
<file path=[Content_Types].xml><?xml version="1.0" encoding="utf-8"?>
<Types xmlns="http://schemas.openxmlformats.org/package/2006/content-types">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docProps/app.xml" ContentType="application/vnd.openxmlformats-officedocument.extended-properties+xml"/>
  <Override PartName="/docProps/core.xml" ContentType="application/vnd.openxmlformats-package.core-properties+xml"/>
  <Override PartName="/ppt/theme/theme1.xml" ContentType="application/vnd.openxmlformats-officedocument.theme+xml"/>
  <Override PartName="/ppt/presProps.xml" ContentType="application/vnd.openxmlformats-officedocument.presentationml.presProps+xml"/>
  <Override PartName="/ppt/viewProps.xml" ContentType="application/vnd.openxmlformats-officedocument.presentationml.viewProps+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s/slide1.xml" ContentType="application/vnd.openxmlformats-officedocument.presentationml.slide+xml"/>
  <Default Extension="png" ContentType="image/png"/>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docProps/custom.xml" ContentType="application/vnd.openxmlformats-officedocument.custom-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officeDocument/2006/relationships/extended-properties" Target="docProps/app.xml"/><Relationship Id="rId3" Type="http://schemas.openxmlformats.org/package/2006/relationships/metadata/core-properties" Target="docProps/core.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sldIdLst>
    <p:sldId id="256" r:id="rId6"/>
    <p:sldId id="257" r:id="rId7"/>
    <p:sldId id="258" r:id="rId8"/>
    <p:sldId id="259" r:id="rId9"/>
    <p:sldId id="260" r:id="rId10"/>
    <p:sldId id="261" r:id="rId11"/>
    <p:sldId id="262" r:id="rId12"/>
    <p:sldId id="263" r:id="rId13"/>
    <p:sldId id="264" r:id="rId14"/>
    <p:sldId id="265" r:id="rId15"/>
    <p:sldId id="266" r:id="rId16"/>
    <p:sldId id="267" r:id="rId17"/>
    <p:sldId id="268" r:id="rId18"/>
    <p:sldId id="269" r:id="rId19"/>
    <p:sldId id="270" r:id="rId20"/>
    <p:sldId id="271" r:id="rId21"/>
    <p:sldId id="272" r:id="rId22"/>
    <p:sldId id="273" r:id="rId23"/>
    <p:sldId id="274" r:id="rId24"/>
    <p:sldId id="275" r:id="rId25"/>
    <p:sldId id="276" r:id="rId26"/>
    <p:sldId id="277" r:id="rId27"/>
    <p:sldId id="278" r:id="rId28"/>
    <p:sldId id="279" r:id="rId29"/>
    <p:sldId id="280" r:id="rId30"/>
    <p:sldId id="281" r:id="rId31"/>
    <p:sldId id="282" r:id="rId32"/>
    <p:sldId id="283" r:id="rId33"/>
    <p:sldId id="284" r:id="rId34"/>
    <p:sldId id="285" r:id="rId35"/>
    <p:sldId id="286" r:id="rId36"/>
    <p:sldId id="287" r:id="rId37"/>
    <p:sldId id="288" r:id="rId38"/>
    <p:sldId id="289" r:id="rId39"/>
    <p:sldId id="290" r:id="rId40"/>
    <p:sldId id="291" r:id="rId41"/>
    <p:sldId id="292" r:id="rId42"/>
    <p:sldId id="293" r:id="rId43"/>
    <p:sldId id="294" r:id="rId44"/>
    <p:sldId id="295" r:id="rId45"/>
    <p:sldId id="296" r:id="rId46"/>
    <p:sldId id="297" r:id="rId47"/>
    <p:sldId id="298" r:id="rId48"/>
    <p:sldId id="299" r:id="rId49"/>
    <p:sldId id="300" r:id="rId50"/>
    <p:sldId id="301" r:id="rId51"/>
    <p:sldId id="302" r:id="rId52"/>
    <p:sldId id="303" r:id="rId53"/>
    <p:sldId id="304" r:id="rId54"/>
    <p:sldId id="305" r:id="rId55"/>
    <p:sldId id="306" r:id="rId56"/>
    <p:sldId id="307" r:id="rId57"/>
    <p:sldId id="308" r:id="rId58"/>
    <p:sldId id="309" r:id="rId59"/>
    <p:sldId id="310" r:id="rId60"/>
    <p:sldId id="311" r:id="rId61"/>
    <p:sldId id="312" r:id="rId62"/>
    <p:sldId id="313" r:id="rId63"/>
    <p:sldId id="314" r:id="rId64"/>
    <p:sldId id="315" r:id="rId65"/>
    <p:sldId id="316" r:id="rId66"/>
    <p:sldId id="317" r:id="rId67"/>
    <p:sldId id="318" r:id="rId68"/>
    <p:sldId id="319" r:id="rId69"/>
    <p:sldId id="320" r:id="rId70"/>
    <p:sldId id="321" r:id="rId71"/>
    <p:sldId id="322" r:id="rId72"/>
    <p:sldId id="323" r:id="rId73"/>
    <p:sldId id="324" r:id="rId74"/>
    <p:sldId id="325" r:id="rId75"/>
    <p:sldId id="326" r:id="rId76"/>
    <p:sldId id="327" r:id="rId77"/>
    <p:sldId id="328" r:id="rId78"/>
    <p:sldId id="329" r:id="rId79"/>
    <p:sldId id="330" r:id="rId80"/>
    <p:sldId id="331" r:id="rId81"/>
    <p:sldId id="332" r:id="rId82"/>
    <p:sldId id="333" r:id="rId83"/>
    <p:sldId id="334" r:id="rId84"/>
    <p:sldId id="335" r:id="rId85"/>
    <p:sldId id="336" r:id="rId86"/>
  </p:sldIdLst>
  <p:sldSz cx="15125700" cy="5334000"/>
  <p:notesSz cx="15125700" cy="5334000"/>
  <p:defaultTextStyle>
    <a:defPPr>
      <a:defRPr kern="0"/>
    </a:def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78" d="100"/>
          <a:sy n="78" d="100"/>
        </p:scale>
        <p:origin x="-1536" y="-84"/>
      </p:cViewPr>
      <p:guideLst>
        <p:guide orient="horz" pos="2880"/>
        <p:guide pos="2160"/>
      </p:guideLst>
    </p:cSldViewPr>
  </p:slideViewPr>
  <p:notesTextViewPr>
    <p:cViewPr>
      <p:scale>
        <a:sx n="100" d="100"/>
        <a:sy n="100" d="100"/>
      </p:scale>
      <p:origin x="0" y="0"/>
    </p:cViewPr>
  </p:notesTextViewPr>
  <p:gridSpacing cx="78028800" cy="78028800"/>
</p:viewPr>
</file>

<file path=ppt/_rels/presentation.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theme" Target="theme/theme1.xml"/><Relationship Id="rId3" Type="http://schemas.openxmlformats.org/officeDocument/2006/relationships/viewProps" Target="viewProps.xml"/><Relationship Id="rId4" Type="http://schemas.openxmlformats.org/officeDocument/2006/relationships/presProps" Target="presProps.xml"/><Relationship Id="rId5" Type="http://schemas.openxmlformats.org/officeDocument/2006/relationships/tableStyles" Target="tableStyles.xml"/><Relationship Id="rId6" Type="http://schemas.openxmlformats.org/officeDocument/2006/relationships/slide" Target="slides/slide1.xml"/><Relationship Id="rId7" Type="http://schemas.openxmlformats.org/officeDocument/2006/relationships/slide" Target="slides/slide2.xml"/><Relationship Id="rId8" Type="http://schemas.openxmlformats.org/officeDocument/2006/relationships/slide" Target="slides/slide3.xml"/><Relationship Id="rId9" Type="http://schemas.openxmlformats.org/officeDocument/2006/relationships/slide" Target="slides/slide4.xml"/><Relationship Id="rId10" Type="http://schemas.openxmlformats.org/officeDocument/2006/relationships/slide" Target="slides/slide5.xml"/><Relationship Id="rId11" Type="http://schemas.openxmlformats.org/officeDocument/2006/relationships/slide" Target="slides/slide6.xml"/><Relationship Id="rId12" Type="http://schemas.openxmlformats.org/officeDocument/2006/relationships/slide" Target="slides/slide7.xml"/><Relationship Id="rId13" Type="http://schemas.openxmlformats.org/officeDocument/2006/relationships/slide" Target="slides/slide8.xml"/><Relationship Id="rId14" Type="http://schemas.openxmlformats.org/officeDocument/2006/relationships/slide" Target="slides/slide9.xml"/><Relationship Id="rId15" Type="http://schemas.openxmlformats.org/officeDocument/2006/relationships/slide" Target="slides/slide10.xml"/><Relationship Id="rId16" Type="http://schemas.openxmlformats.org/officeDocument/2006/relationships/slide" Target="slides/slide11.xml"/><Relationship Id="rId17" Type="http://schemas.openxmlformats.org/officeDocument/2006/relationships/slide" Target="slides/slide12.xml"/><Relationship Id="rId18" Type="http://schemas.openxmlformats.org/officeDocument/2006/relationships/slide" Target="slides/slide13.xml"/><Relationship Id="rId19" Type="http://schemas.openxmlformats.org/officeDocument/2006/relationships/slide" Target="slides/slide14.xml"/><Relationship Id="rId20" Type="http://schemas.openxmlformats.org/officeDocument/2006/relationships/slide" Target="slides/slide15.xml"/><Relationship Id="rId21" Type="http://schemas.openxmlformats.org/officeDocument/2006/relationships/slide" Target="slides/slide16.xml"/><Relationship Id="rId22" Type="http://schemas.openxmlformats.org/officeDocument/2006/relationships/slide" Target="slides/slide17.xml"/><Relationship Id="rId23" Type="http://schemas.openxmlformats.org/officeDocument/2006/relationships/slide" Target="slides/slide18.xml"/><Relationship Id="rId24" Type="http://schemas.openxmlformats.org/officeDocument/2006/relationships/slide" Target="slides/slide19.xml"/><Relationship Id="rId25" Type="http://schemas.openxmlformats.org/officeDocument/2006/relationships/slide" Target="slides/slide20.xml"/><Relationship Id="rId26" Type="http://schemas.openxmlformats.org/officeDocument/2006/relationships/slide" Target="slides/slide21.xml"/><Relationship Id="rId27" Type="http://schemas.openxmlformats.org/officeDocument/2006/relationships/slide" Target="slides/slide22.xml"/><Relationship Id="rId28" Type="http://schemas.openxmlformats.org/officeDocument/2006/relationships/slide" Target="slides/slide23.xml"/><Relationship Id="rId29" Type="http://schemas.openxmlformats.org/officeDocument/2006/relationships/slide" Target="slides/slide24.xml"/><Relationship Id="rId30" Type="http://schemas.openxmlformats.org/officeDocument/2006/relationships/slide" Target="slides/slide25.xml"/><Relationship Id="rId31" Type="http://schemas.openxmlformats.org/officeDocument/2006/relationships/slide" Target="slides/slide26.xml"/><Relationship Id="rId32" Type="http://schemas.openxmlformats.org/officeDocument/2006/relationships/slide" Target="slides/slide27.xml"/><Relationship Id="rId33" Type="http://schemas.openxmlformats.org/officeDocument/2006/relationships/slide" Target="slides/slide28.xml"/><Relationship Id="rId34" Type="http://schemas.openxmlformats.org/officeDocument/2006/relationships/slide" Target="slides/slide29.xml"/><Relationship Id="rId35" Type="http://schemas.openxmlformats.org/officeDocument/2006/relationships/slide" Target="slides/slide30.xml"/><Relationship Id="rId36" Type="http://schemas.openxmlformats.org/officeDocument/2006/relationships/slide" Target="slides/slide31.xml"/><Relationship Id="rId37" Type="http://schemas.openxmlformats.org/officeDocument/2006/relationships/slide" Target="slides/slide32.xml"/><Relationship Id="rId38" Type="http://schemas.openxmlformats.org/officeDocument/2006/relationships/slide" Target="slides/slide33.xml"/><Relationship Id="rId39" Type="http://schemas.openxmlformats.org/officeDocument/2006/relationships/slide" Target="slides/slide34.xml"/><Relationship Id="rId40" Type="http://schemas.openxmlformats.org/officeDocument/2006/relationships/slide" Target="slides/slide35.xml"/><Relationship Id="rId41" Type="http://schemas.openxmlformats.org/officeDocument/2006/relationships/slide" Target="slides/slide36.xml"/><Relationship Id="rId42" Type="http://schemas.openxmlformats.org/officeDocument/2006/relationships/slide" Target="slides/slide37.xml"/><Relationship Id="rId43" Type="http://schemas.openxmlformats.org/officeDocument/2006/relationships/slide" Target="slides/slide38.xml"/><Relationship Id="rId44" Type="http://schemas.openxmlformats.org/officeDocument/2006/relationships/slide" Target="slides/slide39.xml"/><Relationship Id="rId45" Type="http://schemas.openxmlformats.org/officeDocument/2006/relationships/slide" Target="slides/slide40.xml"/><Relationship Id="rId46" Type="http://schemas.openxmlformats.org/officeDocument/2006/relationships/slide" Target="slides/slide41.xml"/><Relationship Id="rId47" Type="http://schemas.openxmlformats.org/officeDocument/2006/relationships/slide" Target="slides/slide42.xml"/><Relationship Id="rId48" Type="http://schemas.openxmlformats.org/officeDocument/2006/relationships/slide" Target="slides/slide43.xml"/><Relationship Id="rId49" Type="http://schemas.openxmlformats.org/officeDocument/2006/relationships/slide" Target="slides/slide44.xml"/><Relationship Id="rId50" Type="http://schemas.openxmlformats.org/officeDocument/2006/relationships/slide" Target="slides/slide45.xml"/><Relationship Id="rId51" Type="http://schemas.openxmlformats.org/officeDocument/2006/relationships/slide" Target="slides/slide46.xml"/><Relationship Id="rId52" Type="http://schemas.openxmlformats.org/officeDocument/2006/relationships/slide" Target="slides/slide47.xml"/><Relationship Id="rId53" Type="http://schemas.openxmlformats.org/officeDocument/2006/relationships/slide" Target="slides/slide48.xml"/><Relationship Id="rId54" Type="http://schemas.openxmlformats.org/officeDocument/2006/relationships/slide" Target="slides/slide49.xml"/><Relationship Id="rId55" Type="http://schemas.openxmlformats.org/officeDocument/2006/relationships/slide" Target="slides/slide50.xml"/><Relationship Id="rId56" Type="http://schemas.openxmlformats.org/officeDocument/2006/relationships/slide" Target="slides/slide51.xml"/><Relationship Id="rId57" Type="http://schemas.openxmlformats.org/officeDocument/2006/relationships/slide" Target="slides/slide52.xml"/><Relationship Id="rId58" Type="http://schemas.openxmlformats.org/officeDocument/2006/relationships/slide" Target="slides/slide53.xml"/><Relationship Id="rId59" Type="http://schemas.openxmlformats.org/officeDocument/2006/relationships/slide" Target="slides/slide54.xml"/><Relationship Id="rId60" Type="http://schemas.openxmlformats.org/officeDocument/2006/relationships/slide" Target="slides/slide55.xml"/><Relationship Id="rId61" Type="http://schemas.openxmlformats.org/officeDocument/2006/relationships/slide" Target="slides/slide56.xml"/><Relationship Id="rId62" Type="http://schemas.openxmlformats.org/officeDocument/2006/relationships/slide" Target="slides/slide57.xml"/><Relationship Id="rId63" Type="http://schemas.openxmlformats.org/officeDocument/2006/relationships/slide" Target="slides/slide58.xml"/><Relationship Id="rId64" Type="http://schemas.openxmlformats.org/officeDocument/2006/relationships/slide" Target="slides/slide59.xml"/><Relationship Id="rId65" Type="http://schemas.openxmlformats.org/officeDocument/2006/relationships/slide" Target="slides/slide60.xml"/><Relationship Id="rId66" Type="http://schemas.openxmlformats.org/officeDocument/2006/relationships/slide" Target="slides/slide61.xml"/><Relationship Id="rId67" Type="http://schemas.openxmlformats.org/officeDocument/2006/relationships/slide" Target="slides/slide62.xml"/><Relationship Id="rId68" Type="http://schemas.openxmlformats.org/officeDocument/2006/relationships/slide" Target="slides/slide63.xml"/><Relationship Id="rId69" Type="http://schemas.openxmlformats.org/officeDocument/2006/relationships/slide" Target="slides/slide64.xml"/><Relationship Id="rId70" Type="http://schemas.openxmlformats.org/officeDocument/2006/relationships/slide" Target="slides/slide65.xml"/><Relationship Id="rId71" Type="http://schemas.openxmlformats.org/officeDocument/2006/relationships/slide" Target="slides/slide66.xml"/><Relationship Id="rId72" Type="http://schemas.openxmlformats.org/officeDocument/2006/relationships/slide" Target="slides/slide67.xml"/><Relationship Id="rId73" Type="http://schemas.openxmlformats.org/officeDocument/2006/relationships/slide" Target="slides/slide68.xml"/><Relationship Id="rId74" Type="http://schemas.openxmlformats.org/officeDocument/2006/relationships/slide" Target="slides/slide69.xml"/><Relationship Id="rId75" Type="http://schemas.openxmlformats.org/officeDocument/2006/relationships/slide" Target="slides/slide70.xml"/><Relationship Id="rId76" Type="http://schemas.openxmlformats.org/officeDocument/2006/relationships/slide" Target="slides/slide71.xml"/><Relationship Id="rId77" Type="http://schemas.openxmlformats.org/officeDocument/2006/relationships/slide" Target="slides/slide72.xml"/><Relationship Id="rId78" Type="http://schemas.openxmlformats.org/officeDocument/2006/relationships/slide" Target="slides/slide73.xml"/><Relationship Id="rId79" Type="http://schemas.openxmlformats.org/officeDocument/2006/relationships/slide" Target="slides/slide74.xml"/><Relationship Id="rId80" Type="http://schemas.openxmlformats.org/officeDocument/2006/relationships/slide" Target="slides/slide75.xml"/><Relationship Id="rId81" Type="http://schemas.openxmlformats.org/officeDocument/2006/relationships/slide" Target="slides/slide76.xml"/><Relationship Id="rId82" Type="http://schemas.openxmlformats.org/officeDocument/2006/relationships/slide" Target="slides/slide77.xml"/><Relationship Id="rId83" Type="http://schemas.openxmlformats.org/officeDocument/2006/relationships/slide" Target="slides/slide78.xml"/><Relationship Id="rId84" Type="http://schemas.openxmlformats.org/officeDocument/2006/relationships/slide" Target="slides/slide79.xml"/><Relationship Id="rId85" Type="http://schemas.openxmlformats.org/officeDocument/2006/relationships/slide" Target="slides/slide80.xml"/><Relationship Id="rId86" Type="http://schemas.openxmlformats.org/officeDocument/2006/relationships/slide" Target="slides/slide8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type="obj">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567213" y="1653540"/>
            <a:ext cx="6428422" cy="1120140"/>
          </a:xfrm>
          <a:prstGeom prst="rect">
            <a:avLst/>
          </a:prstGeom>
        </p:spPr>
        <p:txBody>
          <a:bodyPr wrap="square" lIns="0" tIns="0" rIns="0" bIns="0">
            <a:spAutoFit/>
          </a:bodyPr>
          <a:lstStyle>
            <a:lvl1pPr>
              <a:defRPr sz="1550" b="0" i="0">
                <a:solidFill>
                  <a:srgbClr val="ED1A3A"/>
                </a:solidFill>
                <a:latin typeface="SimSun"/>
                <a:cs typeface="SimSun"/>
              </a:defRPr>
            </a:lvl1pPr>
          </a:lstStyle>
          <a:p/>
        </p:txBody>
      </p:sp>
      <p:sp>
        <p:nvSpPr>
          <p:cNvPr id="3" name="Holder 3"/>
          <p:cNvSpPr>
            <a:spLocks noGrp="1"/>
          </p:cNvSpPr>
          <p:nvPr>
            <p:ph type="subTitle" idx="4"/>
          </p:nvPr>
        </p:nvSpPr>
        <p:spPr>
          <a:xfrm>
            <a:off x="1134427" y="2987040"/>
            <a:ext cx="5293995" cy="1333500"/>
          </a:xfrm>
          <a:prstGeom prst="rect">
            <a:avLst/>
          </a:prstGeom>
        </p:spPr>
        <p:txBody>
          <a:bodyPr wrap="square" lIns="0" tIns="0" rIns="0" bIns="0">
            <a:spAutoFit/>
          </a:bodyPr>
          <a:lstStyle>
            <a:lvl1pPr>
              <a:defRPr b="0" i="0">
                <a:solidFill>
                  <a:schemeClr val="tx1"/>
                </a:solidFill>
              </a:defRPr>
            </a:lvl1pPr>
          </a:lstStyle>
          <a:p/>
        </p:txBody>
      </p:sp>
      <p:sp>
        <p:nvSpPr>
          <p:cNvPr id="4" name="Holder 4"/>
          <p:cNvSpPr>
            <a:spLocks noGrp="1"/>
          </p:cNvSpPr>
          <p:nvPr>
            <p:ph type="ftr" idx="5" sz="quarter"/>
          </p:nvPr>
        </p:nvSpPr>
        <p:spPr/>
        <p:txBody>
          <a:bodyPr lIns="0" tIns="0" rIns="0" bIns="0"/>
          <a:lstStyle>
            <a:lvl1pPr algn="ctr">
              <a:defRPr>
                <a:solidFill>
                  <a:schemeClr val="tx1">
                    <a:tint val="75000"/>
                  </a:schemeClr>
                </a:solidFill>
              </a:defRPr>
            </a:lvl1pPr>
          </a:lstStyle>
          <a:p/>
        </p:txBody>
      </p:sp>
      <p:sp>
        <p:nvSpPr>
          <p:cNvPr id="5" name="Holder 5"/>
          <p:cNvSpPr>
            <a:spLocks noGrp="1"/>
          </p:cNvSpPr>
          <p:nvPr>
            <p:ph type="dt" idx="6" sz="half"/>
          </p:nvPr>
        </p:nvSpPr>
        <p:spPr/>
        <p:txBody>
          <a:bodyPr lIns="0" tIns="0" rIns="0" bIns="0"/>
          <a:lstStyle>
            <a:lvl1pPr algn="l">
              <a:defRPr>
                <a:solidFill>
                  <a:schemeClr val="tx1">
                    <a:tint val="75000"/>
                  </a:schemeClr>
                </a:solidFill>
              </a:defRPr>
            </a:lvl1pPr>
          </a:lstStyle>
          <a:p>
            <a:fld id="{1D8BD707-D9CF-40AE-B4C6-C98DA3205C09}" type="datetimeFigureOut">
              <a:rPr lang="en-US"/>
            </a:fld>
          </a:p>
        </p:txBody>
      </p:sp>
      <p:sp>
        <p:nvSpPr>
          <p:cNvPr id="6" name="Holder 6"/>
          <p:cNvSpPr>
            <a:spLocks noGrp="1"/>
          </p:cNvSpPr>
          <p:nvPr>
            <p:ph type="sldNum" idx="7" sz="quarter"/>
          </p:nvPr>
        </p:nvSpPr>
        <p:spPr/>
        <p:txBody>
          <a:bodyPr lIns="0" tIns="0" rIns="0" bIns="0"/>
          <a:lstStyle>
            <a:lvl1pPr algn="r">
              <a:defRPr>
                <a:solidFill>
                  <a:schemeClr val="tx1">
                    <a:tint val="75000"/>
                  </a:schemeClr>
                </a:solidFill>
              </a:defRPr>
            </a:lvl1pPr>
          </a:lstStyle>
          <a:p>
            <a:fld id="{B6F15528-21DE-4FAA-801E-634DDDAF4B2B}" type="slidenum">
              <a:t>#</a:t>
            </a:fld>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type="obj">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1550" b="0" i="0">
                <a:solidFill>
                  <a:srgbClr val="ED1A3A"/>
                </a:solidFill>
                <a:latin typeface="SimSun"/>
                <a:cs typeface="SimSun"/>
              </a:defRPr>
            </a:lvl1pPr>
          </a:lstStyle>
          <a:p/>
        </p:txBody>
      </p:sp>
      <p:sp>
        <p:nvSpPr>
          <p:cNvPr id="3" name="Holder 3"/>
          <p:cNvSpPr>
            <a:spLocks noGrp="1"/>
          </p:cNvSpPr>
          <p:nvPr>
            <p:ph type="body" idx="1"/>
          </p:nvPr>
        </p:nvSpPr>
        <p:spPr/>
        <p:txBody>
          <a:bodyPr lIns="0" tIns="0" rIns="0" bIns="0"/>
          <a:lstStyle>
            <a:lvl1pPr>
              <a:defRPr b="0" i="0">
                <a:solidFill>
                  <a:schemeClr val="tx1"/>
                </a:solidFill>
              </a:defRPr>
            </a:lvl1pPr>
          </a:lstStyle>
          <a:p/>
        </p:txBody>
      </p:sp>
      <p:sp>
        <p:nvSpPr>
          <p:cNvPr id="4" name="Holder 4"/>
          <p:cNvSpPr>
            <a:spLocks noGrp="1"/>
          </p:cNvSpPr>
          <p:nvPr>
            <p:ph type="ftr" idx="5" sz="quarter"/>
          </p:nvPr>
        </p:nvSpPr>
        <p:spPr/>
        <p:txBody>
          <a:bodyPr lIns="0" tIns="0" rIns="0" bIns="0"/>
          <a:lstStyle>
            <a:lvl1pPr algn="ctr">
              <a:defRPr>
                <a:solidFill>
                  <a:schemeClr val="tx1">
                    <a:tint val="75000"/>
                  </a:schemeClr>
                </a:solidFill>
              </a:defRPr>
            </a:lvl1pPr>
          </a:lstStyle>
          <a:p/>
        </p:txBody>
      </p:sp>
      <p:sp>
        <p:nvSpPr>
          <p:cNvPr id="5" name="Holder 5"/>
          <p:cNvSpPr>
            <a:spLocks noGrp="1"/>
          </p:cNvSpPr>
          <p:nvPr>
            <p:ph type="dt" idx="6" sz="half"/>
          </p:nvPr>
        </p:nvSpPr>
        <p:spPr/>
        <p:txBody>
          <a:bodyPr lIns="0" tIns="0" rIns="0" bIns="0"/>
          <a:lstStyle>
            <a:lvl1pPr algn="l">
              <a:defRPr>
                <a:solidFill>
                  <a:schemeClr val="tx1">
                    <a:tint val="75000"/>
                  </a:schemeClr>
                </a:solidFill>
              </a:defRPr>
            </a:lvl1pPr>
          </a:lstStyle>
          <a:p>
            <a:fld id="{1D8BD707-D9CF-40AE-B4C6-C98DA3205C09}" type="datetimeFigureOut">
              <a:rPr lang="en-US"/>
            </a:fld>
          </a:p>
        </p:txBody>
      </p:sp>
      <p:sp>
        <p:nvSpPr>
          <p:cNvPr id="6" name="Holder 6"/>
          <p:cNvSpPr>
            <a:spLocks noGrp="1"/>
          </p:cNvSpPr>
          <p:nvPr>
            <p:ph type="sldNum" idx="7" sz="quarter"/>
          </p:nvPr>
        </p:nvSpPr>
        <p:spPr/>
        <p:txBody>
          <a:bodyPr lIns="0" tIns="0" rIns="0" bIns="0"/>
          <a:lstStyle>
            <a:lvl1pPr algn="r">
              <a:defRPr>
                <a:solidFill>
                  <a:schemeClr val="tx1">
                    <a:tint val="75000"/>
                  </a:schemeClr>
                </a:solidFill>
              </a:defRPr>
            </a:lvl1pPr>
          </a:lstStyle>
          <a:p>
            <a:fld id="{B6F15528-21DE-4FAA-801E-634DDDAF4B2B}" type="slidenum">
              <a:t>#</a:t>
            </a:fld>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type="obj">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1550" b="0" i="0">
                <a:solidFill>
                  <a:srgbClr val="ED1A3A"/>
                </a:solidFill>
                <a:latin typeface="SimSun"/>
                <a:cs typeface="SimSun"/>
              </a:defRPr>
            </a:lvl1pPr>
          </a:lstStyle>
          <a:p/>
        </p:txBody>
      </p:sp>
      <p:sp>
        <p:nvSpPr>
          <p:cNvPr id="3" name="Holder 3"/>
          <p:cNvSpPr>
            <a:spLocks noGrp="1"/>
          </p:cNvSpPr>
          <p:nvPr>
            <p:ph idx="2" sz="half"/>
          </p:nvPr>
        </p:nvSpPr>
        <p:spPr>
          <a:xfrm>
            <a:off x="378142" y="1226820"/>
            <a:ext cx="3289839" cy="3520440"/>
          </a:xfrm>
          <a:prstGeom prst="rect">
            <a:avLst/>
          </a:prstGeom>
        </p:spPr>
        <p:txBody>
          <a:bodyPr wrap="square" lIns="0" tIns="0" rIns="0" bIns="0">
            <a:spAutoFit/>
          </a:bodyPr>
          <a:lstStyle>
            <a:lvl1pPr>
              <a:defRPr/>
            </a:lvl1pPr>
          </a:lstStyle>
          <a:p/>
        </p:txBody>
      </p:sp>
      <p:sp>
        <p:nvSpPr>
          <p:cNvPr id="4" name="Holder 4"/>
          <p:cNvSpPr>
            <a:spLocks noGrp="1"/>
          </p:cNvSpPr>
          <p:nvPr>
            <p:ph idx="3" sz="half"/>
          </p:nvPr>
        </p:nvSpPr>
        <p:spPr>
          <a:xfrm>
            <a:off x="3894867" y="1226820"/>
            <a:ext cx="3289839" cy="3520440"/>
          </a:xfrm>
          <a:prstGeom prst="rect">
            <a:avLst/>
          </a:prstGeom>
        </p:spPr>
        <p:txBody>
          <a:bodyPr wrap="square" lIns="0" tIns="0" rIns="0" bIns="0">
            <a:spAutoFit/>
          </a:bodyPr>
          <a:lstStyle>
            <a:lvl1pPr>
              <a:defRPr/>
            </a:lvl1pPr>
          </a:lstStyle>
          <a:p/>
        </p:txBody>
      </p:sp>
      <p:sp>
        <p:nvSpPr>
          <p:cNvPr id="5" name="Holder 5"/>
          <p:cNvSpPr>
            <a:spLocks noGrp="1"/>
          </p:cNvSpPr>
          <p:nvPr>
            <p:ph type="ftr" idx="5" sz="quarter"/>
          </p:nvPr>
        </p:nvSpPr>
        <p:spPr/>
        <p:txBody>
          <a:bodyPr lIns="0" tIns="0" rIns="0" bIns="0"/>
          <a:lstStyle>
            <a:lvl1pPr algn="ctr">
              <a:defRPr>
                <a:solidFill>
                  <a:schemeClr val="tx1">
                    <a:tint val="75000"/>
                  </a:schemeClr>
                </a:solidFill>
              </a:defRPr>
            </a:lvl1pPr>
          </a:lstStyle>
          <a:p/>
        </p:txBody>
      </p:sp>
      <p:sp>
        <p:nvSpPr>
          <p:cNvPr id="6" name="Holder 6"/>
          <p:cNvSpPr>
            <a:spLocks noGrp="1"/>
          </p:cNvSpPr>
          <p:nvPr>
            <p:ph type="dt" idx="6" sz="half"/>
          </p:nvPr>
        </p:nvSpPr>
        <p:spPr/>
        <p:txBody>
          <a:bodyPr lIns="0" tIns="0" rIns="0" bIns="0"/>
          <a:lstStyle>
            <a:lvl1pPr algn="l">
              <a:defRPr>
                <a:solidFill>
                  <a:schemeClr val="tx1">
                    <a:tint val="75000"/>
                  </a:schemeClr>
                </a:solidFill>
              </a:defRPr>
            </a:lvl1pPr>
          </a:lstStyle>
          <a:p>
            <a:fld id="{1D8BD707-D9CF-40AE-B4C6-C98DA3205C09}" type="datetimeFigureOut">
              <a:rPr lang="en-US"/>
            </a:fld>
          </a:p>
        </p:txBody>
      </p:sp>
      <p:sp>
        <p:nvSpPr>
          <p:cNvPr id="7" name="Holder 7"/>
          <p:cNvSpPr>
            <a:spLocks noGrp="1"/>
          </p:cNvSpPr>
          <p:nvPr>
            <p:ph type="sldNum" idx="7" sz="quarter"/>
          </p:nvPr>
        </p:nvSpPr>
        <p:spPr/>
        <p:txBody>
          <a:bodyPr lIns="0" tIns="0" rIns="0" bIns="0"/>
          <a:lstStyle>
            <a:lvl1pPr algn="r">
              <a:defRPr>
                <a:solidFill>
                  <a:schemeClr val="tx1">
                    <a:tint val="75000"/>
                  </a:schemeClr>
                </a:solidFill>
              </a:defRPr>
            </a:lvl1pPr>
          </a:lstStyle>
          <a:p>
            <a:fld id="{B6F15528-21DE-4FAA-801E-634DDDAF4B2B}" type="slidenum">
              <a:t>#</a:t>
            </a:fld>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type="obj">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1550" b="0" i="0">
                <a:solidFill>
                  <a:srgbClr val="ED1A3A"/>
                </a:solidFill>
                <a:latin typeface="SimSun"/>
                <a:cs typeface="SimSun"/>
              </a:defRPr>
            </a:lvl1pPr>
          </a:lstStyle>
          <a:p/>
        </p:txBody>
      </p:sp>
      <p:sp>
        <p:nvSpPr>
          <p:cNvPr id="3" name="Holder 3"/>
          <p:cNvSpPr>
            <a:spLocks noGrp="1"/>
          </p:cNvSpPr>
          <p:nvPr>
            <p:ph type="ftr" idx="5" sz="quarter"/>
          </p:nvPr>
        </p:nvSpPr>
        <p:spPr/>
        <p:txBody>
          <a:bodyPr lIns="0" tIns="0" rIns="0" bIns="0"/>
          <a:lstStyle>
            <a:lvl1pPr algn="ctr">
              <a:defRPr>
                <a:solidFill>
                  <a:schemeClr val="tx1">
                    <a:tint val="75000"/>
                  </a:schemeClr>
                </a:solidFill>
              </a:defRPr>
            </a:lvl1pPr>
          </a:lstStyle>
          <a:p/>
        </p:txBody>
      </p:sp>
      <p:sp>
        <p:nvSpPr>
          <p:cNvPr id="4" name="Holder 4"/>
          <p:cNvSpPr>
            <a:spLocks noGrp="1"/>
          </p:cNvSpPr>
          <p:nvPr>
            <p:ph type="dt" idx="6" sz="half"/>
          </p:nvPr>
        </p:nvSpPr>
        <p:spPr/>
        <p:txBody>
          <a:bodyPr lIns="0" tIns="0" rIns="0" bIns="0"/>
          <a:lstStyle>
            <a:lvl1pPr algn="l">
              <a:defRPr>
                <a:solidFill>
                  <a:schemeClr val="tx1">
                    <a:tint val="75000"/>
                  </a:schemeClr>
                </a:solidFill>
              </a:defRPr>
            </a:lvl1pPr>
          </a:lstStyle>
          <a:p>
            <a:fld id="{1D8BD707-D9CF-40AE-B4C6-C98DA3205C09}" type="datetimeFigureOut">
              <a:rPr lang="en-US"/>
            </a:fld>
          </a:p>
        </p:txBody>
      </p:sp>
      <p:sp>
        <p:nvSpPr>
          <p:cNvPr id="5" name="Holder 5"/>
          <p:cNvSpPr>
            <a:spLocks noGrp="1"/>
          </p:cNvSpPr>
          <p:nvPr>
            <p:ph type="sldNum" idx="7" sz="quarter"/>
          </p:nvPr>
        </p:nvSpPr>
        <p:spPr/>
        <p:txBody>
          <a:bodyPr lIns="0" tIns="0" rIns="0" bIns="0"/>
          <a:lstStyle>
            <a:lvl1pPr algn="r">
              <a:defRPr>
                <a:solidFill>
                  <a:schemeClr val="tx1">
                    <a:tint val="75000"/>
                  </a:schemeClr>
                </a:solidFill>
              </a:defRPr>
            </a:lvl1pPr>
          </a:lstStyle>
          <a:p>
            <a:fld id="{B6F15528-21DE-4FAA-801E-634DDDAF4B2B}" type="slidenum">
              <a:t>#</a:t>
            </a:fld>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type="obj">
  <p:cSld name="Blank">
    <p:spTree>
      <p:nvGrpSpPr>
        <p:cNvPr id="1" name=""/>
        <p:cNvGrpSpPr/>
        <p:nvPr/>
      </p:nvGrpSpPr>
      <p:grpSpPr>
        <a:xfrm>
          <a:off x="0" y="0"/>
          <a:ext cx="0" cy="0"/>
          <a:chOff x="0" y="0"/>
          <a:chExt cx="0" cy="0"/>
        </a:xfrm>
      </p:grpSpPr>
      <p:sp>
        <p:nvSpPr>
          <p:cNvPr id="2" name="Holder 2"/>
          <p:cNvSpPr>
            <a:spLocks noGrp="1"/>
          </p:cNvSpPr>
          <p:nvPr>
            <p:ph type="ftr" idx="5" sz="quarter"/>
          </p:nvPr>
        </p:nvSpPr>
        <p:spPr/>
        <p:txBody>
          <a:bodyPr lIns="0" tIns="0" rIns="0" bIns="0"/>
          <a:lstStyle>
            <a:lvl1pPr algn="ctr">
              <a:defRPr>
                <a:solidFill>
                  <a:schemeClr val="tx1">
                    <a:tint val="75000"/>
                  </a:schemeClr>
                </a:solidFill>
              </a:defRPr>
            </a:lvl1pPr>
          </a:lstStyle>
          <a:p/>
        </p:txBody>
      </p:sp>
      <p:sp>
        <p:nvSpPr>
          <p:cNvPr id="3" name="Holder 3"/>
          <p:cNvSpPr>
            <a:spLocks noGrp="1"/>
          </p:cNvSpPr>
          <p:nvPr>
            <p:ph type="dt" idx="6" sz="half"/>
          </p:nvPr>
        </p:nvSpPr>
        <p:spPr/>
        <p:txBody>
          <a:bodyPr lIns="0" tIns="0" rIns="0" bIns="0"/>
          <a:lstStyle>
            <a:lvl1pPr algn="l">
              <a:defRPr>
                <a:solidFill>
                  <a:schemeClr val="tx1">
                    <a:tint val="75000"/>
                  </a:schemeClr>
                </a:solidFill>
              </a:defRPr>
            </a:lvl1pPr>
          </a:lstStyle>
          <a:p>
            <a:fld id="{1D8BD707-D9CF-40AE-B4C6-C98DA3205C09}" type="datetimeFigureOut">
              <a:rPr lang="en-US"/>
            </a:fld>
          </a:p>
        </p:txBody>
      </p:sp>
      <p:sp>
        <p:nvSpPr>
          <p:cNvPr id="4" name="Holder 4"/>
          <p:cNvSpPr>
            <a:spLocks noGrp="1"/>
          </p:cNvSpPr>
          <p:nvPr>
            <p:ph type="sldNum" idx="7" sz="quarter"/>
          </p:nvPr>
        </p:nvSpPr>
        <p:spPr/>
        <p:txBody>
          <a:bodyPr lIns="0" tIns="0" rIns="0" bIns="0"/>
          <a:lstStyle>
            <a:lvl1pPr algn="r">
              <a:defRPr>
                <a:solidFill>
                  <a:schemeClr val="tx1">
                    <a:tint val="75000"/>
                  </a:schemeClr>
                </a:solidFill>
              </a:defRPr>
            </a:lvl1pPr>
          </a:lstStyle>
          <a:p>
            <a:fld id="{B6F15528-21DE-4FAA-801E-634DDDAF4B2B}" type="slidenum">
              <a:t>#</a:t>
            </a:fld>
          </a:p>
        </p:txBody>
      </p:sp>
    </p:spTree>
  </p:cSld>
  <p:clrMapOvr>
    <a:masterClrMapping/>
  </p:clrMapOvr>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a:xfrm>
            <a:off x="7915147" y="279985"/>
            <a:ext cx="2898140" cy="371475"/>
          </a:xfrm>
          <a:prstGeom prst="rect">
            <a:avLst/>
          </a:prstGeom>
        </p:spPr>
        <p:txBody>
          <a:bodyPr wrap="square" lIns="0" tIns="0" rIns="0" bIns="0">
            <a:spAutoFit/>
          </a:bodyPr>
          <a:lstStyle>
            <a:lvl1pPr>
              <a:defRPr sz="1550" b="0" i="0">
                <a:solidFill>
                  <a:srgbClr val="ED1A3A"/>
                </a:solidFill>
                <a:latin typeface="SimSun"/>
                <a:cs typeface="SimSun"/>
              </a:defRPr>
            </a:lvl1pPr>
          </a:lstStyle>
          <a:p/>
        </p:txBody>
      </p:sp>
      <p:sp>
        <p:nvSpPr>
          <p:cNvPr id="3" name="Holder 3"/>
          <p:cNvSpPr>
            <a:spLocks noGrp="1"/>
          </p:cNvSpPr>
          <p:nvPr>
            <p:ph type="body" idx="1"/>
          </p:nvPr>
        </p:nvSpPr>
        <p:spPr>
          <a:xfrm>
            <a:off x="519899" y="1202654"/>
            <a:ext cx="6718300" cy="3733801"/>
          </a:xfrm>
          <a:prstGeom prst="rect">
            <a:avLst/>
          </a:prstGeom>
        </p:spPr>
        <p:txBody>
          <a:bodyPr wrap="square" lIns="0" tIns="0" rIns="0" bIns="0">
            <a:spAutoFit/>
          </a:bodyPr>
          <a:lstStyle>
            <a:lvl1pPr>
              <a:defRPr b="0" i="0">
                <a:solidFill>
                  <a:schemeClr val="tx1"/>
                </a:solidFill>
              </a:defRPr>
            </a:lvl1pPr>
          </a:lstStyle>
          <a:p/>
        </p:txBody>
      </p:sp>
      <p:sp>
        <p:nvSpPr>
          <p:cNvPr id="4" name="Holder 4"/>
          <p:cNvSpPr>
            <a:spLocks noGrp="1"/>
          </p:cNvSpPr>
          <p:nvPr>
            <p:ph type="ftr" idx="5" sz="quarter"/>
          </p:nvPr>
        </p:nvSpPr>
        <p:spPr>
          <a:xfrm>
            <a:off x="2571369" y="4960620"/>
            <a:ext cx="2420112" cy="266700"/>
          </a:xfrm>
          <a:prstGeom prst="rect">
            <a:avLst/>
          </a:prstGeom>
        </p:spPr>
        <p:txBody>
          <a:bodyPr wrap="square" lIns="0" tIns="0" rIns="0" bIns="0">
            <a:spAutoFit/>
          </a:bodyPr>
          <a:lstStyle>
            <a:lvl1pPr algn="ctr">
              <a:defRPr>
                <a:solidFill>
                  <a:schemeClr val="tx1">
                    <a:tint val="75000"/>
                  </a:schemeClr>
                </a:solidFill>
              </a:defRPr>
            </a:lvl1pPr>
          </a:lstStyle>
          <a:p/>
        </p:txBody>
      </p:sp>
      <p:sp>
        <p:nvSpPr>
          <p:cNvPr id="5" name="Holder 5"/>
          <p:cNvSpPr>
            <a:spLocks noGrp="1"/>
          </p:cNvSpPr>
          <p:nvPr>
            <p:ph type="dt" idx="6" sz="half"/>
          </p:nvPr>
        </p:nvSpPr>
        <p:spPr>
          <a:xfrm>
            <a:off x="378142" y="4960620"/>
            <a:ext cx="1739455" cy="266700"/>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fld>
          </a:p>
        </p:txBody>
      </p:sp>
      <p:sp>
        <p:nvSpPr>
          <p:cNvPr id="6" name="Holder 6"/>
          <p:cNvSpPr>
            <a:spLocks noGrp="1"/>
          </p:cNvSpPr>
          <p:nvPr>
            <p:ph type="sldNum" idx="7" sz="quarter"/>
          </p:nvPr>
        </p:nvSpPr>
        <p:spPr>
          <a:xfrm>
            <a:off x="5445252" y="4960620"/>
            <a:ext cx="1739455" cy="266700"/>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p>
        </p:txBody>
      </p:sp>
    </p:spTree>
  </p:cSld>
  <p:clrMap folHlink="folHlink" hlink="hlink" accent1="accent1" accent2="accent2" accent3="accent3" accent4="accent4" accent5="accent5" accent6="accent6" tx2="dk2" bg2="lt2" tx1="dk1" bg1="lt1"/>
  <p:sldLayoutIdLst>
    <p:sldLayoutId id="2147483661" r:id="rId1"/>
    <p:sldLayoutId id="2147483662" r:id="rId2"/>
    <p:sldLayoutId id="2147483663" r:id="rId3"/>
    <p:sldLayoutId id="2147483664" r:id="rId4"/>
    <p:sldLayoutId id="2147483665"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1.png"/><Relationship Id="rId3" Type="http://schemas.openxmlformats.org/officeDocument/2006/relationships/image" Target="../media/image2.png"/><Relationship Id="rId4" Type="http://schemas.openxmlformats.org/officeDocument/2006/relationships/image" Target="../media/image3.png"/><Relationship Id="rId5" Type="http://schemas.openxmlformats.org/officeDocument/2006/relationships/image" Target="../media/image4.png"/><Relationship Id="rId6" Type="http://schemas.openxmlformats.org/officeDocument/2006/relationships/image" Target="../media/image5.png"/><Relationship Id="rId7" Type="http://schemas.openxmlformats.org/officeDocument/2006/relationships/image" Target="../media/image6.png"/><Relationship Id="rId8" Type="http://schemas.openxmlformats.org/officeDocument/2006/relationships/image" Target="../media/image7.png"/><Relationship Id="rId9" Type="http://schemas.openxmlformats.org/officeDocument/2006/relationships/image" Target="../media/image8.png"/><Relationship Id="rId10" Type="http://schemas.openxmlformats.org/officeDocument/2006/relationships/image" Target="../media/image9.png"/><Relationship Id="rId11" Type="http://schemas.openxmlformats.org/officeDocument/2006/relationships/image" Target="../media/image10.png"/><Relationship Id="rId12" Type="http://schemas.openxmlformats.org/officeDocument/2006/relationships/image" Target="../media/image11.png"/><Relationship Id="rId13" Type="http://schemas.openxmlformats.org/officeDocument/2006/relationships/image" Target="../media/image12.png"/><Relationship Id="rId14" Type="http://schemas.openxmlformats.org/officeDocument/2006/relationships/image" Target="../media/image13.png"/><Relationship Id="rId15" Type="http://schemas.openxmlformats.org/officeDocument/2006/relationships/image" Target="../media/image14.png"/><Relationship Id="rId16" Type="http://schemas.openxmlformats.org/officeDocument/2006/relationships/image" Target="../media/image15.png"/><Relationship Id="rId17" Type="http://schemas.openxmlformats.org/officeDocument/2006/relationships/image" Target="../media/image16.png"/><Relationship Id="rId18" Type="http://schemas.openxmlformats.org/officeDocument/2006/relationships/image" Target="../media/image17.png"/><Relationship Id="rId19" Type="http://schemas.openxmlformats.org/officeDocument/2006/relationships/image" Target="../media/image18.png"/><Relationship Id="rId20" Type="http://schemas.openxmlformats.org/officeDocument/2006/relationships/image" Target="../media/image19.png"/><Relationship Id="rId21" Type="http://schemas.openxmlformats.org/officeDocument/2006/relationships/image" Target="../media/image20.png"/><Relationship Id="rId22" Type="http://schemas.openxmlformats.org/officeDocument/2006/relationships/image" Target="../media/image21.png"/><Relationship Id="rId23" Type="http://schemas.openxmlformats.org/officeDocument/2006/relationships/image" Target="../media/image22.png"/><Relationship Id="rId24" Type="http://schemas.openxmlformats.org/officeDocument/2006/relationships/image" Target="../media/image23.png"/><Relationship Id="rId25" Type="http://schemas.openxmlformats.org/officeDocument/2006/relationships/image" Target="../media/image24.png"/><Relationship Id="rId26" Type="http://schemas.openxmlformats.org/officeDocument/2006/relationships/image" Target="../media/image25.png"/><Relationship Id="rId27" Type="http://schemas.openxmlformats.org/officeDocument/2006/relationships/image" Target="../media/image26.png"/><Relationship Id="rId28" Type="http://schemas.openxmlformats.org/officeDocument/2006/relationships/image" Target="../media/image27.png"/><Relationship Id="rId29" Type="http://schemas.openxmlformats.org/officeDocument/2006/relationships/image" Target="../media/image28.png"/><Relationship Id="rId30" Type="http://schemas.openxmlformats.org/officeDocument/2006/relationships/image" Target="../media/image29.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577.png"/><Relationship Id="rId19" Type="http://schemas.openxmlformats.org/officeDocument/2006/relationships/image" Target="../media/image578.png"/><Relationship Id="rId20" Type="http://schemas.openxmlformats.org/officeDocument/2006/relationships/image" Target="../media/image579.png"/><Relationship Id="rId21" Type="http://schemas.openxmlformats.org/officeDocument/2006/relationships/image" Target="../media/image580.png"/><Relationship Id="rId22" Type="http://schemas.openxmlformats.org/officeDocument/2006/relationships/image" Target="../media/image581.png"/><Relationship Id="rId23" Type="http://schemas.openxmlformats.org/officeDocument/2006/relationships/image" Target="../media/image582.png"/><Relationship Id="rId24" Type="http://schemas.openxmlformats.org/officeDocument/2006/relationships/image" Target="../media/image583.png"/><Relationship Id="rId25" Type="http://schemas.openxmlformats.org/officeDocument/2006/relationships/image" Target="../media/image584.png"/><Relationship Id="rId26" Type="http://schemas.openxmlformats.org/officeDocument/2006/relationships/image" Target="../media/image585.png"/><Relationship Id="rId27" Type="http://schemas.openxmlformats.org/officeDocument/2006/relationships/image" Target="../media/image586.png"/><Relationship Id="rId28" Type="http://schemas.openxmlformats.org/officeDocument/2006/relationships/image" Target="../media/image587.png"/><Relationship Id="rId29" Type="http://schemas.openxmlformats.org/officeDocument/2006/relationships/image" Target="../media/image588.png"/><Relationship Id="rId30" Type="http://schemas.openxmlformats.org/officeDocument/2006/relationships/image" Target="../media/image589.png"/><Relationship Id="rId31" Type="http://schemas.openxmlformats.org/officeDocument/2006/relationships/image" Target="../media/image590.png"/><Relationship Id="rId32" Type="http://schemas.openxmlformats.org/officeDocument/2006/relationships/image" Target="../media/image591.png"/><Relationship Id="rId33" Type="http://schemas.openxmlformats.org/officeDocument/2006/relationships/image" Target="../media/image592.png"/><Relationship Id="rId34" Type="http://schemas.openxmlformats.org/officeDocument/2006/relationships/image" Target="../media/image593.png"/><Relationship Id="rId35" Type="http://schemas.openxmlformats.org/officeDocument/2006/relationships/image" Target="../media/image594.png"/><Relationship Id="rId36" Type="http://schemas.openxmlformats.org/officeDocument/2006/relationships/image" Target="../media/image595.png"/><Relationship Id="rId37" Type="http://schemas.openxmlformats.org/officeDocument/2006/relationships/image" Target="../media/image596.png"/><Relationship Id="rId38" Type="http://schemas.openxmlformats.org/officeDocument/2006/relationships/image" Target="../media/image597.png"/><Relationship Id="rId39" Type="http://schemas.openxmlformats.org/officeDocument/2006/relationships/image" Target="../media/image598.png"/><Relationship Id="rId40" Type="http://schemas.openxmlformats.org/officeDocument/2006/relationships/image" Target="../media/image599.png"/><Relationship Id="rId41" Type="http://schemas.openxmlformats.org/officeDocument/2006/relationships/image" Target="../media/image600.png"/><Relationship Id="rId42" Type="http://schemas.openxmlformats.org/officeDocument/2006/relationships/image" Target="../media/image601.png"/><Relationship Id="rId43" Type="http://schemas.openxmlformats.org/officeDocument/2006/relationships/image" Target="../media/image602.png"/><Relationship Id="rId44" Type="http://schemas.openxmlformats.org/officeDocument/2006/relationships/image" Target="../media/image603.png"/><Relationship Id="rId45" Type="http://schemas.openxmlformats.org/officeDocument/2006/relationships/image" Target="../media/image604.png"/><Relationship Id="rId46" Type="http://schemas.openxmlformats.org/officeDocument/2006/relationships/image" Target="../media/image605.png"/><Relationship Id="rId47" Type="http://schemas.openxmlformats.org/officeDocument/2006/relationships/image" Target="../media/image606.png"/><Relationship Id="rId48" Type="http://schemas.openxmlformats.org/officeDocument/2006/relationships/image" Target="../media/image607.png"/><Relationship Id="rId49" Type="http://schemas.openxmlformats.org/officeDocument/2006/relationships/image" Target="../media/image608.png"/><Relationship Id="rId50" Type="http://schemas.openxmlformats.org/officeDocument/2006/relationships/image" Target="../media/image609.png"/><Relationship Id="rId51" Type="http://schemas.openxmlformats.org/officeDocument/2006/relationships/image" Target="../media/image610.png"/><Relationship Id="rId52" Type="http://schemas.openxmlformats.org/officeDocument/2006/relationships/image" Target="../media/image611.png"/><Relationship Id="rId53" Type="http://schemas.openxmlformats.org/officeDocument/2006/relationships/image" Target="../media/image612.png"/><Relationship Id="rId54" Type="http://schemas.openxmlformats.org/officeDocument/2006/relationships/image" Target="../media/image613.png"/><Relationship Id="rId55" Type="http://schemas.openxmlformats.org/officeDocument/2006/relationships/image" Target="../media/image614.png"/><Relationship Id="rId56" Type="http://schemas.openxmlformats.org/officeDocument/2006/relationships/image" Target="../media/image615.png"/><Relationship Id="rId57" Type="http://schemas.openxmlformats.org/officeDocument/2006/relationships/image" Target="../media/image616.png"/><Relationship Id="rId58" Type="http://schemas.openxmlformats.org/officeDocument/2006/relationships/image" Target="../media/image617.png"/><Relationship Id="rId59" Type="http://schemas.openxmlformats.org/officeDocument/2006/relationships/image" Target="../media/image618.png"/><Relationship Id="rId60" Type="http://schemas.openxmlformats.org/officeDocument/2006/relationships/image" Target="../media/image619.png"/><Relationship Id="rId61" Type="http://schemas.openxmlformats.org/officeDocument/2006/relationships/image" Target="../media/image620.png"/><Relationship Id="rId62" Type="http://schemas.openxmlformats.org/officeDocument/2006/relationships/image" Target="../media/image621.png"/><Relationship Id="rId63" Type="http://schemas.openxmlformats.org/officeDocument/2006/relationships/image" Target="../media/image622.png"/><Relationship Id="rId64" Type="http://schemas.openxmlformats.org/officeDocument/2006/relationships/image" Target="../media/image623.png"/><Relationship Id="rId65" Type="http://schemas.openxmlformats.org/officeDocument/2006/relationships/image" Target="../media/image624.png"/><Relationship Id="rId66" Type="http://schemas.openxmlformats.org/officeDocument/2006/relationships/image" Target="../media/image625.png"/><Relationship Id="rId67" Type="http://schemas.openxmlformats.org/officeDocument/2006/relationships/image" Target="../media/image626.png"/><Relationship Id="rId68" Type="http://schemas.openxmlformats.org/officeDocument/2006/relationships/image" Target="../media/image627.png"/><Relationship Id="rId69" Type="http://schemas.openxmlformats.org/officeDocument/2006/relationships/image" Target="../media/image628.png"/><Relationship Id="rId70" Type="http://schemas.openxmlformats.org/officeDocument/2006/relationships/image" Target="../media/image629.png"/><Relationship Id="rId71" Type="http://schemas.openxmlformats.org/officeDocument/2006/relationships/image" Target="../media/image630.png"/><Relationship Id="rId72" Type="http://schemas.openxmlformats.org/officeDocument/2006/relationships/image" Target="../media/image631.png"/><Relationship Id="rId73" Type="http://schemas.openxmlformats.org/officeDocument/2006/relationships/image" Target="../media/image632.png"/><Relationship Id="rId74" Type="http://schemas.openxmlformats.org/officeDocument/2006/relationships/image" Target="../media/image633.png"/><Relationship Id="rId75" Type="http://schemas.openxmlformats.org/officeDocument/2006/relationships/image" Target="../media/image634.png"/><Relationship Id="rId76" Type="http://schemas.openxmlformats.org/officeDocument/2006/relationships/image" Target="../media/image635.png"/><Relationship Id="rId77" Type="http://schemas.openxmlformats.org/officeDocument/2006/relationships/image" Target="../media/image636.png"/><Relationship Id="rId78" Type="http://schemas.openxmlformats.org/officeDocument/2006/relationships/image" Target="../media/image637.png"/><Relationship Id="rId79" Type="http://schemas.openxmlformats.org/officeDocument/2006/relationships/image" Target="../media/image638.png"/><Relationship Id="rId80" Type="http://schemas.openxmlformats.org/officeDocument/2006/relationships/image" Target="../media/image639.png"/><Relationship Id="rId81" Type="http://schemas.openxmlformats.org/officeDocument/2006/relationships/image" Target="../media/image640.png"/><Relationship Id="rId82" Type="http://schemas.openxmlformats.org/officeDocument/2006/relationships/image" Target="../media/image641.png"/><Relationship Id="rId83" Type="http://schemas.openxmlformats.org/officeDocument/2006/relationships/image" Target="../media/image642.png"/><Relationship Id="rId84" Type="http://schemas.openxmlformats.org/officeDocument/2006/relationships/image" Target="../media/image643.png"/><Relationship Id="rId85" Type="http://schemas.openxmlformats.org/officeDocument/2006/relationships/image" Target="../media/image644.png"/><Relationship Id="rId86" Type="http://schemas.openxmlformats.org/officeDocument/2006/relationships/image" Target="../media/image645.png"/><Relationship Id="rId87" Type="http://schemas.openxmlformats.org/officeDocument/2006/relationships/image" Target="../media/image646.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647.png"/><Relationship Id="rId19" Type="http://schemas.openxmlformats.org/officeDocument/2006/relationships/image" Target="../media/image648.png"/><Relationship Id="rId20" Type="http://schemas.openxmlformats.org/officeDocument/2006/relationships/image" Target="../media/image649.png"/><Relationship Id="rId21" Type="http://schemas.openxmlformats.org/officeDocument/2006/relationships/image" Target="../media/image650.png"/><Relationship Id="rId22" Type="http://schemas.openxmlformats.org/officeDocument/2006/relationships/image" Target="../media/image651.png"/><Relationship Id="rId23" Type="http://schemas.openxmlformats.org/officeDocument/2006/relationships/image" Target="../media/image652.png"/><Relationship Id="rId24" Type="http://schemas.openxmlformats.org/officeDocument/2006/relationships/image" Target="../media/image653.png"/><Relationship Id="rId25" Type="http://schemas.openxmlformats.org/officeDocument/2006/relationships/image" Target="../media/image654.png"/><Relationship Id="rId26" Type="http://schemas.openxmlformats.org/officeDocument/2006/relationships/image" Target="../media/image655.png"/><Relationship Id="rId27" Type="http://schemas.openxmlformats.org/officeDocument/2006/relationships/image" Target="../media/image656.png"/><Relationship Id="rId28" Type="http://schemas.openxmlformats.org/officeDocument/2006/relationships/image" Target="../media/image657.png"/><Relationship Id="rId29" Type="http://schemas.openxmlformats.org/officeDocument/2006/relationships/image" Target="../media/image658.png"/><Relationship Id="rId30" Type="http://schemas.openxmlformats.org/officeDocument/2006/relationships/image" Target="../media/image659.png"/><Relationship Id="rId31" Type="http://schemas.openxmlformats.org/officeDocument/2006/relationships/image" Target="../media/image660.png"/><Relationship Id="rId32" Type="http://schemas.openxmlformats.org/officeDocument/2006/relationships/image" Target="../media/image661.png"/><Relationship Id="rId33" Type="http://schemas.openxmlformats.org/officeDocument/2006/relationships/image" Target="../media/image662.png"/><Relationship Id="rId34" Type="http://schemas.openxmlformats.org/officeDocument/2006/relationships/image" Target="../media/image663.png"/><Relationship Id="rId35" Type="http://schemas.openxmlformats.org/officeDocument/2006/relationships/image" Target="../media/image664.png"/><Relationship Id="rId36" Type="http://schemas.openxmlformats.org/officeDocument/2006/relationships/image" Target="../media/image665.png"/><Relationship Id="rId37" Type="http://schemas.openxmlformats.org/officeDocument/2006/relationships/image" Target="../media/image666.png"/><Relationship Id="rId38" Type="http://schemas.openxmlformats.org/officeDocument/2006/relationships/image" Target="../media/image667.png"/><Relationship Id="rId39" Type="http://schemas.openxmlformats.org/officeDocument/2006/relationships/image" Target="../media/image668.png"/><Relationship Id="rId40" Type="http://schemas.openxmlformats.org/officeDocument/2006/relationships/image" Target="../media/image669.png"/><Relationship Id="rId41" Type="http://schemas.openxmlformats.org/officeDocument/2006/relationships/image" Target="../media/image670.png"/><Relationship Id="rId42" Type="http://schemas.openxmlformats.org/officeDocument/2006/relationships/image" Target="../media/image671.png"/><Relationship Id="rId43" Type="http://schemas.openxmlformats.org/officeDocument/2006/relationships/image" Target="../media/image672.png"/><Relationship Id="rId44" Type="http://schemas.openxmlformats.org/officeDocument/2006/relationships/image" Target="../media/image673.png"/><Relationship Id="rId45" Type="http://schemas.openxmlformats.org/officeDocument/2006/relationships/image" Target="../media/image674.png"/><Relationship Id="rId46" Type="http://schemas.openxmlformats.org/officeDocument/2006/relationships/image" Target="../media/image675.png"/><Relationship Id="rId47" Type="http://schemas.openxmlformats.org/officeDocument/2006/relationships/image" Target="../media/image676.png"/><Relationship Id="rId48" Type="http://schemas.openxmlformats.org/officeDocument/2006/relationships/image" Target="../media/image677.png"/><Relationship Id="rId49" Type="http://schemas.openxmlformats.org/officeDocument/2006/relationships/image" Target="../media/image678.png"/><Relationship Id="rId50" Type="http://schemas.openxmlformats.org/officeDocument/2006/relationships/image" Target="../media/image679.png"/><Relationship Id="rId51" Type="http://schemas.openxmlformats.org/officeDocument/2006/relationships/image" Target="../media/image680.png"/><Relationship Id="rId52" Type="http://schemas.openxmlformats.org/officeDocument/2006/relationships/image" Target="../media/image681.png"/><Relationship Id="rId53" Type="http://schemas.openxmlformats.org/officeDocument/2006/relationships/image" Target="../media/image682.png"/><Relationship Id="rId54" Type="http://schemas.openxmlformats.org/officeDocument/2006/relationships/image" Target="../media/image683.png"/><Relationship Id="rId55" Type="http://schemas.openxmlformats.org/officeDocument/2006/relationships/image" Target="../media/image684.png"/><Relationship Id="rId56" Type="http://schemas.openxmlformats.org/officeDocument/2006/relationships/image" Target="../media/image685.png"/><Relationship Id="rId57" Type="http://schemas.openxmlformats.org/officeDocument/2006/relationships/image" Target="../media/image686.png"/><Relationship Id="rId58" Type="http://schemas.openxmlformats.org/officeDocument/2006/relationships/image" Target="../media/image687.png"/><Relationship Id="rId59" Type="http://schemas.openxmlformats.org/officeDocument/2006/relationships/image" Target="../media/image688.png"/><Relationship Id="rId60" Type="http://schemas.openxmlformats.org/officeDocument/2006/relationships/image" Target="../media/image689.png"/><Relationship Id="rId61" Type="http://schemas.openxmlformats.org/officeDocument/2006/relationships/image" Target="../media/image690.png"/><Relationship Id="rId62" Type="http://schemas.openxmlformats.org/officeDocument/2006/relationships/image" Target="../media/image691.png"/><Relationship Id="rId63" Type="http://schemas.openxmlformats.org/officeDocument/2006/relationships/image" Target="../media/image692.png"/><Relationship Id="rId64" Type="http://schemas.openxmlformats.org/officeDocument/2006/relationships/image" Target="../media/image693.png"/><Relationship Id="rId65" Type="http://schemas.openxmlformats.org/officeDocument/2006/relationships/image" Target="../media/image694.png"/><Relationship Id="rId66" Type="http://schemas.openxmlformats.org/officeDocument/2006/relationships/image" Target="../media/image695.png"/><Relationship Id="rId67" Type="http://schemas.openxmlformats.org/officeDocument/2006/relationships/image" Target="../media/image696.png"/><Relationship Id="rId68" Type="http://schemas.openxmlformats.org/officeDocument/2006/relationships/image" Target="../media/image697.png"/><Relationship Id="rId69" Type="http://schemas.openxmlformats.org/officeDocument/2006/relationships/image" Target="../media/image698.png"/><Relationship Id="rId70" Type="http://schemas.openxmlformats.org/officeDocument/2006/relationships/image" Target="../media/image699.png"/><Relationship Id="rId71" Type="http://schemas.openxmlformats.org/officeDocument/2006/relationships/image" Target="../media/image700.png"/><Relationship Id="rId72" Type="http://schemas.openxmlformats.org/officeDocument/2006/relationships/image" Target="../media/image701.png"/><Relationship Id="rId73" Type="http://schemas.openxmlformats.org/officeDocument/2006/relationships/image" Target="../media/image702.png"/><Relationship Id="rId74" Type="http://schemas.openxmlformats.org/officeDocument/2006/relationships/image" Target="../media/image703.png"/><Relationship Id="rId75" Type="http://schemas.openxmlformats.org/officeDocument/2006/relationships/image" Target="../media/image704.png"/><Relationship Id="rId76" Type="http://schemas.openxmlformats.org/officeDocument/2006/relationships/image" Target="../media/image705.png"/><Relationship Id="rId77" Type="http://schemas.openxmlformats.org/officeDocument/2006/relationships/image" Target="../media/image706.png"/><Relationship Id="rId78" Type="http://schemas.openxmlformats.org/officeDocument/2006/relationships/image" Target="../media/image707.png"/><Relationship Id="rId79" Type="http://schemas.openxmlformats.org/officeDocument/2006/relationships/image" Target="../media/image708.png"/><Relationship Id="rId80" Type="http://schemas.openxmlformats.org/officeDocument/2006/relationships/image" Target="../media/image709.png"/><Relationship Id="rId81" Type="http://schemas.openxmlformats.org/officeDocument/2006/relationships/image" Target="../media/image710.png"/><Relationship Id="rId82" Type="http://schemas.openxmlformats.org/officeDocument/2006/relationships/image" Target="../media/image711.png"/><Relationship Id="rId83" Type="http://schemas.openxmlformats.org/officeDocument/2006/relationships/image" Target="../media/image712.png"/><Relationship Id="rId84" Type="http://schemas.openxmlformats.org/officeDocument/2006/relationships/image" Target="../media/image713.png"/><Relationship Id="rId85" Type="http://schemas.openxmlformats.org/officeDocument/2006/relationships/image" Target="../media/image714.png"/><Relationship Id="rId86" Type="http://schemas.openxmlformats.org/officeDocument/2006/relationships/image" Target="../media/image715.png"/><Relationship Id="rId87" Type="http://schemas.openxmlformats.org/officeDocument/2006/relationships/image" Target="../media/image716.png"/><Relationship Id="rId88" Type="http://schemas.openxmlformats.org/officeDocument/2006/relationships/image" Target="../media/image717.png"/><Relationship Id="rId89" Type="http://schemas.openxmlformats.org/officeDocument/2006/relationships/image" Target="../media/image718.png"/><Relationship Id="rId90" Type="http://schemas.openxmlformats.org/officeDocument/2006/relationships/image" Target="../media/image719.png"/><Relationship Id="rId91" Type="http://schemas.openxmlformats.org/officeDocument/2006/relationships/image" Target="../media/image720.png"/><Relationship Id="rId92" Type="http://schemas.openxmlformats.org/officeDocument/2006/relationships/image" Target="../media/image721.png"/><Relationship Id="rId93" Type="http://schemas.openxmlformats.org/officeDocument/2006/relationships/image" Target="../media/image722.png"/><Relationship Id="rId94" Type="http://schemas.openxmlformats.org/officeDocument/2006/relationships/image" Target="../media/image723.png"/><Relationship Id="rId95" Type="http://schemas.openxmlformats.org/officeDocument/2006/relationships/image" Target="../media/image724.png"/><Relationship Id="rId96" Type="http://schemas.openxmlformats.org/officeDocument/2006/relationships/image" Target="../media/image725.png"/><Relationship Id="rId97" Type="http://schemas.openxmlformats.org/officeDocument/2006/relationships/image" Target="../media/image726.png"/><Relationship Id="rId98" Type="http://schemas.openxmlformats.org/officeDocument/2006/relationships/image" Target="../media/image727.png"/><Relationship Id="rId99" Type="http://schemas.openxmlformats.org/officeDocument/2006/relationships/image" Target="../media/image728.png"/><Relationship Id="rId100" Type="http://schemas.openxmlformats.org/officeDocument/2006/relationships/image" Target="../media/image729.png"/><Relationship Id="rId101" Type="http://schemas.openxmlformats.org/officeDocument/2006/relationships/image" Target="../media/image730.png"/><Relationship Id="rId102" Type="http://schemas.openxmlformats.org/officeDocument/2006/relationships/image" Target="../media/image731.png"/><Relationship Id="rId103" Type="http://schemas.openxmlformats.org/officeDocument/2006/relationships/image" Target="../media/image732.png"/><Relationship Id="rId104" Type="http://schemas.openxmlformats.org/officeDocument/2006/relationships/image" Target="../media/image733.png"/><Relationship Id="rId105" Type="http://schemas.openxmlformats.org/officeDocument/2006/relationships/image" Target="../media/image734.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735.png"/><Relationship Id="rId19" Type="http://schemas.openxmlformats.org/officeDocument/2006/relationships/image" Target="../media/image736.png"/><Relationship Id="rId20" Type="http://schemas.openxmlformats.org/officeDocument/2006/relationships/image" Target="../media/image737.png"/><Relationship Id="rId21" Type="http://schemas.openxmlformats.org/officeDocument/2006/relationships/image" Target="../media/image738.png"/><Relationship Id="rId22" Type="http://schemas.openxmlformats.org/officeDocument/2006/relationships/image" Target="../media/image739.png"/><Relationship Id="rId23" Type="http://schemas.openxmlformats.org/officeDocument/2006/relationships/image" Target="../media/image740.png"/><Relationship Id="rId24" Type="http://schemas.openxmlformats.org/officeDocument/2006/relationships/image" Target="../media/image741.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742.png"/><Relationship Id="rId19" Type="http://schemas.openxmlformats.org/officeDocument/2006/relationships/image" Target="../media/image743.png"/><Relationship Id="rId20" Type="http://schemas.openxmlformats.org/officeDocument/2006/relationships/image" Target="../media/image744.png"/><Relationship Id="rId21" Type="http://schemas.openxmlformats.org/officeDocument/2006/relationships/image" Target="../media/image745.png"/><Relationship Id="rId22" Type="http://schemas.openxmlformats.org/officeDocument/2006/relationships/image" Target="../media/image746.png"/><Relationship Id="rId23" Type="http://schemas.openxmlformats.org/officeDocument/2006/relationships/image" Target="../media/image747.png"/><Relationship Id="rId24" Type="http://schemas.openxmlformats.org/officeDocument/2006/relationships/image" Target="../media/image748.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749.png"/><Relationship Id="rId19" Type="http://schemas.openxmlformats.org/officeDocument/2006/relationships/image" Target="../media/image750.png"/><Relationship Id="rId20" Type="http://schemas.openxmlformats.org/officeDocument/2006/relationships/image" Target="../media/image751.png"/><Relationship Id="rId21" Type="http://schemas.openxmlformats.org/officeDocument/2006/relationships/image" Target="../media/image752.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753.png"/><Relationship Id="rId19" Type="http://schemas.openxmlformats.org/officeDocument/2006/relationships/image" Target="../media/image754.png"/><Relationship Id="rId20" Type="http://schemas.openxmlformats.org/officeDocument/2006/relationships/image" Target="../media/image755.png"/><Relationship Id="rId21" Type="http://schemas.openxmlformats.org/officeDocument/2006/relationships/image" Target="../media/image756.png"/><Relationship Id="rId22" Type="http://schemas.openxmlformats.org/officeDocument/2006/relationships/image" Target="../media/image757.png"/><Relationship Id="rId23" Type="http://schemas.openxmlformats.org/officeDocument/2006/relationships/image" Target="../media/image758.png"/><Relationship Id="rId24" Type="http://schemas.openxmlformats.org/officeDocument/2006/relationships/image" Target="../media/image759.png"/><Relationship Id="rId25" Type="http://schemas.openxmlformats.org/officeDocument/2006/relationships/image" Target="../media/image760.png"/><Relationship Id="rId26" Type="http://schemas.openxmlformats.org/officeDocument/2006/relationships/image" Target="../media/image761.png"/><Relationship Id="rId27" Type="http://schemas.openxmlformats.org/officeDocument/2006/relationships/image" Target="../media/image762.png"/><Relationship Id="rId28" Type="http://schemas.openxmlformats.org/officeDocument/2006/relationships/image" Target="../media/image763.png"/><Relationship Id="rId29" Type="http://schemas.openxmlformats.org/officeDocument/2006/relationships/image" Target="../media/image764.png"/><Relationship Id="rId30" Type="http://schemas.openxmlformats.org/officeDocument/2006/relationships/image" Target="../media/image765.png"/><Relationship Id="rId31" Type="http://schemas.openxmlformats.org/officeDocument/2006/relationships/image" Target="../media/image766.png"/><Relationship Id="rId32" Type="http://schemas.openxmlformats.org/officeDocument/2006/relationships/image" Target="../media/image767.png"/><Relationship Id="rId33" Type="http://schemas.openxmlformats.org/officeDocument/2006/relationships/image" Target="../media/image768.png"/><Relationship Id="rId34" Type="http://schemas.openxmlformats.org/officeDocument/2006/relationships/image" Target="../media/image769.png"/><Relationship Id="rId35" Type="http://schemas.openxmlformats.org/officeDocument/2006/relationships/image" Target="../media/image770.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771.png"/><Relationship Id="rId19" Type="http://schemas.openxmlformats.org/officeDocument/2006/relationships/image" Target="../media/image772.png"/><Relationship Id="rId20" Type="http://schemas.openxmlformats.org/officeDocument/2006/relationships/image" Target="../media/image773.png"/><Relationship Id="rId21" Type="http://schemas.openxmlformats.org/officeDocument/2006/relationships/image" Target="../media/image774.png"/><Relationship Id="rId22" Type="http://schemas.openxmlformats.org/officeDocument/2006/relationships/image" Target="../media/image775.png"/><Relationship Id="rId23" Type="http://schemas.openxmlformats.org/officeDocument/2006/relationships/image" Target="../media/image776.png"/><Relationship Id="rId24" Type="http://schemas.openxmlformats.org/officeDocument/2006/relationships/image" Target="../media/image777.png"/><Relationship Id="rId25" Type="http://schemas.openxmlformats.org/officeDocument/2006/relationships/image" Target="../media/image778.png"/><Relationship Id="rId26" Type="http://schemas.openxmlformats.org/officeDocument/2006/relationships/image" Target="../media/image779.png"/><Relationship Id="rId27" Type="http://schemas.openxmlformats.org/officeDocument/2006/relationships/image" Target="../media/image780.png"/><Relationship Id="rId28" Type="http://schemas.openxmlformats.org/officeDocument/2006/relationships/image" Target="../media/image781.png"/><Relationship Id="rId29" Type="http://schemas.openxmlformats.org/officeDocument/2006/relationships/image" Target="../media/image782.png"/><Relationship Id="rId30" Type="http://schemas.openxmlformats.org/officeDocument/2006/relationships/image" Target="../media/image783.png"/><Relationship Id="rId31" Type="http://schemas.openxmlformats.org/officeDocument/2006/relationships/image" Target="../media/image784.png"/><Relationship Id="rId32" Type="http://schemas.openxmlformats.org/officeDocument/2006/relationships/image" Target="../media/image785.png"/><Relationship Id="rId33" Type="http://schemas.openxmlformats.org/officeDocument/2006/relationships/image" Target="../media/image786.png"/><Relationship Id="rId34" Type="http://schemas.openxmlformats.org/officeDocument/2006/relationships/image" Target="../media/image787.png"/><Relationship Id="rId35" Type="http://schemas.openxmlformats.org/officeDocument/2006/relationships/image" Target="../media/image788.png"/><Relationship Id="rId36" Type="http://schemas.openxmlformats.org/officeDocument/2006/relationships/image" Target="../media/image789.png"/><Relationship Id="rId37" Type="http://schemas.openxmlformats.org/officeDocument/2006/relationships/image" Target="../media/image790.png"/><Relationship Id="rId38" Type="http://schemas.openxmlformats.org/officeDocument/2006/relationships/image" Target="../media/image791.png"/><Relationship Id="rId39" Type="http://schemas.openxmlformats.org/officeDocument/2006/relationships/image" Target="../media/image792.png"/><Relationship Id="rId40" Type="http://schemas.openxmlformats.org/officeDocument/2006/relationships/image" Target="../media/image793.png"/><Relationship Id="rId41" Type="http://schemas.openxmlformats.org/officeDocument/2006/relationships/image" Target="../media/image794.png"/><Relationship Id="rId42" Type="http://schemas.openxmlformats.org/officeDocument/2006/relationships/image" Target="../media/image795.png"/><Relationship Id="rId43" Type="http://schemas.openxmlformats.org/officeDocument/2006/relationships/image" Target="../media/image796.png"/><Relationship Id="rId44" Type="http://schemas.openxmlformats.org/officeDocument/2006/relationships/image" Target="../media/image797.png"/><Relationship Id="rId45" Type="http://schemas.openxmlformats.org/officeDocument/2006/relationships/image" Target="../media/image798.png"/><Relationship Id="rId46" Type="http://schemas.openxmlformats.org/officeDocument/2006/relationships/image" Target="../media/image799.png"/><Relationship Id="rId47" Type="http://schemas.openxmlformats.org/officeDocument/2006/relationships/image" Target="../media/image800.png"/><Relationship Id="rId48" Type="http://schemas.openxmlformats.org/officeDocument/2006/relationships/image" Target="../media/image801.png"/><Relationship Id="rId49" Type="http://schemas.openxmlformats.org/officeDocument/2006/relationships/image" Target="../media/image802.png"/><Relationship Id="rId50" Type="http://schemas.openxmlformats.org/officeDocument/2006/relationships/image" Target="../media/image803.png"/><Relationship Id="rId51" Type="http://schemas.openxmlformats.org/officeDocument/2006/relationships/image" Target="../media/image804.png"/><Relationship Id="rId52" Type="http://schemas.openxmlformats.org/officeDocument/2006/relationships/image" Target="../media/image805.png"/><Relationship Id="rId53" Type="http://schemas.openxmlformats.org/officeDocument/2006/relationships/image" Target="../media/image806.png"/><Relationship Id="rId54" Type="http://schemas.openxmlformats.org/officeDocument/2006/relationships/image" Target="../media/image807.png"/><Relationship Id="rId55" Type="http://schemas.openxmlformats.org/officeDocument/2006/relationships/image" Target="../media/image808.png"/><Relationship Id="rId56" Type="http://schemas.openxmlformats.org/officeDocument/2006/relationships/image" Target="../media/image809.png"/><Relationship Id="rId57" Type="http://schemas.openxmlformats.org/officeDocument/2006/relationships/image" Target="../media/image810.png"/><Relationship Id="rId58" Type="http://schemas.openxmlformats.org/officeDocument/2006/relationships/image" Target="../media/image811.png"/><Relationship Id="rId59" Type="http://schemas.openxmlformats.org/officeDocument/2006/relationships/image" Target="../media/image812.png"/><Relationship Id="rId60" Type="http://schemas.openxmlformats.org/officeDocument/2006/relationships/image" Target="../media/image813.png"/><Relationship Id="rId61" Type="http://schemas.openxmlformats.org/officeDocument/2006/relationships/image" Target="../media/image814.png"/><Relationship Id="rId62" Type="http://schemas.openxmlformats.org/officeDocument/2006/relationships/image" Target="../media/image815.png"/><Relationship Id="rId63" Type="http://schemas.openxmlformats.org/officeDocument/2006/relationships/image" Target="../media/image816.png"/><Relationship Id="rId64" Type="http://schemas.openxmlformats.org/officeDocument/2006/relationships/image" Target="../media/image817.png"/><Relationship Id="rId65" Type="http://schemas.openxmlformats.org/officeDocument/2006/relationships/image" Target="../media/image818.png"/><Relationship Id="rId66" Type="http://schemas.openxmlformats.org/officeDocument/2006/relationships/image" Target="../media/image819.png"/><Relationship Id="rId67" Type="http://schemas.openxmlformats.org/officeDocument/2006/relationships/image" Target="../media/image820.png"/><Relationship Id="rId68" Type="http://schemas.openxmlformats.org/officeDocument/2006/relationships/image" Target="../media/image821.png"/><Relationship Id="rId69" Type="http://schemas.openxmlformats.org/officeDocument/2006/relationships/image" Target="../media/image822.png"/><Relationship Id="rId70" Type="http://schemas.openxmlformats.org/officeDocument/2006/relationships/image" Target="../media/image823.png"/><Relationship Id="rId71" Type="http://schemas.openxmlformats.org/officeDocument/2006/relationships/image" Target="../media/image824.png"/><Relationship Id="rId72" Type="http://schemas.openxmlformats.org/officeDocument/2006/relationships/image" Target="../media/image825.png"/><Relationship Id="rId73" Type="http://schemas.openxmlformats.org/officeDocument/2006/relationships/image" Target="../media/image826.png"/><Relationship Id="rId74" Type="http://schemas.openxmlformats.org/officeDocument/2006/relationships/image" Target="../media/image827.png"/><Relationship Id="rId75" Type="http://schemas.openxmlformats.org/officeDocument/2006/relationships/image" Target="../media/image828.png"/><Relationship Id="rId76" Type="http://schemas.openxmlformats.org/officeDocument/2006/relationships/image" Target="../media/image829.png"/><Relationship Id="rId77" Type="http://schemas.openxmlformats.org/officeDocument/2006/relationships/image" Target="../media/image830.png"/><Relationship Id="rId78" Type="http://schemas.openxmlformats.org/officeDocument/2006/relationships/image" Target="../media/image831.png"/><Relationship Id="rId79" Type="http://schemas.openxmlformats.org/officeDocument/2006/relationships/image" Target="../media/image832.png"/><Relationship Id="rId80" Type="http://schemas.openxmlformats.org/officeDocument/2006/relationships/image" Target="../media/image833.png"/><Relationship Id="rId81" Type="http://schemas.openxmlformats.org/officeDocument/2006/relationships/image" Target="../media/image834.png"/><Relationship Id="rId82" Type="http://schemas.openxmlformats.org/officeDocument/2006/relationships/image" Target="../media/image835.png"/><Relationship Id="rId83" Type="http://schemas.openxmlformats.org/officeDocument/2006/relationships/image" Target="../media/image836.png"/><Relationship Id="rId84" Type="http://schemas.openxmlformats.org/officeDocument/2006/relationships/image" Target="../media/image837.png"/><Relationship Id="rId85" Type="http://schemas.openxmlformats.org/officeDocument/2006/relationships/image" Target="../media/image838.png"/><Relationship Id="rId86" Type="http://schemas.openxmlformats.org/officeDocument/2006/relationships/image" Target="../media/image839.png"/><Relationship Id="rId87" Type="http://schemas.openxmlformats.org/officeDocument/2006/relationships/image" Target="../media/image840.png"/><Relationship Id="rId88" Type="http://schemas.openxmlformats.org/officeDocument/2006/relationships/image" Target="../media/image841.png"/><Relationship Id="rId89" Type="http://schemas.openxmlformats.org/officeDocument/2006/relationships/image" Target="../media/image842.png"/><Relationship Id="rId90" Type="http://schemas.openxmlformats.org/officeDocument/2006/relationships/image" Target="../media/image843.png"/><Relationship Id="rId91" Type="http://schemas.openxmlformats.org/officeDocument/2006/relationships/image" Target="../media/image844.png"/><Relationship Id="rId92" Type="http://schemas.openxmlformats.org/officeDocument/2006/relationships/image" Target="../media/image845.png"/><Relationship Id="rId93" Type="http://schemas.openxmlformats.org/officeDocument/2006/relationships/image" Target="../media/image846.png"/><Relationship Id="rId94" Type="http://schemas.openxmlformats.org/officeDocument/2006/relationships/image" Target="../media/image847.png"/><Relationship Id="rId95" Type="http://schemas.openxmlformats.org/officeDocument/2006/relationships/image" Target="../media/image848.png"/><Relationship Id="rId96" Type="http://schemas.openxmlformats.org/officeDocument/2006/relationships/image" Target="../media/image849.png"/><Relationship Id="rId97" Type="http://schemas.openxmlformats.org/officeDocument/2006/relationships/image" Target="../media/image850.png"/><Relationship Id="rId98" Type="http://schemas.openxmlformats.org/officeDocument/2006/relationships/image" Target="../media/image851.png"/><Relationship Id="rId99" Type="http://schemas.openxmlformats.org/officeDocument/2006/relationships/image" Target="../media/image852.png"/><Relationship Id="rId100" Type="http://schemas.openxmlformats.org/officeDocument/2006/relationships/image" Target="../media/image853.png"/><Relationship Id="rId101" Type="http://schemas.openxmlformats.org/officeDocument/2006/relationships/image" Target="../media/image854.png"/><Relationship Id="rId102" Type="http://schemas.openxmlformats.org/officeDocument/2006/relationships/image" Target="../media/image855.png"/><Relationship Id="rId103" Type="http://schemas.openxmlformats.org/officeDocument/2006/relationships/image" Target="../media/image856.png"/><Relationship Id="rId104" Type="http://schemas.openxmlformats.org/officeDocument/2006/relationships/image" Target="../media/image857.png"/><Relationship Id="rId105" Type="http://schemas.openxmlformats.org/officeDocument/2006/relationships/image" Target="../media/image858.png"/><Relationship Id="rId106" Type="http://schemas.openxmlformats.org/officeDocument/2006/relationships/image" Target="../media/image859.png"/><Relationship Id="rId107" Type="http://schemas.openxmlformats.org/officeDocument/2006/relationships/image" Target="../media/image860.png"/><Relationship Id="rId108" Type="http://schemas.openxmlformats.org/officeDocument/2006/relationships/image" Target="../media/image861.png"/><Relationship Id="rId109" Type="http://schemas.openxmlformats.org/officeDocument/2006/relationships/image" Target="../media/image862.png"/><Relationship Id="rId110" Type="http://schemas.openxmlformats.org/officeDocument/2006/relationships/image" Target="../media/image863.png"/><Relationship Id="rId111" Type="http://schemas.openxmlformats.org/officeDocument/2006/relationships/image" Target="../media/image864.png"/><Relationship Id="rId112" Type="http://schemas.openxmlformats.org/officeDocument/2006/relationships/image" Target="../media/image865.png"/><Relationship Id="rId113" Type="http://schemas.openxmlformats.org/officeDocument/2006/relationships/image" Target="../media/image866.png"/><Relationship Id="rId114" Type="http://schemas.openxmlformats.org/officeDocument/2006/relationships/image" Target="../media/image867.png"/><Relationship Id="rId115" Type="http://schemas.openxmlformats.org/officeDocument/2006/relationships/image" Target="../media/image868.png"/><Relationship Id="rId116" Type="http://schemas.openxmlformats.org/officeDocument/2006/relationships/image" Target="../media/image869.png"/><Relationship Id="rId117" Type="http://schemas.openxmlformats.org/officeDocument/2006/relationships/image" Target="../media/image870.png"/><Relationship Id="rId118" Type="http://schemas.openxmlformats.org/officeDocument/2006/relationships/image" Target="../media/image871.png"/><Relationship Id="rId119" Type="http://schemas.openxmlformats.org/officeDocument/2006/relationships/image" Target="../media/image872.png"/><Relationship Id="rId120" Type="http://schemas.openxmlformats.org/officeDocument/2006/relationships/image" Target="../media/image873.png"/><Relationship Id="rId121" Type="http://schemas.openxmlformats.org/officeDocument/2006/relationships/image" Target="../media/image874.png"/><Relationship Id="rId122" Type="http://schemas.openxmlformats.org/officeDocument/2006/relationships/image" Target="../media/image875.png"/><Relationship Id="rId123" Type="http://schemas.openxmlformats.org/officeDocument/2006/relationships/image" Target="../media/image876.png"/><Relationship Id="rId124" Type="http://schemas.openxmlformats.org/officeDocument/2006/relationships/image" Target="../media/image877.png"/><Relationship Id="rId125" Type="http://schemas.openxmlformats.org/officeDocument/2006/relationships/image" Target="../media/image878.png"/><Relationship Id="rId126" Type="http://schemas.openxmlformats.org/officeDocument/2006/relationships/image" Target="../media/image879.png"/><Relationship Id="rId127" Type="http://schemas.openxmlformats.org/officeDocument/2006/relationships/image" Target="../media/image880.png"/><Relationship Id="rId128" Type="http://schemas.openxmlformats.org/officeDocument/2006/relationships/image" Target="../media/image881.png"/><Relationship Id="rId129" Type="http://schemas.openxmlformats.org/officeDocument/2006/relationships/image" Target="../media/image882.png"/><Relationship Id="rId130" Type="http://schemas.openxmlformats.org/officeDocument/2006/relationships/image" Target="../media/image883.png"/><Relationship Id="rId131" Type="http://schemas.openxmlformats.org/officeDocument/2006/relationships/image" Target="../media/image884.png"/><Relationship Id="rId132" Type="http://schemas.openxmlformats.org/officeDocument/2006/relationships/image" Target="../media/image885.png"/><Relationship Id="rId133" Type="http://schemas.openxmlformats.org/officeDocument/2006/relationships/image" Target="../media/image886.png"/><Relationship Id="rId134" Type="http://schemas.openxmlformats.org/officeDocument/2006/relationships/image" Target="../media/image887.png"/><Relationship Id="rId135" Type="http://schemas.openxmlformats.org/officeDocument/2006/relationships/image" Target="../media/image888.png"/><Relationship Id="rId136" Type="http://schemas.openxmlformats.org/officeDocument/2006/relationships/image" Target="../media/image889.png"/><Relationship Id="rId137" Type="http://schemas.openxmlformats.org/officeDocument/2006/relationships/image" Target="../media/image890.png"/><Relationship Id="rId138" Type="http://schemas.openxmlformats.org/officeDocument/2006/relationships/image" Target="../media/image891.png"/><Relationship Id="rId139" Type="http://schemas.openxmlformats.org/officeDocument/2006/relationships/image" Target="../media/image892.png"/><Relationship Id="rId140" Type="http://schemas.openxmlformats.org/officeDocument/2006/relationships/image" Target="../media/image893.png"/><Relationship Id="rId141" Type="http://schemas.openxmlformats.org/officeDocument/2006/relationships/image" Target="../media/image894.png"/><Relationship Id="rId142" Type="http://schemas.openxmlformats.org/officeDocument/2006/relationships/image" Target="../media/image895.png"/><Relationship Id="rId143" Type="http://schemas.openxmlformats.org/officeDocument/2006/relationships/image" Target="../media/image896.png"/><Relationship Id="rId144" Type="http://schemas.openxmlformats.org/officeDocument/2006/relationships/image" Target="../media/image897.png"/><Relationship Id="rId145" Type="http://schemas.openxmlformats.org/officeDocument/2006/relationships/image" Target="../media/image898.png"/><Relationship Id="rId146" Type="http://schemas.openxmlformats.org/officeDocument/2006/relationships/image" Target="../media/image899.png"/><Relationship Id="rId147" Type="http://schemas.openxmlformats.org/officeDocument/2006/relationships/image" Target="../media/image900.png"/><Relationship Id="rId148" Type="http://schemas.openxmlformats.org/officeDocument/2006/relationships/image" Target="../media/image901.png"/><Relationship Id="rId149" Type="http://schemas.openxmlformats.org/officeDocument/2006/relationships/image" Target="../media/image902.png"/><Relationship Id="rId150" Type="http://schemas.openxmlformats.org/officeDocument/2006/relationships/image" Target="../media/image903.png"/><Relationship Id="rId151" Type="http://schemas.openxmlformats.org/officeDocument/2006/relationships/image" Target="../media/image904.png"/><Relationship Id="rId152" Type="http://schemas.openxmlformats.org/officeDocument/2006/relationships/image" Target="../media/image905.png"/><Relationship Id="rId153" Type="http://schemas.openxmlformats.org/officeDocument/2006/relationships/image" Target="../media/image906.png"/><Relationship Id="rId154" Type="http://schemas.openxmlformats.org/officeDocument/2006/relationships/image" Target="../media/image907.png"/><Relationship Id="rId155" Type="http://schemas.openxmlformats.org/officeDocument/2006/relationships/image" Target="../media/image908.png"/><Relationship Id="rId156" Type="http://schemas.openxmlformats.org/officeDocument/2006/relationships/image" Target="../media/image909.png"/><Relationship Id="rId157" Type="http://schemas.openxmlformats.org/officeDocument/2006/relationships/image" Target="../media/image910.png"/><Relationship Id="rId158" Type="http://schemas.openxmlformats.org/officeDocument/2006/relationships/image" Target="../media/image911.png"/><Relationship Id="rId159" Type="http://schemas.openxmlformats.org/officeDocument/2006/relationships/image" Target="../media/image912.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30.png"/><Relationship Id="rId3" Type="http://schemas.openxmlformats.org/officeDocument/2006/relationships/image" Target="../media/image31.png"/><Relationship Id="rId4" Type="http://schemas.openxmlformats.org/officeDocument/2006/relationships/image" Target="../media/image32.png"/><Relationship Id="rId5" Type="http://schemas.openxmlformats.org/officeDocument/2006/relationships/image" Target="../media/image33.png"/><Relationship Id="rId6" Type="http://schemas.openxmlformats.org/officeDocument/2006/relationships/image" Target="../media/image34.png"/><Relationship Id="rId7" Type="http://schemas.openxmlformats.org/officeDocument/2006/relationships/image" Target="../media/image35.png"/><Relationship Id="rId8" Type="http://schemas.openxmlformats.org/officeDocument/2006/relationships/image" Target="../media/image36.png"/><Relationship Id="rId9" Type="http://schemas.openxmlformats.org/officeDocument/2006/relationships/image" Target="../media/image37.png"/><Relationship Id="rId10" Type="http://schemas.openxmlformats.org/officeDocument/2006/relationships/image" Target="../media/image38.png"/><Relationship Id="rId11" Type="http://schemas.openxmlformats.org/officeDocument/2006/relationships/image" Target="../media/image39.png"/><Relationship Id="rId12" Type="http://schemas.openxmlformats.org/officeDocument/2006/relationships/image" Target="../media/image40.png"/><Relationship Id="rId13" Type="http://schemas.openxmlformats.org/officeDocument/2006/relationships/image" Target="../media/image41.png"/><Relationship Id="rId14" Type="http://schemas.openxmlformats.org/officeDocument/2006/relationships/image" Target="../media/image42.png"/><Relationship Id="rId15" Type="http://schemas.openxmlformats.org/officeDocument/2006/relationships/image" Target="../media/image43.png"/><Relationship Id="rId16" Type="http://schemas.openxmlformats.org/officeDocument/2006/relationships/image" Target="../media/image44.png"/><Relationship Id="rId17" Type="http://schemas.openxmlformats.org/officeDocument/2006/relationships/image" Target="../media/image45.png"/><Relationship Id="rId18" Type="http://schemas.openxmlformats.org/officeDocument/2006/relationships/image" Target="../media/image46.png"/><Relationship Id="rId19" Type="http://schemas.openxmlformats.org/officeDocument/2006/relationships/image" Target="../media/image47.png"/><Relationship Id="rId20" Type="http://schemas.openxmlformats.org/officeDocument/2006/relationships/image" Target="../media/image48.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913.png"/><Relationship Id="rId19" Type="http://schemas.openxmlformats.org/officeDocument/2006/relationships/image" Target="../media/image914.png"/><Relationship Id="rId20" Type="http://schemas.openxmlformats.org/officeDocument/2006/relationships/image" Target="../media/image915.png"/><Relationship Id="rId21" Type="http://schemas.openxmlformats.org/officeDocument/2006/relationships/image" Target="../media/image916.png"/><Relationship Id="rId22" Type="http://schemas.openxmlformats.org/officeDocument/2006/relationships/image" Target="../media/image917.png"/><Relationship Id="rId23" Type="http://schemas.openxmlformats.org/officeDocument/2006/relationships/image" Target="../media/image918.png"/><Relationship Id="rId24" Type="http://schemas.openxmlformats.org/officeDocument/2006/relationships/image" Target="../media/image919.png"/><Relationship Id="rId25" Type="http://schemas.openxmlformats.org/officeDocument/2006/relationships/image" Target="../media/image920.png"/><Relationship Id="rId26" Type="http://schemas.openxmlformats.org/officeDocument/2006/relationships/image" Target="../media/image921.png"/><Relationship Id="rId27" Type="http://schemas.openxmlformats.org/officeDocument/2006/relationships/image" Target="../media/image922.png"/><Relationship Id="rId28" Type="http://schemas.openxmlformats.org/officeDocument/2006/relationships/image" Target="../media/image923.png"/><Relationship Id="rId29" Type="http://schemas.openxmlformats.org/officeDocument/2006/relationships/image" Target="../media/image924.png"/><Relationship Id="rId30" Type="http://schemas.openxmlformats.org/officeDocument/2006/relationships/image" Target="../media/image925.png"/><Relationship Id="rId31" Type="http://schemas.openxmlformats.org/officeDocument/2006/relationships/image" Target="../media/image926.png"/><Relationship Id="rId32" Type="http://schemas.openxmlformats.org/officeDocument/2006/relationships/image" Target="../media/image927.png"/><Relationship Id="rId33" Type="http://schemas.openxmlformats.org/officeDocument/2006/relationships/image" Target="../media/image928.png"/><Relationship Id="rId34" Type="http://schemas.openxmlformats.org/officeDocument/2006/relationships/image" Target="../media/image929.png"/><Relationship Id="rId35" Type="http://schemas.openxmlformats.org/officeDocument/2006/relationships/image" Target="../media/image930.png"/><Relationship Id="rId36" Type="http://schemas.openxmlformats.org/officeDocument/2006/relationships/image" Target="../media/image931.png"/><Relationship Id="rId37" Type="http://schemas.openxmlformats.org/officeDocument/2006/relationships/image" Target="../media/image932.png"/><Relationship Id="rId38" Type="http://schemas.openxmlformats.org/officeDocument/2006/relationships/image" Target="../media/image933.png"/><Relationship Id="rId39" Type="http://schemas.openxmlformats.org/officeDocument/2006/relationships/image" Target="../media/image934.png"/><Relationship Id="rId40" Type="http://schemas.openxmlformats.org/officeDocument/2006/relationships/image" Target="../media/image935.png"/><Relationship Id="rId41" Type="http://schemas.openxmlformats.org/officeDocument/2006/relationships/image" Target="../media/image936.png"/><Relationship Id="rId42" Type="http://schemas.openxmlformats.org/officeDocument/2006/relationships/image" Target="../media/image937.png"/><Relationship Id="rId43" Type="http://schemas.openxmlformats.org/officeDocument/2006/relationships/image" Target="../media/image798.png"/><Relationship Id="rId44" Type="http://schemas.openxmlformats.org/officeDocument/2006/relationships/image" Target="../media/image938.png"/><Relationship Id="rId45" Type="http://schemas.openxmlformats.org/officeDocument/2006/relationships/image" Target="../media/image939.png"/><Relationship Id="rId46" Type="http://schemas.openxmlformats.org/officeDocument/2006/relationships/image" Target="../media/image795.png"/><Relationship Id="rId47" Type="http://schemas.openxmlformats.org/officeDocument/2006/relationships/image" Target="../media/image940.png"/><Relationship Id="rId48" Type="http://schemas.openxmlformats.org/officeDocument/2006/relationships/image" Target="../media/image941.png"/><Relationship Id="rId49" Type="http://schemas.openxmlformats.org/officeDocument/2006/relationships/image" Target="../media/image942.png"/><Relationship Id="rId50" Type="http://schemas.openxmlformats.org/officeDocument/2006/relationships/image" Target="../media/image943.png"/><Relationship Id="rId51" Type="http://schemas.openxmlformats.org/officeDocument/2006/relationships/image" Target="../media/image944.png"/><Relationship Id="rId52" Type="http://schemas.openxmlformats.org/officeDocument/2006/relationships/image" Target="../media/image945.png"/><Relationship Id="rId53" Type="http://schemas.openxmlformats.org/officeDocument/2006/relationships/image" Target="../media/image946.png"/><Relationship Id="rId54" Type="http://schemas.openxmlformats.org/officeDocument/2006/relationships/image" Target="../media/image947.png"/><Relationship Id="rId55" Type="http://schemas.openxmlformats.org/officeDocument/2006/relationships/image" Target="../media/image948.png"/><Relationship Id="rId56" Type="http://schemas.openxmlformats.org/officeDocument/2006/relationships/image" Target="../media/image949.png"/><Relationship Id="rId57" Type="http://schemas.openxmlformats.org/officeDocument/2006/relationships/image" Target="../media/image950.png"/><Relationship Id="rId58" Type="http://schemas.openxmlformats.org/officeDocument/2006/relationships/image" Target="../media/image951.png"/><Relationship Id="rId59" Type="http://schemas.openxmlformats.org/officeDocument/2006/relationships/image" Target="../media/image952.png"/><Relationship Id="rId60" Type="http://schemas.openxmlformats.org/officeDocument/2006/relationships/image" Target="../media/image953.png"/><Relationship Id="rId61" Type="http://schemas.openxmlformats.org/officeDocument/2006/relationships/image" Target="../media/image954.png"/><Relationship Id="rId62" Type="http://schemas.openxmlformats.org/officeDocument/2006/relationships/image" Target="../media/image955.png"/><Relationship Id="rId63" Type="http://schemas.openxmlformats.org/officeDocument/2006/relationships/image" Target="../media/image956.png"/><Relationship Id="rId64" Type="http://schemas.openxmlformats.org/officeDocument/2006/relationships/image" Target="../media/image957.png"/><Relationship Id="rId65" Type="http://schemas.openxmlformats.org/officeDocument/2006/relationships/image" Target="../media/image958.png"/><Relationship Id="rId66" Type="http://schemas.openxmlformats.org/officeDocument/2006/relationships/image" Target="../media/image959.png"/><Relationship Id="rId67" Type="http://schemas.openxmlformats.org/officeDocument/2006/relationships/image" Target="../media/image960.png"/><Relationship Id="rId68" Type="http://schemas.openxmlformats.org/officeDocument/2006/relationships/image" Target="../media/image961.png"/><Relationship Id="rId69" Type="http://schemas.openxmlformats.org/officeDocument/2006/relationships/image" Target="../media/image962.png"/><Relationship Id="rId70" Type="http://schemas.openxmlformats.org/officeDocument/2006/relationships/image" Target="../media/image963.png"/><Relationship Id="rId71" Type="http://schemas.openxmlformats.org/officeDocument/2006/relationships/image" Target="../media/image964.png"/><Relationship Id="rId72" Type="http://schemas.openxmlformats.org/officeDocument/2006/relationships/image" Target="../media/image965.png"/><Relationship Id="rId73" Type="http://schemas.openxmlformats.org/officeDocument/2006/relationships/image" Target="../media/image966.png"/><Relationship Id="rId74" Type="http://schemas.openxmlformats.org/officeDocument/2006/relationships/image" Target="../media/image967.png"/><Relationship Id="rId75" Type="http://schemas.openxmlformats.org/officeDocument/2006/relationships/image" Target="../media/image968.png"/><Relationship Id="rId76" Type="http://schemas.openxmlformats.org/officeDocument/2006/relationships/image" Target="../media/image969.png"/><Relationship Id="rId77" Type="http://schemas.openxmlformats.org/officeDocument/2006/relationships/image" Target="../media/image970.png"/><Relationship Id="rId78" Type="http://schemas.openxmlformats.org/officeDocument/2006/relationships/image" Target="../media/image971.png"/><Relationship Id="rId79" Type="http://schemas.openxmlformats.org/officeDocument/2006/relationships/image" Target="../media/image972.png"/><Relationship Id="rId80" Type="http://schemas.openxmlformats.org/officeDocument/2006/relationships/image" Target="../media/image973.png"/><Relationship Id="rId81" Type="http://schemas.openxmlformats.org/officeDocument/2006/relationships/image" Target="../media/image974.png"/><Relationship Id="rId82" Type="http://schemas.openxmlformats.org/officeDocument/2006/relationships/image" Target="../media/image975.png"/><Relationship Id="rId83" Type="http://schemas.openxmlformats.org/officeDocument/2006/relationships/image" Target="../media/image976.png"/><Relationship Id="rId84" Type="http://schemas.openxmlformats.org/officeDocument/2006/relationships/image" Target="../media/image977.png"/><Relationship Id="rId85" Type="http://schemas.openxmlformats.org/officeDocument/2006/relationships/image" Target="../media/image978.png"/><Relationship Id="rId86" Type="http://schemas.openxmlformats.org/officeDocument/2006/relationships/image" Target="../media/image979.png"/><Relationship Id="rId87" Type="http://schemas.openxmlformats.org/officeDocument/2006/relationships/image" Target="../media/image980.png"/><Relationship Id="rId88" Type="http://schemas.openxmlformats.org/officeDocument/2006/relationships/image" Target="../media/image981.png"/><Relationship Id="rId89" Type="http://schemas.openxmlformats.org/officeDocument/2006/relationships/image" Target="../media/image982.png"/><Relationship Id="rId90" Type="http://schemas.openxmlformats.org/officeDocument/2006/relationships/image" Target="../media/image983.png"/><Relationship Id="rId91" Type="http://schemas.openxmlformats.org/officeDocument/2006/relationships/image" Target="../media/image984.png"/><Relationship Id="rId92" Type="http://schemas.openxmlformats.org/officeDocument/2006/relationships/image" Target="../media/image985.png"/><Relationship Id="rId93" Type="http://schemas.openxmlformats.org/officeDocument/2006/relationships/image" Target="../media/image840.png"/><Relationship Id="rId94" Type="http://schemas.openxmlformats.org/officeDocument/2006/relationships/image" Target="../media/image986.png"/><Relationship Id="rId95" Type="http://schemas.openxmlformats.org/officeDocument/2006/relationships/image" Target="../media/image987.png"/><Relationship Id="rId96" Type="http://schemas.openxmlformats.org/officeDocument/2006/relationships/image" Target="../media/image988.png"/><Relationship Id="rId97" Type="http://schemas.openxmlformats.org/officeDocument/2006/relationships/image" Target="../media/image989.png"/><Relationship Id="rId98" Type="http://schemas.openxmlformats.org/officeDocument/2006/relationships/image" Target="../media/image990.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991.png"/><Relationship Id="rId19" Type="http://schemas.openxmlformats.org/officeDocument/2006/relationships/image" Target="../media/image992.png"/><Relationship Id="rId20" Type="http://schemas.openxmlformats.org/officeDocument/2006/relationships/image" Target="../media/image993.png"/><Relationship Id="rId21" Type="http://schemas.openxmlformats.org/officeDocument/2006/relationships/image" Target="../media/image994.png"/><Relationship Id="rId22" Type="http://schemas.openxmlformats.org/officeDocument/2006/relationships/image" Target="../media/image995.png"/><Relationship Id="rId23" Type="http://schemas.openxmlformats.org/officeDocument/2006/relationships/image" Target="../media/image996.png"/><Relationship Id="rId24" Type="http://schemas.openxmlformats.org/officeDocument/2006/relationships/image" Target="../media/image997.png"/><Relationship Id="rId25" Type="http://schemas.openxmlformats.org/officeDocument/2006/relationships/image" Target="../media/image998.png"/><Relationship Id="rId26" Type="http://schemas.openxmlformats.org/officeDocument/2006/relationships/image" Target="../media/image999.png"/><Relationship Id="rId27" Type="http://schemas.openxmlformats.org/officeDocument/2006/relationships/image" Target="../media/image1000.png"/><Relationship Id="rId28" Type="http://schemas.openxmlformats.org/officeDocument/2006/relationships/image" Target="../media/image1001.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1002.png"/><Relationship Id="rId19" Type="http://schemas.openxmlformats.org/officeDocument/2006/relationships/image" Target="../media/image1003.png"/><Relationship Id="rId20" Type="http://schemas.openxmlformats.org/officeDocument/2006/relationships/image" Target="../media/image1004.png"/><Relationship Id="rId21" Type="http://schemas.openxmlformats.org/officeDocument/2006/relationships/image" Target="../media/image1005.png"/><Relationship Id="rId22" Type="http://schemas.openxmlformats.org/officeDocument/2006/relationships/image" Target="../media/image1006.png"/><Relationship Id="rId23" Type="http://schemas.openxmlformats.org/officeDocument/2006/relationships/image" Target="../media/image1007.png"/><Relationship Id="rId24" Type="http://schemas.openxmlformats.org/officeDocument/2006/relationships/image" Target="../media/image1008.png"/><Relationship Id="rId25" Type="http://schemas.openxmlformats.org/officeDocument/2006/relationships/image" Target="../media/image1009.png"/><Relationship Id="rId26" Type="http://schemas.openxmlformats.org/officeDocument/2006/relationships/image" Target="../media/image1010.png"/><Relationship Id="rId27" Type="http://schemas.openxmlformats.org/officeDocument/2006/relationships/image" Target="../media/image1011.png"/><Relationship Id="rId28" Type="http://schemas.openxmlformats.org/officeDocument/2006/relationships/image" Target="../media/image79.png"/><Relationship Id="rId29" Type="http://schemas.openxmlformats.org/officeDocument/2006/relationships/image" Target="../media/image1012.png"/><Relationship Id="rId30" Type="http://schemas.openxmlformats.org/officeDocument/2006/relationships/image" Target="../media/image1013.png"/><Relationship Id="rId31" Type="http://schemas.openxmlformats.org/officeDocument/2006/relationships/image" Target="../media/image1014.png"/><Relationship Id="rId32" Type="http://schemas.openxmlformats.org/officeDocument/2006/relationships/image" Target="../media/image1015.png"/><Relationship Id="rId33" Type="http://schemas.openxmlformats.org/officeDocument/2006/relationships/image" Target="../media/image1016.png"/><Relationship Id="rId34" Type="http://schemas.openxmlformats.org/officeDocument/2006/relationships/image" Target="../media/image1017.png"/><Relationship Id="rId35" Type="http://schemas.openxmlformats.org/officeDocument/2006/relationships/image" Target="../media/image1018.png"/><Relationship Id="rId36" Type="http://schemas.openxmlformats.org/officeDocument/2006/relationships/image" Target="../media/image1019.png"/><Relationship Id="rId37" Type="http://schemas.openxmlformats.org/officeDocument/2006/relationships/image" Target="../media/image19.png"/><Relationship Id="rId38" Type="http://schemas.openxmlformats.org/officeDocument/2006/relationships/image" Target="../media/image1020.png"/><Relationship Id="rId39" Type="http://schemas.openxmlformats.org/officeDocument/2006/relationships/image" Target="../media/image1021.png"/><Relationship Id="rId40" Type="http://schemas.openxmlformats.org/officeDocument/2006/relationships/image" Target="../media/image1022.png"/><Relationship Id="rId41" Type="http://schemas.openxmlformats.org/officeDocument/2006/relationships/image" Target="../media/image1023.png"/><Relationship Id="rId42" Type="http://schemas.openxmlformats.org/officeDocument/2006/relationships/image" Target="../media/image1024.png"/><Relationship Id="rId43" Type="http://schemas.openxmlformats.org/officeDocument/2006/relationships/image" Target="../media/image1025.png"/><Relationship Id="rId44" Type="http://schemas.openxmlformats.org/officeDocument/2006/relationships/image" Target="../media/image1026.png"/><Relationship Id="rId45" Type="http://schemas.openxmlformats.org/officeDocument/2006/relationships/image" Target="../media/image1027.png"/><Relationship Id="rId46" Type="http://schemas.openxmlformats.org/officeDocument/2006/relationships/image" Target="../media/image1028.png"/><Relationship Id="rId47" Type="http://schemas.openxmlformats.org/officeDocument/2006/relationships/image" Target="../media/image1029.png"/><Relationship Id="rId48" Type="http://schemas.openxmlformats.org/officeDocument/2006/relationships/image" Target="../media/image1030.png"/><Relationship Id="rId49" Type="http://schemas.openxmlformats.org/officeDocument/2006/relationships/image" Target="../media/image1031.png"/><Relationship Id="rId50" Type="http://schemas.openxmlformats.org/officeDocument/2006/relationships/image" Target="../media/image1032.png"/><Relationship Id="rId51" Type="http://schemas.openxmlformats.org/officeDocument/2006/relationships/image" Target="../media/image1033.png"/><Relationship Id="rId52" Type="http://schemas.openxmlformats.org/officeDocument/2006/relationships/image" Target="../media/image1034.png"/><Relationship Id="rId53" Type="http://schemas.openxmlformats.org/officeDocument/2006/relationships/image" Target="../media/image1035.png"/><Relationship Id="rId54" Type="http://schemas.openxmlformats.org/officeDocument/2006/relationships/image" Target="../media/image1036.png"/><Relationship Id="rId55" Type="http://schemas.openxmlformats.org/officeDocument/2006/relationships/image" Target="../media/image1037.png"/><Relationship Id="rId56" Type="http://schemas.openxmlformats.org/officeDocument/2006/relationships/image" Target="../media/image1038.png"/><Relationship Id="rId57" Type="http://schemas.openxmlformats.org/officeDocument/2006/relationships/image" Target="../media/image1039.png"/><Relationship Id="rId58" Type="http://schemas.openxmlformats.org/officeDocument/2006/relationships/image" Target="../media/image1040.png"/><Relationship Id="rId59" Type="http://schemas.openxmlformats.org/officeDocument/2006/relationships/image" Target="../media/image1041.png"/><Relationship Id="rId60" Type="http://schemas.openxmlformats.org/officeDocument/2006/relationships/image" Target="../media/image1042.png"/><Relationship Id="rId61" Type="http://schemas.openxmlformats.org/officeDocument/2006/relationships/image" Target="../media/image1043.png"/><Relationship Id="rId62" Type="http://schemas.openxmlformats.org/officeDocument/2006/relationships/image" Target="../media/image1044.png"/><Relationship Id="rId63" Type="http://schemas.openxmlformats.org/officeDocument/2006/relationships/image" Target="../media/image1045.png"/><Relationship Id="rId64" Type="http://schemas.openxmlformats.org/officeDocument/2006/relationships/image" Target="../media/image1046.png"/><Relationship Id="rId65" Type="http://schemas.openxmlformats.org/officeDocument/2006/relationships/image" Target="../media/image1047.png"/><Relationship Id="rId66" Type="http://schemas.openxmlformats.org/officeDocument/2006/relationships/image" Target="../media/image1048.png"/><Relationship Id="rId67" Type="http://schemas.openxmlformats.org/officeDocument/2006/relationships/image" Target="../media/image1049.png"/><Relationship Id="rId68" Type="http://schemas.openxmlformats.org/officeDocument/2006/relationships/image" Target="../media/image1050.png"/><Relationship Id="rId69" Type="http://schemas.openxmlformats.org/officeDocument/2006/relationships/image" Target="../media/image1051.png"/><Relationship Id="rId70" Type="http://schemas.openxmlformats.org/officeDocument/2006/relationships/image" Target="../media/image1052.png"/><Relationship Id="rId71" Type="http://schemas.openxmlformats.org/officeDocument/2006/relationships/image" Target="../media/image1053.png"/><Relationship Id="rId72" Type="http://schemas.openxmlformats.org/officeDocument/2006/relationships/image" Target="../media/image1054.png"/><Relationship Id="rId73" Type="http://schemas.openxmlformats.org/officeDocument/2006/relationships/image" Target="../media/image1055.png"/><Relationship Id="rId74" Type="http://schemas.openxmlformats.org/officeDocument/2006/relationships/image" Target="../media/image1056.png"/><Relationship Id="rId75" Type="http://schemas.openxmlformats.org/officeDocument/2006/relationships/image" Target="../media/image1057.png"/><Relationship Id="rId76" Type="http://schemas.openxmlformats.org/officeDocument/2006/relationships/image" Target="../media/image1058.png"/><Relationship Id="rId77" Type="http://schemas.openxmlformats.org/officeDocument/2006/relationships/image" Target="../media/image1059.png"/><Relationship Id="rId78" Type="http://schemas.openxmlformats.org/officeDocument/2006/relationships/image" Target="../media/image1060.png"/><Relationship Id="rId79" Type="http://schemas.openxmlformats.org/officeDocument/2006/relationships/image" Target="../media/image1061.png"/><Relationship Id="rId80" Type="http://schemas.openxmlformats.org/officeDocument/2006/relationships/image" Target="../media/image1062.png"/><Relationship Id="rId81" Type="http://schemas.openxmlformats.org/officeDocument/2006/relationships/image" Target="../media/image1063.png"/><Relationship Id="rId82" Type="http://schemas.openxmlformats.org/officeDocument/2006/relationships/image" Target="../media/image1064.png"/><Relationship Id="rId83" Type="http://schemas.openxmlformats.org/officeDocument/2006/relationships/image" Target="../media/image1065.png"/><Relationship Id="rId84" Type="http://schemas.openxmlformats.org/officeDocument/2006/relationships/image" Target="../media/image1066.png"/><Relationship Id="rId85" Type="http://schemas.openxmlformats.org/officeDocument/2006/relationships/image" Target="../media/image1067.png"/><Relationship Id="rId86" Type="http://schemas.openxmlformats.org/officeDocument/2006/relationships/image" Target="../media/image1068.png"/><Relationship Id="rId87" Type="http://schemas.openxmlformats.org/officeDocument/2006/relationships/image" Target="../media/image1069.png"/><Relationship Id="rId88" Type="http://schemas.openxmlformats.org/officeDocument/2006/relationships/image" Target="../media/image1070.png"/><Relationship Id="rId89" Type="http://schemas.openxmlformats.org/officeDocument/2006/relationships/image" Target="../media/image1071.png"/><Relationship Id="rId90" Type="http://schemas.openxmlformats.org/officeDocument/2006/relationships/image" Target="../media/image1072.png"/><Relationship Id="rId91" Type="http://schemas.openxmlformats.org/officeDocument/2006/relationships/image" Target="../media/image1073.png"/><Relationship Id="rId92" Type="http://schemas.openxmlformats.org/officeDocument/2006/relationships/image" Target="../media/image1074.png"/><Relationship Id="rId93" Type="http://schemas.openxmlformats.org/officeDocument/2006/relationships/image" Target="../media/image1075.png"/><Relationship Id="rId94" Type="http://schemas.openxmlformats.org/officeDocument/2006/relationships/image" Target="../media/image1076.png"/><Relationship Id="rId95" Type="http://schemas.openxmlformats.org/officeDocument/2006/relationships/image" Target="../media/image1077.png"/><Relationship Id="rId96" Type="http://schemas.openxmlformats.org/officeDocument/2006/relationships/image" Target="../media/image1078.png"/><Relationship Id="rId97" Type="http://schemas.openxmlformats.org/officeDocument/2006/relationships/image" Target="../media/image1079.png"/><Relationship Id="rId98" Type="http://schemas.openxmlformats.org/officeDocument/2006/relationships/image" Target="../media/image1080.png"/><Relationship Id="rId99" Type="http://schemas.openxmlformats.org/officeDocument/2006/relationships/image" Target="../media/image1081.png"/><Relationship Id="rId100" Type="http://schemas.openxmlformats.org/officeDocument/2006/relationships/image" Target="../media/image1082.png"/><Relationship Id="rId101" Type="http://schemas.openxmlformats.org/officeDocument/2006/relationships/image" Target="../media/image1083.png"/><Relationship Id="rId102" Type="http://schemas.openxmlformats.org/officeDocument/2006/relationships/image" Target="../media/image1084.png"/><Relationship Id="rId103" Type="http://schemas.openxmlformats.org/officeDocument/2006/relationships/image" Target="../media/image1085.png"/><Relationship Id="rId104" Type="http://schemas.openxmlformats.org/officeDocument/2006/relationships/image" Target="../media/image1086.png"/><Relationship Id="rId105" Type="http://schemas.openxmlformats.org/officeDocument/2006/relationships/image" Target="../media/image1087.png"/><Relationship Id="rId106" Type="http://schemas.openxmlformats.org/officeDocument/2006/relationships/image" Target="../media/image1088.png"/><Relationship Id="rId107" Type="http://schemas.openxmlformats.org/officeDocument/2006/relationships/image" Target="../media/image1089.png"/><Relationship Id="rId108" Type="http://schemas.openxmlformats.org/officeDocument/2006/relationships/image" Target="../media/image1090.png"/><Relationship Id="rId109" Type="http://schemas.openxmlformats.org/officeDocument/2006/relationships/image" Target="../media/image1091.png"/><Relationship Id="rId110" Type="http://schemas.openxmlformats.org/officeDocument/2006/relationships/image" Target="../media/image1092.png"/><Relationship Id="rId111" Type="http://schemas.openxmlformats.org/officeDocument/2006/relationships/image" Target="../media/image1093.png"/><Relationship Id="rId112" Type="http://schemas.openxmlformats.org/officeDocument/2006/relationships/image" Target="../media/image1094.png"/><Relationship Id="rId113" Type="http://schemas.openxmlformats.org/officeDocument/2006/relationships/image" Target="../media/image1095.png"/><Relationship Id="rId114" Type="http://schemas.openxmlformats.org/officeDocument/2006/relationships/image" Target="../media/image1096.png"/><Relationship Id="rId115" Type="http://schemas.openxmlformats.org/officeDocument/2006/relationships/image" Target="../media/image1097.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1098.png"/><Relationship Id="rId19" Type="http://schemas.openxmlformats.org/officeDocument/2006/relationships/image" Target="../media/image1099.png"/><Relationship Id="rId20" Type="http://schemas.openxmlformats.org/officeDocument/2006/relationships/image" Target="../media/image1100.png"/><Relationship Id="rId21" Type="http://schemas.openxmlformats.org/officeDocument/2006/relationships/image" Target="../media/image1101.png"/><Relationship Id="rId22" Type="http://schemas.openxmlformats.org/officeDocument/2006/relationships/image" Target="../media/image1102.png"/><Relationship Id="rId23" Type="http://schemas.openxmlformats.org/officeDocument/2006/relationships/image" Target="../media/image1103.png"/><Relationship Id="rId24" Type="http://schemas.openxmlformats.org/officeDocument/2006/relationships/image" Target="../media/image1104.png"/><Relationship Id="rId25" Type="http://schemas.openxmlformats.org/officeDocument/2006/relationships/image" Target="../media/image1105.png"/><Relationship Id="rId26" Type="http://schemas.openxmlformats.org/officeDocument/2006/relationships/image" Target="../media/image1106.png"/><Relationship Id="rId27" Type="http://schemas.openxmlformats.org/officeDocument/2006/relationships/image" Target="../media/image1107.png"/><Relationship Id="rId28" Type="http://schemas.openxmlformats.org/officeDocument/2006/relationships/image" Target="../media/image1108.png"/><Relationship Id="rId29" Type="http://schemas.openxmlformats.org/officeDocument/2006/relationships/image" Target="../media/image1109.png"/><Relationship Id="rId30" Type="http://schemas.openxmlformats.org/officeDocument/2006/relationships/image" Target="../media/image1110.png"/><Relationship Id="rId31" Type="http://schemas.openxmlformats.org/officeDocument/2006/relationships/image" Target="../media/image1111.png"/><Relationship Id="rId32" Type="http://schemas.openxmlformats.org/officeDocument/2006/relationships/image" Target="../media/image1112.png"/><Relationship Id="rId33" Type="http://schemas.openxmlformats.org/officeDocument/2006/relationships/image" Target="../media/image1113.png"/><Relationship Id="rId34" Type="http://schemas.openxmlformats.org/officeDocument/2006/relationships/image" Target="../media/image1114.png"/><Relationship Id="rId35" Type="http://schemas.openxmlformats.org/officeDocument/2006/relationships/image" Target="../media/image1115.png"/><Relationship Id="rId36" Type="http://schemas.openxmlformats.org/officeDocument/2006/relationships/image" Target="../media/image1116.png"/><Relationship Id="rId37" Type="http://schemas.openxmlformats.org/officeDocument/2006/relationships/image" Target="../media/image1117.png"/><Relationship Id="rId38" Type="http://schemas.openxmlformats.org/officeDocument/2006/relationships/image" Target="../media/image1118.png"/><Relationship Id="rId39" Type="http://schemas.openxmlformats.org/officeDocument/2006/relationships/image" Target="../media/image1119.png"/><Relationship Id="rId40" Type="http://schemas.openxmlformats.org/officeDocument/2006/relationships/image" Target="../media/image1120.png"/><Relationship Id="rId41" Type="http://schemas.openxmlformats.org/officeDocument/2006/relationships/image" Target="../media/image1121.png"/><Relationship Id="rId42" Type="http://schemas.openxmlformats.org/officeDocument/2006/relationships/image" Target="../media/image1122.png"/><Relationship Id="rId43" Type="http://schemas.openxmlformats.org/officeDocument/2006/relationships/image" Target="../media/image1123.png"/><Relationship Id="rId44" Type="http://schemas.openxmlformats.org/officeDocument/2006/relationships/image" Target="../media/image1124.png"/><Relationship Id="rId45" Type="http://schemas.openxmlformats.org/officeDocument/2006/relationships/image" Target="../media/image1125.png"/><Relationship Id="rId46" Type="http://schemas.openxmlformats.org/officeDocument/2006/relationships/image" Target="../media/image1126.png"/><Relationship Id="rId47" Type="http://schemas.openxmlformats.org/officeDocument/2006/relationships/image" Target="../media/image1127.png"/><Relationship Id="rId48" Type="http://schemas.openxmlformats.org/officeDocument/2006/relationships/image" Target="../media/image1128.png"/><Relationship Id="rId49" Type="http://schemas.openxmlformats.org/officeDocument/2006/relationships/image" Target="../media/image1129.png"/><Relationship Id="rId50" Type="http://schemas.openxmlformats.org/officeDocument/2006/relationships/image" Target="../media/image1130.png"/><Relationship Id="rId51" Type="http://schemas.openxmlformats.org/officeDocument/2006/relationships/image" Target="../media/image1131.png"/><Relationship Id="rId52" Type="http://schemas.openxmlformats.org/officeDocument/2006/relationships/image" Target="../media/image1132.png"/><Relationship Id="rId53" Type="http://schemas.openxmlformats.org/officeDocument/2006/relationships/image" Target="../media/image1133.png"/><Relationship Id="rId54" Type="http://schemas.openxmlformats.org/officeDocument/2006/relationships/image" Target="../media/image1134.png"/><Relationship Id="rId55" Type="http://schemas.openxmlformats.org/officeDocument/2006/relationships/image" Target="../media/image1135.png"/><Relationship Id="rId56" Type="http://schemas.openxmlformats.org/officeDocument/2006/relationships/image" Target="../media/image1136.png"/><Relationship Id="rId57" Type="http://schemas.openxmlformats.org/officeDocument/2006/relationships/image" Target="../media/image1137.png"/><Relationship Id="rId58" Type="http://schemas.openxmlformats.org/officeDocument/2006/relationships/image" Target="../media/image1138.png"/><Relationship Id="rId59" Type="http://schemas.openxmlformats.org/officeDocument/2006/relationships/image" Target="../media/image1139.png"/><Relationship Id="rId60" Type="http://schemas.openxmlformats.org/officeDocument/2006/relationships/image" Target="../media/image1140.png"/><Relationship Id="rId61" Type="http://schemas.openxmlformats.org/officeDocument/2006/relationships/image" Target="../media/image1141.png"/><Relationship Id="rId62" Type="http://schemas.openxmlformats.org/officeDocument/2006/relationships/image" Target="../media/image1142.png"/><Relationship Id="rId63" Type="http://schemas.openxmlformats.org/officeDocument/2006/relationships/image" Target="../media/image1143.png"/><Relationship Id="rId64" Type="http://schemas.openxmlformats.org/officeDocument/2006/relationships/image" Target="../media/image1144.png"/><Relationship Id="rId65" Type="http://schemas.openxmlformats.org/officeDocument/2006/relationships/image" Target="../media/image1145.png"/><Relationship Id="rId66" Type="http://schemas.openxmlformats.org/officeDocument/2006/relationships/image" Target="../media/image1146.png"/><Relationship Id="rId67" Type="http://schemas.openxmlformats.org/officeDocument/2006/relationships/image" Target="../media/image1147.png"/><Relationship Id="rId68" Type="http://schemas.openxmlformats.org/officeDocument/2006/relationships/image" Target="../media/image1148.png"/><Relationship Id="rId69" Type="http://schemas.openxmlformats.org/officeDocument/2006/relationships/image" Target="../media/image1149.png"/><Relationship Id="rId70" Type="http://schemas.openxmlformats.org/officeDocument/2006/relationships/image" Target="../media/image1150.png"/><Relationship Id="rId71" Type="http://schemas.openxmlformats.org/officeDocument/2006/relationships/image" Target="../media/image1151.png"/><Relationship Id="rId72" Type="http://schemas.openxmlformats.org/officeDocument/2006/relationships/image" Target="../media/image1152.png"/><Relationship Id="rId73" Type="http://schemas.openxmlformats.org/officeDocument/2006/relationships/image" Target="../media/image1153.png"/><Relationship Id="rId74" Type="http://schemas.openxmlformats.org/officeDocument/2006/relationships/image" Target="../media/image1154.png"/><Relationship Id="rId75" Type="http://schemas.openxmlformats.org/officeDocument/2006/relationships/image" Target="../media/image1155.png"/><Relationship Id="rId76" Type="http://schemas.openxmlformats.org/officeDocument/2006/relationships/image" Target="../media/image1156.png"/><Relationship Id="rId77" Type="http://schemas.openxmlformats.org/officeDocument/2006/relationships/image" Target="../media/image1157.png"/><Relationship Id="rId78" Type="http://schemas.openxmlformats.org/officeDocument/2006/relationships/image" Target="../media/image1158.png"/><Relationship Id="rId79" Type="http://schemas.openxmlformats.org/officeDocument/2006/relationships/image" Target="../media/image1159.png"/><Relationship Id="rId80" Type="http://schemas.openxmlformats.org/officeDocument/2006/relationships/image" Target="../media/image1160.png"/><Relationship Id="rId81" Type="http://schemas.openxmlformats.org/officeDocument/2006/relationships/image" Target="../media/image1161.png"/><Relationship Id="rId82" Type="http://schemas.openxmlformats.org/officeDocument/2006/relationships/image" Target="../media/image1162.png"/><Relationship Id="rId83" Type="http://schemas.openxmlformats.org/officeDocument/2006/relationships/image" Target="../media/image1163.png"/><Relationship Id="rId84" Type="http://schemas.openxmlformats.org/officeDocument/2006/relationships/image" Target="../media/image1164.png"/><Relationship Id="rId85" Type="http://schemas.openxmlformats.org/officeDocument/2006/relationships/image" Target="../media/image1165.png"/><Relationship Id="rId86" Type="http://schemas.openxmlformats.org/officeDocument/2006/relationships/image" Target="../media/image1166.png"/><Relationship Id="rId87" Type="http://schemas.openxmlformats.org/officeDocument/2006/relationships/image" Target="../media/image1167.png"/><Relationship Id="rId88" Type="http://schemas.openxmlformats.org/officeDocument/2006/relationships/image" Target="../media/image1168.png"/><Relationship Id="rId89" Type="http://schemas.openxmlformats.org/officeDocument/2006/relationships/image" Target="../media/image1169.png"/><Relationship Id="rId90" Type="http://schemas.openxmlformats.org/officeDocument/2006/relationships/image" Target="../media/image1170.png"/><Relationship Id="rId91" Type="http://schemas.openxmlformats.org/officeDocument/2006/relationships/image" Target="../media/image1171.png"/><Relationship Id="rId92" Type="http://schemas.openxmlformats.org/officeDocument/2006/relationships/image" Target="../media/image1172.png"/><Relationship Id="rId93" Type="http://schemas.openxmlformats.org/officeDocument/2006/relationships/image" Target="../media/image1173.png"/><Relationship Id="rId94" Type="http://schemas.openxmlformats.org/officeDocument/2006/relationships/image" Target="../media/image1174.png"/><Relationship Id="rId95" Type="http://schemas.openxmlformats.org/officeDocument/2006/relationships/image" Target="../media/image1175.png"/><Relationship Id="rId96" Type="http://schemas.openxmlformats.org/officeDocument/2006/relationships/image" Target="../media/image1176.png"/><Relationship Id="rId97" Type="http://schemas.openxmlformats.org/officeDocument/2006/relationships/image" Target="../media/image1177.png"/><Relationship Id="rId98" Type="http://schemas.openxmlformats.org/officeDocument/2006/relationships/image" Target="../media/image1178.png"/><Relationship Id="rId99" Type="http://schemas.openxmlformats.org/officeDocument/2006/relationships/image" Target="../media/image1179.png"/><Relationship Id="rId100" Type="http://schemas.openxmlformats.org/officeDocument/2006/relationships/image" Target="../media/image1180.png"/><Relationship Id="rId101" Type="http://schemas.openxmlformats.org/officeDocument/2006/relationships/image" Target="../media/image1181.png"/><Relationship Id="rId102" Type="http://schemas.openxmlformats.org/officeDocument/2006/relationships/image" Target="../media/image1182.png"/><Relationship Id="rId103" Type="http://schemas.openxmlformats.org/officeDocument/2006/relationships/image" Target="../media/image1183.png"/><Relationship Id="rId104" Type="http://schemas.openxmlformats.org/officeDocument/2006/relationships/image" Target="../media/image1184.png"/><Relationship Id="rId105" Type="http://schemas.openxmlformats.org/officeDocument/2006/relationships/image" Target="../media/image1185.png"/><Relationship Id="rId106" Type="http://schemas.openxmlformats.org/officeDocument/2006/relationships/image" Target="../media/image1186.png"/><Relationship Id="rId107" Type="http://schemas.openxmlformats.org/officeDocument/2006/relationships/image" Target="../media/image1187.png"/><Relationship Id="rId108" Type="http://schemas.openxmlformats.org/officeDocument/2006/relationships/image" Target="../media/image1188.png"/><Relationship Id="rId109" Type="http://schemas.openxmlformats.org/officeDocument/2006/relationships/image" Target="../media/image1189.png"/><Relationship Id="rId110" Type="http://schemas.openxmlformats.org/officeDocument/2006/relationships/image" Target="../media/image984.png"/><Relationship Id="rId111" Type="http://schemas.openxmlformats.org/officeDocument/2006/relationships/image" Target="../media/image1190.png"/><Relationship Id="rId112" Type="http://schemas.openxmlformats.org/officeDocument/2006/relationships/image" Target="../media/image840.png"/><Relationship Id="rId113" Type="http://schemas.openxmlformats.org/officeDocument/2006/relationships/image" Target="../media/image1191.png"/><Relationship Id="rId114" Type="http://schemas.openxmlformats.org/officeDocument/2006/relationships/image" Target="../media/image1192.png"/><Relationship Id="rId115" Type="http://schemas.openxmlformats.org/officeDocument/2006/relationships/image" Target="../media/image1193.png"/><Relationship Id="rId116" Type="http://schemas.openxmlformats.org/officeDocument/2006/relationships/image" Target="../media/image1194.png"/><Relationship Id="rId117" Type="http://schemas.openxmlformats.org/officeDocument/2006/relationships/image" Target="../media/image1195.png"/><Relationship Id="rId118" Type="http://schemas.openxmlformats.org/officeDocument/2006/relationships/image" Target="../media/image1196.png"/><Relationship Id="rId119" Type="http://schemas.openxmlformats.org/officeDocument/2006/relationships/image" Target="../media/image1197.png"/><Relationship Id="rId120" Type="http://schemas.openxmlformats.org/officeDocument/2006/relationships/image" Target="../media/image1198.png"/><Relationship Id="rId121" Type="http://schemas.openxmlformats.org/officeDocument/2006/relationships/image" Target="../media/image1199.png"/><Relationship Id="rId122" Type="http://schemas.openxmlformats.org/officeDocument/2006/relationships/image" Target="../media/image1200.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1201.png"/><Relationship Id="rId19" Type="http://schemas.openxmlformats.org/officeDocument/2006/relationships/image" Target="../media/image1202.png"/><Relationship Id="rId20" Type="http://schemas.openxmlformats.org/officeDocument/2006/relationships/image" Target="../media/image1203.png"/><Relationship Id="rId21" Type="http://schemas.openxmlformats.org/officeDocument/2006/relationships/image" Target="../media/image1204.png"/><Relationship Id="rId22" Type="http://schemas.openxmlformats.org/officeDocument/2006/relationships/image" Target="../media/image1205.png"/><Relationship Id="rId23" Type="http://schemas.openxmlformats.org/officeDocument/2006/relationships/image" Target="../media/image1206.png"/><Relationship Id="rId24" Type="http://schemas.openxmlformats.org/officeDocument/2006/relationships/image" Target="../media/image1207.png"/><Relationship Id="rId25" Type="http://schemas.openxmlformats.org/officeDocument/2006/relationships/image" Target="../media/image1208.png"/><Relationship Id="rId26" Type="http://schemas.openxmlformats.org/officeDocument/2006/relationships/image" Target="../media/image1209.png"/><Relationship Id="rId27" Type="http://schemas.openxmlformats.org/officeDocument/2006/relationships/image" Target="../media/image1210.png"/><Relationship Id="rId28" Type="http://schemas.openxmlformats.org/officeDocument/2006/relationships/image" Target="../media/image1211.png"/><Relationship Id="rId29" Type="http://schemas.openxmlformats.org/officeDocument/2006/relationships/image" Target="../media/image1212.png"/><Relationship Id="rId30" Type="http://schemas.openxmlformats.org/officeDocument/2006/relationships/image" Target="../media/image1213.png"/><Relationship Id="rId31" Type="http://schemas.openxmlformats.org/officeDocument/2006/relationships/image" Target="../media/image1214.png"/><Relationship Id="rId32" Type="http://schemas.openxmlformats.org/officeDocument/2006/relationships/image" Target="../media/image1215.png"/><Relationship Id="rId33" Type="http://schemas.openxmlformats.org/officeDocument/2006/relationships/image" Target="../media/image1216.png"/><Relationship Id="rId34" Type="http://schemas.openxmlformats.org/officeDocument/2006/relationships/image" Target="../media/image1217.png"/><Relationship Id="rId35" Type="http://schemas.openxmlformats.org/officeDocument/2006/relationships/image" Target="../media/image1218.png"/><Relationship Id="rId36" Type="http://schemas.openxmlformats.org/officeDocument/2006/relationships/image" Target="../media/image1219.png"/><Relationship Id="rId37" Type="http://schemas.openxmlformats.org/officeDocument/2006/relationships/image" Target="../media/image1220.png"/><Relationship Id="rId38" Type="http://schemas.openxmlformats.org/officeDocument/2006/relationships/image" Target="../media/image1221.png"/><Relationship Id="rId39" Type="http://schemas.openxmlformats.org/officeDocument/2006/relationships/image" Target="../media/image1222.png"/><Relationship Id="rId40" Type="http://schemas.openxmlformats.org/officeDocument/2006/relationships/image" Target="../media/image1223.png"/><Relationship Id="rId41" Type="http://schemas.openxmlformats.org/officeDocument/2006/relationships/image" Target="../media/image1224.png"/><Relationship Id="rId42" Type="http://schemas.openxmlformats.org/officeDocument/2006/relationships/image" Target="../media/image1225.png"/><Relationship Id="rId43" Type="http://schemas.openxmlformats.org/officeDocument/2006/relationships/image" Target="../media/image1226.png"/><Relationship Id="rId44" Type="http://schemas.openxmlformats.org/officeDocument/2006/relationships/image" Target="../media/image1227.png"/><Relationship Id="rId45" Type="http://schemas.openxmlformats.org/officeDocument/2006/relationships/image" Target="../media/image1228.png"/><Relationship Id="rId46" Type="http://schemas.openxmlformats.org/officeDocument/2006/relationships/image" Target="../media/image1229.png"/><Relationship Id="rId47" Type="http://schemas.openxmlformats.org/officeDocument/2006/relationships/image" Target="../media/image1230.png"/><Relationship Id="rId48" Type="http://schemas.openxmlformats.org/officeDocument/2006/relationships/image" Target="../media/image1231.png"/><Relationship Id="rId49" Type="http://schemas.openxmlformats.org/officeDocument/2006/relationships/image" Target="../media/image1232.png"/><Relationship Id="rId50" Type="http://schemas.openxmlformats.org/officeDocument/2006/relationships/image" Target="../media/image1233.png"/><Relationship Id="rId51" Type="http://schemas.openxmlformats.org/officeDocument/2006/relationships/image" Target="../media/image1234.png"/><Relationship Id="rId52" Type="http://schemas.openxmlformats.org/officeDocument/2006/relationships/image" Target="../media/image1235.png"/><Relationship Id="rId53" Type="http://schemas.openxmlformats.org/officeDocument/2006/relationships/image" Target="../media/image1236.png"/><Relationship Id="rId54" Type="http://schemas.openxmlformats.org/officeDocument/2006/relationships/image" Target="../media/image1237.png"/><Relationship Id="rId55" Type="http://schemas.openxmlformats.org/officeDocument/2006/relationships/image" Target="../media/image1238.png"/><Relationship Id="rId56" Type="http://schemas.openxmlformats.org/officeDocument/2006/relationships/image" Target="../media/image1239.png"/><Relationship Id="rId57" Type="http://schemas.openxmlformats.org/officeDocument/2006/relationships/image" Target="../media/image1240.png"/><Relationship Id="rId58" Type="http://schemas.openxmlformats.org/officeDocument/2006/relationships/image" Target="../media/image1241.png"/><Relationship Id="rId59" Type="http://schemas.openxmlformats.org/officeDocument/2006/relationships/image" Target="../media/image1242.png"/><Relationship Id="rId60" Type="http://schemas.openxmlformats.org/officeDocument/2006/relationships/image" Target="../media/image1243.png"/><Relationship Id="rId61" Type="http://schemas.openxmlformats.org/officeDocument/2006/relationships/image" Target="../media/image1244.png"/><Relationship Id="rId62" Type="http://schemas.openxmlformats.org/officeDocument/2006/relationships/image" Target="../media/image1245.png"/><Relationship Id="rId63" Type="http://schemas.openxmlformats.org/officeDocument/2006/relationships/image" Target="../media/image1246.png"/><Relationship Id="rId64" Type="http://schemas.openxmlformats.org/officeDocument/2006/relationships/image" Target="../media/image1247.png"/><Relationship Id="rId65" Type="http://schemas.openxmlformats.org/officeDocument/2006/relationships/image" Target="../media/image1248.png"/><Relationship Id="rId66" Type="http://schemas.openxmlformats.org/officeDocument/2006/relationships/image" Target="../media/image1249.png"/><Relationship Id="rId67" Type="http://schemas.openxmlformats.org/officeDocument/2006/relationships/image" Target="../media/image1250.png"/><Relationship Id="rId68" Type="http://schemas.openxmlformats.org/officeDocument/2006/relationships/image" Target="../media/image1251.png"/><Relationship Id="rId69" Type="http://schemas.openxmlformats.org/officeDocument/2006/relationships/image" Target="../media/image1252.png"/><Relationship Id="rId70" Type="http://schemas.openxmlformats.org/officeDocument/2006/relationships/image" Target="../media/image1253.png"/><Relationship Id="rId71" Type="http://schemas.openxmlformats.org/officeDocument/2006/relationships/image" Target="../media/image1254.png"/><Relationship Id="rId72" Type="http://schemas.openxmlformats.org/officeDocument/2006/relationships/image" Target="../media/image1255.png"/><Relationship Id="rId73" Type="http://schemas.openxmlformats.org/officeDocument/2006/relationships/image" Target="../media/image1256.png"/><Relationship Id="rId74" Type="http://schemas.openxmlformats.org/officeDocument/2006/relationships/image" Target="../media/image1257.png"/><Relationship Id="rId75" Type="http://schemas.openxmlformats.org/officeDocument/2006/relationships/image" Target="../media/image1258.png"/><Relationship Id="rId76" Type="http://schemas.openxmlformats.org/officeDocument/2006/relationships/image" Target="../media/image1259.png"/><Relationship Id="rId77" Type="http://schemas.openxmlformats.org/officeDocument/2006/relationships/image" Target="../media/image1260.png"/><Relationship Id="rId78" Type="http://schemas.openxmlformats.org/officeDocument/2006/relationships/image" Target="../media/image1261.png"/><Relationship Id="rId79" Type="http://schemas.openxmlformats.org/officeDocument/2006/relationships/image" Target="../media/image1262.png"/><Relationship Id="rId80" Type="http://schemas.openxmlformats.org/officeDocument/2006/relationships/image" Target="../media/image1263.png"/><Relationship Id="rId81" Type="http://schemas.openxmlformats.org/officeDocument/2006/relationships/image" Target="../media/image1264.png"/><Relationship Id="rId82" Type="http://schemas.openxmlformats.org/officeDocument/2006/relationships/image" Target="../media/image1265.png"/><Relationship Id="rId83" Type="http://schemas.openxmlformats.org/officeDocument/2006/relationships/image" Target="../media/image1266.png"/><Relationship Id="rId84" Type="http://schemas.openxmlformats.org/officeDocument/2006/relationships/image" Target="../media/image1267.png"/><Relationship Id="rId85" Type="http://schemas.openxmlformats.org/officeDocument/2006/relationships/image" Target="../media/image1268.png"/><Relationship Id="rId86" Type="http://schemas.openxmlformats.org/officeDocument/2006/relationships/image" Target="../media/image1269.png"/><Relationship Id="rId87" Type="http://schemas.openxmlformats.org/officeDocument/2006/relationships/image" Target="../media/image1270.png"/><Relationship Id="rId88" Type="http://schemas.openxmlformats.org/officeDocument/2006/relationships/image" Target="../media/image1271.png"/><Relationship Id="rId89" Type="http://schemas.openxmlformats.org/officeDocument/2006/relationships/image" Target="../media/image1272.png"/><Relationship Id="rId90" Type="http://schemas.openxmlformats.org/officeDocument/2006/relationships/image" Target="../media/image1273.png"/><Relationship Id="rId91" Type="http://schemas.openxmlformats.org/officeDocument/2006/relationships/image" Target="../media/image1274.png"/><Relationship Id="rId92" Type="http://schemas.openxmlformats.org/officeDocument/2006/relationships/image" Target="../media/image1275.png"/><Relationship Id="rId93" Type="http://schemas.openxmlformats.org/officeDocument/2006/relationships/image" Target="../media/image1276.png"/><Relationship Id="rId94" Type="http://schemas.openxmlformats.org/officeDocument/2006/relationships/image" Target="../media/image1277.png"/><Relationship Id="rId95" Type="http://schemas.openxmlformats.org/officeDocument/2006/relationships/image" Target="../media/image1278.png"/><Relationship Id="rId96" Type="http://schemas.openxmlformats.org/officeDocument/2006/relationships/image" Target="../media/image1279.png"/><Relationship Id="rId97" Type="http://schemas.openxmlformats.org/officeDocument/2006/relationships/image" Target="../media/image1280.png"/><Relationship Id="rId98" Type="http://schemas.openxmlformats.org/officeDocument/2006/relationships/image" Target="../media/image1281.png"/><Relationship Id="rId99" Type="http://schemas.openxmlformats.org/officeDocument/2006/relationships/image" Target="../media/image1282.png"/><Relationship Id="rId100" Type="http://schemas.openxmlformats.org/officeDocument/2006/relationships/image" Target="../media/image1283.png"/><Relationship Id="rId101" Type="http://schemas.openxmlformats.org/officeDocument/2006/relationships/image" Target="../media/image1284.png"/><Relationship Id="rId102" Type="http://schemas.openxmlformats.org/officeDocument/2006/relationships/image" Target="../media/image1285.png"/><Relationship Id="rId103" Type="http://schemas.openxmlformats.org/officeDocument/2006/relationships/image" Target="../media/image1286.png"/><Relationship Id="rId104" Type="http://schemas.openxmlformats.org/officeDocument/2006/relationships/image" Target="../media/image1287.png"/><Relationship Id="rId105" Type="http://schemas.openxmlformats.org/officeDocument/2006/relationships/image" Target="../media/image1288.png"/><Relationship Id="rId106" Type="http://schemas.openxmlformats.org/officeDocument/2006/relationships/image" Target="../media/image1289.png"/><Relationship Id="rId107" Type="http://schemas.openxmlformats.org/officeDocument/2006/relationships/image" Target="../media/image1290.png"/><Relationship Id="rId108" Type="http://schemas.openxmlformats.org/officeDocument/2006/relationships/image" Target="../media/image1291.png"/><Relationship Id="rId109" Type="http://schemas.openxmlformats.org/officeDocument/2006/relationships/image" Target="../media/image1292.png"/><Relationship Id="rId110" Type="http://schemas.openxmlformats.org/officeDocument/2006/relationships/image" Target="../media/image1293.png"/><Relationship Id="rId111" Type="http://schemas.openxmlformats.org/officeDocument/2006/relationships/image" Target="../media/image1294.png"/><Relationship Id="rId112" Type="http://schemas.openxmlformats.org/officeDocument/2006/relationships/image" Target="../media/image1295.png"/><Relationship Id="rId113" Type="http://schemas.openxmlformats.org/officeDocument/2006/relationships/image" Target="../media/image1296.png"/><Relationship Id="rId114" Type="http://schemas.openxmlformats.org/officeDocument/2006/relationships/image" Target="../media/image1297.png"/><Relationship Id="rId115" Type="http://schemas.openxmlformats.org/officeDocument/2006/relationships/image" Target="../media/image1298.png"/><Relationship Id="rId116" Type="http://schemas.openxmlformats.org/officeDocument/2006/relationships/image" Target="../media/image1299.png"/><Relationship Id="rId117" Type="http://schemas.openxmlformats.org/officeDocument/2006/relationships/image" Target="../media/image1300.png"/><Relationship Id="rId118" Type="http://schemas.openxmlformats.org/officeDocument/2006/relationships/image" Target="../media/image1301.png"/><Relationship Id="rId119" Type="http://schemas.openxmlformats.org/officeDocument/2006/relationships/image" Target="../media/image1302.png"/><Relationship Id="rId120" Type="http://schemas.openxmlformats.org/officeDocument/2006/relationships/image" Target="../media/image1303.png"/><Relationship Id="rId121" Type="http://schemas.openxmlformats.org/officeDocument/2006/relationships/image" Target="../media/image1304.png"/><Relationship Id="rId122" Type="http://schemas.openxmlformats.org/officeDocument/2006/relationships/image" Target="../media/image1305.png"/><Relationship Id="rId123" Type="http://schemas.openxmlformats.org/officeDocument/2006/relationships/image" Target="../media/image1306.png"/><Relationship Id="rId124" Type="http://schemas.openxmlformats.org/officeDocument/2006/relationships/image" Target="../media/image1307.png"/><Relationship Id="rId125" Type="http://schemas.openxmlformats.org/officeDocument/2006/relationships/image" Target="../media/image1308.png"/><Relationship Id="rId126" Type="http://schemas.openxmlformats.org/officeDocument/2006/relationships/image" Target="../media/image1309.png"/><Relationship Id="rId127" Type="http://schemas.openxmlformats.org/officeDocument/2006/relationships/image" Target="../media/image1310.png"/><Relationship Id="rId128" Type="http://schemas.openxmlformats.org/officeDocument/2006/relationships/image" Target="../media/image1311.png"/><Relationship Id="rId129" Type="http://schemas.openxmlformats.org/officeDocument/2006/relationships/image" Target="../media/image1312.png"/><Relationship Id="rId130" Type="http://schemas.openxmlformats.org/officeDocument/2006/relationships/image" Target="../media/image1313.png"/><Relationship Id="rId131" Type="http://schemas.openxmlformats.org/officeDocument/2006/relationships/image" Target="../media/image1314.png"/><Relationship Id="rId132" Type="http://schemas.openxmlformats.org/officeDocument/2006/relationships/image" Target="../media/image1315.png"/><Relationship Id="rId133" Type="http://schemas.openxmlformats.org/officeDocument/2006/relationships/image" Target="../media/image1316.png"/><Relationship Id="rId134" Type="http://schemas.openxmlformats.org/officeDocument/2006/relationships/image" Target="../media/image1317.png"/><Relationship Id="rId135" Type="http://schemas.openxmlformats.org/officeDocument/2006/relationships/image" Target="../media/image1318.png"/><Relationship Id="rId136" Type="http://schemas.openxmlformats.org/officeDocument/2006/relationships/image" Target="../media/image1319.png"/><Relationship Id="rId137" Type="http://schemas.openxmlformats.org/officeDocument/2006/relationships/image" Target="../media/image1320.png"/><Relationship Id="rId138" Type="http://schemas.openxmlformats.org/officeDocument/2006/relationships/image" Target="../media/image1321.png"/><Relationship Id="rId139" Type="http://schemas.openxmlformats.org/officeDocument/2006/relationships/image" Target="../media/image1322.png"/><Relationship Id="rId140" Type="http://schemas.openxmlformats.org/officeDocument/2006/relationships/image" Target="../media/image1323.png"/><Relationship Id="rId141" Type="http://schemas.openxmlformats.org/officeDocument/2006/relationships/image" Target="../media/image1324.png"/><Relationship Id="rId142" Type="http://schemas.openxmlformats.org/officeDocument/2006/relationships/image" Target="../media/image1325.png"/><Relationship Id="rId143" Type="http://schemas.openxmlformats.org/officeDocument/2006/relationships/image" Target="../media/image1326.png"/><Relationship Id="rId144" Type="http://schemas.openxmlformats.org/officeDocument/2006/relationships/image" Target="../media/image1327.png"/><Relationship Id="rId145" Type="http://schemas.openxmlformats.org/officeDocument/2006/relationships/image" Target="../media/image1328.png"/><Relationship Id="rId146" Type="http://schemas.openxmlformats.org/officeDocument/2006/relationships/image" Target="../media/image795.png"/><Relationship Id="rId147" Type="http://schemas.openxmlformats.org/officeDocument/2006/relationships/image" Target="../media/image1329.png"/><Relationship Id="rId148" Type="http://schemas.openxmlformats.org/officeDocument/2006/relationships/image" Target="../media/image1330.png"/><Relationship Id="rId149" Type="http://schemas.openxmlformats.org/officeDocument/2006/relationships/image" Target="../media/image1331.png"/><Relationship Id="rId150" Type="http://schemas.openxmlformats.org/officeDocument/2006/relationships/image" Target="../media/image1332.png"/><Relationship Id="rId151" Type="http://schemas.openxmlformats.org/officeDocument/2006/relationships/image" Target="../media/image1333.png"/><Relationship Id="rId152" Type="http://schemas.openxmlformats.org/officeDocument/2006/relationships/image" Target="../media/image1334.png"/><Relationship Id="rId153" Type="http://schemas.openxmlformats.org/officeDocument/2006/relationships/image" Target="../media/image1335.png"/><Relationship Id="rId154" Type="http://schemas.openxmlformats.org/officeDocument/2006/relationships/image" Target="../media/image1336.png"/><Relationship Id="rId155" Type="http://schemas.openxmlformats.org/officeDocument/2006/relationships/image" Target="../media/image1337.png"/><Relationship Id="rId156" Type="http://schemas.openxmlformats.org/officeDocument/2006/relationships/image" Target="../media/image1338.png"/><Relationship Id="rId157" Type="http://schemas.openxmlformats.org/officeDocument/2006/relationships/image" Target="../media/image1339.png"/><Relationship Id="rId158" Type="http://schemas.openxmlformats.org/officeDocument/2006/relationships/image" Target="../media/image1340.png"/><Relationship Id="rId159" Type="http://schemas.openxmlformats.org/officeDocument/2006/relationships/image" Target="../media/image1341.png"/><Relationship Id="rId160" Type="http://schemas.openxmlformats.org/officeDocument/2006/relationships/image" Target="../media/image1342.png"/><Relationship Id="rId161" Type="http://schemas.openxmlformats.org/officeDocument/2006/relationships/image" Target="../media/image1343.png"/><Relationship Id="rId162" Type="http://schemas.openxmlformats.org/officeDocument/2006/relationships/image" Target="../media/image1344.png"/><Relationship Id="rId163" Type="http://schemas.openxmlformats.org/officeDocument/2006/relationships/image" Target="../media/image1345.png"/><Relationship Id="rId164" Type="http://schemas.openxmlformats.org/officeDocument/2006/relationships/image" Target="../media/image1346.png"/><Relationship Id="rId165" Type="http://schemas.openxmlformats.org/officeDocument/2006/relationships/image" Target="../media/image1347.png"/><Relationship Id="rId166" Type="http://schemas.openxmlformats.org/officeDocument/2006/relationships/image" Target="../media/image1348.png"/><Relationship Id="rId167" Type="http://schemas.openxmlformats.org/officeDocument/2006/relationships/image" Target="../media/image1349.png"/><Relationship Id="rId168" Type="http://schemas.openxmlformats.org/officeDocument/2006/relationships/image" Target="../media/image1350.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1351.png"/><Relationship Id="rId7" Type="http://schemas.openxmlformats.org/officeDocument/2006/relationships/image" Target="../media/image1352.png"/><Relationship Id="rId8" Type="http://schemas.openxmlformats.org/officeDocument/2006/relationships/image" Target="../media/image1353.png"/><Relationship Id="rId9" Type="http://schemas.openxmlformats.org/officeDocument/2006/relationships/image" Target="../media/image1354.png"/><Relationship Id="rId10" Type="http://schemas.openxmlformats.org/officeDocument/2006/relationships/image" Target="../media/image1355.png"/><Relationship Id="rId11" Type="http://schemas.openxmlformats.org/officeDocument/2006/relationships/image" Target="../media/image1356.png"/><Relationship Id="rId12" Type="http://schemas.openxmlformats.org/officeDocument/2006/relationships/image" Target="../media/image1357.png"/><Relationship Id="rId13" Type="http://schemas.openxmlformats.org/officeDocument/2006/relationships/image" Target="../media/image1358.png"/><Relationship Id="rId14" Type="http://schemas.openxmlformats.org/officeDocument/2006/relationships/image" Target="../media/image1359.png"/><Relationship Id="rId15" Type="http://schemas.openxmlformats.org/officeDocument/2006/relationships/image" Target="../media/image1360.png"/><Relationship Id="rId16" Type="http://schemas.openxmlformats.org/officeDocument/2006/relationships/image" Target="../media/image1361.png"/><Relationship Id="rId17" Type="http://schemas.openxmlformats.org/officeDocument/2006/relationships/image" Target="../media/image1362.png"/><Relationship Id="rId18" Type="http://schemas.openxmlformats.org/officeDocument/2006/relationships/image" Target="../media/image1363.png"/><Relationship Id="rId19" Type="http://schemas.openxmlformats.org/officeDocument/2006/relationships/image" Target="../media/image1364.png"/><Relationship Id="rId20" Type="http://schemas.openxmlformats.org/officeDocument/2006/relationships/image" Target="../media/image1365.png"/><Relationship Id="rId21" Type="http://schemas.openxmlformats.org/officeDocument/2006/relationships/image" Target="../media/image1366.png"/><Relationship Id="rId22" Type="http://schemas.openxmlformats.org/officeDocument/2006/relationships/image" Target="../media/image1346.png"/><Relationship Id="rId23" Type="http://schemas.openxmlformats.org/officeDocument/2006/relationships/image" Target="../media/image1367.png"/><Relationship Id="rId24" Type="http://schemas.openxmlformats.org/officeDocument/2006/relationships/image" Target="../media/image1368.png"/><Relationship Id="rId25" Type="http://schemas.openxmlformats.org/officeDocument/2006/relationships/image" Target="../media/image1369.png"/><Relationship Id="rId26" Type="http://schemas.openxmlformats.org/officeDocument/2006/relationships/image" Target="../media/image1370.png"/><Relationship Id="rId27" Type="http://schemas.openxmlformats.org/officeDocument/2006/relationships/image" Target="../media/image1371.png"/><Relationship Id="rId28" Type="http://schemas.openxmlformats.org/officeDocument/2006/relationships/image" Target="../media/image1372.png"/><Relationship Id="rId29" Type="http://schemas.openxmlformats.org/officeDocument/2006/relationships/image" Target="../media/image1373.png"/><Relationship Id="rId30" Type="http://schemas.openxmlformats.org/officeDocument/2006/relationships/image" Target="../media/image1374.png"/><Relationship Id="rId31" Type="http://schemas.openxmlformats.org/officeDocument/2006/relationships/image" Target="../media/image1375.png"/><Relationship Id="rId32" Type="http://schemas.openxmlformats.org/officeDocument/2006/relationships/image" Target="../media/image1376.png"/><Relationship Id="rId33" Type="http://schemas.openxmlformats.org/officeDocument/2006/relationships/image" Target="../media/image1377.png"/><Relationship Id="rId34" Type="http://schemas.openxmlformats.org/officeDocument/2006/relationships/image" Target="../media/image1378.png"/><Relationship Id="rId35" Type="http://schemas.openxmlformats.org/officeDocument/2006/relationships/image" Target="../media/image1379.png"/><Relationship Id="rId36" Type="http://schemas.openxmlformats.org/officeDocument/2006/relationships/image" Target="../media/image1380.png"/><Relationship Id="rId37" Type="http://schemas.openxmlformats.org/officeDocument/2006/relationships/image" Target="../media/image1381.png"/><Relationship Id="rId38" Type="http://schemas.openxmlformats.org/officeDocument/2006/relationships/image" Target="../media/image1382.png"/><Relationship Id="rId39" Type="http://schemas.openxmlformats.org/officeDocument/2006/relationships/image" Target="../media/image1383.png"/><Relationship Id="rId40" Type="http://schemas.openxmlformats.org/officeDocument/2006/relationships/image" Target="../media/image51.png"/><Relationship Id="rId41" Type="http://schemas.openxmlformats.org/officeDocument/2006/relationships/image" Target="../media/image52.png"/><Relationship Id="rId42" Type="http://schemas.openxmlformats.org/officeDocument/2006/relationships/image" Target="../media/image53.png"/><Relationship Id="rId43" Type="http://schemas.openxmlformats.org/officeDocument/2006/relationships/image" Target="../media/image54.png"/><Relationship Id="rId44" Type="http://schemas.openxmlformats.org/officeDocument/2006/relationships/image" Target="../media/image55.png"/><Relationship Id="rId45" Type="http://schemas.openxmlformats.org/officeDocument/2006/relationships/image" Target="../media/image56.png"/><Relationship Id="rId46" Type="http://schemas.openxmlformats.org/officeDocument/2006/relationships/image" Target="../media/image83.png"/><Relationship Id="rId47" Type="http://schemas.openxmlformats.org/officeDocument/2006/relationships/image" Target="../media/image84.png"/><Relationship Id="rId48" Type="http://schemas.openxmlformats.org/officeDocument/2006/relationships/image" Target="../media/image85.png"/><Relationship Id="rId49" Type="http://schemas.openxmlformats.org/officeDocument/2006/relationships/image" Target="../media/image86.png"/><Relationship Id="rId50" Type="http://schemas.openxmlformats.org/officeDocument/2006/relationships/image" Target="../media/image87.png"/><Relationship Id="rId51" Type="http://schemas.openxmlformats.org/officeDocument/2006/relationships/image" Target="../media/image88.png"/><Relationship Id="rId52" Type="http://schemas.openxmlformats.org/officeDocument/2006/relationships/image" Target="../media/image1384.png"/><Relationship Id="rId53" Type="http://schemas.openxmlformats.org/officeDocument/2006/relationships/image" Target="../media/image1385.png"/><Relationship Id="rId54" Type="http://schemas.openxmlformats.org/officeDocument/2006/relationships/image" Target="../media/image1386.png"/><Relationship Id="rId55" Type="http://schemas.openxmlformats.org/officeDocument/2006/relationships/image" Target="../media/image1387.png"/><Relationship Id="rId56" Type="http://schemas.openxmlformats.org/officeDocument/2006/relationships/image" Target="../media/image1388.png"/><Relationship Id="rId57" Type="http://schemas.openxmlformats.org/officeDocument/2006/relationships/image" Target="../media/image1389.png"/><Relationship Id="rId58" Type="http://schemas.openxmlformats.org/officeDocument/2006/relationships/image" Target="../media/image1390.png"/><Relationship Id="rId59" Type="http://schemas.openxmlformats.org/officeDocument/2006/relationships/image" Target="../media/image1391.png"/><Relationship Id="rId60" Type="http://schemas.openxmlformats.org/officeDocument/2006/relationships/image" Target="../media/image1392.png"/><Relationship Id="rId61" Type="http://schemas.openxmlformats.org/officeDocument/2006/relationships/image" Target="../media/image1393.png"/><Relationship Id="rId62" Type="http://schemas.openxmlformats.org/officeDocument/2006/relationships/image" Target="../media/image1394.png"/><Relationship Id="rId63" Type="http://schemas.openxmlformats.org/officeDocument/2006/relationships/image" Target="../media/image1395.png"/><Relationship Id="rId64" Type="http://schemas.openxmlformats.org/officeDocument/2006/relationships/image" Target="../media/image1396.png"/><Relationship Id="rId65" Type="http://schemas.openxmlformats.org/officeDocument/2006/relationships/image" Target="../media/image1397.png"/><Relationship Id="rId66" Type="http://schemas.openxmlformats.org/officeDocument/2006/relationships/image" Target="../media/image1398.png"/><Relationship Id="rId67" Type="http://schemas.openxmlformats.org/officeDocument/2006/relationships/image" Target="../media/image1399.png"/><Relationship Id="rId68" Type="http://schemas.openxmlformats.org/officeDocument/2006/relationships/image" Target="../media/image1400.png"/><Relationship Id="rId69" Type="http://schemas.openxmlformats.org/officeDocument/2006/relationships/image" Target="../media/image1401.png"/><Relationship Id="rId70" Type="http://schemas.openxmlformats.org/officeDocument/2006/relationships/image" Target="../media/image1402.png"/><Relationship Id="rId71" Type="http://schemas.openxmlformats.org/officeDocument/2006/relationships/image" Target="../media/image1403.png"/><Relationship Id="rId72" Type="http://schemas.openxmlformats.org/officeDocument/2006/relationships/image" Target="../media/image1404.png"/><Relationship Id="rId73" Type="http://schemas.openxmlformats.org/officeDocument/2006/relationships/image" Target="../media/image1405.png"/><Relationship Id="rId74" Type="http://schemas.openxmlformats.org/officeDocument/2006/relationships/image" Target="../media/image1406.png"/><Relationship Id="rId75" Type="http://schemas.openxmlformats.org/officeDocument/2006/relationships/image" Target="../media/image1407.png"/><Relationship Id="rId76" Type="http://schemas.openxmlformats.org/officeDocument/2006/relationships/image" Target="../media/image1408.png"/><Relationship Id="rId77" Type="http://schemas.openxmlformats.org/officeDocument/2006/relationships/image" Target="../media/image1409.png"/><Relationship Id="rId78" Type="http://schemas.openxmlformats.org/officeDocument/2006/relationships/image" Target="../media/image1410.png"/><Relationship Id="rId79" Type="http://schemas.openxmlformats.org/officeDocument/2006/relationships/image" Target="../media/image1411.png"/><Relationship Id="rId80" Type="http://schemas.openxmlformats.org/officeDocument/2006/relationships/image" Target="../media/image1412.png"/><Relationship Id="rId81" Type="http://schemas.openxmlformats.org/officeDocument/2006/relationships/image" Target="../media/image1413.png"/><Relationship Id="rId82" Type="http://schemas.openxmlformats.org/officeDocument/2006/relationships/image" Target="../media/image1414.png"/><Relationship Id="rId83" Type="http://schemas.openxmlformats.org/officeDocument/2006/relationships/image" Target="../media/image1415.png"/><Relationship Id="rId84" Type="http://schemas.openxmlformats.org/officeDocument/2006/relationships/image" Target="../media/image1416.png"/><Relationship Id="rId85" Type="http://schemas.openxmlformats.org/officeDocument/2006/relationships/image" Target="../media/image1417.png"/><Relationship Id="rId86" Type="http://schemas.openxmlformats.org/officeDocument/2006/relationships/image" Target="../media/image1418.png"/><Relationship Id="rId87" Type="http://schemas.openxmlformats.org/officeDocument/2006/relationships/image" Target="../media/image1419.png"/><Relationship Id="rId88" Type="http://schemas.openxmlformats.org/officeDocument/2006/relationships/image" Target="../media/image1420.png"/><Relationship Id="rId89" Type="http://schemas.openxmlformats.org/officeDocument/2006/relationships/image" Target="../media/image1421.png"/><Relationship Id="rId90" Type="http://schemas.openxmlformats.org/officeDocument/2006/relationships/image" Target="../media/image1422.png"/><Relationship Id="rId91" Type="http://schemas.openxmlformats.org/officeDocument/2006/relationships/image" Target="../media/image1423.png"/><Relationship Id="rId92" Type="http://schemas.openxmlformats.org/officeDocument/2006/relationships/image" Target="../media/image1424.png"/><Relationship Id="rId93" Type="http://schemas.openxmlformats.org/officeDocument/2006/relationships/image" Target="../media/image1425.png"/><Relationship Id="rId94" Type="http://schemas.openxmlformats.org/officeDocument/2006/relationships/image" Target="../media/image1426.png"/><Relationship Id="rId95" Type="http://schemas.openxmlformats.org/officeDocument/2006/relationships/image" Target="../media/image1427.png"/><Relationship Id="rId96" Type="http://schemas.openxmlformats.org/officeDocument/2006/relationships/image" Target="../media/image1428.png"/><Relationship Id="rId97" Type="http://schemas.openxmlformats.org/officeDocument/2006/relationships/image" Target="../media/image1429.png"/><Relationship Id="rId98" Type="http://schemas.openxmlformats.org/officeDocument/2006/relationships/image" Target="../media/image1430.png"/><Relationship Id="rId99" Type="http://schemas.openxmlformats.org/officeDocument/2006/relationships/image" Target="../media/image1431.png"/><Relationship Id="rId100" Type="http://schemas.openxmlformats.org/officeDocument/2006/relationships/image" Target="../media/image1432.png"/><Relationship Id="rId101" Type="http://schemas.openxmlformats.org/officeDocument/2006/relationships/image" Target="../media/image1433.png"/><Relationship Id="rId102" Type="http://schemas.openxmlformats.org/officeDocument/2006/relationships/image" Target="../media/image1434.png"/><Relationship Id="rId103" Type="http://schemas.openxmlformats.org/officeDocument/2006/relationships/image" Target="../media/image1435.png"/><Relationship Id="rId104" Type="http://schemas.openxmlformats.org/officeDocument/2006/relationships/image" Target="../media/image1436.png"/><Relationship Id="rId105" Type="http://schemas.openxmlformats.org/officeDocument/2006/relationships/image" Target="../media/image1437.png"/><Relationship Id="rId106" Type="http://schemas.openxmlformats.org/officeDocument/2006/relationships/image" Target="../media/image1438.png"/><Relationship Id="rId107" Type="http://schemas.openxmlformats.org/officeDocument/2006/relationships/image" Target="../media/image570.png"/><Relationship Id="rId108" Type="http://schemas.openxmlformats.org/officeDocument/2006/relationships/image" Target="../media/image1439.png"/><Relationship Id="rId109" Type="http://schemas.openxmlformats.org/officeDocument/2006/relationships/image" Target="../media/image1440.png"/><Relationship Id="rId110" Type="http://schemas.openxmlformats.org/officeDocument/2006/relationships/image" Target="../media/image1441.png"/><Relationship Id="rId111" Type="http://schemas.openxmlformats.org/officeDocument/2006/relationships/image" Target="../media/image1442.png"/><Relationship Id="rId112" Type="http://schemas.openxmlformats.org/officeDocument/2006/relationships/image" Target="../media/image1443.png"/><Relationship Id="rId113" Type="http://schemas.openxmlformats.org/officeDocument/2006/relationships/image" Target="../media/image1444.png"/><Relationship Id="rId114" Type="http://schemas.openxmlformats.org/officeDocument/2006/relationships/image" Target="../media/image1445.png"/><Relationship Id="rId115" Type="http://schemas.openxmlformats.org/officeDocument/2006/relationships/image" Target="../media/image1446.png"/><Relationship Id="rId116" Type="http://schemas.openxmlformats.org/officeDocument/2006/relationships/image" Target="../media/image1447.png"/><Relationship Id="rId117" Type="http://schemas.openxmlformats.org/officeDocument/2006/relationships/image" Target="../media/image1448.png"/><Relationship Id="rId118" Type="http://schemas.openxmlformats.org/officeDocument/2006/relationships/image" Target="../media/image1449.png"/><Relationship Id="rId119" Type="http://schemas.openxmlformats.org/officeDocument/2006/relationships/image" Target="../media/image1450.png"/><Relationship Id="rId120" Type="http://schemas.openxmlformats.org/officeDocument/2006/relationships/image" Target="../media/image1451.png"/><Relationship Id="rId121" Type="http://schemas.openxmlformats.org/officeDocument/2006/relationships/image" Target="../media/image1452.png"/><Relationship Id="rId122" Type="http://schemas.openxmlformats.org/officeDocument/2006/relationships/image" Target="../media/image1453.png"/><Relationship Id="rId123" Type="http://schemas.openxmlformats.org/officeDocument/2006/relationships/image" Target="../media/image1454.png"/><Relationship Id="rId124" Type="http://schemas.openxmlformats.org/officeDocument/2006/relationships/image" Target="../media/image1455.png"/><Relationship Id="rId125" Type="http://schemas.openxmlformats.org/officeDocument/2006/relationships/image" Target="../media/image1456.png"/><Relationship Id="rId126" Type="http://schemas.openxmlformats.org/officeDocument/2006/relationships/image" Target="../media/image1457.png"/><Relationship Id="rId127" Type="http://schemas.openxmlformats.org/officeDocument/2006/relationships/image" Target="../media/image1458.png"/><Relationship Id="rId128" Type="http://schemas.openxmlformats.org/officeDocument/2006/relationships/image" Target="../media/image1459.png"/><Relationship Id="rId129" Type="http://schemas.openxmlformats.org/officeDocument/2006/relationships/image" Target="../media/image1460.png"/><Relationship Id="rId130" Type="http://schemas.openxmlformats.org/officeDocument/2006/relationships/image" Target="../media/image1461.png"/><Relationship Id="rId131" Type="http://schemas.openxmlformats.org/officeDocument/2006/relationships/image" Target="../media/image1462.png"/><Relationship Id="rId132" Type="http://schemas.openxmlformats.org/officeDocument/2006/relationships/image" Target="../media/image1463.png"/><Relationship Id="rId133" Type="http://schemas.openxmlformats.org/officeDocument/2006/relationships/image" Target="../media/image1464.png"/><Relationship Id="rId134" Type="http://schemas.openxmlformats.org/officeDocument/2006/relationships/image" Target="../media/image1465.png"/><Relationship Id="rId135" Type="http://schemas.openxmlformats.org/officeDocument/2006/relationships/image" Target="../media/image1466.png"/><Relationship Id="rId136" Type="http://schemas.openxmlformats.org/officeDocument/2006/relationships/image" Target="../media/image1467.png"/><Relationship Id="rId137" Type="http://schemas.openxmlformats.org/officeDocument/2006/relationships/image" Target="../media/image1468.png"/><Relationship Id="rId138" Type="http://schemas.openxmlformats.org/officeDocument/2006/relationships/image" Target="../media/image1469.png"/><Relationship Id="rId139" Type="http://schemas.openxmlformats.org/officeDocument/2006/relationships/image" Target="../media/image1470.png"/><Relationship Id="rId140" Type="http://schemas.openxmlformats.org/officeDocument/2006/relationships/image" Target="../media/image1471.png"/><Relationship Id="rId141" Type="http://schemas.openxmlformats.org/officeDocument/2006/relationships/image" Target="../media/image1472.png"/><Relationship Id="rId142" Type="http://schemas.openxmlformats.org/officeDocument/2006/relationships/image" Target="../media/image1473.png"/><Relationship Id="rId143" Type="http://schemas.openxmlformats.org/officeDocument/2006/relationships/image" Target="../media/image795.png"/><Relationship Id="rId144" Type="http://schemas.openxmlformats.org/officeDocument/2006/relationships/image" Target="../media/image1474.png"/><Relationship Id="rId145" Type="http://schemas.openxmlformats.org/officeDocument/2006/relationships/image" Target="../media/image1475.png"/><Relationship Id="rId146" Type="http://schemas.openxmlformats.org/officeDocument/2006/relationships/image" Target="../media/image798.png"/><Relationship Id="rId147" Type="http://schemas.openxmlformats.org/officeDocument/2006/relationships/image" Target="../media/image1476.png"/><Relationship Id="rId148" Type="http://schemas.openxmlformats.org/officeDocument/2006/relationships/image" Target="../media/image1477.png"/><Relationship Id="rId149" Type="http://schemas.openxmlformats.org/officeDocument/2006/relationships/image" Target="../media/image1478.png"/><Relationship Id="rId150" Type="http://schemas.openxmlformats.org/officeDocument/2006/relationships/image" Target="../media/image1479.png"/><Relationship Id="rId151" Type="http://schemas.openxmlformats.org/officeDocument/2006/relationships/image" Target="../media/image1480.png"/><Relationship Id="rId152" Type="http://schemas.openxmlformats.org/officeDocument/2006/relationships/image" Target="../media/image1481.png"/><Relationship Id="rId153" Type="http://schemas.openxmlformats.org/officeDocument/2006/relationships/image" Target="../media/image1482.png"/><Relationship Id="rId154" Type="http://schemas.openxmlformats.org/officeDocument/2006/relationships/image" Target="../media/image1483.png"/><Relationship Id="rId155" Type="http://schemas.openxmlformats.org/officeDocument/2006/relationships/image" Target="../media/image1484.png"/><Relationship Id="rId156" Type="http://schemas.openxmlformats.org/officeDocument/2006/relationships/image" Target="../media/image1485.png"/><Relationship Id="rId157" Type="http://schemas.openxmlformats.org/officeDocument/2006/relationships/image" Target="../media/image984.png"/><Relationship Id="rId158" Type="http://schemas.openxmlformats.org/officeDocument/2006/relationships/image" Target="../media/image1486.png"/><Relationship Id="rId159" Type="http://schemas.openxmlformats.org/officeDocument/2006/relationships/image" Target="../media/image1153.png"/><Relationship Id="rId160" Type="http://schemas.openxmlformats.org/officeDocument/2006/relationships/image" Target="../media/image1487.png"/><Relationship Id="rId161" Type="http://schemas.openxmlformats.org/officeDocument/2006/relationships/image" Target="../media/image1488.png"/><Relationship Id="rId162" Type="http://schemas.openxmlformats.org/officeDocument/2006/relationships/image" Target="../media/image1489.png"/><Relationship Id="rId163" Type="http://schemas.openxmlformats.org/officeDocument/2006/relationships/image" Target="../media/image1490.png"/><Relationship Id="rId164" Type="http://schemas.openxmlformats.org/officeDocument/2006/relationships/image" Target="../media/image1491.png"/><Relationship Id="rId165" Type="http://schemas.openxmlformats.org/officeDocument/2006/relationships/image" Target="../media/image29.png"/><Relationship Id="rId166" Type="http://schemas.openxmlformats.org/officeDocument/2006/relationships/image" Target="../media/image1492.png"/><Relationship Id="rId167" Type="http://schemas.openxmlformats.org/officeDocument/2006/relationships/image" Target="../media/image1206.png"/><Relationship Id="rId168" Type="http://schemas.openxmlformats.org/officeDocument/2006/relationships/image" Target="../media/image1493.png"/><Relationship Id="rId169" Type="http://schemas.openxmlformats.org/officeDocument/2006/relationships/image" Target="../media/image1494.png"/><Relationship Id="rId170" Type="http://schemas.openxmlformats.org/officeDocument/2006/relationships/image" Target="../media/image1495.png"/><Relationship Id="rId171" Type="http://schemas.openxmlformats.org/officeDocument/2006/relationships/image" Target="../media/image1496.png"/><Relationship Id="rId172" Type="http://schemas.openxmlformats.org/officeDocument/2006/relationships/image" Target="../media/image1497.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1498.png"/><Relationship Id="rId19" Type="http://schemas.openxmlformats.org/officeDocument/2006/relationships/image" Target="../media/image1499.png"/><Relationship Id="rId20" Type="http://schemas.openxmlformats.org/officeDocument/2006/relationships/image" Target="../media/image1500.png"/><Relationship Id="rId21" Type="http://schemas.openxmlformats.org/officeDocument/2006/relationships/image" Target="../media/image1501.png"/><Relationship Id="rId22" Type="http://schemas.openxmlformats.org/officeDocument/2006/relationships/image" Target="../media/image1502.png"/><Relationship Id="rId23" Type="http://schemas.openxmlformats.org/officeDocument/2006/relationships/image" Target="../media/image1503.png"/><Relationship Id="rId24" Type="http://schemas.openxmlformats.org/officeDocument/2006/relationships/image" Target="../media/image1504.png"/><Relationship Id="rId25" Type="http://schemas.openxmlformats.org/officeDocument/2006/relationships/image" Target="../media/image1505.png"/><Relationship Id="rId26" Type="http://schemas.openxmlformats.org/officeDocument/2006/relationships/image" Target="../media/image1506.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1507.png"/><Relationship Id="rId19" Type="http://schemas.openxmlformats.org/officeDocument/2006/relationships/image" Target="../media/image1508.png"/><Relationship Id="rId20" Type="http://schemas.openxmlformats.org/officeDocument/2006/relationships/image" Target="../media/image1509.png"/><Relationship Id="rId21" Type="http://schemas.openxmlformats.org/officeDocument/2006/relationships/image" Target="../media/image1510.png"/><Relationship Id="rId22" Type="http://schemas.openxmlformats.org/officeDocument/2006/relationships/image" Target="../media/image19.png"/><Relationship Id="rId23" Type="http://schemas.openxmlformats.org/officeDocument/2006/relationships/image" Target="../media/image1511.png"/><Relationship Id="rId24" Type="http://schemas.openxmlformats.org/officeDocument/2006/relationships/image" Target="../media/image1512.png"/><Relationship Id="rId25" Type="http://schemas.openxmlformats.org/officeDocument/2006/relationships/image" Target="../media/image1513.png"/><Relationship Id="rId26" Type="http://schemas.openxmlformats.org/officeDocument/2006/relationships/image" Target="../media/image1299.png"/><Relationship Id="rId27" Type="http://schemas.openxmlformats.org/officeDocument/2006/relationships/image" Target="../media/image1514.png"/><Relationship Id="rId28" Type="http://schemas.openxmlformats.org/officeDocument/2006/relationships/image" Target="../media/image1515.png"/><Relationship Id="rId29" Type="http://schemas.openxmlformats.org/officeDocument/2006/relationships/image" Target="../media/image1516.png"/><Relationship Id="rId30" Type="http://schemas.openxmlformats.org/officeDocument/2006/relationships/image" Target="../media/image1517.png"/><Relationship Id="rId31" Type="http://schemas.openxmlformats.org/officeDocument/2006/relationships/image" Target="../media/image1518.png"/><Relationship Id="rId32" Type="http://schemas.openxmlformats.org/officeDocument/2006/relationships/image" Target="../media/image1519.png"/><Relationship Id="rId33" Type="http://schemas.openxmlformats.org/officeDocument/2006/relationships/image" Target="../media/image1520.png"/><Relationship Id="rId34" Type="http://schemas.openxmlformats.org/officeDocument/2006/relationships/image" Target="../media/image1521.png"/><Relationship Id="rId35" Type="http://schemas.openxmlformats.org/officeDocument/2006/relationships/image" Target="../media/image1522.png"/><Relationship Id="rId36" Type="http://schemas.openxmlformats.org/officeDocument/2006/relationships/image" Target="../media/image1523.png"/><Relationship Id="rId37" Type="http://schemas.openxmlformats.org/officeDocument/2006/relationships/image" Target="../media/image1524.png"/><Relationship Id="rId38" Type="http://schemas.openxmlformats.org/officeDocument/2006/relationships/image" Target="../media/image1525.png"/><Relationship Id="rId39" Type="http://schemas.openxmlformats.org/officeDocument/2006/relationships/image" Target="../media/image744.png"/><Relationship Id="rId40" Type="http://schemas.openxmlformats.org/officeDocument/2006/relationships/image" Target="../media/image1526.png"/><Relationship Id="rId41" Type="http://schemas.openxmlformats.org/officeDocument/2006/relationships/image" Target="../media/image1527.png"/><Relationship Id="rId42" Type="http://schemas.openxmlformats.org/officeDocument/2006/relationships/image" Target="../media/image1528.png"/><Relationship Id="rId43" Type="http://schemas.openxmlformats.org/officeDocument/2006/relationships/image" Target="../media/image1529.png"/><Relationship Id="rId44" Type="http://schemas.openxmlformats.org/officeDocument/2006/relationships/image" Target="../media/image1530.png"/><Relationship Id="rId45" Type="http://schemas.openxmlformats.org/officeDocument/2006/relationships/image" Target="../media/image1531.png"/><Relationship Id="rId46" Type="http://schemas.openxmlformats.org/officeDocument/2006/relationships/image" Target="../media/image1532.png"/><Relationship Id="rId47" Type="http://schemas.openxmlformats.org/officeDocument/2006/relationships/image" Target="../media/image1533.png"/><Relationship Id="rId48" Type="http://schemas.openxmlformats.org/officeDocument/2006/relationships/image" Target="../media/image1534.png"/><Relationship Id="rId49" Type="http://schemas.openxmlformats.org/officeDocument/2006/relationships/image" Target="../media/image1535.png"/><Relationship Id="rId50" Type="http://schemas.openxmlformats.org/officeDocument/2006/relationships/image" Target="../media/image1536.png"/><Relationship Id="rId51" Type="http://schemas.openxmlformats.org/officeDocument/2006/relationships/image" Target="../media/image1537.png"/><Relationship Id="rId52" Type="http://schemas.openxmlformats.org/officeDocument/2006/relationships/image" Target="../media/image1538.png"/><Relationship Id="rId53" Type="http://schemas.openxmlformats.org/officeDocument/2006/relationships/image" Target="../media/image1539.png"/><Relationship Id="rId54" Type="http://schemas.openxmlformats.org/officeDocument/2006/relationships/image" Target="../media/image1540.png"/><Relationship Id="rId55" Type="http://schemas.openxmlformats.org/officeDocument/2006/relationships/image" Target="../media/image1541.png"/><Relationship Id="rId56" Type="http://schemas.openxmlformats.org/officeDocument/2006/relationships/image" Target="../media/image1542.png"/><Relationship Id="rId57" Type="http://schemas.openxmlformats.org/officeDocument/2006/relationships/image" Target="../media/image1543.png"/><Relationship Id="rId58" Type="http://schemas.openxmlformats.org/officeDocument/2006/relationships/image" Target="../media/image1544.png"/><Relationship Id="rId59" Type="http://schemas.openxmlformats.org/officeDocument/2006/relationships/image" Target="../media/image1545.png"/><Relationship Id="rId60" Type="http://schemas.openxmlformats.org/officeDocument/2006/relationships/image" Target="../media/image1055.png"/><Relationship Id="rId61" Type="http://schemas.openxmlformats.org/officeDocument/2006/relationships/image" Target="../media/image1546.png"/><Relationship Id="rId62" Type="http://schemas.openxmlformats.org/officeDocument/2006/relationships/image" Target="../media/image1547.png"/><Relationship Id="rId63" Type="http://schemas.openxmlformats.org/officeDocument/2006/relationships/image" Target="../media/image1548.png"/><Relationship Id="rId64" Type="http://schemas.openxmlformats.org/officeDocument/2006/relationships/image" Target="../media/image1549.png"/><Relationship Id="rId65" Type="http://schemas.openxmlformats.org/officeDocument/2006/relationships/image" Target="../media/image1550.png"/><Relationship Id="rId66" Type="http://schemas.openxmlformats.org/officeDocument/2006/relationships/image" Target="../media/image1551.png"/><Relationship Id="rId67" Type="http://schemas.openxmlformats.org/officeDocument/2006/relationships/image" Target="../media/image1552.png"/><Relationship Id="rId68" Type="http://schemas.openxmlformats.org/officeDocument/2006/relationships/image" Target="../media/image1553.png"/><Relationship Id="rId69" Type="http://schemas.openxmlformats.org/officeDocument/2006/relationships/image" Target="../media/image1554.png"/><Relationship Id="rId70" Type="http://schemas.openxmlformats.org/officeDocument/2006/relationships/image" Target="../media/image1555.png"/><Relationship Id="rId71" Type="http://schemas.openxmlformats.org/officeDocument/2006/relationships/image" Target="../media/image1556.png"/><Relationship Id="rId72" Type="http://schemas.openxmlformats.org/officeDocument/2006/relationships/image" Target="../media/image1557.png"/><Relationship Id="rId73" Type="http://schemas.openxmlformats.org/officeDocument/2006/relationships/image" Target="../media/image1558.png"/><Relationship Id="rId74" Type="http://schemas.openxmlformats.org/officeDocument/2006/relationships/image" Target="../media/image1559.png"/><Relationship Id="rId75" Type="http://schemas.openxmlformats.org/officeDocument/2006/relationships/image" Target="../media/image1560.png"/><Relationship Id="rId76" Type="http://schemas.openxmlformats.org/officeDocument/2006/relationships/image" Target="../media/image1561.png"/><Relationship Id="rId77" Type="http://schemas.openxmlformats.org/officeDocument/2006/relationships/image" Target="../media/image1562.png"/><Relationship Id="rId78" Type="http://schemas.openxmlformats.org/officeDocument/2006/relationships/image" Target="../media/image1563.png"/><Relationship Id="rId79" Type="http://schemas.openxmlformats.org/officeDocument/2006/relationships/image" Target="../media/image1564.png"/><Relationship Id="rId80" Type="http://schemas.openxmlformats.org/officeDocument/2006/relationships/image" Target="../media/image1565.png"/><Relationship Id="rId81" Type="http://schemas.openxmlformats.org/officeDocument/2006/relationships/image" Target="../media/image1566.png"/><Relationship Id="rId82" Type="http://schemas.openxmlformats.org/officeDocument/2006/relationships/image" Target="../media/image1567.png"/><Relationship Id="rId83" Type="http://schemas.openxmlformats.org/officeDocument/2006/relationships/image" Target="../media/image1568.png"/><Relationship Id="rId84" Type="http://schemas.openxmlformats.org/officeDocument/2006/relationships/image" Target="../media/image1569.png"/><Relationship Id="rId85" Type="http://schemas.openxmlformats.org/officeDocument/2006/relationships/image" Target="../media/image1570.png"/><Relationship Id="rId86" Type="http://schemas.openxmlformats.org/officeDocument/2006/relationships/image" Target="../media/image1571.png"/><Relationship Id="rId87" Type="http://schemas.openxmlformats.org/officeDocument/2006/relationships/image" Target="../media/image1572.png"/><Relationship Id="rId88" Type="http://schemas.openxmlformats.org/officeDocument/2006/relationships/image" Target="../media/image1573.png"/><Relationship Id="rId89" Type="http://schemas.openxmlformats.org/officeDocument/2006/relationships/image" Target="../media/image1574.png"/><Relationship Id="rId90" Type="http://schemas.openxmlformats.org/officeDocument/2006/relationships/image" Target="../media/image1575.png"/><Relationship Id="rId91" Type="http://schemas.openxmlformats.org/officeDocument/2006/relationships/image" Target="../media/image1576.png"/><Relationship Id="rId92" Type="http://schemas.openxmlformats.org/officeDocument/2006/relationships/image" Target="../media/image1577.png"/><Relationship Id="rId93" Type="http://schemas.openxmlformats.org/officeDocument/2006/relationships/image" Target="../media/image1578.png"/><Relationship Id="rId94" Type="http://schemas.openxmlformats.org/officeDocument/2006/relationships/image" Target="../media/image1579.png"/><Relationship Id="rId95" Type="http://schemas.openxmlformats.org/officeDocument/2006/relationships/image" Target="../media/image1580.png"/><Relationship Id="rId96" Type="http://schemas.openxmlformats.org/officeDocument/2006/relationships/image" Target="../media/image1581.png"/><Relationship Id="rId97" Type="http://schemas.openxmlformats.org/officeDocument/2006/relationships/image" Target="../media/image1582.png"/><Relationship Id="rId98" Type="http://schemas.openxmlformats.org/officeDocument/2006/relationships/image" Target="../media/image1583.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1584.png"/><Relationship Id="rId19" Type="http://schemas.openxmlformats.org/officeDocument/2006/relationships/image" Target="../media/image1585.png"/><Relationship Id="rId20" Type="http://schemas.openxmlformats.org/officeDocument/2006/relationships/image" Target="../media/image1586.png"/><Relationship Id="rId21" Type="http://schemas.openxmlformats.org/officeDocument/2006/relationships/image" Target="../media/image1587.png"/><Relationship Id="rId22" Type="http://schemas.openxmlformats.org/officeDocument/2006/relationships/image" Target="../media/image1588.png"/><Relationship Id="rId23" Type="http://schemas.openxmlformats.org/officeDocument/2006/relationships/image" Target="../media/image1589.png"/><Relationship Id="rId24" Type="http://schemas.openxmlformats.org/officeDocument/2006/relationships/image" Target="../media/image1590.png"/><Relationship Id="rId25" Type="http://schemas.openxmlformats.org/officeDocument/2006/relationships/image" Target="../media/image1591.png"/><Relationship Id="rId26" Type="http://schemas.openxmlformats.org/officeDocument/2006/relationships/image" Target="../media/image1592.png"/><Relationship Id="rId27" Type="http://schemas.openxmlformats.org/officeDocument/2006/relationships/image" Target="../media/image1593.png"/><Relationship Id="rId28" Type="http://schemas.openxmlformats.org/officeDocument/2006/relationships/image" Target="../media/image1594.png"/><Relationship Id="rId29" Type="http://schemas.openxmlformats.org/officeDocument/2006/relationships/image" Target="../media/image1595.png"/><Relationship Id="rId30" Type="http://schemas.openxmlformats.org/officeDocument/2006/relationships/image" Target="../media/image1596.png"/><Relationship Id="rId31" Type="http://schemas.openxmlformats.org/officeDocument/2006/relationships/image" Target="../media/image1597.png"/><Relationship Id="rId32" Type="http://schemas.openxmlformats.org/officeDocument/2006/relationships/image" Target="../media/image1598.png"/><Relationship Id="rId33" Type="http://schemas.openxmlformats.org/officeDocument/2006/relationships/image" Target="../media/image1599.png"/><Relationship Id="rId34" Type="http://schemas.openxmlformats.org/officeDocument/2006/relationships/image" Target="../media/image1600.png"/><Relationship Id="rId35" Type="http://schemas.openxmlformats.org/officeDocument/2006/relationships/image" Target="../media/image1601.png"/><Relationship Id="rId36" Type="http://schemas.openxmlformats.org/officeDocument/2006/relationships/image" Target="../media/image1602.png"/><Relationship Id="rId37" Type="http://schemas.openxmlformats.org/officeDocument/2006/relationships/image" Target="../media/image1603.png"/><Relationship Id="rId38" Type="http://schemas.openxmlformats.org/officeDocument/2006/relationships/image" Target="../media/image1604.png"/><Relationship Id="rId39" Type="http://schemas.openxmlformats.org/officeDocument/2006/relationships/image" Target="../media/image1605.png"/><Relationship Id="rId40" Type="http://schemas.openxmlformats.org/officeDocument/2006/relationships/image" Target="../media/image1606.png"/><Relationship Id="rId41" Type="http://schemas.openxmlformats.org/officeDocument/2006/relationships/image" Target="../media/image1607.png"/><Relationship Id="rId42" Type="http://schemas.openxmlformats.org/officeDocument/2006/relationships/image" Target="../media/image1608.png"/><Relationship Id="rId43" Type="http://schemas.openxmlformats.org/officeDocument/2006/relationships/image" Target="../media/image1609.png"/><Relationship Id="rId44" Type="http://schemas.openxmlformats.org/officeDocument/2006/relationships/image" Target="../media/image1610.png"/><Relationship Id="rId45" Type="http://schemas.openxmlformats.org/officeDocument/2006/relationships/image" Target="../media/image1611.png"/><Relationship Id="rId46" Type="http://schemas.openxmlformats.org/officeDocument/2006/relationships/image" Target="../media/image1612.png"/><Relationship Id="rId47" Type="http://schemas.openxmlformats.org/officeDocument/2006/relationships/image" Target="../media/image1613.png"/><Relationship Id="rId48" Type="http://schemas.openxmlformats.org/officeDocument/2006/relationships/image" Target="../media/image1614.png"/><Relationship Id="rId49" Type="http://schemas.openxmlformats.org/officeDocument/2006/relationships/image" Target="../media/image1615.png"/><Relationship Id="rId50" Type="http://schemas.openxmlformats.org/officeDocument/2006/relationships/image" Target="../media/image1616.png"/><Relationship Id="rId51" Type="http://schemas.openxmlformats.org/officeDocument/2006/relationships/image" Target="../media/image1617.png"/><Relationship Id="rId52" Type="http://schemas.openxmlformats.org/officeDocument/2006/relationships/image" Target="../media/image1618.png"/><Relationship Id="rId53" Type="http://schemas.openxmlformats.org/officeDocument/2006/relationships/image" Target="../media/image1619.png"/><Relationship Id="rId54" Type="http://schemas.openxmlformats.org/officeDocument/2006/relationships/image" Target="../media/image1620.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1621.png"/><Relationship Id="rId19" Type="http://schemas.openxmlformats.org/officeDocument/2006/relationships/image" Target="../media/image1622.png"/><Relationship Id="rId20" Type="http://schemas.openxmlformats.org/officeDocument/2006/relationships/image" Target="../media/image1623.png"/><Relationship Id="rId21" Type="http://schemas.openxmlformats.org/officeDocument/2006/relationships/image" Target="../media/image1624.png"/><Relationship Id="rId22" Type="http://schemas.openxmlformats.org/officeDocument/2006/relationships/image" Target="../media/image1625.png"/><Relationship Id="rId23" Type="http://schemas.openxmlformats.org/officeDocument/2006/relationships/image" Target="../media/image1555.png"/><Relationship Id="rId24" Type="http://schemas.openxmlformats.org/officeDocument/2006/relationships/image" Target="../media/image1626.png"/><Relationship Id="rId25" Type="http://schemas.openxmlformats.org/officeDocument/2006/relationships/image" Target="../media/image1627.png"/><Relationship Id="rId26" Type="http://schemas.openxmlformats.org/officeDocument/2006/relationships/image" Target="../media/image1628.png"/><Relationship Id="rId27" Type="http://schemas.openxmlformats.org/officeDocument/2006/relationships/image" Target="../media/image1629.png"/><Relationship Id="rId28" Type="http://schemas.openxmlformats.org/officeDocument/2006/relationships/image" Target="../media/image1630.png"/><Relationship Id="rId29" Type="http://schemas.openxmlformats.org/officeDocument/2006/relationships/image" Target="../media/image1631.png"/><Relationship Id="rId30" Type="http://schemas.openxmlformats.org/officeDocument/2006/relationships/image" Target="../media/image1632.png"/><Relationship Id="rId31" Type="http://schemas.openxmlformats.org/officeDocument/2006/relationships/image" Target="../media/image1633.png"/><Relationship Id="rId32" Type="http://schemas.openxmlformats.org/officeDocument/2006/relationships/image" Target="../media/image1634.png"/><Relationship Id="rId33" Type="http://schemas.openxmlformats.org/officeDocument/2006/relationships/image" Target="../media/image1635.png"/><Relationship Id="rId34" Type="http://schemas.openxmlformats.org/officeDocument/2006/relationships/image" Target="../media/image1636.png"/><Relationship Id="rId35" Type="http://schemas.openxmlformats.org/officeDocument/2006/relationships/image" Target="../media/image1637.png"/><Relationship Id="rId36" Type="http://schemas.openxmlformats.org/officeDocument/2006/relationships/image" Target="../media/image1638.png"/><Relationship Id="rId37" Type="http://schemas.openxmlformats.org/officeDocument/2006/relationships/image" Target="../media/image1639.png"/><Relationship Id="rId38" Type="http://schemas.openxmlformats.org/officeDocument/2006/relationships/image" Target="../media/image1640.png"/><Relationship Id="rId39" Type="http://schemas.openxmlformats.org/officeDocument/2006/relationships/image" Target="../media/image1641.png"/><Relationship Id="rId40" Type="http://schemas.openxmlformats.org/officeDocument/2006/relationships/image" Target="../media/image1642.png"/><Relationship Id="rId41" Type="http://schemas.openxmlformats.org/officeDocument/2006/relationships/image" Target="../media/image1643.png"/><Relationship Id="rId42" Type="http://schemas.openxmlformats.org/officeDocument/2006/relationships/image" Target="../media/image1644.png"/><Relationship Id="rId43" Type="http://schemas.openxmlformats.org/officeDocument/2006/relationships/image" Target="../media/image570.png"/><Relationship Id="rId44" Type="http://schemas.openxmlformats.org/officeDocument/2006/relationships/image" Target="../media/image1645.png"/><Relationship Id="rId45" Type="http://schemas.openxmlformats.org/officeDocument/2006/relationships/image" Target="../media/image1646.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51.png"/><Relationship Id="rId5" Type="http://schemas.openxmlformats.org/officeDocument/2006/relationships/image" Target="../media/image52.png"/><Relationship Id="rId6" Type="http://schemas.openxmlformats.org/officeDocument/2006/relationships/image" Target="../media/image53.png"/><Relationship Id="rId7" Type="http://schemas.openxmlformats.org/officeDocument/2006/relationships/image" Target="../media/image54.png"/><Relationship Id="rId8" Type="http://schemas.openxmlformats.org/officeDocument/2006/relationships/image" Target="../media/image55.png"/><Relationship Id="rId9" Type="http://schemas.openxmlformats.org/officeDocument/2006/relationships/image" Target="../media/image56.png"/><Relationship Id="rId10" Type="http://schemas.openxmlformats.org/officeDocument/2006/relationships/image" Target="../media/image30.png"/><Relationship Id="rId11" Type="http://schemas.openxmlformats.org/officeDocument/2006/relationships/image" Target="../media/image31.png"/><Relationship Id="rId12" Type="http://schemas.openxmlformats.org/officeDocument/2006/relationships/image" Target="../media/image32.png"/><Relationship Id="rId13" Type="http://schemas.openxmlformats.org/officeDocument/2006/relationships/image" Target="../media/image57.png"/><Relationship Id="rId14" Type="http://schemas.openxmlformats.org/officeDocument/2006/relationships/image" Target="../media/image58.png"/><Relationship Id="rId15" Type="http://schemas.openxmlformats.org/officeDocument/2006/relationships/image" Target="../media/image59.png"/><Relationship Id="rId16" Type="http://schemas.openxmlformats.org/officeDocument/2006/relationships/image" Target="../media/image60.png"/><Relationship Id="rId17" Type="http://schemas.openxmlformats.org/officeDocument/2006/relationships/image" Target="../media/image61.png"/><Relationship Id="rId18" Type="http://schemas.openxmlformats.org/officeDocument/2006/relationships/image" Target="../media/image62.png"/><Relationship Id="rId19" Type="http://schemas.openxmlformats.org/officeDocument/2006/relationships/image" Target="../media/image63.png"/><Relationship Id="rId20" Type="http://schemas.openxmlformats.org/officeDocument/2006/relationships/image" Target="../media/image64.png"/><Relationship Id="rId21" Type="http://schemas.openxmlformats.org/officeDocument/2006/relationships/image" Target="../media/image65.png"/><Relationship Id="rId22" Type="http://schemas.openxmlformats.org/officeDocument/2006/relationships/image" Target="../media/image66.png"/><Relationship Id="rId23" Type="http://schemas.openxmlformats.org/officeDocument/2006/relationships/image" Target="../media/image67.png"/><Relationship Id="rId24" Type="http://schemas.openxmlformats.org/officeDocument/2006/relationships/image" Target="../media/image68.png"/><Relationship Id="rId25" Type="http://schemas.openxmlformats.org/officeDocument/2006/relationships/image" Target="../media/image69.png"/><Relationship Id="rId26" Type="http://schemas.openxmlformats.org/officeDocument/2006/relationships/image" Target="../media/image70.png"/><Relationship Id="rId27" Type="http://schemas.openxmlformats.org/officeDocument/2006/relationships/image" Target="../media/image71.png"/><Relationship Id="rId28" Type="http://schemas.openxmlformats.org/officeDocument/2006/relationships/image" Target="../media/image72.png"/><Relationship Id="rId29" Type="http://schemas.openxmlformats.org/officeDocument/2006/relationships/image" Target="../media/image73.png"/><Relationship Id="rId30" Type="http://schemas.openxmlformats.org/officeDocument/2006/relationships/image" Target="../media/image74.png"/><Relationship Id="rId31" Type="http://schemas.openxmlformats.org/officeDocument/2006/relationships/image" Target="../media/image75.png"/><Relationship Id="rId32" Type="http://schemas.openxmlformats.org/officeDocument/2006/relationships/image" Target="../media/image76.png"/><Relationship Id="rId33" Type="http://schemas.openxmlformats.org/officeDocument/2006/relationships/image" Target="../media/image77.png"/><Relationship Id="rId34" Type="http://schemas.openxmlformats.org/officeDocument/2006/relationships/image" Target="../media/image78.png"/><Relationship Id="rId35" Type="http://schemas.openxmlformats.org/officeDocument/2006/relationships/image" Target="../media/image79.png"/><Relationship Id="rId36" Type="http://schemas.openxmlformats.org/officeDocument/2006/relationships/image" Target="../media/image80.png"/><Relationship Id="rId37" Type="http://schemas.openxmlformats.org/officeDocument/2006/relationships/image" Target="../media/image8.png"/><Relationship Id="rId38" Type="http://schemas.openxmlformats.org/officeDocument/2006/relationships/image" Target="../media/image36.png"/><Relationship Id="rId39" Type="http://schemas.openxmlformats.org/officeDocument/2006/relationships/image" Target="../media/image38.png"/><Relationship Id="rId40" Type="http://schemas.openxmlformats.org/officeDocument/2006/relationships/image" Target="../media/image37.png"/><Relationship Id="rId41" Type="http://schemas.openxmlformats.org/officeDocument/2006/relationships/image" Target="../media/image39.png"/><Relationship Id="rId42" Type="http://schemas.openxmlformats.org/officeDocument/2006/relationships/image" Target="../media/image40.png"/><Relationship Id="rId43" Type="http://schemas.openxmlformats.org/officeDocument/2006/relationships/image" Target="../media/image41.png"/><Relationship Id="rId44" Type="http://schemas.openxmlformats.org/officeDocument/2006/relationships/image" Target="../media/image42.png"/><Relationship Id="rId45" Type="http://schemas.openxmlformats.org/officeDocument/2006/relationships/image" Target="../media/image43.png"/><Relationship Id="rId46" Type="http://schemas.openxmlformats.org/officeDocument/2006/relationships/image" Target="../media/image44.png"/><Relationship Id="rId47" Type="http://schemas.openxmlformats.org/officeDocument/2006/relationships/image" Target="../media/image45.png"/><Relationship Id="rId48" Type="http://schemas.openxmlformats.org/officeDocument/2006/relationships/image" Target="../media/image46.png"/><Relationship Id="rId49" Type="http://schemas.openxmlformats.org/officeDocument/2006/relationships/image" Target="../media/image47.png"/><Relationship Id="rId50" Type="http://schemas.openxmlformats.org/officeDocument/2006/relationships/image" Target="../media/image48.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1647.png"/><Relationship Id="rId19" Type="http://schemas.openxmlformats.org/officeDocument/2006/relationships/image" Target="../media/image1648.png"/><Relationship Id="rId20" Type="http://schemas.openxmlformats.org/officeDocument/2006/relationships/image" Target="../media/image1649.png"/><Relationship Id="rId21" Type="http://schemas.openxmlformats.org/officeDocument/2006/relationships/image" Target="../media/image1650.png"/><Relationship Id="rId22" Type="http://schemas.openxmlformats.org/officeDocument/2006/relationships/image" Target="../media/image1651.png"/><Relationship Id="rId23" Type="http://schemas.openxmlformats.org/officeDocument/2006/relationships/image" Target="../media/image1652.png"/><Relationship Id="rId24" Type="http://schemas.openxmlformats.org/officeDocument/2006/relationships/image" Target="../media/image1642.png"/><Relationship Id="rId25" Type="http://schemas.openxmlformats.org/officeDocument/2006/relationships/image" Target="../media/image1653.png"/><Relationship Id="rId26" Type="http://schemas.openxmlformats.org/officeDocument/2006/relationships/image" Target="../media/image1654.png"/><Relationship Id="rId27" Type="http://schemas.openxmlformats.org/officeDocument/2006/relationships/image" Target="../media/image570.png"/><Relationship Id="rId28" Type="http://schemas.openxmlformats.org/officeDocument/2006/relationships/image" Target="../media/image1655.png"/><Relationship Id="rId29" Type="http://schemas.openxmlformats.org/officeDocument/2006/relationships/image" Target="../media/image1656.png"/><Relationship Id="rId30" Type="http://schemas.openxmlformats.org/officeDocument/2006/relationships/image" Target="../media/image1657.png"/><Relationship Id="rId31" Type="http://schemas.openxmlformats.org/officeDocument/2006/relationships/image" Target="../media/image1658.png"/><Relationship Id="rId32" Type="http://schemas.openxmlformats.org/officeDocument/2006/relationships/image" Target="../media/image1659.png"/><Relationship Id="rId33" Type="http://schemas.openxmlformats.org/officeDocument/2006/relationships/image" Target="../media/image1660.png"/><Relationship Id="rId34" Type="http://schemas.openxmlformats.org/officeDocument/2006/relationships/image" Target="../media/image1661.png"/><Relationship Id="rId35" Type="http://schemas.openxmlformats.org/officeDocument/2006/relationships/image" Target="../media/image1662.png"/><Relationship Id="rId36" Type="http://schemas.openxmlformats.org/officeDocument/2006/relationships/image" Target="../media/image1663.png"/><Relationship Id="rId37" Type="http://schemas.openxmlformats.org/officeDocument/2006/relationships/image" Target="../media/image1664.png"/><Relationship Id="rId38" Type="http://schemas.openxmlformats.org/officeDocument/2006/relationships/image" Target="../media/image1665.png"/><Relationship Id="rId39" Type="http://schemas.openxmlformats.org/officeDocument/2006/relationships/image" Target="../media/image1666.png"/><Relationship Id="rId40" Type="http://schemas.openxmlformats.org/officeDocument/2006/relationships/image" Target="../media/image1667.png"/><Relationship Id="rId41" Type="http://schemas.openxmlformats.org/officeDocument/2006/relationships/image" Target="../media/image1668.png"/><Relationship Id="rId42" Type="http://schemas.openxmlformats.org/officeDocument/2006/relationships/image" Target="../media/image1669.png"/><Relationship Id="rId43" Type="http://schemas.openxmlformats.org/officeDocument/2006/relationships/image" Target="../media/image1670.png"/><Relationship Id="rId44" Type="http://schemas.openxmlformats.org/officeDocument/2006/relationships/image" Target="../media/image1671.png"/><Relationship Id="rId45" Type="http://schemas.openxmlformats.org/officeDocument/2006/relationships/image" Target="../media/image1672.png"/><Relationship Id="rId46" Type="http://schemas.openxmlformats.org/officeDocument/2006/relationships/image" Target="../media/image1673.png"/><Relationship Id="rId47" Type="http://schemas.openxmlformats.org/officeDocument/2006/relationships/image" Target="../media/image1674.png"/><Relationship Id="rId48" Type="http://schemas.openxmlformats.org/officeDocument/2006/relationships/image" Target="../media/image1675.png"/><Relationship Id="rId49" Type="http://schemas.openxmlformats.org/officeDocument/2006/relationships/image" Target="../media/image1676.png"/><Relationship Id="rId50" Type="http://schemas.openxmlformats.org/officeDocument/2006/relationships/image" Target="../media/image1677.png"/><Relationship Id="rId51" Type="http://schemas.openxmlformats.org/officeDocument/2006/relationships/image" Target="../media/image1678.png"/><Relationship Id="rId52" Type="http://schemas.openxmlformats.org/officeDocument/2006/relationships/image" Target="../media/image1679.png"/><Relationship Id="rId53" Type="http://schemas.openxmlformats.org/officeDocument/2006/relationships/image" Target="../media/image1680.png"/><Relationship Id="rId54" Type="http://schemas.openxmlformats.org/officeDocument/2006/relationships/image" Target="../media/image897.png"/><Relationship Id="rId55" Type="http://schemas.openxmlformats.org/officeDocument/2006/relationships/image" Target="../media/image1681.png"/><Relationship Id="rId56" Type="http://schemas.openxmlformats.org/officeDocument/2006/relationships/image" Target="../media/image1682.png"/><Relationship Id="rId57" Type="http://schemas.openxmlformats.org/officeDocument/2006/relationships/image" Target="../media/image1683.png"/><Relationship Id="rId58" Type="http://schemas.openxmlformats.org/officeDocument/2006/relationships/image" Target="../media/image1684.png"/><Relationship Id="rId59" Type="http://schemas.openxmlformats.org/officeDocument/2006/relationships/image" Target="../media/image1685.png"/><Relationship Id="rId60" Type="http://schemas.openxmlformats.org/officeDocument/2006/relationships/image" Target="../media/image1686.png"/><Relationship Id="rId61" Type="http://schemas.openxmlformats.org/officeDocument/2006/relationships/image" Target="../media/image1687.png"/><Relationship Id="rId62" Type="http://schemas.openxmlformats.org/officeDocument/2006/relationships/image" Target="../media/image1688.png"/><Relationship Id="rId63" Type="http://schemas.openxmlformats.org/officeDocument/2006/relationships/image" Target="../media/image1689.png"/><Relationship Id="rId64" Type="http://schemas.openxmlformats.org/officeDocument/2006/relationships/image" Target="../media/image1690.png"/><Relationship Id="rId65" Type="http://schemas.openxmlformats.org/officeDocument/2006/relationships/image" Target="../media/image1691.png"/><Relationship Id="rId66" Type="http://schemas.openxmlformats.org/officeDocument/2006/relationships/image" Target="../media/image1444.png"/><Relationship Id="rId67" Type="http://schemas.openxmlformats.org/officeDocument/2006/relationships/image" Target="../media/image1692.png"/><Relationship Id="rId68" Type="http://schemas.openxmlformats.org/officeDocument/2006/relationships/image" Target="../media/image1693.png"/><Relationship Id="rId69" Type="http://schemas.openxmlformats.org/officeDocument/2006/relationships/image" Target="../media/image1694.png"/><Relationship Id="rId70" Type="http://schemas.openxmlformats.org/officeDocument/2006/relationships/image" Target="../media/image1695.png"/><Relationship Id="rId71" Type="http://schemas.openxmlformats.org/officeDocument/2006/relationships/image" Target="../media/image1696.png"/><Relationship Id="rId72" Type="http://schemas.openxmlformats.org/officeDocument/2006/relationships/image" Target="../media/image1697.png"/><Relationship Id="rId73" Type="http://schemas.openxmlformats.org/officeDocument/2006/relationships/image" Target="../media/image1698.png"/><Relationship Id="rId74" Type="http://schemas.openxmlformats.org/officeDocument/2006/relationships/image" Target="../media/image1699.png"/><Relationship Id="rId75" Type="http://schemas.openxmlformats.org/officeDocument/2006/relationships/image" Target="../media/image1700.png"/><Relationship Id="rId76" Type="http://schemas.openxmlformats.org/officeDocument/2006/relationships/image" Target="../media/image147.png"/><Relationship Id="rId77" Type="http://schemas.openxmlformats.org/officeDocument/2006/relationships/image" Target="../media/image1701.png"/><Relationship Id="rId78" Type="http://schemas.openxmlformats.org/officeDocument/2006/relationships/image" Target="../media/image1702.png"/><Relationship Id="rId79" Type="http://schemas.openxmlformats.org/officeDocument/2006/relationships/image" Target="../media/image1703.png"/><Relationship Id="rId80" Type="http://schemas.openxmlformats.org/officeDocument/2006/relationships/image" Target="../media/image1704.png"/><Relationship Id="rId81" Type="http://schemas.openxmlformats.org/officeDocument/2006/relationships/image" Target="../media/image1705.png"/><Relationship Id="rId82" Type="http://schemas.openxmlformats.org/officeDocument/2006/relationships/image" Target="../media/image1706.png"/><Relationship Id="rId83" Type="http://schemas.openxmlformats.org/officeDocument/2006/relationships/image" Target="../media/image1707.png"/><Relationship Id="rId84" Type="http://schemas.openxmlformats.org/officeDocument/2006/relationships/image" Target="../media/image1010.png"/><Relationship Id="rId85" Type="http://schemas.openxmlformats.org/officeDocument/2006/relationships/image" Target="../media/image1708.png"/><Relationship Id="rId86" Type="http://schemas.openxmlformats.org/officeDocument/2006/relationships/image" Target="../media/image1709.png"/><Relationship Id="rId87" Type="http://schemas.openxmlformats.org/officeDocument/2006/relationships/image" Target="../media/image128.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1710.png"/><Relationship Id="rId19" Type="http://schemas.openxmlformats.org/officeDocument/2006/relationships/image" Target="../media/image1711.png"/><Relationship Id="rId20" Type="http://schemas.openxmlformats.org/officeDocument/2006/relationships/image" Target="../media/image1712.png"/><Relationship Id="rId21" Type="http://schemas.openxmlformats.org/officeDocument/2006/relationships/image" Target="../media/image1713.png"/><Relationship Id="rId22" Type="http://schemas.openxmlformats.org/officeDocument/2006/relationships/image" Target="../media/image1714.png"/><Relationship Id="rId23" Type="http://schemas.openxmlformats.org/officeDocument/2006/relationships/image" Target="../media/image1715.png"/><Relationship Id="rId24" Type="http://schemas.openxmlformats.org/officeDocument/2006/relationships/image" Target="../media/image1716.png"/><Relationship Id="rId25" Type="http://schemas.openxmlformats.org/officeDocument/2006/relationships/image" Target="../media/image1717.png"/><Relationship Id="rId26" Type="http://schemas.openxmlformats.org/officeDocument/2006/relationships/image" Target="../media/image1718.png"/><Relationship Id="rId27" Type="http://schemas.openxmlformats.org/officeDocument/2006/relationships/image" Target="../media/image1719.png"/><Relationship Id="rId28" Type="http://schemas.openxmlformats.org/officeDocument/2006/relationships/image" Target="../media/image1299.png"/><Relationship Id="rId29" Type="http://schemas.openxmlformats.org/officeDocument/2006/relationships/image" Target="../media/image1720.png"/><Relationship Id="rId30" Type="http://schemas.openxmlformats.org/officeDocument/2006/relationships/image" Target="../media/image19.png"/><Relationship Id="rId31" Type="http://schemas.openxmlformats.org/officeDocument/2006/relationships/image" Target="../media/image1721.png"/><Relationship Id="rId32" Type="http://schemas.openxmlformats.org/officeDocument/2006/relationships/image" Target="../media/image1722.png"/><Relationship Id="rId33" Type="http://schemas.openxmlformats.org/officeDocument/2006/relationships/image" Target="../media/image1723.png"/><Relationship Id="rId34" Type="http://schemas.openxmlformats.org/officeDocument/2006/relationships/image" Target="../media/image1724.png"/><Relationship Id="rId35" Type="http://schemas.openxmlformats.org/officeDocument/2006/relationships/image" Target="../media/image1725.png"/><Relationship Id="rId36" Type="http://schemas.openxmlformats.org/officeDocument/2006/relationships/image" Target="../media/image1726.png"/><Relationship Id="rId37" Type="http://schemas.openxmlformats.org/officeDocument/2006/relationships/image" Target="../media/image1727.png"/><Relationship Id="rId38" Type="http://schemas.openxmlformats.org/officeDocument/2006/relationships/image" Target="../media/image79.png"/><Relationship Id="rId39" Type="http://schemas.openxmlformats.org/officeDocument/2006/relationships/image" Target="../media/image1728.png"/><Relationship Id="rId40" Type="http://schemas.openxmlformats.org/officeDocument/2006/relationships/image" Target="../media/image1298.png"/><Relationship Id="rId41" Type="http://schemas.openxmlformats.org/officeDocument/2006/relationships/image" Target="../media/image1729.png"/><Relationship Id="rId42" Type="http://schemas.openxmlformats.org/officeDocument/2006/relationships/image" Target="../media/image1730.png"/><Relationship Id="rId43" Type="http://schemas.openxmlformats.org/officeDocument/2006/relationships/image" Target="../media/image1731.png"/><Relationship Id="rId44" Type="http://schemas.openxmlformats.org/officeDocument/2006/relationships/image" Target="../media/image1732.png"/><Relationship Id="rId45" Type="http://schemas.openxmlformats.org/officeDocument/2006/relationships/image" Target="../media/image1733.png"/><Relationship Id="rId46" Type="http://schemas.openxmlformats.org/officeDocument/2006/relationships/image" Target="../media/image1734.png"/><Relationship Id="rId47" Type="http://schemas.openxmlformats.org/officeDocument/2006/relationships/image" Target="../media/image179.png"/><Relationship Id="rId48" Type="http://schemas.openxmlformats.org/officeDocument/2006/relationships/image" Target="../media/image1735.png"/><Relationship Id="rId49" Type="http://schemas.openxmlformats.org/officeDocument/2006/relationships/image" Target="../media/image1736.png"/><Relationship Id="rId50" Type="http://schemas.openxmlformats.org/officeDocument/2006/relationships/image" Target="../media/image1737.png"/><Relationship Id="rId51" Type="http://schemas.openxmlformats.org/officeDocument/2006/relationships/image" Target="../media/image1738.png"/><Relationship Id="rId52" Type="http://schemas.openxmlformats.org/officeDocument/2006/relationships/image" Target="../media/image1739.png"/><Relationship Id="rId53" Type="http://schemas.openxmlformats.org/officeDocument/2006/relationships/image" Target="../media/image1740.png"/><Relationship Id="rId54" Type="http://schemas.openxmlformats.org/officeDocument/2006/relationships/image" Target="../media/image1741.png"/><Relationship Id="rId55" Type="http://schemas.openxmlformats.org/officeDocument/2006/relationships/image" Target="../media/image1742.png"/><Relationship Id="rId56" Type="http://schemas.openxmlformats.org/officeDocument/2006/relationships/image" Target="../media/image1743.png"/><Relationship Id="rId57" Type="http://schemas.openxmlformats.org/officeDocument/2006/relationships/image" Target="../media/image1744.png"/><Relationship Id="rId58" Type="http://schemas.openxmlformats.org/officeDocument/2006/relationships/image" Target="../media/image1745.png"/><Relationship Id="rId59" Type="http://schemas.openxmlformats.org/officeDocument/2006/relationships/image" Target="../media/image1746.png"/><Relationship Id="rId60" Type="http://schemas.openxmlformats.org/officeDocument/2006/relationships/image" Target="../media/image1747.png"/><Relationship Id="rId61" Type="http://schemas.openxmlformats.org/officeDocument/2006/relationships/image" Target="../media/image1748.png"/><Relationship Id="rId62" Type="http://schemas.openxmlformats.org/officeDocument/2006/relationships/image" Target="../media/image1749.png"/><Relationship Id="rId63" Type="http://schemas.openxmlformats.org/officeDocument/2006/relationships/image" Target="../media/image1750.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1751.png"/><Relationship Id="rId19" Type="http://schemas.openxmlformats.org/officeDocument/2006/relationships/image" Target="../media/image1752.png"/><Relationship Id="rId20" Type="http://schemas.openxmlformats.org/officeDocument/2006/relationships/image" Target="../media/image1753.png"/><Relationship Id="rId21" Type="http://schemas.openxmlformats.org/officeDocument/2006/relationships/image" Target="../media/image1754.png"/><Relationship Id="rId22" Type="http://schemas.openxmlformats.org/officeDocument/2006/relationships/image" Target="../media/image1755.png"/><Relationship Id="rId23" Type="http://schemas.openxmlformats.org/officeDocument/2006/relationships/image" Target="../media/image1756.png"/><Relationship Id="rId24" Type="http://schemas.openxmlformats.org/officeDocument/2006/relationships/image" Target="../media/image1510.png"/><Relationship Id="rId25" Type="http://schemas.openxmlformats.org/officeDocument/2006/relationships/image" Target="../media/image1757.png"/><Relationship Id="rId26" Type="http://schemas.openxmlformats.org/officeDocument/2006/relationships/image" Target="../media/image1749.png"/><Relationship Id="rId27" Type="http://schemas.openxmlformats.org/officeDocument/2006/relationships/image" Target="../media/image1758.png"/><Relationship Id="rId28" Type="http://schemas.openxmlformats.org/officeDocument/2006/relationships/image" Target="../media/image1759.png"/><Relationship Id="rId29" Type="http://schemas.openxmlformats.org/officeDocument/2006/relationships/image" Target="../media/image1760.png"/><Relationship Id="rId30" Type="http://schemas.openxmlformats.org/officeDocument/2006/relationships/image" Target="../media/image1298.png"/><Relationship Id="rId31" Type="http://schemas.openxmlformats.org/officeDocument/2006/relationships/image" Target="../media/image1761.png"/><Relationship Id="rId32" Type="http://schemas.openxmlformats.org/officeDocument/2006/relationships/image" Target="../media/image1762.png"/><Relationship Id="rId33" Type="http://schemas.openxmlformats.org/officeDocument/2006/relationships/image" Target="../media/image1763.png"/><Relationship Id="rId34" Type="http://schemas.openxmlformats.org/officeDocument/2006/relationships/image" Target="../media/image1764.png"/><Relationship Id="rId35" Type="http://schemas.openxmlformats.org/officeDocument/2006/relationships/image" Target="../media/image1765.png"/><Relationship Id="rId36" Type="http://schemas.openxmlformats.org/officeDocument/2006/relationships/image" Target="../media/image1766.png"/><Relationship Id="rId37" Type="http://schemas.openxmlformats.org/officeDocument/2006/relationships/image" Target="../media/image1767.png"/><Relationship Id="rId38" Type="http://schemas.openxmlformats.org/officeDocument/2006/relationships/image" Target="../media/image1768.png"/><Relationship Id="rId39" Type="http://schemas.openxmlformats.org/officeDocument/2006/relationships/image" Target="../media/image1769.png"/><Relationship Id="rId40" Type="http://schemas.openxmlformats.org/officeDocument/2006/relationships/image" Target="../media/image1770.png"/><Relationship Id="rId41" Type="http://schemas.openxmlformats.org/officeDocument/2006/relationships/image" Target="../media/image1771.png"/><Relationship Id="rId42" Type="http://schemas.openxmlformats.org/officeDocument/2006/relationships/image" Target="../media/image1772.png"/><Relationship Id="rId43" Type="http://schemas.openxmlformats.org/officeDocument/2006/relationships/image" Target="../media/image1773.png"/><Relationship Id="rId44" Type="http://schemas.openxmlformats.org/officeDocument/2006/relationships/image" Target="../media/image1774.png"/><Relationship Id="rId45" Type="http://schemas.openxmlformats.org/officeDocument/2006/relationships/image" Target="../media/image1775.png"/><Relationship Id="rId46" Type="http://schemas.openxmlformats.org/officeDocument/2006/relationships/image" Target="../media/image1776.png"/><Relationship Id="rId47" Type="http://schemas.openxmlformats.org/officeDocument/2006/relationships/image" Target="../media/image1777.png"/><Relationship Id="rId48" Type="http://schemas.openxmlformats.org/officeDocument/2006/relationships/image" Target="../media/image1299.png"/><Relationship Id="rId49" Type="http://schemas.openxmlformats.org/officeDocument/2006/relationships/image" Target="../media/image1718.png"/><Relationship Id="rId50" Type="http://schemas.openxmlformats.org/officeDocument/2006/relationships/image" Target="../media/image1778.png"/><Relationship Id="rId51" Type="http://schemas.openxmlformats.org/officeDocument/2006/relationships/image" Target="../media/image1779.png"/><Relationship Id="rId52" Type="http://schemas.openxmlformats.org/officeDocument/2006/relationships/image" Target="../media/image1780.png"/><Relationship Id="rId53" Type="http://schemas.openxmlformats.org/officeDocument/2006/relationships/image" Target="../media/image1781.png"/><Relationship Id="rId54" Type="http://schemas.openxmlformats.org/officeDocument/2006/relationships/image" Target="../media/image1782.png"/><Relationship Id="rId55" Type="http://schemas.openxmlformats.org/officeDocument/2006/relationships/image" Target="../media/image1783.png"/><Relationship Id="rId56" Type="http://schemas.openxmlformats.org/officeDocument/2006/relationships/image" Target="../media/image1784.png"/><Relationship Id="rId57" Type="http://schemas.openxmlformats.org/officeDocument/2006/relationships/image" Target="../media/image1785.png"/><Relationship Id="rId58" Type="http://schemas.openxmlformats.org/officeDocument/2006/relationships/image" Target="../media/image1786.png"/><Relationship Id="rId59" Type="http://schemas.openxmlformats.org/officeDocument/2006/relationships/image" Target="../media/image1787.png"/><Relationship Id="rId60" Type="http://schemas.openxmlformats.org/officeDocument/2006/relationships/image" Target="../media/image1788.png"/><Relationship Id="rId61" Type="http://schemas.openxmlformats.org/officeDocument/2006/relationships/image" Target="../media/image1789.png"/><Relationship Id="rId62" Type="http://schemas.openxmlformats.org/officeDocument/2006/relationships/image" Target="../media/image1790.png"/><Relationship Id="rId63" Type="http://schemas.openxmlformats.org/officeDocument/2006/relationships/image" Target="../media/image1791.png"/><Relationship Id="rId64" Type="http://schemas.openxmlformats.org/officeDocument/2006/relationships/image" Target="../media/image1792.png"/><Relationship Id="rId65" Type="http://schemas.openxmlformats.org/officeDocument/2006/relationships/image" Target="../media/image1793.png"/><Relationship Id="rId66" Type="http://schemas.openxmlformats.org/officeDocument/2006/relationships/image" Target="../media/image1794.png"/><Relationship Id="rId67" Type="http://schemas.openxmlformats.org/officeDocument/2006/relationships/image" Target="../media/image1795.png"/><Relationship Id="rId68" Type="http://schemas.openxmlformats.org/officeDocument/2006/relationships/image" Target="../media/image1796.png"/><Relationship Id="rId69" Type="http://schemas.openxmlformats.org/officeDocument/2006/relationships/image" Target="../media/image1797.png"/><Relationship Id="rId70" Type="http://schemas.openxmlformats.org/officeDocument/2006/relationships/image" Target="../media/image1798.png"/><Relationship Id="rId71" Type="http://schemas.openxmlformats.org/officeDocument/2006/relationships/image" Target="../media/image1799.png"/><Relationship Id="rId72" Type="http://schemas.openxmlformats.org/officeDocument/2006/relationships/image" Target="../media/image17.png"/><Relationship Id="rId73" Type="http://schemas.openxmlformats.org/officeDocument/2006/relationships/image" Target="../media/image1800.png"/><Relationship Id="rId74" Type="http://schemas.openxmlformats.org/officeDocument/2006/relationships/image" Target="../media/image1801.png"/><Relationship Id="rId75" Type="http://schemas.openxmlformats.org/officeDocument/2006/relationships/image" Target="../media/image1344.png"/><Relationship Id="rId76" Type="http://schemas.openxmlformats.org/officeDocument/2006/relationships/image" Target="../media/image1802.png"/><Relationship Id="rId77" Type="http://schemas.openxmlformats.org/officeDocument/2006/relationships/image" Target="../media/image1803.png"/><Relationship Id="rId78" Type="http://schemas.openxmlformats.org/officeDocument/2006/relationships/image" Target="../media/image1804.png"/><Relationship Id="rId79" Type="http://schemas.openxmlformats.org/officeDocument/2006/relationships/image" Target="../media/image1805.png"/><Relationship Id="rId80" Type="http://schemas.openxmlformats.org/officeDocument/2006/relationships/image" Target="../media/image1806.png"/><Relationship Id="rId81" Type="http://schemas.openxmlformats.org/officeDocument/2006/relationships/image" Target="../media/image1010.png"/><Relationship Id="rId82" Type="http://schemas.openxmlformats.org/officeDocument/2006/relationships/image" Target="../media/image1245.png"/><Relationship Id="rId83" Type="http://schemas.openxmlformats.org/officeDocument/2006/relationships/image" Target="../media/image1807.png"/><Relationship Id="rId84" Type="http://schemas.openxmlformats.org/officeDocument/2006/relationships/image" Target="../media/image1808.png"/><Relationship Id="rId85" Type="http://schemas.openxmlformats.org/officeDocument/2006/relationships/image" Target="../media/image1809.png"/><Relationship Id="rId86" Type="http://schemas.openxmlformats.org/officeDocument/2006/relationships/image" Target="../media/image1810.png"/><Relationship Id="rId87" Type="http://schemas.openxmlformats.org/officeDocument/2006/relationships/image" Target="../media/image1811.png"/><Relationship Id="rId88" Type="http://schemas.openxmlformats.org/officeDocument/2006/relationships/image" Target="../media/image1812.png"/><Relationship Id="rId89" Type="http://schemas.openxmlformats.org/officeDocument/2006/relationships/image" Target="../media/image1813.png"/><Relationship Id="rId90" Type="http://schemas.openxmlformats.org/officeDocument/2006/relationships/image" Target="../media/image1814.png"/><Relationship Id="rId91" Type="http://schemas.openxmlformats.org/officeDocument/2006/relationships/image" Target="../media/image1815.png"/><Relationship Id="rId92" Type="http://schemas.openxmlformats.org/officeDocument/2006/relationships/image" Target="../media/image1816.png"/><Relationship Id="rId93" Type="http://schemas.openxmlformats.org/officeDocument/2006/relationships/image" Target="../media/image1817.png"/><Relationship Id="rId94" Type="http://schemas.openxmlformats.org/officeDocument/2006/relationships/image" Target="../media/image1818.png"/><Relationship Id="rId95" Type="http://schemas.openxmlformats.org/officeDocument/2006/relationships/image" Target="../media/image1819.png"/><Relationship Id="rId96" Type="http://schemas.openxmlformats.org/officeDocument/2006/relationships/image" Target="../media/image1820.png"/><Relationship Id="rId97" Type="http://schemas.openxmlformats.org/officeDocument/2006/relationships/image" Target="../media/image1721.png"/><Relationship Id="rId98" Type="http://schemas.openxmlformats.org/officeDocument/2006/relationships/image" Target="../media/image1821.png"/><Relationship Id="rId99" Type="http://schemas.openxmlformats.org/officeDocument/2006/relationships/image" Target="../media/image1822.png"/><Relationship Id="rId100" Type="http://schemas.openxmlformats.org/officeDocument/2006/relationships/image" Target="../media/image1823.png"/><Relationship Id="rId101" Type="http://schemas.openxmlformats.org/officeDocument/2006/relationships/image" Target="../media/image1824.png"/><Relationship Id="rId102" Type="http://schemas.openxmlformats.org/officeDocument/2006/relationships/image" Target="../media/image1825.png"/><Relationship Id="rId103" Type="http://schemas.openxmlformats.org/officeDocument/2006/relationships/image" Target="../media/image1826.png"/><Relationship Id="rId104" Type="http://schemas.openxmlformats.org/officeDocument/2006/relationships/image" Target="../media/image1827.png"/><Relationship Id="rId105" Type="http://schemas.openxmlformats.org/officeDocument/2006/relationships/image" Target="../media/image1828.png"/><Relationship Id="rId106" Type="http://schemas.openxmlformats.org/officeDocument/2006/relationships/image" Target="../media/image1829.png"/><Relationship Id="rId107" Type="http://schemas.openxmlformats.org/officeDocument/2006/relationships/image" Target="../media/image1830.png"/><Relationship Id="rId108" Type="http://schemas.openxmlformats.org/officeDocument/2006/relationships/image" Target="../media/image1831.png"/><Relationship Id="rId109" Type="http://schemas.openxmlformats.org/officeDocument/2006/relationships/image" Target="../media/image1832.png"/><Relationship Id="rId110" Type="http://schemas.openxmlformats.org/officeDocument/2006/relationships/image" Target="../media/image1833.png"/><Relationship Id="rId111" Type="http://schemas.openxmlformats.org/officeDocument/2006/relationships/image" Target="../media/image1834.png"/><Relationship Id="rId112" Type="http://schemas.openxmlformats.org/officeDocument/2006/relationships/image" Target="../media/image1835.png"/><Relationship Id="rId113" Type="http://schemas.openxmlformats.org/officeDocument/2006/relationships/image" Target="../media/image1836.png"/><Relationship Id="rId114" Type="http://schemas.openxmlformats.org/officeDocument/2006/relationships/image" Target="../media/image1837.png"/><Relationship Id="rId115" Type="http://schemas.openxmlformats.org/officeDocument/2006/relationships/image" Target="../media/image1838.png"/><Relationship Id="rId116" Type="http://schemas.openxmlformats.org/officeDocument/2006/relationships/image" Target="../media/image19.png"/><Relationship Id="rId117" Type="http://schemas.openxmlformats.org/officeDocument/2006/relationships/image" Target="../media/image1741.png"/><Relationship Id="rId118" Type="http://schemas.openxmlformats.org/officeDocument/2006/relationships/image" Target="../media/image1839.png"/><Relationship Id="rId119" Type="http://schemas.openxmlformats.org/officeDocument/2006/relationships/image" Target="../media/image1840.png"/><Relationship Id="rId120" Type="http://schemas.openxmlformats.org/officeDocument/2006/relationships/image" Target="../media/image1841.png"/><Relationship Id="rId121" Type="http://schemas.openxmlformats.org/officeDocument/2006/relationships/image" Target="../media/image1842.png"/><Relationship Id="rId122" Type="http://schemas.openxmlformats.org/officeDocument/2006/relationships/image" Target="../media/image1843.png"/><Relationship Id="rId123" Type="http://schemas.openxmlformats.org/officeDocument/2006/relationships/image" Target="../media/image1844.png"/><Relationship Id="rId124" Type="http://schemas.openxmlformats.org/officeDocument/2006/relationships/image" Target="../media/image11.png"/><Relationship Id="rId125" Type="http://schemas.openxmlformats.org/officeDocument/2006/relationships/image" Target="../media/image1845.png"/><Relationship Id="rId126" Type="http://schemas.openxmlformats.org/officeDocument/2006/relationships/image" Target="../media/image1846.png"/><Relationship Id="rId127" Type="http://schemas.openxmlformats.org/officeDocument/2006/relationships/image" Target="../media/image1847.png"/><Relationship Id="rId128" Type="http://schemas.openxmlformats.org/officeDocument/2006/relationships/image" Target="../media/image1848.png"/><Relationship Id="rId129" Type="http://schemas.openxmlformats.org/officeDocument/2006/relationships/image" Target="../media/image1849.png"/><Relationship Id="rId130" Type="http://schemas.openxmlformats.org/officeDocument/2006/relationships/image" Target="../media/image1850.png"/><Relationship Id="rId131" Type="http://schemas.openxmlformats.org/officeDocument/2006/relationships/image" Target="../media/image1851.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1852.png"/><Relationship Id="rId19" Type="http://schemas.openxmlformats.org/officeDocument/2006/relationships/image" Target="../media/image1853.png"/><Relationship Id="rId20" Type="http://schemas.openxmlformats.org/officeDocument/2006/relationships/image" Target="../media/image1854.png"/><Relationship Id="rId21" Type="http://schemas.openxmlformats.org/officeDocument/2006/relationships/image" Target="../media/image1855.png"/><Relationship Id="rId22" Type="http://schemas.openxmlformats.org/officeDocument/2006/relationships/image" Target="../media/image1856.png"/><Relationship Id="rId23" Type="http://schemas.openxmlformats.org/officeDocument/2006/relationships/image" Target="../media/image180.png"/><Relationship Id="rId24" Type="http://schemas.openxmlformats.org/officeDocument/2006/relationships/image" Target="../media/image79.png"/><Relationship Id="rId25" Type="http://schemas.openxmlformats.org/officeDocument/2006/relationships/image" Target="../media/image1857.png"/><Relationship Id="rId26" Type="http://schemas.openxmlformats.org/officeDocument/2006/relationships/image" Target="../media/image1858.png"/><Relationship Id="rId27" Type="http://schemas.openxmlformats.org/officeDocument/2006/relationships/image" Target="../media/image1859.png"/><Relationship Id="rId28" Type="http://schemas.openxmlformats.org/officeDocument/2006/relationships/image" Target="../media/image1860.png"/><Relationship Id="rId29" Type="http://schemas.openxmlformats.org/officeDocument/2006/relationships/image" Target="../media/image1861.png"/><Relationship Id="rId30" Type="http://schemas.openxmlformats.org/officeDocument/2006/relationships/image" Target="../media/image1862.png"/><Relationship Id="rId31" Type="http://schemas.openxmlformats.org/officeDocument/2006/relationships/image" Target="../media/image1863.png"/><Relationship Id="rId32" Type="http://schemas.openxmlformats.org/officeDocument/2006/relationships/image" Target="../media/image1864.png"/><Relationship Id="rId33" Type="http://schemas.openxmlformats.org/officeDocument/2006/relationships/image" Target="../media/image1865.png"/><Relationship Id="rId34" Type="http://schemas.openxmlformats.org/officeDocument/2006/relationships/image" Target="../media/image1866.png"/><Relationship Id="rId35" Type="http://schemas.openxmlformats.org/officeDocument/2006/relationships/image" Target="../media/image1867.png"/><Relationship Id="rId36" Type="http://schemas.openxmlformats.org/officeDocument/2006/relationships/image" Target="../media/image1868.png"/><Relationship Id="rId37" Type="http://schemas.openxmlformats.org/officeDocument/2006/relationships/image" Target="../media/image1869.png"/><Relationship Id="rId38" Type="http://schemas.openxmlformats.org/officeDocument/2006/relationships/image" Target="../media/image1870.png"/><Relationship Id="rId39" Type="http://schemas.openxmlformats.org/officeDocument/2006/relationships/image" Target="../media/image1871.png"/><Relationship Id="rId40" Type="http://schemas.openxmlformats.org/officeDocument/2006/relationships/image" Target="../media/image1872.png"/><Relationship Id="rId41" Type="http://schemas.openxmlformats.org/officeDocument/2006/relationships/image" Target="../media/image1873.png"/><Relationship Id="rId42" Type="http://schemas.openxmlformats.org/officeDocument/2006/relationships/image" Target="../media/image1874.png"/><Relationship Id="rId43" Type="http://schemas.openxmlformats.org/officeDocument/2006/relationships/image" Target="../media/image1875.png"/><Relationship Id="rId44" Type="http://schemas.openxmlformats.org/officeDocument/2006/relationships/image" Target="../media/image1514.png"/><Relationship Id="rId45" Type="http://schemas.openxmlformats.org/officeDocument/2006/relationships/image" Target="../media/image1718.png"/><Relationship Id="rId46" Type="http://schemas.openxmlformats.org/officeDocument/2006/relationships/image" Target="../media/image1876.png"/><Relationship Id="rId47" Type="http://schemas.openxmlformats.org/officeDocument/2006/relationships/image" Target="../media/image1010.png"/><Relationship Id="rId48" Type="http://schemas.openxmlformats.org/officeDocument/2006/relationships/image" Target="../media/image1877.png"/><Relationship Id="rId49" Type="http://schemas.openxmlformats.org/officeDocument/2006/relationships/image" Target="../media/image1878.png"/><Relationship Id="rId50" Type="http://schemas.openxmlformats.org/officeDocument/2006/relationships/image" Target="../media/image1879.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1871.png"/><Relationship Id="rId19" Type="http://schemas.openxmlformats.org/officeDocument/2006/relationships/image" Target="../media/image1880.png"/><Relationship Id="rId20" Type="http://schemas.openxmlformats.org/officeDocument/2006/relationships/image" Target="../media/image1881.png"/><Relationship Id="rId21" Type="http://schemas.openxmlformats.org/officeDocument/2006/relationships/image" Target="../media/image1882.png"/><Relationship Id="rId22" Type="http://schemas.openxmlformats.org/officeDocument/2006/relationships/image" Target="../media/image1883.png"/><Relationship Id="rId23" Type="http://schemas.openxmlformats.org/officeDocument/2006/relationships/image" Target="../media/image180.png"/><Relationship Id="rId24" Type="http://schemas.openxmlformats.org/officeDocument/2006/relationships/image" Target="../media/image1884.png"/><Relationship Id="rId25" Type="http://schemas.openxmlformats.org/officeDocument/2006/relationships/image" Target="../media/image1885.png"/><Relationship Id="rId26" Type="http://schemas.openxmlformats.org/officeDocument/2006/relationships/image" Target="../media/image1886.png"/><Relationship Id="rId27" Type="http://schemas.openxmlformats.org/officeDocument/2006/relationships/image" Target="../media/image1887.png"/><Relationship Id="rId28" Type="http://schemas.openxmlformats.org/officeDocument/2006/relationships/image" Target="../media/image1888.png"/><Relationship Id="rId29" Type="http://schemas.openxmlformats.org/officeDocument/2006/relationships/image" Target="../media/image1889.png"/><Relationship Id="rId30" Type="http://schemas.openxmlformats.org/officeDocument/2006/relationships/image" Target="../media/image1890.png"/><Relationship Id="rId31" Type="http://schemas.openxmlformats.org/officeDocument/2006/relationships/image" Target="../media/image1891.png"/><Relationship Id="rId32" Type="http://schemas.openxmlformats.org/officeDocument/2006/relationships/image" Target="../media/image1892.png"/><Relationship Id="rId33" Type="http://schemas.openxmlformats.org/officeDocument/2006/relationships/image" Target="../media/image1893.png"/><Relationship Id="rId34" Type="http://schemas.openxmlformats.org/officeDocument/2006/relationships/image" Target="../media/image1894.png"/><Relationship Id="rId35" Type="http://schemas.openxmlformats.org/officeDocument/2006/relationships/image" Target="../media/image1866.png"/><Relationship Id="rId36" Type="http://schemas.openxmlformats.org/officeDocument/2006/relationships/image" Target="../media/image1539.png"/><Relationship Id="rId37" Type="http://schemas.openxmlformats.org/officeDocument/2006/relationships/image" Target="../media/image1895.png"/><Relationship Id="rId38" Type="http://schemas.openxmlformats.org/officeDocument/2006/relationships/image" Target="../media/image1896.png"/><Relationship Id="rId39" Type="http://schemas.openxmlformats.org/officeDocument/2006/relationships/image" Target="../media/image1897.png"/><Relationship Id="rId40" Type="http://schemas.openxmlformats.org/officeDocument/2006/relationships/image" Target="../media/image1898.png"/><Relationship Id="rId41" Type="http://schemas.openxmlformats.org/officeDocument/2006/relationships/image" Target="../media/image1899.png"/><Relationship Id="rId42" Type="http://schemas.openxmlformats.org/officeDocument/2006/relationships/image" Target="../media/image1900.png"/><Relationship Id="rId43" Type="http://schemas.openxmlformats.org/officeDocument/2006/relationships/image" Target="../media/image1901.png"/><Relationship Id="rId44" Type="http://schemas.openxmlformats.org/officeDocument/2006/relationships/image" Target="../media/image1510.png"/><Relationship Id="rId45" Type="http://schemas.openxmlformats.org/officeDocument/2006/relationships/image" Target="../media/image1902.png"/><Relationship Id="rId46" Type="http://schemas.openxmlformats.org/officeDocument/2006/relationships/image" Target="../media/image1903.png"/><Relationship Id="rId47" Type="http://schemas.openxmlformats.org/officeDocument/2006/relationships/image" Target="../media/image1904.png"/><Relationship Id="rId48" Type="http://schemas.openxmlformats.org/officeDocument/2006/relationships/image" Target="../media/image1444.png"/><Relationship Id="rId49" Type="http://schemas.openxmlformats.org/officeDocument/2006/relationships/image" Target="../media/image1905.png"/><Relationship Id="rId50" Type="http://schemas.openxmlformats.org/officeDocument/2006/relationships/image" Target="../media/image1906.png"/><Relationship Id="rId51" Type="http://schemas.openxmlformats.org/officeDocument/2006/relationships/image" Target="../media/image1907.png"/><Relationship Id="rId52" Type="http://schemas.openxmlformats.org/officeDocument/2006/relationships/image" Target="../media/image1908.png"/><Relationship Id="rId53" Type="http://schemas.openxmlformats.org/officeDocument/2006/relationships/image" Target="../media/image1909.png"/><Relationship Id="rId54" Type="http://schemas.openxmlformats.org/officeDocument/2006/relationships/image" Target="../media/image1910.png"/><Relationship Id="rId55" Type="http://schemas.openxmlformats.org/officeDocument/2006/relationships/image" Target="../media/image1911.png"/><Relationship Id="rId56" Type="http://schemas.openxmlformats.org/officeDocument/2006/relationships/image" Target="../media/image1912.png"/><Relationship Id="rId57" Type="http://schemas.openxmlformats.org/officeDocument/2006/relationships/image" Target="../media/image1913.png"/><Relationship Id="rId58" Type="http://schemas.openxmlformats.org/officeDocument/2006/relationships/image" Target="../media/image1914.png"/><Relationship Id="rId59" Type="http://schemas.openxmlformats.org/officeDocument/2006/relationships/image" Target="../media/image1915.png"/><Relationship Id="rId60" Type="http://schemas.openxmlformats.org/officeDocument/2006/relationships/image" Target="../media/image1916.png"/><Relationship Id="rId61" Type="http://schemas.openxmlformats.org/officeDocument/2006/relationships/image" Target="../media/image1917.png"/><Relationship Id="rId62" Type="http://schemas.openxmlformats.org/officeDocument/2006/relationships/image" Target="../media/image1918.png"/><Relationship Id="rId63" Type="http://schemas.openxmlformats.org/officeDocument/2006/relationships/image" Target="../media/image1919.png"/><Relationship Id="rId64" Type="http://schemas.openxmlformats.org/officeDocument/2006/relationships/image" Target="../media/image1920.png"/><Relationship Id="rId65" Type="http://schemas.openxmlformats.org/officeDocument/2006/relationships/image" Target="../media/image1921.png"/><Relationship Id="rId66" Type="http://schemas.openxmlformats.org/officeDocument/2006/relationships/image" Target="../media/image1922.png"/><Relationship Id="rId67" Type="http://schemas.openxmlformats.org/officeDocument/2006/relationships/image" Target="../media/image1923.png"/><Relationship Id="rId68" Type="http://schemas.openxmlformats.org/officeDocument/2006/relationships/image" Target="../media/image1924.png"/><Relationship Id="rId69" Type="http://schemas.openxmlformats.org/officeDocument/2006/relationships/image" Target="../media/image1925.png"/><Relationship Id="rId70" Type="http://schemas.openxmlformats.org/officeDocument/2006/relationships/image" Target="../media/image1926.png"/><Relationship Id="rId71" Type="http://schemas.openxmlformats.org/officeDocument/2006/relationships/image" Target="../media/image1927.png"/><Relationship Id="rId72" Type="http://schemas.openxmlformats.org/officeDocument/2006/relationships/image" Target="../media/image1928.png"/><Relationship Id="rId73" Type="http://schemas.openxmlformats.org/officeDocument/2006/relationships/image" Target="../media/image1929.png"/><Relationship Id="rId74" Type="http://schemas.openxmlformats.org/officeDocument/2006/relationships/image" Target="../media/image1930.png"/><Relationship Id="rId75" Type="http://schemas.openxmlformats.org/officeDocument/2006/relationships/image" Target="../media/image1931.png"/><Relationship Id="rId76" Type="http://schemas.openxmlformats.org/officeDocument/2006/relationships/image" Target="../media/image1932.png"/><Relationship Id="rId77" Type="http://schemas.openxmlformats.org/officeDocument/2006/relationships/image" Target="../media/image1933.png"/><Relationship Id="rId78" Type="http://schemas.openxmlformats.org/officeDocument/2006/relationships/image" Target="../media/image1934.png"/><Relationship Id="rId79" Type="http://schemas.openxmlformats.org/officeDocument/2006/relationships/image" Target="../media/image1935.png"/><Relationship Id="rId80" Type="http://schemas.openxmlformats.org/officeDocument/2006/relationships/image" Target="../media/image1936.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1937.png"/><Relationship Id="rId19" Type="http://schemas.openxmlformats.org/officeDocument/2006/relationships/image" Target="../media/image1938.png"/><Relationship Id="rId20" Type="http://schemas.openxmlformats.org/officeDocument/2006/relationships/image" Target="../media/image1939.png"/><Relationship Id="rId21" Type="http://schemas.openxmlformats.org/officeDocument/2006/relationships/image" Target="../media/image1940.png"/><Relationship Id="rId22" Type="http://schemas.openxmlformats.org/officeDocument/2006/relationships/image" Target="../media/image1941.png"/><Relationship Id="rId23" Type="http://schemas.openxmlformats.org/officeDocument/2006/relationships/image" Target="../media/image1942.png"/><Relationship Id="rId24" Type="http://schemas.openxmlformats.org/officeDocument/2006/relationships/image" Target="../media/image1943.png"/><Relationship Id="rId25" Type="http://schemas.openxmlformats.org/officeDocument/2006/relationships/image" Target="../media/image1944.png"/><Relationship Id="rId26" Type="http://schemas.openxmlformats.org/officeDocument/2006/relationships/image" Target="../media/image1945.png"/><Relationship Id="rId27" Type="http://schemas.openxmlformats.org/officeDocument/2006/relationships/image" Target="../media/image1946.png"/><Relationship Id="rId28" Type="http://schemas.openxmlformats.org/officeDocument/2006/relationships/image" Target="../media/image1947.png"/><Relationship Id="rId29" Type="http://schemas.openxmlformats.org/officeDocument/2006/relationships/image" Target="../media/image1948.png"/><Relationship Id="rId30" Type="http://schemas.openxmlformats.org/officeDocument/2006/relationships/image" Target="../media/image1949.png"/><Relationship Id="rId31" Type="http://schemas.openxmlformats.org/officeDocument/2006/relationships/image" Target="../media/image1950.png"/><Relationship Id="rId32" Type="http://schemas.openxmlformats.org/officeDocument/2006/relationships/image" Target="../media/image1951.png"/><Relationship Id="rId33" Type="http://schemas.openxmlformats.org/officeDocument/2006/relationships/image" Target="../media/image1952.png"/><Relationship Id="rId34" Type="http://schemas.openxmlformats.org/officeDocument/2006/relationships/image" Target="../media/image1953.png"/><Relationship Id="rId35" Type="http://schemas.openxmlformats.org/officeDocument/2006/relationships/image" Target="../media/image1954.png"/><Relationship Id="rId36" Type="http://schemas.openxmlformats.org/officeDocument/2006/relationships/image" Target="../media/image1510.png"/><Relationship Id="rId37" Type="http://schemas.openxmlformats.org/officeDocument/2006/relationships/image" Target="../media/image1955.png"/><Relationship Id="rId38" Type="http://schemas.openxmlformats.org/officeDocument/2006/relationships/image" Target="../media/image17.png"/><Relationship Id="rId39" Type="http://schemas.openxmlformats.org/officeDocument/2006/relationships/image" Target="../media/image1956.png"/><Relationship Id="rId40" Type="http://schemas.openxmlformats.org/officeDocument/2006/relationships/image" Target="../media/image1957.png"/><Relationship Id="rId41" Type="http://schemas.openxmlformats.org/officeDocument/2006/relationships/image" Target="../media/image1958.png"/><Relationship Id="rId42" Type="http://schemas.openxmlformats.org/officeDocument/2006/relationships/image" Target="../media/image1959.png"/><Relationship Id="rId43" Type="http://schemas.openxmlformats.org/officeDocument/2006/relationships/image" Target="../media/image1960.png"/><Relationship Id="rId44" Type="http://schemas.openxmlformats.org/officeDocument/2006/relationships/image" Target="../media/image1298.png"/><Relationship Id="rId45" Type="http://schemas.openxmlformats.org/officeDocument/2006/relationships/image" Target="../media/image1961.png"/><Relationship Id="rId46" Type="http://schemas.openxmlformats.org/officeDocument/2006/relationships/image" Target="../media/image1299.png"/><Relationship Id="rId47" Type="http://schemas.openxmlformats.org/officeDocument/2006/relationships/image" Target="../media/image1962.png"/><Relationship Id="rId48" Type="http://schemas.openxmlformats.org/officeDocument/2006/relationships/image" Target="../media/image1963.png"/><Relationship Id="rId49" Type="http://schemas.openxmlformats.org/officeDocument/2006/relationships/image" Target="../media/image1964.png"/><Relationship Id="rId50" Type="http://schemas.openxmlformats.org/officeDocument/2006/relationships/image" Target="../media/image1965.png"/><Relationship Id="rId51" Type="http://schemas.openxmlformats.org/officeDocument/2006/relationships/image" Target="../media/image1966.png"/><Relationship Id="rId52" Type="http://schemas.openxmlformats.org/officeDocument/2006/relationships/image" Target="../media/image1967.png"/><Relationship Id="rId53" Type="http://schemas.openxmlformats.org/officeDocument/2006/relationships/image" Target="../media/image1968.png"/><Relationship Id="rId54" Type="http://schemas.openxmlformats.org/officeDocument/2006/relationships/image" Target="../media/image1969.png"/><Relationship Id="rId55" Type="http://schemas.openxmlformats.org/officeDocument/2006/relationships/image" Target="../media/image1970.png"/><Relationship Id="rId56" Type="http://schemas.openxmlformats.org/officeDocument/2006/relationships/image" Target="../media/image1971.png"/><Relationship Id="rId57" Type="http://schemas.openxmlformats.org/officeDocument/2006/relationships/image" Target="../media/image19.png"/><Relationship Id="rId58" Type="http://schemas.openxmlformats.org/officeDocument/2006/relationships/image" Target="../media/image1972.png"/><Relationship Id="rId59" Type="http://schemas.openxmlformats.org/officeDocument/2006/relationships/image" Target="../media/image1721.png"/><Relationship Id="rId60" Type="http://schemas.openxmlformats.org/officeDocument/2006/relationships/image" Target="../media/image1973.png"/><Relationship Id="rId61" Type="http://schemas.openxmlformats.org/officeDocument/2006/relationships/image" Target="../media/image1974.png"/><Relationship Id="rId62" Type="http://schemas.openxmlformats.org/officeDocument/2006/relationships/image" Target="../media/image1975.png"/><Relationship Id="rId63" Type="http://schemas.openxmlformats.org/officeDocument/2006/relationships/image" Target="../media/image1976.png"/><Relationship Id="rId64" Type="http://schemas.openxmlformats.org/officeDocument/2006/relationships/image" Target="../media/image1977.png"/><Relationship Id="rId65" Type="http://schemas.openxmlformats.org/officeDocument/2006/relationships/image" Target="../media/image1978.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1979.png"/><Relationship Id="rId19" Type="http://schemas.openxmlformats.org/officeDocument/2006/relationships/image" Target="../media/image1980.png"/><Relationship Id="rId20" Type="http://schemas.openxmlformats.org/officeDocument/2006/relationships/image" Target="../media/image1981.png"/><Relationship Id="rId21" Type="http://schemas.openxmlformats.org/officeDocument/2006/relationships/image" Target="../media/image1982.png"/><Relationship Id="rId22" Type="http://schemas.openxmlformats.org/officeDocument/2006/relationships/image" Target="../media/image1983.png"/><Relationship Id="rId23" Type="http://schemas.openxmlformats.org/officeDocument/2006/relationships/image" Target="../media/image1984.png"/><Relationship Id="rId24" Type="http://schemas.openxmlformats.org/officeDocument/2006/relationships/image" Target="../media/image1985.png"/><Relationship Id="rId25" Type="http://schemas.openxmlformats.org/officeDocument/2006/relationships/image" Target="../media/image1986.png"/><Relationship Id="rId26" Type="http://schemas.openxmlformats.org/officeDocument/2006/relationships/image" Target="../media/image1987.png"/><Relationship Id="rId27" Type="http://schemas.openxmlformats.org/officeDocument/2006/relationships/image" Target="../media/image1988.png"/><Relationship Id="rId28" Type="http://schemas.openxmlformats.org/officeDocument/2006/relationships/image" Target="../media/image1989.png"/><Relationship Id="rId29" Type="http://schemas.openxmlformats.org/officeDocument/2006/relationships/image" Target="../media/image1990.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1991.png"/><Relationship Id="rId19" Type="http://schemas.openxmlformats.org/officeDocument/2006/relationships/image" Target="../media/image1992.png"/><Relationship Id="rId20" Type="http://schemas.openxmlformats.org/officeDocument/2006/relationships/image" Target="../media/image1993.png"/><Relationship Id="rId21" Type="http://schemas.openxmlformats.org/officeDocument/2006/relationships/image" Target="../media/image1994.png"/><Relationship Id="rId22" Type="http://schemas.openxmlformats.org/officeDocument/2006/relationships/image" Target="../media/image1995.png"/><Relationship Id="rId23" Type="http://schemas.openxmlformats.org/officeDocument/2006/relationships/image" Target="../media/image1996.png"/><Relationship Id="rId24" Type="http://schemas.openxmlformats.org/officeDocument/2006/relationships/image" Target="../media/image1997.png"/><Relationship Id="rId25" Type="http://schemas.openxmlformats.org/officeDocument/2006/relationships/image" Target="../media/image1998.png"/><Relationship Id="rId26" Type="http://schemas.openxmlformats.org/officeDocument/2006/relationships/image" Target="../media/image1999.png"/><Relationship Id="rId27" Type="http://schemas.openxmlformats.org/officeDocument/2006/relationships/image" Target="../media/image2000.png"/><Relationship Id="rId28" Type="http://schemas.openxmlformats.org/officeDocument/2006/relationships/image" Target="../media/image2001.png"/><Relationship Id="rId29" Type="http://schemas.openxmlformats.org/officeDocument/2006/relationships/image" Target="../media/image2002.png"/><Relationship Id="rId30" Type="http://schemas.openxmlformats.org/officeDocument/2006/relationships/image" Target="../media/image2003.png"/><Relationship Id="rId31" Type="http://schemas.openxmlformats.org/officeDocument/2006/relationships/image" Target="../media/image2004.png"/><Relationship Id="rId32" Type="http://schemas.openxmlformats.org/officeDocument/2006/relationships/image" Target="../media/image2005.png"/><Relationship Id="rId33" Type="http://schemas.openxmlformats.org/officeDocument/2006/relationships/image" Target="../media/image2006.png"/><Relationship Id="rId34" Type="http://schemas.openxmlformats.org/officeDocument/2006/relationships/image" Target="../media/image2007.png"/><Relationship Id="rId35" Type="http://schemas.openxmlformats.org/officeDocument/2006/relationships/image" Target="../media/image2008.png"/><Relationship Id="rId36" Type="http://schemas.openxmlformats.org/officeDocument/2006/relationships/image" Target="../media/image2009.png"/><Relationship Id="rId37" Type="http://schemas.openxmlformats.org/officeDocument/2006/relationships/image" Target="../media/image2010.png"/><Relationship Id="rId38" Type="http://schemas.openxmlformats.org/officeDocument/2006/relationships/image" Target="../media/image2011.png"/><Relationship Id="rId39" Type="http://schemas.openxmlformats.org/officeDocument/2006/relationships/image" Target="../media/image2012.png"/><Relationship Id="rId40" Type="http://schemas.openxmlformats.org/officeDocument/2006/relationships/image" Target="../media/image2013.png"/><Relationship Id="rId41" Type="http://schemas.openxmlformats.org/officeDocument/2006/relationships/image" Target="../media/image2014.png"/><Relationship Id="rId42" Type="http://schemas.openxmlformats.org/officeDocument/2006/relationships/image" Target="../media/image2015.png"/><Relationship Id="rId43" Type="http://schemas.openxmlformats.org/officeDocument/2006/relationships/image" Target="../media/image2016.png"/><Relationship Id="rId44" Type="http://schemas.openxmlformats.org/officeDocument/2006/relationships/image" Target="../media/image2017.png"/><Relationship Id="rId45" Type="http://schemas.openxmlformats.org/officeDocument/2006/relationships/image" Target="../media/image2018.png"/><Relationship Id="rId46" Type="http://schemas.openxmlformats.org/officeDocument/2006/relationships/image" Target="../media/image2019.png"/><Relationship Id="rId47" Type="http://schemas.openxmlformats.org/officeDocument/2006/relationships/image" Target="../media/image2020.png"/><Relationship Id="rId48" Type="http://schemas.openxmlformats.org/officeDocument/2006/relationships/image" Target="../media/image2021.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22.png"/><Relationship Id="rId3" Type="http://schemas.openxmlformats.org/officeDocument/2006/relationships/image" Target="../media/image50.png"/><Relationship Id="rId4" Type="http://schemas.openxmlformats.org/officeDocument/2006/relationships/image" Target="../media/image2023.png"/><Relationship Id="rId5" Type="http://schemas.openxmlformats.org/officeDocument/2006/relationships/image" Target="../media/image2024.png"/><Relationship Id="rId6" Type="http://schemas.openxmlformats.org/officeDocument/2006/relationships/image" Target="../media/image2025.png"/><Relationship Id="rId7" Type="http://schemas.openxmlformats.org/officeDocument/2006/relationships/image" Target="../media/image2026.png"/><Relationship Id="rId8" Type="http://schemas.openxmlformats.org/officeDocument/2006/relationships/image" Target="../media/image2027.png"/><Relationship Id="rId9" Type="http://schemas.openxmlformats.org/officeDocument/2006/relationships/image" Target="../media/image2028.png"/><Relationship Id="rId10" Type="http://schemas.openxmlformats.org/officeDocument/2006/relationships/image" Target="../media/image2029.png"/><Relationship Id="rId11" Type="http://schemas.openxmlformats.org/officeDocument/2006/relationships/image" Target="../media/image81.png"/><Relationship Id="rId12" Type="http://schemas.openxmlformats.org/officeDocument/2006/relationships/image" Target="../media/image2030.png"/><Relationship Id="rId13" Type="http://schemas.openxmlformats.org/officeDocument/2006/relationships/image" Target="../media/image83.png"/><Relationship Id="rId14" Type="http://schemas.openxmlformats.org/officeDocument/2006/relationships/image" Target="../media/image84.png"/><Relationship Id="rId15" Type="http://schemas.openxmlformats.org/officeDocument/2006/relationships/image" Target="../media/image85.png"/><Relationship Id="rId16" Type="http://schemas.openxmlformats.org/officeDocument/2006/relationships/image" Target="../media/image86.png"/><Relationship Id="rId17" Type="http://schemas.openxmlformats.org/officeDocument/2006/relationships/image" Target="../media/image88.png"/><Relationship Id="rId18" Type="http://schemas.openxmlformats.org/officeDocument/2006/relationships/image" Target="../media/image87.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022.png"/><Relationship Id="rId3" Type="http://schemas.openxmlformats.org/officeDocument/2006/relationships/image" Target="../media/image50.png"/><Relationship Id="rId4" Type="http://schemas.openxmlformats.org/officeDocument/2006/relationships/image" Target="../media/image2031.png"/><Relationship Id="rId5" Type="http://schemas.openxmlformats.org/officeDocument/2006/relationships/image" Target="../media/image2030.png"/><Relationship Id="rId6" Type="http://schemas.openxmlformats.org/officeDocument/2006/relationships/image" Target="../media/image2032.png"/><Relationship Id="rId7" Type="http://schemas.openxmlformats.org/officeDocument/2006/relationships/image" Target="../media/image2033.png"/><Relationship Id="rId8" Type="http://schemas.openxmlformats.org/officeDocument/2006/relationships/image" Target="../media/image2034.png"/><Relationship Id="rId9" Type="http://schemas.openxmlformats.org/officeDocument/2006/relationships/image" Target="../media/image2035.png"/><Relationship Id="rId10" Type="http://schemas.openxmlformats.org/officeDocument/2006/relationships/image" Target="../media/image19.png"/><Relationship Id="rId11" Type="http://schemas.openxmlformats.org/officeDocument/2006/relationships/image" Target="../media/image2036.png"/><Relationship Id="rId12" Type="http://schemas.openxmlformats.org/officeDocument/2006/relationships/image" Target="../media/image2037.png"/><Relationship Id="rId13" Type="http://schemas.openxmlformats.org/officeDocument/2006/relationships/image" Target="../media/image2038.png"/><Relationship Id="rId14" Type="http://schemas.openxmlformats.org/officeDocument/2006/relationships/image" Target="../media/image2039.png"/><Relationship Id="rId15" Type="http://schemas.openxmlformats.org/officeDocument/2006/relationships/image" Target="../media/image2040.png"/><Relationship Id="rId16" Type="http://schemas.openxmlformats.org/officeDocument/2006/relationships/image" Target="../media/image2041.png"/><Relationship Id="rId17" Type="http://schemas.openxmlformats.org/officeDocument/2006/relationships/image" Target="../media/image2042.png"/><Relationship Id="rId18" Type="http://schemas.openxmlformats.org/officeDocument/2006/relationships/image" Target="../media/image2043.png"/><Relationship Id="rId19" Type="http://schemas.openxmlformats.org/officeDocument/2006/relationships/image" Target="../media/image1718.png"/><Relationship Id="rId20" Type="http://schemas.openxmlformats.org/officeDocument/2006/relationships/image" Target="../media/image2044.png"/><Relationship Id="rId21" Type="http://schemas.openxmlformats.org/officeDocument/2006/relationships/image" Target="../media/image2045.png"/><Relationship Id="rId22" Type="http://schemas.openxmlformats.org/officeDocument/2006/relationships/image" Target="../media/image1298.png"/><Relationship Id="rId23" Type="http://schemas.openxmlformats.org/officeDocument/2006/relationships/image" Target="../media/image2046.png"/><Relationship Id="rId24" Type="http://schemas.openxmlformats.org/officeDocument/2006/relationships/image" Target="../media/image2047.png"/><Relationship Id="rId25" Type="http://schemas.openxmlformats.org/officeDocument/2006/relationships/image" Target="../media/image2048.png"/><Relationship Id="rId26" Type="http://schemas.openxmlformats.org/officeDocument/2006/relationships/image" Target="../media/image2049.png"/><Relationship Id="rId27" Type="http://schemas.openxmlformats.org/officeDocument/2006/relationships/image" Target="../media/image2050.png"/><Relationship Id="rId28" Type="http://schemas.openxmlformats.org/officeDocument/2006/relationships/image" Target="../media/image2051.png"/><Relationship Id="rId29" Type="http://schemas.openxmlformats.org/officeDocument/2006/relationships/image" Target="../media/image2052.png"/><Relationship Id="rId30" Type="http://schemas.openxmlformats.org/officeDocument/2006/relationships/image" Target="../media/image2053.png"/><Relationship Id="rId31" Type="http://schemas.openxmlformats.org/officeDocument/2006/relationships/image" Target="../media/image2054.png"/><Relationship Id="rId32" Type="http://schemas.openxmlformats.org/officeDocument/2006/relationships/image" Target="../media/image2055.png"/><Relationship Id="rId33" Type="http://schemas.openxmlformats.org/officeDocument/2006/relationships/image" Target="../media/image2056.png"/><Relationship Id="rId34" Type="http://schemas.openxmlformats.org/officeDocument/2006/relationships/image" Target="../media/image2057.png"/><Relationship Id="rId35" Type="http://schemas.openxmlformats.org/officeDocument/2006/relationships/image" Target="../media/image2023.png"/><Relationship Id="rId36" Type="http://schemas.openxmlformats.org/officeDocument/2006/relationships/image" Target="../media/image2024.png"/><Relationship Id="rId37" Type="http://schemas.openxmlformats.org/officeDocument/2006/relationships/image" Target="../media/image2025.png"/><Relationship Id="rId38" Type="http://schemas.openxmlformats.org/officeDocument/2006/relationships/image" Target="../media/image2026.png"/><Relationship Id="rId39" Type="http://schemas.openxmlformats.org/officeDocument/2006/relationships/image" Target="../media/image2027.png"/><Relationship Id="rId40" Type="http://schemas.openxmlformats.org/officeDocument/2006/relationships/image" Target="../media/image2028.png"/><Relationship Id="rId41" Type="http://schemas.openxmlformats.org/officeDocument/2006/relationships/image" Target="../media/image2029.png"/><Relationship Id="rId42" Type="http://schemas.openxmlformats.org/officeDocument/2006/relationships/image" Target="../media/image2058.png"/><Relationship Id="rId43" Type="http://schemas.openxmlformats.org/officeDocument/2006/relationships/image" Target="../media/image2059.png"/><Relationship Id="rId44" Type="http://schemas.openxmlformats.org/officeDocument/2006/relationships/image" Target="../media/image2060.png"/><Relationship Id="rId45" Type="http://schemas.openxmlformats.org/officeDocument/2006/relationships/image" Target="../media/image2061.png"/><Relationship Id="rId46" Type="http://schemas.openxmlformats.org/officeDocument/2006/relationships/image" Target="../media/image2062.png"/><Relationship Id="rId47" Type="http://schemas.openxmlformats.org/officeDocument/2006/relationships/image" Target="../media/image2063.png"/><Relationship Id="rId48" Type="http://schemas.openxmlformats.org/officeDocument/2006/relationships/image" Target="../media/image2064.png"/><Relationship Id="rId49" Type="http://schemas.openxmlformats.org/officeDocument/2006/relationships/image" Target="../media/image2065.png"/><Relationship Id="rId50" Type="http://schemas.openxmlformats.org/officeDocument/2006/relationships/image" Target="../media/image2066.png"/><Relationship Id="rId51" Type="http://schemas.openxmlformats.org/officeDocument/2006/relationships/image" Target="../media/image2067.png"/><Relationship Id="rId52" Type="http://schemas.openxmlformats.org/officeDocument/2006/relationships/image" Target="../media/image2068.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89.png"/><Relationship Id="rId19" Type="http://schemas.openxmlformats.org/officeDocument/2006/relationships/image" Target="../media/image90.png"/><Relationship Id="rId20" Type="http://schemas.openxmlformats.org/officeDocument/2006/relationships/image" Target="../media/image91.png"/><Relationship Id="rId21" Type="http://schemas.openxmlformats.org/officeDocument/2006/relationships/image" Target="../media/image92.png"/><Relationship Id="rId22" Type="http://schemas.openxmlformats.org/officeDocument/2006/relationships/image" Target="../media/image93.png"/><Relationship Id="rId23" Type="http://schemas.openxmlformats.org/officeDocument/2006/relationships/image" Target="../media/image94.png"/><Relationship Id="rId24" Type="http://schemas.openxmlformats.org/officeDocument/2006/relationships/image" Target="../media/image95.png"/><Relationship Id="rId25" Type="http://schemas.openxmlformats.org/officeDocument/2006/relationships/image" Target="../media/image96.png"/><Relationship Id="rId26" Type="http://schemas.openxmlformats.org/officeDocument/2006/relationships/image" Target="../media/image97.png"/><Relationship Id="rId27" Type="http://schemas.openxmlformats.org/officeDocument/2006/relationships/image" Target="../media/image98.png"/><Relationship Id="rId28" Type="http://schemas.openxmlformats.org/officeDocument/2006/relationships/image" Target="../media/image99.png"/><Relationship Id="rId29" Type="http://schemas.openxmlformats.org/officeDocument/2006/relationships/image" Target="../media/image100.png"/><Relationship Id="rId30" Type="http://schemas.openxmlformats.org/officeDocument/2006/relationships/image" Target="../media/image101.png"/><Relationship Id="rId31" Type="http://schemas.openxmlformats.org/officeDocument/2006/relationships/image" Target="../media/image102.png"/><Relationship Id="rId32" Type="http://schemas.openxmlformats.org/officeDocument/2006/relationships/image" Target="../media/image103.png"/><Relationship Id="rId33" Type="http://schemas.openxmlformats.org/officeDocument/2006/relationships/image" Target="../media/image104.png"/><Relationship Id="rId34" Type="http://schemas.openxmlformats.org/officeDocument/2006/relationships/image" Target="../media/image105.png"/><Relationship Id="rId35" Type="http://schemas.openxmlformats.org/officeDocument/2006/relationships/image" Target="../media/image106.png"/><Relationship Id="rId36" Type="http://schemas.openxmlformats.org/officeDocument/2006/relationships/image" Target="../media/image107.png"/><Relationship Id="rId37" Type="http://schemas.openxmlformats.org/officeDocument/2006/relationships/image" Target="../media/image108.png"/><Relationship Id="rId38" Type="http://schemas.openxmlformats.org/officeDocument/2006/relationships/image" Target="../media/image109.png"/><Relationship Id="rId39" Type="http://schemas.openxmlformats.org/officeDocument/2006/relationships/image" Target="../media/image110.png"/><Relationship Id="rId40" Type="http://schemas.openxmlformats.org/officeDocument/2006/relationships/image" Target="../media/image111.png"/><Relationship Id="rId41" Type="http://schemas.openxmlformats.org/officeDocument/2006/relationships/image" Target="../media/image112.png"/><Relationship Id="rId42" Type="http://schemas.openxmlformats.org/officeDocument/2006/relationships/image" Target="../media/image113.png"/><Relationship Id="rId43" Type="http://schemas.openxmlformats.org/officeDocument/2006/relationships/image" Target="../media/image114.png"/><Relationship Id="rId44" Type="http://schemas.openxmlformats.org/officeDocument/2006/relationships/image" Target="../media/image115.png"/><Relationship Id="rId45" Type="http://schemas.openxmlformats.org/officeDocument/2006/relationships/image" Target="../media/image116.png"/><Relationship Id="rId46" Type="http://schemas.openxmlformats.org/officeDocument/2006/relationships/image" Target="../media/image117.png"/><Relationship Id="rId47" Type="http://schemas.openxmlformats.org/officeDocument/2006/relationships/image" Target="../media/image118.png"/><Relationship Id="rId48" Type="http://schemas.openxmlformats.org/officeDocument/2006/relationships/image" Target="../media/image119.png"/><Relationship Id="rId49" Type="http://schemas.openxmlformats.org/officeDocument/2006/relationships/image" Target="../media/image120.png"/><Relationship Id="rId50" Type="http://schemas.openxmlformats.org/officeDocument/2006/relationships/image" Target="../media/image121.png"/><Relationship Id="rId51" Type="http://schemas.openxmlformats.org/officeDocument/2006/relationships/image" Target="../media/image122.png"/><Relationship Id="rId52" Type="http://schemas.openxmlformats.org/officeDocument/2006/relationships/image" Target="../media/image123.png"/><Relationship Id="rId53" Type="http://schemas.openxmlformats.org/officeDocument/2006/relationships/image" Target="../media/image124.png"/><Relationship Id="rId54" Type="http://schemas.openxmlformats.org/officeDocument/2006/relationships/image" Target="../media/image125.png"/><Relationship Id="rId55" Type="http://schemas.openxmlformats.org/officeDocument/2006/relationships/image" Target="../media/image126.png"/><Relationship Id="rId56" Type="http://schemas.openxmlformats.org/officeDocument/2006/relationships/image" Target="../media/image127.png"/><Relationship Id="rId57" Type="http://schemas.openxmlformats.org/officeDocument/2006/relationships/image" Target="../media/image128.png"/><Relationship Id="rId58" Type="http://schemas.openxmlformats.org/officeDocument/2006/relationships/image" Target="../media/image129.png"/><Relationship Id="rId59" Type="http://schemas.openxmlformats.org/officeDocument/2006/relationships/image" Target="../media/image130.png"/><Relationship Id="rId60" Type="http://schemas.openxmlformats.org/officeDocument/2006/relationships/image" Target="../media/image131.png"/><Relationship Id="rId61" Type="http://schemas.openxmlformats.org/officeDocument/2006/relationships/image" Target="../media/image132.png"/><Relationship Id="rId62" Type="http://schemas.openxmlformats.org/officeDocument/2006/relationships/image" Target="../media/image133.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22.png"/><Relationship Id="rId3" Type="http://schemas.openxmlformats.org/officeDocument/2006/relationships/image" Target="../media/image50.png"/><Relationship Id="rId4" Type="http://schemas.openxmlformats.org/officeDocument/2006/relationships/image" Target="../media/image2031.png"/><Relationship Id="rId5" Type="http://schemas.openxmlformats.org/officeDocument/2006/relationships/image" Target="../media/image2030.png"/><Relationship Id="rId6" Type="http://schemas.openxmlformats.org/officeDocument/2006/relationships/image" Target="../media/image2051.png"/><Relationship Id="rId7" Type="http://schemas.openxmlformats.org/officeDocument/2006/relationships/image" Target="../media/image2052.png"/><Relationship Id="rId8" Type="http://schemas.openxmlformats.org/officeDocument/2006/relationships/image" Target="../media/image2053.png"/><Relationship Id="rId9" Type="http://schemas.openxmlformats.org/officeDocument/2006/relationships/image" Target="../media/image2054.png"/><Relationship Id="rId10" Type="http://schemas.openxmlformats.org/officeDocument/2006/relationships/image" Target="../media/image2055.png"/><Relationship Id="rId11" Type="http://schemas.openxmlformats.org/officeDocument/2006/relationships/image" Target="../media/image2056.png"/><Relationship Id="rId12" Type="http://schemas.openxmlformats.org/officeDocument/2006/relationships/image" Target="../media/image2057.png"/><Relationship Id="rId13" Type="http://schemas.openxmlformats.org/officeDocument/2006/relationships/image" Target="../media/image2023.png"/><Relationship Id="rId14" Type="http://schemas.openxmlformats.org/officeDocument/2006/relationships/image" Target="../media/image2024.png"/><Relationship Id="rId15" Type="http://schemas.openxmlformats.org/officeDocument/2006/relationships/image" Target="../media/image2025.png"/><Relationship Id="rId16" Type="http://schemas.openxmlformats.org/officeDocument/2006/relationships/image" Target="../media/image2026.png"/><Relationship Id="rId17" Type="http://schemas.openxmlformats.org/officeDocument/2006/relationships/image" Target="../media/image2027.png"/><Relationship Id="rId18" Type="http://schemas.openxmlformats.org/officeDocument/2006/relationships/image" Target="../media/image2028.png"/><Relationship Id="rId19" Type="http://schemas.openxmlformats.org/officeDocument/2006/relationships/image" Target="../media/image2029.png"/><Relationship Id="rId20" Type="http://schemas.openxmlformats.org/officeDocument/2006/relationships/image" Target="../media/image2069.png"/><Relationship Id="rId21" Type="http://schemas.openxmlformats.org/officeDocument/2006/relationships/image" Target="../media/image2070.png"/><Relationship Id="rId22" Type="http://schemas.openxmlformats.org/officeDocument/2006/relationships/image" Target="../media/image2071.png"/><Relationship Id="rId23" Type="http://schemas.openxmlformats.org/officeDocument/2006/relationships/image" Target="../media/image2072.png"/><Relationship Id="rId24" Type="http://schemas.openxmlformats.org/officeDocument/2006/relationships/image" Target="../media/image2073.png"/><Relationship Id="rId25" Type="http://schemas.openxmlformats.org/officeDocument/2006/relationships/image" Target="../media/image1868.png"/><Relationship Id="rId26" Type="http://schemas.openxmlformats.org/officeDocument/2006/relationships/image" Target="../media/image2074.png"/><Relationship Id="rId27" Type="http://schemas.openxmlformats.org/officeDocument/2006/relationships/image" Target="../media/image2075.png"/><Relationship Id="rId28" Type="http://schemas.openxmlformats.org/officeDocument/2006/relationships/image" Target="../media/image2076.png"/><Relationship Id="rId29" Type="http://schemas.openxmlformats.org/officeDocument/2006/relationships/image" Target="../media/image2077.png"/><Relationship Id="rId30" Type="http://schemas.openxmlformats.org/officeDocument/2006/relationships/image" Target="../media/image2078.png"/><Relationship Id="rId31" Type="http://schemas.openxmlformats.org/officeDocument/2006/relationships/image" Target="../media/image1010.png"/><Relationship Id="rId32" Type="http://schemas.openxmlformats.org/officeDocument/2006/relationships/image" Target="../media/image2079.png"/><Relationship Id="rId33" Type="http://schemas.openxmlformats.org/officeDocument/2006/relationships/image" Target="../media/image1718.png"/><Relationship Id="rId34" Type="http://schemas.openxmlformats.org/officeDocument/2006/relationships/image" Target="../media/image2080.png"/><Relationship Id="rId35" Type="http://schemas.openxmlformats.org/officeDocument/2006/relationships/image" Target="../media/image2081.png"/><Relationship Id="rId36" Type="http://schemas.openxmlformats.org/officeDocument/2006/relationships/image" Target="../media/image2082.png"/><Relationship Id="rId37" Type="http://schemas.openxmlformats.org/officeDocument/2006/relationships/image" Target="../media/image2083.png"/><Relationship Id="rId38" Type="http://schemas.openxmlformats.org/officeDocument/2006/relationships/image" Target="../media/image2084.png"/><Relationship Id="rId39" Type="http://schemas.openxmlformats.org/officeDocument/2006/relationships/image" Target="../media/image2085.png"/><Relationship Id="rId40" Type="http://schemas.openxmlformats.org/officeDocument/2006/relationships/image" Target="../media/image2086.png"/><Relationship Id="rId41" Type="http://schemas.openxmlformats.org/officeDocument/2006/relationships/image" Target="../media/image2087.png"/><Relationship Id="rId42" Type="http://schemas.openxmlformats.org/officeDocument/2006/relationships/image" Target="../media/image1893.png"/><Relationship Id="rId43" Type="http://schemas.openxmlformats.org/officeDocument/2006/relationships/image" Target="../media/image2088.png"/><Relationship Id="rId44" Type="http://schemas.openxmlformats.org/officeDocument/2006/relationships/image" Target="../media/image2089.png"/><Relationship Id="rId45" Type="http://schemas.openxmlformats.org/officeDocument/2006/relationships/image" Target="../media/image1866.png"/><Relationship Id="rId46" Type="http://schemas.openxmlformats.org/officeDocument/2006/relationships/image" Target="../media/image2090.png"/><Relationship Id="rId47" Type="http://schemas.openxmlformats.org/officeDocument/2006/relationships/image" Target="../media/image2091.png"/><Relationship Id="rId48" Type="http://schemas.openxmlformats.org/officeDocument/2006/relationships/image" Target="../media/image147.png"/><Relationship Id="rId49" Type="http://schemas.openxmlformats.org/officeDocument/2006/relationships/image" Target="../media/image2092.png"/><Relationship Id="rId50" Type="http://schemas.openxmlformats.org/officeDocument/2006/relationships/image" Target="../media/image2093.png"/><Relationship Id="rId51" Type="http://schemas.openxmlformats.org/officeDocument/2006/relationships/image" Target="../media/image2094.png"/><Relationship Id="rId52" Type="http://schemas.openxmlformats.org/officeDocument/2006/relationships/image" Target="../media/image2095.png"/><Relationship Id="rId53" Type="http://schemas.openxmlformats.org/officeDocument/2006/relationships/image" Target="../media/image1299.png"/><Relationship Id="rId54" Type="http://schemas.openxmlformats.org/officeDocument/2006/relationships/image" Target="../media/image2096.png"/><Relationship Id="rId55" Type="http://schemas.openxmlformats.org/officeDocument/2006/relationships/image" Target="../media/image2097.png"/><Relationship Id="rId56" Type="http://schemas.openxmlformats.org/officeDocument/2006/relationships/image" Target="../media/image2098.png"/><Relationship Id="rId57" Type="http://schemas.openxmlformats.org/officeDocument/2006/relationships/image" Target="../media/image2099.png"/><Relationship Id="rId58" Type="http://schemas.openxmlformats.org/officeDocument/2006/relationships/image" Target="../media/image2100.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022.png"/><Relationship Id="rId3" Type="http://schemas.openxmlformats.org/officeDocument/2006/relationships/image" Target="../media/image50.png"/><Relationship Id="rId4" Type="http://schemas.openxmlformats.org/officeDocument/2006/relationships/image" Target="../media/image2031.png"/><Relationship Id="rId5" Type="http://schemas.openxmlformats.org/officeDocument/2006/relationships/image" Target="../media/image2030.png"/><Relationship Id="rId6" Type="http://schemas.openxmlformats.org/officeDocument/2006/relationships/image" Target="../media/image2051.png"/><Relationship Id="rId7" Type="http://schemas.openxmlformats.org/officeDocument/2006/relationships/image" Target="../media/image2052.png"/><Relationship Id="rId8" Type="http://schemas.openxmlformats.org/officeDocument/2006/relationships/image" Target="../media/image2053.png"/><Relationship Id="rId9" Type="http://schemas.openxmlformats.org/officeDocument/2006/relationships/image" Target="../media/image2054.png"/><Relationship Id="rId10" Type="http://schemas.openxmlformats.org/officeDocument/2006/relationships/image" Target="../media/image2055.png"/><Relationship Id="rId11" Type="http://schemas.openxmlformats.org/officeDocument/2006/relationships/image" Target="../media/image2056.png"/><Relationship Id="rId12" Type="http://schemas.openxmlformats.org/officeDocument/2006/relationships/image" Target="../media/image2057.png"/><Relationship Id="rId13" Type="http://schemas.openxmlformats.org/officeDocument/2006/relationships/image" Target="../media/image2023.png"/><Relationship Id="rId14" Type="http://schemas.openxmlformats.org/officeDocument/2006/relationships/image" Target="../media/image2024.png"/><Relationship Id="rId15" Type="http://schemas.openxmlformats.org/officeDocument/2006/relationships/image" Target="../media/image2025.png"/><Relationship Id="rId16" Type="http://schemas.openxmlformats.org/officeDocument/2006/relationships/image" Target="../media/image2026.png"/><Relationship Id="rId17" Type="http://schemas.openxmlformats.org/officeDocument/2006/relationships/image" Target="../media/image2027.png"/><Relationship Id="rId18" Type="http://schemas.openxmlformats.org/officeDocument/2006/relationships/image" Target="../media/image2028.png"/><Relationship Id="rId19" Type="http://schemas.openxmlformats.org/officeDocument/2006/relationships/image" Target="../media/image2029.png"/><Relationship Id="rId20" Type="http://schemas.openxmlformats.org/officeDocument/2006/relationships/image" Target="../media/image2101.png"/><Relationship Id="rId21" Type="http://schemas.openxmlformats.org/officeDocument/2006/relationships/image" Target="../media/image2102.png"/><Relationship Id="rId22" Type="http://schemas.openxmlformats.org/officeDocument/2006/relationships/image" Target="../media/image2103.png"/><Relationship Id="rId23" Type="http://schemas.openxmlformats.org/officeDocument/2006/relationships/image" Target="../media/image2104.png"/><Relationship Id="rId24" Type="http://schemas.openxmlformats.org/officeDocument/2006/relationships/image" Target="../media/image2105.png"/><Relationship Id="rId25" Type="http://schemas.openxmlformats.org/officeDocument/2006/relationships/image" Target="../media/image2106.png"/><Relationship Id="rId26" Type="http://schemas.openxmlformats.org/officeDocument/2006/relationships/image" Target="../media/image2107.png"/><Relationship Id="rId27" Type="http://schemas.openxmlformats.org/officeDocument/2006/relationships/image" Target="../media/image2108.png"/><Relationship Id="rId28" Type="http://schemas.openxmlformats.org/officeDocument/2006/relationships/image" Target="../media/image1885.png"/><Relationship Id="rId29" Type="http://schemas.openxmlformats.org/officeDocument/2006/relationships/image" Target="../media/image2109.png"/><Relationship Id="rId30" Type="http://schemas.openxmlformats.org/officeDocument/2006/relationships/image" Target="../media/image2110.png"/><Relationship Id="rId31" Type="http://schemas.openxmlformats.org/officeDocument/2006/relationships/image" Target="../media/image2111.png"/><Relationship Id="rId32" Type="http://schemas.openxmlformats.org/officeDocument/2006/relationships/image" Target="../media/image2112.png"/><Relationship Id="rId33" Type="http://schemas.openxmlformats.org/officeDocument/2006/relationships/image" Target="../media/image2113.png"/><Relationship Id="rId34" Type="http://schemas.openxmlformats.org/officeDocument/2006/relationships/image" Target="../media/image2114.png"/><Relationship Id="rId35" Type="http://schemas.openxmlformats.org/officeDocument/2006/relationships/image" Target="../media/image2115.png"/><Relationship Id="rId36" Type="http://schemas.openxmlformats.org/officeDocument/2006/relationships/image" Target="../media/image2116.png"/><Relationship Id="rId37" Type="http://schemas.openxmlformats.org/officeDocument/2006/relationships/image" Target="../media/image2117.png"/><Relationship Id="rId38" Type="http://schemas.openxmlformats.org/officeDocument/2006/relationships/image" Target="../media/image2118.png"/><Relationship Id="rId39" Type="http://schemas.openxmlformats.org/officeDocument/2006/relationships/image" Target="../media/image2119.png"/><Relationship Id="rId40" Type="http://schemas.openxmlformats.org/officeDocument/2006/relationships/image" Target="../media/image2120.png"/><Relationship Id="rId41" Type="http://schemas.openxmlformats.org/officeDocument/2006/relationships/image" Target="../media/image2121.png"/><Relationship Id="rId42" Type="http://schemas.openxmlformats.org/officeDocument/2006/relationships/image" Target="../media/image2122.png"/><Relationship Id="rId43" Type="http://schemas.openxmlformats.org/officeDocument/2006/relationships/image" Target="../media/image2123.png"/><Relationship Id="rId44" Type="http://schemas.openxmlformats.org/officeDocument/2006/relationships/image" Target="../media/image2124.png"/><Relationship Id="rId45" Type="http://schemas.openxmlformats.org/officeDocument/2006/relationships/image" Target="../media/image2125.png"/><Relationship Id="rId46" Type="http://schemas.openxmlformats.org/officeDocument/2006/relationships/image" Target="../media/image2126.png"/><Relationship Id="rId47" Type="http://schemas.openxmlformats.org/officeDocument/2006/relationships/image" Target="../media/image1021.png"/><Relationship Id="rId48" Type="http://schemas.openxmlformats.org/officeDocument/2006/relationships/image" Target="../media/image2127.png"/><Relationship Id="rId49" Type="http://schemas.openxmlformats.org/officeDocument/2006/relationships/image" Target="../media/image2128.png"/><Relationship Id="rId50" Type="http://schemas.openxmlformats.org/officeDocument/2006/relationships/image" Target="../media/image2129.png"/><Relationship Id="rId51" Type="http://schemas.openxmlformats.org/officeDocument/2006/relationships/image" Target="../media/image2130.png"/><Relationship Id="rId52" Type="http://schemas.openxmlformats.org/officeDocument/2006/relationships/image" Target="../media/image2131.png"/><Relationship Id="rId53" Type="http://schemas.openxmlformats.org/officeDocument/2006/relationships/image" Target="../media/image2132.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22.png"/><Relationship Id="rId3" Type="http://schemas.openxmlformats.org/officeDocument/2006/relationships/image" Target="../media/image50.png"/><Relationship Id="rId4" Type="http://schemas.openxmlformats.org/officeDocument/2006/relationships/image" Target="../media/image2031.png"/><Relationship Id="rId5" Type="http://schemas.openxmlformats.org/officeDocument/2006/relationships/image" Target="../media/image2030.png"/><Relationship Id="rId6" Type="http://schemas.openxmlformats.org/officeDocument/2006/relationships/image" Target="../media/image2051.png"/><Relationship Id="rId7" Type="http://schemas.openxmlformats.org/officeDocument/2006/relationships/image" Target="../media/image2052.png"/><Relationship Id="rId8" Type="http://schemas.openxmlformats.org/officeDocument/2006/relationships/image" Target="../media/image2053.png"/><Relationship Id="rId9" Type="http://schemas.openxmlformats.org/officeDocument/2006/relationships/image" Target="../media/image2054.png"/><Relationship Id="rId10" Type="http://schemas.openxmlformats.org/officeDocument/2006/relationships/image" Target="../media/image2055.png"/><Relationship Id="rId11" Type="http://schemas.openxmlformats.org/officeDocument/2006/relationships/image" Target="../media/image2056.png"/><Relationship Id="rId12" Type="http://schemas.openxmlformats.org/officeDocument/2006/relationships/image" Target="../media/image2057.png"/><Relationship Id="rId13" Type="http://schemas.openxmlformats.org/officeDocument/2006/relationships/image" Target="../media/image2023.png"/><Relationship Id="rId14" Type="http://schemas.openxmlformats.org/officeDocument/2006/relationships/image" Target="../media/image2024.png"/><Relationship Id="rId15" Type="http://schemas.openxmlformats.org/officeDocument/2006/relationships/image" Target="../media/image2025.png"/><Relationship Id="rId16" Type="http://schemas.openxmlformats.org/officeDocument/2006/relationships/image" Target="../media/image2026.png"/><Relationship Id="rId17" Type="http://schemas.openxmlformats.org/officeDocument/2006/relationships/image" Target="../media/image2027.png"/><Relationship Id="rId18" Type="http://schemas.openxmlformats.org/officeDocument/2006/relationships/image" Target="../media/image2028.png"/><Relationship Id="rId19" Type="http://schemas.openxmlformats.org/officeDocument/2006/relationships/image" Target="../media/image2029.png"/><Relationship Id="rId20" Type="http://schemas.openxmlformats.org/officeDocument/2006/relationships/image" Target="../media/image2133.png"/><Relationship Id="rId21" Type="http://schemas.openxmlformats.org/officeDocument/2006/relationships/image" Target="../media/image2134.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022.png"/><Relationship Id="rId3" Type="http://schemas.openxmlformats.org/officeDocument/2006/relationships/image" Target="../media/image50.png"/><Relationship Id="rId4" Type="http://schemas.openxmlformats.org/officeDocument/2006/relationships/image" Target="../media/image2031.png"/><Relationship Id="rId5" Type="http://schemas.openxmlformats.org/officeDocument/2006/relationships/image" Target="../media/image2030.png"/><Relationship Id="rId6" Type="http://schemas.openxmlformats.org/officeDocument/2006/relationships/image" Target="../media/image2051.png"/><Relationship Id="rId7" Type="http://schemas.openxmlformats.org/officeDocument/2006/relationships/image" Target="../media/image2052.png"/><Relationship Id="rId8" Type="http://schemas.openxmlformats.org/officeDocument/2006/relationships/image" Target="../media/image2053.png"/><Relationship Id="rId9" Type="http://schemas.openxmlformats.org/officeDocument/2006/relationships/image" Target="../media/image2054.png"/><Relationship Id="rId10" Type="http://schemas.openxmlformats.org/officeDocument/2006/relationships/image" Target="../media/image2055.png"/><Relationship Id="rId11" Type="http://schemas.openxmlformats.org/officeDocument/2006/relationships/image" Target="../media/image2056.png"/><Relationship Id="rId12" Type="http://schemas.openxmlformats.org/officeDocument/2006/relationships/image" Target="../media/image2057.png"/><Relationship Id="rId13" Type="http://schemas.openxmlformats.org/officeDocument/2006/relationships/image" Target="../media/image2023.png"/><Relationship Id="rId14" Type="http://schemas.openxmlformats.org/officeDocument/2006/relationships/image" Target="../media/image2024.png"/><Relationship Id="rId15" Type="http://schemas.openxmlformats.org/officeDocument/2006/relationships/image" Target="../media/image2025.png"/><Relationship Id="rId16" Type="http://schemas.openxmlformats.org/officeDocument/2006/relationships/image" Target="../media/image2026.png"/><Relationship Id="rId17" Type="http://schemas.openxmlformats.org/officeDocument/2006/relationships/image" Target="../media/image2027.png"/><Relationship Id="rId18" Type="http://schemas.openxmlformats.org/officeDocument/2006/relationships/image" Target="../media/image2028.png"/><Relationship Id="rId19" Type="http://schemas.openxmlformats.org/officeDocument/2006/relationships/image" Target="../media/image2029.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22.png"/><Relationship Id="rId3" Type="http://schemas.openxmlformats.org/officeDocument/2006/relationships/image" Target="../media/image50.png"/><Relationship Id="rId4" Type="http://schemas.openxmlformats.org/officeDocument/2006/relationships/image" Target="../media/image2031.png"/><Relationship Id="rId5" Type="http://schemas.openxmlformats.org/officeDocument/2006/relationships/image" Target="../media/image2030.png"/><Relationship Id="rId6" Type="http://schemas.openxmlformats.org/officeDocument/2006/relationships/image" Target="../media/image2051.png"/><Relationship Id="rId7" Type="http://schemas.openxmlformats.org/officeDocument/2006/relationships/image" Target="../media/image2052.png"/><Relationship Id="rId8" Type="http://schemas.openxmlformats.org/officeDocument/2006/relationships/image" Target="../media/image2053.png"/><Relationship Id="rId9" Type="http://schemas.openxmlformats.org/officeDocument/2006/relationships/image" Target="../media/image2054.png"/><Relationship Id="rId10" Type="http://schemas.openxmlformats.org/officeDocument/2006/relationships/image" Target="../media/image2055.png"/><Relationship Id="rId11" Type="http://schemas.openxmlformats.org/officeDocument/2006/relationships/image" Target="../media/image2056.png"/><Relationship Id="rId12" Type="http://schemas.openxmlformats.org/officeDocument/2006/relationships/image" Target="../media/image2057.png"/><Relationship Id="rId13" Type="http://schemas.openxmlformats.org/officeDocument/2006/relationships/image" Target="../media/image2023.png"/><Relationship Id="rId14" Type="http://schemas.openxmlformats.org/officeDocument/2006/relationships/image" Target="../media/image2024.png"/><Relationship Id="rId15" Type="http://schemas.openxmlformats.org/officeDocument/2006/relationships/image" Target="../media/image2025.png"/><Relationship Id="rId16" Type="http://schemas.openxmlformats.org/officeDocument/2006/relationships/image" Target="../media/image2026.png"/><Relationship Id="rId17" Type="http://schemas.openxmlformats.org/officeDocument/2006/relationships/image" Target="../media/image2027.png"/><Relationship Id="rId18" Type="http://schemas.openxmlformats.org/officeDocument/2006/relationships/image" Target="../media/image2028.png"/><Relationship Id="rId19" Type="http://schemas.openxmlformats.org/officeDocument/2006/relationships/image" Target="../media/image2029.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22.png"/><Relationship Id="rId3" Type="http://schemas.openxmlformats.org/officeDocument/2006/relationships/image" Target="../media/image50.png"/><Relationship Id="rId4" Type="http://schemas.openxmlformats.org/officeDocument/2006/relationships/image" Target="../media/image2031.png"/><Relationship Id="rId5" Type="http://schemas.openxmlformats.org/officeDocument/2006/relationships/image" Target="../media/image2030.png"/><Relationship Id="rId6" Type="http://schemas.openxmlformats.org/officeDocument/2006/relationships/image" Target="../media/image2051.png"/><Relationship Id="rId7" Type="http://schemas.openxmlformats.org/officeDocument/2006/relationships/image" Target="../media/image2052.png"/><Relationship Id="rId8" Type="http://schemas.openxmlformats.org/officeDocument/2006/relationships/image" Target="../media/image2053.png"/><Relationship Id="rId9" Type="http://schemas.openxmlformats.org/officeDocument/2006/relationships/image" Target="../media/image2054.png"/><Relationship Id="rId10" Type="http://schemas.openxmlformats.org/officeDocument/2006/relationships/image" Target="../media/image2055.png"/><Relationship Id="rId11" Type="http://schemas.openxmlformats.org/officeDocument/2006/relationships/image" Target="../media/image2056.png"/><Relationship Id="rId12" Type="http://schemas.openxmlformats.org/officeDocument/2006/relationships/image" Target="../media/image2057.png"/><Relationship Id="rId13" Type="http://schemas.openxmlformats.org/officeDocument/2006/relationships/image" Target="../media/image2023.png"/><Relationship Id="rId14" Type="http://schemas.openxmlformats.org/officeDocument/2006/relationships/image" Target="../media/image2024.png"/><Relationship Id="rId15" Type="http://schemas.openxmlformats.org/officeDocument/2006/relationships/image" Target="../media/image2025.png"/><Relationship Id="rId16" Type="http://schemas.openxmlformats.org/officeDocument/2006/relationships/image" Target="../media/image2026.png"/><Relationship Id="rId17" Type="http://schemas.openxmlformats.org/officeDocument/2006/relationships/image" Target="../media/image2027.png"/><Relationship Id="rId18" Type="http://schemas.openxmlformats.org/officeDocument/2006/relationships/image" Target="../media/image2028.png"/><Relationship Id="rId19" Type="http://schemas.openxmlformats.org/officeDocument/2006/relationships/image" Target="../media/image2029.png"/><Relationship Id="rId20" Type="http://schemas.openxmlformats.org/officeDocument/2006/relationships/image" Target="../media/image2135.png"/><Relationship Id="rId21" Type="http://schemas.openxmlformats.org/officeDocument/2006/relationships/image" Target="../media/image798.png"/><Relationship Id="rId22" Type="http://schemas.openxmlformats.org/officeDocument/2006/relationships/image" Target="../media/image668.png"/><Relationship Id="rId23" Type="http://schemas.openxmlformats.org/officeDocument/2006/relationships/image" Target="../media/image2136.png"/><Relationship Id="rId24" Type="http://schemas.openxmlformats.org/officeDocument/2006/relationships/image" Target="../media/image2137.png"/><Relationship Id="rId25" Type="http://schemas.openxmlformats.org/officeDocument/2006/relationships/image" Target="../media/image2138.png"/><Relationship Id="rId26" Type="http://schemas.openxmlformats.org/officeDocument/2006/relationships/image" Target="../media/image1299.png"/><Relationship Id="rId27" Type="http://schemas.openxmlformats.org/officeDocument/2006/relationships/image" Target="../media/image2139.png"/><Relationship Id="rId28" Type="http://schemas.openxmlformats.org/officeDocument/2006/relationships/image" Target="../media/image2140.png"/><Relationship Id="rId29" Type="http://schemas.openxmlformats.org/officeDocument/2006/relationships/image" Target="../media/image2141.png"/><Relationship Id="rId30" Type="http://schemas.openxmlformats.org/officeDocument/2006/relationships/image" Target="../media/image2142.png"/><Relationship Id="rId31" Type="http://schemas.openxmlformats.org/officeDocument/2006/relationships/image" Target="../media/image1885.png"/><Relationship Id="rId32" Type="http://schemas.openxmlformats.org/officeDocument/2006/relationships/image" Target="../media/image1010.png"/><Relationship Id="rId33" Type="http://schemas.openxmlformats.org/officeDocument/2006/relationships/image" Target="../media/image2143.png"/><Relationship Id="rId34" Type="http://schemas.openxmlformats.org/officeDocument/2006/relationships/image" Target="../media/image2144.png"/><Relationship Id="rId35" Type="http://schemas.openxmlformats.org/officeDocument/2006/relationships/image" Target="../media/image2145.png"/><Relationship Id="rId36" Type="http://schemas.openxmlformats.org/officeDocument/2006/relationships/image" Target="../media/image2146.png"/><Relationship Id="rId37" Type="http://schemas.openxmlformats.org/officeDocument/2006/relationships/image" Target="../media/image1020.png"/><Relationship Id="rId38" Type="http://schemas.openxmlformats.org/officeDocument/2006/relationships/image" Target="../media/image2147.png"/><Relationship Id="rId39" Type="http://schemas.openxmlformats.org/officeDocument/2006/relationships/image" Target="../media/image2148.png"/><Relationship Id="rId40" Type="http://schemas.openxmlformats.org/officeDocument/2006/relationships/image" Target="../media/image2149.png"/><Relationship Id="rId41" Type="http://schemas.openxmlformats.org/officeDocument/2006/relationships/image" Target="../media/image2150.png"/><Relationship Id="rId42" Type="http://schemas.openxmlformats.org/officeDocument/2006/relationships/image" Target="../media/image2151.png"/><Relationship Id="rId43" Type="http://schemas.openxmlformats.org/officeDocument/2006/relationships/image" Target="../media/image2152.pn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022.png"/><Relationship Id="rId3" Type="http://schemas.openxmlformats.org/officeDocument/2006/relationships/image" Target="../media/image50.png"/><Relationship Id="rId4" Type="http://schemas.openxmlformats.org/officeDocument/2006/relationships/image" Target="../media/image2031.png"/><Relationship Id="rId5" Type="http://schemas.openxmlformats.org/officeDocument/2006/relationships/image" Target="../media/image2030.png"/><Relationship Id="rId6" Type="http://schemas.openxmlformats.org/officeDocument/2006/relationships/image" Target="../media/image2051.png"/><Relationship Id="rId7" Type="http://schemas.openxmlformats.org/officeDocument/2006/relationships/image" Target="../media/image2052.png"/><Relationship Id="rId8" Type="http://schemas.openxmlformats.org/officeDocument/2006/relationships/image" Target="../media/image2053.png"/><Relationship Id="rId9" Type="http://schemas.openxmlformats.org/officeDocument/2006/relationships/image" Target="../media/image2054.png"/><Relationship Id="rId10" Type="http://schemas.openxmlformats.org/officeDocument/2006/relationships/image" Target="../media/image2055.png"/><Relationship Id="rId11" Type="http://schemas.openxmlformats.org/officeDocument/2006/relationships/image" Target="../media/image2056.png"/><Relationship Id="rId12" Type="http://schemas.openxmlformats.org/officeDocument/2006/relationships/image" Target="../media/image2057.png"/><Relationship Id="rId13" Type="http://schemas.openxmlformats.org/officeDocument/2006/relationships/image" Target="../media/image2023.png"/><Relationship Id="rId14" Type="http://schemas.openxmlformats.org/officeDocument/2006/relationships/image" Target="../media/image2024.png"/><Relationship Id="rId15" Type="http://schemas.openxmlformats.org/officeDocument/2006/relationships/image" Target="../media/image2025.png"/><Relationship Id="rId16" Type="http://schemas.openxmlformats.org/officeDocument/2006/relationships/image" Target="../media/image2026.png"/><Relationship Id="rId17" Type="http://schemas.openxmlformats.org/officeDocument/2006/relationships/image" Target="../media/image2027.png"/><Relationship Id="rId18" Type="http://schemas.openxmlformats.org/officeDocument/2006/relationships/image" Target="../media/image2028.png"/><Relationship Id="rId19" Type="http://schemas.openxmlformats.org/officeDocument/2006/relationships/image" Target="../media/image2029.png"/><Relationship Id="rId20" Type="http://schemas.openxmlformats.org/officeDocument/2006/relationships/image" Target="../media/image2153.png"/><Relationship Id="rId21" Type="http://schemas.openxmlformats.org/officeDocument/2006/relationships/image" Target="../media/image2154.png"/><Relationship Id="rId22" Type="http://schemas.openxmlformats.org/officeDocument/2006/relationships/image" Target="../media/image2155.png"/><Relationship Id="rId23" Type="http://schemas.openxmlformats.org/officeDocument/2006/relationships/image" Target="../media/image2156.png"/><Relationship Id="rId24" Type="http://schemas.openxmlformats.org/officeDocument/2006/relationships/image" Target="../media/image2157.png"/><Relationship Id="rId25" Type="http://schemas.openxmlformats.org/officeDocument/2006/relationships/image" Target="../media/image2158.png"/><Relationship Id="rId26" Type="http://schemas.openxmlformats.org/officeDocument/2006/relationships/image" Target="../media/image897.png"/><Relationship Id="rId27" Type="http://schemas.openxmlformats.org/officeDocument/2006/relationships/image" Target="../media/image744.png"/><Relationship Id="rId28" Type="http://schemas.openxmlformats.org/officeDocument/2006/relationships/image" Target="../media/image2159.png"/><Relationship Id="rId29" Type="http://schemas.openxmlformats.org/officeDocument/2006/relationships/image" Target="../media/image2160.png"/><Relationship Id="rId30" Type="http://schemas.openxmlformats.org/officeDocument/2006/relationships/image" Target="../media/image2161.png"/><Relationship Id="rId31" Type="http://schemas.openxmlformats.org/officeDocument/2006/relationships/image" Target="../media/image2162.png"/><Relationship Id="rId32" Type="http://schemas.openxmlformats.org/officeDocument/2006/relationships/image" Target="../media/image2163.png"/><Relationship Id="rId33" Type="http://schemas.openxmlformats.org/officeDocument/2006/relationships/image" Target="../media/image2164.png"/><Relationship Id="rId34" Type="http://schemas.openxmlformats.org/officeDocument/2006/relationships/image" Target="../media/image2165.png"/><Relationship Id="rId35" Type="http://schemas.openxmlformats.org/officeDocument/2006/relationships/image" Target="../media/image2166.png"/><Relationship Id="rId36" Type="http://schemas.openxmlformats.org/officeDocument/2006/relationships/image" Target="../media/image1514.png"/><Relationship Id="rId37" Type="http://schemas.openxmlformats.org/officeDocument/2006/relationships/image" Target="../media/image2167.png"/><Relationship Id="rId38" Type="http://schemas.openxmlformats.org/officeDocument/2006/relationships/image" Target="../media/image1868.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22.png"/><Relationship Id="rId3" Type="http://schemas.openxmlformats.org/officeDocument/2006/relationships/image" Target="../media/image50.png"/><Relationship Id="rId4" Type="http://schemas.openxmlformats.org/officeDocument/2006/relationships/image" Target="../media/image2031.png"/><Relationship Id="rId5" Type="http://schemas.openxmlformats.org/officeDocument/2006/relationships/image" Target="../media/image2030.png"/><Relationship Id="rId6" Type="http://schemas.openxmlformats.org/officeDocument/2006/relationships/image" Target="../media/image2051.png"/><Relationship Id="rId7" Type="http://schemas.openxmlformats.org/officeDocument/2006/relationships/image" Target="../media/image2052.png"/><Relationship Id="rId8" Type="http://schemas.openxmlformats.org/officeDocument/2006/relationships/image" Target="../media/image2053.png"/><Relationship Id="rId9" Type="http://schemas.openxmlformats.org/officeDocument/2006/relationships/image" Target="../media/image2054.png"/><Relationship Id="rId10" Type="http://schemas.openxmlformats.org/officeDocument/2006/relationships/image" Target="../media/image2055.png"/><Relationship Id="rId11" Type="http://schemas.openxmlformats.org/officeDocument/2006/relationships/image" Target="../media/image2056.png"/><Relationship Id="rId12" Type="http://schemas.openxmlformats.org/officeDocument/2006/relationships/image" Target="../media/image2057.png"/><Relationship Id="rId13" Type="http://schemas.openxmlformats.org/officeDocument/2006/relationships/image" Target="../media/image2023.png"/><Relationship Id="rId14" Type="http://schemas.openxmlformats.org/officeDocument/2006/relationships/image" Target="../media/image2024.png"/><Relationship Id="rId15" Type="http://schemas.openxmlformats.org/officeDocument/2006/relationships/image" Target="../media/image2025.png"/><Relationship Id="rId16" Type="http://schemas.openxmlformats.org/officeDocument/2006/relationships/image" Target="../media/image2026.png"/><Relationship Id="rId17" Type="http://schemas.openxmlformats.org/officeDocument/2006/relationships/image" Target="../media/image2027.png"/><Relationship Id="rId18" Type="http://schemas.openxmlformats.org/officeDocument/2006/relationships/image" Target="../media/image2028.png"/><Relationship Id="rId19" Type="http://schemas.openxmlformats.org/officeDocument/2006/relationships/image" Target="../media/image2029.png"/><Relationship Id="rId20" Type="http://schemas.openxmlformats.org/officeDocument/2006/relationships/image" Target="../media/image2168.png"/><Relationship Id="rId21" Type="http://schemas.openxmlformats.org/officeDocument/2006/relationships/image" Target="../media/image1020.png"/><Relationship Id="rId22" Type="http://schemas.openxmlformats.org/officeDocument/2006/relationships/image" Target="../media/image2151.png"/><Relationship Id="rId23" Type="http://schemas.openxmlformats.org/officeDocument/2006/relationships/image" Target="../media/image2169.png"/><Relationship Id="rId24" Type="http://schemas.openxmlformats.org/officeDocument/2006/relationships/image" Target="../media/image2170.png"/><Relationship Id="rId25" Type="http://schemas.openxmlformats.org/officeDocument/2006/relationships/image" Target="../media/image2150.png"/><Relationship Id="rId26" Type="http://schemas.openxmlformats.org/officeDocument/2006/relationships/image" Target="../media/image2147.png"/><Relationship Id="rId27" Type="http://schemas.openxmlformats.org/officeDocument/2006/relationships/image" Target="../media/image2171.png"/><Relationship Id="rId28" Type="http://schemas.openxmlformats.org/officeDocument/2006/relationships/image" Target="../media/image2172.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22.png"/><Relationship Id="rId3" Type="http://schemas.openxmlformats.org/officeDocument/2006/relationships/image" Target="../media/image50.png"/><Relationship Id="rId4" Type="http://schemas.openxmlformats.org/officeDocument/2006/relationships/image" Target="../media/image2031.png"/><Relationship Id="rId5" Type="http://schemas.openxmlformats.org/officeDocument/2006/relationships/image" Target="../media/image2030.png"/><Relationship Id="rId6" Type="http://schemas.openxmlformats.org/officeDocument/2006/relationships/image" Target="../media/image2051.png"/><Relationship Id="rId7" Type="http://schemas.openxmlformats.org/officeDocument/2006/relationships/image" Target="../media/image2052.png"/><Relationship Id="rId8" Type="http://schemas.openxmlformats.org/officeDocument/2006/relationships/image" Target="../media/image2053.png"/><Relationship Id="rId9" Type="http://schemas.openxmlformats.org/officeDocument/2006/relationships/image" Target="../media/image2054.png"/><Relationship Id="rId10" Type="http://schemas.openxmlformats.org/officeDocument/2006/relationships/image" Target="../media/image2055.png"/><Relationship Id="rId11" Type="http://schemas.openxmlformats.org/officeDocument/2006/relationships/image" Target="../media/image2056.png"/><Relationship Id="rId12" Type="http://schemas.openxmlformats.org/officeDocument/2006/relationships/image" Target="../media/image2057.png"/><Relationship Id="rId13" Type="http://schemas.openxmlformats.org/officeDocument/2006/relationships/image" Target="../media/image2023.png"/><Relationship Id="rId14" Type="http://schemas.openxmlformats.org/officeDocument/2006/relationships/image" Target="../media/image2024.png"/><Relationship Id="rId15" Type="http://schemas.openxmlformats.org/officeDocument/2006/relationships/image" Target="../media/image2025.png"/><Relationship Id="rId16" Type="http://schemas.openxmlformats.org/officeDocument/2006/relationships/image" Target="../media/image2026.png"/><Relationship Id="rId17" Type="http://schemas.openxmlformats.org/officeDocument/2006/relationships/image" Target="../media/image2027.png"/><Relationship Id="rId18" Type="http://schemas.openxmlformats.org/officeDocument/2006/relationships/image" Target="../media/image2028.png"/><Relationship Id="rId19" Type="http://schemas.openxmlformats.org/officeDocument/2006/relationships/image" Target="../media/image2029.png"/><Relationship Id="rId20" Type="http://schemas.openxmlformats.org/officeDocument/2006/relationships/image" Target="../media/image2173.png"/><Relationship Id="rId21" Type="http://schemas.openxmlformats.org/officeDocument/2006/relationships/image" Target="../media/image2174.png"/><Relationship Id="rId22" Type="http://schemas.openxmlformats.org/officeDocument/2006/relationships/image" Target="../media/image2175.png"/><Relationship Id="rId23" Type="http://schemas.openxmlformats.org/officeDocument/2006/relationships/image" Target="../media/image1298.png"/><Relationship Id="rId24" Type="http://schemas.openxmlformats.org/officeDocument/2006/relationships/image" Target="../media/image2176.png"/><Relationship Id="rId25" Type="http://schemas.openxmlformats.org/officeDocument/2006/relationships/image" Target="../media/image1893.png"/><Relationship Id="rId26" Type="http://schemas.openxmlformats.org/officeDocument/2006/relationships/image" Target="../media/image19.png"/><Relationship Id="rId27" Type="http://schemas.openxmlformats.org/officeDocument/2006/relationships/image" Target="../media/image2177.png"/><Relationship Id="rId28" Type="http://schemas.openxmlformats.org/officeDocument/2006/relationships/image" Target="../media/image1733.png"/><Relationship Id="rId29" Type="http://schemas.openxmlformats.org/officeDocument/2006/relationships/image" Target="../media/image2178.png"/><Relationship Id="rId30" Type="http://schemas.openxmlformats.org/officeDocument/2006/relationships/image" Target="../media/image2179.png"/><Relationship Id="rId31" Type="http://schemas.openxmlformats.org/officeDocument/2006/relationships/image" Target="../media/image2180.png"/><Relationship Id="rId32" Type="http://schemas.openxmlformats.org/officeDocument/2006/relationships/image" Target="../media/image2181.png"/><Relationship Id="rId33" Type="http://schemas.openxmlformats.org/officeDocument/2006/relationships/image" Target="../media/image1018.png"/><Relationship Id="rId34" Type="http://schemas.openxmlformats.org/officeDocument/2006/relationships/image" Target="../media/image1721.png"/><Relationship Id="rId35" Type="http://schemas.openxmlformats.org/officeDocument/2006/relationships/image" Target="../media/image2182.png"/><Relationship Id="rId36" Type="http://schemas.openxmlformats.org/officeDocument/2006/relationships/image" Target="../media/image1017.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22.png"/><Relationship Id="rId3" Type="http://schemas.openxmlformats.org/officeDocument/2006/relationships/image" Target="../media/image50.png"/><Relationship Id="rId4" Type="http://schemas.openxmlformats.org/officeDocument/2006/relationships/image" Target="../media/image2031.png"/><Relationship Id="rId5" Type="http://schemas.openxmlformats.org/officeDocument/2006/relationships/image" Target="../media/image2030.png"/><Relationship Id="rId6" Type="http://schemas.openxmlformats.org/officeDocument/2006/relationships/image" Target="../media/image2051.png"/><Relationship Id="rId7" Type="http://schemas.openxmlformats.org/officeDocument/2006/relationships/image" Target="../media/image2052.png"/><Relationship Id="rId8" Type="http://schemas.openxmlformats.org/officeDocument/2006/relationships/image" Target="../media/image2053.png"/><Relationship Id="rId9" Type="http://schemas.openxmlformats.org/officeDocument/2006/relationships/image" Target="../media/image2054.png"/><Relationship Id="rId10" Type="http://schemas.openxmlformats.org/officeDocument/2006/relationships/image" Target="../media/image2055.png"/><Relationship Id="rId11" Type="http://schemas.openxmlformats.org/officeDocument/2006/relationships/image" Target="../media/image2056.png"/><Relationship Id="rId12" Type="http://schemas.openxmlformats.org/officeDocument/2006/relationships/image" Target="../media/image2057.png"/><Relationship Id="rId13" Type="http://schemas.openxmlformats.org/officeDocument/2006/relationships/image" Target="../media/image2023.png"/><Relationship Id="rId14" Type="http://schemas.openxmlformats.org/officeDocument/2006/relationships/image" Target="../media/image2024.png"/><Relationship Id="rId15" Type="http://schemas.openxmlformats.org/officeDocument/2006/relationships/image" Target="../media/image2025.png"/><Relationship Id="rId16" Type="http://schemas.openxmlformats.org/officeDocument/2006/relationships/image" Target="../media/image2026.png"/><Relationship Id="rId17" Type="http://schemas.openxmlformats.org/officeDocument/2006/relationships/image" Target="../media/image2027.png"/><Relationship Id="rId18" Type="http://schemas.openxmlformats.org/officeDocument/2006/relationships/image" Target="../media/image2028.png"/><Relationship Id="rId19" Type="http://schemas.openxmlformats.org/officeDocument/2006/relationships/image" Target="../media/image2029.png"/><Relationship Id="rId20" Type="http://schemas.openxmlformats.org/officeDocument/2006/relationships/image" Target="../media/image2183.png"/><Relationship Id="rId21" Type="http://schemas.openxmlformats.org/officeDocument/2006/relationships/image" Target="../media/image2184.png"/><Relationship Id="rId22" Type="http://schemas.openxmlformats.org/officeDocument/2006/relationships/image" Target="../media/image2185.png"/><Relationship Id="rId23" Type="http://schemas.openxmlformats.org/officeDocument/2006/relationships/image" Target="../media/image2186.png"/><Relationship Id="rId24" Type="http://schemas.openxmlformats.org/officeDocument/2006/relationships/image" Target="../media/image2187.png"/><Relationship Id="rId25" Type="http://schemas.openxmlformats.org/officeDocument/2006/relationships/image" Target="../media/image2188.png"/><Relationship Id="rId26" Type="http://schemas.openxmlformats.org/officeDocument/2006/relationships/image" Target="../media/image2189.png"/><Relationship Id="rId27" Type="http://schemas.openxmlformats.org/officeDocument/2006/relationships/image" Target="../media/image2190.png"/><Relationship Id="rId28" Type="http://schemas.openxmlformats.org/officeDocument/2006/relationships/image" Target="../media/image2191.png"/><Relationship Id="rId29" Type="http://schemas.openxmlformats.org/officeDocument/2006/relationships/image" Target="../media/image2192.png"/><Relationship Id="rId30" Type="http://schemas.openxmlformats.org/officeDocument/2006/relationships/image" Target="../media/image2193.png"/><Relationship Id="rId31" Type="http://schemas.openxmlformats.org/officeDocument/2006/relationships/image" Target="../media/image2194.png"/><Relationship Id="rId32" Type="http://schemas.openxmlformats.org/officeDocument/2006/relationships/image" Target="../media/image2195.png"/><Relationship Id="rId33" Type="http://schemas.openxmlformats.org/officeDocument/2006/relationships/image" Target="../media/image2196.png"/><Relationship Id="rId34" Type="http://schemas.openxmlformats.org/officeDocument/2006/relationships/image" Target="../media/image2197.png"/><Relationship Id="rId35" Type="http://schemas.openxmlformats.org/officeDocument/2006/relationships/image" Target="../media/image1961.png"/><Relationship Id="rId36" Type="http://schemas.openxmlformats.org/officeDocument/2006/relationships/image" Target="../media/image2198.png"/><Relationship Id="rId37" Type="http://schemas.openxmlformats.org/officeDocument/2006/relationships/image" Target="../media/image2199.png"/><Relationship Id="rId38" Type="http://schemas.openxmlformats.org/officeDocument/2006/relationships/image" Target="../media/image2200.png"/><Relationship Id="rId39" Type="http://schemas.openxmlformats.org/officeDocument/2006/relationships/image" Target="../media/image2201.png"/><Relationship Id="rId40" Type="http://schemas.openxmlformats.org/officeDocument/2006/relationships/image" Target="../media/image2202.png"/><Relationship Id="rId41" Type="http://schemas.openxmlformats.org/officeDocument/2006/relationships/image" Target="../media/image2203.png"/><Relationship Id="rId42" Type="http://schemas.openxmlformats.org/officeDocument/2006/relationships/image" Target="../media/image2204.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134.png"/><Relationship Id="rId7" Type="http://schemas.openxmlformats.org/officeDocument/2006/relationships/image" Target="../media/image135.png"/><Relationship Id="rId8" Type="http://schemas.openxmlformats.org/officeDocument/2006/relationships/image" Target="../media/image136.png"/><Relationship Id="rId9" Type="http://schemas.openxmlformats.org/officeDocument/2006/relationships/image" Target="../media/image137.png"/><Relationship Id="rId10" Type="http://schemas.openxmlformats.org/officeDocument/2006/relationships/image" Target="../media/image138.png"/><Relationship Id="rId11" Type="http://schemas.openxmlformats.org/officeDocument/2006/relationships/image" Target="../media/image139.png"/><Relationship Id="rId12" Type="http://schemas.openxmlformats.org/officeDocument/2006/relationships/image" Target="../media/image140.png"/><Relationship Id="rId13" Type="http://schemas.openxmlformats.org/officeDocument/2006/relationships/image" Target="../media/image141.png"/><Relationship Id="rId14" Type="http://schemas.openxmlformats.org/officeDocument/2006/relationships/image" Target="../media/image142.png"/><Relationship Id="rId15" Type="http://schemas.openxmlformats.org/officeDocument/2006/relationships/image" Target="../media/image143.png"/><Relationship Id="rId16" Type="http://schemas.openxmlformats.org/officeDocument/2006/relationships/image" Target="../media/image144.png"/><Relationship Id="rId17" Type="http://schemas.openxmlformats.org/officeDocument/2006/relationships/image" Target="../media/image145.png"/><Relationship Id="rId18" Type="http://schemas.openxmlformats.org/officeDocument/2006/relationships/image" Target="../media/image146.png"/><Relationship Id="rId19" Type="http://schemas.openxmlformats.org/officeDocument/2006/relationships/image" Target="../media/image147.png"/><Relationship Id="rId20" Type="http://schemas.openxmlformats.org/officeDocument/2006/relationships/image" Target="../media/image148.png"/><Relationship Id="rId21" Type="http://schemas.openxmlformats.org/officeDocument/2006/relationships/image" Target="../media/image149.png"/><Relationship Id="rId22" Type="http://schemas.openxmlformats.org/officeDocument/2006/relationships/image" Target="../media/image150.png"/><Relationship Id="rId23" Type="http://schemas.openxmlformats.org/officeDocument/2006/relationships/image" Target="../media/image151.png"/><Relationship Id="rId24" Type="http://schemas.openxmlformats.org/officeDocument/2006/relationships/image" Target="../media/image152.png"/><Relationship Id="rId25" Type="http://schemas.openxmlformats.org/officeDocument/2006/relationships/image" Target="../media/image153.png"/><Relationship Id="rId26" Type="http://schemas.openxmlformats.org/officeDocument/2006/relationships/image" Target="../media/image154.png"/><Relationship Id="rId27" Type="http://schemas.openxmlformats.org/officeDocument/2006/relationships/image" Target="../media/image155.png"/><Relationship Id="rId28" Type="http://schemas.openxmlformats.org/officeDocument/2006/relationships/image" Target="../media/image156.png"/><Relationship Id="rId29" Type="http://schemas.openxmlformats.org/officeDocument/2006/relationships/image" Target="../media/image157.png"/><Relationship Id="rId30" Type="http://schemas.openxmlformats.org/officeDocument/2006/relationships/image" Target="../media/image158.png"/><Relationship Id="rId31" Type="http://schemas.openxmlformats.org/officeDocument/2006/relationships/image" Target="../media/image159.png"/><Relationship Id="rId32" Type="http://schemas.openxmlformats.org/officeDocument/2006/relationships/image" Target="../media/image160.png"/><Relationship Id="rId33" Type="http://schemas.openxmlformats.org/officeDocument/2006/relationships/image" Target="../media/image161.png"/><Relationship Id="rId34" Type="http://schemas.openxmlformats.org/officeDocument/2006/relationships/image" Target="../media/image162.png"/><Relationship Id="rId35" Type="http://schemas.openxmlformats.org/officeDocument/2006/relationships/image" Target="../media/image163.png"/><Relationship Id="rId36" Type="http://schemas.openxmlformats.org/officeDocument/2006/relationships/image" Target="../media/image164.png"/><Relationship Id="rId37" Type="http://schemas.openxmlformats.org/officeDocument/2006/relationships/image" Target="../media/image165.png"/><Relationship Id="rId38" Type="http://schemas.openxmlformats.org/officeDocument/2006/relationships/image" Target="../media/image166.png"/><Relationship Id="rId39" Type="http://schemas.openxmlformats.org/officeDocument/2006/relationships/image" Target="../media/image167.png"/><Relationship Id="rId40" Type="http://schemas.openxmlformats.org/officeDocument/2006/relationships/image" Target="../media/image168.png"/><Relationship Id="rId41" Type="http://schemas.openxmlformats.org/officeDocument/2006/relationships/image" Target="../media/image169.png"/><Relationship Id="rId42" Type="http://schemas.openxmlformats.org/officeDocument/2006/relationships/image" Target="../media/image170.png"/><Relationship Id="rId43" Type="http://schemas.openxmlformats.org/officeDocument/2006/relationships/image" Target="../media/image171.png"/><Relationship Id="rId44" Type="http://schemas.openxmlformats.org/officeDocument/2006/relationships/image" Target="../media/image172.png"/><Relationship Id="rId45" Type="http://schemas.openxmlformats.org/officeDocument/2006/relationships/image" Target="../media/image173.png"/><Relationship Id="rId46" Type="http://schemas.openxmlformats.org/officeDocument/2006/relationships/image" Target="../media/image174.png"/><Relationship Id="rId47" Type="http://schemas.openxmlformats.org/officeDocument/2006/relationships/image" Target="../media/image175.png"/><Relationship Id="rId48" Type="http://schemas.openxmlformats.org/officeDocument/2006/relationships/image" Target="../media/image176.png"/><Relationship Id="rId49" Type="http://schemas.openxmlformats.org/officeDocument/2006/relationships/image" Target="../media/image177.png"/><Relationship Id="rId50" Type="http://schemas.openxmlformats.org/officeDocument/2006/relationships/image" Target="../media/image178.png"/><Relationship Id="rId51" Type="http://schemas.openxmlformats.org/officeDocument/2006/relationships/image" Target="../media/image179.png"/><Relationship Id="rId52" Type="http://schemas.openxmlformats.org/officeDocument/2006/relationships/image" Target="../media/image180.png"/><Relationship Id="rId53" Type="http://schemas.openxmlformats.org/officeDocument/2006/relationships/image" Target="../media/image181.png"/><Relationship Id="rId54" Type="http://schemas.openxmlformats.org/officeDocument/2006/relationships/image" Target="../media/image182.png"/><Relationship Id="rId55" Type="http://schemas.openxmlformats.org/officeDocument/2006/relationships/image" Target="../media/image183.png"/><Relationship Id="rId56" Type="http://schemas.openxmlformats.org/officeDocument/2006/relationships/image" Target="../media/image51.png"/><Relationship Id="rId57" Type="http://schemas.openxmlformats.org/officeDocument/2006/relationships/image" Target="../media/image52.png"/><Relationship Id="rId58" Type="http://schemas.openxmlformats.org/officeDocument/2006/relationships/image" Target="../media/image53.png"/><Relationship Id="rId59" Type="http://schemas.openxmlformats.org/officeDocument/2006/relationships/image" Target="../media/image54.png"/><Relationship Id="rId60" Type="http://schemas.openxmlformats.org/officeDocument/2006/relationships/image" Target="../media/image55.png"/><Relationship Id="rId61" Type="http://schemas.openxmlformats.org/officeDocument/2006/relationships/image" Target="../media/image56.png"/><Relationship Id="rId62" Type="http://schemas.openxmlformats.org/officeDocument/2006/relationships/image" Target="../media/image83.png"/><Relationship Id="rId63" Type="http://schemas.openxmlformats.org/officeDocument/2006/relationships/image" Target="../media/image84.png"/><Relationship Id="rId64" Type="http://schemas.openxmlformats.org/officeDocument/2006/relationships/image" Target="../media/image85.png"/><Relationship Id="rId65" Type="http://schemas.openxmlformats.org/officeDocument/2006/relationships/image" Target="../media/image86.png"/><Relationship Id="rId66" Type="http://schemas.openxmlformats.org/officeDocument/2006/relationships/image" Target="../media/image87.png"/><Relationship Id="rId67" Type="http://schemas.openxmlformats.org/officeDocument/2006/relationships/image" Target="../media/image88.png"/><Relationship Id="rId68" Type="http://schemas.openxmlformats.org/officeDocument/2006/relationships/image" Target="../media/image184.png"/><Relationship Id="rId69" Type="http://schemas.openxmlformats.org/officeDocument/2006/relationships/image" Target="../media/image185.png"/><Relationship Id="rId70" Type="http://schemas.openxmlformats.org/officeDocument/2006/relationships/image" Target="../media/image186.png"/><Relationship Id="rId71" Type="http://schemas.openxmlformats.org/officeDocument/2006/relationships/image" Target="../media/image187.png"/><Relationship Id="rId72" Type="http://schemas.openxmlformats.org/officeDocument/2006/relationships/image" Target="../media/image188.png"/><Relationship Id="rId73" Type="http://schemas.openxmlformats.org/officeDocument/2006/relationships/image" Target="../media/image189.png"/><Relationship Id="rId74" Type="http://schemas.openxmlformats.org/officeDocument/2006/relationships/image" Target="../media/image190.png"/><Relationship Id="rId75" Type="http://schemas.openxmlformats.org/officeDocument/2006/relationships/image" Target="../media/image191.png"/><Relationship Id="rId76" Type="http://schemas.openxmlformats.org/officeDocument/2006/relationships/image" Target="../media/image192.png"/><Relationship Id="rId77" Type="http://schemas.openxmlformats.org/officeDocument/2006/relationships/image" Target="../media/image193.png"/><Relationship Id="rId78" Type="http://schemas.openxmlformats.org/officeDocument/2006/relationships/image" Target="../media/image194.png"/><Relationship Id="rId79" Type="http://schemas.openxmlformats.org/officeDocument/2006/relationships/image" Target="../media/image195.png"/><Relationship Id="rId80" Type="http://schemas.openxmlformats.org/officeDocument/2006/relationships/image" Target="../media/image196.png"/><Relationship Id="rId81" Type="http://schemas.openxmlformats.org/officeDocument/2006/relationships/image" Target="../media/image197.png"/><Relationship Id="rId82" Type="http://schemas.openxmlformats.org/officeDocument/2006/relationships/image" Target="../media/image198.png"/><Relationship Id="rId83" Type="http://schemas.openxmlformats.org/officeDocument/2006/relationships/image" Target="../media/image199.png"/><Relationship Id="rId84" Type="http://schemas.openxmlformats.org/officeDocument/2006/relationships/image" Target="../media/image200.png"/><Relationship Id="rId85" Type="http://schemas.openxmlformats.org/officeDocument/2006/relationships/image" Target="../media/image201.png"/><Relationship Id="rId86" Type="http://schemas.openxmlformats.org/officeDocument/2006/relationships/image" Target="../media/image202.png"/><Relationship Id="rId87" Type="http://schemas.openxmlformats.org/officeDocument/2006/relationships/image" Target="../media/image203.png"/><Relationship Id="rId88" Type="http://schemas.openxmlformats.org/officeDocument/2006/relationships/image" Target="../media/image204.png"/><Relationship Id="rId89" Type="http://schemas.openxmlformats.org/officeDocument/2006/relationships/image" Target="../media/image205.png"/><Relationship Id="rId90" Type="http://schemas.openxmlformats.org/officeDocument/2006/relationships/image" Target="../media/image206.png"/><Relationship Id="rId91" Type="http://schemas.openxmlformats.org/officeDocument/2006/relationships/image" Target="../media/image207.png"/><Relationship Id="rId92" Type="http://schemas.openxmlformats.org/officeDocument/2006/relationships/image" Target="../media/image208.png"/><Relationship Id="rId93" Type="http://schemas.openxmlformats.org/officeDocument/2006/relationships/image" Target="../media/image209.png"/><Relationship Id="rId94" Type="http://schemas.openxmlformats.org/officeDocument/2006/relationships/image" Target="../media/image210.png"/><Relationship Id="rId95" Type="http://schemas.openxmlformats.org/officeDocument/2006/relationships/image" Target="../media/image211.png"/><Relationship Id="rId96" Type="http://schemas.openxmlformats.org/officeDocument/2006/relationships/image" Target="../media/image212.png"/><Relationship Id="rId97" Type="http://schemas.openxmlformats.org/officeDocument/2006/relationships/image" Target="../media/image213.png"/><Relationship Id="rId98" Type="http://schemas.openxmlformats.org/officeDocument/2006/relationships/image" Target="../media/image214.png"/><Relationship Id="rId99" Type="http://schemas.openxmlformats.org/officeDocument/2006/relationships/image" Target="../media/image215.png"/><Relationship Id="rId100" Type="http://schemas.openxmlformats.org/officeDocument/2006/relationships/image" Target="../media/image216.png"/><Relationship Id="rId101" Type="http://schemas.openxmlformats.org/officeDocument/2006/relationships/image" Target="../media/image217.png"/><Relationship Id="rId102" Type="http://schemas.openxmlformats.org/officeDocument/2006/relationships/image" Target="../media/image218.png"/><Relationship Id="rId103" Type="http://schemas.openxmlformats.org/officeDocument/2006/relationships/image" Target="../media/image219.png"/><Relationship Id="rId104" Type="http://schemas.openxmlformats.org/officeDocument/2006/relationships/image" Target="../media/image220.png"/><Relationship Id="rId105" Type="http://schemas.openxmlformats.org/officeDocument/2006/relationships/image" Target="../media/image221.png"/><Relationship Id="rId106" Type="http://schemas.openxmlformats.org/officeDocument/2006/relationships/image" Target="../media/image222.png"/><Relationship Id="rId107" Type="http://schemas.openxmlformats.org/officeDocument/2006/relationships/image" Target="../media/image223.png"/><Relationship Id="rId108" Type="http://schemas.openxmlformats.org/officeDocument/2006/relationships/image" Target="../media/image224.png"/><Relationship Id="rId109" Type="http://schemas.openxmlformats.org/officeDocument/2006/relationships/image" Target="../media/image225.png"/><Relationship Id="rId110" Type="http://schemas.openxmlformats.org/officeDocument/2006/relationships/image" Target="../media/image226.png"/><Relationship Id="rId111" Type="http://schemas.openxmlformats.org/officeDocument/2006/relationships/image" Target="../media/image227.png"/><Relationship Id="rId112" Type="http://schemas.openxmlformats.org/officeDocument/2006/relationships/image" Target="../media/image228.png"/><Relationship Id="rId113" Type="http://schemas.openxmlformats.org/officeDocument/2006/relationships/image" Target="../media/image229.png"/><Relationship Id="rId114" Type="http://schemas.openxmlformats.org/officeDocument/2006/relationships/image" Target="../media/image230.png"/><Relationship Id="rId115" Type="http://schemas.openxmlformats.org/officeDocument/2006/relationships/image" Target="../media/image231.png"/><Relationship Id="rId116" Type="http://schemas.openxmlformats.org/officeDocument/2006/relationships/image" Target="../media/image232.png"/><Relationship Id="rId117" Type="http://schemas.openxmlformats.org/officeDocument/2006/relationships/image" Target="../media/image233.png"/><Relationship Id="rId118" Type="http://schemas.openxmlformats.org/officeDocument/2006/relationships/image" Target="../media/image234.png"/><Relationship Id="rId119" Type="http://schemas.openxmlformats.org/officeDocument/2006/relationships/image" Target="../media/image235.png"/><Relationship Id="rId120" Type="http://schemas.openxmlformats.org/officeDocument/2006/relationships/image" Target="../media/image236.png"/><Relationship Id="rId121" Type="http://schemas.openxmlformats.org/officeDocument/2006/relationships/image" Target="../media/image237.png"/><Relationship Id="rId122" Type="http://schemas.openxmlformats.org/officeDocument/2006/relationships/image" Target="../media/image238.png"/><Relationship Id="rId123" Type="http://schemas.openxmlformats.org/officeDocument/2006/relationships/image" Target="../media/image239.png"/><Relationship Id="rId124" Type="http://schemas.openxmlformats.org/officeDocument/2006/relationships/image" Target="../media/image240.png"/><Relationship Id="rId125" Type="http://schemas.openxmlformats.org/officeDocument/2006/relationships/image" Target="../media/image241.png"/><Relationship Id="rId126" Type="http://schemas.openxmlformats.org/officeDocument/2006/relationships/image" Target="../media/image242.png"/><Relationship Id="rId127" Type="http://schemas.openxmlformats.org/officeDocument/2006/relationships/image" Target="../media/image243.png"/><Relationship Id="rId128" Type="http://schemas.openxmlformats.org/officeDocument/2006/relationships/image" Target="../media/image244.png"/><Relationship Id="rId129" Type="http://schemas.openxmlformats.org/officeDocument/2006/relationships/image" Target="../media/image245.png"/><Relationship Id="rId130" Type="http://schemas.openxmlformats.org/officeDocument/2006/relationships/image" Target="../media/image246.png"/><Relationship Id="rId131" Type="http://schemas.openxmlformats.org/officeDocument/2006/relationships/image" Target="../media/image247.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22.png"/><Relationship Id="rId3" Type="http://schemas.openxmlformats.org/officeDocument/2006/relationships/image" Target="../media/image50.png"/><Relationship Id="rId4" Type="http://schemas.openxmlformats.org/officeDocument/2006/relationships/image" Target="../media/image2031.png"/><Relationship Id="rId5" Type="http://schemas.openxmlformats.org/officeDocument/2006/relationships/image" Target="../media/image2030.png"/><Relationship Id="rId6" Type="http://schemas.openxmlformats.org/officeDocument/2006/relationships/image" Target="../media/image2051.png"/><Relationship Id="rId7" Type="http://schemas.openxmlformats.org/officeDocument/2006/relationships/image" Target="../media/image2052.png"/><Relationship Id="rId8" Type="http://schemas.openxmlformats.org/officeDocument/2006/relationships/image" Target="../media/image2053.png"/><Relationship Id="rId9" Type="http://schemas.openxmlformats.org/officeDocument/2006/relationships/image" Target="../media/image2054.png"/><Relationship Id="rId10" Type="http://schemas.openxmlformats.org/officeDocument/2006/relationships/image" Target="../media/image2055.png"/><Relationship Id="rId11" Type="http://schemas.openxmlformats.org/officeDocument/2006/relationships/image" Target="../media/image2056.png"/><Relationship Id="rId12" Type="http://schemas.openxmlformats.org/officeDocument/2006/relationships/image" Target="../media/image2057.png"/><Relationship Id="rId13" Type="http://schemas.openxmlformats.org/officeDocument/2006/relationships/image" Target="../media/image2023.png"/><Relationship Id="rId14" Type="http://schemas.openxmlformats.org/officeDocument/2006/relationships/image" Target="../media/image2024.png"/><Relationship Id="rId15" Type="http://schemas.openxmlformats.org/officeDocument/2006/relationships/image" Target="../media/image2025.png"/><Relationship Id="rId16" Type="http://schemas.openxmlformats.org/officeDocument/2006/relationships/image" Target="../media/image2026.png"/><Relationship Id="rId17" Type="http://schemas.openxmlformats.org/officeDocument/2006/relationships/image" Target="../media/image2027.png"/><Relationship Id="rId18" Type="http://schemas.openxmlformats.org/officeDocument/2006/relationships/image" Target="../media/image2028.png"/><Relationship Id="rId19" Type="http://schemas.openxmlformats.org/officeDocument/2006/relationships/image" Target="../media/image2029.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 Id="rId21" Type="http://schemas.openxmlformats.org/officeDocument/2006/relationships/image" Target="../media/image2218.png"/><Relationship Id="rId22" Type="http://schemas.openxmlformats.org/officeDocument/2006/relationships/image" Target="../media/image1539.png"/><Relationship Id="rId23" Type="http://schemas.openxmlformats.org/officeDocument/2006/relationships/image" Target="../media/image1004.png"/><Relationship Id="rId24" Type="http://schemas.openxmlformats.org/officeDocument/2006/relationships/image" Target="../media/image2219.png"/><Relationship Id="rId25" Type="http://schemas.openxmlformats.org/officeDocument/2006/relationships/image" Target="../media/image2220.png"/><Relationship Id="rId26" Type="http://schemas.openxmlformats.org/officeDocument/2006/relationships/image" Target="../media/image2221.png"/><Relationship Id="rId27" Type="http://schemas.openxmlformats.org/officeDocument/2006/relationships/image" Target="../media/image2222.png"/><Relationship Id="rId28" Type="http://schemas.openxmlformats.org/officeDocument/2006/relationships/image" Target="../media/image1858.png"/><Relationship Id="rId29" Type="http://schemas.openxmlformats.org/officeDocument/2006/relationships/image" Target="../media/image1444.png"/><Relationship Id="rId30" Type="http://schemas.openxmlformats.org/officeDocument/2006/relationships/image" Target="../media/image2223.png"/><Relationship Id="rId31" Type="http://schemas.openxmlformats.org/officeDocument/2006/relationships/image" Target="../media/image2224.png"/><Relationship Id="rId32" Type="http://schemas.openxmlformats.org/officeDocument/2006/relationships/image" Target="../media/image2225.png"/><Relationship Id="rId33" Type="http://schemas.openxmlformats.org/officeDocument/2006/relationships/image" Target="../media/image2226.png"/><Relationship Id="rId34" Type="http://schemas.openxmlformats.org/officeDocument/2006/relationships/image" Target="../media/image2227.png"/><Relationship Id="rId35" Type="http://schemas.openxmlformats.org/officeDocument/2006/relationships/image" Target="../media/image2228.png"/><Relationship Id="rId36" Type="http://schemas.openxmlformats.org/officeDocument/2006/relationships/image" Target="../media/image2229.png"/><Relationship Id="rId37" Type="http://schemas.openxmlformats.org/officeDocument/2006/relationships/image" Target="../media/image1299.png"/><Relationship Id="rId38" Type="http://schemas.openxmlformats.org/officeDocument/2006/relationships/image" Target="../media/image2230.png"/><Relationship Id="rId39" Type="http://schemas.openxmlformats.org/officeDocument/2006/relationships/image" Target="../media/image2231.png"/><Relationship Id="rId40" Type="http://schemas.openxmlformats.org/officeDocument/2006/relationships/image" Target="../media/image2232.png"/><Relationship Id="rId41" Type="http://schemas.openxmlformats.org/officeDocument/2006/relationships/image" Target="../media/image1885.png"/><Relationship Id="rId42" Type="http://schemas.openxmlformats.org/officeDocument/2006/relationships/image" Target="../media/image2233.png"/><Relationship Id="rId43" Type="http://schemas.openxmlformats.org/officeDocument/2006/relationships/image" Target="../media/image2234.png"/><Relationship Id="rId44" Type="http://schemas.openxmlformats.org/officeDocument/2006/relationships/image" Target="../media/image2235.png"/><Relationship Id="rId45" Type="http://schemas.openxmlformats.org/officeDocument/2006/relationships/image" Target="../media/image2236.png"/><Relationship Id="rId46" Type="http://schemas.openxmlformats.org/officeDocument/2006/relationships/image" Target="../media/image2237.png"/><Relationship Id="rId47" Type="http://schemas.openxmlformats.org/officeDocument/2006/relationships/image" Target="../media/image1010.png"/><Relationship Id="rId48" Type="http://schemas.openxmlformats.org/officeDocument/2006/relationships/image" Target="../media/image1020.png"/><Relationship Id="rId49" Type="http://schemas.openxmlformats.org/officeDocument/2006/relationships/image" Target="../media/image1866.png"/><Relationship Id="rId50" Type="http://schemas.openxmlformats.org/officeDocument/2006/relationships/image" Target="../media/image1741.png"/><Relationship Id="rId51" Type="http://schemas.openxmlformats.org/officeDocument/2006/relationships/image" Target="../media/image17.png"/><Relationship Id="rId52" Type="http://schemas.openxmlformats.org/officeDocument/2006/relationships/image" Target="../media/image2238.png"/><Relationship Id="rId53" Type="http://schemas.openxmlformats.org/officeDocument/2006/relationships/image" Target="../media/image2239.png"/><Relationship Id="rId54" Type="http://schemas.openxmlformats.org/officeDocument/2006/relationships/image" Target="../media/image2240.png"/><Relationship Id="rId55" Type="http://schemas.openxmlformats.org/officeDocument/2006/relationships/image" Target="../media/image2241.png"/><Relationship Id="rId56" Type="http://schemas.openxmlformats.org/officeDocument/2006/relationships/image" Target="../media/image2242.png"/><Relationship Id="rId57" Type="http://schemas.openxmlformats.org/officeDocument/2006/relationships/image" Target="../media/image2243.png"/><Relationship Id="rId58" Type="http://schemas.openxmlformats.org/officeDocument/2006/relationships/image" Target="../media/image2244.png"/><Relationship Id="rId59" Type="http://schemas.openxmlformats.org/officeDocument/2006/relationships/image" Target="../media/image2245.png"/><Relationship Id="rId60" Type="http://schemas.openxmlformats.org/officeDocument/2006/relationships/image" Target="../media/image2246.png"/><Relationship Id="rId61" Type="http://schemas.openxmlformats.org/officeDocument/2006/relationships/image" Target="../media/image2247.png"/><Relationship Id="rId62" Type="http://schemas.openxmlformats.org/officeDocument/2006/relationships/image" Target="../media/image2248.png"/><Relationship Id="rId63" Type="http://schemas.openxmlformats.org/officeDocument/2006/relationships/image" Target="../media/image2249.png"/><Relationship Id="rId64" Type="http://schemas.openxmlformats.org/officeDocument/2006/relationships/image" Target="../media/image2250.png"/><Relationship Id="rId65" Type="http://schemas.openxmlformats.org/officeDocument/2006/relationships/image" Target="../media/image1298.png"/><Relationship Id="rId66" Type="http://schemas.openxmlformats.org/officeDocument/2006/relationships/image" Target="../media/image2251.png"/><Relationship Id="rId67" Type="http://schemas.openxmlformats.org/officeDocument/2006/relationships/image" Target="../media/image2252.png"/><Relationship Id="rId68" Type="http://schemas.openxmlformats.org/officeDocument/2006/relationships/image" Target="../media/image2253.png"/><Relationship Id="rId69" Type="http://schemas.openxmlformats.org/officeDocument/2006/relationships/image" Target="../media/image1510.pn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 Id="rId21" Type="http://schemas.openxmlformats.org/officeDocument/2006/relationships/image" Target="../media/image2254.png"/><Relationship Id="rId22" Type="http://schemas.openxmlformats.org/officeDocument/2006/relationships/image" Target="../media/image2151.png"/><Relationship Id="rId23" Type="http://schemas.openxmlformats.org/officeDocument/2006/relationships/image" Target="../media/image2169.png"/><Relationship Id="rId24" Type="http://schemas.openxmlformats.org/officeDocument/2006/relationships/image" Target="../media/image2255.png"/><Relationship Id="rId25" Type="http://schemas.openxmlformats.org/officeDocument/2006/relationships/image" Target="../media/image2256.png"/><Relationship Id="rId26" Type="http://schemas.openxmlformats.org/officeDocument/2006/relationships/image" Target="../media/image2257.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248.png"/><Relationship Id="rId19" Type="http://schemas.openxmlformats.org/officeDocument/2006/relationships/image" Target="../media/image249.png"/><Relationship Id="rId20" Type="http://schemas.openxmlformats.org/officeDocument/2006/relationships/image" Target="../media/image250.png"/><Relationship Id="rId21" Type="http://schemas.openxmlformats.org/officeDocument/2006/relationships/image" Target="../media/image251.png"/><Relationship Id="rId22" Type="http://schemas.openxmlformats.org/officeDocument/2006/relationships/image" Target="../media/image252.png"/><Relationship Id="rId23" Type="http://schemas.openxmlformats.org/officeDocument/2006/relationships/image" Target="../media/image253.png"/><Relationship Id="rId24" Type="http://schemas.openxmlformats.org/officeDocument/2006/relationships/image" Target="../media/image254.png"/><Relationship Id="rId25" Type="http://schemas.openxmlformats.org/officeDocument/2006/relationships/image" Target="../media/image255.png"/><Relationship Id="rId26" Type="http://schemas.openxmlformats.org/officeDocument/2006/relationships/image" Target="../media/image256.png"/><Relationship Id="rId27" Type="http://schemas.openxmlformats.org/officeDocument/2006/relationships/image" Target="../media/image257.png"/><Relationship Id="rId28" Type="http://schemas.openxmlformats.org/officeDocument/2006/relationships/image" Target="../media/image258.png"/><Relationship Id="rId29" Type="http://schemas.openxmlformats.org/officeDocument/2006/relationships/image" Target="../media/image259.png"/><Relationship Id="rId30" Type="http://schemas.openxmlformats.org/officeDocument/2006/relationships/image" Target="../media/image260.png"/><Relationship Id="rId31" Type="http://schemas.openxmlformats.org/officeDocument/2006/relationships/image" Target="../media/image261.png"/><Relationship Id="rId32" Type="http://schemas.openxmlformats.org/officeDocument/2006/relationships/image" Target="../media/image262.png"/><Relationship Id="rId33" Type="http://schemas.openxmlformats.org/officeDocument/2006/relationships/image" Target="../media/image263.png"/><Relationship Id="rId34" Type="http://schemas.openxmlformats.org/officeDocument/2006/relationships/image" Target="../media/image264.png"/><Relationship Id="rId35" Type="http://schemas.openxmlformats.org/officeDocument/2006/relationships/image" Target="../media/image265.png"/><Relationship Id="rId36" Type="http://schemas.openxmlformats.org/officeDocument/2006/relationships/image" Target="../media/image266.png"/><Relationship Id="rId37" Type="http://schemas.openxmlformats.org/officeDocument/2006/relationships/image" Target="../media/image267.png"/><Relationship Id="rId38" Type="http://schemas.openxmlformats.org/officeDocument/2006/relationships/image" Target="../media/image268.png"/><Relationship Id="rId39" Type="http://schemas.openxmlformats.org/officeDocument/2006/relationships/image" Target="../media/image269.png"/><Relationship Id="rId40" Type="http://schemas.openxmlformats.org/officeDocument/2006/relationships/image" Target="../media/image270.png"/><Relationship Id="rId41" Type="http://schemas.openxmlformats.org/officeDocument/2006/relationships/image" Target="../media/image271.png"/><Relationship Id="rId42" Type="http://schemas.openxmlformats.org/officeDocument/2006/relationships/image" Target="../media/image272.png"/><Relationship Id="rId43" Type="http://schemas.openxmlformats.org/officeDocument/2006/relationships/image" Target="../media/image273.png"/><Relationship Id="rId44" Type="http://schemas.openxmlformats.org/officeDocument/2006/relationships/image" Target="../media/image274.png"/><Relationship Id="rId45" Type="http://schemas.openxmlformats.org/officeDocument/2006/relationships/image" Target="../media/image275.png"/><Relationship Id="rId46" Type="http://schemas.openxmlformats.org/officeDocument/2006/relationships/image" Target="../media/image276.png"/><Relationship Id="rId47" Type="http://schemas.openxmlformats.org/officeDocument/2006/relationships/image" Target="../media/image277.png"/><Relationship Id="rId48" Type="http://schemas.openxmlformats.org/officeDocument/2006/relationships/image" Target="../media/image278.png"/><Relationship Id="rId49" Type="http://schemas.openxmlformats.org/officeDocument/2006/relationships/image" Target="../media/image279.png"/><Relationship Id="rId50" Type="http://schemas.openxmlformats.org/officeDocument/2006/relationships/image" Target="../media/image280.png"/><Relationship Id="rId51" Type="http://schemas.openxmlformats.org/officeDocument/2006/relationships/image" Target="../media/image281.png"/><Relationship Id="rId52" Type="http://schemas.openxmlformats.org/officeDocument/2006/relationships/image" Target="../media/image282.png"/><Relationship Id="rId53" Type="http://schemas.openxmlformats.org/officeDocument/2006/relationships/image" Target="../media/image283.png"/><Relationship Id="rId54" Type="http://schemas.openxmlformats.org/officeDocument/2006/relationships/image" Target="../media/image284.png"/><Relationship Id="rId55" Type="http://schemas.openxmlformats.org/officeDocument/2006/relationships/image" Target="../media/image285.png"/><Relationship Id="rId56" Type="http://schemas.openxmlformats.org/officeDocument/2006/relationships/image" Target="../media/image286.png"/><Relationship Id="rId57" Type="http://schemas.openxmlformats.org/officeDocument/2006/relationships/image" Target="../media/image287.png"/><Relationship Id="rId58" Type="http://schemas.openxmlformats.org/officeDocument/2006/relationships/image" Target="../media/image288.png"/><Relationship Id="rId59" Type="http://schemas.openxmlformats.org/officeDocument/2006/relationships/image" Target="../media/image289.png"/><Relationship Id="rId60" Type="http://schemas.openxmlformats.org/officeDocument/2006/relationships/image" Target="../media/image290.png"/><Relationship Id="rId61" Type="http://schemas.openxmlformats.org/officeDocument/2006/relationships/image" Target="../media/image291.png"/><Relationship Id="rId62" Type="http://schemas.openxmlformats.org/officeDocument/2006/relationships/image" Target="../media/image292.png"/><Relationship Id="rId63" Type="http://schemas.openxmlformats.org/officeDocument/2006/relationships/image" Target="../media/image293.png"/><Relationship Id="rId64" Type="http://schemas.openxmlformats.org/officeDocument/2006/relationships/image" Target="../media/image294.png"/><Relationship Id="rId65" Type="http://schemas.openxmlformats.org/officeDocument/2006/relationships/image" Target="../media/image295.png"/><Relationship Id="rId66" Type="http://schemas.openxmlformats.org/officeDocument/2006/relationships/image" Target="../media/image296.png"/><Relationship Id="rId67" Type="http://schemas.openxmlformats.org/officeDocument/2006/relationships/image" Target="../media/image297.png"/><Relationship Id="rId68" Type="http://schemas.openxmlformats.org/officeDocument/2006/relationships/image" Target="../media/image298.png"/><Relationship Id="rId69" Type="http://schemas.openxmlformats.org/officeDocument/2006/relationships/image" Target="../media/image299.png"/><Relationship Id="rId70" Type="http://schemas.openxmlformats.org/officeDocument/2006/relationships/image" Target="../media/image300.png"/><Relationship Id="rId71" Type="http://schemas.openxmlformats.org/officeDocument/2006/relationships/image" Target="../media/image301.png"/><Relationship Id="rId72" Type="http://schemas.openxmlformats.org/officeDocument/2006/relationships/image" Target="../media/image302.png"/><Relationship Id="rId73" Type="http://schemas.openxmlformats.org/officeDocument/2006/relationships/image" Target="../media/image303.png"/><Relationship Id="rId74" Type="http://schemas.openxmlformats.org/officeDocument/2006/relationships/image" Target="../media/image304.png"/><Relationship Id="rId75" Type="http://schemas.openxmlformats.org/officeDocument/2006/relationships/image" Target="../media/image305.png"/><Relationship Id="rId76" Type="http://schemas.openxmlformats.org/officeDocument/2006/relationships/image" Target="../media/image306.png"/><Relationship Id="rId77" Type="http://schemas.openxmlformats.org/officeDocument/2006/relationships/image" Target="../media/image307.png"/><Relationship Id="rId78" Type="http://schemas.openxmlformats.org/officeDocument/2006/relationships/image" Target="../media/image308.png"/><Relationship Id="rId79" Type="http://schemas.openxmlformats.org/officeDocument/2006/relationships/image" Target="../media/image309.png"/><Relationship Id="rId80" Type="http://schemas.openxmlformats.org/officeDocument/2006/relationships/image" Target="../media/image310.png"/><Relationship Id="rId81" Type="http://schemas.openxmlformats.org/officeDocument/2006/relationships/image" Target="../media/image311.png"/><Relationship Id="rId82" Type="http://schemas.openxmlformats.org/officeDocument/2006/relationships/image" Target="../media/image312.png"/><Relationship Id="rId83" Type="http://schemas.openxmlformats.org/officeDocument/2006/relationships/image" Target="../media/image313.png"/><Relationship Id="rId84" Type="http://schemas.openxmlformats.org/officeDocument/2006/relationships/image" Target="../media/image314.png"/><Relationship Id="rId85" Type="http://schemas.openxmlformats.org/officeDocument/2006/relationships/image" Target="../media/image315.png"/><Relationship Id="rId86" Type="http://schemas.openxmlformats.org/officeDocument/2006/relationships/image" Target="../media/image316.png"/><Relationship Id="rId87" Type="http://schemas.openxmlformats.org/officeDocument/2006/relationships/image" Target="../media/image317.png"/><Relationship Id="rId88" Type="http://schemas.openxmlformats.org/officeDocument/2006/relationships/image" Target="../media/image318.png"/><Relationship Id="rId89" Type="http://schemas.openxmlformats.org/officeDocument/2006/relationships/image" Target="../media/image319.png"/><Relationship Id="rId90" Type="http://schemas.openxmlformats.org/officeDocument/2006/relationships/image" Target="../media/image320.png"/><Relationship Id="rId91" Type="http://schemas.openxmlformats.org/officeDocument/2006/relationships/image" Target="../media/image321.png"/><Relationship Id="rId92" Type="http://schemas.openxmlformats.org/officeDocument/2006/relationships/image" Target="../media/image322.png"/><Relationship Id="rId93" Type="http://schemas.openxmlformats.org/officeDocument/2006/relationships/image" Target="../media/image323.png"/><Relationship Id="rId94" Type="http://schemas.openxmlformats.org/officeDocument/2006/relationships/image" Target="../media/image324.png"/><Relationship Id="rId95" Type="http://schemas.openxmlformats.org/officeDocument/2006/relationships/image" Target="../media/image325.png"/><Relationship Id="rId96" Type="http://schemas.openxmlformats.org/officeDocument/2006/relationships/image" Target="../media/image326.png"/><Relationship Id="rId97" Type="http://schemas.openxmlformats.org/officeDocument/2006/relationships/image" Target="../media/image327.png"/><Relationship Id="rId98" Type="http://schemas.openxmlformats.org/officeDocument/2006/relationships/image" Target="../media/image328.png"/><Relationship Id="rId99" Type="http://schemas.openxmlformats.org/officeDocument/2006/relationships/image" Target="../media/image329.png"/><Relationship Id="rId100" Type="http://schemas.openxmlformats.org/officeDocument/2006/relationships/image" Target="../media/image330.png"/><Relationship Id="rId101" Type="http://schemas.openxmlformats.org/officeDocument/2006/relationships/image" Target="../media/image331.png"/><Relationship Id="rId102" Type="http://schemas.openxmlformats.org/officeDocument/2006/relationships/image" Target="../media/image332.png"/><Relationship Id="rId103" Type="http://schemas.openxmlformats.org/officeDocument/2006/relationships/image" Target="../media/image333.png"/><Relationship Id="rId104" Type="http://schemas.openxmlformats.org/officeDocument/2006/relationships/image" Target="../media/image334.png"/><Relationship Id="rId105" Type="http://schemas.openxmlformats.org/officeDocument/2006/relationships/image" Target="../media/image335.png"/><Relationship Id="rId106" Type="http://schemas.openxmlformats.org/officeDocument/2006/relationships/image" Target="../media/image336.png"/><Relationship Id="rId107" Type="http://schemas.openxmlformats.org/officeDocument/2006/relationships/image" Target="../media/image337.png"/><Relationship Id="rId108" Type="http://schemas.openxmlformats.org/officeDocument/2006/relationships/image" Target="../media/image338.png"/><Relationship Id="rId109" Type="http://schemas.openxmlformats.org/officeDocument/2006/relationships/image" Target="../media/image339.png"/><Relationship Id="rId110" Type="http://schemas.openxmlformats.org/officeDocument/2006/relationships/image" Target="../media/image340.png"/><Relationship Id="rId111" Type="http://schemas.openxmlformats.org/officeDocument/2006/relationships/image" Target="../media/image341.png"/><Relationship Id="rId112" Type="http://schemas.openxmlformats.org/officeDocument/2006/relationships/image" Target="../media/image342.png"/><Relationship Id="rId113" Type="http://schemas.openxmlformats.org/officeDocument/2006/relationships/image" Target="../media/image343.png"/><Relationship Id="rId114" Type="http://schemas.openxmlformats.org/officeDocument/2006/relationships/image" Target="../media/image344.png"/><Relationship Id="rId115" Type="http://schemas.openxmlformats.org/officeDocument/2006/relationships/image" Target="../media/image345.png"/><Relationship Id="rId116" Type="http://schemas.openxmlformats.org/officeDocument/2006/relationships/image" Target="../media/image346.png"/><Relationship Id="rId117" Type="http://schemas.openxmlformats.org/officeDocument/2006/relationships/image" Target="../media/image347.png"/><Relationship Id="rId118" Type="http://schemas.openxmlformats.org/officeDocument/2006/relationships/image" Target="../media/image348.png"/><Relationship Id="rId119" Type="http://schemas.openxmlformats.org/officeDocument/2006/relationships/image" Target="../media/image349.png"/><Relationship Id="rId120" Type="http://schemas.openxmlformats.org/officeDocument/2006/relationships/image" Target="../media/image350.png"/><Relationship Id="rId121" Type="http://schemas.openxmlformats.org/officeDocument/2006/relationships/image" Target="../media/image351.png"/><Relationship Id="rId122" Type="http://schemas.openxmlformats.org/officeDocument/2006/relationships/image" Target="../media/image352.png"/><Relationship Id="rId123" Type="http://schemas.openxmlformats.org/officeDocument/2006/relationships/image" Target="../media/image353.png"/><Relationship Id="rId124" Type="http://schemas.openxmlformats.org/officeDocument/2006/relationships/image" Target="../media/image354.png"/><Relationship Id="rId125" Type="http://schemas.openxmlformats.org/officeDocument/2006/relationships/image" Target="../media/image355.png"/><Relationship Id="rId126" Type="http://schemas.openxmlformats.org/officeDocument/2006/relationships/image" Target="../media/image356.png"/><Relationship Id="rId127" Type="http://schemas.openxmlformats.org/officeDocument/2006/relationships/image" Target="../media/image357.png"/><Relationship Id="rId128" Type="http://schemas.openxmlformats.org/officeDocument/2006/relationships/image" Target="../media/image358.png"/><Relationship Id="rId129" Type="http://schemas.openxmlformats.org/officeDocument/2006/relationships/image" Target="../media/image359.png"/><Relationship Id="rId130" Type="http://schemas.openxmlformats.org/officeDocument/2006/relationships/image" Target="../media/image360.png"/><Relationship Id="rId131" Type="http://schemas.openxmlformats.org/officeDocument/2006/relationships/image" Target="../media/image361.png"/><Relationship Id="rId132" Type="http://schemas.openxmlformats.org/officeDocument/2006/relationships/image" Target="../media/image362.png"/><Relationship Id="rId133" Type="http://schemas.openxmlformats.org/officeDocument/2006/relationships/image" Target="../media/image363.png"/><Relationship Id="rId134" Type="http://schemas.openxmlformats.org/officeDocument/2006/relationships/image" Target="../media/image364.png"/><Relationship Id="rId135" Type="http://schemas.openxmlformats.org/officeDocument/2006/relationships/image" Target="../media/image365.png"/><Relationship Id="rId136" Type="http://schemas.openxmlformats.org/officeDocument/2006/relationships/image" Target="../media/image366.png"/><Relationship Id="rId137" Type="http://schemas.openxmlformats.org/officeDocument/2006/relationships/image" Target="../media/image367.png"/><Relationship Id="rId138" Type="http://schemas.openxmlformats.org/officeDocument/2006/relationships/image" Target="../media/image368.png"/><Relationship Id="rId139" Type="http://schemas.openxmlformats.org/officeDocument/2006/relationships/image" Target="../media/image369.png"/><Relationship Id="rId140" Type="http://schemas.openxmlformats.org/officeDocument/2006/relationships/image" Target="../media/image370.png"/><Relationship Id="rId141" Type="http://schemas.openxmlformats.org/officeDocument/2006/relationships/image" Target="../media/image371.png"/><Relationship Id="rId142" Type="http://schemas.openxmlformats.org/officeDocument/2006/relationships/image" Target="../media/image372.png"/><Relationship Id="rId143" Type="http://schemas.openxmlformats.org/officeDocument/2006/relationships/image" Target="../media/image373.png"/><Relationship Id="rId144" Type="http://schemas.openxmlformats.org/officeDocument/2006/relationships/image" Target="../media/image374.png"/><Relationship Id="rId145" Type="http://schemas.openxmlformats.org/officeDocument/2006/relationships/image" Target="../media/image375.png"/><Relationship Id="rId146" Type="http://schemas.openxmlformats.org/officeDocument/2006/relationships/image" Target="../media/image376.png"/><Relationship Id="rId147" Type="http://schemas.openxmlformats.org/officeDocument/2006/relationships/image" Target="../media/image377.png"/><Relationship Id="rId148" Type="http://schemas.openxmlformats.org/officeDocument/2006/relationships/image" Target="../media/image378.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 Id="rId21" Type="http://schemas.openxmlformats.org/officeDocument/2006/relationships/image" Target="../media/image2258.png"/><Relationship Id="rId22" Type="http://schemas.openxmlformats.org/officeDocument/2006/relationships/image" Target="../media/image2259.png"/><Relationship Id="rId23" Type="http://schemas.openxmlformats.org/officeDocument/2006/relationships/image" Target="../media/image2147.png"/><Relationship Id="rId24" Type="http://schemas.openxmlformats.org/officeDocument/2006/relationships/image" Target="../media/image2260.png"/><Relationship Id="rId25" Type="http://schemas.openxmlformats.org/officeDocument/2006/relationships/image" Target="../media/image2151.png"/><Relationship Id="rId26" Type="http://schemas.openxmlformats.org/officeDocument/2006/relationships/image" Target="../media/image2261.png"/><Relationship Id="rId27" Type="http://schemas.openxmlformats.org/officeDocument/2006/relationships/image" Target="../media/image2262.png"/><Relationship Id="rId28" Type="http://schemas.openxmlformats.org/officeDocument/2006/relationships/image" Target="../media/image2263.png"/><Relationship Id="rId29" Type="http://schemas.openxmlformats.org/officeDocument/2006/relationships/image" Target="../media/image2264.png"/><Relationship Id="rId30" Type="http://schemas.openxmlformats.org/officeDocument/2006/relationships/image" Target="../media/image2265.png"/><Relationship Id="rId31" Type="http://schemas.openxmlformats.org/officeDocument/2006/relationships/image" Target="../media/image2266.png"/><Relationship Id="rId32" Type="http://schemas.openxmlformats.org/officeDocument/2006/relationships/image" Target="../media/image1868.png"/><Relationship Id="rId33" Type="http://schemas.openxmlformats.org/officeDocument/2006/relationships/image" Target="../media/image2267.png"/><Relationship Id="rId34" Type="http://schemas.openxmlformats.org/officeDocument/2006/relationships/image" Target="../media/image2268.png"/><Relationship Id="rId35" Type="http://schemas.openxmlformats.org/officeDocument/2006/relationships/image" Target="../media/image2269.png"/><Relationship Id="rId36" Type="http://schemas.openxmlformats.org/officeDocument/2006/relationships/image" Target="../media/image2270.png"/><Relationship Id="rId37" Type="http://schemas.openxmlformats.org/officeDocument/2006/relationships/image" Target="../media/image2271.png"/><Relationship Id="rId38" Type="http://schemas.openxmlformats.org/officeDocument/2006/relationships/image" Target="../media/image2272.png"/><Relationship Id="rId39" Type="http://schemas.openxmlformats.org/officeDocument/2006/relationships/image" Target="../media/image2273.png"/><Relationship Id="rId40" Type="http://schemas.openxmlformats.org/officeDocument/2006/relationships/image" Target="../media/image2274.png"/><Relationship Id="rId41" Type="http://schemas.openxmlformats.org/officeDocument/2006/relationships/image" Target="../media/image2275.png"/><Relationship Id="rId42" Type="http://schemas.openxmlformats.org/officeDocument/2006/relationships/image" Target="../media/image2276.png"/><Relationship Id="rId43" Type="http://schemas.openxmlformats.org/officeDocument/2006/relationships/image" Target="../media/image2277.png"/><Relationship Id="rId44" Type="http://schemas.openxmlformats.org/officeDocument/2006/relationships/image" Target="../media/image2278.png"/><Relationship Id="rId45" Type="http://schemas.openxmlformats.org/officeDocument/2006/relationships/image" Target="../media/image2279.png"/><Relationship Id="rId46" Type="http://schemas.openxmlformats.org/officeDocument/2006/relationships/image" Target="../media/image2280.png"/><Relationship Id="rId47" Type="http://schemas.openxmlformats.org/officeDocument/2006/relationships/image" Target="../media/image2281.png"/><Relationship Id="rId48" Type="http://schemas.openxmlformats.org/officeDocument/2006/relationships/image" Target="../media/image2282.png"/><Relationship Id="rId49" Type="http://schemas.openxmlformats.org/officeDocument/2006/relationships/image" Target="../media/image2283.png"/><Relationship Id="rId50" Type="http://schemas.openxmlformats.org/officeDocument/2006/relationships/image" Target="../media/image2284.png"/><Relationship Id="rId51" Type="http://schemas.openxmlformats.org/officeDocument/2006/relationships/image" Target="../media/image2285.png"/><Relationship Id="rId52" Type="http://schemas.openxmlformats.org/officeDocument/2006/relationships/image" Target="../media/image1718.png"/><Relationship Id="rId53" Type="http://schemas.openxmlformats.org/officeDocument/2006/relationships/image" Target="../media/image2286.png"/><Relationship Id="rId54" Type="http://schemas.openxmlformats.org/officeDocument/2006/relationships/image" Target="../media/image1858.png"/><Relationship Id="rId55" Type="http://schemas.openxmlformats.org/officeDocument/2006/relationships/image" Target="../media/image2287.png"/><Relationship Id="rId56" Type="http://schemas.openxmlformats.org/officeDocument/2006/relationships/image" Target="../media/image2288.png"/><Relationship Id="rId57" Type="http://schemas.openxmlformats.org/officeDocument/2006/relationships/image" Target="../media/image2289.png"/><Relationship Id="rId58" Type="http://schemas.openxmlformats.org/officeDocument/2006/relationships/image" Target="../media/image2290.png"/><Relationship Id="rId59" Type="http://schemas.openxmlformats.org/officeDocument/2006/relationships/image" Target="../media/image2291.png"/><Relationship Id="rId60" Type="http://schemas.openxmlformats.org/officeDocument/2006/relationships/image" Target="../media/image2292.png"/><Relationship Id="rId61" Type="http://schemas.openxmlformats.org/officeDocument/2006/relationships/image" Target="../media/image2293.png"/><Relationship Id="rId62" Type="http://schemas.openxmlformats.org/officeDocument/2006/relationships/image" Target="../media/image2294.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 Id="rId21" Type="http://schemas.openxmlformats.org/officeDocument/2006/relationships/image" Target="../media/image2295.png"/><Relationship Id="rId22" Type="http://schemas.openxmlformats.org/officeDocument/2006/relationships/image" Target="../media/image2296.png"/><Relationship Id="rId23" Type="http://schemas.openxmlformats.org/officeDocument/2006/relationships/image" Target="../media/image2297.png"/><Relationship Id="rId24" Type="http://schemas.openxmlformats.org/officeDocument/2006/relationships/image" Target="../media/image2298.png"/><Relationship Id="rId25" Type="http://schemas.openxmlformats.org/officeDocument/2006/relationships/image" Target="../media/image2299.png"/><Relationship Id="rId26" Type="http://schemas.openxmlformats.org/officeDocument/2006/relationships/image" Target="../media/image2300.png"/><Relationship Id="rId27" Type="http://schemas.openxmlformats.org/officeDocument/2006/relationships/image" Target="../media/image2301.png"/><Relationship Id="rId28" Type="http://schemas.openxmlformats.org/officeDocument/2006/relationships/image" Target="../media/image2302.png"/><Relationship Id="rId29" Type="http://schemas.openxmlformats.org/officeDocument/2006/relationships/image" Target="../media/image2303.png"/><Relationship Id="rId30" Type="http://schemas.openxmlformats.org/officeDocument/2006/relationships/image" Target="../media/image2304.png"/><Relationship Id="rId31" Type="http://schemas.openxmlformats.org/officeDocument/2006/relationships/image" Target="../media/image2305.png"/><Relationship Id="rId32" Type="http://schemas.openxmlformats.org/officeDocument/2006/relationships/image" Target="../media/image2306.png"/><Relationship Id="rId33" Type="http://schemas.openxmlformats.org/officeDocument/2006/relationships/image" Target="../media/image2307.png"/><Relationship Id="rId34" Type="http://schemas.openxmlformats.org/officeDocument/2006/relationships/image" Target="../media/image2308.png"/><Relationship Id="rId35" Type="http://schemas.openxmlformats.org/officeDocument/2006/relationships/image" Target="../media/image2309.png"/><Relationship Id="rId36" Type="http://schemas.openxmlformats.org/officeDocument/2006/relationships/image" Target="../media/image2310.png"/><Relationship Id="rId37" Type="http://schemas.openxmlformats.org/officeDocument/2006/relationships/image" Target="../media/image2311.png"/><Relationship Id="rId38" Type="http://schemas.openxmlformats.org/officeDocument/2006/relationships/image" Target="../media/image2312.png"/><Relationship Id="rId39" Type="http://schemas.openxmlformats.org/officeDocument/2006/relationships/image" Target="../media/image2313.png"/><Relationship Id="rId40" Type="http://schemas.openxmlformats.org/officeDocument/2006/relationships/image" Target="../media/image2314.png"/><Relationship Id="rId41" Type="http://schemas.openxmlformats.org/officeDocument/2006/relationships/image" Target="../media/image2315.png"/><Relationship Id="rId42" Type="http://schemas.openxmlformats.org/officeDocument/2006/relationships/image" Target="../media/image1721.png"/><Relationship Id="rId43" Type="http://schemas.openxmlformats.org/officeDocument/2006/relationships/image" Target="../media/image2316.png"/><Relationship Id="rId44" Type="http://schemas.openxmlformats.org/officeDocument/2006/relationships/image" Target="../media/image2317.png"/><Relationship Id="rId45" Type="http://schemas.openxmlformats.org/officeDocument/2006/relationships/image" Target="../media/image1390.png"/><Relationship Id="rId46" Type="http://schemas.openxmlformats.org/officeDocument/2006/relationships/image" Target="../media/image1055.png"/><Relationship Id="rId47" Type="http://schemas.openxmlformats.org/officeDocument/2006/relationships/image" Target="../media/image2318.png"/><Relationship Id="rId48" Type="http://schemas.openxmlformats.org/officeDocument/2006/relationships/image" Target="../media/image2319.png"/><Relationship Id="rId49" Type="http://schemas.openxmlformats.org/officeDocument/2006/relationships/image" Target="../media/image2320.png"/><Relationship Id="rId50" Type="http://schemas.openxmlformats.org/officeDocument/2006/relationships/image" Target="../media/image2321.png"/><Relationship Id="rId51" Type="http://schemas.openxmlformats.org/officeDocument/2006/relationships/image" Target="../media/image2322.png"/><Relationship Id="rId52" Type="http://schemas.openxmlformats.org/officeDocument/2006/relationships/image" Target="../media/image2323.png"/><Relationship Id="rId53" Type="http://schemas.openxmlformats.org/officeDocument/2006/relationships/image" Target="../media/image1299.png"/><Relationship Id="rId54" Type="http://schemas.openxmlformats.org/officeDocument/2006/relationships/image" Target="../media/image2324.png"/><Relationship Id="rId55" Type="http://schemas.openxmlformats.org/officeDocument/2006/relationships/image" Target="../media/image2325.png"/><Relationship Id="rId56" Type="http://schemas.openxmlformats.org/officeDocument/2006/relationships/image" Target="../media/image2326.png"/><Relationship Id="rId57" Type="http://schemas.openxmlformats.org/officeDocument/2006/relationships/image" Target="../media/image2327.png"/><Relationship Id="rId58" Type="http://schemas.openxmlformats.org/officeDocument/2006/relationships/image" Target="../media/image2328.png"/><Relationship Id="rId59" Type="http://schemas.openxmlformats.org/officeDocument/2006/relationships/image" Target="../media/image2329.png"/><Relationship Id="rId60" Type="http://schemas.openxmlformats.org/officeDocument/2006/relationships/image" Target="../media/image2330.png"/><Relationship Id="rId61" Type="http://schemas.openxmlformats.org/officeDocument/2006/relationships/image" Target="../media/image2331.png"/><Relationship Id="rId62" Type="http://schemas.openxmlformats.org/officeDocument/2006/relationships/image" Target="../media/image2332.png"/><Relationship Id="rId63" Type="http://schemas.openxmlformats.org/officeDocument/2006/relationships/image" Target="../media/image2333.png"/><Relationship Id="rId64" Type="http://schemas.openxmlformats.org/officeDocument/2006/relationships/image" Target="../media/image1017.png"/><Relationship Id="rId65" Type="http://schemas.openxmlformats.org/officeDocument/2006/relationships/image" Target="../media/image19.png"/><Relationship Id="rId66" Type="http://schemas.openxmlformats.org/officeDocument/2006/relationships/image" Target="../media/image2334.png"/><Relationship Id="rId67" Type="http://schemas.openxmlformats.org/officeDocument/2006/relationships/image" Target="../media/image2335.png"/><Relationship Id="rId68" Type="http://schemas.openxmlformats.org/officeDocument/2006/relationships/image" Target="../media/image2336.png"/><Relationship Id="rId69" Type="http://schemas.openxmlformats.org/officeDocument/2006/relationships/image" Target="../media/image2337.png"/><Relationship Id="rId70" Type="http://schemas.openxmlformats.org/officeDocument/2006/relationships/image" Target="../media/image2338.png"/><Relationship Id="rId71" Type="http://schemas.openxmlformats.org/officeDocument/2006/relationships/image" Target="../media/image2339.png"/><Relationship Id="rId72" Type="http://schemas.openxmlformats.org/officeDocument/2006/relationships/image" Target="../media/image2340.png"/><Relationship Id="rId73" Type="http://schemas.openxmlformats.org/officeDocument/2006/relationships/image" Target="../media/image2341.png"/><Relationship Id="rId74" Type="http://schemas.openxmlformats.org/officeDocument/2006/relationships/image" Target="../media/image2342.png"/><Relationship Id="rId75" Type="http://schemas.openxmlformats.org/officeDocument/2006/relationships/image" Target="../media/image2343.png"/><Relationship Id="rId76" Type="http://schemas.openxmlformats.org/officeDocument/2006/relationships/image" Target="../media/image1858.png"/><Relationship Id="rId77" Type="http://schemas.openxmlformats.org/officeDocument/2006/relationships/image" Target="../media/image2344.png"/><Relationship Id="rId78" Type="http://schemas.openxmlformats.org/officeDocument/2006/relationships/image" Target="../media/image2345.png"/><Relationship Id="rId79" Type="http://schemas.openxmlformats.org/officeDocument/2006/relationships/image" Target="../media/image2346.png"/><Relationship Id="rId80" Type="http://schemas.openxmlformats.org/officeDocument/2006/relationships/image" Target="../media/image2347.png"/><Relationship Id="rId81" Type="http://schemas.openxmlformats.org/officeDocument/2006/relationships/image" Target="../media/image2348.png"/><Relationship Id="rId82" Type="http://schemas.openxmlformats.org/officeDocument/2006/relationships/image" Target="../media/image2349.png"/><Relationship Id="rId83" Type="http://schemas.openxmlformats.org/officeDocument/2006/relationships/image" Target="../media/image2350.png"/><Relationship Id="rId84" Type="http://schemas.openxmlformats.org/officeDocument/2006/relationships/image" Target="../media/image2351.png"/><Relationship Id="rId85" Type="http://schemas.openxmlformats.org/officeDocument/2006/relationships/image" Target="../media/image2352.png"/><Relationship Id="rId86" Type="http://schemas.openxmlformats.org/officeDocument/2006/relationships/image" Target="../media/image2353.png"/><Relationship Id="rId87" Type="http://schemas.openxmlformats.org/officeDocument/2006/relationships/image" Target="../media/image2354.png"/><Relationship Id="rId88" Type="http://schemas.openxmlformats.org/officeDocument/2006/relationships/image" Target="../media/image2139.png"/><Relationship Id="rId89" Type="http://schemas.openxmlformats.org/officeDocument/2006/relationships/image" Target="../media/image2355.png"/><Relationship Id="rId90" Type="http://schemas.openxmlformats.org/officeDocument/2006/relationships/image" Target="../media/image2356.png"/><Relationship Id="rId91" Type="http://schemas.openxmlformats.org/officeDocument/2006/relationships/image" Target="../media/image2357.png"/><Relationship Id="rId92" Type="http://schemas.openxmlformats.org/officeDocument/2006/relationships/image" Target="../media/image2358.png"/><Relationship Id="rId93" Type="http://schemas.openxmlformats.org/officeDocument/2006/relationships/image" Target="../media/image2359.png"/><Relationship Id="rId94" Type="http://schemas.openxmlformats.org/officeDocument/2006/relationships/image" Target="../media/image2360.pn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 Id="rId21" Type="http://schemas.openxmlformats.org/officeDocument/2006/relationships/image" Target="../media/image2361.png"/><Relationship Id="rId22" Type="http://schemas.openxmlformats.org/officeDocument/2006/relationships/image" Target="../media/image2362.png"/><Relationship Id="rId23" Type="http://schemas.openxmlformats.org/officeDocument/2006/relationships/image" Target="../media/image180.png"/><Relationship Id="rId24" Type="http://schemas.openxmlformats.org/officeDocument/2006/relationships/image" Target="../media/image2363.png"/><Relationship Id="rId25" Type="http://schemas.openxmlformats.org/officeDocument/2006/relationships/image" Target="../media/image1299.png"/><Relationship Id="rId26" Type="http://schemas.openxmlformats.org/officeDocument/2006/relationships/image" Target="../media/image2364.png"/><Relationship Id="rId27" Type="http://schemas.openxmlformats.org/officeDocument/2006/relationships/image" Target="../media/image2365.png"/><Relationship Id="rId28" Type="http://schemas.openxmlformats.org/officeDocument/2006/relationships/image" Target="../media/image2366.png"/><Relationship Id="rId29" Type="http://schemas.openxmlformats.org/officeDocument/2006/relationships/image" Target="../media/image79.png"/><Relationship Id="rId30" Type="http://schemas.openxmlformats.org/officeDocument/2006/relationships/image" Target="../media/image1211.png"/><Relationship Id="rId31" Type="http://schemas.openxmlformats.org/officeDocument/2006/relationships/image" Target="../media/image2367.png"/><Relationship Id="rId32" Type="http://schemas.openxmlformats.org/officeDocument/2006/relationships/image" Target="../media/image1514.png"/><Relationship Id="rId33" Type="http://schemas.openxmlformats.org/officeDocument/2006/relationships/image" Target="../media/image2368.png"/><Relationship Id="rId34" Type="http://schemas.openxmlformats.org/officeDocument/2006/relationships/image" Target="../media/image668.png"/><Relationship Id="rId35" Type="http://schemas.openxmlformats.org/officeDocument/2006/relationships/image" Target="../media/image2369.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 Id="rId21" Type="http://schemas.openxmlformats.org/officeDocument/2006/relationships/image" Target="../media/image2370.png"/><Relationship Id="rId22" Type="http://schemas.openxmlformats.org/officeDocument/2006/relationships/image" Target="../media/image2371.png"/><Relationship Id="rId23" Type="http://schemas.openxmlformats.org/officeDocument/2006/relationships/image" Target="../media/image17.png"/><Relationship Id="rId24" Type="http://schemas.openxmlformats.org/officeDocument/2006/relationships/image" Target="../media/image2372.png"/><Relationship Id="rId25" Type="http://schemas.openxmlformats.org/officeDocument/2006/relationships/image" Target="../media/image2373.png"/><Relationship Id="rId26" Type="http://schemas.openxmlformats.org/officeDocument/2006/relationships/image" Target="../media/image2374.png"/><Relationship Id="rId27" Type="http://schemas.openxmlformats.org/officeDocument/2006/relationships/image" Target="../media/image2375.png"/><Relationship Id="rId28" Type="http://schemas.openxmlformats.org/officeDocument/2006/relationships/image" Target="../media/image2376.png"/><Relationship Id="rId29" Type="http://schemas.openxmlformats.org/officeDocument/2006/relationships/image" Target="../media/image2377.png"/><Relationship Id="rId30" Type="http://schemas.openxmlformats.org/officeDocument/2006/relationships/image" Target="../media/image1868.png"/><Relationship Id="rId31" Type="http://schemas.openxmlformats.org/officeDocument/2006/relationships/image" Target="../media/image1721.png"/><Relationship Id="rId32" Type="http://schemas.openxmlformats.org/officeDocument/2006/relationships/image" Target="../media/image1741.png"/><Relationship Id="rId33" Type="http://schemas.openxmlformats.org/officeDocument/2006/relationships/image" Target="../media/image1885.png"/><Relationship Id="rId34" Type="http://schemas.openxmlformats.org/officeDocument/2006/relationships/image" Target="../media/image2378.png"/><Relationship Id="rId35" Type="http://schemas.openxmlformats.org/officeDocument/2006/relationships/image" Target="../media/image2379.png"/><Relationship Id="rId36" Type="http://schemas.openxmlformats.org/officeDocument/2006/relationships/image" Target="../media/image1510.png"/><Relationship Id="rId37" Type="http://schemas.openxmlformats.org/officeDocument/2006/relationships/image" Target="../media/image2380.png"/><Relationship Id="rId38" Type="http://schemas.openxmlformats.org/officeDocument/2006/relationships/image" Target="../media/image2381.png"/><Relationship Id="rId39" Type="http://schemas.openxmlformats.org/officeDocument/2006/relationships/image" Target="../media/image2382.png"/><Relationship Id="rId40" Type="http://schemas.openxmlformats.org/officeDocument/2006/relationships/image" Target="../media/image2383.png"/><Relationship Id="rId41" Type="http://schemas.openxmlformats.org/officeDocument/2006/relationships/image" Target="../media/image2163.png"/><Relationship Id="rId42" Type="http://schemas.openxmlformats.org/officeDocument/2006/relationships/image" Target="../media/image2384.png"/><Relationship Id="rId43" Type="http://schemas.openxmlformats.org/officeDocument/2006/relationships/image" Target="../media/image2058.png"/><Relationship Id="rId44" Type="http://schemas.openxmlformats.org/officeDocument/2006/relationships/image" Target="../media/image1718.png"/><Relationship Id="rId45" Type="http://schemas.openxmlformats.org/officeDocument/2006/relationships/image" Target="../media/image2385.png"/><Relationship Id="rId46" Type="http://schemas.openxmlformats.org/officeDocument/2006/relationships/image" Target="../media/image2386.png"/><Relationship Id="rId47" Type="http://schemas.openxmlformats.org/officeDocument/2006/relationships/image" Target="../media/image2387.png"/><Relationship Id="rId48" Type="http://schemas.openxmlformats.org/officeDocument/2006/relationships/image" Target="../media/image2388.png"/><Relationship Id="rId49" Type="http://schemas.openxmlformats.org/officeDocument/2006/relationships/image" Target="../media/image2389.png"/><Relationship Id="rId50" Type="http://schemas.openxmlformats.org/officeDocument/2006/relationships/image" Target="../media/image2390.png"/><Relationship Id="rId51" Type="http://schemas.openxmlformats.org/officeDocument/2006/relationships/image" Target="../media/image2391.png"/><Relationship Id="rId52" Type="http://schemas.openxmlformats.org/officeDocument/2006/relationships/image" Target="../media/image2392.png"/><Relationship Id="rId53" Type="http://schemas.openxmlformats.org/officeDocument/2006/relationships/image" Target="../media/image2393.png"/><Relationship Id="rId54" Type="http://schemas.openxmlformats.org/officeDocument/2006/relationships/image" Target="../media/image2394.png"/><Relationship Id="rId55" Type="http://schemas.openxmlformats.org/officeDocument/2006/relationships/image" Target="../media/image1017.png"/><Relationship Id="rId56" Type="http://schemas.openxmlformats.org/officeDocument/2006/relationships/image" Target="../media/image1020.png"/><Relationship Id="rId57" Type="http://schemas.openxmlformats.org/officeDocument/2006/relationships/image" Target="../media/image1774.png"/><Relationship Id="rId58" Type="http://schemas.openxmlformats.org/officeDocument/2006/relationships/image" Target="../media/image2395.png"/><Relationship Id="rId59" Type="http://schemas.openxmlformats.org/officeDocument/2006/relationships/image" Target="../media/image2147.png"/><Relationship Id="rId60" Type="http://schemas.openxmlformats.org/officeDocument/2006/relationships/image" Target="../media/image1801.png"/><Relationship Id="rId61" Type="http://schemas.openxmlformats.org/officeDocument/2006/relationships/image" Target="../media/image1004.png"/><Relationship Id="rId62" Type="http://schemas.openxmlformats.org/officeDocument/2006/relationships/image" Target="../media/image147.png"/><Relationship Id="rId63" Type="http://schemas.openxmlformats.org/officeDocument/2006/relationships/image" Target="../media/image2396.png"/><Relationship Id="rId64" Type="http://schemas.openxmlformats.org/officeDocument/2006/relationships/image" Target="../media/image2397.png"/><Relationship Id="rId65" Type="http://schemas.openxmlformats.org/officeDocument/2006/relationships/image" Target="../media/image79.png"/><Relationship Id="rId66" Type="http://schemas.openxmlformats.org/officeDocument/2006/relationships/image" Target="../media/image2148.png"/><Relationship Id="rId67" Type="http://schemas.openxmlformats.org/officeDocument/2006/relationships/image" Target="../media/image2398.png"/><Relationship Id="rId68" Type="http://schemas.openxmlformats.org/officeDocument/2006/relationships/image" Target="../media/image2399.png"/><Relationship Id="rId69" Type="http://schemas.openxmlformats.org/officeDocument/2006/relationships/image" Target="../media/image2400.png"/><Relationship Id="rId70" Type="http://schemas.openxmlformats.org/officeDocument/2006/relationships/image" Target="../media/image1298.png"/><Relationship Id="rId71" Type="http://schemas.openxmlformats.org/officeDocument/2006/relationships/image" Target="../media/image19.png"/><Relationship Id="rId72" Type="http://schemas.openxmlformats.org/officeDocument/2006/relationships/image" Target="../media/image2401.png"/><Relationship Id="rId73" Type="http://schemas.openxmlformats.org/officeDocument/2006/relationships/image" Target="../media/image1299.png"/><Relationship Id="rId74" Type="http://schemas.openxmlformats.org/officeDocument/2006/relationships/image" Target="../media/image2402.png"/><Relationship Id="rId75" Type="http://schemas.openxmlformats.org/officeDocument/2006/relationships/image" Target="../media/image2403.png"/><Relationship Id="rId76" Type="http://schemas.openxmlformats.org/officeDocument/2006/relationships/image" Target="../media/image2404.png"/><Relationship Id="rId77" Type="http://schemas.openxmlformats.org/officeDocument/2006/relationships/image" Target="../media/image2405.png"/><Relationship Id="rId78" Type="http://schemas.openxmlformats.org/officeDocument/2006/relationships/image" Target="../media/image2406.png"/><Relationship Id="rId79" Type="http://schemas.openxmlformats.org/officeDocument/2006/relationships/image" Target="../media/image2407.png"/><Relationship Id="rId80" Type="http://schemas.openxmlformats.org/officeDocument/2006/relationships/image" Target="../media/image2408.png"/><Relationship Id="rId81" Type="http://schemas.openxmlformats.org/officeDocument/2006/relationships/image" Target="../media/image2409.png"/><Relationship Id="rId82" Type="http://schemas.openxmlformats.org/officeDocument/2006/relationships/image" Target="../media/image2410.png"/><Relationship Id="rId83" Type="http://schemas.openxmlformats.org/officeDocument/2006/relationships/image" Target="../media/image2260.png"/><Relationship Id="rId84" Type="http://schemas.openxmlformats.org/officeDocument/2006/relationships/image" Target="../media/image2411.png"/><Relationship Id="rId85" Type="http://schemas.openxmlformats.org/officeDocument/2006/relationships/image" Target="../media/image2412.png"/><Relationship Id="rId86" Type="http://schemas.openxmlformats.org/officeDocument/2006/relationships/image" Target="../media/image2413.png"/><Relationship Id="rId87" Type="http://schemas.openxmlformats.org/officeDocument/2006/relationships/image" Target="../media/image2414.png"/><Relationship Id="rId88" Type="http://schemas.openxmlformats.org/officeDocument/2006/relationships/image" Target="../media/image2415.png"/><Relationship Id="rId89" Type="http://schemas.openxmlformats.org/officeDocument/2006/relationships/image" Target="../media/image2416.png"/><Relationship Id="rId90" Type="http://schemas.openxmlformats.org/officeDocument/2006/relationships/image" Target="../media/image2417.png"/><Relationship Id="rId91" Type="http://schemas.openxmlformats.org/officeDocument/2006/relationships/image" Target="../media/image1027.png"/><Relationship Id="rId92" Type="http://schemas.openxmlformats.org/officeDocument/2006/relationships/image" Target="../media/image2418.png"/><Relationship Id="rId93" Type="http://schemas.openxmlformats.org/officeDocument/2006/relationships/image" Target="../media/image2419.png"/><Relationship Id="rId94" Type="http://schemas.openxmlformats.org/officeDocument/2006/relationships/image" Target="../media/image2420.png"/><Relationship Id="rId95" Type="http://schemas.openxmlformats.org/officeDocument/2006/relationships/image" Target="../media/image2421.png"/><Relationship Id="rId96" Type="http://schemas.openxmlformats.org/officeDocument/2006/relationships/image" Target="../media/image2422.png"/><Relationship Id="rId97" Type="http://schemas.openxmlformats.org/officeDocument/2006/relationships/image" Target="../media/image2423.png"/><Relationship Id="rId98" Type="http://schemas.openxmlformats.org/officeDocument/2006/relationships/image" Target="../media/image1893.png"/><Relationship Id="rId99" Type="http://schemas.openxmlformats.org/officeDocument/2006/relationships/image" Target="../media/image2177.png"/><Relationship Id="rId100" Type="http://schemas.openxmlformats.org/officeDocument/2006/relationships/image" Target="../media/image1733.png"/><Relationship Id="rId101" Type="http://schemas.openxmlformats.org/officeDocument/2006/relationships/image" Target="../media/image2424.png"/><Relationship Id="rId102" Type="http://schemas.openxmlformats.org/officeDocument/2006/relationships/image" Target="../media/image2425.png"/><Relationship Id="rId103" Type="http://schemas.openxmlformats.org/officeDocument/2006/relationships/image" Target="../media/image2426.png"/><Relationship Id="rId104" Type="http://schemas.openxmlformats.org/officeDocument/2006/relationships/image" Target="../media/image2427.png"/><Relationship Id="rId105" Type="http://schemas.openxmlformats.org/officeDocument/2006/relationships/image" Target="../media/image2428.png"/><Relationship Id="rId106" Type="http://schemas.openxmlformats.org/officeDocument/2006/relationships/image" Target="../media/image1018.png"/><Relationship Id="rId107" Type="http://schemas.openxmlformats.org/officeDocument/2006/relationships/image" Target="../media/image2429.png"/><Relationship Id="rId108" Type="http://schemas.openxmlformats.org/officeDocument/2006/relationships/image" Target="../media/image1010.png"/><Relationship Id="rId109" Type="http://schemas.openxmlformats.org/officeDocument/2006/relationships/image" Target="../media/image2430.png"/><Relationship Id="rId110" Type="http://schemas.openxmlformats.org/officeDocument/2006/relationships/image" Target="../media/image2431.png"/><Relationship Id="rId111" Type="http://schemas.openxmlformats.org/officeDocument/2006/relationships/image" Target="../media/image2432.png"/><Relationship Id="rId112" Type="http://schemas.openxmlformats.org/officeDocument/2006/relationships/image" Target="../media/image2433.png"/><Relationship Id="rId113" Type="http://schemas.openxmlformats.org/officeDocument/2006/relationships/image" Target="../media/image2434.png"/><Relationship Id="rId114" Type="http://schemas.openxmlformats.org/officeDocument/2006/relationships/image" Target="../media/image2435.png"/><Relationship Id="rId115" Type="http://schemas.openxmlformats.org/officeDocument/2006/relationships/image" Target="../media/image2436.png"/><Relationship Id="rId116" Type="http://schemas.openxmlformats.org/officeDocument/2006/relationships/image" Target="../media/image2152.png"/><Relationship Id="rId117" Type="http://schemas.openxmlformats.org/officeDocument/2006/relationships/image" Target="../media/image2437.png"/><Relationship Id="rId118" Type="http://schemas.openxmlformats.org/officeDocument/2006/relationships/image" Target="../media/image2438.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 Id="rId21" Type="http://schemas.openxmlformats.org/officeDocument/2006/relationships/image" Target="../media/image2439.png"/><Relationship Id="rId22" Type="http://schemas.openxmlformats.org/officeDocument/2006/relationships/image" Target="../media/image2249.png"/><Relationship Id="rId23" Type="http://schemas.openxmlformats.org/officeDocument/2006/relationships/image" Target="../media/image2440.png"/><Relationship Id="rId24" Type="http://schemas.openxmlformats.org/officeDocument/2006/relationships/image" Target="../media/image2441.png"/><Relationship Id="rId25" Type="http://schemas.openxmlformats.org/officeDocument/2006/relationships/image" Target="../media/image1298.png"/><Relationship Id="rId26" Type="http://schemas.openxmlformats.org/officeDocument/2006/relationships/image" Target="../media/image2442.png"/><Relationship Id="rId27" Type="http://schemas.openxmlformats.org/officeDocument/2006/relationships/image" Target="../media/image19.png"/><Relationship Id="rId28" Type="http://schemas.openxmlformats.org/officeDocument/2006/relationships/image" Target="../media/image2443.png"/><Relationship Id="rId29" Type="http://schemas.openxmlformats.org/officeDocument/2006/relationships/image" Target="../media/image2147.png"/><Relationship Id="rId30" Type="http://schemas.openxmlformats.org/officeDocument/2006/relationships/image" Target="../media/image1510.png"/><Relationship Id="rId31" Type="http://schemas.openxmlformats.org/officeDocument/2006/relationships/image" Target="../media/image2444.png"/><Relationship Id="rId32" Type="http://schemas.openxmlformats.org/officeDocument/2006/relationships/image" Target="../media/image1018.png"/><Relationship Id="rId33" Type="http://schemas.openxmlformats.org/officeDocument/2006/relationships/image" Target="../media/image2445.png"/><Relationship Id="rId34" Type="http://schemas.openxmlformats.org/officeDocument/2006/relationships/image" Target="../media/image1824.png"/><Relationship Id="rId35" Type="http://schemas.openxmlformats.org/officeDocument/2006/relationships/image" Target="../media/image624.png"/><Relationship Id="rId36" Type="http://schemas.openxmlformats.org/officeDocument/2006/relationships/image" Target="../media/image1017.png"/><Relationship Id="rId37" Type="http://schemas.openxmlformats.org/officeDocument/2006/relationships/image" Target="../media/image2446.png"/><Relationship Id="rId38" Type="http://schemas.openxmlformats.org/officeDocument/2006/relationships/image" Target="../media/image2447.png"/><Relationship Id="rId39" Type="http://schemas.openxmlformats.org/officeDocument/2006/relationships/image" Target="../media/image1021.png"/><Relationship Id="rId40" Type="http://schemas.openxmlformats.org/officeDocument/2006/relationships/image" Target="../media/image2448.png"/><Relationship Id="rId41" Type="http://schemas.openxmlformats.org/officeDocument/2006/relationships/image" Target="../media/image2449.png"/><Relationship Id="rId42" Type="http://schemas.openxmlformats.org/officeDocument/2006/relationships/image" Target="../media/image2450.png"/><Relationship Id="rId43" Type="http://schemas.openxmlformats.org/officeDocument/2006/relationships/image" Target="../media/image2451.png"/><Relationship Id="rId44" Type="http://schemas.openxmlformats.org/officeDocument/2006/relationships/image" Target="../media/image1539.png"/><Relationship Id="rId45" Type="http://schemas.openxmlformats.org/officeDocument/2006/relationships/image" Target="../media/image1004.png"/><Relationship Id="rId46" Type="http://schemas.openxmlformats.org/officeDocument/2006/relationships/image" Target="../media/image180.png"/><Relationship Id="rId47" Type="http://schemas.openxmlformats.org/officeDocument/2006/relationships/image" Target="../media/image2452.png"/><Relationship Id="rId48" Type="http://schemas.openxmlformats.org/officeDocument/2006/relationships/image" Target="../media/image1055.png"/><Relationship Id="rId49" Type="http://schemas.openxmlformats.org/officeDocument/2006/relationships/image" Target="../media/image2453.png"/><Relationship Id="rId50" Type="http://schemas.openxmlformats.org/officeDocument/2006/relationships/image" Target="../media/image2454.png"/><Relationship Id="rId51" Type="http://schemas.openxmlformats.org/officeDocument/2006/relationships/image" Target="../media/image2455.png"/><Relationship Id="rId52" Type="http://schemas.openxmlformats.org/officeDocument/2006/relationships/image" Target="../media/image2456.png"/><Relationship Id="rId53" Type="http://schemas.openxmlformats.org/officeDocument/2006/relationships/image" Target="../media/image2457.png"/><Relationship Id="rId54" Type="http://schemas.openxmlformats.org/officeDocument/2006/relationships/image" Target="../media/image2458.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 Id="rId21" Type="http://schemas.openxmlformats.org/officeDocument/2006/relationships/image" Target="../media/image2459.png"/><Relationship Id="rId22" Type="http://schemas.openxmlformats.org/officeDocument/2006/relationships/image" Target="../media/image2460.png"/><Relationship Id="rId23" Type="http://schemas.openxmlformats.org/officeDocument/2006/relationships/image" Target="../media/image2461.png"/><Relationship Id="rId24" Type="http://schemas.openxmlformats.org/officeDocument/2006/relationships/image" Target="../media/image2462.png"/><Relationship Id="rId25" Type="http://schemas.openxmlformats.org/officeDocument/2006/relationships/image" Target="../media/image1510.png"/><Relationship Id="rId26" Type="http://schemas.openxmlformats.org/officeDocument/2006/relationships/image" Target="../media/image2463.png"/><Relationship Id="rId27" Type="http://schemas.openxmlformats.org/officeDocument/2006/relationships/image" Target="../media/image2464.png"/><Relationship Id="rId28" Type="http://schemas.openxmlformats.org/officeDocument/2006/relationships/image" Target="../media/image2465.png"/><Relationship Id="rId29" Type="http://schemas.openxmlformats.org/officeDocument/2006/relationships/image" Target="../media/image2466.png"/><Relationship Id="rId30" Type="http://schemas.openxmlformats.org/officeDocument/2006/relationships/image" Target="../media/image1298.png"/><Relationship Id="rId31" Type="http://schemas.openxmlformats.org/officeDocument/2006/relationships/image" Target="../media/image2467.png"/><Relationship Id="rId32" Type="http://schemas.openxmlformats.org/officeDocument/2006/relationships/image" Target="../media/image17.png"/><Relationship Id="rId33" Type="http://schemas.openxmlformats.org/officeDocument/2006/relationships/image" Target="../media/image2468.png"/><Relationship Id="rId34" Type="http://schemas.openxmlformats.org/officeDocument/2006/relationships/image" Target="../media/image2469.png"/><Relationship Id="rId35" Type="http://schemas.openxmlformats.org/officeDocument/2006/relationships/image" Target="../media/image2470.png"/><Relationship Id="rId36" Type="http://schemas.openxmlformats.org/officeDocument/2006/relationships/image" Target="../media/image2471.png"/><Relationship Id="rId37" Type="http://schemas.openxmlformats.org/officeDocument/2006/relationships/image" Target="../media/image2472.png"/><Relationship Id="rId38" Type="http://schemas.openxmlformats.org/officeDocument/2006/relationships/image" Target="../media/image2108.png"/><Relationship Id="rId39" Type="http://schemas.openxmlformats.org/officeDocument/2006/relationships/image" Target="../media/image2473.png"/><Relationship Id="rId40" Type="http://schemas.openxmlformats.org/officeDocument/2006/relationships/image" Target="../media/image2147.png"/><Relationship Id="rId41" Type="http://schemas.openxmlformats.org/officeDocument/2006/relationships/image" Target="../media/image2474.png"/><Relationship Id="rId42" Type="http://schemas.openxmlformats.org/officeDocument/2006/relationships/image" Target="../media/image2475.png"/><Relationship Id="rId43" Type="http://schemas.openxmlformats.org/officeDocument/2006/relationships/image" Target="../media/image1004.png"/><Relationship Id="rId44" Type="http://schemas.openxmlformats.org/officeDocument/2006/relationships/image" Target="../media/image2476.png"/><Relationship Id="rId45" Type="http://schemas.openxmlformats.org/officeDocument/2006/relationships/image" Target="../media/image2477.png"/><Relationship Id="rId46" Type="http://schemas.openxmlformats.org/officeDocument/2006/relationships/image" Target="../media/image2478.png"/><Relationship Id="rId47" Type="http://schemas.openxmlformats.org/officeDocument/2006/relationships/image" Target="../media/image2479.png"/><Relationship Id="rId48" Type="http://schemas.openxmlformats.org/officeDocument/2006/relationships/image" Target="../media/image2167.png"/><Relationship Id="rId49" Type="http://schemas.openxmlformats.org/officeDocument/2006/relationships/image" Target="../media/image2480.png"/><Relationship Id="rId50" Type="http://schemas.openxmlformats.org/officeDocument/2006/relationships/image" Target="../media/image2481.png"/><Relationship Id="rId51" Type="http://schemas.openxmlformats.org/officeDocument/2006/relationships/image" Target="../media/image2482.png"/><Relationship Id="rId52" Type="http://schemas.openxmlformats.org/officeDocument/2006/relationships/image" Target="../media/image2483.png"/><Relationship Id="rId53" Type="http://schemas.openxmlformats.org/officeDocument/2006/relationships/image" Target="../media/image2484.png"/><Relationship Id="rId54" Type="http://schemas.openxmlformats.org/officeDocument/2006/relationships/image" Target="../media/image2485.png"/><Relationship Id="rId55" Type="http://schemas.openxmlformats.org/officeDocument/2006/relationships/image" Target="../media/image2486.png"/><Relationship Id="rId56" Type="http://schemas.openxmlformats.org/officeDocument/2006/relationships/image" Target="../media/image2487.png"/><Relationship Id="rId57" Type="http://schemas.openxmlformats.org/officeDocument/2006/relationships/image" Target="../media/image2488.png"/><Relationship Id="rId58" Type="http://schemas.openxmlformats.org/officeDocument/2006/relationships/image" Target="../media/image1018.png"/><Relationship Id="rId59" Type="http://schemas.openxmlformats.org/officeDocument/2006/relationships/image" Target="../media/image2489.png"/><Relationship Id="rId60" Type="http://schemas.openxmlformats.org/officeDocument/2006/relationships/image" Target="../media/image2490.png"/><Relationship Id="rId61" Type="http://schemas.openxmlformats.org/officeDocument/2006/relationships/image" Target="../media/image1020.png"/><Relationship Id="rId62" Type="http://schemas.openxmlformats.org/officeDocument/2006/relationships/image" Target="../media/image2491.png"/><Relationship Id="rId63" Type="http://schemas.openxmlformats.org/officeDocument/2006/relationships/image" Target="../media/image1868.png"/><Relationship Id="rId64" Type="http://schemas.openxmlformats.org/officeDocument/2006/relationships/image" Target="../media/image2492.png"/><Relationship Id="rId65" Type="http://schemas.openxmlformats.org/officeDocument/2006/relationships/image" Target="../media/image2493.png"/><Relationship Id="rId66" Type="http://schemas.openxmlformats.org/officeDocument/2006/relationships/image" Target="../media/image2494.png"/><Relationship Id="rId67" Type="http://schemas.openxmlformats.org/officeDocument/2006/relationships/image" Target="../media/image2430.png"/><Relationship Id="rId68" Type="http://schemas.openxmlformats.org/officeDocument/2006/relationships/image" Target="../media/image2495.png"/><Relationship Id="rId69" Type="http://schemas.openxmlformats.org/officeDocument/2006/relationships/image" Target="../media/image2496.png"/><Relationship Id="rId70" Type="http://schemas.openxmlformats.org/officeDocument/2006/relationships/image" Target="../media/image2497.png"/><Relationship Id="rId71" Type="http://schemas.openxmlformats.org/officeDocument/2006/relationships/image" Target="../media/image2498.png"/><Relationship Id="rId72" Type="http://schemas.openxmlformats.org/officeDocument/2006/relationships/image" Target="../media/image2499.png"/><Relationship Id="rId73" Type="http://schemas.openxmlformats.org/officeDocument/2006/relationships/image" Target="../media/image2500.png"/><Relationship Id="rId74" Type="http://schemas.openxmlformats.org/officeDocument/2006/relationships/image" Target="../media/image2501.png"/><Relationship Id="rId75" Type="http://schemas.openxmlformats.org/officeDocument/2006/relationships/image" Target="../media/image2502.png"/><Relationship Id="rId76" Type="http://schemas.openxmlformats.org/officeDocument/2006/relationships/image" Target="../media/image2503.png"/><Relationship Id="rId77" Type="http://schemas.openxmlformats.org/officeDocument/2006/relationships/image" Target="../media/image2504.png"/><Relationship Id="rId78" Type="http://schemas.openxmlformats.org/officeDocument/2006/relationships/image" Target="../media/image2505.png"/><Relationship Id="rId79" Type="http://schemas.openxmlformats.org/officeDocument/2006/relationships/image" Target="../media/image2506.png"/><Relationship Id="rId80" Type="http://schemas.openxmlformats.org/officeDocument/2006/relationships/image" Target="../media/image2507.png"/><Relationship Id="rId81" Type="http://schemas.openxmlformats.org/officeDocument/2006/relationships/image" Target="../media/image2508.png"/><Relationship Id="rId82" Type="http://schemas.openxmlformats.org/officeDocument/2006/relationships/image" Target="../media/image2509.png"/><Relationship Id="rId83" Type="http://schemas.openxmlformats.org/officeDocument/2006/relationships/image" Target="../media/image2510.png"/><Relationship Id="rId84" Type="http://schemas.openxmlformats.org/officeDocument/2006/relationships/image" Target="../media/image744.png"/><Relationship Id="rId85" Type="http://schemas.openxmlformats.org/officeDocument/2006/relationships/image" Target="../media/image2511.png"/><Relationship Id="rId86" Type="http://schemas.openxmlformats.org/officeDocument/2006/relationships/image" Target="../media/image2512.png"/><Relationship Id="rId87" Type="http://schemas.openxmlformats.org/officeDocument/2006/relationships/image" Target="../media/image2513.png"/><Relationship Id="rId88" Type="http://schemas.openxmlformats.org/officeDocument/2006/relationships/image" Target="../media/image2514.png"/><Relationship Id="rId89" Type="http://schemas.openxmlformats.org/officeDocument/2006/relationships/image" Target="../media/image2515.png"/><Relationship Id="rId90" Type="http://schemas.openxmlformats.org/officeDocument/2006/relationships/image" Target="../media/image2516.png"/><Relationship Id="rId91" Type="http://schemas.openxmlformats.org/officeDocument/2006/relationships/image" Target="../media/image2517.png"/><Relationship Id="rId92" Type="http://schemas.openxmlformats.org/officeDocument/2006/relationships/image" Target="../media/image2518.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379.png"/><Relationship Id="rId19" Type="http://schemas.openxmlformats.org/officeDocument/2006/relationships/image" Target="../media/image380.png"/><Relationship Id="rId20" Type="http://schemas.openxmlformats.org/officeDocument/2006/relationships/image" Target="../media/image381.png"/><Relationship Id="rId21" Type="http://schemas.openxmlformats.org/officeDocument/2006/relationships/image" Target="../media/image382.png"/><Relationship Id="rId22" Type="http://schemas.openxmlformats.org/officeDocument/2006/relationships/image" Target="../media/image383.png"/><Relationship Id="rId23" Type="http://schemas.openxmlformats.org/officeDocument/2006/relationships/image" Target="../media/image384.png"/><Relationship Id="rId24" Type="http://schemas.openxmlformats.org/officeDocument/2006/relationships/image" Target="../media/image385.png"/><Relationship Id="rId25" Type="http://schemas.openxmlformats.org/officeDocument/2006/relationships/image" Target="../media/image386.png"/><Relationship Id="rId26" Type="http://schemas.openxmlformats.org/officeDocument/2006/relationships/image" Target="../media/image387.png"/><Relationship Id="rId27" Type="http://schemas.openxmlformats.org/officeDocument/2006/relationships/image" Target="../media/image388.png"/><Relationship Id="rId28" Type="http://schemas.openxmlformats.org/officeDocument/2006/relationships/image" Target="../media/image389.png"/><Relationship Id="rId29" Type="http://schemas.openxmlformats.org/officeDocument/2006/relationships/image" Target="../media/image390.png"/><Relationship Id="rId30" Type="http://schemas.openxmlformats.org/officeDocument/2006/relationships/image" Target="../media/image391.png"/><Relationship Id="rId31" Type="http://schemas.openxmlformats.org/officeDocument/2006/relationships/image" Target="../media/image392.png"/><Relationship Id="rId32" Type="http://schemas.openxmlformats.org/officeDocument/2006/relationships/image" Target="../media/image393.png"/><Relationship Id="rId33" Type="http://schemas.openxmlformats.org/officeDocument/2006/relationships/image" Target="../media/image394.png"/><Relationship Id="rId34" Type="http://schemas.openxmlformats.org/officeDocument/2006/relationships/image" Target="../media/image395.png"/><Relationship Id="rId35" Type="http://schemas.openxmlformats.org/officeDocument/2006/relationships/image" Target="../media/image396.png"/><Relationship Id="rId36" Type="http://schemas.openxmlformats.org/officeDocument/2006/relationships/image" Target="../media/image397.png"/><Relationship Id="rId37" Type="http://schemas.openxmlformats.org/officeDocument/2006/relationships/image" Target="../media/image398.png"/><Relationship Id="rId38" Type="http://schemas.openxmlformats.org/officeDocument/2006/relationships/image" Target="../media/image399.png"/><Relationship Id="rId39" Type="http://schemas.openxmlformats.org/officeDocument/2006/relationships/image" Target="../media/image400.png"/><Relationship Id="rId40" Type="http://schemas.openxmlformats.org/officeDocument/2006/relationships/image" Target="../media/image401.png"/><Relationship Id="rId41" Type="http://schemas.openxmlformats.org/officeDocument/2006/relationships/image" Target="../media/image402.png"/><Relationship Id="rId42" Type="http://schemas.openxmlformats.org/officeDocument/2006/relationships/image" Target="../media/image403.png"/><Relationship Id="rId43" Type="http://schemas.openxmlformats.org/officeDocument/2006/relationships/image" Target="../media/image404.png"/><Relationship Id="rId44" Type="http://schemas.openxmlformats.org/officeDocument/2006/relationships/image" Target="../media/image405.png"/><Relationship Id="rId45" Type="http://schemas.openxmlformats.org/officeDocument/2006/relationships/image" Target="../media/image406.png"/><Relationship Id="rId46" Type="http://schemas.openxmlformats.org/officeDocument/2006/relationships/image" Target="../media/image407.png"/><Relationship Id="rId47" Type="http://schemas.openxmlformats.org/officeDocument/2006/relationships/image" Target="../media/image408.png"/><Relationship Id="rId48" Type="http://schemas.openxmlformats.org/officeDocument/2006/relationships/image" Target="../media/image409.png"/><Relationship Id="rId49" Type="http://schemas.openxmlformats.org/officeDocument/2006/relationships/image" Target="../media/image410.png"/><Relationship Id="rId50" Type="http://schemas.openxmlformats.org/officeDocument/2006/relationships/image" Target="../media/image411.png"/><Relationship Id="rId51" Type="http://schemas.openxmlformats.org/officeDocument/2006/relationships/image" Target="../media/image412.png"/><Relationship Id="rId52" Type="http://schemas.openxmlformats.org/officeDocument/2006/relationships/image" Target="../media/image413.png"/><Relationship Id="rId53" Type="http://schemas.openxmlformats.org/officeDocument/2006/relationships/image" Target="../media/image414.png"/><Relationship Id="rId54" Type="http://schemas.openxmlformats.org/officeDocument/2006/relationships/image" Target="../media/image415.png"/><Relationship Id="rId55" Type="http://schemas.openxmlformats.org/officeDocument/2006/relationships/image" Target="../media/image416.png"/><Relationship Id="rId56" Type="http://schemas.openxmlformats.org/officeDocument/2006/relationships/image" Target="../media/image417.png"/><Relationship Id="rId57" Type="http://schemas.openxmlformats.org/officeDocument/2006/relationships/image" Target="../media/image418.png"/><Relationship Id="rId58" Type="http://schemas.openxmlformats.org/officeDocument/2006/relationships/image" Target="../media/image419.png"/><Relationship Id="rId59" Type="http://schemas.openxmlformats.org/officeDocument/2006/relationships/image" Target="../media/image420.png"/><Relationship Id="rId60" Type="http://schemas.openxmlformats.org/officeDocument/2006/relationships/image" Target="../media/image421.png"/><Relationship Id="rId61" Type="http://schemas.openxmlformats.org/officeDocument/2006/relationships/image" Target="../media/image422.png"/><Relationship Id="rId62" Type="http://schemas.openxmlformats.org/officeDocument/2006/relationships/image" Target="../media/image423.png"/><Relationship Id="rId63" Type="http://schemas.openxmlformats.org/officeDocument/2006/relationships/image" Target="../media/image424.png"/><Relationship Id="rId64" Type="http://schemas.openxmlformats.org/officeDocument/2006/relationships/image" Target="../media/image425.png"/><Relationship Id="rId65" Type="http://schemas.openxmlformats.org/officeDocument/2006/relationships/image" Target="../media/image426.png"/><Relationship Id="rId66" Type="http://schemas.openxmlformats.org/officeDocument/2006/relationships/image" Target="../media/image427.png"/><Relationship Id="rId67" Type="http://schemas.openxmlformats.org/officeDocument/2006/relationships/image" Target="../media/image428.png"/><Relationship Id="rId68" Type="http://schemas.openxmlformats.org/officeDocument/2006/relationships/image" Target="../media/image429.png"/><Relationship Id="rId69" Type="http://schemas.openxmlformats.org/officeDocument/2006/relationships/image" Target="../media/image430.png"/><Relationship Id="rId70" Type="http://schemas.openxmlformats.org/officeDocument/2006/relationships/image" Target="../media/image431.png"/><Relationship Id="rId71" Type="http://schemas.openxmlformats.org/officeDocument/2006/relationships/image" Target="../media/image432.png"/><Relationship Id="rId72" Type="http://schemas.openxmlformats.org/officeDocument/2006/relationships/image" Target="../media/image433.png"/><Relationship Id="rId73" Type="http://schemas.openxmlformats.org/officeDocument/2006/relationships/image" Target="../media/image434.png"/><Relationship Id="rId74" Type="http://schemas.openxmlformats.org/officeDocument/2006/relationships/image" Target="../media/image435.png"/><Relationship Id="rId75" Type="http://schemas.openxmlformats.org/officeDocument/2006/relationships/image" Target="../media/image436.png"/><Relationship Id="rId76" Type="http://schemas.openxmlformats.org/officeDocument/2006/relationships/image" Target="../media/image437.png"/><Relationship Id="rId77" Type="http://schemas.openxmlformats.org/officeDocument/2006/relationships/image" Target="../media/image438.png"/><Relationship Id="rId78" Type="http://schemas.openxmlformats.org/officeDocument/2006/relationships/image" Target="../media/image439.png"/><Relationship Id="rId79" Type="http://schemas.openxmlformats.org/officeDocument/2006/relationships/image" Target="../media/image440.png"/><Relationship Id="rId80" Type="http://schemas.openxmlformats.org/officeDocument/2006/relationships/image" Target="../media/image441.png"/><Relationship Id="rId81" Type="http://schemas.openxmlformats.org/officeDocument/2006/relationships/image" Target="../media/image442.png"/><Relationship Id="rId82" Type="http://schemas.openxmlformats.org/officeDocument/2006/relationships/image" Target="../media/image443.png"/><Relationship Id="rId83" Type="http://schemas.openxmlformats.org/officeDocument/2006/relationships/image" Target="../media/image444.png"/><Relationship Id="rId84" Type="http://schemas.openxmlformats.org/officeDocument/2006/relationships/image" Target="../media/image445.png"/><Relationship Id="rId85" Type="http://schemas.openxmlformats.org/officeDocument/2006/relationships/image" Target="../media/image446.png"/><Relationship Id="rId86" Type="http://schemas.openxmlformats.org/officeDocument/2006/relationships/image" Target="../media/image447.png"/><Relationship Id="rId87" Type="http://schemas.openxmlformats.org/officeDocument/2006/relationships/image" Target="../media/image448.png"/><Relationship Id="rId88" Type="http://schemas.openxmlformats.org/officeDocument/2006/relationships/image" Target="../media/image449.png"/><Relationship Id="rId89" Type="http://schemas.openxmlformats.org/officeDocument/2006/relationships/image" Target="../media/image450.png"/><Relationship Id="rId90" Type="http://schemas.openxmlformats.org/officeDocument/2006/relationships/image" Target="../media/image451.png"/><Relationship Id="rId91" Type="http://schemas.openxmlformats.org/officeDocument/2006/relationships/image" Target="../media/image452.png"/><Relationship Id="rId92" Type="http://schemas.openxmlformats.org/officeDocument/2006/relationships/image" Target="../media/image453.png"/><Relationship Id="rId93" Type="http://schemas.openxmlformats.org/officeDocument/2006/relationships/image" Target="../media/image454.png"/><Relationship Id="rId94" Type="http://schemas.openxmlformats.org/officeDocument/2006/relationships/image" Target="../media/image455.png"/><Relationship Id="rId95" Type="http://schemas.openxmlformats.org/officeDocument/2006/relationships/image" Target="../media/image456.png"/><Relationship Id="rId96" Type="http://schemas.openxmlformats.org/officeDocument/2006/relationships/image" Target="../media/image457.png"/><Relationship Id="rId97" Type="http://schemas.openxmlformats.org/officeDocument/2006/relationships/image" Target="../media/image458.png"/><Relationship Id="rId98" Type="http://schemas.openxmlformats.org/officeDocument/2006/relationships/image" Target="../media/image459.png"/><Relationship Id="rId99" Type="http://schemas.openxmlformats.org/officeDocument/2006/relationships/image" Target="../media/image460.png"/><Relationship Id="rId100" Type="http://schemas.openxmlformats.org/officeDocument/2006/relationships/image" Target="../media/image461.png"/><Relationship Id="rId101" Type="http://schemas.openxmlformats.org/officeDocument/2006/relationships/image" Target="../media/image462.png"/><Relationship Id="rId102" Type="http://schemas.openxmlformats.org/officeDocument/2006/relationships/image" Target="../media/image463.png"/><Relationship Id="rId103" Type="http://schemas.openxmlformats.org/officeDocument/2006/relationships/image" Target="../media/image464.png"/><Relationship Id="rId104" Type="http://schemas.openxmlformats.org/officeDocument/2006/relationships/image" Target="../media/image465.png"/><Relationship Id="rId105" Type="http://schemas.openxmlformats.org/officeDocument/2006/relationships/image" Target="../media/image466.png"/><Relationship Id="rId106" Type="http://schemas.openxmlformats.org/officeDocument/2006/relationships/image" Target="../media/image467.png"/><Relationship Id="rId107" Type="http://schemas.openxmlformats.org/officeDocument/2006/relationships/image" Target="../media/image468.png"/><Relationship Id="rId108" Type="http://schemas.openxmlformats.org/officeDocument/2006/relationships/image" Target="../media/image469.png"/><Relationship Id="rId109" Type="http://schemas.openxmlformats.org/officeDocument/2006/relationships/image" Target="../media/image470.png"/><Relationship Id="rId110" Type="http://schemas.openxmlformats.org/officeDocument/2006/relationships/image" Target="../media/image471.png"/><Relationship Id="rId111" Type="http://schemas.openxmlformats.org/officeDocument/2006/relationships/image" Target="../media/image472.png"/><Relationship Id="rId112" Type="http://schemas.openxmlformats.org/officeDocument/2006/relationships/image" Target="../media/image473.png"/><Relationship Id="rId113" Type="http://schemas.openxmlformats.org/officeDocument/2006/relationships/image" Target="../media/image474.png"/><Relationship Id="rId114" Type="http://schemas.openxmlformats.org/officeDocument/2006/relationships/image" Target="../media/image475.png"/><Relationship Id="rId115" Type="http://schemas.openxmlformats.org/officeDocument/2006/relationships/image" Target="../media/image476.png"/><Relationship Id="rId116" Type="http://schemas.openxmlformats.org/officeDocument/2006/relationships/image" Target="../media/image477.png"/><Relationship Id="rId117" Type="http://schemas.openxmlformats.org/officeDocument/2006/relationships/image" Target="../media/image478.png"/><Relationship Id="rId118" Type="http://schemas.openxmlformats.org/officeDocument/2006/relationships/image" Target="../media/image479.png"/><Relationship Id="rId119" Type="http://schemas.openxmlformats.org/officeDocument/2006/relationships/image" Target="../media/image480.png"/><Relationship Id="rId120" Type="http://schemas.openxmlformats.org/officeDocument/2006/relationships/image" Target="../media/image481.png"/><Relationship Id="rId121" Type="http://schemas.openxmlformats.org/officeDocument/2006/relationships/image" Target="../media/image482.png"/><Relationship Id="rId122" Type="http://schemas.openxmlformats.org/officeDocument/2006/relationships/image" Target="../media/image483.png"/><Relationship Id="rId123" Type="http://schemas.openxmlformats.org/officeDocument/2006/relationships/image" Target="../media/image484.png"/><Relationship Id="rId124" Type="http://schemas.openxmlformats.org/officeDocument/2006/relationships/image" Target="../media/image485.png"/><Relationship Id="rId125" Type="http://schemas.openxmlformats.org/officeDocument/2006/relationships/image" Target="../media/image486.png"/><Relationship Id="rId126" Type="http://schemas.openxmlformats.org/officeDocument/2006/relationships/image" Target="../media/image487.png"/><Relationship Id="rId127" Type="http://schemas.openxmlformats.org/officeDocument/2006/relationships/image" Target="../media/image488.png"/><Relationship Id="rId128" Type="http://schemas.openxmlformats.org/officeDocument/2006/relationships/image" Target="../media/image489.png"/><Relationship Id="rId129" Type="http://schemas.openxmlformats.org/officeDocument/2006/relationships/image" Target="../media/image490.png"/><Relationship Id="rId130" Type="http://schemas.openxmlformats.org/officeDocument/2006/relationships/image" Target="../media/image491.png"/><Relationship Id="rId131" Type="http://schemas.openxmlformats.org/officeDocument/2006/relationships/image" Target="../media/image492.png"/><Relationship Id="rId132" Type="http://schemas.openxmlformats.org/officeDocument/2006/relationships/image" Target="../media/image493.png"/><Relationship Id="rId133" Type="http://schemas.openxmlformats.org/officeDocument/2006/relationships/image" Target="../media/image494.png"/><Relationship Id="rId134" Type="http://schemas.openxmlformats.org/officeDocument/2006/relationships/image" Target="../media/image495.png"/><Relationship Id="rId135" Type="http://schemas.openxmlformats.org/officeDocument/2006/relationships/image" Target="../media/image496.png"/><Relationship Id="rId136" Type="http://schemas.openxmlformats.org/officeDocument/2006/relationships/image" Target="../media/image497.png"/><Relationship Id="rId137" Type="http://schemas.openxmlformats.org/officeDocument/2006/relationships/image" Target="../media/image498.png"/><Relationship Id="rId138" Type="http://schemas.openxmlformats.org/officeDocument/2006/relationships/image" Target="../media/image499.png"/><Relationship Id="rId139" Type="http://schemas.openxmlformats.org/officeDocument/2006/relationships/image" Target="../media/image500.png"/><Relationship Id="rId140" Type="http://schemas.openxmlformats.org/officeDocument/2006/relationships/image" Target="../media/image501.png"/><Relationship Id="rId141" Type="http://schemas.openxmlformats.org/officeDocument/2006/relationships/image" Target="../media/image502.png"/><Relationship Id="rId142" Type="http://schemas.openxmlformats.org/officeDocument/2006/relationships/image" Target="../media/image503.png"/><Relationship Id="rId143" Type="http://schemas.openxmlformats.org/officeDocument/2006/relationships/image" Target="../media/image504.png"/><Relationship Id="rId144" Type="http://schemas.openxmlformats.org/officeDocument/2006/relationships/image" Target="../media/image505.png"/><Relationship Id="rId145" Type="http://schemas.openxmlformats.org/officeDocument/2006/relationships/image" Target="../media/image506.png"/><Relationship Id="rId146" Type="http://schemas.openxmlformats.org/officeDocument/2006/relationships/image" Target="../media/image507.png"/><Relationship Id="rId147" Type="http://schemas.openxmlformats.org/officeDocument/2006/relationships/image" Target="../media/image508.png"/><Relationship Id="rId148" Type="http://schemas.openxmlformats.org/officeDocument/2006/relationships/image" Target="../media/image509.png"/><Relationship Id="rId149" Type="http://schemas.openxmlformats.org/officeDocument/2006/relationships/image" Target="../media/image510.png"/><Relationship Id="rId150" Type="http://schemas.openxmlformats.org/officeDocument/2006/relationships/image" Target="../media/image511.png"/><Relationship Id="rId151" Type="http://schemas.openxmlformats.org/officeDocument/2006/relationships/image" Target="../media/image512.png"/><Relationship Id="rId152" Type="http://schemas.openxmlformats.org/officeDocument/2006/relationships/image" Target="../media/image513.png"/><Relationship Id="rId153" Type="http://schemas.openxmlformats.org/officeDocument/2006/relationships/image" Target="../media/image514.png"/><Relationship Id="rId154" Type="http://schemas.openxmlformats.org/officeDocument/2006/relationships/image" Target="../media/image515.png"/><Relationship Id="rId155" Type="http://schemas.openxmlformats.org/officeDocument/2006/relationships/image" Target="../media/image516.png"/><Relationship Id="rId156" Type="http://schemas.openxmlformats.org/officeDocument/2006/relationships/image" Target="../media/image517.png"/><Relationship Id="rId157" Type="http://schemas.openxmlformats.org/officeDocument/2006/relationships/image" Target="../media/image518.png"/><Relationship Id="rId158" Type="http://schemas.openxmlformats.org/officeDocument/2006/relationships/image" Target="../media/image519.png"/><Relationship Id="rId159" Type="http://schemas.openxmlformats.org/officeDocument/2006/relationships/image" Target="../media/image520.png"/><Relationship Id="rId160" Type="http://schemas.openxmlformats.org/officeDocument/2006/relationships/image" Target="../media/image521.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 Id="rId21" Type="http://schemas.openxmlformats.org/officeDocument/2006/relationships/image" Target="../media/image2519.png"/><Relationship Id="rId22" Type="http://schemas.openxmlformats.org/officeDocument/2006/relationships/image" Target="../media/image2520.png"/><Relationship Id="rId23" Type="http://schemas.openxmlformats.org/officeDocument/2006/relationships/image" Target="../media/image2521.png"/><Relationship Id="rId24" Type="http://schemas.openxmlformats.org/officeDocument/2006/relationships/image" Target="../media/image1885.png"/><Relationship Id="rId25" Type="http://schemas.openxmlformats.org/officeDocument/2006/relationships/image" Target="../media/image1519.png"/><Relationship Id="rId26" Type="http://schemas.openxmlformats.org/officeDocument/2006/relationships/image" Target="../media/image2522.png"/><Relationship Id="rId27" Type="http://schemas.openxmlformats.org/officeDocument/2006/relationships/image" Target="../media/image1728.png"/><Relationship Id="rId28" Type="http://schemas.openxmlformats.org/officeDocument/2006/relationships/image" Target="../media/image2523.png"/><Relationship Id="rId29" Type="http://schemas.openxmlformats.org/officeDocument/2006/relationships/image" Target="../media/image2524.png"/><Relationship Id="rId30" Type="http://schemas.openxmlformats.org/officeDocument/2006/relationships/image" Target="../media/image180.png"/><Relationship Id="rId31" Type="http://schemas.openxmlformats.org/officeDocument/2006/relationships/image" Target="../media/image2525.png"/><Relationship Id="rId32" Type="http://schemas.openxmlformats.org/officeDocument/2006/relationships/image" Target="../media/image1868.pn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 Id="rId21" Type="http://schemas.openxmlformats.org/officeDocument/2006/relationships/image" Target="../media/image2526.png"/><Relationship Id="rId22" Type="http://schemas.openxmlformats.org/officeDocument/2006/relationships/image" Target="../media/image2527.png"/><Relationship Id="rId23" Type="http://schemas.openxmlformats.org/officeDocument/2006/relationships/image" Target="../media/image2528.png"/><Relationship Id="rId24" Type="http://schemas.openxmlformats.org/officeDocument/2006/relationships/image" Target="../media/image2529.png"/><Relationship Id="rId25" Type="http://schemas.openxmlformats.org/officeDocument/2006/relationships/image" Target="../media/image2530.png"/><Relationship Id="rId26" Type="http://schemas.openxmlformats.org/officeDocument/2006/relationships/image" Target="../media/image2531.png"/><Relationship Id="rId27" Type="http://schemas.openxmlformats.org/officeDocument/2006/relationships/image" Target="../media/image2532.png"/><Relationship Id="rId28" Type="http://schemas.openxmlformats.org/officeDocument/2006/relationships/image" Target="../media/image2533.png"/><Relationship Id="rId29" Type="http://schemas.openxmlformats.org/officeDocument/2006/relationships/image" Target="../media/image2534.png"/><Relationship Id="rId30" Type="http://schemas.openxmlformats.org/officeDocument/2006/relationships/image" Target="../media/image2535.png"/><Relationship Id="rId31" Type="http://schemas.openxmlformats.org/officeDocument/2006/relationships/image" Target="../media/image2536.png"/><Relationship Id="rId32" Type="http://schemas.openxmlformats.org/officeDocument/2006/relationships/image" Target="../media/image2537.png"/><Relationship Id="rId33" Type="http://schemas.openxmlformats.org/officeDocument/2006/relationships/image" Target="../media/image2538.png"/><Relationship Id="rId34" Type="http://schemas.openxmlformats.org/officeDocument/2006/relationships/image" Target="../media/image2539.png"/><Relationship Id="rId35" Type="http://schemas.openxmlformats.org/officeDocument/2006/relationships/image" Target="../media/image2540.png"/><Relationship Id="rId36" Type="http://schemas.openxmlformats.org/officeDocument/2006/relationships/image" Target="../media/image2541.png"/><Relationship Id="rId37" Type="http://schemas.openxmlformats.org/officeDocument/2006/relationships/image" Target="../media/image2542.png"/><Relationship Id="rId38" Type="http://schemas.openxmlformats.org/officeDocument/2006/relationships/image" Target="../media/image2543.png"/><Relationship Id="rId39" Type="http://schemas.openxmlformats.org/officeDocument/2006/relationships/image" Target="../media/image2544.png"/><Relationship Id="rId40" Type="http://schemas.openxmlformats.org/officeDocument/2006/relationships/image" Target="../media/image2545.png"/><Relationship Id="rId41" Type="http://schemas.openxmlformats.org/officeDocument/2006/relationships/image" Target="../media/image2546.png"/><Relationship Id="rId42" Type="http://schemas.openxmlformats.org/officeDocument/2006/relationships/image" Target="../media/image2547.png"/><Relationship Id="rId43" Type="http://schemas.openxmlformats.org/officeDocument/2006/relationships/image" Target="../media/image2548.png"/><Relationship Id="rId44" Type="http://schemas.openxmlformats.org/officeDocument/2006/relationships/image" Target="../media/image2549.png"/><Relationship Id="rId45" Type="http://schemas.openxmlformats.org/officeDocument/2006/relationships/image" Target="../media/image2550.png"/><Relationship Id="rId46" Type="http://schemas.openxmlformats.org/officeDocument/2006/relationships/image" Target="../media/image2551.png"/><Relationship Id="rId47" Type="http://schemas.openxmlformats.org/officeDocument/2006/relationships/image" Target="../media/image2552.png"/><Relationship Id="rId48" Type="http://schemas.openxmlformats.org/officeDocument/2006/relationships/image" Target="../media/image2553.png"/><Relationship Id="rId49" Type="http://schemas.openxmlformats.org/officeDocument/2006/relationships/image" Target="../media/image2554.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 Id="rId21" Type="http://schemas.openxmlformats.org/officeDocument/2006/relationships/image" Target="../media/image2555.png"/><Relationship Id="rId22" Type="http://schemas.openxmlformats.org/officeDocument/2006/relationships/image" Target="../media/image2556.png"/><Relationship Id="rId23" Type="http://schemas.openxmlformats.org/officeDocument/2006/relationships/image" Target="../media/image2151.png"/><Relationship Id="rId24" Type="http://schemas.openxmlformats.org/officeDocument/2006/relationships/image" Target="../media/image2390.png"/><Relationship Id="rId25" Type="http://schemas.openxmlformats.org/officeDocument/2006/relationships/image" Target="../media/image2147.png"/><Relationship Id="rId26" Type="http://schemas.openxmlformats.org/officeDocument/2006/relationships/image" Target="../media/image2557.png"/><Relationship Id="rId27" Type="http://schemas.openxmlformats.org/officeDocument/2006/relationships/image" Target="../media/image1825.png"/><Relationship Id="rId28" Type="http://schemas.openxmlformats.org/officeDocument/2006/relationships/image" Target="../media/image1017.png"/><Relationship Id="rId29" Type="http://schemas.openxmlformats.org/officeDocument/2006/relationships/image" Target="../media/image2558.png"/><Relationship Id="rId30" Type="http://schemas.openxmlformats.org/officeDocument/2006/relationships/image" Target="../media/image2559.png"/><Relationship Id="rId31" Type="http://schemas.openxmlformats.org/officeDocument/2006/relationships/image" Target="../media/image1741.png"/><Relationship Id="rId32" Type="http://schemas.openxmlformats.org/officeDocument/2006/relationships/image" Target="../media/image1018.png"/><Relationship Id="rId33" Type="http://schemas.openxmlformats.org/officeDocument/2006/relationships/image" Target="../media/image2560.png"/><Relationship Id="rId34" Type="http://schemas.openxmlformats.org/officeDocument/2006/relationships/image" Target="../media/image2561.png"/><Relationship Id="rId35" Type="http://schemas.openxmlformats.org/officeDocument/2006/relationships/image" Target="../media/image2562.png"/><Relationship Id="rId36" Type="http://schemas.openxmlformats.org/officeDocument/2006/relationships/image" Target="../media/image2563.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 Id="rId21" Type="http://schemas.openxmlformats.org/officeDocument/2006/relationships/image" Target="../media/image2564.png"/><Relationship Id="rId22" Type="http://schemas.openxmlformats.org/officeDocument/2006/relationships/image" Target="../media/image2565.png"/><Relationship Id="rId23" Type="http://schemas.openxmlformats.org/officeDocument/2006/relationships/image" Target="../media/image1298.png"/><Relationship Id="rId24" Type="http://schemas.openxmlformats.org/officeDocument/2006/relationships/image" Target="../media/image2566.png"/><Relationship Id="rId25" Type="http://schemas.openxmlformats.org/officeDocument/2006/relationships/image" Target="../media/image2567.png"/><Relationship Id="rId26" Type="http://schemas.openxmlformats.org/officeDocument/2006/relationships/image" Target="../media/image2568.png"/><Relationship Id="rId27" Type="http://schemas.openxmlformats.org/officeDocument/2006/relationships/image" Target="../media/image2569.png"/><Relationship Id="rId28" Type="http://schemas.openxmlformats.org/officeDocument/2006/relationships/image" Target="../media/image2570.png"/><Relationship Id="rId29" Type="http://schemas.openxmlformats.org/officeDocument/2006/relationships/image" Target="../media/image2571.png"/><Relationship Id="rId30" Type="http://schemas.openxmlformats.org/officeDocument/2006/relationships/image" Target="../media/image2572.png"/><Relationship Id="rId31" Type="http://schemas.openxmlformats.org/officeDocument/2006/relationships/image" Target="../media/image2573.png"/><Relationship Id="rId32" Type="http://schemas.openxmlformats.org/officeDocument/2006/relationships/image" Target="../media/image2574.png"/><Relationship Id="rId33" Type="http://schemas.openxmlformats.org/officeDocument/2006/relationships/image" Target="../media/image2575.png"/><Relationship Id="rId34" Type="http://schemas.openxmlformats.org/officeDocument/2006/relationships/image" Target="../media/image2576.png"/><Relationship Id="rId35" Type="http://schemas.openxmlformats.org/officeDocument/2006/relationships/image" Target="../media/image2577.png"/><Relationship Id="rId36" Type="http://schemas.openxmlformats.org/officeDocument/2006/relationships/image" Target="../media/image2578.png"/><Relationship Id="rId37" Type="http://schemas.openxmlformats.org/officeDocument/2006/relationships/image" Target="../media/image2579.png"/><Relationship Id="rId38" Type="http://schemas.openxmlformats.org/officeDocument/2006/relationships/image" Target="../media/image2580.png"/><Relationship Id="rId39" Type="http://schemas.openxmlformats.org/officeDocument/2006/relationships/image" Target="../media/image2581.png"/><Relationship Id="rId40" Type="http://schemas.openxmlformats.org/officeDocument/2006/relationships/image" Target="../media/image1718.png"/><Relationship Id="rId41" Type="http://schemas.openxmlformats.org/officeDocument/2006/relationships/image" Target="../media/image2582.png"/><Relationship Id="rId42" Type="http://schemas.openxmlformats.org/officeDocument/2006/relationships/image" Target="../media/image2583.png"/><Relationship Id="rId43" Type="http://schemas.openxmlformats.org/officeDocument/2006/relationships/image" Target="../media/image2584.png"/><Relationship Id="rId44" Type="http://schemas.openxmlformats.org/officeDocument/2006/relationships/image" Target="../media/image2585.pn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022.png"/><Relationship Id="rId3" Type="http://schemas.openxmlformats.org/officeDocument/2006/relationships/image" Target="../media/image49.png"/><Relationship Id="rId4" Type="http://schemas.openxmlformats.org/officeDocument/2006/relationships/image" Target="../media/image2031.png"/><Relationship Id="rId5" Type="http://schemas.openxmlformats.org/officeDocument/2006/relationships/image" Target="../media/image81.png"/><Relationship Id="rId6" Type="http://schemas.openxmlformats.org/officeDocument/2006/relationships/image" Target="../media/image2205.png"/><Relationship Id="rId7" Type="http://schemas.openxmlformats.org/officeDocument/2006/relationships/image" Target="../media/image2206.png"/><Relationship Id="rId8" Type="http://schemas.openxmlformats.org/officeDocument/2006/relationships/image" Target="../media/image2207.png"/><Relationship Id="rId9" Type="http://schemas.openxmlformats.org/officeDocument/2006/relationships/image" Target="../media/image2208.png"/><Relationship Id="rId10" Type="http://schemas.openxmlformats.org/officeDocument/2006/relationships/image" Target="../media/image1019.png"/><Relationship Id="rId11" Type="http://schemas.openxmlformats.org/officeDocument/2006/relationships/image" Target="../media/image2209.png"/><Relationship Id="rId12" Type="http://schemas.openxmlformats.org/officeDocument/2006/relationships/image" Target="../media/image2210.png"/><Relationship Id="rId13" Type="http://schemas.openxmlformats.org/officeDocument/2006/relationships/image" Target="../media/image2211.png"/><Relationship Id="rId14" Type="http://schemas.openxmlformats.org/officeDocument/2006/relationships/image" Target="../media/image2150.png"/><Relationship Id="rId15" Type="http://schemas.openxmlformats.org/officeDocument/2006/relationships/image" Target="../media/image2212.png"/><Relationship Id="rId16" Type="http://schemas.openxmlformats.org/officeDocument/2006/relationships/image" Target="../media/image2213.png"/><Relationship Id="rId17" Type="http://schemas.openxmlformats.org/officeDocument/2006/relationships/image" Target="../media/image2214.png"/><Relationship Id="rId18" Type="http://schemas.openxmlformats.org/officeDocument/2006/relationships/image" Target="../media/image2215.png"/><Relationship Id="rId19" Type="http://schemas.openxmlformats.org/officeDocument/2006/relationships/image" Target="../media/image2216.png"/><Relationship Id="rId20" Type="http://schemas.openxmlformats.org/officeDocument/2006/relationships/image" Target="../media/image2217.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522.png"/><Relationship Id="rId19" Type="http://schemas.openxmlformats.org/officeDocument/2006/relationships/image" Target="../media/image523.png"/><Relationship Id="rId20" Type="http://schemas.openxmlformats.org/officeDocument/2006/relationships/image" Target="../media/image524.png"/><Relationship Id="rId21" Type="http://schemas.openxmlformats.org/officeDocument/2006/relationships/image" Target="../media/image525.png"/><Relationship Id="rId22" Type="http://schemas.openxmlformats.org/officeDocument/2006/relationships/image" Target="../media/image526.png"/><Relationship Id="rId23" Type="http://schemas.openxmlformats.org/officeDocument/2006/relationships/image" Target="../media/image527.png"/><Relationship Id="rId24" Type="http://schemas.openxmlformats.org/officeDocument/2006/relationships/image" Target="../media/image528.png"/><Relationship Id="rId25" Type="http://schemas.openxmlformats.org/officeDocument/2006/relationships/image" Target="../media/image529.png"/><Relationship Id="rId26" Type="http://schemas.openxmlformats.org/officeDocument/2006/relationships/image" Target="../media/image530.png"/><Relationship Id="rId27" Type="http://schemas.openxmlformats.org/officeDocument/2006/relationships/image" Target="../media/image531.png"/><Relationship Id="rId28" Type="http://schemas.openxmlformats.org/officeDocument/2006/relationships/image" Target="../media/image532.png"/><Relationship Id="rId29" Type="http://schemas.openxmlformats.org/officeDocument/2006/relationships/image" Target="../media/image533.png"/><Relationship Id="rId30" Type="http://schemas.openxmlformats.org/officeDocument/2006/relationships/image" Target="../media/image534.png"/><Relationship Id="rId31" Type="http://schemas.openxmlformats.org/officeDocument/2006/relationships/image" Target="../media/image535.png"/><Relationship Id="rId32" Type="http://schemas.openxmlformats.org/officeDocument/2006/relationships/image" Target="../media/image536.png"/><Relationship Id="rId33" Type="http://schemas.openxmlformats.org/officeDocument/2006/relationships/image" Target="../media/image537.png"/><Relationship Id="rId34" Type="http://schemas.openxmlformats.org/officeDocument/2006/relationships/image" Target="../media/image538.png"/><Relationship Id="rId35" Type="http://schemas.openxmlformats.org/officeDocument/2006/relationships/image" Target="../media/image539.png"/><Relationship Id="rId36" Type="http://schemas.openxmlformats.org/officeDocument/2006/relationships/image" Target="../media/image540.png"/><Relationship Id="rId37" Type="http://schemas.openxmlformats.org/officeDocument/2006/relationships/image" Target="../media/image541.png"/><Relationship Id="rId38" Type="http://schemas.openxmlformats.org/officeDocument/2006/relationships/image" Target="../media/image542.png"/><Relationship Id="rId39" Type="http://schemas.openxmlformats.org/officeDocument/2006/relationships/image" Target="../media/image543.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hyperlink" Target="http://www.thb.gov.tw/" TargetMode="External"/><Relationship Id="rId3" Type="http://schemas.openxmlformats.org/officeDocument/2006/relationships/image" Target="../media/image2586.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9.png"/><Relationship Id="rId3" Type="http://schemas.openxmlformats.org/officeDocument/2006/relationships/image" Target="../media/image50.png"/><Relationship Id="rId4" Type="http://schemas.openxmlformats.org/officeDocument/2006/relationships/image" Target="../media/image81.png"/><Relationship Id="rId5" Type="http://schemas.openxmlformats.org/officeDocument/2006/relationships/image" Target="../media/image82.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png"/><Relationship Id="rId9" Type="http://schemas.openxmlformats.org/officeDocument/2006/relationships/image" Target="../media/image54.png"/><Relationship Id="rId10" Type="http://schemas.openxmlformats.org/officeDocument/2006/relationships/image" Target="../media/image55.png"/><Relationship Id="rId11" Type="http://schemas.openxmlformats.org/officeDocument/2006/relationships/image" Target="../media/image56.png"/><Relationship Id="rId12" Type="http://schemas.openxmlformats.org/officeDocument/2006/relationships/image" Target="../media/image83.png"/><Relationship Id="rId13" Type="http://schemas.openxmlformats.org/officeDocument/2006/relationships/image" Target="../media/image84.png"/><Relationship Id="rId14" Type="http://schemas.openxmlformats.org/officeDocument/2006/relationships/image" Target="../media/image85.png"/><Relationship Id="rId15" Type="http://schemas.openxmlformats.org/officeDocument/2006/relationships/image" Target="../media/image86.png"/><Relationship Id="rId16" Type="http://schemas.openxmlformats.org/officeDocument/2006/relationships/image" Target="../media/image87.png"/><Relationship Id="rId17" Type="http://schemas.openxmlformats.org/officeDocument/2006/relationships/image" Target="../media/image88.png"/><Relationship Id="rId18" Type="http://schemas.openxmlformats.org/officeDocument/2006/relationships/image" Target="../media/image544.png"/><Relationship Id="rId19" Type="http://schemas.openxmlformats.org/officeDocument/2006/relationships/image" Target="../media/image545.png"/><Relationship Id="rId20" Type="http://schemas.openxmlformats.org/officeDocument/2006/relationships/image" Target="../media/image546.png"/><Relationship Id="rId21" Type="http://schemas.openxmlformats.org/officeDocument/2006/relationships/image" Target="../media/image547.png"/><Relationship Id="rId22" Type="http://schemas.openxmlformats.org/officeDocument/2006/relationships/image" Target="../media/image548.png"/><Relationship Id="rId23" Type="http://schemas.openxmlformats.org/officeDocument/2006/relationships/image" Target="../media/image549.png"/><Relationship Id="rId24" Type="http://schemas.openxmlformats.org/officeDocument/2006/relationships/image" Target="../media/image550.png"/><Relationship Id="rId25" Type="http://schemas.openxmlformats.org/officeDocument/2006/relationships/image" Target="../media/image551.png"/><Relationship Id="rId26" Type="http://schemas.openxmlformats.org/officeDocument/2006/relationships/image" Target="../media/image552.png"/><Relationship Id="rId27" Type="http://schemas.openxmlformats.org/officeDocument/2006/relationships/image" Target="../media/image553.png"/><Relationship Id="rId28" Type="http://schemas.openxmlformats.org/officeDocument/2006/relationships/image" Target="../media/image554.png"/><Relationship Id="rId29" Type="http://schemas.openxmlformats.org/officeDocument/2006/relationships/image" Target="../media/image555.png"/><Relationship Id="rId30" Type="http://schemas.openxmlformats.org/officeDocument/2006/relationships/image" Target="../media/image556.png"/><Relationship Id="rId31" Type="http://schemas.openxmlformats.org/officeDocument/2006/relationships/image" Target="../media/image557.png"/><Relationship Id="rId32" Type="http://schemas.openxmlformats.org/officeDocument/2006/relationships/image" Target="../media/image558.png"/><Relationship Id="rId33" Type="http://schemas.openxmlformats.org/officeDocument/2006/relationships/image" Target="../media/image559.png"/><Relationship Id="rId34" Type="http://schemas.openxmlformats.org/officeDocument/2006/relationships/image" Target="../media/image560.png"/><Relationship Id="rId35" Type="http://schemas.openxmlformats.org/officeDocument/2006/relationships/image" Target="../media/image561.png"/><Relationship Id="rId36" Type="http://schemas.openxmlformats.org/officeDocument/2006/relationships/image" Target="../media/image562.png"/><Relationship Id="rId37" Type="http://schemas.openxmlformats.org/officeDocument/2006/relationships/image" Target="../media/image563.png"/><Relationship Id="rId38" Type="http://schemas.openxmlformats.org/officeDocument/2006/relationships/image" Target="../media/image564.png"/><Relationship Id="rId39" Type="http://schemas.openxmlformats.org/officeDocument/2006/relationships/image" Target="../media/image565.png"/><Relationship Id="rId40" Type="http://schemas.openxmlformats.org/officeDocument/2006/relationships/image" Target="../media/image566.png"/><Relationship Id="rId41" Type="http://schemas.openxmlformats.org/officeDocument/2006/relationships/image" Target="../media/image567.png"/><Relationship Id="rId42" Type="http://schemas.openxmlformats.org/officeDocument/2006/relationships/image" Target="../media/image568.png"/><Relationship Id="rId43" Type="http://schemas.openxmlformats.org/officeDocument/2006/relationships/image" Target="../media/image569.png"/><Relationship Id="rId44" Type="http://schemas.openxmlformats.org/officeDocument/2006/relationships/image" Target="../media/image570.png"/><Relationship Id="rId45" Type="http://schemas.openxmlformats.org/officeDocument/2006/relationships/image" Target="../media/image571.png"/><Relationship Id="rId46" Type="http://schemas.openxmlformats.org/officeDocument/2006/relationships/image" Target="../media/image572.png"/><Relationship Id="rId47" Type="http://schemas.openxmlformats.org/officeDocument/2006/relationships/image" Target="../media/image573.png"/><Relationship Id="rId48" Type="http://schemas.openxmlformats.org/officeDocument/2006/relationships/image" Target="../media/image574.png"/><Relationship Id="rId49" Type="http://schemas.openxmlformats.org/officeDocument/2006/relationships/image" Target="../media/image575.png"/><Relationship Id="rId50" Type="http://schemas.openxmlformats.org/officeDocument/2006/relationships/image" Target="../media/image576.png"/></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descr=""/>
          <p:cNvGrpSpPr/>
          <p:nvPr/>
        </p:nvGrpSpPr>
        <p:grpSpPr>
          <a:xfrm>
            <a:off x="7111796" y="0"/>
            <a:ext cx="448309" cy="5328285"/>
            <a:chOff x="7111796" y="0"/>
            <a:chExt cx="448309" cy="5328285"/>
          </a:xfrm>
        </p:grpSpPr>
        <p:sp>
          <p:nvSpPr>
            <p:cNvPr id="3" name="object 3" descr=""/>
            <p:cNvSpPr/>
            <p:nvPr/>
          </p:nvSpPr>
          <p:spPr>
            <a:xfrm>
              <a:off x="7199998" y="0"/>
              <a:ext cx="360045" cy="5328285"/>
            </a:xfrm>
            <a:custGeom>
              <a:avLst/>
              <a:gdLst/>
              <a:ahLst/>
              <a:cxnLst/>
              <a:rect l="l" t="t" r="r" b="b"/>
              <a:pathLst>
                <a:path w="360045" h="5328285">
                  <a:moveTo>
                    <a:pt x="0" y="0"/>
                  </a:moveTo>
                  <a:lnTo>
                    <a:pt x="0" y="5328005"/>
                  </a:lnTo>
                  <a:lnTo>
                    <a:pt x="360006" y="5328005"/>
                  </a:lnTo>
                  <a:lnTo>
                    <a:pt x="360006" y="0"/>
                  </a:lnTo>
                  <a:lnTo>
                    <a:pt x="0" y="0"/>
                  </a:lnTo>
                  <a:close/>
                </a:path>
              </a:pathLst>
            </a:custGeom>
            <a:solidFill>
              <a:srgbClr val="B2B5B6"/>
            </a:solidFill>
          </p:spPr>
          <p:txBody>
            <a:bodyPr wrap="square" lIns="0" tIns="0" rIns="0" bIns="0" rtlCol="0"/>
            <a:lstStyle/>
            <a:p/>
          </p:txBody>
        </p:sp>
        <p:sp>
          <p:nvSpPr>
            <p:cNvPr id="4" name="object 4" descr=""/>
            <p:cNvSpPr/>
            <p:nvPr/>
          </p:nvSpPr>
          <p:spPr>
            <a:xfrm>
              <a:off x="7111796" y="219646"/>
              <a:ext cx="448309" cy="1145540"/>
            </a:xfrm>
            <a:custGeom>
              <a:avLst/>
              <a:gdLst/>
              <a:ahLst/>
              <a:cxnLst/>
              <a:rect l="l" t="t" r="r" b="b"/>
              <a:pathLst>
                <a:path w="448309" h="1145540">
                  <a:moveTo>
                    <a:pt x="0" y="1145285"/>
                  </a:moveTo>
                  <a:lnTo>
                    <a:pt x="0" y="0"/>
                  </a:lnTo>
                  <a:lnTo>
                    <a:pt x="448208" y="0"/>
                  </a:lnTo>
                  <a:lnTo>
                    <a:pt x="448208" y="1145285"/>
                  </a:lnTo>
                  <a:lnTo>
                    <a:pt x="0" y="1145285"/>
                  </a:lnTo>
                  <a:close/>
                </a:path>
              </a:pathLst>
            </a:custGeom>
            <a:solidFill>
              <a:srgbClr val="231F20">
                <a:alpha val="75000"/>
              </a:srgbClr>
            </a:solidFill>
          </p:spPr>
          <p:txBody>
            <a:bodyPr wrap="square" lIns="0" tIns="0" rIns="0" bIns="0" rtlCol="0"/>
            <a:lstStyle/>
            <a:p/>
          </p:txBody>
        </p:sp>
        <p:sp>
          <p:nvSpPr>
            <p:cNvPr id="5" name="object 5" descr=""/>
            <p:cNvSpPr/>
            <p:nvPr/>
          </p:nvSpPr>
          <p:spPr>
            <a:xfrm>
              <a:off x="7132179" y="233169"/>
              <a:ext cx="427990" cy="991235"/>
            </a:xfrm>
            <a:custGeom>
              <a:avLst/>
              <a:gdLst/>
              <a:ahLst/>
              <a:cxnLst/>
              <a:rect l="l" t="t" r="r" b="b"/>
              <a:pathLst>
                <a:path w="427990" h="991235">
                  <a:moveTo>
                    <a:pt x="0" y="0"/>
                  </a:moveTo>
                  <a:lnTo>
                    <a:pt x="0" y="990841"/>
                  </a:lnTo>
                  <a:lnTo>
                    <a:pt x="427825" y="924354"/>
                  </a:lnTo>
                  <a:lnTo>
                    <a:pt x="427825" y="76238"/>
                  </a:lnTo>
                  <a:lnTo>
                    <a:pt x="0" y="0"/>
                  </a:lnTo>
                  <a:close/>
                </a:path>
              </a:pathLst>
            </a:custGeom>
            <a:solidFill>
              <a:srgbClr val="4C4D4F"/>
            </a:solidFill>
          </p:spPr>
          <p:txBody>
            <a:bodyPr wrap="square" lIns="0" tIns="0" rIns="0" bIns="0" rtlCol="0"/>
            <a:lstStyle/>
            <a:p/>
          </p:txBody>
        </p:sp>
      </p:grpSp>
      <p:sp>
        <p:nvSpPr>
          <p:cNvPr id="6" name="object 6" descr=""/>
          <p:cNvSpPr txBox="1"/>
          <p:nvPr/>
        </p:nvSpPr>
        <p:spPr>
          <a:xfrm>
            <a:off x="7240671" y="582716"/>
            <a:ext cx="158115" cy="277495"/>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前言</a:t>
            </a:r>
            <a:endParaRPr sz="1050">
              <a:latin typeface="新細明體"/>
              <a:cs typeface="新細明體"/>
            </a:endParaRPr>
          </a:p>
        </p:txBody>
      </p:sp>
      <p:sp>
        <p:nvSpPr>
          <p:cNvPr id="7" name="object 7" descr=""/>
          <p:cNvSpPr/>
          <p:nvPr/>
        </p:nvSpPr>
        <p:spPr>
          <a:xfrm>
            <a:off x="7199998" y="0"/>
            <a:ext cx="81280" cy="5328285"/>
          </a:xfrm>
          <a:custGeom>
            <a:avLst/>
            <a:gdLst/>
            <a:ahLst/>
            <a:cxnLst/>
            <a:rect l="l" t="t" r="r" b="b"/>
            <a:pathLst>
              <a:path w="81279"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grpSp>
        <p:nvGrpSpPr>
          <p:cNvPr id="8" name="object 8" descr=""/>
          <p:cNvGrpSpPr/>
          <p:nvPr/>
        </p:nvGrpSpPr>
        <p:grpSpPr>
          <a:xfrm>
            <a:off x="0" y="0"/>
            <a:ext cx="7464425" cy="5328285"/>
            <a:chOff x="0" y="0"/>
            <a:chExt cx="7464425" cy="5328285"/>
          </a:xfrm>
        </p:grpSpPr>
        <p:sp>
          <p:nvSpPr>
            <p:cNvPr id="9" name="object 9" descr=""/>
            <p:cNvSpPr/>
            <p:nvPr/>
          </p:nvSpPr>
          <p:spPr>
            <a:xfrm>
              <a:off x="0" y="0"/>
              <a:ext cx="7200265" cy="5328285"/>
            </a:xfrm>
            <a:custGeom>
              <a:avLst/>
              <a:gdLst/>
              <a:ahLst/>
              <a:cxnLst/>
              <a:rect l="l" t="t" r="r" b="b"/>
              <a:pathLst>
                <a:path w="7200265" h="5328285">
                  <a:moveTo>
                    <a:pt x="0" y="5328005"/>
                  </a:moveTo>
                  <a:lnTo>
                    <a:pt x="7199998" y="5328005"/>
                  </a:lnTo>
                  <a:lnTo>
                    <a:pt x="7199998" y="0"/>
                  </a:lnTo>
                  <a:lnTo>
                    <a:pt x="0" y="0"/>
                  </a:lnTo>
                  <a:lnTo>
                    <a:pt x="0" y="5328005"/>
                  </a:lnTo>
                  <a:close/>
                </a:path>
              </a:pathLst>
            </a:custGeom>
            <a:solidFill>
              <a:srgbClr val="FFFFFF"/>
            </a:solidFill>
          </p:spPr>
          <p:txBody>
            <a:bodyPr wrap="square" lIns="0" tIns="0" rIns="0" bIns="0" rtlCol="0"/>
            <a:lstStyle/>
            <a:p/>
          </p:txBody>
        </p:sp>
        <p:sp>
          <p:nvSpPr>
            <p:cNvPr id="10" name="object 10" descr=""/>
            <p:cNvSpPr/>
            <p:nvPr/>
          </p:nvSpPr>
          <p:spPr>
            <a:xfrm>
              <a:off x="7208164" y="4457395"/>
              <a:ext cx="227329" cy="336550"/>
            </a:xfrm>
            <a:custGeom>
              <a:avLst/>
              <a:gdLst/>
              <a:ahLst/>
              <a:cxnLst/>
              <a:rect l="l" t="t" r="r" b="b"/>
              <a:pathLst>
                <a:path w="227329" h="336550">
                  <a:moveTo>
                    <a:pt x="16383" y="261632"/>
                  </a:moveTo>
                  <a:lnTo>
                    <a:pt x="13411" y="258660"/>
                  </a:lnTo>
                  <a:lnTo>
                    <a:pt x="2971" y="258660"/>
                  </a:lnTo>
                  <a:lnTo>
                    <a:pt x="0" y="261632"/>
                  </a:lnTo>
                  <a:lnTo>
                    <a:pt x="0" y="265303"/>
                  </a:lnTo>
                  <a:lnTo>
                    <a:pt x="0" y="332955"/>
                  </a:lnTo>
                  <a:lnTo>
                    <a:pt x="2971" y="335927"/>
                  </a:lnTo>
                  <a:lnTo>
                    <a:pt x="13411" y="335927"/>
                  </a:lnTo>
                  <a:lnTo>
                    <a:pt x="16383" y="332955"/>
                  </a:lnTo>
                  <a:lnTo>
                    <a:pt x="16383" y="261632"/>
                  </a:lnTo>
                  <a:close/>
                </a:path>
                <a:path w="227329" h="336550">
                  <a:moveTo>
                    <a:pt x="16383" y="2971"/>
                  </a:moveTo>
                  <a:lnTo>
                    <a:pt x="13411" y="0"/>
                  </a:lnTo>
                  <a:lnTo>
                    <a:pt x="2971" y="0"/>
                  </a:lnTo>
                  <a:lnTo>
                    <a:pt x="0" y="2971"/>
                  </a:lnTo>
                  <a:lnTo>
                    <a:pt x="0" y="6642"/>
                  </a:lnTo>
                  <a:lnTo>
                    <a:pt x="0" y="74295"/>
                  </a:lnTo>
                  <a:lnTo>
                    <a:pt x="2971" y="77266"/>
                  </a:lnTo>
                  <a:lnTo>
                    <a:pt x="13411" y="77266"/>
                  </a:lnTo>
                  <a:lnTo>
                    <a:pt x="16383" y="74295"/>
                  </a:lnTo>
                  <a:lnTo>
                    <a:pt x="16383" y="2971"/>
                  </a:lnTo>
                  <a:close/>
                </a:path>
                <a:path w="227329" h="336550">
                  <a:moveTo>
                    <a:pt x="227101" y="261632"/>
                  </a:moveTo>
                  <a:lnTo>
                    <a:pt x="224116" y="258660"/>
                  </a:lnTo>
                  <a:lnTo>
                    <a:pt x="213677" y="258660"/>
                  </a:lnTo>
                  <a:lnTo>
                    <a:pt x="210705" y="261632"/>
                  </a:lnTo>
                  <a:lnTo>
                    <a:pt x="210705" y="265303"/>
                  </a:lnTo>
                  <a:lnTo>
                    <a:pt x="210705" y="332955"/>
                  </a:lnTo>
                  <a:lnTo>
                    <a:pt x="213677" y="335927"/>
                  </a:lnTo>
                  <a:lnTo>
                    <a:pt x="224116" y="335927"/>
                  </a:lnTo>
                  <a:lnTo>
                    <a:pt x="227101" y="332955"/>
                  </a:lnTo>
                  <a:lnTo>
                    <a:pt x="227101" y="261632"/>
                  </a:lnTo>
                  <a:close/>
                </a:path>
                <a:path w="227329" h="336550">
                  <a:moveTo>
                    <a:pt x="227101" y="2971"/>
                  </a:moveTo>
                  <a:lnTo>
                    <a:pt x="224116" y="0"/>
                  </a:lnTo>
                  <a:lnTo>
                    <a:pt x="213677" y="0"/>
                  </a:lnTo>
                  <a:lnTo>
                    <a:pt x="210705" y="2971"/>
                  </a:lnTo>
                  <a:lnTo>
                    <a:pt x="210705" y="6642"/>
                  </a:lnTo>
                  <a:lnTo>
                    <a:pt x="210705" y="74295"/>
                  </a:lnTo>
                  <a:lnTo>
                    <a:pt x="213677" y="77266"/>
                  </a:lnTo>
                  <a:lnTo>
                    <a:pt x="224116" y="77266"/>
                  </a:lnTo>
                  <a:lnTo>
                    <a:pt x="227101" y="74295"/>
                  </a:lnTo>
                  <a:lnTo>
                    <a:pt x="227101" y="2971"/>
                  </a:lnTo>
                  <a:close/>
                </a:path>
              </a:pathLst>
            </a:custGeom>
            <a:solidFill>
              <a:srgbClr val="231F20"/>
            </a:solidFill>
          </p:spPr>
          <p:txBody>
            <a:bodyPr wrap="square" lIns="0" tIns="0" rIns="0" bIns="0" rtlCol="0"/>
            <a:lstStyle/>
            <a:p/>
          </p:txBody>
        </p:sp>
        <p:sp>
          <p:nvSpPr>
            <p:cNvPr id="11" name="object 11" descr=""/>
            <p:cNvSpPr/>
            <p:nvPr/>
          </p:nvSpPr>
          <p:spPr>
            <a:xfrm>
              <a:off x="7219289" y="4383702"/>
              <a:ext cx="207010" cy="471170"/>
            </a:xfrm>
            <a:custGeom>
              <a:avLst/>
              <a:gdLst/>
              <a:ahLst/>
              <a:cxnLst/>
              <a:rect l="l" t="t" r="r" b="b"/>
              <a:pathLst>
                <a:path w="207009" h="471170">
                  <a:moveTo>
                    <a:pt x="133464" y="0"/>
                  </a:moveTo>
                  <a:lnTo>
                    <a:pt x="73367" y="0"/>
                  </a:lnTo>
                  <a:lnTo>
                    <a:pt x="44560" y="987"/>
                  </a:lnTo>
                  <a:lnTo>
                    <a:pt x="27316" y="7900"/>
                  </a:lnTo>
                  <a:lnTo>
                    <a:pt x="14755" y="26665"/>
                  </a:lnTo>
                  <a:lnTo>
                    <a:pt x="0" y="63207"/>
                  </a:lnTo>
                  <a:lnTo>
                    <a:pt x="0" y="417626"/>
                  </a:lnTo>
                  <a:lnTo>
                    <a:pt x="4172" y="438294"/>
                  </a:lnTo>
                  <a:lnTo>
                    <a:pt x="15552" y="455172"/>
                  </a:lnTo>
                  <a:lnTo>
                    <a:pt x="32430" y="466552"/>
                  </a:lnTo>
                  <a:lnTo>
                    <a:pt x="53098" y="470725"/>
                  </a:lnTo>
                  <a:lnTo>
                    <a:pt x="153720" y="470725"/>
                  </a:lnTo>
                  <a:lnTo>
                    <a:pt x="174394" y="466552"/>
                  </a:lnTo>
                  <a:lnTo>
                    <a:pt x="191271" y="455172"/>
                  </a:lnTo>
                  <a:lnTo>
                    <a:pt x="202648" y="438294"/>
                  </a:lnTo>
                  <a:lnTo>
                    <a:pt x="206819" y="417626"/>
                  </a:lnTo>
                  <a:lnTo>
                    <a:pt x="206819" y="63207"/>
                  </a:lnTo>
                  <a:lnTo>
                    <a:pt x="202271" y="53331"/>
                  </a:lnTo>
                  <a:lnTo>
                    <a:pt x="188577" y="31603"/>
                  </a:lnTo>
                  <a:lnTo>
                    <a:pt x="165666" y="9876"/>
                  </a:lnTo>
                  <a:lnTo>
                    <a:pt x="133464" y="0"/>
                  </a:lnTo>
                  <a:close/>
                </a:path>
              </a:pathLst>
            </a:custGeom>
            <a:solidFill>
              <a:srgbClr val="38B54A"/>
            </a:solidFill>
          </p:spPr>
          <p:txBody>
            <a:bodyPr wrap="square" lIns="0" tIns="0" rIns="0" bIns="0" rtlCol="0"/>
            <a:lstStyle/>
            <a:p/>
          </p:txBody>
        </p:sp>
        <p:pic>
          <p:nvPicPr>
            <p:cNvPr id="12" name="object 12" descr=""/>
            <p:cNvPicPr/>
            <p:nvPr/>
          </p:nvPicPr>
          <p:blipFill>
            <a:blip r:embed="rId2" cstate="print"/>
            <a:stretch>
              <a:fillRect/>
            </a:stretch>
          </p:blipFill>
          <p:spPr>
            <a:xfrm>
              <a:off x="7361390" y="4826774"/>
              <a:ext cx="43611" cy="24993"/>
            </a:xfrm>
            <a:prstGeom prst="rect">
              <a:avLst/>
            </a:prstGeom>
          </p:spPr>
        </p:pic>
        <p:pic>
          <p:nvPicPr>
            <p:cNvPr id="13" name="object 13" descr=""/>
            <p:cNvPicPr/>
            <p:nvPr/>
          </p:nvPicPr>
          <p:blipFill>
            <a:blip r:embed="rId3" cstate="print"/>
            <a:stretch>
              <a:fillRect/>
            </a:stretch>
          </p:blipFill>
          <p:spPr>
            <a:xfrm>
              <a:off x="7230999" y="4566704"/>
              <a:ext cx="181076" cy="285064"/>
            </a:xfrm>
            <a:prstGeom prst="rect">
              <a:avLst/>
            </a:prstGeom>
          </p:spPr>
        </p:pic>
        <p:pic>
          <p:nvPicPr>
            <p:cNvPr id="14" name="object 14" descr=""/>
            <p:cNvPicPr/>
            <p:nvPr/>
          </p:nvPicPr>
          <p:blipFill>
            <a:blip r:embed="rId4" cstate="print"/>
            <a:stretch>
              <a:fillRect/>
            </a:stretch>
          </p:blipFill>
          <p:spPr>
            <a:xfrm>
              <a:off x="7261873" y="4607859"/>
              <a:ext cx="119456" cy="187807"/>
            </a:xfrm>
            <a:prstGeom prst="rect">
              <a:avLst/>
            </a:prstGeom>
          </p:spPr>
        </p:pic>
        <p:sp>
          <p:nvSpPr>
            <p:cNvPr id="15" name="object 15" descr=""/>
            <p:cNvSpPr/>
            <p:nvPr/>
          </p:nvSpPr>
          <p:spPr>
            <a:xfrm>
              <a:off x="7216175" y="4383690"/>
              <a:ext cx="210185" cy="471170"/>
            </a:xfrm>
            <a:custGeom>
              <a:avLst/>
              <a:gdLst/>
              <a:ahLst/>
              <a:cxnLst/>
              <a:rect l="l" t="t" r="r" b="b"/>
              <a:pathLst>
                <a:path w="210184" h="471170">
                  <a:moveTo>
                    <a:pt x="40047" y="12770"/>
                  </a:moveTo>
                  <a:lnTo>
                    <a:pt x="38688" y="13368"/>
                  </a:lnTo>
                  <a:lnTo>
                    <a:pt x="17543" y="34245"/>
                  </a:lnTo>
                  <a:lnTo>
                    <a:pt x="4472" y="53798"/>
                  </a:lnTo>
                  <a:lnTo>
                    <a:pt x="0" y="62445"/>
                  </a:lnTo>
                  <a:lnTo>
                    <a:pt x="0" y="416864"/>
                  </a:lnTo>
                  <a:lnTo>
                    <a:pt x="5971" y="437980"/>
                  </a:lnTo>
                  <a:lnTo>
                    <a:pt x="18275" y="455088"/>
                  </a:lnTo>
                  <a:lnTo>
                    <a:pt x="35493" y="466553"/>
                  </a:lnTo>
                  <a:lnTo>
                    <a:pt x="56210" y="470738"/>
                  </a:lnTo>
                  <a:lnTo>
                    <a:pt x="156844" y="470738"/>
                  </a:lnTo>
                  <a:lnTo>
                    <a:pt x="177528" y="466553"/>
                  </a:lnTo>
                  <a:lnTo>
                    <a:pt x="188290" y="459295"/>
                  </a:lnTo>
                  <a:lnTo>
                    <a:pt x="74942" y="459295"/>
                  </a:lnTo>
                  <a:lnTo>
                    <a:pt x="52020" y="454656"/>
                  </a:lnTo>
                  <a:lnTo>
                    <a:pt x="33278" y="442010"/>
                  </a:lnTo>
                  <a:lnTo>
                    <a:pt x="20630" y="423269"/>
                  </a:lnTo>
                  <a:lnTo>
                    <a:pt x="15989" y="400342"/>
                  </a:lnTo>
                  <a:lnTo>
                    <a:pt x="15989" y="63220"/>
                  </a:lnTo>
                  <a:lnTo>
                    <a:pt x="30744" y="26671"/>
                  </a:lnTo>
                  <a:lnTo>
                    <a:pt x="40047" y="12770"/>
                  </a:lnTo>
                  <a:close/>
                </a:path>
                <a:path w="210184" h="471170">
                  <a:moveTo>
                    <a:pt x="123697" y="0"/>
                  </a:moveTo>
                  <a:lnTo>
                    <a:pt x="155905" y="9878"/>
                  </a:lnTo>
                  <a:lnTo>
                    <a:pt x="178815" y="31610"/>
                  </a:lnTo>
                  <a:lnTo>
                    <a:pt x="192506" y="53342"/>
                  </a:lnTo>
                  <a:lnTo>
                    <a:pt x="197053" y="63220"/>
                  </a:lnTo>
                  <a:lnTo>
                    <a:pt x="197053" y="400342"/>
                  </a:lnTo>
                  <a:lnTo>
                    <a:pt x="192413" y="423269"/>
                  </a:lnTo>
                  <a:lnTo>
                    <a:pt x="179770" y="442010"/>
                  </a:lnTo>
                  <a:lnTo>
                    <a:pt x="161032" y="454656"/>
                  </a:lnTo>
                  <a:lnTo>
                    <a:pt x="138112" y="459295"/>
                  </a:lnTo>
                  <a:lnTo>
                    <a:pt x="188290" y="459295"/>
                  </a:lnTo>
                  <a:lnTo>
                    <a:pt x="194384" y="455185"/>
                  </a:lnTo>
                  <a:lnTo>
                    <a:pt x="205760" y="438307"/>
                  </a:lnTo>
                  <a:lnTo>
                    <a:pt x="209930" y="417639"/>
                  </a:lnTo>
                  <a:lnTo>
                    <a:pt x="209930" y="63220"/>
                  </a:lnTo>
                  <a:lnTo>
                    <a:pt x="196996" y="31076"/>
                  </a:lnTo>
                  <a:lnTo>
                    <a:pt x="185991" y="13854"/>
                  </a:lnTo>
                  <a:lnTo>
                    <a:pt x="170890" y="5697"/>
                  </a:lnTo>
                  <a:lnTo>
                    <a:pt x="145668" y="749"/>
                  </a:lnTo>
                  <a:lnTo>
                    <a:pt x="123697" y="0"/>
                  </a:lnTo>
                  <a:close/>
                </a:path>
                <a:path w="210184" h="471170">
                  <a:moveTo>
                    <a:pt x="67376" y="753"/>
                  </a:moveTo>
                  <a:lnTo>
                    <a:pt x="60550" y="987"/>
                  </a:lnTo>
                  <a:lnTo>
                    <a:pt x="43305" y="7902"/>
                  </a:lnTo>
                  <a:lnTo>
                    <a:pt x="40047" y="12770"/>
                  </a:lnTo>
                  <a:lnTo>
                    <a:pt x="67376" y="753"/>
                  </a:lnTo>
                  <a:close/>
                </a:path>
              </a:pathLst>
            </a:custGeom>
            <a:solidFill>
              <a:srgbClr val="009444"/>
            </a:solidFill>
          </p:spPr>
          <p:txBody>
            <a:bodyPr wrap="square" lIns="0" tIns="0" rIns="0" bIns="0" rtlCol="0"/>
            <a:lstStyle/>
            <a:p/>
          </p:txBody>
        </p:sp>
        <p:sp>
          <p:nvSpPr>
            <p:cNvPr id="16" name="object 16" descr=""/>
            <p:cNvSpPr/>
            <p:nvPr/>
          </p:nvSpPr>
          <p:spPr>
            <a:xfrm>
              <a:off x="7242733" y="4386415"/>
              <a:ext cx="160020" cy="33655"/>
            </a:xfrm>
            <a:custGeom>
              <a:avLst/>
              <a:gdLst/>
              <a:ahLst/>
              <a:cxnLst/>
              <a:rect l="l" t="t" r="r" b="b"/>
              <a:pathLst>
                <a:path w="160020" h="33654">
                  <a:moveTo>
                    <a:pt x="32639" y="0"/>
                  </a:moveTo>
                  <a:lnTo>
                    <a:pt x="23164" y="3987"/>
                  </a:lnTo>
                  <a:lnTo>
                    <a:pt x="14554" y="9321"/>
                  </a:lnTo>
                  <a:lnTo>
                    <a:pt x="6832" y="15646"/>
                  </a:lnTo>
                  <a:lnTo>
                    <a:pt x="0" y="22618"/>
                  </a:lnTo>
                  <a:lnTo>
                    <a:pt x="0" y="33439"/>
                  </a:lnTo>
                  <a:lnTo>
                    <a:pt x="9486" y="29464"/>
                  </a:lnTo>
                  <a:lnTo>
                    <a:pt x="18084" y="24130"/>
                  </a:lnTo>
                  <a:lnTo>
                    <a:pt x="25806" y="17805"/>
                  </a:lnTo>
                  <a:lnTo>
                    <a:pt x="32639" y="10833"/>
                  </a:lnTo>
                  <a:lnTo>
                    <a:pt x="32639" y="0"/>
                  </a:lnTo>
                  <a:close/>
                </a:path>
                <a:path w="160020" h="33654">
                  <a:moveTo>
                    <a:pt x="159918" y="22618"/>
                  </a:moveTo>
                  <a:lnTo>
                    <a:pt x="153085" y="15646"/>
                  </a:lnTo>
                  <a:lnTo>
                    <a:pt x="145364" y="9321"/>
                  </a:lnTo>
                  <a:lnTo>
                    <a:pt x="136766" y="3987"/>
                  </a:lnTo>
                  <a:lnTo>
                    <a:pt x="127279" y="0"/>
                  </a:lnTo>
                  <a:lnTo>
                    <a:pt x="127279" y="10833"/>
                  </a:lnTo>
                  <a:lnTo>
                    <a:pt x="134124" y="17805"/>
                  </a:lnTo>
                  <a:lnTo>
                    <a:pt x="141833" y="24130"/>
                  </a:lnTo>
                  <a:lnTo>
                    <a:pt x="150431" y="29464"/>
                  </a:lnTo>
                  <a:lnTo>
                    <a:pt x="159918" y="33439"/>
                  </a:lnTo>
                  <a:lnTo>
                    <a:pt x="159918" y="22618"/>
                  </a:lnTo>
                  <a:close/>
                </a:path>
              </a:pathLst>
            </a:custGeom>
            <a:solidFill>
              <a:srgbClr val="BCBEC0"/>
            </a:solidFill>
          </p:spPr>
          <p:txBody>
            <a:bodyPr wrap="square" lIns="0" tIns="0" rIns="0" bIns="0" rtlCol="0"/>
            <a:lstStyle/>
            <a:p/>
          </p:txBody>
        </p:sp>
        <p:sp>
          <p:nvSpPr>
            <p:cNvPr id="17" name="object 17" descr=""/>
            <p:cNvSpPr/>
            <p:nvPr/>
          </p:nvSpPr>
          <p:spPr>
            <a:xfrm>
              <a:off x="7199998" y="4555591"/>
              <a:ext cx="264795" cy="288925"/>
            </a:xfrm>
            <a:custGeom>
              <a:avLst/>
              <a:gdLst/>
              <a:ahLst/>
              <a:cxnLst/>
              <a:rect l="l" t="t" r="r" b="b"/>
              <a:pathLst>
                <a:path w="264795" h="288925">
                  <a:moveTo>
                    <a:pt x="27876" y="20802"/>
                  </a:moveTo>
                  <a:lnTo>
                    <a:pt x="2997" y="32016"/>
                  </a:lnTo>
                  <a:lnTo>
                    <a:pt x="0" y="33883"/>
                  </a:lnTo>
                  <a:lnTo>
                    <a:pt x="0" y="57785"/>
                  </a:lnTo>
                  <a:lnTo>
                    <a:pt x="20853" y="51244"/>
                  </a:lnTo>
                  <a:lnTo>
                    <a:pt x="20853" y="34074"/>
                  </a:lnTo>
                  <a:lnTo>
                    <a:pt x="27876" y="31737"/>
                  </a:lnTo>
                  <a:lnTo>
                    <a:pt x="27876" y="20802"/>
                  </a:lnTo>
                  <a:close/>
                </a:path>
                <a:path w="264795" h="288925">
                  <a:moveTo>
                    <a:pt x="214401" y="0"/>
                  </a:moveTo>
                  <a:lnTo>
                    <a:pt x="212051" y="11049"/>
                  </a:lnTo>
                  <a:lnTo>
                    <a:pt x="212051" y="22250"/>
                  </a:lnTo>
                  <a:lnTo>
                    <a:pt x="212051" y="132067"/>
                  </a:lnTo>
                  <a:lnTo>
                    <a:pt x="212051" y="139090"/>
                  </a:lnTo>
                  <a:lnTo>
                    <a:pt x="212051" y="228460"/>
                  </a:lnTo>
                  <a:lnTo>
                    <a:pt x="211556" y="236067"/>
                  </a:lnTo>
                  <a:lnTo>
                    <a:pt x="210083" y="243395"/>
                  </a:lnTo>
                  <a:lnTo>
                    <a:pt x="207733" y="250355"/>
                  </a:lnTo>
                  <a:lnTo>
                    <a:pt x="204571" y="256844"/>
                  </a:lnTo>
                  <a:lnTo>
                    <a:pt x="200723" y="253746"/>
                  </a:lnTo>
                  <a:lnTo>
                    <a:pt x="200723" y="262775"/>
                  </a:lnTo>
                  <a:lnTo>
                    <a:pt x="191668" y="272453"/>
                  </a:lnTo>
                  <a:lnTo>
                    <a:pt x="180657" y="279844"/>
                  </a:lnTo>
                  <a:lnTo>
                    <a:pt x="168046" y="284568"/>
                  </a:lnTo>
                  <a:lnTo>
                    <a:pt x="154279" y="286232"/>
                  </a:lnTo>
                  <a:lnTo>
                    <a:pt x="91109" y="286232"/>
                  </a:lnTo>
                  <a:lnTo>
                    <a:pt x="77317" y="284568"/>
                  </a:lnTo>
                  <a:lnTo>
                    <a:pt x="64706" y="279831"/>
                  </a:lnTo>
                  <a:lnTo>
                    <a:pt x="53695" y="272440"/>
                  </a:lnTo>
                  <a:lnTo>
                    <a:pt x="44691" y="262801"/>
                  </a:lnTo>
                  <a:lnTo>
                    <a:pt x="52019" y="256895"/>
                  </a:lnTo>
                  <a:lnTo>
                    <a:pt x="59588" y="265112"/>
                  </a:lnTo>
                  <a:lnTo>
                    <a:pt x="68846" y="271411"/>
                  </a:lnTo>
                  <a:lnTo>
                    <a:pt x="79463" y="275437"/>
                  </a:lnTo>
                  <a:lnTo>
                    <a:pt x="91109" y="276860"/>
                  </a:lnTo>
                  <a:lnTo>
                    <a:pt x="154279" y="276860"/>
                  </a:lnTo>
                  <a:lnTo>
                    <a:pt x="193408" y="256844"/>
                  </a:lnTo>
                  <a:lnTo>
                    <a:pt x="200723" y="262775"/>
                  </a:lnTo>
                  <a:lnTo>
                    <a:pt x="200723" y="253746"/>
                  </a:lnTo>
                  <a:lnTo>
                    <a:pt x="197154" y="250850"/>
                  </a:lnTo>
                  <a:lnTo>
                    <a:pt x="200672" y="244157"/>
                  </a:lnTo>
                  <a:lnTo>
                    <a:pt x="202692" y="236550"/>
                  </a:lnTo>
                  <a:lnTo>
                    <a:pt x="202692" y="139090"/>
                  </a:lnTo>
                  <a:lnTo>
                    <a:pt x="212051" y="139090"/>
                  </a:lnTo>
                  <a:lnTo>
                    <a:pt x="212051" y="132067"/>
                  </a:lnTo>
                  <a:lnTo>
                    <a:pt x="202692" y="132067"/>
                  </a:lnTo>
                  <a:lnTo>
                    <a:pt x="202768" y="65900"/>
                  </a:lnTo>
                  <a:lnTo>
                    <a:pt x="212051" y="22250"/>
                  </a:lnTo>
                  <a:lnTo>
                    <a:pt x="212051" y="11049"/>
                  </a:lnTo>
                  <a:lnTo>
                    <a:pt x="200380" y="65900"/>
                  </a:lnTo>
                  <a:lnTo>
                    <a:pt x="200355" y="228460"/>
                  </a:lnTo>
                  <a:lnTo>
                    <a:pt x="196735" y="246367"/>
                  </a:lnTo>
                  <a:lnTo>
                    <a:pt x="186842" y="261010"/>
                  </a:lnTo>
                  <a:lnTo>
                    <a:pt x="172199" y="270903"/>
                  </a:lnTo>
                  <a:lnTo>
                    <a:pt x="154279" y="274523"/>
                  </a:lnTo>
                  <a:lnTo>
                    <a:pt x="91109" y="274523"/>
                  </a:lnTo>
                  <a:lnTo>
                    <a:pt x="73202" y="270903"/>
                  </a:lnTo>
                  <a:lnTo>
                    <a:pt x="58547" y="261010"/>
                  </a:lnTo>
                  <a:lnTo>
                    <a:pt x="55765" y="256895"/>
                  </a:lnTo>
                  <a:lnTo>
                    <a:pt x="48666" y="246367"/>
                  </a:lnTo>
                  <a:lnTo>
                    <a:pt x="48247" y="244309"/>
                  </a:lnTo>
                  <a:lnTo>
                    <a:pt x="48247" y="250901"/>
                  </a:lnTo>
                  <a:lnTo>
                    <a:pt x="33337" y="228460"/>
                  </a:lnTo>
                  <a:lnTo>
                    <a:pt x="33337" y="139090"/>
                  </a:lnTo>
                  <a:lnTo>
                    <a:pt x="42697" y="139090"/>
                  </a:lnTo>
                  <a:lnTo>
                    <a:pt x="42697" y="236550"/>
                  </a:lnTo>
                  <a:lnTo>
                    <a:pt x="44716" y="244182"/>
                  </a:lnTo>
                  <a:lnTo>
                    <a:pt x="48247" y="250901"/>
                  </a:lnTo>
                  <a:lnTo>
                    <a:pt x="48247" y="244309"/>
                  </a:lnTo>
                  <a:lnTo>
                    <a:pt x="45034" y="228460"/>
                  </a:lnTo>
                  <a:lnTo>
                    <a:pt x="45034" y="139090"/>
                  </a:lnTo>
                  <a:lnTo>
                    <a:pt x="45034" y="132067"/>
                  </a:lnTo>
                  <a:lnTo>
                    <a:pt x="44983" y="65900"/>
                  </a:lnTo>
                  <a:lnTo>
                    <a:pt x="42697" y="55143"/>
                  </a:lnTo>
                  <a:lnTo>
                    <a:pt x="42697" y="132067"/>
                  </a:lnTo>
                  <a:lnTo>
                    <a:pt x="33337" y="132067"/>
                  </a:lnTo>
                  <a:lnTo>
                    <a:pt x="33337" y="22250"/>
                  </a:lnTo>
                  <a:lnTo>
                    <a:pt x="42621" y="65900"/>
                  </a:lnTo>
                  <a:lnTo>
                    <a:pt x="42697" y="132067"/>
                  </a:lnTo>
                  <a:lnTo>
                    <a:pt x="42697" y="55143"/>
                  </a:lnTo>
                  <a:lnTo>
                    <a:pt x="35712" y="22250"/>
                  </a:lnTo>
                  <a:lnTo>
                    <a:pt x="30988" y="0"/>
                  </a:lnTo>
                  <a:lnTo>
                    <a:pt x="30988" y="228460"/>
                  </a:lnTo>
                  <a:lnTo>
                    <a:pt x="35725" y="251841"/>
                  </a:lnTo>
                  <a:lnTo>
                    <a:pt x="48615" y="270941"/>
                  </a:lnTo>
                  <a:lnTo>
                    <a:pt x="67729" y="283832"/>
                  </a:lnTo>
                  <a:lnTo>
                    <a:pt x="91109" y="288569"/>
                  </a:lnTo>
                  <a:lnTo>
                    <a:pt x="154279" y="288569"/>
                  </a:lnTo>
                  <a:lnTo>
                    <a:pt x="196773" y="270941"/>
                  </a:lnTo>
                  <a:lnTo>
                    <a:pt x="214401" y="228460"/>
                  </a:lnTo>
                  <a:lnTo>
                    <a:pt x="214401" y="139090"/>
                  </a:lnTo>
                  <a:lnTo>
                    <a:pt x="214401" y="132067"/>
                  </a:lnTo>
                  <a:lnTo>
                    <a:pt x="214401" y="22250"/>
                  </a:lnTo>
                  <a:lnTo>
                    <a:pt x="214401" y="0"/>
                  </a:lnTo>
                  <a:close/>
                </a:path>
                <a:path w="264795" h="288925">
                  <a:moveTo>
                    <a:pt x="264350" y="63728"/>
                  </a:moveTo>
                  <a:lnTo>
                    <a:pt x="261416" y="49453"/>
                  </a:lnTo>
                  <a:lnTo>
                    <a:pt x="255562" y="40220"/>
                  </a:lnTo>
                  <a:lnTo>
                    <a:pt x="242392" y="32016"/>
                  </a:lnTo>
                  <a:lnTo>
                    <a:pt x="217525" y="20802"/>
                  </a:lnTo>
                  <a:lnTo>
                    <a:pt x="217525" y="31737"/>
                  </a:lnTo>
                  <a:lnTo>
                    <a:pt x="224548" y="34074"/>
                  </a:lnTo>
                  <a:lnTo>
                    <a:pt x="224548" y="51244"/>
                  </a:lnTo>
                  <a:lnTo>
                    <a:pt x="264350" y="63728"/>
                  </a:lnTo>
                  <a:close/>
                </a:path>
              </a:pathLst>
            </a:custGeom>
            <a:solidFill>
              <a:srgbClr val="006738"/>
            </a:solidFill>
          </p:spPr>
          <p:txBody>
            <a:bodyPr wrap="square" lIns="0" tIns="0" rIns="0" bIns="0" rtlCol="0"/>
            <a:lstStyle/>
            <a:p/>
          </p:txBody>
        </p:sp>
        <p:pic>
          <p:nvPicPr>
            <p:cNvPr id="18" name="object 18" descr=""/>
            <p:cNvPicPr/>
            <p:nvPr/>
          </p:nvPicPr>
          <p:blipFill>
            <a:blip r:embed="rId5" cstate="print"/>
            <a:stretch>
              <a:fillRect/>
            </a:stretch>
          </p:blipFill>
          <p:spPr>
            <a:xfrm>
              <a:off x="7231786" y="4483595"/>
              <a:ext cx="181838" cy="122529"/>
            </a:xfrm>
            <a:prstGeom prst="rect">
              <a:avLst/>
            </a:prstGeom>
          </p:spPr>
        </p:pic>
        <p:sp>
          <p:nvSpPr>
            <p:cNvPr id="19" name="object 19" descr=""/>
            <p:cNvSpPr/>
            <p:nvPr/>
          </p:nvSpPr>
          <p:spPr>
            <a:xfrm>
              <a:off x="6888793"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grpSp>
      <p:sp>
        <p:nvSpPr>
          <p:cNvPr id="20" name="object 20" descr=""/>
          <p:cNvSpPr txBox="1"/>
          <p:nvPr/>
        </p:nvSpPr>
        <p:spPr>
          <a:xfrm>
            <a:off x="5733696" y="4995671"/>
            <a:ext cx="1311275" cy="147320"/>
          </a:xfrm>
          <a:prstGeom prst="rect">
            <a:avLst/>
          </a:prstGeom>
        </p:spPr>
        <p:txBody>
          <a:bodyPr wrap="square" lIns="0" tIns="12700" rIns="0" bIns="0" rtlCol="0" vert="horz">
            <a:spAutoFit/>
          </a:bodyPr>
          <a:lstStyle/>
          <a:p>
            <a:pPr marL="12700">
              <a:lnSpc>
                <a:spcPct val="100000"/>
              </a:lnSpc>
              <a:spcBef>
                <a:spcPts val="100"/>
              </a:spcBef>
            </a:pPr>
            <a:r>
              <a:rPr dirty="0" sz="600" spc="70">
                <a:solidFill>
                  <a:srgbClr val="231F20"/>
                </a:solidFill>
                <a:latin typeface="SimSun"/>
                <a:cs typeface="SimSun"/>
              </a:rPr>
              <a:t>小型車駕駛訓練術科教學手冊  </a:t>
            </a:r>
            <a:r>
              <a:rPr dirty="0" sz="800" spc="50" b="1" i="1">
                <a:solidFill>
                  <a:srgbClr val="231F20"/>
                </a:solidFill>
                <a:latin typeface="Times New Roman"/>
                <a:cs typeface="Times New Roman"/>
              </a:rPr>
              <a:t>1</a:t>
            </a:r>
            <a:endParaRPr sz="800">
              <a:latin typeface="Times New Roman"/>
              <a:cs typeface="Times New Roman"/>
            </a:endParaRPr>
          </a:p>
        </p:txBody>
      </p:sp>
      <p:grpSp>
        <p:nvGrpSpPr>
          <p:cNvPr id="21" name="object 21" descr=""/>
          <p:cNvGrpSpPr/>
          <p:nvPr/>
        </p:nvGrpSpPr>
        <p:grpSpPr>
          <a:xfrm>
            <a:off x="359994" y="360007"/>
            <a:ext cx="6660515" cy="4608195"/>
            <a:chOff x="359994" y="360007"/>
            <a:chExt cx="6660515" cy="4608195"/>
          </a:xfrm>
        </p:grpSpPr>
        <p:sp>
          <p:nvSpPr>
            <p:cNvPr id="22" name="object 22" descr=""/>
            <p:cNvSpPr/>
            <p:nvPr/>
          </p:nvSpPr>
          <p:spPr>
            <a:xfrm>
              <a:off x="359994" y="360007"/>
              <a:ext cx="6660515" cy="4608195"/>
            </a:xfrm>
            <a:custGeom>
              <a:avLst/>
              <a:gdLst/>
              <a:ahLst/>
              <a:cxnLst/>
              <a:rect l="l" t="t" r="r" b="b"/>
              <a:pathLst>
                <a:path w="6660515" h="4608195">
                  <a:moveTo>
                    <a:pt x="6659994" y="0"/>
                  </a:moveTo>
                  <a:lnTo>
                    <a:pt x="0" y="0"/>
                  </a:lnTo>
                  <a:lnTo>
                    <a:pt x="0" y="4608004"/>
                  </a:lnTo>
                  <a:lnTo>
                    <a:pt x="6659994" y="4608004"/>
                  </a:lnTo>
                  <a:lnTo>
                    <a:pt x="6659994" y="0"/>
                  </a:lnTo>
                  <a:close/>
                </a:path>
              </a:pathLst>
            </a:custGeom>
            <a:solidFill>
              <a:srgbClr val="B2B5B6"/>
            </a:solidFill>
          </p:spPr>
          <p:txBody>
            <a:bodyPr wrap="square" lIns="0" tIns="0" rIns="0" bIns="0" rtlCol="0"/>
            <a:lstStyle/>
            <a:p/>
          </p:txBody>
        </p:sp>
        <p:sp>
          <p:nvSpPr>
            <p:cNvPr id="23" name="object 23" descr=""/>
            <p:cNvSpPr/>
            <p:nvPr/>
          </p:nvSpPr>
          <p:spPr>
            <a:xfrm>
              <a:off x="575999" y="639592"/>
              <a:ext cx="0" cy="4067175"/>
            </a:xfrm>
            <a:custGeom>
              <a:avLst/>
              <a:gdLst/>
              <a:ahLst/>
              <a:cxnLst/>
              <a:rect l="l" t="t" r="r" b="b"/>
              <a:pathLst>
                <a:path w="0" h="4067175">
                  <a:moveTo>
                    <a:pt x="0" y="0"/>
                  </a:moveTo>
                  <a:lnTo>
                    <a:pt x="0" y="4067022"/>
                  </a:lnTo>
                </a:path>
              </a:pathLst>
            </a:custGeom>
            <a:ln w="17995">
              <a:solidFill>
                <a:srgbClr val="FFFFFF"/>
              </a:solidFill>
              <a:prstDash val="sysDash"/>
            </a:ln>
          </p:spPr>
          <p:txBody>
            <a:bodyPr wrap="square" lIns="0" tIns="0" rIns="0" bIns="0" rtlCol="0"/>
            <a:lstStyle/>
            <a:p/>
          </p:txBody>
        </p:sp>
        <p:sp>
          <p:nvSpPr>
            <p:cNvPr id="24" name="object 24" descr=""/>
            <p:cNvSpPr/>
            <p:nvPr/>
          </p:nvSpPr>
          <p:spPr>
            <a:xfrm>
              <a:off x="639196" y="4752006"/>
              <a:ext cx="6120130" cy="0"/>
            </a:xfrm>
            <a:custGeom>
              <a:avLst/>
              <a:gdLst/>
              <a:ahLst/>
              <a:cxnLst/>
              <a:rect l="l" t="t" r="r" b="b"/>
              <a:pathLst>
                <a:path w="6120130" h="0">
                  <a:moveTo>
                    <a:pt x="0" y="0"/>
                  </a:moveTo>
                  <a:lnTo>
                    <a:pt x="6119672" y="0"/>
                  </a:lnTo>
                </a:path>
              </a:pathLst>
            </a:custGeom>
            <a:ln w="17995">
              <a:solidFill>
                <a:srgbClr val="FFFFFF"/>
              </a:solidFill>
              <a:prstDash val="sysDash"/>
            </a:ln>
          </p:spPr>
          <p:txBody>
            <a:bodyPr wrap="square" lIns="0" tIns="0" rIns="0" bIns="0" rtlCol="0"/>
            <a:lstStyle/>
            <a:p/>
          </p:txBody>
        </p:sp>
        <p:sp>
          <p:nvSpPr>
            <p:cNvPr id="25" name="object 25" descr=""/>
            <p:cNvSpPr/>
            <p:nvPr/>
          </p:nvSpPr>
          <p:spPr>
            <a:xfrm>
              <a:off x="6803999" y="621395"/>
              <a:ext cx="0" cy="4067175"/>
            </a:xfrm>
            <a:custGeom>
              <a:avLst/>
              <a:gdLst/>
              <a:ahLst/>
              <a:cxnLst/>
              <a:rect l="l" t="t" r="r" b="b"/>
              <a:pathLst>
                <a:path w="0" h="4067175">
                  <a:moveTo>
                    <a:pt x="0" y="4067022"/>
                  </a:moveTo>
                  <a:lnTo>
                    <a:pt x="0" y="0"/>
                  </a:lnTo>
                </a:path>
              </a:pathLst>
            </a:custGeom>
            <a:ln w="17995">
              <a:solidFill>
                <a:srgbClr val="FFFFFF"/>
              </a:solidFill>
              <a:prstDash val="sysDash"/>
            </a:ln>
          </p:spPr>
          <p:txBody>
            <a:bodyPr wrap="square" lIns="0" tIns="0" rIns="0" bIns="0" rtlCol="0"/>
            <a:lstStyle/>
            <a:p/>
          </p:txBody>
        </p:sp>
        <p:sp>
          <p:nvSpPr>
            <p:cNvPr id="26" name="object 26" descr=""/>
            <p:cNvSpPr/>
            <p:nvPr/>
          </p:nvSpPr>
          <p:spPr>
            <a:xfrm>
              <a:off x="621131" y="576006"/>
              <a:ext cx="6120130" cy="0"/>
            </a:xfrm>
            <a:custGeom>
              <a:avLst/>
              <a:gdLst/>
              <a:ahLst/>
              <a:cxnLst/>
              <a:rect l="l" t="t" r="r" b="b"/>
              <a:pathLst>
                <a:path w="6120130" h="0">
                  <a:moveTo>
                    <a:pt x="6119672" y="0"/>
                  </a:moveTo>
                  <a:lnTo>
                    <a:pt x="0" y="0"/>
                  </a:lnTo>
                </a:path>
              </a:pathLst>
            </a:custGeom>
            <a:ln w="17995">
              <a:solidFill>
                <a:srgbClr val="FFFFFF"/>
              </a:solidFill>
              <a:prstDash val="sysDash"/>
            </a:ln>
          </p:spPr>
          <p:txBody>
            <a:bodyPr wrap="square" lIns="0" tIns="0" rIns="0" bIns="0" rtlCol="0"/>
            <a:lstStyle/>
            <a:p/>
          </p:txBody>
        </p:sp>
        <p:sp>
          <p:nvSpPr>
            <p:cNvPr id="27" name="object 27" descr=""/>
            <p:cNvSpPr/>
            <p:nvPr/>
          </p:nvSpPr>
          <p:spPr>
            <a:xfrm>
              <a:off x="575999" y="576012"/>
              <a:ext cx="6228080" cy="4176395"/>
            </a:xfrm>
            <a:custGeom>
              <a:avLst/>
              <a:gdLst/>
              <a:ahLst/>
              <a:cxnLst/>
              <a:rect l="l" t="t" r="r" b="b"/>
              <a:pathLst>
                <a:path w="6228080" h="4176395">
                  <a:moveTo>
                    <a:pt x="0" y="4148797"/>
                  </a:moveTo>
                  <a:lnTo>
                    <a:pt x="0" y="4175988"/>
                  </a:lnTo>
                  <a:lnTo>
                    <a:pt x="27063" y="4175988"/>
                  </a:lnTo>
                </a:path>
                <a:path w="6228080" h="4176395">
                  <a:moveTo>
                    <a:pt x="6200940" y="4175988"/>
                  </a:moveTo>
                  <a:lnTo>
                    <a:pt x="6228003" y="4175988"/>
                  </a:lnTo>
                  <a:lnTo>
                    <a:pt x="6228003" y="4148797"/>
                  </a:lnTo>
                </a:path>
                <a:path w="6228080" h="4176395">
                  <a:moveTo>
                    <a:pt x="6228003" y="27190"/>
                  </a:moveTo>
                  <a:lnTo>
                    <a:pt x="6228003" y="0"/>
                  </a:lnTo>
                  <a:lnTo>
                    <a:pt x="6200940" y="0"/>
                  </a:lnTo>
                </a:path>
                <a:path w="6228080" h="4176395">
                  <a:moveTo>
                    <a:pt x="27063" y="0"/>
                  </a:moveTo>
                  <a:lnTo>
                    <a:pt x="0" y="0"/>
                  </a:lnTo>
                  <a:lnTo>
                    <a:pt x="0" y="27190"/>
                  </a:lnTo>
                </a:path>
              </a:pathLst>
            </a:custGeom>
            <a:ln w="17995">
              <a:solidFill>
                <a:srgbClr val="FFFFFF"/>
              </a:solidFill>
            </a:ln>
          </p:spPr>
          <p:txBody>
            <a:bodyPr wrap="square" lIns="0" tIns="0" rIns="0" bIns="0" rtlCol="0"/>
            <a:lstStyle/>
            <a:p/>
          </p:txBody>
        </p:sp>
        <p:sp>
          <p:nvSpPr>
            <p:cNvPr id="28" name="object 28" descr=""/>
            <p:cNvSpPr/>
            <p:nvPr/>
          </p:nvSpPr>
          <p:spPr>
            <a:xfrm>
              <a:off x="6844716" y="882319"/>
              <a:ext cx="125730" cy="210820"/>
            </a:xfrm>
            <a:custGeom>
              <a:avLst/>
              <a:gdLst/>
              <a:ahLst/>
              <a:cxnLst/>
              <a:rect l="l" t="t" r="r" b="b"/>
              <a:pathLst>
                <a:path w="125729" h="210819">
                  <a:moveTo>
                    <a:pt x="9232" y="1752"/>
                  </a:moveTo>
                  <a:lnTo>
                    <a:pt x="7480" y="0"/>
                  </a:lnTo>
                  <a:lnTo>
                    <a:pt x="2222" y="0"/>
                  </a:lnTo>
                  <a:lnTo>
                    <a:pt x="469" y="1752"/>
                  </a:lnTo>
                  <a:lnTo>
                    <a:pt x="469" y="43903"/>
                  </a:lnTo>
                  <a:lnTo>
                    <a:pt x="2222" y="45656"/>
                  </a:lnTo>
                  <a:lnTo>
                    <a:pt x="7480" y="45656"/>
                  </a:lnTo>
                  <a:lnTo>
                    <a:pt x="9232" y="43903"/>
                  </a:lnTo>
                  <a:lnTo>
                    <a:pt x="9232" y="3924"/>
                  </a:lnTo>
                  <a:lnTo>
                    <a:pt x="9232" y="1752"/>
                  </a:lnTo>
                  <a:close/>
                </a:path>
                <a:path w="125729" h="210819">
                  <a:moveTo>
                    <a:pt x="9690" y="167792"/>
                  </a:moveTo>
                  <a:lnTo>
                    <a:pt x="7937" y="166039"/>
                  </a:lnTo>
                  <a:lnTo>
                    <a:pt x="1765" y="166039"/>
                  </a:lnTo>
                  <a:lnTo>
                    <a:pt x="0" y="167792"/>
                  </a:lnTo>
                  <a:lnTo>
                    <a:pt x="0" y="208559"/>
                  </a:lnTo>
                  <a:lnTo>
                    <a:pt x="1765" y="210312"/>
                  </a:lnTo>
                  <a:lnTo>
                    <a:pt x="7937" y="210312"/>
                  </a:lnTo>
                  <a:lnTo>
                    <a:pt x="9690" y="208559"/>
                  </a:lnTo>
                  <a:lnTo>
                    <a:pt x="9690" y="169964"/>
                  </a:lnTo>
                  <a:lnTo>
                    <a:pt x="9690" y="167792"/>
                  </a:lnTo>
                  <a:close/>
                </a:path>
                <a:path w="125729" h="210819">
                  <a:moveTo>
                    <a:pt x="124726" y="1752"/>
                  </a:moveTo>
                  <a:lnTo>
                    <a:pt x="122974" y="0"/>
                  </a:lnTo>
                  <a:lnTo>
                    <a:pt x="117716" y="0"/>
                  </a:lnTo>
                  <a:lnTo>
                    <a:pt x="115963" y="1752"/>
                  </a:lnTo>
                  <a:lnTo>
                    <a:pt x="115963" y="3924"/>
                  </a:lnTo>
                  <a:lnTo>
                    <a:pt x="115963" y="43903"/>
                  </a:lnTo>
                  <a:lnTo>
                    <a:pt x="117716" y="45656"/>
                  </a:lnTo>
                  <a:lnTo>
                    <a:pt x="122974" y="45656"/>
                  </a:lnTo>
                  <a:lnTo>
                    <a:pt x="124726" y="43903"/>
                  </a:lnTo>
                  <a:lnTo>
                    <a:pt x="124726" y="1752"/>
                  </a:lnTo>
                  <a:close/>
                </a:path>
                <a:path w="125729" h="210819">
                  <a:moveTo>
                    <a:pt x="125183" y="167792"/>
                  </a:moveTo>
                  <a:lnTo>
                    <a:pt x="123418" y="166039"/>
                  </a:lnTo>
                  <a:lnTo>
                    <a:pt x="117246" y="166039"/>
                  </a:lnTo>
                  <a:lnTo>
                    <a:pt x="115493" y="167792"/>
                  </a:lnTo>
                  <a:lnTo>
                    <a:pt x="115493" y="169964"/>
                  </a:lnTo>
                  <a:lnTo>
                    <a:pt x="115493" y="208559"/>
                  </a:lnTo>
                  <a:lnTo>
                    <a:pt x="117246" y="210312"/>
                  </a:lnTo>
                  <a:lnTo>
                    <a:pt x="123418" y="210312"/>
                  </a:lnTo>
                  <a:lnTo>
                    <a:pt x="125183" y="208559"/>
                  </a:lnTo>
                  <a:lnTo>
                    <a:pt x="125183" y="167792"/>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6848881" y="846353"/>
              <a:ext cx="116865" cy="286169"/>
            </a:xfrm>
            <a:prstGeom prst="rect">
              <a:avLst/>
            </a:prstGeom>
          </p:spPr>
        </p:pic>
        <p:pic>
          <p:nvPicPr>
            <p:cNvPr id="30" name="object 30" descr=""/>
            <p:cNvPicPr/>
            <p:nvPr/>
          </p:nvPicPr>
          <p:blipFill>
            <a:blip r:embed="rId7" cstate="print"/>
            <a:stretch>
              <a:fillRect/>
            </a:stretch>
          </p:blipFill>
          <p:spPr>
            <a:xfrm>
              <a:off x="6853960" y="926226"/>
              <a:ext cx="105328" cy="197319"/>
            </a:xfrm>
            <a:prstGeom prst="rect">
              <a:avLst/>
            </a:prstGeom>
          </p:spPr>
        </p:pic>
        <p:pic>
          <p:nvPicPr>
            <p:cNvPr id="31" name="object 31" descr=""/>
            <p:cNvPicPr/>
            <p:nvPr/>
          </p:nvPicPr>
          <p:blipFill>
            <a:blip r:embed="rId8" cstate="print"/>
            <a:stretch>
              <a:fillRect/>
            </a:stretch>
          </p:blipFill>
          <p:spPr>
            <a:xfrm>
              <a:off x="6855116" y="846723"/>
              <a:ext cx="104400" cy="113778"/>
            </a:xfrm>
            <a:prstGeom prst="rect">
              <a:avLst/>
            </a:prstGeom>
          </p:spPr>
        </p:pic>
        <p:sp>
          <p:nvSpPr>
            <p:cNvPr id="32" name="object 32" descr=""/>
            <p:cNvSpPr/>
            <p:nvPr/>
          </p:nvSpPr>
          <p:spPr>
            <a:xfrm>
              <a:off x="6926263" y="896683"/>
              <a:ext cx="48260" cy="55880"/>
            </a:xfrm>
            <a:custGeom>
              <a:avLst/>
              <a:gdLst/>
              <a:ahLst/>
              <a:cxnLst/>
              <a:rect l="l" t="t" r="r" b="b"/>
              <a:pathLst>
                <a:path w="48259" h="55880">
                  <a:moveTo>
                    <a:pt x="3454" y="0"/>
                  </a:moveTo>
                  <a:lnTo>
                    <a:pt x="0" y="0"/>
                  </a:lnTo>
                  <a:lnTo>
                    <a:pt x="0" y="3454"/>
                  </a:lnTo>
                  <a:lnTo>
                    <a:pt x="3454" y="3454"/>
                  </a:lnTo>
                  <a:lnTo>
                    <a:pt x="3454" y="0"/>
                  </a:lnTo>
                  <a:close/>
                </a:path>
                <a:path w="48259" h="55880">
                  <a:moveTo>
                    <a:pt x="48069" y="55867"/>
                  </a:moveTo>
                  <a:lnTo>
                    <a:pt x="43573" y="44970"/>
                  </a:lnTo>
                  <a:lnTo>
                    <a:pt x="29908" y="45669"/>
                  </a:lnTo>
                  <a:lnTo>
                    <a:pt x="29908" y="50673"/>
                  </a:lnTo>
                  <a:lnTo>
                    <a:pt x="35267" y="50673"/>
                  </a:lnTo>
                  <a:lnTo>
                    <a:pt x="35267" y="55867"/>
                  </a:lnTo>
                  <a:lnTo>
                    <a:pt x="48069" y="55867"/>
                  </a:lnTo>
                  <a:close/>
                </a:path>
              </a:pathLst>
            </a:custGeom>
            <a:solidFill>
              <a:srgbClr val="92278F"/>
            </a:solidFill>
          </p:spPr>
          <p:txBody>
            <a:bodyPr wrap="square" lIns="0" tIns="0" rIns="0" bIns="0" rtlCol="0"/>
            <a:lstStyle/>
            <a:p/>
          </p:txBody>
        </p:sp>
        <p:pic>
          <p:nvPicPr>
            <p:cNvPr id="33" name="object 33" descr=""/>
            <p:cNvPicPr/>
            <p:nvPr/>
          </p:nvPicPr>
          <p:blipFill>
            <a:blip r:embed="rId9" cstate="print"/>
            <a:stretch>
              <a:fillRect/>
            </a:stretch>
          </p:blipFill>
          <p:spPr>
            <a:xfrm>
              <a:off x="6852907" y="1113840"/>
              <a:ext cx="20789" cy="17221"/>
            </a:xfrm>
            <a:prstGeom prst="rect">
              <a:avLst/>
            </a:prstGeom>
          </p:spPr>
        </p:pic>
        <p:sp>
          <p:nvSpPr>
            <p:cNvPr id="34" name="object 34" descr=""/>
            <p:cNvSpPr/>
            <p:nvPr/>
          </p:nvSpPr>
          <p:spPr>
            <a:xfrm>
              <a:off x="6858899" y="846723"/>
              <a:ext cx="29209" cy="19685"/>
            </a:xfrm>
            <a:custGeom>
              <a:avLst/>
              <a:gdLst/>
              <a:ahLst/>
              <a:cxnLst/>
              <a:rect l="l" t="t" r="r" b="b"/>
              <a:pathLst>
                <a:path w="29209" h="19684">
                  <a:moveTo>
                    <a:pt x="26403" y="0"/>
                  </a:moveTo>
                  <a:lnTo>
                    <a:pt x="0" y="19456"/>
                  </a:lnTo>
                  <a:lnTo>
                    <a:pt x="3046" y="16147"/>
                  </a:lnTo>
                  <a:lnTo>
                    <a:pt x="8424" y="12690"/>
                  </a:lnTo>
                  <a:lnTo>
                    <a:pt x="16782" y="9705"/>
                  </a:lnTo>
                  <a:lnTo>
                    <a:pt x="28765" y="7810"/>
                  </a:lnTo>
                  <a:lnTo>
                    <a:pt x="26403" y="0"/>
                  </a:lnTo>
                  <a:close/>
                </a:path>
              </a:pathLst>
            </a:custGeom>
            <a:solidFill>
              <a:srgbClr val="BCBEC0"/>
            </a:solidFill>
          </p:spPr>
          <p:txBody>
            <a:bodyPr wrap="square" lIns="0" tIns="0" rIns="0" bIns="0" rtlCol="0"/>
            <a:lstStyle/>
            <a:p/>
          </p:txBody>
        </p:sp>
        <p:sp>
          <p:nvSpPr>
            <p:cNvPr id="35" name="object 35" descr=""/>
            <p:cNvSpPr/>
            <p:nvPr/>
          </p:nvSpPr>
          <p:spPr>
            <a:xfrm>
              <a:off x="6840283" y="896683"/>
              <a:ext cx="120650" cy="227965"/>
            </a:xfrm>
            <a:custGeom>
              <a:avLst/>
              <a:gdLst/>
              <a:ahLst/>
              <a:cxnLst/>
              <a:rect l="l" t="t" r="r" b="b"/>
              <a:pathLst>
                <a:path w="120650" h="227965">
                  <a:moveTo>
                    <a:pt x="48082" y="0"/>
                  </a:moveTo>
                  <a:lnTo>
                    <a:pt x="44615" y="0"/>
                  </a:lnTo>
                  <a:lnTo>
                    <a:pt x="44615" y="3454"/>
                  </a:lnTo>
                  <a:lnTo>
                    <a:pt x="48082" y="3454"/>
                  </a:lnTo>
                  <a:lnTo>
                    <a:pt x="48082" y="0"/>
                  </a:lnTo>
                  <a:close/>
                </a:path>
                <a:path w="120650" h="227965">
                  <a:moveTo>
                    <a:pt x="120383" y="29578"/>
                  </a:moveTo>
                  <a:lnTo>
                    <a:pt x="119011" y="29413"/>
                  </a:lnTo>
                  <a:lnTo>
                    <a:pt x="118795" y="30441"/>
                  </a:lnTo>
                  <a:lnTo>
                    <a:pt x="118795" y="37172"/>
                  </a:lnTo>
                  <a:lnTo>
                    <a:pt x="116674" y="117551"/>
                  </a:lnTo>
                  <a:lnTo>
                    <a:pt x="116560" y="121704"/>
                  </a:lnTo>
                  <a:lnTo>
                    <a:pt x="115392" y="165760"/>
                  </a:lnTo>
                  <a:lnTo>
                    <a:pt x="115277" y="170014"/>
                  </a:lnTo>
                  <a:lnTo>
                    <a:pt x="114300" y="206933"/>
                  </a:lnTo>
                  <a:lnTo>
                    <a:pt x="114173" y="208165"/>
                  </a:lnTo>
                  <a:lnTo>
                    <a:pt x="113931" y="208927"/>
                  </a:lnTo>
                  <a:lnTo>
                    <a:pt x="113309" y="210083"/>
                  </a:lnTo>
                  <a:lnTo>
                    <a:pt x="112395" y="209511"/>
                  </a:lnTo>
                  <a:lnTo>
                    <a:pt x="108991" y="207365"/>
                  </a:lnTo>
                  <a:lnTo>
                    <a:pt x="108991" y="215544"/>
                  </a:lnTo>
                  <a:lnTo>
                    <a:pt x="104140" y="219202"/>
                  </a:lnTo>
                  <a:lnTo>
                    <a:pt x="97129" y="222542"/>
                  </a:lnTo>
                  <a:lnTo>
                    <a:pt x="87566" y="225044"/>
                  </a:lnTo>
                  <a:lnTo>
                    <a:pt x="75120" y="226174"/>
                  </a:lnTo>
                  <a:lnTo>
                    <a:pt x="30988" y="219824"/>
                  </a:lnTo>
                  <a:lnTo>
                    <a:pt x="26098" y="216446"/>
                  </a:lnTo>
                  <a:lnTo>
                    <a:pt x="32905" y="211277"/>
                  </a:lnTo>
                  <a:lnTo>
                    <a:pt x="34912" y="209753"/>
                  </a:lnTo>
                  <a:lnTo>
                    <a:pt x="39763" y="212623"/>
                  </a:lnTo>
                  <a:lnTo>
                    <a:pt x="48221" y="216560"/>
                  </a:lnTo>
                  <a:lnTo>
                    <a:pt x="86004" y="216560"/>
                  </a:lnTo>
                  <a:lnTo>
                    <a:pt x="88912" y="215176"/>
                  </a:lnTo>
                  <a:lnTo>
                    <a:pt x="94564" y="212496"/>
                  </a:lnTo>
                  <a:lnTo>
                    <a:pt x="99441" y="209511"/>
                  </a:lnTo>
                  <a:lnTo>
                    <a:pt x="108991" y="215544"/>
                  </a:lnTo>
                  <a:lnTo>
                    <a:pt x="108991" y="207365"/>
                  </a:lnTo>
                  <a:lnTo>
                    <a:pt x="104178" y="204317"/>
                  </a:lnTo>
                  <a:lnTo>
                    <a:pt x="105727" y="167627"/>
                  </a:lnTo>
                  <a:lnTo>
                    <a:pt x="115277" y="170014"/>
                  </a:lnTo>
                  <a:lnTo>
                    <a:pt x="115277" y="165735"/>
                  </a:lnTo>
                  <a:lnTo>
                    <a:pt x="105905" y="163385"/>
                  </a:lnTo>
                  <a:lnTo>
                    <a:pt x="107670" y="121704"/>
                  </a:lnTo>
                  <a:lnTo>
                    <a:pt x="116560" y="121704"/>
                  </a:lnTo>
                  <a:lnTo>
                    <a:pt x="116560" y="117551"/>
                  </a:lnTo>
                  <a:lnTo>
                    <a:pt x="107848" y="117551"/>
                  </a:lnTo>
                  <a:lnTo>
                    <a:pt x="109347" y="82181"/>
                  </a:lnTo>
                  <a:lnTo>
                    <a:pt x="118795" y="37172"/>
                  </a:lnTo>
                  <a:lnTo>
                    <a:pt x="118795" y="30441"/>
                  </a:lnTo>
                  <a:lnTo>
                    <a:pt x="107988" y="81889"/>
                  </a:lnTo>
                  <a:lnTo>
                    <a:pt x="107962" y="82181"/>
                  </a:lnTo>
                  <a:lnTo>
                    <a:pt x="102819" y="203885"/>
                  </a:lnTo>
                  <a:lnTo>
                    <a:pt x="100888" y="206933"/>
                  </a:lnTo>
                  <a:lnTo>
                    <a:pt x="96926" y="209384"/>
                  </a:lnTo>
                  <a:lnTo>
                    <a:pt x="91211" y="212090"/>
                  </a:lnTo>
                  <a:lnTo>
                    <a:pt x="84010" y="214274"/>
                  </a:lnTo>
                  <a:lnTo>
                    <a:pt x="75603" y="215176"/>
                  </a:lnTo>
                  <a:lnTo>
                    <a:pt x="58458" y="215176"/>
                  </a:lnTo>
                  <a:lnTo>
                    <a:pt x="29908" y="172440"/>
                  </a:lnTo>
                  <a:lnTo>
                    <a:pt x="29908" y="204863"/>
                  </a:lnTo>
                  <a:lnTo>
                    <a:pt x="21463" y="211277"/>
                  </a:lnTo>
                  <a:lnTo>
                    <a:pt x="20320" y="209499"/>
                  </a:lnTo>
                  <a:lnTo>
                    <a:pt x="19875" y="208165"/>
                  </a:lnTo>
                  <a:lnTo>
                    <a:pt x="19761" y="206933"/>
                  </a:lnTo>
                  <a:lnTo>
                    <a:pt x="18783" y="170040"/>
                  </a:lnTo>
                  <a:lnTo>
                    <a:pt x="28333" y="167652"/>
                  </a:lnTo>
                  <a:lnTo>
                    <a:pt x="29908" y="204863"/>
                  </a:lnTo>
                  <a:lnTo>
                    <a:pt x="29908" y="172440"/>
                  </a:lnTo>
                  <a:lnTo>
                    <a:pt x="29705" y="167652"/>
                  </a:lnTo>
                  <a:lnTo>
                    <a:pt x="29629" y="165798"/>
                  </a:lnTo>
                  <a:lnTo>
                    <a:pt x="28143" y="130949"/>
                  </a:lnTo>
                  <a:lnTo>
                    <a:pt x="28143" y="163423"/>
                  </a:lnTo>
                  <a:lnTo>
                    <a:pt x="18669" y="165798"/>
                  </a:lnTo>
                  <a:lnTo>
                    <a:pt x="17500" y="121704"/>
                  </a:lnTo>
                  <a:lnTo>
                    <a:pt x="26377" y="121704"/>
                  </a:lnTo>
                  <a:lnTo>
                    <a:pt x="28143" y="163423"/>
                  </a:lnTo>
                  <a:lnTo>
                    <a:pt x="28143" y="130949"/>
                  </a:lnTo>
                  <a:lnTo>
                    <a:pt x="27749" y="121704"/>
                  </a:lnTo>
                  <a:lnTo>
                    <a:pt x="27584" y="117551"/>
                  </a:lnTo>
                  <a:lnTo>
                    <a:pt x="26200" y="84886"/>
                  </a:lnTo>
                  <a:lnTo>
                    <a:pt x="26200" y="117551"/>
                  </a:lnTo>
                  <a:lnTo>
                    <a:pt x="17386" y="117551"/>
                  </a:lnTo>
                  <a:lnTo>
                    <a:pt x="15621" y="50673"/>
                  </a:lnTo>
                  <a:lnTo>
                    <a:pt x="18097" y="50673"/>
                  </a:lnTo>
                  <a:lnTo>
                    <a:pt x="24663" y="81889"/>
                  </a:lnTo>
                  <a:lnTo>
                    <a:pt x="24701" y="82181"/>
                  </a:lnTo>
                  <a:lnTo>
                    <a:pt x="26200" y="117551"/>
                  </a:lnTo>
                  <a:lnTo>
                    <a:pt x="26200" y="84886"/>
                  </a:lnTo>
                  <a:lnTo>
                    <a:pt x="26073" y="81889"/>
                  </a:lnTo>
                  <a:lnTo>
                    <a:pt x="17030" y="38874"/>
                  </a:lnTo>
                  <a:lnTo>
                    <a:pt x="17030" y="45618"/>
                  </a:lnTo>
                  <a:lnTo>
                    <a:pt x="15481" y="45542"/>
                  </a:lnTo>
                  <a:lnTo>
                    <a:pt x="15265" y="37172"/>
                  </a:lnTo>
                  <a:lnTo>
                    <a:pt x="17030" y="45618"/>
                  </a:lnTo>
                  <a:lnTo>
                    <a:pt x="17030" y="38874"/>
                  </a:lnTo>
                  <a:lnTo>
                    <a:pt x="16675" y="37172"/>
                  </a:lnTo>
                  <a:lnTo>
                    <a:pt x="15049" y="29413"/>
                  </a:lnTo>
                  <a:lnTo>
                    <a:pt x="13677" y="29578"/>
                  </a:lnTo>
                  <a:lnTo>
                    <a:pt x="14097" y="45466"/>
                  </a:lnTo>
                  <a:lnTo>
                    <a:pt x="4495" y="44970"/>
                  </a:lnTo>
                  <a:lnTo>
                    <a:pt x="0" y="55867"/>
                  </a:lnTo>
                  <a:lnTo>
                    <a:pt x="12801" y="55867"/>
                  </a:lnTo>
                  <a:lnTo>
                    <a:pt x="12801" y="50673"/>
                  </a:lnTo>
                  <a:lnTo>
                    <a:pt x="14224" y="50673"/>
                  </a:lnTo>
                  <a:lnTo>
                    <a:pt x="18300" y="204317"/>
                  </a:lnTo>
                  <a:lnTo>
                    <a:pt x="58470" y="227545"/>
                  </a:lnTo>
                  <a:lnTo>
                    <a:pt x="75171" y="227545"/>
                  </a:lnTo>
                  <a:lnTo>
                    <a:pt x="84239" y="226174"/>
                  </a:lnTo>
                  <a:lnTo>
                    <a:pt x="115760" y="203885"/>
                  </a:lnTo>
                  <a:lnTo>
                    <a:pt x="116725" y="167627"/>
                  </a:lnTo>
                  <a:lnTo>
                    <a:pt x="116776" y="165760"/>
                  </a:lnTo>
                  <a:lnTo>
                    <a:pt x="117944" y="121704"/>
                  </a:lnTo>
                  <a:lnTo>
                    <a:pt x="118046" y="117551"/>
                  </a:lnTo>
                  <a:lnTo>
                    <a:pt x="120180" y="37172"/>
                  </a:lnTo>
                  <a:lnTo>
                    <a:pt x="120383" y="29578"/>
                  </a:lnTo>
                  <a:close/>
                </a:path>
              </a:pathLst>
            </a:custGeom>
            <a:solidFill>
              <a:srgbClr val="92278F"/>
            </a:solidFill>
          </p:spPr>
          <p:txBody>
            <a:bodyPr wrap="square" lIns="0" tIns="0" rIns="0" bIns="0" rtlCol="0"/>
            <a:lstStyle/>
            <a:p/>
          </p:txBody>
        </p:sp>
        <p:pic>
          <p:nvPicPr>
            <p:cNvPr id="36" name="object 36" descr=""/>
            <p:cNvPicPr/>
            <p:nvPr/>
          </p:nvPicPr>
          <p:blipFill>
            <a:blip r:embed="rId10" cstate="print"/>
            <a:stretch>
              <a:fillRect/>
            </a:stretch>
          </p:blipFill>
          <p:spPr>
            <a:xfrm>
              <a:off x="6881126" y="1013765"/>
              <a:ext cx="53264" cy="84162"/>
            </a:xfrm>
            <a:prstGeom prst="rect">
              <a:avLst/>
            </a:prstGeom>
          </p:spPr>
        </p:pic>
        <p:sp>
          <p:nvSpPr>
            <p:cNvPr id="37" name="object 37" descr=""/>
            <p:cNvSpPr/>
            <p:nvPr/>
          </p:nvSpPr>
          <p:spPr>
            <a:xfrm>
              <a:off x="6857187" y="854192"/>
              <a:ext cx="100330" cy="15875"/>
            </a:xfrm>
            <a:custGeom>
              <a:avLst/>
              <a:gdLst/>
              <a:ahLst/>
              <a:cxnLst/>
              <a:rect l="l" t="t" r="r" b="b"/>
              <a:pathLst>
                <a:path w="100329" h="15875">
                  <a:moveTo>
                    <a:pt x="60604" y="0"/>
                  </a:moveTo>
                  <a:lnTo>
                    <a:pt x="39662" y="0"/>
                  </a:lnTo>
                  <a:lnTo>
                    <a:pt x="24506" y="1042"/>
                  </a:lnTo>
                  <a:lnTo>
                    <a:pt x="0" y="15684"/>
                  </a:lnTo>
                  <a:lnTo>
                    <a:pt x="1812" y="14300"/>
                  </a:lnTo>
                  <a:lnTo>
                    <a:pt x="8356" y="11302"/>
                  </a:lnTo>
                  <a:lnTo>
                    <a:pt x="21591" y="8290"/>
                  </a:lnTo>
                  <a:lnTo>
                    <a:pt x="43345" y="6921"/>
                  </a:lnTo>
                  <a:lnTo>
                    <a:pt x="92991" y="6921"/>
                  </a:lnTo>
                  <a:lnTo>
                    <a:pt x="86469" y="3679"/>
                  </a:lnTo>
                  <a:lnTo>
                    <a:pt x="75754" y="1042"/>
                  </a:lnTo>
                  <a:lnTo>
                    <a:pt x="60604" y="0"/>
                  </a:lnTo>
                  <a:close/>
                </a:path>
                <a:path w="100329" h="15875">
                  <a:moveTo>
                    <a:pt x="92991" y="6921"/>
                  </a:moveTo>
                  <a:lnTo>
                    <a:pt x="56908" y="6921"/>
                  </a:lnTo>
                  <a:lnTo>
                    <a:pt x="77560" y="7058"/>
                  </a:lnTo>
                  <a:lnTo>
                    <a:pt x="88960" y="8016"/>
                  </a:lnTo>
                  <a:lnTo>
                    <a:pt x="95174" y="10618"/>
                  </a:lnTo>
                  <a:lnTo>
                    <a:pt x="100266" y="15684"/>
                  </a:lnTo>
                  <a:lnTo>
                    <a:pt x="100025" y="14096"/>
                  </a:lnTo>
                  <a:lnTo>
                    <a:pt x="98513" y="11925"/>
                  </a:lnTo>
                  <a:lnTo>
                    <a:pt x="97637" y="10807"/>
                  </a:lnTo>
                  <a:lnTo>
                    <a:pt x="93510" y="7179"/>
                  </a:lnTo>
                  <a:lnTo>
                    <a:pt x="92991" y="6921"/>
                  </a:lnTo>
                  <a:close/>
                </a:path>
              </a:pathLst>
            </a:custGeom>
            <a:solidFill>
              <a:srgbClr val="92278F"/>
            </a:solidFill>
          </p:spPr>
          <p:txBody>
            <a:bodyPr wrap="square" lIns="0" tIns="0" rIns="0" bIns="0" rtlCol="0"/>
            <a:lstStyle/>
            <a:p/>
          </p:txBody>
        </p:sp>
        <p:sp>
          <p:nvSpPr>
            <p:cNvPr id="38" name="object 38" descr=""/>
            <p:cNvSpPr/>
            <p:nvPr/>
          </p:nvSpPr>
          <p:spPr>
            <a:xfrm>
              <a:off x="394576" y="3357156"/>
              <a:ext cx="135890" cy="245745"/>
            </a:xfrm>
            <a:custGeom>
              <a:avLst/>
              <a:gdLst/>
              <a:ahLst/>
              <a:cxnLst/>
              <a:rect l="l" t="t" r="r" b="b"/>
              <a:pathLst>
                <a:path w="135890" h="245745">
                  <a:moveTo>
                    <a:pt x="10833" y="199275"/>
                  </a:moveTo>
                  <a:lnTo>
                    <a:pt x="9982" y="197510"/>
                  </a:lnTo>
                  <a:lnTo>
                    <a:pt x="863" y="197510"/>
                  </a:lnTo>
                  <a:lnTo>
                    <a:pt x="0" y="199275"/>
                  </a:lnTo>
                  <a:lnTo>
                    <a:pt x="0" y="201434"/>
                  </a:lnTo>
                  <a:lnTo>
                    <a:pt x="0" y="243725"/>
                  </a:lnTo>
                  <a:lnTo>
                    <a:pt x="863" y="245478"/>
                  </a:lnTo>
                  <a:lnTo>
                    <a:pt x="9982" y="245478"/>
                  </a:lnTo>
                  <a:lnTo>
                    <a:pt x="10833" y="243725"/>
                  </a:lnTo>
                  <a:lnTo>
                    <a:pt x="10833" y="199275"/>
                  </a:lnTo>
                  <a:close/>
                </a:path>
                <a:path w="135890" h="245745">
                  <a:moveTo>
                    <a:pt x="10833" y="1765"/>
                  </a:moveTo>
                  <a:lnTo>
                    <a:pt x="9982" y="0"/>
                  </a:lnTo>
                  <a:lnTo>
                    <a:pt x="863" y="0"/>
                  </a:lnTo>
                  <a:lnTo>
                    <a:pt x="0" y="1765"/>
                  </a:lnTo>
                  <a:lnTo>
                    <a:pt x="0" y="3924"/>
                  </a:lnTo>
                  <a:lnTo>
                    <a:pt x="0" y="46215"/>
                  </a:lnTo>
                  <a:lnTo>
                    <a:pt x="863" y="47967"/>
                  </a:lnTo>
                  <a:lnTo>
                    <a:pt x="9982" y="47967"/>
                  </a:lnTo>
                  <a:lnTo>
                    <a:pt x="10833" y="46215"/>
                  </a:lnTo>
                  <a:lnTo>
                    <a:pt x="10833" y="1765"/>
                  </a:lnTo>
                  <a:close/>
                </a:path>
                <a:path w="135890" h="245745">
                  <a:moveTo>
                    <a:pt x="135826" y="199275"/>
                  </a:moveTo>
                  <a:lnTo>
                    <a:pt x="134962" y="197510"/>
                  </a:lnTo>
                  <a:lnTo>
                    <a:pt x="125844" y="197510"/>
                  </a:lnTo>
                  <a:lnTo>
                    <a:pt x="124980" y="199275"/>
                  </a:lnTo>
                  <a:lnTo>
                    <a:pt x="124980" y="201434"/>
                  </a:lnTo>
                  <a:lnTo>
                    <a:pt x="124980" y="243725"/>
                  </a:lnTo>
                  <a:lnTo>
                    <a:pt x="125844" y="245478"/>
                  </a:lnTo>
                  <a:lnTo>
                    <a:pt x="134962" y="245478"/>
                  </a:lnTo>
                  <a:lnTo>
                    <a:pt x="135826" y="243725"/>
                  </a:lnTo>
                  <a:lnTo>
                    <a:pt x="135826" y="199275"/>
                  </a:lnTo>
                  <a:close/>
                </a:path>
                <a:path w="135890" h="245745">
                  <a:moveTo>
                    <a:pt x="135826" y="1765"/>
                  </a:moveTo>
                  <a:lnTo>
                    <a:pt x="134962" y="0"/>
                  </a:lnTo>
                  <a:lnTo>
                    <a:pt x="125844" y="0"/>
                  </a:lnTo>
                  <a:lnTo>
                    <a:pt x="124980" y="1765"/>
                  </a:lnTo>
                  <a:lnTo>
                    <a:pt x="124980" y="3924"/>
                  </a:lnTo>
                  <a:lnTo>
                    <a:pt x="124980" y="46215"/>
                  </a:lnTo>
                  <a:lnTo>
                    <a:pt x="125844" y="47967"/>
                  </a:lnTo>
                  <a:lnTo>
                    <a:pt x="134962" y="47967"/>
                  </a:lnTo>
                  <a:lnTo>
                    <a:pt x="135826" y="46215"/>
                  </a:lnTo>
                  <a:lnTo>
                    <a:pt x="135826" y="1765"/>
                  </a:lnTo>
                  <a:close/>
                </a:path>
              </a:pathLst>
            </a:custGeom>
            <a:solidFill>
              <a:srgbClr val="231F20"/>
            </a:solidFill>
          </p:spPr>
          <p:txBody>
            <a:bodyPr wrap="square" lIns="0" tIns="0" rIns="0" bIns="0" rtlCol="0"/>
            <a:lstStyle/>
            <a:p/>
          </p:txBody>
        </p:sp>
        <p:sp>
          <p:nvSpPr>
            <p:cNvPr id="39" name="object 39" descr=""/>
            <p:cNvSpPr/>
            <p:nvPr/>
          </p:nvSpPr>
          <p:spPr>
            <a:xfrm>
              <a:off x="399780" y="3329932"/>
              <a:ext cx="125730" cy="306705"/>
            </a:xfrm>
            <a:custGeom>
              <a:avLst/>
              <a:gdLst/>
              <a:ahLst/>
              <a:cxnLst/>
              <a:rect l="l" t="t" r="r" b="b"/>
              <a:pathLst>
                <a:path w="125729" h="306704">
                  <a:moveTo>
                    <a:pt x="114846" y="0"/>
                  </a:moveTo>
                  <a:lnTo>
                    <a:pt x="10375" y="0"/>
                  </a:lnTo>
                  <a:lnTo>
                    <a:pt x="1384" y="6921"/>
                  </a:lnTo>
                  <a:lnTo>
                    <a:pt x="1384" y="226910"/>
                  </a:lnTo>
                  <a:lnTo>
                    <a:pt x="0" y="283641"/>
                  </a:lnTo>
                  <a:lnTo>
                    <a:pt x="4152" y="296786"/>
                  </a:lnTo>
                  <a:lnTo>
                    <a:pt x="20065" y="299554"/>
                  </a:lnTo>
                  <a:lnTo>
                    <a:pt x="22091" y="300672"/>
                  </a:lnTo>
                  <a:lnTo>
                    <a:pt x="27966" y="303129"/>
                  </a:lnTo>
                  <a:lnTo>
                    <a:pt x="37387" y="305587"/>
                  </a:lnTo>
                  <a:lnTo>
                    <a:pt x="50050" y="306705"/>
                  </a:lnTo>
                  <a:lnTo>
                    <a:pt x="86289" y="306593"/>
                  </a:lnTo>
                  <a:lnTo>
                    <a:pt x="93113" y="305811"/>
                  </a:lnTo>
                  <a:lnTo>
                    <a:pt x="98465" y="303688"/>
                  </a:lnTo>
                  <a:lnTo>
                    <a:pt x="105155" y="299554"/>
                  </a:lnTo>
                  <a:lnTo>
                    <a:pt x="121069" y="296786"/>
                  </a:lnTo>
                  <a:lnTo>
                    <a:pt x="125222" y="283641"/>
                  </a:lnTo>
                  <a:lnTo>
                    <a:pt x="123837" y="226910"/>
                  </a:lnTo>
                  <a:lnTo>
                    <a:pt x="123837" y="6921"/>
                  </a:lnTo>
                  <a:lnTo>
                    <a:pt x="114846" y="0"/>
                  </a:lnTo>
                  <a:close/>
                </a:path>
              </a:pathLst>
            </a:custGeom>
            <a:solidFill>
              <a:srgbClr val="F7941D"/>
            </a:solidFill>
          </p:spPr>
          <p:txBody>
            <a:bodyPr wrap="square" lIns="0" tIns="0" rIns="0" bIns="0" rtlCol="0"/>
            <a:lstStyle/>
            <a:p/>
          </p:txBody>
        </p:sp>
        <p:pic>
          <p:nvPicPr>
            <p:cNvPr id="40" name="object 40" descr=""/>
            <p:cNvPicPr/>
            <p:nvPr/>
          </p:nvPicPr>
          <p:blipFill>
            <a:blip r:embed="rId11" cstate="print"/>
            <a:stretch>
              <a:fillRect/>
            </a:stretch>
          </p:blipFill>
          <p:spPr>
            <a:xfrm>
              <a:off x="403707" y="3528250"/>
              <a:ext cx="117373" cy="106044"/>
            </a:xfrm>
            <a:prstGeom prst="rect">
              <a:avLst/>
            </a:prstGeom>
          </p:spPr>
        </p:pic>
        <p:sp>
          <p:nvSpPr>
            <p:cNvPr id="41" name="object 41" descr=""/>
            <p:cNvSpPr/>
            <p:nvPr/>
          </p:nvSpPr>
          <p:spPr>
            <a:xfrm>
              <a:off x="425380" y="3480281"/>
              <a:ext cx="71120" cy="39370"/>
            </a:xfrm>
            <a:custGeom>
              <a:avLst/>
              <a:gdLst/>
              <a:ahLst/>
              <a:cxnLst/>
              <a:rect l="l" t="t" r="r" b="b"/>
              <a:pathLst>
                <a:path w="71120" h="39370">
                  <a:moveTo>
                    <a:pt x="67094" y="0"/>
                  </a:moveTo>
                  <a:lnTo>
                    <a:pt x="3517" y="0"/>
                  </a:lnTo>
                  <a:lnTo>
                    <a:pt x="0" y="3517"/>
                  </a:lnTo>
                  <a:lnTo>
                    <a:pt x="0" y="35712"/>
                  </a:lnTo>
                  <a:lnTo>
                    <a:pt x="3517" y="39230"/>
                  </a:lnTo>
                  <a:lnTo>
                    <a:pt x="67094" y="39230"/>
                  </a:lnTo>
                  <a:lnTo>
                    <a:pt x="70599" y="35712"/>
                  </a:lnTo>
                  <a:lnTo>
                    <a:pt x="70599" y="31381"/>
                  </a:lnTo>
                  <a:lnTo>
                    <a:pt x="70599" y="3517"/>
                  </a:lnTo>
                  <a:lnTo>
                    <a:pt x="67094" y="0"/>
                  </a:lnTo>
                  <a:close/>
                </a:path>
              </a:pathLst>
            </a:custGeom>
            <a:solidFill>
              <a:srgbClr val="3C4557"/>
            </a:solidFill>
          </p:spPr>
          <p:txBody>
            <a:bodyPr wrap="square" lIns="0" tIns="0" rIns="0" bIns="0" rtlCol="0"/>
            <a:lstStyle/>
            <a:p/>
          </p:txBody>
        </p:sp>
        <p:sp>
          <p:nvSpPr>
            <p:cNvPr id="42" name="object 42" descr=""/>
            <p:cNvSpPr/>
            <p:nvPr/>
          </p:nvSpPr>
          <p:spPr>
            <a:xfrm>
              <a:off x="423308" y="3478210"/>
              <a:ext cx="74930" cy="43815"/>
            </a:xfrm>
            <a:custGeom>
              <a:avLst/>
              <a:gdLst/>
              <a:ahLst/>
              <a:cxnLst/>
              <a:rect l="l" t="t" r="r" b="b"/>
              <a:pathLst>
                <a:path w="74929" h="43814">
                  <a:moveTo>
                    <a:pt x="70294" y="0"/>
                  </a:moveTo>
                  <a:lnTo>
                    <a:pt x="4444" y="0"/>
                  </a:lnTo>
                  <a:lnTo>
                    <a:pt x="0" y="4457"/>
                  </a:lnTo>
                  <a:lnTo>
                    <a:pt x="0" y="38925"/>
                  </a:lnTo>
                  <a:lnTo>
                    <a:pt x="4444" y="43370"/>
                  </a:lnTo>
                  <a:lnTo>
                    <a:pt x="70294" y="43370"/>
                  </a:lnTo>
                  <a:lnTo>
                    <a:pt x="74446" y="39230"/>
                  </a:lnTo>
                  <a:lnTo>
                    <a:pt x="6743" y="39230"/>
                  </a:lnTo>
                  <a:lnTo>
                    <a:pt x="4152" y="36639"/>
                  </a:lnTo>
                  <a:lnTo>
                    <a:pt x="4152" y="6743"/>
                  </a:lnTo>
                  <a:lnTo>
                    <a:pt x="6743" y="4152"/>
                  </a:lnTo>
                  <a:lnTo>
                    <a:pt x="74447" y="4152"/>
                  </a:lnTo>
                  <a:lnTo>
                    <a:pt x="70294" y="0"/>
                  </a:lnTo>
                  <a:close/>
                </a:path>
                <a:path w="74929" h="43814">
                  <a:moveTo>
                    <a:pt x="74447" y="4152"/>
                  </a:moveTo>
                  <a:lnTo>
                    <a:pt x="68008" y="4152"/>
                  </a:lnTo>
                  <a:lnTo>
                    <a:pt x="70599" y="6743"/>
                  </a:lnTo>
                  <a:lnTo>
                    <a:pt x="70599" y="36639"/>
                  </a:lnTo>
                  <a:lnTo>
                    <a:pt x="68008" y="39230"/>
                  </a:lnTo>
                  <a:lnTo>
                    <a:pt x="74446" y="39230"/>
                  </a:lnTo>
                  <a:lnTo>
                    <a:pt x="74752" y="38925"/>
                  </a:lnTo>
                  <a:lnTo>
                    <a:pt x="74752" y="4457"/>
                  </a:lnTo>
                  <a:lnTo>
                    <a:pt x="74447" y="4152"/>
                  </a:lnTo>
                  <a:close/>
                </a:path>
              </a:pathLst>
            </a:custGeom>
            <a:solidFill>
              <a:srgbClr val="603813"/>
            </a:solidFill>
          </p:spPr>
          <p:txBody>
            <a:bodyPr wrap="square" lIns="0" tIns="0" rIns="0" bIns="0" rtlCol="0"/>
            <a:lstStyle/>
            <a:p/>
          </p:txBody>
        </p:sp>
        <p:sp>
          <p:nvSpPr>
            <p:cNvPr id="43" name="object 43" descr=""/>
            <p:cNvSpPr/>
            <p:nvPr/>
          </p:nvSpPr>
          <p:spPr>
            <a:xfrm>
              <a:off x="383298" y="3533673"/>
              <a:ext cx="158750" cy="11430"/>
            </a:xfrm>
            <a:custGeom>
              <a:avLst/>
              <a:gdLst/>
              <a:ahLst/>
              <a:cxnLst/>
              <a:rect l="l" t="t" r="r" b="b"/>
              <a:pathLst>
                <a:path w="158750" h="11429">
                  <a:moveTo>
                    <a:pt x="20066" y="4495"/>
                  </a:moveTo>
                  <a:lnTo>
                    <a:pt x="13144" y="4495"/>
                  </a:lnTo>
                  <a:lnTo>
                    <a:pt x="2070" y="0"/>
                  </a:lnTo>
                  <a:lnTo>
                    <a:pt x="0" y="8470"/>
                  </a:lnTo>
                  <a:lnTo>
                    <a:pt x="13144" y="11417"/>
                  </a:lnTo>
                  <a:lnTo>
                    <a:pt x="20066" y="11417"/>
                  </a:lnTo>
                  <a:lnTo>
                    <a:pt x="20066" y="4495"/>
                  </a:lnTo>
                  <a:close/>
                </a:path>
                <a:path w="158750" h="11429">
                  <a:moveTo>
                    <a:pt x="158178" y="8470"/>
                  </a:moveTo>
                  <a:lnTo>
                    <a:pt x="156108" y="0"/>
                  </a:lnTo>
                  <a:lnTo>
                    <a:pt x="145034" y="4495"/>
                  </a:lnTo>
                  <a:lnTo>
                    <a:pt x="138112" y="4495"/>
                  </a:lnTo>
                  <a:lnTo>
                    <a:pt x="138112" y="11417"/>
                  </a:lnTo>
                  <a:lnTo>
                    <a:pt x="145034" y="11417"/>
                  </a:lnTo>
                  <a:lnTo>
                    <a:pt x="158178" y="8470"/>
                  </a:lnTo>
                  <a:close/>
                </a:path>
              </a:pathLst>
            </a:custGeom>
            <a:solidFill>
              <a:srgbClr val="F7941D"/>
            </a:solidFill>
          </p:spPr>
          <p:txBody>
            <a:bodyPr wrap="square" lIns="0" tIns="0" rIns="0" bIns="0" rtlCol="0"/>
            <a:lstStyle/>
            <a:p/>
          </p:txBody>
        </p:sp>
        <p:pic>
          <p:nvPicPr>
            <p:cNvPr id="44" name="object 44" descr=""/>
            <p:cNvPicPr/>
            <p:nvPr/>
          </p:nvPicPr>
          <p:blipFill>
            <a:blip r:embed="rId12" cstate="print"/>
            <a:stretch>
              <a:fillRect/>
            </a:stretch>
          </p:blipFill>
          <p:spPr>
            <a:xfrm>
              <a:off x="422617" y="3329927"/>
              <a:ext cx="79209" cy="5537"/>
            </a:xfrm>
            <a:prstGeom prst="rect">
              <a:avLst/>
            </a:prstGeom>
          </p:spPr>
        </p:pic>
        <p:sp>
          <p:nvSpPr>
            <p:cNvPr id="45" name="object 45" descr=""/>
            <p:cNvSpPr/>
            <p:nvPr/>
          </p:nvSpPr>
          <p:spPr>
            <a:xfrm>
              <a:off x="407570" y="3337139"/>
              <a:ext cx="110489" cy="5715"/>
            </a:xfrm>
            <a:custGeom>
              <a:avLst/>
              <a:gdLst/>
              <a:ahLst/>
              <a:cxnLst/>
              <a:rect l="l" t="t" r="r" b="b"/>
              <a:pathLst>
                <a:path w="110490" h="5714">
                  <a:moveTo>
                    <a:pt x="110350" y="0"/>
                  </a:moveTo>
                  <a:lnTo>
                    <a:pt x="0" y="0"/>
                  </a:lnTo>
                  <a:lnTo>
                    <a:pt x="8636" y="5537"/>
                  </a:lnTo>
                  <a:lnTo>
                    <a:pt x="100482" y="5537"/>
                  </a:lnTo>
                  <a:lnTo>
                    <a:pt x="110350" y="0"/>
                  </a:lnTo>
                  <a:close/>
                </a:path>
              </a:pathLst>
            </a:custGeom>
            <a:solidFill>
              <a:srgbClr val="91B1B6"/>
            </a:solidFill>
          </p:spPr>
          <p:txBody>
            <a:bodyPr wrap="square" lIns="0" tIns="0" rIns="0" bIns="0" rtlCol="0"/>
            <a:lstStyle/>
            <a:p/>
          </p:txBody>
        </p:sp>
        <p:pic>
          <p:nvPicPr>
            <p:cNvPr id="46" name="object 46" descr=""/>
            <p:cNvPicPr/>
            <p:nvPr/>
          </p:nvPicPr>
          <p:blipFill>
            <a:blip r:embed="rId13" cstate="print"/>
            <a:stretch>
              <a:fillRect/>
            </a:stretch>
          </p:blipFill>
          <p:spPr>
            <a:xfrm>
              <a:off x="434098" y="3350679"/>
              <a:ext cx="4152" cy="123494"/>
            </a:xfrm>
            <a:prstGeom prst="rect">
              <a:avLst/>
            </a:prstGeom>
          </p:spPr>
        </p:pic>
        <p:pic>
          <p:nvPicPr>
            <p:cNvPr id="47" name="object 47" descr=""/>
            <p:cNvPicPr/>
            <p:nvPr/>
          </p:nvPicPr>
          <p:blipFill>
            <a:blip r:embed="rId13" cstate="print"/>
            <a:stretch>
              <a:fillRect/>
            </a:stretch>
          </p:blipFill>
          <p:spPr>
            <a:xfrm>
              <a:off x="451116" y="3350679"/>
              <a:ext cx="4152" cy="123494"/>
            </a:xfrm>
            <a:prstGeom prst="rect">
              <a:avLst/>
            </a:prstGeom>
          </p:spPr>
        </p:pic>
        <p:pic>
          <p:nvPicPr>
            <p:cNvPr id="48" name="object 48" descr=""/>
            <p:cNvPicPr/>
            <p:nvPr/>
          </p:nvPicPr>
          <p:blipFill>
            <a:blip r:embed="rId13" cstate="print"/>
            <a:stretch>
              <a:fillRect/>
            </a:stretch>
          </p:blipFill>
          <p:spPr>
            <a:xfrm>
              <a:off x="468134" y="3350679"/>
              <a:ext cx="4152" cy="123494"/>
            </a:xfrm>
            <a:prstGeom prst="rect">
              <a:avLst/>
            </a:prstGeom>
          </p:spPr>
        </p:pic>
        <p:pic>
          <p:nvPicPr>
            <p:cNvPr id="49" name="object 49" descr=""/>
            <p:cNvPicPr/>
            <p:nvPr/>
          </p:nvPicPr>
          <p:blipFill>
            <a:blip r:embed="rId13" cstate="print"/>
            <a:stretch>
              <a:fillRect/>
            </a:stretch>
          </p:blipFill>
          <p:spPr>
            <a:xfrm>
              <a:off x="485152" y="3350679"/>
              <a:ext cx="4152" cy="123494"/>
            </a:xfrm>
            <a:prstGeom prst="rect">
              <a:avLst/>
            </a:prstGeom>
          </p:spPr>
        </p:pic>
        <p:pic>
          <p:nvPicPr>
            <p:cNvPr id="50" name="object 50" descr=""/>
            <p:cNvPicPr/>
            <p:nvPr/>
          </p:nvPicPr>
          <p:blipFill>
            <a:blip r:embed="rId14" cstate="print"/>
            <a:stretch>
              <a:fillRect/>
            </a:stretch>
          </p:blipFill>
          <p:spPr>
            <a:xfrm>
              <a:off x="405091" y="3339845"/>
              <a:ext cx="16141" cy="203860"/>
            </a:xfrm>
            <a:prstGeom prst="rect">
              <a:avLst/>
            </a:prstGeom>
          </p:spPr>
        </p:pic>
        <p:pic>
          <p:nvPicPr>
            <p:cNvPr id="51" name="object 51" descr=""/>
            <p:cNvPicPr/>
            <p:nvPr/>
          </p:nvPicPr>
          <p:blipFill>
            <a:blip r:embed="rId15" cstate="print"/>
            <a:stretch>
              <a:fillRect/>
            </a:stretch>
          </p:blipFill>
          <p:spPr>
            <a:xfrm>
              <a:off x="502183" y="3339845"/>
              <a:ext cx="17513" cy="203860"/>
            </a:xfrm>
            <a:prstGeom prst="rect">
              <a:avLst/>
            </a:prstGeom>
          </p:spPr>
        </p:pic>
        <p:sp>
          <p:nvSpPr>
            <p:cNvPr id="52" name="object 52" descr=""/>
            <p:cNvSpPr/>
            <p:nvPr/>
          </p:nvSpPr>
          <p:spPr>
            <a:xfrm>
              <a:off x="403707" y="3338626"/>
              <a:ext cx="117475" cy="208915"/>
            </a:xfrm>
            <a:custGeom>
              <a:avLst/>
              <a:gdLst/>
              <a:ahLst/>
              <a:cxnLst/>
              <a:rect l="l" t="t" r="r" b="b"/>
              <a:pathLst>
                <a:path w="117475" h="208914">
                  <a:moveTo>
                    <a:pt x="8293" y="4991"/>
                  </a:moveTo>
                  <a:lnTo>
                    <a:pt x="6921" y="4178"/>
                  </a:lnTo>
                  <a:lnTo>
                    <a:pt x="6921" y="5765"/>
                  </a:lnTo>
                  <a:lnTo>
                    <a:pt x="6921" y="69570"/>
                  </a:lnTo>
                  <a:lnTo>
                    <a:pt x="6921" y="82715"/>
                  </a:lnTo>
                  <a:lnTo>
                    <a:pt x="6921" y="131521"/>
                  </a:lnTo>
                  <a:lnTo>
                    <a:pt x="6921" y="141211"/>
                  </a:lnTo>
                  <a:lnTo>
                    <a:pt x="6921" y="188556"/>
                  </a:lnTo>
                  <a:lnTo>
                    <a:pt x="1384" y="201663"/>
                  </a:lnTo>
                  <a:lnTo>
                    <a:pt x="1384" y="141211"/>
                  </a:lnTo>
                  <a:lnTo>
                    <a:pt x="6921" y="141211"/>
                  </a:lnTo>
                  <a:lnTo>
                    <a:pt x="6921" y="131521"/>
                  </a:lnTo>
                  <a:lnTo>
                    <a:pt x="1384" y="131521"/>
                  </a:lnTo>
                  <a:lnTo>
                    <a:pt x="1384" y="79082"/>
                  </a:lnTo>
                  <a:lnTo>
                    <a:pt x="6921" y="82715"/>
                  </a:lnTo>
                  <a:lnTo>
                    <a:pt x="6921" y="69570"/>
                  </a:lnTo>
                  <a:lnTo>
                    <a:pt x="1384" y="65938"/>
                  </a:lnTo>
                  <a:lnTo>
                    <a:pt x="1384" y="2451"/>
                  </a:lnTo>
                  <a:lnTo>
                    <a:pt x="6921" y="5765"/>
                  </a:lnTo>
                  <a:lnTo>
                    <a:pt x="6921" y="4178"/>
                  </a:lnTo>
                  <a:lnTo>
                    <a:pt x="4064" y="2451"/>
                  </a:lnTo>
                  <a:lnTo>
                    <a:pt x="0" y="0"/>
                  </a:lnTo>
                  <a:lnTo>
                    <a:pt x="0" y="208495"/>
                  </a:lnTo>
                  <a:lnTo>
                    <a:pt x="2882" y="201663"/>
                  </a:lnTo>
                  <a:lnTo>
                    <a:pt x="8242" y="188976"/>
                  </a:lnTo>
                  <a:lnTo>
                    <a:pt x="8255" y="141211"/>
                  </a:lnTo>
                  <a:lnTo>
                    <a:pt x="8255" y="131521"/>
                  </a:lnTo>
                  <a:lnTo>
                    <a:pt x="8267" y="79082"/>
                  </a:lnTo>
                  <a:lnTo>
                    <a:pt x="8267" y="69570"/>
                  </a:lnTo>
                  <a:lnTo>
                    <a:pt x="8293" y="4991"/>
                  </a:lnTo>
                  <a:close/>
                </a:path>
                <a:path w="117475" h="208914">
                  <a:moveTo>
                    <a:pt x="117360" y="12"/>
                  </a:moveTo>
                  <a:lnTo>
                    <a:pt x="115989" y="838"/>
                  </a:lnTo>
                  <a:lnTo>
                    <a:pt x="115989" y="2451"/>
                  </a:lnTo>
                  <a:lnTo>
                    <a:pt x="115989" y="65951"/>
                  </a:lnTo>
                  <a:lnTo>
                    <a:pt x="115989" y="79095"/>
                  </a:lnTo>
                  <a:lnTo>
                    <a:pt x="115989" y="131521"/>
                  </a:lnTo>
                  <a:lnTo>
                    <a:pt x="115989" y="141211"/>
                  </a:lnTo>
                  <a:lnTo>
                    <a:pt x="115989" y="201663"/>
                  </a:lnTo>
                  <a:lnTo>
                    <a:pt x="110451" y="188569"/>
                  </a:lnTo>
                  <a:lnTo>
                    <a:pt x="110451" y="141211"/>
                  </a:lnTo>
                  <a:lnTo>
                    <a:pt x="115989" y="141211"/>
                  </a:lnTo>
                  <a:lnTo>
                    <a:pt x="115989" y="131521"/>
                  </a:lnTo>
                  <a:lnTo>
                    <a:pt x="110451" y="131521"/>
                  </a:lnTo>
                  <a:lnTo>
                    <a:pt x="110451" y="82727"/>
                  </a:lnTo>
                  <a:lnTo>
                    <a:pt x="115989" y="79095"/>
                  </a:lnTo>
                  <a:lnTo>
                    <a:pt x="115989" y="65951"/>
                  </a:lnTo>
                  <a:lnTo>
                    <a:pt x="110451" y="69583"/>
                  </a:lnTo>
                  <a:lnTo>
                    <a:pt x="110451" y="5765"/>
                  </a:lnTo>
                  <a:lnTo>
                    <a:pt x="115989" y="2451"/>
                  </a:lnTo>
                  <a:lnTo>
                    <a:pt x="115989" y="838"/>
                  </a:lnTo>
                  <a:lnTo>
                    <a:pt x="109067" y="4991"/>
                  </a:lnTo>
                  <a:lnTo>
                    <a:pt x="109118" y="188976"/>
                  </a:lnTo>
                  <a:lnTo>
                    <a:pt x="117360" y="208495"/>
                  </a:lnTo>
                  <a:lnTo>
                    <a:pt x="117360" y="201663"/>
                  </a:lnTo>
                  <a:lnTo>
                    <a:pt x="117360" y="141211"/>
                  </a:lnTo>
                  <a:lnTo>
                    <a:pt x="117360" y="131521"/>
                  </a:lnTo>
                  <a:lnTo>
                    <a:pt x="117360" y="79095"/>
                  </a:lnTo>
                  <a:lnTo>
                    <a:pt x="117360" y="69583"/>
                  </a:lnTo>
                  <a:lnTo>
                    <a:pt x="117360" y="2451"/>
                  </a:lnTo>
                  <a:lnTo>
                    <a:pt x="117360" y="12"/>
                  </a:lnTo>
                  <a:close/>
                </a:path>
              </a:pathLst>
            </a:custGeom>
            <a:solidFill>
              <a:srgbClr val="603813"/>
            </a:solidFill>
          </p:spPr>
          <p:txBody>
            <a:bodyPr wrap="square" lIns="0" tIns="0" rIns="0" bIns="0" rtlCol="0"/>
            <a:lstStyle/>
            <a:p/>
          </p:txBody>
        </p:sp>
        <p:sp>
          <p:nvSpPr>
            <p:cNvPr id="53" name="object 53" descr=""/>
            <p:cNvSpPr/>
            <p:nvPr/>
          </p:nvSpPr>
          <p:spPr>
            <a:xfrm>
              <a:off x="402958" y="3623627"/>
              <a:ext cx="119380" cy="6350"/>
            </a:xfrm>
            <a:custGeom>
              <a:avLst/>
              <a:gdLst/>
              <a:ahLst/>
              <a:cxnLst/>
              <a:rect l="l" t="t" r="r" b="b"/>
              <a:pathLst>
                <a:path w="119379" h="6350">
                  <a:moveTo>
                    <a:pt x="16891" y="5880"/>
                  </a:moveTo>
                  <a:lnTo>
                    <a:pt x="0" y="0"/>
                  </a:lnTo>
                  <a:lnTo>
                    <a:pt x="977" y="3098"/>
                  </a:lnTo>
                  <a:lnTo>
                    <a:pt x="16891" y="5880"/>
                  </a:lnTo>
                  <a:close/>
                </a:path>
                <a:path w="119379" h="6350">
                  <a:moveTo>
                    <a:pt x="118884" y="0"/>
                  </a:moveTo>
                  <a:lnTo>
                    <a:pt x="101993" y="5880"/>
                  </a:lnTo>
                  <a:lnTo>
                    <a:pt x="117906" y="3098"/>
                  </a:lnTo>
                  <a:lnTo>
                    <a:pt x="118884" y="0"/>
                  </a:lnTo>
                  <a:close/>
                </a:path>
              </a:pathLst>
            </a:custGeom>
            <a:solidFill>
              <a:srgbClr val="A7A9AC"/>
            </a:solidFill>
          </p:spPr>
          <p:txBody>
            <a:bodyPr wrap="square" lIns="0" tIns="0" rIns="0" bIns="0" rtlCol="0"/>
            <a:lstStyle/>
            <a:p/>
          </p:txBody>
        </p:sp>
        <p:sp>
          <p:nvSpPr>
            <p:cNvPr id="54" name="object 54" descr=""/>
            <p:cNvSpPr/>
            <p:nvPr/>
          </p:nvSpPr>
          <p:spPr>
            <a:xfrm>
              <a:off x="6639128" y="4229125"/>
              <a:ext cx="118745" cy="194310"/>
            </a:xfrm>
            <a:custGeom>
              <a:avLst/>
              <a:gdLst/>
              <a:ahLst/>
              <a:cxnLst/>
              <a:rect l="l" t="t" r="r" b="b"/>
              <a:pathLst>
                <a:path w="118745" h="194310">
                  <a:moveTo>
                    <a:pt x="9194" y="147624"/>
                  </a:moveTo>
                  <a:lnTo>
                    <a:pt x="7353" y="145770"/>
                  </a:lnTo>
                  <a:lnTo>
                    <a:pt x="1841" y="145770"/>
                  </a:lnTo>
                  <a:lnTo>
                    <a:pt x="0" y="147624"/>
                  </a:lnTo>
                  <a:lnTo>
                    <a:pt x="0" y="191871"/>
                  </a:lnTo>
                  <a:lnTo>
                    <a:pt x="1841" y="193713"/>
                  </a:lnTo>
                  <a:lnTo>
                    <a:pt x="7353" y="193713"/>
                  </a:lnTo>
                  <a:lnTo>
                    <a:pt x="9194" y="191871"/>
                  </a:lnTo>
                  <a:lnTo>
                    <a:pt x="9194" y="189598"/>
                  </a:lnTo>
                  <a:lnTo>
                    <a:pt x="9194" y="147624"/>
                  </a:lnTo>
                  <a:close/>
                </a:path>
                <a:path w="118745" h="194310">
                  <a:moveTo>
                    <a:pt x="9194" y="1854"/>
                  </a:moveTo>
                  <a:lnTo>
                    <a:pt x="7353" y="0"/>
                  </a:lnTo>
                  <a:lnTo>
                    <a:pt x="1841" y="0"/>
                  </a:lnTo>
                  <a:lnTo>
                    <a:pt x="0" y="1854"/>
                  </a:lnTo>
                  <a:lnTo>
                    <a:pt x="0" y="46101"/>
                  </a:lnTo>
                  <a:lnTo>
                    <a:pt x="1841" y="47942"/>
                  </a:lnTo>
                  <a:lnTo>
                    <a:pt x="7353" y="47942"/>
                  </a:lnTo>
                  <a:lnTo>
                    <a:pt x="9194" y="46101"/>
                  </a:lnTo>
                  <a:lnTo>
                    <a:pt x="9194" y="43827"/>
                  </a:lnTo>
                  <a:lnTo>
                    <a:pt x="9194" y="1854"/>
                  </a:lnTo>
                  <a:close/>
                </a:path>
                <a:path w="118745" h="194310">
                  <a:moveTo>
                    <a:pt x="118148" y="147624"/>
                  </a:moveTo>
                  <a:lnTo>
                    <a:pt x="116306" y="145770"/>
                  </a:lnTo>
                  <a:lnTo>
                    <a:pt x="110794" y="145770"/>
                  </a:lnTo>
                  <a:lnTo>
                    <a:pt x="108953" y="147624"/>
                  </a:lnTo>
                  <a:lnTo>
                    <a:pt x="108953" y="191871"/>
                  </a:lnTo>
                  <a:lnTo>
                    <a:pt x="110794" y="193713"/>
                  </a:lnTo>
                  <a:lnTo>
                    <a:pt x="116306" y="193713"/>
                  </a:lnTo>
                  <a:lnTo>
                    <a:pt x="118148" y="191871"/>
                  </a:lnTo>
                  <a:lnTo>
                    <a:pt x="118148" y="189598"/>
                  </a:lnTo>
                  <a:lnTo>
                    <a:pt x="118148" y="147624"/>
                  </a:lnTo>
                  <a:close/>
                </a:path>
                <a:path w="118745" h="194310">
                  <a:moveTo>
                    <a:pt x="118148" y="1854"/>
                  </a:moveTo>
                  <a:lnTo>
                    <a:pt x="116306" y="0"/>
                  </a:lnTo>
                  <a:lnTo>
                    <a:pt x="110794" y="0"/>
                  </a:lnTo>
                  <a:lnTo>
                    <a:pt x="108953" y="1854"/>
                  </a:lnTo>
                  <a:lnTo>
                    <a:pt x="108953" y="46101"/>
                  </a:lnTo>
                  <a:lnTo>
                    <a:pt x="110794" y="47942"/>
                  </a:lnTo>
                  <a:lnTo>
                    <a:pt x="116306" y="47942"/>
                  </a:lnTo>
                  <a:lnTo>
                    <a:pt x="118148" y="46101"/>
                  </a:lnTo>
                  <a:lnTo>
                    <a:pt x="118148" y="43827"/>
                  </a:lnTo>
                  <a:lnTo>
                    <a:pt x="118148" y="1854"/>
                  </a:lnTo>
                  <a:close/>
                </a:path>
              </a:pathLst>
            </a:custGeom>
            <a:solidFill>
              <a:srgbClr val="231F20"/>
            </a:solidFill>
          </p:spPr>
          <p:txBody>
            <a:bodyPr wrap="square" lIns="0" tIns="0" rIns="0" bIns="0" rtlCol="0"/>
            <a:lstStyle/>
            <a:p/>
          </p:txBody>
        </p:sp>
        <p:pic>
          <p:nvPicPr>
            <p:cNvPr id="55" name="object 55" descr=""/>
            <p:cNvPicPr/>
            <p:nvPr/>
          </p:nvPicPr>
          <p:blipFill>
            <a:blip r:embed="rId16" cstate="print"/>
            <a:stretch>
              <a:fillRect/>
            </a:stretch>
          </p:blipFill>
          <p:spPr>
            <a:xfrm>
              <a:off x="6643719" y="4190263"/>
              <a:ext cx="108673" cy="272161"/>
            </a:xfrm>
            <a:prstGeom prst="rect">
              <a:avLst/>
            </a:prstGeom>
          </p:spPr>
        </p:pic>
        <p:pic>
          <p:nvPicPr>
            <p:cNvPr id="56" name="object 56" descr=""/>
            <p:cNvPicPr/>
            <p:nvPr/>
          </p:nvPicPr>
          <p:blipFill>
            <a:blip r:embed="rId17" cstate="print"/>
            <a:stretch>
              <a:fillRect/>
            </a:stretch>
          </p:blipFill>
          <p:spPr>
            <a:xfrm>
              <a:off x="6652437" y="4192575"/>
              <a:ext cx="91236" cy="202539"/>
            </a:xfrm>
            <a:prstGeom prst="rect">
              <a:avLst/>
            </a:prstGeom>
          </p:spPr>
        </p:pic>
        <p:sp>
          <p:nvSpPr>
            <p:cNvPr id="57" name="object 57" descr=""/>
            <p:cNvSpPr/>
            <p:nvPr/>
          </p:nvSpPr>
          <p:spPr>
            <a:xfrm>
              <a:off x="6644200" y="4429688"/>
              <a:ext cx="30480" cy="32384"/>
            </a:xfrm>
            <a:custGeom>
              <a:avLst/>
              <a:gdLst/>
              <a:ahLst/>
              <a:cxnLst/>
              <a:rect l="l" t="t" r="r" b="b"/>
              <a:pathLst>
                <a:path w="30479" h="32385">
                  <a:moveTo>
                    <a:pt x="0" y="0"/>
                  </a:moveTo>
                  <a:lnTo>
                    <a:pt x="2082" y="8306"/>
                  </a:lnTo>
                  <a:lnTo>
                    <a:pt x="6983" y="17938"/>
                  </a:lnTo>
                  <a:lnTo>
                    <a:pt x="15910" y="26599"/>
                  </a:lnTo>
                  <a:lnTo>
                    <a:pt x="30073" y="31991"/>
                  </a:lnTo>
                  <a:lnTo>
                    <a:pt x="0" y="0"/>
                  </a:lnTo>
                  <a:close/>
                </a:path>
              </a:pathLst>
            </a:custGeom>
            <a:solidFill>
              <a:srgbClr val="A7A9AC"/>
            </a:solidFill>
          </p:spPr>
          <p:txBody>
            <a:bodyPr wrap="square" lIns="0" tIns="0" rIns="0" bIns="0" rtlCol="0"/>
            <a:lstStyle/>
            <a:p/>
          </p:txBody>
        </p:sp>
        <p:pic>
          <p:nvPicPr>
            <p:cNvPr id="58" name="object 58" descr=""/>
            <p:cNvPicPr/>
            <p:nvPr/>
          </p:nvPicPr>
          <p:blipFill>
            <a:blip r:embed="rId18" cstate="print"/>
            <a:stretch>
              <a:fillRect/>
            </a:stretch>
          </p:blipFill>
          <p:spPr>
            <a:xfrm>
              <a:off x="6644195" y="4429683"/>
              <a:ext cx="7962" cy="18694"/>
            </a:xfrm>
            <a:prstGeom prst="rect">
              <a:avLst/>
            </a:prstGeom>
          </p:spPr>
        </p:pic>
        <p:sp>
          <p:nvSpPr>
            <p:cNvPr id="59" name="object 59" descr=""/>
            <p:cNvSpPr/>
            <p:nvPr/>
          </p:nvSpPr>
          <p:spPr>
            <a:xfrm>
              <a:off x="6651460" y="4196499"/>
              <a:ext cx="79375" cy="259079"/>
            </a:xfrm>
            <a:custGeom>
              <a:avLst/>
              <a:gdLst/>
              <a:ahLst/>
              <a:cxnLst/>
              <a:rect l="l" t="t" r="r" b="b"/>
              <a:pathLst>
                <a:path w="79375" h="259079">
                  <a:moveTo>
                    <a:pt x="11874" y="57213"/>
                  </a:moveTo>
                  <a:lnTo>
                    <a:pt x="10426" y="53619"/>
                  </a:lnTo>
                  <a:lnTo>
                    <a:pt x="10426" y="109143"/>
                  </a:lnTo>
                  <a:lnTo>
                    <a:pt x="10426" y="113499"/>
                  </a:lnTo>
                  <a:lnTo>
                    <a:pt x="10337" y="133438"/>
                  </a:lnTo>
                  <a:lnTo>
                    <a:pt x="2667" y="160464"/>
                  </a:lnTo>
                  <a:lnTo>
                    <a:pt x="2667" y="113499"/>
                  </a:lnTo>
                  <a:lnTo>
                    <a:pt x="10426" y="113499"/>
                  </a:lnTo>
                  <a:lnTo>
                    <a:pt x="10426" y="109143"/>
                  </a:lnTo>
                  <a:lnTo>
                    <a:pt x="2667" y="109143"/>
                  </a:lnTo>
                  <a:lnTo>
                    <a:pt x="2667" y="38188"/>
                  </a:lnTo>
                  <a:lnTo>
                    <a:pt x="10363" y="57213"/>
                  </a:lnTo>
                  <a:lnTo>
                    <a:pt x="10426" y="109143"/>
                  </a:lnTo>
                  <a:lnTo>
                    <a:pt x="10426" y="53619"/>
                  </a:lnTo>
                  <a:lnTo>
                    <a:pt x="4216" y="38188"/>
                  </a:lnTo>
                  <a:lnTo>
                    <a:pt x="1219" y="30721"/>
                  </a:lnTo>
                  <a:lnTo>
                    <a:pt x="1219" y="170916"/>
                  </a:lnTo>
                  <a:lnTo>
                    <a:pt x="4178" y="160464"/>
                  </a:lnTo>
                  <a:lnTo>
                    <a:pt x="11849" y="133438"/>
                  </a:lnTo>
                  <a:lnTo>
                    <a:pt x="11849" y="113499"/>
                  </a:lnTo>
                  <a:lnTo>
                    <a:pt x="11849" y="109143"/>
                  </a:lnTo>
                  <a:lnTo>
                    <a:pt x="11874" y="57213"/>
                  </a:lnTo>
                  <a:close/>
                </a:path>
                <a:path w="79375" h="259079">
                  <a:moveTo>
                    <a:pt x="33896" y="258927"/>
                  </a:moveTo>
                  <a:lnTo>
                    <a:pt x="2667" y="188823"/>
                  </a:lnTo>
                  <a:lnTo>
                    <a:pt x="0" y="190017"/>
                  </a:lnTo>
                  <a:lnTo>
                    <a:pt x="30721" y="258889"/>
                  </a:lnTo>
                  <a:lnTo>
                    <a:pt x="33896" y="258927"/>
                  </a:lnTo>
                  <a:close/>
                </a:path>
                <a:path w="79375" h="259079">
                  <a:moveTo>
                    <a:pt x="79146" y="4178"/>
                  </a:moveTo>
                  <a:lnTo>
                    <a:pt x="47256" y="0"/>
                  </a:lnTo>
                  <a:lnTo>
                    <a:pt x="14058" y="4178"/>
                  </a:lnTo>
                  <a:lnTo>
                    <a:pt x="79146" y="4178"/>
                  </a:lnTo>
                  <a:close/>
                </a:path>
              </a:pathLst>
            </a:custGeom>
            <a:solidFill>
              <a:srgbClr val="262261"/>
            </a:solidFill>
          </p:spPr>
          <p:txBody>
            <a:bodyPr wrap="square" lIns="0" tIns="0" rIns="0" bIns="0" rtlCol="0"/>
            <a:lstStyle/>
            <a:p/>
          </p:txBody>
        </p:sp>
        <p:pic>
          <p:nvPicPr>
            <p:cNvPr id="60" name="object 60" descr=""/>
            <p:cNvPicPr/>
            <p:nvPr/>
          </p:nvPicPr>
          <p:blipFill>
            <a:blip r:embed="rId19" cstate="print"/>
            <a:stretch>
              <a:fillRect/>
            </a:stretch>
          </p:blipFill>
          <p:spPr>
            <a:xfrm>
              <a:off x="6732778" y="4230941"/>
              <a:ext cx="9207" cy="131241"/>
            </a:xfrm>
            <a:prstGeom prst="rect">
              <a:avLst/>
            </a:prstGeom>
          </p:spPr>
        </p:pic>
        <p:sp>
          <p:nvSpPr>
            <p:cNvPr id="61" name="object 61" descr=""/>
            <p:cNvSpPr/>
            <p:nvPr/>
          </p:nvSpPr>
          <p:spPr>
            <a:xfrm>
              <a:off x="6721840" y="4429688"/>
              <a:ext cx="30480" cy="32384"/>
            </a:xfrm>
            <a:custGeom>
              <a:avLst/>
              <a:gdLst/>
              <a:ahLst/>
              <a:cxnLst/>
              <a:rect l="l" t="t" r="r" b="b"/>
              <a:pathLst>
                <a:path w="30479" h="32385">
                  <a:moveTo>
                    <a:pt x="30073" y="0"/>
                  </a:moveTo>
                  <a:lnTo>
                    <a:pt x="0" y="31991"/>
                  </a:lnTo>
                  <a:lnTo>
                    <a:pt x="14162" y="26599"/>
                  </a:lnTo>
                  <a:lnTo>
                    <a:pt x="23090" y="17938"/>
                  </a:lnTo>
                  <a:lnTo>
                    <a:pt x="27990" y="8306"/>
                  </a:lnTo>
                  <a:lnTo>
                    <a:pt x="30073" y="0"/>
                  </a:lnTo>
                  <a:close/>
                </a:path>
              </a:pathLst>
            </a:custGeom>
            <a:solidFill>
              <a:srgbClr val="A7A9AC"/>
            </a:solidFill>
          </p:spPr>
          <p:txBody>
            <a:bodyPr wrap="square" lIns="0" tIns="0" rIns="0" bIns="0" rtlCol="0"/>
            <a:lstStyle/>
            <a:p/>
          </p:txBody>
        </p:sp>
        <p:pic>
          <p:nvPicPr>
            <p:cNvPr id="62" name="object 62" descr=""/>
            <p:cNvPicPr/>
            <p:nvPr/>
          </p:nvPicPr>
          <p:blipFill>
            <a:blip r:embed="rId18" cstate="print"/>
            <a:stretch>
              <a:fillRect/>
            </a:stretch>
          </p:blipFill>
          <p:spPr>
            <a:xfrm>
              <a:off x="6743966" y="4429683"/>
              <a:ext cx="7950" cy="18694"/>
            </a:xfrm>
            <a:prstGeom prst="rect">
              <a:avLst/>
            </a:prstGeom>
          </p:spPr>
        </p:pic>
        <p:pic>
          <p:nvPicPr>
            <p:cNvPr id="63" name="object 63" descr=""/>
            <p:cNvPicPr/>
            <p:nvPr/>
          </p:nvPicPr>
          <p:blipFill>
            <a:blip r:embed="rId20" cstate="print"/>
            <a:stretch>
              <a:fillRect/>
            </a:stretch>
          </p:blipFill>
          <p:spPr>
            <a:xfrm>
              <a:off x="6729526" y="4192575"/>
              <a:ext cx="13779" cy="12128"/>
            </a:xfrm>
            <a:prstGeom prst="rect">
              <a:avLst/>
            </a:prstGeom>
          </p:spPr>
        </p:pic>
        <p:sp>
          <p:nvSpPr>
            <p:cNvPr id="64" name="object 64" descr=""/>
            <p:cNvSpPr/>
            <p:nvPr/>
          </p:nvSpPr>
          <p:spPr>
            <a:xfrm>
              <a:off x="6636309" y="4227207"/>
              <a:ext cx="126364" cy="228600"/>
            </a:xfrm>
            <a:custGeom>
              <a:avLst/>
              <a:gdLst/>
              <a:ahLst/>
              <a:cxnLst/>
              <a:rect l="l" t="t" r="r" b="b"/>
              <a:pathLst>
                <a:path w="126365" h="228600">
                  <a:moveTo>
                    <a:pt x="21729" y="132041"/>
                  </a:moveTo>
                  <a:lnTo>
                    <a:pt x="21196" y="129794"/>
                  </a:lnTo>
                  <a:lnTo>
                    <a:pt x="4356" y="119329"/>
                  </a:lnTo>
                  <a:lnTo>
                    <a:pt x="2120" y="119849"/>
                  </a:lnTo>
                  <a:lnTo>
                    <a:pt x="0" y="123253"/>
                  </a:lnTo>
                  <a:lnTo>
                    <a:pt x="520" y="125501"/>
                  </a:lnTo>
                  <a:lnTo>
                    <a:pt x="16256" y="135280"/>
                  </a:lnTo>
                  <a:lnTo>
                    <a:pt x="16916" y="135458"/>
                  </a:lnTo>
                  <a:lnTo>
                    <a:pt x="17576" y="135458"/>
                  </a:lnTo>
                  <a:lnTo>
                    <a:pt x="18796" y="135458"/>
                  </a:lnTo>
                  <a:lnTo>
                    <a:pt x="19977" y="134848"/>
                  </a:lnTo>
                  <a:lnTo>
                    <a:pt x="21729" y="132041"/>
                  </a:lnTo>
                  <a:close/>
                </a:path>
                <a:path w="126365" h="228600">
                  <a:moveTo>
                    <a:pt x="108331" y="159308"/>
                  </a:moveTo>
                  <a:lnTo>
                    <a:pt x="105676" y="158115"/>
                  </a:lnTo>
                  <a:lnTo>
                    <a:pt x="74434" y="228219"/>
                  </a:lnTo>
                  <a:lnTo>
                    <a:pt x="77685" y="228231"/>
                  </a:lnTo>
                  <a:lnTo>
                    <a:pt x="108331" y="159308"/>
                  </a:lnTo>
                  <a:close/>
                </a:path>
                <a:path w="126365" h="228600">
                  <a:moveTo>
                    <a:pt x="125958" y="123253"/>
                  </a:moveTo>
                  <a:lnTo>
                    <a:pt x="123837" y="119849"/>
                  </a:lnTo>
                  <a:lnTo>
                    <a:pt x="121602" y="119329"/>
                  </a:lnTo>
                  <a:lnTo>
                    <a:pt x="107124" y="128333"/>
                  </a:lnTo>
                  <a:lnTo>
                    <a:pt x="107124" y="82791"/>
                  </a:lnTo>
                  <a:lnTo>
                    <a:pt x="107124" y="78435"/>
                  </a:lnTo>
                  <a:lnTo>
                    <a:pt x="107124" y="7467"/>
                  </a:lnTo>
                  <a:lnTo>
                    <a:pt x="107124" y="0"/>
                  </a:lnTo>
                  <a:lnTo>
                    <a:pt x="105664" y="3632"/>
                  </a:lnTo>
                  <a:lnTo>
                    <a:pt x="105664" y="7467"/>
                  </a:lnTo>
                  <a:lnTo>
                    <a:pt x="105664" y="78435"/>
                  </a:lnTo>
                  <a:lnTo>
                    <a:pt x="105664" y="82791"/>
                  </a:lnTo>
                  <a:lnTo>
                    <a:pt x="105664" y="129235"/>
                  </a:lnTo>
                  <a:lnTo>
                    <a:pt x="105537" y="129324"/>
                  </a:lnTo>
                  <a:lnTo>
                    <a:pt x="97993" y="102717"/>
                  </a:lnTo>
                  <a:lnTo>
                    <a:pt x="97904" y="82791"/>
                  </a:lnTo>
                  <a:lnTo>
                    <a:pt x="105664" y="82791"/>
                  </a:lnTo>
                  <a:lnTo>
                    <a:pt x="105664" y="78435"/>
                  </a:lnTo>
                  <a:lnTo>
                    <a:pt x="97904" y="78435"/>
                  </a:lnTo>
                  <a:lnTo>
                    <a:pt x="97967" y="26492"/>
                  </a:lnTo>
                  <a:lnTo>
                    <a:pt x="105664" y="7467"/>
                  </a:lnTo>
                  <a:lnTo>
                    <a:pt x="105664" y="3632"/>
                  </a:lnTo>
                  <a:lnTo>
                    <a:pt x="96456" y="26492"/>
                  </a:lnTo>
                  <a:lnTo>
                    <a:pt x="96494" y="102717"/>
                  </a:lnTo>
                  <a:lnTo>
                    <a:pt x="104482" y="130924"/>
                  </a:lnTo>
                  <a:lnTo>
                    <a:pt x="104228" y="132041"/>
                  </a:lnTo>
                  <a:lnTo>
                    <a:pt x="105295" y="133756"/>
                  </a:lnTo>
                  <a:lnTo>
                    <a:pt x="107124" y="140195"/>
                  </a:lnTo>
                  <a:lnTo>
                    <a:pt x="107124" y="135445"/>
                  </a:lnTo>
                  <a:lnTo>
                    <a:pt x="108381" y="135458"/>
                  </a:lnTo>
                  <a:lnTo>
                    <a:pt x="109042" y="135458"/>
                  </a:lnTo>
                  <a:lnTo>
                    <a:pt x="109702" y="135280"/>
                  </a:lnTo>
                  <a:lnTo>
                    <a:pt x="125437" y="125501"/>
                  </a:lnTo>
                  <a:lnTo>
                    <a:pt x="125958" y="123253"/>
                  </a:lnTo>
                  <a:close/>
                </a:path>
              </a:pathLst>
            </a:custGeom>
            <a:solidFill>
              <a:srgbClr val="262261"/>
            </a:solidFill>
          </p:spPr>
          <p:txBody>
            <a:bodyPr wrap="square" lIns="0" tIns="0" rIns="0" bIns="0" rtlCol="0"/>
            <a:lstStyle/>
            <a:p/>
          </p:txBody>
        </p:sp>
        <p:sp>
          <p:nvSpPr>
            <p:cNvPr id="65" name="object 65" descr=""/>
            <p:cNvSpPr/>
            <p:nvPr/>
          </p:nvSpPr>
          <p:spPr>
            <a:xfrm>
              <a:off x="2834424" y="617842"/>
              <a:ext cx="170180" cy="123825"/>
            </a:xfrm>
            <a:custGeom>
              <a:avLst/>
              <a:gdLst/>
              <a:ahLst/>
              <a:cxnLst/>
              <a:rect l="l" t="t" r="r" b="b"/>
              <a:pathLst>
                <a:path w="170180" h="123825">
                  <a:moveTo>
                    <a:pt x="40817" y="114757"/>
                  </a:moveTo>
                  <a:lnTo>
                    <a:pt x="39065" y="113004"/>
                  </a:lnTo>
                  <a:lnTo>
                    <a:pt x="36893" y="113004"/>
                  </a:lnTo>
                  <a:lnTo>
                    <a:pt x="1752" y="113004"/>
                  </a:lnTo>
                  <a:lnTo>
                    <a:pt x="0" y="114757"/>
                  </a:lnTo>
                  <a:lnTo>
                    <a:pt x="0" y="121970"/>
                  </a:lnTo>
                  <a:lnTo>
                    <a:pt x="1752" y="123723"/>
                  </a:lnTo>
                  <a:lnTo>
                    <a:pt x="39065" y="123723"/>
                  </a:lnTo>
                  <a:lnTo>
                    <a:pt x="40817" y="121970"/>
                  </a:lnTo>
                  <a:lnTo>
                    <a:pt x="40817" y="114757"/>
                  </a:lnTo>
                  <a:close/>
                </a:path>
                <a:path w="170180" h="123825">
                  <a:moveTo>
                    <a:pt x="40817" y="1752"/>
                  </a:moveTo>
                  <a:lnTo>
                    <a:pt x="39065" y="0"/>
                  </a:lnTo>
                  <a:lnTo>
                    <a:pt x="36893" y="0"/>
                  </a:lnTo>
                  <a:lnTo>
                    <a:pt x="1752" y="0"/>
                  </a:lnTo>
                  <a:lnTo>
                    <a:pt x="0" y="1752"/>
                  </a:lnTo>
                  <a:lnTo>
                    <a:pt x="0" y="8966"/>
                  </a:lnTo>
                  <a:lnTo>
                    <a:pt x="1752" y="10718"/>
                  </a:lnTo>
                  <a:lnTo>
                    <a:pt x="39065" y="10718"/>
                  </a:lnTo>
                  <a:lnTo>
                    <a:pt x="40817" y="8966"/>
                  </a:lnTo>
                  <a:lnTo>
                    <a:pt x="40817" y="1752"/>
                  </a:lnTo>
                  <a:close/>
                </a:path>
                <a:path w="170180" h="123825">
                  <a:moveTo>
                    <a:pt x="169951" y="114757"/>
                  </a:moveTo>
                  <a:lnTo>
                    <a:pt x="168198" y="113004"/>
                  </a:lnTo>
                  <a:lnTo>
                    <a:pt x="166027" y="113004"/>
                  </a:lnTo>
                  <a:lnTo>
                    <a:pt x="130886" y="113004"/>
                  </a:lnTo>
                  <a:lnTo>
                    <a:pt x="129133" y="114757"/>
                  </a:lnTo>
                  <a:lnTo>
                    <a:pt x="129133" y="121970"/>
                  </a:lnTo>
                  <a:lnTo>
                    <a:pt x="130886" y="123723"/>
                  </a:lnTo>
                  <a:lnTo>
                    <a:pt x="168198" y="123723"/>
                  </a:lnTo>
                  <a:lnTo>
                    <a:pt x="169951" y="121970"/>
                  </a:lnTo>
                  <a:lnTo>
                    <a:pt x="169951" y="114757"/>
                  </a:lnTo>
                  <a:close/>
                </a:path>
                <a:path w="170180" h="123825">
                  <a:moveTo>
                    <a:pt x="169951" y="1752"/>
                  </a:moveTo>
                  <a:lnTo>
                    <a:pt x="168198" y="0"/>
                  </a:lnTo>
                  <a:lnTo>
                    <a:pt x="166027" y="0"/>
                  </a:lnTo>
                  <a:lnTo>
                    <a:pt x="130886" y="0"/>
                  </a:lnTo>
                  <a:lnTo>
                    <a:pt x="129133" y="1752"/>
                  </a:lnTo>
                  <a:lnTo>
                    <a:pt x="129133" y="8966"/>
                  </a:lnTo>
                  <a:lnTo>
                    <a:pt x="130886" y="10718"/>
                  </a:lnTo>
                  <a:lnTo>
                    <a:pt x="168198" y="10718"/>
                  </a:lnTo>
                  <a:lnTo>
                    <a:pt x="169951" y="8966"/>
                  </a:lnTo>
                  <a:lnTo>
                    <a:pt x="169951" y="1752"/>
                  </a:lnTo>
                  <a:close/>
                </a:path>
              </a:pathLst>
            </a:custGeom>
            <a:solidFill>
              <a:srgbClr val="231F20"/>
            </a:solidFill>
          </p:spPr>
          <p:txBody>
            <a:bodyPr wrap="square" lIns="0" tIns="0" rIns="0" bIns="0" rtlCol="0"/>
            <a:lstStyle/>
            <a:p/>
          </p:txBody>
        </p:sp>
        <p:sp>
          <p:nvSpPr>
            <p:cNvPr id="66" name="object 66" descr=""/>
            <p:cNvSpPr/>
            <p:nvPr/>
          </p:nvSpPr>
          <p:spPr>
            <a:xfrm>
              <a:off x="2777816" y="621953"/>
              <a:ext cx="269240" cy="116839"/>
            </a:xfrm>
            <a:custGeom>
              <a:avLst/>
              <a:gdLst/>
              <a:ahLst/>
              <a:cxnLst/>
              <a:rect l="l" t="t" r="r" b="b"/>
              <a:pathLst>
                <a:path w="269239" h="116840">
                  <a:moveTo>
                    <a:pt x="228765" y="0"/>
                  </a:moveTo>
                  <a:lnTo>
                    <a:pt x="40472" y="121"/>
                  </a:lnTo>
                  <a:lnTo>
                    <a:pt x="23983" y="3744"/>
                  </a:lnTo>
                  <a:lnTo>
                    <a:pt x="7494" y="15757"/>
                  </a:lnTo>
                  <a:lnTo>
                    <a:pt x="0" y="41046"/>
                  </a:lnTo>
                  <a:lnTo>
                    <a:pt x="0" y="74180"/>
                  </a:lnTo>
                  <a:lnTo>
                    <a:pt x="749" y="99989"/>
                  </a:lnTo>
                  <a:lnTo>
                    <a:pt x="5995" y="112868"/>
                  </a:lnTo>
                  <a:lnTo>
                    <a:pt x="20236" y="116664"/>
                  </a:lnTo>
                  <a:lnTo>
                    <a:pt x="47967" y="115227"/>
                  </a:lnTo>
                  <a:lnTo>
                    <a:pt x="228765" y="115227"/>
                  </a:lnTo>
                  <a:lnTo>
                    <a:pt x="235033" y="113988"/>
                  </a:lnTo>
                  <a:lnTo>
                    <a:pt x="248824" y="109118"/>
                  </a:lnTo>
                  <a:lnTo>
                    <a:pt x="262615" y="98885"/>
                  </a:lnTo>
                  <a:lnTo>
                    <a:pt x="268884" y="81559"/>
                  </a:lnTo>
                  <a:lnTo>
                    <a:pt x="268884" y="33667"/>
                  </a:lnTo>
                  <a:lnTo>
                    <a:pt x="268257" y="17053"/>
                  </a:lnTo>
                  <a:lnTo>
                    <a:pt x="263869" y="8008"/>
                  </a:lnTo>
                  <a:lnTo>
                    <a:pt x="251959" y="3376"/>
                  </a:lnTo>
                  <a:lnTo>
                    <a:pt x="228765" y="0"/>
                  </a:lnTo>
                  <a:close/>
                </a:path>
              </a:pathLst>
            </a:custGeom>
            <a:solidFill>
              <a:srgbClr val="D4DCA9"/>
            </a:solidFill>
          </p:spPr>
          <p:txBody>
            <a:bodyPr wrap="square" lIns="0" tIns="0" rIns="0" bIns="0" rtlCol="0"/>
            <a:lstStyle/>
            <a:p/>
          </p:txBody>
        </p:sp>
        <p:sp>
          <p:nvSpPr>
            <p:cNvPr id="67" name="object 67" descr=""/>
            <p:cNvSpPr/>
            <p:nvPr/>
          </p:nvSpPr>
          <p:spPr>
            <a:xfrm>
              <a:off x="2777913" y="620518"/>
              <a:ext cx="269240" cy="116839"/>
            </a:xfrm>
            <a:custGeom>
              <a:avLst/>
              <a:gdLst/>
              <a:ahLst/>
              <a:cxnLst/>
              <a:rect l="l" t="t" r="r" b="b"/>
              <a:pathLst>
                <a:path w="269239" h="116840">
                  <a:moveTo>
                    <a:pt x="20142" y="0"/>
                  </a:moveTo>
                  <a:lnTo>
                    <a:pt x="5901" y="3796"/>
                  </a:lnTo>
                  <a:lnTo>
                    <a:pt x="655" y="16675"/>
                  </a:lnTo>
                  <a:lnTo>
                    <a:pt x="120" y="35105"/>
                  </a:lnTo>
                  <a:lnTo>
                    <a:pt x="0" y="75935"/>
                  </a:lnTo>
                  <a:lnTo>
                    <a:pt x="7400" y="100901"/>
                  </a:lnTo>
                  <a:lnTo>
                    <a:pt x="23889" y="112914"/>
                  </a:lnTo>
                  <a:lnTo>
                    <a:pt x="40378" y="116541"/>
                  </a:lnTo>
                  <a:lnTo>
                    <a:pt x="47873" y="116664"/>
                  </a:lnTo>
                  <a:lnTo>
                    <a:pt x="228670" y="116664"/>
                  </a:lnTo>
                  <a:lnTo>
                    <a:pt x="251864" y="113281"/>
                  </a:lnTo>
                  <a:lnTo>
                    <a:pt x="263775" y="108646"/>
                  </a:lnTo>
                  <a:lnTo>
                    <a:pt x="264013" y="108155"/>
                  </a:lnTo>
                  <a:lnTo>
                    <a:pt x="188958" y="108155"/>
                  </a:lnTo>
                  <a:lnTo>
                    <a:pt x="181617" y="106060"/>
                  </a:lnTo>
                  <a:lnTo>
                    <a:pt x="177354" y="104726"/>
                  </a:lnTo>
                  <a:lnTo>
                    <a:pt x="29725" y="104726"/>
                  </a:lnTo>
                  <a:lnTo>
                    <a:pt x="17146" y="99413"/>
                  </a:lnTo>
                  <a:lnTo>
                    <a:pt x="10326" y="89607"/>
                  </a:lnTo>
                  <a:lnTo>
                    <a:pt x="7515" y="80162"/>
                  </a:lnTo>
                  <a:lnTo>
                    <a:pt x="6967" y="75935"/>
                  </a:lnTo>
                  <a:lnTo>
                    <a:pt x="6967" y="42153"/>
                  </a:lnTo>
                  <a:lnTo>
                    <a:pt x="8094" y="26594"/>
                  </a:lnTo>
                  <a:lnTo>
                    <a:pt x="10840" y="18411"/>
                  </a:lnTo>
                  <a:lnTo>
                    <a:pt x="17339" y="14903"/>
                  </a:lnTo>
                  <a:lnTo>
                    <a:pt x="29725" y="13375"/>
                  </a:lnTo>
                  <a:lnTo>
                    <a:pt x="177348" y="13375"/>
                  </a:lnTo>
                  <a:lnTo>
                    <a:pt x="181617" y="12041"/>
                  </a:lnTo>
                  <a:lnTo>
                    <a:pt x="188958" y="9946"/>
                  </a:lnTo>
                  <a:lnTo>
                    <a:pt x="237566" y="9937"/>
                  </a:lnTo>
                  <a:lnTo>
                    <a:pt x="251953" y="9937"/>
                  </a:lnTo>
                  <a:lnTo>
                    <a:pt x="248730" y="7546"/>
                  </a:lnTo>
                  <a:lnTo>
                    <a:pt x="234939" y="2676"/>
                  </a:lnTo>
                  <a:lnTo>
                    <a:pt x="228670" y="1437"/>
                  </a:lnTo>
                  <a:lnTo>
                    <a:pt x="47873" y="1437"/>
                  </a:lnTo>
                  <a:lnTo>
                    <a:pt x="20142" y="0"/>
                  </a:lnTo>
                  <a:close/>
                </a:path>
                <a:path w="269239" h="116840">
                  <a:moveTo>
                    <a:pt x="195142" y="103850"/>
                  </a:moveTo>
                  <a:lnTo>
                    <a:pt x="188958" y="108155"/>
                  </a:lnTo>
                  <a:lnTo>
                    <a:pt x="264013" y="108155"/>
                  </a:lnTo>
                  <a:lnTo>
                    <a:pt x="265762" y="104551"/>
                  </a:lnTo>
                  <a:lnTo>
                    <a:pt x="206608" y="104551"/>
                  </a:lnTo>
                  <a:lnTo>
                    <a:pt x="195142" y="103850"/>
                  </a:lnTo>
                  <a:close/>
                </a:path>
                <a:path w="269239" h="116840">
                  <a:moveTo>
                    <a:pt x="68854" y="91988"/>
                  </a:moveTo>
                  <a:lnTo>
                    <a:pt x="29725" y="104726"/>
                  </a:lnTo>
                  <a:lnTo>
                    <a:pt x="177354" y="104726"/>
                  </a:lnTo>
                  <a:lnTo>
                    <a:pt x="152102" y="96827"/>
                  </a:lnTo>
                  <a:lnTo>
                    <a:pt x="68854" y="91988"/>
                  </a:lnTo>
                  <a:close/>
                </a:path>
                <a:path w="269239" h="116840">
                  <a:moveTo>
                    <a:pt x="268523" y="71820"/>
                  </a:moveTo>
                  <a:lnTo>
                    <a:pt x="257057" y="93943"/>
                  </a:lnTo>
                  <a:lnTo>
                    <a:pt x="231833" y="103051"/>
                  </a:lnTo>
                  <a:lnTo>
                    <a:pt x="206608" y="104551"/>
                  </a:lnTo>
                  <a:lnTo>
                    <a:pt x="265762" y="104551"/>
                  </a:lnTo>
                  <a:lnTo>
                    <a:pt x="268163" y="99603"/>
                  </a:lnTo>
                  <a:lnTo>
                    <a:pt x="268790" y="82996"/>
                  </a:lnTo>
                  <a:lnTo>
                    <a:pt x="268662" y="75618"/>
                  </a:lnTo>
                  <a:lnTo>
                    <a:pt x="268523" y="71820"/>
                  </a:lnTo>
                  <a:close/>
                </a:path>
                <a:path w="269239" h="116840">
                  <a:moveTo>
                    <a:pt x="267846" y="32496"/>
                  </a:moveTo>
                  <a:lnTo>
                    <a:pt x="268523" y="46268"/>
                  </a:lnTo>
                  <a:lnTo>
                    <a:pt x="268790" y="37835"/>
                  </a:lnTo>
                  <a:lnTo>
                    <a:pt x="268790" y="35105"/>
                  </a:lnTo>
                  <a:lnTo>
                    <a:pt x="267846" y="32496"/>
                  </a:lnTo>
                  <a:close/>
                </a:path>
                <a:path w="269239" h="116840">
                  <a:moveTo>
                    <a:pt x="253865" y="11356"/>
                  </a:moveTo>
                  <a:lnTo>
                    <a:pt x="262521" y="17778"/>
                  </a:lnTo>
                  <a:lnTo>
                    <a:pt x="267846" y="32496"/>
                  </a:lnTo>
                  <a:lnTo>
                    <a:pt x="267377" y="22943"/>
                  </a:lnTo>
                  <a:lnTo>
                    <a:pt x="259351" y="11834"/>
                  </a:lnTo>
                  <a:lnTo>
                    <a:pt x="253865" y="11356"/>
                  </a:lnTo>
                  <a:close/>
                </a:path>
                <a:path w="269239" h="116840">
                  <a:moveTo>
                    <a:pt x="177348" y="13375"/>
                  </a:moveTo>
                  <a:lnTo>
                    <a:pt x="29725" y="13375"/>
                  </a:lnTo>
                  <a:lnTo>
                    <a:pt x="45105" y="16817"/>
                  </a:lnTo>
                  <a:lnTo>
                    <a:pt x="53637" y="19425"/>
                  </a:lnTo>
                  <a:lnTo>
                    <a:pt x="61265" y="22487"/>
                  </a:lnTo>
                  <a:lnTo>
                    <a:pt x="66750" y="25036"/>
                  </a:lnTo>
                  <a:lnTo>
                    <a:pt x="68854" y="26100"/>
                  </a:lnTo>
                  <a:lnTo>
                    <a:pt x="152102" y="21262"/>
                  </a:lnTo>
                  <a:lnTo>
                    <a:pt x="177348" y="13375"/>
                  </a:lnTo>
                  <a:close/>
                </a:path>
                <a:path w="269239" h="116840">
                  <a:moveTo>
                    <a:pt x="237474" y="9946"/>
                  </a:moveTo>
                  <a:lnTo>
                    <a:pt x="188958" y="9946"/>
                  </a:lnTo>
                  <a:lnTo>
                    <a:pt x="195142" y="14251"/>
                  </a:lnTo>
                  <a:lnTo>
                    <a:pt x="237474" y="9946"/>
                  </a:lnTo>
                  <a:close/>
                </a:path>
                <a:path w="269239" h="116840">
                  <a:moveTo>
                    <a:pt x="251953" y="9937"/>
                  </a:moveTo>
                  <a:lnTo>
                    <a:pt x="237566" y="9937"/>
                  </a:lnTo>
                  <a:lnTo>
                    <a:pt x="253865" y="11356"/>
                  </a:lnTo>
                  <a:lnTo>
                    <a:pt x="251953" y="9937"/>
                  </a:lnTo>
                  <a:close/>
                </a:path>
              </a:pathLst>
            </a:custGeom>
            <a:solidFill>
              <a:srgbClr val="A6AE87"/>
            </a:solidFill>
          </p:spPr>
          <p:txBody>
            <a:bodyPr wrap="square" lIns="0" tIns="0" rIns="0" bIns="0" rtlCol="0"/>
            <a:lstStyle/>
            <a:p/>
          </p:txBody>
        </p:sp>
        <p:pic>
          <p:nvPicPr>
            <p:cNvPr id="68" name="object 68" descr=""/>
            <p:cNvPicPr/>
            <p:nvPr/>
          </p:nvPicPr>
          <p:blipFill>
            <a:blip r:embed="rId21" cstate="print"/>
            <a:stretch>
              <a:fillRect/>
            </a:stretch>
          </p:blipFill>
          <p:spPr>
            <a:xfrm>
              <a:off x="2930017" y="632053"/>
              <a:ext cx="52092" cy="97318"/>
            </a:xfrm>
            <a:prstGeom prst="rect">
              <a:avLst/>
            </a:prstGeom>
          </p:spPr>
        </p:pic>
        <p:pic>
          <p:nvPicPr>
            <p:cNvPr id="69" name="object 69" descr=""/>
            <p:cNvPicPr/>
            <p:nvPr/>
          </p:nvPicPr>
          <p:blipFill>
            <a:blip r:embed="rId22" cstate="print"/>
            <a:stretch>
              <a:fillRect/>
            </a:stretch>
          </p:blipFill>
          <p:spPr>
            <a:xfrm>
              <a:off x="2780258" y="628624"/>
              <a:ext cx="66509" cy="101879"/>
            </a:xfrm>
            <a:prstGeom prst="rect">
              <a:avLst/>
            </a:prstGeom>
          </p:spPr>
        </p:pic>
        <p:sp>
          <p:nvSpPr>
            <p:cNvPr id="70" name="object 70" descr=""/>
            <p:cNvSpPr/>
            <p:nvPr/>
          </p:nvSpPr>
          <p:spPr>
            <a:xfrm>
              <a:off x="2973162" y="703507"/>
              <a:ext cx="73660" cy="21590"/>
            </a:xfrm>
            <a:custGeom>
              <a:avLst/>
              <a:gdLst/>
              <a:ahLst/>
              <a:cxnLst/>
              <a:rect l="l" t="t" r="r" b="b"/>
              <a:pathLst>
                <a:path w="73660" h="21590">
                  <a:moveTo>
                    <a:pt x="73545" y="0"/>
                  </a:moveTo>
                  <a:lnTo>
                    <a:pt x="0" y="21005"/>
                  </a:lnTo>
                  <a:lnTo>
                    <a:pt x="72656" y="7023"/>
                  </a:lnTo>
                  <a:lnTo>
                    <a:pt x="73545" y="0"/>
                  </a:lnTo>
                  <a:close/>
                </a:path>
              </a:pathLst>
            </a:custGeom>
            <a:solidFill>
              <a:srgbClr val="818368"/>
            </a:solidFill>
          </p:spPr>
          <p:txBody>
            <a:bodyPr wrap="square" lIns="0" tIns="0" rIns="0" bIns="0" rtlCol="0"/>
            <a:lstStyle/>
            <a:p/>
          </p:txBody>
        </p:sp>
        <p:pic>
          <p:nvPicPr>
            <p:cNvPr id="71" name="object 71" descr=""/>
            <p:cNvPicPr/>
            <p:nvPr/>
          </p:nvPicPr>
          <p:blipFill>
            <a:blip r:embed="rId23" cstate="print"/>
            <a:stretch>
              <a:fillRect/>
            </a:stretch>
          </p:blipFill>
          <p:spPr>
            <a:xfrm>
              <a:off x="3025686" y="701180"/>
              <a:ext cx="22758" cy="32092"/>
            </a:xfrm>
            <a:prstGeom prst="rect">
              <a:avLst/>
            </a:prstGeom>
          </p:spPr>
        </p:pic>
        <p:sp>
          <p:nvSpPr>
            <p:cNvPr id="72" name="object 72" descr=""/>
            <p:cNvSpPr/>
            <p:nvPr/>
          </p:nvSpPr>
          <p:spPr>
            <a:xfrm>
              <a:off x="2973162" y="634619"/>
              <a:ext cx="73660" cy="21590"/>
            </a:xfrm>
            <a:custGeom>
              <a:avLst/>
              <a:gdLst/>
              <a:ahLst/>
              <a:cxnLst/>
              <a:rect l="l" t="t" r="r" b="b"/>
              <a:pathLst>
                <a:path w="73660" h="21590">
                  <a:moveTo>
                    <a:pt x="0" y="0"/>
                  </a:moveTo>
                  <a:lnTo>
                    <a:pt x="73545" y="21005"/>
                  </a:lnTo>
                  <a:lnTo>
                    <a:pt x="72656" y="13982"/>
                  </a:lnTo>
                  <a:lnTo>
                    <a:pt x="0" y="0"/>
                  </a:lnTo>
                  <a:close/>
                </a:path>
              </a:pathLst>
            </a:custGeom>
            <a:solidFill>
              <a:srgbClr val="818368"/>
            </a:solidFill>
          </p:spPr>
          <p:txBody>
            <a:bodyPr wrap="square" lIns="0" tIns="0" rIns="0" bIns="0" rtlCol="0"/>
            <a:lstStyle/>
            <a:p/>
          </p:txBody>
        </p:sp>
        <p:pic>
          <p:nvPicPr>
            <p:cNvPr id="73" name="object 73" descr=""/>
            <p:cNvPicPr/>
            <p:nvPr/>
          </p:nvPicPr>
          <p:blipFill>
            <a:blip r:embed="rId24" cstate="print"/>
            <a:stretch>
              <a:fillRect/>
            </a:stretch>
          </p:blipFill>
          <p:spPr>
            <a:xfrm>
              <a:off x="3025686" y="628243"/>
              <a:ext cx="22758" cy="29705"/>
            </a:xfrm>
            <a:prstGeom prst="rect">
              <a:avLst/>
            </a:prstGeom>
          </p:spPr>
        </p:pic>
        <p:pic>
          <p:nvPicPr>
            <p:cNvPr id="74" name="object 74" descr=""/>
            <p:cNvPicPr/>
            <p:nvPr/>
          </p:nvPicPr>
          <p:blipFill>
            <a:blip r:embed="rId25" cstate="print"/>
            <a:stretch>
              <a:fillRect/>
            </a:stretch>
          </p:blipFill>
          <p:spPr>
            <a:xfrm>
              <a:off x="2834081" y="718922"/>
              <a:ext cx="126606" cy="11544"/>
            </a:xfrm>
            <a:prstGeom prst="rect">
              <a:avLst/>
            </a:prstGeom>
          </p:spPr>
        </p:pic>
        <p:sp>
          <p:nvSpPr>
            <p:cNvPr id="75" name="object 75" descr=""/>
            <p:cNvSpPr/>
            <p:nvPr/>
          </p:nvSpPr>
          <p:spPr>
            <a:xfrm>
              <a:off x="2833086" y="719089"/>
              <a:ext cx="132715" cy="13335"/>
            </a:xfrm>
            <a:custGeom>
              <a:avLst/>
              <a:gdLst/>
              <a:ahLst/>
              <a:cxnLst/>
              <a:rect l="l" t="t" r="r" b="b"/>
              <a:pathLst>
                <a:path w="132714" h="13334">
                  <a:moveTo>
                    <a:pt x="6233" y="8799"/>
                  </a:moveTo>
                  <a:lnTo>
                    <a:pt x="342" y="11860"/>
                  </a:lnTo>
                  <a:lnTo>
                    <a:pt x="0" y="12787"/>
                  </a:lnTo>
                  <a:lnTo>
                    <a:pt x="132156" y="12787"/>
                  </a:lnTo>
                  <a:lnTo>
                    <a:pt x="127709" y="11403"/>
                  </a:lnTo>
                  <a:lnTo>
                    <a:pt x="2108" y="11403"/>
                  </a:lnTo>
                  <a:lnTo>
                    <a:pt x="6233" y="8799"/>
                  </a:lnTo>
                  <a:close/>
                </a:path>
                <a:path w="132714" h="13334">
                  <a:moveTo>
                    <a:pt x="65500" y="1268"/>
                  </a:moveTo>
                  <a:lnTo>
                    <a:pt x="60578" y="1268"/>
                  </a:lnTo>
                  <a:lnTo>
                    <a:pt x="60820" y="11403"/>
                  </a:lnTo>
                  <a:lnTo>
                    <a:pt x="70942" y="11403"/>
                  </a:lnTo>
                  <a:lnTo>
                    <a:pt x="65500" y="1268"/>
                  </a:lnTo>
                  <a:close/>
                </a:path>
                <a:path w="132714" h="13334">
                  <a:moveTo>
                    <a:pt x="95110" y="1255"/>
                  </a:moveTo>
                  <a:lnTo>
                    <a:pt x="65493" y="1255"/>
                  </a:lnTo>
                  <a:lnTo>
                    <a:pt x="75698" y="1364"/>
                  </a:lnTo>
                  <a:lnTo>
                    <a:pt x="84091" y="1584"/>
                  </a:lnTo>
                  <a:lnTo>
                    <a:pt x="89977" y="1811"/>
                  </a:lnTo>
                  <a:lnTo>
                    <a:pt x="92659" y="1941"/>
                  </a:lnTo>
                  <a:lnTo>
                    <a:pt x="123050" y="11403"/>
                  </a:lnTo>
                  <a:lnTo>
                    <a:pt x="127709" y="11403"/>
                  </a:lnTo>
                  <a:lnTo>
                    <a:pt x="95110" y="1255"/>
                  </a:lnTo>
                  <a:close/>
                </a:path>
                <a:path w="132714" h="13334">
                  <a:moveTo>
                    <a:pt x="11353" y="6139"/>
                  </a:moveTo>
                  <a:lnTo>
                    <a:pt x="9979" y="6435"/>
                  </a:lnTo>
                  <a:lnTo>
                    <a:pt x="6233" y="8799"/>
                  </a:lnTo>
                  <a:lnTo>
                    <a:pt x="11353" y="6139"/>
                  </a:lnTo>
                  <a:close/>
                </a:path>
                <a:path w="132714" h="13334">
                  <a:moveTo>
                    <a:pt x="77700" y="0"/>
                  </a:moveTo>
                  <a:lnTo>
                    <a:pt x="47458" y="143"/>
                  </a:lnTo>
                  <a:lnTo>
                    <a:pt x="16775" y="3322"/>
                  </a:lnTo>
                  <a:lnTo>
                    <a:pt x="11353" y="6139"/>
                  </a:lnTo>
                  <a:lnTo>
                    <a:pt x="24218" y="3368"/>
                  </a:lnTo>
                  <a:lnTo>
                    <a:pt x="42020" y="1785"/>
                  </a:lnTo>
                  <a:lnTo>
                    <a:pt x="60578" y="1268"/>
                  </a:lnTo>
                  <a:lnTo>
                    <a:pt x="65500" y="1268"/>
                  </a:lnTo>
                  <a:lnTo>
                    <a:pt x="95110" y="1255"/>
                  </a:lnTo>
                  <a:lnTo>
                    <a:pt x="92989" y="595"/>
                  </a:lnTo>
                  <a:lnTo>
                    <a:pt x="92811" y="570"/>
                  </a:lnTo>
                  <a:lnTo>
                    <a:pt x="77700" y="0"/>
                  </a:lnTo>
                  <a:close/>
                </a:path>
              </a:pathLst>
            </a:custGeom>
            <a:solidFill>
              <a:srgbClr val="818368"/>
            </a:solidFill>
          </p:spPr>
          <p:txBody>
            <a:bodyPr wrap="square" lIns="0" tIns="0" rIns="0" bIns="0" rtlCol="0"/>
            <a:lstStyle/>
            <a:p/>
          </p:txBody>
        </p:sp>
        <p:pic>
          <p:nvPicPr>
            <p:cNvPr id="76" name="object 76" descr=""/>
            <p:cNvPicPr/>
            <p:nvPr/>
          </p:nvPicPr>
          <p:blipFill>
            <a:blip r:embed="rId25" cstate="print"/>
            <a:stretch>
              <a:fillRect/>
            </a:stretch>
          </p:blipFill>
          <p:spPr>
            <a:xfrm>
              <a:off x="2834081" y="629437"/>
              <a:ext cx="126606" cy="11356"/>
            </a:xfrm>
            <a:prstGeom prst="rect">
              <a:avLst/>
            </a:prstGeom>
          </p:spPr>
        </p:pic>
        <p:sp>
          <p:nvSpPr>
            <p:cNvPr id="77" name="object 77" descr=""/>
            <p:cNvSpPr/>
            <p:nvPr/>
          </p:nvSpPr>
          <p:spPr>
            <a:xfrm>
              <a:off x="2833096" y="628038"/>
              <a:ext cx="132715" cy="13335"/>
            </a:xfrm>
            <a:custGeom>
              <a:avLst/>
              <a:gdLst/>
              <a:ahLst/>
              <a:cxnLst/>
              <a:rect l="l" t="t" r="r" b="b"/>
              <a:pathLst>
                <a:path w="132714" h="13334">
                  <a:moveTo>
                    <a:pt x="11348" y="6648"/>
                  </a:moveTo>
                  <a:lnTo>
                    <a:pt x="16768" y="9465"/>
                  </a:lnTo>
                  <a:lnTo>
                    <a:pt x="47448" y="12644"/>
                  </a:lnTo>
                  <a:lnTo>
                    <a:pt x="77693" y="12787"/>
                  </a:lnTo>
                  <a:lnTo>
                    <a:pt x="92811" y="12217"/>
                  </a:lnTo>
                  <a:lnTo>
                    <a:pt x="92976" y="12191"/>
                  </a:lnTo>
                  <a:lnTo>
                    <a:pt x="95098" y="11531"/>
                  </a:lnTo>
                  <a:lnTo>
                    <a:pt x="65481" y="11531"/>
                  </a:lnTo>
                  <a:lnTo>
                    <a:pt x="60566" y="11518"/>
                  </a:lnTo>
                  <a:lnTo>
                    <a:pt x="42014" y="11001"/>
                  </a:lnTo>
                  <a:lnTo>
                    <a:pt x="24215" y="9418"/>
                  </a:lnTo>
                  <a:lnTo>
                    <a:pt x="11348" y="6648"/>
                  </a:lnTo>
                  <a:close/>
                </a:path>
                <a:path w="132714" h="13334">
                  <a:moveTo>
                    <a:pt x="127696" y="1384"/>
                  </a:moveTo>
                  <a:lnTo>
                    <a:pt x="123037" y="1384"/>
                  </a:lnTo>
                  <a:lnTo>
                    <a:pt x="92646" y="10845"/>
                  </a:lnTo>
                  <a:lnTo>
                    <a:pt x="89964" y="10976"/>
                  </a:lnTo>
                  <a:lnTo>
                    <a:pt x="84078" y="11202"/>
                  </a:lnTo>
                  <a:lnTo>
                    <a:pt x="75685" y="11422"/>
                  </a:lnTo>
                  <a:lnTo>
                    <a:pt x="65481" y="11531"/>
                  </a:lnTo>
                  <a:lnTo>
                    <a:pt x="95139" y="11518"/>
                  </a:lnTo>
                  <a:lnTo>
                    <a:pt x="127696" y="1384"/>
                  </a:lnTo>
                  <a:close/>
                </a:path>
                <a:path w="132714" h="13334">
                  <a:moveTo>
                    <a:pt x="70929" y="1384"/>
                  </a:moveTo>
                  <a:lnTo>
                    <a:pt x="60820" y="1384"/>
                  </a:lnTo>
                  <a:lnTo>
                    <a:pt x="60566" y="11518"/>
                  </a:lnTo>
                  <a:lnTo>
                    <a:pt x="65488" y="11518"/>
                  </a:lnTo>
                  <a:lnTo>
                    <a:pt x="70929" y="1384"/>
                  </a:lnTo>
                  <a:close/>
                </a:path>
                <a:path w="132714" h="13334">
                  <a:moveTo>
                    <a:pt x="6194" y="3968"/>
                  </a:moveTo>
                  <a:lnTo>
                    <a:pt x="9974" y="6352"/>
                  </a:lnTo>
                  <a:lnTo>
                    <a:pt x="11348" y="6648"/>
                  </a:lnTo>
                  <a:lnTo>
                    <a:pt x="6194" y="3968"/>
                  </a:lnTo>
                  <a:close/>
                </a:path>
                <a:path w="132714" h="13334">
                  <a:moveTo>
                    <a:pt x="132143" y="0"/>
                  </a:moveTo>
                  <a:lnTo>
                    <a:pt x="0" y="0"/>
                  </a:lnTo>
                  <a:lnTo>
                    <a:pt x="342" y="927"/>
                  </a:lnTo>
                  <a:lnTo>
                    <a:pt x="6194" y="3968"/>
                  </a:lnTo>
                  <a:lnTo>
                    <a:pt x="2095" y="1384"/>
                  </a:lnTo>
                  <a:lnTo>
                    <a:pt x="127696" y="1384"/>
                  </a:lnTo>
                  <a:lnTo>
                    <a:pt x="132143" y="0"/>
                  </a:lnTo>
                  <a:close/>
                </a:path>
              </a:pathLst>
            </a:custGeom>
            <a:solidFill>
              <a:srgbClr val="818368"/>
            </a:solidFill>
          </p:spPr>
          <p:txBody>
            <a:bodyPr wrap="square" lIns="0" tIns="0" rIns="0" bIns="0" rtlCol="0"/>
            <a:lstStyle/>
            <a:p/>
          </p:txBody>
        </p:sp>
        <p:sp>
          <p:nvSpPr>
            <p:cNvPr id="78" name="object 78" descr=""/>
            <p:cNvSpPr/>
            <p:nvPr/>
          </p:nvSpPr>
          <p:spPr>
            <a:xfrm>
              <a:off x="2940088" y="608431"/>
              <a:ext cx="17145" cy="143510"/>
            </a:xfrm>
            <a:custGeom>
              <a:avLst/>
              <a:gdLst/>
              <a:ahLst/>
              <a:cxnLst/>
              <a:rect l="l" t="t" r="r" b="b"/>
              <a:pathLst>
                <a:path w="17144" h="143509">
                  <a:moveTo>
                    <a:pt x="16675" y="127050"/>
                  </a:moveTo>
                  <a:lnTo>
                    <a:pt x="16116" y="125831"/>
                  </a:lnTo>
                  <a:lnTo>
                    <a:pt x="13246" y="123609"/>
                  </a:lnTo>
                  <a:lnTo>
                    <a:pt x="10642" y="123939"/>
                  </a:lnTo>
                  <a:lnTo>
                    <a:pt x="0" y="137718"/>
                  </a:lnTo>
                  <a:lnTo>
                    <a:pt x="330" y="140322"/>
                  </a:lnTo>
                  <a:lnTo>
                    <a:pt x="3962" y="143129"/>
                  </a:lnTo>
                  <a:lnTo>
                    <a:pt x="6565" y="142798"/>
                  </a:lnTo>
                  <a:lnTo>
                    <a:pt x="16395" y="130073"/>
                  </a:lnTo>
                  <a:lnTo>
                    <a:pt x="16675" y="129184"/>
                  </a:lnTo>
                  <a:lnTo>
                    <a:pt x="16675" y="128295"/>
                  </a:lnTo>
                  <a:lnTo>
                    <a:pt x="16675" y="127050"/>
                  </a:lnTo>
                  <a:close/>
                </a:path>
                <a:path w="17144" h="143509">
                  <a:moveTo>
                    <a:pt x="16675" y="13944"/>
                  </a:moveTo>
                  <a:lnTo>
                    <a:pt x="16395" y="13055"/>
                  </a:lnTo>
                  <a:lnTo>
                    <a:pt x="6565" y="342"/>
                  </a:lnTo>
                  <a:lnTo>
                    <a:pt x="3962" y="0"/>
                  </a:lnTo>
                  <a:lnTo>
                    <a:pt x="330" y="2806"/>
                  </a:lnTo>
                  <a:lnTo>
                    <a:pt x="0" y="5410"/>
                  </a:lnTo>
                  <a:lnTo>
                    <a:pt x="10642" y="19189"/>
                  </a:lnTo>
                  <a:lnTo>
                    <a:pt x="13246" y="19519"/>
                  </a:lnTo>
                  <a:lnTo>
                    <a:pt x="16116" y="17297"/>
                  </a:lnTo>
                  <a:lnTo>
                    <a:pt x="16675" y="16078"/>
                  </a:lnTo>
                  <a:lnTo>
                    <a:pt x="16675" y="14833"/>
                  </a:lnTo>
                  <a:lnTo>
                    <a:pt x="16675" y="13944"/>
                  </a:lnTo>
                  <a:close/>
                </a:path>
              </a:pathLst>
            </a:custGeom>
            <a:solidFill>
              <a:srgbClr val="A6AE87"/>
            </a:solidFill>
          </p:spPr>
          <p:txBody>
            <a:bodyPr wrap="square" lIns="0" tIns="0" rIns="0" bIns="0" rtlCol="0"/>
            <a:lstStyle/>
            <a:p/>
          </p:txBody>
        </p:sp>
        <p:sp>
          <p:nvSpPr>
            <p:cNvPr id="79" name="object 79" descr=""/>
            <p:cNvSpPr/>
            <p:nvPr/>
          </p:nvSpPr>
          <p:spPr>
            <a:xfrm>
              <a:off x="4496587" y="4797311"/>
              <a:ext cx="228600" cy="128270"/>
            </a:xfrm>
            <a:custGeom>
              <a:avLst/>
              <a:gdLst/>
              <a:ahLst/>
              <a:cxnLst/>
              <a:rect l="l" t="t" r="r" b="b"/>
              <a:pathLst>
                <a:path w="228600" h="128270">
                  <a:moveTo>
                    <a:pt x="44869" y="117055"/>
                  </a:moveTo>
                  <a:lnTo>
                    <a:pt x="43103" y="115303"/>
                  </a:lnTo>
                  <a:lnTo>
                    <a:pt x="40944" y="115303"/>
                  </a:lnTo>
                  <a:lnTo>
                    <a:pt x="1752" y="115303"/>
                  </a:lnTo>
                  <a:lnTo>
                    <a:pt x="0" y="117055"/>
                  </a:lnTo>
                  <a:lnTo>
                    <a:pt x="0" y="126111"/>
                  </a:lnTo>
                  <a:lnTo>
                    <a:pt x="1752" y="127863"/>
                  </a:lnTo>
                  <a:lnTo>
                    <a:pt x="43103" y="127863"/>
                  </a:lnTo>
                  <a:lnTo>
                    <a:pt x="44869" y="126111"/>
                  </a:lnTo>
                  <a:lnTo>
                    <a:pt x="44869" y="117055"/>
                  </a:lnTo>
                  <a:close/>
                </a:path>
                <a:path w="228600" h="128270">
                  <a:moveTo>
                    <a:pt x="44869" y="1752"/>
                  </a:moveTo>
                  <a:lnTo>
                    <a:pt x="43103" y="0"/>
                  </a:lnTo>
                  <a:lnTo>
                    <a:pt x="1752" y="0"/>
                  </a:lnTo>
                  <a:lnTo>
                    <a:pt x="0" y="1752"/>
                  </a:lnTo>
                  <a:lnTo>
                    <a:pt x="0" y="10807"/>
                  </a:lnTo>
                  <a:lnTo>
                    <a:pt x="1752" y="12560"/>
                  </a:lnTo>
                  <a:lnTo>
                    <a:pt x="40944" y="12560"/>
                  </a:lnTo>
                  <a:lnTo>
                    <a:pt x="43103" y="12560"/>
                  </a:lnTo>
                  <a:lnTo>
                    <a:pt x="44869" y="10807"/>
                  </a:lnTo>
                  <a:lnTo>
                    <a:pt x="44869" y="1752"/>
                  </a:lnTo>
                  <a:close/>
                </a:path>
                <a:path w="228600" h="128270">
                  <a:moveTo>
                    <a:pt x="228434" y="117055"/>
                  </a:moveTo>
                  <a:lnTo>
                    <a:pt x="226669" y="115303"/>
                  </a:lnTo>
                  <a:lnTo>
                    <a:pt x="224510" y="115303"/>
                  </a:lnTo>
                  <a:lnTo>
                    <a:pt x="185318" y="115303"/>
                  </a:lnTo>
                  <a:lnTo>
                    <a:pt x="183565" y="117055"/>
                  </a:lnTo>
                  <a:lnTo>
                    <a:pt x="183565" y="126111"/>
                  </a:lnTo>
                  <a:lnTo>
                    <a:pt x="185318" y="127863"/>
                  </a:lnTo>
                  <a:lnTo>
                    <a:pt x="226669" y="127863"/>
                  </a:lnTo>
                  <a:lnTo>
                    <a:pt x="228434" y="126111"/>
                  </a:lnTo>
                  <a:lnTo>
                    <a:pt x="228434" y="117055"/>
                  </a:lnTo>
                  <a:close/>
                </a:path>
                <a:path w="228600" h="128270">
                  <a:moveTo>
                    <a:pt x="228434" y="1752"/>
                  </a:moveTo>
                  <a:lnTo>
                    <a:pt x="226669" y="0"/>
                  </a:lnTo>
                  <a:lnTo>
                    <a:pt x="185318" y="0"/>
                  </a:lnTo>
                  <a:lnTo>
                    <a:pt x="183565" y="1752"/>
                  </a:lnTo>
                  <a:lnTo>
                    <a:pt x="183565" y="10807"/>
                  </a:lnTo>
                  <a:lnTo>
                    <a:pt x="185318" y="12560"/>
                  </a:lnTo>
                  <a:lnTo>
                    <a:pt x="224510" y="12560"/>
                  </a:lnTo>
                  <a:lnTo>
                    <a:pt x="226669" y="12560"/>
                  </a:lnTo>
                  <a:lnTo>
                    <a:pt x="228434" y="10807"/>
                  </a:lnTo>
                  <a:lnTo>
                    <a:pt x="228434" y="1752"/>
                  </a:lnTo>
                  <a:close/>
                </a:path>
              </a:pathLst>
            </a:custGeom>
            <a:solidFill>
              <a:srgbClr val="231F20"/>
            </a:solidFill>
          </p:spPr>
          <p:txBody>
            <a:bodyPr wrap="square" lIns="0" tIns="0" rIns="0" bIns="0" rtlCol="0"/>
            <a:lstStyle/>
            <a:p/>
          </p:txBody>
        </p:sp>
        <p:pic>
          <p:nvPicPr>
            <p:cNvPr id="80" name="object 80" descr=""/>
            <p:cNvPicPr/>
            <p:nvPr/>
          </p:nvPicPr>
          <p:blipFill>
            <a:blip r:embed="rId26" cstate="print"/>
            <a:stretch>
              <a:fillRect/>
            </a:stretch>
          </p:blipFill>
          <p:spPr>
            <a:xfrm>
              <a:off x="4463986" y="4800358"/>
              <a:ext cx="319057" cy="121729"/>
            </a:xfrm>
            <a:prstGeom prst="rect">
              <a:avLst/>
            </a:prstGeom>
          </p:spPr>
        </p:pic>
        <p:sp>
          <p:nvSpPr>
            <p:cNvPr id="81" name="object 81" descr=""/>
            <p:cNvSpPr/>
            <p:nvPr/>
          </p:nvSpPr>
          <p:spPr>
            <a:xfrm>
              <a:off x="4741405" y="4804844"/>
              <a:ext cx="36195" cy="27305"/>
            </a:xfrm>
            <a:custGeom>
              <a:avLst/>
              <a:gdLst/>
              <a:ahLst/>
              <a:cxnLst/>
              <a:rect l="l" t="t" r="r" b="b"/>
              <a:pathLst>
                <a:path w="36195" h="27304">
                  <a:moveTo>
                    <a:pt x="24508" y="8156"/>
                  </a:moveTo>
                  <a:lnTo>
                    <a:pt x="12900" y="8156"/>
                  </a:lnTo>
                  <a:lnTo>
                    <a:pt x="20191" y="9901"/>
                  </a:lnTo>
                  <a:lnTo>
                    <a:pt x="24565" y="15601"/>
                  </a:lnTo>
                  <a:lnTo>
                    <a:pt x="28714" y="26974"/>
                  </a:lnTo>
                  <a:lnTo>
                    <a:pt x="35775" y="24701"/>
                  </a:lnTo>
                  <a:lnTo>
                    <a:pt x="33018" y="18939"/>
                  </a:lnTo>
                  <a:lnTo>
                    <a:pt x="29279" y="13314"/>
                  </a:lnTo>
                  <a:lnTo>
                    <a:pt x="24508" y="8156"/>
                  </a:lnTo>
                  <a:close/>
                </a:path>
                <a:path w="36195" h="27304">
                  <a:moveTo>
                    <a:pt x="0" y="0"/>
                  </a:moveTo>
                  <a:lnTo>
                    <a:pt x="0" y="8648"/>
                  </a:lnTo>
                  <a:lnTo>
                    <a:pt x="12900" y="8156"/>
                  </a:lnTo>
                  <a:lnTo>
                    <a:pt x="24508" y="8156"/>
                  </a:lnTo>
                  <a:lnTo>
                    <a:pt x="18288" y="3403"/>
                  </a:lnTo>
                  <a:lnTo>
                    <a:pt x="0" y="0"/>
                  </a:lnTo>
                  <a:close/>
                </a:path>
              </a:pathLst>
            </a:custGeom>
            <a:solidFill>
              <a:srgbClr val="BCBEC0"/>
            </a:solidFill>
          </p:spPr>
          <p:txBody>
            <a:bodyPr wrap="square" lIns="0" tIns="0" rIns="0" bIns="0" rtlCol="0"/>
            <a:lstStyle/>
            <a:p/>
          </p:txBody>
        </p:sp>
        <p:pic>
          <p:nvPicPr>
            <p:cNvPr id="82" name="object 82" descr=""/>
            <p:cNvPicPr/>
            <p:nvPr/>
          </p:nvPicPr>
          <p:blipFill>
            <a:blip r:embed="rId27" cstate="print"/>
            <a:stretch>
              <a:fillRect/>
            </a:stretch>
          </p:blipFill>
          <p:spPr>
            <a:xfrm>
              <a:off x="4614798" y="4810226"/>
              <a:ext cx="83096" cy="107745"/>
            </a:xfrm>
            <a:prstGeom prst="rect">
              <a:avLst/>
            </a:prstGeom>
          </p:spPr>
        </p:pic>
        <p:pic>
          <p:nvPicPr>
            <p:cNvPr id="83" name="object 83" descr=""/>
            <p:cNvPicPr/>
            <p:nvPr/>
          </p:nvPicPr>
          <p:blipFill>
            <a:blip r:embed="rId28" cstate="print"/>
            <a:stretch>
              <a:fillRect/>
            </a:stretch>
          </p:blipFill>
          <p:spPr>
            <a:xfrm>
              <a:off x="4508957" y="4814214"/>
              <a:ext cx="40474" cy="94030"/>
            </a:xfrm>
            <a:prstGeom prst="rect">
              <a:avLst/>
            </a:prstGeom>
          </p:spPr>
        </p:pic>
        <p:sp>
          <p:nvSpPr>
            <p:cNvPr id="84" name="object 84" descr=""/>
            <p:cNvSpPr/>
            <p:nvPr/>
          </p:nvSpPr>
          <p:spPr>
            <a:xfrm>
              <a:off x="4486132" y="4899827"/>
              <a:ext cx="273685" cy="22860"/>
            </a:xfrm>
            <a:custGeom>
              <a:avLst/>
              <a:gdLst/>
              <a:ahLst/>
              <a:cxnLst/>
              <a:rect l="l" t="t" r="r" b="b"/>
              <a:pathLst>
                <a:path w="273685" h="22860">
                  <a:moveTo>
                    <a:pt x="86605" y="0"/>
                  </a:moveTo>
                  <a:lnTo>
                    <a:pt x="73096" y="2231"/>
                  </a:lnTo>
                  <a:lnTo>
                    <a:pt x="47254" y="8961"/>
                  </a:lnTo>
                  <a:lnTo>
                    <a:pt x="0" y="22258"/>
                  </a:lnTo>
                  <a:lnTo>
                    <a:pt x="240284" y="22258"/>
                  </a:lnTo>
                  <a:lnTo>
                    <a:pt x="250405" y="21684"/>
                  </a:lnTo>
                  <a:lnTo>
                    <a:pt x="259207" y="20057"/>
                  </a:lnTo>
                  <a:lnTo>
                    <a:pt x="266780" y="17521"/>
                  </a:lnTo>
                  <a:lnTo>
                    <a:pt x="273215" y="14219"/>
                  </a:lnTo>
                  <a:lnTo>
                    <a:pt x="247427" y="12686"/>
                  </a:lnTo>
                  <a:lnTo>
                    <a:pt x="226807" y="10574"/>
                  </a:lnTo>
                  <a:lnTo>
                    <a:pt x="218736" y="10343"/>
                  </a:lnTo>
                  <a:lnTo>
                    <a:pt x="206711" y="10930"/>
                  </a:lnTo>
                  <a:lnTo>
                    <a:pt x="186093" y="12415"/>
                  </a:lnTo>
                  <a:lnTo>
                    <a:pt x="178495" y="12463"/>
                  </a:lnTo>
                  <a:lnTo>
                    <a:pt x="173224" y="11991"/>
                  </a:lnTo>
                  <a:lnTo>
                    <a:pt x="167815" y="10560"/>
                  </a:lnTo>
                  <a:lnTo>
                    <a:pt x="159804" y="7729"/>
                  </a:lnTo>
                  <a:lnTo>
                    <a:pt x="154266" y="6357"/>
                  </a:lnTo>
                  <a:lnTo>
                    <a:pt x="141470" y="4139"/>
                  </a:lnTo>
                  <a:lnTo>
                    <a:pt x="126912" y="2454"/>
                  </a:lnTo>
                  <a:lnTo>
                    <a:pt x="111681" y="1180"/>
                  </a:lnTo>
                  <a:lnTo>
                    <a:pt x="96862" y="198"/>
                  </a:lnTo>
                  <a:lnTo>
                    <a:pt x="86605" y="0"/>
                  </a:lnTo>
                  <a:close/>
                </a:path>
              </a:pathLst>
            </a:custGeom>
            <a:solidFill>
              <a:srgbClr val="77030F">
                <a:alpha val="79998"/>
              </a:srgbClr>
            </a:solidFill>
          </p:spPr>
          <p:txBody>
            <a:bodyPr wrap="square" lIns="0" tIns="0" rIns="0" bIns="0" rtlCol="0"/>
            <a:lstStyle/>
            <a:p/>
          </p:txBody>
        </p:sp>
        <p:sp>
          <p:nvSpPr>
            <p:cNvPr id="85" name="object 85" descr=""/>
            <p:cNvSpPr/>
            <p:nvPr/>
          </p:nvSpPr>
          <p:spPr>
            <a:xfrm>
              <a:off x="4549428" y="4898909"/>
              <a:ext cx="96520" cy="8890"/>
            </a:xfrm>
            <a:custGeom>
              <a:avLst/>
              <a:gdLst/>
              <a:ahLst/>
              <a:cxnLst/>
              <a:rect l="l" t="t" r="r" b="b"/>
              <a:pathLst>
                <a:path w="96520" h="8889">
                  <a:moveTo>
                    <a:pt x="0" y="0"/>
                  </a:moveTo>
                  <a:lnTo>
                    <a:pt x="40034" y="520"/>
                  </a:lnTo>
                  <a:lnTo>
                    <a:pt x="63431" y="1595"/>
                  </a:lnTo>
                  <a:lnTo>
                    <a:pt x="79240" y="4034"/>
                  </a:lnTo>
                  <a:lnTo>
                    <a:pt x="96507" y="8648"/>
                  </a:lnTo>
                </a:path>
              </a:pathLst>
            </a:custGeom>
            <a:ln w="3175">
              <a:solidFill>
                <a:srgbClr val="5F0038"/>
              </a:solidFill>
            </a:ln>
          </p:spPr>
          <p:txBody>
            <a:bodyPr wrap="square" lIns="0" tIns="0" rIns="0" bIns="0" rtlCol="0"/>
            <a:lstStyle/>
            <a:p/>
          </p:txBody>
        </p:sp>
        <p:sp>
          <p:nvSpPr>
            <p:cNvPr id="86" name="object 86" descr=""/>
            <p:cNvSpPr/>
            <p:nvPr/>
          </p:nvSpPr>
          <p:spPr>
            <a:xfrm>
              <a:off x="4471945" y="4892682"/>
              <a:ext cx="46355" cy="16510"/>
            </a:xfrm>
            <a:custGeom>
              <a:avLst/>
              <a:gdLst/>
              <a:ahLst/>
              <a:cxnLst/>
              <a:rect l="l" t="t" r="r" b="b"/>
              <a:pathLst>
                <a:path w="46354" h="16510">
                  <a:moveTo>
                    <a:pt x="0" y="0"/>
                  </a:moveTo>
                  <a:lnTo>
                    <a:pt x="20300" y="9398"/>
                  </a:lnTo>
                  <a:lnTo>
                    <a:pt x="31391" y="14224"/>
                  </a:lnTo>
                  <a:lnTo>
                    <a:pt x="37161" y="16002"/>
                  </a:lnTo>
                  <a:lnTo>
                    <a:pt x="41503" y="16256"/>
                  </a:lnTo>
                  <a:lnTo>
                    <a:pt x="46012" y="15570"/>
                  </a:lnTo>
                </a:path>
              </a:pathLst>
            </a:custGeom>
            <a:ln w="3175">
              <a:solidFill>
                <a:srgbClr val="5F0038"/>
              </a:solidFill>
            </a:ln>
          </p:spPr>
          <p:txBody>
            <a:bodyPr wrap="square" lIns="0" tIns="0" rIns="0" bIns="0" rtlCol="0"/>
            <a:lstStyle/>
            <a:p/>
          </p:txBody>
        </p:sp>
        <p:pic>
          <p:nvPicPr>
            <p:cNvPr id="87" name="object 87" descr=""/>
            <p:cNvPicPr/>
            <p:nvPr/>
          </p:nvPicPr>
          <p:blipFill>
            <a:blip r:embed="rId29" cstate="print"/>
            <a:stretch>
              <a:fillRect/>
            </a:stretch>
          </p:blipFill>
          <p:spPr>
            <a:xfrm>
              <a:off x="4468888" y="4894872"/>
              <a:ext cx="15506" cy="27152"/>
            </a:xfrm>
            <a:prstGeom prst="rect">
              <a:avLst/>
            </a:prstGeom>
          </p:spPr>
        </p:pic>
        <p:sp>
          <p:nvSpPr>
            <p:cNvPr id="88" name="object 88" descr=""/>
            <p:cNvSpPr/>
            <p:nvPr/>
          </p:nvSpPr>
          <p:spPr>
            <a:xfrm>
              <a:off x="4486132" y="4800386"/>
              <a:ext cx="273685" cy="22860"/>
            </a:xfrm>
            <a:custGeom>
              <a:avLst/>
              <a:gdLst/>
              <a:ahLst/>
              <a:cxnLst/>
              <a:rect l="l" t="t" r="r" b="b"/>
              <a:pathLst>
                <a:path w="273685" h="22860">
                  <a:moveTo>
                    <a:pt x="240284" y="0"/>
                  </a:moveTo>
                  <a:lnTo>
                    <a:pt x="0" y="0"/>
                  </a:lnTo>
                  <a:lnTo>
                    <a:pt x="47254" y="13296"/>
                  </a:lnTo>
                  <a:lnTo>
                    <a:pt x="73096" y="20026"/>
                  </a:lnTo>
                  <a:lnTo>
                    <a:pt x="86605" y="22258"/>
                  </a:lnTo>
                  <a:lnTo>
                    <a:pt x="96862" y="22059"/>
                  </a:lnTo>
                  <a:lnTo>
                    <a:pt x="141470" y="18111"/>
                  </a:lnTo>
                  <a:lnTo>
                    <a:pt x="167815" y="11698"/>
                  </a:lnTo>
                  <a:lnTo>
                    <a:pt x="173224" y="10266"/>
                  </a:lnTo>
                  <a:lnTo>
                    <a:pt x="178495" y="9794"/>
                  </a:lnTo>
                  <a:lnTo>
                    <a:pt x="186093" y="9842"/>
                  </a:lnTo>
                  <a:lnTo>
                    <a:pt x="206711" y="11320"/>
                  </a:lnTo>
                  <a:lnTo>
                    <a:pt x="218736" y="11904"/>
                  </a:lnTo>
                  <a:lnTo>
                    <a:pt x="226807" y="11676"/>
                  </a:lnTo>
                  <a:lnTo>
                    <a:pt x="247427" y="9569"/>
                  </a:lnTo>
                  <a:lnTo>
                    <a:pt x="273215" y="8026"/>
                  </a:lnTo>
                  <a:lnTo>
                    <a:pt x="266780" y="4730"/>
                  </a:lnTo>
                  <a:lnTo>
                    <a:pt x="259207" y="2198"/>
                  </a:lnTo>
                  <a:lnTo>
                    <a:pt x="250405" y="573"/>
                  </a:lnTo>
                  <a:lnTo>
                    <a:pt x="240284" y="0"/>
                  </a:lnTo>
                  <a:close/>
                </a:path>
              </a:pathLst>
            </a:custGeom>
            <a:solidFill>
              <a:srgbClr val="77030F">
                <a:alpha val="79998"/>
              </a:srgbClr>
            </a:solidFill>
          </p:spPr>
          <p:txBody>
            <a:bodyPr wrap="square" lIns="0" tIns="0" rIns="0" bIns="0" rtlCol="0"/>
            <a:lstStyle/>
            <a:p/>
          </p:txBody>
        </p:sp>
        <p:sp>
          <p:nvSpPr>
            <p:cNvPr id="89" name="object 89" descr=""/>
            <p:cNvSpPr/>
            <p:nvPr/>
          </p:nvSpPr>
          <p:spPr>
            <a:xfrm>
              <a:off x="4549428" y="4814911"/>
              <a:ext cx="96520" cy="8890"/>
            </a:xfrm>
            <a:custGeom>
              <a:avLst/>
              <a:gdLst/>
              <a:ahLst/>
              <a:cxnLst/>
              <a:rect l="l" t="t" r="r" b="b"/>
              <a:pathLst>
                <a:path w="96520" h="8889">
                  <a:moveTo>
                    <a:pt x="0" y="8648"/>
                  </a:moveTo>
                  <a:lnTo>
                    <a:pt x="40034" y="8127"/>
                  </a:lnTo>
                  <a:lnTo>
                    <a:pt x="63431" y="7053"/>
                  </a:lnTo>
                  <a:lnTo>
                    <a:pt x="79240" y="4614"/>
                  </a:lnTo>
                  <a:lnTo>
                    <a:pt x="96507" y="0"/>
                  </a:lnTo>
                </a:path>
              </a:pathLst>
            </a:custGeom>
            <a:ln w="3175">
              <a:solidFill>
                <a:srgbClr val="5F0038"/>
              </a:solidFill>
            </a:ln>
          </p:spPr>
          <p:txBody>
            <a:bodyPr wrap="square" lIns="0" tIns="0" rIns="0" bIns="0" rtlCol="0"/>
            <a:lstStyle/>
            <a:p/>
          </p:txBody>
        </p:sp>
        <p:sp>
          <p:nvSpPr>
            <p:cNvPr id="90" name="object 90" descr=""/>
            <p:cNvSpPr/>
            <p:nvPr/>
          </p:nvSpPr>
          <p:spPr>
            <a:xfrm>
              <a:off x="4471945" y="4813531"/>
              <a:ext cx="46355" cy="16510"/>
            </a:xfrm>
            <a:custGeom>
              <a:avLst/>
              <a:gdLst/>
              <a:ahLst/>
              <a:cxnLst/>
              <a:rect l="l" t="t" r="r" b="b"/>
              <a:pathLst>
                <a:path w="46354" h="16510">
                  <a:moveTo>
                    <a:pt x="0" y="16255"/>
                  </a:moveTo>
                  <a:lnTo>
                    <a:pt x="20300" y="6857"/>
                  </a:lnTo>
                  <a:lnTo>
                    <a:pt x="31391" y="2031"/>
                  </a:lnTo>
                  <a:lnTo>
                    <a:pt x="37161" y="253"/>
                  </a:lnTo>
                  <a:lnTo>
                    <a:pt x="41503" y="0"/>
                  </a:lnTo>
                  <a:lnTo>
                    <a:pt x="46012" y="685"/>
                  </a:lnTo>
                </a:path>
              </a:pathLst>
            </a:custGeom>
            <a:ln w="3175">
              <a:solidFill>
                <a:srgbClr val="5F0038"/>
              </a:solidFill>
            </a:ln>
          </p:spPr>
          <p:txBody>
            <a:bodyPr wrap="square" lIns="0" tIns="0" rIns="0" bIns="0" rtlCol="0"/>
            <a:lstStyle/>
            <a:p/>
          </p:txBody>
        </p:sp>
        <p:pic>
          <p:nvPicPr>
            <p:cNvPr id="91" name="object 91" descr=""/>
            <p:cNvPicPr/>
            <p:nvPr/>
          </p:nvPicPr>
          <p:blipFill>
            <a:blip r:embed="rId29" cstate="print"/>
            <a:stretch>
              <a:fillRect/>
            </a:stretch>
          </p:blipFill>
          <p:spPr>
            <a:xfrm>
              <a:off x="4468888" y="4800447"/>
              <a:ext cx="15506" cy="27152"/>
            </a:xfrm>
            <a:prstGeom prst="rect">
              <a:avLst/>
            </a:prstGeom>
          </p:spPr>
        </p:pic>
        <p:sp>
          <p:nvSpPr>
            <p:cNvPr id="92" name="object 92" descr=""/>
            <p:cNvSpPr/>
            <p:nvPr/>
          </p:nvSpPr>
          <p:spPr>
            <a:xfrm>
              <a:off x="4468076" y="4845875"/>
              <a:ext cx="309245" cy="71755"/>
            </a:xfrm>
            <a:custGeom>
              <a:avLst/>
              <a:gdLst/>
              <a:ahLst/>
              <a:cxnLst/>
              <a:rect l="l" t="t" r="r" b="b"/>
              <a:pathLst>
                <a:path w="309245" h="71754">
                  <a:moveTo>
                    <a:pt x="5880" y="342"/>
                  </a:moveTo>
                  <a:lnTo>
                    <a:pt x="5524" y="0"/>
                  </a:lnTo>
                  <a:lnTo>
                    <a:pt x="5092" y="0"/>
                  </a:lnTo>
                  <a:lnTo>
                    <a:pt x="342" y="0"/>
                  </a:lnTo>
                  <a:lnTo>
                    <a:pt x="0" y="342"/>
                  </a:lnTo>
                  <a:lnTo>
                    <a:pt x="0" y="31026"/>
                  </a:lnTo>
                  <a:lnTo>
                    <a:pt x="342" y="31381"/>
                  </a:lnTo>
                  <a:lnTo>
                    <a:pt x="5524" y="31381"/>
                  </a:lnTo>
                  <a:lnTo>
                    <a:pt x="5880" y="31026"/>
                  </a:lnTo>
                  <a:lnTo>
                    <a:pt x="5880" y="342"/>
                  </a:lnTo>
                  <a:close/>
                </a:path>
                <a:path w="309245" h="71754">
                  <a:moveTo>
                    <a:pt x="309105" y="46672"/>
                  </a:moveTo>
                  <a:lnTo>
                    <a:pt x="302044" y="44399"/>
                  </a:lnTo>
                  <a:lnTo>
                    <a:pt x="297891" y="55765"/>
                  </a:lnTo>
                  <a:lnTo>
                    <a:pt x="293509" y="61468"/>
                  </a:lnTo>
                  <a:lnTo>
                    <a:pt x="286219" y="63220"/>
                  </a:lnTo>
                  <a:lnTo>
                    <a:pt x="273329" y="62725"/>
                  </a:lnTo>
                  <a:lnTo>
                    <a:pt x="273329" y="71374"/>
                  </a:lnTo>
                  <a:lnTo>
                    <a:pt x="306336" y="52438"/>
                  </a:lnTo>
                  <a:lnTo>
                    <a:pt x="309105" y="46672"/>
                  </a:lnTo>
                  <a:close/>
                </a:path>
              </a:pathLst>
            </a:custGeom>
            <a:solidFill>
              <a:srgbClr val="BCBEC0"/>
            </a:solidFill>
          </p:spPr>
          <p:txBody>
            <a:bodyPr wrap="square" lIns="0" tIns="0" rIns="0" bIns="0" rtlCol="0"/>
            <a:lstStyle/>
            <a:p/>
          </p:txBody>
        </p:sp>
        <p:pic>
          <p:nvPicPr>
            <p:cNvPr id="93" name="object 93" descr=""/>
            <p:cNvPicPr/>
            <p:nvPr/>
          </p:nvPicPr>
          <p:blipFill>
            <a:blip r:embed="rId30" cstate="print"/>
            <a:stretch>
              <a:fillRect/>
            </a:stretch>
          </p:blipFill>
          <p:spPr>
            <a:xfrm>
              <a:off x="4540783" y="4905489"/>
              <a:ext cx="122453" cy="11404"/>
            </a:xfrm>
            <a:prstGeom prst="rect">
              <a:avLst/>
            </a:prstGeom>
          </p:spPr>
        </p:pic>
        <p:sp>
          <p:nvSpPr>
            <p:cNvPr id="94" name="object 94" descr=""/>
            <p:cNvSpPr/>
            <p:nvPr/>
          </p:nvSpPr>
          <p:spPr>
            <a:xfrm>
              <a:off x="4540780" y="4905479"/>
              <a:ext cx="122555" cy="11430"/>
            </a:xfrm>
            <a:custGeom>
              <a:avLst/>
              <a:gdLst/>
              <a:ahLst/>
              <a:cxnLst/>
              <a:rect l="l" t="t" r="r" b="b"/>
              <a:pathLst>
                <a:path w="122554" h="11429">
                  <a:moveTo>
                    <a:pt x="0" y="11417"/>
                  </a:moveTo>
                  <a:lnTo>
                    <a:pt x="122453" y="11417"/>
                  </a:lnTo>
                  <a:lnTo>
                    <a:pt x="99886" y="4816"/>
                  </a:lnTo>
                  <a:lnTo>
                    <a:pt x="83319" y="1427"/>
                  </a:lnTo>
                  <a:lnTo>
                    <a:pt x="64612" y="178"/>
                  </a:lnTo>
                  <a:lnTo>
                    <a:pt x="35623" y="0"/>
                  </a:lnTo>
                  <a:lnTo>
                    <a:pt x="15468" y="1783"/>
                  </a:lnTo>
                  <a:lnTo>
                    <a:pt x="4843" y="5708"/>
                  </a:lnTo>
                  <a:lnTo>
                    <a:pt x="703" y="9633"/>
                  </a:lnTo>
                  <a:lnTo>
                    <a:pt x="0" y="11417"/>
                  </a:lnTo>
                  <a:close/>
                </a:path>
              </a:pathLst>
            </a:custGeom>
            <a:ln w="3175">
              <a:solidFill>
                <a:srgbClr val="5F0038"/>
              </a:solidFill>
            </a:ln>
          </p:spPr>
          <p:txBody>
            <a:bodyPr wrap="square" lIns="0" tIns="0" rIns="0" bIns="0" rtlCol="0"/>
            <a:lstStyle/>
            <a:p/>
          </p:txBody>
        </p:sp>
        <p:pic>
          <p:nvPicPr>
            <p:cNvPr id="95" name="object 95" descr=""/>
            <p:cNvPicPr/>
            <p:nvPr/>
          </p:nvPicPr>
          <p:blipFill>
            <a:blip r:embed="rId30" cstate="print"/>
            <a:stretch>
              <a:fillRect/>
            </a:stretch>
          </p:blipFill>
          <p:spPr>
            <a:xfrm>
              <a:off x="4540783" y="4805578"/>
              <a:ext cx="122453" cy="11417"/>
            </a:xfrm>
            <a:prstGeom prst="rect">
              <a:avLst/>
            </a:prstGeom>
          </p:spPr>
        </p:pic>
        <p:sp>
          <p:nvSpPr>
            <p:cNvPr id="96" name="object 96" descr=""/>
            <p:cNvSpPr/>
            <p:nvPr/>
          </p:nvSpPr>
          <p:spPr>
            <a:xfrm>
              <a:off x="4540780" y="4805573"/>
              <a:ext cx="122555" cy="11430"/>
            </a:xfrm>
            <a:custGeom>
              <a:avLst/>
              <a:gdLst/>
              <a:ahLst/>
              <a:cxnLst/>
              <a:rect l="l" t="t" r="r" b="b"/>
              <a:pathLst>
                <a:path w="122554" h="11429">
                  <a:moveTo>
                    <a:pt x="0" y="0"/>
                  </a:moveTo>
                  <a:lnTo>
                    <a:pt x="122453" y="0"/>
                  </a:lnTo>
                  <a:lnTo>
                    <a:pt x="99886" y="6600"/>
                  </a:lnTo>
                  <a:lnTo>
                    <a:pt x="83319" y="9990"/>
                  </a:lnTo>
                  <a:lnTo>
                    <a:pt x="64612" y="11238"/>
                  </a:lnTo>
                  <a:lnTo>
                    <a:pt x="35623" y="11417"/>
                  </a:lnTo>
                  <a:lnTo>
                    <a:pt x="15468" y="9633"/>
                  </a:lnTo>
                  <a:lnTo>
                    <a:pt x="4843" y="5708"/>
                  </a:lnTo>
                  <a:lnTo>
                    <a:pt x="703" y="1783"/>
                  </a:lnTo>
                  <a:lnTo>
                    <a:pt x="0" y="0"/>
                  </a:lnTo>
                  <a:close/>
                </a:path>
              </a:pathLst>
            </a:custGeom>
            <a:ln w="3175">
              <a:solidFill>
                <a:srgbClr val="5F0038"/>
              </a:solidFill>
            </a:ln>
          </p:spPr>
          <p:txBody>
            <a:bodyPr wrap="square" lIns="0" tIns="0" rIns="0" bIns="0" rtlCol="0"/>
            <a:lstStyle/>
            <a:p/>
          </p:txBody>
        </p:sp>
        <p:sp>
          <p:nvSpPr>
            <p:cNvPr id="97" name="object 97" descr=""/>
            <p:cNvSpPr/>
            <p:nvPr/>
          </p:nvSpPr>
          <p:spPr>
            <a:xfrm>
              <a:off x="4653953" y="4788573"/>
              <a:ext cx="13970" cy="145415"/>
            </a:xfrm>
            <a:custGeom>
              <a:avLst/>
              <a:gdLst/>
              <a:ahLst/>
              <a:cxnLst/>
              <a:rect l="l" t="t" r="r" b="b"/>
              <a:pathLst>
                <a:path w="13970" h="145414">
                  <a:moveTo>
                    <a:pt x="13538" y="133337"/>
                  </a:moveTo>
                  <a:lnTo>
                    <a:pt x="0" y="133337"/>
                  </a:lnTo>
                  <a:lnTo>
                    <a:pt x="0" y="143687"/>
                  </a:lnTo>
                  <a:lnTo>
                    <a:pt x="1651" y="145338"/>
                  </a:lnTo>
                  <a:lnTo>
                    <a:pt x="3683" y="145338"/>
                  </a:lnTo>
                  <a:lnTo>
                    <a:pt x="13538" y="133337"/>
                  </a:lnTo>
                  <a:close/>
                </a:path>
                <a:path w="13970" h="145414">
                  <a:moveTo>
                    <a:pt x="13538" y="12001"/>
                  </a:moveTo>
                  <a:lnTo>
                    <a:pt x="3683" y="0"/>
                  </a:lnTo>
                  <a:lnTo>
                    <a:pt x="1651" y="0"/>
                  </a:lnTo>
                  <a:lnTo>
                    <a:pt x="0" y="1651"/>
                  </a:lnTo>
                  <a:lnTo>
                    <a:pt x="0" y="12001"/>
                  </a:lnTo>
                  <a:lnTo>
                    <a:pt x="13538" y="12001"/>
                  </a:lnTo>
                  <a:close/>
                </a:path>
              </a:pathLst>
            </a:custGeom>
            <a:solidFill>
              <a:srgbClr val="9E1F63"/>
            </a:solidFill>
          </p:spPr>
          <p:txBody>
            <a:bodyPr wrap="square" lIns="0" tIns="0" rIns="0" bIns="0" rtlCol="0"/>
            <a:lstStyle/>
            <a:p/>
          </p:txBody>
        </p:sp>
      </p:grpSp>
      <p:sp>
        <p:nvSpPr>
          <p:cNvPr id="98" name="object 98" descr=""/>
          <p:cNvSpPr txBox="1"/>
          <p:nvPr/>
        </p:nvSpPr>
        <p:spPr>
          <a:xfrm>
            <a:off x="831500" y="793418"/>
            <a:ext cx="5690235" cy="3754754"/>
          </a:xfrm>
          <a:prstGeom prst="rect">
            <a:avLst/>
          </a:prstGeom>
        </p:spPr>
        <p:txBody>
          <a:bodyPr wrap="square" lIns="0" tIns="11430" rIns="0" bIns="0" rtlCol="0" vert="horz">
            <a:spAutoFit/>
          </a:bodyPr>
          <a:lstStyle/>
          <a:p>
            <a:pPr algn="just" marL="75565" marR="36195" indent="287655">
              <a:lnSpc>
                <a:spcPct val="123400"/>
              </a:lnSpc>
              <a:spcBef>
                <a:spcPts val="90"/>
              </a:spcBef>
            </a:pPr>
            <a:r>
              <a:rPr dirty="0" sz="1100" spc="35">
                <a:solidFill>
                  <a:srgbClr val="231F20"/>
                </a:solidFill>
                <a:latin typeface="華康標楷體"/>
                <a:cs typeface="華康標楷體"/>
              </a:rPr>
              <a:t>駕駛車輛已是現代必備的生活技能，國民駕駛車輛之觀念、技術與守法習性更深深地影響著一個社會的交通秩序與安全。駕駛教練是一般民眾學習駕駛技能的啟蒙老師，</a:t>
            </a:r>
            <a:r>
              <a:rPr dirty="0" sz="1100" spc="40">
                <a:solidFill>
                  <a:srgbClr val="231F20"/>
                </a:solidFill>
                <a:latin typeface="華康標楷體"/>
                <a:cs typeface="華康標楷體"/>
              </a:rPr>
              <a:t>深刻地影響著駕駛人一生的駕駛觀念與技術，進而影響著受教者一輩子的交通安全及社</a:t>
            </a:r>
            <a:r>
              <a:rPr dirty="0" sz="1100" spc="30">
                <a:solidFill>
                  <a:srgbClr val="231F20"/>
                </a:solidFill>
                <a:latin typeface="華康標楷體"/>
                <a:cs typeface="華康標楷體"/>
              </a:rPr>
              <a:t>會的交通安全文化。為了能培育觀念正確且技術純熟之駕駛人，交通部公路總局特別編</a:t>
            </a:r>
            <a:r>
              <a:rPr dirty="0" sz="1100" spc="20">
                <a:solidFill>
                  <a:srgbClr val="231F20"/>
                </a:solidFill>
                <a:latin typeface="華康標楷體"/>
                <a:cs typeface="華康標楷體"/>
              </a:rPr>
              <a:t>定本「小型車駕駛訓練術科教學手冊」，協助駕駛教練配合術科教學之需要，提供一套</a:t>
            </a:r>
            <a:r>
              <a:rPr dirty="0" sz="1100" spc="-5">
                <a:solidFill>
                  <a:srgbClr val="231F20"/>
                </a:solidFill>
                <a:latin typeface="華康標楷體"/>
                <a:cs typeface="華康標楷體"/>
              </a:rPr>
              <a:t>具系統性、完整性及檢核性之教學內容，供駕駛教練進行術科教學時參考使用。</a:t>
            </a:r>
            <a:endParaRPr sz="1100">
              <a:latin typeface="華康標楷體"/>
              <a:cs typeface="華康標楷體"/>
            </a:endParaRPr>
          </a:p>
          <a:p>
            <a:pPr algn="just" marL="75565" marR="5080" indent="287655">
              <a:lnSpc>
                <a:spcPct val="123400"/>
              </a:lnSpc>
              <a:spcBef>
                <a:spcPts val="5"/>
              </a:spcBef>
            </a:pPr>
            <a:r>
              <a:rPr dirty="0" sz="1100" spc="-15">
                <a:solidFill>
                  <a:srgbClr val="231F20"/>
                </a:solidFill>
                <a:latin typeface="華康標楷體"/>
                <a:cs typeface="華康標楷體"/>
              </a:rPr>
              <a:t>本手冊計包含 </a:t>
            </a:r>
            <a:r>
              <a:rPr dirty="0" sz="1100">
                <a:solidFill>
                  <a:srgbClr val="231F20"/>
                </a:solidFill>
                <a:latin typeface="Trebuchet MS"/>
                <a:cs typeface="Trebuchet MS"/>
              </a:rPr>
              <a:t>33</a:t>
            </a:r>
            <a:r>
              <a:rPr dirty="0" sz="1100" spc="-50">
                <a:solidFill>
                  <a:srgbClr val="231F20"/>
                </a:solidFill>
                <a:latin typeface="Trebuchet MS"/>
                <a:cs typeface="Trebuchet MS"/>
              </a:rPr>
              <a:t> </a:t>
            </a:r>
            <a:r>
              <a:rPr dirty="0" sz="1100" spc="30">
                <a:solidFill>
                  <a:srgbClr val="231F20"/>
                </a:solidFill>
                <a:latin typeface="華康標楷體"/>
                <a:cs typeface="華康標楷體"/>
              </a:rPr>
              <a:t>個教學課目，就每個教學課目分別規劃學習內容、指導要領及注意事項，其目的在規範小客車術科教學之項目與內容，並對教學重點做必要的提醒，詳細</a:t>
            </a:r>
            <a:r>
              <a:rPr dirty="0" sz="1100" spc="45">
                <a:solidFill>
                  <a:srgbClr val="231F20"/>
                </a:solidFill>
                <a:latin typeface="華康標楷體"/>
                <a:cs typeface="華康標楷體"/>
              </a:rPr>
              <a:t>之教學步驟與方法則依各駕駛教育及訓練機構自行編訂之術科教學讀本及駕駛教練之駕</a:t>
            </a:r>
            <a:r>
              <a:rPr dirty="0" sz="1100" spc="40">
                <a:solidFill>
                  <a:srgbClr val="231F20"/>
                </a:solidFill>
                <a:latin typeface="華康標楷體"/>
                <a:cs typeface="華康標楷體"/>
              </a:rPr>
              <a:t>駛經驗進行實地教學。惟為使學員在學習小型車駕駛之始，就能建立正確的交通安全觀</a:t>
            </a:r>
            <a:r>
              <a:rPr dirty="0" sz="1100">
                <a:solidFill>
                  <a:srgbClr val="231F20"/>
                </a:solidFill>
                <a:latin typeface="華康標楷體"/>
                <a:cs typeface="華康標楷體"/>
              </a:rPr>
              <a:t>念，期盼駕駛教練在使用本手冊進行術科教學之時，能確實融入「交通安全五大守則」，</a:t>
            </a:r>
            <a:r>
              <a:rPr dirty="0" sz="1100" spc="30">
                <a:solidFill>
                  <a:srgbClr val="231F20"/>
                </a:solidFill>
                <a:latin typeface="華康標楷體"/>
                <a:cs typeface="華康標楷體"/>
              </a:rPr>
              <a:t>俾讓學員均能擁有正確且安全的車輛駕駛觀念與行為。</a:t>
            </a:r>
            <a:endParaRPr sz="1100">
              <a:latin typeface="華康標楷體"/>
              <a:cs typeface="華康標楷體"/>
            </a:endParaRPr>
          </a:p>
          <a:p>
            <a:pPr marL="12700">
              <a:lnSpc>
                <a:spcPct val="100000"/>
              </a:lnSpc>
              <a:spcBef>
                <a:spcPts val="340"/>
              </a:spcBef>
            </a:pPr>
            <a:r>
              <a:rPr dirty="0" sz="1100">
                <a:solidFill>
                  <a:srgbClr val="231F20"/>
                </a:solidFill>
                <a:latin typeface="SimSun"/>
                <a:cs typeface="SimSun"/>
              </a:rPr>
              <a:t>（一）</a:t>
            </a:r>
            <a:r>
              <a:rPr dirty="0" sz="1100" spc="140">
                <a:solidFill>
                  <a:srgbClr val="231F20"/>
                </a:solidFill>
                <a:latin typeface="SimSun"/>
                <a:cs typeface="SimSun"/>
              </a:rPr>
              <a:t>守則 </a:t>
            </a:r>
            <a:r>
              <a:rPr dirty="0" sz="1100">
                <a:solidFill>
                  <a:srgbClr val="231F20"/>
                </a:solidFill>
                <a:latin typeface="Trebuchet MS"/>
                <a:cs typeface="Trebuchet MS"/>
              </a:rPr>
              <a:t>1</a:t>
            </a:r>
            <a:r>
              <a:rPr dirty="0" sz="1100">
                <a:solidFill>
                  <a:srgbClr val="231F20"/>
                </a:solidFill>
                <a:latin typeface="SimSun"/>
                <a:cs typeface="SimSun"/>
              </a:rPr>
              <a:t>：熟悉路權，遵守法規。（路權守法</a:t>
            </a:r>
            <a:r>
              <a:rPr dirty="0" sz="1100" spc="-50">
                <a:solidFill>
                  <a:srgbClr val="231F20"/>
                </a:solidFill>
                <a:latin typeface="SimSun"/>
                <a:cs typeface="SimSun"/>
              </a:rPr>
              <a:t>）</a:t>
            </a:r>
            <a:endParaRPr sz="1100">
              <a:latin typeface="SimSun"/>
              <a:cs typeface="SimSun"/>
            </a:endParaRPr>
          </a:p>
          <a:p>
            <a:pPr marL="12700">
              <a:lnSpc>
                <a:spcPct val="100000"/>
              </a:lnSpc>
              <a:spcBef>
                <a:spcPts val="310"/>
              </a:spcBef>
            </a:pPr>
            <a:r>
              <a:rPr dirty="0" sz="1100">
                <a:solidFill>
                  <a:srgbClr val="231F20"/>
                </a:solidFill>
                <a:latin typeface="SimSun"/>
                <a:cs typeface="SimSun"/>
              </a:rPr>
              <a:t>（二）</a:t>
            </a:r>
            <a:r>
              <a:rPr dirty="0" sz="1100" spc="30">
                <a:solidFill>
                  <a:srgbClr val="231F20"/>
                </a:solidFill>
                <a:latin typeface="SimSun"/>
                <a:cs typeface="SimSun"/>
              </a:rPr>
              <a:t>守則  </a:t>
            </a:r>
            <a:r>
              <a:rPr dirty="0" sz="1100">
                <a:solidFill>
                  <a:srgbClr val="231F20"/>
                </a:solidFill>
                <a:latin typeface="Trebuchet MS"/>
                <a:cs typeface="Trebuchet MS"/>
              </a:rPr>
              <a:t>2</a:t>
            </a:r>
            <a:r>
              <a:rPr dirty="0" sz="1100">
                <a:solidFill>
                  <a:srgbClr val="231F20"/>
                </a:solidFill>
                <a:latin typeface="SimSun"/>
                <a:cs typeface="SimSun"/>
              </a:rPr>
              <a:t>：我看得見您，您看得見我，交通最安全。（看見你我</a:t>
            </a:r>
            <a:r>
              <a:rPr dirty="0" sz="1100" spc="-50">
                <a:solidFill>
                  <a:srgbClr val="231F20"/>
                </a:solidFill>
                <a:latin typeface="SimSun"/>
                <a:cs typeface="SimSun"/>
              </a:rPr>
              <a:t>）</a:t>
            </a:r>
            <a:endParaRPr sz="1100">
              <a:latin typeface="SimSun"/>
              <a:cs typeface="SimSun"/>
            </a:endParaRPr>
          </a:p>
          <a:p>
            <a:pPr marL="12700">
              <a:lnSpc>
                <a:spcPct val="100000"/>
              </a:lnSpc>
              <a:spcBef>
                <a:spcPts val="310"/>
              </a:spcBef>
            </a:pPr>
            <a:r>
              <a:rPr dirty="0" sz="1100">
                <a:solidFill>
                  <a:srgbClr val="231F20"/>
                </a:solidFill>
                <a:latin typeface="SimSun"/>
                <a:cs typeface="SimSun"/>
              </a:rPr>
              <a:t>（三）</a:t>
            </a:r>
            <a:r>
              <a:rPr dirty="0" sz="1100" spc="75">
                <a:solidFill>
                  <a:srgbClr val="231F20"/>
                </a:solidFill>
                <a:latin typeface="SimSun"/>
                <a:cs typeface="SimSun"/>
              </a:rPr>
              <a:t>守則  </a:t>
            </a:r>
            <a:r>
              <a:rPr dirty="0" sz="1100">
                <a:solidFill>
                  <a:srgbClr val="231F20"/>
                </a:solidFill>
                <a:latin typeface="Trebuchet MS"/>
                <a:cs typeface="Trebuchet MS"/>
              </a:rPr>
              <a:t>3</a:t>
            </a:r>
            <a:r>
              <a:rPr dirty="0" sz="1100">
                <a:solidFill>
                  <a:srgbClr val="231F20"/>
                </a:solidFill>
                <a:latin typeface="SimSun"/>
                <a:cs typeface="SimSun"/>
              </a:rPr>
              <a:t>：謹守安全空間</a:t>
            </a:r>
            <a:r>
              <a:rPr dirty="0" sz="1100">
                <a:solidFill>
                  <a:srgbClr val="231F20"/>
                </a:solidFill>
                <a:latin typeface="華康標楷體"/>
                <a:cs typeface="華康標楷體"/>
              </a:rPr>
              <a:t>—</a:t>
            </a:r>
            <a:r>
              <a:rPr dirty="0" sz="1100">
                <a:solidFill>
                  <a:srgbClr val="231F20"/>
                </a:solidFill>
                <a:latin typeface="SimSun"/>
                <a:cs typeface="SimSun"/>
              </a:rPr>
              <a:t>不作沒有絕對安全把握之交通行為。（安全空間</a:t>
            </a:r>
            <a:r>
              <a:rPr dirty="0" sz="1100" spc="-50">
                <a:solidFill>
                  <a:srgbClr val="231F20"/>
                </a:solidFill>
                <a:latin typeface="SimSun"/>
                <a:cs typeface="SimSun"/>
              </a:rPr>
              <a:t>）</a:t>
            </a:r>
            <a:endParaRPr sz="1100">
              <a:latin typeface="SimSun"/>
              <a:cs typeface="SimSun"/>
            </a:endParaRPr>
          </a:p>
          <a:p>
            <a:pPr marL="12700">
              <a:lnSpc>
                <a:spcPct val="100000"/>
              </a:lnSpc>
              <a:spcBef>
                <a:spcPts val="310"/>
              </a:spcBef>
            </a:pPr>
            <a:r>
              <a:rPr dirty="0" sz="1100">
                <a:solidFill>
                  <a:srgbClr val="231F20"/>
                </a:solidFill>
                <a:latin typeface="SimSun"/>
                <a:cs typeface="SimSun"/>
              </a:rPr>
              <a:t>（四）</a:t>
            </a:r>
            <a:r>
              <a:rPr dirty="0" sz="1100" spc="90">
                <a:solidFill>
                  <a:srgbClr val="231F20"/>
                </a:solidFill>
                <a:latin typeface="SimSun"/>
                <a:cs typeface="SimSun"/>
              </a:rPr>
              <a:t>守則  </a:t>
            </a:r>
            <a:r>
              <a:rPr dirty="0" sz="1100">
                <a:solidFill>
                  <a:srgbClr val="231F20"/>
                </a:solidFill>
                <a:latin typeface="Trebuchet MS"/>
                <a:cs typeface="Trebuchet MS"/>
              </a:rPr>
              <a:t>4</a:t>
            </a:r>
            <a:r>
              <a:rPr dirty="0" sz="1100">
                <a:solidFill>
                  <a:srgbClr val="231F20"/>
                </a:solidFill>
                <a:latin typeface="SimSun"/>
                <a:cs typeface="SimSun"/>
              </a:rPr>
              <a:t>：養成利他用路觀</a:t>
            </a:r>
            <a:r>
              <a:rPr dirty="0" sz="1100">
                <a:solidFill>
                  <a:srgbClr val="231F20"/>
                </a:solidFill>
                <a:latin typeface="華康標楷體"/>
                <a:cs typeface="華康標楷體"/>
              </a:rPr>
              <a:t>—</a:t>
            </a:r>
            <a:r>
              <a:rPr dirty="0" sz="1100">
                <a:solidFill>
                  <a:srgbClr val="231F20"/>
                </a:solidFill>
                <a:latin typeface="SimSun"/>
                <a:cs typeface="SimSun"/>
              </a:rPr>
              <a:t>不作妨礙他人安全與方便之交通行為。（利他用路</a:t>
            </a:r>
            <a:r>
              <a:rPr dirty="0" sz="1100" spc="-50">
                <a:solidFill>
                  <a:srgbClr val="231F20"/>
                </a:solidFill>
                <a:latin typeface="SimSun"/>
                <a:cs typeface="SimSun"/>
              </a:rPr>
              <a:t>）</a:t>
            </a:r>
            <a:endParaRPr sz="1100">
              <a:latin typeface="SimSun"/>
              <a:cs typeface="SimSun"/>
            </a:endParaRPr>
          </a:p>
          <a:p>
            <a:pPr marL="981075" marR="231775" indent="-969010">
              <a:lnSpc>
                <a:spcPct val="123400"/>
              </a:lnSpc>
            </a:pPr>
            <a:r>
              <a:rPr dirty="0" sz="1100">
                <a:solidFill>
                  <a:srgbClr val="231F20"/>
                </a:solidFill>
                <a:latin typeface="SimSun"/>
                <a:cs typeface="SimSun"/>
              </a:rPr>
              <a:t>（五）</a:t>
            </a:r>
            <a:r>
              <a:rPr dirty="0" sz="1100" spc="165">
                <a:solidFill>
                  <a:srgbClr val="231F20"/>
                </a:solidFill>
                <a:latin typeface="SimSun"/>
                <a:cs typeface="SimSun"/>
              </a:rPr>
              <a:t>守則 </a:t>
            </a:r>
            <a:r>
              <a:rPr dirty="0" sz="1100">
                <a:solidFill>
                  <a:srgbClr val="231F20"/>
                </a:solidFill>
                <a:latin typeface="Trebuchet MS"/>
                <a:cs typeface="Trebuchet MS"/>
              </a:rPr>
              <a:t>5</a:t>
            </a:r>
            <a:r>
              <a:rPr dirty="0" sz="1100">
                <a:solidFill>
                  <a:srgbClr val="231F20"/>
                </a:solidFill>
                <a:latin typeface="SimSun"/>
                <a:cs typeface="SimSun"/>
              </a:rPr>
              <a:t>：防衛兼顧的安全用路行為</a:t>
            </a:r>
            <a:r>
              <a:rPr dirty="0" sz="1100">
                <a:solidFill>
                  <a:srgbClr val="231F20"/>
                </a:solidFill>
                <a:latin typeface="華康標楷體"/>
                <a:cs typeface="華康標楷體"/>
              </a:rPr>
              <a:t>—</a:t>
            </a:r>
            <a:r>
              <a:rPr dirty="0" sz="1100" spc="-5">
                <a:solidFill>
                  <a:srgbClr val="231F20"/>
                </a:solidFill>
                <a:latin typeface="SimSun"/>
                <a:cs typeface="SimSun"/>
              </a:rPr>
              <a:t>不作事故的製造者，也不成為無辜的事故受</a:t>
            </a:r>
            <a:r>
              <a:rPr dirty="0" sz="1100">
                <a:solidFill>
                  <a:srgbClr val="231F20"/>
                </a:solidFill>
                <a:latin typeface="SimSun"/>
                <a:cs typeface="SimSun"/>
              </a:rPr>
              <a:t>害者。（防衛兼備</a:t>
            </a:r>
            <a:r>
              <a:rPr dirty="0" sz="1100" spc="-50">
                <a:solidFill>
                  <a:srgbClr val="231F20"/>
                </a:solidFill>
                <a:latin typeface="SimSun"/>
                <a:cs typeface="SimSun"/>
              </a:rPr>
              <a:t>）</a:t>
            </a:r>
            <a:endParaRPr sz="1100">
              <a:latin typeface="SimSun"/>
              <a:cs typeface="SimSun"/>
            </a:endParaRPr>
          </a:p>
        </p:txBody>
      </p:sp>
      <p:sp>
        <p:nvSpPr>
          <p:cNvPr id="99" name="object 99" descr=""/>
          <p:cNvSpPr/>
          <p:nvPr/>
        </p:nvSpPr>
        <p:spPr>
          <a:xfrm>
            <a:off x="907186" y="360184"/>
            <a:ext cx="788670" cy="430530"/>
          </a:xfrm>
          <a:custGeom>
            <a:avLst/>
            <a:gdLst/>
            <a:ahLst/>
            <a:cxnLst/>
            <a:rect l="l" t="t" r="r" b="b"/>
            <a:pathLst>
              <a:path w="788669" h="430530">
                <a:moveTo>
                  <a:pt x="788187" y="215201"/>
                </a:moveTo>
                <a:lnTo>
                  <a:pt x="782497" y="165862"/>
                </a:lnTo>
                <a:lnTo>
                  <a:pt x="766305" y="120561"/>
                </a:lnTo>
                <a:lnTo>
                  <a:pt x="740905" y="80606"/>
                </a:lnTo>
                <a:lnTo>
                  <a:pt x="707567" y="47282"/>
                </a:lnTo>
                <a:lnTo>
                  <a:pt x="667613" y="21882"/>
                </a:lnTo>
                <a:lnTo>
                  <a:pt x="622312" y="5689"/>
                </a:lnTo>
                <a:lnTo>
                  <a:pt x="572973" y="0"/>
                </a:lnTo>
                <a:lnTo>
                  <a:pt x="523621" y="5689"/>
                </a:lnTo>
                <a:lnTo>
                  <a:pt x="478320" y="21882"/>
                </a:lnTo>
                <a:lnTo>
                  <a:pt x="438365" y="47282"/>
                </a:lnTo>
                <a:lnTo>
                  <a:pt x="405028" y="80606"/>
                </a:lnTo>
                <a:lnTo>
                  <a:pt x="394081" y="97815"/>
                </a:lnTo>
                <a:lnTo>
                  <a:pt x="383146" y="80606"/>
                </a:lnTo>
                <a:lnTo>
                  <a:pt x="349821" y="47282"/>
                </a:lnTo>
                <a:lnTo>
                  <a:pt x="309867" y="21882"/>
                </a:lnTo>
                <a:lnTo>
                  <a:pt x="264566" y="5689"/>
                </a:lnTo>
                <a:lnTo>
                  <a:pt x="215214" y="0"/>
                </a:lnTo>
                <a:lnTo>
                  <a:pt x="165874" y="5689"/>
                </a:lnTo>
                <a:lnTo>
                  <a:pt x="120573" y="21882"/>
                </a:lnTo>
                <a:lnTo>
                  <a:pt x="80606" y="47282"/>
                </a:lnTo>
                <a:lnTo>
                  <a:pt x="47282" y="80606"/>
                </a:lnTo>
                <a:lnTo>
                  <a:pt x="21882" y="120561"/>
                </a:lnTo>
                <a:lnTo>
                  <a:pt x="5689" y="165862"/>
                </a:lnTo>
                <a:lnTo>
                  <a:pt x="0" y="215201"/>
                </a:lnTo>
                <a:lnTo>
                  <a:pt x="5689" y="264553"/>
                </a:lnTo>
                <a:lnTo>
                  <a:pt x="21882" y="309854"/>
                </a:lnTo>
                <a:lnTo>
                  <a:pt x="47282" y="349808"/>
                </a:lnTo>
                <a:lnTo>
                  <a:pt x="80606" y="383146"/>
                </a:lnTo>
                <a:lnTo>
                  <a:pt x="120573" y="408546"/>
                </a:lnTo>
                <a:lnTo>
                  <a:pt x="165874" y="424738"/>
                </a:lnTo>
                <a:lnTo>
                  <a:pt x="215214" y="430415"/>
                </a:lnTo>
                <a:lnTo>
                  <a:pt x="264566" y="424738"/>
                </a:lnTo>
                <a:lnTo>
                  <a:pt x="309867" y="408546"/>
                </a:lnTo>
                <a:lnTo>
                  <a:pt x="349821" y="383146"/>
                </a:lnTo>
                <a:lnTo>
                  <a:pt x="383146" y="349808"/>
                </a:lnTo>
                <a:lnTo>
                  <a:pt x="394081" y="332613"/>
                </a:lnTo>
                <a:lnTo>
                  <a:pt x="405028" y="349808"/>
                </a:lnTo>
                <a:lnTo>
                  <a:pt x="438365" y="383146"/>
                </a:lnTo>
                <a:lnTo>
                  <a:pt x="478320" y="408546"/>
                </a:lnTo>
                <a:lnTo>
                  <a:pt x="523621" y="424738"/>
                </a:lnTo>
                <a:lnTo>
                  <a:pt x="572973" y="430415"/>
                </a:lnTo>
                <a:lnTo>
                  <a:pt x="622312" y="424738"/>
                </a:lnTo>
                <a:lnTo>
                  <a:pt x="667613" y="408546"/>
                </a:lnTo>
                <a:lnTo>
                  <a:pt x="707567" y="383146"/>
                </a:lnTo>
                <a:lnTo>
                  <a:pt x="740905" y="349808"/>
                </a:lnTo>
                <a:lnTo>
                  <a:pt x="766305" y="309854"/>
                </a:lnTo>
                <a:lnTo>
                  <a:pt x="782497" y="264553"/>
                </a:lnTo>
                <a:lnTo>
                  <a:pt x="788187" y="215201"/>
                </a:lnTo>
                <a:close/>
              </a:path>
            </a:pathLst>
          </a:custGeom>
          <a:solidFill>
            <a:srgbClr val="4C4D4F"/>
          </a:solidFill>
        </p:spPr>
        <p:txBody>
          <a:bodyPr wrap="square" lIns="0" tIns="0" rIns="0" bIns="0" rtlCol="0"/>
          <a:lstStyle/>
          <a:p/>
        </p:txBody>
      </p:sp>
      <p:sp>
        <p:nvSpPr>
          <p:cNvPr id="100" name="object 100" descr=""/>
          <p:cNvSpPr txBox="1"/>
          <p:nvPr/>
        </p:nvSpPr>
        <p:spPr>
          <a:xfrm>
            <a:off x="948946" y="345710"/>
            <a:ext cx="704850" cy="411480"/>
          </a:xfrm>
          <a:prstGeom prst="rect">
            <a:avLst/>
          </a:prstGeom>
        </p:spPr>
        <p:txBody>
          <a:bodyPr wrap="square" lIns="0" tIns="16510" rIns="0" bIns="0" rtlCol="0" vert="horz">
            <a:spAutoFit/>
          </a:bodyPr>
          <a:lstStyle/>
          <a:p>
            <a:pPr marL="12700">
              <a:lnSpc>
                <a:spcPct val="100000"/>
              </a:lnSpc>
              <a:spcBef>
                <a:spcPts val="130"/>
              </a:spcBef>
            </a:pPr>
            <a:r>
              <a:rPr dirty="0" sz="2500" spc="125">
                <a:solidFill>
                  <a:srgbClr val="FFFFFF"/>
                </a:solidFill>
                <a:latin typeface="SimSun"/>
                <a:cs typeface="SimSun"/>
              </a:rPr>
              <a:t>前言</a:t>
            </a:r>
            <a:endParaRPr sz="2500">
              <a:latin typeface="SimSun"/>
              <a:cs typeface="SimSun"/>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sp>
        <p:nvSpPr>
          <p:cNvPr id="24" name="object 24" descr=""/>
          <p:cNvSpPr/>
          <p:nvPr/>
        </p:nvSpPr>
        <p:spPr>
          <a:xfrm>
            <a:off x="10080000" y="4054503"/>
            <a:ext cx="0" cy="909319"/>
          </a:xfrm>
          <a:custGeom>
            <a:avLst/>
            <a:gdLst/>
            <a:ahLst/>
            <a:cxnLst/>
            <a:rect l="l" t="t" r="r" b="b"/>
            <a:pathLst>
              <a:path w="0" h="909320">
                <a:moveTo>
                  <a:pt x="0" y="909002"/>
                </a:moveTo>
                <a:lnTo>
                  <a:pt x="0" y="0"/>
                </a:lnTo>
              </a:path>
            </a:pathLst>
          </a:custGeom>
          <a:ln w="9004">
            <a:solidFill>
              <a:srgbClr val="FFFFFF"/>
            </a:solidFill>
          </a:ln>
        </p:spPr>
        <p:txBody>
          <a:bodyPr wrap="square" lIns="0" tIns="0" rIns="0" bIns="0" rtlCol="0"/>
          <a:lstStyle/>
          <a:p/>
        </p:txBody>
      </p:sp>
      <p:sp>
        <p:nvSpPr>
          <p:cNvPr id="25" name="object 25" descr=""/>
          <p:cNvSpPr/>
          <p:nvPr/>
        </p:nvSpPr>
        <p:spPr>
          <a:xfrm>
            <a:off x="13140001" y="4054503"/>
            <a:ext cx="0" cy="909319"/>
          </a:xfrm>
          <a:custGeom>
            <a:avLst/>
            <a:gdLst/>
            <a:ahLst/>
            <a:cxnLst/>
            <a:rect l="l" t="t" r="r" b="b"/>
            <a:pathLst>
              <a:path w="0" h="909320">
                <a:moveTo>
                  <a:pt x="0" y="909002"/>
                </a:moveTo>
                <a:lnTo>
                  <a:pt x="0" y="0"/>
                </a:lnTo>
              </a:path>
            </a:pathLst>
          </a:custGeom>
          <a:ln w="9004">
            <a:solidFill>
              <a:srgbClr val="FFFFFF"/>
            </a:solidFill>
          </a:ln>
        </p:spPr>
        <p:txBody>
          <a:bodyPr wrap="square" lIns="0" tIns="0" rIns="0" bIns="0" rtlCol="0"/>
          <a:lstStyle/>
          <a:p/>
        </p:txBody>
      </p:sp>
      <p:grpSp>
        <p:nvGrpSpPr>
          <p:cNvPr id="26" name="object 26" descr=""/>
          <p:cNvGrpSpPr/>
          <p:nvPr/>
        </p:nvGrpSpPr>
        <p:grpSpPr>
          <a:xfrm>
            <a:off x="73405" y="0"/>
            <a:ext cx="14970125" cy="5328285"/>
            <a:chOff x="73405" y="0"/>
            <a:chExt cx="14970125" cy="5328285"/>
          </a:xfrm>
        </p:grpSpPr>
        <p:sp>
          <p:nvSpPr>
            <p:cNvPr id="27" name="object 27"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8" name="object 28"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9" name="object 29"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30" name="object 30"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31" name="object 31"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2" name="object 32" descr=""/>
            <p:cNvPicPr/>
            <p:nvPr/>
          </p:nvPicPr>
          <p:blipFill>
            <a:blip r:embed="rId6" cstate="print"/>
            <a:stretch>
              <a:fillRect/>
            </a:stretch>
          </p:blipFill>
          <p:spPr>
            <a:xfrm>
              <a:off x="14788131" y="369684"/>
              <a:ext cx="227707" cy="514489"/>
            </a:xfrm>
            <a:prstGeom prst="rect">
              <a:avLst/>
            </a:prstGeom>
          </p:spPr>
        </p:pic>
        <p:sp>
          <p:nvSpPr>
            <p:cNvPr id="33" name="object 33"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4" name="object 34"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5" name="object 35" descr=""/>
            <p:cNvPicPr/>
            <p:nvPr/>
          </p:nvPicPr>
          <p:blipFill>
            <a:blip r:embed="rId7" cstate="print"/>
            <a:stretch>
              <a:fillRect/>
            </a:stretch>
          </p:blipFill>
          <p:spPr>
            <a:xfrm>
              <a:off x="14972983" y="823963"/>
              <a:ext cx="17398" cy="21678"/>
            </a:xfrm>
            <a:prstGeom prst="rect">
              <a:avLst/>
            </a:prstGeom>
          </p:spPr>
        </p:pic>
        <p:sp>
          <p:nvSpPr>
            <p:cNvPr id="36" name="object 36"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7" name="object 37"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8" name="object 38" descr=""/>
            <p:cNvPicPr/>
            <p:nvPr/>
          </p:nvPicPr>
          <p:blipFill>
            <a:blip r:embed="rId8" cstate="print"/>
            <a:stretch>
              <a:fillRect/>
            </a:stretch>
          </p:blipFill>
          <p:spPr>
            <a:xfrm>
              <a:off x="14805126" y="378879"/>
              <a:ext cx="41897" cy="41351"/>
            </a:xfrm>
            <a:prstGeom prst="rect">
              <a:avLst/>
            </a:prstGeom>
          </p:spPr>
        </p:pic>
        <p:sp>
          <p:nvSpPr>
            <p:cNvPr id="39" name="object 39"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40" name="object 40"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41" name="object 41" descr=""/>
            <p:cNvPicPr/>
            <p:nvPr/>
          </p:nvPicPr>
          <p:blipFill>
            <a:blip r:embed="rId9" cstate="print"/>
            <a:stretch>
              <a:fillRect/>
            </a:stretch>
          </p:blipFill>
          <p:spPr>
            <a:xfrm>
              <a:off x="14815844" y="824128"/>
              <a:ext cx="17400" cy="21666"/>
            </a:xfrm>
            <a:prstGeom prst="rect">
              <a:avLst/>
            </a:prstGeom>
          </p:spPr>
        </p:pic>
        <p:sp>
          <p:nvSpPr>
            <p:cNvPr id="42" name="object 42"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3" name="object 43"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4" name="object 44" descr=""/>
            <p:cNvPicPr/>
            <p:nvPr/>
          </p:nvPicPr>
          <p:blipFill>
            <a:blip r:embed="rId10" cstate="print"/>
            <a:stretch>
              <a:fillRect/>
            </a:stretch>
          </p:blipFill>
          <p:spPr>
            <a:xfrm>
              <a:off x="14994166" y="558368"/>
              <a:ext cx="48831" cy="21856"/>
            </a:xfrm>
            <a:prstGeom prst="rect">
              <a:avLst/>
            </a:prstGeom>
          </p:spPr>
        </p:pic>
        <p:pic>
          <p:nvPicPr>
            <p:cNvPr id="45" name="object 45" descr=""/>
            <p:cNvPicPr/>
            <p:nvPr/>
          </p:nvPicPr>
          <p:blipFill>
            <a:blip r:embed="rId11" cstate="print"/>
            <a:stretch>
              <a:fillRect/>
            </a:stretch>
          </p:blipFill>
          <p:spPr>
            <a:xfrm>
              <a:off x="14763496" y="558368"/>
              <a:ext cx="48831" cy="21856"/>
            </a:xfrm>
            <a:prstGeom prst="rect">
              <a:avLst/>
            </a:prstGeom>
          </p:spPr>
        </p:pic>
        <p:sp>
          <p:nvSpPr>
            <p:cNvPr id="46" name="object 46"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7" name="object 47" descr=""/>
            <p:cNvPicPr/>
            <p:nvPr/>
          </p:nvPicPr>
          <p:blipFill>
            <a:blip r:embed="rId12" cstate="print"/>
            <a:stretch>
              <a:fillRect/>
            </a:stretch>
          </p:blipFill>
          <p:spPr>
            <a:xfrm>
              <a:off x="100557" y="4443831"/>
              <a:ext cx="227715" cy="514489"/>
            </a:xfrm>
            <a:prstGeom prst="rect">
              <a:avLst/>
            </a:prstGeom>
          </p:spPr>
        </p:pic>
        <p:sp>
          <p:nvSpPr>
            <p:cNvPr id="48" name="object 48"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9" name="object 49"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50" name="object 50" descr=""/>
            <p:cNvPicPr/>
            <p:nvPr/>
          </p:nvPicPr>
          <p:blipFill>
            <a:blip r:embed="rId13" cstate="print"/>
            <a:stretch>
              <a:fillRect/>
            </a:stretch>
          </p:blipFill>
          <p:spPr>
            <a:xfrm>
              <a:off x="126022" y="4482363"/>
              <a:ext cx="17386" cy="21678"/>
            </a:xfrm>
            <a:prstGeom prst="rect">
              <a:avLst/>
            </a:prstGeom>
          </p:spPr>
        </p:pic>
        <p:sp>
          <p:nvSpPr>
            <p:cNvPr id="51" name="object 51"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2" name="object 52"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3" name="object 53" descr=""/>
            <p:cNvPicPr/>
            <p:nvPr/>
          </p:nvPicPr>
          <p:blipFill>
            <a:blip r:embed="rId14" cstate="print"/>
            <a:stretch>
              <a:fillRect/>
            </a:stretch>
          </p:blipFill>
          <p:spPr>
            <a:xfrm>
              <a:off x="269366" y="4907775"/>
              <a:ext cx="41909" cy="41351"/>
            </a:xfrm>
            <a:prstGeom prst="rect">
              <a:avLst/>
            </a:prstGeom>
          </p:spPr>
        </p:pic>
        <p:sp>
          <p:nvSpPr>
            <p:cNvPr id="54" name="object 54"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5" name="object 55"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6" name="object 56" descr=""/>
            <p:cNvPicPr/>
            <p:nvPr/>
          </p:nvPicPr>
          <p:blipFill>
            <a:blip r:embed="rId15" cstate="print"/>
            <a:stretch>
              <a:fillRect/>
            </a:stretch>
          </p:blipFill>
          <p:spPr>
            <a:xfrm>
              <a:off x="283146" y="4482211"/>
              <a:ext cx="17398" cy="21666"/>
            </a:xfrm>
            <a:prstGeom prst="rect">
              <a:avLst/>
            </a:prstGeom>
          </p:spPr>
        </p:pic>
        <p:sp>
          <p:nvSpPr>
            <p:cNvPr id="57" name="object 57"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8" name="object 58"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9" name="object 59" descr=""/>
            <p:cNvPicPr/>
            <p:nvPr/>
          </p:nvPicPr>
          <p:blipFill>
            <a:blip r:embed="rId16" cstate="print"/>
            <a:stretch>
              <a:fillRect/>
            </a:stretch>
          </p:blipFill>
          <p:spPr>
            <a:xfrm>
              <a:off x="304076" y="4747780"/>
              <a:ext cx="48831" cy="21856"/>
            </a:xfrm>
            <a:prstGeom prst="rect">
              <a:avLst/>
            </a:prstGeom>
          </p:spPr>
        </p:pic>
        <p:pic>
          <p:nvPicPr>
            <p:cNvPr id="60" name="object 60" descr=""/>
            <p:cNvPicPr/>
            <p:nvPr/>
          </p:nvPicPr>
          <p:blipFill>
            <a:blip r:embed="rId17" cstate="print"/>
            <a:stretch>
              <a:fillRect/>
            </a:stretch>
          </p:blipFill>
          <p:spPr>
            <a:xfrm>
              <a:off x="73405" y="4747780"/>
              <a:ext cx="48831" cy="21856"/>
            </a:xfrm>
            <a:prstGeom prst="rect">
              <a:avLst/>
            </a:prstGeom>
          </p:spPr>
        </p:pic>
        <p:sp>
          <p:nvSpPr>
            <p:cNvPr id="61" name="object 61" descr=""/>
            <p:cNvSpPr/>
            <p:nvPr/>
          </p:nvSpPr>
          <p:spPr>
            <a:xfrm>
              <a:off x="557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62" name="object 62" descr=""/>
            <p:cNvSpPr/>
            <p:nvPr/>
          </p:nvSpPr>
          <p:spPr>
            <a:xfrm>
              <a:off x="1349999" y="589508"/>
              <a:ext cx="0" cy="194945"/>
            </a:xfrm>
            <a:custGeom>
              <a:avLst/>
              <a:gdLst/>
              <a:ahLst/>
              <a:cxnLst/>
              <a:rect l="l" t="t" r="r" b="b"/>
              <a:pathLst>
                <a:path w="0" h="194945">
                  <a:moveTo>
                    <a:pt x="0" y="194741"/>
                  </a:moveTo>
                  <a:lnTo>
                    <a:pt x="0" y="0"/>
                  </a:lnTo>
                </a:path>
              </a:pathLst>
            </a:custGeom>
            <a:ln w="9004">
              <a:solidFill>
                <a:srgbClr val="FFFFFF"/>
              </a:solidFill>
            </a:ln>
          </p:spPr>
          <p:txBody>
            <a:bodyPr wrap="square" lIns="0" tIns="0" rIns="0" bIns="0" rtlCol="0"/>
            <a:lstStyle/>
            <a:p/>
          </p:txBody>
        </p:sp>
        <p:sp>
          <p:nvSpPr>
            <p:cNvPr id="63" name="object 63" descr=""/>
            <p:cNvSpPr/>
            <p:nvPr/>
          </p:nvSpPr>
          <p:spPr>
            <a:xfrm>
              <a:off x="2717999" y="589508"/>
              <a:ext cx="0" cy="194945"/>
            </a:xfrm>
            <a:custGeom>
              <a:avLst/>
              <a:gdLst/>
              <a:ahLst/>
              <a:cxnLst/>
              <a:rect l="l" t="t" r="r" b="b"/>
              <a:pathLst>
                <a:path w="0" h="194945">
                  <a:moveTo>
                    <a:pt x="0" y="194741"/>
                  </a:moveTo>
                  <a:lnTo>
                    <a:pt x="0" y="0"/>
                  </a:lnTo>
                </a:path>
              </a:pathLst>
            </a:custGeom>
            <a:ln w="9004">
              <a:solidFill>
                <a:srgbClr val="FFFFFF"/>
              </a:solidFill>
            </a:ln>
          </p:spPr>
          <p:txBody>
            <a:bodyPr wrap="square" lIns="0" tIns="0" rIns="0" bIns="0" rtlCol="0"/>
            <a:lstStyle/>
            <a:p/>
          </p:txBody>
        </p:sp>
        <p:sp>
          <p:nvSpPr>
            <p:cNvPr id="64" name="object 64" descr=""/>
            <p:cNvSpPr/>
            <p:nvPr/>
          </p:nvSpPr>
          <p:spPr>
            <a:xfrm>
              <a:off x="5777999" y="589508"/>
              <a:ext cx="0" cy="194945"/>
            </a:xfrm>
            <a:custGeom>
              <a:avLst/>
              <a:gdLst/>
              <a:ahLst/>
              <a:cxnLst/>
              <a:rect l="l" t="t" r="r" b="b"/>
              <a:pathLst>
                <a:path w="0" h="194945">
                  <a:moveTo>
                    <a:pt x="0" y="194741"/>
                  </a:moveTo>
                  <a:lnTo>
                    <a:pt x="0" y="0"/>
                  </a:lnTo>
                </a:path>
              </a:pathLst>
            </a:custGeom>
            <a:ln w="9004">
              <a:solidFill>
                <a:srgbClr val="FFFFFF"/>
              </a:solidFill>
            </a:ln>
          </p:spPr>
          <p:txBody>
            <a:bodyPr wrap="square" lIns="0" tIns="0" rIns="0" bIns="0" rtlCol="0"/>
            <a:lstStyle/>
            <a:p/>
          </p:txBody>
        </p:sp>
        <p:sp>
          <p:nvSpPr>
            <p:cNvPr id="65" name="object 65" descr=""/>
            <p:cNvSpPr/>
            <p:nvPr/>
          </p:nvSpPr>
          <p:spPr>
            <a:xfrm>
              <a:off x="1349999" y="784251"/>
              <a:ext cx="0" cy="300355"/>
            </a:xfrm>
            <a:custGeom>
              <a:avLst/>
              <a:gdLst/>
              <a:ahLst/>
              <a:cxnLst/>
              <a:rect l="l" t="t" r="r" b="b"/>
              <a:pathLst>
                <a:path w="0" h="300355">
                  <a:moveTo>
                    <a:pt x="0" y="300253"/>
                  </a:moveTo>
                  <a:lnTo>
                    <a:pt x="0" y="0"/>
                  </a:lnTo>
                </a:path>
              </a:pathLst>
            </a:custGeom>
            <a:ln w="9004">
              <a:solidFill>
                <a:srgbClr val="FFFFFF"/>
              </a:solidFill>
            </a:ln>
          </p:spPr>
          <p:txBody>
            <a:bodyPr wrap="square" lIns="0" tIns="0" rIns="0" bIns="0" rtlCol="0"/>
            <a:lstStyle/>
            <a:p/>
          </p:txBody>
        </p:sp>
        <p:sp>
          <p:nvSpPr>
            <p:cNvPr id="66" name="object 66" descr=""/>
            <p:cNvSpPr/>
            <p:nvPr/>
          </p:nvSpPr>
          <p:spPr>
            <a:xfrm>
              <a:off x="2717999" y="784251"/>
              <a:ext cx="0" cy="300355"/>
            </a:xfrm>
            <a:custGeom>
              <a:avLst/>
              <a:gdLst/>
              <a:ahLst/>
              <a:cxnLst/>
              <a:rect l="l" t="t" r="r" b="b"/>
              <a:pathLst>
                <a:path w="0" h="300355">
                  <a:moveTo>
                    <a:pt x="0" y="300253"/>
                  </a:moveTo>
                  <a:lnTo>
                    <a:pt x="0" y="0"/>
                  </a:lnTo>
                </a:path>
              </a:pathLst>
            </a:custGeom>
            <a:ln w="9004">
              <a:solidFill>
                <a:srgbClr val="FFFFFF"/>
              </a:solidFill>
            </a:ln>
          </p:spPr>
          <p:txBody>
            <a:bodyPr wrap="square" lIns="0" tIns="0" rIns="0" bIns="0" rtlCol="0"/>
            <a:lstStyle/>
            <a:p/>
          </p:txBody>
        </p:sp>
        <p:sp>
          <p:nvSpPr>
            <p:cNvPr id="67" name="object 67" descr=""/>
            <p:cNvSpPr/>
            <p:nvPr/>
          </p:nvSpPr>
          <p:spPr>
            <a:xfrm>
              <a:off x="5777999" y="784251"/>
              <a:ext cx="0" cy="300355"/>
            </a:xfrm>
            <a:custGeom>
              <a:avLst/>
              <a:gdLst/>
              <a:ahLst/>
              <a:cxnLst/>
              <a:rect l="l" t="t" r="r" b="b"/>
              <a:pathLst>
                <a:path w="0" h="300355">
                  <a:moveTo>
                    <a:pt x="0" y="300253"/>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1349999" y="1084506"/>
              <a:ext cx="0" cy="504190"/>
            </a:xfrm>
            <a:custGeom>
              <a:avLst/>
              <a:gdLst/>
              <a:ahLst/>
              <a:cxnLst/>
              <a:rect l="l" t="t" r="r" b="b"/>
              <a:pathLst>
                <a:path w="0" h="504190">
                  <a:moveTo>
                    <a:pt x="0" y="503999"/>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2717999" y="1084506"/>
              <a:ext cx="0" cy="504190"/>
            </a:xfrm>
            <a:custGeom>
              <a:avLst/>
              <a:gdLst/>
              <a:ahLst/>
              <a:cxnLst/>
              <a:rect l="l" t="t" r="r" b="b"/>
              <a:pathLst>
                <a:path w="0" h="504190">
                  <a:moveTo>
                    <a:pt x="0" y="503999"/>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5777999" y="1084506"/>
              <a:ext cx="0" cy="504190"/>
            </a:xfrm>
            <a:custGeom>
              <a:avLst/>
              <a:gdLst/>
              <a:ahLst/>
              <a:cxnLst/>
              <a:rect l="l" t="t" r="r" b="b"/>
              <a:pathLst>
                <a:path w="0" h="504190">
                  <a:moveTo>
                    <a:pt x="0" y="503999"/>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1349999" y="1588509"/>
              <a:ext cx="0" cy="1188085"/>
            </a:xfrm>
            <a:custGeom>
              <a:avLst/>
              <a:gdLst/>
              <a:ahLst/>
              <a:cxnLst/>
              <a:rect l="l" t="t" r="r" b="b"/>
              <a:pathLst>
                <a:path w="0" h="1188085">
                  <a:moveTo>
                    <a:pt x="0" y="1187996"/>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2717999" y="1588509"/>
              <a:ext cx="0" cy="1188085"/>
            </a:xfrm>
            <a:custGeom>
              <a:avLst/>
              <a:gdLst/>
              <a:ahLst/>
              <a:cxnLst/>
              <a:rect l="l" t="t" r="r" b="b"/>
              <a:pathLst>
                <a:path w="0" h="1188085">
                  <a:moveTo>
                    <a:pt x="0" y="1187996"/>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5777999" y="1588509"/>
              <a:ext cx="0" cy="1188085"/>
            </a:xfrm>
            <a:custGeom>
              <a:avLst/>
              <a:gdLst/>
              <a:ahLst/>
              <a:cxnLst/>
              <a:rect l="l" t="t" r="r" b="b"/>
              <a:pathLst>
                <a:path w="0" h="1188085">
                  <a:moveTo>
                    <a:pt x="0" y="1187996"/>
                  </a:moveTo>
                  <a:lnTo>
                    <a:pt x="0" y="0"/>
                  </a:lnTo>
                </a:path>
              </a:pathLst>
            </a:custGeom>
            <a:ln w="9004">
              <a:solidFill>
                <a:srgbClr val="FFFFFF"/>
              </a:solidFill>
            </a:ln>
          </p:spPr>
          <p:txBody>
            <a:bodyPr wrap="square" lIns="0" tIns="0" rIns="0" bIns="0" rtlCol="0"/>
            <a:lstStyle/>
            <a:p/>
          </p:txBody>
        </p:sp>
        <p:sp>
          <p:nvSpPr>
            <p:cNvPr id="74" name="object 74" descr=""/>
            <p:cNvSpPr/>
            <p:nvPr/>
          </p:nvSpPr>
          <p:spPr>
            <a:xfrm>
              <a:off x="1349999" y="2776505"/>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75" name="object 75" descr=""/>
            <p:cNvSpPr/>
            <p:nvPr/>
          </p:nvSpPr>
          <p:spPr>
            <a:xfrm>
              <a:off x="2717999" y="2776505"/>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5777999" y="2776505"/>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1349999" y="32805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78" name="object 78" descr=""/>
            <p:cNvSpPr/>
            <p:nvPr/>
          </p:nvSpPr>
          <p:spPr>
            <a:xfrm>
              <a:off x="2717999" y="32805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79" name="object 79" descr=""/>
            <p:cNvSpPr/>
            <p:nvPr/>
          </p:nvSpPr>
          <p:spPr>
            <a:xfrm>
              <a:off x="5777999" y="32805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80" name="object 80" descr=""/>
            <p:cNvSpPr/>
            <p:nvPr/>
          </p:nvSpPr>
          <p:spPr>
            <a:xfrm>
              <a:off x="1349999" y="3784510"/>
              <a:ext cx="0" cy="1161415"/>
            </a:xfrm>
            <a:custGeom>
              <a:avLst/>
              <a:gdLst/>
              <a:ahLst/>
              <a:cxnLst/>
              <a:rect l="l" t="t" r="r" b="b"/>
              <a:pathLst>
                <a:path w="0" h="1161414">
                  <a:moveTo>
                    <a:pt x="0" y="1160995"/>
                  </a:moveTo>
                  <a:lnTo>
                    <a:pt x="0" y="0"/>
                  </a:lnTo>
                </a:path>
              </a:pathLst>
            </a:custGeom>
            <a:ln w="9004">
              <a:solidFill>
                <a:srgbClr val="FFFFFF"/>
              </a:solidFill>
            </a:ln>
          </p:spPr>
          <p:txBody>
            <a:bodyPr wrap="square" lIns="0" tIns="0" rIns="0" bIns="0" rtlCol="0"/>
            <a:lstStyle/>
            <a:p/>
          </p:txBody>
        </p:sp>
        <p:sp>
          <p:nvSpPr>
            <p:cNvPr id="81" name="object 81" descr=""/>
            <p:cNvSpPr/>
            <p:nvPr/>
          </p:nvSpPr>
          <p:spPr>
            <a:xfrm>
              <a:off x="2717999" y="3784510"/>
              <a:ext cx="0" cy="1161415"/>
            </a:xfrm>
            <a:custGeom>
              <a:avLst/>
              <a:gdLst/>
              <a:ahLst/>
              <a:cxnLst/>
              <a:rect l="l" t="t" r="r" b="b"/>
              <a:pathLst>
                <a:path w="0" h="1161414">
                  <a:moveTo>
                    <a:pt x="0" y="1160995"/>
                  </a:moveTo>
                  <a:lnTo>
                    <a:pt x="0" y="0"/>
                  </a:lnTo>
                </a:path>
              </a:pathLst>
            </a:custGeom>
            <a:ln w="9004">
              <a:solidFill>
                <a:srgbClr val="FFFFFF"/>
              </a:solidFill>
            </a:ln>
          </p:spPr>
          <p:txBody>
            <a:bodyPr wrap="square" lIns="0" tIns="0" rIns="0" bIns="0" rtlCol="0"/>
            <a:lstStyle/>
            <a:p/>
          </p:txBody>
        </p:sp>
        <p:sp>
          <p:nvSpPr>
            <p:cNvPr id="82" name="object 82" descr=""/>
            <p:cNvSpPr/>
            <p:nvPr/>
          </p:nvSpPr>
          <p:spPr>
            <a:xfrm>
              <a:off x="5777999" y="3784510"/>
              <a:ext cx="0" cy="1161415"/>
            </a:xfrm>
            <a:custGeom>
              <a:avLst/>
              <a:gdLst/>
              <a:ahLst/>
              <a:cxnLst/>
              <a:rect l="l" t="t" r="r" b="b"/>
              <a:pathLst>
                <a:path w="0" h="1161414">
                  <a:moveTo>
                    <a:pt x="0" y="1160995"/>
                  </a:moveTo>
                  <a:lnTo>
                    <a:pt x="0" y="0"/>
                  </a:lnTo>
                </a:path>
              </a:pathLst>
            </a:custGeom>
            <a:ln w="9004">
              <a:solidFill>
                <a:srgbClr val="FFFFFF"/>
              </a:solidFill>
            </a:ln>
          </p:spPr>
          <p:txBody>
            <a:bodyPr wrap="square" lIns="0" tIns="0" rIns="0" bIns="0" rtlCol="0"/>
            <a:lstStyle/>
            <a:p/>
          </p:txBody>
        </p:sp>
        <p:sp>
          <p:nvSpPr>
            <p:cNvPr id="83" name="object 83" descr=""/>
            <p:cNvSpPr/>
            <p:nvPr/>
          </p:nvSpPr>
          <p:spPr>
            <a:xfrm>
              <a:off x="271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84" name="object 84" descr=""/>
            <p:cNvSpPr/>
            <p:nvPr/>
          </p:nvSpPr>
          <p:spPr>
            <a:xfrm>
              <a:off x="577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85" name="object 85" descr=""/>
            <p:cNvSpPr/>
            <p:nvPr/>
          </p:nvSpPr>
          <p:spPr>
            <a:xfrm>
              <a:off x="1349999" y="598360"/>
              <a:ext cx="0" cy="168275"/>
            </a:xfrm>
            <a:custGeom>
              <a:avLst/>
              <a:gdLst/>
              <a:ahLst/>
              <a:cxnLst/>
              <a:rect l="l" t="t" r="r" b="b"/>
              <a:pathLst>
                <a:path w="0" h="168275">
                  <a:moveTo>
                    <a:pt x="0" y="168186"/>
                  </a:moveTo>
                  <a:lnTo>
                    <a:pt x="0" y="0"/>
                  </a:lnTo>
                </a:path>
              </a:pathLst>
            </a:custGeom>
            <a:ln w="9004">
              <a:solidFill>
                <a:srgbClr val="BCBEC0"/>
              </a:solidFill>
              <a:prstDash val="dot"/>
            </a:ln>
          </p:spPr>
          <p:txBody>
            <a:bodyPr wrap="square" lIns="0" tIns="0" rIns="0" bIns="0" rtlCol="0"/>
            <a:lstStyle/>
            <a:p/>
          </p:txBody>
        </p:sp>
        <p:sp>
          <p:nvSpPr>
            <p:cNvPr id="86" name="object 86" descr=""/>
            <p:cNvSpPr/>
            <p:nvPr/>
          </p:nvSpPr>
          <p:spPr>
            <a:xfrm>
              <a:off x="1345488" y="585012"/>
              <a:ext cx="9525" cy="203835"/>
            </a:xfrm>
            <a:custGeom>
              <a:avLst/>
              <a:gdLst/>
              <a:ahLst/>
              <a:cxnLst/>
              <a:rect l="l" t="t" r="r" b="b"/>
              <a:pathLst>
                <a:path w="9525" h="203834">
                  <a:moveTo>
                    <a:pt x="9004" y="199237"/>
                  </a:moveTo>
                  <a:lnTo>
                    <a:pt x="7683" y="196062"/>
                  </a:lnTo>
                  <a:lnTo>
                    <a:pt x="4508" y="194741"/>
                  </a:lnTo>
                  <a:lnTo>
                    <a:pt x="1320" y="196062"/>
                  </a:lnTo>
                  <a:lnTo>
                    <a:pt x="0" y="199237"/>
                  </a:lnTo>
                  <a:lnTo>
                    <a:pt x="1320" y="202425"/>
                  </a:lnTo>
                  <a:lnTo>
                    <a:pt x="4508" y="203746"/>
                  </a:lnTo>
                  <a:lnTo>
                    <a:pt x="7683" y="202425"/>
                  </a:lnTo>
                  <a:lnTo>
                    <a:pt x="9004" y="199237"/>
                  </a:lnTo>
                  <a:close/>
                </a:path>
                <a:path w="9525" h="203834">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87" name="object 87" descr=""/>
            <p:cNvSpPr/>
            <p:nvPr/>
          </p:nvSpPr>
          <p:spPr>
            <a:xfrm>
              <a:off x="2717999" y="598360"/>
              <a:ext cx="0" cy="168275"/>
            </a:xfrm>
            <a:custGeom>
              <a:avLst/>
              <a:gdLst/>
              <a:ahLst/>
              <a:cxnLst/>
              <a:rect l="l" t="t" r="r" b="b"/>
              <a:pathLst>
                <a:path w="0" h="168275">
                  <a:moveTo>
                    <a:pt x="0" y="168186"/>
                  </a:moveTo>
                  <a:lnTo>
                    <a:pt x="0" y="0"/>
                  </a:lnTo>
                </a:path>
              </a:pathLst>
            </a:custGeom>
            <a:ln w="9004">
              <a:solidFill>
                <a:srgbClr val="BCBEC0"/>
              </a:solidFill>
              <a:prstDash val="dot"/>
            </a:ln>
          </p:spPr>
          <p:txBody>
            <a:bodyPr wrap="square" lIns="0" tIns="0" rIns="0" bIns="0" rtlCol="0"/>
            <a:lstStyle/>
            <a:p/>
          </p:txBody>
        </p:sp>
        <p:sp>
          <p:nvSpPr>
            <p:cNvPr id="88" name="object 88" descr=""/>
            <p:cNvSpPr/>
            <p:nvPr/>
          </p:nvSpPr>
          <p:spPr>
            <a:xfrm>
              <a:off x="2713494" y="585012"/>
              <a:ext cx="9525" cy="203835"/>
            </a:xfrm>
            <a:custGeom>
              <a:avLst/>
              <a:gdLst/>
              <a:ahLst/>
              <a:cxnLst/>
              <a:rect l="l" t="t" r="r" b="b"/>
              <a:pathLst>
                <a:path w="9525" h="203834">
                  <a:moveTo>
                    <a:pt x="9004" y="199237"/>
                  </a:moveTo>
                  <a:lnTo>
                    <a:pt x="7683" y="196062"/>
                  </a:lnTo>
                  <a:lnTo>
                    <a:pt x="4495" y="194741"/>
                  </a:lnTo>
                  <a:lnTo>
                    <a:pt x="1320" y="196062"/>
                  </a:lnTo>
                  <a:lnTo>
                    <a:pt x="0" y="199237"/>
                  </a:lnTo>
                  <a:lnTo>
                    <a:pt x="1320" y="202425"/>
                  </a:lnTo>
                  <a:lnTo>
                    <a:pt x="4495" y="203746"/>
                  </a:lnTo>
                  <a:lnTo>
                    <a:pt x="7683" y="202425"/>
                  </a:lnTo>
                  <a:lnTo>
                    <a:pt x="9004" y="199237"/>
                  </a:lnTo>
                  <a:close/>
                </a:path>
                <a:path w="9525" h="203834">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89" name="object 89" descr=""/>
            <p:cNvSpPr/>
            <p:nvPr/>
          </p:nvSpPr>
          <p:spPr>
            <a:xfrm>
              <a:off x="5777999" y="598360"/>
              <a:ext cx="0" cy="168275"/>
            </a:xfrm>
            <a:custGeom>
              <a:avLst/>
              <a:gdLst/>
              <a:ahLst/>
              <a:cxnLst/>
              <a:rect l="l" t="t" r="r" b="b"/>
              <a:pathLst>
                <a:path w="0" h="168275">
                  <a:moveTo>
                    <a:pt x="0" y="168186"/>
                  </a:moveTo>
                  <a:lnTo>
                    <a:pt x="0" y="0"/>
                  </a:lnTo>
                </a:path>
              </a:pathLst>
            </a:custGeom>
            <a:ln w="9004">
              <a:solidFill>
                <a:srgbClr val="BCBEC0"/>
              </a:solidFill>
              <a:prstDash val="dot"/>
            </a:ln>
          </p:spPr>
          <p:txBody>
            <a:bodyPr wrap="square" lIns="0" tIns="0" rIns="0" bIns="0" rtlCol="0"/>
            <a:lstStyle/>
            <a:p/>
          </p:txBody>
        </p:sp>
        <p:sp>
          <p:nvSpPr>
            <p:cNvPr id="90" name="object 90" descr=""/>
            <p:cNvSpPr/>
            <p:nvPr/>
          </p:nvSpPr>
          <p:spPr>
            <a:xfrm>
              <a:off x="5773496" y="585012"/>
              <a:ext cx="9525" cy="203835"/>
            </a:xfrm>
            <a:custGeom>
              <a:avLst/>
              <a:gdLst/>
              <a:ahLst/>
              <a:cxnLst/>
              <a:rect l="l" t="t" r="r" b="b"/>
              <a:pathLst>
                <a:path w="9525" h="203834">
                  <a:moveTo>
                    <a:pt x="9004" y="199237"/>
                  </a:moveTo>
                  <a:lnTo>
                    <a:pt x="7683" y="196062"/>
                  </a:lnTo>
                  <a:lnTo>
                    <a:pt x="4495" y="194741"/>
                  </a:lnTo>
                  <a:lnTo>
                    <a:pt x="1308" y="196062"/>
                  </a:lnTo>
                  <a:lnTo>
                    <a:pt x="0" y="199237"/>
                  </a:lnTo>
                  <a:lnTo>
                    <a:pt x="1308" y="202425"/>
                  </a:lnTo>
                  <a:lnTo>
                    <a:pt x="4495" y="203746"/>
                  </a:lnTo>
                  <a:lnTo>
                    <a:pt x="7683" y="202425"/>
                  </a:lnTo>
                  <a:lnTo>
                    <a:pt x="9004" y="199237"/>
                  </a:lnTo>
                  <a:close/>
                </a:path>
                <a:path w="9525" h="203834">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91" name="object 91" descr=""/>
            <p:cNvSpPr/>
            <p:nvPr/>
          </p:nvSpPr>
          <p:spPr>
            <a:xfrm>
              <a:off x="1349999" y="793082"/>
              <a:ext cx="0" cy="274320"/>
            </a:xfrm>
            <a:custGeom>
              <a:avLst/>
              <a:gdLst/>
              <a:ahLst/>
              <a:cxnLst/>
              <a:rect l="l" t="t" r="r" b="b"/>
              <a:pathLst>
                <a:path w="0" h="274319">
                  <a:moveTo>
                    <a:pt x="0" y="273761"/>
                  </a:moveTo>
                  <a:lnTo>
                    <a:pt x="0" y="0"/>
                  </a:lnTo>
                </a:path>
              </a:pathLst>
            </a:custGeom>
            <a:ln w="9004">
              <a:solidFill>
                <a:srgbClr val="BCBEC0"/>
              </a:solidFill>
              <a:prstDash val="dot"/>
            </a:ln>
          </p:spPr>
          <p:txBody>
            <a:bodyPr wrap="square" lIns="0" tIns="0" rIns="0" bIns="0" rtlCol="0"/>
            <a:lstStyle/>
            <a:p/>
          </p:txBody>
        </p:sp>
        <p:sp>
          <p:nvSpPr>
            <p:cNvPr id="92" name="object 92" descr=""/>
            <p:cNvSpPr/>
            <p:nvPr/>
          </p:nvSpPr>
          <p:spPr>
            <a:xfrm>
              <a:off x="1345488" y="779754"/>
              <a:ext cx="9525" cy="309880"/>
            </a:xfrm>
            <a:custGeom>
              <a:avLst/>
              <a:gdLst/>
              <a:ahLst/>
              <a:cxnLst/>
              <a:rect l="l" t="t" r="r" b="b"/>
              <a:pathLst>
                <a:path w="9525" h="309880">
                  <a:moveTo>
                    <a:pt x="9004" y="304761"/>
                  </a:moveTo>
                  <a:lnTo>
                    <a:pt x="7683" y="301574"/>
                  </a:lnTo>
                  <a:lnTo>
                    <a:pt x="4508" y="300253"/>
                  </a:lnTo>
                  <a:lnTo>
                    <a:pt x="1320" y="301574"/>
                  </a:lnTo>
                  <a:lnTo>
                    <a:pt x="0" y="304761"/>
                  </a:lnTo>
                  <a:lnTo>
                    <a:pt x="1320" y="307936"/>
                  </a:lnTo>
                  <a:lnTo>
                    <a:pt x="4508" y="309257"/>
                  </a:lnTo>
                  <a:lnTo>
                    <a:pt x="7683" y="307936"/>
                  </a:lnTo>
                  <a:lnTo>
                    <a:pt x="9004" y="304761"/>
                  </a:lnTo>
                  <a:close/>
                </a:path>
                <a:path w="9525" h="30988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93" name="object 93" descr=""/>
            <p:cNvSpPr/>
            <p:nvPr/>
          </p:nvSpPr>
          <p:spPr>
            <a:xfrm>
              <a:off x="2717999" y="793082"/>
              <a:ext cx="0" cy="274320"/>
            </a:xfrm>
            <a:custGeom>
              <a:avLst/>
              <a:gdLst/>
              <a:ahLst/>
              <a:cxnLst/>
              <a:rect l="l" t="t" r="r" b="b"/>
              <a:pathLst>
                <a:path w="0" h="274319">
                  <a:moveTo>
                    <a:pt x="0" y="273761"/>
                  </a:moveTo>
                  <a:lnTo>
                    <a:pt x="0" y="0"/>
                  </a:lnTo>
                </a:path>
              </a:pathLst>
            </a:custGeom>
            <a:ln w="9004">
              <a:solidFill>
                <a:srgbClr val="BCBEC0"/>
              </a:solidFill>
              <a:prstDash val="dot"/>
            </a:ln>
          </p:spPr>
          <p:txBody>
            <a:bodyPr wrap="square" lIns="0" tIns="0" rIns="0" bIns="0" rtlCol="0"/>
            <a:lstStyle/>
            <a:p/>
          </p:txBody>
        </p:sp>
        <p:sp>
          <p:nvSpPr>
            <p:cNvPr id="94" name="object 94" descr=""/>
            <p:cNvSpPr/>
            <p:nvPr/>
          </p:nvSpPr>
          <p:spPr>
            <a:xfrm>
              <a:off x="2713494" y="779754"/>
              <a:ext cx="9525" cy="309880"/>
            </a:xfrm>
            <a:custGeom>
              <a:avLst/>
              <a:gdLst/>
              <a:ahLst/>
              <a:cxnLst/>
              <a:rect l="l" t="t" r="r" b="b"/>
              <a:pathLst>
                <a:path w="9525" h="309880">
                  <a:moveTo>
                    <a:pt x="9004" y="304761"/>
                  </a:moveTo>
                  <a:lnTo>
                    <a:pt x="7683" y="301574"/>
                  </a:lnTo>
                  <a:lnTo>
                    <a:pt x="4495" y="300253"/>
                  </a:lnTo>
                  <a:lnTo>
                    <a:pt x="1320" y="301574"/>
                  </a:lnTo>
                  <a:lnTo>
                    <a:pt x="0" y="304761"/>
                  </a:lnTo>
                  <a:lnTo>
                    <a:pt x="1320" y="307936"/>
                  </a:lnTo>
                  <a:lnTo>
                    <a:pt x="4495" y="309257"/>
                  </a:lnTo>
                  <a:lnTo>
                    <a:pt x="7683" y="307936"/>
                  </a:lnTo>
                  <a:lnTo>
                    <a:pt x="9004" y="304761"/>
                  </a:lnTo>
                  <a:close/>
                </a:path>
                <a:path w="9525" h="30988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95" name="object 95" descr=""/>
            <p:cNvSpPr/>
            <p:nvPr/>
          </p:nvSpPr>
          <p:spPr>
            <a:xfrm>
              <a:off x="5777999" y="793082"/>
              <a:ext cx="0" cy="274320"/>
            </a:xfrm>
            <a:custGeom>
              <a:avLst/>
              <a:gdLst/>
              <a:ahLst/>
              <a:cxnLst/>
              <a:rect l="l" t="t" r="r" b="b"/>
              <a:pathLst>
                <a:path w="0" h="274319">
                  <a:moveTo>
                    <a:pt x="0" y="273761"/>
                  </a:moveTo>
                  <a:lnTo>
                    <a:pt x="0" y="0"/>
                  </a:lnTo>
                </a:path>
              </a:pathLst>
            </a:custGeom>
            <a:ln w="9004">
              <a:solidFill>
                <a:srgbClr val="BCBEC0"/>
              </a:solidFill>
              <a:prstDash val="dot"/>
            </a:ln>
          </p:spPr>
          <p:txBody>
            <a:bodyPr wrap="square" lIns="0" tIns="0" rIns="0" bIns="0" rtlCol="0"/>
            <a:lstStyle/>
            <a:p/>
          </p:txBody>
        </p:sp>
        <p:sp>
          <p:nvSpPr>
            <p:cNvPr id="96" name="object 96" descr=""/>
            <p:cNvSpPr/>
            <p:nvPr/>
          </p:nvSpPr>
          <p:spPr>
            <a:xfrm>
              <a:off x="5773496" y="779754"/>
              <a:ext cx="9525" cy="309880"/>
            </a:xfrm>
            <a:custGeom>
              <a:avLst/>
              <a:gdLst/>
              <a:ahLst/>
              <a:cxnLst/>
              <a:rect l="l" t="t" r="r" b="b"/>
              <a:pathLst>
                <a:path w="9525" h="309880">
                  <a:moveTo>
                    <a:pt x="9004" y="304761"/>
                  </a:moveTo>
                  <a:lnTo>
                    <a:pt x="7683" y="301574"/>
                  </a:lnTo>
                  <a:lnTo>
                    <a:pt x="4495" y="300253"/>
                  </a:lnTo>
                  <a:lnTo>
                    <a:pt x="1308" y="301574"/>
                  </a:lnTo>
                  <a:lnTo>
                    <a:pt x="0" y="304761"/>
                  </a:lnTo>
                  <a:lnTo>
                    <a:pt x="1308" y="307936"/>
                  </a:lnTo>
                  <a:lnTo>
                    <a:pt x="4495" y="309257"/>
                  </a:lnTo>
                  <a:lnTo>
                    <a:pt x="7683" y="307936"/>
                  </a:lnTo>
                  <a:lnTo>
                    <a:pt x="9004" y="304761"/>
                  </a:lnTo>
                  <a:close/>
                </a:path>
                <a:path w="9525" h="309880">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97" name="object 97" descr=""/>
            <p:cNvSpPr/>
            <p:nvPr/>
          </p:nvSpPr>
          <p:spPr>
            <a:xfrm>
              <a:off x="1349999" y="1093506"/>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98" name="object 98" descr=""/>
            <p:cNvSpPr/>
            <p:nvPr/>
          </p:nvSpPr>
          <p:spPr>
            <a:xfrm>
              <a:off x="1345488" y="1080008"/>
              <a:ext cx="9525" cy="513080"/>
            </a:xfrm>
            <a:custGeom>
              <a:avLst/>
              <a:gdLst/>
              <a:ahLst/>
              <a:cxnLst/>
              <a:rect l="l" t="t" r="r" b="b"/>
              <a:pathLst>
                <a:path w="9525" h="513080">
                  <a:moveTo>
                    <a:pt x="9004" y="508508"/>
                  </a:moveTo>
                  <a:lnTo>
                    <a:pt x="7683" y="505320"/>
                  </a:lnTo>
                  <a:lnTo>
                    <a:pt x="4508" y="503999"/>
                  </a:lnTo>
                  <a:lnTo>
                    <a:pt x="1320" y="505320"/>
                  </a:lnTo>
                  <a:lnTo>
                    <a:pt x="0" y="508508"/>
                  </a:lnTo>
                  <a:lnTo>
                    <a:pt x="1320" y="511683"/>
                  </a:lnTo>
                  <a:lnTo>
                    <a:pt x="4508" y="513003"/>
                  </a:lnTo>
                  <a:lnTo>
                    <a:pt x="7683" y="511683"/>
                  </a:lnTo>
                  <a:lnTo>
                    <a:pt x="9004" y="508508"/>
                  </a:lnTo>
                  <a:close/>
                </a:path>
                <a:path w="9525" h="51308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99" name="object 99" descr=""/>
            <p:cNvSpPr/>
            <p:nvPr/>
          </p:nvSpPr>
          <p:spPr>
            <a:xfrm>
              <a:off x="2717999" y="1093506"/>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100" name="object 100" descr=""/>
            <p:cNvSpPr/>
            <p:nvPr/>
          </p:nvSpPr>
          <p:spPr>
            <a:xfrm>
              <a:off x="2713494" y="1080008"/>
              <a:ext cx="9525" cy="513080"/>
            </a:xfrm>
            <a:custGeom>
              <a:avLst/>
              <a:gdLst/>
              <a:ahLst/>
              <a:cxnLst/>
              <a:rect l="l" t="t" r="r" b="b"/>
              <a:pathLst>
                <a:path w="9525" h="513080">
                  <a:moveTo>
                    <a:pt x="9004" y="508508"/>
                  </a:moveTo>
                  <a:lnTo>
                    <a:pt x="7683" y="505320"/>
                  </a:lnTo>
                  <a:lnTo>
                    <a:pt x="4495" y="503999"/>
                  </a:lnTo>
                  <a:lnTo>
                    <a:pt x="1320" y="505320"/>
                  </a:lnTo>
                  <a:lnTo>
                    <a:pt x="0" y="508508"/>
                  </a:lnTo>
                  <a:lnTo>
                    <a:pt x="1320" y="511683"/>
                  </a:lnTo>
                  <a:lnTo>
                    <a:pt x="4495" y="513003"/>
                  </a:lnTo>
                  <a:lnTo>
                    <a:pt x="7683" y="511683"/>
                  </a:lnTo>
                  <a:lnTo>
                    <a:pt x="9004" y="508508"/>
                  </a:lnTo>
                  <a:close/>
                </a:path>
                <a:path w="9525" h="51308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01" name="object 101" descr=""/>
            <p:cNvSpPr/>
            <p:nvPr/>
          </p:nvSpPr>
          <p:spPr>
            <a:xfrm>
              <a:off x="5777999" y="1093506"/>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102" name="object 102" descr=""/>
            <p:cNvSpPr/>
            <p:nvPr/>
          </p:nvSpPr>
          <p:spPr>
            <a:xfrm>
              <a:off x="5773496" y="1080008"/>
              <a:ext cx="9525" cy="513080"/>
            </a:xfrm>
            <a:custGeom>
              <a:avLst/>
              <a:gdLst/>
              <a:ahLst/>
              <a:cxnLst/>
              <a:rect l="l" t="t" r="r" b="b"/>
              <a:pathLst>
                <a:path w="9525" h="513080">
                  <a:moveTo>
                    <a:pt x="9004" y="508508"/>
                  </a:moveTo>
                  <a:lnTo>
                    <a:pt x="7683" y="505320"/>
                  </a:lnTo>
                  <a:lnTo>
                    <a:pt x="4495" y="503999"/>
                  </a:lnTo>
                  <a:lnTo>
                    <a:pt x="1308" y="505320"/>
                  </a:lnTo>
                  <a:lnTo>
                    <a:pt x="0" y="508508"/>
                  </a:lnTo>
                  <a:lnTo>
                    <a:pt x="1308" y="511683"/>
                  </a:lnTo>
                  <a:lnTo>
                    <a:pt x="4495" y="513003"/>
                  </a:lnTo>
                  <a:lnTo>
                    <a:pt x="7683" y="511683"/>
                  </a:lnTo>
                  <a:lnTo>
                    <a:pt x="9004" y="508508"/>
                  </a:lnTo>
                  <a:close/>
                </a:path>
                <a:path w="9525" h="513080">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03" name="object 103" descr=""/>
            <p:cNvSpPr/>
            <p:nvPr/>
          </p:nvSpPr>
          <p:spPr>
            <a:xfrm>
              <a:off x="1349999" y="1597510"/>
              <a:ext cx="0" cy="1161415"/>
            </a:xfrm>
            <a:custGeom>
              <a:avLst/>
              <a:gdLst/>
              <a:ahLst/>
              <a:cxnLst/>
              <a:rect l="l" t="t" r="r" b="b"/>
              <a:pathLst>
                <a:path w="0" h="1161414">
                  <a:moveTo>
                    <a:pt x="0" y="1160995"/>
                  </a:moveTo>
                  <a:lnTo>
                    <a:pt x="0" y="0"/>
                  </a:lnTo>
                </a:path>
              </a:pathLst>
            </a:custGeom>
            <a:ln w="9004">
              <a:solidFill>
                <a:srgbClr val="BCBEC0"/>
              </a:solidFill>
              <a:prstDash val="dot"/>
            </a:ln>
          </p:spPr>
          <p:txBody>
            <a:bodyPr wrap="square" lIns="0" tIns="0" rIns="0" bIns="0" rtlCol="0"/>
            <a:lstStyle/>
            <a:p/>
          </p:txBody>
        </p:sp>
        <p:sp>
          <p:nvSpPr>
            <p:cNvPr id="104" name="object 104" descr=""/>
            <p:cNvSpPr/>
            <p:nvPr/>
          </p:nvSpPr>
          <p:spPr>
            <a:xfrm>
              <a:off x="1345488" y="1584007"/>
              <a:ext cx="9525" cy="1197610"/>
            </a:xfrm>
            <a:custGeom>
              <a:avLst/>
              <a:gdLst/>
              <a:ahLst/>
              <a:cxnLst/>
              <a:rect l="l" t="t" r="r" b="b"/>
              <a:pathLst>
                <a:path w="9525" h="1197610">
                  <a:moveTo>
                    <a:pt x="9004" y="1192504"/>
                  </a:moveTo>
                  <a:lnTo>
                    <a:pt x="7683" y="1189316"/>
                  </a:lnTo>
                  <a:lnTo>
                    <a:pt x="4508" y="1187996"/>
                  </a:lnTo>
                  <a:lnTo>
                    <a:pt x="1320" y="1189316"/>
                  </a:lnTo>
                  <a:lnTo>
                    <a:pt x="0" y="1192504"/>
                  </a:lnTo>
                  <a:lnTo>
                    <a:pt x="1320" y="1195692"/>
                  </a:lnTo>
                  <a:lnTo>
                    <a:pt x="4508" y="1197000"/>
                  </a:lnTo>
                  <a:lnTo>
                    <a:pt x="7683" y="1195692"/>
                  </a:lnTo>
                  <a:lnTo>
                    <a:pt x="9004" y="1192504"/>
                  </a:lnTo>
                  <a:close/>
                </a:path>
                <a:path w="9525" h="1197610">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05" name="object 105" descr=""/>
            <p:cNvSpPr/>
            <p:nvPr/>
          </p:nvSpPr>
          <p:spPr>
            <a:xfrm>
              <a:off x="2717999" y="1597510"/>
              <a:ext cx="0" cy="1161415"/>
            </a:xfrm>
            <a:custGeom>
              <a:avLst/>
              <a:gdLst/>
              <a:ahLst/>
              <a:cxnLst/>
              <a:rect l="l" t="t" r="r" b="b"/>
              <a:pathLst>
                <a:path w="0" h="1161414">
                  <a:moveTo>
                    <a:pt x="0" y="1160995"/>
                  </a:moveTo>
                  <a:lnTo>
                    <a:pt x="0" y="0"/>
                  </a:lnTo>
                </a:path>
              </a:pathLst>
            </a:custGeom>
            <a:ln w="9004">
              <a:solidFill>
                <a:srgbClr val="BCBEC0"/>
              </a:solidFill>
              <a:prstDash val="dot"/>
            </a:ln>
          </p:spPr>
          <p:txBody>
            <a:bodyPr wrap="square" lIns="0" tIns="0" rIns="0" bIns="0" rtlCol="0"/>
            <a:lstStyle/>
            <a:p/>
          </p:txBody>
        </p:sp>
        <p:sp>
          <p:nvSpPr>
            <p:cNvPr id="106" name="object 106" descr=""/>
            <p:cNvSpPr/>
            <p:nvPr/>
          </p:nvSpPr>
          <p:spPr>
            <a:xfrm>
              <a:off x="2713494" y="1584007"/>
              <a:ext cx="9525" cy="1197610"/>
            </a:xfrm>
            <a:custGeom>
              <a:avLst/>
              <a:gdLst/>
              <a:ahLst/>
              <a:cxnLst/>
              <a:rect l="l" t="t" r="r" b="b"/>
              <a:pathLst>
                <a:path w="9525" h="1197610">
                  <a:moveTo>
                    <a:pt x="9004" y="1192504"/>
                  </a:moveTo>
                  <a:lnTo>
                    <a:pt x="7683" y="1189316"/>
                  </a:lnTo>
                  <a:lnTo>
                    <a:pt x="4495" y="1187996"/>
                  </a:lnTo>
                  <a:lnTo>
                    <a:pt x="1320" y="1189316"/>
                  </a:lnTo>
                  <a:lnTo>
                    <a:pt x="0" y="1192504"/>
                  </a:lnTo>
                  <a:lnTo>
                    <a:pt x="1320" y="1195692"/>
                  </a:lnTo>
                  <a:lnTo>
                    <a:pt x="4495" y="1197000"/>
                  </a:lnTo>
                  <a:lnTo>
                    <a:pt x="7683" y="1195692"/>
                  </a:lnTo>
                  <a:lnTo>
                    <a:pt x="9004" y="1192504"/>
                  </a:lnTo>
                  <a:close/>
                </a:path>
                <a:path w="9525" h="1197610">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07" name="object 107" descr=""/>
            <p:cNvSpPr/>
            <p:nvPr/>
          </p:nvSpPr>
          <p:spPr>
            <a:xfrm>
              <a:off x="5777999" y="1597510"/>
              <a:ext cx="0" cy="1161415"/>
            </a:xfrm>
            <a:custGeom>
              <a:avLst/>
              <a:gdLst/>
              <a:ahLst/>
              <a:cxnLst/>
              <a:rect l="l" t="t" r="r" b="b"/>
              <a:pathLst>
                <a:path w="0" h="1161414">
                  <a:moveTo>
                    <a:pt x="0" y="1160995"/>
                  </a:moveTo>
                  <a:lnTo>
                    <a:pt x="0" y="0"/>
                  </a:lnTo>
                </a:path>
              </a:pathLst>
            </a:custGeom>
            <a:ln w="9004">
              <a:solidFill>
                <a:srgbClr val="BCBEC0"/>
              </a:solidFill>
              <a:prstDash val="dot"/>
            </a:ln>
          </p:spPr>
          <p:txBody>
            <a:bodyPr wrap="square" lIns="0" tIns="0" rIns="0" bIns="0" rtlCol="0"/>
            <a:lstStyle/>
            <a:p/>
          </p:txBody>
        </p:sp>
        <p:sp>
          <p:nvSpPr>
            <p:cNvPr id="108" name="object 108" descr=""/>
            <p:cNvSpPr/>
            <p:nvPr/>
          </p:nvSpPr>
          <p:spPr>
            <a:xfrm>
              <a:off x="5773496" y="1584007"/>
              <a:ext cx="9525" cy="1197610"/>
            </a:xfrm>
            <a:custGeom>
              <a:avLst/>
              <a:gdLst/>
              <a:ahLst/>
              <a:cxnLst/>
              <a:rect l="l" t="t" r="r" b="b"/>
              <a:pathLst>
                <a:path w="9525" h="1197610">
                  <a:moveTo>
                    <a:pt x="9004" y="1192504"/>
                  </a:moveTo>
                  <a:lnTo>
                    <a:pt x="7683" y="1189316"/>
                  </a:lnTo>
                  <a:lnTo>
                    <a:pt x="4495" y="1187996"/>
                  </a:lnTo>
                  <a:lnTo>
                    <a:pt x="1308" y="1189316"/>
                  </a:lnTo>
                  <a:lnTo>
                    <a:pt x="0" y="1192504"/>
                  </a:lnTo>
                  <a:lnTo>
                    <a:pt x="1308" y="1195692"/>
                  </a:lnTo>
                  <a:lnTo>
                    <a:pt x="4495" y="1197000"/>
                  </a:lnTo>
                  <a:lnTo>
                    <a:pt x="7683" y="1195692"/>
                  </a:lnTo>
                  <a:lnTo>
                    <a:pt x="9004" y="1192504"/>
                  </a:lnTo>
                  <a:close/>
                </a:path>
                <a:path w="9525" h="1197610">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09" name="object 109" descr=""/>
            <p:cNvSpPr/>
            <p:nvPr/>
          </p:nvSpPr>
          <p:spPr>
            <a:xfrm>
              <a:off x="1349999" y="2785506"/>
              <a:ext cx="0" cy="477520"/>
            </a:xfrm>
            <a:custGeom>
              <a:avLst/>
              <a:gdLst/>
              <a:ahLst/>
              <a:cxnLst/>
              <a:rect l="l" t="t" r="r" b="b"/>
              <a:pathLst>
                <a:path w="0" h="477520">
                  <a:moveTo>
                    <a:pt x="0" y="476999"/>
                  </a:moveTo>
                  <a:lnTo>
                    <a:pt x="0" y="0"/>
                  </a:lnTo>
                </a:path>
              </a:pathLst>
            </a:custGeom>
            <a:ln w="9004">
              <a:solidFill>
                <a:srgbClr val="BCBEC0"/>
              </a:solidFill>
              <a:prstDash val="dot"/>
            </a:ln>
          </p:spPr>
          <p:txBody>
            <a:bodyPr wrap="square" lIns="0" tIns="0" rIns="0" bIns="0" rtlCol="0"/>
            <a:lstStyle/>
            <a:p/>
          </p:txBody>
        </p:sp>
        <p:sp>
          <p:nvSpPr>
            <p:cNvPr id="110" name="object 110" descr=""/>
            <p:cNvSpPr/>
            <p:nvPr/>
          </p:nvSpPr>
          <p:spPr>
            <a:xfrm>
              <a:off x="1345488" y="2772003"/>
              <a:ext cx="9525" cy="513080"/>
            </a:xfrm>
            <a:custGeom>
              <a:avLst/>
              <a:gdLst/>
              <a:ahLst/>
              <a:cxnLst/>
              <a:rect l="l" t="t" r="r" b="b"/>
              <a:pathLst>
                <a:path w="9525" h="513079">
                  <a:moveTo>
                    <a:pt x="9004" y="508508"/>
                  </a:moveTo>
                  <a:lnTo>
                    <a:pt x="7683" y="505320"/>
                  </a:lnTo>
                  <a:lnTo>
                    <a:pt x="4508" y="503999"/>
                  </a:lnTo>
                  <a:lnTo>
                    <a:pt x="1320" y="505320"/>
                  </a:lnTo>
                  <a:lnTo>
                    <a:pt x="0" y="508508"/>
                  </a:lnTo>
                  <a:lnTo>
                    <a:pt x="1320" y="511695"/>
                  </a:lnTo>
                  <a:lnTo>
                    <a:pt x="4508" y="513003"/>
                  </a:lnTo>
                  <a:lnTo>
                    <a:pt x="7683" y="511695"/>
                  </a:lnTo>
                  <a:lnTo>
                    <a:pt x="9004" y="508508"/>
                  </a:lnTo>
                  <a:close/>
                </a:path>
                <a:path w="9525" h="513079">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11" name="object 111" descr=""/>
            <p:cNvSpPr/>
            <p:nvPr/>
          </p:nvSpPr>
          <p:spPr>
            <a:xfrm>
              <a:off x="2717999" y="2785506"/>
              <a:ext cx="0" cy="477520"/>
            </a:xfrm>
            <a:custGeom>
              <a:avLst/>
              <a:gdLst/>
              <a:ahLst/>
              <a:cxnLst/>
              <a:rect l="l" t="t" r="r" b="b"/>
              <a:pathLst>
                <a:path w="0" h="477520">
                  <a:moveTo>
                    <a:pt x="0" y="476999"/>
                  </a:moveTo>
                  <a:lnTo>
                    <a:pt x="0" y="0"/>
                  </a:lnTo>
                </a:path>
              </a:pathLst>
            </a:custGeom>
            <a:ln w="9004">
              <a:solidFill>
                <a:srgbClr val="BCBEC0"/>
              </a:solidFill>
              <a:prstDash val="dot"/>
            </a:ln>
          </p:spPr>
          <p:txBody>
            <a:bodyPr wrap="square" lIns="0" tIns="0" rIns="0" bIns="0" rtlCol="0"/>
            <a:lstStyle/>
            <a:p/>
          </p:txBody>
        </p:sp>
        <p:sp>
          <p:nvSpPr>
            <p:cNvPr id="112" name="object 112" descr=""/>
            <p:cNvSpPr/>
            <p:nvPr/>
          </p:nvSpPr>
          <p:spPr>
            <a:xfrm>
              <a:off x="2713494" y="2772003"/>
              <a:ext cx="9525" cy="513080"/>
            </a:xfrm>
            <a:custGeom>
              <a:avLst/>
              <a:gdLst/>
              <a:ahLst/>
              <a:cxnLst/>
              <a:rect l="l" t="t" r="r" b="b"/>
              <a:pathLst>
                <a:path w="9525" h="513079">
                  <a:moveTo>
                    <a:pt x="9004" y="508508"/>
                  </a:moveTo>
                  <a:lnTo>
                    <a:pt x="7683" y="505320"/>
                  </a:lnTo>
                  <a:lnTo>
                    <a:pt x="4495" y="503999"/>
                  </a:lnTo>
                  <a:lnTo>
                    <a:pt x="1320" y="505320"/>
                  </a:lnTo>
                  <a:lnTo>
                    <a:pt x="0" y="508508"/>
                  </a:lnTo>
                  <a:lnTo>
                    <a:pt x="1320" y="511695"/>
                  </a:lnTo>
                  <a:lnTo>
                    <a:pt x="4495" y="513003"/>
                  </a:lnTo>
                  <a:lnTo>
                    <a:pt x="7683" y="511695"/>
                  </a:lnTo>
                  <a:lnTo>
                    <a:pt x="9004" y="508508"/>
                  </a:lnTo>
                  <a:close/>
                </a:path>
                <a:path w="9525" h="51307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13" name="object 113" descr=""/>
            <p:cNvSpPr/>
            <p:nvPr/>
          </p:nvSpPr>
          <p:spPr>
            <a:xfrm>
              <a:off x="5777999" y="2785506"/>
              <a:ext cx="0" cy="477520"/>
            </a:xfrm>
            <a:custGeom>
              <a:avLst/>
              <a:gdLst/>
              <a:ahLst/>
              <a:cxnLst/>
              <a:rect l="l" t="t" r="r" b="b"/>
              <a:pathLst>
                <a:path w="0" h="477520">
                  <a:moveTo>
                    <a:pt x="0" y="476999"/>
                  </a:moveTo>
                  <a:lnTo>
                    <a:pt x="0" y="0"/>
                  </a:lnTo>
                </a:path>
              </a:pathLst>
            </a:custGeom>
            <a:ln w="9004">
              <a:solidFill>
                <a:srgbClr val="BCBEC0"/>
              </a:solidFill>
              <a:prstDash val="dot"/>
            </a:ln>
          </p:spPr>
          <p:txBody>
            <a:bodyPr wrap="square" lIns="0" tIns="0" rIns="0" bIns="0" rtlCol="0"/>
            <a:lstStyle/>
            <a:p/>
          </p:txBody>
        </p:sp>
        <p:sp>
          <p:nvSpPr>
            <p:cNvPr id="114" name="object 114" descr=""/>
            <p:cNvSpPr/>
            <p:nvPr/>
          </p:nvSpPr>
          <p:spPr>
            <a:xfrm>
              <a:off x="5773496" y="2772003"/>
              <a:ext cx="9525" cy="513080"/>
            </a:xfrm>
            <a:custGeom>
              <a:avLst/>
              <a:gdLst/>
              <a:ahLst/>
              <a:cxnLst/>
              <a:rect l="l" t="t" r="r" b="b"/>
              <a:pathLst>
                <a:path w="9525" h="513079">
                  <a:moveTo>
                    <a:pt x="9004" y="508508"/>
                  </a:moveTo>
                  <a:lnTo>
                    <a:pt x="7683" y="505320"/>
                  </a:lnTo>
                  <a:lnTo>
                    <a:pt x="4495" y="503999"/>
                  </a:lnTo>
                  <a:lnTo>
                    <a:pt x="1308" y="505320"/>
                  </a:lnTo>
                  <a:lnTo>
                    <a:pt x="0" y="508508"/>
                  </a:lnTo>
                  <a:lnTo>
                    <a:pt x="1308" y="511695"/>
                  </a:lnTo>
                  <a:lnTo>
                    <a:pt x="4495" y="513003"/>
                  </a:lnTo>
                  <a:lnTo>
                    <a:pt x="7683" y="511695"/>
                  </a:lnTo>
                  <a:lnTo>
                    <a:pt x="9004" y="508508"/>
                  </a:lnTo>
                  <a:close/>
                </a:path>
                <a:path w="9525" h="513079">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15" name="object 115" descr=""/>
            <p:cNvSpPr/>
            <p:nvPr/>
          </p:nvSpPr>
          <p:spPr>
            <a:xfrm>
              <a:off x="1349999" y="3289505"/>
              <a:ext cx="0" cy="477520"/>
            </a:xfrm>
            <a:custGeom>
              <a:avLst/>
              <a:gdLst/>
              <a:ahLst/>
              <a:cxnLst/>
              <a:rect l="l" t="t" r="r" b="b"/>
              <a:pathLst>
                <a:path w="0" h="477520">
                  <a:moveTo>
                    <a:pt x="0" y="476999"/>
                  </a:moveTo>
                  <a:lnTo>
                    <a:pt x="0" y="0"/>
                  </a:lnTo>
                </a:path>
              </a:pathLst>
            </a:custGeom>
            <a:ln w="9004">
              <a:solidFill>
                <a:srgbClr val="BCBEC0"/>
              </a:solidFill>
              <a:prstDash val="dot"/>
            </a:ln>
          </p:spPr>
          <p:txBody>
            <a:bodyPr wrap="square" lIns="0" tIns="0" rIns="0" bIns="0" rtlCol="0"/>
            <a:lstStyle/>
            <a:p/>
          </p:txBody>
        </p:sp>
        <p:sp>
          <p:nvSpPr>
            <p:cNvPr id="116" name="object 116" descr=""/>
            <p:cNvSpPr/>
            <p:nvPr/>
          </p:nvSpPr>
          <p:spPr>
            <a:xfrm>
              <a:off x="1345488" y="3276015"/>
              <a:ext cx="9525" cy="513080"/>
            </a:xfrm>
            <a:custGeom>
              <a:avLst/>
              <a:gdLst/>
              <a:ahLst/>
              <a:cxnLst/>
              <a:rect l="l" t="t" r="r" b="b"/>
              <a:pathLst>
                <a:path w="9525" h="513079">
                  <a:moveTo>
                    <a:pt x="9004" y="508495"/>
                  </a:moveTo>
                  <a:lnTo>
                    <a:pt x="7683" y="505307"/>
                  </a:lnTo>
                  <a:lnTo>
                    <a:pt x="4508" y="503999"/>
                  </a:lnTo>
                  <a:lnTo>
                    <a:pt x="1320" y="505307"/>
                  </a:lnTo>
                  <a:lnTo>
                    <a:pt x="0" y="508495"/>
                  </a:lnTo>
                  <a:lnTo>
                    <a:pt x="1320" y="511683"/>
                  </a:lnTo>
                  <a:lnTo>
                    <a:pt x="4508" y="513003"/>
                  </a:lnTo>
                  <a:lnTo>
                    <a:pt x="7683" y="511683"/>
                  </a:lnTo>
                  <a:lnTo>
                    <a:pt x="9004" y="508495"/>
                  </a:lnTo>
                  <a:close/>
                </a:path>
                <a:path w="9525" h="513079">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17" name="object 117" descr=""/>
            <p:cNvSpPr/>
            <p:nvPr/>
          </p:nvSpPr>
          <p:spPr>
            <a:xfrm>
              <a:off x="2717999" y="3289505"/>
              <a:ext cx="0" cy="477520"/>
            </a:xfrm>
            <a:custGeom>
              <a:avLst/>
              <a:gdLst/>
              <a:ahLst/>
              <a:cxnLst/>
              <a:rect l="l" t="t" r="r" b="b"/>
              <a:pathLst>
                <a:path w="0" h="477520">
                  <a:moveTo>
                    <a:pt x="0" y="476999"/>
                  </a:moveTo>
                  <a:lnTo>
                    <a:pt x="0" y="0"/>
                  </a:lnTo>
                </a:path>
              </a:pathLst>
            </a:custGeom>
            <a:ln w="9004">
              <a:solidFill>
                <a:srgbClr val="BCBEC0"/>
              </a:solidFill>
              <a:prstDash val="dot"/>
            </a:ln>
          </p:spPr>
          <p:txBody>
            <a:bodyPr wrap="square" lIns="0" tIns="0" rIns="0" bIns="0" rtlCol="0"/>
            <a:lstStyle/>
            <a:p/>
          </p:txBody>
        </p:sp>
        <p:sp>
          <p:nvSpPr>
            <p:cNvPr id="118" name="object 118" descr=""/>
            <p:cNvSpPr/>
            <p:nvPr/>
          </p:nvSpPr>
          <p:spPr>
            <a:xfrm>
              <a:off x="2713494" y="3276015"/>
              <a:ext cx="9525" cy="513080"/>
            </a:xfrm>
            <a:custGeom>
              <a:avLst/>
              <a:gdLst/>
              <a:ahLst/>
              <a:cxnLst/>
              <a:rect l="l" t="t" r="r" b="b"/>
              <a:pathLst>
                <a:path w="9525" h="513079">
                  <a:moveTo>
                    <a:pt x="9004" y="508495"/>
                  </a:moveTo>
                  <a:lnTo>
                    <a:pt x="7683" y="505307"/>
                  </a:lnTo>
                  <a:lnTo>
                    <a:pt x="4495" y="503999"/>
                  </a:lnTo>
                  <a:lnTo>
                    <a:pt x="1320" y="505307"/>
                  </a:lnTo>
                  <a:lnTo>
                    <a:pt x="0" y="508495"/>
                  </a:lnTo>
                  <a:lnTo>
                    <a:pt x="1320" y="511683"/>
                  </a:lnTo>
                  <a:lnTo>
                    <a:pt x="4495" y="513003"/>
                  </a:lnTo>
                  <a:lnTo>
                    <a:pt x="7683" y="511683"/>
                  </a:lnTo>
                  <a:lnTo>
                    <a:pt x="9004" y="508495"/>
                  </a:lnTo>
                  <a:close/>
                </a:path>
                <a:path w="9525" h="513079">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9" name="object 119" descr=""/>
            <p:cNvSpPr/>
            <p:nvPr/>
          </p:nvSpPr>
          <p:spPr>
            <a:xfrm>
              <a:off x="5777999" y="3289505"/>
              <a:ext cx="0" cy="477520"/>
            </a:xfrm>
            <a:custGeom>
              <a:avLst/>
              <a:gdLst/>
              <a:ahLst/>
              <a:cxnLst/>
              <a:rect l="l" t="t" r="r" b="b"/>
              <a:pathLst>
                <a:path w="0" h="477520">
                  <a:moveTo>
                    <a:pt x="0" y="476999"/>
                  </a:moveTo>
                  <a:lnTo>
                    <a:pt x="0" y="0"/>
                  </a:lnTo>
                </a:path>
              </a:pathLst>
            </a:custGeom>
            <a:ln w="9004">
              <a:solidFill>
                <a:srgbClr val="BCBEC0"/>
              </a:solidFill>
              <a:prstDash val="dot"/>
            </a:ln>
          </p:spPr>
          <p:txBody>
            <a:bodyPr wrap="square" lIns="0" tIns="0" rIns="0" bIns="0" rtlCol="0"/>
            <a:lstStyle/>
            <a:p/>
          </p:txBody>
        </p:sp>
        <p:sp>
          <p:nvSpPr>
            <p:cNvPr id="120" name="object 120" descr=""/>
            <p:cNvSpPr/>
            <p:nvPr/>
          </p:nvSpPr>
          <p:spPr>
            <a:xfrm>
              <a:off x="5773496" y="3276015"/>
              <a:ext cx="9525" cy="513080"/>
            </a:xfrm>
            <a:custGeom>
              <a:avLst/>
              <a:gdLst/>
              <a:ahLst/>
              <a:cxnLst/>
              <a:rect l="l" t="t" r="r" b="b"/>
              <a:pathLst>
                <a:path w="9525" h="513079">
                  <a:moveTo>
                    <a:pt x="9004" y="508495"/>
                  </a:moveTo>
                  <a:lnTo>
                    <a:pt x="7683" y="505307"/>
                  </a:lnTo>
                  <a:lnTo>
                    <a:pt x="4495" y="503999"/>
                  </a:lnTo>
                  <a:lnTo>
                    <a:pt x="1308" y="505307"/>
                  </a:lnTo>
                  <a:lnTo>
                    <a:pt x="0" y="508495"/>
                  </a:lnTo>
                  <a:lnTo>
                    <a:pt x="1308" y="511683"/>
                  </a:lnTo>
                  <a:lnTo>
                    <a:pt x="4495" y="513003"/>
                  </a:lnTo>
                  <a:lnTo>
                    <a:pt x="7683" y="511683"/>
                  </a:lnTo>
                  <a:lnTo>
                    <a:pt x="9004" y="508495"/>
                  </a:lnTo>
                  <a:close/>
                </a:path>
                <a:path w="9525" h="513079">
                  <a:moveTo>
                    <a:pt x="9004" y="4495"/>
                  </a:moveTo>
                  <a:lnTo>
                    <a:pt x="7683" y="1308"/>
                  </a:lnTo>
                  <a:lnTo>
                    <a:pt x="4495" y="0"/>
                  </a:lnTo>
                  <a:lnTo>
                    <a:pt x="1308" y="1308"/>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21" name="object 121" descr=""/>
            <p:cNvSpPr/>
            <p:nvPr/>
          </p:nvSpPr>
          <p:spPr>
            <a:xfrm>
              <a:off x="1349999" y="3793572"/>
              <a:ext cx="0" cy="1134110"/>
            </a:xfrm>
            <a:custGeom>
              <a:avLst/>
              <a:gdLst/>
              <a:ahLst/>
              <a:cxnLst/>
              <a:rect l="l" t="t" r="r" b="b"/>
              <a:pathLst>
                <a:path w="0" h="1134110">
                  <a:moveTo>
                    <a:pt x="0" y="1133792"/>
                  </a:moveTo>
                  <a:lnTo>
                    <a:pt x="0" y="0"/>
                  </a:lnTo>
                </a:path>
              </a:pathLst>
            </a:custGeom>
            <a:ln w="9004">
              <a:solidFill>
                <a:srgbClr val="BCBEC0"/>
              </a:solidFill>
              <a:prstDash val="dot"/>
            </a:ln>
          </p:spPr>
          <p:txBody>
            <a:bodyPr wrap="square" lIns="0" tIns="0" rIns="0" bIns="0" rtlCol="0"/>
            <a:lstStyle/>
            <a:p/>
          </p:txBody>
        </p:sp>
        <p:sp>
          <p:nvSpPr>
            <p:cNvPr id="122" name="object 122" descr=""/>
            <p:cNvSpPr/>
            <p:nvPr/>
          </p:nvSpPr>
          <p:spPr>
            <a:xfrm>
              <a:off x="1345488" y="3780015"/>
              <a:ext cx="9525" cy="1170305"/>
            </a:xfrm>
            <a:custGeom>
              <a:avLst/>
              <a:gdLst/>
              <a:ahLst/>
              <a:cxnLst/>
              <a:rect l="l" t="t" r="r" b="b"/>
              <a:pathLst>
                <a:path w="9525" h="1170304">
                  <a:moveTo>
                    <a:pt x="9004" y="1165491"/>
                  </a:moveTo>
                  <a:lnTo>
                    <a:pt x="7683" y="1162316"/>
                  </a:lnTo>
                  <a:lnTo>
                    <a:pt x="4508" y="1160995"/>
                  </a:lnTo>
                  <a:lnTo>
                    <a:pt x="1320" y="1162316"/>
                  </a:lnTo>
                  <a:lnTo>
                    <a:pt x="0" y="1165491"/>
                  </a:lnTo>
                  <a:lnTo>
                    <a:pt x="1320" y="1168679"/>
                  </a:lnTo>
                  <a:lnTo>
                    <a:pt x="4508" y="1170000"/>
                  </a:lnTo>
                  <a:lnTo>
                    <a:pt x="7683" y="1168679"/>
                  </a:lnTo>
                  <a:lnTo>
                    <a:pt x="9004" y="1165491"/>
                  </a:lnTo>
                  <a:close/>
                </a:path>
                <a:path w="9525" h="1170304">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23" name="object 123" descr=""/>
            <p:cNvSpPr/>
            <p:nvPr/>
          </p:nvSpPr>
          <p:spPr>
            <a:xfrm>
              <a:off x="2717999" y="3793572"/>
              <a:ext cx="0" cy="1134110"/>
            </a:xfrm>
            <a:custGeom>
              <a:avLst/>
              <a:gdLst/>
              <a:ahLst/>
              <a:cxnLst/>
              <a:rect l="l" t="t" r="r" b="b"/>
              <a:pathLst>
                <a:path w="0" h="1134110">
                  <a:moveTo>
                    <a:pt x="0" y="1133792"/>
                  </a:moveTo>
                  <a:lnTo>
                    <a:pt x="0" y="0"/>
                  </a:lnTo>
                </a:path>
              </a:pathLst>
            </a:custGeom>
            <a:ln w="9004">
              <a:solidFill>
                <a:srgbClr val="BCBEC0"/>
              </a:solidFill>
              <a:prstDash val="dot"/>
            </a:ln>
          </p:spPr>
          <p:txBody>
            <a:bodyPr wrap="square" lIns="0" tIns="0" rIns="0" bIns="0" rtlCol="0"/>
            <a:lstStyle/>
            <a:p/>
          </p:txBody>
        </p:sp>
        <p:sp>
          <p:nvSpPr>
            <p:cNvPr id="124" name="object 124" descr=""/>
            <p:cNvSpPr/>
            <p:nvPr/>
          </p:nvSpPr>
          <p:spPr>
            <a:xfrm>
              <a:off x="2713494" y="3780015"/>
              <a:ext cx="9525" cy="1170305"/>
            </a:xfrm>
            <a:custGeom>
              <a:avLst/>
              <a:gdLst/>
              <a:ahLst/>
              <a:cxnLst/>
              <a:rect l="l" t="t" r="r" b="b"/>
              <a:pathLst>
                <a:path w="9525" h="1170304">
                  <a:moveTo>
                    <a:pt x="9004" y="1165491"/>
                  </a:moveTo>
                  <a:lnTo>
                    <a:pt x="7683" y="1162316"/>
                  </a:lnTo>
                  <a:lnTo>
                    <a:pt x="4495" y="1160995"/>
                  </a:lnTo>
                  <a:lnTo>
                    <a:pt x="1320" y="1162316"/>
                  </a:lnTo>
                  <a:lnTo>
                    <a:pt x="0" y="1165491"/>
                  </a:lnTo>
                  <a:lnTo>
                    <a:pt x="1320" y="1168679"/>
                  </a:lnTo>
                  <a:lnTo>
                    <a:pt x="4495" y="1170000"/>
                  </a:lnTo>
                  <a:lnTo>
                    <a:pt x="7683" y="1168679"/>
                  </a:lnTo>
                  <a:lnTo>
                    <a:pt x="9004" y="1165491"/>
                  </a:lnTo>
                  <a:close/>
                </a:path>
                <a:path w="9525" h="1170304">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25" name="object 125" descr=""/>
            <p:cNvSpPr/>
            <p:nvPr/>
          </p:nvSpPr>
          <p:spPr>
            <a:xfrm>
              <a:off x="5777999" y="3793572"/>
              <a:ext cx="0" cy="1134110"/>
            </a:xfrm>
            <a:custGeom>
              <a:avLst/>
              <a:gdLst/>
              <a:ahLst/>
              <a:cxnLst/>
              <a:rect l="l" t="t" r="r" b="b"/>
              <a:pathLst>
                <a:path w="0" h="1134110">
                  <a:moveTo>
                    <a:pt x="0" y="1133792"/>
                  </a:moveTo>
                  <a:lnTo>
                    <a:pt x="0" y="0"/>
                  </a:lnTo>
                </a:path>
              </a:pathLst>
            </a:custGeom>
            <a:ln w="9004">
              <a:solidFill>
                <a:srgbClr val="BCBEC0"/>
              </a:solidFill>
              <a:prstDash val="dot"/>
            </a:ln>
          </p:spPr>
          <p:txBody>
            <a:bodyPr wrap="square" lIns="0" tIns="0" rIns="0" bIns="0" rtlCol="0"/>
            <a:lstStyle/>
            <a:p/>
          </p:txBody>
        </p:sp>
        <p:sp>
          <p:nvSpPr>
            <p:cNvPr id="126" name="object 126" descr=""/>
            <p:cNvSpPr/>
            <p:nvPr/>
          </p:nvSpPr>
          <p:spPr>
            <a:xfrm>
              <a:off x="5773496" y="3780015"/>
              <a:ext cx="9525" cy="1170305"/>
            </a:xfrm>
            <a:custGeom>
              <a:avLst/>
              <a:gdLst/>
              <a:ahLst/>
              <a:cxnLst/>
              <a:rect l="l" t="t" r="r" b="b"/>
              <a:pathLst>
                <a:path w="9525" h="1170304">
                  <a:moveTo>
                    <a:pt x="9004" y="1165491"/>
                  </a:moveTo>
                  <a:lnTo>
                    <a:pt x="7683" y="1162316"/>
                  </a:lnTo>
                  <a:lnTo>
                    <a:pt x="4495" y="1160995"/>
                  </a:lnTo>
                  <a:lnTo>
                    <a:pt x="1308" y="1162316"/>
                  </a:lnTo>
                  <a:lnTo>
                    <a:pt x="0" y="1165491"/>
                  </a:lnTo>
                  <a:lnTo>
                    <a:pt x="1308" y="1168679"/>
                  </a:lnTo>
                  <a:lnTo>
                    <a:pt x="4495" y="1170000"/>
                  </a:lnTo>
                  <a:lnTo>
                    <a:pt x="7683" y="1168679"/>
                  </a:lnTo>
                  <a:lnTo>
                    <a:pt x="9004" y="1165491"/>
                  </a:lnTo>
                  <a:close/>
                </a:path>
                <a:path w="9525" h="1170304">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27" name="object 127" descr=""/>
            <p:cNvSpPr/>
            <p:nvPr/>
          </p:nvSpPr>
          <p:spPr>
            <a:xfrm>
              <a:off x="271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28" name="object 128" descr=""/>
            <p:cNvSpPr/>
            <p:nvPr/>
          </p:nvSpPr>
          <p:spPr>
            <a:xfrm>
              <a:off x="2713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29" name="object 129" descr=""/>
            <p:cNvSpPr/>
            <p:nvPr/>
          </p:nvSpPr>
          <p:spPr>
            <a:xfrm>
              <a:off x="577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30" name="object 130" descr=""/>
            <p:cNvSpPr/>
            <p:nvPr/>
          </p:nvSpPr>
          <p:spPr>
            <a:xfrm>
              <a:off x="5773496" y="368998"/>
              <a:ext cx="9525" cy="207010"/>
            </a:xfrm>
            <a:custGeom>
              <a:avLst/>
              <a:gdLst/>
              <a:ahLst/>
              <a:cxnLst/>
              <a:rect l="l" t="t" r="r" b="b"/>
              <a:pathLst>
                <a:path w="9525" h="207009">
                  <a:moveTo>
                    <a:pt x="9004" y="202514"/>
                  </a:moveTo>
                  <a:lnTo>
                    <a:pt x="7683" y="199326"/>
                  </a:lnTo>
                  <a:lnTo>
                    <a:pt x="4495" y="198005"/>
                  </a:lnTo>
                  <a:lnTo>
                    <a:pt x="1308" y="199326"/>
                  </a:lnTo>
                  <a:lnTo>
                    <a:pt x="0" y="202514"/>
                  </a:lnTo>
                  <a:lnTo>
                    <a:pt x="1308" y="205701"/>
                  </a:lnTo>
                  <a:lnTo>
                    <a:pt x="4495" y="207010"/>
                  </a:lnTo>
                  <a:lnTo>
                    <a:pt x="7683" y="205701"/>
                  </a:lnTo>
                  <a:lnTo>
                    <a:pt x="9004" y="202514"/>
                  </a:lnTo>
                  <a:close/>
                </a:path>
                <a:path w="9525" h="207009">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31" name="object 131" descr=""/>
            <p:cNvSpPr/>
            <p:nvPr/>
          </p:nvSpPr>
          <p:spPr>
            <a:xfrm>
              <a:off x="557999" y="364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32" name="object 132" descr=""/>
            <p:cNvSpPr/>
            <p:nvPr/>
          </p:nvSpPr>
          <p:spPr>
            <a:xfrm>
              <a:off x="1349999"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33" name="object 133" descr=""/>
            <p:cNvSpPr/>
            <p:nvPr/>
          </p:nvSpPr>
          <p:spPr>
            <a:xfrm>
              <a:off x="2717999"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34" name="object 134" descr=""/>
            <p:cNvSpPr/>
            <p:nvPr/>
          </p:nvSpPr>
          <p:spPr>
            <a:xfrm>
              <a:off x="5777999"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35" name="object 135" descr=""/>
            <p:cNvSpPr/>
            <p:nvPr/>
          </p:nvSpPr>
          <p:spPr>
            <a:xfrm>
              <a:off x="557999" y="580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36" name="object 136" descr=""/>
            <p:cNvSpPr/>
            <p:nvPr/>
          </p:nvSpPr>
          <p:spPr>
            <a:xfrm>
              <a:off x="1349999"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37" name="object 137" descr=""/>
            <p:cNvSpPr/>
            <p:nvPr/>
          </p:nvSpPr>
          <p:spPr>
            <a:xfrm>
              <a:off x="2717999" y="580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38" name="object 138" descr=""/>
            <p:cNvSpPr/>
            <p:nvPr/>
          </p:nvSpPr>
          <p:spPr>
            <a:xfrm>
              <a:off x="5777999"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39" name="object 139" descr=""/>
            <p:cNvSpPr/>
            <p:nvPr/>
          </p:nvSpPr>
          <p:spPr>
            <a:xfrm>
              <a:off x="557999" y="49545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40" name="object 140" descr=""/>
            <p:cNvSpPr/>
            <p:nvPr/>
          </p:nvSpPr>
          <p:spPr>
            <a:xfrm>
              <a:off x="1349999" y="4954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41" name="object 141" descr=""/>
            <p:cNvSpPr/>
            <p:nvPr/>
          </p:nvSpPr>
          <p:spPr>
            <a:xfrm>
              <a:off x="2717999" y="4954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42" name="object 142" descr=""/>
            <p:cNvSpPr/>
            <p:nvPr/>
          </p:nvSpPr>
          <p:spPr>
            <a:xfrm>
              <a:off x="5777999" y="4954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43" name="object 143" descr=""/>
            <p:cNvSpPr/>
            <p:nvPr/>
          </p:nvSpPr>
          <p:spPr>
            <a:xfrm>
              <a:off x="8712000" y="4054503"/>
              <a:ext cx="0" cy="909319"/>
            </a:xfrm>
            <a:custGeom>
              <a:avLst/>
              <a:gdLst/>
              <a:ahLst/>
              <a:cxnLst/>
              <a:rect l="l" t="t" r="r" b="b"/>
              <a:pathLst>
                <a:path w="0" h="909320">
                  <a:moveTo>
                    <a:pt x="0" y="909002"/>
                  </a:moveTo>
                  <a:lnTo>
                    <a:pt x="0" y="0"/>
                  </a:lnTo>
                </a:path>
              </a:pathLst>
            </a:custGeom>
            <a:ln w="9004">
              <a:solidFill>
                <a:srgbClr val="FFFFFF"/>
              </a:solidFill>
            </a:ln>
          </p:spPr>
          <p:txBody>
            <a:bodyPr wrap="square" lIns="0" tIns="0" rIns="0" bIns="0" rtlCol="0"/>
            <a:lstStyle/>
            <a:p/>
          </p:txBody>
        </p:sp>
      </p:grpSp>
      <p:sp>
        <p:nvSpPr>
          <p:cNvPr id="144" name="object 144" descr=""/>
          <p:cNvSpPr txBox="1"/>
          <p:nvPr/>
        </p:nvSpPr>
        <p:spPr>
          <a:xfrm>
            <a:off x="1395688" y="384925"/>
            <a:ext cx="48196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SimSun"/>
                <a:cs typeface="SimSun"/>
              </a:rPr>
              <a:t>教學內容</a:t>
            </a:r>
            <a:endParaRPr sz="900">
              <a:latin typeface="SimSun"/>
              <a:cs typeface="SimSun"/>
            </a:endParaRPr>
          </a:p>
        </p:txBody>
      </p:sp>
      <p:sp>
        <p:nvSpPr>
          <p:cNvPr id="145" name="object 145" descr=""/>
          <p:cNvSpPr txBox="1"/>
          <p:nvPr/>
        </p:nvSpPr>
        <p:spPr>
          <a:xfrm>
            <a:off x="4005724" y="384925"/>
            <a:ext cx="48196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SimSun"/>
                <a:cs typeface="SimSun"/>
              </a:rPr>
              <a:t>指導要領</a:t>
            </a:r>
            <a:endParaRPr sz="900">
              <a:latin typeface="SimSun"/>
              <a:cs typeface="SimSun"/>
            </a:endParaRPr>
          </a:p>
        </p:txBody>
      </p:sp>
      <p:sp>
        <p:nvSpPr>
          <p:cNvPr id="146" name="object 146" descr=""/>
          <p:cNvSpPr txBox="1"/>
          <p:nvPr/>
        </p:nvSpPr>
        <p:spPr>
          <a:xfrm>
            <a:off x="6246742" y="384925"/>
            <a:ext cx="48196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SimSun"/>
                <a:cs typeface="SimSun"/>
              </a:rPr>
              <a:t>注意事項</a:t>
            </a:r>
            <a:endParaRPr sz="900">
              <a:latin typeface="SimSun"/>
              <a:cs typeface="SimSun"/>
            </a:endParaRPr>
          </a:p>
        </p:txBody>
      </p:sp>
      <p:sp>
        <p:nvSpPr>
          <p:cNvPr id="147" name="object 147" descr=""/>
          <p:cNvSpPr txBox="1"/>
          <p:nvPr/>
        </p:nvSpPr>
        <p:spPr>
          <a:xfrm>
            <a:off x="1355323" y="600907"/>
            <a:ext cx="767080"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2</a:t>
            </a:r>
            <a:r>
              <a:rPr dirty="0" sz="900" spc="-20">
                <a:solidFill>
                  <a:srgbClr val="231F20"/>
                </a:solidFill>
                <a:latin typeface="華康標楷體"/>
                <a:cs typeface="華康標楷體"/>
              </a:rPr>
              <a:t>）關閉引擎</a:t>
            </a:r>
            <a:endParaRPr sz="900">
              <a:latin typeface="華康標楷體"/>
              <a:cs typeface="華康標楷體"/>
            </a:endParaRPr>
          </a:p>
        </p:txBody>
      </p:sp>
      <p:sp>
        <p:nvSpPr>
          <p:cNvPr id="148" name="object 148" descr=""/>
          <p:cNvSpPr txBox="1"/>
          <p:nvPr/>
        </p:nvSpPr>
        <p:spPr>
          <a:xfrm>
            <a:off x="2723287" y="600907"/>
            <a:ext cx="3040380" cy="447040"/>
          </a:xfrm>
          <a:prstGeom prst="rect">
            <a:avLst/>
          </a:prstGeom>
        </p:spPr>
        <p:txBody>
          <a:bodyPr wrap="square" lIns="0" tIns="12065" rIns="0" bIns="0" rtlCol="0" vert="horz">
            <a:spAutoFit/>
          </a:bodyPr>
          <a:lstStyle/>
          <a:p>
            <a:pPr algn="just" marL="300355" marR="5080" indent="-288290">
              <a:lnSpc>
                <a:spcPct val="102400"/>
              </a:lnSpc>
              <a:spcBef>
                <a:spcPts val="95"/>
              </a:spcBef>
            </a:pP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10">
                <a:solidFill>
                  <a:srgbClr val="231F20"/>
                </a:solidFill>
                <a:latin typeface="華康標楷體"/>
                <a:cs typeface="華康標楷體"/>
              </a:rPr>
              <a:t>先踩下煞車踏板，並將車輛檔位變換至 </a:t>
            </a:r>
            <a:r>
              <a:rPr dirty="0" sz="900" spc="25">
                <a:solidFill>
                  <a:srgbClr val="231F20"/>
                </a:solidFill>
                <a:latin typeface="Trebuchet MS"/>
                <a:cs typeface="Trebuchet MS"/>
              </a:rPr>
              <a:t>N</a:t>
            </a:r>
            <a:r>
              <a:rPr dirty="0" sz="900" spc="-60">
                <a:solidFill>
                  <a:srgbClr val="231F20"/>
                </a:solidFill>
                <a:latin typeface="Trebuchet MS"/>
                <a:cs typeface="Trebuchet MS"/>
              </a:rPr>
              <a:t> </a:t>
            </a:r>
            <a:r>
              <a:rPr dirty="0" sz="900" spc="-10">
                <a:solidFill>
                  <a:srgbClr val="231F20"/>
                </a:solidFill>
                <a:latin typeface="華康標楷體"/>
                <a:cs typeface="華康標楷體"/>
              </a:rPr>
              <a:t>檔</a:t>
            </a:r>
            <a:r>
              <a:rPr dirty="0" sz="900" spc="10">
                <a:solidFill>
                  <a:srgbClr val="231F20"/>
                </a:solidFill>
                <a:latin typeface="華康標楷體"/>
                <a:cs typeface="華康標楷體"/>
              </a:rPr>
              <a:t>（自排車</a:t>
            </a:r>
            <a:r>
              <a:rPr dirty="0" sz="900" spc="110">
                <a:solidFill>
                  <a:srgbClr val="231F20"/>
                </a:solidFill>
                <a:latin typeface="華康標楷體"/>
                <a:cs typeface="華康標楷體"/>
              </a:rPr>
              <a:t>為</a:t>
            </a:r>
            <a:r>
              <a:rPr dirty="0" sz="900" spc="75">
                <a:solidFill>
                  <a:srgbClr val="231F20"/>
                </a:solidFill>
                <a:latin typeface="Trebuchet MS"/>
                <a:cs typeface="Trebuchet MS"/>
              </a:rPr>
              <a:t>P</a:t>
            </a:r>
            <a:r>
              <a:rPr dirty="0" sz="900" spc="-10">
                <a:solidFill>
                  <a:srgbClr val="231F20"/>
                </a:solidFill>
                <a:latin typeface="華康標楷體"/>
                <a:cs typeface="華康標楷體"/>
              </a:rPr>
              <a:t>檔</a:t>
            </a:r>
            <a:r>
              <a:rPr dirty="0" sz="900" spc="-229">
                <a:solidFill>
                  <a:srgbClr val="231F20"/>
                </a:solidFill>
                <a:latin typeface="華康標楷體"/>
                <a:cs typeface="華康標楷體"/>
              </a:rPr>
              <a:t>），</a:t>
            </a:r>
            <a:r>
              <a:rPr dirty="0" sz="900" spc="10">
                <a:solidFill>
                  <a:srgbClr val="231F20"/>
                </a:solidFill>
                <a:latin typeface="華康標楷體"/>
                <a:cs typeface="華康標楷體"/>
              </a:rPr>
              <a:t>將引擎開關從</a:t>
            </a:r>
            <a:r>
              <a:rPr dirty="0" sz="900" spc="15">
                <a:solidFill>
                  <a:srgbClr val="231F20"/>
                </a:solidFill>
                <a:latin typeface="Trebuchet MS"/>
                <a:cs typeface="Trebuchet MS"/>
              </a:rPr>
              <a:t>ON</a:t>
            </a:r>
            <a:r>
              <a:rPr dirty="0" sz="900" spc="-175">
                <a:solidFill>
                  <a:srgbClr val="231F20"/>
                </a:solidFill>
                <a:latin typeface="Trebuchet MS"/>
                <a:cs typeface="Trebuchet MS"/>
              </a:rPr>
              <a:t> </a:t>
            </a:r>
            <a:r>
              <a:rPr dirty="0" sz="900" spc="-10">
                <a:solidFill>
                  <a:srgbClr val="231F20"/>
                </a:solidFill>
                <a:latin typeface="華康標楷體"/>
                <a:cs typeface="華康標楷體"/>
              </a:rPr>
              <a:t>的位置向鎖住的方向轉動，讓引擎停止並關閉。</a:t>
            </a:r>
            <a:endParaRPr sz="900">
              <a:latin typeface="華康標楷體"/>
              <a:cs typeface="華康標楷體"/>
            </a:endParaRPr>
          </a:p>
        </p:txBody>
      </p:sp>
      <p:sp>
        <p:nvSpPr>
          <p:cNvPr id="149" name="object 149" descr=""/>
          <p:cNvSpPr txBox="1"/>
          <p:nvPr/>
        </p:nvSpPr>
        <p:spPr>
          <a:xfrm>
            <a:off x="5907559" y="600907"/>
            <a:ext cx="1259205" cy="306705"/>
          </a:xfrm>
          <a:prstGeom prst="rect">
            <a:avLst/>
          </a:prstGeom>
        </p:spPr>
        <p:txBody>
          <a:bodyPr wrap="square" lIns="0" tIns="12065" rIns="0" bIns="0" rtlCol="0" vert="horz">
            <a:spAutoFit/>
          </a:bodyPr>
          <a:lstStyle/>
          <a:p>
            <a:pPr marL="12700" marR="5080">
              <a:lnSpc>
                <a:spcPct val="102400"/>
              </a:lnSpc>
              <a:spcBef>
                <a:spcPts val="95"/>
              </a:spcBef>
            </a:pPr>
            <a:r>
              <a:rPr dirty="0" sz="900" spc="45">
                <a:solidFill>
                  <a:srgbClr val="231F20"/>
                </a:solidFill>
                <a:latin typeface="華康標楷體"/>
                <a:cs typeface="華康標楷體"/>
              </a:rPr>
              <a:t>擎位置，則會耗費電瓶</a:t>
            </a:r>
            <a:r>
              <a:rPr dirty="0" sz="900" spc="-20">
                <a:solidFill>
                  <a:srgbClr val="231F20"/>
                </a:solidFill>
                <a:latin typeface="華康標楷體"/>
                <a:cs typeface="華康標楷體"/>
              </a:rPr>
              <a:t>的電量。</a:t>
            </a:r>
            <a:endParaRPr sz="900">
              <a:latin typeface="華康標楷體"/>
              <a:cs typeface="華康標楷體"/>
            </a:endParaRPr>
          </a:p>
        </p:txBody>
      </p:sp>
      <p:sp>
        <p:nvSpPr>
          <p:cNvPr id="150" name="object 150" descr=""/>
          <p:cNvSpPr txBox="1"/>
          <p:nvPr/>
        </p:nvSpPr>
        <p:spPr>
          <a:xfrm>
            <a:off x="1584674" y="1749371"/>
            <a:ext cx="139700" cy="166370"/>
          </a:xfrm>
          <a:prstGeom prst="rect">
            <a:avLst/>
          </a:prstGeom>
        </p:spPr>
        <p:txBody>
          <a:bodyPr wrap="square" lIns="0" tIns="15240" rIns="0" bIns="0" rtlCol="0" vert="horz">
            <a:spAutoFit/>
          </a:bodyPr>
          <a:lstStyle/>
          <a:p>
            <a:pPr marL="12700">
              <a:lnSpc>
                <a:spcPct val="100000"/>
              </a:lnSpc>
              <a:spcBef>
                <a:spcPts val="120"/>
              </a:spcBef>
            </a:pPr>
            <a:r>
              <a:rPr dirty="0" sz="900" spc="-5">
                <a:solidFill>
                  <a:srgbClr val="231F20"/>
                </a:solidFill>
                <a:latin typeface="華康標楷體"/>
                <a:cs typeface="華康標楷體"/>
              </a:rPr>
              <a:t>法</a:t>
            </a:r>
            <a:endParaRPr sz="900">
              <a:latin typeface="華康標楷體"/>
              <a:cs typeface="華康標楷體"/>
            </a:endParaRPr>
          </a:p>
        </p:txBody>
      </p:sp>
      <p:sp>
        <p:nvSpPr>
          <p:cNvPr id="151" name="object 151" descr=""/>
          <p:cNvSpPr txBox="1"/>
          <p:nvPr/>
        </p:nvSpPr>
        <p:spPr>
          <a:xfrm>
            <a:off x="687231" y="1633371"/>
            <a:ext cx="916940" cy="263525"/>
          </a:xfrm>
          <a:prstGeom prst="rect">
            <a:avLst/>
          </a:prstGeom>
        </p:spPr>
        <p:txBody>
          <a:bodyPr wrap="square" lIns="0" tIns="0" rIns="0" bIns="0" rtlCol="0" vert="horz">
            <a:spAutoFit/>
          </a:bodyPr>
          <a:lstStyle/>
          <a:p>
            <a:pPr algn="r">
              <a:lnSpc>
                <a:spcPts val="1010"/>
              </a:lnSpc>
            </a:pPr>
            <a:r>
              <a:rPr dirty="0" sz="900" spc="-40">
                <a:solidFill>
                  <a:srgbClr val="231F20"/>
                </a:solidFill>
                <a:latin typeface="華康標楷體"/>
                <a:cs typeface="華康標楷體"/>
              </a:rPr>
              <a:t>方向燈撥桿</a:t>
            </a:r>
            <a:r>
              <a:rPr dirty="0" sz="900" spc="50">
                <a:solidFill>
                  <a:srgbClr val="231F20"/>
                </a:solidFill>
                <a:latin typeface="華康標楷體"/>
                <a:cs typeface="華康標楷體"/>
              </a:rPr>
              <a:t>﹞</a:t>
            </a:r>
            <a:r>
              <a:rPr dirty="0" sz="900">
                <a:solidFill>
                  <a:srgbClr val="231F20"/>
                </a:solidFill>
                <a:latin typeface="華康標楷體"/>
                <a:cs typeface="華康標楷體"/>
              </a:rPr>
              <a:t>．掌</a:t>
            </a:r>
            <a:endParaRPr sz="900">
              <a:latin typeface="華康標楷體"/>
              <a:cs typeface="華康標楷體"/>
            </a:endParaRPr>
          </a:p>
          <a:p>
            <a:pPr algn="r">
              <a:lnSpc>
                <a:spcPts val="1040"/>
              </a:lnSpc>
              <a:spcBef>
                <a:spcPts val="25"/>
              </a:spcBef>
            </a:pPr>
            <a:r>
              <a:rPr dirty="0" sz="900" spc="-5">
                <a:solidFill>
                  <a:srgbClr val="231F20"/>
                </a:solidFill>
                <a:latin typeface="華康標楷體"/>
                <a:cs typeface="華康標楷體"/>
              </a:rPr>
              <a:t>方</a:t>
            </a:r>
            <a:endParaRPr sz="900">
              <a:latin typeface="華康標楷體"/>
              <a:cs typeface="華康標楷體"/>
            </a:endParaRPr>
          </a:p>
        </p:txBody>
      </p:sp>
      <p:sp>
        <p:nvSpPr>
          <p:cNvPr id="152" name="object 152" descr=""/>
          <p:cNvSpPr txBox="1"/>
          <p:nvPr/>
        </p:nvSpPr>
        <p:spPr>
          <a:xfrm>
            <a:off x="2723435" y="1749371"/>
            <a:ext cx="3014345" cy="587375"/>
          </a:xfrm>
          <a:prstGeom prst="rect">
            <a:avLst/>
          </a:prstGeom>
        </p:spPr>
        <p:txBody>
          <a:bodyPr wrap="square" lIns="0" tIns="15240" rIns="0" bIns="0" rtlCol="0" vert="horz">
            <a:spAutoFit/>
          </a:bodyPr>
          <a:lstStyle/>
          <a:p>
            <a:pPr marL="127635">
              <a:lnSpc>
                <a:spcPct val="100000"/>
              </a:lnSpc>
              <a:spcBef>
                <a:spcPts val="120"/>
              </a:spcBef>
            </a:pPr>
            <a:r>
              <a:rPr dirty="0" sz="900" spc="-100">
                <a:solidFill>
                  <a:srgbClr val="231F20"/>
                </a:solidFill>
                <a:latin typeface="Trebuchet MS"/>
                <a:cs typeface="Trebuchet MS"/>
              </a:rPr>
              <a:t>1.2.14</a:t>
            </a:r>
            <a:r>
              <a:rPr dirty="0" sz="900" spc="-10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gn="just" marL="127635" marR="5080" indent="-115570">
              <a:lnSpc>
                <a:spcPct val="102400"/>
              </a:lnSpc>
            </a:pPr>
            <a:r>
              <a:rPr dirty="0" sz="900" spc="-15">
                <a:solidFill>
                  <a:srgbClr val="231F20"/>
                </a:solidFill>
                <a:latin typeface="華康標楷體"/>
                <a:cs typeface="華康標楷體"/>
              </a:rPr>
              <a:t>．向學員講解方向燈是用來預告自身車輛行駛動向的必要設備，顏色通常為橙色、黃色或紅色。方向燈通常在轉彎、路邊起步、超車和變換行車路線或變換車道時使用。</a:t>
            </a:r>
            <a:endParaRPr sz="900">
              <a:latin typeface="華康標楷體"/>
              <a:cs typeface="華康標楷體"/>
            </a:endParaRPr>
          </a:p>
        </p:txBody>
      </p:sp>
      <p:sp>
        <p:nvSpPr>
          <p:cNvPr id="153" name="object 153" descr=""/>
          <p:cNvSpPr txBox="1"/>
          <p:nvPr/>
        </p:nvSpPr>
        <p:spPr>
          <a:xfrm>
            <a:off x="563349" y="1104935"/>
            <a:ext cx="6602095" cy="669925"/>
          </a:xfrm>
          <a:prstGeom prst="rect">
            <a:avLst/>
          </a:prstGeom>
        </p:spPr>
        <p:txBody>
          <a:bodyPr wrap="square" lIns="0" tIns="12065" rIns="0" bIns="0" rtlCol="0" vert="horz">
            <a:spAutoFit/>
          </a:bodyPr>
          <a:lstStyle/>
          <a:p>
            <a:pPr marL="264160" marR="2139950" indent="-252095">
              <a:lnSpc>
                <a:spcPct val="102400"/>
              </a:lnSpc>
              <a:spcBef>
                <a:spcPts val="95"/>
              </a:spcBef>
              <a:tabLst>
                <a:tab pos="928369" algn="l"/>
              </a:tabLst>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七</a:t>
            </a:r>
            <a:r>
              <a:rPr dirty="0" baseline="3086" sz="1350" spc="-367">
                <a:solidFill>
                  <a:srgbClr val="231F20"/>
                </a:solidFill>
                <a:latin typeface="華康標楷體"/>
                <a:cs typeface="華康標楷體"/>
              </a:rPr>
              <a:t>）</a:t>
            </a:r>
            <a:r>
              <a:rPr dirty="0" sz="900">
                <a:solidFill>
                  <a:srgbClr val="231F20"/>
                </a:solidFill>
                <a:latin typeface="華康標楷體"/>
                <a:cs typeface="華康標楷體"/>
              </a:rPr>
              <a:t>其他機構 ．掌握其他機構的操作方 </a:t>
            </a:r>
            <a:r>
              <a:rPr dirty="0" sz="900" spc="-10">
                <a:solidFill>
                  <a:srgbClr val="231F20"/>
                </a:solidFill>
                <a:latin typeface="華康標楷體"/>
                <a:cs typeface="華康標楷體"/>
              </a:rPr>
              <a:t>．學習駕駛時所需要的其他機構之操作方法</a:t>
            </a:r>
            <a:r>
              <a:rPr dirty="0" sz="900" spc="-50">
                <a:solidFill>
                  <a:srgbClr val="231F20"/>
                </a:solidFill>
                <a:latin typeface="華康標楷體"/>
                <a:cs typeface="華康標楷體"/>
              </a:rPr>
              <a:t>。</a:t>
            </a:r>
            <a:r>
              <a:rPr dirty="0" sz="900">
                <a:solidFill>
                  <a:srgbClr val="231F20"/>
                </a:solidFill>
                <a:latin typeface="華康標楷體"/>
                <a:cs typeface="華康標楷體"/>
              </a:rPr>
              <a:t>的名</a:t>
            </a:r>
            <a:r>
              <a:rPr dirty="0" sz="900" spc="-10">
                <a:solidFill>
                  <a:srgbClr val="231F20"/>
                </a:solidFill>
                <a:latin typeface="華康標楷體"/>
                <a:cs typeface="華康標楷體"/>
              </a:rPr>
              <a:t>稱</a:t>
            </a:r>
            <a:r>
              <a:rPr dirty="0" sz="900" spc="-50">
                <a:solidFill>
                  <a:srgbClr val="231F20"/>
                </a:solidFill>
                <a:latin typeface="華康標楷體"/>
                <a:cs typeface="華康標楷體"/>
              </a:rPr>
              <a:t>、</a:t>
            </a:r>
            <a:r>
              <a:rPr dirty="0" sz="900">
                <a:solidFill>
                  <a:srgbClr val="231F20"/>
                </a:solidFill>
                <a:latin typeface="華康標楷體"/>
                <a:cs typeface="華康標楷體"/>
              </a:rPr>
              <a:t>	</a:t>
            </a:r>
            <a:r>
              <a:rPr dirty="0" sz="900" spc="-10">
                <a:solidFill>
                  <a:srgbClr val="231F20"/>
                </a:solidFill>
                <a:latin typeface="華康標楷體"/>
                <a:cs typeface="華康標楷體"/>
              </a:rPr>
              <a:t>法</a:t>
            </a:r>
            <a:r>
              <a:rPr dirty="0" sz="900" spc="-50">
                <a:solidFill>
                  <a:srgbClr val="231F20"/>
                </a:solidFill>
                <a:latin typeface="華康標楷體"/>
                <a:cs typeface="華康標楷體"/>
              </a:rPr>
              <a:t>。</a:t>
            </a:r>
            <a:endParaRPr sz="900">
              <a:latin typeface="華康標楷體"/>
              <a:cs typeface="華康標楷體"/>
            </a:endParaRPr>
          </a:p>
          <a:p>
            <a:pPr marL="264160">
              <a:lnSpc>
                <a:spcPct val="100000"/>
              </a:lnSpc>
              <a:spcBef>
                <a:spcPts val="25"/>
              </a:spcBef>
            </a:pPr>
            <a:r>
              <a:rPr dirty="0" sz="900" spc="-20">
                <a:solidFill>
                  <a:srgbClr val="231F20"/>
                </a:solidFill>
                <a:latin typeface="華康標楷體"/>
                <a:cs typeface="華康標楷體"/>
              </a:rPr>
              <a:t>使用方法</a:t>
            </a:r>
            <a:endParaRPr sz="900">
              <a:latin typeface="華康標楷體"/>
              <a:cs typeface="華康標楷體"/>
            </a:endParaRPr>
          </a:p>
          <a:p>
            <a:pPr marL="12700">
              <a:lnSpc>
                <a:spcPct val="100000"/>
              </a:lnSpc>
              <a:spcBef>
                <a:spcPts val="675"/>
              </a:spcBef>
              <a:tabLst>
                <a:tab pos="1040130" algn="l"/>
              </a:tabLst>
            </a:pPr>
            <a:r>
              <a:rPr dirty="0" sz="900" spc="-50">
                <a:solidFill>
                  <a:srgbClr val="231F20"/>
                </a:solidFill>
                <a:latin typeface="華康標楷體"/>
                <a:cs typeface="華康標楷體"/>
              </a:rPr>
              <a:t>﹝</a:t>
            </a:r>
            <a:r>
              <a:rPr dirty="0" sz="900">
                <a:solidFill>
                  <a:srgbClr val="231F20"/>
                </a:solidFill>
                <a:latin typeface="華康標楷體"/>
                <a:cs typeface="華康標楷體"/>
              </a:rPr>
              <a:t>	</a:t>
            </a:r>
            <a:r>
              <a:rPr dirty="0" sz="900" spc="-10">
                <a:solidFill>
                  <a:srgbClr val="231F20"/>
                </a:solidFill>
                <a:latin typeface="華康標楷體"/>
                <a:cs typeface="華康標楷體"/>
              </a:rPr>
              <a:t>握方向燈撥桿的操作  ．說明方向燈的功能，並瞭解方向燈撥桿的操作方法</a:t>
            </a:r>
            <a:r>
              <a:rPr dirty="0" sz="900">
                <a:solidFill>
                  <a:srgbClr val="231F20"/>
                </a:solidFill>
                <a:latin typeface="華康標楷體"/>
                <a:cs typeface="華康標楷體"/>
              </a:rPr>
              <a:t>（</a:t>
            </a:r>
            <a:r>
              <a:rPr dirty="0" sz="900" spc="55">
                <a:solidFill>
                  <a:srgbClr val="231F20"/>
                </a:solidFill>
                <a:latin typeface="華康標楷體"/>
                <a:cs typeface="華康標楷體"/>
              </a:rPr>
              <a:t>圖  ．方向燈是將自己車輛的</a:t>
            </a:r>
            <a:endParaRPr sz="900">
              <a:latin typeface="華康標楷體"/>
              <a:cs typeface="華康標楷體"/>
            </a:endParaRPr>
          </a:p>
        </p:txBody>
      </p:sp>
      <p:sp>
        <p:nvSpPr>
          <p:cNvPr id="154" name="object 154" descr=""/>
          <p:cNvSpPr txBox="1"/>
          <p:nvPr/>
        </p:nvSpPr>
        <p:spPr>
          <a:xfrm>
            <a:off x="5783454" y="1749371"/>
            <a:ext cx="1383665" cy="1008380"/>
          </a:xfrm>
          <a:prstGeom prst="rect">
            <a:avLst/>
          </a:prstGeom>
        </p:spPr>
        <p:txBody>
          <a:bodyPr wrap="square" lIns="0" tIns="12065" rIns="0" bIns="0" rtlCol="0" vert="horz">
            <a:spAutoFit/>
          </a:bodyPr>
          <a:lstStyle/>
          <a:p>
            <a:pPr algn="just" marL="136525" marR="5080">
              <a:lnSpc>
                <a:spcPct val="102400"/>
              </a:lnSpc>
              <a:spcBef>
                <a:spcPts val="95"/>
              </a:spcBef>
            </a:pPr>
            <a:r>
              <a:rPr dirty="0" sz="900" spc="50">
                <a:solidFill>
                  <a:srgbClr val="231F20"/>
                </a:solidFill>
                <a:latin typeface="華康標楷體"/>
                <a:cs typeface="華康標楷體"/>
              </a:rPr>
              <a:t>訊息傳達給他人或其他車輛的手段之一，極其</a:t>
            </a:r>
            <a:r>
              <a:rPr dirty="0" sz="900" spc="-25">
                <a:solidFill>
                  <a:srgbClr val="231F20"/>
                </a:solidFill>
                <a:latin typeface="華康標楷體"/>
                <a:cs typeface="華康標楷體"/>
              </a:rPr>
              <a:t>重要。</a:t>
            </a:r>
            <a:endParaRPr sz="900">
              <a:latin typeface="華康標楷體"/>
              <a:cs typeface="華康標楷體"/>
            </a:endParaRPr>
          </a:p>
          <a:p>
            <a:pPr algn="just" marL="136525" marR="5715" indent="-124460">
              <a:lnSpc>
                <a:spcPct val="102400"/>
              </a:lnSpc>
            </a:pPr>
            <a:r>
              <a:rPr dirty="0" sz="900" spc="55">
                <a:solidFill>
                  <a:srgbClr val="231F20"/>
                </a:solidFill>
                <a:latin typeface="華康標楷體"/>
                <a:cs typeface="華康標楷體"/>
              </a:rPr>
              <a:t>．告知學員方向燈為駕照</a:t>
            </a:r>
            <a:r>
              <a:rPr dirty="0" sz="900" spc="45">
                <a:solidFill>
                  <a:srgbClr val="231F20"/>
                </a:solidFill>
                <a:latin typeface="華康標楷體"/>
                <a:cs typeface="華康標楷體"/>
              </a:rPr>
              <a:t>考驗相當重要的項目，</a:t>
            </a:r>
            <a:r>
              <a:rPr dirty="0" sz="900" spc="50">
                <a:solidFill>
                  <a:srgbClr val="231F20"/>
                </a:solidFill>
                <a:latin typeface="華康標楷體"/>
                <a:cs typeface="華康標楷體"/>
              </a:rPr>
              <a:t>應隨時注意顯示方向燈</a:t>
            </a:r>
            <a:r>
              <a:rPr dirty="0" sz="900" spc="-20">
                <a:solidFill>
                  <a:srgbClr val="231F20"/>
                </a:solidFill>
                <a:latin typeface="華康標楷體"/>
                <a:cs typeface="華康標楷體"/>
              </a:rPr>
              <a:t>的時機。</a:t>
            </a:r>
            <a:endParaRPr sz="900">
              <a:latin typeface="華康標楷體"/>
              <a:cs typeface="華康標楷體"/>
            </a:endParaRPr>
          </a:p>
        </p:txBody>
      </p:sp>
      <p:sp>
        <p:nvSpPr>
          <p:cNvPr id="155" name="object 155" descr=""/>
          <p:cNvSpPr txBox="1"/>
          <p:nvPr/>
        </p:nvSpPr>
        <p:spPr>
          <a:xfrm>
            <a:off x="3011489" y="2937389"/>
            <a:ext cx="2727960" cy="306705"/>
          </a:xfrm>
          <a:prstGeom prst="rect">
            <a:avLst/>
          </a:prstGeom>
        </p:spPr>
        <p:txBody>
          <a:bodyPr wrap="square" lIns="0" tIns="12065" rIns="0" bIns="0" rtlCol="0" vert="horz">
            <a:spAutoFit/>
          </a:bodyPr>
          <a:lstStyle/>
          <a:p>
            <a:pPr marL="12700" marR="5080">
              <a:lnSpc>
                <a:spcPct val="102400"/>
              </a:lnSpc>
              <a:spcBef>
                <a:spcPts val="95"/>
              </a:spcBef>
            </a:pPr>
            <a:r>
              <a:rPr dirty="0" sz="900">
                <a:solidFill>
                  <a:srgbClr val="231F20"/>
                </a:solidFill>
                <a:latin typeface="華康標楷體"/>
                <a:cs typeface="華康標楷體"/>
              </a:rPr>
              <a:t>（右轉</a:t>
            </a:r>
            <a:r>
              <a:rPr dirty="0" sz="900" spc="-100">
                <a:solidFill>
                  <a:srgbClr val="231F20"/>
                </a:solidFill>
                <a:latin typeface="華康標楷體"/>
                <a:cs typeface="華康標楷體"/>
              </a:rPr>
              <a:t>）</a:t>
            </a:r>
            <a:r>
              <a:rPr dirty="0" sz="900" spc="-30">
                <a:solidFill>
                  <a:srgbClr val="231F20"/>
                </a:solidFill>
                <a:latin typeface="華康標楷體"/>
                <a:cs typeface="華康標楷體"/>
              </a:rPr>
              <a:t>，並利用左手指尖輕輕的將方向燈撥桿往上撥。</a:t>
            </a:r>
            <a:endParaRPr sz="900">
              <a:latin typeface="華康標楷體"/>
              <a:cs typeface="華康標楷體"/>
            </a:endParaRPr>
          </a:p>
        </p:txBody>
      </p:sp>
      <p:sp>
        <p:nvSpPr>
          <p:cNvPr id="156" name="object 156" descr=""/>
          <p:cNvSpPr txBox="1"/>
          <p:nvPr/>
        </p:nvSpPr>
        <p:spPr>
          <a:xfrm>
            <a:off x="1355471" y="2796989"/>
            <a:ext cx="5803900" cy="166370"/>
          </a:xfrm>
          <a:prstGeom prst="rect">
            <a:avLst/>
          </a:prstGeom>
        </p:spPr>
        <p:txBody>
          <a:bodyPr wrap="square" lIns="0" tIns="15240" rIns="0" bIns="0" rtlCol="0" vert="horz">
            <a:spAutoFit/>
          </a:bodyPr>
          <a:lstStyle/>
          <a:p>
            <a:pPr marL="12700">
              <a:lnSpc>
                <a:spcPct val="100000"/>
              </a:lnSpc>
              <a:spcBef>
                <a:spcPts val="120"/>
              </a:spcBef>
            </a:pPr>
            <a:r>
              <a:rPr dirty="0" sz="900" spc="-40">
                <a:solidFill>
                  <a:srgbClr val="231F20"/>
                </a:solidFill>
                <a:latin typeface="華康標楷體"/>
                <a:cs typeface="華康標楷體"/>
              </a:rPr>
              <a:t>（</a:t>
            </a:r>
            <a:r>
              <a:rPr dirty="0" sz="900" spc="-40">
                <a:solidFill>
                  <a:srgbClr val="231F20"/>
                </a:solidFill>
                <a:latin typeface="Trebuchet MS"/>
                <a:cs typeface="Trebuchet MS"/>
              </a:rPr>
              <a:t>1</a:t>
            </a:r>
            <a:r>
              <a:rPr dirty="0" sz="900" spc="-40">
                <a:solidFill>
                  <a:srgbClr val="231F20"/>
                </a:solidFill>
                <a:latin typeface="華康標楷體"/>
                <a:cs typeface="華康標楷體"/>
              </a:rPr>
              <a:t>）</a:t>
            </a:r>
            <a:r>
              <a:rPr dirty="0" sz="900" spc="-30">
                <a:solidFill>
                  <a:srgbClr val="231F20"/>
                </a:solidFill>
                <a:latin typeface="華康標楷體"/>
                <a:cs typeface="華康標楷體"/>
              </a:rPr>
              <a:t>撥桿往上撥</a:t>
            </a:r>
            <a:r>
              <a:rPr dirty="0" sz="900" spc="-10">
                <a:solidFill>
                  <a:srgbClr val="231F20"/>
                </a:solidFill>
                <a:latin typeface="華康標楷體"/>
                <a:cs typeface="華康標楷體"/>
              </a:rPr>
              <a:t>（右轉</a:t>
            </a:r>
            <a:r>
              <a:rPr dirty="0" sz="900">
                <a:solidFill>
                  <a:srgbClr val="231F20"/>
                </a:solidFill>
                <a:latin typeface="華康標楷體"/>
                <a:cs typeface="華康標楷體"/>
              </a:rPr>
              <a:t>）</a:t>
            </a:r>
            <a:r>
              <a:rPr dirty="0" sz="900" spc="365">
                <a:solidFill>
                  <a:srgbClr val="231F20"/>
                </a:solidFill>
                <a:latin typeface="華康標楷體"/>
                <a:cs typeface="華康標楷體"/>
              </a:rPr>
              <a:t> </a:t>
            </a:r>
            <a:r>
              <a:rPr dirty="0" sz="900">
                <a:solidFill>
                  <a:srgbClr val="231F20"/>
                </a:solidFill>
                <a:latin typeface="華康標楷體"/>
                <a:cs typeface="華康標楷體"/>
              </a:rPr>
              <a:t>（</a:t>
            </a:r>
            <a:r>
              <a:rPr dirty="0" sz="900">
                <a:solidFill>
                  <a:srgbClr val="231F20"/>
                </a:solidFill>
                <a:latin typeface="Trebuchet MS"/>
                <a:cs typeface="Trebuchet MS"/>
              </a:rPr>
              <a:t>1</a:t>
            </a:r>
            <a:r>
              <a:rPr dirty="0" sz="900">
                <a:solidFill>
                  <a:srgbClr val="231F20"/>
                </a:solidFill>
                <a:latin typeface="華康標楷體"/>
                <a:cs typeface="華康標楷體"/>
              </a:rPr>
              <a:t>）手在不離開方向盤的狀態下，順著方向盤轉動的方向 ．在顯示方向燈過程中，</a:t>
            </a:r>
            <a:endParaRPr sz="900">
              <a:latin typeface="華康標楷體"/>
              <a:cs typeface="華康標楷體"/>
            </a:endParaRPr>
          </a:p>
        </p:txBody>
      </p:sp>
      <p:sp>
        <p:nvSpPr>
          <p:cNvPr id="157" name="object 157" descr=""/>
          <p:cNvSpPr txBox="1"/>
          <p:nvPr/>
        </p:nvSpPr>
        <p:spPr>
          <a:xfrm>
            <a:off x="5907708" y="2937389"/>
            <a:ext cx="1273810" cy="306705"/>
          </a:xfrm>
          <a:prstGeom prst="rect">
            <a:avLst/>
          </a:prstGeom>
        </p:spPr>
        <p:txBody>
          <a:bodyPr wrap="square" lIns="0" tIns="12065" rIns="0" bIns="0" rtlCol="0" vert="horz">
            <a:spAutoFit/>
          </a:bodyPr>
          <a:lstStyle/>
          <a:p>
            <a:pPr marL="12700" marR="5080">
              <a:lnSpc>
                <a:spcPct val="102400"/>
              </a:lnSpc>
              <a:spcBef>
                <a:spcPts val="95"/>
              </a:spcBef>
            </a:pPr>
            <a:r>
              <a:rPr dirty="0" sz="900" spc="155">
                <a:solidFill>
                  <a:srgbClr val="231F20"/>
                </a:solidFill>
                <a:latin typeface="華康標楷體"/>
                <a:cs typeface="華康標楷體"/>
              </a:rPr>
              <a:t>確認燈號是否正常作</a:t>
            </a:r>
            <a:r>
              <a:rPr dirty="0" sz="900" spc="-50">
                <a:solidFill>
                  <a:srgbClr val="231F20"/>
                </a:solidFill>
                <a:latin typeface="華康標楷體"/>
                <a:cs typeface="華康標楷體"/>
              </a:rPr>
              <a:t> </a:t>
            </a:r>
            <a:r>
              <a:rPr dirty="0" sz="900" spc="-20">
                <a:solidFill>
                  <a:srgbClr val="231F20"/>
                </a:solidFill>
                <a:latin typeface="華康標楷體"/>
                <a:cs typeface="華康標楷體"/>
              </a:rPr>
              <a:t>動、閃爍。</a:t>
            </a:r>
            <a:endParaRPr sz="900">
              <a:latin typeface="華康標楷體"/>
              <a:cs typeface="華康標楷體"/>
            </a:endParaRPr>
          </a:p>
        </p:txBody>
      </p:sp>
      <p:sp>
        <p:nvSpPr>
          <p:cNvPr id="158" name="object 158" descr=""/>
          <p:cNvSpPr txBox="1"/>
          <p:nvPr/>
        </p:nvSpPr>
        <p:spPr>
          <a:xfrm>
            <a:off x="1355471" y="3301026"/>
            <a:ext cx="4384040" cy="447040"/>
          </a:xfrm>
          <a:prstGeom prst="rect">
            <a:avLst/>
          </a:prstGeom>
        </p:spPr>
        <p:txBody>
          <a:bodyPr wrap="square" lIns="0" tIns="15240" rIns="0" bIns="0" rtlCol="0" vert="horz">
            <a:spAutoFit/>
          </a:bodyPr>
          <a:lstStyle/>
          <a:p>
            <a:pPr marL="12700">
              <a:lnSpc>
                <a:spcPct val="100000"/>
              </a:lnSpc>
              <a:spcBef>
                <a:spcPts val="120"/>
              </a:spcBef>
            </a:pPr>
            <a:r>
              <a:rPr dirty="0" sz="900" spc="-40">
                <a:solidFill>
                  <a:srgbClr val="231F20"/>
                </a:solidFill>
                <a:latin typeface="華康標楷體"/>
                <a:cs typeface="華康標楷體"/>
              </a:rPr>
              <a:t>（</a:t>
            </a:r>
            <a:r>
              <a:rPr dirty="0" sz="900" spc="-40">
                <a:solidFill>
                  <a:srgbClr val="231F20"/>
                </a:solidFill>
                <a:latin typeface="Trebuchet MS"/>
                <a:cs typeface="Trebuchet MS"/>
              </a:rPr>
              <a:t>2</a:t>
            </a:r>
            <a:r>
              <a:rPr dirty="0" sz="900" spc="-40">
                <a:solidFill>
                  <a:srgbClr val="231F20"/>
                </a:solidFill>
                <a:latin typeface="華康標楷體"/>
                <a:cs typeface="華康標楷體"/>
              </a:rPr>
              <a:t>）</a:t>
            </a:r>
            <a:r>
              <a:rPr dirty="0" sz="900" spc="-30">
                <a:solidFill>
                  <a:srgbClr val="231F20"/>
                </a:solidFill>
                <a:latin typeface="華康標楷體"/>
                <a:cs typeface="華康標楷體"/>
              </a:rPr>
              <a:t>撥桿往下壓</a:t>
            </a:r>
            <a:r>
              <a:rPr dirty="0" sz="900" spc="-10">
                <a:solidFill>
                  <a:srgbClr val="231F20"/>
                </a:solidFill>
                <a:latin typeface="華康標楷體"/>
                <a:cs typeface="華康標楷體"/>
              </a:rPr>
              <a:t>（左轉</a:t>
            </a:r>
            <a:r>
              <a:rPr dirty="0" sz="900">
                <a:solidFill>
                  <a:srgbClr val="231F20"/>
                </a:solidFill>
                <a:latin typeface="華康標楷體"/>
                <a:cs typeface="華康標楷體"/>
              </a:rPr>
              <a:t>）</a:t>
            </a:r>
            <a:r>
              <a:rPr dirty="0" sz="900" spc="60">
                <a:solidFill>
                  <a:srgbClr val="231F20"/>
                </a:solidFill>
                <a:latin typeface="華康標楷體"/>
                <a:cs typeface="華康標楷體"/>
              </a:rPr>
              <a:t>  </a:t>
            </a: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10">
                <a:solidFill>
                  <a:srgbClr val="231F20"/>
                </a:solidFill>
                <a:latin typeface="華康標楷體"/>
                <a:cs typeface="華康標楷體"/>
              </a:rPr>
              <a:t>手在不離開方向盤的狀態下，順著方向盤轉動的方向</a:t>
            </a:r>
            <a:endParaRPr sz="900">
              <a:latin typeface="華康標楷體"/>
              <a:cs typeface="華康標楷體"/>
            </a:endParaRPr>
          </a:p>
          <a:p>
            <a:pPr marL="1668145" marR="5080">
              <a:lnSpc>
                <a:spcPct val="102400"/>
              </a:lnSpc>
            </a:pPr>
            <a:r>
              <a:rPr dirty="0" sz="900">
                <a:solidFill>
                  <a:srgbClr val="231F20"/>
                </a:solidFill>
                <a:latin typeface="華康標楷體"/>
                <a:cs typeface="華康標楷體"/>
              </a:rPr>
              <a:t>（左轉</a:t>
            </a:r>
            <a:r>
              <a:rPr dirty="0" sz="900" spc="-100">
                <a:solidFill>
                  <a:srgbClr val="231F20"/>
                </a:solidFill>
                <a:latin typeface="華康標楷體"/>
                <a:cs typeface="華康標楷體"/>
              </a:rPr>
              <a:t>）</a:t>
            </a:r>
            <a:r>
              <a:rPr dirty="0" sz="900" spc="-30">
                <a:solidFill>
                  <a:srgbClr val="231F20"/>
                </a:solidFill>
                <a:latin typeface="華康標楷體"/>
                <a:cs typeface="華康標楷體"/>
              </a:rPr>
              <a:t>，並利用左手指尖輕輕的將方向燈撥桿往下壓。</a:t>
            </a:r>
            <a:endParaRPr sz="900">
              <a:latin typeface="華康標楷體"/>
              <a:cs typeface="華康標楷體"/>
            </a:endParaRPr>
          </a:p>
        </p:txBody>
      </p:sp>
      <p:sp>
        <p:nvSpPr>
          <p:cNvPr id="159" name="object 159" descr=""/>
          <p:cNvSpPr txBox="1"/>
          <p:nvPr/>
        </p:nvSpPr>
        <p:spPr>
          <a:xfrm>
            <a:off x="1470716" y="3945461"/>
            <a:ext cx="14287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法</a:t>
            </a:r>
            <a:endParaRPr sz="900">
              <a:latin typeface="華康標楷體"/>
              <a:cs typeface="華康標楷體"/>
            </a:endParaRPr>
          </a:p>
        </p:txBody>
      </p:sp>
      <p:sp>
        <p:nvSpPr>
          <p:cNvPr id="160" name="object 160" descr=""/>
          <p:cNvSpPr txBox="1"/>
          <p:nvPr/>
        </p:nvSpPr>
        <p:spPr>
          <a:xfrm>
            <a:off x="1355471" y="3805061"/>
            <a:ext cx="3789679" cy="166370"/>
          </a:xfrm>
          <a:prstGeom prst="rect">
            <a:avLst/>
          </a:prstGeom>
        </p:spPr>
        <p:txBody>
          <a:bodyPr wrap="square" lIns="0" tIns="15240" rIns="0" bIns="0" rtlCol="0" vert="horz">
            <a:spAutoFit/>
          </a:bodyPr>
          <a:lstStyle/>
          <a:p>
            <a:pPr marL="12700">
              <a:lnSpc>
                <a:spcPct val="100000"/>
              </a:lnSpc>
              <a:spcBef>
                <a:spcPts val="120"/>
              </a:spcBef>
            </a:pPr>
            <a:r>
              <a:rPr dirty="0" sz="900" spc="-15">
                <a:solidFill>
                  <a:srgbClr val="231F20"/>
                </a:solidFill>
                <a:latin typeface="華康標楷體"/>
                <a:cs typeface="華康標楷體"/>
              </a:rPr>
              <a:t>．掌握大燈開關操作的方 ．說明大燈的功能與使用時機，並讓學員操作。</a:t>
            </a:r>
            <a:endParaRPr sz="900">
              <a:latin typeface="華康標楷體"/>
              <a:cs typeface="華康標楷體"/>
            </a:endParaRPr>
          </a:p>
        </p:txBody>
      </p:sp>
      <p:sp>
        <p:nvSpPr>
          <p:cNvPr id="161" name="object 161" descr=""/>
          <p:cNvSpPr txBox="1"/>
          <p:nvPr/>
        </p:nvSpPr>
        <p:spPr>
          <a:xfrm>
            <a:off x="2723552" y="3945461"/>
            <a:ext cx="3039745" cy="868044"/>
          </a:xfrm>
          <a:prstGeom prst="rect">
            <a:avLst/>
          </a:prstGeom>
        </p:spPr>
        <p:txBody>
          <a:bodyPr wrap="square" lIns="0" tIns="12065" rIns="0" bIns="0" rtlCol="0" vert="horz">
            <a:spAutoFit/>
          </a:bodyPr>
          <a:lstStyle/>
          <a:p>
            <a:pPr marL="127635" marR="30480" indent="-115570">
              <a:lnSpc>
                <a:spcPct val="102400"/>
              </a:lnSpc>
              <a:spcBef>
                <a:spcPts val="95"/>
              </a:spcBef>
            </a:pPr>
            <a:r>
              <a:rPr dirty="0" sz="900" spc="-15">
                <a:solidFill>
                  <a:srgbClr val="231F20"/>
                </a:solidFill>
                <a:latin typeface="華康標楷體"/>
                <a:cs typeface="華康標楷體"/>
              </a:rPr>
              <a:t>．向學員說明大燈是光線不足或路況因素需明顯辨識對向來車或我車位置時開啟。</a:t>
            </a:r>
            <a:endParaRPr sz="900">
              <a:latin typeface="華康標楷體"/>
              <a:cs typeface="華康標楷體"/>
            </a:endParaRPr>
          </a:p>
          <a:p>
            <a:pPr algn="just" marL="127635" marR="5080" indent="-115570">
              <a:lnSpc>
                <a:spcPct val="102400"/>
              </a:lnSpc>
            </a:pPr>
            <a:r>
              <a:rPr dirty="0" sz="900" spc="-5">
                <a:solidFill>
                  <a:srgbClr val="231F20"/>
                </a:solidFill>
                <a:latin typeface="華康標楷體"/>
                <a:cs typeface="華康標楷體"/>
              </a:rPr>
              <a:t>．教練可以向學員補充說明白天開啟大燈能夠讓其他駕駛人</a:t>
            </a:r>
            <a:r>
              <a:rPr dirty="0" sz="900" spc="-10">
                <a:solidFill>
                  <a:srgbClr val="231F20"/>
                </a:solidFill>
                <a:latin typeface="華康標楷體"/>
                <a:cs typeface="華康標楷體"/>
              </a:rPr>
              <a:t>更容易注意到本車，同時能夠降低交通事故發生的風險。</a:t>
            </a:r>
            <a:r>
              <a:rPr dirty="0" sz="900">
                <a:solidFill>
                  <a:srgbClr val="231F20"/>
                </a:solidFill>
                <a:latin typeface="華康標楷體"/>
                <a:cs typeface="華康標楷體"/>
              </a:rPr>
              <a:t>此外新型式小型車新車自</a:t>
            </a:r>
            <a:r>
              <a:rPr dirty="0" sz="900" spc="-25">
                <a:solidFill>
                  <a:srgbClr val="231F20"/>
                </a:solidFill>
                <a:latin typeface="Trebuchet MS"/>
                <a:cs typeface="Trebuchet MS"/>
              </a:rPr>
              <a:t>10</a:t>
            </a:r>
            <a:r>
              <a:rPr dirty="0" sz="900">
                <a:solidFill>
                  <a:srgbClr val="231F20"/>
                </a:solidFill>
                <a:latin typeface="Trebuchet MS"/>
                <a:cs typeface="Trebuchet MS"/>
              </a:rPr>
              <a:t>7</a:t>
            </a:r>
            <a:r>
              <a:rPr dirty="0" sz="900" spc="-160">
                <a:solidFill>
                  <a:srgbClr val="231F20"/>
                </a:solidFill>
                <a:latin typeface="Trebuchet MS"/>
                <a:cs typeface="Trebuchet MS"/>
              </a:rPr>
              <a:t> </a:t>
            </a:r>
            <a:r>
              <a:rPr dirty="0" sz="900" spc="125">
                <a:solidFill>
                  <a:srgbClr val="231F20"/>
                </a:solidFill>
                <a:latin typeface="華康標楷體"/>
                <a:cs typeface="華康標楷體"/>
              </a:rPr>
              <a:t>年</a:t>
            </a:r>
            <a:r>
              <a:rPr dirty="0" sz="900">
                <a:solidFill>
                  <a:srgbClr val="231F20"/>
                </a:solidFill>
                <a:latin typeface="Trebuchet MS"/>
                <a:cs typeface="Trebuchet MS"/>
              </a:rPr>
              <a:t>1</a:t>
            </a:r>
            <a:r>
              <a:rPr dirty="0" sz="900" spc="-160">
                <a:solidFill>
                  <a:srgbClr val="231F20"/>
                </a:solidFill>
                <a:latin typeface="Trebuchet MS"/>
                <a:cs typeface="Trebuchet MS"/>
              </a:rPr>
              <a:t> </a:t>
            </a:r>
            <a:r>
              <a:rPr dirty="0" sz="900" spc="125">
                <a:solidFill>
                  <a:srgbClr val="231F20"/>
                </a:solidFill>
                <a:latin typeface="華康標楷體"/>
                <a:cs typeface="華康標楷體"/>
              </a:rPr>
              <a:t>月</a:t>
            </a:r>
            <a:r>
              <a:rPr dirty="0" sz="900">
                <a:solidFill>
                  <a:srgbClr val="231F20"/>
                </a:solidFill>
                <a:latin typeface="Trebuchet MS"/>
                <a:cs typeface="Trebuchet MS"/>
              </a:rPr>
              <a:t>1</a:t>
            </a:r>
            <a:r>
              <a:rPr dirty="0" sz="900" spc="-160">
                <a:solidFill>
                  <a:srgbClr val="231F20"/>
                </a:solidFill>
                <a:latin typeface="Trebuchet MS"/>
                <a:cs typeface="Trebuchet MS"/>
              </a:rPr>
              <a:t> </a:t>
            </a:r>
            <a:r>
              <a:rPr dirty="0" sz="900" spc="-10">
                <a:solidFill>
                  <a:srgbClr val="231F20"/>
                </a:solidFill>
                <a:latin typeface="華康標楷體"/>
                <a:cs typeface="華康標楷體"/>
              </a:rPr>
              <a:t>日起應安裝晝行燈，此舉也是為了讓行車更加安全的措施。</a:t>
            </a:r>
            <a:endParaRPr sz="900">
              <a:latin typeface="華康標楷體"/>
              <a:cs typeface="華康標楷體"/>
            </a:endParaRPr>
          </a:p>
        </p:txBody>
      </p:sp>
      <p:sp>
        <p:nvSpPr>
          <p:cNvPr id="162" name="object 162" descr=""/>
          <p:cNvSpPr txBox="1"/>
          <p:nvPr/>
        </p:nvSpPr>
        <p:spPr>
          <a:xfrm>
            <a:off x="5783454" y="3805061"/>
            <a:ext cx="1383665" cy="587375"/>
          </a:xfrm>
          <a:prstGeom prst="rect">
            <a:avLst/>
          </a:prstGeom>
        </p:spPr>
        <p:txBody>
          <a:bodyPr wrap="square" lIns="0" tIns="12065" rIns="0" bIns="0" rtlCol="0" vert="horz">
            <a:spAutoFit/>
          </a:bodyPr>
          <a:lstStyle/>
          <a:p>
            <a:pPr algn="just" marL="136525" marR="5080" indent="-124460">
              <a:lnSpc>
                <a:spcPct val="102400"/>
              </a:lnSpc>
              <a:spcBef>
                <a:spcPts val="95"/>
              </a:spcBef>
            </a:pPr>
            <a:r>
              <a:rPr dirty="0" sz="900" spc="55">
                <a:solidFill>
                  <a:srgbClr val="231F20"/>
                </a:solidFill>
                <a:latin typeface="華康標楷體"/>
                <a:cs typeface="華康標楷體"/>
              </a:rPr>
              <a:t>．夜間及起霧行車時，為</a:t>
            </a:r>
            <a:r>
              <a:rPr dirty="0" sz="900" spc="50">
                <a:solidFill>
                  <a:srgbClr val="231F20"/>
                </a:solidFill>
                <a:latin typeface="華康標楷體"/>
                <a:cs typeface="華康標楷體"/>
              </a:rPr>
              <a:t>了確保前方視線，或讓其他車輛注意到本車的</a:t>
            </a:r>
            <a:r>
              <a:rPr dirty="0" sz="900" spc="-15">
                <a:solidFill>
                  <a:srgbClr val="231F20"/>
                </a:solidFill>
                <a:latin typeface="華康標楷體"/>
                <a:cs typeface="華康標楷體"/>
              </a:rPr>
              <a:t>存在時所使用的機構。</a:t>
            </a:r>
            <a:endParaRPr sz="900">
              <a:latin typeface="華康標楷體"/>
              <a:cs typeface="華康標楷體"/>
            </a:endParaRPr>
          </a:p>
        </p:txBody>
      </p:sp>
      <p:grpSp>
        <p:nvGrpSpPr>
          <p:cNvPr id="163" name="object 163" descr=""/>
          <p:cNvGrpSpPr/>
          <p:nvPr/>
        </p:nvGrpSpPr>
        <p:grpSpPr>
          <a:xfrm>
            <a:off x="601192" y="1647012"/>
            <a:ext cx="1010285" cy="786765"/>
            <a:chOff x="601192" y="1647012"/>
            <a:chExt cx="1010285" cy="786765"/>
          </a:xfrm>
        </p:grpSpPr>
        <p:sp>
          <p:nvSpPr>
            <p:cNvPr id="164" name="object 164" descr=""/>
            <p:cNvSpPr/>
            <p:nvPr/>
          </p:nvSpPr>
          <p:spPr>
            <a:xfrm>
              <a:off x="601192" y="1647012"/>
              <a:ext cx="1010285" cy="745490"/>
            </a:xfrm>
            <a:custGeom>
              <a:avLst/>
              <a:gdLst/>
              <a:ahLst/>
              <a:cxnLst/>
              <a:rect l="l" t="t" r="r" b="b"/>
              <a:pathLst>
                <a:path w="1010285" h="745489">
                  <a:moveTo>
                    <a:pt x="1010158" y="0"/>
                  </a:moveTo>
                  <a:lnTo>
                    <a:pt x="0" y="0"/>
                  </a:lnTo>
                  <a:lnTo>
                    <a:pt x="0" y="745197"/>
                  </a:lnTo>
                  <a:lnTo>
                    <a:pt x="1010158" y="745197"/>
                  </a:lnTo>
                  <a:lnTo>
                    <a:pt x="1010158" y="0"/>
                  </a:lnTo>
                  <a:close/>
                </a:path>
              </a:pathLst>
            </a:custGeom>
            <a:solidFill>
              <a:srgbClr val="FFFFFF"/>
            </a:solidFill>
          </p:spPr>
          <p:txBody>
            <a:bodyPr wrap="square" lIns="0" tIns="0" rIns="0" bIns="0" rtlCol="0"/>
            <a:lstStyle/>
            <a:p/>
          </p:txBody>
        </p:sp>
        <p:pic>
          <p:nvPicPr>
            <p:cNvPr id="165" name="object 165" descr=""/>
            <p:cNvPicPr/>
            <p:nvPr/>
          </p:nvPicPr>
          <p:blipFill>
            <a:blip r:embed="rId18" cstate="print"/>
            <a:stretch>
              <a:fillRect/>
            </a:stretch>
          </p:blipFill>
          <p:spPr>
            <a:xfrm>
              <a:off x="841197" y="2105876"/>
              <a:ext cx="123888" cy="125895"/>
            </a:xfrm>
            <a:prstGeom prst="rect">
              <a:avLst/>
            </a:prstGeom>
          </p:spPr>
        </p:pic>
        <p:pic>
          <p:nvPicPr>
            <p:cNvPr id="166" name="object 166" descr=""/>
            <p:cNvPicPr/>
            <p:nvPr/>
          </p:nvPicPr>
          <p:blipFill>
            <a:blip r:embed="rId19" cstate="print"/>
            <a:stretch>
              <a:fillRect/>
            </a:stretch>
          </p:blipFill>
          <p:spPr>
            <a:xfrm>
              <a:off x="702068" y="1893354"/>
              <a:ext cx="600468" cy="365112"/>
            </a:xfrm>
            <a:prstGeom prst="rect">
              <a:avLst/>
            </a:prstGeom>
          </p:spPr>
        </p:pic>
        <p:sp>
          <p:nvSpPr>
            <p:cNvPr id="167" name="object 167" descr=""/>
            <p:cNvSpPr/>
            <p:nvPr/>
          </p:nvSpPr>
          <p:spPr>
            <a:xfrm>
              <a:off x="768178" y="1893342"/>
              <a:ext cx="534670" cy="365125"/>
            </a:xfrm>
            <a:custGeom>
              <a:avLst/>
              <a:gdLst/>
              <a:ahLst/>
              <a:cxnLst/>
              <a:rect l="l" t="t" r="r" b="b"/>
              <a:pathLst>
                <a:path w="534669" h="365125">
                  <a:moveTo>
                    <a:pt x="268549" y="0"/>
                  </a:moveTo>
                  <a:lnTo>
                    <a:pt x="31948" y="55498"/>
                  </a:lnTo>
                  <a:lnTo>
                    <a:pt x="4678" y="194246"/>
                  </a:lnTo>
                  <a:lnTo>
                    <a:pt x="0" y="272748"/>
                  </a:lnTo>
                  <a:lnTo>
                    <a:pt x="21884" y="320032"/>
                  </a:lnTo>
                  <a:lnTo>
                    <a:pt x="74302" y="365124"/>
                  </a:lnTo>
                  <a:lnTo>
                    <a:pt x="318206" y="365124"/>
                  </a:lnTo>
                  <a:lnTo>
                    <a:pt x="534360" y="292099"/>
                  </a:lnTo>
                  <a:lnTo>
                    <a:pt x="534360" y="58940"/>
                  </a:lnTo>
                  <a:lnTo>
                    <a:pt x="494926" y="23367"/>
                  </a:lnTo>
                  <a:lnTo>
                    <a:pt x="268549" y="0"/>
                  </a:lnTo>
                  <a:close/>
                </a:path>
              </a:pathLst>
            </a:custGeom>
            <a:solidFill>
              <a:srgbClr val="91B1B6"/>
            </a:solidFill>
          </p:spPr>
          <p:txBody>
            <a:bodyPr wrap="square" lIns="0" tIns="0" rIns="0" bIns="0" rtlCol="0"/>
            <a:lstStyle/>
            <a:p/>
          </p:txBody>
        </p:sp>
        <p:pic>
          <p:nvPicPr>
            <p:cNvPr id="168" name="object 168" descr=""/>
            <p:cNvPicPr/>
            <p:nvPr/>
          </p:nvPicPr>
          <p:blipFill>
            <a:blip r:embed="rId20" cstate="print"/>
            <a:stretch>
              <a:fillRect/>
            </a:stretch>
          </p:blipFill>
          <p:spPr>
            <a:xfrm>
              <a:off x="800125" y="1893342"/>
              <a:ext cx="462979" cy="78866"/>
            </a:xfrm>
            <a:prstGeom prst="rect">
              <a:avLst/>
            </a:prstGeom>
          </p:spPr>
        </p:pic>
        <p:pic>
          <p:nvPicPr>
            <p:cNvPr id="169" name="object 169" descr=""/>
            <p:cNvPicPr/>
            <p:nvPr/>
          </p:nvPicPr>
          <p:blipFill>
            <a:blip r:embed="rId21" cstate="print"/>
            <a:stretch>
              <a:fillRect/>
            </a:stretch>
          </p:blipFill>
          <p:spPr>
            <a:xfrm>
              <a:off x="786752" y="1948840"/>
              <a:ext cx="317158" cy="311087"/>
            </a:xfrm>
            <a:prstGeom prst="rect">
              <a:avLst/>
            </a:prstGeom>
          </p:spPr>
        </p:pic>
        <p:pic>
          <p:nvPicPr>
            <p:cNvPr id="170" name="object 170" descr=""/>
            <p:cNvPicPr/>
            <p:nvPr/>
          </p:nvPicPr>
          <p:blipFill>
            <a:blip r:embed="rId22" cstate="print"/>
            <a:stretch>
              <a:fillRect/>
            </a:stretch>
          </p:blipFill>
          <p:spPr>
            <a:xfrm>
              <a:off x="1032344" y="1915249"/>
              <a:ext cx="273494" cy="518363"/>
            </a:xfrm>
            <a:prstGeom prst="rect">
              <a:avLst/>
            </a:prstGeom>
          </p:spPr>
        </p:pic>
        <p:pic>
          <p:nvPicPr>
            <p:cNvPr id="171" name="object 171" descr=""/>
            <p:cNvPicPr/>
            <p:nvPr/>
          </p:nvPicPr>
          <p:blipFill>
            <a:blip r:embed="rId23" cstate="print"/>
            <a:stretch>
              <a:fillRect/>
            </a:stretch>
          </p:blipFill>
          <p:spPr>
            <a:xfrm>
              <a:off x="1084313" y="2149272"/>
              <a:ext cx="194614" cy="284340"/>
            </a:xfrm>
            <a:prstGeom prst="rect">
              <a:avLst/>
            </a:prstGeom>
          </p:spPr>
        </p:pic>
        <p:pic>
          <p:nvPicPr>
            <p:cNvPr id="172" name="object 172" descr=""/>
            <p:cNvPicPr/>
            <p:nvPr/>
          </p:nvPicPr>
          <p:blipFill>
            <a:blip r:embed="rId24" cstate="print"/>
            <a:stretch>
              <a:fillRect/>
            </a:stretch>
          </p:blipFill>
          <p:spPr>
            <a:xfrm>
              <a:off x="1032319" y="1915249"/>
              <a:ext cx="276415" cy="184759"/>
            </a:xfrm>
            <a:prstGeom prst="rect">
              <a:avLst/>
            </a:prstGeom>
          </p:spPr>
        </p:pic>
        <p:sp>
          <p:nvSpPr>
            <p:cNvPr id="173" name="object 173" descr=""/>
            <p:cNvSpPr/>
            <p:nvPr/>
          </p:nvSpPr>
          <p:spPr>
            <a:xfrm>
              <a:off x="1222629" y="1928609"/>
              <a:ext cx="53975" cy="48895"/>
            </a:xfrm>
            <a:custGeom>
              <a:avLst/>
              <a:gdLst/>
              <a:ahLst/>
              <a:cxnLst/>
              <a:rect l="l" t="t" r="r" b="b"/>
              <a:pathLst>
                <a:path w="53975" h="48894">
                  <a:moveTo>
                    <a:pt x="36791" y="44907"/>
                  </a:moveTo>
                  <a:lnTo>
                    <a:pt x="4279" y="9855"/>
                  </a:lnTo>
                  <a:lnTo>
                    <a:pt x="0" y="13830"/>
                  </a:lnTo>
                  <a:lnTo>
                    <a:pt x="32512" y="48882"/>
                  </a:lnTo>
                  <a:lnTo>
                    <a:pt x="36791" y="44907"/>
                  </a:lnTo>
                  <a:close/>
                </a:path>
                <a:path w="53975" h="48894">
                  <a:moveTo>
                    <a:pt x="53949" y="35052"/>
                  </a:moveTo>
                  <a:lnTo>
                    <a:pt x="21437" y="0"/>
                  </a:lnTo>
                  <a:lnTo>
                    <a:pt x="17157" y="3975"/>
                  </a:lnTo>
                  <a:lnTo>
                    <a:pt x="49669" y="39027"/>
                  </a:lnTo>
                  <a:lnTo>
                    <a:pt x="53949" y="35052"/>
                  </a:lnTo>
                  <a:close/>
                </a:path>
              </a:pathLst>
            </a:custGeom>
            <a:solidFill>
              <a:srgbClr val="FFFFFF"/>
            </a:solidFill>
          </p:spPr>
          <p:txBody>
            <a:bodyPr wrap="square" lIns="0" tIns="0" rIns="0" bIns="0" rtlCol="0"/>
            <a:lstStyle/>
            <a:p/>
          </p:txBody>
        </p:sp>
        <p:pic>
          <p:nvPicPr>
            <p:cNvPr id="174" name="object 174" descr=""/>
            <p:cNvPicPr/>
            <p:nvPr/>
          </p:nvPicPr>
          <p:blipFill>
            <a:blip r:embed="rId25" cstate="print"/>
            <a:stretch>
              <a:fillRect/>
            </a:stretch>
          </p:blipFill>
          <p:spPr>
            <a:xfrm>
              <a:off x="723073" y="1831255"/>
              <a:ext cx="413716" cy="371054"/>
            </a:xfrm>
            <a:prstGeom prst="rect">
              <a:avLst/>
            </a:prstGeom>
          </p:spPr>
        </p:pic>
        <p:pic>
          <p:nvPicPr>
            <p:cNvPr id="175" name="object 175" descr=""/>
            <p:cNvPicPr/>
            <p:nvPr/>
          </p:nvPicPr>
          <p:blipFill>
            <a:blip r:embed="rId26" cstate="print"/>
            <a:stretch>
              <a:fillRect/>
            </a:stretch>
          </p:blipFill>
          <p:spPr>
            <a:xfrm>
              <a:off x="702068" y="1972094"/>
              <a:ext cx="325894" cy="103263"/>
            </a:xfrm>
            <a:prstGeom prst="rect">
              <a:avLst/>
            </a:prstGeom>
          </p:spPr>
        </p:pic>
        <p:pic>
          <p:nvPicPr>
            <p:cNvPr id="176" name="object 176" descr=""/>
            <p:cNvPicPr/>
            <p:nvPr/>
          </p:nvPicPr>
          <p:blipFill>
            <a:blip r:embed="rId27" cstate="print"/>
            <a:stretch>
              <a:fillRect/>
            </a:stretch>
          </p:blipFill>
          <p:spPr>
            <a:xfrm>
              <a:off x="1035646" y="2184400"/>
              <a:ext cx="1003" cy="10820"/>
            </a:xfrm>
            <a:prstGeom prst="rect">
              <a:avLst/>
            </a:prstGeom>
          </p:spPr>
        </p:pic>
        <p:pic>
          <p:nvPicPr>
            <p:cNvPr id="177" name="object 177" descr=""/>
            <p:cNvPicPr/>
            <p:nvPr/>
          </p:nvPicPr>
          <p:blipFill>
            <a:blip r:embed="rId28" cstate="print"/>
            <a:stretch>
              <a:fillRect/>
            </a:stretch>
          </p:blipFill>
          <p:spPr>
            <a:xfrm>
              <a:off x="982700" y="1771523"/>
              <a:ext cx="179666" cy="640791"/>
            </a:xfrm>
            <a:prstGeom prst="rect">
              <a:avLst/>
            </a:prstGeom>
          </p:spPr>
        </p:pic>
        <p:sp>
          <p:nvSpPr>
            <p:cNvPr id="178" name="object 178" descr=""/>
            <p:cNvSpPr/>
            <p:nvPr/>
          </p:nvSpPr>
          <p:spPr>
            <a:xfrm>
              <a:off x="718705" y="1910143"/>
              <a:ext cx="53975" cy="202565"/>
            </a:xfrm>
            <a:custGeom>
              <a:avLst/>
              <a:gdLst/>
              <a:ahLst/>
              <a:cxnLst/>
              <a:rect l="l" t="t" r="r" b="b"/>
              <a:pathLst>
                <a:path w="53975" h="202564">
                  <a:moveTo>
                    <a:pt x="40817" y="173380"/>
                  </a:moveTo>
                  <a:lnTo>
                    <a:pt x="27787" y="176301"/>
                  </a:lnTo>
                  <a:lnTo>
                    <a:pt x="21094" y="149847"/>
                  </a:lnTo>
                  <a:lnTo>
                    <a:pt x="6324" y="153162"/>
                  </a:lnTo>
                  <a:lnTo>
                    <a:pt x="13017" y="179616"/>
                  </a:lnTo>
                  <a:lnTo>
                    <a:pt x="0" y="182537"/>
                  </a:lnTo>
                  <a:lnTo>
                    <a:pt x="26187" y="202399"/>
                  </a:lnTo>
                  <a:lnTo>
                    <a:pt x="40817" y="173380"/>
                  </a:lnTo>
                  <a:close/>
                </a:path>
                <a:path w="53975" h="202564">
                  <a:moveTo>
                    <a:pt x="53835" y="30899"/>
                  </a:moveTo>
                  <a:lnTo>
                    <a:pt x="42633" y="0"/>
                  </a:lnTo>
                  <a:lnTo>
                    <a:pt x="14592" y="16395"/>
                  </a:lnTo>
                  <a:lnTo>
                    <a:pt x="27114" y="21031"/>
                  </a:lnTo>
                  <a:lnTo>
                    <a:pt x="15430" y="54178"/>
                  </a:lnTo>
                  <a:lnTo>
                    <a:pt x="29629" y="59423"/>
                  </a:lnTo>
                  <a:lnTo>
                    <a:pt x="41313" y="26276"/>
                  </a:lnTo>
                  <a:lnTo>
                    <a:pt x="53835" y="30899"/>
                  </a:lnTo>
                  <a:close/>
                </a:path>
              </a:pathLst>
            </a:custGeom>
            <a:solidFill>
              <a:srgbClr val="ED1C24"/>
            </a:solidFill>
          </p:spPr>
          <p:txBody>
            <a:bodyPr wrap="square" lIns="0" tIns="0" rIns="0" bIns="0" rtlCol="0"/>
            <a:lstStyle/>
            <a:p/>
          </p:txBody>
        </p:sp>
      </p:grpSp>
      <p:sp>
        <p:nvSpPr>
          <p:cNvPr id="179" name="object 179" descr=""/>
          <p:cNvSpPr txBox="1"/>
          <p:nvPr/>
        </p:nvSpPr>
        <p:spPr>
          <a:xfrm>
            <a:off x="608299" y="1865427"/>
            <a:ext cx="97790" cy="112395"/>
          </a:xfrm>
          <a:prstGeom prst="rect">
            <a:avLst/>
          </a:prstGeom>
        </p:spPr>
        <p:txBody>
          <a:bodyPr wrap="square" lIns="0" tIns="14604" rIns="0" bIns="0" rtlCol="0" vert="horz">
            <a:spAutoFit/>
          </a:bodyPr>
          <a:lstStyle/>
          <a:p>
            <a:pPr marL="12700">
              <a:lnSpc>
                <a:spcPct val="100000"/>
              </a:lnSpc>
              <a:spcBef>
                <a:spcPts val="114"/>
              </a:spcBef>
            </a:pPr>
            <a:r>
              <a:rPr dirty="0" sz="550" spc="15">
                <a:solidFill>
                  <a:srgbClr val="231F20"/>
                </a:solidFill>
                <a:latin typeface="SimSun"/>
                <a:cs typeface="SimSun"/>
              </a:rPr>
              <a:t>右</a:t>
            </a:r>
            <a:endParaRPr sz="550">
              <a:latin typeface="SimSun"/>
              <a:cs typeface="SimSun"/>
            </a:endParaRPr>
          </a:p>
        </p:txBody>
      </p:sp>
      <p:sp>
        <p:nvSpPr>
          <p:cNvPr id="180" name="object 180" descr=""/>
          <p:cNvSpPr txBox="1"/>
          <p:nvPr/>
        </p:nvSpPr>
        <p:spPr>
          <a:xfrm>
            <a:off x="608299" y="2026491"/>
            <a:ext cx="97790" cy="112395"/>
          </a:xfrm>
          <a:prstGeom prst="rect">
            <a:avLst/>
          </a:prstGeom>
        </p:spPr>
        <p:txBody>
          <a:bodyPr wrap="square" lIns="0" tIns="14604" rIns="0" bIns="0" rtlCol="0" vert="horz">
            <a:spAutoFit/>
          </a:bodyPr>
          <a:lstStyle/>
          <a:p>
            <a:pPr marL="12700">
              <a:lnSpc>
                <a:spcPct val="100000"/>
              </a:lnSpc>
              <a:spcBef>
                <a:spcPts val="114"/>
              </a:spcBef>
            </a:pPr>
            <a:r>
              <a:rPr dirty="0" sz="550" spc="15">
                <a:solidFill>
                  <a:srgbClr val="231F20"/>
                </a:solidFill>
                <a:latin typeface="SimSun"/>
                <a:cs typeface="SimSun"/>
              </a:rPr>
              <a:t>左</a:t>
            </a:r>
            <a:endParaRPr sz="550">
              <a:latin typeface="SimSun"/>
              <a:cs typeface="SimSun"/>
            </a:endParaRPr>
          </a:p>
        </p:txBody>
      </p:sp>
      <p:sp>
        <p:nvSpPr>
          <p:cNvPr id="181" name="object 181" descr=""/>
          <p:cNvSpPr txBox="1"/>
          <p:nvPr/>
        </p:nvSpPr>
        <p:spPr>
          <a:xfrm>
            <a:off x="563299" y="2361685"/>
            <a:ext cx="237490"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1.2.14</a:t>
            </a:r>
            <a:endParaRPr sz="500">
              <a:latin typeface="Trebuchet MS"/>
              <a:cs typeface="Trebuchet MS"/>
            </a:endParaRPr>
          </a:p>
        </p:txBody>
      </p:sp>
      <p:grpSp>
        <p:nvGrpSpPr>
          <p:cNvPr id="182" name="object 182" descr=""/>
          <p:cNvGrpSpPr/>
          <p:nvPr/>
        </p:nvGrpSpPr>
        <p:grpSpPr>
          <a:xfrm>
            <a:off x="710996" y="3933926"/>
            <a:ext cx="864235" cy="673100"/>
            <a:chOff x="710996" y="3933926"/>
            <a:chExt cx="864235" cy="673100"/>
          </a:xfrm>
        </p:grpSpPr>
        <p:sp>
          <p:nvSpPr>
            <p:cNvPr id="183" name="object 183" descr=""/>
            <p:cNvSpPr/>
            <p:nvPr/>
          </p:nvSpPr>
          <p:spPr>
            <a:xfrm>
              <a:off x="710996" y="3933926"/>
              <a:ext cx="864235" cy="637540"/>
            </a:xfrm>
            <a:custGeom>
              <a:avLst/>
              <a:gdLst/>
              <a:ahLst/>
              <a:cxnLst/>
              <a:rect l="l" t="t" r="r" b="b"/>
              <a:pathLst>
                <a:path w="864235" h="637539">
                  <a:moveTo>
                    <a:pt x="863688" y="0"/>
                  </a:moveTo>
                  <a:lnTo>
                    <a:pt x="0" y="0"/>
                  </a:lnTo>
                  <a:lnTo>
                    <a:pt x="0" y="637146"/>
                  </a:lnTo>
                  <a:lnTo>
                    <a:pt x="863688" y="637146"/>
                  </a:lnTo>
                  <a:lnTo>
                    <a:pt x="863688" y="0"/>
                  </a:lnTo>
                  <a:close/>
                </a:path>
              </a:pathLst>
            </a:custGeom>
            <a:solidFill>
              <a:srgbClr val="FFFFFF"/>
            </a:solidFill>
          </p:spPr>
          <p:txBody>
            <a:bodyPr wrap="square" lIns="0" tIns="0" rIns="0" bIns="0" rtlCol="0"/>
            <a:lstStyle/>
            <a:p/>
          </p:txBody>
        </p:sp>
        <p:pic>
          <p:nvPicPr>
            <p:cNvPr id="184" name="object 184" descr=""/>
            <p:cNvPicPr/>
            <p:nvPr/>
          </p:nvPicPr>
          <p:blipFill>
            <a:blip r:embed="rId29" cstate="print"/>
            <a:stretch>
              <a:fillRect/>
            </a:stretch>
          </p:blipFill>
          <p:spPr>
            <a:xfrm>
              <a:off x="863748" y="4004678"/>
              <a:ext cx="347247" cy="601802"/>
            </a:xfrm>
            <a:prstGeom prst="rect">
              <a:avLst/>
            </a:prstGeom>
          </p:spPr>
        </p:pic>
        <p:pic>
          <p:nvPicPr>
            <p:cNvPr id="185" name="object 185" descr=""/>
            <p:cNvPicPr/>
            <p:nvPr/>
          </p:nvPicPr>
          <p:blipFill>
            <a:blip r:embed="rId30" cstate="print"/>
            <a:stretch>
              <a:fillRect/>
            </a:stretch>
          </p:blipFill>
          <p:spPr>
            <a:xfrm>
              <a:off x="891324" y="3957434"/>
              <a:ext cx="387197" cy="356031"/>
            </a:xfrm>
            <a:prstGeom prst="rect">
              <a:avLst/>
            </a:prstGeom>
          </p:spPr>
        </p:pic>
        <p:pic>
          <p:nvPicPr>
            <p:cNvPr id="186" name="object 186" descr=""/>
            <p:cNvPicPr/>
            <p:nvPr/>
          </p:nvPicPr>
          <p:blipFill>
            <a:blip r:embed="rId31" cstate="print"/>
            <a:stretch>
              <a:fillRect/>
            </a:stretch>
          </p:blipFill>
          <p:spPr>
            <a:xfrm>
              <a:off x="980681" y="4155338"/>
              <a:ext cx="301485" cy="248141"/>
            </a:xfrm>
            <a:prstGeom prst="rect">
              <a:avLst/>
            </a:prstGeom>
          </p:spPr>
        </p:pic>
        <p:pic>
          <p:nvPicPr>
            <p:cNvPr id="187" name="object 187" descr=""/>
            <p:cNvPicPr/>
            <p:nvPr/>
          </p:nvPicPr>
          <p:blipFill>
            <a:blip r:embed="rId32" cstate="print"/>
            <a:stretch>
              <a:fillRect/>
            </a:stretch>
          </p:blipFill>
          <p:spPr>
            <a:xfrm>
              <a:off x="920339" y="4162848"/>
              <a:ext cx="337456" cy="295498"/>
            </a:xfrm>
            <a:prstGeom prst="rect">
              <a:avLst/>
            </a:prstGeom>
          </p:spPr>
        </p:pic>
        <p:pic>
          <p:nvPicPr>
            <p:cNvPr id="188" name="object 188" descr=""/>
            <p:cNvPicPr/>
            <p:nvPr/>
          </p:nvPicPr>
          <p:blipFill>
            <a:blip r:embed="rId33" cstate="print"/>
            <a:stretch>
              <a:fillRect/>
            </a:stretch>
          </p:blipFill>
          <p:spPr>
            <a:xfrm>
              <a:off x="1137500" y="4176281"/>
              <a:ext cx="133475" cy="134000"/>
            </a:xfrm>
            <a:prstGeom prst="rect">
              <a:avLst/>
            </a:prstGeom>
          </p:spPr>
        </p:pic>
        <p:pic>
          <p:nvPicPr>
            <p:cNvPr id="189" name="object 189" descr=""/>
            <p:cNvPicPr/>
            <p:nvPr/>
          </p:nvPicPr>
          <p:blipFill>
            <a:blip r:embed="rId34" cstate="print"/>
            <a:stretch>
              <a:fillRect/>
            </a:stretch>
          </p:blipFill>
          <p:spPr>
            <a:xfrm>
              <a:off x="1065352" y="4178897"/>
              <a:ext cx="92585" cy="103550"/>
            </a:xfrm>
            <a:prstGeom prst="rect">
              <a:avLst/>
            </a:prstGeom>
          </p:spPr>
        </p:pic>
        <p:pic>
          <p:nvPicPr>
            <p:cNvPr id="190" name="object 190" descr=""/>
            <p:cNvPicPr/>
            <p:nvPr/>
          </p:nvPicPr>
          <p:blipFill>
            <a:blip r:embed="rId35" cstate="print"/>
            <a:stretch>
              <a:fillRect/>
            </a:stretch>
          </p:blipFill>
          <p:spPr>
            <a:xfrm>
              <a:off x="1053048" y="4122445"/>
              <a:ext cx="106817" cy="61912"/>
            </a:xfrm>
            <a:prstGeom prst="rect">
              <a:avLst/>
            </a:prstGeom>
          </p:spPr>
        </p:pic>
        <p:pic>
          <p:nvPicPr>
            <p:cNvPr id="191" name="object 191" descr=""/>
            <p:cNvPicPr/>
            <p:nvPr/>
          </p:nvPicPr>
          <p:blipFill>
            <a:blip r:embed="rId36" cstate="print"/>
            <a:stretch>
              <a:fillRect/>
            </a:stretch>
          </p:blipFill>
          <p:spPr>
            <a:xfrm>
              <a:off x="834199" y="4112158"/>
              <a:ext cx="301485" cy="283509"/>
            </a:xfrm>
            <a:prstGeom prst="rect">
              <a:avLst/>
            </a:prstGeom>
          </p:spPr>
        </p:pic>
        <p:pic>
          <p:nvPicPr>
            <p:cNvPr id="192" name="object 192" descr=""/>
            <p:cNvPicPr/>
            <p:nvPr/>
          </p:nvPicPr>
          <p:blipFill>
            <a:blip r:embed="rId37" cstate="print"/>
            <a:stretch>
              <a:fillRect/>
            </a:stretch>
          </p:blipFill>
          <p:spPr>
            <a:xfrm>
              <a:off x="1082941" y="4084790"/>
              <a:ext cx="228955" cy="176428"/>
            </a:xfrm>
            <a:prstGeom prst="rect">
              <a:avLst/>
            </a:prstGeom>
          </p:spPr>
        </p:pic>
        <p:pic>
          <p:nvPicPr>
            <p:cNvPr id="193" name="object 193" descr=""/>
            <p:cNvPicPr/>
            <p:nvPr/>
          </p:nvPicPr>
          <p:blipFill>
            <a:blip r:embed="rId38" cstate="print"/>
            <a:stretch>
              <a:fillRect/>
            </a:stretch>
          </p:blipFill>
          <p:spPr>
            <a:xfrm>
              <a:off x="1082027" y="4084282"/>
              <a:ext cx="217801" cy="176441"/>
            </a:xfrm>
            <a:prstGeom prst="rect">
              <a:avLst/>
            </a:prstGeom>
          </p:spPr>
        </p:pic>
        <p:pic>
          <p:nvPicPr>
            <p:cNvPr id="194" name="object 194" descr=""/>
            <p:cNvPicPr/>
            <p:nvPr/>
          </p:nvPicPr>
          <p:blipFill>
            <a:blip r:embed="rId39" cstate="print"/>
            <a:stretch>
              <a:fillRect/>
            </a:stretch>
          </p:blipFill>
          <p:spPr>
            <a:xfrm>
              <a:off x="1029093" y="4050106"/>
              <a:ext cx="241107" cy="147282"/>
            </a:xfrm>
            <a:prstGeom prst="rect">
              <a:avLst/>
            </a:prstGeom>
          </p:spPr>
        </p:pic>
        <p:pic>
          <p:nvPicPr>
            <p:cNvPr id="195" name="object 195" descr=""/>
            <p:cNvPicPr/>
            <p:nvPr/>
          </p:nvPicPr>
          <p:blipFill>
            <a:blip r:embed="rId40" cstate="print"/>
            <a:stretch>
              <a:fillRect/>
            </a:stretch>
          </p:blipFill>
          <p:spPr>
            <a:xfrm>
              <a:off x="915631" y="4023334"/>
              <a:ext cx="412262" cy="209156"/>
            </a:xfrm>
            <a:prstGeom prst="rect">
              <a:avLst/>
            </a:prstGeom>
          </p:spPr>
        </p:pic>
        <p:pic>
          <p:nvPicPr>
            <p:cNvPr id="196" name="object 196" descr=""/>
            <p:cNvPicPr/>
            <p:nvPr/>
          </p:nvPicPr>
          <p:blipFill>
            <a:blip r:embed="rId41" cstate="print"/>
            <a:stretch>
              <a:fillRect/>
            </a:stretch>
          </p:blipFill>
          <p:spPr>
            <a:xfrm>
              <a:off x="1122438" y="4046550"/>
              <a:ext cx="48808" cy="97256"/>
            </a:xfrm>
            <a:prstGeom prst="rect">
              <a:avLst/>
            </a:prstGeom>
          </p:spPr>
        </p:pic>
        <p:pic>
          <p:nvPicPr>
            <p:cNvPr id="197" name="object 197" descr=""/>
            <p:cNvPicPr/>
            <p:nvPr/>
          </p:nvPicPr>
          <p:blipFill>
            <a:blip r:embed="rId42" cstate="print"/>
            <a:stretch>
              <a:fillRect/>
            </a:stretch>
          </p:blipFill>
          <p:spPr>
            <a:xfrm>
              <a:off x="911517" y="4126877"/>
              <a:ext cx="70821" cy="105262"/>
            </a:xfrm>
            <a:prstGeom prst="rect">
              <a:avLst/>
            </a:prstGeom>
          </p:spPr>
        </p:pic>
        <p:sp>
          <p:nvSpPr>
            <p:cNvPr id="198" name="object 198" descr=""/>
            <p:cNvSpPr/>
            <p:nvPr/>
          </p:nvSpPr>
          <p:spPr>
            <a:xfrm>
              <a:off x="1150454" y="4042156"/>
              <a:ext cx="58419" cy="77470"/>
            </a:xfrm>
            <a:custGeom>
              <a:avLst/>
              <a:gdLst/>
              <a:ahLst/>
              <a:cxnLst/>
              <a:rect l="l" t="t" r="r" b="b"/>
              <a:pathLst>
                <a:path w="58419" h="77470">
                  <a:moveTo>
                    <a:pt x="6985" y="15303"/>
                  </a:moveTo>
                  <a:lnTo>
                    <a:pt x="4686" y="11696"/>
                  </a:lnTo>
                  <a:lnTo>
                    <a:pt x="2705" y="10896"/>
                  </a:lnTo>
                  <a:lnTo>
                    <a:pt x="114" y="12547"/>
                  </a:lnTo>
                  <a:lnTo>
                    <a:pt x="0" y="14681"/>
                  </a:lnTo>
                  <a:lnTo>
                    <a:pt x="1155" y="16484"/>
                  </a:lnTo>
                  <a:lnTo>
                    <a:pt x="2311" y="18288"/>
                  </a:lnTo>
                  <a:lnTo>
                    <a:pt x="4292" y="19088"/>
                  </a:lnTo>
                  <a:lnTo>
                    <a:pt x="6870" y="17437"/>
                  </a:lnTo>
                  <a:lnTo>
                    <a:pt x="6985" y="15303"/>
                  </a:lnTo>
                  <a:close/>
                </a:path>
                <a:path w="58419" h="77470">
                  <a:moveTo>
                    <a:pt x="24295" y="40640"/>
                  </a:moveTo>
                  <a:lnTo>
                    <a:pt x="22567" y="36728"/>
                  </a:lnTo>
                  <a:lnTo>
                    <a:pt x="20726" y="35636"/>
                  </a:lnTo>
                  <a:lnTo>
                    <a:pt x="17932" y="36868"/>
                  </a:lnTo>
                  <a:lnTo>
                    <a:pt x="17487" y="38963"/>
                  </a:lnTo>
                  <a:lnTo>
                    <a:pt x="18351" y="40919"/>
                  </a:lnTo>
                  <a:lnTo>
                    <a:pt x="19215" y="42875"/>
                  </a:lnTo>
                  <a:lnTo>
                    <a:pt x="21056" y="43967"/>
                  </a:lnTo>
                  <a:lnTo>
                    <a:pt x="23850" y="42735"/>
                  </a:lnTo>
                  <a:lnTo>
                    <a:pt x="24295" y="40640"/>
                  </a:lnTo>
                  <a:close/>
                </a:path>
                <a:path w="58419" h="77470">
                  <a:moveTo>
                    <a:pt x="28397" y="15316"/>
                  </a:moveTo>
                  <a:lnTo>
                    <a:pt x="28295" y="14274"/>
                  </a:lnTo>
                  <a:lnTo>
                    <a:pt x="26885" y="13093"/>
                  </a:lnTo>
                  <a:lnTo>
                    <a:pt x="25831" y="13195"/>
                  </a:lnTo>
                  <a:lnTo>
                    <a:pt x="25209" y="13931"/>
                  </a:lnTo>
                  <a:lnTo>
                    <a:pt x="23837" y="15392"/>
                  </a:lnTo>
                  <a:lnTo>
                    <a:pt x="20269" y="15417"/>
                  </a:lnTo>
                  <a:lnTo>
                    <a:pt x="17437" y="15506"/>
                  </a:lnTo>
                  <a:lnTo>
                    <a:pt x="15278" y="14655"/>
                  </a:lnTo>
                  <a:lnTo>
                    <a:pt x="11176" y="10033"/>
                  </a:lnTo>
                  <a:lnTo>
                    <a:pt x="11912" y="3975"/>
                  </a:lnTo>
                  <a:lnTo>
                    <a:pt x="11277" y="3136"/>
                  </a:lnTo>
                  <a:lnTo>
                    <a:pt x="9461" y="2895"/>
                  </a:lnTo>
                  <a:lnTo>
                    <a:pt x="8610" y="3530"/>
                  </a:lnTo>
                  <a:lnTo>
                    <a:pt x="7658" y="11074"/>
                  </a:lnTo>
                  <a:lnTo>
                    <a:pt x="13411" y="17589"/>
                  </a:lnTo>
                  <a:lnTo>
                    <a:pt x="16357" y="18757"/>
                  </a:lnTo>
                  <a:lnTo>
                    <a:pt x="20129" y="18757"/>
                  </a:lnTo>
                  <a:lnTo>
                    <a:pt x="25450" y="18707"/>
                  </a:lnTo>
                  <a:lnTo>
                    <a:pt x="27813" y="16027"/>
                  </a:lnTo>
                  <a:lnTo>
                    <a:pt x="28397" y="15316"/>
                  </a:lnTo>
                  <a:close/>
                </a:path>
                <a:path w="58419" h="77470">
                  <a:moveTo>
                    <a:pt x="31051" y="74980"/>
                  </a:moveTo>
                  <a:lnTo>
                    <a:pt x="30378" y="70739"/>
                  </a:lnTo>
                  <a:lnTo>
                    <a:pt x="28879" y="69227"/>
                  </a:lnTo>
                  <a:lnTo>
                    <a:pt x="25844" y="69710"/>
                  </a:lnTo>
                  <a:lnTo>
                    <a:pt x="24904" y="71615"/>
                  </a:lnTo>
                  <a:lnTo>
                    <a:pt x="25234" y="73736"/>
                  </a:lnTo>
                  <a:lnTo>
                    <a:pt x="25577" y="75857"/>
                  </a:lnTo>
                  <a:lnTo>
                    <a:pt x="27076" y="77368"/>
                  </a:lnTo>
                  <a:lnTo>
                    <a:pt x="30099" y="76885"/>
                  </a:lnTo>
                  <a:lnTo>
                    <a:pt x="31051" y="74980"/>
                  </a:lnTo>
                  <a:close/>
                </a:path>
                <a:path w="58419" h="77470">
                  <a:moveTo>
                    <a:pt x="37604" y="14859"/>
                  </a:moveTo>
                  <a:lnTo>
                    <a:pt x="33477" y="5524"/>
                  </a:lnTo>
                  <a:lnTo>
                    <a:pt x="19342" y="0"/>
                  </a:lnTo>
                  <a:lnTo>
                    <a:pt x="18376" y="419"/>
                  </a:lnTo>
                  <a:lnTo>
                    <a:pt x="17703" y="2133"/>
                  </a:lnTo>
                  <a:lnTo>
                    <a:pt x="18122" y="3098"/>
                  </a:lnTo>
                  <a:lnTo>
                    <a:pt x="30861" y="8089"/>
                  </a:lnTo>
                  <a:lnTo>
                    <a:pt x="34455" y="15963"/>
                  </a:lnTo>
                  <a:lnTo>
                    <a:pt x="35064" y="16332"/>
                  </a:lnTo>
                  <a:lnTo>
                    <a:pt x="35712" y="16332"/>
                  </a:lnTo>
                  <a:lnTo>
                    <a:pt x="35941" y="16332"/>
                  </a:lnTo>
                  <a:lnTo>
                    <a:pt x="36372" y="16192"/>
                  </a:lnTo>
                  <a:lnTo>
                    <a:pt x="37223" y="15824"/>
                  </a:lnTo>
                  <a:lnTo>
                    <a:pt x="37604" y="14859"/>
                  </a:lnTo>
                  <a:close/>
                </a:path>
                <a:path w="58419" h="77470">
                  <a:moveTo>
                    <a:pt x="39217" y="41287"/>
                  </a:moveTo>
                  <a:lnTo>
                    <a:pt x="38773" y="39497"/>
                  </a:lnTo>
                  <a:lnTo>
                    <a:pt x="37858" y="38963"/>
                  </a:lnTo>
                  <a:lnTo>
                    <a:pt x="36855" y="39204"/>
                  </a:lnTo>
                  <a:lnTo>
                    <a:pt x="33591" y="39878"/>
                  </a:lnTo>
                  <a:lnTo>
                    <a:pt x="28600" y="32397"/>
                  </a:lnTo>
                  <a:lnTo>
                    <a:pt x="31381" y="30149"/>
                  </a:lnTo>
                  <a:lnTo>
                    <a:pt x="32448" y="29349"/>
                  </a:lnTo>
                  <a:lnTo>
                    <a:pt x="32600" y="28308"/>
                  </a:lnTo>
                  <a:lnTo>
                    <a:pt x="31496" y="26835"/>
                  </a:lnTo>
                  <a:lnTo>
                    <a:pt x="30441" y="26682"/>
                  </a:lnTo>
                  <a:lnTo>
                    <a:pt x="27736" y="28714"/>
                  </a:lnTo>
                  <a:lnTo>
                    <a:pt x="24879" y="32842"/>
                  </a:lnTo>
                  <a:lnTo>
                    <a:pt x="30924" y="41910"/>
                  </a:lnTo>
                  <a:lnTo>
                    <a:pt x="34340" y="42570"/>
                  </a:lnTo>
                  <a:lnTo>
                    <a:pt x="36271" y="42570"/>
                  </a:lnTo>
                  <a:lnTo>
                    <a:pt x="37147" y="42570"/>
                  </a:lnTo>
                  <a:lnTo>
                    <a:pt x="38684" y="42202"/>
                  </a:lnTo>
                  <a:lnTo>
                    <a:pt x="39217" y="41287"/>
                  </a:lnTo>
                  <a:close/>
                </a:path>
                <a:path w="58419" h="77470">
                  <a:moveTo>
                    <a:pt x="46240" y="67335"/>
                  </a:moveTo>
                  <a:lnTo>
                    <a:pt x="41490" y="60439"/>
                  </a:lnTo>
                  <a:lnTo>
                    <a:pt x="40449" y="60261"/>
                  </a:lnTo>
                  <a:lnTo>
                    <a:pt x="38950" y="61315"/>
                  </a:lnTo>
                  <a:lnTo>
                    <a:pt x="38760" y="62357"/>
                  </a:lnTo>
                  <a:lnTo>
                    <a:pt x="42837" y="68326"/>
                  </a:lnTo>
                  <a:lnTo>
                    <a:pt x="42265" y="76301"/>
                  </a:lnTo>
                  <a:lnTo>
                    <a:pt x="42951" y="77089"/>
                  </a:lnTo>
                  <a:lnTo>
                    <a:pt x="43992" y="77165"/>
                  </a:lnTo>
                  <a:lnTo>
                    <a:pt x="44856" y="77165"/>
                  </a:lnTo>
                  <a:lnTo>
                    <a:pt x="45593" y="76492"/>
                  </a:lnTo>
                  <a:lnTo>
                    <a:pt x="46240" y="67335"/>
                  </a:lnTo>
                  <a:close/>
                </a:path>
                <a:path w="58419" h="77470">
                  <a:moveTo>
                    <a:pt x="51269" y="31991"/>
                  </a:moveTo>
                  <a:lnTo>
                    <a:pt x="43040" y="22339"/>
                  </a:lnTo>
                  <a:lnTo>
                    <a:pt x="41986" y="22250"/>
                  </a:lnTo>
                  <a:lnTo>
                    <a:pt x="40589" y="23456"/>
                  </a:lnTo>
                  <a:lnTo>
                    <a:pt x="40513" y="24511"/>
                  </a:lnTo>
                  <a:lnTo>
                    <a:pt x="43014" y="27406"/>
                  </a:lnTo>
                  <a:lnTo>
                    <a:pt x="47942" y="33870"/>
                  </a:lnTo>
                  <a:lnTo>
                    <a:pt x="47942" y="38379"/>
                  </a:lnTo>
                  <a:lnTo>
                    <a:pt x="48691" y="39128"/>
                  </a:lnTo>
                  <a:lnTo>
                    <a:pt x="49606" y="39128"/>
                  </a:lnTo>
                  <a:lnTo>
                    <a:pt x="50533" y="39128"/>
                  </a:lnTo>
                  <a:lnTo>
                    <a:pt x="51269" y="38379"/>
                  </a:lnTo>
                  <a:lnTo>
                    <a:pt x="51269" y="31991"/>
                  </a:lnTo>
                  <a:close/>
                </a:path>
                <a:path w="58419" h="77470">
                  <a:moveTo>
                    <a:pt x="53606" y="61760"/>
                  </a:moveTo>
                  <a:lnTo>
                    <a:pt x="46863" y="57404"/>
                  </a:lnTo>
                  <a:lnTo>
                    <a:pt x="45834" y="57632"/>
                  </a:lnTo>
                  <a:lnTo>
                    <a:pt x="44856" y="59194"/>
                  </a:lnTo>
                  <a:lnTo>
                    <a:pt x="45085" y="60210"/>
                  </a:lnTo>
                  <a:lnTo>
                    <a:pt x="49974" y="63487"/>
                  </a:lnTo>
                  <a:lnTo>
                    <a:pt x="48907" y="70370"/>
                  </a:lnTo>
                  <a:lnTo>
                    <a:pt x="49530" y="71221"/>
                  </a:lnTo>
                  <a:lnTo>
                    <a:pt x="50698" y="71386"/>
                  </a:lnTo>
                  <a:lnTo>
                    <a:pt x="51511" y="71386"/>
                  </a:lnTo>
                  <a:lnTo>
                    <a:pt x="52209" y="70802"/>
                  </a:lnTo>
                  <a:lnTo>
                    <a:pt x="53606" y="61760"/>
                  </a:lnTo>
                  <a:close/>
                </a:path>
                <a:path w="58419" h="77470">
                  <a:moveTo>
                    <a:pt x="58127" y="59118"/>
                  </a:moveTo>
                  <a:lnTo>
                    <a:pt x="53771" y="54749"/>
                  </a:lnTo>
                  <a:lnTo>
                    <a:pt x="52717" y="54749"/>
                  </a:lnTo>
                  <a:lnTo>
                    <a:pt x="51435" y="56057"/>
                  </a:lnTo>
                  <a:lnTo>
                    <a:pt x="51435" y="57111"/>
                  </a:lnTo>
                  <a:lnTo>
                    <a:pt x="52146" y="57823"/>
                  </a:lnTo>
                  <a:lnTo>
                    <a:pt x="54800" y="60579"/>
                  </a:lnTo>
                  <a:lnTo>
                    <a:pt x="54800" y="65671"/>
                  </a:lnTo>
                  <a:lnTo>
                    <a:pt x="55549" y="66421"/>
                  </a:lnTo>
                  <a:lnTo>
                    <a:pt x="56464" y="66421"/>
                  </a:lnTo>
                  <a:lnTo>
                    <a:pt x="57391" y="66421"/>
                  </a:lnTo>
                  <a:lnTo>
                    <a:pt x="58127" y="65671"/>
                  </a:lnTo>
                  <a:lnTo>
                    <a:pt x="58127" y="59118"/>
                  </a:lnTo>
                  <a:close/>
                </a:path>
              </a:pathLst>
            </a:custGeom>
            <a:solidFill>
              <a:srgbClr val="9D9FA2"/>
            </a:solidFill>
          </p:spPr>
          <p:txBody>
            <a:bodyPr wrap="square" lIns="0" tIns="0" rIns="0" bIns="0" rtlCol="0"/>
            <a:lstStyle/>
            <a:p/>
          </p:txBody>
        </p:sp>
        <p:pic>
          <p:nvPicPr>
            <p:cNvPr id="199" name="object 199" descr=""/>
            <p:cNvPicPr/>
            <p:nvPr/>
          </p:nvPicPr>
          <p:blipFill>
            <a:blip r:embed="rId43" cstate="print"/>
            <a:stretch>
              <a:fillRect/>
            </a:stretch>
          </p:blipFill>
          <p:spPr>
            <a:xfrm>
              <a:off x="928179" y="4095547"/>
              <a:ext cx="233692" cy="360184"/>
            </a:xfrm>
            <a:prstGeom prst="rect">
              <a:avLst/>
            </a:prstGeom>
          </p:spPr>
        </p:pic>
        <p:pic>
          <p:nvPicPr>
            <p:cNvPr id="200" name="object 200" descr=""/>
            <p:cNvPicPr/>
            <p:nvPr/>
          </p:nvPicPr>
          <p:blipFill>
            <a:blip r:embed="rId44" cstate="print"/>
            <a:stretch>
              <a:fillRect/>
            </a:stretch>
          </p:blipFill>
          <p:spPr>
            <a:xfrm>
              <a:off x="1019136" y="4102074"/>
              <a:ext cx="78892" cy="70180"/>
            </a:xfrm>
            <a:prstGeom prst="rect">
              <a:avLst/>
            </a:prstGeom>
          </p:spPr>
        </p:pic>
        <p:pic>
          <p:nvPicPr>
            <p:cNvPr id="201" name="object 201" descr=""/>
            <p:cNvPicPr/>
            <p:nvPr/>
          </p:nvPicPr>
          <p:blipFill>
            <a:blip r:embed="rId45" cstate="print"/>
            <a:stretch>
              <a:fillRect/>
            </a:stretch>
          </p:blipFill>
          <p:spPr>
            <a:xfrm>
              <a:off x="928458" y="4094962"/>
              <a:ext cx="192078" cy="306501"/>
            </a:xfrm>
            <a:prstGeom prst="rect">
              <a:avLst/>
            </a:prstGeom>
          </p:spPr>
        </p:pic>
        <p:pic>
          <p:nvPicPr>
            <p:cNvPr id="202" name="object 202" descr=""/>
            <p:cNvPicPr/>
            <p:nvPr/>
          </p:nvPicPr>
          <p:blipFill>
            <a:blip r:embed="rId46" cstate="print"/>
            <a:stretch>
              <a:fillRect/>
            </a:stretch>
          </p:blipFill>
          <p:spPr>
            <a:xfrm>
              <a:off x="969827" y="4094962"/>
              <a:ext cx="188441" cy="355832"/>
            </a:xfrm>
            <a:prstGeom prst="rect">
              <a:avLst/>
            </a:prstGeom>
          </p:spPr>
        </p:pic>
        <p:pic>
          <p:nvPicPr>
            <p:cNvPr id="203" name="object 203" descr=""/>
            <p:cNvPicPr/>
            <p:nvPr/>
          </p:nvPicPr>
          <p:blipFill>
            <a:blip r:embed="rId47" cstate="print"/>
            <a:stretch>
              <a:fillRect/>
            </a:stretch>
          </p:blipFill>
          <p:spPr>
            <a:xfrm>
              <a:off x="749218" y="4114318"/>
              <a:ext cx="153560" cy="219348"/>
            </a:xfrm>
            <a:prstGeom prst="rect">
              <a:avLst/>
            </a:prstGeom>
          </p:spPr>
        </p:pic>
      </p:grpSp>
      <p:sp>
        <p:nvSpPr>
          <p:cNvPr id="204" name="object 204" descr=""/>
          <p:cNvSpPr txBox="1"/>
          <p:nvPr/>
        </p:nvSpPr>
        <p:spPr>
          <a:xfrm>
            <a:off x="563498" y="3805061"/>
            <a:ext cx="692785" cy="317500"/>
          </a:xfrm>
          <a:prstGeom prst="rect">
            <a:avLst/>
          </a:prstGeom>
        </p:spPr>
        <p:txBody>
          <a:bodyPr wrap="square" lIns="0" tIns="15240" rIns="0" bIns="0" rtlCol="0" vert="horz">
            <a:spAutoFit/>
          </a:bodyPr>
          <a:lstStyle/>
          <a:p>
            <a:pPr marL="12700">
              <a:lnSpc>
                <a:spcPct val="100000"/>
              </a:lnSpc>
              <a:spcBef>
                <a:spcPts val="120"/>
              </a:spcBef>
            </a:pPr>
            <a:r>
              <a:rPr dirty="0" sz="900" spc="-40">
                <a:solidFill>
                  <a:srgbClr val="231F20"/>
                </a:solidFill>
                <a:latin typeface="華康標楷體"/>
                <a:cs typeface="華康標楷體"/>
              </a:rPr>
              <a:t>﹝大燈開關</a:t>
            </a:r>
            <a:r>
              <a:rPr dirty="0" sz="900" spc="-50">
                <a:solidFill>
                  <a:srgbClr val="231F20"/>
                </a:solidFill>
                <a:latin typeface="華康標楷體"/>
                <a:cs typeface="華康標楷體"/>
              </a:rPr>
              <a:t>﹞</a:t>
            </a:r>
            <a:endParaRPr sz="900">
              <a:latin typeface="華康標楷體"/>
              <a:cs typeface="華康標楷體"/>
            </a:endParaRPr>
          </a:p>
          <a:p>
            <a:pPr marL="27305">
              <a:lnSpc>
                <a:spcPct val="100000"/>
              </a:lnSpc>
              <a:spcBef>
                <a:spcPts val="530"/>
              </a:spcBef>
            </a:pPr>
            <a:r>
              <a:rPr dirty="0" sz="550" spc="-75">
                <a:solidFill>
                  <a:srgbClr val="231F20"/>
                </a:solidFill>
                <a:latin typeface="SimSun"/>
                <a:cs typeface="SimSun"/>
              </a:rPr>
              <a:t>第 </a:t>
            </a:r>
            <a:r>
              <a:rPr dirty="0" sz="550">
                <a:solidFill>
                  <a:srgbClr val="231F20"/>
                </a:solidFill>
                <a:latin typeface="Trebuchet MS"/>
                <a:cs typeface="Trebuchet MS"/>
              </a:rPr>
              <a:t>2</a:t>
            </a:r>
            <a:r>
              <a:rPr dirty="0" sz="550" spc="-30">
                <a:solidFill>
                  <a:srgbClr val="231F20"/>
                </a:solidFill>
                <a:latin typeface="Trebuchet MS"/>
                <a:cs typeface="Trebuchet MS"/>
              </a:rPr>
              <a:t> </a:t>
            </a:r>
            <a:r>
              <a:rPr dirty="0" sz="550" spc="-50">
                <a:solidFill>
                  <a:srgbClr val="231F20"/>
                </a:solidFill>
                <a:latin typeface="SimSun"/>
                <a:cs typeface="SimSun"/>
              </a:rPr>
              <a:t>段</a:t>
            </a:r>
            <a:endParaRPr sz="550">
              <a:latin typeface="SimSun"/>
              <a:cs typeface="SimSun"/>
            </a:endParaRPr>
          </a:p>
        </p:txBody>
      </p:sp>
      <p:sp>
        <p:nvSpPr>
          <p:cNvPr id="205" name="object 205" descr=""/>
          <p:cNvSpPr txBox="1"/>
          <p:nvPr/>
        </p:nvSpPr>
        <p:spPr>
          <a:xfrm>
            <a:off x="578204" y="4244151"/>
            <a:ext cx="238760" cy="112395"/>
          </a:xfrm>
          <a:prstGeom prst="rect">
            <a:avLst/>
          </a:prstGeom>
        </p:spPr>
        <p:txBody>
          <a:bodyPr wrap="square" lIns="0" tIns="14604" rIns="0" bIns="0" rtlCol="0" vert="horz">
            <a:spAutoFit/>
          </a:bodyPr>
          <a:lstStyle/>
          <a:p>
            <a:pPr marL="12700">
              <a:lnSpc>
                <a:spcPct val="100000"/>
              </a:lnSpc>
              <a:spcBef>
                <a:spcPts val="114"/>
              </a:spcBef>
            </a:pPr>
            <a:r>
              <a:rPr dirty="0" sz="550" spc="-75">
                <a:solidFill>
                  <a:srgbClr val="231F20"/>
                </a:solidFill>
                <a:latin typeface="SimSun"/>
                <a:cs typeface="SimSun"/>
              </a:rPr>
              <a:t>第 </a:t>
            </a:r>
            <a:r>
              <a:rPr dirty="0" sz="550">
                <a:solidFill>
                  <a:srgbClr val="231F20"/>
                </a:solidFill>
                <a:latin typeface="Trebuchet MS"/>
                <a:cs typeface="Trebuchet MS"/>
              </a:rPr>
              <a:t>1</a:t>
            </a:r>
            <a:r>
              <a:rPr dirty="0" sz="550" spc="-30">
                <a:solidFill>
                  <a:srgbClr val="231F20"/>
                </a:solidFill>
                <a:latin typeface="Trebuchet MS"/>
                <a:cs typeface="Trebuchet MS"/>
              </a:rPr>
              <a:t> </a:t>
            </a:r>
            <a:r>
              <a:rPr dirty="0" sz="550" spc="-50">
                <a:solidFill>
                  <a:srgbClr val="231F20"/>
                </a:solidFill>
                <a:latin typeface="SimSun"/>
                <a:cs typeface="SimSun"/>
              </a:rPr>
              <a:t>段</a:t>
            </a:r>
            <a:endParaRPr sz="550">
              <a:latin typeface="SimSun"/>
              <a:cs typeface="SimSun"/>
            </a:endParaRPr>
          </a:p>
        </p:txBody>
      </p:sp>
      <p:sp>
        <p:nvSpPr>
          <p:cNvPr id="206" name="object 206" descr=""/>
          <p:cNvSpPr txBox="1"/>
          <p:nvPr/>
        </p:nvSpPr>
        <p:spPr>
          <a:xfrm>
            <a:off x="734804" y="4325151"/>
            <a:ext cx="140335" cy="112395"/>
          </a:xfrm>
          <a:prstGeom prst="rect">
            <a:avLst/>
          </a:prstGeom>
        </p:spPr>
        <p:txBody>
          <a:bodyPr wrap="square" lIns="0" tIns="14604" rIns="0" bIns="0" rtlCol="0" vert="horz">
            <a:spAutoFit/>
          </a:bodyPr>
          <a:lstStyle/>
          <a:p>
            <a:pPr marL="12700">
              <a:lnSpc>
                <a:spcPct val="100000"/>
              </a:lnSpc>
              <a:spcBef>
                <a:spcPts val="114"/>
              </a:spcBef>
            </a:pPr>
            <a:r>
              <a:rPr dirty="0" sz="550" spc="-25">
                <a:solidFill>
                  <a:srgbClr val="231F20"/>
                </a:solidFill>
                <a:latin typeface="Trebuchet MS"/>
                <a:cs typeface="Trebuchet MS"/>
              </a:rPr>
              <a:t>OFF</a:t>
            </a:r>
            <a:endParaRPr sz="550">
              <a:latin typeface="Trebuchet MS"/>
              <a:cs typeface="Trebuchet MS"/>
            </a:endParaRPr>
          </a:p>
        </p:txBody>
      </p:sp>
      <p:sp>
        <p:nvSpPr>
          <p:cNvPr id="207" name="object 207" descr=""/>
          <p:cNvSpPr txBox="1"/>
          <p:nvPr/>
        </p:nvSpPr>
        <p:spPr>
          <a:xfrm>
            <a:off x="563299" y="4629686"/>
            <a:ext cx="237490"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1.2.15</a:t>
            </a:r>
            <a:endParaRPr sz="500">
              <a:latin typeface="Trebuchet MS"/>
              <a:cs typeface="Trebuchet MS"/>
            </a:endParaRPr>
          </a:p>
        </p:txBody>
      </p:sp>
      <p:sp>
        <p:nvSpPr>
          <p:cNvPr id="208" name="object 208" descr=""/>
          <p:cNvSpPr/>
          <p:nvPr/>
        </p:nvSpPr>
        <p:spPr>
          <a:xfrm>
            <a:off x="7739684" y="4217936"/>
            <a:ext cx="1056640" cy="631825"/>
          </a:xfrm>
          <a:custGeom>
            <a:avLst/>
            <a:gdLst/>
            <a:ahLst/>
            <a:cxnLst/>
            <a:rect l="l" t="t" r="r" b="b"/>
            <a:pathLst>
              <a:path w="1056640" h="631825">
                <a:moveTo>
                  <a:pt x="1056195" y="0"/>
                </a:moveTo>
                <a:lnTo>
                  <a:pt x="0" y="0"/>
                </a:lnTo>
                <a:lnTo>
                  <a:pt x="0" y="631266"/>
                </a:lnTo>
                <a:lnTo>
                  <a:pt x="1056195" y="631266"/>
                </a:lnTo>
                <a:lnTo>
                  <a:pt x="1056195" y="0"/>
                </a:lnTo>
                <a:close/>
              </a:path>
            </a:pathLst>
          </a:custGeom>
          <a:solidFill>
            <a:srgbClr val="FFFFFF"/>
          </a:solidFill>
        </p:spPr>
        <p:txBody>
          <a:bodyPr wrap="square" lIns="0" tIns="0" rIns="0" bIns="0" rtlCol="0"/>
          <a:lstStyle/>
          <a:p/>
        </p:txBody>
      </p:sp>
      <p:grpSp>
        <p:nvGrpSpPr>
          <p:cNvPr id="209" name="object 209" descr=""/>
          <p:cNvGrpSpPr/>
          <p:nvPr/>
        </p:nvGrpSpPr>
        <p:grpSpPr>
          <a:xfrm>
            <a:off x="7948537" y="4284775"/>
            <a:ext cx="629920" cy="504825"/>
            <a:chOff x="7948537" y="4284775"/>
            <a:chExt cx="629920" cy="504825"/>
          </a:xfrm>
        </p:grpSpPr>
        <p:pic>
          <p:nvPicPr>
            <p:cNvPr id="210" name="object 210" descr=""/>
            <p:cNvPicPr/>
            <p:nvPr/>
          </p:nvPicPr>
          <p:blipFill>
            <a:blip r:embed="rId48" cstate="print"/>
            <a:stretch>
              <a:fillRect/>
            </a:stretch>
          </p:blipFill>
          <p:spPr>
            <a:xfrm>
              <a:off x="7948537" y="4437862"/>
              <a:ext cx="66687" cy="41757"/>
            </a:xfrm>
            <a:prstGeom prst="rect">
              <a:avLst/>
            </a:prstGeom>
          </p:spPr>
        </p:pic>
        <p:pic>
          <p:nvPicPr>
            <p:cNvPr id="211" name="object 211" descr=""/>
            <p:cNvPicPr/>
            <p:nvPr/>
          </p:nvPicPr>
          <p:blipFill>
            <a:blip r:embed="rId49" cstate="print"/>
            <a:stretch>
              <a:fillRect/>
            </a:stretch>
          </p:blipFill>
          <p:spPr>
            <a:xfrm>
              <a:off x="8028041" y="4298327"/>
              <a:ext cx="321512" cy="159105"/>
            </a:xfrm>
            <a:prstGeom prst="rect">
              <a:avLst/>
            </a:prstGeom>
          </p:spPr>
        </p:pic>
        <p:pic>
          <p:nvPicPr>
            <p:cNvPr id="212" name="object 212" descr=""/>
            <p:cNvPicPr/>
            <p:nvPr/>
          </p:nvPicPr>
          <p:blipFill>
            <a:blip r:embed="rId50" cstate="print"/>
            <a:stretch>
              <a:fillRect/>
            </a:stretch>
          </p:blipFill>
          <p:spPr>
            <a:xfrm>
              <a:off x="7988363" y="4418482"/>
              <a:ext cx="72580" cy="52362"/>
            </a:xfrm>
            <a:prstGeom prst="rect">
              <a:avLst/>
            </a:prstGeom>
          </p:spPr>
        </p:pic>
        <p:pic>
          <p:nvPicPr>
            <p:cNvPr id="213" name="object 213" descr=""/>
            <p:cNvPicPr/>
            <p:nvPr/>
          </p:nvPicPr>
          <p:blipFill>
            <a:blip r:embed="rId51" cstate="print"/>
            <a:stretch>
              <a:fillRect/>
            </a:stretch>
          </p:blipFill>
          <p:spPr>
            <a:xfrm>
              <a:off x="8306115" y="4298353"/>
              <a:ext cx="94439" cy="90957"/>
            </a:xfrm>
            <a:prstGeom prst="rect">
              <a:avLst/>
            </a:prstGeom>
          </p:spPr>
        </p:pic>
        <p:pic>
          <p:nvPicPr>
            <p:cNvPr id="214" name="object 214" descr=""/>
            <p:cNvPicPr/>
            <p:nvPr/>
          </p:nvPicPr>
          <p:blipFill>
            <a:blip r:embed="rId52" cstate="print"/>
            <a:stretch>
              <a:fillRect/>
            </a:stretch>
          </p:blipFill>
          <p:spPr>
            <a:xfrm>
              <a:off x="8259724" y="4312005"/>
              <a:ext cx="58827" cy="83235"/>
            </a:xfrm>
            <a:prstGeom prst="rect">
              <a:avLst/>
            </a:prstGeom>
          </p:spPr>
        </p:pic>
        <p:pic>
          <p:nvPicPr>
            <p:cNvPr id="215" name="object 215" descr=""/>
            <p:cNvPicPr/>
            <p:nvPr/>
          </p:nvPicPr>
          <p:blipFill>
            <a:blip r:embed="rId53" cstate="print"/>
            <a:stretch>
              <a:fillRect/>
            </a:stretch>
          </p:blipFill>
          <p:spPr>
            <a:xfrm>
              <a:off x="7957997" y="4524235"/>
              <a:ext cx="66052" cy="34493"/>
            </a:xfrm>
            <a:prstGeom prst="rect">
              <a:avLst/>
            </a:prstGeom>
          </p:spPr>
        </p:pic>
        <p:pic>
          <p:nvPicPr>
            <p:cNvPr id="216" name="object 216" descr=""/>
            <p:cNvPicPr/>
            <p:nvPr/>
          </p:nvPicPr>
          <p:blipFill>
            <a:blip r:embed="rId54" cstate="print"/>
            <a:stretch>
              <a:fillRect/>
            </a:stretch>
          </p:blipFill>
          <p:spPr>
            <a:xfrm>
              <a:off x="8039943" y="4431931"/>
              <a:ext cx="329446" cy="117334"/>
            </a:xfrm>
            <a:prstGeom prst="rect">
              <a:avLst/>
            </a:prstGeom>
          </p:spPr>
        </p:pic>
        <p:pic>
          <p:nvPicPr>
            <p:cNvPr id="217" name="object 217" descr=""/>
            <p:cNvPicPr/>
            <p:nvPr/>
          </p:nvPicPr>
          <p:blipFill>
            <a:blip r:embed="rId55" cstate="print"/>
            <a:stretch>
              <a:fillRect/>
            </a:stretch>
          </p:blipFill>
          <p:spPr>
            <a:xfrm>
              <a:off x="7999818" y="4509236"/>
              <a:ext cx="70916" cy="47256"/>
            </a:xfrm>
            <a:prstGeom prst="rect">
              <a:avLst/>
            </a:prstGeom>
          </p:spPr>
        </p:pic>
        <p:pic>
          <p:nvPicPr>
            <p:cNvPr id="218" name="object 218" descr=""/>
            <p:cNvPicPr/>
            <p:nvPr/>
          </p:nvPicPr>
          <p:blipFill>
            <a:blip r:embed="rId56" cstate="print"/>
            <a:stretch>
              <a:fillRect/>
            </a:stretch>
          </p:blipFill>
          <p:spPr>
            <a:xfrm>
              <a:off x="8282178" y="4432249"/>
              <a:ext cx="141236" cy="92798"/>
            </a:xfrm>
            <a:prstGeom prst="rect">
              <a:avLst/>
            </a:prstGeom>
          </p:spPr>
        </p:pic>
        <p:pic>
          <p:nvPicPr>
            <p:cNvPr id="219" name="object 219" descr=""/>
            <p:cNvPicPr/>
            <p:nvPr/>
          </p:nvPicPr>
          <p:blipFill>
            <a:blip r:embed="rId57" cstate="print"/>
            <a:stretch>
              <a:fillRect/>
            </a:stretch>
          </p:blipFill>
          <p:spPr>
            <a:xfrm>
              <a:off x="7953565" y="4598022"/>
              <a:ext cx="64858" cy="25311"/>
            </a:xfrm>
            <a:prstGeom prst="rect">
              <a:avLst/>
            </a:prstGeom>
          </p:spPr>
        </p:pic>
        <p:pic>
          <p:nvPicPr>
            <p:cNvPr id="220" name="object 220" descr=""/>
            <p:cNvPicPr/>
            <p:nvPr/>
          </p:nvPicPr>
          <p:blipFill>
            <a:blip r:embed="rId58" cstate="print"/>
            <a:stretch>
              <a:fillRect/>
            </a:stretch>
          </p:blipFill>
          <p:spPr>
            <a:xfrm>
              <a:off x="8036886" y="4556226"/>
              <a:ext cx="332694" cy="99148"/>
            </a:xfrm>
            <a:prstGeom prst="rect">
              <a:avLst/>
            </a:prstGeom>
          </p:spPr>
        </p:pic>
        <p:pic>
          <p:nvPicPr>
            <p:cNvPr id="221" name="object 221" descr=""/>
            <p:cNvPicPr/>
            <p:nvPr/>
          </p:nvPicPr>
          <p:blipFill>
            <a:blip r:embed="rId59" cstate="print"/>
            <a:stretch>
              <a:fillRect/>
            </a:stretch>
          </p:blipFill>
          <p:spPr>
            <a:xfrm>
              <a:off x="7996415" y="4588192"/>
              <a:ext cx="68021" cy="40805"/>
            </a:xfrm>
            <a:prstGeom prst="rect">
              <a:avLst/>
            </a:prstGeom>
          </p:spPr>
        </p:pic>
        <p:pic>
          <p:nvPicPr>
            <p:cNvPr id="222" name="object 222" descr=""/>
            <p:cNvPicPr/>
            <p:nvPr/>
          </p:nvPicPr>
          <p:blipFill>
            <a:blip r:embed="rId60" cstate="print"/>
            <a:stretch>
              <a:fillRect/>
            </a:stretch>
          </p:blipFill>
          <p:spPr>
            <a:xfrm>
              <a:off x="8283829" y="4562208"/>
              <a:ext cx="140791" cy="92773"/>
            </a:xfrm>
            <a:prstGeom prst="rect">
              <a:avLst/>
            </a:prstGeom>
          </p:spPr>
        </p:pic>
        <p:pic>
          <p:nvPicPr>
            <p:cNvPr id="223" name="object 223" descr=""/>
            <p:cNvPicPr/>
            <p:nvPr/>
          </p:nvPicPr>
          <p:blipFill>
            <a:blip r:embed="rId61" cstate="print"/>
            <a:stretch>
              <a:fillRect/>
            </a:stretch>
          </p:blipFill>
          <p:spPr>
            <a:xfrm>
              <a:off x="7951165" y="4670107"/>
              <a:ext cx="67525" cy="31038"/>
            </a:xfrm>
            <a:prstGeom prst="rect">
              <a:avLst/>
            </a:prstGeom>
          </p:spPr>
        </p:pic>
        <p:pic>
          <p:nvPicPr>
            <p:cNvPr id="224" name="object 224" descr=""/>
            <p:cNvPicPr/>
            <p:nvPr/>
          </p:nvPicPr>
          <p:blipFill>
            <a:blip r:embed="rId62" cstate="print"/>
            <a:stretch>
              <a:fillRect/>
            </a:stretch>
          </p:blipFill>
          <p:spPr>
            <a:xfrm>
              <a:off x="8034845" y="4658258"/>
              <a:ext cx="330019" cy="130733"/>
            </a:xfrm>
            <a:prstGeom prst="rect">
              <a:avLst/>
            </a:prstGeom>
          </p:spPr>
        </p:pic>
        <p:pic>
          <p:nvPicPr>
            <p:cNvPr id="225" name="object 225" descr=""/>
            <p:cNvPicPr/>
            <p:nvPr/>
          </p:nvPicPr>
          <p:blipFill>
            <a:blip r:embed="rId63" cstate="print"/>
            <a:stretch>
              <a:fillRect/>
            </a:stretch>
          </p:blipFill>
          <p:spPr>
            <a:xfrm>
              <a:off x="7993240" y="4670996"/>
              <a:ext cx="68144" cy="43294"/>
            </a:xfrm>
            <a:prstGeom prst="rect">
              <a:avLst/>
            </a:prstGeom>
          </p:spPr>
        </p:pic>
        <p:pic>
          <p:nvPicPr>
            <p:cNvPr id="226" name="object 226" descr=""/>
            <p:cNvPicPr/>
            <p:nvPr/>
          </p:nvPicPr>
          <p:blipFill>
            <a:blip r:embed="rId64" cstate="print"/>
            <a:stretch>
              <a:fillRect/>
            </a:stretch>
          </p:blipFill>
          <p:spPr>
            <a:xfrm>
              <a:off x="8323499" y="4697717"/>
              <a:ext cx="95590" cy="90589"/>
            </a:xfrm>
            <a:prstGeom prst="rect">
              <a:avLst/>
            </a:prstGeom>
          </p:spPr>
        </p:pic>
        <p:pic>
          <p:nvPicPr>
            <p:cNvPr id="227" name="object 227" descr=""/>
            <p:cNvPicPr/>
            <p:nvPr/>
          </p:nvPicPr>
          <p:blipFill>
            <a:blip r:embed="rId65" cstate="print"/>
            <a:stretch>
              <a:fillRect/>
            </a:stretch>
          </p:blipFill>
          <p:spPr>
            <a:xfrm>
              <a:off x="8277301" y="4691189"/>
              <a:ext cx="59334" cy="83387"/>
            </a:xfrm>
            <a:prstGeom prst="rect">
              <a:avLst/>
            </a:prstGeom>
          </p:spPr>
        </p:pic>
        <p:pic>
          <p:nvPicPr>
            <p:cNvPr id="228" name="object 228" descr=""/>
            <p:cNvPicPr/>
            <p:nvPr/>
          </p:nvPicPr>
          <p:blipFill>
            <a:blip r:embed="rId66" cstate="print"/>
            <a:stretch>
              <a:fillRect/>
            </a:stretch>
          </p:blipFill>
          <p:spPr>
            <a:xfrm>
              <a:off x="8405523" y="4284775"/>
              <a:ext cx="172937" cy="493193"/>
            </a:xfrm>
            <a:prstGeom prst="rect">
              <a:avLst/>
            </a:prstGeom>
          </p:spPr>
        </p:pic>
      </p:grpSp>
      <p:graphicFrame>
        <p:nvGraphicFramePr>
          <p:cNvPr id="229" name="object 229" descr=""/>
          <p:cNvGraphicFramePr>
            <a:graphicFrameLocks noGrp="1"/>
          </p:cNvGraphicFramePr>
          <p:nvPr/>
        </p:nvGraphicFramePr>
        <p:xfrm>
          <a:off x="7919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7780">
                        <a:lnSpc>
                          <a:spcPct val="100000"/>
                        </a:lnSpc>
                        <a:spcBef>
                          <a:spcPts val="790"/>
                        </a:spcBef>
                      </a:pPr>
                      <a:r>
                        <a:rPr dirty="0" sz="900" spc="-40">
                          <a:solidFill>
                            <a:srgbClr val="231F20"/>
                          </a:solidFill>
                          <a:latin typeface="華康標楷體"/>
                          <a:cs typeface="華康標楷體"/>
                        </a:rPr>
                        <a:t>﹝遠光燈</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29845">
                        <a:lnSpc>
                          <a:spcPct val="100000"/>
                        </a:lnSpc>
                        <a:spcBef>
                          <a:spcPts val="680"/>
                        </a:spcBef>
                      </a:pPr>
                      <a:r>
                        <a:rPr dirty="0" sz="500" spc="-80">
                          <a:solidFill>
                            <a:srgbClr val="231F20"/>
                          </a:solidFill>
                          <a:latin typeface="SimSun"/>
                          <a:cs typeface="SimSun"/>
                        </a:rPr>
                        <a:t>圖 </a:t>
                      </a:r>
                      <a:r>
                        <a:rPr dirty="0" sz="500" spc="-10">
                          <a:solidFill>
                            <a:srgbClr val="231F20"/>
                          </a:solidFill>
                          <a:latin typeface="Trebuchet MS"/>
                          <a:cs typeface="Trebuchet MS"/>
                        </a:rPr>
                        <a:t>1.2.16</a:t>
                      </a:r>
                      <a:endParaRPr sz="500">
                        <a:latin typeface="Trebuchet MS"/>
                        <a:cs typeface="Trebuchet MS"/>
                      </a:endParaRPr>
                    </a:p>
                    <a:p>
                      <a:pPr marL="26670">
                        <a:lnSpc>
                          <a:spcPct val="100000"/>
                        </a:lnSpc>
                        <a:spcBef>
                          <a:spcPts val="65"/>
                        </a:spcBef>
                      </a:pPr>
                      <a:r>
                        <a:rPr dirty="0" sz="550" spc="-10">
                          <a:solidFill>
                            <a:srgbClr val="231F20"/>
                          </a:solidFill>
                          <a:latin typeface="SimSun"/>
                          <a:cs typeface="SimSun"/>
                        </a:rPr>
                        <a:t>註：此圖僅供參考</a:t>
                      </a:r>
                      <a:endParaRPr sz="550">
                        <a:latin typeface="SimSun"/>
                        <a:cs typeface="SimSu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10"/>
                        </a:spcBef>
                      </a:pPr>
                      <a:endParaRPr sz="550">
                        <a:latin typeface="Times New Roman"/>
                        <a:cs typeface="Times New Roman"/>
                      </a:endParaRPr>
                    </a:p>
                    <a:p>
                      <a:pPr marL="41910">
                        <a:lnSpc>
                          <a:spcPct val="100000"/>
                        </a:lnSpc>
                        <a:spcBef>
                          <a:spcPts val="5"/>
                        </a:spcBef>
                      </a:pPr>
                      <a:r>
                        <a:rPr dirty="0" sz="900" spc="-40">
                          <a:solidFill>
                            <a:srgbClr val="231F20"/>
                          </a:solidFill>
                          <a:latin typeface="華康標楷體"/>
                          <a:cs typeface="華康標楷體"/>
                        </a:rPr>
                        <a:t>﹝霧燈</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5"/>
                        </a:spcBef>
                      </a:pPr>
                      <a:endParaRPr sz="1300">
                        <a:latin typeface="Times New Roman"/>
                        <a:cs typeface="Times New Roman"/>
                      </a:endParaRPr>
                    </a:p>
                    <a:p>
                      <a:pPr marL="29845">
                        <a:lnSpc>
                          <a:spcPts val="595"/>
                        </a:lnSpc>
                        <a:spcBef>
                          <a:spcPts val="5"/>
                        </a:spcBef>
                      </a:pPr>
                      <a:r>
                        <a:rPr dirty="0" sz="500" spc="-80">
                          <a:solidFill>
                            <a:srgbClr val="231F20"/>
                          </a:solidFill>
                          <a:latin typeface="SimSun"/>
                          <a:cs typeface="SimSun"/>
                        </a:rPr>
                        <a:t>圖 </a:t>
                      </a:r>
                      <a:r>
                        <a:rPr dirty="0" sz="500" spc="-10">
                          <a:solidFill>
                            <a:srgbClr val="231F20"/>
                          </a:solidFill>
                          <a:latin typeface="Trebuchet MS"/>
                          <a:cs typeface="Trebuchet MS"/>
                        </a:rPr>
                        <a:t>1.2.17</a:t>
                      </a:r>
                      <a:endParaRPr sz="500">
                        <a:latin typeface="Trebuchet MS"/>
                        <a:cs typeface="Trebuchet MS"/>
                      </a:endParaRPr>
                    </a:p>
                    <a:p>
                      <a:pPr marL="29845">
                        <a:lnSpc>
                          <a:spcPts val="630"/>
                        </a:lnSpc>
                      </a:pPr>
                      <a:r>
                        <a:rPr dirty="0" sz="550" spc="-10">
                          <a:solidFill>
                            <a:srgbClr val="231F20"/>
                          </a:solidFill>
                          <a:latin typeface="SimSun"/>
                          <a:cs typeface="SimSun"/>
                        </a:rPr>
                        <a:t>註：此圖僅供參考</a:t>
                      </a:r>
                      <a:endParaRPr sz="550">
                        <a:latin typeface="SimSun"/>
                        <a:cs typeface="SimSun"/>
                      </a:endParaRPr>
                    </a:p>
                    <a:p>
                      <a:pPr marL="17145">
                        <a:lnSpc>
                          <a:spcPts val="1055"/>
                        </a:lnSpc>
                      </a:pPr>
                      <a:r>
                        <a:rPr dirty="0" sz="900" spc="-40">
                          <a:solidFill>
                            <a:srgbClr val="231F20"/>
                          </a:solidFill>
                          <a:latin typeface="華康標楷體"/>
                          <a:cs typeface="華康標楷體"/>
                        </a:rPr>
                        <a:t>﹝雨刷開關</a:t>
                      </a:r>
                      <a:r>
                        <a:rPr dirty="0" sz="900" spc="-50">
                          <a:solidFill>
                            <a:srgbClr val="231F20"/>
                          </a:solidFill>
                          <a:latin typeface="華康標楷體"/>
                          <a:cs typeface="華康標楷體"/>
                        </a:rPr>
                        <a:t>﹞</a:t>
                      </a:r>
                      <a:endParaRPr sz="900">
                        <a:latin typeface="華康標楷體"/>
                        <a:cs typeface="華康標楷體"/>
                      </a:endParaRPr>
                    </a:p>
                    <a:p>
                      <a:pPr algn="r" marR="54610">
                        <a:lnSpc>
                          <a:spcPct val="100000"/>
                        </a:lnSpc>
                        <a:spcBef>
                          <a:spcPts val="60"/>
                        </a:spcBef>
                      </a:pPr>
                      <a:r>
                        <a:rPr dirty="0" sz="550" spc="-25">
                          <a:solidFill>
                            <a:srgbClr val="231F20"/>
                          </a:solidFill>
                          <a:latin typeface="Trebuchet MS"/>
                          <a:cs typeface="Trebuchet MS"/>
                        </a:rPr>
                        <a:t>OFF</a:t>
                      </a:r>
                      <a:endParaRPr sz="550">
                        <a:latin typeface="Trebuchet MS"/>
                        <a:cs typeface="Trebuchet MS"/>
                      </a:endParaRPr>
                    </a:p>
                    <a:p>
                      <a:pPr algn="just" marL="654685" marR="34925">
                        <a:lnSpc>
                          <a:spcPct val="196500"/>
                        </a:lnSpc>
                        <a:spcBef>
                          <a:spcPts val="35"/>
                        </a:spcBef>
                      </a:pPr>
                      <a:r>
                        <a:rPr dirty="0" sz="550" spc="-35">
                          <a:solidFill>
                            <a:srgbClr val="231F20"/>
                          </a:solidFill>
                          <a:latin typeface="Trebuchet MS"/>
                          <a:cs typeface="Trebuchet MS"/>
                        </a:rPr>
                        <a:t>INF</a:t>
                      </a:r>
                      <a:r>
                        <a:rPr dirty="0" sz="550" spc="500">
                          <a:solidFill>
                            <a:srgbClr val="231F20"/>
                          </a:solidFill>
                          <a:latin typeface="Trebuchet MS"/>
                          <a:cs typeface="Trebuchet MS"/>
                        </a:rPr>
                        <a:t> </a:t>
                      </a:r>
                      <a:r>
                        <a:rPr dirty="0" sz="550" spc="-25">
                          <a:solidFill>
                            <a:srgbClr val="231F20"/>
                          </a:solidFill>
                          <a:latin typeface="Trebuchet MS"/>
                          <a:cs typeface="Trebuchet MS"/>
                        </a:rPr>
                        <a:t>LO</a:t>
                      </a:r>
                      <a:r>
                        <a:rPr dirty="0" sz="550" spc="500">
                          <a:solidFill>
                            <a:srgbClr val="231F20"/>
                          </a:solidFill>
                          <a:latin typeface="Trebuchet MS"/>
                          <a:cs typeface="Trebuchet MS"/>
                        </a:rPr>
                        <a:t> </a:t>
                      </a:r>
                      <a:r>
                        <a:rPr dirty="0" sz="550" spc="-25">
                          <a:solidFill>
                            <a:srgbClr val="231F20"/>
                          </a:solidFill>
                          <a:latin typeface="Trebuchet MS"/>
                          <a:cs typeface="Trebuchet MS"/>
                        </a:rPr>
                        <a:t>HI</a:t>
                      </a:r>
                      <a:endParaRPr sz="550">
                        <a:latin typeface="Trebuchet MS"/>
                        <a:cs typeface="Trebuchet MS"/>
                      </a:endParaRPr>
                    </a:p>
                    <a:p>
                      <a:pPr marL="29845">
                        <a:lnSpc>
                          <a:spcPct val="100000"/>
                        </a:lnSpc>
                        <a:spcBef>
                          <a:spcPts val="175"/>
                        </a:spcBef>
                      </a:pPr>
                      <a:r>
                        <a:rPr dirty="0" sz="500" spc="-80">
                          <a:solidFill>
                            <a:srgbClr val="231F20"/>
                          </a:solidFill>
                          <a:latin typeface="SimSun"/>
                          <a:cs typeface="SimSun"/>
                        </a:rPr>
                        <a:t>圖 </a:t>
                      </a:r>
                      <a:r>
                        <a:rPr dirty="0" sz="500" spc="-10">
                          <a:solidFill>
                            <a:srgbClr val="231F20"/>
                          </a:solidFill>
                          <a:latin typeface="Trebuchet MS"/>
                          <a:cs typeface="Trebuchet MS"/>
                        </a:rPr>
                        <a:t>1.2.18</a:t>
                      </a:r>
                      <a:endParaRPr sz="500">
                        <a:latin typeface="Trebuchet MS"/>
                        <a:cs typeface="Trebuchet MS"/>
                      </a:endParaRPr>
                    </a:p>
                  </a:txBody>
                  <a:tcPr marL="0" marR="0" marB="0" marT="0">
                    <a:lnR w="9525">
                      <a:solidFill>
                        <a:srgbClr val="BCBEC0"/>
                      </a:solidFill>
                      <a:prstDash val="dot"/>
                    </a:lnR>
                    <a:lnT w="9525">
                      <a:solidFill>
                        <a:srgbClr val="BCBEC0"/>
                      </a:solidFill>
                      <a:prstDash val="solid"/>
                    </a:lnT>
                  </a:tcPr>
                </a:tc>
                <a:tc>
                  <a:txBody>
                    <a:bodyPr/>
                    <a:lstStyle/>
                    <a:p>
                      <a:pPr marL="306070" marR="36830" indent="-288290">
                        <a:lnSpc>
                          <a:spcPct val="102400"/>
                        </a:lnSpc>
                        <a:spcBef>
                          <a:spcPts val="254"/>
                        </a:spcBef>
                        <a:buSzPct val="88888"/>
                        <a:buFont typeface=""/>
                        <a:buAutoNum type="arabicPlain"/>
                        <a:tabLst>
                          <a:tab pos="306070" algn="l"/>
                          <a:tab pos="316865" algn="l"/>
                        </a:tabLst>
                      </a:pPr>
                      <a:r>
                        <a:rPr dirty="0" sz="900">
                          <a:solidFill>
                            <a:srgbClr val="231F20"/>
                          </a:solidFill>
                          <a:latin typeface="Times New Roman"/>
                          <a:cs typeface="Times New Roman"/>
                        </a:rPr>
                        <a:t>	</a:t>
                      </a:r>
                      <a:r>
                        <a:rPr dirty="0" sz="900" spc="70">
                          <a:solidFill>
                            <a:srgbClr val="231F20"/>
                          </a:solidFill>
                          <a:latin typeface="華康標楷體"/>
                          <a:cs typeface="華康標楷體"/>
                        </a:rPr>
                        <a:t>轉動撥桿上之大燈</a:t>
                      </a:r>
                      <a:r>
                        <a:rPr dirty="0" sz="900" spc="-30">
                          <a:solidFill>
                            <a:srgbClr val="231F20"/>
                          </a:solidFill>
                          <a:latin typeface="華康標楷體"/>
                          <a:cs typeface="華康標楷體"/>
                        </a:rPr>
                        <a:t>開關</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gn="just" marL="313055" marR="36830" indent="-295275">
                        <a:lnSpc>
                          <a:spcPct val="102400"/>
                        </a:lnSpc>
                        <a:spcBef>
                          <a:spcPts val="72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轉動駕駛座出風口</a:t>
                      </a:r>
                      <a:r>
                        <a:rPr dirty="0" sz="900" spc="-45">
                          <a:solidFill>
                            <a:srgbClr val="231F20"/>
                          </a:solidFill>
                          <a:latin typeface="華康標楷體"/>
                          <a:cs typeface="華康標楷體"/>
                        </a:rPr>
                        <a:t>下方的開關旋鈕</a:t>
                      </a:r>
                      <a:r>
                        <a:rPr dirty="0" sz="900" spc="-10">
                          <a:solidFill>
                            <a:srgbClr val="231F20"/>
                          </a:solidFill>
                          <a:latin typeface="華康標楷體"/>
                          <a:cs typeface="華康標楷體"/>
                        </a:rPr>
                        <a:t>（</a:t>
                      </a:r>
                      <a:r>
                        <a:rPr dirty="0" sz="900" spc="-50">
                          <a:solidFill>
                            <a:srgbClr val="231F20"/>
                          </a:solidFill>
                          <a:latin typeface="華康標楷體"/>
                          <a:cs typeface="華康標楷體"/>
                        </a:rPr>
                        <a:t>部</a:t>
                      </a:r>
                      <a:r>
                        <a:rPr dirty="0" sz="900" spc="75">
                          <a:solidFill>
                            <a:srgbClr val="231F20"/>
                          </a:solidFill>
                          <a:latin typeface="華康標楷體"/>
                          <a:cs typeface="華康標楷體"/>
                        </a:rPr>
                        <a:t>分歐系車的大燈開</a:t>
                      </a:r>
                      <a:r>
                        <a:rPr dirty="0" sz="900" spc="-10">
                          <a:solidFill>
                            <a:srgbClr val="231F20"/>
                          </a:solidFill>
                          <a:latin typeface="華康標楷體"/>
                          <a:cs typeface="華康標楷體"/>
                        </a:rPr>
                        <a:t>關位置</a:t>
                      </a:r>
                      <a:r>
                        <a:rPr dirty="0" sz="900" spc="-50">
                          <a:solidFill>
                            <a:srgbClr val="231F20"/>
                          </a:solidFill>
                          <a:latin typeface="華康標楷體"/>
                          <a:cs typeface="華康標楷體"/>
                        </a:rPr>
                        <a:t>）</a:t>
                      </a:r>
                      <a:endParaRPr sz="900">
                        <a:latin typeface="華康標楷體"/>
                        <a:cs typeface="華康標楷體"/>
                      </a:endParaRPr>
                    </a:p>
                    <a:p>
                      <a:pPr marL="302260" indent="-284480">
                        <a:lnSpc>
                          <a:spcPct val="100000"/>
                        </a:lnSpc>
                        <a:spcBef>
                          <a:spcPts val="425"/>
                        </a:spcBef>
                        <a:buSzPct val="88888"/>
                        <a:buAutoNum type="arabicPlain"/>
                        <a:tabLst>
                          <a:tab pos="302260" algn="l"/>
                        </a:tabLst>
                      </a:pPr>
                      <a:r>
                        <a:rPr dirty="0" sz="900" spc="-20">
                          <a:solidFill>
                            <a:srgbClr val="231F20"/>
                          </a:solidFill>
                          <a:latin typeface="華康標楷體"/>
                          <a:cs typeface="華康標楷體"/>
                        </a:rPr>
                        <a:t>前後移動撥桿</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50">
                        <a:latin typeface="Times New Roman"/>
                        <a:cs typeface="Times New Roman"/>
                      </a:endParaRPr>
                    </a:p>
                    <a:p>
                      <a:pPr marL="312420" marR="36830" indent="-295275">
                        <a:lnSpc>
                          <a:spcPct val="102400"/>
                        </a:lnSpc>
                        <a:buSzPct val="88888"/>
                        <a:buFont typeface=""/>
                        <a:buAutoNum type="arabicPlain"/>
                        <a:tabLst>
                          <a:tab pos="312420" algn="l"/>
                          <a:tab pos="313690"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轉回撥桿上之大燈</a:t>
                      </a:r>
                      <a:r>
                        <a:rPr dirty="0" sz="900" spc="-30">
                          <a:solidFill>
                            <a:srgbClr val="231F20"/>
                          </a:solidFill>
                          <a:latin typeface="華康標楷體"/>
                          <a:cs typeface="華康標楷體"/>
                        </a:rPr>
                        <a:t>開關</a:t>
                      </a:r>
                      <a:endParaRPr sz="900">
                        <a:latin typeface="華康標楷體"/>
                        <a:cs typeface="華康標楷體"/>
                      </a:endParaRPr>
                    </a:p>
                    <a:p>
                      <a:pPr marL="312420" marR="36830" indent="-295275">
                        <a:lnSpc>
                          <a:spcPct val="102400"/>
                        </a:lnSpc>
                        <a:spcBef>
                          <a:spcPts val="625"/>
                        </a:spcBef>
                        <a:buSzPct val="88888"/>
                        <a:buFont typeface=""/>
                        <a:buAutoNum type="arabicPlain"/>
                        <a:tabLst>
                          <a:tab pos="312420" algn="l"/>
                          <a:tab pos="313690"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撥桿往身體的方向</a:t>
                      </a:r>
                      <a:r>
                        <a:rPr dirty="0" sz="900" spc="-25">
                          <a:solidFill>
                            <a:srgbClr val="231F20"/>
                          </a:solidFill>
                          <a:latin typeface="華康標楷體"/>
                          <a:cs typeface="華康標楷體"/>
                        </a:rPr>
                        <a:t>拉、放</a:t>
                      </a:r>
                      <a:endParaRPr sz="900">
                        <a:latin typeface="華康標楷體"/>
                        <a:cs typeface="華康標楷體"/>
                      </a:endParaRPr>
                    </a:p>
                    <a:p>
                      <a:pPr marL="301625" indent="-284480">
                        <a:lnSpc>
                          <a:spcPct val="100000"/>
                        </a:lnSpc>
                        <a:spcBef>
                          <a:spcPts val="650"/>
                        </a:spcBef>
                        <a:buSzPct val="88888"/>
                        <a:buAutoNum type="arabicPlain"/>
                        <a:tabLst>
                          <a:tab pos="301625" algn="l"/>
                        </a:tabLst>
                      </a:pPr>
                      <a:r>
                        <a:rPr dirty="0" sz="900" spc="-20">
                          <a:solidFill>
                            <a:srgbClr val="231F20"/>
                          </a:solidFill>
                          <a:latin typeface="華康標楷體"/>
                          <a:cs typeface="華康標楷體"/>
                        </a:rPr>
                        <a:t>按下霧燈開關</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45"/>
                        </a:spcBef>
                      </a:pPr>
                      <a:endParaRPr sz="1500">
                        <a:latin typeface="Times New Roman"/>
                        <a:cs typeface="Times New Roman"/>
                      </a:endParaRPr>
                    </a:p>
                    <a:p>
                      <a:pPr marL="125095" marR="45085" indent="-108585">
                        <a:lnSpc>
                          <a:spcPct val="102400"/>
                        </a:lnSpc>
                      </a:pPr>
                      <a:r>
                        <a:rPr dirty="0" sz="900" spc="-5">
                          <a:solidFill>
                            <a:srgbClr val="231F20"/>
                          </a:solidFill>
                          <a:latin typeface="華康標楷體"/>
                          <a:cs typeface="華康標楷體"/>
                        </a:rPr>
                        <a:t>．掌握雨刷開關操作的方</a:t>
                      </a:r>
                      <a:r>
                        <a:rPr dirty="0" sz="900" spc="-50">
                          <a:solidFill>
                            <a:srgbClr val="231F20"/>
                          </a:solidFill>
                          <a:latin typeface="華康標楷體"/>
                          <a:cs typeface="華康標楷體"/>
                        </a:rPr>
                        <a:t>法</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299720" marR="42545" indent="-282575">
                        <a:lnSpc>
                          <a:spcPct val="102400"/>
                        </a:lnSpc>
                        <a:spcBef>
                          <a:spcPts val="254"/>
                        </a:spcBef>
                        <a:buSzPct val="88888"/>
                        <a:buAutoNum type="arabicPlain"/>
                        <a:tabLst>
                          <a:tab pos="305435" algn="l"/>
                        </a:tabLst>
                      </a:pPr>
                      <a:r>
                        <a:rPr dirty="0" sz="900" spc="-15">
                          <a:solidFill>
                            <a:srgbClr val="231F20"/>
                          </a:solidFill>
                          <a:latin typeface="華康標楷體"/>
                          <a:cs typeface="華康標楷體"/>
                        </a:rPr>
                        <a:t>利用左手指輕輕轉動方向燈撥桿上的大燈開關，</a:t>
                      </a:r>
                      <a:r>
                        <a:rPr dirty="0" sz="900" spc="-25">
                          <a:solidFill>
                            <a:srgbClr val="231F20"/>
                          </a:solidFill>
                          <a:latin typeface="Trebuchet MS"/>
                          <a:cs typeface="Trebuchet MS"/>
                        </a:rPr>
                        <a:t>1</a:t>
                      </a:r>
                      <a:r>
                        <a:rPr dirty="0" sz="900" spc="-85">
                          <a:solidFill>
                            <a:srgbClr val="231F20"/>
                          </a:solidFill>
                          <a:latin typeface="Trebuchet MS"/>
                          <a:cs typeface="Trebuchet MS"/>
                        </a:rPr>
                        <a:t> </a:t>
                      </a:r>
                      <a:r>
                        <a:rPr dirty="0" sz="900" spc="-10">
                          <a:solidFill>
                            <a:srgbClr val="231F20"/>
                          </a:solidFill>
                          <a:latin typeface="華康標楷體"/>
                          <a:cs typeface="華康標楷體"/>
                        </a:rPr>
                        <a:t>段、</a:t>
                      </a:r>
                      <a:r>
                        <a:rPr dirty="0" sz="900" spc="-20">
                          <a:solidFill>
                            <a:srgbClr val="231F20"/>
                          </a:solidFill>
                          <a:latin typeface="華康標楷體"/>
                          <a:cs typeface="華康標楷體"/>
                        </a:rPr>
                        <a:t> </a:t>
                      </a:r>
                      <a:r>
                        <a:rPr dirty="0" sz="900" spc="-20">
                          <a:solidFill>
                            <a:srgbClr val="231F20"/>
                          </a:solidFill>
                          <a:latin typeface="華康標楷體"/>
                          <a:cs typeface="華康標楷體"/>
                        </a:rPr>
                        <a:t>	</a:t>
                      </a:r>
                      <a:r>
                        <a:rPr dirty="0" sz="900">
                          <a:solidFill>
                            <a:srgbClr val="231F20"/>
                          </a:solidFill>
                          <a:latin typeface="Trebuchet MS"/>
                          <a:cs typeface="Trebuchet MS"/>
                        </a:rPr>
                        <a:t>2</a:t>
                      </a:r>
                      <a:r>
                        <a:rPr dirty="0" sz="900" spc="-55">
                          <a:solidFill>
                            <a:srgbClr val="231F20"/>
                          </a:solidFill>
                          <a:latin typeface="Trebuchet MS"/>
                          <a:cs typeface="Trebuchet MS"/>
                        </a:rPr>
                        <a:t> </a:t>
                      </a:r>
                      <a:r>
                        <a:rPr dirty="0" sz="900" spc="-10">
                          <a:solidFill>
                            <a:srgbClr val="231F20"/>
                          </a:solidFill>
                          <a:latin typeface="華康標楷體"/>
                          <a:cs typeface="華康標楷體"/>
                        </a:rPr>
                        <a:t>段</a:t>
                      </a:r>
                      <a:r>
                        <a:rPr dirty="0" sz="900" spc="40">
                          <a:solidFill>
                            <a:srgbClr val="231F20"/>
                          </a:solidFill>
                          <a:latin typeface="華康標楷體"/>
                          <a:cs typeface="華康標楷體"/>
                        </a:rPr>
                        <a:t>（</a:t>
                      </a:r>
                      <a:r>
                        <a:rPr dirty="0" sz="900" spc="-35">
                          <a:solidFill>
                            <a:srgbClr val="231F20"/>
                          </a:solidFill>
                          <a:latin typeface="華康標楷體"/>
                          <a:cs typeface="華康標楷體"/>
                        </a:rPr>
                        <a:t>轉入第 </a:t>
                      </a:r>
                      <a:r>
                        <a:rPr dirty="0" sz="900">
                          <a:solidFill>
                            <a:srgbClr val="231F20"/>
                          </a:solidFill>
                          <a:latin typeface="Trebuchet MS"/>
                          <a:cs typeface="Trebuchet MS"/>
                        </a:rPr>
                        <a:t>1</a:t>
                      </a:r>
                      <a:r>
                        <a:rPr dirty="0" sz="900" spc="-55">
                          <a:solidFill>
                            <a:srgbClr val="231F20"/>
                          </a:solidFill>
                          <a:latin typeface="Trebuchet MS"/>
                          <a:cs typeface="Trebuchet MS"/>
                        </a:rPr>
                        <a:t> </a:t>
                      </a:r>
                      <a:r>
                        <a:rPr dirty="0" sz="900" spc="-25">
                          <a:solidFill>
                            <a:srgbClr val="231F20"/>
                          </a:solidFill>
                          <a:latin typeface="華康標楷體"/>
                          <a:cs typeface="華康標楷體"/>
                        </a:rPr>
                        <a:t>段時與第 </a:t>
                      </a:r>
                      <a:r>
                        <a:rPr dirty="0" sz="900">
                          <a:solidFill>
                            <a:srgbClr val="231F20"/>
                          </a:solidFill>
                          <a:latin typeface="Trebuchet MS"/>
                          <a:cs typeface="Trebuchet MS"/>
                        </a:rPr>
                        <a:t>2</a:t>
                      </a:r>
                      <a:r>
                        <a:rPr dirty="0" sz="900" spc="-55">
                          <a:solidFill>
                            <a:srgbClr val="231F20"/>
                          </a:solidFill>
                          <a:latin typeface="Trebuchet MS"/>
                          <a:cs typeface="Trebuchet MS"/>
                        </a:rPr>
                        <a:t> </a:t>
                      </a:r>
                      <a:r>
                        <a:rPr dirty="0" sz="900" spc="20">
                          <a:solidFill>
                            <a:srgbClr val="231F20"/>
                          </a:solidFill>
                          <a:latin typeface="華康標楷體"/>
                          <a:cs typeface="華康標楷體"/>
                        </a:rPr>
                        <a:t>段時，分別下車確認，看</a:t>
                      </a:r>
                      <a:r>
                        <a:rPr dirty="0" sz="900" spc="20">
                          <a:solidFill>
                            <a:srgbClr val="231F20"/>
                          </a:solidFill>
                          <a:latin typeface="華康標楷體"/>
                          <a:cs typeface="華康標楷體"/>
                        </a:rPr>
                        <a:t>	</a:t>
                      </a:r>
                      <a:r>
                        <a:rPr dirty="0" sz="900" spc="-10">
                          <a:solidFill>
                            <a:srgbClr val="231F20"/>
                          </a:solidFill>
                          <a:latin typeface="華康標楷體"/>
                          <a:cs typeface="華康標楷體"/>
                        </a:rPr>
                        <a:t>看是哪些燈亮起</a:t>
                      </a:r>
                      <a:r>
                        <a:rPr dirty="0" sz="900" spc="-114">
                          <a:solidFill>
                            <a:srgbClr val="231F20"/>
                          </a:solidFill>
                          <a:latin typeface="華康標楷體"/>
                          <a:cs typeface="華康標楷體"/>
                        </a:rPr>
                        <a:t>）（</a:t>
                      </a:r>
                      <a:r>
                        <a:rPr dirty="0" sz="900" spc="-120">
                          <a:solidFill>
                            <a:srgbClr val="231F20"/>
                          </a:solidFill>
                          <a:latin typeface="華康標楷體"/>
                          <a:cs typeface="華康標楷體"/>
                        </a:rPr>
                        <a:t>圖 </a:t>
                      </a:r>
                      <a:r>
                        <a:rPr dirty="0" sz="900" spc="-95">
                          <a:solidFill>
                            <a:srgbClr val="231F20"/>
                          </a:solidFill>
                          <a:latin typeface="Trebuchet MS"/>
                          <a:cs typeface="Trebuchet MS"/>
                        </a:rPr>
                        <a:t>1.2.15</a:t>
                      </a:r>
                      <a:r>
                        <a:rPr dirty="0" sz="900" spc="-95">
                          <a:solidFill>
                            <a:srgbClr val="231F20"/>
                          </a:solidFill>
                          <a:latin typeface="華康標楷體"/>
                          <a:cs typeface="華康標楷體"/>
                        </a:rPr>
                        <a:t>）</a:t>
                      </a:r>
                      <a:r>
                        <a:rPr dirty="0" sz="900" spc="15">
                          <a:solidFill>
                            <a:srgbClr val="231F20"/>
                          </a:solidFill>
                          <a:latin typeface="華康標楷體"/>
                          <a:cs typeface="華康標楷體"/>
                        </a:rPr>
                        <a:t>。</a:t>
                      </a:r>
                      <a:endParaRPr sz="900">
                        <a:latin typeface="華康標楷體"/>
                        <a:cs typeface="華康標楷體"/>
                      </a:endParaRPr>
                    </a:p>
                    <a:p>
                      <a:pPr algn="just" marL="305435" marR="45720" indent="-288290">
                        <a:lnSpc>
                          <a:spcPct val="102400"/>
                        </a:lnSpc>
                        <a:spcBef>
                          <a:spcPts val="650"/>
                        </a:spcBef>
                        <a:buSzPct val="88888"/>
                        <a:buFont typeface=""/>
                        <a:buAutoNum type="arabicPlain"/>
                        <a:tabLst>
                          <a:tab pos="305435" algn="l"/>
                          <a:tab pos="311150" algn="l"/>
                        </a:tabLst>
                      </a:pPr>
                      <a:r>
                        <a:rPr dirty="0" sz="900">
                          <a:solidFill>
                            <a:srgbClr val="231F20"/>
                          </a:solidFill>
                          <a:latin typeface="Times New Roman"/>
                          <a:cs typeface="Times New Roman"/>
                        </a:rPr>
                        <a:t>	</a:t>
                      </a:r>
                      <a:r>
                        <a:rPr dirty="0" sz="900" spc="20">
                          <a:solidFill>
                            <a:srgbClr val="231F20"/>
                          </a:solidFill>
                          <a:latin typeface="華康標楷體"/>
                          <a:cs typeface="華康標楷體"/>
                        </a:rPr>
                        <a:t>利用左手轉動駕駛座出風口下方的開關旋鈕 </a:t>
                      </a:r>
                      <a:r>
                        <a:rPr dirty="0" sz="900">
                          <a:solidFill>
                            <a:srgbClr val="231F20"/>
                          </a:solidFill>
                          <a:latin typeface="Trebuchet MS"/>
                          <a:cs typeface="Trebuchet MS"/>
                        </a:rPr>
                        <a:t>1</a:t>
                      </a:r>
                      <a:r>
                        <a:rPr dirty="0" sz="900" spc="-55">
                          <a:solidFill>
                            <a:srgbClr val="231F20"/>
                          </a:solidFill>
                          <a:latin typeface="Trebuchet MS"/>
                          <a:cs typeface="Trebuchet MS"/>
                        </a:rPr>
                        <a:t> </a:t>
                      </a:r>
                      <a:r>
                        <a:rPr dirty="0" sz="900" spc="-10">
                          <a:solidFill>
                            <a:srgbClr val="231F20"/>
                          </a:solidFill>
                          <a:latin typeface="華康標楷體"/>
                          <a:cs typeface="華康標楷體"/>
                        </a:rPr>
                        <a:t>段、</a:t>
                      </a:r>
                      <a:r>
                        <a:rPr dirty="0" sz="900">
                          <a:solidFill>
                            <a:srgbClr val="231F20"/>
                          </a:solidFill>
                          <a:latin typeface="Trebuchet MS"/>
                          <a:cs typeface="Trebuchet MS"/>
                        </a:rPr>
                        <a:t>2</a:t>
                      </a:r>
                      <a:r>
                        <a:rPr dirty="0" sz="900" spc="-10">
                          <a:solidFill>
                            <a:srgbClr val="231F20"/>
                          </a:solidFill>
                          <a:latin typeface="華康標楷體"/>
                          <a:cs typeface="華康標楷體"/>
                        </a:rPr>
                        <a:t>段</a:t>
                      </a:r>
                      <a:r>
                        <a:rPr dirty="0" sz="900" spc="25">
                          <a:solidFill>
                            <a:srgbClr val="231F20"/>
                          </a:solidFill>
                          <a:latin typeface="華康標楷體"/>
                          <a:cs typeface="華康標楷體"/>
                        </a:rPr>
                        <a:t>（</a:t>
                      </a:r>
                      <a:r>
                        <a:rPr dirty="0" sz="900" spc="-45">
                          <a:solidFill>
                            <a:srgbClr val="231F20"/>
                          </a:solidFill>
                          <a:latin typeface="華康標楷體"/>
                          <a:cs typeface="華康標楷體"/>
                        </a:rPr>
                        <a:t>轉入第 </a:t>
                      </a:r>
                      <a:r>
                        <a:rPr dirty="0" sz="900">
                          <a:solidFill>
                            <a:srgbClr val="231F20"/>
                          </a:solidFill>
                          <a:latin typeface="Trebuchet MS"/>
                          <a:cs typeface="Trebuchet MS"/>
                        </a:rPr>
                        <a:t>1</a:t>
                      </a:r>
                      <a:r>
                        <a:rPr dirty="0" sz="900" spc="-60">
                          <a:solidFill>
                            <a:srgbClr val="231F20"/>
                          </a:solidFill>
                          <a:latin typeface="Trebuchet MS"/>
                          <a:cs typeface="Trebuchet MS"/>
                        </a:rPr>
                        <a:t> </a:t>
                      </a:r>
                      <a:r>
                        <a:rPr dirty="0" sz="900" spc="-35">
                          <a:solidFill>
                            <a:srgbClr val="231F20"/>
                          </a:solidFill>
                          <a:latin typeface="華康標楷體"/>
                          <a:cs typeface="華康標楷體"/>
                        </a:rPr>
                        <a:t>段時與第 </a:t>
                      </a:r>
                      <a:r>
                        <a:rPr dirty="0" sz="900">
                          <a:solidFill>
                            <a:srgbClr val="231F20"/>
                          </a:solidFill>
                          <a:latin typeface="Trebuchet MS"/>
                          <a:cs typeface="Trebuchet MS"/>
                        </a:rPr>
                        <a:t>2</a:t>
                      </a:r>
                      <a:r>
                        <a:rPr dirty="0" sz="900" spc="-60">
                          <a:solidFill>
                            <a:srgbClr val="231F20"/>
                          </a:solidFill>
                          <a:latin typeface="Trebuchet MS"/>
                          <a:cs typeface="Trebuchet MS"/>
                        </a:rPr>
                        <a:t> </a:t>
                      </a:r>
                      <a:r>
                        <a:rPr dirty="0" sz="900" spc="5">
                          <a:solidFill>
                            <a:srgbClr val="231F20"/>
                          </a:solidFill>
                          <a:latin typeface="華康標楷體"/>
                          <a:cs typeface="華康標楷體"/>
                        </a:rPr>
                        <a:t>段時，分別下車確認，看看</a:t>
                      </a:r>
                      <a:r>
                        <a:rPr dirty="0" sz="900" spc="-10">
                          <a:solidFill>
                            <a:srgbClr val="231F20"/>
                          </a:solidFill>
                          <a:latin typeface="華康標楷體"/>
                          <a:cs typeface="華康標楷體"/>
                        </a:rPr>
                        <a:t>是那些燈亮</a:t>
                      </a:r>
                      <a:r>
                        <a:rPr dirty="0" sz="900" spc="-220">
                          <a:solidFill>
                            <a:srgbClr val="231F20"/>
                          </a:solidFill>
                          <a:latin typeface="華康標楷體"/>
                          <a:cs typeface="華康標楷體"/>
                        </a:rPr>
                        <a:t>）</a:t>
                      </a:r>
                      <a:r>
                        <a:rPr dirty="0" sz="900" spc="15">
                          <a:solidFill>
                            <a:srgbClr val="231F20"/>
                          </a:solidFill>
                          <a:latin typeface="華康標楷體"/>
                          <a:cs typeface="華康標楷體"/>
                        </a:rPr>
                        <a:t>。</a:t>
                      </a:r>
                      <a:endParaRPr sz="900">
                        <a:latin typeface="華康標楷體"/>
                        <a:cs typeface="華康標楷體"/>
                      </a:endParaRPr>
                    </a:p>
                    <a:p>
                      <a:pPr>
                        <a:lnSpc>
                          <a:spcPct val="100000"/>
                        </a:lnSpc>
                        <a:spcBef>
                          <a:spcPts val="10"/>
                        </a:spcBef>
                      </a:pPr>
                      <a:endParaRPr sz="1300">
                        <a:latin typeface="Times New Roman"/>
                        <a:cs typeface="Times New Roman"/>
                      </a:endParaRPr>
                    </a:p>
                    <a:p>
                      <a:pPr algn="just" marL="300990" marR="19685" indent="-283845">
                        <a:lnSpc>
                          <a:spcPct val="102400"/>
                        </a:lnSpc>
                        <a:buSzPct val="88888"/>
                        <a:buAutoNum type="arabicPlain"/>
                        <a:tabLst>
                          <a:tab pos="305435" algn="l"/>
                        </a:tabLst>
                      </a:pPr>
                      <a:r>
                        <a:rPr dirty="0" sz="900" spc="-20">
                          <a:solidFill>
                            <a:srgbClr val="231F20"/>
                          </a:solidFill>
                          <a:latin typeface="華康標楷體"/>
                          <a:cs typeface="華康標楷體"/>
                        </a:rPr>
                        <a:t>沿著方向機的軸線，以左手手指輕輕撥動撥桿</a:t>
                      </a:r>
                      <a:r>
                        <a:rPr dirty="0" sz="900" spc="-10">
                          <a:solidFill>
                            <a:srgbClr val="231F20"/>
                          </a:solidFill>
                          <a:latin typeface="華康標楷體"/>
                          <a:cs typeface="華康標楷體"/>
                        </a:rPr>
                        <a:t>（下壓、</a:t>
                      </a:r>
                      <a:r>
                        <a:rPr dirty="0" sz="900" spc="-10">
                          <a:solidFill>
                            <a:srgbClr val="231F20"/>
                          </a:solidFill>
                          <a:latin typeface="華康標楷體"/>
                          <a:cs typeface="華康標楷體"/>
                        </a:rPr>
                        <a:t>	</a:t>
                      </a:r>
                      <a:r>
                        <a:rPr dirty="0" sz="900" spc="15">
                          <a:solidFill>
                            <a:srgbClr val="231F20"/>
                          </a:solidFill>
                          <a:latin typeface="華康標楷體"/>
                          <a:cs typeface="華康標楷體"/>
                        </a:rPr>
                        <a:t>返回</a:t>
                      </a:r>
                      <a:r>
                        <a:rPr dirty="0" sz="900" spc="-100">
                          <a:solidFill>
                            <a:srgbClr val="231F20"/>
                          </a:solidFill>
                          <a:latin typeface="華康標楷體"/>
                          <a:cs typeface="華康標楷體"/>
                        </a:rPr>
                        <a:t>）（</a:t>
                      </a:r>
                      <a:r>
                        <a:rPr dirty="0" sz="900" spc="-114">
                          <a:solidFill>
                            <a:srgbClr val="231F20"/>
                          </a:solidFill>
                          <a:latin typeface="華康標楷體"/>
                          <a:cs typeface="華康標楷體"/>
                        </a:rPr>
                        <a:t>圖 </a:t>
                      </a:r>
                      <a:r>
                        <a:rPr dirty="0" sz="900" spc="-80">
                          <a:solidFill>
                            <a:srgbClr val="231F20"/>
                          </a:solidFill>
                          <a:latin typeface="Trebuchet MS"/>
                          <a:cs typeface="Trebuchet MS"/>
                        </a:rPr>
                        <a:t>1.2.16</a:t>
                      </a:r>
                      <a:r>
                        <a:rPr dirty="0" sz="900" spc="-80">
                          <a:solidFill>
                            <a:srgbClr val="231F20"/>
                          </a:solidFill>
                          <a:latin typeface="華康標楷體"/>
                          <a:cs typeface="華康標楷體"/>
                        </a:rPr>
                        <a:t>）</a:t>
                      </a:r>
                      <a:r>
                        <a:rPr dirty="0" sz="900" spc="-10">
                          <a:solidFill>
                            <a:srgbClr val="231F20"/>
                          </a:solidFill>
                          <a:latin typeface="華康標楷體"/>
                          <a:cs typeface="華康標楷體"/>
                        </a:rPr>
                        <a:t>，讓大燈照射的角度向上和向下做</a:t>
                      </a:r>
                      <a:r>
                        <a:rPr dirty="0" sz="900" spc="-10">
                          <a:solidFill>
                            <a:srgbClr val="231F20"/>
                          </a:solidFill>
                          <a:latin typeface="華康標楷體"/>
                          <a:cs typeface="華康標楷體"/>
                        </a:rPr>
                        <a:t>	</a:t>
                      </a:r>
                      <a:r>
                        <a:rPr dirty="0" sz="900" spc="5">
                          <a:solidFill>
                            <a:srgbClr val="231F20"/>
                          </a:solidFill>
                          <a:latin typeface="華康標楷體"/>
                          <a:cs typeface="華康標楷體"/>
                        </a:rPr>
                        <a:t>改變</a:t>
                      </a:r>
                      <a:r>
                        <a:rPr dirty="0" sz="900" spc="20">
                          <a:solidFill>
                            <a:srgbClr val="231F20"/>
                          </a:solidFill>
                          <a:latin typeface="華康標楷體"/>
                          <a:cs typeface="華康標楷體"/>
                        </a:rPr>
                        <a:t>（</a:t>
                      </a:r>
                      <a:r>
                        <a:rPr dirty="0" sz="900" spc="15">
                          <a:solidFill>
                            <a:srgbClr val="231F20"/>
                          </a:solidFill>
                          <a:latin typeface="華康標楷體"/>
                          <a:cs typeface="華康標楷體"/>
                        </a:rPr>
                        <a:t>當大燈照射的角度向上，此時儀表板上藍色燈</a:t>
                      </a:r>
                      <a:r>
                        <a:rPr dirty="0" sz="900" spc="15">
                          <a:solidFill>
                            <a:srgbClr val="231F20"/>
                          </a:solidFill>
                          <a:latin typeface="華康標楷體"/>
                          <a:cs typeface="華康標楷體"/>
                        </a:rPr>
                        <a:t>	</a:t>
                      </a:r>
                      <a:r>
                        <a:rPr dirty="0" sz="900" spc="-10">
                          <a:solidFill>
                            <a:srgbClr val="231F20"/>
                          </a:solidFill>
                          <a:latin typeface="華康標楷體"/>
                          <a:cs typeface="華康標楷體"/>
                        </a:rPr>
                        <a:t>號會亮起，為遠光燈</a:t>
                      </a:r>
                      <a:r>
                        <a:rPr dirty="0" sz="900" spc="-220">
                          <a:solidFill>
                            <a:srgbClr val="231F20"/>
                          </a:solidFill>
                          <a:latin typeface="華康標楷體"/>
                          <a:cs typeface="華康標楷體"/>
                        </a:rPr>
                        <a:t>）</a:t>
                      </a:r>
                      <a:r>
                        <a:rPr dirty="0" sz="900" spc="15">
                          <a:solidFill>
                            <a:srgbClr val="231F20"/>
                          </a:solidFill>
                          <a:latin typeface="華康標楷體"/>
                          <a:cs typeface="華康標楷體"/>
                        </a:rPr>
                        <a:t>。</a:t>
                      </a:r>
                      <a:endParaRPr sz="900">
                        <a:latin typeface="華康標楷體"/>
                        <a:cs typeface="華康標楷體"/>
                      </a:endParaRPr>
                    </a:p>
                    <a:p>
                      <a:pPr marL="299085" indent="-281940">
                        <a:lnSpc>
                          <a:spcPct val="100000"/>
                        </a:lnSpc>
                        <a:spcBef>
                          <a:spcPts val="565"/>
                        </a:spcBef>
                        <a:buSzPct val="88888"/>
                        <a:buAutoNum type="arabicPlain"/>
                        <a:tabLst>
                          <a:tab pos="299085" algn="l"/>
                        </a:tabLst>
                      </a:pPr>
                      <a:r>
                        <a:rPr dirty="0" sz="900" spc="-20">
                          <a:solidFill>
                            <a:srgbClr val="231F20"/>
                          </a:solidFill>
                          <a:latin typeface="華康標楷體"/>
                          <a:cs typeface="華康標楷體"/>
                        </a:rPr>
                        <a:t>用左手手指輕輕轉回撥桿上的大燈開關，讓大燈關閉。</a:t>
                      </a:r>
                      <a:endParaRPr sz="900">
                        <a:latin typeface="華康標楷體"/>
                        <a:cs typeface="華康標楷體"/>
                      </a:endParaRPr>
                    </a:p>
                    <a:p>
                      <a:pPr>
                        <a:lnSpc>
                          <a:spcPct val="100000"/>
                        </a:lnSpc>
                      </a:pPr>
                      <a:endParaRPr sz="1500">
                        <a:latin typeface="Times New Roman"/>
                        <a:cs typeface="Times New Roman"/>
                      </a:endParaRPr>
                    </a:p>
                    <a:p>
                      <a:pPr marL="305435" marR="46355" indent="-288290">
                        <a:lnSpc>
                          <a:spcPct val="102400"/>
                        </a:lnSpc>
                      </a:pP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5">
                          <a:solidFill>
                            <a:srgbClr val="231F20"/>
                          </a:solidFill>
                          <a:latin typeface="華康標楷體"/>
                          <a:cs typeface="華康標楷體"/>
                        </a:rPr>
                        <a:t>用左手手指沿著方向機的軸線撥動撥桿</a:t>
                      </a:r>
                      <a:r>
                        <a:rPr dirty="0" sz="900">
                          <a:solidFill>
                            <a:srgbClr val="231F20"/>
                          </a:solidFill>
                          <a:latin typeface="華康標楷體"/>
                          <a:cs typeface="華康標楷體"/>
                        </a:rPr>
                        <a:t>（</a:t>
                      </a:r>
                      <a:r>
                        <a:rPr dirty="0" sz="900" spc="-5">
                          <a:solidFill>
                            <a:srgbClr val="231F20"/>
                          </a:solidFill>
                          <a:latin typeface="華康標楷體"/>
                          <a:cs typeface="華康標楷體"/>
                        </a:rPr>
                        <a:t>拉、放</a:t>
                      </a:r>
                      <a:r>
                        <a:rPr dirty="0" sz="900" spc="-25">
                          <a:solidFill>
                            <a:srgbClr val="231F20"/>
                          </a:solidFill>
                          <a:latin typeface="華康標楷體"/>
                          <a:cs typeface="華康標楷體"/>
                        </a:rPr>
                        <a:t>），</a:t>
                      </a:r>
                      <a:r>
                        <a:rPr dirty="0" sz="900" spc="-20">
                          <a:solidFill>
                            <a:srgbClr val="231F20"/>
                          </a:solidFill>
                          <a:latin typeface="華康標楷體"/>
                          <a:cs typeface="華康標楷體"/>
                        </a:rPr>
                        <a:t>讓大燈閃爍。</a:t>
                      </a:r>
                      <a:endParaRPr sz="900">
                        <a:latin typeface="華康標楷體"/>
                        <a:cs typeface="華康標楷體"/>
                      </a:endParaRPr>
                    </a:p>
                    <a:p>
                      <a:pPr algn="just" marL="17145">
                        <a:lnSpc>
                          <a:spcPct val="100000"/>
                        </a:lnSpc>
                        <a:spcBef>
                          <a:spcPts val="650"/>
                        </a:spcBef>
                      </a:pPr>
                      <a:r>
                        <a:rPr dirty="0" sz="900" spc="-35">
                          <a:solidFill>
                            <a:srgbClr val="231F20"/>
                          </a:solidFill>
                          <a:latin typeface="華康標楷體"/>
                          <a:cs typeface="華康標楷體"/>
                        </a:rPr>
                        <a:t>．說明霧燈的功能與使用時機，並讓學員操作</a:t>
                      </a:r>
                      <a:r>
                        <a:rPr dirty="0" sz="900" spc="-10">
                          <a:solidFill>
                            <a:srgbClr val="231F20"/>
                          </a:solidFill>
                          <a:latin typeface="華康標楷體"/>
                          <a:cs typeface="華康標楷體"/>
                        </a:rPr>
                        <a:t>（</a:t>
                      </a:r>
                      <a:r>
                        <a:rPr dirty="0" sz="900" spc="-65">
                          <a:solidFill>
                            <a:srgbClr val="231F20"/>
                          </a:solidFill>
                          <a:latin typeface="華康標楷體"/>
                          <a:cs typeface="華康標楷體"/>
                        </a:rPr>
                        <a:t>圖 </a:t>
                      </a:r>
                      <a:r>
                        <a:rPr dirty="0" sz="900" spc="-75">
                          <a:solidFill>
                            <a:srgbClr val="231F20"/>
                          </a:solidFill>
                          <a:latin typeface="Trebuchet MS"/>
                          <a:cs typeface="Trebuchet MS"/>
                        </a:rPr>
                        <a:t>1.2.17</a:t>
                      </a:r>
                      <a:r>
                        <a:rPr dirty="0" sz="900" spc="-75">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gn="just" marL="132715" marR="20320" indent="-115570">
                        <a:lnSpc>
                          <a:spcPct val="102400"/>
                        </a:lnSpc>
                      </a:pPr>
                      <a:r>
                        <a:rPr dirty="0" sz="900" spc="-15">
                          <a:solidFill>
                            <a:srgbClr val="231F20"/>
                          </a:solidFill>
                          <a:latin typeface="華康標楷體"/>
                          <a:cs typeface="華康標楷體"/>
                        </a:rPr>
                        <a:t>．霧燈是汽車在道路行駛時，較少用的燈光，需配合天氣、地形等特殊狀況使用，因為霧燈具有穿透力強、照明亮度高的特性，而且離地低，對於視線不佳的路線有所幫助，</a:t>
                      </a:r>
                      <a:r>
                        <a:rPr dirty="0" sz="900" spc="-65">
                          <a:solidFill>
                            <a:srgbClr val="231F20"/>
                          </a:solidFill>
                          <a:latin typeface="華康標楷體"/>
                          <a:cs typeface="華康標楷體"/>
                        </a:rPr>
                        <a:t>但非雨、霧下使用，會使其他用路人造成眩光、眼睛不適，</a:t>
                      </a:r>
                      <a:r>
                        <a:rPr dirty="0" sz="900" spc="-15">
                          <a:solidFill>
                            <a:srgbClr val="231F20"/>
                          </a:solidFill>
                          <a:latin typeface="華康標楷體"/>
                          <a:cs typeface="華康標楷體"/>
                        </a:rPr>
                        <a:t>因此非必要不得開啟。</a:t>
                      </a:r>
                      <a:endParaRPr sz="900">
                        <a:latin typeface="華康標楷體"/>
                        <a:cs typeface="華康標楷體"/>
                      </a:endParaRPr>
                    </a:p>
                    <a:p>
                      <a:pPr>
                        <a:lnSpc>
                          <a:spcPct val="100000"/>
                        </a:lnSpc>
                        <a:spcBef>
                          <a:spcPts val="5"/>
                        </a:spcBef>
                      </a:pPr>
                      <a:endParaRPr sz="1150">
                        <a:latin typeface="Times New Roman"/>
                        <a:cs typeface="Times New Roman"/>
                      </a:endParaRPr>
                    </a:p>
                    <a:p>
                      <a:pPr algn="just" marL="17145">
                        <a:lnSpc>
                          <a:spcPct val="100000"/>
                        </a:lnSpc>
                        <a:spcBef>
                          <a:spcPts val="5"/>
                        </a:spcBef>
                      </a:pPr>
                      <a:r>
                        <a:rPr dirty="0" sz="900" spc="-10">
                          <a:solidFill>
                            <a:srgbClr val="231F20"/>
                          </a:solidFill>
                          <a:latin typeface="華康標楷體"/>
                          <a:cs typeface="華康標楷體"/>
                        </a:rPr>
                        <a:t>．說明雨刷開關的功能，並且操作（</a:t>
                      </a:r>
                      <a:r>
                        <a:rPr dirty="0" sz="900" spc="-65">
                          <a:solidFill>
                            <a:srgbClr val="231F20"/>
                          </a:solidFill>
                          <a:latin typeface="華康標楷體"/>
                          <a:cs typeface="華康標楷體"/>
                        </a:rPr>
                        <a:t>圖 </a:t>
                      </a:r>
                      <a:r>
                        <a:rPr dirty="0" sz="900" spc="-70">
                          <a:solidFill>
                            <a:srgbClr val="231F20"/>
                          </a:solidFill>
                          <a:latin typeface="Trebuchet MS"/>
                          <a:cs typeface="Trebuchet MS"/>
                        </a:rPr>
                        <a:t>1.2.18</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gn="just" marL="132715" marR="42545" indent="-115570">
                        <a:lnSpc>
                          <a:spcPct val="102400"/>
                        </a:lnSpc>
                      </a:pPr>
                      <a:r>
                        <a:rPr dirty="0" sz="900" spc="-5">
                          <a:solidFill>
                            <a:srgbClr val="231F20"/>
                          </a:solidFill>
                          <a:latin typeface="華康標楷體"/>
                          <a:cs typeface="華康標楷體"/>
                        </a:rPr>
                        <a:t>．向學員講解雨刷是用來刷刮除附著於車輛擋風玻璃上的雨</a:t>
                      </a:r>
                      <a:r>
                        <a:rPr dirty="0" sz="900" spc="25">
                          <a:solidFill>
                            <a:srgbClr val="231F20"/>
                          </a:solidFill>
                          <a:latin typeface="華康標楷體"/>
                          <a:cs typeface="華康標楷體"/>
                        </a:rPr>
                        <a:t>點及灰塵的設備，以改善駕駛人的能見度，增加行車安</a:t>
                      </a:r>
                      <a:r>
                        <a:rPr dirty="0" sz="900" spc="-10">
                          <a:solidFill>
                            <a:srgbClr val="231F20"/>
                          </a:solidFill>
                          <a:latin typeface="華康標楷體"/>
                          <a:cs typeface="華康標楷體"/>
                        </a:rPr>
                        <a:t>全。掀背車及休旅車等車輛的後擋風玻璃也裝有雨刷。</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marR="38100" indent="-124460">
                        <a:lnSpc>
                          <a:spcPct val="102400"/>
                        </a:lnSpc>
                        <a:spcBef>
                          <a:spcPts val="254"/>
                        </a:spcBef>
                      </a:pPr>
                      <a:r>
                        <a:rPr dirty="0" sz="900" spc="55">
                          <a:solidFill>
                            <a:srgbClr val="231F20"/>
                          </a:solidFill>
                          <a:latin typeface="華康標楷體"/>
                          <a:cs typeface="華康標楷體"/>
                        </a:rPr>
                        <a:t>．當打開大燈開關時，儀</a:t>
                      </a:r>
                      <a:r>
                        <a:rPr dirty="0" sz="900" spc="-15">
                          <a:solidFill>
                            <a:srgbClr val="231F20"/>
                          </a:solidFill>
                          <a:latin typeface="華康標楷體"/>
                          <a:cs typeface="華康標楷體"/>
                        </a:rPr>
                        <a:t>表板的燈會同時亮起。</a:t>
                      </a:r>
                      <a:endParaRPr sz="900">
                        <a:latin typeface="華康標楷體"/>
                        <a:cs typeface="華康標楷體"/>
                      </a:endParaRPr>
                    </a:p>
                    <a:p>
                      <a:pPr algn="just" marL="142240" marR="45720" indent="-52069">
                        <a:lnSpc>
                          <a:spcPct val="102400"/>
                        </a:lnSpc>
                      </a:pPr>
                      <a:r>
                        <a:rPr dirty="0" sz="900" spc="-10">
                          <a:solidFill>
                            <a:srgbClr val="231F20"/>
                          </a:solidFill>
                          <a:latin typeface="華康標楷體"/>
                          <a:cs typeface="華康標楷體"/>
                        </a:rPr>
                        <a:t>﹝參考﹞各個位置的亮燈</a:t>
                      </a:r>
                      <a:r>
                        <a:rPr dirty="0" sz="900" spc="-100">
                          <a:solidFill>
                            <a:srgbClr val="231F20"/>
                          </a:solidFill>
                          <a:latin typeface="華康標楷體"/>
                          <a:cs typeface="華康標楷體"/>
                        </a:rPr>
                        <a:t>第 </a:t>
                      </a:r>
                      <a:r>
                        <a:rPr dirty="0" sz="900">
                          <a:solidFill>
                            <a:srgbClr val="231F20"/>
                          </a:solidFill>
                          <a:latin typeface="Trebuchet MS"/>
                          <a:cs typeface="Trebuchet MS"/>
                        </a:rPr>
                        <a:t>1</a:t>
                      </a:r>
                      <a:r>
                        <a:rPr dirty="0" sz="900" spc="-40">
                          <a:solidFill>
                            <a:srgbClr val="231F20"/>
                          </a:solidFill>
                          <a:latin typeface="Trebuchet MS"/>
                          <a:cs typeface="Trebuchet MS"/>
                        </a:rPr>
                        <a:t> </a:t>
                      </a:r>
                      <a:r>
                        <a:rPr dirty="0" sz="900" spc="55">
                          <a:solidFill>
                            <a:srgbClr val="231F20"/>
                          </a:solidFill>
                          <a:latin typeface="華康標楷體"/>
                          <a:cs typeface="華康標楷體"/>
                        </a:rPr>
                        <a:t>段：車兩側小燈、</a:t>
                      </a:r>
                      <a:r>
                        <a:rPr dirty="0" sz="900" spc="-10">
                          <a:solidFill>
                            <a:srgbClr val="231F20"/>
                          </a:solidFill>
                          <a:latin typeface="華康標楷體"/>
                          <a:cs typeface="華康標楷體"/>
                        </a:rPr>
                        <a:t>尾燈、牌照燈。</a:t>
                      </a:r>
                      <a:endParaRPr sz="900">
                        <a:latin typeface="華康標楷體"/>
                        <a:cs typeface="華康標楷體"/>
                      </a:endParaRPr>
                    </a:p>
                    <a:p>
                      <a:pPr algn="just" marL="142240" marR="19685">
                        <a:lnSpc>
                          <a:spcPct val="102400"/>
                        </a:lnSpc>
                      </a:pPr>
                      <a:r>
                        <a:rPr dirty="0" sz="900" spc="-100">
                          <a:solidFill>
                            <a:srgbClr val="231F20"/>
                          </a:solidFill>
                          <a:latin typeface="華康標楷體"/>
                          <a:cs typeface="華康標楷體"/>
                        </a:rPr>
                        <a:t>第 </a:t>
                      </a:r>
                      <a:r>
                        <a:rPr dirty="0" sz="900">
                          <a:solidFill>
                            <a:srgbClr val="231F20"/>
                          </a:solidFill>
                          <a:latin typeface="Trebuchet MS"/>
                          <a:cs typeface="Trebuchet MS"/>
                        </a:rPr>
                        <a:t>2</a:t>
                      </a:r>
                      <a:r>
                        <a:rPr dirty="0" sz="900" spc="-40">
                          <a:solidFill>
                            <a:srgbClr val="231F20"/>
                          </a:solidFill>
                          <a:latin typeface="Trebuchet MS"/>
                          <a:cs typeface="Trebuchet MS"/>
                        </a:rPr>
                        <a:t> </a:t>
                      </a:r>
                      <a:r>
                        <a:rPr dirty="0" sz="900" spc="70">
                          <a:solidFill>
                            <a:srgbClr val="231F20"/>
                          </a:solidFill>
                          <a:latin typeface="華康標楷體"/>
                          <a:cs typeface="華康標楷體"/>
                        </a:rPr>
                        <a:t>段：前大燈、車兩</a:t>
                      </a:r>
                      <a:r>
                        <a:rPr dirty="0" sz="900" spc="-20">
                          <a:solidFill>
                            <a:srgbClr val="231F20"/>
                          </a:solidFill>
                          <a:latin typeface="華康標楷體"/>
                          <a:cs typeface="華康標楷體"/>
                        </a:rPr>
                        <a:t>側小燈、尾燈、牌照燈。</a:t>
                      </a:r>
                      <a:endParaRPr sz="900">
                        <a:latin typeface="華康標楷體"/>
                        <a:cs typeface="華康標楷體"/>
                      </a:endParaRPr>
                    </a:p>
                    <a:p>
                      <a:pPr>
                        <a:lnSpc>
                          <a:spcPct val="100000"/>
                        </a:lnSpc>
                        <a:spcBef>
                          <a:spcPts val="10"/>
                        </a:spcBef>
                      </a:pPr>
                      <a:endParaRPr sz="900">
                        <a:latin typeface="Times New Roman"/>
                        <a:cs typeface="Times New Roman"/>
                      </a:endParaRPr>
                    </a:p>
                    <a:p>
                      <a:pPr algn="just" marL="141605" marR="38735" indent="-124460">
                        <a:lnSpc>
                          <a:spcPct val="102400"/>
                        </a:lnSpc>
                        <a:spcBef>
                          <a:spcPts val="5"/>
                        </a:spcBef>
                      </a:pPr>
                      <a:r>
                        <a:rPr dirty="0" sz="900" spc="55">
                          <a:solidFill>
                            <a:srgbClr val="231F20"/>
                          </a:solidFill>
                          <a:latin typeface="華康標楷體"/>
                          <a:cs typeface="華康標楷體"/>
                        </a:rPr>
                        <a:t>．部分車型遠光燈開啟方</a:t>
                      </a:r>
                      <a:r>
                        <a:rPr dirty="0" sz="900" spc="45">
                          <a:solidFill>
                            <a:srgbClr val="231F20"/>
                          </a:solidFill>
                          <a:latin typeface="華康標楷體"/>
                          <a:cs typeface="華康標楷體"/>
                        </a:rPr>
                        <a:t>式不同，應依原廠提供</a:t>
                      </a:r>
                      <a:r>
                        <a:rPr dirty="0" sz="900" spc="-15">
                          <a:solidFill>
                            <a:srgbClr val="231F20"/>
                          </a:solidFill>
                          <a:latin typeface="華康標楷體"/>
                          <a:cs typeface="華康標楷體"/>
                        </a:rPr>
                        <a:t>車輛使用手冊為準。</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950">
                        <a:latin typeface="Times New Roman"/>
                        <a:cs typeface="Times New Roman"/>
                      </a:endParaRPr>
                    </a:p>
                    <a:p>
                      <a:pPr algn="just" marL="141605" marR="38735" indent="-124460">
                        <a:lnSpc>
                          <a:spcPct val="102400"/>
                        </a:lnSpc>
                      </a:pPr>
                      <a:r>
                        <a:rPr dirty="0" sz="900" spc="55">
                          <a:solidFill>
                            <a:srgbClr val="231F20"/>
                          </a:solidFill>
                          <a:latin typeface="華康標楷體"/>
                          <a:cs typeface="華康標楷體"/>
                        </a:rPr>
                        <a:t>．如果在非必要時使用霧</a:t>
                      </a:r>
                      <a:r>
                        <a:rPr dirty="0" sz="900" spc="50">
                          <a:solidFill>
                            <a:srgbClr val="231F20"/>
                          </a:solidFill>
                          <a:latin typeface="華康標楷體"/>
                          <a:cs typeface="華康標楷體"/>
                        </a:rPr>
                        <a:t>燈可能會影響其他用路</a:t>
                      </a:r>
                      <a:r>
                        <a:rPr dirty="0" sz="900" spc="45">
                          <a:solidFill>
                            <a:srgbClr val="231F20"/>
                          </a:solidFill>
                          <a:latin typeface="華康標楷體"/>
                          <a:cs typeface="華康標楷體"/>
                        </a:rPr>
                        <a:t>人，故非雨天或濃霧行</a:t>
                      </a:r>
                      <a:r>
                        <a:rPr dirty="0" sz="900" spc="-15">
                          <a:solidFill>
                            <a:srgbClr val="231F20"/>
                          </a:solidFill>
                          <a:latin typeface="華康標楷體"/>
                          <a:cs typeface="華康標楷體"/>
                        </a:rPr>
                        <a:t>駛，不得使用霧燈。</a:t>
                      </a:r>
                      <a:endParaRPr sz="900">
                        <a:latin typeface="華康標楷體"/>
                        <a:cs typeface="華康標楷體"/>
                      </a:endParaRPr>
                    </a:p>
                    <a:p>
                      <a:pPr algn="just" marL="141605" marR="38735" indent="-124460">
                        <a:lnSpc>
                          <a:spcPct val="102400"/>
                        </a:lnSpc>
                      </a:pPr>
                      <a:r>
                        <a:rPr dirty="0" sz="900" spc="55">
                          <a:solidFill>
                            <a:srgbClr val="231F20"/>
                          </a:solidFill>
                          <a:latin typeface="華康標楷體"/>
                          <a:cs typeface="華康標楷體"/>
                        </a:rPr>
                        <a:t>．部分車型遠光燈開啟方</a:t>
                      </a:r>
                      <a:r>
                        <a:rPr dirty="0" sz="900" spc="45">
                          <a:solidFill>
                            <a:srgbClr val="231F20"/>
                          </a:solidFill>
                          <a:latin typeface="華康標楷體"/>
                          <a:cs typeface="華康標楷體"/>
                        </a:rPr>
                        <a:t>式不同，應依原廠提供</a:t>
                      </a:r>
                      <a:r>
                        <a:rPr dirty="0" sz="900" spc="-15">
                          <a:solidFill>
                            <a:srgbClr val="231F20"/>
                          </a:solidFill>
                          <a:latin typeface="華康標楷體"/>
                          <a:cs typeface="華康標楷體"/>
                        </a:rPr>
                        <a:t>車輛使用手冊為準。</a:t>
                      </a:r>
                      <a:endParaRPr sz="900">
                        <a:latin typeface="華康標楷體"/>
                        <a:cs typeface="華康標楷體"/>
                      </a:endParaRPr>
                    </a:p>
                    <a:p>
                      <a:pPr algn="just" marL="141605" marR="17145" indent="-124460">
                        <a:lnSpc>
                          <a:spcPct val="102400"/>
                        </a:lnSpc>
                        <a:spcBef>
                          <a:spcPts val="195"/>
                        </a:spcBef>
                      </a:pPr>
                      <a:r>
                        <a:rPr dirty="0" sz="900" spc="-40">
                          <a:solidFill>
                            <a:srgbClr val="231F20"/>
                          </a:solidFill>
                          <a:latin typeface="華康標楷體"/>
                          <a:cs typeface="華康標楷體"/>
                        </a:rPr>
                        <a:t>．雨刷乾刮容易造成擋風玻</a:t>
                      </a:r>
                      <a:r>
                        <a:rPr dirty="0" sz="900" spc="-50">
                          <a:solidFill>
                            <a:srgbClr val="231F20"/>
                          </a:solidFill>
                          <a:latin typeface="華康標楷體"/>
                          <a:cs typeface="華康標楷體"/>
                        </a:rPr>
                        <a:t>璃刮傷，因此雨刷使用時</a:t>
                      </a:r>
                      <a:r>
                        <a:rPr dirty="0" sz="900" spc="-20">
                          <a:solidFill>
                            <a:srgbClr val="231F20"/>
                          </a:solidFill>
                          <a:latin typeface="華康標楷體"/>
                          <a:cs typeface="華康標楷體"/>
                        </a:rPr>
                        <a:t>應搭配雨刷水一起使用。</a:t>
                      </a:r>
                      <a:endParaRPr sz="900">
                        <a:latin typeface="華康標楷體"/>
                        <a:cs typeface="華康標楷體"/>
                      </a:endParaRPr>
                    </a:p>
                    <a:p>
                      <a:pPr marL="141605">
                        <a:lnSpc>
                          <a:spcPct val="100000"/>
                        </a:lnSpc>
                        <a:spcBef>
                          <a:spcPts val="25"/>
                        </a:spcBef>
                      </a:pPr>
                      <a:r>
                        <a:rPr dirty="0" sz="900" spc="-40">
                          <a:solidFill>
                            <a:srgbClr val="231F20"/>
                          </a:solidFill>
                          <a:latin typeface="華康標楷體"/>
                          <a:cs typeface="華康標楷體"/>
                        </a:rPr>
                        <a:t>﹝參考</a:t>
                      </a:r>
                      <a:r>
                        <a:rPr dirty="0" sz="900" spc="-60">
                          <a:solidFill>
                            <a:srgbClr val="231F20"/>
                          </a:solidFill>
                          <a:latin typeface="華康標楷體"/>
                          <a:cs typeface="華康標楷體"/>
                        </a:rPr>
                        <a:t>﹞</a:t>
                      </a:r>
                      <a:r>
                        <a:rPr dirty="0" sz="900" spc="-45">
                          <a:solidFill>
                            <a:srgbClr val="231F20"/>
                          </a:solidFill>
                          <a:latin typeface="華康標楷體"/>
                          <a:cs typeface="華康標楷體"/>
                        </a:rPr>
                        <a:t>各個位置的動作</a:t>
                      </a:r>
                      <a:endParaRPr sz="900">
                        <a:latin typeface="華康標楷體"/>
                        <a:cs typeface="華康標楷體"/>
                      </a:endParaRPr>
                    </a:p>
                    <a:p>
                      <a:pPr marL="145415" marR="343535">
                        <a:lnSpc>
                          <a:spcPct val="102400"/>
                        </a:lnSpc>
                      </a:pPr>
                      <a:r>
                        <a:rPr dirty="0" sz="900" spc="-120">
                          <a:solidFill>
                            <a:srgbClr val="231F20"/>
                          </a:solidFill>
                          <a:latin typeface="Trebuchet MS"/>
                          <a:cs typeface="Trebuchet MS"/>
                        </a:rPr>
                        <a:t>OFF</a:t>
                      </a:r>
                      <a:r>
                        <a:rPr dirty="0" sz="900" spc="-95">
                          <a:solidFill>
                            <a:srgbClr val="231F20"/>
                          </a:solidFill>
                          <a:latin typeface="Trebuchet MS"/>
                          <a:cs typeface="Trebuchet MS"/>
                        </a:rPr>
                        <a:t>... </a:t>
                      </a:r>
                      <a:r>
                        <a:rPr dirty="0" sz="900" spc="-20">
                          <a:solidFill>
                            <a:srgbClr val="231F20"/>
                          </a:solidFill>
                          <a:latin typeface="華康標楷體"/>
                          <a:cs typeface="華康標楷體"/>
                        </a:rPr>
                        <a:t>停止位置</a:t>
                      </a:r>
                      <a:r>
                        <a:rPr dirty="0" sz="900" spc="-50">
                          <a:solidFill>
                            <a:srgbClr val="231F20"/>
                          </a:solidFill>
                          <a:latin typeface="華康標楷體"/>
                          <a:cs typeface="華康標楷體"/>
                        </a:rPr>
                        <a:t> </a:t>
                      </a:r>
                      <a:r>
                        <a:rPr dirty="0" sz="900" spc="-120">
                          <a:solidFill>
                            <a:srgbClr val="231F20"/>
                          </a:solidFill>
                          <a:latin typeface="Trebuchet MS"/>
                          <a:cs typeface="Trebuchet MS"/>
                        </a:rPr>
                        <a:t>INT</a:t>
                      </a:r>
                      <a:r>
                        <a:rPr dirty="0" sz="900" spc="-95">
                          <a:solidFill>
                            <a:srgbClr val="231F20"/>
                          </a:solidFill>
                          <a:latin typeface="Trebuchet MS"/>
                          <a:cs typeface="Trebuchet MS"/>
                        </a:rPr>
                        <a:t>... </a:t>
                      </a:r>
                      <a:r>
                        <a:rPr dirty="0" sz="900" spc="-20">
                          <a:solidFill>
                            <a:srgbClr val="231F20"/>
                          </a:solidFill>
                          <a:latin typeface="華康標楷體"/>
                          <a:cs typeface="華康標楷體"/>
                        </a:rPr>
                        <a:t>間歇作動位置</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grpSp>
        <p:nvGrpSpPr>
          <p:cNvPr id="230" name="object 230" descr=""/>
          <p:cNvGrpSpPr/>
          <p:nvPr/>
        </p:nvGrpSpPr>
        <p:grpSpPr>
          <a:xfrm>
            <a:off x="7946999" y="1896529"/>
            <a:ext cx="751205" cy="577215"/>
            <a:chOff x="7946999" y="1896529"/>
            <a:chExt cx="751205" cy="577215"/>
          </a:xfrm>
        </p:grpSpPr>
        <p:pic>
          <p:nvPicPr>
            <p:cNvPr id="231" name="object 231" descr=""/>
            <p:cNvPicPr/>
            <p:nvPr/>
          </p:nvPicPr>
          <p:blipFill>
            <a:blip r:embed="rId67" cstate="print"/>
            <a:stretch>
              <a:fillRect/>
            </a:stretch>
          </p:blipFill>
          <p:spPr>
            <a:xfrm>
              <a:off x="7946999" y="1896529"/>
              <a:ext cx="748157" cy="576668"/>
            </a:xfrm>
            <a:prstGeom prst="rect">
              <a:avLst/>
            </a:prstGeom>
          </p:spPr>
        </p:pic>
        <p:sp>
          <p:nvSpPr>
            <p:cNvPr id="232" name="object 232" descr=""/>
            <p:cNvSpPr/>
            <p:nvPr/>
          </p:nvSpPr>
          <p:spPr>
            <a:xfrm>
              <a:off x="8240092" y="2167511"/>
              <a:ext cx="79375" cy="164465"/>
            </a:xfrm>
            <a:custGeom>
              <a:avLst/>
              <a:gdLst/>
              <a:ahLst/>
              <a:cxnLst/>
              <a:rect l="l" t="t" r="r" b="b"/>
              <a:pathLst>
                <a:path w="79375" h="164464">
                  <a:moveTo>
                    <a:pt x="0" y="78943"/>
                  </a:moveTo>
                  <a:lnTo>
                    <a:pt x="9867" y="134442"/>
                  </a:lnTo>
                  <a:lnTo>
                    <a:pt x="39471" y="164045"/>
                  </a:lnTo>
                  <a:lnTo>
                    <a:pt x="50990" y="161718"/>
                  </a:lnTo>
                  <a:lnTo>
                    <a:pt x="60396" y="155373"/>
                  </a:lnTo>
                  <a:lnTo>
                    <a:pt x="66737" y="145963"/>
                  </a:lnTo>
                  <a:lnTo>
                    <a:pt x="69062" y="134442"/>
                  </a:lnTo>
                  <a:lnTo>
                    <a:pt x="71914" y="118402"/>
                  </a:lnTo>
                  <a:lnTo>
                    <a:pt x="39471" y="118402"/>
                  </a:lnTo>
                  <a:lnTo>
                    <a:pt x="24104" y="115301"/>
                  </a:lnTo>
                  <a:lnTo>
                    <a:pt x="11558" y="106845"/>
                  </a:lnTo>
                  <a:lnTo>
                    <a:pt x="3100" y="94302"/>
                  </a:lnTo>
                  <a:lnTo>
                    <a:pt x="0" y="78943"/>
                  </a:lnTo>
                  <a:close/>
                </a:path>
                <a:path w="79375" h="164464">
                  <a:moveTo>
                    <a:pt x="78930" y="78943"/>
                  </a:moveTo>
                  <a:lnTo>
                    <a:pt x="75829" y="94302"/>
                  </a:lnTo>
                  <a:lnTo>
                    <a:pt x="67373" y="106845"/>
                  </a:lnTo>
                  <a:lnTo>
                    <a:pt x="54831" y="115301"/>
                  </a:lnTo>
                  <a:lnTo>
                    <a:pt x="39471" y="118402"/>
                  </a:lnTo>
                  <a:lnTo>
                    <a:pt x="71914" y="118402"/>
                  </a:lnTo>
                  <a:lnTo>
                    <a:pt x="78930" y="78943"/>
                  </a:lnTo>
                  <a:close/>
                </a:path>
                <a:path w="79375" h="164464">
                  <a:moveTo>
                    <a:pt x="39471" y="0"/>
                  </a:moveTo>
                  <a:lnTo>
                    <a:pt x="24104" y="3102"/>
                  </a:lnTo>
                  <a:lnTo>
                    <a:pt x="11558" y="11563"/>
                  </a:lnTo>
                  <a:lnTo>
                    <a:pt x="3100" y="24110"/>
                  </a:lnTo>
                  <a:lnTo>
                    <a:pt x="0" y="39471"/>
                  </a:lnTo>
                  <a:lnTo>
                    <a:pt x="78930" y="78943"/>
                  </a:lnTo>
                  <a:lnTo>
                    <a:pt x="78930" y="39471"/>
                  </a:lnTo>
                  <a:lnTo>
                    <a:pt x="75829" y="24110"/>
                  </a:lnTo>
                  <a:lnTo>
                    <a:pt x="67373" y="11563"/>
                  </a:lnTo>
                  <a:lnTo>
                    <a:pt x="54831" y="3102"/>
                  </a:lnTo>
                  <a:lnTo>
                    <a:pt x="39471" y="0"/>
                  </a:lnTo>
                  <a:close/>
                </a:path>
              </a:pathLst>
            </a:custGeom>
            <a:solidFill>
              <a:srgbClr val="939598"/>
            </a:solidFill>
          </p:spPr>
          <p:txBody>
            <a:bodyPr wrap="square" lIns="0" tIns="0" rIns="0" bIns="0" rtlCol="0"/>
            <a:lstStyle/>
            <a:p/>
          </p:txBody>
        </p:sp>
        <p:pic>
          <p:nvPicPr>
            <p:cNvPr id="233" name="object 233" descr=""/>
            <p:cNvPicPr/>
            <p:nvPr/>
          </p:nvPicPr>
          <p:blipFill>
            <a:blip r:embed="rId68" cstate="print"/>
            <a:stretch>
              <a:fillRect/>
            </a:stretch>
          </p:blipFill>
          <p:spPr>
            <a:xfrm>
              <a:off x="8330514" y="2022005"/>
              <a:ext cx="364655" cy="451192"/>
            </a:xfrm>
            <a:prstGeom prst="rect">
              <a:avLst/>
            </a:prstGeom>
          </p:spPr>
        </p:pic>
        <p:pic>
          <p:nvPicPr>
            <p:cNvPr id="234" name="object 234" descr=""/>
            <p:cNvPicPr/>
            <p:nvPr/>
          </p:nvPicPr>
          <p:blipFill>
            <a:blip r:embed="rId69" cstate="print"/>
            <a:stretch>
              <a:fillRect/>
            </a:stretch>
          </p:blipFill>
          <p:spPr>
            <a:xfrm>
              <a:off x="8573376" y="2094745"/>
              <a:ext cx="121780" cy="153348"/>
            </a:xfrm>
            <a:prstGeom prst="rect">
              <a:avLst/>
            </a:prstGeom>
          </p:spPr>
        </p:pic>
        <p:pic>
          <p:nvPicPr>
            <p:cNvPr id="235" name="object 235" descr=""/>
            <p:cNvPicPr/>
            <p:nvPr/>
          </p:nvPicPr>
          <p:blipFill>
            <a:blip r:embed="rId70" cstate="print"/>
            <a:stretch>
              <a:fillRect/>
            </a:stretch>
          </p:blipFill>
          <p:spPr>
            <a:xfrm>
              <a:off x="8240090" y="2167521"/>
              <a:ext cx="78943" cy="118402"/>
            </a:xfrm>
            <a:prstGeom prst="rect">
              <a:avLst/>
            </a:prstGeom>
          </p:spPr>
        </p:pic>
        <p:sp>
          <p:nvSpPr>
            <p:cNvPr id="236" name="object 236" descr=""/>
            <p:cNvSpPr/>
            <p:nvPr/>
          </p:nvSpPr>
          <p:spPr>
            <a:xfrm>
              <a:off x="8668495" y="2374390"/>
              <a:ext cx="14604" cy="41910"/>
            </a:xfrm>
            <a:custGeom>
              <a:avLst/>
              <a:gdLst/>
              <a:ahLst/>
              <a:cxnLst/>
              <a:rect l="l" t="t" r="r" b="b"/>
              <a:pathLst>
                <a:path w="14604" h="41910">
                  <a:moveTo>
                    <a:pt x="12331" y="0"/>
                  </a:moveTo>
                  <a:lnTo>
                    <a:pt x="0" y="40703"/>
                  </a:lnTo>
                  <a:lnTo>
                    <a:pt x="2171" y="41363"/>
                  </a:lnTo>
                  <a:lnTo>
                    <a:pt x="14503" y="660"/>
                  </a:lnTo>
                  <a:lnTo>
                    <a:pt x="12331" y="0"/>
                  </a:lnTo>
                  <a:close/>
                </a:path>
              </a:pathLst>
            </a:custGeom>
            <a:solidFill>
              <a:srgbClr val="C49A6C"/>
            </a:solidFill>
          </p:spPr>
          <p:txBody>
            <a:bodyPr wrap="square" lIns="0" tIns="0" rIns="0" bIns="0" rtlCol="0"/>
            <a:lstStyle/>
            <a:p/>
          </p:txBody>
        </p:sp>
        <p:sp>
          <p:nvSpPr>
            <p:cNvPr id="237" name="object 237" descr=""/>
            <p:cNvSpPr/>
            <p:nvPr/>
          </p:nvSpPr>
          <p:spPr>
            <a:xfrm>
              <a:off x="8671319" y="1896529"/>
              <a:ext cx="24130" cy="33655"/>
            </a:xfrm>
            <a:custGeom>
              <a:avLst/>
              <a:gdLst/>
              <a:ahLst/>
              <a:cxnLst/>
              <a:rect l="l" t="t" r="r" b="b"/>
              <a:pathLst>
                <a:path w="24129" h="33655">
                  <a:moveTo>
                    <a:pt x="23837" y="12"/>
                  </a:moveTo>
                  <a:lnTo>
                    <a:pt x="2908" y="12"/>
                  </a:lnTo>
                  <a:lnTo>
                    <a:pt x="0" y="0"/>
                  </a:lnTo>
                  <a:lnTo>
                    <a:pt x="12877" y="16535"/>
                  </a:lnTo>
                  <a:lnTo>
                    <a:pt x="23825" y="33058"/>
                  </a:lnTo>
                  <a:lnTo>
                    <a:pt x="23825" y="31038"/>
                  </a:lnTo>
                  <a:lnTo>
                    <a:pt x="23837" y="12"/>
                  </a:lnTo>
                  <a:close/>
                </a:path>
              </a:pathLst>
            </a:custGeom>
            <a:solidFill>
              <a:srgbClr val="282936"/>
            </a:solidFill>
          </p:spPr>
          <p:txBody>
            <a:bodyPr wrap="square" lIns="0" tIns="0" rIns="0" bIns="0" rtlCol="0"/>
            <a:lstStyle/>
            <a:p/>
          </p:txBody>
        </p:sp>
        <p:pic>
          <p:nvPicPr>
            <p:cNvPr id="238" name="object 238" descr=""/>
            <p:cNvPicPr/>
            <p:nvPr/>
          </p:nvPicPr>
          <p:blipFill>
            <a:blip r:embed="rId71" cstate="print"/>
            <a:stretch>
              <a:fillRect/>
            </a:stretch>
          </p:blipFill>
          <p:spPr>
            <a:xfrm>
              <a:off x="8452979" y="1896529"/>
              <a:ext cx="242188" cy="576668"/>
            </a:xfrm>
            <a:prstGeom prst="rect">
              <a:avLst/>
            </a:prstGeom>
          </p:spPr>
        </p:pic>
        <p:pic>
          <p:nvPicPr>
            <p:cNvPr id="239" name="object 239" descr=""/>
            <p:cNvPicPr/>
            <p:nvPr/>
          </p:nvPicPr>
          <p:blipFill>
            <a:blip r:embed="rId72" cstate="print"/>
            <a:stretch>
              <a:fillRect/>
            </a:stretch>
          </p:blipFill>
          <p:spPr>
            <a:xfrm>
              <a:off x="8285454" y="2113940"/>
              <a:ext cx="412492" cy="359257"/>
            </a:xfrm>
            <a:prstGeom prst="rect">
              <a:avLst/>
            </a:prstGeom>
          </p:spPr>
        </p:pic>
        <p:sp>
          <p:nvSpPr>
            <p:cNvPr id="240" name="object 240" descr=""/>
            <p:cNvSpPr/>
            <p:nvPr/>
          </p:nvSpPr>
          <p:spPr>
            <a:xfrm>
              <a:off x="8284883" y="2114892"/>
              <a:ext cx="401320" cy="121920"/>
            </a:xfrm>
            <a:custGeom>
              <a:avLst/>
              <a:gdLst/>
              <a:ahLst/>
              <a:cxnLst/>
              <a:rect l="l" t="t" r="r" b="b"/>
              <a:pathLst>
                <a:path w="401320" h="121919">
                  <a:moveTo>
                    <a:pt x="16929" y="29946"/>
                  </a:moveTo>
                  <a:lnTo>
                    <a:pt x="16840" y="25895"/>
                  </a:lnTo>
                  <a:lnTo>
                    <a:pt x="12585" y="16916"/>
                  </a:lnTo>
                  <a:lnTo>
                    <a:pt x="3162" y="0"/>
                  </a:lnTo>
                  <a:lnTo>
                    <a:pt x="0" y="596"/>
                  </a:lnTo>
                  <a:lnTo>
                    <a:pt x="571" y="1092"/>
                  </a:lnTo>
                  <a:lnTo>
                    <a:pt x="1016" y="3810"/>
                  </a:lnTo>
                  <a:lnTo>
                    <a:pt x="2349" y="11176"/>
                  </a:lnTo>
                  <a:lnTo>
                    <a:pt x="4622" y="22034"/>
                  </a:lnTo>
                  <a:lnTo>
                    <a:pt x="7874" y="35217"/>
                  </a:lnTo>
                  <a:lnTo>
                    <a:pt x="13855" y="32067"/>
                  </a:lnTo>
                  <a:lnTo>
                    <a:pt x="16929" y="29946"/>
                  </a:lnTo>
                  <a:close/>
                </a:path>
                <a:path w="401320" h="121919">
                  <a:moveTo>
                    <a:pt x="400799" y="120218"/>
                  </a:moveTo>
                  <a:lnTo>
                    <a:pt x="397624" y="104521"/>
                  </a:lnTo>
                  <a:lnTo>
                    <a:pt x="393230" y="90766"/>
                  </a:lnTo>
                  <a:lnTo>
                    <a:pt x="386130" y="81000"/>
                  </a:lnTo>
                  <a:lnTo>
                    <a:pt x="374827" y="77292"/>
                  </a:lnTo>
                  <a:lnTo>
                    <a:pt x="371919" y="77292"/>
                  </a:lnTo>
                  <a:lnTo>
                    <a:pt x="369316" y="78117"/>
                  </a:lnTo>
                  <a:lnTo>
                    <a:pt x="366953" y="79552"/>
                  </a:lnTo>
                  <a:lnTo>
                    <a:pt x="369100" y="97815"/>
                  </a:lnTo>
                  <a:lnTo>
                    <a:pt x="390359" y="121335"/>
                  </a:lnTo>
                  <a:lnTo>
                    <a:pt x="397687" y="120751"/>
                  </a:lnTo>
                  <a:lnTo>
                    <a:pt x="400799" y="120218"/>
                  </a:lnTo>
                  <a:close/>
                </a:path>
              </a:pathLst>
            </a:custGeom>
            <a:solidFill>
              <a:srgbClr val="F79A82"/>
            </a:solidFill>
          </p:spPr>
          <p:txBody>
            <a:bodyPr wrap="square" lIns="0" tIns="0" rIns="0" bIns="0" rtlCol="0"/>
            <a:lstStyle/>
            <a:p/>
          </p:txBody>
        </p:sp>
        <p:pic>
          <p:nvPicPr>
            <p:cNvPr id="241" name="object 241" descr=""/>
            <p:cNvPicPr/>
            <p:nvPr/>
          </p:nvPicPr>
          <p:blipFill>
            <a:blip r:embed="rId73" cstate="print"/>
            <a:stretch>
              <a:fillRect/>
            </a:stretch>
          </p:blipFill>
          <p:spPr>
            <a:xfrm>
              <a:off x="8309638" y="2196324"/>
              <a:ext cx="142519" cy="217347"/>
            </a:xfrm>
            <a:prstGeom prst="rect">
              <a:avLst/>
            </a:prstGeom>
          </p:spPr>
        </p:pic>
        <p:pic>
          <p:nvPicPr>
            <p:cNvPr id="242" name="object 242" descr=""/>
            <p:cNvPicPr/>
            <p:nvPr/>
          </p:nvPicPr>
          <p:blipFill>
            <a:blip r:embed="rId74" cstate="print"/>
            <a:stretch>
              <a:fillRect/>
            </a:stretch>
          </p:blipFill>
          <p:spPr>
            <a:xfrm>
              <a:off x="8023071" y="2084006"/>
              <a:ext cx="263093" cy="103657"/>
            </a:xfrm>
            <a:prstGeom prst="rect">
              <a:avLst/>
            </a:prstGeom>
          </p:spPr>
        </p:pic>
      </p:grpSp>
      <p:grpSp>
        <p:nvGrpSpPr>
          <p:cNvPr id="243" name="object 243" descr=""/>
          <p:cNvGrpSpPr/>
          <p:nvPr/>
        </p:nvGrpSpPr>
        <p:grpSpPr>
          <a:xfrm>
            <a:off x="7946999" y="3230003"/>
            <a:ext cx="748665" cy="699135"/>
            <a:chOff x="7946999" y="3230003"/>
            <a:chExt cx="748665" cy="699135"/>
          </a:xfrm>
        </p:grpSpPr>
        <p:pic>
          <p:nvPicPr>
            <p:cNvPr id="244" name="object 244" descr=""/>
            <p:cNvPicPr/>
            <p:nvPr/>
          </p:nvPicPr>
          <p:blipFill>
            <a:blip r:embed="rId75" cstate="print"/>
            <a:stretch>
              <a:fillRect/>
            </a:stretch>
          </p:blipFill>
          <p:spPr>
            <a:xfrm>
              <a:off x="7948167" y="3230003"/>
              <a:ext cx="745197" cy="699071"/>
            </a:xfrm>
            <a:prstGeom prst="rect">
              <a:avLst/>
            </a:prstGeom>
          </p:spPr>
        </p:pic>
        <p:pic>
          <p:nvPicPr>
            <p:cNvPr id="245" name="object 245" descr=""/>
            <p:cNvPicPr/>
            <p:nvPr/>
          </p:nvPicPr>
          <p:blipFill>
            <a:blip r:embed="rId76" cstate="print"/>
            <a:stretch>
              <a:fillRect/>
            </a:stretch>
          </p:blipFill>
          <p:spPr>
            <a:xfrm>
              <a:off x="7946999" y="3230016"/>
              <a:ext cx="748156" cy="135492"/>
            </a:xfrm>
            <a:prstGeom prst="rect">
              <a:avLst/>
            </a:prstGeom>
          </p:spPr>
        </p:pic>
        <p:pic>
          <p:nvPicPr>
            <p:cNvPr id="246" name="object 246" descr=""/>
            <p:cNvPicPr/>
            <p:nvPr/>
          </p:nvPicPr>
          <p:blipFill>
            <a:blip r:embed="rId77" cstate="print"/>
            <a:stretch>
              <a:fillRect/>
            </a:stretch>
          </p:blipFill>
          <p:spPr>
            <a:xfrm>
              <a:off x="7949749" y="3230016"/>
              <a:ext cx="745407" cy="678540"/>
            </a:xfrm>
            <a:prstGeom prst="rect">
              <a:avLst/>
            </a:prstGeom>
          </p:spPr>
        </p:pic>
        <p:sp>
          <p:nvSpPr>
            <p:cNvPr id="247" name="object 247" descr=""/>
            <p:cNvSpPr/>
            <p:nvPr/>
          </p:nvSpPr>
          <p:spPr>
            <a:xfrm>
              <a:off x="8036674" y="3266351"/>
              <a:ext cx="572135" cy="612775"/>
            </a:xfrm>
            <a:custGeom>
              <a:avLst/>
              <a:gdLst/>
              <a:ahLst/>
              <a:cxnLst/>
              <a:rect l="l" t="t" r="r" b="b"/>
              <a:pathLst>
                <a:path w="572134" h="612775">
                  <a:moveTo>
                    <a:pt x="571893" y="295554"/>
                  </a:moveTo>
                  <a:lnTo>
                    <a:pt x="569518" y="243751"/>
                  </a:lnTo>
                  <a:lnTo>
                    <a:pt x="566242" y="222694"/>
                  </a:lnTo>
                  <a:lnTo>
                    <a:pt x="565137" y="198475"/>
                  </a:lnTo>
                  <a:lnTo>
                    <a:pt x="557377" y="148513"/>
                  </a:lnTo>
                  <a:lnTo>
                    <a:pt x="541159" y="106146"/>
                  </a:lnTo>
                  <a:lnTo>
                    <a:pt x="516343" y="71094"/>
                  </a:lnTo>
                  <a:lnTo>
                    <a:pt x="482803" y="43091"/>
                  </a:lnTo>
                  <a:lnTo>
                    <a:pt x="445693" y="24130"/>
                  </a:lnTo>
                  <a:lnTo>
                    <a:pt x="401383" y="10680"/>
                  </a:lnTo>
                  <a:lnTo>
                    <a:pt x="349529" y="2654"/>
                  </a:lnTo>
                  <a:lnTo>
                    <a:pt x="289801" y="0"/>
                  </a:lnTo>
                  <a:lnTo>
                    <a:pt x="266395" y="330"/>
                  </a:lnTo>
                  <a:lnTo>
                    <a:pt x="216242" y="3022"/>
                  </a:lnTo>
                  <a:lnTo>
                    <a:pt x="152552" y="12306"/>
                  </a:lnTo>
                  <a:lnTo>
                    <a:pt x="131800" y="20662"/>
                  </a:lnTo>
                  <a:lnTo>
                    <a:pt x="68211" y="29413"/>
                  </a:lnTo>
                  <a:lnTo>
                    <a:pt x="10172" y="69011"/>
                  </a:lnTo>
                  <a:lnTo>
                    <a:pt x="0" y="162090"/>
                  </a:lnTo>
                  <a:lnTo>
                    <a:pt x="4953" y="202120"/>
                  </a:lnTo>
                  <a:lnTo>
                    <a:pt x="4381" y="207365"/>
                  </a:lnTo>
                  <a:lnTo>
                    <a:pt x="11417" y="264210"/>
                  </a:lnTo>
                  <a:lnTo>
                    <a:pt x="10934" y="288607"/>
                  </a:lnTo>
                  <a:lnTo>
                    <a:pt x="12966" y="324548"/>
                  </a:lnTo>
                  <a:lnTo>
                    <a:pt x="14732" y="340296"/>
                  </a:lnTo>
                  <a:lnTo>
                    <a:pt x="14782" y="340601"/>
                  </a:lnTo>
                  <a:lnTo>
                    <a:pt x="16014" y="346430"/>
                  </a:lnTo>
                  <a:lnTo>
                    <a:pt x="17348" y="369824"/>
                  </a:lnTo>
                  <a:lnTo>
                    <a:pt x="26987" y="422554"/>
                  </a:lnTo>
                  <a:lnTo>
                    <a:pt x="52984" y="493433"/>
                  </a:lnTo>
                  <a:lnTo>
                    <a:pt x="74002" y="525589"/>
                  </a:lnTo>
                  <a:lnTo>
                    <a:pt x="102273" y="554202"/>
                  </a:lnTo>
                  <a:lnTo>
                    <a:pt x="139192" y="578243"/>
                  </a:lnTo>
                  <a:lnTo>
                    <a:pt x="186207" y="596671"/>
                  </a:lnTo>
                  <a:lnTo>
                    <a:pt x="244703" y="608482"/>
                  </a:lnTo>
                  <a:lnTo>
                    <a:pt x="316141" y="612648"/>
                  </a:lnTo>
                  <a:lnTo>
                    <a:pt x="374180" y="608368"/>
                  </a:lnTo>
                  <a:lnTo>
                    <a:pt x="415137" y="598043"/>
                  </a:lnTo>
                  <a:lnTo>
                    <a:pt x="424891" y="595591"/>
                  </a:lnTo>
                  <a:lnTo>
                    <a:pt x="468071" y="574344"/>
                  </a:lnTo>
                  <a:lnTo>
                    <a:pt x="503593" y="544715"/>
                  </a:lnTo>
                  <a:lnTo>
                    <a:pt x="533641" y="502970"/>
                  </a:lnTo>
                  <a:lnTo>
                    <a:pt x="553796" y="455155"/>
                  </a:lnTo>
                  <a:lnTo>
                    <a:pt x="565746" y="403288"/>
                  </a:lnTo>
                  <a:lnTo>
                    <a:pt x="571207" y="349402"/>
                  </a:lnTo>
                  <a:lnTo>
                    <a:pt x="571893" y="295554"/>
                  </a:lnTo>
                  <a:close/>
                </a:path>
              </a:pathLst>
            </a:custGeom>
            <a:solidFill>
              <a:srgbClr val="231F20"/>
            </a:solidFill>
          </p:spPr>
          <p:txBody>
            <a:bodyPr wrap="square" lIns="0" tIns="0" rIns="0" bIns="0" rtlCol="0"/>
            <a:lstStyle/>
            <a:p/>
          </p:txBody>
        </p:sp>
        <p:pic>
          <p:nvPicPr>
            <p:cNvPr id="248" name="object 248" descr=""/>
            <p:cNvPicPr/>
            <p:nvPr/>
          </p:nvPicPr>
          <p:blipFill>
            <a:blip r:embed="rId78" cstate="print"/>
            <a:stretch>
              <a:fillRect/>
            </a:stretch>
          </p:blipFill>
          <p:spPr>
            <a:xfrm>
              <a:off x="8055123" y="3282416"/>
              <a:ext cx="541628" cy="552767"/>
            </a:xfrm>
            <a:prstGeom prst="rect">
              <a:avLst/>
            </a:prstGeom>
          </p:spPr>
        </p:pic>
        <p:sp>
          <p:nvSpPr>
            <p:cNvPr id="249" name="object 249" descr=""/>
            <p:cNvSpPr/>
            <p:nvPr/>
          </p:nvSpPr>
          <p:spPr>
            <a:xfrm>
              <a:off x="8053770" y="3280949"/>
              <a:ext cx="544830" cy="556260"/>
            </a:xfrm>
            <a:custGeom>
              <a:avLst/>
              <a:gdLst/>
              <a:ahLst/>
              <a:cxnLst/>
              <a:rect l="l" t="t" r="r" b="b"/>
              <a:pathLst>
                <a:path w="544829" h="556260">
                  <a:moveTo>
                    <a:pt x="272701" y="0"/>
                  </a:moveTo>
                  <a:lnTo>
                    <a:pt x="225097" y="1347"/>
                  </a:lnTo>
                  <a:lnTo>
                    <a:pt x="172625" y="5372"/>
                  </a:lnTo>
                  <a:lnTo>
                    <a:pt x="105613" y="24741"/>
                  </a:lnTo>
                  <a:lnTo>
                    <a:pt x="54299" y="67970"/>
                  </a:lnTo>
                  <a:lnTo>
                    <a:pt x="24717" y="120378"/>
                  </a:lnTo>
                  <a:lnTo>
                    <a:pt x="8036" y="178514"/>
                  </a:lnTo>
                  <a:lnTo>
                    <a:pt x="911" y="235645"/>
                  </a:lnTo>
                  <a:lnTo>
                    <a:pt x="0" y="285039"/>
                  </a:lnTo>
                  <a:lnTo>
                    <a:pt x="1956" y="319966"/>
                  </a:lnTo>
                  <a:lnTo>
                    <a:pt x="11397" y="371403"/>
                  </a:lnTo>
                  <a:lnTo>
                    <a:pt x="23116" y="409889"/>
                  </a:lnTo>
                  <a:lnTo>
                    <a:pt x="40828" y="447331"/>
                  </a:lnTo>
                  <a:lnTo>
                    <a:pt x="66770" y="481914"/>
                  </a:lnTo>
                  <a:lnTo>
                    <a:pt x="98299" y="508650"/>
                  </a:lnTo>
                  <a:lnTo>
                    <a:pt x="136650" y="529329"/>
                  </a:lnTo>
                  <a:lnTo>
                    <a:pt x="182026" y="544017"/>
                  </a:lnTo>
                  <a:lnTo>
                    <a:pt x="234632" y="552781"/>
                  </a:lnTo>
                  <a:lnTo>
                    <a:pt x="294672" y="555688"/>
                  </a:lnTo>
                  <a:lnTo>
                    <a:pt x="334578" y="552767"/>
                  </a:lnTo>
                  <a:lnTo>
                    <a:pt x="294672" y="552767"/>
                  </a:lnTo>
                  <a:lnTo>
                    <a:pt x="225283" y="548734"/>
                  </a:lnTo>
                  <a:lnTo>
                    <a:pt x="168452" y="537296"/>
                  </a:lnTo>
                  <a:lnTo>
                    <a:pt x="122798" y="519445"/>
                  </a:lnTo>
                  <a:lnTo>
                    <a:pt x="86942" y="496173"/>
                  </a:lnTo>
                  <a:lnTo>
                    <a:pt x="59503" y="468472"/>
                  </a:lnTo>
                  <a:lnTo>
                    <a:pt x="24357" y="403752"/>
                  </a:lnTo>
                  <a:lnTo>
                    <a:pt x="6318" y="333222"/>
                  </a:lnTo>
                  <a:lnTo>
                    <a:pt x="2909" y="284972"/>
                  </a:lnTo>
                  <a:lnTo>
                    <a:pt x="3798" y="235967"/>
                  </a:lnTo>
                  <a:lnTo>
                    <a:pt x="10833" y="179301"/>
                  </a:lnTo>
                  <a:lnTo>
                    <a:pt x="27329" y="121667"/>
                  </a:lnTo>
                  <a:lnTo>
                    <a:pt x="56598" y="69761"/>
                  </a:lnTo>
                  <a:lnTo>
                    <a:pt x="107028" y="27309"/>
                  </a:lnTo>
                  <a:lnTo>
                    <a:pt x="172917" y="8280"/>
                  </a:lnTo>
                  <a:lnTo>
                    <a:pt x="225238" y="4267"/>
                  </a:lnTo>
                  <a:lnTo>
                    <a:pt x="272701" y="2920"/>
                  </a:lnTo>
                  <a:lnTo>
                    <a:pt x="334364" y="2920"/>
                  </a:lnTo>
                  <a:lnTo>
                    <a:pt x="334193" y="2892"/>
                  </a:lnTo>
                  <a:lnTo>
                    <a:pt x="272701" y="0"/>
                  </a:lnTo>
                  <a:close/>
                </a:path>
                <a:path w="544829" h="556260">
                  <a:moveTo>
                    <a:pt x="334364" y="2920"/>
                  </a:moveTo>
                  <a:lnTo>
                    <a:pt x="272701" y="2920"/>
                  </a:lnTo>
                  <a:lnTo>
                    <a:pt x="333541" y="5772"/>
                  </a:lnTo>
                  <a:lnTo>
                    <a:pt x="386227" y="14397"/>
                  </a:lnTo>
                  <a:lnTo>
                    <a:pt x="430906" y="28899"/>
                  </a:lnTo>
                  <a:lnTo>
                    <a:pt x="467724" y="49382"/>
                  </a:lnTo>
                  <a:lnTo>
                    <a:pt x="496827" y="75951"/>
                  </a:lnTo>
                  <a:lnTo>
                    <a:pt x="518362" y="108711"/>
                  </a:lnTo>
                  <a:lnTo>
                    <a:pt x="532475" y="147764"/>
                  </a:lnTo>
                  <a:lnTo>
                    <a:pt x="539312" y="193217"/>
                  </a:lnTo>
                  <a:lnTo>
                    <a:pt x="541657" y="244202"/>
                  </a:lnTo>
                  <a:lnTo>
                    <a:pt x="541038" y="296927"/>
                  </a:lnTo>
                  <a:lnTo>
                    <a:pt x="535793" y="349723"/>
                  </a:lnTo>
                  <a:lnTo>
                    <a:pt x="524264" y="400450"/>
                  </a:lnTo>
                  <a:lnTo>
                    <a:pt x="504794" y="447089"/>
                  </a:lnTo>
                  <a:lnTo>
                    <a:pt x="475723" y="487616"/>
                  </a:lnTo>
                  <a:lnTo>
                    <a:pt x="441576" y="516034"/>
                  </a:lnTo>
                  <a:lnTo>
                    <a:pt x="399914" y="536403"/>
                  </a:lnTo>
                  <a:lnTo>
                    <a:pt x="350893" y="548666"/>
                  </a:lnTo>
                  <a:lnTo>
                    <a:pt x="294672" y="552767"/>
                  </a:lnTo>
                  <a:lnTo>
                    <a:pt x="334578" y="552767"/>
                  </a:lnTo>
                  <a:lnTo>
                    <a:pt x="401080" y="539089"/>
                  </a:lnTo>
                  <a:lnTo>
                    <a:pt x="443253" y="518430"/>
                  </a:lnTo>
                  <a:lnTo>
                    <a:pt x="477857" y="489610"/>
                  </a:lnTo>
                  <a:lnTo>
                    <a:pt x="507253" y="448679"/>
                  </a:lnTo>
                  <a:lnTo>
                    <a:pt x="526948" y="401646"/>
                  </a:lnTo>
                  <a:lnTo>
                    <a:pt x="538618" y="350539"/>
                  </a:lnTo>
                  <a:lnTo>
                    <a:pt x="543937" y="297382"/>
                  </a:lnTo>
                  <a:lnTo>
                    <a:pt x="544574" y="244085"/>
                  </a:lnTo>
                  <a:lnTo>
                    <a:pt x="542220" y="193027"/>
                  </a:lnTo>
                  <a:lnTo>
                    <a:pt x="535301" y="146924"/>
                  </a:lnTo>
                  <a:lnTo>
                    <a:pt x="521028" y="107311"/>
                  </a:lnTo>
                  <a:lnTo>
                    <a:pt x="499254" y="74082"/>
                  </a:lnTo>
                  <a:lnTo>
                    <a:pt x="469830" y="47131"/>
                  </a:lnTo>
                  <a:lnTo>
                    <a:pt x="432611" y="26353"/>
                  </a:lnTo>
                  <a:lnTo>
                    <a:pt x="387447" y="11642"/>
                  </a:lnTo>
                  <a:lnTo>
                    <a:pt x="334364" y="2920"/>
                  </a:lnTo>
                  <a:close/>
                </a:path>
              </a:pathLst>
            </a:custGeom>
            <a:solidFill>
              <a:srgbClr val="231F20"/>
            </a:solidFill>
          </p:spPr>
          <p:txBody>
            <a:bodyPr wrap="square" lIns="0" tIns="0" rIns="0" bIns="0" rtlCol="0"/>
            <a:lstStyle/>
            <a:p/>
          </p:txBody>
        </p:sp>
        <p:pic>
          <p:nvPicPr>
            <p:cNvPr id="250" name="object 250" descr=""/>
            <p:cNvPicPr/>
            <p:nvPr/>
          </p:nvPicPr>
          <p:blipFill>
            <a:blip r:embed="rId79" cstate="print"/>
            <a:stretch>
              <a:fillRect/>
            </a:stretch>
          </p:blipFill>
          <p:spPr>
            <a:xfrm>
              <a:off x="8129943" y="3497668"/>
              <a:ext cx="331190" cy="271399"/>
            </a:xfrm>
            <a:prstGeom prst="rect">
              <a:avLst/>
            </a:prstGeom>
          </p:spPr>
        </p:pic>
        <p:pic>
          <p:nvPicPr>
            <p:cNvPr id="251" name="object 251" descr=""/>
            <p:cNvPicPr/>
            <p:nvPr/>
          </p:nvPicPr>
          <p:blipFill>
            <a:blip r:embed="rId80" cstate="print"/>
            <a:stretch>
              <a:fillRect/>
            </a:stretch>
          </p:blipFill>
          <p:spPr>
            <a:xfrm>
              <a:off x="8217358" y="3549090"/>
              <a:ext cx="162984" cy="169138"/>
            </a:xfrm>
            <a:prstGeom prst="rect">
              <a:avLst/>
            </a:prstGeom>
          </p:spPr>
        </p:pic>
        <p:pic>
          <p:nvPicPr>
            <p:cNvPr id="252" name="object 252" descr=""/>
            <p:cNvPicPr/>
            <p:nvPr/>
          </p:nvPicPr>
          <p:blipFill>
            <a:blip r:embed="rId81" cstate="print"/>
            <a:stretch>
              <a:fillRect/>
            </a:stretch>
          </p:blipFill>
          <p:spPr>
            <a:xfrm>
              <a:off x="8201470" y="3230003"/>
              <a:ext cx="493698" cy="699071"/>
            </a:xfrm>
            <a:prstGeom prst="rect">
              <a:avLst/>
            </a:prstGeom>
          </p:spPr>
        </p:pic>
        <p:pic>
          <p:nvPicPr>
            <p:cNvPr id="253" name="object 253" descr=""/>
            <p:cNvPicPr/>
            <p:nvPr/>
          </p:nvPicPr>
          <p:blipFill>
            <a:blip r:embed="rId82" cstate="print"/>
            <a:stretch>
              <a:fillRect/>
            </a:stretch>
          </p:blipFill>
          <p:spPr>
            <a:xfrm>
              <a:off x="8277034" y="3230003"/>
              <a:ext cx="413600" cy="699071"/>
            </a:xfrm>
            <a:prstGeom prst="rect">
              <a:avLst/>
            </a:prstGeom>
          </p:spPr>
        </p:pic>
        <p:pic>
          <p:nvPicPr>
            <p:cNvPr id="254" name="object 254" descr=""/>
            <p:cNvPicPr/>
            <p:nvPr/>
          </p:nvPicPr>
          <p:blipFill>
            <a:blip r:embed="rId83" cstate="print"/>
            <a:stretch>
              <a:fillRect/>
            </a:stretch>
          </p:blipFill>
          <p:spPr>
            <a:xfrm>
              <a:off x="8167129" y="3230016"/>
              <a:ext cx="304251" cy="286837"/>
            </a:xfrm>
            <a:prstGeom prst="rect">
              <a:avLst/>
            </a:prstGeom>
          </p:spPr>
        </p:pic>
        <p:pic>
          <p:nvPicPr>
            <p:cNvPr id="255" name="object 255" descr=""/>
            <p:cNvPicPr/>
            <p:nvPr/>
          </p:nvPicPr>
          <p:blipFill>
            <a:blip r:embed="rId84" cstate="print"/>
            <a:stretch>
              <a:fillRect/>
            </a:stretch>
          </p:blipFill>
          <p:spPr>
            <a:xfrm>
              <a:off x="7947659" y="3596805"/>
              <a:ext cx="635838" cy="332270"/>
            </a:xfrm>
            <a:prstGeom prst="rect">
              <a:avLst/>
            </a:prstGeom>
          </p:spPr>
        </p:pic>
        <p:pic>
          <p:nvPicPr>
            <p:cNvPr id="256" name="object 256" descr=""/>
            <p:cNvPicPr/>
            <p:nvPr/>
          </p:nvPicPr>
          <p:blipFill>
            <a:blip r:embed="rId85" cstate="print"/>
            <a:stretch>
              <a:fillRect/>
            </a:stretch>
          </p:blipFill>
          <p:spPr>
            <a:xfrm>
              <a:off x="8129943" y="3497668"/>
              <a:ext cx="331190" cy="271399"/>
            </a:xfrm>
            <a:prstGeom prst="rect">
              <a:avLst/>
            </a:prstGeom>
          </p:spPr>
        </p:pic>
        <p:pic>
          <p:nvPicPr>
            <p:cNvPr id="257" name="object 257" descr=""/>
            <p:cNvPicPr/>
            <p:nvPr/>
          </p:nvPicPr>
          <p:blipFill>
            <a:blip r:embed="rId86" cstate="print"/>
            <a:stretch>
              <a:fillRect/>
            </a:stretch>
          </p:blipFill>
          <p:spPr>
            <a:xfrm>
              <a:off x="8142083" y="3266163"/>
              <a:ext cx="297941" cy="268498"/>
            </a:xfrm>
            <a:prstGeom prst="rect">
              <a:avLst/>
            </a:prstGeom>
          </p:spPr>
        </p:pic>
        <p:sp>
          <p:nvSpPr>
            <p:cNvPr id="258" name="object 258" descr=""/>
            <p:cNvSpPr/>
            <p:nvPr/>
          </p:nvSpPr>
          <p:spPr>
            <a:xfrm>
              <a:off x="8247238" y="3371319"/>
              <a:ext cx="87630" cy="57785"/>
            </a:xfrm>
            <a:custGeom>
              <a:avLst/>
              <a:gdLst/>
              <a:ahLst/>
              <a:cxnLst/>
              <a:rect l="l" t="t" r="r" b="b"/>
              <a:pathLst>
                <a:path w="87629" h="57785">
                  <a:moveTo>
                    <a:pt x="63017" y="0"/>
                  </a:moveTo>
                  <a:lnTo>
                    <a:pt x="24536" y="0"/>
                  </a:lnTo>
                  <a:lnTo>
                    <a:pt x="14985" y="1928"/>
                  </a:lnTo>
                  <a:lnTo>
                    <a:pt x="7186" y="7186"/>
                  </a:lnTo>
                  <a:lnTo>
                    <a:pt x="1928" y="14985"/>
                  </a:lnTo>
                  <a:lnTo>
                    <a:pt x="0" y="24536"/>
                  </a:lnTo>
                  <a:lnTo>
                    <a:pt x="0" y="33121"/>
                  </a:lnTo>
                  <a:lnTo>
                    <a:pt x="1928" y="42672"/>
                  </a:lnTo>
                  <a:lnTo>
                    <a:pt x="7186" y="50471"/>
                  </a:lnTo>
                  <a:lnTo>
                    <a:pt x="14985" y="55729"/>
                  </a:lnTo>
                  <a:lnTo>
                    <a:pt x="24536" y="57657"/>
                  </a:lnTo>
                  <a:lnTo>
                    <a:pt x="63017" y="57657"/>
                  </a:lnTo>
                  <a:lnTo>
                    <a:pt x="72567" y="55729"/>
                  </a:lnTo>
                  <a:lnTo>
                    <a:pt x="80367" y="50471"/>
                  </a:lnTo>
                  <a:lnTo>
                    <a:pt x="85625" y="42672"/>
                  </a:lnTo>
                  <a:lnTo>
                    <a:pt x="87553" y="33121"/>
                  </a:lnTo>
                  <a:lnTo>
                    <a:pt x="87553" y="24536"/>
                  </a:lnTo>
                  <a:lnTo>
                    <a:pt x="85625" y="14985"/>
                  </a:lnTo>
                  <a:lnTo>
                    <a:pt x="80367" y="7186"/>
                  </a:lnTo>
                  <a:lnTo>
                    <a:pt x="72567" y="1928"/>
                  </a:lnTo>
                  <a:lnTo>
                    <a:pt x="63017" y="0"/>
                  </a:lnTo>
                  <a:close/>
                </a:path>
              </a:pathLst>
            </a:custGeom>
            <a:solidFill>
              <a:srgbClr val="FFFFFF"/>
            </a:solidFill>
          </p:spPr>
          <p:txBody>
            <a:bodyPr wrap="square" lIns="0" tIns="0" rIns="0" bIns="0" rtlCol="0"/>
            <a:lstStyle/>
            <a:p/>
          </p:txBody>
        </p:sp>
        <p:pic>
          <p:nvPicPr>
            <p:cNvPr id="259" name="object 259" descr=""/>
            <p:cNvPicPr/>
            <p:nvPr/>
          </p:nvPicPr>
          <p:blipFill>
            <a:blip r:embed="rId87" cstate="print"/>
            <a:stretch>
              <a:fillRect/>
            </a:stretch>
          </p:blipFill>
          <p:spPr>
            <a:xfrm>
              <a:off x="8142084" y="3266163"/>
              <a:ext cx="297941" cy="268498"/>
            </a:xfrm>
            <a:prstGeom prst="rect">
              <a:avLst/>
            </a:prstGeom>
          </p:spPr>
        </p:pic>
      </p:grpSp>
      <p:sp>
        <p:nvSpPr>
          <p:cNvPr id="260" name="object 260"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18</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261" name="object 261"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19</a:t>
            </a:r>
            <a:endParaRPr sz="800">
              <a:latin typeface="Times New Roman"/>
              <a:cs typeface="Times New Roman"/>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sp>
          <p:nvSpPr>
            <p:cNvPr id="59" name="object 59" descr=""/>
            <p:cNvSpPr/>
            <p:nvPr/>
          </p:nvSpPr>
          <p:spPr>
            <a:xfrm>
              <a:off x="7919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60" name="object 60" descr=""/>
            <p:cNvSpPr/>
            <p:nvPr/>
          </p:nvSpPr>
          <p:spPr>
            <a:xfrm>
              <a:off x="8712000" y="589506"/>
              <a:ext cx="0" cy="477520"/>
            </a:xfrm>
            <a:custGeom>
              <a:avLst/>
              <a:gdLst/>
              <a:ahLst/>
              <a:cxnLst/>
              <a:rect l="l" t="t" r="r" b="b"/>
              <a:pathLst>
                <a:path w="0" h="477519">
                  <a:moveTo>
                    <a:pt x="0" y="476999"/>
                  </a:moveTo>
                  <a:lnTo>
                    <a:pt x="0" y="0"/>
                  </a:lnTo>
                </a:path>
              </a:pathLst>
            </a:custGeom>
            <a:ln w="9004">
              <a:solidFill>
                <a:srgbClr val="FFFFFF"/>
              </a:solidFill>
            </a:ln>
          </p:spPr>
          <p:txBody>
            <a:bodyPr wrap="square" lIns="0" tIns="0" rIns="0" bIns="0" rtlCol="0"/>
            <a:lstStyle/>
            <a:p/>
          </p:txBody>
        </p:sp>
        <p:sp>
          <p:nvSpPr>
            <p:cNvPr id="61" name="object 61" descr=""/>
            <p:cNvSpPr/>
            <p:nvPr/>
          </p:nvSpPr>
          <p:spPr>
            <a:xfrm>
              <a:off x="10079999" y="589506"/>
              <a:ext cx="0" cy="477520"/>
            </a:xfrm>
            <a:custGeom>
              <a:avLst/>
              <a:gdLst/>
              <a:ahLst/>
              <a:cxnLst/>
              <a:rect l="l" t="t" r="r" b="b"/>
              <a:pathLst>
                <a:path w="0" h="477519">
                  <a:moveTo>
                    <a:pt x="0" y="476999"/>
                  </a:moveTo>
                  <a:lnTo>
                    <a:pt x="0" y="0"/>
                  </a:lnTo>
                </a:path>
              </a:pathLst>
            </a:custGeom>
            <a:ln w="9004">
              <a:solidFill>
                <a:srgbClr val="FFFFFF"/>
              </a:solidFill>
            </a:ln>
          </p:spPr>
          <p:txBody>
            <a:bodyPr wrap="square" lIns="0" tIns="0" rIns="0" bIns="0" rtlCol="0"/>
            <a:lstStyle/>
            <a:p/>
          </p:txBody>
        </p:sp>
        <p:sp>
          <p:nvSpPr>
            <p:cNvPr id="62" name="object 62" descr=""/>
            <p:cNvSpPr/>
            <p:nvPr/>
          </p:nvSpPr>
          <p:spPr>
            <a:xfrm>
              <a:off x="13140002" y="589502"/>
              <a:ext cx="0" cy="473075"/>
            </a:xfrm>
            <a:custGeom>
              <a:avLst/>
              <a:gdLst/>
              <a:ahLst/>
              <a:cxnLst/>
              <a:rect l="l" t="t" r="r" b="b"/>
              <a:pathLst>
                <a:path w="0" h="473075">
                  <a:moveTo>
                    <a:pt x="0" y="472503"/>
                  </a:moveTo>
                  <a:lnTo>
                    <a:pt x="0" y="0"/>
                  </a:lnTo>
                </a:path>
              </a:pathLst>
            </a:custGeom>
            <a:ln w="9004">
              <a:solidFill>
                <a:srgbClr val="FFFFFF"/>
              </a:solidFill>
            </a:ln>
          </p:spPr>
          <p:txBody>
            <a:bodyPr wrap="square" lIns="0" tIns="0" rIns="0" bIns="0" rtlCol="0"/>
            <a:lstStyle/>
            <a:p/>
          </p:txBody>
        </p:sp>
        <p:sp>
          <p:nvSpPr>
            <p:cNvPr id="63" name="object 63" descr=""/>
            <p:cNvSpPr/>
            <p:nvPr/>
          </p:nvSpPr>
          <p:spPr>
            <a:xfrm>
              <a:off x="8712000" y="1066500"/>
              <a:ext cx="0" cy="198120"/>
            </a:xfrm>
            <a:custGeom>
              <a:avLst/>
              <a:gdLst/>
              <a:ahLst/>
              <a:cxnLst/>
              <a:rect l="l" t="t" r="r" b="b"/>
              <a:pathLst>
                <a:path w="0" h="198119">
                  <a:moveTo>
                    <a:pt x="0" y="198005"/>
                  </a:moveTo>
                  <a:lnTo>
                    <a:pt x="0" y="0"/>
                  </a:lnTo>
                </a:path>
              </a:pathLst>
            </a:custGeom>
            <a:ln w="9004">
              <a:solidFill>
                <a:srgbClr val="FFFFFF"/>
              </a:solidFill>
            </a:ln>
          </p:spPr>
          <p:txBody>
            <a:bodyPr wrap="square" lIns="0" tIns="0" rIns="0" bIns="0" rtlCol="0"/>
            <a:lstStyle/>
            <a:p/>
          </p:txBody>
        </p:sp>
        <p:sp>
          <p:nvSpPr>
            <p:cNvPr id="64" name="object 64" descr=""/>
            <p:cNvSpPr/>
            <p:nvPr/>
          </p:nvSpPr>
          <p:spPr>
            <a:xfrm>
              <a:off x="10079999" y="1066500"/>
              <a:ext cx="0" cy="198120"/>
            </a:xfrm>
            <a:custGeom>
              <a:avLst/>
              <a:gdLst/>
              <a:ahLst/>
              <a:cxnLst/>
              <a:rect l="l" t="t" r="r" b="b"/>
              <a:pathLst>
                <a:path w="0" h="198119">
                  <a:moveTo>
                    <a:pt x="0" y="198005"/>
                  </a:moveTo>
                  <a:lnTo>
                    <a:pt x="0" y="0"/>
                  </a:lnTo>
                </a:path>
              </a:pathLst>
            </a:custGeom>
            <a:ln w="9004">
              <a:solidFill>
                <a:srgbClr val="FFFFFF"/>
              </a:solidFill>
            </a:ln>
          </p:spPr>
          <p:txBody>
            <a:bodyPr wrap="square" lIns="0" tIns="0" rIns="0" bIns="0" rtlCol="0"/>
            <a:lstStyle/>
            <a:p/>
          </p:txBody>
        </p:sp>
        <p:sp>
          <p:nvSpPr>
            <p:cNvPr id="65" name="object 65" descr=""/>
            <p:cNvSpPr/>
            <p:nvPr/>
          </p:nvSpPr>
          <p:spPr>
            <a:xfrm>
              <a:off x="8712000" y="1264499"/>
              <a:ext cx="0" cy="198120"/>
            </a:xfrm>
            <a:custGeom>
              <a:avLst/>
              <a:gdLst/>
              <a:ahLst/>
              <a:cxnLst/>
              <a:rect l="l" t="t" r="r" b="b"/>
              <a:pathLst>
                <a:path w="0" h="198119">
                  <a:moveTo>
                    <a:pt x="0" y="198005"/>
                  </a:moveTo>
                  <a:lnTo>
                    <a:pt x="0" y="0"/>
                  </a:lnTo>
                </a:path>
              </a:pathLst>
            </a:custGeom>
            <a:ln w="9004">
              <a:solidFill>
                <a:srgbClr val="FFFFFF"/>
              </a:solidFill>
            </a:ln>
          </p:spPr>
          <p:txBody>
            <a:bodyPr wrap="square" lIns="0" tIns="0" rIns="0" bIns="0" rtlCol="0"/>
            <a:lstStyle/>
            <a:p/>
          </p:txBody>
        </p:sp>
        <p:sp>
          <p:nvSpPr>
            <p:cNvPr id="66" name="object 66" descr=""/>
            <p:cNvSpPr/>
            <p:nvPr/>
          </p:nvSpPr>
          <p:spPr>
            <a:xfrm>
              <a:off x="10079999" y="1264499"/>
              <a:ext cx="0" cy="198120"/>
            </a:xfrm>
            <a:custGeom>
              <a:avLst/>
              <a:gdLst/>
              <a:ahLst/>
              <a:cxnLst/>
              <a:rect l="l" t="t" r="r" b="b"/>
              <a:pathLst>
                <a:path w="0" h="198119">
                  <a:moveTo>
                    <a:pt x="0" y="198005"/>
                  </a:moveTo>
                  <a:lnTo>
                    <a:pt x="0" y="0"/>
                  </a:lnTo>
                </a:path>
              </a:pathLst>
            </a:custGeom>
            <a:ln w="9004">
              <a:solidFill>
                <a:srgbClr val="FFFFFF"/>
              </a:solidFill>
            </a:ln>
          </p:spPr>
          <p:txBody>
            <a:bodyPr wrap="square" lIns="0" tIns="0" rIns="0" bIns="0" rtlCol="0"/>
            <a:lstStyle/>
            <a:p/>
          </p:txBody>
        </p:sp>
        <p:sp>
          <p:nvSpPr>
            <p:cNvPr id="67" name="object 67" descr=""/>
            <p:cNvSpPr/>
            <p:nvPr/>
          </p:nvSpPr>
          <p:spPr>
            <a:xfrm>
              <a:off x="8712000" y="1462500"/>
              <a:ext cx="0" cy="198120"/>
            </a:xfrm>
            <a:custGeom>
              <a:avLst/>
              <a:gdLst/>
              <a:ahLst/>
              <a:cxnLst/>
              <a:rect l="l" t="t" r="r" b="b"/>
              <a:pathLst>
                <a:path w="0" h="198119">
                  <a:moveTo>
                    <a:pt x="0" y="198005"/>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10079999" y="1462500"/>
              <a:ext cx="0" cy="198120"/>
            </a:xfrm>
            <a:custGeom>
              <a:avLst/>
              <a:gdLst/>
              <a:ahLst/>
              <a:cxnLst/>
              <a:rect l="l" t="t" r="r" b="b"/>
              <a:pathLst>
                <a:path w="0" h="198119">
                  <a:moveTo>
                    <a:pt x="0" y="198005"/>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8712000" y="1660507"/>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10079999" y="1660507"/>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8712000" y="2002508"/>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0079999" y="2002508"/>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8712000" y="2344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74" name="object 74" descr=""/>
            <p:cNvSpPr/>
            <p:nvPr/>
          </p:nvSpPr>
          <p:spPr>
            <a:xfrm>
              <a:off x="10079999" y="2344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75" name="object 75" descr=""/>
            <p:cNvSpPr/>
            <p:nvPr/>
          </p:nvSpPr>
          <p:spPr>
            <a:xfrm>
              <a:off x="8712000" y="2704507"/>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10079999" y="2704507"/>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8712000" y="3046508"/>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78" name="object 78" descr=""/>
            <p:cNvSpPr/>
            <p:nvPr/>
          </p:nvSpPr>
          <p:spPr>
            <a:xfrm>
              <a:off x="10079999" y="3046508"/>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79" name="object 79" descr=""/>
            <p:cNvSpPr/>
            <p:nvPr/>
          </p:nvSpPr>
          <p:spPr>
            <a:xfrm>
              <a:off x="8712000" y="3388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80" name="object 80" descr=""/>
            <p:cNvSpPr/>
            <p:nvPr/>
          </p:nvSpPr>
          <p:spPr>
            <a:xfrm>
              <a:off x="10079999" y="3388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81" name="object 81" descr=""/>
            <p:cNvSpPr/>
            <p:nvPr/>
          </p:nvSpPr>
          <p:spPr>
            <a:xfrm>
              <a:off x="8712000" y="3604511"/>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82" name="object 82" descr=""/>
            <p:cNvSpPr/>
            <p:nvPr/>
          </p:nvSpPr>
          <p:spPr>
            <a:xfrm>
              <a:off x="10079999" y="3604511"/>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83" name="object 83" descr=""/>
            <p:cNvSpPr/>
            <p:nvPr/>
          </p:nvSpPr>
          <p:spPr>
            <a:xfrm>
              <a:off x="8712000" y="3964512"/>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84" name="object 84" descr=""/>
            <p:cNvSpPr/>
            <p:nvPr/>
          </p:nvSpPr>
          <p:spPr>
            <a:xfrm>
              <a:off x="10079999" y="3964512"/>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85" name="object 85" descr=""/>
            <p:cNvSpPr/>
            <p:nvPr/>
          </p:nvSpPr>
          <p:spPr>
            <a:xfrm>
              <a:off x="8712000" y="4324505"/>
              <a:ext cx="0" cy="639445"/>
            </a:xfrm>
            <a:custGeom>
              <a:avLst/>
              <a:gdLst/>
              <a:ahLst/>
              <a:cxnLst/>
              <a:rect l="l" t="t" r="r" b="b"/>
              <a:pathLst>
                <a:path w="0" h="639445">
                  <a:moveTo>
                    <a:pt x="0" y="639000"/>
                  </a:moveTo>
                  <a:lnTo>
                    <a:pt x="0" y="0"/>
                  </a:lnTo>
                </a:path>
              </a:pathLst>
            </a:custGeom>
            <a:ln w="9004">
              <a:solidFill>
                <a:srgbClr val="FFFFFF"/>
              </a:solidFill>
            </a:ln>
          </p:spPr>
          <p:txBody>
            <a:bodyPr wrap="square" lIns="0" tIns="0" rIns="0" bIns="0" rtlCol="0"/>
            <a:lstStyle/>
            <a:p/>
          </p:txBody>
        </p:sp>
        <p:sp>
          <p:nvSpPr>
            <p:cNvPr id="86" name="object 86" descr=""/>
            <p:cNvSpPr/>
            <p:nvPr/>
          </p:nvSpPr>
          <p:spPr>
            <a:xfrm>
              <a:off x="10079999" y="4324505"/>
              <a:ext cx="0" cy="639445"/>
            </a:xfrm>
            <a:custGeom>
              <a:avLst/>
              <a:gdLst/>
              <a:ahLst/>
              <a:cxnLst/>
              <a:rect l="l" t="t" r="r" b="b"/>
              <a:pathLst>
                <a:path w="0" h="639445">
                  <a:moveTo>
                    <a:pt x="0" y="639000"/>
                  </a:moveTo>
                  <a:lnTo>
                    <a:pt x="0" y="0"/>
                  </a:lnTo>
                </a:path>
              </a:pathLst>
            </a:custGeom>
            <a:ln w="9004">
              <a:solidFill>
                <a:srgbClr val="FFFFFF"/>
              </a:solidFill>
            </a:ln>
          </p:spPr>
          <p:txBody>
            <a:bodyPr wrap="square" lIns="0" tIns="0" rIns="0" bIns="0" rtlCol="0"/>
            <a:lstStyle/>
            <a:p/>
          </p:txBody>
        </p:sp>
        <p:sp>
          <p:nvSpPr>
            <p:cNvPr id="87" name="object 87" descr=""/>
            <p:cNvSpPr/>
            <p:nvPr/>
          </p:nvSpPr>
          <p:spPr>
            <a:xfrm>
              <a:off x="10079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88" name="object 88" descr=""/>
            <p:cNvSpPr/>
            <p:nvPr/>
          </p:nvSpPr>
          <p:spPr>
            <a:xfrm>
              <a:off x="13140002"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89" name="object 89" descr=""/>
            <p:cNvSpPr/>
            <p:nvPr/>
          </p:nvSpPr>
          <p:spPr>
            <a:xfrm>
              <a:off x="8712000" y="598680"/>
              <a:ext cx="0" cy="449580"/>
            </a:xfrm>
            <a:custGeom>
              <a:avLst/>
              <a:gdLst/>
              <a:ahLst/>
              <a:cxnLst/>
              <a:rect l="l" t="t" r="r" b="b"/>
              <a:pathLst>
                <a:path w="0" h="449580">
                  <a:moveTo>
                    <a:pt x="0" y="449478"/>
                  </a:moveTo>
                  <a:lnTo>
                    <a:pt x="0" y="0"/>
                  </a:lnTo>
                </a:path>
              </a:pathLst>
            </a:custGeom>
            <a:ln w="9004">
              <a:solidFill>
                <a:srgbClr val="BCBEC0"/>
              </a:solidFill>
              <a:prstDash val="dot"/>
            </a:ln>
          </p:spPr>
          <p:txBody>
            <a:bodyPr wrap="square" lIns="0" tIns="0" rIns="0" bIns="0" rtlCol="0"/>
            <a:lstStyle/>
            <a:p/>
          </p:txBody>
        </p:sp>
        <p:sp>
          <p:nvSpPr>
            <p:cNvPr id="90" name="object 90" descr=""/>
            <p:cNvSpPr/>
            <p:nvPr/>
          </p:nvSpPr>
          <p:spPr>
            <a:xfrm>
              <a:off x="8707489" y="585012"/>
              <a:ext cx="9525" cy="486409"/>
            </a:xfrm>
            <a:custGeom>
              <a:avLst/>
              <a:gdLst/>
              <a:ahLst/>
              <a:cxnLst/>
              <a:rect l="l" t="t" r="r" b="b"/>
              <a:pathLst>
                <a:path w="9525" h="486409">
                  <a:moveTo>
                    <a:pt x="9004" y="481495"/>
                  </a:moveTo>
                  <a:lnTo>
                    <a:pt x="7683" y="478320"/>
                  </a:lnTo>
                  <a:lnTo>
                    <a:pt x="4508" y="476999"/>
                  </a:lnTo>
                  <a:lnTo>
                    <a:pt x="1320" y="478320"/>
                  </a:lnTo>
                  <a:lnTo>
                    <a:pt x="0" y="481495"/>
                  </a:lnTo>
                  <a:lnTo>
                    <a:pt x="1320" y="484682"/>
                  </a:lnTo>
                  <a:lnTo>
                    <a:pt x="4508" y="486003"/>
                  </a:lnTo>
                  <a:lnTo>
                    <a:pt x="7683" y="484682"/>
                  </a:lnTo>
                  <a:lnTo>
                    <a:pt x="9004" y="481495"/>
                  </a:lnTo>
                  <a:close/>
                </a:path>
                <a:path w="9525" h="486409">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91" name="object 91" descr=""/>
            <p:cNvSpPr/>
            <p:nvPr/>
          </p:nvSpPr>
          <p:spPr>
            <a:xfrm>
              <a:off x="10079999" y="598680"/>
              <a:ext cx="0" cy="449580"/>
            </a:xfrm>
            <a:custGeom>
              <a:avLst/>
              <a:gdLst/>
              <a:ahLst/>
              <a:cxnLst/>
              <a:rect l="l" t="t" r="r" b="b"/>
              <a:pathLst>
                <a:path w="0" h="449580">
                  <a:moveTo>
                    <a:pt x="0" y="449478"/>
                  </a:moveTo>
                  <a:lnTo>
                    <a:pt x="0" y="0"/>
                  </a:lnTo>
                </a:path>
              </a:pathLst>
            </a:custGeom>
            <a:ln w="9004">
              <a:solidFill>
                <a:srgbClr val="BCBEC0"/>
              </a:solidFill>
              <a:prstDash val="dot"/>
            </a:ln>
          </p:spPr>
          <p:txBody>
            <a:bodyPr wrap="square" lIns="0" tIns="0" rIns="0" bIns="0" rtlCol="0"/>
            <a:lstStyle/>
            <a:p/>
          </p:txBody>
        </p:sp>
        <p:sp>
          <p:nvSpPr>
            <p:cNvPr id="92" name="object 92" descr=""/>
            <p:cNvSpPr/>
            <p:nvPr/>
          </p:nvSpPr>
          <p:spPr>
            <a:xfrm>
              <a:off x="10075494" y="585012"/>
              <a:ext cx="9525" cy="486409"/>
            </a:xfrm>
            <a:custGeom>
              <a:avLst/>
              <a:gdLst/>
              <a:ahLst/>
              <a:cxnLst/>
              <a:rect l="l" t="t" r="r" b="b"/>
              <a:pathLst>
                <a:path w="9525" h="486409">
                  <a:moveTo>
                    <a:pt x="9004" y="481495"/>
                  </a:moveTo>
                  <a:lnTo>
                    <a:pt x="7683" y="478320"/>
                  </a:lnTo>
                  <a:lnTo>
                    <a:pt x="4495" y="476999"/>
                  </a:lnTo>
                  <a:lnTo>
                    <a:pt x="1320" y="478320"/>
                  </a:lnTo>
                  <a:lnTo>
                    <a:pt x="0" y="481495"/>
                  </a:lnTo>
                  <a:lnTo>
                    <a:pt x="1320" y="484682"/>
                  </a:lnTo>
                  <a:lnTo>
                    <a:pt x="4495" y="486003"/>
                  </a:lnTo>
                  <a:lnTo>
                    <a:pt x="7683" y="484682"/>
                  </a:lnTo>
                  <a:lnTo>
                    <a:pt x="9004" y="481495"/>
                  </a:lnTo>
                  <a:close/>
                </a:path>
                <a:path w="9525" h="48640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93" name="object 93" descr=""/>
            <p:cNvSpPr/>
            <p:nvPr/>
          </p:nvSpPr>
          <p:spPr>
            <a:xfrm>
              <a:off x="13140002" y="598595"/>
              <a:ext cx="0" cy="445770"/>
            </a:xfrm>
            <a:custGeom>
              <a:avLst/>
              <a:gdLst/>
              <a:ahLst/>
              <a:cxnLst/>
              <a:rect l="l" t="t" r="r" b="b"/>
              <a:pathLst>
                <a:path w="0" h="445769">
                  <a:moveTo>
                    <a:pt x="0" y="445236"/>
                  </a:moveTo>
                  <a:lnTo>
                    <a:pt x="0" y="0"/>
                  </a:lnTo>
                </a:path>
              </a:pathLst>
            </a:custGeom>
            <a:ln w="9004">
              <a:solidFill>
                <a:srgbClr val="BCBEC0"/>
              </a:solidFill>
              <a:prstDash val="dot"/>
            </a:ln>
          </p:spPr>
          <p:txBody>
            <a:bodyPr wrap="square" lIns="0" tIns="0" rIns="0" bIns="0" rtlCol="0"/>
            <a:lstStyle/>
            <a:p/>
          </p:txBody>
        </p:sp>
        <p:sp>
          <p:nvSpPr>
            <p:cNvPr id="94" name="object 94" descr=""/>
            <p:cNvSpPr/>
            <p:nvPr/>
          </p:nvSpPr>
          <p:spPr>
            <a:xfrm>
              <a:off x="13135497" y="585000"/>
              <a:ext cx="9525" cy="481965"/>
            </a:xfrm>
            <a:custGeom>
              <a:avLst/>
              <a:gdLst/>
              <a:ahLst/>
              <a:cxnLst/>
              <a:rect l="l" t="t" r="r" b="b"/>
              <a:pathLst>
                <a:path w="9525" h="481965">
                  <a:moveTo>
                    <a:pt x="9004" y="477012"/>
                  </a:moveTo>
                  <a:lnTo>
                    <a:pt x="7683" y="473824"/>
                  </a:lnTo>
                  <a:lnTo>
                    <a:pt x="4495" y="472503"/>
                  </a:lnTo>
                  <a:lnTo>
                    <a:pt x="1320" y="473824"/>
                  </a:lnTo>
                  <a:lnTo>
                    <a:pt x="0" y="477012"/>
                  </a:lnTo>
                  <a:lnTo>
                    <a:pt x="1320" y="480199"/>
                  </a:lnTo>
                  <a:lnTo>
                    <a:pt x="4495" y="481507"/>
                  </a:lnTo>
                  <a:lnTo>
                    <a:pt x="7683" y="480199"/>
                  </a:lnTo>
                  <a:lnTo>
                    <a:pt x="9004" y="477012"/>
                  </a:lnTo>
                  <a:close/>
                </a:path>
                <a:path w="9525" h="481965">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95" name="object 95" descr=""/>
            <p:cNvSpPr/>
            <p:nvPr/>
          </p:nvSpPr>
          <p:spPr>
            <a:xfrm>
              <a:off x="8712000" y="1075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96" name="object 96" descr=""/>
            <p:cNvSpPr/>
            <p:nvPr/>
          </p:nvSpPr>
          <p:spPr>
            <a:xfrm>
              <a:off x="8707489" y="1061999"/>
              <a:ext cx="9525" cy="207010"/>
            </a:xfrm>
            <a:custGeom>
              <a:avLst/>
              <a:gdLst/>
              <a:ahLst/>
              <a:cxnLst/>
              <a:rect l="l" t="t" r="r" b="b"/>
              <a:pathLst>
                <a:path w="9525" h="207009">
                  <a:moveTo>
                    <a:pt x="9004" y="202514"/>
                  </a:moveTo>
                  <a:lnTo>
                    <a:pt x="7683" y="199326"/>
                  </a:lnTo>
                  <a:lnTo>
                    <a:pt x="4508" y="198005"/>
                  </a:lnTo>
                  <a:lnTo>
                    <a:pt x="1320" y="199326"/>
                  </a:lnTo>
                  <a:lnTo>
                    <a:pt x="0" y="202514"/>
                  </a:lnTo>
                  <a:lnTo>
                    <a:pt x="1320" y="205701"/>
                  </a:lnTo>
                  <a:lnTo>
                    <a:pt x="4508" y="207010"/>
                  </a:lnTo>
                  <a:lnTo>
                    <a:pt x="7683" y="205701"/>
                  </a:lnTo>
                  <a:lnTo>
                    <a:pt x="9004" y="202514"/>
                  </a:lnTo>
                  <a:close/>
                </a:path>
                <a:path w="9525" h="207009">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97" name="object 97" descr=""/>
            <p:cNvSpPr/>
            <p:nvPr/>
          </p:nvSpPr>
          <p:spPr>
            <a:xfrm>
              <a:off x="10079999" y="1075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98" name="object 98" descr=""/>
            <p:cNvSpPr/>
            <p:nvPr/>
          </p:nvSpPr>
          <p:spPr>
            <a:xfrm>
              <a:off x="10075494" y="1061999"/>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99" name="object 99" descr=""/>
            <p:cNvSpPr/>
            <p:nvPr/>
          </p:nvSpPr>
          <p:spPr>
            <a:xfrm>
              <a:off x="8712000" y="1273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00" name="object 100" descr=""/>
            <p:cNvSpPr/>
            <p:nvPr/>
          </p:nvSpPr>
          <p:spPr>
            <a:xfrm>
              <a:off x="8707489" y="1260005"/>
              <a:ext cx="9525" cy="207010"/>
            </a:xfrm>
            <a:custGeom>
              <a:avLst/>
              <a:gdLst/>
              <a:ahLst/>
              <a:cxnLst/>
              <a:rect l="l" t="t" r="r" b="b"/>
              <a:pathLst>
                <a:path w="9525" h="207009">
                  <a:moveTo>
                    <a:pt x="9004" y="202501"/>
                  </a:moveTo>
                  <a:lnTo>
                    <a:pt x="7683" y="199326"/>
                  </a:lnTo>
                  <a:lnTo>
                    <a:pt x="4508" y="198005"/>
                  </a:lnTo>
                  <a:lnTo>
                    <a:pt x="1320" y="199326"/>
                  </a:lnTo>
                  <a:lnTo>
                    <a:pt x="0" y="202501"/>
                  </a:lnTo>
                  <a:lnTo>
                    <a:pt x="1320" y="205689"/>
                  </a:lnTo>
                  <a:lnTo>
                    <a:pt x="4508" y="207010"/>
                  </a:lnTo>
                  <a:lnTo>
                    <a:pt x="7683" y="205689"/>
                  </a:lnTo>
                  <a:lnTo>
                    <a:pt x="9004" y="202501"/>
                  </a:lnTo>
                  <a:close/>
                </a:path>
                <a:path w="9525" h="207009">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01" name="object 101" descr=""/>
            <p:cNvSpPr/>
            <p:nvPr/>
          </p:nvSpPr>
          <p:spPr>
            <a:xfrm>
              <a:off x="10079999" y="1273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02" name="object 102" descr=""/>
            <p:cNvSpPr/>
            <p:nvPr/>
          </p:nvSpPr>
          <p:spPr>
            <a:xfrm>
              <a:off x="10075494" y="1260005"/>
              <a:ext cx="9525" cy="207010"/>
            </a:xfrm>
            <a:custGeom>
              <a:avLst/>
              <a:gdLst/>
              <a:ahLst/>
              <a:cxnLst/>
              <a:rect l="l" t="t" r="r" b="b"/>
              <a:pathLst>
                <a:path w="9525" h="207009">
                  <a:moveTo>
                    <a:pt x="9004" y="202501"/>
                  </a:moveTo>
                  <a:lnTo>
                    <a:pt x="7683" y="199326"/>
                  </a:lnTo>
                  <a:lnTo>
                    <a:pt x="4495" y="198005"/>
                  </a:lnTo>
                  <a:lnTo>
                    <a:pt x="1320" y="199326"/>
                  </a:lnTo>
                  <a:lnTo>
                    <a:pt x="0" y="202501"/>
                  </a:lnTo>
                  <a:lnTo>
                    <a:pt x="1320" y="205689"/>
                  </a:lnTo>
                  <a:lnTo>
                    <a:pt x="4495" y="207010"/>
                  </a:lnTo>
                  <a:lnTo>
                    <a:pt x="7683" y="205689"/>
                  </a:lnTo>
                  <a:lnTo>
                    <a:pt x="9004" y="202501"/>
                  </a:lnTo>
                  <a:close/>
                </a:path>
                <a:path w="9525" h="20700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03" name="object 103" descr=""/>
            <p:cNvSpPr/>
            <p:nvPr/>
          </p:nvSpPr>
          <p:spPr>
            <a:xfrm>
              <a:off x="8712000" y="1471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04" name="object 104" descr=""/>
            <p:cNvSpPr/>
            <p:nvPr/>
          </p:nvSpPr>
          <p:spPr>
            <a:xfrm>
              <a:off x="8707489" y="1457998"/>
              <a:ext cx="9525" cy="207010"/>
            </a:xfrm>
            <a:custGeom>
              <a:avLst/>
              <a:gdLst/>
              <a:ahLst/>
              <a:cxnLst/>
              <a:rect l="l" t="t" r="r" b="b"/>
              <a:pathLst>
                <a:path w="9525" h="207010">
                  <a:moveTo>
                    <a:pt x="9004" y="202514"/>
                  </a:moveTo>
                  <a:lnTo>
                    <a:pt x="7683" y="199326"/>
                  </a:lnTo>
                  <a:lnTo>
                    <a:pt x="4508" y="198005"/>
                  </a:lnTo>
                  <a:lnTo>
                    <a:pt x="1320" y="199326"/>
                  </a:lnTo>
                  <a:lnTo>
                    <a:pt x="0" y="202514"/>
                  </a:lnTo>
                  <a:lnTo>
                    <a:pt x="1320" y="205701"/>
                  </a:lnTo>
                  <a:lnTo>
                    <a:pt x="4508" y="207010"/>
                  </a:lnTo>
                  <a:lnTo>
                    <a:pt x="7683" y="205701"/>
                  </a:lnTo>
                  <a:lnTo>
                    <a:pt x="9004" y="202514"/>
                  </a:lnTo>
                  <a:close/>
                </a:path>
                <a:path w="9525" h="207010">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05" name="object 105" descr=""/>
            <p:cNvSpPr/>
            <p:nvPr/>
          </p:nvSpPr>
          <p:spPr>
            <a:xfrm>
              <a:off x="10079999" y="1471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06" name="object 106" descr=""/>
            <p:cNvSpPr/>
            <p:nvPr/>
          </p:nvSpPr>
          <p:spPr>
            <a:xfrm>
              <a:off x="10075494" y="1457998"/>
              <a:ext cx="9525" cy="207010"/>
            </a:xfrm>
            <a:custGeom>
              <a:avLst/>
              <a:gdLst/>
              <a:ahLst/>
              <a:cxnLst/>
              <a:rect l="l" t="t" r="r" b="b"/>
              <a:pathLst>
                <a:path w="9525" h="207010">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10">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07" name="object 107" descr=""/>
            <p:cNvSpPr/>
            <p:nvPr/>
          </p:nvSpPr>
          <p:spPr>
            <a:xfrm>
              <a:off x="8712000" y="1669507"/>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08" name="object 108" descr=""/>
            <p:cNvSpPr/>
            <p:nvPr/>
          </p:nvSpPr>
          <p:spPr>
            <a:xfrm>
              <a:off x="8707489" y="1656016"/>
              <a:ext cx="9525" cy="351155"/>
            </a:xfrm>
            <a:custGeom>
              <a:avLst/>
              <a:gdLst/>
              <a:ahLst/>
              <a:cxnLst/>
              <a:rect l="l" t="t" r="r" b="b"/>
              <a:pathLst>
                <a:path w="9525" h="351155">
                  <a:moveTo>
                    <a:pt x="9004" y="346494"/>
                  </a:moveTo>
                  <a:lnTo>
                    <a:pt x="7683" y="343306"/>
                  </a:lnTo>
                  <a:lnTo>
                    <a:pt x="4508" y="341998"/>
                  </a:lnTo>
                  <a:lnTo>
                    <a:pt x="1320" y="343306"/>
                  </a:lnTo>
                  <a:lnTo>
                    <a:pt x="0" y="346494"/>
                  </a:lnTo>
                  <a:lnTo>
                    <a:pt x="1320" y="349681"/>
                  </a:lnTo>
                  <a:lnTo>
                    <a:pt x="4508" y="351002"/>
                  </a:lnTo>
                  <a:lnTo>
                    <a:pt x="7683" y="349681"/>
                  </a:lnTo>
                  <a:lnTo>
                    <a:pt x="9004" y="346494"/>
                  </a:lnTo>
                  <a:close/>
                </a:path>
                <a:path w="9525" h="351155">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09" name="object 109" descr=""/>
            <p:cNvSpPr/>
            <p:nvPr/>
          </p:nvSpPr>
          <p:spPr>
            <a:xfrm>
              <a:off x="10079999" y="1669507"/>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10" name="object 110" descr=""/>
            <p:cNvSpPr/>
            <p:nvPr/>
          </p:nvSpPr>
          <p:spPr>
            <a:xfrm>
              <a:off x="10075494" y="1656016"/>
              <a:ext cx="9525" cy="351155"/>
            </a:xfrm>
            <a:custGeom>
              <a:avLst/>
              <a:gdLst/>
              <a:ahLst/>
              <a:cxnLst/>
              <a:rect l="l" t="t" r="r" b="b"/>
              <a:pathLst>
                <a:path w="9525" h="351155">
                  <a:moveTo>
                    <a:pt x="9004" y="346494"/>
                  </a:moveTo>
                  <a:lnTo>
                    <a:pt x="7683" y="343306"/>
                  </a:lnTo>
                  <a:lnTo>
                    <a:pt x="4495" y="341998"/>
                  </a:lnTo>
                  <a:lnTo>
                    <a:pt x="1320" y="343306"/>
                  </a:lnTo>
                  <a:lnTo>
                    <a:pt x="0" y="346494"/>
                  </a:lnTo>
                  <a:lnTo>
                    <a:pt x="1320" y="349681"/>
                  </a:lnTo>
                  <a:lnTo>
                    <a:pt x="4495" y="351002"/>
                  </a:lnTo>
                  <a:lnTo>
                    <a:pt x="7683" y="349681"/>
                  </a:lnTo>
                  <a:lnTo>
                    <a:pt x="9004" y="346494"/>
                  </a:lnTo>
                  <a:close/>
                </a:path>
                <a:path w="9525" h="351155">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1" name="object 111" descr=""/>
            <p:cNvSpPr/>
            <p:nvPr/>
          </p:nvSpPr>
          <p:spPr>
            <a:xfrm>
              <a:off x="8712000" y="2011507"/>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12" name="object 112" descr=""/>
            <p:cNvSpPr/>
            <p:nvPr/>
          </p:nvSpPr>
          <p:spPr>
            <a:xfrm>
              <a:off x="8707489" y="1998014"/>
              <a:ext cx="9525" cy="351155"/>
            </a:xfrm>
            <a:custGeom>
              <a:avLst/>
              <a:gdLst/>
              <a:ahLst/>
              <a:cxnLst/>
              <a:rect l="l" t="t" r="r" b="b"/>
              <a:pathLst>
                <a:path w="9525" h="351155">
                  <a:moveTo>
                    <a:pt x="9004" y="346494"/>
                  </a:moveTo>
                  <a:lnTo>
                    <a:pt x="7683" y="343319"/>
                  </a:lnTo>
                  <a:lnTo>
                    <a:pt x="4508" y="341998"/>
                  </a:lnTo>
                  <a:lnTo>
                    <a:pt x="1320" y="343319"/>
                  </a:lnTo>
                  <a:lnTo>
                    <a:pt x="0" y="346494"/>
                  </a:lnTo>
                  <a:lnTo>
                    <a:pt x="1320" y="349681"/>
                  </a:lnTo>
                  <a:lnTo>
                    <a:pt x="4508" y="351002"/>
                  </a:lnTo>
                  <a:lnTo>
                    <a:pt x="7683" y="349681"/>
                  </a:lnTo>
                  <a:lnTo>
                    <a:pt x="9004" y="346494"/>
                  </a:lnTo>
                  <a:close/>
                </a:path>
                <a:path w="9525" h="35115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13" name="object 113" descr=""/>
            <p:cNvSpPr/>
            <p:nvPr/>
          </p:nvSpPr>
          <p:spPr>
            <a:xfrm>
              <a:off x="10079999" y="2011507"/>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14" name="object 114" descr=""/>
            <p:cNvSpPr/>
            <p:nvPr/>
          </p:nvSpPr>
          <p:spPr>
            <a:xfrm>
              <a:off x="10075494" y="1998014"/>
              <a:ext cx="9525" cy="351155"/>
            </a:xfrm>
            <a:custGeom>
              <a:avLst/>
              <a:gdLst/>
              <a:ahLst/>
              <a:cxnLst/>
              <a:rect l="l" t="t" r="r" b="b"/>
              <a:pathLst>
                <a:path w="9525" h="351155">
                  <a:moveTo>
                    <a:pt x="9004" y="346494"/>
                  </a:moveTo>
                  <a:lnTo>
                    <a:pt x="7683" y="343319"/>
                  </a:lnTo>
                  <a:lnTo>
                    <a:pt x="4495" y="341998"/>
                  </a:lnTo>
                  <a:lnTo>
                    <a:pt x="1320" y="343319"/>
                  </a:lnTo>
                  <a:lnTo>
                    <a:pt x="0" y="346494"/>
                  </a:lnTo>
                  <a:lnTo>
                    <a:pt x="1320" y="349681"/>
                  </a:lnTo>
                  <a:lnTo>
                    <a:pt x="4495" y="351002"/>
                  </a:lnTo>
                  <a:lnTo>
                    <a:pt x="7683" y="349681"/>
                  </a:lnTo>
                  <a:lnTo>
                    <a:pt x="9004" y="346494"/>
                  </a:lnTo>
                  <a:close/>
                </a:path>
                <a:path w="9525" h="35115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5" name="object 115" descr=""/>
            <p:cNvSpPr/>
            <p:nvPr/>
          </p:nvSpPr>
          <p:spPr>
            <a:xfrm>
              <a:off x="8712000" y="2353512"/>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16" name="object 116" descr=""/>
            <p:cNvSpPr/>
            <p:nvPr/>
          </p:nvSpPr>
          <p:spPr>
            <a:xfrm>
              <a:off x="8707489" y="2340013"/>
              <a:ext cx="9525" cy="369570"/>
            </a:xfrm>
            <a:custGeom>
              <a:avLst/>
              <a:gdLst/>
              <a:ahLst/>
              <a:cxnLst/>
              <a:rect l="l" t="t" r="r" b="b"/>
              <a:pathLst>
                <a:path w="9525" h="369569">
                  <a:moveTo>
                    <a:pt x="9004" y="364502"/>
                  </a:moveTo>
                  <a:lnTo>
                    <a:pt x="7683" y="361315"/>
                  </a:lnTo>
                  <a:lnTo>
                    <a:pt x="4508" y="359994"/>
                  </a:lnTo>
                  <a:lnTo>
                    <a:pt x="1320" y="361315"/>
                  </a:lnTo>
                  <a:lnTo>
                    <a:pt x="0" y="364502"/>
                  </a:lnTo>
                  <a:lnTo>
                    <a:pt x="1320" y="367677"/>
                  </a:lnTo>
                  <a:lnTo>
                    <a:pt x="4508" y="368998"/>
                  </a:lnTo>
                  <a:lnTo>
                    <a:pt x="7683" y="367677"/>
                  </a:lnTo>
                  <a:lnTo>
                    <a:pt x="9004" y="364502"/>
                  </a:lnTo>
                  <a:close/>
                </a:path>
                <a:path w="9525" h="369569">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17" name="object 117" descr=""/>
            <p:cNvSpPr/>
            <p:nvPr/>
          </p:nvSpPr>
          <p:spPr>
            <a:xfrm>
              <a:off x="10079999" y="2353512"/>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18" name="object 118" descr=""/>
            <p:cNvSpPr/>
            <p:nvPr/>
          </p:nvSpPr>
          <p:spPr>
            <a:xfrm>
              <a:off x="10075494" y="2340013"/>
              <a:ext cx="9525" cy="369570"/>
            </a:xfrm>
            <a:custGeom>
              <a:avLst/>
              <a:gdLst/>
              <a:ahLst/>
              <a:cxnLst/>
              <a:rect l="l" t="t" r="r" b="b"/>
              <a:pathLst>
                <a:path w="9525" h="369569">
                  <a:moveTo>
                    <a:pt x="9004" y="364502"/>
                  </a:moveTo>
                  <a:lnTo>
                    <a:pt x="7683" y="361315"/>
                  </a:lnTo>
                  <a:lnTo>
                    <a:pt x="4495" y="359994"/>
                  </a:lnTo>
                  <a:lnTo>
                    <a:pt x="1320" y="361315"/>
                  </a:lnTo>
                  <a:lnTo>
                    <a:pt x="0" y="364502"/>
                  </a:lnTo>
                  <a:lnTo>
                    <a:pt x="1320" y="367677"/>
                  </a:lnTo>
                  <a:lnTo>
                    <a:pt x="4495" y="368998"/>
                  </a:lnTo>
                  <a:lnTo>
                    <a:pt x="7683" y="367677"/>
                  </a:lnTo>
                  <a:lnTo>
                    <a:pt x="9004" y="364502"/>
                  </a:lnTo>
                  <a:close/>
                </a:path>
                <a:path w="9525" h="369569">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19" name="object 119" descr=""/>
            <p:cNvSpPr/>
            <p:nvPr/>
          </p:nvSpPr>
          <p:spPr>
            <a:xfrm>
              <a:off x="8712000" y="2713507"/>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20" name="object 120" descr=""/>
            <p:cNvSpPr/>
            <p:nvPr/>
          </p:nvSpPr>
          <p:spPr>
            <a:xfrm>
              <a:off x="8707489" y="2700007"/>
              <a:ext cx="9525" cy="351155"/>
            </a:xfrm>
            <a:custGeom>
              <a:avLst/>
              <a:gdLst/>
              <a:ahLst/>
              <a:cxnLst/>
              <a:rect l="l" t="t" r="r" b="b"/>
              <a:pathLst>
                <a:path w="9525" h="351155">
                  <a:moveTo>
                    <a:pt x="9004" y="346506"/>
                  </a:moveTo>
                  <a:lnTo>
                    <a:pt x="7683" y="343319"/>
                  </a:lnTo>
                  <a:lnTo>
                    <a:pt x="4508" y="341998"/>
                  </a:lnTo>
                  <a:lnTo>
                    <a:pt x="1320" y="343319"/>
                  </a:lnTo>
                  <a:lnTo>
                    <a:pt x="0" y="346506"/>
                  </a:lnTo>
                  <a:lnTo>
                    <a:pt x="1320" y="349681"/>
                  </a:lnTo>
                  <a:lnTo>
                    <a:pt x="4508" y="351002"/>
                  </a:lnTo>
                  <a:lnTo>
                    <a:pt x="7683" y="349681"/>
                  </a:lnTo>
                  <a:lnTo>
                    <a:pt x="9004" y="346506"/>
                  </a:lnTo>
                  <a:close/>
                </a:path>
                <a:path w="9525" h="351155">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21" name="object 121" descr=""/>
            <p:cNvSpPr/>
            <p:nvPr/>
          </p:nvSpPr>
          <p:spPr>
            <a:xfrm>
              <a:off x="10079999" y="2713507"/>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22" name="object 122" descr=""/>
            <p:cNvSpPr/>
            <p:nvPr/>
          </p:nvSpPr>
          <p:spPr>
            <a:xfrm>
              <a:off x="10075494" y="2700007"/>
              <a:ext cx="9525" cy="351155"/>
            </a:xfrm>
            <a:custGeom>
              <a:avLst/>
              <a:gdLst/>
              <a:ahLst/>
              <a:cxnLst/>
              <a:rect l="l" t="t" r="r" b="b"/>
              <a:pathLst>
                <a:path w="9525" h="351155">
                  <a:moveTo>
                    <a:pt x="9004" y="346506"/>
                  </a:moveTo>
                  <a:lnTo>
                    <a:pt x="7683" y="343319"/>
                  </a:lnTo>
                  <a:lnTo>
                    <a:pt x="4495" y="341998"/>
                  </a:lnTo>
                  <a:lnTo>
                    <a:pt x="1320" y="343319"/>
                  </a:lnTo>
                  <a:lnTo>
                    <a:pt x="0" y="346506"/>
                  </a:lnTo>
                  <a:lnTo>
                    <a:pt x="1320" y="349681"/>
                  </a:lnTo>
                  <a:lnTo>
                    <a:pt x="4495" y="351002"/>
                  </a:lnTo>
                  <a:lnTo>
                    <a:pt x="7683" y="349681"/>
                  </a:lnTo>
                  <a:lnTo>
                    <a:pt x="9004" y="346506"/>
                  </a:lnTo>
                  <a:close/>
                </a:path>
                <a:path w="9525" h="35115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23" name="object 123" descr=""/>
            <p:cNvSpPr/>
            <p:nvPr/>
          </p:nvSpPr>
          <p:spPr>
            <a:xfrm>
              <a:off x="8712000" y="3055507"/>
              <a:ext cx="0" cy="315595"/>
            </a:xfrm>
            <a:custGeom>
              <a:avLst/>
              <a:gdLst/>
              <a:ahLst/>
              <a:cxnLst/>
              <a:rect l="l" t="t" r="r" b="b"/>
              <a:pathLst>
                <a:path w="0" h="315595">
                  <a:moveTo>
                    <a:pt x="0" y="314998"/>
                  </a:moveTo>
                  <a:lnTo>
                    <a:pt x="0" y="0"/>
                  </a:lnTo>
                </a:path>
              </a:pathLst>
            </a:custGeom>
            <a:ln w="9004">
              <a:solidFill>
                <a:srgbClr val="BCBEC0"/>
              </a:solidFill>
              <a:prstDash val="dot"/>
            </a:ln>
          </p:spPr>
          <p:txBody>
            <a:bodyPr wrap="square" lIns="0" tIns="0" rIns="0" bIns="0" rtlCol="0"/>
            <a:lstStyle/>
            <a:p/>
          </p:txBody>
        </p:sp>
        <p:sp>
          <p:nvSpPr>
            <p:cNvPr id="124" name="object 124" descr=""/>
            <p:cNvSpPr/>
            <p:nvPr/>
          </p:nvSpPr>
          <p:spPr>
            <a:xfrm>
              <a:off x="8707489" y="3042005"/>
              <a:ext cx="9525" cy="351155"/>
            </a:xfrm>
            <a:custGeom>
              <a:avLst/>
              <a:gdLst/>
              <a:ahLst/>
              <a:cxnLst/>
              <a:rect l="l" t="t" r="r" b="b"/>
              <a:pathLst>
                <a:path w="9525" h="351154">
                  <a:moveTo>
                    <a:pt x="9004" y="346506"/>
                  </a:moveTo>
                  <a:lnTo>
                    <a:pt x="7683" y="343319"/>
                  </a:lnTo>
                  <a:lnTo>
                    <a:pt x="4508" y="341998"/>
                  </a:lnTo>
                  <a:lnTo>
                    <a:pt x="1320" y="343319"/>
                  </a:lnTo>
                  <a:lnTo>
                    <a:pt x="0" y="346506"/>
                  </a:lnTo>
                  <a:lnTo>
                    <a:pt x="1320" y="349694"/>
                  </a:lnTo>
                  <a:lnTo>
                    <a:pt x="4508" y="351002"/>
                  </a:lnTo>
                  <a:lnTo>
                    <a:pt x="7683" y="349694"/>
                  </a:lnTo>
                  <a:lnTo>
                    <a:pt x="9004" y="346506"/>
                  </a:lnTo>
                  <a:close/>
                </a:path>
                <a:path w="9525" h="351154">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25" name="object 125" descr=""/>
            <p:cNvSpPr/>
            <p:nvPr/>
          </p:nvSpPr>
          <p:spPr>
            <a:xfrm>
              <a:off x="10079999" y="3055507"/>
              <a:ext cx="0" cy="315595"/>
            </a:xfrm>
            <a:custGeom>
              <a:avLst/>
              <a:gdLst/>
              <a:ahLst/>
              <a:cxnLst/>
              <a:rect l="l" t="t" r="r" b="b"/>
              <a:pathLst>
                <a:path w="0" h="315595">
                  <a:moveTo>
                    <a:pt x="0" y="314998"/>
                  </a:moveTo>
                  <a:lnTo>
                    <a:pt x="0" y="0"/>
                  </a:lnTo>
                </a:path>
              </a:pathLst>
            </a:custGeom>
            <a:ln w="9004">
              <a:solidFill>
                <a:srgbClr val="BCBEC0"/>
              </a:solidFill>
              <a:prstDash val="dot"/>
            </a:ln>
          </p:spPr>
          <p:txBody>
            <a:bodyPr wrap="square" lIns="0" tIns="0" rIns="0" bIns="0" rtlCol="0"/>
            <a:lstStyle/>
            <a:p/>
          </p:txBody>
        </p:sp>
        <p:sp>
          <p:nvSpPr>
            <p:cNvPr id="126" name="object 126" descr=""/>
            <p:cNvSpPr/>
            <p:nvPr/>
          </p:nvSpPr>
          <p:spPr>
            <a:xfrm>
              <a:off x="10075494" y="3042005"/>
              <a:ext cx="9525" cy="351155"/>
            </a:xfrm>
            <a:custGeom>
              <a:avLst/>
              <a:gdLst/>
              <a:ahLst/>
              <a:cxnLst/>
              <a:rect l="l" t="t" r="r" b="b"/>
              <a:pathLst>
                <a:path w="9525" h="351154">
                  <a:moveTo>
                    <a:pt x="9004" y="346506"/>
                  </a:moveTo>
                  <a:lnTo>
                    <a:pt x="7683" y="343319"/>
                  </a:lnTo>
                  <a:lnTo>
                    <a:pt x="4495" y="341998"/>
                  </a:lnTo>
                  <a:lnTo>
                    <a:pt x="1320" y="343319"/>
                  </a:lnTo>
                  <a:lnTo>
                    <a:pt x="0" y="346506"/>
                  </a:lnTo>
                  <a:lnTo>
                    <a:pt x="1320" y="349694"/>
                  </a:lnTo>
                  <a:lnTo>
                    <a:pt x="4495" y="351002"/>
                  </a:lnTo>
                  <a:lnTo>
                    <a:pt x="7683" y="349694"/>
                  </a:lnTo>
                  <a:lnTo>
                    <a:pt x="9004" y="346506"/>
                  </a:lnTo>
                  <a:close/>
                </a:path>
                <a:path w="9525" h="351154">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27" name="object 127" descr=""/>
            <p:cNvSpPr/>
            <p:nvPr/>
          </p:nvSpPr>
          <p:spPr>
            <a:xfrm>
              <a:off x="8712000" y="3397504"/>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28" name="object 128" descr=""/>
            <p:cNvSpPr/>
            <p:nvPr/>
          </p:nvSpPr>
          <p:spPr>
            <a:xfrm>
              <a:off x="8707489" y="3384003"/>
              <a:ext cx="9525" cy="225425"/>
            </a:xfrm>
            <a:custGeom>
              <a:avLst/>
              <a:gdLst/>
              <a:ahLst/>
              <a:cxnLst/>
              <a:rect l="l" t="t" r="r" b="b"/>
              <a:pathLst>
                <a:path w="9525" h="225425">
                  <a:moveTo>
                    <a:pt x="9004" y="220510"/>
                  </a:moveTo>
                  <a:lnTo>
                    <a:pt x="7683" y="217322"/>
                  </a:lnTo>
                  <a:lnTo>
                    <a:pt x="4508" y="216001"/>
                  </a:lnTo>
                  <a:lnTo>
                    <a:pt x="1320" y="217322"/>
                  </a:lnTo>
                  <a:lnTo>
                    <a:pt x="0" y="220510"/>
                  </a:lnTo>
                  <a:lnTo>
                    <a:pt x="1320" y="223697"/>
                  </a:lnTo>
                  <a:lnTo>
                    <a:pt x="4508" y="225005"/>
                  </a:lnTo>
                  <a:lnTo>
                    <a:pt x="7683" y="223697"/>
                  </a:lnTo>
                  <a:lnTo>
                    <a:pt x="9004" y="220510"/>
                  </a:lnTo>
                  <a:close/>
                </a:path>
                <a:path w="9525" h="225425">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29" name="object 129" descr=""/>
            <p:cNvSpPr/>
            <p:nvPr/>
          </p:nvSpPr>
          <p:spPr>
            <a:xfrm>
              <a:off x="10079999" y="3397504"/>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30" name="object 130" descr=""/>
            <p:cNvSpPr/>
            <p:nvPr/>
          </p:nvSpPr>
          <p:spPr>
            <a:xfrm>
              <a:off x="10075494" y="3384003"/>
              <a:ext cx="9525" cy="225425"/>
            </a:xfrm>
            <a:custGeom>
              <a:avLst/>
              <a:gdLst/>
              <a:ahLst/>
              <a:cxnLst/>
              <a:rect l="l" t="t" r="r" b="b"/>
              <a:pathLst>
                <a:path w="9525" h="225425">
                  <a:moveTo>
                    <a:pt x="9004" y="220510"/>
                  </a:moveTo>
                  <a:lnTo>
                    <a:pt x="7683" y="217322"/>
                  </a:lnTo>
                  <a:lnTo>
                    <a:pt x="4495" y="216001"/>
                  </a:lnTo>
                  <a:lnTo>
                    <a:pt x="1320" y="217322"/>
                  </a:lnTo>
                  <a:lnTo>
                    <a:pt x="0" y="220510"/>
                  </a:lnTo>
                  <a:lnTo>
                    <a:pt x="1320" y="223697"/>
                  </a:lnTo>
                  <a:lnTo>
                    <a:pt x="4495" y="225005"/>
                  </a:lnTo>
                  <a:lnTo>
                    <a:pt x="7683" y="223697"/>
                  </a:lnTo>
                  <a:lnTo>
                    <a:pt x="9004" y="220510"/>
                  </a:lnTo>
                  <a:close/>
                </a:path>
                <a:path w="9525" h="225425">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31" name="object 131" descr=""/>
            <p:cNvSpPr/>
            <p:nvPr/>
          </p:nvSpPr>
          <p:spPr>
            <a:xfrm>
              <a:off x="8712000" y="3613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32" name="object 132" descr=""/>
            <p:cNvSpPr/>
            <p:nvPr/>
          </p:nvSpPr>
          <p:spPr>
            <a:xfrm>
              <a:off x="8707489" y="3600018"/>
              <a:ext cx="9525" cy="369570"/>
            </a:xfrm>
            <a:custGeom>
              <a:avLst/>
              <a:gdLst/>
              <a:ahLst/>
              <a:cxnLst/>
              <a:rect l="l" t="t" r="r" b="b"/>
              <a:pathLst>
                <a:path w="9525" h="369570">
                  <a:moveTo>
                    <a:pt x="9004" y="364490"/>
                  </a:moveTo>
                  <a:lnTo>
                    <a:pt x="7683" y="361315"/>
                  </a:lnTo>
                  <a:lnTo>
                    <a:pt x="4508" y="359994"/>
                  </a:lnTo>
                  <a:lnTo>
                    <a:pt x="1320" y="361315"/>
                  </a:lnTo>
                  <a:lnTo>
                    <a:pt x="0" y="364490"/>
                  </a:lnTo>
                  <a:lnTo>
                    <a:pt x="1320" y="367677"/>
                  </a:lnTo>
                  <a:lnTo>
                    <a:pt x="4508" y="368998"/>
                  </a:lnTo>
                  <a:lnTo>
                    <a:pt x="7683" y="367677"/>
                  </a:lnTo>
                  <a:lnTo>
                    <a:pt x="9004" y="364490"/>
                  </a:lnTo>
                  <a:close/>
                </a:path>
                <a:path w="9525" h="369570">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33" name="object 133" descr=""/>
            <p:cNvSpPr/>
            <p:nvPr/>
          </p:nvSpPr>
          <p:spPr>
            <a:xfrm>
              <a:off x="10079999" y="3613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34" name="object 134" descr=""/>
            <p:cNvSpPr/>
            <p:nvPr/>
          </p:nvSpPr>
          <p:spPr>
            <a:xfrm>
              <a:off x="10075494" y="3600018"/>
              <a:ext cx="9525" cy="369570"/>
            </a:xfrm>
            <a:custGeom>
              <a:avLst/>
              <a:gdLst/>
              <a:ahLst/>
              <a:cxnLst/>
              <a:rect l="l" t="t" r="r" b="b"/>
              <a:pathLst>
                <a:path w="9525" h="369570">
                  <a:moveTo>
                    <a:pt x="9004" y="364490"/>
                  </a:moveTo>
                  <a:lnTo>
                    <a:pt x="7683" y="361315"/>
                  </a:lnTo>
                  <a:lnTo>
                    <a:pt x="4495" y="359994"/>
                  </a:lnTo>
                  <a:lnTo>
                    <a:pt x="1320" y="361315"/>
                  </a:lnTo>
                  <a:lnTo>
                    <a:pt x="0" y="364490"/>
                  </a:lnTo>
                  <a:lnTo>
                    <a:pt x="1320" y="367677"/>
                  </a:lnTo>
                  <a:lnTo>
                    <a:pt x="4495" y="368998"/>
                  </a:lnTo>
                  <a:lnTo>
                    <a:pt x="7683" y="367677"/>
                  </a:lnTo>
                  <a:lnTo>
                    <a:pt x="9004" y="364490"/>
                  </a:lnTo>
                  <a:close/>
                </a:path>
                <a:path w="9525" h="369570">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35" name="object 135" descr=""/>
            <p:cNvSpPr/>
            <p:nvPr/>
          </p:nvSpPr>
          <p:spPr>
            <a:xfrm>
              <a:off x="8712000" y="3973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36" name="object 136" descr=""/>
            <p:cNvSpPr/>
            <p:nvPr/>
          </p:nvSpPr>
          <p:spPr>
            <a:xfrm>
              <a:off x="8707489" y="3960012"/>
              <a:ext cx="9525" cy="369570"/>
            </a:xfrm>
            <a:custGeom>
              <a:avLst/>
              <a:gdLst/>
              <a:ahLst/>
              <a:cxnLst/>
              <a:rect l="l" t="t" r="r" b="b"/>
              <a:pathLst>
                <a:path w="9525" h="369570">
                  <a:moveTo>
                    <a:pt x="9004" y="364502"/>
                  </a:moveTo>
                  <a:lnTo>
                    <a:pt x="7683" y="361315"/>
                  </a:lnTo>
                  <a:lnTo>
                    <a:pt x="4508" y="359994"/>
                  </a:lnTo>
                  <a:lnTo>
                    <a:pt x="1320" y="361315"/>
                  </a:lnTo>
                  <a:lnTo>
                    <a:pt x="0" y="364502"/>
                  </a:lnTo>
                  <a:lnTo>
                    <a:pt x="1320" y="367677"/>
                  </a:lnTo>
                  <a:lnTo>
                    <a:pt x="4508" y="368998"/>
                  </a:lnTo>
                  <a:lnTo>
                    <a:pt x="7683" y="367677"/>
                  </a:lnTo>
                  <a:lnTo>
                    <a:pt x="9004" y="364502"/>
                  </a:lnTo>
                  <a:close/>
                </a:path>
                <a:path w="9525" h="36957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37" name="object 137" descr=""/>
            <p:cNvSpPr/>
            <p:nvPr/>
          </p:nvSpPr>
          <p:spPr>
            <a:xfrm>
              <a:off x="10079999" y="3973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38" name="object 138" descr=""/>
            <p:cNvSpPr/>
            <p:nvPr/>
          </p:nvSpPr>
          <p:spPr>
            <a:xfrm>
              <a:off x="10075494" y="3960012"/>
              <a:ext cx="9525" cy="369570"/>
            </a:xfrm>
            <a:custGeom>
              <a:avLst/>
              <a:gdLst/>
              <a:ahLst/>
              <a:cxnLst/>
              <a:rect l="l" t="t" r="r" b="b"/>
              <a:pathLst>
                <a:path w="9525" h="369570">
                  <a:moveTo>
                    <a:pt x="9004" y="364502"/>
                  </a:moveTo>
                  <a:lnTo>
                    <a:pt x="7683" y="361315"/>
                  </a:lnTo>
                  <a:lnTo>
                    <a:pt x="4495" y="359994"/>
                  </a:lnTo>
                  <a:lnTo>
                    <a:pt x="1320" y="361315"/>
                  </a:lnTo>
                  <a:lnTo>
                    <a:pt x="0" y="364502"/>
                  </a:lnTo>
                  <a:lnTo>
                    <a:pt x="1320" y="367677"/>
                  </a:lnTo>
                  <a:lnTo>
                    <a:pt x="4495" y="368998"/>
                  </a:lnTo>
                  <a:lnTo>
                    <a:pt x="7683" y="367677"/>
                  </a:lnTo>
                  <a:lnTo>
                    <a:pt x="9004" y="364502"/>
                  </a:lnTo>
                  <a:close/>
                </a:path>
                <a:path w="9525" h="36957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39" name="object 139" descr=""/>
            <p:cNvSpPr/>
            <p:nvPr/>
          </p:nvSpPr>
          <p:spPr>
            <a:xfrm>
              <a:off x="8712000" y="4333630"/>
              <a:ext cx="0" cy="612140"/>
            </a:xfrm>
            <a:custGeom>
              <a:avLst/>
              <a:gdLst/>
              <a:ahLst/>
              <a:cxnLst/>
              <a:rect l="l" t="t" r="r" b="b"/>
              <a:pathLst>
                <a:path w="0" h="612139">
                  <a:moveTo>
                    <a:pt x="0" y="611619"/>
                  </a:moveTo>
                  <a:lnTo>
                    <a:pt x="0" y="0"/>
                  </a:lnTo>
                </a:path>
              </a:pathLst>
            </a:custGeom>
            <a:ln w="9004">
              <a:solidFill>
                <a:srgbClr val="BCBEC0"/>
              </a:solidFill>
              <a:prstDash val="dot"/>
            </a:ln>
          </p:spPr>
          <p:txBody>
            <a:bodyPr wrap="square" lIns="0" tIns="0" rIns="0" bIns="0" rtlCol="0"/>
            <a:lstStyle/>
            <a:p/>
          </p:txBody>
        </p:sp>
        <p:sp>
          <p:nvSpPr>
            <p:cNvPr id="140" name="object 140" descr=""/>
            <p:cNvSpPr/>
            <p:nvPr/>
          </p:nvSpPr>
          <p:spPr>
            <a:xfrm>
              <a:off x="8707489" y="4320006"/>
              <a:ext cx="9525" cy="648335"/>
            </a:xfrm>
            <a:custGeom>
              <a:avLst/>
              <a:gdLst/>
              <a:ahLst/>
              <a:cxnLst/>
              <a:rect l="l" t="t" r="r" b="b"/>
              <a:pathLst>
                <a:path w="9525" h="648335">
                  <a:moveTo>
                    <a:pt x="9004" y="643509"/>
                  </a:moveTo>
                  <a:lnTo>
                    <a:pt x="7683" y="640321"/>
                  </a:lnTo>
                  <a:lnTo>
                    <a:pt x="4508" y="639000"/>
                  </a:lnTo>
                  <a:lnTo>
                    <a:pt x="1320" y="640321"/>
                  </a:lnTo>
                  <a:lnTo>
                    <a:pt x="0" y="643509"/>
                  </a:lnTo>
                  <a:lnTo>
                    <a:pt x="1320" y="646684"/>
                  </a:lnTo>
                  <a:lnTo>
                    <a:pt x="4508" y="648004"/>
                  </a:lnTo>
                  <a:lnTo>
                    <a:pt x="7683" y="646684"/>
                  </a:lnTo>
                  <a:lnTo>
                    <a:pt x="9004" y="643509"/>
                  </a:lnTo>
                  <a:close/>
                </a:path>
                <a:path w="9525" h="648335">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41" name="object 141" descr=""/>
            <p:cNvSpPr/>
            <p:nvPr/>
          </p:nvSpPr>
          <p:spPr>
            <a:xfrm>
              <a:off x="10079999" y="4333630"/>
              <a:ext cx="0" cy="612140"/>
            </a:xfrm>
            <a:custGeom>
              <a:avLst/>
              <a:gdLst/>
              <a:ahLst/>
              <a:cxnLst/>
              <a:rect l="l" t="t" r="r" b="b"/>
              <a:pathLst>
                <a:path w="0" h="612139">
                  <a:moveTo>
                    <a:pt x="0" y="611619"/>
                  </a:moveTo>
                  <a:lnTo>
                    <a:pt x="0" y="0"/>
                  </a:lnTo>
                </a:path>
              </a:pathLst>
            </a:custGeom>
            <a:ln w="9004">
              <a:solidFill>
                <a:srgbClr val="BCBEC0"/>
              </a:solidFill>
              <a:prstDash val="dot"/>
            </a:ln>
          </p:spPr>
          <p:txBody>
            <a:bodyPr wrap="square" lIns="0" tIns="0" rIns="0" bIns="0" rtlCol="0"/>
            <a:lstStyle/>
            <a:p/>
          </p:txBody>
        </p:sp>
        <p:sp>
          <p:nvSpPr>
            <p:cNvPr id="142" name="object 142" descr=""/>
            <p:cNvSpPr/>
            <p:nvPr/>
          </p:nvSpPr>
          <p:spPr>
            <a:xfrm>
              <a:off x="10075494" y="4320006"/>
              <a:ext cx="9525" cy="648335"/>
            </a:xfrm>
            <a:custGeom>
              <a:avLst/>
              <a:gdLst/>
              <a:ahLst/>
              <a:cxnLst/>
              <a:rect l="l" t="t" r="r" b="b"/>
              <a:pathLst>
                <a:path w="9525" h="648335">
                  <a:moveTo>
                    <a:pt x="9004" y="643509"/>
                  </a:moveTo>
                  <a:lnTo>
                    <a:pt x="7683" y="640321"/>
                  </a:lnTo>
                  <a:lnTo>
                    <a:pt x="4495" y="639000"/>
                  </a:lnTo>
                  <a:lnTo>
                    <a:pt x="1320" y="640321"/>
                  </a:lnTo>
                  <a:lnTo>
                    <a:pt x="0" y="643509"/>
                  </a:lnTo>
                  <a:lnTo>
                    <a:pt x="1320" y="646684"/>
                  </a:lnTo>
                  <a:lnTo>
                    <a:pt x="4495" y="648004"/>
                  </a:lnTo>
                  <a:lnTo>
                    <a:pt x="7683" y="646684"/>
                  </a:lnTo>
                  <a:lnTo>
                    <a:pt x="9004" y="643509"/>
                  </a:lnTo>
                  <a:close/>
                </a:path>
                <a:path w="9525" h="64833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43" name="object 143" descr=""/>
            <p:cNvSpPr/>
            <p:nvPr/>
          </p:nvSpPr>
          <p:spPr>
            <a:xfrm>
              <a:off x="10079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44" name="object 144" descr=""/>
            <p:cNvSpPr/>
            <p:nvPr/>
          </p:nvSpPr>
          <p:spPr>
            <a:xfrm>
              <a:off x="10075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45" name="object 145" descr=""/>
            <p:cNvSpPr/>
            <p:nvPr/>
          </p:nvSpPr>
          <p:spPr>
            <a:xfrm>
              <a:off x="13140002"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46" name="object 146" descr=""/>
            <p:cNvSpPr/>
            <p:nvPr/>
          </p:nvSpPr>
          <p:spPr>
            <a:xfrm>
              <a:off x="13135497"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47" name="object 147" descr=""/>
            <p:cNvSpPr/>
            <p:nvPr/>
          </p:nvSpPr>
          <p:spPr>
            <a:xfrm>
              <a:off x="7920000" y="364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48" name="object 148" descr=""/>
            <p:cNvSpPr/>
            <p:nvPr/>
          </p:nvSpPr>
          <p:spPr>
            <a:xfrm>
              <a:off x="8712000"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49" name="object 149" descr=""/>
            <p:cNvSpPr/>
            <p:nvPr/>
          </p:nvSpPr>
          <p:spPr>
            <a:xfrm>
              <a:off x="10079999"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50" name="object 150" descr=""/>
            <p:cNvSpPr/>
            <p:nvPr/>
          </p:nvSpPr>
          <p:spPr>
            <a:xfrm>
              <a:off x="13140002"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51" name="object 151" descr=""/>
            <p:cNvSpPr/>
            <p:nvPr/>
          </p:nvSpPr>
          <p:spPr>
            <a:xfrm>
              <a:off x="7920000" y="580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52" name="object 152" descr=""/>
            <p:cNvSpPr/>
            <p:nvPr/>
          </p:nvSpPr>
          <p:spPr>
            <a:xfrm>
              <a:off x="8712000"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53" name="object 153" descr=""/>
            <p:cNvSpPr/>
            <p:nvPr/>
          </p:nvSpPr>
          <p:spPr>
            <a:xfrm>
              <a:off x="10079999" y="580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54" name="object 154" descr=""/>
            <p:cNvSpPr/>
            <p:nvPr/>
          </p:nvSpPr>
          <p:spPr>
            <a:xfrm>
              <a:off x="13140002"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55" name="object 155" descr=""/>
            <p:cNvSpPr/>
            <p:nvPr/>
          </p:nvSpPr>
          <p:spPr>
            <a:xfrm>
              <a:off x="10079999" y="4972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56" name="object 156" descr=""/>
            <p:cNvSpPr/>
            <p:nvPr/>
          </p:nvSpPr>
          <p:spPr>
            <a:xfrm>
              <a:off x="13140002"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57" name="object 157" descr=""/>
            <p:cNvSpPr/>
            <p:nvPr/>
          </p:nvSpPr>
          <p:spPr>
            <a:xfrm>
              <a:off x="7920000" y="4972506"/>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58" name="object 158" descr=""/>
            <p:cNvSpPr/>
            <p:nvPr/>
          </p:nvSpPr>
          <p:spPr>
            <a:xfrm>
              <a:off x="8712000"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grpSp>
      <p:grpSp>
        <p:nvGrpSpPr>
          <p:cNvPr id="159" name="object 159" descr=""/>
          <p:cNvGrpSpPr/>
          <p:nvPr/>
        </p:nvGrpSpPr>
        <p:grpSpPr>
          <a:xfrm>
            <a:off x="3015170" y="2370607"/>
            <a:ext cx="2465705" cy="2465705"/>
            <a:chOff x="3015170" y="2370607"/>
            <a:chExt cx="2465705" cy="2465705"/>
          </a:xfrm>
        </p:grpSpPr>
        <p:sp>
          <p:nvSpPr>
            <p:cNvPr id="160" name="object 160" descr=""/>
            <p:cNvSpPr/>
            <p:nvPr/>
          </p:nvSpPr>
          <p:spPr>
            <a:xfrm>
              <a:off x="3015170" y="2370607"/>
              <a:ext cx="2465705" cy="2465705"/>
            </a:xfrm>
            <a:custGeom>
              <a:avLst/>
              <a:gdLst/>
              <a:ahLst/>
              <a:cxnLst/>
              <a:rect l="l" t="t" r="r" b="b"/>
              <a:pathLst>
                <a:path w="2465704" h="2465704">
                  <a:moveTo>
                    <a:pt x="2465641" y="0"/>
                  </a:moveTo>
                  <a:lnTo>
                    <a:pt x="0" y="0"/>
                  </a:lnTo>
                  <a:lnTo>
                    <a:pt x="0" y="2465654"/>
                  </a:lnTo>
                  <a:lnTo>
                    <a:pt x="2465641" y="2465654"/>
                  </a:lnTo>
                  <a:lnTo>
                    <a:pt x="2465641" y="0"/>
                  </a:lnTo>
                  <a:close/>
                </a:path>
              </a:pathLst>
            </a:custGeom>
            <a:solidFill>
              <a:srgbClr val="FFFFFF"/>
            </a:solidFill>
          </p:spPr>
          <p:txBody>
            <a:bodyPr wrap="square" lIns="0" tIns="0" rIns="0" bIns="0" rtlCol="0"/>
            <a:lstStyle/>
            <a:p/>
          </p:txBody>
        </p:sp>
        <p:pic>
          <p:nvPicPr>
            <p:cNvPr id="161" name="object 161" descr=""/>
            <p:cNvPicPr/>
            <p:nvPr/>
          </p:nvPicPr>
          <p:blipFill>
            <a:blip r:embed="rId18" cstate="print"/>
            <a:stretch>
              <a:fillRect/>
            </a:stretch>
          </p:blipFill>
          <p:spPr>
            <a:xfrm>
              <a:off x="4944687" y="2582735"/>
              <a:ext cx="441864" cy="339445"/>
            </a:xfrm>
            <a:prstGeom prst="rect">
              <a:avLst/>
            </a:prstGeom>
          </p:spPr>
        </p:pic>
        <p:pic>
          <p:nvPicPr>
            <p:cNvPr id="162" name="object 162" descr=""/>
            <p:cNvPicPr/>
            <p:nvPr/>
          </p:nvPicPr>
          <p:blipFill>
            <a:blip r:embed="rId19" cstate="print"/>
            <a:stretch>
              <a:fillRect/>
            </a:stretch>
          </p:blipFill>
          <p:spPr>
            <a:xfrm>
              <a:off x="5054790" y="2593111"/>
              <a:ext cx="321246" cy="316915"/>
            </a:xfrm>
            <a:prstGeom prst="rect">
              <a:avLst/>
            </a:prstGeom>
          </p:spPr>
        </p:pic>
        <p:pic>
          <p:nvPicPr>
            <p:cNvPr id="163" name="object 163" descr=""/>
            <p:cNvPicPr/>
            <p:nvPr/>
          </p:nvPicPr>
          <p:blipFill>
            <a:blip r:embed="rId20" cstate="print"/>
            <a:stretch>
              <a:fillRect/>
            </a:stretch>
          </p:blipFill>
          <p:spPr>
            <a:xfrm>
              <a:off x="5167299" y="2704084"/>
              <a:ext cx="98425" cy="97104"/>
            </a:xfrm>
            <a:prstGeom prst="rect">
              <a:avLst/>
            </a:prstGeom>
          </p:spPr>
        </p:pic>
        <p:pic>
          <p:nvPicPr>
            <p:cNvPr id="164" name="object 164" descr=""/>
            <p:cNvPicPr/>
            <p:nvPr/>
          </p:nvPicPr>
          <p:blipFill>
            <a:blip r:embed="rId21" cstate="print"/>
            <a:stretch>
              <a:fillRect/>
            </a:stretch>
          </p:blipFill>
          <p:spPr>
            <a:xfrm>
              <a:off x="4961547" y="2833255"/>
              <a:ext cx="75742" cy="74739"/>
            </a:xfrm>
            <a:prstGeom prst="rect">
              <a:avLst/>
            </a:prstGeom>
          </p:spPr>
        </p:pic>
        <p:sp>
          <p:nvSpPr>
            <p:cNvPr id="165" name="object 165" descr=""/>
            <p:cNvSpPr/>
            <p:nvPr/>
          </p:nvSpPr>
          <p:spPr>
            <a:xfrm>
              <a:off x="5122062" y="2658199"/>
              <a:ext cx="97155" cy="172085"/>
            </a:xfrm>
            <a:custGeom>
              <a:avLst/>
              <a:gdLst/>
              <a:ahLst/>
              <a:cxnLst/>
              <a:rect l="l" t="t" r="r" b="b"/>
              <a:pathLst>
                <a:path w="97154" h="172085">
                  <a:moveTo>
                    <a:pt x="35763" y="22910"/>
                  </a:moveTo>
                  <a:lnTo>
                    <a:pt x="34544" y="21424"/>
                  </a:lnTo>
                  <a:lnTo>
                    <a:pt x="28816" y="26136"/>
                  </a:lnTo>
                  <a:lnTo>
                    <a:pt x="23647" y="31508"/>
                  </a:lnTo>
                  <a:lnTo>
                    <a:pt x="19151" y="37414"/>
                  </a:lnTo>
                  <a:lnTo>
                    <a:pt x="20688" y="38569"/>
                  </a:lnTo>
                  <a:lnTo>
                    <a:pt x="25069" y="32791"/>
                  </a:lnTo>
                  <a:lnTo>
                    <a:pt x="30137" y="27520"/>
                  </a:lnTo>
                  <a:lnTo>
                    <a:pt x="35763" y="22910"/>
                  </a:lnTo>
                  <a:close/>
                </a:path>
                <a:path w="97154" h="172085">
                  <a:moveTo>
                    <a:pt x="41490" y="170332"/>
                  </a:moveTo>
                  <a:lnTo>
                    <a:pt x="24853" y="155409"/>
                  </a:lnTo>
                  <a:lnTo>
                    <a:pt x="12407" y="137210"/>
                  </a:lnTo>
                  <a:lnTo>
                    <a:pt x="4622" y="116598"/>
                  </a:lnTo>
                  <a:lnTo>
                    <a:pt x="1917" y="94437"/>
                  </a:lnTo>
                  <a:lnTo>
                    <a:pt x="1917" y="89268"/>
                  </a:lnTo>
                  <a:lnTo>
                    <a:pt x="2349" y="84099"/>
                  </a:lnTo>
                  <a:lnTo>
                    <a:pt x="3187" y="79032"/>
                  </a:lnTo>
                  <a:lnTo>
                    <a:pt x="1308" y="78727"/>
                  </a:lnTo>
                  <a:lnTo>
                    <a:pt x="444" y="83883"/>
                  </a:lnTo>
                  <a:lnTo>
                    <a:pt x="0" y="89166"/>
                  </a:lnTo>
                  <a:lnTo>
                    <a:pt x="0" y="94437"/>
                  </a:lnTo>
                  <a:lnTo>
                    <a:pt x="2755" y="117055"/>
                  </a:lnTo>
                  <a:lnTo>
                    <a:pt x="10718" y="138099"/>
                  </a:lnTo>
                  <a:lnTo>
                    <a:pt x="23418" y="156667"/>
                  </a:lnTo>
                  <a:lnTo>
                    <a:pt x="40398" y="171894"/>
                  </a:lnTo>
                  <a:lnTo>
                    <a:pt x="41490" y="170332"/>
                  </a:lnTo>
                  <a:close/>
                </a:path>
                <a:path w="97154" h="172085">
                  <a:moveTo>
                    <a:pt x="96875" y="25"/>
                  </a:moveTo>
                  <a:lnTo>
                    <a:pt x="65836" y="4419"/>
                  </a:lnTo>
                  <a:lnTo>
                    <a:pt x="66408" y="6235"/>
                  </a:lnTo>
                  <a:lnTo>
                    <a:pt x="73253" y="4356"/>
                  </a:lnTo>
                  <a:lnTo>
                    <a:pt x="80213" y="2997"/>
                  </a:lnTo>
                  <a:lnTo>
                    <a:pt x="87287" y="2197"/>
                  </a:lnTo>
                  <a:lnTo>
                    <a:pt x="94424" y="1917"/>
                  </a:lnTo>
                  <a:lnTo>
                    <a:pt x="96824" y="1943"/>
                  </a:lnTo>
                  <a:lnTo>
                    <a:pt x="96875" y="25"/>
                  </a:lnTo>
                  <a:close/>
                </a:path>
              </a:pathLst>
            </a:custGeom>
            <a:solidFill>
              <a:srgbClr val="808285"/>
            </a:solidFill>
          </p:spPr>
          <p:txBody>
            <a:bodyPr wrap="square" lIns="0" tIns="0" rIns="0" bIns="0" rtlCol="0"/>
            <a:lstStyle/>
            <a:p/>
          </p:txBody>
        </p:sp>
        <p:sp>
          <p:nvSpPr>
            <p:cNvPr id="166" name="object 166" descr=""/>
            <p:cNvSpPr/>
            <p:nvPr/>
          </p:nvSpPr>
          <p:spPr>
            <a:xfrm>
              <a:off x="4910658" y="2465425"/>
              <a:ext cx="529590" cy="600710"/>
            </a:xfrm>
            <a:custGeom>
              <a:avLst/>
              <a:gdLst/>
              <a:ahLst/>
              <a:cxnLst/>
              <a:rect l="l" t="t" r="r" b="b"/>
              <a:pathLst>
                <a:path w="529589" h="600710">
                  <a:moveTo>
                    <a:pt x="529577" y="0"/>
                  </a:moveTo>
                  <a:lnTo>
                    <a:pt x="517982" y="0"/>
                  </a:lnTo>
                  <a:lnTo>
                    <a:pt x="517982" y="12700"/>
                  </a:lnTo>
                  <a:lnTo>
                    <a:pt x="517982" y="588010"/>
                  </a:lnTo>
                  <a:lnTo>
                    <a:pt x="11607" y="588010"/>
                  </a:lnTo>
                  <a:lnTo>
                    <a:pt x="11607" y="12700"/>
                  </a:lnTo>
                  <a:lnTo>
                    <a:pt x="517982" y="12700"/>
                  </a:lnTo>
                  <a:lnTo>
                    <a:pt x="517982" y="0"/>
                  </a:lnTo>
                  <a:lnTo>
                    <a:pt x="0" y="0"/>
                  </a:lnTo>
                  <a:lnTo>
                    <a:pt x="0" y="12700"/>
                  </a:lnTo>
                  <a:lnTo>
                    <a:pt x="0" y="588010"/>
                  </a:lnTo>
                  <a:lnTo>
                    <a:pt x="0" y="600710"/>
                  </a:lnTo>
                  <a:lnTo>
                    <a:pt x="529577" y="600710"/>
                  </a:lnTo>
                  <a:lnTo>
                    <a:pt x="529577" y="588518"/>
                  </a:lnTo>
                  <a:lnTo>
                    <a:pt x="529577" y="588010"/>
                  </a:lnTo>
                  <a:lnTo>
                    <a:pt x="529577" y="12700"/>
                  </a:lnTo>
                  <a:lnTo>
                    <a:pt x="529577" y="12128"/>
                  </a:lnTo>
                  <a:lnTo>
                    <a:pt x="529577" y="0"/>
                  </a:lnTo>
                  <a:close/>
                </a:path>
              </a:pathLst>
            </a:custGeom>
            <a:solidFill>
              <a:srgbClr val="231F20"/>
            </a:solidFill>
          </p:spPr>
          <p:txBody>
            <a:bodyPr wrap="square" lIns="0" tIns="0" rIns="0" bIns="0" rtlCol="0"/>
            <a:lstStyle/>
            <a:p/>
          </p:txBody>
        </p:sp>
        <p:pic>
          <p:nvPicPr>
            <p:cNvPr id="167" name="object 167" descr=""/>
            <p:cNvPicPr/>
            <p:nvPr/>
          </p:nvPicPr>
          <p:blipFill>
            <a:blip r:embed="rId22" cstate="print"/>
            <a:stretch>
              <a:fillRect/>
            </a:stretch>
          </p:blipFill>
          <p:spPr>
            <a:xfrm>
              <a:off x="4296702" y="2671724"/>
              <a:ext cx="41465" cy="25958"/>
            </a:xfrm>
            <a:prstGeom prst="rect">
              <a:avLst/>
            </a:prstGeom>
          </p:spPr>
        </p:pic>
        <p:pic>
          <p:nvPicPr>
            <p:cNvPr id="168" name="object 168" descr=""/>
            <p:cNvPicPr/>
            <p:nvPr/>
          </p:nvPicPr>
          <p:blipFill>
            <a:blip r:embed="rId23" cstate="print"/>
            <a:stretch>
              <a:fillRect/>
            </a:stretch>
          </p:blipFill>
          <p:spPr>
            <a:xfrm>
              <a:off x="4343933" y="2585009"/>
              <a:ext cx="202006" cy="98882"/>
            </a:xfrm>
            <a:prstGeom prst="rect">
              <a:avLst/>
            </a:prstGeom>
          </p:spPr>
        </p:pic>
        <p:pic>
          <p:nvPicPr>
            <p:cNvPr id="169" name="object 169" descr=""/>
            <p:cNvPicPr/>
            <p:nvPr/>
          </p:nvPicPr>
          <p:blipFill>
            <a:blip r:embed="rId24" cstate="print"/>
            <a:stretch>
              <a:fillRect/>
            </a:stretch>
          </p:blipFill>
          <p:spPr>
            <a:xfrm>
              <a:off x="4321454" y="2659684"/>
              <a:ext cx="45123" cy="32550"/>
            </a:xfrm>
            <a:prstGeom prst="rect">
              <a:avLst/>
            </a:prstGeom>
          </p:spPr>
        </p:pic>
        <p:pic>
          <p:nvPicPr>
            <p:cNvPr id="170" name="object 170" descr=""/>
            <p:cNvPicPr/>
            <p:nvPr/>
          </p:nvPicPr>
          <p:blipFill>
            <a:blip r:embed="rId25" cstate="print"/>
            <a:stretch>
              <a:fillRect/>
            </a:stretch>
          </p:blipFill>
          <p:spPr>
            <a:xfrm>
              <a:off x="4490110" y="2585034"/>
              <a:ext cx="88925" cy="60210"/>
            </a:xfrm>
            <a:prstGeom prst="rect">
              <a:avLst/>
            </a:prstGeom>
          </p:spPr>
        </p:pic>
        <p:pic>
          <p:nvPicPr>
            <p:cNvPr id="171" name="object 171" descr=""/>
            <p:cNvPicPr/>
            <p:nvPr/>
          </p:nvPicPr>
          <p:blipFill>
            <a:blip r:embed="rId26" cstate="print"/>
            <a:stretch>
              <a:fillRect/>
            </a:stretch>
          </p:blipFill>
          <p:spPr>
            <a:xfrm>
              <a:off x="4302594" y="2668041"/>
              <a:ext cx="290144" cy="78816"/>
            </a:xfrm>
            <a:prstGeom prst="rect">
              <a:avLst/>
            </a:prstGeom>
          </p:spPr>
        </p:pic>
        <p:pic>
          <p:nvPicPr>
            <p:cNvPr id="172" name="object 172" descr=""/>
            <p:cNvPicPr/>
            <p:nvPr/>
          </p:nvPicPr>
          <p:blipFill>
            <a:blip r:embed="rId27" cstate="print"/>
            <a:stretch>
              <a:fillRect/>
            </a:stretch>
          </p:blipFill>
          <p:spPr>
            <a:xfrm>
              <a:off x="4298340" y="2745308"/>
              <a:ext cx="295033" cy="144640"/>
            </a:xfrm>
            <a:prstGeom prst="rect">
              <a:avLst/>
            </a:prstGeom>
          </p:spPr>
        </p:pic>
        <p:pic>
          <p:nvPicPr>
            <p:cNvPr id="173" name="object 173" descr=""/>
            <p:cNvPicPr/>
            <p:nvPr/>
          </p:nvPicPr>
          <p:blipFill>
            <a:blip r:embed="rId28" cstate="print"/>
            <a:stretch>
              <a:fillRect/>
            </a:stretch>
          </p:blipFill>
          <p:spPr>
            <a:xfrm>
              <a:off x="4580715" y="2576574"/>
              <a:ext cx="107492" cy="304590"/>
            </a:xfrm>
            <a:prstGeom prst="rect">
              <a:avLst/>
            </a:prstGeom>
          </p:spPr>
        </p:pic>
        <p:sp>
          <p:nvSpPr>
            <p:cNvPr id="174" name="object 174" descr=""/>
            <p:cNvSpPr/>
            <p:nvPr/>
          </p:nvSpPr>
          <p:spPr>
            <a:xfrm>
              <a:off x="4254360" y="2465425"/>
              <a:ext cx="816610" cy="2031364"/>
            </a:xfrm>
            <a:custGeom>
              <a:avLst/>
              <a:gdLst/>
              <a:ahLst/>
              <a:cxnLst/>
              <a:rect l="l" t="t" r="r" b="b"/>
              <a:pathLst>
                <a:path w="816610" h="2031364">
                  <a:moveTo>
                    <a:pt x="501586" y="0"/>
                  </a:moveTo>
                  <a:lnTo>
                    <a:pt x="0" y="0"/>
                  </a:lnTo>
                  <a:lnTo>
                    <a:pt x="0" y="12700"/>
                  </a:lnTo>
                  <a:lnTo>
                    <a:pt x="0" y="567690"/>
                  </a:lnTo>
                  <a:lnTo>
                    <a:pt x="0" y="579120"/>
                  </a:lnTo>
                  <a:lnTo>
                    <a:pt x="501586" y="579120"/>
                  </a:lnTo>
                  <a:lnTo>
                    <a:pt x="501586" y="567690"/>
                  </a:lnTo>
                  <a:lnTo>
                    <a:pt x="11595" y="567690"/>
                  </a:lnTo>
                  <a:lnTo>
                    <a:pt x="11595" y="12700"/>
                  </a:lnTo>
                  <a:lnTo>
                    <a:pt x="489978" y="12700"/>
                  </a:lnTo>
                  <a:lnTo>
                    <a:pt x="489978" y="567448"/>
                  </a:lnTo>
                  <a:lnTo>
                    <a:pt x="501586" y="567448"/>
                  </a:lnTo>
                  <a:lnTo>
                    <a:pt x="501586" y="12700"/>
                  </a:lnTo>
                  <a:lnTo>
                    <a:pt x="501586" y="12115"/>
                  </a:lnTo>
                  <a:lnTo>
                    <a:pt x="501586" y="0"/>
                  </a:lnTo>
                  <a:close/>
                </a:path>
                <a:path w="816610" h="2031364">
                  <a:moveTo>
                    <a:pt x="816457" y="1900224"/>
                  </a:moveTo>
                  <a:lnTo>
                    <a:pt x="809117" y="1853831"/>
                  </a:lnTo>
                  <a:lnTo>
                    <a:pt x="761555" y="1871154"/>
                  </a:lnTo>
                  <a:lnTo>
                    <a:pt x="781646" y="1881784"/>
                  </a:lnTo>
                  <a:lnTo>
                    <a:pt x="769086" y="1905152"/>
                  </a:lnTo>
                  <a:lnTo>
                    <a:pt x="748906" y="1948700"/>
                  </a:lnTo>
                  <a:lnTo>
                    <a:pt x="732523" y="1989912"/>
                  </a:lnTo>
                  <a:lnTo>
                    <a:pt x="715746" y="1983028"/>
                  </a:lnTo>
                  <a:lnTo>
                    <a:pt x="731012" y="2031187"/>
                  </a:lnTo>
                  <a:lnTo>
                    <a:pt x="770953" y="2005647"/>
                  </a:lnTo>
                  <a:lnTo>
                    <a:pt x="752030" y="1997900"/>
                  </a:lnTo>
                  <a:lnTo>
                    <a:pt x="756615" y="1985975"/>
                  </a:lnTo>
                  <a:lnTo>
                    <a:pt x="774712" y="1942071"/>
                  </a:lnTo>
                  <a:lnTo>
                    <a:pt x="800290" y="1891665"/>
                  </a:lnTo>
                  <a:lnTo>
                    <a:pt x="816457" y="1900224"/>
                  </a:lnTo>
                  <a:close/>
                </a:path>
              </a:pathLst>
            </a:custGeom>
            <a:solidFill>
              <a:srgbClr val="231F20"/>
            </a:solidFill>
          </p:spPr>
          <p:txBody>
            <a:bodyPr wrap="square" lIns="0" tIns="0" rIns="0" bIns="0" rtlCol="0"/>
            <a:lstStyle/>
            <a:p/>
          </p:txBody>
        </p:sp>
        <p:pic>
          <p:nvPicPr>
            <p:cNvPr id="175" name="object 175" descr=""/>
            <p:cNvPicPr/>
            <p:nvPr/>
          </p:nvPicPr>
          <p:blipFill>
            <a:blip r:embed="rId29" cstate="print"/>
            <a:stretch>
              <a:fillRect/>
            </a:stretch>
          </p:blipFill>
          <p:spPr>
            <a:xfrm>
              <a:off x="5014505" y="4510278"/>
              <a:ext cx="178765" cy="112433"/>
            </a:xfrm>
            <a:prstGeom prst="rect">
              <a:avLst/>
            </a:prstGeom>
          </p:spPr>
        </p:pic>
        <p:pic>
          <p:nvPicPr>
            <p:cNvPr id="176" name="object 176" descr=""/>
            <p:cNvPicPr/>
            <p:nvPr/>
          </p:nvPicPr>
          <p:blipFill>
            <a:blip r:embed="rId30" cstate="print"/>
            <a:stretch>
              <a:fillRect/>
            </a:stretch>
          </p:blipFill>
          <p:spPr>
            <a:xfrm>
              <a:off x="5014505" y="4517898"/>
              <a:ext cx="222433" cy="94889"/>
            </a:xfrm>
            <a:prstGeom prst="rect">
              <a:avLst/>
            </a:prstGeom>
          </p:spPr>
        </p:pic>
        <p:pic>
          <p:nvPicPr>
            <p:cNvPr id="177" name="object 177" descr=""/>
            <p:cNvPicPr/>
            <p:nvPr/>
          </p:nvPicPr>
          <p:blipFill>
            <a:blip r:embed="rId31" cstate="print"/>
            <a:stretch>
              <a:fillRect/>
            </a:stretch>
          </p:blipFill>
          <p:spPr>
            <a:xfrm>
              <a:off x="5207152" y="4552277"/>
              <a:ext cx="144081" cy="59474"/>
            </a:xfrm>
            <a:prstGeom prst="rect">
              <a:avLst/>
            </a:prstGeom>
          </p:spPr>
        </p:pic>
        <p:pic>
          <p:nvPicPr>
            <p:cNvPr id="178" name="object 178" descr=""/>
            <p:cNvPicPr/>
            <p:nvPr/>
          </p:nvPicPr>
          <p:blipFill>
            <a:blip r:embed="rId32" cstate="print"/>
            <a:stretch>
              <a:fillRect/>
            </a:stretch>
          </p:blipFill>
          <p:spPr>
            <a:xfrm>
              <a:off x="5070102" y="4589627"/>
              <a:ext cx="123853" cy="50012"/>
            </a:xfrm>
            <a:prstGeom prst="rect">
              <a:avLst/>
            </a:prstGeom>
          </p:spPr>
        </p:pic>
        <p:pic>
          <p:nvPicPr>
            <p:cNvPr id="179" name="object 179" descr=""/>
            <p:cNvPicPr/>
            <p:nvPr/>
          </p:nvPicPr>
          <p:blipFill>
            <a:blip r:embed="rId33" cstate="print"/>
            <a:stretch>
              <a:fillRect/>
            </a:stretch>
          </p:blipFill>
          <p:spPr>
            <a:xfrm>
              <a:off x="5043525" y="4474235"/>
              <a:ext cx="225044" cy="90963"/>
            </a:xfrm>
            <a:prstGeom prst="rect">
              <a:avLst/>
            </a:prstGeom>
          </p:spPr>
        </p:pic>
        <p:pic>
          <p:nvPicPr>
            <p:cNvPr id="180" name="object 180" descr=""/>
            <p:cNvPicPr/>
            <p:nvPr/>
          </p:nvPicPr>
          <p:blipFill>
            <a:blip r:embed="rId34" cstate="print"/>
            <a:stretch>
              <a:fillRect/>
            </a:stretch>
          </p:blipFill>
          <p:spPr>
            <a:xfrm>
              <a:off x="5135206" y="4323600"/>
              <a:ext cx="129260" cy="124180"/>
            </a:xfrm>
            <a:prstGeom prst="rect">
              <a:avLst/>
            </a:prstGeom>
          </p:spPr>
        </p:pic>
        <p:pic>
          <p:nvPicPr>
            <p:cNvPr id="181" name="object 181" descr=""/>
            <p:cNvPicPr/>
            <p:nvPr/>
          </p:nvPicPr>
          <p:blipFill>
            <a:blip r:embed="rId35" cstate="print"/>
            <a:stretch>
              <a:fillRect/>
            </a:stretch>
          </p:blipFill>
          <p:spPr>
            <a:xfrm>
              <a:off x="5111542" y="4326687"/>
              <a:ext cx="172939" cy="148873"/>
            </a:xfrm>
            <a:prstGeom prst="rect">
              <a:avLst/>
            </a:prstGeom>
          </p:spPr>
        </p:pic>
        <p:pic>
          <p:nvPicPr>
            <p:cNvPr id="182" name="object 182" descr=""/>
            <p:cNvPicPr/>
            <p:nvPr/>
          </p:nvPicPr>
          <p:blipFill>
            <a:blip r:embed="rId36" cstate="print"/>
            <a:stretch>
              <a:fillRect/>
            </a:stretch>
          </p:blipFill>
          <p:spPr>
            <a:xfrm>
              <a:off x="5243590" y="4421771"/>
              <a:ext cx="124267" cy="119456"/>
            </a:xfrm>
            <a:prstGeom prst="rect">
              <a:avLst/>
            </a:prstGeom>
          </p:spPr>
        </p:pic>
        <p:pic>
          <p:nvPicPr>
            <p:cNvPr id="183" name="object 183" descr=""/>
            <p:cNvPicPr/>
            <p:nvPr/>
          </p:nvPicPr>
          <p:blipFill>
            <a:blip r:embed="rId37" cstate="print"/>
            <a:stretch>
              <a:fillRect/>
            </a:stretch>
          </p:blipFill>
          <p:spPr>
            <a:xfrm>
              <a:off x="5114302" y="4375823"/>
              <a:ext cx="112715" cy="98513"/>
            </a:xfrm>
            <a:prstGeom prst="rect">
              <a:avLst/>
            </a:prstGeom>
          </p:spPr>
        </p:pic>
        <p:sp>
          <p:nvSpPr>
            <p:cNvPr id="184" name="object 184" descr=""/>
            <p:cNvSpPr/>
            <p:nvPr/>
          </p:nvSpPr>
          <p:spPr>
            <a:xfrm>
              <a:off x="5028502" y="4263509"/>
              <a:ext cx="86995" cy="72390"/>
            </a:xfrm>
            <a:custGeom>
              <a:avLst/>
              <a:gdLst/>
              <a:ahLst/>
              <a:cxnLst/>
              <a:rect l="l" t="t" r="r" b="b"/>
              <a:pathLst>
                <a:path w="86995" h="72389">
                  <a:moveTo>
                    <a:pt x="1841" y="0"/>
                  </a:moveTo>
                  <a:lnTo>
                    <a:pt x="0" y="2235"/>
                  </a:lnTo>
                  <a:lnTo>
                    <a:pt x="84569" y="72123"/>
                  </a:lnTo>
                  <a:lnTo>
                    <a:pt x="86410" y="69888"/>
                  </a:lnTo>
                  <a:lnTo>
                    <a:pt x="1841" y="0"/>
                  </a:lnTo>
                  <a:close/>
                </a:path>
              </a:pathLst>
            </a:custGeom>
            <a:solidFill>
              <a:srgbClr val="231F20"/>
            </a:solidFill>
          </p:spPr>
          <p:txBody>
            <a:bodyPr wrap="square" lIns="0" tIns="0" rIns="0" bIns="0" rtlCol="0"/>
            <a:lstStyle/>
            <a:p/>
          </p:txBody>
        </p:sp>
        <p:pic>
          <p:nvPicPr>
            <p:cNvPr id="185" name="object 185" descr=""/>
            <p:cNvPicPr/>
            <p:nvPr/>
          </p:nvPicPr>
          <p:blipFill>
            <a:blip r:embed="rId38" cstate="print"/>
            <a:stretch>
              <a:fillRect/>
            </a:stretch>
          </p:blipFill>
          <p:spPr>
            <a:xfrm>
              <a:off x="5089055" y="4282097"/>
              <a:ext cx="264706" cy="145542"/>
            </a:xfrm>
            <a:prstGeom prst="rect">
              <a:avLst/>
            </a:prstGeom>
          </p:spPr>
        </p:pic>
        <p:pic>
          <p:nvPicPr>
            <p:cNvPr id="186" name="object 186" descr=""/>
            <p:cNvPicPr/>
            <p:nvPr/>
          </p:nvPicPr>
          <p:blipFill>
            <a:blip r:embed="rId39" cstate="print"/>
            <a:stretch>
              <a:fillRect/>
            </a:stretch>
          </p:blipFill>
          <p:spPr>
            <a:xfrm>
              <a:off x="5089892" y="4277525"/>
              <a:ext cx="28320" cy="12039"/>
            </a:xfrm>
            <a:prstGeom prst="rect">
              <a:avLst/>
            </a:prstGeom>
          </p:spPr>
        </p:pic>
        <p:sp>
          <p:nvSpPr>
            <p:cNvPr id="187" name="object 187" descr=""/>
            <p:cNvSpPr/>
            <p:nvPr/>
          </p:nvSpPr>
          <p:spPr>
            <a:xfrm>
              <a:off x="4910658" y="4139285"/>
              <a:ext cx="501650" cy="571500"/>
            </a:xfrm>
            <a:custGeom>
              <a:avLst/>
              <a:gdLst/>
              <a:ahLst/>
              <a:cxnLst/>
              <a:rect l="l" t="t" r="r" b="b"/>
              <a:pathLst>
                <a:path w="501650" h="571500">
                  <a:moveTo>
                    <a:pt x="501573" y="0"/>
                  </a:moveTo>
                  <a:lnTo>
                    <a:pt x="0" y="0"/>
                  </a:lnTo>
                  <a:lnTo>
                    <a:pt x="0" y="11430"/>
                  </a:lnTo>
                  <a:lnTo>
                    <a:pt x="0" y="560070"/>
                  </a:lnTo>
                  <a:lnTo>
                    <a:pt x="0" y="571500"/>
                  </a:lnTo>
                  <a:lnTo>
                    <a:pt x="501573" y="571500"/>
                  </a:lnTo>
                  <a:lnTo>
                    <a:pt x="501573" y="560070"/>
                  </a:lnTo>
                  <a:lnTo>
                    <a:pt x="11595" y="560070"/>
                  </a:lnTo>
                  <a:lnTo>
                    <a:pt x="11595" y="11430"/>
                  </a:lnTo>
                  <a:lnTo>
                    <a:pt x="489978" y="11430"/>
                  </a:lnTo>
                  <a:lnTo>
                    <a:pt x="489978" y="559816"/>
                  </a:lnTo>
                  <a:lnTo>
                    <a:pt x="501573" y="559816"/>
                  </a:lnTo>
                  <a:lnTo>
                    <a:pt x="501573" y="11430"/>
                  </a:lnTo>
                  <a:lnTo>
                    <a:pt x="501573" y="0"/>
                  </a:lnTo>
                  <a:close/>
                </a:path>
              </a:pathLst>
            </a:custGeom>
            <a:solidFill>
              <a:srgbClr val="231F20"/>
            </a:solidFill>
          </p:spPr>
          <p:txBody>
            <a:bodyPr wrap="square" lIns="0" tIns="0" rIns="0" bIns="0" rtlCol="0"/>
            <a:lstStyle/>
            <a:p/>
          </p:txBody>
        </p:sp>
        <p:pic>
          <p:nvPicPr>
            <p:cNvPr id="188" name="object 188" descr=""/>
            <p:cNvPicPr/>
            <p:nvPr/>
          </p:nvPicPr>
          <p:blipFill>
            <a:blip r:embed="rId40" cstate="print"/>
            <a:stretch>
              <a:fillRect/>
            </a:stretch>
          </p:blipFill>
          <p:spPr>
            <a:xfrm>
              <a:off x="3306194" y="2588260"/>
              <a:ext cx="246084" cy="364002"/>
            </a:xfrm>
            <a:prstGeom prst="rect">
              <a:avLst/>
            </a:prstGeom>
          </p:spPr>
        </p:pic>
        <p:pic>
          <p:nvPicPr>
            <p:cNvPr id="189" name="object 189" descr=""/>
            <p:cNvPicPr/>
            <p:nvPr/>
          </p:nvPicPr>
          <p:blipFill>
            <a:blip r:embed="rId41" cstate="print"/>
            <a:stretch>
              <a:fillRect/>
            </a:stretch>
          </p:blipFill>
          <p:spPr>
            <a:xfrm>
              <a:off x="3243656" y="2549741"/>
              <a:ext cx="503796" cy="466227"/>
            </a:xfrm>
            <a:prstGeom prst="rect">
              <a:avLst/>
            </a:prstGeom>
          </p:spPr>
        </p:pic>
        <p:pic>
          <p:nvPicPr>
            <p:cNvPr id="190" name="object 190" descr=""/>
            <p:cNvPicPr/>
            <p:nvPr/>
          </p:nvPicPr>
          <p:blipFill>
            <a:blip r:embed="rId42" cstate="print"/>
            <a:stretch>
              <a:fillRect/>
            </a:stretch>
          </p:blipFill>
          <p:spPr>
            <a:xfrm>
              <a:off x="3200883" y="2555075"/>
              <a:ext cx="530246" cy="499624"/>
            </a:xfrm>
            <a:prstGeom prst="rect">
              <a:avLst/>
            </a:prstGeom>
          </p:spPr>
        </p:pic>
        <p:pic>
          <p:nvPicPr>
            <p:cNvPr id="191" name="object 191" descr=""/>
            <p:cNvPicPr/>
            <p:nvPr/>
          </p:nvPicPr>
          <p:blipFill>
            <a:blip r:embed="rId43" cstate="print"/>
            <a:stretch>
              <a:fillRect/>
            </a:stretch>
          </p:blipFill>
          <p:spPr>
            <a:xfrm>
              <a:off x="3460508" y="2644432"/>
              <a:ext cx="154345" cy="125031"/>
            </a:xfrm>
            <a:prstGeom prst="rect">
              <a:avLst/>
            </a:prstGeom>
          </p:spPr>
        </p:pic>
        <p:pic>
          <p:nvPicPr>
            <p:cNvPr id="192" name="object 192" descr=""/>
            <p:cNvPicPr/>
            <p:nvPr/>
          </p:nvPicPr>
          <p:blipFill>
            <a:blip r:embed="rId44" cstate="print"/>
            <a:stretch>
              <a:fillRect/>
            </a:stretch>
          </p:blipFill>
          <p:spPr>
            <a:xfrm>
              <a:off x="3423449" y="2620619"/>
              <a:ext cx="170416" cy="103974"/>
            </a:xfrm>
            <a:prstGeom prst="rect">
              <a:avLst/>
            </a:prstGeom>
          </p:spPr>
        </p:pic>
        <p:pic>
          <p:nvPicPr>
            <p:cNvPr id="193" name="object 193" descr=""/>
            <p:cNvPicPr/>
            <p:nvPr/>
          </p:nvPicPr>
          <p:blipFill>
            <a:blip r:embed="rId45" cstate="print"/>
            <a:stretch>
              <a:fillRect/>
            </a:stretch>
          </p:blipFill>
          <p:spPr>
            <a:xfrm>
              <a:off x="3324656" y="2652001"/>
              <a:ext cx="196135" cy="321640"/>
            </a:xfrm>
            <a:prstGeom prst="rect">
              <a:avLst/>
            </a:prstGeom>
          </p:spPr>
        </p:pic>
        <p:sp>
          <p:nvSpPr>
            <p:cNvPr id="194" name="object 194" descr=""/>
            <p:cNvSpPr/>
            <p:nvPr/>
          </p:nvSpPr>
          <p:spPr>
            <a:xfrm>
              <a:off x="3114459" y="2470505"/>
              <a:ext cx="2298065" cy="1517650"/>
            </a:xfrm>
            <a:custGeom>
              <a:avLst/>
              <a:gdLst/>
              <a:ahLst/>
              <a:cxnLst/>
              <a:rect l="l" t="t" r="r" b="b"/>
              <a:pathLst>
                <a:path w="2298065" h="1517650">
                  <a:moveTo>
                    <a:pt x="1038225" y="11709"/>
                  </a:moveTo>
                  <a:lnTo>
                    <a:pt x="1026629" y="11709"/>
                  </a:lnTo>
                  <a:lnTo>
                    <a:pt x="1026629" y="564756"/>
                  </a:lnTo>
                  <a:lnTo>
                    <a:pt x="1038225" y="564756"/>
                  </a:lnTo>
                  <a:lnTo>
                    <a:pt x="1038225" y="11709"/>
                  </a:lnTo>
                  <a:close/>
                </a:path>
                <a:path w="2298065" h="1517650">
                  <a:moveTo>
                    <a:pt x="1038225" y="0"/>
                  </a:moveTo>
                  <a:lnTo>
                    <a:pt x="0" y="0"/>
                  </a:lnTo>
                  <a:lnTo>
                    <a:pt x="0" y="11430"/>
                  </a:lnTo>
                  <a:lnTo>
                    <a:pt x="0" y="565150"/>
                  </a:lnTo>
                  <a:lnTo>
                    <a:pt x="0" y="576580"/>
                  </a:lnTo>
                  <a:lnTo>
                    <a:pt x="1038225" y="576580"/>
                  </a:lnTo>
                  <a:lnTo>
                    <a:pt x="1038225" y="565150"/>
                  </a:lnTo>
                  <a:lnTo>
                    <a:pt x="11607" y="565150"/>
                  </a:lnTo>
                  <a:lnTo>
                    <a:pt x="11607" y="11430"/>
                  </a:lnTo>
                  <a:lnTo>
                    <a:pt x="1038225" y="11430"/>
                  </a:lnTo>
                  <a:lnTo>
                    <a:pt x="1038225" y="0"/>
                  </a:lnTo>
                  <a:close/>
                </a:path>
                <a:path w="2298065" h="1517650">
                  <a:moveTo>
                    <a:pt x="2297773" y="863993"/>
                  </a:moveTo>
                  <a:lnTo>
                    <a:pt x="2286177" y="863993"/>
                  </a:lnTo>
                  <a:lnTo>
                    <a:pt x="2286177" y="1505712"/>
                  </a:lnTo>
                  <a:lnTo>
                    <a:pt x="2297773" y="1505712"/>
                  </a:lnTo>
                  <a:lnTo>
                    <a:pt x="2297773" y="863993"/>
                  </a:lnTo>
                  <a:close/>
                </a:path>
                <a:path w="2298065" h="1517650">
                  <a:moveTo>
                    <a:pt x="2297773" y="852170"/>
                  </a:moveTo>
                  <a:lnTo>
                    <a:pt x="1796199" y="852170"/>
                  </a:lnTo>
                  <a:lnTo>
                    <a:pt x="1796199" y="863600"/>
                  </a:lnTo>
                  <a:lnTo>
                    <a:pt x="1796199" y="1506220"/>
                  </a:lnTo>
                  <a:lnTo>
                    <a:pt x="1796199" y="1517650"/>
                  </a:lnTo>
                  <a:lnTo>
                    <a:pt x="2297773" y="1517650"/>
                  </a:lnTo>
                  <a:lnTo>
                    <a:pt x="2297773" y="1506220"/>
                  </a:lnTo>
                  <a:lnTo>
                    <a:pt x="1807794" y="1506220"/>
                  </a:lnTo>
                  <a:lnTo>
                    <a:pt x="1807794" y="863600"/>
                  </a:lnTo>
                  <a:lnTo>
                    <a:pt x="2297773" y="863600"/>
                  </a:lnTo>
                  <a:lnTo>
                    <a:pt x="2297773" y="852170"/>
                  </a:lnTo>
                  <a:close/>
                </a:path>
              </a:pathLst>
            </a:custGeom>
            <a:solidFill>
              <a:srgbClr val="231F20"/>
            </a:solidFill>
          </p:spPr>
          <p:txBody>
            <a:bodyPr wrap="square" lIns="0" tIns="0" rIns="0" bIns="0" rtlCol="0"/>
            <a:lstStyle/>
            <a:p/>
          </p:txBody>
        </p:sp>
        <p:pic>
          <p:nvPicPr>
            <p:cNvPr id="195" name="object 195" descr=""/>
            <p:cNvPicPr/>
            <p:nvPr/>
          </p:nvPicPr>
          <p:blipFill>
            <a:blip r:embed="rId46" cstate="print"/>
            <a:stretch>
              <a:fillRect/>
            </a:stretch>
          </p:blipFill>
          <p:spPr>
            <a:xfrm>
              <a:off x="5009781" y="3724351"/>
              <a:ext cx="322579" cy="220332"/>
            </a:xfrm>
            <a:prstGeom prst="rect">
              <a:avLst/>
            </a:prstGeom>
          </p:spPr>
        </p:pic>
        <p:pic>
          <p:nvPicPr>
            <p:cNvPr id="196" name="object 196" descr=""/>
            <p:cNvPicPr/>
            <p:nvPr/>
          </p:nvPicPr>
          <p:blipFill>
            <a:blip r:embed="rId47" cstate="print"/>
            <a:stretch>
              <a:fillRect/>
            </a:stretch>
          </p:blipFill>
          <p:spPr>
            <a:xfrm>
              <a:off x="5076115" y="3585896"/>
              <a:ext cx="135159" cy="156137"/>
            </a:xfrm>
            <a:prstGeom prst="rect">
              <a:avLst/>
            </a:prstGeom>
          </p:spPr>
        </p:pic>
        <p:pic>
          <p:nvPicPr>
            <p:cNvPr id="197" name="object 197" descr=""/>
            <p:cNvPicPr/>
            <p:nvPr/>
          </p:nvPicPr>
          <p:blipFill>
            <a:blip r:embed="rId48" cstate="print"/>
            <a:stretch>
              <a:fillRect/>
            </a:stretch>
          </p:blipFill>
          <p:spPr>
            <a:xfrm>
              <a:off x="5072327" y="3630625"/>
              <a:ext cx="53875" cy="41646"/>
            </a:xfrm>
            <a:prstGeom prst="rect">
              <a:avLst/>
            </a:prstGeom>
          </p:spPr>
        </p:pic>
        <p:pic>
          <p:nvPicPr>
            <p:cNvPr id="198" name="object 198" descr=""/>
            <p:cNvPicPr/>
            <p:nvPr/>
          </p:nvPicPr>
          <p:blipFill>
            <a:blip r:embed="rId49" cstate="print"/>
            <a:stretch>
              <a:fillRect/>
            </a:stretch>
          </p:blipFill>
          <p:spPr>
            <a:xfrm>
              <a:off x="3066745" y="3120580"/>
              <a:ext cx="1775117" cy="1622120"/>
            </a:xfrm>
            <a:prstGeom prst="rect">
              <a:avLst/>
            </a:prstGeom>
          </p:spPr>
        </p:pic>
        <p:pic>
          <p:nvPicPr>
            <p:cNvPr id="199" name="object 199" descr=""/>
            <p:cNvPicPr/>
            <p:nvPr/>
          </p:nvPicPr>
          <p:blipFill>
            <a:blip r:embed="rId50" cstate="print"/>
            <a:stretch>
              <a:fillRect/>
            </a:stretch>
          </p:blipFill>
          <p:spPr>
            <a:xfrm>
              <a:off x="4352584" y="3755344"/>
              <a:ext cx="234750" cy="301931"/>
            </a:xfrm>
            <a:prstGeom prst="rect">
              <a:avLst/>
            </a:prstGeom>
          </p:spPr>
        </p:pic>
        <p:pic>
          <p:nvPicPr>
            <p:cNvPr id="200" name="object 200" descr=""/>
            <p:cNvPicPr/>
            <p:nvPr/>
          </p:nvPicPr>
          <p:blipFill>
            <a:blip r:embed="rId51" cstate="print"/>
            <a:stretch>
              <a:fillRect/>
            </a:stretch>
          </p:blipFill>
          <p:spPr>
            <a:xfrm>
              <a:off x="3653332" y="3931450"/>
              <a:ext cx="801591" cy="727608"/>
            </a:xfrm>
            <a:prstGeom prst="rect">
              <a:avLst/>
            </a:prstGeom>
          </p:spPr>
        </p:pic>
        <p:pic>
          <p:nvPicPr>
            <p:cNvPr id="201" name="object 201" descr=""/>
            <p:cNvPicPr/>
            <p:nvPr/>
          </p:nvPicPr>
          <p:blipFill>
            <a:blip r:embed="rId52" cstate="print"/>
            <a:stretch>
              <a:fillRect/>
            </a:stretch>
          </p:blipFill>
          <p:spPr>
            <a:xfrm>
              <a:off x="3393200" y="3158541"/>
              <a:ext cx="724012" cy="709056"/>
            </a:xfrm>
            <a:prstGeom prst="rect">
              <a:avLst/>
            </a:prstGeom>
          </p:spPr>
        </p:pic>
        <p:pic>
          <p:nvPicPr>
            <p:cNvPr id="202" name="object 202" descr=""/>
            <p:cNvPicPr/>
            <p:nvPr/>
          </p:nvPicPr>
          <p:blipFill>
            <a:blip r:embed="rId53" cstate="print"/>
            <a:stretch>
              <a:fillRect/>
            </a:stretch>
          </p:blipFill>
          <p:spPr>
            <a:xfrm>
              <a:off x="4673657" y="3604107"/>
              <a:ext cx="168204" cy="453364"/>
            </a:xfrm>
            <a:prstGeom prst="rect">
              <a:avLst/>
            </a:prstGeom>
          </p:spPr>
        </p:pic>
        <p:sp>
          <p:nvSpPr>
            <p:cNvPr id="203" name="object 203" descr=""/>
            <p:cNvSpPr/>
            <p:nvPr/>
          </p:nvSpPr>
          <p:spPr>
            <a:xfrm>
              <a:off x="3631849" y="3042671"/>
              <a:ext cx="0" cy="300355"/>
            </a:xfrm>
            <a:custGeom>
              <a:avLst/>
              <a:gdLst/>
              <a:ahLst/>
              <a:cxnLst/>
              <a:rect l="l" t="t" r="r" b="b"/>
              <a:pathLst>
                <a:path w="0" h="300354">
                  <a:moveTo>
                    <a:pt x="0" y="300304"/>
                  </a:moveTo>
                  <a:lnTo>
                    <a:pt x="0" y="0"/>
                  </a:lnTo>
                </a:path>
              </a:pathLst>
            </a:custGeom>
            <a:ln w="5803">
              <a:solidFill>
                <a:srgbClr val="231F20"/>
              </a:solidFill>
            </a:ln>
          </p:spPr>
          <p:txBody>
            <a:bodyPr wrap="square" lIns="0" tIns="0" rIns="0" bIns="0" rtlCol="0"/>
            <a:lstStyle/>
            <a:p/>
          </p:txBody>
        </p:sp>
        <p:sp>
          <p:nvSpPr>
            <p:cNvPr id="204" name="object 204" descr=""/>
            <p:cNvSpPr/>
            <p:nvPr/>
          </p:nvSpPr>
          <p:spPr>
            <a:xfrm>
              <a:off x="3316560" y="3893632"/>
              <a:ext cx="616585" cy="139700"/>
            </a:xfrm>
            <a:custGeom>
              <a:avLst/>
              <a:gdLst/>
              <a:ahLst/>
              <a:cxnLst/>
              <a:rect l="l" t="t" r="r" b="b"/>
              <a:pathLst>
                <a:path w="616585" h="139700">
                  <a:moveTo>
                    <a:pt x="0" y="139395"/>
                  </a:moveTo>
                  <a:lnTo>
                    <a:pt x="0" y="0"/>
                  </a:lnTo>
                  <a:lnTo>
                    <a:pt x="616000" y="0"/>
                  </a:lnTo>
                </a:path>
              </a:pathLst>
            </a:custGeom>
            <a:ln w="5803">
              <a:solidFill>
                <a:srgbClr val="231F20"/>
              </a:solidFill>
            </a:ln>
          </p:spPr>
          <p:txBody>
            <a:bodyPr wrap="square" lIns="0" tIns="0" rIns="0" bIns="0" rtlCol="0"/>
            <a:lstStyle/>
            <a:p/>
          </p:txBody>
        </p:sp>
        <p:sp>
          <p:nvSpPr>
            <p:cNvPr id="205" name="object 205" descr=""/>
            <p:cNvSpPr/>
            <p:nvPr/>
          </p:nvSpPr>
          <p:spPr>
            <a:xfrm>
              <a:off x="3894706" y="4431896"/>
              <a:ext cx="1023619" cy="0"/>
            </a:xfrm>
            <a:custGeom>
              <a:avLst/>
              <a:gdLst/>
              <a:ahLst/>
              <a:cxnLst/>
              <a:rect l="l" t="t" r="r" b="b"/>
              <a:pathLst>
                <a:path w="1023620" h="0">
                  <a:moveTo>
                    <a:pt x="0" y="0"/>
                  </a:moveTo>
                  <a:lnTo>
                    <a:pt x="1023112" y="0"/>
                  </a:lnTo>
                </a:path>
              </a:pathLst>
            </a:custGeom>
            <a:ln w="5803">
              <a:solidFill>
                <a:srgbClr val="231F20"/>
              </a:solidFill>
            </a:ln>
          </p:spPr>
          <p:txBody>
            <a:bodyPr wrap="square" lIns="0" tIns="0" rIns="0" bIns="0" rtlCol="0"/>
            <a:lstStyle/>
            <a:p/>
          </p:txBody>
        </p:sp>
        <p:sp>
          <p:nvSpPr>
            <p:cNvPr id="206" name="object 206" descr=""/>
            <p:cNvSpPr/>
            <p:nvPr/>
          </p:nvSpPr>
          <p:spPr>
            <a:xfrm>
              <a:off x="4006959" y="2762227"/>
              <a:ext cx="911225" cy="901700"/>
            </a:xfrm>
            <a:custGeom>
              <a:avLst/>
              <a:gdLst/>
              <a:ahLst/>
              <a:cxnLst/>
              <a:rect l="l" t="t" r="r" b="b"/>
              <a:pathLst>
                <a:path w="911225" h="901700">
                  <a:moveTo>
                    <a:pt x="910678" y="0"/>
                  </a:moveTo>
                  <a:lnTo>
                    <a:pt x="829995" y="0"/>
                  </a:lnTo>
                  <a:lnTo>
                    <a:pt x="829995" y="765924"/>
                  </a:lnTo>
                  <a:lnTo>
                    <a:pt x="0" y="901077"/>
                  </a:lnTo>
                </a:path>
              </a:pathLst>
            </a:custGeom>
            <a:ln w="5803">
              <a:solidFill>
                <a:srgbClr val="231F20"/>
              </a:solidFill>
            </a:ln>
          </p:spPr>
          <p:txBody>
            <a:bodyPr wrap="square" lIns="0" tIns="0" rIns="0" bIns="0" rtlCol="0"/>
            <a:lstStyle/>
            <a:p/>
          </p:txBody>
        </p:sp>
        <p:sp>
          <p:nvSpPr>
            <p:cNvPr id="207" name="object 207" descr=""/>
            <p:cNvSpPr/>
            <p:nvPr/>
          </p:nvSpPr>
          <p:spPr>
            <a:xfrm>
              <a:off x="4193011" y="3192935"/>
              <a:ext cx="342265" cy="257810"/>
            </a:xfrm>
            <a:custGeom>
              <a:avLst/>
              <a:gdLst/>
              <a:ahLst/>
              <a:cxnLst/>
              <a:rect l="l" t="t" r="r" b="b"/>
              <a:pathLst>
                <a:path w="342264" h="257810">
                  <a:moveTo>
                    <a:pt x="341680" y="0"/>
                  </a:moveTo>
                  <a:lnTo>
                    <a:pt x="341680" y="163779"/>
                  </a:lnTo>
                  <a:lnTo>
                    <a:pt x="128904" y="163779"/>
                  </a:lnTo>
                  <a:lnTo>
                    <a:pt x="0" y="257746"/>
                  </a:lnTo>
                </a:path>
              </a:pathLst>
            </a:custGeom>
            <a:ln w="5803">
              <a:solidFill>
                <a:srgbClr val="231F20"/>
              </a:solidFill>
            </a:ln>
          </p:spPr>
          <p:txBody>
            <a:bodyPr wrap="square" lIns="0" tIns="0" rIns="0" bIns="0" rtlCol="0"/>
            <a:lstStyle/>
            <a:p/>
          </p:txBody>
        </p:sp>
        <p:sp>
          <p:nvSpPr>
            <p:cNvPr id="208" name="object 208" descr=""/>
            <p:cNvSpPr/>
            <p:nvPr/>
          </p:nvSpPr>
          <p:spPr>
            <a:xfrm>
              <a:off x="3920566" y="3195492"/>
              <a:ext cx="343535" cy="123189"/>
            </a:xfrm>
            <a:custGeom>
              <a:avLst/>
              <a:gdLst/>
              <a:ahLst/>
              <a:cxnLst/>
              <a:rect l="l" t="t" r="r" b="b"/>
              <a:pathLst>
                <a:path w="343535" h="123189">
                  <a:moveTo>
                    <a:pt x="343369" y="0"/>
                  </a:moveTo>
                  <a:lnTo>
                    <a:pt x="343369" y="122948"/>
                  </a:lnTo>
                  <a:lnTo>
                    <a:pt x="0" y="122948"/>
                  </a:lnTo>
                </a:path>
              </a:pathLst>
            </a:custGeom>
            <a:ln w="5803">
              <a:solidFill>
                <a:srgbClr val="231F20"/>
              </a:solidFill>
            </a:ln>
          </p:spPr>
          <p:txBody>
            <a:bodyPr wrap="square" lIns="0" tIns="0" rIns="0" bIns="0" rtlCol="0"/>
            <a:lstStyle/>
            <a:p/>
          </p:txBody>
        </p:sp>
        <p:sp>
          <p:nvSpPr>
            <p:cNvPr id="209" name="object 209" descr=""/>
            <p:cNvSpPr/>
            <p:nvPr/>
          </p:nvSpPr>
          <p:spPr>
            <a:xfrm>
              <a:off x="3669421" y="3198054"/>
              <a:ext cx="313690" cy="334645"/>
            </a:xfrm>
            <a:custGeom>
              <a:avLst/>
              <a:gdLst/>
              <a:ahLst/>
              <a:cxnLst/>
              <a:rect l="l" t="t" r="r" b="b"/>
              <a:pathLst>
                <a:path w="313689" h="334645">
                  <a:moveTo>
                    <a:pt x="313321" y="0"/>
                  </a:moveTo>
                  <a:lnTo>
                    <a:pt x="313321" y="46101"/>
                  </a:lnTo>
                  <a:lnTo>
                    <a:pt x="36702" y="46101"/>
                  </a:lnTo>
                  <a:lnTo>
                    <a:pt x="0" y="334518"/>
                  </a:lnTo>
                </a:path>
              </a:pathLst>
            </a:custGeom>
            <a:ln w="5803">
              <a:solidFill>
                <a:srgbClr val="231F20"/>
              </a:solidFill>
            </a:ln>
          </p:spPr>
          <p:txBody>
            <a:bodyPr wrap="square" lIns="0" tIns="0" rIns="0" bIns="0" rtlCol="0"/>
            <a:lstStyle/>
            <a:p/>
          </p:txBody>
        </p:sp>
        <p:sp>
          <p:nvSpPr>
            <p:cNvPr id="210" name="object 210" descr=""/>
            <p:cNvSpPr/>
            <p:nvPr/>
          </p:nvSpPr>
          <p:spPr>
            <a:xfrm>
              <a:off x="4266116" y="3659100"/>
              <a:ext cx="653415" cy="426720"/>
            </a:xfrm>
            <a:custGeom>
              <a:avLst/>
              <a:gdLst/>
              <a:ahLst/>
              <a:cxnLst/>
              <a:rect l="l" t="t" r="r" b="b"/>
              <a:pathLst>
                <a:path w="653414" h="426720">
                  <a:moveTo>
                    <a:pt x="0" y="426173"/>
                  </a:moveTo>
                  <a:lnTo>
                    <a:pt x="149504" y="83946"/>
                  </a:lnTo>
                  <a:lnTo>
                    <a:pt x="652805" y="0"/>
                  </a:lnTo>
                </a:path>
              </a:pathLst>
            </a:custGeom>
            <a:ln w="5803">
              <a:solidFill>
                <a:srgbClr val="231F20"/>
              </a:solidFill>
            </a:ln>
          </p:spPr>
          <p:txBody>
            <a:bodyPr wrap="square" lIns="0" tIns="0" rIns="0" bIns="0" rtlCol="0"/>
            <a:lstStyle/>
            <a:p/>
          </p:txBody>
        </p:sp>
        <p:sp>
          <p:nvSpPr>
            <p:cNvPr id="211" name="object 211" descr=""/>
            <p:cNvSpPr/>
            <p:nvPr/>
          </p:nvSpPr>
          <p:spPr>
            <a:xfrm>
              <a:off x="3511902" y="3959019"/>
              <a:ext cx="538480" cy="302895"/>
            </a:xfrm>
            <a:custGeom>
              <a:avLst/>
              <a:gdLst/>
              <a:ahLst/>
              <a:cxnLst/>
              <a:rect l="l" t="t" r="r" b="b"/>
              <a:pathLst>
                <a:path w="538479" h="302895">
                  <a:moveTo>
                    <a:pt x="0" y="302348"/>
                  </a:moveTo>
                  <a:lnTo>
                    <a:pt x="146189" y="302348"/>
                  </a:lnTo>
                  <a:lnTo>
                    <a:pt x="538251" y="0"/>
                  </a:lnTo>
                </a:path>
              </a:pathLst>
            </a:custGeom>
            <a:ln w="5803">
              <a:solidFill>
                <a:srgbClr val="231F20"/>
              </a:solidFill>
            </a:ln>
          </p:spPr>
          <p:txBody>
            <a:bodyPr wrap="square" lIns="0" tIns="0" rIns="0" bIns="0" rtlCol="0"/>
            <a:lstStyle/>
            <a:p/>
          </p:txBody>
        </p:sp>
        <p:sp>
          <p:nvSpPr>
            <p:cNvPr id="212" name="object 212" descr=""/>
            <p:cNvSpPr/>
            <p:nvPr/>
          </p:nvSpPr>
          <p:spPr>
            <a:xfrm>
              <a:off x="3511902" y="4037461"/>
              <a:ext cx="643890" cy="383540"/>
            </a:xfrm>
            <a:custGeom>
              <a:avLst/>
              <a:gdLst/>
              <a:ahLst/>
              <a:cxnLst/>
              <a:rect l="l" t="t" r="r" b="b"/>
              <a:pathLst>
                <a:path w="643889" h="383539">
                  <a:moveTo>
                    <a:pt x="0" y="383387"/>
                  </a:moveTo>
                  <a:lnTo>
                    <a:pt x="152831" y="383387"/>
                  </a:lnTo>
                  <a:lnTo>
                    <a:pt x="643458" y="0"/>
                  </a:lnTo>
                </a:path>
              </a:pathLst>
            </a:custGeom>
            <a:ln w="5803">
              <a:solidFill>
                <a:srgbClr val="231F20"/>
              </a:solidFill>
            </a:ln>
          </p:spPr>
          <p:txBody>
            <a:bodyPr wrap="square" lIns="0" tIns="0" rIns="0" bIns="0" rtlCol="0"/>
            <a:lstStyle/>
            <a:p/>
          </p:txBody>
        </p:sp>
        <p:sp>
          <p:nvSpPr>
            <p:cNvPr id="213" name="object 213" descr=""/>
            <p:cNvSpPr/>
            <p:nvPr/>
          </p:nvSpPr>
          <p:spPr>
            <a:xfrm>
              <a:off x="4040179" y="3045325"/>
              <a:ext cx="671195" cy="485140"/>
            </a:xfrm>
            <a:custGeom>
              <a:avLst/>
              <a:gdLst/>
              <a:ahLst/>
              <a:cxnLst/>
              <a:rect l="l" t="t" r="r" b="b"/>
              <a:pathLst>
                <a:path w="671195" h="485139">
                  <a:moveTo>
                    <a:pt x="671156" y="0"/>
                  </a:moveTo>
                  <a:lnTo>
                    <a:pt x="671156" y="369150"/>
                  </a:lnTo>
                  <a:lnTo>
                    <a:pt x="0" y="485089"/>
                  </a:lnTo>
                </a:path>
              </a:pathLst>
            </a:custGeom>
            <a:ln w="5803">
              <a:solidFill>
                <a:srgbClr val="231F20"/>
              </a:solidFill>
            </a:ln>
          </p:spPr>
          <p:txBody>
            <a:bodyPr wrap="square" lIns="0" tIns="0" rIns="0" bIns="0" rtlCol="0"/>
            <a:lstStyle/>
            <a:p/>
          </p:txBody>
        </p:sp>
        <p:sp>
          <p:nvSpPr>
            <p:cNvPr id="214" name="object 214" descr=""/>
            <p:cNvSpPr/>
            <p:nvPr/>
          </p:nvSpPr>
          <p:spPr>
            <a:xfrm>
              <a:off x="3144596" y="2503805"/>
              <a:ext cx="969010" cy="506095"/>
            </a:xfrm>
            <a:custGeom>
              <a:avLst/>
              <a:gdLst/>
              <a:ahLst/>
              <a:cxnLst/>
              <a:rect l="l" t="t" r="r" b="b"/>
              <a:pathLst>
                <a:path w="969010" h="506094">
                  <a:moveTo>
                    <a:pt x="968400" y="0"/>
                  </a:moveTo>
                  <a:lnTo>
                    <a:pt x="0" y="0"/>
                  </a:lnTo>
                  <a:lnTo>
                    <a:pt x="0" y="505802"/>
                  </a:lnTo>
                  <a:lnTo>
                    <a:pt x="968400" y="505802"/>
                  </a:lnTo>
                  <a:lnTo>
                    <a:pt x="968400" y="0"/>
                  </a:lnTo>
                  <a:close/>
                </a:path>
              </a:pathLst>
            </a:custGeom>
            <a:solidFill>
              <a:srgbClr val="FFFFFF"/>
            </a:solidFill>
          </p:spPr>
          <p:txBody>
            <a:bodyPr wrap="square" lIns="0" tIns="0" rIns="0" bIns="0" rtlCol="0"/>
            <a:lstStyle/>
            <a:p/>
          </p:txBody>
        </p:sp>
      </p:grpSp>
      <p:sp>
        <p:nvSpPr>
          <p:cNvPr id="215" name="object 215" descr=""/>
          <p:cNvSpPr txBox="1"/>
          <p:nvPr/>
        </p:nvSpPr>
        <p:spPr>
          <a:xfrm>
            <a:off x="7919999" y="384925"/>
            <a:ext cx="2155825" cy="166370"/>
          </a:xfrm>
          <a:prstGeom prst="rect">
            <a:avLst/>
          </a:prstGeom>
        </p:spPr>
        <p:txBody>
          <a:bodyPr wrap="square" lIns="0" tIns="15240" rIns="0" bIns="0" rtlCol="0" vert="horz">
            <a:spAutoFit/>
          </a:bodyPr>
          <a:lstStyle/>
          <a:p>
            <a:pPr algn="ctr" marL="1270">
              <a:lnSpc>
                <a:spcPct val="100000"/>
              </a:lnSpc>
              <a:spcBef>
                <a:spcPts val="120"/>
              </a:spcBef>
            </a:pPr>
            <a:r>
              <a:rPr dirty="0" sz="900" spc="-20">
                <a:solidFill>
                  <a:srgbClr val="231F20"/>
                </a:solidFill>
                <a:latin typeface="SimSun"/>
                <a:cs typeface="SimSun"/>
              </a:rPr>
              <a:t>教學內容</a:t>
            </a:r>
            <a:endParaRPr sz="900">
              <a:latin typeface="SimSun"/>
              <a:cs typeface="SimSun"/>
            </a:endParaRPr>
          </a:p>
        </p:txBody>
      </p:sp>
      <p:sp>
        <p:nvSpPr>
          <p:cNvPr id="216" name="object 216" descr=""/>
          <p:cNvSpPr txBox="1"/>
          <p:nvPr/>
        </p:nvSpPr>
        <p:spPr>
          <a:xfrm>
            <a:off x="10084502" y="384925"/>
            <a:ext cx="305117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指導要領</a:t>
            </a:r>
            <a:endParaRPr sz="900">
              <a:latin typeface="SimSun"/>
              <a:cs typeface="SimSun"/>
            </a:endParaRPr>
          </a:p>
        </p:txBody>
      </p:sp>
      <p:sp>
        <p:nvSpPr>
          <p:cNvPr id="217" name="object 217" descr=""/>
          <p:cNvSpPr txBox="1"/>
          <p:nvPr/>
        </p:nvSpPr>
        <p:spPr>
          <a:xfrm>
            <a:off x="13144503" y="384925"/>
            <a:ext cx="141795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注意事項</a:t>
            </a:r>
            <a:endParaRPr sz="900">
              <a:latin typeface="SimSun"/>
              <a:cs typeface="SimSun"/>
            </a:endParaRPr>
          </a:p>
        </p:txBody>
      </p:sp>
      <p:sp>
        <p:nvSpPr>
          <p:cNvPr id="218" name="object 218" descr=""/>
          <p:cNvSpPr txBox="1"/>
          <p:nvPr/>
        </p:nvSpPr>
        <p:spPr>
          <a:xfrm>
            <a:off x="7925349" y="600907"/>
            <a:ext cx="692785" cy="166370"/>
          </a:xfrm>
          <a:prstGeom prst="rect">
            <a:avLst/>
          </a:prstGeom>
        </p:spPr>
        <p:txBody>
          <a:bodyPr wrap="square" lIns="0" tIns="15240" rIns="0" bIns="0" rtlCol="0" vert="horz">
            <a:spAutoFit/>
          </a:bodyPr>
          <a:lstStyle/>
          <a:p>
            <a:pPr marL="12700">
              <a:lnSpc>
                <a:spcPct val="100000"/>
              </a:lnSpc>
              <a:spcBef>
                <a:spcPts val="120"/>
              </a:spcBef>
            </a:pPr>
            <a:r>
              <a:rPr dirty="0" sz="900" spc="-40">
                <a:solidFill>
                  <a:srgbClr val="231F20"/>
                </a:solidFill>
                <a:latin typeface="華康標楷體"/>
                <a:cs typeface="華康標楷體"/>
              </a:rPr>
              <a:t>﹝判讀儀表</a:t>
            </a:r>
            <a:r>
              <a:rPr dirty="0" sz="900" spc="-50">
                <a:solidFill>
                  <a:srgbClr val="231F20"/>
                </a:solidFill>
                <a:latin typeface="華康標楷體"/>
                <a:cs typeface="華康標楷體"/>
              </a:rPr>
              <a:t>﹞</a:t>
            </a:r>
            <a:endParaRPr sz="900">
              <a:latin typeface="華康標楷體"/>
              <a:cs typeface="華康標楷體"/>
            </a:endParaRPr>
          </a:p>
        </p:txBody>
      </p:sp>
      <p:sp>
        <p:nvSpPr>
          <p:cNvPr id="219" name="object 219" descr=""/>
          <p:cNvSpPr txBox="1"/>
          <p:nvPr/>
        </p:nvSpPr>
        <p:spPr>
          <a:xfrm>
            <a:off x="10085403" y="600907"/>
            <a:ext cx="3011170" cy="306705"/>
          </a:xfrm>
          <a:prstGeom prst="rect">
            <a:avLst/>
          </a:prstGeom>
        </p:spPr>
        <p:txBody>
          <a:bodyPr wrap="square" lIns="0" tIns="12065" rIns="0" bIns="0" rtlCol="0" vert="horz">
            <a:spAutoFit/>
          </a:bodyPr>
          <a:lstStyle/>
          <a:p>
            <a:pPr marL="127635" marR="5080" indent="-115570">
              <a:lnSpc>
                <a:spcPct val="102400"/>
              </a:lnSpc>
              <a:spcBef>
                <a:spcPts val="95"/>
              </a:spcBef>
            </a:pPr>
            <a:r>
              <a:rPr dirty="0" sz="900" spc="-15">
                <a:solidFill>
                  <a:srgbClr val="231F20"/>
                </a:solidFill>
                <a:latin typeface="華康標楷體"/>
                <a:cs typeface="華康標楷體"/>
              </a:rPr>
              <a:t>．隨著教學的進度，各類機構操作應相互連結，同時向學員補充說明必要的事項。</a:t>
            </a:r>
            <a:endParaRPr sz="900">
              <a:latin typeface="華康標楷體"/>
              <a:cs typeface="華康標楷體"/>
            </a:endParaRPr>
          </a:p>
        </p:txBody>
      </p:sp>
      <p:sp>
        <p:nvSpPr>
          <p:cNvPr id="220" name="object 220" descr=""/>
          <p:cNvSpPr txBox="1"/>
          <p:nvPr/>
        </p:nvSpPr>
        <p:spPr>
          <a:xfrm>
            <a:off x="9780214" y="1309289"/>
            <a:ext cx="262255" cy="2603500"/>
          </a:xfrm>
          <a:prstGeom prst="rect">
            <a:avLst/>
          </a:prstGeom>
        </p:spPr>
        <p:txBody>
          <a:bodyPr wrap="square" lIns="0" tIns="0" rIns="0" bIns="0" rtlCol="0" vert="horz">
            <a:spAutoFit/>
          </a:bodyPr>
          <a:lstStyle/>
          <a:p>
            <a:pPr marL="14604">
              <a:lnSpc>
                <a:spcPts val="1010"/>
              </a:lnSpc>
            </a:pPr>
            <a:r>
              <a:rPr dirty="0" sz="900" spc="-10">
                <a:solidFill>
                  <a:srgbClr val="231F20"/>
                </a:solidFill>
                <a:latin typeface="華康標楷體"/>
                <a:cs typeface="華康標楷體"/>
              </a:rPr>
              <a:t>量</a:t>
            </a:r>
            <a:r>
              <a:rPr dirty="0" sz="900" spc="-50">
                <a:solidFill>
                  <a:srgbClr val="231F20"/>
                </a:solidFill>
                <a:latin typeface="華康標楷體"/>
                <a:cs typeface="華康標楷體"/>
              </a:rPr>
              <a:t>）</a:t>
            </a:r>
            <a:endParaRPr sz="900">
              <a:latin typeface="華康標楷體"/>
              <a:cs typeface="華康標楷體"/>
            </a:endParaRPr>
          </a:p>
          <a:p>
            <a:pPr algn="just" indent="635">
              <a:lnSpc>
                <a:spcPct val="252599"/>
              </a:lnSpc>
              <a:spcBef>
                <a:spcPts val="390"/>
              </a:spcBef>
            </a:pPr>
            <a:r>
              <a:rPr dirty="0" sz="900" spc="70">
                <a:solidFill>
                  <a:srgbClr val="231F20"/>
                </a:solidFill>
                <a:latin typeface="華康標楷體"/>
                <a:cs typeface="華康標楷體"/>
              </a:rPr>
              <a:t>總行單次</a:t>
            </a:r>
            <a:r>
              <a:rPr dirty="0" sz="900" spc="80">
                <a:solidFill>
                  <a:srgbClr val="231F20"/>
                </a:solidFill>
                <a:latin typeface="華康標楷體"/>
                <a:cs typeface="華康標楷體"/>
              </a:rPr>
              <a:t>程歸</a:t>
            </a:r>
            <a:r>
              <a:rPr dirty="0" sz="900" spc="70">
                <a:solidFill>
                  <a:srgbClr val="231F20"/>
                </a:solidFill>
                <a:latin typeface="華康標楷體"/>
                <a:cs typeface="華康標楷體"/>
              </a:rPr>
              <a:t>引擎</a:t>
            </a:r>
            <a:r>
              <a:rPr dirty="0" sz="900" spc="-10">
                <a:solidFill>
                  <a:srgbClr val="231F20"/>
                </a:solidFill>
                <a:latin typeface="華康標楷體"/>
                <a:cs typeface="華康標楷體"/>
              </a:rPr>
              <a:t>度</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900">
              <a:latin typeface="華康標楷體"/>
              <a:cs typeface="華康標楷體"/>
            </a:endParaRPr>
          </a:p>
          <a:p>
            <a:pPr>
              <a:lnSpc>
                <a:spcPct val="100000"/>
              </a:lnSpc>
            </a:pPr>
            <a:endParaRPr sz="900">
              <a:latin typeface="華康標楷體"/>
              <a:cs typeface="華康標楷體"/>
            </a:endParaRPr>
          </a:p>
          <a:p>
            <a:pPr marL="50800" indent="-48260">
              <a:lnSpc>
                <a:spcPct val="102400"/>
              </a:lnSpc>
              <a:spcBef>
                <a:spcPts val="745"/>
              </a:spcBef>
            </a:pPr>
            <a:r>
              <a:rPr dirty="0" sz="900" spc="60">
                <a:solidFill>
                  <a:srgbClr val="231F20"/>
                </a:solidFill>
                <a:latin typeface="華康標楷體"/>
                <a:cs typeface="華康標楷體"/>
              </a:rPr>
              <a:t>示燈</a:t>
            </a:r>
            <a:r>
              <a:rPr dirty="0" sz="900" spc="-85">
                <a:solidFill>
                  <a:srgbClr val="231F20"/>
                </a:solidFill>
                <a:latin typeface="華康標楷體"/>
                <a:cs typeface="華康標楷體"/>
              </a:rPr>
              <a:t>位</a:t>
            </a:r>
            <a:r>
              <a:rPr dirty="0" sz="900" spc="-114">
                <a:solidFill>
                  <a:srgbClr val="231F20"/>
                </a:solidFill>
                <a:latin typeface="華康標楷體"/>
                <a:cs typeface="華康標楷體"/>
              </a:rPr>
              <a:t>）</a:t>
            </a:r>
            <a:endParaRPr sz="900">
              <a:latin typeface="華康標楷體"/>
              <a:cs typeface="華康標楷體"/>
            </a:endParaRPr>
          </a:p>
        </p:txBody>
      </p:sp>
      <p:sp>
        <p:nvSpPr>
          <p:cNvPr id="221" name="object 221" descr=""/>
          <p:cNvSpPr txBox="1"/>
          <p:nvPr/>
        </p:nvSpPr>
        <p:spPr>
          <a:xfrm>
            <a:off x="8716502" y="600907"/>
            <a:ext cx="1359535" cy="4331335"/>
          </a:xfrm>
          <a:prstGeom prst="rect">
            <a:avLst/>
          </a:prstGeom>
        </p:spPr>
        <p:txBody>
          <a:bodyPr wrap="square" lIns="0" tIns="12065" rIns="0" bIns="0" rtlCol="0" vert="horz">
            <a:spAutoFit/>
          </a:bodyPr>
          <a:lstStyle/>
          <a:p>
            <a:pPr algn="just" marL="128270" marR="39370" indent="-115570">
              <a:lnSpc>
                <a:spcPct val="102400"/>
              </a:lnSpc>
              <a:spcBef>
                <a:spcPts val="95"/>
              </a:spcBef>
            </a:pPr>
            <a:r>
              <a:rPr dirty="0" sz="900" spc="-5">
                <a:solidFill>
                  <a:srgbClr val="231F20"/>
                </a:solidFill>
                <a:latin typeface="華康標楷體"/>
                <a:cs typeface="華康標楷體"/>
              </a:rPr>
              <a:t>．瞭解各類儀表的名稱和</a:t>
            </a:r>
            <a:r>
              <a:rPr dirty="0" sz="900" spc="-10">
                <a:solidFill>
                  <a:srgbClr val="231F20"/>
                </a:solidFill>
                <a:latin typeface="華康標楷體"/>
                <a:cs typeface="華康標楷體"/>
              </a:rPr>
              <a:t>功能，並且能夠正確的判讀（</a:t>
            </a:r>
            <a:r>
              <a:rPr dirty="0" sz="900" spc="-110">
                <a:solidFill>
                  <a:srgbClr val="231F20"/>
                </a:solidFill>
                <a:latin typeface="華康標楷體"/>
                <a:cs typeface="華康標楷體"/>
              </a:rPr>
              <a:t>圖 </a:t>
            </a:r>
            <a:r>
              <a:rPr dirty="0" sz="900" spc="-10">
                <a:solidFill>
                  <a:srgbClr val="231F20"/>
                </a:solidFill>
                <a:latin typeface="Trebuchet MS"/>
                <a:cs typeface="Trebuchet MS"/>
              </a:rPr>
              <a:t>1.2.20</a:t>
            </a:r>
            <a:r>
              <a:rPr dirty="0" sz="900" spc="-10">
                <a:solidFill>
                  <a:srgbClr val="231F20"/>
                </a:solidFill>
                <a:latin typeface="華康標楷體"/>
                <a:cs typeface="華康標楷體"/>
              </a:rPr>
              <a:t>）</a:t>
            </a:r>
            <a:endParaRPr sz="900">
              <a:latin typeface="華康標楷體"/>
              <a:cs typeface="華康標楷體"/>
            </a:endParaRPr>
          </a:p>
          <a:p>
            <a:pPr marL="13335">
              <a:lnSpc>
                <a:spcPct val="100000"/>
              </a:lnSpc>
              <a:spcBef>
                <a:spcPts val="535"/>
              </a:spcBef>
            </a:pPr>
            <a:r>
              <a:rPr dirty="0" sz="900" spc="-20">
                <a:solidFill>
                  <a:srgbClr val="231F20"/>
                </a:solidFill>
                <a:latin typeface="華康標楷體"/>
                <a:cs typeface="華康標楷體"/>
              </a:rPr>
              <a:t>．儀表類</a:t>
            </a:r>
            <a:endParaRPr sz="900">
              <a:latin typeface="華康標楷體"/>
              <a:cs typeface="華康標楷體"/>
            </a:endParaRPr>
          </a:p>
          <a:p>
            <a:pPr marL="288290" indent="-274955">
              <a:lnSpc>
                <a:spcPct val="100000"/>
              </a:lnSpc>
              <a:spcBef>
                <a:spcPts val="480"/>
              </a:spcBef>
              <a:buSzPct val="88888"/>
              <a:buAutoNum type="arabicPlain"/>
              <a:tabLst>
                <a:tab pos="288290" algn="l"/>
              </a:tabLst>
            </a:pPr>
            <a:r>
              <a:rPr dirty="0" sz="900" spc="-40">
                <a:solidFill>
                  <a:srgbClr val="231F20"/>
                </a:solidFill>
                <a:latin typeface="華康標楷體"/>
                <a:cs typeface="華康標楷體"/>
              </a:rPr>
              <a:t>燃油表</a:t>
            </a:r>
            <a:r>
              <a:rPr dirty="0" sz="900" spc="-10">
                <a:solidFill>
                  <a:srgbClr val="231F20"/>
                </a:solidFill>
                <a:latin typeface="華康標楷體"/>
                <a:cs typeface="華康標楷體"/>
              </a:rPr>
              <a:t>（</a:t>
            </a:r>
            <a:r>
              <a:rPr dirty="0" sz="900" spc="-25">
                <a:solidFill>
                  <a:srgbClr val="231F20"/>
                </a:solidFill>
                <a:latin typeface="華康標楷體"/>
                <a:cs typeface="華康標楷體"/>
              </a:rPr>
              <a:t>油箱油</a:t>
            </a:r>
            <a:endParaRPr sz="900">
              <a:latin typeface="華康標楷體"/>
              <a:cs typeface="華康標楷體"/>
            </a:endParaRPr>
          </a:p>
          <a:p>
            <a:pPr marL="297815" indent="-284480">
              <a:lnSpc>
                <a:spcPct val="100000"/>
              </a:lnSpc>
              <a:spcBef>
                <a:spcPts val="475"/>
              </a:spcBef>
              <a:buSzPct val="88888"/>
              <a:buAutoNum type="arabicPlain"/>
              <a:tabLst>
                <a:tab pos="297815" algn="l"/>
              </a:tabLst>
            </a:pPr>
            <a:r>
              <a:rPr dirty="0" sz="900" spc="-10">
                <a:solidFill>
                  <a:srgbClr val="231F20"/>
                </a:solidFill>
                <a:latin typeface="華康標楷體"/>
                <a:cs typeface="華康標楷體"/>
              </a:rPr>
              <a:t>車速表（速度</a:t>
            </a:r>
            <a:r>
              <a:rPr dirty="0" sz="900" spc="-50">
                <a:solidFill>
                  <a:srgbClr val="231F20"/>
                </a:solidFill>
                <a:latin typeface="華康標楷體"/>
                <a:cs typeface="華康標楷體"/>
              </a:rPr>
              <a:t>）</a:t>
            </a:r>
            <a:endParaRPr sz="900">
              <a:latin typeface="華康標楷體"/>
              <a:cs typeface="華康標楷體"/>
            </a:endParaRPr>
          </a:p>
          <a:p>
            <a:pPr marL="301625" marR="286385" indent="-288290">
              <a:lnSpc>
                <a:spcPct val="102400"/>
              </a:lnSpc>
              <a:spcBef>
                <a:spcPts val="455"/>
              </a:spcBef>
              <a:buSzPct val="88888"/>
              <a:buFont typeface=""/>
              <a:buAutoNum type="arabicPlain"/>
              <a:tabLst>
                <a:tab pos="301625" algn="l"/>
                <a:tab pos="311150" algn="l"/>
              </a:tabLst>
            </a:pPr>
            <a:r>
              <a:rPr dirty="0" sz="900">
                <a:solidFill>
                  <a:srgbClr val="231F20"/>
                </a:solidFill>
                <a:latin typeface="Times New Roman"/>
                <a:cs typeface="Times New Roman"/>
              </a:rPr>
              <a:t>	</a:t>
            </a:r>
            <a:r>
              <a:rPr dirty="0" sz="900" spc="60">
                <a:solidFill>
                  <a:srgbClr val="231F20"/>
                </a:solidFill>
                <a:latin typeface="華康標楷體"/>
                <a:cs typeface="華康標楷體"/>
              </a:rPr>
              <a:t>里程表</a:t>
            </a:r>
            <a:r>
              <a:rPr dirty="0" sz="900" spc="95">
                <a:solidFill>
                  <a:srgbClr val="231F20"/>
                </a:solidFill>
                <a:latin typeface="華康標楷體"/>
                <a:cs typeface="華康標楷體"/>
              </a:rPr>
              <a:t>（</a:t>
            </a:r>
            <a:r>
              <a:rPr dirty="0" sz="900" spc="60">
                <a:solidFill>
                  <a:srgbClr val="231F20"/>
                </a:solidFill>
                <a:latin typeface="華康標楷體"/>
                <a:cs typeface="華康標楷體"/>
              </a:rPr>
              <a:t>車輛</a:t>
            </a:r>
            <a:r>
              <a:rPr dirty="0" sz="900" spc="-10">
                <a:solidFill>
                  <a:srgbClr val="231F20"/>
                </a:solidFill>
                <a:latin typeface="華康標楷體"/>
                <a:cs typeface="華康標楷體"/>
              </a:rPr>
              <a:t>駛里程</a:t>
            </a:r>
            <a:r>
              <a:rPr dirty="0" sz="900" spc="-50">
                <a:solidFill>
                  <a:srgbClr val="231F20"/>
                </a:solidFill>
                <a:latin typeface="華康標楷體"/>
                <a:cs typeface="華康標楷體"/>
              </a:rPr>
              <a:t>）</a:t>
            </a:r>
            <a:endParaRPr sz="900">
              <a:latin typeface="華康標楷體"/>
              <a:cs typeface="華康標楷體"/>
            </a:endParaRPr>
          </a:p>
          <a:p>
            <a:pPr marL="301625" marR="286385" indent="-288290">
              <a:lnSpc>
                <a:spcPct val="102400"/>
              </a:lnSpc>
              <a:spcBef>
                <a:spcPts val="480"/>
              </a:spcBef>
              <a:buSzPct val="88888"/>
              <a:buFont typeface=""/>
              <a:buAutoNum type="arabicPlain"/>
              <a:tabLst>
                <a:tab pos="301625" algn="l"/>
                <a:tab pos="311150" algn="l"/>
              </a:tabLst>
            </a:pPr>
            <a:r>
              <a:rPr dirty="0" sz="900">
                <a:solidFill>
                  <a:srgbClr val="231F20"/>
                </a:solidFill>
                <a:latin typeface="Times New Roman"/>
                <a:cs typeface="Times New Roman"/>
              </a:rPr>
              <a:t>	</a:t>
            </a:r>
            <a:r>
              <a:rPr dirty="0" sz="900" spc="60">
                <a:solidFill>
                  <a:srgbClr val="231F20"/>
                </a:solidFill>
                <a:latin typeface="華康標楷體"/>
                <a:cs typeface="華康標楷體"/>
              </a:rPr>
              <a:t>行程表</a:t>
            </a:r>
            <a:r>
              <a:rPr dirty="0" sz="900" spc="95">
                <a:solidFill>
                  <a:srgbClr val="231F20"/>
                </a:solidFill>
                <a:latin typeface="華康標楷體"/>
                <a:cs typeface="華康標楷體"/>
              </a:rPr>
              <a:t>（</a:t>
            </a:r>
            <a:r>
              <a:rPr dirty="0" sz="900" spc="60">
                <a:solidFill>
                  <a:srgbClr val="231F20"/>
                </a:solidFill>
                <a:latin typeface="華康標楷體"/>
                <a:cs typeface="華康標楷體"/>
              </a:rPr>
              <a:t>車輛</a:t>
            </a:r>
            <a:r>
              <a:rPr dirty="0" sz="900" spc="-10">
                <a:solidFill>
                  <a:srgbClr val="231F20"/>
                </a:solidFill>
                <a:latin typeface="華康標楷體"/>
                <a:cs typeface="華康標楷體"/>
              </a:rPr>
              <a:t>行駛里程</a:t>
            </a:r>
            <a:r>
              <a:rPr dirty="0" sz="900" spc="-50">
                <a:solidFill>
                  <a:srgbClr val="231F20"/>
                </a:solidFill>
                <a:latin typeface="華康標楷體"/>
                <a:cs typeface="華康標楷體"/>
              </a:rPr>
              <a:t>）</a:t>
            </a:r>
            <a:endParaRPr sz="900">
              <a:latin typeface="華康標楷體"/>
              <a:cs typeface="華康標楷體"/>
            </a:endParaRPr>
          </a:p>
          <a:p>
            <a:pPr marL="301625" marR="287655" indent="-288290">
              <a:lnSpc>
                <a:spcPct val="102400"/>
              </a:lnSpc>
              <a:spcBef>
                <a:spcPts val="484"/>
              </a:spcBef>
              <a:buSzPct val="88888"/>
              <a:buFont typeface=""/>
              <a:buAutoNum type="arabicPlain"/>
              <a:tabLst>
                <a:tab pos="301625" algn="l"/>
                <a:tab pos="303530"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復位旋鈕</a:t>
            </a:r>
            <a:r>
              <a:rPr dirty="0" sz="900" spc="105">
                <a:solidFill>
                  <a:srgbClr val="231F20"/>
                </a:solidFill>
                <a:latin typeface="華康標楷體"/>
                <a:cs typeface="華康標楷體"/>
              </a:rPr>
              <a:t>（</a:t>
            </a:r>
            <a:r>
              <a:rPr dirty="0" sz="900" spc="55">
                <a:solidFill>
                  <a:srgbClr val="231F20"/>
                </a:solidFill>
                <a:latin typeface="華康標楷體"/>
                <a:cs typeface="華康標楷體"/>
              </a:rPr>
              <a:t>行</a:t>
            </a:r>
            <a:r>
              <a:rPr dirty="0" sz="900" spc="-10">
                <a:solidFill>
                  <a:srgbClr val="231F20"/>
                </a:solidFill>
                <a:latin typeface="華康標楷體"/>
                <a:cs typeface="華康標楷體"/>
              </a:rPr>
              <a:t>零旋鈕</a:t>
            </a:r>
            <a:r>
              <a:rPr dirty="0" sz="900" spc="-50">
                <a:solidFill>
                  <a:srgbClr val="231F20"/>
                </a:solidFill>
                <a:latin typeface="華康標楷體"/>
                <a:cs typeface="華康標楷體"/>
              </a:rPr>
              <a:t>）</a:t>
            </a:r>
            <a:endParaRPr sz="900">
              <a:latin typeface="華康標楷體"/>
              <a:cs typeface="華康標楷體"/>
            </a:endParaRPr>
          </a:p>
          <a:p>
            <a:pPr marL="301625" marR="286385" indent="-288290">
              <a:lnSpc>
                <a:spcPct val="102400"/>
              </a:lnSpc>
              <a:spcBef>
                <a:spcPts val="620"/>
              </a:spcBef>
              <a:buSzPct val="88888"/>
              <a:buFont typeface=""/>
              <a:buAutoNum type="arabicPlain"/>
              <a:tabLst>
                <a:tab pos="301625" algn="l"/>
                <a:tab pos="311150" algn="l"/>
              </a:tabLst>
            </a:pPr>
            <a:r>
              <a:rPr dirty="0" sz="900">
                <a:solidFill>
                  <a:srgbClr val="231F20"/>
                </a:solidFill>
                <a:latin typeface="Times New Roman"/>
                <a:cs typeface="Times New Roman"/>
              </a:rPr>
              <a:t>	</a:t>
            </a:r>
            <a:r>
              <a:rPr dirty="0" sz="900" spc="70">
                <a:solidFill>
                  <a:srgbClr val="231F20"/>
                </a:solidFill>
                <a:latin typeface="華康標楷體"/>
                <a:cs typeface="華康標楷體"/>
              </a:rPr>
              <a:t>引擎轉速表</a:t>
            </a:r>
            <a:r>
              <a:rPr dirty="0" sz="900" spc="-50">
                <a:solidFill>
                  <a:srgbClr val="231F20"/>
                </a:solidFill>
                <a:latin typeface="華康標楷體"/>
                <a:cs typeface="華康標楷體"/>
              </a:rPr>
              <a:t>（ </a:t>
            </a:r>
            <a:r>
              <a:rPr dirty="0" sz="900" spc="-10">
                <a:solidFill>
                  <a:srgbClr val="231F20"/>
                </a:solidFill>
                <a:latin typeface="華康標楷體"/>
                <a:cs typeface="華康標楷體"/>
              </a:rPr>
              <a:t>轉速</a:t>
            </a:r>
            <a:r>
              <a:rPr dirty="0" sz="900" spc="-50">
                <a:solidFill>
                  <a:srgbClr val="231F20"/>
                </a:solidFill>
                <a:latin typeface="華康標楷體"/>
                <a:cs typeface="華康標楷體"/>
              </a:rPr>
              <a:t>）</a:t>
            </a:r>
            <a:endParaRPr sz="900">
              <a:latin typeface="華康標楷體"/>
              <a:cs typeface="華康標楷體"/>
            </a:endParaRPr>
          </a:p>
          <a:p>
            <a:pPr marL="288290" indent="-274955">
              <a:lnSpc>
                <a:spcPct val="100000"/>
              </a:lnSpc>
              <a:spcBef>
                <a:spcPts val="509"/>
              </a:spcBef>
              <a:buSzPct val="88888"/>
              <a:buAutoNum type="arabicPlain"/>
              <a:tabLst>
                <a:tab pos="288290" algn="l"/>
              </a:tabLst>
            </a:pPr>
            <a:r>
              <a:rPr dirty="0" sz="900" spc="-40">
                <a:solidFill>
                  <a:srgbClr val="231F20"/>
                </a:solidFill>
                <a:latin typeface="華康標楷體"/>
                <a:cs typeface="華康標楷體"/>
              </a:rPr>
              <a:t>水溫表</a:t>
            </a:r>
            <a:r>
              <a:rPr dirty="0" sz="900" spc="-10">
                <a:solidFill>
                  <a:srgbClr val="231F20"/>
                </a:solidFill>
                <a:latin typeface="華康標楷體"/>
                <a:cs typeface="華康標楷體"/>
              </a:rPr>
              <a:t>（</a:t>
            </a:r>
            <a:r>
              <a:rPr dirty="0" sz="900" spc="-25">
                <a:solidFill>
                  <a:srgbClr val="231F20"/>
                </a:solidFill>
                <a:latin typeface="華康標楷體"/>
                <a:cs typeface="華康標楷體"/>
              </a:rPr>
              <a:t>水箱溫</a:t>
            </a:r>
            <a:endParaRPr sz="900">
              <a:latin typeface="華康標楷體"/>
              <a:cs typeface="華康標楷體"/>
            </a:endParaRPr>
          </a:p>
          <a:p>
            <a:pPr>
              <a:lnSpc>
                <a:spcPct val="100000"/>
              </a:lnSpc>
            </a:pPr>
            <a:endParaRPr sz="1150">
              <a:latin typeface="華康標楷體"/>
              <a:cs typeface="華康標楷體"/>
            </a:endParaRPr>
          </a:p>
          <a:p>
            <a:pPr marL="13335">
              <a:lnSpc>
                <a:spcPct val="100000"/>
              </a:lnSpc>
            </a:pPr>
            <a:r>
              <a:rPr dirty="0" sz="900" spc="-20">
                <a:solidFill>
                  <a:srgbClr val="231F20"/>
                </a:solidFill>
                <a:latin typeface="華康標楷體"/>
                <a:cs typeface="華康標楷體"/>
              </a:rPr>
              <a:t>．警告燈類</a:t>
            </a:r>
            <a:endParaRPr sz="900">
              <a:latin typeface="華康標楷體"/>
              <a:cs typeface="華康標楷體"/>
            </a:endParaRPr>
          </a:p>
          <a:p>
            <a:pPr algn="r" marL="296545" marR="284480" indent="-296545">
              <a:lnSpc>
                <a:spcPct val="100000"/>
              </a:lnSpc>
              <a:spcBef>
                <a:spcPts val="620"/>
              </a:spcBef>
              <a:buSzPct val="88888"/>
              <a:buAutoNum type="arabicPlain"/>
              <a:tabLst>
                <a:tab pos="296545" algn="l"/>
              </a:tabLst>
            </a:pPr>
            <a:r>
              <a:rPr dirty="0" sz="900" spc="75">
                <a:solidFill>
                  <a:srgbClr val="231F20"/>
                </a:solidFill>
                <a:latin typeface="華康標楷體"/>
                <a:cs typeface="華康標楷體"/>
              </a:rPr>
              <a:t>低燃油油位警</a:t>
            </a:r>
            <a:endParaRPr sz="900">
              <a:latin typeface="華康標楷體"/>
              <a:cs typeface="華康標楷體"/>
            </a:endParaRPr>
          </a:p>
          <a:p>
            <a:pPr algn="r" marR="236220">
              <a:lnSpc>
                <a:spcPct val="100000"/>
              </a:lnSpc>
              <a:spcBef>
                <a:spcPts val="30"/>
              </a:spcBef>
            </a:pPr>
            <a:r>
              <a:rPr dirty="0" sz="900" spc="-85">
                <a:solidFill>
                  <a:srgbClr val="231F20"/>
                </a:solidFill>
                <a:latin typeface="華康標楷體"/>
                <a:cs typeface="華康標楷體"/>
              </a:rPr>
              <a:t>（</a:t>
            </a:r>
            <a:r>
              <a:rPr dirty="0" sz="900" spc="-80">
                <a:solidFill>
                  <a:srgbClr val="231F20"/>
                </a:solidFill>
                <a:latin typeface="華康標楷體"/>
                <a:cs typeface="華康標楷體"/>
              </a:rPr>
              <a:t>油量低於備用油</a:t>
            </a:r>
            <a:endParaRPr sz="900">
              <a:latin typeface="華康標楷體"/>
              <a:cs typeface="華康標楷體"/>
            </a:endParaRPr>
          </a:p>
          <a:p>
            <a:pPr marL="301625" marR="31115" indent="-288290">
              <a:lnSpc>
                <a:spcPct val="102400"/>
              </a:lnSpc>
              <a:spcBef>
                <a:spcPts val="620"/>
              </a:spcBef>
              <a:buSzPct val="88888"/>
              <a:buFont typeface=""/>
              <a:buAutoNum type="arabicPlain" startAt="2"/>
              <a:tabLst>
                <a:tab pos="301625" algn="l"/>
                <a:tab pos="311150" algn="l"/>
              </a:tabLst>
            </a:pPr>
            <a:r>
              <a:rPr dirty="0" sz="900">
                <a:solidFill>
                  <a:srgbClr val="231F20"/>
                </a:solidFill>
                <a:latin typeface="Times New Roman"/>
                <a:cs typeface="Times New Roman"/>
              </a:rPr>
              <a:t>	</a:t>
            </a:r>
            <a:r>
              <a:rPr dirty="0" sz="900" spc="70">
                <a:solidFill>
                  <a:srgbClr val="231F20"/>
                </a:solidFill>
                <a:latin typeface="華康標楷體"/>
                <a:cs typeface="華康標楷體"/>
              </a:rPr>
              <a:t>車門警示燈</a:t>
            </a:r>
            <a:r>
              <a:rPr dirty="0" sz="900" spc="95">
                <a:solidFill>
                  <a:srgbClr val="231F20"/>
                </a:solidFill>
                <a:latin typeface="華康標楷體"/>
                <a:cs typeface="華康標楷體"/>
              </a:rPr>
              <a:t>（</a:t>
            </a:r>
            <a:r>
              <a:rPr dirty="0" sz="900" spc="70">
                <a:solidFill>
                  <a:srgbClr val="231F20"/>
                </a:solidFill>
                <a:latin typeface="華康標楷體"/>
                <a:cs typeface="華康標楷體"/>
              </a:rPr>
              <a:t>車門</a:t>
            </a:r>
            <a:r>
              <a:rPr dirty="0" sz="900" spc="-10">
                <a:solidFill>
                  <a:srgbClr val="231F20"/>
                </a:solidFill>
                <a:latin typeface="華康標楷體"/>
                <a:cs typeface="華康標楷體"/>
              </a:rPr>
              <a:t>未關妥</a:t>
            </a:r>
            <a:r>
              <a:rPr dirty="0" sz="900" spc="-50">
                <a:solidFill>
                  <a:srgbClr val="231F20"/>
                </a:solidFill>
                <a:latin typeface="華康標楷體"/>
                <a:cs typeface="華康標楷體"/>
              </a:rPr>
              <a:t>）</a:t>
            </a:r>
            <a:endParaRPr sz="900">
              <a:latin typeface="華康標楷體"/>
              <a:cs typeface="華康標楷體"/>
            </a:endParaRPr>
          </a:p>
          <a:p>
            <a:pPr algn="just" marL="288290" marR="28575" indent="-274955">
              <a:lnSpc>
                <a:spcPct val="102400"/>
              </a:lnSpc>
              <a:spcBef>
                <a:spcPts val="625"/>
              </a:spcBef>
              <a:buSzPct val="88888"/>
              <a:buAutoNum type="arabicPlain" startAt="2"/>
              <a:tabLst>
                <a:tab pos="301625" algn="l"/>
              </a:tabLst>
            </a:pPr>
            <a:r>
              <a:rPr dirty="0" sz="900" spc="-25">
                <a:solidFill>
                  <a:srgbClr val="231F20"/>
                </a:solidFill>
                <a:latin typeface="華康標楷體"/>
                <a:cs typeface="華康標楷體"/>
              </a:rPr>
              <a:t>引擎故障警示燈</a:t>
            </a:r>
            <a:r>
              <a:rPr dirty="0" sz="900" spc="-10">
                <a:solidFill>
                  <a:srgbClr val="231F20"/>
                </a:solidFill>
                <a:latin typeface="華康標楷體"/>
                <a:cs typeface="華康標楷體"/>
              </a:rPr>
              <a:t>（</a:t>
            </a:r>
            <a:r>
              <a:rPr dirty="0" sz="900" spc="-50">
                <a:solidFill>
                  <a:srgbClr val="231F20"/>
                </a:solidFill>
                <a:latin typeface="華康標楷體"/>
                <a:cs typeface="華康標楷體"/>
              </a:rPr>
              <a:t>引</a:t>
            </a:r>
            <a:r>
              <a:rPr dirty="0" sz="900" spc="-50">
                <a:solidFill>
                  <a:srgbClr val="231F20"/>
                </a:solidFill>
                <a:latin typeface="華康標楷體"/>
                <a:cs typeface="華康標楷體"/>
              </a:rPr>
              <a:t>	</a:t>
            </a:r>
            <a:r>
              <a:rPr dirty="0" sz="900" spc="80">
                <a:solidFill>
                  <a:srgbClr val="231F20"/>
                </a:solidFill>
                <a:latin typeface="華康標楷體"/>
                <a:cs typeface="華康標楷體"/>
              </a:rPr>
              <a:t>擎電子系統、進氣	系統、變速箱⋯故</a:t>
            </a:r>
            <a:r>
              <a:rPr dirty="0" sz="900" spc="80">
                <a:solidFill>
                  <a:srgbClr val="231F20"/>
                </a:solidFill>
                <a:latin typeface="華康標楷體"/>
                <a:cs typeface="華康標楷體"/>
              </a:rPr>
              <a:t>	</a:t>
            </a:r>
            <a:r>
              <a:rPr dirty="0" sz="900" spc="-10">
                <a:solidFill>
                  <a:srgbClr val="231F20"/>
                </a:solidFill>
                <a:latin typeface="華康標楷體"/>
                <a:cs typeface="華康標楷體"/>
              </a:rPr>
              <a:t>障</a:t>
            </a:r>
            <a:r>
              <a:rPr dirty="0" sz="900" spc="-60">
                <a:solidFill>
                  <a:srgbClr val="231F20"/>
                </a:solidFill>
                <a:latin typeface="華康標楷體"/>
                <a:cs typeface="華康標楷體"/>
              </a:rPr>
              <a:t>）</a:t>
            </a:r>
            <a:endParaRPr sz="900">
              <a:latin typeface="華康標楷體"/>
              <a:cs typeface="華康標楷體"/>
            </a:endParaRPr>
          </a:p>
        </p:txBody>
      </p:sp>
      <p:grpSp>
        <p:nvGrpSpPr>
          <p:cNvPr id="222" name="object 222" descr=""/>
          <p:cNvGrpSpPr/>
          <p:nvPr/>
        </p:nvGrpSpPr>
        <p:grpSpPr>
          <a:xfrm>
            <a:off x="9888004" y="1152017"/>
            <a:ext cx="4598035" cy="2759075"/>
            <a:chOff x="9888004" y="1152017"/>
            <a:chExt cx="4598035" cy="2759075"/>
          </a:xfrm>
        </p:grpSpPr>
        <p:sp>
          <p:nvSpPr>
            <p:cNvPr id="223" name="object 223" descr=""/>
            <p:cNvSpPr/>
            <p:nvPr/>
          </p:nvSpPr>
          <p:spPr>
            <a:xfrm>
              <a:off x="9888004" y="1152017"/>
              <a:ext cx="4598035" cy="2759075"/>
            </a:xfrm>
            <a:custGeom>
              <a:avLst/>
              <a:gdLst/>
              <a:ahLst/>
              <a:cxnLst/>
              <a:rect l="l" t="t" r="r" b="b"/>
              <a:pathLst>
                <a:path w="4598034" h="2759075">
                  <a:moveTo>
                    <a:pt x="4597882" y="0"/>
                  </a:moveTo>
                  <a:lnTo>
                    <a:pt x="0" y="0"/>
                  </a:lnTo>
                  <a:lnTo>
                    <a:pt x="0" y="2758719"/>
                  </a:lnTo>
                  <a:lnTo>
                    <a:pt x="4597882" y="2758719"/>
                  </a:lnTo>
                  <a:lnTo>
                    <a:pt x="4597882" y="0"/>
                  </a:lnTo>
                  <a:close/>
                </a:path>
              </a:pathLst>
            </a:custGeom>
            <a:solidFill>
              <a:srgbClr val="FFFFFF"/>
            </a:solidFill>
          </p:spPr>
          <p:txBody>
            <a:bodyPr wrap="square" lIns="0" tIns="0" rIns="0" bIns="0" rtlCol="0"/>
            <a:lstStyle/>
            <a:p/>
          </p:txBody>
        </p:sp>
        <p:pic>
          <p:nvPicPr>
            <p:cNvPr id="224" name="object 224" descr=""/>
            <p:cNvPicPr/>
            <p:nvPr/>
          </p:nvPicPr>
          <p:blipFill>
            <a:blip r:embed="rId54" cstate="print"/>
            <a:stretch>
              <a:fillRect/>
            </a:stretch>
          </p:blipFill>
          <p:spPr>
            <a:xfrm>
              <a:off x="10111333" y="1430947"/>
              <a:ext cx="4159491" cy="1234630"/>
            </a:xfrm>
            <a:prstGeom prst="rect">
              <a:avLst/>
            </a:prstGeom>
          </p:spPr>
        </p:pic>
        <p:sp>
          <p:nvSpPr>
            <p:cNvPr id="225" name="object 225" descr=""/>
            <p:cNvSpPr/>
            <p:nvPr/>
          </p:nvSpPr>
          <p:spPr>
            <a:xfrm>
              <a:off x="10509314" y="1622691"/>
              <a:ext cx="1529080" cy="773430"/>
            </a:xfrm>
            <a:custGeom>
              <a:avLst/>
              <a:gdLst/>
              <a:ahLst/>
              <a:cxnLst/>
              <a:rect l="l" t="t" r="r" b="b"/>
              <a:pathLst>
                <a:path w="1529079" h="773430">
                  <a:moveTo>
                    <a:pt x="156895" y="258711"/>
                  </a:moveTo>
                  <a:lnTo>
                    <a:pt x="0" y="315760"/>
                  </a:lnTo>
                  <a:lnTo>
                    <a:pt x="0" y="625500"/>
                  </a:lnTo>
                  <a:lnTo>
                    <a:pt x="156895" y="698842"/>
                  </a:lnTo>
                  <a:lnTo>
                    <a:pt x="156895" y="258711"/>
                  </a:lnTo>
                  <a:close/>
                </a:path>
                <a:path w="1529079" h="773430">
                  <a:moveTo>
                    <a:pt x="340652" y="578688"/>
                  </a:moveTo>
                  <a:lnTo>
                    <a:pt x="339255" y="565975"/>
                  </a:lnTo>
                  <a:lnTo>
                    <a:pt x="295821" y="566661"/>
                  </a:lnTo>
                  <a:lnTo>
                    <a:pt x="296557" y="579386"/>
                  </a:lnTo>
                  <a:lnTo>
                    <a:pt x="340652" y="578688"/>
                  </a:lnTo>
                  <a:close/>
                </a:path>
                <a:path w="1529079" h="773430">
                  <a:moveTo>
                    <a:pt x="346189" y="494779"/>
                  </a:moveTo>
                  <a:lnTo>
                    <a:pt x="346024" y="481990"/>
                  </a:lnTo>
                  <a:lnTo>
                    <a:pt x="301053" y="478142"/>
                  </a:lnTo>
                  <a:lnTo>
                    <a:pt x="299897" y="487730"/>
                  </a:lnTo>
                  <a:lnTo>
                    <a:pt x="299948" y="490816"/>
                  </a:lnTo>
                  <a:lnTo>
                    <a:pt x="346189" y="494779"/>
                  </a:lnTo>
                  <a:close/>
                </a:path>
                <a:path w="1529079" h="773430">
                  <a:moveTo>
                    <a:pt x="376694" y="380784"/>
                  </a:moveTo>
                  <a:lnTo>
                    <a:pt x="331812" y="364820"/>
                  </a:lnTo>
                  <a:lnTo>
                    <a:pt x="328726" y="377253"/>
                  </a:lnTo>
                  <a:lnTo>
                    <a:pt x="373621" y="393166"/>
                  </a:lnTo>
                  <a:lnTo>
                    <a:pt x="376694" y="380784"/>
                  </a:lnTo>
                  <a:close/>
                </a:path>
                <a:path w="1529079" h="773430">
                  <a:moveTo>
                    <a:pt x="398284" y="526618"/>
                  </a:moveTo>
                  <a:lnTo>
                    <a:pt x="296430" y="525056"/>
                  </a:lnTo>
                  <a:lnTo>
                    <a:pt x="295795" y="545338"/>
                  </a:lnTo>
                  <a:lnTo>
                    <a:pt x="397027" y="546938"/>
                  </a:lnTo>
                  <a:lnTo>
                    <a:pt x="398284" y="526618"/>
                  </a:lnTo>
                  <a:close/>
                </a:path>
                <a:path w="1529079" h="773430">
                  <a:moveTo>
                    <a:pt x="406641" y="435317"/>
                  </a:moveTo>
                  <a:lnTo>
                    <a:pt x="313372" y="419163"/>
                  </a:lnTo>
                  <a:lnTo>
                    <a:pt x="311238" y="426173"/>
                  </a:lnTo>
                  <a:lnTo>
                    <a:pt x="308559" y="438823"/>
                  </a:lnTo>
                  <a:lnTo>
                    <a:pt x="401599" y="454939"/>
                  </a:lnTo>
                  <a:lnTo>
                    <a:pt x="406641" y="435317"/>
                  </a:lnTo>
                  <a:close/>
                </a:path>
                <a:path w="1529079" h="773430">
                  <a:moveTo>
                    <a:pt x="431711" y="280009"/>
                  </a:moveTo>
                  <a:lnTo>
                    <a:pt x="392811" y="253212"/>
                  </a:lnTo>
                  <a:lnTo>
                    <a:pt x="385318" y="263525"/>
                  </a:lnTo>
                  <a:lnTo>
                    <a:pt x="425373" y="291096"/>
                  </a:lnTo>
                  <a:lnTo>
                    <a:pt x="431711" y="280009"/>
                  </a:lnTo>
                  <a:close/>
                </a:path>
                <a:path w="1529079" h="773430">
                  <a:moveTo>
                    <a:pt x="433108" y="336042"/>
                  </a:moveTo>
                  <a:lnTo>
                    <a:pt x="358292" y="307657"/>
                  </a:lnTo>
                  <a:lnTo>
                    <a:pt x="349808" y="324561"/>
                  </a:lnTo>
                  <a:lnTo>
                    <a:pt x="349237" y="325843"/>
                  </a:lnTo>
                  <a:lnTo>
                    <a:pt x="424535" y="354418"/>
                  </a:lnTo>
                  <a:lnTo>
                    <a:pt x="433108" y="336042"/>
                  </a:lnTo>
                  <a:close/>
                </a:path>
                <a:path w="1529079" h="773430">
                  <a:moveTo>
                    <a:pt x="512318" y="196456"/>
                  </a:moveTo>
                  <a:lnTo>
                    <a:pt x="475589" y="160693"/>
                  </a:lnTo>
                  <a:lnTo>
                    <a:pt x="466902" y="170332"/>
                  </a:lnTo>
                  <a:lnTo>
                    <a:pt x="503643" y="206044"/>
                  </a:lnTo>
                  <a:lnTo>
                    <a:pt x="512318" y="196456"/>
                  </a:lnTo>
                  <a:close/>
                </a:path>
                <a:path w="1529079" h="773430">
                  <a:moveTo>
                    <a:pt x="521169" y="272592"/>
                  </a:moveTo>
                  <a:lnTo>
                    <a:pt x="432498" y="203555"/>
                  </a:lnTo>
                  <a:lnTo>
                    <a:pt x="419341" y="218960"/>
                  </a:lnTo>
                  <a:lnTo>
                    <a:pt x="506577" y="286715"/>
                  </a:lnTo>
                  <a:lnTo>
                    <a:pt x="521169" y="272592"/>
                  </a:lnTo>
                  <a:close/>
                </a:path>
                <a:path w="1529079" h="773430">
                  <a:moveTo>
                    <a:pt x="579602" y="174218"/>
                  </a:moveTo>
                  <a:lnTo>
                    <a:pt x="526338" y="120091"/>
                  </a:lnTo>
                  <a:lnTo>
                    <a:pt x="509701" y="132308"/>
                  </a:lnTo>
                  <a:lnTo>
                    <a:pt x="565518" y="189128"/>
                  </a:lnTo>
                  <a:lnTo>
                    <a:pt x="579602" y="174218"/>
                  </a:lnTo>
                  <a:close/>
                </a:path>
                <a:path w="1529079" h="773430">
                  <a:moveTo>
                    <a:pt x="605040" y="128181"/>
                  </a:moveTo>
                  <a:lnTo>
                    <a:pt x="572909" y="89560"/>
                  </a:lnTo>
                  <a:lnTo>
                    <a:pt x="565797" y="94018"/>
                  </a:lnTo>
                  <a:lnTo>
                    <a:pt x="562267" y="97129"/>
                  </a:lnTo>
                  <a:lnTo>
                    <a:pt x="595261" y="136740"/>
                  </a:lnTo>
                  <a:lnTo>
                    <a:pt x="605040" y="128181"/>
                  </a:lnTo>
                  <a:close/>
                </a:path>
                <a:path w="1529079" h="773430">
                  <a:moveTo>
                    <a:pt x="682218" y="147027"/>
                  </a:moveTo>
                  <a:lnTo>
                    <a:pt x="631761" y="59220"/>
                  </a:lnTo>
                  <a:lnTo>
                    <a:pt x="618744" y="64909"/>
                  </a:lnTo>
                  <a:lnTo>
                    <a:pt x="612902" y="67983"/>
                  </a:lnTo>
                  <a:lnTo>
                    <a:pt x="664159" y="156870"/>
                  </a:lnTo>
                  <a:lnTo>
                    <a:pt x="682218" y="147027"/>
                  </a:lnTo>
                  <a:close/>
                </a:path>
                <a:path w="1529079" h="773430">
                  <a:moveTo>
                    <a:pt x="708266" y="82283"/>
                  </a:moveTo>
                  <a:lnTo>
                    <a:pt x="693407" y="34950"/>
                  </a:lnTo>
                  <a:lnTo>
                    <a:pt x="680961" y="39344"/>
                  </a:lnTo>
                  <a:lnTo>
                    <a:pt x="695756" y="86271"/>
                  </a:lnTo>
                  <a:lnTo>
                    <a:pt x="708266" y="82283"/>
                  </a:lnTo>
                  <a:close/>
                </a:path>
                <a:path w="1529079" h="773430">
                  <a:moveTo>
                    <a:pt x="772261" y="97675"/>
                  </a:moveTo>
                  <a:lnTo>
                    <a:pt x="764159" y="16840"/>
                  </a:lnTo>
                  <a:lnTo>
                    <a:pt x="751497" y="18059"/>
                  </a:lnTo>
                  <a:lnTo>
                    <a:pt x="743356" y="20281"/>
                  </a:lnTo>
                  <a:lnTo>
                    <a:pt x="751395" y="99606"/>
                  </a:lnTo>
                  <a:lnTo>
                    <a:pt x="772261" y="97675"/>
                  </a:lnTo>
                  <a:close/>
                </a:path>
                <a:path w="1529079" h="773430">
                  <a:moveTo>
                    <a:pt x="816508" y="58089"/>
                  </a:moveTo>
                  <a:lnTo>
                    <a:pt x="811771" y="6908"/>
                  </a:lnTo>
                  <a:lnTo>
                    <a:pt x="801154" y="8191"/>
                  </a:lnTo>
                  <a:lnTo>
                    <a:pt x="798512" y="8712"/>
                  </a:lnTo>
                  <a:lnTo>
                    <a:pt x="803224" y="59131"/>
                  </a:lnTo>
                  <a:lnTo>
                    <a:pt x="816508" y="58089"/>
                  </a:lnTo>
                  <a:close/>
                </a:path>
                <a:path w="1529079" h="773430">
                  <a:moveTo>
                    <a:pt x="886460" y="105498"/>
                  </a:moveTo>
                  <a:lnTo>
                    <a:pt x="881024" y="673"/>
                  </a:lnTo>
                  <a:lnTo>
                    <a:pt x="859751" y="1714"/>
                  </a:lnTo>
                  <a:lnTo>
                    <a:pt x="865378" y="105549"/>
                  </a:lnTo>
                  <a:lnTo>
                    <a:pt x="886460" y="105498"/>
                  </a:lnTo>
                  <a:close/>
                </a:path>
                <a:path w="1529079" h="773430">
                  <a:moveTo>
                    <a:pt x="936091" y="482"/>
                  </a:moveTo>
                  <a:lnTo>
                    <a:pt x="922566" y="0"/>
                  </a:lnTo>
                  <a:lnTo>
                    <a:pt x="920877" y="49796"/>
                  </a:lnTo>
                  <a:lnTo>
                    <a:pt x="934351" y="50660"/>
                  </a:lnTo>
                  <a:lnTo>
                    <a:pt x="936091" y="482"/>
                  </a:lnTo>
                  <a:close/>
                </a:path>
                <a:path w="1529079" h="773430">
                  <a:moveTo>
                    <a:pt x="1004836" y="6070"/>
                  </a:moveTo>
                  <a:lnTo>
                    <a:pt x="983322" y="3759"/>
                  </a:lnTo>
                  <a:lnTo>
                    <a:pt x="974280" y="78841"/>
                  </a:lnTo>
                  <a:lnTo>
                    <a:pt x="995553" y="82207"/>
                  </a:lnTo>
                  <a:lnTo>
                    <a:pt x="1004836" y="6070"/>
                  </a:lnTo>
                  <a:close/>
                </a:path>
                <a:path w="1529079" h="773430">
                  <a:moveTo>
                    <a:pt x="1052449" y="14236"/>
                  </a:moveTo>
                  <a:lnTo>
                    <a:pt x="1038936" y="11811"/>
                  </a:lnTo>
                  <a:lnTo>
                    <a:pt x="1029919" y="54432"/>
                  </a:lnTo>
                  <a:lnTo>
                    <a:pt x="1043216" y="57772"/>
                  </a:lnTo>
                  <a:lnTo>
                    <a:pt x="1052449" y="14236"/>
                  </a:lnTo>
                  <a:close/>
                </a:path>
                <a:path w="1529079" h="773430">
                  <a:moveTo>
                    <a:pt x="1112939" y="29857"/>
                  </a:moveTo>
                  <a:lnTo>
                    <a:pt x="1104658" y="27114"/>
                  </a:lnTo>
                  <a:lnTo>
                    <a:pt x="1091895" y="23863"/>
                  </a:lnTo>
                  <a:lnTo>
                    <a:pt x="1064628" y="118808"/>
                  </a:lnTo>
                  <a:lnTo>
                    <a:pt x="1085011" y="125996"/>
                  </a:lnTo>
                  <a:lnTo>
                    <a:pt x="1112939" y="29857"/>
                  </a:lnTo>
                  <a:close/>
                </a:path>
                <a:path w="1529079" h="773430">
                  <a:moveTo>
                    <a:pt x="1164526" y="48209"/>
                  </a:moveTo>
                  <a:lnTo>
                    <a:pt x="1151699" y="42900"/>
                  </a:lnTo>
                  <a:lnTo>
                    <a:pt x="1132890" y="89230"/>
                  </a:lnTo>
                  <a:lnTo>
                    <a:pt x="1145489" y="94957"/>
                  </a:lnTo>
                  <a:lnTo>
                    <a:pt x="1164526" y="48209"/>
                  </a:lnTo>
                  <a:close/>
                </a:path>
                <a:path w="1529079" h="773430">
                  <a:moveTo>
                    <a:pt x="1219136" y="73063"/>
                  </a:moveTo>
                  <a:lnTo>
                    <a:pt x="1199337" y="63169"/>
                  </a:lnTo>
                  <a:lnTo>
                    <a:pt x="1164704" y="130517"/>
                  </a:lnTo>
                  <a:lnTo>
                    <a:pt x="1183855" y="141389"/>
                  </a:lnTo>
                  <a:lnTo>
                    <a:pt x="1219136" y="73063"/>
                  </a:lnTo>
                  <a:close/>
                </a:path>
                <a:path w="1529079" h="773430">
                  <a:moveTo>
                    <a:pt x="1267802" y="100571"/>
                  </a:moveTo>
                  <a:lnTo>
                    <a:pt x="1255763" y="93421"/>
                  </a:lnTo>
                  <a:lnTo>
                    <a:pt x="1230058" y="133819"/>
                  </a:lnTo>
                  <a:lnTo>
                    <a:pt x="1241552" y="141744"/>
                  </a:lnTo>
                  <a:lnTo>
                    <a:pt x="1267802" y="100571"/>
                  </a:lnTo>
                  <a:close/>
                </a:path>
                <a:path w="1529079" h="773430">
                  <a:moveTo>
                    <a:pt x="1319034" y="137960"/>
                  </a:moveTo>
                  <a:lnTo>
                    <a:pt x="1302016" y="123850"/>
                  </a:lnTo>
                  <a:lnTo>
                    <a:pt x="1301889" y="123761"/>
                  </a:lnTo>
                  <a:lnTo>
                    <a:pt x="1238694" y="202196"/>
                  </a:lnTo>
                  <a:lnTo>
                    <a:pt x="1255661" y="216154"/>
                  </a:lnTo>
                  <a:lnTo>
                    <a:pt x="1319034" y="137960"/>
                  </a:lnTo>
                  <a:close/>
                </a:path>
                <a:path w="1529079" h="773430">
                  <a:moveTo>
                    <a:pt x="1360525" y="174091"/>
                  </a:moveTo>
                  <a:lnTo>
                    <a:pt x="1350530" y="164211"/>
                  </a:lnTo>
                  <a:lnTo>
                    <a:pt x="1315542" y="201803"/>
                  </a:lnTo>
                  <a:lnTo>
                    <a:pt x="1325524" y="211658"/>
                  </a:lnTo>
                  <a:lnTo>
                    <a:pt x="1360525" y="174091"/>
                  </a:lnTo>
                  <a:close/>
                </a:path>
                <a:path w="1529079" h="773430">
                  <a:moveTo>
                    <a:pt x="1404683" y="218617"/>
                  </a:moveTo>
                  <a:lnTo>
                    <a:pt x="1389710" y="202082"/>
                  </a:lnTo>
                  <a:lnTo>
                    <a:pt x="1332966" y="252869"/>
                  </a:lnTo>
                  <a:lnTo>
                    <a:pt x="1347368" y="269735"/>
                  </a:lnTo>
                  <a:lnTo>
                    <a:pt x="1404683" y="218617"/>
                  </a:lnTo>
                  <a:close/>
                </a:path>
                <a:path w="1529079" h="773430">
                  <a:moveTo>
                    <a:pt x="1444180" y="271818"/>
                  </a:moveTo>
                  <a:lnTo>
                    <a:pt x="1436497" y="260019"/>
                  </a:lnTo>
                  <a:lnTo>
                    <a:pt x="1398117" y="288429"/>
                  </a:lnTo>
                  <a:lnTo>
                    <a:pt x="1406245" y="299821"/>
                  </a:lnTo>
                  <a:lnTo>
                    <a:pt x="1444180" y="271818"/>
                  </a:lnTo>
                  <a:close/>
                </a:path>
                <a:path w="1529079" h="773430">
                  <a:moveTo>
                    <a:pt x="1473098" y="321144"/>
                  </a:moveTo>
                  <a:lnTo>
                    <a:pt x="1462544" y="301599"/>
                  </a:lnTo>
                  <a:lnTo>
                    <a:pt x="1367205" y="351383"/>
                  </a:lnTo>
                  <a:lnTo>
                    <a:pt x="1378432" y="370217"/>
                  </a:lnTo>
                  <a:lnTo>
                    <a:pt x="1473098" y="321144"/>
                  </a:lnTo>
                  <a:close/>
                </a:path>
                <a:path w="1529079" h="773430">
                  <a:moveTo>
                    <a:pt x="1484210" y="754659"/>
                  </a:moveTo>
                  <a:lnTo>
                    <a:pt x="1383652" y="719099"/>
                  </a:lnTo>
                  <a:lnTo>
                    <a:pt x="1380401" y="739775"/>
                  </a:lnTo>
                  <a:lnTo>
                    <a:pt x="1474952" y="773366"/>
                  </a:lnTo>
                  <a:lnTo>
                    <a:pt x="1482940" y="757758"/>
                  </a:lnTo>
                  <a:lnTo>
                    <a:pt x="1484210" y="754659"/>
                  </a:lnTo>
                  <a:close/>
                </a:path>
                <a:path w="1529079" h="773430">
                  <a:moveTo>
                    <a:pt x="1499298" y="381571"/>
                  </a:moveTo>
                  <a:lnTo>
                    <a:pt x="1495501" y="370319"/>
                  </a:lnTo>
                  <a:lnTo>
                    <a:pt x="1494663" y="368376"/>
                  </a:lnTo>
                  <a:lnTo>
                    <a:pt x="1448523" y="380885"/>
                  </a:lnTo>
                  <a:lnTo>
                    <a:pt x="1452105" y="394347"/>
                  </a:lnTo>
                  <a:lnTo>
                    <a:pt x="1499298" y="381571"/>
                  </a:lnTo>
                  <a:close/>
                </a:path>
                <a:path w="1529079" h="773430">
                  <a:moveTo>
                    <a:pt x="1501965" y="709371"/>
                  </a:moveTo>
                  <a:lnTo>
                    <a:pt x="1463370" y="701395"/>
                  </a:lnTo>
                  <a:lnTo>
                    <a:pt x="1460842" y="714540"/>
                  </a:lnTo>
                  <a:lnTo>
                    <a:pt x="1497520" y="722096"/>
                  </a:lnTo>
                  <a:lnTo>
                    <a:pt x="1499527" y="717207"/>
                  </a:lnTo>
                  <a:lnTo>
                    <a:pt x="1501965" y="709371"/>
                  </a:lnTo>
                  <a:close/>
                </a:path>
                <a:path w="1529079" h="773430">
                  <a:moveTo>
                    <a:pt x="1517446" y="444842"/>
                  </a:moveTo>
                  <a:lnTo>
                    <a:pt x="1512239" y="423278"/>
                  </a:lnTo>
                  <a:lnTo>
                    <a:pt x="1437830" y="431685"/>
                  </a:lnTo>
                  <a:lnTo>
                    <a:pt x="1440307" y="453466"/>
                  </a:lnTo>
                  <a:lnTo>
                    <a:pt x="1517446" y="444842"/>
                  </a:lnTo>
                  <a:close/>
                </a:path>
                <a:path w="1529079" h="773430">
                  <a:moveTo>
                    <a:pt x="1518653" y="647090"/>
                  </a:moveTo>
                  <a:lnTo>
                    <a:pt x="1448015" y="640930"/>
                  </a:lnTo>
                  <a:lnTo>
                    <a:pt x="1446466" y="662241"/>
                  </a:lnTo>
                  <a:lnTo>
                    <a:pt x="1514094" y="668185"/>
                  </a:lnTo>
                  <a:lnTo>
                    <a:pt x="1518653" y="647090"/>
                  </a:lnTo>
                  <a:close/>
                </a:path>
                <a:path w="1529079" h="773430">
                  <a:moveTo>
                    <a:pt x="1525778" y="600684"/>
                  </a:moveTo>
                  <a:lnTo>
                    <a:pt x="1482458" y="598220"/>
                  </a:lnTo>
                  <a:lnTo>
                    <a:pt x="1481836" y="611771"/>
                  </a:lnTo>
                  <a:lnTo>
                    <a:pt x="1524114" y="614222"/>
                  </a:lnTo>
                  <a:lnTo>
                    <a:pt x="1525778" y="600684"/>
                  </a:lnTo>
                  <a:close/>
                </a:path>
                <a:path w="1529079" h="773430">
                  <a:moveTo>
                    <a:pt x="1526235" y="498017"/>
                  </a:moveTo>
                  <a:lnTo>
                    <a:pt x="1526222" y="497827"/>
                  </a:lnTo>
                  <a:lnTo>
                    <a:pt x="1524203" y="484314"/>
                  </a:lnTo>
                  <a:lnTo>
                    <a:pt x="1476463" y="487299"/>
                  </a:lnTo>
                  <a:lnTo>
                    <a:pt x="1477391" y="501040"/>
                  </a:lnTo>
                  <a:lnTo>
                    <a:pt x="1526235" y="498017"/>
                  </a:lnTo>
                  <a:close/>
                </a:path>
                <a:path w="1529079" h="773430">
                  <a:moveTo>
                    <a:pt x="1528826" y="542582"/>
                  </a:moveTo>
                  <a:lnTo>
                    <a:pt x="1528648" y="539457"/>
                  </a:lnTo>
                  <a:lnTo>
                    <a:pt x="1425473" y="541731"/>
                  </a:lnTo>
                  <a:lnTo>
                    <a:pt x="1427060" y="563232"/>
                  </a:lnTo>
                  <a:lnTo>
                    <a:pt x="1528229" y="561213"/>
                  </a:lnTo>
                  <a:lnTo>
                    <a:pt x="1528826" y="542582"/>
                  </a:lnTo>
                  <a:close/>
                </a:path>
              </a:pathLst>
            </a:custGeom>
            <a:solidFill>
              <a:srgbClr val="FFFFFF"/>
            </a:solidFill>
          </p:spPr>
          <p:txBody>
            <a:bodyPr wrap="square" lIns="0" tIns="0" rIns="0" bIns="0" rtlCol="0"/>
            <a:lstStyle/>
            <a:p/>
          </p:txBody>
        </p:sp>
        <p:pic>
          <p:nvPicPr>
            <p:cNvPr id="226" name="object 226" descr=""/>
            <p:cNvPicPr/>
            <p:nvPr/>
          </p:nvPicPr>
          <p:blipFill>
            <a:blip r:embed="rId55" cstate="print"/>
            <a:stretch>
              <a:fillRect/>
            </a:stretch>
          </p:blipFill>
          <p:spPr>
            <a:xfrm>
              <a:off x="10515451" y="1906045"/>
              <a:ext cx="132448" cy="138767"/>
            </a:xfrm>
            <a:prstGeom prst="rect">
              <a:avLst/>
            </a:prstGeom>
          </p:spPr>
        </p:pic>
        <p:sp>
          <p:nvSpPr>
            <p:cNvPr id="227" name="object 227" descr=""/>
            <p:cNvSpPr/>
            <p:nvPr/>
          </p:nvSpPr>
          <p:spPr>
            <a:xfrm>
              <a:off x="10515451" y="2091189"/>
              <a:ext cx="132715" cy="19050"/>
            </a:xfrm>
            <a:custGeom>
              <a:avLst/>
              <a:gdLst/>
              <a:ahLst/>
              <a:cxnLst/>
              <a:rect l="l" t="t" r="r" b="b"/>
              <a:pathLst>
                <a:path w="132715" h="19050">
                  <a:moveTo>
                    <a:pt x="132448" y="0"/>
                  </a:moveTo>
                  <a:lnTo>
                    <a:pt x="0" y="622"/>
                  </a:lnTo>
                  <a:lnTo>
                    <a:pt x="0" y="12827"/>
                  </a:lnTo>
                  <a:lnTo>
                    <a:pt x="132448" y="18872"/>
                  </a:lnTo>
                  <a:lnTo>
                    <a:pt x="132448" y="0"/>
                  </a:lnTo>
                  <a:close/>
                </a:path>
              </a:pathLst>
            </a:custGeom>
            <a:solidFill>
              <a:srgbClr val="4C4D4F"/>
            </a:solidFill>
          </p:spPr>
          <p:txBody>
            <a:bodyPr wrap="square" lIns="0" tIns="0" rIns="0" bIns="0" rtlCol="0"/>
            <a:lstStyle/>
            <a:p/>
          </p:txBody>
        </p:sp>
        <p:pic>
          <p:nvPicPr>
            <p:cNvPr id="228" name="object 228" descr=""/>
            <p:cNvPicPr/>
            <p:nvPr/>
          </p:nvPicPr>
          <p:blipFill>
            <a:blip r:embed="rId56" cstate="print"/>
            <a:stretch>
              <a:fillRect/>
            </a:stretch>
          </p:blipFill>
          <p:spPr>
            <a:xfrm>
              <a:off x="10515451" y="2155719"/>
              <a:ext cx="132448" cy="136875"/>
            </a:xfrm>
            <a:prstGeom prst="rect">
              <a:avLst/>
            </a:prstGeom>
          </p:spPr>
        </p:pic>
        <p:pic>
          <p:nvPicPr>
            <p:cNvPr id="229" name="object 229" descr=""/>
            <p:cNvPicPr/>
            <p:nvPr/>
          </p:nvPicPr>
          <p:blipFill>
            <a:blip r:embed="rId57" cstate="print"/>
            <a:stretch>
              <a:fillRect/>
            </a:stretch>
          </p:blipFill>
          <p:spPr>
            <a:xfrm>
              <a:off x="9992601" y="1725625"/>
              <a:ext cx="1027710" cy="861613"/>
            </a:xfrm>
            <a:prstGeom prst="rect">
              <a:avLst/>
            </a:prstGeom>
          </p:spPr>
        </p:pic>
        <p:sp>
          <p:nvSpPr>
            <p:cNvPr id="230" name="object 230" descr=""/>
            <p:cNvSpPr/>
            <p:nvPr/>
          </p:nvSpPr>
          <p:spPr>
            <a:xfrm>
              <a:off x="10334994" y="1780411"/>
              <a:ext cx="398145" cy="658495"/>
            </a:xfrm>
            <a:custGeom>
              <a:avLst/>
              <a:gdLst/>
              <a:ahLst/>
              <a:cxnLst/>
              <a:rect l="l" t="t" r="r" b="b"/>
              <a:pathLst>
                <a:path w="398145" h="658494">
                  <a:moveTo>
                    <a:pt x="335546" y="0"/>
                  </a:moveTo>
                  <a:lnTo>
                    <a:pt x="61988" y="0"/>
                  </a:lnTo>
                  <a:lnTo>
                    <a:pt x="37885" y="4879"/>
                  </a:lnTo>
                  <a:lnTo>
                    <a:pt x="18178" y="18180"/>
                  </a:lnTo>
                  <a:lnTo>
                    <a:pt x="4879" y="37890"/>
                  </a:lnTo>
                  <a:lnTo>
                    <a:pt x="0" y="62001"/>
                  </a:lnTo>
                  <a:lnTo>
                    <a:pt x="0" y="596379"/>
                  </a:lnTo>
                  <a:lnTo>
                    <a:pt x="4879" y="620482"/>
                  </a:lnTo>
                  <a:lnTo>
                    <a:pt x="18178" y="640189"/>
                  </a:lnTo>
                  <a:lnTo>
                    <a:pt x="37885" y="653488"/>
                  </a:lnTo>
                  <a:lnTo>
                    <a:pt x="61988" y="658368"/>
                  </a:lnTo>
                  <a:lnTo>
                    <a:pt x="335546" y="658368"/>
                  </a:lnTo>
                  <a:lnTo>
                    <a:pt x="359657" y="653488"/>
                  </a:lnTo>
                  <a:lnTo>
                    <a:pt x="373902" y="643877"/>
                  </a:lnTo>
                  <a:lnTo>
                    <a:pt x="61988" y="643877"/>
                  </a:lnTo>
                  <a:lnTo>
                    <a:pt x="43511" y="640138"/>
                  </a:lnTo>
                  <a:lnTo>
                    <a:pt x="28408" y="629948"/>
                  </a:lnTo>
                  <a:lnTo>
                    <a:pt x="18217" y="614848"/>
                  </a:lnTo>
                  <a:lnTo>
                    <a:pt x="14477" y="596379"/>
                  </a:lnTo>
                  <a:lnTo>
                    <a:pt x="14477" y="62001"/>
                  </a:lnTo>
                  <a:lnTo>
                    <a:pt x="18217" y="43524"/>
                  </a:lnTo>
                  <a:lnTo>
                    <a:pt x="28408" y="28421"/>
                  </a:lnTo>
                  <a:lnTo>
                    <a:pt x="43511" y="18229"/>
                  </a:lnTo>
                  <a:lnTo>
                    <a:pt x="61988" y="14490"/>
                  </a:lnTo>
                  <a:lnTo>
                    <a:pt x="373900" y="14490"/>
                  </a:lnTo>
                  <a:lnTo>
                    <a:pt x="359657" y="4879"/>
                  </a:lnTo>
                  <a:lnTo>
                    <a:pt x="335546" y="0"/>
                  </a:lnTo>
                  <a:close/>
                </a:path>
                <a:path w="398145" h="658494">
                  <a:moveTo>
                    <a:pt x="373900" y="14490"/>
                  </a:moveTo>
                  <a:lnTo>
                    <a:pt x="335546" y="14490"/>
                  </a:lnTo>
                  <a:lnTo>
                    <a:pt x="354023" y="18229"/>
                  </a:lnTo>
                  <a:lnTo>
                    <a:pt x="369127" y="28421"/>
                  </a:lnTo>
                  <a:lnTo>
                    <a:pt x="379318" y="43524"/>
                  </a:lnTo>
                  <a:lnTo>
                    <a:pt x="383057" y="62001"/>
                  </a:lnTo>
                  <a:lnTo>
                    <a:pt x="383057" y="596379"/>
                  </a:lnTo>
                  <a:lnTo>
                    <a:pt x="379318" y="614848"/>
                  </a:lnTo>
                  <a:lnTo>
                    <a:pt x="369127" y="629948"/>
                  </a:lnTo>
                  <a:lnTo>
                    <a:pt x="354023" y="640138"/>
                  </a:lnTo>
                  <a:lnTo>
                    <a:pt x="335546" y="643877"/>
                  </a:lnTo>
                  <a:lnTo>
                    <a:pt x="373902" y="643877"/>
                  </a:lnTo>
                  <a:lnTo>
                    <a:pt x="379368" y="640189"/>
                  </a:lnTo>
                  <a:lnTo>
                    <a:pt x="392668" y="620482"/>
                  </a:lnTo>
                  <a:lnTo>
                    <a:pt x="397548" y="596379"/>
                  </a:lnTo>
                  <a:lnTo>
                    <a:pt x="397548" y="62001"/>
                  </a:lnTo>
                  <a:lnTo>
                    <a:pt x="392668" y="37890"/>
                  </a:lnTo>
                  <a:lnTo>
                    <a:pt x="379368" y="18180"/>
                  </a:lnTo>
                  <a:lnTo>
                    <a:pt x="373900" y="14490"/>
                  </a:lnTo>
                  <a:close/>
                </a:path>
              </a:pathLst>
            </a:custGeom>
            <a:solidFill>
              <a:srgbClr val="FFFFFF"/>
            </a:solidFill>
          </p:spPr>
          <p:txBody>
            <a:bodyPr wrap="square" lIns="0" tIns="0" rIns="0" bIns="0" rtlCol="0"/>
            <a:lstStyle/>
            <a:p/>
          </p:txBody>
        </p:sp>
        <p:pic>
          <p:nvPicPr>
            <p:cNvPr id="231" name="object 231" descr=""/>
            <p:cNvPicPr/>
            <p:nvPr/>
          </p:nvPicPr>
          <p:blipFill>
            <a:blip r:embed="rId58" cstate="print"/>
            <a:stretch>
              <a:fillRect/>
            </a:stretch>
          </p:blipFill>
          <p:spPr>
            <a:xfrm>
              <a:off x="10441444" y="2298317"/>
              <a:ext cx="94829" cy="96902"/>
            </a:xfrm>
            <a:prstGeom prst="rect">
              <a:avLst/>
            </a:prstGeom>
          </p:spPr>
        </p:pic>
        <p:pic>
          <p:nvPicPr>
            <p:cNvPr id="232" name="object 232" descr=""/>
            <p:cNvPicPr/>
            <p:nvPr/>
          </p:nvPicPr>
          <p:blipFill>
            <a:blip r:embed="rId59" cstate="print"/>
            <a:stretch>
              <a:fillRect/>
            </a:stretch>
          </p:blipFill>
          <p:spPr>
            <a:xfrm>
              <a:off x="10380154" y="2105749"/>
              <a:ext cx="251218" cy="63271"/>
            </a:xfrm>
            <a:prstGeom prst="rect">
              <a:avLst/>
            </a:prstGeom>
          </p:spPr>
        </p:pic>
        <p:sp>
          <p:nvSpPr>
            <p:cNvPr id="233" name="object 233" descr=""/>
            <p:cNvSpPr/>
            <p:nvPr/>
          </p:nvSpPr>
          <p:spPr>
            <a:xfrm>
              <a:off x="10374859" y="1780413"/>
              <a:ext cx="3671570" cy="658495"/>
            </a:xfrm>
            <a:custGeom>
              <a:avLst/>
              <a:gdLst/>
              <a:ahLst/>
              <a:cxnLst/>
              <a:rect l="l" t="t" r="r" b="b"/>
              <a:pathLst>
                <a:path w="3671569" h="658494">
                  <a:moveTo>
                    <a:pt x="30568" y="9283"/>
                  </a:moveTo>
                  <a:lnTo>
                    <a:pt x="0" y="9283"/>
                  </a:lnTo>
                  <a:lnTo>
                    <a:pt x="0" y="655205"/>
                  </a:lnTo>
                  <a:lnTo>
                    <a:pt x="30568" y="655205"/>
                  </a:lnTo>
                  <a:lnTo>
                    <a:pt x="30568" y="9283"/>
                  </a:lnTo>
                  <a:close/>
                </a:path>
                <a:path w="3671569" h="658494">
                  <a:moveTo>
                    <a:pt x="3497021" y="158038"/>
                  </a:moveTo>
                  <a:lnTo>
                    <a:pt x="3340138" y="100990"/>
                  </a:lnTo>
                  <a:lnTo>
                    <a:pt x="3340138" y="541121"/>
                  </a:lnTo>
                  <a:lnTo>
                    <a:pt x="3497021" y="467779"/>
                  </a:lnTo>
                  <a:lnTo>
                    <a:pt x="3497021" y="158038"/>
                  </a:lnTo>
                  <a:close/>
                </a:path>
                <a:path w="3671569" h="658494">
                  <a:moveTo>
                    <a:pt x="3671354" y="62001"/>
                  </a:moveTo>
                  <a:lnTo>
                    <a:pt x="3666477" y="37896"/>
                  </a:lnTo>
                  <a:lnTo>
                    <a:pt x="3656863" y="23647"/>
                  </a:lnTo>
                  <a:lnTo>
                    <a:pt x="3656863" y="62001"/>
                  </a:lnTo>
                  <a:lnTo>
                    <a:pt x="3656863" y="596379"/>
                  </a:lnTo>
                  <a:lnTo>
                    <a:pt x="3653129" y="614857"/>
                  </a:lnTo>
                  <a:lnTo>
                    <a:pt x="3642931" y="629958"/>
                  </a:lnTo>
                  <a:lnTo>
                    <a:pt x="3627831" y="640143"/>
                  </a:lnTo>
                  <a:lnTo>
                    <a:pt x="3609352" y="643877"/>
                  </a:lnTo>
                  <a:lnTo>
                    <a:pt x="3335794" y="643877"/>
                  </a:lnTo>
                  <a:lnTo>
                    <a:pt x="3317316" y="640143"/>
                  </a:lnTo>
                  <a:lnTo>
                    <a:pt x="3302216" y="629958"/>
                  </a:lnTo>
                  <a:lnTo>
                    <a:pt x="3292030" y="614857"/>
                  </a:lnTo>
                  <a:lnTo>
                    <a:pt x="3288284" y="596379"/>
                  </a:lnTo>
                  <a:lnTo>
                    <a:pt x="3288284" y="62001"/>
                  </a:lnTo>
                  <a:lnTo>
                    <a:pt x="3292030" y="43535"/>
                  </a:lnTo>
                  <a:lnTo>
                    <a:pt x="3302216" y="28422"/>
                  </a:lnTo>
                  <a:lnTo>
                    <a:pt x="3317316" y="18237"/>
                  </a:lnTo>
                  <a:lnTo>
                    <a:pt x="3335794" y="14490"/>
                  </a:lnTo>
                  <a:lnTo>
                    <a:pt x="3609352" y="14490"/>
                  </a:lnTo>
                  <a:lnTo>
                    <a:pt x="3627831" y="18237"/>
                  </a:lnTo>
                  <a:lnTo>
                    <a:pt x="3642931" y="28422"/>
                  </a:lnTo>
                  <a:lnTo>
                    <a:pt x="3653129" y="43535"/>
                  </a:lnTo>
                  <a:lnTo>
                    <a:pt x="3656863" y="62001"/>
                  </a:lnTo>
                  <a:lnTo>
                    <a:pt x="3656863" y="23647"/>
                  </a:lnTo>
                  <a:lnTo>
                    <a:pt x="3653180" y="18186"/>
                  </a:lnTo>
                  <a:lnTo>
                    <a:pt x="3647706" y="14490"/>
                  </a:lnTo>
                  <a:lnTo>
                    <a:pt x="3633470" y="4889"/>
                  </a:lnTo>
                  <a:lnTo>
                    <a:pt x="3609352" y="0"/>
                  </a:lnTo>
                  <a:lnTo>
                    <a:pt x="3335794" y="0"/>
                  </a:lnTo>
                  <a:lnTo>
                    <a:pt x="3311690" y="4889"/>
                  </a:lnTo>
                  <a:lnTo>
                    <a:pt x="3291979" y="18186"/>
                  </a:lnTo>
                  <a:lnTo>
                    <a:pt x="3278682" y="37896"/>
                  </a:lnTo>
                  <a:lnTo>
                    <a:pt x="3273806" y="62001"/>
                  </a:lnTo>
                  <a:lnTo>
                    <a:pt x="3273806" y="596379"/>
                  </a:lnTo>
                  <a:lnTo>
                    <a:pt x="3278682" y="620483"/>
                  </a:lnTo>
                  <a:lnTo>
                    <a:pt x="3291979" y="640194"/>
                  </a:lnTo>
                  <a:lnTo>
                    <a:pt x="3311690" y="653491"/>
                  </a:lnTo>
                  <a:lnTo>
                    <a:pt x="3335794" y="658368"/>
                  </a:lnTo>
                  <a:lnTo>
                    <a:pt x="3609352" y="658368"/>
                  </a:lnTo>
                  <a:lnTo>
                    <a:pt x="3633470" y="653491"/>
                  </a:lnTo>
                  <a:lnTo>
                    <a:pt x="3647706" y="643877"/>
                  </a:lnTo>
                  <a:lnTo>
                    <a:pt x="3653180" y="640194"/>
                  </a:lnTo>
                  <a:lnTo>
                    <a:pt x="3666477" y="620483"/>
                  </a:lnTo>
                  <a:lnTo>
                    <a:pt x="3671354" y="596379"/>
                  </a:lnTo>
                  <a:lnTo>
                    <a:pt x="3671354" y="62001"/>
                  </a:lnTo>
                  <a:close/>
                </a:path>
              </a:pathLst>
            </a:custGeom>
            <a:solidFill>
              <a:srgbClr val="FFFFFF"/>
            </a:solidFill>
          </p:spPr>
          <p:txBody>
            <a:bodyPr wrap="square" lIns="0" tIns="0" rIns="0" bIns="0" rtlCol="0"/>
            <a:lstStyle/>
            <a:p/>
          </p:txBody>
        </p:sp>
        <p:pic>
          <p:nvPicPr>
            <p:cNvPr id="234" name="object 234" descr=""/>
            <p:cNvPicPr/>
            <p:nvPr/>
          </p:nvPicPr>
          <p:blipFill>
            <a:blip r:embed="rId60" cstate="print"/>
            <a:stretch>
              <a:fillRect/>
            </a:stretch>
          </p:blipFill>
          <p:spPr>
            <a:xfrm>
              <a:off x="13733316" y="1906055"/>
              <a:ext cx="132435" cy="115072"/>
            </a:xfrm>
            <a:prstGeom prst="rect">
              <a:avLst/>
            </a:prstGeom>
          </p:spPr>
        </p:pic>
        <p:sp>
          <p:nvSpPr>
            <p:cNvPr id="235" name="object 235" descr=""/>
            <p:cNvSpPr/>
            <p:nvPr/>
          </p:nvSpPr>
          <p:spPr>
            <a:xfrm>
              <a:off x="13733316" y="2200690"/>
              <a:ext cx="132715" cy="92075"/>
            </a:xfrm>
            <a:custGeom>
              <a:avLst/>
              <a:gdLst/>
              <a:ahLst/>
              <a:cxnLst/>
              <a:rect l="l" t="t" r="r" b="b"/>
              <a:pathLst>
                <a:path w="132715" h="92075">
                  <a:moveTo>
                    <a:pt x="132435" y="0"/>
                  </a:moveTo>
                  <a:lnTo>
                    <a:pt x="0" y="65150"/>
                  </a:lnTo>
                  <a:lnTo>
                    <a:pt x="0" y="91897"/>
                  </a:lnTo>
                  <a:lnTo>
                    <a:pt x="132435" y="19608"/>
                  </a:lnTo>
                  <a:lnTo>
                    <a:pt x="132435" y="0"/>
                  </a:lnTo>
                  <a:close/>
                </a:path>
              </a:pathLst>
            </a:custGeom>
            <a:solidFill>
              <a:srgbClr val="323031"/>
            </a:solidFill>
          </p:spPr>
          <p:txBody>
            <a:bodyPr wrap="square" lIns="0" tIns="0" rIns="0" bIns="0" rtlCol="0"/>
            <a:lstStyle/>
            <a:p/>
          </p:txBody>
        </p:sp>
        <p:pic>
          <p:nvPicPr>
            <p:cNvPr id="236" name="object 236" descr=""/>
            <p:cNvPicPr/>
            <p:nvPr/>
          </p:nvPicPr>
          <p:blipFill>
            <a:blip r:embed="rId61" cstate="print"/>
            <a:stretch>
              <a:fillRect/>
            </a:stretch>
          </p:blipFill>
          <p:spPr>
            <a:xfrm>
              <a:off x="13373354" y="1734911"/>
              <a:ext cx="1030286" cy="848644"/>
            </a:xfrm>
            <a:prstGeom prst="rect">
              <a:avLst/>
            </a:prstGeom>
          </p:spPr>
        </p:pic>
        <p:pic>
          <p:nvPicPr>
            <p:cNvPr id="237" name="object 237" descr=""/>
            <p:cNvPicPr/>
            <p:nvPr/>
          </p:nvPicPr>
          <p:blipFill>
            <a:blip r:embed="rId62" cstate="print"/>
            <a:stretch>
              <a:fillRect/>
            </a:stretch>
          </p:blipFill>
          <p:spPr>
            <a:xfrm>
              <a:off x="13749832" y="2105748"/>
              <a:ext cx="251206" cy="63271"/>
            </a:xfrm>
            <a:prstGeom prst="rect">
              <a:avLst/>
            </a:prstGeom>
          </p:spPr>
        </p:pic>
        <p:sp>
          <p:nvSpPr>
            <p:cNvPr id="238" name="object 238" descr=""/>
            <p:cNvSpPr/>
            <p:nvPr/>
          </p:nvSpPr>
          <p:spPr>
            <a:xfrm>
              <a:off x="13975778" y="1789696"/>
              <a:ext cx="31115" cy="646430"/>
            </a:xfrm>
            <a:custGeom>
              <a:avLst/>
              <a:gdLst/>
              <a:ahLst/>
              <a:cxnLst/>
              <a:rect l="l" t="t" r="r" b="b"/>
              <a:pathLst>
                <a:path w="31115" h="646430">
                  <a:moveTo>
                    <a:pt x="30568" y="0"/>
                  </a:moveTo>
                  <a:lnTo>
                    <a:pt x="0" y="0"/>
                  </a:lnTo>
                  <a:lnTo>
                    <a:pt x="0" y="645922"/>
                  </a:lnTo>
                  <a:lnTo>
                    <a:pt x="30568" y="645922"/>
                  </a:lnTo>
                  <a:lnTo>
                    <a:pt x="30568" y="0"/>
                  </a:lnTo>
                  <a:close/>
                </a:path>
              </a:pathLst>
            </a:custGeom>
            <a:solidFill>
              <a:srgbClr val="FFFFFF"/>
            </a:solidFill>
          </p:spPr>
          <p:txBody>
            <a:bodyPr wrap="square" lIns="0" tIns="0" rIns="0" bIns="0" rtlCol="0"/>
            <a:lstStyle/>
            <a:p/>
          </p:txBody>
        </p:sp>
        <p:pic>
          <p:nvPicPr>
            <p:cNvPr id="239" name="object 239" descr=""/>
            <p:cNvPicPr/>
            <p:nvPr/>
          </p:nvPicPr>
          <p:blipFill>
            <a:blip r:embed="rId63" cstate="print"/>
            <a:stretch>
              <a:fillRect/>
            </a:stretch>
          </p:blipFill>
          <p:spPr>
            <a:xfrm>
              <a:off x="12217311" y="2488739"/>
              <a:ext cx="94813" cy="96904"/>
            </a:xfrm>
            <a:prstGeom prst="rect">
              <a:avLst/>
            </a:prstGeom>
          </p:spPr>
        </p:pic>
        <p:pic>
          <p:nvPicPr>
            <p:cNvPr id="240" name="object 240" descr=""/>
            <p:cNvPicPr/>
            <p:nvPr/>
          </p:nvPicPr>
          <p:blipFill>
            <a:blip r:embed="rId64" cstate="print"/>
            <a:stretch>
              <a:fillRect/>
            </a:stretch>
          </p:blipFill>
          <p:spPr>
            <a:xfrm>
              <a:off x="11946026" y="2493429"/>
              <a:ext cx="83350" cy="83375"/>
            </a:xfrm>
            <a:prstGeom prst="rect">
              <a:avLst/>
            </a:prstGeom>
          </p:spPr>
        </p:pic>
        <p:pic>
          <p:nvPicPr>
            <p:cNvPr id="241" name="object 241" descr=""/>
            <p:cNvPicPr/>
            <p:nvPr/>
          </p:nvPicPr>
          <p:blipFill>
            <a:blip r:embed="rId65" cstate="print"/>
            <a:stretch>
              <a:fillRect/>
            </a:stretch>
          </p:blipFill>
          <p:spPr>
            <a:xfrm>
              <a:off x="11941191" y="2488604"/>
              <a:ext cx="93014" cy="93027"/>
            </a:xfrm>
            <a:prstGeom prst="rect">
              <a:avLst/>
            </a:prstGeom>
          </p:spPr>
        </p:pic>
        <p:pic>
          <p:nvPicPr>
            <p:cNvPr id="242" name="object 242" descr=""/>
            <p:cNvPicPr/>
            <p:nvPr/>
          </p:nvPicPr>
          <p:blipFill>
            <a:blip r:embed="rId66" cstate="print"/>
            <a:stretch>
              <a:fillRect/>
            </a:stretch>
          </p:blipFill>
          <p:spPr>
            <a:xfrm>
              <a:off x="12429812" y="2469952"/>
              <a:ext cx="104347" cy="134493"/>
            </a:xfrm>
            <a:prstGeom prst="rect">
              <a:avLst/>
            </a:prstGeom>
          </p:spPr>
        </p:pic>
        <p:sp>
          <p:nvSpPr>
            <p:cNvPr id="243" name="object 243" descr=""/>
            <p:cNvSpPr/>
            <p:nvPr/>
          </p:nvSpPr>
          <p:spPr>
            <a:xfrm>
              <a:off x="13289420" y="2499944"/>
              <a:ext cx="124460" cy="80010"/>
            </a:xfrm>
            <a:custGeom>
              <a:avLst/>
              <a:gdLst/>
              <a:ahLst/>
              <a:cxnLst/>
              <a:rect l="l" t="t" r="r" b="b"/>
              <a:pathLst>
                <a:path w="124459" h="80010">
                  <a:moveTo>
                    <a:pt x="51892" y="39497"/>
                  </a:moveTo>
                  <a:lnTo>
                    <a:pt x="26543" y="39497"/>
                  </a:lnTo>
                  <a:lnTo>
                    <a:pt x="26543" y="46736"/>
                  </a:lnTo>
                  <a:lnTo>
                    <a:pt x="51892" y="46736"/>
                  </a:lnTo>
                  <a:lnTo>
                    <a:pt x="51892" y="39497"/>
                  </a:lnTo>
                  <a:close/>
                </a:path>
                <a:path w="124459" h="80010">
                  <a:moveTo>
                    <a:pt x="102031" y="39497"/>
                  </a:moveTo>
                  <a:lnTo>
                    <a:pt x="92976" y="39497"/>
                  </a:lnTo>
                  <a:lnTo>
                    <a:pt x="92976" y="30441"/>
                  </a:lnTo>
                  <a:lnTo>
                    <a:pt x="85737" y="30441"/>
                  </a:lnTo>
                  <a:lnTo>
                    <a:pt x="85737" y="39497"/>
                  </a:lnTo>
                  <a:lnTo>
                    <a:pt x="76669" y="39497"/>
                  </a:lnTo>
                  <a:lnTo>
                    <a:pt x="76669" y="46736"/>
                  </a:lnTo>
                  <a:lnTo>
                    <a:pt x="85737" y="46736"/>
                  </a:lnTo>
                  <a:lnTo>
                    <a:pt x="85737" y="55791"/>
                  </a:lnTo>
                  <a:lnTo>
                    <a:pt x="92976" y="55791"/>
                  </a:lnTo>
                  <a:lnTo>
                    <a:pt x="92976" y="46736"/>
                  </a:lnTo>
                  <a:lnTo>
                    <a:pt x="102031" y="46736"/>
                  </a:lnTo>
                  <a:lnTo>
                    <a:pt x="102031" y="39497"/>
                  </a:lnTo>
                  <a:close/>
                </a:path>
                <a:path w="124459" h="80010">
                  <a:moveTo>
                    <a:pt x="124333" y="9931"/>
                  </a:moveTo>
                  <a:lnTo>
                    <a:pt x="101765" y="9931"/>
                  </a:lnTo>
                  <a:lnTo>
                    <a:pt x="101765" y="0"/>
                  </a:lnTo>
                  <a:lnTo>
                    <a:pt x="76403" y="0"/>
                  </a:lnTo>
                  <a:lnTo>
                    <a:pt x="76403" y="9931"/>
                  </a:lnTo>
                  <a:lnTo>
                    <a:pt x="51892" y="9931"/>
                  </a:lnTo>
                  <a:lnTo>
                    <a:pt x="51892" y="0"/>
                  </a:lnTo>
                  <a:lnTo>
                    <a:pt x="26543" y="0"/>
                  </a:lnTo>
                  <a:lnTo>
                    <a:pt x="26543" y="9931"/>
                  </a:lnTo>
                  <a:lnTo>
                    <a:pt x="0" y="9931"/>
                  </a:lnTo>
                  <a:lnTo>
                    <a:pt x="0" y="18821"/>
                  </a:lnTo>
                  <a:lnTo>
                    <a:pt x="0" y="69621"/>
                  </a:lnTo>
                  <a:lnTo>
                    <a:pt x="0" y="79781"/>
                  </a:lnTo>
                  <a:lnTo>
                    <a:pt x="124333" y="79781"/>
                  </a:lnTo>
                  <a:lnTo>
                    <a:pt x="124333" y="69684"/>
                  </a:lnTo>
                  <a:lnTo>
                    <a:pt x="124333" y="18999"/>
                  </a:lnTo>
                  <a:lnTo>
                    <a:pt x="114681" y="18999"/>
                  </a:lnTo>
                  <a:lnTo>
                    <a:pt x="114681" y="69621"/>
                  </a:lnTo>
                  <a:lnTo>
                    <a:pt x="9652" y="69621"/>
                  </a:lnTo>
                  <a:lnTo>
                    <a:pt x="9652" y="18821"/>
                  </a:lnTo>
                  <a:lnTo>
                    <a:pt x="124333" y="18821"/>
                  </a:lnTo>
                  <a:lnTo>
                    <a:pt x="124333" y="9931"/>
                  </a:lnTo>
                  <a:close/>
                </a:path>
              </a:pathLst>
            </a:custGeom>
            <a:solidFill>
              <a:srgbClr val="ED1C24"/>
            </a:solidFill>
          </p:spPr>
          <p:txBody>
            <a:bodyPr wrap="square" lIns="0" tIns="0" rIns="0" bIns="0" rtlCol="0"/>
            <a:lstStyle/>
            <a:p/>
          </p:txBody>
        </p:sp>
        <p:pic>
          <p:nvPicPr>
            <p:cNvPr id="244" name="object 244" descr=""/>
            <p:cNvPicPr/>
            <p:nvPr/>
          </p:nvPicPr>
          <p:blipFill>
            <a:blip r:embed="rId67" cstate="print"/>
            <a:stretch>
              <a:fillRect/>
            </a:stretch>
          </p:blipFill>
          <p:spPr>
            <a:xfrm>
              <a:off x="13519849" y="2498303"/>
              <a:ext cx="102309" cy="79844"/>
            </a:xfrm>
            <a:prstGeom prst="rect">
              <a:avLst/>
            </a:prstGeom>
          </p:spPr>
        </p:pic>
        <p:pic>
          <p:nvPicPr>
            <p:cNvPr id="245" name="object 245" descr=""/>
            <p:cNvPicPr/>
            <p:nvPr/>
          </p:nvPicPr>
          <p:blipFill>
            <a:blip r:embed="rId68" cstate="print"/>
            <a:stretch>
              <a:fillRect/>
            </a:stretch>
          </p:blipFill>
          <p:spPr>
            <a:xfrm>
              <a:off x="12852966" y="2494645"/>
              <a:ext cx="127623" cy="84264"/>
            </a:xfrm>
            <a:prstGeom prst="rect">
              <a:avLst/>
            </a:prstGeom>
          </p:spPr>
        </p:pic>
        <p:pic>
          <p:nvPicPr>
            <p:cNvPr id="246" name="object 246" descr=""/>
            <p:cNvPicPr/>
            <p:nvPr/>
          </p:nvPicPr>
          <p:blipFill>
            <a:blip r:embed="rId69" cstate="print"/>
            <a:stretch>
              <a:fillRect/>
            </a:stretch>
          </p:blipFill>
          <p:spPr>
            <a:xfrm>
              <a:off x="13042315" y="2501011"/>
              <a:ext cx="180320" cy="72364"/>
            </a:xfrm>
            <a:prstGeom prst="rect">
              <a:avLst/>
            </a:prstGeom>
          </p:spPr>
        </p:pic>
        <p:pic>
          <p:nvPicPr>
            <p:cNvPr id="247" name="object 247" descr=""/>
            <p:cNvPicPr/>
            <p:nvPr/>
          </p:nvPicPr>
          <p:blipFill>
            <a:blip r:embed="rId70" cstate="print"/>
            <a:stretch>
              <a:fillRect/>
            </a:stretch>
          </p:blipFill>
          <p:spPr>
            <a:xfrm>
              <a:off x="12630327" y="2488984"/>
              <a:ext cx="138084" cy="96428"/>
            </a:xfrm>
            <a:prstGeom prst="rect">
              <a:avLst/>
            </a:prstGeom>
          </p:spPr>
        </p:pic>
        <p:pic>
          <p:nvPicPr>
            <p:cNvPr id="248" name="object 248" descr=""/>
            <p:cNvPicPr/>
            <p:nvPr/>
          </p:nvPicPr>
          <p:blipFill>
            <a:blip r:embed="rId71" cstate="print"/>
            <a:stretch>
              <a:fillRect/>
            </a:stretch>
          </p:blipFill>
          <p:spPr>
            <a:xfrm>
              <a:off x="13820930" y="2315295"/>
              <a:ext cx="146159" cy="92144"/>
            </a:xfrm>
            <a:prstGeom prst="rect">
              <a:avLst/>
            </a:prstGeom>
          </p:spPr>
        </p:pic>
        <p:sp>
          <p:nvSpPr>
            <p:cNvPr id="249" name="object 249" descr=""/>
            <p:cNvSpPr/>
            <p:nvPr/>
          </p:nvSpPr>
          <p:spPr>
            <a:xfrm>
              <a:off x="12317197" y="1625193"/>
              <a:ext cx="1195070" cy="622935"/>
            </a:xfrm>
            <a:custGeom>
              <a:avLst/>
              <a:gdLst/>
              <a:ahLst/>
              <a:cxnLst/>
              <a:rect l="l" t="t" r="r" b="b"/>
              <a:pathLst>
                <a:path w="1195069" h="622935">
                  <a:moveTo>
                    <a:pt x="34315" y="557593"/>
                  </a:moveTo>
                  <a:lnTo>
                    <a:pt x="1485" y="555510"/>
                  </a:lnTo>
                  <a:lnTo>
                    <a:pt x="1016" y="563689"/>
                  </a:lnTo>
                  <a:lnTo>
                    <a:pt x="33756" y="565823"/>
                  </a:lnTo>
                  <a:lnTo>
                    <a:pt x="34315" y="557593"/>
                  </a:lnTo>
                  <a:close/>
                </a:path>
                <a:path w="1195069" h="622935">
                  <a:moveTo>
                    <a:pt x="36029" y="537972"/>
                  </a:moveTo>
                  <a:lnTo>
                    <a:pt x="3302" y="534733"/>
                  </a:lnTo>
                  <a:lnTo>
                    <a:pt x="2540" y="542912"/>
                  </a:lnTo>
                  <a:lnTo>
                    <a:pt x="35204" y="546176"/>
                  </a:lnTo>
                  <a:lnTo>
                    <a:pt x="36029" y="537972"/>
                  </a:lnTo>
                  <a:close/>
                </a:path>
                <a:path w="1195069" h="622935">
                  <a:moveTo>
                    <a:pt x="38442" y="518414"/>
                  </a:moveTo>
                  <a:lnTo>
                    <a:pt x="5854" y="514019"/>
                  </a:lnTo>
                  <a:lnTo>
                    <a:pt x="4800" y="522185"/>
                  </a:lnTo>
                  <a:lnTo>
                    <a:pt x="37312" y="526580"/>
                  </a:lnTo>
                  <a:lnTo>
                    <a:pt x="38442" y="518414"/>
                  </a:lnTo>
                  <a:close/>
                </a:path>
                <a:path w="1195069" h="622935">
                  <a:moveTo>
                    <a:pt x="41541" y="498944"/>
                  </a:moveTo>
                  <a:lnTo>
                    <a:pt x="9118" y="493420"/>
                  </a:lnTo>
                  <a:lnTo>
                    <a:pt x="7797" y="501535"/>
                  </a:lnTo>
                  <a:lnTo>
                    <a:pt x="40144" y="507085"/>
                  </a:lnTo>
                  <a:lnTo>
                    <a:pt x="41541" y="498944"/>
                  </a:lnTo>
                  <a:close/>
                </a:path>
                <a:path w="1195069" h="622935">
                  <a:moveTo>
                    <a:pt x="49784" y="460413"/>
                  </a:moveTo>
                  <a:lnTo>
                    <a:pt x="17805" y="452628"/>
                  </a:lnTo>
                  <a:lnTo>
                    <a:pt x="15900" y="460641"/>
                  </a:lnTo>
                  <a:lnTo>
                    <a:pt x="47802" y="468414"/>
                  </a:lnTo>
                  <a:lnTo>
                    <a:pt x="49784" y="460413"/>
                  </a:lnTo>
                  <a:close/>
                </a:path>
                <a:path w="1195069" h="622935">
                  <a:moveTo>
                    <a:pt x="54876" y="441375"/>
                  </a:moveTo>
                  <a:lnTo>
                    <a:pt x="23228" y="432498"/>
                  </a:lnTo>
                  <a:lnTo>
                    <a:pt x="21043" y="440423"/>
                  </a:lnTo>
                  <a:lnTo>
                    <a:pt x="52641" y="449326"/>
                  </a:lnTo>
                  <a:lnTo>
                    <a:pt x="54876" y="441375"/>
                  </a:lnTo>
                  <a:close/>
                </a:path>
                <a:path w="1195069" h="622935">
                  <a:moveTo>
                    <a:pt x="60655" y="422541"/>
                  </a:moveTo>
                  <a:lnTo>
                    <a:pt x="29337" y="412572"/>
                  </a:lnTo>
                  <a:lnTo>
                    <a:pt x="26873" y="420420"/>
                  </a:lnTo>
                  <a:lnTo>
                    <a:pt x="58153" y="430403"/>
                  </a:lnTo>
                  <a:lnTo>
                    <a:pt x="60655" y="422541"/>
                  </a:lnTo>
                  <a:close/>
                </a:path>
                <a:path w="1195069" h="622935">
                  <a:moveTo>
                    <a:pt x="60667" y="574078"/>
                  </a:moveTo>
                  <a:lnTo>
                    <a:pt x="482" y="572363"/>
                  </a:lnTo>
                  <a:lnTo>
                    <a:pt x="0" y="588200"/>
                  </a:lnTo>
                  <a:lnTo>
                    <a:pt x="60210" y="589915"/>
                  </a:lnTo>
                  <a:lnTo>
                    <a:pt x="60667" y="574078"/>
                  </a:lnTo>
                  <a:close/>
                </a:path>
                <a:path w="1195069" h="622935">
                  <a:moveTo>
                    <a:pt x="64731" y="479856"/>
                  </a:moveTo>
                  <a:lnTo>
                    <a:pt x="13881" y="469125"/>
                  </a:lnTo>
                  <a:lnTo>
                    <a:pt x="10668" y="484644"/>
                  </a:lnTo>
                  <a:lnTo>
                    <a:pt x="61544" y="495363"/>
                  </a:lnTo>
                  <a:lnTo>
                    <a:pt x="64731" y="479856"/>
                  </a:lnTo>
                  <a:close/>
                </a:path>
                <a:path w="1195069" h="622935">
                  <a:moveTo>
                    <a:pt x="67119" y="403898"/>
                  </a:moveTo>
                  <a:lnTo>
                    <a:pt x="36118" y="392861"/>
                  </a:lnTo>
                  <a:lnTo>
                    <a:pt x="33388" y="400583"/>
                  </a:lnTo>
                  <a:lnTo>
                    <a:pt x="64300" y="411670"/>
                  </a:lnTo>
                  <a:lnTo>
                    <a:pt x="67119" y="403898"/>
                  </a:lnTo>
                  <a:close/>
                </a:path>
                <a:path w="1195069" h="622935">
                  <a:moveTo>
                    <a:pt x="81902" y="367385"/>
                  </a:moveTo>
                  <a:lnTo>
                    <a:pt x="51765" y="354177"/>
                  </a:lnTo>
                  <a:lnTo>
                    <a:pt x="48514" y="361734"/>
                  </a:lnTo>
                  <a:lnTo>
                    <a:pt x="78562" y="374929"/>
                  </a:lnTo>
                  <a:lnTo>
                    <a:pt x="81902" y="367385"/>
                  </a:lnTo>
                  <a:close/>
                </a:path>
                <a:path w="1195069" h="622935">
                  <a:moveTo>
                    <a:pt x="90220" y="349529"/>
                  </a:moveTo>
                  <a:lnTo>
                    <a:pt x="60591" y="335292"/>
                  </a:lnTo>
                  <a:lnTo>
                    <a:pt x="57086" y="342709"/>
                  </a:lnTo>
                  <a:lnTo>
                    <a:pt x="86626" y="356958"/>
                  </a:lnTo>
                  <a:lnTo>
                    <a:pt x="90220" y="349529"/>
                  </a:lnTo>
                  <a:close/>
                </a:path>
                <a:path w="1195069" h="622935">
                  <a:moveTo>
                    <a:pt x="99187" y="331965"/>
                  </a:moveTo>
                  <a:lnTo>
                    <a:pt x="70078" y="316699"/>
                  </a:lnTo>
                  <a:lnTo>
                    <a:pt x="66294" y="324002"/>
                  </a:lnTo>
                  <a:lnTo>
                    <a:pt x="95364" y="339267"/>
                  </a:lnTo>
                  <a:lnTo>
                    <a:pt x="99187" y="331965"/>
                  </a:lnTo>
                  <a:close/>
                </a:path>
                <a:path w="1195069" h="622935">
                  <a:moveTo>
                    <a:pt x="108762" y="314744"/>
                  </a:moveTo>
                  <a:lnTo>
                    <a:pt x="80175" y="298475"/>
                  </a:lnTo>
                  <a:lnTo>
                    <a:pt x="76161" y="305625"/>
                  </a:lnTo>
                  <a:lnTo>
                    <a:pt x="104660" y="321919"/>
                  </a:lnTo>
                  <a:lnTo>
                    <a:pt x="108762" y="314744"/>
                  </a:lnTo>
                  <a:close/>
                </a:path>
                <a:path w="1195069" h="622935">
                  <a:moveTo>
                    <a:pt x="127190" y="401751"/>
                  </a:moveTo>
                  <a:lnTo>
                    <a:pt x="45034" y="369735"/>
                  </a:lnTo>
                  <a:lnTo>
                    <a:pt x="39166" y="384441"/>
                  </a:lnTo>
                  <a:lnTo>
                    <a:pt x="121361" y="416458"/>
                  </a:lnTo>
                  <a:lnTo>
                    <a:pt x="127190" y="401751"/>
                  </a:lnTo>
                  <a:close/>
                </a:path>
                <a:path w="1195069" h="622935">
                  <a:moveTo>
                    <a:pt x="129654" y="281355"/>
                  </a:moveTo>
                  <a:lnTo>
                    <a:pt x="102298" y="263118"/>
                  </a:lnTo>
                  <a:lnTo>
                    <a:pt x="97790" y="269976"/>
                  </a:lnTo>
                  <a:lnTo>
                    <a:pt x="125082" y="288213"/>
                  </a:lnTo>
                  <a:lnTo>
                    <a:pt x="129654" y="281355"/>
                  </a:lnTo>
                  <a:close/>
                </a:path>
                <a:path w="1195069" h="622935">
                  <a:moveTo>
                    <a:pt x="139179" y="305193"/>
                  </a:moveTo>
                  <a:lnTo>
                    <a:pt x="92938" y="277291"/>
                  </a:lnTo>
                  <a:lnTo>
                    <a:pt x="84607" y="290791"/>
                  </a:lnTo>
                  <a:lnTo>
                    <a:pt x="130848" y="318655"/>
                  </a:lnTo>
                  <a:lnTo>
                    <a:pt x="139179" y="305193"/>
                  </a:lnTo>
                  <a:close/>
                </a:path>
                <a:path w="1195069" h="622935">
                  <a:moveTo>
                    <a:pt x="140982" y="265214"/>
                  </a:moveTo>
                  <a:lnTo>
                    <a:pt x="114261" y="246049"/>
                  </a:lnTo>
                  <a:lnTo>
                    <a:pt x="109524" y="252742"/>
                  </a:lnTo>
                  <a:lnTo>
                    <a:pt x="136169" y="271907"/>
                  </a:lnTo>
                  <a:lnTo>
                    <a:pt x="140982" y="265214"/>
                  </a:lnTo>
                  <a:close/>
                </a:path>
                <a:path w="1195069" h="622935">
                  <a:moveTo>
                    <a:pt x="152844" y="249466"/>
                  </a:moveTo>
                  <a:lnTo>
                    <a:pt x="126822" y="229387"/>
                  </a:lnTo>
                  <a:lnTo>
                    <a:pt x="121843" y="235915"/>
                  </a:lnTo>
                  <a:lnTo>
                    <a:pt x="147815" y="256006"/>
                  </a:lnTo>
                  <a:lnTo>
                    <a:pt x="152844" y="249466"/>
                  </a:lnTo>
                  <a:close/>
                </a:path>
                <a:path w="1195069" h="622935">
                  <a:moveTo>
                    <a:pt x="165277" y="234175"/>
                  </a:moveTo>
                  <a:lnTo>
                    <a:pt x="139966" y="213194"/>
                  </a:lnTo>
                  <a:lnTo>
                    <a:pt x="134772" y="219544"/>
                  </a:lnTo>
                  <a:lnTo>
                    <a:pt x="160007" y="240512"/>
                  </a:lnTo>
                  <a:lnTo>
                    <a:pt x="165277" y="234175"/>
                  </a:lnTo>
                  <a:close/>
                </a:path>
                <a:path w="1195069" h="622935">
                  <a:moveTo>
                    <a:pt x="191655" y="204914"/>
                  </a:moveTo>
                  <a:lnTo>
                    <a:pt x="167868" y="182232"/>
                  </a:lnTo>
                  <a:lnTo>
                    <a:pt x="162242" y="188188"/>
                  </a:lnTo>
                  <a:lnTo>
                    <a:pt x="185966" y="210870"/>
                  </a:lnTo>
                  <a:lnTo>
                    <a:pt x="191655" y="204914"/>
                  </a:lnTo>
                  <a:close/>
                </a:path>
                <a:path w="1195069" h="622935">
                  <a:moveTo>
                    <a:pt x="205613" y="190969"/>
                  </a:moveTo>
                  <a:lnTo>
                    <a:pt x="182638" y="167474"/>
                  </a:lnTo>
                  <a:lnTo>
                    <a:pt x="176809" y="173240"/>
                  </a:lnTo>
                  <a:lnTo>
                    <a:pt x="199720" y="196735"/>
                  </a:lnTo>
                  <a:lnTo>
                    <a:pt x="205613" y="190969"/>
                  </a:lnTo>
                  <a:close/>
                </a:path>
                <a:path w="1195069" h="622935">
                  <a:moveTo>
                    <a:pt x="215112" y="247637"/>
                  </a:moveTo>
                  <a:lnTo>
                    <a:pt x="156210" y="194513"/>
                  </a:lnTo>
                  <a:lnTo>
                    <a:pt x="145669" y="206375"/>
                  </a:lnTo>
                  <a:lnTo>
                    <a:pt x="204597" y="259473"/>
                  </a:lnTo>
                  <a:lnTo>
                    <a:pt x="215112" y="247637"/>
                  </a:lnTo>
                  <a:close/>
                </a:path>
                <a:path w="1195069" h="622935">
                  <a:moveTo>
                    <a:pt x="220027" y="177571"/>
                  </a:moveTo>
                  <a:lnTo>
                    <a:pt x="197891" y="153289"/>
                  </a:lnTo>
                  <a:lnTo>
                    <a:pt x="191846" y="158826"/>
                  </a:lnTo>
                  <a:lnTo>
                    <a:pt x="213956" y="183121"/>
                  </a:lnTo>
                  <a:lnTo>
                    <a:pt x="220027" y="177571"/>
                  </a:lnTo>
                  <a:close/>
                </a:path>
                <a:path w="1195069" h="622935">
                  <a:moveTo>
                    <a:pt x="234924" y="164642"/>
                  </a:moveTo>
                  <a:lnTo>
                    <a:pt x="213639" y="139611"/>
                  </a:lnTo>
                  <a:lnTo>
                    <a:pt x="207403" y="144932"/>
                  </a:lnTo>
                  <a:lnTo>
                    <a:pt x="228638" y="169989"/>
                  </a:lnTo>
                  <a:lnTo>
                    <a:pt x="234924" y="164642"/>
                  </a:lnTo>
                  <a:close/>
                </a:path>
                <a:path w="1195069" h="622935">
                  <a:moveTo>
                    <a:pt x="264833" y="164007"/>
                  </a:moveTo>
                  <a:lnTo>
                    <a:pt x="232854" y="124079"/>
                  </a:lnTo>
                  <a:lnTo>
                    <a:pt x="220421" y="133908"/>
                  </a:lnTo>
                  <a:lnTo>
                    <a:pt x="252387" y="173824"/>
                  </a:lnTo>
                  <a:lnTo>
                    <a:pt x="264833" y="164007"/>
                  </a:lnTo>
                  <a:close/>
                </a:path>
                <a:path w="1195069" h="622935">
                  <a:moveTo>
                    <a:pt x="266014" y="140385"/>
                  </a:moveTo>
                  <a:lnTo>
                    <a:pt x="246545" y="113931"/>
                  </a:lnTo>
                  <a:lnTo>
                    <a:pt x="239890" y="118821"/>
                  </a:lnTo>
                  <a:lnTo>
                    <a:pt x="259372" y="145275"/>
                  </a:lnTo>
                  <a:lnTo>
                    <a:pt x="266014" y="140385"/>
                  </a:lnTo>
                  <a:close/>
                </a:path>
                <a:path w="1195069" h="622935">
                  <a:moveTo>
                    <a:pt x="282155" y="129108"/>
                  </a:moveTo>
                  <a:lnTo>
                    <a:pt x="263626" y="101981"/>
                  </a:lnTo>
                  <a:lnTo>
                    <a:pt x="256819" y="106641"/>
                  </a:lnTo>
                  <a:lnTo>
                    <a:pt x="275323" y="133769"/>
                  </a:lnTo>
                  <a:lnTo>
                    <a:pt x="282155" y="129108"/>
                  </a:lnTo>
                  <a:close/>
                </a:path>
                <a:path w="1195069" h="622935">
                  <a:moveTo>
                    <a:pt x="298678" y="118402"/>
                  </a:moveTo>
                  <a:lnTo>
                    <a:pt x="281114" y="90627"/>
                  </a:lnTo>
                  <a:lnTo>
                    <a:pt x="274142" y="95059"/>
                  </a:lnTo>
                  <a:lnTo>
                    <a:pt x="291719" y="122796"/>
                  </a:lnTo>
                  <a:lnTo>
                    <a:pt x="298678" y="118402"/>
                  </a:lnTo>
                  <a:close/>
                </a:path>
                <a:path w="1195069" h="622935">
                  <a:moveTo>
                    <a:pt x="315595" y="108254"/>
                  </a:moveTo>
                  <a:lnTo>
                    <a:pt x="299008" y="79895"/>
                  </a:lnTo>
                  <a:lnTo>
                    <a:pt x="291884" y="84074"/>
                  </a:lnTo>
                  <a:lnTo>
                    <a:pt x="308495" y="112420"/>
                  </a:lnTo>
                  <a:lnTo>
                    <a:pt x="315595" y="108254"/>
                  </a:lnTo>
                  <a:close/>
                </a:path>
                <a:path w="1195069" h="622935">
                  <a:moveTo>
                    <a:pt x="350393" y="89776"/>
                  </a:moveTo>
                  <a:lnTo>
                    <a:pt x="335800" y="60337"/>
                  </a:lnTo>
                  <a:lnTo>
                    <a:pt x="328422" y="63995"/>
                  </a:lnTo>
                  <a:lnTo>
                    <a:pt x="343001" y="93433"/>
                  </a:lnTo>
                  <a:lnTo>
                    <a:pt x="350393" y="89776"/>
                  </a:lnTo>
                  <a:close/>
                </a:path>
                <a:path w="1195069" h="622935">
                  <a:moveTo>
                    <a:pt x="359016" y="138938"/>
                  </a:moveTo>
                  <a:lnTo>
                    <a:pt x="320586" y="67945"/>
                  </a:lnTo>
                  <a:lnTo>
                    <a:pt x="306641" y="75476"/>
                  </a:lnTo>
                  <a:lnTo>
                    <a:pt x="345084" y="146469"/>
                  </a:lnTo>
                  <a:lnTo>
                    <a:pt x="359016" y="138938"/>
                  </a:lnTo>
                  <a:close/>
                </a:path>
                <a:path w="1195069" h="622935">
                  <a:moveTo>
                    <a:pt x="368261" y="81457"/>
                  </a:moveTo>
                  <a:lnTo>
                    <a:pt x="354711" y="51536"/>
                  </a:lnTo>
                  <a:lnTo>
                    <a:pt x="347218" y="54940"/>
                  </a:lnTo>
                  <a:lnTo>
                    <a:pt x="360768" y="84848"/>
                  </a:lnTo>
                  <a:lnTo>
                    <a:pt x="368261" y="81457"/>
                  </a:lnTo>
                  <a:close/>
                </a:path>
                <a:path w="1195069" h="622935">
                  <a:moveTo>
                    <a:pt x="386397" y="73787"/>
                  </a:moveTo>
                  <a:lnTo>
                    <a:pt x="373926" y="43383"/>
                  </a:lnTo>
                  <a:lnTo>
                    <a:pt x="366293" y="46520"/>
                  </a:lnTo>
                  <a:lnTo>
                    <a:pt x="378802" y="76923"/>
                  </a:lnTo>
                  <a:lnTo>
                    <a:pt x="386397" y="73787"/>
                  </a:lnTo>
                  <a:close/>
                </a:path>
                <a:path w="1195069" h="622935">
                  <a:moveTo>
                    <a:pt x="404799" y="66751"/>
                  </a:moveTo>
                  <a:lnTo>
                    <a:pt x="393369" y="35928"/>
                  </a:lnTo>
                  <a:lnTo>
                    <a:pt x="385648" y="38811"/>
                  </a:lnTo>
                  <a:lnTo>
                    <a:pt x="397103" y="69608"/>
                  </a:lnTo>
                  <a:lnTo>
                    <a:pt x="404799" y="66751"/>
                  </a:lnTo>
                  <a:close/>
                </a:path>
                <a:path w="1195069" h="622935">
                  <a:moveTo>
                    <a:pt x="434759" y="82511"/>
                  </a:moveTo>
                  <a:lnTo>
                    <a:pt x="416699" y="27927"/>
                  </a:lnTo>
                  <a:lnTo>
                    <a:pt x="401662" y="32905"/>
                  </a:lnTo>
                  <a:lnTo>
                    <a:pt x="419735" y="87490"/>
                  </a:lnTo>
                  <a:lnTo>
                    <a:pt x="434759" y="82511"/>
                  </a:lnTo>
                  <a:close/>
                </a:path>
                <a:path w="1195069" h="622935">
                  <a:moveTo>
                    <a:pt x="442290" y="54584"/>
                  </a:moveTo>
                  <a:lnTo>
                    <a:pt x="433057" y="23037"/>
                  </a:lnTo>
                  <a:lnTo>
                    <a:pt x="425157" y="25387"/>
                  </a:lnTo>
                  <a:lnTo>
                    <a:pt x="434403" y="56896"/>
                  </a:lnTo>
                  <a:lnTo>
                    <a:pt x="442290" y="54584"/>
                  </a:lnTo>
                  <a:close/>
                </a:path>
                <a:path w="1195069" h="622935">
                  <a:moveTo>
                    <a:pt x="461327" y="49491"/>
                  </a:moveTo>
                  <a:lnTo>
                    <a:pt x="453186" y="17678"/>
                  </a:lnTo>
                  <a:lnTo>
                    <a:pt x="445211" y="19710"/>
                  </a:lnTo>
                  <a:lnTo>
                    <a:pt x="453377" y="51549"/>
                  </a:lnTo>
                  <a:lnTo>
                    <a:pt x="461327" y="49491"/>
                  </a:lnTo>
                  <a:close/>
                </a:path>
                <a:path w="1195069" h="622935">
                  <a:moveTo>
                    <a:pt x="480529" y="45085"/>
                  </a:moveTo>
                  <a:lnTo>
                    <a:pt x="473519" y="12992"/>
                  </a:lnTo>
                  <a:lnTo>
                    <a:pt x="465467" y="14770"/>
                  </a:lnTo>
                  <a:lnTo>
                    <a:pt x="472503" y="46850"/>
                  </a:lnTo>
                  <a:lnTo>
                    <a:pt x="480529" y="45085"/>
                  </a:lnTo>
                  <a:close/>
                </a:path>
                <a:path w="1195069" h="622935">
                  <a:moveTo>
                    <a:pt x="499872" y="41325"/>
                  </a:moveTo>
                  <a:lnTo>
                    <a:pt x="493966" y="9029"/>
                  </a:lnTo>
                  <a:lnTo>
                    <a:pt x="485889" y="10490"/>
                  </a:lnTo>
                  <a:lnTo>
                    <a:pt x="491794" y="42811"/>
                  </a:lnTo>
                  <a:lnTo>
                    <a:pt x="499872" y="41325"/>
                  </a:lnTo>
                  <a:close/>
                </a:path>
                <a:path w="1195069" h="622935">
                  <a:moveTo>
                    <a:pt x="528764" y="85242"/>
                  </a:moveTo>
                  <a:lnTo>
                    <a:pt x="518350" y="5181"/>
                  </a:lnTo>
                  <a:lnTo>
                    <a:pt x="502691" y="7493"/>
                  </a:lnTo>
                  <a:lnTo>
                    <a:pt x="513067" y="87541"/>
                  </a:lnTo>
                  <a:lnTo>
                    <a:pt x="528764" y="85242"/>
                  </a:lnTo>
                  <a:close/>
                </a:path>
                <a:path w="1195069" h="622935">
                  <a:moveTo>
                    <a:pt x="538937" y="35890"/>
                  </a:moveTo>
                  <a:lnTo>
                    <a:pt x="535279" y="3225"/>
                  </a:lnTo>
                  <a:lnTo>
                    <a:pt x="527113" y="4140"/>
                  </a:lnTo>
                  <a:lnTo>
                    <a:pt x="530733" y="36791"/>
                  </a:lnTo>
                  <a:lnTo>
                    <a:pt x="538937" y="35890"/>
                  </a:lnTo>
                  <a:close/>
                </a:path>
                <a:path w="1195069" h="622935">
                  <a:moveTo>
                    <a:pt x="558546" y="34175"/>
                  </a:moveTo>
                  <a:lnTo>
                    <a:pt x="556056" y="1422"/>
                  </a:lnTo>
                  <a:lnTo>
                    <a:pt x="547852" y="2044"/>
                  </a:lnTo>
                  <a:lnTo>
                    <a:pt x="550341" y="34798"/>
                  </a:lnTo>
                  <a:lnTo>
                    <a:pt x="558546" y="34175"/>
                  </a:lnTo>
                  <a:close/>
                </a:path>
                <a:path w="1195069" h="622935">
                  <a:moveTo>
                    <a:pt x="578231" y="33159"/>
                  </a:moveTo>
                  <a:lnTo>
                    <a:pt x="576872" y="342"/>
                  </a:lnTo>
                  <a:lnTo>
                    <a:pt x="568680" y="685"/>
                  </a:lnTo>
                  <a:lnTo>
                    <a:pt x="570001" y="33502"/>
                  </a:lnTo>
                  <a:lnTo>
                    <a:pt x="578231" y="33159"/>
                  </a:lnTo>
                  <a:close/>
                </a:path>
                <a:path w="1195069" h="622935">
                  <a:moveTo>
                    <a:pt x="597928" y="32854"/>
                  </a:moveTo>
                  <a:lnTo>
                    <a:pt x="597738" y="0"/>
                  </a:lnTo>
                  <a:lnTo>
                    <a:pt x="589508" y="50"/>
                  </a:lnTo>
                  <a:lnTo>
                    <a:pt x="589711" y="32893"/>
                  </a:lnTo>
                  <a:lnTo>
                    <a:pt x="597928" y="32854"/>
                  </a:lnTo>
                  <a:close/>
                </a:path>
                <a:path w="1195069" h="622935">
                  <a:moveTo>
                    <a:pt x="622388" y="469"/>
                  </a:moveTo>
                  <a:lnTo>
                    <a:pt x="618591" y="368"/>
                  </a:lnTo>
                  <a:lnTo>
                    <a:pt x="614654" y="254"/>
                  </a:lnTo>
                  <a:lnTo>
                    <a:pt x="610374" y="114"/>
                  </a:lnTo>
                  <a:lnTo>
                    <a:pt x="606552" y="12"/>
                  </a:lnTo>
                  <a:lnTo>
                    <a:pt x="605497" y="53606"/>
                  </a:lnTo>
                  <a:lnTo>
                    <a:pt x="621334" y="54076"/>
                  </a:lnTo>
                  <a:lnTo>
                    <a:pt x="622388" y="469"/>
                  </a:lnTo>
                  <a:close/>
                </a:path>
                <a:path w="1195069" h="622935">
                  <a:moveTo>
                    <a:pt x="725639" y="13830"/>
                  </a:moveTo>
                  <a:lnTo>
                    <a:pt x="710158" y="10642"/>
                  </a:lnTo>
                  <a:lnTo>
                    <a:pt x="694690" y="91732"/>
                  </a:lnTo>
                  <a:lnTo>
                    <a:pt x="710209" y="94945"/>
                  </a:lnTo>
                  <a:lnTo>
                    <a:pt x="725639" y="13830"/>
                  </a:lnTo>
                  <a:close/>
                </a:path>
                <a:path w="1195069" h="622935">
                  <a:moveTo>
                    <a:pt x="825017" y="45034"/>
                  </a:moveTo>
                  <a:lnTo>
                    <a:pt x="810310" y="39204"/>
                  </a:lnTo>
                  <a:lnTo>
                    <a:pt x="791286" y="87845"/>
                  </a:lnTo>
                  <a:lnTo>
                    <a:pt x="806018" y="93687"/>
                  </a:lnTo>
                  <a:lnTo>
                    <a:pt x="825017" y="45034"/>
                  </a:lnTo>
                  <a:close/>
                </a:path>
                <a:path w="1195069" h="622935">
                  <a:moveTo>
                    <a:pt x="917486" y="92900"/>
                  </a:moveTo>
                  <a:lnTo>
                    <a:pt x="904011" y="84594"/>
                  </a:lnTo>
                  <a:lnTo>
                    <a:pt x="861771" y="152222"/>
                  </a:lnTo>
                  <a:lnTo>
                    <a:pt x="875258" y="160540"/>
                  </a:lnTo>
                  <a:lnTo>
                    <a:pt x="917486" y="92900"/>
                  </a:lnTo>
                  <a:close/>
                </a:path>
                <a:path w="1195069" h="622935">
                  <a:moveTo>
                    <a:pt x="1000226" y="156222"/>
                  </a:moveTo>
                  <a:lnTo>
                    <a:pt x="988402" y="145681"/>
                  </a:lnTo>
                  <a:lnTo>
                    <a:pt x="952309" y="186245"/>
                  </a:lnTo>
                  <a:lnTo>
                    <a:pt x="964145" y="196799"/>
                  </a:lnTo>
                  <a:lnTo>
                    <a:pt x="1000226" y="156222"/>
                  </a:lnTo>
                  <a:close/>
                </a:path>
                <a:path w="1195069" h="622935">
                  <a:moveTo>
                    <a:pt x="1070724" y="232803"/>
                  </a:moveTo>
                  <a:lnTo>
                    <a:pt x="1060907" y="220395"/>
                  </a:lnTo>
                  <a:lnTo>
                    <a:pt x="993190" y="272465"/>
                  </a:lnTo>
                  <a:lnTo>
                    <a:pt x="1003033" y="284924"/>
                  </a:lnTo>
                  <a:lnTo>
                    <a:pt x="1070724" y="232803"/>
                  </a:lnTo>
                  <a:close/>
                </a:path>
                <a:path w="1195069" h="622935">
                  <a:moveTo>
                    <a:pt x="1126820" y="320598"/>
                  </a:moveTo>
                  <a:lnTo>
                    <a:pt x="1119314" y="306654"/>
                  </a:lnTo>
                  <a:lnTo>
                    <a:pt x="1073658" y="330720"/>
                  </a:lnTo>
                  <a:lnTo>
                    <a:pt x="1081176" y="344652"/>
                  </a:lnTo>
                  <a:lnTo>
                    <a:pt x="1126820" y="320598"/>
                  </a:lnTo>
                  <a:close/>
                </a:path>
                <a:path w="1195069" h="622935">
                  <a:moveTo>
                    <a:pt x="1166888" y="416674"/>
                  </a:moveTo>
                  <a:lnTo>
                    <a:pt x="1161884" y="401662"/>
                  </a:lnTo>
                  <a:lnTo>
                    <a:pt x="1084503" y="427456"/>
                  </a:lnTo>
                  <a:lnTo>
                    <a:pt x="1089482" y="442493"/>
                  </a:lnTo>
                  <a:lnTo>
                    <a:pt x="1166888" y="416674"/>
                  </a:lnTo>
                  <a:close/>
                </a:path>
                <a:path w="1195069" h="622935">
                  <a:moveTo>
                    <a:pt x="1189570" y="518363"/>
                  </a:moveTo>
                  <a:lnTo>
                    <a:pt x="1189024" y="514743"/>
                  </a:lnTo>
                  <a:lnTo>
                    <a:pt x="1187881" y="506539"/>
                  </a:lnTo>
                  <a:lnTo>
                    <a:pt x="1187259" y="502678"/>
                  </a:lnTo>
                  <a:lnTo>
                    <a:pt x="1136281" y="510565"/>
                  </a:lnTo>
                  <a:lnTo>
                    <a:pt x="1138580" y="526262"/>
                  </a:lnTo>
                  <a:lnTo>
                    <a:pt x="1189570" y="518363"/>
                  </a:lnTo>
                  <a:close/>
                </a:path>
                <a:path w="1195069" h="622935">
                  <a:moveTo>
                    <a:pt x="1191615" y="535419"/>
                  </a:moveTo>
                  <a:lnTo>
                    <a:pt x="1190688" y="527215"/>
                  </a:lnTo>
                  <a:lnTo>
                    <a:pt x="1158049" y="530872"/>
                  </a:lnTo>
                  <a:lnTo>
                    <a:pt x="1158989" y="539038"/>
                  </a:lnTo>
                  <a:lnTo>
                    <a:pt x="1191615" y="535419"/>
                  </a:lnTo>
                  <a:close/>
                </a:path>
                <a:path w="1195069" h="622935">
                  <a:moveTo>
                    <a:pt x="1193444" y="556209"/>
                  </a:moveTo>
                  <a:lnTo>
                    <a:pt x="1192771" y="547954"/>
                  </a:lnTo>
                  <a:lnTo>
                    <a:pt x="1160030" y="550468"/>
                  </a:lnTo>
                  <a:lnTo>
                    <a:pt x="1160678" y="558673"/>
                  </a:lnTo>
                  <a:lnTo>
                    <a:pt x="1193444" y="556209"/>
                  </a:lnTo>
                  <a:close/>
                </a:path>
                <a:path w="1195069" h="622935">
                  <a:moveTo>
                    <a:pt x="1194511" y="577037"/>
                  </a:moveTo>
                  <a:lnTo>
                    <a:pt x="1194142" y="568769"/>
                  </a:lnTo>
                  <a:lnTo>
                    <a:pt x="1161326" y="570141"/>
                  </a:lnTo>
                  <a:lnTo>
                    <a:pt x="1161707" y="578358"/>
                  </a:lnTo>
                  <a:lnTo>
                    <a:pt x="1194511" y="577037"/>
                  </a:lnTo>
                  <a:close/>
                </a:path>
                <a:path w="1195069" h="622935">
                  <a:moveTo>
                    <a:pt x="1194765" y="606526"/>
                  </a:moveTo>
                  <a:lnTo>
                    <a:pt x="1117384" y="604799"/>
                  </a:lnTo>
                  <a:lnTo>
                    <a:pt x="1116926" y="620636"/>
                  </a:lnTo>
                  <a:lnTo>
                    <a:pt x="1194333" y="622376"/>
                  </a:lnTo>
                  <a:lnTo>
                    <a:pt x="1194422" y="618705"/>
                  </a:lnTo>
                  <a:lnTo>
                    <a:pt x="1194701" y="610463"/>
                  </a:lnTo>
                  <a:lnTo>
                    <a:pt x="1194765" y="606526"/>
                  </a:lnTo>
                  <a:close/>
                </a:path>
                <a:path w="1195069" h="622935">
                  <a:moveTo>
                    <a:pt x="1194854" y="597890"/>
                  </a:moveTo>
                  <a:lnTo>
                    <a:pt x="1194790" y="589610"/>
                  </a:lnTo>
                  <a:lnTo>
                    <a:pt x="1161948" y="589838"/>
                  </a:lnTo>
                  <a:lnTo>
                    <a:pt x="1162037" y="598068"/>
                  </a:lnTo>
                  <a:lnTo>
                    <a:pt x="1194854" y="597890"/>
                  </a:lnTo>
                  <a:close/>
                </a:path>
              </a:pathLst>
            </a:custGeom>
            <a:solidFill>
              <a:srgbClr val="FFFFFF"/>
            </a:solidFill>
          </p:spPr>
          <p:txBody>
            <a:bodyPr wrap="square" lIns="0" tIns="0" rIns="0" bIns="0" rtlCol="0"/>
            <a:lstStyle/>
            <a:p/>
          </p:txBody>
        </p:sp>
        <p:sp>
          <p:nvSpPr>
            <p:cNvPr id="250" name="object 250" descr=""/>
            <p:cNvSpPr/>
            <p:nvPr/>
          </p:nvSpPr>
          <p:spPr>
            <a:xfrm>
              <a:off x="12946533" y="1626247"/>
              <a:ext cx="560070" cy="518795"/>
            </a:xfrm>
            <a:custGeom>
              <a:avLst/>
              <a:gdLst/>
              <a:ahLst/>
              <a:cxnLst/>
              <a:rect l="l" t="t" r="r" b="b"/>
              <a:pathLst>
                <a:path w="560069" h="518794">
                  <a:moveTo>
                    <a:pt x="10261" y="482"/>
                  </a:moveTo>
                  <a:lnTo>
                    <a:pt x="2006" y="0"/>
                  </a:lnTo>
                  <a:lnTo>
                    <a:pt x="0" y="32740"/>
                  </a:lnTo>
                  <a:lnTo>
                    <a:pt x="8140" y="33312"/>
                  </a:lnTo>
                  <a:lnTo>
                    <a:pt x="10261" y="482"/>
                  </a:lnTo>
                  <a:close/>
                </a:path>
                <a:path w="560069" h="518794">
                  <a:moveTo>
                    <a:pt x="31051" y="2336"/>
                  </a:moveTo>
                  <a:lnTo>
                    <a:pt x="22821" y="1562"/>
                  </a:lnTo>
                  <a:lnTo>
                    <a:pt x="19621" y="34213"/>
                  </a:lnTo>
                  <a:lnTo>
                    <a:pt x="27736" y="35064"/>
                  </a:lnTo>
                  <a:lnTo>
                    <a:pt x="31051" y="2336"/>
                  </a:lnTo>
                  <a:close/>
                </a:path>
                <a:path w="560069" h="518794">
                  <a:moveTo>
                    <a:pt x="51727" y="4876"/>
                  </a:moveTo>
                  <a:lnTo>
                    <a:pt x="43522" y="3822"/>
                  </a:lnTo>
                  <a:lnTo>
                    <a:pt x="39230" y="36360"/>
                  </a:lnTo>
                  <a:lnTo>
                    <a:pt x="47282" y="37465"/>
                  </a:lnTo>
                  <a:lnTo>
                    <a:pt x="51727" y="4876"/>
                  </a:lnTo>
                  <a:close/>
                </a:path>
                <a:path w="560069" h="518794">
                  <a:moveTo>
                    <a:pt x="72326" y="8140"/>
                  </a:moveTo>
                  <a:lnTo>
                    <a:pt x="64173" y="6807"/>
                  </a:lnTo>
                  <a:lnTo>
                    <a:pt x="58724" y="39154"/>
                  </a:lnTo>
                  <a:lnTo>
                    <a:pt x="66751" y="40576"/>
                  </a:lnTo>
                  <a:lnTo>
                    <a:pt x="72326" y="8140"/>
                  </a:lnTo>
                  <a:close/>
                </a:path>
                <a:path w="560069" h="518794">
                  <a:moveTo>
                    <a:pt x="92786" y="12141"/>
                  </a:moveTo>
                  <a:lnTo>
                    <a:pt x="84683" y="10502"/>
                  </a:lnTo>
                  <a:lnTo>
                    <a:pt x="78105" y="42672"/>
                  </a:lnTo>
                  <a:lnTo>
                    <a:pt x="86093" y="44348"/>
                  </a:lnTo>
                  <a:lnTo>
                    <a:pt x="92786" y="12141"/>
                  </a:lnTo>
                  <a:close/>
                </a:path>
                <a:path w="560069" h="518794">
                  <a:moveTo>
                    <a:pt x="113106" y="16852"/>
                  </a:moveTo>
                  <a:lnTo>
                    <a:pt x="105067" y="14947"/>
                  </a:lnTo>
                  <a:lnTo>
                    <a:pt x="97358" y="46837"/>
                  </a:lnTo>
                  <a:lnTo>
                    <a:pt x="105295" y="48818"/>
                  </a:lnTo>
                  <a:lnTo>
                    <a:pt x="113106" y="16852"/>
                  </a:lnTo>
                  <a:close/>
                </a:path>
                <a:path w="560069" h="518794">
                  <a:moveTo>
                    <a:pt x="133235" y="22263"/>
                  </a:moveTo>
                  <a:lnTo>
                    <a:pt x="125247" y="20078"/>
                  </a:lnTo>
                  <a:lnTo>
                    <a:pt x="116471" y="51689"/>
                  </a:lnTo>
                  <a:lnTo>
                    <a:pt x="124307" y="53936"/>
                  </a:lnTo>
                  <a:lnTo>
                    <a:pt x="133235" y="22263"/>
                  </a:lnTo>
                  <a:close/>
                </a:path>
                <a:path w="560069" h="518794">
                  <a:moveTo>
                    <a:pt x="153174" y="28384"/>
                  </a:moveTo>
                  <a:lnTo>
                    <a:pt x="145288" y="25920"/>
                  </a:lnTo>
                  <a:lnTo>
                    <a:pt x="135382" y="57200"/>
                  </a:lnTo>
                  <a:lnTo>
                    <a:pt x="143141" y="59702"/>
                  </a:lnTo>
                  <a:lnTo>
                    <a:pt x="153174" y="28384"/>
                  </a:lnTo>
                  <a:close/>
                </a:path>
                <a:path w="560069" h="518794">
                  <a:moveTo>
                    <a:pt x="172885" y="35166"/>
                  </a:moveTo>
                  <a:lnTo>
                    <a:pt x="165074" y="32448"/>
                  </a:lnTo>
                  <a:lnTo>
                    <a:pt x="154089" y="63360"/>
                  </a:lnTo>
                  <a:lnTo>
                    <a:pt x="161759" y="66141"/>
                  </a:lnTo>
                  <a:lnTo>
                    <a:pt x="172885" y="35166"/>
                  </a:lnTo>
                  <a:close/>
                </a:path>
                <a:path w="560069" h="518794">
                  <a:moveTo>
                    <a:pt x="192341" y="42672"/>
                  </a:moveTo>
                  <a:lnTo>
                    <a:pt x="184658" y="39662"/>
                  </a:lnTo>
                  <a:lnTo>
                    <a:pt x="172593" y="70180"/>
                  </a:lnTo>
                  <a:lnTo>
                    <a:pt x="180162" y="73215"/>
                  </a:lnTo>
                  <a:lnTo>
                    <a:pt x="192341" y="42672"/>
                  </a:lnTo>
                  <a:close/>
                </a:path>
                <a:path w="560069" h="518794">
                  <a:moveTo>
                    <a:pt x="211518" y="50838"/>
                  </a:moveTo>
                  <a:lnTo>
                    <a:pt x="203923" y="47548"/>
                  </a:lnTo>
                  <a:lnTo>
                    <a:pt x="190830" y="77635"/>
                  </a:lnTo>
                  <a:lnTo>
                    <a:pt x="198272" y="80937"/>
                  </a:lnTo>
                  <a:lnTo>
                    <a:pt x="211518" y="50838"/>
                  </a:lnTo>
                  <a:close/>
                </a:path>
                <a:path w="560069" h="518794">
                  <a:moveTo>
                    <a:pt x="230416" y="59651"/>
                  </a:moveTo>
                  <a:lnTo>
                    <a:pt x="222948" y="56121"/>
                  </a:lnTo>
                  <a:lnTo>
                    <a:pt x="208800" y="85725"/>
                  </a:lnTo>
                  <a:lnTo>
                    <a:pt x="216128" y="89281"/>
                  </a:lnTo>
                  <a:lnTo>
                    <a:pt x="230416" y="59651"/>
                  </a:lnTo>
                  <a:close/>
                </a:path>
                <a:path w="560069" h="518794">
                  <a:moveTo>
                    <a:pt x="248996" y="69138"/>
                  </a:moveTo>
                  <a:lnTo>
                    <a:pt x="241655" y="65341"/>
                  </a:lnTo>
                  <a:lnTo>
                    <a:pt x="226479" y="94424"/>
                  </a:lnTo>
                  <a:lnTo>
                    <a:pt x="233680" y="98247"/>
                  </a:lnTo>
                  <a:lnTo>
                    <a:pt x="248996" y="69138"/>
                  </a:lnTo>
                  <a:close/>
                </a:path>
                <a:path w="560069" h="518794">
                  <a:moveTo>
                    <a:pt x="267220" y="79248"/>
                  </a:moveTo>
                  <a:lnTo>
                    <a:pt x="260019" y="75209"/>
                  </a:lnTo>
                  <a:lnTo>
                    <a:pt x="243840" y="103746"/>
                  </a:lnTo>
                  <a:lnTo>
                    <a:pt x="250901" y="107810"/>
                  </a:lnTo>
                  <a:lnTo>
                    <a:pt x="267220" y="79248"/>
                  </a:lnTo>
                  <a:close/>
                </a:path>
                <a:path w="560069" h="518794">
                  <a:moveTo>
                    <a:pt x="285089" y="90004"/>
                  </a:moveTo>
                  <a:lnTo>
                    <a:pt x="278028" y="85712"/>
                  </a:lnTo>
                  <a:lnTo>
                    <a:pt x="260858" y="113665"/>
                  </a:lnTo>
                  <a:lnTo>
                    <a:pt x="267779" y="117970"/>
                  </a:lnTo>
                  <a:lnTo>
                    <a:pt x="285089" y="90004"/>
                  </a:lnTo>
                  <a:close/>
                </a:path>
                <a:path w="560069" h="518794">
                  <a:moveTo>
                    <a:pt x="302577" y="101371"/>
                  </a:moveTo>
                  <a:lnTo>
                    <a:pt x="295643" y="96837"/>
                  </a:lnTo>
                  <a:lnTo>
                    <a:pt x="277520" y="124167"/>
                  </a:lnTo>
                  <a:lnTo>
                    <a:pt x="284302" y="128739"/>
                  </a:lnTo>
                  <a:lnTo>
                    <a:pt x="302577" y="101371"/>
                  </a:lnTo>
                  <a:close/>
                </a:path>
                <a:path w="560069" h="518794">
                  <a:moveTo>
                    <a:pt x="319646" y="113334"/>
                  </a:moveTo>
                  <a:lnTo>
                    <a:pt x="312889" y="108559"/>
                  </a:lnTo>
                  <a:lnTo>
                    <a:pt x="293827" y="135267"/>
                  </a:lnTo>
                  <a:lnTo>
                    <a:pt x="300443" y="140030"/>
                  </a:lnTo>
                  <a:lnTo>
                    <a:pt x="319646" y="113334"/>
                  </a:lnTo>
                  <a:close/>
                </a:path>
                <a:path w="560069" h="518794">
                  <a:moveTo>
                    <a:pt x="336296" y="125907"/>
                  </a:moveTo>
                  <a:lnTo>
                    <a:pt x="329730" y="120904"/>
                  </a:lnTo>
                  <a:lnTo>
                    <a:pt x="309702" y="146900"/>
                  </a:lnTo>
                  <a:lnTo>
                    <a:pt x="316166" y="151930"/>
                  </a:lnTo>
                  <a:lnTo>
                    <a:pt x="336296" y="125907"/>
                  </a:lnTo>
                  <a:close/>
                </a:path>
                <a:path w="560069" h="518794">
                  <a:moveTo>
                    <a:pt x="352513" y="139039"/>
                  </a:moveTo>
                  <a:lnTo>
                    <a:pt x="346100" y="133794"/>
                  </a:lnTo>
                  <a:lnTo>
                    <a:pt x="325183" y="159105"/>
                  </a:lnTo>
                  <a:lnTo>
                    <a:pt x="331470" y="164338"/>
                  </a:lnTo>
                  <a:lnTo>
                    <a:pt x="352513" y="139039"/>
                  </a:lnTo>
                  <a:close/>
                </a:path>
                <a:path w="560069" h="518794">
                  <a:moveTo>
                    <a:pt x="368198" y="152742"/>
                  </a:moveTo>
                  <a:lnTo>
                    <a:pt x="362013" y="147269"/>
                  </a:lnTo>
                  <a:lnTo>
                    <a:pt x="340233" y="171831"/>
                  </a:lnTo>
                  <a:lnTo>
                    <a:pt x="346316" y="177253"/>
                  </a:lnTo>
                  <a:lnTo>
                    <a:pt x="368198" y="152742"/>
                  </a:lnTo>
                  <a:close/>
                </a:path>
                <a:path w="560069" h="518794">
                  <a:moveTo>
                    <a:pt x="383451" y="166979"/>
                  </a:moveTo>
                  <a:lnTo>
                    <a:pt x="377456" y="161290"/>
                  </a:lnTo>
                  <a:lnTo>
                    <a:pt x="354812" y="185077"/>
                  </a:lnTo>
                  <a:lnTo>
                    <a:pt x="360730" y="190728"/>
                  </a:lnTo>
                  <a:lnTo>
                    <a:pt x="383451" y="166979"/>
                  </a:lnTo>
                  <a:close/>
                </a:path>
                <a:path w="560069" h="518794">
                  <a:moveTo>
                    <a:pt x="398195" y="181724"/>
                  </a:moveTo>
                  <a:lnTo>
                    <a:pt x="392391" y="175818"/>
                  </a:lnTo>
                  <a:lnTo>
                    <a:pt x="368922" y="198818"/>
                  </a:lnTo>
                  <a:lnTo>
                    <a:pt x="374650" y="204685"/>
                  </a:lnTo>
                  <a:lnTo>
                    <a:pt x="398195" y="181724"/>
                  </a:lnTo>
                  <a:close/>
                </a:path>
                <a:path w="560069" h="518794">
                  <a:moveTo>
                    <a:pt x="412407" y="196989"/>
                  </a:moveTo>
                  <a:lnTo>
                    <a:pt x="406819" y="190893"/>
                  </a:lnTo>
                  <a:lnTo>
                    <a:pt x="382549" y="213042"/>
                  </a:lnTo>
                  <a:lnTo>
                    <a:pt x="388073" y="219100"/>
                  </a:lnTo>
                  <a:lnTo>
                    <a:pt x="412407" y="196989"/>
                  </a:lnTo>
                  <a:close/>
                </a:path>
                <a:path w="560069" h="518794">
                  <a:moveTo>
                    <a:pt x="426046" y="212712"/>
                  </a:moveTo>
                  <a:lnTo>
                    <a:pt x="420712" y="206451"/>
                  </a:lnTo>
                  <a:lnTo>
                    <a:pt x="395681" y="227749"/>
                  </a:lnTo>
                  <a:lnTo>
                    <a:pt x="401002" y="233984"/>
                  </a:lnTo>
                  <a:lnTo>
                    <a:pt x="426046" y="212712"/>
                  </a:lnTo>
                  <a:close/>
                </a:path>
                <a:path w="560069" h="518794">
                  <a:moveTo>
                    <a:pt x="439166" y="228942"/>
                  </a:moveTo>
                  <a:lnTo>
                    <a:pt x="434047" y="222478"/>
                  </a:lnTo>
                  <a:lnTo>
                    <a:pt x="408266" y="242887"/>
                  </a:lnTo>
                  <a:lnTo>
                    <a:pt x="413385" y="249301"/>
                  </a:lnTo>
                  <a:lnTo>
                    <a:pt x="439166" y="228942"/>
                  </a:lnTo>
                  <a:close/>
                </a:path>
                <a:path w="560069" h="518794">
                  <a:moveTo>
                    <a:pt x="451700" y="245592"/>
                  </a:moveTo>
                  <a:lnTo>
                    <a:pt x="446798" y="238975"/>
                  </a:lnTo>
                  <a:lnTo>
                    <a:pt x="420344" y="258470"/>
                  </a:lnTo>
                  <a:lnTo>
                    <a:pt x="425221" y="265061"/>
                  </a:lnTo>
                  <a:lnTo>
                    <a:pt x="451700" y="245592"/>
                  </a:lnTo>
                  <a:close/>
                </a:path>
                <a:path w="560069" h="518794">
                  <a:moveTo>
                    <a:pt x="463664" y="262699"/>
                  </a:moveTo>
                  <a:lnTo>
                    <a:pt x="458965" y="255879"/>
                  </a:lnTo>
                  <a:lnTo>
                    <a:pt x="431863" y="274447"/>
                  </a:lnTo>
                  <a:lnTo>
                    <a:pt x="436499" y="281203"/>
                  </a:lnTo>
                  <a:lnTo>
                    <a:pt x="463664" y="262699"/>
                  </a:lnTo>
                  <a:close/>
                </a:path>
                <a:path w="560069" h="518794">
                  <a:moveTo>
                    <a:pt x="474980" y="280200"/>
                  </a:moveTo>
                  <a:lnTo>
                    <a:pt x="470547" y="273215"/>
                  </a:lnTo>
                  <a:lnTo>
                    <a:pt x="442810" y="290830"/>
                  </a:lnTo>
                  <a:lnTo>
                    <a:pt x="447217" y="297738"/>
                  </a:lnTo>
                  <a:lnTo>
                    <a:pt x="474980" y="280200"/>
                  </a:lnTo>
                  <a:close/>
                </a:path>
                <a:path w="560069" h="518794">
                  <a:moveTo>
                    <a:pt x="485711" y="298069"/>
                  </a:moveTo>
                  <a:lnTo>
                    <a:pt x="481520" y="290957"/>
                  </a:lnTo>
                  <a:lnTo>
                    <a:pt x="453186" y="307581"/>
                  </a:lnTo>
                  <a:lnTo>
                    <a:pt x="457352" y="314642"/>
                  </a:lnTo>
                  <a:lnTo>
                    <a:pt x="485711" y="298069"/>
                  </a:lnTo>
                  <a:close/>
                </a:path>
                <a:path w="560069" h="518794">
                  <a:moveTo>
                    <a:pt x="495808" y="316318"/>
                  </a:moveTo>
                  <a:lnTo>
                    <a:pt x="491871" y="309054"/>
                  </a:lnTo>
                  <a:lnTo>
                    <a:pt x="462978" y="324675"/>
                  </a:lnTo>
                  <a:lnTo>
                    <a:pt x="466890" y="331876"/>
                  </a:lnTo>
                  <a:lnTo>
                    <a:pt x="495808" y="316318"/>
                  </a:lnTo>
                  <a:close/>
                </a:path>
                <a:path w="560069" h="518794">
                  <a:moveTo>
                    <a:pt x="505256" y="334911"/>
                  </a:moveTo>
                  <a:lnTo>
                    <a:pt x="501573" y="327520"/>
                  </a:lnTo>
                  <a:lnTo>
                    <a:pt x="472160" y="342112"/>
                  </a:lnTo>
                  <a:lnTo>
                    <a:pt x="475805" y="349465"/>
                  </a:lnTo>
                  <a:lnTo>
                    <a:pt x="505256" y="334911"/>
                  </a:lnTo>
                  <a:close/>
                </a:path>
                <a:path w="560069" h="518794">
                  <a:moveTo>
                    <a:pt x="514057" y="353809"/>
                  </a:moveTo>
                  <a:lnTo>
                    <a:pt x="510641" y="346303"/>
                  </a:lnTo>
                  <a:lnTo>
                    <a:pt x="480707" y="359854"/>
                  </a:lnTo>
                  <a:lnTo>
                    <a:pt x="484136" y="367334"/>
                  </a:lnTo>
                  <a:lnTo>
                    <a:pt x="514057" y="353809"/>
                  </a:lnTo>
                  <a:close/>
                </a:path>
                <a:path w="560069" h="518794">
                  <a:moveTo>
                    <a:pt x="522198" y="373011"/>
                  </a:moveTo>
                  <a:lnTo>
                    <a:pt x="519023" y="365379"/>
                  </a:lnTo>
                  <a:lnTo>
                    <a:pt x="488657" y="377888"/>
                  </a:lnTo>
                  <a:lnTo>
                    <a:pt x="491807" y="385470"/>
                  </a:lnTo>
                  <a:lnTo>
                    <a:pt x="522198" y="373011"/>
                  </a:lnTo>
                  <a:close/>
                </a:path>
                <a:path w="560069" h="518794">
                  <a:moveTo>
                    <a:pt x="529666" y="392480"/>
                  </a:moveTo>
                  <a:lnTo>
                    <a:pt x="526770" y="384733"/>
                  </a:lnTo>
                  <a:lnTo>
                    <a:pt x="495960" y="396189"/>
                  </a:lnTo>
                  <a:lnTo>
                    <a:pt x="498843" y="403885"/>
                  </a:lnTo>
                  <a:lnTo>
                    <a:pt x="529666" y="392480"/>
                  </a:lnTo>
                  <a:close/>
                </a:path>
                <a:path w="560069" h="518794">
                  <a:moveTo>
                    <a:pt x="536422" y="412203"/>
                  </a:moveTo>
                  <a:lnTo>
                    <a:pt x="533819" y="404368"/>
                  </a:lnTo>
                  <a:lnTo>
                    <a:pt x="502640" y="414731"/>
                  </a:lnTo>
                  <a:lnTo>
                    <a:pt x="505244" y="422516"/>
                  </a:lnTo>
                  <a:lnTo>
                    <a:pt x="536422" y="412203"/>
                  </a:lnTo>
                  <a:close/>
                </a:path>
                <a:path w="560069" h="518794">
                  <a:moveTo>
                    <a:pt x="542505" y="432155"/>
                  </a:moveTo>
                  <a:lnTo>
                    <a:pt x="540156" y="424218"/>
                  </a:lnTo>
                  <a:lnTo>
                    <a:pt x="508635" y="433489"/>
                  </a:lnTo>
                  <a:lnTo>
                    <a:pt x="510984" y="441375"/>
                  </a:lnTo>
                  <a:lnTo>
                    <a:pt x="542505" y="432155"/>
                  </a:lnTo>
                  <a:close/>
                </a:path>
                <a:path w="560069" h="518794">
                  <a:moveTo>
                    <a:pt x="547903" y="452285"/>
                  </a:moveTo>
                  <a:lnTo>
                    <a:pt x="545820" y="444284"/>
                  </a:lnTo>
                  <a:lnTo>
                    <a:pt x="513994" y="452450"/>
                  </a:lnTo>
                  <a:lnTo>
                    <a:pt x="516077" y="460400"/>
                  </a:lnTo>
                  <a:lnTo>
                    <a:pt x="547903" y="452285"/>
                  </a:lnTo>
                  <a:close/>
                </a:path>
                <a:path w="560069" h="518794">
                  <a:moveTo>
                    <a:pt x="552564" y="472605"/>
                  </a:moveTo>
                  <a:lnTo>
                    <a:pt x="550773" y="464540"/>
                  </a:lnTo>
                  <a:lnTo>
                    <a:pt x="518680" y="471589"/>
                  </a:lnTo>
                  <a:lnTo>
                    <a:pt x="520484" y="479615"/>
                  </a:lnTo>
                  <a:lnTo>
                    <a:pt x="552564" y="472605"/>
                  </a:lnTo>
                  <a:close/>
                </a:path>
                <a:path w="560069" h="518794">
                  <a:moveTo>
                    <a:pt x="556514" y="493077"/>
                  </a:moveTo>
                  <a:lnTo>
                    <a:pt x="555015" y="484962"/>
                  </a:lnTo>
                  <a:lnTo>
                    <a:pt x="522719" y="490880"/>
                  </a:lnTo>
                  <a:lnTo>
                    <a:pt x="524217" y="498957"/>
                  </a:lnTo>
                  <a:lnTo>
                    <a:pt x="556514" y="493077"/>
                  </a:lnTo>
                  <a:close/>
                </a:path>
                <a:path w="560069" h="518794">
                  <a:moveTo>
                    <a:pt x="559752" y="513676"/>
                  </a:moveTo>
                  <a:lnTo>
                    <a:pt x="558546" y="505485"/>
                  </a:lnTo>
                  <a:lnTo>
                    <a:pt x="526034" y="510298"/>
                  </a:lnTo>
                  <a:lnTo>
                    <a:pt x="527253" y="518414"/>
                  </a:lnTo>
                  <a:lnTo>
                    <a:pt x="559752" y="513676"/>
                  </a:lnTo>
                  <a:close/>
                </a:path>
              </a:pathLst>
            </a:custGeom>
            <a:solidFill>
              <a:srgbClr val="FFFFFF"/>
            </a:solidFill>
          </p:spPr>
          <p:txBody>
            <a:bodyPr wrap="square" lIns="0" tIns="0" rIns="0" bIns="0" rtlCol="0"/>
            <a:lstStyle/>
            <a:p/>
          </p:txBody>
        </p:sp>
        <p:pic>
          <p:nvPicPr>
            <p:cNvPr id="251" name="object 251" descr=""/>
            <p:cNvPicPr/>
            <p:nvPr/>
          </p:nvPicPr>
          <p:blipFill>
            <a:blip r:embed="rId72" cstate="print"/>
            <a:stretch>
              <a:fillRect/>
            </a:stretch>
          </p:blipFill>
          <p:spPr>
            <a:xfrm>
              <a:off x="11888391" y="1601030"/>
              <a:ext cx="140639" cy="104508"/>
            </a:xfrm>
            <a:prstGeom prst="rect">
              <a:avLst/>
            </a:prstGeom>
          </p:spPr>
        </p:pic>
        <p:sp>
          <p:nvSpPr>
            <p:cNvPr id="252" name="object 252" descr=""/>
            <p:cNvSpPr/>
            <p:nvPr/>
          </p:nvSpPr>
          <p:spPr>
            <a:xfrm>
              <a:off x="12318874" y="1601030"/>
              <a:ext cx="140970" cy="104775"/>
            </a:xfrm>
            <a:custGeom>
              <a:avLst/>
              <a:gdLst/>
              <a:ahLst/>
              <a:cxnLst/>
              <a:rect l="l" t="t" r="r" b="b"/>
              <a:pathLst>
                <a:path w="140970" h="104775">
                  <a:moveTo>
                    <a:pt x="62344" y="0"/>
                  </a:moveTo>
                  <a:lnTo>
                    <a:pt x="62496" y="30391"/>
                  </a:lnTo>
                  <a:lnTo>
                    <a:pt x="0" y="30391"/>
                  </a:lnTo>
                  <a:lnTo>
                    <a:pt x="0" y="74104"/>
                  </a:lnTo>
                  <a:lnTo>
                    <a:pt x="62725" y="74104"/>
                  </a:lnTo>
                  <a:lnTo>
                    <a:pt x="62865" y="104508"/>
                  </a:lnTo>
                  <a:lnTo>
                    <a:pt x="140639" y="51955"/>
                  </a:lnTo>
                  <a:lnTo>
                    <a:pt x="62344" y="0"/>
                  </a:lnTo>
                  <a:close/>
                </a:path>
              </a:pathLst>
            </a:custGeom>
            <a:solidFill>
              <a:srgbClr val="38B54A"/>
            </a:solidFill>
          </p:spPr>
          <p:txBody>
            <a:bodyPr wrap="square" lIns="0" tIns="0" rIns="0" bIns="0" rtlCol="0"/>
            <a:lstStyle/>
            <a:p/>
          </p:txBody>
        </p:sp>
      </p:grpSp>
      <p:sp>
        <p:nvSpPr>
          <p:cNvPr id="253" name="object 253" descr=""/>
          <p:cNvSpPr txBox="1"/>
          <p:nvPr/>
        </p:nvSpPr>
        <p:spPr>
          <a:xfrm>
            <a:off x="10582790" y="2282225"/>
            <a:ext cx="84455" cy="141605"/>
          </a:xfrm>
          <a:prstGeom prst="rect">
            <a:avLst/>
          </a:prstGeom>
        </p:spPr>
        <p:txBody>
          <a:bodyPr wrap="square" lIns="0" tIns="13970" rIns="0" bIns="0" rtlCol="0" vert="horz">
            <a:spAutoFit/>
          </a:bodyPr>
          <a:lstStyle/>
          <a:p>
            <a:pPr marL="12700">
              <a:lnSpc>
                <a:spcPct val="100000"/>
              </a:lnSpc>
              <a:spcBef>
                <a:spcPts val="110"/>
              </a:spcBef>
            </a:pPr>
            <a:r>
              <a:rPr dirty="0" sz="750" spc="95" b="1">
                <a:solidFill>
                  <a:srgbClr val="FFFFFF"/>
                </a:solidFill>
                <a:latin typeface="Calibri"/>
                <a:cs typeface="Calibri"/>
              </a:rPr>
              <a:t>E</a:t>
            </a:r>
            <a:endParaRPr sz="750">
              <a:latin typeface="Calibri"/>
              <a:cs typeface="Calibri"/>
            </a:endParaRPr>
          </a:p>
        </p:txBody>
      </p:sp>
      <p:sp>
        <p:nvSpPr>
          <p:cNvPr id="254" name="object 254" descr=""/>
          <p:cNvSpPr txBox="1"/>
          <p:nvPr/>
        </p:nvSpPr>
        <p:spPr>
          <a:xfrm>
            <a:off x="10394087" y="1648339"/>
            <a:ext cx="271145" cy="261620"/>
          </a:xfrm>
          <a:prstGeom prst="rect">
            <a:avLst/>
          </a:prstGeom>
        </p:spPr>
        <p:txBody>
          <a:bodyPr wrap="square" lIns="0" tIns="13970" rIns="0" bIns="0" rtlCol="0" vert="horz">
            <a:spAutoFit/>
          </a:bodyPr>
          <a:lstStyle/>
          <a:p>
            <a:pPr algn="r" marR="5715">
              <a:lnSpc>
                <a:spcPct val="100000"/>
              </a:lnSpc>
              <a:spcBef>
                <a:spcPts val="110"/>
              </a:spcBef>
            </a:pPr>
            <a:r>
              <a:rPr dirty="0" sz="750" spc="75" b="1">
                <a:solidFill>
                  <a:srgbClr val="FFFFFF"/>
                </a:solidFill>
                <a:latin typeface="Calibri"/>
                <a:cs typeface="Calibri"/>
              </a:rPr>
              <a:t>FUEL</a:t>
            </a:r>
            <a:endParaRPr sz="750">
              <a:latin typeface="Calibri"/>
              <a:cs typeface="Calibri"/>
            </a:endParaRPr>
          </a:p>
          <a:p>
            <a:pPr algn="r" marR="5080">
              <a:lnSpc>
                <a:spcPct val="100000"/>
              </a:lnSpc>
              <a:spcBef>
                <a:spcPts val="45"/>
              </a:spcBef>
            </a:pPr>
            <a:r>
              <a:rPr dirty="0" sz="750" spc="90" b="1">
                <a:solidFill>
                  <a:srgbClr val="FFFFFF"/>
                </a:solidFill>
                <a:latin typeface="Calibri"/>
                <a:cs typeface="Calibri"/>
              </a:rPr>
              <a:t>F</a:t>
            </a:r>
            <a:endParaRPr sz="750">
              <a:latin typeface="Calibri"/>
              <a:cs typeface="Calibri"/>
            </a:endParaRPr>
          </a:p>
        </p:txBody>
      </p:sp>
      <p:sp>
        <p:nvSpPr>
          <p:cNvPr id="255" name="object 255" descr=""/>
          <p:cNvSpPr txBox="1"/>
          <p:nvPr/>
        </p:nvSpPr>
        <p:spPr>
          <a:xfrm>
            <a:off x="11299514" y="2305404"/>
            <a:ext cx="243840" cy="141605"/>
          </a:xfrm>
          <a:prstGeom prst="rect">
            <a:avLst/>
          </a:prstGeom>
        </p:spPr>
        <p:txBody>
          <a:bodyPr wrap="square" lIns="0" tIns="13970" rIns="0" bIns="0" rtlCol="0" vert="horz">
            <a:spAutoFit/>
          </a:bodyPr>
          <a:lstStyle/>
          <a:p>
            <a:pPr marL="12700">
              <a:lnSpc>
                <a:spcPct val="100000"/>
              </a:lnSpc>
              <a:spcBef>
                <a:spcPts val="110"/>
              </a:spcBef>
            </a:pPr>
            <a:r>
              <a:rPr dirty="0" sz="750" spc="-20" b="1">
                <a:solidFill>
                  <a:srgbClr val="FFFFFF"/>
                </a:solidFill>
                <a:latin typeface="Calibri"/>
                <a:cs typeface="Calibri"/>
              </a:rPr>
              <a:t>km/h</a:t>
            </a:r>
            <a:endParaRPr sz="750">
              <a:latin typeface="Calibri"/>
              <a:cs typeface="Calibri"/>
            </a:endParaRPr>
          </a:p>
        </p:txBody>
      </p:sp>
      <p:sp>
        <p:nvSpPr>
          <p:cNvPr id="256" name="object 256" descr=""/>
          <p:cNvSpPr txBox="1"/>
          <p:nvPr/>
        </p:nvSpPr>
        <p:spPr>
          <a:xfrm>
            <a:off x="12693522" y="2305404"/>
            <a:ext cx="495934" cy="141605"/>
          </a:xfrm>
          <a:prstGeom prst="rect">
            <a:avLst/>
          </a:prstGeom>
        </p:spPr>
        <p:txBody>
          <a:bodyPr wrap="square" lIns="0" tIns="13970" rIns="0" bIns="0" rtlCol="0" vert="horz">
            <a:spAutoFit/>
          </a:bodyPr>
          <a:lstStyle/>
          <a:p>
            <a:pPr marL="12700">
              <a:lnSpc>
                <a:spcPct val="100000"/>
              </a:lnSpc>
              <a:spcBef>
                <a:spcPts val="110"/>
              </a:spcBef>
            </a:pPr>
            <a:r>
              <a:rPr dirty="0" sz="750" spc="-10" b="1">
                <a:solidFill>
                  <a:srgbClr val="FFFFFF"/>
                </a:solidFill>
                <a:latin typeface="Calibri"/>
                <a:cs typeface="Calibri"/>
              </a:rPr>
              <a:t>x1000r/min</a:t>
            </a:r>
            <a:endParaRPr sz="750">
              <a:latin typeface="Calibri"/>
              <a:cs typeface="Calibri"/>
            </a:endParaRPr>
          </a:p>
        </p:txBody>
      </p:sp>
      <p:grpSp>
        <p:nvGrpSpPr>
          <p:cNvPr id="257" name="object 257" descr=""/>
          <p:cNvGrpSpPr/>
          <p:nvPr/>
        </p:nvGrpSpPr>
        <p:grpSpPr>
          <a:xfrm>
            <a:off x="10485818" y="1777517"/>
            <a:ext cx="1484630" cy="942340"/>
            <a:chOff x="10485818" y="1777517"/>
            <a:chExt cx="1484630" cy="942340"/>
          </a:xfrm>
        </p:grpSpPr>
        <p:pic>
          <p:nvPicPr>
            <p:cNvPr id="258" name="object 258" descr=""/>
            <p:cNvPicPr/>
            <p:nvPr/>
          </p:nvPicPr>
          <p:blipFill>
            <a:blip r:embed="rId73" cstate="print"/>
            <a:stretch>
              <a:fillRect/>
            </a:stretch>
          </p:blipFill>
          <p:spPr>
            <a:xfrm>
              <a:off x="10485818" y="1777517"/>
              <a:ext cx="1484474" cy="942066"/>
            </a:xfrm>
            <a:prstGeom prst="rect">
              <a:avLst/>
            </a:prstGeom>
          </p:spPr>
        </p:pic>
        <p:pic>
          <p:nvPicPr>
            <p:cNvPr id="259" name="object 259" descr=""/>
            <p:cNvPicPr/>
            <p:nvPr/>
          </p:nvPicPr>
          <p:blipFill>
            <a:blip r:embed="rId74" cstate="print"/>
            <a:stretch>
              <a:fillRect/>
            </a:stretch>
          </p:blipFill>
          <p:spPr>
            <a:xfrm>
              <a:off x="10875099" y="2131745"/>
              <a:ext cx="704519" cy="161582"/>
            </a:xfrm>
            <a:prstGeom prst="rect">
              <a:avLst/>
            </a:prstGeom>
          </p:spPr>
        </p:pic>
      </p:grpSp>
      <p:sp>
        <p:nvSpPr>
          <p:cNvPr id="260" name="object 260" descr=""/>
          <p:cNvSpPr txBox="1"/>
          <p:nvPr/>
        </p:nvSpPr>
        <p:spPr>
          <a:xfrm>
            <a:off x="10925037" y="1844960"/>
            <a:ext cx="226695" cy="441325"/>
          </a:xfrm>
          <a:prstGeom prst="rect">
            <a:avLst/>
          </a:prstGeom>
        </p:spPr>
        <p:txBody>
          <a:bodyPr wrap="square" lIns="0" tIns="13970" rIns="0" bIns="0" rtlCol="0" vert="horz">
            <a:spAutoFit/>
          </a:bodyPr>
          <a:lstStyle/>
          <a:p>
            <a:pPr marL="95885">
              <a:lnSpc>
                <a:spcPct val="100000"/>
              </a:lnSpc>
              <a:spcBef>
                <a:spcPts val="110"/>
              </a:spcBef>
            </a:pPr>
            <a:r>
              <a:rPr dirty="0" sz="900" spc="-25" b="1">
                <a:solidFill>
                  <a:srgbClr val="FFFFFF"/>
                </a:solidFill>
                <a:latin typeface="Calibri"/>
                <a:cs typeface="Calibri"/>
              </a:rPr>
              <a:t>40</a:t>
            </a:r>
            <a:endParaRPr sz="900">
              <a:latin typeface="Calibri"/>
              <a:cs typeface="Calibri"/>
            </a:endParaRPr>
          </a:p>
          <a:p>
            <a:pPr marL="22225">
              <a:lnSpc>
                <a:spcPct val="100000"/>
              </a:lnSpc>
              <a:spcBef>
                <a:spcPts val="10"/>
              </a:spcBef>
            </a:pPr>
            <a:r>
              <a:rPr dirty="0" sz="900" spc="-25" b="1">
                <a:solidFill>
                  <a:srgbClr val="FFFFFF"/>
                </a:solidFill>
                <a:latin typeface="Calibri"/>
                <a:cs typeface="Calibri"/>
              </a:rPr>
              <a:t>20</a:t>
            </a:r>
            <a:endParaRPr sz="900">
              <a:latin typeface="Calibri"/>
              <a:cs typeface="Calibri"/>
            </a:endParaRPr>
          </a:p>
          <a:p>
            <a:pPr marL="12700">
              <a:lnSpc>
                <a:spcPct val="100000"/>
              </a:lnSpc>
              <a:spcBef>
                <a:spcPts val="10"/>
              </a:spcBef>
            </a:pPr>
            <a:r>
              <a:rPr dirty="0" sz="900" spc="5" b="1">
                <a:solidFill>
                  <a:srgbClr val="FFFFFF"/>
                </a:solidFill>
                <a:latin typeface="Calibri"/>
                <a:cs typeface="Calibri"/>
              </a:rPr>
              <a:t>0</a:t>
            </a:r>
            <a:endParaRPr sz="900">
              <a:latin typeface="Calibri"/>
              <a:cs typeface="Calibri"/>
            </a:endParaRPr>
          </a:p>
        </p:txBody>
      </p:sp>
      <p:sp>
        <p:nvSpPr>
          <p:cNvPr id="261" name="object 261" descr=""/>
          <p:cNvSpPr txBox="1"/>
          <p:nvPr/>
        </p:nvSpPr>
        <p:spPr>
          <a:xfrm>
            <a:off x="11115362" y="1722568"/>
            <a:ext cx="577850" cy="165100"/>
          </a:xfrm>
          <a:prstGeom prst="rect">
            <a:avLst/>
          </a:prstGeom>
        </p:spPr>
        <p:txBody>
          <a:bodyPr wrap="square" lIns="0" tIns="13970" rIns="0" bIns="0" rtlCol="0" vert="horz">
            <a:spAutoFit/>
          </a:bodyPr>
          <a:lstStyle/>
          <a:p>
            <a:pPr marL="38100">
              <a:lnSpc>
                <a:spcPct val="100000"/>
              </a:lnSpc>
              <a:spcBef>
                <a:spcPts val="110"/>
              </a:spcBef>
            </a:pPr>
            <a:r>
              <a:rPr dirty="0" baseline="-12345" sz="1350" b="1">
                <a:solidFill>
                  <a:srgbClr val="FFFFFF"/>
                </a:solidFill>
                <a:latin typeface="Calibri"/>
                <a:cs typeface="Calibri"/>
              </a:rPr>
              <a:t>60</a:t>
            </a:r>
            <a:r>
              <a:rPr dirty="0" baseline="-12345" sz="1350" spc="292" b="1">
                <a:solidFill>
                  <a:srgbClr val="FFFFFF"/>
                </a:solidFill>
                <a:latin typeface="Calibri"/>
                <a:cs typeface="Calibri"/>
              </a:rPr>
              <a:t> </a:t>
            </a:r>
            <a:r>
              <a:rPr dirty="0" baseline="6172" sz="1350" b="1">
                <a:solidFill>
                  <a:srgbClr val="FFFFFF"/>
                </a:solidFill>
                <a:latin typeface="Calibri"/>
                <a:cs typeface="Calibri"/>
              </a:rPr>
              <a:t>80</a:t>
            </a:r>
            <a:r>
              <a:rPr dirty="0" baseline="6172" sz="1350" spc="165" b="1">
                <a:solidFill>
                  <a:srgbClr val="FFFFFF"/>
                </a:solidFill>
                <a:latin typeface="Calibri"/>
                <a:cs typeface="Calibri"/>
              </a:rPr>
              <a:t> </a:t>
            </a:r>
            <a:r>
              <a:rPr dirty="0" sz="900" spc="-25" b="1">
                <a:solidFill>
                  <a:srgbClr val="FFFFFF"/>
                </a:solidFill>
                <a:latin typeface="Calibri"/>
                <a:cs typeface="Calibri"/>
              </a:rPr>
              <a:t>100</a:t>
            </a:r>
            <a:endParaRPr sz="900">
              <a:latin typeface="Calibri"/>
              <a:cs typeface="Calibri"/>
            </a:endParaRPr>
          </a:p>
        </p:txBody>
      </p:sp>
      <p:sp>
        <p:nvSpPr>
          <p:cNvPr id="262" name="object 262" descr=""/>
          <p:cNvSpPr txBox="1"/>
          <p:nvPr/>
        </p:nvSpPr>
        <p:spPr>
          <a:xfrm>
            <a:off x="11617233" y="1812739"/>
            <a:ext cx="311150" cy="586740"/>
          </a:xfrm>
          <a:prstGeom prst="rect">
            <a:avLst/>
          </a:prstGeom>
        </p:spPr>
        <p:txBody>
          <a:bodyPr wrap="square" lIns="0" tIns="13970" rIns="0" bIns="0" rtlCol="0" vert="horz">
            <a:spAutoFit/>
          </a:bodyPr>
          <a:lstStyle/>
          <a:p>
            <a:pPr marL="12700">
              <a:lnSpc>
                <a:spcPts val="1060"/>
              </a:lnSpc>
              <a:spcBef>
                <a:spcPts val="110"/>
              </a:spcBef>
            </a:pPr>
            <a:r>
              <a:rPr dirty="0" sz="900" spc="-25" b="1">
                <a:solidFill>
                  <a:srgbClr val="FFFFFF"/>
                </a:solidFill>
                <a:latin typeface="Calibri"/>
                <a:cs typeface="Calibri"/>
              </a:rPr>
              <a:t>120</a:t>
            </a:r>
            <a:endParaRPr sz="900">
              <a:latin typeface="Calibri"/>
              <a:cs typeface="Calibri"/>
            </a:endParaRPr>
          </a:p>
          <a:p>
            <a:pPr marL="92710">
              <a:lnSpc>
                <a:spcPts val="1060"/>
              </a:lnSpc>
            </a:pPr>
            <a:r>
              <a:rPr dirty="0" sz="900" spc="-25" b="1">
                <a:solidFill>
                  <a:srgbClr val="FFFFFF"/>
                </a:solidFill>
                <a:latin typeface="Calibri"/>
                <a:cs typeface="Calibri"/>
              </a:rPr>
              <a:t>140</a:t>
            </a:r>
            <a:endParaRPr sz="900">
              <a:latin typeface="Calibri"/>
              <a:cs typeface="Calibri"/>
            </a:endParaRPr>
          </a:p>
          <a:p>
            <a:pPr marL="121920">
              <a:lnSpc>
                <a:spcPct val="100000"/>
              </a:lnSpc>
              <a:spcBef>
                <a:spcPts val="85"/>
              </a:spcBef>
            </a:pPr>
            <a:r>
              <a:rPr dirty="0" sz="900" spc="-25" b="1">
                <a:solidFill>
                  <a:srgbClr val="FFFFFF"/>
                </a:solidFill>
                <a:latin typeface="Calibri"/>
                <a:cs typeface="Calibri"/>
              </a:rPr>
              <a:t>160</a:t>
            </a:r>
            <a:endParaRPr sz="900">
              <a:latin typeface="Calibri"/>
              <a:cs typeface="Calibri"/>
            </a:endParaRPr>
          </a:p>
          <a:p>
            <a:pPr marL="86360">
              <a:lnSpc>
                <a:spcPct val="100000"/>
              </a:lnSpc>
              <a:spcBef>
                <a:spcPts val="40"/>
              </a:spcBef>
            </a:pPr>
            <a:r>
              <a:rPr dirty="0" sz="900" spc="-25" b="1">
                <a:solidFill>
                  <a:srgbClr val="FFFFFF"/>
                </a:solidFill>
                <a:latin typeface="Calibri"/>
                <a:cs typeface="Calibri"/>
              </a:rPr>
              <a:t>180</a:t>
            </a:r>
            <a:endParaRPr sz="900">
              <a:latin typeface="Calibri"/>
              <a:cs typeface="Calibri"/>
            </a:endParaRPr>
          </a:p>
        </p:txBody>
      </p:sp>
      <p:sp>
        <p:nvSpPr>
          <p:cNvPr id="263" name="object 263" descr=""/>
          <p:cNvSpPr txBox="1"/>
          <p:nvPr/>
        </p:nvSpPr>
        <p:spPr>
          <a:xfrm>
            <a:off x="12446276" y="1959586"/>
            <a:ext cx="84455" cy="165100"/>
          </a:xfrm>
          <a:prstGeom prst="rect">
            <a:avLst/>
          </a:prstGeom>
        </p:spPr>
        <p:txBody>
          <a:bodyPr wrap="square" lIns="0" tIns="13970" rIns="0" bIns="0" rtlCol="0" vert="horz">
            <a:spAutoFit/>
          </a:bodyPr>
          <a:lstStyle/>
          <a:p>
            <a:pPr marL="12700">
              <a:lnSpc>
                <a:spcPct val="100000"/>
              </a:lnSpc>
              <a:spcBef>
                <a:spcPts val="110"/>
              </a:spcBef>
            </a:pPr>
            <a:r>
              <a:rPr dirty="0" sz="900" spc="5" b="1">
                <a:solidFill>
                  <a:srgbClr val="FFFFFF"/>
                </a:solidFill>
                <a:latin typeface="Calibri"/>
                <a:cs typeface="Calibri"/>
              </a:rPr>
              <a:t>1</a:t>
            </a:r>
            <a:endParaRPr sz="900">
              <a:latin typeface="Calibri"/>
              <a:cs typeface="Calibri"/>
            </a:endParaRPr>
          </a:p>
        </p:txBody>
      </p:sp>
      <p:sp>
        <p:nvSpPr>
          <p:cNvPr id="264" name="object 264" descr=""/>
          <p:cNvSpPr txBox="1"/>
          <p:nvPr/>
        </p:nvSpPr>
        <p:spPr>
          <a:xfrm>
            <a:off x="12531232" y="1818071"/>
            <a:ext cx="84455" cy="165100"/>
          </a:xfrm>
          <a:prstGeom prst="rect">
            <a:avLst/>
          </a:prstGeom>
        </p:spPr>
        <p:txBody>
          <a:bodyPr wrap="square" lIns="0" tIns="13970" rIns="0" bIns="0" rtlCol="0" vert="horz">
            <a:spAutoFit/>
          </a:bodyPr>
          <a:lstStyle/>
          <a:p>
            <a:pPr marL="12700">
              <a:lnSpc>
                <a:spcPct val="100000"/>
              </a:lnSpc>
              <a:spcBef>
                <a:spcPts val="110"/>
              </a:spcBef>
            </a:pPr>
            <a:r>
              <a:rPr dirty="0" sz="900" spc="5" b="1">
                <a:solidFill>
                  <a:srgbClr val="FFFFFF"/>
                </a:solidFill>
                <a:latin typeface="Calibri"/>
                <a:cs typeface="Calibri"/>
              </a:rPr>
              <a:t>2</a:t>
            </a:r>
            <a:endParaRPr sz="900">
              <a:latin typeface="Calibri"/>
              <a:cs typeface="Calibri"/>
            </a:endParaRPr>
          </a:p>
        </p:txBody>
      </p:sp>
      <p:sp>
        <p:nvSpPr>
          <p:cNvPr id="265" name="object 265" descr=""/>
          <p:cNvSpPr txBox="1"/>
          <p:nvPr/>
        </p:nvSpPr>
        <p:spPr>
          <a:xfrm>
            <a:off x="12653856" y="1729754"/>
            <a:ext cx="84455" cy="165100"/>
          </a:xfrm>
          <a:prstGeom prst="rect">
            <a:avLst/>
          </a:prstGeom>
        </p:spPr>
        <p:txBody>
          <a:bodyPr wrap="square" lIns="0" tIns="13970" rIns="0" bIns="0" rtlCol="0" vert="horz">
            <a:spAutoFit/>
          </a:bodyPr>
          <a:lstStyle/>
          <a:p>
            <a:pPr marL="12700">
              <a:lnSpc>
                <a:spcPct val="100000"/>
              </a:lnSpc>
              <a:spcBef>
                <a:spcPts val="110"/>
              </a:spcBef>
            </a:pPr>
            <a:r>
              <a:rPr dirty="0" sz="900" spc="5" b="1">
                <a:solidFill>
                  <a:srgbClr val="FFFFFF"/>
                </a:solidFill>
                <a:latin typeface="Calibri"/>
                <a:cs typeface="Calibri"/>
              </a:rPr>
              <a:t>3</a:t>
            </a:r>
            <a:endParaRPr sz="900">
              <a:latin typeface="Calibri"/>
              <a:cs typeface="Calibri"/>
            </a:endParaRPr>
          </a:p>
        </p:txBody>
      </p:sp>
      <p:sp>
        <p:nvSpPr>
          <p:cNvPr id="266" name="object 266" descr=""/>
          <p:cNvSpPr txBox="1"/>
          <p:nvPr/>
        </p:nvSpPr>
        <p:spPr>
          <a:xfrm>
            <a:off x="12786100" y="1675280"/>
            <a:ext cx="84455" cy="165100"/>
          </a:xfrm>
          <a:prstGeom prst="rect">
            <a:avLst/>
          </a:prstGeom>
        </p:spPr>
        <p:txBody>
          <a:bodyPr wrap="square" lIns="0" tIns="13970" rIns="0" bIns="0" rtlCol="0" vert="horz">
            <a:spAutoFit/>
          </a:bodyPr>
          <a:lstStyle/>
          <a:p>
            <a:pPr marL="12700">
              <a:lnSpc>
                <a:spcPct val="100000"/>
              </a:lnSpc>
              <a:spcBef>
                <a:spcPts val="110"/>
              </a:spcBef>
            </a:pPr>
            <a:r>
              <a:rPr dirty="0" sz="900" spc="5" b="1">
                <a:solidFill>
                  <a:srgbClr val="FFFFFF"/>
                </a:solidFill>
                <a:latin typeface="Calibri"/>
                <a:cs typeface="Calibri"/>
              </a:rPr>
              <a:t>4</a:t>
            </a:r>
            <a:endParaRPr sz="900">
              <a:latin typeface="Calibri"/>
              <a:cs typeface="Calibri"/>
            </a:endParaRPr>
          </a:p>
        </p:txBody>
      </p:sp>
      <p:sp>
        <p:nvSpPr>
          <p:cNvPr id="267" name="object 267" descr=""/>
          <p:cNvSpPr txBox="1"/>
          <p:nvPr/>
        </p:nvSpPr>
        <p:spPr>
          <a:xfrm>
            <a:off x="12965862" y="1682929"/>
            <a:ext cx="84455" cy="165100"/>
          </a:xfrm>
          <a:prstGeom prst="rect">
            <a:avLst/>
          </a:prstGeom>
        </p:spPr>
        <p:txBody>
          <a:bodyPr wrap="square" lIns="0" tIns="13970" rIns="0" bIns="0" rtlCol="0" vert="horz">
            <a:spAutoFit/>
          </a:bodyPr>
          <a:lstStyle/>
          <a:p>
            <a:pPr marL="12700">
              <a:lnSpc>
                <a:spcPct val="100000"/>
              </a:lnSpc>
              <a:spcBef>
                <a:spcPts val="110"/>
              </a:spcBef>
            </a:pPr>
            <a:r>
              <a:rPr dirty="0" sz="900" spc="5" b="1">
                <a:solidFill>
                  <a:srgbClr val="FFFFFF"/>
                </a:solidFill>
                <a:latin typeface="Calibri"/>
                <a:cs typeface="Calibri"/>
              </a:rPr>
              <a:t>5</a:t>
            </a:r>
            <a:endParaRPr sz="900">
              <a:latin typeface="Calibri"/>
              <a:cs typeface="Calibri"/>
            </a:endParaRPr>
          </a:p>
        </p:txBody>
      </p:sp>
      <p:sp>
        <p:nvSpPr>
          <p:cNvPr id="268" name="object 268" descr=""/>
          <p:cNvSpPr txBox="1"/>
          <p:nvPr/>
        </p:nvSpPr>
        <p:spPr>
          <a:xfrm>
            <a:off x="13113058" y="1743778"/>
            <a:ext cx="84455" cy="165100"/>
          </a:xfrm>
          <a:prstGeom prst="rect">
            <a:avLst/>
          </a:prstGeom>
        </p:spPr>
        <p:txBody>
          <a:bodyPr wrap="square" lIns="0" tIns="13970" rIns="0" bIns="0" rtlCol="0" vert="horz">
            <a:spAutoFit/>
          </a:bodyPr>
          <a:lstStyle/>
          <a:p>
            <a:pPr marL="12700">
              <a:lnSpc>
                <a:spcPct val="100000"/>
              </a:lnSpc>
              <a:spcBef>
                <a:spcPts val="110"/>
              </a:spcBef>
            </a:pPr>
            <a:r>
              <a:rPr dirty="0" sz="900" spc="5" b="1">
                <a:solidFill>
                  <a:srgbClr val="FFFFFF"/>
                </a:solidFill>
                <a:latin typeface="Calibri"/>
                <a:cs typeface="Calibri"/>
              </a:rPr>
              <a:t>6</a:t>
            </a:r>
            <a:endParaRPr sz="900">
              <a:latin typeface="Calibri"/>
              <a:cs typeface="Calibri"/>
            </a:endParaRPr>
          </a:p>
        </p:txBody>
      </p:sp>
      <p:sp>
        <p:nvSpPr>
          <p:cNvPr id="269" name="object 269" descr=""/>
          <p:cNvSpPr txBox="1"/>
          <p:nvPr/>
        </p:nvSpPr>
        <p:spPr>
          <a:xfrm>
            <a:off x="13228611" y="1856202"/>
            <a:ext cx="84455" cy="165100"/>
          </a:xfrm>
          <a:prstGeom prst="rect">
            <a:avLst/>
          </a:prstGeom>
        </p:spPr>
        <p:txBody>
          <a:bodyPr wrap="square" lIns="0" tIns="13970" rIns="0" bIns="0" rtlCol="0" vert="horz">
            <a:spAutoFit/>
          </a:bodyPr>
          <a:lstStyle/>
          <a:p>
            <a:pPr marL="12700">
              <a:lnSpc>
                <a:spcPct val="100000"/>
              </a:lnSpc>
              <a:spcBef>
                <a:spcPts val="110"/>
              </a:spcBef>
            </a:pPr>
            <a:r>
              <a:rPr dirty="0" sz="900" spc="5" b="1">
                <a:solidFill>
                  <a:srgbClr val="FFFFFF"/>
                </a:solidFill>
                <a:latin typeface="Calibri"/>
                <a:cs typeface="Calibri"/>
              </a:rPr>
              <a:t>7</a:t>
            </a:r>
            <a:endParaRPr sz="900">
              <a:latin typeface="Calibri"/>
              <a:cs typeface="Calibri"/>
            </a:endParaRPr>
          </a:p>
        </p:txBody>
      </p:sp>
      <p:sp>
        <p:nvSpPr>
          <p:cNvPr id="270" name="object 270" descr=""/>
          <p:cNvSpPr txBox="1"/>
          <p:nvPr/>
        </p:nvSpPr>
        <p:spPr>
          <a:xfrm>
            <a:off x="13312176" y="1962136"/>
            <a:ext cx="123825" cy="341630"/>
          </a:xfrm>
          <a:prstGeom prst="rect">
            <a:avLst/>
          </a:prstGeom>
        </p:spPr>
        <p:txBody>
          <a:bodyPr wrap="square" lIns="0" tIns="33020" rIns="0" bIns="0" rtlCol="0" vert="horz">
            <a:spAutoFit/>
          </a:bodyPr>
          <a:lstStyle/>
          <a:p>
            <a:pPr marL="12700">
              <a:lnSpc>
                <a:spcPct val="100000"/>
              </a:lnSpc>
              <a:spcBef>
                <a:spcPts val="260"/>
              </a:spcBef>
            </a:pPr>
            <a:r>
              <a:rPr dirty="0" sz="900" spc="5" b="1">
                <a:solidFill>
                  <a:srgbClr val="FFFFFF"/>
                </a:solidFill>
                <a:latin typeface="Calibri"/>
                <a:cs typeface="Calibri"/>
              </a:rPr>
              <a:t>8</a:t>
            </a:r>
            <a:endParaRPr sz="900">
              <a:latin typeface="Calibri"/>
              <a:cs typeface="Calibri"/>
            </a:endParaRPr>
          </a:p>
          <a:p>
            <a:pPr marL="51435">
              <a:lnSpc>
                <a:spcPct val="100000"/>
              </a:lnSpc>
              <a:spcBef>
                <a:spcPts val="165"/>
              </a:spcBef>
            </a:pPr>
            <a:r>
              <a:rPr dirty="0" sz="900" spc="5" b="1">
                <a:solidFill>
                  <a:srgbClr val="FFFFFF"/>
                </a:solidFill>
                <a:latin typeface="Calibri"/>
                <a:cs typeface="Calibri"/>
              </a:rPr>
              <a:t>9</a:t>
            </a:r>
            <a:endParaRPr sz="900">
              <a:latin typeface="Calibri"/>
              <a:cs typeface="Calibri"/>
            </a:endParaRPr>
          </a:p>
        </p:txBody>
      </p:sp>
      <p:grpSp>
        <p:nvGrpSpPr>
          <p:cNvPr id="271" name="object 271" descr=""/>
          <p:cNvGrpSpPr/>
          <p:nvPr/>
        </p:nvGrpSpPr>
        <p:grpSpPr>
          <a:xfrm>
            <a:off x="10814125" y="2477427"/>
            <a:ext cx="454025" cy="89535"/>
            <a:chOff x="10814125" y="2477427"/>
            <a:chExt cx="454025" cy="89535"/>
          </a:xfrm>
        </p:grpSpPr>
        <p:pic>
          <p:nvPicPr>
            <p:cNvPr id="272" name="object 272" descr=""/>
            <p:cNvPicPr/>
            <p:nvPr/>
          </p:nvPicPr>
          <p:blipFill>
            <a:blip r:embed="rId75" cstate="print"/>
            <a:stretch>
              <a:fillRect/>
            </a:stretch>
          </p:blipFill>
          <p:spPr>
            <a:xfrm>
              <a:off x="10814138" y="2477427"/>
              <a:ext cx="453948" cy="89344"/>
            </a:xfrm>
            <a:prstGeom prst="rect">
              <a:avLst/>
            </a:prstGeom>
          </p:spPr>
        </p:pic>
        <p:pic>
          <p:nvPicPr>
            <p:cNvPr id="273" name="object 273" descr=""/>
            <p:cNvPicPr/>
            <p:nvPr/>
          </p:nvPicPr>
          <p:blipFill>
            <a:blip r:embed="rId76" cstate="print"/>
            <a:stretch>
              <a:fillRect/>
            </a:stretch>
          </p:blipFill>
          <p:spPr>
            <a:xfrm>
              <a:off x="10814125" y="2477439"/>
              <a:ext cx="410908" cy="89331"/>
            </a:xfrm>
            <a:prstGeom prst="rect">
              <a:avLst/>
            </a:prstGeom>
          </p:spPr>
        </p:pic>
      </p:grpSp>
      <p:sp>
        <p:nvSpPr>
          <p:cNvPr id="274" name="object 274" descr=""/>
          <p:cNvSpPr txBox="1"/>
          <p:nvPr/>
        </p:nvSpPr>
        <p:spPr>
          <a:xfrm>
            <a:off x="10820234" y="2442490"/>
            <a:ext cx="459740" cy="141605"/>
          </a:xfrm>
          <a:prstGeom prst="rect">
            <a:avLst/>
          </a:prstGeom>
        </p:spPr>
        <p:txBody>
          <a:bodyPr wrap="square" lIns="0" tIns="13970" rIns="0" bIns="0" rtlCol="0" vert="horz">
            <a:spAutoFit/>
          </a:bodyPr>
          <a:lstStyle/>
          <a:p>
            <a:pPr marL="10160">
              <a:lnSpc>
                <a:spcPct val="100000"/>
              </a:lnSpc>
              <a:spcBef>
                <a:spcPts val="110"/>
              </a:spcBef>
            </a:pPr>
            <a:r>
              <a:rPr dirty="0" sz="750" b="1">
                <a:solidFill>
                  <a:srgbClr val="FFFFFF"/>
                </a:solidFill>
                <a:latin typeface="Calibri"/>
                <a:cs typeface="Calibri"/>
              </a:rPr>
              <a:t>0</a:t>
            </a:r>
            <a:r>
              <a:rPr dirty="0" sz="750" spc="30" b="1">
                <a:solidFill>
                  <a:srgbClr val="FFFFFF"/>
                </a:solidFill>
                <a:latin typeface="Calibri"/>
                <a:cs typeface="Calibri"/>
              </a:rPr>
              <a:t> </a:t>
            </a:r>
            <a:r>
              <a:rPr dirty="0" sz="750" b="1">
                <a:solidFill>
                  <a:srgbClr val="FFFFFF"/>
                </a:solidFill>
                <a:latin typeface="Calibri"/>
                <a:cs typeface="Calibri"/>
              </a:rPr>
              <a:t>0</a:t>
            </a:r>
            <a:r>
              <a:rPr dirty="0" sz="750" spc="35" b="1">
                <a:solidFill>
                  <a:srgbClr val="FFFFFF"/>
                </a:solidFill>
                <a:latin typeface="Calibri"/>
                <a:cs typeface="Calibri"/>
              </a:rPr>
              <a:t> </a:t>
            </a:r>
            <a:r>
              <a:rPr dirty="0" sz="750" b="1">
                <a:solidFill>
                  <a:srgbClr val="FFFFFF"/>
                </a:solidFill>
                <a:latin typeface="Calibri"/>
                <a:cs typeface="Calibri"/>
              </a:rPr>
              <a:t>0</a:t>
            </a:r>
            <a:r>
              <a:rPr dirty="0" sz="750" spc="35" b="1">
                <a:solidFill>
                  <a:srgbClr val="FFFFFF"/>
                </a:solidFill>
                <a:latin typeface="Calibri"/>
                <a:cs typeface="Calibri"/>
              </a:rPr>
              <a:t> </a:t>
            </a:r>
            <a:r>
              <a:rPr dirty="0" sz="750" b="1">
                <a:solidFill>
                  <a:srgbClr val="FFFFFF"/>
                </a:solidFill>
                <a:latin typeface="Calibri"/>
                <a:cs typeface="Calibri"/>
              </a:rPr>
              <a:t>0</a:t>
            </a:r>
            <a:r>
              <a:rPr dirty="0" sz="750" spc="35" b="1">
                <a:solidFill>
                  <a:srgbClr val="FFFFFF"/>
                </a:solidFill>
                <a:latin typeface="Calibri"/>
                <a:cs typeface="Calibri"/>
              </a:rPr>
              <a:t> </a:t>
            </a:r>
            <a:r>
              <a:rPr dirty="0" sz="750" b="1">
                <a:solidFill>
                  <a:srgbClr val="FFFFFF"/>
                </a:solidFill>
                <a:latin typeface="Calibri"/>
                <a:cs typeface="Calibri"/>
              </a:rPr>
              <a:t>0</a:t>
            </a:r>
            <a:r>
              <a:rPr dirty="0" sz="750" spc="30" b="1">
                <a:solidFill>
                  <a:srgbClr val="FFFFFF"/>
                </a:solidFill>
                <a:latin typeface="Calibri"/>
                <a:cs typeface="Calibri"/>
              </a:rPr>
              <a:t> </a:t>
            </a:r>
            <a:r>
              <a:rPr dirty="0" sz="750" spc="-50" b="1">
                <a:solidFill>
                  <a:srgbClr val="FFFFFF"/>
                </a:solidFill>
                <a:latin typeface="Calibri"/>
                <a:cs typeface="Calibri"/>
              </a:rPr>
              <a:t>0</a:t>
            </a:r>
            <a:r>
              <a:rPr dirty="0" sz="750" spc="500" b="1">
                <a:solidFill>
                  <a:srgbClr val="FFFFFF"/>
                </a:solidFill>
                <a:latin typeface="Calibri"/>
                <a:cs typeface="Calibri"/>
              </a:rPr>
              <a:t> </a:t>
            </a:r>
            <a:endParaRPr sz="750">
              <a:latin typeface="Calibri"/>
              <a:cs typeface="Calibri"/>
            </a:endParaRPr>
          </a:p>
        </p:txBody>
      </p:sp>
      <p:grpSp>
        <p:nvGrpSpPr>
          <p:cNvPr id="275" name="object 275" descr=""/>
          <p:cNvGrpSpPr/>
          <p:nvPr/>
        </p:nvGrpSpPr>
        <p:grpSpPr>
          <a:xfrm>
            <a:off x="10810570" y="2471775"/>
            <a:ext cx="895985" cy="99060"/>
            <a:chOff x="10810570" y="2471775"/>
            <a:chExt cx="895985" cy="99060"/>
          </a:xfrm>
        </p:grpSpPr>
        <p:pic>
          <p:nvPicPr>
            <p:cNvPr id="276" name="object 276" descr=""/>
            <p:cNvPicPr/>
            <p:nvPr/>
          </p:nvPicPr>
          <p:blipFill>
            <a:blip r:embed="rId77" cstate="print"/>
            <a:stretch>
              <a:fillRect/>
            </a:stretch>
          </p:blipFill>
          <p:spPr>
            <a:xfrm>
              <a:off x="10814126" y="2477440"/>
              <a:ext cx="453948" cy="89331"/>
            </a:xfrm>
            <a:prstGeom prst="rect">
              <a:avLst/>
            </a:prstGeom>
          </p:spPr>
        </p:pic>
        <p:sp>
          <p:nvSpPr>
            <p:cNvPr id="277" name="object 277" descr=""/>
            <p:cNvSpPr/>
            <p:nvPr/>
          </p:nvSpPr>
          <p:spPr>
            <a:xfrm>
              <a:off x="10810570" y="2471775"/>
              <a:ext cx="464184" cy="99060"/>
            </a:xfrm>
            <a:custGeom>
              <a:avLst/>
              <a:gdLst/>
              <a:ahLst/>
              <a:cxnLst/>
              <a:rect l="l" t="t" r="r" b="b"/>
              <a:pathLst>
                <a:path w="464184" h="99060">
                  <a:moveTo>
                    <a:pt x="463600" y="0"/>
                  </a:moveTo>
                  <a:lnTo>
                    <a:pt x="453961" y="0"/>
                  </a:lnTo>
                  <a:lnTo>
                    <a:pt x="453961" y="10160"/>
                  </a:lnTo>
                  <a:lnTo>
                    <a:pt x="453961" y="88900"/>
                  </a:lnTo>
                  <a:lnTo>
                    <a:pt x="9664" y="88900"/>
                  </a:lnTo>
                  <a:lnTo>
                    <a:pt x="9664" y="10160"/>
                  </a:lnTo>
                  <a:lnTo>
                    <a:pt x="453961" y="10160"/>
                  </a:lnTo>
                  <a:lnTo>
                    <a:pt x="453961" y="0"/>
                  </a:lnTo>
                  <a:lnTo>
                    <a:pt x="0" y="0"/>
                  </a:lnTo>
                  <a:lnTo>
                    <a:pt x="0" y="10160"/>
                  </a:lnTo>
                  <a:lnTo>
                    <a:pt x="0" y="88900"/>
                  </a:lnTo>
                  <a:lnTo>
                    <a:pt x="0" y="99060"/>
                  </a:lnTo>
                  <a:lnTo>
                    <a:pt x="463600" y="99060"/>
                  </a:lnTo>
                  <a:lnTo>
                    <a:pt x="463600" y="89306"/>
                  </a:lnTo>
                  <a:lnTo>
                    <a:pt x="463600" y="88900"/>
                  </a:lnTo>
                  <a:lnTo>
                    <a:pt x="463600" y="10160"/>
                  </a:lnTo>
                  <a:lnTo>
                    <a:pt x="463600" y="9626"/>
                  </a:lnTo>
                  <a:lnTo>
                    <a:pt x="463600" y="0"/>
                  </a:lnTo>
                  <a:close/>
                </a:path>
              </a:pathLst>
            </a:custGeom>
            <a:solidFill>
              <a:srgbClr val="FFFFFF"/>
            </a:solidFill>
          </p:spPr>
          <p:txBody>
            <a:bodyPr wrap="square" lIns="0" tIns="0" rIns="0" bIns="0" rtlCol="0"/>
            <a:lstStyle/>
            <a:p/>
          </p:txBody>
        </p:sp>
        <p:pic>
          <p:nvPicPr>
            <p:cNvPr id="278" name="object 278" descr=""/>
            <p:cNvPicPr/>
            <p:nvPr/>
          </p:nvPicPr>
          <p:blipFill>
            <a:blip r:embed="rId78" cstate="print"/>
            <a:stretch>
              <a:fillRect/>
            </a:stretch>
          </p:blipFill>
          <p:spPr>
            <a:xfrm>
              <a:off x="11399304" y="2477427"/>
              <a:ext cx="306946" cy="89344"/>
            </a:xfrm>
            <a:prstGeom prst="rect">
              <a:avLst/>
            </a:prstGeom>
          </p:spPr>
        </p:pic>
      </p:grpSp>
      <p:sp>
        <p:nvSpPr>
          <p:cNvPr id="279" name="object 279" descr=""/>
          <p:cNvSpPr txBox="1"/>
          <p:nvPr/>
        </p:nvSpPr>
        <p:spPr>
          <a:xfrm>
            <a:off x="11400555" y="2476855"/>
            <a:ext cx="326390" cy="88900"/>
          </a:xfrm>
          <a:prstGeom prst="rect">
            <a:avLst/>
          </a:prstGeom>
          <a:ln w="9639">
            <a:solidFill>
              <a:srgbClr val="FFFFFF"/>
            </a:solidFill>
          </a:ln>
        </p:spPr>
        <p:txBody>
          <a:bodyPr wrap="square" lIns="0" tIns="0" rIns="0" bIns="0" rtlCol="0" vert="horz">
            <a:spAutoFit/>
          </a:bodyPr>
          <a:lstStyle/>
          <a:p>
            <a:pPr marL="14604">
              <a:lnSpc>
                <a:spcPts val="700"/>
              </a:lnSpc>
            </a:pPr>
            <a:r>
              <a:rPr dirty="0" sz="750" b="1">
                <a:solidFill>
                  <a:srgbClr val="FFFFFF"/>
                </a:solidFill>
                <a:latin typeface="Calibri"/>
                <a:cs typeface="Calibri"/>
              </a:rPr>
              <a:t>0</a:t>
            </a:r>
            <a:r>
              <a:rPr dirty="0" sz="750" spc="30" b="1">
                <a:solidFill>
                  <a:srgbClr val="FFFFFF"/>
                </a:solidFill>
                <a:latin typeface="Calibri"/>
                <a:cs typeface="Calibri"/>
              </a:rPr>
              <a:t> </a:t>
            </a:r>
            <a:r>
              <a:rPr dirty="0" sz="750" b="1">
                <a:solidFill>
                  <a:srgbClr val="FFFFFF"/>
                </a:solidFill>
                <a:latin typeface="Calibri"/>
                <a:cs typeface="Calibri"/>
              </a:rPr>
              <a:t>0</a:t>
            </a:r>
            <a:r>
              <a:rPr dirty="0" sz="750" spc="35" b="1">
                <a:solidFill>
                  <a:srgbClr val="FFFFFF"/>
                </a:solidFill>
                <a:latin typeface="Calibri"/>
                <a:cs typeface="Calibri"/>
              </a:rPr>
              <a:t> </a:t>
            </a:r>
            <a:r>
              <a:rPr dirty="0" sz="750" b="1">
                <a:solidFill>
                  <a:srgbClr val="FFFFFF"/>
                </a:solidFill>
                <a:latin typeface="Calibri"/>
                <a:cs typeface="Calibri"/>
              </a:rPr>
              <a:t>0</a:t>
            </a:r>
            <a:r>
              <a:rPr dirty="0" sz="750" spc="35" b="1">
                <a:solidFill>
                  <a:srgbClr val="FFFFFF"/>
                </a:solidFill>
                <a:latin typeface="Calibri"/>
                <a:cs typeface="Calibri"/>
              </a:rPr>
              <a:t> </a:t>
            </a:r>
            <a:r>
              <a:rPr dirty="0" sz="750" spc="-50" b="1">
                <a:solidFill>
                  <a:srgbClr val="FFFFFF"/>
                </a:solidFill>
                <a:latin typeface="Calibri"/>
                <a:cs typeface="Calibri"/>
              </a:rPr>
              <a:t>0</a:t>
            </a:r>
            <a:r>
              <a:rPr dirty="0" sz="750" spc="500" b="1">
                <a:solidFill>
                  <a:srgbClr val="FFFFFF"/>
                </a:solidFill>
                <a:latin typeface="Calibri"/>
                <a:cs typeface="Calibri"/>
              </a:rPr>
              <a:t> </a:t>
            </a:r>
            <a:endParaRPr sz="750">
              <a:latin typeface="Calibri"/>
              <a:cs typeface="Calibri"/>
            </a:endParaRPr>
          </a:p>
        </p:txBody>
      </p:sp>
      <p:pic>
        <p:nvPicPr>
          <p:cNvPr id="280" name="object 280" descr=""/>
          <p:cNvPicPr/>
          <p:nvPr/>
        </p:nvPicPr>
        <p:blipFill>
          <a:blip r:embed="rId79" cstate="print"/>
          <a:stretch>
            <a:fillRect/>
          </a:stretch>
        </p:blipFill>
        <p:spPr>
          <a:xfrm>
            <a:off x="11399304" y="2477440"/>
            <a:ext cx="306946" cy="89331"/>
          </a:xfrm>
          <a:prstGeom prst="rect">
            <a:avLst/>
          </a:prstGeom>
        </p:spPr>
      </p:pic>
      <p:sp>
        <p:nvSpPr>
          <p:cNvPr id="281" name="object 281" descr=""/>
          <p:cNvSpPr txBox="1"/>
          <p:nvPr/>
        </p:nvSpPr>
        <p:spPr>
          <a:xfrm>
            <a:off x="13722956" y="2301158"/>
            <a:ext cx="89535" cy="141605"/>
          </a:xfrm>
          <a:prstGeom prst="rect">
            <a:avLst/>
          </a:prstGeom>
        </p:spPr>
        <p:txBody>
          <a:bodyPr wrap="square" lIns="0" tIns="13970" rIns="0" bIns="0" rtlCol="0" vert="horz">
            <a:spAutoFit/>
          </a:bodyPr>
          <a:lstStyle/>
          <a:p>
            <a:pPr marL="12700">
              <a:lnSpc>
                <a:spcPct val="100000"/>
              </a:lnSpc>
              <a:spcBef>
                <a:spcPts val="110"/>
              </a:spcBef>
            </a:pPr>
            <a:r>
              <a:rPr dirty="0" sz="750" spc="105" b="1">
                <a:solidFill>
                  <a:srgbClr val="FFFFFF"/>
                </a:solidFill>
                <a:latin typeface="Calibri"/>
                <a:cs typeface="Calibri"/>
              </a:rPr>
              <a:t>C</a:t>
            </a:r>
            <a:endParaRPr sz="750">
              <a:latin typeface="Calibri"/>
              <a:cs typeface="Calibri"/>
            </a:endParaRPr>
          </a:p>
        </p:txBody>
      </p:sp>
      <p:grpSp>
        <p:nvGrpSpPr>
          <p:cNvPr id="282" name="object 282" descr=""/>
          <p:cNvGrpSpPr/>
          <p:nvPr/>
        </p:nvGrpSpPr>
        <p:grpSpPr>
          <a:xfrm>
            <a:off x="10206913" y="1331808"/>
            <a:ext cx="3974465" cy="2487295"/>
            <a:chOff x="10206913" y="1331808"/>
            <a:chExt cx="3974465" cy="2487295"/>
          </a:xfrm>
        </p:grpSpPr>
        <p:pic>
          <p:nvPicPr>
            <p:cNvPr id="283" name="object 283" descr=""/>
            <p:cNvPicPr/>
            <p:nvPr/>
          </p:nvPicPr>
          <p:blipFill>
            <a:blip r:embed="rId80" cstate="print"/>
            <a:stretch>
              <a:fillRect/>
            </a:stretch>
          </p:blipFill>
          <p:spPr>
            <a:xfrm>
              <a:off x="10206913" y="1517954"/>
              <a:ext cx="3974452" cy="465001"/>
            </a:xfrm>
            <a:prstGeom prst="rect">
              <a:avLst/>
            </a:prstGeom>
          </p:spPr>
        </p:pic>
        <p:pic>
          <p:nvPicPr>
            <p:cNvPr id="284" name="object 284" descr=""/>
            <p:cNvPicPr/>
            <p:nvPr/>
          </p:nvPicPr>
          <p:blipFill>
            <a:blip r:embed="rId81" cstate="print"/>
            <a:stretch>
              <a:fillRect/>
            </a:stretch>
          </p:blipFill>
          <p:spPr>
            <a:xfrm>
              <a:off x="10206913" y="1517954"/>
              <a:ext cx="486804" cy="1110729"/>
            </a:xfrm>
            <a:prstGeom prst="rect">
              <a:avLst/>
            </a:prstGeom>
          </p:spPr>
        </p:pic>
        <p:pic>
          <p:nvPicPr>
            <p:cNvPr id="285" name="object 285" descr=""/>
            <p:cNvPicPr/>
            <p:nvPr/>
          </p:nvPicPr>
          <p:blipFill>
            <a:blip r:embed="rId82" cstate="print"/>
            <a:stretch>
              <a:fillRect/>
            </a:stretch>
          </p:blipFill>
          <p:spPr>
            <a:xfrm>
              <a:off x="13718666" y="1517954"/>
              <a:ext cx="462699" cy="1110729"/>
            </a:xfrm>
            <a:prstGeom prst="rect">
              <a:avLst/>
            </a:prstGeom>
          </p:spPr>
        </p:pic>
        <p:pic>
          <p:nvPicPr>
            <p:cNvPr id="286" name="object 286" descr=""/>
            <p:cNvPicPr/>
            <p:nvPr/>
          </p:nvPicPr>
          <p:blipFill>
            <a:blip r:embed="rId83" cstate="print"/>
            <a:stretch>
              <a:fillRect/>
            </a:stretch>
          </p:blipFill>
          <p:spPr>
            <a:xfrm>
              <a:off x="11966853" y="1774944"/>
              <a:ext cx="1484478" cy="942073"/>
            </a:xfrm>
            <a:prstGeom prst="rect">
              <a:avLst/>
            </a:prstGeom>
          </p:spPr>
        </p:pic>
        <p:pic>
          <p:nvPicPr>
            <p:cNvPr id="287" name="object 287" descr=""/>
            <p:cNvPicPr/>
            <p:nvPr/>
          </p:nvPicPr>
          <p:blipFill>
            <a:blip r:embed="rId84" cstate="print"/>
            <a:stretch>
              <a:fillRect/>
            </a:stretch>
          </p:blipFill>
          <p:spPr>
            <a:xfrm>
              <a:off x="12356134" y="2142553"/>
              <a:ext cx="704519" cy="161582"/>
            </a:xfrm>
            <a:prstGeom prst="rect">
              <a:avLst/>
            </a:prstGeom>
          </p:spPr>
        </p:pic>
        <p:pic>
          <p:nvPicPr>
            <p:cNvPr id="288" name="object 288" descr=""/>
            <p:cNvPicPr/>
            <p:nvPr/>
          </p:nvPicPr>
          <p:blipFill>
            <a:blip r:embed="rId85" cstate="print"/>
            <a:stretch>
              <a:fillRect/>
            </a:stretch>
          </p:blipFill>
          <p:spPr>
            <a:xfrm>
              <a:off x="13730085" y="2470636"/>
              <a:ext cx="112251" cy="133108"/>
            </a:xfrm>
            <a:prstGeom prst="rect">
              <a:avLst/>
            </a:prstGeom>
          </p:spPr>
        </p:pic>
        <p:pic>
          <p:nvPicPr>
            <p:cNvPr id="289" name="object 289" descr=""/>
            <p:cNvPicPr/>
            <p:nvPr/>
          </p:nvPicPr>
          <p:blipFill>
            <a:blip r:embed="rId86" cstate="print"/>
            <a:stretch>
              <a:fillRect/>
            </a:stretch>
          </p:blipFill>
          <p:spPr>
            <a:xfrm>
              <a:off x="13936052" y="2488694"/>
              <a:ext cx="135467" cy="96989"/>
            </a:xfrm>
            <a:prstGeom prst="rect">
              <a:avLst/>
            </a:prstGeom>
          </p:spPr>
        </p:pic>
        <p:sp>
          <p:nvSpPr>
            <p:cNvPr id="290" name="object 290" descr=""/>
            <p:cNvSpPr/>
            <p:nvPr/>
          </p:nvSpPr>
          <p:spPr>
            <a:xfrm>
              <a:off x="10537761" y="1331810"/>
              <a:ext cx="3576320" cy="2487295"/>
            </a:xfrm>
            <a:custGeom>
              <a:avLst/>
              <a:gdLst/>
              <a:ahLst/>
              <a:cxnLst/>
              <a:rect l="l" t="t" r="r" b="b"/>
              <a:pathLst>
                <a:path w="3576319" h="2487295">
                  <a:moveTo>
                    <a:pt x="43116" y="1049477"/>
                  </a:moveTo>
                  <a:lnTo>
                    <a:pt x="41427" y="1041107"/>
                  </a:lnTo>
                  <a:lnTo>
                    <a:pt x="39827" y="1038733"/>
                  </a:lnTo>
                  <a:lnTo>
                    <a:pt x="36804" y="1034249"/>
                  </a:lnTo>
                  <a:lnTo>
                    <a:pt x="32308" y="1031227"/>
                  </a:lnTo>
                  <a:lnTo>
                    <a:pt x="32308" y="1043559"/>
                  </a:lnTo>
                  <a:lnTo>
                    <a:pt x="32308" y="1055395"/>
                  </a:lnTo>
                  <a:lnTo>
                    <a:pt x="27495" y="1060208"/>
                  </a:lnTo>
                  <a:lnTo>
                    <a:pt x="15633" y="1060208"/>
                  </a:lnTo>
                  <a:lnTo>
                    <a:pt x="10820" y="1055395"/>
                  </a:lnTo>
                  <a:lnTo>
                    <a:pt x="10820" y="1043559"/>
                  </a:lnTo>
                  <a:lnTo>
                    <a:pt x="15633" y="1038733"/>
                  </a:lnTo>
                  <a:lnTo>
                    <a:pt x="27495" y="1038733"/>
                  </a:lnTo>
                  <a:lnTo>
                    <a:pt x="32308" y="1043559"/>
                  </a:lnTo>
                  <a:lnTo>
                    <a:pt x="32308" y="1031227"/>
                  </a:lnTo>
                  <a:lnTo>
                    <a:pt x="29946" y="1029627"/>
                  </a:lnTo>
                  <a:lnTo>
                    <a:pt x="21564" y="1027925"/>
                  </a:lnTo>
                  <a:lnTo>
                    <a:pt x="13169" y="1029627"/>
                  </a:lnTo>
                  <a:lnTo>
                    <a:pt x="6324" y="1034249"/>
                  </a:lnTo>
                  <a:lnTo>
                    <a:pt x="1701" y="1041107"/>
                  </a:lnTo>
                  <a:lnTo>
                    <a:pt x="0" y="1049477"/>
                  </a:lnTo>
                  <a:lnTo>
                    <a:pt x="1701" y="1057859"/>
                  </a:lnTo>
                  <a:lnTo>
                    <a:pt x="6324" y="1064704"/>
                  </a:lnTo>
                  <a:lnTo>
                    <a:pt x="13169" y="1069327"/>
                  </a:lnTo>
                  <a:lnTo>
                    <a:pt x="16573" y="1070013"/>
                  </a:lnTo>
                  <a:lnTo>
                    <a:pt x="16573" y="1348600"/>
                  </a:lnTo>
                  <a:lnTo>
                    <a:pt x="27381" y="1348600"/>
                  </a:lnTo>
                  <a:lnTo>
                    <a:pt x="27381" y="1069848"/>
                  </a:lnTo>
                  <a:lnTo>
                    <a:pt x="29946" y="1069327"/>
                  </a:lnTo>
                  <a:lnTo>
                    <a:pt x="36804" y="1064704"/>
                  </a:lnTo>
                  <a:lnTo>
                    <a:pt x="39839" y="1060208"/>
                  </a:lnTo>
                  <a:lnTo>
                    <a:pt x="41427" y="1057859"/>
                  </a:lnTo>
                  <a:lnTo>
                    <a:pt x="43116" y="1049477"/>
                  </a:lnTo>
                  <a:close/>
                </a:path>
                <a:path w="3576319" h="2487295">
                  <a:moveTo>
                    <a:pt x="356616" y="907707"/>
                  </a:moveTo>
                  <a:lnTo>
                    <a:pt x="354926" y="899325"/>
                  </a:lnTo>
                  <a:lnTo>
                    <a:pt x="353326" y="896962"/>
                  </a:lnTo>
                  <a:lnTo>
                    <a:pt x="350291" y="892479"/>
                  </a:lnTo>
                  <a:lnTo>
                    <a:pt x="345795" y="889444"/>
                  </a:lnTo>
                  <a:lnTo>
                    <a:pt x="345795" y="901788"/>
                  </a:lnTo>
                  <a:lnTo>
                    <a:pt x="345795" y="913638"/>
                  </a:lnTo>
                  <a:lnTo>
                    <a:pt x="340982" y="918464"/>
                  </a:lnTo>
                  <a:lnTo>
                    <a:pt x="329120" y="918464"/>
                  </a:lnTo>
                  <a:lnTo>
                    <a:pt x="324307" y="913638"/>
                  </a:lnTo>
                  <a:lnTo>
                    <a:pt x="324307" y="901788"/>
                  </a:lnTo>
                  <a:lnTo>
                    <a:pt x="329120" y="896962"/>
                  </a:lnTo>
                  <a:lnTo>
                    <a:pt x="340982" y="896962"/>
                  </a:lnTo>
                  <a:lnTo>
                    <a:pt x="345795" y="901788"/>
                  </a:lnTo>
                  <a:lnTo>
                    <a:pt x="345795" y="889444"/>
                  </a:lnTo>
                  <a:lnTo>
                    <a:pt x="343446" y="887844"/>
                  </a:lnTo>
                  <a:lnTo>
                    <a:pt x="335051" y="886155"/>
                  </a:lnTo>
                  <a:lnTo>
                    <a:pt x="326656" y="887844"/>
                  </a:lnTo>
                  <a:lnTo>
                    <a:pt x="319811" y="892479"/>
                  </a:lnTo>
                  <a:lnTo>
                    <a:pt x="315188" y="899325"/>
                  </a:lnTo>
                  <a:lnTo>
                    <a:pt x="313486" y="907707"/>
                  </a:lnTo>
                  <a:lnTo>
                    <a:pt x="315188" y="916089"/>
                  </a:lnTo>
                  <a:lnTo>
                    <a:pt x="315556" y="916647"/>
                  </a:lnTo>
                  <a:lnTo>
                    <a:pt x="242074" y="987539"/>
                  </a:lnTo>
                  <a:lnTo>
                    <a:pt x="242074" y="1516202"/>
                  </a:lnTo>
                  <a:lnTo>
                    <a:pt x="130327" y="1516202"/>
                  </a:lnTo>
                  <a:lnTo>
                    <a:pt x="130327" y="1527009"/>
                  </a:lnTo>
                  <a:lnTo>
                    <a:pt x="252882" y="1527009"/>
                  </a:lnTo>
                  <a:lnTo>
                    <a:pt x="252882" y="992136"/>
                  </a:lnTo>
                  <a:lnTo>
                    <a:pt x="322630" y="924864"/>
                  </a:lnTo>
                  <a:lnTo>
                    <a:pt x="326656" y="927569"/>
                  </a:lnTo>
                  <a:lnTo>
                    <a:pt x="335051" y="929271"/>
                  </a:lnTo>
                  <a:lnTo>
                    <a:pt x="343446" y="927569"/>
                  </a:lnTo>
                  <a:lnTo>
                    <a:pt x="350291" y="922947"/>
                  </a:lnTo>
                  <a:lnTo>
                    <a:pt x="353326" y="918464"/>
                  </a:lnTo>
                  <a:lnTo>
                    <a:pt x="354926" y="916089"/>
                  </a:lnTo>
                  <a:lnTo>
                    <a:pt x="356616" y="907707"/>
                  </a:lnTo>
                  <a:close/>
                </a:path>
                <a:path w="3576319" h="2487295">
                  <a:moveTo>
                    <a:pt x="510324" y="1260462"/>
                  </a:moveTo>
                  <a:lnTo>
                    <a:pt x="499516" y="1260462"/>
                  </a:lnTo>
                  <a:lnTo>
                    <a:pt x="499516" y="1668132"/>
                  </a:lnTo>
                  <a:lnTo>
                    <a:pt x="387781" y="1668132"/>
                  </a:lnTo>
                  <a:lnTo>
                    <a:pt x="387781" y="1679562"/>
                  </a:lnTo>
                  <a:lnTo>
                    <a:pt x="510324" y="1679562"/>
                  </a:lnTo>
                  <a:lnTo>
                    <a:pt x="510324" y="1668132"/>
                  </a:lnTo>
                  <a:lnTo>
                    <a:pt x="510324" y="1260462"/>
                  </a:lnTo>
                  <a:close/>
                </a:path>
                <a:path w="3576319" h="2487295">
                  <a:moveTo>
                    <a:pt x="1013104" y="1260690"/>
                  </a:moveTo>
                  <a:lnTo>
                    <a:pt x="1002296" y="1260690"/>
                  </a:lnTo>
                  <a:lnTo>
                    <a:pt x="1002296" y="1827110"/>
                  </a:lnTo>
                  <a:lnTo>
                    <a:pt x="890562" y="1827110"/>
                  </a:lnTo>
                  <a:lnTo>
                    <a:pt x="890562" y="1838540"/>
                  </a:lnTo>
                  <a:lnTo>
                    <a:pt x="1013104" y="1838540"/>
                  </a:lnTo>
                  <a:lnTo>
                    <a:pt x="1013104" y="1827110"/>
                  </a:lnTo>
                  <a:lnTo>
                    <a:pt x="1013104" y="1260690"/>
                  </a:lnTo>
                  <a:close/>
                </a:path>
                <a:path w="3576319" h="2487295">
                  <a:moveTo>
                    <a:pt x="1450263" y="1260932"/>
                  </a:moveTo>
                  <a:lnTo>
                    <a:pt x="1439456" y="1260932"/>
                  </a:lnTo>
                  <a:lnTo>
                    <a:pt x="1439456" y="1986102"/>
                  </a:lnTo>
                  <a:lnTo>
                    <a:pt x="1327721" y="1986102"/>
                  </a:lnTo>
                  <a:lnTo>
                    <a:pt x="1327721" y="1997532"/>
                  </a:lnTo>
                  <a:lnTo>
                    <a:pt x="1450263" y="1997532"/>
                  </a:lnTo>
                  <a:lnTo>
                    <a:pt x="1450263" y="1986102"/>
                  </a:lnTo>
                  <a:lnTo>
                    <a:pt x="1450263" y="1260932"/>
                  </a:lnTo>
                  <a:close/>
                </a:path>
                <a:path w="3576319" h="2487295">
                  <a:moveTo>
                    <a:pt x="1723644" y="1260856"/>
                  </a:moveTo>
                  <a:lnTo>
                    <a:pt x="1712836" y="1260856"/>
                  </a:lnTo>
                  <a:lnTo>
                    <a:pt x="1712836" y="2170176"/>
                  </a:lnTo>
                  <a:lnTo>
                    <a:pt x="1601101" y="2170176"/>
                  </a:lnTo>
                  <a:lnTo>
                    <a:pt x="1601101" y="2181606"/>
                  </a:lnTo>
                  <a:lnTo>
                    <a:pt x="1723644" y="2181606"/>
                  </a:lnTo>
                  <a:lnTo>
                    <a:pt x="1723644" y="2170176"/>
                  </a:lnTo>
                  <a:lnTo>
                    <a:pt x="1723644" y="1260856"/>
                  </a:lnTo>
                  <a:close/>
                </a:path>
                <a:path w="3576319" h="2487295">
                  <a:moveTo>
                    <a:pt x="1871649" y="914920"/>
                  </a:moveTo>
                  <a:lnTo>
                    <a:pt x="1869948" y="906551"/>
                  </a:lnTo>
                  <a:lnTo>
                    <a:pt x="1868360" y="904176"/>
                  </a:lnTo>
                  <a:lnTo>
                    <a:pt x="1865337" y="899693"/>
                  </a:lnTo>
                  <a:lnTo>
                    <a:pt x="1860842" y="896670"/>
                  </a:lnTo>
                  <a:lnTo>
                    <a:pt x="1860842" y="908989"/>
                  </a:lnTo>
                  <a:lnTo>
                    <a:pt x="1860842" y="920838"/>
                  </a:lnTo>
                  <a:lnTo>
                    <a:pt x="1856028" y="925652"/>
                  </a:lnTo>
                  <a:lnTo>
                    <a:pt x="1844179" y="925652"/>
                  </a:lnTo>
                  <a:lnTo>
                    <a:pt x="1839366" y="920838"/>
                  </a:lnTo>
                  <a:lnTo>
                    <a:pt x="1839366" y="908989"/>
                  </a:lnTo>
                  <a:lnTo>
                    <a:pt x="1844179" y="904176"/>
                  </a:lnTo>
                  <a:lnTo>
                    <a:pt x="1856028" y="904176"/>
                  </a:lnTo>
                  <a:lnTo>
                    <a:pt x="1860842" y="908989"/>
                  </a:lnTo>
                  <a:lnTo>
                    <a:pt x="1860842" y="896670"/>
                  </a:lnTo>
                  <a:lnTo>
                    <a:pt x="1858479" y="895070"/>
                  </a:lnTo>
                  <a:lnTo>
                    <a:pt x="1850110" y="893368"/>
                  </a:lnTo>
                  <a:lnTo>
                    <a:pt x="1841715" y="895070"/>
                  </a:lnTo>
                  <a:lnTo>
                    <a:pt x="1834857" y="899693"/>
                  </a:lnTo>
                  <a:lnTo>
                    <a:pt x="1830235" y="906551"/>
                  </a:lnTo>
                  <a:lnTo>
                    <a:pt x="1828546" y="914920"/>
                  </a:lnTo>
                  <a:lnTo>
                    <a:pt x="1830235" y="923302"/>
                  </a:lnTo>
                  <a:lnTo>
                    <a:pt x="1834857" y="930148"/>
                  </a:lnTo>
                  <a:lnTo>
                    <a:pt x="1841715" y="934770"/>
                  </a:lnTo>
                  <a:lnTo>
                    <a:pt x="1845386" y="935520"/>
                  </a:lnTo>
                  <a:lnTo>
                    <a:pt x="1845386" y="2312428"/>
                  </a:lnTo>
                  <a:lnTo>
                    <a:pt x="1733651" y="2312428"/>
                  </a:lnTo>
                  <a:lnTo>
                    <a:pt x="1733651" y="2323858"/>
                  </a:lnTo>
                  <a:lnTo>
                    <a:pt x="1856193" y="2323858"/>
                  </a:lnTo>
                  <a:lnTo>
                    <a:pt x="1856193" y="2312428"/>
                  </a:lnTo>
                  <a:lnTo>
                    <a:pt x="1856193" y="935240"/>
                  </a:lnTo>
                  <a:lnTo>
                    <a:pt x="1858479" y="934770"/>
                  </a:lnTo>
                  <a:lnTo>
                    <a:pt x="1865337" y="930148"/>
                  </a:lnTo>
                  <a:lnTo>
                    <a:pt x="1868360" y="925652"/>
                  </a:lnTo>
                  <a:lnTo>
                    <a:pt x="1869948" y="923302"/>
                  </a:lnTo>
                  <a:lnTo>
                    <a:pt x="1871649" y="914920"/>
                  </a:lnTo>
                  <a:close/>
                </a:path>
                <a:path w="3576319" h="2487295">
                  <a:moveTo>
                    <a:pt x="1950720" y="1275422"/>
                  </a:moveTo>
                  <a:lnTo>
                    <a:pt x="1939912" y="1275422"/>
                  </a:lnTo>
                  <a:lnTo>
                    <a:pt x="1939912" y="2475573"/>
                  </a:lnTo>
                  <a:lnTo>
                    <a:pt x="1828177" y="2475573"/>
                  </a:lnTo>
                  <a:lnTo>
                    <a:pt x="1828177" y="2487003"/>
                  </a:lnTo>
                  <a:lnTo>
                    <a:pt x="1950720" y="2487003"/>
                  </a:lnTo>
                  <a:lnTo>
                    <a:pt x="1950720" y="2475573"/>
                  </a:lnTo>
                  <a:lnTo>
                    <a:pt x="1950720" y="1275422"/>
                  </a:lnTo>
                  <a:close/>
                </a:path>
                <a:path w="3576319" h="2487295">
                  <a:moveTo>
                    <a:pt x="2009965" y="0"/>
                  </a:moveTo>
                  <a:lnTo>
                    <a:pt x="1866569" y="0"/>
                  </a:lnTo>
                  <a:lnTo>
                    <a:pt x="1439964" y="305727"/>
                  </a:lnTo>
                  <a:lnTo>
                    <a:pt x="1446250" y="314502"/>
                  </a:lnTo>
                  <a:lnTo>
                    <a:pt x="1862912" y="15938"/>
                  </a:lnTo>
                  <a:lnTo>
                    <a:pt x="1862912" y="309384"/>
                  </a:lnTo>
                  <a:lnTo>
                    <a:pt x="1873719" y="309384"/>
                  </a:lnTo>
                  <a:lnTo>
                    <a:pt x="1873719" y="10820"/>
                  </a:lnTo>
                  <a:lnTo>
                    <a:pt x="2009965" y="10820"/>
                  </a:lnTo>
                  <a:lnTo>
                    <a:pt x="2009965" y="0"/>
                  </a:lnTo>
                  <a:close/>
                </a:path>
                <a:path w="3576319" h="2487295">
                  <a:moveTo>
                    <a:pt x="2286597" y="2475573"/>
                  </a:moveTo>
                  <a:lnTo>
                    <a:pt x="2174875" y="2475573"/>
                  </a:lnTo>
                  <a:lnTo>
                    <a:pt x="2174875" y="1275422"/>
                  </a:lnTo>
                  <a:lnTo>
                    <a:pt x="2164054" y="1275422"/>
                  </a:lnTo>
                  <a:lnTo>
                    <a:pt x="2164054" y="2475573"/>
                  </a:lnTo>
                  <a:lnTo>
                    <a:pt x="2164054" y="2487003"/>
                  </a:lnTo>
                  <a:lnTo>
                    <a:pt x="2286597" y="2487003"/>
                  </a:lnTo>
                  <a:lnTo>
                    <a:pt x="2286597" y="2475573"/>
                  </a:lnTo>
                  <a:close/>
                </a:path>
                <a:path w="3576319" h="2487295">
                  <a:moveTo>
                    <a:pt x="2496807" y="2170176"/>
                  </a:moveTo>
                  <a:lnTo>
                    <a:pt x="2385085" y="2170176"/>
                  </a:lnTo>
                  <a:lnTo>
                    <a:pt x="2385085" y="1260856"/>
                  </a:lnTo>
                  <a:lnTo>
                    <a:pt x="2374265" y="1260856"/>
                  </a:lnTo>
                  <a:lnTo>
                    <a:pt x="2374265" y="2170176"/>
                  </a:lnTo>
                  <a:lnTo>
                    <a:pt x="2374265" y="2181606"/>
                  </a:lnTo>
                  <a:lnTo>
                    <a:pt x="2496807" y="2181606"/>
                  </a:lnTo>
                  <a:lnTo>
                    <a:pt x="2496807" y="2170176"/>
                  </a:lnTo>
                  <a:close/>
                </a:path>
                <a:path w="3576319" h="2487295">
                  <a:moveTo>
                    <a:pt x="2702826" y="1986102"/>
                  </a:moveTo>
                  <a:lnTo>
                    <a:pt x="2591104" y="1986102"/>
                  </a:lnTo>
                  <a:lnTo>
                    <a:pt x="2591104" y="1260932"/>
                  </a:lnTo>
                  <a:lnTo>
                    <a:pt x="2580284" y="1260932"/>
                  </a:lnTo>
                  <a:lnTo>
                    <a:pt x="2580284" y="1986102"/>
                  </a:lnTo>
                  <a:lnTo>
                    <a:pt x="2580284" y="1997532"/>
                  </a:lnTo>
                  <a:lnTo>
                    <a:pt x="2702826" y="1997532"/>
                  </a:lnTo>
                  <a:lnTo>
                    <a:pt x="2702826" y="1986102"/>
                  </a:lnTo>
                  <a:close/>
                </a:path>
                <a:path w="3576319" h="2487295">
                  <a:moveTo>
                    <a:pt x="2921685" y="1827110"/>
                  </a:moveTo>
                  <a:lnTo>
                    <a:pt x="2809964" y="1827110"/>
                  </a:lnTo>
                  <a:lnTo>
                    <a:pt x="2809964" y="1260690"/>
                  </a:lnTo>
                  <a:lnTo>
                    <a:pt x="2799143" y="1260690"/>
                  </a:lnTo>
                  <a:lnTo>
                    <a:pt x="2799143" y="1827110"/>
                  </a:lnTo>
                  <a:lnTo>
                    <a:pt x="2799143" y="1838540"/>
                  </a:lnTo>
                  <a:lnTo>
                    <a:pt x="2921685" y="1838540"/>
                  </a:lnTo>
                  <a:lnTo>
                    <a:pt x="2921685" y="1827110"/>
                  </a:lnTo>
                  <a:close/>
                </a:path>
                <a:path w="3576319" h="2487295">
                  <a:moveTo>
                    <a:pt x="3143415" y="1668132"/>
                  </a:moveTo>
                  <a:lnTo>
                    <a:pt x="3031693" y="1668132"/>
                  </a:lnTo>
                  <a:lnTo>
                    <a:pt x="3031693" y="1260462"/>
                  </a:lnTo>
                  <a:lnTo>
                    <a:pt x="3020872" y="1260462"/>
                  </a:lnTo>
                  <a:lnTo>
                    <a:pt x="3020872" y="1668132"/>
                  </a:lnTo>
                  <a:lnTo>
                    <a:pt x="3020872" y="1679562"/>
                  </a:lnTo>
                  <a:lnTo>
                    <a:pt x="3143415" y="1679562"/>
                  </a:lnTo>
                  <a:lnTo>
                    <a:pt x="3143415" y="1668132"/>
                  </a:lnTo>
                  <a:close/>
                </a:path>
                <a:path w="3576319" h="2487295">
                  <a:moveTo>
                    <a:pt x="3285807" y="1534248"/>
                  </a:moveTo>
                  <a:lnTo>
                    <a:pt x="3174085" y="1534248"/>
                  </a:lnTo>
                  <a:lnTo>
                    <a:pt x="3174085" y="1079030"/>
                  </a:lnTo>
                  <a:lnTo>
                    <a:pt x="3174492" y="1078941"/>
                  </a:lnTo>
                  <a:lnTo>
                    <a:pt x="3181350" y="1074318"/>
                  </a:lnTo>
                  <a:lnTo>
                    <a:pt x="3184372" y="1069822"/>
                  </a:lnTo>
                  <a:lnTo>
                    <a:pt x="3185972" y="1067460"/>
                  </a:lnTo>
                  <a:lnTo>
                    <a:pt x="3187662" y="1059065"/>
                  </a:lnTo>
                  <a:lnTo>
                    <a:pt x="3185972" y="1050696"/>
                  </a:lnTo>
                  <a:lnTo>
                    <a:pt x="3184372" y="1048321"/>
                  </a:lnTo>
                  <a:lnTo>
                    <a:pt x="3181350" y="1043838"/>
                  </a:lnTo>
                  <a:lnTo>
                    <a:pt x="3176841" y="1040803"/>
                  </a:lnTo>
                  <a:lnTo>
                    <a:pt x="3176841" y="1053147"/>
                  </a:lnTo>
                  <a:lnTo>
                    <a:pt x="3176841" y="1064996"/>
                  </a:lnTo>
                  <a:lnTo>
                    <a:pt x="3172028" y="1069822"/>
                  </a:lnTo>
                  <a:lnTo>
                    <a:pt x="3160166" y="1069822"/>
                  </a:lnTo>
                  <a:lnTo>
                    <a:pt x="3155365" y="1064996"/>
                  </a:lnTo>
                  <a:lnTo>
                    <a:pt x="3155365" y="1053147"/>
                  </a:lnTo>
                  <a:lnTo>
                    <a:pt x="3160166" y="1048321"/>
                  </a:lnTo>
                  <a:lnTo>
                    <a:pt x="3172028" y="1048321"/>
                  </a:lnTo>
                  <a:lnTo>
                    <a:pt x="3176841" y="1053147"/>
                  </a:lnTo>
                  <a:lnTo>
                    <a:pt x="3176841" y="1040803"/>
                  </a:lnTo>
                  <a:lnTo>
                    <a:pt x="3174492" y="1039215"/>
                  </a:lnTo>
                  <a:lnTo>
                    <a:pt x="3166097" y="1037513"/>
                  </a:lnTo>
                  <a:lnTo>
                    <a:pt x="3157715" y="1039215"/>
                  </a:lnTo>
                  <a:lnTo>
                    <a:pt x="3150870" y="1043838"/>
                  </a:lnTo>
                  <a:lnTo>
                    <a:pt x="3146247" y="1050696"/>
                  </a:lnTo>
                  <a:lnTo>
                    <a:pt x="3144545" y="1059065"/>
                  </a:lnTo>
                  <a:lnTo>
                    <a:pt x="3146247" y="1067460"/>
                  </a:lnTo>
                  <a:lnTo>
                    <a:pt x="3150870" y="1074318"/>
                  </a:lnTo>
                  <a:lnTo>
                    <a:pt x="3157715" y="1078941"/>
                  </a:lnTo>
                  <a:lnTo>
                    <a:pt x="3163265" y="1080071"/>
                  </a:lnTo>
                  <a:lnTo>
                    <a:pt x="3163265" y="1534248"/>
                  </a:lnTo>
                  <a:lnTo>
                    <a:pt x="3163265" y="1545678"/>
                  </a:lnTo>
                  <a:lnTo>
                    <a:pt x="3285807" y="1545678"/>
                  </a:lnTo>
                  <a:lnTo>
                    <a:pt x="3285807" y="1534248"/>
                  </a:lnTo>
                  <a:close/>
                </a:path>
                <a:path w="3576319" h="2487295">
                  <a:moveTo>
                    <a:pt x="3370503" y="1415211"/>
                  </a:moveTo>
                  <a:lnTo>
                    <a:pt x="3258782" y="1415211"/>
                  </a:lnTo>
                  <a:lnTo>
                    <a:pt x="3258782" y="1260271"/>
                  </a:lnTo>
                  <a:lnTo>
                    <a:pt x="3247961" y="1260271"/>
                  </a:lnTo>
                  <a:lnTo>
                    <a:pt x="3247961" y="1415211"/>
                  </a:lnTo>
                  <a:lnTo>
                    <a:pt x="3247961" y="1426641"/>
                  </a:lnTo>
                  <a:lnTo>
                    <a:pt x="3370503" y="1426641"/>
                  </a:lnTo>
                  <a:lnTo>
                    <a:pt x="3370503" y="1415211"/>
                  </a:lnTo>
                  <a:close/>
                </a:path>
                <a:path w="3576319" h="2487295">
                  <a:moveTo>
                    <a:pt x="3575964" y="1353934"/>
                  </a:moveTo>
                  <a:lnTo>
                    <a:pt x="3464242" y="1353934"/>
                  </a:lnTo>
                  <a:lnTo>
                    <a:pt x="3464242" y="1259954"/>
                  </a:lnTo>
                  <a:lnTo>
                    <a:pt x="3453422" y="1259954"/>
                  </a:lnTo>
                  <a:lnTo>
                    <a:pt x="3453422" y="1353934"/>
                  </a:lnTo>
                  <a:lnTo>
                    <a:pt x="3453422" y="1365364"/>
                  </a:lnTo>
                  <a:lnTo>
                    <a:pt x="3575964" y="1365364"/>
                  </a:lnTo>
                  <a:lnTo>
                    <a:pt x="3575964" y="1353934"/>
                  </a:lnTo>
                  <a:close/>
                </a:path>
              </a:pathLst>
            </a:custGeom>
            <a:solidFill>
              <a:srgbClr val="231F20"/>
            </a:solidFill>
          </p:spPr>
          <p:txBody>
            <a:bodyPr wrap="square" lIns="0" tIns="0" rIns="0" bIns="0" rtlCol="0"/>
            <a:lstStyle/>
            <a:p/>
          </p:txBody>
        </p:sp>
      </p:grpSp>
      <p:sp>
        <p:nvSpPr>
          <p:cNvPr id="291" name="object 291" descr=""/>
          <p:cNvSpPr txBox="1"/>
          <p:nvPr/>
        </p:nvSpPr>
        <p:spPr>
          <a:xfrm>
            <a:off x="12565699" y="1280425"/>
            <a:ext cx="1078865" cy="112395"/>
          </a:xfrm>
          <a:prstGeom prst="rect">
            <a:avLst/>
          </a:prstGeom>
        </p:spPr>
        <p:txBody>
          <a:bodyPr wrap="square" lIns="0" tIns="14604" rIns="0" bIns="0" rtlCol="0" vert="horz">
            <a:spAutoFit/>
          </a:bodyPr>
          <a:lstStyle/>
          <a:p>
            <a:pPr marL="12700">
              <a:lnSpc>
                <a:spcPct val="100000"/>
              </a:lnSpc>
              <a:spcBef>
                <a:spcPts val="114"/>
              </a:spcBef>
            </a:pPr>
            <a:r>
              <a:rPr dirty="0" sz="550">
                <a:solidFill>
                  <a:srgbClr val="231F20"/>
                </a:solidFill>
                <a:latin typeface="SimSun"/>
                <a:cs typeface="SimSun"/>
              </a:rPr>
              <a:t>方向燈指示燈（緊急閃爍警示燈</a:t>
            </a:r>
            <a:r>
              <a:rPr dirty="0" sz="550" spc="-50">
                <a:solidFill>
                  <a:srgbClr val="231F20"/>
                </a:solidFill>
                <a:latin typeface="SimSun"/>
                <a:cs typeface="SimSun"/>
              </a:rPr>
              <a:t>）</a:t>
            </a:r>
            <a:endParaRPr sz="550">
              <a:latin typeface="SimSun"/>
              <a:cs typeface="SimSun"/>
            </a:endParaRPr>
          </a:p>
        </p:txBody>
      </p:sp>
      <p:sp>
        <p:nvSpPr>
          <p:cNvPr id="292" name="object 292" descr=""/>
          <p:cNvSpPr txBox="1"/>
          <p:nvPr/>
        </p:nvSpPr>
        <p:spPr>
          <a:xfrm>
            <a:off x="10430896" y="2628627"/>
            <a:ext cx="236220" cy="281305"/>
          </a:xfrm>
          <a:prstGeom prst="rect">
            <a:avLst/>
          </a:prstGeom>
        </p:spPr>
        <p:txBody>
          <a:bodyPr wrap="square" lIns="0" tIns="12065" rIns="0" bIns="0" rtlCol="0" vert="horz">
            <a:spAutoFit/>
          </a:bodyPr>
          <a:lstStyle/>
          <a:p>
            <a:pPr marL="12700" marR="5080">
              <a:lnSpc>
                <a:spcPct val="152500"/>
              </a:lnSpc>
              <a:spcBef>
                <a:spcPts val="95"/>
              </a:spcBef>
            </a:pPr>
            <a:r>
              <a:rPr dirty="0" sz="550" spc="-20">
                <a:solidFill>
                  <a:srgbClr val="231F20"/>
                </a:solidFill>
                <a:latin typeface="SimSun"/>
                <a:cs typeface="SimSun"/>
              </a:rPr>
              <a:t>燃油表車速表</a:t>
            </a:r>
            <a:endParaRPr sz="550">
              <a:latin typeface="SimSun"/>
              <a:cs typeface="SimSun"/>
            </a:endParaRPr>
          </a:p>
        </p:txBody>
      </p:sp>
      <p:sp>
        <p:nvSpPr>
          <p:cNvPr id="293" name="object 293" descr=""/>
          <p:cNvSpPr txBox="1"/>
          <p:nvPr/>
        </p:nvSpPr>
        <p:spPr>
          <a:xfrm>
            <a:off x="10661297" y="2943628"/>
            <a:ext cx="236220" cy="112395"/>
          </a:xfrm>
          <a:prstGeom prst="rect">
            <a:avLst/>
          </a:prstGeom>
        </p:spPr>
        <p:txBody>
          <a:bodyPr wrap="square" lIns="0" tIns="14604" rIns="0" bIns="0" rtlCol="0" vert="horz">
            <a:spAutoFit/>
          </a:bodyPr>
          <a:lstStyle/>
          <a:p>
            <a:pPr marL="12700">
              <a:lnSpc>
                <a:spcPct val="100000"/>
              </a:lnSpc>
              <a:spcBef>
                <a:spcPts val="114"/>
              </a:spcBef>
            </a:pPr>
            <a:r>
              <a:rPr dirty="0" sz="550" spc="-20">
                <a:solidFill>
                  <a:srgbClr val="231F20"/>
                </a:solidFill>
                <a:latin typeface="SimSun"/>
                <a:cs typeface="SimSun"/>
              </a:rPr>
              <a:t>里程表</a:t>
            </a:r>
            <a:endParaRPr sz="550">
              <a:latin typeface="SimSun"/>
              <a:cs typeface="SimSun"/>
            </a:endParaRPr>
          </a:p>
        </p:txBody>
      </p:sp>
      <p:sp>
        <p:nvSpPr>
          <p:cNvPr id="294" name="object 294" descr=""/>
          <p:cNvSpPr txBox="1"/>
          <p:nvPr/>
        </p:nvSpPr>
        <p:spPr>
          <a:xfrm>
            <a:off x="11203097" y="3107428"/>
            <a:ext cx="236220" cy="112395"/>
          </a:xfrm>
          <a:prstGeom prst="rect">
            <a:avLst/>
          </a:prstGeom>
        </p:spPr>
        <p:txBody>
          <a:bodyPr wrap="square" lIns="0" tIns="14604" rIns="0" bIns="0" rtlCol="0" vert="horz">
            <a:spAutoFit/>
          </a:bodyPr>
          <a:lstStyle/>
          <a:p>
            <a:pPr marL="12700">
              <a:lnSpc>
                <a:spcPct val="100000"/>
              </a:lnSpc>
              <a:spcBef>
                <a:spcPts val="114"/>
              </a:spcBef>
            </a:pPr>
            <a:r>
              <a:rPr dirty="0" sz="550" spc="-20">
                <a:solidFill>
                  <a:srgbClr val="231F20"/>
                </a:solidFill>
                <a:latin typeface="SimSun"/>
                <a:cs typeface="SimSun"/>
              </a:rPr>
              <a:t>行程表</a:t>
            </a:r>
            <a:endParaRPr sz="550">
              <a:latin typeface="SimSun"/>
              <a:cs typeface="SimSun"/>
            </a:endParaRPr>
          </a:p>
        </p:txBody>
      </p:sp>
      <p:sp>
        <p:nvSpPr>
          <p:cNvPr id="295" name="object 295" descr=""/>
          <p:cNvSpPr txBox="1"/>
          <p:nvPr/>
        </p:nvSpPr>
        <p:spPr>
          <a:xfrm>
            <a:off x="11554962" y="3258628"/>
            <a:ext cx="306705" cy="112395"/>
          </a:xfrm>
          <a:prstGeom prst="rect">
            <a:avLst/>
          </a:prstGeom>
        </p:spPr>
        <p:txBody>
          <a:bodyPr wrap="square" lIns="0" tIns="14604" rIns="0" bIns="0" rtlCol="0" vert="horz">
            <a:spAutoFit/>
          </a:bodyPr>
          <a:lstStyle/>
          <a:p>
            <a:pPr marL="12700">
              <a:lnSpc>
                <a:spcPct val="100000"/>
              </a:lnSpc>
              <a:spcBef>
                <a:spcPts val="114"/>
              </a:spcBef>
            </a:pPr>
            <a:r>
              <a:rPr dirty="0" sz="550" spc="-15">
                <a:solidFill>
                  <a:srgbClr val="231F20"/>
                </a:solidFill>
                <a:latin typeface="SimSun"/>
                <a:cs typeface="SimSun"/>
              </a:rPr>
              <a:t>復位旋鈕</a:t>
            </a:r>
            <a:endParaRPr sz="550">
              <a:latin typeface="SimSun"/>
              <a:cs typeface="SimSun"/>
            </a:endParaRPr>
          </a:p>
        </p:txBody>
      </p:sp>
      <p:sp>
        <p:nvSpPr>
          <p:cNvPr id="296" name="object 296" descr=""/>
          <p:cNvSpPr txBox="1"/>
          <p:nvPr/>
        </p:nvSpPr>
        <p:spPr>
          <a:xfrm>
            <a:off x="13051628" y="3442229"/>
            <a:ext cx="516890" cy="11239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SimSun"/>
                <a:cs typeface="SimSun"/>
              </a:rPr>
              <a:t>煞車系統警示燈</a:t>
            </a:r>
            <a:endParaRPr sz="550">
              <a:latin typeface="SimSun"/>
              <a:cs typeface="SimSun"/>
            </a:endParaRPr>
          </a:p>
        </p:txBody>
      </p:sp>
      <p:sp>
        <p:nvSpPr>
          <p:cNvPr id="297" name="object 297" descr=""/>
          <p:cNvSpPr txBox="1"/>
          <p:nvPr/>
        </p:nvSpPr>
        <p:spPr>
          <a:xfrm>
            <a:off x="13262661" y="3258628"/>
            <a:ext cx="516890" cy="11239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SimSun"/>
                <a:cs typeface="SimSun"/>
              </a:rPr>
              <a:t>機油壓力警示燈</a:t>
            </a:r>
            <a:endParaRPr sz="550">
              <a:latin typeface="SimSun"/>
              <a:cs typeface="SimSun"/>
            </a:endParaRPr>
          </a:p>
        </p:txBody>
      </p:sp>
      <p:sp>
        <p:nvSpPr>
          <p:cNvPr id="298" name="object 298" descr=""/>
          <p:cNvSpPr txBox="1"/>
          <p:nvPr/>
        </p:nvSpPr>
        <p:spPr>
          <a:xfrm>
            <a:off x="13474628" y="3107428"/>
            <a:ext cx="516890" cy="11239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SimSun"/>
                <a:cs typeface="SimSun"/>
              </a:rPr>
              <a:t>充電系統警示燈</a:t>
            </a:r>
            <a:endParaRPr sz="550">
              <a:latin typeface="SimSun"/>
              <a:cs typeface="SimSun"/>
            </a:endParaRPr>
          </a:p>
        </p:txBody>
      </p:sp>
      <p:sp>
        <p:nvSpPr>
          <p:cNvPr id="299" name="object 299" descr=""/>
          <p:cNvSpPr txBox="1"/>
          <p:nvPr/>
        </p:nvSpPr>
        <p:spPr>
          <a:xfrm>
            <a:off x="13692429" y="2947228"/>
            <a:ext cx="376555" cy="11239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SimSun"/>
                <a:cs typeface="SimSun"/>
              </a:rPr>
              <a:t>遠光指示燈</a:t>
            </a:r>
            <a:endParaRPr sz="550">
              <a:latin typeface="SimSun"/>
              <a:cs typeface="SimSun"/>
            </a:endParaRPr>
          </a:p>
        </p:txBody>
      </p:sp>
      <p:sp>
        <p:nvSpPr>
          <p:cNvPr id="300" name="object 300" descr=""/>
          <p:cNvSpPr txBox="1"/>
          <p:nvPr/>
        </p:nvSpPr>
        <p:spPr>
          <a:xfrm>
            <a:off x="11888827" y="3597029"/>
            <a:ext cx="376555" cy="11239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SimSun"/>
                <a:cs typeface="SimSun"/>
              </a:rPr>
              <a:t>引擎轉速表</a:t>
            </a:r>
            <a:endParaRPr sz="550">
              <a:latin typeface="SimSun"/>
              <a:cs typeface="SimSun"/>
            </a:endParaRPr>
          </a:p>
        </p:txBody>
      </p:sp>
      <p:sp>
        <p:nvSpPr>
          <p:cNvPr id="301" name="object 301" descr=""/>
          <p:cNvSpPr txBox="1"/>
          <p:nvPr/>
        </p:nvSpPr>
        <p:spPr>
          <a:xfrm>
            <a:off x="13831030" y="2667003"/>
            <a:ext cx="530860" cy="258445"/>
          </a:xfrm>
          <a:prstGeom prst="rect">
            <a:avLst/>
          </a:prstGeom>
        </p:spPr>
        <p:txBody>
          <a:bodyPr wrap="square" lIns="0" tIns="12065" rIns="0" bIns="0" rtlCol="0" vert="horz">
            <a:spAutoFit/>
          </a:bodyPr>
          <a:lstStyle/>
          <a:p>
            <a:pPr marL="12700" marR="5080" indent="83185">
              <a:lnSpc>
                <a:spcPct val="138900"/>
              </a:lnSpc>
              <a:spcBef>
                <a:spcPts val="95"/>
              </a:spcBef>
            </a:pPr>
            <a:r>
              <a:rPr dirty="0" sz="550" spc="-10">
                <a:solidFill>
                  <a:srgbClr val="231F20"/>
                </a:solidFill>
                <a:latin typeface="SimSun"/>
                <a:cs typeface="SimSun"/>
              </a:rPr>
              <a:t>安全帶提示燈</a:t>
            </a:r>
            <a:r>
              <a:rPr dirty="0" sz="550" spc="-20">
                <a:solidFill>
                  <a:srgbClr val="231F20"/>
                </a:solidFill>
                <a:latin typeface="SimSun"/>
                <a:cs typeface="SimSun"/>
              </a:rPr>
              <a:t>水溫表</a:t>
            </a:r>
            <a:endParaRPr sz="550">
              <a:latin typeface="SimSun"/>
              <a:cs typeface="SimSun"/>
            </a:endParaRPr>
          </a:p>
        </p:txBody>
      </p:sp>
      <p:sp>
        <p:nvSpPr>
          <p:cNvPr id="302" name="object 302" descr=""/>
          <p:cNvSpPr txBox="1"/>
          <p:nvPr/>
        </p:nvSpPr>
        <p:spPr>
          <a:xfrm>
            <a:off x="10141446" y="3765664"/>
            <a:ext cx="237490"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1.2.20</a:t>
            </a:r>
            <a:endParaRPr sz="500">
              <a:latin typeface="Trebuchet MS"/>
              <a:cs typeface="Trebuchet MS"/>
            </a:endParaRPr>
          </a:p>
        </p:txBody>
      </p:sp>
      <p:sp>
        <p:nvSpPr>
          <p:cNvPr id="303" name="object 303" descr=""/>
          <p:cNvSpPr txBox="1"/>
          <p:nvPr/>
        </p:nvSpPr>
        <p:spPr>
          <a:xfrm>
            <a:off x="11090844" y="3764429"/>
            <a:ext cx="2506345" cy="316230"/>
          </a:xfrm>
          <a:prstGeom prst="rect">
            <a:avLst/>
          </a:prstGeom>
        </p:spPr>
        <p:txBody>
          <a:bodyPr wrap="square" lIns="0" tIns="14604" rIns="0" bIns="0" rtlCol="0" vert="horz">
            <a:spAutoFit/>
          </a:bodyPr>
          <a:lstStyle/>
          <a:p>
            <a:pPr marL="900430">
              <a:lnSpc>
                <a:spcPct val="100000"/>
              </a:lnSpc>
              <a:spcBef>
                <a:spcPts val="114"/>
              </a:spcBef>
              <a:tabLst>
                <a:tab pos="1767839" algn="l"/>
              </a:tabLst>
            </a:pPr>
            <a:r>
              <a:rPr dirty="0" sz="550">
                <a:solidFill>
                  <a:srgbClr val="231F20"/>
                </a:solidFill>
                <a:latin typeface="SimSun"/>
                <a:cs typeface="SimSun"/>
              </a:rPr>
              <a:t>車門警示</a:t>
            </a:r>
            <a:r>
              <a:rPr dirty="0" sz="550" spc="-50">
                <a:solidFill>
                  <a:srgbClr val="231F20"/>
                </a:solidFill>
                <a:latin typeface="SimSun"/>
                <a:cs typeface="SimSun"/>
              </a:rPr>
              <a:t>燈</a:t>
            </a:r>
            <a:r>
              <a:rPr dirty="0" sz="550">
                <a:solidFill>
                  <a:srgbClr val="231F20"/>
                </a:solidFill>
                <a:latin typeface="SimSun"/>
                <a:cs typeface="SimSun"/>
              </a:rPr>
              <a:t>	引擎故障警示</a:t>
            </a:r>
            <a:r>
              <a:rPr dirty="0" sz="550" spc="-50">
                <a:solidFill>
                  <a:srgbClr val="231F20"/>
                </a:solidFill>
                <a:latin typeface="SimSun"/>
                <a:cs typeface="SimSun"/>
              </a:rPr>
              <a:t>燈</a:t>
            </a:r>
            <a:endParaRPr sz="550">
              <a:latin typeface="SimSun"/>
              <a:cs typeface="SimSun"/>
            </a:endParaRPr>
          </a:p>
          <a:p>
            <a:pPr>
              <a:lnSpc>
                <a:spcPct val="100000"/>
              </a:lnSpc>
              <a:spcBef>
                <a:spcPts val="50"/>
              </a:spcBef>
            </a:pPr>
            <a:endParaRPr sz="700">
              <a:latin typeface="SimSun"/>
              <a:cs typeface="SimSun"/>
            </a:endParaRPr>
          </a:p>
          <a:p>
            <a:pPr marL="12700">
              <a:lnSpc>
                <a:spcPct val="100000"/>
              </a:lnSpc>
            </a:pPr>
            <a:r>
              <a:rPr dirty="0" sz="550" spc="-25">
                <a:solidFill>
                  <a:srgbClr val="231F20"/>
                </a:solidFill>
                <a:latin typeface="SimSun"/>
                <a:cs typeface="SimSun"/>
              </a:rPr>
              <a:t>※ 各車型車儀錶板樣式不盡相同，本圖僅供參考，應依原廠提供車輛使用手冊為準</a:t>
            </a:r>
            <a:endParaRPr sz="550">
              <a:latin typeface="SimSun"/>
              <a:cs typeface="SimSun"/>
            </a:endParaRPr>
          </a:p>
        </p:txBody>
      </p:sp>
      <p:sp>
        <p:nvSpPr>
          <p:cNvPr id="304" name="object 304" descr=""/>
          <p:cNvSpPr txBox="1"/>
          <p:nvPr/>
        </p:nvSpPr>
        <p:spPr>
          <a:xfrm>
            <a:off x="14117297" y="2619622"/>
            <a:ext cx="447040" cy="11239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SimSun"/>
                <a:cs typeface="SimSun"/>
              </a:rPr>
              <a:t>前霧燈指示燈</a:t>
            </a:r>
            <a:endParaRPr sz="550">
              <a:latin typeface="SimSun"/>
              <a:cs typeface="SimSun"/>
            </a:endParaRPr>
          </a:p>
        </p:txBody>
      </p:sp>
      <p:sp>
        <p:nvSpPr>
          <p:cNvPr id="305" name="object 305" descr=""/>
          <p:cNvSpPr txBox="1"/>
          <p:nvPr/>
        </p:nvSpPr>
        <p:spPr>
          <a:xfrm>
            <a:off x="11558629" y="3442223"/>
            <a:ext cx="587375" cy="11239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SimSun"/>
                <a:cs typeface="SimSun"/>
              </a:rPr>
              <a:t>低燃油油位警示燈</a:t>
            </a:r>
            <a:endParaRPr sz="550">
              <a:latin typeface="SimSun"/>
              <a:cs typeface="SimSun"/>
            </a:endParaRPr>
          </a:p>
        </p:txBody>
      </p:sp>
      <p:graphicFrame>
        <p:nvGraphicFramePr>
          <p:cNvPr id="306" name="object 306" descr=""/>
          <p:cNvGraphicFramePr>
            <a:graphicFrameLocks noGrp="1"/>
          </p:cNvGraphicFramePr>
          <p:nvPr/>
        </p:nvGraphicFramePr>
        <p:xfrm>
          <a:off x="557999" y="360003"/>
          <a:ext cx="6718300" cy="460756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91660">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7780">
                        <a:lnSpc>
                          <a:spcPct val="100000"/>
                        </a:lnSpc>
                        <a:spcBef>
                          <a:spcPts val="605"/>
                        </a:spcBef>
                      </a:pPr>
                      <a:r>
                        <a:rPr dirty="0" sz="900" spc="-40">
                          <a:solidFill>
                            <a:srgbClr val="231F20"/>
                          </a:solidFill>
                          <a:latin typeface="華康標楷體"/>
                          <a:cs typeface="華康標楷體"/>
                        </a:rPr>
                        <a:t>﹝喇叭</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5"/>
                        </a:spcBef>
                      </a:pPr>
                      <a:endParaRPr sz="750">
                        <a:latin typeface="Times New Roman"/>
                        <a:cs typeface="Times New Roman"/>
                      </a:endParaRPr>
                    </a:p>
                    <a:p>
                      <a:pPr marL="17780">
                        <a:lnSpc>
                          <a:spcPct val="102400"/>
                        </a:lnSpc>
                        <a:spcBef>
                          <a:spcPts val="5"/>
                        </a:spcBef>
                      </a:pPr>
                      <a:r>
                        <a:rPr dirty="0" sz="900" spc="95">
                          <a:solidFill>
                            <a:srgbClr val="231F20"/>
                          </a:solidFill>
                          <a:latin typeface="華康標楷體"/>
                          <a:cs typeface="華康標楷體"/>
                        </a:rPr>
                        <a:t>﹝</a:t>
                      </a:r>
                      <a:r>
                        <a:rPr dirty="0" sz="900" spc="85">
                          <a:solidFill>
                            <a:srgbClr val="231F20"/>
                          </a:solidFill>
                          <a:latin typeface="華康標楷體"/>
                          <a:cs typeface="華康標楷體"/>
                        </a:rPr>
                        <a:t>駕駛座空間</a:t>
                      </a:r>
                      <a:r>
                        <a:rPr dirty="0" sz="900" spc="-40">
                          <a:solidFill>
                            <a:srgbClr val="231F20"/>
                          </a:solidFill>
                          <a:latin typeface="華康標楷體"/>
                          <a:cs typeface="華康標楷體"/>
                        </a:rPr>
                        <a:t>配置</a:t>
                      </a:r>
                      <a:r>
                        <a:rPr dirty="0" sz="900" spc="-50">
                          <a:solidFill>
                            <a:srgbClr val="231F20"/>
                          </a:solidFill>
                          <a:latin typeface="華康標楷體"/>
                          <a:cs typeface="華康標楷體"/>
                        </a:rPr>
                        <a:t>﹞</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lnB w="9525">
                      <a:solidFill>
                        <a:srgbClr val="BCBEC0"/>
                      </a:solidFill>
                      <a:prstDash val="solid"/>
                    </a:lnB>
                  </a:tcPr>
                </a:tc>
                <a:tc>
                  <a:txBody>
                    <a:bodyPr/>
                    <a:lstStyle/>
                    <a:p>
                      <a:pPr marL="305435" indent="-287655">
                        <a:lnSpc>
                          <a:spcPct val="100000"/>
                        </a:lnSpc>
                        <a:spcBef>
                          <a:spcPts val="280"/>
                        </a:spcBef>
                        <a:buSzPct val="88888"/>
                        <a:buAutoNum type="arabicPlain"/>
                        <a:tabLst>
                          <a:tab pos="305435" algn="l"/>
                        </a:tabLst>
                      </a:pPr>
                      <a:r>
                        <a:rPr dirty="0" sz="900" spc="-20">
                          <a:solidFill>
                            <a:srgbClr val="231F20"/>
                          </a:solidFill>
                          <a:latin typeface="華康標楷體"/>
                          <a:cs typeface="華康標楷體"/>
                        </a:rPr>
                        <a:t>使用雨刷的方法</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15"/>
                        </a:spcBef>
                        <a:buClr>
                          <a:srgbClr val="231F20"/>
                        </a:buClr>
                        <a:buFont typeface=""/>
                        <a:buAutoNum type="arabicPlain"/>
                      </a:pPr>
                      <a:endParaRPr sz="1400">
                        <a:latin typeface="Times New Roman"/>
                        <a:cs typeface="Times New Roman"/>
                      </a:endParaRPr>
                    </a:p>
                    <a:p>
                      <a:pPr marL="305435" indent="-287655">
                        <a:lnSpc>
                          <a:spcPct val="100000"/>
                        </a:lnSpc>
                        <a:buSzPct val="88888"/>
                        <a:buAutoNum type="arabicPlain"/>
                        <a:tabLst>
                          <a:tab pos="305435" algn="l"/>
                        </a:tabLst>
                      </a:pPr>
                      <a:r>
                        <a:rPr dirty="0" sz="900" spc="-20">
                          <a:solidFill>
                            <a:srgbClr val="231F20"/>
                          </a:solidFill>
                          <a:latin typeface="華康標楷體"/>
                          <a:cs typeface="華康標楷體"/>
                        </a:rPr>
                        <a:t>撥桿向下移動</a:t>
                      </a:r>
                      <a:endParaRPr sz="900">
                        <a:latin typeface="華康標楷體"/>
                        <a:cs typeface="華康標楷體"/>
                      </a:endParaRPr>
                    </a:p>
                    <a:p>
                      <a:pPr>
                        <a:lnSpc>
                          <a:spcPct val="100000"/>
                        </a:lnSpc>
                        <a:buClr>
                          <a:srgbClr val="231F20"/>
                        </a:buClr>
                        <a:buFont typeface=""/>
                        <a:buAutoNum type="arabicPlain"/>
                      </a:pPr>
                      <a:endParaRPr sz="1500">
                        <a:latin typeface="Times New Roman"/>
                        <a:cs typeface="Times New Roman"/>
                      </a:endParaRPr>
                    </a:p>
                    <a:p>
                      <a:pPr marL="306070" marR="36830" indent="-288290">
                        <a:lnSpc>
                          <a:spcPct val="102400"/>
                        </a:lnSpc>
                        <a:spcBef>
                          <a:spcPts val="5"/>
                        </a:spcBef>
                        <a:buSzPct val="88888"/>
                        <a:buFont typeface=""/>
                        <a:buAutoNum type="arabicPlain"/>
                        <a:tabLst>
                          <a:tab pos="306070" algn="l"/>
                          <a:tab pos="316865" algn="l"/>
                        </a:tabLst>
                      </a:pPr>
                      <a:r>
                        <a:rPr dirty="0" sz="900">
                          <a:solidFill>
                            <a:srgbClr val="231F20"/>
                          </a:solidFill>
                          <a:latin typeface="Times New Roman"/>
                          <a:cs typeface="Times New Roman"/>
                        </a:rPr>
                        <a:t>	</a:t>
                      </a:r>
                      <a:r>
                        <a:rPr dirty="0" sz="900" spc="70">
                          <a:solidFill>
                            <a:srgbClr val="231F20"/>
                          </a:solidFill>
                          <a:latin typeface="華康標楷體"/>
                          <a:cs typeface="華康標楷體"/>
                        </a:rPr>
                        <a:t>將撥桿撥回原來的</a:t>
                      </a:r>
                      <a:r>
                        <a:rPr dirty="0" sz="900" spc="-30">
                          <a:solidFill>
                            <a:srgbClr val="231F20"/>
                          </a:solidFill>
                          <a:latin typeface="華康標楷體"/>
                          <a:cs typeface="華康標楷體"/>
                        </a:rPr>
                        <a:t>位置</a:t>
                      </a:r>
                      <a:endParaRPr sz="900">
                        <a:latin typeface="華康標楷體"/>
                        <a:cs typeface="華康標楷體"/>
                      </a:endParaRPr>
                    </a:p>
                    <a:p>
                      <a:pPr marL="17780">
                        <a:lnSpc>
                          <a:spcPct val="100000"/>
                        </a:lnSpc>
                        <a:spcBef>
                          <a:spcPts val="650"/>
                        </a:spcBef>
                      </a:pPr>
                      <a:r>
                        <a:rPr dirty="0" sz="900" spc="-15">
                          <a:solidFill>
                            <a:srgbClr val="231F20"/>
                          </a:solidFill>
                          <a:latin typeface="華康標楷體"/>
                          <a:cs typeface="華康標楷體"/>
                        </a:rPr>
                        <a:t>．掌握喇叭的操作方法</a:t>
                      </a:r>
                      <a:endParaRPr sz="900">
                        <a:latin typeface="華康標楷體"/>
                        <a:cs typeface="華康標楷體"/>
                      </a:endParaRPr>
                    </a:p>
                    <a:p>
                      <a:pPr marL="17780">
                        <a:lnSpc>
                          <a:spcPct val="100000"/>
                        </a:lnSpc>
                        <a:spcBef>
                          <a:spcPts val="620"/>
                        </a:spcBef>
                      </a:pPr>
                      <a:r>
                        <a:rPr dirty="0" sz="900" spc="-20">
                          <a:solidFill>
                            <a:srgbClr val="231F20"/>
                          </a:solidFill>
                          <a:latin typeface="華康標楷體"/>
                          <a:cs typeface="華康標楷體"/>
                        </a:rPr>
                        <a:t>．按下喇叭開關</a:t>
                      </a:r>
                      <a:endParaRPr sz="900">
                        <a:latin typeface="華康標楷體"/>
                        <a:cs typeface="華康標楷體"/>
                      </a:endParaRPr>
                    </a:p>
                    <a:p>
                      <a:pPr>
                        <a:lnSpc>
                          <a:spcPct val="100000"/>
                        </a:lnSpc>
                      </a:pPr>
                      <a:endParaRPr sz="900">
                        <a:latin typeface="Times New Roman"/>
                        <a:cs typeface="Times New Roman"/>
                      </a:endParaRPr>
                    </a:p>
                    <a:p>
                      <a:pPr>
                        <a:lnSpc>
                          <a:spcPct val="100000"/>
                        </a:lnSpc>
                        <a:spcBef>
                          <a:spcPts val="20"/>
                        </a:spcBef>
                      </a:pPr>
                      <a:endParaRPr sz="1100">
                        <a:latin typeface="Times New Roman"/>
                        <a:cs typeface="Times New Roman"/>
                      </a:endParaRPr>
                    </a:p>
                    <a:p>
                      <a:pPr marL="17780">
                        <a:lnSpc>
                          <a:spcPct val="100000"/>
                        </a:lnSpc>
                      </a:pPr>
                      <a:r>
                        <a:rPr dirty="0" sz="900" spc="-5">
                          <a:solidFill>
                            <a:srgbClr val="231F20"/>
                          </a:solidFill>
                          <a:latin typeface="華康標楷體"/>
                          <a:cs typeface="華康標楷體"/>
                        </a:rPr>
                        <a:t>．瞭解駕駛座之周邊設備</a:t>
                      </a:r>
                      <a:endParaRPr sz="900">
                        <a:latin typeface="華康標楷體"/>
                        <a:cs typeface="華康標楷體"/>
                      </a:endParaRPr>
                    </a:p>
                    <a:p>
                      <a:pPr marL="132715">
                        <a:lnSpc>
                          <a:spcPct val="100000"/>
                        </a:lnSpc>
                        <a:spcBef>
                          <a:spcPts val="25"/>
                        </a:spcBef>
                      </a:pPr>
                      <a:r>
                        <a:rPr dirty="0" sz="900" spc="-10">
                          <a:solidFill>
                            <a:srgbClr val="231F20"/>
                          </a:solidFill>
                          <a:latin typeface="華康標楷體"/>
                          <a:cs typeface="華康標楷體"/>
                        </a:rPr>
                        <a:t>（</a:t>
                      </a:r>
                      <a:r>
                        <a:rPr dirty="0" sz="900" spc="-114">
                          <a:solidFill>
                            <a:srgbClr val="231F20"/>
                          </a:solidFill>
                          <a:latin typeface="華康標楷體"/>
                          <a:cs typeface="華康標楷體"/>
                        </a:rPr>
                        <a:t>圖 </a:t>
                      </a:r>
                      <a:r>
                        <a:rPr dirty="0" sz="900" spc="-10">
                          <a:solidFill>
                            <a:srgbClr val="231F20"/>
                          </a:solidFill>
                          <a:latin typeface="Trebuchet MS"/>
                          <a:cs typeface="Trebuchet MS"/>
                        </a:rPr>
                        <a:t>1.2.19</a:t>
                      </a:r>
                      <a:r>
                        <a:rPr dirty="0" sz="900" spc="-10">
                          <a:solidFill>
                            <a:srgbClr val="231F20"/>
                          </a:solidFill>
                          <a:latin typeface="華康標楷體"/>
                          <a:cs typeface="華康標楷體"/>
                        </a:rPr>
                        <a:t>）</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gn="just" marL="305435" marR="46355" indent="-288290">
                        <a:lnSpc>
                          <a:spcPct val="102400"/>
                        </a:lnSpc>
                        <a:spcBef>
                          <a:spcPts val="254"/>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5">
                          <a:solidFill>
                            <a:srgbClr val="231F20"/>
                          </a:solidFill>
                          <a:latin typeface="華康標楷體"/>
                          <a:cs typeface="華康標楷體"/>
                        </a:rPr>
                        <a:t>用右手按下雨刷水按鈕</a:t>
                      </a:r>
                      <a:r>
                        <a:rPr dirty="0" sz="900">
                          <a:solidFill>
                            <a:srgbClr val="231F20"/>
                          </a:solidFill>
                          <a:latin typeface="華康標楷體"/>
                          <a:cs typeface="華康標楷體"/>
                        </a:rPr>
                        <a:t>（按壓式）</a:t>
                      </a:r>
                      <a:r>
                        <a:rPr dirty="0" sz="900" spc="-10">
                          <a:solidFill>
                            <a:srgbClr val="231F20"/>
                          </a:solidFill>
                          <a:latin typeface="華康標楷體"/>
                          <a:cs typeface="華康標楷體"/>
                        </a:rPr>
                        <a:t>或將撥桿往身體的</a:t>
                      </a:r>
                      <a:r>
                        <a:rPr dirty="0" sz="900" spc="-5">
                          <a:solidFill>
                            <a:srgbClr val="231F20"/>
                          </a:solidFill>
                          <a:latin typeface="華康標楷體"/>
                          <a:cs typeface="華康標楷體"/>
                        </a:rPr>
                        <a:t>方向拉</a:t>
                      </a:r>
                      <a:r>
                        <a:rPr dirty="0" sz="900">
                          <a:solidFill>
                            <a:srgbClr val="231F20"/>
                          </a:solidFill>
                          <a:latin typeface="華康標楷體"/>
                          <a:cs typeface="華康標楷體"/>
                        </a:rPr>
                        <a:t>（拉桿式）</a:t>
                      </a:r>
                      <a:r>
                        <a:rPr dirty="0" sz="900" spc="-5">
                          <a:solidFill>
                            <a:srgbClr val="231F20"/>
                          </a:solidFill>
                          <a:latin typeface="華康標楷體"/>
                          <a:cs typeface="華康標楷體"/>
                        </a:rPr>
                        <a:t>，讓雨刷水噴至前擋風玻璃表面上</a:t>
                      </a:r>
                      <a:r>
                        <a:rPr dirty="0" sz="900" spc="-15">
                          <a:solidFill>
                            <a:srgbClr val="231F20"/>
                          </a:solidFill>
                          <a:latin typeface="華康標楷體"/>
                          <a:cs typeface="華康標楷體"/>
                        </a:rPr>
                        <a:t>並作動雨刷清除污漬及水滴。</a:t>
                      </a:r>
                      <a:endParaRPr sz="900">
                        <a:latin typeface="華康標楷體"/>
                        <a:cs typeface="華康標楷體"/>
                      </a:endParaRPr>
                    </a:p>
                    <a:p>
                      <a:pPr marL="305435" marR="46990" indent="-288290">
                        <a:lnSpc>
                          <a:spcPct val="102400"/>
                        </a:lnSpc>
                        <a:spcBef>
                          <a:spcPts val="650"/>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用右手將雨刷開關撥桿依序向下撥動，並確認雨刷之</a:t>
                      </a:r>
                      <a:r>
                        <a:rPr dirty="0" sz="900" spc="-20">
                          <a:solidFill>
                            <a:srgbClr val="231F20"/>
                          </a:solidFill>
                          <a:latin typeface="華康標楷體"/>
                          <a:cs typeface="華康標楷體"/>
                        </a:rPr>
                        <a:t>每個位置的動作。</a:t>
                      </a:r>
                      <a:endParaRPr sz="900">
                        <a:latin typeface="華康標楷體"/>
                        <a:cs typeface="華康標楷體"/>
                      </a:endParaRPr>
                    </a:p>
                    <a:p>
                      <a:pPr marL="305435" marR="45720" indent="-288290">
                        <a:lnSpc>
                          <a:spcPct val="102400"/>
                        </a:lnSpc>
                        <a:spcBef>
                          <a:spcPts val="625"/>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用右手將雨刷開關撥桿撥至 </a:t>
                      </a:r>
                      <a:r>
                        <a:rPr dirty="0" sz="900" spc="-30">
                          <a:solidFill>
                            <a:srgbClr val="231F20"/>
                          </a:solidFill>
                          <a:latin typeface="Trebuchet MS"/>
                          <a:cs typeface="Trebuchet MS"/>
                        </a:rPr>
                        <a:t>OFF </a:t>
                      </a:r>
                      <a:r>
                        <a:rPr dirty="0" sz="900" spc="-10">
                          <a:solidFill>
                            <a:srgbClr val="231F20"/>
                          </a:solidFill>
                          <a:latin typeface="華康標楷體"/>
                          <a:cs typeface="華康標楷體"/>
                        </a:rPr>
                        <a:t>的位置，並讓雨刷停</a:t>
                      </a:r>
                      <a:r>
                        <a:rPr dirty="0" sz="900" spc="-20">
                          <a:solidFill>
                            <a:srgbClr val="231F20"/>
                          </a:solidFill>
                          <a:latin typeface="華康標楷體"/>
                          <a:cs typeface="華康標楷體"/>
                        </a:rPr>
                        <a:t>止作動。</a:t>
                      </a:r>
                      <a:endParaRPr sz="900">
                        <a:latin typeface="華康標楷體"/>
                        <a:cs typeface="華康標楷體"/>
                      </a:endParaRPr>
                    </a:p>
                    <a:p>
                      <a:pPr marL="17780">
                        <a:lnSpc>
                          <a:spcPct val="100000"/>
                        </a:lnSpc>
                        <a:spcBef>
                          <a:spcPts val="650"/>
                        </a:spcBef>
                      </a:pPr>
                      <a:r>
                        <a:rPr dirty="0" sz="900" spc="-15">
                          <a:solidFill>
                            <a:srgbClr val="231F20"/>
                          </a:solidFill>
                          <a:latin typeface="華康標楷體"/>
                          <a:cs typeface="華康標楷體"/>
                        </a:rPr>
                        <a:t>．說明喇叭的功能與作用，並且操作。</a:t>
                      </a:r>
                      <a:endParaRPr sz="900">
                        <a:latin typeface="華康標楷體"/>
                        <a:cs typeface="華康標楷體"/>
                      </a:endParaRPr>
                    </a:p>
                    <a:p>
                      <a:pPr marL="132715" marR="48260" indent="-115570">
                        <a:lnSpc>
                          <a:spcPct val="102400"/>
                        </a:lnSpc>
                        <a:spcBef>
                          <a:spcPts val="595"/>
                        </a:spcBef>
                      </a:pPr>
                      <a:r>
                        <a:rPr dirty="0" sz="900" spc="-15">
                          <a:solidFill>
                            <a:srgbClr val="231F20"/>
                          </a:solidFill>
                          <a:latin typeface="華康標楷體"/>
                          <a:cs typeface="華康標楷體"/>
                        </a:rPr>
                        <a:t>．確認喇叭開關的位置，喇叭會因按壓力道不同，所發出之</a:t>
                      </a:r>
                      <a:r>
                        <a:rPr dirty="0" sz="900" spc="-20">
                          <a:solidFill>
                            <a:srgbClr val="231F20"/>
                          </a:solidFill>
                          <a:latin typeface="華康標楷體"/>
                          <a:cs typeface="華康標楷體"/>
                        </a:rPr>
                        <a:t>響聲而有所不同。</a:t>
                      </a:r>
                      <a:endParaRPr sz="900">
                        <a:latin typeface="華康標楷體"/>
                        <a:cs typeface="華康標楷體"/>
                      </a:endParaRPr>
                    </a:p>
                    <a:p>
                      <a:pPr>
                        <a:lnSpc>
                          <a:spcPct val="100000"/>
                        </a:lnSpc>
                        <a:spcBef>
                          <a:spcPts val="10"/>
                        </a:spcBef>
                      </a:pPr>
                      <a:endParaRPr sz="1100">
                        <a:latin typeface="Times New Roman"/>
                        <a:cs typeface="Times New Roman"/>
                      </a:endParaRPr>
                    </a:p>
                    <a:p>
                      <a:pPr algn="ctr" marL="1847214">
                        <a:lnSpc>
                          <a:spcPct val="100000"/>
                        </a:lnSpc>
                      </a:pPr>
                      <a:r>
                        <a:rPr dirty="0" sz="550" spc="-15">
                          <a:solidFill>
                            <a:srgbClr val="231F20"/>
                          </a:solidFill>
                          <a:latin typeface="SimSun"/>
                          <a:cs typeface="SimSun"/>
                        </a:rPr>
                        <a:t>引擎開關</a:t>
                      </a:r>
                      <a:endParaRPr sz="550">
                        <a:latin typeface="SimSun"/>
                        <a:cs typeface="SimSu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25"/>
                        </a:spcBef>
                      </a:pPr>
                      <a:endParaRPr sz="800">
                        <a:latin typeface="Times New Roman"/>
                        <a:cs typeface="Times New Roman"/>
                      </a:endParaRPr>
                    </a:p>
                    <a:p>
                      <a:pPr marL="1191895" marR="387350" indent="-625475">
                        <a:lnSpc>
                          <a:spcPct val="184700"/>
                        </a:lnSpc>
                        <a:tabLst>
                          <a:tab pos="1030605" algn="l"/>
                          <a:tab pos="1644650" algn="l"/>
                          <a:tab pos="2242820" algn="l"/>
                        </a:tabLst>
                      </a:pPr>
                      <a:r>
                        <a:rPr dirty="0" sz="550">
                          <a:solidFill>
                            <a:srgbClr val="231F20"/>
                          </a:solidFill>
                          <a:latin typeface="SimSun"/>
                          <a:cs typeface="SimSun"/>
                        </a:rPr>
                        <a:t>燈開</a:t>
                      </a:r>
                      <a:r>
                        <a:rPr dirty="0" sz="550" spc="-50">
                          <a:solidFill>
                            <a:srgbClr val="231F20"/>
                          </a:solidFill>
                          <a:latin typeface="SimSun"/>
                          <a:cs typeface="SimSun"/>
                        </a:rPr>
                        <a:t>關</a:t>
                      </a:r>
                      <a:r>
                        <a:rPr dirty="0" sz="550">
                          <a:solidFill>
                            <a:srgbClr val="231F20"/>
                          </a:solidFill>
                          <a:latin typeface="SimSun"/>
                          <a:cs typeface="SimSun"/>
                        </a:rPr>
                        <a:t>	方向燈</a:t>
                      </a:r>
                      <a:r>
                        <a:rPr dirty="0" sz="550" spc="-50">
                          <a:solidFill>
                            <a:srgbClr val="231F20"/>
                          </a:solidFill>
                          <a:latin typeface="SimSun"/>
                          <a:cs typeface="SimSun"/>
                        </a:rPr>
                        <a:t>桿</a:t>
                      </a:r>
                      <a:r>
                        <a:rPr dirty="0" sz="550">
                          <a:solidFill>
                            <a:srgbClr val="231F20"/>
                          </a:solidFill>
                          <a:latin typeface="SimSun"/>
                          <a:cs typeface="SimSun"/>
                        </a:rPr>
                        <a:t>	</a:t>
                      </a:r>
                      <a:r>
                        <a:rPr dirty="0" baseline="30303" sz="825">
                          <a:solidFill>
                            <a:srgbClr val="231F20"/>
                          </a:solidFill>
                          <a:latin typeface="SimSun"/>
                          <a:cs typeface="SimSun"/>
                        </a:rPr>
                        <a:t>雨刷開</a:t>
                      </a:r>
                      <a:r>
                        <a:rPr dirty="0" baseline="30303" sz="825" spc="-75">
                          <a:solidFill>
                            <a:srgbClr val="231F20"/>
                          </a:solidFill>
                          <a:latin typeface="SimSun"/>
                          <a:cs typeface="SimSun"/>
                        </a:rPr>
                        <a:t>關</a:t>
                      </a:r>
                      <a:r>
                        <a:rPr dirty="0" baseline="30303" sz="825">
                          <a:solidFill>
                            <a:srgbClr val="231F20"/>
                          </a:solidFill>
                          <a:latin typeface="SimSun"/>
                          <a:cs typeface="SimSun"/>
                        </a:rPr>
                        <a:t>	</a:t>
                      </a:r>
                      <a:r>
                        <a:rPr dirty="0" sz="550">
                          <a:solidFill>
                            <a:srgbClr val="231F20"/>
                          </a:solidFill>
                          <a:latin typeface="SimSun"/>
                          <a:cs typeface="SimSun"/>
                        </a:rPr>
                        <a:t>鑰匙解鎖按</a:t>
                      </a:r>
                      <a:r>
                        <a:rPr dirty="0" sz="550" spc="-50">
                          <a:solidFill>
                            <a:srgbClr val="231F20"/>
                          </a:solidFill>
                          <a:latin typeface="SimSun"/>
                          <a:cs typeface="SimSun"/>
                        </a:rPr>
                        <a:t>鈕</a:t>
                      </a:r>
                      <a:r>
                        <a:rPr dirty="0" sz="550">
                          <a:solidFill>
                            <a:srgbClr val="231F20"/>
                          </a:solidFill>
                          <a:latin typeface="SimSun"/>
                          <a:cs typeface="SimSun"/>
                        </a:rPr>
                        <a:t>喇叭</a:t>
                      </a:r>
                      <a:r>
                        <a:rPr dirty="0" sz="550" spc="210">
                          <a:solidFill>
                            <a:srgbClr val="231F20"/>
                          </a:solidFill>
                          <a:latin typeface="SimSun"/>
                          <a:cs typeface="SimSun"/>
                        </a:rPr>
                        <a:t>  </a:t>
                      </a:r>
                      <a:r>
                        <a:rPr dirty="0" sz="550">
                          <a:solidFill>
                            <a:srgbClr val="231F20"/>
                          </a:solidFill>
                          <a:latin typeface="SimSun"/>
                          <a:cs typeface="SimSun"/>
                        </a:rPr>
                        <a:t>方向盤</a:t>
                      </a:r>
                      <a:r>
                        <a:rPr dirty="0" sz="550" spc="114">
                          <a:solidFill>
                            <a:srgbClr val="231F20"/>
                          </a:solidFill>
                          <a:latin typeface="SimSun"/>
                          <a:cs typeface="SimSun"/>
                        </a:rPr>
                        <a:t> </a:t>
                      </a:r>
                      <a:r>
                        <a:rPr dirty="0" sz="550">
                          <a:solidFill>
                            <a:srgbClr val="231F20"/>
                          </a:solidFill>
                          <a:latin typeface="SimSun"/>
                          <a:cs typeface="SimSun"/>
                        </a:rPr>
                        <a:t>儀表</a:t>
                      </a:r>
                      <a:r>
                        <a:rPr dirty="0" sz="550" spc="-50">
                          <a:solidFill>
                            <a:srgbClr val="231F20"/>
                          </a:solidFill>
                          <a:latin typeface="SimSun"/>
                          <a:cs typeface="SimSun"/>
                        </a:rPr>
                        <a:t>板</a:t>
                      </a:r>
                      <a:endParaRPr sz="550">
                        <a:latin typeface="SimSun"/>
                        <a:cs typeface="SimSun"/>
                      </a:endParaRPr>
                    </a:p>
                    <a:p>
                      <a:pPr>
                        <a:lnSpc>
                          <a:spcPct val="100000"/>
                        </a:lnSpc>
                      </a:pPr>
                      <a:endParaRPr sz="600">
                        <a:latin typeface="Times New Roman"/>
                        <a:cs typeface="Times New Roman"/>
                      </a:endParaRPr>
                    </a:p>
                    <a:p>
                      <a:pPr>
                        <a:lnSpc>
                          <a:spcPct val="100000"/>
                        </a:lnSpc>
                        <a:spcBef>
                          <a:spcPts val="30"/>
                        </a:spcBef>
                      </a:pPr>
                      <a:endParaRPr sz="650">
                        <a:latin typeface="Times New Roman"/>
                        <a:cs typeface="Times New Roman"/>
                      </a:endParaRPr>
                    </a:p>
                    <a:p>
                      <a:pPr algn="ctr" marL="1847214">
                        <a:lnSpc>
                          <a:spcPct val="100000"/>
                        </a:lnSpc>
                        <a:spcBef>
                          <a:spcPts val="5"/>
                        </a:spcBef>
                      </a:pPr>
                      <a:r>
                        <a:rPr dirty="0" sz="550" spc="-20">
                          <a:solidFill>
                            <a:srgbClr val="231F20"/>
                          </a:solidFill>
                          <a:latin typeface="SimSun"/>
                          <a:cs typeface="SimSun"/>
                        </a:rPr>
                        <a:t>排檔桿</a:t>
                      </a:r>
                      <a:endParaRPr sz="550">
                        <a:latin typeface="SimSun"/>
                        <a:cs typeface="SimSun"/>
                      </a:endParaRPr>
                    </a:p>
                    <a:p>
                      <a:pPr algn="ctr" marL="1849120">
                        <a:lnSpc>
                          <a:spcPct val="100000"/>
                        </a:lnSpc>
                        <a:spcBef>
                          <a:spcPts val="25"/>
                        </a:spcBef>
                      </a:pPr>
                      <a:r>
                        <a:rPr dirty="0" sz="450" spc="-25">
                          <a:solidFill>
                            <a:srgbClr val="231F20"/>
                          </a:solidFill>
                          <a:latin typeface="SimSun"/>
                          <a:cs typeface="SimSun"/>
                        </a:rPr>
                        <a:t>（自排車排檔桿</a:t>
                      </a:r>
                      <a:r>
                        <a:rPr dirty="0" sz="450" spc="-50">
                          <a:solidFill>
                            <a:srgbClr val="231F20"/>
                          </a:solidFill>
                          <a:latin typeface="SimSun"/>
                          <a:cs typeface="SimSun"/>
                        </a:rPr>
                        <a:t>）</a:t>
                      </a:r>
                      <a:endParaRPr sz="450">
                        <a:latin typeface="SimSun"/>
                        <a:cs typeface="SimSun"/>
                      </a:endParaRPr>
                    </a:p>
                    <a:p>
                      <a:pPr>
                        <a:lnSpc>
                          <a:spcPct val="100000"/>
                        </a:lnSpc>
                      </a:pPr>
                      <a:endParaRPr sz="500">
                        <a:latin typeface="Times New Roman"/>
                        <a:cs typeface="Times New Roman"/>
                      </a:endParaRPr>
                    </a:p>
                    <a:p>
                      <a:pPr>
                        <a:lnSpc>
                          <a:spcPct val="100000"/>
                        </a:lnSpc>
                      </a:pPr>
                      <a:endParaRPr sz="500">
                        <a:latin typeface="Times New Roman"/>
                        <a:cs typeface="Times New Roman"/>
                      </a:endParaRPr>
                    </a:p>
                    <a:p>
                      <a:pPr>
                        <a:lnSpc>
                          <a:spcPct val="100000"/>
                        </a:lnSpc>
                      </a:pPr>
                      <a:endParaRPr sz="500">
                        <a:latin typeface="Times New Roman"/>
                        <a:cs typeface="Times New Roman"/>
                      </a:endParaRPr>
                    </a:p>
                    <a:p>
                      <a:pPr>
                        <a:lnSpc>
                          <a:spcPct val="100000"/>
                        </a:lnSpc>
                      </a:pPr>
                      <a:endParaRPr sz="500">
                        <a:latin typeface="Times New Roman"/>
                        <a:cs typeface="Times New Roman"/>
                      </a:endParaRPr>
                    </a:p>
                    <a:p>
                      <a:pPr>
                        <a:lnSpc>
                          <a:spcPct val="100000"/>
                        </a:lnSpc>
                      </a:pPr>
                      <a:endParaRPr sz="500">
                        <a:latin typeface="Times New Roman"/>
                        <a:cs typeface="Times New Roman"/>
                      </a:endParaRPr>
                    </a:p>
                    <a:p>
                      <a:pPr>
                        <a:lnSpc>
                          <a:spcPct val="100000"/>
                        </a:lnSpc>
                      </a:pPr>
                      <a:endParaRPr sz="500">
                        <a:latin typeface="Times New Roman"/>
                        <a:cs typeface="Times New Roman"/>
                      </a:endParaRPr>
                    </a:p>
                    <a:p>
                      <a:pPr>
                        <a:lnSpc>
                          <a:spcPct val="100000"/>
                        </a:lnSpc>
                        <a:spcBef>
                          <a:spcPts val="10"/>
                        </a:spcBef>
                      </a:pPr>
                      <a:endParaRPr sz="600">
                        <a:latin typeface="Times New Roman"/>
                        <a:cs typeface="Times New Roman"/>
                      </a:endParaRPr>
                    </a:p>
                    <a:p>
                      <a:pPr marL="387985">
                        <a:lnSpc>
                          <a:spcPct val="100000"/>
                        </a:lnSpc>
                        <a:spcBef>
                          <a:spcPts val="5"/>
                        </a:spcBef>
                      </a:pPr>
                      <a:r>
                        <a:rPr dirty="0" sz="550" spc="-10">
                          <a:solidFill>
                            <a:srgbClr val="231F20"/>
                          </a:solidFill>
                          <a:latin typeface="SimSun"/>
                          <a:cs typeface="SimSun"/>
                        </a:rPr>
                        <a:t>離合器踏板</a:t>
                      </a:r>
                      <a:endParaRPr sz="550">
                        <a:latin typeface="SimSun"/>
                        <a:cs typeface="SimSun"/>
                      </a:endParaRPr>
                    </a:p>
                    <a:p>
                      <a:pPr>
                        <a:lnSpc>
                          <a:spcPct val="100000"/>
                        </a:lnSpc>
                        <a:spcBef>
                          <a:spcPts val="40"/>
                        </a:spcBef>
                      </a:pPr>
                      <a:endParaRPr sz="500">
                        <a:latin typeface="Times New Roman"/>
                        <a:cs typeface="Times New Roman"/>
                      </a:endParaRPr>
                    </a:p>
                    <a:p>
                      <a:pPr marL="422909">
                        <a:lnSpc>
                          <a:spcPct val="100000"/>
                        </a:lnSpc>
                        <a:tabLst>
                          <a:tab pos="2348230" algn="l"/>
                        </a:tabLst>
                      </a:pPr>
                      <a:r>
                        <a:rPr dirty="0" sz="550">
                          <a:solidFill>
                            <a:srgbClr val="231F20"/>
                          </a:solidFill>
                          <a:latin typeface="SimSun"/>
                          <a:cs typeface="SimSun"/>
                        </a:rPr>
                        <a:t>煞車踏</a:t>
                      </a:r>
                      <a:r>
                        <a:rPr dirty="0" sz="550" spc="-50">
                          <a:solidFill>
                            <a:srgbClr val="231F20"/>
                          </a:solidFill>
                          <a:latin typeface="SimSun"/>
                          <a:cs typeface="SimSun"/>
                        </a:rPr>
                        <a:t>板</a:t>
                      </a:r>
                      <a:r>
                        <a:rPr dirty="0" sz="550">
                          <a:solidFill>
                            <a:srgbClr val="231F20"/>
                          </a:solidFill>
                          <a:latin typeface="SimSun"/>
                          <a:cs typeface="SimSun"/>
                        </a:rPr>
                        <a:t>	</a:t>
                      </a:r>
                      <a:r>
                        <a:rPr dirty="0" baseline="30303" sz="825">
                          <a:solidFill>
                            <a:srgbClr val="231F20"/>
                          </a:solidFill>
                          <a:latin typeface="SimSun"/>
                          <a:cs typeface="SimSun"/>
                        </a:rPr>
                        <a:t>手煞</a:t>
                      </a:r>
                      <a:r>
                        <a:rPr dirty="0" baseline="30303" sz="825" spc="-75">
                          <a:solidFill>
                            <a:srgbClr val="231F20"/>
                          </a:solidFill>
                          <a:latin typeface="SimSun"/>
                          <a:cs typeface="SimSun"/>
                        </a:rPr>
                        <a:t>車</a:t>
                      </a:r>
                      <a:endParaRPr baseline="30303" sz="825">
                        <a:latin typeface="SimSun"/>
                        <a:cs typeface="SimSun"/>
                      </a:endParaRPr>
                    </a:p>
                    <a:p>
                      <a:pPr marL="422909">
                        <a:lnSpc>
                          <a:spcPct val="100000"/>
                        </a:lnSpc>
                        <a:spcBef>
                          <a:spcPts val="615"/>
                        </a:spcBef>
                      </a:pPr>
                      <a:r>
                        <a:rPr dirty="0" sz="550" spc="-15">
                          <a:solidFill>
                            <a:srgbClr val="231F20"/>
                          </a:solidFill>
                          <a:latin typeface="SimSun"/>
                          <a:cs typeface="SimSun"/>
                        </a:rPr>
                        <a:t>油門踏板</a:t>
                      </a:r>
                      <a:endParaRPr sz="550">
                        <a:latin typeface="SimSun"/>
                        <a:cs typeface="SimSun"/>
                      </a:endParaRPr>
                    </a:p>
                    <a:p>
                      <a:pPr>
                        <a:lnSpc>
                          <a:spcPct val="100000"/>
                        </a:lnSpc>
                      </a:pPr>
                      <a:endParaRPr sz="600">
                        <a:latin typeface="Times New Roman"/>
                        <a:cs typeface="Times New Roman"/>
                      </a:endParaRPr>
                    </a:p>
                    <a:p>
                      <a:pPr>
                        <a:lnSpc>
                          <a:spcPct val="100000"/>
                        </a:lnSpc>
                      </a:pPr>
                      <a:endParaRPr sz="850">
                        <a:latin typeface="Times New Roman"/>
                        <a:cs typeface="Times New Roman"/>
                      </a:endParaRPr>
                    </a:p>
                    <a:p>
                      <a:pPr marL="61594">
                        <a:lnSpc>
                          <a:spcPct val="100000"/>
                        </a:lnSpc>
                      </a:pPr>
                      <a:r>
                        <a:rPr dirty="0" sz="500" spc="-80">
                          <a:solidFill>
                            <a:srgbClr val="231F20"/>
                          </a:solidFill>
                          <a:latin typeface="SimSun"/>
                          <a:cs typeface="SimSun"/>
                        </a:rPr>
                        <a:t>圖 </a:t>
                      </a:r>
                      <a:r>
                        <a:rPr dirty="0" sz="500" spc="-10">
                          <a:solidFill>
                            <a:srgbClr val="231F20"/>
                          </a:solidFill>
                          <a:latin typeface="Trebuchet MS"/>
                          <a:cs typeface="Trebuchet MS"/>
                        </a:rPr>
                        <a:t>1.2.19</a:t>
                      </a:r>
                      <a:endParaRPr sz="500">
                        <a:latin typeface="Trebuchet MS"/>
                        <a:cs typeface="Trebuchet MS"/>
                      </a:endParaRPr>
                    </a:p>
                    <a:p>
                      <a:pPr marL="539115">
                        <a:lnSpc>
                          <a:spcPct val="100000"/>
                        </a:lnSpc>
                        <a:spcBef>
                          <a:spcPts val="489"/>
                        </a:spcBef>
                      </a:pPr>
                      <a:r>
                        <a:rPr dirty="0" sz="550" spc="-25">
                          <a:solidFill>
                            <a:srgbClr val="231F20"/>
                          </a:solidFill>
                          <a:latin typeface="SimSun"/>
                          <a:cs typeface="SimSun"/>
                        </a:rPr>
                        <a:t>※ 本圖示僅供參考，應依原廠提供車輛使用手冊為準</a:t>
                      </a:r>
                      <a:endParaRPr sz="550">
                        <a:latin typeface="SimSun"/>
                        <a:cs typeface="SimSun"/>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marL="145415" marR="382905" indent="-13970">
                        <a:lnSpc>
                          <a:spcPct val="102400"/>
                        </a:lnSpc>
                        <a:spcBef>
                          <a:spcPts val="254"/>
                        </a:spcBef>
                      </a:pPr>
                      <a:r>
                        <a:rPr dirty="0" sz="900" spc="-125">
                          <a:solidFill>
                            <a:srgbClr val="231F20"/>
                          </a:solidFill>
                          <a:latin typeface="Trebuchet MS"/>
                          <a:cs typeface="Trebuchet MS"/>
                        </a:rPr>
                        <a:t>LO</a:t>
                      </a:r>
                      <a:r>
                        <a:rPr dirty="0" sz="900" spc="-100">
                          <a:solidFill>
                            <a:srgbClr val="231F20"/>
                          </a:solidFill>
                          <a:latin typeface="Trebuchet MS"/>
                          <a:cs typeface="Trebuchet MS"/>
                        </a:rPr>
                        <a:t>... </a:t>
                      </a:r>
                      <a:r>
                        <a:rPr dirty="0" sz="900" spc="-20">
                          <a:solidFill>
                            <a:srgbClr val="231F20"/>
                          </a:solidFill>
                          <a:latin typeface="華康標楷體"/>
                          <a:cs typeface="華康標楷體"/>
                        </a:rPr>
                        <a:t>低速作動位置</a:t>
                      </a:r>
                      <a:r>
                        <a:rPr dirty="0" sz="900" spc="-50">
                          <a:solidFill>
                            <a:srgbClr val="231F20"/>
                          </a:solidFill>
                          <a:latin typeface="華康標楷體"/>
                          <a:cs typeface="華康標楷體"/>
                        </a:rPr>
                        <a:t> </a:t>
                      </a:r>
                      <a:r>
                        <a:rPr dirty="0" sz="900" spc="-114">
                          <a:solidFill>
                            <a:srgbClr val="231F20"/>
                          </a:solidFill>
                          <a:latin typeface="Trebuchet MS"/>
                          <a:cs typeface="Trebuchet MS"/>
                        </a:rPr>
                        <a:t>HI..</a:t>
                      </a:r>
                      <a:r>
                        <a:rPr dirty="0" sz="900" spc="-65">
                          <a:solidFill>
                            <a:srgbClr val="231F20"/>
                          </a:solidFill>
                          <a:latin typeface="Trebuchet MS"/>
                          <a:cs typeface="Trebuchet MS"/>
                        </a:rPr>
                        <a:t>. </a:t>
                      </a:r>
                      <a:r>
                        <a:rPr dirty="0" sz="900" spc="-20">
                          <a:solidFill>
                            <a:srgbClr val="231F20"/>
                          </a:solidFill>
                          <a:latin typeface="華康標楷體"/>
                          <a:cs typeface="華康標楷體"/>
                        </a:rPr>
                        <a:t>高速作動位置</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10"/>
                        </a:spcBef>
                      </a:pPr>
                      <a:endParaRPr sz="950">
                        <a:latin typeface="Times New Roman"/>
                        <a:cs typeface="Times New Roman"/>
                      </a:endParaRPr>
                    </a:p>
                    <a:p>
                      <a:pPr algn="just" marL="142240" marR="39370" indent="-124460">
                        <a:lnSpc>
                          <a:spcPct val="102400"/>
                        </a:lnSpc>
                      </a:pPr>
                      <a:r>
                        <a:rPr dirty="0" sz="900" spc="55">
                          <a:solidFill>
                            <a:srgbClr val="231F20"/>
                          </a:solidFill>
                          <a:latin typeface="華康標楷體"/>
                          <a:cs typeface="華康標楷體"/>
                        </a:rPr>
                        <a:t>．喇叭是在危險情況時的</a:t>
                      </a:r>
                      <a:r>
                        <a:rPr dirty="0" sz="900" spc="45">
                          <a:solidFill>
                            <a:srgbClr val="231F20"/>
                          </a:solidFill>
                          <a:latin typeface="華康標楷體"/>
                          <a:cs typeface="華康標楷體"/>
                        </a:rPr>
                        <a:t>一種提醒注意之裝置，</a:t>
                      </a:r>
                      <a:r>
                        <a:rPr dirty="0" sz="900" spc="50">
                          <a:solidFill>
                            <a:srgbClr val="231F20"/>
                          </a:solidFill>
                          <a:latin typeface="華康標楷體"/>
                          <a:cs typeface="華康標楷體"/>
                        </a:rPr>
                        <a:t>所以沒有必要時不要任</a:t>
                      </a:r>
                      <a:r>
                        <a:rPr dirty="0" sz="900" spc="-20">
                          <a:solidFill>
                            <a:srgbClr val="231F20"/>
                          </a:solidFill>
                          <a:latin typeface="華康標楷體"/>
                          <a:cs typeface="華康標楷體"/>
                        </a:rPr>
                        <a:t>意使用。</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lnB w="9525">
                      <a:solidFill>
                        <a:srgbClr val="BCBEC0"/>
                      </a:solidFill>
                      <a:prstDash val="solid"/>
                    </a:lnB>
                  </a:tcPr>
                </a:tc>
              </a:tr>
            </a:tbl>
          </a:graphicData>
        </a:graphic>
      </p:graphicFrame>
      <p:grpSp>
        <p:nvGrpSpPr>
          <p:cNvPr id="307" name="object 307" descr=""/>
          <p:cNvGrpSpPr/>
          <p:nvPr/>
        </p:nvGrpSpPr>
        <p:grpSpPr>
          <a:xfrm>
            <a:off x="3122104" y="2465997"/>
            <a:ext cx="982980" cy="511175"/>
            <a:chOff x="3122104" y="2465997"/>
            <a:chExt cx="982980" cy="511175"/>
          </a:xfrm>
        </p:grpSpPr>
        <p:sp>
          <p:nvSpPr>
            <p:cNvPr id="308" name="object 308" descr=""/>
            <p:cNvSpPr/>
            <p:nvPr/>
          </p:nvSpPr>
          <p:spPr>
            <a:xfrm>
              <a:off x="3122104" y="2465997"/>
              <a:ext cx="982980" cy="511175"/>
            </a:xfrm>
            <a:custGeom>
              <a:avLst/>
              <a:gdLst/>
              <a:ahLst/>
              <a:cxnLst/>
              <a:rect l="l" t="t" r="r" b="b"/>
              <a:pathLst>
                <a:path w="982979" h="511175">
                  <a:moveTo>
                    <a:pt x="982802" y="0"/>
                  </a:moveTo>
                  <a:lnTo>
                    <a:pt x="0" y="0"/>
                  </a:lnTo>
                  <a:lnTo>
                    <a:pt x="0" y="511035"/>
                  </a:lnTo>
                  <a:lnTo>
                    <a:pt x="982802" y="511035"/>
                  </a:lnTo>
                  <a:lnTo>
                    <a:pt x="982802" y="0"/>
                  </a:lnTo>
                  <a:close/>
                </a:path>
              </a:pathLst>
            </a:custGeom>
            <a:solidFill>
              <a:srgbClr val="FFFFFF"/>
            </a:solidFill>
          </p:spPr>
          <p:txBody>
            <a:bodyPr wrap="square" lIns="0" tIns="0" rIns="0" bIns="0" rtlCol="0"/>
            <a:lstStyle/>
            <a:p/>
          </p:txBody>
        </p:sp>
        <p:pic>
          <p:nvPicPr>
            <p:cNvPr id="309" name="object 309" descr=""/>
            <p:cNvPicPr/>
            <p:nvPr/>
          </p:nvPicPr>
          <p:blipFill>
            <a:blip r:embed="rId87" cstate="print"/>
            <a:stretch>
              <a:fillRect/>
            </a:stretch>
          </p:blipFill>
          <p:spPr>
            <a:xfrm>
              <a:off x="3275843" y="2542844"/>
              <a:ext cx="246463" cy="402945"/>
            </a:xfrm>
            <a:prstGeom prst="rect">
              <a:avLst/>
            </a:prstGeom>
          </p:spPr>
        </p:pic>
        <p:pic>
          <p:nvPicPr>
            <p:cNvPr id="310" name="object 310" descr=""/>
            <p:cNvPicPr/>
            <p:nvPr/>
          </p:nvPicPr>
          <p:blipFill>
            <a:blip r:embed="rId41" cstate="print"/>
            <a:stretch>
              <a:fillRect/>
            </a:stretch>
          </p:blipFill>
          <p:spPr>
            <a:xfrm>
              <a:off x="3213673" y="2504568"/>
              <a:ext cx="503804" cy="466227"/>
            </a:xfrm>
            <a:prstGeom prst="rect">
              <a:avLst/>
            </a:prstGeom>
          </p:spPr>
        </p:pic>
        <p:pic>
          <p:nvPicPr>
            <p:cNvPr id="311" name="object 311" descr=""/>
            <p:cNvPicPr/>
            <p:nvPr/>
          </p:nvPicPr>
          <p:blipFill>
            <a:blip r:embed="rId88" cstate="print"/>
            <a:stretch>
              <a:fillRect/>
            </a:stretch>
          </p:blipFill>
          <p:spPr>
            <a:xfrm>
              <a:off x="3170910" y="2509901"/>
              <a:ext cx="530243" cy="467131"/>
            </a:xfrm>
            <a:prstGeom prst="rect">
              <a:avLst/>
            </a:prstGeom>
          </p:spPr>
        </p:pic>
        <p:pic>
          <p:nvPicPr>
            <p:cNvPr id="312" name="object 312" descr=""/>
            <p:cNvPicPr/>
            <p:nvPr/>
          </p:nvPicPr>
          <p:blipFill>
            <a:blip r:embed="rId89" cstate="print"/>
            <a:stretch>
              <a:fillRect/>
            </a:stretch>
          </p:blipFill>
          <p:spPr>
            <a:xfrm>
              <a:off x="3469856" y="2664459"/>
              <a:ext cx="94593" cy="94958"/>
            </a:xfrm>
            <a:prstGeom prst="rect">
              <a:avLst/>
            </a:prstGeom>
          </p:spPr>
        </p:pic>
        <p:pic>
          <p:nvPicPr>
            <p:cNvPr id="313" name="object 313" descr=""/>
            <p:cNvPicPr/>
            <p:nvPr/>
          </p:nvPicPr>
          <p:blipFill>
            <a:blip r:embed="rId90" cstate="print"/>
            <a:stretch>
              <a:fillRect/>
            </a:stretch>
          </p:blipFill>
          <p:spPr>
            <a:xfrm>
              <a:off x="3418711" y="2666314"/>
              <a:ext cx="65612" cy="72967"/>
            </a:xfrm>
            <a:prstGeom prst="rect">
              <a:avLst/>
            </a:prstGeom>
          </p:spPr>
        </p:pic>
        <p:pic>
          <p:nvPicPr>
            <p:cNvPr id="314" name="object 314" descr=""/>
            <p:cNvPicPr/>
            <p:nvPr/>
          </p:nvPicPr>
          <p:blipFill>
            <a:blip r:embed="rId91" cstate="print"/>
            <a:stretch>
              <a:fillRect/>
            </a:stretch>
          </p:blipFill>
          <p:spPr>
            <a:xfrm>
              <a:off x="3410009" y="2599614"/>
              <a:ext cx="183442" cy="125044"/>
            </a:xfrm>
            <a:prstGeom prst="rect">
              <a:avLst/>
            </a:prstGeom>
          </p:spPr>
        </p:pic>
        <p:pic>
          <p:nvPicPr>
            <p:cNvPr id="315" name="object 315" descr=""/>
            <p:cNvPicPr/>
            <p:nvPr/>
          </p:nvPicPr>
          <p:blipFill>
            <a:blip r:embed="rId92" cstate="print"/>
            <a:stretch>
              <a:fillRect/>
            </a:stretch>
          </p:blipFill>
          <p:spPr>
            <a:xfrm>
              <a:off x="3430536" y="2599271"/>
              <a:ext cx="154345" cy="125031"/>
            </a:xfrm>
            <a:prstGeom prst="rect">
              <a:avLst/>
            </a:prstGeom>
          </p:spPr>
        </p:pic>
        <p:pic>
          <p:nvPicPr>
            <p:cNvPr id="316" name="object 316" descr=""/>
            <p:cNvPicPr/>
            <p:nvPr/>
          </p:nvPicPr>
          <p:blipFill>
            <a:blip r:embed="rId93" cstate="print"/>
            <a:stretch>
              <a:fillRect/>
            </a:stretch>
          </p:blipFill>
          <p:spPr>
            <a:xfrm>
              <a:off x="3393020" y="2575026"/>
              <a:ext cx="170873" cy="104394"/>
            </a:xfrm>
            <a:prstGeom prst="rect">
              <a:avLst/>
            </a:prstGeom>
          </p:spPr>
        </p:pic>
        <p:pic>
          <p:nvPicPr>
            <p:cNvPr id="317" name="object 317" descr=""/>
            <p:cNvPicPr/>
            <p:nvPr/>
          </p:nvPicPr>
          <p:blipFill>
            <a:blip r:embed="rId94" cstate="print"/>
            <a:stretch>
              <a:fillRect/>
            </a:stretch>
          </p:blipFill>
          <p:spPr>
            <a:xfrm>
              <a:off x="3316033" y="2565425"/>
              <a:ext cx="255587" cy="136359"/>
            </a:xfrm>
            <a:prstGeom prst="rect">
              <a:avLst/>
            </a:prstGeom>
          </p:spPr>
        </p:pic>
        <p:pic>
          <p:nvPicPr>
            <p:cNvPr id="318" name="object 318" descr=""/>
            <p:cNvPicPr/>
            <p:nvPr/>
          </p:nvPicPr>
          <p:blipFill>
            <a:blip r:embed="rId95" cstate="print"/>
            <a:stretch>
              <a:fillRect/>
            </a:stretch>
          </p:blipFill>
          <p:spPr>
            <a:xfrm>
              <a:off x="3493236" y="2556052"/>
              <a:ext cx="112661" cy="99441"/>
            </a:xfrm>
            <a:prstGeom prst="rect">
              <a:avLst/>
            </a:prstGeom>
          </p:spPr>
        </p:pic>
        <p:pic>
          <p:nvPicPr>
            <p:cNvPr id="319" name="object 319" descr=""/>
            <p:cNvPicPr/>
            <p:nvPr/>
          </p:nvPicPr>
          <p:blipFill>
            <a:blip r:embed="rId96" cstate="print"/>
            <a:stretch>
              <a:fillRect/>
            </a:stretch>
          </p:blipFill>
          <p:spPr>
            <a:xfrm>
              <a:off x="3309699" y="2565336"/>
              <a:ext cx="212758" cy="138950"/>
            </a:xfrm>
            <a:prstGeom prst="rect">
              <a:avLst/>
            </a:prstGeom>
          </p:spPr>
        </p:pic>
        <p:sp>
          <p:nvSpPr>
            <p:cNvPr id="320" name="object 320" descr=""/>
            <p:cNvSpPr/>
            <p:nvPr/>
          </p:nvSpPr>
          <p:spPr>
            <a:xfrm>
              <a:off x="3479038" y="2569413"/>
              <a:ext cx="41275" cy="55244"/>
            </a:xfrm>
            <a:custGeom>
              <a:avLst/>
              <a:gdLst/>
              <a:ahLst/>
              <a:cxnLst/>
              <a:rect l="l" t="t" r="r" b="b"/>
              <a:pathLst>
                <a:path w="41275" h="55244">
                  <a:moveTo>
                    <a:pt x="4953" y="10845"/>
                  </a:moveTo>
                  <a:lnTo>
                    <a:pt x="3314" y="8293"/>
                  </a:lnTo>
                  <a:lnTo>
                    <a:pt x="1905" y="7721"/>
                  </a:lnTo>
                  <a:lnTo>
                    <a:pt x="76" y="8890"/>
                  </a:lnTo>
                  <a:lnTo>
                    <a:pt x="0" y="10401"/>
                  </a:lnTo>
                  <a:lnTo>
                    <a:pt x="812" y="11684"/>
                  </a:lnTo>
                  <a:lnTo>
                    <a:pt x="1625" y="12954"/>
                  </a:lnTo>
                  <a:lnTo>
                    <a:pt x="3035" y="13525"/>
                  </a:lnTo>
                  <a:lnTo>
                    <a:pt x="4864" y="12357"/>
                  </a:lnTo>
                  <a:lnTo>
                    <a:pt x="4953" y="10845"/>
                  </a:lnTo>
                  <a:close/>
                </a:path>
                <a:path w="41275" h="55244">
                  <a:moveTo>
                    <a:pt x="17208" y="28790"/>
                  </a:moveTo>
                  <a:lnTo>
                    <a:pt x="15989" y="26022"/>
                  </a:lnTo>
                  <a:lnTo>
                    <a:pt x="14681" y="25247"/>
                  </a:lnTo>
                  <a:lnTo>
                    <a:pt x="12687" y="26123"/>
                  </a:lnTo>
                  <a:lnTo>
                    <a:pt x="12395" y="27597"/>
                  </a:lnTo>
                  <a:lnTo>
                    <a:pt x="12992" y="28994"/>
                  </a:lnTo>
                  <a:lnTo>
                    <a:pt x="13601" y="30391"/>
                  </a:lnTo>
                  <a:lnTo>
                    <a:pt x="14909" y="31153"/>
                  </a:lnTo>
                  <a:lnTo>
                    <a:pt x="16903" y="30276"/>
                  </a:lnTo>
                  <a:lnTo>
                    <a:pt x="17208" y="28790"/>
                  </a:lnTo>
                  <a:close/>
                </a:path>
                <a:path w="41275" h="55244">
                  <a:moveTo>
                    <a:pt x="20104" y="10858"/>
                  </a:moveTo>
                  <a:lnTo>
                    <a:pt x="20040" y="10096"/>
                  </a:lnTo>
                  <a:lnTo>
                    <a:pt x="19037" y="9271"/>
                  </a:lnTo>
                  <a:lnTo>
                    <a:pt x="18288" y="9347"/>
                  </a:lnTo>
                  <a:lnTo>
                    <a:pt x="17856" y="9867"/>
                  </a:lnTo>
                  <a:lnTo>
                    <a:pt x="16878" y="10896"/>
                  </a:lnTo>
                  <a:lnTo>
                    <a:pt x="14351" y="10922"/>
                  </a:lnTo>
                  <a:lnTo>
                    <a:pt x="12344" y="10985"/>
                  </a:lnTo>
                  <a:lnTo>
                    <a:pt x="10807" y="10388"/>
                  </a:lnTo>
                  <a:lnTo>
                    <a:pt x="7899" y="7099"/>
                  </a:lnTo>
                  <a:lnTo>
                    <a:pt x="8432" y="2806"/>
                  </a:lnTo>
                  <a:lnTo>
                    <a:pt x="7975" y="2209"/>
                  </a:lnTo>
                  <a:lnTo>
                    <a:pt x="6692" y="2044"/>
                  </a:lnTo>
                  <a:lnTo>
                    <a:pt x="6096" y="2501"/>
                  </a:lnTo>
                  <a:lnTo>
                    <a:pt x="5410" y="7835"/>
                  </a:lnTo>
                  <a:lnTo>
                    <a:pt x="9486" y="12458"/>
                  </a:lnTo>
                  <a:lnTo>
                    <a:pt x="11582" y="13284"/>
                  </a:lnTo>
                  <a:lnTo>
                    <a:pt x="14249" y="13284"/>
                  </a:lnTo>
                  <a:lnTo>
                    <a:pt x="18008" y="13246"/>
                  </a:lnTo>
                  <a:lnTo>
                    <a:pt x="19697" y="11353"/>
                  </a:lnTo>
                  <a:lnTo>
                    <a:pt x="20104" y="10858"/>
                  </a:lnTo>
                  <a:close/>
                </a:path>
                <a:path w="41275" h="55244">
                  <a:moveTo>
                    <a:pt x="21996" y="53136"/>
                  </a:moveTo>
                  <a:lnTo>
                    <a:pt x="21767" y="51638"/>
                  </a:lnTo>
                  <a:lnTo>
                    <a:pt x="21526" y="50139"/>
                  </a:lnTo>
                  <a:lnTo>
                    <a:pt x="20459" y="49060"/>
                  </a:lnTo>
                  <a:lnTo>
                    <a:pt x="19392" y="49237"/>
                  </a:lnTo>
                  <a:lnTo>
                    <a:pt x="18313" y="49403"/>
                  </a:lnTo>
                  <a:lnTo>
                    <a:pt x="17640" y="50761"/>
                  </a:lnTo>
                  <a:lnTo>
                    <a:pt x="17881" y="52260"/>
                  </a:lnTo>
                  <a:lnTo>
                    <a:pt x="18122" y="53759"/>
                  </a:lnTo>
                  <a:lnTo>
                    <a:pt x="19189" y="54825"/>
                  </a:lnTo>
                  <a:lnTo>
                    <a:pt x="21336" y="54495"/>
                  </a:lnTo>
                  <a:lnTo>
                    <a:pt x="21996" y="53136"/>
                  </a:lnTo>
                  <a:close/>
                </a:path>
                <a:path w="41275" h="55244">
                  <a:moveTo>
                    <a:pt x="26644" y="10528"/>
                  </a:moveTo>
                  <a:lnTo>
                    <a:pt x="26289" y="9677"/>
                  </a:lnTo>
                  <a:lnTo>
                    <a:pt x="23723" y="3911"/>
                  </a:lnTo>
                  <a:lnTo>
                    <a:pt x="13703" y="0"/>
                  </a:lnTo>
                  <a:lnTo>
                    <a:pt x="13017" y="292"/>
                  </a:lnTo>
                  <a:lnTo>
                    <a:pt x="12547" y="1511"/>
                  </a:lnTo>
                  <a:lnTo>
                    <a:pt x="12852" y="2197"/>
                  </a:lnTo>
                  <a:lnTo>
                    <a:pt x="21869" y="5727"/>
                  </a:lnTo>
                  <a:lnTo>
                    <a:pt x="24422" y="11303"/>
                  </a:lnTo>
                  <a:lnTo>
                    <a:pt x="24841" y="11569"/>
                  </a:lnTo>
                  <a:lnTo>
                    <a:pt x="25298" y="11569"/>
                  </a:lnTo>
                  <a:lnTo>
                    <a:pt x="25628" y="11544"/>
                  </a:lnTo>
                  <a:lnTo>
                    <a:pt x="26377" y="11214"/>
                  </a:lnTo>
                  <a:lnTo>
                    <a:pt x="26644" y="10528"/>
                  </a:lnTo>
                  <a:close/>
                </a:path>
                <a:path w="41275" h="55244">
                  <a:moveTo>
                    <a:pt x="27787" y="29260"/>
                  </a:moveTo>
                  <a:lnTo>
                    <a:pt x="27482" y="27990"/>
                  </a:lnTo>
                  <a:lnTo>
                    <a:pt x="26835" y="27609"/>
                  </a:lnTo>
                  <a:lnTo>
                    <a:pt x="23799" y="28257"/>
                  </a:lnTo>
                  <a:lnTo>
                    <a:pt x="20269" y="22948"/>
                  </a:lnTo>
                  <a:lnTo>
                    <a:pt x="22466" y="21183"/>
                  </a:lnTo>
                  <a:lnTo>
                    <a:pt x="22987" y="20802"/>
                  </a:lnTo>
                  <a:lnTo>
                    <a:pt x="23101" y="20053"/>
                  </a:lnTo>
                  <a:lnTo>
                    <a:pt x="22313" y="19011"/>
                  </a:lnTo>
                  <a:lnTo>
                    <a:pt x="21577" y="18897"/>
                  </a:lnTo>
                  <a:lnTo>
                    <a:pt x="19659" y="20345"/>
                  </a:lnTo>
                  <a:lnTo>
                    <a:pt x="17627" y="23266"/>
                  </a:lnTo>
                  <a:lnTo>
                    <a:pt x="21920" y="29692"/>
                  </a:lnTo>
                  <a:lnTo>
                    <a:pt x="24333" y="30162"/>
                  </a:lnTo>
                  <a:lnTo>
                    <a:pt x="25704" y="30162"/>
                  </a:lnTo>
                  <a:lnTo>
                    <a:pt x="26314" y="30162"/>
                  </a:lnTo>
                  <a:lnTo>
                    <a:pt x="27406" y="29895"/>
                  </a:lnTo>
                  <a:lnTo>
                    <a:pt x="27787" y="29260"/>
                  </a:lnTo>
                  <a:close/>
                </a:path>
                <a:path w="41275" h="55244">
                  <a:moveTo>
                    <a:pt x="32766" y="47726"/>
                  </a:moveTo>
                  <a:lnTo>
                    <a:pt x="29400" y="42837"/>
                  </a:lnTo>
                  <a:lnTo>
                    <a:pt x="28663" y="42710"/>
                  </a:lnTo>
                  <a:lnTo>
                    <a:pt x="27597" y="43459"/>
                  </a:lnTo>
                  <a:lnTo>
                    <a:pt x="27457" y="44196"/>
                  </a:lnTo>
                  <a:lnTo>
                    <a:pt x="27863" y="44767"/>
                  </a:lnTo>
                  <a:lnTo>
                    <a:pt x="30340" y="48425"/>
                  </a:lnTo>
                  <a:lnTo>
                    <a:pt x="29946" y="54076"/>
                  </a:lnTo>
                  <a:lnTo>
                    <a:pt x="30429" y="54635"/>
                  </a:lnTo>
                  <a:lnTo>
                    <a:pt x="31165" y="54686"/>
                  </a:lnTo>
                  <a:lnTo>
                    <a:pt x="31775" y="54686"/>
                  </a:lnTo>
                  <a:lnTo>
                    <a:pt x="32296" y="54216"/>
                  </a:lnTo>
                  <a:lnTo>
                    <a:pt x="32766" y="47726"/>
                  </a:lnTo>
                  <a:close/>
                </a:path>
                <a:path w="41275" h="55244">
                  <a:moveTo>
                    <a:pt x="36334" y="22669"/>
                  </a:moveTo>
                  <a:lnTo>
                    <a:pt x="30924" y="16306"/>
                  </a:lnTo>
                  <a:lnTo>
                    <a:pt x="30492" y="15824"/>
                  </a:lnTo>
                  <a:lnTo>
                    <a:pt x="29743" y="15760"/>
                  </a:lnTo>
                  <a:lnTo>
                    <a:pt x="28765" y="16624"/>
                  </a:lnTo>
                  <a:lnTo>
                    <a:pt x="28714" y="17373"/>
                  </a:lnTo>
                  <a:lnTo>
                    <a:pt x="30480" y="19418"/>
                  </a:lnTo>
                  <a:lnTo>
                    <a:pt x="33972" y="23990"/>
                  </a:lnTo>
                  <a:lnTo>
                    <a:pt x="33972" y="27190"/>
                  </a:lnTo>
                  <a:lnTo>
                    <a:pt x="34505" y="27724"/>
                  </a:lnTo>
                  <a:lnTo>
                    <a:pt x="35153" y="27724"/>
                  </a:lnTo>
                  <a:lnTo>
                    <a:pt x="35814" y="27724"/>
                  </a:lnTo>
                  <a:lnTo>
                    <a:pt x="36334" y="27190"/>
                  </a:lnTo>
                  <a:lnTo>
                    <a:pt x="36334" y="22669"/>
                  </a:lnTo>
                  <a:close/>
                </a:path>
                <a:path w="41275" h="55244">
                  <a:moveTo>
                    <a:pt x="37973" y="43764"/>
                  </a:moveTo>
                  <a:lnTo>
                    <a:pt x="33909" y="41122"/>
                  </a:lnTo>
                  <a:lnTo>
                    <a:pt x="33743" y="41033"/>
                  </a:lnTo>
                  <a:lnTo>
                    <a:pt x="33185" y="40678"/>
                  </a:lnTo>
                  <a:lnTo>
                    <a:pt x="32461" y="40830"/>
                  </a:lnTo>
                  <a:lnTo>
                    <a:pt x="31775" y="41935"/>
                  </a:lnTo>
                  <a:lnTo>
                    <a:pt x="31927" y="42659"/>
                  </a:lnTo>
                  <a:lnTo>
                    <a:pt x="32613" y="43103"/>
                  </a:lnTo>
                  <a:lnTo>
                    <a:pt x="35394" y="44983"/>
                  </a:lnTo>
                  <a:lnTo>
                    <a:pt x="34645" y="49860"/>
                  </a:lnTo>
                  <a:lnTo>
                    <a:pt x="35090" y="50469"/>
                  </a:lnTo>
                  <a:lnTo>
                    <a:pt x="35915" y="50584"/>
                  </a:lnTo>
                  <a:lnTo>
                    <a:pt x="36487" y="50584"/>
                  </a:lnTo>
                  <a:lnTo>
                    <a:pt x="36995" y="50165"/>
                  </a:lnTo>
                  <a:lnTo>
                    <a:pt x="37973" y="43764"/>
                  </a:lnTo>
                  <a:close/>
                </a:path>
                <a:path w="41275" h="55244">
                  <a:moveTo>
                    <a:pt x="41186" y="41884"/>
                  </a:moveTo>
                  <a:lnTo>
                    <a:pt x="38671" y="39357"/>
                  </a:lnTo>
                  <a:lnTo>
                    <a:pt x="38112" y="38785"/>
                  </a:lnTo>
                  <a:lnTo>
                    <a:pt x="37350" y="38798"/>
                  </a:lnTo>
                  <a:lnTo>
                    <a:pt x="36436" y="39712"/>
                  </a:lnTo>
                  <a:lnTo>
                    <a:pt x="36449" y="40462"/>
                  </a:lnTo>
                  <a:lnTo>
                    <a:pt x="38823" y="42926"/>
                  </a:lnTo>
                  <a:lnTo>
                    <a:pt x="38823" y="46532"/>
                  </a:lnTo>
                  <a:lnTo>
                    <a:pt x="39357" y="47066"/>
                  </a:lnTo>
                  <a:lnTo>
                    <a:pt x="40005" y="47066"/>
                  </a:lnTo>
                  <a:lnTo>
                    <a:pt x="40652" y="47066"/>
                  </a:lnTo>
                  <a:lnTo>
                    <a:pt x="41186" y="46532"/>
                  </a:lnTo>
                  <a:lnTo>
                    <a:pt x="41186" y="41884"/>
                  </a:lnTo>
                  <a:close/>
                </a:path>
              </a:pathLst>
            </a:custGeom>
            <a:solidFill>
              <a:srgbClr val="9D9FA2"/>
            </a:solidFill>
          </p:spPr>
          <p:txBody>
            <a:bodyPr wrap="square" lIns="0" tIns="0" rIns="0" bIns="0" rtlCol="0"/>
            <a:lstStyle/>
            <a:p/>
          </p:txBody>
        </p:sp>
        <p:pic>
          <p:nvPicPr>
            <p:cNvPr id="321" name="object 321" descr=""/>
            <p:cNvPicPr/>
            <p:nvPr/>
          </p:nvPicPr>
          <p:blipFill>
            <a:blip r:embed="rId97" cstate="print"/>
            <a:stretch>
              <a:fillRect/>
            </a:stretch>
          </p:blipFill>
          <p:spPr>
            <a:xfrm>
              <a:off x="3295116" y="2607246"/>
              <a:ext cx="193513" cy="339597"/>
            </a:xfrm>
            <a:prstGeom prst="rect">
              <a:avLst/>
            </a:prstGeom>
          </p:spPr>
        </p:pic>
        <p:pic>
          <p:nvPicPr>
            <p:cNvPr id="322" name="object 322" descr=""/>
            <p:cNvPicPr/>
            <p:nvPr/>
          </p:nvPicPr>
          <p:blipFill>
            <a:blip r:embed="rId98" cstate="print"/>
            <a:stretch>
              <a:fillRect/>
            </a:stretch>
          </p:blipFill>
          <p:spPr>
            <a:xfrm>
              <a:off x="3385959" y="2611869"/>
              <a:ext cx="55916" cy="49733"/>
            </a:xfrm>
            <a:prstGeom prst="rect">
              <a:avLst/>
            </a:prstGeom>
          </p:spPr>
        </p:pic>
        <p:pic>
          <p:nvPicPr>
            <p:cNvPr id="323" name="object 323" descr=""/>
            <p:cNvPicPr/>
            <p:nvPr/>
          </p:nvPicPr>
          <p:blipFill>
            <a:blip r:embed="rId99" cstate="print"/>
            <a:stretch>
              <a:fillRect/>
            </a:stretch>
          </p:blipFill>
          <p:spPr>
            <a:xfrm>
              <a:off x="3294672" y="2606827"/>
              <a:ext cx="196141" cy="321640"/>
            </a:xfrm>
            <a:prstGeom prst="rect">
              <a:avLst/>
            </a:prstGeom>
          </p:spPr>
        </p:pic>
        <p:pic>
          <p:nvPicPr>
            <p:cNvPr id="324" name="object 324" descr=""/>
            <p:cNvPicPr/>
            <p:nvPr/>
          </p:nvPicPr>
          <p:blipFill>
            <a:blip r:embed="rId100" cstate="print"/>
            <a:stretch>
              <a:fillRect/>
            </a:stretch>
          </p:blipFill>
          <p:spPr>
            <a:xfrm>
              <a:off x="3184864" y="2624098"/>
              <a:ext cx="118367" cy="156879"/>
            </a:xfrm>
            <a:prstGeom prst="rect">
              <a:avLst/>
            </a:prstGeom>
          </p:spPr>
        </p:pic>
        <p:pic>
          <p:nvPicPr>
            <p:cNvPr id="325" name="object 325" descr=""/>
            <p:cNvPicPr/>
            <p:nvPr/>
          </p:nvPicPr>
          <p:blipFill>
            <a:blip r:embed="rId101" cstate="print"/>
            <a:stretch>
              <a:fillRect/>
            </a:stretch>
          </p:blipFill>
          <p:spPr>
            <a:xfrm>
              <a:off x="3704495" y="2638437"/>
              <a:ext cx="327705" cy="260083"/>
            </a:xfrm>
            <a:prstGeom prst="rect">
              <a:avLst/>
            </a:prstGeom>
          </p:spPr>
        </p:pic>
        <p:pic>
          <p:nvPicPr>
            <p:cNvPr id="326" name="object 326" descr=""/>
            <p:cNvPicPr/>
            <p:nvPr/>
          </p:nvPicPr>
          <p:blipFill>
            <a:blip r:embed="rId102" cstate="print"/>
            <a:stretch>
              <a:fillRect/>
            </a:stretch>
          </p:blipFill>
          <p:spPr>
            <a:xfrm>
              <a:off x="3663325" y="2592759"/>
              <a:ext cx="216782" cy="246139"/>
            </a:xfrm>
            <a:prstGeom prst="rect">
              <a:avLst/>
            </a:prstGeom>
          </p:spPr>
        </p:pic>
        <p:pic>
          <p:nvPicPr>
            <p:cNvPr id="327" name="object 327" descr=""/>
            <p:cNvPicPr/>
            <p:nvPr/>
          </p:nvPicPr>
          <p:blipFill>
            <a:blip r:embed="rId103" cstate="print"/>
            <a:stretch>
              <a:fillRect/>
            </a:stretch>
          </p:blipFill>
          <p:spPr>
            <a:xfrm>
              <a:off x="3650221" y="2686253"/>
              <a:ext cx="214769" cy="68046"/>
            </a:xfrm>
            <a:prstGeom prst="rect">
              <a:avLst/>
            </a:prstGeom>
          </p:spPr>
        </p:pic>
        <p:pic>
          <p:nvPicPr>
            <p:cNvPr id="328" name="object 328" descr=""/>
            <p:cNvPicPr/>
            <p:nvPr/>
          </p:nvPicPr>
          <p:blipFill>
            <a:blip r:embed="rId104" cstate="print"/>
            <a:stretch>
              <a:fillRect/>
            </a:stretch>
          </p:blipFill>
          <p:spPr>
            <a:xfrm>
              <a:off x="3870045" y="2780271"/>
              <a:ext cx="172047" cy="158516"/>
            </a:xfrm>
            <a:prstGeom prst="rect">
              <a:avLst/>
            </a:prstGeom>
          </p:spPr>
        </p:pic>
        <p:pic>
          <p:nvPicPr>
            <p:cNvPr id="329" name="object 329" descr=""/>
            <p:cNvPicPr/>
            <p:nvPr/>
          </p:nvPicPr>
          <p:blipFill>
            <a:blip r:embed="rId105" cstate="print"/>
            <a:stretch>
              <a:fillRect/>
            </a:stretch>
          </p:blipFill>
          <p:spPr>
            <a:xfrm>
              <a:off x="3822243" y="2480691"/>
              <a:ext cx="241858" cy="468452"/>
            </a:xfrm>
            <a:prstGeom prst="rect">
              <a:avLst/>
            </a:prstGeom>
          </p:spPr>
        </p:pic>
        <p:sp>
          <p:nvSpPr>
            <p:cNvPr id="330" name="object 330" descr=""/>
            <p:cNvSpPr/>
            <p:nvPr/>
          </p:nvSpPr>
          <p:spPr>
            <a:xfrm>
              <a:off x="3661181" y="2645422"/>
              <a:ext cx="35560" cy="133985"/>
            </a:xfrm>
            <a:custGeom>
              <a:avLst/>
              <a:gdLst/>
              <a:ahLst/>
              <a:cxnLst/>
              <a:rect l="l" t="t" r="r" b="b"/>
              <a:pathLst>
                <a:path w="35560" h="133985">
                  <a:moveTo>
                    <a:pt x="26898" y="114249"/>
                  </a:moveTo>
                  <a:lnTo>
                    <a:pt x="18313" y="116179"/>
                  </a:lnTo>
                  <a:lnTo>
                    <a:pt x="13906" y="98742"/>
                  </a:lnTo>
                  <a:lnTo>
                    <a:pt x="4165" y="100926"/>
                  </a:lnTo>
                  <a:lnTo>
                    <a:pt x="8585" y="118364"/>
                  </a:lnTo>
                  <a:lnTo>
                    <a:pt x="0" y="120281"/>
                  </a:lnTo>
                  <a:lnTo>
                    <a:pt x="17259" y="133375"/>
                  </a:lnTo>
                  <a:lnTo>
                    <a:pt x="26898" y="114249"/>
                  </a:lnTo>
                  <a:close/>
                </a:path>
                <a:path w="35560" h="133985">
                  <a:moveTo>
                    <a:pt x="35483" y="20370"/>
                  </a:moveTo>
                  <a:lnTo>
                    <a:pt x="28105" y="0"/>
                  </a:lnTo>
                  <a:lnTo>
                    <a:pt x="9626" y="10820"/>
                  </a:lnTo>
                  <a:lnTo>
                    <a:pt x="17881" y="13868"/>
                  </a:lnTo>
                  <a:lnTo>
                    <a:pt x="12103" y="30899"/>
                  </a:lnTo>
                  <a:lnTo>
                    <a:pt x="21463" y="34353"/>
                  </a:lnTo>
                  <a:lnTo>
                    <a:pt x="27228" y="17322"/>
                  </a:lnTo>
                  <a:lnTo>
                    <a:pt x="35483" y="20370"/>
                  </a:lnTo>
                  <a:close/>
                </a:path>
              </a:pathLst>
            </a:custGeom>
            <a:solidFill>
              <a:srgbClr val="231F20"/>
            </a:solidFill>
          </p:spPr>
          <p:txBody>
            <a:bodyPr wrap="square" lIns="0" tIns="0" rIns="0" bIns="0" rtlCol="0"/>
            <a:lstStyle/>
            <a:p/>
          </p:txBody>
        </p:sp>
      </p:grpSp>
      <p:sp>
        <p:nvSpPr>
          <p:cNvPr id="331" name="object 331"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20</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332" name="object 332"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21</a:t>
            </a:r>
            <a:endParaRPr sz="800">
              <a:latin typeface="Times New Roman"/>
              <a:cs typeface="Times New Roman"/>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sp>
          <p:nvSpPr>
            <p:cNvPr id="59" name="object 59" descr=""/>
            <p:cNvSpPr/>
            <p:nvPr/>
          </p:nvSpPr>
          <p:spPr>
            <a:xfrm>
              <a:off x="7919986" y="360019"/>
              <a:ext cx="480695" cy="265430"/>
            </a:xfrm>
            <a:custGeom>
              <a:avLst/>
              <a:gdLst/>
              <a:ahLst/>
              <a:cxnLst/>
              <a:rect l="l" t="t" r="r" b="b"/>
              <a:pathLst>
                <a:path w="480695"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27" y="6756"/>
                  </a:lnTo>
                  <a:lnTo>
                    <a:pt x="54254" y="25552"/>
                  </a:lnTo>
                  <a:lnTo>
                    <a:pt x="25565" y="54241"/>
                  </a:lnTo>
                  <a:lnTo>
                    <a:pt x="6756" y="90601"/>
                  </a:lnTo>
                  <a:lnTo>
                    <a:pt x="0" y="132486"/>
                  </a:lnTo>
                  <a:lnTo>
                    <a:pt x="6756" y="174358"/>
                  </a:lnTo>
                  <a:lnTo>
                    <a:pt x="25565" y="210731"/>
                  </a:lnTo>
                  <a:lnTo>
                    <a:pt x="54254" y="239420"/>
                  </a:lnTo>
                  <a:lnTo>
                    <a:pt x="90627"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005AAA"/>
            </a:solidFill>
          </p:spPr>
          <p:txBody>
            <a:bodyPr wrap="square" lIns="0" tIns="0" rIns="0" bIns="0" rtlCol="0"/>
            <a:lstStyle/>
            <a:p/>
          </p:txBody>
        </p:sp>
      </p:grpSp>
      <p:sp>
        <p:nvSpPr>
          <p:cNvPr id="60" name="object 60"/>
          <p:cNvSpPr txBox="1">
            <a:spLocks noGrp="1"/>
          </p:cNvSpPr>
          <p:nvPr>
            <p:ph type="title"/>
          </p:nvPr>
        </p:nvSpPr>
        <p:spPr>
          <a:xfrm>
            <a:off x="7915147" y="279985"/>
            <a:ext cx="1779905" cy="371475"/>
          </a:xfrm>
          <a:prstGeom prst="rect"/>
        </p:spPr>
        <p:txBody>
          <a:bodyPr wrap="square" lIns="0" tIns="14604" rIns="0" bIns="0" rtlCol="0" vert="horz">
            <a:spAutoFit/>
          </a:bodyPr>
          <a:lstStyle/>
          <a:p>
            <a:pPr marL="38100">
              <a:lnSpc>
                <a:spcPct val="100000"/>
              </a:lnSpc>
              <a:spcBef>
                <a:spcPts val="114"/>
              </a:spcBef>
            </a:pPr>
            <a:r>
              <a:rPr dirty="0" baseline="5376" sz="2325" spc="-60">
                <a:solidFill>
                  <a:srgbClr val="FFFFFF"/>
                </a:solidFill>
              </a:rPr>
              <a:t>課目 </a:t>
            </a:r>
            <a:r>
              <a:rPr dirty="0" sz="2250" spc="-305">
                <a:solidFill>
                  <a:srgbClr val="005AAA"/>
                </a:solidFill>
                <a:latin typeface="Trebuchet MS"/>
                <a:cs typeface="Trebuchet MS"/>
              </a:rPr>
              <a:t>3</a:t>
            </a:r>
            <a:r>
              <a:rPr dirty="0" baseline="1792" sz="2325" spc="-179">
                <a:solidFill>
                  <a:srgbClr val="005AAA"/>
                </a:solidFill>
              </a:rPr>
              <a:t>：起步與停車</a:t>
            </a:r>
            <a:endParaRPr baseline="1792" sz="2325">
              <a:latin typeface="Trebuchet MS"/>
              <a:cs typeface="Trebuchet MS"/>
            </a:endParaRPr>
          </a:p>
        </p:txBody>
      </p:sp>
      <p:sp>
        <p:nvSpPr>
          <p:cNvPr id="61" name="object 61" descr=""/>
          <p:cNvSpPr txBox="1"/>
          <p:nvPr/>
        </p:nvSpPr>
        <p:spPr>
          <a:xfrm>
            <a:off x="8685358" y="672626"/>
            <a:ext cx="187960" cy="220345"/>
          </a:xfrm>
          <a:prstGeom prst="rect">
            <a:avLst/>
          </a:prstGeom>
        </p:spPr>
        <p:txBody>
          <a:bodyPr wrap="square" lIns="0" tIns="15875" rIns="0" bIns="0" rtlCol="0" vert="horz">
            <a:spAutoFit/>
          </a:bodyPr>
          <a:lstStyle/>
          <a:p>
            <a:pPr marL="12700">
              <a:lnSpc>
                <a:spcPct val="100000"/>
              </a:lnSpc>
              <a:spcBef>
                <a:spcPts val="125"/>
              </a:spcBef>
            </a:pPr>
            <a:r>
              <a:rPr dirty="0" sz="1250" spc="25">
                <a:solidFill>
                  <a:srgbClr val="231F20"/>
                </a:solidFill>
                <a:latin typeface="SimSun"/>
                <a:cs typeface="SimSun"/>
              </a:rPr>
              <a:t>目</a:t>
            </a:r>
            <a:endParaRPr sz="1250">
              <a:latin typeface="SimSun"/>
              <a:cs typeface="SimSun"/>
            </a:endParaRPr>
          </a:p>
        </p:txBody>
      </p:sp>
      <p:sp>
        <p:nvSpPr>
          <p:cNvPr id="62" name="object 62" descr=""/>
          <p:cNvSpPr txBox="1"/>
          <p:nvPr/>
        </p:nvSpPr>
        <p:spPr>
          <a:xfrm>
            <a:off x="9171358" y="672626"/>
            <a:ext cx="5371465" cy="414655"/>
          </a:xfrm>
          <a:prstGeom prst="rect">
            <a:avLst/>
          </a:prstGeom>
        </p:spPr>
        <p:txBody>
          <a:bodyPr wrap="square" lIns="0" tIns="12065" rIns="0" bIns="0" rtlCol="0" vert="horz">
            <a:spAutoFit/>
          </a:bodyPr>
          <a:lstStyle/>
          <a:p>
            <a:pPr marL="350520" marR="5080" indent="-338455">
              <a:lnSpc>
                <a:spcPct val="102000"/>
              </a:lnSpc>
              <a:spcBef>
                <a:spcPts val="95"/>
              </a:spcBef>
            </a:pPr>
            <a:r>
              <a:rPr dirty="0" sz="1250" spc="-5">
                <a:solidFill>
                  <a:srgbClr val="231F20"/>
                </a:solidFill>
                <a:latin typeface="SimSun"/>
                <a:cs typeface="SimSun"/>
              </a:rPr>
              <a:t>標：依照正確的操作步驟、掌握適當的起步時機，同時適時地加速並安全的</a:t>
            </a:r>
            <a:r>
              <a:rPr dirty="0" sz="1250" spc="-10">
                <a:solidFill>
                  <a:srgbClr val="231F20"/>
                </a:solidFill>
                <a:latin typeface="SimSun"/>
                <a:cs typeface="SimSun"/>
              </a:rPr>
              <a:t>將車輛停止</a:t>
            </a:r>
            <a:endParaRPr sz="1250">
              <a:latin typeface="SimSun"/>
              <a:cs typeface="SimSun"/>
            </a:endParaRPr>
          </a:p>
        </p:txBody>
      </p:sp>
      <p:sp>
        <p:nvSpPr>
          <p:cNvPr id="63" name="object 63" descr=""/>
          <p:cNvSpPr txBox="1"/>
          <p:nvPr/>
        </p:nvSpPr>
        <p:spPr>
          <a:xfrm>
            <a:off x="8685358" y="1061426"/>
            <a:ext cx="3103880" cy="220345"/>
          </a:xfrm>
          <a:prstGeom prst="rect">
            <a:avLst/>
          </a:prstGeom>
        </p:spPr>
        <p:txBody>
          <a:bodyPr wrap="square" lIns="0" tIns="15875" rIns="0" bIns="0" rtlCol="0" vert="horz">
            <a:spAutoFit/>
          </a:bodyPr>
          <a:lstStyle/>
          <a:p>
            <a:pPr marL="12700">
              <a:lnSpc>
                <a:spcPct val="100000"/>
              </a:lnSpc>
              <a:spcBef>
                <a:spcPts val="125"/>
              </a:spcBef>
            </a:pPr>
            <a:r>
              <a:rPr dirty="0" sz="1250" spc="-5">
                <a:solidFill>
                  <a:srgbClr val="231F20"/>
                </a:solidFill>
                <a:latin typeface="SimSun"/>
                <a:cs typeface="SimSun"/>
              </a:rPr>
              <a:t>指導內容：可以使用駕駛模擬設備進行訓練</a:t>
            </a:r>
            <a:endParaRPr sz="1250">
              <a:latin typeface="SimSun"/>
              <a:cs typeface="SimSun"/>
            </a:endParaRPr>
          </a:p>
        </p:txBody>
      </p:sp>
      <p:grpSp>
        <p:nvGrpSpPr>
          <p:cNvPr id="64" name="object 64" descr=""/>
          <p:cNvGrpSpPr/>
          <p:nvPr/>
        </p:nvGrpSpPr>
        <p:grpSpPr>
          <a:xfrm>
            <a:off x="7452004" y="708009"/>
            <a:ext cx="7115175" cy="4265930"/>
            <a:chOff x="7452004" y="708009"/>
            <a:chExt cx="7115175" cy="4265930"/>
          </a:xfrm>
        </p:grpSpPr>
        <p:sp>
          <p:nvSpPr>
            <p:cNvPr id="65" name="object 65" descr=""/>
            <p:cNvSpPr/>
            <p:nvPr/>
          </p:nvSpPr>
          <p:spPr>
            <a:xfrm>
              <a:off x="7452004" y="708012"/>
              <a:ext cx="1191895" cy="367030"/>
            </a:xfrm>
            <a:custGeom>
              <a:avLst/>
              <a:gdLst/>
              <a:ahLst/>
              <a:cxnLst/>
              <a:rect l="l" t="t" r="r" b="b"/>
              <a:pathLst>
                <a:path w="1191895" h="367030">
                  <a:moveTo>
                    <a:pt x="1191425" y="183502"/>
                  </a:moveTo>
                  <a:lnTo>
                    <a:pt x="948055" y="0"/>
                  </a:lnTo>
                  <a:lnTo>
                    <a:pt x="948055" y="69913"/>
                  </a:lnTo>
                  <a:lnTo>
                    <a:pt x="0" y="69913"/>
                  </a:lnTo>
                  <a:lnTo>
                    <a:pt x="0" y="297116"/>
                  </a:lnTo>
                  <a:lnTo>
                    <a:pt x="948055" y="297116"/>
                  </a:lnTo>
                  <a:lnTo>
                    <a:pt x="948055" y="367004"/>
                  </a:lnTo>
                  <a:lnTo>
                    <a:pt x="1191425" y="183502"/>
                  </a:lnTo>
                  <a:close/>
                </a:path>
              </a:pathLst>
            </a:custGeom>
            <a:solidFill>
              <a:srgbClr val="DADBDC"/>
            </a:solidFill>
          </p:spPr>
          <p:txBody>
            <a:bodyPr wrap="square" lIns="0" tIns="0" rIns="0" bIns="0" rtlCol="0"/>
            <a:lstStyle/>
            <a:p/>
          </p:txBody>
        </p:sp>
        <p:sp>
          <p:nvSpPr>
            <p:cNvPr id="66" name="object 66" descr=""/>
            <p:cNvSpPr/>
            <p:nvPr/>
          </p:nvSpPr>
          <p:spPr>
            <a:xfrm>
              <a:off x="7479766" y="777925"/>
              <a:ext cx="920750" cy="227329"/>
            </a:xfrm>
            <a:custGeom>
              <a:avLst/>
              <a:gdLst/>
              <a:ahLst/>
              <a:cxnLst/>
              <a:rect l="l" t="t" r="r" b="b"/>
              <a:pathLst>
                <a:path w="920750" h="227330">
                  <a:moveTo>
                    <a:pt x="160451" y="0"/>
                  </a:moveTo>
                  <a:lnTo>
                    <a:pt x="52451" y="0"/>
                  </a:lnTo>
                  <a:lnTo>
                    <a:pt x="0" y="227190"/>
                  </a:lnTo>
                  <a:lnTo>
                    <a:pt x="21450" y="227190"/>
                  </a:lnTo>
                  <a:lnTo>
                    <a:pt x="108000" y="227190"/>
                  </a:lnTo>
                  <a:lnTo>
                    <a:pt x="160451" y="0"/>
                  </a:lnTo>
                  <a:close/>
                </a:path>
                <a:path w="920750" h="227330">
                  <a:moveTo>
                    <a:pt x="350405" y="0"/>
                  </a:moveTo>
                  <a:lnTo>
                    <a:pt x="242404" y="0"/>
                  </a:lnTo>
                  <a:lnTo>
                    <a:pt x="189953" y="227190"/>
                  </a:lnTo>
                  <a:lnTo>
                    <a:pt x="211404" y="227190"/>
                  </a:lnTo>
                  <a:lnTo>
                    <a:pt x="297954" y="227190"/>
                  </a:lnTo>
                  <a:lnTo>
                    <a:pt x="350405" y="0"/>
                  </a:lnTo>
                  <a:close/>
                </a:path>
                <a:path w="920750" h="227330">
                  <a:moveTo>
                    <a:pt x="540372" y="0"/>
                  </a:moveTo>
                  <a:lnTo>
                    <a:pt x="432384" y="0"/>
                  </a:lnTo>
                  <a:lnTo>
                    <a:pt x="379933" y="227190"/>
                  </a:lnTo>
                  <a:lnTo>
                    <a:pt x="401370" y="227190"/>
                  </a:lnTo>
                  <a:lnTo>
                    <a:pt x="487921" y="227190"/>
                  </a:lnTo>
                  <a:lnTo>
                    <a:pt x="540372" y="0"/>
                  </a:lnTo>
                  <a:close/>
                </a:path>
                <a:path w="920750" h="227330">
                  <a:moveTo>
                    <a:pt x="730338" y="0"/>
                  </a:moveTo>
                  <a:lnTo>
                    <a:pt x="622338" y="0"/>
                  </a:lnTo>
                  <a:lnTo>
                    <a:pt x="569887" y="227190"/>
                  </a:lnTo>
                  <a:lnTo>
                    <a:pt x="591324" y="227190"/>
                  </a:lnTo>
                  <a:lnTo>
                    <a:pt x="677887" y="227190"/>
                  </a:lnTo>
                  <a:lnTo>
                    <a:pt x="730338" y="0"/>
                  </a:lnTo>
                  <a:close/>
                </a:path>
                <a:path w="920750" h="227330">
                  <a:moveTo>
                    <a:pt x="920292" y="0"/>
                  </a:moveTo>
                  <a:lnTo>
                    <a:pt x="812292" y="0"/>
                  </a:lnTo>
                  <a:lnTo>
                    <a:pt x="759841" y="227190"/>
                  </a:lnTo>
                  <a:lnTo>
                    <a:pt x="781291" y="227190"/>
                  </a:lnTo>
                  <a:lnTo>
                    <a:pt x="867841" y="227190"/>
                  </a:lnTo>
                  <a:lnTo>
                    <a:pt x="920292" y="0"/>
                  </a:lnTo>
                  <a:close/>
                </a:path>
              </a:pathLst>
            </a:custGeom>
            <a:solidFill>
              <a:srgbClr val="00AEEF"/>
            </a:solidFill>
          </p:spPr>
          <p:txBody>
            <a:bodyPr wrap="square" lIns="0" tIns="0" rIns="0" bIns="0" rtlCol="0"/>
            <a:lstStyle/>
            <a:p/>
          </p:txBody>
        </p:sp>
        <p:sp>
          <p:nvSpPr>
            <p:cNvPr id="67" name="object 67" descr=""/>
            <p:cNvSpPr/>
            <p:nvPr/>
          </p:nvSpPr>
          <p:spPr>
            <a:xfrm>
              <a:off x="8712000" y="4536907"/>
              <a:ext cx="0" cy="423545"/>
            </a:xfrm>
            <a:custGeom>
              <a:avLst/>
              <a:gdLst/>
              <a:ahLst/>
              <a:cxnLst/>
              <a:rect l="l" t="t" r="r" b="b"/>
              <a:pathLst>
                <a:path w="0" h="423545">
                  <a:moveTo>
                    <a:pt x="0" y="422998"/>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7920000" y="49689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69" name="object 69" descr=""/>
            <p:cNvSpPr/>
            <p:nvPr/>
          </p:nvSpPr>
          <p:spPr>
            <a:xfrm>
              <a:off x="10079999" y="4536907"/>
              <a:ext cx="0" cy="423545"/>
            </a:xfrm>
            <a:custGeom>
              <a:avLst/>
              <a:gdLst/>
              <a:ahLst/>
              <a:cxnLst/>
              <a:rect l="l" t="t" r="r" b="b"/>
              <a:pathLst>
                <a:path w="0" h="423545">
                  <a:moveTo>
                    <a:pt x="0" y="422998"/>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8712000" y="49689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71" name="object 71" descr=""/>
            <p:cNvSpPr/>
            <p:nvPr/>
          </p:nvSpPr>
          <p:spPr>
            <a:xfrm>
              <a:off x="13140001" y="4536907"/>
              <a:ext cx="0" cy="423545"/>
            </a:xfrm>
            <a:custGeom>
              <a:avLst/>
              <a:gdLst/>
              <a:ahLst/>
              <a:cxnLst/>
              <a:rect l="l" t="t" r="r" b="b"/>
              <a:pathLst>
                <a:path w="0" h="423545">
                  <a:moveTo>
                    <a:pt x="0" y="422998"/>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0079999" y="49689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73" name="object 73" descr=""/>
            <p:cNvSpPr/>
            <p:nvPr/>
          </p:nvSpPr>
          <p:spPr>
            <a:xfrm>
              <a:off x="13140001" y="49689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aphicFrame>
        <p:nvGraphicFramePr>
          <p:cNvPr id="74" name="object 74" descr=""/>
          <p:cNvGraphicFramePr>
            <a:graphicFrameLocks noGrp="1"/>
          </p:cNvGraphicFramePr>
          <p:nvPr/>
        </p:nvGraphicFramePr>
        <p:xfrm>
          <a:off x="7919999" y="1411203"/>
          <a:ext cx="6718300" cy="352552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309620">
                <a:tc>
                  <a:txBody>
                    <a:bodyPr/>
                    <a:lstStyle/>
                    <a:p>
                      <a:pPr marL="269875" marR="46355" indent="-252095">
                        <a:lnSpc>
                          <a:spcPct val="102400"/>
                        </a:lnSpc>
                        <a:spcBef>
                          <a:spcPts val="254"/>
                        </a:spcBef>
                      </a:pPr>
                      <a:r>
                        <a:rPr dirty="0" baseline="3086" sz="1350" spc="-345">
                          <a:solidFill>
                            <a:srgbClr val="231F20"/>
                          </a:solidFill>
                          <a:latin typeface="華康標楷體"/>
                          <a:cs typeface="華康標楷體"/>
                        </a:rPr>
                        <a:t>（一）</a:t>
                      </a:r>
                      <a:r>
                        <a:rPr dirty="0" sz="900" spc="-20">
                          <a:solidFill>
                            <a:srgbClr val="231F20"/>
                          </a:solidFill>
                          <a:latin typeface="華康標楷體"/>
                          <a:cs typeface="華康標楷體"/>
                        </a:rPr>
                        <a:t>起步的方</a:t>
                      </a:r>
                      <a:r>
                        <a:rPr dirty="0" sz="900" spc="-50">
                          <a:solidFill>
                            <a:srgbClr val="231F20"/>
                          </a:solidFill>
                          <a:latin typeface="華康標楷體"/>
                          <a:cs typeface="華康標楷體"/>
                        </a:rPr>
                        <a:t>法</a:t>
                      </a:r>
                      <a:endParaRPr sz="900">
                        <a:latin typeface="華康標楷體"/>
                        <a:cs typeface="華康標楷體"/>
                      </a:endParaRPr>
                    </a:p>
                  </a:txBody>
                  <a:tcPr marL="0" marR="0" marB="0" marT="32384">
                    <a:lnR w="9525">
                      <a:solidFill>
                        <a:srgbClr val="BCBEC0"/>
                      </a:solidFill>
                      <a:prstDash val="dot"/>
                    </a:lnR>
                    <a:lnT w="9525">
                      <a:solidFill>
                        <a:srgbClr val="BCBEC0"/>
                      </a:solidFill>
                      <a:prstDash val="solid"/>
                    </a:lnT>
                  </a:tcPr>
                </a:tc>
                <a:tc>
                  <a:txBody>
                    <a:bodyPr/>
                    <a:lstStyle/>
                    <a:p>
                      <a:pPr marL="132715" marR="45085" indent="-115570">
                        <a:lnSpc>
                          <a:spcPct val="102400"/>
                        </a:lnSpc>
                        <a:spcBef>
                          <a:spcPts val="254"/>
                        </a:spcBef>
                      </a:pPr>
                      <a:r>
                        <a:rPr dirty="0" sz="900" spc="-5">
                          <a:solidFill>
                            <a:srgbClr val="231F20"/>
                          </a:solidFill>
                          <a:latin typeface="華康標楷體"/>
                          <a:cs typeface="華康標楷體"/>
                        </a:rPr>
                        <a:t>．掌握手排車起步的正確</a:t>
                      </a:r>
                      <a:r>
                        <a:rPr dirty="0" sz="900" spc="-20">
                          <a:solidFill>
                            <a:srgbClr val="231F20"/>
                          </a:solidFill>
                          <a:latin typeface="華康標楷體"/>
                          <a:cs typeface="華康標楷體"/>
                        </a:rPr>
                        <a:t>方法及操作要領</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800">
                        <a:latin typeface="Times New Roman"/>
                        <a:cs typeface="Times New Roman"/>
                      </a:endParaRPr>
                    </a:p>
                    <a:p>
                      <a:pPr marL="302260" indent="-284480">
                        <a:lnSpc>
                          <a:spcPct val="100000"/>
                        </a:lnSpc>
                        <a:buSzPct val="88888"/>
                        <a:buAutoNum type="arabicPlain"/>
                        <a:tabLst>
                          <a:tab pos="302260" algn="l"/>
                        </a:tabLst>
                      </a:pPr>
                      <a:r>
                        <a:rPr dirty="0" sz="900" spc="-45">
                          <a:solidFill>
                            <a:srgbClr val="231F20"/>
                          </a:solidFill>
                          <a:latin typeface="華康標楷體"/>
                          <a:cs typeface="華康標楷體"/>
                        </a:rPr>
                        <a:t>踩下離合器踏板</a:t>
                      </a:r>
                      <a:endParaRPr sz="900">
                        <a:latin typeface="華康標楷體"/>
                        <a:cs typeface="華康標楷體"/>
                      </a:endParaRPr>
                    </a:p>
                    <a:p>
                      <a:pPr>
                        <a:lnSpc>
                          <a:spcPct val="100000"/>
                        </a:lnSpc>
                        <a:spcBef>
                          <a:spcPts val="30"/>
                        </a:spcBef>
                        <a:buClr>
                          <a:srgbClr val="231F20"/>
                        </a:buClr>
                        <a:buFont typeface=""/>
                        <a:buAutoNum type="arabicPlain"/>
                      </a:pPr>
                      <a:endParaRPr sz="1300">
                        <a:latin typeface="Times New Roman"/>
                        <a:cs typeface="Times New Roman"/>
                      </a:endParaRPr>
                    </a:p>
                    <a:p>
                      <a:pPr marL="305435" indent="-287655">
                        <a:lnSpc>
                          <a:spcPct val="100000"/>
                        </a:lnSpc>
                        <a:buSzPct val="88888"/>
                        <a:buAutoNum type="arabicPlain"/>
                        <a:tabLst>
                          <a:tab pos="305435" algn="l"/>
                        </a:tabLst>
                      </a:pPr>
                      <a:r>
                        <a:rPr dirty="0" sz="900" spc="-20">
                          <a:solidFill>
                            <a:srgbClr val="231F20"/>
                          </a:solidFill>
                          <a:latin typeface="華康標楷體"/>
                          <a:cs typeface="華康標楷體"/>
                        </a:rPr>
                        <a:t>排入低速檔</a:t>
                      </a:r>
                      <a:endParaRPr sz="900">
                        <a:latin typeface="華康標楷體"/>
                        <a:cs typeface="華康標楷體"/>
                      </a:endParaRPr>
                    </a:p>
                    <a:p>
                      <a:pPr marL="305435" indent="-287655">
                        <a:lnSpc>
                          <a:spcPct val="100000"/>
                        </a:lnSpc>
                        <a:spcBef>
                          <a:spcPts val="625"/>
                        </a:spcBef>
                        <a:buSzPct val="88888"/>
                        <a:buAutoNum type="arabicPlain"/>
                        <a:tabLst>
                          <a:tab pos="305435" algn="l"/>
                        </a:tabLst>
                      </a:pPr>
                      <a:r>
                        <a:rPr dirty="0" sz="900" spc="-20">
                          <a:solidFill>
                            <a:srgbClr val="231F20"/>
                          </a:solidFill>
                          <a:latin typeface="華康標楷體"/>
                          <a:cs typeface="華康標楷體"/>
                        </a:rPr>
                        <a:t>鬆開手煞車</a:t>
                      </a:r>
                      <a:endParaRPr sz="900">
                        <a:latin typeface="華康標楷體"/>
                        <a:cs typeface="華康標楷體"/>
                      </a:endParaRPr>
                    </a:p>
                    <a:p>
                      <a:pPr>
                        <a:lnSpc>
                          <a:spcPct val="100000"/>
                        </a:lnSpc>
                        <a:buClr>
                          <a:srgbClr val="231F20"/>
                        </a:buClr>
                        <a:buFont typeface=""/>
                        <a:buAutoNum type="arabicPlain"/>
                      </a:pPr>
                      <a:endParaRPr sz="1400">
                        <a:latin typeface="Times New Roman"/>
                        <a:cs typeface="Times New Roman"/>
                      </a:endParaRPr>
                    </a:p>
                    <a:p>
                      <a:pPr marL="305435" indent="-287655">
                        <a:lnSpc>
                          <a:spcPct val="100000"/>
                        </a:lnSpc>
                        <a:buSzPct val="88888"/>
                        <a:buAutoNum type="arabicPlain"/>
                        <a:tabLst>
                          <a:tab pos="305435" algn="l"/>
                        </a:tabLst>
                      </a:pPr>
                      <a:r>
                        <a:rPr dirty="0" sz="900" spc="-20">
                          <a:solidFill>
                            <a:srgbClr val="231F20"/>
                          </a:solidFill>
                          <a:latin typeface="華康標楷體"/>
                          <a:cs typeface="華康標楷體"/>
                        </a:rPr>
                        <a:t>確認車輛周邊狀況</a:t>
                      </a:r>
                      <a:endParaRPr sz="900">
                        <a:latin typeface="華康標楷體"/>
                        <a:cs typeface="華康標楷體"/>
                      </a:endParaRPr>
                    </a:p>
                    <a:p>
                      <a:pPr>
                        <a:lnSpc>
                          <a:spcPct val="100000"/>
                        </a:lnSpc>
                        <a:spcBef>
                          <a:spcPts val="5"/>
                        </a:spcBef>
                        <a:buClr>
                          <a:srgbClr val="231F20"/>
                        </a:buClr>
                        <a:buFont typeface=""/>
                        <a:buAutoNum type="arabicPlain"/>
                      </a:pPr>
                      <a:endParaRPr sz="1400">
                        <a:latin typeface="Times New Roman"/>
                        <a:cs typeface="Times New Roman"/>
                      </a:endParaRPr>
                    </a:p>
                    <a:p>
                      <a:pPr marL="305435" indent="-287655">
                        <a:lnSpc>
                          <a:spcPct val="100000"/>
                        </a:lnSpc>
                        <a:buSzPct val="88888"/>
                        <a:buAutoNum type="arabicPlain"/>
                        <a:tabLst>
                          <a:tab pos="305435" algn="l"/>
                        </a:tabLst>
                      </a:pPr>
                      <a:r>
                        <a:rPr dirty="0" sz="900" spc="-20">
                          <a:solidFill>
                            <a:srgbClr val="231F20"/>
                          </a:solidFill>
                          <a:latin typeface="華康標楷體"/>
                          <a:cs typeface="華康標楷體"/>
                        </a:rPr>
                        <a:t>踩下油門踏板</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15"/>
                        </a:spcBef>
                        <a:buClr>
                          <a:srgbClr val="231F20"/>
                        </a:buClr>
                        <a:buFont typeface=""/>
                        <a:buAutoNum type="arabicPlain"/>
                      </a:pPr>
                      <a:endParaRPr sz="1250">
                        <a:latin typeface="Times New Roman"/>
                        <a:cs typeface="Times New Roman"/>
                      </a:endParaRPr>
                    </a:p>
                    <a:p>
                      <a:pPr marL="306070" marR="11430" indent="-288290">
                        <a:lnSpc>
                          <a:spcPct val="102400"/>
                        </a:lnSpc>
                        <a:spcBef>
                          <a:spcPts val="5"/>
                        </a:spcBef>
                        <a:buSzPct val="88888"/>
                        <a:buFont typeface=""/>
                        <a:buAutoNum type="arabicPlain"/>
                        <a:tabLst>
                          <a:tab pos="306070" algn="l"/>
                          <a:tab pos="307340" algn="l"/>
                        </a:tabLst>
                      </a:pPr>
                      <a:r>
                        <a:rPr dirty="0" sz="900">
                          <a:solidFill>
                            <a:srgbClr val="231F20"/>
                          </a:solidFill>
                          <a:latin typeface="Times New Roman"/>
                          <a:cs typeface="Times New Roman"/>
                        </a:rPr>
                        <a:t>	</a:t>
                      </a:r>
                      <a:r>
                        <a:rPr dirty="0" sz="900" spc="-5">
                          <a:solidFill>
                            <a:srgbClr val="231F20"/>
                          </a:solidFill>
                          <a:latin typeface="華康標楷體"/>
                          <a:cs typeface="華康標楷體"/>
                        </a:rPr>
                        <a:t>鬆開離合器</a:t>
                      </a:r>
                      <a:r>
                        <a:rPr dirty="0" sz="900">
                          <a:solidFill>
                            <a:srgbClr val="231F20"/>
                          </a:solidFill>
                          <a:latin typeface="華康標楷體"/>
                          <a:cs typeface="華康標楷體"/>
                        </a:rPr>
                        <a:t>（</a:t>
                      </a:r>
                      <a:r>
                        <a:rPr dirty="0" sz="900" spc="-20">
                          <a:solidFill>
                            <a:srgbClr val="231F20"/>
                          </a:solidFill>
                          <a:latin typeface="華康標楷體"/>
                          <a:cs typeface="華康標楷體"/>
                        </a:rPr>
                        <a:t>控制離</a:t>
                      </a:r>
                      <a:r>
                        <a:rPr dirty="0" sz="900" spc="-10">
                          <a:solidFill>
                            <a:srgbClr val="231F20"/>
                          </a:solidFill>
                          <a:latin typeface="華康標楷體"/>
                          <a:cs typeface="華康標楷體"/>
                        </a:rPr>
                        <a:t>合器踏板深度</a:t>
                      </a:r>
                      <a:r>
                        <a:rPr dirty="0" sz="900" spc="-50">
                          <a:solidFill>
                            <a:srgbClr val="231F20"/>
                          </a:solidFill>
                          <a:latin typeface="華康標楷體"/>
                          <a:cs typeface="華康標楷體"/>
                        </a:rPr>
                        <a:t>）</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7780">
                        <a:lnSpc>
                          <a:spcPct val="100000"/>
                        </a:lnSpc>
                        <a:spcBef>
                          <a:spcPts val="280"/>
                        </a:spcBef>
                      </a:pPr>
                      <a:r>
                        <a:rPr dirty="0" sz="900" spc="-10">
                          <a:solidFill>
                            <a:srgbClr val="231F20"/>
                          </a:solidFill>
                          <a:latin typeface="華康標楷體"/>
                          <a:cs typeface="華康標楷體"/>
                        </a:rPr>
                        <a:t>．在安全的地方（停車場等）</a:t>
                      </a:r>
                      <a:r>
                        <a:rPr dirty="0" sz="900" spc="-20">
                          <a:solidFill>
                            <a:srgbClr val="231F20"/>
                          </a:solidFill>
                          <a:latin typeface="華康標楷體"/>
                          <a:cs typeface="華康標楷體"/>
                        </a:rPr>
                        <a:t>學習車輛起步。</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850">
                        <a:latin typeface="Times New Roman"/>
                        <a:cs typeface="Times New Roman"/>
                      </a:endParaRPr>
                    </a:p>
                    <a:p>
                      <a:pPr marL="302260" indent="-284480">
                        <a:lnSpc>
                          <a:spcPct val="100000"/>
                        </a:lnSpc>
                        <a:spcBef>
                          <a:spcPts val="5"/>
                        </a:spcBef>
                        <a:buSzPct val="88888"/>
                        <a:buAutoNum type="arabicPlain"/>
                        <a:tabLst>
                          <a:tab pos="302260" algn="l"/>
                        </a:tabLst>
                      </a:pPr>
                      <a:r>
                        <a:rPr dirty="0" sz="900" spc="-15">
                          <a:solidFill>
                            <a:srgbClr val="231F20"/>
                          </a:solidFill>
                          <a:latin typeface="華康標楷體"/>
                          <a:cs typeface="華康標楷體"/>
                        </a:rPr>
                        <a:t>左前腳掌將離合器踏板踩到底。</a:t>
                      </a:r>
                      <a:endParaRPr sz="900">
                        <a:latin typeface="華康標楷體"/>
                        <a:cs typeface="華康標楷體"/>
                      </a:endParaRPr>
                    </a:p>
                    <a:p>
                      <a:pPr>
                        <a:lnSpc>
                          <a:spcPct val="100000"/>
                        </a:lnSpc>
                        <a:spcBef>
                          <a:spcPts val="30"/>
                        </a:spcBef>
                        <a:buClr>
                          <a:srgbClr val="231F20"/>
                        </a:buClr>
                        <a:buFont typeface=""/>
                        <a:buAutoNum type="arabicPlain"/>
                      </a:pPr>
                      <a:endParaRPr sz="1300">
                        <a:latin typeface="Times New Roman"/>
                        <a:cs typeface="Times New Roman"/>
                      </a:endParaRPr>
                    </a:p>
                    <a:p>
                      <a:pPr marL="305435" indent="-287655">
                        <a:lnSpc>
                          <a:spcPct val="100000"/>
                        </a:lnSpc>
                        <a:buSzPct val="88888"/>
                        <a:buAutoNum type="arabicPlain"/>
                        <a:tabLst>
                          <a:tab pos="305435" algn="l"/>
                        </a:tabLst>
                      </a:pPr>
                      <a:r>
                        <a:rPr dirty="0" sz="900" spc="-15">
                          <a:solidFill>
                            <a:srgbClr val="231F20"/>
                          </a:solidFill>
                          <a:latin typeface="華康標楷體"/>
                          <a:cs typeface="華康標楷體"/>
                        </a:rPr>
                        <a:t>學習在目光注視前方的狀況下，將排檔桿排入低速。</a:t>
                      </a:r>
                      <a:endParaRPr sz="900">
                        <a:latin typeface="華康標楷體"/>
                        <a:cs typeface="華康標楷體"/>
                      </a:endParaRPr>
                    </a:p>
                    <a:p>
                      <a:pPr marL="308610" marR="46990" indent="-290830">
                        <a:lnSpc>
                          <a:spcPct val="102400"/>
                        </a:lnSpc>
                        <a:spcBef>
                          <a:spcPts val="595"/>
                        </a:spcBef>
                        <a:buSzPct val="88888"/>
                        <a:buAutoNum type="arabicPlain"/>
                        <a:tabLst>
                          <a:tab pos="313055" algn="l"/>
                        </a:tabLst>
                      </a:pPr>
                      <a:r>
                        <a:rPr dirty="0" sz="900" spc="-10">
                          <a:solidFill>
                            <a:srgbClr val="231F20"/>
                          </a:solidFill>
                          <a:latin typeface="華康標楷體"/>
                          <a:cs typeface="華康標楷體"/>
                        </a:rPr>
                        <a:t>確實將手煞車完全放到底，並確認儀表板上的煞車系</a:t>
                      </a:r>
                      <a:r>
                        <a:rPr dirty="0" sz="900" spc="-10">
                          <a:solidFill>
                            <a:srgbClr val="231F20"/>
                          </a:solidFill>
                          <a:latin typeface="華康標楷體"/>
                          <a:cs typeface="華康標楷體"/>
                        </a:rPr>
                        <a:t>	</a:t>
                      </a:r>
                      <a:r>
                        <a:rPr dirty="0" sz="900" spc="-20">
                          <a:solidFill>
                            <a:srgbClr val="231F20"/>
                          </a:solidFill>
                          <a:latin typeface="華康標楷體"/>
                          <a:cs typeface="華康標楷體"/>
                        </a:rPr>
                        <a:t>統警示燈已熄滅。</a:t>
                      </a:r>
                      <a:endParaRPr sz="900">
                        <a:latin typeface="華康標楷體"/>
                        <a:cs typeface="華康標楷體"/>
                      </a:endParaRPr>
                    </a:p>
                    <a:p>
                      <a:pPr marL="305435" marR="46355" indent="-288290">
                        <a:lnSpc>
                          <a:spcPct val="102400"/>
                        </a:lnSpc>
                        <a:spcBef>
                          <a:spcPts val="480"/>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5">
                          <a:solidFill>
                            <a:srgbClr val="231F20"/>
                          </a:solidFill>
                          <a:latin typeface="華康標楷體"/>
                          <a:cs typeface="華康標楷體"/>
                        </a:rPr>
                        <a:t>利用照後鏡並擺頭察看前後左右安全確認車輛周邊狀</a:t>
                      </a:r>
                      <a:r>
                        <a:rPr dirty="0" sz="900" spc="-30">
                          <a:solidFill>
                            <a:srgbClr val="231F20"/>
                          </a:solidFill>
                          <a:latin typeface="華康標楷體"/>
                          <a:cs typeface="華康標楷體"/>
                        </a:rPr>
                        <a:t>況。</a:t>
                      </a:r>
                      <a:endParaRPr sz="900">
                        <a:latin typeface="華康標楷體"/>
                        <a:cs typeface="華康標楷體"/>
                      </a:endParaRPr>
                    </a:p>
                    <a:p>
                      <a:pPr algn="just" marL="305435" marR="45085" indent="-288290">
                        <a:lnSpc>
                          <a:spcPct val="102400"/>
                        </a:lnSpc>
                        <a:spcBef>
                          <a:spcPts val="484"/>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以右前腳掌輕踩油門踏板，並聽引擎聲音，同時讓油</a:t>
                      </a:r>
                      <a:r>
                        <a:rPr dirty="0" sz="900" spc="-5">
                          <a:solidFill>
                            <a:srgbClr val="231F20"/>
                          </a:solidFill>
                          <a:latin typeface="華康標楷體"/>
                          <a:cs typeface="華康標楷體"/>
                        </a:rPr>
                        <a:t>門維持在一個固定的位置</a:t>
                      </a:r>
                      <a:r>
                        <a:rPr dirty="0" sz="900">
                          <a:solidFill>
                            <a:srgbClr val="231F20"/>
                          </a:solidFill>
                          <a:latin typeface="華康標楷體"/>
                          <a:cs typeface="華康標楷體"/>
                        </a:rPr>
                        <a:t>（</a:t>
                      </a:r>
                      <a:r>
                        <a:rPr dirty="0" sz="900" spc="-5">
                          <a:solidFill>
                            <a:srgbClr val="231F20"/>
                          </a:solidFill>
                          <a:latin typeface="華康標楷體"/>
                          <a:cs typeface="華康標楷體"/>
                        </a:rPr>
                        <a:t>讓學員嘗試改變不同的油</a:t>
                      </a:r>
                      <a:r>
                        <a:rPr dirty="0" sz="900" spc="-10">
                          <a:solidFill>
                            <a:srgbClr val="231F20"/>
                          </a:solidFill>
                          <a:latin typeface="華康標楷體"/>
                          <a:cs typeface="華康標楷體"/>
                        </a:rPr>
                        <a:t>門踏板深度，並選擇合適的深度）</a:t>
                      </a:r>
                      <a:r>
                        <a:rPr dirty="0" sz="900" spc="-50">
                          <a:solidFill>
                            <a:srgbClr val="231F20"/>
                          </a:solidFill>
                          <a:latin typeface="華康標楷體"/>
                          <a:cs typeface="華康標楷體"/>
                        </a:rPr>
                        <a:t>。</a:t>
                      </a:r>
                      <a:endParaRPr sz="900">
                        <a:latin typeface="華康標楷體"/>
                        <a:cs typeface="華康標楷體"/>
                      </a:endParaRPr>
                    </a:p>
                    <a:p>
                      <a:pPr marL="306070" marR="46990" indent="-288290">
                        <a:lnSpc>
                          <a:spcPct val="102400"/>
                        </a:lnSpc>
                        <a:spcBef>
                          <a:spcPts val="509"/>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左前腳掌將離合器踏板緩慢鬆開至一定位置，當引擎聲音明顯發生變化時（感覺車輛抖動時</a:t>
                      </a:r>
                      <a:r>
                        <a:rPr dirty="0" sz="900" spc="-25">
                          <a:solidFill>
                            <a:srgbClr val="231F20"/>
                          </a:solidFill>
                          <a:latin typeface="華康標楷體"/>
                          <a:cs typeface="華康標楷體"/>
                        </a:rPr>
                        <a:t>）：</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8100" indent="-124460">
                        <a:lnSpc>
                          <a:spcPct val="102400"/>
                        </a:lnSpc>
                        <a:spcBef>
                          <a:spcPts val="254"/>
                        </a:spcBef>
                      </a:pPr>
                      <a:r>
                        <a:rPr dirty="0" sz="900" spc="55">
                          <a:solidFill>
                            <a:srgbClr val="231F20"/>
                          </a:solidFill>
                          <a:latin typeface="華康標楷體"/>
                          <a:cs typeface="華康標楷體"/>
                        </a:rPr>
                        <a:t>．由於學員是第一次接觸</a:t>
                      </a:r>
                      <a:r>
                        <a:rPr dirty="0" sz="900" spc="45">
                          <a:solidFill>
                            <a:srgbClr val="231F20"/>
                          </a:solidFill>
                          <a:latin typeface="華康標楷體"/>
                          <a:cs typeface="華康標楷體"/>
                        </a:rPr>
                        <a:t>車輛，除了協助消除心理恐懼外，應讓學員集</a:t>
                      </a:r>
                      <a:r>
                        <a:rPr dirty="0" sz="900" spc="50">
                          <a:solidFill>
                            <a:srgbClr val="231F20"/>
                          </a:solidFill>
                          <a:latin typeface="華康標楷體"/>
                          <a:cs typeface="華康標楷體"/>
                        </a:rPr>
                        <a:t>中精神操作起步的每一</a:t>
                      </a:r>
                      <a:r>
                        <a:rPr dirty="0" sz="900" spc="-20">
                          <a:solidFill>
                            <a:srgbClr val="231F20"/>
                          </a:solidFill>
                          <a:latin typeface="華康標楷體"/>
                          <a:cs typeface="華康標楷體"/>
                        </a:rPr>
                        <a:t>個動作。</a:t>
                      </a:r>
                      <a:endParaRPr sz="900">
                        <a:latin typeface="華康標楷體"/>
                        <a:cs typeface="華康標楷體"/>
                      </a:endParaRPr>
                    </a:p>
                    <a:p>
                      <a:pPr algn="just" marL="142240" marR="38100" indent="-124460">
                        <a:lnSpc>
                          <a:spcPct val="102400"/>
                        </a:lnSpc>
                      </a:pPr>
                      <a:r>
                        <a:rPr dirty="0" sz="900" spc="50">
                          <a:solidFill>
                            <a:srgbClr val="231F20"/>
                          </a:solidFill>
                          <a:latin typeface="華康標楷體"/>
                          <a:cs typeface="華康標楷體"/>
                        </a:rPr>
                        <a:t>．當操作失敗時，儘可能</a:t>
                      </a:r>
                      <a:r>
                        <a:rPr dirty="0" sz="900" spc="45">
                          <a:solidFill>
                            <a:srgbClr val="231F20"/>
                          </a:solidFill>
                          <a:latin typeface="華康標楷體"/>
                          <a:cs typeface="華康標楷體"/>
                        </a:rPr>
                        <a:t>提供提示，讓其嘗試自</a:t>
                      </a:r>
                      <a:r>
                        <a:rPr dirty="0" sz="900" spc="-15">
                          <a:solidFill>
                            <a:srgbClr val="231F20"/>
                          </a:solidFill>
                          <a:latin typeface="華康標楷體"/>
                          <a:cs typeface="華康標楷體"/>
                        </a:rPr>
                        <a:t>行判斷可能錯誤之處。</a:t>
                      </a:r>
                      <a:endParaRPr sz="900">
                        <a:latin typeface="華康標楷體"/>
                        <a:cs typeface="華康標楷體"/>
                      </a:endParaRPr>
                    </a:p>
                    <a:p>
                      <a:pPr marL="142240" marR="39370" indent="-124460">
                        <a:lnSpc>
                          <a:spcPct val="102400"/>
                        </a:lnSpc>
                        <a:spcBef>
                          <a:spcPts val="509"/>
                        </a:spcBef>
                      </a:pPr>
                      <a:r>
                        <a:rPr dirty="0" sz="900" spc="55">
                          <a:solidFill>
                            <a:srgbClr val="231F20"/>
                          </a:solidFill>
                          <a:latin typeface="華康標楷體"/>
                          <a:cs typeface="華康標楷體"/>
                        </a:rPr>
                        <a:t>．瞭解離合器踏板沒有完</a:t>
                      </a:r>
                      <a:r>
                        <a:rPr dirty="0" sz="900" spc="-20">
                          <a:solidFill>
                            <a:srgbClr val="231F20"/>
                          </a:solidFill>
                          <a:latin typeface="華康標楷體"/>
                          <a:cs typeface="華康標楷體"/>
                        </a:rPr>
                        <a:t>全踩到底的結果。</a:t>
                      </a:r>
                      <a:endParaRPr sz="900">
                        <a:latin typeface="華康標楷體"/>
                        <a:cs typeface="華康標楷體"/>
                      </a:endParaRPr>
                    </a:p>
                    <a:p>
                      <a:pPr marL="142240" marR="39370" indent="-124460">
                        <a:lnSpc>
                          <a:spcPct val="102400"/>
                        </a:lnSpc>
                        <a:spcBef>
                          <a:spcPts val="395"/>
                        </a:spcBef>
                      </a:pPr>
                      <a:r>
                        <a:rPr dirty="0" sz="900" spc="55">
                          <a:solidFill>
                            <a:srgbClr val="231F20"/>
                          </a:solidFill>
                          <a:latin typeface="華康標楷體"/>
                          <a:cs typeface="華康標楷體"/>
                        </a:rPr>
                        <a:t>．教練應確保學員熟悉各</a:t>
                      </a:r>
                      <a:r>
                        <a:rPr dirty="0" sz="900" spc="-20">
                          <a:solidFill>
                            <a:srgbClr val="231F20"/>
                          </a:solidFill>
                          <a:latin typeface="華康標楷體"/>
                          <a:cs typeface="華康標楷體"/>
                        </a:rPr>
                        <a:t>檔位的位置。</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42240" marR="39370" indent="-124460">
                        <a:lnSpc>
                          <a:spcPct val="102400"/>
                        </a:lnSpc>
                        <a:spcBef>
                          <a:spcPts val="735"/>
                        </a:spcBef>
                      </a:pPr>
                      <a:r>
                        <a:rPr dirty="0" sz="900" spc="55">
                          <a:solidFill>
                            <a:srgbClr val="231F20"/>
                          </a:solidFill>
                          <a:latin typeface="華康標楷體"/>
                          <a:cs typeface="華康標楷體"/>
                        </a:rPr>
                        <a:t>．瞭解不同的踩油門踏板</a:t>
                      </a:r>
                      <a:r>
                        <a:rPr dirty="0" sz="900" spc="-15">
                          <a:solidFill>
                            <a:srgbClr val="231F20"/>
                          </a:solidFill>
                          <a:latin typeface="華康標楷體"/>
                          <a:cs typeface="華康標楷體"/>
                        </a:rPr>
                        <a:t>力道時所產生的變化。</a:t>
                      </a:r>
                      <a:endParaRPr sz="900">
                        <a:latin typeface="華康標楷體"/>
                        <a:cs typeface="華康標楷體"/>
                      </a:endParaRPr>
                    </a:p>
                    <a:p>
                      <a:pPr>
                        <a:lnSpc>
                          <a:spcPct val="100000"/>
                        </a:lnSpc>
                      </a:pPr>
                      <a:endParaRPr sz="900">
                        <a:latin typeface="Times New Roman"/>
                        <a:cs typeface="Times New Roman"/>
                      </a:endParaRPr>
                    </a:p>
                    <a:p>
                      <a:pPr marL="142240" marR="39370" indent="-124460">
                        <a:lnSpc>
                          <a:spcPct val="102400"/>
                        </a:lnSpc>
                        <a:spcBef>
                          <a:spcPts val="580"/>
                        </a:spcBef>
                      </a:pPr>
                      <a:r>
                        <a:rPr dirty="0" sz="900" spc="55">
                          <a:solidFill>
                            <a:srgbClr val="231F20"/>
                          </a:solidFill>
                          <a:latin typeface="華康標楷體"/>
                          <a:cs typeface="華康標楷體"/>
                        </a:rPr>
                        <a:t>．瞭解當離合器踏板與油</a:t>
                      </a:r>
                      <a:r>
                        <a:rPr dirty="0" sz="900" spc="50">
                          <a:solidFill>
                            <a:srgbClr val="231F20"/>
                          </a:solidFill>
                          <a:latin typeface="華康標楷體"/>
                          <a:cs typeface="華康標楷體"/>
                        </a:rPr>
                        <a:t>門踏板之操作協調不佳</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grpSp>
        <p:nvGrpSpPr>
          <p:cNvPr id="75" name="object 75" descr=""/>
          <p:cNvGrpSpPr/>
          <p:nvPr/>
        </p:nvGrpSpPr>
        <p:grpSpPr>
          <a:xfrm>
            <a:off x="553237" y="3155377"/>
            <a:ext cx="6651625" cy="657860"/>
            <a:chOff x="553237" y="3155377"/>
            <a:chExt cx="6651625" cy="657860"/>
          </a:xfrm>
        </p:grpSpPr>
        <p:sp>
          <p:nvSpPr>
            <p:cNvPr id="76" name="object 76" descr=""/>
            <p:cNvSpPr/>
            <p:nvPr/>
          </p:nvSpPr>
          <p:spPr>
            <a:xfrm>
              <a:off x="1349999" y="3160139"/>
              <a:ext cx="0" cy="639445"/>
            </a:xfrm>
            <a:custGeom>
              <a:avLst/>
              <a:gdLst/>
              <a:ahLst/>
              <a:cxnLst/>
              <a:rect l="l" t="t" r="r" b="b"/>
              <a:pathLst>
                <a:path w="0" h="639445">
                  <a:moveTo>
                    <a:pt x="0" y="639000"/>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557999" y="3808140"/>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78" name="object 78" descr=""/>
            <p:cNvSpPr/>
            <p:nvPr/>
          </p:nvSpPr>
          <p:spPr>
            <a:xfrm>
              <a:off x="2717999" y="3160139"/>
              <a:ext cx="0" cy="639445"/>
            </a:xfrm>
            <a:custGeom>
              <a:avLst/>
              <a:gdLst/>
              <a:ahLst/>
              <a:cxnLst/>
              <a:rect l="l" t="t" r="r" b="b"/>
              <a:pathLst>
                <a:path w="0" h="639445">
                  <a:moveTo>
                    <a:pt x="0" y="639000"/>
                  </a:moveTo>
                  <a:lnTo>
                    <a:pt x="0" y="0"/>
                  </a:lnTo>
                </a:path>
              </a:pathLst>
            </a:custGeom>
            <a:ln w="9004">
              <a:solidFill>
                <a:srgbClr val="FFFFFF"/>
              </a:solidFill>
            </a:ln>
          </p:spPr>
          <p:txBody>
            <a:bodyPr wrap="square" lIns="0" tIns="0" rIns="0" bIns="0" rtlCol="0"/>
            <a:lstStyle/>
            <a:p/>
          </p:txBody>
        </p:sp>
        <p:sp>
          <p:nvSpPr>
            <p:cNvPr id="79" name="object 79" descr=""/>
            <p:cNvSpPr/>
            <p:nvPr/>
          </p:nvSpPr>
          <p:spPr>
            <a:xfrm>
              <a:off x="1349999" y="3808140"/>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80" name="object 80" descr=""/>
            <p:cNvSpPr/>
            <p:nvPr/>
          </p:nvSpPr>
          <p:spPr>
            <a:xfrm>
              <a:off x="5777999" y="3160139"/>
              <a:ext cx="0" cy="639445"/>
            </a:xfrm>
            <a:custGeom>
              <a:avLst/>
              <a:gdLst/>
              <a:ahLst/>
              <a:cxnLst/>
              <a:rect l="l" t="t" r="r" b="b"/>
              <a:pathLst>
                <a:path w="0" h="639445">
                  <a:moveTo>
                    <a:pt x="0" y="639000"/>
                  </a:moveTo>
                  <a:lnTo>
                    <a:pt x="0" y="0"/>
                  </a:lnTo>
                </a:path>
              </a:pathLst>
            </a:custGeom>
            <a:ln w="9004">
              <a:solidFill>
                <a:srgbClr val="FFFFFF"/>
              </a:solidFill>
            </a:ln>
          </p:spPr>
          <p:txBody>
            <a:bodyPr wrap="square" lIns="0" tIns="0" rIns="0" bIns="0" rtlCol="0"/>
            <a:lstStyle/>
            <a:p/>
          </p:txBody>
        </p:sp>
        <p:sp>
          <p:nvSpPr>
            <p:cNvPr id="81" name="object 81" descr=""/>
            <p:cNvSpPr/>
            <p:nvPr/>
          </p:nvSpPr>
          <p:spPr>
            <a:xfrm>
              <a:off x="2717999" y="3808140"/>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82" name="object 82" descr=""/>
            <p:cNvSpPr/>
            <p:nvPr/>
          </p:nvSpPr>
          <p:spPr>
            <a:xfrm>
              <a:off x="5777999" y="3808140"/>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aphicFrame>
        <p:nvGraphicFramePr>
          <p:cNvPr id="83" name="object 83" descr=""/>
          <p:cNvGraphicFramePr>
            <a:graphicFrameLocks noGrp="1"/>
          </p:cNvGraphicFramePr>
          <p:nvPr/>
        </p:nvGraphicFramePr>
        <p:xfrm>
          <a:off x="557999" y="360003"/>
          <a:ext cx="6718300" cy="341566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19976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algn="just" marL="287655" marR="33020" indent="-270510">
                        <a:lnSpc>
                          <a:spcPct val="102400"/>
                        </a:lnSpc>
                        <a:spcBef>
                          <a:spcPts val="254"/>
                        </a:spcBef>
                        <a:buSzPct val="88888"/>
                        <a:buFont typeface=""/>
                        <a:buAutoNum type="arabicPlain" startAt="4"/>
                        <a:tabLst>
                          <a:tab pos="287655" algn="l"/>
                          <a:tab pos="292100" algn="l"/>
                        </a:tabLst>
                      </a:pPr>
                      <a:r>
                        <a:rPr dirty="0" sz="900">
                          <a:solidFill>
                            <a:srgbClr val="231F20"/>
                          </a:solidFill>
                          <a:latin typeface="Times New Roman"/>
                          <a:cs typeface="Times New Roman"/>
                        </a:rPr>
                        <a:t>	</a:t>
                      </a:r>
                      <a:r>
                        <a:rPr dirty="0" sz="900" spc="-25">
                          <a:solidFill>
                            <a:srgbClr val="231F20"/>
                          </a:solidFill>
                          <a:latin typeface="華康標楷體"/>
                          <a:cs typeface="華康標楷體"/>
                        </a:rPr>
                        <a:t>煞車系統警示燈</a:t>
                      </a:r>
                      <a:r>
                        <a:rPr dirty="0" sz="900" spc="-10">
                          <a:solidFill>
                            <a:srgbClr val="231F20"/>
                          </a:solidFill>
                          <a:latin typeface="華康標楷體"/>
                          <a:cs typeface="華康標楷體"/>
                        </a:rPr>
                        <a:t>（</a:t>
                      </a:r>
                      <a:r>
                        <a:rPr dirty="0" sz="900" spc="-50">
                          <a:solidFill>
                            <a:srgbClr val="231F20"/>
                          </a:solidFill>
                          <a:latin typeface="華康標楷體"/>
                          <a:cs typeface="華康標楷體"/>
                        </a:rPr>
                        <a:t>手</a:t>
                      </a:r>
                      <a:r>
                        <a:rPr dirty="0" sz="900" spc="105">
                          <a:solidFill>
                            <a:srgbClr val="231F20"/>
                          </a:solidFill>
                          <a:latin typeface="華康標楷體"/>
                          <a:cs typeface="華康標楷體"/>
                        </a:rPr>
                        <a:t>煞車未放開或煞車</a:t>
                      </a:r>
                      <a:r>
                        <a:rPr dirty="0" sz="900" spc="-10">
                          <a:solidFill>
                            <a:srgbClr val="231F20"/>
                          </a:solidFill>
                          <a:latin typeface="華康標楷體"/>
                          <a:cs typeface="華康標楷體"/>
                        </a:rPr>
                        <a:t>系統異常</a:t>
                      </a:r>
                      <a:r>
                        <a:rPr dirty="0" sz="900" spc="-50">
                          <a:solidFill>
                            <a:srgbClr val="231F20"/>
                          </a:solidFill>
                          <a:latin typeface="華康標楷體"/>
                          <a:cs typeface="華康標楷體"/>
                        </a:rPr>
                        <a:t>）</a:t>
                      </a:r>
                      <a:endParaRPr sz="900">
                        <a:latin typeface="華康標楷體"/>
                        <a:cs typeface="華康標楷體"/>
                      </a:endParaRPr>
                    </a:p>
                    <a:p>
                      <a:pPr algn="just" marL="303530" marR="35560" indent="-285750">
                        <a:lnSpc>
                          <a:spcPct val="102400"/>
                        </a:lnSpc>
                        <a:spcBef>
                          <a:spcPts val="509"/>
                        </a:spcBef>
                        <a:buSzPct val="88888"/>
                        <a:buAutoNum type="arabicPlain" startAt="4"/>
                        <a:tabLst>
                          <a:tab pos="306070" algn="l"/>
                        </a:tabLst>
                      </a:pPr>
                      <a:r>
                        <a:rPr dirty="0" sz="900" spc="-35">
                          <a:solidFill>
                            <a:srgbClr val="231F20"/>
                          </a:solidFill>
                          <a:latin typeface="華康標楷體"/>
                          <a:cs typeface="華康標楷體"/>
                        </a:rPr>
                        <a:t>機油壓力警示燈</a:t>
                      </a:r>
                      <a:r>
                        <a:rPr dirty="0" sz="900" spc="-10">
                          <a:solidFill>
                            <a:srgbClr val="231F20"/>
                          </a:solidFill>
                          <a:latin typeface="華康標楷體"/>
                          <a:cs typeface="華康標楷體"/>
                        </a:rPr>
                        <a:t>（</a:t>
                      </a:r>
                      <a:r>
                        <a:rPr dirty="0" sz="900" spc="-50">
                          <a:solidFill>
                            <a:srgbClr val="231F20"/>
                          </a:solidFill>
                          <a:latin typeface="華康標楷體"/>
                          <a:cs typeface="華康標楷體"/>
                        </a:rPr>
                        <a:t>機</a:t>
                      </a:r>
                      <a:r>
                        <a:rPr dirty="0" sz="900" spc="-50">
                          <a:solidFill>
                            <a:srgbClr val="231F20"/>
                          </a:solidFill>
                          <a:latin typeface="華康標楷體"/>
                          <a:cs typeface="華康標楷體"/>
                        </a:rPr>
                        <a:t>	</a:t>
                      </a:r>
                      <a:r>
                        <a:rPr dirty="0" sz="900" spc="85">
                          <a:solidFill>
                            <a:srgbClr val="231F20"/>
                          </a:solidFill>
                          <a:latin typeface="華康標楷體"/>
                          <a:cs typeface="華康標楷體"/>
                        </a:rPr>
                        <a:t>油量不足或壓力過</a:t>
                      </a:r>
                      <a:r>
                        <a:rPr dirty="0" sz="900" spc="85">
                          <a:solidFill>
                            <a:srgbClr val="231F20"/>
                          </a:solidFill>
                          <a:latin typeface="華康標楷體"/>
                          <a:cs typeface="華康標楷體"/>
                        </a:rPr>
                        <a:t>	</a:t>
                      </a:r>
                      <a:r>
                        <a:rPr dirty="0" sz="900" spc="220">
                          <a:solidFill>
                            <a:srgbClr val="231F20"/>
                          </a:solidFill>
                          <a:latin typeface="華康標楷體"/>
                          <a:cs typeface="華康標楷體"/>
                        </a:rPr>
                        <a:t>低</a:t>
                      </a:r>
                      <a:r>
                        <a:rPr dirty="0" sz="900" spc="-50">
                          <a:solidFill>
                            <a:srgbClr val="231F20"/>
                          </a:solidFill>
                          <a:latin typeface="Trebuchet MS"/>
                          <a:cs typeface="Trebuchet MS"/>
                        </a:rPr>
                        <a:t>)</a:t>
                      </a:r>
                      <a:endParaRPr sz="900">
                        <a:latin typeface="Trebuchet MS"/>
                        <a:cs typeface="Trebuchet MS"/>
                      </a:endParaRPr>
                    </a:p>
                    <a:p>
                      <a:pPr marL="292100" marR="48895" indent="-274955">
                        <a:lnSpc>
                          <a:spcPct val="102400"/>
                        </a:lnSpc>
                        <a:spcBef>
                          <a:spcPts val="650"/>
                        </a:spcBef>
                        <a:buSzPct val="88888"/>
                        <a:buAutoNum type="arabicPlain" startAt="4"/>
                        <a:tabLst>
                          <a:tab pos="298450" algn="l"/>
                        </a:tabLst>
                      </a:pPr>
                      <a:r>
                        <a:rPr dirty="0" sz="900" spc="-25">
                          <a:solidFill>
                            <a:srgbClr val="231F20"/>
                          </a:solidFill>
                          <a:latin typeface="華康標楷體"/>
                          <a:cs typeface="華康標楷體"/>
                        </a:rPr>
                        <a:t>充電系統警示燈</a:t>
                      </a:r>
                      <a:r>
                        <a:rPr dirty="0" sz="900" spc="-10">
                          <a:solidFill>
                            <a:srgbClr val="231F20"/>
                          </a:solidFill>
                          <a:latin typeface="華康標楷體"/>
                          <a:cs typeface="華康標楷體"/>
                        </a:rPr>
                        <a:t>（</a:t>
                      </a:r>
                      <a:r>
                        <a:rPr dirty="0" sz="900" spc="-50">
                          <a:solidFill>
                            <a:srgbClr val="231F20"/>
                          </a:solidFill>
                          <a:latin typeface="華康標楷體"/>
                          <a:cs typeface="華康標楷體"/>
                        </a:rPr>
                        <a:t>充</a:t>
                      </a:r>
                      <a:r>
                        <a:rPr dirty="0" sz="900" spc="-50">
                          <a:solidFill>
                            <a:srgbClr val="231F20"/>
                          </a:solidFill>
                          <a:latin typeface="華康標楷體"/>
                          <a:cs typeface="華康標楷體"/>
                        </a:rPr>
                        <a:t>	</a:t>
                      </a:r>
                      <a:r>
                        <a:rPr dirty="0" sz="900" spc="-10">
                          <a:solidFill>
                            <a:srgbClr val="231F20"/>
                          </a:solidFill>
                          <a:latin typeface="華康標楷體"/>
                          <a:cs typeface="華康標楷體"/>
                        </a:rPr>
                        <a:t>電系統故障</a:t>
                      </a:r>
                      <a:r>
                        <a:rPr dirty="0" sz="900" spc="-50">
                          <a:solidFill>
                            <a:srgbClr val="231F20"/>
                          </a:solidFill>
                          <a:latin typeface="華康標楷體"/>
                          <a:cs typeface="華康標楷體"/>
                        </a:rPr>
                        <a:t>）</a:t>
                      </a:r>
                      <a:endParaRPr sz="900">
                        <a:latin typeface="華康標楷體"/>
                        <a:cs typeface="華康標楷體"/>
                      </a:endParaRPr>
                    </a:p>
                    <a:p>
                      <a:pPr marL="314960" marR="35560" indent="-297815">
                        <a:lnSpc>
                          <a:spcPct val="102400"/>
                        </a:lnSpc>
                        <a:spcBef>
                          <a:spcPts val="625"/>
                        </a:spcBef>
                        <a:buSzPct val="88888"/>
                        <a:buAutoNum type="arabicPlain" startAt="4"/>
                        <a:tabLst>
                          <a:tab pos="320040" algn="l"/>
                        </a:tabLst>
                      </a:pPr>
                      <a:r>
                        <a:rPr dirty="0" sz="900" spc="70">
                          <a:solidFill>
                            <a:srgbClr val="231F20"/>
                          </a:solidFill>
                          <a:latin typeface="華康標楷體"/>
                          <a:cs typeface="華康標楷體"/>
                        </a:rPr>
                        <a:t>遠光指示燈</a:t>
                      </a:r>
                      <a:r>
                        <a:rPr dirty="0" sz="900" spc="95">
                          <a:solidFill>
                            <a:srgbClr val="231F20"/>
                          </a:solidFill>
                          <a:latin typeface="華康標楷體"/>
                          <a:cs typeface="華康標楷體"/>
                        </a:rPr>
                        <a:t>（</a:t>
                      </a:r>
                      <a:r>
                        <a:rPr dirty="0" sz="900" spc="70">
                          <a:solidFill>
                            <a:srgbClr val="231F20"/>
                          </a:solidFill>
                          <a:latin typeface="華康標楷體"/>
                          <a:cs typeface="華康標楷體"/>
                        </a:rPr>
                        <a:t>遠光</a:t>
                      </a:r>
                      <a:r>
                        <a:rPr dirty="0" sz="900" spc="70">
                          <a:solidFill>
                            <a:srgbClr val="231F20"/>
                          </a:solidFill>
                          <a:latin typeface="華康標楷體"/>
                          <a:cs typeface="華康標楷體"/>
                        </a:rPr>
                        <a:t>	</a:t>
                      </a:r>
                      <a:r>
                        <a:rPr dirty="0" sz="900" spc="-10">
                          <a:solidFill>
                            <a:srgbClr val="231F20"/>
                          </a:solidFill>
                          <a:latin typeface="華康標楷體"/>
                          <a:cs typeface="華康標楷體"/>
                        </a:rPr>
                        <a:t>燈已開啟</a:t>
                      </a:r>
                      <a:r>
                        <a:rPr dirty="0" sz="900" spc="-50">
                          <a:solidFill>
                            <a:srgbClr val="231F20"/>
                          </a:solidFill>
                          <a:latin typeface="華康標楷體"/>
                          <a:cs typeface="華康標楷體"/>
                        </a:rPr>
                        <a:t>）</a:t>
                      </a:r>
                      <a:endParaRPr sz="900">
                        <a:latin typeface="華康標楷體"/>
                        <a:cs typeface="華康標楷體"/>
                      </a:endParaRPr>
                    </a:p>
                    <a:p>
                      <a:pPr algn="just" marL="314960" marR="35560" indent="-297815">
                        <a:lnSpc>
                          <a:spcPct val="102400"/>
                        </a:lnSpc>
                        <a:spcBef>
                          <a:spcPts val="625"/>
                        </a:spcBef>
                        <a:buSzPct val="88888"/>
                        <a:buAutoNum type="arabicPlain" startAt="4"/>
                        <a:tabLst>
                          <a:tab pos="320040" algn="l"/>
                        </a:tabLst>
                      </a:pPr>
                      <a:r>
                        <a:rPr dirty="0" sz="900" spc="75">
                          <a:solidFill>
                            <a:srgbClr val="231F20"/>
                          </a:solidFill>
                          <a:latin typeface="華康標楷體"/>
                          <a:cs typeface="華康標楷體"/>
                        </a:rPr>
                        <a:t>安全帶提示燈</a:t>
                      </a:r>
                      <a:r>
                        <a:rPr dirty="0" sz="900" spc="95">
                          <a:solidFill>
                            <a:srgbClr val="231F20"/>
                          </a:solidFill>
                          <a:latin typeface="華康標楷體"/>
                          <a:cs typeface="華康標楷體"/>
                        </a:rPr>
                        <a:t>（</a:t>
                      </a:r>
                      <a:r>
                        <a:rPr dirty="0" sz="900" spc="45">
                          <a:solidFill>
                            <a:srgbClr val="231F20"/>
                          </a:solidFill>
                          <a:latin typeface="華康標楷體"/>
                          <a:cs typeface="華康標楷體"/>
                        </a:rPr>
                        <a:t>駕</a:t>
                      </a:r>
                      <a:r>
                        <a:rPr dirty="0" sz="900" spc="45">
                          <a:solidFill>
                            <a:srgbClr val="231F20"/>
                          </a:solidFill>
                          <a:latin typeface="華康標楷體"/>
                          <a:cs typeface="華康標楷體"/>
                        </a:rPr>
                        <a:t>	</a:t>
                      </a:r>
                      <a:r>
                        <a:rPr dirty="0" sz="900" spc="65">
                          <a:solidFill>
                            <a:srgbClr val="231F20"/>
                          </a:solidFill>
                          <a:latin typeface="華康標楷體"/>
                          <a:cs typeface="華康標楷體"/>
                        </a:rPr>
                        <a:t>駛座或副駕駛座未</a:t>
                      </a:r>
                      <a:r>
                        <a:rPr dirty="0" sz="900" spc="65">
                          <a:solidFill>
                            <a:srgbClr val="231F20"/>
                          </a:solidFill>
                          <a:latin typeface="華康標楷體"/>
                          <a:cs typeface="華康標楷體"/>
                        </a:rPr>
                        <a:t>	</a:t>
                      </a:r>
                      <a:r>
                        <a:rPr dirty="0" sz="900" spc="-10">
                          <a:solidFill>
                            <a:srgbClr val="231F20"/>
                          </a:solidFill>
                          <a:latin typeface="華康標楷體"/>
                          <a:cs typeface="華康標楷體"/>
                        </a:rPr>
                        <a:t>繫安全帶</a:t>
                      </a:r>
                      <a:r>
                        <a:rPr dirty="0" sz="900" spc="-50">
                          <a:solidFill>
                            <a:srgbClr val="231F20"/>
                          </a:solidFill>
                          <a:latin typeface="華康標楷體"/>
                          <a:cs typeface="華康標楷體"/>
                        </a:rPr>
                        <a:t>）</a:t>
                      </a:r>
                      <a:endParaRPr sz="900">
                        <a:latin typeface="華康標楷體"/>
                        <a:cs typeface="華康標楷體"/>
                      </a:endParaRPr>
                    </a:p>
                    <a:p>
                      <a:pPr marL="306070" marR="35560" indent="-288290">
                        <a:lnSpc>
                          <a:spcPct val="102400"/>
                        </a:lnSpc>
                        <a:spcBef>
                          <a:spcPts val="650"/>
                        </a:spcBef>
                        <a:buSzPct val="88888"/>
                        <a:buFont typeface=""/>
                        <a:buAutoNum type="arabicPlain" startAt="4"/>
                        <a:tabLst>
                          <a:tab pos="306070" algn="l"/>
                          <a:tab pos="31559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前霧燈指示燈</a:t>
                      </a:r>
                      <a:r>
                        <a:rPr dirty="0" sz="900" spc="95">
                          <a:solidFill>
                            <a:srgbClr val="231F20"/>
                          </a:solidFill>
                          <a:latin typeface="華康標楷體"/>
                          <a:cs typeface="華康標楷體"/>
                        </a:rPr>
                        <a:t>（</a:t>
                      </a:r>
                      <a:r>
                        <a:rPr dirty="0" sz="900" spc="45">
                          <a:solidFill>
                            <a:srgbClr val="231F20"/>
                          </a:solidFill>
                          <a:latin typeface="華康標楷體"/>
                          <a:cs typeface="華康標楷體"/>
                        </a:rPr>
                        <a:t>前</a:t>
                      </a:r>
                      <a:r>
                        <a:rPr dirty="0" sz="900" spc="-10">
                          <a:solidFill>
                            <a:srgbClr val="231F20"/>
                          </a:solidFill>
                          <a:latin typeface="華康標楷體"/>
                          <a:cs typeface="華康標楷體"/>
                        </a:rPr>
                        <a:t>霧燈已開啟</a:t>
                      </a:r>
                      <a:r>
                        <a:rPr dirty="0" sz="900" spc="-50">
                          <a:solidFill>
                            <a:srgbClr val="231F20"/>
                          </a:solidFill>
                          <a:latin typeface="華康標楷體"/>
                          <a:cs typeface="華康標楷體"/>
                        </a:rPr>
                        <a:t>）</a:t>
                      </a:r>
                      <a:endParaRPr sz="900">
                        <a:latin typeface="華康標楷體"/>
                        <a:cs typeface="華康標楷體"/>
                      </a:endParaRPr>
                    </a:p>
                    <a:p>
                      <a:pPr algn="just" marL="359410" marR="42545" indent="-342265">
                        <a:lnSpc>
                          <a:spcPct val="102400"/>
                        </a:lnSpc>
                        <a:spcBef>
                          <a:spcPts val="665"/>
                        </a:spcBef>
                        <a:buSzPct val="88888"/>
                        <a:buFont typeface=""/>
                        <a:buAutoNum type="arabicPlain" startAt="4"/>
                        <a:tabLst>
                          <a:tab pos="359410" algn="l"/>
                          <a:tab pos="363220" algn="l"/>
                        </a:tabLst>
                      </a:pPr>
                      <a:r>
                        <a:rPr dirty="0" sz="900">
                          <a:solidFill>
                            <a:srgbClr val="231F20"/>
                          </a:solidFill>
                          <a:latin typeface="Times New Roman"/>
                          <a:cs typeface="Times New Roman"/>
                        </a:rPr>
                        <a:t>	</a:t>
                      </a:r>
                      <a:r>
                        <a:rPr dirty="0" sz="900" spc="-5">
                          <a:solidFill>
                            <a:srgbClr val="231F20"/>
                          </a:solidFill>
                          <a:latin typeface="華康標楷體"/>
                          <a:cs typeface="華康標楷體"/>
                        </a:rPr>
                        <a:t>方向燈指示燈</a:t>
                      </a:r>
                      <a:r>
                        <a:rPr dirty="0" sz="900">
                          <a:solidFill>
                            <a:srgbClr val="231F20"/>
                          </a:solidFill>
                          <a:latin typeface="華康標楷體"/>
                          <a:cs typeface="華康標楷體"/>
                        </a:rPr>
                        <a:t>（</a:t>
                      </a:r>
                      <a:r>
                        <a:rPr dirty="0" sz="900" spc="-50">
                          <a:solidFill>
                            <a:srgbClr val="231F20"/>
                          </a:solidFill>
                          <a:latin typeface="華康標楷體"/>
                          <a:cs typeface="華康標楷體"/>
                        </a:rPr>
                        <a:t>方</a:t>
                      </a:r>
                      <a:r>
                        <a:rPr dirty="0" sz="900" spc="-15">
                          <a:solidFill>
                            <a:srgbClr val="231F20"/>
                          </a:solidFill>
                          <a:latin typeface="華康標楷體"/>
                          <a:cs typeface="華康標楷體"/>
                        </a:rPr>
                        <a:t>向燈已開啟，兩邊</a:t>
                      </a:r>
                      <a:r>
                        <a:rPr dirty="0" sz="900" spc="-10">
                          <a:solidFill>
                            <a:srgbClr val="231F20"/>
                          </a:solidFill>
                          <a:latin typeface="華康標楷體"/>
                          <a:cs typeface="華康標楷體"/>
                        </a:rPr>
                        <a:t>同時閃爍則為危險警告燈已開啟</a:t>
                      </a:r>
                      <a:r>
                        <a:rPr dirty="0" sz="900" spc="-50">
                          <a:solidFill>
                            <a:srgbClr val="231F20"/>
                          </a:solidFill>
                          <a:latin typeface="華康標楷體"/>
                          <a:cs typeface="華康標楷體"/>
                        </a:rPr>
                        <a:t>）</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84" name="object 84" descr=""/>
          <p:cNvSpPr/>
          <p:nvPr/>
        </p:nvSpPr>
        <p:spPr>
          <a:xfrm>
            <a:off x="7309649" y="0"/>
            <a:ext cx="250825" cy="5328285"/>
          </a:xfrm>
          <a:custGeom>
            <a:avLst/>
            <a:gdLst/>
            <a:ahLst/>
            <a:cxnLst/>
            <a:rect l="l" t="t" r="r" b="b"/>
            <a:pathLst>
              <a:path w="250825" h="5328285">
                <a:moveTo>
                  <a:pt x="250342" y="0"/>
                </a:moveTo>
                <a:lnTo>
                  <a:pt x="0" y="0"/>
                </a:lnTo>
                <a:lnTo>
                  <a:pt x="0" y="5328005"/>
                </a:lnTo>
                <a:lnTo>
                  <a:pt x="250342" y="5328005"/>
                </a:lnTo>
                <a:lnTo>
                  <a:pt x="250342" y="0"/>
                </a:lnTo>
                <a:close/>
              </a:path>
            </a:pathLst>
          </a:custGeom>
          <a:solidFill>
            <a:srgbClr val="FFFFFF"/>
          </a:solidFill>
        </p:spPr>
        <p:txBody>
          <a:bodyPr wrap="square" lIns="0" tIns="0" rIns="0" bIns="0" rtlCol="0"/>
          <a:lstStyle/>
          <a:p/>
        </p:txBody>
      </p:sp>
      <p:sp>
        <p:nvSpPr>
          <p:cNvPr id="85" name="object 85"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22</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86" name="object 86"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23</a:t>
            </a:r>
            <a:endParaRPr sz="800">
              <a:latin typeface="Times New Roman"/>
              <a:cs typeface="Times New Roman"/>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sp>
          <p:nvSpPr>
            <p:cNvPr id="59" name="object 59" descr=""/>
            <p:cNvSpPr/>
            <p:nvPr/>
          </p:nvSpPr>
          <p:spPr>
            <a:xfrm>
              <a:off x="557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60" name="object 60" descr=""/>
            <p:cNvSpPr/>
            <p:nvPr/>
          </p:nvSpPr>
          <p:spPr>
            <a:xfrm>
              <a:off x="1349999" y="589510"/>
              <a:ext cx="0" cy="603250"/>
            </a:xfrm>
            <a:custGeom>
              <a:avLst/>
              <a:gdLst/>
              <a:ahLst/>
              <a:cxnLst/>
              <a:rect l="l" t="t" r="r" b="b"/>
              <a:pathLst>
                <a:path w="0" h="603250">
                  <a:moveTo>
                    <a:pt x="0" y="602996"/>
                  </a:moveTo>
                  <a:lnTo>
                    <a:pt x="0" y="0"/>
                  </a:lnTo>
                </a:path>
              </a:pathLst>
            </a:custGeom>
            <a:ln w="9004">
              <a:solidFill>
                <a:srgbClr val="FFFFFF"/>
              </a:solidFill>
            </a:ln>
          </p:spPr>
          <p:txBody>
            <a:bodyPr wrap="square" lIns="0" tIns="0" rIns="0" bIns="0" rtlCol="0"/>
            <a:lstStyle/>
            <a:p/>
          </p:txBody>
        </p:sp>
        <p:sp>
          <p:nvSpPr>
            <p:cNvPr id="61" name="object 61" descr=""/>
            <p:cNvSpPr/>
            <p:nvPr/>
          </p:nvSpPr>
          <p:spPr>
            <a:xfrm>
              <a:off x="2717999" y="589510"/>
              <a:ext cx="0" cy="603250"/>
            </a:xfrm>
            <a:custGeom>
              <a:avLst/>
              <a:gdLst/>
              <a:ahLst/>
              <a:cxnLst/>
              <a:rect l="l" t="t" r="r" b="b"/>
              <a:pathLst>
                <a:path w="0" h="603250">
                  <a:moveTo>
                    <a:pt x="0" y="602996"/>
                  </a:moveTo>
                  <a:lnTo>
                    <a:pt x="0" y="0"/>
                  </a:lnTo>
                </a:path>
              </a:pathLst>
            </a:custGeom>
            <a:ln w="9004">
              <a:solidFill>
                <a:srgbClr val="FFFFFF"/>
              </a:solidFill>
            </a:ln>
          </p:spPr>
          <p:txBody>
            <a:bodyPr wrap="square" lIns="0" tIns="0" rIns="0" bIns="0" rtlCol="0"/>
            <a:lstStyle/>
            <a:p/>
          </p:txBody>
        </p:sp>
        <p:sp>
          <p:nvSpPr>
            <p:cNvPr id="62" name="object 62" descr=""/>
            <p:cNvSpPr/>
            <p:nvPr/>
          </p:nvSpPr>
          <p:spPr>
            <a:xfrm>
              <a:off x="5777999" y="589510"/>
              <a:ext cx="0" cy="603250"/>
            </a:xfrm>
            <a:custGeom>
              <a:avLst/>
              <a:gdLst/>
              <a:ahLst/>
              <a:cxnLst/>
              <a:rect l="l" t="t" r="r" b="b"/>
              <a:pathLst>
                <a:path w="0" h="603250">
                  <a:moveTo>
                    <a:pt x="0" y="602996"/>
                  </a:moveTo>
                  <a:lnTo>
                    <a:pt x="0" y="0"/>
                  </a:lnTo>
                </a:path>
              </a:pathLst>
            </a:custGeom>
            <a:ln w="9004">
              <a:solidFill>
                <a:srgbClr val="FFFFFF"/>
              </a:solidFill>
            </a:ln>
          </p:spPr>
          <p:txBody>
            <a:bodyPr wrap="square" lIns="0" tIns="0" rIns="0" bIns="0" rtlCol="0"/>
            <a:lstStyle/>
            <a:p/>
          </p:txBody>
        </p:sp>
        <p:sp>
          <p:nvSpPr>
            <p:cNvPr id="63" name="object 63" descr=""/>
            <p:cNvSpPr/>
            <p:nvPr/>
          </p:nvSpPr>
          <p:spPr>
            <a:xfrm>
              <a:off x="1349999" y="1192512"/>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64" name="object 64" descr=""/>
            <p:cNvSpPr/>
            <p:nvPr/>
          </p:nvSpPr>
          <p:spPr>
            <a:xfrm>
              <a:off x="2717999" y="1192512"/>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65" name="object 65" descr=""/>
            <p:cNvSpPr/>
            <p:nvPr/>
          </p:nvSpPr>
          <p:spPr>
            <a:xfrm>
              <a:off x="5777999" y="1192512"/>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66" name="object 66" descr=""/>
            <p:cNvSpPr/>
            <p:nvPr/>
          </p:nvSpPr>
          <p:spPr>
            <a:xfrm>
              <a:off x="1349999" y="1552504"/>
              <a:ext cx="0" cy="774065"/>
            </a:xfrm>
            <a:custGeom>
              <a:avLst/>
              <a:gdLst/>
              <a:ahLst/>
              <a:cxnLst/>
              <a:rect l="l" t="t" r="r" b="b"/>
              <a:pathLst>
                <a:path w="0" h="774064">
                  <a:moveTo>
                    <a:pt x="0" y="774001"/>
                  </a:moveTo>
                  <a:lnTo>
                    <a:pt x="0" y="0"/>
                  </a:lnTo>
                </a:path>
              </a:pathLst>
            </a:custGeom>
            <a:ln w="9004">
              <a:solidFill>
                <a:srgbClr val="FFFFFF"/>
              </a:solidFill>
            </a:ln>
          </p:spPr>
          <p:txBody>
            <a:bodyPr wrap="square" lIns="0" tIns="0" rIns="0" bIns="0" rtlCol="0"/>
            <a:lstStyle/>
            <a:p/>
          </p:txBody>
        </p:sp>
        <p:sp>
          <p:nvSpPr>
            <p:cNvPr id="67" name="object 67" descr=""/>
            <p:cNvSpPr/>
            <p:nvPr/>
          </p:nvSpPr>
          <p:spPr>
            <a:xfrm>
              <a:off x="2717999" y="1552504"/>
              <a:ext cx="0" cy="774065"/>
            </a:xfrm>
            <a:custGeom>
              <a:avLst/>
              <a:gdLst/>
              <a:ahLst/>
              <a:cxnLst/>
              <a:rect l="l" t="t" r="r" b="b"/>
              <a:pathLst>
                <a:path w="0" h="774064">
                  <a:moveTo>
                    <a:pt x="0" y="774001"/>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5777999" y="1552504"/>
              <a:ext cx="0" cy="774065"/>
            </a:xfrm>
            <a:custGeom>
              <a:avLst/>
              <a:gdLst/>
              <a:ahLst/>
              <a:cxnLst/>
              <a:rect l="l" t="t" r="r" b="b"/>
              <a:pathLst>
                <a:path w="0" h="774064">
                  <a:moveTo>
                    <a:pt x="0" y="774001"/>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1349999" y="2326502"/>
              <a:ext cx="0" cy="381000"/>
            </a:xfrm>
            <a:custGeom>
              <a:avLst/>
              <a:gdLst/>
              <a:ahLst/>
              <a:cxnLst/>
              <a:rect l="l" t="t" r="r" b="b"/>
              <a:pathLst>
                <a:path w="0" h="381000">
                  <a:moveTo>
                    <a:pt x="0" y="380873"/>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2717999" y="2326502"/>
              <a:ext cx="0" cy="381000"/>
            </a:xfrm>
            <a:custGeom>
              <a:avLst/>
              <a:gdLst/>
              <a:ahLst/>
              <a:cxnLst/>
              <a:rect l="l" t="t" r="r" b="b"/>
              <a:pathLst>
                <a:path w="0" h="381000">
                  <a:moveTo>
                    <a:pt x="0" y="380873"/>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5777999" y="2326502"/>
              <a:ext cx="0" cy="381000"/>
            </a:xfrm>
            <a:custGeom>
              <a:avLst/>
              <a:gdLst/>
              <a:ahLst/>
              <a:cxnLst/>
              <a:rect l="l" t="t" r="r" b="b"/>
              <a:pathLst>
                <a:path w="0" h="381000">
                  <a:moveTo>
                    <a:pt x="0" y="380873"/>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349999" y="2707376"/>
              <a:ext cx="0" cy="1116330"/>
            </a:xfrm>
            <a:custGeom>
              <a:avLst/>
              <a:gdLst/>
              <a:ahLst/>
              <a:cxnLst/>
              <a:rect l="l" t="t" r="r" b="b"/>
              <a:pathLst>
                <a:path w="0" h="1116329">
                  <a:moveTo>
                    <a:pt x="0" y="1115999"/>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2717999" y="2707376"/>
              <a:ext cx="0" cy="1116330"/>
            </a:xfrm>
            <a:custGeom>
              <a:avLst/>
              <a:gdLst/>
              <a:ahLst/>
              <a:cxnLst/>
              <a:rect l="l" t="t" r="r" b="b"/>
              <a:pathLst>
                <a:path w="0" h="1116329">
                  <a:moveTo>
                    <a:pt x="0" y="1115999"/>
                  </a:moveTo>
                  <a:lnTo>
                    <a:pt x="0" y="0"/>
                  </a:lnTo>
                </a:path>
              </a:pathLst>
            </a:custGeom>
            <a:ln w="9004">
              <a:solidFill>
                <a:srgbClr val="FFFFFF"/>
              </a:solidFill>
            </a:ln>
          </p:spPr>
          <p:txBody>
            <a:bodyPr wrap="square" lIns="0" tIns="0" rIns="0" bIns="0" rtlCol="0"/>
            <a:lstStyle/>
            <a:p/>
          </p:txBody>
        </p:sp>
        <p:sp>
          <p:nvSpPr>
            <p:cNvPr id="74" name="object 74" descr=""/>
            <p:cNvSpPr/>
            <p:nvPr/>
          </p:nvSpPr>
          <p:spPr>
            <a:xfrm>
              <a:off x="5777999" y="2707376"/>
              <a:ext cx="0" cy="1116330"/>
            </a:xfrm>
            <a:custGeom>
              <a:avLst/>
              <a:gdLst/>
              <a:ahLst/>
              <a:cxnLst/>
              <a:rect l="l" t="t" r="r" b="b"/>
              <a:pathLst>
                <a:path w="0" h="1116329">
                  <a:moveTo>
                    <a:pt x="0" y="1115999"/>
                  </a:moveTo>
                  <a:lnTo>
                    <a:pt x="0" y="0"/>
                  </a:lnTo>
                </a:path>
              </a:pathLst>
            </a:custGeom>
            <a:ln w="9004">
              <a:solidFill>
                <a:srgbClr val="FFFFFF"/>
              </a:solidFill>
            </a:ln>
          </p:spPr>
          <p:txBody>
            <a:bodyPr wrap="square" lIns="0" tIns="0" rIns="0" bIns="0" rtlCol="0"/>
            <a:lstStyle/>
            <a:p/>
          </p:txBody>
        </p:sp>
        <p:sp>
          <p:nvSpPr>
            <p:cNvPr id="75" name="object 75" descr=""/>
            <p:cNvSpPr/>
            <p:nvPr/>
          </p:nvSpPr>
          <p:spPr>
            <a:xfrm>
              <a:off x="1349999" y="3823380"/>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2717999" y="3823380"/>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5777999" y="3823380"/>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78" name="object 78" descr=""/>
            <p:cNvSpPr/>
            <p:nvPr/>
          </p:nvSpPr>
          <p:spPr>
            <a:xfrm>
              <a:off x="1349999" y="4183369"/>
              <a:ext cx="0" cy="783590"/>
            </a:xfrm>
            <a:custGeom>
              <a:avLst/>
              <a:gdLst/>
              <a:ahLst/>
              <a:cxnLst/>
              <a:rect l="l" t="t" r="r" b="b"/>
              <a:pathLst>
                <a:path w="0" h="783589">
                  <a:moveTo>
                    <a:pt x="0" y="783005"/>
                  </a:moveTo>
                  <a:lnTo>
                    <a:pt x="0" y="0"/>
                  </a:lnTo>
                </a:path>
              </a:pathLst>
            </a:custGeom>
            <a:ln w="9004">
              <a:solidFill>
                <a:srgbClr val="FFFFFF"/>
              </a:solidFill>
            </a:ln>
          </p:spPr>
          <p:txBody>
            <a:bodyPr wrap="square" lIns="0" tIns="0" rIns="0" bIns="0" rtlCol="0"/>
            <a:lstStyle/>
            <a:p/>
          </p:txBody>
        </p:sp>
        <p:sp>
          <p:nvSpPr>
            <p:cNvPr id="79" name="object 79" descr=""/>
            <p:cNvSpPr/>
            <p:nvPr/>
          </p:nvSpPr>
          <p:spPr>
            <a:xfrm>
              <a:off x="2717999" y="4183369"/>
              <a:ext cx="0" cy="783590"/>
            </a:xfrm>
            <a:custGeom>
              <a:avLst/>
              <a:gdLst/>
              <a:ahLst/>
              <a:cxnLst/>
              <a:rect l="l" t="t" r="r" b="b"/>
              <a:pathLst>
                <a:path w="0" h="783589">
                  <a:moveTo>
                    <a:pt x="0" y="783005"/>
                  </a:moveTo>
                  <a:lnTo>
                    <a:pt x="0" y="0"/>
                  </a:lnTo>
                </a:path>
              </a:pathLst>
            </a:custGeom>
            <a:ln w="9004">
              <a:solidFill>
                <a:srgbClr val="FFFFFF"/>
              </a:solidFill>
            </a:ln>
          </p:spPr>
          <p:txBody>
            <a:bodyPr wrap="square" lIns="0" tIns="0" rIns="0" bIns="0" rtlCol="0"/>
            <a:lstStyle/>
            <a:p/>
          </p:txBody>
        </p:sp>
        <p:sp>
          <p:nvSpPr>
            <p:cNvPr id="80" name="object 80" descr=""/>
            <p:cNvSpPr/>
            <p:nvPr/>
          </p:nvSpPr>
          <p:spPr>
            <a:xfrm>
              <a:off x="5777999" y="4183369"/>
              <a:ext cx="0" cy="783590"/>
            </a:xfrm>
            <a:custGeom>
              <a:avLst/>
              <a:gdLst/>
              <a:ahLst/>
              <a:cxnLst/>
              <a:rect l="l" t="t" r="r" b="b"/>
              <a:pathLst>
                <a:path w="0" h="783589">
                  <a:moveTo>
                    <a:pt x="0" y="783005"/>
                  </a:moveTo>
                  <a:lnTo>
                    <a:pt x="0" y="0"/>
                  </a:lnTo>
                </a:path>
              </a:pathLst>
            </a:custGeom>
            <a:ln w="9004">
              <a:solidFill>
                <a:srgbClr val="FFFFFF"/>
              </a:solidFill>
            </a:ln>
          </p:spPr>
          <p:txBody>
            <a:bodyPr wrap="square" lIns="0" tIns="0" rIns="0" bIns="0" rtlCol="0"/>
            <a:lstStyle/>
            <a:p/>
          </p:txBody>
        </p:sp>
        <p:sp>
          <p:nvSpPr>
            <p:cNvPr id="81" name="object 81" descr=""/>
            <p:cNvSpPr/>
            <p:nvPr/>
          </p:nvSpPr>
          <p:spPr>
            <a:xfrm>
              <a:off x="271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82" name="object 82" descr=""/>
            <p:cNvSpPr/>
            <p:nvPr/>
          </p:nvSpPr>
          <p:spPr>
            <a:xfrm>
              <a:off x="577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83" name="object 83" descr=""/>
            <p:cNvSpPr/>
            <p:nvPr/>
          </p:nvSpPr>
          <p:spPr>
            <a:xfrm>
              <a:off x="1349999" y="598643"/>
              <a:ext cx="0" cy="575945"/>
            </a:xfrm>
            <a:custGeom>
              <a:avLst/>
              <a:gdLst/>
              <a:ahLst/>
              <a:cxnLst/>
              <a:rect l="l" t="t" r="r" b="b"/>
              <a:pathLst>
                <a:path w="0" h="575944">
                  <a:moveTo>
                    <a:pt x="0" y="575589"/>
                  </a:moveTo>
                  <a:lnTo>
                    <a:pt x="0" y="0"/>
                  </a:lnTo>
                </a:path>
              </a:pathLst>
            </a:custGeom>
            <a:ln w="9004">
              <a:solidFill>
                <a:srgbClr val="BCBEC0"/>
              </a:solidFill>
              <a:prstDash val="dot"/>
            </a:ln>
          </p:spPr>
          <p:txBody>
            <a:bodyPr wrap="square" lIns="0" tIns="0" rIns="0" bIns="0" rtlCol="0"/>
            <a:lstStyle/>
            <a:p/>
          </p:txBody>
        </p:sp>
        <p:sp>
          <p:nvSpPr>
            <p:cNvPr id="84" name="object 84" descr=""/>
            <p:cNvSpPr/>
            <p:nvPr/>
          </p:nvSpPr>
          <p:spPr>
            <a:xfrm>
              <a:off x="1345488" y="585012"/>
              <a:ext cx="9525" cy="612140"/>
            </a:xfrm>
            <a:custGeom>
              <a:avLst/>
              <a:gdLst/>
              <a:ahLst/>
              <a:cxnLst/>
              <a:rect l="l" t="t" r="r" b="b"/>
              <a:pathLst>
                <a:path w="9525" h="612140">
                  <a:moveTo>
                    <a:pt x="9004" y="607504"/>
                  </a:moveTo>
                  <a:lnTo>
                    <a:pt x="7683" y="604316"/>
                  </a:lnTo>
                  <a:lnTo>
                    <a:pt x="4508" y="602996"/>
                  </a:lnTo>
                  <a:lnTo>
                    <a:pt x="1320" y="604316"/>
                  </a:lnTo>
                  <a:lnTo>
                    <a:pt x="0" y="607504"/>
                  </a:lnTo>
                  <a:lnTo>
                    <a:pt x="1320" y="610679"/>
                  </a:lnTo>
                  <a:lnTo>
                    <a:pt x="4508" y="612000"/>
                  </a:lnTo>
                  <a:lnTo>
                    <a:pt x="7683" y="610679"/>
                  </a:lnTo>
                  <a:lnTo>
                    <a:pt x="9004" y="607504"/>
                  </a:lnTo>
                  <a:close/>
                </a:path>
                <a:path w="9525" h="61214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85" name="object 85" descr=""/>
            <p:cNvSpPr/>
            <p:nvPr/>
          </p:nvSpPr>
          <p:spPr>
            <a:xfrm>
              <a:off x="2717999" y="598643"/>
              <a:ext cx="0" cy="575945"/>
            </a:xfrm>
            <a:custGeom>
              <a:avLst/>
              <a:gdLst/>
              <a:ahLst/>
              <a:cxnLst/>
              <a:rect l="l" t="t" r="r" b="b"/>
              <a:pathLst>
                <a:path w="0" h="575944">
                  <a:moveTo>
                    <a:pt x="0" y="575589"/>
                  </a:moveTo>
                  <a:lnTo>
                    <a:pt x="0" y="0"/>
                  </a:lnTo>
                </a:path>
              </a:pathLst>
            </a:custGeom>
            <a:ln w="9004">
              <a:solidFill>
                <a:srgbClr val="BCBEC0"/>
              </a:solidFill>
              <a:prstDash val="dot"/>
            </a:ln>
          </p:spPr>
          <p:txBody>
            <a:bodyPr wrap="square" lIns="0" tIns="0" rIns="0" bIns="0" rtlCol="0"/>
            <a:lstStyle/>
            <a:p/>
          </p:txBody>
        </p:sp>
        <p:sp>
          <p:nvSpPr>
            <p:cNvPr id="86" name="object 86" descr=""/>
            <p:cNvSpPr/>
            <p:nvPr/>
          </p:nvSpPr>
          <p:spPr>
            <a:xfrm>
              <a:off x="2713494" y="585012"/>
              <a:ext cx="9525" cy="612140"/>
            </a:xfrm>
            <a:custGeom>
              <a:avLst/>
              <a:gdLst/>
              <a:ahLst/>
              <a:cxnLst/>
              <a:rect l="l" t="t" r="r" b="b"/>
              <a:pathLst>
                <a:path w="9525" h="612140">
                  <a:moveTo>
                    <a:pt x="9004" y="607504"/>
                  </a:moveTo>
                  <a:lnTo>
                    <a:pt x="7683" y="604316"/>
                  </a:lnTo>
                  <a:lnTo>
                    <a:pt x="4495" y="602996"/>
                  </a:lnTo>
                  <a:lnTo>
                    <a:pt x="1320" y="604316"/>
                  </a:lnTo>
                  <a:lnTo>
                    <a:pt x="0" y="607504"/>
                  </a:lnTo>
                  <a:lnTo>
                    <a:pt x="1320" y="610679"/>
                  </a:lnTo>
                  <a:lnTo>
                    <a:pt x="4495" y="612000"/>
                  </a:lnTo>
                  <a:lnTo>
                    <a:pt x="7683" y="610679"/>
                  </a:lnTo>
                  <a:lnTo>
                    <a:pt x="9004" y="607504"/>
                  </a:lnTo>
                  <a:close/>
                </a:path>
                <a:path w="9525" h="61214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87" name="object 87" descr=""/>
            <p:cNvSpPr/>
            <p:nvPr/>
          </p:nvSpPr>
          <p:spPr>
            <a:xfrm>
              <a:off x="5777999" y="598643"/>
              <a:ext cx="0" cy="575945"/>
            </a:xfrm>
            <a:custGeom>
              <a:avLst/>
              <a:gdLst/>
              <a:ahLst/>
              <a:cxnLst/>
              <a:rect l="l" t="t" r="r" b="b"/>
              <a:pathLst>
                <a:path w="0" h="575944">
                  <a:moveTo>
                    <a:pt x="0" y="575589"/>
                  </a:moveTo>
                  <a:lnTo>
                    <a:pt x="0" y="0"/>
                  </a:lnTo>
                </a:path>
              </a:pathLst>
            </a:custGeom>
            <a:ln w="9004">
              <a:solidFill>
                <a:srgbClr val="BCBEC0"/>
              </a:solidFill>
              <a:prstDash val="dot"/>
            </a:ln>
          </p:spPr>
          <p:txBody>
            <a:bodyPr wrap="square" lIns="0" tIns="0" rIns="0" bIns="0" rtlCol="0"/>
            <a:lstStyle/>
            <a:p/>
          </p:txBody>
        </p:sp>
        <p:sp>
          <p:nvSpPr>
            <p:cNvPr id="88" name="object 88" descr=""/>
            <p:cNvSpPr/>
            <p:nvPr/>
          </p:nvSpPr>
          <p:spPr>
            <a:xfrm>
              <a:off x="5773496" y="585012"/>
              <a:ext cx="9525" cy="612140"/>
            </a:xfrm>
            <a:custGeom>
              <a:avLst/>
              <a:gdLst/>
              <a:ahLst/>
              <a:cxnLst/>
              <a:rect l="l" t="t" r="r" b="b"/>
              <a:pathLst>
                <a:path w="9525" h="612140">
                  <a:moveTo>
                    <a:pt x="9004" y="607504"/>
                  </a:moveTo>
                  <a:lnTo>
                    <a:pt x="7683" y="604316"/>
                  </a:lnTo>
                  <a:lnTo>
                    <a:pt x="4495" y="602996"/>
                  </a:lnTo>
                  <a:lnTo>
                    <a:pt x="1308" y="604316"/>
                  </a:lnTo>
                  <a:lnTo>
                    <a:pt x="0" y="607504"/>
                  </a:lnTo>
                  <a:lnTo>
                    <a:pt x="1308" y="610679"/>
                  </a:lnTo>
                  <a:lnTo>
                    <a:pt x="4495" y="612000"/>
                  </a:lnTo>
                  <a:lnTo>
                    <a:pt x="7683" y="610679"/>
                  </a:lnTo>
                  <a:lnTo>
                    <a:pt x="9004" y="607504"/>
                  </a:lnTo>
                  <a:close/>
                </a:path>
                <a:path w="9525" h="612140">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89" name="object 89" descr=""/>
            <p:cNvSpPr/>
            <p:nvPr/>
          </p:nvSpPr>
          <p:spPr>
            <a:xfrm>
              <a:off x="1349999" y="1201511"/>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90" name="object 90" descr=""/>
            <p:cNvSpPr/>
            <p:nvPr/>
          </p:nvSpPr>
          <p:spPr>
            <a:xfrm>
              <a:off x="1345488" y="1188021"/>
              <a:ext cx="9525" cy="369570"/>
            </a:xfrm>
            <a:custGeom>
              <a:avLst/>
              <a:gdLst/>
              <a:ahLst/>
              <a:cxnLst/>
              <a:rect l="l" t="t" r="r" b="b"/>
              <a:pathLst>
                <a:path w="9525" h="369569">
                  <a:moveTo>
                    <a:pt x="9004" y="364490"/>
                  </a:moveTo>
                  <a:lnTo>
                    <a:pt x="7683" y="361302"/>
                  </a:lnTo>
                  <a:lnTo>
                    <a:pt x="4508" y="359994"/>
                  </a:lnTo>
                  <a:lnTo>
                    <a:pt x="1320" y="361302"/>
                  </a:lnTo>
                  <a:lnTo>
                    <a:pt x="0" y="364490"/>
                  </a:lnTo>
                  <a:lnTo>
                    <a:pt x="1320" y="367677"/>
                  </a:lnTo>
                  <a:lnTo>
                    <a:pt x="4508" y="368998"/>
                  </a:lnTo>
                  <a:lnTo>
                    <a:pt x="7683" y="367677"/>
                  </a:lnTo>
                  <a:lnTo>
                    <a:pt x="9004" y="364490"/>
                  </a:lnTo>
                  <a:close/>
                </a:path>
                <a:path w="9525" h="369569">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91" name="object 91" descr=""/>
            <p:cNvSpPr/>
            <p:nvPr/>
          </p:nvSpPr>
          <p:spPr>
            <a:xfrm>
              <a:off x="2717999" y="1201511"/>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92" name="object 92" descr=""/>
            <p:cNvSpPr/>
            <p:nvPr/>
          </p:nvSpPr>
          <p:spPr>
            <a:xfrm>
              <a:off x="2713494" y="1188021"/>
              <a:ext cx="9525" cy="369570"/>
            </a:xfrm>
            <a:custGeom>
              <a:avLst/>
              <a:gdLst/>
              <a:ahLst/>
              <a:cxnLst/>
              <a:rect l="l" t="t" r="r" b="b"/>
              <a:pathLst>
                <a:path w="9525" h="369569">
                  <a:moveTo>
                    <a:pt x="9004" y="364490"/>
                  </a:moveTo>
                  <a:lnTo>
                    <a:pt x="7683" y="361302"/>
                  </a:lnTo>
                  <a:lnTo>
                    <a:pt x="4495" y="359994"/>
                  </a:lnTo>
                  <a:lnTo>
                    <a:pt x="1320" y="361302"/>
                  </a:lnTo>
                  <a:lnTo>
                    <a:pt x="0" y="364490"/>
                  </a:lnTo>
                  <a:lnTo>
                    <a:pt x="1320" y="367677"/>
                  </a:lnTo>
                  <a:lnTo>
                    <a:pt x="4495" y="368998"/>
                  </a:lnTo>
                  <a:lnTo>
                    <a:pt x="7683" y="367677"/>
                  </a:lnTo>
                  <a:lnTo>
                    <a:pt x="9004" y="364490"/>
                  </a:lnTo>
                  <a:close/>
                </a:path>
                <a:path w="9525" h="369569">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93" name="object 93" descr=""/>
            <p:cNvSpPr/>
            <p:nvPr/>
          </p:nvSpPr>
          <p:spPr>
            <a:xfrm>
              <a:off x="5777999" y="1201511"/>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94" name="object 94" descr=""/>
            <p:cNvSpPr/>
            <p:nvPr/>
          </p:nvSpPr>
          <p:spPr>
            <a:xfrm>
              <a:off x="5773496" y="1188021"/>
              <a:ext cx="9525" cy="369570"/>
            </a:xfrm>
            <a:custGeom>
              <a:avLst/>
              <a:gdLst/>
              <a:ahLst/>
              <a:cxnLst/>
              <a:rect l="l" t="t" r="r" b="b"/>
              <a:pathLst>
                <a:path w="9525" h="369569">
                  <a:moveTo>
                    <a:pt x="9004" y="364490"/>
                  </a:moveTo>
                  <a:lnTo>
                    <a:pt x="7683" y="361302"/>
                  </a:lnTo>
                  <a:lnTo>
                    <a:pt x="4495" y="359994"/>
                  </a:lnTo>
                  <a:lnTo>
                    <a:pt x="1308" y="361302"/>
                  </a:lnTo>
                  <a:lnTo>
                    <a:pt x="0" y="364490"/>
                  </a:lnTo>
                  <a:lnTo>
                    <a:pt x="1308" y="367677"/>
                  </a:lnTo>
                  <a:lnTo>
                    <a:pt x="4495" y="368998"/>
                  </a:lnTo>
                  <a:lnTo>
                    <a:pt x="7683" y="367677"/>
                  </a:lnTo>
                  <a:lnTo>
                    <a:pt x="9004" y="364490"/>
                  </a:lnTo>
                  <a:close/>
                </a:path>
                <a:path w="9525" h="369569">
                  <a:moveTo>
                    <a:pt x="9004" y="4495"/>
                  </a:moveTo>
                  <a:lnTo>
                    <a:pt x="7683" y="1308"/>
                  </a:lnTo>
                  <a:lnTo>
                    <a:pt x="4495" y="0"/>
                  </a:lnTo>
                  <a:lnTo>
                    <a:pt x="1308" y="1308"/>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95" name="object 95" descr=""/>
            <p:cNvSpPr/>
            <p:nvPr/>
          </p:nvSpPr>
          <p:spPr>
            <a:xfrm>
              <a:off x="1349999" y="1561504"/>
              <a:ext cx="0" cy="747395"/>
            </a:xfrm>
            <a:custGeom>
              <a:avLst/>
              <a:gdLst/>
              <a:ahLst/>
              <a:cxnLst/>
              <a:rect l="l" t="t" r="r" b="b"/>
              <a:pathLst>
                <a:path w="0" h="747394">
                  <a:moveTo>
                    <a:pt x="0" y="747001"/>
                  </a:moveTo>
                  <a:lnTo>
                    <a:pt x="0" y="0"/>
                  </a:lnTo>
                </a:path>
              </a:pathLst>
            </a:custGeom>
            <a:ln w="9004">
              <a:solidFill>
                <a:srgbClr val="BCBEC0"/>
              </a:solidFill>
              <a:prstDash val="dot"/>
            </a:ln>
          </p:spPr>
          <p:txBody>
            <a:bodyPr wrap="square" lIns="0" tIns="0" rIns="0" bIns="0" rtlCol="0"/>
            <a:lstStyle/>
            <a:p/>
          </p:txBody>
        </p:sp>
        <p:sp>
          <p:nvSpPr>
            <p:cNvPr id="96" name="object 96" descr=""/>
            <p:cNvSpPr/>
            <p:nvPr/>
          </p:nvSpPr>
          <p:spPr>
            <a:xfrm>
              <a:off x="1345488" y="1548002"/>
              <a:ext cx="9525" cy="783590"/>
            </a:xfrm>
            <a:custGeom>
              <a:avLst/>
              <a:gdLst/>
              <a:ahLst/>
              <a:cxnLst/>
              <a:rect l="l" t="t" r="r" b="b"/>
              <a:pathLst>
                <a:path w="9525" h="783589">
                  <a:moveTo>
                    <a:pt x="9004" y="778510"/>
                  </a:moveTo>
                  <a:lnTo>
                    <a:pt x="7683" y="775322"/>
                  </a:lnTo>
                  <a:lnTo>
                    <a:pt x="4508" y="774001"/>
                  </a:lnTo>
                  <a:lnTo>
                    <a:pt x="1320" y="775322"/>
                  </a:lnTo>
                  <a:lnTo>
                    <a:pt x="0" y="778510"/>
                  </a:lnTo>
                  <a:lnTo>
                    <a:pt x="1320" y="781697"/>
                  </a:lnTo>
                  <a:lnTo>
                    <a:pt x="4508" y="783005"/>
                  </a:lnTo>
                  <a:lnTo>
                    <a:pt x="7683" y="781697"/>
                  </a:lnTo>
                  <a:lnTo>
                    <a:pt x="9004" y="778510"/>
                  </a:lnTo>
                  <a:close/>
                </a:path>
                <a:path w="9525" h="783589">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97" name="object 97" descr=""/>
            <p:cNvSpPr/>
            <p:nvPr/>
          </p:nvSpPr>
          <p:spPr>
            <a:xfrm>
              <a:off x="2717999" y="1561504"/>
              <a:ext cx="0" cy="747395"/>
            </a:xfrm>
            <a:custGeom>
              <a:avLst/>
              <a:gdLst/>
              <a:ahLst/>
              <a:cxnLst/>
              <a:rect l="l" t="t" r="r" b="b"/>
              <a:pathLst>
                <a:path w="0" h="747394">
                  <a:moveTo>
                    <a:pt x="0" y="747001"/>
                  </a:moveTo>
                  <a:lnTo>
                    <a:pt x="0" y="0"/>
                  </a:lnTo>
                </a:path>
              </a:pathLst>
            </a:custGeom>
            <a:ln w="9004">
              <a:solidFill>
                <a:srgbClr val="BCBEC0"/>
              </a:solidFill>
              <a:prstDash val="dot"/>
            </a:ln>
          </p:spPr>
          <p:txBody>
            <a:bodyPr wrap="square" lIns="0" tIns="0" rIns="0" bIns="0" rtlCol="0"/>
            <a:lstStyle/>
            <a:p/>
          </p:txBody>
        </p:sp>
        <p:sp>
          <p:nvSpPr>
            <p:cNvPr id="98" name="object 98" descr=""/>
            <p:cNvSpPr/>
            <p:nvPr/>
          </p:nvSpPr>
          <p:spPr>
            <a:xfrm>
              <a:off x="2713494" y="1548002"/>
              <a:ext cx="9525" cy="783590"/>
            </a:xfrm>
            <a:custGeom>
              <a:avLst/>
              <a:gdLst/>
              <a:ahLst/>
              <a:cxnLst/>
              <a:rect l="l" t="t" r="r" b="b"/>
              <a:pathLst>
                <a:path w="9525" h="783589">
                  <a:moveTo>
                    <a:pt x="9004" y="778510"/>
                  </a:moveTo>
                  <a:lnTo>
                    <a:pt x="7683" y="775322"/>
                  </a:lnTo>
                  <a:lnTo>
                    <a:pt x="4495" y="774001"/>
                  </a:lnTo>
                  <a:lnTo>
                    <a:pt x="1320" y="775322"/>
                  </a:lnTo>
                  <a:lnTo>
                    <a:pt x="0" y="778510"/>
                  </a:lnTo>
                  <a:lnTo>
                    <a:pt x="1320" y="781697"/>
                  </a:lnTo>
                  <a:lnTo>
                    <a:pt x="4495" y="783005"/>
                  </a:lnTo>
                  <a:lnTo>
                    <a:pt x="7683" y="781697"/>
                  </a:lnTo>
                  <a:lnTo>
                    <a:pt x="9004" y="778510"/>
                  </a:lnTo>
                  <a:close/>
                </a:path>
                <a:path w="9525" h="78358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99" name="object 99" descr=""/>
            <p:cNvSpPr/>
            <p:nvPr/>
          </p:nvSpPr>
          <p:spPr>
            <a:xfrm>
              <a:off x="5777999" y="1561504"/>
              <a:ext cx="0" cy="747395"/>
            </a:xfrm>
            <a:custGeom>
              <a:avLst/>
              <a:gdLst/>
              <a:ahLst/>
              <a:cxnLst/>
              <a:rect l="l" t="t" r="r" b="b"/>
              <a:pathLst>
                <a:path w="0" h="747394">
                  <a:moveTo>
                    <a:pt x="0" y="747001"/>
                  </a:moveTo>
                  <a:lnTo>
                    <a:pt x="0" y="0"/>
                  </a:lnTo>
                </a:path>
              </a:pathLst>
            </a:custGeom>
            <a:ln w="9004">
              <a:solidFill>
                <a:srgbClr val="BCBEC0"/>
              </a:solidFill>
              <a:prstDash val="dot"/>
            </a:ln>
          </p:spPr>
          <p:txBody>
            <a:bodyPr wrap="square" lIns="0" tIns="0" rIns="0" bIns="0" rtlCol="0"/>
            <a:lstStyle/>
            <a:p/>
          </p:txBody>
        </p:sp>
        <p:sp>
          <p:nvSpPr>
            <p:cNvPr id="100" name="object 100" descr=""/>
            <p:cNvSpPr/>
            <p:nvPr/>
          </p:nvSpPr>
          <p:spPr>
            <a:xfrm>
              <a:off x="5773496" y="1548002"/>
              <a:ext cx="9525" cy="783590"/>
            </a:xfrm>
            <a:custGeom>
              <a:avLst/>
              <a:gdLst/>
              <a:ahLst/>
              <a:cxnLst/>
              <a:rect l="l" t="t" r="r" b="b"/>
              <a:pathLst>
                <a:path w="9525" h="783589">
                  <a:moveTo>
                    <a:pt x="9004" y="778510"/>
                  </a:moveTo>
                  <a:lnTo>
                    <a:pt x="7683" y="775322"/>
                  </a:lnTo>
                  <a:lnTo>
                    <a:pt x="4495" y="774001"/>
                  </a:lnTo>
                  <a:lnTo>
                    <a:pt x="1308" y="775322"/>
                  </a:lnTo>
                  <a:lnTo>
                    <a:pt x="0" y="778510"/>
                  </a:lnTo>
                  <a:lnTo>
                    <a:pt x="1308" y="781697"/>
                  </a:lnTo>
                  <a:lnTo>
                    <a:pt x="4495" y="783005"/>
                  </a:lnTo>
                  <a:lnTo>
                    <a:pt x="7683" y="781697"/>
                  </a:lnTo>
                  <a:lnTo>
                    <a:pt x="9004" y="778510"/>
                  </a:lnTo>
                  <a:close/>
                </a:path>
                <a:path w="9525" h="783589">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01" name="object 101" descr=""/>
            <p:cNvSpPr/>
            <p:nvPr/>
          </p:nvSpPr>
          <p:spPr>
            <a:xfrm>
              <a:off x="1349999" y="2335569"/>
              <a:ext cx="0" cy="353695"/>
            </a:xfrm>
            <a:custGeom>
              <a:avLst/>
              <a:gdLst/>
              <a:ahLst/>
              <a:cxnLst/>
              <a:rect l="l" t="t" r="r" b="b"/>
              <a:pathLst>
                <a:path w="0" h="353694">
                  <a:moveTo>
                    <a:pt x="0" y="353669"/>
                  </a:moveTo>
                  <a:lnTo>
                    <a:pt x="0" y="0"/>
                  </a:lnTo>
                </a:path>
              </a:pathLst>
            </a:custGeom>
            <a:ln w="9004">
              <a:solidFill>
                <a:srgbClr val="BCBEC0"/>
              </a:solidFill>
              <a:prstDash val="dot"/>
            </a:ln>
          </p:spPr>
          <p:txBody>
            <a:bodyPr wrap="square" lIns="0" tIns="0" rIns="0" bIns="0" rtlCol="0"/>
            <a:lstStyle/>
            <a:p/>
          </p:txBody>
        </p:sp>
        <p:sp>
          <p:nvSpPr>
            <p:cNvPr id="102" name="object 102" descr=""/>
            <p:cNvSpPr/>
            <p:nvPr/>
          </p:nvSpPr>
          <p:spPr>
            <a:xfrm>
              <a:off x="1345488" y="2322004"/>
              <a:ext cx="9525" cy="389890"/>
            </a:xfrm>
            <a:custGeom>
              <a:avLst/>
              <a:gdLst/>
              <a:ahLst/>
              <a:cxnLst/>
              <a:rect l="l" t="t" r="r" b="b"/>
              <a:pathLst>
                <a:path w="9525" h="389889">
                  <a:moveTo>
                    <a:pt x="9004" y="385381"/>
                  </a:moveTo>
                  <a:lnTo>
                    <a:pt x="7683" y="382193"/>
                  </a:lnTo>
                  <a:lnTo>
                    <a:pt x="4508" y="380873"/>
                  </a:lnTo>
                  <a:lnTo>
                    <a:pt x="1320" y="382193"/>
                  </a:lnTo>
                  <a:lnTo>
                    <a:pt x="0" y="385381"/>
                  </a:lnTo>
                  <a:lnTo>
                    <a:pt x="1320" y="388556"/>
                  </a:lnTo>
                  <a:lnTo>
                    <a:pt x="4508" y="389877"/>
                  </a:lnTo>
                  <a:lnTo>
                    <a:pt x="7683" y="388556"/>
                  </a:lnTo>
                  <a:lnTo>
                    <a:pt x="9004" y="385381"/>
                  </a:lnTo>
                  <a:close/>
                </a:path>
                <a:path w="9525" h="389889">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03" name="object 103" descr=""/>
            <p:cNvSpPr/>
            <p:nvPr/>
          </p:nvSpPr>
          <p:spPr>
            <a:xfrm>
              <a:off x="2717999" y="2335569"/>
              <a:ext cx="0" cy="353695"/>
            </a:xfrm>
            <a:custGeom>
              <a:avLst/>
              <a:gdLst/>
              <a:ahLst/>
              <a:cxnLst/>
              <a:rect l="l" t="t" r="r" b="b"/>
              <a:pathLst>
                <a:path w="0" h="353694">
                  <a:moveTo>
                    <a:pt x="0" y="353669"/>
                  </a:moveTo>
                  <a:lnTo>
                    <a:pt x="0" y="0"/>
                  </a:lnTo>
                </a:path>
              </a:pathLst>
            </a:custGeom>
            <a:ln w="9004">
              <a:solidFill>
                <a:srgbClr val="BCBEC0"/>
              </a:solidFill>
              <a:prstDash val="dot"/>
            </a:ln>
          </p:spPr>
          <p:txBody>
            <a:bodyPr wrap="square" lIns="0" tIns="0" rIns="0" bIns="0" rtlCol="0"/>
            <a:lstStyle/>
            <a:p/>
          </p:txBody>
        </p:sp>
        <p:sp>
          <p:nvSpPr>
            <p:cNvPr id="104" name="object 104" descr=""/>
            <p:cNvSpPr/>
            <p:nvPr/>
          </p:nvSpPr>
          <p:spPr>
            <a:xfrm>
              <a:off x="2713494" y="2322004"/>
              <a:ext cx="9525" cy="389890"/>
            </a:xfrm>
            <a:custGeom>
              <a:avLst/>
              <a:gdLst/>
              <a:ahLst/>
              <a:cxnLst/>
              <a:rect l="l" t="t" r="r" b="b"/>
              <a:pathLst>
                <a:path w="9525" h="389889">
                  <a:moveTo>
                    <a:pt x="9004" y="385381"/>
                  </a:moveTo>
                  <a:lnTo>
                    <a:pt x="7683" y="382193"/>
                  </a:lnTo>
                  <a:lnTo>
                    <a:pt x="4495" y="380873"/>
                  </a:lnTo>
                  <a:lnTo>
                    <a:pt x="1320" y="382193"/>
                  </a:lnTo>
                  <a:lnTo>
                    <a:pt x="0" y="385381"/>
                  </a:lnTo>
                  <a:lnTo>
                    <a:pt x="1320" y="388556"/>
                  </a:lnTo>
                  <a:lnTo>
                    <a:pt x="4495" y="389877"/>
                  </a:lnTo>
                  <a:lnTo>
                    <a:pt x="7683" y="388556"/>
                  </a:lnTo>
                  <a:lnTo>
                    <a:pt x="9004" y="385381"/>
                  </a:lnTo>
                  <a:close/>
                </a:path>
                <a:path w="9525" h="389889">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05" name="object 105" descr=""/>
            <p:cNvSpPr/>
            <p:nvPr/>
          </p:nvSpPr>
          <p:spPr>
            <a:xfrm>
              <a:off x="5777999" y="2335569"/>
              <a:ext cx="0" cy="353695"/>
            </a:xfrm>
            <a:custGeom>
              <a:avLst/>
              <a:gdLst/>
              <a:ahLst/>
              <a:cxnLst/>
              <a:rect l="l" t="t" r="r" b="b"/>
              <a:pathLst>
                <a:path w="0" h="353694">
                  <a:moveTo>
                    <a:pt x="0" y="353669"/>
                  </a:moveTo>
                  <a:lnTo>
                    <a:pt x="0" y="0"/>
                  </a:lnTo>
                </a:path>
              </a:pathLst>
            </a:custGeom>
            <a:ln w="9004">
              <a:solidFill>
                <a:srgbClr val="BCBEC0"/>
              </a:solidFill>
              <a:prstDash val="dot"/>
            </a:ln>
          </p:spPr>
          <p:txBody>
            <a:bodyPr wrap="square" lIns="0" tIns="0" rIns="0" bIns="0" rtlCol="0"/>
            <a:lstStyle/>
            <a:p/>
          </p:txBody>
        </p:sp>
        <p:sp>
          <p:nvSpPr>
            <p:cNvPr id="106" name="object 106" descr=""/>
            <p:cNvSpPr/>
            <p:nvPr/>
          </p:nvSpPr>
          <p:spPr>
            <a:xfrm>
              <a:off x="5773496" y="2322004"/>
              <a:ext cx="9525" cy="389890"/>
            </a:xfrm>
            <a:custGeom>
              <a:avLst/>
              <a:gdLst/>
              <a:ahLst/>
              <a:cxnLst/>
              <a:rect l="l" t="t" r="r" b="b"/>
              <a:pathLst>
                <a:path w="9525" h="389889">
                  <a:moveTo>
                    <a:pt x="9004" y="385381"/>
                  </a:moveTo>
                  <a:lnTo>
                    <a:pt x="7683" y="382193"/>
                  </a:lnTo>
                  <a:lnTo>
                    <a:pt x="4495" y="380873"/>
                  </a:lnTo>
                  <a:lnTo>
                    <a:pt x="1308" y="382193"/>
                  </a:lnTo>
                  <a:lnTo>
                    <a:pt x="0" y="385381"/>
                  </a:lnTo>
                  <a:lnTo>
                    <a:pt x="1308" y="388556"/>
                  </a:lnTo>
                  <a:lnTo>
                    <a:pt x="4495" y="389877"/>
                  </a:lnTo>
                  <a:lnTo>
                    <a:pt x="7683" y="388556"/>
                  </a:lnTo>
                  <a:lnTo>
                    <a:pt x="9004" y="385381"/>
                  </a:lnTo>
                  <a:close/>
                </a:path>
                <a:path w="9525" h="389889">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07" name="object 107" descr=""/>
            <p:cNvSpPr/>
            <p:nvPr/>
          </p:nvSpPr>
          <p:spPr>
            <a:xfrm>
              <a:off x="1349999" y="2716375"/>
              <a:ext cx="0" cy="1089025"/>
            </a:xfrm>
            <a:custGeom>
              <a:avLst/>
              <a:gdLst/>
              <a:ahLst/>
              <a:cxnLst/>
              <a:rect l="l" t="t" r="r" b="b"/>
              <a:pathLst>
                <a:path w="0" h="1089025">
                  <a:moveTo>
                    <a:pt x="0" y="1088999"/>
                  </a:moveTo>
                  <a:lnTo>
                    <a:pt x="0" y="0"/>
                  </a:lnTo>
                </a:path>
              </a:pathLst>
            </a:custGeom>
            <a:ln w="9004">
              <a:solidFill>
                <a:srgbClr val="BCBEC0"/>
              </a:solidFill>
              <a:prstDash val="dot"/>
            </a:ln>
          </p:spPr>
          <p:txBody>
            <a:bodyPr wrap="square" lIns="0" tIns="0" rIns="0" bIns="0" rtlCol="0"/>
            <a:lstStyle/>
            <a:p/>
          </p:txBody>
        </p:sp>
        <p:sp>
          <p:nvSpPr>
            <p:cNvPr id="108" name="object 108" descr=""/>
            <p:cNvSpPr/>
            <p:nvPr/>
          </p:nvSpPr>
          <p:spPr>
            <a:xfrm>
              <a:off x="1345488" y="2702877"/>
              <a:ext cx="9525" cy="1125220"/>
            </a:xfrm>
            <a:custGeom>
              <a:avLst/>
              <a:gdLst/>
              <a:ahLst/>
              <a:cxnLst/>
              <a:rect l="l" t="t" r="r" b="b"/>
              <a:pathLst>
                <a:path w="9525" h="1125220">
                  <a:moveTo>
                    <a:pt x="9004" y="1120508"/>
                  </a:moveTo>
                  <a:lnTo>
                    <a:pt x="7683" y="1117320"/>
                  </a:lnTo>
                  <a:lnTo>
                    <a:pt x="4508" y="1115999"/>
                  </a:lnTo>
                  <a:lnTo>
                    <a:pt x="1320" y="1117320"/>
                  </a:lnTo>
                  <a:lnTo>
                    <a:pt x="0" y="1120508"/>
                  </a:lnTo>
                  <a:lnTo>
                    <a:pt x="1320" y="1123683"/>
                  </a:lnTo>
                  <a:lnTo>
                    <a:pt x="4508" y="1125004"/>
                  </a:lnTo>
                  <a:lnTo>
                    <a:pt x="7683" y="1123683"/>
                  </a:lnTo>
                  <a:lnTo>
                    <a:pt x="9004" y="1120508"/>
                  </a:lnTo>
                  <a:close/>
                </a:path>
                <a:path w="9525" h="112522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09" name="object 109" descr=""/>
            <p:cNvSpPr/>
            <p:nvPr/>
          </p:nvSpPr>
          <p:spPr>
            <a:xfrm>
              <a:off x="2717999" y="2716375"/>
              <a:ext cx="0" cy="1089025"/>
            </a:xfrm>
            <a:custGeom>
              <a:avLst/>
              <a:gdLst/>
              <a:ahLst/>
              <a:cxnLst/>
              <a:rect l="l" t="t" r="r" b="b"/>
              <a:pathLst>
                <a:path w="0" h="1089025">
                  <a:moveTo>
                    <a:pt x="0" y="1088999"/>
                  </a:moveTo>
                  <a:lnTo>
                    <a:pt x="0" y="0"/>
                  </a:lnTo>
                </a:path>
              </a:pathLst>
            </a:custGeom>
            <a:ln w="9004">
              <a:solidFill>
                <a:srgbClr val="BCBEC0"/>
              </a:solidFill>
              <a:prstDash val="dot"/>
            </a:ln>
          </p:spPr>
          <p:txBody>
            <a:bodyPr wrap="square" lIns="0" tIns="0" rIns="0" bIns="0" rtlCol="0"/>
            <a:lstStyle/>
            <a:p/>
          </p:txBody>
        </p:sp>
        <p:sp>
          <p:nvSpPr>
            <p:cNvPr id="110" name="object 110" descr=""/>
            <p:cNvSpPr/>
            <p:nvPr/>
          </p:nvSpPr>
          <p:spPr>
            <a:xfrm>
              <a:off x="2713494" y="2702877"/>
              <a:ext cx="9525" cy="1125220"/>
            </a:xfrm>
            <a:custGeom>
              <a:avLst/>
              <a:gdLst/>
              <a:ahLst/>
              <a:cxnLst/>
              <a:rect l="l" t="t" r="r" b="b"/>
              <a:pathLst>
                <a:path w="9525" h="1125220">
                  <a:moveTo>
                    <a:pt x="9004" y="1120508"/>
                  </a:moveTo>
                  <a:lnTo>
                    <a:pt x="7683" y="1117320"/>
                  </a:lnTo>
                  <a:lnTo>
                    <a:pt x="4495" y="1115999"/>
                  </a:lnTo>
                  <a:lnTo>
                    <a:pt x="1320" y="1117320"/>
                  </a:lnTo>
                  <a:lnTo>
                    <a:pt x="0" y="1120508"/>
                  </a:lnTo>
                  <a:lnTo>
                    <a:pt x="1320" y="1123683"/>
                  </a:lnTo>
                  <a:lnTo>
                    <a:pt x="4495" y="1125004"/>
                  </a:lnTo>
                  <a:lnTo>
                    <a:pt x="7683" y="1123683"/>
                  </a:lnTo>
                  <a:lnTo>
                    <a:pt x="9004" y="1120508"/>
                  </a:lnTo>
                  <a:close/>
                </a:path>
                <a:path w="9525" h="112522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11" name="object 111" descr=""/>
            <p:cNvSpPr/>
            <p:nvPr/>
          </p:nvSpPr>
          <p:spPr>
            <a:xfrm>
              <a:off x="5777999" y="2716375"/>
              <a:ext cx="0" cy="1089025"/>
            </a:xfrm>
            <a:custGeom>
              <a:avLst/>
              <a:gdLst/>
              <a:ahLst/>
              <a:cxnLst/>
              <a:rect l="l" t="t" r="r" b="b"/>
              <a:pathLst>
                <a:path w="0" h="1089025">
                  <a:moveTo>
                    <a:pt x="0" y="1088999"/>
                  </a:moveTo>
                  <a:lnTo>
                    <a:pt x="0" y="0"/>
                  </a:lnTo>
                </a:path>
              </a:pathLst>
            </a:custGeom>
            <a:ln w="9004">
              <a:solidFill>
                <a:srgbClr val="BCBEC0"/>
              </a:solidFill>
              <a:prstDash val="dot"/>
            </a:ln>
          </p:spPr>
          <p:txBody>
            <a:bodyPr wrap="square" lIns="0" tIns="0" rIns="0" bIns="0" rtlCol="0"/>
            <a:lstStyle/>
            <a:p/>
          </p:txBody>
        </p:sp>
        <p:sp>
          <p:nvSpPr>
            <p:cNvPr id="112" name="object 112" descr=""/>
            <p:cNvSpPr/>
            <p:nvPr/>
          </p:nvSpPr>
          <p:spPr>
            <a:xfrm>
              <a:off x="5773496" y="2702877"/>
              <a:ext cx="9525" cy="1125220"/>
            </a:xfrm>
            <a:custGeom>
              <a:avLst/>
              <a:gdLst/>
              <a:ahLst/>
              <a:cxnLst/>
              <a:rect l="l" t="t" r="r" b="b"/>
              <a:pathLst>
                <a:path w="9525" h="1125220">
                  <a:moveTo>
                    <a:pt x="9004" y="1120508"/>
                  </a:moveTo>
                  <a:lnTo>
                    <a:pt x="7683" y="1117320"/>
                  </a:lnTo>
                  <a:lnTo>
                    <a:pt x="4495" y="1115999"/>
                  </a:lnTo>
                  <a:lnTo>
                    <a:pt x="1308" y="1117320"/>
                  </a:lnTo>
                  <a:lnTo>
                    <a:pt x="0" y="1120508"/>
                  </a:lnTo>
                  <a:lnTo>
                    <a:pt x="1308" y="1123683"/>
                  </a:lnTo>
                  <a:lnTo>
                    <a:pt x="4495" y="1125004"/>
                  </a:lnTo>
                  <a:lnTo>
                    <a:pt x="7683" y="1123683"/>
                  </a:lnTo>
                  <a:lnTo>
                    <a:pt x="9004" y="1120508"/>
                  </a:lnTo>
                  <a:close/>
                </a:path>
                <a:path w="9525" h="1125220">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13" name="object 113" descr=""/>
            <p:cNvSpPr/>
            <p:nvPr/>
          </p:nvSpPr>
          <p:spPr>
            <a:xfrm>
              <a:off x="1349999" y="3832381"/>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114" name="object 114" descr=""/>
            <p:cNvSpPr/>
            <p:nvPr/>
          </p:nvSpPr>
          <p:spPr>
            <a:xfrm>
              <a:off x="1345488" y="3818890"/>
              <a:ext cx="9525" cy="369570"/>
            </a:xfrm>
            <a:custGeom>
              <a:avLst/>
              <a:gdLst/>
              <a:ahLst/>
              <a:cxnLst/>
              <a:rect l="l" t="t" r="r" b="b"/>
              <a:pathLst>
                <a:path w="9525" h="369570">
                  <a:moveTo>
                    <a:pt x="9004" y="364490"/>
                  </a:moveTo>
                  <a:lnTo>
                    <a:pt x="7683" y="361302"/>
                  </a:lnTo>
                  <a:lnTo>
                    <a:pt x="4508" y="359994"/>
                  </a:lnTo>
                  <a:lnTo>
                    <a:pt x="1320" y="361302"/>
                  </a:lnTo>
                  <a:lnTo>
                    <a:pt x="0" y="364490"/>
                  </a:lnTo>
                  <a:lnTo>
                    <a:pt x="1320" y="367677"/>
                  </a:lnTo>
                  <a:lnTo>
                    <a:pt x="4508" y="368998"/>
                  </a:lnTo>
                  <a:lnTo>
                    <a:pt x="7683" y="367677"/>
                  </a:lnTo>
                  <a:lnTo>
                    <a:pt x="9004" y="364490"/>
                  </a:lnTo>
                  <a:close/>
                </a:path>
                <a:path w="9525" h="369570">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15" name="object 115" descr=""/>
            <p:cNvSpPr/>
            <p:nvPr/>
          </p:nvSpPr>
          <p:spPr>
            <a:xfrm>
              <a:off x="2717999" y="3832381"/>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116" name="object 116" descr=""/>
            <p:cNvSpPr/>
            <p:nvPr/>
          </p:nvSpPr>
          <p:spPr>
            <a:xfrm>
              <a:off x="2713494" y="3818890"/>
              <a:ext cx="9525" cy="369570"/>
            </a:xfrm>
            <a:custGeom>
              <a:avLst/>
              <a:gdLst/>
              <a:ahLst/>
              <a:cxnLst/>
              <a:rect l="l" t="t" r="r" b="b"/>
              <a:pathLst>
                <a:path w="9525" h="369570">
                  <a:moveTo>
                    <a:pt x="9004" y="364490"/>
                  </a:moveTo>
                  <a:lnTo>
                    <a:pt x="7683" y="361302"/>
                  </a:lnTo>
                  <a:lnTo>
                    <a:pt x="4495" y="359994"/>
                  </a:lnTo>
                  <a:lnTo>
                    <a:pt x="1320" y="361302"/>
                  </a:lnTo>
                  <a:lnTo>
                    <a:pt x="0" y="364490"/>
                  </a:lnTo>
                  <a:lnTo>
                    <a:pt x="1320" y="367677"/>
                  </a:lnTo>
                  <a:lnTo>
                    <a:pt x="4495" y="368998"/>
                  </a:lnTo>
                  <a:lnTo>
                    <a:pt x="7683" y="367677"/>
                  </a:lnTo>
                  <a:lnTo>
                    <a:pt x="9004" y="364490"/>
                  </a:lnTo>
                  <a:close/>
                </a:path>
                <a:path w="9525" h="369570">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7" name="object 117" descr=""/>
            <p:cNvSpPr/>
            <p:nvPr/>
          </p:nvSpPr>
          <p:spPr>
            <a:xfrm>
              <a:off x="5777999" y="3832381"/>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118" name="object 118" descr=""/>
            <p:cNvSpPr/>
            <p:nvPr/>
          </p:nvSpPr>
          <p:spPr>
            <a:xfrm>
              <a:off x="5773496" y="3818890"/>
              <a:ext cx="9525" cy="369570"/>
            </a:xfrm>
            <a:custGeom>
              <a:avLst/>
              <a:gdLst/>
              <a:ahLst/>
              <a:cxnLst/>
              <a:rect l="l" t="t" r="r" b="b"/>
              <a:pathLst>
                <a:path w="9525" h="369570">
                  <a:moveTo>
                    <a:pt x="9004" y="364490"/>
                  </a:moveTo>
                  <a:lnTo>
                    <a:pt x="7683" y="361302"/>
                  </a:lnTo>
                  <a:lnTo>
                    <a:pt x="4495" y="359994"/>
                  </a:lnTo>
                  <a:lnTo>
                    <a:pt x="1308" y="361302"/>
                  </a:lnTo>
                  <a:lnTo>
                    <a:pt x="0" y="364490"/>
                  </a:lnTo>
                  <a:lnTo>
                    <a:pt x="1308" y="367677"/>
                  </a:lnTo>
                  <a:lnTo>
                    <a:pt x="4495" y="368998"/>
                  </a:lnTo>
                  <a:lnTo>
                    <a:pt x="7683" y="367677"/>
                  </a:lnTo>
                  <a:lnTo>
                    <a:pt x="9004" y="364490"/>
                  </a:lnTo>
                  <a:close/>
                </a:path>
                <a:path w="9525" h="369570">
                  <a:moveTo>
                    <a:pt x="9004" y="4495"/>
                  </a:moveTo>
                  <a:lnTo>
                    <a:pt x="7683" y="1308"/>
                  </a:lnTo>
                  <a:lnTo>
                    <a:pt x="4495" y="0"/>
                  </a:lnTo>
                  <a:lnTo>
                    <a:pt x="1308" y="1308"/>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9" name="object 119" descr=""/>
            <p:cNvSpPr/>
            <p:nvPr/>
          </p:nvSpPr>
          <p:spPr>
            <a:xfrm>
              <a:off x="1349999" y="4192478"/>
              <a:ext cx="0" cy="756285"/>
            </a:xfrm>
            <a:custGeom>
              <a:avLst/>
              <a:gdLst/>
              <a:ahLst/>
              <a:cxnLst/>
              <a:rect l="l" t="t" r="r" b="b"/>
              <a:pathLst>
                <a:path w="0" h="756285">
                  <a:moveTo>
                    <a:pt x="0" y="755688"/>
                  </a:moveTo>
                  <a:lnTo>
                    <a:pt x="0" y="0"/>
                  </a:lnTo>
                </a:path>
              </a:pathLst>
            </a:custGeom>
            <a:ln w="9004">
              <a:solidFill>
                <a:srgbClr val="BCBEC0"/>
              </a:solidFill>
              <a:prstDash val="dot"/>
            </a:ln>
          </p:spPr>
          <p:txBody>
            <a:bodyPr wrap="square" lIns="0" tIns="0" rIns="0" bIns="0" rtlCol="0"/>
            <a:lstStyle/>
            <a:p/>
          </p:txBody>
        </p:sp>
        <p:sp>
          <p:nvSpPr>
            <p:cNvPr id="120" name="object 120" descr=""/>
            <p:cNvSpPr/>
            <p:nvPr/>
          </p:nvSpPr>
          <p:spPr>
            <a:xfrm>
              <a:off x="1345488" y="4178871"/>
              <a:ext cx="9525" cy="792480"/>
            </a:xfrm>
            <a:custGeom>
              <a:avLst/>
              <a:gdLst/>
              <a:ahLst/>
              <a:cxnLst/>
              <a:rect l="l" t="t" r="r" b="b"/>
              <a:pathLst>
                <a:path w="9525" h="792479">
                  <a:moveTo>
                    <a:pt x="9004" y="787514"/>
                  </a:moveTo>
                  <a:lnTo>
                    <a:pt x="7683" y="784326"/>
                  </a:lnTo>
                  <a:lnTo>
                    <a:pt x="4508" y="783005"/>
                  </a:lnTo>
                  <a:lnTo>
                    <a:pt x="1320" y="784326"/>
                  </a:lnTo>
                  <a:lnTo>
                    <a:pt x="0" y="787514"/>
                  </a:lnTo>
                  <a:lnTo>
                    <a:pt x="1320" y="790689"/>
                  </a:lnTo>
                  <a:lnTo>
                    <a:pt x="4508" y="792010"/>
                  </a:lnTo>
                  <a:lnTo>
                    <a:pt x="7683" y="790689"/>
                  </a:lnTo>
                  <a:lnTo>
                    <a:pt x="9004" y="787514"/>
                  </a:lnTo>
                  <a:close/>
                </a:path>
                <a:path w="9525" h="792479">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21" name="object 121" descr=""/>
            <p:cNvSpPr/>
            <p:nvPr/>
          </p:nvSpPr>
          <p:spPr>
            <a:xfrm>
              <a:off x="2717999" y="4192478"/>
              <a:ext cx="0" cy="756285"/>
            </a:xfrm>
            <a:custGeom>
              <a:avLst/>
              <a:gdLst/>
              <a:ahLst/>
              <a:cxnLst/>
              <a:rect l="l" t="t" r="r" b="b"/>
              <a:pathLst>
                <a:path w="0" h="756285">
                  <a:moveTo>
                    <a:pt x="0" y="755688"/>
                  </a:moveTo>
                  <a:lnTo>
                    <a:pt x="0" y="0"/>
                  </a:lnTo>
                </a:path>
              </a:pathLst>
            </a:custGeom>
            <a:ln w="9004">
              <a:solidFill>
                <a:srgbClr val="BCBEC0"/>
              </a:solidFill>
              <a:prstDash val="dot"/>
            </a:ln>
          </p:spPr>
          <p:txBody>
            <a:bodyPr wrap="square" lIns="0" tIns="0" rIns="0" bIns="0" rtlCol="0"/>
            <a:lstStyle/>
            <a:p/>
          </p:txBody>
        </p:sp>
        <p:sp>
          <p:nvSpPr>
            <p:cNvPr id="122" name="object 122" descr=""/>
            <p:cNvSpPr/>
            <p:nvPr/>
          </p:nvSpPr>
          <p:spPr>
            <a:xfrm>
              <a:off x="2713494" y="4178871"/>
              <a:ext cx="9525" cy="792480"/>
            </a:xfrm>
            <a:custGeom>
              <a:avLst/>
              <a:gdLst/>
              <a:ahLst/>
              <a:cxnLst/>
              <a:rect l="l" t="t" r="r" b="b"/>
              <a:pathLst>
                <a:path w="9525" h="792479">
                  <a:moveTo>
                    <a:pt x="9004" y="787514"/>
                  </a:moveTo>
                  <a:lnTo>
                    <a:pt x="7683" y="784326"/>
                  </a:lnTo>
                  <a:lnTo>
                    <a:pt x="4495" y="783005"/>
                  </a:lnTo>
                  <a:lnTo>
                    <a:pt x="1320" y="784326"/>
                  </a:lnTo>
                  <a:lnTo>
                    <a:pt x="0" y="787514"/>
                  </a:lnTo>
                  <a:lnTo>
                    <a:pt x="1320" y="790689"/>
                  </a:lnTo>
                  <a:lnTo>
                    <a:pt x="4495" y="792010"/>
                  </a:lnTo>
                  <a:lnTo>
                    <a:pt x="7683" y="790689"/>
                  </a:lnTo>
                  <a:lnTo>
                    <a:pt x="9004" y="787514"/>
                  </a:lnTo>
                  <a:close/>
                </a:path>
                <a:path w="9525" h="792479">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23" name="object 123" descr=""/>
            <p:cNvSpPr/>
            <p:nvPr/>
          </p:nvSpPr>
          <p:spPr>
            <a:xfrm>
              <a:off x="5777999" y="4192478"/>
              <a:ext cx="0" cy="756285"/>
            </a:xfrm>
            <a:custGeom>
              <a:avLst/>
              <a:gdLst/>
              <a:ahLst/>
              <a:cxnLst/>
              <a:rect l="l" t="t" r="r" b="b"/>
              <a:pathLst>
                <a:path w="0" h="756285">
                  <a:moveTo>
                    <a:pt x="0" y="755688"/>
                  </a:moveTo>
                  <a:lnTo>
                    <a:pt x="0" y="0"/>
                  </a:lnTo>
                </a:path>
              </a:pathLst>
            </a:custGeom>
            <a:ln w="9004">
              <a:solidFill>
                <a:srgbClr val="BCBEC0"/>
              </a:solidFill>
              <a:prstDash val="dot"/>
            </a:ln>
          </p:spPr>
          <p:txBody>
            <a:bodyPr wrap="square" lIns="0" tIns="0" rIns="0" bIns="0" rtlCol="0"/>
            <a:lstStyle/>
            <a:p/>
          </p:txBody>
        </p:sp>
        <p:sp>
          <p:nvSpPr>
            <p:cNvPr id="124" name="object 124" descr=""/>
            <p:cNvSpPr/>
            <p:nvPr/>
          </p:nvSpPr>
          <p:spPr>
            <a:xfrm>
              <a:off x="5773496" y="4178871"/>
              <a:ext cx="9525" cy="792480"/>
            </a:xfrm>
            <a:custGeom>
              <a:avLst/>
              <a:gdLst/>
              <a:ahLst/>
              <a:cxnLst/>
              <a:rect l="l" t="t" r="r" b="b"/>
              <a:pathLst>
                <a:path w="9525" h="792479">
                  <a:moveTo>
                    <a:pt x="9004" y="787514"/>
                  </a:moveTo>
                  <a:lnTo>
                    <a:pt x="7683" y="784326"/>
                  </a:lnTo>
                  <a:lnTo>
                    <a:pt x="4495" y="783005"/>
                  </a:lnTo>
                  <a:lnTo>
                    <a:pt x="1308" y="784326"/>
                  </a:lnTo>
                  <a:lnTo>
                    <a:pt x="0" y="787514"/>
                  </a:lnTo>
                  <a:lnTo>
                    <a:pt x="1308" y="790689"/>
                  </a:lnTo>
                  <a:lnTo>
                    <a:pt x="4495" y="792010"/>
                  </a:lnTo>
                  <a:lnTo>
                    <a:pt x="7683" y="790689"/>
                  </a:lnTo>
                  <a:lnTo>
                    <a:pt x="9004" y="787514"/>
                  </a:lnTo>
                  <a:close/>
                </a:path>
                <a:path w="9525" h="792479">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25" name="object 125" descr=""/>
            <p:cNvSpPr/>
            <p:nvPr/>
          </p:nvSpPr>
          <p:spPr>
            <a:xfrm>
              <a:off x="271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26" name="object 126" descr=""/>
            <p:cNvSpPr/>
            <p:nvPr/>
          </p:nvSpPr>
          <p:spPr>
            <a:xfrm>
              <a:off x="2713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27" name="object 127" descr=""/>
            <p:cNvSpPr/>
            <p:nvPr/>
          </p:nvSpPr>
          <p:spPr>
            <a:xfrm>
              <a:off x="577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28" name="object 128" descr=""/>
            <p:cNvSpPr/>
            <p:nvPr/>
          </p:nvSpPr>
          <p:spPr>
            <a:xfrm>
              <a:off x="5773496" y="368998"/>
              <a:ext cx="9525" cy="207010"/>
            </a:xfrm>
            <a:custGeom>
              <a:avLst/>
              <a:gdLst/>
              <a:ahLst/>
              <a:cxnLst/>
              <a:rect l="l" t="t" r="r" b="b"/>
              <a:pathLst>
                <a:path w="9525" h="207009">
                  <a:moveTo>
                    <a:pt x="9004" y="202514"/>
                  </a:moveTo>
                  <a:lnTo>
                    <a:pt x="7683" y="199326"/>
                  </a:lnTo>
                  <a:lnTo>
                    <a:pt x="4495" y="198005"/>
                  </a:lnTo>
                  <a:lnTo>
                    <a:pt x="1308" y="199326"/>
                  </a:lnTo>
                  <a:lnTo>
                    <a:pt x="0" y="202514"/>
                  </a:lnTo>
                  <a:lnTo>
                    <a:pt x="1308" y="205701"/>
                  </a:lnTo>
                  <a:lnTo>
                    <a:pt x="4495" y="207010"/>
                  </a:lnTo>
                  <a:lnTo>
                    <a:pt x="7683" y="205701"/>
                  </a:lnTo>
                  <a:lnTo>
                    <a:pt x="9004" y="202514"/>
                  </a:lnTo>
                  <a:close/>
                </a:path>
                <a:path w="9525" h="207009">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29" name="object 129" descr=""/>
            <p:cNvSpPr/>
            <p:nvPr/>
          </p:nvSpPr>
          <p:spPr>
            <a:xfrm>
              <a:off x="557999" y="364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30" name="object 130" descr=""/>
            <p:cNvSpPr/>
            <p:nvPr/>
          </p:nvSpPr>
          <p:spPr>
            <a:xfrm>
              <a:off x="1349999"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31" name="object 131" descr=""/>
            <p:cNvSpPr/>
            <p:nvPr/>
          </p:nvSpPr>
          <p:spPr>
            <a:xfrm>
              <a:off x="2717999"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32" name="object 132" descr=""/>
            <p:cNvSpPr/>
            <p:nvPr/>
          </p:nvSpPr>
          <p:spPr>
            <a:xfrm>
              <a:off x="5777999"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33" name="object 133" descr=""/>
            <p:cNvSpPr/>
            <p:nvPr/>
          </p:nvSpPr>
          <p:spPr>
            <a:xfrm>
              <a:off x="557999" y="580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34" name="object 134" descr=""/>
            <p:cNvSpPr/>
            <p:nvPr/>
          </p:nvSpPr>
          <p:spPr>
            <a:xfrm>
              <a:off x="1349999"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35" name="object 135" descr=""/>
            <p:cNvSpPr/>
            <p:nvPr/>
          </p:nvSpPr>
          <p:spPr>
            <a:xfrm>
              <a:off x="2717999" y="580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36" name="object 136" descr=""/>
            <p:cNvSpPr/>
            <p:nvPr/>
          </p:nvSpPr>
          <p:spPr>
            <a:xfrm>
              <a:off x="5777999"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37" name="object 137" descr=""/>
            <p:cNvSpPr/>
            <p:nvPr/>
          </p:nvSpPr>
          <p:spPr>
            <a:xfrm>
              <a:off x="557999" y="4975374"/>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38" name="object 138" descr=""/>
            <p:cNvSpPr/>
            <p:nvPr/>
          </p:nvSpPr>
          <p:spPr>
            <a:xfrm>
              <a:off x="1349999" y="4975374"/>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39" name="object 139" descr=""/>
            <p:cNvSpPr/>
            <p:nvPr/>
          </p:nvSpPr>
          <p:spPr>
            <a:xfrm>
              <a:off x="2717999" y="4975374"/>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40" name="object 140" descr=""/>
            <p:cNvSpPr/>
            <p:nvPr/>
          </p:nvSpPr>
          <p:spPr>
            <a:xfrm>
              <a:off x="5777999" y="4975374"/>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141" name="object 141" descr=""/>
          <p:cNvSpPr txBox="1"/>
          <p:nvPr/>
        </p:nvSpPr>
        <p:spPr>
          <a:xfrm>
            <a:off x="557999" y="384925"/>
            <a:ext cx="2155825" cy="166370"/>
          </a:xfrm>
          <a:prstGeom prst="rect">
            <a:avLst/>
          </a:prstGeom>
        </p:spPr>
        <p:txBody>
          <a:bodyPr wrap="square" lIns="0" tIns="15240" rIns="0" bIns="0" rtlCol="0" vert="horz">
            <a:spAutoFit/>
          </a:bodyPr>
          <a:lstStyle/>
          <a:p>
            <a:pPr algn="ctr" marL="1270">
              <a:lnSpc>
                <a:spcPct val="100000"/>
              </a:lnSpc>
              <a:spcBef>
                <a:spcPts val="120"/>
              </a:spcBef>
            </a:pPr>
            <a:r>
              <a:rPr dirty="0" sz="900" spc="-20">
                <a:solidFill>
                  <a:srgbClr val="231F20"/>
                </a:solidFill>
                <a:latin typeface="SimSun"/>
                <a:cs typeface="SimSun"/>
              </a:rPr>
              <a:t>教學內容</a:t>
            </a:r>
            <a:endParaRPr sz="900">
              <a:latin typeface="SimSun"/>
              <a:cs typeface="SimSun"/>
            </a:endParaRPr>
          </a:p>
        </p:txBody>
      </p:sp>
      <p:sp>
        <p:nvSpPr>
          <p:cNvPr id="142" name="object 142" descr=""/>
          <p:cNvSpPr txBox="1"/>
          <p:nvPr/>
        </p:nvSpPr>
        <p:spPr>
          <a:xfrm>
            <a:off x="2722501" y="384925"/>
            <a:ext cx="305117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指導要領</a:t>
            </a:r>
            <a:endParaRPr sz="900">
              <a:latin typeface="SimSun"/>
              <a:cs typeface="SimSun"/>
            </a:endParaRPr>
          </a:p>
        </p:txBody>
      </p:sp>
      <p:sp>
        <p:nvSpPr>
          <p:cNvPr id="143" name="object 143" descr=""/>
          <p:cNvSpPr txBox="1"/>
          <p:nvPr/>
        </p:nvSpPr>
        <p:spPr>
          <a:xfrm>
            <a:off x="5782501" y="384925"/>
            <a:ext cx="141795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注意事項</a:t>
            </a:r>
            <a:endParaRPr sz="900">
              <a:latin typeface="SimSun"/>
              <a:cs typeface="SimSun"/>
            </a:endParaRPr>
          </a:p>
        </p:txBody>
      </p:sp>
      <p:sp>
        <p:nvSpPr>
          <p:cNvPr id="144" name="object 144" descr=""/>
          <p:cNvSpPr txBox="1"/>
          <p:nvPr/>
        </p:nvSpPr>
        <p:spPr>
          <a:xfrm>
            <a:off x="5907559" y="600907"/>
            <a:ext cx="1259205" cy="447040"/>
          </a:xfrm>
          <a:prstGeom prst="rect">
            <a:avLst/>
          </a:prstGeom>
        </p:spPr>
        <p:txBody>
          <a:bodyPr wrap="square" lIns="0" tIns="12065" rIns="0" bIns="0" rtlCol="0" vert="horz">
            <a:spAutoFit/>
          </a:bodyPr>
          <a:lstStyle/>
          <a:p>
            <a:pPr algn="just" marL="12700" marR="5080">
              <a:lnSpc>
                <a:spcPct val="102400"/>
              </a:lnSpc>
              <a:spcBef>
                <a:spcPts val="95"/>
              </a:spcBef>
            </a:pPr>
            <a:r>
              <a:rPr dirty="0" sz="900" spc="55">
                <a:solidFill>
                  <a:srgbClr val="231F20"/>
                </a:solidFill>
                <a:latin typeface="華康標楷體"/>
                <a:cs typeface="華康標楷體"/>
              </a:rPr>
              <a:t>會發生甚麼狀況</a:t>
            </a:r>
            <a:r>
              <a:rPr dirty="0" sz="900" spc="70">
                <a:solidFill>
                  <a:srgbClr val="231F20"/>
                </a:solidFill>
                <a:latin typeface="華康標楷體"/>
                <a:cs typeface="華康標楷體"/>
              </a:rPr>
              <a:t>（急速</a:t>
            </a:r>
            <a:r>
              <a:rPr dirty="0" sz="900" spc="-105">
                <a:solidFill>
                  <a:srgbClr val="231F20"/>
                </a:solidFill>
                <a:latin typeface="華康標楷體"/>
                <a:cs typeface="華康標楷體"/>
              </a:rPr>
              <a:t>起 步、 頓 挫 現 象、 熄</a:t>
            </a:r>
            <a:r>
              <a:rPr dirty="0" sz="900" spc="-10">
                <a:solidFill>
                  <a:srgbClr val="231F20"/>
                </a:solidFill>
                <a:latin typeface="華康標楷體"/>
                <a:cs typeface="華康標楷體"/>
              </a:rPr>
              <a:t>火）。</a:t>
            </a:r>
            <a:endParaRPr sz="900">
              <a:latin typeface="華康標楷體"/>
              <a:cs typeface="華康標楷體"/>
            </a:endParaRPr>
          </a:p>
        </p:txBody>
      </p:sp>
      <p:sp>
        <p:nvSpPr>
          <p:cNvPr id="145" name="object 145" descr=""/>
          <p:cNvSpPr txBox="1"/>
          <p:nvPr/>
        </p:nvSpPr>
        <p:spPr>
          <a:xfrm>
            <a:off x="2998705" y="600907"/>
            <a:ext cx="2746375" cy="777875"/>
          </a:xfrm>
          <a:prstGeom prst="rect">
            <a:avLst/>
          </a:prstGeom>
        </p:spPr>
        <p:txBody>
          <a:bodyPr wrap="square" lIns="0" tIns="15875" rIns="0" bIns="0" rtlCol="0" vert="horz">
            <a:spAutoFit/>
          </a:bodyPr>
          <a:lstStyle/>
          <a:p>
            <a:pPr algn="just" marL="131445" marR="5080" indent="-122555">
              <a:lnSpc>
                <a:spcPct val="99700"/>
              </a:lnSpc>
              <a:spcBef>
                <a:spcPts val="125"/>
              </a:spcBef>
              <a:buSzPct val="94444"/>
              <a:buFont typeface="Trebuchet MS"/>
              <a:buAutoNum type="alphaUcPeriod"/>
              <a:tabLst>
                <a:tab pos="132715" algn="l"/>
              </a:tabLst>
            </a:pPr>
            <a:r>
              <a:rPr dirty="0" sz="900" spc="-10">
                <a:solidFill>
                  <a:srgbClr val="231F20"/>
                </a:solidFill>
                <a:latin typeface="華康標楷體"/>
                <a:cs typeface="華康標楷體"/>
              </a:rPr>
              <a:t>應先將左腳腳跟著地，腳掌暫時停止鬆開離合器踏板</a:t>
            </a:r>
            <a:r>
              <a:rPr dirty="0" sz="900" spc="-10">
                <a:solidFill>
                  <a:srgbClr val="231F20"/>
                </a:solidFill>
                <a:latin typeface="華康標楷體"/>
                <a:cs typeface="華康標楷體"/>
              </a:rPr>
              <a:t>	</a:t>
            </a:r>
            <a:r>
              <a:rPr dirty="0" sz="900">
                <a:solidFill>
                  <a:srgbClr val="231F20"/>
                </a:solidFill>
                <a:latin typeface="華康標楷體"/>
                <a:cs typeface="華康標楷體"/>
              </a:rPr>
              <a:t>（</a:t>
            </a:r>
            <a:r>
              <a:rPr dirty="0" sz="900" spc="-5">
                <a:solidFill>
                  <a:srgbClr val="231F20"/>
                </a:solidFill>
                <a:latin typeface="華康標楷體"/>
                <a:cs typeface="華康標楷體"/>
              </a:rPr>
              <a:t>嘗試正確的鬆開離合器方法及不正確的鬆開離</a:t>
            </a:r>
            <a:r>
              <a:rPr dirty="0" sz="900" spc="55">
                <a:solidFill>
                  <a:srgbClr val="231F20"/>
                </a:solidFill>
                <a:latin typeface="華康標楷體"/>
                <a:cs typeface="華康標楷體"/>
              </a:rPr>
              <a:t>合	器方法，學習掌握恰當的半離合器狀態</a:t>
            </a:r>
            <a:r>
              <a:rPr dirty="0" sz="900">
                <a:solidFill>
                  <a:srgbClr val="231F20"/>
                </a:solidFill>
                <a:latin typeface="華康標楷體"/>
                <a:cs typeface="華康標楷體"/>
              </a:rPr>
              <a:t>）（</a:t>
            </a:r>
            <a:r>
              <a:rPr dirty="0" sz="900" spc="25">
                <a:solidFill>
                  <a:srgbClr val="231F20"/>
                </a:solidFill>
                <a:latin typeface="華康標楷體"/>
                <a:cs typeface="華康標楷體"/>
              </a:rPr>
              <a:t>圖 </a:t>
            </a:r>
            <a:r>
              <a:rPr dirty="0" sz="900" spc="25">
                <a:solidFill>
                  <a:srgbClr val="231F20"/>
                </a:solidFill>
                <a:latin typeface="華康標楷體"/>
                <a:cs typeface="華康標楷體"/>
              </a:rPr>
              <a:t>	</a:t>
            </a:r>
            <a:r>
              <a:rPr dirty="0" sz="900" spc="-80">
                <a:solidFill>
                  <a:srgbClr val="231F20"/>
                </a:solidFill>
                <a:latin typeface="Trebuchet MS"/>
                <a:cs typeface="Trebuchet MS"/>
              </a:rPr>
              <a:t>1.3.1</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marL="116839" indent="-113664">
              <a:lnSpc>
                <a:spcPct val="100000"/>
              </a:lnSpc>
              <a:spcBef>
                <a:spcPts val="505"/>
              </a:spcBef>
              <a:buSzPct val="94444"/>
              <a:buFont typeface="Trebuchet MS"/>
              <a:buAutoNum type="alphaUcPeriod"/>
              <a:tabLst>
                <a:tab pos="116839" algn="l"/>
              </a:tabLst>
            </a:pPr>
            <a:r>
              <a:rPr dirty="0" sz="900" spc="-25">
                <a:solidFill>
                  <a:srgbClr val="231F20"/>
                </a:solidFill>
                <a:latin typeface="華康標楷體"/>
                <a:cs typeface="華康標楷體"/>
              </a:rPr>
              <a:t>左腳持續鬆開離合器，同時右腳踩油門踏板加速</a:t>
            </a:r>
            <a:r>
              <a:rPr dirty="0" sz="900" spc="-10">
                <a:solidFill>
                  <a:srgbClr val="231F20"/>
                </a:solidFill>
                <a:latin typeface="華康標楷體"/>
                <a:cs typeface="華康標楷體"/>
              </a:rPr>
              <a:t>（</a:t>
            </a:r>
            <a:r>
              <a:rPr dirty="0" sz="900" spc="-50">
                <a:solidFill>
                  <a:srgbClr val="231F20"/>
                </a:solidFill>
                <a:latin typeface="華康標楷體"/>
                <a:cs typeface="華康標楷體"/>
              </a:rPr>
              <a:t>感</a:t>
            </a:r>
            <a:endParaRPr sz="900">
              <a:latin typeface="華康標楷體"/>
              <a:cs typeface="華康標楷體"/>
            </a:endParaRPr>
          </a:p>
        </p:txBody>
      </p:sp>
      <p:sp>
        <p:nvSpPr>
          <p:cNvPr id="146" name="object 146" descr=""/>
          <p:cNvSpPr txBox="1"/>
          <p:nvPr/>
        </p:nvSpPr>
        <p:spPr>
          <a:xfrm>
            <a:off x="3132032" y="1372352"/>
            <a:ext cx="2170430" cy="123189"/>
          </a:xfrm>
          <a:prstGeom prst="rect">
            <a:avLst/>
          </a:prstGeom>
        </p:spPr>
        <p:txBody>
          <a:bodyPr wrap="square" lIns="0" tIns="0" rIns="0" bIns="0" rtlCol="0" vert="horz">
            <a:spAutoFit/>
          </a:bodyPr>
          <a:lstStyle/>
          <a:p>
            <a:pPr>
              <a:lnSpc>
                <a:spcPts val="965"/>
              </a:lnSpc>
            </a:pPr>
            <a:r>
              <a:rPr dirty="0" sz="900" spc="-10">
                <a:solidFill>
                  <a:srgbClr val="231F20"/>
                </a:solidFill>
                <a:latin typeface="華康標楷體"/>
                <a:cs typeface="華康標楷體"/>
              </a:rPr>
              <a:t>受離合器的接合與油門踏板深度的拿捏）</a:t>
            </a:r>
            <a:r>
              <a:rPr dirty="0" sz="900" spc="-50">
                <a:solidFill>
                  <a:srgbClr val="231F20"/>
                </a:solidFill>
                <a:latin typeface="華康標楷體"/>
                <a:cs typeface="華康標楷體"/>
              </a:rPr>
              <a:t>。</a:t>
            </a:r>
            <a:endParaRPr sz="900">
              <a:latin typeface="華康標楷體"/>
              <a:cs typeface="華康標楷體"/>
            </a:endParaRPr>
          </a:p>
        </p:txBody>
      </p:sp>
      <p:sp>
        <p:nvSpPr>
          <p:cNvPr id="147" name="object 147" descr=""/>
          <p:cNvSpPr txBox="1"/>
          <p:nvPr/>
        </p:nvSpPr>
        <p:spPr>
          <a:xfrm>
            <a:off x="1355323" y="3843797"/>
            <a:ext cx="1322705" cy="526415"/>
          </a:xfrm>
          <a:prstGeom prst="rect">
            <a:avLst/>
          </a:prstGeom>
        </p:spPr>
        <p:txBody>
          <a:bodyPr wrap="square" lIns="0" tIns="12065" rIns="0" bIns="0" rtlCol="0" vert="horz">
            <a:spAutoFit/>
          </a:bodyPr>
          <a:lstStyle/>
          <a:p>
            <a:pPr marL="127635" marR="5080" indent="-115570">
              <a:lnSpc>
                <a:spcPct val="102400"/>
              </a:lnSpc>
              <a:spcBef>
                <a:spcPts val="95"/>
              </a:spcBef>
            </a:pPr>
            <a:r>
              <a:rPr dirty="0" sz="900" spc="-5">
                <a:solidFill>
                  <a:srgbClr val="231F20"/>
                </a:solidFill>
                <a:latin typeface="華康標楷體"/>
                <a:cs typeface="華康標楷體"/>
              </a:rPr>
              <a:t>．掌握自排車起步的正確</a:t>
            </a:r>
            <a:r>
              <a:rPr dirty="0" sz="900" spc="-20">
                <a:solidFill>
                  <a:srgbClr val="231F20"/>
                </a:solidFill>
                <a:latin typeface="華康標楷體"/>
                <a:cs typeface="華康標楷體"/>
              </a:rPr>
              <a:t>方法及操作要領</a:t>
            </a:r>
            <a:endParaRPr sz="900">
              <a:latin typeface="華康標楷體"/>
              <a:cs typeface="華康標楷體"/>
            </a:endParaRPr>
          </a:p>
          <a:p>
            <a:pPr marL="12700">
              <a:lnSpc>
                <a:spcPct val="100000"/>
              </a:lnSpc>
              <a:spcBef>
                <a:spcPts val="650"/>
              </a:spcBef>
            </a:pPr>
            <a:r>
              <a:rPr dirty="0" sz="900" spc="-20">
                <a:solidFill>
                  <a:srgbClr val="231F20"/>
                </a:solidFill>
                <a:latin typeface="華康標楷體"/>
                <a:cs typeface="華康標楷體"/>
              </a:rPr>
              <a:t>．緩動現象的特性</a:t>
            </a:r>
            <a:endParaRPr sz="900">
              <a:latin typeface="華康標楷體"/>
              <a:cs typeface="華康標楷體"/>
            </a:endParaRPr>
          </a:p>
        </p:txBody>
      </p:sp>
      <p:sp>
        <p:nvSpPr>
          <p:cNvPr id="148" name="object 148" descr=""/>
          <p:cNvSpPr txBox="1"/>
          <p:nvPr/>
        </p:nvSpPr>
        <p:spPr>
          <a:xfrm>
            <a:off x="2838298" y="4344206"/>
            <a:ext cx="2898775" cy="447040"/>
          </a:xfrm>
          <a:prstGeom prst="rect">
            <a:avLst/>
          </a:prstGeom>
        </p:spPr>
        <p:txBody>
          <a:bodyPr wrap="square" lIns="0" tIns="12065" rIns="0" bIns="0" rtlCol="0" vert="horz">
            <a:spAutoFit/>
          </a:bodyPr>
          <a:lstStyle/>
          <a:p>
            <a:pPr algn="just" marL="12700" marR="5080">
              <a:lnSpc>
                <a:spcPct val="102400"/>
              </a:lnSpc>
              <a:spcBef>
                <a:spcPts val="95"/>
              </a:spcBef>
            </a:pPr>
            <a:r>
              <a:rPr dirty="0" sz="900" spc="215">
                <a:solidFill>
                  <a:srgbClr val="231F20"/>
                </a:solidFill>
                <a:latin typeface="華康標楷體"/>
                <a:cs typeface="華康標楷體"/>
              </a:rPr>
              <a:t>在</a:t>
            </a:r>
            <a:r>
              <a:rPr dirty="0" sz="900" spc="-20">
                <a:solidFill>
                  <a:srgbClr val="231F20"/>
                </a:solidFill>
                <a:latin typeface="Trebuchet MS"/>
                <a:cs typeface="Trebuchet MS"/>
              </a:rPr>
              <a:t>P</a:t>
            </a:r>
            <a:r>
              <a:rPr dirty="0" sz="900" spc="-70">
                <a:solidFill>
                  <a:srgbClr val="231F20"/>
                </a:solidFill>
                <a:latin typeface="Trebuchet MS"/>
                <a:cs typeface="Trebuchet MS"/>
              </a:rPr>
              <a:t> </a:t>
            </a:r>
            <a:r>
              <a:rPr dirty="0" sz="900" spc="-85">
                <a:solidFill>
                  <a:srgbClr val="231F20"/>
                </a:solidFill>
                <a:latin typeface="華康標楷體"/>
                <a:cs typeface="華康標楷體"/>
              </a:rPr>
              <a:t>檔或 </a:t>
            </a:r>
            <a:r>
              <a:rPr dirty="0" sz="900" spc="25">
                <a:solidFill>
                  <a:srgbClr val="231F20"/>
                </a:solidFill>
                <a:latin typeface="Trebuchet MS"/>
                <a:cs typeface="Trebuchet MS"/>
              </a:rPr>
              <a:t>N</a:t>
            </a:r>
            <a:r>
              <a:rPr dirty="0" sz="900" spc="-70">
                <a:solidFill>
                  <a:srgbClr val="231F20"/>
                </a:solidFill>
                <a:latin typeface="Trebuchet MS"/>
                <a:cs typeface="Trebuchet MS"/>
              </a:rPr>
              <a:t> </a:t>
            </a:r>
            <a:r>
              <a:rPr dirty="0" sz="900" spc="-20">
                <a:solidFill>
                  <a:srgbClr val="231F20"/>
                </a:solidFill>
                <a:latin typeface="華康標楷體"/>
                <a:cs typeface="華康標楷體"/>
              </a:rPr>
              <a:t>檔，此時即使沒踩油門，車子仍會緩慢移動的</a:t>
            </a:r>
            <a:r>
              <a:rPr dirty="0" sz="900" spc="15">
                <a:solidFill>
                  <a:srgbClr val="231F20"/>
                </a:solidFill>
                <a:latin typeface="華康標楷體"/>
                <a:cs typeface="華康標楷體"/>
              </a:rPr>
              <a:t>現象。將排檔桿排入行駛檔位</a:t>
            </a:r>
            <a:r>
              <a:rPr dirty="0" sz="900" spc="25">
                <a:solidFill>
                  <a:srgbClr val="231F20"/>
                </a:solidFill>
                <a:latin typeface="華康標楷體"/>
                <a:cs typeface="華康標楷體"/>
              </a:rPr>
              <a:t>（</a:t>
            </a:r>
            <a:r>
              <a:rPr dirty="0" sz="900" spc="25">
                <a:solidFill>
                  <a:srgbClr val="231F20"/>
                </a:solidFill>
                <a:latin typeface="Trebuchet MS"/>
                <a:cs typeface="Trebuchet MS"/>
              </a:rPr>
              <a:t>D</a:t>
            </a:r>
            <a:r>
              <a:rPr dirty="0" sz="900" spc="-55">
                <a:solidFill>
                  <a:srgbClr val="231F20"/>
                </a:solidFill>
                <a:latin typeface="Trebuchet MS"/>
                <a:cs typeface="Trebuchet MS"/>
              </a:rPr>
              <a:t> </a:t>
            </a:r>
            <a:r>
              <a:rPr dirty="0" sz="900" spc="-10">
                <a:solidFill>
                  <a:srgbClr val="231F20"/>
                </a:solidFill>
                <a:latin typeface="華康標楷體"/>
                <a:cs typeface="華康標楷體"/>
              </a:rPr>
              <a:t>檔、</a:t>
            </a:r>
            <a:r>
              <a:rPr dirty="0" sz="900" spc="-35">
                <a:solidFill>
                  <a:srgbClr val="231F20"/>
                </a:solidFill>
                <a:latin typeface="Trebuchet MS"/>
                <a:cs typeface="Trebuchet MS"/>
              </a:rPr>
              <a:t>R</a:t>
            </a:r>
            <a:r>
              <a:rPr dirty="0" sz="900" spc="-55">
                <a:solidFill>
                  <a:srgbClr val="231F20"/>
                </a:solidFill>
                <a:latin typeface="Trebuchet MS"/>
                <a:cs typeface="Trebuchet MS"/>
              </a:rPr>
              <a:t> </a:t>
            </a:r>
            <a:r>
              <a:rPr dirty="0" sz="900" spc="-10">
                <a:solidFill>
                  <a:srgbClr val="231F20"/>
                </a:solidFill>
                <a:latin typeface="華康標楷體"/>
                <a:cs typeface="華康標楷體"/>
              </a:rPr>
              <a:t>檔、</a:t>
            </a:r>
            <a:r>
              <a:rPr dirty="0" sz="900">
                <a:solidFill>
                  <a:srgbClr val="231F20"/>
                </a:solidFill>
                <a:latin typeface="Trebuchet MS"/>
                <a:cs typeface="Trebuchet MS"/>
              </a:rPr>
              <a:t>2</a:t>
            </a:r>
            <a:r>
              <a:rPr dirty="0" sz="900" spc="-55">
                <a:solidFill>
                  <a:srgbClr val="231F20"/>
                </a:solidFill>
                <a:latin typeface="Trebuchet MS"/>
                <a:cs typeface="Trebuchet MS"/>
              </a:rPr>
              <a:t> </a:t>
            </a:r>
            <a:r>
              <a:rPr dirty="0" sz="900" spc="-65">
                <a:solidFill>
                  <a:srgbClr val="231F20"/>
                </a:solidFill>
                <a:latin typeface="華康標楷體"/>
                <a:cs typeface="華康標楷體"/>
              </a:rPr>
              <a:t>檔及 </a:t>
            </a:r>
            <a:r>
              <a:rPr dirty="0" sz="900">
                <a:solidFill>
                  <a:srgbClr val="231F20"/>
                </a:solidFill>
                <a:latin typeface="Trebuchet MS"/>
                <a:cs typeface="Trebuchet MS"/>
              </a:rPr>
              <a:t>1</a:t>
            </a:r>
            <a:r>
              <a:rPr dirty="0" sz="900" spc="-55">
                <a:solidFill>
                  <a:srgbClr val="231F20"/>
                </a:solidFill>
                <a:latin typeface="Trebuchet MS"/>
                <a:cs typeface="Trebuchet MS"/>
              </a:rPr>
              <a:t> </a:t>
            </a:r>
            <a:r>
              <a:rPr dirty="0" sz="900" spc="15">
                <a:solidFill>
                  <a:srgbClr val="231F20"/>
                </a:solidFill>
                <a:latin typeface="華康標楷體"/>
                <a:cs typeface="華康標楷體"/>
              </a:rPr>
              <a:t>檔</a:t>
            </a:r>
            <a:r>
              <a:rPr dirty="0" sz="900" spc="220">
                <a:solidFill>
                  <a:srgbClr val="231F20"/>
                </a:solidFill>
                <a:latin typeface="華康標楷體"/>
                <a:cs typeface="華康標楷體"/>
              </a:rPr>
              <a:t>或</a:t>
            </a:r>
            <a:r>
              <a:rPr dirty="0" sz="900" spc="-25">
                <a:solidFill>
                  <a:srgbClr val="231F20"/>
                </a:solidFill>
                <a:latin typeface="Trebuchet MS"/>
                <a:cs typeface="Trebuchet MS"/>
              </a:rPr>
              <a:t>L</a:t>
            </a:r>
            <a:r>
              <a:rPr dirty="0" sz="900" spc="-65">
                <a:solidFill>
                  <a:srgbClr val="231F20"/>
                </a:solidFill>
                <a:latin typeface="Trebuchet MS"/>
                <a:cs typeface="Trebuchet MS"/>
              </a:rPr>
              <a:t> </a:t>
            </a:r>
            <a:r>
              <a:rPr dirty="0" sz="900" spc="-10">
                <a:solidFill>
                  <a:srgbClr val="231F20"/>
                </a:solidFill>
                <a:latin typeface="華康標楷體"/>
                <a:cs typeface="華康標楷體"/>
              </a:rPr>
              <a:t>檔），並鬆開煞車踏板，掌握自排車的緩動現象。</a:t>
            </a:r>
            <a:endParaRPr sz="900">
              <a:latin typeface="華康標楷體"/>
              <a:cs typeface="華康標楷體"/>
            </a:endParaRPr>
          </a:p>
        </p:txBody>
      </p:sp>
      <p:sp>
        <p:nvSpPr>
          <p:cNvPr id="149" name="object 149" descr=""/>
          <p:cNvSpPr txBox="1"/>
          <p:nvPr/>
        </p:nvSpPr>
        <p:spPr>
          <a:xfrm>
            <a:off x="2723287" y="4203806"/>
            <a:ext cx="4441190" cy="166370"/>
          </a:xfrm>
          <a:prstGeom prst="rect">
            <a:avLst/>
          </a:prstGeom>
        </p:spPr>
        <p:txBody>
          <a:bodyPr wrap="square" lIns="0" tIns="15240" rIns="0" bIns="0" rtlCol="0" vert="horz">
            <a:spAutoFit/>
          </a:bodyPr>
          <a:lstStyle/>
          <a:p>
            <a:pPr marL="12700">
              <a:lnSpc>
                <a:spcPct val="100000"/>
              </a:lnSpc>
              <a:spcBef>
                <a:spcPts val="120"/>
              </a:spcBef>
            </a:pPr>
            <a:r>
              <a:rPr dirty="0" sz="900">
                <a:solidFill>
                  <a:srgbClr val="231F20"/>
                </a:solidFill>
                <a:latin typeface="華康標楷體"/>
                <a:cs typeface="華康標楷體"/>
              </a:rPr>
              <a:t>．「緩動現象」是指當自排車引擎處於怠速狀態，檔位又不 ．瞭解緩動現象是自排車</a:t>
            </a:r>
            <a:endParaRPr sz="900">
              <a:latin typeface="華康標楷體"/>
              <a:cs typeface="華康標楷體"/>
            </a:endParaRPr>
          </a:p>
        </p:txBody>
      </p:sp>
      <p:sp>
        <p:nvSpPr>
          <p:cNvPr id="150" name="object 150" descr=""/>
          <p:cNvSpPr txBox="1"/>
          <p:nvPr/>
        </p:nvSpPr>
        <p:spPr>
          <a:xfrm>
            <a:off x="5907442" y="4344206"/>
            <a:ext cx="1259205" cy="306705"/>
          </a:xfrm>
          <a:prstGeom prst="rect">
            <a:avLst/>
          </a:prstGeom>
        </p:spPr>
        <p:txBody>
          <a:bodyPr wrap="square" lIns="0" tIns="12065" rIns="0" bIns="0" rtlCol="0" vert="horz">
            <a:spAutoFit/>
          </a:bodyPr>
          <a:lstStyle/>
          <a:p>
            <a:pPr marL="12700" marR="5080">
              <a:lnSpc>
                <a:spcPct val="102400"/>
              </a:lnSpc>
              <a:spcBef>
                <a:spcPts val="95"/>
              </a:spcBef>
            </a:pPr>
            <a:r>
              <a:rPr dirty="0" sz="900" spc="45">
                <a:solidFill>
                  <a:srgbClr val="231F20"/>
                </a:solidFill>
                <a:latin typeface="華康標楷體"/>
                <a:cs typeface="華康標楷體"/>
              </a:rPr>
              <a:t>的特性，並認識其優缺</a:t>
            </a:r>
            <a:r>
              <a:rPr dirty="0" sz="900" spc="-45">
                <a:solidFill>
                  <a:srgbClr val="231F20"/>
                </a:solidFill>
                <a:latin typeface="華康標楷體"/>
                <a:cs typeface="華康標楷體"/>
              </a:rPr>
              <a:t>點。。</a:t>
            </a:r>
            <a:endParaRPr sz="900">
              <a:latin typeface="華康標楷體"/>
              <a:cs typeface="華康標楷體"/>
            </a:endParaRPr>
          </a:p>
        </p:txBody>
      </p:sp>
      <p:sp>
        <p:nvSpPr>
          <p:cNvPr id="151" name="object 151" descr=""/>
          <p:cNvSpPr/>
          <p:nvPr/>
        </p:nvSpPr>
        <p:spPr>
          <a:xfrm>
            <a:off x="8712000" y="4148108"/>
            <a:ext cx="0" cy="819150"/>
          </a:xfrm>
          <a:custGeom>
            <a:avLst/>
            <a:gdLst/>
            <a:ahLst/>
            <a:cxnLst/>
            <a:rect l="l" t="t" r="r" b="b"/>
            <a:pathLst>
              <a:path w="0" h="819150">
                <a:moveTo>
                  <a:pt x="0" y="818997"/>
                </a:moveTo>
                <a:lnTo>
                  <a:pt x="0" y="0"/>
                </a:lnTo>
              </a:path>
            </a:pathLst>
          </a:custGeom>
          <a:ln w="9004">
            <a:solidFill>
              <a:srgbClr val="FFFFFF"/>
            </a:solidFill>
          </a:ln>
        </p:spPr>
        <p:txBody>
          <a:bodyPr wrap="square" lIns="0" tIns="0" rIns="0" bIns="0" rtlCol="0"/>
          <a:lstStyle/>
          <a:p/>
        </p:txBody>
      </p:sp>
      <p:sp>
        <p:nvSpPr>
          <p:cNvPr id="152" name="object 152" descr=""/>
          <p:cNvSpPr/>
          <p:nvPr/>
        </p:nvSpPr>
        <p:spPr>
          <a:xfrm>
            <a:off x="10080000" y="4148108"/>
            <a:ext cx="0" cy="819150"/>
          </a:xfrm>
          <a:custGeom>
            <a:avLst/>
            <a:gdLst/>
            <a:ahLst/>
            <a:cxnLst/>
            <a:rect l="l" t="t" r="r" b="b"/>
            <a:pathLst>
              <a:path w="0" h="819150">
                <a:moveTo>
                  <a:pt x="0" y="818997"/>
                </a:moveTo>
                <a:lnTo>
                  <a:pt x="0" y="0"/>
                </a:lnTo>
              </a:path>
            </a:pathLst>
          </a:custGeom>
          <a:ln w="9004">
            <a:solidFill>
              <a:srgbClr val="FFFFFF"/>
            </a:solidFill>
          </a:ln>
        </p:spPr>
        <p:txBody>
          <a:bodyPr wrap="square" lIns="0" tIns="0" rIns="0" bIns="0" rtlCol="0"/>
          <a:lstStyle/>
          <a:p/>
        </p:txBody>
      </p:sp>
      <p:sp>
        <p:nvSpPr>
          <p:cNvPr id="153" name="object 153" descr=""/>
          <p:cNvSpPr/>
          <p:nvPr/>
        </p:nvSpPr>
        <p:spPr>
          <a:xfrm>
            <a:off x="13140001" y="4148108"/>
            <a:ext cx="0" cy="819150"/>
          </a:xfrm>
          <a:custGeom>
            <a:avLst/>
            <a:gdLst/>
            <a:ahLst/>
            <a:cxnLst/>
            <a:rect l="l" t="t" r="r" b="b"/>
            <a:pathLst>
              <a:path w="0" h="819150">
                <a:moveTo>
                  <a:pt x="0" y="818997"/>
                </a:moveTo>
                <a:lnTo>
                  <a:pt x="0" y="0"/>
                </a:lnTo>
              </a:path>
            </a:pathLst>
          </a:custGeom>
          <a:ln w="9004">
            <a:solidFill>
              <a:srgbClr val="FFFFFF"/>
            </a:solidFill>
          </a:ln>
        </p:spPr>
        <p:txBody>
          <a:bodyPr wrap="square" lIns="0" tIns="0" rIns="0" bIns="0" rtlCol="0"/>
          <a:lstStyle/>
          <a:p/>
        </p:txBody>
      </p:sp>
      <p:graphicFrame>
        <p:nvGraphicFramePr>
          <p:cNvPr id="154" name="object 154" descr=""/>
          <p:cNvGraphicFramePr>
            <a:graphicFrameLocks noGrp="1"/>
          </p:cNvGraphicFramePr>
          <p:nvPr/>
        </p:nvGraphicFramePr>
        <p:xfrm>
          <a:off x="7919999" y="360003"/>
          <a:ext cx="6718300" cy="458406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8165">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marL="17780">
                        <a:lnSpc>
                          <a:spcPct val="100000"/>
                        </a:lnSpc>
                        <a:spcBef>
                          <a:spcPts val="77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起步安全</a:t>
                      </a:r>
                      <a:endParaRPr sz="900">
                        <a:latin typeface="華康標楷體"/>
                        <a:cs typeface="華康標楷體"/>
                      </a:endParaRPr>
                    </a:p>
                    <a:p>
                      <a:pPr algn="just" marL="269875" marR="45720">
                        <a:lnSpc>
                          <a:spcPct val="102400"/>
                        </a:lnSpc>
                      </a:pPr>
                      <a:r>
                        <a:rPr dirty="0" sz="900" spc="-15">
                          <a:solidFill>
                            <a:srgbClr val="231F20"/>
                          </a:solidFill>
                          <a:latin typeface="華康標楷體"/>
                          <a:cs typeface="華康標楷體"/>
                        </a:rPr>
                        <a:t>確認的方法與顯示</a:t>
                      </a:r>
                      <a:r>
                        <a:rPr dirty="0" sz="900" spc="-25">
                          <a:solidFill>
                            <a:srgbClr val="231F20"/>
                          </a:solidFill>
                          <a:latin typeface="華康標楷體"/>
                          <a:cs typeface="華康標楷體"/>
                        </a:rPr>
                        <a:t>方向燈</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30"/>
                        </a:spcBef>
                      </a:pPr>
                      <a:endParaRPr sz="1550">
                        <a:latin typeface="Times New Roman"/>
                        <a:cs typeface="Times New Roman"/>
                      </a:endParaRPr>
                    </a:p>
                    <a:p>
                      <a:pPr marL="305435" indent="-287655">
                        <a:lnSpc>
                          <a:spcPct val="100000"/>
                        </a:lnSpc>
                        <a:spcBef>
                          <a:spcPts val="5"/>
                        </a:spcBef>
                        <a:buSzPct val="88888"/>
                        <a:buAutoNum type="arabicPlain"/>
                        <a:tabLst>
                          <a:tab pos="305435" algn="l"/>
                        </a:tabLst>
                      </a:pPr>
                      <a:r>
                        <a:rPr dirty="0" sz="900" spc="-20">
                          <a:solidFill>
                            <a:srgbClr val="231F20"/>
                          </a:solidFill>
                          <a:latin typeface="華康標楷體"/>
                          <a:cs typeface="華康標楷體"/>
                        </a:rPr>
                        <a:t>踩下煞車</a:t>
                      </a:r>
                      <a:endParaRPr sz="900">
                        <a:latin typeface="華康標楷體"/>
                        <a:cs typeface="華康標楷體"/>
                      </a:endParaRPr>
                    </a:p>
                    <a:p>
                      <a:pPr marL="305435" indent="-287655">
                        <a:lnSpc>
                          <a:spcPct val="100000"/>
                        </a:lnSpc>
                        <a:spcBef>
                          <a:spcPts val="675"/>
                        </a:spcBef>
                        <a:buSzPct val="88888"/>
                        <a:buAutoNum type="arabicPlain"/>
                        <a:tabLst>
                          <a:tab pos="305435" algn="l"/>
                        </a:tabLst>
                      </a:pPr>
                      <a:r>
                        <a:rPr dirty="0" sz="900" spc="-45">
                          <a:solidFill>
                            <a:srgbClr val="231F20"/>
                          </a:solidFill>
                          <a:latin typeface="華康標楷體"/>
                          <a:cs typeface="華康標楷體"/>
                        </a:rPr>
                        <a:t>將排檔桿排入 </a:t>
                      </a:r>
                      <a:r>
                        <a:rPr dirty="0" sz="900" spc="60">
                          <a:solidFill>
                            <a:srgbClr val="231F20"/>
                          </a:solidFill>
                          <a:latin typeface="Trebuchet MS"/>
                          <a:cs typeface="Trebuchet MS"/>
                        </a:rPr>
                        <a:t>D</a:t>
                      </a:r>
                      <a:r>
                        <a:rPr dirty="0" sz="900" spc="-50">
                          <a:solidFill>
                            <a:srgbClr val="231F20"/>
                          </a:solidFill>
                          <a:latin typeface="Trebuchet MS"/>
                          <a:cs typeface="Trebuchet MS"/>
                        </a:rPr>
                        <a:t> </a:t>
                      </a:r>
                      <a:r>
                        <a:rPr dirty="0" sz="900" spc="-50">
                          <a:solidFill>
                            <a:srgbClr val="231F20"/>
                          </a:solidFill>
                          <a:latin typeface="華康標楷體"/>
                          <a:cs typeface="華康標楷體"/>
                        </a:rPr>
                        <a:t>檔</a:t>
                      </a:r>
                      <a:endParaRPr sz="900">
                        <a:latin typeface="華康標楷體"/>
                        <a:cs typeface="華康標楷體"/>
                      </a:endParaRPr>
                    </a:p>
                    <a:p>
                      <a:pPr marL="287020" indent="-269240">
                        <a:lnSpc>
                          <a:spcPct val="100000"/>
                        </a:lnSpc>
                        <a:spcBef>
                          <a:spcPts val="680"/>
                        </a:spcBef>
                        <a:buSzPct val="88888"/>
                        <a:buAutoNum type="arabicPlain"/>
                        <a:tabLst>
                          <a:tab pos="287020" algn="l"/>
                        </a:tabLst>
                      </a:pPr>
                      <a:r>
                        <a:rPr dirty="0" sz="900" spc="-20">
                          <a:solidFill>
                            <a:srgbClr val="231F20"/>
                          </a:solidFill>
                          <a:latin typeface="華康標楷體"/>
                          <a:cs typeface="華康標楷體"/>
                        </a:rPr>
                        <a:t>鬆開駐車</a:t>
                      </a:r>
                      <a:r>
                        <a:rPr dirty="0" sz="900" spc="-10">
                          <a:solidFill>
                            <a:srgbClr val="231F20"/>
                          </a:solidFill>
                          <a:latin typeface="華康標楷體"/>
                          <a:cs typeface="華康標楷體"/>
                        </a:rPr>
                        <a:t>（手</a:t>
                      </a:r>
                      <a:r>
                        <a:rPr dirty="0" sz="900" spc="-30">
                          <a:solidFill>
                            <a:srgbClr val="231F20"/>
                          </a:solidFill>
                          <a:latin typeface="華康標楷體"/>
                          <a:cs typeface="華康標楷體"/>
                        </a:rPr>
                        <a:t>）煞車</a:t>
                      </a:r>
                      <a:endParaRPr sz="900">
                        <a:latin typeface="華康標楷體"/>
                        <a:cs typeface="華康標楷體"/>
                      </a:endParaRPr>
                    </a:p>
                    <a:p>
                      <a:pPr>
                        <a:lnSpc>
                          <a:spcPct val="100000"/>
                        </a:lnSpc>
                        <a:spcBef>
                          <a:spcPts val="25"/>
                        </a:spcBef>
                        <a:buClr>
                          <a:srgbClr val="231F20"/>
                        </a:buClr>
                        <a:buFont typeface=""/>
                        <a:buAutoNum type="arabicPlain"/>
                      </a:pPr>
                      <a:endParaRPr sz="1500">
                        <a:latin typeface="Times New Roman"/>
                        <a:cs typeface="Times New Roman"/>
                      </a:endParaRPr>
                    </a:p>
                    <a:p>
                      <a:pPr marL="305435" indent="-287655">
                        <a:lnSpc>
                          <a:spcPct val="100000"/>
                        </a:lnSpc>
                        <a:spcBef>
                          <a:spcPts val="5"/>
                        </a:spcBef>
                        <a:buSzPct val="88888"/>
                        <a:buAutoNum type="arabicPlain"/>
                        <a:tabLst>
                          <a:tab pos="305435" algn="l"/>
                        </a:tabLst>
                      </a:pPr>
                      <a:r>
                        <a:rPr dirty="0" sz="900" spc="-20">
                          <a:solidFill>
                            <a:srgbClr val="231F20"/>
                          </a:solidFill>
                          <a:latin typeface="華康標楷體"/>
                          <a:cs typeface="華康標楷體"/>
                        </a:rPr>
                        <a:t>確認車輛周邊狀況</a:t>
                      </a:r>
                      <a:endParaRPr sz="900">
                        <a:latin typeface="華康標楷體"/>
                        <a:cs typeface="華康標楷體"/>
                      </a:endParaRPr>
                    </a:p>
                    <a:p>
                      <a:pPr marL="305435" indent="-287655">
                        <a:lnSpc>
                          <a:spcPct val="100000"/>
                        </a:lnSpc>
                        <a:spcBef>
                          <a:spcPts val="675"/>
                        </a:spcBef>
                        <a:buSzPct val="88888"/>
                        <a:buAutoNum type="arabicPlain"/>
                        <a:tabLst>
                          <a:tab pos="305435" algn="l"/>
                        </a:tabLst>
                      </a:pPr>
                      <a:r>
                        <a:rPr dirty="0" sz="900" spc="-20">
                          <a:solidFill>
                            <a:srgbClr val="231F20"/>
                          </a:solidFill>
                          <a:latin typeface="華康標楷體"/>
                          <a:cs typeface="華康標楷體"/>
                        </a:rPr>
                        <a:t>鬆開煞車踏板</a:t>
                      </a:r>
                      <a:endParaRPr sz="900">
                        <a:latin typeface="華康標楷體"/>
                        <a:cs typeface="華康標楷體"/>
                      </a:endParaRPr>
                    </a:p>
                    <a:p>
                      <a:pPr marL="306070" marR="36830" indent="-288290">
                        <a:lnSpc>
                          <a:spcPct val="102400"/>
                        </a:lnSpc>
                        <a:spcBef>
                          <a:spcPts val="595"/>
                        </a:spcBef>
                        <a:buSzPct val="88888"/>
                        <a:buFont typeface=""/>
                        <a:buAutoNum type="arabicPlain"/>
                        <a:tabLst>
                          <a:tab pos="306070" algn="l"/>
                          <a:tab pos="316865" algn="l"/>
                        </a:tabLst>
                      </a:pPr>
                      <a:r>
                        <a:rPr dirty="0" sz="900">
                          <a:solidFill>
                            <a:srgbClr val="231F20"/>
                          </a:solidFill>
                          <a:latin typeface="Times New Roman"/>
                          <a:cs typeface="Times New Roman"/>
                        </a:rPr>
                        <a:t>	</a:t>
                      </a:r>
                      <a:r>
                        <a:rPr dirty="0" sz="900" spc="70">
                          <a:solidFill>
                            <a:srgbClr val="231F20"/>
                          </a:solidFill>
                          <a:latin typeface="華康標楷體"/>
                          <a:cs typeface="華康標楷體"/>
                        </a:rPr>
                        <a:t>踩下油門踏板並加</a:t>
                      </a:r>
                      <a:r>
                        <a:rPr dirty="0" sz="900" spc="-50">
                          <a:solidFill>
                            <a:srgbClr val="231F20"/>
                          </a:solidFill>
                          <a:latin typeface="華康標楷體"/>
                          <a:cs typeface="華康標楷體"/>
                        </a:rPr>
                        <a:t>速</a:t>
                      </a:r>
                      <a:endParaRPr sz="900">
                        <a:latin typeface="華康標楷體"/>
                        <a:cs typeface="華康標楷體"/>
                      </a:endParaRPr>
                    </a:p>
                    <a:p>
                      <a:pPr algn="just" marL="132715" marR="44450" indent="-115570">
                        <a:lnSpc>
                          <a:spcPct val="102400"/>
                        </a:lnSpc>
                        <a:spcBef>
                          <a:spcPts val="625"/>
                        </a:spcBef>
                      </a:pPr>
                      <a:r>
                        <a:rPr dirty="0" sz="900" spc="-5">
                          <a:solidFill>
                            <a:srgbClr val="231F20"/>
                          </a:solidFill>
                          <a:latin typeface="華康標楷體"/>
                          <a:cs typeface="華康標楷體"/>
                        </a:rPr>
                        <a:t>．學習起步時所必須做安全確認的方法與顯示方</a:t>
                      </a:r>
                      <a:r>
                        <a:rPr dirty="0" sz="900" spc="-30">
                          <a:solidFill>
                            <a:srgbClr val="231F20"/>
                          </a:solidFill>
                          <a:latin typeface="華康標楷體"/>
                          <a:cs typeface="華康標楷體"/>
                        </a:rPr>
                        <a:t>向燈</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30"/>
                        </a:spcBef>
                      </a:pPr>
                      <a:endParaRPr sz="1550">
                        <a:latin typeface="Times New Roman"/>
                        <a:cs typeface="Times New Roman"/>
                      </a:endParaRPr>
                    </a:p>
                    <a:p>
                      <a:pPr marL="305435" indent="-287655">
                        <a:lnSpc>
                          <a:spcPct val="100000"/>
                        </a:lnSpc>
                        <a:spcBef>
                          <a:spcPts val="5"/>
                        </a:spcBef>
                        <a:buSzPct val="88888"/>
                        <a:buAutoNum type="arabicPlain"/>
                        <a:tabLst>
                          <a:tab pos="305435" algn="l"/>
                        </a:tabLst>
                      </a:pPr>
                      <a:r>
                        <a:rPr dirty="0" sz="900" spc="-15">
                          <a:solidFill>
                            <a:srgbClr val="231F20"/>
                          </a:solidFill>
                          <a:latin typeface="華康標楷體"/>
                          <a:cs typeface="華康標楷體"/>
                        </a:rPr>
                        <a:t>讓學員養成右腳確實踩煞車踏板的習慣。</a:t>
                      </a:r>
                      <a:endParaRPr sz="900">
                        <a:latin typeface="華康標楷體"/>
                        <a:cs typeface="華康標楷體"/>
                      </a:endParaRPr>
                    </a:p>
                    <a:p>
                      <a:pPr marL="305435" indent="-287655">
                        <a:lnSpc>
                          <a:spcPct val="100000"/>
                        </a:lnSpc>
                        <a:spcBef>
                          <a:spcPts val="675"/>
                        </a:spcBef>
                        <a:buSzPct val="88888"/>
                        <a:buAutoNum type="arabicPlain"/>
                        <a:tabLst>
                          <a:tab pos="305435" algn="l"/>
                        </a:tabLst>
                      </a:pPr>
                      <a:r>
                        <a:rPr dirty="0" sz="900" spc="-15">
                          <a:solidFill>
                            <a:srgbClr val="231F20"/>
                          </a:solidFill>
                          <a:latin typeface="華康標楷體"/>
                          <a:cs typeface="華康標楷體"/>
                        </a:rPr>
                        <a:t>眼睛看著排檔桿旁檔位顯示板並確認檔位正確。</a:t>
                      </a:r>
                      <a:endParaRPr sz="900">
                        <a:latin typeface="華康標楷體"/>
                        <a:cs typeface="華康標楷體"/>
                      </a:endParaRPr>
                    </a:p>
                    <a:p>
                      <a:pPr marL="314325" indent="-296545">
                        <a:lnSpc>
                          <a:spcPct val="100000"/>
                        </a:lnSpc>
                        <a:spcBef>
                          <a:spcPts val="680"/>
                        </a:spcBef>
                        <a:buSzPct val="88888"/>
                        <a:buAutoNum type="arabicPlain"/>
                        <a:tabLst>
                          <a:tab pos="314325" algn="l"/>
                        </a:tabLst>
                      </a:pPr>
                      <a:r>
                        <a:rPr dirty="0" sz="900" spc="50">
                          <a:solidFill>
                            <a:srgbClr val="231F20"/>
                          </a:solidFill>
                          <a:latin typeface="華康標楷體"/>
                          <a:cs typeface="華康標楷體"/>
                        </a:rPr>
                        <a:t>透過手感與儀表板上的煞車系統警示燈，確認駐車</a:t>
                      </a:r>
                      <a:endParaRPr sz="900">
                        <a:latin typeface="華康標楷體"/>
                        <a:cs typeface="華康標楷體"/>
                      </a:endParaRPr>
                    </a:p>
                    <a:p>
                      <a:pPr marL="305435">
                        <a:lnSpc>
                          <a:spcPct val="100000"/>
                        </a:lnSpc>
                        <a:spcBef>
                          <a:spcPts val="25"/>
                        </a:spcBef>
                      </a:pPr>
                      <a:r>
                        <a:rPr dirty="0" sz="900" spc="-10">
                          <a:solidFill>
                            <a:srgbClr val="231F20"/>
                          </a:solidFill>
                          <a:latin typeface="華康標楷體"/>
                          <a:cs typeface="華康標楷體"/>
                        </a:rPr>
                        <a:t>（手）</a:t>
                      </a:r>
                      <a:r>
                        <a:rPr dirty="0" sz="900" spc="-15">
                          <a:solidFill>
                            <a:srgbClr val="231F20"/>
                          </a:solidFill>
                          <a:latin typeface="華康標楷體"/>
                          <a:cs typeface="華康標楷體"/>
                        </a:rPr>
                        <a:t>煞車已經完全鬆開。</a:t>
                      </a:r>
                      <a:endParaRPr sz="900">
                        <a:latin typeface="華康標楷體"/>
                        <a:cs typeface="華康標楷體"/>
                      </a:endParaRPr>
                    </a:p>
                    <a:p>
                      <a:pPr marL="305435" indent="-287655">
                        <a:lnSpc>
                          <a:spcPct val="100000"/>
                        </a:lnSpc>
                        <a:spcBef>
                          <a:spcPts val="650"/>
                        </a:spcBef>
                        <a:buSzPct val="88888"/>
                        <a:buAutoNum type="arabicPlain" startAt="4"/>
                        <a:tabLst>
                          <a:tab pos="305435" algn="l"/>
                        </a:tabLst>
                      </a:pPr>
                      <a:r>
                        <a:rPr dirty="0" sz="900" spc="-15">
                          <a:solidFill>
                            <a:srgbClr val="231F20"/>
                          </a:solidFill>
                          <a:latin typeface="華康標楷體"/>
                          <a:cs typeface="華康標楷體"/>
                        </a:rPr>
                        <a:t>利用照後鏡並擺頭察看確認車輛周邊狀況。</a:t>
                      </a:r>
                      <a:endParaRPr sz="900">
                        <a:latin typeface="華康標楷體"/>
                        <a:cs typeface="華康標楷體"/>
                      </a:endParaRPr>
                    </a:p>
                    <a:p>
                      <a:pPr marL="297815" indent="-280035">
                        <a:lnSpc>
                          <a:spcPct val="100000"/>
                        </a:lnSpc>
                        <a:spcBef>
                          <a:spcPts val="675"/>
                        </a:spcBef>
                        <a:buSzPct val="88888"/>
                        <a:buAutoNum type="arabicPlain" startAt="4"/>
                        <a:tabLst>
                          <a:tab pos="297815" algn="l"/>
                        </a:tabLst>
                      </a:pPr>
                      <a:r>
                        <a:rPr dirty="0" sz="900" spc="-70">
                          <a:solidFill>
                            <a:srgbClr val="231F20"/>
                          </a:solidFill>
                          <a:latin typeface="華康標楷體"/>
                          <a:cs typeface="華康標楷體"/>
                        </a:rPr>
                        <a:t>右腳慢慢鬆開煞車踏板，車輛由緩動現象開始慢慢起步。</a:t>
                      </a:r>
                      <a:endParaRPr sz="900">
                        <a:latin typeface="華康標楷體"/>
                        <a:cs typeface="華康標楷體"/>
                      </a:endParaRPr>
                    </a:p>
                    <a:p>
                      <a:pPr marL="306070" marR="45085" indent="-288290">
                        <a:lnSpc>
                          <a:spcPct val="102400"/>
                        </a:lnSpc>
                        <a:spcBef>
                          <a:spcPts val="595"/>
                        </a:spcBef>
                        <a:buSzPct val="88888"/>
                        <a:buFont typeface=""/>
                        <a:buAutoNum type="arabicPlain" startAt="4"/>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右腳完全移開煞車踏板，並移至油門踏板輕踩，掌握引擎的聲音與車輛移動的狀況並平穩地加速。</a:t>
                      </a:r>
                      <a:endParaRPr sz="900">
                        <a:latin typeface="華康標楷體"/>
                        <a:cs typeface="華康標楷體"/>
                      </a:endParaRPr>
                    </a:p>
                    <a:p>
                      <a:pPr marL="133350" marR="45085" indent="-115570">
                        <a:lnSpc>
                          <a:spcPct val="102400"/>
                        </a:lnSpc>
                        <a:spcBef>
                          <a:spcPts val="625"/>
                        </a:spcBef>
                      </a:pPr>
                      <a:r>
                        <a:rPr dirty="0" sz="900" spc="-15">
                          <a:solidFill>
                            <a:srgbClr val="231F20"/>
                          </a:solidFill>
                          <a:latin typeface="華康標楷體"/>
                          <a:cs typeface="華康標楷體"/>
                        </a:rPr>
                        <a:t>．體驗從教練場道路右側起步時必須做的安全確認與顯示的</a:t>
                      </a:r>
                      <a:r>
                        <a:rPr dirty="0" sz="900" spc="-25">
                          <a:solidFill>
                            <a:srgbClr val="231F20"/>
                          </a:solidFill>
                          <a:latin typeface="華康標楷體"/>
                          <a:cs typeface="華康標楷體"/>
                        </a:rPr>
                        <a:t>燈號。</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7780">
                        <a:lnSpc>
                          <a:spcPct val="100000"/>
                        </a:lnSpc>
                        <a:spcBef>
                          <a:spcPts val="280"/>
                        </a:spcBef>
                      </a:pPr>
                      <a:r>
                        <a:rPr dirty="0" sz="900" spc="-10">
                          <a:solidFill>
                            <a:srgbClr val="231F20"/>
                          </a:solidFill>
                          <a:latin typeface="華康標楷體"/>
                          <a:cs typeface="華康標楷體"/>
                        </a:rPr>
                        <a:t>（</a:t>
                      </a:r>
                      <a:r>
                        <a:rPr dirty="0" sz="900" spc="-40">
                          <a:solidFill>
                            <a:srgbClr val="231F20"/>
                          </a:solidFill>
                          <a:latin typeface="華康標楷體"/>
                          <a:cs typeface="華康標楷體"/>
                        </a:rPr>
                        <a:t>優點</a:t>
                      </a:r>
                      <a:r>
                        <a:rPr dirty="0" sz="900" spc="-50">
                          <a:solidFill>
                            <a:srgbClr val="231F20"/>
                          </a:solidFill>
                          <a:latin typeface="華康標楷體"/>
                          <a:cs typeface="華康標楷體"/>
                        </a:rPr>
                        <a:t>）</a:t>
                      </a:r>
                      <a:endParaRPr sz="900">
                        <a:latin typeface="華康標楷體"/>
                        <a:cs typeface="華康標楷體"/>
                      </a:endParaRPr>
                    </a:p>
                    <a:p>
                      <a:pPr marL="118110" indent="-114300">
                        <a:lnSpc>
                          <a:spcPct val="100000"/>
                        </a:lnSpc>
                        <a:spcBef>
                          <a:spcPts val="25"/>
                        </a:spcBef>
                        <a:buFont typeface="Trebuchet MS"/>
                        <a:buAutoNum type="arabicPeriod"/>
                        <a:tabLst>
                          <a:tab pos="118110" algn="l"/>
                        </a:tabLst>
                      </a:pPr>
                      <a:r>
                        <a:rPr dirty="0" sz="900" spc="-45">
                          <a:solidFill>
                            <a:srgbClr val="231F20"/>
                          </a:solidFill>
                          <a:latin typeface="華康標楷體"/>
                          <a:cs typeface="華康標楷體"/>
                        </a:rPr>
                        <a:t>容易平穩的起步和停車。</a:t>
                      </a:r>
                      <a:endParaRPr sz="900">
                        <a:latin typeface="華康標楷體"/>
                        <a:cs typeface="華康標楷體"/>
                      </a:endParaRPr>
                    </a:p>
                    <a:p>
                      <a:pPr marL="118110" indent="-114300">
                        <a:lnSpc>
                          <a:spcPct val="100000"/>
                        </a:lnSpc>
                        <a:spcBef>
                          <a:spcPts val="25"/>
                        </a:spcBef>
                        <a:buFont typeface="Trebuchet MS"/>
                        <a:buAutoNum type="arabicPeriod"/>
                        <a:tabLst>
                          <a:tab pos="118110" algn="l"/>
                        </a:tabLst>
                      </a:pPr>
                      <a:r>
                        <a:rPr dirty="0" sz="900" spc="-45">
                          <a:solidFill>
                            <a:srgbClr val="231F20"/>
                          </a:solidFill>
                          <a:latin typeface="華康標楷體"/>
                          <a:cs typeface="華康標楷體"/>
                        </a:rPr>
                        <a:t>行駛過程中不易熄火。</a:t>
                      </a:r>
                      <a:endParaRPr sz="900">
                        <a:latin typeface="華康標楷體"/>
                        <a:cs typeface="華康標楷體"/>
                      </a:endParaRPr>
                    </a:p>
                    <a:p>
                      <a:pPr marL="118745" marR="46355" indent="-114300">
                        <a:lnSpc>
                          <a:spcPct val="102400"/>
                        </a:lnSpc>
                        <a:buFont typeface="Trebuchet MS"/>
                        <a:buAutoNum type="arabicPeriod"/>
                        <a:tabLst>
                          <a:tab pos="142240" algn="l"/>
                        </a:tabLst>
                      </a:pPr>
                      <a:r>
                        <a:rPr dirty="0" sz="900" spc="-30">
                          <a:solidFill>
                            <a:srgbClr val="231F20"/>
                          </a:solidFill>
                          <a:latin typeface="華康標楷體"/>
                          <a:cs typeface="華康標楷體"/>
                        </a:rPr>
                        <a:t>行駛斜坡時較不易倒退，</a:t>
                      </a:r>
                      <a:r>
                        <a:rPr dirty="0" sz="900" spc="-30">
                          <a:solidFill>
                            <a:srgbClr val="231F20"/>
                          </a:solidFill>
                          <a:latin typeface="華康標楷體"/>
                          <a:cs typeface="華康標楷體"/>
                        </a:rPr>
                        <a:t>	</a:t>
                      </a:r>
                      <a:r>
                        <a:rPr dirty="0" sz="900" spc="-45">
                          <a:solidFill>
                            <a:srgbClr val="231F20"/>
                          </a:solidFill>
                          <a:latin typeface="華康標楷體"/>
                          <a:cs typeface="華康標楷體"/>
                        </a:rPr>
                        <a:t>起步亦較容易。</a:t>
                      </a:r>
                      <a:endParaRPr sz="900">
                        <a:latin typeface="華康標楷體"/>
                        <a:cs typeface="華康標楷體"/>
                      </a:endParaRPr>
                    </a:p>
                    <a:p>
                      <a:pPr marL="118110" indent="-114300">
                        <a:lnSpc>
                          <a:spcPct val="100000"/>
                        </a:lnSpc>
                        <a:spcBef>
                          <a:spcPts val="25"/>
                        </a:spcBef>
                        <a:buFont typeface="Trebuchet MS"/>
                        <a:buAutoNum type="arabicPeriod"/>
                        <a:tabLst>
                          <a:tab pos="118110" algn="l"/>
                        </a:tabLst>
                      </a:pPr>
                      <a:r>
                        <a:rPr dirty="0" sz="900" spc="-45">
                          <a:solidFill>
                            <a:srgbClr val="231F20"/>
                          </a:solidFill>
                          <a:latin typeface="華康標楷體"/>
                          <a:cs typeface="華康標楷體"/>
                        </a:rPr>
                        <a:t>倒車時容易控制車速。</a:t>
                      </a:r>
                      <a:endParaRPr sz="900">
                        <a:latin typeface="華康標楷體"/>
                        <a:cs typeface="華康標楷體"/>
                      </a:endParaRPr>
                    </a:p>
                    <a:p>
                      <a:pPr marL="17780">
                        <a:lnSpc>
                          <a:spcPct val="100000"/>
                        </a:lnSpc>
                        <a:spcBef>
                          <a:spcPts val="620"/>
                        </a:spcBef>
                      </a:pPr>
                      <a:r>
                        <a:rPr dirty="0" sz="900" spc="-10">
                          <a:solidFill>
                            <a:srgbClr val="231F20"/>
                          </a:solidFill>
                          <a:latin typeface="華康標楷體"/>
                          <a:cs typeface="華康標楷體"/>
                        </a:rPr>
                        <a:t>（</a:t>
                      </a:r>
                      <a:r>
                        <a:rPr dirty="0" sz="900" spc="-40">
                          <a:solidFill>
                            <a:srgbClr val="231F20"/>
                          </a:solidFill>
                          <a:latin typeface="華康標楷體"/>
                          <a:cs typeface="華康標楷體"/>
                        </a:rPr>
                        <a:t>缺點</a:t>
                      </a:r>
                      <a:r>
                        <a:rPr dirty="0" sz="900" spc="-50">
                          <a:solidFill>
                            <a:srgbClr val="231F20"/>
                          </a:solidFill>
                          <a:latin typeface="華康標楷體"/>
                          <a:cs typeface="華康標楷體"/>
                        </a:rPr>
                        <a:t>）</a:t>
                      </a:r>
                      <a:endParaRPr sz="900">
                        <a:latin typeface="華康標楷體"/>
                        <a:cs typeface="華康標楷體"/>
                      </a:endParaRPr>
                    </a:p>
                    <a:p>
                      <a:pPr algn="just" marL="118745" marR="50165" indent="-114300">
                        <a:lnSpc>
                          <a:spcPct val="102400"/>
                        </a:lnSpc>
                        <a:buFont typeface="Trebuchet MS"/>
                        <a:buAutoNum type="arabicPeriod"/>
                        <a:tabLst>
                          <a:tab pos="142240" algn="l"/>
                        </a:tabLst>
                      </a:pPr>
                      <a:r>
                        <a:rPr dirty="0" sz="900" spc="-30">
                          <a:solidFill>
                            <a:srgbClr val="231F20"/>
                          </a:solidFill>
                          <a:latin typeface="華康標楷體"/>
                          <a:cs typeface="華康標楷體"/>
                        </a:rPr>
                        <a:t>稍微鬆開煞車，車輛就會</a:t>
                      </a:r>
                      <a:r>
                        <a:rPr dirty="0" sz="900" spc="-30">
                          <a:solidFill>
                            <a:srgbClr val="231F20"/>
                          </a:solidFill>
                          <a:latin typeface="華康標楷體"/>
                          <a:cs typeface="華康標楷體"/>
                        </a:rPr>
                        <a:t>	</a:t>
                      </a:r>
                      <a:r>
                        <a:rPr dirty="0" sz="900" spc="-50">
                          <a:solidFill>
                            <a:srgbClr val="231F20"/>
                          </a:solidFill>
                          <a:latin typeface="華康標楷體"/>
                          <a:cs typeface="華康標楷體"/>
                        </a:rPr>
                        <a:t>自行移動，容易發生追撞</a:t>
                      </a:r>
                      <a:r>
                        <a:rPr dirty="0" sz="900" spc="-50">
                          <a:solidFill>
                            <a:srgbClr val="231F20"/>
                          </a:solidFill>
                          <a:latin typeface="華康標楷體"/>
                          <a:cs typeface="華康標楷體"/>
                        </a:rPr>
                        <a:t>	</a:t>
                      </a:r>
                      <a:r>
                        <a:rPr dirty="0" sz="900" spc="-45">
                          <a:solidFill>
                            <a:srgbClr val="231F20"/>
                          </a:solidFill>
                          <a:latin typeface="華康標楷體"/>
                          <a:cs typeface="華康標楷體"/>
                        </a:rPr>
                        <a:t>的危險。</a:t>
                      </a:r>
                      <a:endParaRPr sz="900">
                        <a:latin typeface="華康標楷體"/>
                        <a:cs typeface="華康標楷體"/>
                      </a:endParaRPr>
                    </a:p>
                    <a:p>
                      <a:pPr algn="just" marL="118745" marR="50165" indent="-114300">
                        <a:lnSpc>
                          <a:spcPct val="102400"/>
                        </a:lnSpc>
                        <a:buFont typeface="Trebuchet MS"/>
                        <a:buAutoNum type="arabicPeriod"/>
                        <a:tabLst>
                          <a:tab pos="142240" algn="l"/>
                        </a:tabLst>
                      </a:pPr>
                      <a:r>
                        <a:rPr dirty="0" sz="900" spc="-30">
                          <a:solidFill>
                            <a:srgbClr val="231F20"/>
                          </a:solidFill>
                          <a:latin typeface="華康標楷體"/>
                          <a:cs typeface="華康標楷體"/>
                        </a:rPr>
                        <a:t>車輛剛發動時，引擎轉速</a:t>
                      </a:r>
                      <a:r>
                        <a:rPr dirty="0" sz="900" spc="-30">
                          <a:solidFill>
                            <a:srgbClr val="231F20"/>
                          </a:solidFill>
                          <a:latin typeface="華康標楷體"/>
                          <a:cs typeface="華康標楷體"/>
                        </a:rPr>
                        <a:t>	</a:t>
                      </a:r>
                      <a:r>
                        <a:rPr dirty="0" sz="900" spc="-50">
                          <a:solidFill>
                            <a:srgbClr val="231F20"/>
                          </a:solidFill>
                          <a:latin typeface="華康標楷體"/>
                          <a:cs typeface="華康標楷體"/>
                        </a:rPr>
                        <a:t>會偏高，此時的緩動力量</a:t>
                      </a:r>
                      <a:r>
                        <a:rPr dirty="0" sz="900" spc="-50">
                          <a:solidFill>
                            <a:srgbClr val="231F20"/>
                          </a:solidFill>
                          <a:latin typeface="華康標楷體"/>
                          <a:cs typeface="華康標楷體"/>
                        </a:rPr>
                        <a:t>	</a:t>
                      </a:r>
                      <a:r>
                        <a:rPr dirty="0" sz="900" spc="-45">
                          <a:solidFill>
                            <a:srgbClr val="231F20"/>
                          </a:solidFill>
                          <a:latin typeface="華康標楷體"/>
                          <a:cs typeface="華康標楷體"/>
                        </a:rPr>
                        <a:t>會更加強烈。</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850">
                        <a:latin typeface="Times New Roman"/>
                        <a:cs typeface="Times New Roman"/>
                      </a:endParaRPr>
                    </a:p>
                    <a:p>
                      <a:pPr marL="142240" marR="39370" indent="-124460">
                        <a:lnSpc>
                          <a:spcPct val="102400"/>
                        </a:lnSpc>
                      </a:pPr>
                      <a:r>
                        <a:rPr dirty="0" sz="900" spc="55">
                          <a:solidFill>
                            <a:srgbClr val="231F20"/>
                          </a:solidFill>
                          <a:latin typeface="華康標楷體"/>
                          <a:cs typeface="華康標楷體"/>
                        </a:rPr>
                        <a:t>．讓學員瞭解重踩油門踏</a:t>
                      </a:r>
                      <a:r>
                        <a:rPr dirty="0" sz="900" spc="-20">
                          <a:solidFill>
                            <a:srgbClr val="231F20"/>
                          </a:solidFill>
                          <a:latin typeface="華康標楷體"/>
                          <a:cs typeface="華康標楷體"/>
                        </a:rPr>
                        <a:t>板非常危險。</a:t>
                      </a:r>
                      <a:endParaRPr sz="900">
                        <a:latin typeface="華康標楷體"/>
                        <a:cs typeface="華康標楷體"/>
                      </a:endParaRPr>
                    </a:p>
                    <a:p>
                      <a:pPr algn="just" marL="161925" marR="40640" indent="-124460">
                        <a:lnSpc>
                          <a:spcPct val="102400"/>
                        </a:lnSpc>
                        <a:spcBef>
                          <a:spcPts val="625"/>
                        </a:spcBef>
                      </a:pPr>
                      <a:r>
                        <a:rPr dirty="0" sz="900" spc="-5">
                          <a:solidFill>
                            <a:srgbClr val="231F20"/>
                          </a:solidFill>
                          <a:latin typeface="華康標楷體"/>
                          <a:cs typeface="華康標楷體"/>
                        </a:rPr>
                        <a:t>．落實起步安全確認和動作才不會造成其他用路</a:t>
                      </a:r>
                      <a:r>
                        <a:rPr dirty="0" sz="900" spc="30">
                          <a:solidFill>
                            <a:srgbClr val="231F20"/>
                          </a:solidFill>
                          <a:latin typeface="華康標楷體"/>
                          <a:cs typeface="華康標楷體"/>
                        </a:rPr>
                        <a:t>人的困擾，相互之間也</a:t>
                      </a:r>
                      <a:r>
                        <a:rPr dirty="0" sz="900" spc="35">
                          <a:solidFill>
                            <a:srgbClr val="231F20"/>
                          </a:solidFill>
                          <a:latin typeface="華康標楷體"/>
                          <a:cs typeface="華康標楷體"/>
                        </a:rPr>
                        <a:t>可以取得資訊交流，是</a:t>
                      </a:r>
                      <a:r>
                        <a:rPr dirty="0" sz="900" spc="-45">
                          <a:solidFill>
                            <a:srgbClr val="231F20"/>
                          </a:solidFill>
                          <a:latin typeface="華康標楷體"/>
                          <a:cs typeface="華康標楷體"/>
                        </a:rPr>
                        <a:t>不可或缺的一環。</a:t>
                      </a:r>
                      <a:endParaRPr sz="900">
                        <a:latin typeface="華康標楷體"/>
                        <a:cs typeface="華康標楷體"/>
                      </a:endParaRPr>
                    </a:p>
                  </a:txBody>
                  <a:tcPr marL="0" marR="0" marB="0" marT="35560">
                    <a:lnL w="9525">
                      <a:solidFill>
                        <a:srgbClr val="BCBEC0"/>
                      </a:solidFill>
                      <a:prstDash val="dot"/>
                    </a:lnL>
                    <a:lnT w="9525">
                      <a:solidFill>
                        <a:srgbClr val="BCBEC0"/>
                      </a:solidFill>
                      <a:prstDash val="solid"/>
                    </a:lnT>
                  </a:tcPr>
                </a:tc>
              </a:tr>
            </a:tbl>
          </a:graphicData>
        </a:graphic>
      </p:graphicFrame>
      <p:grpSp>
        <p:nvGrpSpPr>
          <p:cNvPr id="155" name="object 155" descr=""/>
          <p:cNvGrpSpPr/>
          <p:nvPr/>
        </p:nvGrpSpPr>
        <p:grpSpPr>
          <a:xfrm>
            <a:off x="2699994" y="1413002"/>
            <a:ext cx="4760595" cy="2856230"/>
            <a:chOff x="2699994" y="1413002"/>
            <a:chExt cx="4760595" cy="2856230"/>
          </a:xfrm>
        </p:grpSpPr>
        <p:sp>
          <p:nvSpPr>
            <p:cNvPr id="156" name="object 156" descr=""/>
            <p:cNvSpPr/>
            <p:nvPr/>
          </p:nvSpPr>
          <p:spPr>
            <a:xfrm>
              <a:off x="2699994" y="1413002"/>
              <a:ext cx="4760595" cy="2856230"/>
            </a:xfrm>
            <a:custGeom>
              <a:avLst/>
              <a:gdLst/>
              <a:ahLst/>
              <a:cxnLst/>
              <a:rect l="l" t="t" r="r" b="b"/>
              <a:pathLst>
                <a:path w="4760595" h="2856229">
                  <a:moveTo>
                    <a:pt x="4760239" y="0"/>
                  </a:moveTo>
                  <a:lnTo>
                    <a:pt x="0" y="0"/>
                  </a:lnTo>
                  <a:lnTo>
                    <a:pt x="0" y="2856141"/>
                  </a:lnTo>
                  <a:lnTo>
                    <a:pt x="4760239" y="2856141"/>
                  </a:lnTo>
                  <a:lnTo>
                    <a:pt x="4760239" y="0"/>
                  </a:lnTo>
                  <a:close/>
                </a:path>
              </a:pathLst>
            </a:custGeom>
            <a:solidFill>
              <a:srgbClr val="FFFFFF"/>
            </a:solidFill>
          </p:spPr>
          <p:txBody>
            <a:bodyPr wrap="square" lIns="0" tIns="0" rIns="0" bIns="0" rtlCol="0"/>
            <a:lstStyle/>
            <a:p/>
          </p:txBody>
        </p:sp>
        <p:pic>
          <p:nvPicPr>
            <p:cNvPr id="157" name="object 157" descr=""/>
            <p:cNvPicPr/>
            <p:nvPr/>
          </p:nvPicPr>
          <p:blipFill>
            <a:blip r:embed="rId18" cstate="print"/>
            <a:stretch>
              <a:fillRect/>
            </a:stretch>
          </p:blipFill>
          <p:spPr>
            <a:xfrm>
              <a:off x="2827131" y="1680220"/>
              <a:ext cx="844962" cy="1054113"/>
            </a:xfrm>
            <a:prstGeom prst="rect">
              <a:avLst/>
            </a:prstGeom>
          </p:spPr>
        </p:pic>
        <p:pic>
          <p:nvPicPr>
            <p:cNvPr id="158" name="object 158" descr=""/>
            <p:cNvPicPr/>
            <p:nvPr/>
          </p:nvPicPr>
          <p:blipFill>
            <a:blip r:embed="rId19" cstate="print"/>
            <a:stretch>
              <a:fillRect/>
            </a:stretch>
          </p:blipFill>
          <p:spPr>
            <a:xfrm>
              <a:off x="2833077" y="1653679"/>
              <a:ext cx="4259288" cy="1564386"/>
            </a:xfrm>
            <a:prstGeom prst="rect">
              <a:avLst/>
            </a:prstGeom>
          </p:spPr>
        </p:pic>
        <p:sp>
          <p:nvSpPr>
            <p:cNvPr id="159" name="object 159" descr=""/>
            <p:cNvSpPr/>
            <p:nvPr/>
          </p:nvSpPr>
          <p:spPr>
            <a:xfrm>
              <a:off x="3330994" y="2550426"/>
              <a:ext cx="538480" cy="314325"/>
            </a:xfrm>
            <a:custGeom>
              <a:avLst/>
              <a:gdLst/>
              <a:ahLst/>
              <a:cxnLst/>
              <a:rect l="l" t="t" r="r" b="b"/>
              <a:pathLst>
                <a:path w="538479" h="314325">
                  <a:moveTo>
                    <a:pt x="538302" y="50101"/>
                  </a:moveTo>
                  <a:lnTo>
                    <a:pt x="493077" y="0"/>
                  </a:lnTo>
                  <a:lnTo>
                    <a:pt x="476465" y="14986"/>
                  </a:lnTo>
                  <a:lnTo>
                    <a:pt x="492417" y="32677"/>
                  </a:lnTo>
                  <a:lnTo>
                    <a:pt x="455320" y="71882"/>
                  </a:lnTo>
                  <a:lnTo>
                    <a:pt x="404533" y="112102"/>
                  </a:lnTo>
                  <a:lnTo>
                    <a:pt x="382981" y="125603"/>
                  </a:lnTo>
                  <a:lnTo>
                    <a:pt x="373684" y="108013"/>
                  </a:lnTo>
                  <a:lnTo>
                    <a:pt x="353898" y="118491"/>
                  </a:lnTo>
                  <a:lnTo>
                    <a:pt x="289852" y="177279"/>
                  </a:lnTo>
                  <a:lnTo>
                    <a:pt x="230873" y="202679"/>
                  </a:lnTo>
                  <a:lnTo>
                    <a:pt x="224078" y="205181"/>
                  </a:lnTo>
                  <a:lnTo>
                    <a:pt x="219252" y="187337"/>
                  </a:lnTo>
                  <a:lnTo>
                    <a:pt x="197650" y="193205"/>
                  </a:lnTo>
                  <a:lnTo>
                    <a:pt x="174078" y="223583"/>
                  </a:lnTo>
                  <a:lnTo>
                    <a:pt x="121932" y="240220"/>
                  </a:lnTo>
                  <a:lnTo>
                    <a:pt x="76885" y="252806"/>
                  </a:lnTo>
                  <a:lnTo>
                    <a:pt x="22390" y="265747"/>
                  </a:lnTo>
                  <a:lnTo>
                    <a:pt x="22390" y="246634"/>
                  </a:lnTo>
                  <a:lnTo>
                    <a:pt x="0" y="246634"/>
                  </a:lnTo>
                  <a:lnTo>
                    <a:pt x="0" y="314134"/>
                  </a:lnTo>
                  <a:lnTo>
                    <a:pt x="22390" y="314134"/>
                  </a:lnTo>
                  <a:lnTo>
                    <a:pt x="22390" y="288734"/>
                  </a:lnTo>
                  <a:lnTo>
                    <a:pt x="23050" y="288594"/>
                  </a:lnTo>
                  <a:lnTo>
                    <a:pt x="77025" y="276212"/>
                  </a:lnTo>
                  <a:lnTo>
                    <a:pt x="117221" y="265379"/>
                  </a:lnTo>
                  <a:lnTo>
                    <a:pt x="163804" y="251180"/>
                  </a:lnTo>
                  <a:lnTo>
                    <a:pt x="209092" y="235458"/>
                  </a:lnTo>
                  <a:lnTo>
                    <a:pt x="215315" y="258356"/>
                  </a:lnTo>
                  <a:lnTo>
                    <a:pt x="236918" y="252501"/>
                  </a:lnTo>
                  <a:lnTo>
                    <a:pt x="230098" y="227368"/>
                  </a:lnTo>
                  <a:lnTo>
                    <a:pt x="268846" y="211861"/>
                  </a:lnTo>
                  <a:lnTo>
                    <a:pt x="323684" y="186321"/>
                  </a:lnTo>
                  <a:lnTo>
                    <a:pt x="374840" y="158127"/>
                  </a:lnTo>
                  <a:lnTo>
                    <a:pt x="385445" y="178168"/>
                  </a:lnTo>
                  <a:lnTo>
                    <a:pt x="405244" y="167690"/>
                  </a:lnTo>
                  <a:lnTo>
                    <a:pt x="393700" y="145884"/>
                  </a:lnTo>
                  <a:lnTo>
                    <a:pt x="428879" y="122466"/>
                  </a:lnTo>
                  <a:lnTo>
                    <a:pt x="475602" y="83743"/>
                  </a:lnTo>
                  <a:lnTo>
                    <a:pt x="507492" y="49377"/>
                  </a:lnTo>
                  <a:lnTo>
                    <a:pt x="521690" y="65100"/>
                  </a:lnTo>
                  <a:lnTo>
                    <a:pt x="538302" y="50101"/>
                  </a:lnTo>
                  <a:close/>
                </a:path>
              </a:pathLst>
            </a:custGeom>
            <a:solidFill>
              <a:srgbClr val="231F20"/>
            </a:solidFill>
          </p:spPr>
          <p:txBody>
            <a:bodyPr wrap="square" lIns="0" tIns="0" rIns="0" bIns="0" rtlCol="0"/>
            <a:lstStyle/>
            <a:p/>
          </p:txBody>
        </p:sp>
        <p:pic>
          <p:nvPicPr>
            <p:cNvPr id="160" name="object 160" descr=""/>
            <p:cNvPicPr/>
            <p:nvPr/>
          </p:nvPicPr>
          <p:blipFill>
            <a:blip r:embed="rId20" cstate="print"/>
            <a:stretch>
              <a:fillRect/>
            </a:stretch>
          </p:blipFill>
          <p:spPr>
            <a:xfrm>
              <a:off x="4281373" y="3033903"/>
              <a:ext cx="202260" cy="241782"/>
            </a:xfrm>
            <a:prstGeom prst="rect">
              <a:avLst/>
            </a:prstGeom>
          </p:spPr>
        </p:pic>
        <p:pic>
          <p:nvPicPr>
            <p:cNvPr id="161" name="object 161" descr=""/>
            <p:cNvPicPr/>
            <p:nvPr/>
          </p:nvPicPr>
          <p:blipFill>
            <a:blip r:embed="rId21" cstate="print"/>
            <a:stretch>
              <a:fillRect/>
            </a:stretch>
          </p:blipFill>
          <p:spPr>
            <a:xfrm>
              <a:off x="4281373" y="2641892"/>
              <a:ext cx="202260" cy="241769"/>
            </a:xfrm>
            <a:prstGeom prst="rect">
              <a:avLst/>
            </a:prstGeom>
          </p:spPr>
        </p:pic>
        <p:sp>
          <p:nvSpPr>
            <p:cNvPr id="162" name="object 162" descr=""/>
            <p:cNvSpPr/>
            <p:nvPr/>
          </p:nvSpPr>
          <p:spPr>
            <a:xfrm>
              <a:off x="3334209" y="2064936"/>
              <a:ext cx="3769360" cy="1750695"/>
            </a:xfrm>
            <a:custGeom>
              <a:avLst/>
              <a:gdLst/>
              <a:ahLst/>
              <a:cxnLst/>
              <a:rect l="l" t="t" r="r" b="b"/>
              <a:pathLst>
                <a:path w="3769359" h="1750695">
                  <a:moveTo>
                    <a:pt x="3769347" y="0"/>
                  </a:moveTo>
                  <a:lnTo>
                    <a:pt x="1107909" y="0"/>
                  </a:lnTo>
                  <a:lnTo>
                    <a:pt x="517131" y="549008"/>
                  </a:lnTo>
                  <a:lnTo>
                    <a:pt x="532371" y="565416"/>
                  </a:lnTo>
                  <a:lnTo>
                    <a:pt x="1116710" y="22390"/>
                  </a:lnTo>
                  <a:lnTo>
                    <a:pt x="3746957" y="22390"/>
                  </a:lnTo>
                  <a:lnTo>
                    <a:pt x="3746957" y="1727822"/>
                  </a:lnTo>
                  <a:lnTo>
                    <a:pt x="1004811" y="1727822"/>
                  </a:lnTo>
                  <a:lnTo>
                    <a:pt x="15405" y="789546"/>
                  </a:lnTo>
                  <a:lnTo>
                    <a:pt x="0" y="805802"/>
                  </a:lnTo>
                  <a:lnTo>
                    <a:pt x="995908" y="1750212"/>
                  </a:lnTo>
                  <a:lnTo>
                    <a:pt x="3769347" y="1750212"/>
                  </a:lnTo>
                  <a:lnTo>
                    <a:pt x="3769347" y="0"/>
                  </a:lnTo>
                  <a:close/>
                </a:path>
              </a:pathLst>
            </a:custGeom>
            <a:solidFill>
              <a:srgbClr val="231F20"/>
            </a:solidFill>
          </p:spPr>
          <p:txBody>
            <a:bodyPr wrap="square" lIns="0" tIns="0" rIns="0" bIns="0" rtlCol="0"/>
            <a:lstStyle/>
            <a:p/>
          </p:txBody>
        </p:sp>
        <p:pic>
          <p:nvPicPr>
            <p:cNvPr id="163" name="object 163" descr=""/>
            <p:cNvPicPr/>
            <p:nvPr/>
          </p:nvPicPr>
          <p:blipFill>
            <a:blip r:embed="rId22" cstate="print"/>
            <a:stretch>
              <a:fillRect/>
            </a:stretch>
          </p:blipFill>
          <p:spPr>
            <a:xfrm>
              <a:off x="4281373" y="1951126"/>
              <a:ext cx="202260" cy="241795"/>
            </a:xfrm>
            <a:prstGeom prst="rect">
              <a:avLst/>
            </a:prstGeom>
          </p:spPr>
        </p:pic>
        <p:pic>
          <p:nvPicPr>
            <p:cNvPr id="164" name="object 164" descr=""/>
            <p:cNvPicPr/>
            <p:nvPr/>
          </p:nvPicPr>
          <p:blipFill>
            <a:blip r:embed="rId21" cstate="print"/>
            <a:stretch>
              <a:fillRect/>
            </a:stretch>
          </p:blipFill>
          <p:spPr>
            <a:xfrm>
              <a:off x="4281373" y="3689959"/>
              <a:ext cx="202260" cy="241769"/>
            </a:xfrm>
            <a:prstGeom prst="rect">
              <a:avLst/>
            </a:prstGeom>
          </p:spPr>
        </p:pic>
        <p:sp>
          <p:nvSpPr>
            <p:cNvPr id="165" name="object 165" descr=""/>
            <p:cNvSpPr/>
            <p:nvPr/>
          </p:nvSpPr>
          <p:spPr>
            <a:xfrm>
              <a:off x="4424121" y="3274982"/>
              <a:ext cx="0" cy="405130"/>
            </a:xfrm>
            <a:custGeom>
              <a:avLst/>
              <a:gdLst/>
              <a:ahLst/>
              <a:cxnLst/>
              <a:rect l="l" t="t" r="r" b="b"/>
              <a:pathLst>
                <a:path w="0" h="405129">
                  <a:moveTo>
                    <a:pt x="0" y="257421"/>
                  </a:moveTo>
                  <a:lnTo>
                    <a:pt x="0" y="404875"/>
                  </a:lnTo>
                </a:path>
                <a:path w="0" h="405129">
                  <a:moveTo>
                    <a:pt x="0" y="0"/>
                  </a:moveTo>
                  <a:lnTo>
                    <a:pt x="0" y="130154"/>
                  </a:lnTo>
                </a:path>
              </a:pathLst>
            </a:custGeom>
            <a:ln w="11201">
              <a:solidFill>
                <a:srgbClr val="231F20"/>
              </a:solidFill>
            </a:ln>
          </p:spPr>
          <p:txBody>
            <a:bodyPr wrap="square" lIns="0" tIns="0" rIns="0" bIns="0" rtlCol="0"/>
            <a:lstStyle/>
            <a:p/>
          </p:txBody>
        </p:sp>
        <p:sp>
          <p:nvSpPr>
            <p:cNvPr id="166" name="object 166" descr=""/>
            <p:cNvSpPr/>
            <p:nvPr/>
          </p:nvSpPr>
          <p:spPr>
            <a:xfrm>
              <a:off x="4378325" y="3262858"/>
              <a:ext cx="92075" cy="429259"/>
            </a:xfrm>
            <a:custGeom>
              <a:avLst/>
              <a:gdLst/>
              <a:ahLst/>
              <a:cxnLst/>
              <a:rect l="l" t="t" r="r" b="b"/>
              <a:pathLst>
                <a:path w="92075" h="429260">
                  <a:moveTo>
                    <a:pt x="91567" y="379920"/>
                  </a:moveTo>
                  <a:lnTo>
                    <a:pt x="83362" y="372275"/>
                  </a:lnTo>
                  <a:lnTo>
                    <a:pt x="45783" y="412724"/>
                  </a:lnTo>
                  <a:lnTo>
                    <a:pt x="8191" y="372275"/>
                  </a:lnTo>
                  <a:lnTo>
                    <a:pt x="0" y="379920"/>
                  </a:lnTo>
                  <a:lnTo>
                    <a:pt x="45783" y="429145"/>
                  </a:lnTo>
                  <a:lnTo>
                    <a:pt x="91567" y="379920"/>
                  </a:lnTo>
                  <a:close/>
                </a:path>
                <a:path w="92075" h="429260">
                  <a:moveTo>
                    <a:pt x="91567" y="49237"/>
                  </a:moveTo>
                  <a:lnTo>
                    <a:pt x="45783" y="0"/>
                  </a:lnTo>
                  <a:lnTo>
                    <a:pt x="0" y="49237"/>
                  </a:lnTo>
                  <a:lnTo>
                    <a:pt x="8191" y="56870"/>
                  </a:lnTo>
                  <a:lnTo>
                    <a:pt x="45783" y="16433"/>
                  </a:lnTo>
                  <a:lnTo>
                    <a:pt x="83362" y="56870"/>
                  </a:lnTo>
                  <a:lnTo>
                    <a:pt x="91567" y="49237"/>
                  </a:lnTo>
                  <a:close/>
                </a:path>
              </a:pathLst>
            </a:custGeom>
            <a:solidFill>
              <a:srgbClr val="231F20"/>
            </a:solidFill>
          </p:spPr>
          <p:txBody>
            <a:bodyPr wrap="square" lIns="0" tIns="0" rIns="0" bIns="0" rtlCol="0"/>
            <a:lstStyle/>
            <a:p/>
          </p:txBody>
        </p:sp>
        <p:sp>
          <p:nvSpPr>
            <p:cNvPr id="167" name="object 167" descr=""/>
            <p:cNvSpPr/>
            <p:nvPr/>
          </p:nvSpPr>
          <p:spPr>
            <a:xfrm>
              <a:off x="6529782" y="2098531"/>
              <a:ext cx="0" cy="675640"/>
            </a:xfrm>
            <a:custGeom>
              <a:avLst/>
              <a:gdLst/>
              <a:ahLst/>
              <a:cxnLst/>
              <a:rect l="l" t="t" r="r" b="b"/>
              <a:pathLst>
                <a:path w="0" h="675639">
                  <a:moveTo>
                    <a:pt x="0" y="441011"/>
                  </a:moveTo>
                  <a:lnTo>
                    <a:pt x="0" y="675436"/>
                  </a:lnTo>
                </a:path>
                <a:path w="0" h="675639">
                  <a:moveTo>
                    <a:pt x="0" y="0"/>
                  </a:moveTo>
                  <a:lnTo>
                    <a:pt x="0" y="198720"/>
                  </a:lnTo>
                </a:path>
              </a:pathLst>
            </a:custGeom>
            <a:ln w="11201">
              <a:solidFill>
                <a:srgbClr val="231F20"/>
              </a:solidFill>
            </a:ln>
          </p:spPr>
          <p:txBody>
            <a:bodyPr wrap="square" lIns="0" tIns="0" rIns="0" bIns="0" rtlCol="0"/>
            <a:lstStyle/>
            <a:p/>
          </p:txBody>
        </p:sp>
        <p:sp>
          <p:nvSpPr>
            <p:cNvPr id="168" name="object 168" descr=""/>
            <p:cNvSpPr/>
            <p:nvPr/>
          </p:nvSpPr>
          <p:spPr>
            <a:xfrm>
              <a:off x="6483985" y="2086394"/>
              <a:ext cx="92075" cy="699770"/>
            </a:xfrm>
            <a:custGeom>
              <a:avLst/>
              <a:gdLst/>
              <a:ahLst/>
              <a:cxnLst/>
              <a:rect l="l" t="t" r="r" b="b"/>
              <a:pathLst>
                <a:path w="92075" h="699769">
                  <a:moveTo>
                    <a:pt x="91567" y="650468"/>
                  </a:moveTo>
                  <a:lnTo>
                    <a:pt x="83362" y="642835"/>
                  </a:lnTo>
                  <a:lnTo>
                    <a:pt x="45783" y="683272"/>
                  </a:lnTo>
                  <a:lnTo>
                    <a:pt x="8191" y="642835"/>
                  </a:lnTo>
                  <a:lnTo>
                    <a:pt x="0" y="650468"/>
                  </a:lnTo>
                  <a:lnTo>
                    <a:pt x="45783" y="699706"/>
                  </a:lnTo>
                  <a:lnTo>
                    <a:pt x="91567" y="650468"/>
                  </a:lnTo>
                  <a:close/>
                </a:path>
                <a:path w="92075" h="699769">
                  <a:moveTo>
                    <a:pt x="91567" y="49237"/>
                  </a:moveTo>
                  <a:lnTo>
                    <a:pt x="45783" y="0"/>
                  </a:lnTo>
                  <a:lnTo>
                    <a:pt x="0" y="49237"/>
                  </a:lnTo>
                  <a:lnTo>
                    <a:pt x="8191" y="56870"/>
                  </a:lnTo>
                  <a:lnTo>
                    <a:pt x="45783" y="16433"/>
                  </a:lnTo>
                  <a:lnTo>
                    <a:pt x="83362" y="56870"/>
                  </a:lnTo>
                  <a:lnTo>
                    <a:pt x="91567" y="49237"/>
                  </a:lnTo>
                  <a:close/>
                </a:path>
              </a:pathLst>
            </a:custGeom>
            <a:solidFill>
              <a:srgbClr val="231F20"/>
            </a:solidFill>
          </p:spPr>
          <p:txBody>
            <a:bodyPr wrap="square" lIns="0" tIns="0" rIns="0" bIns="0" rtlCol="0"/>
            <a:lstStyle/>
            <a:p/>
          </p:txBody>
        </p:sp>
        <p:sp>
          <p:nvSpPr>
            <p:cNvPr id="169" name="object 169" descr=""/>
            <p:cNvSpPr/>
            <p:nvPr/>
          </p:nvSpPr>
          <p:spPr>
            <a:xfrm>
              <a:off x="6529782" y="3229259"/>
              <a:ext cx="0" cy="569595"/>
            </a:xfrm>
            <a:custGeom>
              <a:avLst/>
              <a:gdLst/>
              <a:ahLst/>
              <a:cxnLst/>
              <a:rect l="l" t="t" r="r" b="b"/>
              <a:pathLst>
                <a:path w="0" h="569595">
                  <a:moveTo>
                    <a:pt x="0" y="390278"/>
                  </a:moveTo>
                  <a:lnTo>
                    <a:pt x="0" y="569087"/>
                  </a:lnTo>
                </a:path>
                <a:path w="0" h="569595">
                  <a:moveTo>
                    <a:pt x="0" y="0"/>
                  </a:moveTo>
                  <a:lnTo>
                    <a:pt x="0" y="147988"/>
                  </a:lnTo>
                </a:path>
              </a:pathLst>
            </a:custGeom>
            <a:ln w="11201">
              <a:solidFill>
                <a:srgbClr val="231F20"/>
              </a:solidFill>
            </a:ln>
          </p:spPr>
          <p:txBody>
            <a:bodyPr wrap="square" lIns="0" tIns="0" rIns="0" bIns="0" rtlCol="0"/>
            <a:lstStyle/>
            <a:p/>
          </p:txBody>
        </p:sp>
        <p:sp>
          <p:nvSpPr>
            <p:cNvPr id="170" name="object 170" descr=""/>
            <p:cNvSpPr/>
            <p:nvPr/>
          </p:nvSpPr>
          <p:spPr>
            <a:xfrm>
              <a:off x="6483985" y="3217138"/>
              <a:ext cx="92075" cy="593725"/>
            </a:xfrm>
            <a:custGeom>
              <a:avLst/>
              <a:gdLst/>
              <a:ahLst/>
              <a:cxnLst/>
              <a:rect l="l" t="t" r="r" b="b"/>
              <a:pathLst>
                <a:path w="92075" h="593725">
                  <a:moveTo>
                    <a:pt x="91567" y="544106"/>
                  </a:moveTo>
                  <a:lnTo>
                    <a:pt x="83362" y="536473"/>
                  </a:lnTo>
                  <a:lnTo>
                    <a:pt x="45783" y="576910"/>
                  </a:lnTo>
                  <a:lnTo>
                    <a:pt x="8191" y="536473"/>
                  </a:lnTo>
                  <a:lnTo>
                    <a:pt x="0" y="544106"/>
                  </a:lnTo>
                  <a:lnTo>
                    <a:pt x="45783" y="593344"/>
                  </a:lnTo>
                  <a:lnTo>
                    <a:pt x="91567" y="544106"/>
                  </a:lnTo>
                  <a:close/>
                </a:path>
                <a:path w="92075" h="593725">
                  <a:moveTo>
                    <a:pt x="91567" y="49237"/>
                  </a:moveTo>
                  <a:lnTo>
                    <a:pt x="45783" y="0"/>
                  </a:lnTo>
                  <a:lnTo>
                    <a:pt x="0" y="49237"/>
                  </a:lnTo>
                  <a:lnTo>
                    <a:pt x="8191" y="56870"/>
                  </a:lnTo>
                  <a:lnTo>
                    <a:pt x="45783" y="16433"/>
                  </a:lnTo>
                  <a:lnTo>
                    <a:pt x="83362" y="56870"/>
                  </a:lnTo>
                  <a:lnTo>
                    <a:pt x="91567" y="49237"/>
                  </a:lnTo>
                  <a:close/>
                </a:path>
              </a:pathLst>
            </a:custGeom>
            <a:solidFill>
              <a:srgbClr val="231F20"/>
            </a:solidFill>
          </p:spPr>
          <p:txBody>
            <a:bodyPr wrap="square" lIns="0" tIns="0" rIns="0" bIns="0" rtlCol="0"/>
            <a:lstStyle/>
            <a:p/>
          </p:txBody>
        </p:sp>
        <p:sp>
          <p:nvSpPr>
            <p:cNvPr id="171" name="object 171" descr=""/>
            <p:cNvSpPr/>
            <p:nvPr/>
          </p:nvSpPr>
          <p:spPr>
            <a:xfrm>
              <a:off x="4494298" y="2592982"/>
              <a:ext cx="294640" cy="173355"/>
            </a:xfrm>
            <a:custGeom>
              <a:avLst/>
              <a:gdLst/>
              <a:ahLst/>
              <a:cxnLst/>
              <a:rect l="l" t="t" r="r" b="b"/>
              <a:pathLst>
                <a:path w="294639" h="173355">
                  <a:moveTo>
                    <a:pt x="294601" y="0"/>
                  </a:moveTo>
                  <a:lnTo>
                    <a:pt x="0" y="172974"/>
                  </a:lnTo>
                </a:path>
              </a:pathLst>
            </a:custGeom>
            <a:ln w="11201">
              <a:solidFill>
                <a:srgbClr val="231F20"/>
              </a:solidFill>
            </a:ln>
          </p:spPr>
          <p:txBody>
            <a:bodyPr wrap="square" lIns="0" tIns="0" rIns="0" bIns="0" rtlCol="0"/>
            <a:lstStyle/>
            <a:p/>
          </p:txBody>
        </p:sp>
        <p:pic>
          <p:nvPicPr>
            <p:cNvPr id="172" name="object 172" descr=""/>
            <p:cNvPicPr/>
            <p:nvPr/>
          </p:nvPicPr>
          <p:blipFill>
            <a:blip r:embed="rId23" cstate="print"/>
            <a:stretch>
              <a:fillRect/>
            </a:stretch>
          </p:blipFill>
          <p:spPr>
            <a:xfrm>
              <a:off x="4483822" y="2707691"/>
              <a:ext cx="68071" cy="78955"/>
            </a:xfrm>
            <a:prstGeom prst="rect">
              <a:avLst/>
            </a:prstGeom>
          </p:spPr>
        </p:pic>
        <p:sp>
          <p:nvSpPr>
            <p:cNvPr id="173" name="object 173" descr=""/>
            <p:cNvSpPr/>
            <p:nvPr/>
          </p:nvSpPr>
          <p:spPr>
            <a:xfrm>
              <a:off x="4494298" y="3237270"/>
              <a:ext cx="294640" cy="173355"/>
            </a:xfrm>
            <a:custGeom>
              <a:avLst/>
              <a:gdLst/>
              <a:ahLst/>
              <a:cxnLst/>
              <a:rect l="l" t="t" r="r" b="b"/>
              <a:pathLst>
                <a:path w="294639" h="173354">
                  <a:moveTo>
                    <a:pt x="294601" y="172974"/>
                  </a:moveTo>
                  <a:lnTo>
                    <a:pt x="0" y="0"/>
                  </a:lnTo>
                </a:path>
              </a:pathLst>
            </a:custGeom>
            <a:ln w="11201">
              <a:solidFill>
                <a:srgbClr val="231F20"/>
              </a:solidFill>
            </a:ln>
          </p:spPr>
          <p:txBody>
            <a:bodyPr wrap="square" lIns="0" tIns="0" rIns="0" bIns="0" rtlCol="0"/>
            <a:lstStyle/>
            <a:p/>
          </p:txBody>
        </p:sp>
        <p:pic>
          <p:nvPicPr>
            <p:cNvPr id="174" name="object 174" descr=""/>
            <p:cNvPicPr/>
            <p:nvPr/>
          </p:nvPicPr>
          <p:blipFill>
            <a:blip r:embed="rId24" cstate="print"/>
            <a:stretch>
              <a:fillRect/>
            </a:stretch>
          </p:blipFill>
          <p:spPr>
            <a:xfrm>
              <a:off x="4483834" y="3216567"/>
              <a:ext cx="68072" cy="78955"/>
            </a:xfrm>
            <a:prstGeom prst="rect">
              <a:avLst/>
            </a:prstGeom>
          </p:spPr>
        </p:pic>
        <p:sp>
          <p:nvSpPr>
            <p:cNvPr id="175" name="object 175" descr=""/>
            <p:cNvSpPr/>
            <p:nvPr/>
          </p:nvSpPr>
          <p:spPr>
            <a:xfrm>
              <a:off x="4435316" y="2203958"/>
              <a:ext cx="0" cy="434975"/>
            </a:xfrm>
            <a:custGeom>
              <a:avLst/>
              <a:gdLst/>
              <a:ahLst/>
              <a:cxnLst/>
              <a:rect l="l" t="t" r="r" b="b"/>
              <a:pathLst>
                <a:path w="0" h="434975">
                  <a:moveTo>
                    <a:pt x="0" y="279590"/>
                  </a:moveTo>
                  <a:lnTo>
                    <a:pt x="0" y="434733"/>
                  </a:lnTo>
                </a:path>
                <a:path w="0" h="434975">
                  <a:moveTo>
                    <a:pt x="0" y="0"/>
                  </a:moveTo>
                  <a:lnTo>
                    <a:pt x="0" y="152323"/>
                  </a:lnTo>
                </a:path>
              </a:pathLst>
            </a:custGeom>
            <a:ln w="11201">
              <a:solidFill>
                <a:srgbClr val="231F20"/>
              </a:solidFill>
            </a:ln>
          </p:spPr>
          <p:txBody>
            <a:bodyPr wrap="square" lIns="0" tIns="0" rIns="0" bIns="0" rtlCol="0"/>
            <a:lstStyle/>
            <a:p/>
          </p:txBody>
        </p:sp>
        <p:sp>
          <p:nvSpPr>
            <p:cNvPr id="176" name="object 176" descr=""/>
            <p:cNvSpPr/>
            <p:nvPr/>
          </p:nvSpPr>
          <p:spPr>
            <a:xfrm>
              <a:off x="4389526" y="2191816"/>
              <a:ext cx="92075" cy="459105"/>
            </a:xfrm>
            <a:custGeom>
              <a:avLst/>
              <a:gdLst/>
              <a:ahLst/>
              <a:cxnLst/>
              <a:rect l="l" t="t" r="r" b="b"/>
              <a:pathLst>
                <a:path w="92075" h="459105">
                  <a:moveTo>
                    <a:pt x="91567" y="409778"/>
                  </a:moveTo>
                  <a:lnTo>
                    <a:pt x="83362" y="402145"/>
                  </a:lnTo>
                  <a:lnTo>
                    <a:pt x="45783" y="442582"/>
                  </a:lnTo>
                  <a:lnTo>
                    <a:pt x="8191" y="402145"/>
                  </a:lnTo>
                  <a:lnTo>
                    <a:pt x="0" y="409778"/>
                  </a:lnTo>
                  <a:lnTo>
                    <a:pt x="45783" y="459016"/>
                  </a:lnTo>
                  <a:lnTo>
                    <a:pt x="91567" y="409778"/>
                  </a:lnTo>
                  <a:close/>
                </a:path>
                <a:path w="92075" h="459105">
                  <a:moveTo>
                    <a:pt x="91567" y="49237"/>
                  </a:moveTo>
                  <a:lnTo>
                    <a:pt x="45783" y="0"/>
                  </a:lnTo>
                  <a:lnTo>
                    <a:pt x="0" y="49237"/>
                  </a:lnTo>
                  <a:lnTo>
                    <a:pt x="8191" y="56870"/>
                  </a:lnTo>
                  <a:lnTo>
                    <a:pt x="45783" y="16433"/>
                  </a:lnTo>
                  <a:lnTo>
                    <a:pt x="83362" y="56870"/>
                  </a:lnTo>
                  <a:lnTo>
                    <a:pt x="91567" y="49237"/>
                  </a:lnTo>
                  <a:close/>
                </a:path>
              </a:pathLst>
            </a:custGeom>
            <a:solidFill>
              <a:srgbClr val="231F20"/>
            </a:solidFill>
          </p:spPr>
          <p:txBody>
            <a:bodyPr wrap="square" lIns="0" tIns="0" rIns="0" bIns="0" rtlCol="0"/>
            <a:lstStyle/>
            <a:p/>
          </p:txBody>
        </p:sp>
        <p:sp>
          <p:nvSpPr>
            <p:cNvPr id="177" name="object 177" descr=""/>
            <p:cNvSpPr/>
            <p:nvPr/>
          </p:nvSpPr>
          <p:spPr>
            <a:xfrm>
              <a:off x="5285994" y="2037143"/>
              <a:ext cx="734695" cy="100965"/>
            </a:xfrm>
            <a:custGeom>
              <a:avLst/>
              <a:gdLst/>
              <a:ahLst/>
              <a:cxnLst/>
              <a:rect l="l" t="t" r="r" b="b"/>
              <a:pathLst>
                <a:path w="734695" h="100964">
                  <a:moveTo>
                    <a:pt x="734402" y="0"/>
                  </a:moveTo>
                  <a:lnTo>
                    <a:pt x="0" y="0"/>
                  </a:lnTo>
                  <a:lnTo>
                    <a:pt x="0" y="100799"/>
                  </a:lnTo>
                  <a:lnTo>
                    <a:pt x="734402" y="100799"/>
                  </a:lnTo>
                  <a:lnTo>
                    <a:pt x="734402" y="0"/>
                  </a:lnTo>
                  <a:close/>
                </a:path>
              </a:pathLst>
            </a:custGeom>
            <a:solidFill>
              <a:srgbClr val="FFFFFF"/>
            </a:solidFill>
          </p:spPr>
          <p:txBody>
            <a:bodyPr wrap="square" lIns="0" tIns="0" rIns="0" bIns="0" rtlCol="0"/>
            <a:lstStyle/>
            <a:p/>
          </p:txBody>
        </p:sp>
      </p:grpSp>
      <p:sp>
        <p:nvSpPr>
          <p:cNvPr id="178" name="object 178" descr=""/>
          <p:cNvSpPr txBox="1"/>
          <p:nvPr/>
        </p:nvSpPr>
        <p:spPr>
          <a:xfrm>
            <a:off x="5358799" y="2014363"/>
            <a:ext cx="587375" cy="11239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SimSun"/>
                <a:cs typeface="SimSun"/>
              </a:rPr>
              <a:t>當踏板完全返回時</a:t>
            </a:r>
            <a:endParaRPr sz="550">
              <a:latin typeface="SimSun"/>
              <a:cs typeface="SimSun"/>
            </a:endParaRPr>
          </a:p>
        </p:txBody>
      </p:sp>
      <p:grpSp>
        <p:nvGrpSpPr>
          <p:cNvPr id="179" name="object 179" descr=""/>
          <p:cNvGrpSpPr/>
          <p:nvPr/>
        </p:nvGrpSpPr>
        <p:grpSpPr>
          <a:xfrm>
            <a:off x="6282931" y="2292489"/>
            <a:ext cx="504825" cy="252095"/>
            <a:chOff x="6282931" y="2292489"/>
            <a:chExt cx="504825" cy="252095"/>
          </a:xfrm>
        </p:grpSpPr>
        <p:sp>
          <p:nvSpPr>
            <p:cNvPr id="180" name="object 180" descr=""/>
            <p:cNvSpPr/>
            <p:nvPr/>
          </p:nvSpPr>
          <p:spPr>
            <a:xfrm>
              <a:off x="6287693" y="2297252"/>
              <a:ext cx="495300" cy="242570"/>
            </a:xfrm>
            <a:custGeom>
              <a:avLst/>
              <a:gdLst/>
              <a:ahLst/>
              <a:cxnLst/>
              <a:rect l="l" t="t" r="r" b="b"/>
              <a:pathLst>
                <a:path w="495300" h="242569">
                  <a:moveTo>
                    <a:pt x="494995" y="0"/>
                  </a:moveTo>
                  <a:lnTo>
                    <a:pt x="0" y="0"/>
                  </a:lnTo>
                  <a:lnTo>
                    <a:pt x="0" y="242290"/>
                  </a:lnTo>
                  <a:lnTo>
                    <a:pt x="494995" y="242290"/>
                  </a:lnTo>
                  <a:lnTo>
                    <a:pt x="494995" y="0"/>
                  </a:lnTo>
                  <a:close/>
                </a:path>
              </a:pathLst>
            </a:custGeom>
            <a:solidFill>
              <a:srgbClr val="FFFFFF"/>
            </a:solidFill>
          </p:spPr>
          <p:txBody>
            <a:bodyPr wrap="square" lIns="0" tIns="0" rIns="0" bIns="0" rtlCol="0"/>
            <a:lstStyle/>
            <a:p/>
          </p:txBody>
        </p:sp>
        <p:sp>
          <p:nvSpPr>
            <p:cNvPr id="181" name="object 181" descr=""/>
            <p:cNvSpPr/>
            <p:nvPr/>
          </p:nvSpPr>
          <p:spPr>
            <a:xfrm>
              <a:off x="6287693" y="2297252"/>
              <a:ext cx="495300" cy="242570"/>
            </a:xfrm>
            <a:custGeom>
              <a:avLst/>
              <a:gdLst/>
              <a:ahLst/>
              <a:cxnLst/>
              <a:rect l="l" t="t" r="r" b="b"/>
              <a:pathLst>
                <a:path w="495300" h="242569">
                  <a:moveTo>
                    <a:pt x="0" y="242290"/>
                  </a:moveTo>
                  <a:lnTo>
                    <a:pt x="494995" y="242290"/>
                  </a:lnTo>
                  <a:lnTo>
                    <a:pt x="494995" y="0"/>
                  </a:lnTo>
                  <a:lnTo>
                    <a:pt x="0" y="0"/>
                  </a:lnTo>
                  <a:lnTo>
                    <a:pt x="0" y="242290"/>
                  </a:lnTo>
                  <a:close/>
                </a:path>
              </a:pathLst>
            </a:custGeom>
            <a:ln w="9004">
              <a:solidFill>
                <a:srgbClr val="231F20"/>
              </a:solidFill>
            </a:ln>
          </p:spPr>
          <p:txBody>
            <a:bodyPr wrap="square" lIns="0" tIns="0" rIns="0" bIns="0" rtlCol="0"/>
            <a:lstStyle/>
            <a:p/>
          </p:txBody>
        </p:sp>
      </p:grpSp>
      <p:sp>
        <p:nvSpPr>
          <p:cNvPr id="182" name="object 182" descr=""/>
          <p:cNvSpPr txBox="1"/>
          <p:nvPr/>
        </p:nvSpPr>
        <p:spPr>
          <a:xfrm>
            <a:off x="6287693" y="2297252"/>
            <a:ext cx="495300" cy="242570"/>
          </a:xfrm>
          <a:prstGeom prst="rect">
            <a:avLst/>
          </a:prstGeom>
        </p:spPr>
        <p:txBody>
          <a:bodyPr wrap="square" lIns="0" tIns="40640" rIns="0" bIns="0" rtlCol="0" vert="horz">
            <a:spAutoFit/>
          </a:bodyPr>
          <a:lstStyle/>
          <a:p>
            <a:pPr marL="35560" marR="29845" indent="104775">
              <a:lnSpc>
                <a:spcPts val="640"/>
              </a:lnSpc>
              <a:spcBef>
                <a:spcPts val="320"/>
              </a:spcBef>
            </a:pPr>
            <a:r>
              <a:rPr dirty="0" sz="550" spc="-20">
                <a:solidFill>
                  <a:srgbClr val="231F20"/>
                </a:solidFill>
                <a:latin typeface="SimSun"/>
                <a:cs typeface="SimSun"/>
              </a:rPr>
              <a:t>此時間</a:t>
            </a:r>
            <a:r>
              <a:rPr dirty="0" sz="550" spc="500">
                <a:solidFill>
                  <a:srgbClr val="231F20"/>
                </a:solidFill>
                <a:latin typeface="SimSun"/>
                <a:cs typeface="SimSun"/>
              </a:rPr>
              <a:t> </a:t>
            </a:r>
            <a:r>
              <a:rPr dirty="0" sz="550" spc="-10">
                <a:solidFill>
                  <a:srgbClr val="231F20"/>
                </a:solidFill>
                <a:latin typeface="SimSun"/>
                <a:cs typeface="SimSun"/>
              </a:rPr>
              <a:t>緩慢恢復原位</a:t>
            </a:r>
            <a:endParaRPr sz="550">
              <a:latin typeface="SimSun"/>
              <a:cs typeface="SimSun"/>
            </a:endParaRPr>
          </a:p>
        </p:txBody>
      </p:sp>
      <p:grpSp>
        <p:nvGrpSpPr>
          <p:cNvPr id="183" name="object 183" descr=""/>
          <p:cNvGrpSpPr/>
          <p:nvPr/>
        </p:nvGrpSpPr>
        <p:grpSpPr>
          <a:xfrm>
            <a:off x="6228931" y="3372485"/>
            <a:ext cx="612775" cy="252095"/>
            <a:chOff x="6228931" y="3372485"/>
            <a:chExt cx="612775" cy="252095"/>
          </a:xfrm>
        </p:grpSpPr>
        <p:sp>
          <p:nvSpPr>
            <p:cNvPr id="184" name="object 184" descr=""/>
            <p:cNvSpPr/>
            <p:nvPr/>
          </p:nvSpPr>
          <p:spPr>
            <a:xfrm>
              <a:off x="6233693" y="3377247"/>
              <a:ext cx="603250" cy="242570"/>
            </a:xfrm>
            <a:custGeom>
              <a:avLst/>
              <a:gdLst/>
              <a:ahLst/>
              <a:cxnLst/>
              <a:rect l="l" t="t" r="r" b="b"/>
              <a:pathLst>
                <a:path w="603250" h="242570">
                  <a:moveTo>
                    <a:pt x="602996" y="0"/>
                  </a:moveTo>
                  <a:lnTo>
                    <a:pt x="0" y="0"/>
                  </a:lnTo>
                  <a:lnTo>
                    <a:pt x="0" y="242290"/>
                  </a:lnTo>
                  <a:lnTo>
                    <a:pt x="602996" y="242290"/>
                  </a:lnTo>
                  <a:lnTo>
                    <a:pt x="602996" y="0"/>
                  </a:lnTo>
                  <a:close/>
                </a:path>
              </a:pathLst>
            </a:custGeom>
            <a:solidFill>
              <a:srgbClr val="FFFFFF"/>
            </a:solidFill>
          </p:spPr>
          <p:txBody>
            <a:bodyPr wrap="square" lIns="0" tIns="0" rIns="0" bIns="0" rtlCol="0"/>
            <a:lstStyle/>
            <a:p/>
          </p:txBody>
        </p:sp>
        <p:sp>
          <p:nvSpPr>
            <p:cNvPr id="185" name="object 185" descr=""/>
            <p:cNvSpPr/>
            <p:nvPr/>
          </p:nvSpPr>
          <p:spPr>
            <a:xfrm>
              <a:off x="6233693" y="3377247"/>
              <a:ext cx="603250" cy="242570"/>
            </a:xfrm>
            <a:custGeom>
              <a:avLst/>
              <a:gdLst/>
              <a:ahLst/>
              <a:cxnLst/>
              <a:rect l="l" t="t" r="r" b="b"/>
              <a:pathLst>
                <a:path w="603250" h="242570">
                  <a:moveTo>
                    <a:pt x="0" y="242290"/>
                  </a:moveTo>
                  <a:lnTo>
                    <a:pt x="602996" y="242290"/>
                  </a:lnTo>
                  <a:lnTo>
                    <a:pt x="602996" y="0"/>
                  </a:lnTo>
                  <a:lnTo>
                    <a:pt x="0" y="0"/>
                  </a:lnTo>
                  <a:lnTo>
                    <a:pt x="0" y="242290"/>
                  </a:lnTo>
                  <a:close/>
                </a:path>
              </a:pathLst>
            </a:custGeom>
            <a:ln w="9004">
              <a:solidFill>
                <a:srgbClr val="231F20"/>
              </a:solidFill>
            </a:ln>
          </p:spPr>
          <p:txBody>
            <a:bodyPr wrap="square" lIns="0" tIns="0" rIns="0" bIns="0" rtlCol="0"/>
            <a:lstStyle/>
            <a:p/>
          </p:txBody>
        </p:sp>
      </p:grpSp>
      <p:sp>
        <p:nvSpPr>
          <p:cNvPr id="186" name="object 186" descr=""/>
          <p:cNvSpPr txBox="1"/>
          <p:nvPr/>
        </p:nvSpPr>
        <p:spPr>
          <a:xfrm>
            <a:off x="6233693" y="3377247"/>
            <a:ext cx="603250" cy="242570"/>
          </a:xfrm>
          <a:prstGeom prst="rect">
            <a:avLst/>
          </a:prstGeom>
        </p:spPr>
        <p:txBody>
          <a:bodyPr wrap="square" lIns="0" tIns="40640" rIns="0" bIns="0" rtlCol="0" vert="horz">
            <a:spAutoFit/>
          </a:bodyPr>
          <a:lstStyle/>
          <a:p>
            <a:pPr marL="125095" marR="48895" indent="-70485">
              <a:lnSpc>
                <a:spcPts val="640"/>
              </a:lnSpc>
              <a:spcBef>
                <a:spcPts val="320"/>
              </a:spcBef>
            </a:pPr>
            <a:r>
              <a:rPr dirty="0" sz="550" spc="-10">
                <a:solidFill>
                  <a:srgbClr val="231F20"/>
                </a:solidFill>
                <a:latin typeface="SimSun"/>
                <a:cs typeface="SimSun"/>
              </a:rPr>
              <a:t>此區域快速返回並停止一次</a:t>
            </a:r>
            <a:endParaRPr sz="550">
              <a:latin typeface="SimSun"/>
              <a:cs typeface="SimSun"/>
            </a:endParaRPr>
          </a:p>
        </p:txBody>
      </p:sp>
      <p:grpSp>
        <p:nvGrpSpPr>
          <p:cNvPr id="187" name="object 187" descr=""/>
          <p:cNvGrpSpPr/>
          <p:nvPr/>
        </p:nvGrpSpPr>
        <p:grpSpPr>
          <a:xfrm>
            <a:off x="4799736" y="3300488"/>
            <a:ext cx="720725" cy="252095"/>
            <a:chOff x="4799736" y="3300488"/>
            <a:chExt cx="720725" cy="252095"/>
          </a:xfrm>
        </p:grpSpPr>
        <p:sp>
          <p:nvSpPr>
            <p:cNvPr id="188" name="object 188" descr=""/>
            <p:cNvSpPr/>
            <p:nvPr/>
          </p:nvSpPr>
          <p:spPr>
            <a:xfrm>
              <a:off x="4804498" y="3305251"/>
              <a:ext cx="711200" cy="242570"/>
            </a:xfrm>
            <a:custGeom>
              <a:avLst/>
              <a:gdLst/>
              <a:ahLst/>
              <a:cxnLst/>
              <a:rect l="l" t="t" r="r" b="b"/>
              <a:pathLst>
                <a:path w="711200" h="242570">
                  <a:moveTo>
                    <a:pt x="710996" y="0"/>
                  </a:moveTo>
                  <a:lnTo>
                    <a:pt x="0" y="0"/>
                  </a:lnTo>
                  <a:lnTo>
                    <a:pt x="0" y="242290"/>
                  </a:lnTo>
                  <a:lnTo>
                    <a:pt x="710996" y="242290"/>
                  </a:lnTo>
                  <a:lnTo>
                    <a:pt x="710996" y="0"/>
                  </a:lnTo>
                  <a:close/>
                </a:path>
              </a:pathLst>
            </a:custGeom>
            <a:solidFill>
              <a:srgbClr val="FFFFFF"/>
            </a:solidFill>
          </p:spPr>
          <p:txBody>
            <a:bodyPr wrap="square" lIns="0" tIns="0" rIns="0" bIns="0" rtlCol="0"/>
            <a:lstStyle/>
            <a:p/>
          </p:txBody>
        </p:sp>
        <p:sp>
          <p:nvSpPr>
            <p:cNvPr id="189" name="object 189" descr=""/>
            <p:cNvSpPr/>
            <p:nvPr/>
          </p:nvSpPr>
          <p:spPr>
            <a:xfrm>
              <a:off x="4804498" y="3305251"/>
              <a:ext cx="711200" cy="242570"/>
            </a:xfrm>
            <a:custGeom>
              <a:avLst/>
              <a:gdLst/>
              <a:ahLst/>
              <a:cxnLst/>
              <a:rect l="l" t="t" r="r" b="b"/>
              <a:pathLst>
                <a:path w="711200" h="242570">
                  <a:moveTo>
                    <a:pt x="0" y="242290"/>
                  </a:moveTo>
                  <a:lnTo>
                    <a:pt x="710996" y="242290"/>
                  </a:lnTo>
                  <a:lnTo>
                    <a:pt x="710996" y="0"/>
                  </a:lnTo>
                  <a:lnTo>
                    <a:pt x="0" y="0"/>
                  </a:lnTo>
                  <a:lnTo>
                    <a:pt x="0" y="242290"/>
                  </a:lnTo>
                  <a:close/>
                </a:path>
              </a:pathLst>
            </a:custGeom>
            <a:ln w="9004">
              <a:solidFill>
                <a:srgbClr val="231F20"/>
              </a:solidFill>
            </a:ln>
          </p:spPr>
          <p:txBody>
            <a:bodyPr wrap="square" lIns="0" tIns="0" rIns="0" bIns="0" rtlCol="0"/>
            <a:lstStyle/>
            <a:p/>
          </p:txBody>
        </p:sp>
      </p:grpSp>
      <p:sp>
        <p:nvSpPr>
          <p:cNvPr id="190" name="object 190" descr=""/>
          <p:cNvSpPr txBox="1"/>
          <p:nvPr/>
        </p:nvSpPr>
        <p:spPr>
          <a:xfrm>
            <a:off x="4804498" y="3305251"/>
            <a:ext cx="711200" cy="242570"/>
          </a:xfrm>
          <a:prstGeom prst="rect">
            <a:avLst/>
          </a:prstGeom>
        </p:spPr>
        <p:txBody>
          <a:bodyPr wrap="square" lIns="0" tIns="36194" rIns="0" bIns="0" rtlCol="0" vert="horz">
            <a:spAutoFit/>
          </a:bodyPr>
          <a:lstStyle/>
          <a:p>
            <a:pPr algn="ctr">
              <a:lnSpc>
                <a:spcPts val="650"/>
              </a:lnSpc>
              <a:spcBef>
                <a:spcPts val="284"/>
              </a:spcBef>
            </a:pPr>
            <a:r>
              <a:rPr dirty="0" sz="550" spc="-10">
                <a:solidFill>
                  <a:srgbClr val="231F20"/>
                </a:solidFill>
                <a:latin typeface="SimSun"/>
                <a:cs typeface="SimSun"/>
              </a:rPr>
              <a:t>動力開始連接</a:t>
            </a:r>
            <a:endParaRPr sz="550">
              <a:latin typeface="SimSun"/>
              <a:cs typeface="SimSun"/>
            </a:endParaRPr>
          </a:p>
          <a:p>
            <a:pPr algn="ctr">
              <a:lnSpc>
                <a:spcPts val="650"/>
              </a:lnSpc>
            </a:pPr>
            <a:r>
              <a:rPr dirty="0" sz="550">
                <a:solidFill>
                  <a:srgbClr val="231F20"/>
                </a:solidFill>
                <a:latin typeface="SimSun"/>
                <a:cs typeface="SimSun"/>
              </a:rPr>
              <a:t>（離合器開始接合</a:t>
            </a:r>
            <a:r>
              <a:rPr dirty="0" sz="550" spc="-50">
                <a:solidFill>
                  <a:srgbClr val="231F20"/>
                </a:solidFill>
                <a:latin typeface="SimSun"/>
                <a:cs typeface="SimSun"/>
              </a:rPr>
              <a:t>）</a:t>
            </a:r>
            <a:endParaRPr sz="550">
              <a:latin typeface="SimSun"/>
              <a:cs typeface="SimSun"/>
            </a:endParaRPr>
          </a:p>
        </p:txBody>
      </p:sp>
      <p:sp>
        <p:nvSpPr>
          <p:cNvPr id="191" name="object 191" descr=""/>
          <p:cNvSpPr/>
          <p:nvPr/>
        </p:nvSpPr>
        <p:spPr>
          <a:xfrm>
            <a:off x="5285994" y="3768737"/>
            <a:ext cx="734695" cy="100965"/>
          </a:xfrm>
          <a:custGeom>
            <a:avLst/>
            <a:gdLst/>
            <a:ahLst/>
            <a:cxnLst/>
            <a:rect l="l" t="t" r="r" b="b"/>
            <a:pathLst>
              <a:path w="734695" h="100964">
                <a:moveTo>
                  <a:pt x="734402" y="0"/>
                </a:moveTo>
                <a:lnTo>
                  <a:pt x="0" y="0"/>
                </a:lnTo>
                <a:lnTo>
                  <a:pt x="0" y="100799"/>
                </a:lnTo>
                <a:lnTo>
                  <a:pt x="734402" y="100799"/>
                </a:lnTo>
                <a:lnTo>
                  <a:pt x="734402" y="0"/>
                </a:lnTo>
                <a:close/>
              </a:path>
            </a:pathLst>
          </a:custGeom>
          <a:solidFill>
            <a:srgbClr val="FFFFFF"/>
          </a:solidFill>
        </p:spPr>
        <p:txBody>
          <a:bodyPr wrap="square" lIns="0" tIns="0" rIns="0" bIns="0" rtlCol="0"/>
          <a:lstStyle/>
          <a:p/>
        </p:txBody>
      </p:sp>
      <p:sp>
        <p:nvSpPr>
          <p:cNvPr id="192" name="object 192" descr=""/>
          <p:cNvSpPr txBox="1"/>
          <p:nvPr/>
        </p:nvSpPr>
        <p:spPr>
          <a:xfrm>
            <a:off x="5393899" y="3745964"/>
            <a:ext cx="516890" cy="11239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SimSun"/>
                <a:cs typeface="SimSun"/>
              </a:rPr>
              <a:t>完全踩下踏板時</a:t>
            </a:r>
            <a:endParaRPr sz="550">
              <a:latin typeface="SimSun"/>
              <a:cs typeface="SimSun"/>
            </a:endParaRPr>
          </a:p>
        </p:txBody>
      </p:sp>
      <p:sp>
        <p:nvSpPr>
          <p:cNvPr id="193" name="object 193" descr=""/>
          <p:cNvSpPr txBox="1"/>
          <p:nvPr/>
        </p:nvSpPr>
        <p:spPr>
          <a:xfrm>
            <a:off x="4223994" y="3405136"/>
            <a:ext cx="432434" cy="127635"/>
          </a:xfrm>
          <a:prstGeom prst="rect">
            <a:avLst/>
          </a:prstGeom>
          <a:solidFill>
            <a:srgbClr val="FFFFFF"/>
          </a:solidFill>
        </p:spPr>
        <p:txBody>
          <a:bodyPr wrap="square" lIns="0" tIns="10160" rIns="0" bIns="0" rtlCol="0" vert="horz">
            <a:spAutoFit/>
          </a:bodyPr>
          <a:lstStyle/>
          <a:p>
            <a:pPr algn="ctr">
              <a:lnSpc>
                <a:spcPct val="100000"/>
              </a:lnSpc>
              <a:spcBef>
                <a:spcPts val="80"/>
              </a:spcBef>
            </a:pPr>
            <a:r>
              <a:rPr dirty="0" sz="550" spc="-25">
                <a:solidFill>
                  <a:srgbClr val="231F20"/>
                </a:solidFill>
                <a:latin typeface="SimSun"/>
                <a:cs typeface="SimSun"/>
              </a:rPr>
              <a:t>餘裕</a:t>
            </a:r>
            <a:endParaRPr sz="550">
              <a:latin typeface="SimSun"/>
              <a:cs typeface="SimSun"/>
            </a:endParaRPr>
          </a:p>
        </p:txBody>
      </p:sp>
      <p:sp>
        <p:nvSpPr>
          <p:cNvPr id="194" name="object 194" descr=""/>
          <p:cNvSpPr txBox="1"/>
          <p:nvPr/>
        </p:nvSpPr>
        <p:spPr>
          <a:xfrm>
            <a:off x="4223994" y="2356281"/>
            <a:ext cx="432434" cy="127635"/>
          </a:xfrm>
          <a:prstGeom prst="rect">
            <a:avLst/>
          </a:prstGeom>
          <a:solidFill>
            <a:srgbClr val="FFFFFF"/>
          </a:solidFill>
        </p:spPr>
        <p:txBody>
          <a:bodyPr wrap="square" lIns="0" tIns="10160" rIns="0" bIns="0" rtlCol="0" vert="horz">
            <a:spAutoFit/>
          </a:bodyPr>
          <a:lstStyle/>
          <a:p>
            <a:pPr algn="ctr">
              <a:lnSpc>
                <a:spcPct val="100000"/>
              </a:lnSpc>
              <a:spcBef>
                <a:spcPts val="80"/>
              </a:spcBef>
            </a:pPr>
            <a:r>
              <a:rPr dirty="0" sz="550" spc="-25">
                <a:solidFill>
                  <a:srgbClr val="231F20"/>
                </a:solidFill>
                <a:latin typeface="SimSun"/>
                <a:cs typeface="SimSun"/>
              </a:rPr>
              <a:t>間隙</a:t>
            </a:r>
            <a:endParaRPr sz="550">
              <a:latin typeface="SimSun"/>
              <a:cs typeface="SimSun"/>
            </a:endParaRPr>
          </a:p>
        </p:txBody>
      </p:sp>
      <p:sp>
        <p:nvSpPr>
          <p:cNvPr id="195" name="object 195" descr=""/>
          <p:cNvSpPr txBox="1"/>
          <p:nvPr/>
        </p:nvSpPr>
        <p:spPr>
          <a:xfrm>
            <a:off x="4250864" y="2860397"/>
            <a:ext cx="376555" cy="198755"/>
          </a:xfrm>
          <a:prstGeom prst="rect">
            <a:avLst/>
          </a:prstGeom>
        </p:spPr>
        <p:txBody>
          <a:bodyPr wrap="square" lIns="0" tIns="12065" rIns="0" bIns="0" rtlCol="0" vert="horz">
            <a:spAutoFit/>
          </a:bodyPr>
          <a:lstStyle/>
          <a:p>
            <a:pPr marL="12700" marR="5080" indent="69850">
              <a:lnSpc>
                <a:spcPct val="103099"/>
              </a:lnSpc>
              <a:spcBef>
                <a:spcPts val="95"/>
              </a:spcBef>
            </a:pPr>
            <a:r>
              <a:rPr dirty="0" sz="550" spc="-20">
                <a:solidFill>
                  <a:srgbClr val="FFFFFF"/>
                </a:solidFill>
                <a:latin typeface="SimSun"/>
                <a:cs typeface="SimSun"/>
              </a:rPr>
              <a:t>離合器</a:t>
            </a:r>
            <a:r>
              <a:rPr dirty="0" sz="550">
                <a:solidFill>
                  <a:srgbClr val="FFFFFF"/>
                </a:solidFill>
                <a:latin typeface="SimSun"/>
                <a:cs typeface="SimSun"/>
              </a:rPr>
              <a:t> </a:t>
            </a:r>
            <a:r>
              <a:rPr dirty="0" sz="550" spc="-10">
                <a:solidFill>
                  <a:srgbClr val="FFFFFF"/>
                </a:solidFill>
                <a:latin typeface="SimSun"/>
                <a:cs typeface="SimSun"/>
              </a:rPr>
              <a:t>半分離狀態</a:t>
            </a:r>
            <a:endParaRPr sz="550">
              <a:latin typeface="SimSun"/>
              <a:cs typeface="SimSun"/>
            </a:endParaRPr>
          </a:p>
        </p:txBody>
      </p:sp>
      <p:sp>
        <p:nvSpPr>
          <p:cNvPr id="196" name="object 196" descr=""/>
          <p:cNvSpPr/>
          <p:nvPr/>
        </p:nvSpPr>
        <p:spPr>
          <a:xfrm>
            <a:off x="2892005" y="2791879"/>
            <a:ext cx="432434" cy="127635"/>
          </a:xfrm>
          <a:custGeom>
            <a:avLst/>
            <a:gdLst/>
            <a:ahLst/>
            <a:cxnLst/>
            <a:rect l="l" t="t" r="r" b="b"/>
            <a:pathLst>
              <a:path w="432435" h="127635">
                <a:moveTo>
                  <a:pt x="432003" y="0"/>
                </a:moveTo>
                <a:lnTo>
                  <a:pt x="0" y="0"/>
                </a:lnTo>
                <a:lnTo>
                  <a:pt x="0" y="127266"/>
                </a:lnTo>
                <a:lnTo>
                  <a:pt x="432003" y="127266"/>
                </a:lnTo>
                <a:lnTo>
                  <a:pt x="432003" y="0"/>
                </a:lnTo>
                <a:close/>
              </a:path>
            </a:pathLst>
          </a:custGeom>
          <a:solidFill>
            <a:srgbClr val="FFFFFF"/>
          </a:solidFill>
        </p:spPr>
        <p:txBody>
          <a:bodyPr wrap="square" lIns="0" tIns="0" rIns="0" bIns="0" rtlCol="0"/>
          <a:lstStyle/>
          <a:p/>
        </p:txBody>
      </p:sp>
      <p:sp>
        <p:nvSpPr>
          <p:cNvPr id="197" name="object 197" descr=""/>
          <p:cNvSpPr txBox="1"/>
          <p:nvPr/>
        </p:nvSpPr>
        <p:spPr>
          <a:xfrm>
            <a:off x="2989099" y="2787100"/>
            <a:ext cx="236220" cy="112395"/>
          </a:xfrm>
          <a:prstGeom prst="rect">
            <a:avLst/>
          </a:prstGeom>
        </p:spPr>
        <p:txBody>
          <a:bodyPr wrap="square" lIns="0" tIns="14604" rIns="0" bIns="0" rtlCol="0" vert="horz">
            <a:spAutoFit/>
          </a:bodyPr>
          <a:lstStyle/>
          <a:p>
            <a:pPr marL="12700">
              <a:lnSpc>
                <a:spcPct val="100000"/>
              </a:lnSpc>
              <a:spcBef>
                <a:spcPts val="114"/>
              </a:spcBef>
            </a:pPr>
            <a:r>
              <a:rPr dirty="0" sz="550" spc="-20">
                <a:solidFill>
                  <a:srgbClr val="231F20"/>
                </a:solidFill>
                <a:latin typeface="SimSun"/>
                <a:cs typeface="SimSun"/>
              </a:rPr>
              <a:t>離合器</a:t>
            </a:r>
            <a:endParaRPr sz="550">
              <a:latin typeface="SimSun"/>
              <a:cs typeface="SimSun"/>
            </a:endParaRPr>
          </a:p>
        </p:txBody>
      </p:sp>
      <p:grpSp>
        <p:nvGrpSpPr>
          <p:cNvPr id="198" name="object 198" descr=""/>
          <p:cNvGrpSpPr/>
          <p:nvPr/>
        </p:nvGrpSpPr>
        <p:grpSpPr>
          <a:xfrm>
            <a:off x="4799736" y="2455748"/>
            <a:ext cx="720725" cy="252095"/>
            <a:chOff x="4799736" y="2455748"/>
            <a:chExt cx="720725" cy="252095"/>
          </a:xfrm>
        </p:grpSpPr>
        <p:sp>
          <p:nvSpPr>
            <p:cNvPr id="199" name="object 199" descr=""/>
            <p:cNvSpPr/>
            <p:nvPr/>
          </p:nvSpPr>
          <p:spPr>
            <a:xfrm>
              <a:off x="4804498" y="2460510"/>
              <a:ext cx="711200" cy="242570"/>
            </a:xfrm>
            <a:custGeom>
              <a:avLst/>
              <a:gdLst/>
              <a:ahLst/>
              <a:cxnLst/>
              <a:rect l="l" t="t" r="r" b="b"/>
              <a:pathLst>
                <a:path w="711200" h="242569">
                  <a:moveTo>
                    <a:pt x="710996" y="0"/>
                  </a:moveTo>
                  <a:lnTo>
                    <a:pt x="0" y="0"/>
                  </a:lnTo>
                  <a:lnTo>
                    <a:pt x="0" y="242290"/>
                  </a:lnTo>
                  <a:lnTo>
                    <a:pt x="710996" y="242290"/>
                  </a:lnTo>
                  <a:lnTo>
                    <a:pt x="710996" y="0"/>
                  </a:lnTo>
                  <a:close/>
                </a:path>
              </a:pathLst>
            </a:custGeom>
            <a:solidFill>
              <a:srgbClr val="FFFFFF"/>
            </a:solidFill>
          </p:spPr>
          <p:txBody>
            <a:bodyPr wrap="square" lIns="0" tIns="0" rIns="0" bIns="0" rtlCol="0"/>
            <a:lstStyle/>
            <a:p/>
          </p:txBody>
        </p:sp>
        <p:sp>
          <p:nvSpPr>
            <p:cNvPr id="200" name="object 200" descr=""/>
            <p:cNvSpPr/>
            <p:nvPr/>
          </p:nvSpPr>
          <p:spPr>
            <a:xfrm>
              <a:off x="4804498" y="2460510"/>
              <a:ext cx="711200" cy="242570"/>
            </a:xfrm>
            <a:custGeom>
              <a:avLst/>
              <a:gdLst/>
              <a:ahLst/>
              <a:cxnLst/>
              <a:rect l="l" t="t" r="r" b="b"/>
              <a:pathLst>
                <a:path w="711200" h="242569">
                  <a:moveTo>
                    <a:pt x="0" y="242290"/>
                  </a:moveTo>
                  <a:lnTo>
                    <a:pt x="710996" y="242290"/>
                  </a:lnTo>
                  <a:lnTo>
                    <a:pt x="710996" y="0"/>
                  </a:lnTo>
                  <a:lnTo>
                    <a:pt x="0" y="0"/>
                  </a:lnTo>
                  <a:lnTo>
                    <a:pt x="0" y="242290"/>
                  </a:lnTo>
                  <a:close/>
                </a:path>
              </a:pathLst>
            </a:custGeom>
            <a:ln w="9004">
              <a:solidFill>
                <a:srgbClr val="231F20"/>
              </a:solidFill>
            </a:ln>
          </p:spPr>
          <p:txBody>
            <a:bodyPr wrap="square" lIns="0" tIns="0" rIns="0" bIns="0" rtlCol="0"/>
            <a:lstStyle/>
            <a:p/>
          </p:txBody>
        </p:sp>
      </p:grpSp>
      <p:sp>
        <p:nvSpPr>
          <p:cNvPr id="201" name="object 201" descr=""/>
          <p:cNvSpPr txBox="1"/>
          <p:nvPr/>
        </p:nvSpPr>
        <p:spPr>
          <a:xfrm>
            <a:off x="4804498" y="2460510"/>
            <a:ext cx="711200" cy="242570"/>
          </a:xfrm>
          <a:prstGeom prst="rect">
            <a:avLst/>
          </a:prstGeom>
        </p:spPr>
        <p:txBody>
          <a:bodyPr wrap="square" lIns="0" tIns="36194" rIns="0" bIns="0" rtlCol="0" vert="horz">
            <a:spAutoFit/>
          </a:bodyPr>
          <a:lstStyle/>
          <a:p>
            <a:pPr algn="ctr">
              <a:lnSpc>
                <a:spcPts val="650"/>
              </a:lnSpc>
              <a:spcBef>
                <a:spcPts val="284"/>
              </a:spcBef>
            </a:pPr>
            <a:r>
              <a:rPr dirty="0" sz="550" spc="-10">
                <a:solidFill>
                  <a:srgbClr val="231F20"/>
                </a:solidFill>
                <a:latin typeface="SimSun"/>
                <a:cs typeface="SimSun"/>
              </a:rPr>
              <a:t>動力完全接通</a:t>
            </a:r>
            <a:endParaRPr sz="550">
              <a:latin typeface="SimSun"/>
              <a:cs typeface="SimSun"/>
            </a:endParaRPr>
          </a:p>
          <a:p>
            <a:pPr algn="ctr">
              <a:lnSpc>
                <a:spcPts val="650"/>
              </a:lnSpc>
            </a:pPr>
            <a:r>
              <a:rPr dirty="0" sz="550">
                <a:solidFill>
                  <a:srgbClr val="231F20"/>
                </a:solidFill>
                <a:latin typeface="SimSun"/>
                <a:cs typeface="SimSun"/>
              </a:rPr>
              <a:t>（離合器完全接合</a:t>
            </a:r>
            <a:r>
              <a:rPr dirty="0" sz="550" spc="-50">
                <a:solidFill>
                  <a:srgbClr val="231F20"/>
                </a:solidFill>
                <a:latin typeface="SimSun"/>
                <a:cs typeface="SimSun"/>
              </a:rPr>
              <a:t>）</a:t>
            </a:r>
            <a:endParaRPr sz="550">
              <a:latin typeface="SimSun"/>
              <a:cs typeface="SimSun"/>
            </a:endParaRPr>
          </a:p>
        </p:txBody>
      </p:sp>
      <p:grpSp>
        <p:nvGrpSpPr>
          <p:cNvPr id="202" name="object 202" descr=""/>
          <p:cNvGrpSpPr/>
          <p:nvPr/>
        </p:nvGrpSpPr>
        <p:grpSpPr>
          <a:xfrm>
            <a:off x="4799996" y="2885814"/>
            <a:ext cx="720090" cy="251460"/>
            <a:chOff x="4799996" y="2885814"/>
            <a:chExt cx="720090" cy="251460"/>
          </a:xfrm>
        </p:grpSpPr>
        <p:sp>
          <p:nvSpPr>
            <p:cNvPr id="203" name="object 203" descr=""/>
            <p:cNvSpPr/>
            <p:nvPr/>
          </p:nvSpPr>
          <p:spPr>
            <a:xfrm>
              <a:off x="4804499" y="2890317"/>
              <a:ext cx="711200" cy="242570"/>
            </a:xfrm>
            <a:custGeom>
              <a:avLst/>
              <a:gdLst/>
              <a:ahLst/>
              <a:cxnLst/>
              <a:rect l="l" t="t" r="r" b="b"/>
              <a:pathLst>
                <a:path w="711200" h="242569">
                  <a:moveTo>
                    <a:pt x="710996" y="0"/>
                  </a:moveTo>
                  <a:lnTo>
                    <a:pt x="0" y="0"/>
                  </a:lnTo>
                  <a:lnTo>
                    <a:pt x="0" y="242290"/>
                  </a:lnTo>
                  <a:lnTo>
                    <a:pt x="710996" y="242290"/>
                  </a:lnTo>
                  <a:lnTo>
                    <a:pt x="710996" y="0"/>
                  </a:lnTo>
                  <a:close/>
                </a:path>
              </a:pathLst>
            </a:custGeom>
            <a:solidFill>
              <a:srgbClr val="FFFFFF"/>
            </a:solidFill>
          </p:spPr>
          <p:txBody>
            <a:bodyPr wrap="square" lIns="0" tIns="0" rIns="0" bIns="0" rtlCol="0"/>
            <a:lstStyle/>
            <a:p/>
          </p:txBody>
        </p:sp>
        <p:sp>
          <p:nvSpPr>
            <p:cNvPr id="204" name="object 204" descr=""/>
            <p:cNvSpPr/>
            <p:nvPr/>
          </p:nvSpPr>
          <p:spPr>
            <a:xfrm>
              <a:off x="4804499" y="2890317"/>
              <a:ext cx="711200" cy="242570"/>
            </a:xfrm>
            <a:custGeom>
              <a:avLst/>
              <a:gdLst/>
              <a:ahLst/>
              <a:cxnLst/>
              <a:rect l="l" t="t" r="r" b="b"/>
              <a:pathLst>
                <a:path w="711200" h="242569">
                  <a:moveTo>
                    <a:pt x="0" y="242290"/>
                  </a:moveTo>
                  <a:lnTo>
                    <a:pt x="710996" y="242290"/>
                  </a:lnTo>
                  <a:lnTo>
                    <a:pt x="710996" y="0"/>
                  </a:lnTo>
                  <a:lnTo>
                    <a:pt x="0" y="0"/>
                  </a:lnTo>
                  <a:lnTo>
                    <a:pt x="0" y="242290"/>
                  </a:lnTo>
                  <a:close/>
                </a:path>
              </a:pathLst>
            </a:custGeom>
            <a:ln w="9004">
              <a:solidFill>
                <a:srgbClr val="231F20"/>
              </a:solidFill>
            </a:ln>
          </p:spPr>
          <p:txBody>
            <a:bodyPr wrap="square" lIns="0" tIns="0" rIns="0" bIns="0" rtlCol="0"/>
            <a:lstStyle/>
            <a:p/>
          </p:txBody>
        </p:sp>
      </p:grpSp>
      <p:sp>
        <p:nvSpPr>
          <p:cNvPr id="205" name="object 205" descr=""/>
          <p:cNvSpPr txBox="1"/>
          <p:nvPr/>
        </p:nvSpPr>
        <p:spPr>
          <a:xfrm>
            <a:off x="4804498" y="2890316"/>
            <a:ext cx="711200" cy="242570"/>
          </a:xfrm>
          <a:prstGeom prst="rect">
            <a:avLst/>
          </a:prstGeom>
        </p:spPr>
        <p:txBody>
          <a:bodyPr wrap="square" lIns="0" tIns="36194" rIns="0" bIns="0" rtlCol="0" vert="horz">
            <a:spAutoFit/>
          </a:bodyPr>
          <a:lstStyle/>
          <a:p>
            <a:pPr algn="ctr">
              <a:lnSpc>
                <a:spcPts val="650"/>
              </a:lnSpc>
              <a:spcBef>
                <a:spcPts val="284"/>
              </a:spcBef>
            </a:pPr>
            <a:r>
              <a:rPr dirty="0" sz="550" spc="-20">
                <a:solidFill>
                  <a:srgbClr val="231F20"/>
                </a:solidFill>
                <a:latin typeface="SimSun"/>
                <a:cs typeface="SimSun"/>
              </a:rPr>
              <a:t>停一下</a:t>
            </a:r>
            <a:endParaRPr sz="550">
              <a:latin typeface="SimSun"/>
              <a:cs typeface="SimSun"/>
            </a:endParaRPr>
          </a:p>
          <a:p>
            <a:pPr algn="ctr">
              <a:lnSpc>
                <a:spcPts val="650"/>
              </a:lnSpc>
            </a:pPr>
            <a:r>
              <a:rPr dirty="0" sz="550">
                <a:solidFill>
                  <a:srgbClr val="231F20"/>
                </a:solidFill>
                <a:latin typeface="SimSun"/>
                <a:cs typeface="SimSun"/>
              </a:rPr>
              <a:t>（離合器接合中</a:t>
            </a:r>
            <a:r>
              <a:rPr dirty="0" sz="550" spc="-50">
                <a:solidFill>
                  <a:srgbClr val="231F20"/>
                </a:solidFill>
                <a:latin typeface="SimSun"/>
                <a:cs typeface="SimSun"/>
              </a:rPr>
              <a:t>）</a:t>
            </a:r>
            <a:endParaRPr sz="550">
              <a:latin typeface="SimSun"/>
              <a:cs typeface="SimSun"/>
            </a:endParaRPr>
          </a:p>
        </p:txBody>
      </p:sp>
      <p:sp>
        <p:nvSpPr>
          <p:cNvPr id="207" name="object 207"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24</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208" name="object 208"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25</a:t>
            </a:r>
            <a:endParaRPr sz="800">
              <a:latin typeface="Times New Roman"/>
              <a:cs typeface="Times New Roman"/>
            </a:endParaRPr>
          </a:p>
        </p:txBody>
      </p:sp>
      <p:sp>
        <p:nvSpPr>
          <p:cNvPr id="206" name="object 206" descr=""/>
          <p:cNvSpPr txBox="1"/>
          <p:nvPr/>
        </p:nvSpPr>
        <p:spPr>
          <a:xfrm>
            <a:off x="2954282" y="3709885"/>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1.3.1</a:t>
            </a:r>
            <a:endParaRPr sz="500">
              <a:latin typeface="Trebuchet MS"/>
              <a:cs typeface="Trebuchet MS"/>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sp>
          <p:nvSpPr>
            <p:cNvPr id="59" name="object 59" descr=""/>
            <p:cNvSpPr/>
            <p:nvPr/>
          </p:nvSpPr>
          <p:spPr>
            <a:xfrm>
              <a:off x="557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60" name="object 60" descr=""/>
            <p:cNvSpPr/>
            <p:nvPr/>
          </p:nvSpPr>
          <p:spPr>
            <a:xfrm>
              <a:off x="1349999" y="589501"/>
              <a:ext cx="0" cy="621030"/>
            </a:xfrm>
            <a:custGeom>
              <a:avLst/>
              <a:gdLst/>
              <a:ahLst/>
              <a:cxnLst/>
              <a:rect l="l" t="t" r="r" b="b"/>
              <a:pathLst>
                <a:path w="0" h="621030">
                  <a:moveTo>
                    <a:pt x="0" y="621004"/>
                  </a:moveTo>
                  <a:lnTo>
                    <a:pt x="0" y="0"/>
                  </a:lnTo>
                </a:path>
              </a:pathLst>
            </a:custGeom>
            <a:ln w="9004">
              <a:solidFill>
                <a:srgbClr val="FFFFFF"/>
              </a:solidFill>
            </a:ln>
          </p:spPr>
          <p:txBody>
            <a:bodyPr wrap="square" lIns="0" tIns="0" rIns="0" bIns="0" rtlCol="0"/>
            <a:lstStyle/>
            <a:p/>
          </p:txBody>
        </p:sp>
        <p:sp>
          <p:nvSpPr>
            <p:cNvPr id="61" name="object 61" descr=""/>
            <p:cNvSpPr/>
            <p:nvPr/>
          </p:nvSpPr>
          <p:spPr>
            <a:xfrm>
              <a:off x="2717999" y="589501"/>
              <a:ext cx="0" cy="621030"/>
            </a:xfrm>
            <a:custGeom>
              <a:avLst/>
              <a:gdLst/>
              <a:ahLst/>
              <a:cxnLst/>
              <a:rect l="l" t="t" r="r" b="b"/>
              <a:pathLst>
                <a:path w="0" h="621030">
                  <a:moveTo>
                    <a:pt x="0" y="621004"/>
                  </a:moveTo>
                  <a:lnTo>
                    <a:pt x="0" y="0"/>
                  </a:lnTo>
                </a:path>
              </a:pathLst>
            </a:custGeom>
            <a:ln w="9004">
              <a:solidFill>
                <a:srgbClr val="FFFFFF"/>
              </a:solidFill>
            </a:ln>
          </p:spPr>
          <p:txBody>
            <a:bodyPr wrap="square" lIns="0" tIns="0" rIns="0" bIns="0" rtlCol="0"/>
            <a:lstStyle/>
            <a:p/>
          </p:txBody>
        </p:sp>
        <p:sp>
          <p:nvSpPr>
            <p:cNvPr id="62" name="object 62" descr=""/>
            <p:cNvSpPr/>
            <p:nvPr/>
          </p:nvSpPr>
          <p:spPr>
            <a:xfrm>
              <a:off x="5777999" y="589501"/>
              <a:ext cx="0" cy="621030"/>
            </a:xfrm>
            <a:custGeom>
              <a:avLst/>
              <a:gdLst/>
              <a:ahLst/>
              <a:cxnLst/>
              <a:rect l="l" t="t" r="r" b="b"/>
              <a:pathLst>
                <a:path w="0" h="621030">
                  <a:moveTo>
                    <a:pt x="0" y="621004"/>
                  </a:moveTo>
                  <a:lnTo>
                    <a:pt x="0" y="0"/>
                  </a:lnTo>
                </a:path>
              </a:pathLst>
            </a:custGeom>
            <a:ln w="9004">
              <a:solidFill>
                <a:srgbClr val="FFFFFF"/>
              </a:solidFill>
            </a:ln>
          </p:spPr>
          <p:txBody>
            <a:bodyPr wrap="square" lIns="0" tIns="0" rIns="0" bIns="0" rtlCol="0"/>
            <a:lstStyle/>
            <a:p/>
          </p:txBody>
        </p:sp>
        <p:sp>
          <p:nvSpPr>
            <p:cNvPr id="63" name="object 63" descr=""/>
            <p:cNvSpPr/>
            <p:nvPr/>
          </p:nvSpPr>
          <p:spPr>
            <a:xfrm>
              <a:off x="1349999" y="1210505"/>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64" name="object 64" descr=""/>
            <p:cNvSpPr/>
            <p:nvPr/>
          </p:nvSpPr>
          <p:spPr>
            <a:xfrm>
              <a:off x="2717999" y="1210501"/>
              <a:ext cx="0" cy="607695"/>
            </a:xfrm>
            <a:custGeom>
              <a:avLst/>
              <a:gdLst/>
              <a:ahLst/>
              <a:cxnLst/>
              <a:rect l="l" t="t" r="r" b="b"/>
              <a:pathLst>
                <a:path w="0" h="607694">
                  <a:moveTo>
                    <a:pt x="0" y="607504"/>
                  </a:moveTo>
                  <a:lnTo>
                    <a:pt x="0" y="0"/>
                  </a:lnTo>
                </a:path>
              </a:pathLst>
            </a:custGeom>
            <a:ln w="9004">
              <a:solidFill>
                <a:srgbClr val="FFFFFF"/>
              </a:solidFill>
            </a:ln>
          </p:spPr>
          <p:txBody>
            <a:bodyPr wrap="square" lIns="0" tIns="0" rIns="0" bIns="0" rtlCol="0"/>
            <a:lstStyle/>
            <a:p/>
          </p:txBody>
        </p:sp>
        <p:sp>
          <p:nvSpPr>
            <p:cNvPr id="65" name="object 65" descr=""/>
            <p:cNvSpPr/>
            <p:nvPr/>
          </p:nvSpPr>
          <p:spPr>
            <a:xfrm>
              <a:off x="5777999" y="1210501"/>
              <a:ext cx="0" cy="607695"/>
            </a:xfrm>
            <a:custGeom>
              <a:avLst/>
              <a:gdLst/>
              <a:ahLst/>
              <a:cxnLst/>
              <a:rect l="l" t="t" r="r" b="b"/>
              <a:pathLst>
                <a:path w="0" h="607694">
                  <a:moveTo>
                    <a:pt x="0" y="607504"/>
                  </a:moveTo>
                  <a:lnTo>
                    <a:pt x="0" y="0"/>
                  </a:lnTo>
                </a:path>
              </a:pathLst>
            </a:custGeom>
            <a:ln w="9004">
              <a:solidFill>
                <a:srgbClr val="FFFFFF"/>
              </a:solidFill>
            </a:ln>
          </p:spPr>
          <p:txBody>
            <a:bodyPr wrap="square" lIns="0" tIns="0" rIns="0" bIns="0" rtlCol="0"/>
            <a:lstStyle/>
            <a:p/>
          </p:txBody>
        </p:sp>
        <p:sp>
          <p:nvSpPr>
            <p:cNvPr id="66" name="object 66" descr=""/>
            <p:cNvSpPr/>
            <p:nvPr/>
          </p:nvSpPr>
          <p:spPr>
            <a:xfrm>
              <a:off x="1349999" y="1822506"/>
              <a:ext cx="0" cy="871855"/>
            </a:xfrm>
            <a:custGeom>
              <a:avLst/>
              <a:gdLst/>
              <a:ahLst/>
              <a:cxnLst/>
              <a:rect l="l" t="t" r="r" b="b"/>
              <a:pathLst>
                <a:path w="0" h="871855">
                  <a:moveTo>
                    <a:pt x="0" y="871321"/>
                  </a:moveTo>
                  <a:lnTo>
                    <a:pt x="0" y="0"/>
                  </a:lnTo>
                </a:path>
              </a:pathLst>
            </a:custGeom>
            <a:ln w="9004">
              <a:solidFill>
                <a:srgbClr val="FFFFFF"/>
              </a:solidFill>
            </a:ln>
          </p:spPr>
          <p:txBody>
            <a:bodyPr wrap="square" lIns="0" tIns="0" rIns="0" bIns="0" rtlCol="0"/>
            <a:lstStyle/>
            <a:p/>
          </p:txBody>
        </p:sp>
        <p:sp>
          <p:nvSpPr>
            <p:cNvPr id="67" name="object 67" descr=""/>
            <p:cNvSpPr/>
            <p:nvPr/>
          </p:nvSpPr>
          <p:spPr>
            <a:xfrm>
              <a:off x="1349999" y="2693830"/>
              <a:ext cx="0" cy="1144905"/>
            </a:xfrm>
            <a:custGeom>
              <a:avLst/>
              <a:gdLst/>
              <a:ahLst/>
              <a:cxnLst/>
              <a:rect l="l" t="t" r="r" b="b"/>
              <a:pathLst>
                <a:path w="0" h="1144904">
                  <a:moveTo>
                    <a:pt x="0" y="1144676"/>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1349999" y="38385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2717999" y="3843002"/>
              <a:ext cx="0" cy="499745"/>
            </a:xfrm>
            <a:custGeom>
              <a:avLst/>
              <a:gdLst/>
              <a:ahLst/>
              <a:cxnLst/>
              <a:rect l="l" t="t" r="r" b="b"/>
              <a:pathLst>
                <a:path w="0" h="499745">
                  <a:moveTo>
                    <a:pt x="0" y="499503"/>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5777999" y="3843002"/>
              <a:ext cx="0" cy="499745"/>
            </a:xfrm>
            <a:custGeom>
              <a:avLst/>
              <a:gdLst/>
              <a:ahLst/>
              <a:cxnLst/>
              <a:rect l="l" t="t" r="r" b="b"/>
              <a:pathLst>
                <a:path w="0" h="499745">
                  <a:moveTo>
                    <a:pt x="0" y="499503"/>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1349999" y="4342501"/>
              <a:ext cx="0" cy="621030"/>
            </a:xfrm>
            <a:custGeom>
              <a:avLst/>
              <a:gdLst/>
              <a:ahLst/>
              <a:cxnLst/>
              <a:rect l="l" t="t" r="r" b="b"/>
              <a:pathLst>
                <a:path w="0" h="621029">
                  <a:moveTo>
                    <a:pt x="0" y="621004"/>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2717999" y="4342501"/>
              <a:ext cx="0" cy="621030"/>
            </a:xfrm>
            <a:custGeom>
              <a:avLst/>
              <a:gdLst/>
              <a:ahLst/>
              <a:cxnLst/>
              <a:rect l="l" t="t" r="r" b="b"/>
              <a:pathLst>
                <a:path w="0" h="621029">
                  <a:moveTo>
                    <a:pt x="0" y="621004"/>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5777999" y="4342501"/>
              <a:ext cx="0" cy="621030"/>
            </a:xfrm>
            <a:custGeom>
              <a:avLst/>
              <a:gdLst/>
              <a:ahLst/>
              <a:cxnLst/>
              <a:rect l="l" t="t" r="r" b="b"/>
              <a:pathLst>
                <a:path w="0" h="621029">
                  <a:moveTo>
                    <a:pt x="0" y="621004"/>
                  </a:moveTo>
                  <a:lnTo>
                    <a:pt x="0" y="0"/>
                  </a:lnTo>
                </a:path>
              </a:pathLst>
            </a:custGeom>
            <a:ln w="9004">
              <a:solidFill>
                <a:srgbClr val="FFFFFF"/>
              </a:solidFill>
            </a:ln>
          </p:spPr>
          <p:txBody>
            <a:bodyPr wrap="square" lIns="0" tIns="0" rIns="0" bIns="0" rtlCol="0"/>
            <a:lstStyle/>
            <a:p/>
          </p:txBody>
        </p:sp>
        <p:sp>
          <p:nvSpPr>
            <p:cNvPr id="74" name="object 74" descr=""/>
            <p:cNvSpPr/>
            <p:nvPr/>
          </p:nvSpPr>
          <p:spPr>
            <a:xfrm>
              <a:off x="271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75" name="object 75" descr=""/>
            <p:cNvSpPr/>
            <p:nvPr/>
          </p:nvSpPr>
          <p:spPr>
            <a:xfrm>
              <a:off x="577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1349999" y="598642"/>
              <a:ext cx="0" cy="593725"/>
            </a:xfrm>
            <a:custGeom>
              <a:avLst/>
              <a:gdLst/>
              <a:ahLst/>
              <a:cxnLst/>
              <a:rect l="l" t="t" r="r" b="b"/>
              <a:pathLst>
                <a:path w="0" h="593725">
                  <a:moveTo>
                    <a:pt x="0" y="593598"/>
                  </a:moveTo>
                  <a:lnTo>
                    <a:pt x="0" y="0"/>
                  </a:lnTo>
                </a:path>
              </a:pathLst>
            </a:custGeom>
            <a:ln w="9004">
              <a:solidFill>
                <a:srgbClr val="BCBEC0"/>
              </a:solidFill>
              <a:prstDash val="dot"/>
            </a:ln>
          </p:spPr>
          <p:txBody>
            <a:bodyPr wrap="square" lIns="0" tIns="0" rIns="0" bIns="0" rtlCol="0"/>
            <a:lstStyle/>
            <a:p/>
          </p:txBody>
        </p:sp>
        <p:sp>
          <p:nvSpPr>
            <p:cNvPr id="77" name="object 77" descr=""/>
            <p:cNvSpPr/>
            <p:nvPr/>
          </p:nvSpPr>
          <p:spPr>
            <a:xfrm>
              <a:off x="1345488" y="585000"/>
              <a:ext cx="9525" cy="630555"/>
            </a:xfrm>
            <a:custGeom>
              <a:avLst/>
              <a:gdLst/>
              <a:ahLst/>
              <a:cxnLst/>
              <a:rect l="l" t="t" r="r" b="b"/>
              <a:pathLst>
                <a:path w="9525" h="630555">
                  <a:moveTo>
                    <a:pt x="9004" y="625513"/>
                  </a:moveTo>
                  <a:lnTo>
                    <a:pt x="7683" y="622325"/>
                  </a:lnTo>
                  <a:lnTo>
                    <a:pt x="4508" y="621004"/>
                  </a:lnTo>
                  <a:lnTo>
                    <a:pt x="1320" y="622325"/>
                  </a:lnTo>
                  <a:lnTo>
                    <a:pt x="0" y="625513"/>
                  </a:lnTo>
                  <a:lnTo>
                    <a:pt x="1320" y="628700"/>
                  </a:lnTo>
                  <a:lnTo>
                    <a:pt x="4508" y="630008"/>
                  </a:lnTo>
                  <a:lnTo>
                    <a:pt x="7683" y="628700"/>
                  </a:lnTo>
                  <a:lnTo>
                    <a:pt x="9004" y="625513"/>
                  </a:lnTo>
                  <a:close/>
                </a:path>
                <a:path w="9525" h="630555">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78" name="object 78" descr=""/>
            <p:cNvSpPr/>
            <p:nvPr/>
          </p:nvSpPr>
          <p:spPr>
            <a:xfrm>
              <a:off x="2717999" y="598642"/>
              <a:ext cx="0" cy="593725"/>
            </a:xfrm>
            <a:custGeom>
              <a:avLst/>
              <a:gdLst/>
              <a:ahLst/>
              <a:cxnLst/>
              <a:rect l="l" t="t" r="r" b="b"/>
              <a:pathLst>
                <a:path w="0" h="593725">
                  <a:moveTo>
                    <a:pt x="0" y="593598"/>
                  </a:moveTo>
                  <a:lnTo>
                    <a:pt x="0" y="0"/>
                  </a:lnTo>
                </a:path>
              </a:pathLst>
            </a:custGeom>
            <a:ln w="9004">
              <a:solidFill>
                <a:srgbClr val="BCBEC0"/>
              </a:solidFill>
              <a:prstDash val="dot"/>
            </a:ln>
          </p:spPr>
          <p:txBody>
            <a:bodyPr wrap="square" lIns="0" tIns="0" rIns="0" bIns="0" rtlCol="0"/>
            <a:lstStyle/>
            <a:p/>
          </p:txBody>
        </p:sp>
        <p:sp>
          <p:nvSpPr>
            <p:cNvPr id="79" name="object 79" descr=""/>
            <p:cNvSpPr/>
            <p:nvPr/>
          </p:nvSpPr>
          <p:spPr>
            <a:xfrm>
              <a:off x="2713494" y="585000"/>
              <a:ext cx="9525" cy="630555"/>
            </a:xfrm>
            <a:custGeom>
              <a:avLst/>
              <a:gdLst/>
              <a:ahLst/>
              <a:cxnLst/>
              <a:rect l="l" t="t" r="r" b="b"/>
              <a:pathLst>
                <a:path w="9525" h="630555">
                  <a:moveTo>
                    <a:pt x="9004" y="625513"/>
                  </a:moveTo>
                  <a:lnTo>
                    <a:pt x="7683" y="622325"/>
                  </a:lnTo>
                  <a:lnTo>
                    <a:pt x="4495" y="621004"/>
                  </a:lnTo>
                  <a:lnTo>
                    <a:pt x="1320" y="622325"/>
                  </a:lnTo>
                  <a:lnTo>
                    <a:pt x="0" y="625513"/>
                  </a:lnTo>
                  <a:lnTo>
                    <a:pt x="1320" y="628700"/>
                  </a:lnTo>
                  <a:lnTo>
                    <a:pt x="4495" y="630008"/>
                  </a:lnTo>
                  <a:lnTo>
                    <a:pt x="7683" y="628700"/>
                  </a:lnTo>
                  <a:lnTo>
                    <a:pt x="9004" y="625513"/>
                  </a:lnTo>
                  <a:close/>
                </a:path>
                <a:path w="9525" h="630555">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80" name="object 80" descr=""/>
            <p:cNvSpPr/>
            <p:nvPr/>
          </p:nvSpPr>
          <p:spPr>
            <a:xfrm>
              <a:off x="5777999" y="598642"/>
              <a:ext cx="0" cy="593725"/>
            </a:xfrm>
            <a:custGeom>
              <a:avLst/>
              <a:gdLst/>
              <a:ahLst/>
              <a:cxnLst/>
              <a:rect l="l" t="t" r="r" b="b"/>
              <a:pathLst>
                <a:path w="0" h="593725">
                  <a:moveTo>
                    <a:pt x="0" y="593598"/>
                  </a:moveTo>
                  <a:lnTo>
                    <a:pt x="0" y="0"/>
                  </a:lnTo>
                </a:path>
              </a:pathLst>
            </a:custGeom>
            <a:ln w="9004">
              <a:solidFill>
                <a:srgbClr val="BCBEC0"/>
              </a:solidFill>
              <a:prstDash val="dot"/>
            </a:ln>
          </p:spPr>
          <p:txBody>
            <a:bodyPr wrap="square" lIns="0" tIns="0" rIns="0" bIns="0" rtlCol="0"/>
            <a:lstStyle/>
            <a:p/>
          </p:txBody>
        </p:sp>
        <p:sp>
          <p:nvSpPr>
            <p:cNvPr id="81" name="object 81" descr=""/>
            <p:cNvSpPr/>
            <p:nvPr/>
          </p:nvSpPr>
          <p:spPr>
            <a:xfrm>
              <a:off x="5773496" y="585000"/>
              <a:ext cx="9525" cy="630555"/>
            </a:xfrm>
            <a:custGeom>
              <a:avLst/>
              <a:gdLst/>
              <a:ahLst/>
              <a:cxnLst/>
              <a:rect l="l" t="t" r="r" b="b"/>
              <a:pathLst>
                <a:path w="9525" h="630555">
                  <a:moveTo>
                    <a:pt x="9004" y="625513"/>
                  </a:moveTo>
                  <a:lnTo>
                    <a:pt x="7683" y="622325"/>
                  </a:lnTo>
                  <a:lnTo>
                    <a:pt x="4495" y="621004"/>
                  </a:lnTo>
                  <a:lnTo>
                    <a:pt x="1308" y="622325"/>
                  </a:lnTo>
                  <a:lnTo>
                    <a:pt x="0" y="625513"/>
                  </a:lnTo>
                  <a:lnTo>
                    <a:pt x="1308" y="628700"/>
                  </a:lnTo>
                  <a:lnTo>
                    <a:pt x="4495" y="630008"/>
                  </a:lnTo>
                  <a:lnTo>
                    <a:pt x="7683" y="628700"/>
                  </a:lnTo>
                  <a:lnTo>
                    <a:pt x="9004" y="625513"/>
                  </a:lnTo>
                  <a:close/>
                </a:path>
                <a:path w="9525" h="630555">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82" name="object 82" descr=""/>
            <p:cNvSpPr/>
            <p:nvPr/>
          </p:nvSpPr>
          <p:spPr>
            <a:xfrm>
              <a:off x="1349999" y="1219506"/>
              <a:ext cx="0" cy="585470"/>
            </a:xfrm>
            <a:custGeom>
              <a:avLst/>
              <a:gdLst/>
              <a:ahLst/>
              <a:cxnLst/>
              <a:rect l="l" t="t" r="r" b="b"/>
              <a:pathLst>
                <a:path w="0" h="585469">
                  <a:moveTo>
                    <a:pt x="0" y="585000"/>
                  </a:moveTo>
                  <a:lnTo>
                    <a:pt x="0" y="0"/>
                  </a:lnTo>
                </a:path>
              </a:pathLst>
            </a:custGeom>
            <a:ln w="9004">
              <a:solidFill>
                <a:srgbClr val="BCBEC0"/>
              </a:solidFill>
              <a:prstDash val="dot"/>
            </a:ln>
          </p:spPr>
          <p:txBody>
            <a:bodyPr wrap="square" lIns="0" tIns="0" rIns="0" bIns="0" rtlCol="0"/>
            <a:lstStyle/>
            <a:p/>
          </p:txBody>
        </p:sp>
        <p:sp>
          <p:nvSpPr>
            <p:cNvPr id="83" name="object 83" descr=""/>
            <p:cNvSpPr/>
            <p:nvPr/>
          </p:nvSpPr>
          <p:spPr>
            <a:xfrm>
              <a:off x="1345488" y="1206004"/>
              <a:ext cx="9525" cy="621030"/>
            </a:xfrm>
            <a:custGeom>
              <a:avLst/>
              <a:gdLst/>
              <a:ahLst/>
              <a:cxnLst/>
              <a:rect l="l" t="t" r="r" b="b"/>
              <a:pathLst>
                <a:path w="9525" h="621030">
                  <a:moveTo>
                    <a:pt x="9004" y="616508"/>
                  </a:moveTo>
                  <a:lnTo>
                    <a:pt x="7683" y="613321"/>
                  </a:lnTo>
                  <a:lnTo>
                    <a:pt x="4508" y="612000"/>
                  </a:lnTo>
                  <a:lnTo>
                    <a:pt x="1320" y="613321"/>
                  </a:lnTo>
                  <a:lnTo>
                    <a:pt x="0" y="616508"/>
                  </a:lnTo>
                  <a:lnTo>
                    <a:pt x="1320" y="619696"/>
                  </a:lnTo>
                  <a:lnTo>
                    <a:pt x="4508" y="621004"/>
                  </a:lnTo>
                  <a:lnTo>
                    <a:pt x="7683" y="619696"/>
                  </a:lnTo>
                  <a:lnTo>
                    <a:pt x="9004" y="616508"/>
                  </a:lnTo>
                  <a:close/>
                </a:path>
                <a:path w="9525" h="621030">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84" name="object 84" descr=""/>
            <p:cNvSpPr/>
            <p:nvPr/>
          </p:nvSpPr>
          <p:spPr>
            <a:xfrm>
              <a:off x="2717999" y="1219442"/>
              <a:ext cx="0" cy="581025"/>
            </a:xfrm>
            <a:custGeom>
              <a:avLst/>
              <a:gdLst/>
              <a:ahLst/>
              <a:cxnLst/>
              <a:rect l="l" t="t" r="r" b="b"/>
              <a:pathLst>
                <a:path w="0" h="581025">
                  <a:moveTo>
                    <a:pt x="0" y="580694"/>
                  </a:moveTo>
                  <a:lnTo>
                    <a:pt x="0" y="0"/>
                  </a:lnTo>
                </a:path>
              </a:pathLst>
            </a:custGeom>
            <a:ln w="9004">
              <a:solidFill>
                <a:srgbClr val="BCBEC0"/>
              </a:solidFill>
              <a:prstDash val="dot"/>
            </a:ln>
          </p:spPr>
          <p:txBody>
            <a:bodyPr wrap="square" lIns="0" tIns="0" rIns="0" bIns="0" rtlCol="0"/>
            <a:lstStyle/>
            <a:p/>
          </p:txBody>
        </p:sp>
        <p:sp>
          <p:nvSpPr>
            <p:cNvPr id="85" name="object 85" descr=""/>
            <p:cNvSpPr/>
            <p:nvPr/>
          </p:nvSpPr>
          <p:spPr>
            <a:xfrm>
              <a:off x="2713494" y="1206004"/>
              <a:ext cx="9525" cy="616585"/>
            </a:xfrm>
            <a:custGeom>
              <a:avLst/>
              <a:gdLst/>
              <a:ahLst/>
              <a:cxnLst/>
              <a:rect l="l" t="t" r="r" b="b"/>
              <a:pathLst>
                <a:path w="9525" h="616585">
                  <a:moveTo>
                    <a:pt x="9004" y="612013"/>
                  </a:moveTo>
                  <a:lnTo>
                    <a:pt x="7683" y="608825"/>
                  </a:lnTo>
                  <a:lnTo>
                    <a:pt x="4495" y="607504"/>
                  </a:lnTo>
                  <a:lnTo>
                    <a:pt x="1320" y="608825"/>
                  </a:lnTo>
                  <a:lnTo>
                    <a:pt x="0" y="612013"/>
                  </a:lnTo>
                  <a:lnTo>
                    <a:pt x="1320" y="615188"/>
                  </a:lnTo>
                  <a:lnTo>
                    <a:pt x="4495" y="616508"/>
                  </a:lnTo>
                  <a:lnTo>
                    <a:pt x="7683" y="615188"/>
                  </a:lnTo>
                  <a:lnTo>
                    <a:pt x="9004" y="612013"/>
                  </a:lnTo>
                  <a:close/>
                </a:path>
                <a:path w="9525" h="61658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86" name="object 86" descr=""/>
            <p:cNvSpPr/>
            <p:nvPr/>
          </p:nvSpPr>
          <p:spPr>
            <a:xfrm>
              <a:off x="5777999" y="1219442"/>
              <a:ext cx="0" cy="581025"/>
            </a:xfrm>
            <a:custGeom>
              <a:avLst/>
              <a:gdLst/>
              <a:ahLst/>
              <a:cxnLst/>
              <a:rect l="l" t="t" r="r" b="b"/>
              <a:pathLst>
                <a:path w="0" h="581025">
                  <a:moveTo>
                    <a:pt x="0" y="580694"/>
                  </a:moveTo>
                  <a:lnTo>
                    <a:pt x="0" y="0"/>
                  </a:lnTo>
                </a:path>
              </a:pathLst>
            </a:custGeom>
            <a:ln w="9004">
              <a:solidFill>
                <a:srgbClr val="BCBEC0"/>
              </a:solidFill>
              <a:prstDash val="dot"/>
            </a:ln>
          </p:spPr>
          <p:txBody>
            <a:bodyPr wrap="square" lIns="0" tIns="0" rIns="0" bIns="0" rtlCol="0"/>
            <a:lstStyle/>
            <a:p/>
          </p:txBody>
        </p:sp>
        <p:sp>
          <p:nvSpPr>
            <p:cNvPr id="87" name="object 87" descr=""/>
            <p:cNvSpPr/>
            <p:nvPr/>
          </p:nvSpPr>
          <p:spPr>
            <a:xfrm>
              <a:off x="5773496" y="1206004"/>
              <a:ext cx="9525" cy="616585"/>
            </a:xfrm>
            <a:custGeom>
              <a:avLst/>
              <a:gdLst/>
              <a:ahLst/>
              <a:cxnLst/>
              <a:rect l="l" t="t" r="r" b="b"/>
              <a:pathLst>
                <a:path w="9525" h="616585">
                  <a:moveTo>
                    <a:pt x="9004" y="612013"/>
                  </a:moveTo>
                  <a:lnTo>
                    <a:pt x="7683" y="608825"/>
                  </a:lnTo>
                  <a:lnTo>
                    <a:pt x="4495" y="607504"/>
                  </a:lnTo>
                  <a:lnTo>
                    <a:pt x="1308" y="608825"/>
                  </a:lnTo>
                  <a:lnTo>
                    <a:pt x="0" y="612013"/>
                  </a:lnTo>
                  <a:lnTo>
                    <a:pt x="1308" y="615188"/>
                  </a:lnTo>
                  <a:lnTo>
                    <a:pt x="4495" y="616508"/>
                  </a:lnTo>
                  <a:lnTo>
                    <a:pt x="7683" y="615188"/>
                  </a:lnTo>
                  <a:lnTo>
                    <a:pt x="9004" y="612013"/>
                  </a:lnTo>
                  <a:close/>
                </a:path>
                <a:path w="9525" h="616585">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88" name="object 88" descr=""/>
            <p:cNvSpPr/>
            <p:nvPr/>
          </p:nvSpPr>
          <p:spPr>
            <a:xfrm>
              <a:off x="1349999" y="1831582"/>
              <a:ext cx="0" cy="844550"/>
            </a:xfrm>
            <a:custGeom>
              <a:avLst/>
              <a:gdLst/>
              <a:ahLst/>
              <a:cxnLst/>
              <a:rect l="l" t="t" r="r" b="b"/>
              <a:pathLst>
                <a:path w="0" h="844550">
                  <a:moveTo>
                    <a:pt x="0" y="844092"/>
                  </a:moveTo>
                  <a:lnTo>
                    <a:pt x="0" y="0"/>
                  </a:lnTo>
                </a:path>
              </a:pathLst>
            </a:custGeom>
            <a:ln w="9004">
              <a:solidFill>
                <a:srgbClr val="BCBEC0"/>
              </a:solidFill>
              <a:prstDash val="dot"/>
            </a:ln>
          </p:spPr>
          <p:txBody>
            <a:bodyPr wrap="square" lIns="0" tIns="0" rIns="0" bIns="0" rtlCol="0"/>
            <a:lstStyle/>
            <a:p/>
          </p:txBody>
        </p:sp>
        <p:sp>
          <p:nvSpPr>
            <p:cNvPr id="89" name="object 89" descr=""/>
            <p:cNvSpPr/>
            <p:nvPr/>
          </p:nvSpPr>
          <p:spPr>
            <a:xfrm>
              <a:off x="1345488" y="1818005"/>
              <a:ext cx="9525" cy="880744"/>
            </a:xfrm>
            <a:custGeom>
              <a:avLst/>
              <a:gdLst/>
              <a:ahLst/>
              <a:cxnLst/>
              <a:rect l="l" t="t" r="r" b="b"/>
              <a:pathLst>
                <a:path w="9525" h="880744">
                  <a:moveTo>
                    <a:pt x="9004" y="875830"/>
                  </a:moveTo>
                  <a:lnTo>
                    <a:pt x="7683" y="872642"/>
                  </a:lnTo>
                  <a:lnTo>
                    <a:pt x="4508" y="871321"/>
                  </a:lnTo>
                  <a:lnTo>
                    <a:pt x="1320" y="872642"/>
                  </a:lnTo>
                  <a:lnTo>
                    <a:pt x="0" y="875830"/>
                  </a:lnTo>
                  <a:lnTo>
                    <a:pt x="1320" y="879017"/>
                  </a:lnTo>
                  <a:lnTo>
                    <a:pt x="4508" y="880325"/>
                  </a:lnTo>
                  <a:lnTo>
                    <a:pt x="7683" y="879017"/>
                  </a:lnTo>
                  <a:lnTo>
                    <a:pt x="9004" y="875830"/>
                  </a:lnTo>
                  <a:close/>
                </a:path>
                <a:path w="9525" h="880744">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90" name="object 90" descr=""/>
            <p:cNvSpPr/>
            <p:nvPr/>
          </p:nvSpPr>
          <p:spPr>
            <a:xfrm>
              <a:off x="1349999" y="2702765"/>
              <a:ext cx="0" cy="1118235"/>
            </a:xfrm>
            <a:custGeom>
              <a:avLst/>
              <a:gdLst/>
              <a:ahLst/>
              <a:cxnLst/>
              <a:rect l="l" t="t" r="r" b="b"/>
              <a:pathLst>
                <a:path w="0" h="1118235">
                  <a:moveTo>
                    <a:pt x="0" y="1117853"/>
                  </a:moveTo>
                  <a:lnTo>
                    <a:pt x="0" y="0"/>
                  </a:lnTo>
                </a:path>
              </a:pathLst>
            </a:custGeom>
            <a:ln w="9004">
              <a:solidFill>
                <a:srgbClr val="BCBEC0"/>
              </a:solidFill>
              <a:prstDash val="dot"/>
            </a:ln>
          </p:spPr>
          <p:txBody>
            <a:bodyPr wrap="square" lIns="0" tIns="0" rIns="0" bIns="0" rtlCol="0"/>
            <a:lstStyle/>
            <a:p/>
          </p:txBody>
        </p:sp>
        <p:sp>
          <p:nvSpPr>
            <p:cNvPr id="91" name="object 91" descr=""/>
            <p:cNvSpPr/>
            <p:nvPr/>
          </p:nvSpPr>
          <p:spPr>
            <a:xfrm>
              <a:off x="1345488" y="2689339"/>
              <a:ext cx="9525" cy="1153795"/>
            </a:xfrm>
            <a:custGeom>
              <a:avLst/>
              <a:gdLst/>
              <a:ahLst/>
              <a:cxnLst/>
              <a:rect l="l" t="t" r="r" b="b"/>
              <a:pathLst>
                <a:path w="9525" h="1153795">
                  <a:moveTo>
                    <a:pt x="9004" y="1149172"/>
                  </a:moveTo>
                  <a:lnTo>
                    <a:pt x="7683" y="1145984"/>
                  </a:lnTo>
                  <a:lnTo>
                    <a:pt x="4508" y="1144676"/>
                  </a:lnTo>
                  <a:lnTo>
                    <a:pt x="1320" y="1145984"/>
                  </a:lnTo>
                  <a:lnTo>
                    <a:pt x="0" y="1149172"/>
                  </a:lnTo>
                  <a:lnTo>
                    <a:pt x="1320" y="1152359"/>
                  </a:lnTo>
                  <a:lnTo>
                    <a:pt x="4508" y="1153680"/>
                  </a:lnTo>
                  <a:lnTo>
                    <a:pt x="7683" y="1152359"/>
                  </a:lnTo>
                  <a:lnTo>
                    <a:pt x="9004" y="1149172"/>
                  </a:lnTo>
                  <a:close/>
                </a:path>
                <a:path w="9525" h="1153795">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92" name="object 92" descr=""/>
            <p:cNvSpPr/>
            <p:nvPr/>
          </p:nvSpPr>
          <p:spPr>
            <a:xfrm>
              <a:off x="1349999" y="3847507"/>
              <a:ext cx="0" cy="477520"/>
            </a:xfrm>
            <a:custGeom>
              <a:avLst/>
              <a:gdLst/>
              <a:ahLst/>
              <a:cxnLst/>
              <a:rect l="l" t="t" r="r" b="b"/>
              <a:pathLst>
                <a:path w="0" h="477520">
                  <a:moveTo>
                    <a:pt x="0" y="476999"/>
                  </a:moveTo>
                  <a:lnTo>
                    <a:pt x="0" y="0"/>
                  </a:lnTo>
                </a:path>
              </a:pathLst>
            </a:custGeom>
            <a:ln w="9004">
              <a:solidFill>
                <a:srgbClr val="BCBEC0"/>
              </a:solidFill>
              <a:prstDash val="dot"/>
            </a:ln>
          </p:spPr>
          <p:txBody>
            <a:bodyPr wrap="square" lIns="0" tIns="0" rIns="0" bIns="0" rtlCol="0"/>
            <a:lstStyle/>
            <a:p/>
          </p:txBody>
        </p:sp>
        <p:sp>
          <p:nvSpPr>
            <p:cNvPr id="93" name="object 93" descr=""/>
            <p:cNvSpPr/>
            <p:nvPr/>
          </p:nvSpPr>
          <p:spPr>
            <a:xfrm>
              <a:off x="1345488" y="3834015"/>
              <a:ext cx="9525" cy="513080"/>
            </a:xfrm>
            <a:custGeom>
              <a:avLst/>
              <a:gdLst/>
              <a:ahLst/>
              <a:cxnLst/>
              <a:rect l="l" t="t" r="r" b="b"/>
              <a:pathLst>
                <a:path w="9525" h="513079">
                  <a:moveTo>
                    <a:pt x="9004" y="508495"/>
                  </a:moveTo>
                  <a:lnTo>
                    <a:pt x="7683" y="505307"/>
                  </a:lnTo>
                  <a:lnTo>
                    <a:pt x="4508" y="503999"/>
                  </a:lnTo>
                  <a:lnTo>
                    <a:pt x="1320" y="505307"/>
                  </a:lnTo>
                  <a:lnTo>
                    <a:pt x="0" y="508495"/>
                  </a:lnTo>
                  <a:lnTo>
                    <a:pt x="1320" y="511683"/>
                  </a:lnTo>
                  <a:lnTo>
                    <a:pt x="4508" y="513003"/>
                  </a:lnTo>
                  <a:lnTo>
                    <a:pt x="7683" y="511683"/>
                  </a:lnTo>
                  <a:lnTo>
                    <a:pt x="9004" y="508495"/>
                  </a:lnTo>
                  <a:close/>
                </a:path>
                <a:path w="9525" h="513079">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94" name="object 94" descr=""/>
            <p:cNvSpPr/>
            <p:nvPr/>
          </p:nvSpPr>
          <p:spPr>
            <a:xfrm>
              <a:off x="2717999" y="3851921"/>
              <a:ext cx="0" cy="473075"/>
            </a:xfrm>
            <a:custGeom>
              <a:avLst/>
              <a:gdLst/>
              <a:ahLst/>
              <a:cxnLst/>
              <a:rect l="l" t="t" r="r" b="b"/>
              <a:pathLst>
                <a:path w="0" h="473075">
                  <a:moveTo>
                    <a:pt x="0" y="472744"/>
                  </a:moveTo>
                  <a:lnTo>
                    <a:pt x="0" y="0"/>
                  </a:lnTo>
                </a:path>
              </a:pathLst>
            </a:custGeom>
            <a:ln w="9004">
              <a:solidFill>
                <a:srgbClr val="BCBEC0"/>
              </a:solidFill>
              <a:prstDash val="dot"/>
            </a:ln>
          </p:spPr>
          <p:txBody>
            <a:bodyPr wrap="square" lIns="0" tIns="0" rIns="0" bIns="0" rtlCol="0"/>
            <a:lstStyle/>
            <a:p/>
          </p:txBody>
        </p:sp>
        <p:sp>
          <p:nvSpPr>
            <p:cNvPr id="95" name="object 95" descr=""/>
            <p:cNvSpPr/>
            <p:nvPr/>
          </p:nvSpPr>
          <p:spPr>
            <a:xfrm>
              <a:off x="2713494" y="3838511"/>
              <a:ext cx="9525" cy="508634"/>
            </a:xfrm>
            <a:custGeom>
              <a:avLst/>
              <a:gdLst/>
              <a:ahLst/>
              <a:cxnLst/>
              <a:rect l="l" t="t" r="r" b="b"/>
              <a:pathLst>
                <a:path w="9525" h="508635">
                  <a:moveTo>
                    <a:pt x="9004" y="503999"/>
                  </a:moveTo>
                  <a:lnTo>
                    <a:pt x="7683" y="500811"/>
                  </a:lnTo>
                  <a:lnTo>
                    <a:pt x="4495" y="499503"/>
                  </a:lnTo>
                  <a:lnTo>
                    <a:pt x="1320" y="500811"/>
                  </a:lnTo>
                  <a:lnTo>
                    <a:pt x="0" y="503999"/>
                  </a:lnTo>
                  <a:lnTo>
                    <a:pt x="1320" y="507187"/>
                  </a:lnTo>
                  <a:lnTo>
                    <a:pt x="4495" y="508508"/>
                  </a:lnTo>
                  <a:lnTo>
                    <a:pt x="7683" y="507187"/>
                  </a:lnTo>
                  <a:lnTo>
                    <a:pt x="9004" y="503999"/>
                  </a:lnTo>
                  <a:close/>
                </a:path>
                <a:path w="9525" h="508635">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96" name="object 96" descr=""/>
            <p:cNvSpPr/>
            <p:nvPr/>
          </p:nvSpPr>
          <p:spPr>
            <a:xfrm>
              <a:off x="5777999" y="3851921"/>
              <a:ext cx="0" cy="473075"/>
            </a:xfrm>
            <a:custGeom>
              <a:avLst/>
              <a:gdLst/>
              <a:ahLst/>
              <a:cxnLst/>
              <a:rect l="l" t="t" r="r" b="b"/>
              <a:pathLst>
                <a:path w="0" h="473075">
                  <a:moveTo>
                    <a:pt x="0" y="472744"/>
                  </a:moveTo>
                  <a:lnTo>
                    <a:pt x="0" y="0"/>
                  </a:lnTo>
                </a:path>
              </a:pathLst>
            </a:custGeom>
            <a:ln w="9004">
              <a:solidFill>
                <a:srgbClr val="BCBEC0"/>
              </a:solidFill>
              <a:prstDash val="dot"/>
            </a:ln>
          </p:spPr>
          <p:txBody>
            <a:bodyPr wrap="square" lIns="0" tIns="0" rIns="0" bIns="0" rtlCol="0"/>
            <a:lstStyle/>
            <a:p/>
          </p:txBody>
        </p:sp>
        <p:sp>
          <p:nvSpPr>
            <p:cNvPr id="97" name="object 97" descr=""/>
            <p:cNvSpPr/>
            <p:nvPr/>
          </p:nvSpPr>
          <p:spPr>
            <a:xfrm>
              <a:off x="5773496" y="3838511"/>
              <a:ext cx="9525" cy="508634"/>
            </a:xfrm>
            <a:custGeom>
              <a:avLst/>
              <a:gdLst/>
              <a:ahLst/>
              <a:cxnLst/>
              <a:rect l="l" t="t" r="r" b="b"/>
              <a:pathLst>
                <a:path w="9525" h="508635">
                  <a:moveTo>
                    <a:pt x="9004" y="503999"/>
                  </a:moveTo>
                  <a:lnTo>
                    <a:pt x="7683" y="500811"/>
                  </a:lnTo>
                  <a:lnTo>
                    <a:pt x="4495" y="499503"/>
                  </a:lnTo>
                  <a:lnTo>
                    <a:pt x="1308" y="500811"/>
                  </a:lnTo>
                  <a:lnTo>
                    <a:pt x="0" y="503999"/>
                  </a:lnTo>
                  <a:lnTo>
                    <a:pt x="1308" y="507187"/>
                  </a:lnTo>
                  <a:lnTo>
                    <a:pt x="4495" y="508508"/>
                  </a:lnTo>
                  <a:lnTo>
                    <a:pt x="7683" y="507187"/>
                  </a:lnTo>
                  <a:lnTo>
                    <a:pt x="9004" y="503999"/>
                  </a:lnTo>
                  <a:close/>
                </a:path>
                <a:path w="9525" h="508635">
                  <a:moveTo>
                    <a:pt x="9004" y="4495"/>
                  </a:moveTo>
                  <a:lnTo>
                    <a:pt x="7683" y="1308"/>
                  </a:lnTo>
                  <a:lnTo>
                    <a:pt x="4495" y="0"/>
                  </a:lnTo>
                  <a:lnTo>
                    <a:pt x="1308" y="1308"/>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98" name="object 98" descr=""/>
            <p:cNvSpPr/>
            <p:nvPr/>
          </p:nvSpPr>
          <p:spPr>
            <a:xfrm>
              <a:off x="1349999" y="4351643"/>
              <a:ext cx="0" cy="593725"/>
            </a:xfrm>
            <a:custGeom>
              <a:avLst/>
              <a:gdLst/>
              <a:ahLst/>
              <a:cxnLst/>
              <a:rect l="l" t="t" r="r" b="b"/>
              <a:pathLst>
                <a:path w="0" h="593725">
                  <a:moveTo>
                    <a:pt x="0" y="593597"/>
                  </a:moveTo>
                  <a:lnTo>
                    <a:pt x="0" y="0"/>
                  </a:lnTo>
                </a:path>
              </a:pathLst>
            </a:custGeom>
            <a:ln w="9004">
              <a:solidFill>
                <a:srgbClr val="BCBEC0"/>
              </a:solidFill>
              <a:prstDash val="dot"/>
            </a:ln>
          </p:spPr>
          <p:txBody>
            <a:bodyPr wrap="square" lIns="0" tIns="0" rIns="0" bIns="0" rtlCol="0"/>
            <a:lstStyle/>
            <a:p/>
          </p:txBody>
        </p:sp>
        <p:sp>
          <p:nvSpPr>
            <p:cNvPr id="99" name="object 99" descr=""/>
            <p:cNvSpPr/>
            <p:nvPr/>
          </p:nvSpPr>
          <p:spPr>
            <a:xfrm>
              <a:off x="1345488" y="4338002"/>
              <a:ext cx="9525" cy="630555"/>
            </a:xfrm>
            <a:custGeom>
              <a:avLst/>
              <a:gdLst/>
              <a:ahLst/>
              <a:cxnLst/>
              <a:rect l="l" t="t" r="r" b="b"/>
              <a:pathLst>
                <a:path w="9525" h="630554">
                  <a:moveTo>
                    <a:pt x="9004" y="625513"/>
                  </a:moveTo>
                  <a:lnTo>
                    <a:pt x="7683" y="622325"/>
                  </a:lnTo>
                  <a:lnTo>
                    <a:pt x="4508" y="621004"/>
                  </a:lnTo>
                  <a:lnTo>
                    <a:pt x="1320" y="622325"/>
                  </a:lnTo>
                  <a:lnTo>
                    <a:pt x="0" y="625513"/>
                  </a:lnTo>
                  <a:lnTo>
                    <a:pt x="1320" y="628688"/>
                  </a:lnTo>
                  <a:lnTo>
                    <a:pt x="4508" y="630008"/>
                  </a:lnTo>
                  <a:lnTo>
                    <a:pt x="7683" y="628688"/>
                  </a:lnTo>
                  <a:lnTo>
                    <a:pt x="9004" y="625513"/>
                  </a:lnTo>
                  <a:close/>
                </a:path>
                <a:path w="9525" h="630554">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00" name="object 100" descr=""/>
            <p:cNvSpPr/>
            <p:nvPr/>
          </p:nvSpPr>
          <p:spPr>
            <a:xfrm>
              <a:off x="2717999" y="4351643"/>
              <a:ext cx="0" cy="593725"/>
            </a:xfrm>
            <a:custGeom>
              <a:avLst/>
              <a:gdLst/>
              <a:ahLst/>
              <a:cxnLst/>
              <a:rect l="l" t="t" r="r" b="b"/>
              <a:pathLst>
                <a:path w="0" h="593725">
                  <a:moveTo>
                    <a:pt x="0" y="593597"/>
                  </a:moveTo>
                  <a:lnTo>
                    <a:pt x="0" y="0"/>
                  </a:lnTo>
                </a:path>
              </a:pathLst>
            </a:custGeom>
            <a:ln w="9004">
              <a:solidFill>
                <a:srgbClr val="BCBEC0"/>
              </a:solidFill>
              <a:prstDash val="dot"/>
            </a:ln>
          </p:spPr>
          <p:txBody>
            <a:bodyPr wrap="square" lIns="0" tIns="0" rIns="0" bIns="0" rtlCol="0"/>
            <a:lstStyle/>
            <a:p/>
          </p:txBody>
        </p:sp>
        <p:sp>
          <p:nvSpPr>
            <p:cNvPr id="101" name="object 101" descr=""/>
            <p:cNvSpPr/>
            <p:nvPr/>
          </p:nvSpPr>
          <p:spPr>
            <a:xfrm>
              <a:off x="2713494" y="4338002"/>
              <a:ext cx="9525" cy="630555"/>
            </a:xfrm>
            <a:custGeom>
              <a:avLst/>
              <a:gdLst/>
              <a:ahLst/>
              <a:cxnLst/>
              <a:rect l="l" t="t" r="r" b="b"/>
              <a:pathLst>
                <a:path w="9525" h="630554">
                  <a:moveTo>
                    <a:pt x="9004" y="625513"/>
                  </a:moveTo>
                  <a:lnTo>
                    <a:pt x="7683" y="622325"/>
                  </a:lnTo>
                  <a:lnTo>
                    <a:pt x="4495" y="621004"/>
                  </a:lnTo>
                  <a:lnTo>
                    <a:pt x="1320" y="622325"/>
                  </a:lnTo>
                  <a:lnTo>
                    <a:pt x="0" y="625513"/>
                  </a:lnTo>
                  <a:lnTo>
                    <a:pt x="1320" y="628688"/>
                  </a:lnTo>
                  <a:lnTo>
                    <a:pt x="4495" y="630008"/>
                  </a:lnTo>
                  <a:lnTo>
                    <a:pt x="7683" y="628688"/>
                  </a:lnTo>
                  <a:lnTo>
                    <a:pt x="9004" y="625513"/>
                  </a:lnTo>
                  <a:close/>
                </a:path>
                <a:path w="9525" h="630554">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02" name="object 102" descr=""/>
            <p:cNvSpPr/>
            <p:nvPr/>
          </p:nvSpPr>
          <p:spPr>
            <a:xfrm>
              <a:off x="5777999" y="4351643"/>
              <a:ext cx="0" cy="593725"/>
            </a:xfrm>
            <a:custGeom>
              <a:avLst/>
              <a:gdLst/>
              <a:ahLst/>
              <a:cxnLst/>
              <a:rect l="l" t="t" r="r" b="b"/>
              <a:pathLst>
                <a:path w="0" h="593725">
                  <a:moveTo>
                    <a:pt x="0" y="593597"/>
                  </a:moveTo>
                  <a:lnTo>
                    <a:pt x="0" y="0"/>
                  </a:lnTo>
                </a:path>
              </a:pathLst>
            </a:custGeom>
            <a:ln w="9004">
              <a:solidFill>
                <a:srgbClr val="BCBEC0"/>
              </a:solidFill>
              <a:prstDash val="dot"/>
            </a:ln>
          </p:spPr>
          <p:txBody>
            <a:bodyPr wrap="square" lIns="0" tIns="0" rIns="0" bIns="0" rtlCol="0"/>
            <a:lstStyle/>
            <a:p/>
          </p:txBody>
        </p:sp>
        <p:sp>
          <p:nvSpPr>
            <p:cNvPr id="103" name="object 103" descr=""/>
            <p:cNvSpPr/>
            <p:nvPr/>
          </p:nvSpPr>
          <p:spPr>
            <a:xfrm>
              <a:off x="5773496" y="4338002"/>
              <a:ext cx="9525" cy="630555"/>
            </a:xfrm>
            <a:custGeom>
              <a:avLst/>
              <a:gdLst/>
              <a:ahLst/>
              <a:cxnLst/>
              <a:rect l="l" t="t" r="r" b="b"/>
              <a:pathLst>
                <a:path w="9525" h="630554">
                  <a:moveTo>
                    <a:pt x="9004" y="625513"/>
                  </a:moveTo>
                  <a:lnTo>
                    <a:pt x="7683" y="622325"/>
                  </a:lnTo>
                  <a:lnTo>
                    <a:pt x="4495" y="621004"/>
                  </a:lnTo>
                  <a:lnTo>
                    <a:pt x="1308" y="622325"/>
                  </a:lnTo>
                  <a:lnTo>
                    <a:pt x="0" y="625513"/>
                  </a:lnTo>
                  <a:lnTo>
                    <a:pt x="1308" y="628688"/>
                  </a:lnTo>
                  <a:lnTo>
                    <a:pt x="4495" y="630008"/>
                  </a:lnTo>
                  <a:lnTo>
                    <a:pt x="7683" y="628688"/>
                  </a:lnTo>
                  <a:lnTo>
                    <a:pt x="9004" y="625513"/>
                  </a:lnTo>
                  <a:close/>
                </a:path>
                <a:path w="9525" h="630554">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04" name="object 104" descr=""/>
            <p:cNvSpPr/>
            <p:nvPr/>
          </p:nvSpPr>
          <p:spPr>
            <a:xfrm>
              <a:off x="271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05" name="object 105" descr=""/>
            <p:cNvSpPr/>
            <p:nvPr/>
          </p:nvSpPr>
          <p:spPr>
            <a:xfrm>
              <a:off x="2713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06" name="object 106" descr=""/>
            <p:cNvSpPr/>
            <p:nvPr/>
          </p:nvSpPr>
          <p:spPr>
            <a:xfrm>
              <a:off x="577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07" name="object 107" descr=""/>
            <p:cNvSpPr/>
            <p:nvPr/>
          </p:nvSpPr>
          <p:spPr>
            <a:xfrm>
              <a:off x="5773496" y="368998"/>
              <a:ext cx="9525" cy="207010"/>
            </a:xfrm>
            <a:custGeom>
              <a:avLst/>
              <a:gdLst/>
              <a:ahLst/>
              <a:cxnLst/>
              <a:rect l="l" t="t" r="r" b="b"/>
              <a:pathLst>
                <a:path w="9525" h="207009">
                  <a:moveTo>
                    <a:pt x="9004" y="202514"/>
                  </a:moveTo>
                  <a:lnTo>
                    <a:pt x="7683" y="199326"/>
                  </a:lnTo>
                  <a:lnTo>
                    <a:pt x="4495" y="198005"/>
                  </a:lnTo>
                  <a:lnTo>
                    <a:pt x="1308" y="199326"/>
                  </a:lnTo>
                  <a:lnTo>
                    <a:pt x="0" y="202514"/>
                  </a:lnTo>
                  <a:lnTo>
                    <a:pt x="1308" y="205701"/>
                  </a:lnTo>
                  <a:lnTo>
                    <a:pt x="4495" y="207010"/>
                  </a:lnTo>
                  <a:lnTo>
                    <a:pt x="7683" y="205701"/>
                  </a:lnTo>
                  <a:lnTo>
                    <a:pt x="9004" y="202514"/>
                  </a:lnTo>
                  <a:close/>
                </a:path>
                <a:path w="9525" h="207009">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08" name="object 108" descr=""/>
            <p:cNvSpPr/>
            <p:nvPr/>
          </p:nvSpPr>
          <p:spPr>
            <a:xfrm>
              <a:off x="557999" y="364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09" name="object 109" descr=""/>
            <p:cNvSpPr/>
            <p:nvPr/>
          </p:nvSpPr>
          <p:spPr>
            <a:xfrm>
              <a:off x="1349999"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10" name="object 110" descr=""/>
            <p:cNvSpPr/>
            <p:nvPr/>
          </p:nvSpPr>
          <p:spPr>
            <a:xfrm>
              <a:off x="2717999"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11" name="object 111" descr=""/>
            <p:cNvSpPr/>
            <p:nvPr/>
          </p:nvSpPr>
          <p:spPr>
            <a:xfrm>
              <a:off x="5777999"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12" name="object 112" descr=""/>
            <p:cNvSpPr/>
            <p:nvPr/>
          </p:nvSpPr>
          <p:spPr>
            <a:xfrm>
              <a:off x="557999" y="580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13" name="object 113" descr=""/>
            <p:cNvSpPr/>
            <p:nvPr/>
          </p:nvSpPr>
          <p:spPr>
            <a:xfrm>
              <a:off x="1349999"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14" name="object 114" descr=""/>
            <p:cNvSpPr/>
            <p:nvPr/>
          </p:nvSpPr>
          <p:spPr>
            <a:xfrm>
              <a:off x="2717999" y="580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15" name="object 115" descr=""/>
            <p:cNvSpPr/>
            <p:nvPr/>
          </p:nvSpPr>
          <p:spPr>
            <a:xfrm>
              <a:off x="5777999"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16" name="object 116" descr=""/>
            <p:cNvSpPr/>
            <p:nvPr/>
          </p:nvSpPr>
          <p:spPr>
            <a:xfrm>
              <a:off x="557999" y="49725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17" name="object 117" descr=""/>
            <p:cNvSpPr/>
            <p:nvPr/>
          </p:nvSpPr>
          <p:spPr>
            <a:xfrm>
              <a:off x="1349999"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18" name="object 118" descr=""/>
            <p:cNvSpPr/>
            <p:nvPr/>
          </p:nvSpPr>
          <p:spPr>
            <a:xfrm>
              <a:off x="2717999" y="4972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19" name="object 119" descr=""/>
            <p:cNvSpPr/>
            <p:nvPr/>
          </p:nvSpPr>
          <p:spPr>
            <a:xfrm>
              <a:off x="5777999"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120" name="object 120" descr=""/>
          <p:cNvSpPr txBox="1"/>
          <p:nvPr/>
        </p:nvSpPr>
        <p:spPr>
          <a:xfrm>
            <a:off x="1650514" y="741307"/>
            <a:ext cx="14287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認</a:t>
            </a:r>
            <a:endParaRPr sz="900">
              <a:latin typeface="華康標楷體"/>
              <a:cs typeface="華康標楷體"/>
            </a:endParaRPr>
          </a:p>
        </p:txBody>
      </p:sp>
      <p:sp>
        <p:nvSpPr>
          <p:cNvPr id="121" name="object 121" descr=""/>
          <p:cNvSpPr txBox="1"/>
          <p:nvPr/>
        </p:nvSpPr>
        <p:spPr>
          <a:xfrm>
            <a:off x="557999" y="309344"/>
            <a:ext cx="6642100" cy="457834"/>
          </a:xfrm>
          <a:prstGeom prst="rect">
            <a:avLst/>
          </a:prstGeom>
        </p:spPr>
        <p:txBody>
          <a:bodyPr wrap="square" lIns="0" tIns="90805" rIns="0" bIns="0" rtlCol="0" vert="horz">
            <a:spAutoFit/>
          </a:bodyPr>
          <a:lstStyle/>
          <a:p>
            <a:pPr marL="850265">
              <a:lnSpc>
                <a:spcPct val="100000"/>
              </a:lnSpc>
              <a:spcBef>
                <a:spcPts val="715"/>
              </a:spcBef>
              <a:tabLst>
                <a:tab pos="3460115" algn="l"/>
                <a:tab pos="5701030" algn="l"/>
              </a:tabLst>
            </a:pPr>
            <a:r>
              <a:rPr dirty="0" sz="900" spc="-10">
                <a:solidFill>
                  <a:srgbClr val="231F20"/>
                </a:solidFill>
                <a:latin typeface="SimSun"/>
                <a:cs typeface="SimSun"/>
              </a:rPr>
              <a:t>教學內</a:t>
            </a:r>
            <a:r>
              <a:rPr dirty="0" sz="900" spc="-50">
                <a:solidFill>
                  <a:srgbClr val="231F20"/>
                </a:solidFill>
                <a:latin typeface="SimSun"/>
                <a:cs typeface="SimSun"/>
              </a:rPr>
              <a:t>容</a:t>
            </a:r>
            <a:r>
              <a:rPr dirty="0" sz="900">
                <a:solidFill>
                  <a:srgbClr val="231F20"/>
                </a:solidFill>
                <a:latin typeface="SimSun"/>
                <a:cs typeface="SimSun"/>
              </a:rPr>
              <a:t>	</a:t>
            </a:r>
            <a:r>
              <a:rPr dirty="0" sz="900" spc="-10">
                <a:solidFill>
                  <a:srgbClr val="231F20"/>
                </a:solidFill>
                <a:latin typeface="SimSun"/>
                <a:cs typeface="SimSun"/>
              </a:rPr>
              <a:t>指導要</a:t>
            </a:r>
            <a:r>
              <a:rPr dirty="0" sz="900" spc="-50">
                <a:solidFill>
                  <a:srgbClr val="231F20"/>
                </a:solidFill>
                <a:latin typeface="SimSun"/>
                <a:cs typeface="SimSun"/>
              </a:rPr>
              <a:t>領</a:t>
            </a:r>
            <a:r>
              <a:rPr dirty="0" sz="900">
                <a:solidFill>
                  <a:srgbClr val="231F20"/>
                </a:solidFill>
                <a:latin typeface="SimSun"/>
                <a:cs typeface="SimSun"/>
              </a:rPr>
              <a:t>	</a:t>
            </a:r>
            <a:r>
              <a:rPr dirty="0" sz="900" spc="-10">
                <a:solidFill>
                  <a:srgbClr val="231F20"/>
                </a:solidFill>
                <a:latin typeface="SimSun"/>
                <a:cs typeface="SimSun"/>
              </a:rPr>
              <a:t>注意事</a:t>
            </a:r>
            <a:r>
              <a:rPr dirty="0" sz="900" spc="-50">
                <a:solidFill>
                  <a:srgbClr val="231F20"/>
                </a:solidFill>
                <a:latin typeface="SimSun"/>
                <a:cs typeface="SimSun"/>
              </a:rPr>
              <a:t>項</a:t>
            </a:r>
            <a:endParaRPr sz="900">
              <a:latin typeface="SimSun"/>
              <a:cs typeface="SimSun"/>
            </a:endParaRPr>
          </a:p>
          <a:p>
            <a:pPr marL="809625">
              <a:lnSpc>
                <a:spcPct val="100000"/>
              </a:lnSpc>
              <a:spcBef>
                <a:spcPts val="620"/>
              </a:spcBef>
            </a:pPr>
            <a:r>
              <a:rPr dirty="0" sz="900">
                <a:solidFill>
                  <a:srgbClr val="231F20"/>
                </a:solidFill>
                <a:latin typeface="華康標楷體"/>
                <a:cs typeface="華康標楷體"/>
              </a:rPr>
              <a:t>（</a:t>
            </a:r>
            <a:r>
              <a:rPr dirty="0" sz="900">
                <a:solidFill>
                  <a:srgbClr val="231F20"/>
                </a:solidFill>
                <a:latin typeface="Trebuchet MS"/>
                <a:cs typeface="Trebuchet MS"/>
              </a:rPr>
              <a:t>1</a:t>
            </a:r>
            <a:r>
              <a:rPr dirty="0" sz="900">
                <a:solidFill>
                  <a:srgbClr val="231F20"/>
                </a:solidFill>
                <a:latin typeface="華康標楷體"/>
                <a:cs typeface="華康標楷體"/>
              </a:rPr>
              <a:t>）</a:t>
            </a:r>
            <a:r>
              <a:rPr dirty="0" sz="900" spc="85">
                <a:solidFill>
                  <a:srgbClr val="231F20"/>
                </a:solidFill>
                <a:latin typeface="華康標楷體"/>
                <a:cs typeface="華康標楷體"/>
              </a:rPr>
              <a:t>起步前做好安全確 </a:t>
            </a:r>
            <a:r>
              <a:rPr dirty="0" sz="900" spc="-40">
                <a:solidFill>
                  <a:srgbClr val="231F20"/>
                </a:solidFill>
                <a:latin typeface="華康標楷體"/>
                <a:cs typeface="華康標楷體"/>
              </a:rPr>
              <a:t>（</a:t>
            </a:r>
            <a:r>
              <a:rPr dirty="0" sz="900" spc="-40">
                <a:solidFill>
                  <a:srgbClr val="231F20"/>
                </a:solidFill>
                <a:latin typeface="Trebuchet MS"/>
                <a:cs typeface="Trebuchet MS"/>
              </a:rPr>
              <a:t>1</a:t>
            </a:r>
            <a:r>
              <a:rPr dirty="0" sz="900" spc="-40">
                <a:solidFill>
                  <a:srgbClr val="231F20"/>
                </a:solidFill>
                <a:latin typeface="華康標楷體"/>
                <a:cs typeface="華康標楷體"/>
              </a:rPr>
              <a:t>）</a:t>
            </a:r>
            <a:r>
              <a:rPr dirty="0" sz="900" spc="15">
                <a:solidFill>
                  <a:srgbClr val="231F20"/>
                </a:solidFill>
                <a:latin typeface="華康標楷體"/>
                <a:cs typeface="華康標楷體"/>
              </a:rPr>
              <a:t>利用照後鏡與擺頭察看確認車輛前後左右的安全狀況。 ．從這個階段正確養成</a:t>
            </a:r>
            <a:endParaRPr sz="900">
              <a:latin typeface="華康標楷體"/>
              <a:cs typeface="華康標楷體"/>
            </a:endParaRPr>
          </a:p>
        </p:txBody>
      </p:sp>
      <p:sp>
        <p:nvSpPr>
          <p:cNvPr id="122" name="object 122" descr=""/>
          <p:cNvSpPr txBox="1"/>
          <p:nvPr/>
        </p:nvSpPr>
        <p:spPr>
          <a:xfrm>
            <a:off x="5920196" y="741307"/>
            <a:ext cx="1238885" cy="447040"/>
          </a:xfrm>
          <a:prstGeom prst="rect">
            <a:avLst/>
          </a:prstGeom>
        </p:spPr>
        <p:txBody>
          <a:bodyPr wrap="square" lIns="0" tIns="12065" rIns="0" bIns="0" rtlCol="0" vert="horz">
            <a:spAutoFit/>
          </a:bodyPr>
          <a:lstStyle/>
          <a:p>
            <a:pPr algn="just" marL="12700" marR="5080">
              <a:lnSpc>
                <a:spcPct val="102400"/>
              </a:lnSpc>
              <a:spcBef>
                <a:spcPts val="95"/>
              </a:spcBef>
            </a:pPr>
            <a:r>
              <a:rPr dirty="0" sz="900" spc="-135">
                <a:solidFill>
                  <a:srgbClr val="231F20"/>
                </a:solidFill>
                <a:latin typeface="華康標楷體"/>
                <a:cs typeface="華康標楷體"/>
              </a:rPr>
              <a:t>（</a:t>
            </a:r>
            <a:r>
              <a:rPr dirty="0" sz="900" spc="-135">
                <a:solidFill>
                  <a:srgbClr val="231F20"/>
                </a:solidFill>
                <a:latin typeface="Trebuchet MS"/>
                <a:cs typeface="Trebuchet MS"/>
              </a:rPr>
              <a:t>1</a:t>
            </a:r>
            <a:r>
              <a:rPr dirty="0" sz="900" spc="-135">
                <a:solidFill>
                  <a:srgbClr val="231F20"/>
                </a:solidFill>
                <a:latin typeface="華康標楷體"/>
                <a:cs typeface="華康標楷體"/>
              </a:rPr>
              <a:t>）</a:t>
            </a:r>
            <a:r>
              <a:rPr dirty="0" sz="900" spc="65">
                <a:solidFill>
                  <a:srgbClr val="231F20"/>
                </a:solidFill>
                <a:latin typeface="華康標楷體"/>
                <a:cs typeface="華康標楷體"/>
              </a:rPr>
              <a:t> 照後鏡確認</a:t>
            </a:r>
            <a:r>
              <a:rPr dirty="0" sz="900" spc="-25">
                <a:solidFill>
                  <a:srgbClr val="231F20"/>
                </a:solidFill>
                <a:latin typeface="華康標楷體"/>
                <a:cs typeface="華康標楷體"/>
              </a:rPr>
              <a:t>（</a:t>
            </a:r>
            <a:r>
              <a:rPr dirty="0" sz="900" spc="-25">
                <a:solidFill>
                  <a:srgbClr val="231F20"/>
                </a:solidFill>
                <a:latin typeface="Trebuchet MS"/>
                <a:cs typeface="Trebuchet MS"/>
              </a:rPr>
              <a:t>2</a:t>
            </a:r>
            <a:r>
              <a:rPr dirty="0" sz="900" spc="-25">
                <a:solidFill>
                  <a:srgbClr val="231F20"/>
                </a:solidFill>
                <a:latin typeface="華康標楷體"/>
                <a:cs typeface="華康標楷體"/>
              </a:rPr>
              <a:t>）</a:t>
            </a:r>
            <a:r>
              <a:rPr dirty="0" sz="900" spc="-5">
                <a:solidFill>
                  <a:srgbClr val="231F20"/>
                </a:solidFill>
                <a:latin typeface="華康標楷體"/>
                <a:cs typeface="華康標楷體"/>
              </a:rPr>
              <a:t>顯示方向燈</a:t>
            </a:r>
            <a:r>
              <a:rPr dirty="0" sz="900" spc="-10">
                <a:solidFill>
                  <a:srgbClr val="231F20"/>
                </a:solidFill>
                <a:latin typeface="華康標楷體"/>
                <a:cs typeface="華康標楷體"/>
              </a:rPr>
              <a:t>（</a:t>
            </a:r>
            <a:r>
              <a:rPr dirty="0" sz="900" spc="-10">
                <a:solidFill>
                  <a:srgbClr val="231F20"/>
                </a:solidFill>
                <a:latin typeface="Trebuchet MS"/>
                <a:cs typeface="Trebuchet MS"/>
              </a:rPr>
              <a:t>3</a:t>
            </a:r>
            <a:r>
              <a:rPr dirty="0" sz="900" spc="-10">
                <a:solidFill>
                  <a:srgbClr val="231F20"/>
                </a:solidFill>
                <a:latin typeface="華康標楷體"/>
                <a:cs typeface="華康標楷體"/>
              </a:rPr>
              <a:t>）</a:t>
            </a:r>
            <a:r>
              <a:rPr dirty="0" sz="900" spc="-20">
                <a:solidFill>
                  <a:srgbClr val="231F20"/>
                </a:solidFill>
                <a:latin typeface="華康標楷體"/>
                <a:cs typeface="華康標楷體"/>
              </a:rPr>
              <a:t>起步操</a:t>
            </a:r>
            <a:r>
              <a:rPr dirty="0" sz="900" spc="-15">
                <a:solidFill>
                  <a:srgbClr val="231F20"/>
                </a:solidFill>
                <a:latin typeface="華康標楷體"/>
                <a:cs typeface="華康標楷體"/>
              </a:rPr>
              <a:t>作的三步驟安全習慣。</a:t>
            </a:r>
            <a:endParaRPr sz="900">
              <a:latin typeface="華康標楷體"/>
              <a:cs typeface="華康標楷體"/>
            </a:endParaRPr>
          </a:p>
        </p:txBody>
      </p:sp>
      <p:sp>
        <p:nvSpPr>
          <p:cNvPr id="123" name="object 123" descr=""/>
          <p:cNvSpPr txBox="1"/>
          <p:nvPr/>
        </p:nvSpPr>
        <p:spPr>
          <a:xfrm>
            <a:off x="1355440" y="1230952"/>
            <a:ext cx="881380"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2</a:t>
            </a:r>
            <a:r>
              <a:rPr dirty="0" sz="900" spc="-20">
                <a:solidFill>
                  <a:srgbClr val="231F20"/>
                </a:solidFill>
                <a:latin typeface="華康標楷體"/>
                <a:cs typeface="華康標楷體"/>
              </a:rPr>
              <a:t>）顯示方向燈</a:t>
            </a:r>
            <a:endParaRPr sz="900">
              <a:latin typeface="華康標楷體"/>
              <a:cs typeface="華康標楷體"/>
            </a:endParaRPr>
          </a:p>
        </p:txBody>
      </p:sp>
      <p:sp>
        <p:nvSpPr>
          <p:cNvPr id="124" name="object 124" descr=""/>
          <p:cNvSpPr txBox="1"/>
          <p:nvPr/>
        </p:nvSpPr>
        <p:spPr>
          <a:xfrm>
            <a:off x="3011458" y="1371352"/>
            <a:ext cx="1508760" cy="166370"/>
          </a:xfrm>
          <a:prstGeom prst="rect">
            <a:avLst/>
          </a:prstGeom>
        </p:spPr>
        <p:txBody>
          <a:bodyPr wrap="square" lIns="0" tIns="15240" rIns="0" bIns="0" rtlCol="0" vert="horz">
            <a:spAutoFit/>
          </a:bodyPr>
          <a:lstStyle/>
          <a:p>
            <a:pPr marL="12700">
              <a:lnSpc>
                <a:spcPct val="100000"/>
              </a:lnSpc>
              <a:spcBef>
                <a:spcPts val="120"/>
              </a:spcBef>
            </a:pPr>
            <a:r>
              <a:rPr dirty="0" sz="900" spc="-10">
                <a:solidFill>
                  <a:srgbClr val="231F20"/>
                </a:solidFill>
                <a:latin typeface="華康標楷體"/>
                <a:cs typeface="華康標楷體"/>
              </a:rPr>
              <a:t>正常顯示且發出閃爍聲音）</a:t>
            </a:r>
            <a:r>
              <a:rPr dirty="0" sz="900" spc="-50">
                <a:solidFill>
                  <a:srgbClr val="231F20"/>
                </a:solidFill>
                <a:latin typeface="華康標楷體"/>
                <a:cs typeface="華康標楷體"/>
              </a:rPr>
              <a:t>。</a:t>
            </a:r>
            <a:endParaRPr sz="900">
              <a:latin typeface="華康標楷體"/>
              <a:cs typeface="華康標楷體"/>
            </a:endParaRPr>
          </a:p>
        </p:txBody>
      </p:sp>
      <p:sp>
        <p:nvSpPr>
          <p:cNvPr id="125" name="object 125" descr=""/>
          <p:cNvSpPr txBox="1"/>
          <p:nvPr/>
        </p:nvSpPr>
        <p:spPr>
          <a:xfrm>
            <a:off x="2723404" y="1230952"/>
            <a:ext cx="4442460" cy="166370"/>
          </a:xfrm>
          <a:prstGeom prst="rect">
            <a:avLst/>
          </a:prstGeom>
        </p:spPr>
        <p:txBody>
          <a:bodyPr wrap="square" lIns="0" tIns="15240" rIns="0" bIns="0" rtlCol="0" vert="horz">
            <a:spAutoFit/>
          </a:bodyPr>
          <a:lstStyle/>
          <a:p>
            <a:pPr marL="12700">
              <a:lnSpc>
                <a:spcPct val="100000"/>
              </a:lnSpc>
              <a:spcBef>
                <a:spcPts val="120"/>
              </a:spcBef>
            </a:pP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5">
                <a:solidFill>
                  <a:srgbClr val="231F20"/>
                </a:solidFill>
                <a:latin typeface="華康標楷體"/>
                <a:cs typeface="華康標楷體"/>
              </a:rPr>
              <a:t>顯示左側方向燈</a:t>
            </a:r>
            <a:r>
              <a:rPr dirty="0" sz="900">
                <a:solidFill>
                  <a:srgbClr val="231F20"/>
                </a:solidFill>
                <a:latin typeface="華康標楷體"/>
                <a:cs typeface="華康標楷體"/>
              </a:rPr>
              <a:t>（方向燈是否確實作動？確認方向燈  ．清楚說明行車的視覺特</a:t>
            </a:r>
            <a:endParaRPr sz="900">
              <a:latin typeface="華康標楷體"/>
              <a:cs typeface="華康標楷體"/>
            </a:endParaRPr>
          </a:p>
        </p:txBody>
      </p:sp>
      <p:sp>
        <p:nvSpPr>
          <p:cNvPr id="126" name="object 126" descr=""/>
          <p:cNvSpPr txBox="1"/>
          <p:nvPr/>
        </p:nvSpPr>
        <p:spPr>
          <a:xfrm>
            <a:off x="5907676" y="1371352"/>
            <a:ext cx="1259205" cy="447040"/>
          </a:xfrm>
          <a:prstGeom prst="rect">
            <a:avLst/>
          </a:prstGeom>
        </p:spPr>
        <p:txBody>
          <a:bodyPr wrap="square" lIns="0" tIns="12065" rIns="0" bIns="0" rtlCol="0" vert="horz">
            <a:spAutoFit/>
          </a:bodyPr>
          <a:lstStyle/>
          <a:p>
            <a:pPr algn="just" marL="12700" marR="5080">
              <a:lnSpc>
                <a:spcPct val="102400"/>
              </a:lnSpc>
              <a:spcBef>
                <a:spcPts val="95"/>
              </a:spcBef>
            </a:pPr>
            <a:r>
              <a:rPr dirty="0" sz="900" spc="50">
                <a:solidFill>
                  <a:srgbClr val="231F20"/>
                </a:solidFill>
                <a:latin typeface="華康標楷體"/>
                <a:cs typeface="華康標楷體"/>
              </a:rPr>
              <a:t>性，同時瞭解與熟悉照</a:t>
            </a:r>
            <a:r>
              <a:rPr dirty="0" sz="900" spc="95">
                <a:solidFill>
                  <a:srgbClr val="231F20"/>
                </a:solidFill>
                <a:latin typeface="華康標楷體"/>
                <a:cs typeface="華康標楷體"/>
              </a:rPr>
              <a:t>後鏡的使用方 法</a:t>
            </a:r>
            <a:r>
              <a:rPr dirty="0" sz="900" spc="15">
                <a:solidFill>
                  <a:srgbClr val="231F20"/>
                </a:solidFill>
                <a:latin typeface="華康標楷體"/>
                <a:cs typeface="華康標楷體"/>
              </a:rPr>
              <a:t>（</a:t>
            </a:r>
            <a:r>
              <a:rPr dirty="0" sz="900" spc="-120">
                <a:solidFill>
                  <a:srgbClr val="231F20"/>
                </a:solidFill>
                <a:latin typeface="華康標楷體"/>
                <a:cs typeface="華康標楷體"/>
              </a:rPr>
              <a:t> 圖</a:t>
            </a:r>
            <a:r>
              <a:rPr dirty="0" sz="900" spc="5">
                <a:solidFill>
                  <a:srgbClr val="231F20"/>
                </a:solidFill>
                <a:latin typeface="華康標楷體"/>
                <a:cs typeface="華康標楷體"/>
              </a:rPr>
              <a:t> </a:t>
            </a:r>
            <a:r>
              <a:rPr dirty="0" sz="900" spc="-75">
                <a:solidFill>
                  <a:srgbClr val="231F20"/>
                </a:solidFill>
                <a:latin typeface="Trebuchet MS"/>
                <a:cs typeface="Trebuchet MS"/>
              </a:rPr>
              <a:t>1.3.2</a:t>
            </a:r>
            <a:r>
              <a:rPr dirty="0" sz="900" spc="-75">
                <a:solidFill>
                  <a:srgbClr val="231F20"/>
                </a:solidFill>
                <a:latin typeface="華康標楷體"/>
                <a:cs typeface="華康標楷體"/>
              </a:rPr>
              <a:t>）</a:t>
            </a:r>
            <a:r>
              <a:rPr dirty="0" sz="900" spc="-10">
                <a:solidFill>
                  <a:srgbClr val="231F20"/>
                </a:solidFill>
                <a:latin typeface="華康標楷體"/>
                <a:cs typeface="華康標楷體"/>
              </a:rPr>
              <a:t>。</a:t>
            </a:r>
            <a:endParaRPr sz="900">
              <a:latin typeface="華康標楷體"/>
              <a:cs typeface="華康標楷體"/>
            </a:endParaRPr>
          </a:p>
        </p:txBody>
      </p:sp>
      <p:sp>
        <p:nvSpPr>
          <p:cNvPr id="127" name="object 127" descr=""/>
          <p:cNvSpPr txBox="1"/>
          <p:nvPr/>
        </p:nvSpPr>
        <p:spPr>
          <a:xfrm>
            <a:off x="563466" y="3858935"/>
            <a:ext cx="4923790" cy="166370"/>
          </a:xfrm>
          <a:prstGeom prst="rect">
            <a:avLst/>
          </a:prstGeom>
        </p:spPr>
        <p:txBody>
          <a:bodyPr wrap="square" lIns="0" tIns="15240" rIns="0" bIns="0" rtlCol="0" vert="horz">
            <a:spAutoFit/>
          </a:bodyPr>
          <a:lstStyle/>
          <a:p>
            <a:pPr marL="12700">
              <a:lnSpc>
                <a:spcPct val="100000"/>
              </a:lnSpc>
              <a:spcBef>
                <a:spcPts val="12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掌握起步 ．注意周邊的交通狀況， ．確認左、右後方之人車與動向，並掌握起步的時機。</a:t>
            </a:r>
            <a:endParaRPr sz="900">
              <a:latin typeface="華康標楷體"/>
              <a:cs typeface="華康標楷體"/>
            </a:endParaRPr>
          </a:p>
        </p:txBody>
      </p:sp>
      <p:sp>
        <p:nvSpPr>
          <p:cNvPr id="128" name="object 128" descr=""/>
          <p:cNvSpPr txBox="1"/>
          <p:nvPr/>
        </p:nvSpPr>
        <p:spPr>
          <a:xfrm>
            <a:off x="815399" y="3999335"/>
            <a:ext cx="1862455" cy="529590"/>
          </a:xfrm>
          <a:prstGeom prst="rect">
            <a:avLst/>
          </a:prstGeom>
        </p:spPr>
        <p:txBody>
          <a:bodyPr wrap="square" lIns="0" tIns="12065" rIns="0" bIns="0" rtlCol="0" vert="horz">
            <a:spAutoFit/>
          </a:bodyPr>
          <a:lstStyle/>
          <a:p>
            <a:pPr marL="12700" marR="5080">
              <a:lnSpc>
                <a:spcPct val="102400"/>
              </a:lnSpc>
              <a:spcBef>
                <a:spcPts val="95"/>
              </a:spcBef>
              <a:tabLst>
                <a:tab pos="667385" algn="l"/>
              </a:tabLst>
            </a:pPr>
            <a:r>
              <a:rPr dirty="0" sz="900">
                <a:solidFill>
                  <a:srgbClr val="231F20"/>
                </a:solidFill>
                <a:latin typeface="華康標楷體"/>
                <a:cs typeface="華康標楷體"/>
              </a:rPr>
              <a:t>時機的</a:t>
            </a:r>
            <a:r>
              <a:rPr dirty="0" sz="900" spc="-50">
                <a:solidFill>
                  <a:srgbClr val="231F20"/>
                </a:solidFill>
                <a:latin typeface="華康標楷體"/>
                <a:cs typeface="華康標楷體"/>
              </a:rPr>
              <a:t>方</a:t>
            </a:r>
            <a:r>
              <a:rPr dirty="0" sz="900">
                <a:solidFill>
                  <a:srgbClr val="231F20"/>
                </a:solidFill>
                <a:latin typeface="華康標楷體"/>
                <a:cs typeface="華康標楷體"/>
              </a:rPr>
              <a:t>	同時掌握安全且適當</a:t>
            </a:r>
            <a:r>
              <a:rPr dirty="0" sz="900" spc="-50">
                <a:solidFill>
                  <a:srgbClr val="231F20"/>
                </a:solidFill>
                <a:latin typeface="華康標楷體"/>
                <a:cs typeface="華康標楷體"/>
              </a:rPr>
              <a:t>的法</a:t>
            </a:r>
            <a:r>
              <a:rPr dirty="0" sz="900">
                <a:solidFill>
                  <a:srgbClr val="231F20"/>
                </a:solidFill>
                <a:latin typeface="華康標楷體"/>
                <a:cs typeface="華康標楷體"/>
              </a:rPr>
              <a:t>	</a:t>
            </a:r>
            <a:r>
              <a:rPr dirty="0" sz="900" spc="-10">
                <a:solidFill>
                  <a:srgbClr val="231F20"/>
                </a:solidFill>
                <a:latin typeface="華康標楷體"/>
                <a:cs typeface="華康標楷體"/>
              </a:rPr>
              <a:t>起步時</a:t>
            </a:r>
            <a:r>
              <a:rPr dirty="0" sz="900" spc="-50">
                <a:solidFill>
                  <a:srgbClr val="231F20"/>
                </a:solidFill>
                <a:latin typeface="華康標楷體"/>
                <a:cs typeface="華康標楷體"/>
              </a:rPr>
              <a:t>機</a:t>
            </a:r>
            <a:endParaRPr sz="900">
              <a:latin typeface="華康標楷體"/>
              <a:cs typeface="華康標楷體"/>
            </a:endParaRPr>
          </a:p>
          <a:p>
            <a:pPr marL="552450">
              <a:lnSpc>
                <a:spcPct val="100000"/>
              </a:lnSpc>
              <a:spcBef>
                <a:spcPts val="675"/>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1</a:t>
            </a:r>
            <a:r>
              <a:rPr dirty="0" sz="900" spc="-10">
                <a:solidFill>
                  <a:srgbClr val="231F20"/>
                </a:solidFill>
                <a:latin typeface="華康標楷體"/>
                <a:cs typeface="華康標楷體"/>
              </a:rPr>
              <a:t>）</a:t>
            </a:r>
            <a:r>
              <a:rPr dirty="0" sz="900" spc="-20">
                <a:solidFill>
                  <a:srgbClr val="231F20"/>
                </a:solidFill>
                <a:latin typeface="華康標楷體"/>
                <a:cs typeface="華康標楷體"/>
              </a:rPr>
              <a:t>確認交通狀況</a:t>
            </a:r>
            <a:endParaRPr sz="900">
              <a:latin typeface="華康標楷體"/>
              <a:cs typeface="華康標楷體"/>
            </a:endParaRPr>
          </a:p>
        </p:txBody>
      </p:sp>
      <p:sp>
        <p:nvSpPr>
          <p:cNvPr id="129" name="object 129" descr=""/>
          <p:cNvSpPr txBox="1"/>
          <p:nvPr/>
        </p:nvSpPr>
        <p:spPr>
          <a:xfrm>
            <a:off x="2723435" y="4362971"/>
            <a:ext cx="3042920" cy="587375"/>
          </a:xfrm>
          <a:prstGeom prst="rect">
            <a:avLst/>
          </a:prstGeom>
        </p:spPr>
        <p:txBody>
          <a:bodyPr wrap="square" lIns="0" tIns="12065" rIns="0" bIns="0" rtlCol="0" vert="horz">
            <a:spAutoFit/>
          </a:bodyPr>
          <a:lstStyle/>
          <a:p>
            <a:pPr algn="just" marL="300355" marR="5080" indent="-288290">
              <a:lnSpc>
                <a:spcPct val="102400"/>
              </a:lnSpc>
              <a:spcBef>
                <a:spcPts val="95"/>
              </a:spcBef>
            </a:pPr>
            <a:r>
              <a:rPr dirty="0" sz="900" spc="5">
                <a:solidFill>
                  <a:srgbClr val="231F20"/>
                </a:solidFill>
                <a:latin typeface="華康標楷體"/>
                <a:cs typeface="華康標楷體"/>
              </a:rPr>
              <a:t>（</a:t>
            </a:r>
            <a:r>
              <a:rPr dirty="0" sz="900" spc="5">
                <a:solidFill>
                  <a:srgbClr val="231F20"/>
                </a:solidFill>
                <a:latin typeface="Trebuchet MS"/>
                <a:cs typeface="Trebuchet MS"/>
              </a:rPr>
              <a:t>1</a:t>
            </a:r>
            <a:r>
              <a:rPr dirty="0" sz="900" spc="5">
                <a:solidFill>
                  <a:srgbClr val="231F20"/>
                </a:solidFill>
                <a:latin typeface="華康標楷體"/>
                <a:cs typeface="華康標楷體"/>
              </a:rPr>
              <a:t>）</a:t>
            </a:r>
            <a:r>
              <a:rPr dirty="0" sz="900" spc="10">
                <a:solidFill>
                  <a:srgbClr val="231F20"/>
                </a:solidFill>
                <a:latin typeface="華康標楷體"/>
                <a:cs typeface="華康標楷體"/>
              </a:rPr>
              <a:t>利用照後鏡及擺頭察看</a:t>
            </a:r>
            <a:r>
              <a:rPr dirty="0" sz="900" spc="20">
                <a:solidFill>
                  <a:srgbClr val="231F20"/>
                </a:solidFill>
                <a:latin typeface="華康標楷體"/>
                <a:cs typeface="華康標楷體"/>
              </a:rPr>
              <a:t>（</a:t>
            </a:r>
            <a:r>
              <a:rPr dirty="0" sz="900" spc="15">
                <a:solidFill>
                  <a:srgbClr val="231F20"/>
                </a:solidFill>
                <a:latin typeface="華康標楷體"/>
                <a:cs typeface="華康標楷體"/>
              </a:rPr>
              <a:t>先看右再看左</a:t>
            </a:r>
            <a:r>
              <a:rPr dirty="0" sz="900" spc="5">
                <a:solidFill>
                  <a:srgbClr val="231F20"/>
                </a:solidFill>
                <a:latin typeface="華康標楷體"/>
                <a:cs typeface="華康標楷體"/>
              </a:rPr>
              <a:t>）</a:t>
            </a:r>
            <a:r>
              <a:rPr dirty="0" sz="900" spc="10">
                <a:solidFill>
                  <a:srgbClr val="231F20"/>
                </a:solidFill>
                <a:latin typeface="華康標楷體"/>
                <a:cs typeface="華康標楷體"/>
              </a:rPr>
              <a:t>，確認左後</a:t>
            </a:r>
            <a:r>
              <a:rPr dirty="0" sz="900" spc="-35">
                <a:solidFill>
                  <a:srgbClr val="231F20"/>
                </a:solidFill>
                <a:latin typeface="華康標楷體"/>
                <a:cs typeface="華康標楷體"/>
              </a:rPr>
              <a:t>方及右後方有無來車或後車動向</a:t>
            </a:r>
            <a:r>
              <a:rPr dirty="0" sz="900" spc="-10">
                <a:solidFill>
                  <a:srgbClr val="231F20"/>
                </a:solidFill>
                <a:latin typeface="華康標楷體"/>
                <a:cs typeface="華康標楷體"/>
              </a:rPr>
              <a:t>（</a:t>
            </a:r>
            <a:r>
              <a:rPr dirty="0" sz="900" spc="-80">
                <a:solidFill>
                  <a:srgbClr val="231F20"/>
                </a:solidFill>
                <a:latin typeface="華康標楷體"/>
                <a:cs typeface="華康標楷體"/>
              </a:rPr>
              <a:t>距離、方向、速度</a:t>
            </a:r>
            <a:r>
              <a:rPr dirty="0" sz="900" spc="-105">
                <a:solidFill>
                  <a:srgbClr val="231F20"/>
                </a:solidFill>
                <a:latin typeface="華康標楷體"/>
                <a:cs typeface="華康標楷體"/>
              </a:rPr>
              <a:t>），</a:t>
            </a:r>
            <a:r>
              <a:rPr dirty="0" sz="900" spc="10">
                <a:solidFill>
                  <a:srgbClr val="231F20"/>
                </a:solidFill>
                <a:latin typeface="華康標楷體"/>
                <a:cs typeface="華康標楷體"/>
              </a:rPr>
              <a:t>並掌握起步的時機。讓學員自行判斷是否可以起步；</a:t>
            </a:r>
            <a:r>
              <a:rPr dirty="0" sz="900" spc="-15">
                <a:solidFill>
                  <a:srgbClr val="231F20"/>
                </a:solidFill>
                <a:latin typeface="華康標楷體"/>
                <a:cs typeface="華康標楷體"/>
              </a:rPr>
              <a:t>起步後，確認後方狀況，並讓其判斷是否合適。</a:t>
            </a:r>
            <a:endParaRPr sz="900">
              <a:latin typeface="華康標楷體"/>
              <a:cs typeface="華康標楷體"/>
            </a:endParaRPr>
          </a:p>
        </p:txBody>
      </p:sp>
      <p:graphicFrame>
        <p:nvGraphicFramePr>
          <p:cNvPr id="130" name="object 130" descr=""/>
          <p:cNvGraphicFramePr>
            <a:graphicFrameLocks noGrp="1"/>
          </p:cNvGraphicFramePr>
          <p:nvPr/>
        </p:nvGraphicFramePr>
        <p:xfrm>
          <a:off x="7919999" y="360003"/>
          <a:ext cx="6718300" cy="460756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91660">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850">
                        <a:latin typeface="Times New Roman"/>
                        <a:cs typeface="Times New Roman"/>
                      </a:endParaRPr>
                    </a:p>
                    <a:p>
                      <a:pPr marL="269875" marR="45720" indent="-252095">
                        <a:lnSpc>
                          <a:spcPct val="102400"/>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四</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加速的方</a:t>
                      </a:r>
                      <a:r>
                        <a:rPr dirty="0" sz="900" spc="-50">
                          <a:solidFill>
                            <a:srgbClr val="231F20"/>
                          </a:solidFill>
                          <a:latin typeface="華康標楷體"/>
                          <a:cs typeface="華康標楷體"/>
                        </a:rPr>
                        <a:t>法</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1200">
                        <a:latin typeface="Times New Roman"/>
                        <a:cs typeface="Times New Roman"/>
                      </a:endParaRPr>
                    </a:p>
                    <a:p>
                      <a:pPr marL="269875" marR="45720" indent="-252095">
                        <a:lnSpc>
                          <a:spcPct val="102400"/>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五</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停車的方</a:t>
                      </a:r>
                      <a:r>
                        <a:rPr dirty="0" sz="900" spc="-50">
                          <a:solidFill>
                            <a:srgbClr val="231F20"/>
                          </a:solidFill>
                          <a:latin typeface="華康標楷體"/>
                          <a:cs typeface="華康標楷體"/>
                        </a:rPr>
                        <a:t>法</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lnB w="9525">
                      <a:solidFill>
                        <a:srgbClr val="BCBEC0"/>
                      </a:solidFill>
                      <a:prstDash val="solid"/>
                    </a:lnB>
                  </a:tcPr>
                </a:tc>
                <a:tc>
                  <a:txBody>
                    <a:bodyPr/>
                    <a:lstStyle/>
                    <a:p>
                      <a:pPr marL="306070" marR="36830" indent="-288290">
                        <a:lnSpc>
                          <a:spcPct val="102400"/>
                        </a:lnSpc>
                        <a:spcBef>
                          <a:spcPts val="254"/>
                        </a:spcBef>
                      </a:pP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70">
                          <a:solidFill>
                            <a:srgbClr val="231F20"/>
                          </a:solidFill>
                          <a:latin typeface="華康標楷體"/>
                          <a:cs typeface="華康標楷體"/>
                        </a:rPr>
                        <a:t>安全且迅速地讓車</a:t>
                      </a:r>
                      <a:r>
                        <a:rPr dirty="0" sz="900" spc="-25">
                          <a:solidFill>
                            <a:srgbClr val="231F20"/>
                          </a:solidFill>
                          <a:latin typeface="華康標楷體"/>
                          <a:cs typeface="華康標楷體"/>
                        </a:rPr>
                        <a:t>輛起步</a:t>
                      </a:r>
                      <a:endParaRPr sz="900">
                        <a:latin typeface="華康標楷體"/>
                        <a:cs typeface="華康標楷體"/>
                      </a:endParaRPr>
                    </a:p>
                    <a:p>
                      <a:pPr marL="132715" marR="44450" indent="-115570">
                        <a:lnSpc>
                          <a:spcPct val="102400"/>
                        </a:lnSpc>
                        <a:spcBef>
                          <a:spcPts val="625"/>
                        </a:spcBef>
                      </a:pPr>
                      <a:r>
                        <a:rPr dirty="0" sz="900" spc="-5">
                          <a:solidFill>
                            <a:srgbClr val="231F20"/>
                          </a:solidFill>
                          <a:latin typeface="華康標楷體"/>
                          <a:cs typeface="華康標楷體"/>
                        </a:rPr>
                        <a:t>．掌握並依車流量進行加</a:t>
                      </a:r>
                      <a:r>
                        <a:rPr dirty="0" sz="900" spc="-20">
                          <a:solidFill>
                            <a:srgbClr val="231F20"/>
                          </a:solidFill>
                          <a:latin typeface="華康標楷體"/>
                          <a:cs typeface="華康標楷體"/>
                        </a:rPr>
                        <a:t>速的方法</a:t>
                      </a:r>
                      <a:endParaRPr sz="900">
                        <a:latin typeface="華康標楷體"/>
                        <a:cs typeface="華康標楷體"/>
                      </a:endParaRPr>
                    </a:p>
                    <a:p>
                      <a:pPr marL="305435" indent="-287655">
                        <a:lnSpc>
                          <a:spcPct val="100000"/>
                        </a:lnSpc>
                        <a:spcBef>
                          <a:spcPts val="645"/>
                        </a:spcBef>
                        <a:buSzPct val="88888"/>
                        <a:buAutoNum type="arabicPlain"/>
                        <a:tabLst>
                          <a:tab pos="305435" algn="l"/>
                        </a:tabLst>
                      </a:pPr>
                      <a:r>
                        <a:rPr dirty="0" sz="900" spc="-20">
                          <a:solidFill>
                            <a:srgbClr val="231F20"/>
                          </a:solidFill>
                          <a:latin typeface="華康標楷體"/>
                          <a:cs typeface="華康標楷體"/>
                        </a:rPr>
                        <a:t>追隨前行車輛加速</a:t>
                      </a:r>
                      <a:endParaRPr sz="900">
                        <a:latin typeface="華康標楷體"/>
                        <a:cs typeface="華康標楷體"/>
                      </a:endParaRPr>
                    </a:p>
                    <a:p>
                      <a:pPr>
                        <a:lnSpc>
                          <a:spcPct val="100000"/>
                        </a:lnSpc>
                        <a:spcBef>
                          <a:spcPts val="5"/>
                        </a:spcBef>
                      </a:pPr>
                      <a:endParaRPr sz="1500">
                        <a:latin typeface="Times New Roman"/>
                        <a:cs typeface="Times New Roman"/>
                      </a:endParaRPr>
                    </a:p>
                    <a:p>
                      <a:pPr marL="132715" marR="44450" indent="-115570">
                        <a:lnSpc>
                          <a:spcPct val="102400"/>
                        </a:lnSpc>
                      </a:pPr>
                      <a:r>
                        <a:rPr dirty="0" sz="900" spc="-5">
                          <a:solidFill>
                            <a:srgbClr val="231F20"/>
                          </a:solidFill>
                          <a:latin typeface="華康標楷體"/>
                          <a:cs typeface="華康標楷體"/>
                        </a:rPr>
                        <a:t>．學習手排車正確暫時停</a:t>
                      </a:r>
                      <a:r>
                        <a:rPr dirty="0" sz="900" spc="-20">
                          <a:solidFill>
                            <a:srgbClr val="231F20"/>
                          </a:solidFill>
                          <a:latin typeface="華康標楷體"/>
                          <a:cs typeface="華康標楷體"/>
                        </a:rPr>
                        <a:t>車的方法及要領</a:t>
                      </a:r>
                      <a:endParaRPr sz="900">
                        <a:latin typeface="華康標楷體"/>
                        <a:cs typeface="華康標楷體"/>
                      </a:endParaRPr>
                    </a:p>
                    <a:p>
                      <a:pPr marL="305435" indent="-287655">
                        <a:lnSpc>
                          <a:spcPct val="100000"/>
                        </a:lnSpc>
                        <a:spcBef>
                          <a:spcPts val="650"/>
                        </a:spcBef>
                        <a:buSzPct val="88888"/>
                        <a:buAutoNum type="arabicPlain"/>
                        <a:tabLst>
                          <a:tab pos="305435" algn="l"/>
                        </a:tabLst>
                      </a:pPr>
                      <a:r>
                        <a:rPr dirty="0" sz="900" spc="-20">
                          <a:solidFill>
                            <a:srgbClr val="231F20"/>
                          </a:solidFill>
                          <a:latin typeface="華康標楷體"/>
                          <a:cs typeface="華康標楷體"/>
                        </a:rPr>
                        <a:t>鬆開油門踏板</a:t>
                      </a:r>
                      <a:endParaRPr sz="900">
                        <a:latin typeface="華康標楷體"/>
                        <a:cs typeface="華康標楷體"/>
                      </a:endParaRPr>
                    </a:p>
                    <a:p>
                      <a:pPr marL="305435" indent="-287655">
                        <a:lnSpc>
                          <a:spcPct val="100000"/>
                        </a:lnSpc>
                        <a:spcBef>
                          <a:spcPts val="620"/>
                        </a:spcBef>
                        <a:buSzPct val="88888"/>
                        <a:buAutoNum type="arabicPlain"/>
                        <a:tabLst>
                          <a:tab pos="305435" algn="l"/>
                        </a:tabLst>
                      </a:pPr>
                      <a:r>
                        <a:rPr dirty="0" sz="900" spc="-20">
                          <a:solidFill>
                            <a:srgbClr val="231F20"/>
                          </a:solidFill>
                          <a:latin typeface="華康標楷體"/>
                          <a:cs typeface="華康標楷體"/>
                        </a:rPr>
                        <a:t>顯示方向燈</a:t>
                      </a:r>
                      <a:endParaRPr sz="900">
                        <a:latin typeface="華康標楷體"/>
                        <a:cs typeface="華康標楷體"/>
                      </a:endParaRPr>
                    </a:p>
                    <a:p>
                      <a:pPr marL="306070" marR="36830" indent="-288290">
                        <a:lnSpc>
                          <a:spcPct val="102400"/>
                        </a:lnSpc>
                        <a:spcBef>
                          <a:spcPts val="595"/>
                        </a:spcBef>
                        <a:buSzPct val="88888"/>
                        <a:buFont typeface=""/>
                        <a:buAutoNum type="arabicPlain"/>
                        <a:tabLst>
                          <a:tab pos="306070" algn="l"/>
                          <a:tab pos="316865" algn="l"/>
                        </a:tabLst>
                      </a:pPr>
                      <a:r>
                        <a:rPr dirty="0" sz="900">
                          <a:solidFill>
                            <a:srgbClr val="231F20"/>
                          </a:solidFill>
                          <a:latin typeface="Times New Roman"/>
                          <a:cs typeface="Times New Roman"/>
                        </a:rPr>
                        <a:t>	</a:t>
                      </a:r>
                      <a:r>
                        <a:rPr dirty="0" sz="900" spc="70">
                          <a:solidFill>
                            <a:srgbClr val="231F20"/>
                          </a:solidFill>
                          <a:latin typeface="華康標楷體"/>
                          <a:cs typeface="華康標楷體"/>
                        </a:rPr>
                        <a:t>停車前做好安全確</a:t>
                      </a:r>
                      <a:r>
                        <a:rPr dirty="0" sz="900" spc="-50">
                          <a:solidFill>
                            <a:srgbClr val="231F20"/>
                          </a:solidFill>
                          <a:latin typeface="華康標楷體"/>
                          <a:cs typeface="華康標楷體"/>
                        </a:rPr>
                        <a:t>認</a:t>
                      </a:r>
                      <a:endParaRPr sz="900">
                        <a:latin typeface="華康標楷體"/>
                        <a:cs typeface="華康標楷體"/>
                      </a:endParaRPr>
                    </a:p>
                    <a:p>
                      <a:pPr marL="305435" indent="-287655">
                        <a:lnSpc>
                          <a:spcPct val="100000"/>
                        </a:lnSpc>
                        <a:spcBef>
                          <a:spcPts val="650"/>
                        </a:spcBef>
                        <a:buSzPct val="88888"/>
                        <a:buAutoNum type="arabicPlain"/>
                        <a:tabLst>
                          <a:tab pos="305435" algn="l"/>
                        </a:tabLst>
                      </a:pPr>
                      <a:r>
                        <a:rPr dirty="0" sz="900" spc="-20">
                          <a:solidFill>
                            <a:srgbClr val="231F20"/>
                          </a:solidFill>
                          <a:latin typeface="華康標楷體"/>
                          <a:cs typeface="華康標楷體"/>
                        </a:rPr>
                        <a:t>踩下煞車踏板</a:t>
                      </a:r>
                      <a:endParaRPr sz="900">
                        <a:latin typeface="華康標楷體"/>
                        <a:cs typeface="華康標楷體"/>
                      </a:endParaRPr>
                    </a:p>
                    <a:p>
                      <a:pPr>
                        <a:lnSpc>
                          <a:spcPct val="100000"/>
                        </a:lnSpc>
                        <a:spcBef>
                          <a:spcPts val="5"/>
                        </a:spcBef>
                        <a:buClr>
                          <a:srgbClr val="231F20"/>
                        </a:buClr>
                        <a:buFont typeface=""/>
                        <a:buAutoNum type="arabicPlain"/>
                      </a:pPr>
                      <a:endParaRPr sz="1500">
                        <a:latin typeface="Times New Roman"/>
                        <a:cs typeface="Times New Roman"/>
                      </a:endParaRPr>
                    </a:p>
                    <a:p>
                      <a:pPr algn="just" marL="306070" marR="35560" indent="-288290">
                        <a:lnSpc>
                          <a:spcPct val="102400"/>
                        </a:lnSpc>
                        <a:buSzPct val="88888"/>
                        <a:buFont typeface=""/>
                        <a:buAutoNum type="arabicPlain"/>
                        <a:tabLst>
                          <a:tab pos="306070" algn="l"/>
                          <a:tab pos="318770" algn="l"/>
                        </a:tabLst>
                      </a:pPr>
                      <a:r>
                        <a:rPr dirty="0" sz="900">
                          <a:solidFill>
                            <a:srgbClr val="231F20"/>
                          </a:solidFill>
                          <a:latin typeface="Times New Roman"/>
                          <a:cs typeface="Times New Roman"/>
                        </a:rPr>
                        <a:t>	</a:t>
                      </a:r>
                      <a:r>
                        <a:rPr dirty="0" sz="900" spc="55">
                          <a:solidFill>
                            <a:srgbClr val="231F20"/>
                          </a:solidFill>
                          <a:latin typeface="華康標楷體"/>
                          <a:cs typeface="華康標楷體"/>
                        </a:rPr>
                        <a:t>踩下離合器踏板，</a:t>
                      </a:r>
                      <a:r>
                        <a:rPr dirty="0" sz="900" spc="85">
                          <a:solidFill>
                            <a:srgbClr val="231F20"/>
                          </a:solidFill>
                          <a:latin typeface="華康標楷體"/>
                          <a:cs typeface="華康標楷體"/>
                        </a:rPr>
                        <a:t>同時繼續踩煞車踏</a:t>
                      </a:r>
                      <a:r>
                        <a:rPr dirty="0" sz="900" spc="-50">
                          <a:solidFill>
                            <a:srgbClr val="231F20"/>
                          </a:solidFill>
                          <a:latin typeface="華康標楷體"/>
                          <a:cs typeface="華康標楷體"/>
                        </a:rPr>
                        <a:t>板</a:t>
                      </a:r>
                      <a:endParaRPr sz="900">
                        <a:latin typeface="華康標楷體"/>
                        <a:cs typeface="華康標楷體"/>
                      </a:endParaRPr>
                    </a:p>
                    <a:p>
                      <a:pPr>
                        <a:lnSpc>
                          <a:spcPct val="100000"/>
                        </a:lnSpc>
                      </a:pPr>
                      <a:endParaRPr sz="900">
                        <a:latin typeface="Times New Roman"/>
                        <a:cs typeface="Times New Roman"/>
                      </a:endParaRPr>
                    </a:p>
                    <a:p>
                      <a:pPr marL="133350" marR="44450" indent="-115570">
                        <a:lnSpc>
                          <a:spcPct val="102400"/>
                        </a:lnSpc>
                        <a:spcBef>
                          <a:spcPts val="610"/>
                        </a:spcBef>
                      </a:pPr>
                      <a:r>
                        <a:rPr dirty="0" sz="900" spc="-5">
                          <a:solidFill>
                            <a:srgbClr val="231F20"/>
                          </a:solidFill>
                          <a:latin typeface="華康標楷體"/>
                          <a:cs typeface="華康標楷體"/>
                        </a:rPr>
                        <a:t>．學習自排車正確暫時停</a:t>
                      </a:r>
                      <a:r>
                        <a:rPr dirty="0" sz="900" spc="-15">
                          <a:solidFill>
                            <a:srgbClr val="231F20"/>
                          </a:solidFill>
                          <a:latin typeface="華康標楷體"/>
                          <a:cs typeface="華康標楷體"/>
                        </a:rPr>
                        <a:t>車動作的方法及要領</a:t>
                      </a:r>
                      <a:endParaRPr sz="900">
                        <a:latin typeface="華康標楷體"/>
                        <a:cs typeface="華康標楷體"/>
                      </a:endParaRPr>
                    </a:p>
                    <a:p>
                      <a:pPr marL="302895" indent="-284480">
                        <a:lnSpc>
                          <a:spcPct val="100000"/>
                        </a:lnSpc>
                        <a:spcBef>
                          <a:spcPts val="645"/>
                        </a:spcBef>
                        <a:buSzPct val="88888"/>
                        <a:buAutoNum type="arabicPlain"/>
                        <a:tabLst>
                          <a:tab pos="302895" algn="l"/>
                        </a:tabLst>
                      </a:pPr>
                      <a:r>
                        <a:rPr dirty="0" sz="900" spc="-20">
                          <a:solidFill>
                            <a:srgbClr val="231F20"/>
                          </a:solidFill>
                          <a:latin typeface="華康標楷體"/>
                          <a:cs typeface="華康標楷體"/>
                        </a:rPr>
                        <a:t>鬆開油門踏板</a:t>
                      </a:r>
                      <a:endParaRPr sz="900">
                        <a:latin typeface="華康標楷體"/>
                        <a:cs typeface="華康標楷體"/>
                      </a:endParaRPr>
                    </a:p>
                    <a:p>
                      <a:pPr>
                        <a:lnSpc>
                          <a:spcPct val="100000"/>
                        </a:lnSpc>
                        <a:spcBef>
                          <a:spcPts val="5"/>
                        </a:spcBef>
                        <a:buClr>
                          <a:srgbClr val="231F20"/>
                        </a:buClr>
                        <a:buFont typeface=""/>
                        <a:buAutoNum type="arabicPlain"/>
                      </a:pPr>
                      <a:endParaRPr sz="1500">
                        <a:latin typeface="Times New Roman"/>
                        <a:cs typeface="Times New Roman"/>
                      </a:endParaRPr>
                    </a:p>
                    <a:p>
                      <a:pPr marL="313690" marR="36195" indent="-295275">
                        <a:lnSpc>
                          <a:spcPct val="102400"/>
                        </a:lnSpc>
                        <a:buSzPct val="88888"/>
                        <a:buFont typeface=""/>
                        <a:buAutoNum type="arabicPlain"/>
                        <a:tabLst>
                          <a:tab pos="313690" algn="l"/>
                          <a:tab pos="314960"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將右腳移到煞車踏</a:t>
                      </a:r>
                      <a:r>
                        <a:rPr dirty="0" sz="900" spc="-20">
                          <a:solidFill>
                            <a:srgbClr val="231F20"/>
                          </a:solidFill>
                          <a:latin typeface="華康標楷體"/>
                          <a:cs typeface="華康標楷體"/>
                        </a:rPr>
                        <a:t>板準備停車</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marL="17780">
                        <a:lnSpc>
                          <a:spcPct val="100000"/>
                        </a:lnSpc>
                        <a:spcBef>
                          <a:spcPts val="280"/>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2</a:t>
                      </a:r>
                      <a:r>
                        <a:rPr dirty="0" sz="900" spc="-10">
                          <a:solidFill>
                            <a:srgbClr val="231F20"/>
                          </a:solidFill>
                          <a:latin typeface="華康標楷體"/>
                          <a:cs typeface="華康標楷體"/>
                        </a:rPr>
                        <a:t>）</a:t>
                      </a:r>
                      <a:r>
                        <a:rPr dirty="0" sz="900" spc="-15">
                          <a:solidFill>
                            <a:srgbClr val="231F20"/>
                          </a:solidFill>
                          <a:latin typeface="華康標楷體"/>
                          <a:cs typeface="華康標楷體"/>
                        </a:rPr>
                        <a:t>靈活操控油門和離合器，順暢且安全地讓車輛起步。</a:t>
                      </a:r>
                      <a:endParaRPr sz="900">
                        <a:latin typeface="華康標楷體"/>
                        <a:cs typeface="華康標楷體"/>
                      </a:endParaRPr>
                    </a:p>
                    <a:p>
                      <a:pPr>
                        <a:lnSpc>
                          <a:spcPct val="100000"/>
                        </a:lnSpc>
                        <a:spcBef>
                          <a:spcPts val="30"/>
                        </a:spcBef>
                      </a:pPr>
                      <a:endParaRPr sz="1500">
                        <a:latin typeface="Times New Roman"/>
                        <a:cs typeface="Times New Roman"/>
                      </a:endParaRPr>
                    </a:p>
                    <a:p>
                      <a:pPr marL="17780">
                        <a:lnSpc>
                          <a:spcPct val="100000"/>
                        </a:lnSpc>
                      </a:pPr>
                      <a:r>
                        <a:rPr dirty="0" sz="900" spc="-15">
                          <a:solidFill>
                            <a:srgbClr val="231F20"/>
                          </a:solidFill>
                          <a:latin typeface="華康標楷體"/>
                          <a:cs typeface="華康標楷體"/>
                        </a:rPr>
                        <a:t>．在環場道路追隨前行車輛，並加速。</a:t>
                      </a:r>
                      <a:endParaRPr sz="900">
                        <a:latin typeface="華康標楷體"/>
                        <a:cs typeface="華康標楷體"/>
                      </a:endParaRPr>
                    </a:p>
                    <a:p>
                      <a:pPr>
                        <a:lnSpc>
                          <a:spcPct val="100000"/>
                        </a:lnSpc>
                      </a:pPr>
                      <a:endParaRPr sz="900">
                        <a:latin typeface="Times New Roman"/>
                        <a:cs typeface="Times New Roman"/>
                      </a:endParaRPr>
                    </a:p>
                    <a:p>
                      <a:pPr marL="306070" marR="46990" indent="-288290">
                        <a:lnSpc>
                          <a:spcPct val="102400"/>
                        </a:lnSpc>
                        <a:spcBef>
                          <a:spcPts val="695"/>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掌握前行車輛的狀況並跟著它行駛，同時隨時加速到</a:t>
                      </a:r>
                      <a:r>
                        <a:rPr dirty="0" sz="900" spc="-15">
                          <a:solidFill>
                            <a:srgbClr val="231F20"/>
                          </a:solidFill>
                          <a:latin typeface="華康標楷體"/>
                          <a:cs typeface="華康標楷體"/>
                        </a:rPr>
                        <a:t>符合車流量的車速。</a:t>
                      </a:r>
                      <a:endParaRPr sz="900">
                        <a:latin typeface="華康標楷體"/>
                        <a:cs typeface="華康標楷體"/>
                      </a:endParaRPr>
                    </a:p>
                    <a:p>
                      <a:pPr marL="17780">
                        <a:lnSpc>
                          <a:spcPct val="100000"/>
                        </a:lnSpc>
                        <a:spcBef>
                          <a:spcPts val="650"/>
                        </a:spcBef>
                      </a:pPr>
                      <a:r>
                        <a:rPr dirty="0" sz="900" spc="-10">
                          <a:solidFill>
                            <a:srgbClr val="231F20"/>
                          </a:solidFill>
                          <a:latin typeface="華康標楷體"/>
                          <a:cs typeface="華康標楷體"/>
                        </a:rPr>
                        <a:t>．讓學員在安全的地方（停車場等）</a:t>
                      </a:r>
                      <a:r>
                        <a:rPr dirty="0" sz="900" spc="-20">
                          <a:solidFill>
                            <a:srgbClr val="231F20"/>
                          </a:solidFill>
                          <a:latin typeface="華康標楷體"/>
                          <a:cs typeface="華康標楷體"/>
                        </a:rPr>
                        <a:t>學習停車的動作。</a:t>
                      </a:r>
                      <a:endParaRPr sz="900">
                        <a:latin typeface="華康標楷體"/>
                        <a:cs typeface="華康標楷體"/>
                      </a:endParaRPr>
                    </a:p>
                    <a:p>
                      <a:pPr>
                        <a:lnSpc>
                          <a:spcPct val="100000"/>
                        </a:lnSpc>
                      </a:pPr>
                      <a:endParaRPr sz="900">
                        <a:latin typeface="Times New Roman"/>
                        <a:cs typeface="Times New Roman"/>
                      </a:endParaRPr>
                    </a:p>
                    <a:p>
                      <a:pPr marL="305435" indent="-287655">
                        <a:lnSpc>
                          <a:spcPct val="100000"/>
                        </a:lnSpc>
                        <a:spcBef>
                          <a:spcPts val="720"/>
                        </a:spcBef>
                        <a:buSzPct val="88888"/>
                        <a:buAutoNum type="arabicPlain"/>
                        <a:tabLst>
                          <a:tab pos="305435" algn="l"/>
                        </a:tabLst>
                      </a:pPr>
                      <a:r>
                        <a:rPr dirty="0" sz="900" spc="-15">
                          <a:solidFill>
                            <a:srgbClr val="231F20"/>
                          </a:solidFill>
                          <a:latin typeface="華康標楷體"/>
                          <a:cs typeface="華康標楷體"/>
                        </a:rPr>
                        <a:t>右腳鬆開油門踏板，並讓車輛減速。</a:t>
                      </a:r>
                      <a:endParaRPr sz="900">
                        <a:latin typeface="華康標楷體"/>
                        <a:cs typeface="華康標楷體"/>
                      </a:endParaRPr>
                    </a:p>
                    <a:p>
                      <a:pPr marL="305435" indent="-287655">
                        <a:lnSpc>
                          <a:spcPct val="100000"/>
                        </a:lnSpc>
                        <a:spcBef>
                          <a:spcPts val="620"/>
                        </a:spcBef>
                        <a:buSzPct val="88888"/>
                        <a:buAutoNum type="arabicPlain"/>
                        <a:tabLst>
                          <a:tab pos="305435" algn="l"/>
                        </a:tabLst>
                      </a:pPr>
                      <a:r>
                        <a:rPr dirty="0" sz="900" spc="-20">
                          <a:solidFill>
                            <a:srgbClr val="231F20"/>
                          </a:solidFill>
                          <a:latin typeface="華康標楷體"/>
                          <a:cs typeface="華康標楷體"/>
                        </a:rPr>
                        <a:t>顯示方向燈。</a:t>
                      </a:r>
                      <a:endParaRPr sz="900">
                        <a:latin typeface="華康標楷體"/>
                        <a:cs typeface="華康標楷體"/>
                      </a:endParaRPr>
                    </a:p>
                    <a:p>
                      <a:pPr marL="306070" marR="46355" indent="-288290">
                        <a:lnSpc>
                          <a:spcPct val="102400"/>
                        </a:lnSpc>
                        <a:spcBef>
                          <a:spcPts val="595"/>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5">
                          <a:solidFill>
                            <a:srgbClr val="231F20"/>
                          </a:solidFill>
                          <a:latin typeface="華康標楷體"/>
                          <a:cs typeface="華康標楷體"/>
                        </a:rPr>
                        <a:t>利用照後鏡與擺頭察看安全確認車輛前後左右的安全</a:t>
                      </a:r>
                      <a:r>
                        <a:rPr dirty="0" sz="900" spc="-25">
                          <a:solidFill>
                            <a:srgbClr val="231F20"/>
                          </a:solidFill>
                          <a:latin typeface="華康標楷體"/>
                          <a:cs typeface="華康標楷體"/>
                        </a:rPr>
                        <a:t>狀況。</a:t>
                      </a:r>
                      <a:endParaRPr sz="900">
                        <a:latin typeface="華康標楷體"/>
                        <a:cs typeface="華康標楷體"/>
                      </a:endParaRPr>
                    </a:p>
                    <a:p>
                      <a:pPr marL="306070" marR="44450" indent="-288290">
                        <a:lnSpc>
                          <a:spcPct val="102400"/>
                        </a:lnSpc>
                        <a:spcBef>
                          <a:spcPts val="620"/>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右腳踩下煞車踏板，讓車輛逐漸減速</a:t>
                      </a:r>
                      <a:r>
                        <a:rPr dirty="0" sz="900">
                          <a:solidFill>
                            <a:srgbClr val="231F20"/>
                          </a:solidFill>
                          <a:latin typeface="華康標楷體"/>
                          <a:cs typeface="華康標楷體"/>
                        </a:rPr>
                        <a:t>（</a:t>
                      </a:r>
                      <a:r>
                        <a:rPr dirty="0" sz="900" spc="-10">
                          <a:solidFill>
                            <a:srgbClr val="231F20"/>
                          </a:solidFill>
                          <a:latin typeface="華康標楷體"/>
                          <a:cs typeface="華康標楷體"/>
                        </a:rPr>
                        <a:t>改變不同踩煞車踏板的深度，體驗不同的減速程度）</a:t>
                      </a:r>
                      <a:r>
                        <a:rPr dirty="0" sz="900" spc="-50">
                          <a:solidFill>
                            <a:srgbClr val="231F20"/>
                          </a:solidFill>
                          <a:latin typeface="華康標楷體"/>
                          <a:cs typeface="華康標楷體"/>
                        </a:rPr>
                        <a:t>。</a:t>
                      </a:r>
                      <a:endParaRPr sz="900">
                        <a:latin typeface="華康標楷體"/>
                        <a:cs typeface="華康標楷體"/>
                      </a:endParaRPr>
                    </a:p>
                    <a:p>
                      <a:pPr algn="just" marL="306070" marR="44450" indent="-288290">
                        <a:lnSpc>
                          <a:spcPct val="102400"/>
                        </a:lnSpc>
                        <a:spcBef>
                          <a:spcPts val="625"/>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在車輛完全停止前，左腳將離合器踏板踩到底，然後</a:t>
                      </a:r>
                      <a:r>
                        <a:rPr dirty="0" sz="900" spc="-5">
                          <a:solidFill>
                            <a:srgbClr val="231F20"/>
                          </a:solidFill>
                          <a:latin typeface="華康標楷體"/>
                          <a:cs typeface="華康標楷體"/>
                        </a:rPr>
                        <a:t>右腳踩下煞車踏板直到車輛完全停止</a:t>
                      </a:r>
                      <a:r>
                        <a:rPr dirty="0" sz="900">
                          <a:solidFill>
                            <a:srgbClr val="231F20"/>
                          </a:solidFill>
                          <a:latin typeface="華康標楷體"/>
                          <a:cs typeface="華康標楷體"/>
                        </a:rPr>
                        <a:t>（</a:t>
                      </a:r>
                      <a:r>
                        <a:rPr dirty="0" sz="900" spc="-10">
                          <a:solidFill>
                            <a:srgbClr val="231F20"/>
                          </a:solidFill>
                          <a:latin typeface="華康標楷體"/>
                          <a:cs typeface="華康標楷體"/>
                        </a:rPr>
                        <a:t>體驗引擎中途熄火，並掌握透過操作煞車時速度的下限範圍與踩離合器踏板的最佳時機）</a:t>
                      </a:r>
                      <a:r>
                        <a:rPr dirty="0" sz="900" spc="-50">
                          <a:solidFill>
                            <a:srgbClr val="231F20"/>
                          </a:solidFill>
                          <a:latin typeface="華康標楷體"/>
                          <a:cs typeface="華康標楷體"/>
                        </a:rPr>
                        <a:t>。</a:t>
                      </a:r>
                      <a:endParaRPr sz="900">
                        <a:latin typeface="華康標楷體"/>
                        <a:cs typeface="華康標楷體"/>
                      </a:endParaRPr>
                    </a:p>
                    <a:p>
                      <a:pPr marL="18415">
                        <a:lnSpc>
                          <a:spcPct val="100000"/>
                        </a:lnSpc>
                        <a:spcBef>
                          <a:spcPts val="565"/>
                        </a:spcBef>
                      </a:pPr>
                      <a:r>
                        <a:rPr dirty="0" sz="900" spc="-15">
                          <a:solidFill>
                            <a:srgbClr val="231F20"/>
                          </a:solidFill>
                          <a:latin typeface="華康標楷體"/>
                          <a:cs typeface="華康標楷體"/>
                        </a:rPr>
                        <a:t>．按照正確的程序學習自排車停車的方法。</a:t>
                      </a:r>
                      <a:endParaRPr sz="900">
                        <a:latin typeface="華康標楷體"/>
                        <a:cs typeface="華康標楷體"/>
                      </a:endParaRPr>
                    </a:p>
                    <a:p>
                      <a:pPr>
                        <a:lnSpc>
                          <a:spcPct val="100000"/>
                        </a:lnSpc>
                      </a:pPr>
                      <a:endParaRPr sz="900">
                        <a:latin typeface="Times New Roman"/>
                        <a:cs typeface="Times New Roman"/>
                      </a:endParaRPr>
                    </a:p>
                    <a:p>
                      <a:pPr marL="306070" marR="44450" indent="-288290">
                        <a:lnSpc>
                          <a:spcPct val="102400"/>
                        </a:lnSpc>
                        <a:spcBef>
                          <a:spcPts val="695"/>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考量停車所需的距離，及早做準備，右腳提早鬆開油</a:t>
                      </a:r>
                      <a:r>
                        <a:rPr dirty="0" sz="900" spc="-20">
                          <a:solidFill>
                            <a:srgbClr val="231F20"/>
                          </a:solidFill>
                          <a:latin typeface="華康標楷體"/>
                          <a:cs typeface="華康標楷體"/>
                        </a:rPr>
                        <a:t>門踏板。</a:t>
                      </a:r>
                      <a:endParaRPr sz="900">
                        <a:latin typeface="華康標楷體"/>
                        <a:cs typeface="華康標楷體"/>
                      </a:endParaRPr>
                    </a:p>
                    <a:p>
                      <a:pPr marL="302260" indent="-283845">
                        <a:lnSpc>
                          <a:spcPct val="100000"/>
                        </a:lnSpc>
                        <a:spcBef>
                          <a:spcPts val="650"/>
                        </a:spcBef>
                        <a:buSzPct val="88888"/>
                        <a:buAutoNum type="arabicPlain"/>
                        <a:tabLst>
                          <a:tab pos="302260" algn="l"/>
                        </a:tabLst>
                      </a:pPr>
                      <a:r>
                        <a:rPr dirty="0" sz="900" spc="-25">
                          <a:solidFill>
                            <a:srgbClr val="231F20"/>
                          </a:solidFill>
                          <a:latin typeface="華康標楷體"/>
                          <a:cs typeface="華康標楷體"/>
                        </a:rPr>
                        <a:t>右腳鬆開油門後，立即移到煞車踏板上，準備踩煞車。</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850">
                        <a:latin typeface="Times New Roman"/>
                        <a:cs typeface="Times New Roman"/>
                      </a:endParaRPr>
                    </a:p>
                    <a:p>
                      <a:pPr marL="142240" marR="39370" indent="-124460">
                        <a:lnSpc>
                          <a:spcPct val="102400"/>
                        </a:lnSpc>
                      </a:pPr>
                      <a:r>
                        <a:rPr dirty="0" sz="900" spc="55">
                          <a:solidFill>
                            <a:srgbClr val="231F20"/>
                          </a:solidFill>
                          <a:latin typeface="華康標楷體"/>
                          <a:cs typeface="華康標楷體"/>
                        </a:rPr>
                        <a:t>．教練應提醒學員與前行</a:t>
                      </a:r>
                      <a:r>
                        <a:rPr dirty="0" sz="900" spc="-15">
                          <a:solidFill>
                            <a:srgbClr val="231F20"/>
                          </a:solidFill>
                          <a:latin typeface="華康標楷體"/>
                          <a:cs typeface="華康標楷體"/>
                        </a:rPr>
                        <a:t>車輛保持安全距離。</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1200">
                        <a:latin typeface="Times New Roman"/>
                        <a:cs typeface="Times New Roman"/>
                      </a:endParaRPr>
                    </a:p>
                    <a:p>
                      <a:pPr marL="142240" marR="45720" indent="-124460">
                        <a:lnSpc>
                          <a:spcPct val="102400"/>
                        </a:lnSpc>
                      </a:pPr>
                      <a:r>
                        <a:rPr dirty="0" sz="900" spc="-45">
                          <a:solidFill>
                            <a:srgbClr val="231F20"/>
                          </a:solidFill>
                          <a:latin typeface="華康標楷體"/>
                          <a:cs typeface="華康標楷體"/>
                        </a:rPr>
                        <a:t>．油門、煞車要輕踩慢放；</a:t>
                      </a:r>
                      <a:r>
                        <a:rPr dirty="0" sz="900" spc="-15">
                          <a:solidFill>
                            <a:srgbClr val="231F20"/>
                          </a:solidFill>
                          <a:latin typeface="華康標楷體"/>
                          <a:cs typeface="華康標楷體"/>
                        </a:rPr>
                        <a:t>離合器要快踩慢放。</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42240" marR="39370" indent="-124460">
                        <a:lnSpc>
                          <a:spcPct val="102400"/>
                        </a:lnSpc>
                        <a:spcBef>
                          <a:spcPts val="660"/>
                        </a:spcBef>
                      </a:pPr>
                      <a:r>
                        <a:rPr dirty="0" sz="900" spc="55">
                          <a:solidFill>
                            <a:srgbClr val="231F20"/>
                          </a:solidFill>
                          <a:latin typeface="華康標楷體"/>
                          <a:cs typeface="華康標楷體"/>
                        </a:rPr>
                        <a:t>．養成隨時做好準備踩煞</a:t>
                      </a:r>
                      <a:r>
                        <a:rPr dirty="0" sz="900" spc="-20">
                          <a:solidFill>
                            <a:srgbClr val="231F20"/>
                          </a:solidFill>
                          <a:latin typeface="華康標楷體"/>
                          <a:cs typeface="華康標楷體"/>
                        </a:rPr>
                        <a:t>車踏板的習慣。</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bl>
          </a:graphicData>
        </a:graphic>
      </p:graphicFrame>
      <p:grpSp>
        <p:nvGrpSpPr>
          <p:cNvPr id="131" name="object 131" descr=""/>
          <p:cNvGrpSpPr/>
          <p:nvPr/>
        </p:nvGrpSpPr>
        <p:grpSpPr>
          <a:xfrm>
            <a:off x="2188794" y="1722132"/>
            <a:ext cx="3625215" cy="2174875"/>
            <a:chOff x="2188794" y="1722132"/>
            <a:chExt cx="3625215" cy="2174875"/>
          </a:xfrm>
        </p:grpSpPr>
        <p:sp>
          <p:nvSpPr>
            <p:cNvPr id="132" name="object 132" descr=""/>
            <p:cNvSpPr/>
            <p:nvPr/>
          </p:nvSpPr>
          <p:spPr>
            <a:xfrm>
              <a:off x="2188794" y="1722132"/>
              <a:ext cx="3625215" cy="2174875"/>
            </a:xfrm>
            <a:custGeom>
              <a:avLst/>
              <a:gdLst/>
              <a:ahLst/>
              <a:cxnLst/>
              <a:rect l="l" t="t" r="r" b="b"/>
              <a:pathLst>
                <a:path w="3625215" h="2174875">
                  <a:moveTo>
                    <a:pt x="3624808" y="0"/>
                  </a:moveTo>
                  <a:lnTo>
                    <a:pt x="0" y="0"/>
                  </a:lnTo>
                  <a:lnTo>
                    <a:pt x="0" y="2174875"/>
                  </a:lnTo>
                  <a:lnTo>
                    <a:pt x="3624808" y="2174875"/>
                  </a:lnTo>
                  <a:lnTo>
                    <a:pt x="3624808" y="0"/>
                  </a:lnTo>
                  <a:close/>
                </a:path>
              </a:pathLst>
            </a:custGeom>
            <a:solidFill>
              <a:srgbClr val="FFFFFF"/>
            </a:solidFill>
          </p:spPr>
          <p:txBody>
            <a:bodyPr wrap="square" lIns="0" tIns="0" rIns="0" bIns="0" rtlCol="0"/>
            <a:lstStyle/>
            <a:p/>
          </p:txBody>
        </p:sp>
        <p:sp>
          <p:nvSpPr>
            <p:cNvPr id="133" name="object 133" descr=""/>
            <p:cNvSpPr/>
            <p:nvPr/>
          </p:nvSpPr>
          <p:spPr>
            <a:xfrm>
              <a:off x="2850934" y="1901698"/>
              <a:ext cx="2779395" cy="26034"/>
            </a:xfrm>
            <a:custGeom>
              <a:avLst/>
              <a:gdLst/>
              <a:ahLst/>
              <a:cxnLst/>
              <a:rect l="l" t="t" r="r" b="b"/>
              <a:pathLst>
                <a:path w="2779395" h="26035">
                  <a:moveTo>
                    <a:pt x="2779026" y="0"/>
                  </a:moveTo>
                  <a:lnTo>
                    <a:pt x="0" y="0"/>
                  </a:lnTo>
                  <a:lnTo>
                    <a:pt x="0" y="25577"/>
                  </a:lnTo>
                  <a:lnTo>
                    <a:pt x="2779026" y="25577"/>
                  </a:lnTo>
                  <a:lnTo>
                    <a:pt x="2779026" y="0"/>
                  </a:lnTo>
                  <a:close/>
                </a:path>
              </a:pathLst>
            </a:custGeom>
            <a:solidFill>
              <a:srgbClr val="231F20"/>
            </a:solidFill>
          </p:spPr>
          <p:txBody>
            <a:bodyPr wrap="square" lIns="0" tIns="0" rIns="0" bIns="0" rtlCol="0"/>
            <a:lstStyle/>
            <a:p/>
          </p:txBody>
        </p:sp>
        <p:sp>
          <p:nvSpPr>
            <p:cNvPr id="134" name="object 134" descr=""/>
            <p:cNvSpPr/>
            <p:nvPr/>
          </p:nvSpPr>
          <p:spPr>
            <a:xfrm>
              <a:off x="2847454" y="1901698"/>
              <a:ext cx="0" cy="1108710"/>
            </a:xfrm>
            <a:custGeom>
              <a:avLst/>
              <a:gdLst/>
              <a:ahLst/>
              <a:cxnLst/>
              <a:rect l="l" t="t" r="r" b="b"/>
              <a:pathLst>
                <a:path w="0" h="1108710">
                  <a:moveTo>
                    <a:pt x="0" y="0"/>
                  </a:moveTo>
                  <a:lnTo>
                    <a:pt x="0" y="1108252"/>
                  </a:lnTo>
                </a:path>
              </a:pathLst>
            </a:custGeom>
            <a:ln w="25577">
              <a:solidFill>
                <a:srgbClr val="231F20"/>
              </a:solidFill>
              <a:prstDash val="sysDash"/>
            </a:ln>
          </p:spPr>
          <p:txBody>
            <a:bodyPr wrap="square" lIns="0" tIns="0" rIns="0" bIns="0" rtlCol="0"/>
            <a:lstStyle/>
            <a:p/>
          </p:txBody>
        </p:sp>
        <p:sp>
          <p:nvSpPr>
            <p:cNvPr id="135" name="object 135" descr=""/>
            <p:cNvSpPr/>
            <p:nvPr/>
          </p:nvSpPr>
          <p:spPr>
            <a:xfrm>
              <a:off x="3890988" y="1905965"/>
              <a:ext cx="1628775" cy="73025"/>
            </a:xfrm>
            <a:custGeom>
              <a:avLst/>
              <a:gdLst/>
              <a:ahLst/>
              <a:cxnLst/>
              <a:rect l="l" t="t" r="r" b="b"/>
              <a:pathLst>
                <a:path w="1628775" h="73025">
                  <a:moveTo>
                    <a:pt x="17056" y="0"/>
                  </a:moveTo>
                  <a:lnTo>
                    <a:pt x="0" y="0"/>
                  </a:lnTo>
                  <a:lnTo>
                    <a:pt x="0" y="72491"/>
                  </a:lnTo>
                  <a:lnTo>
                    <a:pt x="17056" y="72491"/>
                  </a:lnTo>
                  <a:lnTo>
                    <a:pt x="17056" y="0"/>
                  </a:lnTo>
                  <a:close/>
                </a:path>
                <a:path w="1628775" h="73025">
                  <a:moveTo>
                    <a:pt x="545604" y="0"/>
                  </a:moveTo>
                  <a:lnTo>
                    <a:pt x="528548" y="0"/>
                  </a:lnTo>
                  <a:lnTo>
                    <a:pt x="528548" y="72491"/>
                  </a:lnTo>
                  <a:lnTo>
                    <a:pt x="545604" y="72491"/>
                  </a:lnTo>
                  <a:lnTo>
                    <a:pt x="545604" y="0"/>
                  </a:lnTo>
                  <a:close/>
                </a:path>
                <a:path w="1628775" h="73025">
                  <a:moveTo>
                    <a:pt x="1079842" y="0"/>
                  </a:moveTo>
                  <a:lnTo>
                    <a:pt x="1062786" y="0"/>
                  </a:lnTo>
                  <a:lnTo>
                    <a:pt x="1062786" y="72491"/>
                  </a:lnTo>
                  <a:lnTo>
                    <a:pt x="1079842" y="72491"/>
                  </a:lnTo>
                  <a:lnTo>
                    <a:pt x="1079842" y="0"/>
                  </a:lnTo>
                  <a:close/>
                </a:path>
                <a:path w="1628775" h="73025">
                  <a:moveTo>
                    <a:pt x="1628279" y="0"/>
                  </a:moveTo>
                  <a:lnTo>
                    <a:pt x="1611223" y="0"/>
                  </a:lnTo>
                  <a:lnTo>
                    <a:pt x="1611223" y="72491"/>
                  </a:lnTo>
                  <a:lnTo>
                    <a:pt x="1628279" y="72491"/>
                  </a:lnTo>
                  <a:lnTo>
                    <a:pt x="1628279" y="0"/>
                  </a:lnTo>
                  <a:close/>
                </a:path>
              </a:pathLst>
            </a:custGeom>
            <a:solidFill>
              <a:srgbClr val="231F20"/>
            </a:solidFill>
          </p:spPr>
          <p:txBody>
            <a:bodyPr wrap="square" lIns="0" tIns="0" rIns="0" bIns="0" rtlCol="0"/>
            <a:lstStyle/>
            <a:p/>
          </p:txBody>
        </p:sp>
        <p:sp>
          <p:nvSpPr>
            <p:cNvPr id="136" name="object 136" descr=""/>
            <p:cNvSpPr/>
            <p:nvPr/>
          </p:nvSpPr>
          <p:spPr>
            <a:xfrm>
              <a:off x="3012899" y="2420307"/>
              <a:ext cx="1145540" cy="989330"/>
            </a:xfrm>
            <a:custGeom>
              <a:avLst/>
              <a:gdLst/>
              <a:ahLst/>
              <a:cxnLst/>
              <a:rect l="l" t="t" r="r" b="b"/>
              <a:pathLst>
                <a:path w="1145539" h="989329">
                  <a:moveTo>
                    <a:pt x="986078" y="0"/>
                  </a:moveTo>
                  <a:lnTo>
                    <a:pt x="501428" y="101989"/>
                  </a:lnTo>
                  <a:lnTo>
                    <a:pt x="252553" y="165882"/>
                  </a:lnTo>
                  <a:lnTo>
                    <a:pt x="160863" y="218586"/>
                  </a:lnTo>
                  <a:lnTo>
                    <a:pt x="147764" y="287007"/>
                  </a:lnTo>
                  <a:lnTo>
                    <a:pt x="173519" y="326927"/>
                  </a:lnTo>
                  <a:lnTo>
                    <a:pt x="230181" y="339937"/>
                  </a:lnTo>
                  <a:lnTo>
                    <a:pt x="286842" y="338560"/>
                  </a:lnTo>
                  <a:lnTo>
                    <a:pt x="312597" y="335318"/>
                  </a:lnTo>
                  <a:lnTo>
                    <a:pt x="1145197" y="284162"/>
                  </a:lnTo>
                  <a:lnTo>
                    <a:pt x="934923" y="403517"/>
                  </a:lnTo>
                  <a:lnTo>
                    <a:pt x="934923" y="585393"/>
                  </a:lnTo>
                  <a:lnTo>
                    <a:pt x="1048588" y="645058"/>
                  </a:lnTo>
                  <a:lnTo>
                    <a:pt x="241541" y="630847"/>
                  </a:lnTo>
                  <a:lnTo>
                    <a:pt x="101900" y="618955"/>
                  </a:lnTo>
                  <a:lnTo>
                    <a:pt x="30192" y="620912"/>
                  </a:lnTo>
                  <a:lnTo>
                    <a:pt x="3774" y="642048"/>
                  </a:lnTo>
                  <a:lnTo>
                    <a:pt x="0" y="687692"/>
                  </a:lnTo>
                  <a:lnTo>
                    <a:pt x="151409" y="768322"/>
                  </a:lnTo>
                  <a:lnTo>
                    <a:pt x="484511" y="868132"/>
                  </a:lnTo>
                  <a:lnTo>
                    <a:pt x="817612" y="953023"/>
                  </a:lnTo>
                  <a:lnTo>
                    <a:pt x="969022" y="988898"/>
                  </a:lnTo>
                </a:path>
              </a:pathLst>
            </a:custGeom>
            <a:ln w="8521">
              <a:solidFill>
                <a:srgbClr val="00AEEF"/>
              </a:solidFill>
              <a:prstDash val="dash"/>
            </a:ln>
          </p:spPr>
          <p:txBody>
            <a:bodyPr wrap="square" lIns="0" tIns="0" rIns="0" bIns="0" rtlCol="0"/>
            <a:lstStyle/>
            <a:p/>
          </p:txBody>
        </p:sp>
        <p:sp>
          <p:nvSpPr>
            <p:cNvPr id="137" name="object 137" descr=""/>
            <p:cNvSpPr/>
            <p:nvPr/>
          </p:nvSpPr>
          <p:spPr>
            <a:xfrm>
              <a:off x="2453091" y="1978919"/>
              <a:ext cx="3108325" cy="828040"/>
            </a:xfrm>
            <a:custGeom>
              <a:avLst/>
              <a:gdLst/>
              <a:ahLst/>
              <a:cxnLst/>
              <a:rect l="l" t="t" r="r" b="b"/>
              <a:pathLst>
                <a:path w="3108325" h="828039">
                  <a:moveTo>
                    <a:pt x="0" y="827862"/>
                  </a:moveTo>
                  <a:lnTo>
                    <a:pt x="3108007" y="0"/>
                  </a:lnTo>
                </a:path>
              </a:pathLst>
            </a:custGeom>
            <a:ln w="17056">
              <a:solidFill>
                <a:srgbClr val="231F20"/>
              </a:solidFill>
            </a:ln>
          </p:spPr>
          <p:txBody>
            <a:bodyPr wrap="square" lIns="0" tIns="0" rIns="0" bIns="0" rtlCol="0"/>
            <a:lstStyle/>
            <a:p/>
          </p:txBody>
        </p:sp>
        <p:sp>
          <p:nvSpPr>
            <p:cNvPr id="138" name="object 138" descr=""/>
            <p:cNvSpPr/>
            <p:nvPr/>
          </p:nvSpPr>
          <p:spPr>
            <a:xfrm>
              <a:off x="2447405" y="3044050"/>
              <a:ext cx="3167380" cy="797560"/>
            </a:xfrm>
            <a:custGeom>
              <a:avLst/>
              <a:gdLst/>
              <a:ahLst/>
              <a:cxnLst/>
              <a:rect l="l" t="t" r="r" b="b"/>
              <a:pathLst>
                <a:path w="3167379" h="797560">
                  <a:moveTo>
                    <a:pt x="0" y="0"/>
                  </a:moveTo>
                  <a:lnTo>
                    <a:pt x="3167049" y="797102"/>
                  </a:lnTo>
                </a:path>
              </a:pathLst>
            </a:custGeom>
            <a:ln w="17056">
              <a:solidFill>
                <a:srgbClr val="231F20"/>
              </a:solidFill>
            </a:ln>
          </p:spPr>
          <p:txBody>
            <a:bodyPr wrap="square" lIns="0" tIns="0" rIns="0" bIns="0" rtlCol="0"/>
            <a:lstStyle/>
            <a:p/>
          </p:txBody>
        </p:sp>
        <p:sp>
          <p:nvSpPr>
            <p:cNvPr id="139" name="object 139" descr=""/>
            <p:cNvSpPr/>
            <p:nvPr/>
          </p:nvSpPr>
          <p:spPr>
            <a:xfrm>
              <a:off x="2671903" y="2650481"/>
              <a:ext cx="2879090" cy="173355"/>
            </a:xfrm>
            <a:custGeom>
              <a:avLst/>
              <a:gdLst/>
              <a:ahLst/>
              <a:cxnLst/>
              <a:rect l="l" t="t" r="r" b="b"/>
              <a:pathLst>
                <a:path w="2879090" h="173355">
                  <a:moveTo>
                    <a:pt x="0" y="173342"/>
                  </a:moveTo>
                  <a:lnTo>
                    <a:pt x="2878620" y="0"/>
                  </a:lnTo>
                </a:path>
              </a:pathLst>
            </a:custGeom>
            <a:ln w="17056">
              <a:solidFill>
                <a:srgbClr val="231F20"/>
              </a:solidFill>
            </a:ln>
          </p:spPr>
          <p:txBody>
            <a:bodyPr wrap="square" lIns="0" tIns="0" rIns="0" bIns="0" rtlCol="0"/>
            <a:lstStyle/>
            <a:p/>
          </p:txBody>
        </p:sp>
        <p:sp>
          <p:nvSpPr>
            <p:cNvPr id="140" name="object 140" descr=""/>
            <p:cNvSpPr/>
            <p:nvPr/>
          </p:nvSpPr>
          <p:spPr>
            <a:xfrm>
              <a:off x="2740103" y="3031271"/>
              <a:ext cx="2816225" cy="26034"/>
            </a:xfrm>
            <a:custGeom>
              <a:avLst/>
              <a:gdLst/>
              <a:ahLst/>
              <a:cxnLst/>
              <a:rect l="l" t="t" r="r" b="b"/>
              <a:pathLst>
                <a:path w="2816225" h="26035">
                  <a:moveTo>
                    <a:pt x="0" y="0"/>
                  </a:moveTo>
                  <a:lnTo>
                    <a:pt x="2816098" y="25577"/>
                  </a:lnTo>
                </a:path>
              </a:pathLst>
            </a:custGeom>
            <a:ln w="17056">
              <a:solidFill>
                <a:srgbClr val="231F20"/>
              </a:solidFill>
            </a:ln>
          </p:spPr>
          <p:txBody>
            <a:bodyPr wrap="square" lIns="0" tIns="0" rIns="0" bIns="0" rtlCol="0"/>
            <a:lstStyle/>
            <a:p/>
          </p:txBody>
        </p:sp>
        <p:sp>
          <p:nvSpPr>
            <p:cNvPr id="141" name="object 141" descr=""/>
            <p:cNvSpPr/>
            <p:nvPr/>
          </p:nvSpPr>
          <p:spPr>
            <a:xfrm>
              <a:off x="3899517" y="3047614"/>
              <a:ext cx="0" cy="349885"/>
            </a:xfrm>
            <a:custGeom>
              <a:avLst/>
              <a:gdLst/>
              <a:ahLst/>
              <a:cxnLst/>
              <a:rect l="l" t="t" r="r" b="b"/>
              <a:pathLst>
                <a:path w="0" h="349885">
                  <a:moveTo>
                    <a:pt x="0" y="252595"/>
                  </a:moveTo>
                  <a:lnTo>
                    <a:pt x="0" y="349504"/>
                  </a:lnTo>
                </a:path>
                <a:path w="0" h="349885">
                  <a:moveTo>
                    <a:pt x="0" y="0"/>
                  </a:moveTo>
                  <a:lnTo>
                    <a:pt x="0" y="126598"/>
                  </a:lnTo>
                </a:path>
              </a:pathLst>
            </a:custGeom>
            <a:ln w="8521">
              <a:solidFill>
                <a:srgbClr val="231F20"/>
              </a:solidFill>
            </a:ln>
          </p:spPr>
          <p:txBody>
            <a:bodyPr wrap="square" lIns="0" tIns="0" rIns="0" bIns="0" rtlCol="0"/>
            <a:lstStyle/>
            <a:p/>
          </p:txBody>
        </p:sp>
        <p:sp>
          <p:nvSpPr>
            <p:cNvPr id="142" name="object 142" descr=""/>
            <p:cNvSpPr/>
            <p:nvPr/>
          </p:nvSpPr>
          <p:spPr>
            <a:xfrm>
              <a:off x="3864648" y="3038386"/>
              <a:ext cx="69850" cy="368300"/>
            </a:xfrm>
            <a:custGeom>
              <a:avLst/>
              <a:gdLst/>
              <a:ahLst/>
              <a:cxnLst/>
              <a:rect l="l" t="t" r="r" b="b"/>
              <a:pathLst>
                <a:path w="69850" h="368300">
                  <a:moveTo>
                    <a:pt x="69723" y="330504"/>
                  </a:moveTo>
                  <a:lnTo>
                    <a:pt x="63474" y="324688"/>
                  </a:lnTo>
                  <a:lnTo>
                    <a:pt x="34861" y="355485"/>
                  </a:lnTo>
                  <a:lnTo>
                    <a:pt x="6235" y="324688"/>
                  </a:lnTo>
                  <a:lnTo>
                    <a:pt x="0" y="330504"/>
                  </a:lnTo>
                  <a:lnTo>
                    <a:pt x="34861" y="367995"/>
                  </a:lnTo>
                  <a:lnTo>
                    <a:pt x="69723" y="330504"/>
                  </a:lnTo>
                  <a:close/>
                </a:path>
                <a:path w="69850" h="368300">
                  <a:moveTo>
                    <a:pt x="69723" y="37490"/>
                  </a:moveTo>
                  <a:lnTo>
                    <a:pt x="34861" y="0"/>
                  </a:lnTo>
                  <a:lnTo>
                    <a:pt x="0" y="37490"/>
                  </a:lnTo>
                  <a:lnTo>
                    <a:pt x="6235" y="43307"/>
                  </a:lnTo>
                  <a:lnTo>
                    <a:pt x="34861" y="12509"/>
                  </a:lnTo>
                  <a:lnTo>
                    <a:pt x="63474" y="43307"/>
                  </a:lnTo>
                  <a:lnTo>
                    <a:pt x="69723" y="37490"/>
                  </a:lnTo>
                  <a:close/>
                </a:path>
              </a:pathLst>
            </a:custGeom>
            <a:solidFill>
              <a:srgbClr val="231F20"/>
            </a:solidFill>
          </p:spPr>
          <p:txBody>
            <a:bodyPr wrap="square" lIns="0" tIns="0" rIns="0" bIns="0" rtlCol="0"/>
            <a:lstStyle/>
            <a:p/>
          </p:txBody>
        </p:sp>
        <p:sp>
          <p:nvSpPr>
            <p:cNvPr id="143" name="object 143" descr=""/>
            <p:cNvSpPr/>
            <p:nvPr/>
          </p:nvSpPr>
          <p:spPr>
            <a:xfrm>
              <a:off x="3899517" y="2755630"/>
              <a:ext cx="0" cy="273685"/>
            </a:xfrm>
            <a:custGeom>
              <a:avLst/>
              <a:gdLst/>
              <a:ahLst/>
              <a:cxnLst/>
              <a:rect l="l" t="t" r="r" b="b"/>
              <a:pathLst>
                <a:path w="0" h="273685">
                  <a:moveTo>
                    <a:pt x="0" y="197081"/>
                  </a:moveTo>
                  <a:lnTo>
                    <a:pt x="0" y="273494"/>
                  </a:lnTo>
                </a:path>
                <a:path w="0" h="273685">
                  <a:moveTo>
                    <a:pt x="0" y="0"/>
                  </a:moveTo>
                  <a:lnTo>
                    <a:pt x="0" y="71084"/>
                  </a:lnTo>
                </a:path>
              </a:pathLst>
            </a:custGeom>
            <a:ln w="8521">
              <a:solidFill>
                <a:srgbClr val="231F20"/>
              </a:solidFill>
            </a:ln>
          </p:spPr>
          <p:txBody>
            <a:bodyPr wrap="square" lIns="0" tIns="0" rIns="0" bIns="0" rtlCol="0"/>
            <a:lstStyle/>
            <a:p/>
          </p:txBody>
        </p:sp>
        <p:sp>
          <p:nvSpPr>
            <p:cNvPr id="144" name="object 144" descr=""/>
            <p:cNvSpPr/>
            <p:nvPr/>
          </p:nvSpPr>
          <p:spPr>
            <a:xfrm>
              <a:off x="3864648" y="2746400"/>
              <a:ext cx="69850" cy="292100"/>
            </a:xfrm>
            <a:custGeom>
              <a:avLst/>
              <a:gdLst/>
              <a:ahLst/>
              <a:cxnLst/>
              <a:rect l="l" t="t" r="r" b="b"/>
              <a:pathLst>
                <a:path w="69850" h="292100">
                  <a:moveTo>
                    <a:pt x="69723" y="254482"/>
                  </a:moveTo>
                  <a:lnTo>
                    <a:pt x="63474" y="248666"/>
                  </a:lnTo>
                  <a:lnTo>
                    <a:pt x="34861" y="279463"/>
                  </a:lnTo>
                  <a:lnTo>
                    <a:pt x="6235" y="248666"/>
                  </a:lnTo>
                  <a:lnTo>
                    <a:pt x="0" y="254482"/>
                  </a:lnTo>
                  <a:lnTo>
                    <a:pt x="34861" y="291973"/>
                  </a:lnTo>
                  <a:lnTo>
                    <a:pt x="69723" y="254482"/>
                  </a:lnTo>
                  <a:close/>
                </a:path>
                <a:path w="69850" h="292100">
                  <a:moveTo>
                    <a:pt x="69723" y="37490"/>
                  </a:moveTo>
                  <a:lnTo>
                    <a:pt x="34861" y="0"/>
                  </a:lnTo>
                  <a:lnTo>
                    <a:pt x="0" y="37490"/>
                  </a:lnTo>
                  <a:lnTo>
                    <a:pt x="6235" y="43307"/>
                  </a:lnTo>
                  <a:lnTo>
                    <a:pt x="34861" y="12509"/>
                  </a:lnTo>
                  <a:lnTo>
                    <a:pt x="63474" y="43307"/>
                  </a:lnTo>
                  <a:lnTo>
                    <a:pt x="69723" y="37490"/>
                  </a:lnTo>
                  <a:close/>
                </a:path>
              </a:pathLst>
            </a:custGeom>
            <a:solidFill>
              <a:srgbClr val="231F20"/>
            </a:solidFill>
          </p:spPr>
          <p:txBody>
            <a:bodyPr wrap="square" lIns="0" tIns="0" rIns="0" bIns="0" rtlCol="0"/>
            <a:lstStyle/>
            <a:p/>
          </p:txBody>
        </p:sp>
        <p:sp>
          <p:nvSpPr>
            <p:cNvPr id="145" name="object 145" descr=""/>
            <p:cNvSpPr/>
            <p:nvPr/>
          </p:nvSpPr>
          <p:spPr>
            <a:xfrm>
              <a:off x="3899517" y="2435239"/>
              <a:ext cx="0" cy="302260"/>
            </a:xfrm>
            <a:custGeom>
              <a:avLst/>
              <a:gdLst/>
              <a:ahLst/>
              <a:cxnLst/>
              <a:rect l="l" t="t" r="r" b="b"/>
              <a:pathLst>
                <a:path w="0" h="302260">
                  <a:moveTo>
                    <a:pt x="0" y="222858"/>
                  </a:moveTo>
                  <a:lnTo>
                    <a:pt x="0" y="301917"/>
                  </a:lnTo>
                </a:path>
                <a:path w="0" h="302260">
                  <a:moveTo>
                    <a:pt x="0" y="0"/>
                  </a:moveTo>
                  <a:lnTo>
                    <a:pt x="0" y="96861"/>
                  </a:lnTo>
                </a:path>
              </a:pathLst>
            </a:custGeom>
            <a:ln w="8521">
              <a:solidFill>
                <a:srgbClr val="231F20"/>
              </a:solidFill>
            </a:ln>
          </p:spPr>
          <p:txBody>
            <a:bodyPr wrap="square" lIns="0" tIns="0" rIns="0" bIns="0" rtlCol="0"/>
            <a:lstStyle/>
            <a:p/>
          </p:txBody>
        </p:sp>
        <p:sp>
          <p:nvSpPr>
            <p:cNvPr id="146" name="object 146" descr=""/>
            <p:cNvSpPr/>
            <p:nvPr/>
          </p:nvSpPr>
          <p:spPr>
            <a:xfrm>
              <a:off x="3864648" y="2426004"/>
              <a:ext cx="69850" cy="320675"/>
            </a:xfrm>
            <a:custGeom>
              <a:avLst/>
              <a:gdLst/>
              <a:ahLst/>
              <a:cxnLst/>
              <a:rect l="l" t="t" r="r" b="b"/>
              <a:pathLst>
                <a:path w="69850" h="320675">
                  <a:moveTo>
                    <a:pt x="69723" y="282892"/>
                  </a:moveTo>
                  <a:lnTo>
                    <a:pt x="63474" y="277075"/>
                  </a:lnTo>
                  <a:lnTo>
                    <a:pt x="34861" y="307873"/>
                  </a:lnTo>
                  <a:lnTo>
                    <a:pt x="6235" y="277075"/>
                  </a:lnTo>
                  <a:lnTo>
                    <a:pt x="0" y="282892"/>
                  </a:lnTo>
                  <a:lnTo>
                    <a:pt x="34861" y="320382"/>
                  </a:lnTo>
                  <a:lnTo>
                    <a:pt x="69723" y="282892"/>
                  </a:lnTo>
                  <a:close/>
                </a:path>
                <a:path w="69850" h="320675">
                  <a:moveTo>
                    <a:pt x="69723" y="37490"/>
                  </a:moveTo>
                  <a:lnTo>
                    <a:pt x="34861" y="0"/>
                  </a:lnTo>
                  <a:lnTo>
                    <a:pt x="0" y="37490"/>
                  </a:lnTo>
                  <a:lnTo>
                    <a:pt x="6235" y="43307"/>
                  </a:lnTo>
                  <a:lnTo>
                    <a:pt x="34861" y="12509"/>
                  </a:lnTo>
                  <a:lnTo>
                    <a:pt x="63474" y="43307"/>
                  </a:lnTo>
                  <a:lnTo>
                    <a:pt x="69723" y="37490"/>
                  </a:lnTo>
                  <a:close/>
                </a:path>
              </a:pathLst>
            </a:custGeom>
            <a:solidFill>
              <a:srgbClr val="231F20"/>
            </a:solidFill>
          </p:spPr>
          <p:txBody>
            <a:bodyPr wrap="square" lIns="0" tIns="0" rIns="0" bIns="0" rtlCol="0"/>
            <a:lstStyle/>
            <a:p/>
          </p:txBody>
        </p:sp>
        <p:sp>
          <p:nvSpPr>
            <p:cNvPr id="147" name="object 147" descr=""/>
            <p:cNvSpPr/>
            <p:nvPr/>
          </p:nvSpPr>
          <p:spPr>
            <a:xfrm>
              <a:off x="5510739" y="2011826"/>
              <a:ext cx="0" cy="631825"/>
            </a:xfrm>
            <a:custGeom>
              <a:avLst/>
              <a:gdLst/>
              <a:ahLst/>
              <a:cxnLst/>
              <a:rect l="l" t="t" r="r" b="b"/>
              <a:pathLst>
                <a:path w="0" h="631825">
                  <a:moveTo>
                    <a:pt x="0" y="403828"/>
                  </a:moveTo>
                  <a:lnTo>
                    <a:pt x="0" y="631545"/>
                  </a:lnTo>
                </a:path>
                <a:path w="0" h="631825">
                  <a:moveTo>
                    <a:pt x="0" y="0"/>
                  </a:moveTo>
                  <a:lnTo>
                    <a:pt x="0" y="277831"/>
                  </a:lnTo>
                </a:path>
              </a:pathLst>
            </a:custGeom>
            <a:ln w="8521">
              <a:solidFill>
                <a:srgbClr val="231F20"/>
              </a:solidFill>
            </a:ln>
          </p:spPr>
          <p:txBody>
            <a:bodyPr wrap="square" lIns="0" tIns="0" rIns="0" bIns="0" rtlCol="0"/>
            <a:lstStyle/>
            <a:p/>
          </p:txBody>
        </p:sp>
        <p:sp>
          <p:nvSpPr>
            <p:cNvPr id="148" name="object 148" descr=""/>
            <p:cNvSpPr/>
            <p:nvPr/>
          </p:nvSpPr>
          <p:spPr>
            <a:xfrm>
              <a:off x="5475871" y="2002586"/>
              <a:ext cx="69850" cy="650240"/>
            </a:xfrm>
            <a:custGeom>
              <a:avLst/>
              <a:gdLst/>
              <a:ahLst/>
              <a:cxnLst/>
              <a:rect l="l" t="t" r="r" b="b"/>
              <a:pathLst>
                <a:path w="69850" h="650239">
                  <a:moveTo>
                    <a:pt x="69723" y="612546"/>
                  </a:moveTo>
                  <a:lnTo>
                    <a:pt x="63474" y="606729"/>
                  </a:lnTo>
                  <a:lnTo>
                    <a:pt x="34861" y="637527"/>
                  </a:lnTo>
                  <a:lnTo>
                    <a:pt x="6235" y="606729"/>
                  </a:lnTo>
                  <a:lnTo>
                    <a:pt x="0" y="612546"/>
                  </a:lnTo>
                  <a:lnTo>
                    <a:pt x="34861" y="650036"/>
                  </a:lnTo>
                  <a:lnTo>
                    <a:pt x="69723" y="612546"/>
                  </a:lnTo>
                  <a:close/>
                </a:path>
                <a:path w="69850" h="650239">
                  <a:moveTo>
                    <a:pt x="69723" y="37490"/>
                  </a:moveTo>
                  <a:lnTo>
                    <a:pt x="34861" y="0"/>
                  </a:lnTo>
                  <a:lnTo>
                    <a:pt x="0" y="37490"/>
                  </a:lnTo>
                  <a:lnTo>
                    <a:pt x="6235" y="43307"/>
                  </a:lnTo>
                  <a:lnTo>
                    <a:pt x="34861" y="12509"/>
                  </a:lnTo>
                  <a:lnTo>
                    <a:pt x="63474" y="43307"/>
                  </a:lnTo>
                  <a:lnTo>
                    <a:pt x="69723" y="37490"/>
                  </a:lnTo>
                  <a:close/>
                </a:path>
              </a:pathLst>
            </a:custGeom>
            <a:solidFill>
              <a:srgbClr val="231F20"/>
            </a:solidFill>
          </p:spPr>
          <p:txBody>
            <a:bodyPr wrap="square" lIns="0" tIns="0" rIns="0" bIns="0" rtlCol="0"/>
            <a:lstStyle/>
            <a:p/>
          </p:txBody>
        </p:sp>
        <p:sp>
          <p:nvSpPr>
            <p:cNvPr id="149" name="object 149" descr=""/>
            <p:cNvSpPr/>
            <p:nvPr/>
          </p:nvSpPr>
          <p:spPr>
            <a:xfrm>
              <a:off x="4962306" y="2153913"/>
              <a:ext cx="0" cy="521970"/>
            </a:xfrm>
            <a:custGeom>
              <a:avLst/>
              <a:gdLst/>
              <a:ahLst/>
              <a:cxnLst/>
              <a:rect l="l" t="t" r="r" b="b"/>
              <a:pathLst>
                <a:path w="0" h="521969">
                  <a:moveTo>
                    <a:pt x="0" y="324745"/>
                  </a:moveTo>
                  <a:lnTo>
                    <a:pt x="0" y="521423"/>
                  </a:lnTo>
                </a:path>
                <a:path w="0" h="521969">
                  <a:moveTo>
                    <a:pt x="0" y="0"/>
                  </a:moveTo>
                  <a:lnTo>
                    <a:pt x="0" y="198748"/>
                  </a:lnTo>
                </a:path>
              </a:pathLst>
            </a:custGeom>
            <a:ln w="8521">
              <a:solidFill>
                <a:srgbClr val="231F20"/>
              </a:solidFill>
            </a:ln>
          </p:spPr>
          <p:txBody>
            <a:bodyPr wrap="square" lIns="0" tIns="0" rIns="0" bIns="0" rtlCol="0"/>
            <a:lstStyle/>
            <a:p/>
          </p:txBody>
        </p:sp>
        <p:sp>
          <p:nvSpPr>
            <p:cNvPr id="150" name="object 150" descr=""/>
            <p:cNvSpPr/>
            <p:nvPr/>
          </p:nvSpPr>
          <p:spPr>
            <a:xfrm>
              <a:off x="4927435" y="2144674"/>
              <a:ext cx="69850" cy="540385"/>
            </a:xfrm>
            <a:custGeom>
              <a:avLst/>
              <a:gdLst/>
              <a:ahLst/>
              <a:cxnLst/>
              <a:rect l="l" t="t" r="r" b="b"/>
              <a:pathLst>
                <a:path w="69850" h="540385">
                  <a:moveTo>
                    <a:pt x="69723" y="502424"/>
                  </a:moveTo>
                  <a:lnTo>
                    <a:pt x="63474" y="496608"/>
                  </a:lnTo>
                  <a:lnTo>
                    <a:pt x="34861" y="527405"/>
                  </a:lnTo>
                  <a:lnTo>
                    <a:pt x="6235" y="496608"/>
                  </a:lnTo>
                  <a:lnTo>
                    <a:pt x="0" y="502424"/>
                  </a:lnTo>
                  <a:lnTo>
                    <a:pt x="34861" y="539915"/>
                  </a:lnTo>
                  <a:lnTo>
                    <a:pt x="69723" y="502424"/>
                  </a:lnTo>
                  <a:close/>
                </a:path>
                <a:path w="69850" h="540385">
                  <a:moveTo>
                    <a:pt x="69723" y="37490"/>
                  </a:moveTo>
                  <a:lnTo>
                    <a:pt x="34861" y="0"/>
                  </a:lnTo>
                  <a:lnTo>
                    <a:pt x="0" y="37490"/>
                  </a:lnTo>
                  <a:lnTo>
                    <a:pt x="6235" y="43307"/>
                  </a:lnTo>
                  <a:lnTo>
                    <a:pt x="34861" y="12509"/>
                  </a:lnTo>
                  <a:lnTo>
                    <a:pt x="63474" y="43307"/>
                  </a:lnTo>
                  <a:lnTo>
                    <a:pt x="69723" y="37490"/>
                  </a:lnTo>
                  <a:close/>
                </a:path>
              </a:pathLst>
            </a:custGeom>
            <a:solidFill>
              <a:srgbClr val="231F20"/>
            </a:solidFill>
          </p:spPr>
          <p:txBody>
            <a:bodyPr wrap="square" lIns="0" tIns="0" rIns="0" bIns="0" rtlCol="0"/>
            <a:lstStyle/>
            <a:p/>
          </p:txBody>
        </p:sp>
        <p:sp>
          <p:nvSpPr>
            <p:cNvPr id="151" name="object 151" descr=""/>
            <p:cNvSpPr/>
            <p:nvPr/>
          </p:nvSpPr>
          <p:spPr>
            <a:xfrm>
              <a:off x="4428068" y="2293152"/>
              <a:ext cx="0" cy="416559"/>
            </a:xfrm>
            <a:custGeom>
              <a:avLst/>
              <a:gdLst/>
              <a:ahLst/>
              <a:cxnLst/>
              <a:rect l="l" t="t" r="r" b="b"/>
              <a:pathLst>
                <a:path w="0" h="416560">
                  <a:moveTo>
                    <a:pt x="0" y="293507"/>
                  </a:moveTo>
                  <a:lnTo>
                    <a:pt x="0" y="416293"/>
                  </a:lnTo>
                </a:path>
                <a:path w="0" h="416560">
                  <a:moveTo>
                    <a:pt x="0" y="0"/>
                  </a:moveTo>
                  <a:lnTo>
                    <a:pt x="0" y="167510"/>
                  </a:lnTo>
                </a:path>
              </a:pathLst>
            </a:custGeom>
            <a:ln w="8521">
              <a:solidFill>
                <a:srgbClr val="231F20"/>
              </a:solidFill>
            </a:ln>
          </p:spPr>
          <p:txBody>
            <a:bodyPr wrap="square" lIns="0" tIns="0" rIns="0" bIns="0" rtlCol="0"/>
            <a:lstStyle/>
            <a:p/>
          </p:txBody>
        </p:sp>
        <p:sp>
          <p:nvSpPr>
            <p:cNvPr id="152" name="object 152" descr=""/>
            <p:cNvSpPr/>
            <p:nvPr/>
          </p:nvSpPr>
          <p:spPr>
            <a:xfrm>
              <a:off x="4393196" y="2283917"/>
              <a:ext cx="69850" cy="434975"/>
            </a:xfrm>
            <a:custGeom>
              <a:avLst/>
              <a:gdLst/>
              <a:ahLst/>
              <a:cxnLst/>
              <a:rect l="l" t="t" r="r" b="b"/>
              <a:pathLst>
                <a:path w="69850" h="434975">
                  <a:moveTo>
                    <a:pt x="69723" y="397281"/>
                  </a:moveTo>
                  <a:lnTo>
                    <a:pt x="63474" y="391464"/>
                  </a:lnTo>
                  <a:lnTo>
                    <a:pt x="34861" y="422249"/>
                  </a:lnTo>
                  <a:lnTo>
                    <a:pt x="6235" y="391464"/>
                  </a:lnTo>
                  <a:lnTo>
                    <a:pt x="0" y="397281"/>
                  </a:lnTo>
                  <a:lnTo>
                    <a:pt x="34861" y="434771"/>
                  </a:lnTo>
                  <a:lnTo>
                    <a:pt x="69723" y="397281"/>
                  </a:lnTo>
                  <a:close/>
                </a:path>
                <a:path w="69850" h="434975">
                  <a:moveTo>
                    <a:pt x="69723" y="37490"/>
                  </a:moveTo>
                  <a:lnTo>
                    <a:pt x="34861" y="0"/>
                  </a:lnTo>
                  <a:lnTo>
                    <a:pt x="0" y="37490"/>
                  </a:lnTo>
                  <a:lnTo>
                    <a:pt x="6235" y="43307"/>
                  </a:lnTo>
                  <a:lnTo>
                    <a:pt x="34861" y="12509"/>
                  </a:lnTo>
                  <a:lnTo>
                    <a:pt x="63474" y="43307"/>
                  </a:lnTo>
                  <a:lnTo>
                    <a:pt x="69723" y="37490"/>
                  </a:lnTo>
                  <a:close/>
                </a:path>
              </a:pathLst>
            </a:custGeom>
            <a:solidFill>
              <a:srgbClr val="231F20"/>
            </a:solidFill>
          </p:spPr>
          <p:txBody>
            <a:bodyPr wrap="square" lIns="0" tIns="0" rIns="0" bIns="0" rtlCol="0"/>
            <a:lstStyle/>
            <a:p/>
          </p:txBody>
        </p:sp>
        <p:sp>
          <p:nvSpPr>
            <p:cNvPr id="153" name="object 153" descr=""/>
            <p:cNvSpPr/>
            <p:nvPr/>
          </p:nvSpPr>
          <p:spPr>
            <a:xfrm>
              <a:off x="5510739" y="2661860"/>
              <a:ext cx="0" cy="384810"/>
            </a:xfrm>
            <a:custGeom>
              <a:avLst/>
              <a:gdLst/>
              <a:ahLst/>
              <a:cxnLst/>
              <a:rect l="l" t="t" r="r" b="b"/>
              <a:pathLst>
                <a:path w="0" h="384810">
                  <a:moveTo>
                    <a:pt x="0" y="290851"/>
                  </a:moveTo>
                  <a:lnTo>
                    <a:pt x="0" y="384327"/>
                  </a:lnTo>
                </a:path>
                <a:path w="0" h="384810">
                  <a:moveTo>
                    <a:pt x="0" y="0"/>
                  </a:moveTo>
                  <a:lnTo>
                    <a:pt x="0" y="164854"/>
                  </a:lnTo>
                </a:path>
              </a:pathLst>
            </a:custGeom>
            <a:ln w="8521">
              <a:solidFill>
                <a:srgbClr val="231F20"/>
              </a:solidFill>
            </a:ln>
          </p:spPr>
          <p:txBody>
            <a:bodyPr wrap="square" lIns="0" tIns="0" rIns="0" bIns="0" rtlCol="0"/>
            <a:lstStyle/>
            <a:p/>
          </p:txBody>
        </p:sp>
        <p:sp>
          <p:nvSpPr>
            <p:cNvPr id="154" name="object 154" descr=""/>
            <p:cNvSpPr/>
            <p:nvPr/>
          </p:nvSpPr>
          <p:spPr>
            <a:xfrm>
              <a:off x="5475871" y="2652623"/>
              <a:ext cx="69850" cy="403225"/>
            </a:xfrm>
            <a:custGeom>
              <a:avLst/>
              <a:gdLst/>
              <a:ahLst/>
              <a:cxnLst/>
              <a:rect l="l" t="t" r="r" b="b"/>
              <a:pathLst>
                <a:path w="69850" h="403225">
                  <a:moveTo>
                    <a:pt x="69723" y="365302"/>
                  </a:moveTo>
                  <a:lnTo>
                    <a:pt x="63474" y="359486"/>
                  </a:lnTo>
                  <a:lnTo>
                    <a:pt x="34861" y="390283"/>
                  </a:lnTo>
                  <a:lnTo>
                    <a:pt x="6235" y="359486"/>
                  </a:lnTo>
                  <a:lnTo>
                    <a:pt x="0" y="365302"/>
                  </a:lnTo>
                  <a:lnTo>
                    <a:pt x="34861" y="402793"/>
                  </a:lnTo>
                  <a:lnTo>
                    <a:pt x="69723" y="365302"/>
                  </a:lnTo>
                  <a:close/>
                </a:path>
                <a:path w="69850" h="403225">
                  <a:moveTo>
                    <a:pt x="69723" y="37490"/>
                  </a:moveTo>
                  <a:lnTo>
                    <a:pt x="34861" y="0"/>
                  </a:lnTo>
                  <a:lnTo>
                    <a:pt x="0" y="37490"/>
                  </a:lnTo>
                  <a:lnTo>
                    <a:pt x="6235" y="43307"/>
                  </a:lnTo>
                  <a:lnTo>
                    <a:pt x="34861" y="12509"/>
                  </a:lnTo>
                  <a:lnTo>
                    <a:pt x="63474" y="43307"/>
                  </a:lnTo>
                  <a:lnTo>
                    <a:pt x="69723" y="37490"/>
                  </a:lnTo>
                  <a:close/>
                </a:path>
              </a:pathLst>
            </a:custGeom>
            <a:solidFill>
              <a:srgbClr val="231F20"/>
            </a:solidFill>
          </p:spPr>
          <p:txBody>
            <a:bodyPr wrap="square" lIns="0" tIns="0" rIns="0" bIns="0" rtlCol="0"/>
            <a:lstStyle/>
            <a:p/>
          </p:txBody>
        </p:sp>
        <p:sp>
          <p:nvSpPr>
            <p:cNvPr id="155" name="object 155" descr=""/>
            <p:cNvSpPr/>
            <p:nvPr/>
          </p:nvSpPr>
          <p:spPr>
            <a:xfrm>
              <a:off x="4962306" y="2693825"/>
              <a:ext cx="0" cy="348615"/>
            </a:xfrm>
            <a:custGeom>
              <a:avLst/>
              <a:gdLst/>
              <a:ahLst/>
              <a:cxnLst/>
              <a:rect l="l" t="t" r="r" b="b"/>
              <a:pathLst>
                <a:path w="0" h="348614">
                  <a:moveTo>
                    <a:pt x="0" y="258886"/>
                  </a:moveTo>
                  <a:lnTo>
                    <a:pt x="0" y="348094"/>
                  </a:lnTo>
                </a:path>
                <a:path w="0" h="348614">
                  <a:moveTo>
                    <a:pt x="0" y="0"/>
                  </a:moveTo>
                  <a:lnTo>
                    <a:pt x="0" y="132890"/>
                  </a:lnTo>
                </a:path>
              </a:pathLst>
            </a:custGeom>
            <a:ln w="8521">
              <a:solidFill>
                <a:srgbClr val="231F20"/>
              </a:solidFill>
            </a:ln>
          </p:spPr>
          <p:txBody>
            <a:bodyPr wrap="square" lIns="0" tIns="0" rIns="0" bIns="0" rtlCol="0"/>
            <a:lstStyle/>
            <a:p/>
          </p:txBody>
        </p:sp>
        <p:sp>
          <p:nvSpPr>
            <p:cNvPr id="156" name="object 156" descr=""/>
            <p:cNvSpPr/>
            <p:nvPr/>
          </p:nvSpPr>
          <p:spPr>
            <a:xfrm>
              <a:off x="4927435" y="2684602"/>
              <a:ext cx="69850" cy="367030"/>
            </a:xfrm>
            <a:custGeom>
              <a:avLst/>
              <a:gdLst/>
              <a:ahLst/>
              <a:cxnLst/>
              <a:rect l="l" t="t" r="r" b="b"/>
              <a:pathLst>
                <a:path w="69850" h="367030">
                  <a:moveTo>
                    <a:pt x="69723" y="329069"/>
                  </a:moveTo>
                  <a:lnTo>
                    <a:pt x="63474" y="323253"/>
                  </a:lnTo>
                  <a:lnTo>
                    <a:pt x="34861" y="354050"/>
                  </a:lnTo>
                  <a:lnTo>
                    <a:pt x="6235" y="323253"/>
                  </a:lnTo>
                  <a:lnTo>
                    <a:pt x="0" y="329069"/>
                  </a:lnTo>
                  <a:lnTo>
                    <a:pt x="34861" y="366560"/>
                  </a:lnTo>
                  <a:lnTo>
                    <a:pt x="69723" y="329069"/>
                  </a:lnTo>
                  <a:close/>
                </a:path>
                <a:path w="69850" h="367030">
                  <a:moveTo>
                    <a:pt x="69723" y="37490"/>
                  </a:moveTo>
                  <a:lnTo>
                    <a:pt x="34861" y="0"/>
                  </a:lnTo>
                  <a:lnTo>
                    <a:pt x="0" y="37490"/>
                  </a:lnTo>
                  <a:lnTo>
                    <a:pt x="6235" y="43307"/>
                  </a:lnTo>
                  <a:lnTo>
                    <a:pt x="34861" y="12509"/>
                  </a:lnTo>
                  <a:lnTo>
                    <a:pt x="63474" y="43307"/>
                  </a:lnTo>
                  <a:lnTo>
                    <a:pt x="69723" y="37490"/>
                  </a:lnTo>
                  <a:close/>
                </a:path>
              </a:pathLst>
            </a:custGeom>
            <a:solidFill>
              <a:srgbClr val="231F20"/>
            </a:solidFill>
          </p:spPr>
          <p:txBody>
            <a:bodyPr wrap="square" lIns="0" tIns="0" rIns="0" bIns="0" rtlCol="0"/>
            <a:lstStyle/>
            <a:p/>
          </p:txBody>
        </p:sp>
        <p:sp>
          <p:nvSpPr>
            <p:cNvPr id="157" name="object 157" descr=""/>
            <p:cNvSpPr/>
            <p:nvPr/>
          </p:nvSpPr>
          <p:spPr>
            <a:xfrm>
              <a:off x="4428068" y="2727924"/>
              <a:ext cx="0" cy="309880"/>
            </a:xfrm>
            <a:custGeom>
              <a:avLst/>
              <a:gdLst/>
              <a:ahLst/>
              <a:cxnLst/>
              <a:rect l="l" t="t" r="r" b="b"/>
              <a:pathLst>
                <a:path w="0" h="309880">
                  <a:moveTo>
                    <a:pt x="0" y="224787"/>
                  </a:moveTo>
                  <a:lnTo>
                    <a:pt x="0" y="309727"/>
                  </a:lnTo>
                </a:path>
                <a:path w="0" h="309880">
                  <a:moveTo>
                    <a:pt x="0" y="0"/>
                  </a:moveTo>
                  <a:lnTo>
                    <a:pt x="0" y="98790"/>
                  </a:lnTo>
                </a:path>
              </a:pathLst>
            </a:custGeom>
            <a:ln w="8521">
              <a:solidFill>
                <a:srgbClr val="231F20"/>
              </a:solidFill>
            </a:ln>
          </p:spPr>
          <p:txBody>
            <a:bodyPr wrap="square" lIns="0" tIns="0" rIns="0" bIns="0" rtlCol="0"/>
            <a:lstStyle/>
            <a:p/>
          </p:txBody>
        </p:sp>
        <p:sp>
          <p:nvSpPr>
            <p:cNvPr id="158" name="object 158" descr=""/>
            <p:cNvSpPr/>
            <p:nvPr/>
          </p:nvSpPr>
          <p:spPr>
            <a:xfrm>
              <a:off x="4393196" y="2718701"/>
              <a:ext cx="69850" cy="328295"/>
            </a:xfrm>
            <a:custGeom>
              <a:avLst/>
              <a:gdLst/>
              <a:ahLst/>
              <a:cxnLst/>
              <a:rect l="l" t="t" r="r" b="b"/>
              <a:pathLst>
                <a:path w="69850" h="328294">
                  <a:moveTo>
                    <a:pt x="69723" y="290703"/>
                  </a:moveTo>
                  <a:lnTo>
                    <a:pt x="63474" y="284886"/>
                  </a:lnTo>
                  <a:lnTo>
                    <a:pt x="34861" y="315683"/>
                  </a:lnTo>
                  <a:lnTo>
                    <a:pt x="6235" y="284886"/>
                  </a:lnTo>
                  <a:lnTo>
                    <a:pt x="0" y="290703"/>
                  </a:lnTo>
                  <a:lnTo>
                    <a:pt x="34861" y="328193"/>
                  </a:lnTo>
                  <a:lnTo>
                    <a:pt x="69723" y="290703"/>
                  </a:lnTo>
                  <a:close/>
                </a:path>
                <a:path w="69850" h="328294">
                  <a:moveTo>
                    <a:pt x="69723" y="37490"/>
                  </a:moveTo>
                  <a:lnTo>
                    <a:pt x="34861" y="0"/>
                  </a:lnTo>
                  <a:lnTo>
                    <a:pt x="0" y="37490"/>
                  </a:lnTo>
                  <a:lnTo>
                    <a:pt x="6235" y="43307"/>
                  </a:lnTo>
                  <a:lnTo>
                    <a:pt x="34861" y="12509"/>
                  </a:lnTo>
                  <a:lnTo>
                    <a:pt x="63474" y="43307"/>
                  </a:lnTo>
                  <a:lnTo>
                    <a:pt x="69723" y="37490"/>
                  </a:lnTo>
                  <a:close/>
                </a:path>
              </a:pathLst>
            </a:custGeom>
            <a:solidFill>
              <a:srgbClr val="231F20"/>
            </a:solidFill>
          </p:spPr>
          <p:txBody>
            <a:bodyPr wrap="square" lIns="0" tIns="0" rIns="0" bIns="0" rtlCol="0"/>
            <a:lstStyle/>
            <a:p/>
          </p:txBody>
        </p:sp>
        <p:sp>
          <p:nvSpPr>
            <p:cNvPr id="159" name="object 159" descr=""/>
            <p:cNvSpPr/>
            <p:nvPr/>
          </p:nvSpPr>
          <p:spPr>
            <a:xfrm>
              <a:off x="5510739" y="3064663"/>
              <a:ext cx="0" cy="744855"/>
            </a:xfrm>
            <a:custGeom>
              <a:avLst/>
              <a:gdLst/>
              <a:ahLst/>
              <a:cxnLst/>
              <a:rect l="l" t="t" r="r" b="b"/>
              <a:pathLst>
                <a:path w="0" h="744854">
                  <a:moveTo>
                    <a:pt x="0" y="425105"/>
                  </a:moveTo>
                  <a:lnTo>
                    <a:pt x="0" y="744512"/>
                  </a:lnTo>
                </a:path>
                <a:path w="0" h="744854">
                  <a:moveTo>
                    <a:pt x="0" y="0"/>
                  </a:moveTo>
                  <a:lnTo>
                    <a:pt x="0" y="299109"/>
                  </a:lnTo>
                </a:path>
              </a:pathLst>
            </a:custGeom>
            <a:ln w="8521">
              <a:solidFill>
                <a:srgbClr val="231F20"/>
              </a:solidFill>
            </a:ln>
          </p:spPr>
          <p:txBody>
            <a:bodyPr wrap="square" lIns="0" tIns="0" rIns="0" bIns="0" rtlCol="0"/>
            <a:lstStyle/>
            <a:p/>
          </p:txBody>
        </p:sp>
        <p:sp>
          <p:nvSpPr>
            <p:cNvPr id="160" name="object 160" descr=""/>
            <p:cNvSpPr/>
            <p:nvPr/>
          </p:nvSpPr>
          <p:spPr>
            <a:xfrm>
              <a:off x="5475871" y="3055429"/>
              <a:ext cx="69850" cy="763270"/>
            </a:xfrm>
            <a:custGeom>
              <a:avLst/>
              <a:gdLst/>
              <a:ahLst/>
              <a:cxnLst/>
              <a:rect l="l" t="t" r="r" b="b"/>
              <a:pathLst>
                <a:path w="69850" h="763270">
                  <a:moveTo>
                    <a:pt x="69723" y="725487"/>
                  </a:moveTo>
                  <a:lnTo>
                    <a:pt x="63474" y="719670"/>
                  </a:lnTo>
                  <a:lnTo>
                    <a:pt x="34861" y="750468"/>
                  </a:lnTo>
                  <a:lnTo>
                    <a:pt x="6235" y="719670"/>
                  </a:lnTo>
                  <a:lnTo>
                    <a:pt x="0" y="725487"/>
                  </a:lnTo>
                  <a:lnTo>
                    <a:pt x="34861" y="762977"/>
                  </a:lnTo>
                  <a:lnTo>
                    <a:pt x="69723" y="725487"/>
                  </a:lnTo>
                  <a:close/>
                </a:path>
                <a:path w="69850" h="763270">
                  <a:moveTo>
                    <a:pt x="69723" y="37490"/>
                  </a:moveTo>
                  <a:lnTo>
                    <a:pt x="34861" y="0"/>
                  </a:lnTo>
                  <a:lnTo>
                    <a:pt x="0" y="37490"/>
                  </a:lnTo>
                  <a:lnTo>
                    <a:pt x="6235" y="43307"/>
                  </a:lnTo>
                  <a:lnTo>
                    <a:pt x="34861" y="12509"/>
                  </a:lnTo>
                  <a:lnTo>
                    <a:pt x="63474" y="43307"/>
                  </a:lnTo>
                  <a:lnTo>
                    <a:pt x="69723" y="37490"/>
                  </a:lnTo>
                  <a:close/>
                </a:path>
              </a:pathLst>
            </a:custGeom>
            <a:solidFill>
              <a:srgbClr val="231F20"/>
            </a:solidFill>
          </p:spPr>
          <p:txBody>
            <a:bodyPr wrap="square" lIns="0" tIns="0" rIns="0" bIns="0" rtlCol="0"/>
            <a:lstStyle/>
            <a:p/>
          </p:txBody>
        </p:sp>
        <p:sp>
          <p:nvSpPr>
            <p:cNvPr id="161" name="object 161" descr=""/>
            <p:cNvSpPr/>
            <p:nvPr/>
          </p:nvSpPr>
          <p:spPr>
            <a:xfrm>
              <a:off x="4962306" y="3060401"/>
              <a:ext cx="0" cy="612775"/>
            </a:xfrm>
            <a:custGeom>
              <a:avLst/>
              <a:gdLst/>
              <a:ahLst/>
              <a:cxnLst/>
              <a:rect l="l" t="t" r="r" b="b"/>
              <a:pathLst>
                <a:path w="0" h="612775">
                  <a:moveTo>
                    <a:pt x="0" y="366363"/>
                  </a:moveTo>
                  <a:lnTo>
                    <a:pt x="0" y="612368"/>
                  </a:lnTo>
                </a:path>
                <a:path w="0" h="612775">
                  <a:moveTo>
                    <a:pt x="0" y="0"/>
                  </a:moveTo>
                  <a:lnTo>
                    <a:pt x="0" y="240366"/>
                  </a:lnTo>
                </a:path>
              </a:pathLst>
            </a:custGeom>
            <a:ln w="8521">
              <a:solidFill>
                <a:srgbClr val="231F20"/>
              </a:solidFill>
            </a:ln>
          </p:spPr>
          <p:txBody>
            <a:bodyPr wrap="square" lIns="0" tIns="0" rIns="0" bIns="0" rtlCol="0"/>
            <a:lstStyle/>
            <a:p/>
          </p:txBody>
        </p:sp>
        <p:sp>
          <p:nvSpPr>
            <p:cNvPr id="162" name="object 162" descr=""/>
            <p:cNvSpPr/>
            <p:nvPr/>
          </p:nvSpPr>
          <p:spPr>
            <a:xfrm>
              <a:off x="4927435" y="3051175"/>
              <a:ext cx="69850" cy="631190"/>
            </a:xfrm>
            <a:custGeom>
              <a:avLst/>
              <a:gdLst/>
              <a:ahLst/>
              <a:cxnLst/>
              <a:rect l="l" t="t" r="r" b="b"/>
              <a:pathLst>
                <a:path w="69850" h="631189">
                  <a:moveTo>
                    <a:pt x="69723" y="593344"/>
                  </a:moveTo>
                  <a:lnTo>
                    <a:pt x="63474" y="587527"/>
                  </a:lnTo>
                  <a:lnTo>
                    <a:pt x="34861" y="618324"/>
                  </a:lnTo>
                  <a:lnTo>
                    <a:pt x="6235" y="587527"/>
                  </a:lnTo>
                  <a:lnTo>
                    <a:pt x="0" y="593344"/>
                  </a:lnTo>
                  <a:lnTo>
                    <a:pt x="34861" y="630834"/>
                  </a:lnTo>
                  <a:lnTo>
                    <a:pt x="69723" y="593344"/>
                  </a:lnTo>
                  <a:close/>
                </a:path>
                <a:path w="69850" h="631189">
                  <a:moveTo>
                    <a:pt x="69723" y="37490"/>
                  </a:moveTo>
                  <a:lnTo>
                    <a:pt x="34861" y="0"/>
                  </a:lnTo>
                  <a:lnTo>
                    <a:pt x="0" y="37490"/>
                  </a:lnTo>
                  <a:lnTo>
                    <a:pt x="6235" y="43307"/>
                  </a:lnTo>
                  <a:lnTo>
                    <a:pt x="34861" y="12509"/>
                  </a:lnTo>
                  <a:lnTo>
                    <a:pt x="63474" y="43307"/>
                  </a:lnTo>
                  <a:lnTo>
                    <a:pt x="69723" y="37490"/>
                  </a:lnTo>
                  <a:close/>
                </a:path>
              </a:pathLst>
            </a:custGeom>
            <a:solidFill>
              <a:srgbClr val="231F20"/>
            </a:solidFill>
          </p:spPr>
          <p:txBody>
            <a:bodyPr wrap="square" lIns="0" tIns="0" rIns="0" bIns="0" rtlCol="0"/>
            <a:lstStyle/>
            <a:p/>
          </p:txBody>
        </p:sp>
        <p:sp>
          <p:nvSpPr>
            <p:cNvPr id="163" name="object 163" descr=""/>
            <p:cNvSpPr/>
            <p:nvPr/>
          </p:nvSpPr>
          <p:spPr>
            <a:xfrm>
              <a:off x="4428068" y="3056139"/>
              <a:ext cx="0" cy="480695"/>
            </a:xfrm>
            <a:custGeom>
              <a:avLst/>
              <a:gdLst/>
              <a:ahLst/>
              <a:cxnLst/>
              <a:rect l="l" t="t" r="r" b="b"/>
              <a:pathLst>
                <a:path w="0" h="480695">
                  <a:moveTo>
                    <a:pt x="0" y="307633"/>
                  </a:moveTo>
                  <a:lnTo>
                    <a:pt x="0" y="480237"/>
                  </a:lnTo>
                </a:path>
                <a:path w="0" h="480695">
                  <a:moveTo>
                    <a:pt x="0" y="0"/>
                  </a:moveTo>
                  <a:lnTo>
                    <a:pt x="0" y="181636"/>
                  </a:lnTo>
                </a:path>
              </a:pathLst>
            </a:custGeom>
            <a:ln w="8521">
              <a:solidFill>
                <a:srgbClr val="231F20"/>
              </a:solidFill>
            </a:ln>
          </p:spPr>
          <p:txBody>
            <a:bodyPr wrap="square" lIns="0" tIns="0" rIns="0" bIns="0" rtlCol="0"/>
            <a:lstStyle/>
            <a:p/>
          </p:txBody>
        </p:sp>
        <p:sp>
          <p:nvSpPr>
            <p:cNvPr id="164" name="object 164" descr=""/>
            <p:cNvSpPr/>
            <p:nvPr/>
          </p:nvSpPr>
          <p:spPr>
            <a:xfrm>
              <a:off x="4393196" y="3046907"/>
              <a:ext cx="69850" cy="499109"/>
            </a:xfrm>
            <a:custGeom>
              <a:avLst/>
              <a:gdLst/>
              <a:ahLst/>
              <a:cxnLst/>
              <a:rect l="l" t="t" r="r" b="b"/>
              <a:pathLst>
                <a:path w="69850" h="499110">
                  <a:moveTo>
                    <a:pt x="69723" y="461213"/>
                  </a:moveTo>
                  <a:lnTo>
                    <a:pt x="63474" y="455396"/>
                  </a:lnTo>
                  <a:lnTo>
                    <a:pt x="34861" y="486194"/>
                  </a:lnTo>
                  <a:lnTo>
                    <a:pt x="6235" y="455396"/>
                  </a:lnTo>
                  <a:lnTo>
                    <a:pt x="0" y="461213"/>
                  </a:lnTo>
                  <a:lnTo>
                    <a:pt x="34861" y="498703"/>
                  </a:lnTo>
                  <a:lnTo>
                    <a:pt x="69723" y="461213"/>
                  </a:lnTo>
                  <a:close/>
                </a:path>
                <a:path w="69850" h="499110">
                  <a:moveTo>
                    <a:pt x="69723" y="37490"/>
                  </a:moveTo>
                  <a:lnTo>
                    <a:pt x="34861" y="0"/>
                  </a:lnTo>
                  <a:lnTo>
                    <a:pt x="0" y="37490"/>
                  </a:lnTo>
                  <a:lnTo>
                    <a:pt x="6235" y="43307"/>
                  </a:lnTo>
                  <a:lnTo>
                    <a:pt x="34861" y="12509"/>
                  </a:lnTo>
                  <a:lnTo>
                    <a:pt x="63474" y="43307"/>
                  </a:lnTo>
                  <a:lnTo>
                    <a:pt x="69723" y="37490"/>
                  </a:lnTo>
                  <a:close/>
                </a:path>
              </a:pathLst>
            </a:custGeom>
            <a:solidFill>
              <a:srgbClr val="231F20"/>
            </a:solidFill>
          </p:spPr>
          <p:txBody>
            <a:bodyPr wrap="square" lIns="0" tIns="0" rIns="0" bIns="0" rtlCol="0"/>
            <a:lstStyle/>
            <a:p/>
          </p:txBody>
        </p:sp>
        <p:pic>
          <p:nvPicPr>
            <p:cNvPr id="165" name="object 165" descr=""/>
            <p:cNvPicPr/>
            <p:nvPr/>
          </p:nvPicPr>
          <p:blipFill>
            <a:blip r:embed="rId18" cstate="print"/>
            <a:stretch>
              <a:fillRect/>
            </a:stretch>
          </p:blipFill>
          <p:spPr>
            <a:xfrm>
              <a:off x="2256053" y="2815272"/>
              <a:ext cx="595083" cy="224874"/>
            </a:xfrm>
            <a:prstGeom prst="rect">
              <a:avLst/>
            </a:prstGeom>
          </p:spPr>
        </p:pic>
        <p:sp>
          <p:nvSpPr>
            <p:cNvPr id="166" name="object 166" descr=""/>
            <p:cNvSpPr/>
            <p:nvPr/>
          </p:nvSpPr>
          <p:spPr>
            <a:xfrm>
              <a:off x="2796698" y="2823504"/>
              <a:ext cx="54610" cy="208915"/>
            </a:xfrm>
            <a:custGeom>
              <a:avLst/>
              <a:gdLst/>
              <a:ahLst/>
              <a:cxnLst/>
              <a:rect l="l" t="t" r="r" b="b"/>
              <a:pathLst>
                <a:path w="54610" h="208914">
                  <a:moveTo>
                    <a:pt x="4559" y="0"/>
                  </a:moveTo>
                  <a:lnTo>
                    <a:pt x="0" y="101"/>
                  </a:lnTo>
                  <a:lnTo>
                    <a:pt x="19809" y="9410"/>
                  </a:lnTo>
                  <a:lnTo>
                    <a:pt x="29981" y="19086"/>
                  </a:lnTo>
                  <a:lnTo>
                    <a:pt x="33729" y="35047"/>
                  </a:lnTo>
                  <a:lnTo>
                    <a:pt x="34264" y="63207"/>
                  </a:lnTo>
                  <a:lnTo>
                    <a:pt x="34264" y="145300"/>
                  </a:lnTo>
                  <a:lnTo>
                    <a:pt x="28910" y="175536"/>
                  </a:lnTo>
                  <a:lnTo>
                    <a:pt x="17132" y="194965"/>
                  </a:lnTo>
                  <a:lnTo>
                    <a:pt x="5353" y="205338"/>
                  </a:lnTo>
                  <a:lnTo>
                    <a:pt x="0" y="208407"/>
                  </a:lnTo>
                  <a:lnTo>
                    <a:pt x="6261" y="208305"/>
                  </a:lnTo>
                  <a:lnTo>
                    <a:pt x="35298" y="192049"/>
                  </a:lnTo>
                  <a:lnTo>
                    <a:pt x="47953" y="163395"/>
                  </a:lnTo>
                  <a:lnTo>
                    <a:pt x="50757" y="136107"/>
                  </a:lnTo>
                  <a:lnTo>
                    <a:pt x="50241" y="123952"/>
                  </a:lnTo>
                  <a:lnTo>
                    <a:pt x="50241" y="84556"/>
                  </a:lnTo>
                  <a:lnTo>
                    <a:pt x="54442" y="38951"/>
                  </a:lnTo>
                  <a:lnTo>
                    <a:pt x="51084" y="14941"/>
                  </a:lnTo>
                  <a:lnTo>
                    <a:pt x="35884" y="4600"/>
                  </a:lnTo>
                  <a:lnTo>
                    <a:pt x="4559" y="0"/>
                  </a:lnTo>
                  <a:close/>
                </a:path>
              </a:pathLst>
            </a:custGeom>
            <a:solidFill>
              <a:srgbClr val="2B6466"/>
            </a:solidFill>
          </p:spPr>
          <p:txBody>
            <a:bodyPr wrap="square" lIns="0" tIns="0" rIns="0" bIns="0" rtlCol="0"/>
            <a:lstStyle/>
            <a:p/>
          </p:txBody>
        </p:sp>
        <p:pic>
          <p:nvPicPr>
            <p:cNvPr id="167" name="object 167" descr=""/>
            <p:cNvPicPr/>
            <p:nvPr/>
          </p:nvPicPr>
          <p:blipFill>
            <a:blip r:embed="rId19" cstate="print"/>
            <a:stretch>
              <a:fillRect/>
            </a:stretch>
          </p:blipFill>
          <p:spPr>
            <a:xfrm>
              <a:off x="2376322" y="2827121"/>
              <a:ext cx="409625" cy="195503"/>
            </a:xfrm>
            <a:prstGeom prst="rect">
              <a:avLst/>
            </a:prstGeom>
          </p:spPr>
        </p:pic>
        <p:sp>
          <p:nvSpPr>
            <p:cNvPr id="168" name="object 168" descr=""/>
            <p:cNvSpPr/>
            <p:nvPr/>
          </p:nvSpPr>
          <p:spPr>
            <a:xfrm>
              <a:off x="2275330" y="2837208"/>
              <a:ext cx="121920" cy="31115"/>
            </a:xfrm>
            <a:custGeom>
              <a:avLst/>
              <a:gdLst/>
              <a:ahLst/>
              <a:cxnLst/>
              <a:rect l="l" t="t" r="r" b="b"/>
              <a:pathLst>
                <a:path w="121919" h="31114">
                  <a:moveTo>
                    <a:pt x="121488" y="0"/>
                  </a:moveTo>
                  <a:lnTo>
                    <a:pt x="23317" y="5994"/>
                  </a:lnTo>
                  <a:lnTo>
                    <a:pt x="0" y="30530"/>
                  </a:lnTo>
                  <a:lnTo>
                    <a:pt x="119735" y="3517"/>
                  </a:lnTo>
                  <a:lnTo>
                    <a:pt x="121488" y="0"/>
                  </a:lnTo>
                  <a:close/>
                </a:path>
              </a:pathLst>
            </a:custGeom>
            <a:solidFill>
              <a:srgbClr val="2B6466"/>
            </a:solidFill>
          </p:spPr>
          <p:txBody>
            <a:bodyPr wrap="square" lIns="0" tIns="0" rIns="0" bIns="0" rtlCol="0"/>
            <a:lstStyle/>
            <a:p/>
          </p:txBody>
        </p:sp>
        <p:sp>
          <p:nvSpPr>
            <p:cNvPr id="169" name="object 169" descr=""/>
            <p:cNvSpPr/>
            <p:nvPr/>
          </p:nvSpPr>
          <p:spPr>
            <a:xfrm>
              <a:off x="2768358" y="2822435"/>
              <a:ext cx="74295" cy="210820"/>
            </a:xfrm>
            <a:custGeom>
              <a:avLst/>
              <a:gdLst/>
              <a:ahLst/>
              <a:cxnLst/>
              <a:rect l="l" t="t" r="r" b="b"/>
              <a:pathLst>
                <a:path w="74294" h="210819">
                  <a:moveTo>
                    <a:pt x="74002" y="80632"/>
                  </a:moveTo>
                  <a:lnTo>
                    <a:pt x="73279" y="62788"/>
                  </a:lnTo>
                  <a:lnTo>
                    <a:pt x="71666" y="49212"/>
                  </a:lnTo>
                  <a:lnTo>
                    <a:pt x="71437" y="47993"/>
                  </a:lnTo>
                  <a:lnTo>
                    <a:pt x="71437" y="80632"/>
                  </a:lnTo>
                  <a:lnTo>
                    <a:pt x="71437" y="130009"/>
                  </a:lnTo>
                  <a:lnTo>
                    <a:pt x="66954" y="172046"/>
                  </a:lnTo>
                  <a:lnTo>
                    <a:pt x="58000" y="177647"/>
                  </a:lnTo>
                  <a:lnTo>
                    <a:pt x="58458" y="176885"/>
                  </a:lnTo>
                  <a:lnTo>
                    <a:pt x="63881" y="146367"/>
                  </a:lnTo>
                  <a:lnTo>
                    <a:pt x="63881" y="64274"/>
                  </a:lnTo>
                  <a:lnTo>
                    <a:pt x="58458" y="33769"/>
                  </a:lnTo>
                  <a:lnTo>
                    <a:pt x="57988" y="32994"/>
                  </a:lnTo>
                  <a:lnTo>
                    <a:pt x="66954" y="38595"/>
                  </a:lnTo>
                  <a:lnTo>
                    <a:pt x="67970" y="43053"/>
                  </a:lnTo>
                  <a:lnTo>
                    <a:pt x="69481" y="51854"/>
                  </a:lnTo>
                  <a:lnTo>
                    <a:pt x="70840" y="64541"/>
                  </a:lnTo>
                  <a:lnTo>
                    <a:pt x="71437" y="80632"/>
                  </a:lnTo>
                  <a:lnTo>
                    <a:pt x="71437" y="47993"/>
                  </a:lnTo>
                  <a:lnTo>
                    <a:pt x="70053" y="40551"/>
                  </a:lnTo>
                  <a:lnTo>
                    <a:pt x="69151" y="36957"/>
                  </a:lnTo>
                  <a:lnTo>
                    <a:pt x="55054" y="28168"/>
                  </a:lnTo>
                  <a:lnTo>
                    <a:pt x="46494" y="13982"/>
                  </a:lnTo>
                  <a:lnTo>
                    <a:pt x="34467" y="3276"/>
                  </a:lnTo>
                  <a:lnTo>
                    <a:pt x="28841" y="0"/>
                  </a:lnTo>
                  <a:lnTo>
                    <a:pt x="27825" y="2336"/>
                  </a:lnTo>
                  <a:lnTo>
                    <a:pt x="33197" y="5486"/>
                  </a:lnTo>
                  <a:lnTo>
                    <a:pt x="44704" y="15773"/>
                  </a:lnTo>
                  <a:lnTo>
                    <a:pt x="50368" y="25234"/>
                  </a:lnTo>
                  <a:lnTo>
                    <a:pt x="50038" y="25019"/>
                  </a:lnTo>
                  <a:lnTo>
                    <a:pt x="190" y="20929"/>
                  </a:lnTo>
                  <a:lnTo>
                    <a:pt x="0" y="23469"/>
                  </a:lnTo>
                  <a:lnTo>
                    <a:pt x="48945" y="27343"/>
                  </a:lnTo>
                  <a:lnTo>
                    <a:pt x="53263" y="30048"/>
                  </a:lnTo>
                  <a:lnTo>
                    <a:pt x="56134" y="34823"/>
                  </a:lnTo>
                  <a:lnTo>
                    <a:pt x="61328" y="64274"/>
                  </a:lnTo>
                  <a:lnTo>
                    <a:pt x="61328" y="146367"/>
                  </a:lnTo>
                  <a:lnTo>
                    <a:pt x="56134" y="175793"/>
                  </a:lnTo>
                  <a:lnTo>
                    <a:pt x="53238" y="180619"/>
                  </a:lnTo>
                  <a:lnTo>
                    <a:pt x="48945" y="183299"/>
                  </a:lnTo>
                  <a:lnTo>
                    <a:pt x="0" y="187159"/>
                  </a:lnTo>
                  <a:lnTo>
                    <a:pt x="190" y="189712"/>
                  </a:lnTo>
                  <a:lnTo>
                    <a:pt x="49453" y="185813"/>
                  </a:lnTo>
                  <a:lnTo>
                    <a:pt x="50507" y="185166"/>
                  </a:lnTo>
                  <a:lnTo>
                    <a:pt x="44704" y="194843"/>
                  </a:lnTo>
                  <a:lnTo>
                    <a:pt x="33197" y="205155"/>
                  </a:lnTo>
                  <a:lnTo>
                    <a:pt x="27825" y="208292"/>
                  </a:lnTo>
                  <a:lnTo>
                    <a:pt x="28841" y="210642"/>
                  </a:lnTo>
                  <a:lnTo>
                    <a:pt x="34467" y="207378"/>
                  </a:lnTo>
                  <a:lnTo>
                    <a:pt x="46494" y="196672"/>
                  </a:lnTo>
                  <a:lnTo>
                    <a:pt x="55194" y="182283"/>
                  </a:lnTo>
                  <a:lnTo>
                    <a:pt x="69151" y="173685"/>
                  </a:lnTo>
                  <a:lnTo>
                    <a:pt x="71666" y="161442"/>
                  </a:lnTo>
                  <a:lnTo>
                    <a:pt x="73279" y="147866"/>
                  </a:lnTo>
                  <a:lnTo>
                    <a:pt x="74002" y="130009"/>
                  </a:lnTo>
                  <a:lnTo>
                    <a:pt x="74002" y="80632"/>
                  </a:lnTo>
                  <a:close/>
                </a:path>
              </a:pathLst>
            </a:custGeom>
            <a:solidFill>
              <a:srgbClr val="414042"/>
            </a:solidFill>
          </p:spPr>
          <p:txBody>
            <a:bodyPr wrap="square" lIns="0" tIns="0" rIns="0" bIns="0" rtlCol="0"/>
            <a:lstStyle/>
            <a:p/>
          </p:txBody>
        </p:sp>
        <p:pic>
          <p:nvPicPr>
            <p:cNvPr id="170" name="object 170" descr=""/>
            <p:cNvPicPr/>
            <p:nvPr/>
          </p:nvPicPr>
          <p:blipFill>
            <a:blip r:embed="rId20" cstate="print"/>
            <a:stretch>
              <a:fillRect/>
            </a:stretch>
          </p:blipFill>
          <p:spPr>
            <a:xfrm>
              <a:off x="2806242" y="2828366"/>
              <a:ext cx="23190" cy="24295"/>
            </a:xfrm>
            <a:prstGeom prst="rect">
              <a:avLst/>
            </a:prstGeom>
          </p:spPr>
        </p:pic>
        <p:sp>
          <p:nvSpPr>
            <p:cNvPr id="171" name="object 171" descr=""/>
            <p:cNvSpPr/>
            <p:nvPr/>
          </p:nvSpPr>
          <p:spPr>
            <a:xfrm>
              <a:off x="2415247" y="2827134"/>
              <a:ext cx="304800" cy="22225"/>
            </a:xfrm>
            <a:custGeom>
              <a:avLst/>
              <a:gdLst/>
              <a:ahLst/>
              <a:cxnLst/>
              <a:rect l="l" t="t" r="r" b="b"/>
              <a:pathLst>
                <a:path w="304800" h="22225">
                  <a:moveTo>
                    <a:pt x="304698" y="5638"/>
                  </a:moveTo>
                  <a:lnTo>
                    <a:pt x="304546" y="5181"/>
                  </a:lnTo>
                  <a:lnTo>
                    <a:pt x="304063" y="4445"/>
                  </a:lnTo>
                  <a:lnTo>
                    <a:pt x="303199" y="4356"/>
                  </a:lnTo>
                  <a:lnTo>
                    <a:pt x="303199" y="6159"/>
                  </a:lnTo>
                  <a:lnTo>
                    <a:pt x="302348" y="6654"/>
                  </a:lnTo>
                  <a:lnTo>
                    <a:pt x="303072" y="5803"/>
                  </a:lnTo>
                  <a:lnTo>
                    <a:pt x="303199" y="6159"/>
                  </a:lnTo>
                  <a:lnTo>
                    <a:pt x="303199" y="4356"/>
                  </a:lnTo>
                  <a:lnTo>
                    <a:pt x="278968" y="1498"/>
                  </a:lnTo>
                  <a:lnTo>
                    <a:pt x="277520" y="1498"/>
                  </a:lnTo>
                  <a:lnTo>
                    <a:pt x="277520" y="2933"/>
                  </a:lnTo>
                  <a:lnTo>
                    <a:pt x="251701" y="16954"/>
                  </a:lnTo>
                  <a:lnTo>
                    <a:pt x="194589" y="20002"/>
                  </a:lnTo>
                  <a:lnTo>
                    <a:pt x="164807" y="20624"/>
                  </a:lnTo>
                  <a:lnTo>
                    <a:pt x="166890" y="20231"/>
                  </a:lnTo>
                  <a:lnTo>
                    <a:pt x="163563" y="2336"/>
                  </a:lnTo>
                  <a:lnTo>
                    <a:pt x="277520" y="2933"/>
                  </a:lnTo>
                  <a:lnTo>
                    <a:pt x="277520" y="1498"/>
                  </a:lnTo>
                  <a:lnTo>
                    <a:pt x="163296" y="889"/>
                  </a:lnTo>
                  <a:lnTo>
                    <a:pt x="163245" y="546"/>
                  </a:lnTo>
                  <a:lnTo>
                    <a:pt x="161505" y="876"/>
                  </a:lnTo>
                  <a:lnTo>
                    <a:pt x="156591" y="850"/>
                  </a:lnTo>
                  <a:lnTo>
                    <a:pt x="156591" y="20675"/>
                  </a:lnTo>
                  <a:lnTo>
                    <a:pt x="141592" y="20764"/>
                  </a:lnTo>
                  <a:lnTo>
                    <a:pt x="128270" y="20675"/>
                  </a:lnTo>
                  <a:lnTo>
                    <a:pt x="114858" y="20434"/>
                  </a:lnTo>
                  <a:lnTo>
                    <a:pt x="79057" y="17589"/>
                  </a:lnTo>
                  <a:lnTo>
                    <a:pt x="47891" y="12179"/>
                  </a:lnTo>
                  <a:lnTo>
                    <a:pt x="40182" y="10274"/>
                  </a:lnTo>
                  <a:lnTo>
                    <a:pt x="38239" y="1663"/>
                  </a:lnTo>
                  <a:lnTo>
                    <a:pt x="153873" y="2286"/>
                  </a:lnTo>
                  <a:lnTo>
                    <a:pt x="153212" y="2400"/>
                  </a:lnTo>
                  <a:lnTo>
                    <a:pt x="156591" y="20675"/>
                  </a:lnTo>
                  <a:lnTo>
                    <a:pt x="156591" y="850"/>
                  </a:lnTo>
                  <a:lnTo>
                    <a:pt x="0" y="0"/>
                  </a:lnTo>
                  <a:lnTo>
                    <a:pt x="4000" y="1498"/>
                  </a:lnTo>
                  <a:lnTo>
                    <a:pt x="72275" y="18110"/>
                  </a:lnTo>
                  <a:lnTo>
                    <a:pt x="114833" y="21894"/>
                  </a:lnTo>
                  <a:lnTo>
                    <a:pt x="159143" y="22161"/>
                  </a:lnTo>
                  <a:lnTo>
                    <a:pt x="198310" y="21348"/>
                  </a:lnTo>
                  <a:lnTo>
                    <a:pt x="213474" y="20764"/>
                  </a:lnTo>
                  <a:lnTo>
                    <a:pt x="226364" y="20269"/>
                  </a:lnTo>
                  <a:lnTo>
                    <a:pt x="275247" y="15760"/>
                  </a:lnTo>
                  <a:lnTo>
                    <a:pt x="298640" y="9893"/>
                  </a:lnTo>
                  <a:lnTo>
                    <a:pt x="299923" y="9550"/>
                  </a:lnTo>
                  <a:lnTo>
                    <a:pt x="300723" y="8597"/>
                  </a:lnTo>
                  <a:lnTo>
                    <a:pt x="304660" y="6159"/>
                  </a:lnTo>
                  <a:lnTo>
                    <a:pt x="304698" y="5638"/>
                  </a:lnTo>
                  <a:close/>
                </a:path>
              </a:pathLst>
            </a:custGeom>
            <a:solidFill>
              <a:srgbClr val="414042"/>
            </a:solidFill>
          </p:spPr>
          <p:txBody>
            <a:bodyPr wrap="square" lIns="0" tIns="0" rIns="0" bIns="0" rtlCol="0"/>
            <a:lstStyle/>
            <a:p/>
          </p:txBody>
        </p:sp>
        <p:sp>
          <p:nvSpPr>
            <p:cNvPr id="172" name="object 172" descr=""/>
            <p:cNvSpPr/>
            <p:nvPr/>
          </p:nvSpPr>
          <p:spPr>
            <a:xfrm>
              <a:off x="2434805" y="2794749"/>
              <a:ext cx="33655" cy="35560"/>
            </a:xfrm>
            <a:custGeom>
              <a:avLst/>
              <a:gdLst/>
              <a:ahLst/>
              <a:cxnLst/>
              <a:rect l="l" t="t" r="r" b="b"/>
              <a:pathLst>
                <a:path w="33655" h="35560">
                  <a:moveTo>
                    <a:pt x="33350" y="2159"/>
                  </a:moveTo>
                  <a:lnTo>
                    <a:pt x="21170" y="0"/>
                  </a:lnTo>
                  <a:lnTo>
                    <a:pt x="13893" y="1295"/>
                  </a:lnTo>
                  <a:lnTo>
                    <a:pt x="8585" y="7848"/>
                  </a:lnTo>
                  <a:lnTo>
                    <a:pt x="2374" y="21475"/>
                  </a:lnTo>
                  <a:lnTo>
                    <a:pt x="0" y="28587"/>
                  </a:lnTo>
                  <a:lnTo>
                    <a:pt x="2552" y="28625"/>
                  </a:lnTo>
                  <a:lnTo>
                    <a:pt x="2552" y="34963"/>
                  </a:lnTo>
                  <a:lnTo>
                    <a:pt x="13119" y="34963"/>
                  </a:lnTo>
                  <a:lnTo>
                    <a:pt x="13119" y="28727"/>
                  </a:lnTo>
                  <a:lnTo>
                    <a:pt x="17310" y="28765"/>
                  </a:lnTo>
                  <a:lnTo>
                    <a:pt x="33350" y="2159"/>
                  </a:lnTo>
                  <a:close/>
                </a:path>
              </a:pathLst>
            </a:custGeom>
            <a:solidFill>
              <a:srgbClr val="2B6466"/>
            </a:solidFill>
          </p:spPr>
          <p:txBody>
            <a:bodyPr wrap="square" lIns="0" tIns="0" rIns="0" bIns="0" rtlCol="0"/>
            <a:lstStyle/>
            <a:p/>
          </p:txBody>
        </p:sp>
        <p:pic>
          <p:nvPicPr>
            <p:cNvPr id="173" name="object 173" descr=""/>
            <p:cNvPicPr/>
            <p:nvPr/>
          </p:nvPicPr>
          <p:blipFill>
            <a:blip r:embed="rId21" cstate="print"/>
            <a:stretch>
              <a:fillRect/>
            </a:stretch>
          </p:blipFill>
          <p:spPr>
            <a:xfrm>
              <a:off x="2415260" y="3006153"/>
              <a:ext cx="304685" cy="22237"/>
            </a:xfrm>
            <a:prstGeom prst="rect">
              <a:avLst/>
            </a:prstGeom>
          </p:spPr>
        </p:pic>
        <p:sp>
          <p:nvSpPr>
            <p:cNvPr id="174" name="object 174" descr=""/>
            <p:cNvSpPr/>
            <p:nvPr/>
          </p:nvSpPr>
          <p:spPr>
            <a:xfrm>
              <a:off x="2275330" y="2987780"/>
              <a:ext cx="121920" cy="31115"/>
            </a:xfrm>
            <a:custGeom>
              <a:avLst/>
              <a:gdLst/>
              <a:ahLst/>
              <a:cxnLst/>
              <a:rect l="l" t="t" r="r" b="b"/>
              <a:pathLst>
                <a:path w="121919" h="31114">
                  <a:moveTo>
                    <a:pt x="0" y="0"/>
                  </a:moveTo>
                  <a:lnTo>
                    <a:pt x="121488" y="30530"/>
                  </a:lnTo>
                  <a:lnTo>
                    <a:pt x="119735" y="27012"/>
                  </a:lnTo>
                  <a:lnTo>
                    <a:pt x="0" y="0"/>
                  </a:lnTo>
                  <a:close/>
                </a:path>
              </a:pathLst>
            </a:custGeom>
            <a:solidFill>
              <a:srgbClr val="2B6466"/>
            </a:solidFill>
          </p:spPr>
          <p:txBody>
            <a:bodyPr wrap="square" lIns="0" tIns="0" rIns="0" bIns="0" rtlCol="0"/>
            <a:lstStyle/>
            <a:p/>
          </p:txBody>
        </p:sp>
        <p:pic>
          <p:nvPicPr>
            <p:cNvPr id="175" name="object 175" descr=""/>
            <p:cNvPicPr/>
            <p:nvPr/>
          </p:nvPicPr>
          <p:blipFill>
            <a:blip r:embed="rId20" cstate="print"/>
            <a:stretch>
              <a:fillRect/>
            </a:stretch>
          </p:blipFill>
          <p:spPr>
            <a:xfrm>
              <a:off x="2806242" y="3002851"/>
              <a:ext cx="23190" cy="24295"/>
            </a:xfrm>
            <a:prstGeom prst="rect">
              <a:avLst/>
            </a:prstGeom>
          </p:spPr>
        </p:pic>
        <p:sp>
          <p:nvSpPr>
            <p:cNvPr id="176" name="object 176" descr=""/>
            <p:cNvSpPr/>
            <p:nvPr/>
          </p:nvSpPr>
          <p:spPr>
            <a:xfrm>
              <a:off x="2415260" y="3006229"/>
              <a:ext cx="304800" cy="22225"/>
            </a:xfrm>
            <a:custGeom>
              <a:avLst/>
              <a:gdLst/>
              <a:ahLst/>
              <a:cxnLst/>
              <a:rect l="l" t="t" r="r" b="b"/>
              <a:pathLst>
                <a:path w="304800" h="22225">
                  <a:moveTo>
                    <a:pt x="304698" y="16522"/>
                  </a:moveTo>
                  <a:lnTo>
                    <a:pt x="304622" y="16002"/>
                  </a:lnTo>
                  <a:lnTo>
                    <a:pt x="303174" y="15113"/>
                  </a:lnTo>
                  <a:lnTo>
                    <a:pt x="303174" y="16357"/>
                  </a:lnTo>
                  <a:lnTo>
                    <a:pt x="302374" y="15544"/>
                  </a:lnTo>
                  <a:lnTo>
                    <a:pt x="303161" y="16002"/>
                  </a:lnTo>
                  <a:lnTo>
                    <a:pt x="303174" y="16357"/>
                  </a:lnTo>
                  <a:lnTo>
                    <a:pt x="303174" y="15113"/>
                  </a:lnTo>
                  <a:lnTo>
                    <a:pt x="300723" y="13589"/>
                  </a:lnTo>
                  <a:lnTo>
                    <a:pt x="299910" y="12611"/>
                  </a:lnTo>
                  <a:lnTo>
                    <a:pt x="298615" y="12280"/>
                  </a:lnTo>
                  <a:lnTo>
                    <a:pt x="295757" y="10490"/>
                  </a:lnTo>
                  <a:lnTo>
                    <a:pt x="277545" y="6870"/>
                  </a:lnTo>
                  <a:lnTo>
                    <a:pt x="277545" y="19253"/>
                  </a:lnTo>
                  <a:lnTo>
                    <a:pt x="163550" y="19862"/>
                  </a:lnTo>
                  <a:lnTo>
                    <a:pt x="166878" y="1930"/>
                  </a:lnTo>
                  <a:lnTo>
                    <a:pt x="164820" y="1549"/>
                  </a:lnTo>
                  <a:lnTo>
                    <a:pt x="167335" y="1562"/>
                  </a:lnTo>
                  <a:lnTo>
                    <a:pt x="216700" y="2933"/>
                  </a:lnTo>
                  <a:lnTo>
                    <a:pt x="277545" y="19253"/>
                  </a:lnTo>
                  <a:lnTo>
                    <a:pt x="277545" y="6870"/>
                  </a:lnTo>
                  <a:lnTo>
                    <a:pt x="237350" y="2463"/>
                  </a:lnTo>
                  <a:lnTo>
                    <a:pt x="213385" y="1397"/>
                  </a:lnTo>
                  <a:lnTo>
                    <a:pt x="198297" y="812"/>
                  </a:lnTo>
                  <a:lnTo>
                    <a:pt x="159131" y="0"/>
                  </a:lnTo>
                  <a:lnTo>
                    <a:pt x="156578" y="25"/>
                  </a:lnTo>
                  <a:lnTo>
                    <a:pt x="156578" y="1511"/>
                  </a:lnTo>
                  <a:lnTo>
                    <a:pt x="153200" y="19748"/>
                  </a:lnTo>
                  <a:lnTo>
                    <a:pt x="154025" y="19913"/>
                  </a:lnTo>
                  <a:lnTo>
                    <a:pt x="38227" y="20510"/>
                  </a:lnTo>
                  <a:lnTo>
                    <a:pt x="40182" y="11899"/>
                  </a:lnTo>
                  <a:lnTo>
                    <a:pt x="79044" y="4572"/>
                  </a:lnTo>
                  <a:lnTo>
                    <a:pt x="128257" y="1485"/>
                  </a:lnTo>
                  <a:lnTo>
                    <a:pt x="151625" y="1473"/>
                  </a:lnTo>
                  <a:lnTo>
                    <a:pt x="156578" y="1511"/>
                  </a:lnTo>
                  <a:lnTo>
                    <a:pt x="156578" y="25"/>
                  </a:lnTo>
                  <a:lnTo>
                    <a:pt x="114820" y="266"/>
                  </a:lnTo>
                  <a:lnTo>
                    <a:pt x="72263" y="4051"/>
                  </a:lnTo>
                  <a:lnTo>
                    <a:pt x="12928" y="17653"/>
                  </a:lnTo>
                  <a:lnTo>
                    <a:pt x="0" y="22174"/>
                  </a:lnTo>
                  <a:lnTo>
                    <a:pt x="161607" y="21323"/>
                  </a:lnTo>
                  <a:lnTo>
                    <a:pt x="163233" y="21615"/>
                  </a:lnTo>
                  <a:lnTo>
                    <a:pt x="163283" y="21310"/>
                  </a:lnTo>
                  <a:lnTo>
                    <a:pt x="278853" y="20688"/>
                  </a:lnTo>
                  <a:lnTo>
                    <a:pt x="279069" y="20662"/>
                  </a:lnTo>
                  <a:lnTo>
                    <a:pt x="304050" y="17716"/>
                  </a:lnTo>
                  <a:lnTo>
                    <a:pt x="304546" y="16992"/>
                  </a:lnTo>
                  <a:lnTo>
                    <a:pt x="304698" y="16522"/>
                  </a:lnTo>
                  <a:close/>
                </a:path>
              </a:pathLst>
            </a:custGeom>
            <a:solidFill>
              <a:srgbClr val="414042"/>
            </a:solidFill>
          </p:spPr>
          <p:txBody>
            <a:bodyPr wrap="square" lIns="0" tIns="0" rIns="0" bIns="0" rtlCol="0"/>
            <a:lstStyle/>
            <a:p/>
          </p:txBody>
        </p:sp>
        <p:sp>
          <p:nvSpPr>
            <p:cNvPr id="177" name="object 177" descr=""/>
            <p:cNvSpPr/>
            <p:nvPr/>
          </p:nvSpPr>
          <p:spPr>
            <a:xfrm>
              <a:off x="2434805" y="3025825"/>
              <a:ext cx="33655" cy="35560"/>
            </a:xfrm>
            <a:custGeom>
              <a:avLst/>
              <a:gdLst/>
              <a:ahLst/>
              <a:cxnLst/>
              <a:rect l="l" t="t" r="r" b="b"/>
              <a:pathLst>
                <a:path w="33655" h="35560">
                  <a:moveTo>
                    <a:pt x="33350" y="32791"/>
                  </a:moveTo>
                  <a:lnTo>
                    <a:pt x="17310" y="6197"/>
                  </a:lnTo>
                  <a:lnTo>
                    <a:pt x="13119" y="6248"/>
                  </a:lnTo>
                  <a:lnTo>
                    <a:pt x="13119" y="0"/>
                  </a:lnTo>
                  <a:lnTo>
                    <a:pt x="2552" y="0"/>
                  </a:lnTo>
                  <a:lnTo>
                    <a:pt x="2552" y="6350"/>
                  </a:lnTo>
                  <a:lnTo>
                    <a:pt x="0" y="6375"/>
                  </a:lnTo>
                  <a:lnTo>
                    <a:pt x="2374" y="13474"/>
                  </a:lnTo>
                  <a:lnTo>
                    <a:pt x="8585" y="27101"/>
                  </a:lnTo>
                  <a:lnTo>
                    <a:pt x="13893" y="33655"/>
                  </a:lnTo>
                  <a:lnTo>
                    <a:pt x="21170" y="34950"/>
                  </a:lnTo>
                  <a:lnTo>
                    <a:pt x="33350" y="32791"/>
                  </a:lnTo>
                  <a:close/>
                </a:path>
              </a:pathLst>
            </a:custGeom>
            <a:solidFill>
              <a:srgbClr val="2B6466"/>
            </a:solidFill>
          </p:spPr>
          <p:txBody>
            <a:bodyPr wrap="square" lIns="0" tIns="0" rIns="0" bIns="0" rtlCol="0"/>
            <a:lstStyle/>
            <a:p/>
          </p:txBody>
        </p:sp>
        <p:sp>
          <p:nvSpPr>
            <p:cNvPr id="178" name="object 178" descr=""/>
            <p:cNvSpPr/>
            <p:nvPr/>
          </p:nvSpPr>
          <p:spPr>
            <a:xfrm>
              <a:off x="2263292" y="2832900"/>
              <a:ext cx="523240" cy="189865"/>
            </a:xfrm>
            <a:custGeom>
              <a:avLst/>
              <a:gdLst/>
              <a:ahLst/>
              <a:cxnLst/>
              <a:rect l="l" t="t" r="r" b="b"/>
              <a:pathLst>
                <a:path w="523239" h="189864">
                  <a:moveTo>
                    <a:pt x="9804" y="39014"/>
                  </a:moveTo>
                  <a:lnTo>
                    <a:pt x="4064" y="37985"/>
                  </a:lnTo>
                  <a:lnTo>
                    <a:pt x="1968" y="51790"/>
                  </a:lnTo>
                  <a:lnTo>
                    <a:pt x="609" y="64338"/>
                  </a:lnTo>
                  <a:lnTo>
                    <a:pt x="0" y="77368"/>
                  </a:lnTo>
                  <a:lnTo>
                    <a:pt x="0" y="112928"/>
                  </a:lnTo>
                  <a:lnTo>
                    <a:pt x="609" y="125958"/>
                  </a:lnTo>
                  <a:lnTo>
                    <a:pt x="1968" y="138493"/>
                  </a:lnTo>
                  <a:lnTo>
                    <a:pt x="4064" y="152311"/>
                  </a:lnTo>
                  <a:lnTo>
                    <a:pt x="9804" y="151269"/>
                  </a:lnTo>
                  <a:lnTo>
                    <a:pt x="7810" y="138061"/>
                  </a:lnTo>
                  <a:lnTo>
                    <a:pt x="6451" y="125679"/>
                  </a:lnTo>
                  <a:lnTo>
                    <a:pt x="5829" y="112928"/>
                  </a:lnTo>
                  <a:lnTo>
                    <a:pt x="5829" y="77368"/>
                  </a:lnTo>
                  <a:lnTo>
                    <a:pt x="6451" y="64617"/>
                  </a:lnTo>
                  <a:lnTo>
                    <a:pt x="7810" y="52247"/>
                  </a:lnTo>
                  <a:lnTo>
                    <a:pt x="9804" y="39014"/>
                  </a:lnTo>
                  <a:close/>
                </a:path>
                <a:path w="523239" h="189864">
                  <a:moveTo>
                    <a:pt x="232740" y="18465"/>
                  </a:moveTo>
                  <a:lnTo>
                    <a:pt x="230911" y="18122"/>
                  </a:lnTo>
                  <a:lnTo>
                    <a:pt x="230911" y="19596"/>
                  </a:lnTo>
                  <a:lnTo>
                    <a:pt x="228434" y="28854"/>
                  </a:lnTo>
                  <a:lnTo>
                    <a:pt x="224561" y="44500"/>
                  </a:lnTo>
                  <a:lnTo>
                    <a:pt x="220992" y="61569"/>
                  </a:lnTo>
                  <a:lnTo>
                    <a:pt x="219519" y="74434"/>
                  </a:lnTo>
                  <a:lnTo>
                    <a:pt x="219519" y="115290"/>
                  </a:lnTo>
                  <a:lnTo>
                    <a:pt x="220992" y="128155"/>
                  </a:lnTo>
                  <a:lnTo>
                    <a:pt x="224561" y="145224"/>
                  </a:lnTo>
                  <a:lnTo>
                    <a:pt x="228434" y="160870"/>
                  </a:lnTo>
                  <a:lnTo>
                    <a:pt x="230911" y="170129"/>
                  </a:lnTo>
                  <a:lnTo>
                    <a:pt x="135966" y="188099"/>
                  </a:lnTo>
                  <a:lnTo>
                    <a:pt x="131584" y="180149"/>
                  </a:lnTo>
                  <a:lnTo>
                    <a:pt x="124307" y="163830"/>
                  </a:lnTo>
                  <a:lnTo>
                    <a:pt x="117500" y="141452"/>
                  </a:lnTo>
                  <a:lnTo>
                    <a:pt x="114477" y="115290"/>
                  </a:lnTo>
                  <a:lnTo>
                    <a:pt x="114477" y="74434"/>
                  </a:lnTo>
                  <a:lnTo>
                    <a:pt x="117500" y="48272"/>
                  </a:lnTo>
                  <a:lnTo>
                    <a:pt x="124307" y="25895"/>
                  </a:lnTo>
                  <a:lnTo>
                    <a:pt x="131584" y="9588"/>
                  </a:lnTo>
                  <a:lnTo>
                    <a:pt x="135966" y="1625"/>
                  </a:lnTo>
                  <a:lnTo>
                    <a:pt x="230911" y="19596"/>
                  </a:lnTo>
                  <a:lnTo>
                    <a:pt x="230911" y="18122"/>
                  </a:lnTo>
                  <a:lnTo>
                    <a:pt x="143840" y="1625"/>
                  </a:lnTo>
                  <a:lnTo>
                    <a:pt x="135255" y="0"/>
                  </a:lnTo>
                  <a:lnTo>
                    <a:pt x="134988" y="419"/>
                  </a:lnTo>
                  <a:lnTo>
                    <a:pt x="131470" y="6629"/>
                  </a:lnTo>
                  <a:lnTo>
                    <a:pt x="123926" y="22885"/>
                  </a:lnTo>
                  <a:lnTo>
                    <a:pt x="116420" y="46405"/>
                  </a:lnTo>
                  <a:lnTo>
                    <a:pt x="113017" y="74434"/>
                  </a:lnTo>
                  <a:lnTo>
                    <a:pt x="113017" y="115290"/>
                  </a:lnTo>
                  <a:lnTo>
                    <a:pt x="123926" y="166839"/>
                  </a:lnTo>
                  <a:lnTo>
                    <a:pt x="135255" y="189712"/>
                  </a:lnTo>
                  <a:lnTo>
                    <a:pt x="143776" y="188099"/>
                  </a:lnTo>
                  <a:lnTo>
                    <a:pt x="232740" y="171246"/>
                  </a:lnTo>
                  <a:lnTo>
                    <a:pt x="230657" y="163601"/>
                  </a:lnTo>
                  <a:lnTo>
                    <a:pt x="226669" y="147739"/>
                  </a:lnTo>
                  <a:lnTo>
                    <a:pt x="222694" y="129286"/>
                  </a:lnTo>
                  <a:lnTo>
                    <a:pt x="220980" y="115290"/>
                  </a:lnTo>
                  <a:lnTo>
                    <a:pt x="220980" y="74434"/>
                  </a:lnTo>
                  <a:lnTo>
                    <a:pt x="222694" y="60439"/>
                  </a:lnTo>
                  <a:lnTo>
                    <a:pt x="226669" y="41986"/>
                  </a:lnTo>
                  <a:lnTo>
                    <a:pt x="230720" y="25895"/>
                  </a:lnTo>
                  <a:lnTo>
                    <a:pt x="232740" y="18465"/>
                  </a:lnTo>
                  <a:close/>
                </a:path>
                <a:path w="523239" h="189864">
                  <a:moveTo>
                    <a:pt x="522643" y="72250"/>
                  </a:moveTo>
                  <a:lnTo>
                    <a:pt x="521182" y="60426"/>
                  </a:lnTo>
                  <a:lnTo>
                    <a:pt x="521182" y="72250"/>
                  </a:lnTo>
                  <a:lnTo>
                    <a:pt x="521182" y="117475"/>
                  </a:lnTo>
                  <a:lnTo>
                    <a:pt x="518896" y="136994"/>
                  </a:lnTo>
                  <a:lnTo>
                    <a:pt x="513702" y="155397"/>
                  </a:lnTo>
                  <a:lnTo>
                    <a:pt x="508139" y="169760"/>
                  </a:lnTo>
                  <a:lnTo>
                    <a:pt x="504723" y="177203"/>
                  </a:lnTo>
                  <a:lnTo>
                    <a:pt x="431698" y="170040"/>
                  </a:lnTo>
                  <a:lnTo>
                    <a:pt x="433997" y="159385"/>
                  </a:lnTo>
                  <a:lnTo>
                    <a:pt x="437629" y="141401"/>
                  </a:lnTo>
                  <a:lnTo>
                    <a:pt x="440994" y="122237"/>
                  </a:lnTo>
                  <a:lnTo>
                    <a:pt x="442468" y="108013"/>
                  </a:lnTo>
                  <a:lnTo>
                    <a:pt x="442468" y="81724"/>
                  </a:lnTo>
                  <a:lnTo>
                    <a:pt x="440994" y="67487"/>
                  </a:lnTo>
                  <a:lnTo>
                    <a:pt x="437629" y="48323"/>
                  </a:lnTo>
                  <a:lnTo>
                    <a:pt x="433997" y="30340"/>
                  </a:lnTo>
                  <a:lnTo>
                    <a:pt x="431698" y="19685"/>
                  </a:lnTo>
                  <a:lnTo>
                    <a:pt x="504723" y="12522"/>
                  </a:lnTo>
                  <a:lnTo>
                    <a:pt x="508139" y="19951"/>
                  </a:lnTo>
                  <a:lnTo>
                    <a:pt x="513702" y="34328"/>
                  </a:lnTo>
                  <a:lnTo>
                    <a:pt x="518896" y="52730"/>
                  </a:lnTo>
                  <a:lnTo>
                    <a:pt x="521182" y="72250"/>
                  </a:lnTo>
                  <a:lnTo>
                    <a:pt x="521182" y="60426"/>
                  </a:lnTo>
                  <a:lnTo>
                    <a:pt x="508508" y="17183"/>
                  </a:lnTo>
                  <a:lnTo>
                    <a:pt x="505574" y="10972"/>
                  </a:lnTo>
                  <a:lnTo>
                    <a:pt x="429907" y="18389"/>
                  </a:lnTo>
                  <a:lnTo>
                    <a:pt x="430263" y="19951"/>
                  </a:lnTo>
                  <a:lnTo>
                    <a:pt x="431850" y="27254"/>
                  </a:lnTo>
                  <a:lnTo>
                    <a:pt x="435597" y="45529"/>
                  </a:lnTo>
                  <a:lnTo>
                    <a:pt x="439318" y="66268"/>
                  </a:lnTo>
                  <a:lnTo>
                    <a:pt x="441007" y="81724"/>
                  </a:lnTo>
                  <a:lnTo>
                    <a:pt x="441007" y="108013"/>
                  </a:lnTo>
                  <a:lnTo>
                    <a:pt x="431850" y="162471"/>
                  </a:lnTo>
                  <a:lnTo>
                    <a:pt x="429907" y="171335"/>
                  </a:lnTo>
                  <a:lnTo>
                    <a:pt x="505574" y="178752"/>
                  </a:lnTo>
                  <a:lnTo>
                    <a:pt x="520039" y="138557"/>
                  </a:lnTo>
                  <a:lnTo>
                    <a:pt x="522643" y="117475"/>
                  </a:lnTo>
                  <a:lnTo>
                    <a:pt x="522643" y="72250"/>
                  </a:lnTo>
                  <a:close/>
                </a:path>
              </a:pathLst>
            </a:custGeom>
            <a:solidFill>
              <a:srgbClr val="414042"/>
            </a:solidFill>
          </p:spPr>
          <p:txBody>
            <a:bodyPr wrap="square" lIns="0" tIns="0" rIns="0" bIns="0" rtlCol="0"/>
            <a:lstStyle/>
            <a:p/>
          </p:txBody>
        </p:sp>
        <p:pic>
          <p:nvPicPr>
            <p:cNvPr id="179" name="object 179" descr=""/>
            <p:cNvPicPr/>
            <p:nvPr/>
          </p:nvPicPr>
          <p:blipFill>
            <a:blip r:embed="rId22" cstate="print"/>
            <a:stretch>
              <a:fillRect/>
            </a:stretch>
          </p:blipFill>
          <p:spPr>
            <a:xfrm>
              <a:off x="2267711" y="2828518"/>
              <a:ext cx="56857" cy="44538"/>
            </a:xfrm>
            <a:prstGeom prst="rect">
              <a:avLst/>
            </a:prstGeom>
          </p:spPr>
        </p:pic>
        <p:pic>
          <p:nvPicPr>
            <p:cNvPr id="180" name="object 180" descr=""/>
            <p:cNvPicPr/>
            <p:nvPr/>
          </p:nvPicPr>
          <p:blipFill>
            <a:blip r:embed="rId23" cstate="print"/>
            <a:stretch>
              <a:fillRect/>
            </a:stretch>
          </p:blipFill>
          <p:spPr>
            <a:xfrm>
              <a:off x="2267711" y="2982455"/>
              <a:ext cx="56857" cy="44361"/>
            </a:xfrm>
            <a:prstGeom prst="rect">
              <a:avLst/>
            </a:prstGeom>
          </p:spPr>
        </p:pic>
        <p:sp>
          <p:nvSpPr>
            <p:cNvPr id="181" name="object 181" descr=""/>
            <p:cNvSpPr/>
            <p:nvPr/>
          </p:nvSpPr>
          <p:spPr>
            <a:xfrm>
              <a:off x="2497119" y="2783008"/>
              <a:ext cx="920750" cy="251460"/>
            </a:xfrm>
            <a:custGeom>
              <a:avLst/>
              <a:gdLst/>
              <a:ahLst/>
              <a:cxnLst/>
              <a:rect l="l" t="t" r="r" b="b"/>
              <a:pathLst>
                <a:path w="920750" h="251460">
                  <a:moveTo>
                    <a:pt x="911948" y="0"/>
                  </a:moveTo>
                  <a:lnTo>
                    <a:pt x="0" y="123062"/>
                  </a:lnTo>
                  <a:lnTo>
                    <a:pt x="0" y="173342"/>
                  </a:lnTo>
                  <a:lnTo>
                    <a:pt x="919899" y="250951"/>
                  </a:lnTo>
                  <a:lnTo>
                    <a:pt x="920610" y="242455"/>
                  </a:lnTo>
                  <a:lnTo>
                    <a:pt x="8521" y="165493"/>
                  </a:lnTo>
                  <a:lnTo>
                    <a:pt x="8521" y="130517"/>
                  </a:lnTo>
                  <a:lnTo>
                    <a:pt x="913079" y="8445"/>
                  </a:lnTo>
                  <a:lnTo>
                    <a:pt x="911948" y="0"/>
                  </a:lnTo>
                  <a:close/>
                </a:path>
              </a:pathLst>
            </a:custGeom>
            <a:solidFill>
              <a:srgbClr val="ED1C24"/>
            </a:solidFill>
          </p:spPr>
          <p:txBody>
            <a:bodyPr wrap="square" lIns="0" tIns="0" rIns="0" bIns="0" rtlCol="0"/>
            <a:lstStyle/>
            <a:p/>
          </p:txBody>
        </p:sp>
        <p:sp>
          <p:nvSpPr>
            <p:cNvPr id="182" name="object 182" descr=""/>
            <p:cNvSpPr/>
            <p:nvPr/>
          </p:nvSpPr>
          <p:spPr>
            <a:xfrm>
              <a:off x="3767200" y="2826715"/>
              <a:ext cx="162560" cy="126364"/>
            </a:xfrm>
            <a:custGeom>
              <a:avLst/>
              <a:gdLst/>
              <a:ahLst/>
              <a:cxnLst/>
              <a:rect l="l" t="t" r="r" b="b"/>
              <a:pathLst>
                <a:path w="162560" h="126364">
                  <a:moveTo>
                    <a:pt x="162001" y="0"/>
                  </a:moveTo>
                  <a:lnTo>
                    <a:pt x="0" y="0"/>
                  </a:lnTo>
                  <a:lnTo>
                    <a:pt x="0" y="125996"/>
                  </a:lnTo>
                  <a:lnTo>
                    <a:pt x="162001" y="125996"/>
                  </a:lnTo>
                  <a:lnTo>
                    <a:pt x="162001" y="0"/>
                  </a:lnTo>
                  <a:close/>
                </a:path>
              </a:pathLst>
            </a:custGeom>
            <a:solidFill>
              <a:srgbClr val="FFFFFF"/>
            </a:solidFill>
          </p:spPr>
          <p:txBody>
            <a:bodyPr wrap="square" lIns="0" tIns="0" rIns="0" bIns="0" rtlCol="0"/>
            <a:lstStyle/>
            <a:p/>
          </p:txBody>
        </p:sp>
      </p:grpSp>
      <p:sp>
        <p:nvSpPr>
          <p:cNvPr id="183" name="object 183" descr=""/>
          <p:cNvSpPr txBox="1"/>
          <p:nvPr/>
        </p:nvSpPr>
        <p:spPr>
          <a:xfrm>
            <a:off x="3792918" y="2821933"/>
            <a:ext cx="109220" cy="112395"/>
          </a:xfrm>
          <a:prstGeom prst="rect">
            <a:avLst/>
          </a:prstGeom>
        </p:spPr>
        <p:txBody>
          <a:bodyPr wrap="square" lIns="0" tIns="14604" rIns="0" bIns="0" rtlCol="0" vert="horz">
            <a:spAutoFit/>
          </a:bodyPr>
          <a:lstStyle/>
          <a:p>
            <a:pPr marL="12700">
              <a:lnSpc>
                <a:spcPct val="100000"/>
              </a:lnSpc>
              <a:spcBef>
                <a:spcPts val="114"/>
              </a:spcBef>
            </a:pPr>
            <a:r>
              <a:rPr dirty="0" sz="550" spc="-30">
                <a:solidFill>
                  <a:srgbClr val="231F20"/>
                </a:solidFill>
                <a:latin typeface="Trebuchet MS"/>
                <a:cs typeface="Trebuchet MS"/>
              </a:rPr>
              <a:t>2.5</a:t>
            </a:r>
            <a:endParaRPr sz="550">
              <a:latin typeface="Trebuchet MS"/>
              <a:cs typeface="Trebuchet MS"/>
            </a:endParaRPr>
          </a:p>
        </p:txBody>
      </p:sp>
      <p:sp>
        <p:nvSpPr>
          <p:cNvPr id="184" name="object 184" descr=""/>
          <p:cNvSpPr/>
          <p:nvPr/>
        </p:nvSpPr>
        <p:spPr>
          <a:xfrm>
            <a:off x="3093491" y="2121205"/>
            <a:ext cx="1176020" cy="100965"/>
          </a:xfrm>
          <a:custGeom>
            <a:avLst/>
            <a:gdLst/>
            <a:ahLst/>
            <a:cxnLst/>
            <a:rect l="l" t="t" r="r" b="b"/>
            <a:pathLst>
              <a:path w="1176020" h="100964">
                <a:moveTo>
                  <a:pt x="1175918" y="0"/>
                </a:moveTo>
                <a:lnTo>
                  <a:pt x="0" y="0"/>
                </a:lnTo>
                <a:lnTo>
                  <a:pt x="0" y="100799"/>
                </a:lnTo>
                <a:lnTo>
                  <a:pt x="1175918" y="100799"/>
                </a:lnTo>
                <a:lnTo>
                  <a:pt x="1175918" y="0"/>
                </a:lnTo>
                <a:close/>
              </a:path>
            </a:pathLst>
          </a:custGeom>
          <a:solidFill>
            <a:srgbClr val="FFFFFF"/>
          </a:solidFill>
        </p:spPr>
        <p:txBody>
          <a:bodyPr wrap="square" lIns="0" tIns="0" rIns="0" bIns="0" rtlCol="0"/>
          <a:lstStyle/>
          <a:p/>
        </p:txBody>
      </p:sp>
      <p:sp>
        <p:nvSpPr>
          <p:cNvPr id="185" name="object 185" descr=""/>
          <p:cNvSpPr txBox="1"/>
          <p:nvPr/>
        </p:nvSpPr>
        <p:spPr>
          <a:xfrm>
            <a:off x="3246645" y="2098428"/>
            <a:ext cx="868044" cy="112395"/>
          </a:xfrm>
          <a:prstGeom prst="rect">
            <a:avLst/>
          </a:prstGeom>
        </p:spPr>
        <p:txBody>
          <a:bodyPr wrap="square" lIns="0" tIns="14604" rIns="0" bIns="0" rtlCol="0" vert="horz">
            <a:spAutoFit/>
          </a:bodyPr>
          <a:lstStyle/>
          <a:p>
            <a:pPr marL="12700">
              <a:lnSpc>
                <a:spcPct val="100000"/>
              </a:lnSpc>
              <a:spcBef>
                <a:spcPts val="114"/>
              </a:spcBef>
            </a:pPr>
            <a:r>
              <a:rPr dirty="0" sz="550" spc="-5">
                <a:solidFill>
                  <a:srgbClr val="231F20"/>
                </a:solidFill>
                <a:latin typeface="SimSun"/>
                <a:cs typeface="SimSun"/>
              </a:rPr>
              <a:t>虛線範圍內是看得見的路面</a:t>
            </a:r>
            <a:endParaRPr sz="550">
              <a:latin typeface="SimSun"/>
              <a:cs typeface="SimSun"/>
            </a:endParaRPr>
          </a:p>
        </p:txBody>
      </p:sp>
      <p:sp>
        <p:nvSpPr>
          <p:cNvPr id="186" name="object 186" descr=""/>
          <p:cNvSpPr txBox="1"/>
          <p:nvPr/>
        </p:nvSpPr>
        <p:spPr>
          <a:xfrm>
            <a:off x="2908893" y="2857958"/>
            <a:ext cx="587375" cy="11239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SimSun"/>
                <a:cs typeface="SimSun"/>
              </a:rPr>
              <a:t>車內照後鏡的視野</a:t>
            </a:r>
            <a:endParaRPr sz="550">
              <a:latin typeface="SimSun"/>
              <a:cs typeface="SimSun"/>
            </a:endParaRPr>
          </a:p>
        </p:txBody>
      </p:sp>
      <p:sp>
        <p:nvSpPr>
          <p:cNvPr id="187" name="object 187" descr=""/>
          <p:cNvSpPr/>
          <p:nvPr/>
        </p:nvSpPr>
        <p:spPr>
          <a:xfrm>
            <a:off x="3785209" y="2532100"/>
            <a:ext cx="234315" cy="768350"/>
          </a:xfrm>
          <a:custGeom>
            <a:avLst/>
            <a:gdLst/>
            <a:ahLst/>
            <a:cxnLst/>
            <a:rect l="l" t="t" r="r" b="b"/>
            <a:pathLst>
              <a:path w="234314" h="768350">
                <a:moveTo>
                  <a:pt x="233997" y="642112"/>
                </a:moveTo>
                <a:lnTo>
                  <a:pt x="0" y="642112"/>
                </a:lnTo>
                <a:lnTo>
                  <a:pt x="0" y="768108"/>
                </a:lnTo>
                <a:lnTo>
                  <a:pt x="233997" y="768108"/>
                </a:lnTo>
                <a:lnTo>
                  <a:pt x="233997" y="642112"/>
                </a:lnTo>
                <a:close/>
              </a:path>
              <a:path w="234314" h="768350">
                <a:moveTo>
                  <a:pt x="233997" y="0"/>
                </a:moveTo>
                <a:lnTo>
                  <a:pt x="0" y="0"/>
                </a:lnTo>
                <a:lnTo>
                  <a:pt x="0" y="125996"/>
                </a:lnTo>
                <a:lnTo>
                  <a:pt x="233997" y="125996"/>
                </a:lnTo>
                <a:lnTo>
                  <a:pt x="233997" y="0"/>
                </a:lnTo>
                <a:close/>
              </a:path>
            </a:pathLst>
          </a:custGeom>
          <a:solidFill>
            <a:srgbClr val="FFFFFF"/>
          </a:solidFill>
        </p:spPr>
        <p:txBody>
          <a:bodyPr wrap="square" lIns="0" tIns="0" rIns="0" bIns="0" rtlCol="0"/>
          <a:lstStyle/>
          <a:p/>
        </p:txBody>
      </p:sp>
      <p:sp>
        <p:nvSpPr>
          <p:cNvPr id="188" name="object 188" descr=""/>
          <p:cNvSpPr txBox="1"/>
          <p:nvPr/>
        </p:nvSpPr>
        <p:spPr>
          <a:xfrm>
            <a:off x="3187317" y="3096206"/>
            <a:ext cx="768985" cy="185420"/>
          </a:xfrm>
          <a:prstGeom prst="rect">
            <a:avLst/>
          </a:prstGeom>
        </p:spPr>
        <p:txBody>
          <a:bodyPr wrap="square" lIns="0" tIns="14604" rIns="0" bIns="0" rtlCol="0" vert="horz">
            <a:spAutoFit/>
          </a:bodyPr>
          <a:lstStyle/>
          <a:p>
            <a:pPr marL="12700">
              <a:lnSpc>
                <a:spcPts val="620"/>
              </a:lnSpc>
              <a:spcBef>
                <a:spcPts val="114"/>
              </a:spcBef>
            </a:pPr>
            <a:r>
              <a:rPr dirty="0" sz="550" spc="-10">
                <a:solidFill>
                  <a:srgbClr val="231F20"/>
                </a:solidFill>
                <a:latin typeface="SimSun"/>
                <a:cs typeface="SimSun"/>
              </a:rPr>
              <a:t>左側照後鏡的視野</a:t>
            </a:r>
            <a:endParaRPr sz="550">
              <a:latin typeface="SimSun"/>
              <a:cs typeface="SimSun"/>
            </a:endParaRPr>
          </a:p>
          <a:p>
            <a:pPr algn="r" marR="5080">
              <a:lnSpc>
                <a:spcPts val="620"/>
              </a:lnSpc>
            </a:pPr>
            <a:r>
              <a:rPr dirty="0" sz="550" spc="-25">
                <a:solidFill>
                  <a:srgbClr val="231F20"/>
                </a:solidFill>
                <a:latin typeface="Trebuchet MS"/>
                <a:cs typeface="Trebuchet MS"/>
              </a:rPr>
              <a:t>3.4</a:t>
            </a:r>
            <a:endParaRPr sz="550">
              <a:latin typeface="Trebuchet MS"/>
              <a:cs typeface="Trebuchet MS"/>
            </a:endParaRPr>
          </a:p>
        </p:txBody>
      </p:sp>
      <p:sp>
        <p:nvSpPr>
          <p:cNvPr id="189" name="object 189" descr=""/>
          <p:cNvSpPr/>
          <p:nvPr/>
        </p:nvSpPr>
        <p:spPr>
          <a:xfrm>
            <a:off x="2722689" y="1774355"/>
            <a:ext cx="234315" cy="126364"/>
          </a:xfrm>
          <a:custGeom>
            <a:avLst/>
            <a:gdLst/>
            <a:ahLst/>
            <a:cxnLst/>
            <a:rect l="l" t="t" r="r" b="b"/>
            <a:pathLst>
              <a:path w="234314" h="126364">
                <a:moveTo>
                  <a:pt x="233997" y="0"/>
                </a:moveTo>
                <a:lnTo>
                  <a:pt x="0" y="0"/>
                </a:lnTo>
                <a:lnTo>
                  <a:pt x="0" y="125996"/>
                </a:lnTo>
                <a:lnTo>
                  <a:pt x="233997" y="125996"/>
                </a:lnTo>
                <a:lnTo>
                  <a:pt x="233997" y="0"/>
                </a:lnTo>
                <a:close/>
              </a:path>
            </a:pathLst>
          </a:custGeom>
          <a:solidFill>
            <a:srgbClr val="FFFFFF"/>
          </a:solidFill>
        </p:spPr>
        <p:txBody>
          <a:bodyPr wrap="square" lIns="0" tIns="0" rIns="0" bIns="0" rtlCol="0"/>
          <a:lstStyle/>
          <a:p/>
        </p:txBody>
      </p:sp>
      <p:sp>
        <p:nvSpPr>
          <p:cNvPr id="190" name="object 190" descr=""/>
          <p:cNvSpPr txBox="1"/>
          <p:nvPr/>
        </p:nvSpPr>
        <p:spPr>
          <a:xfrm>
            <a:off x="2808521" y="1769566"/>
            <a:ext cx="62865" cy="112395"/>
          </a:xfrm>
          <a:prstGeom prst="rect">
            <a:avLst/>
          </a:prstGeom>
        </p:spPr>
        <p:txBody>
          <a:bodyPr wrap="square" lIns="0" tIns="14604" rIns="0" bIns="0" rtlCol="0" vert="horz">
            <a:spAutoFit/>
          </a:bodyPr>
          <a:lstStyle/>
          <a:p>
            <a:pPr marL="12700">
              <a:lnSpc>
                <a:spcPct val="100000"/>
              </a:lnSpc>
              <a:spcBef>
                <a:spcPts val="114"/>
              </a:spcBef>
            </a:pPr>
            <a:r>
              <a:rPr dirty="0" sz="550">
                <a:solidFill>
                  <a:srgbClr val="231F20"/>
                </a:solidFill>
                <a:latin typeface="Trebuchet MS"/>
                <a:cs typeface="Trebuchet MS"/>
              </a:rPr>
              <a:t>0</a:t>
            </a:r>
            <a:endParaRPr sz="550">
              <a:latin typeface="Trebuchet MS"/>
              <a:cs typeface="Trebuchet MS"/>
            </a:endParaRPr>
          </a:p>
        </p:txBody>
      </p:sp>
      <p:sp>
        <p:nvSpPr>
          <p:cNvPr id="191" name="object 191" descr=""/>
          <p:cNvSpPr/>
          <p:nvPr/>
        </p:nvSpPr>
        <p:spPr>
          <a:xfrm>
            <a:off x="3779291" y="1774355"/>
            <a:ext cx="234315" cy="126364"/>
          </a:xfrm>
          <a:custGeom>
            <a:avLst/>
            <a:gdLst/>
            <a:ahLst/>
            <a:cxnLst/>
            <a:rect l="l" t="t" r="r" b="b"/>
            <a:pathLst>
              <a:path w="234314" h="126364">
                <a:moveTo>
                  <a:pt x="233997" y="0"/>
                </a:moveTo>
                <a:lnTo>
                  <a:pt x="0" y="0"/>
                </a:lnTo>
                <a:lnTo>
                  <a:pt x="0" y="125996"/>
                </a:lnTo>
                <a:lnTo>
                  <a:pt x="233997" y="125996"/>
                </a:lnTo>
                <a:lnTo>
                  <a:pt x="233997" y="0"/>
                </a:lnTo>
                <a:close/>
              </a:path>
            </a:pathLst>
          </a:custGeom>
          <a:solidFill>
            <a:srgbClr val="FFFFFF"/>
          </a:solidFill>
        </p:spPr>
        <p:txBody>
          <a:bodyPr wrap="square" lIns="0" tIns="0" rIns="0" bIns="0" rtlCol="0"/>
          <a:lstStyle/>
          <a:p/>
        </p:txBody>
      </p:sp>
      <p:sp>
        <p:nvSpPr>
          <p:cNvPr id="192" name="object 192" descr=""/>
          <p:cNvSpPr txBox="1"/>
          <p:nvPr/>
        </p:nvSpPr>
        <p:spPr>
          <a:xfrm>
            <a:off x="3847552" y="1769566"/>
            <a:ext cx="95885" cy="112395"/>
          </a:xfrm>
          <a:prstGeom prst="rect">
            <a:avLst/>
          </a:prstGeom>
        </p:spPr>
        <p:txBody>
          <a:bodyPr wrap="square" lIns="0" tIns="14604" rIns="0" bIns="0" rtlCol="0" vert="horz">
            <a:spAutoFit/>
          </a:bodyPr>
          <a:lstStyle/>
          <a:p>
            <a:pPr marL="12700">
              <a:lnSpc>
                <a:spcPct val="100000"/>
              </a:lnSpc>
              <a:spcBef>
                <a:spcPts val="114"/>
              </a:spcBef>
            </a:pPr>
            <a:r>
              <a:rPr dirty="0" sz="550" spc="-25">
                <a:solidFill>
                  <a:srgbClr val="231F20"/>
                </a:solidFill>
                <a:latin typeface="Trebuchet MS"/>
                <a:cs typeface="Trebuchet MS"/>
              </a:rPr>
              <a:t>10</a:t>
            </a:r>
            <a:endParaRPr sz="550">
              <a:latin typeface="Trebuchet MS"/>
              <a:cs typeface="Trebuchet MS"/>
            </a:endParaRPr>
          </a:p>
        </p:txBody>
      </p:sp>
      <p:sp>
        <p:nvSpPr>
          <p:cNvPr id="193" name="object 193" descr=""/>
          <p:cNvSpPr/>
          <p:nvPr/>
        </p:nvSpPr>
        <p:spPr>
          <a:xfrm>
            <a:off x="4317491" y="1774355"/>
            <a:ext cx="234315" cy="126364"/>
          </a:xfrm>
          <a:custGeom>
            <a:avLst/>
            <a:gdLst/>
            <a:ahLst/>
            <a:cxnLst/>
            <a:rect l="l" t="t" r="r" b="b"/>
            <a:pathLst>
              <a:path w="234314" h="126364">
                <a:moveTo>
                  <a:pt x="233997" y="0"/>
                </a:moveTo>
                <a:lnTo>
                  <a:pt x="0" y="0"/>
                </a:lnTo>
                <a:lnTo>
                  <a:pt x="0" y="125996"/>
                </a:lnTo>
                <a:lnTo>
                  <a:pt x="233997" y="125996"/>
                </a:lnTo>
                <a:lnTo>
                  <a:pt x="233997" y="0"/>
                </a:lnTo>
                <a:close/>
              </a:path>
            </a:pathLst>
          </a:custGeom>
          <a:solidFill>
            <a:srgbClr val="FFFFFF"/>
          </a:solidFill>
        </p:spPr>
        <p:txBody>
          <a:bodyPr wrap="square" lIns="0" tIns="0" rIns="0" bIns="0" rtlCol="0"/>
          <a:lstStyle/>
          <a:p/>
        </p:txBody>
      </p:sp>
      <p:sp>
        <p:nvSpPr>
          <p:cNvPr id="194" name="object 194" descr=""/>
          <p:cNvSpPr txBox="1"/>
          <p:nvPr/>
        </p:nvSpPr>
        <p:spPr>
          <a:xfrm>
            <a:off x="4385753" y="1769566"/>
            <a:ext cx="95885" cy="112395"/>
          </a:xfrm>
          <a:prstGeom prst="rect">
            <a:avLst/>
          </a:prstGeom>
        </p:spPr>
        <p:txBody>
          <a:bodyPr wrap="square" lIns="0" tIns="14604" rIns="0" bIns="0" rtlCol="0" vert="horz">
            <a:spAutoFit/>
          </a:bodyPr>
          <a:lstStyle/>
          <a:p>
            <a:pPr marL="12700">
              <a:lnSpc>
                <a:spcPct val="100000"/>
              </a:lnSpc>
              <a:spcBef>
                <a:spcPts val="114"/>
              </a:spcBef>
            </a:pPr>
            <a:r>
              <a:rPr dirty="0" sz="550" spc="-25">
                <a:solidFill>
                  <a:srgbClr val="231F20"/>
                </a:solidFill>
                <a:latin typeface="Trebuchet MS"/>
                <a:cs typeface="Trebuchet MS"/>
              </a:rPr>
              <a:t>15</a:t>
            </a:r>
            <a:endParaRPr sz="550">
              <a:latin typeface="Trebuchet MS"/>
              <a:cs typeface="Trebuchet MS"/>
            </a:endParaRPr>
          </a:p>
        </p:txBody>
      </p:sp>
      <p:sp>
        <p:nvSpPr>
          <p:cNvPr id="195" name="object 195" descr=""/>
          <p:cNvSpPr/>
          <p:nvPr/>
        </p:nvSpPr>
        <p:spPr>
          <a:xfrm>
            <a:off x="4844288" y="1774355"/>
            <a:ext cx="234315" cy="126364"/>
          </a:xfrm>
          <a:custGeom>
            <a:avLst/>
            <a:gdLst/>
            <a:ahLst/>
            <a:cxnLst/>
            <a:rect l="l" t="t" r="r" b="b"/>
            <a:pathLst>
              <a:path w="234314" h="126364">
                <a:moveTo>
                  <a:pt x="233997" y="0"/>
                </a:moveTo>
                <a:lnTo>
                  <a:pt x="0" y="0"/>
                </a:lnTo>
                <a:lnTo>
                  <a:pt x="0" y="125996"/>
                </a:lnTo>
                <a:lnTo>
                  <a:pt x="233997" y="125996"/>
                </a:lnTo>
                <a:lnTo>
                  <a:pt x="233997" y="0"/>
                </a:lnTo>
                <a:close/>
              </a:path>
            </a:pathLst>
          </a:custGeom>
          <a:solidFill>
            <a:srgbClr val="FFFFFF"/>
          </a:solidFill>
        </p:spPr>
        <p:txBody>
          <a:bodyPr wrap="square" lIns="0" tIns="0" rIns="0" bIns="0" rtlCol="0"/>
          <a:lstStyle/>
          <a:p/>
        </p:txBody>
      </p:sp>
      <p:sp>
        <p:nvSpPr>
          <p:cNvPr id="196" name="object 196" descr=""/>
          <p:cNvSpPr txBox="1"/>
          <p:nvPr/>
        </p:nvSpPr>
        <p:spPr>
          <a:xfrm>
            <a:off x="4912552" y="1769566"/>
            <a:ext cx="95885" cy="112395"/>
          </a:xfrm>
          <a:prstGeom prst="rect">
            <a:avLst/>
          </a:prstGeom>
        </p:spPr>
        <p:txBody>
          <a:bodyPr wrap="square" lIns="0" tIns="14604" rIns="0" bIns="0" rtlCol="0" vert="horz">
            <a:spAutoFit/>
          </a:bodyPr>
          <a:lstStyle/>
          <a:p>
            <a:pPr marL="12700">
              <a:lnSpc>
                <a:spcPct val="100000"/>
              </a:lnSpc>
              <a:spcBef>
                <a:spcPts val="114"/>
              </a:spcBef>
            </a:pPr>
            <a:r>
              <a:rPr dirty="0" sz="550" spc="-25">
                <a:solidFill>
                  <a:srgbClr val="231F20"/>
                </a:solidFill>
                <a:latin typeface="Trebuchet MS"/>
                <a:cs typeface="Trebuchet MS"/>
              </a:rPr>
              <a:t>20</a:t>
            </a:r>
            <a:endParaRPr sz="550">
              <a:latin typeface="Trebuchet MS"/>
              <a:cs typeface="Trebuchet MS"/>
            </a:endParaRPr>
          </a:p>
        </p:txBody>
      </p:sp>
      <p:sp>
        <p:nvSpPr>
          <p:cNvPr id="197" name="object 197" descr=""/>
          <p:cNvSpPr/>
          <p:nvPr/>
        </p:nvSpPr>
        <p:spPr>
          <a:xfrm>
            <a:off x="5413692" y="1774355"/>
            <a:ext cx="391160" cy="126364"/>
          </a:xfrm>
          <a:custGeom>
            <a:avLst/>
            <a:gdLst/>
            <a:ahLst/>
            <a:cxnLst/>
            <a:rect l="l" t="t" r="r" b="b"/>
            <a:pathLst>
              <a:path w="391160" h="126364">
                <a:moveTo>
                  <a:pt x="390918" y="0"/>
                </a:moveTo>
                <a:lnTo>
                  <a:pt x="0" y="0"/>
                </a:lnTo>
                <a:lnTo>
                  <a:pt x="0" y="125996"/>
                </a:lnTo>
                <a:lnTo>
                  <a:pt x="390918" y="125996"/>
                </a:lnTo>
                <a:lnTo>
                  <a:pt x="390918" y="0"/>
                </a:lnTo>
                <a:close/>
              </a:path>
            </a:pathLst>
          </a:custGeom>
          <a:solidFill>
            <a:srgbClr val="FFFFFF"/>
          </a:solidFill>
        </p:spPr>
        <p:txBody>
          <a:bodyPr wrap="square" lIns="0" tIns="0" rIns="0" bIns="0" rtlCol="0"/>
          <a:lstStyle/>
          <a:p/>
        </p:txBody>
      </p:sp>
      <p:sp>
        <p:nvSpPr>
          <p:cNvPr id="198" name="object 198" descr=""/>
          <p:cNvSpPr txBox="1"/>
          <p:nvPr/>
        </p:nvSpPr>
        <p:spPr>
          <a:xfrm>
            <a:off x="5461090" y="1769566"/>
            <a:ext cx="296545" cy="11239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Trebuchet MS"/>
                <a:cs typeface="Trebuchet MS"/>
              </a:rPr>
              <a:t>25</a:t>
            </a:r>
            <a:r>
              <a:rPr dirty="0" sz="550" spc="-10">
                <a:solidFill>
                  <a:srgbClr val="231F20"/>
                </a:solidFill>
                <a:latin typeface="SimSun"/>
                <a:cs typeface="SimSun"/>
              </a:rPr>
              <a:t>（</a:t>
            </a:r>
            <a:r>
              <a:rPr dirty="0" sz="550" spc="-10">
                <a:solidFill>
                  <a:srgbClr val="231F20"/>
                </a:solidFill>
                <a:latin typeface="Trebuchet MS"/>
                <a:cs typeface="Trebuchet MS"/>
              </a:rPr>
              <a:t>m</a:t>
            </a:r>
            <a:r>
              <a:rPr dirty="0" sz="550" spc="-10">
                <a:solidFill>
                  <a:srgbClr val="231F20"/>
                </a:solidFill>
                <a:latin typeface="SimSun"/>
                <a:cs typeface="SimSun"/>
              </a:rPr>
              <a:t>）</a:t>
            </a:r>
            <a:endParaRPr sz="550">
              <a:latin typeface="SimSun"/>
              <a:cs typeface="SimSun"/>
            </a:endParaRPr>
          </a:p>
        </p:txBody>
      </p:sp>
      <p:sp>
        <p:nvSpPr>
          <p:cNvPr id="199" name="object 199" descr=""/>
          <p:cNvSpPr/>
          <p:nvPr/>
        </p:nvSpPr>
        <p:spPr>
          <a:xfrm>
            <a:off x="4344492" y="2826715"/>
            <a:ext cx="162560" cy="126364"/>
          </a:xfrm>
          <a:custGeom>
            <a:avLst/>
            <a:gdLst/>
            <a:ahLst/>
            <a:cxnLst/>
            <a:rect l="l" t="t" r="r" b="b"/>
            <a:pathLst>
              <a:path w="162560" h="126364">
                <a:moveTo>
                  <a:pt x="162001" y="0"/>
                </a:moveTo>
                <a:lnTo>
                  <a:pt x="0" y="0"/>
                </a:lnTo>
                <a:lnTo>
                  <a:pt x="0" y="125996"/>
                </a:lnTo>
                <a:lnTo>
                  <a:pt x="162001" y="125996"/>
                </a:lnTo>
                <a:lnTo>
                  <a:pt x="162001" y="0"/>
                </a:lnTo>
                <a:close/>
              </a:path>
            </a:pathLst>
          </a:custGeom>
          <a:solidFill>
            <a:srgbClr val="FFFFFF"/>
          </a:solidFill>
        </p:spPr>
        <p:txBody>
          <a:bodyPr wrap="square" lIns="0" tIns="0" rIns="0" bIns="0" rtlCol="0"/>
          <a:lstStyle/>
          <a:p/>
        </p:txBody>
      </p:sp>
      <p:sp>
        <p:nvSpPr>
          <p:cNvPr id="200" name="object 200" descr=""/>
          <p:cNvSpPr txBox="1"/>
          <p:nvPr/>
        </p:nvSpPr>
        <p:spPr>
          <a:xfrm>
            <a:off x="4370202" y="2821933"/>
            <a:ext cx="109220" cy="112395"/>
          </a:xfrm>
          <a:prstGeom prst="rect">
            <a:avLst/>
          </a:prstGeom>
        </p:spPr>
        <p:txBody>
          <a:bodyPr wrap="square" lIns="0" tIns="14604" rIns="0" bIns="0" rtlCol="0" vert="horz">
            <a:spAutoFit/>
          </a:bodyPr>
          <a:lstStyle/>
          <a:p>
            <a:pPr marL="12700">
              <a:lnSpc>
                <a:spcPct val="100000"/>
              </a:lnSpc>
              <a:spcBef>
                <a:spcPts val="114"/>
              </a:spcBef>
            </a:pPr>
            <a:r>
              <a:rPr dirty="0" sz="550" spc="-30">
                <a:solidFill>
                  <a:srgbClr val="231F20"/>
                </a:solidFill>
                <a:latin typeface="Trebuchet MS"/>
                <a:cs typeface="Trebuchet MS"/>
              </a:rPr>
              <a:t>2.8</a:t>
            </a:r>
            <a:endParaRPr sz="550">
              <a:latin typeface="Trebuchet MS"/>
              <a:cs typeface="Trebuchet MS"/>
            </a:endParaRPr>
          </a:p>
        </p:txBody>
      </p:sp>
      <p:sp>
        <p:nvSpPr>
          <p:cNvPr id="201" name="object 201" descr=""/>
          <p:cNvSpPr/>
          <p:nvPr/>
        </p:nvSpPr>
        <p:spPr>
          <a:xfrm>
            <a:off x="4308487" y="2460663"/>
            <a:ext cx="234315" cy="126364"/>
          </a:xfrm>
          <a:custGeom>
            <a:avLst/>
            <a:gdLst/>
            <a:ahLst/>
            <a:cxnLst/>
            <a:rect l="l" t="t" r="r" b="b"/>
            <a:pathLst>
              <a:path w="234314" h="126364">
                <a:moveTo>
                  <a:pt x="233997" y="0"/>
                </a:moveTo>
                <a:lnTo>
                  <a:pt x="0" y="0"/>
                </a:lnTo>
                <a:lnTo>
                  <a:pt x="0" y="125996"/>
                </a:lnTo>
                <a:lnTo>
                  <a:pt x="233997" y="125996"/>
                </a:lnTo>
                <a:lnTo>
                  <a:pt x="233997" y="0"/>
                </a:lnTo>
                <a:close/>
              </a:path>
            </a:pathLst>
          </a:custGeom>
          <a:solidFill>
            <a:srgbClr val="FFFFFF"/>
          </a:solidFill>
        </p:spPr>
        <p:txBody>
          <a:bodyPr wrap="square" lIns="0" tIns="0" rIns="0" bIns="0" rtlCol="0"/>
          <a:lstStyle/>
          <a:p/>
        </p:txBody>
      </p:sp>
      <p:sp>
        <p:nvSpPr>
          <p:cNvPr id="202" name="object 202" descr=""/>
          <p:cNvSpPr txBox="1"/>
          <p:nvPr/>
        </p:nvSpPr>
        <p:spPr>
          <a:xfrm>
            <a:off x="4370202" y="2455879"/>
            <a:ext cx="109220" cy="112395"/>
          </a:xfrm>
          <a:prstGeom prst="rect">
            <a:avLst/>
          </a:prstGeom>
        </p:spPr>
        <p:txBody>
          <a:bodyPr wrap="square" lIns="0" tIns="14604" rIns="0" bIns="0" rtlCol="0" vert="horz">
            <a:spAutoFit/>
          </a:bodyPr>
          <a:lstStyle/>
          <a:p>
            <a:pPr marL="12700">
              <a:lnSpc>
                <a:spcPct val="100000"/>
              </a:lnSpc>
              <a:spcBef>
                <a:spcPts val="114"/>
              </a:spcBef>
            </a:pPr>
            <a:r>
              <a:rPr dirty="0" sz="550" spc="-30">
                <a:solidFill>
                  <a:srgbClr val="231F20"/>
                </a:solidFill>
                <a:latin typeface="Trebuchet MS"/>
                <a:cs typeface="Trebuchet MS"/>
              </a:rPr>
              <a:t>4.0</a:t>
            </a:r>
            <a:endParaRPr sz="550">
              <a:latin typeface="Trebuchet MS"/>
              <a:cs typeface="Trebuchet MS"/>
            </a:endParaRPr>
          </a:p>
        </p:txBody>
      </p:sp>
      <p:sp>
        <p:nvSpPr>
          <p:cNvPr id="203" name="object 203" descr=""/>
          <p:cNvSpPr/>
          <p:nvPr/>
        </p:nvSpPr>
        <p:spPr>
          <a:xfrm>
            <a:off x="4308487" y="3237776"/>
            <a:ext cx="234315" cy="126364"/>
          </a:xfrm>
          <a:custGeom>
            <a:avLst/>
            <a:gdLst/>
            <a:ahLst/>
            <a:cxnLst/>
            <a:rect l="l" t="t" r="r" b="b"/>
            <a:pathLst>
              <a:path w="234314" h="126364">
                <a:moveTo>
                  <a:pt x="233997" y="0"/>
                </a:moveTo>
                <a:lnTo>
                  <a:pt x="0" y="0"/>
                </a:lnTo>
                <a:lnTo>
                  <a:pt x="0" y="125996"/>
                </a:lnTo>
                <a:lnTo>
                  <a:pt x="233997" y="125996"/>
                </a:lnTo>
                <a:lnTo>
                  <a:pt x="233997" y="0"/>
                </a:lnTo>
                <a:close/>
              </a:path>
            </a:pathLst>
          </a:custGeom>
          <a:solidFill>
            <a:srgbClr val="FFFFFF"/>
          </a:solidFill>
        </p:spPr>
        <p:txBody>
          <a:bodyPr wrap="square" lIns="0" tIns="0" rIns="0" bIns="0" rtlCol="0"/>
          <a:lstStyle/>
          <a:p/>
        </p:txBody>
      </p:sp>
      <p:sp>
        <p:nvSpPr>
          <p:cNvPr id="204" name="object 204" descr=""/>
          <p:cNvSpPr txBox="1"/>
          <p:nvPr/>
        </p:nvSpPr>
        <p:spPr>
          <a:xfrm>
            <a:off x="4370202" y="3232989"/>
            <a:ext cx="109220" cy="112395"/>
          </a:xfrm>
          <a:prstGeom prst="rect">
            <a:avLst/>
          </a:prstGeom>
        </p:spPr>
        <p:txBody>
          <a:bodyPr wrap="square" lIns="0" tIns="14604" rIns="0" bIns="0" rtlCol="0" vert="horz">
            <a:spAutoFit/>
          </a:bodyPr>
          <a:lstStyle/>
          <a:p>
            <a:pPr marL="12700">
              <a:lnSpc>
                <a:spcPct val="100000"/>
              </a:lnSpc>
              <a:spcBef>
                <a:spcPts val="114"/>
              </a:spcBef>
            </a:pPr>
            <a:r>
              <a:rPr dirty="0" sz="550" spc="-30">
                <a:solidFill>
                  <a:srgbClr val="231F20"/>
                </a:solidFill>
                <a:latin typeface="Trebuchet MS"/>
                <a:cs typeface="Trebuchet MS"/>
              </a:rPr>
              <a:t>4.5</a:t>
            </a:r>
            <a:endParaRPr sz="550">
              <a:latin typeface="Trebuchet MS"/>
              <a:cs typeface="Trebuchet MS"/>
            </a:endParaRPr>
          </a:p>
        </p:txBody>
      </p:sp>
      <p:sp>
        <p:nvSpPr>
          <p:cNvPr id="205" name="object 205" descr=""/>
          <p:cNvSpPr/>
          <p:nvPr/>
        </p:nvSpPr>
        <p:spPr>
          <a:xfrm>
            <a:off x="4880292" y="2826715"/>
            <a:ext cx="162560" cy="126364"/>
          </a:xfrm>
          <a:custGeom>
            <a:avLst/>
            <a:gdLst/>
            <a:ahLst/>
            <a:cxnLst/>
            <a:rect l="l" t="t" r="r" b="b"/>
            <a:pathLst>
              <a:path w="162560" h="126364">
                <a:moveTo>
                  <a:pt x="162001" y="0"/>
                </a:moveTo>
                <a:lnTo>
                  <a:pt x="0" y="0"/>
                </a:lnTo>
                <a:lnTo>
                  <a:pt x="0" y="125996"/>
                </a:lnTo>
                <a:lnTo>
                  <a:pt x="162001" y="125996"/>
                </a:lnTo>
                <a:lnTo>
                  <a:pt x="162001" y="0"/>
                </a:lnTo>
                <a:close/>
              </a:path>
            </a:pathLst>
          </a:custGeom>
          <a:solidFill>
            <a:srgbClr val="FFFFFF"/>
          </a:solidFill>
        </p:spPr>
        <p:txBody>
          <a:bodyPr wrap="square" lIns="0" tIns="0" rIns="0" bIns="0" rtlCol="0"/>
          <a:lstStyle/>
          <a:p/>
        </p:txBody>
      </p:sp>
      <p:sp>
        <p:nvSpPr>
          <p:cNvPr id="206" name="object 206" descr=""/>
          <p:cNvSpPr txBox="1"/>
          <p:nvPr/>
        </p:nvSpPr>
        <p:spPr>
          <a:xfrm>
            <a:off x="4906000" y="2821933"/>
            <a:ext cx="109220" cy="112395"/>
          </a:xfrm>
          <a:prstGeom prst="rect">
            <a:avLst/>
          </a:prstGeom>
        </p:spPr>
        <p:txBody>
          <a:bodyPr wrap="square" lIns="0" tIns="14604" rIns="0" bIns="0" rtlCol="0" vert="horz">
            <a:spAutoFit/>
          </a:bodyPr>
          <a:lstStyle/>
          <a:p>
            <a:pPr marL="12700">
              <a:lnSpc>
                <a:spcPct val="100000"/>
              </a:lnSpc>
              <a:spcBef>
                <a:spcPts val="114"/>
              </a:spcBef>
            </a:pPr>
            <a:r>
              <a:rPr dirty="0" sz="550" spc="-30">
                <a:solidFill>
                  <a:srgbClr val="231F20"/>
                </a:solidFill>
                <a:latin typeface="Trebuchet MS"/>
                <a:cs typeface="Trebuchet MS"/>
              </a:rPr>
              <a:t>3.1</a:t>
            </a:r>
            <a:endParaRPr sz="550">
              <a:latin typeface="Trebuchet MS"/>
              <a:cs typeface="Trebuchet MS"/>
            </a:endParaRPr>
          </a:p>
        </p:txBody>
      </p:sp>
      <p:sp>
        <p:nvSpPr>
          <p:cNvPr id="207" name="object 207" descr=""/>
          <p:cNvSpPr/>
          <p:nvPr/>
        </p:nvSpPr>
        <p:spPr>
          <a:xfrm>
            <a:off x="4844288" y="2352662"/>
            <a:ext cx="234315" cy="126364"/>
          </a:xfrm>
          <a:custGeom>
            <a:avLst/>
            <a:gdLst/>
            <a:ahLst/>
            <a:cxnLst/>
            <a:rect l="l" t="t" r="r" b="b"/>
            <a:pathLst>
              <a:path w="234314" h="126364">
                <a:moveTo>
                  <a:pt x="233997" y="0"/>
                </a:moveTo>
                <a:lnTo>
                  <a:pt x="0" y="0"/>
                </a:lnTo>
                <a:lnTo>
                  <a:pt x="0" y="125996"/>
                </a:lnTo>
                <a:lnTo>
                  <a:pt x="233997" y="125996"/>
                </a:lnTo>
                <a:lnTo>
                  <a:pt x="233997" y="0"/>
                </a:lnTo>
                <a:close/>
              </a:path>
            </a:pathLst>
          </a:custGeom>
          <a:solidFill>
            <a:srgbClr val="FFFFFF"/>
          </a:solidFill>
        </p:spPr>
        <p:txBody>
          <a:bodyPr wrap="square" lIns="0" tIns="0" rIns="0" bIns="0" rtlCol="0"/>
          <a:lstStyle/>
          <a:p/>
        </p:txBody>
      </p:sp>
      <p:sp>
        <p:nvSpPr>
          <p:cNvPr id="208" name="object 208" descr=""/>
          <p:cNvSpPr txBox="1"/>
          <p:nvPr/>
        </p:nvSpPr>
        <p:spPr>
          <a:xfrm>
            <a:off x="4906000" y="2347879"/>
            <a:ext cx="109220" cy="112395"/>
          </a:xfrm>
          <a:prstGeom prst="rect">
            <a:avLst/>
          </a:prstGeom>
        </p:spPr>
        <p:txBody>
          <a:bodyPr wrap="square" lIns="0" tIns="14604" rIns="0" bIns="0" rtlCol="0" vert="horz">
            <a:spAutoFit/>
          </a:bodyPr>
          <a:lstStyle/>
          <a:p>
            <a:pPr marL="12700">
              <a:lnSpc>
                <a:spcPct val="100000"/>
              </a:lnSpc>
              <a:spcBef>
                <a:spcPts val="114"/>
              </a:spcBef>
            </a:pPr>
            <a:r>
              <a:rPr dirty="0" sz="550" spc="-30">
                <a:solidFill>
                  <a:srgbClr val="231F20"/>
                </a:solidFill>
                <a:latin typeface="Trebuchet MS"/>
                <a:cs typeface="Trebuchet MS"/>
              </a:rPr>
              <a:t>4.9</a:t>
            </a:r>
            <a:endParaRPr sz="550">
              <a:latin typeface="Trebuchet MS"/>
              <a:cs typeface="Trebuchet MS"/>
            </a:endParaRPr>
          </a:p>
        </p:txBody>
      </p:sp>
      <p:sp>
        <p:nvSpPr>
          <p:cNvPr id="209" name="object 209" descr=""/>
          <p:cNvSpPr/>
          <p:nvPr/>
        </p:nvSpPr>
        <p:spPr>
          <a:xfrm>
            <a:off x="4844288" y="3300768"/>
            <a:ext cx="234315" cy="126364"/>
          </a:xfrm>
          <a:custGeom>
            <a:avLst/>
            <a:gdLst/>
            <a:ahLst/>
            <a:cxnLst/>
            <a:rect l="l" t="t" r="r" b="b"/>
            <a:pathLst>
              <a:path w="234314" h="126364">
                <a:moveTo>
                  <a:pt x="233997" y="0"/>
                </a:moveTo>
                <a:lnTo>
                  <a:pt x="0" y="0"/>
                </a:lnTo>
                <a:lnTo>
                  <a:pt x="0" y="125996"/>
                </a:lnTo>
                <a:lnTo>
                  <a:pt x="233997" y="125996"/>
                </a:lnTo>
                <a:lnTo>
                  <a:pt x="233997" y="0"/>
                </a:lnTo>
                <a:close/>
              </a:path>
            </a:pathLst>
          </a:custGeom>
          <a:solidFill>
            <a:srgbClr val="FFFFFF"/>
          </a:solidFill>
        </p:spPr>
        <p:txBody>
          <a:bodyPr wrap="square" lIns="0" tIns="0" rIns="0" bIns="0" rtlCol="0"/>
          <a:lstStyle/>
          <a:p/>
        </p:txBody>
      </p:sp>
      <p:sp>
        <p:nvSpPr>
          <p:cNvPr id="210" name="object 210" descr=""/>
          <p:cNvSpPr txBox="1"/>
          <p:nvPr/>
        </p:nvSpPr>
        <p:spPr>
          <a:xfrm>
            <a:off x="4906000" y="3295989"/>
            <a:ext cx="109220" cy="112395"/>
          </a:xfrm>
          <a:prstGeom prst="rect">
            <a:avLst/>
          </a:prstGeom>
        </p:spPr>
        <p:txBody>
          <a:bodyPr wrap="square" lIns="0" tIns="14604" rIns="0" bIns="0" rtlCol="0" vert="horz">
            <a:spAutoFit/>
          </a:bodyPr>
          <a:lstStyle/>
          <a:p>
            <a:pPr marL="12700">
              <a:lnSpc>
                <a:spcPct val="100000"/>
              </a:lnSpc>
              <a:spcBef>
                <a:spcPts val="114"/>
              </a:spcBef>
            </a:pPr>
            <a:r>
              <a:rPr dirty="0" sz="550" spc="-30">
                <a:solidFill>
                  <a:srgbClr val="231F20"/>
                </a:solidFill>
                <a:latin typeface="Trebuchet MS"/>
                <a:cs typeface="Trebuchet MS"/>
              </a:rPr>
              <a:t>5.7</a:t>
            </a:r>
            <a:endParaRPr sz="550">
              <a:latin typeface="Trebuchet MS"/>
              <a:cs typeface="Trebuchet MS"/>
            </a:endParaRPr>
          </a:p>
        </p:txBody>
      </p:sp>
      <p:sp>
        <p:nvSpPr>
          <p:cNvPr id="211" name="object 211" descr=""/>
          <p:cNvSpPr/>
          <p:nvPr/>
        </p:nvSpPr>
        <p:spPr>
          <a:xfrm>
            <a:off x="5431688" y="2826715"/>
            <a:ext cx="162560" cy="126364"/>
          </a:xfrm>
          <a:custGeom>
            <a:avLst/>
            <a:gdLst/>
            <a:ahLst/>
            <a:cxnLst/>
            <a:rect l="l" t="t" r="r" b="b"/>
            <a:pathLst>
              <a:path w="162560" h="126364">
                <a:moveTo>
                  <a:pt x="162001" y="0"/>
                </a:moveTo>
                <a:lnTo>
                  <a:pt x="0" y="0"/>
                </a:lnTo>
                <a:lnTo>
                  <a:pt x="0" y="125996"/>
                </a:lnTo>
                <a:lnTo>
                  <a:pt x="162001" y="125996"/>
                </a:lnTo>
                <a:lnTo>
                  <a:pt x="162001" y="0"/>
                </a:lnTo>
                <a:close/>
              </a:path>
            </a:pathLst>
          </a:custGeom>
          <a:solidFill>
            <a:srgbClr val="FFFFFF"/>
          </a:solidFill>
        </p:spPr>
        <p:txBody>
          <a:bodyPr wrap="square" lIns="0" tIns="0" rIns="0" bIns="0" rtlCol="0"/>
          <a:lstStyle/>
          <a:p/>
        </p:txBody>
      </p:sp>
      <p:sp>
        <p:nvSpPr>
          <p:cNvPr id="212" name="object 212" descr=""/>
          <p:cNvSpPr txBox="1"/>
          <p:nvPr/>
        </p:nvSpPr>
        <p:spPr>
          <a:xfrm>
            <a:off x="5457400" y="2821933"/>
            <a:ext cx="109220" cy="112395"/>
          </a:xfrm>
          <a:prstGeom prst="rect">
            <a:avLst/>
          </a:prstGeom>
        </p:spPr>
        <p:txBody>
          <a:bodyPr wrap="square" lIns="0" tIns="14604" rIns="0" bIns="0" rtlCol="0" vert="horz">
            <a:spAutoFit/>
          </a:bodyPr>
          <a:lstStyle/>
          <a:p>
            <a:pPr marL="12700">
              <a:lnSpc>
                <a:spcPct val="100000"/>
              </a:lnSpc>
              <a:spcBef>
                <a:spcPts val="114"/>
              </a:spcBef>
            </a:pPr>
            <a:r>
              <a:rPr dirty="0" sz="550" spc="-30">
                <a:solidFill>
                  <a:srgbClr val="231F20"/>
                </a:solidFill>
                <a:latin typeface="Trebuchet MS"/>
                <a:cs typeface="Trebuchet MS"/>
              </a:rPr>
              <a:t>3.4</a:t>
            </a:r>
            <a:endParaRPr sz="550">
              <a:latin typeface="Trebuchet MS"/>
              <a:cs typeface="Trebuchet MS"/>
            </a:endParaRPr>
          </a:p>
        </p:txBody>
      </p:sp>
      <p:sp>
        <p:nvSpPr>
          <p:cNvPr id="213" name="object 213" descr=""/>
          <p:cNvSpPr/>
          <p:nvPr/>
        </p:nvSpPr>
        <p:spPr>
          <a:xfrm>
            <a:off x="5395683" y="2289657"/>
            <a:ext cx="234315" cy="126364"/>
          </a:xfrm>
          <a:custGeom>
            <a:avLst/>
            <a:gdLst/>
            <a:ahLst/>
            <a:cxnLst/>
            <a:rect l="l" t="t" r="r" b="b"/>
            <a:pathLst>
              <a:path w="234314" h="126364">
                <a:moveTo>
                  <a:pt x="233997" y="0"/>
                </a:moveTo>
                <a:lnTo>
                  <a:pt x="0" y="0"/>
                </a:lnTo>
                <a:lnTo>
                  <a:pt x="0" y="125996"/>
                </a:lnTo>
                <a:lnTo>
                  <a:pt x="233997" y="125996"/>
                </a:lnTo>
                <a:lnTo>
                  <a:pt x="233997" y="0"/>
                </a:lnTo>
                <a:close/>
              </a:path>
            </a:pathLst>
          </a:custGeom>
          <a:solidFill>
            <a:srgbClr val="FFFFFF"/>
          </a:solidFill>
        </p:spPr>
        <p:txBody>
          <a:bodyPr wrap="square" lIns="0" tIns="0" rIns="0" bIns="0" rtlCol="0"/>
          <a:lstStyle/>
          <a:p/>
        </p:txBody>
      </p:sp>
      <p:sp>
        <p:nvSpPr>
          <p:cNvPr id="214" name="object 214" descr=""/>
          <p:cNvSpPr txBox="1"/>
          <p:nvPr/>
        </p:nvSpPr>
        <p:spPr>
          <a:xfrm>
            <a:off x="5457400" y="2284878"/>
            <a:ext cx="109220" cy="112395"/>
          </a:xfrm>
          <a:prstGeom prst="rect">
            <a:avLst/>
          </a:prstGeom>
        </p:spPr>
        <p:txBody>
          <a:bodyPr wrap="square" lIns="0" tIns="14604" rIns="0" bIns="0" rtlCol="0" vert="horz">
            <a:spAutoFit/>
          </a:bodyPr>
          <a:lstStyle/>
          <a:p>
            <a:pPr marL="12700">
              <a:lnSpc>
                <a:spcPct val="100000"/>
              </a:lnSpc>
              <a:spcBef>
                <a:spcPts val="114"/>
              </a:spcBef>
            </a:pPr>
            <a:r>
              <a:rPr dirty="0" sz="550" spc="-30">
                <a:solidFill>
                  <a:srgbClr val="231F20"/>
                </a:solidFill>
                <a:latin typeface="Trebuchet MS"/>
                <a:cs typeface="Trebuchet MS"/>
              </a:rPr>
              <a:t>6.9</a:t>
            </a:r>
            <a:endParaRPr sz="550">
              <a:latin typeface="Trebuchet MS"/>
              <a:cs typeface="Trebuchet MS"/>
            </a:endParaRPr>
          </a:p>
        </p:txBody>
      </p:sp>
      <p:sp>
        <p:nvSpPr>
          <p:cNvPr id="215" name="object 215" descr=""/>
          <p:cNvSpPr/>
          <p:nvPr/>
        </p:nvSpPr>
        <p:spPr>
          <a:xfrm>
            <a:off x="5395683" y="3363772"/>
            <a:ext cx="234315" cy="126364"/>
          </a:xfrm>
          <a:custGeom>
            <a:avLst/>
            <a:gdLst/>
            <a:ahLst/>
            <a:cxnLst/>
            <a:rect l="l" t="t" r="r" b="b"/>
            <a:pathLst>
              <a:path w="234314" h="126364">
                <a:moveTo>
                  <a:pt x="233997" y="0"/>
                </a:moveTo>
                <a:lnTo>
                  <a:pt x="0" y="0"/>
                </a:lnTo>
                <a:lnTo>
                  <a:pt x="0" y="125996"/>
                </a:lnTo>
                <a:lnTo>
                  <a:pt x="233997" y="125996"/>
                </a:lnTo>
                <a:lnTo>
                  <a:pt x="233997" y="0"/>
                </a:lnTo>
                <a:close/>
              </a:path>
            </a:pathLst>
          </a:custGeom>
          <a:solidFill>
            <a:srgbClr val="FFFFFF"/>
          </a:solidFill>
        </p:spPr>
        <p:txBody>
          <a:bodyPr wrap="square" lIns="0" tIns="0" rIns="0" bIns="0" rtlCol="0"/>
          <a:lstStyle/>
          <a:p/>
        </p:txBody>
      </p:sp>
      <p:sp>
        <p:nvSpPr>
          <p:cNvPr id="216" name="object 216" descr=""/>
          <p:cNvSpPr txBox="1"/>
          <p:nvPr/>
        </p:nvSpPr>
        <p:spPr>
          <a:xfrm>
            <a:off x="5457400" y="3358989"/>
            <a:ext cx="109220" cy="112395"/>
          </a:xfrm>
          <a:prstGeom prst="rect">
            <a:avLst/>
          </a:prstGeom>
        </p:spPr>
        <p:txBody>
          <a:bodyPr wrap="square" lIns="0" tIns="14604" rIns="0" bIns="0" rtlCol="0" vert="horz">
            <a:spAutoFit/>
          </a:bodyPr>
          <a:lstStyle/>
          <a:p>
            <a:pPr marL="12700">
              <a:lnSpc>
                <a:spcPct val="100000"/>
              </a:lnSpc>
              <a:spcBef>
                <a:spcPts val="114"/>
              </a:spcBef>
            </a:pPr>
            <a:r>
              <a:rPr dirty="0" sz="550" spc="-30">
                <a:solidFill>
                  <a:srgbClr val="231F20"/>
                </a:solidFill>
                <a:latin typeface="Trebuchet MS"/>
                <a:cs typeface="Trebuchet MS"/>
              </a:rPr>
              <a:t>6.1</a:t>
            </a:r>
            <a:endParaRPr sz="550">
              <a:latin typeface="Trebuchet MS"/>
              <a:cs typeface="Trebuchet MS"/>
            </a:endParaRPr>
          </a:p>
        </p:txBody>
      </p:sp>
      <p:pic>
        <p:nvPicPr>
          <p:cNvPr id="217" name="object 217" descr=""/>
          <p:cNvPicPr/>
          <p:nvPr/>
        </p:nvPicPr>
        <p:blipFill>
          <a:blip r:embed="rId24" cstate="print"/>
          <a:stretch>
            <a:fillRect/>
          </a:stretch>
        </p:blipFill>
        <p:spPr>
          <a:xfrm>
            <a:off x="3836084" y="2227450"/>
            <a:ext cx="254812" cy="254812"/>
          </a:xfrm>
          <a:prstGeom prst="rect">
            <a:avLst/>
          </a:prstGeom>
        </p:spPr>
      </p:pic>
      <p:sp>
        <p:nvSpPr>
          <p:cNvPr id="218" name="object 218" descr=""/>
          <p:cNvSpPr txBox="1"/>
          <p:nvPr/>
        </p:nvSpPr>
        <p:spPr>
          <a:xfrm>
            <a:off x="3187287" y="2527318"/>
            <a:ext cx="768985" cy="201930"/>
          </a:xfrm>
          <a:prstGeom prst="rect">
            <a:avLst/>
          </a:prstGeom>
        </p:spPr>
        <p:txBody>
          <a:bodyPr wrap="square" lIns="0" tIns="14604" rIns="0" bIns="0" rtlCol="0" vert="horz">
            <a:spAutoFit/>
          </a:bodyPr>
          <a:lstStyle/>
          <a:p>
            <a:pPr algn="r" marR="5080">
              <a:lnSpc>
                <a:spcPct val="100000"/>
              </a:lnSpc>
              <a:spcBef>
                <a:spcPts val="114"/>
              </a:spcBef>
            </a:pPr>
            <a:r>
              <a:rPr dirty="0" sz="550" spc="-25">
                <a:solidFill>
                  <a:srgbClr val="231F20"/>
                </a:solidFill>
                <a:latin typeface="Trebuchet MS"/>
                <a:cs typeface="Trebuchet MS"/>
              </a:rPr>
              <a:t>2.9</a:t>
            </a:r>
            <a:endParaRPr sz="550">
              <a:latin typeface="Trebuchet MS"/>
              <a:cs typeface="Trebuchet MS"/>
            </a:endParaRPr>
          </a:p>
          <a:p>
            <a:pPr marL="12700">
              <a:lnSpc>
                <a:spcPct val="100000"/>
              </a:lnSpc>
              <a:spcBef>
                <a:spcPts val="50"/>
              </a:spcBef>
            </a:pPr>
            <a:r>
              <a:rPr dirty="0" sz="550" spc="-10">
                <a:solidFill>
                  <a:srgbClr val="231F20"/>
                </a:solidFill>
                <a:latin typeface="SimSun"/>
                <a:cs typeface="SimSun"/>
              </a:rPr>
              <a:t>右側照後鏡的視野</a:t>
            </a:r>
            <a:endParaRPr sz="550">
              <a:latin typeface="SimSun"/>
              <a:cs typeface="SimSun"/>
            </a:endParaRPr>
          </a:p>
        </p:txBody>
      </p:sp>
      <p:sp>
        <p:nvSpPr>
          <p:cNvPr id="220" name="object 220"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26</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221" name="object 221"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27</a:t>
            </a:r>
            <a:endParaRPr sz="800">
              <a:latin typeface="Times New Roman"/>
              <a:cs typeface="Times New Roman"/>
            </a:endParaRPr>
          </a:p>
        </p:txBody>
      </p:sp>
      <p:sp>
        <p:nvSpPr>
          <p:cNvPr id="219" name="object 219" descr=""/>
          <p:cNvSpPr txBox="1"/>
          <p:nvPr/>
        </p:nvSpPr>
        <p:spPr>
          <a:xfrm>
            <a:off x="2264171" y="3634286"/>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1.3.2</a:t>
            </a:r>
            <a:endParaRPr sz="500">
              <a:latin typeface="Trebuchet MS"/>
              <a:cs typeface="Trebuchet MS"/>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grpSp>
      <p:sp>
        <p:nvSpPr>
          <p:cNvPr id="59" name="object 59" descr=""/>
          <p:cNvSpPr/>
          <p:nvPr/>
        </p:nvSpPr>
        <p:spPr>
          <a:xfrm>
            <a:off x="1349999" y="4018511"/>
            <a:ext cx="0" cy="945515"/>
          </a:xfrm>
          <a:custGeom>
            <a:avLst/>
            <a:gdLst/>
            <a:ahLst/>
            <a:cxnLst/>
            <a:rect l="l" t="t" r="r" b="b"/>
            <a:pathLst>
              <a:path w="0" h="945514">
                <a:moveTo>
                  <a:pt x="0" y="944994"/>
                </a:moveTo>
                <a:lnTo>
                  <a:pt x="0" y="0"/>
                </a:lnTo>
              </a:path>
            </a:pathLst>
          </a:custGeom>
          <a:ln w="9004">
            <a:solidFill>
              <a:srgbClr val="FFFFFF"/>
            </a:solidFill>
          </a:ln>
        </p:spPr>
        <p:txBody>
          <a:bodyPr wrap="square" lIns="0" tIns="0" rIns="0" bIns="0" rtlCol="0"/>
          <a:lstStyle/>
          <a:p/>
        </p:txBody>
      </p:sp>
      <p:sp>
        <p:nvSpPr>
          <p:cNvPr id="60" name="object 60" descr=""/>
          <p:cNvSpPr/>
          <p:nvPr/>
        </p:nvSpPr>
        <p:spPr>
          <a:xfrm>
            <a:off x="2717999" y="4018511"/>
            <a:ext cx="0" cy="945515"/>
          </a:xfrm>
          <a:custGeom>
            <a:avLst/>
            <a:gdLst/>
            <a:ahLst/>
            <a:cxnLst/>
            <a:rect l="l" t="t" r="r" b="b"/>
            <a:pathLst>
              <a:path w="0" h="945514">
                <a:moveTo>
                  <a:pt x="0" y="944994"/>
                </a:moveTo>
                <a:lnTo>
                  <a:pt x="0" y="0"/>
                </a:lnTo>
              </a:path>
            </a:pathLst>
          </a:custGeom>
          <a:ln w="9004">
            <a:solidFill>
              <a:srgbClr val="FFFFFF"/>
            </a:solidFill>
          </a:ln>
        </p:spPr>
        <p:txBody>
          <a:bodyPr wrap="square" lIns="0" tIns="0" rIns="0" bIns="0" rtlCol="0"/>
          <a:lstStyle/>
          <a:p/>
        </p:txBody>
      </p:sp>
      <p:sp>
        <p:nvSpPr>
          <p:cNvPr id="61" name="object 61" descr=""/>
          <p:cNvSpPr/>
          <p:nvPr/>
        </p:nvSpPr>
        <p:spPr>
          <a:xfrm>
            <a:off x="5777999" y="4018511"/>
            <a:ext cx="0" cy="945515"/>
          </a:xfrm>
          <a:custGeom>
            <a:avLst/>
            <a:gdLst/>
            <a:ahLst/>
            <a:cxnLst/>
            <a:rect l="l" t="t" r="r" b="b"/>
            <a:pathLst>
              <a:path w="0" h="945514">
                <a:moveTo>
                  <a:pt x="0" y="944994"/>
                </a:moveTo>
                <a:lnTo>
                  <a:pt x="0" y="0"/>
                </a:lnTo>
              </a:path>
            </a:pathLst>
          </a:custGeom>
          <a:ln w="9004">
            <a:solidFill>
              <a:srgbClr val="FFFFFF"/>
            </a:solidFill>
          </a:ln>
        </p:spPr>
        <p:txBody>
          <a:bodyPr wrap="square" lIns="0" tIns="0" rIns="0" bIns="0" rtlCol="0"/>
          <a:lstStyle/>
          <a:p/>
        </p:txBody>
      </p:sp>
      <p:graphicFrame>
        <p:nvGraphicFramePr>
          <p:cNvPr id="62" name="object 62" descr=""/>
          <p:cNvGraphicFramePr>
            <a:graphicFrameLocks noGrp="1"/>
          </p:cNvGraphicFramePr>
          <p:nvPr/>
        </p:nvGraphicFramePr>
        <p:xfrm>
          <a:off x="557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marL="305435" indent="-287655">
                        <a:lnSpc>
                          <a:spcPct val="100000"/>
                        </a:lnSpc>
                        <a:spcBef>
                          <a:spcPts val="280"/>
                        </a:spcBef>
                        <a:buSzPct val="88888"/>
                        <a:buAutoNum type="arabicPlain" startAt="3"/>
                        <a:tabLst>
                          <a:tab pos="305435" algn="l"/>
                        </a:tabLst>
                      </a:pPr>
                      <a:r>
                        <a:rPr dirty="0" sz="900" spc="-20">
                          <a:solidFill>
                            <a:srgbClr val="231F20"/>
                          </a:solidFill>
                          <a:latin typeface="華康標楷體"/>
                          <a:cs typeface="華康標楷體"/>
                        </a:rPr>
                        <a:t>踩下煞車踏板</a:t>
                      </a:r>
                      <a:endParaRPr sz="900">
                        <a:latin typeface="華康標楷體"/>
                        <a:cs typeface="華康標楷體"/>
                      </a:endParaRPr>
                    </a:p>
                    <a:p>
                      <a:pPr>
                        <a:lnSpc>
                          <a:spcPct val="100000"/>
                        </a:lnSpc>
                        <a:buClr>
                          <a:srgbClr val="231F20"/>
                        </a:buClr>
                        <a:buFont typeface=""/>
                        <a:buAutoNum type="arabicPlain" startAt="3"/>
                      </a:pPr>
                      <a:endParaRPr sz="1100">
                        <a:latin typeface="Times New Roman"/>
                        <a:cs typeface="Times New Roman"/>
                      </a:endParaRPr>
                    </a:p>
                    <a:p>
                      <a:pPr>
                        <a:lnSpc>
                          <a:spcPct val="100000"/>
                        </a:lnSpc>
                        <a:spcBef>
                          <a:spcPts val="15"/>
                        </a:spcBef>
                        <a:buClr>
                          <a:srgbClr val="231F20"/>
                        </a:buClr>
                        <a:buFont typeface=""/>
                        <a:buAutoNum type="arabicPlain" startAt="3"/>
                      </a:pPr>
                      <a:endParaRPr sz="1400">
                        <a:latin typeface="Times New Roman"/>
                        <a:cs typeface="Times New Roman"/>
                      </a:endParaRPr>
                    </a:p>
                    <a:p>
                      <a:pPr marL="305435" indent="-287655">
                        <a:lnSpc>
                          <a:spcPct val="100000"/>
                        </a:lnSpc>
                        <a:buSzPct val="88888"/>
                        <a:buAutoNum type="arabicPlain" startAt="3"/>
                        <a:tabLst>
                          <a:tab pos="305435" algn="l"/>
                        </a:tabLst>
                      </a:pPr>
                      <a:r>
                        <a:rPr dirty="0" sz="900" spc="-20">
                          <a:solidFill>
                            <a:srgbClr val="231F20"/>
                          </a:solidFill>
                          <a:latin typeface="華康標楷體"/>
                          <a:cs typeface="華康標楷體"/>
                        </a:rPr>
                        <a:t>車輛完全停止</a:t>
                      </a:r>
                      <a:endParaRPr sz="900">
                        <a:latin typeface="華康標楷體"/>
                        <a:cs typeface="華康標楷體"/>
                      </a:endParaRPr>
                    </a:p>
                    <a:p>
                      <a:pPr>
                        <a:lnSpc>
                          <a:spcPct val="100000"/>
                        </a:lnSpc>
                      </a:pPr>
                      <a:endParaRPr sz="1100">
                        <a:latin typeface="Times New Roman"/>
                        <a:cs typeface="Times New Roman"/>
                      </a:endParaRPr>
                    </a:p>
                    <a:p>
                      <a:pPr>
                        <a:lnSpc>
                          <a:spcPct val="100000"/>
                        </a:lnSpc>
                        <a:spcBef>
                          <a:spcPts val="45"/>
                        </a:spcBef>
                      </a:pPr>
                      <a:endParaRPr sz="1350">
                        <a:latin typeface="Times New Roman"/>
                        <a:cs typeface="Times New Roman"/>
                      </a:endParaRPr>
                    </a:p>
                    <a:p>
                      <a:pPr marL="132715" marR="44450" indent="-115570">
                        <a:lnSpc>
                          <a:spcPct val="102400"/>
                        </a:lnSpc>
                      </a:pPr>
                      <a:r>
                        <a:rPr dirty="0" sz="900" spc="-5">
                          <a:solidFill>
                            <a:srgbClr val="231F20"/>
                          </a:solidFill>
                          <a:latin typeface="華康標楷體"/>
                          <a:cs typeface="華康標楷體"/>
                        </a:rPr>
                        <a:t>．掌握正確停車的方法及</a:t>
                      </a:r>
                      <a:r>
                        <a:rPr dirty="0" sz="900" spc="-30">
                          <a:solidFill>
                            <a:srgbClr val="231F20"/>
                          </a:solidFill>
                          <a:latin typeface="華康標楷體"/>
                          <a:cs typeface="華康標楷體"/>
                        </a:rPr>
                        <a:t>要領</a:t>
                      </a:r>
                      <a:endParaRPr sz="900">
                        <a:latin typeface="華康標楷體"/>
                        <a:cs typeface="華康標楷體"/>
                      </a:endParaRPr>
                    </a:p>
                    <a:p>
                      <a:pPr marL="302260" indent="-284480">
                        <a:lnSpc>
                          <a:spcPct val="100000"/>
                        </a:lnSpc>
                        <a:spcBef>
                          <a:spcPts val="650"/>
                        </a:spcBef>
                        <a:buSzPct val="88888"/>
                        <a:buAutoNum type="arabicPlain"/>
                        <a:tabLst>
                          <a:tab pos="302260" algn="l"/>
                        </a:tabLst>
                      </a:pPr>
                      <a:r>
                        <a:rPr dirty="0" sz="900" spc="-20">
                          <a:solidFill>
                            <a:srgbClr val="231F20"/>
                          </a:solidFill>
                          <a:latin typeface="華康標楷體"/>
                          <a:cs typeface="華康標楷體"/>
                        </a:rPr>
                        <a:t>拉起手煞車</a:t>
                      </a:r>
                      <a:endParaRPr sz="900">
                        <a:latin typeface="華康標楷體"/>
                        <a:cs typeface="華康標楷體"/>
                      </a:endParaRPr>
                    </a:p>
                    <a:p>
                      <a:pPr>
                        <a:lnSpc>
                          <a:spcPct val="100000"/>
                        </a:lnSpc>
                        <a:buClr>
                          <a:srgbClr val="231F20"/>
                        </a:buClr>
                        <a:buFont typeface=""/>
                        <a:buAutoNum type="arabicPlain"/>
                      </a:pPr>
                      <a:endParaRPr sz="1500">
                        <a:latin typeface="Times New Roman"/>
                        <a:cs typeface="Times New Roman"/>
                      </a:endParaRPr>
                    </a:p>
                    <a:p>
                      <a:pPr marL="313055" marR="36830" indent="-295275">
                        <a:lnSpc>
                          <a:spcPct val="102400"/>
                        </a:lnSpc>
                        <a:spcBef>
                          <a:spcPts val="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將引擎熄火及排檔</a:t>
                      </a:r>
                      <a:r>
                        <a:rPr dirty="0" sz="900" spc="-20">
                          <a:solidFill>
                            <a:srgbClr val="231F20"/>
                          </a:solidFill>
                          <a:latin typeface="華康標楷體"/>
                          <a:cs typeface="華康標楷體"/>
                        </a:rPr>
                        <a:t>桿排入適當檔位</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305435" marR="45085" indent="-288290">
                        <a:lnSpc>
                          <a:spcPct val="102400"/>
                        </a:lnSpc>
                        <a:spcBef>
                          <a:spcPts val="254"/>
                        </a:spcBef>
                        <a:buSzPct val="88888"/>
                        <a:buFont typeface=""/>
                        <a:buAutoNum type="arabicPlain" startAt="3"/>
                        <a:tabLst>
                          <a:tab pos="305435" algn="l"/>
                          <a:tab pos="30797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右腳先輕踩煞車踏板，再慢慢加大力道，在車輛即將停止前稍微放緩踩踏的力道。</a:t>
                      </a:r>
                      <a:endParaRPr sz="900">
                        <a:latin typeface="華康標楷體"/>
                        <a:cs typeface="華康標楷體"/>
                      </a:endParaRPr>
                    </a:p>
                    <a:p>
                      <a:pPr>
                        <a:lnSpc>
                          <a:spcPct val="100000"/>
                        </a:lnSpc>
                        <a:buClr>
                          <a:srgbClr val="231F20"/>
                        </a:buClr>
                        <a:buFont typeface=""/>
                        <a:buAutoNum type="arabicPlain" startAt="3"/>
                      </a:pPr>
                      <a:endParaRPr sz="900">
                        <a:latin typeface="Times New Roman"/>
                        <a:cs typeface="Times New Roman"/>
                      </a:endParaRPr>
                    </a:p>
                    <a:p>
                      <a:pPr marL="305435" indent="-287655">
                        <a:lnSpc>
                          <a:spcPct val="100000"/>
                        </a:lnSpc>
                        <a:spcBef>
                          <a:spcPts val="750"/>
                        </a:spcBef>
                        <a:buSzPct val="88888"/>
                        <a:buAutoNum type="arabicPlain" startAt="3"/>
                        <a:tabLst>
                          <a:tab pos="305435" algn="l"/>
                        </a:tabLst>
                      </a:pPr>
                      <a:r>
                        <a:rPr dirty="0" sz="900" spc="-15">
                          <a:solidFill>
                            <a:srgbClr val="231F20"/>
                          </a:solidFill>
                          <a:latin typeface="華康標楷體"/>
                          <a:cs typeface="華康標楷體"/>
                        </a:rPr>
                        <a:t>即使車輛已經停止，仍應確實踩住煞車踏板。</a:t>
                      </a:r>
                      <a:endParaRPr sz="900">
                        <a:latin typeface="華康標楷體"/>
                        <a:cs typeface="華康標楷體"/>
                      </a:endParaRPr>
                    </a:p>
                    <a:p>
                      <a:pPr>
                        <a:lnSpc>
                          <a:spcPct val="100000"/>
                        </a:lnSpc>
                      </a:pPr>
                      <a:endParaRPr sz="1100">
                        <a:latin typeface="Times New Roman"/>
                        <a:cs typeface="Times New Roman"/>
                      </a:endParaRPr>
                    </a:p>
                    <a:p>
                      <a:pPr>
                        <a:lnSpc>
                          <a:spcPct val="100000"/>
                        </a:lnSpc>
                        <a:spcBef>
                          <a:spcPts val="10"/>
                        </a:spcBef>
                      </a:pPr>
                      <a:endParaRPr sz="1400">
                        <a:latin typeface="Times New Roman"/>
                        <a:cs typeface="Times New Roman"/>
                      </a:endParaRPr>
                    </a:p>
                    <a:p>
                      <a:pPr marL="17780">
                        <a:lnSpc>
                          <a:spcPct val="100000"/>
                        </a:lnSpc>
                      </a:pPr>
                      <a:r>
                        <a:rPr dirty="0" sz="900" spc="-15">
                          <a:solidFill>
                            <a:srgbClr val="231F20"/>
                          </a:solidFill>
                          <a:latin typeface="華康標楷體"/>
                          <a:cs typeface="華康標楷體"/>
                        </a:rPr>
                        <a:t>．學習如何停車並離開車輛。</a:t>
                      </a:r>
                      <a:endParaRPr sz="900">
                        <a:latin typeface="華康標楷體"/>
                        <a:cs typeface="華康標楷體"/>
                      </a:endParaRPr>
                    </a:p>
                    <a:p>
                      <a:pPr>
                        <a:lnSpc>
                          <a:spcPct val="100000"/>
                        </a:lnSpc>
                      </a:pPr>
                      <a:endParaRPr sz="900">
                        <a:latin typeface="Times New Roman"/>
                        <a:cs typeface="Times New Roman"/>
                      </a:endParaRPr>
                    </a:p>
                    <a:p>
                      <a:pPr marL="306070" marR="46990" indent="-288290">
                        <a:lnSpc>
                          <a:spcPct val="102400"/>
                        </a:lnSpc>
                        <a:spcBef>
                          <a:spcPts val="695"/>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以右手拉起手煞車，並藉由手煞車拉起時的齒輪聲及</a:t>
                      </a:r>
                      <a:r>
                        <a:rPr dirty="0" sz="900" spc="-15">
                          <a:solidFill>
                            <a:srgbClr val="231F20"/>
                          </a:solidFill>
                          <a:latin typeface="華康標楷體"/>
                          <a:cs typeface="華康標楷體"/>
                        </a:rPr>
                        <a:t>手感，確認手煞車已確實拉起。</a:t>
                      </a:r>
                      <a:endParaRPr sz="900">
                        <a:latin typeface="華康標楷體"/>
                        <a:cs typeface="華康標楷體"/>
                      </a:endParaRPr>
                    </a:p>
                    <a:p>
                      <a:pPr marL="305435" indent="-287655">
                        <a:lnSpc>
                          <a:spcPct val="100000"/>
                        </a:lnSpc>
                        <a:spcBef>
                          <a:spcPts val="650"/>
                        </a:spcBef>
                        <a:buSzPct val="88888"/>
                        <a:buAutoNum type="arabicPlain"/>
                        <a:tabLst>
                          <a:tab pos="305435" algn="l"/>
                        </a:tabLst>
                      </a:pPr>
                      <a:r>
                        <a:rPr dirty="0" sz="900" spc="-15">
                          <a:solidFill>
                            <a:srgbClr val="231F20"/>
                          </a:solidFill>
                          <a:latin typeface="華康標楷體"/>
                          <a:cs typeface="華康標楷體"/>
                        </a:rPr>
                        <a:t>排入的檔位可視停車位置及周邊狀況選擇適當檔位。</a:t>
                      </a:r>
                      <a:endParaRPr sz="900">
                        <a:latin typeface="華康標楷體"/>
                        <a:cs typeface="華康標楷體"/>
                      </a:endParaRPr>
                    </a:p>
                    <a:p>
                      <a:pPr marL="17780">
                        <a:lnSpc>
                          <a:spcPct val="100000"/>
                        </a:lnSpc>
                        <a:spcBef>
                          <a:spcPts val="620"/>
                        </a:spcBef>
                      </a:pPr>
                      <a:r>
                        <a:rPr dirty="0" sz="900" spc="-10">
                          <a:solidFill>
                            <a:srgbClr val="231F20"/>
                          </a:solidFill>
                          <a:latin typeface="華康標楷體"/>
                          <a:cs typeface="華康標楷體"/>
                        </a:rPr>
                        <a:t>（手排車</a:t>
                      </a:r>
                      <a:r>
                        <a:rPr dirty="0" sz="900" spc="-50">
                          <a:solidFill>
                            <a:srgbClr val="231F20"/>
                          </a:solidFill>
                          <a:latin typeface="華康標楷體"/>
                          <a:cs typeface="華康標楷體"/>
                        </a:rPr>
                        <a:t>）</a:t>
                      </a:r>
                      <a:endParaRPr sz="900">
                        <a:latin typeface="華康標楷體"/>
                        <a:cs typeface="華康標楷體"/>
                      </a:endParaRPr>
                    </a:p>
                    <a:p>
                      <a:pPr lvl="1" marL="424815" indent="-122555">
                        <a:lnSpc>
                          <a:spcPct val="100000"/>
                        </a:lnSpc>
                        <a:spcBef>
                          <a:spcPts val="620"/>
                        </a:spcBef>
                        <a:buFont typeface="Trebuchet MS"/>
                        <a:buAutoNum type="alphaUcPeriod"/>
                        <a:tabLst>
                          <a:tab pos="424815" algn="l"/>
                        </a:tabLst>
                      </a:pPr>
                      <a:r>
                        <a:rPr dirty="0" sz="900" spc="-15">
                          <a:solidFill>
                            <a:srgbClr val="231F20"/>
                          </a:solidFill>
                          <a:latin typeface="華康標楷體"/>
                          <a:cs typeface="華康標楷體"/>
                        </a:rPr>
                        <a:t>平地或下坡路段時—排入倒檔。</a:t>
                      </a:r>
                      <a:endParaRPr sz="900">
                        <a:latin typeface="華康標楷體"/>
                        <a:cs typeface="華康標楷體"/>
                      </a:endParaRPr>
                    </a:p>
                    <a:p>
                      <a:pPr lvl="1" marL="415290" indent="-119380">
                        <a:lnSpc>
                          <a:spcPct val="100000"/>
                        </a:lnSpc>
                        <a:spcBef>
                          <a:spcPts val="620"/>
                        </a:spcBef>
                        <a:buFont typeface="Trebuchet MS"/>
                        <a:buAutoNum type="alphaUcPeriod"/>
                        <a:tabLst>
                          <a:tab pos="415290" algn="l"/>
                        </a:tabLst>
                      </a:pPr>
                      <a:r>
                        <a:rPr dirty="0" sz="900" spc="-35">
                          <a:solidFill>
                            <a:srgbClr val="231F20"/>
                          </a:solidFill>
                          <a:latin typeface="華康標楷體"/>
                          <a:cs typeface="華康標楷體"/>
                        </a:rPr>
                        <a:t>上坡路段時—排入 </a:t>
                      </a:r>
                      <a:r>
                        <a:rPr dirty="0" sz="900">
                          <a:solidFill>
                            <a:srgbClr val="231F20"/>
                          </a:solidFill>
                          <a:latin typeface="Trebuchet MS"/>
                          <a:cs typeface="Trebuchet MS"/>
                        </a:rPr>
                        <a:t>1</a:t>
                      </a:r>
                      <a:r>
                        <a:rPr dirty="0" sz="900" spc="-45">
                          <a:solidFill>
                            <a:srgbClr val="231F20"/>
                          </a:solidFill>
                          <a:latin typeface="Trebuchet MS"/>
                          <a:cs typeface="Trebuchet MS"/>
                        </a:rPr>
                        <a:t> </a:t>
                      </a:r>
                      <a:r>
                        <a:rPr dirty="0" sz="900" spc="-30">
                          <a:solidFill>
                            <a:srgbClr val="231F20"/>
                          </a:solidFill>
                          <a:latin typeface="華康標楷體"/>
                          <a:cs typeface="華康標楷體"/>
                        </a:rPr>
                        <a:t>檔。</a:t>
                      </a:r>
                      <a:endParaRPr sz="900">
                        <a:latin typeface="華康標楷體"/>
                        <a:cs typeface="華康標楷體"/>
                      </a:endParaRPr>
                    </a:p>
                    <a:p>
                      <a:pPr marL="17780">
                        <a:lnSpc>
                          <a:spcPct val="100000"/>
                        </a:lnSpc>
                        <a:spcBef>
                          <a:spcPts val="625"/>
                        </a:spcBef>
                      </a:pPr>
                      <a:r>
                        <a:rPr dirty="0" sz="900" spc="-10">
                          <a:solidFill>
                            <a:srgbClr val="231F20"/>
                          </a:solidFill>
                          <a:latin typeface="華康標楷體"/>
                          <a:cs typeface="華康標楷體"/>
                        </a:rPr>
                        <a:t>（自排車</a:t>
                      </a:r>
                      <a:r>
                        <a:rPr dirty="0" sz="900" spc="-50">
                          <a:solidFill>
                            <a:srgbClr val="231F20"/>
                          </a:solidFill>
                          <a:latin typeface="華康標楷體"/>
                          <a:cs typeface="華康標楷體"/>
                        </a:rPr>
                        <a:t>）</a:t>
                      </a:r>
                      <a:endParaRPr sz="900">
                        <a:latin typeface="華康標楷體"/>
                        <a:cs typeface="華康標楷體"/>
                      </a:endParaRPr>
                    </a:p>
                    <a:p>
                      <a:pPr algn="just" lvl="1" marL="414020" marR="45085" indent="-116205">
                        <a:lnSpc>
                          <a:spcPts val="1060"/>
                        </a:lnSpc>
                        <a:spcBef>
                          <a:spcPts val="670"/>
                        </a:spcBef>
                        <a:buFont typeface="Trebuchet MS"/>
                        <a:buAutoNum type="alphaUcPeriod" startAt="3"/>
                        <a:tabLst>
                          <a:tab pos="414020" algn="l"/>
                          <a:tab pos="421005" algn="l"/>
                        </a:tabLst>
                      </a:pPr>
                      <a:r>
                        <a:rPr dirty="0" sz="900">
                          <a:solidFill>
                            <a:srgbClr val="231F20"/>
                          </a:solidFill>
                          <a:latin typeface="Times New Roman"/>
                          <a:cs typeface="Times New Roman"/>
                        </a:rPr>
                        <a:t>	</a:t>
                      </a:r>
                      <a:r>
                        <a:rPr dirty="0" sz="900" spc="50">
                          <a:solidFill>
                            <a:srgbClr val="231F20"/>
                          </a:solidFill>
                          <a:latin typeface="華康標楷體"/>
                          <a:cs typeface="華康標楷體"/>
                        </a:rPr>
                        <a:t>將排檔桿排入</a:t>
                      </a:r>
                      <a:r>
                        <a:rPr dirty="0" sz="900" spc="-20">
                          <a:solidFill>
                            <a:srgbClr val="231F20"/>
                          </a:solidFill>
                          <a:latin typeface="Trebuchet MS"/>
                          <a:cs typeface="Trebuchet MS"/>
                        </a:rPr>
                        <a:t>P</a:t>
                      </a:r>
                      <a:r>
                        <a:rPr dirty="0" sz="900" spc="-60">
                          <a:solidFill>
                            <a:srgbClr val="231F20"/>
                          </a:solidFill>
                          <a:latin typeface="Trebuchet MS"/>
                          <a:cs typeface="Trebuchet MS"/>
                        </a:rPr>
                        <a:t> </a:t>
                      </a:r>
                      <a:r>
                        <a:rPr dirty="0" sz="900" spc="-10">
                          <a:solidFill>
                            <a:srgbClr val="231F20"/>
                          </a:solidFill>
                          <a:latin typeface="華康標楷體"/>
                          <a:cs typeface="華康標楷體"/>
                        </a:rPr>
                        <a:t>檔</a:t>
                      </a:r>
                      <a:r>
                        <a:rPr dirty="0" sz="900" spc="15">
                          <a:solidFill>
                            <a:srgbClr val="231F20"/>
                          </a:solidFill>
                          <a:latin typeface="華康標楷體"/>
                          <a:cs typeface="華康標楷體"/>
                        </a:rPr>
                        <a:t>（</a:t>
                      </a:r>
                      <a:r>
                        <a:rPr dirty="0" sz="900" spc="55">
                          <a:solidFill>
                            <a:srgbClr val="231F20"/>
                          </a:solidFill>
                          <a:latin typeface="華康標楷體"/>
                          <a:cs typeface="華康標楷體"/>
                        </a:rPr>
                        <a:t>應先放置於</a:t>
                      </a:r>
                      <a:r>
                        <a:rPr dirty="0" sz="900" spc="25">
                          <a:solidFill>
                            <a:srgbClr val="231F20"/>
                          </a:solidFill>
                          <a:latin typeface="Trebuchet MS"/>
                          <a:cs typeface="Trebuchet MS"/>
                        </a:rPr>
                        <a:t>N</a:t>
                      </a:r>
                      <a:r>
                        <a:rPr dirty="0" sz="900" spc="-60">
                          <a:solidFill>
                            <a:srgbClr val="231F20"/>
                          </a:solidFill>
                          <a:latin typeface="Trebuchet MS"/>
                          <a:cs typeface="Trebuchet MS"/>
                        </a:rPr>
                        <a:t> </a:t>
                      </a:r>
                      <a:r>
                        <a:rPr dirty="0" sz="900" spc="10">
                          <a:solidFill>
                            <a:srgbClr val="231F20"/>
                          </a:solidFill>
                          <a:latin typeface="華康標楷體"/>
                          <a:cs typeface="華康標楷體"/>
                        </a:rPr>
                        <a:t>檔拉手煞車，拉</a:t>
                      </a:r>
                      <a:r>
                        <a:rPr dirty="0" sz="900" spc="5">
                          <a:solidFill>
                            <a:srgbClr val="231F20"/>
                          </a:solidFill>
                          <a:latin typeface="華康標楷體"/>
                          <a:cs typeface="華康標楷體"/>
                        </a:rPr>
                        <a:t>起手煞車，確認車輛不會移動，若車輛會移動時，</a:t>
                      </a:r>
                      <a:r>
                        <a:rPr dirty="0" sz="900" spc="75">
                          <a:solidFill>
                            <a:srgbClr val="231F20"/>
                          </a:solidFill>
                          <a:latin typeface="華康標楷體"/>
                          <a:cs typeface="華康標楷體"/>
                        </a:rPr>
                        <a:t>手煞車務必再往上拉，確認車輛不移動再排入</a:t>
                      </a:r>
                      <a:r>
                        <a:rPr dirty="0" sz="900" spc="-20">
                          <a:solidFill>
                            <a:srgbClr val="231F20"/>
                          </a:solidFill>
                          <a:latin typeface="Trebuchet MS"/>
                          <a:cs typeface="Trebuchet MS"/>
                        </a:rPr>
                        <a:t>P</a:t>
                      </a:r>
                      <a:r>
                        <a:rPr dirty="0" sz="900" spc="-10">
                          <a:solidFill>
                            <a:srgbClr val="231F20"/>
                          </a:solidFill>
                          <a:latin typeface="華康標楷體"/>
                          <a:cs typeface="華康標楷體"/>
                        </a:rPr>
                        <a:t>檔）。</a:t>
                      </a:r>
                      <a:endParaRPr sz="900">
                        <a:latin typeface="華康標楷體"/>
                        <a:cs typeface="華康標楷體"/>
                      </a:endParaRPr>
                    </a:p>
                    <a:p>
                      <a:pPr algn="just" marL="133350" marR="46990" indent="-115570">
                        <a:lnSpc>
                          <a:spcPct val="102400"/>
                        </a:lnSpc>
                        <a:spcBef>
                          <a:spcPts val="645"/>
                        </a:spcBef>
                      </a:pPr>
                      <a:r>
                        <a:rPr dirty="0" sz="900" spc="-15">
                          <a:solidFill>
                            <a:srgbClr val="231F20"/>
                          </a:solidFill>
                          <a:latin typeface="華康標楷體"/>
                          <a:cs typeface="華康標楷體"/>
                        </a:rPr>
                        <a:t>．建議向學員說明上坡停車時應將方向盤轉向車道中央，避免車輛滑落時滑向路中央；下坡時則應該將前輪打往人行道方向，降低車輛滑落時的傷害。</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24130" indent="-124460">
                        <a:lnSpc>
                          <a:spcPct val="102400"/>
                        </a:lnSpc>
                        <a:spcBef>
                          <a:spcPts val="254"/>
                        </a:spcBef>
                      </a:pPr>
                      <a:r>
                        <a:rPr dirty="0" sz="900" spc="55">
                          <a:solidFill>
                            <a:srgbClr val="231F20"/>
                          </a:solidFill>
                          <a:latin typeface="華康標楷體"/>
                          <a:cs typeface="華康標楷體"/>
                        </a:rPr>
                        <a:t>．煞車踏板踩踏的深度會</a:t>
                      </a:r>
                      <a:r>
                        <a:rPr dirty="0" sz="900" spc="155">
                          <a:solidFill>
                            <a:srgbClr val="231F20"/>
                          </a:solidFill>
                          <a:latin typeface="華康標楷體"/>
                          <a:cs typeface="華康標楷體"/>
                        </a:rPr>
                        <a:t>因狀況不同而有所差</a:t>
                      </a:r>
                      <a:r>
                        <a:rPr dirty="0" sz="900" spc="-50">
                          <a:solidFill>
                            <a:srgbClr val="231F20"/>
                          </a:solidFill>
                          <a:latin typeface="華康標楷體"/>
                          <a:cs typeface="華康標楷體"/>
                        </a:rPr>
                        <a:t> </a:t>
                      </a:r>
                      <a:r>
                        <a:rPr dirty="0" sz="900" spc="-30">
                          <a:solidFill>
                            <a:srgbClr val="231F20"/>
                          </a:solidFill>
                          <a:latin typeface="華康標楷體"/>
                          <a:cs typeface="華康標楷體"/>
                        </a:rPr>
                        <a:t>異。</a:t>
                      </a:r>
                      <a:endParaRPr sz="900">
                        <a:latin typeface="華康標楷體"/>
                        <a:cs typeface="華康標楷體"/>
                      </a:endParaRPr>
                    </a:p>
                    <a:p>
                      <a:pPr algn="just" marL="142240" marR="38100" indent="-124460">
                        <a:lnSpc>
                          <a:spcPct val="102400"/>
                        </a:lnSpc>
                        <a:spcBef>
                          <a:spcPts val="650"/>
                        </a:spcBef>
                      </a:pPr>
                      <a:r>
                        <a:rPr dirty="0" sz="900" spc="55">
                          <a:solidFill>
                            <a:srgbClr val="231F20"/>
                          </a:solidFill>
                          <a:latin typeface="華康標楷體"/>
                          <a:cs typeface="華康標楷體"/>
                        </a:rPr>
                        <a:t>．車輛在停止期間，應養</a:t>
                      </a:r>
                      <a:r>
                        <a:rPr dirty="0" sz="900" spc="50">
                          <a:solidFill>
                            <a:srgbClr val="231F20"/>
                          </a:solidFill>
                          <a:latin typeface="華康標楷體"/>
                          <a:cs typeface="華康標楷體"/>
                        </a:rPr>
                        <a:t>成隨時踩住煞車踏板之</a:t>
                      </a:r>
                      <a:r>
                        <a:rPr dirty="0" sz="900" spc="-25">
                          <a:solidFill>
                            <a:srgbClr val="231F20"/>
                          </a:solidFill>
                          <a:latin typeface="華康標楷體"/>
                          <a:cs typeface="華康標楷體"/>
                        </a:rPr>
                        <a:t>習慣。</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5"/>
                        </a:spcBef>
                      </a:pPr>
                      <a:endParaRPr sz="950">
                        <a:latin typeface="Times New Roman"/>
                        <a:cs typeface="Times New Roman"/>
                      </a:endParaRPr>
                    </a:p>
                    <a:p>
                      <a:pPr algn="just" marL="142240" marR="38100" indent="-124460">
                        <a:lnSpc>
                          <a:spcPct val="102400"/>
                        </a:lnSpc>
                      </a:pPr>
                      <a:r>
                        <a:rPr dirty="0" sz="900" spc="55">
                          <a:solidFill>
                            <a:srgbClr val="231F20"/>
                          </a:solidFill>
                          <a:latin typeface="華康標楷體"/>
                          <a:cs typeface="華康標楷體"/>
                        </a:rPr>
                        <a:t>．瞭解為什麼停車時要將</a:t>
                      </a:r>
                      <a:r>
                        <a:rPr dirty="0" sz="900" spc="45">
                          <a:solidFill>
                            <a:srgbClr val="231F20"/>
                          </a:solidFill>
                          <a:latin typeface="華康標楷體"/>
                          <a:cs typeface="華康標楷體"/>
                        </a:rPr>
                        <a:t>排檔桿入檔，從構造上加以說明，並強調其重</a:t>
                      </a:r>
                      <a:r>
                        <a:rPr dirty="0" sz="900" spc="-25">
                          <a:solidFill>
                            <a:srgbClr val="231F20"/>
                          </a:solidFill>
                          <a:latin typeface="華康標楷體"/>
                          <a:cs typeface="華康標楷體"/>
                        </a:rPr>
                        <a:t>要性。</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850">
                        <a:latin typeface="Times New Roman"/>
                        <a:cs typeface="Times New Roman"/>
                      </a:endParaRPr>
                    </a:p>
                    <a:p>
                      <a:pPr algn="just" marL="142240" marR="38100" indent="-124460">
                        <a:lnSpc>
                          <a:spcPct val="102400"/>
                        </a:lnSpc>
                      </a:pPr>
                      <a:r>
                        <a:rPr dirty="0" sz="900" spc="50">
                          <a:solidFill>
                            <a:srgbClr val="231F20"/>
                          </a:solidFill>
                          <a:latin typeface="華康標楷體"/>
                          <a:cs typeface="華康標楷體"/>
                        </a:rPr>
                        <a:t>．操作排檔桿時，再次確認檔位顯示面板上的檔</a:t>
                      </a:r>
                      <a:r>
                        <a:rPr dirty="0" sz="900" spc="-20">
                          <a:solidFill>
                            <a:srgbClr val="231F20"/>
                          </a:solidFill>
                          <a:latin typeface="華康標楷體"/>
                          <a:cs typeface="華康標楷體"/>
                        </a:rPr>
                        <a:t>位位置。</a:t>
                      </a:r>
                      <a:endParaRPr sz="900">
                        <a:latin typeface="華康標楷體"/>
                        <a:cs typeface="華康標楷體"/>
                      </a:endParaRPr>
                    </a:p>
                    <a:p>
                      <a:pPr algn="just" marL="142240" marR="32384" indent="-124460">
                        <a:lnSpc>
                          <a:spcPct val="102400"/>
                        </a:lnSpc>
                      </a:pPr>
                      <a:r>
                        <a:rPr dirty="0" sz="900" spc="45">
                          <a:solidFill>
                            <a:srgbClr val="231F20"/>
                          </a:solidFill>
                          <a:latin typeface="華康標楷體"/>
                          <a:cs typeface="華康標楷體"/>
                        </a:rPr>
                        <a:t>．車輛於上、下坡道時，</a:t>
                      </a:r>
                      <a:r>
                        <a:rPr dirty="0" sz="900" spc="90">
                          <a:solidFill>
                            <a:srgbClr val="231F20"/>
                          </a:solidFill>
                          <a:latin typeface="華康標楷體"/>
                          <a:cs typeface="華康標楷體"/>
                        </a:rPr>
                        <a:t>最好於上坡</a:t>
                      </a:r>
                      <a:r>
                        <a:rPr dirty="0" sz="900" spc="15">
                          <a:solidFill>
                            <a:srgbClr val="231F20"/>
                          </a:solidFill>
                          <a:latin typeface="華康標楷體"/>
                          <a:cs typeface="華康標楷體"/>
                        </a:rPr>
                        <a:t>（</a:t>
                      </a:r>
                      <a:r>
                        <a:rPr dirty="0" sz="900" spc="-110">
                          <a:solidFill>
                            <a:srgbClr val="231F20"/>
                          </a:solidFill>
                          <a:latin typeface="華康標楷體"/>
                          <a:cs typeface="華康標楷體"/>
                        </a:rPr>
                        <a:t> 後輪 </a:t>
                      </a:r>
                      <a:r>
                        <a:rPr dirty="0" sz="900" spc="-55">
                          <a:solidFill>
                            <a:srgbClr val="231F20"/>
                          </a:solidFill>
                          <a:latin typeface="Trebuchet MS"/>
                          <a:cs typeface="Trebuchet MS"/>
                        </a:rPr>
                        <a:t>) </a:t>
                      </a:r>
                      <a:r>
                        <a:rPr dirty="0" sz="900" spc="15">
                          <a:solidFill>
                            <a:srgbClr val="231F20"/>
                          </a:solidFill>
                          <a:latin typeface="華康標楷體"/>
                          <a:cs typeface="華康標楷體"/>
                        </a:rPr>
                        <a:t>及</a:t>
                      </a:r>
                      <a:r>
                        <a:rPr dirty="0" sz="900" spc="50">
                          <a:solidFill>
                            <a:srgbClr val="231F20"/>
                          </a:solidFill>
                          <a:latin typeface="華康標楷體"/>
                          <a:cs typeface="華康標楷體"/>
                        </a:rPr>
                        <a:t>下坡</a:t>
                      </a:r>
                      <a:r>
                        <a:rPr dirty="0" sz="900" spc="15">
                          <a:solidFill>
                            <a:srgbClr val="231F20"/>
                          </a:solidFill>
                          <a:latin typeface="華康標楷體"/>
                          <a:cs typeface="華康標楷體"/>
                        </a:rPr>
                        <a:t>（</a:t>
                      </a:r>
                      <a:r>
                        <a:rPr dirty="0" sz="900" spc="-110">
                          <a:solidFill>
                            <a:srgbClr val="231F20"/>
                          </a:solidFill>
                          <a:latin typeface="華康標楷體"/>
                          <a:cs typeface="華康標楷體"/>
                        </a:rPr>
                        <a:t> 前輪 </a:t>
                      </a:r>
                      <a:r>
                        <a:rPr dirty="0" sz="900" spc="-55">
                          <a:solidFill>
                            <a:srgbClr val="231F20"/>
                          </a:solidFill>
                          <a:latin typeface="Trebuchet MS"/>
                          <a:cs typeface="Trebuchet MS"/>
                        </a:rPr>
                        <a:t>) </a:t>
                      </a:r>
                      <a:r>
                        <a:rPr dirty="0" sz="900" spc="120">
                          <a:solidFill>
                            <a:srgbClr val="231F20"/>
                          </a:solidFill>
                          <a:latin typeface="華康標楷體"/>
                          <a:cs typeface="華康標楷體"/>
                        </a:rPr>
                        <a:t>處放置輪</a:t>
                      </a:r>
                      <a:r>
                        <a:rPr dirty="0" sz="900" spc="60">
                          <a:solidFill>
                            <a:srgbClr val="231F20"/>
                          </a:solidFill>
                          <a:latin typeface="華康標楷體"/>
                          <a:cs typeface="華康標楷體"/>
                        </a:rPr>
                        <a:t>檔或可止滑之物件</a:t>
                      </a:r>
                      <a:r>
                        <a:rPr dirty="0" sz="900" spc="70">
                          <a:solidFill>
                            <a:srgbClr val="231F20"/>
                          </a:solidFill>
                          <a:latin typeface="華康標楷體"/>
                          <a:cs typeface="華康標楷體"/>
                        </a:rPr>
                        <a:t>（</a:t>
                      </a:r>
                      <a:r>
                        <a:rPr dirty="0" sz="900" spc="15">
                          <a:solidFill>
                            <a:srgbClr val="231F20"/>
                          </a:solidFill>
                          <a:latin typeface="華康標楷體"/>
                          <a:cs typeface="華康標楷體"/>
                        </a:rPr>
                        <a:t>例</a:t>
                      </a:r>
                      <a:r>
                        <a:rPr dirty="0" sz="900" spc="70">
                          <a:solidFill>
                            <a:srgbClr val="231F20"/>
                          </a:solidFill>
                          <a:latin typeface="華康標楷體"/>
                          <a:cs typeface="華康標楷體"/>
                        </a:rPr>
                        <a:t>如斜邊石頭</a:t>
                      </a:r>
                      <a:r>
                        <a:rPr dirty="0" sz="900" spc="30">
                          <a:solidFill>
                            <a:srgbClr val="231F20"/>
                          </a:solidFill>
                          <a:latin typeface="華康標楷體"/>
                          <a:cs typeface="華康標楷體"/>
                        </a:rPr>
                        <a:t>）</a:t>
                      </a:r>
                      <a:r>
                        <a:rPr dirty="0" sz="900" spc="55">
                          <a:solidFill>
                            <a:srgbClr val="231F20"/>
                          </a:solidFill>
                          <a:latin typeface="華康標楷體"/>
                          <a:cs typeface="華康標楷體"/>
                        </a:rPr>
                        <a:t>，避免車</a:t>
                      </a:r>
                      <a:r>
                        <a:rPr dirty="0" sz="900" spc="-10">
                          <a:solidFill>
                            <a:srgbClr val="231F20"/>
                          </a:solidFill>
                          <a:latin typeface="華康標楷體"/>
                          <a:cs typeface="華康標楷體"/>
                        </a:rPr>
                        <a:t>輛滑動，發生意外。</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grpSp>
        <p:nvGrpSpPr>
          <p:cNvPr id="63" name="object 63" descr=""/>
          <p:cNvGrpSpPr/>
          <p:nvPr/>
        </p:nvGrpSpPr>
        <p:grpSpPr>
          <a:xfrm>
            <a:off x="7920000" y="1426499"/>
            <a:ext cx="6642100" cy="292735"/>
            <a:chOff x="7920000" y="1426499"/>
            <a:chExt cx="6642100" cy="292735"/>
          </a:xfrm>
        </p:grpSpPr>
        <p:sp>
          <p:nvSpPr>
            <p:cNvPr id="64" name="object 64" descr=""/>
            <p:cNvSpPr/>
            <p:nvPr/>
          </p:nvSpPr>
          <p:spPr>
            <a:xfrm>
              <a:off x="8712000" y="1426499"/>
              <a:ext cx="0" cy="279400"/>
            </a:xfrm>
            <a:custGeom>
              <a:avLst/>
              <a:gdLst/>
              <a:ahLst/>
              <a:cxnLst/>
              <a:rect l="l" t="t" r="r" b="b"/>
              <a:pathLst>
                <a:path w="0" h="279400">
                  <a:moveTo>
                    <a:pt x="0" y="279006"/>
                  </a:moveTo>
                  <a:lnTo>
                    <a:pt x="0" y="0"/>
                  </a:lnTo>
                </a:path>
              </a:pathLst>
            </a:custGeom>
            <a:ln w="9004">
              <a:solidFill>
                <a:srgbClr val="FFFFFF"/>
              </a:solidFill>
            </a:ln>
          </p:spPr>
          <p:txBody>
            <a:bodyPr wrap="square" lIns="0" tIns="0" rIns="0" bIns="0" rtlCol="0"/>
            <a:lstStyle/>
            <a:p/>
          </p:txBody>
        </p:sp>
        <p:sp>
          <p:nvSpPr>
            <p:cNvPr id="65" name="object 65" descr=""/>
            <p:cNvSpPr/>
            <p:nvPr/>
          </p:nvSpPr>
          <p:spPr>
            <a:xfrm>
              <a:off x="7920000" y="1714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66" name="object 66" descr=""/>
            <p:cNvSpPr/>
            <p:nvPr/>
          </p:nvSpPr>
          <p:spPr>
            <a:xfrm>
              <a:off x="13140001" y="1426499"/>
              <a:ext cx="0" cy="279400"/>
            </a:xfrm>
            <a:custGeom>
              <a:avLst/>
              <a:gdLst/>
              <a:ahLst/>
              <a:cxnLst/>
              <a:rect l="l" t="t" r="r" b="b"/>
              <a:pathLst>
                <a:path w="0" h="279400">
                  <a:moveTo>
                    <a:pt x="0" y="279006"/>
                  </a:moveTo>
                  <a:lnTo>
                    <a:pt x="0" y="0"/>
                  </a:lnTo>
                </a:path>
              </a:pathLst>
            </a:custGeom>
            <a:ln w="9004">
              <a:solidFill>
                <a:srgbClr val="FFFFFF"/>
              </a:solidFill>
            </a:ln>
          </p:spPr>
          <p:txBody>
            <a:bodyPr wrap="square" lIns="0" tIns="0" rIns="0" bIns="0" rtlCol="0"/>
            <a:lstStyle/>
            <a:p/>
          </p:txBody>
        </p:sp>
        <p:sp>
          <p:nvSpPr>
            <p:cNvPr id="67" name="object 67" descr=""/>
            <p:cNvSpPr/>
            <p:nvPr/>
          </p:nvSpPr>
          <p:spPr>
            <a:xfrm>
              <a:off x="13140001" y="171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68" name="object 68" descr=""/>
            <p:cNvSpPr/>
            <p:nvPr/>
          </p:nvSpPr>
          <p:spPr>
            <a:xfrm>
              <a:off x="10079999" y="1426499"/>
              <a:ext cx="0" cy="279400"/>
            </a:xfrm>
            <a:custGeom>
              <a:avLst/>
              <a:gdLst/>
              <a:ahLst/>
              <a:cxnLst/>
              <a:rect l="l" t="t" r="r" b="b"/>
              <a:pathLst>
                <a:path w="0" h="279400">
                  <a:moveTo>
                    <a:pt x="0" y="279006"/>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8712000" y="171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70" name="object 70" descr=""/>
            <p:cNvSpPr/>
            <p:nvPr/>
          </p:nvSpPr>
          <p:spPr>
            <a:xfrm>
              <a:off x="10079999" y="171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grpSp>
      <p:graphicFrame>
        <p:nvGraphicFramePr>
          <p:cNvPr id="71" name="object 71" descr=""/>
          <p:cNvGraphicFramePr>
            <a:graphicFrameLocks noGrp="1"/>
          </p:cNvGraphicFramePr>
          <p:nvPr/>
        </p:nvGraphicFramePr>
        <p:xfrm>
          <a:off x="7919999" y="360003"/>
          <a:ext cx="6718300" cy="132080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82245">
                <a:tc rowSpan="6">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marL="17780">
                        <a:lnSpc>
                          <a:spcPts val="1055"/>
                        </a:lnSpc>
                        <a:spcBef>
                          <a:spcPts val="280"/>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3</a:t>
                      </a:r>
                      <a:r>
                        <a:rPr dirty="0" sz="900" spc="-10">
                          <a:solidFill>
                            <a:srgbClr val="231F20"/>
                          </a:solidFill>
                          <a:latin typeface="華康標楷體"/>
                          <a:cs typeface="華康標楷體"/>
                        </a:rPr>
                        <a:t>）</a:t>
                      </a:r>
                      <a:r>
                        <a:rPr dirty="0" sz="900" spc="-20">
                          <a:solidFill>
                            <a:srgbClr val="231F20"/>
                          </a:solidFill>
                          <a:latin typeface="華康標楷體"/>
                          <a:cs typeface="華康標楷體"/>
                        </a:rPr>
                        <a:t>鬆開離合器踏板</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rowSpan="6">
                  <a:txBody>
                    <a:bodyPr/>
                    <a:lstStyle/>
                    <a:p>
                      <a:pPr marL="305435" marR="45085" indent="-288290">
                        <a:lnSpc>
                          <a:spcPct val="102400"/>
                        </a:lnSpc>
                        <a:spcBef>
                          <a:spcPts val="254"/>
                        </a:spcBef>
                      </a:pPr>
                      <a:r>
                        <a:rPr dirty="0" sz="900">
                          <a:solidFill>
                            <a:srgbClr val="231F20"/>
                          </a:solidFill>
                          <a:latin typeface="華康標楷體"/>
                          <a:cs typeface="華康標楷體"/>
                        </a:rPr>
                        <a:t>（</a:t>
                      </a:r>
                      <a:r>
                        <a:rPr dirty="0" sz="900">
                          <a:solidFill>
                            <a:srgbClr val="231F20"/>
                          </a:solidFill>
                          <a:latin typeface="Trebuchet MS"/>
                          <a:cs typeface="Trebuchet MS"/>
                        </a:rPr>
                        <a:t>3</a:t>
                      </a:r>
                      <a:r>
                        <a:rPr dirty="0" sz="900">
                          <a:solidFill>
                            <a:srgbClr val="231F20"/>
                          </a:solidFill>
                          <a:latin typeface="華康標楷體"/>
                          <a:cs typeface="華康標楷體"/>
                        </a:rPr>
                        <a:t>）</a:t>
                      </a:r>
                      <a:r>
                        <a:rPr dirty="0" sz="900" spc="-10">
                          <a:solidFill>
                            <a:srgbClr val="231F20"/>
                          </a:solidFill>
                          <a:latin typeface="華康標楷體"/>
                          <a:cs typeface="華康標楷體"/>
                        </a:rPr>
                        <a:t>若是駕駛手排車，左腳應先鬆開離合器踏板</a:t>
                      </a:r>
                      <a:r>
                        <a:rPr dirty="0" sz="900">
                          <a:solidFill>
                            <a:srgbClr val="231F20"/>
                          </a:solidFill>
                          <a:latin typeface="華康標楷體"/>
                          <a:cs typeface="華康標楷體"/>
                        </a:rPr>
                        <a:t>（</a:t>
                      </a:r>
                      <a:r>
                        <a:rPr dirty="0" sz="900" spc="-20">
                          <a:solidFill>
                            <a:srgbClr val="231F20"/>
                          </a:solidFill>
                          <a:latin typeface="華康標楷體"/>
                          <a:cs typeface="華康標楷體"/>
                        </a:rPr>
                        <a:t>自排車</a:t>
                      </a:r>
                      <a:r>
                        <a:rPr dirty="0" sz="900" spc="-10">
                          <a:solidFill>
                            <a:srgbClr val="231F20"/>
                          </a:solidFill>
                          <a:latin typeface="華康標楷體"/>
                          <a:cs typeface="華康標楷體"/>
                        </a:rPr>
                        <a:t>無此動作）</a:t>
                      </a:r>
                      <a:r>
                        <a:rPr dirty="0" sz="900" spc="-50">
                          <a:solidFill>
                            <a:srgbClr val="231F20"/>
                          </a:solidFill>
                          <a:latin typeface="華康標楷體"/>
                          <a:cs typeface="華康標楷體"/>
                        </a:rPr>
                        <a:t>。</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55"/>
                        </a:lnSpc>
                        <a:spcBef>
                          <a:spcPts val="280"/>
                        </a:spcBef>
                      </a:pPr>
                      <a:r>
                        <a:rPr dirty="0" sz="900" spc="55">
                          <a:solidFill>
                            <a:srgbClr val="231F20"/>
                          </a:solidFill>
                          <a:latin typeface="華康標楷體"/>
                          <a:cs typeface="華康標楷體"/>
                        </a:rPr>
                        <a:t>．瞭解在引擎熄火前若將</a:t>
                      </a:r>
                      <a:endParaRPr sz="900">
                        <a:latin typeface="華康標楷體"/>
                        <a:cs typeface="華康標楷體"/>
                      </a:endParaRPr>
                    </a:p>
                  </a:txBody>
                  <a:tcPr marL="0" marR="0" marB="0" marT="35560">
                    <a:lnL w="9525">
                      <a:solidFill>
                        <a:srgbClr val="BCBEC0"/>
                      </a:solidFill>
                      <a:prstDash val="dot"/>
                    </a:lnL>
                    <a:lnT w="9525">
                      <a:solidFill>
                        <a:srgbClr val="BCBEC0"/>
                      </a:solidFill>
                      <a:prstDash val="solid"/>
                    </a:lnT>
                  </a:tcPr>
                </a:tc>
              </a:tr>
              <a:tr h="133985">
                <a:tc vMerge="1">
                  <a:txBody>
                    <a:bodyPr/>
                    <a:lstStyle/>
                    <a:p>
                      <a:p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960"/>
                        </a:lnSpc>
                      </a:pPr>
                      <a:r>
                        <a:rPr dirty="0" sz="900" spc="50">
                          <a:solidFill>
                            <a:srgbClr val="231F20"/>
                          </a:solidFill>
                          <a:latin typeface="華康標楷體"/>
                          <a:cs typeface="華康標楷體"/>
                        </a:rPr>
                        <a:t>腳從離合器踏板和煞車</a:t>
                      </a:r>
                      <a:endParaRPr sz="900">
                        <a:latin typeface="華康標楷體"/>
                        <a:cs typeface="華康標楷體"/>
                      </a:endParaRPr>
                    </a:p>
                  </a:txBody>
                  <a:tcPr marL="0" marR="0" marB="0" marT="0">
                    <a:lnL w="9525">
                      <a:solidFill>
                        <a:srgbClr val="BCBEC0"/>
                      </a:solidFill>
                      <a:prstDash val="dot"/>
                    </a:lnL>
                  </a:tcPr>
                </a:tc>
              </a:tr>
              <a:tr h="140335">
                <a:tc vMerge="1">
                  <a:txBody>
                    <a:bodyPr/>
                    <a:lstStyle/>
                    <a:p>
                      <a:p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24130">
                        <a:lnSpc>
                          <a:spcPts val="1005"/>
                        </a:lnSpc>
                      </a:pPr>
                      <a:r>
                        <a:rPr dirty="0" sz="900" spc="155">
                          <a:solidFill>
                            <a:srgbClr val="231F20"/>
                          </a:solidFill>
                          <a:latin typeface="華康標楷體"/>
                          <a:cs typeface="華康標楷體"/>
                        </a:rPr>
                        <a:t>踏板上移開時的危險</a:t>
                      </a:r>
                      <a:r>
                        <a:rPr dirty="0" sz="900" spc="-50">
                          <a:solidFill>
                            <a:srgbClr val="231F20"/>
                          </a:solidFill>
                          <a:latin typeface="華康標楷體"/>
                          <a:cs typeface="華康標楷體"/>
                        </a:rPr>
                        <a:t> </a:t>
                      </a:r>
                      <a:endParaRPr sz="900">
                        <a:latin typeface="華康標楷體"/>
                        <a:cs typeface="華康標楷體"/>
                      </a:endParaRPr>
                    </a:p>
                  </a:txBody>
                  <a:tcPr marL="0" marR="0" marB="0" marT="0">
                    <a:lnL w="9525">
                      <a:solidFill>
                        <a:srgbClr val="BCBEC0"/>
                      </a:solidFill>
                      <a:prstDash val="dot"/>
                    </a:lnL>
                  </a:tcPr>
                </a:tc>
              </a:tr>
              <a:tr h="171450">
                <a:tc vMerge="1">
                  <a:txBody>
                    <a:bodyPr/>
                    <a:lstStyle/>
                    <a:p>
                      <a:p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30">
                          <a:solidFill>
                            <a:srgbClr val="231F20"/>
                          </a:solidFill>
                          <a:latin typeface="華康標楷體"/>
                          <a:cs typeface="華康標楷體"/>
                        </a:rPr>
                        <a:t>性。</a:t>
                      </a:r>
                      <a:endParaRPr sz="900">
                        <a:latin typeface="華康標楷體"/>
                        <a:cs typeface="華康標楷體"/>
                      </a:endParaRPr>
                    </a:p>
                  </a:txBody>
                  <a:tcPr marL="0" marR="0" marB="0" marT="0">
                    <a:lnL w="9525">
                      <a:solidFill>
                        <a:srgbClr val="BCBEC0"/>
                      </a:solidFill>
                      <a:prstDash val="dot"/>
                    </a:lnL>
                  </a:tcPr>
                </a:tc>
              </a:tr>
              <a:tr h="182880">
                <a:tc vMerge="1">
                  <a:txBody>
                    <a:bodyPr/>
                    <a:lstStyle/>
                    <a:p>
                      <a:pPr/>
                    </a:p>
                  </a:txBody>
                  <a:tcPr marL="0" marR="0" marB="0" marT="0">
                    <a:lnR w="9525">
                      <a:solidFill>
                        <a:srgbClr val="BCBEC0"/>
                      </a:solidFill>
                      <a:prstDash val="dot"/>
                    </a:lnR>
                    <a:lnT w="9525">
                      <a:solidFill>
                        <a:srgbClr val="BCBEC0"/>
                      </a:solidFill>
                      <a:prstDash val="solid"/>
                    </a:lnT>
                  </a:tcPr>
                </a:tc>
                <a:tc>
                  <a:txBody>
                    <a:bodyPr/>
                    <a:lstStyle/>
                    <a:p>
                      <a:pPr marL="17780">
                        <a:lnSpc>
                          <a:spcPts val="1055"/>
                        </a:lnSpc>
                        <a:spcBef>
                          <a:spcPts val="290"/>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4</a:t>
                      </a:r>
                      <a:r>
                        <a:rPr dirty="0" sz="900" spc="-10">
                          <a:solidFill>
                            <a:srgbClr val="231F20"/>
                          </a:solidFill>
                          <a:latin typeface="華康標楷體"/>
                          <a:cs typeface="華康標楷體"/>
                        </a:rPr>
                        <a:t>）</a:t>
                      </a:r>
                      <a:r>
                        <a:rPr dirty="0" sz="900" spc="-20">
                          <a:solidFill>
                            <a:srgbClr val="231F20"/>
                          </a:solidFill>
                          <a:latin typeface="華康標楷體"/>
                          <a:cs typeface="華康標楷體"/>
                        </a:rPr>
                        <a:t>鬆開煞車踏板</a:t>
                      </a:r>
                      <a:endParaRPr sz="900">
                        <a:latin typeface="華康標楷體"/>
                        <a:cs typeface="華康標楷體"/>
                      </a:endParaRPr>
                    </a:p>
                  </a:txBody>
                  <a:tcPr marL="0" marR="0" marB="0" marT="3683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19685">
                        <a:lnSpc>
                          <a:spcPts val="1055"/>
                        </a:lnSpc>
                        <a:spcBef>
                          <a:spcPts val="290"/>
                        </a:spcBef>
                      </a:pPr>
                      <a:r>
                        <a:rPr dirty="0" sz="900" spc="-15">
                          <a:solidFill>
                            <a:srgbClr val="231F20"/>
                          </a:solidFill>
                          <a:latin typeface="華康標楷體"/>
                          <a:cs typeface="華康標楷體"/>
                        </a:rPr>
                        <a:t>．養成做好安全措施之後，</a:t>
                      </a:r>
                      <a:endParaRPr sz="900">
                        <a:latin typeface="華康標楷體"/>
                        <a:cs typeface="華康標楷體"/>
                      </a:endParaRPr>
                    </a:p>
                  </a:txBody>
                  <a:tcPr marL="0" marR="0" marB="0" marT="36830">
                    <a:lnL w="9525">
                      <a:solidFill>
                        <a:srgbClr val="BCBEC0"/>
                      </a:solidFill>
                      <a:prstDash val="dot"/>
                    </a:lnL>
                  </a:tcPr>
                </a:tc>
              </a:tr>
              <a:tr h="294005">
                <a:tc vMerge="1">
                  <a:txBody>
                    <a:bodyPr/>
                    <a:lstStyle/>
                    <a:p>
                      <a:pPr/>
                    </a:p>
                  </a:txBody>
                  <a:tcPr marL="0" marR="0" marB="0" marT="0">
                    <a:lnR w="9525">
                      <a:solidFill>
                        <a:srgbClr val="BCBEC0"/>
                      </a:solidFill>
                      <a:prstDash val="dot"/>
                    </a:lnR>
                    <a:lnT w="9525">
                      <a:solidFill>
                        <a:srgbClr val="BCBEC0"/>
                      </a:solidFill>
                      <a:prstDash val="solid"/>
                    </a:lnT>
                  </a:tcPr>
                </a:tc>
                <a:tc>
                  <a:txBody>
                    <a:bodyPr/>
                    <a:lstStyle/>
                    <a:p>
                      <a:pPr marL="17780">
                        <a:lnSpc>
                          <a:spcPct val="100000"/>
                        </a:lnSpc>
                        <a:spcBef>
                          <a:spcPts val="545"/>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5</a:t>
                      </a:r>
                      <a:r>
                        <a:rPr dirty="0" sz="900" spc="-10">
                          <a:solidFill>
                            <a:srgbClr val="231F20"/>
                          </a:solidFill>
                          <a:latin typeface="華康標楷體"/>
                          <a:cs typeface="華康標楷體"/>
                        </a:rPr>
                        <a:t>）</a:t>
                      </a:r>
                      <a:r>
                        <a:rPr dirty="0" sz="900" spc="-20">
                          <a:solidFill>
                            <a:srgbClr val="231F20"/>
                          </a:solidFill>
                          <a:latin typeface="華康標楷體"/>
                          <a:cs typeface="華康標楷體"/>
                        </a:rPr>
                        <a:t>取下鑰匙</a:t>
                      </a:r>
                      <a:endParaRPr sz="900">
                        <a:latin typeface="華康標楷體"/>
                        <a:cs typeface="華康標楷體"/>
                      </a:endParaRPr>
                    </a:p>
                  </a:txBody>
                  <a:tcPr marL="0" marR="0" marB="0" marT="69215">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30"/>
                        </a:lnSpc>
                      </a:pPr>
                      <a:r>
                        <a:rPr dirty="0" sz="900" spc="50">
                          <a:solidFill>
                            <a:srgbClr val="231F20"/>
                          </a:solidFill>
                          <a:latin typeface="華康標楷體"/>
                          <a:cs typeface="華康標楷體"/>
                        </a:rPr>
                        <a:t>右腳再鬆開煞車踏板的</a:t>
                      </a:r>
                      <a:endParaRPr sz="900">
                        <a:latin typeface="華康標楷體"/>
                        <a:cs typeface="華康標楷體"/>
                      </a:endParaRPr>
                    </a:p>
                    <a:p>
                      <a:pPr marL="142240">
                        <a:lnSpc>
                          <a:spcPct val="100000"/>
                        </a:lnSpc>
                        <a:spcBef>
                          <a:spcPts val="25"/>
                        </a:spcBef>
                      </a:pPr>
                      <a:r>
                        <a:rPr dirty="0" sz="900" spc="-25">
                          <a:solidFill>
                            <a:srgbClr val="231F20"/>
                          </a:solidFill>
                          <a:latin typeface="華康標楷體"/>
                          <a:cs typeface="華康標楷體"/>
                        </a:rPr>
                        <a:t>習慣。</a:t>
                      </a:r>
                      <a:endParaRPr sz="900">
                        <a:latin typeface="華康標楷體"/>
                        <a:cs typeface="華康標楷體"/>
                      </a:endParaRPr>
                    </a:p>
                  </a:txBody>
                  <a:tcPr marL="0" marR="0" marB="0" marT="0">
                    <a:lnL w="9525">
                      <a:solidFill>
                        <a:srgbClr val="BCBEC0"/>
                      </a:solidFill>
                      <a:prstDash val="dot"/>
                    </a:lnL>
                  </a:tcPr>
                </a:tc>
              </a:tr>
            </a:tbl>
          </a:graphicData>
        </a:graphic>
      </p:graphicFrame>
      <p:sp>
        <p:nvSpPr>
          <p:cNvPr id="72" name="object 72"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28</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73" name="object 73"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29</a:t>
            </a:r>
            <a:endParaRPr sz="800">
              <a:latin typeface="Times New Roman"/>
              <a:cs typeface="Times New Roman"/>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sp>
          <p:nvSpPr>
            <p:cNvPr id="59" name="object 59" descr=""/>
            <p:cNvSpPr/>
            <p:nvPr/>
          </p:nvSpPr>
          <p:spPr>
            <a:xfrm>
              <a:off x="557987" y="360019"/>
              <a:ext cx="480695" cy="265430"/>
            </a:xfrm>
            <a:custGeom>
              <a:avLst/>
              <a:gdLst/>
              <a:ahLst/>
              <a:cxnLst/>
              <a:rect l="l" t="t" r="r" b="b"/>
              <a:pathLst>
                <a:path w="480694"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14" y="6756"/>
                  </a:lnTo>
                  <a:lnTo>
                    <a:pt x="54254" y="25552"/>
                  </a:lnTo>
                  <a:lnTo>
                    <a:pt x="25565" y="54241"/>
                  </a:lnTo>
                  <a:lnTo>
                    <a:pt x="6756" y="90601"/>
                  </a:lnTo>
                  <a:lnTo>
                    <a:pt x="0" y="132486"/>
                  </a:lnTo>
                  <a:lnTo>
                    <a:pt x="6756" y="174358"/>
                  </a:lnTo>
                  <a:lnTo>
                    <a:pt x="25565" y="210731"/>
                  </a:lnTo>
                  <a:lnTo>
                    <a:pt x="54254" y="239420"/>
                  </a:lnTo>
                  <a:lnTo>
                    <a:pt x="90614"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005AAA"/>
            </a:solidFill>
          </p:spPr>
          <p:txBody>
            <a:bodyPr wrap="square" lIns="0" tIns="0" rIns="0" bIns="0" rtlCol="0"/>
            <a:lstStyle/>
            <a:p/>
          </p:txBody>
        </p:sp>
      </p:grpSp>
      <p:sp>
        <p:nvSpPr>
          <p:cNvPr id="60" name="object 60"/>
          <p:cNvSpPr txBox="1">
            <a:spLocks noGrp="1"/>
          </p:cNvSpPr>
          <p:nvPr>
            <p:ph type="title"/>
          </p:nvPr>
        </p:nvSpPr>
        <p:spPr>
          <a:xfrm>
            <a:off x="553147" y="279985"/>
            <a:ext cx="3230245" cy="371475"/>
          </a:xfrm>
          <a:prstGeom prst="rect"/>
        </p:spPr>
        <p:txBody>
          <a:bodyPr wrap="square" lIns="0" tIns="14604" rIns="0" bIns="0" rtlCol="0" vert="horz">
            <a:spAutoFit/>
          </a:bodyPr>
          <a:lstStyle/>
          <a:p>
            <a:pPr marL="38100">
              <a:lnSpc>
                <a:spcPct val="100000"/>
              </a:lnSpc>
              <a:spcBef>
                <a:spcPts val="114"/>
              </a:spcBef>
            </a:pPr>
            <a:r>
              <a:rPr dirty="0" baseline="5376" sz="2325" spc="-60">
                <a:solidFill>
                  <a:srgbClr val="FFFFFF"/>
                </a:solidFill>
              </a:rPr>
              <a:t>課目 </a:t>
            </a:r>
            <a:r>
              <a:rPr dirty="0" sz="2250" spc="-290">
                <a:solidFill>
                  <a:srgbClr val="005AAA"/>
                </a:solidFill>
                <a:latin typeface="Trebuchet MS"/>
                <a:cs typeface="Trebuchet MS"/>
              </a:rPr>
              <a:t>4</a:t>
            </a:r>
            <a:r>
              <a:rPr dirty="0" baseline="1792" sz="2325" spc="-209">
                <a:solidFill>
                  <a:srgbClr val="005AAA"/>
                </a:solidFill>
              </a:rPr>
              <a:t>：加速、換檔、減速與緊急煞車</a:t>
            </a:r>
            <a:endParaRPr baseline="1792" sz="2325">
              <a:latin typeface="Trebuchet MS"/>
              <a:cs typeface="Trebuchet MS"/>
            </a:endParaRPr>
          </a:p>
        </p:txBody>
      </p:sp>
      <p:sp>
        <p:nvSpPr>
          <p:cNvPr id="61" name="object 61" descr=""/>
          <p:cNvSpPr txBox="1"/>
          <p:nvPr/>
        </p:nvSpPr>
        <p:spPr>
          <a:xfrm>
            <a:off x="1323356" y="672626"/>
            <a:ext cx="3103880"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標：加速、減速及車輛定速的維</a:t>
            </a:r>
            <a:r>
              <a:rPr dirty="0" sz="1250" spc="-50">
                <a:solidFill>
                  <a:srgbClr val="231F20"/>
                </a:solidFill>
                <a:latin typeface="SimSun"/>
                <a:cs typeface="SimSun"/>
              </a:rPr>
              <a:t>持</a:t>
            </a:r>
            <a:r>
              <a:rPr dirty="0" sz="1250" spc="-50">
                <a:solidFill>
                  <a:srgbClr val="231F20"/>
                </a:solidFill>
                <a:latin typeface="SimSun"/>
                <a:cs typeface="SimSun"/>
              </a:rPr>
              <a:t> </a:t>
            </a:r>
            <a:r>
              <a:rPr dirty="0" sz="1250">
                <a:solidFill>
                  <a:srgbClr val="231F20"/>
                </a:solidFill>
                <a:latin typeface="SimSun"/>
                <a:cs typeface="SimSun"/>
              </a:rPr>
              <a:t>指導內容：可以使用駕駛模擬設備進行訓</a:t>
            </a:r>
            <a:r>
              <a:rPr dirty="0" sz="1250" spc="-50">
                <a:solidFill>
                  <a:srgbClr val="231F20"/>
                </a:solidFill>
                <a:latin typeface="SimSun"/>
                <a:cs typeface="SimSun"/>
              </a:rPr>
              <a:t>練</a:t>
            </a:r>
            <a:endParaRPr sz="1250">
              <a:latin typeface="SimSun"/>
              <a:cs typeface="SimSun"/>
            </a:endParaRPr>
          </a:p>
        </p:txBody>
      </p:sp>
      <p:grpSp>
        <p:nvGrpSpPr>
          <p:cNvPr id="62" name="object 62" descr=""/>
          <p:cNvGrpSpPr/>
          <p:nvPr/>
        </p:nvGrpSpPr>
        <p:grpSpPr>
          <a:xfrm>
            <a:off x="553237" y="4388391"/>
            <a:ext cx="6651625" cy="586105"/>
            <a:chOff x="553237" y="4388391"/>
            <a:chExt cx="6651625" cy="586105"/>
          </a:xfrm>
        </p:grpSpPr>
        <p:sp>
          <p:nvSpPr>
            <p:cNvPr id="63" name="object 63" descr=""/>
            <p:cNvSpPr/>
            <p:nvPr/>
          </p:nvSpPr>
          <p:spPr>
            <a:xfrm>
              <a:off x="1349999" y="4393153"/>
              <a:ext cx="0" cy="567055"/>
            </a:xfrm>
            <a:custGeom>
              <a:avLst/>
              <a:gdLst/>
              <a:ahLst/>
              <a:cxnLst/>
              <a:rect l="l" t="t" r="r" b="b"/>
              <a:pathLst>
                <a:path w="0" h="567054">
                  <a:moveTo>
                    <a:pt x="0" y="567004"/>
                  </a:moveTo>
                  <a:lnTo>
                    <a:pt x="0" y="0"/>
                  </a:lnTo>
                </a:path>
              </a:pathLst>
            </a:custGeom>
            <a:ln w="9004">
              <a:solidFill>
                <a:srgbClr val="FFFFFF"/>
              </a:solidFill>
            </a:ln>
          </p:spPr>
          <p:txBody>
            <a:bodyPr wrap="square" lIns="0" tIns="0" rIns="0" bIns="0" rtlCol="0"/>
            <a:lstStyle/>
            <a:p/>
          </p:txBody>
        </p:sp>
        <p:sp>
          <p:nvSpPr>
            <p:cNvPr id="64" name="object 64" descr=""/>
            <p:cNvSpPr/>
            <p:nvPr/>
          </p:nvSpPr>
          <p:spPr>
            <a:xfrm>
              <a:off x="557999" y="496915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65" name="object 65" descr=""/>
            <p:cNvSpPr/>
            <p:nvPr/>
          </p:nvSpPr>
          <p:spPr>
            <a:xfrm>
              <a:off x="2717999" y="4393153"/>
              <a:ext cx="0" cy="567055"/>
            </a:xfrm>
            <a:custGeom>
              <a:avLst/>
              <a:gdLst/>
              <a:ahLst/>
              <a:cxnLst/>
              <a:rect l="l" t="t" r="r" b="b"/>
              <a:pathLst>
                <a:path w="0" h="567054">
                  <a:moveTo>
                    <a:pt x="0" y="567004"/>
                  </a:moveTo>
                  <a:lnTo>
                    <a:pt x="0" y="0"/>
                  </a:lnTo>
                </a:path>
              </a:pathLst>
            </a:custGeom>
            <a:ln w="9004">
              <a:solidFill>
                <a:srgbClr val="FFFFFF"/>
              </a:solidFill>
            </a:ln>
          </p:spPr>
          <p:txBody>
            <a:bodyPr wrap="square" lIns="0" tIns="0" rIns="0" bIns="0" rtlCol="0"/>
            <a:lstStyle/>
            <a:p/>
          </p:txBody>
        </p:sp>
        <p:sp>
          <p:nvSpPr>
            <p:cNvPr id="66" name="object 66" descr=""/>
            <p:cNvSpPr/>
            <p:nvPr/>
          </p:nvSpPr>
          <p:spPr>
            <a:xfrm>
              <a:off x="1349999" y="496915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67" name="object 67" descr=""/>
            <p:cNvSpPr/>
            <p:nvPr/>
          </p:nvSpPr>
          <p:spPr>
            <a:xfrm>
              <a:off x="5777999" y="4393153"/>
              <a:ext cx="0" cy="567055"/>
            </a:xfrm>
            <a:custGeom>
              <a:avLst/>
              <a:gdLst/>
              <a:ahLst/>
              <a:cxnLst/>
              <a:rect l="l" t="t" r="r" b="b"/>
              <a:pathLst>
                <a:path w="0" h="567054">
                  <a:moveTo>
                    <a:pt x="0" y="567004"/>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2717999" y="496915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69" name="object 69" descr=""/>
            <p:cNvSpPr/>
            <p:nvPr/>
          </p:nvSpPr>
          <p:spPr>
            <a:xfrm>
              <a:off x="5777999" y="4969156"/>
              <a:ext cx="1422400" cy="0"/>
            </a:xfrm>
            <a:custGeom>
              <a:avLst/>
              <a:gdLst/>
              <a:ahLst/>
              <a:cxnLst/>
              <a:rect l="l" t="t" r="r" b="b"/>
              <a:pathLst>
                <a:path w="1422400" h="0">
                  <a:moveTo>
                    <a:pt x="0" y="0"/>
                  </a:moveTo>
                  <a:lnTo>
                    <a:pt x="1421993" y="0"/>
                  </a:lnTo>
                </a:path>
              </a:pathLst>
            </a:custGeom>
            <a:ln w="9004">
              <a:solidFill>
                <a:srgbClr val="BCBEC0"/>
              </a:solidFill>
            </a:ln>
          </p:spPr>
          <p:txBody>
            <a:bodyPr wrap="square" lIns="0" tIns="0" rIns="0" bIns="0" rtlCol="0"/>
            <a:lstStyle/>
            <a:p/>
          </p:txBody>
        </p:sp>
      </p:grpSp>
      <p:graphicFrame>
        <p:nvGraphicFramePr>
          <p:cNvPr id="70" name="object 70" descr=""/>
          <p:cNvGraphicFramePr>
            <a:graphicFrameLocks noGrp="1"/>
          </p:cNvGraphicFramePr>
          <p:nvPr/>
        </p:nvGraphicFramePr>
        <p:xfrm>
          <a:off x="557999" y="1202654"/>
          <a:ext cx="6718300" cy="3733801"/>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75895">
                <a:tc>
                  <a:txBody>
                    <a:bodyPr/>
                    <a:lstStyle/>
                    <a:p>
                      <a:pPr algn="r" marR="45720">
                        <a:lnSpc>
                          <a:spcPts val="1005"/>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利用油門</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rowSpan="17">
                  <a:txBody>
                    <a:bodyPr/>
                    <a:lstStyle/>
                    <a:p>
                      <a:pPr marL="132715" marR="44450" indent="-115570">
                        <a:lnSpc>
                          <a:spcPct val="102400"/>
                        </a:lnSpc>
                        <a:spcBef>
                          <a:spcPts val="254"/>
                        </a:spcBef>
                      </a:pPr>
                      <a:r>
                        <a:rPr dirty="0" sz="900" spc="-5">
                          <a:solidFill>
                            <a:srgbClr val="231F20"/>
                          </a:solidFill>
                          <a:latin typeface="華康標楷體"/>
                          <a:cs typeface="華康標楷體"/>
                        </a:rPr>
                        <a:t>．掌握利用油門控制車速</a:t>
                      </a:r>
                      <a:r>
                        <a:rPr dirty="0" sz="900" spc="-20">
                          <a:solidFill>
                            <a:srgbClr val="231F20"/>
                          </a:solidFill>
                          <a:latin typeface="華康標楷體"/>
                          <a:cs typeface="華康標楷體"/>
                        </a:rPr>
                        <a:t>的方法與要領</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850">
                        <a:latin typeface="Times New Roman"/>
                        <a:cs typeface="Times New Roman"/>
                      </a:endParaRPr>
                    </a:p>
                    <a:p>
                      <a:pPr algn="just" marL="313055" marR="31750" indent="-295275">
                        <a:lnSpc>
                          <a:spcPct val="102400"/>
                        </a:lnSpc>
                        <a:buFont typeface=""/>
                        <a:buAutoNum type="arabicPlain"/>
                        <a:tabLst>
                          <a:tab pos="313055" algn="l"/>
                          <a:tab pos="319405" algn="l"/>
                        </a:tabLst>
                      </a:pPr>
                      <a:r>
                        <a:rPr dirty="0" sz="900">
                          <a:solidFill>
                            <a:srgbClr val="231F20"/>
                          </a:solidFill>
                          <a:latin typeface="Times New Roman"/>
                          <a:cs typeface="Times New Roman"/>
                        </a:rPr>
                        <a:t>	</a:t>
                      </a:r>
                      <a:r>
                        <a:rPr dirty="0" sz="900" spc="-100">
                          <a:solidFill>
                            <a:srgbClr val="231F20"/>
                          </a:solidFill>
                          <a:latin typeface="華康標楷體"/>
                          <a:cs typeface="華康標楷體"/>
                        </a:rPr>
                        <a:t>在 </a:t>
                      </a:r>
                      <a:r>
                        <a:rPr dirty="0" sz="900">
                          <a:solidFill>
                            <a:srgbClr val="231F20"/>
                          </a:solidFill>
                          <a:latin typeface="Trebuchet MS"/>
                          <a:cs typeface="Trebuchet MS"/>
                        </a:rPr>
                        <a:t>1</a:t>
                      </a:r>
                      <a:r>
                        <a:rPr dirty="0" sz="900" spc="-35">
                          <a:solidFill>
                            <a:srgbClr val="231F20"/>
                          </a:solidFill>
                          <a:latin typeface="Trebuchet MS"/>
                          <a:cs typeface="Trebuchet MS"/>
                        </a:rPr>
                        <a:t> </a:t>
                      </a:r>
                      <a:r>
                        <a:rPr dirty="0" sz="900" spc="-10">
                          <a:solidFill>
                            <a:srgbClr val="231F20"/>
                          </a:solidFill>
                          <a:latin typeface="華康標楷體"/>
                          <a:cs typeface="華康標楷體"/>
                        </a:rPr>
                        <a:t>檔</a:t>
                      </a:r>
                      <a:r>
                        <a:rPr dirty="0" sz="900" spc="125">
                          <a:solidFill>
                            <a:srgbClr val="231F20"/>
                          </a:solidFill>
                          <a:latin typeface="華康標楷體"/>
                          <a:cs typeface="華康標楷體"/>
                        </a:rPr>
                        <a:t>（低速）行</a:t>
                      </a:r>
                      <a:r>
                        <a:rPr dirty="0" sz="900" spc="10">
                          <a:solidFill>
                            <a:srgbClr val="231F20"/>
                          </a:solidFill>
                          <a:latin typeface="華康標楷體"/>
                          <a:cs typeface="華康標楷體"/>
                        </a:rPr>
                        <a:t>駛過程中， 利用右</a:t>
                      </a:r>
                      <a:r>
                        <a:rPr dirty="0" sz="900" spc="85">
                          <a:solidFill>
                            <a:srgbClr val="231F20"/>
                          </a:solidFill>
                          <a:latin typeface="華康標楷體"/>
                          <a:cs typeface="華康標楷體"/>
                        </a:rPr>
                        <a:t>腳踩下油門踏板與</a:t>
                      </a:r>
                      <a:r>
                        <a:rPr dirty="0" sz="900" spc="-10">
                          <a:solidFill>
                            <a:srgbClr val="231F20"/>
                          </a:solidFill>
                          <a:latin typeface="華康標楷體"/>
                          <a:cs typeface="華康標楷體"/>
                        </a:rPr>
                        <a:t>鬆開油門踏板</a:t>
                      </a:r>
                      <a:endParaRPr sz="900">
                        <a:latin typeface="華康標楷體"/>
                        <a:cs typeface="華康標楷體"/>
                      </a:endParaRPr>
                    </a:p>
                    <a:p>
                      <a:pPr algn="just" marL="313055" marR="31750" indent="-295275">
                        <a:lnSpc>
                          <a:spcPct val="102400"/>
                        </a:lnSpc>
                        <a:spcBef>
                          <a:spcPts val="535"/>
                        </a:spcBef>
                        <a:buFont typeface=""/>
                        <a:buAutoNum type="arabicPlain"/>
                        <a:tabLst>
                          <a:tab pos="313055" algn="l"/>
                          <a:tab pos="319405" algn="l"/>
                        </a:tabLst>
                      </a:pPr>
                      <a:r>
                        <a:rPr dirty="0" sz="900">
                          <a:solidFill>
                            <a:srgbClr val="231F20"/>
                          </a:solidFill>
                          <a:latin typeface="Times New Roman"/>
                          <a:cs typeface="Times New Roman"/>
                        </a:rPr>
                        <a:t>	</a:t>
                      </a:r>
                      <a:r>
                        <a:rPr dirty="0" sz="900" spc="-100">
                          <a:solidFill>
                            <a:srgbClr val="231F20"/>
                          </a:solidFill>
                          <a:latin typeface="華康標楷體"/>
                          <a:cs typeface="華康標楷體"/>
                        </a:rPr>
                        <a:t>在 </a:t>
                      </a:r>
                      <a:r>
                        <a:rPr dirty="0" sz="900">
                          <a:solidFill>
                            <a:srgbClr val="231F20"/>
                          </a:solidFill>
                          <a:latin typeface="Trebuchet MS"/>
                          <a:cs typeface="Trebuchet MS"/>
                        </a:rPr>
                        <a:t>2</a:t>
                      </a:r>
                      <a:r>
                        <a:rPr dirty="0" sz="900" spc="-35">
                          <a:solidFill>
                            <a:srgbClr val="231F20"/>
                          </a:solidFill>
                          <a:latin typeface="Trebuchet MS"/>
                          <a:cs typeface="Trebuchet MS"/>
                        </a:rPr>
                        <a:t> </a:t>
                      </a:r>
                      <a:r>
                        <a:rPr dirty="0" sz="900" spc="-10">
                          <a:solidFill>
                            <a:srgbClr val="231F20"/>
                          </a:solidFill>
                          <a:latin typeface="華康標楷體"/>
                          <a:cs typeface="華康標楷體"/>
                        </a:rPr>
                        <a:t>檔</a:t>
                      </a:r>
                      <a:r>
                        <a:rPr dirty="0" sz="900" spc="125">
                          <a:solidFill>
                            <a:srgbClr val="231F20"/>
                          </a:solidFill>
                          <a:latin typeface="華康標楷體"/>
                          <a:cs typeface="華康標楷體"/>
                        </a:rPr>
                        <a:t>（下一個檔</a:t>
                      </a:r>
                      <a:r>
                        <a:rPr dirty="0" sz="900" spc="100">
                          <a:solidFill>
                            <a:srgbClr val="231F20"/>
                          </a:solidFill>
                          <a:latin typeface="華康標楷體"/>
                          <a:cs typeface="華康標楷體"/>
                        </a:rPr>
                        <a:t>位</a:t>
                      </a:r>
                      <a:r>
                        <a:rPr dirty="0" sz="900" spc="15">
                          <a:solidFill>
                            <a:srgbClr val="231F20"/>
                          </a:solidFill>
                          <a:latin typeface="華康標楷體"/>
                          <a:cs typeface="華康標楷體"/>
                        </a:rPr>
                        <a:t>）</a:t>
                      </a:r>
                      <a:r>
                        <a:rPr dirty="0" sz="900" spc="-5">
                          <a:solidFill>
                            <a:srgbClr val="231F20"/>
                          </a:solidFill>
                          <a:latin typeface="華康標楷體"/>
                          <a:cs typeface="華康標楷體"/>
                        </a:rPr>
                        <a:t> 行駛過程中，</a:t>
                      </a:r>
                      <a:r>
                        <a:rPr dirty="0" sz="900" spc="85">
                          <a:solidFill>
                            <a:srgbClr val="231F20"/>
                          </a:solidFill>
                          <a:latin typeface="華康標楷體"/>
                          <a:cs typeface="華康標楷體"/>
                        </a:rPr>
                        <a:t>利用右腳踩下油門踏板與鬆開油門踏</a:t>
                      </a:r>
                      <a:r>
                        <a:rPr dirty="0" sz="900" spc="15">
                          <a:solidFill>
                            <a:srgbClr val="231F20"/>
                          </a:solidFill>
                          <a:latin typeface="華康標楷體"/>
                          <a:cs typeface="華康標楷體"/>
                        </a:rPr>
                        <a:t>板</a:t>
                      </a:r>
                      <a:endParaRPr sz="900">
                        <a:latin typeface="華康標楷體"/>
                        <a:cs typeface="華康標楷體"/>
                      </a:endParaRPr>
                    </a:p>
                    <a:p>
                      <a:pPr algn="just" marL="312420" marR="30480" indent="-295275">
                        <a:lnSpc>
                          <a:spcPct val="102400"/>
                        </a:lnSpc>
                        <a:spcBef>
                          <a:spcPts val="570"/>
                        </a:spcBef>
                        <a:buFont typeface=""/>
                        <a:buAutoNum type="arabicPlain"/>
                        <a:tabLst>
                          <a:tab pos="312420" algn="l"/>
                          <a:tab pos="320040" algn="l"/>
                        </a:tabLst>
                      </a:pPr>
                      <a:r>
                        <a:rPr dirty="0" sz="900">
                          <a:solidFill>
                            <a:srgbClr val="231F20"/>
                          </a:solidFill>
                          <a:latin typeface="Times New Roman"/>
                          <a:cs typeface="Times New Roman"/>
                        </a:rPr>
                        <a:t>	</a:t>
                      </a:r>
                      <a:r>
                        <a:rPr dirty="0" sz="900" spc="-100">
                          <a:solidFill>
                            <a:srgbClr val="231F20"/>
                          </a:solidFill>
                          <a:latin typeface="華康標楷體"/>
                          <a:cs typeface="華康標楷體"/>
                        </a:rPr>
                        <a:t>在 </a:t>
                      </a:r>
                      <a:r>
                        <a:rPr dirty="0" sz="900">
                          <a:solidFill>
                            <a:srgbClr val="231F20"/>
                          </a:solidFill>
                          <a:latin typeface="Trebuchet MS"/>
                          <a:cs typeface="Trebuchet MS"/>
                        </a:rPr>
                        <a:t>1</a:t>
                      </a:r>
                      <a:r>
                        <a:rPr dirty="0" sz="900" spc="-30">
                          <a:solidFill>
                            <a:srgbClr val="231F20"/>
                          </a:solidFill>
                          <a:latin typeface="Trebuchet MS"/>
                          <a:cs typeface="Trebuchet MS"/>
                        </a:rPr>
                        <a:t> </a:t>
                      </a:r>
                      <a:r>
                        <a:rPr dirty="0" sz="900" spc="-20">
                          <a:solidFill>
                            <a:srgbClr val="231F20"/>
                          </a:solidFill>
                          <a:latin typeface="華康標楷體"/>
                          <a:cs typeface="華康標楷體"/>
                        </a:rPr>
                        <a:t>檔或 </a:t>
                      </a:r>
                      <a:r>
                        <a:rPr dirty="0" sz="900">
                          <a:solidFill>
                            <a:srgbClr val="231F20"/>
                          </a:solidFill>
                          <a:latin typeface="Trebuchet MS"/>
                          <a:cs typeface="Trebuchet MS"/>
                        </a:rPr>
                        <a:t>2</a:t>
                      </a:r>
                      <a:r>
                        <a:rPr dirty="0" sz="900" spc="-30">
                          <a:solidFill>
                            <a:srgbClr val="231F20"/>
                          </a:solidFill>
                          <a:latin typeface="Trebuchet MS"/>
                          <a:cs typeface="Trebuchet MS"/>
                        </a:rPr>
                        <a:t> </a:t>
                      </a:r>
                      <a:r>
                        <a:rPr dirty="0" sz="900" spc="135">
                          <a:solidFill>
                            <a:srgbClr val="231F20"/>
                          </a:solidFill>
                          <a:latin typeface="華康標楷體"/>
                          <a:cs typeface="華康標楷體"/>
                        </a:rPr>
                        <a:t>檔行駛</a:t>
                      </a:r>
                      <a:r>
                        <a:rPr dirty="0" sz="900" spc="5">
                          <a:solidFill>
                            <a:srgbClr val="231F20"/>
                          </a:solidFill>
                          <a:latin typeface="華康標楷體"/>
                          <a:cs typeface="華康標楷體"/>
                        </a:rPr>
                        <a:t>時， 保持一定的車</a:t>
                      </a:r>
                      <a:r>
                        <a:rPr dirty="0" sz="900" spc="-10">
                          <a:solidFill>
                            <a:srgbClr val="231F20"/>
                          </a:solidFill>
                          <a:latin typeface="華康標楷體"/>
                          <a:cs typeface="華康標楷體"/>
                        </a:rPr>
                        <a:t>速行駛</a:t>
                      </a:r>
                      <a:endParaRPr sz="900">
                        <a:latin typeface="華康標楷體"/>
                        <a:cs typeface="華康標楷體"/>
                      </a:endParaRPr>
                    </a:p>
                    <a:p>
                      <a:pPr marL="132715" marR="44450" indent="-115570">
                        <a:lnSpc>
                          <a:spcPct val="102400"/>
                        </a:lnSpc>
                        <a:spcBef>
                          <a:spcPts val="650"/>
                        </a:spcBef>
                      </a:pPr>
                      <a:r>
                        <a:rPr dirty="0" sz="900" spc="-5">
                          <a:solidFill>
                            <a:srgbClr val="231F20"/>
                          </a:solidFill>
                          <a:latin typeface="華康標楷體"/>
                          <a:cs typeface="華康標楷體"/>
                        </a:rPr>
                        <a:t>．掌握利用煞車控制車速</a:t>
                      </a:r>
                      <a:r>
                        <a:rPr dirty="0" sz="900" spc="-20">
                          <a:solidFill>
                            <a:srgbClr val="231F20"/>
                          </a:solidFill>
                          <a:latin typeface="華康標楷體"/>
                          <a:cs typeface="華康標楷體"/>
                        </a:rPr>
                        <a:t>的方法與要領</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rowSpan="17">
                  <a:txBody>
                    <a:bodyPr/>
                    <a:lstStyle/>
                    <a:p>
                      <a:pPr marL="133350" marR="47625" indent="-115570">
                        <a:lnSpc>
                          <a:spcPct val="102400"/>
                        </a:lnSpc>
                        <a:spcBef>
                          <a:spcPts val="254"/>
                        </a:spcBef>
                      </a:pPr>
                      <a:r>
                        <a:rPr dirty="0" sz="900" spc="-15">
                          <a:solidFill>
                            <a:srgbClr val="231F20"/>
                          </a:solidFill>
                          <a:latin typeface="華康標楷體"/>
                          <a:cs typeface="華康標楷體"/>
                        </a:rPr>
                        <a:t>．在教學場內行駛之過程中，應集中精神操作油門踏板並控</a:t>
                      </a:r>
                      <a:r>
                        <a:rPr dirty="0" sz="900" spc="-20">
                          <a:solidFill>
                            <a:srgbClr val="231F20"/>
                          </a:solidFill>
                          <a:latin typeface="華康標楷體"/>
                          <a:cs typeface="華康標楷體"/>
                        </a:rPr>
                        <a:t>制車速。</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850">
                        <a:latin typeface="Times New Roman"/>
                        <a:cs typeface="Times New Roman"/>
                      </a:endParaRPr>
                    </a:p>
                    <a:p>
                      <a:pPr algn="just" marL="283845" marR="19685" indent="-266700">
                        <a:lnSpc>
                          <a:spcPct val="102400"/>
                        </a:lnSpc>
                        <a:buSzPct val="88888"/>
                        <a:buAutoNum type="arabicPlain"/>
                        <a:tabLst>
                          <a:tab pos="306070" algn="l"/>
                        </a:tabLst>
                      </a:pPr>
                      <a:r>
                        <a:rPr dirty="0" sz="900" spc="-20">
                          <a:solidFill>
                            <a:srgbClr val="231F20"/>
                          </a:solidFill>
                          <a:latin typeface="華康標楷體"/>
                          <a:cs typeface="華康標楷體"/>
                        </a:rPr>
                        <a:t>車輛起步後，只用</a:t>
                      </a:r>
                      <a:r>
                        <a:rPr dirty="0" sz="900">
                          <a:solidFill>
                            <a:srgbClr val="231F20"/>
                          </a:solidFill>
                          <a:latin typeface="Trebuchet MS"/>
                          <a:cs typeface="Trebuchet MS"/>
                        </a:rPr>
                        <a:t>1</a:t>
                      </a:r>
                      <a:r>
                        <a:rPr dirty="0" sz="900" spc="-150">
                          <a:solidFill>
                            <a:srgbClr val="231F20"/>
                          </a:solidFill>
                          <a:latin typeface="Trebuchet MS"/>
                          <a:cs typeface="Trebuchet MS"/>
                        </a:rPr>
                        <a:t> </a:t>
                      </a:r>
                      <a:r>
                        <a:rPr dirty="0" sz="900" spc="-180">
                          <a:solidFill>
                            <a:srgbClr val="231F20"/>
                          </a:solidFill>
                          <a:latin typeface="華康標楷體"/>
                          <a:cs typeface="華康標楷體"/>
                        </a:rPr>
                        <a:t>檔</a:t>
                      </a:r>
                      <a:r>
                        <a:rPr dirty="0" sz="900" spc="-10">
                          <a:solidFill>
                            <a:srgbClr val="231F20"/>
                          </a:solidFill>
                          <a:latin typeface="華康標楷體"/>
                          <a:cs typeface="華康標楷體"/>
                        </a:rPr>
                        <a:t>（低速</a:t>
                      </a:r>
                      <a:r>
                        <a:rPr dirty="0" sz="900" spc="-175">
                          <a:solidFill>
                            <a:srgbClr val="231F20"/>
                          </a:solidFill>
                          <a:latin typeface="華康標楷體"/>
                          <a:cs typeface="華康標楷體"/>
                        </a:rPr>
                        <a:t>）</a:t>
                      </a:r>
                      <a:r>
                        <a:rPr dirty="0" sz="900" spc="-40">
                          <a:solidFill>
                            <a:srgbClr val="231F20"/>
                          </a:solidFill>
                          <a:latin typeface="華康標楷體"/>
                          <a:cs typeface="華康標楷體"/>
                        </a:rPr>
                        <a:t>行駛，並以右腳反覆踩、</a:t>
                      </a:r>
                      <a:r>
                        <a:rPr dirty="0" sz="900" spc="-40">
                          <a:solidFill>
                            <a:srgbClr val="231F20"/>
                          </a:solidFill>
                          <a:latin typeface="華康標楷體"/>
                          <a:cs typeface="華康標楷體"/>
                        </a:rPr>
                        <a:t>	</a:t>
                      </a:r>
                      <a:r>
                        <a:rPr dirty="0" sz="900" spc="-45">
                          <a:solidFill>
                            <a:srgbClr val="231F20"/>
                          </a:solidFill>
                          <a:latin typeface="華康標楷體"/>
                          <a:cs typeface="華康標楷體"/>
                        </a:rPr>
                        <a:t>放油門踏板。感受車輛在 </a:t>
                      </a:r>
                      <a:r>
                        <a:rPr dirty="0" sz="900">
                          <a:solidFill>
                            <a:srgbClr val="231F20"/>
                          </a:solidFill>
                          <a:latin typeface="Trebuchet MS"/>
                          <a:cs typeface="Trebuchet MS"/>
                        </a:rPr>
                        <a:t>1</a:t>
                      </a:r>
                      <a:r>
                        <a:rPr dirty="0" sz="900" spc="-90">
                          <a:solidFill>
                            <a:srgbClr val="231F20"/>
                          </a:solidFill>
                          <a:latin typeface="Trebuchet MS"/>
                          <a:cs typeface="Trebuchet MS"/>
                        </a:rPr>
                        <a:t> </a:t>
                      </a:r>
                      <a:r>
                        <a:rPr dirty="0" sz="900" spc="-10">
                          <a:solidFill>
                            <a:srgbClr val="231F20"/>
                          </a:solidFill>
                          <a:latin typeface="華康標楷體"/>
                          <a:cs typeface="華康標楷體"/>
                        </a:rPr>
                        <a:t>檔狀態行駛時的引擎聲音、	加速力及引擎煞車等。</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gn="just" marL="305435" marR="19685" indent="-288290">
                        <a:lnSpc>
                          <a:spcPct val="102400"/>
                        </a:lnSpc>
                        <a:spcBef>
                          <a:spcPts val="610"/>
                        </a:spcBef>
                        <a:buSzPct val="88888"/>
                        <a:buFont typeface=""/>
                        <a:buAutoNum type="arabicPlain"/>
                        <a:tabLst>
                          <a:tab pos="305435" algn="l"/>
                          <a:tab pos="308610" algn="l"/>
                        </a:tabLst>
                      </a:pPr>
                      <a:r>
                        <a:rPr dirty="0" sz="900">
                          <a:solidFill>
                            <a:srgbClr val="231F20"/>
                          </a:solidFill>
                          <a:latin typeface="Times New Roman"/>
                          <a:cs typeface="Times New Roman"/>
                        </a:rPr>
                        <a:t>	</a:t>
                      </a:r>
                      <a:r>
                        <a:rPr dirty="0" sz="900" spc="-30">
                          <a:solidFill>
                            <a:srgbClr val="231F20"/>
                          </a:solidFill>
                          <a:latin typeface="華康標楷體"/>
                          <a:cs typeface="華康標楷體"/>
                        </a:rPr>
                        <a:t>將排檔桿從 </a:t>
                      </a:r>
                      <a:r>
                        <a:rPr dirty="0" sz="900">
                          <a:solidFill>
                            <a:srgbClr val="231F20"/>
                          </a:solidFill>
                          <a:latin typeface="Trebuchet MS"/>
                          <a:cs typeface="Trebuchet MS"/>
                        </a:rPr>
                        <a:t>1</a:t>
                      </a:r>
                      <a:r>
                        <a:rPr dirty="0" sz="900" spc="-60">
                          <a:solidFill>
                            <a:srgbClr val="231F20"/>
                          </a:solidFill>
                          <a:latin typeface="Trebuchet MS"/>
                          <a:cs typeface="Trebuchet MS"/>
                        </a:rPr>
                        <a:t> </a:t>
                      </a:r>
                      <a:r>
                        <a:rPr dirty="0" sz="900" spc="-50">
                          <a:solidFill>
                            <a:srgbClr val="231F20"/>
                          </a:solidFill>
                          <a:latin typeface="華康標楷體"/>
                          <a:cs typeface="華康標楷體"/>
                        </a:rPr>
                        <a:t>檔換到 </a:t>
                      </a:r>
                      <a:r>
                        <a:rPr dirty="0" sz="900">
                          <a:solidFill>
                            <a:srgbClr val="231F20"/>
                          </a:solidFill>
                          <a:latin typeface="Trebuchet MS"/>
                          <a:cs typeface="Trebuchet MS"/>
                        </a:rPr>
                        <a:t>2</a:t>
                      </a:r>
                      <a:r>
                        <a:rPr dirty="0" sz="900" spc="-60">
                          <a:solidFill>
                            <a:srgbClr val="231F20"/>
                          </a:solidFill>
                          <a:latin typeface="Trebuchet MS"/>
                          <a:cs typeface="Trebuchet MS"/>
                        </a:rPr>
                        <a:t> </a:t>
                      </a:r>
                      <a:r>
                        <a:rPr dirty="0" sz="900" spc="5">
                          <a:solidFill>
                            <a:srgbClr val="231F20"/>
                          </a:solidFill>
                          <a:latin typeface="華康標楷體"/>
                          <a:cs typeface="華康標楷體"/>
                        </a:rPr>
                        <a:t>檔行駛，並以用右腳反覆踩、</a:t>
                      </a:r>
                      <a:r>
                        <a:rPr dirty="0" sz="900" spc="-45">
                          <a:solidFill>
                            <a:srgbClr val="231F20"/>
                          </a:solidFill>
                          <a:latin typeface="華康標楷體"/>
                          <a:cs typeface="華康標楷體"/>
                        </a:rPr>
                        <a:t>放油門踏板。感受車輛在 </a:t>
                      </a:r>
                      <a:r>
                        <a:rPr dirty="0" sz="900">
                          <a:solidFill>
                            <a:srgbClr val="231F20"/>
                          </a:solidFill>
                          <a:latin typeface="Trebuchet MS"/>
                          <a:cs typeface="Trebuchet MS"/>
                        </a:rPr>
                        <a:t>2</a:t>
                      </a:r>
                      <a:r>
                        <a:rPr dirty="0" sz="900" spc="-90">
                          <a:solidFill>
                            <a:srgbClr val="231F20"/>
                          </a:solidFill>
                          <a:latin typeface="Trebuchet MS"/>
                          <a:cs typeface="Trebuchet MS"/>
                        </a:rPr>
                        <a:t> </a:t>
                      </a:r>
                      <a:r>
                        <a:rPr dirty="0" sz="900" spc="-10">
                          <a:solidFill>
                            <a:srgbClr val="231F20"/>
                          </a:solidFill>
                          <a:latin typeface="華康標楷體"/>
                          <a:cs typeface="華康標楷體"/>
                        </a:rPr>
                        <a:t>檔狀態行駛時的引擎聲音、</a:t>
                      </a:r>
                      <a:r>
                        <a:rPr dirty="0" sz="900" spc="-30">
                          <a:solidFill>
                            <a:srgbClr val="231F20"/>
                          </a:solidFill>
                          <a:latin typeface="華康標楷體"/>
                          <a:cs typeface="華康標楷體"/>
                        </a:rPr>
                        <a:t>加速力及引擎煞車等，並與 </a:t>
                      </a:r>
                      <a:r>
                        <a:rPr dirty="0" sz="900">
                          <a:solidFill>
                            <a:srgbClr val="231F20"/>
                          </a:solidFill>
                          <a:latin typeface="Trebuchet MS"/>
                          <a:cs typeface="Trebuchet MS"/>
                        </a:rPr>
                        <a:t>1</a:t>
                      </a:r>
                      <a:r>
                        <a:rPr dirty="0" sz="900" spc="-65">
                          <a:solidFill>
                            <a:srgbClr val="231F20"/>
                          </a:solidFill>
                          <a:latin typeface="Trebuchet MS"/>
                          <a:cs typeface="Trebuchet MS"/>
                        </a:rPr>
                        <a:t> </a:t>
                      </a:r>
                      <a:r>
                        <a:rPr dirty="0" sz="900" spc="-10">
                          <a:solidFill>
                            <a:srgbClr val="231F20"/>
                          </a:solidFill>
                          <a:latin typeface="華康標楷體"/>
                          <a:cs typeface="華康標楷體"/>
                        </a:rPr>
                        <a:t>檔做比較。</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15"/>
                        </a:spcBef>
                      </a:pPr>
                      <a:endParaRPr sz="1450">
                        <a:latin typeface="Times New Roman"/>
                        <a:cs typeface="Times New Roman"/>
                      </a:endParaRPr>
                    </a:p>
                    <a:p>
                      <a:pPr marL="133350" marR="48260" indent="-115570">
                        <a:lnSpc>
                          <a:spcPct val="102400"/>
                        </a:lnSpc>
                      </a:pPr>
                      <a:r>
                        <a:rPr dirty="0" sz="900" spc="-15">
                          <a:solidFill>
                            <a:srgbClr val="231F20"/>
                          </a:solidFill>
                          <a:latin typeface="華康標楷體"/>
                          <a:cs typeface="華康標楷體"/>
                        </a:rPr>
                        <a:t>．在教學場內行駛之過程中，應集中精神操作煞車踏板、控</a:t>
                      </a:r>
                      <a:r>
                        <a:rPr dirty="0" sz="900" spc="-20">
                          <a:solidFill>
                            <a:srgbClr val="231F20"/>
                          </a:solidFill>
                          <a:latin typeface="華康標楷體"/>
                          <a:cs typeface="華康標楷體"/>
                        </a:rPr>
                        <a:t>制車速。</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spcBef>
                          <a:spcPts val="280"/>
                        </a:spcBef>
                      </a:pPr>
                      <a:r>
                        <a:rPr dirty="0" sz="900" spc="50">
                          <a:solidFill>
                            <a:srgbClr val="231F20"/>
                          </a:solidFill>
                          <a:latin typeface="華康標楷體"/>
                          <a:cs typeface="華康標楷體"/>
                        </a:rPr>
                        <a:t>．開始駕駛前，先請學員</a:t>
                      </a:r>
                      <a:endParaRPr sz="900">
                        <a:latin typeface="華康標楷體"/>
                        <a:cs typeface="華康標楷體"/>
                      </a:endParaRPr>
                    </a:p>
                  </a:txBody>
                  <a:tcPr marL="0" marR="0" marB="0" marT="35560">
                    <a:lnL w="9525">
                      <a:solidFill>
                        <a:srgbClr val="BCBEC0"/>
                      </a:solidFill>
                      <a:prstDash val="dot"/>
                    </a:lnL>
                    <a:lnT w="9525">
                      <a:solidFill>
                        <a:srgbClr val="BCBEC0"/>
                      </a:solidFill>
                      <a:prstDash val="solid"/>
                    </a:lnT>
                  </a:tcPr>
                </a:tc>
              </a:tr>
              <a:tr h="140335">
                <a:tc>
                  <a:txBody>
                    <a:bodyPr/>
                    <a:lstStyle/>
                    <a:p>
                      <a:pPr algn="r" marR="45720">
                        <a:lnSpc>
                          <a:spcPts val="1005"/>
                        </a:lnSpc>
                      </a:pPr>
                      <a:r>
                        <a:rPr dirty="0" sz="900" spc="-15">
                          <a:solidFill>
                            <a:srgbClr val="231F20"/>
                          </a:solidFill>
                          <a:latin typeface="華康標楷體"/>
                          <a:cs typeface="華康標楷體"/>
                        </a:rPr>
                        <a:t>改變車速</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確實將手煞車完全放到</a:t>
                      </a:r>
                      <a:endParaRPr sz="900">
                        <a:latin typeface="華康標楷體"/>
                        <a:cs typeface="華康標楷體"/>
                      </a:endParaRPr>
                    </a:p>
                  </a:txBody>
                  <a:tcPr marL="0" marR="0" marB="0" marT="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與維持車</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底，並確認煞車系統警</a:t>
                      </a:r>
                      <a:endParaRPr sz="900">
                        <a:latin typeface="華康標楷體"/>
                        <a:cs typeface="華康標楷體"/>
                      </a:endParaRPr>
                    </a:p>
                  </a:txBody>
                  <a:tcPr marL="0" marR="0" marB="0" marT="0">
                    <a:lnL w="9525">
                      <a:solidFill>
                        <a:srgbClr val="BCBEC0"/>
                      </a:solidFill>
                      <a:prstDash val="dot"/>
                    </a:lnL>
                  </a:tcPr>
                </a:tc>
              </a:tr>
              <a:tr h="140335">
                <a:tc>
                  <a:txBody>
                    <a:bodyPr/>
                    <a:lstStyle/>
                    <a:p>
                      <a:pPr algn="r" marR="57785">
                        <a:lnSpc>
                          <a:spcPts val="1005"/>
                        </a:lnSpc>
                      </a:pPr>
                      <a:r>
                        <a:rPr dirty="0" sz="900" spc="-20">
                          <a:solidFill>
                            <a:srgbClr val="231F20"/>
                          </a:solidFill>
                          <a:latin typeface="華康標楷體"/>
                          <a:cs typeface="華康標楷體"/>
                        </a:rPr>
                        <a:t>速的方法</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05"/>
                        </a:lnSpc>
                      </a:pPr>
                      <a:r>
                        <a:rPr dirty="0" sz="900" spc="-20">
                          <a:solidFill>
                            <a:srgbClr val="231F20"/>
                          </a:solidFill>
                          <a:latin typeface="華康標楷體"/>
                          <a:cs typeface="華康標楷體"/>
                        </a:rPr>
                        <a:t>示燈已熄滅。</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55">
                          <a:solidFill>
                            <a:srgbClr val="231F20"/>
                          </a:solidFill>
                          <a:latin typeface="華康標楷體"/>
                          <a:cs typeface="華康標楷體"/>
                        </a:rPr>
                        <a:t>．手排車右腳加油時，左</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腳不可踏在離合器踏板</a:t>
                      </a:r>
                      <a:endParaRPr sz="900">
                        <a:latin typeface="華康標楷體"/>
                        <a:cs typeface="華康標楷體"/>
                      </a:endParaRPr>
                    </a:p>
                  </a:txBody>
                  <a:tcPr marL="0" marR="0" marB="0" marT="0">
                    <a:lnL w="9525">
                      <a:solidFill>
                        <a:srgbClr val="BCBEC0"/>
                      </a:solidFill>
                      <a:prstDash val="dot"/>
                    </a:lnL>
                  </a:tcPr>
                </a:tc>
              </a:tr>
              <a:tr h="17970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30">
                          <a:solidFill>
                            <a:srgbClr val="231F20"/>
                          </a:solidFill>
                          <a:latin typeface="華康標楷體"/>
                          <a:cs typeface="華康標楷體"/>
                        </a:rPr>
                        <a:t>上。</a:t>
                      </a:r>
                      <a:endParaRPr sz="900">
                        <a:latin typeface="華康標楷體"/>
                        <a:cs typeface="華康標楷體"/>
                      </a:endParaRPr>
                    </a:p>
                  </a:txBody>
                  <a:tcPr marL="0" marR="0" marB="0" marT="0">
                    <a:lnL w="9525">
                      <a:solidFill>
                        <a:srgbClr val="BCBEC0"/>
                      </a:solidFill>
                      <a:prstDash val="dot"/>
                    </a:lnL>
                  </a:tcPr>
                </a:tc>
              </a:tr>
              <a:tr h="17970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310"/>
                        </a:spcBef>
                      </a:pPr>
                      <a:r>
                        <a:rPr dirty="0" sz="900" spc="55">
                          <a:solidFill>
                            <a:srgbClr val="231F20"/>
                          </a:solidFill>
                          <a:latin typeface="華康標楷體"/>
                          <a:cs typeface="華康標楷體"/>
                        </a:rPr>
                        <a:t>．從長距離開始逐漸縮短</a:t>
                      </a:r>
                      <a:endParaRPr sz="900">
                        <a:latin typeface="華康標楷體"/>
                        <a:cs typeface="華康標楷體"/>
                      </a:endParaRPr>
                    </a:p>
                  </a:txBody>
                  <a:tcPr marL="0" marR="0" marB="0" marT="3937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加速距離，讓學員掌握</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24130">
                        <a:lnSpc>
                          <a:spcPts val="1005"/>
                        </a:lnSpc>
                      </a:pPr>
                      <a:r>
                        <a:rPr dirty="0" sz="900" spc="155">
                          <a:solidFill>
                            <a:srgbClr val="231F20"/>
                          </a:solidFill>
                          <a:latin typeface="華康標楷體"/>
                          <a:cs typeface="華康標楷體"/>
                        </a:rPr>
                        <a:t>在短距離內的加速要</a:t>
                      </a:r>
                      <a:r>
                        <a:rPr dirty="0" sz="900" spc="-50">
                          <a:solidFill>
                            <a:srgbClr val="231F20"/>
                          </a:solidFill>
                          <a:latin typeface="華康標楷體"/>
                          <a:cs typeface="華康標楷體"/>
                        </a:rPr>
                        <a:t> </a:t>
                      </a:r>
                      <a:endParaRPr sz="900">
                        <a:latin typeface="華康標楷體"/>
                        <a:cs typeface="華康標楷體"/>
                      </a:endParaRPr>
                    </a:p>
                  </a:txBody>
                  <a:tcPr marL="0" marR="0" marB="0" marT="0">
                    <a:lnL w="9525">
                      <a:solidFill>
                        <a:srgbClr val="BCBEC0"/>
                      </a:solidFill>
                      <a:prstDash val="dot"/>
                    </a:lnL>
                  </a:tcPr>
                </a:tc>
              </a:tr>
              <a:tr h="17399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30">
                          <a:solidFill>
                            <a:srgbClr val="231F20"/>
                          </a:solidFill>
                          <a:latin typeface="華康標楷體"/>
                          <a:cs typeface="華康標楷體"/>
                        </a:rPr>
                        <a:t>領。</a:t>
                      </a:r>
                      <a:endParaRPr sz="900">
                        <a:latin typeface="華康標楷體"/>
                        <a:cs typeface="華康標楷體"/>
                      </a:endParaRPr>
                    </a:p>
                  </a:txBody>
                  <a:tcPr marL="0" marR="0" marB="0" marT="0">
                    <a:lnL w="9525">
                      <a:solidFill>
                        <a:srgbClr val="BCBEC0"/>
                      </a:solidFill>
                      <a:prstDash val="dot"/>
                    </a:lnL>
                  </a:tcPr>
                </a:tc>
              </a:tr>
              <a:tr h="17399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265"/>
                        </a:spcBef>
                      </a:pPr>
                      <a:r>
                        <a:rPr dirty="0" sz="900" spc="55">
                          <a:solidFill>
                            <a:srgbClr val="231F20"/>
                          </a:solidFill>
                          <a:latin typeface="華康標楷體"/>
                          <a:cs typeface="華康標楷體"/>
                        </a:rPr>
                        <a:t>．讓學員集中精神在操作</a:t>
                      </a:r>
                      <a:endParaRPr sz="900">
                        <a:latin typeface="華康標楷體"/>
                        <a:cs typeface="華康標楷體"/>
                      </a:endParaRPr>
                    </a:p>
                  </a:txBody>
                  <a:tcPr marL="0" marR="0" marB="0" marT="33655">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735">
                        <a:lnSpc>
                          <a:spcPts val="1005"/>
                        </a:lnSpc>
                      </a:pPr>
                      <a:r>
                        <a:rPr dirty="0" sz="900" spc="45">
                          <a:solidFill>
                            <a:srgbClr val="231F20"/>
                          </a:solidFill>
                          <a:latin typeface="華康標楷體"/>
                          <a:cs typeface="華康標楷體"/>
                        </a:rPr>
                        <a:t>油門踏板上，教練須適</a:t>
                      </a:r>
                      <a:endParaRPr sz="900">
                        <a:latin typeface="華康標楷體"/>
                        <a:cs typeface="華康標楷體"/>
                      </a:endParaRPr>
                    </a:p>
                  </a:txBody>
                  <a:tcPr marL="0" marR="0" marB="0" marT="0">
                    <a:lnL w="9525">
                      <a:solidFill>
                        <a:srgbClr val="BCBEC0"/>
                      </a:solidFill>
                      <a:prstDash val="dot"/>
                    </a:lnL>
                  </a:tcPr>
                </a:tc>
              </a:tr>
              <a:tr h="56388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1605">
                        <a:lnSpc>
                          <a:spcPts val="1080"/>
                        </a:lnSpc>
                      </a:pPr>
                      <a:r>
                        <a:rPr dirty="0" sz="900" spc="-15">
                          <a:solidFill>
                            <a:srgbClr val="231F20"/>
                          </a:solidFill>
                          <a:latin typeface="華康標楷體"/>
                          <a:cs typeface="華康標楷體"/>
                        </a:rPr>
                        <a:t>時地協助學員換檔。</a:t>
                      </a:r>
                      <a:endParaRPr sz="900">
                        <a:latin typeface="華康標楷體"/>
                        <a:cs typeface="華康標楷體"/>
                      </a:endParaRPr>
                    </a:p>
                  </a:txBody>
                  <a:tcPr marL="0" marR="0" marB="0" marT="0">
                    <a:lnL w="9525">
                      <a:solidFill>
                        <a:srgbClr val="BCBEC0"/>
                      </a:solidFill>
                      <a:prstDash val="dot"/>
                    </a:lnL>
                  </a:tcPr>
                </a:tc>
              </a:tr>
              <a:tr h="572770">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spcBef>
                          <a:spcPts val="10"/>
                        </a:spcBef>
                      </a:pPr>
                      <a:endParaRPr sz="950">
                        <a:latin typeface="Times New Roman"/>
                        <a:cs typeface="Times New Roman"/>
                      </a:endParaRPr>
                    </a:p>
                    <a:p>
                      <a:pPr algn="r" marR="45720">
                        <a:lnSpc>
                          <a:spcPts val="1005"/>
                        </a:lnSpc>
                        <a:spcBef>
                          <a:spcPts val="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利用煞車</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1150">
                        <a:latin typeface="Times New Roman"/>
                        <a:cs typeface="Times New Roman"/>
                      </a:endParaRPr>
                    </a:p>
                    <a:p>
                      <a:pPr algn="r" marR="39370">
                        <a:lnSpc>
                          <a:spcPts val="1005"/>
                        </a:lnSpc>
                        <a:spcBef>
                          <a:spcPts val="5"/>
                        </a:spcBef>
                      </a:pPr>
                      <a:r>
                        <a:rPr dirty="0" sz="900" spc="55">
                          <a:solidFill>
                            <a:srgbClr val="231F20"/>
                          </a:solidFill>
                          <a:latin typeface="華康標楷體"/>
                          <a:cs typeface="華康標楷體"/>
                        </a:rPr>
                        <a:t>．教學重點在於利用煞車</a:t>
                      </a:r>
                      <a:endParaRPr sz="900">
                        <a:latin typeface="華康標楷體"/>
                        <a:cs typeface="華康標楷體"/>
                      </a:endParaRPr>
                    </a:p>
                  </a:txBody>
                  <a:tcPr marL="0" marR="0" marB="0" marT="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改變車速</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05"/>
                        </a:lnSpc>
                      </a:pPr>
                      <a:r>
                        <a:rPr dirty="0" sz="900" spc="-20">
                          <a:solidFill>
                            <a:srgbClr val="231F20"/>
                          </a:solidFill>
                          <a:latin typeface="華康標楷體"/>
                          <a:cs typeface="華康標楷體"/>
                        </a:rPr>
                        <a:t>減速的動作。</a:t>
                      </a:r>
                      <a:endParaRPr sz="900">
                        <a:latin typeface="華康標楷體"/>
                        <a:cs typeface="華康標楷體"/>
                      </a:endParaRPr>
                    </a:p>
                  </a:txBody>
                  <a:tcPr marL="0" marR="0" marB="0" marT="0">
                    <a:lnL w="9525">
                      <a:solidFill>
                        <a:srgbClr val="BCBEC0"/>
                      </a:solidFill>
                      <a:prstDash val="dot"/>
                    </a:lnL>
                  </a:tcPr>
                </a:tc>
              </a:tr>
              <a:tr h="231775">
                <a:tc>
                  <a:txBody>
                    <a:bodyPr/>
                    <a:lstStyle/>
                    <a:p>
                      <a:pPr marL="269875">
                        <a:lnSpc>
                          <a:spcPts val="1080"/>
                        </a:lnSpc>
                      </a:pPr>
                      <a:r>
                        <a:rPr dirty="0" sz="900" spc="-25">
                          <a:solidFill>
                            <a:srgbClr val="231F20"/>
                          </a:solidFill>
                          <a:latin typeface="華康標楷體"/>
                          <a:cs typeface="華康標楷體"/>
                        </a:rPr>
                        <a:t>的方法</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bl>
          </a:graphicData>
        </a:graphic>
      </p:graphicFrame>
      <p:grpSp>
        <p:nvGrpSpPr>
          <p:cNvPr id="71" name="object 71" descr=""/>
          <p:cNvGrpSpPr/>
          <p:nvPr/>
        </p:nvGrpSpPr>
        <p:grpSpPr>
          <a:xfrm>
            <a:off x="359994" y="708009"/>
            <a:ext cx="14202410" cy="4251325"/>
            <a:chOff x="359994" y="708009"/>
            <a:chExt cx="14202410" cy="4251325"/>
          </a:xfrm>
        </p:grpSpPr>
        <p:sp>
          <p:nvSpPr>
            <p:cNvPr id="72" name="object 72" descr=""/>
            <p:cNvSpPr/>
            <p:nvPr/>
          </p:nvSpPr>
          <p:spPr>
            <a:xfrm>
              <a:off x="359981" y="708012"/>
              <a:ext cx="922019" cy="367030"/>
            </a:xfrm>
            <a:custGeom>
              <a:avLst/>
              <a:gdLst/>
              <a:ahLst/>
              <a:cxnLst/>
              <a:rect l="l" t="t" r="r" b="b"/>
              <a:pathLst>
                <a:path w="922019" h="367030">
                  <a:moveTo>
                    <a:pt x="921435" y="183502"/>
                  </a:moveTo>
                  <a:lnTo>
                    <a:pt x="678065" y="0"/>
                  </a:lnTo>
                  <a:lnTo>
                    <a:pt x="678065" y="69913"/>
                  </a:lnTo>
                  <a:lnTo>
                    <a:pt x="0" y="69913"/>
                  </a:lnTo>
                  <a:lnTo>
                    <a:pt x="0" y="297116"/>
                  </a:lnTo>
                  <a:lnTo>
                    <a:pt x="678065" y="297116"/>
                  </a:lnTo>
                  <a:lnTo>
                    <a:pt x="678065" y="367004"/>
                  </a:lnTo>
                  <a:lnTo>
                    <a:pt x="921435" y="183502"/>
                  </a:lnTo>
                  <a:close/>
                </a:path>
              </a:pathLst>
            </a:custGeom>
            <a:solidFill>
              <a:srgbClr val="DADBDC"/>
            </a:solidFill>
          </p:spPr>
          <p:txBody>
            <a:bodyPr wrap="square" lIns="0" tIns="0" rIns="0" bIns="0" rtlCol="0"/>
            <a:lstStyle/>
            <a:p/>
          </p:txBody>
        </p:sp>
        <p:sp>
          <p:nvSpPr>
            <p:cNvPr id="73" name="object 73" descr=""/>
            <p:cNvSpPr/>
            <p:nvPr/>
          </p:nvSpPr>
          <p:spPr>
            <a:xfrm>
              <a:off x="359994" y="777925"/>
              <a:ext cx="678180" cy="227329"/>
            </a:xfrm>
            <a:custGeom>
              <a:avLst/>
              <a:gdLst/>
              <a:ahLst/>
              <a:cxnLst/>
              <a:rect l="l" t="t" r="r" b="b"/>
              <a:pathLst>
                <a:path w="678180" h="227330">
                  <a:moveTo>
                    <a:pt x="108178" y="0"/>
                  </a:moveTo>
                  <a:lnTo>
                    <a:pt x="177" y="0"/>
                  </a:lnTo>
                  <a:lnTo>
                    <a:pt x="0" y="800"/>
                  </a:lnTo>
                  <a:lnTo>
                    <a:pt x="0" y="227190"/>
                  </a:lnTo>
                  <a:lnTo>
                    <a:pt x="55727" y="227190"/>
                  </a:lnTo>
                  <a:lnTo>
                    <a:pt x="108178" y="0"/>
                  </a:lnTo>
                  <a:close/>
                </a:path>
                <a:path w="678180" h="227330">
                  <a:moveTo>
                    <a:pt x="298145" y="0"/>
                  </a:moveTo>
                  <a:lnTo>
                    <a:pt x="190144" y="0"/>
                  </a:lnTo>
                  <a:lnTo>
                    <a:pt x="137693" y="227190"/>
                  </a:lnTo>
                  <a:lnTo>
                    <a:pt x="159143" y="227190"/>
                  </a:lnTo>
                  <a:lnTo>
                    <a:pt x="245694" y="227190"/>
                  </a:lnTo>
                  <a:lnTo>
                    <a:pt x="298145" y="0"/>
                  </a:lnTo>
                  <a:close/>
                </a:path>
                <a:path w="678180" h="227330">
                  <a:moveTo>
                    <a:pt x="488099" y="0"/>
                  </a:moveTo>
                  <a:lnTo>
                    <a:pt x="380098" y="0"/>
                  </a:lnTo>
                  <a:lnTo>
                    <a:pt x="327647" y="227190"/>
                  </a:lnTo>
                  <a:lnTo>
                    <a:pt x="349097" y="227190"/>
                  </a:lnTo>
                  <a:lnTo>
                    <a:pt x="435648" y="227190"/>
                  </a:lnTo>
                  <a:lnTo>
                    <a:pt x="488099" y="0"/>
                  </a:lnTo>
                  <a:close/>
                </a:path>
                <a:path w="678180" h="227330">
                  <a:moveTo>
                    <a:pt x="678053" y="0"/>
                  </a:moveTo>
                  <a:lnTo>
                    <a:pt x="570064" y="0"/>
                  </a:lnTo>
                  <a:lnTo>
                    <a:pt x="517613" y="227190"/>
                  </a:lnTo>
                  <a:lnTo>
                    <a:pt x="539051" y="227190"/>
                  </a:lnTo>
                  <a:lnTo>
                    <a:pt x="625602" y="227190"/>
                  </a:lnTo>
                  <a:lnTo>
                    <a:pt x="678053" y="0"/>
                  </a:lnTo>
                  <a:close/>
                </a:path>
              </a:pathLst>
            </a:custGeom>
            <a:solidFill>
              <a:srgbClr val="00AEEF"/>
            </a:solidFill>
          </p:spPr>
          <p:txBody>
            <a:bodyPr wrap="square" lIns="0" tIns="0" rIns="0" bIns="0" rtlCol="0"/>
            <a:lstStyle/>
            <a:p/>
          </p:txBody>
        </p:sp>
        <p:sp>
          <p:nvSpPr>
            <p:cNvPr id="74" name="object 74" descr=""/>
            <p:cNvSpPr/>
            <p:nvPr/>
          </p:nvSpPr>
          <p:spPr>
            <a:xfrm>
              <a:off x="8711999" y="4468506"/>
              <a:ext cx="0" cy="477520"/>
            </a:xfrm>
            <a:custGeom>
              <a:avLst/>
              <a:gdLst/>
              <a:ahLst/>
              <a:cxnLst/>
              <a:rect l="l" t="t" r="r" b="b"/>
              <a:pathLst>
                <a:path w="0" h="477520">
                  <a:moveTo>
                    <a:pt x="0" y="476999"/>
                  </a:moveTo>
                  <a:lnTo>
                    <a:pt x="0" y="0"/>
                  </a:lnTo>
                </a:path>
              </a:pathLst>
            </a:custGeom>
            <a:ln w="9004">
              <a:solidFill>
                <a:srgbClr val="FFFFFF"/>
              </a:solidFill>
            </a:ln>
          </p:spPr>
          <p:txBody>
            <a:bodyPr wrap="square" lIns="0" tIns="0" rIns="0" bIns="0" rtlCol="0"/>
            <a:lstStyle/>
            <a:p/>
          </p:txBody>
        </p:sp>
        <p:sp>
          <p:nvSpPr>
            <p:cNvPr id="75" name="object 75" descr=""/>
            <p:cNvSpPr/>
            <p:nvPr/>
          </p:nvSpPr>
          <p:spPr>
            <a:xfrm>
              <a:off x="7919999" y="4954506"/>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76" name="object 76" descr=""/>
            <p:cNvSpPr/>
            <p:nvPr/>
          </p:nvSpPr>
          <p:spPr>
            <a:xfrm>
              <a:off x="10079998" y="4468506"/>
              <a:ext cx="0" cy="477520"/>
            </a:xfrm>
            <a:custGeom>
              <a:avLst/>
              <a:gdLst/>
              <a:ahLst/>
              <a:cxnLst/>
              <a:rect l="l" t="t" r="r" b="b"/>
              <a:pathLst>
                <a:path w="0" h="477520">
                  <a:moveTo>
                    <a:pt x="0" y="476999"/>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8711999" y="4954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78" name="object 78" descr=""/>
            <p:cNvSpPr/>
            <p:nvPr/>
          </p:nvSpPr>
          <p:spPr>
            <a:xfrm>
              <a:off x="13139999" y="4468506"/>
              <a:ext cx="0" cy="477520"/>
            </a:xfrm>
            <a:custGeom>
              <a:avLst/>
              <a:gdLst/>
              <a:ahLst/>
              <a:cxnLst/>
              <a:rect l="l" t="t" r="r" b="b"/>
              <a:pathLst>
                <a:path w="0" h="477520">
                  <a:moveTo>
                    <a:pt x="0" y="476999"/>
                  </a:moveTo>
                  <a:lnTo>
                    <a:pt x="0" y="0"/>
                  </a:lnTo>
                </a:path>
              </a:pathLst>
            </a:custGeom>
            <a:ln w="9004">
              <a:solidFill>
                <a:srgbClr val="FFFFFF"/>
              </a:solidFill>
            </a:ln>
          </p:spPr>
          <p:txBody>
            <a:bodyPr wrap="square" lIns="0" tIns="0" rIns="0" bIns="0" rtlCol="0"/>
            <a:lstStyle/>
            <a:p/>
          </p:txBody>
        </p:sp>
        <p:sp>
          <p:nvSpPr>
            <p:cNvPr id="79" name="object 79" descr=""/>
            <p:cNvSpPr/>
            <p:nvPr/>
          </p:nvSpPr>
          <p:spPr>
            <a:xfrm>
              <a:off x="10079998" y="4954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80" name="object 80" descr=""/>
            <p:cNvSpPr/>
            <p:nvPr/>
          </p:nvSpPr>
          <p:spPr>
            <a:xfrm>
              <a:off x="13139999" y="4954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aphicFrame>
        <p:nvGraphicFramePr>
          <p:cNvPr id="81" name="object 81" descr=""/>
          <p:cNvGraphicFramePr>
            <a:graphicFrameLocks noGrp="1"/>
          </p:cNvGraphicFramePr>
          <p:nvPr/>
        </p:nvGraphicFramePr>
        <p:xfrm>
          <a:off x="7919999" y="360003"/>
          <a:ext cx="6718300" cy="456247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46575">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marL="17145">
                        <a:lnSpc>
                          <a:spcPct val="100000"/>
                        </a:lnSpc>
                        <a:spcBef>
                          <a:spcPts val="765"/>
                        </a:spcBef>
                      </a:pPr>
                      <a:r>
                        <a:rPr dirty="0" baseline="3086" sz="1350" spc="-359">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加速與減</a:t>
                      </a:r>
                      <a:endParaRPr sz="900">
                        <a:latin typeface="華康標楷體"/>
                        <a:cs typeface="華康標楷體"/>
                      </a:endParaRPr>
                    </a:p>
                    <a:p>
                      <a:pPr marL="269875" marR="45720">
                        <a:lnSpc>
                          <a:spcPct val="102400"/>
                        </a:lnSpc>
                      </a:pPr>
                      <a:r>
                        <a:rPr dirty="0" sz="900" spc="-15">
                          <a:solidFill>
                            <a:srgbClr val="231F20"/>
                          </a:solidFill>
                          <a:latin typeface="華康標楷體"/>
                          <a:cs typeface="華康標楷體"/>
                        </a:rPr>
                        <a:t>速換檔的</a:t>
                      </a:r>
                      <a:r>
                        <a:rPr dirty="0" sz="900" spc="-30">
                          <a:solidFill>
                            <a:srgbClr val="231F20"/>
                          </a:solidFill>
                          <a:latin typeface="華康標楷體"/>
                          <a:cs typeface="華康標楷體"/>
                        </a:rPr>
                        <a:t>方法</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algn="just" marL="313055" marR="31750" indent="-295275">
                        <a:lnSpc>
                          <a:spcPct val="102400"/>
                        </a:lnSpc>
                        <a:spcBef>
                          <a:spcPts val="254"/>
                        </a:spcBef>
                        <a:buSzPct val="94444"/>
                        <a:buFont typeface=""/>
                        <a:buAutoNum type="arabicPlain"/>
                        <a:tabLst>
                          <a:tab pos="313055" algn="l"/>
                          <a:tab pos="319405" algn="l"/>
                        </a:tabLst>
                      </a:pPr>
                      <a:r>
                        <a:rPr dirty="0" sz="900">
                          <a:solidFill>
                            <a:srgbClr val="231F20"/>
                          </a:solidFill>
                          <a:latin typeface="Times New Roman"/>
                          <a:cs typeface="Times New Roman"/>
                        </a:rPr>
                        <a:t>	</a:t>
                      </a:r>
                      <a:r>
                        <a:rPr dirty="0" sz="900" spc="-100">
                          <a:solidFill>
                            <a:srgbClr val="231F20"/>
                          </a:solidFill>
                          <a:latin typeface="華康標楷體"/>
                          <a:cs typeface="華康標楷體"/>
                        </a:rPr>
                        <a:t>在 </a:t>
                      </a:r>
                      <a:r>
                        <a:rPr dirty="0" sz="900">
                          <a:solidFill>
                            <a:srgbClr val="231F20"/>
                          </a:solidFill>
                          <a:latin typeface="Trebuchet MS"/>
                          <a:cs typeface="Trebuchet MS"/>
                        </a:rPr>
                        <a:t>1</a:t>
                      </a:r>
                      <a:r>
                        <a:rPr dirty="0" sz="900" spc="-35">
                          <a:solidFill>
                            <a:srgbClr val="231F20"/>
                          </a:solidFill>
                          <a:latin typeface="Trebuchet MS"/>
                          <a:cs typeface="Trebuchet MS"/>
                        </a:rPr>
                        <a:t> </a:t>
                      </a:r>
                      <a:r>
                        <a:rPr dirty="0" sz="900" spc="-10">
                          <a:solidFill>
                            <a:srgbClr val="231F20"/>
                          </a:solidFill>
                          <a:latin typeface="華康標楷體"/>
                          <a:cs typeface="華康標楷體"/>
                        </a:rPr>
                        <a:t>檔</a:t>
                      </a:r>
                      <a:r>
                        <a:rPr dirty="0" sz="900" spc="125">
                          <a:solidFill>
                            <a:srgbClr val="231F20"/>
                          </a:solidFill>
                          <a:latin typeface="華康標楷體"/>
                          <a:cs typeface="華康標楷體"/>
                        </a:rPr>
                        <a:t>（低速）行</a:t>
                      </a:r>
                      <a:r>
                        <a:rPr dirty="0" sz="900" spc="10">
                          <a:solidFill>
                            <a:srgbClr val="231F20"/>
                          </a:solidFill>
                          <a:latin typeface="華康標楷體"/>
                          <a:cs typeface="華康標楷體"/>
                        </a:rPr>
                        <a:t>駛過程中， 利用右</a:t>
                      </a:r>
                      <a:r>
                        <a:rPr dirty="0" sz="900" spc="85">
                          <a:solidFill>
                            <a:srgbClr val="231F20"/>
                          </a:solidFill>
                          <a:latin typeface="華康標楷體"/>
                          <a:cs typeface="華康標楷體"/>
                        </a:rPr>
                        <a:t>腳鬆開油門踏板與</a:t>
                      </a:r>
                      <a:r>
                        <a:rPr dirty="0" sz="900" spc="-10">
                          <a:solidFill>
                            <a:srgbClr val="231F20"/>
                          </a:solidFill>
                          <a:latin typeface="華康標楷體"/>
                          <a:cs typeface="華康標楷體"/>
                        </a:rPr>
                        <a:t>踩下煞車踏板</a:t>
                      </a:r>
                      <a:endParaRPr sz="900">
                        <a:latin typeface="華康標楷體"/>
                        <a:cs typeface="華康標楷體"/>
                      </a:endParaRPr>
                    </a:p>
                    <a:p>
                      <a:pPr algn="just" marL="285750" marR="36830" indent="-282575">
                        <a:lnSpc>
                          <a:spcPct val="102400"/>
                        </a:lnSpc>
                        <a:spcBef>
                          <a:spcPts val="395"/>
                        </a:spcBef>
                        <a:buSzPct val="94444"/>
                        <a:buAutoNum type="arabicPlain"/>
                        <a:tabLst>
                          <a:tab pos="312420" algn="l"/>
                        </a:tabLst>
                      </a:pPr>
                      <a:r>
                        <a:rPr dirty="0" sz="900" spc="160">
                          <a:solidFill>
                            <a:srgbClr val="231F20"/>
                          </a:solidFill>
                          <a:latin typeface="華康標楷體"/>
                          <a:cs typeface="華康標楷體"/>
                        </a:rPr>
                        <a:t>在</a:t>
                      </a:r>
                      <a:r>
                        <a:rPr dirty="0" sz="900">
                          <a:solidFill>
                            <a:srgbClr val="231F20"/>
                          </a:solidFill>
                          <a:latin typeface="Trebuchet MS"/>
                          <a:cs typeface="Trebuchet MS"/>
                        </a:rPr>
                        <a:t>2</a:t>
                      </a:r>
                      <a:r>
                        <a:rPr dirty="0" sz="900" spc="-130">
                          <a:solidFill>
                            <a:srgbClr val="231F20"/>
                          </a:solidFill>
                          <a:latin typeface="Trebuchet MS"/>
                          <a:cs typeface="Trebuchet MS"/>
                        </a:rPr>
                        <a:t> </a:t>
                      </a:r>
                      <a:r>
                        <a:rPr dirty="0" sz="900" spc="160">
                          <a:solidFill>
                            <a:srgbClr val="231F20"/>
                          </a:solidFill>
                          <a:latin typeface="華康標楷體"/>
                          <a:cs typeface="華康標楷體"/>
                        </a:rPr>
                        <a:t>檔</a:t>
                      </a:r>
                      <a:r>
                        <a:rPr dirty="0" sz="900" spc="-100">
                          <a:solidFill>
                            <a:srgbClr val="231F20"/>
                          </a:solidFill>
                          <a:latin typeface="Trebuchet MS"/>
                          <a:cs typeface="Trebuchet MS"/>
                        </a:rPr>
                        <a:t>( </a:t>
                      </a:r>
                      <a:r>
                        <a:rPr dirty="0" sz="900" spc="20">
                          <a:solidFill>
                            <a:srgbClr val="231F20"/>
                          </a:solidFill>
                          <a:latin typeface="華康標楷體"/>
                          <a:cs typeface="華康標楷體"/>
                        </a:rPr>
                        <a:t>下一個檔位</a:t>
                      </a:r>
                      <a:r>
                        <a:rPr dirty="0" sz="900" spc="-70">
                          <a:solidFill>
                            <a:srgbClr val="231F20"/>
                          </a:solidFill>
                          <a:latin typeface="Trebuchet MS"/>
                          <a:cs typeface="Trebuchet MS"/>
                        </a:rPr>
                        <a:t>)</a:t>
                      </a:r>
                      <a:r>
                        <a:rPr dirty="0" sz="900" spc="-70">
                          <a:solidFill>
                            <a:srgbClr val="231F20"/>
                          </a:solidFill>
                          <a:latin typeface="Trebuchet MS"/>
                          <a:cs typeface="Trebuchet MS"/>
                        </a:rPr>
                        <a:t>	</a:t>
                      </a:r>
                      <a:r>
                        <a:rPr dirty="0" sz="900" spc="10">
                          <a:solidFill>
                            <a:srgbClr val="231F20"/>
                          </a:solidFill>
                          <a:latin typeface="華康標楷體"/>
                          <a:cs typeface="華康標楷體"/>
                        </a:rPr>
                        <a:t>行駛過程中， 利用</a:t>
                      </a:r>
                      <a:r>
                        <a:rPr dirty="0" sz="900" spc="10">
                          <a:solidFill>
                            <a:srgbClr val="231F20"/>
                          </a:solidFill>
                          <a:latin typeface="華康標楷體"/>
                          <a:cs typeface="華康標楷體"/>
                        </a:rPr>
                        <a:t>	</a:t>
                      </a:r>
                      <a:r>
                        <a:rPr dirty="0" sz="900" spc="85">
                          <a:solidFill>
                            <a:srgbClr val="231F20"/>
                          </a:solidFill>
                          <a:latin typeface="華康標楷體"/>
                          <a:cs typeface="華康標楷體"/>
                        </a:rPr>
                        <a:t>右腳鬆開油門踏板</a:t>
                      </a:r>
                      <a:r>
                        <a:rPr dirty="0" sz="900" spc="85">
                          <a:solidFill>
                            <a:srgbClr val="231F20"/>
                          </a:solidFill>
                          <a:latin typeface="華康標楷體"/>
                          <a:cs typeface="華康標楷體"/>
                        </a:rPr>
                        <a:t>	</a:t>
                      </a:r>
                      <a:r>
                        <a:rPr dirty="0" sz="900" spc="-10">
                          <a:solidFill>
                            <a:srgbClr val="231F20"/>
                          </a:solidFill>
                          <a:latin typeface="華康標楷體"/>
                          <a:cs typeface="華康標楷體"/>
                        </a:rPr>
                        <a:t>與踩下煞車踏板</a:t>
                      </a:r>
                      <a:endParaRPr sz="900">
                        <a:latin typeface="華康標楷體"/>
                        <a:cs typeface="華康標楷體"/>
                      </a:endParaRPr>
                    </a:p>
                    <a:p>
                      <a:pPr algn="just" marL="312420" marR="37465" indent="-295275">
                        <a:lnSpc>
                          <a:spcPct val="102400"/>
                        </a:lnSpc>
                        <a:spcBef>
                          <a:spcPts val="400"/>
                        </a:spcBef>
                        <a:buSzPct val="94444"/>
                        <a:buFont typeface=""/>
                        <a:buAutoNum type="arabicPlain"/>
                        <a:tabLst>
                          <a:tab pos="312420" algn="l"/>
                          <a:tab pos="313690" algn="l"/>
                        </a:tabLst>
                      </a:pPr>
                      <a:r>
                        <a:rPr dirty="0" sz="900">
                          <a:solidFill>
                            <a:srgbClr val="231F20"/>
                          </a:solidFill>
                          <a:latin typeface="Times New Roman"/>
                          <a:cs typeface="Times New Roman"/>
                        </a:rPr>
                        <a:t>	</a:t>
                      </a:r>
                      <a:r>
                        <a:rPr dirty="0" sz="900" spc="85">
                          <a:solidFill>
                            <a:srgbClr val="231F20"/>
                          </a:solidFill>
                          <a:latin typeface="華康標楷體"/>
                          <a:cs typeface="華康標楷體"/>
                        </a:rPr>
                        <a:t>利用左腳踩下離合</a:t>
                      </a:r>
                      <a:r>
                        <a:rPr dirty="0" sz="900" spc="5">
                          <a:solidFill>
                            <a:srgbClr val="231F20"/>
                          </a:solidFill>
                          <a:latin typeface="華康標楷體"/>
                          <a:cs typeface="華康標楷體"/>
                        </a:rPr>
                        <a:t>器踏板， 與右腳踩</a:t>
                      </a:r>
                      <a:r>
                        <a:rPr dirty="0" sz="900" spc="85">
                          <a:solidFill>
                            <a:srgbClr val="231F20"/>
                          </a:solidFill>
                          <a:latin typeface="華康標楷體"/>
                          <a:cs typeface="華康標楷體"/>
                        </a:rPr>
                        <a:t>下煞車踏板之配合</a:t>
                      </a:r>
                      <a:r>
                        <a:rPr dirty="0" sz="900" spc="-10">
                          <a:solidFill>
                            <a:srgbClr val="231F20"/>
                          </a:solidFill>
                          <a:latin typeface="華康標楷體"/>
                          <a:cs typeface="華康標楷體"/>
                        </a:rPr>
                        <a:t>時機</a:t>
                      </a:r>
                      <a:endParaRPr sz="900">
                        <a:latin typeface="華康標楷體"/>
                        <a:cs typeface="華康標楷體"/>
                      </a:endParaRPr>
                    </a:p>
                    <a:p>
                      <a:pPr>
                        <a:lnSpc>
                          <a:spcPct val="100000"/>
                        </a:lnSpc>
                      </a:pPr>
                      <a:endParaRPr sz="900">
                        <a:latin typeface="Times New Roman"/>
                        <a:cs typeface="Times New Roman"/>
                      </a:endParaRPr>
                    </a:p>
                    <a:p>
                      <a:pPr>
                        <a:lnSpc>
                          <a:spcPct val="100000"/>
                        </a:lnSpc>
                        <a:spcBef>
                          <a:spcPts val="45"/>
                        </a:spcBef>
                      </a:pPr>
                      <a:endParaRPr sz="1250">
                        <a:latin typeface="Times New Roman"/>
                        <a:cs typeface="Times New Roman"/>
                      </a:endParaRPr>
                    </a:p>
                    <a:p>
                      <a:pPr marL="132715" marR="44450" indent="-115570">
                        <a:lnSpc>
                          <a:spcPct val="102400"/>
                        </a:lnSpc>
                        <a:spcBef>
                          <a:spcPts val="5"/>
                        </a:spcBef>
                      </a:pPr>
                      <a:r>
                        <a:rPr dirty="0" sz="900" spc="-5">
                          <a:solidFill>
                            <a:srgbClr val="231F20"/>
                          </a:solidFill>
                          <a:latin typeface="華康標楷體"/>
                          <a:cs typeface="華康標楷體"/>
                        </a:rPr>
                        <a:t>．掌握加速與減速換檔的</a:t>
                      </a:r>
                      <a:r>
                        <a:rPr dirty="0" sz="900" spc="-20">
                          <a:solidFill>
                            <a:srgbClr val="231F20"/>
                          </a:solidFill>
                          <a:latin typeface="華康標楷體"/>
                          <a:cs typeface="華康標楷體"/>
                        </a:rPr>
                        <a:t>方法與要領</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313055" marR="36830" indent="-295275">
                        <a:lnSpc>
                          <a:spcPct val="102400"/>
                        </a:lnSpc>
                        <a:spcBef>
                          <a:spcPts val="65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85">
                          <a:solidFill>
                            <a:srgbClr val="231F20"/>
                          </a:solidFill>
                          <a:latin typeface="華康標楷體"/>
                          <a:cs typeface="華康標楷體"/>
                        </a:rPr>
                        <a:t>在車輛引擎熄火的</a:t>
                      </a:r>
                      <a:r>
                        <a:rPr dirty="0" sz="900" spc="-45">
                          <a:solidFill>
                            <a:srgbClr val="231F20"/>
                          </a:solidFill>
                          <a:latin typeface="華康標楷體"/>
                          <a:cs typeface="華康標楷體"/>
                        </a:rPr>
                        <a:t>狀態下，排檔桿按 </a:t>
                      </a:r>
                      <a:r>
                        <a:rPr dirty="0" sz="900">
                          <a:solidFill>
                            <a:srgbClr val="231F20"/>
                          </a:solidFill>
                          <a:latin typeface="Trebuchet MS"/>
                          <a:cs typeface="Trebuchet MS"/>
                        </a:rPr>
                        <a:t>1</a:t>
                      </a:r>
                      <a:r>
                        <a:rPr dirty="0" sz="900" spc="-55">
                          <a:solidFill>
                            <a:srgbClr val="231F20"/>
                          </a:solidFill>
                          <a:latin typeface="華康標楷體"/>
                          <a:cs typeface="華康標楷體"/>
                        </a:rPr>
                        <a:t>檔→ </a:t>
                      </a:r>
                      <a:r>
                        <a:rPr dirty="0" sz="900">
                          <a:solidFill>
                            <a:srgbClr val="231F20"/>
                          </a:solidFill>
                          <a:latin typeface="Trebuchet MS"/>
                          <a:cs typeface="Trebuchet MS"/>
                        </a:rPr>
                        <a:t>5</a:t>
                      </a:r>
                      <a:r>
                        <a:rPr dirty="0" sz="900" spc="-50">
                          <a:solidFill>
                            <a:srgbClr val="231F20"/>
                          </a:solidFill>
                          <a:latin typeface="Trebuchet MS"/>
                          <a:cs typeface="Trebuchet MS"/>
                        </a:rPr>
                        <a:t> </a:t>
                      </a:r>
                      <a:r>
                        <a:rPr dirty="0" sz="900" spc="-10">
                          <a:solidFill>
                            <a:srgbClr val="231F20"/>
                          </a:solidFill>
                          <a:latin typeface="華康標楷體"/>
                          <a:cs typeface="華康標楷體"/>
                        </a:rPr>
                        <a:t>檔、</a:t>
                      </a:r>
                      <a:r>
                        <a:rPr dirty="0" sz="900">
                          <a:solidFill>
                            <a:srgbClr val="231F20"/>
                          </a:solidFill>
                          <a:latin typeface="Trebuchet MS"/>
                          <a:cs typeface="Trebuchet MS"/>
                        </a:rPr>
                        <a:t>5</a:t>
                      </a:r>
                      <a:r>
                        <a:rPr dirty="0" sz="900" spc="-50">
                          <a:solidFill>
                            <a:srgbClr val="231F20"/>
                          </a:solidFill>
                          <a:latin typeface="Trebuchet MS"/>
                          <a:cs typeface="Trebuchet MS"/>
                        </a:rPr>
                        <a:t> </a:t>
                      </a:r>
                      <a:r>
                        <a:rPr dirty="0" sz="900" spc="-55">
                          <a:solidFill>
                            <a:srgbClr val="231F20"/>
                          </a:solidFill>
                          <a:latin typeface="華康標楷體"/>
                          <a:cs typeface="華康標楷體"/>
                        </a:rPr>
                        <a:t>檔→ </a:t>
                      </a:r>
                      <a:r>
                        <a:rPr dirty="0" sz="900">
                          <a:solidFill>
                            <a:srgbClr val="231F20"/>
                          </a:solidFill>
                          <a:latin typeface="Trebuchet MS"/>
                          <a:cs typeface="Trebuchet MS"/>
                        </a:rPr>
                        <a:t>1</a:t>
                      </a:r>
                      <a:r>
                        <a:rPr dirty="0" sz="900" spc="-10">
                          <a:solidFill>
                            <a:srgbClr val="231F20"/>
                          </a:solidFill>
                          <a:latin typeface="華康標楷體"/>
                          <a:cs typeface="華康標楷體"/>
                        </a:rPr>
                        <a:t>檔的順序練習換檔</a:t>
                      </a:r>
                      <a:endParaRPr sz="900">
                        <a:latin typeface="華康標楷體"/>
                        <a:cs typeface="華康標楷體"/>
                      </a:endParaRPr>
                    </a:p>
                    <a:p>
                      <a:pPr algn="just" marL="313055" marR="36195" indent="-295275">
                        <a:lnSpc>
                          <a:spcPct val="102400"/>
                        </a:lnSpc>
                        <a:spcBef>
                          <a:spcPts val="51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85">
                          <a:solidFill>
                            <a:srgbClr val="231F20"/>
                          </a:solidFill>
                          <a:latin typeface="華康標楷體"/>
                          <a:cs typeface="華康標楷體"/>
                        </a:rPr>
                        <a:t>在車輛引擎熄火的</a:t>
                      </a:r>
                      <a:r>
                        <a:rPr dirty="0" sz="900" spc="5">
                          <a:solidFill>
                            <a:srgbClr val="231F20"/>
                          </a:solidFill>
                          <a:latin typeface="華康標楷體"/>
                          <a:cs typeface="華康標楷體"/>
                        </a:rPr>
                        <a:t>狀態下， 配合離合</a:t>
                      </a:r>
                      <a:r>
                        <a:rPr dirty="0" sz="900" spc="70">
                          <a:solidFill>
                            <a:srgbClr val="231F20"/>
                          </a:solidFill>
                          <a:latin typeface="華康標楷體"/>
                          <a:cs typeface="華康標楷體"/>
                        </a:rPr>
                        <a:t>器和油門的操作，</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305435" marR="45085" indent="-288290">
                        <a:lnSpc>
                          <a:spcPct val="102400"/>
                        </a:lnSpc>
                        <a:spcBef>
                          <a:spcPts val="254"/>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使用 </a:t>
                      </a:r>
                      <a:r>
                        <a:rPr dirty="0" sz="900">
                          <a:solidFill>
                            <a:srgbClr val="231F20"/>
                          </a:solidFill>
                          <a:latin typeface="Trebuchet MS"/>
                          <a:cs typeface="Trebuchet MS"/>
                        </a:rPr>
                        <a:t>1</a:t>
                      </a:r>
                      <a:r>
                        <a:rPr dirty="0" sz="900" spc="-60">
                          <a:solidFill>
                            <a:srgbClr val="231F20"/>
                          </a:solidFill>
                          <a:latin typeface="Trebuchet MS"/>
                          <a:cs typeface="Trebuchet MS"/>
                        </a:rPr>
                        <a:t> </a:t>
                      </a:r>
                      <a:r>
                        <a:rPr dirty="0" sz="900" spc="10">
                          <a:solidFill>
                            <a:srgbClr val="231F20"/>
                          </a:solidFill>
                          <a:latin typeface="華康標楷體"/>
                          <a:cs typeface="華康標楷體"/>
                        </a:rPr>
                        <a:t>檔車速行駛，並以右腳反覆踩下與鬆開煞車踏</a:t>
                      </a:r>
                      <a:r>
                        <a:rPr dirty="0" sz="900" spc="5">
                          <a:solidFill>
                            <a:srgbClr val="231F20"/>
                          </a:solidFill>
                          <a:latin typeface="華康標楷體"/>
                          <a:cs typeface="華康標楷體"/>
                        </a:rPr>
                        <a:t>板。利用煞車進行減速的同時，掌握煞車減速之速度</a:t>
                      </a:r>
                      <a:r>
                        <a:rPr dirty="0" sz="900" spc="-10">
                          <a:solidFill>
                            <a:srgbClr val="231F20"/>
                          </a:solidFill>
                          <a:latin typeface="華康標楷體"/>
                          <a:cs typeface="華康標楷體"/>
                        </a:rPr>
                        <a:t>下限。</a:t>
                      </a:r>
                      <a:endParaRPr sz="900">
                        <a:latin typeface="華康標楷體"/>
                        <a:cs typeface="華康標楷體"/>
                      </a:endParaRPr>
                    </a:p>
                    <a:p>
                      <a:pPr>
                        <a:lnSpc>
                          <a:spcPct val="100000"/>
                        </a:lnSpc>
                        <a:spcBef>
                          <a:spcPts val="5"/>
                        </a:spcBef>
                        <a:buClr>
                          <a:srgbClr val="231F20"/>
                        </a:buClr>
                        <a:buFont typeface=""/>
                        <a:buAutoNum type="arabicPlain"/>
                      </a:pPr>
                      <a:endParaRPr sz="1300">
                        <a:latin typeface="Times New Roman"/>
                        <a:cs typeface="Times New Roman"/>
                      </a:endParaRPr>
                    </a:p>
                    <a:p>
                      <a:pPr algn="just" marL="305435" marR="45720" indent="-288290">
                        <a:lnSpc>
                          <a:spcPct val="102400"/>
                        </a:lnSpc>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114">
                          <a:solidFill>
                            <a:srgbClr val="231F20"/>
                          </a:solidFill>
                          <a:latin typeface="華康標楷體"/>
                          <a:cs typeface="華康標楷體"/>
                        </a:rPr>
                        <a:t>以 </a:t>
                      </a:r>
                      <a:r>
                        <a:rPr dirty="0" sz="900">
                          <a:solidFill>
                            <a:srgbClr val="231F20"/>
                          </a:solidFill>
                          <a:latin typeface="Trebuchet MS"/>
                          <a:cs typeface="Trebuchet MS"/>
                        </a:rPr>
                        <a:t>2</a:t>
                      </a:r>
                      <a:r>
                        <a:rPr dirty="0" sz="900" spc="-60">
                          <a:solidFill>
                            <a:srgbClr val="231F20"/>
                          </a:solidFill>
                          <a:latin typeface="Trebuchet MS"/>
                          <a:cs typeface="Trebuchet MS"/>
                        </a:rPr>
                        <a:t> </a:t>
                      </a:r>
                      <a:r>
                        <a:rPr dirty="0" sz="900" spc="10">
                          <a:solidFill>
                            <a:srgbClr val="231F20"/>
                          </a:solidFill>
                          <a:latin typeface="華康標楷體"/>
                          <a:cs typeface="華康標楷體"/>
                        </a:rPr>
                        <a:t>檔的車速行駛，並以右腳反覆踩下和鬆開煞車踏</a:t>
                      </a:r>
                      <a:r>
                        <a:rPr dirty="0" sz="900" spc="-25">
                          <a:solidFill>
                            <a:srgbClr val="231F20"/>
                          </a:solidFill>
                          <a:latin typeface="華康標楷體"/>
                          <a:cs typeface="華康標楷體"/>
                        </a:rPr>
                        <a:t>板。掌握車輛於 </a:t>
                      </a:r>
                      <a:r>
                        <a:rPr dirty="0" sz="900">
                          <a:solidFill>
                            <a:srgbClr val="231F20"/>
                          </a:solidFill>
                          <a:latin typeface="Trebuchet MS"/>
                          <a:cs typeface="Trebuchet MS"/>
                        </a:rPr>
                        <a:t>2</a:t>
                      </a:r>
                      <a:r>
                        <a:rPr dirty="0" sz="900" spc="-60">
                          <a:solidFill>
                            <a:srgbClr val="231F20"/>
                          </a:solidFill>
                          <a:latin typeface="Trebuchet MS"/>
                          <a:cs typeface="Trebuchet MS"/>
                        </a:rPr>
                        <a:t> </a:t>
                      </a:r>
                      <a:r>
                        <a:rPr dirty="0" sz="900" spc="10">
                          <a:solidFill>
                            <a:srgbClr val="231F20"/>
                          </a:solidFill>
                          <a:latin typeface="華康標楷體"/>
                          <a:cs typeface="華康標楷體"/>
                        </a:rPr>
                        <a:t>檔行駛時，靠煞車進行減速與靠煞</a:t>
                      </a:r>
                      <a:r>
                        <a:rPr dirty="0" sz="900" spc="-30">
                          <a:solidFill>
                            <a:srgbClr val="231F20"/>
                          </a:solidFill>
                          <a:latin typeface="華康標楷體"/>
                          <a:cs typeface="華康標楷體"/>
                        </a:rPr>
                        <a:t>車減速時之速度下限為何，並與 </a:t>
                      </a:r>
                      <a:r>
                        <a:rPr dirty="0" sz="900">
                          <a:solidFill>
                            <a:srgbClr val="231F20"/>
                          </a:solidFill>
                          <a:latin typeface="Trebuchet MS"/>
                          <a:cs typeface="Trebuchet MS"/>
                        </a:rPr>
                        <a:t>1</a:t>
                      </a:r>
                      <a:r>
                        <a:rPr dirty="0" sz="900" spc="-65">
                          <a:solidFill>
                            <a:srgbClr val="231F20"/>
                          </a:solidFill>
                          <a:latin typeface="Trebuchet MS"/>
                          <a:cs typeface="Trebuchet MS"/>
                        </a:rPr>
                        <a:t> </a:t>
                      </a:r>
                      <a:r>
                        <a:rPr dirty="0" sz="900" spc="-10">
                          <a:solidFill>
                            <a:srgbClr val="231F20"/>
                          </a:solidFill>
                          <a:latin typeface="華康標楷體"/>
                          <a:cs typeface="華康標楷體"/>
                        </a:rPr>
                        <a:t>檔做比較。</a:t>
                      </a:r>
                      <a:endParaRPr sz="900">
                        <a:latin typeface="華康標楷體"/>
                        <a:cs typeface="華康標楷體"/>
                      </a:endParaRPr>
                    </a:p>
                    <a:p>
                      <a:pPr>
                        <a:lnSpc>
                          <a:spcPct val="100000"/>
                        </a:lnSpc>
                        <a:spcBef>
                          <a:spcPts val="10"/>
                        </a:spcBef>
                        <a:buClr>
                          <a:srgbClr val="231F20"/>
                        </a:buClr>
                        <a:buFont typeface=""/>
                        <a:buAutoNum type="arabicPlain"/>
                      </a:pPr>
                      <a:endParaRPr sz="1300">
                        <a:latin typeface="Times New Roman"/>
                        <a:cs typeface="Times New Roman"/>
                      </a:endParaRPr>
                    </a:p>
                    <a:p>
                      <a:pPr algn="just" marL="305435" marR="45085" indent="-288290">
                        <a:lnSpc>
                          <a:spcPct val="102400"/>
                        </a:lnSpc>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在車輛即將停止前，左腳踩下離合器踏板，同時右腳</a:t>
                      </a:r>
                      <a:r>
                        <a:rPr dirty="0" sz="900" spc="-5">
                          <a:solidFill>
                            <a:srgbClr val="231F20"/>
                          </a:solidFill>
                          <a:latin typeface="華康標楷體"/>
                          <a:cs typeface="華康標楷體"/>
                        </a:rPr>
                        <a:t>踩下煞車踏板直到車輛完全停止</a:t>
                      </a:r>
                      <a:r>
                        <a:rPr dirty="0" sz="900">
                          <a:solidFill>
                            <a:srgbClr val="231F20"/>
                          </a:solidFill>
                          <a:latin typeface="華康標楷體"/>
                          <a:cs typeface="華康標楷體"/>
                        </a:rPr>
                        <a:t>（</a:t>
                      </a:r>
                      <a:r>
                        <a:rPr dirty="0" sz="900" spc="-10">
                          <a:solidFill>
                            <a:srgbClr val="231F20"/>
                          </a:solidFill>
                          <a:latin typeface="華康標楷體"/>
                          <a:cs typeface="華康標楷體"/>
                        </a:rPr>
                        <a:t>讓學員體驗引擎中途熄火，並掌握煞車時速度的下限範圍與踩離合器踏</a:t>
                      </a:r>
                      <a:r>
                        <a:rPr dirty="0" sz="900">
                          <a:solidFill>
                            <a:srgbClr val="231F20"/>
                          </a:solidFill>
                          <a:latin typeface="華康標楷體"/>
                          <a:cs typeface="華康標楷體"/>
                        </a:rPr>
                        <a:t>板的時機</a:t>
                      </a:r>
                      <a:r>
                        <a:rPr dirty="0" sz="900" spc="-10">
                          <a:solidFill>
                            <a:srgbClr val="231F20"/>
                          </a:solidFill>
                          <a:latin typeface="華康標楷體"/>
                          <a:cs typeface="華康標楷體"/>
                        </a:rPr>
                        <a:t>）</a:t>
                      </a:r>
                      <a:r>
                        <a:rPr dirty="0" sz="900" spc="-15">
                          <a:solidFill>
                            <a:srgbClr val="231F20"/>
                          </a:solidFill>
                          <a:latin typeface="華康標楷體"/>
                          <a:cs typeface="華康標楷體"/>
                        </a:rPr>
                        <a:t>。伴隨加、減速換擋操作之需要，手、腳動作配合，依序操作，學習加速換檔與減速換檔的操</a:t>
                      </a:r>
                      <a:r>
                        <a:rPr dirty="0" sz="900" spc="-30">
                          <a:solidFill>
                            <a:srgbClr val="231F20"/>
                          </a:solidFill>
                          <a:latin typeface="華康標楷體"/>
                          <a:cs typeface="華康標楷體"/>
                        </a:rPr>
                        <a:t>作。</a:t>
                      </a:r>
                      <a:endParaRPr sz="900">
                        <a:latin typeface="華康標楷體"/>
                        <a:cs typeface="華康標楷體"/>
                      </a:endParaRPr>
                    </a:p>
                    <a:p>
                      <a:pPr marL="132715" marR="19685" indent="-115570">
                        <a:lnSpc>
                          <a:spcPct val="102400"/>
                        </a:lnSpc>
                        <a:spcBef>
                          <a:spcPts val="310"/>
                        </a:spcBef>
                      </a:pPr>
                      <a:r>
                        <a:rPr dirty="0" sz="900" spc="-65">
                          <a:solidFill>
                            <a:srgbClr val="231F20"/>
                          </a:solidFill>
                          <a:latin typeface="華康標楷體"/>
                          <a:cs typeface="華康標楷體"/>
                        </a:rPr>
                        <a:t>．伴隨加、減速換檔操作之需要，手、腳動作配合依序操作，</a:t>
                      </a:r>
                      <a:r>
                        <a:rPr dirty="0" sz="900" spc="-15">
                          <a:solidFill>
                            <a:srgbClr val="231F20"/>
                          </a:solidFill>
                          <a:latin typeface="華康標楷體"/>
                          <a:cs typeface="華康標楷體"/>
                        </a:rPr>
                        <a:t>學習加速與減速換檔的操作。</a:t>
                      </a:r>
                      <a:endParaRPr sz="900">
                        <a:latin typeface="華康標楷體"/>
                        <a:cs typeface="華康標楷體"/>
                      </a:endParaRPr>
                    </a:p>
                    <a:p>
                      <a:pPr marL="133350" marR="47625" indent="-115570">
                        <a:lnSpc>
                          <a:spcPct val="102400"/>
                        </a:lnSpc>
                        <a:spcBef>
                          <a:spcPts val="765"/>
                        </a:spcBef>
                      </a:pPr>
                      <a:r>
                        <a:rPr dirty="0" sz="900" spc="-15">
                          <a:solidFill>
                            <a:srgbClr val="231F20"/>
                          </a:solidFill>
                          <a:latin typeface="華康標楷體"/>
                          <a:cs typeface="華康標楷體"/>
                        </a:rPr>
                        <a:t>．初次教學可先讓學員在車輛引擎熄火的狀態下，練習加速與減速換檔的方法。</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7780">
                        <a:lnSpc>
                          <a:spcPct val="100000"/>
                        </a:lnSpc>
                        <a:spcBef>
                          <a:spcPts val="805"/>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1</a:t>
                      </a:r>
                      <a:r>
                        <a:rPr dirty="0" sz="900" spc="-10">
                          <a:solidFill>
                            <a:srgbClr val="231F20"/>
                          </a:solidFill>
                          <a:latin typeface="華康標楷體"/>
                          <a:cs typeface="華康標楷體"/>
                        </a:rPr>
                        <a:t>）按照項目</a:t>
                      </a:r>
                      <a:r>
                        <a:rPr dirty="0" sz="900" spc="-20">
                          <a:solidFill>
                            <a:srgbClr val="231F20"/>
                          </a:solidFill>
                          <a:latin typeface="華康標楷體"/>
                          <a:cs typeface="華康標楷體"/>
                        </a:rPr>
                        <a:t>（</a:t>
                      </a:r>
                      <a:r>
                        <a:rPr dirty="0" sz="900" spc="-20">
                          <a:solidFill>
                            <a:srgbClr val="231F20"/>
                          </a:solidFill>
                          <a:latin typeface="Trebuchet MS"/>
                          <a:cs typeface="Trebuchet MS"/>
                        </a:rPr>
                        <a:t>2</a:t>
                      </a:r>
                      <a:r>
                        <a:rPr dirty="0" sz="900" spc="-20">
                          <a:solidFill>
                            <a:srgbClr val="231F20"/>
                          </a:solidFill>
                          <a:latin typeface="華康標楷體"/>
                          <a:cs typeface="華康標楷體"/>
                        </a:rPr>
                        <a:t>）—（</a:t>
                      </a:r>
                      <a:r>
                        <a:rPr dirty="0" sz="900" spc="-20">
                          <a:solidFill>
                            <a:srgbClr val="231F20"/>
                          </a:solidFill>
                          <a:latin typeface="Trebuchet MS"/>
                          <a:cs typeface="Trebuchet MS"/>
                        </a:rPr>
                        <a:t>4</a:t>
                      </a:r>
                      <a:r>
                        <a:rPr dirty="0" sz="900" spc="-20">
                          <a:solidFill>
                            <a:srgbClr val="231F20"/>
                          </a:solidFill>
                          <a:latin typeface="華康標楷體"/>
                          <a:cs typeface="華康標楷體"/>
                        </a:rPr>
                        <a:t>）</a:t>
                      </a:r>
                      <a:r>
                        <a:rPr dirty="0" sz="900" spc="-30">
                          <a:solidFill>
                            <a:srgbClr val="231F20"/>
                          </a:solidFill>
                          <a:latin typeface="華康標楷體"/>
                          <a:cs typeface="華康標楷體"/>
                        </a:rPr>
                        <a:t>教導</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30"/>
                        </a:spcBef>
                      </a:pPr>
                      <a:endParaRPr sz="1150">
                        <a:latin typeface="Times New Roman"/>
                        <a:cs typeface="Times New Roman"/>
                      </a:endParaRPr>
                    </a:p>
                    <a:p>
                      <a:pPr marL="17780">
                        <a:lnSpc>
                          <a:spcPct val="100000"/>
                        </a:lnSpc>
                      </a:pPr>
                      <a:r>
                        <a:rPr dirty="0" sz="900" spc="-10">
                          <a:solidFill>
                            <a:srgbClr val="231F20"/>
                          </a:solidFill>
                          <a:latin typeface="華康標楷體"/>
                          <a:cs typeface="華康標楷體"/>
                        </a:rPr>
                        <a:t>（</a:t>
                      </a:r>
                      <a:r>
                        <a:rPr dirty="0" sz="900" spc="-10">
                          <a:solidFill>
                            <a:srgbClr val="231F20"/>
                          </a:solidFill>
                          <a:latin typeface="Trebuchet MS"/>
                          <a:cs typeface="Trebuchet MS"/>
                        </a:rPr>
                        <a:t>2</a:t>
                      </a:r>
                      <a:r>
                        <a:rPr dirty="0" sz="900" spc="-10">
                          <a:solidFill>
                            <a:srgbClr val="231F20"/>
                          </a:solidFill>
                          <a:latin typeface="華康標楷體"/>
                          <a:cs typeface="華康標楷體"/>
                        </a:rPr>
                        <a:t>）</a:t>
                      </a:r>
                      <a:r>
                        <a:rPr dirty="0" sz="900" spc="-15">
                          <a:solidFill>
                            <a:srgbClr val="231F20"/>
                          </a:solidFill>
                          <a:latin typeface="華康標楷體"/>
                          <a:cs typeface="華康標楷體"/>
                        </a:rPr>
                        <a:t>讓手的操作與腳的操作搭配，並反覆練習。</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1200">
                        <a:latin typeface="Times New Roman"/>
                        <a:cs typeface="Times New Roman"/>
                      </a:endParaRPr>
                    </a:p>
                    <a:p>
                      <a:pPr algn="just" marL="142240" marR="19685" indent="-124460">
                        <a:lnSpc>
                          <a:spcPts val="1060"/>
                        </a:lnSpc>
                      </a:pPr>
                      <a:r>
                        <a:rPr dirty="0" sz="900" spc="55">
                          <a:solidFill>
                            <a:srgbClr val="231F20"/>
                          </a:solidFill>
                          <a:latin typeface="華康標楷體"/>
                          <a:cs typeface="華康標楷體"/>
                        </a:rPr>
                        <a:t>．行駛中換檔對初學者較</a:t>
                      </a:r>
                      <a:r>
                        <a:rPr dirty="0" sz="900" spc="-25">
                          <a:solidFill>
                            <a:srgbClr val="231F20"/>
                          </a:solidFill>
                          <a:latin typeface="華康標楷體"/>
                          <a:cs typeface="華康標楷體"/>
                        </a:rPr>
                        <a:t>困難，所以教練指導時，</a:t>
                      </a:r>
                      <a:r>
                        <a:rPr dirty="0" sz="900" spc="50">
                          <a:solidFill>
                            <a:srgbClr val="231F20"/>
                          </a:solidFill>
                          <a:latin typeface="華康標楷體"/>
                          <a:cs typeface="華康標楷體"/>
                        </a:rPr>
                        <a:t>應讓學員的手、腳循序</a:t>
                      </a:r>
                      <a:r>
                        <a:rPr dirty="0" sz="900" spc="155">
                          <a:solidFill>
                            <a:srgbClr val="231F20"/>
                          </a:solidFill>
                          <a:latin typeface="華康標楷體"/>
                          <a:cs typeface="華康標楷體"/>
                        </a:rPr>
                        <a:t>漸進逐步熟練換檔動</a:t>
                      </a:r>
                      <a:r>
                        <a:rPr dirty="0" sz="900" spc="-50">
                          <a:solidFill>
                            <a:srgbClr val="231F20"/>
                          </a:solidFill>
                          <a:latin typeface="華康標楷體"/>
                          <a:cs typeface="華康標楷體"/>
                        </a:rPr>
                        <a:t> </a:t>
                      </a:r>
                      <a:r>
                        <a:rPr dirty="0" sz="900" spc="-30">
                          <a:solidFill>
                            <a:srgbClr val="231F20"/>
                          </a:solidFill>
                          <a:latin typeface="華康標楷體"/>
                          <a:cs typeface="華康標楷體"/>
                        </a:rPr>
                        <a:t>作。</a:t>
                      </a:r>
                      <a:endParaRPr sz="900">
                        <a:latin typeface="華康標楷體"/>
                        <a:cs typeface="華康標楷體"/>
                      </a:endParaRPr>
                    </a:p>
                    <a:p>
                      <a:pPr algn="just" marL="142240" marR="37465" indent="-124460">
                        <a:lnSpc>
                          <a:spcPts val="1060"/>
                        </a:lnSpc>
                        <a:spcBef>
                          <a:spcPts val="15"/>
                        </a:spcBef>
                      </a:pPr>
                      <a:r>
                        <a:rPr dirty="0" sz="900" spc="55">
                          <a:solidFill>
                            <a:srgbClr val="231F20"/>
                          </a:solidFill>
                          <a:latin typeface="華康標楷體"/>
                          <a:cs typeface="華康標楷體"/>
                        </a:rPr>
                        <a:t>．手排車務必要注意離合</a:t>
                      </a:r>
                      <a:r>
                        <a:rPr dirty="0" sz="900" spc="45">
                          <a:solidFill>
                            <a:srgbClr val="231F20"/>
                          </a:solidFill>
                          <a:latin typeface="華康標楷體"/>
                          <a:cs typeface="華康標楷體"/>
                        </a:rPr>
                        <a:t>器之操控，重點「快踩</a:t>
                      </a:r>
                      <a:r>
                        <a:rPr dirty="0" sz="900" spc="-20">
                          <a:solidFill>
                            <a:srgbClr val="231F20"/>
                          </a:solidFill>
                          <a:latin typeface="華康標楷體"/>
                          <a:cs typeface="華康標楷體"/>
                        </a:rPr>
                        <a:t>慢放」。</a:t>
                      </a:r>
                      <a:endParaRPr sz="900">
                        <a:latin typeface="華康標楷體"/>
                        <a:cs typeface="華康標楷體"/>
                      </a:endParaRPr>
                    </a:p>
                    <a:p>
                      <a:pPr algn="just" marL="142240" marR="30480" indent="-124460">
                        <a:lnSpc>
                          <a:spcPct val="102400"/>
                        </a:lnSpc>
                        <a:spcBef>
                          <a:spcPts val="500"/>
                        </a:spcBef>
                      </a:pPr>
                      <a:r>
                        <a:rPr dirty="0" sz="900" spc="50">
                          <a:solidFill>
                            <a:srgbClr val="231F20"/>
                          </a:solidFill>
                          <a:latin typeface="華康標楷體"/>
                          <a:cs typeface="華康標楷體"/>
                        </a:rPr>
                        <a:t>．提醒學員，駕駛車輛時應依序換檔，避免跳檔</a:t>
                      </a:r>
                      <a:r>
                        <a:rPr dirty="0" sz="900" spc="-25">
                          <a:solidFill>
                            <a:srgbClr val="231F20"/>
                          </a:solidFill>
                          <a:latin typeface="華康標楷體"/>
                          <a:cs typeface="華康標楷體"/>
                        </a:rPr>
                        <a:t>操作 </a:t>
                      </a:r>
                      <a:r>
                        <a:rPr dirty="0" sz="900" spc="-50">
                          <a:solidFill>
                            <a:srgbClr val="231F20"/>
                          </a:solidFill>
                          <a:latin typeface="Trebuchet MS"/>
                          <a:cs typeface="Trebuchet MS"/>
                        </a:rPr>
                        <a:t>( </a:t>
                      </a:r>
                      <a:r>
                        <a:rPr dirty="0" sz="900" spc="-100">
                          <a:solidFill>
                            <a:srgbClr val="231F20"/>
                          </a:solidFill>
                          <a:latin typeface="華康標楷體"/>
                          <a:cs typeface="華康標楷體"/>
                        </a:rPr>
                        <a:t>如 </a:t>
                      </a:r>
                      <a:r>
                        <a:rPr dirty="0" sz="900">
                          <a:solidFill>
                            <a:srgbClr val="231F20"/>
                          </a:solidFill>
                          <a:latin typeface="Trebuchet MS"/>
                          <a:cs typeface="Trebuchet MS"/>
                        </a:rPr>
                        <a:t>1</a:t>
                      </a:r>
                      <a:r>
                        <a:rPr dirty="0" sz="900" spc="-30">
                          <a:solidFill>
                            <a:srgbClr val="231F20"/>
                          </a:solidFill>
                          <a:latin typeface="Trebuchet MS"/>
                          <a:cs typeface="Trebuchet MS"/>
                        </a:rPr>
                        <a:t> </a:t>
                      </a:r>
                      <a:r>
                        <a:rPr dirty="0" sz="900" spc="130">
                          <a:solidFill>
                            <a:srgbClr val="231F20"/>
                          </a:solidFill>
                          <a:latin typeface="華康標楷體"/>
                          <a:cs typeface="華康標楷體"/>
                        </a:rPr>
                        <a:t>檔直接變換</a:t>
                      </a:r>
                      <a:r>
                        <a:rPr dirty="0" sz="900" spc="-120">
                          <a:solidFill>
                            <a:srgbClr val="231F20"/>
                          </a:solidFill>
                          <a:latin typeface="華康標楷體"/>
                          <a:cs typeface="華康標楷體"/>
                        </a:rPr>
                        <a:t>至 </a:t>
                      </a:r>
                      <a:r>
                        <a:rPr dirty="0" sz="900">
                          <a:solidFill>
                            <a:srgbClr val="231F20"/>
                          </a:solidFill>
                          <a:latin typeface="Trebuchet MS"/>
                          <a:cs typeface="Trebuchet MS"/>
                        </a:rPr>
                        <a:t>3</a:t>
                      </a:r>
                      <a:r>
                        <a:rPr dirty="0" sz="900" spc="-65">
                          <a:solidFill>
                            <a:srgbClr val="231F20"/>
                          </a:solidFill>
                          <a:latin typeface="Trebuchet MS"/>
                          <a:cs typeface="Trebuchet MS"/>
                        </a:rPr>
                        <a:t> </a:t>
                      </a:r>
                      <a:r>
                        <a:rPr dirty="0" sz="900" spc="220">
                          <a:solidFill>
                            <a:srgbClr val="231F20"/>
                          </a:solidFill>
                          <a:latin typeface="華康標楷體"/>
                          <a:cs typeface="華康標楷體"/>
                        </a:rPr>
                        <a:t>檔</a:t>
                      </a:r>
                      <a:r>
                        <a:rPr dirty="0" sz="900" spc="-95">
                          <a:solidFill>
                            <a:srgbClr val="231F20"/>
                          </a:solidFill>
                          <a:latin typeface="Trebuchet MS"/>
                          <a:cs typeface="Trebuchet MS"/>
                        </a:rPr>
                        <a:t>)</a:t>
                      </a:r>
                      <a:r>
                        <a:rPr dirty="0" sz="900" spc="15">
                          <a:solidFill>
                            <a:srgbClr val="231F20"/>
                          </a:solidFill>
                          <a:latin typeface="華康標楷體"/>
                          <a:cs typeface="華康標楷體"/>
                        </a:rPr>
                        <a:t>。</a:t>
                      </a:r>
                      <a:endParaRPr sz="900">
                        <a:latin typeface="華康標楷體"/>
                        <a:cs typeface="華康標楷體"/>
                      </a:endParaRPr>
                    </a:p>
                    <a:p>
                      <a:pPr algn="just" marL="142240" marR="19685" indent="-108585">
                        <a:lnSpc>
                          <a:spcPct val="102400"/>
                        </a:lnSpc>
                        <a:spcBef>
                          <a:spcPts val="520"/>
                        </a:spcBef>
                      </a:pPr>
                      <a:r>
                        <a:rPr dirty="0" sz="900" spc="-35">
                          <a:solidFill>
                            <a:srgbClr val="231F20"/>
                          </a:solidFill>
                          <a:latin typeface="華康標楷體"/>
                          <a:cs typeface="華康標楷體"/>
                        </a:rPr>
                        <a:t>．在不看手或腳的情況下，</a:t>
                      </a:r>
                      <a:r>
                        <a:rPr dirty="0" sz="900" spc="50">
                          <a:solidFill>
                            <a:srgbClr val="231F20"/>
                          </a:solidFill>
                          <a:latin typeface="華康標楷體"/>
                          <a:cs typeface="華康標楷體"/>
                        </a:rPr>
                        <a:t>反覆且正確操作換檔動</a:t>
                      </a:r>
                      <a:r>
                        <a:rPr dirty="0" sz="900" spc="-30">
                          <a:solidFill>
                            <a:srgbClr val="231F20"/>
                          </a:solidFill>
                          <a:latin typeface="華康標楷體"/>
                          <a:cs typeface="華康標楷體"/>
                        </a:rPr>
                        <a:t>作。</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82" name="object 82"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30</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83" name="object 83"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31</a:t>
            </a:r>
            <a:endParaRPr sz="800">
              <a:latin typeface="Times New Roman"/>
              <a:cs typeface="Times New Roman"/>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sp>
          <p:nvSpPr>
            <p:cNvPr id="59" name="object 59" descr=""/>
            <p:cNvSpPr/>
            <p:nvPr/>
          </p:nvSpPr>
          <p:spPr>
            <a:xfrm>
              <a:off x="557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60" name="object 60" descr=""/>
            <p:cNvSpPr/>
            <p:nvPr/>
          </p:nvSpPr>
          <p:spPr>
            <a:xfrm>
              <a:off x="1349999" y="589503"/>
              <a:ext cx="0" cy="351155"/>
            </a:xfrm>
            <a:custGeom>
              <a:avLst/>
              <a:gdLst/>
              <a:ahLst/>
              <a:cxnLst/>
              <a:rect l="l" t="t" r="r" b="b"/>
              <a:pathLst>
                <a:path w="0" h="351155">
                  <a:moveTo>
                    <a:pt x="0" y="351002"/>
                  </a:moveTo>
                  <a:lnTo>
                    <a:pt x="0" y="0"/>
                  </a:lnTo>
                </a:path>
              </a:pathLst>
            </a:custGeom>
            <a:ln w="9004">
              <a:solidFill>
                <a:srgbClr val="FFFFFF"/>
              </a:solidFill>
            </a:ln>
          </p:spPr>
          <p:txBody>
            <a:bodyPr wrap="square" lIns="0" tIns="0" rIns="0" bIns="0" rtlCol="0"/>
            <a:lstStyle/>
            <a:p/>
          </p:txBody>
        </p:sp>
        <p:sp>
          <p:nvSpPr>
            <p:cNvPr id="61" name="object 61" descr=""/>
            <p:cNvSpPr/>
            <p:nvPr/>
          </p:nvSpPr>
          <p:spPr>
            <a:xfrm>
              <a:off x="2717999" y="589503"/>
              <a:ext cx="0" cy="351155"/>
            </a:xfrm>
            <a:custGeom>
              <a:avLst/>
              <a:gdLst/>
              <a:ahLst/>
              <a:cxnLst/>
              <a:rect l="l" t="t" r="r" b="b"/>
              <a:pathLst>
                <a:path w="0" h="351155">
                  <a:moveTo>
                    <a:pt x="0" y="351002"/>
                  </a:moveTo>
                  <a:lnTo>
                    <a:pt x="0" y="0"/>
                  </a:lnTo>
                </a:path>
              </a:pathLst>
            </a:custGeom>
            <a:ln w="9004">
              <a:solidFill>
                <a:srgbClr val="FFFFFF"/>
              </a:solidFill>
            </a:ln>
          </p:spPr>
          <p:txBody>
            <a:bodyPr wrap="square" lIns="0" tIns="0" rIns="0" bIns="0" rtlCol="0"/>
            <a:lstStyle/>
            <a:p/>
          </p:txBody>
        </p:sp>
        <p:sp>
          <p:nvSpPr>
            <p:cNvPr id="62" name="object 62" descr=""/>
            <p:cNvSpPr/>
            <p:nvPr/>
          </p:nvSpPr>
          <p:spPr>
            <a:xfrm>
              <a:off x="5777999" y="589503"/>
              <a:ext cx="0" cy="351155"/>
            </a:xfrm>
            <a:custGeom>
              <a:avLst/>
              <a:gdLst/>
              <a:ahLst/>
              <a:cxnLst/>
              <a:rect l="l" t="t" r="r" b="b"/>
              <a:pathLst>
                <a:path w="0" h="351155">
                  <a:moveTo>
                    <a:pt x="0" y="351002"/>
                  </a:moveTo>
                  <a:lnTo>
                    <a:pt x="0" y="0"/>
                  </a:lnTo>
                </a:path>
              </a:pathLst>
            </a:custGeom>
            <a:ln w="9004">
              <a:solidFill>
                <a:srgbClr val="FFFFFF"/>
              </a:solidFill>
            </a:ln>
          </p:spPr>
          <p:txBody>
            <a:bodyPr wrap="square" lIns="0" tIns="0" rIns="0" bIns="0" rtlCol="0"/>
            <a:lstStyle/>
            <a:p/>
          </p:txBody>
        </p:sp>
        <p:sp>
          <p:nvSpPr>
            <p:cNvPr id="63" name="object 63" descr=""/>
            <p:cNvSpPr/>
            <p:nvPr/>
          </p:nvSpPr>
          <p:spPr>
            <a:xfrm>
              <a:off x="1349999" y="940508"/>
              <a:ext cx="0" cy="792480"/>
            </a:xfrm>
            <a:custGeom>
              <a:avLst/>
              <a:gdLst/>
              <a:ahLst/>
              <a:cxnLst/>
              <a:rect l="l" t="t" r="r" b="b"/>
              <a:pathLst>
                <a:path w="0" h="792480">
                  <a:moveTo>
                    <a:pt x="0" y="791997"/>
                  </a:moveTo>
                  <a:lnTo>
                    <a:pt x="0" y="0"/>
                  </a:lnTo>
                </a:path>
              </a:pathLst>
            </a:custGeom>
            <a:ln w="9004">
              <a:solidFill>
                <a:srgbClr val="FFFFFF"/>
              </a:solidFill>
            </a:ln>
          </p:spPr>
          <p:txBody>
            <a:bodyPr wrap="square" lIns="0" tIns="0" rIns="0" bIns="0" rtlCol="0"/>
            <a:lstStyle/>
            <a:p/>
          </p:txBody>
        </p:sp>
        <p:sp>
          <p:nvSpPr>
            <p:cNvPr id="64" name="object 64" descr=""/>
            <p:cNvSpPr/>
            <p:nvPr/>
          </p:nvSpPr>
          <p:spPr>
            <a:xfrm>
              <a:off x="2717999" y="940508"/>
              <a:ext cx="0" cy="792480"/>
            </a:xfrm>
            <a:custGeom>
              <a:avLst/>
              <a:gdLst/>
              <a:ahLst/>
              <a:cxnLst/>
              <a:rect l="l" t="t" r="r" b="b"/>
              <a:pathLst>
                <a:path w="0" h="792480">
                  <a:moveTo>
                    <a:pt x="0" y="791997"/>
                  </a:moveTo>
                  <a:lnTo>
                    <a:pt x="0" y="0"/>
                  </a:lnTo>
                </a:path>
              </a:pathLst>
            </a:custGeom>
            <a:ln w="9004">
              <a:solidFill>
                <a:srgbClr val="FFFFFF"/>
              </a:solidFill>
            </a:ln>
          </p:spPr>
          <p:txBody>
            <a:bodyPr wrap="square" lIns="0" tIns="0" rIns="0" bIns="0" rtlCol="0"/>
            <a:lstStyle/>
            <a:p/>
          </p:txBody>
        </p:sp>
        <p:sp>
          <p:nvSpPr>
            <p:cNvPr id="65" name="object 65" descr=""/>
            <p:cNvSpPr/>
            <p:nvPr/>
          </p:nvSpPr>
          <p:spPr>
            <a:xfrm>
              <a:off x="5777999" y="940508"/>
              <a:ext cx="0" cy="792480"/>
            </a:xfrm>
            <a:custGeom>
              <a:avLst/>
              <a:gdLst/>
              <a:ahLst/>
              <a:cxnLst/>
              <a:rect l="l" t="t" r="r" b="b"/>
              <a:pathLst>
                <a:path w="0" h="792480">
                  <a:moveTo>
                    <a:pt x="0" y="791997"/>
                  </a:moveTo>
                  <a:lnTo>
                    <a:pt x="0" y="0"/>
                  </a:lnTo>
                </a:path>
              </a:pathLst>
            </a:custGeom>
            <a:ln w="9004">
              <a:solidFill>
                <a:srgbClr val="FFFFFF"/>
              </a:solidFill>
            </a:ln>
          </p:spPr>
          <p:txBody>
            <a:bodyPr wrap="square" lIns="0" tIns="0" rIns="0" bIns="0" rtlCol="0"/>
            <a:lstStyle/>
            <a:p/>
          </p:txBody>
        </p:sp>
        <p:sp>
          <p:nvSpPr>
            <p:cNvPr id="66" name="object 66" descr=""/>
            <p:cNvSpPr/>
            <p:nvPr/>
          </p:nvSpPr>
          <p:spPr>
            <a:xfrm>
              <a:off x="1349999" y="17325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67" name="object 67" descr=""/>
            <p:cNvSpPr/>
            <p:nvPr/>
          </p:nvSpPr>
          <p:spPr>
            <a:xfrm>
              <a:off x="2717999" y="17325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5777999" y="17325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1349999" y="2236507"/>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2717999" y="2236507"/>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5777999" y="2236507"/>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349999" y="27405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2717999" y="2740502"/>
              <a:ext cx="0" cy="499745"/>
            </a:xfrm>
            <a:custGeom>
              <a:avLst/>
              <a:gdLst/>
              <a:ahLst/>
              <a:cxnLst/>
              <a:rect l="l" t="t" r="r" b="b"/>
              <a:pathLst>
                <a:path w="0" h="499744">
                  <a:moveTo>
                    <a:pt x="0" y="499503"/>
                  </a:moveTo>
                  <a:lnTo>
                    <a:pt x="0" y="0"/>
                  </a:lnTo>
                </a:path>
              </a:pathLst>
            </a:custGeom>
            <a:ln w="9004">
              <a:solidFill>
                <a:srgbClr val="FFFFFF"/>
              </a:solidFill>
            </a:ln>
          </p:spPr>
          <p:txBody>
            <a:bodyPr wrap="square" lIns="0" tIns="0" rIns="0" bIns="0" rtlCol="0"/>
            <a:lstStyle/>
            <a:p/>
          </p:txBody>
        </p:sp>
        <p:sp>
          <p:nvSpPr>
            <p:cNvPr id="74" name="object 74" descr=""/>
            <p:cNvSpPr/>
            <p:nvPr/>
          </p:nvSpPr>
          <p:spPr>
            <a:xfrm>
              <a:off x="5777999" y="2740502"/>
              <a:ext cx="0" cy="499745"/>
            </a:xfrm>
            <a:custGeom>
              <a:avLst/>
              <a:gdLst/>
              <a:ahLst/>
              <a:cxnLst/>
              <a:rect l="l" t="t" r="r" b="b"/>
              <a:pathLst>
                <a:path w="0" h="499744">
                  <a:moveTo>
                    <a:pt x="0" y="499503"/>
                  </a:moveTo>
                  <a:lnTo>
                    <a:pt x="0" y="0"/>
                  </a:lnTo>
                </a:path>
              </a:pathLst>
            </a:custGeom>
            <a:ln w="9004">
              <a:solidFill>
                <a:srgbClr val="FFFFFF"/>
              </a:solidFill>
            </a:ln>
          </p:spPr>
          <p:txBody>
            <a:bodyPr wrap="square" lIns="0" tIns="0" rIns="0" bIns="0" rtlCol="0"/>
            <a:lstStyle/>
            <a:p/>
          </p:txBody>
        </p:sp>
        <p:sp>
          <p:nvSpPr>
            <p:cNvPr id="75" name="object 75" descr=""/>
            <p:cNvSpPr/>
            <p:nvPr/>
          </p:nvSpPr>
          <p:spPr>
            <a:xfrm>
              <a:off x="1349999" y="3244509"/>
              <a:ext cx="0" cy="1719580"/>
            </a:xfrm>
            <a:custGeom>
              <a:avLst/>
              <a:gdLst/>
              <a:ahLst/>
              <a:cxnLst/>
              <a:rect l="l" t="t" r="r" b="b"/>
              <a:pathLst>
                <a:path w="0" h="1719579">
                  <a:moveTo>
                    <a:pt x="0" y="1718995"/>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271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577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78" name="object 78" descr=""/>
            <p:cNvSpPr/>
            <p:nvPr/>
          </p:nvSpPr>
          <p:spPr>
            <a:xfrm>
              <a:off x="1349999" y="598740"/>
              <a:ext cx="0" cy="323850"/>
            </a:xfrm>
            <a:custGeom>
              <a:avLst/>
              <a:gdLst/>
              <a:ahLst/>
              <a:cxnLst/>
              <a:rect l="l" t="t" r="r" b="b"/>
              <a:pathLst>
                <a:path w="0" h="323850">
                  <a:moveTo>
                    <a:pt x="0" y="323291"/>
                  </a:moveTo>
                  <a:lnTo>
                    <a:pt x="0" y="0"/>
                  </a:lnTo>
                </a:path>
              </a:pathLst>
            </a:custGeom>
            <a:ln w="9004">
              <a:solidFill>
                <a:srgbClr val="BCBEC0"/>
              </a:solidFill>
              <a:prstDash val="dot"/>
            </a:ln>
          </p:spPr>
          <p:txBody>
            <a:bodyPr wrap="square" lIns="0" tIns="0" rIns="0" bIns="0" rtlCol="0"/>
            <a:lstStyle/>
            <a:p/>
          </p:txBody>
        </p:sp>
        <p:sp>
          <p:nvSpPr>
            <p:cNvPr id="79" name="object 79" descr=""/>
            <p:cNvSpPr/>
            <p:nvPr/>
          </p:nvSpPr>
          <p:spPr>
            <a:xfrm>
              <a:off x="1345488" y="585012"/>
              <a:ext cx="9525" cy="360045"/>
            </a:xfrm>
            <a:custGeom>
              <a:avLst/>
              <a:gdLst/>
              <a:ahLst/>
              <a:cxnLst/>
              <a:rect l="l" t="t" r="r" b="b"/>
              <a:pathLst>
                <a:path w="9525" h="360044">
                  <a:moveTo>
                    <a:pt x="9004" y="355498"/>
                  </a:moveTo>
                  <a:lnTo>
                    <a:pt x="7683" y="352310"/>
                  </a:lnTo>
                  <a:lnTo>
                    <a:pt x="4508" y="351002"/>
                  </a:lnTo>
                  <a:lnTo>
                    <a:pt x="1320" y="352310"/>
                  </a:lnTo>
                  <a:lnTo>
                    <a:pt x="0" y="355498"/>
                  </a:lnTo>
                  <a:lnTo>
                    <a:pt x="1320" y="358686"/>
                  </a:lnTo>
                  <a:lnTo>
                    <a:pt x="4508" y="360006"/>
                  </a:lnTo>
                  <a:lnTo>
                    <a:pt x="7683" y="358686"/>
                  </a:lnTo>
                  <a:lnTo>
                    <a:pt x="9004" y="355498"/>
                  </a:lnTo>
                  <a:close/>
                </a:path>
                <a:path w="9525" h="360044">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80" name="object 80" descr=""/>
            <p:cNvSpPr/>
            <p:nvPr/>
          </p:nvSpPr>
          <p:spPr>
            <a:xfrm>
              <a:off x="2717999" y="598740"/>
              <a:ext cx="0" cy="323850"/>
            </a:xfrm>
            <a:custGeom>
              <a:avLst/>
              <a:gdLst/>
              <a:ahLst/>
              <a:cxnLst/>
              <a:rect l="l" t="t" r="r" b="b"/>
              <a:pathLst>
                <a:path w="0" h="323850">
                  <a:moveTo>
                    <a:pt x="0" y="323291"/>
                  </a:moveTo>
                  <a:lnTo>
                    <a:pt x="0" y="0"/>
                  </a:lnTo>
                </a:path>
              </a:pathLst>
            </a:custGeom>
            <a:ln w="9004">
              <a:solidFill>
                <a:srgbClr val="BCBEC0"/>
              </a:solidFill>
              <a:prstDash val="dot"/>
            </a:ln>
          </p:spPr>
          <p:txBody>
            <a:bodyPr wrap="square" lIns="0" tIns="0" rIns="0" bIns="0" rtlCol="0"/>
            <a:lstStyle/>
            <a:p/>
          </p:txBody>
        </p:sp>
        <p:sp>
          <p:nvSpPr>
            <p:cNvPr id="81" name="object 81" descr=""/>
            <p:cNvSpPr/>
            <p:nvPr/>
          </p:nvSpPr>
          <p:spPr>
            <a:xfrm>
              <a:off x="2713494" y="585012"/>
              <a:ext cx="9525" cy="360045"/>
            </a:xfrm>
            <a:custGeom>
              <a:avLst/>
              <a:gdLst/>
              <a:ahLst/>
              <a:cxnLst/>
              <a:rect l="l" t="t" r="r" b="b"/>
              <a:pathLst>
                <a:path w="9525" h="360044">
                  <a:moveTo>
                    <a:pt x="9004" y="355498"/>
                  </a:moveTo>
                  <a:lnTo>
                    <a:pt x="7683" y="352310"/>
                  </a:lnTo>
                  <a:lnTo>
                    <a:pt x="4495" y="351002"/>
                  </a:lnTo>
                  <a:lnTo>
                    <a:pt x="1320" y="352310"/>
                  </a:lnTo>
                  <a:lnTo>
                    <a:pt x="0" y="355498"/>
                  </a:lnTo>
                  <a:lnTo>
                    <a:pt x="1320" y="358686"/>
                  </a:lnTo>
                  <a:lnTo>
                    <a:pt x="4495" y="360006"/>
                  </a:lnTo>
                  <a:lnTo>
                    <a:pt x="7683" y="358686"/>
                  </a:lnTo>
                  <a:lnTo>
                    <a:pt x="9004" y="355498"/>
                  </a:lnTo>
                  <a:close/>
                </a:path>
                <a:path w="9525" h="360044">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82" name="object 82" descr=""/>
            <p:cNvSpPr/>
            <p:nvPr/>
          </p:nvSpPr>
          <p:spPr>
            <a:xfrm>
              <a:off x="5777999" y="598740"/>
              <a:ext cx="0" cy="323850"/>
            </a:xfrm>
            <a:custGeom>
              <a:avLst/>
              <a:gdLst/>
              <a:ahLst/>
              <a:cxnLst/>
              <a:rect l="l" t="t" r="r" b="b"/>
              <a:pathLst>
                <a:path w="0" h="323850">
                  <a:moveTo>
                    <a:pt x="0" y="323291"/>
                  </a:moveTo>
                  <a:lnTo>
                    <a:pt x="0" y="0"/>
                  </a:lnTo>
                </a:path>
              </a:pathLst>
            </a:custGeom>
            <a:ln w="9004">
              <a:solidFill>
                <a:srgbClr val="BCBEC0"/>
              </a:solidFill>
              <a:prstDash val="dot"/>
            </a:ln>
          </p:spPr>
          <p:txBody>
            <a:bodyPr wrap="square" lIns="0" tIns="0" rIns="0" bIns="0" rtlCol="0"/>
            <a:lstStyle/>
            <a:p/>
          </p:txBody>
        </p:sp>
        <p:sp>
          <p:nvSpPr>
            <p:cNvPr id="83" name="object 83" descr=""/>
            <p:cNvSpPr/>
            <p:nvPr/>
          </p:nvSpPr>
          <p:spPr>
            <a:xfrm>
              <a:off x="5773496" y="585012"/>
              <a:ext cx="9525" cy="360045"/>
            </a:xfrm>
            <a:custGeom>
              <a:avLst/>
              <a:gdLst/>
              <a:ahLst/>
              <a:cxnLst/>
              <a:rect l="l" t="t" r="r" b="b"/>
              <a:pathLst>
                <a:path w="9525" h="360044">
                  <a:moveTo>
                    <a:pt x="9004" y="355498"/>
                  </a:moveTo>
                  <a:lnTo>
                    <a:pt x="7683" y="352310"/>
                  </a:lnTo>
                  <a:lnTo>
                    <a:pt x="4495" y="351002"/>
                  </a:lnTo>
                  <a:lnTo>
                    <a:pt x="1308" y="352310"/>
                  </a:lnTo>
                  <a:lnTo>
                    <a:pt x="0" y="355498"/>
                  </a:lnTo>
                  <a:lnTo>
                    <a:pt x="1308" y="358686"/>
                  </a:lnTo>
                  <a:lnTo>
                    <a:pt x="4495" y="360006"/>
                  </a:lnTo>
                  <a:lnTo>
                    <a:pt x="7683" y="358686"/>
                  </a:lnTo>
                  <a:lnTo>
                    <a:pt x="9004" y="355498"/>
                  </a:lnTo>
                  <a:close/>
                </a:path>
                <a:path w="9525" h="360044">
                  <a:moveTo>
                    <a:pt x="9004" y="4495"/>
                  </a:moveTo>
                  <a:lnTo>
                    <a:pt x="7683" y="1308"/>
                  </a:lnTo>
                  <a:lnTo>
                    <a:pt x="4495" y="0"/>
                  </a:lnTo>
                  <a:lnTo>
                    <a:pt x="1308" y="1308"/>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84" name="object 84" descr=""/>
            <p:cNvSpPr/>
            <p:nvPr/>
          </p:nvSpPr>
          <p:spPr>
            <a:xfrm>
              <a:off x="1349999" y="949508"/>
              <a:ext cx="0" cy="765175"/>
            </a:xfrm>
            <a:custGeom>
              <a:avLst/>
              <a:gdLst/>
              <a:ahLst/>
              <a:cxnLst/>
              <a:rect l="l" t="t" r="r" b="b"/>
              <a:pathLst>
                <a:path w="0" h="765175">
                  <a:moveTo>
                    <a:pt x="0" y="764997"/>
                  </a:moveTo>
                  <a:lnTo>
                    <a:pt x="0" y="0"/>
                  </a:lnTo>
                </a:path>
              </a:pathLst>
            </a:custGeom>
            <a:ln w="9004">
              <a:solidFill>
                <a:srgbClr val="BCBEC0"/>
              </a:solidFill>
              <a:prstDash val="dot"/>
            </a:ln>
          </p:spPr>
          <p:txBody>
            <a:bodyPr wrap="square" lIns="0" tIns="0" rIns="0" bIns="0" rtlCol="0"/>
            <a:lstStyle/>
            <a:p/>
          </p:txBody>
        </p:sp>
        <p:sp>
          <p:nvSpPr>
            <p:cNvPr id="85" name="object 85" descr=""/>
            <p:cNvSpPr/>
            <p:nvPr/>
          </p:nvSpPr>
          <p:spPr>
            <a:xfrm>
              <a:off x="1345488" y="936015"/>
              <a:ext cx="9525" cy="801370"/>
            </a:xfrm>
            <a:custGeom>
              <a:avLst/>
              <a:gdLst/>
              <a:ahLst/>
              <a:cxnLst/>
              <a:rect l="l" t="t" r="r" b="b"/>
              <a:pathLst>
                <a:path w="9525" h="801369">
                  <a:moveTo>
                    <a:pt x="9004" y="796493"/>
                  </a:moveTo>
                  <a:lnTo>
                    <a:pt x="7683" y="793318"/>
                  </a:lnTo>
                  <a:lnTo>
                    <a:pt x="4508" y="791997"/>
                  </a:lnTo>
                  <a:lnTo>
                    <a:pt x="1320" y="793318"/>
                  </a:lnTo>
                  <a:lnTo>
                    <a:pt x="0" y="796493"/>
                  </a:lnTo>
                  <a:lnTo>
                    <a:pt x="1320" y="799680"/>
                  </a:lnTo>
                  <a:lnTo>
                    <a:pt x="4508" y="801001"/>
                  </a:lnTo>
                  <a:lnTo>
                    <a:pt x="7683" y="799680"/>
                  </a:lnTo>
                  <a:lnTo>
                    <a:pt x="9004" y="796493"/>
                  </a:lnTo>
                  <a:close/>
                </a:path>
                <a:path w="9525" h="801369">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86" name="object 86" descr=""/>
            <p:cNvSpPr/>
            <p:nvPr/>
          </p:nvSpPr>
          <p:spPr>
            <a:xfrm>
              <a:off x="2717999" y="949508"/>
              <a:ext cx="0" cy="765175"/>
            </a:xfrm>
            <a:custGeom>
              <a:avLst/>
              <a:gdLst/>
              <a:ahLst/>
              <a:cxnLst/>
              <a:rect l="l" t="t" r="r" b="b"/>
              <a:pathLst>
                <a:path w="0" h="765175">
                  <a:moveTo>
                    <a:pt x="0" y="764997"/>
                  </a:moveTo>
                  <a:lnTo>
                    <a:pt x="0" y="0"/>
                  </a:lnTo>
                </a:path>
              </a:pathLst>
            </a:custGeom>
            <a:ln w="9004">
              <a:solidFill>
                <a:srgbClr val="BCBEC0"/>
              </a:solidFill>
              <a:prstDash val="dot"/>
            </a:ln>
          </p:spPr>
          <p:txBody>
            <a:bodyPr wrap="square" lIns="0" tIns="0" rIns="0" bIns="0" rtlCol="0"/>
            <a:lstStyle/>
            <a:p/>
          </p:txBody>
        </p:sp>
        <p:sp>
          <p:nvSpPr>
            <p:cNvPr id="87" name="object 87" descr=""/>
            <p:cNvSpPr/>
            <p:nvPr/>
          </p:nvSpPr>
          <p:spPr>
            <a:xfrm>
              <a:off x="2713494" y="936015"/>
              <a:ext cx="9525" cy="801370"/>
            </a:xfrm>
            <a:custGeom>
              <a:avLst/>
              <a:gdLst/>
              <a:ahLst/>
              <a:cxnLst/>
              <a:rect l="l" t="t" r="r" b="b"/>
              <a:pathLst>
                <a:path w="9525" h="801369">
                  <a:moveTo>
                    <a:pt x="9004" y="796493"/>
                  </a:moveTo>
                  <a:lnTo>
                    <a:pt x="7683" y="793318"/>
                  </a:lnTo>
                  <a:lnTo>
                    <a:pt x="4495" y="791997"/>
                  </a:lnTo>
                  <a:lnTo>
                    <a:pt x="1320" y="793318"/>
                  </a:lnTo>
                  <a:lnTo>
                    <a:pt x="0" y="796493"/>
                  </a:lnTo>
                  <a:lnTo>
                    <a:pt x="1320" y="799680"/>
                  </a:lnTo>
                  <a:lnTo>
                    <a:pt x="4495" y="801001"/>
                  </a:lnTo>
                  <a:lnTo>
                    <a:pt x="7683" y="799680"/>
                  </a:lnTo>
                  <a:lnTo>
                    <a:pt x="9004" y="796493"/>
                  </a:lnTo>
                  <a:close/>
                </a:path>
                <a:path w="9525" h="80136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88" name="object 88" descr=""/>
            <p:cNvSpPr/>
            <p:nvPr/>
          </p:nvSpPr>
          <p:spPr>
            <a:xfrm>
              <a:off x="5777999" y="949508"/>
              <a:ext cx="0" cy="765175"/>
            </a:xfrm>
            <a:custGeom>
              <a:avLst/>
              <a:gdLst/>
              <a:ahLst/>
              <a:cxnLst/>
              <a:rect l="l" t="t" r="r" b="b"/>
              <a:pathLst>
                <a:path w="0" h="765175">
                  <a:moveTo>
                    <a:pt x="0" y="764997"/>
                  </a:moveTo>
                  <a:lnTo>
                    <a:pt x="0" y="0"/>
                  </a:lnTo>
                </a:path>
              </a:pathLst>
            </a:custGeom>
            <a:ln w="9004">
              <a:solidFill>
                <a:srgbClr val="BCBEC0"/>
              </a:solidFill>
              <a:prstDash val="dot"/>
            </a:ln>
          </p:spPr>
          <p:txBody>
            <a:bodyPr wrap="square" lIns="0" tIns="0" rIns="0" bIns="0" rtlCol="0"/>
            <a:lstStyle/>
            <a:p/>
          </p:txBody>
        </p:sp>
        <p:sp>
          <p:nvSpPr>
            <p:cNvPr id="89" name="object 89" descr=""/>
            <p:cNvSpPr/>
            <p:nvPr/>
          </p:nvSpPr>
          <p:spPr>
            <a:xfrm>
              <a:off x="5773496" y="936015"/>
              <a:ext cx="9525" cy="801370"/>
            </a:xfrm>
            <a:custGeom>
              <a:avLst/>
              <a:gdLst/>
              <a:ahLst/>
              <a:cxnLst/>
              <a:rect l="l" t="t" r="r" b="b"/>
              <a:pathLst>
                <a:path w="9525" h="801369">
                  <a:moveTo>
                    <a:pt x="9004" y="796493"/>
                  </a:moveTo>
                  <a:lnTo>
                    <a:pt x="7683" y="793318"/>
                  </a:lnTo>
                  <a:lnTo>
                    <a:pt x="4495" y="791997"/>
                  </a:lnTo>
                  <a:lnTo>
                    <a:pt x="1308" y="793318"/>
                  </a:lnTo>
                  <a:lnTo>
                    <a:pt x="0" y="796493"/>
                  </a:lnTo>
                  <a:lnTo>
                    <a:pt x="1308" y="799680"/>
                  </a:lnTo>
                  <a:lnTo>
                    <a:pt x="4495" y="801001"/>
                  </a:lnTo>
                  <a:lnTo>
                    <a:pt x="7683" y="799680"/>
                  </a:lnTo>
                  <a:lnTo>
                    <a:pt x="9004" y="796493"/>
                  </a:lnTo>
                  <a:close/>
                </a:path>
                <a:path w="9525" h="801369">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90" name="object 90" descr=""/>
            <p:cNvSpPr/>
            <p:nvPr/>
          </p:nvSpPr>
          <p:spPr>
            <a:xfrm>
              <a:off x="1349999" y="1741506"/>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91" name="object 91" descr=""/>
            <p:cNvSpPr/>
            <p:nvPr/>
          </p:nvSpPr>
          <p:spPr>
            <a:xfrm>
              <a:off x="1345488" y="1728012"/>
              <a:ext cx="9525" cy="513080"/>
            </a:xfrm>
            <a:custGeom>
              <a:avLst/>
              <a:gdLst/>
              <a:ahLst/>
              <a:cxnLst/>
              <a:rect l="l" t="t" r="r" b="b"/>
              <a:pathLst>
                <a:path w="9525" h="513080">
                  <a:moveTo>
                    <a:pt x="9004" y="508495"/>
                  </a:moveTo>
                  <a:lnTo>
                    <a:pt x="7683" y="505320"/>
                  </a:lnTo>
                  <a:lnTo>
                    <a:pt x="4508" y="503999"/>
                  </a:lnTo>
                  <a:lnTo>
                    <a:pt x="1320" y="505320"/>
                  </a:lnTo>
                  <a:lnTo>
                    <a:pt x="0" y="508495"/>
                  </a:lnTo>
                  <a:lnTo>
                    <a:pt x="1320" y="511683"/>
                  </a:lnTo>
                  <a:lnTo>
                    <a:pt x="4508" y="513003"/>
                  </a:lnTo>
                  <a:lnTo>
                    <a:pt x="7683" y="511683"/>
                  </a:lnTo>
                  <a:lnTo>
                    <a:pt x="9004" y="508495"/>
                  </a:lnTo>
                  <a:close/>
                </a:path>
                <a:path w="9525" h="513080">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92" name="object 92" descr=""/>
            <p:cNvSpPr/>
            <p:nvPr/>
          </p:nvSpPr>
          <p:spPr>
            <a:xfrm>
              <a:off x="2717999" y="1741506"/>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93" name="object 93" descr=""/>
            <p:cNvSpPr/>
            <p:nvPr/>
          </p:nvSpPr>
          <p:spPr>
            <a:xfrm>
              <a:off x="2713494" y="1728012"/>
              <a:ext cx="9525" cy="513080"/>
            </a:xfrm>
            <a:custGeom>
              <a:avLst/>
              <a:gdLst/>
              <a:ahLst/>
              <a:cxnLst/>
              <a:rect l="l" t="t" r="r" b="b"/>
              <a:pathLst>
                <a:path w="9525" h="513080">
                  <a:moveTo>
                    <a:pt x="9004" y="508495"/>
                  </a:moveTo>
                  <a:lnTo>
                    <a:pt x="7683" y="505320"/>
                  </a:lnTo>
                  <a:lnTo>
                    <a:pt x="4495" y="503999"/>
                  </a:lnTo>
                  <a:lnTo>
                    <a:pt x="1320" y="505320"/>
                  </a:lnTo>
                  <a:lnTo>
                    <a:pt x="0" y="508495"/>
                  </a:lnTo>
                  <a:lnTo>
                    <a:pt x="1320" y="511683"/>
                  </a:lnTo>
                  <a:lnTo>
                    <a:pt x="4495" y="513003"/>
                  </a:lnTo>
                  <a:lnTo>
                    <a:pt x="7683" y="511683"/>
                  </a:lnTo>
                  <a:lnTo>
                    <a:pt x="9004" y="508495"/>
                  </a:lnTo>
                  <a:close/>
                </a:path>
                <a:path w="9525" h="513080">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94" name="object 94" descr=""/>
            <p:cNvSpPr/>
            <p:nvPr/>
          </p:nvSpPr>
          <p:spPr>
            <a:xfrm>
              <a:off x="5777999" y="1741506"/>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95" name="object 95" descr=""/>
            <p:cNvSpPr/>
            <p:nvPr/>
          </p:nvSpPr>
          <p:spPr>
            <a:xfrm>
              <a:off x="5773496" y="1728012"/>
              <a:ext cx="9525" cy="513080"/>
            </a:xfrm>
            <a:custGeom>
              <a:avLst/>
              <a:gdLst/>
              <a:ahLst/>
              <a:cxnLst/>
              <a:rect l="l" t="t" r="r" b="b"/>
              <a:pathLst>
                <a:path w="9525" h="513080">
                  <a:moveTo>
                    <a:pt x="9004" y="508495"/>
                  </a:moveTo>
                  <a:lnTo>
                    <a:pt x="7683" y="505320"/>
                  </a:lnTo>
                  <a:lnTo>
                    <a:pt x="4495" y="503999"/>
                  </a:lnTo>
                  <a:lnTo>
                    <a:pt x="1308" y="505320"/>
                  </a:lnTo>
                  <a:lnTo>
                    <a:pt x="0" y="508495"/>
                  </a:lnTo>
                  <a:lnTo>
                    <a:pt x="1308" y="511683"/>
                  </a:lnTo>
                  <a:lnTo>
                    <a:pt x="4495" y="513003"/>
                  </a:lnTo>
                  <a:lnTo>
                    <a:pt x="7683" y="511683"/>
                  </a:lnTo>
                  <a:lnTo>
                    <a:pt x="9004" y="508495"/>
                  </a:lnTo>
                  <a:close/>
                </a:path>
                <a:path w="9525" h="513080">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96" name="object 96" descr=""/>
            <p:cNvSpPr/>
            <p:nvPr/>
          </p:nvSpPr>
          <p:spPr>
            <a:xfrm>
              <a:off x="1349999" y="2245506"/>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97" name="object 97" descr=""/>
            <p:cNvSpPr/>
            <p:nvPr/>
          </p:nvSpPr>
          <p:spPr>
            <a:xfrm>
              <a:off x="1345488" y="2232012"/>
              <a:ext cx="9525" cy="513080"/>
            </a:xfrm>
            <a:custGeom>
              <a:avLst/>
              <a:gdLst/>
              <a:ahLst/>
              <a:cxnLst/>
              <a:rect l="l" t="t" r="r" b="b"/>
              <a:pathLst>
                <a:path w="9525" h="513080">
                  <a:moveTo>
                    <a:pt x="9004" y="508495"/>
                  </a:moveTo>
                  <a:lnTo>
                    <a:pt x="7683" y="505320"/>
                  </a:lnTo>
                  <a:lnTo>
                    <a:pt x="4508" y="503999"/>
                  </a:lnTo>
                  <a:lnTo>
                    <a:pt x="1320" y="505320"/>
                  </a:lnTo>
                  <a:lnTo>
                    <a:pt x="0" y="508495"/>
                  </a:lnTo>
                  <a:lnTo>
                    <a:pt x="1320" y="511683"/>
                  </a:lnTo>
                  <a:lnTo>
                    <a:pt x="4508" y="513003"/>
                  </a:lnTo>
                  <a:lnTo>
                    <a:pt x="7683" y="511683"/>
                  </a:lnTo>
                  <a:lnTo>
                    <a:pt x="9004" y="508495"/>
                  </a:lnTo>
                  <a:close/>
                </a:path>
                <a:path w="9525" h="513080">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98" name="object 98" descr=""/>
            <p:cNvSpPr/>
            <p:nvPr/>
          </p:nvSpPr>
          <p:spPr>
            <a:xfrm>
              <a:off x="2717999" y="2245506"/>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99" name="object 99" descr=""/>
            <p:cNvSpPr/>
            <p:nvPr/>
          </p:nvSpPr>
          <p:spPr>
            <a:xfrm>
              <a:off x="2713494" y="2232012"/>
              <a:ext cx="9525" cy="513080"/>
            </a:xfrm>
            <a:custGeom>
              <a:avLst/>
              <a:gdLst/>
              <a:ahLst/>
              <a:cxnLst/>
              <a:rect l="l" t="t" r="r" b="b"/>
              <a:pathLst>
                <a:path w="9525" h="513080">
                  <a:moveTo>
                    <a:pt x="9004" y="508495"/>
                  </a:moveTo>
                  <a:lnTo>
                    <a:pt x="7683" y="505320"/>
                  </a:lnTo>
                  <a:lnTo>
                    <a:pt x="4495" y="503999"/>
                  </a:lnTo>
                  <a:lnTo>
                    <a:pt x="1320" y="505320"/>
                  </a:lnTo>
                  <a:lnTo>
                    <a:pt x="0" y="508495"/>
                  </a:lnTo>
                  <a:lnTo>
                    <a:pt x="1320" y="511683"/>
                  </a:lnTo>
                  <a:lnTo>
                    <a:pt x="4495" y="513003"/>
                  </a:lnTo>
                  <a:lnTo>
                    <a:pt x="7683" y="511683"/>
                  </a:lnTo>
                  <a:lnTo>
                    <a:pt x="9004" y="508495"/>
                  </a:lnTo>
                  <a:close/>
                </a:path>
                <a:path w="9525" h="513080">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00" name="object 100" descr=""/>
            <p:cNvSpPr/>
            <p:nvPr/>
          </p:nvSpPr>
          <p:spPr>
            <a:xfrm>
              <a:off x="5777999" y="2245506"/>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101" name="object 101" descr=""/>
            <p:cNvSpPr/>
            <p:nvPr/>
          </p:nvSpPr>
          <p:spPr>
            <a:xfrm>
              <a:off x="5773496" y="2232012"/>
              <a:ext cx="9525" cy="513080"/>
            </a:xfrm>
            <a:custGeom>
              <a:avLst/>
              <a:gdLst/>
              <a:ahLst/>
              <a:cxnLst/>
              <a:rect l="l" t="t" r="r" b="b"/>
              <a:pathLst>
                <a:path w="9525" h="513080">
                  <a:moveTo>
                    <a:pt x="9004" y="508495"/>
                  </a:moveTo>
                  <a:lnTo>
                    <a:pt x="7683" y="505320"/>
                  </a:lnTo>
                  <a:lnTo>
                    <a:pt x="4495" y="503999"/>
                  </a:lnTo>
                  <a:lnTo>
                    <a:pt x="1308" y="505320"/>
                  </a:lnTo>
                  <a:lnTo>
                    <a:pt x="0" y="508495"/>
                  </a:lnTo>
                  <a:lnTo>
                    <a:pt x="1308" y="511683"/>
                  </a:lnTo>
                  <a:lnTo>
                    <a:pt x="4495" y="513003"/>
                  </a:lnTo>
                  <a:lnTo>
                    <a:pt x="7683" y="511683"/>
                  </a:lnTo>
                  <a:lnTo>
                    <a:pt x="9004" y="508495"/>
                  </a:lnTo>
                  <a:close/>
                </a:path>
                <a:path w="9525" h="513080">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02" name="object 102" descr=""/>
            <p:cNvSpPr/>
            <p:nvPr/>
          </p:nvSpPr>
          <p:spPr>
            <a:xfrm>
              <a:off x="1349999" y="2749506"/>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103" name="object 103" descr=""/>
            <p:cNvSpPr/>
            <p:nvPr/>
          </p:nvSpPr>
          <p:spPr>
            <a:xfrm>
              <a:off x="1345488" y="2736011"/>
              <a:ext cx="9525" cy="513080"/>
            </a:xfrm>
            <a:custGeom>
              <a:avLst/>
              <a:gdLst/>
              <a:ahLst/>
              <a:cxnLst/>
              <a:rect l="l" t="t" r="r" b="b"/>
              <a:pathLst>
                <a:path w="9525" h="513080">
                  <a:moveTo>
                    <a:pt x="9004" y="508495"/>
                  </a:moveTo>
                  <a:lnTo>
                    <a:pt x="7683" y="505320"/>
                  </a:lnTo>
                  <a:lnTo>
                    <a:pt x="4508" y="503999"/>
                  </a:lnTo>
                  <a:lnTo>
                    <a:pt x="1320" y="505320"/>
                  </a:lnTo>
                  <a:lnTo>
                    <a:pt x="0" y="508495"/>
                  </a:lnTo>
                  <a:lnTo>
                    <a:pt x="1320" y="511683"/>
                  </a:lnTo>
                  <a:lnTo>
                    <a:pt x="4508" y="513003"/>
                  </a:lnTo>
                  <a:lnTo>
                    <a:pt x="7683" y="511683"/>
                  </a:lnTo>
                  <a:lnTo>
                    <a:pt x="9004" y="508495"/>
                  </a:lnTo>
                  <a:close/>
                </a:path>
                <a:path w="9525" h="513080">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04" name="object 104" descr=""/>
            <p:cNvSpPr/>
            <p:nvPr/>
          </p:nvSpPr>
          <p:spPr>
            <a:xfrm>
              <a:off x="2717999" y="2749421"/>
              <a:ext cx="0" cy="473075"/>
            </a:xfrm>
            <a:custGeom>
              <a:avLst/>
              <a:gdLst/>
              <a:ahLst/>
              <a:cxnLst/>
              <a:rect l="l" t="t" r="r" b="b"/>
              <a:pathLst>
                <a:path w="0" h="473075">
                  <a:moveTo>
                    <a:pt x="0" y="472744"/>
                  </a:moveTo>
                  <a:lnTo>
                    <a:pt x="0" y="0"/>
                  </a:lnTo>
                </a:path>
              </a:pathLst>
            </a:custGeom>
            <a:ln w="9004">
              <a:solidFill>
                <a:srgbClr val="BCBEC0"/>
              </a:solidFill>
              <a:prstDash val="dot"/>
            </a:ln>
          </p:spPr>
          <p:txBody>
            <a:bodyPr wrap="square" lIns="0" tIns="0" rIns="0" bIns="0" rtlCol="0"/>
            <a:lstStyle/>
            <a:p/>
          </p:txBody>
        </p:sp>
        <p:sp>
          <p:nvSpPr>
            <p:cNvPr id="105" name="object 105" descr=""/>
            <p:cNvSpPr/>
            <p:nvPr/>
          </p:nvSpPr>
          <p:spPr>
            <a:xfrm>
              <a:off x="2713494" y="2736011"/>
              <a:ext cx="9525" cy="508634"/>
            </a:xfrm>
            <a:custGeom>
              <a:avLst/>
              <a:gdLst/>
              <a:ahLst/>
              <a:cxnLst/>
              <a:rect l="l" t="t" r="r" b="b"/>
              <a:pathLst>
                <a:path w="9525" h="508635">
                  <a:moveTo>
                    <a:pt x="9004" y="503999"/>
                  </a:moveTo>
                  <a:lnTo>
                    <a:pt x="7683" y="500811"/>
                  </a:lnTo>
                  <a:lnTo>
                    <a:pt x="4495" y="499503"/>
                  </a:lnTo>
                  <a:lnTo>
                    <a:pt x="1320" y="500811"/>
                  </a:lnTo>
                  <a:lnTo>
                    <a:pt x="0" y="503999"/>
                  </a:lnTo>
                  <a:lnTo>
                    <a:pt x="1320" y="507187"/>
                  </a:lnTo>
                  <a:lnTo>
                    <a:pt x="4495" y="508508"/>
                  </a:lnTo>
                  <a:lnTo>
                    <a:pt x="7683" y="507187"/>
                  </a:lnTo>
                  <a:lnTo>
                    <a:pt x="9004" y="503999"/>
                  </a:lnTo>
                  <a:close/>
                </a:path>
                <a:path w="9525" h="508635">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06" name="object 106" descr=""/>
            <p:cNvSpPr/>
            <p:nvPr/>
          </p:nvSpPr>
          <p:spPr>
            <a:xfrm>
              <a:off x="5777999" y="2749421"/>
              <a:ext cx="0" cy="473075"/>
            </a:xfrm>
            <a:custGeom>
              <a:avLst/>
              <a:gdLst/>
              <a:ahLst/>
              <a:cxnLst/>
              <a:rect l="l" t="t" r="r" b="b"/>
              <a:pathLst>
                <a:path w="0" h="473075">
                  <a:moveTo>
                    <a:pt x="0" y="472744"/>
                  </a:moveTo>
                  <a:lnTo>
                    <a:pt x="0" y="0"/>
                  </a:lnTo>
                </a:path>
              </a:pathLst>
            </a:custGeom>
            <a:ln w="9004">
              <a:solidFill>
                <a:srgbClr val="BCBEC0"/>
              </a:solidFill>
              <a:prstDash val="dot"/>
            </a:ln>
          </p:spPr>
          <p:txBody>
            <a:bodyPr wrap="square" lIns="0" tIns="0" rIns="0" bIns="0" rtlCol="0"/>
            <a:lstStyle/>
            <a:p/>
          </p:txBody>
        </p:sp>
        <p:sp>
          <p:nvSpPr>
            <p:cNvPr id="107" name="object 107" descr=""/>
            <p:cNvSpPr/>
            <p:nvPr/>
          </p:nvSpPr>
          <p:spPr>
            <a:xfrm>
              <a:off x="5773496" y="2736011"/>
              <a:ext cx="9525" cy="508634"/>
            </a:xfrm>
            <a:custGeom>
              <a:avLst/>
              <a:gdLst/>
              <a:ahLst/>
              <a:cxnLst/>
              <a:rect l="l" t="t" r="r" b="b"/>
              <a:pathLst>
                <a:path w="9525" h="508635">
                  <a:moveTo>
                    <a:pt x="9004" y="503999"/>
                  </a:moveTo>
                  <a:lnTo>
                    <a:pt x="7683" y="500811"/>
                  </a:lnTo>
                  <a:lnTo>
                    <a:pt x="4495" y="499503"/>
                  </a:lnTo>
                  <a:lnTo>
                    <a:pt x="1308" y="500811"/>
                  </a:lnTo>
                  <a:lnTo>
                    <a:pt x="0" y="503999"/>
                  </a:lnTo>
                  <a:lnTo>
                    <a:pt x="1308" y="507187"/>
                  </a:lnTo>
                  <a:lnTo>
                    <a:pt x="4495" y="508508"/>
                  </a:lnTo>
                  <a:lnTo>
                    <a:pt x="7683" y="507187"/>
                  </a:lnTo>
                  <a:lnTo>
                    <a:pt x="9004" y="503999"/>
                  </a:lnTo>
                  <a:close/>
                </a:path>
                <a:path w="9525" h="508635">
                  <a:moveTo>
                    <a:pt x="9004" y="4495"/>
                  </a:moveTo>
                  <a:lnTo>
                    <a:pt x="7683" y="1308"/>
                  </a:lnTo>
                  <a:lnTo>
                    <a:pt x="4495" y="0"/>
                  </a:lnTo>
                  <a:lnTo>
                    <a:pt x="1308" y="1308"/>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08" name="object 108" descr=""/>
            <p:cNvSpPr/>
            <p:nvPr/>
          </p:nvSpPr>
          <p:spPr>
            <a:xfrm>
              <a:off x="1349999" y="3253556"/>
              <a:ext cx="0" cy="1692275"/>
            </a:xfrm>
            <a:custGeom>
              <a:avLst/>
              <a:gdLst/>
              <a:ahLst/>
              <a:cxnLst/>
              <a:rect l="l" t="t" r="r" b="b"/>
              <a:pathLst>
                <a:path w="0" h="1692275">
                  <a:moveTo>
                    <a:pt x="0" y="1691855"/>
                  </a:moveTo>
                  <a:lnTo>
                    <a:pt x="0" y="0"/>
                  </a:lnTo>
                </a:path>
              </a:pathLst>
            </a:custGeom>
            <a:ln w="9004">
              <a:solidFill>
                <a:srgbClr val="BCBEC0"/>
              </a:solidFill>
              <a:prstDash val="dot"/>
            </a:ln>
          </p:spPr>
          <p:txBody>
            <a:bodyPr wrap="square" lIns="0" tIns="0" rIns="0" bIns="0" rtlCol="0"/>
            <a:lstStyle/>
            <a:p/>
          </p:txBody>
        </p:sp>
        <p:sp>
          <p:nvSpPr>
            <p:cNvPr id="109" name="object 109" descr=""/>
            <p:cNvSpPr/>
            <p:nvPr/>
          </p:nvSpPr>
          <p:spPr>
            <a:xfrm>
              <a:off x="1345488" y="3240011"/>
              <a:ext cx="9525" cy="1728470"/>
            </a:xfrm>
            <a:custGeom>
              <a:avLst/>
              <a:gdLst/>
              <a:ahLst/>
              <a:cxnLst/>
              <a:rect l="l" t="t" r="r" b="b"/>
              <a:pathLst>
                <a:path w="9525" h="1728470">
                  <a:moveTo>
                    <a:pt x="9004" y="1723504"/>
                  </a:moveTo>
                  <a:lnTo>
                    <a:pt x="7683" y="1720316"/>
                  </a:lnTo>
                  <a:lnTo>
                    <a:pt x="4508" y="1718995"/>
                  </a:lnTo>
                  <a:lnTo>
                    <a:pt x="1320" y="1720316"/>
                  </a:lnTo>
                  <a:lnTo>
                    <a:pt x="0" y="1723504"/>
                  </a:lnTo>
                  <a:lnTo>
                    <a:pt x="1320" y="1726679"/>
                  </a:lnTo>
                  <a:lnTo>
                    <a:pt x="4508" y="1728000"/>
                  </a:lnTo>
                  <a:lnTo>
                    <a:pt x="7683" y="1726679"/>
                  </a:lnTo>
                  <a:lnTo>
                    <a:pt x="9004" y="1723504"/>
                  </a:lnTo>
                  <a:close/>
                </a:path>
                <a:path w="9525" h="172847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10" name="object 110" descr=""/>
            <p:cNvSpPr/>
            <p:nvPr/>
          </p:nvSpPr>
          <p:spPr>
            <a:xfrm>
              <a:off x="271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11" name="object 111" descr=""/>
            <p:cNvSpPr/>
            <p:nvPr/>
          </p:nvSpPr>
          <p:spPr>
            <a:xfrm>
              <a:off x="2713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12" name="object 112" descr=""/>
            <p:cNvSpPr/>
            <p:nvPr/>
          </p:nvSpPr>
          <p:spPr>
            <a:xfrm>
              <a:off x="577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13" name="object 113" descr=""/>
            <p:cNvSpPr/>
            <p:nvPr/>
          </p:nvSpPr>
          <p:spPr>
            <a:xfrm>
              <a:off x="5773496" y="368998"/>
              <a:ext cx="9525" cy="207010"/>
            </a:xfrm>
            <a:custGeom>
              <a:avLst/>
              <a:gdLst/>
              <a:ahLst/>
              <a:cxnLst/>
              <a:rect l="l" t="t" r="r" b="b"/>
              <a:pathLst>
                <a:path w="9525" h="207009">
                  <a:moveTo>
                    <a:pt x="9004" y="202514"/>
                  </a:moveTo>
                  <a:lnTo>
                    <a:pt x="7683" y="199326"/>
                  </a:lnTo>
                  <a:lnTo>
                    <a:pt x="4495" y="198005"/>
                  </a:lnTo>
                  <a:lnTo>
                    <a:pt x="1308" y="199326"/>
                  </a:lnTo>
                  <a:lnTo>
                    <a:pt x="0" y="202514"/>
                  </a:lnTo>
                  <a:lnTo>
                    <a:pt x="1308" y="205701"/>
                  </a:lnTo>
                  <a:lnTo>
                    <a:pt x="4495" y="207010"/>
                  </a:lnTo>
                  <a:lnTo>
                    <a:pt x="7683" y="205701"/>
                  </a:lnTo>
                  <a:lnTo>
                    <a:pt x="9004" y="202514"/>
                  </a:lnTo>
                  <a:close/>
                </a:path>
                <a:path w="9525" h="207009">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14" name="object 114" descr=""/>
            <p:cNvSpPr/>
            <p:nvPr/>
          </p:nvSpPr>
          <p:spPr>
            <a:xfrm>
              <a:off x="557999" y="364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15" name="object 115" descr=""/>
            <p:cNvSpPr/>
            <p:nvPr/>
          </p:nvSpPr>
          <p:spPr>
            <a:xfrm>
              <a:off x="1349999"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16" name="object 116" descr=""/>
            <p:cNvSpPr/>
            <p:nvPr/>
          </p:nvSpPr>
          <p:spPr>
            <a:xfrm>
              <a:off x="2717999"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17" name="object 117" descr=""/>
            <p:cNvSpPr/>
            <p:nvPr/>
          </p:nvSpPr>
          <p:spPr>
            <a:xfrm>
              <a:off x="5777999"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18" name="object 118" descr=""/>
            <p:cNvSpPr/>
            <p:nvPr/>
          </p:nvSpPr>
          <p:spPr>
            <a:xfrm>
              <a:off x="557999" y="580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19" name="object 119" descr=""/>
            <p:cNvSpPr/>
            <p:nvPr/>
          </p:nvSpPr>
          <p:spPr>
            <a:xfrm>
              <a:off x="1349999"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20" name="object 120" descr=""/>
            <p:cNvSpPr/>
            <p:nvPr/>
          </p:nvSpPr>
          <p:spPr>
            <a:xfrm>
              <a:off x="2717999" y="580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21" name="object 121" descr=""/>
            <p:cNvSpPr/>
            <p:nvPr/>
          </p:nvSpPr>
          <p:spPr>
            <a:xfrm>
              <a:off x="5777999"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22" name="object 122" descr=""/>
            <p:cNvSpPr/>
            <p:nvPr/>
          </p:nvSpPr>
          <p:spPr>
            <a:xfrm>
              <a:off x="557999" y="49725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23" name="object 123" descr=""/>
            <p:cNvSpPr/>
            <p:nvPr/>
          </p:nvSpPr>
          <p:spPr>
            <a:xfrm>
              <a:off x="1349999"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24" name="object 124" descr=""/>
            <p:cNvSpPr/>
            <p:nvPr/>
          </p:nvSpPr>
          <p:spPr>
            <a:xfrm>
              <a:off x="2717999" y="4972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25" name="object 125" descr=""/>
            <p:cNvSpPr/>
            <p:nvPr/>
          </p:nvSpPr>
          <p:spPr>
            <a:xfrm>
              <a:off x="5777999"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126" name="object 126" descr=""/>
          <p:cNvSpPr txBox="1"/>
          <p:nvPr/>
        </p:nvSpPr>
        <p:spPr>
          <a:xfrm>
            <a:off x="557999" y="384925"/>
            <a:ext cx="2155825" cy="166370"/>
          </a:xfrm>
          <a:prstGeom prst="rect">
            <a:avLst/>
          </a:prstGeom>
        </p:spPr>
        <p:txBody>
          <a:bodyPr wrap="square" lIns="0" tIns="15240" rIns="0" bIns="0" rtlCol="0" vert="horz">
            <a:spAutoFit/>
          </a:bodyPr>
          <a:lstStyle/>
          <a:p>
            <a:pPr algn="ctr" marL="1270">
              <a:lnSpc>
                <a:spcPct val="100000"/>
              </a:lnSpc>
              <a:spcBef>
                <a:spcPts val="120"/>
              </a:spcBef>
            </a:pPr>
            <a:r>
              <a:rPr dirty="0" sz="900" spc="-20">
                <a:solidFill>
                  <a:srgbClr val="231F20"/>
                </a:solidFill>
                <a:latin typeface="SimSun"/>
                <a:cs typeface="SimSun"/>
              </a:rPr>
              <a:t>教學內容</a:t>
            </a:r>
            <a:endParaRPr sz="900">
              <a:latin typeface="SimSun"/>
              <a:cs typeface="SimSun"/>
            </a:endParaRPr>
          </a:p>
        </p:txBody>
      </p:sp>
      <p:sp>
        <p:nvSpPr>
          <p:cNvPr id="127" name="object 127" descr=""/>
          <p:cNvSpPr txBox="1"/>
          <p:nvPr/>
        </p:nvSpPr>
        <p:spPr>
          <a:xfrm>
            <a:off x="2722501" y="384925"/>
            <a:ext cx="305117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指導要領</a:t>
            </a:r>
            <a:endParaRPr sz="900">
              <a:latin typeface="SimSun"/>
              <a:cs typeface="SimSun"/>
            </a:endParaRPr>
          </a:p>
        </p:txBody>
      </p:sp>
      <p:sp>
        <p:nvSpPr>
          <p:cNvPr id="128" name="object 128" descr=""/>
          <p:cNvSpPr txBox="1"/>
          <p:nvPr/>
        </p:nvSpPr>
        <p:spPr>
          <a:xfrm>
            <a:off x="5782501" y="384925"/>
            <a:ext cx="141795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注意事項</a:t>
            </a:r>
            <a:endParaRPr sz="900">
              <a:latin typeface="SimSun"/>
              <a:cs typeface="SimSun"/>
            </a:endParaRPr>
          </a:p>
        </p:txBody>
      </p:sp>
      <p:sp>
        <p:nvSpPr>
          <p:cNvPr id="129" name="object 129" descr=""/>
          <p:cNvSpPr txBox="1"/>
          <p:nvPr/>
        </p:nvSpPr>
        <p:spPr>
          <a:xfrm>
            <a:off x="1650514" y="1893290"/>
            <a:ext cx="14287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檔</a:t>
            </a:r>
            <a:endParaRPr sz="900">
              <a:latin typeface="華康標楷體"/>
              <a:cs typeface="華康標楷體"/>
            </a:endParaRPr>
          </a:p>
        </p:txBody>
      </p:sp>
      <p:sp>
        <p:nvSpPr>
          <p:cNvPr id="130" name="object 130" descr=""/>
          <p:cNvSpPr txBox="1"/>
          <p:nvPr/>
        </p:nvSpPr>
        <p:spPr>
          <a:xfrm>
            <a:off x="3011107" y="1893290"/>
            <a:ext cx="2726690" cy="306705"/>
          </a:xfrm>
          <a:prstGeom prst="rect">
            <a:avLst/>
          </a:prstGeom>
        </p:spPr>
        <p:txBody>
          <a:bodyPr wrap="square" lIns="0" tIns="12065" rIns="0" bIns="0" rtlCol="0" vert="horz">
            <a:spAutoFit/>
          </a:bodyPr>
          <a:lstStyle/>
          <a:p>
            <a:pPr marL="12700" marR="5080">
              <a:lnSpc>
                <a:spcPct val="102400"/>
              </a:lnSpc>
              <a:spcBef>
                <a:spcPts val="95"/>
              </a:spcBef>
            </a:pPr>
            <a:r>
              <a:rPr dirty="0" sz="900" spc="-10">
                <a:solidFill>
                  <a:srgbClr val="231F20"/>
                </a:solidFill>
                <a:latin typeface="華康標楷體"/>
                <a:cs typeface="華康標楷體"/>
              </a:rPr>
              <a:t>變化，同時切換入 </a:t>
            </a:r>
            <a:r>
              <a:rPr dirty="0" sz="900">
                <a:solidFill>
                  <a:srgbClr val="231F20"/>
                </a:solidFill>
                <a:latin typeface="Trebuchet MS"/>
                <a:cs typeface="Trebuchet MS"/>
              </a:rPr>
              <a:t>2</a:t>
            </a:r>
            <a:r>
              <a:rPr dirty="0" sz="900" spc="155">
                <a:solidFill>
                  <a:srgbClr val="231F20"/>
                </a:solidFill>
                <a:latin typeface="Trebuchet MS"/>
                <a:cs typeface="Trebuchet MS"/>
              </a:rPr>
              <a:t> </a:t>
            </a:r>
            <a:r>
              <a:rPr dirty="0" sz="900" spc="-10">
                <a:solidFill>
                  <a:srgbClr val="231F20"/>
                </a:solidFill>
                <a:latin typeface="華康標楷體"/>
                <a:cs typeface="華康標楷體"/>
              </a:rPr>
              <a:t>檔。讓學員從引擎聲音變化判斷</a:t>
            </a:r>
            <a:r>
              <a:rPr dirty="0" sz="900" spc="-50">
                <a:solidFill>
                  <a:srgbClr val="231F20"/>
                </a:solidFill>
                <a:latin typeface="華康標楷體"/>
                <a:cs typeface="華康標楷體"/>
              </a:rPr>
              <a:t> </a:t>
            </a:r>
            <a:r>
              <a:rPr dirty="0" sz="900">
                <a:solidFill>
                  <a:srgbClr val="231F20"/>
                </a:solidFill>
                <a:latin typeface="Trebuchet MS"/>
                <a:cs typeface="Trebuchet MS"/>
              </a:rPr>
              <a:t>1</a:t>
            </a:r>
            <a:r>
              <a:rPr dirty="0" sz="900" spc="-30">
                <a:solidFill>
                  <a:srgbClr val="231F20"/>
                </a:solidFill>
                <a:latin typeface="Trebuchet MS"/>
                <a:cs typeface="Trebuchet MS"/>
              </a:rPr>
              <a:t> </a:t>
            </a:r>
            <a:r>
              <a:rPr dirty="0" sz="900" spc="-15">
                <a:solidFill>
                  <a:srgbClr val="231F20"/>
                </a:solidFill>
                <a:latin typeface="華康標楷體"/>
                <a:cs typeface="華康標楷體"/>
              </a:rPr>
              <a:t>檔時的車速極限與換檔的時機。</a:t>
            </a:r>
            <a:endParaRPr sz="900">
              <a:latin typeface="華康標楷體"/>
              <a:cs typeface="華康標楷體"/>
            </a:endParaRPr>
          </a:p>
        </p:txBody>
      </p:sp>
      <p:sp>
        <p:nvSpPr>
          <p:cNvPr id="131" name="object 131" descr=""/>
          <p:cNvSpPr txBox="1"/>
          <p:nvPr/>
        </p:nvSpPr>
        <p:spPr>
          <a:xfrm>
            <a:off x="1355323" y="600907"/>
            <a:ext cx="5810250" cy="1318260"/>
          </a:xfrm>
          <a:prstGeom prst="rect">
            <a:avLst/>
          </a:prstGeom>
        </p:spPr>
        <p:txBody>
          <a:bodyPr wrap="square" lIns="0" tIns="12065" rIns="0" bIns="0" rtlCol="0" vert="horz">
            <a:spAutoFit/>
          </a:bodyPr>
          <a:lstStyle/>
          <a:p>
            <a:pPr marL="307340" marR="4483735">
              <a:lnSpc>
                <a:spcPct val="102400"/>
              </a:lnSpc>
              <a:spcBef>
                <a:spcPts val="95"/>
              </a:spcBef>
            </a:pPr>
            <a:r>
              <a:rPr dirty="0" sz="900" spc="75">
                <a:solidFill>
                  <a:srgbClr val="231F20"/>
                </a:solidFill>
                <a:latin typeface="華康標楷體"/>
                <a:cs typeface="華康標楷體"/>
              </a:rPr>
              <a:t>將排檔桿換入各個</a:t>
            </a:r>
            <a:r>
              <a:rPr dirty="0" sz="900" spc="-20">
                <a:solidFill>
                  <a:srgbClr val="231F20"/>
                </a:solidFill>
                <a:latin typeface="華康標楷體"/>
                <a:cs typeface="華康標楷體"/>
              </a:rPr>
              <a:t>不同的檔位</a:t>
            </a:r>
            <a:endParaRPr sz="900">
              <a:latin typeface="華康標楷體"/>
              <a:cs typeface="華康標楷體"/>
            </a:endParaRPr>
          </a:p>
          <a:p>
            <a:pPr algn="just" marL="127635" marR="4474210" indent="-115570">
              <a:lnSpc>
                <a:spcPct val="102400"/>
              </a:lnSpc>
              <a:spcBef>
                <a:spcPts val="620"/>
              </a:spcBef>
            </a:pPr>
            <a:r>
              <a:rPr dirty="0" sz="900" spc="-10">
                <a:solidFill>
                  <a:srgbClr val="231F20"/>
                </a:solidFill>
                <a:latin typeface="華康標楷體"/>
                <a:cs typeface="華康標楷體"/>
              </a:rPr>
              <a:t>．熟悉換檔動作後，讓學</a:t>
            </a:r>
            <a:r>
              <a:rPr dirty="0" sz="900" spc="130">
                <a:solidFill>
                  <a:srgbClr val="231F20"/>
                </a:solidFill>
                <a:latin typeface="華康標楷體"/>
                <a:cs typeface="華康標楷體"/>
              </a:rPr>
              <a:t>員在練習場行駛，學</a:t>
            </a:r>
            <a:r>
              <a:rPr dirty="0" sz="900" spc="-5">
                <a:solidFill>
                  <a:srgbClr val="231F20"/>
                </a:solidFill>
                <a:latin typeface="華康標楷體"/>
                <a:cs typeface="華康標楷體"/>
              </a:rPr>
              <a:t>習加速與減速換檔的操</a:t>
            </a:r>
            <a:r>
              <a:rPr dirty="0" sz="900" spc="-10">
                <a:solidFill>
                  <a:srgbClr val="231F20"/>
                </a:solidFill>
                <a:latin typeface="華康標楷體"/>
                <a:cs typeface="華康標楷體"/>
              </a:rPr>
              <a:t>作，並掌握車速與換檔</a:t>
            </a:r>
            <a:r>
              <a:rPr dirty="0" sz="900" spc="-25">
                <a:solidFill>
                  <a:srgbClr val="231F20"/>
                </a:solidFill>
                <a:latin typeface="華康標楷體"/>
                <a:cs typeface="華康標楷體"/>
              </a:rPr>
              <a:t>的時機</a:t>
            </a:r>
            <a:endParaRPr sz="900">
              <a:latin typeface="華康標楷體"/>
              <a:cs typeface="華康標楷體"/>
            </a:endParaRPr>
          </a:p>
          <a:p>
            <a:pPr marL="12700">
              <a:lnSpc>
                <a:spcPct val="100000"/>
              </a:lnSpc>
              <a:spcBef>
                <a:spcPts val="735"/>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1</a:t>
            </a:r>
            <a:r>
              <a:rPr dirty="0" sz="900" spc="-10">
                <a:solidFill>
                  <a:srgbClr val="231F20"/>
                </a:solidFill>
                <a:latin typeface="華康標楷體"/>
                <a:cs typeface="華康標楷體"/>
              </a:rPr>
              <a:t>）</a:t>
            </a:r>
            <a:r>
              <a:rPr dirty="0" sz="900" spc="-35">
                <a:solidFill>
                  <a:srgbClr val="231F20"/>
                </a:solidFill>
                <a:latin typeface="華康標楷體"/>
                <a:cs typeface="華康標楷體"/>
              </a:rPr>
              <a:t> 學習從 </a:t>
            </a:r>
            <a:r>
              <a:rPr dirty="0" sz="900">
                <a:solidFill>
                  <a:srgbClr val="231F20"/>
                </a:solidFill>
                <a:latin typeface="Trebuchet MS"/>
                <a:cs typeface="Trebuchet MS"/>
              </a:rPr>
              <a:t>1</a:t>
            </a:r>
            <a:r>
              <a:rPr dirty="0" sz="900" spc="25">
                <a:solidFill>
                  <a:srgbClr val="231F20"/>
                </a:solidFill>
                <a:latin typeface="Trebuchet MS"/>
                <a:cs typeface="Trebuchet MS"/>
              </a:rPr>
              <a:t> </a:t>
            </a:r>
            <a:r>
              <a:rPr dirty="0" sz="900" spc="35">
                <a:solidFill>
                  <a:srgbClr val="231F20"/>
                </a:solidFill>
                <a:latin typeface="華康標楷體"/>
                <a:cs typeface="華康標楷體"/>
              </a:rPr>
              <a:t>檔換到 </a:t>
            </a:r>
            <a:r>
              <a:rPr dirty="0" sz="900">
                <a:solidFill>
                  <a:srgbClr val="231F20"/>
                </a:solidFill>
                <a:latin typeface="Trebuchet MS"/>
                <a:cs typeface="Trebuchet MS"/>
              </a:rPr>
              <a:t>2</a:t>
            </a:r>
            <a:r>
              <a:rPr dirty="0" sz="900" spc="400">
                <a:solidFill>
                  <a:srgbClr val="231F20"/>
                </a:solidFill>
                <a:latin typeface="Trebuchet MS"/>
                <a:cs typeface="Trebuchet MS"/>
              </a:rPr>
              <a:t> </a:t>
            </a:r>
            <a:r>
              <a:rPr dirty="0" sz="900">
                <a:solidFill>
                  <a:srgbClr val="231F20"/>
                </a:solidFill>
                <a:latin typeface="華康標楷體"/>
                <a:cs typeface="華康標楷體"/>
              </a:rPr>
              <a:t>（</a:t>
            </a:r>
            <a:r>
              <a:rPr dirty="0" sz="900">
                <a:solidFill>
                  <a:srgbClr val="231F20"/>
                </a:solidFill>
                <a:latin typeface="Trebuchet MS"/>
                <a:cs typeface="Trebuchet MS"/>
              </a:rPr>
              <a:t>1</a:t>
            </a:r>
            <a:r>
              <a:rPr dirty="0" sz="900">
                <a:solidFill>
                  <a:srgbClr val="231F20"/>
                </a:solidFill>
                <a:latin typeface="華康標楷體"/>
                <a:cs typeface="華康標楷體"/>
              </a:rPr>
              <a:t>）</a:t>
            </a:r>
            <a:r>
              <a:rPr dirty="0" sz="900" spc="-65">
                <a:solidFill>
                  <a:srgbClr val="231F20"/>
                </a:solidFill>
                <a:latin typeface="華康標楷體"/>
                <a:cs typeface="華康標楷體"/>
              </a:rPr>
              <a:t>利用 </a:t>
            </a:r>
            <a:r>
              <a:rPr dirty="0" sz="900">
                <a:solidFill>
                  <a:srgbClr val="231F20"/>
                </a:solidFill>
                <a:latin typeface="Trebuchet MS"/>
                <a:cs typeface="Trebuchet MS"/>
              </a:rPr>
              <a:t>1</a:t>
            </a:r>
            <a:r>
              <a:rPr dirty="0" sz="900" spc="-20">
                <a:solidFill>
                  <a:srgbClr val="231F20"/>
                </a:solidFill>
                <a:latin typeface="Trebuchet MS"/>
                <a:cs typeface="Trebuchet MS"/>
              </a:rPr>
              <a:t> </a:t>
            </a:r>
            <a:r>
              <a:rPr dirty="0" sz="900" spc="5">
                <a:solidFill>
                  <a:srgbClr val="231F20"/>
                </a:solidFill>
                <a:latin typeface="華康標楷體"/>
                <a:cs typeface="華康標楷體"/>
              </a:rPr>
              <a:t>檔加速，並讓學員確認車速與引擎運轉聲音的 ．讓學員在各個不同檔位</a:t>
            </a:r>
            <a:endParaRPr sz="900">
              <a:latin typeface="華康標楷體"/>
              <a:cs typeface="華康標楷體"/>
            </a:endParaRPr>
          </a:p>
        </p:txBody>
      </p:sp>
      <p:sp>
        <p:nvSpPr>
          <p:cNvPr id="132" name="object 132" descr=""/>
          <p:cNvSpPr txBox="1"/>
          <p:nvPr/>
        </p:nvSpPr>
        <p:spPr>
          <a:xfrm>
            <a:off x="5907325" y="1893290"/>
            <a:ext cx="1259205" cy="447040"/>
          </a:xfrm>
          <a:prstGeom prst="rect">
            <a:avLst/>
          </a:prstGeom>
        </p:spPr>
        <p:txBody>
          <a:bodyPr wrap="square" lIns="0" tIns="12065" rIns="0" bIns="0" rtlCol="0" vert="horz">
            <a:spAutoFit/>
          </a:bodyPr>
          <a:lstStyle/>
          <a:p>
            <a:pPr algn="just" marL="12700" marR="5080">
              <a:lnSpc>
                <a:spcPct val="102400"/>
              </a:lnSpc>
              <a:spcBef>
                <a:spcPts val="95"/>
              </a:spcBef>
            </a:pPr>
            <a:r>
              <a:rPr dirty="0" sz="900" spc="45">
                <a:solidFill>
                  <a:srgbClr val="231F20"/>
                </a:solidFill>
                <a:latin typeface="華康標楷體"/>
                <a:cs typeface="華康標楷體"/>
              </a:rPr>
              <a:t>行駛，使其理解每個檔</a:t>
            </a:r>
            <a:r>
              <a:rPr dirty="0" sz="900" spc="60">
                <a:solidFill>
                  <a:srgbClr val="231F20"/>
                </a:solidFill>
                <a:latin typeface="華康標楷體"/>
                <a:cs typeface="華康標楷體"/>
              </a:rPr>
              <a:t>位的容許速度範圍</a:t>
            </a:r>
            <a:r>
              <a:rPr dirty="0" sz="900" spc="70">
                <a:solidFill>
                  <a:srgbClr val="231F20"/>
                </a:solidFill>
                <a:latin typeface="華康標楷體"/>
                <a:cs typeface="華康標楷體"/>
              </a:rPr>
              <a:t>（</a:t>
            </a:r>
            <a:r>
              <a:rPr dirty="0" sz="900" spc="20">
                <a:solidFill>
                  <a:srgbClr val="231F20"/>
                </a:solidFill>
                <a:latin typeface="華康標楷體"/>
                <a:cs typeface="華康標楷體"/>
              </a:rPr>
              <a:t>圖 </a:t>
            </a:r>
            <a:r>
              <a:rPr dirty="0" sz="900" spc="-80">
                <a:solidFill>
                  <a:srgbClr val="231F20"/>
                </a:solidFill>
                <a:latin typeface="Trebuchet MS"/>
                <a:cs typeface="Trebuchet MS"/>
              </a:rPr>
              <a:t>1.4.1</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sp>
        <p:nvSpPr>
          <p:cNvPr id="133" name="object 133" descr=""/>
          <p:cNvSpPr txBox="1"/>
          <p:nvPr/>
        </p:nvSpPr>
        <p:spPr>
          <a:xfrm>
            <a:off x="1650280" y="2397326"/>
            <a:ext cx="14287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檔</a:t>
            </a:r>
            <a:endParaRPr sz="900">
              <a:latin typeface="華康標楷體"/>
              <a:cs typeface="華康標楷體"/>
            </a:endParaRPr>
          </a:p>
        </p:txBody>
      </p:sp>
      <p:sp>
        <p:nvSpPr>
          <p:cNvPr id="134" name="object 134" descr=""/>
          <p:cNvSpPr txBox="1"/>
          <p:nvPr/>
        </p:nvSpPr>
        <p:spPr>
          <a:xfrm>
            <a:off x="1355089" y="2256925"/>
            <a:ext cx="4382135" cy="166370"/>
          </a:xfrm>
          <a:prstGeom prst="rect">
            <a:avLst/>
          </a:prstGeom>
        </p:spPr>
        <p:txBody>
          <a:bodyPr wrap="square" lIns="0" tIns="15240" rIns="0" bIns="0" rtlCol="0" vert="horz">
            <a:spAutoFit/>
          </a:bodyPr>
          <a:lstStyle/>
          <a:p>
            <a:pPr marL="12700">
              <a:lnSpc>
                <a:spcPct val="100000"/>
              </a:lnSpc>
              <a:spcBef>
                <a:spcPts val="120"/>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2</a:t>
            </a:r>
            <a:r>
              <a:rPr dirty="0" sz="900" spc="-10">
                <a:solidFill>
                  <a:srgbClr val="231F20"/>
                </a:solidFill>
                <a:latin typeface="華康標楷體"/>
                <a:cs typeface="華康標楷體"/>
              </a:rPr>
              <a:t>）</a:t>
            </a:r>
            <a:r>
              <a:rPr dirty="0" sz="900" spc="-30">
                <a:solidFill>
                  <a:srgbClr val="231F20"/>
                </a:solidFill>
                <a:latin typeface="華康標楷體"/>
                <a:cs typeface="華康標楷體"/>
              </a:rPr>
              <a:t> 學習從 </a:t>
            </a:r>
            <a:r>
              <a:rPr dirty="0" sz="900">
                <a:solidFill>
                  <a:srgbClr val="231F20"/>
                </a:solidFill>
                <a:latin typeface="Trebuchet MS"/>
                <a:cs typeface="Trebuchet MS"/>
              </a:rPr>
              <a:t>2</a:t>
            </a:r>
            <a:r>
              <a:rPr dirty="0" sz="900" spc="30">
                <a:solidFill>
                  <a:srgbClr val="231F20"/>
                </a:solidFill>
                <a:latin typeface="Trebuchet MS"/>
                <a:cs typeface="Trebuchet MS"/>
              </a:rPr>
              <a:t> </a:t>
            </a:r>
            <a:r>
              <a:rPr dirty="0" sz="900" spc="35">
                <a:solidFill>
                  <a:srgbClr val="231F20"/>
                </a:solidFill>
                <a:latin typeface="華康標楷體"/>
                <a:cs typeface="華康標楷體"/>
              </a:rPr>
              <a:t>檔換到 </a:t>
            </a:r>
            <a:r>
              <a:rPr dirty="0" sz="900">
                <a:solidFill>
                  <a:srgbClr val="231F20"/>
                </a:solidFill>
                <a:latin typeface="Trebuchet MS"/>
                <a:cs typeface="Trebuchet MS"/>
              </a:rPr>
              <a:t>3</a:t>
            </a:r>
            <a:r>
              <a:rPr dirty="0" sz="900" spc="420">
                <a:solidFill>
                  <a:srgbClr val="231F20"/>
                </a:solidFill>
                <a:latin typeface="Trebuchet MS"/>
                <a:cs typeface="Trebuchet MS"/>
              </a:rPr>
              <a:t> </a:t>
            </a: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65">
                <a:solidFill>
                  <a:srgbClr val="231F20"/>
                </a:solidFill>
                <a:latin typeface="華康標楷體"/>
                <a:cs typeface="華康標楷體"/>
              </a:rPr>
              <a:t>利用 </a:t>
            </a:r>
            <a:r>
              <a:rPr dirty="0" sz="900">
                <a:solidFill>
                  <a:srgbClr val="231F20"/>
                </a:solidFill>
                <a:latin typeface="Trebuchet MS"/>
                <a:cs typeface="Trebuchet MS"/>
              </a:rPr>
              <a:t>2</a:t>
            </a:r>
            <a:r>
              <a:rPr dirty="0" sz="900" spc="-10">
                <a:solidFill>
                  <a:srgbClr val="231F20"/>
                </a:solidFill>
                <a:latin typeface="Trebuchet MS"/>
                <a:cs typeface="Trebuchet MS"/>
              </a:rPr>
              <a:t> </a:t>
            </a:r>
            <a:r>
              <a:rPr dirty="0" sz="900" spc="-10">
                <a:solidFill>
                  <a:srgbClr val="231F20"/>
                </a:solidFill>
                <a:latin typeface="華康標楷體"/>
                <a:cs typeface="華康標楷體"/>
              </a:rPr>
              <a:t>檔加速，並讓學員確認車速與引擎運轉聲音的</a:t>
            </a:r>
            <a:endParaRPr sz="900">
              <a:latin typeface="華康標楷體"/>
              <a:cs typeface="華康標楷體"/>
            </a:endParaRPr>
          </a:p>
        </p:txBody>
      </p:sp>
      <p:sp>
        <p:nvSpPr>
          <p:cNvPr id="135" name="object 135" descr=""/>
          <p:cNvSpPr txBox="1"/>
          <p:nvPr/>
        </p:nvSpPr>
        <p:spPr>
          <a:xfrm>
            <a:off x="3010873" y="2397326"/>
            <a:ext cx="2726690" cy="306705"/>
          </a:xfrm>
          <a:prstGeom prst="rect">
            <a:avLst/>
          </a:prstGeom>
        </p:spPr>
        <p:txBody>
          <a:bodyPr wrap="square" lIns="0" tIns="12065" rIns="0" bIns="0" rtlCol="0" vert="horz">
            <a:spAutoFit/>
          </a:bodyPr>
          <a:lstStyle/>
          <a:p>
            <a:pPr marL="12700" marR="5080">
              <a:lnSpc>
                <a:spcPct val="102400"/>
              </a:lnSpc>
              <a:spcBef>
                <a:spcPts val="95"/>
              </a:spcBef>
            </a:pPr>
            <a:r>
              <a:rPr dirty="0" sz="900" spc="-10">
                <a:solidFill>
                  <a:srgbClr val="231F20"/>
                </a:solidFill>
                <a:latin typeface="華康標楷體"/>
                <a:cs typeface="華康標楷體"/>
              </a:rPr>
              <a:t>變化，同時切換入 </a:t>
            </a:r>
            <a:r>
              <a:rPr dirty="0" sz="900">
                <a:solidFill>
                  <a:srgbClr val="231F20"/>
                </a:solidFill>
                <a:latin typeface="Trebuchet MS"/>
                <a:cs typeface="Trebuchet MS"/>
              </a:rPr>
              <a:t>3</a:t>
            </a:r>
            <a:r>
              <a:rPr dirty="0" sz="900" spc="155">
                <a:solidFill>
                  <a:srgbClr val="231F20"/>
                </a:solidFill>
                <a:latin typeface="Trebuchet MS"/>
                <a:cs typeface="Trebuchet MS"/>
              </a:rPr>
              <a:t> </a:t>
            </a:r>
            <a:r>
              <a:rPr dirty="0" sz="900" spc="-10">
                <a:solidFill>
                  <a:srgbClr val="231F20"/>
                </a:solidFill>
                <a:latin typeface="華康標楷體"/>
                <a:cs typeface="華康標楷體"/>
              </a:rPr>
              <a:t>檔。讓學員從引擎聲音變化判斷</a:t>
            </a:r>
            <a:r>
              <a:rPr dirty="0" sz="900" spc="-50">
                <a:solidFill>
                  <a:srgbClr val="231F20"/>
                </a:solidFill>
                <a:latin typeface="華康標楷體"/>
                <a:cs typeface="華康標楷體"/>
              </a:rPr>
              <a:t> </a:t>
            </a:r>
            <a:r>
              <a:rPr dirty="0" sz="900">
                <a:solidFill>
                  <a:srgbClr val="231F20"/>
                </a:solidFill>
                <a:latin typeface="Trebuchet MS"/>
                <a:cs typeface="Trebuchet MS"/>
              </a:rPr>
              <a:t>2</a:t>
            </a:r>
            <a:r>
              <a:rPr dirty="0" sz="900" spc="-30">
                <a:solidFill>
                  <a:srgbClr val="231F20"/>
                </a:solidFill>
                <a:latin typeface="Trebuchet MS"/>
                <a:cs typeface="Trebuchet MS"/>
              </a:rPr>
              <a:t> </a:t>
            </a:r>
            <a:r>
              <a:rPr dirty="0" sz="900" spc="-15">
                <a:solidFill>
                  <a:srgbClr val="231F20"/>
                </a:solidFill>
                <a:latin typeface="華康標楷體"/>
                <a:cs typeface="華康標楷體"/>
              </a:rPr>
              <a:t>檔時的車速極限與換檔的時機。</a:t>
            </a:r>
            <a:endParaRPr sz="900">
              <a:latin typeface="華康標楷體"/>
              <a:cs typeface="華康標楷體"/>
            </a:endParaRPr>
          </a:p>
        </p:txBody>
      </p:sp>
      <p:sp>
        <p:nvSpPr>
          <p:cNvPr id="136" name="object 136" descr=""/>
          <p:cNvSpPr txBox="1"/>
          <p:nvPr/>
        </p:nvSpPr>
        <p:spPr>
          <a:xfrm>
            <a:off x="1642792" y="2901362"/>
            <a:ext cx="597535" cy="166370"/>
          </a:xfrm>
          <a:prstGeom prst="rect">
            <a:avLst/>
          </a:prstGeom>
        </p:spPr>
        <p:txBody>
          <a:bodyPr wrap="square" lIns="0" tIns="15240" rIns="0" bIns="0" rtlCol="0" vert="horz">
            <a:spAutoFit/>
          </a:bodyPr>
          <a:lstStyle/>
          <a:p>
            <a:pPr marL="12700">
              <a:lnSpc>
                <a:spcPct val="100000"/>
              </a:lnSpc>
              <a:spcBef>
                <a:spcPts val="120"/>
              </a:spcBef>
            </a:pPr>
            <a:r>
              <a:rPr dirty="0" sz="900" spc="-10">
                <a:solidFill>
                  <a:srgbClr val="231F20"/>
                </a:solidFill>
                <a:latin typeface="華康標楷體"/>
                <a:cs typeface="華康標楷體"/>
              </a:rPr>
              <a:t>（</a:t>
            </a:r>
            <a:r>
              <a:rPr dirty="0" sz="900" spc="-120">
                <a:solidFill>
                  <a:srgbClr val="231F20"/>
                </a:solidFill>
                <a:latin typeface="華康標楷體"/>
                <a:cs typeface="華康標楷體"/>
              </a:rPr>
              <a:t>或 </a:t>
            </a:r>
            <a:r>
              <a:rPr dirty="0" sz="900">
                <a:solidFill>
                  <a:srgbClr val="231F20"/>
                </a:solidFill>
                <a:latin typeface="Trebuchet MS"/>
                <a:cs typeface="Trebuchet MS"/>
              </a:rPr>
              <a:t>1</a:t>
            </a:r>
            <a:r>
              <a:rPr dirty="0" sz="900" spc="-55">
                <a:solidFill>
                  <a:srgbClr val="231F20"/>
                </a:solidFill>
                <a:latin typeface="Trebuchet MS"/>
                <a:cs typeface="Trebuchet MS"/>
              </a:rPr>
              <a:t> </a:t>
            </a:r>
            <a:r>
              <a:rPr dirty="0" sz="900" spc="-10">
                <a:solidFill>
                  <a:srgbClr val="231F20"/>
                </a:solidFill>
                <a:latin typeface="華康標楷體"/>
                <a:cs typeface="華康標楷體"/>
              </a:rPr>
              <a:t>檔</a:t>
            </a:r>
            <a:r>
              <a:rPr dirty="0" sz="900" spc="-50">
                <a:solidFill>
                  <a:srgbClr val="231F20"/>
                </a:solidFill>
                <a:latin typeface="華康標楷體"/>
                <a:cs typeface="華康標楷體"/>
              </a:rPr>
              <a:t>）</a:t>
            </a:r>
            <a:endParaRPr sz="900">
              <a:latin typeface="華康標楷體"/>
              <a:cs typeface="華康標楷體"/>
            </a:endParaRPr>
          </a:p>
        </p:txBody>
      </p:sp>
      <p:sp>
        <p:nvSpPr>
          <p:cNvPr id="137" name="object 137" descr=""/>
          <p:cNvSpPr txBox="1"/>
          <p:nvPr/>
        </p:nvSpPr>
        <p:spPr>
          <a:xfrm>
            <a:off x="1354855" y="2760962"/>
            <a:ext cx="4381500" cy="166370"/>
          </a:xfrm>
          <a:prstGeom prst="rect">
            <a:avLst/>
          </a:prstGeom>
        </p:spPr>
        <p:txBody>
          <a:bodyPr wrap="square" lIns="0" tIns="15240" rIns="0" bIns="0" rtlCol="0" vert="horz">
            <a:spAutoFit/>
          </a:bodyPr>
          <a:lstStyle/>
          <a:p>
            <a:pPr marL="12700">
              <a:lnSpc>
                <a:spcPct val="100000"/>
              </a:lnSpc>
              <a:spcBef>
                <a:spcPts val="120"/>
              </a:spcBef>
            </a:pPr>
            <a:r>
              <a:rPr dirty="0" sz="900">
                <a:solidFill>
                  <a:srgbClr val="231F20"/>
                </a:solidFill>
                <a:latin typeface="華康標楷體"/>
                <a:cs typeface="華康標楷體"/>
              </a:rPr>
              <a:t>（</a:t>
            </a:r>
            <a:r>
              <a:rPr dirty="0" sz="900">
                <a:solidFill>
                  <a:srgbClr val="231F20"/>
                </a:solidFill>
                <a:latin typeface="Trebuchet MS"/>
                <a:cs typeface="Trebuchet MS"/>
              </a:rPr>
              <a:t>3</a:t>
            </a:r>
            <a:r>
              <a:rPr dirty="0" sz="900">
                <a:solidFill>
                  <a:srgbClr val="231F20"/>
                </a:solidFill>
                <a:latin typeface="華康標楷體"/>
                <a:cs typeface="華康標楷體"/>
              </a:rPr>
              <a:t>）</a:t>
            </a:r>
            <a:r>
              <a:rPr dirty="0" sz="900" spc="-85">
                <a:solidFill>
                  <a:srgbClr val="231F20"/>
                </a:solidFill>
                <a:latin typeface="華康標楷體"/>
                <a:cs typeface="華康標楷體"/>
              </a:rPr>
              <a:t> 學習 </a:t>
            </a:r>
            <a:r>
              <a:rPr dirty="0" sz="900">
                <a:solidFill>
                  <a:srgbClr val="231F20"/>
                </a:solidFill>
                <a:latin typeface="Trebuchet MS"/>
                <a:cs typeface="Trebuchet MS"/>
              </a:rPr>
              <a:t>3</a:t>
            </a:r>
            <a:r>
              <a:rPr dirty="0" sz="900" spc="30">
                <a:solidFill>
                  <a:srgbClr val="231F20"/>
                </a:solidFill>
                <a:latin typeface="Trebuchet MS"/>
                <a:cs typeface="Trebuchet MS"/>
              </a:rPr>
              <a:t> </a:t>
            </a:r>
            <a:r>
              <a:rPr dirty="0" sz="900" spc="25">
                <a:solidFill>
                  <a:srgbClr val="231F20"/>
                </a:solidFill>
                <a:latin typeface="華康標楷體"/>
                <a:cs typeface="華康標楷體"/>
              </a:rPr>
              <a:t>檔換到 </a:t>
            </a:r>
            <a:r>
              <a:rPr dirty="0" sz="900">
                <a:solidFill>
                  <a:srgbClr val="231F20"/>
                </a:solidFill>
                <a:latin typeface="Trebuchet MS"/>
                <a:cs typeface="Trebuchet MS"/>
              </a:rPr>
              <a:t>2</a:t>
            </a:r>
            <a:r>
              <a:rPr dirty="0" sz="900" spc="35">
                <a:solidFill>
                  <a:srgbClr val="231F20"/>
                </a:solidFill>
                <a:latin typeface="Trebuchet MS"/>
                <a:cs typeface="Trebuchet MS"/>
              </a:rPr>
              <a:t> </a:t>
            </a:r>
            <a:r>
              <a:rPr dirty="0" sz="900" spc="125">
                <a:solidFill>
                  <a:srgbClr val="231F20"/>
                </a:solidFill>
                <a:latin typeface="華康標楷體"/>
                <a:cs typeface="華康標楷體"/>
              </a:rPr>
              <a:t>檔 </a:t>
            </a:r>
            <a:r>
              <a:rPr dirty="0" sz="900">
                <a:solidFill>
                  <a:srgbClr val="231F20"/>
                </a:solidFill>
                <a:latin typeface="華康標楷體"/>
                <a:cs typeface="華康標楷體"/>
              </a:rPr>
              <a:t>（</a:t>
            </a:r>
            <a:r>
              <a:rPr dirty="0" sz="900">
                <a:solidFill>
                  <a:srgbClr val="231F20"/>
                </a:solidFill>
                <a:latin typeface="Trebuchet MS"/>
                <a:cs typeface="Trebuchet MS"/>
              </a:rPr>
              <a:t>3</a:t>
            </a:r>
            <a:r>
              <a:rPr dirty="0" sz="900">
                <a:solidFill>
                  <a:srgbClr val="231F20"/>
                </a:solidFill>
                <a:latin typeface="華康標楷體"/>
                <a:cs typeface="華康標楷體"/>
              </a:rPr>
              <a:t>）</a:t>
            </a:r>
            <a:r>
              <a:rPr dirty="0" sz="900" spc="-45">
                <a:solidFill>
                  <a:srgbClr val="231F20"/>
                </a:solidFill>
                <a:latin typeface="華康標楷體"/>
                <a:cs typeface="華康標楷體"/>
              </a:rPr>
              <a:t>車輛於 </a:t>
            </a:r>
            <a:r>
              <a:rPr dirty="0" sz="900">
                <a:solidFill>
                  <a:srgbClr val="231F20"/>
                </a:solidFill>
                <a:latin typeface="Trebuchet MS"/>
                <a:cs typeface="Trebuchet MS"/>
              </a:rPr>
              <a:t>3</a:t>
            </a:r>
            <a:r>
              <a:rPr dirty="0" sz="900" spc="-5">
                <a:solidFill>
                  <a:srgbClr val="231F20"/>
                </a:solidFill>
                <a:latin typeface="Trebuchet MS"/>
                <a:cs typeface="Trebuchet MS"/>
              </a:rPr>
              <a:t> </a:t>
            </a:r>
            <a:r>
              <a:rPr dirty="0" sz="900" spc="-15">
                <a:solidFill>
                  <a:srgbClr val="231F20"/>
                </a:solidFill>
                <a:latin typeface="華康標楷體"/>
                <a:cs typeface="華康標楷體"/>
              </a:rPr>
              <a:t>檔行駛時，利用煞車使車輛減速，並讓學員</a:t>
            </a:r>
            <a:endParaRPr sz="900">
              <a:latin typeface="華康標楷體"/>
              <a:cs typeface="華康標楷體"/>
            </a:endParaRPr>
          </a:p>
        </p:txBody>
      </p:sp>
      <p:grpSp>
        <p:nvGrpSpPr>
          <p:cNvPr id="138" name="object 138" descr=""/>
          <p:cNvGrpSpPr/>
          <p:nvPr/>
        </p:nvGrpSpPr>
        <p:grpSpPr>
          <a:xfrm>
            <a:off x="1517650" y="3321901"/>
            <a:ext cx="5557520" cy="1619250"/>
            <a:chOff x="1517650" y="3321901"/>
            <a:chExt cx="5557520" cy="1619250"/>
          </a:xfrm>
        </p:grpSpPr>
        <p:sp>
          <p:nvSpPr>
            <p:cNvPr id="139" name="object 139" descr=""/>
            <p:cNvSpPr/>
            <p:nvPr/>
          </p:nvSpPr>
          <p:spPr>
            <a:xfrm>
              <a:off x="1517650" y="3321901"/>
              <a:ext cx="5557520" cy="1619250"/>
            </a:xfrm>
            <a:custGeom>
              <a:avLst/>
              <a:gdLst/>
              <a:ahLst/>
              <a:cxnLst/>
              <a:rect l="l" t="t" r="r" b="b"/>
              <a:pathLst>
                <a:path w="5557520" h="1619250">
                  <a:moveTo>
                    <a:pt x="5557507" y="0"/>
                  </a:moveTo>
                  <a:lnTo>
                    <a:pt x="0" y="0"/>
                  </a:lnTo>
                  <a:lnTo>
                    <a:pt x="0" y="1618932"/>
                  </a:lnTo>
                  <a:lnTo>
                    <a:pt x="5557507" y="1618932"/>
                  </a:lnTo>
                  <a:lnTo>
                    <a:pt x="5557507" y="0"/>
                  </a:lnTo>
                  <a:close/>
                </a:path>
              </a:pathLst>
            </a:custGeom>
            <a:solidFill>
              <a:srgbClr val="FFFFFF"/>
            </a:solidFill>
          </p:spPr>
          <p:txBody>
            <a:bodyPr wrap="square" lIns="0" tIns="0" rIns="0" bIns="0" rtlCol="0"/>
            <a:lstStyle/>
            <a:p/>
          </p:txBody>
        </p:sp>
        <p:sp>
          <p:nvSpPr>
            <p:cNvPr id="140" name="object 140" descr=""/>
            <p:cNvSpPr/>
            <p:nvPr/>
          </p:nvSpPr>
          <p:spPr>
            <a:xfrm>
              <a:off x="1870544" y="3779469"/>
              <a:ext cx="4817110" cy="457834"/>
            </a:xfrm>
            <a:custGeom>
              <a:avLst/>
              <a:gdLst/>
              <a:ahLst/>
              <a:cxnLst/>
              <a:rect l="l" t="t" r="r" b="b"/>
              <a:pathLst>
                <a:path w="4817109" h="457835">
                  <a:moveTo>
                    <a:pt x="4816513" y="444614"/>
                  </a:moveTo>
                  <a:lnTo>
                    <a:pt x="0" y="444614"/>
                  </a:lnTo>
                  <a:lnTo>
                    <a:pt x="0" y="457669"/>
                  </a:lnTo>
                  <a:lnTo>
                    <a:pt x="4816513" y="457669"/>
                  </a:lnTo>
                  <a:lnTo>
                    <a:pt x="4816513" y="444614"/>
                  </a:lnTo>
                  <a:close/>
                </a:path>
                <a:path w="4817109" h="457835">
                  <a:moveTo>
                    <a:pt x="4816513" y="222300"/>
                  </a:moveTo>
                  <a:lnTo>
                    <a:pt x="0" y="222300"/>
                  </a:lnTo>
                  <a:lnTo>
                    <a:pt x="0" y="235369"/>
                  </a:lnTo>
                  <a:lnTo>
                    <a:pt x="4816513" y="235369"/>
                  </a:lnTo>
                  <a:lnTo>
                    <a:pt x="4816513" y="222300"/>
                  </a:lnTo>
                  <a:close/>
                </a:path>
                <a:path w="4817109" h="457835">
                  <a:moveTo>
                    <a:pt x="4816513" y="0"/>
                  </a:moveTo>
                  <a:lnTo>
                    <a:pt x="0" y="0"/>
                  </a:lnTo>
                  <a:lnTo>
                    <a:pt x="0" y="13068"/>
                  </a:lnTo>
                  <a:lnTo>
                    <a:pt x="4816513" y="13068"/>
                  </a:lnTo>
                  <a:lnTo>
                    <a:pt x="4816513" y="0"/>
                  </a:lnTo>
                  <a:close/>
                </a:path>
              </a:pathLst>
            </a:custGeom>
            <a:solidFill>
              <a:srgbClr val="231F20"/>
            </a:solidFill>
          </p:spPr>
          <p:txBody>
            <a:bodyPr wrap="square" lIns="0" tIns="0" rIns="0" bIns="0" rtlCol="0"/>
            <a:lstStyle/>
            <a:p/>
          </p:txBody>
        </p:sp>
        <p:pic>
          <p:nvPicPr>
            <p:cNvPr id="141" name="object 141" descr=""/>
            <p:cNvPicPr/>
            <p:nvPr/>
          </p:nvPicPr>
          <p:blipFill>
            <a:blip r:embed="rId18" cstate="print"/>
            <a:stretch>
              <a:fillRect/>
            </a:stretch>
          </p:blipFill>
          <p:spPr>
            <a:xfrm>
              <a:off x="1956460" y="4250360"/>
              <a:ext cx="1955736" cy="182854"/>
            </a:xfrm>
            <a:prstGeom prst="rect">
              <a:avLst/>
            </a:prstGeom>
          </p:spPr>
        </p:pic>
        <p:sp>
          <p:nvSpPr>
            <p:cNvPr id="142" name="object 142" descr=""/>
            <p:cNvSpPr/>
            <p:nvPr/>
          </p:nvSpPr>
          <p:spPr>
            <a:xfrm>
              <a:off x="1954783" y="4280687"/>
              <a:ext cx="1398270" cy="121920"/>
            </a:xfrm>
            <a:custGeom>
              <a:avLst/>
              <a:gdLst/>
              <a:ahLst/>
              <a:cxnLst/>
              <a:rect l="l" t="t" r="r" b="b"/>
              <a:pathLst>
                <a:path w="1398270" h="121920">
                  <a:moveTo>
                    <a:pt x="1398181" y="0"/>
                  </a:moveTo>
                  <a:lnTo>
                    <a:pt x="0" y="0"/>
                  </a:lnTo>
                  <a:lnTo>
                    <a:pt x="0" y="121894"/>
                  </a:lnTo>
                  <a:lnTo>
                    <a:pt x="1398181" y="121894"/>
                  </a:lnTo>
                  <a:lnTo>
                    <a:pt x="1398181" y="0"/>
                  </a:lnTo>
                  <a:close/>
                </a:path>
              </a:pathLst>
            </a:custGeom>
            <a:solidFill>
              <a:srgbClr val="FFFFFF">
                <a:alpha val="34999"/>
              </a:srgbClr>
            </a:solidFill>
          </p:spPr>
          <p:txBody>
            <a:bodyPr wrap="square" lIns="0" tIns="0" rIns="0" bIns="0" rtlCol="0"/>
            <a:lstStyle/>
            <a:p/>
          </p:txBody>
        </p:sp>
        <p:sp>
          <p:nvSpPr>
            <p:cNvPr id="143" name="object 143" descr=""/>
            <p:cNvSpPr/>
            <p:nvPr/>
          </p:nvSpPr>
          <p:spPr>
            <a:xfrm>
              <a:off x="1956460" y="4280687"/>
              <a:ext cx="974725" cy="121920"/>
            </a:xfrm>
            <a:custGeom>
              <a:avLst/>
              <a:gdLst/>
              <a:ahLst/>
              <a:cxnLst/>
              <a:rect l="l" t="t" r="r" b="b"/>
              <a:pathLst>
                <a:path w="974725" h="121920">
                  <a:moveTo>
                    <a:pt x="974331" y="0"/>
                  </a:moveTo>
                  <a:lnTo>
                    <a:pt x="0" y="0"/>
                  </a:lnTo>
                  <a:lnTo>
                    <a:pt x="0" y="121894"/>
                  </a:lnTo>
                  <a:lnTo>
                    <a:pt x="974331" y="121894"/>
                  </a:lnTo>
                  <a:lnTo>
                    <a:pt x="974331" y="0"/>
                  </a:lnTo>
                  <a:close/>
                </a:path>
              </a:pathLst>
            </a:custGeom>
            <a:solidFill>
              <a:srgbClr val="FFFFFF">
                <a:alpha val="44999"/>
              </a:srgbClr>
            </a:solidFill>
          </p:spPr>
          <p:txBody>
            <a:bodyPr wrap="square" lIns="0" tIns="0" rIns="0" bIns="0" rtlCol="0"/>
            <a:lstStyle/>
            <a:p/>
          </p:txBody>
        </p:sp>
        <p:pic>
          <p:nvPicPr>
            <p:cNvPr id="144" name="object 144" descr=""/>
            <p:cNvPicPr/>
            <p:nvPr/>
          </p:nvPicPr>
          <p:blipFill>
            <a:blip r:embed="rId19" cstate="print"/>
            <a:stretch>
              <a:fillRect/>
            </a:stretch>
          </p:blipFill>
          <p:spPr>
            <a:xfrm>
              <a:off x="1954783" y="4028173"/>
              <a:ext cx="2792234" cy="182841"/>
            </a:xfrm>
            <a:prstGeom prst="rect">
              <a:avLst/>
            </a:prstGeom>
          </p:spPr>
        </p:pic>
        <p:sp>
          <p:nvSpPr>
            <p:cNvPr id="145" name="object 145" descr=""/>
            <p:cNvSpPr/>
            <p:nvPr/>
          </p:nvSpPr>
          <p:spPr>
            <a:xfrm>
              <a:off x="1956523" y="4058818"/>
              <a:ext cx="1673860" cy="121920"/>
            </a:xfrm>
            <a:custGeom>
              <a:avLst/>
              <a:gdLst/>
              <a:ahLst/>
              <a:cxnLst/>
              <a:rect l="l" t="t" r="r" b="b"/>
              <a:pathLst>
                <a:path w="1673860" h="121920">
                  <a:moveTo>
                    <a:pt x="1673326" y="0"/>
                  </a:moveTo>
                  <a:lnTo>
                    <a:pt x="0" y="0"/>
                  </a:lnTo>
                  <a:lnTo>
                    <a:pt x="0" y="121894"/>
                  </a:lnTo>
                  <a:lnTo>
                    <a:pt x="1673326" y="121894"/>
                  </a:lnTo>
                  <a:lnTo>
                    <a:pt x="1673326" y="0"/>
                  </a:lnTo>
                  <a:close/>
                </a:path>
              </a:pathLst>
            </a:custGeom>
            <a:solidFill>
              <a:srgbClr val="FFFFFF">
                <a:alpha val="34999"/>
              </a:srgbClr>
            </a:solidFill>
          </p:spPr>
          <p:txBody>
            <a:bodyPr wrap="square" lIns="0" tIns="0" rIns="0" bIns="0" rtlCol="0"/>
            <a:lstStyle/>
            <a:p/>
          </p:txBody>
        </p:sp>
        <p:sp>
          <p:nvSpPr>
            <p:cNvPr id="146" name="object 146" descr=""/>
            <p:cNvSpPr/>
            <p:nvPr/>
          </p:nvSpPr>
          <p:spPr>
            <a:xfrm>
              <a:off x="1954783" y="4058805"/>
              <a:ext cx="1118870" cy="121920"/>
            </a:xfrm>
            <a:custGeom>
              <a:avLst/>
              <a:gdLst/>
              <a:ahLst/>
              <a:cxnLst/>
              <a:rect l="l" t="t" r="r" b="b"/>
              <a:pathLst>
                <a:path w="1118870" h="121920">
                  <a:moveTo>
                    <a:pt x="1118781" y="0"/>
                  </a:moveTo>
                  <a:lnTo>
                    <a:pt x="0" y="0"/>
                  </a:lnTo>
                  <a:lnTo>
                    <a:pt x="0" y="121894"/>
                  </a:lnTo>
                  <a:lnTo>
                    <a:pt x="1118781" y="121894"/>
                  </a:lnTo>
                  <a:lnTo>
                    <a:pt x="1118781" y="0"/>
                  </a:lnTo>
                  <a:close/>
                </a:path>
              </a:pathLst>
            </a:custGeom>
            <a:solidFill>
              <a:srgbClr val="FFFFFF">
                <a:alpha val="44999"/>
              </a:srgbClr>
            </a:solidFill>
          </p:spPr>
          <p:txBody>
            <a:bodyPr wrap="square" lIns="0" tIns="0" rIns="0" bIns="0" rtlCol="0"/>
            <a:lstStyle/>
            <a:p/>
          </p:txBody>
        </p:sp>
        <p:pic>
          <p:nvPicPr>
            <p:cNvPr id="147" name="object 147" descr=""/>
            <p:cNvPicPr/>
            <p:nvPr/>
          </p:nvPicPr>
          <p:blipFill>
            <a:blip r:embed="rId20" cstate="print"/>
            <a:stretch>
              <a:fillRect/>
            </a:stretch>
          </p:blipFill>
          <p:spPr>
            <a:xfrm>
              <a:off x="1954783" y="3809250"/>
              <a:ext cx="3615664" cy="182854"/>
            </a:xfrm>
            <a:prstGeom prst="rect">
              <a:avLst/>
            </a:prstGeom>
          </p:spPr>
        </p:pic>
        <p:sp>
          <p:nvSpPr>
            <p:cNvPr id="148" name="object 148" descr=""/>
            <p:cNvSpPr/>
            <p:nvPr/>
          </p:nvSpPr>
          <p:spPr>
            <a:xfrm>
              <a:off x="1954783" y="3839388"/>
              <a:ext cx="1951355" cy="121920"/>
            </a:xfrm>
            <a:custGeom>
              <a:avLst/>
              <a:gdLst/>
              <a:ahLst/>
              <a:cxnLst/>
              <a:rect l="l" t="t" r="r" b="b"/>
              <a:pathLst>
                <a:path w="1951354" h="121920">
                  <a:moveTo>
                    <a:pt x="1950859" y="0"/>
                  </a:moveTo>
                  <a:lnTo>
                    <a:pt x="0" y="0"/>
                  </a:lnTo>
                  <a:lnTo>
                    <a:pt x="0" y="121907"/>
                  </a:lnTo>
                  <a:lnTo>
                    <a:pt x="1950859" y="121907"/>
                  </a:lnTo>
                  <a:lnTo>
                    <a:pt x="1950859" y="0"/>
                  </a:lnTo>
                  <a:close/>
                </a:path>
              </a:pathLst>
            </a:custGeom>
            <a:solidFill>
              <a:srgbClr val="FFFFFF">
                <a:alpha val="34999"/>
              </a:srgbClr>
            </a:solidFill>
          </p:spPr>
          <p:txBody>
            <a:bodyPr wrap="square" lIns="0" tIns="0" rIns="0" bIns="0" rtlCol="0"/>
            <a:lstStyle/>
            <a:p/>
          </p:txBody>
        </p:sp>
        <p:sp>
          <p:nvSpPr>
            <p:cNvPr id="149" name="object 149" descr=""/>
            <p:cNvSpPr/>
            <p:nvPr/>
          </p:nvSpPr>
          <p:spPr>
            <a:xfrm>
              <a:off x="1954783" y="3839388"/>
              <a:ext cx="1259205" cy="121920"/>
            </a:xfrm>
            <a:custGeom>
              <a:avLst/>
              <a:gdLst/>
              <a:ahLst/>
              <a:cxnLst/>
              <a:rect l="l" t="t" r="r" b="b"/>
              <a:pathLst>
                <a:path w="1259205" h="121920">
                  <a:moveTo>
                    <a:pt x="1259128" y="0"/>
                  </a:moveTo>
                  <a:lnTo>
                    <a:pt x="0" y="0"/>
                  </a:lnTo>
                  <a:lnTo>
                    <a:pt x="0" y="121907"/>
                  </a:lnTo>
                  <a:lnTo>
                    <a:pt x="1259128" y="121907"/>
                  </a:lnTo>
                  <a:lnTo>
                    <a:pt x="1259128" y="0"/>
                  </a:lnTo>
                  <a:close/>
                </a:path>
              </a:pathLst>
            </a:custGeom>
            <a:solidFill>
              <a:srgbClr val="FFFFFF">
                <a:alpha val="44999"/>
              </a:srgbClr>
            </a:solidFill>
          </p:spPr>
          <p:txBody>
            <a:bodyPr wrap="square" lIns="0" tIns="0" rIns="0" bIns="0" rtlCol="0"/>
            <a:lstStyle/>
            <a:p/>
          </p:txBody>
        </p:sp>
        <p:pic>
          <p:nvPicPr>
            <p:cNvPr id="150" name="object 150" descr=""/>
            <p:cNvPicPr/>
            <p:nvPr/>
          </p:nvPicPr>
          <p:blipFill>
            <a:blip r:embed="rId21" cstate="print"/>
            <a:stretch>
              <a:fillRect/>
            </a:stretch>
          </p:blipFill>
          <p:spPr>
            <a:xfrm>
              <a:off x="1955888" y="3583787"/>
              <a:ext cx="4730534" cy="182841"/>
            </a:xfrm>
            <a:prstGeom prst="rect">
              <a:avLst/>
            </a:prstGeom>
          </p:spPr>
        </p:pic>
        <p:sp>
          <p:nvSpPr>
            <p:cNvPr id="151" name="object 151" descr=""/>
            <p:cNvSpPr/>
            <p:nvPr/>
          </p:nvSpPr>
          <p:spPr>
            <a:xfrm>
              <a:off x="1954783" y="3614191"/>
              <a:ext cx="2514600" cy="121920"/>
            </a:xfrm>
            <a:custGeom>
              <a:avLst/>
              <a:gdLst/>
              <a:ahLst/>
              <a:cxnLst/>
              <a:rect l="l" t="t" r="r" b="b"/>
              <a:pathLst>
                <a:path w="2514600" h="121920">
                  <a:moveTo>
                    <a:pt x="2514549" y="0"/>
                  </a:moveTo>
                  <a:lnTo>
                    <a:pt x="0" y="0"/>
                  </a:lnTo>
                  <a:lnTo>
                    <a:pt x="0" y="121894"/>
                  </a:lnTo>
                  <a:lnTo>
                    <a:pt x="2514549" y="121894"/>
                  </a:lnTo>
                  <a:lnTo>
                    <a:pt x="2514549" y="0"/>
                  </a:lnTo>
                  <a:close/>
                </a:path>
              </a:pathLst>
            </a:custGeom>
            <a:solidFill>
              <a:srgbClr val="FFFFFF">
                <a:alpha val="34999"/>
              </a:srgbClr>
            </a:solidFill>
          </p:spPr>
          <p:txBody>
            <a:bodyPr wrap="square" lIns="0" tIns="0" rIns="0" bIns="0" rtlCol="0"/>
            <a:lstStyle/>
            <a:p/>
          </p:txBody>
        </p:sp>
        <p:sp>
          <p:nvSpPr>
            <p:cNvPr id="152" name="object 152" descr=""/>
            <p:cNvSpPr/>
            <p:nvPr/>
          </p:nvSpPr>
          <p:spPr>
            <a:xfrm>
              <a:off x="1955888" y="3614178"/>
              <a:ext cx="1393190" cy="121920"/>
            </a:xfrm>
            <a:custGeom>
              <a:avLst/>
              <a:gdLst/>
              <a:ahLst/>
              <a:cxnLst/>
              <a:rect l="l" t="t" r="r" b="b"/>
              <a:pathLst>
                <a:path w="1393189" h="121920">
                  <a:moveTo>
                    <a:pt x="1392948" y="0"/>
                  </a:moveTo>
                  <a:lnTo>
                    <a:pt x="0" y="0"/>
                  </a:lnTo>
                  <a:lnTo>
                    <a:pt x="0" y="121907"/>
                  </a:lnTo>
                  <a:lnTo>
                    <a:pt x="1392948" y="121907"/>
                  </a:lnTo>
                  <a:lnTo>
                    <a:pt x="1392948" y="0"/>
                  </a:lnTo>
                  <a:close/>
                </a:path>
              </a:pathLst>
            </a:custGeom>
            <a:solidFill>
              <a:srgbClr val="FFFFFF">
                <a:alpha val="44999"/>
              </a:srgbClr>
            </a:solidFill>
          </p:spPr>
          <p:txBody>
            <a:bodyPr wrap="square" lIns="0" tIns="0" rIns="0" bIns="0" rtlCol="0"/>
            <a:lstStyle/>
            <a:p/>
          </p:txBody>
        </p:sp>
        <p:sp>
          <p:nvSpPr>
            <p:cNvPr id="153" name="object 153" descr=""/>
            <p:cNvSpPr/>
            <p:nvPr/>
          </p:nvSpPr>
          <p:spPr>
            <a:xfrm>
              <a:off x="2790291" y="3563709"/>
              <a:ext cx="13335" cy="889635"/>
            </a:xfrm>
            <a:custGeom>
              <a:avLst/>
              <a:gdLst/>
              <a:ahLst/>
              <a:cxnLst/>
              <a:rect l="l" t="t" r="r" b="b"/>
              <a:pathLst>
                <a:path w="13335" h="889635">
                  <a:moveTo>
                    <a:pt x="13068" y="0"/>
                  </a:moveTo>
                  <a:lnTo>
                    <a:pt x="0" y="0"/>
                  </a:lnTo>
                  <a:lnTo>
                    <a:pt x="0" y="889190"/>
                  </a:lnTo>
                  <a:lnTo>
                    <a:pt x="13068" y="889190"/>
                  </a:lnTo>
                  <a:lnTo>
                    <a:pt x="13068" y="0"/>
                  </a:lnTo>
                  <a:close/>
                </a:path>
              </a:pathLst>
            </a:custGeom>
            <a:solidFill>
              <a:srgbClr val="231F20"/>
            </a:solidFill>
          </p:spPr>
          <p:txBody>
            <a:bodyPr wrap="square" lIns="0" tIns="0" rIns="0" bIns="0" rtlCol="0"/>
            <a:lstStyle/>
            <a:p/>
          </p:txBody>
        </p:sp>
        <p:sp>
          <p:nvSpPr>
            <p:cNvPr id="154" name="object 154" descr=""/>
            <p:cNvSpPr/>
            <p:nvPr/>
          </p:nvSpPr>
          <p:spPr>
            <a:xfrm>
              <a:off x="3074701" y="3563709"/>
              <a:ext cx="3335020" cy="882650"/>
            </a:xfrm>
            <a:custGeom>
              <a:avLst/>
              <a:gdLst/>
              <a:ahLst/>
              <a:cxnLst/>
              <a:rect l="l" t="t" r="r" b="b"/>
              <a:pathLst>
                <a:path w="3335020" h="882650">
                  <a:moveTo>
                    <a:pt x="3334486" y="0"/>
                  </a:moveTo>
                  <a:lnTo>
                    <a:pt x="3334486" y="882243"/>
                  </a:lnTo>
                </a:path>
                <a:path w="3335020" h="882650">
                  <a:moveTo>
                    <a:pt x="2778734" y="0"/>
                  </a:moveTo>
                  <a:lnTo>
                    <a:pt x="2778734" y="882243"/>
                  </a:lnTo>
                </a:path>
                <a:path w="3335020" h="882650">
                  <a:moveTo>
                    <a:pt x="2222995" y="0"/>
                  </a:moveTo>
                  <a:lnTo>
                    <a:pt x="2222995" y="882243"/>
                  </a:lnTo>
                </a:path>
                <a:path w="3335020" h="882650">
                  <a:moveTo>
                    <a:pt x="1667243" y="0"/>
                  </a:moveTo>
                  <a:lnTo>
                    <a:pt x="1667243" y="882243"/>
                  </a:lnTo>
                </a:path>
                <a:path w="3335020" h="882650">
                  <a:moveTo>
                    <a:pt x="1111491" y="0"/>
                  </a:moveTo>
                  <a:lnTo>
                    <a:pt x="1111491" y="882243"/>
                  </a:lnTo>
                </a:path>
                <a:path w="3335020" h="882650">
                  <a:moveTo>
                    <a:pt x="555752" y="0"/>
                  </a:moveTo>
                  <a:lnTo>
                    <a:pt x="555752" y="882243"/>
                  </a:lnTo>
                </a:path>
                <a:path w="3335020" h="882650">
                  <a:moveTo>
                    <a:pt x="0" y="0"/>
                  </a:moveTo>
                  <a:lnTo>
                    <a:pt x="0" y="882243"/>
                  </a:lnTo>
                </a:path>
                <a:path w="3335020" h="882650">
                  <a:moveTo>
                    <a:pt x="3056610" y="0"/>
                  </a:moveTo>
                  <a:lnTo>
                    <a:pt x="3056610" y="882243"/>
                  </a:lnTo>
                </a:path>
                <a:path w="3335020" h="882650">
                  <a:moveTo>
                    <a:pt x="2500871" y="0"/>
                  </a:moveTo>
                  <a:lnTo>
                    <a:pt x="2500871" y="882243"/>
                  </a:lnTo>
                </a:path>
                <a:path w="3335020" h="882650">
                  <a:moveTo>
                    <a:pt x="1945106" y="0"/>
                  </a:moveTo>
                  <a:lnTo>
                    <a:pt x="1945106" y="882243"/>
                  </a:lnTo>
                </a:path>
                <a:path w="3335020" h="882650">
                  <a:moveTo>
                    <a:pt x="1389367" y="0"/>
                  </a:moveTo>
                  <a:lnTo>
                    <a:pt x="1389367" y="882243"/>
                  </a:lnTo>
                </a:path>
                <a:path w="3335020" h="882650">
                  <a:moveTo>
                    <a:pt x="833615" y="0"/>
                  </a:moveTo>
                  <a:lnTo>
                    <a:pt x="833615" y="882243"/>
                  </a:lnTo>
                </a:path>
                <a:path w="3335020" h="882650">
                  <a:moveTo>
                    <a:pt x="277876" y="0"/>
                  </a:moveTo>
                  <a:lnTo>
                    <a:pt x="277876" y="882243"/>
                  </a:lnTo>
                </a:path>
              </a:pathLst>
            </a:custGeom>
            <a:ln w="13068">
              <a:solidFill>
                <a:srgbClr val="231F20"/>
              </a:solidFill>
              <a:prstDash val="dash"/>
            </a:ln>
          </p:spPr>
          <p:txBody>
            <a:bodyPr wrap="square" lIns="0" tIns="0" rIns="0" bIns="0" rtlCol="0"/>
            <a:lstStyle/>
            <a:p/>
          </p:txBody>
        </p:sp>
        <p:sp>
          <p:nvSpPr>
            <p:cNvPr id="155" name="object 155" descr=""/>
            <p:cNvSpPr/>
            <p:nvPr/>
          </p:nvSpPr>
          <p:spPr>
            <a:xfrm>
              <a:off x="2935763" y="3563721"/>
              <a:ext cx="278130" cy="882650"/>
            </a:xfrm>
            <a:custGeom>
              <a:avLst/>
              <a:gdLst/>
              <a:ahLst/>
              <a:cxnLst/>
              <a:rect l="l" t="t" r="r" b="b"/>
              <a:pathLst>
                <a:path w="278130" h="882650">
                  <a:moveTo>
                    <a:pt x="277875" y="0"/>
                  </a:moveTo>
                  <a:lnTo>
                    <a:pt x="277875" y="882243"/>
                  </a:lnTo>
                </a:path>
                <a:path w="278130" h="882650">
                  <a:moveTo>
                    <a:pt x="0" y="0"/>
                  </a:moveTo>
                  <a:lnTo>
                    <a:pt x="0" y="882243"/>
                  </a:lnTo>
                </a:path>
              </a:pathLst>
            </a:custGeom>
            <a:ln w="6540">
              <a:solidFill>
                <a:srgbClr val="231F20"/>
              </a:solidFill>
              <a:prstDash val="dash"/>
            </a:ln>
          </p:spPr>
          <p:txBody>
            <a:bodyPr wrap="square" lIns="0" tIns="0" rIns="0" bIns="0" rtlCol="0"/>
            <a:lstStyle/>
            <a:p/>
          </p:txBody>
        </p:sp>
        <p:sp>
          <p:nvSpPr>
            <p:cNvPr id="156" name="object 156" descr=""/>
            <p:cNvSpPr/>
            <p:nvPr/>
          </p:nvSpPr>
          <p:spPr>
            <a:xfrm>
              <a:off x="1860753" y="3511715"/>
              <a:ext cx="4836160" cy="951865"/>
            </a:xfrm>
            <a:custGeom>
              <a:avLst/>
              <a:gdLst/>
              <a:ahLst/>
              <a:cxnLst/>
              <a:rect l="l" t="t" r="r" b="b"/>
              <a:pathLst>
                <a:path w="4836159" h="951864">
                  <a:moveTo>
                    <a:pt x="4836109" y="42100"/>
                  </a:moveTo>
                  <a:lnTo>
                    <a:pt x="4832794" y="42100"/>
                  </a:lnTo>
                  <a:lnTo>
                    <a:pt x="4832794" y="0"/>
                  </a:lnTo>
                  <a:lnTo>
                    <a:pt x="4819726" y="0"/>
                  </a:lnTo>
                  <a:lnTo>
                    <a:pt x="4819726" y="42100"/>
                  </a:lnTo>
                  <a:lnTo>
                    <a:pt x="4816500" y="42100"/>
                  </a:lnTo>
                  <a:lnTo>
                    <a:pt x="4816500" y="62420"/>
                  </a:lnTo>
                  <a:lnTo>
                    <a:pt x="4816500" y="931100"/>
                  </a:lnTo>
                  <a:lnTo>
                    <a:pt x="19608" y="931100"/>
                  </a:lnTo>
                  <a:lnTo>
                    <a:pt x="19608" y="62420"/>
                  </a:lnTo>
                  <a:lnTo>
                    <a:pt x="4816500" y="62420"/>
                  </a:lnTo>
                  <a:lnTo>
                    <a:pt x="4816500" y="42100"/>
                  </a:lnTo>
                  <a:lnTo>
                    <a:pt x="4553966" y="42100"/>
                  </a:lnTo>
                  <a:lnTo>
                    <a:pt x="4553966" y="0"/>
                  </a:lnTo>
                  <a:lnTo>
                    <a:pt x="4540897" y="0"/>
                  </a:lnTo>
                  <a:lnTo>
                    <a:pt x="4540897" y="42100"/>
                  </a:lnTo>
                  <a:lnTo>
                    <a:pt x="4276217" y="42100"/>
                  </a:lnTo>
                  <a:lnTo>
                    <a:pt x="4276217" y="0"/>
                  </a:lnTo>
                  <a:lnTo>
                    <a:pt x="4263148" y="0"/>
                  </a:lnTo>
                  <a:lnTo>
                    <a:pt x="4263148" y="42100"/>
                  </a:lnTo>
                  <a:lnTo>
                    <a:pt x="3999560" y="42100"/>
                  </a:lnTo>
                  <a:lnTo>
                    <a:pt x="3999560" y="0"/>
                  </a:lnTo>
                  <a:lnTo>
                    <a:pt x="3986492" y="0"/>
                  </a:lnTo>
                  <a:lnTo>
                    <a:pt x="3986492" y="42100"/>
                  </a:lnTo>
                  <a:lnTo>
                    <a:pt x="3720719" y="42100"/>
                  </a:lnTo>
                  <a:lnTo>
                    <a:pt x="3720719" y="0"/>
                  </a:lnTo>
                  <a:lnTo>
                    <a:pt x="3707650" y="0"/>
                  </a:lnTo>
                  <a:lnTo>
                    <a:pt x="3707650" y="42100"/>
                  </a:lnTo>
                  <a:lnTo>
                    <a:pt x="3443109" y="42100"/>
                  </a:lnTo>
                  <a:lnTo>
                    <a:pt x="3443109" y="0"/>
                  </a:lnTo>
                  <a:lnTo>
                    <a:pt x="3430041" y="0"/>
                  </a:lnTo>
                  <a:lnTo>
                    <a:pt x="3430041" y="42100"/>
                  </a:lnTo>
                  <a:lnTo>
                    <a:pt x="3165233" y="42100"/>
                  </a:lnTo>
                  <a:lnTo>
                    <a:pt x="3165233" y="0"/>
                  </a:lnTo>
                  <a:lnTo>
                    <a:pt x="3152165" y="0"/>
                  </a:lnTo>
                  <a:lnTo>
                    <a:pt x="3152165" y="42100"/>
                  </a:lnTo>
                  <a:lnTo>
                    <a:pt x="2887484" y="42100"/>
                  </a:lnTo>
                  <a:lnTo>
                    <a:pt x="2887484" y="0"/>
                  </a:lnTo>
                  <a:lnTo>
                    <a:pt x="2874416" y="0"/>
                  </a:lnTo>
                  <a:lnTo>
                    <a:pt x="2874416" y="42100"/>
                  </a:lnTo>
                  <a:lnTo>
                    <a:pt x="2607564" y="42100"/>
                  </a:lnTo>
                  <a:lnTo>
                    <a:pt x="2607564" y="0"/>
                  </a:lnTo>
                  <a:lnTo>
                    <a:pt x="2594495" y="0"/>
                  </a:lnTo>
                  <a:lnTo>
                    <a:pt x="2594495" y="42100"/>
                  </a:lnTo>
                  <a:lnTo>
                    <a:pt x="2331986" y="42100"/>
                  </a:lnTo>
                  <a:lnTo>
                    <a:pt x="2331986" y="0"/>
                  </a:lnTo>
                  <a:lnTo>
                    <a:pt x="2318918" y="0"/>
                  </a:lnTo>
                  <a:lnTo>
                    <a:pt x="2318918" y="42100"/>
                  </a:lnTo>
                  <a:lnTo>
                    <a:pt x="2054237" y="42100"/>
                  </a:lnTo>
                  <a:lnTo>
                    <a:pt x="2054237" y="0"/>
                  </a:lnTo>
                  <a:lnTo>
                    <a:pt x="2041169" y="0"/>
                  </a:lnTo>
                  <a:lnTo>
                    <a:pt x="2041169" y="42100"/>
                  </a:lnTo>
                  <a:lnTo>
                    <a:pt x="1776501" y="42100"/>
                  </a:lnTo>
                  <a:lnTo>
                    <a:pt x="1776501" y="0"/>
                  </a:lnTo>
                  <a:lnTo>
                    <a:pt x="1763433" y="0"/>
                  </a:lnTo>
                  <a:lnTo>
                    <a:pt x="1763433" y="42100"/>
                  </a:lnTo>
                  <a:lnTo>
                    <a:pt x="1498752" y="42100"/>
                  </a:lnTo>
                  <a:lnTo>
                    <a:pt x="1498752" y="0"/>
                  </a:lnTo>
                  <a:lnTo>
                    <a:pt x="1485684" y="0"/>
                  </a:lnTo>
                  <a:lnTo>
                    <a:pt x="1485684" y="42100"/>
                  </a:lnTo>
                  <a:lnTo>
                    <a:pt x="1358239" y="42100"/>
                  </a:lnTo>
                  <a:lnTo>
                    <a:pt x="1358239" y="0"/>
                  </a:lnTo>
                  <a:lnTo>
                    <a:pt x="1345171" y="0"/>
                  </a:lnTo>
                  <a:lnTo>
                    <a:pt x="1345171" y="42100"/>
                  </a:lnTo>
                  <a:lnTo>
                    <a:pt x="1220457" y="42100"/>
                  </a:lnTo>
                  <a:lnTo>
                    <a:pt x="1220457" y="0"/>
                  </a:lnTo>
                  <a:lnTo>
                    <a:pt x="1207389" y="0"/>
                  </a:lnTo>
                  <a:lnTo>
                    <a:pt x="1207389" y="42100"/>
                  </a:lnTo>
                  <a:lnTo>
                    <a:pt x="1081049" y="42100"/>
                  </a:lnTo>
                  <a:lnTo>
                    <a:pt x="1081049" y="0"/>
                  </a:lnTo>
                  <a:lnTo>
                    <a:pt x="1067981" y="0"/>
                  </a:lnTo>
                  <a:lnTo>
                    <a:pt x="1067981" y="42100"/>
                  </a:lnTo>
                  <a:lnTo>
                    <a:pt x="0" y="42100"/>
                  </a:lnTo>
                  <a:lnTo>
                    <a:pt x="0" y="62420"/>
                  </a:lnTo>
                  <a:lnTo>
                    <a:pt x="0" y="931100"/>
                  </a:lnTo>
                  <a:lnTo>
                    <a:pt x="0" y="951420"/>
                  </a:lnTo>
                  <a:lnTo>
                    <a:pt x="4836109" y="951420"/>
                  </a:lnTo>
                  <a:lnTo>
                    <a:pt x="4836109" y="931379"/>
                  </a:lnTo>
                  <a:lnTo>
                    <a:pt x="4836109" y="931100"/>
                  </a:lnTo>
                  <a:lnTo>
                    <a:pt x="4836109" y="62420"/>
                  </a:lnTo>
                  <a:lnTo>
                    <a:pt x="4836109" y="61798"/>
                  </a:lnTo>
                  <a:lnTo>
                    <a:pt x="4836109" y="42100"/>
                  </a:lnTo>
                  <a:close/>
                </a:path>
              </a:pathLst>
            </a:custGeom>
            <a:solidFill>
              <a:srgbClr val="231F20"/>
            </a:solidFill>
          </p:spPr>
          <p:txBody>
            <a:bodyPr wrap="square" lIns="0" tIns="0" rIns="0" bIns="0" rtlCol="0"/>
            <a:lstStyle/>
            <a:p/>
          </p:txBody>
        </p:sp>
        <p:sp>
          <p:nvSpPr>
            <p:cNvPr id="157" name="object 157" descr=""/>
            <p:cNvSpPr/>
            <p:nvPr/>
          </p:nvSpPr>
          <p:spPr>
            <a:xfrm>
              <a:off x="2934157" y="3563340"/>
              <a:ext cx="3756025" cy="887730"/>
            </a:xfrm>
            <a:custGeom>
              <a:avLst/>
              <a:gdLst/>
              <a:ahLst/>
              <a:cxnLst/>
              <a:rect l="l" t="t" r="r" b="b"/>
              <a:pathLst>
                <a:path w="3756025" h="887729">
                  <a:moveTo>
                    <a:pt x="423164" y="8547"/>
                  </a:moveTo>
                  <a:lnTo>
                    <a:pt x="416623" y="8547"/>
                  </a:lnTo>
                  <a:lnTo>
                    <a:pt x="416623" y="160566"/>
                  </a:lnTo>
                  <a:lnTo>
                    <a:pt x="276491" y="274510"/>
                  </a:lnTo>
                  <a:lnTo>
                    <a:pt x="276491" y="396252"/>
                  </a:lnTo>
                  <a:lnTo>
                    <a:pt x="136131" y="493763"/>
                  </a:lnTo>
                  <a:lnTo>
                    <a:pt x="136131" y="615721"/>
                  </a:lnTo>
                  <a:lnTo>
                    <a:pt x="0" y="715695"/>
                  </a:lnTo>
                  <a:lnTo>
                    <a:pt x="0" y="879360"/>
                  </a:lnTo>
                  <a:lnTo>
                    <a:pt x="6540" y="879360"/>
                  </a:lnTo>
                  <a:lnTo>
                    <a:pt x="6540" y="719010"/>
                  </a:lnTo>
                  <a:lnTo>
                    <a:pt x="142671" y="619023"/>
                  </a:lnTo>
                  <a:lnTo>
                    <a:pt x="142671" y="497192"/>
                  </a:lnTo>
                  <a:lnTo>
                    <a:pt x="283019" y="399681"/>
                  </a:lnTo>
                  <a:lnTo>
                    <a:pt x="283019" y="277622"/>
                  </a:lnTo>
                  <a:lnTo>
                    <a:pt x="423164" y="163677"/>
                  </a:lnTo>
                  <a:lnTo>
                    <a:pt x="423164" y="8547"/>
                  </a:lnTo>
                  <a:close/>
                </a:path>
                <a:path w="3756025" h="887729">
                  <a:moveTo>
                    <a:pt x="1533055" y="9080"/>
                  </a:moveTo>
                  <a:lnTo>
                    <a:pt x="1526527" y="9080"/>
                  </a:lnTo>
                  <a:lnTo>
                    <a:pt x="1526527" y="170840"/>
                  </a:lnTo>
                  <a:lnTo>
                    <a:pt x="969937" y="273342"/>
                  </a:lnTo>
                  <a:lnTo>
                    <a:pt x="969937" y="392366"/>
                  </a:lnTo>
                  <a:lnTo>
                    <a:pt x="692416" y="493179"/>
                  </a:lnTo>
                  <a:lnTo>
                    <a:pt x="692416" y="615086"/>
                  </a:lnTo>
                  <a:lnTo>
                    <a:pt x="415531" y="715048"/>
                  </a:lnTo>
                  <a:lnTo>
                    <a:pt x="415531" y="880440"/>
                  </a:lnTo>
                  <a:lnTo>
                    <a:pt x="422071" y="880440"/>
                  </a:lnTo>
                  <a:lnTo>
                    <a:pt x="422071" y="719645"/>
                  </a:lnTo>
                  <a:lnTo>
                    <a:pt x="698944" y="619671"/>
                  </a:lnTo>
                  <a:lnTo>
                    <a:pt x="698944" y="497763"/>
                  </a:lnTo>
                  <a:lnTo>
                    <a:pt x="976477" y="396951"/>
                  </a:lnTo>
                  <a:lnTo>
                    <a:pt x="976477" y="278777"/>
                  </a:lnTo>
                  <a:lnTo>
                    <a:pt x="1533055" y="176276"/>
                  </a:lnTo>
                  <a:lnTo>
                    <a:pt x="1533055" y="9080"/>
                  </a:lnTo>
                  <a:close/>
                </a:path>
                <a:path w="3756025" h="887729">
                  <a:moveTo>
                    <a:pt x="3755796" y="0"/>
                  </a:moveTo>
                  <a:lnTo>
                    <a:pt x="3749256" y="0"/>
                  </a:lnTo>
                  <a:lnTo>
                    <a:pt x="3749256" y="220980"/>
                  </a:lnTo>
                  <a:lnTo>
                    <a:pt x="2638133" y="220980"/>
                  </a:lnTo>
                  <a:lnTo>
                    <a:pt x="2638133" y="228600"/>
                  </a:lnTo>
                  <a:lnTo>
                    <a:pt x="2638133" y="441960"/>
                  </a:lnTo>
                  <a:lnTo>
                    <a:pt x="1802726" y="441960"/>
                  </a:lnTo>
                  <a:lnTo>
                    <a:pt x="1802726" y="448310"/>
                  </a:lnTo>
                  <a:lnTo>
                    <a:pt x="1802726" y="668020"/>
                  </a:lnTo>
                  <a:lnTo>
                    <a:pt x="970470" y="668020"/>
                  </a:lnTo>
                  <a:lnTo>
                    <a:pt x="970470" y="675640"/>
                  </a:lnTo>
                  <a:lnTo>
                    <a:pt x="970470" y="887730"/>
                  </a:lnTo>
                  <a:lnTo>
                    <a:pt x="977011" y="887730"/>
                  </a:lnTo>
                  <a:lnTo>
                    <a:pt x="977011" y="675640"/>
                  </a:lnTo>
                  <a:lnTo>
                    <a:pt x="1809254" y="675640"/>
                  </a:lnTo>
                  <a:lnTo>
                    <a:pt x="1809254" y="668020"/>
                  </a:lnTo>
                  <a:lnTo>
                    <a:pt x="1809254" y="448310"/>
                  </a:lnTo>
                  <a:lnTo>
                    <a:pt x="2644660" y="448310"/>
                  </a:lnTo>
                  <a:lnTo>
                    <a:pt x="2644660" y="441960"/>
                  </a:lnTo>
                  <a:lnTo>
                    <a:pt x="2644660" y="228600"/>
                  </a:lnTo>
                  <a:lnTo>
                    <a:pt x="3755796" y="228600"/>
                  </a:lnTo>
                  <a:lnTo>
                    <a:pt x="3755796" y="220980"/>
                  </a:lnTo>
                  <a:lnTo>
                    <a:pt x="3755796" y="0"/>
                  </a:lnTo>
                  <a:close/>
                </a:path>
              </a:pathLst>
            </a:custGeom>
            <a:solidFill>
              <a:srgbClr val="ED1C24"/>
            </a:solidFill>
          </p:spPr>
          <p:txBody>
            <a:bodyPr wrap="square" lIns="0" tIns="0" rIns="0" bIns="0" rtlCol="0"/>
            <a:lstStyle/>
            <a:p/>
          </p:txBody>
        </p:sp>
        <p:sp>
          <p:nvSpPr>
            <p:cNvPr id="158" name="object 158" descr=""/>
            <p:cNvSpPr/>
            <p:nvPr/>
          </p:nvSpPr>
          <p:spPr>
            <a:xfrm>
              <a:off x="2777324" y="4347930"/>
              <a:ext cx="85725" cy="278130"/>
            </a:xfrm>
            <a:custGeom>
              <a:avLst/>
              <a:gdLst/>
              <a:ahLst/>
              <a:cxnLst/>
              <a:rect l="l" t="t" r="r" b="b"/>
              <a:pathLst>
                <a:path w="85725" h="278129">
                  <a:moveTo>
                    <a:pt x="85534" y="0"/>
                  </a:moveTo>
                  <a:lnTo>
                    <a:pt x="85534" y="277875"/>
                  </a:lnTo>
                  <a:lnTo>
                    <a:pt x="0" y="277875"/>
                  </a:lnTo>
                </a:path>
              </a:pathLst>
            </a:custGeom>
            <a:ln w="6540">
              <a:solidFill>
                <a:srgbClr val="231F20"/>
              </a:solidFill>
            </a:ln>
          </p:spPr>
          <p:txBody>
            <a:bodyPr wrap="square" lIns="0" tIns="0" rIns="0" bIns="0" rtlCol="0"/>
            <a:lstStyle/>
            <a:p/>
          </p:txBody>
        </p:sp>
        <p:sp>
          <p:nvSpPr>
            <p:cNvPr id="159" name="object 159" descr=""/>
            <p:cNvSpPr/>
            <p:nvPr/>
          </p:nvSpPr>
          <p:spPr>
            <a:xfrm>
              <a:off x="2770242" y="4599076"/>
              <a:ext cx="33655" cy="53975"/>
            </a:xfrm>
            <a:custGeom>
              <a:avLst/>
              <a:gdLst/>
              <a:ahLst/>
              <a:cxnLst/>
              <a:rect l="l" t="t" r="r" b="b"/>
              <a:pathLst>
                <a:path w="33655" h="53975">
                  <a:moveTo>
                    <a:pt x="28740" y="0"/>
                  </a:moveTo>
                  <a:lnTo>
                    <a:pt x="0" y="26720"/>
                  </a:lnTo>
                  <a:lnTo>
                    <a:pt x="28740" y="53454"/>
                  </a:lnTo>
                  <a:lnTo>
                    <a:pt x="33197" y="48666"/>
                  </a:lnTo>
                  <a:lnTo>
                    <a:pt x="9588" y="26720"/>
                  </a:lnTo>
                  <a:lnTo>
                    <a:pt x="33197" y="4787"/>
                  </a:lnTo>
                  <a:lnTo>
                    <a:pt x="28740" y="0"/>
                  </a:lnTo>
                  <a:close/>
                </a:path>
              </a:pathLst>
            </a:custGeom>
            <a:solidFill>
              <a:srgbClr val="231F20"/>
            </a:solidFill>
          </p:spPr>
          <p:txBody>
            <a:bodyPr wrap="square" lIns="0" tIns="0" rIns="0" bIns="0" rtlCol="0"/>
            <a:lstStyle/>
            <a:p/>
          </p:txBody>
        </p:sp>
        <p:sp>
          <p:nvSpPr>
            <p:cNvPr id="160" name="object 160" descr=""/>
            <p:cNvSpPr/>
            <p:nvPr/>
          </p:nvSpPr>
          <p:spPr>
            <a:xfrm>
              <a:off x="3628532" y="4347928"/>
              <a:ext cx="271145" cy="278130"/>
            </a:xfrm>
            <a:custGeom>
              <a:avLst/>
              <a:gdLst/>
              <a:ahLst/>
              <a:cxnLst/>
              <a:rect l="l" t="t" r="r" b="b"/>
              <a:pathLst>
                <a:path w="271145" h="278129">
                  <a:moveTo>
                    <a:pt x="270789" y="277876"/>
                  </a:moveTo>
                  <a:lnTo>
                    <a:pt x="0" y="277876"/>
                  </a:lnTo>
                  <a:lnTo>
                    <a:pt x="0" y="0"/>
                  </a:lnTo>
                </a:path>
              </a:pathLst>
            </a:custGeom>
            <a:ln w="6540">
              <a:solidFill>
                <a:srgbClr val="231F20"/>
              </a:solidFill>
            </a:ln>
          </p:spPr>
          <p:txBody>
            <a:bodyPr wrap="square" lIns="0" tIns="0" rIns="0" bIns="0" rtlCol="0"/>
            <a:lstStyle/>
            <a:p/>
          </p:txBody>
        </p:sp>
        <p:sp>
          <p:nvSpPr>
            <p:cNvPr id="161" name="object 161" descr=""/>
            <p:cNvSpPr/>
            <p:nvPr/>
          </p:nvSpPr>
          <p:spPr>
            <a:xfrm>
              <a:off x="3873202" y="4599076"/>
              <a:ext cx="33655" cy="53975"/>
            </a:xfrm>
            <a:custGeom>
              <a:avLst/>
              <a:gdLst/>
              <a:ahLst/>
              <a:cxnLst/>
              <a:rect l="l" t="t" r="r" b="b"/>
              <a:pathLst>
                <a:path w="33654" h="53975">
                  <a:moveTo>
                    <a:pt x="4457" y="0"/>
                  </a:moveTo>
                  <a:lnTo>
                    <a:pt x="0" y="4787"/>
                  </a:lnTo>
                  <a:lnTo>
                    <a:pt x="23609" y="26720"/>
                  </a:lnTo>
                  <a:lnTo>
                    <a:pt x="0" y="48666"/>
                  </a:lnTo>
                  <a:lnTo>
                    <a:pt x="4457" y="53454"/>
                  </a:lnTo>
                  <a:lnTo>
                    <a:pt x="33197" y="26720"/>
                  </a:lnTo>
                  <a:lnTo>
                    <a:pt x="4457" y="0"/>
                  </a:lnTo>
                  <a:close/>
                </a:path>
              </a:pathLst>
            </a:custGeom>
            <a:solidFill>
              <a:srgbClr val="231F20"/>
            </a:solidFill>
          </p:spPr>
          <p:txBody>
            <a:bodyPr wrap="square" lIns="0" tIns="0" rIns="0" bIns="0" rtlCol="0"/>
            <a:lstStyle/>
            <a:p/>
          </p:txBody>
        </p:sp>
        <p:sp>
          <p:nvSpPr>
            <p:cNvPr id="162" name="object 162" descr=""/>
            <p:cNvSpPr/>
            <p:nvPr/>
          </p:nvSpPr>
          <p:spPr>
            <a:xfrm>
              <a:off x="3143886" y="4347934"/>
              <a:ext cx="0" cy="456565"/>
            </a:xfrm>
            <a:custGeom>
              <a:avLst/>
              <a:gdLst/>
              <a:ahLst/>
              <a:cxnLst/>
              <a:rect l="l" t="t" r="r" b="b"/>
              <a:pathLst>
                <a:path w="0" h="456564">
                  <a:moveTo>
                    <a:pt x="0" y="456031"/>
                  </a:moveTo>
                  <a:lnTo>
                    <a:pt x="0" y="0"/>
                  </a:lnTo>
                </a:path>
              </a:pathLst>
            </a:custGeom>
            <a:ln w="6540">
              <a:solidFill>
                <a:srgbClr val="231F20"/>
              </a:solidFill>
            </a:ln>
          </p:spPr>
          <p:txBody>
            <a:bodyPr wrap="square" lIns="0" tIns="0" rIns="0" bIns="0" rtlCol="0"/>
            <a:lstStyle/>
            <a:p/>
          </p:txBody>
        </p:sp>
        <p:sp>
          <p:nvSpPr>
            <p:cNvPr id="163" name="object 163" descr=""/>
            <p:cNvSpPr/>
            <p:nvPr/>
          </p:nvSpPr>
          <p:spPr>
            <a:xfrm>
              <a:off x="3117159" y="4777859"/>
              <a:ext cx="53975" cy="33655"/>
            </a:xfrm>
            <a:custGeom>
              <a:avLst/>
              <a:gdLst/>
              <a:ahLst/>
              <a:cxnLst/>
              <a:rect l="l" t="t" r="r" b="b"/>
              <a:pathLst>
                <a:path w="53975" h="33654">
                  <a:moveTo>
                    <a:pt x="48666" y="0"/>
                  </a:moveTo>
                  <a:lnTo>
                    <a:pt x="26733" y="23609"/>
                  </a:lnTo>
                  <a:lnTo>
                    <a:pt x="4787" y="0"/>
                  </a:lnTo>
                  <a:lnTo>
                    <a:pt x="0" y="4457"/>
                  </a:lnTo>
                  <a:lnTo>
                    <a:pt x="26733" y="33197"/>
                  </a:lnTo>
                  <a:lnTo>
                    <a:pt x="53454" y="4457"/>
                  </a:lnTo>
                  <a:lnTo>
                    <a:pt x="48666" y="0"/>
                  </a:lnTo>
                  <a:close/>
                </a:path>
              </a:pathLst>
            </a:custGeom>
            <a:solidFill>
              <a:srgbClr val="231F20"/>
            </a:solidFill>
          </p:spPr>
          <p:txBody>
            <a:bodyPr wrap="square" lIns="0" tIns="0" rIns="0" bIns="0" rtlCol="0"/>
            <a:lstStyle/>
            <a:p/>
          </p:txBody>
        </p:sp>
      </p:grpSp>
      <p:sp>
        <p:nvSpPr>
          <p:cNvPr id="164" name="object 164" descr=""/>
          <p:cNvSpPr txBox="1"/>
          <p:nvPr/>
        </p:nvSpPr>
        <p:spPr>
          <a:xfrm>
            <a:off x="3947299" y="4573760"/>
            <a:ext cx="798195" cy="112395"/>
          </a:xfrm>
          <a:prstGeom prst="rect">
            <a:avLst/>
          </a:prstGeom>
        </p:spPr>
        <p:txBody>
          <a:bodyPr wrap="square" lIns="0" tIns="14604" rIns="0" bIns="0" rtlCol="0" vert="horz">
            <a:spAutoFit/>
          </a:bodyPr>
          <a:lstStyle/>
          <a:p>
            <a:pPr marL="12700">
              <a:lnSpc>
                <a:spcPct val="100000"/>
              </a:lnSpc>
              <a:spcBef>
                <a:spcPts val="114"/>
              </a:spcBef>
            </a:pPr>
            <a:r>
              <a:rPr dirty="0" sz="550" spc="-5">
                <a:solidFill>
                  <a:srgbClr val="231F20"/>
                </a:solidFill>
                <a:latin typeface="SimSun"/>
                <a:cs typeface="SimSun"/>
              </a:rPr>
              <a:t>用於高速公路的高速範圍</a:t>
            </a:r>
            <a:endParaRPr sz="550">
              <a:latin typeface="SimSun"/>
              <a:cs typeface="SimSun"/>
            </a:endParaRPr>
          </a:p>
        </p:txBody>
      </p:sp>
      <p:sp>
        <p:nvSpPr>
          <p:cNvPr id="165" name="object 165" descr=""/>
          <p:cNvSpPr txBox="1"/>
          <p:nvPr/>
        </p:nvSpPr>
        <p:spPr>
          <a:xfrm>
            <a:off x="2767865" y="2901362"/>
            <a:ext cx="2968625" cy="624840"/>
          </a:xfrm>
          <a:prstGeom prst="rect">
            <a:avLst/>
          </a:prstGeom>
        </p:spPr>
        <p:txBody>
          <a:bodyPr wrap="square" lIns="0" tIns="12065" rIns="0" bIns="0" rtlCol="0" vert="horz">
            <a:spAutoFit/>
          </a:bodyPr>
          <a:lstStyle/>
          <a:p>
            <a:pPr marL="255270" marR="5080">
              <a:lnSpc>
                <a:spcPct val="102400"/>
              </a:lnSpc>
              <a:spcBef>
                <a:spcPts val="95"/>
              </a:spcBef>
            </a:pPr>
            <a:r>
              <a:rPr dirty="0" sz="900" spc="-20">
                <a:solidFill>
                  <a:srgbClr val="231F20"/>
                </a:solidFill>
                <a:latin typeface="華康標楷體"/>
                <a:cs typeface="華康標楷體"/>
              </a:rPr>
              <a:t>將排檔桿換入 </a:t>
            </a:r>
            <a:r>
              <a:rPr dirty="0" sz="900">
                <a:solidFill>
                  <a:srgbClr val="231F20"/>
                </a:solidFill>
                <a:latin typeface="Trebuchet MS"/>
                <a:cs typeface="Trebuchet MS"/>
              </a:rPr>
              <a:t>2 </a:t>
            </a:r>
            <a:r>
              <a:rPr dirty="0" sz="900" spc="-10">
                <a:solidFill>
                  <a:srgbClr val="231F20"/>
                </a:solidFill>
                <a:latin typeface="華康標楷體"/>
                <a:cs typeface="華康標楷體"/>
              </a:rPr>
              <a:t>檔</a:t>
            </a:r>
            <a:r>
              <a:rPr dirty="0" sz="900">
                <a:solidFill>
                  <a:srgbClr val="231F20"/>
                </a:solidFill>
                <a:latin typeface="華康標楷體"/>
                <a:cs typeface="華康標楷體"/>
              </a:rPr>
              <a:t>（</a:t>
            </a:r>
            <a:r>
              <a:rPr dirty="0" sz="900" spc="-60">
                <a:solidFill>
                  <a:srgbClr val="231F20"/>
                </a:solidFill>
                <a:latin typeface="華康標楷體"/>
                <a:cs typeface="華康標楷體"/>
              </a:rPr>
              <a:t>或 </a:t>
            </a:r>
            <a:r>
              <a:rPr dirty="0" sz="900">
                <a:solidFill>
                  <a:srgbClr val="231F20"/>
                </a:solidFill>
                <a:latin typeface="Trebuchet MS"/>
                <a:cs typeface="Trebuchet MS"/>
              </a:rPr>
              <a:t>1 </a:t>
            </a:r>
            <a:r>
              <a:rPr dirty="0" sz="900">
                <a:solidFill>
                  <a:srgbClr val="231F20"/>
                </a:solidFill>
                <a:latin typeface="華康標楷體"/>
                <a:cs typeface="華康標楷體"/>
              </a:rPr>
              <a:t>檔</a:t>
            </a:r>
            <a:r>
              <a:rPr dirty="0" sz="900" spc="-10">
                <a:solidFill>
                  <a:srgbClr val="231F20"/>
                </a:solidFill>
                <a:latin typeface="華康標楷體"/>
                <a:cs typeface="華康標楷體"/>
              </a:rPr>
              <a:t>）。依照減速的程度，讓</a:t>
            </a:r>
            <a:r>
              <a:rPr dirty="0" sz="900" spc="-15">
                <a:solidFill>
                  <a:srgbClr val="231F20"/>
                </a:solidFill>
                <a:latin typeface="華康標楷體"/>
                <a:cs typeface="華康標楷體"/>
              </a:rPr>
              <a:t>學員掌握車速的極限，並排入適當的檔位。</a:t>
            </a:r>
            <a:endParaRPr sz="900">
              <a:latin typeface="華康標楷體"/>
              <a:cs typeface="華康標楷體"/>
            </a:endParaRPr>
          </a:p>
          <a:p>
            <a:pPr marL="497840">
              <a:lnSpc>
                <a:spcPct val="100000"/>
              </a:lnSpc>
              <a:spcBef>
                <a:spcPts val="560"/>
              </a:spcBef>
            </a:pPr>
            <a:r>
              <a:rPr dirty="0" sz="900" spc="-10">
                <a:solidFill>
                  <a:srgbClr val="231F20"/>
                </a:solidFill>
                <a:latin typeface="SimSun"/>
                <a:cs typeface="SimSun"/>
              </a:rPr>
              <a:t>各檔位允許速度範圍範例（</a:t>
            </a:r>
            <a:r>
              <a:rPr dirty="0" sz="900" spc="-10">
                <a:solidFill>
                  <a:srgbClr val="231F20"/>
                </a:solidFill>
                <a:latin typeface="Trebuchet MS"/>
                <a:cs typeface="Trebuchet MS"/>
              </a:rPr>
              <a:t>4 </a:t>
            </a:r>
            <a:r>
              <a:rPr dirty="0" sz="900" spc="-10">
                <a:solidFill>
                  <a:srgbClr val="231F20"/>
                </a:solidFill>
                <a:latin typeface="SimSun"/>
                <a:cs typeface="SimSun"/>
              </a:rPr>
              <a:t>段變速時</a:t>
            </a:r>
            <a:r>
              <a:rPr dirty="0" sz="900" spc="-50">
                <a:solidFill>
                  <a:srgbClr val="231F20"/>
                </a:solidFill>
                <a:latin typeface="SimSun"/>
                <a:cs typeface="SimSun"/>
              </a:rPr>
              <a:t>）</a:t>
            </a:r>
            <a:endParaRPr sz="900">
              <a:latin typeface="SimSun"/>
              <a:cs typeface="SimSun"/>
            </a:endParaRPr>
          </a:p>
          <a:p>
            <a:pPr marL="12700">
              <a:lnSpc>
                <a:spcPct val="100000"/>
              </a:lnSpc>
              <a:spcBef>
                <a:spcPts val="204"/>
              </a:spcBef>
              <a:tabLst>
                <a:tab pos="824230" algn="l"/>
                <a:tab pos="1102360" algn="l"/>
                <a:tab pos="1380490" algn="l"/>
                <a:tab pos="1659255" algn="l"/>
                <a:tab pos="1937385" algn="l"/>
                <a:tab pos="2215515" algn="l"/>
                <a:tab pos="2493645" algn="l"/>
                <a:tab pos="2755265" algn="l"/>
              </a:tabLst>
            </a:pPr>
            <a:r>
              <a:rPr dirty="0" sz="550">
                <a:solidFill>
                  <a:srgbClr val="231F20"/>
                </a:solidFill>
                <a:latin typeface="Trebuchet MS"/>
                <a:cs typeface="Trebuchet MS"/>
              </a:rPr>
              <a:t>0</a:t>
            </a:r>
            <a:r>
              <a:rPr dirty="0" sz="550" spc="225">
                <a:solidFill>
                  <a:srgbClr val="231F20"/>
                </a:solidFill>
                <a:latin typeface="Trebuchet MS"/>
                <a:cs typeface="Trebuchet MS"/>
              </a:rPr>
              <a:t>  </a:t>
            </a:r>
            <a:r>
              <a:rPr dirty="0" sz="550">
                <a:solidFill>
                  <a:srgbClr val="231F20"/>
                </a:solidFill>
                <a:latin typeface="Trebuchet MS"/>
                <a:cs typeface="Trebuchet MS"/>
              </a:rPr>
              <a:t>5</a:t>
            </a:r>
            <a:r>
              <a:rPr dirty="0" sz="550" spc="495">
                <a:solidFill>
                  <a:srgbClr val="231F20"/>
                </a:solidFill>
                <a:latin typeface="Trebuchet MS"/>
                <a:cs typeface="Trebuchet MS"/>
              </a:rPr>
              <a:t> </a:t>
            </a:r>
            <a:r>
              <a:rPr dirty="0" sz="550">
                <a:solidFill>
                  <a:srgbClr val="231F20"/>
                </a:solidFill>
                <a:latin typeface="Trebuchet MS"/>
                <a:cs typeface="Trebuchet MS"/>
              </a:rPr>
              <a:t>10</a:t>
            </a:r>
            <a:r>
              <a:rPr dirty="0" sz="550" spc="350">
                <a:solidFill>
                  <a:srgbClr val="231F20"/>
                </a:solidFill>
                <a:latin typeface="Trebuchet MS"/>
                <a:cs typeface="Trebuchet MS"/>
              </a:rPr>
              <a:t> </a:t>
            </a:r>
            <a:r>
              <a:rPr dirty="0" sz="550">
                <a:solidFill>
                  <a:srgbClr val="231F20"/>
                </a:solidFill>
                <a:latin typeface="Trebuchet MS"/>
                <a:cs typeface="Trebuchet MS"/>
              </a:rPr>
              <a:t>15</a:t>
            </a:r>
            <a:r>
              <a:rPr dirty="0" sz="550" spc="310">
                <a:solidFill>
                  <a:srgbClr val="231F20"/>
                </a:solidFill>
                <a:latin typeface="Trebuchet MS"/>
                <a:cs typeface="Trebuchet MS"/>
              </a:rPr>
              <a:t> </a:t>
            </a:r>
            <a:r>
              <a:rPr dirty="0" sz="550" spc="-25">
                <a:solidFill>
                  <a:srgbClr val="231F20"/>
                </a:solidFill>
                <a:latin typeface="Trebuchet MS"/>
                <a:cs typeface="Trebuchet MS"/>
              </a:rPr>
              <a:t>20</a:t>
            </a:r>
            <a:r>
              <a:rPr dirty="0" sz="550">
                <a:solidFill>
                  <a:srgbClr val="231F20"/>
                </a:solidFill>
                <a:latin typeface="Trebuchet MS"/>
                <a:cs typeface="Trebuchet MS"/>
              </a:rPr>
              <a:t>	</a:t>
            </a:r>
            <a:r>
              <a:rPr dirty="0" sz="550" spc="-25">
                <a:solidFill>
                  <a:srgbClr val="231F20"/>
                </a:solidFill>
                <a:latin typeface="Trebuchet MS"/>
                <a:cs typeface="Trebuchet MS"/>
              </a:rPr>
              <a:t>30</a:t>
            </a:r>
            <a:r>
              <a:rPr dirty="0" sz="550">
                <a:solidFill>
                  <a:srgbClr val="231F20"/>
                </a:solidFill>
                <a:latin typeface="Trebuchet MS"/>
                <a:cs typeface="Trebuchet MS"/>
              </a:rPr>
              <a:t>	</a:t>
            </a:r>
            <a:r>
              <a:rPr dirty="0" sz="550" spc="-25">
                <a:solidFill>
                  <a:srgbClr val="231F20"/>
                </a:solidFill>
                <a:latin typeface="Trebuchet MS"/>
                <a:cs typeface="Trebuchet MS"/>
              </a:rPr>
              <a:t>40</a:t>
            </a:r>
            <a:r>
              <a:rPr dirty="0" sz="550">
                <a:solidFill>
                  <a:srgbClr val="231F20"/>
                </a:solidFill>
                <a:latin typeface="Trebuchet MS"/>
                <a:cs typeface="Trebuchet MS"/>
              </a:rPr>
              <a:t>	</a:t>
            </a:r>
            <a:r>
              <a:rPr dirty="0" sz="550" spc="-25">
                <a:solidFill>
                  <a:srgbClr val="231F20"/>
                </a:solidFill>
                <a:latin typeface="Trebuchet MS"/>
                <a:cs typeface="Trebuchet MS"/>
              </a:rPr>
              <a:t>50</a:t>
            </a:r>
            <a:r>
              <a:rPr dirty="0" sz="550">
                <a:solidFill>
                  <a:srgbClr val="231F20"/>
                </a:solidFill>
                <a:latin typeface="Trebuchet MS"/>
                <a:cs typeface="Trebuchet MS"/>
              </a:rPr>
              <a:t>	</a:t>
            </a:r>
            <a:r>
              <a:rPr dirty="0" sz="550" spc="-25">
                <a:solidFill>
                  <a:srgbClr val="231F20"/>
                </a:solidFill>
                <a:latin typeface="Trebuchet MS"/>
                <a:cs typeface="Trebuchet MS"/>
              </a:rPr>
              <a:t>60</a:t>
            </a:r>
            <a:r>
              <a:rPr dirty="0" sz="550">
                <a:solidFill>
                  <a:srgbClr val="231F20"/>
                </a:solidFill>
                <a:latin typeface="Trebuchet MS"/>
                <a:cs typeface="Trebuchet MS"/>
              </a:rPr>
              <a:t>	</a:t>
            </a:r>
            <a:r>
              <a:rPr dirty="0" sz="550" spc="-25">
                <a:solidFill>
                  <a:srgbClr val="231F20"/>
                </a:solidFill>
                <a:latin typeface="Trebuchet MS"/>
                <a:cs typeface="Trebuchet MS"/>
              </a:rPr>
              <a:t>70</a:t>
            </a:r>
            <a:r>
              <a:rPr dirty="0" sz="550">
                <a:solidFill>
                  <a:srgbClr val="231F20"/>
                </a:solidFill>
                <a:latin typeface="Trebuchet MS"/>
                <a:cs typeface="Trebuchet MS"/>
              </a:rPr>
              <a:t>	</a:t>
            </a:r>
            <a:r>
              <a:rPr dirty="0" sz="550" spc="-25">
                <a:solidFill>
                  <a:srgbClr val="231F20"/>
                </a:solidFill>
                <a:latin typeface="Trebuchet MS"/>
                <a:cs typeface="Trebuchet MS"/>
              </a:rPr>
              <a:t>80</a:t>
            </a:r>
            <a:r>
              <a:rPr dirty="0" sz="550">
                <a:solidFill>
                  <a:srgbClr val="231F20"/>
                </a:solidFill>
                <a:latin typeface="Trebuchet MS"/>
                <a:cs typeface="Trebuchet MS"/>
              </a:rPr>
              <a:t>	</a:t>
            </a:r>
            <a:r>
              <a:rPr dirty="0" sz="550" spc="-25">
                <a:solidFill>
                  <a:srgbClr val="231F20"/>
                </a:solidFill>
                <a:latin typeface="Trebuchet MS"/>
                <a:cs typeface="Trebuchet MS"/>
              </a:rPr>
              <a:t>90</a:t>
            </a:r>
            <a:r>
              <a:rPr dirty="0" sz="550">
                <a:solidFill>
                  <a:srgbClr val="231F20"/>
                </a:solidFill>
                <a:latin typeface="Trebuchet MS"/>
                <a:cs typeface="Trebuchet MS"/>
              </a:rPr>
              <a:t>	</a:t>
            </a:r>
            <a:r>
              <a:rPr dirty="0" sz="550" spc="-25">
                <a:solidFill>
                  <a:srgbClr val="231F20"/>
                </a:solidFill>
                <a:latin typeface="Trebuchet MS"/>
                <a:cs typeface="Trebuchet MS"/>
              </a:rPr>
              <a:t>100</a:t>
            </a:r>
            <a:endParaRPr sz="550">
              <a:latin typeface="Trebuchet MS"/>
              <a:cs typeface="Trebuchet MS"/>
            </a:endParaRPr>
          </a:p>
        </p:txBody>
      </p:sp>
      <p:sp>
        <p:nvSpPr>
          <p:cNvPr id="166" name="object 166" descr=""/>
          <p:cNvSpPr txBox="1"/>
          <p:nvPr/>
        </p:nvSpPr>
        <p:spPr>
          <a:xfrm>
            <a:off x="5789101" y="3414184"/>
            <a:ext cx="130810" cy="112395"/>
          </a:xfrm>
          <a:prstGeom prst="rect">
            <a:avLst/>
          </a:prstGeom>
        </p:spPr>
        <p:txBody>
          <a:bodyPr wrap="square" lIns="0" tIns="14604" rIns="0" bIns="0" rtlCol="0" vert="horz">
            <a:spAutoFit/>
          </a:bodyPr>
          <a:lstStyle/>
          <a:p>
            <a:pPr marL="12700">
              <a:lnSpc>
                <a:spcPct val="100000"/>
              </a:lnSpc>
              <a:spcBef>
                <a:spcPts val="114"/>
              </a:spcBef>
            </a:pPr>
            <a:r>
              <a:rPr dirty="0" sz="550" spc="-25">
                <a:solidFill>
                  <a:srgbClr val="231F20"/>
                </a:solidFill>
                <a:latin typeface="Trebuchet MS"/>
                <a:cs typeface="Trebuchet MS"/>
              </a:rPr>
              <a:t>110</a:t>
            </a:r>
            <a:endParaRPr sz="550">
              <a:latin typeface="Trebuchet MS"/>
              <a:cs typeface="Trebuchet MS"/>
            </a:endParaRPr>
          </a:p>
        </p:txBody>
      </p:sp>
      <p:sp>
        <p:nvSpPr>
          <p:cNvPr id="167" name="object 167" descr=""/>
          <p:cNvSpPr txBox="1"/>
          <p:nvPr/>
        </p:nvSpPr>
        <p:spPr>
          <a:xfrm>
            <a:off x="6067381" y="3414184"/>
            <a:ext cx="130810" cy="112395"/>
          </a:xfrm>
          <a:prstGeom prst="rect">
            <a:avLst/>
          </a:prstGeom>
        </p:spPr>
        <p:txBody>
          <a:bodyPr wrap="square" lIns="0" tIns="14604" rIns="0" bIns="0" rtlCol="0" vert="horz">
            <a:spAutoFit/>
          </a:bodyPr>
          <a:lstStyle/>
          <a:p>
            <a:pPr marL="12700">
              <a:lnSpc>
                <a:spcPct val="100000"/>
              </a:lnSpc>
              <a:spcBef>
                <a:spcPts val="114"/>
              </a:spcBef>
            </a:pPr>
            <a:r>
              <a:rPr dirty="0" sz="550" spc="-25">
                <a:solidFill>
                  <a:srgbClr val="231F20"/>
                </a:solidFill>
                <a:latin typeface="Trebuchet MS"/>
                <a:cs typeface="Trebuchet MS"/>
              </a:rPr>
              <a:t>120</a:t>
            </a:r>
            <a:endParaRPr sz="550">
              <a:latin typeface="Trebuchet MS"/>
              <a:cs typeface="Trebuchet MS"/>
            </a:endParaRPr>
          </a:p>
        </p:txBody>
      </p:sp>
      <p:sp>
        <p:nvSpPr>
          <p:cNvPr id="168" name="object 168" descr=""/>
          <p:cNvSpPr txBox="1"/>
          <p:nvPr/>
        </p:nvSpPr>
        <p:spPr>
          <a:xfrm>
            <a:off x="6345662" y="3432184"/>
            <a:ext cx="535305" cy="112395"/>
          </a:xfrm>
          <a:prstGeom prst="rect">
            <a:avLst/>
          </a:prstGeom>
        </p:spPr>
        <p:txBody>
          <a:bodyPr wrap="square" lIns="0" tIns="14604" rIns="0" bIns="0" rtlCol="0" vert="horz">
            <a:spAutoFit/>
          </a:bodyPr>
          <a:lstStyle/>
          <a:p>
            <a:pPr marL="12700">
              <a:lnSpc>
                <a:spcPct val="100000"/>
              </a:lnSpc>
              <a:spcBef>
                <a:spcPts val="114"/>
              </a:spcBef>
              <a:tabLst>
                <a:tab pos="264160" algn="l"/>
              </a:tabLst>
            </a:pPr>
            <a:r>
              <a:rPr dirty="0" sz="550" spc="-25">
                <a:solidFill>
                  <a:srgbClr val="231F20"/>
                </a:solidFill>
                <a:latin typeface="Trebuchet MS"/>
                <a:cs typeface="Trebuchet MS"/>
              </a:rPr>
              <a:t>130</a:t>
            </a:r>
            <a:r>
              <a:rPr dirty="0" sz="550">
                <a:solidFill>
                  <a:srgbClr val="231F20"/>
                </a:solidFill>
                <a:latin typeface="Trebuchet MS"/>
                <a:cs typeface="Trebuchet MS"/>
              </a:rPr>
              <a:t>	</a:t>
            </a:r>
            <a:r>
              <a:rPr dirty="0" sz="550" spc="-20">
                <a:solidFill>
                  <a:srgbClr val="231F20"/>
                </a:solidFill>
                <a:latin typeface="Trebuchet MS"/>
                <a:cs typeface="Trebuchet MS"/>
              </a:rPr>
              <a:t>140km/h</a:t>
            </a:r>
            <a:endParaRPr sz="550">
              <a:latin typeface="Trebuchet MS"/>
              <a:cs typeface="Trebuchet MS"/>
            </a:endParaRPr>
          </a:p>
        </p:txBody>
      </p:sp>
      <p:sp>
        <p:nvSpPr>
          <p:cNvPr id="169" name="object 169" descr=""/>
          <p:cNvSpPr txBox="1"/>
          <p:nvPr/>
        </p:nvSpPr>
        <p:spPr>
          <a:xfrm>
            <a:off x="3133881" y="4808826"/>
            <a:ext cx="996950" cy="112395"/>
          </a:xfrm>
          <a:prstGeom prst="rect">
            <a:avLst/>
          </a:prstGeom>
        </p:spPr>
        <p:txBody>
          <a:bodyPr wrap="square" lIns="0" tIns="14604" rIns="0" bIns="0" rtlCol="0" vert="horz">
            <a:spAutoFit/>
          </a:bodyPr>
          <a:lstStyle/>
          <a:p>
            <a:pPr marL="12700">
              <a:lnSpc>
                <a:spcPct val="100000"/>
              </a:lnSpc>
              <a:spcBef>
                <a:spcPts val="114"/>
              </a:spcBef>
            </a:pPr>
            <a:r>
              <a:rPr dirty="0" sz="550" spc="-15">
                <a:solidFill>
                  <a:srgbClr val="231F20"/>
                </a:solidFill>
                <a:latin typeface="SimSun"/>
                <a:cs typeface="SimSun"/>
              </a:rPr>
              <a:t>一般道路上使用的中 </a:t>
            </a:r>
            <a:r>
              <a:rPr dirty="0" sz="550" spc="-60">
                <a:solidFill>
                  <a:srgbClr val="231F20"/>
                </a:solidFill>
                <a:latin typeface="Trebuchet MS"/>
                <a:cs typeface="Trebuchet MS"/>
              </a:rPr>
              <a:t>/ </a:t>
            </a:r>
            <a:r>
              <a:rPr dirty="0" sz="550" spc="-15">
                <a:solidFill>
                  <a:srgbClr val="231F20"/>
                </a:solidFill>
                <a:latin typeface="SimSun"/>
                <a:cs typeface="SimSun"/>
              </a:rPr>
              <a:t>低速範圍</a:t>
            </a:r>
            <a:endParaRPr sz="550">
              <a:latin typeface="SimSun"/>
              <a:cs typeface="SimSun"/>
            </a:endParaRPr>
          </a:p>
        </p:txBody>
      </p:sp>
      <p:sp>
        <p:nvSpPr>
          <p:cNvPr id="170" name="object 170" descr=""/>
          <p:cNvSpPr txBox="1"/>
          <p:nvPr/>
        </p:nvSpPr>
        <p:spPr>
          <a:xfrm>
            <a:off x="1953079" y="4573818"/>
            <a:ext cx="798195" cy="112395"/>
          </a:xfrm>
          <a:prstGeom prst="rect">
            <a:avLst/>
          </a:prstGeom>
        </p:spPr>
        <p:txBody>
          <a:bodyPr wrap="square" lIns="0" tIns="14604" rIns="0" bIns="0" rtlCol="0" vert="horz">
            <a:spAutoFit/>
          </a:bodyPr>
          <a:lstStyle/>
          <a:p>
            <a:pPr marL="12700">
              <a:lnSpc>
                <a:spcPct val="100000"/>
              </a:lnSpc>
              <a:spcBef>
                <a:spcPts val="114"/>
              </a:spcBef>
            </a:pPr>
            <a:r>
              <a:rPr dirty="0" sz="550" spc="-5">
                <a:solidFill>
                  <a:srgbClr val="231F20"/>
                </a:solidFill>
                <a:latin typeface="SimSun"/>
                <a:cs typeface="SimSun"/>
              </a:rPr>
              <a:t>低於此速度會抖動或熄火</a:t>
            </a:r>
            <a:endParaRPr sz="550">
              <a:latin typeface="SimSun"/>
              <a:cs typeface="SimSun"/>
            </a:endParaRPr>
          </a:p>
        </p:txBody>
      </p:sp>
      <p:sp>
        <p:nvSpPr>
          <p:cNvPr id="171" name="object 171" descr=""/>
          <p:cNvSpPr txBox="1"/>
          <p:nvPr/>
        </p:nvSpPr>
        <p:spPr>
          <a:xfrm>
            <a:off x="2000239" y="3619600"/>
            <a:ext cx="236220" cy="786765"/>
          </a:xfrm>
          <a:prstGeom prst="rect">
            <a:avLst/>
          </a:prstGeom>
        </p:spPr>
        <p:txBody>
          <a:bodyPr wrap="square" lIns="0" tIns="14604" rIns="0" bIns="0" rtlCol="0" vert="horz">
            <a:spAutoFit/>
          </a:bodyPr>
          <a:lstStyle/>
          <a:p>
            <a:pPr marL="12700">
              <a:lnSpc>
                <a:spcPct val="100000"/>
              </a:lnSpc>
              <a:spcBef>
                <a:spcPts val="114"/>
              </a:spcBef>
            </a:pPr>
            <a:r>
              <a:rPr dirty="0" sz="550" spc="-20">
                <a:solidFill>
                  <a:srgbClr val="231F20"/>
                </a:solidFill>
                <a:latin typeface="SimSun"/>
                <a:cs typeface="SimSun"/>
              </a:rPr>
              <a:t>最高檔</a:t>
            </a:r>
            <a:endParaRPr sz="550">
              <a:latin typeface="SimSun"/>
              <a:cs typeface="SimSun"/>
            </a:endParaRPr>
          </a:p>
          <a:p>
            <a:pPr>
              <a:lnSpc>
                <a:spcPct val="100000"/>
              </a:lnSpc>
              <a:spcBef>
                <a:spcPts val="40"/>
              </a:spcBef>
            </a:pPr>
            <a:endParaRPr sz="800">
              <a:latin typeface="SimSun"/>
              <a:cs typeface="SimSun"/>
            </a:endParaRPr>
          </a:p>
          <a:p>
            <a:pPr marL="12700">
              <a:lnSpc>
                <a:spcPct val="100000"/>
              </a:lnSpc>
              <a:spcBef>
                <a:spcPts val="5"/>
              </a:spcBef>
            </a:pPr>
            <a:r>
              <a:rPr dirty="0" sz="550">
                <a:solidFill>
                  <a:srgbClr val="231F20"/>
                </a:solidFill>
                <a:latin typeface="Trebuchet MS"/>
                <a:cs typeface="Trebuchet MS"/>
              </a:rPr>
              <a:t>3</a:t>
            </a:r>
            <a:r>
              <a:rPr dirty="0" sz="550" spc="-40">
                <a:solidFill>
                  <a:srgbClr val="231F20"/>
                </a:solidFill>
                <a:latin typeface="Trebuchet MS"/>
                <a:cs typeface="Trebuchet MS"/>
              </a:rPr>
              <a:t> </a:t>
            </a:r>
            <a:r>
              <a:rPr dirty="0" sz="550" spc="-60">
                <a:solidFill>
                  <a:srgbClr val="231F20"/>
                </a:solidFill>
                <a:latin typeface="SimSun"/>
                <a:cs typeface="SimSun"/>
              </a:rPr>
              <a:t>檔</a:t>
            </a:r>
            <a:endParaRPr sz="550">
              <a:latin typeface="SimSun"/>
              <a:cs typeface="SimSun"/>
            </a:endParaRPr>
          </a:p>
          <a:p>
            <a:pPr marL="12700" marR="74930">
              <a:lnSpc>
                <a:spcPts val="1800"/>
              </a:lnSpc>
              <a:spcBef>
                <a:spcPts val="85"/>
              </a:spcBef>
            </a:pPr>
            <a:r>
              <a:rPr dirty="0" sz="550">
                <a:solidFill>
                  <a:srgbClr val="231F20"/>
                </a:solidFill>
                <a:latin typeface="Trebuchet MS"/>
                <a:cs typeface="Trebuchet MS"/>
              </a:rPr>
              <a:t>2</a:t>
            </a:r>
            <a:r>
              <a:rPr dirty="0" sz="550" spc="-45">
                <a:solidFill>
                  <a:srgbClr val="231F20"/>
                </a:solidFill>
                <a:latin typeface="Trebuchet MS"/>
                <a:cs typeface="Trebuchet MS"/>
              </a:rPr>
              <a:t> </a:t>
            </a:r>
            <a:r>
              <a:rPr dirty="0" sz="550" spc="-60">
                <a:solidFill>
                  <a:srgbClr val="231F20"/>
                </a:solidFill>
                <a:latin typeface="SimSun"/>
                <a:cs typeface="SimSun"/>
              </a:rPr>
              <a:t>檔</a:t>
            </a:r>
            <a:r>
              <a:rPr dirty="0" sz="550" spc="-25">
                <a:solidFill>
                  <a:srgbClr val="231F20"/>
                </a:solidFill>
                <a:latin typeface="SimSun"/>
                <a:cs typeface="SimSun"/>
              </a:rPr>
              <a:t>低檔</a:t>
            </a:r>
            <a:endParaRPr sz="550">
              <a:latin typeface="SimSun"/>
              <a:cs typeface="SimSun"/>
            </a:endParaRPr>
          </a:p>
        </p:txBody>
      </p:sp>
      <p:sp>
        <p:nvSpPr>
          <p:cNvPr id="172" name="object 172" descr=""/>
          <p:cNvSpPr/>
          <p:nvPr/>
        </p:nvSpPr>
        <p:spPr>
          <a:xfrm>
            <a:off x="8712000" y="4212903"/>
            <a:ext cx="0" cy="747395"/>
          </a:xfrm>
          <a:custGeom>
            <a:avLst/>
            <a:gdLst/>
            <a:ahLst/>
            <a:cxnLst/>
            <a:rect l="l" t="t" r="r" b="b"/>
            <a:pathLst>
              <a:path w="0" h="747395">
                <a:moveTo>
                  <a:pt x="0" y="747001"/>
                </a:moveTo>
                <a:lnTo>
                  <a:pt x="0" y="0"/>
                </a:lnTo>
              </a:path>
            </a:pathLst>
          </a:custGeom>
          <a:ln w="9004">
            <a:solidFill>
              <a:srgbClr val="FFFFFF"/>
            </a:solidFill>
          </a:ln>
        </p:spPr>
        <p:txBody>
          <a:bodyPr wrap="square" lIns="0" tIns="0" rIns="0" bIns="0" rtlCol="0"/>
          <a:lstStyle/>
          <a:p/>
        </p:txBody>
      </p:sp>
      <p:sp>
        <p:nvSpPr>
          <p:cNvPr id="173" name="object 173" descr=""/>
          <p:cNvSpPr/>
          <p:nvPr/>
        </p:nvSpPr>
        <p:spPr>
          <a:xfrm>
            <a:off x="10080000" y="4212903"/>
            <a:ext cx="0" cy="747395"/>
          </a:xfrm>
          <a:custGeom>
            <a:avLst/>
            <a:gdLst/>
            <a:ahLst/>
            <a:cxnLst/>
            <a:rect l="l" t="t" r="r" b="b"/>
            <a:pathLst>
              <a:path w="0" h="747395">
                <a:moveTo>
                  <a:pt x="0" y="747001"/>
                </a:moveTo>
                <a:lnTo>
                  <a:pt x="0" y="0"/>
                </a:lnTo>
              </a:path>
            </a:pathLst>
          </a:custGeom>
          <a:ln w="9004">
            <a:solidFill>
              <a:srgbClr val="FFFFFF"/>
            </a:solidFill>
          </a:ln>
        </p:spPr>
        <p:txBody>
          <a:bodyPr wrap="square" lIns="0" tIns="0" rIns="0" bIns="0" rtlCol="0"/>
          <a:lstStyle/>
          <a:p/>
        </p:txBody>
      </p:sp>
      <p:sp>
        <p:nvSpPr>
          <p:cNvPr id="174" name="object 174" descr=""/>
          <p:cNvSpPr/>
          <p:nvPr/>
        </p:nvSpPr>
        <p:spPr>
          <a:xfrm>
            <a:off x="13140001" y="4212903"/>
            <a:ext cx="0" cy="747395"/>
          </a:xfrm>
          <a:custGeom>
            <a:avLst/>
            <a:gdLst/>
            <a:ahLst/>
            <a:cxnLst/>
            <a:rect l="l" t="t" r="r" b="b"/>
            <a:pathLst>
              <a:path w="0" h="747395">
                <a:moveTo>
                  <a:pt x="0" y="747001"/>
                </a:moveTo>
                <a:lnTo>
                  <a:pt x="0" y="0"/>
                </a:lnTo>
              </a:path>
            </a:pathLst>
          </a:custGeom>
          <a:ln w="9004">
            <a:solidFill>
              <a:srgbClr val="FFFFFF"/>
            </a:solidFill>
          </a:ln>
        </p:spPr>
        <p:txBody>
          <a:bodyPr wrap="square" lIns="0" tIns="0" rIns="0" bIns="0" rtlCol="0"/>
          <a:lstStyle/>
          <a:p/>
        </p:txBody>
      </p:sp>
      <p:graphicFrame>
        <p:nvGraphicFramePr>
          <p:cNvPr id="175" name="object 175" descr=""/>
          <p:cNvGraphicFramePr>
            <a:graphicFrameLocks noGrp="1"/>
          </p:cNvGraphicFramePr>
          <p:nvPr/>
        </p:nvGraphicFramePr>
        <p:xfrm>
          <a:off x="7919999" y="360003"/>
          <a:ext cx="6718300" cy="457708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1180">
                <a:tc>
                  <a:txBody>
                    <a:bodyPr/>
                    <a:lstStyle/>
                    <a:p>
                      <a:pPr marL="17780">
                        <a:lnSpc>
                          <a:spcPct val="100000"/>
                        </a:lnSpc>
                        <a:spcBef>
                          <a:spcPts val="280"/>
                        </a:spcBef>
                      </a:pPr>
                      <a:r>
                        <a:rPr dirty="0" baseline="3086" sz="1350" spc="-397">
                          <a:solidFill>
                            <a:srgbClr val="231F20"/>
                          </a:solidFill>
                          <a:latin typeface="華康標楷體"/>
                          <a:cs typeface="華康標楷體"/>
                        </a:rPr>
                        <a:t>（</a:t>
                      </a:r>
                      <a:r>
                        <a:rPr dirty="0" baseline="3086" sz="1350" spc="-442">
                          <a:solidFill>
                            <a:srgbClr val="231F20"/>
                          </a:solidFill>
                          <a:latin typeface="華康標楷體"/>
                          <a:cs typeface="華康標楷體"/>
                        </a:rPr>
                        <a:t>四</a:t>
                      </a:r>
                      <a:r>
                        <a:rPr dirty="0" baseline="3086" sz="1350" spc="-397">
                          <a:solidFill>
                            <a:srgbClr val="231F20"/>
                          </a:solidFill>
                          <a:latin typeface="華康標楷體"/>
                          <a:cs typeface="華康標楷體"/>
                        </a:rPr>
                        <a:t>）</a:t>
                      </a:r>
                      <a:r>
                        <a:rPr dirty="0" sz="900" spc="-20">
                          <a:solidFill>
                            <a:srgbClr val="231F20"/>
                          </a:solidFill>
                          <a:latin typeface="華康標楷體"/>
                          <a:cs typeface="華康標楷體"/>
                        </a:rPr>
                        <a:t>緊急煞車</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a:txBody>
                    <a:bodyPr/>
                    <a:lstStyle/>
                    <a:p>
                      <a:pPr algn="just" marL="132715" marR="43815" indent="-115570">
                        <a:lnSpc>
                          <a:spcPct val="102400"/>
                        </a:lnSpc>
                        <a:spcBef>
                          <a:spcPts val="254"/>
                        </a:spcBef>
                      </a:pPr>
                      <a:r>
                        <a:rPr dirty="0" sz="900" spc="-10">
                          <a:solidFill>
                            <a:srgbClr val="231F20"/>
                          </a:solidFill>
                          <a:latin typeface="華康標楷體"/>
                          <a:cs typeface="華康標楷體"/>
                        </a:rPr>
                        <a:t>．透過體驗緊急煞車，瞭解其危險性，並學習安</a:t>
                      </a:r>
                      <a:r>
                        <a:rPr dirty="0" sz="900" spc="-20">
                          <a:solidFill>
                            <a:srgbClr val="231F20"/>
                          </a:solidFill>
                          <a:latin typeface="華康標楷體"/>
                          <a:cs typeface="華康標楷體"/>
                        </a:rPr>
                        <a:t>全的煞車方法</a:t>
                      </a:r>
                      <a:endParaRPr sz="900">
                        <a:latin typeface="華康標楷體"/>
                        <a:cs typeface="華康標楷體"/>
                      </a:endParaRPr>
                    </a:p>
                    <a:p>
                      <a:pPr marL="313055" marR="36830" indent="-295275">
                        <a:lnSpc>
                          <a:spcPct val="102400"/>
                        </a:lnSpc>
                        <a:spcBef>
                          <a:spcPts val="509"/>
                        </a:spcBef>
                        <a:buSzPct val="83333"/>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讓學員體驗緊急煞</a:t>
                      </a:r>
                      <a:r>
                        <a:rPr dirty="0" sz="900" spc="-50">
                          <a:solidFill>
                            <a:srgbClr val="231F20"/>
                          </a:solidFill>
                          <a:latin typeface="華康標楷體"/>
                          <a:cs typeface="華康標楷體"/>
                        </a:rPr>
                        <a:t>車</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marL="266065" marR="46990" indent="-250825">
                        <a:lnSpc>
                          <a:spcPct val="102400"/>
                        </a:lnSpc>
                        <a:spcBef>
                          <a:spcPts val="735"/>
                        </a:spcBef>
                        <a:buSzPct val="83333"/>
                        <a:buAutoNum type="arabicPlain"/>
                        <a:tabLst>
                          <a:tab pos="269875" algn="l"/>
                        </a:tabLst>
                      </a:pPr>
                      <a:r>
                        <a:rPr dirty="0" sz="900" spc="-10">
                          <a:solidFill>
                            <a:srgbClr val="231F20"/>
                          </a:solidFill>
                          <a:latin typeface="華康標楷體"/>
                          <a:cs typeface="華康標楷體"/>
                        </a:rPr>
                        <a:t>學習避免緊急煞車的</a:t>
                      </a:r>
                      <a:r>
                        <a:rPr dirty="0" sz="900" spc="-10">
                          <a:solidFill>
                            <a:srgbClr val="231F20"/>
                          </a:solidFill>
                          <a:latin typeface="華康標楷體"/>
                          <a:cs typeface="華康標楷體"/>
                        </a:rPr>
                        <a:t>	</a:t>
                      </a:r>
                      <a:r>
                        <a:rPr dirty="0" sz="900" spc="-20">
                          <a:solidFill>
                            <a:srgbClr val="231F20"/>
                          </a:solidFill>
                          <a:latin typeface="華康標楷體"/>
                          <a:cs typeface="華康標楷體"/>
                        </a:rPr>
                        <a:t>踩煞車方法</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132715" marR="44450" indent="-115570">
                        <a:lnSpc>
                          <a:spcPct val="102400"/>
                        </a:lnSpc>
                        <a:spcBef>
                          <a:spcPts val="680"/>
                        </a:spcBef>
                      </a:pPr>
                      <a:r>
                        <a:rPr dirty="0" sz="900" spc="-5">
                          <a:solidFill>
                            <a:srgbClr val="231F20"/>
                          </a:solidFill>
                          <a:latin typeface="華康標楷體"/>
                          <a:cs typeface="華康標楷體"/>
                        </a:rPr>
                        <a:t>．讓學員體驗透過煞車及方向盤來避開危險的方</a:t>
                      </a:r>
                      <a:r>
                        <a:rPr dirty="0" sz="900" spc="-50">
                          <a:solidFill>
                            <a:srgbClr val="231F20"/>
                          </a:solidFill>
                          <a:latin typeface="華康標楷體"/>
                          <a:cs typeface="華康標楷體"/>
                        </a:rPr>
                        <a:t>法</a:t>
                      </a:r>
                      <a:endParaRPr sz="900">
                        <a:latin typeface="華康標楷體"/>
                        <a:cs typeface="華康標楷體"/>
                      </a:endParaRPr>
                    </a:p>
                    <a:p>
                      <a:pPr marL="133350" marR="44450" indent="-115570">
                        <a:lnSpc>
                          <a:spcPct val="102400"/>
                        </a:lnSpc>
                        <a:spcBef>
                          <a:spcPts val="509"/>
                        </a:spcBef>
                      </a:pPr>
                      <a:r>
                        <a:rPr dirty="0" sz="900" spc="-5">
                          <a:solidFill>
                            <a:srgbClr val="231F20"/>
                          </a:solidFill>
                          <a:latin typeface="華康標楷體"/>
                          <a:cs typeface="華康標楷體"/>
                        </a:rPr>
                        <a:t>．遇到障礙物時的緊急閃</a:t>
                      </a:r>
                      <a:r>
                        <a:rPr dirty="0" sz="900" spc="-20">
                          <a:solidFill>
                            <a:srgbClr val="231F20"/>
                          </a:solidFill>
                          <a:latin typeface="華康標楷體"/>
                          <a:cs typeface="華康標楷體"/>
                        </a:rPr>
                        <a:t>避與停車</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850">
                        <a:latin typeface="Times New Roman"/>
                        <a:cs typeface="Times New Roman"/>
                      </a:endParaRPr>
                    </a:p>
                    <a:p>
                      <a:pPr algn="just" marL="305435" marR="45085" indent="-288290">
                        <a:lnSpc>
                          <a:spcPct val="102400"/>
                        </a:lnSpc>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在指定地點與車速下，實際讓學員緊急煞車，並藉此</a:t>
                      </a:r>
                      <a:r>
                        <a:rPr dirty="0" sz="900" spc="-10">
                          <a:solidFill>
                            <a:srgbClr val="231F20"/>
                          </a:solidFill>
                          <a:latin typeface="華康標楷體"/>
                          <a:cs typeface="華康標楷體"/>
                        </a:rPr>
                        <a:t>讓學員感受緊急煞車時的影響程度，及其與一般煞車</a:t>
                      </a:r>
                      <a:r>
                        <a:rPr dirty="0" sz="900" spc="-20">
                          <a:solidFill>
                            <a:srgbClr val="231F20"/>
                          </a:solidFill>
                          <a:latin typeface="華康標楷體"/>
                          <a:cs typeface="華康標楷體"/>
                        </a:rPr>
                        <a:t>的差異。</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lvl="1" marL="418465" indent="-122555">
                        <a:lnSpc>
                          <a:spcPct val="100000"/>
                        </a:lnSpc>
                        <a:spcBef>
                          <a:spcPts val="635"/>
                        </a:spcBef>
                        <a:buFont typeface="Trebuchet MS"/>
                        <a:buAutoNum type="alphaUcPeriod"/>
                        <a:tabLst>
                          <a:tab pos="418465" algn="l"/>
                        </a:tabLst>
                      </a:pPr>
                      <a:r>
                        <a:rPr dirty="0" sz="900" spc="-25">
                          <a:solidFill>
                            <a:srgbClr val="231F20"/>
                          </a:solidFill>
                          <a:latin typeface="華康標楷體"/>
                          <a:cs typeface="華康標楷體"/>
                        </a:rPr>
                        <a:t>車速與停車距離的關係，以及將車輛停下來的方法。</a:t>
                      </a:r>
                      <a:endParaRPr sz="900">
                        <a:latin typeface="華康標楷體"/>
                        <a:cs typeface="華康標楷體"/>
                      </a:endParaRPr>
                    </a:p>
                    <a:p>
                      <a:pPr lvl="1" marL="415290" indent="-119380">
                        <a:lnSpc>
                          <a:spcPct val="100000"/>
                        </a:lnSpc>
                        <a:spcBef>
                          <a:spcPts val="620"/>
                        </a:spcBef>
                        <a:buFont typeface="Trebuchet MS"/>
                        <a:buAutoNum type="alphaUcPeriod"/>
                        <a:tabLst>
                          <a:tab pos="415290" algn="l"/>
                        </a:tabLst>
                      </a:pPr>
                      <a:r>
                        <a:rPr dirty="0" sz="900" spc="-15">
                          <a:solidFill>
                            <a:srgbClr val="231F20"/>
                          </a:solidFill>
                          <a:latin typeface="華康標楷體"/>
                          <a:cs typeface="華康標楷體"/>
                        </a:rPr>
                        <a:t>對駕駛人與乘客造成的影響。</a:t>
                      </a:r>
                      <a:endParaRPr sz="900">
                        <a:latin typeface="華康標楷體"/>
                        <a:cs typeface="華康標楷體"/>
                      </a:endParaRPr>
                    </a:p>
                    <a:p>
                      <a:pPr lvl="1" marL="421005" indent="-123189">
                        <a:lnSpc>
                          <a:spcPct val="100000"/>
                        </a:lnSpc>
                        <a:spcBef>
                          <a:spcPts val="620"/>
                        </a:spcBef>
                        <a:buFont typeface="Trebuchet MS"/>
                        <a:buAutoNum type="alphaUcPeriod"/>
                        <a:tabLst>
                          <a:tab pos="421005" algn="l"/>
                        </a:tabLst>
                      </a:pPr>
                      <a:r>
                        <a:rPr dirty="0" sz="900" spc="-15">
                          <a:solidFill>
                            <a:srgbClr val="231F20"/>
                          </a:solidFill>
                          <a:latin typeface="華康標楷體"/>
                          <a:cs typeface="華康標楷體"/>
                        </a:rPr>
                        <a:t>對其他用路人所造成的影響。</a:t>
                      </a:r>
                      <a:endParaRPr sz="900">
                        <a:latin typeface="華康標楷體"/>
                        <a:cs typeface="華康標楷體"/>
                      </a:endParaRPr>
                    </a:p>
                    <a:p>
                      <a:pPr lvl="1">
                        <a:lnSpc>
                          <a:spcPct val="100000"/>
                        </a:lnSpc>
                        <a:buClr>
                          <a:srgbClr val="231F20"/>
                        </a:buClr>
                        <a:buFont typeface="Trebuchet MS"/>
                        <a:buAutoNum type="alphaUcPeriod"/>
                      </a:pPr>
                      <a:endParaRPr sz="1100">
                        <a:latin typeface="Times New Roman"/>
                        <a:cs typeface="Times New Roman"/>
                      </a:endParaRPr>
                    </a:p>
                    <a:p>
                      <a:pPr lvl="1">
                        <a:lnSpc>
                          <a:spcPct val="100000"/>
                        </a:lnSpc>
                        <a:buClr>
                          <a:srgbClr val="231F20"/>
                        </a:buClr>
                        <a:buFont typeface="Trebuchet MS"/>
                        <a:buAutoNum type="alphaUcPeriod"/>
                      </a:pPr>
                      <a:endParaRPr sz="1100">
                        <a:latin typeface="Times New Roman"/>
                        <a:cs typeface="Times New Roman"/>
                      </a:endParaRPr>
                    </a:p>
                    <a:p>
                      <a:pPr lvl="1">
                        <a:lnSpc>
                          <a:spcPct val="100000"/>
                        </a:lnSpc>
                        <a:spcBef>
                          <a:spcPts val="30"/>
                        </a:spcBef>
                        <a:buClr>
                          <a:srgbClr val="231F20"/>
                        </a:buClr>
                        <a:buFont typeface="Trebuchet MS"/>
                        <a:buAutoNum type="alphaUcPeriod"/>
                      </a:pPr>
                      <a:endParaRPr sz="1100">
                        <a:latin typeface="Times New Roman"/>
                        <a:cs typeface="Times New Roman"/>
                      </a:endParaRPr>
                    </a:p>
                    <a:p>
                      <a:pPr algn="just" marL="305435" marR="45085" indent="-287655">
                        <a:lnSpc>
                          <a:spcPct val="102400"/>
                        </a:lnSpc>
                        <a:spcBef>
                          <a:spcPts val="5"/>
                        </a:spcBef>
                        <a:buSzPct val="88888"/>
                        <a:buAutoNum type="arabicPlain"/>
                        <a:tabLst>
                          <a:tab pos="313055" algn="l"/>
                        </a:tabLst>
                      </a:pPr>
                      <a:r>
                        <a:rPr dirty="0" sz="900" spc="-10">
                          <a:solidFill>
                            <a:srgbClr val="231F20"/>
                          </a:solidFill>
                          <a:latin typeface="華康標楷體"/>
                          <a:cs typeface="華康標楷體"/>
                        </a:rPr>
                        <a:t>調整踩煞車踏板的時機和速度，並學習如何踩煞車踏</a:t>
                      </a:r>
                      <a:r>
                        <a:rPr dirty="0" sz="900" spc="-10">
                          <a:solidFill>
                            <a:srgbClr val="231F20"/>
                          </a:solidFill>
                          <a:latin typeface="華康標楷體"/>
                          <a:cs typeface="華康標楷體"/>
                        </a:rPr>
                        <a:t>	</a:t>
                      </a:r>
                      <a:r>
                        <a:rPr dirty="0" sz="900" spc="-5">
                          <a:solidFill>
                            <a:srgbClr val="231F20"/>
                          </a:solidFill>
                          <a:latin typeface="華康標楷體"/>
                          <a:cs typeface="華康標楷體"/>
                        </a:rPr>
                        <a:t>板才不會造成緊急煞車</a:t>
                      </a:r>
                      <a:r>
                        <a:rPr dirty="0" sz="900">
                          <a:solidFill>
                            <a:srgbClr val="231F20"/>
                          </a:solidFill>
                          <a:latin typeface="華康標楷體"/>
                          <a:cs typeface="華康標楷體"/>
                        </a:rPr>
                        <a:t>（</a:t>
                      </a:r>
                      <a:r>
                        <a:rPr dirty="0" sz="900" spc="-10">
                          <a:solidFill>
                            <a:srgbClr val="231F20"/>
                          </a:solidFill>
                          <a:latin typeface="華康標楷體"/>
                          <a:cs typeface="華康標楷體"/>
                        </a:rPr>
                        <a:t>在相同速度下，稍微提早踩	下煞車踏板，就不會造成緊急煞車）</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900">
                        <a:latin typeface="Times New Roman"/>
                        <a:cs typeface="Times New Roman"/>
                      </a:endParaRPr>
                    </a:p>
                    <a:p>
                      <a:pPr marL="17780">
                        <a:lnSpc>
                          <a:spcPct val="100000"/>
                        </a:lnSpc>
                        <a:spcBef>
                          <a:spcPts val="635"/>
                        </a:spcBef>
                      </a:pPr>
                      <a:r>
                        <a:rPr dirty="0" sz="900" spc="-15">
                          <a:solidFill>
                            <a:srgbClr val="231F20"/>
                          </a:solidFill>
                          <a:latin typeface="華康標楷體"/>
                          <a:cs typeface="華康標楷體"/>
                        </a:rPr>
                        <a:t>．此為體驗課程，建議教練可以視學員情況決定是否教學。</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308610" indent="-290830">
                        <a:lnSpc>
                          <a:spcPct val="100000"/>
                        </a:lnSpc>
                        <a:spcBef>
                          <a:spcPts val="675"/>
                        </a:spcBef>
                        <a:buSzPct val="88888"/>
                        <a:buAutoNum type="arabicPlain"/>
                        <a:tabLst>
                          <a:tab pos="308610" algn="l"/>
                        </a:tabLst>
                      </a:pPr>
                      <a:r>
                        <a:rPr dirty="0" sz="900" spc="-20">
                          <a:solidFill>
                            <a:srgbClr val="231F20"/>
                          </a:solidFill>
                          <a:latin typeface="華康標楷體"/>
                          <a:cs typeface="華康標楷體"/>
                        </a:rPr>
                        <a:t>讓學員將車速維持在 </a:t>
                      </a:r>
                      <a:r>
                        <a:rPr dirty="0" sz="900" spc="-20">
                          <a:solidFill>
                            <a:srgbClr val="231F20"/>
                          </a:solidFill>
                          <a:latin typeface="Trebuchet MS"/>
                          <a:cs typeface="Trebuchet MS"/>
                        </a:rPr>
                        <a:t>30</a:t>
                      </a:r>
                      <a:r>
                        <a:rPr dirty="0" sz="900" spc="25">
                          <a:solidFill>
                            <a:srgbClr val="231F20"/>
                          </a:solidFill>
                          <a:latin typeface="Trebuchet MS"/>
                          <a:cs typeface="Trebuchet MS"/>
                        </a:rPr>
                        <a:t> </a:t>
                      </a:r>
                      <a:r>
                        <a:rPr dirty="0" sz="900" spc="-75">
                          <a:solidFill>
                            <a:srgbClr val="231F20"/>
                          </a:solidFill>
                          <a:latin typeface="華康標楷體"/>
                          <a:cs typeface="華康標楷體"/>
                        </a:rPr>
                        <a:t>∼ </a:t>
                      </a:r>
                      <a:r>
                        <a:rPr dirty="0" sz="900" spc="-50">
                          <a:solidFill>
                            <a:srgbClr val="231F20"/>
                          </a:solidFill>
                          <a:latin typeface="Trebuchet MS"/>
                          <a:cs typeface="Trebuchet MS"/>
                        </a:rPr>
                        <a:t>40km/h</a:t>
                      </a:r>
                      <a:r>
                        <a:rPr dirty="0" sz="900" spc="25">
                          <a:solidFill>
                            <a:srgbClr val="231F20"/>
                          </a:solidFill>
                          <a:latin typeface="Trebuchet MS"/>
                          <a:cs typeface="Trebuchet MS"/>
                        </a:rPr>
                        <a:t> </a:t>
                      </a:r>
                      <a:r>
                        <a:rPr dirty="0" sz="900" spc="-15">
                          <a:solidFill>
                            <a:srgbClr val="231F20"/>
                          </a:solidFill>
                          <a:latin typeface="華康標楷體"/>
                          <a:cs typeface="華康標楷體"/>
                        </a:rPr>
                        <a:t>的範圍，檔位介於</a:t>
                      </a:r>
                      <a:endParaRPr sz="900">
                        <a:latin typeface="華康標楷體"/>
                        <a:cs typeface="華康標楷體"/>
                      </a:endParaRPr>
                    </a:p>
                    <a:p>
                      <a:pPr marL="306070">
                        <a:lnSpc>
                          <a:spcPct val="100000"/>
                        </a:lnSpc>
                        <a:spcBef>
                          <a:spcPts val="25"/>
                        </a:spcBef>
                      </a:pPr>
                      <a:r>
                        <a:rPr dirty="0" sz="900">
                          <a:solidFill>
                            <a:srgbClr val="231F20"/>
                          </a:solidFill>
                          <a:latin typeface="Trebuchet MS"/>
                          <a:cs typeface="Trebuchet MS"/>
                        </a:rPr>
                        <a:t>2</a:t>
                      </a:r>
                      <a:r>
                        <a:rPr dirty="0" sz="900" spc="-60">
                          <a:solidFill>
                            <a:srgbClr val="231F20"/>
                          </a:solidFill>
                          <a:latin typeface="Trebuchet MS"/>
                          <a:cs typeface="Trebuchet MS"/>
                        </a:rPr>
                        <a:t> </a:t>
                      </a:r>
                      <a:r>
                        <a:rPr dirty="0" sz="900" spc="-120">
                          <a:solidFill>
                            <a:srgbClr val="231F20"/>
                          </a:solidFill>
                          <a:latin typeface="華康標楷體"/>
                          <a:cs typeface="華康標楷體"/>
                        </a:rPr>
                        <a:t>∼ </a:t>
                      </a:r>
                      <a:r>
                        <a:rPr dirty="0" sz="900">
                          <a:solidFill>
                            <a:srgbClr val="231F20"/>
                          </a:solidFill>
                          <a:latin typeface="Trebuchet MS"/>
                          <a:cs typeface="Trebuchet MS"/>
                        </a:rPr>
                        <a:t>3</a:t>
                      </a:r>
                      <a:r>
                        <a:rPr dirty="0" sz="900" spc="-60">
                          <a:solidFill>
                            <a:srgbClr val="231F20"/>
                          </a:solidFill>
                          <a:latin typeface="Trebuchet MS"/>
                          <a:cs typeface="Trebuchet MS"/>
                        </a:rPr>
                        <a:t> </a:t>
                      </a:r>
                      <a:r>
                        <a:rPr dirty="0" sz="900" spc="-25">
                          <a:solidFill>
                            <a:srgbClr val="231F20"/>
                          </a:solidFill>
                          <a:latin typeface="華康標楷體"/>
                          <a:cs typeface="華康標楷體"/>
                        </a:rPr>
                        <a:t>檔間。</a:t>
                      </a:r>
                      <a:endParaRPr sz="900">
                        <a:latin typeface="華康標楷體"/>
                        <a:cs typeface="華康標楷體"/>
                      </a:endParaRPr>
                    </a:p>
                    <a:p>
                      <a:pPr marL="306070" marR="46355" indent="-288290">
                        <a:lnSpc>
                          <a:spcPct val="102400"/>
                        </a:lnSpc>
                        <a:spcBef>
                          <a:spcPts val="480"/>
                        </a:spcBef>
                        <a:buSzPct val="88888"/>
                        <a:buFont typeface=""/>
                        <a:buAutoNum type="arabicPlain" startAt="2"/>
                        <a:tabLst>
                          <a:tab pos="306070" algn="l"/>
                          <a:tab pos="30861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在指定的車速下，車輛行駛中為了避免與障礙物發生</a:t>
                      </a:r>
                      <a:r>
                        <a:rPr dirty="0" sz="900" spc="-15">
                          <a:solidFill>
                            <a:srgbClr val="231F20"/>
                          </a:solidFill>
                          <a:latin typeface="華康標楷體"/>
                          <a:cs typeface="華康標楷體"/>
                        </a:rPr>
                        <a:t>碰撞，操作煞車及方向盤來避開危險。</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850">
                        <a:latin typeface="Times New Roman"/>
                        <a:cs typeface="Times New Roman"/>
                      </a:endParaRPr>
                    </a:p>
                    <a:p>
                      <a:pPr algn="just" marL="141605" marR="38735" indent="-124460">
                        <a:lnSpc>
                          <a:spcPct val="102400"/>
                        </a:lnSpc>
                      </a:pPr>
                      <a:r>
                        <a:rPr dirty="0" sz="900" spc="50">
                          <a:solidFill>
                            <a:srgbClr val="231F20"/>
                          </a:solidFill>
                          <a:latin typeface="華康標楷體"/>
                          <a:cs typeface="華康標楷體"/>
                        </a:rPr>
                        <a:t>．學員在踩煞車踏板時，常有不敢完全踩到底的</a:t>
                      </a:r>
                      <a:r>
                        <a:rPr dirty="0" sz="900" spc="45">
                          <a:solidFill>
                            <a:srgbClr val="231F20"/>
                          </a:solidFill>
                          <a:latin typeface="華康標楷體"/>
                          <a:cs typeface="華康標楷體"/>
                        </a:rPr>
                        <a:t>情況，教練要注意讓學</a:t>
                      </a:r>
                      <a:r>
                        <a:rPr dirty="0" sz="900" spc="-15">
                          <a:solidFill>
                            <a:srgbClr val="231F20"/>
                          </a:solidFill>
                          <a:latin typeface="華康標楷體"/>
                          <a:cs typeface="華康標楷體"/>
                        </a:rPr>
                        <a:t>員大膽踩下煞車踏板。</a:t>
                      </a:r>
                      <a:endParaRPr sz="900">
                        <a:latin typeface="華康標楷體"/>
                        <a:cs typeface="華康標楷體"/>
                      </a:endParaRPr>
                    </a:p>
                    <a:p>
                      <a:pPr algn="just" marL="142240" marR="38100" indent="-124460">
                        <a:lnSpc>
                          <a:spcPct val="102400"/>
                        </a:lnSpc>
                        <a:spcBef>
                          <a:spcPts val="540"/>
                        </a:spcBef>
                      </a:pPr>
                      <a:r>
                        <a:rPr dirty="0" sz="900" spc="55">
                          <a:solidFill>
                            <a:srgbClr val="231F20"/>
                          </a:solidFill>
                          <a:latin typeface="華康標楷體"/>
                          <a:cs typeface="華康標楷體"/>
                        </a:rPr>
                        <a:t>．從體驗緊急煞車的過程</a:t>
                      </a:r>
                      <a:r>
                        <a:rPr dirty="0" sz="900" spc="45">
                          <a:solidFill>
                            <a:srgbClr val="231F20"/>
                          </a:solidFill>
                          <a:latin typeface="華康標楷體"/>
                          <a:cs typeface="華康標楷體"/>
                        </a:rPr>
                        <a:t>中，瞭解車輛無法瞬間</a:t>
                      </a:r>
                      <a:r>
                        <a:rPr dirty="0" sz="900" spc="-20">
                          <a:solidFill>
                            <a:srgbClr val="231F20"/>
                          </a:solidFill>
                          <a:latin typeface="華康標楷體"/>
                          <a:cs typeface="華康標楷體"/>
                        </a:rPr>
                        <a:t>就停下來。</a:t>
                      </a:r>
                      <a:endParaRPr sz="900">
                        <a:latin typeface="華康標楷體"/>
                        <a:cs typeface="華康標楷體"/>
                      </a:endParaRPr>
                    </a:p>
                    <a:p>
                      <a:pPr algn="just" marL="142240" marR="19685" indent="-124460">
                        <a:lnSpc>
                          <a:spcPct val="102400"/>
                        </a:lnSpc>
                      </a:pPr>
                      <a:r>
                        <a:rPr dirty="0" sz="900" spc="60">
                          <a:solidFill>
                            <a:srgbClr val="231F20"/>
                          </a:solidFill>
                          <a:latin typeface="華康標楷體"/>
                          <a:cs typeface="華康標楷體"/>
                        </a:rPr>
                        <a:t>．可以利用學科教材和視</a:t>
                      </a:r>
                      <a:r>
                        <a:rPr dirty="0" sz="900" spc="-15">
                          <a:solidFill>
                            <a:srgbClr val="231F20"/>
                          </a:solidFill>
                          <a:latin typeface="華康標楷體"/>
                          <a:cs typeface="華康標楷體"/>
                        </a:rPr>
                        <a:t>聽設備進行解說、教學，</a:t>
                      </a:r>
                      <a:r>
                        <a:rPr dirty="0" sz="900" spc="-50">
                          <a:solidFill>
                            <a:srgbClr val="231F20"/>
                          </a:solidFill>
                          <a:latin typeface="華康標楷體"/>
                          <a:cs typeface="華康標楷體"/>
                        </a:rPr>
                        <a:t>瞭解 </a:t>
                      </a:r>
                      <a:r>
                        <a:rPr dirty="0" sz="900" spc="-5">
                          <a:solidFill>
                            <a:srgbClr val="231F20"/>
                          </a:solidFill>
                          <a:latin typeface="Trebuchet MS"/>
                          <a:cs typeface="Trebuchet MS"/>
                        </a:rPr>
                        <a:t>ABS</a:t>
                      </a:r>
                      <a:r>
                        <a:rPr dirty="0" sz="900" spc="-45">
                          <a:solidFill>
                            <a:srgbClr val="231F20"/>
                          </a:solidFill>
                          <a:latin typeface="Trebuchet MS"/>
                          <a:cs typeface="Trebuchet MS"/>
                        </a:rPr>
                        <a:t> </a:t>
                      </a:r>
                      <a:r>
                        <a:rPr dirty="0" sz="900" spc="70">
                          <a:solidFill>
                            <a:srgbClr val="231F20"/>
                          </a:solidFill>
                          <a:latin typeface="華康標楷體"/>
                          <a:cs typeface="華康標楷體"/>
                        </a:rPr>
                        <a:t>的功能和煞車</a:t>
                      </a:r>
                      <a:r>
                        <a:rPr dirty="0" sz="900" spc="-10">
                          <a:solidFill>
                            <a:srgbClr val="231F20"/>
                          </a:solidFill>
                          <a:latin typeface="華康標楷體"/>
                          <a:cs typeface="華康標楷體"/>
                        </a:rPr>
                        <a:t>效果。</a:t>
                      </a:r>
                      <a:endParaRPr sz="900">
                        <a:latin typeface="華康標楷體"/>
                        <a:cs typeface="華康標楷體"/>
                      </a:endParaRPr>
                    </a:p>
                    <a:p>
                      <a:pPr algn="just" marL="142240" marR="38100" indent="-124460">
                        <a:lnSpc>
                          <a:spcPct val="102400"/>
                        </a:lnSpc>
                        <a:spcBef>
                          <a:spcPts val="590"/>
                        </a:spcBef>
                      </a:pPr>
                      <a:r>
                        <a:rPr dirty="0" sz="900" spc="55">
                          <a:solidFill>
                            <a:srgbClr val="231F20"/>
                          </a:solidFill>
                          <a:latin typeface="華康標楷體"/>
                          <a:cs typeface="華康標楷體"/>
                        </a:rPr>
                        <a:t>．教學應著重於正確的預</a:t>
                      </a:r>
                      <a:r>
                        <a:rPr dirty="0" sz="900" spc="50">
                          <a:solidFill>
                            <a:srgbClr val="231F20"/>
                          </a:solidFill>
                          <a:latin typeface="華康標楷體"/>
                          <a:cs typeface="華康標楷體"/>
                        </a:rPr>
                        <a:t>知危險與不慌不忙的駕</a:t>
                      </a:r>
                      <a:r>
                        <a:rPr dirty="0" sz="900" spc="45">
                          <a:solidFill>
                            <a:srgbClr val="231F20"/>
                          </a:solidFill>
                          <a:latin typeface="華康標楷體"/>
                          <a:cs typeface="華康標楷體"/>
                        </a:rPr>
                        <a:t>駛，才是預防緊急煞車</a:t>
                      </a:r>
                      <a:r>
                        <a:rPr dirty="0" sz="900" spc="-20">
                          <a:solidFill>
                            <a:srgbClr val="231F20"/>
                          </a:solidFill>
                          <a:latin typeface="華康標楷體"/>
                          <a:cs typeface="華康標楷體"/>
                        </a:rPr>
                        <a:t>的關鍵因素。</a:t>
                      </a:r>
                      <a:endParaRPr sz="900">
                        <a:latin typeface="華康標楷體"/>
                        <a:cs typeface="華康標楷體"/>
                      </a:endParaRPr>
                    </a:p>
                    <a:p>
                      <a:pPr marL="142240" marR="39370" indent="-124460">
                        <a:lnSpc>
                          <a:spcPct val="102400"/>
                        </a:lnSpc>
                        <a:spcBef>
                          <a:spcPts val="540"/>
                        </a:spcBef>
                      </a:pPr>
                      <a:r>
                        <a:rPr dirty="0" sz="900" spc="55">
                          <a:solidFill>
                            <a:srgbClr val="231F20"/>
                          </a:solidFill>
                          <a:latin typeface="華康標楷體"/>
                          <a:cs typeface="華康標楷體"/>
                        </a:rPr>
                        <a:t>．充分說明實施的內容與</a:t>
                      </a:r>
                      <a:r>
                        <a:rPr dirty="0" sz="900" spc="-20">
                          <a:solidFill>
                            <a:srgbClr val="231F20"/>
                          </a:solidFill>
                          <a:latin typeface="華康標楷體"/>
                          <a:cs typeface="華康標楷體"/>
                        </a:rPr>
                        <a:t>教學的目的。</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
                        </a:spcBef>
                      </a:pPr>
                      <a:endParaRPr sz="1050">
                        <a:latin typeface="Times New Roman"/>
                        <a:cs typeface="Times New Roman"/>
                      </a:endParaRPr>
                    </a:p>
                    <a:p>
                      <a:pPr algn="just" marL="142240" marR="23495" indent="-124460">
                        <a:lnSpc>
                          <a:spcPct val="101699"/>
                        </a:lnSpc>
                      </a:pPr>
                      <a:r>
                        <a:rPr dirty="0" sz="900" spc="55">
                          <a:solidFill>
                            <a:srgbClr val="231F20"/>
                          </a:solidFill>
                          <a:latin typeface="華康標楷體"/>
                          <a:cs typeface="華康標楷體"/>
                        </a:rPr>
                        <a:t>．讓學員控制在安全的行</a:t>
                      </a:r>
                      <a:r>
                        <a:rPr dirty="0" sz="900" spc="155">
                          <a:solidFill>
                            <a:srgbClr val="231F20"/>
                          </a:solidFill>
                          <a:latin typeface="華康標楷體"/>
                          <a:cs typeface="華康標楷體"/>
                        </a:rPr>
                        <a:t>車速度範圍內避開危</a:t>
                      </a:r>
                      <a:r>
                        <a:rPr dirty="0" sz="900" spc="-50">
                          <a:solidFill>
                            <a:srgbClr val="231F20"/>
                          </a:solidFill>
                          <a:latin typeface="華康標楷體"/>
                          <a:cs typeface="華康標楷體"/>
                        </a:rPr>
                        <a:t> </a:t>
                      </a:r>
                      <a:r>
                        <a:rPr dirty="0" sz="900" spc="45">
                          <a:solidFill>
                            <a:srgbClr val="231F20"/>
                          </a:solidFill>
                          <a:latin typeface="華康標楷體"/>
                          <a:cs typeface="華康標楷體"/>
                        </a:rPr>
                        <a:t>險，同時瞭解有寬裕應</a:t>
                      </a:r>
                      <a:r>
                        <a:rPr dirty="0" sz="900" spc="-20">
                          <a:solidFill>
                            <a:srgbClr val="231F20"/>
                          </a:solidFill>
                          <a:latin typeface="華康標楷體"/>
                          <a:cs typeface="華康標楷體"/>
                        </a:rPr>
                        <a:t>變時間的重要性。</a:t>
                      </a:r>
                      <a:endParaRPr sz="900">
                        <a:latin typeface="華康標楷體"/>
                        <a:cs typeface="華康標楷體"/>
                      </a:endParaRPr>
                    </a:p>
                    <a:p>
                      <a:pPr marL="18415">
                        <a:lnSpc>
                          <a:spcPts val="965"/>
                        </a:lnSpc>
                        <a:spcBef>
                          <a:spcPts val="20"/>
                        </a:spcBef>
                      </a:pPr>
                      <a:r>
                        <a:rPr dirty="0" sz="900" spc="50">
                          <a:solidFill>
                            <a:srgbClr val="231F20"/>
                          </a:solidFill>
                          <a:latin typeface="華康標楷體"/>
                          <a:cs typeface="華康標楷體"/>
                        </a:rPr>
                        <a:t>．車速如果太快，避開危</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177" name="object 177"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32</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178" name="object 178"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33</a:t>
            </a:r>
            <a:endParaRPr sz="800">
              <a:latin typeface="Times New Roman"/>
              <a:cs typeface="Times New Roman"/>
            </a:endParaRPr>
          </a:p>
        </p:txBody>
      </p:sp>
      <p:sp>
        <p:nvSpPr>
          <p:cNvPr id="176" name="object 176" descr=""/>
          <p:cNvSpPr txBox="1"/>
          <p:nvPr/>
        </p:nvSpPr>
        <p:spPr>
          <a:xfrm>
            <a:off x="1837700" y="4823416"/>
            <a:ext cx="643255" cy="101600"/>
          </a:xfrm>
          <a:prstGeom prst="rect">
            <a:avLst/>
          </a:prstGeom>
        </p:spPr>
        <p:txBody>
          <a:bodyPr wrap="square" lIns="0" tIns="12065" rIns="0" bIns="0" rtlCol="0" vert="horz">
            <a:spAutoFit/>
          </a:bodyPr>
          <a:lstStyle/>
          <a:p>
            <a:pPr marL="12700">
              <a:lnSpc>
                <a:spcPct val="100000"/>
              </a:lnSpc>
              <a:spcBef>
                <a:spcPts val="95"/>
              </a:spcBef>
            </a:pPr>
            <a:r>
              <a:rPr dirty="0" sz="500" spc="-75">
                <a:solidFill>
                  <a:srgbClr val="231F20"/>
                </a:solidFill>
                <a:latin typeface="SimSun"/>
                <a:cs typeface="SimSun"/>
              </a:rPr>
              <a:t>圖 </a:t>
            </a:r>
            <a:r>
              <a:rPr dirty="0" sz="500" spc="-65">
                <a:solidFill>
                  <a:srgbClr val="231F20"/>
                </a:solidFill>
                <a:latin typeface="Trebuchet MS"/>
                <a:cs typeface="Trebuchet MS"/>
              </a:rPr>
              <a:t>1.4.1</a:t>
            </a:r>
            <a:r>
              <a:rPr dirty="0" sz="500" spc="-40">
                <a:solidFill>
                  <a:srgbClr val="231F20"/>
                </a:solidFill>
                <a:latin typeface="Trebuchet MS"/>
                <a:cs typeface="Trebuchet MS"/>
              </a:rPr>
              <a:t> </a:t>
            </a:r>
            <a:r>
              <a:rPr dirty="0" sz="500" spc="-35">
                <a:solidFill>
                  <a:srgbClr val="231F20"/>
                </a:solidFill>
                <a:latin typeface="SimSun"/>
                <a:cs typeface="SimSun"/>
              </a:rPr>
              <a:t>／此圖僅供參考</a:t>
            </a:r>
            <a:endParaRPr sz="500">
              <a:latin typeface="SimSun"/>
              <a:cs typeface="SimSun"/>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sp>
          <p:nvSpPr>
            <p:cNvPr id="59" name="object 59" descr=""/>
            <p:cNvSpPr/>
            <p:nvPr/>
          </p:nvSpPr>
          <p:spPr>
            <a:xfrm>
              <a:off x="557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60" name="object 60" descr=""/>
            <p:cNvSpPr/>
            <p:nvPr/>
          </p:nvSpPr>
          <p:spPr>
            <a:xfrm>
              <a:off x="1349999" y="589510"/>
              <a:ext cx="0" cy="1215390"/>
            </a:xfrm>
            <a:custGeom>
              <a:avLst/>
              <a:gdLst/>
              <a:ahLst/>
              <a:cxnLst/>
              <a:rect l="l" t="t" r="r" b="b"/>
              <a:pathLst>
                <a:path w="0" h="1215389">
                  <a:moveTo>
                    <a:pt x="0" y="1214996"/>
                  </a:moveTo>
                  <a:lnTo>
                    <a:pt x="0" y="0"/>
                  </a:lnTo>
                </a:path>
              </a:pathLst>
            </a:custGeom>
            <a:ln w="9004">
              <a:solidFill>
                <a:srgbClr val="FFFFFF"/>
              </a:solidFill>
            </a:ln>
          </p:spPr>
          <p:txBody>
            <a:bodyPr wrap="square" lIns="0" tIns="0" rIns="0" bIns="0" rtlCol="0"/>
            <a:lstStyle/>
            <a:p/>
          </p:txBody>
        </p:sp>
        <p:sp>
          <p:nvSpPr>
            <p:cNvPr id="61" name="object 61" descr=""/>
            <p:cNvSpPr/>
            <p:nvPr/>
          </p:nvSpPr>
          <p:spPr>
            <a:xfrm>
              <a:off x="2717999" y="589510"/>
              <a:ext cx="0" cy="1215390"/>
            </a:xfrm>
            <a:custGeom>
              <a:avLst/>
              <a:gdLst/>
              <a:ahLst/>
              <a:cxnLst/>
              <a:rect l="l" t="t" r="r" b="b"/>
              <a:pathLst>
                <a:path w="0" h="1215389">
                  <a:moveTo>
                    <a:pt x="0" y="1214996"/>
                  </a:moveTo>
                  <a:lnTo>
                    <a:pt x="0" y="0"/>
                  </a:lnTo>
                </a:path>
              </a:pathLst>
            </a:custGeom>
            <a:ln w="9004">
              <a:solidFill>
                <a:srgbClr val="FFFFFF"/>
              </a:solidFill>
            </a:ln>
          </p:spPr>
          <p:txBody>
            <a:bodyPr wrap="square" lIns="0" tIns="0" rIns="0" bIns="0" rtlCol="0"/>
            <a:lstStyle/>
            <a:p/>
          </p:txBody>
        </p:sp>
        <p:sp>
          <p:nvSpPr>
            <p:cNvPr id="62" name="object 62" descr=""/>
            <p:cNvSpPr/>
            <p:nvPr/>
          </p:nvSpPr>
          <p:spPr>
            <a:xfrm>
              <a:off x="5777999" y="589510"/>
              <a:ext cx="0" cy="1215390"/>
            </a:xfrm>
            <a:custGeom>
              <a:avLst/>
              <a:gdLst/>
              <a:ahLst/>
              <a:cxnLst/>
              <a:rect l="l" t="t" r="r" b="b"/>
              <a:pathLst>
                <a:path w="0" h="1215389">
                  <a:moveTo>
                    <a:pt x="0" y="1214996"/>
                  </a:moveTo>
                  <a:lnTo>
                    <a:pt x="0" y="0"/>
                  </a:lnTo>
                </a:path>
              </a:pathLst>
            </a:custGeom>
            <a:ln w="9004">
              <a:solidFill>
                <a:srgbClr val="FFFFFF"/>
              </a:solidFill>
            </a:ln>
          </p:spPr>
          <p:txBody>
            <a:bodyPr wrap="square" lIns="0" tIns="0" rIns="0" bIns="0" rtlCol="0"/>
            <a:lstStyle/>
            <a:p/>
          </p:txBody>
        </p:sp>
        <p:sp>
          <p:nvSpPr>
            <p:cNvPr id="63" name="object 63" descr=""/>
            <p:cNvSpPr/>
            <p:nvPr/>
          </p:nvSpPr>
          <p:spPr>
            <a:xfrm>
              <a:off x="1349999" y="1804510"/>
              <a:ext cx="0" cy="630555"/>
            </a:xfrm>
            <a:custGeom>
              <a:avLst/>
              <a:gdLst/>
              <a:ahLst/>
              <a:cxnLst/>
              <a:rect l="l" t="t" r="r" b="b"/>
              <a:pathLst>
                <a:path w="0" h="630555">
                  <a:moveTo>
                    <a:pt x="0" y="629996"/>
                  </a:moveTo>
                  <a:lnTo>
                    <a:pt x="0" y="0"/>
                  </a:lnTo>
                </a:path>
              </a:pathLst>
            </a:custGeom>
            <a:ln w="9004">
              <a:solidFill>
                <a:srgbClr val="FFFFFF"/>
              </a:solidFill>
            </a:ln>
          </p:spPr>
          <p:txBody>
            <a:bodyPr wrap="square" lIns="0" tIns="0" rIns="0" bIns="0" rtlCol="0"/>
            <a:lstStyle/>
            <a:p/>
          </p:txBody>
        </p:sp>
        <p:sp>
          <p:nvSpPr>
            <p:cNvPr id="64" name="object 64" descr=""/>
            <p:cNvSpPr/>
            <p:nvPr/>
          </p:nvSpPr>
          <p:spPr>
            <a:xfrm>
              <a:off x="2717999" y="1804505"/>
              <a:ext cx="0" cy="626110"/>
            </a:xfrm>
            <a:custGeom>
              <a:avLst/>
              <a:gdLst/>
              <a:ahLst/>
              <a:cxnLst/>
              <a:rect l="l" t="t" r="r" b="b"/>
              <a:pathLst>
                <a:path w="0" h="626110">
                  <a:moveTo>
                    <a:pt x="0" y="625500"/>
                  </a:moveTo>
                  <a:lnTo>
                    <a:pt x="0" y="0"/>
                  </a:lnTo>
                </a:path>
              </a:pathLst>
            </a:custGeom>
            <a:ln w="9004">
              <a:solidFill>
                <a:srgbClr val="FFFFFF"/>
              </a:solidFill>
            </a:ln>
          </p:spPr>
          <p:txBody>
            <a:bodyPr wrap="square" lIns="0" tIns="0" rIns="0" bIns="0" rtlCol="0"/>
            <a:lstStyle/>
            <a:p/>
          </p:txBody>
        </p:sp>
        <p:sp>
          <p:nvSpPr>
            <p:cNvPr id="65" name="object 65" descr=""/>
            <p:cNvSpPr/>
            <p:nvPr/>
          </p:nvSpPr>
          <p:spPr>
            <a:xfrm>
              <a:off x="5777999" y="1804505"/>
              <a:ext cx="0" cy="626110"/>
            </a:xfrm>
            <a:custGeom>
              <a:avLst/>
              <a:gdLst/>
              <a:ahLst/>
              <a:cxnLst/>
              <a:rect l="l" t="t" r="r" b="b"/>
              <a:pathLst>
                <a:path w="0" h="626110">
                  <a:moveTo>
                    <a:pt x="0" y="625500"/>
                  </a:moveTo>
                  <a:lnTo>
                    <a:pt x="0" y="0"/>
                  </a:lnTo>
                </a:path>
              </a:pathLst>
            </a:custGeom>
            <a:ln w="9004">
              <a:solidFill>
                <a:srgbClr val="FFFFFF"/>
              </a:solidFill>
            </a:ln>
          </p:spPr>
          <p:txBody>
            <a:bodyPr wrap="square" lIns="0" tIns="0" rIns="0" bIns="0" rtlCol="0"/>
            <a:lstStyle/>
            <a:p/>
          </p:txBody>
        </p:sp>
        <p:sp>
          <p:nvSpPr>
            <p:cNvPr id="66" name="object 66" descr=""/>
            <p:cNvSpPr/>
            <p:nvPr/>
          </p:nvSpPr>
          <p:spPr>
            <a:xfrm>
              <a:off x="1349999" y="2434510"/>
              <a:ext cx="0" cy="1746250"/>
            </a:xfrm>
            <a:custGeom>
              <a:avLst/>
              <a:gdLst/>
              <a:ahLst/>
              <a:cxnLst/>
              <a:rect l="l" t="t" r="r" b="b"/>
              <a:pathLst>
                <a:path w="0" h="1746250">
                  <a:moveTo>
                    <a:pt x="0" y="1745995"/>
                  </a:moveTo>
                  <a:lnTo>
                    <a:pt x="0" y="0"/>
                  </a:lnTo>
                </a:path>
              </a:pathLst>
            </a:custGeom>
            <a:ln w="9004">
              <a:solidFill>
                <a:srgbClr val="FFFFFF"/>
              </a:solidFill>
            </a:ln>
          </p:spPr>
          <p:txBody>
            <a:bodyPr wrap="square" lIns="0" tIns="0" rIns="0" bIns="0" rtlCol="0"/>
            <a:lstStyle/>
            <a:p/>
          </p:txBody>
        </p:sp>
        <p:sp>
          <p:nvSpPr>
            <p:cNvPr id="67" name="object 67" descr=""/>
            <p:cNvSpPr/>
            <p:nvPr/>
          </p:nvSpPr>
          <p:spPr>
            <a:xfrm>
              <a:off x="1349999" y="4180499"/>
              <a:ext cx="0" cy="783590"/>
            </a:xfrm>
            <a:custGeom>
              <a:avLst/>
              <a:gdLst/>
              <a:ahLst/>
              <a:cxnLst/>
              <a:rect l="l" t="t" r="r" b="b"/>
              <a:pathLst>
                <a:path w="0" h="783589">
                  <a:moveTo>
                    <a:pt x="0" y="783005"/>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2717999" y="4185008"/>
              <a:ext cx="0" cy="778510"/>
            </a:xfrm>
            <a:custGeom>
              <a:avLst/>
              <a:gdLst/>
              <a:ahLst/>
              <a:cxnLst/>
              <a:rect l="l" t="t" r="r" b="b"/>
              <a:pathLst>
                <a:path w="0" h="778510">
                  <a:moveTo>
                    <a:pt x="0" y="778497"/>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5777999" y="4185008"/>
              <a:ext cx="0" cy="778510"/>
            </a:xfrm>
            <a:custGeom>
              <a:avLst/>
              <a:gdLst/>
              <a:ahLst/>
              <a:cxnLst/>
              <a:rect l="l" t="t" r="r" b="b"/>
              <a:pathLst>
                <a:path w="0" h="778510">
                  <a:moveTo>
                    <a:pt x="0" y="778497"/>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271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577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349999" y="598579"/>
              <a:ext cx="0" cy="1188085"/>
            </a:xfrm>
            <a:custGeom>
              <a:avLst/>
              <a:gdLst/>
              <a:ahLst/>
              <a:cxnLst/>
              <a:rect l="l" t="t" r="r" b="b"/>
              <a:pathLst>
                <a:path w="0" h="1188085">
                  <a:moveTo>
                    <a:pt x="0" y="1187792"/>
                  </a:moveTo>
                  <a:lnTo>
                    <a:pt x="0" y="0"/>
                  </a:lnTo>
                </a:path>
              </a:pathLst>
            </a:custGeom>
            <a:ln w="9004">
              <a:solidFill>
                <a:srgbClr val="BCBEC0"/>
              </a:solidFill>
              <a:prstDash val="dot"/>
            </a:ln>
          </p:spPr>
          <p:txBody>
            <a:bodyPr wrap="square" lIns="0" tIns="0" rIns="0" bIns="0" rtlCol="0"/>
            <a:lstStyle/>
            <a:p/>
          </p:txBody>
        </p:sp>
        <p:sp>
          <p:nvSpPr>
            <p:cNvPr id="73" name="object 73" descr=""/>
            <p:cNvSpPr/>
            <p:nvPr/>
          </p:nvSpPr>
          <p:spPr>
            <a:xfrm>
              <a:off x="1345488" y="585012"/>
              <a:ext cx="9525" cy="1224280"/>
            </a:xfrm>
            <a:custGeom>
              <a:avLst/>
              <a:gdLst/>
              <a:ahLst/>
              <a:cxnLst/>
              <a:rect l="l" t="t" r="r" b="b"/>
              <a:pathLst>
                <a:path w="9525" h="1224280">
                  <a:moveTo>
                    <a:pt x="9004" y="1219504"/>
                  </a:moveTo>
                  <a:lnTo>
                    <a:pt x="7683" y="1216317"/>
                  </a:lnTo>
                  <a:lnTo>
                    <a:pt x="4508" y="1214996"/>
                  </a:lnTo>
                  <a:lnTo>
                    <a:pt x="1320" y="1216317"/>
                  </a:lnTo>
                  <a:lnTo>
                    <a:pt x="0" y="1219504"/>
                  </a:lnTo>
                  <a:lnTo>
                    <a:pt x="1320" y="1222679"/>
                  </a:lnTo>
                  <a:lnTo>
                    <a:pt x="4508" y="1224000"/>
                  </a:lnTo>
                  <a:lnTo>
                    <a:pt x="7683" y="1222679"/>
                  </a:lnTo>
                  <a:lnTo>
                    <a:pt x="9004" y="1219504"/>
                  </a:lnTo>
                  <a:close/>
                </a:path>
                <a:path w="9525" h="122428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74" name="object 74" descr=""/>
            <p:cNvSpPr/>
            <p:nvPr/>
          </p:nvSpPr>
          <p:spPr>
            <a:xfrm>
              <a:off x="2717999" y="598579"/>
              <a:ext cx="0" cy="1188085"/>
            </a:xfrm>
            <a:custGeom>
              <a:avLst/>
              <a:gdLst/>
              <a:ahLst/>
              <a:cxnLst/>
              <a:rect l="l" t="t" r="r" b="b"/>
              <a:pathLst>
                <a:path w="0" h="1188085">
                  <a:moveTo>
                    <a:pt x="0" y="1187792"/>
                  </a:moveTo>
                  <a:lnTo>
                    <a:pt x="0" y="0"/>
                  </a:lnTo>
                </a:path>
              </a:pathLst>
            </a:custGeom>
            <a:ln w="9004">
              <a:solidFill>
                <a:srgbClr val="BCBEC0"/>
              </a:solidFill>
              <a:prstDash val="dot"/>
            </a:ln>
          </p:spPr>
          <p:txBody>
            <a:bodyPr wrap="square" lIns="0" tIns="0" rIns="0" bIns="0" rtlCol="0"/>
            <a:lstStyle/>
            <a:p/>
          </p:txBody>
        </p:sp>
        <p:sp>
          <p:nvSpPr>
            <p:cNvPr id="75" name="object 75" descr=""/>
            <p:cNvSpPr/>
            <p:nvPr/>
          </p:nvSpPr>
          <p:spPr>
            <a:xfrm>
              <a:off x="2713494" y="585012"/>
              <a:ext cx="9525" cy="1224280"/>
            </a:xfrm>
            <a:custGeom>
              <a:avLst/>
              <a:gdLst/>
              <a:ahLst/>
              <a:cxnLst/>
              <a:rect l="l" t="t" r="r" b="b"/>
              <a:pathLst>
                <a:path w="9525" h="1224280">
                  <a:moveTo>
                    <a:pt x="9004" y="1219504"/>
                  </a:moveTo>
                  <a:lnTo>
                    <a:pt x="7683" y="1216317"/>
                  </a:lnTo>
                  <a:lnTo>
                    <a:pt x="4495" y="1214996"/>
                  </a:lnTo>
                  <a:lnTo>
                    <a:pt x="1320" y="1216317"/>
                  </a:lnTo>
                  <a:lnTo>
                    <a:pt x="0" y="1219504"/>
                  </a:lnTo>
                  <a:lnTo>
                    <a:pt x="1320" y="1222679"/>
                  </a:lnTo>
                  <a:lnTo>
                    <a:pt x="4495" y="1224000"/>
                  </a:lnTo>
                  <a:lnTo>
                    <a:pt x="7683" y="1222679"/>
                  </a:lnTo>
                  <a:lnTo>
                    <a:pt x="9004" y="1219504"/>
                  </a:lnTo>
                  <a:close/>
                </a:path>
                <a:path w="9525" h="122428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76" name="object 76" descr=""/>
            <p:cNvSpPr/>
            <p:nvPr/>
          </p:nvSpPr>
          <p:spPr>
            <a:xfrm>
              <a:off x="5777999" y="598579"/>
              <a:ext cx="0" cy="1188085"/>
            </a:xfrm>
            <a:custGeom>
              <a:avLst/>
              <a:gdLst/>
              <a:ahLst/>
              <a:cxnLst/>
              <a:rect l="l" t="t" r="r" b="b"/>
              <a:pathLst>
                <a:path w="0" h="1188085">
                  <a:moveTo>
                    <a:pt x="0" y="1187792"/>
                  </a:moveTo>
                  <a:lnTo>
                    <a:pt x="0" y="0"/>
                  </a:lnTo>
                </a:path>
              </a:pathLst>
            </a:custGeom>
            <a:ln w="9004">
              <a:solidFill>
                <a:srgbClr val="BCBEC0"/>
              </a:solidFill>
              <a:prstDash val="dot"/>
            </a:ln>
          </p:spPr>
          <p:txBody>
            <a:bodyPr wrap="square" lIns="0" tIns="0" rIns="0" bIns="0" rtlCol="0"/>
            <a:lstStyle/>
            <a:p/>
          </p:txBody>
        </p:sp>
        <p:sp>
          <p:nvSpPr>
            <p:cNvPr id="77" name="object 77" descr=""/>
            <p:cNvSpPr/>
            <p:nvPr/>
          </p:nvSpPr>
          <p:spPr>
            <a:xfrm>
              <a:off x="5773496" y="585012"/>
              <a:ext cx="9525" cy="1224280"/>
            </a:xfrm>
            <a:custGeom>
              <a:avLst/>
              <a:gdLst/>
              <a:ahLst/>
              <a:cxnLst/>
              <a:rect l="l" t="t" r="r" b="b"/>
              <a:pathLst>
                <a:path w="9525" h="1224280">
                  <a:moveTo>
                    <a:pt x="9004" y="1219504"/>
                  </a:moveTo>
                  <a:lnTo>
                    <a:pt x="7683" y="1216317"/>
                  </a:lnTo>
                  <a:lnTo>
                    <a:pt x="4495" y="1214996"/>
                  </a:lnTo>
                  <a:lnTo>
                    <a:pt x="1308" y="1216317"/>
                  </a:lnTo>
                  <a:lnTo>
                    <a:pt x="0" y="1219504"/>
                  </a:lnTo>
                  <a:lnTo>
                    <a:pt x="1308" y="1222679"/>
                  </a:lnTo>
                  <a:lnTo>
                    <a:pt x="4495" y="1224000"/>
                  </a:lnTo>
                  <a:lnTo>
                    <a:pt x="7683" y="1222679"/>
                  </a:lnTo>
                  <a:lnTo>
                    <a:pt x="9004" y="1219504"/>
                  </a:lnTo>
                  <a:close/>
                </a:path>
                <a:path w="9525" h="1224280">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78" name="object 78" descr=""/>
            <p:cNvSpPr/>
            <p:nvPr/>
          </p:nvSpPr>
          <p:spPr>
            <a:xfrm>
              <a:off x="1349999" y="1813509"/>
              <a:ext cx="0" cy="603250"/>
            </a:xfrm>
            <a:custGeom>
              <a:avLst/>
              <a:gdLst/>
              <a:ahLst/>
              <a:cxnLst/>
              <a:rect l="l" t="t" r="r" b="b"/>
              <a:pathLst>
                <a:path w="0" h="603250">
                  <a:moveTo>
                    <a:pt x="0" y="602996"/>
                  </a:moveTo>
                  <a:lnTo>
                    <a:pt x="0" y="0"/>
                  </a:lnTo>
                </a:path>
              </a:pathLst>
            </a:custGeom>
            <a:ln w="9004">
              <a:solidFill>
                <a:srgbClr val="BCBEC0"/>
              </a:solidFill>
              <a:prstDash val="dot"/>
            </a:ln>
          </p:spPr>
          <p:txBody>
            <a:bodyPr wrap="square" lIns="0" tIns="0" rIns="0" bIns="0" rtlCol="0"/>
            <a:lstStyle/>
            <a:p/>
          </p:txBody>
        </p:sp>
        <p:sp>
          <p:nvSpPr>
            <p:cNvPr id="79" name="object 79" descr=""/>
            <p:cNvSpPr/>
            <p:nvPr/>
          </p:nvSpPr>
          <p:spPr>
            <a:xfrm>
              <a:off x="1345488" y="1800009"/>
              <a:ext cx="9525" cy="639445"/>
            </a:xfrm>
            <a:custGeom>
              <a:avLst/>
              <a:gdLst/>
              <a:ahLst/>
              <a:cxnLst/>
              <a:rect l="l" t="t" r="r" b="b"/>
              <a:pathLst>
                <a:path w="9525" h="639444">
                  <a:moveTo>
                    <a:pt x="9004" y="634504"/>
                  </a:moveTo>
                  <a:lnTo>
                    <a:pt x="7683" y="631317"/>
                  </a:lnTo>
                  <a:lnTo>
                    <a:pt x="4508" y="629996"/>
                  </a:lnTo>
                  <a:lnTo>
                    <a:pt x="1320" y="631317"/>
                  </a:lnTo>
                  <a:lnTo>
                    <a:pt x="0" y="634504"/>
                  </a:lnTo>
                  <a:lnTo>
                    <a:pt x="1320" y="637692"/>
                  </a:lnTo>
                  <a:lnTo>
                    <a:pt x="4508" y="639000"/>
                  </a:lnTo>
                  <a:lnTo>
                    <a:pt x="7683" y="637692"/>
                  </a:lnTo>
                  <a:lnTo>
                    <a:pt x="9004" y="634504"/>
                  </a:lnTo>
                  <a:close/>
                </a:path>
                <a:path w="9525" h="639444">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80" name="object 80" descr=""/>
            <p:cNvSpPr/>
            <p:nvPr/>
          </p:nvSpPr>
          <p:spPr>
            <a:xfrm>
              <a:off x="2717999" y="1813443"/>
              <a:ext cx="0" cy="598805"/>
            </a:xfrm>
            <a:custGeom>
              <a:avLst/>
              <a:gdLst/>
              <a:ahLst/>
              <a:cxnLst/>
              <a:rect l="l" t="t" r="r" b="b"/>
              <a:pathLst>
                <a:path w="0" h="598805">
                  <a:moveTo>
                    <a:pt x="0" y="598690"/>
                  </a:moveTo>
                  <a:lnTo>
                    <a:pt x="0" y="0"/>
                  </a:lnTo>
                </a:path>
              </a:pathLst>
            </a:custGeom>
            <a:ln w="9004">
              <a:solidFill>
                <a:srgbClr val="BCBEC0"/>
              </a:solidFill>
              <a:prstDash val="dot"/>
            </a:ln>
          </p:spPr>
          <p:txBody>
            <a:bodyPr wrap="square" lIns="0" tIns="0" rIns="0" bIns="0" rtlCol="0"/>
            <a:lstStyle/>
            <a:p/>
          </p:txBody>
        </p:sp>
        <p:sp>
          <p:nvSpPr>
            <p:cNvPr id="81" name="object 81" descr=""/>
            <p:cNvSpPr/>
            <p:nvPr/>
          </p:nvSpPr>
          <p:spPr>
            <a:xfrm>
              <a:off x="2713494" y="1800009"/>
              <a:ext cx="9525" cy="635000"/>
            </a:xfrm>
            <a:custGeom>
              <a:avLst/>
              <a:gdLst/>
              <a:ahLst/>
              <a:cxnLst/>
              <a:rect l="l" t="t" r="r" b="b"/>
              <a:pathLst>
                <a:path w="9525" h="635000">
                  <a:moveTo>
                    <a:pt x="9004" y="629996"/>
                  </a:moveTo>
                  <a:lnTo>
                    <a:pt x="7683" y="626821"/>
                  </a:lnTo>
                  <a:lnTo>
                    <a:pt x="4495" y="625500"/>
                  </a:lnTo>
                  <a:lnTo>
                    <a:pt x="1320" y="626821"/>
                  </a:lnTo>
                  <a:lnTo>
                    <a:pt x="0" y="629996"/>
                  </a:lnTo>
                  <a:lnTo>
                    <a:pt x="1320" y="633183"/>
                  </a:lnTo>
                  <a:lnTo>
                    <a:pt x="4495" y="634504"/>
                  </a:lnTo>
                  <a:lnTo>
                    <a:pt x="7683" y="633183"/>
                  </a:lnTo>
                  <a:lnTo>
                    <a:pt x="9004" y="629996"/>
                  </a:lnTo>
                  <a:close/>
                </a:path>
                <a:path w="9525" h="635000">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82" name="object 82" descr=""/>
            <p:cNvSpPr/>
            <p:nvPr/>
          </p:nvSpPr>
          <p:spPr>
            <a:xfrm>
              <a:off x="5777999" y="1813443"/>
              <a:ext cx="0" cy="598805"/>
            </a:xfrm>
            <a:custGeom>
              <a:avLst/>
              <a:gdLst/>
              <a:ahLst/>
              <a:cxnLst/>
              <a:rect l="l" t="t" r="r" b="b"/>
              <a:pathLst>
                <a:path w="0" h="598805">
                  <a:moveTo>
                    <a:pt x="0" y="598690"/>
                  </a:moveTo>
                  <a:lnTo>
                    <a:pt x="0" y="0"/>
                  </a:lnTo>
                </a:path>
              </a:pathLst>
            </a:custGeom>
            <a:ln w="9004">
              <a:solidFill>
                <a:srgbClr val="BCBEC0"/>
              </a:solidFill>
              <a:prstDash val="dot"/>
            </a:ln>
          </p:spPr>
          <p:txBody>
            <a:bodyPr wrap="square" lIns="0" tIns="0" rIns="0" bIns="0" rtlCol="0"/>
            <a:lstStyle/>
            <a:p/>
          </p:txBody>
        </p:sp>
        <p:sp>
          <p:nvSpPr>
            <p:cNvPr id="83" name="object 83" descr=""/>
            <p:cNvSpPr/>
            <p:nvPr/>
          </p:nvSpPr>
          <p:spPr>
            <a:xfrm>
              <a:off x="5773496" y="1800009"/>
              <a:ext cx="9525" cy="635000"/>
            </a:xfrm>
            <a:custGeom>
              <a:avLst/>
              <a:gdLst/>
              <a:ahLst/>
              <a:cxnLst/>
              <a:rect l="l" t="t" r="r" b="b"/>
              <a:pathLst>
                <a:path w="9525" h="635000">
                  <a:moveTo>
                    <a:pt x="9004" y="629996"/>
                  </a:moveTo>
                  <a:lnTo>
                    <a:pt x="7683" y="626821"/>
                  </a:lnTo>
                  <a:lnTo>
                    <a:pt x="4495" y="625500"/>
                  </a:lnTo>
                  <a:lnTo>
                    <a:pt x="1308" y="626821"/>
                  </a:lnTo>
                  <a:lnTo>
                    <a:pt x="0" y="629996"/>
                  </a:lnTo>
                  <a:lnTo>
                    <a:pt x="1308" y="633183"/>
                  </a:lnTo>
                  <a:lnTo>
                    <a:pt x="4495" y="634504"/>
                  </a:lnTo>
                  <a:lnTo>
                    <a:pt x="7683" y="633183"/>
                  </a:lnTo>
                  <a:lnTo>
                    <a:pt x="9004" y="629996"/>
                  </a:lnTo>
                  <a:close/>
                </a:path>
                <a:path w="9525" h="635000">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84" name="object 84" descr=""/>
            <p:cNvSpPr/>
            <p:nvPr/>
          </p:nvSpPr>
          <p:spPr>
            <a:xfrm>
              <a:off x="1349999" y="2443510"/>
              <a:ext cx="0" cy="1719580"/>
            </a:xfrm>
            <a:custGeom>
              <a:avLst/>
              <a:gdLst/>
              <a:ahLst/>
              <a:cxnLst/>
              <a:rect l="l" t="t" r="r" b="b"/>
              <a:pathLst>
                <a:path w="0" h="1719579">
                  <a:moveTo>
                    <a:pt x="0" y="1718995"/>
                  </a:moveTo>
                  <a:lnTo>
                    <a:pt x="0" y="0"/>
                  </a:lnTo>
                </a:path>
              </a:pathLst>
            </a:custGeom>
            <a:ln w="9004">
              <a:solidFill>
                <a:srgbClr val="BCBEC0"/>
              </a:solidFill>
              <a:prstDash val="dot"/>
            </a:ln>
          </p:spPr>
          <p:txBody>
            <a:bodyPr wrap="square" lIns="0" tIns="0" rIns="0" bIns="0" rtlCol="0"/>
            <a:lstStyle/>
            <a:p/>
          </p:txBody>
        </p:sp>
        <p:sp>
          <p:nvSpPr>
            <p:cNvPr id="85" name="object 85" descr=""/>
            <p:cNvSpPr/>
            <p:nvPr/>
          </p:nvSpPr>
          <p:spPr>
            <a:xfrm>
              <a:off x="1345488" y="2430018"/>
              <a:ext cx="9525" cy="1755139"/>
            </a:xfrm>
            <a:custGeom>
              <a:avLst/>
              <a:gdLst/>
              <a:ahLst/>
              <a:cxnLst/>
              <a:rect l="l" t="t" r="r" b="b"/>
              <a:pathLst>
                <a:path w="9525" h="1755139">
                  <a:moveTo>
                    <a:pt x="9004" y="1750491"/>
                  </a:moveTo>
                  <a:lnTo>
                    <a:pt x="7683" y="1747316"/>
                  </a:lnTo>
                  <a:lnTo>
                    <a:pt x="4508" y="1745996"/>
                  </a:lnTo>
                  <a:lnTo>
                    <a:pt x="1320" y="1747316"/>
                  </a:lnTo>
                  <a:lnTo>
                    <a:pt x="0" y="1750491"/>
                  </a:lnTo>
                  <a:lnTo>
                    <a:pt x="1320" y="1753679"/>
                  </a:lnTo>
                  <a:lnTo>
                    <a:pt x="4508" y="1755000"/>
                  </a:lnTo>
                  <a:lnTo>
                    <a:pt x="7683" y="1753679"/>
                  </a:lnTo>
                  <a:lnTo>
                    <a:pt x="9004" y="1750491"/>
                  </a:lnTo>
                  <a:close/>
                </a:path>
                <a:path w="9525" h="1755139">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86" name="object 86" descr=""/>
            <p:cNvSpPr/>
            <p:nvPr/>
          </p:nvSpPr>
          <p:spPr>
            <a:xfrm>
              <a:off x="1349999" y="4189608"/>
              <a:ext cx="0" cy="756285"/>
            </a:xfrm>
            <a:custGeom>
              <a:avLst/>
              <a:gdLst/>
              <a:ahLst/>
              <a:cxnLst/>
              <a:rect l="l" t="t" r="r" b="b"/>
              <a:pathLst>
                <a:path w="0" h="756285">
                  <a:moveTo>
                    <a:pt x="0" y="755688"/>
                  </a:moveTo>
                  <a:lnTo>
                    <a:pt x="0" y="0"/>
                  </a:lnTo>
                </a:path>
              </a:pathLst>
            </a:custGeom>
            <a:ln w="9004">
              <a:solidFill>
                <a:srgbClr val="BCBEC0"/>
              </a:solidFill>
              <a:prstDash val="dot"/>
            </a:ln>
          </p:spPr>
          <p:txBody>
            <a:bodyPr wrap="square" lIns="0" tIns="0" rIns="0" bIns="0" rtlCol="0"/>
            <a:lstStyle/>
            <a:p/>
          </p:txBody>
        </p:sp>
        <p:sp>
          <p:nvSpPr>
            <p:cNvPr id="87" name="object 87" descr=""/>
            <p:cNvSpPr/>
            <p:nvPr/>
          </p:nvSpPr>
          <p:spPr>
            <a:xfrm>
              <a:off x="1345488" y="4176001"/>
              <a:ext cx="9525" cy="792480"/>
            </a:xfrm>
            <a:custGeom>
              <a:avLst/>
              <a:gdLst/>
              <a:ahLst/>
              <a:cxnLst/>
              <a:rect l="l" t="t" r="r" b="b"/>
              <a:pathLst>
                <a:path w="9525" h="792479">
                  <a:moveTo>
                    <a:pt x="9004" y="787514"/>
                  </a:moveTo>
                  <a:lnTo>
                    <a:pt x="7683" y="784326"/>
                  </a:lnTo>
                  <a:lnTo>
                    <a:pt x="4508" y="783005"/>
                  </a:lnTo>
                  <a:lnTo>
                    <a:pt x="1320" y="784326"/>
                  </a:lnTo>
                  <a:lnTo>
                    <a:pt x="0" y="787514"/>
                  </a:lnTo>
                  <a:lnTo>
                    <a:pt x="1320" y="790689"/>
                  </a:lnTo>
                  <a:lnTo>
                    <a:pt x="4508" y="792010"/>
                  </a:lnTo>
                  <a:lnTo>
                    <a:pt x="7683" y="790689"/>
                  </a:lnTo>
                  <a:lnTo>
                    <a:pt x="9004" y="787514"/>
                  </a:lnTo>
                  <a:close/>
                </a:path>
                <a:path w="9525" h="792479">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88" name="object 88" descr=""/>
            <p:cNvSpPr/>
            <p:nvPr/>
          </p:nvSpPr>
          <p:spPr>
            <a:xfrm>
              <a:off x="2717999" y="4194057"/>
              <a:ext cx="0" cy="751840"/>
            </a:xfrm>
            <a:custGeom>
              <a:avLst/>
              <a:gdLst/>
              <a:ahLst/>
              <a:cxnLst/>
              <a:rect l="l" t="t" r="r" b="b"/>
              <a:pathLst>
                <a:path w="0" h="751839">
                  <a:moveTo>
                    <a:pt x="0" y="751344"/>
                  </a:moveTo>
                  <a:lnTo>
                    <a:pt x="0" y="0"/>
                  </a:lnTo>
                </a:path>
              </a:pathLst>
            </a:custGeom>
            <a:ln w="9004">
              <a:solidFill>
                <a:srgbClr val="BCBEC0"/>
              </a:solidFill>
              <a:prstDash val="dot"/>
            </a:ln>
          </p:spPr>
          <p:txBody>
            <a:bodyPr wrap="square" lIns="0" tIns="0" rIns="0" bIns="0" rtlCol="0"/>
            <a:lstStyle/>
            <a:p/>
          </p:txBody>
        </p:sp>
        <p:sp>
          <p:nvSpPr>
            <p:cNvPr id="89" name="object 89" descr=""/>
            <p:cNvSpPr/>
            <p:nvPr/>
          </p:nvSpPr>
          <p:spPr>
            <a:xfrm>
              <a:off x="2713494" y="4180509"/>
              <a:ext cx="9525" cy="788035"/>
            </a:xfrm>
            <a:custGeom>
              <a:avLst/>
              <a:gdLst/>
              <a:ahLst/>
              <a:cxnLst/>
              <a:rect l="l" t="t" r="r" b="b"/>
              <a:pathLst>
                <a:path w="9525" h="788035">
                  <a:moveTo>
                    <a:pt x="9004" y="783005"/>
                  </a:moveTo>
                  <a:lnTo>
                    <a:pt x="7683" y="779818"/>
                  </a:lnTo>
                  <a:lnTo>
                    <a:pt x="4495" y="778497"/>
                  </a:lnTo>
                  <a:lnTo>
                    <a:pt x="1320" y="779818"/>
                  </a:lnTo>
                  <a:lnTo>
                    <a:pt x="0" y="783005"/>
                  </a:lnTo>
                  <a:lnTo>
                    <a:pt x="1320" y="786180"/>
                  </a:lnTo>
                  <a:lnTo>
                    <a:pt x="4495" y="787501"/>
                  </a:lnTo>
                  <a:lnTo>
                    <a:pt x="7683" y="786180"/>
                  </a:lnTo>
                  <a:lnTo>
                    <a:pt x="9004" y="783005"/>
                  </a:lnTo>
                  <a:close/>
                </a:path>
                <a:path w="9525" h="78803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90" name="object 90" descr=""/>
            <p:cNvSpPr/>
            <p:nvPr/>
          </p:nvSpPr>
          <p:spPr>
            <a:xfrm>
              <a:off x="5777999" y="4194057"/>
              <a:ext cx="0" cy="751840"/>
            </a:xfrm>
            <a:custGeom>
              <a:avLst/>
              <a:gdLst/>
              <a:ahLst/>
              <a:cxnLst/>
              <a:rect l="l" t="t" r="r" b="b"/>
              <a:pathLst>
                <a:path w="0" h="751839">
                  <a:moveTo>
                    <a:pt x="0" y="751344"/>
                  </a:moveTo>
                  <a:lnTo>
                    <a:pt x="0" y="0"/>
                  </a:lnTo>
                </a:path>
              </a:pathLst>
            </a:custGeom>
            <a:ln w="9004">
              <a:solidFill>
                <a:srgbClr val="BCBEC0"/>
              </a:solidFill>
              <a:prstDash val="dot"/>
            </a:ln>
          </p:spPr>
          <p:txBody>
            <a:bodyPr wrap="square" lIns="0" tIns="0" rIns="0" bIns="0" rtlCol="0"/>
            <a:lstStyle/>
            <a:p/>
          </p:txBody>
        </p:sp>
        <p:sp>
          <p:nvSpPr>
            <p:cNvPr id="91" name="object 91" descr=""/>
            <p:cNvSpPr/>
            <p:nvPr/>
          </p:nvSpPr>
          <p:spPr>
            <a:xfrm>
              <a:off x="5773496" y="4180509"/>
              <a:ext cx="9525" cy="788035"/>
            </a:xfrm>
            <a:custGeom>
              <a:avLst/>
              <a:gdLst/>
              <a:ahLst/>
              <a:cxnLst/>
              <a:rect l="l" t="t" r="r" b="b"/>
              <a:pathLst>
                <a:path w="9525" h="788035">
                  <a:moveTo>
                    <a:pt x="9004" y="783005"/>
                  </a:moveTo>
                  <a:lnTo>
                    <a:pt x="7683" y="779818"/>
                  </a:lnTo>
                  <a:lnTo>
                    <a:pt x="4495" y="778497"/>
                  </a:lnTo>
                  <a:lnTo>
                    <a:pt x="1308" y="779818"/>
                  </a:lnTo>
                  <a:lnTo>
                    <a:pt x="0" y="783005"/>
                  </a:lnTo>
                  <a:lnTo>
                    <a:pt x="1308" y="786180"/>
                  </a:lnTo>
                  <a:lnTo>
                    <a:pt x="4495" y="787501"/>
                  </a:lnTo>
                  <a:lnTo>
                    <a:pt x="7683" y="786180"/>
                  </a:lnTo>
                  <a:lnTo>
                    <a:pt x="9004" y="783005"/>
                  </a:lnTo>
                  <a:close/>
                </a:path>
                <a:path w="9525" h="788035">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92" name="object 92" descr=""/>
            <p:cNvSpPr/>
            <p:nvPr/>
          </p:nvSpPr>
          <p:spPr>
            <a:xfrm>
              <a:off x="271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93" name="object 93" descr=""/>
            <p:cNvSpPr/>
            <p:nvPr/>
          </p:nvSpPr>
          <p:spPr>
            <a:xfrm>
              <a:off x="2713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94" name="object 94" descr=""/>
            <p:cNvSpPr/>
            <p:nvPr/>
          </p:nvSpPr>
          <p:spPr>
            <a:xfrm>
              <a:off x="577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95" name="object 95" descr=""/>
            <p:cNvSpPr/>
            <p:nvPr/>
          </p:nvSpPr>
          <p:spPr>
            <a:xfrm>
              <a:off x="5773496" y="368998"/>
              <a:ext cx="9525" cy="207010"/>
            </a:xfrm>
            <a:custGeom>
              <a:avLst/>
              <a:gdLst/>
              <a:ahLst/>
              <a:cxnLst/>
              <a:rect l="l" t="t" r="r" b="b"/>
              <a:pathLst>
                <a:path w="9525" h="207009">
                  <a:moveTo>
                    <a:pt x="9004" y="202514"/>
                  </a:moveTo>
                  <a:lnTo>
                    <a:pt x="7683" y="199326"/>
                  </a:lnTo>
                  <a:lnTo>
                    <a:pt x="4495" y="198005"/>
                  </a:lnTo>
                  <a:lnTo>
                    <a:pt x="1308" y="199326"/>
                  </a:lnTo>
                  <a:lnTo>
                    <a:pt x="0" y="202514"/>
                  </a:lnTo>
                  <a:lnTo>
                    <a:pt x="1308" y="205701"/>
                  </a:lnTo>
                  <a:lnTo>
                    <a:pt x="4495" y="207010"/>
                  </a:lnTo>
                  <a:lnTo>
                    <a:pt x="7683" y="205701"/>
                  </a:lnTo>
                  <a:lnTo>
                    <a:pt x="9004" y="202514"/>
                  </a:lnTo>
                  <a:close/>
                </a:path>
                <a:path w="9525" h="207009">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96" name="object 96" descr=""/>
            <p:cNvSpPr/>
            <p:nvPr/>
          </p:nvSpPr>
          <p:spPr>
            <a:xfrm>
              <a:off x="557999" y="364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97" name="object 97" descr=""/>
            <p:cNvSpPr/>
            <p:nvPr/>
          </p:nvSpPr>
          <p:spPr>
            <a:xfrm>
              <a:off x="1349999"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98" name="object 98" descr=""/>
            <p:cNvSpPr/>
            <p:nvPr/>
          </p:nvSpPr>
          <p:spPr>
            <a:xfrm>
              <a:off x="2717999"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99" name="object 99" descr=""/>
            <p:cNvSpPr/>
            <p:nvPr/>
          </p:nvSpPr>
          <p:spPr>
            <a:xfrm>
              <a:off x="5777999"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00" name="object 100" descr=""/>
            <p:cNvSpPr/>
            <p:nvPr/>
          </p:nvSpPr>
          <p:spPr>
            <a:xfrm>
              <a:off x="557999" y="580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01" name="object 101" descr=""/>
            <p:cNvSpPr/>
            <p:nvPr/>
          </p:nvSpPr>
          <p:spPr>
            <a:xfrm>
              <a:off x="1349999"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02" name="object 102" descr=""/>
            <p:cNvSpPr/>
            <p:nvPr/>
          </p:nvSpPr>
          <p:spPr>
            <a:xfrm>
              <a:off x="2717999" y="580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03" name="object 103" descr=""/>
            <p:cNvSpPr/>
            <p:nvPr/>
          </p:nvSpPr>
          <p:spPr>
            <a:xfrm>
              <a:off x="5777999"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04" name="object 104" descr=""/>
            <p:cNvSpPr/>
            <p:nvPr/>
          </p:nvSpPr>
          <p:spPr>
            <a:xfrm>
              <a:off x="557999" y="49725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05" name="object 105" descr=""/>
            <p:cNvSpPr/>
            <p:nvPr/>
          </p:nvSpPr>
          <p:spPr>
            <a:xfrm>
              <a:off x="1349999"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06" name="object 106" descr=""/>
            <p:cNvSpPr/>
            <p:nvPr/>
          </p:nvSpPr>
          <p:spPr>
            <a:xfrm>
              <a:off x="2717999" y="4972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07" name="object 107" descr=""/>
            <p:cNvSpPr/>
            <p:nvPr/>
          </p:nvSpPr>
          <p:spPr>
            <a:xfrm>
              <a:off x="5777999"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108" name="object 108" descr=""/>
          <p:cNvSpPr txBox="1"/>
          <p:nvPr/>
        </p:nvSpPr>
        <p:spPr>
          <a:xfrm>
            <a:off x="557999" y="384925"/>
            <a:ext cx="2155825" cy="166370"/>
          </a:xfrm>
          <a:prstGeom prst="rect">
            <a:avLst/>
          </a:prstGeom>
        </p:spPr>
        <p:txBody>
          <a:bodyPr wrap="square" lIns="0" tIns="15240" rIns="0" bIns="0" rtlCol="0" vert="horz">
            <a:spAutoFit/>
          </a:bodyPr>
          <a:lstStyle/>
          <a:p>
            <a:pPr algn="ctr" marL="1270">
              <a:lnSpc>
                <a:spcPct val="100000"/>
              </a:lnSpc>
              <a:spcBef>
                <a:spcPts val="120"/>
              </a:spcBef>
            </a:pPr>
            <a:r>
              <a:rPr dirty="0" sz="900" spc="-20">
                <a:solidFill>
                  <a:srgbClr val="231F20"/>
                </a:solidFill>
                <a:latin typeface="SimSun"/>
                <a:cs typeface="SimSun"/>
              </a:rPr>
              <a:t>教學內容</a:t>
            </a:r>
            <a:endParaRPr sz="900">
              <a:latin typeface="SimSun"/>
              <a:cs typeface="SimSun"/>
            </a:endParaRPr>
          </a:p>
        </p:txBody>
      </p:sp>
      <p:sp>
        <p:nvSpPr>
          <p:cNvPr id="109" name="object 109" descr=""/>
          <p:cNvSpPr txBox="1"/>
          <p:nvPr/>
        </p:nvSpPr>
        <p:spPr>
          <a:xfrm>
            <a:off x="2722501" y="384925"/>
            <a:ext cx="305117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指導要領</a:t>
            </a:r>
            <a:endParaRPr sz="900">
              <a:latin typeface="SimSun"/>
              <a:cs typeface="SimSun"/>
            </a:endParaRPr>
          </a:p>
        </p:txBody>
      </p:sp>
      <p:sp>
        <p:nvSpPr>
          <p:cNvPr id="110" name="object 110" descr=""/>
          <p:cNvSpPr txBox="1"/>
          <p:nvPr/>
        </p:nvSpPr>
        <p:spPr>
          <a:xfrm>
            <a:off x="5782501" y="384925"/>
            <a:ext cx="141795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注意事項</a:t>
            </a:r>
            <a:endParaRPr sz="900">
              <a:latin typeface="SimSun"/>
              <a:cs typeface="SimSun"/>
            </a:endParaRPr>
          </a:p>
        </p:txBody>
      </p:sp>
      <p:sp>
        <p:nvSpPr>
          <p:cNvPr id="111" name="object 111" descr=""/>
          <p:cNvSpPr txBox="1"/>
          <p:nvPr/>
        </p:nvSpPr>
        <p:spPr>
          <a:xfrm>
            <a:off x="563466" y="4200935"/>
            <a:ext cx="4923790" cy="447040"/>
          </a:xfrm>
          <a:prstGeom prst="rect">
            <a:avLst/>
          </a:prstGeom>
        </p:spPr>
        <p:txBody>
          <a:bodyPr wrap="square" lIns="0" tIns="12065" rIns="0" bIns="0" rtlCol="0" vert="horz">
            <a:spAutoFit/>
          </a:bodyPr>
          <a:lstStyle/>
          <a:p>
            <a:pPr marL="264160" marR="5080" indent="-252095">
              <a:lnSpc>
                <a:spcPct val="102400"/>
              </a:lnSpc>
              <a:spcBef>
                <a:spcPts val="95"/>
              </a:spcBef>
              <a:tabLst>
                <a:tab pos="919480" algn="l"/>
              </a:tabLst>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五</a:t>
            </a:r>
            <a:r>
              <a:rPr dirty="0" baseline="3086" sz="1350" spc="-367">
                <a:solidFill>
                  <a:srgbClr val="231F20"/>
                </a:solidFill>
                <a:latin typeface="華康標楷體"/>
                <a:cs typeface="華康標楷體"/>
              </a:rPr>
              <a:t>）</a:t>
            </a:r>
            <a:r>
              <a:rPr dirty="0" sz="900">
                <a:solidFill>
                  <a:srgbClr val="231F20"/>
                </a:solidFill>
                <a:latin typeface="華康標楷體"/>
                <a:cs typeface="華康標楷體"/>
              </a:rPr>
              <a:t>自排車如</a:t>
            </a:r>
            <a:r>
              <a:rPr dirty="0" sz="900" spc="315">
                <a:solidFill>
                  <a:srgbClr val="231F20"/>
                </a:solidFill>
                <a:latin typeface="華康標楷體"/>
                <a:cs typeface="華康標楷體"/>
              </a:rPr>
              <a:t> </a:t>
            </a:r>
            <a:r>
              <a:rPr dirty="0" sz="900">
                <a:solidFill>
                  <a:srgbClr val="231F20"/>
                </a:solidFill>
                <a:latin typeface="華康標楷體"/>
                <a:cs typeface="華康標楷體"/>
              </a:rPr>
              <a:t>．學習自排車降檔加速的</a:t>
            </a:r>
            <a:r>
              <a:rPr dirty="0" sz="900" spc="310">
                <a:solidFill>
                  <a:srgbClr val="231F20"/>
                </a:solidFill>
                <a:latin typeface="華康標楷體"/>
                <a:cs typeface="華康標楷體"/>
              </a:rPr>
              <a:t> </a:t>
            </a:r>
            <a:r>
              <a:rPr dirty="0" sz="900" spc="-10">
                <a:solidFill>
                  <a:srgbClr val="231F20"/>
                </a:solidFill>
                <a:latin typeface="華康標楷體"/>
                <a:cs typeface="華康標楷體"/>
              </a:rPr>
              <a:t>．說明降檔的原理與使用目的，並教導學員操作方法</a:t>
            </a:r>
            <a:r>
              <a:rPr dirty="0" sz="900" spc="-50">
                <a:solidFill>
                  <a:srgbClr val="231F20"/>
                </a:solidFill>
                <a:latin typeface="華康標楷體"/>
                <a:cs typeface="華康標楷體"/>
              </a:rPr>
              <a:t>。</a:t>
            </a:r>
            <a:r>
              <a:rPr dirty="0" sz="900">
                <a:solidFill>
                  <a:srgbClr val="231F20"/>
                </a:solidFill>
                <a:latin typeface="華康標楷體"/>
                <a:cs typeface="華康標楷體"/>
              </a:rPr>
              <a:t>何降檔</a:t>
            </a:r>
            <a:r>
              <a:rPr dirty="0" sz="900" spc="-50">
                <a:solidFill>
                  <a:srgbClr val="231F20"/>
                </a:solidFill>
                <a:latin typeface="華康標楷體"/>
                <a:cs typeface="華康標楷體"/>
              </a:rPr>
              <a:t>加</a:t>
            </a:r>
            <a:r>
              <a:rPr dirty="0" sz="900">
                <a:solidFill>
                  <a:srgbClr val="231F20"/>
                </a:solidFill>
                <a:latin typeface="華康標楷體"/>
                <a:cs typeface="華康標楷體"/>
              </a:rPr>
              <a:t>	</a:t>
            </a:r>
            <a:r>
              <a:rPr dirty="0" sz="900" spc="-10">
                <a:solidFill>
                  <a:srgbClr val="231F20"/>
                </a:solidFill>
                <a:latin typeface="華康標楷體"/>
                <a:cs typeface="華康標楷體"/>
              </a:rPr>
              <a:t>方</a:t>
            </a:r>
            <a:r>
              <a:rPr dirty="0" sz="900" spc="-50">
                <a:solidFill>
                  <a:srgbClr val="231F20"/>
                </a:solidFill>
                <a:latin typeface="華康標楷體"/>
                <a:cs typeface="華康標楷體"/>
              </a:rPr>
              <a:t>法</a:t>
            </a:r>
            <a:endParaRPr sz="900">
              <a:latin typeface="華康標楷體"/>
              <a:cs typeface="華康標楷體"/>
            </a:endParaRPr>
          </a:p>
          <a:p>
            <a:pPr marL="264160">
              <a:lnSpc>
                <a:spcPct val="100000"/>
              </a:lnSpc>
              <a:spcBef>
                <a:spcPts val="25"/>
              </a:spcBef>
            </a:pPr>
            <a:r>
              <a:rPr dirty="0" sz="900" spc="20">
                <a:solidFill>
                  <a:srgbClr val="231F20"/>
                </a:solidFill>
                <a:latin typeface="華康標楷體"/>
                <a:cs typeface="華康標楷體"/>
              </a:rPr>
              <a:t>速</a:t>
            </a:r>
            <a:endParaRPr sz="900">
              <a:latin typeface="華康標楷體"/>
              <a:cs typeface="華康標楷體"/>
            </a:endParaRPr>
          </a:p>
        </p:txBody>
      </p:sp>
      <p:sp>
        <p:nvSpPr>
          <p:cNvPr id="112" name="object 112" descr=""/>
          <p:cNvSpPr txBox="1"/>
          <p:nvPr/>
        </p:nvSpPr>
        <p:spPr>
          <a:xfrm>
            <a:off x="5783454" y="4200935"/>
            <a:ext cx="1383665" cy="727710"/>
          </a:xfrm>
          <a:prstGeom prst="rect">
            <a:avLst/>
          </a:prstGeom>
        </p:spPr>
        <p:txBody>
          <a:bodyPr wrap="square" lIns="0" tIns="12065" rIns="0" bIns="0" rtlCol="0" vert="horz">
            <a:spAutoFit/>
          </a:bodyPr>
          <a:lstStyle/>
          <a:p>
            <a:pPr algn="just" marL="136525" marR="5080" indent="-124460">
              <a:lnSpc>
                <a:spcPct val="102400"/>
              </a:lnSpc>
              <a:spcBef>
                <a:spcPts val="95"/>
              </a:spcBef>
            </a:pPr>
            <a:r>
              <a:rPr dirty="0" sz="900" spc="55">
                <a:solidFill>
                  <a:srgbClr val="231F20"/>
                </a:solidFill>
                <a:latin typeface="華康標楷體"/>
                <a:cs typeface="華康標楷體"/>
              </a:rPr>
              <a:t>．說明當急速踩下油門踏</a:t>
            </a:r>
            <a:r>
              <a:rPr dirty="0" sz="900" spc="45">
                <a:solidFill>
                  <a:srgbClr val="231F20"/>
                </a:solidFill>
                <a:latin typeface="華康標楷體"/>
                <a:cs typeface="華康標楷體"/>
              </a:rPr>
              <a:t>板時，變速箱就會自動</a:t>
            </a:r>
            <a:r>
              <a:rPr dirty="0" sz="900" spc="50">
                <a:solidFill>
                  <a:srgbClr val="231F20"/>
                </a:solidFill>
                <a:latin typeface="華康標楷體"/>
                <a:cs typeface="華康標楷體"/>
              </a:rPr>
              <a:t>切換至低速檔，稱之為</a:t>
            </a:r>
            <a:r>
              <a:rPr dirty="0" sz="900" spc="45">
                <a:solidFill>
                  <a:srgbClr val="231F20"/>
                </a:solidFill>
                <a:latin typeface="華康標楷體"/>
                <a:cs typeface="華康標楷體"/>
              </a:rPr>
              <a:t>降檔，此時會產生瞬間</a:t>
            </a:r>
            <a:r>
              <a:rPr dirty="0" sz="900" spc="-20">
                <a:solidFill>
                  <a:srgbClr val="231F20"/>
                </a:solidFill>
                <a:latin typeface="華康標楷體"/>
                <a:cs typeface="華康標楷體"/>
              </a:rPr>
              <a:t>頓挫感。</a:t>
            </a:r>
            <a:endParaRPr sz="900">
              <a:latin typeface="華康標楷體"/>
              <a:cs typeface="華康標楷體"/>
            </a:endParaRPr>
          </a:p>
        </p:txBody>
      </p:sp>
      <p:sp>
        <p:nvSpPr>
          <p:cNvPr id="113" name="object 113" descr=""/>
          <p:cNvSpPr txBox="1"/>
          <p:nvPr/>
        </p:nvSpPr>
        <p:spPr>
          <a:xfrm>
            <a:off x="2723404" y="600907"/>
            <a:ext cx="4457700" cy="1964055"/>
          </a:xfrm>
          <a:prstGeom prst="rect">
            <a:avLst/>
          </a:prstGeom>
        </p:spPr>
        <p:txBody>
          <a:bodyPr wrap="square" lIns="0" tIns="12700" rIns="0" bIns="0" rtlCol="0" vert="horz">
            <a:spAutoFit/>
          </a:bodyPr>
          <a:lstStyle/>
          <a:p>
            <a:pPr algn="just" marL="3196590" marR="5080">
              <a:lnSpc>
                <a:spcPct val="101699"/>
              </a:lnSpc>
              <a:spcBef>
                <a:spcPts val="100"/>
              </a:spcBef>
            </a:pPr>
            <a:r>
              <a:rPr dirty="0" sz="900" spc="155">
                <a:solidFill>
                  <a:srgbClr val="231F20"/>
                </a:solidFill>
                <a:latin typeface="華康標楷體"/>
                <a:cs typeface="華康標楷體"/>
              </a:rPr>
              <a:t>險的時間點會因此過</a:t>
            </a:r>
            <a:r>
              <a:rPr dirty="0" sz="900" spc="-50">
                <a:solidFill>
                  <a:srgbClr val="231F20"/>
                </a:solidFill>
                <a:latin typeface="華康標楷體"/>
                <a:cs typeface="華康標楷體"/>
              </a:rPr>
              <a:t> </a:t>
            </a:r>
            <a:r>
              <a:rPr dirty="0" sz="900" spc="45">
                <a:solidFill>
                  <a:srgbClr val="231F20"/>
                </a:solidFill>
                <a:latin typeface="華康標楷體"/>
                <a:cs typeface="華康標楷體"/>
              </a:rPr>
              <a:t>慢，而造成無法安全避開危險。此項教學應著</a:t>
            </a:r>
            <a:r>
              <a:rPr dirty="0" sz="900" spc="155">
                <a:solidFill>
                  <a:srgbClr val="231F20"/>
                </a:solidFill>
                <a:latin typeface="華康標楷體"/>
                <a:cs typeface="華康標楷體"/>
              </a:rPr>
              <a:t>重在讓學員體驗其差</a:t>
            </a:r>
            <a:r>
              <a:rPr dirty="0" sz="900" spc="-50">
                <a:solidFill>
                  <a:srgbClr val="231F20"/>
                </a:solidFill>
                <a:latin typeface="華康標楷體"/>
                <a:cs typeface="華康標楷體"/>
              </a:rPr>
              <a:t> </a:t>
            </a:r>
            <a:r>
              <a:rPr dirty="0" sz="900" spc="-30">
                <a:solidFill>
                  <a:srgbClr val="231F20"/>
                </a:solidFill>
                <a:latin typeface="華康標楷體"/>
                <a:cs typeface="華康標楷體"/>
              </a:rPr>
              <a:t>異。</a:t>
            </a:r>
            <a:endParaRPr sz="900">
              <a:latin typeface="華康標楷體"/>
              <a:cs typeface="華康標楷體"/>
            </a:endParaRPr>
          </a:p>
          <a:p>
            <a:pPr algn="just" marL="3196590" marR="5080" indent="-124460">
              <a:lnSpc>
                <a:spcPct val="101699"/>
              </a:lnSpc>
            </a:pPr>
            <a:r>
              <a:rPr dirty="0" sz="900" spc="55">
                <a:solidFill>
                  <a:srgbClr val="231F20"/>
                </a:solidFill>
                <a:latin typeface="華康標楷體"/>
                <a:cs typeface="華康標楷體"/>
              </a:rPr>
              <a:t>．瞭解從發現障礙物到做</a:t>
            </a:r>
            <a:r>
              <a:rPr dirty="0" sz="900" spc="155">
                <a:solidFill>
                  <a:srgbClr val="231F20"/>
                </a:solidFill>
                <a:latin typeface="華康標楷體"/>
                <a:cs typeface="華康標楷體"/>
              </a:rPr>
              <a:t>出反應需耗費一定時</a:t>
            </a:r>
            <a:r>
              <a:rPr dirty="0" sz="900" spc="-50">
                <a:solidFill>
                  <a:srgbClr val="231F20"/>
                </a:solidFill>
                <a:latin typeface="華康標楷體"/>
                <a:cs typeface="華康標楷體"/>
              </a:rPr>
              <a:t> </a:t>
            </a:r>
            <a:r>
              <a:rPr dirty="0" sz="900" spc="-30">
                <a:solidFill>
                  <a:srgbClr val="231F20"/>
                </a:solidFill>
                <a:latin typeface="華康標楷體"/>
                <a:cs typeface="華康標楷體"/>
              </a:rPr>
              <a:t>間。</a:t>
            </a:r>
            <a:endParaRPr sz="900">
              <a:latin typeface="華康標楷體"/>
              <a:cs typeface="華康標楷體"/>
            </a:endParaRPr>
          </a:p>
          <a:p>
            <a:pPr>
              <a:lnSpc>
                <a:spcPct val="100000"/>
              </a:lnSpc>
              <a:spcBef>
                <a:spcPts val="30"/>
              </a:spcBef>
            </a:pPr>
            <a:endParaRPr sz="600">
              <a:latin typeface="華康標楷體"/>
              <a:cs typeface="華康標楷體"/>
            </a:endParaRPr>
          </a:p>
          <a:p>
            <a:pPr algn="just" marL="12700">
              <a:lnSpc>
                <a:spcPct val="100000"/>
              </a:lnSpc>
            </a:pPr>
            <a:r>
              <a:rPr dirty="0" sz="900" spc="-25">
                <a:solidFill>
                  <a:srgbClr val="231F20"/>
                </a:solidFill>
                <a:latin typeface="華康標楷體"/>
                <a:cs typeface="華康標楷體"/>
              </a:rPr>
              <a:t>（</a:t>
            </a:r>
            <a:r>
              <a:rPr dirty="0" sz="900" spc="-25">
                <a:solidFill>
                  <a:srgbClr val="231F20"/>
                </a:solidFill>
                <a:latin typeface="Trebuchet MS"/>
                <a:cs typeface="Trebuchet MS"/>
              </a:rPr>
              <a:t>3</a:t>
            </a:r>
            <a:r>
              <a:rPr dirty="0" sz="900" spc="-25">
                <a:solidFill>
                  <a:srgbClr val="231F20"/>
                </a:solidFill>
                <a:latin typeface="華康標楷體"/>
                <a:cs typeface="華康標楷體"/>
              </a:rPr>
              <a:t>）行駛中依照教練的指示，學習左、右避讓</a:t>
            </a:r>
            <a:r>
              <a:rPr dirty="0" sz="900" spc="-10">
                <a:solidFill>
                  <a:srgbClr val="231F20"/>
                </a:solidFill>
                <a:latin typeface="華康標楷體"/>
                <a:cs typeface="華康標楷體"/>
              </a:rPr>
              <a:t>（</a:t>
            </a:r>
            <a:r>
              <a:rPr dirty="0" sz="900" spc="-100">
                <a:solidFill>
                  <a:srgbClr val="231F20"/>
                </a:solidFill>
                <a:latin typeface="華康標楷體"/>
                <a:cs typeface="華康標楷體"/>
              </a:rPr>
              <a:t>圖 </a:t>
            </a:r>
            <a:r>
              <a:rPr dirty="0" sz="900" spc="-85">
                <a:solidFill>
                  <a:srgbClr val="231F20"/>
                </a:solidFill>
                <a:latin typeface="Trebuchet MS"/>
                <a:cs typeface="Trebuchet MS"/>
              </a:rPr>
              <a:t>1.4.2</a:t>
            </a:r>
            <a:r>
              <a:rPr dirty="0" sz="900" spc="-85">
                <a:solidFill>
                  <a:srgbClr val="231F20"/>
                </a:solidFill>
                <a:latin typeface="華康標楷體"/>
                <a:cs typeface="華康標楷體"/>
              </a:rPr>
              <a:t>）</a:t>
            </a:r>
            <a:r>
              <a:rPr dirty="0" sz="900" spc="35">
                <a:solidFill>
                  <a:srgbClr val="231F20"/>
                </a:solidFill>
                <a:latin typeface="華康標楷體"/>
                <a:cs typeface="華康標楷體"/>
              </a:rPr>
              <a:t>。 ．若太過接近障礙物，教</a:t>
            </a:r>
            <a:endParaRPr sz="900">
              <a:latin typeface="華康標楷體"/>
              <a:cs typeface="華康標楷體"/>
            </a:endParaRPr>
          </a:p>
          <a:p>
            <a:pPr algn="just" marL="3196590" marR="19050">
              <a:lnSpc>
                <a:spcPct val="102400"/>
              </a:lnSpc>
            </a:pPr>
            <a:r>
              <a:rPr dirty="0" sz="900" spc="50">
                <a:solidFill>
                  <a:srgbClr val="231F20"/>
                </a:solidFill>
                <a:latin typeface="華康標楷體"/>
                <a:cs typeface="華康標楷體"/>
              </a:rPr>
              <a:t>練應指導學員完全踩下</a:t>
            </a:r>
            <a:r>
              <a:rPr dirty="0" sz="900" spc="45">
                <a:solidFill>
                  <a:srgbClr val="231F20"/>
                </a:solidFill>
                <a:latin typeface="華康標楷體"/>
                <a:cs typeface="華康標楷體"/>
              </a:rPr>
              <a:t>煞車踏板，並儘可能選</a:t>
            </a:r>
            <a:r>
              <a:rPr dirty="0" sz="900" spc="-20">
                <a:solidFill>
                  <a:srgbClr val="231F20"/>
                </a:solidFill>
                <a:latin typeface="華康標楷體"/>
                <a:cs typeface="華康標楷體"/>
              </a:rPr>
              <a:t>擇較大的場地。</a:t>
            </a:r>
            <a:endParaRPr sz="900">
              <a:latin typeface="華康標楷體"/>
              <a:cs typeface="華康標楷體"/>
            </a:endParaRPr>
          </a:p>
          <a:p>
            <a:pPr marL="1205865">
              <a:lnSpc>
                <a:spcPct val="100000"/>
              </a:lnSpc>
              <a:spcBef>
                <a:spcPts val="125"/>
              </a:spcBef>
            </a:pPr>
            <a:r>
              <a:rPr dirty="0" sz="900" spc="-20">
                <a:solidFill>
                  <a:srgbClr val="231F20"/>
                </a:solidFill>
                <a:latin typeface="SimSun"/>
                <a:cs typeface="SimSun"/>
              </a:rPr>
              <a:t>場地設定例圖</a:t>
            </a:r>
            <a:endParaRPr sz="900">
              <a:latin typeface="SimSun"/>
              <a:cs typeface="SimSun"/>
            </a:endParaRPr>
          </a:p>
        </p:txBody>
      </p:sp>
      <p:grpSp>
        <p:nvGrpSpPr>
          <p:cNvPr id="114" name="object 114" descr=""/>
          <p:cNvGrpSpPr/>
          <p:nvPr/>
        </p:nvGrpSpPr>
        <p:grpSpPr>
          <a:xfrm>
            <a:off x="2009914" y="3623919"/>
            <a:ext cx="4724400" cy="553085"/>
            <a:chOff x="2009914" y="3623919"/>
            <a:chExt cx="4724400" cy="553085"/>
          </a:xfrm>
        </p:grpSpPr>
        <p:sp>
          <p:nvSpPr>
            <p:cNvPr id="115" name="object 115" descr=""/>
            <p:cNvSpPr/>
            <p:nvPr/>
          </p:nvSpPr>
          <p:spPr>
            <a:xfrm>
              <a:off x="2009914" y="3623919"/>
              <a:ext cx="4724400" cy="553085"/>
            </a:xfrm>
            <a:custGeom>
              <a:avLst/>
              <a:gdLst/>
              <a:ahLst/>
              <a:cxnLst/>
              <a:rect l="l" t="t" r="r" b="b"/>
              <a:pathLst>
                <a:path w="4724400" h="553085">
                  <a:moveTo>
                    <a:pt x="4724171" y="0"/>
                  </a:moveTo>
                  <a:lnTo>
                    <a:pt x="0" y="0"/>
                  </a:lnTo>
                  <a:lnTo>
                    <a:pt x="0" y="552805"/>
                  </a:lnTo>
                  <a:lnTo>
                    <a:pt x="4724171" y="552805"/>
                  </a:lnTo>
                  <a:lnTo>
                    <a:pt x="4724171" y="0"/>
                  </a:lnTo>
                  <a:close/>
                </a:path>
              </a:pathLst>
            </a:custGeom>
            <a:solidFill>
              <a:srgbClr val="FFFFFF"/>
            </a:solidFill>
          </p:spPr>
          <p:txBody>
            <a:bodyPr wrap="square" lIns="0" tIns="0" rIns="0" bIns="0" rtlCol="0"/>
            <a:lstStyle/>
            <a:p/>
          </p:txBody>
        </p:sp>
        <p:sp>
          <p:nvSpPr>
            <p:cNvPr id="116" name="object 116" descr=""/>
            <p:cNvSpPr/>
            <p:nvPr/>
          </p:nvSpPr>
          <p:spPr>
            <a:xfrm>
              <a:off x="4143140" y="3670305"/>
              <a:ext cx="0" cy="433705"/>
            </a:xfrm>
            <a:custGeom>
              <a:avLst/>
              <a:gdLst/>
              <a:ahLst/>
              <a:cxnLst/>
              <a:rect l="l" t="t" r="r" b="b"/>
              <a:pathLst>
                <a:path w="0" h="433704">
                  <a:moveTo>
                    <a:pt x="0" y="0"/>
                  </a:moveTo>
                  <a:lnTo>
                    <a:pt x="0" y="433311"/>
                  </a:lnTo>
                </a:path>
              </a:pathLst>
            </a:custGeom>
            <a:ln w="11112">
              <a:solidFill>
                <a:srgbClr val="231F20"/>
              </a:solidFill>
              <a:prstDash val="dash"/>
            </a:ln>
          </p:spPr>
          <p:txBody>
            <a:bodyPr wrap="square" lIns="0" tIns="0" rIns="0" bIns="0" rtlCol="0"/>
            <a:lstStyle/>
            <a:p/>
          </p:txBody>
        </p:sp>
        <p:sp>
          <p:nvSpPr>
            <p:cNvPr id="117" name="object 117" descr=""/>
            <p:cNvSpPr/>
            <p:nvPr/>
          </p:nvSpPr>
          <p:spPr>
            <a:xfrm>
              <a:off x="6217112" y="3670305"/>
              <a:ext cx="0" cy="433705"/>
            </a:xfrm>
            <a:custGeom>
              <a:avLst/>
              <a:gdLst/>
              <a:ahLst/>
              <a:cxnLst/>
              <a:rect l="l" t="t" r="r" b="b"/>
              <a:pathLst>
                <a:path w="0" h="433704">
                  <a:moveTo>
                    <a:pt x="0" y="0"/>
                  </a:moveTo>
                  <a:lnTo>
                    <a:pt x="0" y="433311"/>
                  </a:lnTo>
                </a:path>
              </a:pathLst>
            </a:custGeom>
            <a:ln w="11112">
              <a:solidFill>
                <a:srgbClr val="231F20"/>
              </a:solidFill>
              <a:prstDash val="dash"/>
            </a:ln>
          </p:spPr>
          <p:txBody>
            <a:bodyPr wrap="square" lIns="0" tIns="0" rIns="0" bIns="0" rtlCol="0"/>
            <a:lstStyle/>
            <a:p/>
          </p:txBody>
        </p:sp>
        <p:sp>
          <p:nvSpPr>
            <p:cNvPr id="118" name="object 118" descr=""/>
            <p:cNvSpPr/>
            <p:nvPr/>
          </p:nvSpPr>
          <p:spPr>
            <a:xfrm>
              <a:off x="4158156" y="3886961"/>
              <a:ext cx="2043430" cy="0"/>
            </a:xfrm>
            <a:custGeom>
              <a:avLst/>
              <a:gdLst/>
              <a:ahLst/>
              <a:cxnLst/>
              <a:rect l="l" t="t" r="r" b="b"/>
              <a:pathLst>
                <a:path w="2043429" h="0">
                  <a:moveTo>
                    <a:pt x="0" y="0"/>
                  </a:moveTo>
                  <a:lnTo>
                    <a:pt x="2043188" y="0"/>
                  </a:lnTo>
                </a:path>
              </a:pathLst>
            </a:custGeom>
            <a:ln w="11112">
              <a:solidFill>
                <a:srgbClr val="231F20"/>
              </a:solidFill>
            </a:ln>
          </p:spPr>
          <p:txBody>
            <a:bodyPr wrap="square" lIns="0" tIns="0" rIns="0" bIns="0" rtlCol="0"/>
            <a:lstStyle/>
            <a:p/>
          </p:txBody>
        </p:sp>
        <p:sp>
          <p:nvSpPr>
            <p:cNvPr id="119" name="object 119" descr=""/>
            <p:cNvSpPr/>
            <p:nvPr/>
          </p:nvSpPr>
          <p:spPr>
            <a:xfrm>
              <a:off x="4146093" y="3841534"/>
              <a:ext cx="2067560" cy="91440"/>
            </a:xfrm>
            <a:custGeom>
              <a:avLst/>
              <a:gdLst/>
              <a:ahLst/>
              <a:cxnLst/>
              <a:rect l="l" t="t" r="r" b="b"/>
              <a:pathLst>
                <a:path w="2067560" h="91439">
                  <a:moveTo>
                    <a:pt x="56451" y="8140"/>
                  </a:moveTo>
                  <a:lnTo>
                    <a:pt x="48856" y="0"/>
                  </a:lnTo>
                  <a:lnTo>
                    <a:pt x="0" y="45440"/>
                  </a:lnTo>
                  <a:lnTo>
                    <a:pt x="48856" y="90868"/>
                  </a:lnTo>
                  <a:lnTo>
                    <a:pt x="56451" y="82740"/>
                  </a:lnTo>
                  <a:lnTo>
                    <a:pt x="16306" y="45440"/>
                  </a:lnTo>
                  <a:lnTo>
                    <a:pt x="56451" y="8140"/>
                  </a:lnTo>
                  <a:close/>
                </a:path>
                <a:path w="2067560" h="91439">
                  <a:moveTo>
                    <a:pt x="2067306" y="45440"/>
                  </a:moveTo>
                  <a:lnTo>
                    <a:pt x="2018449" y="0"/>
                  </a:lnTo>
                  <a:lnTo>
                    <a:pt x="2010854" y="8140"/>
                  </a:lnTo>
                  <a:lnTo>
                    <a:pt x="2050999" y="45440"/>
                  </a:lnTo>
                  <a:lnTo>
                    <a:pt x="2010854" y="82740"/>
                  </a:lnTo>
                  <a:lnTo>
                    <a:pt x="2018449" y="90868"/>
                  </a:lnTo>
                  <a:lnTo>
                    <a:pt x="2067306" y="45440"/>
                  </a:lnTo>
                  <a:close/>
                </a:path>
              </a:pathLst>
            </a:custGeom>
            <a:solidFill>
              <a:srgbClr val="231F20"/>
            </a:solidFill>
          </p:spPr>
          <p:txBody>
            <a:bodyPr wrap="square" lIns="0" tIns="0" rIns="0" bIns="0" rtlCol="0"/>
            <a:lstStyle/>
            <a:p/>
          </p:txBody>
        </p:sp>
      </p:grpSp>
      <p:sp>
        <p:nvSpPr>
          <p:cNvPr id="120" name="object 120" descr=""/>
          <p:cNvSpPr txBox="1"/>
          <p:nvPr/>
        </p:nvSpPr>
        <p:spPr>
          <a:xfrm>
            <a:off x="4399031" y="3947395"/>
            <a:ext cx="1568450" cy="112395"/>
          </a:xfrm>
          <a:prstGeom prst="rect">
            <a:avLst/>
          </a:prstGeom>
        </p:spPr>
        <p:txBody>
          <a:bodyPr wrap="square" lIns="0" tIns="14604" rIns="0" bIns="0" rtlCol="0" vert="horz">
            <a:spAutoFit/>
          </a:bodyPr>
          <a:lstStyle/>
          <a:p>
            <a:pPr marL="12700">
              <a:lnSpc>
                <a:spcPct val="100000"/>
              </a:lnSpc>
              <a:spcBef>
                <a:spcPts val="114"/>
              </a:spcBef>
            </a:pPr>
            <a:r>
              <a:rPr dirty="0" sz="550" spc="-45">
                <a:solidFill>
                  <a:srgbClr val="231F20"/>
                </a:solidFill>
                <a:latin typeface="SimSun"/>
                <a:cs typeface="SimSun"/>
              </a:rPr>
              <a:t>以 </a:t>
            </a:r>
            <a:r>
              <a:rPr dirty="0" sz="550" spc="-30">
                <a:solidFill>
                  <a:srgbClr val="231F20"/>
                </a:solidFill>
                <a:latin typeface="Trebuchet MS"/>
                <a:cs typeface="Trebuchet MS"/>
              </a:rPr>
              <a:t>30-</a:t>
            </a:r>
            <a:r>
              <a:rPr dirty="0" sz="550" spc="-35">
                <a:solidFill>
                  <a:srgbClr val="231F20"/>
                </a:solidFill>
                <a:latin typeface="Trebuchet MS"/>
                <a:cs typeface="Trebuchet MS"/>
              </a:rPr>
              <a:t>40km/h</a:t>
            </a:r>
            <a:r>
              <a:rPr dirty="0" sz="550" spc="20">
                <a:solidFill>
                  <a:srgbClr val="231F20"/>
                </a:solidFill>
                <a:latin typeface="Trebuchet MS"/>
                <a:cs typeface="Trebuchet MS"/>
              </a:rPr>
              <a:t> </a:t>
            </a:r>
            <a:r>
              <a:rPr dirty="0" sz="550" spc="-5">
                <a:solidFill>
                  <a:srgbClr val="231F20"/>
                </a:solidFill>
                <a:latin typeface="SimSun"/>
                <a:cs typeface="SimSun"/>
              </a:rPr>
              <a:t>的速度緊急煞車，儘量接近障礙物。</a:t>
            </a:r>
            <a:endParaRPr sz="550">
              <a:latin typeface="SimSun"/>
              <a:cs typeface="SimSun"/>
            </a:endParaRPr>
          </a:p>
        </p:txBody>
      </p:sp>
      <p:sp>
        <p:nvSpPr>
          <p:cNvPr id="121" name="object 121" descr=""/>
          <p:cNvSpPr txBox="1"/>
          <p:nvPr/>
        </p:nvSpPr>
        <p:spPr>
          <a:xfrm>
            <a:off x="2462904" y="2594541"/>
            <a:ext cx="4391660" cy="997585"/>
          </a:xfrm>
          <a:prstGeom prst="rect">
            <a:avLst/>
          </a:prstGeom>
        </p:spPr>
        <p:txBody>
          <a:bodyPr wrap="square" lIns="0" tIns="0" rIns="0" bIns="0" rtlCol="0" vert="horz">
            <a:spAutoFit/>
          </a:bodyPr>
          <a:lstStyle/>
          <a:p>
            <a:pPr>
              <a:lnSpc>
                <a:spcPts val="650"/>
              </a:lnSpc>
              <a:tabLst>
                <a:tab pos="1739264" algn="l"/>
                <a:tab pos="4218305" algn="l"/>
              </a:tabLst>
            </a:pPr>
            <a:r>
              <a:rPr dirty="0" sz="550">
                <a:solidFill>
                  <a:srgbClr val="231F20"/>
                </a:solidFill>
                <a:latin typeface="Trebuchet MS"/>
                <a:cs typeface="Trebuchet MS"/>
              </a:rPr>
              <a:t>A</a:t>
            </a:r>
            <a:r>
              <a:rPr dirty="0" sz="550" spc="-15">
                <a:solidFill>
                  <a:srgbClr val="231F20"/>
                </a:solidFill>
                <a:latin typeface="Trebuchet MS"/>
                <a:cs typeface="Trebuchet MS"/>
              </a:rPr>
              <a:t> </a:t>
            </a:r>
            <a:r>
              <a:rPr dirty="0" sz="550">
                <a:solidFill>
                  <a:srgbClr val="231F20"/>
                </a:solidFill>
                <a:latin typeface="SimSun"/>
                <a:cs typeface="SimSun"/>
              </a:rPr>
              <a:t>點（起點</a:t>
            </a:r>
            <a:r>
              <a:rPr dirty="0" sz="550" spc="-50">
                <a:solidFill>
                  <a:srgbClr val="231F20"/>
                </a:solidFill>
                <a:latin typeface="SimSun"/>
                <a:cs typeface="SimSun"/>
              </a:rPr>
              <a:t>）</a:t>
            </a:r>
            <a:r>
              <a:rPr dirty="0" sz="550">
                <a:solidFill>
                  <a:srgbClr val="231F20"/>
                </a:solidFill>
                <a:latin typeface="SimSun"/>
                <a:cs typeface="SimSun"/>
              </a:rPr>
              <a:t>	</a:t>
            </a:r>
            <a:r>
              <a:rPr dirty="0" sz="550" spc="-10">
                <a:solidFill>
                  <a:srgbClr val="231F20"/>
                </a:solidFill>
                <a:latin typeface="Trebuchet MS"/>
                <a:cs typeface="Trebuchet MS"/>
              </a:rPr>
              <a:t>B</a:t>
            </a:r>
            <a:r>
              <a:rPr dirty="0" sz="550" spc="-40">
                <a:solidFill>
                  <a:srgbClr val="231F20"/>
                </a:solidFill>
                <a:latin typeface="Trebuchet MS"/>
                <a:cs typeface="Trebuchet MS"/>
              </a:rPr>
              <a:t> </a:t>
            </a:r>
            <a:r>
              <a:rPr dirty="0" sz="550" spc="-50">
                <a:solidFill>
                  <a:srgbClr val="231F20"/>
                </a:solidFill>
                <a:latin typeface="SimSun"/>
                <a:cs typeface="SimSun"/>
              </a:rPr>
              <a:t>點</a:t>
            </a:r>
            <a:r>
              <a:rPr dirty="0" sz="550">
                <a:solidFill>
                  <a:srgbClr val="231F20"/>
                </a:solidFill>
                <a:latin typeface="SimSun"/>
                <a:cs typeface="SimSun"/>
              </a:rPr>
              <a:t>	</a:t>
            </a:r>
            <a:r>
              <a:rPr dirty="0" sz="550" spc="-10">
                <a:solidFill>
                  <a:srgbClr val="231F20"/>
                </a:solidFill>
                <a:latin typeface="Trebuchet MS"/>
                <a:cs typeface="Trebuchet MS"/>
              </a:rPr>
              <a:t>C</a:t>
            </a:r>
            <a:r>
              <a:rPr dirty="0" sz="550" spc="-35">
                <a:solidFill>
                  <a:srgbClr val="231F20"/>
                </a:solidFill>
                <a:latin typeface="Trebuchet MS"/>
                <a:cs typeface="Trebuchet MS"/>
              </a:rPr>
              <a:t> </a:t>
            </a:r>
            <a:r>
              <a:rPr dirty="0" sz="550" spc="-50">
                <a:solidFill>
                  <a:srgbClr val="231F20"/>
                </a:solidFill>
                <a:latin typeface="SimSun"/>
                <a:cs typeface="SimSun"/>
              </a:rPr>
              <a:t>點</a:t>
            </a:r>
            <a:endParaRPr sz="550">
              <a:latin typeface="SimSun"/>
              <a:cs typeface="SimSun"/>
            </a:endParaRPr>
          </a:p>
          <a:p>
            <a:pPr>
              <a:lnSpc>
                <a:spcPct val="100000"/>
              </a:lnSpc>
            </a:pPr>
            <a:endParaRPr sz="700">
              <a:latin typeface="SimSun"/>
              <a:cs typeface="SimSun"/>
            </a:endParaRPr>
          </a:p>
          <a:p>
            <a:pPr>
              <a:lnSpc>
                <a:spcPct val="100000"/>
              </a:lnSpc>
            </a:pPr>
            <a:endParaRPr sz="700">
              <a:latin typeface="SimSun"/>
              <a:cs typeface="SimSun"/>
            </a:endParaRPr>
          </a:p>
          <a:p>
            <a:pPr>
              <a:lnSpc>
                <a:spcPct val="100000"/>
              </a:lnSpc>
            </a:pPr>
            <a:endParaRPr sz="700">
              <a:latin typeface="SimSun"/>
              <a:cs typeface="SimSun"/>
            </a:endParaRPr>
          </a:p>
          <a:p>
            <a:pPr>
              <a:lnSpc>
                <a:spcPct val="100000"/>
              </a:lnSpc>
              <a:spcBef>
                <a:spcPts val="15"/>
              </a:spcBef>
            </a:pPr>
            <a:endParaRPr sz="500">
              <a:latin typeface="SimSun"/>
              <a:cs typeface="SimSun"/>
            </a:endParaRPr>
          </a:p>
          <a:p>
            <a:pPr algn="r">
              <a:lnSpc>
                <a:spcPct val="100000"/>
              </a:lnSpc>
            </a:pPr>
            <a:r>
              <a:rPr dirty="0" sz="550" spc="-20">
                <a:solidFill>
                  <a:srgbClr val="231F20"/>
                </a:solidFill>
                <a:latin typeface="SimSun"/>
                <a:cs typeface="SimSun"/>
              </a:rPr>
              <a:t>障礙物</a:t>
            </a:r>
            <a:endParaRPr sz="550">
              <a:latin typeface="SimSun"/>
              <a:cs typeface="SimSun"/>
            </a:endParaRPr>
          </a:p>
          <a:p>
            <a:pPr>
              <a:lnSpc>
                <a:spcPct val="100000"/>
              </a:lnSpc>
            </a:pPr>
            <a:endParaRPr sz="600">
              <a:latin typeface="SimSun"/>
              <a:cs typeface="SimSun"/>
            </a:endParaRPr>
          </a:p>
          <a:p>
            <a:pPr>
              <a:lnSpc>
                <a:spcPct val="100000"/>
              </a:lnSpc>
            </a:pPr>
            <a:endParaRPr sz="600">
              <a:latin typeface="SimSun"/>
              <a:cs typeface="SimSun"/>
            </a:endParaRPr>
          </a:p>
          <a:p>
            <a:pPr>
              <a:lnSpc>
                <a:spcPct val="100000"/>
              </a:lnSpc>
              <a:spcBef>
                <a:spcPts val="60"/>
              </a:spcBef>
            </a:pPr>
            <a:endParaRPr sz="750">
              <a:latin typeface="SimSun"/>
              <a:cs typeface="SimSun"/>
            </a:endParaRPr>
          </a:p>
          <a:p>
            <a:pPr marL="64769">
              <a:lnSpc>
                <a:spcPts val="635"/>
              </a:lnSpc>
              <a:tabLst>
                <a:tab pos="1310640" algn="l"/>
              </a:tabLst>
            </a:pPr>
            <a:r>
              <a:rPr dirty="0" sz="550">
                <a:solidFill>
                  <a:srgbClr val="231F20"/>
                </a:solidFill>
                <a:latin typeface="SimSun"/>
                <a:cs typeface="SimSun"/>
              </a:rPr>
              <a:t>起步開</a:t>
            </a:r>
            <a:r>
              <a:rPr dirty="0" sz="550" spc="-50">
                <a:solidFill>
                  <a:srgbClr val="231F20"/>
                </a:solidFill>
                <a:latin typeface="SimSun"/>
                <a:cs typeface="SimSun"/>
              </a:rPr>
              <a:t>始</a:t>
            </a:r>
            <a:r>
              <a:rPr dirty="0" sz="550">
                <a:solidFill>
                  <a:srgbClr val="231F20"/>
                </a:solidFill>
                <a:latin typeface="SimSun"/>
                <a:cs typeface="SimSun"/>
              </a:rPr>
              <a:t>	教練下達向左或向右迴避的指</a:t>
            </a:r>
            <a:r>
              <a:rPr dirty="0" sz="550" spc="-50">
                <a:solidFill>
                  <a:srgbClr val="231F20"/>
                </a:solidFill>
                <a:latin typeface="SimSun"/>
                <a:cs typeface="SimSun"/>
              </a:rPr>
              <a:t>令</a:t>
            </a:r>
            <a:endParaRPr sz="550">
              <a:latin typeface="SimSun"/>
              <a:cs typeface="SimSun"/>
            </a:endParaRPr>
          </a:p>
        </p:txBody>
      </p:sp>
      <p:grpSp>
        <p:nvGrpSpPr>
          <p:cNvPr id="122" name="object 122" descr=""/>
          <p:cNvGrpSpPr/>
          <p:nvPr/>
        </p:nvGrpSpPr>
        <p:grpSpPr>
          <a:xfrm>
            <a:off x="1814207" y="1498509"/>
            <a:ext cx="12748260" cy="2162810"/>
            <a:chOff x="1814207" y="1498509"/>
            <a:chExt cx="12748260" cy="2162810"/>
          </a:xfrm>
        </p:grpSpPr>
        <p:sp>
          <p:nvSpPr>
            <p:cNvPr id="123" name="object 123" descr=""/>
            <p:cNvSpPr/>
            <p:nvPr/>
          </p:nvSpPr>
          <p:spPr>
            <a:xfrm>
              <a:off x="1814207" y="2588082"/>
              <a:ext cx="5116195" cy="1073150"/>
            </a:xfrm>
            <a:custGeom>
              <a:avLst/>
              <a:gdLst/>
              <a:ahLst/>
              <a:cxnLst/>
              <a:rect l="l" t="t" r="r" b="b"/>
              <a:pathLst>
                <a:path w="5116195" h="1073150">
                  <a:moveTo>
                    <a:pt x="5115598" y="0"/>
                  </a:moveTo>
                  <a:lnTo>
                    <a:pt x="0" y="0"/>
                  </a:lnTo>
                  <a:lnTo>
                    <a:pt x="0" y="1072934"/>
                  </a:lnTo>
                  <a:lnTo>
                    <a:pt x="5115598" y="1072934"/>
                  </a:lnTo>
                  <a:lnTo>
                    <a:pt x="5115598" y="0"/>
                  </a:lnTo>
                  <a:close/>
                </a:path>
              </a:pathLst>
            </a:custGeom>
            <a:solidFill>
              <a:srgbClr val="FFFFFF"/>
            </a:solidFill>
          </p:spPr>
          <p:txBody>
            <a:bodyPr wrap="square" lIns="0" tIns="0" rIns="0" bIns="0" rtlCol="0"/>
            <a:lstStyle/>
            <a:p/>
          </p:txBody>
        </p:sp>
        <p:sp>
          <p:nvSpPr>
            <p:cNvPr id="124" name="object 124" descr=""/>
            <p:cNvSpPr/>
            <p:nvPr/>
          </p:nvSpPr>
          <p:spPr>
            <a:xfrm>
              <a:off x="2098319" y="2866567"/>
              <a:ext cx="846455" cy="537845"/>
            </a:xfrm>
            <a:custGeom>
              <a:avLst/>
              <a:gdLst/>
              <a:ahLst/>
              <a:cxnLst/>
              <a:rect l="l" t="t" r="r" b="b"/>
              <a:pathLst>
                <a:path w="846455" h="537845">
                  <a:moveTo>
                    <a:pt x="195072" y="490816"/>
                  </a:moveTo>
                  <a:lnTo>
                    <a:pt x="187439" y="483171"/>
                  </a:lnTo>
                  <a:lnTo>
                    <a:pt x="178015" y="483171"/>
                  </a:lnTo>
                  <a:lnTo>
                    <a:pt x="7645" y="483171"/>
                  </a:lnTo>
                  <a:lnTo>
                    <a:pt x="0" y="490816"/>
                  </a:lnTo>
                  <a:lnTo>
                    <a:pt x="0" y="530148"/>
                  </a:lnTo>
                  <a:lnTo>
                    <a:pt x="7645" y="537794"/>
                  </a:lnTo>
                  <a:lnTo>
                    <a:pt x="187439" y="537794"/>
                  </a:lnTo>
                  <a:lnTo>
                    <a:pt x="195072" y="530148"/>
                  </a:lnTo>
                  <a:lnTo>
                    <a:pt x="195072" y="490816"/>
                  </a:lnTo>
                  <a:close/>
                </a:path>
                <a:path w="846455" h="537845">
                  <a:moveTo>
                    <a:pt x="195072" y="7645"/>
                  </a:moveTo>
                  <a:lnTo>
                    <a:pt x="187439" y="0"/>
                  </a:lnTo>
                  <a:lnTo>
                    <a:pt x="7645" y="0"/>
                  </a:lnTo>
                  <a:lnTo>
                    <a:pt x="0" y="7645"/>
                  </a:lnTo>
                  <a:lnTo>
                    <a:pt x="0" y="46977"/>
                  </a:lnTo>
                  <a:lnTo>
                    <a:pt x="7645" y="54622"/>
                  </a:lnTo>
                  <a:lnTo>
                    <a:pt x="178015" y="54622"/>
                  </a:lnTo>
                  <a:lnTo>
                    <a:pt x="187439" y="54622"/>
                  </a:lnTo>
                  <a:lnTo>
                    <a:pt x="195072" y="46977"/>
                  </a:lnTo>
                  <a:lnTo>
                    <a:pt x="195072" y="7645"/>
                  </a:lnTo>
                  <a:close/>
                </a:path>
                <a:path w="846455" h="537845">
                  <a:moveTo>
                    <a:pt x="846251" y="490816"/>
                  </a:moveTo>
                  <a:lnTo>
                    <a:pt x="838619" y="483171"/>
                  </a:lnTo>
                  <a:lnTo>
                    <a:pt x="829195" y="483171"/>
                  </a:lnTo>
                  <a:lnTo>
                    <a:pt x="658825" y="483171"/>
                  </a:lnTo>
                  <a:lnTo>
                    <a:pt x="651179" y="490816"/>
                  </a:lnTo>
                  <a:lnTo>
                    <a:pt x="651179" y="530148"/>
                  </a:lnTo>
                  <a:lnTo>
                    <a:pt x="658825" y="537794"/>
                  </a:lnTo>
                  <a:lnTo>
                    <a:pt x="838619" y="537794"/>
                  </a:lnTo>
                  <a:lnTo>
                    <a:pt x="846251" y="530148"/>
                  </a:lnTo>
                  <a:lnTo>
                    <a:pt x="846251" y="490816"/>
                  </a:lnTo>
                  <a:close/>
                </a:path>
                <a:path w="846455" h="537845">
                  <a:moveTo>
                    <a:pt x="846251" y="7645"/>
                  </a:moveTo>
                  <a:lnTo>
                    <a:pt x="838619" y="0"/>
                  </a:lnTo>
                  <a:lnTo>
                    <a:pt x="658825" y="0"/>
                  </a:lnTo>
                  <a:lnTo>
                    <a:pt x="651179" y="7645"/>
                  </a:lnTo>
                  <a:lnTo>
                    <a:pt x="651179" y="46977"/>
                  </a:lnTo>
                  <a:lnTo>
                    <a:pt x="658825" y="54622"/>
                  </a:lnTo>
                  <a:lnTo>
                    <a:pt x="829195" y="54622"/>
                  </a:lnTo>
                  <a:lnTo>
                    <a:pt x="838619" y="54622"/>
                  </a:lnTo>
                  <a:lnTo>
                    <a:pt x="846251" y="46977"/>
                  </a:lnTo>
                  <a:lnTo>
                    <a:pt x="846251" y="7645"/>
                  </a:lnTo>
                  <a:close/>
                </a:path>
              </a:pathLst>
            </a:custGeom>
            <a:solidFill>
              <a:srgbClr val="231F20"/>
            </a:solidFill>
          </p:spPr>
          <p:txBody>
            <a:bodyPr wrap="square" lIns="0" tIns="0" rIns="0" bIns="0" rtlCol="0"/>
            <a:lstStyle/>
            <a:p/>
          </p:txBody>
        </p:sp>
        <p:pic>
          <p:nvPicPr>
            <p:cNvPr id="125" name="object 125" descr=""/>
            <p:cNvPicPr/>
            <p:nvPr/>
          </p:nvPicPr>
          <p:blipFill>
            <a:blip r:embed="rId18" cstate="print"/>
            <a:stretch>
              <a:fillRect/>
            </a:stretch>
          </p:blipFill>
          <p:spPr>
            <a:xfrm>
              <a:off x="1930563" y="2877947"/>
              <a:ext cx="1158939" cy="524321"/>
            </a:xfrm>
            <a:prstGeom prst="rect">
              <a:avLst/>
            </a:prstGeom>
          </p:spPr>
        </p:pic>
        <p:pic>
          <p:nvPicPr>
            <p:cNvPr id="126" name="object 126" descr=""/>
            <p:cNvPicPr/>
            <p:nvPr/>
          </p:nvPicPr>
          <p:blipFill>
            <a:blip r:embed="rId19" cstate="print"/>
            <a:stretch>
              <a:fillRect/>
            </a:stretch>
          </p:blipFill>
          <p:spPr>
            <a:xfrm>
              <a:off x="2590203" y="2932569"/>
              <a:ext cx="186474" cy="423946"/>
            </a:xfrm>
            <a:prstGeom prst="rect">
              <a:avLst/>
            </a:prstGeom>
          </p:spPr>
        </p:pic>
        <p:pic>
          <p:nvPicPr>
            <p:cNvPr id="127" name="object 127" descr=""/>
            <p:cNvPicPr/>
            <p:nvPr/>
          </p:nvPicPr>
          <p:blipFill>
            <a:blip r:embed="rId20" cstate="print"/>
            <a:stretch>
              <a:fillRect/>
            </a:stretch>
          </p:blipFill>
          <p:spPr>
            <a:xfrm>
              <a:off x="2031259" y="3360344"/>
              <a:ext cx="115307" cy="39598"/>
            </a:xfrm>
            <a:prstGeom prst="rect">
              <a:avLst/>
            </a:prstGeom>
          </p:spPr>
        </p:pic>
        <p:sp>
          <p:nvSpPr>
            <p:cNvPr id="128" name="object 128" descr=""/>
            <p:cNvSpPr/>
            <p:nvPr/>
          </p:nvSpPr>
          <p:spPr>
            <a:xfrm>
              <a:off x="2119685" y="3311225"/>
              <a:ext cx="935990" cy="81915"/>
            </a:xfrm>
            <a:custGeom>
              <a:avLst/>
              <a:gdLst/>
              <a:ahLst/>
              <a:cxnLst/>
              <a:rect l="l" t="t" r="r" b="b"/>
              <a:pathLst>
                <a:path w="935989" h="81914">
                  <a:moveTo>
                    <a:pt x="296062" y="0"/>
                  </a:moveTo>
                  <a:lnTo>
                    <a:pt x="219534" y="1229"/>
                  </a:lnTo>
                  <a:lnTo>
                    <a:pt x="163185" y="9834"/>
                  </a:lnTo>
                  <a:lnTo>
                    <a:pt x="99259" y="33191"/>
                  </a:lnTo>
                  <a:lnTo>
                    <a:pt x="0" y="78676"/>
                  </a:lnTo>
                  <a:lnTo>
                    <a:pt x="7539" y="79337"/>
                  </a:lnTo>
                  <a:lnTo>
                    <a:pt x="23227" y="80103"/>
                  </a:lnTo>
                  <a:lnTo>
                    <a:pt x="636955" y="80200"/>
                  </a:lnTo>
                  <a:lnTo>
                    <a:pt x="672735" y="81670"/>
                  </a:lnTo>
                  <a:lnTo>
                    <a:pt x="757285" y="78133"/>
                  </a:lnTo>
                  <a:lnTo>
                    <a:pt x="856422" y="57665"/>
                  </a:lnTo>
                  <a:lnTo>
                    <a:pt x="935964" y="8343"/>
                  </a:lnTo>
                  <a:lnTo>
                    <a:pt x="902128" y="17990"/>
                  </a:lnTo>
                  <a:lnTo>
                    <a:pt x="819229" y="37633"/>
                  </a:lnTo>
                  <a:lnTo>
                    <a:pt x="715179" y="53328"/>
                  </a:lnTo>
                  <a:lnTo>
                    <a:pt x="617893" y="51130"/>
                  </a:lnTo>
                  <a:lnTo>
                    <a:pt x="565422" y="40340"/>
                  </a:lnTo>
                  <a:lnTo>
                    <a:pt x="514852" y="28910"/>
                  </a:lnTo>
                  <a:lnTo>
                    <a:pt x="464407" y="18002"/>
                  </a:lnTo>
                  <a:lnTo>
                    <a:pt x="412311" y="8774"/>
                  </a:lnTo>
                  <a:lnTo>
                    <a:pt x="356788" y="2386"/>
                  </a:lnTo>
                  <a:lnTo>
                    <a:pt x="296062" y="0"/>
                  </a:lnTo>
                  <a:close/>
                </a:path>
              </a:pathLst>
            </a:custGeom>
            <a:solidFill>
              <a:srgbClr val="662D91">
                <a:alpha val="79998"/>
              </a:srgbClr>
            </a:solidFill>
          </p:spPr>
          <p:txBody>
            <a:bodyPr wrap="square" lIns="0" tIns="0" rIns="0" bIns="0" rtlCol="0"/>
            <a:lstStyle/>
            <a:p/>
          </p:txBody>
        </p:sp>
        <p:pic>
          <p:nvPicPr>
            <p:cNvPr id="129" name="object 129" descr=""/>
            <p:cNvPicPr/>
            <p:nvPr/>
          </p:nvPicPr>
          <p:blipFill>
            <a:blip r:embed="rId21" cstate="print"/>
            <a:stretch>
              <a:fillRect/>
            </a:stretch>
          </p:blipFill>
          <p:spPr>
            <a:xfrm>
              <a:off x="1984146" y="2937002"/>
              <a:ext cx="177444" cy="397473"/>
            </a:xfrm>
            <a:prstGeom prst="rect">
              <a:avLst/>
            </a:prstGeom>
          </p:spPr>
        </p:pic>
        <p:pic>
          <p:nvPicPr>
            <p:cNvPr id="130" name="object 130" descr=""/>
            <p:cNvPicPr/>
            <p:nvPr/>
          </p:nvPicPr>
          <p:blipFill>
            <a:blip r:embed="rId22" cstate="print"/>
            <a:stretch>
              <a:fillRect/>
            </a:stretch>
          </p:blipFill>
          <p:spPr>
            <a:xfrm>
              <a:off x="2035696" y="2870974"/>
              <a:ext cx="110870" cy="45119"/>
            </a:xfrm>
            <a:prstGeom prst="rect">
              <a:avLst/>
            </a:prstGeom>
          </p:spPr>
        </p:pic>
        <p:pic>
          <p:nvPicPr>
            <p:cNvPr id="131" name="object 131" descr=""/>
            <p:cNvPicPr/>
            <p:nvPr/>
          </p:nvPicPr>
          <p:blipFill>
            <a:blip r:embed="rId23" cstate="print"/>
            <a:stretch>
              <a:fillRect/>
            </a:stretch>
          </p:blipFill>
          <p:spPr>
            <a:xfrm>
              <a:off x="2790761" y="2961322"/>
              <a:ext cx="286702" cy="355336"/>
            </a:xfrm>
            <a:prstGeom prst="rect">
              <a:avLst/>
            </a:prstGeom>
          </p:spPr>
        </p:pic>
        <p:sp>
          <p:nvSpPr>
            <p:cNvPr id="132" name="object 132" descr=""/>
            <p:cNvSpPr/>
            <p:nvPr/>
          </p:nvSpPr>
          <p:spPr>
            <a:xfrm>
              <a:off x="2119685" y="2878023"/>
              <a:ext cx="935990" cy="81915"/>
            </a:xfrm>
            <a:custGeom>
              <a:avLst/>
              <a:gdLst/>
              <a:ahLst/>
              <a:cxnLst/>
              <a:rect l="l" t="t" r="r" b="b"/>
              <a:pathLst>
                <a:path w="935989" h="81914">
                  <a:moveTo>
                    <a:pt x="672735" y="0"/>
                  </a:moveTo>
                  <a:lnTo>
                    <a:pt x="636955" y="1470"/>
                  </a:lnTo>
                  <a:lnTo>
                    <a:pt x="23227" y="1567"/>
                  </a:lnTo>
                  <a:lnTo>
                    <a:pt x="7539" y="2333"/>
                  </a:lnTo>
                  <a:lnTo>
                    <a:pt x="99259" y="48479"/>
                  </a:lnTo>
                  <a:lnTo>
                    <a:pt x="163185" y="71836"/>
                  </a:lnTo>
                  <a:lnTo>
                    <a:pt x="219534" y="80441"/>
                  </a:lnTo>
                  <a:lnTo>
                    <a:pt x="296062" y="81670"/>
                  </a:lnTo>
                  <a:lnTo>
                    <a:pt x="356788" y="79284"/>
                  </a:lnTo>
                  <a:lnTo>
                    <a:pt x="412311" y="72896"/>
                  </a:lnTo>
                  <a:lnTo>
                    <a:pt x="464407" y="63668"/>
                  </a:lnTo>
                  <a:lnTo>
                    <a:pt x="514852" y="52760"/>
                  </a:lnTo>
                  <a:lnTo>
                    <a:pt x="565422" y="41330"/>
                  </a:lnTo>
                  <a:lnTo>
                    <a:pt x="617893" y="30540"/>
                  </a:lnTo>
                  <a:lnTo>
                    <a:pt x="715179" y="28342"/>
                  </a:lnTo>
                  <a:lnTo>
                    <a:pt x="819229" y="44037"/>
                  </a:lnTo>
                  <a:lnTo>
                    <a:pt x="902128" y="63680"/>
                  </a:lnTo>
                  <a:lnTo>
                    <a:pt x="935964" y="73327"/>
                  </a:lnTo>
                  <a:lnTo>
                    <a:pt x="856422" y="24005"/>
                  </a:lnTo>
                  <a:lnTo>
                    <a:pt x="757285" y="3537"/>
                  </a:lnTo>
                  <a:lnTo>
                    <a:pt x="672735" y="0"/>
                  </a:lnTo>
                  <a:close/>
                </a:path>
              </a:pathLst>
            </a:custGeom>
            <a:solidFill>
              <a:srgbClr val="662D91">
                <a:alpha val="79998"/>
              </a:srgbClr>
            </a:solidFill>
          </p:spPr>
          <p:txBody>
            <a:bodyPr wrap="square" lIns="0" tIns="0" rIns="0" bIns="0" rtlCol="0"/>
            <a:lstStyle/>
            <a:p/>
          </p:txBody>
        </p:sp>
        <p:pic>
          <p:nvPicPr>
            <p:cNvPr id="133" name="object 133" descr=""/>
            <p:cNvPicPr/>
            <p:nvPr/>
          </p:nvPicPr>
          <p:blipFill>
            <a:blip r:embed="rId24" cstate="print"/>
            <a:stretch>
              <a:fillRect/>
            </a:stretch>
          </p:blipFill>
          <p:spPr>
            <a:xfrm>
              <a:off x="2942109" y="3304435"/>
              <a:ext cx="124548" cy="67041"/>
            </a:xfrm>
            <a:prstGeom prst="rect">
              <a:avLst/>
            </a:prstGeom>
          </p:spPr>
        </p:pic>
        <p:pic>
          <p:nvPicPr>
            <p:cNvPr id="134" name="object 134" descr=""/>
            <p:cNvPicPr/>
            <p:nvPr/>
          </p:nvPicPr>
          <p:blipFill>
            <a:blip r:embed="rId25" cstate="print"/>
            <a:stretch>
              <a:fillRect/>
            </a:stretch>
          </p:blipFill>
          <p:spPr>
            <a:xfrm>
              <a:off x="2942109" y="2899443"/>
              <a:ext cx="124548" cy="67041"/>
            </a:xfrm>
            <a:prstGeom prst="rect">
              <a:avLst/>
            </a:prstGeom>
          </p:spPr>
        </p:pic>
        <p:pic>
          <p:nvPicPr>
            <p:cNvPr id="135" name="object 135" descr=""/>
            <p:cNvPicPr/>
            <p:nvPr/>
          </p:nvPicPr>
          <p:blipFill>
            <a:blip r:embed="rId26" cstate="print"/>
            <a:stretch>
              <a:fillRect/>
            </a:stretch>
          </p:blipFill>
          <p:spPr>
            <a:xfrm>
              <a:off x="2334437" y="3317976"/>
              <a:ext cx="357403" cy="124752"/>
            </a:xfrm>
            <a:prstGeom prst="rect">
              <a:avLst/>
            </a:prstGeom>
          </p:spPr>
        </p:pic>
        <p:sp>
          <p:nvSpPr>
            <p:cNvPr id="136" name="object 136" descr=""/>
            <p:cNvSpPr/>
            <p:nvPr/>
          </p:nvSpPr>
          <p:spPr>
            <a:xfrm>
              <a:off x="2334445" y="3318551"/>
              <a:ext cx="349250" cy="57150"/>
            </a:xfrm>
            <a:custGeom>
              <a:avLst/>
              <a:gdLst/>
              <a:ahLst/>
              <a:cxnLst/>
              <a:rect l="l" t="t" r="r" b="b"/>
              <a:pathLst>
                <a:path w="349250" h="57150">
                  <a:moveTo>
                    <a:pt x="133313" y="0"/>
                  </a:moveTo>
                  <a:lnTo>
                    <a:pt x="82119" y="1130"/>
                  </a:lnTo>
                  <a:lnTo>
                    <a:pt x="23444" y="20486"/>
                  </a:lnTo>
                  <a:lnTo>
                    <a:pt x="0" y="56833"/>
                  </a:lnTo>
                  <a:lnTo>
                    <a:pt x="338239" y="56821"/>
                  </a:lnTo>
                  <a:lnTo>
                    <a:pt x="348335" y="56389"/>
                  </a:lnTo>
                  <a:lnTo>
                    <a:pt x="349199" y="51131"/>
                  </a:lnTo>
                  <a:lnTo>
                    <a:pt x="349186" y="48870"/>
                  </a:lnTo>
                  <a:lnTo>
                    <a:pt x="347286" y="44806"/>
                  </a:lnTo>
                  <a:lnTo>
                    <a:pt x="16306" y="44806"/>
                  </a:lnTo>
                  <a:lnTo>
                    <a:pt x="26446" y="33561"/>
                  </a:lnTo>
                  <a:lnTo>
                    <a:pt x="47245" y="21700"/>
                  </a:lnTo>
                  <a:lnTo>
                    <a:pt x="82363" y="13233"/>
                  </a:lnTo>
                  <a:lnTo>
                    <a:pt x="135458" y="12167"/>
                  </a:lnTo>
                  <a:lnTo>
                    <a:pt x="219528" y="12167"/>
                  </a:lnTo>
                  <a:lnTo>
                    <a:pt x="202717" y="8815"/>
                  </a:lnTo>
                  <a:lnTo>
                    <a:pt x="133313" y="0"/>
                  </a:lnTo>
                  <a:close/>
                </a:path>
                <a:path w="349250" h="57150">
                  <a:moveTo>
                    <a:pt x="219528" y="12167"/>
                  </a:moveTo>
                  <a:lnTo>
                    <a:pt x="135458" y="12167"/>
                  </a:lnTo>
                  <a:lnTo>
                    <a:pt x="135458" y="44806"/>
                  </a:lnTo>
                  <a:lnTo>
                    <a:pt x="147485" y="44806"/>
                  </a:lnTo>
                  <a:lnTo>
                    <a:pt x="147485" y="13107"/>
                  </a:lnTo>
                  <a:lnTo>
                    <a:pt x="224240" y="13107"/>
                  </a:lnTo>
                  <a:lnTo>
                    <a:pt x="219528" y="12167"/>
                  </a:lnTo>
                  <a:close/>
                </a:path>
                <a:path w="349250" h="57150">
                  <a:moveTo>
                    <a:pt x="224240" y="13107"/>
                  </a:moveTo>
                  <a:lnTo>
                    <a:pt x="147485" y="13107"/>
                  </a:lnTo>
                  <a:lnTo>
                    <a:pt x="159663" y="14373"/>
                  </a:lnTo>
                  <a:lnTo>
                    <a:pt x="172540" y="16035"/>
                  </a:lnTo>
                  <a:lnTo>
                    <a:pt x="242017" y="28608"/>
                  </a:lnTo>
                  <a:lnTo>
                    <a:pt x="298427" y="40580"/>
                  </a:lnTo>
                  <a:lnTo>
                    <a:pt x="315671" y="44806"/>
                  </a:lnTo>
                  <a:lnTo>
                    <a:pt x="347286" y="44806"/>
                  </a:lnTo>
                  <a:lnTo>
                    <a:pt x="346755" y="43669"/>
                  </a:lnTo>
                  <a:lnTo>
                    <a:pt x="330496" y="36577"/>
                  </a:lnTo>
                  <a:lnTo>
                    <a:pt x="286966" y="25618"/>
                  </a:lnTo>
                  <a:lnTo>
                    <a:pt x="224240" y="13107"/>
                  </a:lnTo>
                  <a:close/>
                </a:path>
              </a:pathLst>
            </a:custGeom>
            <a:solidFill>
              <a:srgbClr val="3C4557"/>
            </a:solidFill>
          </p:spPr>
          <p:txBody>
            <a:bodyPr wrap="square" lIns="0" tIns="0" rIns="0" bIns="0" rtlCol="0"/>
            <a:lstStyle/>
            <a:p/>
          </p:txBody>
        </p:sp>
        <p:pic>
          <p:nvPicPr>
            <p:cNvPr id="137" name="object 137" descr=""/>
            <p:cNvPicPr/>
            <p:nvPr/>
          </p:nvPicPr>
          <p:blipFill>
            <a:blip r:embed="rId27" cstate="print"/>
            <a:stretch>
              <a:fillRect/>
            </a:stretch>
          </p:blipFill>
          <p:spPr>
            <a:xfrm>
              <a:off x="2334437" y="2827680"/>
              <a:ext cx="357403" cy="124690"/>
            </a:xfrm>
            <a:prstGeom prst="rect">
              <a:avLst/>
            </a:prstGeom>
          </p:spPr>
        </p:pic>
        <p:sp>
          <p:nvSpPr>
            <p:cNvPr id="138" name="object 138" descr=""/>
            <p:cNvSpPr/>
            <p:nvPr/>
          </p:nvSpPr>
          <p:spPr>
            <a:xfrm>
              <a:off x="2334442" y="2895522"/>
              <a:ext cx="349250" cy="57150"/>
            </a:xfrm>
            <a:custGeom>
              <a:avLst/>
              <a:gdLst/>
              <a:ahLst/>
              <a:cxnLst/>
              <a:rect l="l" t="t" r="r" b="b"/>
              <a:pathLst>
                <a:path w="349250" h="57150">
                  <a:moveTo>
                    <a:pt x="0" y="0"/>
                  </a:moveTo>
                  <a:lnTo>
                    <a:pt x="23444" y="36372"/>
                  </a:lnTo>
                  <a:lnTo>
                    <a:pt x="82126" y="55718"/>
                  </a:lnTo>
                  <a:lnTo>
                    <a:pt x="133320" y="56846"/>
                  </a:lnTo>
                  <a:lnTo>
                    <a:pt x="202730" y="48031"/>
                  </a:lnTo>
                  <a:lnTo>
                    <a:pt x="219544" y="44678"/>
                  </a:lnTo>
                  <a:lnTo>
                    <a:pt x="135458" y="44678"/>
                  </a:lnTo>
                  <a:lnTo>
                    <a:pt x="82363" y="43620"/>
                  </a:lnTo>
                  <a:lnTo>
                    <a:pt x="47245" y="35155"/>
                  </a:lnTo>
                  <a:lnTo>
                    <a:pt x="26446" y="23291"/>
                  </a:lnTo>
                  <a:lnTo>
                    <a:pt x="16306" y="12039"/>
                  </a:lnTo>
                  <a:lnTo>
                    <a:pt x="347287" y="12039"/>
                  </a:lnTo>
                  <a:lnTo>
                    <a:pt x="349186" y="7975"/>
                  </a:lnTo>
                  <a:lnTo>
                    <a:pt x="349199" y="5714"/>
                  </a:lnTo>
                  <a:lnTo>
                    <a:pt x="348335" y="457"/>
                  </a:lnTo>
                  <a:lnTo>
                    <a:pt x="338239" y="12"/>
                  </a:lnTo>
                  <a:lnTo>
                    <a:pt x="0" y="0"/>
                  </a:lnTo>
                  <a:close/>
                </a:path>
                <a:path w="349250" h="57150">
                  <a:moveTo>
                    <a:pt x="147485" y="12039"/>
                  </a:moveTo>
                  <a:lnTo>
                    <a:pt x="135458" y="12039"/>
                  </a:lnTo>
                  <a:lnTo>
                    <a:pt x="135458" y="44678"/>
                  </a:lnTo>
                  <a:lnTo>
                    <a:pt x="219544" y="44678"/>
                  </a:lnTo>
                  <a:lnTo>
                    <a:pt x="224257" y="43738"/>
                  </a:lnTo>
                  <a:lnTo>
                    <a:pt x="147485" y="43738"/>
                  </a:lnTo>
                  <a:lnTo>
                    <a:pt x="147485" y="12039"/>
                  </a:lnTo>
                  <a:close/>
                </a:path>
                <a:path w="349250" h="57150">
                  <a:moveTo>
                    <a:pt x="347287" y="12039"/>
                  </a:moveTo>
                  <a:lnTo>
                    <a:pt x="315671" y="12039"/>
                  </a:lnTo>
                  <a:lnTo>
                    <a:pt x="298427" y="16265"/>
                  </a:lnTo>
                  <a:lnTo>
                    <a:pt x="274264" y="21628"/>
                  </a:lnTo>
                  <a:lnTo>
                    <a:pt x="200520" y="36207"/>
                  </a:lnTo>
                  <a:lnTo>
                    <a:pt x="159663" y="42469"/>
                  </a:lnTo>
                  <a:lnTo>
                    <a:pt x="147485" y="43738"/>
                  </a:lnTo>
                  <a:lnTo>
                    <a:pt x="224257" y="43738"/>
                  </a:lnTo>
                  <a:lnTo>
                    <a:pt x="286971" y="31233"/>
                  </a:lnTo>
                  <a:lnTo>
                    <a:pt x="330498" y="20273"/>
                  </a:lnTo>
                  <a:lnTo>
                    <a:pt x="346755" y="13178"/>
                  </a:lnTo>
                  <a:lnTo>
                    <a:pt x="347287" y="12039"/>
                  </a:lnTo>
                  <a:close/>
                </a:path>
              </a:pathLst>
            </a:custGeom>
            <a:solidFill>
              <a:srgbClr val="3C4557"/>
            </a:solidFill>
          </p:spPr>
          <p:txBody>
            <a:bodyPr wrap="square" lIns="0" tIns="0" rIns="0" bIns="0" rtlCol="0"/>
            <a:lstStyle/>
            <a:p/>
          </p:txBody>
        </p:sp>
        <p:sp>
          <p:nvSpPr>
            <p:cNvPr id="139" name="object 139" descr=""/>
            <p:cNvSpPr/>
            <p:nvPr/>
          </p:nvSpPr>
          <p:spPr>
            <a:xfrm>
              <a:off x="3848849" y="2866567"/>
              <a:ext cx="846455" cy="537845"/>
            </a:xfrm>
            <a:custGeom>
              <a:avLst/>
              <a:gdLst/>
              <a:ahLst/>
              <a:cxnLst/>
              <a:rect l="l" t="t" r="r" b="b"/>
              <a:pathLst>
                <a:path w="846454" h="537845">
                  <a:moveTo>
                    <a:pt x="195072" y="490816"/>
                  </a:moveTo>
                  <a:lnTo>
                    <a:pt x="187439" y="483171"/>
                  </a:lnTo>
                  <a:lnTo>
                    <a:pt x="178015" y="483171"/>
                  </a:lnTo>
                  <a:lnTo>
                    <a:pt x="7645" y="483171"/>
                  </a:lnTo>
                  <a:lnTo>
                    <a:pt x="0" y="490816"/>
                  </a:lnTo>
                  <a:lnTo>
                    <a:pt x="0" y="530148"/>
                  </a:lnTo>
                  <a:lnTo>
                    <a:pt x="7645" y="537794"/>
                  </a:lnTo>
                  <a:lnTo>
                    <a:pt x="187439" y="537794"/>
                  </a:lnTo>
                  <a:lnTo>
                    <a:pt x="195072" y="530148"/>
                  </a:lnTo>
                  <a:lnTo>
                    <a:pt x="195072" y="490816"/>
                  </a:lnTo>
                  <a:close/>
                </a:path>
                <a:path w="846454" h="537845">
                  <a:moveTo>
                    <a:pt x="195072" y="7645"/>
                  </a:moveTo>
                  <a:lnTo>
                    <a:pt x="187439" y="0"/>
                  </a:lnTo>
                  <a:lnTo>
                    <a:pt x="7645" y="0"/>
                  </a:lnTo>
                  <a:lnTo>
                    <a:pt x="0" y="7645"/>
                  </a:lnTo>
                  <a:lnTo>
                    <a:pt x="0" y="46977"/>
                  </a:lnTo>
                  <a:lnTo>
                    <a:pt x="7645" y="54622"/>
                  </a:lnTo>
                  <a:lnTo>
                    <a:pt x="178015" y="54622"/>
                  </a:lnTo>
                  <a:lnTo>
                    <a:pt x="187439" y="54622"/>
                  </a:lnTo>
                  <a:lnTo>
                    <a:pt x="195072" y="46977"/>
                  </a:lnTo>
                  <a:lnTo>
                    <a:pt x="195072" y="7645"/>
                  </a:lnTo>
                  <a:close/>
                </a:path>
                <a:path w="846454" h="537845">
                  <a:moveTo>
                    <a:pt x="846251" y="490816"/>
                  </a:moveTo>
                  <a:lnTo>
                    <a:pt x="838619" y="483171"/>
                  </a:lnTo>
                  <a:lnTo>
                    <a:pt x="829195" y="483171"/>
                  </a:lnTo>
                  <a:lnTo>
                    <a:pt x="658825" y="483171"/>
                  </a:lnTo>
                  <a:lnTo>
                    <a:pt x="651179" y="490816"/>
                  </a:lnTo>
                  <a:lnTo>
                    <a:pt x="651179" y="530148"/>
                  </a:lnTo>
                  <a:lnTo>
                    <a:pt x="658825" y="537794"/>
                  </a:lnTo>
                  <a:lnTo>
                    <a:pt x="838619" y="537794"/>
                  </a:lnTo>
                  <a:lnTo>
                    <a:pt x="846251" y="530148"/>
                  </a:lnTo>
                  <a:lnTo>
                    <a:pt x="846251" y="490816"/>
                  </a:lnTo>
                  <a:close/>
                </a:path>
                <a:path w="846454" h="537845">
                  <a:moveTo>
                    <a:pt x="846251" y="7645"/>
                  </a:moveTo>
                  <a:lnTo>
                    <a:pt x="838619" y="0"/>
                  </a:lnTo>
                  <a:lnTo>
                    <a:pt x="658825" y="0"/>
                  </a:lnTo>
                  <a:lnTo>
                    <a:pt x="651179" y="7645"/>
                  </a:lnTo>
                  <a:lnTo>
                    <a:pt x="651179" y="46977"/>
                  </a:lnTo>
                  <a:lnTo>
                    <a:pt x="658825" y="54622"/>
                  </a:lnTo>
                  <a:lnTo>
                    <a:pt x="829195" y="54622"/>
                  </a:lnTo>
                  <a:lnTo>
                    <a:pt x="838619" y="54622"/>
                  </a:lnTo>
                  <a:lnTo>
                    <a:pt x="846251" y="46977"/>
                  </a:lnTo>
                  <a:lnTo>
                    <a:pt x="846251" y="7645"/>
                  </a:lnTo>
                  <a:close/>
                </a:path>
              </a:pathLst>
            </a:custGeom>
            <a:solidFill>
              <a:srgbClr val="231F20"/>
            </a:solidFill>
          </p:spPr>
          <p:txBody>
            <a:bodyPr wrap="square" lIns="0" tIns="0" rIns="0" bIns="0" rtlCol="0"/>
            <a:lstStyle/>
            <a:p/>
          </p:txBody>
        </p:sp>
        <p:pic>
          <p:nvPicPr>
            <p:cNvPr id="140" name="object 140" descr=""/>
            <p:cNvPicPr/>
            <p:nvPr/>
          </p:nvPicPr>
          <p:blipFill>
            <a:blip r:embed="rId28" cstate="print"/>
            <a:stretch>
              <a:fillRect/>
            </a:stretch>
          </p:blipFill>
          <p:spPr>
            <a:xfrm>
              <a:off x="3681088" y="2877947"/>
              <a:ext cx="1158945" cy="524321"/>
            </a:xfrm>
            <a:prstGeom prst="rect">
              <a:avLst/>
            </a:prstGeom>
          </p:spPr>
        </p:pic>
        <p:pic>
          <p:nvPicPr>
            <p:cNvPr id="141" name="object 141" descr=""/>
            <p:cNvPicPr/>
            <p:nvPr/>
          </p:nvPicPr>
          <p:blipFill>
            <a:blip r:embed="rId29" cstate="print"/>
            <a:stretch>
              <a:fillRect/>
            </a:stretch>
          </p:blipFill>
          <p:spPr>
            <a:xfrm>
              <a:off x="4340732" y="2932570"/>
              <a:ext cx="186486" cy="423946"/>
            </a:xfrm>
            <a:prstGeom prst="rect">
              <a:avLst/>
            </a:prstGeom>
          </p:spPr>
        </p:pic>
        <p:pic>
          <p:nvPicPr>
            <p:cNvPr id="142" name="object 142" descr=""/>
            <p:cNvPicPr/>
            <p:nvPr/>
          </p:nvPicPr>
          <p:blipFill>
            <a:blip r:embed="rId20" cstate="print"/>
            <a:stretch>
              <a:fillRect/>
            </a:stretch>
          </p:blipFill>
          <p:spPr>
            <a:xfrm>
              <a:off x="3781782" y="3360344"/>
              <a:ext cx="115314" cy="39598"/>
            </a:xfrm>
            <a:prstGeom prst="rect">
              <a:avLst/>
            </a:prstGeom>
          </p:spPr>
        </p:pic>
        <p:sp>
          <p:nvSpPr>
            <p:cNvPr id="143" name="object 143" descr=""/>
            <p:cNvSpPr/>
            <p:nvPr/>
          </p:nvSpPr>
          <p:spPr>
            <a:xfrm>
              <a:off x="3870215" y="3311225"/>
              <a:ext cx="935990" cy="81915"/>
            </a:xfrm>
            <a:custGeom>
              <a:avLst/>
              <a:gdLst/>
              <a:ahLst/>
              <a:cxnLst/>
              <a:rect l="l" t="t" r="r" b="b"/>
              <a:pathLst>
                <a:path w="935989" h="81914">
                  <a:moveTo>
                    <a:pt x="296062" y="0"/>
                  </a:moveTo>
                  <a:lnTo>
                    <a:pt x="219534" y="1229"/>
                  </a:lnTo>
                  <a:lnTo>
                    <a:pt x="163185" y="9834"/>
                  </a:lnTo>
                  <a:lnTo>
                    <a:pt x="99259" y="33191"/>
                  </a:lnTo>
                  <a:lnTo>
                    <a:pt x="0" y="78676"/>
                  </a:lnTo>
                  <a:lnTo>
                    <a:pt x="7539" y="79337"/>
                  </a:lnTo>
                  <a:lnTo>
                    <a:pt x="23227" y="80103"/>
                  </a:lnTo>
                  <a:lnTo>
                    <a:pt x="636955" y="80200"/>
                  </a:lnTo>
                  <a:lnTo>
                    <a:pt x="672735" y="81670"/>
                  </a:lnTo>
                  <a:lnTo>
                    <a:pt x="757285" y="78133"/>
                  </a:lnTo>
                  <a:lnTo>
                    <a:pt x="856422" y="57665"/>
                  </a:lnTo>
                  <a:lnTo>
                    <a:pt x="935964" y="8343"/>
                  </a:lnTo>
                  <a:lnTo>
                    <a:pt x="902128" y="17990"/>
                  </a:lnTo>
                  <a:lnTo>
                    <a:pt x="819229" y="37633"/>
                  </a:lnTo>
                  <a:lnTo>
                    <a:pt x="715179" y="53328"/>
                  </a:lnTo>
                  <a:lnTo>
                    <a:pt x="617893" y="51130"/>
                  </a:lnTo>
                  <a:lnTo>
                    <a:pt x="565422" y="40340"/>
                  </a:lnTo>
                  <a:lnTo>
                    <a:pt x="514852" y="28910"/>
                  </a:lnTo>
                  <a:lnTo>
                    <a:pt x="464407" y="18002"/>
                  </a:lnTo>
                  <a:lnTo>
                    <a:pt x="412311" y="8774"/>
                  </a:lnTo>
                  <a:lnTo>
                    <a:pt x="356788" y="2386"/>
                  </a:lnTo>
                  <a:lnTo>
                    <a:pt x="296062" y="0"/>
                  </a:lnTo>
                  <a:close/>
                </a:path>
              </a:pathLst>
            </a:custGeom>
            <a:solidFill>
              <a:srgbClr val="662D91">
                <a:alpha val="79998"/>
              </a:srgbClr>
            </a:solidFill>
          </p:spPr>
          <p:txBody>
            <a:bodyPr wrap="square" lIns="0" tIns="0" rIns="0" bIns="0" rtlCol="0"/>
            <a:lstStyle/>
            <a:p/>
          </p:txBody>
        </p:sp>
        <p:pic>
          <p:nvPicPr>
            <p:cNvPr id="144" name="object 144" descr=""/>
            <p:cNvPicPr/>
            <p:nvPr/>
          </p:nvPicPr>
          <p:blipFill>
            <a:blip r:embed="rId21" cstate="print"/>
            <a:stretch>
              <a:fillRect/>
            </a:stretch>
          </p:blipFill>
          <p:spPr>
            <a:xfrm>
              <a:off x="3734676" y="2937002"/>
              <a:ext cx="177457" cy="397473"/>
            </a:xfrm>
            <a:prstGeom prst="rect">
              <a:avLst/>
            </a:prstGeom>
          </p:spPr>
        </p:pic>
        <p:pic>
          <p:nvPicPr>
            <p:cNvPr id="145" name="object 145" descr=""/>
            <p:cNvPicPr/>
            <p:nvPr/>
          </p:nvPicPr>
          <p:blipFill>
            <a:blip r:embed="rId30" cstate="print"/>
            <a:stretch>
              <a:fillRect/>
            </a:stretch>
          </p:blipFill>
          <p:spPr>
            <a:xfrm>
              <a:off x="4541302" y="2961322"/>
              <a:ext cx="286691" cy="355336"/>
            </a:xfrm>
            <a:prstGeom prst="rect">
              <a:avLst/>
            </a:prstGeom>
          </p:spPr>
        </p:pic>
        <p:pic>
          <p:nvPicPr>
            <p:cNvPr id="146" name="object 146" descr=""/>
            <p:cNvPicPr/>
            <p:nvPr/>
          </p:nvPicPr>
          <p:blipFill>
            <a:blip r:embed="rId31" cstate="print"/>
            <a:stretch>
              <a:fillRect/>
            </a:stretch>
          </p:blipFill>
          <p:spPr>
            <a:xfrm>
              <a:off x="3786224" y="2870974"/>
              <a:ext cx="110872" cy="45119"/>
            </a:xfrm>
            <a:prstGeom prst="rect">
              <a:avLst/>
            </a:prstGeom>
          </p:spPr>
        </p:pic>
        <p:sp>
          <p:nvSpPr>
            <p:cNvPr id="147" name="object 147" descr=""/>
            <p:cNvSpPr/>
            <p:nvPr/>
          </p:nvSpPr>
          <p:spPr>
            <a:xfrm>
              <a:off x="3870215" y="2878023"/>
              <a:ext cx="935990" cy="81915"/>
            </a:xfrm>
            <a:custGeom>
              <a:avLst/>
              <a:gdLst/>
              <a:ahLst/>
              <a:cxnLst/>
              <a:rect l="l" t="t" r="r" b="b"/>
              <a:pathLst>
                <a:path w="935989" h="81914">
                  <a:moveTo>
                    <a:pt x="672735" y="0"/>
                  </a:moveTo>
                  <a:lnTo>
                    <a:pt x="636955" y="1470"/>
                  </a:lnTo>
                  <a:lnTo>
                    <a:pt x="23227" y="1567"/>
                  </a:lnTo>
                  <a:lnTo>
                    <a:pt x="7539" y="2333"/>
                  </a:lnTo>
                  <a:lnTo>
                    <a:pt x="99259" y="48479"/>
                  </a:lnTo>
                  <a:lnTo>
                    <a:pt x="163185" y="71836"/>
                  </a:lnTo>
                  <a:lnTo>
                    <a:pt x="219534" y="80441"/>
                  </a:lnTo>
                  <a:lnTo>
                    <a:pt x="296062" y="81670"/>
                  </a:lnTo>
                  <a:lnTo>
                    <a:pt x="356788" y="79284"/>
                  </a:lnTo>
                  <a:lnTo>
                    <a:pt x="412311" y="72896"/>
                  </a:lnTo>
                  <a:lnTo>
                    <a:pt x="464407" y="63668"/>
                  </a:lnTo>
                  <a:lnTo>
                    <a:pt x="514852" y="52760"/>
                  </a:lnTo>
                  <a:lnTo>
                    <a:pt x="565422" y="41330"/>
                  </a:lnTo>
                  <a:lnTo>
                    <a:pt x="617893" y="30540"/>
                  </a:lnTo>
                  <a:lnTo>
                    <a:pt x="715179" y="28342"/>
                  </a:lnTo>
                  <a:lnTo>
                    <a:pt x="819229" y="44037"/>
                  </a:lnTo>
                  <a:lnTo>
                    <a:pt x="902128" y="63680"/>
                  </a:lnTo>
                  <a:lnTo>
                    <a:pt x="935964" y="73327"/>
                  </a:lnTo>
                  <a:lnTo>
                    <a:pt x="856422" y="24005"/>
                  </a:lnTo>
                  <a:lnTo>
                    <a:pt x="757285" y="3537"/>
                  </a:lnTo>
                  <a:lnTo>
                    <a:pt x="672735" y="0"/>
                  </a:lnTo>
                  <a:close/>
                </a:path>
              </a:pathLst>
            </a:custGeom>
            <a:solidFill>
              <a:srgbClr val="662D91">
                <a:alpha val="79998"/>
              </a:srgbClr>
            </a:solidFill>
          </p:spPr>
          <p:txBody>
            <a:bodyPr wrap="square" lIns="0" tIns="0" rIns="0" bIns="0" rtlCol="0"/>
            <a:lstStyle/>
            <a:p/>
          </p:txBody>
        </p:sp>
        <p:pic>
          <p:nvPicPr>
            <p:cNvPr id="148" name="object 148" descr=""/>
            <p:cNvPicPr/>
            <p:nvPr/>
          </p:nvPicPr>
          <p:blipFill>
            <a:blip r:embed="rId24" cstate="print"/>
            <a:stretch>
              <a:fillRect/>
            </a:stretch>
          </p:blipFill>
          <p:spPr>
            <a:xfrm>
              <a:off x="4692639" y="3304435"/>
              <a:ext cx="124548" cy="67041"/>
            </a:xfrm>
            <a:prstGeom prst="rect">
              <a:avLst/>
            </a:prstGeom>
          </p:spPr>
        </p:pic>
        <p:pic>
          <p:nvPicPr>
            <p:cNvPr id="149" name="object 149" descr=""/>
            <p:cNvPicPr/>
            <p:nvPr/>
          </p:nvPicPr>
          <p:blipFill>
            <a:blip r:embed="rId25" cstate="print"/>
            <a:stretch>
              <a:fillRect/>
            </a:stretch>
          </p:blipFill>
          <p:spPr>
            <a:xfrm>
              <a:off x="4692639" y="2899443"/>
              <a:ext cx="124548" cy="67041"/>
            </a:xfrm>
            <a:prstGeom prst="rect">
              <a:avLst/>
            </a:prstGeom>
          </p:spPr>
        </p:pic>
        <p:pic>
          <p:nvPicPr>
            <p:cNvPr id="150" name="object 150" descr=""/>
            <p:cNvPicPr/>
            <p:nvPr/>
          </p:nvPicPr>
          <p:blipFill>
            <a:blip r:embed="rId26" cstate="print"/>
            <a:stretch>
              <a:fillRect/>
            </a:stretch>
          </p:blipFill>
          <p:spPr>
            <a:xfrm>
              <a:off x="4084967" y="3317976"/>
              <a:ext cx="357403" cy="124752"/>
            </a:xfrm>
            <a:prstGeom prst="rect">
              <a:avLst/>
            </a:prstGeom>
          </p:spPr>
        </p:pic>
        <p:sp>
          <p:nvSpPr>
            <p:cNvPr id="151" name="object 151" descr=""/>
            <p:cNvSpPr/>
            <p:nvPr/>
          </p:nvSpPr>
          <p:spPr>
            <a:xfrm>
              <a:off x="4084975" y="3318551"/>
              <a:ext cx="349250" cy="57150"/>
            </a:xfrm>
            <a:custGeom>
              <a:avLst/>
              <a:gdLst/>
              <a:ahLst/>
              <a:cxnLst/>
              <a:rect l="l" t="t" r="r" b="b"/>
              <a:pathLst>
                <a:path w="349250" h="57150">
                  <a:moveTo>
                    <a:pt x="133313" y="0"/>
                  </a:moveTo>
                  <a:lnTo>
                    <a:pt x="82119" y="1130"/>
                  </a:lnTo>
                  <a:lnTo>
                    <a:pt x="23444" y="20486"/>
                  </a:lnTo>
                  <a:lnTo>
                    <a:pt x="0" y="56833"/>
                  </a:lnTo>
                  <a:lnTo>
                    <a:pt x="338239" y="56821"/>
                  </a:lnTo>
                  <a:lnTo>
                    <a:pt x="348335" y="56389"/>
                  </a:lnTo>
                  <a:lnTo>
                    <a:pt x="349199" y="51131"/>
                  </a:lnTo>
                  <a:lnTo>
                    <a:pt x="349186" y="48870"/>
                  </a:lnTo>
                  <a:lnTo>
                    <a:pt x="347286" y="44806"/>
                  </a:lnTo>
                  <a:lnTo>
                    <a:pt x="16306" y="44806"/>
                  </a:lnTo>
                  <a:lnTo>
                    <a:pt x="26446" y="33561"/>
                  </a:lnTo>
                  <a:lnTo>
                    <a:pt x="47245" y="21700"/>
                  </a:lnTo>
                  <a:lnTo>
                    <a:pt x="82363" y="13233"/>
                  </a:lnTo>
                  <a:lnTo>
                    <a:pt x="135458" y="12167"/>
                  </a:lnTo>
                  <a:lnTo>
                    <a:pt x="219528" y="12167"/>
                  </a:lnTo>
                  <a:lnTo>
                    <a:pt x="202717" y="8815"/>
                  </a:lnTo>
                  <a:lnTo>
                    <a:pt x="133313" y="0"/>
                  </a:lnTo>
                  <a:close/>
                </a:path>
                <a:path w="349250" h="57150">
                  <a:moveTo>
                    <a:pt x="219528" y="12167"/>
                  </a:moveTo>
                  <a:lnTo>
                    <a:pt x="135458" y="12167"/>
                  </a:lnTo>
                  <a:lnTo>
                    <a:pt x="135458" y="44806"/>
                  </a:lnTo>
                  <a:lnTo>
                    <a:pt x="147485" y="44806"/>
                  </a:lnTo>
                  <a:lnTo>
                    <a:pt x="147485" y="13107"/>
                  </a:lnTo>
                  <a:lnTo>
                    <a:pt x="224240" y="13107"/>
                  </a:lnTo>
                  <a:lnTo>
                    <a:pt x="219528" y="12167"/>
                  </a:lnTo>
                  <a:close/>
                </a:path>
                <a:path w="349250" h="57150">
                  <a:moveTo>
                    <a:pt x="224240" y="13107"/>
                  </a:moveTo>
                  <a:lnTo>
                    <a:pt x="147485" y="13107"/>
                  </a:lnTo>
                  <a:lnTo>
                    <a:pt x="159663" y="14373"/>
                  </a:lnTo>
                  <a:lnTo>
                    <a:pt x="172540" y="16035"/>
                  </a:lnTo>
                  <a:lnTo>
                    <a:pt x="242017" y="28608"/>
                  </a:lnTo>
                  <a:lnTo>
                    <a:pt x="298427" y="40580"/>
                  </a:lnTo>
                  <a:lnTo>
                    <a:pt x="315671" y="44806"/>
                  </a:lnTo>
                  <a:lnTo>
                    <a:pt x="347286" y="44806"/>
                  </a:lnTo>
                  <a:lnTo>
                    <a:pt x="346755" y="43669"/>
                  </a:lnTo>
                  <a:lnTo>
                    <a:pt x="330496" y="36577"/>
                  </a:lnTo>
                  <a:lnTo>
                    <a:pt x="286966" y="25618"/>
                  </a:lnTo>
                  <a:lnTo>
                    <a:pt x="224240" y="13107"/>
                  </a:lnTo>
                  <a:close/>
                </a:path>
              </a:pathLst>
            </a:custGeom>
            <a:solidFill>
              <a:srgbClr val="3C4557"/>
            </a:solidFill>
          </p:spPr>
          <p:txBody>
            <a:bodyPr wrap="square" lIns="0" tIns="0" rIns="0" bIns="0" rtlCol="0"/>
            <a:lstStyle/>
            <a:p/>
          </p:txBody>
        </p:sp>
        <p:pic>
          <p:nvPicPr>
            <p:cNvPr id="152" name="object 152" descr=""/>
            <p:cNvPicPr/>
            <p:nvPr/>
          </p:nvPicPr>
          <p:blipFill>
            <a:blip r:embed="rId32" cstate="print"/>
            <a:stretch>
              <a:fillRect/>
            </a:stretch>
          </p:blipFill>
          <p:spPr>
            <a:xfrm>
              <a:off x="4084967" y="2827680"/>
              <a:ext cx="357403" cy="124690"/>
            </a:xfrm>
            <a:prstGeom prst="rect">
              <a:avLst/>
            </a:prstGeom>
          </p:spPr>
        </p:pic>
        <p:sp>
          <p:nvSpPr>
            <p:cNvPr id="153" name="object 153" descr=""/>
            <p:cNvSpPr/>
            <p:nvPr/>
          </p:nvSpPr>
          <p:spPr>
            <a:xfrm>
              <a:off x="4084972" y="2895522"/>
              <a:ext cx="349250" cy="57150"/>
            </a:xfrm>
            <a:custGeom>
              <a:avLst/>
              <a:gdLst/>
              <a:ahLst/>
              <a:cxnLst/>
              <a:rect l="l" t="t" r="r" b="b"/>
              <a:pathLst>
                <a:path w="349250" h="57150">
                  <a:moveTo>
                    <a:pt x="0" y="0"/>
                  </a:moveTo>
                  <a:lnTo>
                    <a:pt x="23444" y="36372"/>
                  </a:lnTo>
                  <a:lnTo>
                    <a:pt x="82126" y="55718"/>
                  </a:lnTo>
                  <a:lnTo>
                    <a:pt x="133320" y="56846"/>
                  </a:lnTo>
                  <a:lnTo>
                    <a:pt x="202730" y="48031"/>
                  </a:lnTo>
                  <a:lnTo>
                    <a:pt x="219544" y="44678"/>
                  </a:lnTo>
                  <a:lnTo>
                    <a:pt x="135458" y="44678"/>
                  </a:lnTo>
                  <a:lnTo>
                    <a:pt x="82363" y="43620"/>
                  </a:lnTo>
                  <a:lnTo>
                    <a:pt x="47245" y="35155"/>
                  </a:lnTo>
                  <a:lnTo>
                    <a:pt x="26446" y="23291"/>
                  </a:lnTo>
                  <a:lnTo>
                    <a:pt x="16306" y="12039"/>
                  </a:lnTo>
                  <a:lnTo>
                    <a:pt x="347287" y="12039"/>
                  </a:lnTo>
                  <a:lnTo>
                    <a:pt x="349186" y="7975"/>
                  </a:lnTo>
                  <a:lnTo>
                    <a:pt x="349199" y="5714"/>
                  </a:lnTo>
                  <a:lnTo>
                    <a:pt x="348335" y="457"/>
                  </a:lnTo>
                  <a:lnTo>
                    <a:pt x="338239" y="12"/>
                  </a:lnTo>
                  <a:lnTo>
                    <a:pt x="0" y="0"/>
                  </a:lnTo>
                  <a:close/>
                </a:path>
                <a:path w="349250" h="57150">
                  <a:moveTo>
                    <a:pt x="147485" y="12039"/>
                  </a:moveTo>
                  <a:lnTo>
                    <a:pt x="135458" y="12039"/>
                  </a:lnTo>
                  <a:lnTo>
                    <a:pt x="135458" y="44678"/>
                  </a:lnTo>
                  <a:lnTo>
                    <a:pt x="219544" y="44678"/>
                  </a:lnTo>
                  <a:lnTo>
                    <a:pt x="224257" y="43738"/>
                  </a:lnTo>
                  <a:lnTo>
                    <a:pt x="147485" y="43738"/>
                  </a:lnTo>
                  <a:lnTo>
                    <a:pt x="147485" y="12039"/>
                  </a:lnTo>
                  <a:close/>
                </a:path>
                <a:path w="349250" h="57150">
                  <a:moveTo>
                    <a:pt x="347287" y="12039"/>
                  </a:moveTo>
                  <a:lnTo>
                    <a:pt x="315671" y="12039"/>
                  </a:lnTo>
                  <a:lnTo>
                    <a:pt x="298427" y="16265"/>
                  </a:lnTo>
                  <a:lnTo>
                    <a:pt x="274264" y="21628"/>
                  </a:lnTo>
                  <a:lnTo>
                    <a:pt x="200520" y="36207"/>
                  </a:lnTo>
                  <a:lnTo>
                    <a:pt x="159663" y="42469"/>
                  </a:lnTo>
                  <a:lnTo>
                    <a:pt x="147485" y="43738"/>
                  </a:lnTo>
                  <a:lnTo>
                    <a:pt x="224257" y="43738"/>
                  </a:lnTo>
                  <a:lnTo>
                    <a:pt x="286971" y="31233"/>
                  </a:lnTo>
                  <a:lnTo>
                    <a:pt x="330498" y="20273"/>
                  </a:lnTo>
                  <a:lnTo>
                    <a:pt x="346755" y="13178"/>
                  </a:lnTo>
                  <a:lnTo>
                    <a:pt x="347287" y="12039"/>
                  </a:lnTo>
                  <a:close/>
                </a:path>
              </a:pathLst>
            </a:custGeom>
            <a:solidFill>
              <a:srgbClr val="3C4557"/>
            </a:solidFill>
          </p:spPr>
          <p:txBody>
            <a:bodyPr wrap="square" lIns="0" tIns="0" rIns="0" bIns="0" rtlCol="0"/>
            <a:lstStyle/>
            <a:p/>
          </p:txBody>
        </p:sp>
        <p:pic>
          <p:nvPicPr>
            <p:cNvPr id="154" name="object 154" descr=""/>
            <p:cNvPicPr/>
            <p:nvPr/>
          </p:nvPicPr>
          <p:blipFill>
            <a:blip r:embed="rId33" cstate="print"/>
            <a:stretch>
              <a:fillRect/>
            </a:stretch>
          </p:blipFill>
          <p:spPr>
            <a:xfrm>
              <a:off x="4843031" y="2722079"/>
              <a:ext cx="1863458" cy="827951"/>
            </a:xfrm>
            <a:prstGeom prst="rect">
              <a:avLst/>
            </a:prstGeom>
          </p:spPr>
        </p:pic>
        <p:pic>
          <p:nvPicPr>
            <p:cNvPr id="155" name="object 155" descr=""/>
            <p:cNvPicPr/>
            <p:nvPr/>
          </p:nvPicPr>
          <p:blipFill>
            <a:blip r:embed="rId34" cstate="print"/>
            <a:stretch>
              <a:fillRect/>
            </a:stretch>
          </p:blipFill>
          <p:spPr>
            <a:xfrm>
              <a:off x="3091929" y="3017685"/>
              <a:ext cx="587374" cy="236423"/>
            </a:xfrm>
            <a:prstGeom prst="rect">
              <a:avLst/>
            </a:prstGeom>
          </p:spPr>
        </p:pic>
        <p:sp>
          <p:nvSpPr>
            <p:cNvPr id="156" name="object 156" descr=""/>
            <p:cNvSpPr/>
            <p:nvPr/>
          </p:nvSpPr>
          <p:spPr>
            <a:xfrm>
              <a:off x="6726885" y="2715069"/>
              <a:ext cx="48260" cy="850265"/>
            </a:xfrm>
            <a:custGeom>
              <a:avLst/>
              <a:gdLst/>
              <a:ahLst/>
              <a:cxnLst/>
              <a:rect l="l" t="t" r="r" b="b"/>
              <a:pathLst>
                <a:path w="48259" h="850264">
                  <a:moveTo>
                    <a:pt x="48120" y="589534"/>
                  </a:moveTo>
                  <a:lnTo>
                    <a:pt x="0" y="589534"/>
                  </a:lnTo>
                  <a:lnTo>
                    <a:pt x="0" y="850201"/>
                  </a:lnTo>
                  <a:lnTo>
                    <a:pt x="48120" y="850201"/>
                  </a:lnTo>
                  <a:lnTo>
                    <a:pt x="48120" y="589534"/>
                  </a:lnTo>
                  <a:close/>
                </a:path>
                <a:path w="48259" h="850264">
                  <a:moveTo>
                    <a:pt x="48120" y="0"/>
                  </a:moveTo>
                  <a:lnTo>
                    <a:pt x="0" y="0"/>
                  </a:lnTo>
                  <a:lnTo>
                    <a:pt x="0" y="260667"/>
                  </a:lnTo>
                  <a:lnTo>
                    <a:pt x="48120" y="260667"/>
                  </a:lnTo>
                  <a:lnTo>
                    <a:pt x="48120" y="0"/>
                  </a:lnTo>
                  <a:close/>
                </a:path>
              </a:pathLst>
            </a:custGeom>
            <a:solidFill>
              <a:srgbClr val="808285"/>
            </a:solidFill>
          </p:spPr>
          <p:txBody>
            <a:bodyPr wrap="square" lIns="0" tIns="0" rIns="0" bIns="0" rtlCol="0"/>
            <a:lstStyle/>
            <a:p/>
          </p:txBody>
        </p:sp>
        <p:pic>
          <p:nvPicPr>
            <p:cNvPr id="157" name="object 157" descr=""/>
            <p:cNvPicPr/>
            <p:nvPr/>
          </p:nvPicPr>
          <p:blipFill>
            <a:blip r:embed="rId35" cstate="print"/>
            <a:stretch>
              <a:fillRect/>
            </a:stretch>
          </p:blipFill>
          <p:spPr>
            <a:xfrm>
              <a:off x="6438734" y="3017429"/>
              <a:ext cx="147246" cy="191287"/>
            </a:xfrm>
            <a:prstGeom prst="rect">
              <a:avLst/>
            </a:prstGeom>
          </p:spPr>
        </p:pic>
        <p:sp>
          <p:nvSpPr>
            <p:cNvPr id="158" name="object 158" descr=""/>
            <p:cNvSpPr/>
            <p:nvPr/>
          </p:nvSpPr>
          <p:spPr>
            <a:xfrm>
              <a:off x="8712000" y="1498509"/>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159" name="object 159" descr=""/>
            <p:cNvSpPr/>
            <p:nvPr/>
          </p:nvSpPr>
          <p:spPr>
            <a:xfrm>
              <a:off x="7920000" y="2002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60" name="object 160" descr=""/>
            <p:cNvSpPr/>
            <p:nvPr/>
          </p:nvSpPr>
          <p:spPr>
            <a:xfrm>
              <a:off x="10080000" y="1498509"/>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161" name="object 161" descr=""/>
            <p:cNvSpPr/>
            <p:nvPr/>
          </p:nvSpPr>
          <p:spPr>
            <a:xfrm>
              <a:off x="8712000" y="2002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62" name="object 162" descr=""/>
            <p:cNvSpPr/>
            <p:nvPr/>
          </p:nvSpPr>
          <p:spPr>
            <a:xfrm>
              <a:off x="13140001" y="1498509"/>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163" name="object 163" descr=""/>
            <p:cNvSpPr/>
            <p:nvPr/>
          </p:nvSpPr>
          <p:spPr>
            <a:xfrm>
              <a:off x="10080000" y="2002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64" name="object 164" descr=""/>
            <p:cNvSpPr/>
            <p:nvPr/>
          </p:nvSpPr>
          <p:spPr>
            <a:xfrm>
              <a:off x="13140001" y="2002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165" name="object 165" descr=""/>
          <p:cNvSpPr txBox="1"/>
          <p:nvPr/>
        </p:nvSpPr>
        <p:spPr>
          <a:xfrm>
            <a:off x="1913199" y="3961148"/>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1.4.2</a:t>
            </a:r>
            <a:endParaRPr sz="500">
              <a:latin typeface="Trebuchet MS"/>
              <a:cs typeface="Trebuchet MS"/>
            </a:endParaRPr>
          </a:p>
        </p:txBody>
      </p:sp>
      <p:sp>
        <p:nvSpPr>
          <p:cNvPr id="167" name="object 167"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34</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168" name="object 168"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35</a:t>
            </a:r>
            <a:endParaRPr sz="800">
              <a:latin typeface="Times New Roman"/>
              <a:cs typeface="Times New Roman"/>
            </a:endParaRPr>
          </a:p>
        </p:txBody>
      </p:sp>
      <p:graphicFrame>
        <p:nvGraphicFramePr>
          <p:cNvPr id="166" name="object 166" descr=""/>
          <p:cNvGraphicFramePr>
            <a:graphicFrameLocks noGrp="1"/>
          </p:cNvGraphicFramePr>
          <p:nvPr/>
        </p:nvGraphicFramePr>
        <p:xfrm>
          <a:off x="7919999" y="360003"/>
          <a:ext cx="6718300" cy="161036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394460">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800">
                        <a:latin typeface="Times New Roman"/>
                        <a:cs typeface="Times New Roman"/>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32715" marR="47625" indent="-115570">
                        <a:lnSpc>
                          <a:spcPct val="102400"/>
                        </a:lnSpc>
                        <a:spcBef>
                          <a:spcPts val="254"/>
                        </a:spcBef>
                      </a:pPr>
                      <a:r>
                        <a:rPr dirty="0" sz="900" spc="-15">
                          <a:solidFill>
                            <a:srgbClr val="231F20"/>
                          </a:solidFill>
                          <a:latin typeface="華康標楷體"/>
                          <a:cs typeface="華康標楷體"/>
                        </a:rPr>
                        <a:t>．由教練示範操作給學員看，並讓學員瞭解與正常加速的差</a:t>
                      </a:r>
                      <a:r>
                        <a:rPr dirty="0" sz="900" spc="-30">
                          <a:solidFill>
                            <a:srgbClr val="231F20"/>
                          </a:solidFill>
                          <a:latin typeface="華康標楷體"/>
                          <a:cs typeface="華康標楷體"/>
                        </a:rPr>
                        <a:t>異。</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5"/>
                        </a:spcBef>
                      </a:pPr>
                      <a:endParaRPr sz="750">
                        <a:latin typeface="Times New Roman"/>
                        <a:cs typeface="Times New Roman"/>
                      </a:endParaRPr>
                    </a:p>
                    <a:p>
                      <a:pPr marL="133350" marR="48260" indent="-115570">
                        <a:lnSpc>
                          <a:spcPct val="102400"/>
                        </a:lnSpc>
                      </a:pPr>
                      <a:r>
                        <a:rPr dirty="0" sz="900" spc="-15">
                          <a:solidFill>
                            <a:srgbClr val="231F20"/>
                          </a:solidFill>
                          <a:latin typeface="華康標楷體"/>
                          <a:cs typeface="華康標楷體"/>
                        </a:rPr>
                        <a:t>．選擇直線距離較長的場地，並用力踩下油門踏板，讓學員藉由引擎的聲音及加速的情況實際感受降檔的感覺。</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9370" indent="-124460">
                        <a:lnSpc>
                          <a:spcPct val="102400"/>
                        </a:lnSpc>
                        <a:spcBef>
                          <a:spcPts val="254"/>
                        </a:spcBef>
                      </a:pPr>
                      <a:r>
                        <a:rPr dirty="0" sz="900" spc="55">
                          <a:solidFill>
                            <a:srgbClr val="231F20"/>
                          </a:solidFill>
                          <a:latin typeface="華康標楷體"/>
                          <a:cs typeface="華康標楷體"/>
                        </a:rPr>
                        <a:t>．手排車在減速換檔後用</a:t>
                      </a:r>
                      <a:r>
                        <a:rPr dirty="0" sz="900" spc="50">
                          <a:solidFill>
                            <a:srgbClr val="231F20"/>
                          </a:solidFill>
                          <a:latin typeface="華康標楷體"/>
                          <a:cs typeface="華康標楷體"/>
                        </a:rPr>
                        <a:t>力踩下油門踏板將產生</a:t>
                      </a:r>
                      <a:r>
                        <a:rPr dirty="0" sz="900" spc="45">
                          <a:solidFill>
                            <a:srgbClr val="231F20"/>
                          </a:solidFill>
                          <a:latin typeface="華康標楷體"/>
                          <a:cs typeface="華康標楷體"/>
                        </a:rPr>
                        <a:t>與自排車相同的現象，</a:t>
                      </a:r>
                      <a:r>
                        <a:rPr dirty="0" sz="900" spc="50">
                          <a:solidFill>
                            <a:srgbClr val="231F20"/>
                          </a:solidFill>
                          <a:latin typeface="華康標楷體"/>
                          <a:cs typeface="華康標楷體"/>
                        </a:rPr>
                        <a:t>所以應讓學員瞭解車輛在正常行駛狀況下沒有</a:t>
                      </a:r>
                      <a:r>
                        <a:rPr dirty="0" sz="900" spc="-20">
                          <a:solidFill>
                            <a:srgbClr val="231F20"/>
                          </a:solidFill>
                          <a:latin typeface="華康標楷體"/>
                          <a:cs typeface="華康標楷體"/>
                        </a:rPr>
                        <a:t>降檔加速的必要。</a:t>
                      </a:r>
                      <a:endParaRPr sz="900">
                        <a:latin typeface="華康標楷體"/>
                        <a:cs typeface="華康標楷體"/>
                      </a:endParaRPr>
                    </a:p>
                    <a:p>
                      <a:pPr algn="just" marL="142240" marR="19685" indent="-124460">
                        <a:lnSpc>
                          <a:spcPct val="102400"/>
                        </a:lnSpc>
                        <a:spcBef>
                          <a:spcPts val="595"/>
                        </a:spcBef>
                      </a:pPr>
                      <a:r>
                        <a:rPr dirty="0" sz="900" spc="60">
                          <a:solidFill>
                            <a:srgbClr val="231F20"/>
                          </a:solidFill>
                          <a:latin typeface="華康標楷體"/>
                          <a:cs typeface="華康標楷體"/>
                        </a:rPr>
                        <a:t>．如果場地直線距離不足</a:t>
                      </a:r>
                      <a:r>
                        <a:rPr dirty="0" sz="900" spc="10">
                          <a:solidFill>
                            <a:srgbClr val="231F20"/>
                          </a:solidFill>
                          <a:latin typeface="華康標楷體"/>
                          <a:cs typeface="華康標楷體"/>
                        </a:rPr>
                        <a:t>時，可以改用 </a:t>
                      </a:r>
                      <a:r>
                        <a:rPr dirty="0" sz="900">
                          <a:solidFill>
                            <a:srgbClr val="231F20"/>
                          </a:solidFill>
                          <a:latin typeface="Trebuchet MS"/>
                          <a:cs typeface="Trebuchet MS"/>
                        </a:rPr>
                        <a:t>2</a:t>
                      </a:r>
                      <a:r>
                        <a:rPr dirty="0" sz="900" spc="-40">
                          <a:solidFill>
                            <a:srgbClr val="231F20"/>
                          </a:solidFill>
                          <a:latin typeface="Trebuchet MS"/>
                          <a:cs typeface="Trebuchet MS"/>
                        </a:rPr>
                        <a:t> </a:t>
                      </a:r>
                      <a:r>
                        <a:rPr dirty="0" sz="900" spc="85">
                          <a:solidFill>
                            <a:srgbClr val="231F20"/>
                          </a:solidFill>
                          <a:latin typeface="華康標楷體"/>
                          <a:cs typeface="華康標楷體"/>
                        </a:rPr>
                        <a:t>檔行駛</a:t>
                      </a:r>
                      <a:r>
                        <a:rPr dirty="0" sz="900" spc="-20">
                          <a:solidFill>
                            <a:srgbClr val="231F20"/>
                          </a:solidFill>
                          <a:latin typeface="華康標楷體"/>
                          <a:cs typeface="華康標楷體"/>
                        </a:rPr>
                        <a:t>車輛，能夠更容易體會。</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grpSp>
      <p:sp>
        <p:nvSpPr>
          <p:cNvPr id="59" name="object 59" descr=""/>
          <p:cNvSpPr/>
          <p:nvPr/>
        </p:nvSpPr>
        <p:spPr>
          <a:xfrm>
            <a:off x="1349999" y="4015163"/>
            <a:ext cx="0" cy="945515"/>
          </a:xfrm>
          <a:custGeom>
            <a:avLst/>
            <a:gdLst/>
            <a:ahLst/>
            <a:cxnLst/>
            <a:rect l="l" t="t" r="r" b="b"/>
            <a:pathLst>
              <a:path w="0" h="945514">
                <a:moveTo>
                  <a:pt x="0" y="944994"/>
                </a:moveTo>
                <a:lnTo>
                  <a:pt x="0" y="0"/>
                </a:lnTo>
              </a:path>
            </a:pathLst>
          </a:custGeom>
          <a:ln w="9004">
            <a:solidFill>
              <a:srgbClr val="FFFFFF"/>
            </a:solidFill>
          </a:ln>
        </p:spPr>
        <p:txBody>
          <a:bodyPr wrap="square" lIns="0" tIns="0" rIns="0" bIns="0" rtlCol="0"/>
          <a:lstStyle/>
          <a:p/>
        </p:txBody>
      </p:sp>
      <p:sp>
        <p:nvSpPr>
          <p:cNvPr id="60" name="object 60" descr=""/>
          <p:cNvSpPr/>
          <p:nvPr/>
        </p:nvSpPr>
        <p:spPr>
          <a:xfrm>
            <a:off x="2717999" y="4015163"/>
            <a:ext cx="0" cy="945515"/>
          </a:xfrm>
          <a:custGeom>
            <a:avLst/>
            <a:gdLst/>
            <a:ahLst/>
            <a:cxnLst/>
            <a:rect l="l" t="t" r="r" b="b"/>
            <a:pathLst>
              <a:path w="0" h="945514">
                <a:moveTo>
                  <a:pt x="0" y="944994"/>
                </a:moveTo>
                <a:lnTo>
                  <a:pt x="0" y="0"/>
                </a:lnTo>
              </a:path>
            </a:pathLst>
          </a:custGeom>
          <a:ln w="9004">
            <a:solidFill>
              <a:srgbClr val="FFFFFF"/>
            </a:solidFill>
          </a:ln>
        </p:spPr>
        <p:txBody>
          <a:bodyPr wrap="square" lIns="0" tIns="0" rIns="0" bIns="0" rtlCol="0"/>
          <a:lstStyle/>
          <a:p/>
        </p:txBody>
      </p:sp>
      <p:sp>
        <p:nvSpPr>
          <p:cNvPr id="61" name="object 61" descr=""/>
          <p:cNvSpPr/>
          <p:nvPr/>
        </p:nvSpPr>
        <p:spPr>
          <a:xfrm>
            <a:off x="5777999" y="4015163"/>
            <a:ext cx="0" cy="945515"/>
          </a:xfrm>
          <a:custGeom>
            <a:avLst/>
            <a:gdLst/>
            <a:ahLst/>
            <a:cxnLst/>
            <a:rect l="l" t="t" r="r" b="b"/>
            <a:pathLst>
              <a:path w="0" h="945514">
                <a:moveTo>
                  <a:pt x="0" y="944994"/>
                </a:moveTo>
                <a:lnTo>
                  <a:pt x="0" y="0"/>
                </a:lnTo>
              </a:path>
            </a:pathLst>
          </a:custGeom>
          <a:ln w="9004">
            <a:solidFill>
              <a:srgbClr val="FFFFFF"/>
            </a:solidFill>
          </a:ln>
        </p:spPr>
        <p:txBody>
          <a:bodyPr wrap="square" lIns="0" tIns="0" rIns="0" bIns="0" rtlCol="0"/>
          <a:lstStyle/>
          <a:p/>
        </p:txBody>
      </p:sp>
      <p:sp>
        <p:nvSpPr>
          <p:cNvPr id="62" name="object 62" descr=""/>
          <p:cNvSpPr txBox="1"/>
          <p:nvPr/>
        </p:nvSpPr>
        <p:spPr>
          <a:xfrm>
            <a:off x="1368171" y="2548013"/>
            <a:ext cx="117475" cy="123189"/>
          </a:xfrm>
          <a:prstGeom prst="rect">
            <a:avLst/>
          </a:prstGeom>
        </p:spPr>
        <p:txBody>
          <a:bodyPr wrap="square" lIns="0" tIns="0" rIns="0" bIns="0" rtlCol="0" vert="horz">
            <a:spAutoFit/>
          </a:bodyPr>
          <a:lstStyle/>
          <a:p>
            <a:pPr>
              <a:lnSpc>
                <a:spcPts val="965"/>
              </a:lnSpc>
            </a:pPr>
            <a:r>
              <a:rPr dirty="0" sz="900" spc="20">
                <a:solidFill>
                  <a:srgbClr val="231F20"/>
                </a:solidFill>
                <a:latin typeface="華康標楷體"/>
                <a:cs typeface="華康標楷體"/>
              </a:rPr>
              <a:t>（</a:t>
            </a:r>
            <a:endParaRPr sz="900">
              <a:latin typeface="華康標楷體"/>
              <a:cs typeface="華康標楷體"/>
            </a:endParaRPr>
          </a:p>
        </p:txBody>
      </p:sp>
      <p:sp>
        <p:nvSpPr>
          <p:cNvPr id="63" name="object 63" descr=""/>
          <p:cNvSpPr/>
          <p:nvPr/>
        </p:nvSpPr>
        <p:spPr>
          <a:xfrm>
            <a:off x="446405" y="2265096"/>
            <a:ext cx="1056640" cy="542290"/>
          </a:xfrm>
          <a:custGeom>
            <a:avLst/>
            <a:gdLst/>
            <a:ahLst/>
            <a:cxnLst/>
            <a:rect l="l" t="t" r="r" b="b"/>
            <a:pathLst>
              <a:path w="1056640" h="542289">
                <a:moveTo>
                  <a:pt x="1056195" y="0"/>
                </a:moveTo>
                <a:lnTo>
                  <a:pt x="0" y="0"/>
                </a:lnTo>
                <a:lnTo>
                  <a:pt x="0" y="541832"/>
                </a:lnTo>
                <a:lnTo>
                  <a:pt x="1056195" y="541832"/>
                </a:lnTo>
                <a:lnTo>
                  <a:pt x="1056195" y="0"/>
                </a:lnTo>
                <a:close/>
              </a:path>
            </a:pathLst>
          </a:custGeom>
          <a:solidFill>
            <a:srgbClr val="FFFFFF"/>
          </a:solidFill>
        </p:spPr>
        <p:txBody>
          <a:bodyPr wrap="square" lIns="0" tIns="0" rIns="0" bIns="0" rtlCol="0"/>
          <a:lstStyle/>
          <a:p/>
        </p:txBody>
      </p:sp>
      <p:grpSp>
        <p:nvGrpSpPr>
          <p:cNvPr id="64" name="object 64" descr=""/>
          <p:cNvGrpSpPr/>
          <p:nvPr/>
        </p:nvGrpSpPr>
        <p:grpSpPr>
          <a:xfrm>
            <a:off x="651323" y="2311552"/>
            <a:ext cx="639445" cy="495934"/>
            <a:chOff x="651323" y="2311552"/>
            <a:chExt cx="639445" cy="495934"/>
          </a:xfrm>
        </p:grpSpPr>
        <p:pic>
          <p:nvPicPr>
            <p:cNvPr id="65" name="object 65" descr=""/>
            <p:cNvPicPr/>
            <p:nvPr/>
          </p:nvPicPr>
          <p:blipFill>
            <a:blip r:embed="rId18" cstate="print"/>
            <a:stretch>
              <a:fillRect/>
            </a:stretch>
          </p:blipFill>
          <p:spPr>
            <a:xfrm>
              <a:off x="676211" y="2361590"/>
              <a:ext cx="597827" cy="369485"/>
            </a:xfrm>
            <a:prstGeom prst="rect">
              <a:avLst/>
            </a:prstGeom>
          </p:spPr>
        </p:pic>
        <p:pic>
          <p:nvPicPr>
            <p:cNvPr id="66" name="object 66" descr=""/>
            <p:cNvPicPr/>
            <p:nvPr/>
          </p:nvPicPr>
          <p:blipFill>
            <a:blip r:embed="rId19" cstate="print"/>
            <a:stretch>
              <a:fillRect/>
            </a:stretch>
          </p:blipFill>
          <p:spPr>
            <a:xfrm>
              <a:off x="715631" y="2361590"/>
              <a:ext cx="517232" cy="295639"/>
            </a:xfrm>
            <a:prstGeom prst="rect">
              <a:avLst/>
            </a:prstGeom>
          </p:spPr>
        </p:pic>
        <p:pic>
          <p:nvPicPr>
            <p:cNvPr id="67" name="object 67" descr=""/>
            <p:cNvPicPr/>
            <p:nvPr/>
          </p:nvPicPr>
          <p:blipFill>
            <a:blip r:embed="rId20" cstate="print"/>
            <a:stretch>
              <a:fillRect/>
            </a:stretch>
          </p:blipFill>
          <p:spPr>
            <a:xfrm>
              <a:off x="802182" y="2361590"/>
              <a:ext cx="334162" cy="295630"/>
            </a:xfrm>
            <a:prstGeom prst="rect">
              <a:avLst/>
            </a:prstGeom>
          </p:spPr>
        </p:pic>
        <p:pic>
          <p:nvPicPr>
            <p:cNvPr id="68" name="object 68" descr=""/>
            <p:cNvPicPr/>
            <p:nvPr/>
          </p:nvPicPr>
          <p:blipFill>
            <a:blip r:embed="rId21" cstate="print"/>
            <a:stretch>
              <a:fillRect/>
            </a:stretch>
          </p:blipFill>
          <p:spPr>
            <a:xfrm>
              <a:off x="866762" y="2746133"/>
              <a:ext cx="218503" cy="60794"/>
            </a:xfrm>
            <a:prstGeom prst="rect">
              <a:avLst/>
            </a:prstGeom>
          </p:spPr>
        </p:pic>
        <p:pic>
          <p:nvPicPr>
            <p:cNvPr id="69" name="object 69" descr=""/>
            <p:cNvPicPr/>
            <p:nvPr/>
          </p:nvPicPr>
          <p:blipFill>
            <a:blip r:embed="rId22" cstate="print"/>
            <a:stretch>
              <a:fillRect/>
            </a:stretch>
          </p:blipFill>
          <p:spPr>
            <a:xfrm>
              <a:off x="921075" y="2660002"/>
              <a:ext cx="107928" cy="122957"/>
            </a:xfrm>
            <a:prstGeom prst="rect">
              <a:avLst/>
            </a:prstGeom>
          </p:spPr>
        </p:pic>
        <p:pic>
          <p:nvPicPr>
            <p:cNvPr id="70" name="object 70" descr=""/>
            <p:cNvPicPr/>
            <p:nvPr/>
          </p:nvPicPr>
          <p:blipFill>
            <a:blip r:embed="rId23" cstate="print"/>
            <a:stretch>
              <a:fillRect/>
            </a:stretch>
          </p:blipFill>
          <p:spPr>
            <a:xfrm>
              <a:off x="651323" y="2362885"/>
              <a:ext cx="147008" cy="141235"/>
            </a:xfrm>
            <a:prstGeom prst="rect">
              <a:avLst/>
            </a:prstGeom>
          </p:spPr>
        </p:pic>
        <p:pic>
          <p:nvPicPr>
            <p:cNvPr id="71" name="object 71" descr=""/>
            <p:cNvPicPr/>
            <p:nvPr/>
          </p:nvPicPr>
          <p:blipFill>
            <a:blip r:embed="rId24" cstate="print"/>
            <a:stretch>
              <a:fillRect/>
            </a:stretch>
          </p:blipFill>
          <p:spPr>
            <a:xfrm>
              <a:off x="930236" y="2311552"/>
              <a:ext cx="89928" cy="462737"/>
            </a:xfrm>
            <a:prstGeom prst="rect">
              <a:avLst/>
            </a:prstGeom>
          </p:spPr>
        </p:pic>
        <p:pic>
          <p:nvPicPr>
            <p:cNvPr id="72" name="object 72" descr=""/>
            <p:cNvPicPr/>
            <p:nvPr/>
          </p:nvPicPr>
          <p:blipFill>
            <a:blip r:embed="rId25" cstate="print"/>
            <a:stretch>
              <a:fillRect/>
            </a:stretch>
          </p:blipFill>
          <p:spPr>
            <a:xfrm>
              <a:off x="1143297" y="2356792"/>
              <a:ext cx="147008" cy="141236"/>
            </a:xfrm>
            <a:prstGeom prst="rect">
              <a:avLst/>
            </a:prstGeom>
          </p:spPr>
        </p:pic>
      </p:grpSp>
      <p:sp>
        <p:nvSpPr>
          <p:cNvPr id="73" name="object 73" descr=""/>
          <p:cNvSpPr txBox="1"/>
          <p:nvPr/>
        </p:nvSpPr>
        <p:spPr>
          <a:xfrm rot="18000000">
            <a:off x="589153" y="2522531"/>
            <a:ext cx="111965" cy="82550"/>
          </a:xfrm>
          <a:prstGeom prst="rect">
            <a:avLst/>
          </a:prstGeom>
        </p:spPr>
        <p:txBody>
          <a:bodyPr wrap="square" lIns="0" tIns="0" rIns="0" bIns="0" rtlCol="0" vert="horz">
            <a:spAutoFit/>
          </a:bodyPr>
          <a:lstStyle/>
          <a:p>
            <a:pPr>
              <a:lnSpc>
                <a:spcPts val="650"/>
              </a:lnSpc>
            </a:pPr>
            <a:r>
              <a:rPr dirty="0" sz="550" spc="-45">
                <a:solidFill>
                  <a:srgbClr val="231F20"/>
                </a:solidFill>
                <a:latin typeface="Trebuchet MS"/>
                <a:cs typeface="Trebuchet MS"/>
              </a:rPr>
              <a:t>60</a:t>
            </a:r>
            <a:endParaRPr sz="550">
              <a:latin typeface="Trebuchet MS"/>
              <a:cs typeface="Trebuchet MS"/>
            </a:endParaRPr>
          </a:p>
        </p:txBody>
      </p:sp>
      <p:sp>
        <p:nvSpPr>
          <p:cNvPr id="74" name="object 74" descr=""/>
          <p:cNvSpPr txBox="1"/>
          <p:nvPr/>
        </p:nvSpPr>
        <p:spPr>
          <a:xfrm rot="18000000">
            <a:off x="635026" y="2501805"/>
            <a:ext cx="55197" cy="38100"/>
          </a:xfrm>
          <a:prstGeom prst="rect">
            <a:avLst/>
          </a:prstGeom>
        </p:spPr>
        <p:txBody>
          <a:bodyPr wrap="square" lIns="0" tIns="1905" rIns="0" bIns="0" rtlCol="0" vert="horz">
            <a:spAutoFit/>
          </a:bodyPr>
          <a:lstStyle/>
          <a:p>
            <a:pPr>
              <a:lnSpc>
                <a:spcPct val="100000"/>
              </a:lnSpc>
              <a:spcBef>
                <a:spcPts val="15"/>
              </a:spcBef>
            </a:pPr>
            <a:r>
              <a:rPr dirty="0" sz="300" spc="10">
                <a:solidFill>
                  <a:srgbClr val="231F20"/>
                </a:solidFill>
                <a:latin typeface="Trebuchet MS"/>
                <a:cs typeface="Trebuchet MS"/>
              </a:rPr>
              <a:t>0</a:t>
            </a:r>
            <a:endParaRPr sz="300">
              <a:latin typeface="Trebuchet MS"/>
              <a:cs typeface="Trebuchet MS"/>
            </a:endParaRPr>
          </a:p>
        </p:txBody>
      </p:sp>
      <p:sp>
        <p:nvSpPr>
          <p:cNvPr id="75" name="object 75" descr=""/>
          <p:cNvSpPr txBox="1"/>
          <p:nvPr/>
        </p:nvSpPr>
        <p:spPr>
          <a:xfrm rot="3600000">
            <a:off x="1246102" y="2488348"/>
            <a:ext cx="111965" cy="82550"/>
          </a:xfrm>
          <a:prstGeom prst="rect">
            <a:avLst/>
          </a:prstGeom>
        </p:spPr>
        <p:txBody>
          <a:bodyPr wrap="square" lIns="0" tIns="0" rIns="0" bIns="0" rtlCol="0" vert="horz">
            <a:spAutoFit/>
          </a:bodyPr>
          <a:lstStyle/>
          <a:p>
            <a:pPr>
              <a:lnSpc>
                <a:spcPts val="650"/>
              </a:lnSpc>
            </a:pPr>
            <a:r>
              <a:rPr dirty="0" sz="550" spc="-45">
                <a:solidFill>
                  <a:srgbClr val="231F20"/>
                </a:solidFill>
                <a:latin typeface="Trebuchet MS"/>
                <a:cs typeface="Trebuchet MS"/>
              </a:rPr>
              <a:t>60</a:t>
            </a:r>
            <a:endParaRPr sz="550">
              <a:latin typeface="Trebuchet MS"/>
              <a:cs typeface="Trebuchet MS"/>
            </a:endParaRPr>
          </a:p>
        </p:txBody>
      </p:sp>
      <p:sp>
        <p:nvSpPr>
          <p:cNvPr id="76" name="object 76" descr=""/>
          <p:cNvSpPr txBox="1"/>
          <p:nvPr/>
        </p:nvSpPr>
        <p:spPr>
          <a:xfrm rot="3600000">
            <a:off x="1302792" y="2547124"/>
            <a:ext cx="55197" cy="38100"/>
          </a:xfrm>
          <a:prstGeom prst="rect">
            <a:avLst/>
          </a:prstGeom>
        </p:spPr>
        <p:txBody>
          <a:bodyPr wrap="square" lIns="0" tIns="1905" rIns="0" bIns="0" rtlCol="0" vert="horz">
            <a:spAutoFit/>
          </a:bodyPr>
          <a:lstStyle/>
          <a:p>
            <a:pPr>
              <a:lnSpc>
                <a:spcPct val="100000"/>
              </a:lnSpc>
              <a:spcBef>
                <a:spcPts val="15"/>
              </a:spcBef>
            </a:pPr>
            <a:r>
              <a:rPr dirty="0" sz="300" spc="10">
                <a:solidFill>
                  <a:srgbClr val="231F20"/>
                </a:solidFill>
                <a:latin typeface="Trebuchet MS"/>
                <a:cs typeface="Trebuchet MS"/>
              </a:rPr>
              <a:t>0</a:t>
            </a:r>
            <a:endParaRPr sz="300">
              <a:latin typeface="Trebuchet MS"/>
              <a:cs typeface="Trebuchet MS"/>
            </a:endParaRPr>
          </a:p>
        </p:txBody>
      </p:sp>
      <p:sp>
        <p:nvSpPr>
          <p:cNvPr id="77" name="object 77" descr=""/>
          <p:cNvSpPr txBox="1"/>
          <p:nvPr/>
        </p:nvSpPr>
        <p:spPr>
          <a:xfrm rot="19500000">
            <a:off x="774376" y="2322804"/>
            <a:ext cx="98416" cy="71755"/>
          </a:xfrm>
          <a:prstGeom prst="rect">
            <a:avLst/>
          </a:prstGeom>
        </p:spPr>
        <p:txBody>
          <a:bodyPr wrap="square" lIns="0" tIns="0" rIns="0" bIns="0" rtlCol="0" vert="horz">
            <a:spAutoFit/>
          </a:bodyPr>
          <a:lstStyle/>
          <a:p>
            <a:pPr>
              <a:lnSpc>
                <a:spcPts val="565"/>
              </a:lnSpc>
            </a:pPr>
            <a:r>
              <a:rPr dirty="0" sz="550" spc="-60">
                <a:solidFill>
                  <a:srgbClr val="231F20"/>
                </a:solidFill>
                <a:latin typeface="Trebuchet MS"/>
                <a:cs typeface="Trebuchet MS"/>
              </a:rPr>
              <a:t>35</a:t>
            </a:r>
            <a:endParaRPr sz="550">
              <a:latin typeface="Trebuchet MS"/>
              <a:cs typeface="Trebuchet MS"/>
            </a:endParaRPr>
          </a:p>
        </p:txBody>
      </p:sp>
      <p:sp>
        <p:nvSpPr>
          <p:cNvPr id="78" name="object 78" descr=""/>
          <p:cNvSpPr txBox="1"/>
          <p:nvPr/>
        </p:nvSpPr>
        <p:spPr>
          <a:xfrm rot="19560000">
            <a:off x="832826" y="2305544"/>
            <a:ext cx="48297" cy="41275"/>
          </a:xfrm>
          <a:prstGeom prst="rect">
            <a:avLst/>
          </a:prstGeom>
        </p:spPr>
        <p:txBody>
          <a:bodyPr wrap="square" lIns="0" tIns="0" rIns="0" bIns="0" rtlCol="0" vert="horz">
            <a:spAutoFit/>
          </a:bodyPr>
          <a:lstStyle/>
          <a:p>
            <a:pPr>
              <a:lnSpc>
                <a:spcPts val="325"/>
              </a:lnSpc>
            </a:pPr>
            <a:r>
              <a:rPr dirty="0" sz="300" spc="10">
                <a:solidFill>
                  <a:srgbClr val="231F20"/>
                </a:solidFill>
                <a:latin typeface="Trebuchet MS"/>
                <a:cs typeface="Trebuchet MS"/>
              </a:rPr>
              <a:t>0</a:t>
            </a:r>
            <a:endParaRPr sz="300">
              <a:latin typeface="Trebuchet MS"/>
              <a:cs typeface="Trebuchet MS"/>
            </a:endParaRPr>
          </a:p>
        </p:txBody>
      </p:sp>
      <p:sp>
        <p:nvSpPr>
          <p:cNvPr id="79" name="object 79" descr=""/>
          <p:cNvSpPr txBox="1"/>
          <p:nvPr/>
        </p:nvSpPr>
        <p:spPr>
          <a:xfrm rot="2100000">
            <a:off x="1050275" y="2299533"/>
            <a:ext cx="98416" cy="71755"/>
          </a:xfrm>
          <a:prstGeom prst="rect">
            <a:avLst/>
          </a:prstGeom>
        </p:spPr>
        <p:txBody>
          <a:bodyPr wrap="square" lIns="0" tIns="0" rIns="0" bIns="0" rtlCol="0" vert="horz">
            <a:spAutoFit/>
          </a:bodyPr>
          <a:lstStyle/>
          <a:p>
            <a:pPr>
              <a:lnSpc>
                <a:spcPts val="565"/>
              </a:lnSpc>
            </a:pPr>
            <a:r>
              <a:rPr dirty="0" sz="550" spc="-60">
                <a:solidFill>
                  <a:srgbClr val="231F20"/>
                </a:solidFill>
                <a:latin typeface="Trebuchet MS"/>
                <a:cs typeface="Trebuchet MS"/>
              </a:rPr>
              <a:t>35</a:t>
            </a:r>
            <a:endParaRPr sz="550">
              <a:latin typeface="Trebuchet MS"/>
              <a:cs typeface="Trebuchet MS"/>
            </a:endParaRPr>
          </a:p>
        </p:txBody>
      </p:sp>
      <p:sp>
        <p:nvSpPr>
          <p:cNvPr id="80" name="object 80" descr=""/>
          <p:cNvSpPr txBox="1"/>
          <p:nvPr/>
        </p:nvSpPr>
        <p:spPr>
          <a:xfrm rot="2040000">
            <a:off x="1117590" y="2335245"/>
            <a:ext cx="48297" cy="40640"/>
          </a:xfrm>
          <a:prstGeom prst="rect">
            <a:avLst/>
          </a:prstGeom>
        </p:spPr>
        <p:txBody>
          <a:bodyPr wrap="square" lIns="0" tIns="0" rIns="0" bIns="0" rtlCol="0" vert="horz">
            <a:spAutoFit/>
          </a:bodyPr>
          <a:lstStyle/>
          <a:p>
            <a:pPr>
              <a:lnSpc>
                <a:spcPts val="320"/>
              </a:lnSpc>
            </a:pPr>
            <a:r>
              <a:rPr dirty="0" sz="300" spc="10">
                <a:solidFill>
                  <a:srgbClr val="231F20"/>
                </a:solidFill>
                <a:latin typeface="Trebuchet MS"/>
                <a:cs typeface="Trebuchet MS"/>
              </a:rPr>
              <a:t>0</a:t>
            </a:r>
            <a:endParaRPr sz="300">
              <a:latin typeface="Trebuchet MS"/>
              <a:cs typeface="Trebuchet MS"/>
            </a:endParaRPr>
          </a:p>
        </p:txBody>
      </p:sp>
      <p:sp>
        <p:nvSpPr>
          <p:cNvPr id="81" name="object 81" descr=""/>
          <p:cNvSpPr txBox="1"/>
          <p:nvPr/>
        </p:nvSpPr>
        <p:spPr>
          <a:xfrm rot="18900000">
            <a:off x="555652" y="2299598"/>
            <a:ext cx="158470" cy="71755"/>
          </a:xfrm>
          <a:prstGeom prst="rect">
            <a:avLst/>
          </a:prstGeom>
        </p:spPr>
        <p:txBody>
          <a:bodyPr wrap="square" lIns="0" tIns="0" rIns="0" bIns="0" rtlCol="0" vert="horz">
            <a:spAutoFit/>
          </a:bodyPr>
          <a:lstStyle/>
          <a:p>
            <a:pPr>
              <a:lnSpc>
                <a:spcPts val="565"/>
              </a:lnSpc>
            </a:pPr>
            <a:r>
              <a:rPr dirty="0" sz="550" spc="-25">
                <a:solidFill>
                  <a:srgbClr val="231F20"/>
                </a:solidFill>
                <a:latin typeface="SimSun"/>
                <a:cs typeface="SimSun"/>
              </a:rPr>
              <a:t>周邊</a:t>
            </a:r>
            <a:endParaRPr sz="550">
              <a:latin typeface="SimSun"/>
              <a:cs typeface="SimSun"/>
            </a:endParaRPr>
          </a:p>
        </p:txBody>
      </p:sp>
      <p:sp>
        <p:nvSpPr>
          <p:cNvPr id="82" name="object 82" descr=""/>
          <p:cNvSpPr txBox="1"/>
          <p:nvPr/>
        </p:nvSpPr>
        <p:spPr>
          <a:xfrm rot="18900000">
            <a:off x="606563" y="2350510"/>
            <a:ext cx="158470" cy="71755"/>
          </a:xfrm>
          <a:prstGeom prst="rect">
            <a:avLst/>
          </a:prstGeom>
        </p:spPr>
        <p:txBody>
          <a:bodyPr wrap="square" lIns="0" tIns="0" rIns="0" bIns="0" rtlCol="0" vert="horz">
            <a:spAutoFit/>
          </a:bodyPr>
          <a:lstStyle/>
          <a:p>
            <a:pPr>
              <a:lnSpc>
                <a:spcPts val="565"/>
              </a:lnSpc>
            </a:pPr>
            <a:r>
              <a:rPr dirty="0" sz="550" spc="-25">
                <a:solidFill>
                  <a:srgbClr val="231F20"/>
                </a:solidFill>
                <a:latin typeface="SimSun"/>
                <a:cs typeface="SimSun"/>
              </a:rPr>
              <a:t>視野</a:t>
            </a:r>
            <a:endParaRPr sz="550">
              <a:latin typeface="SimSun"/>
              <a:cs typeface="SimSun"/>
            </a:endParaRPr>
          </a:p>
        </p:txBody>
      </p:sp>
      <p:sp>
        <p:nvSpPr>
          <p:cNvPr id="83" name="object 83" descr=""/>
          <p:cNvSpPr txBox="1"/>
          <p:nvPr/>
        </p:nvSpPr>
        <p:spPr>
          <a:xfrm rot="2700000">
            <a:off x="1231398" y="2298415"/>
            <a:ext cx="158470" cy="71755"/>
          </a:xfrm>
          <a:prstGeom prst="rect">
            <a:avLst/>
          </a:prstGeom>
        </p:spPr>
        <p:txBody>
          <a:bodyPr wrap="square" lIns="0" tIns="0" rIns="0" bIns="0" rtlCol="0" vert="horz">
            <a:spAutoFit/>
          </a:bodyPr>
          <a:lstStyle/>
          <a:p>
            <a:pPr>
              <a:lnSpc>
                <a:spcPts val="565"/>
              </a:lnSpc>
            </a:pPr>
            <a:r>
              <a:rPr dirty="0" sz="550" spc="-25">
                <a:solidFill>
                  <a:srgbClr val="231F20"/>
                </a:solidFill>
                <a:latin typeface="SimSun"/>
                <a:cs typeface="SimSun"/>
              </a:rPr>
              <a:t>周邊</a:t>
            </a:r>
            <a:endParaRPr sz="550">
              <a:latin typeface="SimSun"/>
              <a:cs typeface="SimSun"/>
            </a:endParaRPr>
          </a:p>
        </p:txBody>
      </p:sp>
      <p:sp>
        <p:nvSpPr>
          <p:cNvPr id="84" name="object 84" descr=""/>
          <p:cNvSpPr txBox="1"/>
          <p:nvPr/>
        </p:nvSpPr>
        <p:spPr>
          <a:xfrm rot="2700000">
            <a:off x="1180487" y="2349327"/>
            <a:ext cx="158470" cy="71755"/>
          </a:xfrm>
          <a:prstGeom prst="rect">
            <a:avLst/>
          </a:prstGeom>
        </p:spPr>
        <p:txBody>
          <a:bodyPr wrap="square" lIns="0" tIns="0" rIns="0" bIns="0" rtlCol="0" vert="horz">
            <a:spAutoFit/>
          </a:bodyPr>
          <a:lstStyle/>
          <a:p>
            <a:pPr>
              <a:lnSpc>
                <a:spcPts val="565"/>
              </a:lnSpc>
            </a:pPr>
            <a:r>
              <a:rPr dirty="0" sz="550" spc="-25">
                <a:solidFill>
                  <a:srgbClr val="231F20"/>
                </a:solidFill>
                <a:latin typeface="SimSun"/>
                <a:cs typeface="SimSun"/>
              </a:rPr>
              <a:t>視野</a:t>
            </a:r>
            <a:endParaRPr sz="550">
              <a:latin typeface="SimSun"/>
              <a:cs typeface="SimSun"/>
            </a:endParaRPr>
          </a:p>
        </p:txBody>
      </p:sp>
      <p:graphicFrame>
        <p:nvGraphicFramePr>
          <p:cNvPr id="85" name="object 85" descr=""/>
          <p:cNvGraphicFramePr>
            <a:graphicFrameLocks noGrp="1"/>
          </p:cNvGraphicFramePr>
          <p:nvPr/>
        </p:nvGraphicFramePr>
        <p:xfrm>
          <a:off x="557999" y="1202654"/>
          <a:ext cx="6718300" cy="373126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75895">
                <a:tc>
                  <a:txBody>
                    <a:bodyPr/>
                    <a:lstStyle/>
                    <a:p>
                      <a:pPr marL="17780">
                        <a:lnSpc>
                          <a:spcPts val="1005"/>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視線焦點</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rowSpan="13">
                  <a:txBody>
                    <a:bodyPr/>
                    <a:lstStyle/>
                    <a:p>
                      <a:pPr marL="132715" marR="44450" indent="-115570">
                        <a:lnSpc>
                          <a:spcPct val="102400"/>
                        </a:lnSpc>
                        <a:spcBef>
                          <a:spcPts val="254"/>
                        </a:spcBef>
                      </a:pPr>
                      <a:r>
                        <a:rPr dirty="0" sz="900" spc="-5">
                          <a:solidFill>
                            <a:srgbClr val="231F20"/>
                          </a:solidFill>
                          <a:latin typeface="華康標楷體"/>
                          <a:cs typeface="華康標楷體"/>
                        </a:rPr>
                        <a:t>．掌握正確視線焦點和視</a:t>
                      </a:r>
                      <a:r>
                        <a:rPr dirty="0" sz="900" spc="-20">
                          <a:solidFill>
                            <a:srgbClr val="231F20"/>
                          </a:solidFill>
                          <a:latin typeface="華康標楷體"/>
                          <a:cs typeface="華康標楷體"/>
                        </a:rPr>
                        <a:t>野的方法</a:t>
                      </a:r>
                      <a:endParaRPr sz="900">
                        <a:latin typeface="華康標楷體"/>
                        <a:cs typeface="華康標楷體"/>
                      </a:endParaRPr>
                    </a:p>
                    <a:p>
                      <a:pPr marL="313055" marR="36830" indent="-295275">
                        <a:lnSpc>
                          <a:spcPct val="102400"/>
                        </a:lnSpc>
                        <a:spcBef>
                          <a:spcPts val="62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行駛時將視線焦點</a:t>
                      </a:r>
                      <a:r>
                        <a:rPr dirty="0" sz="900" spc="-20">
                          <a:solidFill>
                            <a:srgbClr val="231F20"/>
                          </a:solidFill>
                          <a:latin typeface="華康標楷體"/>
                          <a:cs typeface="華康標楷體"/>
                        </a:rPr>
                        <a:t>集中在一個點上</a:t>
                      </a:r>
                      <a:endParaRPr sz="900">
                        <a:latin typeface="華康標楷體"/>
                        <a:cs typeface="華康標楷體"/>
                      </a:endParaRPr>
                    </a:p>
                    <a:p>
                      <a:pPr marL="313055" marR="36830" indent="-295275">
                        <a:lnSpc>
                          <a:spcPct val="102400"/>
                        </a:lnSpc>
                        <a:spcBef>
                          <a:spcPts val="62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行駛時將視線焦點</a:t>
                      </a:r>
                      <a:r>
                        <a:rPr dirty="0" sz="900" spc="-20">
                          <a:solidFill>
                            <a:srgbClr val="231F20"/>
                          </a:solidFill>
                          <a:latin typeface="華康標楷體"/>
                          <a:cs typeface="華康標楷體"/>
                        </a:rPr>
                        <a:t>集中在就近的位置</a:t>
                      </a:r>
                      <a:endParaRPr sz="900">
                        <a:latin typeface="華康標楷體"/>
                        <a:cs typeface="華康標楷體"/>
                      </a:endParaRPr>
                    </a:p>
                    <a:p>
                      <a:pPr algn="just" marL="313055" marR="36830" indent="-181610">
                        <a:lnSpc>
                          <a:spcPct val="102400"/>
                        </a:lnSpc>
                        <a:spcBef>
                          <a:spcPts val="625"/>
                        </a:spcBef>
                      </a:pPr>
                      <a:r>
                        <a:rPr dirty="0" sz="900">
                          <a:solidFill>
                            <a:srgbClr val="231F20"/>
                          </a:solidFill>
                          <a:latin typeface="Trebuchet MS"/>
                          <a:cs typeface="Trebuchet MS"/>
                        </a:rPr>
                        <a:t>3</a:t>
                      </a:r>
                      <a:r>
                        <a:rPr dirty="0" sz="900">
                          <a:solidFill>
                            <a:srgbClr val="231F20"/>
                          </a:solidFill>
                          <a:latin typeface="華康標楷體"/>
                          <a:cs typeface="華康標楷體"/>
                        </a:rPr>
                        <a:t>）</a:t>
                      </a:r>
                      <a:r>
                        <a:rPr dirty="0" sz="900" spc="75">
                          <a:solidFill>
                            <a:srgbClr val="231F20"/>
                          </a:solidFill>
                          <a:latin typeface="華康標楷體"/>
                          <a:cs typeface="華康標楷體"/>
                        </a:rPr>
                        <a:t>行駛時將視線焦點放在左右均勻的位</a:t>
                      </a:r>
                      <a:r>
                        <a:rPr dirty="0" sz="900" spc="-50">
                          <a:solidFill>
                            <a:srgbClr val="231F20"/>
                          </a:solidFill>
                          <a:latin typeface="華康標楷體"/>
                          <a:cs typeface="華康標楷體"/>
                        </a:rPr>
                        <a:t>置</a:t>
                      </a:r>
                      <a:endParaRPr sz="900">
                        <a:latin typeface="華康標楷體"/>
                        <a:cs typeface="華康標楷體"/>
                      </a:endParaRPr>
                    </a:p>
                    <a:p>
                      <a:pPr marL="313055" marR="36830" indent="-295275">
                        <a:lnSpc>
                          <a:spcPct val="102400"/>
                        </a:lnSpc>
                        <a:spcBef>
                          <a:spcPts val="650"/>
                        </a:spcBef>
                        <a:buSzPct val="88888"/>
                        <a:buFont typeface=""/>
                        <a:buAutoNum type="arabicPlain" startAt="4"/>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行駛時儘可能將視</a:t>
                      </a:r>
                      <a:r>
                        <a:rPr dirty="0" sz="900" spc="-20">
                          <a:solidFill>
                            <a:srgbClr val="231F20"/>
                          </a:solidFill>
                          <a:latin typeface="華康標楷體"/>
                          <a:cs typeface="華康標楷體"/>
                        </a:rPr>
                        <a:t>線焦點放於遠處</a:t>
                      </a:r>
                      <a:endParaRPr sz="900">
                        <a:latin typeface="華康標楷體"/>
                        <a:cs typeface="華康標楷體"/>
                      </a:endParaRPr>
                    </a:p>
                    <a:p>
                      <a:pPr>
                        <a:lnSpc>
                          <a:spcPct val="100000"/>
                        </a:lnSpc>
                        <a:buClr>
                          <a:srgbClr val="231F20"/>
                        </a:buClr>
                        <a:buFont typeface=""/>
                        <a:buAutoNum type="arabicPlain" startAt="4"/>
                      </a:pPr>
                      <a:endParaRPr sz="900">
                        <a:latin typeface="Times New Roman"/>
                        <a:cs typeface="Times New Roman"/>
                      </a:endParaRPr>
                    </a:p>
                    <a:p>
                      <a:pPr marL="313055" marR="36830" indent="-295275">
                        <a:lnSpc>
                          <a:spcPct val="102400"/>
                        </a:lnSpc>
                        <a:spcBef>
                          <a:spcPts val="725"/>
                        </a:spcBef>
                        <a:buSzPct val="88888"/>
                        <a:buFont typeface=""/>
                        <a:buAutoNum type="arabicPlain" startAt="4"/>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行駛時將視線焦點</a:t>
                      </a:r>
                      <a:r>
                        <a:rPr dirty="0" sz="900" spc="-20">
                          <a:solidFill>
                            <a:srgbClr val="231F20"/>
                          </a:solidFill>
                          <a:latin typeface="華康標楷體"/>
                          <a:cs typeface="華康標楷體"/>
                        </a:rPr>
                        <a:t>放遠，視野放寬</a:t>
                      </a:r>
                      <a:endParaRPr sz="900">
                        <a:latin typeface="華康標楷體"/>
                        <a:cs typeface="華康標楷體"/>
                      </a:endParaRPr>
                    </a:p>
                    <a:p>
                      <a:pPr>
                        <a:lnSpc>
                          <a:spcPct val="100000"/>
                        </a:lnSpc>
                      </a:pPr>
                      <a:endParaRPr sz="900">
                        <a:latin typeface="Times New Roman"/>
                        <a:cs typeface="Times New Roman"/>
                      </a:endParaRPr>
                    </a:p>
                    <a:p>
                      <a:pPr marL="132715" marR="45085" indent="-115570">
                        <a:lnSpc>
                          <a:spcPct val="102400"/>
                        </a:lnSpc>
                        <a:spcBef>
                          <a:spcPts val="720"/>
                        </a:spcBef>
                      </a:pPr>
                      <a:r>
                        <a:rPr dirty="0" sz="900" spc="-10">
                          <a:solidFill>
                            <a:srgbClr val="231F20"/>
                          </a:solidFill>
                          <a:latin typeface="華康標楷體"/>
                          <a:cs typeface="華康標楷體"/>
                        </a:rPr>
                        <a:t>．依照道路型態，選擇正</a:t>
                      </a:r>
                      <a:r>
                        <a:rPr dirty="0" sz="900" spc="-20">
                          <a:solidFill>
                            <a:srgbClr val="231F20"/>
                          </a:solidFill>
                          <a:latin typeface="華康標楷體"/>
                          <a:cs typeface="華康標楷體"/>
                        </a:rPr>
                        <a:t>確的行進路線</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rowSpan="13">
                  <a:txBody>
                    <a:bodyPr/>
                    <a:lstStyle/>
                    <a:p>
                      <a:pPr marL="133350" marR="47625" indent="-115570">
                        <a:lnSpc>
                          <a:spcPct val="102400"/>
                        </a:lnSpc>
                        <a:spcBef>
                          <a:spcPts val="254"/>
                        </a:spcBef>
                      </a:pPr>
                      <a:r>
                        <a:rPr dirty="0" sz="900" spc="-15">
                          <a:solidFill>
                            <a:srgbClr val="231F20"/>
                          </a:solidFill>
                          <a:latin typeface="華康標楷體"/>
                          <a:cs typeface="華康標楷體"/>
                        </a:rPr>
                        <a:t>．讓學員在教學場地內行駛，並讓其體驗各種不同的視線焦點與視野，藉此學習正確的行駛位置和行進路線。</a:t>
                      </a:r>
                      <a:endParaRPr sz="900">
                        <a:latin typeface="華康標楷體"/>
                        <a:cs typeface="華康標楷體"/>
                      </a:endParaRPr>
                    </a:p>
                    <a:p>
                      <a:pPr marL="306070" marR="45085" indent="-288290">
                        <a:lnSpc>
                          <a:spcPct val="102400"/>
                        </a:lnSpc>
                        <a:spcBef>
                          <a:spcPts val="625"/>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5">
                          <a:solidFill>
                            <a:srgbClr val="231F20"/>
                          </a:solidFill>
                          <a:latin typeface="華康標楷體"/>
                          <a:cs typeface="華康標楷體"/>
                        </a:rPr>
                        <a:t>將視線集中在道路左側</a:t>
                      </a:r>
                      <a:r>
                        <a:rPr dirty="0" sz="900">
                          <a:solidFill>
                            <a:srgbClr val="231F20"/>
                          </a:solidFill>
                          <a:latin typeface="華康標楷體"/>
                          <a:cs typeface="華康標楷體"/>
                        </a:rPr>
                        <a:t>（車道線）</a:t>
                      </a:r>
                      <a:r>
                        <a:rPr dirty="0" sz="900" spc="-5">
                          <a:solidFill>
                            <a:srgbClr val="231F20"/>
                          </a:solidFill>
                          <a:latin typeface="華康標楷體"/>
                          <a:cs typeface="華康標楷體"/>
                        </a:rPr>
                        <a:t>或右側</a:t>
                      </a:r>
                      <a:r>
                        <a:rPr dirty="0" sz="900">
                          <a:solidFill>
                            <a:srgbClr val="231F20"/>
                          </a:solidFill>
                          <a:latin typeface="華康標楷體"/>
                          <a:cs typeface="華康標楷體"/>
                        </a:rPr>
                        <a:t>（路緣石</a:t>
                      </a:r>
                      <a:r>
                        <a:rPr dirty="0" sz="900" spc="-50">
                          <a:solidFill>
                            <a:srgbClr val="231F20"/>
                          </a:solidFill>
                          <a:latin typeface="華康標楷體"/>
                          <a:cs typeface="華康標楷體"/>
                        </a:rPr>
                        <a:t>）</a:t>
                      </a:r>
                      <a:r>
                        <a:rPr dirty="0" sz="900" spc="-20">
                          <a:solidFill>
                            <a:srgbClr val="231F20"/>
                          </a:solidFill>
                          <a:latin typeface="華康標楷體"/>
                          <a:cs typeface="華康標楷體"/>
                        </a:rPr>
                        <a:t>行駛車輛。</a:t>
                      </a:r>
                      <a:endParaRPr sz="900">
                        <a:latin typeface="華康標楷體"/>
                        <a:cs typeface="華康標楷體"/>
                      </a:endParaRPr>
                    </a:p>
                    <a:p>
                      <a:pPr marL="305435" indent="-287655">
                        <a:lnSpc>
                          <a:spcPct val="100000"/>
                        </a:lnSpc>
                        <a:spcBef>
                          <a:spcPts val="645"/>
                        </a:spcBef>
                        <a:buSzPct val="88888"/>
                        <a:buAutoNum type="arabicPlain"/>
                        <a:tabLst>
                          <a:tab pos="305435" algn="l"/>
                        </a:tabLst>
                      </a:pPr>
                      <a:r>
                        <a:rPr dirty="0" sz="900" spc="-15">
                          <a:solidFill>
                            <a:srgbClr val="231F20"/>
                          </a:solidFill>
                          <a:latin typeface="華康標楷體"/>
                          <a:cs typeface="華康標楷體"/>
                        </a:rPr>
                        <a:t>將視線集中在引擎蓋的前端行駛車輛。</a:t>
                      </a:r>
                      <a:endParaRPr sz="900">
                        <a:latin typeface="華康標楷體"/>
                        <a:cs typeface="華康標楷體"/>
                      </a:endParaRPr>
                    </a:p>
                    <a:p>
                      <a:pPr>
                        <a:lnSpc>
                          <a:spcPct val="100000"/>
                        </a:lnSpc>
                        <a:spcBef>
                          <a:spcPts val="5"/>
                        </a:spcBef>
                        <a:buClr>
                          <a:srgbClr val="231F20"/>
                        </a:buClr>
                        <a:buFont typeface=""/>
                        <a:buAutoNum type="arabicPlain"/>
                      </a:pPr>
                      <a:endParaRPr sz="1500">
                        <a:latin typeface="Times New Roman"/>
                        <a:cs typeface="Times New Roman"/>
                      </a:endParaRPr>
                    </a:p>
                    <a:p>
                      <a:pPr marL="306070" marR="45085" indent="-288290">
                        <a:lnSpc>
                          <a:spcPct val="102400"/>
                        </a:lnSpc>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5">
                          <a:solidFill>
                            <a:srgbClr val="231F20"/>
                          </a:solidFill>
                          <a:latin typeface="華康標楷體"/>
                          <a:cs typeface="華康標楷體"/>
                        </a:rPr>
                        <a:t>同時將視線集中在道路左側</a:t>
                      </a:r>
                      <a:r>
                        <a:rPr dirty="0" sz="900">
                          <a:solidFill>
                            <a:srgbClr val="231F20"/>
                          </a:solidFill>
                          <a:latin typeface="華康標楷體"/>
                          <a:cs typeface="華康標楷體"/>
                        </a:rPr>
                        <a:t>（車道線）</a:t>
                      </a:r>
                      <a:r>
                        <a:rPr dirty="0" sz="900" spc="-5">
                          <a:solidFill>
                            <a:srgbClr val="231F20"/>
                          </a:solidFill>
                          <a:latin typeface="華康標楷體"/>
                          <a:cs typeface="華康標楷體"/>
                        </a:rPr>
                        <a:t>與右側</a:t>
                      </a:r>
                      <a:r>
                        <a:rPr dirty="0" sz="900">
                          <a:solidFill>
                            <a:srgbClr val="231F20"/>
                          </a:solidFill>
                          <a:latin typeface="華康標楷體"/>
                          <a:cs typeface="華康標楷體"/>
                        </a:rPr>
                        <a:t>（</a:t>
                      </a:r>
                      <a:r>
                        <a:rPr dirty="0" sz="900" spc="-25">
                          <a:solidFill>
                            <a:srgbClr val="231F20"/>
                          </a:solidFill>
                          <a:latin typeface="華康標楷體"/>
                          <a:cs typeface="華康標楷體"/>
                        </a:rPr>
                        <a:t>路緣</a:t>
                      </a:r>
                      <a:r>
                        <a:rPr dirty="0" sz="900" spc="-10">
                          <a:solidFill>
                            <a:srgbClr val="231F20"/>
                          </a:solidFill>
                          <a:latin typeface="華康標楷體"/>
                          <a:cs typeface="華康標楷體"/>
                        </a:rPr>
                        <a:t>石）行駛車輛，並與</a:t>
                      </a:r>
                      <a:r>
                        <a:rPr dirty="0" sz="900" spc="-20">
                          <a:solidFill>
                            <a:srgbClr val="231F20"/>
                          </a:solidFill>
                          <a:latin typeface="華康標楷體"/>
                          <a:cs typeface="華康標楷體"/>
                        </a:rPr>
                        <a:t>（</a:t>
                      </a:r>
                      <a:r>
                        <a:rPr dirty="0" sz="900" spc="-20">
                          <a:solidFill>
                            <a:srgbClr val="231F20"/>
                          </a:solidFill>
                          <a:latin typeface="Trebuchet MS"/>
                          <a:cs typeface="Trebuchet MS"/>
                        </a:rPr>
                        <a:t>1</a:t>
                      </a:r>
                      <a:r>
                        <a:rPr dirty="0" sz="900" spc="-20">
                          <a:solidFill>
                            <a:srgbClr val="231F20"/>
                          </a:solidFill>
                          <a:latin typeface="華康標楷體"/>
                          <a:cs typeface="華康標楷體"/>
                        </a:rPr>
                        <a:t>）</a:t>
                      </a:r>
                      <a:r>
                        <a:rPr dirty="0" sz="900" spc="-15">
                          <a:solidFill>
                            <a:srgbClr val="231F20"/>
                          </a:solidFill>
                          <a:latin typeface="華康標楷體"/>
                          <a:cs typeface="華康標楷體"/>
                        </a:rPr>
                        <a:t>的駕駛動作做比較。</a:t>
                      </a:r>
                      <a:endParaRPr sz="900">
                        <a:latin typeface="華康標楷體"/>
                        <a:cs typeface="華康標楷體"/>
                      </a:endParaRPr>
                    </a:p>
                    <a:p>
                      <a:pPr>
                        <a:lnSpc>
                          <a:spcPct val="100000"/>
                        </a:lnSpc>
                        <a:spcBef>
                          <a:spcPts val="35"/>
                        </a:spcBef>
                        <a:buClr>
                          <a:srgbClr val="231F20"/>
                        </a:buClr>
                        <a:buFont typeface=""/>
                        <a:buAutoNum type="arabicPlain"/>
                      </a:pPr>
                      <a:endParaRPr sz="1500">
                        <a:latin typeface="Times New Roman"/>
                        <a:cs typeface="Times New Roman"/>
                      </a:endParaRPr>
                    </a:p>
                    <a:p>
                      <a:pPr marL="306070" marR="46355" indent="-288290">
                        <a:lnSpc>
                          <a:spcPct val="102400"/>
                        </a:lnSpc>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5">
                          <a:solidFill>
                            <a:srgbClr val="231F20"/>
                          </a:solidFill>
                          <a:latin typeface="華康標楷體"/>
                          <a:cs typeface="華康標楷體"/>
                        </a:rPr>
                        <a:t>行駛時將視線焦點從引擎蓋的前端往行進方向的遠處</a:t>
                      </a:r>
                      <a:r>
                        <a:rPr dirty="0" sz="900" spc="-10">
                          <a:solidFill>
                            <a:srgbClr val="231F20"/>
                          </a:solidFill>
                          <a:latin typeface="華康標楷體"/>
                          <a:cs typeface="華康標楷體"/>
                        </a:rPr>
                        <a:t>移動，並與</a:t>
                      </a:r>
                      <a:r>
                        <a:rPr dirty="0" sz="900" spc="-20">
                          <a:solidFill>
                            <a:srgbClr val="231F20"/>
                          </a:solidFill>
                          <a:latin typeface="華康標楷體"/>
                          <a:cs typeface="華康標楷體"/>
                        </a:rPr>
                        <a:t>（</a:t>
                      </a:r>
                      <a:r>
                        <a:rPr dirty="0" sz="900" spc="-20">
                          <a:solidFill>
                            <a:srgbClr val="231F20"/>
                          </a:solidFill>
                          <a:latin typeface="Trebuchet MS"/>
                          <a:cs typeface="Trebuchet MS"/>
                        </a:rPr>
                        <a:t>2</a:t>
                      </a:r>
                      <a:r>
                        <a:rPr dirty="0" sz="900" spc="-20">
                          <a:solidFill>
                            <a:srgbClr val="231F20"/>
                          </a:solidFill>
                          <a:latin typeface="華康標楷體"/>
                          <a:cs typeface="華康標楷體"/>
                        </a:rPr>
                        <a:t>）</a:t>
                      </a:r>
                      <a:r>
                        <a:rPr dirty="0" sz="900" spc="-15">
                          <a:solidFill>
                            <a:srgbClr val="231F20"/>
                          </a:solidFill>
                          <a:latin typeface="華康標楷體"/>
                          <a:cs typeface="華康標楷體"/>
                        </a:rPr>
                        <a:t>的駕駛動作做比較。</a:t>
                      </a:r>
                      <a:endParaRPr sz="900">
                        <a:latin typeface="華康標楷體"/>
                        <a:cs typeface="華康標楷體"/>
                      </a:endParaRPr>
                    </a:p>
                    <a:p>
                      <a:pPr>
                        <a:lnSpc>
                          <a:spcPct val="100000"/>
                        </a:lnSpc>
                        <a:spcBef>
                          <a:spcPts val="30"/>
                        </a:spcBef>
                        <a:buClr>
                          <a:srgbClr val="231F20"/>
                        </a:buClr>
                        <a:buFont typeface=""/>
                        <a:buAutoNum type="arabicPlain"/>
                      </a:pPr>
                      <a:endParaRPr sz="1500">
                        <a:latin typeface="Times New Roman"/>
                        <a:cs typeface="Times New Roman"/>
                      </a:endParaRPr>
                    </a:p>
                    <a:p>
                      <a:pPr marL="306070" marR="45085" indent="-288290">
                        <a:lnSpc>
                          <a:spcPct val="102400"/>
                        </a:lnSpc>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依照行車路線，將視線焦點儘可能的向前延伸，並將視野放大，同時掌握左右兩邊的情況。</a:t>
                      </a:r>
                      <a:endParaRPr sz="900">
                        <a:latin typeface="華康標楷體"/>
                        <a:cs typeface="華康標楷體"/>
                      </a:endParaRPr>
                    </a:p>
                    <a:p>
                      <a:pPr>
                        <a:lnSpc>
                          <a:spcPct val="100000"/>
                        </a:lnSpc>
                      </a:pPr>
                      <a:endParaRPr sz="900">
                        <a:latin typeface="Times New Roman"/>
                        <a:cs typeface="Times New Roman"/>
                      </a:endParaRPr>
                    </a:p>
                    <a:p>
                      <a:pPr marL="133350" marR="47625" indent="-115570">
                        <a:lnSpc>
                          <a:spcPct val="102400"/>
                        </a:lnSpc>
                        <a:spcBef>
                          <a:spcPts val="725"/>
                        </a:spcBef>
                      </a:pPr>
                      <a:r>
                        <a:rPr dirty="0" sz="900" spc="-15">
                          <a:solidFill>
                            <a:srgbClr val="231F20"/>
                          </a:solidFill>
                          <a:latin typeface="華康標楷體"/>
                          <a:cs typeface="華康標楷體"/>
                        </a:rPr>
                        <a:t>．行駛於直線道路和平緩彎道，學習如何正確選擇與修正行</a:t>
                      </a:r>
                      <a:r>
                        <a:rPr dirty="0" sz="900" spc="-20">
                          <a:solidFill>
                            <a:srgbClr val="231F20"/>
                          </a:solidFill>
                          <a:latin typeface="華康標楷體"/>
                          <a:cs typeface="華康標楷體"/>
                        </a:rPr>
                        <a:t>車路線。</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280"/>
                        </a:spcBef>
                      </a:pPr>
                      <a:r>
                        <a:rPr dirty="0" sz="900" spc="55">
                          <a:solidFill>
                            <a:srgbClr val="231F20"/>
                          </a:solidFill>
                          <a:latin typeface="華康標楷體"/>
                          <a:cs typeface="華康標楷體"/>
                        </a:rPr>
                        <a:t>．學習具體的視線焦點及</a:t>
                      </a:r>
                      <a:endParaRPr sz="900">
                        <a:latin typeface="華康標楷體"/>
                        <a:cs typeface="華康標楷體"/>
                      </a:endParaRPr>
                    </a:p>
                  </a:txBody>
                  <a:tcPr marL="0" marR="0" marB="0" marT="35560">
                    <a:lnL w="9525">
                      <a:solidFill>
                        <a:srgbClr val="BCBEC0"/>
                      </a:solidFill>
                      <a:prstDash val="dot"/>
                    </a:lnL>
                    <a:lnT w="9525">
                      <a:solidFill>
                        <a:srgbClr val="BCBEC0"/>
                      </a:solidFill>
                      <a:prstDash val="solid"/>
                    </a:lnT>
                  </a:tcPr>
                </a:tc>
              </a:tr>
              <a:tr h="137160">
                <a:tc>
                  <a:txBody>
                    <a:bodyPr/>
                    <a:lstStyle/>
                    <a:p>
                      <a:pPr algn="r" marR="45720">
                        <a:lnSpc>
                          <a:spcPts val="980"/>
                        </a:lnSpc>
                      </a:pPr>
                      <a:r>
                        <a:rPr dirty="0" sz="900" spc="-15">
                          <a:solidFill>
                            <a:srgbClr val="231F20"/>
                          </a:solidFill>
                          <a:latin typeface="華康標楷體"/>
                          <a:cs typeface="華康標楷體"/>
                        </a:rPr>
                        <a:t>擺放的位</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5720">
                        <a:lnSpc>
                          <a:spcPts val="980"/>
                        </a:lnSpc>
                      </a:pPr>
                      <a:r>
                        <a:rPr dirty="0" sz="900" spc="95">
                          <a:solidFill>
                            <a:srgbClr val="231F20"/>
                          </a:solidFill>
                          <a:latin typeface="華康標楷體"/>
                          <a:cs typeface="華康標楷體"/>
                        </a:rPr>
                        <a:t>周邊視野的範 圍</a:t>
                      </a:r>
                      <a:r>
                        <a:rPr dirty="0" sz="900">
                          <a:solidFill>
                            <a:srgbClr val="231F20"/>
                          </a:solidFill>
                          <a:latin typeface="華康標楷體"/>
                          <a:cs typeface="華康標楷體"/>
                        </a:rPr>
                        <a:t>（</a:t>
                      </a:r>
                      <a:r>
                        <a:rPr dirty="0" sz="900" spc="-140">
                          <a:solidFill>
                            <a:srgbClr val="231F20"/>
                          </a:solidFill>
                          <a:latin typeface="華康標楷體"/>
                          <a:cs typeface="華康標楷體"/>
                        </a:rPr>
                        <a:t> 圖</a:t>
                      </a:r>
                      <a:endParaRPr sz="900">
                        <a:latin typeface="華康標楷體"/>
                        <a:cs typeface="華康標楷體"/>
                      </a:endParaRPr>
                    </a:p>
                  </a:txBody>
                  <a:tcPr marL="0" marR="0" marB="0" marT="0">
                    <a:lnL w="9525">
                      <a:solidFill>
                        <a:srgbClr val="BCBEC0"/>
                      </a:solidFill>
                      <a:prstDash val="dot"/>
                    </a:lnL>
                  </a:tcPr>
                </a:tc>
              </a:tr>
              <a:tr h="149225">
                <a:tc>
                  <a:txBody>
                    <a:bodyPr/>
                    <a:lstStyle/>
                    <a:p>
                      <a:pPr algn="r" marR="45720">
                        <a:lnSpc>
                          <a:spcPts val="1055"/>
                        </a:lnSpc>
                        <a:spcBef>
                          <a:spcPts val="20"/>
                        </a:spcBef>
                      </a:pPr>
                      <a:r>
                        <a:rPr dirty="0" sz="900" spc="-15">
                          <a:solidFill>
                            <a:srgbClr val="231F20"/>
                          </a:solidFill>
                          <a:latin typeface="華康標楷體"/>
                          <a:cs typeface="華康標楷體"/>
                        </a:rPr>
                        <a:t>置及如何</a:t>
                      </a:r>
                      <a:endParaRPr sz="900">
                        <a:latin typeface="華康標楷體"/>
                        <a:cs typeface="華康標楷體"/>
                      </a:endParaRPr>
                    </a:p>
                  </a:txBody>
                  <a:tcPr marL="0" marR="0" marB="0" marT="254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55"/>
                        </a:lnSpc>
                        <a:spcBef>
                          <a:spcPts val="20"/>
                        </a:spcBef>
                      </a:pPr>
                      <a:r>
                        <a:rPr dirty="0" sz="900" spc="-80">
                          <a:solidFill>
                            <a:srgbClr val="231F20"/>
                          </a:solidFill>
                          <a:latin typeface="Trebuchet MS"/>
                          <a:cs typeface="Trebuchet MS"/>
                        </a:rPr>
                        <a:t>1.5.1</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txBody>
                  <a:tcPr marL="0" marR="0" marB="0" marT="2540">
                    <a:lnL w="9525">
                      <a:solidFill>
                        <a:srgbClr val="BCBEC0"/>
                      </a:solidFill>
                      <a:prstDash val="dot"/>
                    </a:lnL>
                  </a:tcPr>
                </a:tc>
              </a:tr>
              <a:tr h="210820">
                <a:tc>
                  <a:txBody>
                    <a:bodyPr/>
                    <a:lstStyle/>
                    <a:p>
                      <a:pPr marL="269875">
                        <a:lnSpc>
                          <a:spcPts val="1030"/>
                        </a:lnSpc>
                      </a:pPr>
                      <a:r>
                        <a:rPr dirty="0" sz="900" spc="-20">
                          <a:solidFill>
                            <a:srgbClr val="231F20"/>
                          </a:solidFill>
                          <a:latin typeface="華康標楷體"/>
                          <a:cs typeface="華康標楷體"/>
                        </a:rPr>
                        <a:t>調整視野</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397510">
                <a:tc>
                  <a:txBody>
                    <a:bodyPr/>
                    <a:lstStyle/>
                    <a:p>
                      <a:pPr>
                        <a:lnSpc>
                          <a:spcPct val="100000"/>
                        </a:lnSpc>
                      </a:pPr>
                      <a:endParaRPr sz="550">
                        <a:latin typeface="Times New Roman"/>
                        <a:cs typeface="Times New Roman"/>
                      </a:endParaRPr>
                    </a:p>
                    <a:p>
                      <a:pPr marL="274955">
                        <a:lnSpc>
                          <a:spcPct val="100000"/>
                        </a:lnSpc>
                      </a:pPr>
                      <a:r>
                        <a:rPr dirty="0" sz="550" spc="-15">
                          <a:solidFill>
                            <a:srgbClr val="231F20"/>
                          </a:solidFill>
                          <a:latin typeface="SimSun"/>
                          <a:cs typeface="SimSun"/>
                        </a:rPr>
                        <a:t>中心視野</a:t>
                      </a:r>
                      <a:endParaRPr sz="550">
                        <a:latin typeface="SimSun"/>
                        <a:cs typeface="SimSu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335915">
                <a:tc>
                  <a:txBody>
                    <a:bodyPr/>
                    <a:lstStyle/>
                    <a:p>
                      <a:pPr>
                        <a:lnSpc>
                          <a:spcPct val="100000"/>
                        </a:lnSpc>
                      </a:pPr>
                      <a:endParaRPr sz="700">
                        <a:latin typeface="Times New Roman"/>
                        <a:cs typeface="Times New Roman"/>
                      </a:endParaRPr>
                    </a:p>
                    <a:p>
                      <a:pPr>
                        <a:lnSpc>
                          <a:spcPct val="100000"/>
                        </a:lnSpc>
                        <a:spcBef>
                          <a:spcPts val="15"/>
                        </a:spcBef>
                      </a:pPr>
                      <a:endParaRPr sz="900">
                        <a:latin typeface="Times New Roman"/>
                        <a:cs typeface="Times New Roman"/>
                      </a:endParaRPr>
                    </a:p>
                    <a:p>
                      <a:pPr marL="44450">
                        <a:lnSpc>
                          <a:spcPct val="100000"/>
                        </a:lnSpc>
                        <a:tabLst>
                          <a:tab pos="655320" algn="l"/>
                        </a:tabLst>
                      </a:pPr>
                      <a:r>
                        <a:rPr dirty="0" sz="550" spc="-20">
                          <a:solidFill>
                            <a:srgbClr val="231F20"/>
                          </a:solidFill>
                          <a:latin typeface="Trebuchet MS"/>
                          <a:cs typeface="Trebuchet MS"/>
                        </a:rPr>
                        <a:t>100</a:t>
                      </a:r>
                      <a:r>
                        <a:rPr dirty="0" baseline="27777" sz="450" spc="-30">
                          <a:solidFill>
                            <a:srgbClr val="231F20"/>
                          </a:solidFill>
                          <a:latin typeface="Trebuchet MS"/>
                          <a:cs typeface="Trebuchet MS"/>
                        </a:rPr>
                        <a:t>0</a:t>
                      </a:r>
                      <a:r>
                        <a:rPr dirty="0" baseline="27777" sz="450">
                          <a:solidFill>
                            <a:srgbClr val="231F20"/>
                          </a:solidFill>
                          <a:latin typeface="Trebuchet MS"/>
                          <a:cs typeface="Trebuchet MS"/>
                        </a:rPr>
                        <a:t>	</a:t>
                      </a:r>
                      <a:r>
                        <a:rPr dirty="0" sz="550" spc="-20">
                          <a:solidFill>
                            <a:srgbClr val="231F20"/>
                          </a:solidFill>
                          <a:latin typeface="Trebuchet MS"/>
                          <a:cs typeface="Trebuchet MS"/>
                        </a:rPr>
                        <a:t>100</a:t>
                      </a:r>
                      <a:r>
                        <a:rPr dirty="0" baseline="27777" sz="450" spc="-30">
                          <a:solidFill>
                            <a:srgbClr val="231F20"/>
                          </a:solidFill>
                          <a:latin typeface="Trebuchet MS"/>
                          <a:cs typeface="Trebuchet MS"/>
                        </a:rPr>
                        <a:t>0</a:t>
                      </a:r>
                      <a:endParaRPr baseline="27777" sz="450">
                        <a:latin typeface="Trebuchet MS"/>
                        <a:cs typeface="Trebuchet MS"/>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406400">
                <a:tc>
                  <a:txBody>
                    <a:bodyPr/>
                    <a:lstStyle/>
                    <a:p>
                      <a:pPr marL="26670">
                        <a:lnSpc>
                          <a:spcPct val="100000"/>
                        </a:lnSpc>
                        <a:spcBef>
                          <a:spcPts val="70"/>
                        </a:spcBef>
                      </a:pPr>
                      <a:r>
                        <a:rPr dirty="0" sz="500" spc="-80">
                          <a:solidFill>
                            <a:srgbClr val="231F20"/>
                          </a:solidFill>
                          <a:latin typeface="SimSun"/>
                          <a:cs typeface="SimSun"/>
                        </a:rPr>
                        <a:t>圖 </a:t>
                      </a:r>
                      <a:r>
                        <a:rPr dirty="0" sz="500" spc="-20">
                          <a:solidFill>
                            <a:srgbClr val="231F20"/>
                          </a:solidFill>
                          <a:latin typeface="Trebuchet MS"/>
                          <a:cs typeface="Trebuchet MS"/>
                        </a:rPr>
                        <a:t>1.5.1</a:t>
                      </a:r>
                      <a:endParaRPr sz="500">
                        <a:latin typeface="Trebuchet MS"/>
                        <a:cs typeface="Trebuchet MS"/>
                      </a:endParaRPr>
                    </a:p>
                  </a:txBody>
                  <a:tcPr marL="0" marR="0" marB="0" marT="889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44894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spcBef>
                          <a:spcPts val="15"/>
                        </a:spcBef>
                      </a:pPr>
                      <a:endParaRPr sz="1200">
                        <a:latin typeface="Times New Roman"/>
                        <a:cs typeface="Times New Roman"/>
                      </a:endParaRPr>
                    </a:p>
                    <a:p>
                      <a:pPr algn="r" marR="39370">
                        <a:lnSpc>
                          <a:spcPts val="1005"/>
                        </a:lnSpc>
                      </a:pPr>
                      <a:r>
                        <a:rPr dirty="0" sz="900" spc="55">
                          <a:solidFill>
                            <a:srgbClr val="231F20"/>
                          </a:solidFill>
                          <a:latin typeface="華康標楷體"/>
                          <a:cs typeface="華康標楷體"/>
                        </a:rPr>
                        <a:t>．向學員說明如果向左或</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50">
                          <a:solidFill>
                            <a:srgbClr val="231F20"/>
                          </a:solidFill>
                          <a:latin typeface="華康標楷體"/>
                          <a:cs typeface="華康標楷體"/>
                        </a:rPr>
                        <a:t>向右注視太久，可能會</a:t>
                      </a:r>
                      <a:endParaRPr sz="900">
                        <a:latin typeface="華康標楷體"/>
                        <a:cs typeface="華康標楷體"/>
                      </a:endParaRPr>
                    </a:p>
                  </a:txBody>
                  <a:tcPr marL="0" marR="0" marB="0" marT="0">
                    <a:lnL w="9525">
                      <a:solidFill>
                        <a:srgbClr val="BCBEC0"/>
                      </a:solidFill>
                      <a:prstDash val="dot"/>
                    </a:lnL>
                  </a:tcPr>
                </a:tc>
              </a:tr>
              <a:tr h="17716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15">
                          <a:solidFill>
                            <a:srgbClr val="231F20"/>
                          </a:solidFill>
                          <a:latin typeface="華康標楷體"/>
                          <a:cs typeface="華康標楷體"/>
                        </a:rPr>
                        <a:t>導致行車路線偏移。</a:t>
                      </a:r>
                      <a:endParaRPr sz="900">
                        <a:latin typeface="華康標楷體"/>
                        <a:cs typeface="華康標楷體"/>
                      </a:endParaRPr>
                    </a:p>
                  </a:txBody>
                  <a:tcPr marL="0" marR="0" marB="0" marT="0">
                    <a:lnL w="9525">
                      <a:solidFill>
                        <a:srgbClr val="BCBEC0"/>
                      </a:solidFill>
                      <a:prstDash val="dot"/>
                    </a:lnL>
                  </a:tcPr>
                </a:tc>
              </a:tr>
              <a:tr h="186055">
                <a:tc>
                  <a:txBody>
                    <a:bodyPr/>
                    <a:lstStyle/>
                    <a:p>
                      <a:pPr marL="17780">
                        <a:lnSpc>
                          <a:spcPts val="1005"/>
                        </a:lnSpc>
                        <a:spcBef>
                          <a:spcPts val="359"/>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如何選擇</a:t>
                      </a:r>
                      <a:endParaRPr sz="900">
                        <a:latin typeface="華康標楷體"/>
                        <a:cs typeface="華康標楷體"/>
                      </a:endParaRPr>
                    </a:p>
                  </a:txBody>
                  <a:tcPr marL="0" marR="0" marB="0" marT="45719">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與修正行</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tcPr>
                </a:tc>
              </a:tr>
              <a:tr h="609600">
                <a:tc>
                  <a:txBody>
                    <a:bodyPr/>
                    <a:lstStyle/>
                    <a:p>
                      <a:pPr marL="269875">
                        <a:lnSpc>
                          <a:spcPts val="1080"/>
                        </a:lnSpc>
                      </a:pPr>
                      <a:r>
                        <a:rPr dirty="0" sz="900" spc="-25">
                          <a:solidFill>
                            <a:srgbClr val="231F20"/>
                          </a:solidFill>
                          <a:latin typeface="華康標楷體"/>
                          <a:cs typeface="華康標楷體"/>
                        </a:rPr>
                        <a:t>進路線</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bl>
          </a:graphicData>
        </a:graphic>
      </p:graphicFrame>
      <p:sp>
        <p:nvSpPr>
          <p:cNvPr id="86" name="object 86" descr=""/>
          <p:cNvSpPr/>
          <p:nvPr/>
        </p:nvSpPr>
        <p:spPr>
          <a:xfrm>
            <a:off x="8712000" y="3730500"/>
            <a:ext cx="0" cy="1233170"/>
          </a:xfrm>
          <a:custGeom>
            <a:avLst/>
            <a:gdLst/>
            <a:ahLst/>
            <a:cxnLst/>
            <a:rect l="l" t="t" r="r" b="b"/>
            <a:pathLst>
              <a:path w="0" h="1233170">
                <a:moveTo>
                  <a:pt x="0" y="1233004"/>
                </a:moveTo>
                <a:lnTo>
                  <a:pt x="0" y="0"/>
                </a:lnTo>
              </a:path>
            </a:pathLst>
          </a:custGeom>
          <a:ln w="9004">
            <a:solidFill>
              <a:srgbClr val="FFFFFF"/>
            </a:solidFill>
          </a:ln>
        </p:spPr>
        <p:txBody>
          <a:bodyPr wrap="square" lIns="0" tIns="0" rIns="0" bIns="0" rtlCol="0"/>
          <a:lstStyle/>
          <a:p/>
        </p:txBody>
      </p:sp>
      <p:sp>
        <p:nvSpPr>
          <p:cNvPr id="87" name="object 87" descr=""/>
          <p:cNvSpPr/>
          <p:nvPr/>
        </p:nvSpPr>
        <p:spPr>
          <a:xfrm>
            <a:off x="13140001" y="3730500"/>
            <a:ext cx="0" cy="1233170"/>
          </a:xfrm>
          <a:custGeom>
            <a:avLst/>
            <a:gdLst/>
            <a:ahLst/>
            <a:cxnLst/>
            <a:rect l="l" t="t" r="r" b="b"/>
            <a:pathLst>
              <a:path w="0" h="1233170">
                <a:moveTo>
                  <a:pt x="0" y="1233004"/>
                </a:moveTo>
                <a:lnTo>
                  <a:pt x="0" y="0"/>
                </a:lnTo>
              </a:path>
            </a:pathLst>
          </a:custGeom>
          <a:ln w="9004">
            <a:solidFill>
              <a:srgbClr val="FFFFFF"/>
            </a:solidFill>
          </a:ln>
        </p:spPr>
        <p:txBody>
          <a:bodyPr wrap="square" lIns="0" tIns="0" rIns="0" bIns="0" rtlCol="0"/>
          <a:lstStyle/>
          <a:p/>
        </p:txBody>
      </p:sp>
      <p:grpSp>
        <p:nvGrpSpPr>
          <p:cNvPr id="88" name="object 88" descr=""/>
          <p:cNvGrpSpPr/>
          <p:nvPr/>
        </p:nvGrpSpPr>
        <p:grpSpPr>
          <a:xfrm>
            <a:off x="9922497" y="3730500"/>
            <a:ext cx="1674495" cy="1233170"/>
            <a:chOff x="9922497" y="3730500"/>
            <a:chExt cx="1674495" cy="1233170"/>
          </a:xfrm>
        </p:grpSpPr>
        <p:sp>
          <p:nvSpPr>
            <p:cNvPr id="89" name="object 89" descr=""/>
            <p:cNvSpPr/>
            <p:nvPr/>
          </p:nvSpPr>
          <p:spPr>
            <a:xfrm>
              <a:off x="10080000" y="3730500"/>
              <a:ext cx="0" cy="1233170"/>
            </a:xfrm>
            <a:custGeom>
              <a:avLst/>
              <a:gdLst/>
              <a:ahLst/>
              <a:cxnLst/>
              <a:rect l="l" t="t" r="r" b="b"/>
              <a:pathLst>
                <a:path w="0" h="1233170">
                  <a:moveTo>
                    <a:pt x="0" y="1233004"/>
                  </a:moveTo>
                  <a:lnTo>
                    <a:pt x="0" y="0"/>
                  </a:lnTo>
                </a:path>
              </a:pathLst>
            </a:custGeom>
            <a:ln w="9004">
              <a:solidFill>
                <a:srgbClr val="FFFFFF"/>
              </a:solidFill>
            </a:ln>
          </p:spPr>
          <p:txBody>
            <a:bodyPr wrap="square" lIns="0" tIns="0" rIns="0" bIns="0" rtlCol="0"/>
            <a:lstStyle/>
            <a:p/>
          </p:txBody>
        </p:sp>
        <p:pic>
          <p:nvPicPr>
            <p:cNvPr id="90" name="object 90" descr=""/>
            <p:cNvPicPr/>
            <p:nvPr/>
          </p:nvPicPr>
          <p:blipFill>
            <a:blip r:embed="rId26" cstate="print"/>
            <a:stretch>
              <a:fillRect/>
            </a:stretch>
          </p:blipFill>
          <p:spPr>
            <a:xfrm>
              <a:off x="10162921" y="4068013"/>
              <a:ext cx="1433918" cy="770394"/>
            </a:xfrm>
            <a:prstGeom prst="rect">
              <a:avLst/>
            </a:prstGeom>
          </p:spPr>
        </p:pic>
        <p:sp>
          <p:nvSpPr>
            <p:cNvPr id="91" name="object 91" descr=""/>
            <p:cNvSpPr/>
            <p:nvPr/>
          </p:nvSpPr>
          <p:spPr>
            <a:xfrm>
              <a:off x="10162927" y="4310392"/>
              <a:ext cx="1434465" cy="507365"/>
            </a:xfrm>
            <a:custGeom>
              <a:avLst/>
              <a:gdLst/>
              <a:ahLst/>
              <a:cxnLst/>
              <a:rect l="l" t="t" r="r" b="b"/>
              <a:pathLst>
                <a:path w="1434465" h="507364">
                  <a:moveTo>
                    <a:pt x="594182" y="0"/>
                  </a:moveTo>
                  <a:lnTo>
                    <a:pt x="0" y="189509"/>
                  </a:lnTo>
                  <a:lnTo>
                    <a:pt x="0" y="503758"/>
                  </a:lnTo>
                  <a:lnTo>
                    <a:pt x="1433918" y="506907"/>
                  </a:lnTo>
                  <a:lnTo>
                    <a:pt x="1433918" y="214274"/>
                  </a:lnTo>
                  <a:lnTo>
                    <a:pt x="594182" y="0"/>
                  </a:lnTo>
                  <a:close/>
                </a:path>
              </a:pathLst>
            </a:custGeom>
            <a:solidFill>
              <a:srgbClr val="91B1B6"/>
            </a:solidFill>
          </p:spPr>
          <p:txBody>
            <a:bodyPr wrap="square" lIns="0" tIns="0" rIns="0" bIns="0" rtlCol="0"/>
            <a:lstStyle/>
            <a:p/>
          </p:txBody>
        </p:sp>
        <p:sp>
          <p:nvSpPr>
            <p:cNvPr id="92" name="object 92" descr=""/>
            <p:cNvSpPr/>
            <p:nvPr/>
          </p:nvSpPr>
          <p:spPr>
            <a:xfrm>
              <a:off x="10165373" y="4313552"/>
              <a:ext cx="1431925" cy="501015"/>
            </a:xfrm>
            <a:custGeom>
              <a:avLst/>
              <a:gdLst/>
              <a:ahLst/>
              <a:cxnLst/>
              <a:rect l="l" t="t" r="r" b="b"/>
              <a:pathLst>
                <a:path w="1431925" h="501014">
                  <a:moveTo>
                    <a:pt x="591743" y="0"/>
                  </a:moveTo>
                  <a:lnTo>
                    <a:pt x="0" y="239750"/>
                  </a:lnTo>
                  <a:lnTo>
                    <a:pt x="0" y="500583"/>
                  </a:lnTo>
                  <a:lnTo>
                    <a:pt x="1431467" y="497801"/>
                  </a:lnTo>
                  <a:lnTo>
                    <a:pt x="1431467" y="381698"/>
                  </a:lnTo>
                  <a:lnTo>
                    <a:pt x="591743" y="0"/>
                  </a:lnTo>
                  <a:close/>
                </a:path>
              </a:pathLst>
            </a:custGeom>
            <a:solidFill>
              <a:srgbClr val="BCBEC0"/>
            </a:solidFill>
          </p:spPr>
          <p:txBody>
            <a:bodyPr wrap="square" lIns="0" tIns="0" rIns="0" bIns="0" rtlCol="0"/>
            <a:lstStyle/>
            <a:p/>
          </p:txBody>
        </p:sp>
        <p:sp>
          <p:nvSpPr>
            <p:cNvPr id="93" name="object 93" descr=""/>
            <p:cNvSpPr/>
            <p:nvPr/>
          </p:nvSpPr>
          <p:spPr>
            <a:xfrm>
              <a:off x="10722861" y="4325674"/>
              <a:ext cx="37465" cy="27305"/>
            </a:xfrm>
            <a:custGeom>
              <a:avLst/>
              <a:gdLst/>
              <a:ahLst/>
              <a:cxnLst/>
              <a:rect l="l" t="t" r="r" b="b"/>
              <a:pathLst>
                <a:path w="37465" h="27304">
                  <a:moveTo>
                    <a:pt x="25819" y="0"/>
                  </a:moveTo>
                  <a:lnTo>
                    <a:pt x="0" y="24549"/>
                  </a:lnTo>
                  <a:lnTo>
                    <a:pt x="12382" y="26873"/>
                  </a:lnTo>
                  <a:lnTo>
                    <a:pt x="36880" y="1574"/>
                  </a:lnTo>
                  <a:lnTo>
                    <a:pt x="25819" y="0"/>
                  </a:lnTo>
                  <a:close/>
                </a:path>
              </a:pathLst>
            </a:custGeom>
            <a:solidFill>
              <a:srgbClr val="FFF200"/>
            </a:solidFill>
          </p:spPr>
          <p:txBody>
            <a:bodyPr wrap="square" lIns="0" tIns="0" rIns="0" bIns="0" rtlCol="0"/>
            <a:lstStyle/>
            <a:p/>
          </p:txBody>
        </p:sp>
        <p:pic>
          <p:nvPicPr>
            <p:cNvPr id="94" name="object 94" descr=""/>
            <p:cNvPicPr/>
            <p:nvPr/>
          </p:nvPicPr>
          <p:blipFill>
            <a:blip r:embed="rId27" cstate="print"/>
            <a:stretch>
              <a:fillRect/>
            </a:stretch>
          </p:blipFill>
          <p:spPr>
            <a:xfrm>
              <a:off x="10466228" y="4400462"/>
              <a:ext cx="231076" cy="238252"/>
            </a:xfrm>
            <a:prstGeom prst="rect">
              <a:avLst/>
            </a:prstGeom>
          </p:spPr>
        </p:pic>
        <p:sp>
          <p:nvSpPr>
            <p:cNvPr id="95" name="object 95" descr=""/>
            <p:cNvSpPr/>
            <p:nvPr/>
          </p:nvSpPr>
          <p:spPr>
            <a:xfrm>
              <a:off x="10400987" y="4679720"/>
              <a:ext cx="48260" cy="29209"/>
            </a:xfrm>
            <a:custGeom>
              <a:avLst/>
              <a:gdLst/>
              <a:ahLst/>
              <a:cxnLst/>
              <a:rect l="l" t="t" r="r" b="b"/>
              <a:pathLst>
                <a:path w="48259" h="29210">
                  <a:moveTo>
                    <a:pt x="23393" y="0"/>
                  </a:moveTo>
                  <a:lnTo>
                    <a:pt x="0" y="25806"/>
                  </a:lnTo>
                  <a:lnTo>
                    <a:pt x="24485" y="28714"/>
                  </a:lnTo>
                  <a:lnTo>
                    <a:pt x="47866" y="2895"/>
                  </a:lnTo>
                  <a:lnTo>
                    <a:pt x="23393" y="0"/>
                  </a:lnTo>
                  <a:close/>
                </a:path>
              </a:pathLst>
            </a:custGeom>
            <a:solidFill>
              <a:srgbClr val="FFFFFF"/>
            </a:solidFill>
          </p:spPr>
          <p:txBody>
            <a:bodyPr wrap="square" lIns="0" tIns="0" rIns="0" bIns="0" rtlCol="0"/>
            <a:lstStyle/>
            <a:p/>
          </p:txBody>
        </p:sp>
        <p:pic>
          <p:nvPicPr>
            <p:cNvPr id="96" name="object 96" descr=""/>
            <p:cNvPicPr/>
            <p:nvPr/>
          </p:nvPicPr>
          <p:blipFill>
            <a:blip r:embed="rId28" cstate="print"/>
            <a:stretch>
              <a:fillRect/>
            </a:stretch>
          </p:blipFill>
          <p:spPr>
            <a:xfrm>
              <a:off x="10208564" y="4670298"/>
              <a:ext cx="1344294" cy="168109"/>
            </a:xfrm>
            <a:prstGeom prst="rect">
              <a:avLst/>
            </a:prstGeom>
          </p:spPr>
        </p:pic>
        <p:sp>
          <p:nvSpPr>
            <p:cNvPr id="97" name="object 97" descr=""/>
            <p:cNvSpPr/>
            <p:nvPr/>
          </p:nvSpPr>
          <p:spPr>
            <a:xfrm>
              <a:off x="10470513" y="4501844"/>
              <a:ext cx="304800" cy="102870"/>
            </a:xfrm>
            <a:custGeom>
              <a:avLst/>
              <a:gdLst/>
              <a:ahLst/>
              <a:cxnLst/>
              <a:rect l="l" t="t" r="r" b="b"/>
              <a:pathLst>
                <a:path w="304800" h="102870">
                  <a:moveTo>
                    <a:pt x="220109" y="0"/>
                  </a:moveTo>
                  <a:lnTo>
                    <a:pt x="145702" y="2558"/>
                  </a:lnTo>
                  <a:lnTo>
                    <a:pt x="92635" y="21864"/>
                  </a:lnTo>
                  <a:lnTo>
                    <a:pt x="72394" y="33684"/>
                  </a:lnTo>
                  <a:lnTo>
                    <a:pt x="52635" y="37901"/>
                  </a:lnTo>
                  <a:lnTo>
                    <a:pt x="5300" y="58004"/>
                  </a:lnTo>
                  <a:lnTo>
                    <a:pt x="0" y="89800"/>
                  </a:lnTo>
                  <a:lnTo>
                    <a:pt x="462" y="96511"/>
                  </a:lnTo>
                  <a:lnTo>
                    <a:pt x="855" y="102836"/>
                  </a:lnTo>
                  <a:lnTo>
                    <a:pt x="304373" y="102836"/>
                  </a:lnTo>
                  <a:lnTo>
                    <a:pt x="304373" y="38421"/>
                  </a:lnTo>
                  <a:lnTo>
                    <a:pt x="220109" y="0"/>
                  </a:lnTo>
                  <a:close/>
                </a:path>
              </a:pathLst>
            </a:custGeom>
            <a:solidFill>
              <a:srgbClr val="414042"/>
            </a:solidFill>
          </p:spPr>
          <p:txBody>
            <a:bodyPr wrap="square" lIns="0" tIns="0" rIns="0" bIns="0" rtlCol="0"/>
            <a:lstStyle/>
            <a:p/>
          </p:txBody>
        </p:sp>
        <p:pic>
          <p:nvPicPr>
            <p:cNvPr id="98" name="object 98" descr=""/>
            <p:cNvPicPr/>
            <p:nvPr/>
          </p:nvPicPr>
          <p:blipFill>
            <a:blip r:embed="rId29" cstate="print"/>
            <a:stretch>
              <a:fillRect/>
            </a:stretch>
          </p:blipFill>
          <p:spPr>
            <a:xfrm>
              <a:off x="10208564" y="4503026"/>
              <a:ext cx="1344294" cy="335381"/>
            </a:xfrm>
            <a:prstGeom prst="rect">
              <a:avLst/>
            </a:prstGeom>
          </p:spPr>
        </p:pic>
        <p:sp>
          <p:nvSpPr>
            <p:cNvPr id="99" name="object 99" descr=""/>
            <p:cNvSpPr/>
            <p:nvPr/>
          </p:nvSpPr>
          <p:spPr>
            <a:xfrm>
              <a:off x="11321410" y="4491673"/>
              <a:ext cx="170815" cy="81915"/>
            </a:xfrm>
            <a:custGeom>
              <a:avLst/>
              <a:gdLst/>
              <a:ahLst/>
              <a:cxnLst/>
              <a:rect l="l" t="t" r="r" b="b"/>
              <a:pathLst>
                <a:path w="170815" h="81914">
                  <a:moveTo>
                    <a:pt x="52171" y="0"/>
                  </a:moveTo>
                  <a:lnTo>
                    <a:pt x="44019" y="2093"/>
                  </a:lnTo>
                  <a:lnTo>
                    <a:pt x="26085" y="9891"/>
                  </a:lnTo>
                  <a:lnTo>
                    <a:pt x="8151" y="25669"/>
                  </a:lnTo>
                  <a:lnTo>
                    <a:pt x="0" y="51701"/>
                  </a:lnTo>
                  <a:lnTo>
                    <a:pt x="436" y="67291"/>
                  </a:lnTo>
                  <a:lnTo>
                    <a:pt x="66328" y="80994"/>
                  </a:lnTo>
                  <a:lnTo>
                    <a:pt x="98843" y="81303"/>
                  </a:lnTo>
                  <a:lnTo>
                    <a:pt x="126466" y="80251"/>
                  </a:lnTo>
                  <a:lnTo>
                    <a:pt x="143451" y="78181"/>
                  </a:lnTo>
                  <a:lnTo>
                    <a:pt x="153668" y="73788"/>
                  </a:lnTo>
                  <a:lnTo>
                    <a:pt x="161215" y="63740"/>
                  </a:lnTo>
                  <a:lnTo>
                    <a:pt x="170192" y="44703"/>
                  </a:lnTo>
                  <a:lnTo>
                    <a:pt x="164274" y="36959"/>
                  </a:lnTo>
                  <a:lnTo>
                    <a:pt x="144576" y="20327"/>
                  </a:lnTo>
                  <a:lnTo>
                    <a:pt x="108181" y="4707"/>
                  </a:lnTo>
                  <a:lnTo>
                    <a:pt x="52171" y="0"/>
                  </a:lnTo>
                  <a:close/>
                </a:path>
              </a:pathLst>
            </a:custGeom>
            <a:solidFill>
              <a:srgbClr val="58595B"/>
            </a:solidFill>
          </p:spPr>
          <p:txBody>
            <a:bodyPr wrap="square" lIns="0" tIns="0" rIns="0" bIns="0" rtlCol="0"/>
            <a:lstStyle/>
            <a:p/>
          </p:txBody>
        </p:sp>
        <p:sp>
          <p:nvSpPr>
            <p:cNvPr id="100" name="object 100" descr=""/>
            <p:cNvSpPr/>
            <p:nvPr/>
          </p:nvSpPr>
          <p:spPr>
            <a:xfrm>
              <a:off x="11323645" y="4534998"/>
              <a:ext cx="48895" cy="22860"/>
            </a:xfrm>
            <a:custGeom>
              <a:avLst/>
              <a:gdLst/>
              <a:ahLst/>
              <a:cxnLst/>
              <a:rect l="l" t="t" r="r" b="b"/>
              <a:pathLst>
                <a:path w="48895" h="22860">
                  <a:moveTo>
                    <a:pt x="48285" y="0"/>
                  </a:moveTo>
                  <a:lnTo>
                    <a:pt x="0" y="0"/>
                  </a:lnTo>
                  <a:lnTo>
                    <a:pt x="1714" y="22263"/>
                  </a:lnTo>
                  <a:lnTo>
                    <a:pt x="48285" y="0"/>
                  </a:lnTo>
                  <a:close/>
                </a:path>
              </a:pathLst>
            </a:custGeom>
            <a:solidFill>
              <a:srgbClr val="414042"/>
            </a:solidFill>
          </p:spPr>
          <p:txBody>
            <a:bodyPr wrap="square" lIns="0" tIns="0" rIns="0" bIns="0" rtlCol="0"/>
            <a:lstStyle/>
            <a:p/>
          </p:txBody>
        </p:sp>
        <p:pic>
          <p:nvPicPr>
            <p:cNvPr id="101" name="object 101" descr=""/>
            <p:cNvPicPr/>
            <p:nvPr/>
          </p:nvPicPr>
          <p:blipFill>
            <a:blip r:embed="rId30" cstate="print"/>
            <a:stretch>
              <a:fillRect/>
            </a:stretch>
          </p:blipFill>
          <p:spPr>
            <a:xfrm>
              <a:off x="11322000" y="4491266"/>
              <a:ext cx="169608" cy="82194"/>
            </a:xfrm>
            <a:prstGeom prst="rect">
              <a:avLst/>
            </a:prstGeom>
          </p:spPr>
        </p:pic>
        <p:sp>
          <p:nvSpPr>
            <p:cNvPr id="102" name="object 102" descr=""/>
            <p:cNvSpPr/>
            <p:nvPr/>
          </p:nvSpPr>
          <p:spPr>
            <a:xfrm>
              <a:off x="11374626" y="4498244"/>
              <a:ext cx="100965" cy="68580"/>
            </a:xfrm>
            <a:custGeom>
              <a:avLst/>
              <a:gdLst/>
              <a:ahLst/>
              <a:cxnLst/>
              <a:rect l="l" t="t" r="r" b="b"/>
              <a:pathLst>
                <a:path w="100965" h="68579">
                  <a:moveTo>
                    <a:pt x="0" y="0"/>
                  </a:moveTo>
                  <a:lnTo>
                    <a:pt x="0" y="61391"/>
                  </a:lnTo>
                  <a:lnTo>
                    <a:pt x="1841" y="68237"/>
                  </a:lnTo>
                  <a:lnTo>
                    <a:pt x="51117" y="68237"/>
                  </a:lnTo>
                  <a:lnTo>
                    <a:pt x="75974" y="63324"/>
                  </a:lnTo>
                  <a:lnTo>
                    <a:pt x="91098" y="53024"/>
                  </a:lnTo>
                  <a:lnTo>
                    <a:pt x="98614" y="42821"/>
                  </a:lnTo>
                  <a:lnTo>
                    <a:pt x="100647" y="38201"/>
                  </a:lnTo>
                  <a:lnTo>
                    <a:pt x="86771" y="15385"/>
                  </a:lnTo>
                  <a:lnTo>
                    <a:pt x="72650" y="3883"/>
                  </a:lnTo>
                  <a:lnTo>
                    <a:pt x="53464" y="787"/>
                  </a:lnTo>
                  <a:lnTo>
                    <a:pt x="9486" y="787"/>
                  </a:lnTo>
                  <a:lnTo>
                    <a:pt x="0" y="0"/>
                  </a:lnTo>
                  <a:close/>
                </a:path>
                <a:path w="100965" h="68579">
                  <a:moveTo>
                    <a:pt x="49737" y="186"/>
                  </a:moveTo>
                  <a:lnTo>
                    <a:pt x="9486" y="787"/>
                  </a:lnTo>
                  <a:lnTo>
                    <a:pt x="53464" y="787"/>
                  </a:lnTo>
                  <a:lnTo>
                    <a:pt x="49737" y="186"/>
                  </a:lnTo>
                  <a:close/>
                </a:path>
              </a:pathLst>
            </a:custGeom>
            <a:solidFill>
              <a:srgbClr val="BCBEC0"/>
            </a:solidFill>
          </p:spPr>
          <p:txBody>
            <a:bodyPr wrap="square" lIns="0" tIns="0" rIns="0" bIns="0" rtlCol="0"/>
            <a:lstStyle/>
            <a:p/>
          </p:txBody>
        </p:sp>
        <p:pic>
          <p:nvPicPr>
            <p:cNvPr id="103" name="object 103" descr=""/>
            <p:cNvPicPr/>
            <p:nvPr/>
          </p:nvPicPr>
          <p:blipFill>
            <a:blip r:embed="rId31" cstate="print"/>
            <a:stretch>
              <a:fillRect/>
            </a:stretch>
          </p:blipFill>
          <p:spPr>
            <a:xfrm>
              <a:off x="11374628" y="4498251"/>
              <a:ext cx="100647" cy="68237"/>
            </a:xfrm>
            <a:prstGeom prst="rect">
              <a:avLst/>
            </a:prstGeom>
          </p:spPr>
        </p:pic>
        <p:sp>
          <p:nvSpPr>
            <p:cNvPr id="104" name="object 104" descr=""/>
            <p:cNvSpPr/>
            <p:nvPr/>
          </p:nvSpPr>
          <p:spPr>
            <a:xfrm>
              <a:off x="11373078" y="4493819"/>
              <a:ext cx="118745" cy="80010"/>
            </a:xfrm>
            <a:custGeom>
              <a:avLst/>
              <a:gdLst/>
              <a:ahLst/>
              <a:cxnLst/>
              <a:rect l="l" t="t" r="r" b="b"/>
              <a:pathLst>
                <a:path w="118745" h="80010">
                  <a:moveTo>
                    <a:pt x="118529" y="41571"/>
                  </a:moveTo>
                  <a:lnTo>
                    <a:pt x="91775" y="74321"/>
                  </a:lnTo>
                  <a:lnTo>
                    <a:pt x="50812" y="77343"/>
                  </a:lnTo>
                  <a:lnTo>
                    <a:pt x="36592" y="77386"/>
                  </a:lnTo>
                  <a:lnTo>
                    <a:pt x="22072" y="77220"/>
                  </a:lnTo>
                  <a:lnTo>
                    <a:pt x="10096" y="77220"/>
                  </a:lnTo>
                  <a:lnTo>
                    <a:pt x="0" y="79633"/>
                  </a:lnTo>
                  <a:lnTo>
                    <a:pt x="0" y="66183"/>
                  </a:lnTo>
                  <a:lnTo>
                    <a:pt x="0" y="11980"/>
                  </a:lnTo>
                  <a:lnTo>
                    <a:pt x="0" y="2264"/>
                  </a:lnTo>
                  <a:lnTo>
                    <a:pt x="10096" y="2264"/>
                  </a:lnTo>
                  <a:lnTo>
                    <a:pt x="50309" y="0"/>
                  </a:lnTo>
                  <a:lnTo>
                    <a:pt x="75009" y="3339"/>
                  </a:lnTo>
                  <a:lnTo>
                    <a:pt x="94360" y="15968"/>
                  </a:lnTo>
                  <a:lnTo>
                    <a:pt x="118529" y="41571"/>
                  </a:lnTo>
                  <a:close/>
                </a:path>
              </a:pathLst>
            </a:custGeom>
            <a:ln w="3175">
              <a:solidFill>
                <a:srgbClr val="D1D3D4"/>
              </a:solidFill>
            </a:ln>
          </p:spPr>
          <p:txBody>
            <a:bodyPr wrap="square" lIns="0" tIns="0" rIns="0" bIns="0" rtlCol="0"/>
            <a:lstStyle/>
            <a:p/>
          </p:txBody>
        </p:sp>
        <p:pic>
          <p:nvPicPr>
            <p:cNvPr id="105" name="object 105" descr=""/>
            <p:cNvPicPr/>
            <p:nvPr/>
          </p:nvPicPr>
          <p:blipFill>
            <a:blip r:embed="rId32" cstate="print"/>
            <a:stretch>
              <a:fillRect/>
            </a:stretch>
          </p:blipFill>
          <p:spPr>
            <a:xfrm>
              <a:off x="11248554" y="4544885"/>
              <a:ext cx="348284" cy="293522"/>
            </a:xfrm>
            <a:prstGeom prst="rect">
              <a:avLst/>
            </a:prstGeom>
          </p:spPr>
        </p:pic>
        <p:sp>
          <p:nvSpPr>
            <p:cNvPr id="106" name="object 106" descr=""/>
            <p:cNvSpPr/>
            <p:nvPr/>
          </p:nvSpPr>
          <p:spPr>
            <a:xfrm>
              <a:off x="11321331" y="4591786"/>
              <a:ext cx="32384" cy="46990"/>
            </a:xfrm>
            <a:custGeom>
              <a:avLst/>
              <a:gdLst/>
              <a:ahLst/>
              <a:cxnLst/>
              <a:rect l="l" t="t" r="r" b="b"/>
              <a:pathLst>
                <a:path w="32384" h="46989">
                  <a:moveTo>
                    <a:pt x="0" y="0"/>
                  </a:moveTo>
                  <a:lnTo>
                    <a:pt x="0" y="33058"/>
                  </a:lnTo>
                  <a:lnTo>
                    <a:pt x="31953" y="46977"/>
                  </a:lnTo>
                  <a:lnTo>
                    <a:pt x="31953" y="11061"/>
                  </a:lnTo>
                  <a:lnTo>
                    <a:pt x="0" y="0"/>
                  </a:lnTo>
                  <a:close/>
                </a:path>
              </a:pathLst>
            </a:custGeom>
            <a:solidFill>
              <a:srgbClr val="414042"/>
            </a:solidFill>
          </p:spPr>
          <p:txBody>
            <a:bodyPr wrap="square" lIns="0" tIns="0" rIns="0" bIns="0" rtlCol="0"/>
            <a:lstStyle/>
            <a:p/>
          </p:txBody>
        </p:sp>
        <p:pic>
          <p:nvPicPr>
            <p:cNvPr id="107" name="object 107" descr=""/>
            <p:cNvPicPr/>
            <p:nvPr/>
          </p:nvPicPr>
          <p:blipFill>
            <a:blip r:embed="rId33" cstate="print"/>
            <a:stretch>
              <a:fillRect/>
            </a:stretch>
          </p:blipFill>
          <p:spPr>
            <a:xfrm>
              <a:off x="11322125" y="4599343"/>
              <a:ext cx="53683" cy="40995"/>
            </a:xfrm>
            <a:prstGeom prst="rect">
              <a:avLst/>
            </a:prstGeom>
          </p:spPr>
        </p:pic>
        <p:sp>
          <p:nvSpPr>
            <p:cNvPr id="108" name="object 108" descr=""/>
            <p:cNvSpPr/>
            <p:nvPr/>
          </p:nvSpPr>
          <p:spPr>
            <a:xfrm>
              <a:off x="11325368" y="4615757"/>
              <a:ext cx="24130" cy="15875"/>
            </a:xfrm>
            <a:custGeom>
              <a:avLst/>
              <a:gdLst/>
              <a:ahLst/>
              <a:cxnLst/>
              <a:rect l="l" t="t" r="r" b="b"/>
              <a:pathLst>
                <a:path w="24129" h="15875">
                  <a:moveTo>
                    <a:pt x="23749" y="15341"/>
                  </a:moveTo>
                  <a:lnTo>
                    <a:pt x="0" y="4991"/>
                  </a:lnTo>
                  <a:lnTo>
                    <a:pt x="0" y="0"/>
                  </a:lnTo>
                </a:path>
              </a:pathLst>
            </a:custGeom>
            <a:ln w="3175">
              <a:solidFill>
                <a:srgbClr val="FFFFFF"/>
              </a:solidFill>
            </a:ln>
          </p:spPr>
          <p:txBody>
            <a:bodyPr wrap="square" lIns="0" tIns="0" rIns="0" bIns="0" rtlCol="0"/>
            <a:lstStyle/>
            <a:p/>
          </p:txBody>
        </p:sp>
        <p:pic>
          <p:nvPicPr>
            <p:cNvPr id="109" name="object 109" descr=""/>
            <p:cNvPicPr/>
            <p:nvPr/>
          </p:nvPicPr>
          <p:blipFill>
            <a:blip r:embed="rId34" cstate="print"/>
            <a:stretch>
              <a:fillRect/>
            </a:stretch>
          </p:blipFill>
          <p:spPr>
            <a:xfrm>
              <a:off x="11353559" y="4618317"/>
              <a:ext cx="41224" cy="40309"/>
            </a:xfrm>
            <a:prstGeom prst="rect">
              <a:avLst/>
            </a:prstGeom>
          </p:spPr>
        </p:pic>
        <p:sp>
          <p:nvSpPr>
            <p:cNvPr id="110" name="object 110" descr=""/>
            <p:cNvSpPr/>
            <p:nvPr/>
          </p:nvSpPr>
          <p:spPr>
            <a:xfrm>
              <a:off x="11321672" y="4593355"/>
              <a:ext cx="32384" cy="47625"/>
            </a:xfrm>
            <a:custGeom>
              <a:avLst/>
              <a:gdLst/>
              <a:ahLst/>
              <a:cxnLst/>
              <a:rect l="l" t="t" r="r" b="b"/>
              <a:pathLst>
                <a:path w="32384" h="47625">
                  <a:moveTo>
                    <a:pt x="0" y="0"/>
                  </a:moveTo>
                  <a:lnTo>
                    <a:pt x="0" y="33058"/>
                  </a:lnTo>
                  <a:lnTo>
                    <a:pt x="32207" y="47028"/>
                  </a:lnTo>
                  <a:lnTo>
                    <a:pt x="31953" y="11061"/>
                  </a:lnTo>
                  <a:lnTo>
                    <a:pt x="0" y="0"/>
                  </a:lnTo>
                  <a:close/>
                </a:path>
              </a:pathLst>
            </a:custGeom>
            <a:ln w="3175">
              <a:solidFill>
                <a:srgbClr val="6D6E71"/>
              </a:solidFill>
            </a:ln>
          </p:spPr>
          <p:txBody>
            <a:bodyPr wrap="square" lIns="0" tIns="0" rIns="0" bIns="0" rtlCol="0"/>
            <a:lstStyle/>
            <a:p/>
          </p:txBody>
        </p:sp>
        <p:sp>
          <p:nvSpPr>
            <p:cNvPr id="111" name="object 111" descr=""/>
            <p:cNvSpPr/>
            <p:nvPr/>
          </p:nvSpPr>
          <p:spPr>
            <a:xfrm>
              <a:off x="10268643" y="4491673"/>
              <a:ext cx="170815" cy="81915"/>
            </a:xfrm>
            <a:custGeom>
              <a:avLst/>
              <a:gdLst/>
              <a:ahLst/>
              <a:cxnLst/>
              <a:rect l="l" t="t" r="r" b="b"/>
              <a:pathLst>
                <a:path w="170815" h="81914">
                  <a:moveTo>
                    <a:pt x="118021" y="0"/>
                  </a:moveTo>
                  <a:lnTo>
                    <a:pt x="62011" y="4707"/>
                  </a:lnTo>
                  <a:lnTo>
                    <a:pt x="25615" y="20327"/>
                  </a:lnTo>
                  <a:lnTo>
                    <a:pt x="5917" y="36959"/>
                  </a:lnTo>
                  <a:lnTo>
                    <a:pt x="0" y="44703"/>
                  </a:lnTo>
                  <a:lnTo>
                    <a:pt x="8977" y="63740"/>
                  </a:lnTo>
                  <a:lnTo>
                    <a:pt x="16524" y="73788"/>
                  </a:lnTo>
                  <a:lnTo>
                    <a:pt x="26740" y="78181"/>
                  </a:lnTo>
                  <a:lnTo>
                    <a:pt x="43726" y="80251"/>
                  </a:lnTo>
                  <a:lnTo>
                    <a:pt x="71349" y="81303"/>
                  </a:lnTo>
                  <a:lnTo>
                    <a:pt x="103863" y="80994"/>
                  </a:lnTo>
                  <a:lnTo>
                    <a:pt x="142265" y="79717"/>
                  </a:lnTo>
                  <a:lnTo>
                    <a:pt x="170192" y="51701"/>
                  </a:lnTo>
                  <a:lnTo>
                    <a:pt x="162040" y="25669"/>
                  </a:lnTo>
                  <a:lnTo>
                    <a:pt x="144106" y="9891"/>
                  </a:lnTo>
                  <a:lnTo>
                    <a:pt x="126172" y="2093"/>
                  </a:lnTo>
                  <a:lnTo>
                    <a:pt x="118021" y="0"/>
                  </a:lnTo>
                  <a:close/>
                </a:path>
              </a:pathLst>
            </a:custGeom>
            <a:solidFill>
              <a:srgbClr val="58595B"/>
            </a:solidFill>
          </p:spPr>
          <p:txBody>
            <a:bodyPr wrap="square" lIns="0" tIns="0" rIns="0" bIns="0" rtlCol="0"/>
            <a:lstStyle/>
            <a:p/>
          </p:txBody>
        </p:sp>
        <p:sp>
          <p:nvSpPr>
            <p:cNvPr id="112" name="object 112" descr=""/>
            <p:cNvSpPr/>
            <p:nvPr/>
          </p:nvSpPr>
          <p:spPr>
            <a:xfrm>
              <a:off x="10388316" y="4534998"/>
              <a:ext cx="48895" cy="22860"/>
            </a:xfrm>
            <a:custGeom>
              <a:avLst/>
              <a:gdLst/>
              <a:ahLst/>
              <a:cxnLst/>
              <a:rect l="l" t="t" r="r" b="b"/>
              <a:pathLst>
                <a:path w="48895" h="22860">
                  <a:moveTo>
                    <a:pt x="48285" y="0"/>
                  </a:moveTo>
                  <a:lnTo>
                    <a:pt x="0" y="0"/>
                  </a:lnTo>
                  <a:lnTo>
                    <a:pt x="46570" y="22263"/>
                  </a:lnTo>
                  <a:lnTo>
                    <a:pt x="48285" y="0"/>
                  </a:lnTo>
                  <a:close/>
                </a:path>
              </a:pathLst>
            </a:custGeom>
            <a:solidFill>
              <a:srgbClr val="414042"/>
            </a:solidFill>
          </p:spPr>
          <p:txBody>
            <a:bodyPr wrap="square" lIns="0" tIns="0" rIns="0" bIns="0" rtlCol="0"/>
            <a:lstStyle/>
            <a:p/>
          </p:txBody>
        </p:sp>
        <p:pic>
          <p:nvPicPr>
            <p:cNvPr id="113" name="object 113" descr=""/>
            <p:cNvPicPr/>
            <p:nvPr/>
          </p:nvPicPr>
          <p:blipFill>
            <a:blip r:embed="rId35" cstate="print"/>
            <a:stretch>
              <a:fillRect/>
            </a:stretch>
          </p:blipFill>
          <p:spPr>
            <a:xfrm>
              <a:off x="10268648" y="4491266"/>
              <a:ext cx="169609" cy="82194"/>
            </a:xfrm>
            <a:prstGeom prst="rect">
              <a:avLst/>
            </a:prstGeom>
          </p:spPr>
        </p:pic>
        <p:sp>
          <p:nvSpPr>
            <p:cNvPr id="114" name="object 114" descr=""/>
            <p:cNvSpPr/>
            <p:nvPr/>
          </p:nvSpPr>
          <p:spPr>
            <a:xfrm>
              <a:off x="10284973" y="4498244"/>
              <a:ext cx="100965" cy="68580"/>
            </a:xfrm>
            <a:custGeom>
              <a:avLst/>
              <a:gdLst/>
              <a:ahLst/>
              <a:cxnLst/>
              <a:rect l="l" t="t" r="r" b="b"/>
              <a:pathLst>
                <a:path w="100965" h="68579">
                  <a:moveTo>
                    <a:pt x="50909" y="186"/>
                  </a:moveTo>
                  <a:lnTo>
                    <a:pt x="27997" y="3883"/>
                  </a:lnTo>
                  <a:lnTo>
                    <a:pt x="13875" y="15385"/>
                  </a:lnTo>
                  <a:lnTo>
                    <a:pt x="0" y="38201"/>
                  </a:lnTo>
                  <a:lnTo>
                    <a:pt x="2032" y="42821"/>
                  </a:lnTo>
                  <a:lnTo>
                    <a:pt x="9548" y="53024"/>
                  </a:lnTo>
                  <a:lnTo>
                    <a:pt x="24672" y="63324"/>
                  </a:lnTo>
                  <a:lnTo>
                    <a:pt x="49530" y="68237"/>
                  </a:lnTo>
                  <a:lnTo>
                    <a:pt x="98806" y="68237"/>
                  </a:lnTo>
                  <a:lnTo>
                    <a:pt x="100647" y="61391"/>
                  </a:lnTo>
                  <a:lnTo>
                    <a:pt x="100647" y="787"/>
                  </a:lnTo>
                  <a:lnTo>
                    <a:pt x="91160" y="787"/>
                  </a:lnTo>
                  <a:lnTo>
                    <a:pt x="50909" y="186"/>
                  </a:lnTo>
                  <a:close/>
                </a:path>
                <a:path w="100965" h="68579">
                  <a:moveTo>
                    <a:pt x="100647" y="0"/>
                  </a:moveTo>
                  <a:lnTo>
                    <a:pt x="91160" y="787"/>
                  </a:lnTo>
                  <a:lnTo>
                    <a:pt x="100647" y="787"/>
                  </a:lnTo>
                  <a:lnTo>
                    <a:pt x="100647" y="0"/>
                  </a:lnTo>
                  <a:close/>
                </a:path>
              </a:pathLst>
            </a:custGeom>
            <a:solidFill>
              <a:srgbClr val="BCBEC0"/>
            </a:solidFill>
          </p:spPr>
          <p:txBody>
            <a:bodyPr wrap="square" lIns="0" tIns="0" rIns="0" bIns="0" rtlCol="0"/>
            <a:lstStyle/>
            <a:p/>
          </p:txBody>
        </p:sp>
        <p:pic>
          <p:nvPicPr>
            <p:cNvPr id="115" name="object 115" descr=""/>
            <p:cNvPicPr/>
            <p:nvPr/>
          </p:nvPicPr>
          <p:blipFill>
            <a:blip r:embed="rId36" cstate="print"/>
            <a:stretch>
              <a:fillRect/>
            </a:stretch>
          </p:blipFill>
          <p:spPr>
            <a:xfrm>
              <a:off x="10284981" y="4498251"/>
              <a:ext cx="100634" cy="68237"/>
            </a:xfrm>
            <a:prstGeom prst="rect">
              <a:avLst/>
            </a:prstGeom>
          </p:spPr>
        </p:pic>
        <p:sp>
          <p:nvSpPr>
            <p:cNvPr id="116" name="object 116" descr=""/>
            <p:cNvSpPr/>
            <p:nvPr/>
          </p:nvSpPr>
          <p:spPr>
            <a:xfrm>
              <a:off x="10268639" y="4493819"/>
              <a:ext cx="118745" cy="80010"/>
            </a:xfrm>
            <a:custGeom>
              <a:avLst/>
              <a:gdLst/>
              <a:ahLst/>
              <a:cxnLst/>
              <a:rect l="l" t="t" r="r" b="b"/>
              <a:pathLst>
                <a:path w="118745" h="80010">
                  <a:moveTo>
                    <a:pt x="0" y="41571"/>
                  </a:moveTo>
                  <a:lnTo>
                    <a:pt x="26753" y="74321"/>
                  </a:lnTo>
                  <a:lnTo>
                    <a:pt x="67716" y="77343"/>
                  </a:lnTo>
                  <a:lnTo>
                    <a:pt x="81936" y="77386"/>
                  </a:lnTo>
                  <a:lnTo>
                    <a:pt x="96456" y="77220"/>
                  </a:lnTo>
                  <a:lnTo>
                    <a:pt x="108432" y="77220"/>
                  </a:lnTo>
                  <a:lnTo>
                    <a:pt x="118529" y="79633"/>
                  </a:lnTo>
                  <a:lnTo>
                    <a:pt x="118529" y="66183"/>
                  </a:lnTo>
                  <a:lnTo>
                    <a:pt x="118529" y="11980"/>
                  </a:lnTo>
                  <a:lnTo>
                    <a:pt x="118529" y="2264"/>
                  </a:lnTo>
                  <a:lnTo>
                    <a:pt x="108432" y="2264"/>
                  </a:lnTo>
                  <a:lnTo>
                    <a:pt x="68219" y="0"/>
                  </a:lnTo>
                  <a:lnTo>
                    <a:pt x="43519" y="3339"/>
                  </a:lnTo>
                  <a:lnTo>
                    <a:pt x="24168" y="15968"/>
                  </a:lnTo>
                  <a:lnTo>
                    <a:pt x="0" y="41571"/>
                  </a:lnTo>
                  <a:close/>
                </a:path>
              </a:pathLst>
            </a:custGeom>
            <a:ln w="3175">
              <a:solidFill>
                <a:srgbClr val="D1D3D4"/>
              </a:solidFill>
            </a:ln>
          </p:spPr>
          <p:txBody>
            <a:bodyPr wrap="square" lIns="0" tIns="0" rIns="0" bIns="0" rtlCol="0"/>
            <a:lstStyle/>
            <a:p/>
          </p:txBody>
        </p:sp>
        <p:pic>
          <p:nvPicPr>
            <p:cNvPr id="117" name="object 117" descr=""/>
            <p:cNvPicPr/>
            <p:nvPr/>
          </p:nvPicPr>
          <p:blipFill>
            <a:blip r:embed="rId37" cstate="print"/>
            <a:stretch>
              <a:fillRect/>
            </a:stretch>
          </p:blipFill>
          <p:spPr>
            <a:xfrm>
              <a:off x="10162920" y="4544885"/>
              <a:ext cx="349948" cy="293522"/>
            </a:xfrm>
            <a:prstGeom prst="rect">
              <a:avLst/>
            </a:prstGeom>
          </p:spPr>
        </p:pic>
        <p:sp>
          <p:nvSpPr>
            <p:cNvPr id="118" name="object 118" descr=""/>
            <p:cNvSpPr/>
            <p:nvPr/>
          </p:nvSpPr>
          <p:spPr>
            <a:xfrm>
              <a:off x="10408149" y="4591786"/>
              <a:ext cx="32384" cy="46990"/>
            </a:xfrm>
            <a:custGeom>
              <a:avLst/>
              <a:gdLst/>
              <a:ahLst/>
              <a:cxnLst/>
              <a:rect l="l" t="t" r="r" b="b"/>
              <a:pathLst>
                <a:path w="32384" h="46989">
                  <a:moveTo>
                    <a:pt x="31953" y="0"/>
                  </a:moveTo>
                  <a:lnTo>
                    <a:pt x="0" y="11061"/>
                  </a:lnTo>
                  <a:lnTo>
                    <a:pt x="0" y="46977"/>
                  </a:lnTo>
                  <a:lnTo>
                    <a:pt x="31953" y="33058"/>
                  </a:lnTo>
                  <a:lnTo>
                    <a:pt x="31953" y="0"/>
                  </a:lnTo>
                  <a:close/>
                </a:path>
              </a:pathLst>
            </a:custGeom>
            <a:solidFill>
              <a:srgbClr val="414042"/>
            </a:solidFill>
          </p:spPr>
          <p:txBody>
            <a:bodyPr wrap="square" lIns="0" tIns="0" rIns="0" bIns="0" rtlCol="0"/>
            <a:lstStyle/>
            <a:p/>
          </p:txBody>
        </p:sp>
        <p:pic>
          <p:nvPicPr>
            <p:cNvPr id="119" name="object 119" descr=""/>
            <p:cNvPicPr/>
            <p:nvPr/>
          </p:nvPicPr>
          <p:blipFill>
            <a:blip r:embed="rId38" cstate="print"/>
            <a:stretch>
              <a:fillRect/>
            </a:stretch>
          </p:blipFill>
          <p:spPr>
            <a:xfrm>
              <a:off x="10385616" y="4599343"/>
              <a:ext cx="53682" cy="40995"/>
            </a:xfrm>
            <a:prstGeom prst="rect">
              <a:avLst/>
            </a:prstGeom>
          </p:spPr>
        </p:pic>
        <p:sp>
          <p:nvSpPr>
            <p:cNvPr id="120" name="object 120" descr=""/>
            <p:cNvSpPr/>
            <p:nvPr/>
          </p:nvSpPr>
          <p:spPr>
            <a:xfrm>
              <a:off x="10412314" y="4615757"/>
              <a:ext cx="24130" cy="15875"/>
            </a:xfrm>
            <a:custGeom>
              <a:avLst/>
              <a:gdLst/>
              <a:ahLst/>
              <a:cxnLst/>
              <a:rect l="l" t="t" r="r" b="b"/>
              <a:pathLst>
                <a:path w="24129" h="15875">
                  <a:moveTo>
                    <a:pt x="0" y="15341"/>
                  </a:moveTo>
                  <a:lnTo>
                    <a:pt x="23749" y="4991"/>
                  </a:lnTo>
                  <a:lnTo>
                    <a:pt x="23749" y="0"/>
                  </a:lnTo>
                </a:path>
              </a:pathLst>
            </a:custGeom>
            <a:ln w="3175">
              <a:solidFill>
                <a:srgbClr val="FFFFFF"/>
              </a:solidFill>
            </a:ln>
          </p:spPr>
          <p:txBody>
            <a:bodyPr wrap="square" lIns="0" tIns="0" rIns="0" bIns="0" rtlCol="0"/>
            <a:lstStyle/>
            <a:p/>
          </p:txBody>
        </p:sp>
        <p:pic>
          <p:nvPicPr>
            <p:cNvPr id="121" name="object 121" descr=""/>
            <p:cNvPicPr/>
            <p:nvPr/>
          </p:nvPicPr>
          <p:blipFill>
            <a:blip r:embed="rId39" cstate="print"/>
            <a:stretch>
              <a:fillRect/>
            </a:stretch>
          </p:blipFill>
          <p:spPr>
            <a:xfrm>
              <a:off x="10366641" y="4618316"/>
              <a:ext cx="41236" cy="40309"/>
            </a:xfrm>
            <a:prstGeom prst="rect">
              <a:avLst/>
            </a:prstGeom>
          </p:spPr>
        </p:pic>
        <p:sp>
          <p:nvSpPr>
            <p:cNvPr id="122" name="object 122" descr=""/>
            <p:cNvSpPr/>
            <p:nvPr/>
          </p:nvSpPr>
          <p:spPr>
            <a:xfrm>
              <a:off x="10407552" y="4593355"/>
              <a:ext cx="32384" cy="47625"/>
            </a:xfrm>
            <a:custGeom>
              <a:avLst/>
              <a:gdLst/>
              <a:ahLst/>
              <a:cxnLst/>
              <a:rect l="l" t="t" r="r" b="b"/>
              <a:pathLst>
                <a:path w="32384" h="47625">
                  <a:moveTo>
                    <a:pt x="32207" y="0"/>
                  </a:moveTo>
                  <a:lnTo>
                    <a:pt x="32207" y="33058"/>
                  </a:lnTo>
                  <a:lnTo>
                    <a:pt x="0" y="47028"/>
                  </a:lnTo>
                  <a:lnTo>
                    <a:pt x="253" y="11061"/>
                  </a:lnTo>
                  <a:lnTo>
                    <a:pt x="32207" y="0"/>
                  </a:lnTo>
                  <a:close/>
                </a:path>
              </a:pathLst>
            </a:custGeom>
            <a:ln w="3175">
              <a:solidFill>
                <a:srgbClr val="6D6E71"/>
              </a:solidFill>
            </a:ln>
          </p:spPr>
          <p:txBody>
            <a:bodyPr wrap="square" lIns="0" tIns="0" rIns="0" bIns="0" rtlCol="0"/>
            <a:lstStyle/>
            <a:p/>
          </p:txBody>
        </p:sp>
        <p:sp>
          <p:nvSpPr>
            <p:cNvPr id="123" name="object 123" descr=""/>
            <p:cNvSpPr/>
            <p:nvPr/>
          </p:nvSpPr>
          <p:spPr>
            <a:xfrm>
              <a:off x="10366253" y="4590845"/>
              <a:ext cx="74930" cy="69215"/>
            </a:xfrm>
            <a:custGeom>
              <a:avLst/>
              <a:gdLst/>
              <a:ahLst/>
              <a:cxnLst/>
              <a:rect l="l" t="t" r="r" b="b"/>
              <a:pathLst>
                <a:path w="74929" h="69214">
                  <a:moveTo>
                    <a:pt x="0" y="68770"/>
                  </a:moveTo>
                  <a:lnTo>
                    <a:pt x="74599" y="36169"/>
                  </a:lnTo>
                  <a:lnTo>
                    <a:pt x="74498" y="0"/>
                  </a:lnTo>
                </a:path>
              </a:pathLst>
            </a:custGeom>
            <a:ln w="3175">
              <a:solidFill>
                <a:srgbClr val="FFFFFF"/>
              </a:solidFill>
            </a:ln>
          </p:spPr>
          <p:txBody>
            <a:bodyPr wrap="square" lIns="0" tIns="0" rIns="0" bIns="0" rtlCol="0"/>
            <a:lstStyle/>
            <a:p/>
          </p:txBody>
        </p:sp>
        <p:sp>
          <p:nvSpPr>
            <p:cNvPr id="124" name="object 124" descr=""/>
            <p:cNvSpPr/>
            <p:nvPr/>
          </p:nvSpPr>
          <p:spPr>
            <a:xfrm>
              <a:off x="10452795" y="4492711"/>
              <a:ext cx="850900" cy="177165"/>
            </a:xfrm>
            <a:custGeom>
              <a:avLst/>
              <a:gdLst/>
              <a:ahLst/>
              <a:cxnLst/>
              <a:rect l="l" t="t" r="r" b="b"/>
              <a:pathLst>
                <a:path w="850900" h="177164">
                  <a:moveTo>
                    <a:pt x="201877" y="0"/>
                  </a:moveTo>
                  <a:lnTo>
                    <a:pt x="167375" y="460"/>
                  </a:lnTo>
                  <a:lnTo>
                    <a:pt x="145172" y="3687"/>
                  </a:lnTo>
                  <a:lnTo>
                    <a:pt x="125635" y="12446"/>
                  </a:lnTo>
                  <a:lnTo>
                    <a:pt x="99134" y="29502"/>
                  </a:lnTo>
                  <a:lnTo>
                    <a:pt x="19556" y="52158"/>
                  </a:lnTo>
                  <a:lnTo>
                    <a:pt x="5753" y="75238"/>
                  </a:lnTo>
                  <a:lnTo>
                    <a:pt x="0" y="92536"/>
                  </a:lnTo>
                  <a:lnTo>
                    <a:pt x="1259" y="112700"/>
                  </a:lnTo>
                  <a:lnTo>
                    <a:pt x="14422" y="160578"/>
                  </a:lnTo>
                  <a:lnTo>
                    <a:pt x="34580" y="176784"/>
                  </a:lnTo>
                  <a:lnTo>
                    <a:pt x="427010" y="176784"/>
                  </a:lnTo>
                  <a:lnTo>
                    <a:pt x="820850" y="176784"/>
                  </a:lnTo>
                  <a:lnTo>
                    <a:pt x="846936" y="144373"/>
                  </a:lnTo>
                  <a:lnTo>
                    <a:pt x="850492" y="112691"/>
                  </a:lnTo>
                  <a:lnTo>
                    <a:pt x="847825" y="82796"/>
                  </a:lnTo>
                  <a:lnTo>
                    <a:pt x="835874" y="52158"/>
                  </a:lnTo>
                  <a:lnTo>
                    <a:pt x="778940" y="35953"/>
                  </a:lnTo>
                  <a:lnTo>
                    <a:pt x="299985" y="22987"/>
                  </a:lnTo>
                  <a:lnTo>
                    <a:pt x="281403" y="14696"/>
                  </a:lnTo>
                  <a:lnTo>
                    <a:pt x="258727" y="7316"/>
                  </a:lnTo>
                  <a:lnTo>
                    <a:pt x="232153" y="2025"/>
                  </a:lnTo>
                  <a:lnTo>
                    <a:pt x="201877" y="0"/>
                  </a:lnTo>
                  <a:close/>
                </a:path>
              </a:pathLst>
            </a:custGeom>
            <a:solidFill>
              <a:srgbClr val="58595B"/>
            </a:solidFill>
          </p:spPr>
          <p:txBody>
            <a:bodyPr wrap="square" lIns="0" tIns="0" rIns="0" bIns="0" rtlCol="0"/>
            <a:lstStyle/>
            <a:p/>
          </p:txBody>
        </p:sp>
        <p:pic>
          <p:nvPicPr>
            <p:cNvPr id="125" name="object 125" descr=""/>
            <p:cNvPicPr/>
            <p:nvPr/>
          </p:nvPicPr>
          <p:blipFill>
            <a:blip r:embed="rId40" cstate="print"/>
            <a:stretch>
              <a:fillRect/>
            </a:stretch>
          </p:blipFill>
          <p:spPr>
            <a:xfrm>
              <a:off x="10986554" y="4540262"/>
              <a:ext cx="306532" cy="64414"/>
            </a:xfrm>
            <a:prstGeom prst="rect">
              <a:avLst/>
            </a:prstGeom>
          </p:spPr>
        </p:pic>
        <p:pic>
          <p:nvPicPr>
            <p:cNvPr id="126" name="object 126" descr=""/>
            <p:cNvPicPr/>
            <p:nvPr/>
          </p:nvPicPr>
          <p:blipFill>
            <a:blip r:embed="rId41" cstate="print"/>
            <a:stretch>
              <a:fillRect/>
            </a:stretch>
          </p:blipFill>
          <p:spPr>
            <a:xfrm>
              <a:off x="10573386" y="4533557"/>
              <a:ext cx="176237" cy="64020"/>
            </a:xfrm>
            <a:prstGeom prst="rect">
              <a:avLst/>
            </a:prstGeom>
          </p:spPr>
        </p:pic>
        <p:sp>
          <p:nvSpPr>
            <p:cNvPr id="127" name="object 127" descr=""/>
            <p:cNvSpPr/>
            <p:nvPr/>
          </p:nvSpPr>
          <p:spPr>
            <a:xfrm>
              <a:off x="10687146" y="4553705"/>
              <a:ext cx="41910" cy="41910"/>
            </a:xfrm>
            <a:custGeom>
              <a:avLst/>
              <a:gdLst/>
              <a:ahLst/>
              <a:cxnLst/>
              <a:rect l="l" t="t" r="r" b="b"/>
              <a:pathLst>
                <a:path w="41909" h="41910">
                  <a:moveTo>
                    <a:pt x="41897" y="20942"/>
                  </a:moveTo>
                  <a:lnTo>
                    <a:pt x="40252" y="12789"/>
                  </a:lnTo>
                  <a:lnTo>
                    <a:pt x="35764" y="6132"/>
                  </a:lnTo>
                  <a:lnTo>
                    <a:pt x="29108" y="1645"/>
                  </a:lnTo>
                  <a:lnTo>
                    <a:pt x="20954" y="0"/>
                  </a:lnTo>
                  <a:lnTo>
                    <a:pt x="12799" y="1645"/>
                  </a:lnTo>
                  <a:lnTo>
                    <a:pt x="6138" y="6132"/>
                  </a:lnTo>
                  <a:lnTo>
                    <a:pt x="1647" y="12789"/>
                  </a:lnTo>
                  <a:lnTo>
                    <a:pt x="0" y="20942"/>
                  </a:lnTo>
                  <a:lnTo>
                    <a:pt x="1647" y="29095"/>
                  </a:lnTo>
                  <a:lnTo>
                    <a:pt x="6138" y="35752"/>
                  </a:lnTo>
                  <a:lnTo>
                    <a:pt x="12799" y="40239"/>
                  </a:lnTo>
                  <a:lnTo>
                    <a:pt x="20954" y="41884"/>
                  </a:lnTo>
                  <a:lnTo>
                    <a:pt x="29108" y="40239"/>
                  </a:lnTo>
                  <a:lnTo>
                    <a:pt x="35764" y="35752"/>
                  </a:lnTo>
                  <a:lnTo>
                    <a:pt x="40252" y="29095"/>
                  </a:lnTo>
                  <a:lnTo>
                    <a:pt x="41897" y="20942"/>
                  </a:lnTo>
                  <a:close/>
                </a:path>
              </a:pathLst>
            </a:custGeom>
            <a:ln w="3175">
              <a:solidFill>
                <a:srgbClr val="FFFFFF"/>
              </a:solidFill>
            </a:ln>
          </p:spPr>
          <p:txBody>
            <a:bodyPr wrap="square" lIns="0" tIns="0" rIns="0" bIns="0" rtlCol="0"/>
            <a:lstStyle/>
            <a:p/>
          </p:txBody>
        </p:sp>
        <p:sp>
          <p:nvSpPr>
            <p:cNvPr id="128" name="object 128" descr=""/>
            <p:cNvSpPr/>
            <p:nvPr/>
          </p:nvSpPr>
          <p:spPr>
            <a:xfrm>
              <a:off x="10591312" y="4553705"/>
              <a:ext cx="41910" cy="41910"/>
            </a:xfrm>
            <a:custGeom>
              <a:avLst/>
              <a:gdLst/>
              <a:ahLst/>
              <a:cxnLst/>
              <a:rect l="l" t="t" r="r" b="b"/>
              <a:pathLst>
                <a:path w="41909" h="41910">
                  <a:moveTo>
                    <a:pt x="41897" y="20942"/>
                  </a:moveTo>
                  <a:lnTo>
                    <a:pt x="40252" y="12789"/>
                  </a:lnTo>
                  <a:lnTo>
                    <a:pt x="35764" y="6132"/>
                  </a:lnTo>
                  <a:lnTo>
                    <a:pt x="29108" y="1645"/>
                  </a:lnTo>
                  <a:lnTo>
                    <a:pt x="20954" y="0"/>
                  </a:lnTo>
                  <a:lnTo>
                    <a:pt x="12799" y="1645"/>
                  </a:lnTo>
                  <a:lnTo>
                    <a:pt x="6138" y="6132"/>
                  </a:lnTo>
                  <a:lnTo>
                    <a:pt x="1647" y="12789"/>
                  </a:lnTo>
                  <a:lnTo>
                    <a:pt x="0" y="20942"/>
                  </a:lnTo>
                  <a:lnTo>
                    <a:pt x="1647" y="29095"/>
                  </a:lnTo>
                  <a:lnTo>
                    <a:pt x="6138" y="35752"/>
                  </a:lnTo>
                  <a:lnTo>
                    <a:pt x="12799" y="40239"/>
                  </a:lnTo>
                  <a:lnTo>
                    <a:pt x="20954" y="41884"/>
                  </a:lnTo>
                  <a:lnTo>
                    <a:pt x="29108" y="40239"/>
                  </a:lnTo>
                  <a:lnTo>
                    <a:pt x="35764" y="35752"/>
                  </a:lnTo>
                  <a:lnTo>
                    <a:pt x="40252" y="29095"/>
                  </a:lnTo>
                  <a:lnTo>
                    <a:pt x="41897" y="20942"/>
                  </a:lnTo>
                  <a:close/>
                </a:path>
              </a:pathLst>
            </a:custGeom>
            <a:ln w="3175">
              <a:solidFill>
                <a:srgbClr val="FFFFFF"/>
              </a:solidFill>
            </a:ln>
          </p:spPr>
          <p:txBody>
            <a:bodyPr wrap="square" lIns="0" tIns="0" rIns="0" bIns="0" rtlCol="0"/>
            <a:lstStyle/>
            <a:p/>
          </p:txBody>
        </p:sp>
        <p:sp>
          <p:nvSpPr>
            <p:cNvPr id="129" name="object 129" descr=""/>
            <p:cNvSpPr/>
            <p:nvPr/>
          </p:nvSpPr>
          <p:spPr>
            <a:xfrm>
              <a:off x="10609338" y="4568863"/>
              <a:ext cx="5715" cy="9525"/>
            </a:xfrm>
            <a:custGeom>
              <a:avLst/>
              <a:gdLst/>
              <a:ahLst/>
              <a:cxnLst/>
              <a:rect l="l" t="t" r="r" b="b"/>
              <a:pathLst>
                <a:path w="5715" h="9525">
                  <a:moveTo>
                    <a:pt x="2844" y="0"/>
                  </a:moveTo>
                  <a:lnTo>
                    <a:pt x="0" y="0"/>
                  </a:lnTo>
                  <a:lnTo>
                    <a:pt x="0" y="9080"/>
                  </a:lnTo>
                  <a:lnTo>
                    <a:pt x="901" y="9080"/>
                  </a:lnTo>
                  <a:lnTo>
                    <a:pt x="901" y="4864"/>
                  </a:lnTo>
                  <a:lnTo>
                    <a:pt x="2679" y="4864"/>
                  </a:lnTo>
                  <a:lnTo>
                    <a:pt x="3454" y="4813"/>
                  </a:lnTo>
                  <a:lnTo>
                    <a:pt x="4419" y="4571"/>
                  </a:lnTo>
                  <a:lnTo>
                    <a:pt x="4864" y="4305"/>
                  </a:lnTo>
                  <a:lnTo>
                    <a:pt x="5129" y="3987"/>
                  </a:lnTo>
                  <a:lnTo>
                    <a:pt x="901" y="3975"/>
                  </a:lnTo>
                  <a:lnTo>
                    <a:pt x="901" y="888"/>
                  </a:lnTo>
                  <a:lnTo>
                    <a:pt x="5159" y="888"/>
                  </a:lnTo>
                  <a:lnTo>
                    <a:pt x="4838" y="520"/>
                  </a:lnTo>
                  <a:lnTo>
                    <a:pt x="4419" y="253"/>
                  </a:lnTo>
                  <a:lnTo>
                    <a:pt x="3898" y="139"/>
                  </a:lnTo>
                  <a:lnTo>
                    <a:pt x="3543" y="38"/>
                  </a:lnTo>
                  <a:lnTo>
                    <a:pt x="2844" y="0"/>
                  </a:lnTo>
                  <a:close/>
                </a:path>
                <a:path w="5715" h="9525">
                  <a:moveTo>
                    <a:pt x="5159" y="888"/>
                  </a:moveTo>
                  <a:lnTo>
                    <a:pt x="3124" y="888"/>
                  </a:lnTo>
                  <a:lnTo>
                    <a:pt x="3568" y="939"/>
                  </a:lnTo>
                  <a:lnTo>
                    <a:pt x="4102" y="1155"/>
                  </a:lnTo>
                  <a:lnTo>
                    <a:pt x="4318" y="1333"/>
                  </a:lnTo>
                  <a:lnTo>
                    <a:pt x="4631" y="1816"/>
                  </a:lnTo>
                  <a:lnTo>
                    <a:pt x="4648" y="3022"/>
                  </a:lnTo>
                  <a:lnTo>
                    <a:pt x="4302" y="3530"/>
                  </a:lnTo>
                  <a:lnTo>
                    <a:pt x="4089" y="3708"/>
                  </a:lnTo>
                  <a:lnTo>
                    <a:pt x="3517" y="3936"/>
                  </a:lnTo>
                  <a:lnTo>
                    <a:pt x="3060" y="3987"/>
                  </a:lnTo>
                  <a:lnTo>
                    <a:pt x="5129" y="3987"/>
                  </a:lnTo>
                  <a:lnTo>
                    <a:pt x="5515" y="3517"/>
                  </a:lnTo>
                  <a:lnTo>
                    <a:pt x="5664" y="3022"/>
                  </a:lnTo>
                  <a:lnTo>
                    <a:pt x="5664" y="1816"/>
                  </a:lnTo>
                  <a:lnTo>
                    <a:pt x="5499" y="1320"/>
                  </a:lnTo>
                  <a:lnTo>
                    <a:pt x="5159" y="888"/>
                  </a:lnTo>
                  <a:close/>
                </a:path>
              </a:pathLst>
            </a:custGeom>
            <a:solidFill>
              <a:srgbClr val="FFFFFF"/>
            </a:solidFill>
          </p:spPr>
          <p:txBody>
            <a:bodyPr wrap="square" lIns="0" tIns="0" rIns="0" bIns="0" rtlCol="0"/>
            <a:lstStyle/>
            <a:p/>
          </p:txBody>
        </p:sp>
        <p:sp>
          <p:nvSpPr>
            <p:cNvPr id="130" name="object 130" descr=""/>
            <p:cNvSpPr/>
            <p:nvPr/>
          </p:nvSpPr>
          <p:spPr>
            <a:xfrm>
              <a:off x="10471376" y="4609423"/>
              <a:ext cx="60960" cy="46355"/>
            </a:xfrm>
            <a:custGeom>
              <a:avLst/>
              <a:gdLst/>
              <a:ahLst/>
              <a:cxnLst/>
              <a:rect l="l" t="t" r="r" b="b"/>
              <a:pathLst>
                <a:path w="60959" h="46354">
                  <a:moveTo>
                    <a:pt x="60464" y="0"/>
                  </a:moveTo>
                  <a:lnTo>
                    <a:pt x="5537" y="0"/>
                  </a:lnTo>
                  <a:lnTo>
                    <a:pt x="1981" y="393"/>
                  </a:lnTo>
                  <a:lnTo>
                    <a:pt x="0" y="5930"/>
                  </a:lnTo>
                  <a:lnTo>
                    <a:pt x="1181" y="23317"/>
                  </a:lnTo>
                  <a:lnTo>
                    <a:pt x="2951" y="32088"/>
                  </a:lnTo>
                  <a:lnTo>
                    <a:pt x="7778" y="39249"/>
                  </a:lnTo>
                  <a:lnTo>
                    <a:pt x="14939" y="44076"/>
                  </a:lnTo>
                  <a:lnTo>
                    <a:pt x="23710" y="45846"/>
                  </a:lnTo>
                  <a:lnTo>
                    <a:pt x="25730" y="45753"/>
                  </a:lnTo>
                  <a:lnTo>
                    <a:pt x="32157" y="44511"/>
                  </a:lnTo>
                  <a:lnTo>
                    <a:pt x="43550" y="40676"/>
                  </a:lnTo>
                  <a:lnTo>
                    <a:pt x="60464" y="32804"/>
                  </a:lnTo>
                  <a:lnTo>
                    <a:pt x="60464" y="0"/>
                  </a:lnTo>
                  <a:close/>
                </a:path>
              </a:pathLst>
            </a:custGeom>
            <a:solidFill>
              <a:srgbClr val="414042"/>
            </a:solidFill>
          </p:spPr>
          <p:txBody>
            <a:bodyPr wrap="square" lIns="0" tIns="0" rIns="0" bIns="0" rtlCol="0"/>
            <a:lstStyle/>
            <a:p/>
          </p:txBody>
        </p:sp>
        <p:sp>
          <p:nvSpPr>
            <p:cNvPr id="131" name="object 131" descr=""/>
            <p:cNvSpPr/>
            <p:nvPr/>
          </p:nvSpPr>
          <p:spPr>
            <a:xfrm>
              <a:off x="10476514" y="4614162"/>
              <a:ext cx="37465" cy="37465"/>
            </a:xfrm>
            <a:custGeom>
              <a:avLst/>
              <a:gdLst/>
              <a:ahLst/>
              <a:cxnLst/>
              <a:rect l="l" t="t" r="r" b="b"/>
              <a:pathLst>
                <a:path w="37465" h="37464">
                  <a:moveTo>
                    <a:pt x="18567" y="0"/>
                  </a:moveTo>
                  <a:lnTo>
                    <a:pt x="11342" y="1460"/>
                  </a:lnTo>
                  <a:lnTo>
                    <a:pt x="5440" y="5441"/>
                  </a:lnTo>
                  <a:lnTo>
                    <a:pt x="1459" y="11347"/>
                  </a:lnTo>
                  <a:lnTo>
                    <a:pt x="0" y="18580"/>
                  </a:lnTo>
                  <a:lnTo>
                    <a:pt x="1459" y="25812"/>
                  </a:lnTo>
                  <a:lnTo>
                    <a:pt x="5440" y="31718"/>
                  </a:lnTo>
                  <a:lnTo>
                    <a:pt x="11342" y="35700"/>
                  </a:lnTo>
                  <a:lnTo>
                    <a:pt x="18567" y="37160"/>
                  </a:lnTo>
                  <a:lnTo>
                    <a:pt x="25799" y="35700"/>
                  </a:lnTo>
                  <a:lnTo>
                    <a:pt x="31705" y="31718"/>
                  </a:lnTo>
                  <a:lnTo>
                    <a:pt x="35687" y="25812"/>
                  </a:lnTo>
                  <a:lnTo>
                    <a:pt x="37147" y="18580"/>
                  </a:lnTo>
                  <a:lnTo>
                    <a:pt x="35687" y="11347"/>
                  </a:lnTo>
                  <a:lnTo>
                    <a:pt x="31705" y="5441"/>
                  </a:lnTo>
                  <a:lnTo>
                    <a:pt x="25799" y="1460"/>
                  </a:lnTo>
                  <a:lnTo>
                    <a:pt x="18567" y="0"/>
                  </a:lnTo>
                  <a:close/>
                </a:path>
              </a:pathLst>
            </a:custGeom>
            <a:solidFill>
              <a:srgbClr val="231F20"/>
            </a:solidFill>
          </p:spPr>
          <p:txBody>
            <a:bodyPr wrap="square" lIns="0" tIns="0" rIns="0" bIns="0" rtlCol="0"/>
            <a:lstStyle/>
            <a:p/>
          </p:txBody>
        </p:sp>
        <p:sp>
          <p:nvSpPr>
            <p:cNvPr id="132" name="object 132" descr=""/>
            <p:cNvSpPr/>
            <p:nvPr/>
          </p:nvSpPr>
          <p:spPr>
            <a:xfrm>
              <a:off x="10476514" y="4614162"/>
              <a:ext cx="37465" cy="37465"/>
            </a:xfrm>
            <a:custGeom>
              <a:avLst/>
              <a:gdLst/>
              <a:ahLst/>
              <a:cxnLst/>
              <a:rect l="l" t="t" r="r" b="b"/>
              <a:pathLst>
                <a:path w="37465" h="37464">
                  <a:moveTo>
                    <a:pt x="37147" y="18580"/>
                  </a:moveTo>
                  <a:lnTo>
                    <a:pt x="35687" y="11347"/>
                  </a:lnTo>
                  <a:lnTo>
                    <a:pt x="31705" y="5441"/>
                  </a:lnTo>
                  <a:lnTo>
                    <a:pt x="25799" y="1460"/>
                  </a:lnTo>
                  <a:lnTo>
                    <a:pt x="18567" y="0"/>
                  </a:lnTo>
                  <a:lnTo>
                    <a:pt x="11342" y="1460"/>
                  </a:lnTo>
                  <a:lnTo>
                    <a:pt x="5440" y="5441"/>
                  </a:lnTo>
                  <a:lnTo>
                    <a:pt x="1459" y="11347"/>
                  </a:lnTo>
                  <a:lnTo>
                    <a:pt x="0" y="18580"/>
                  </a:lnTo>
                  <a:lnTo>
                    <a:pt x="1459" y="25812"/>
                  </a:lnTo>
                  <a:lnTo>
                    <a:pt x="5440" y="31718"/>
                  </a:lnTo>
                  <a:lnTo>
                    <a:pt x="11342" y="35700"/>
                  </a:lnTo>
                  <a:lnTo>
                    <a:pt x="18567" y="37160"/>
                  </a:lnTo>
                  <a:lnTo>
                    <a:pt x="25799" y="35700"/>
                  </a:lnTo>
                  <a:lnTo>
                    <a:pt x="31705" y="31718"/>
                  </a:lnTo>
                  <a:lnTo>
                    <a:pt x="35687" y="25812"/>
                  </a:lnTo>
                  <a:lnTo>
                    <a:pt x="37147" y="18580"/>
                  </a:lnTo>
                  <a:close/>
                </a:path>
              </a:pathLst>
            </a:custGeom>
            <a:ln w="3175">
              <a:solidFill>
                <a:srgbClr val="FFFFFF"/>
              </a:solidFill>
            </a:ln>
          </p:spPr>
          <p:txBody>
            <a:bodyPr wrap="square" lIns="0" tIns="0" rIns="0" bIns="0" rtlCol="0"/>
            <a:lstStyle/>
            <a:p/>
          </p:txBody>
        </p:sp>
        <p:sp>
          <p:nvSpPr>
            <p:cNvPr id="133" name="object 133" descr=""/>
            <p:cNvSpPr/>
            <p:nvPr/>
          </p:nvSpPr>
          <p:spPr>
            <a:xfrm>
              <a:off x="10491532" y="4629186"/>
              <a:ext cx="7620" cy="7620"/>
            </a:xfrm>
            <a:custGeom>
              <a:avLst/>
              <a:gdLst/>
              <a:ahLst/>
              <a:cxnLst/>
              <a:rect l="l" t="t" r="r" b="b"/>
              <a:pathLst>
                <a:path w="7620" h="7620">
                  <a:moveTo>
                    <a:pt x="5524" y="0"/>
                  </a:moveTo>
                  <a:lnTo>
                    <a:pt x="1587" y="0"/>
                  </a:lnTo>
                  <a:lnTo>
                    <a:pt x="0" y="1587"/>
                  </a:lnTo>
                  <a:lnTo>
                    <a:pt x="0" y="5524"/>
                  </a:lnTo>
                  <a:lnTo>
                    <a:pt x="1587" y="7112"/>
                  </a:lnTo>
                  <a:lnTo>
                    <a:pt x="5524" y="7112"/>
                  </a:lnTo>
                  <a:lnTo>
                    <a:pt x="7111" y="5524"/>
                  </a:lnTo>
                  <a:lnTo>
                    <a:pt x="7111" y="3556"/>
                  </a:lnTo>
                  <a:lnTo>
                    <a:pt x="7111" y="1587"/>
                  </a:lnTo>
                  <a:lnTo>
                    <a:pt x="5524" y="0"/>
                  </a:lnTo>
                  <a:close/>
                </a:path>
              </a:pathLst>
            </a:custGeom>
            <a:solidFill>
              <a:srgbClr val="FFFFFF"/>
            </a:solidFill>
          </p:spPr>
          <p:txBody>
            <a:bodyPr wrap="square" lIns="0" tIns="0" rIns="0" bIns="0" rtlCol="0"/>
            <a:lstStyle/>
            <a:p/>
          </p:txBody>
        </p:sp>
        <p:pic>
          <p:nvPicPr>
            <p:cNvPr id="134" name="object 134" descr=""/>
            <p:cNvPicPr/>
            <p:nvPr/>
          </p:nvPicPr>
          <p:blipFill>
            <a:blip r:embed="rId42" cstate="print"/>
            <a:stretch>
              <a:fillRect/>
            </a:stretch>
          </p:blipFill>
          <p:spPr>
            <a:xfrm>
              <a:off x="10471378" y="4609426"/>
              <a:ext cx="60464" cy="18618"/>
            </a:xfrm>
            <a:prstGeom prst="rect">
              <a:avLst/>
            </a:prstGeom>
          </p:spPr>
        </p:pic>
        <p:sp>
          <p:nvSpPr>
            <p:cNvPr id="135" name="object 135" descr=""/>
            <p:cNvSpPr/>
            <p:nvPr/>
          </p:nvSpPr>
          <p:spPr>
            <a:xfrm>
              <a:off x="10471376" y="4609423"/>
              <a:ext cx="60960" cy="46355"/>
            </a:xfrm>
            <a:custGeom>
              <a:avLst/>
              <a:gdLst/>
              <a:ahLst/>
              <a:cxnLst/>
              <a:rect l="l" t="t" r="r" b="b"/>
              <a:pathLst>
                <a:path w="60959" h="46354">
                  <a:moveTo>
                    <a:pt x="60464" y="32804"/>
                  </a:moveTo>
                  <a:lnTo>
                    <a:pt x="43550" y="40676"/>
                  </a:lnTo>
                  <a:lnTo>
                    <a:pt x="32157" y="44511"/>
                  </a:lnTo>
                  <a:lnTo>
                    <a:pt x="25730" y="45753"/>
                  </a:lnTo>
                  <a:lnTo>
                    <a:pt x="23710" y="45846"/>
                  </a:lnTo>
                  <a:lnTo>
                    <a:pt x="14939" y="44076"/>
                  </a:lnTo>
                  <a:lnTo>
                    <a:pt x="7778" y="39249"/>
                  </a:lnTo>
                  <a:lnTo>
                    <a:pt x="2951" y="32088"/>
                  </a:lnTo>
                  <a:lnTo>
                    <a:pt x="1181" y="23317"/>
                  </a:lnTo>
                  <a:lnTo>
                    <a:pt x="0" y="5930"/>
                  </a:lnTo>
                  <a:lnTo>
                    <a:pt x="1981" y="393"/>
                  </a:lnTo>
                  <a:lnTo>
                    <a:pt x="5537" y="0"/>
                  </a:lnTo>
                  <a:lnTo>
                    <a:pt x="60464" y="0"/>
                  </a:lnTo>
                  <a:lnTo>
                    <a:pt x="60464" y="32804"/>
                  </a:lnTo>
                  <a:close/>
                </a:path>
              </a:pathLst>
            </a:custGeom>
            <a:ln w="3175">
              <a:solidFill>
                <a:srgbClr val="FFFFFF"/>
              </a:solidFill>
            </a:ln>
          </p:spPr>
          <p:txBody>
            <a:bodyPr wrap="square" lIns="0" tIns="0" rIns="0" bIns="0" rtlCol="0"/>
            <a:lstStyle/>
            <a:p/>
          </p:txBody>
        </p:sp>
        <p:pic>
          <p:nvPicPr>
            <p:cNvPr id="136" name="object 136" descr=""/>
            <p:cNvPicPr/>
            <p:nvPr/>
          </p:nvPicPr>
          <p:blipFill>
            <a:blip r:embed="rId43" cstate="print"/>
            <a:stretch>
              <a:fillRect/>
            </a:stretch>
          </p:blipFill>
          <p:spPr>
            <a:xfrm>
              <a:off x="10474128" y="4546587"/>
              <a:ext cx="74822" cy="55727"/>
            </a:xfrm>
            <a:prstGeom prst="rect">
              <a:avLst/>
            </a:prstGeom>
          </p:spPr>
        </p:pic>
        <p:sp>
          <p:nvSpPr>
            <p:cNvPr id="137" name="object 137" descr=""/>
            <p:cNvSpPr/>
            <p:nvPr/>
          </p:nvSpPr>
          <p:spPr>
            <a:xfrm>
              <a:off x="10474122" y="4546588"/>
              <a:ext cx="66675" cy="55880"/>
            </a:xfrm>
            <a:custGeom>
              <a:avLst/>
              <a:gdLst/>
              <a:ahLst/>
              <a:cxnLst/>
              <a:rect l="l" t="t" r="r" b="b"/>
              <a:pathLst>
                <a:path w="66675" h="55879">
                  <a:moveTo>
                    <a:pt x="66413" y="0"/>
                  </a:moveTo>
                  <a:lnTo>
                    <a:pt x="61676" y="0"/>
                  </a:lnTo>
                  <a:lnTo>
                    <a:pt x="40556" y="1368"/>
                  </a:lnTo>
                  <a:lnTo>
                    <a:pt x="4855" y="19707"/>
                  </a:lnTo>
                  <a:lnTo>
                    <a:pt x="0" y="43509"/>
                  </a:lnTo>
                  <a:lnTo>
                    <a:pt x="17" y="55727"/>
                  </a:lnTo>
                  <a:lnTo>
                    <a:pt x="62069" y="55727"/>
                  </a:lnTo>
                  <a:lnTo>
                    <a:pt x="66413" y="13042"/>
                  </a:lnTo>
                  <a:lnTo>
                    <a:pt x="66413" y="0"/>
                  </a:lnTo>
                  <a:close/>
                </a:path>
              </a:pathLst>
            </a:custGeom>
            <a:solidFill>
              <a:srgbClr val="414042"/>
            </a:solidFill>
          </p:spPr>
          <p:txBody>
            <a:bodyPr wrap="square" lIns="0" tIns="0" rIns="0" bIns="0" rtlCol="0"/>
            <a:lstStyle/>
            <a:p/>
          </p:txBody>
        </p:sp>
        <p:pic>
          <p:nvPicPr>
            <p:cNvPr id="138" name="object 138" descr=""/>
            <p:cNvPicPr/>
            <p:nvPr/>
          </p:nvPicPr>
          <p:blipFill>
            <a:blip r:embed="rId44" cstate="print"/>
            <a:stretch>
              <a:fillRect/>
            </a:stretch>
          </p:blipFill>
          <p:spPr>
            <a:xfrm>
              <a:off x="10479644" y="4551235"/>
              <a:ext cx="55360" cy="46443"/>
            </a:xfrm>
            <a:prstGeom prst="rect">
              <a:avLst/>
            </a:prstGeom>
          </p:spPr>
        </p:pic>
        <p:sp>
          <p:nvSpPr>
            <p:cNvPr id="139" name="object 139" descr=""/>
            <p:cNvSpPr/>
            <p:nvPr/>
          </p:nvSpPr>
          <p:spPr>
            <a:xfrm>
              <a:off x="10479652" y="4551226"/>
              <a:ext cx="55880" cy="46990"/>
            </a:xfrm>
            <a:custGeom>
              <a:avLst/>
              <a:gdLst/>
              <a:ahLst/>
              <a:cxnLst/>
              <a:rect l="l" t="t" r="r" b="b"/>
              <a:pathLst>
                <a:path w="55879" h="46989">
                  <a:moveTo>
                    <a:pt x="55349" y="10871"/>
                  </a:moveTo>
                  <a:lnTo>
                    <a:pt x="55349" y="0"/>
                  </a:lnTo>
                  <a:lnTo>
                    <a:pt x="51400" y="0"/>
                  </a:lnTo>
                  <a:lnTo>
                    <a:pt x="10887" y="8242"/>
                  </a:lnTo>
                  <a:lnTo>
                    <a:pt x="0" y="36256"/>
                  </a:lnTo>
                  <a:lnTo>
                    <a:pt x="15" y="40182"/>
                  </a:lnTo>
                  <a:lnTo>
                    <a:pt x="15" y="46443"/>
                  </a:lnTo>
                  <a:lnTo>
                    <a:pt x="7254" y="46443"/>
                  </a:lnTo>
                  <a:lnTo>
                    <a:pt x="51730" y="46443"/>
                  </a:lnTo>
                  <a:lnTo>
                    <a:pt x="55349" y="10871"/>
                  </a:lnTo>
                  <a:close/>
                </a:path>
              </a:pathLst>
            </a:custGeom>
            <a:ln w="3175">
              <a:solidFill>
                <a:srgbClr val="BCBEC0"/>
              </a:solidFill>
            </a:ln>
          </p:spPr>
          <p:txBody>
            <a:bodyPr wrap="square" lIns="0" tIns="0" rIns="0" bIns="0" rtlCol="0"/>
            <a:lstStyle/>
            <a:p/>
          </p:txBody>
        </p:sp>
        <p:sp>
          <p:nvSpPr>
            <p:cNvPr id="140" name="object 140" descr=""/>
            <p:cNvSpPr/>
            <p:nvPr/>
          </p:nvSpPr>
          <p:spPr>
            <a:xfrm>
              <a:off x="10489949" y="4556272"/>
              <a:ext cx="44450" cy="3810"/>
            </a:xfrm>
            <a:custGeom>
              <a:avLst/>
              <a:gdLst/>
              <a:ahLst/>
              <a:cxnLst/>
              <a:rect l="l" t="t" r="r" b="b"/>
              <a:pathLst>
                <a:path w="44450" h="3810">
                  <a:moveTo>
                    <a:pt x="0" y="3555"/>
                  </a:moveTo>
                  <a:lnTo>
                    <a:pt x="44259" y="0"/>
                  </a:lnTo>
                </a:path>
              </a:pathLst>
            </a:custGeom>
            <a:ln w="3175">
              <a:solidFill>
                <a:srgbClr val="BCBEC0"/>
              </a:solidFill>
            </a:ln>
          </p:spPr>
          <p:txBody>
            <a:bodyPr wrap="square" lIns="0" tIns="0" rIns="0" bIns="0" rtlCol="0"/>
            <a:lstStyle/>
            <a:p/>
          </p:txBody>
        </p:sp>
        <p:sp>
          <p:nvSpPr>
            <p:cNvPr id="141" name="object 141" descr=""/>
            <p:cNvSpPr/>
            <p:nvPr/>
          </p:nvSpPr>
          <p:spPr>
            <a:xfrm>
              <a:off x="10483824" y="4562986"/>
              <a:ext cx="50800" cy="4445"/>
            </a:xfrm>
            <a:custGeom>
              <a:avLst/>
              <a:gdLst/>
              <a:ahLst/>
              <a:cxnLst/>
              <a:rect l="l" t="t" r="r" b="b"/>
              <a:pathLst>
                <a:path w="50800" h="4445">
                  <a:moveTo>
                    <a:pt x="0" y="4152"/>
                  </a:moveTo>
                  <a:lnTo>
                    <a:pt x="50393" y="0"/>
                  </a:lnTo>
                </a:path>
              </a:pathLst>
            </a:custGeom>
            <a:ln w="3175">
              <a:solidFill>
                <a:srgbClr val="BCBEC0"/>
              </a:solidFill>
            </a:ln>
          </p:spPr>
          <p:txBody>
            <a:bodyPr wrap="square" lIns="0" tIns="0" rIns="0" bIns="0" rtlCol="0"/>
            <a:lstStyle/>
            <a:p/>
          </p:txBody>
        </p:sp>
        <p:sp>
          <p:nvSpPr>
            <p:cNvPr id="142" name="object 142" descr=""/>
            <p:cNvSpPr/>
            <p:nvPr/>
          </p:nvSpPr>
          <p:spPr>
            <a:xfrm>
              <a:off x="10481255" y="4568915"/>
              <a:ext cx="53340" cy="4445"/>
            </a:xfrm>
            <a:custGeom>
              <a:avLst/>
              <a:gdLst/>
              <a:ahLst/>
              <a:cxnLst/>
              <a:rect l="l" t="t" r="r" b="b"/>
              <a:pathLst>
                <a:path w="53340" h="4445">
                  <a:moveTo>
                    <a:pt x="0" y="4152"/>
                  </a:moveTo>
                  <a:lnTo>
                    <a:pt x="52959" y="0"/>
                  </a:lnTo>
                </a:path>
              </a:pathLst>
            </a:custGeom>
            <a:ln w="3175">
              <a:solidFill>
                <a:srgbClr val="BCBEC0"/>
              </a:solidFill>
            </a:ln>
          </p:spPr>
          <p:txBody>
            <a:bodyPr wrap="square" lIns="0" tIns="0" rIns="0" bIns="0" rtlCol="0"/>
            <a:lstStyle/>
            <a:p/>
          </p:txBody>
        </p:sp>
        <p:sp>
          <p:nvSpPr>
            <p:cNvPr id="143" name="object 143" descr=""/>
            <p:cNvSpPr/>
            <p:nvPr/>
          </p:nvSpPr>
          <p:spPr>
            <a:xfrm>
              <a:off x="10479674" y="4575633"/>
              <a:ext cx="54610" cy="4445"/>
            </a:xfrm>
            <a:custGeom>
              <a:avLst/>
              <a:gdLst/>
              <a:ahLst/>
              <a:cxnLst/>
              <a:rect l="l" t="t" r="r" b="b"/>
              <a:pathLst>
                <a:path w="54609" h="4445">
                  <a:moveTo>
                    <a:pt x="0" y="4152"/>
                  </a:moveTo>
                  <a:lnTo>
                    <a:pt x="54533" y="0"/>
                  </a:lnTo>
                </a:path>
              </a:pathLst>
            </a:custGeom>
            <a:ln w="3175">
              <a:solidFill>
                <a:srgbClr val="BCBEC0"/>
              </a:solidFill>
            </a:ln>
          </p:spPr>
          <p:txBody>
            <a:bodyPr wrap="square" lIns="0" tIns="0" rIns="0" bIns="0" rtlCol="0"/>
            <a:lstStyle/>
            <a:p/>
          </p:txBody>
        </p:sp>
        <p:sp>
          <p:nvSpPr>
            <p:cNvPr id="144" name="object 144" descr=""/>
            <p:cNvSpPr/>
            <p:nvPr/>
          </p:nvSpPr>
          <p:spPr>
            <a:xfrm>
              <a:off x="10479674" y="4582356"/>
              <a:ext cx="53975" cy="4445"/>
            </a:xfrm>
            <a:custGeom>
              <a:avLst/>
              <a:gdLst/>
              <a:ahLst/>
              <a:cxnLst/>
              <a:rect l="l" t="t" r="r" b="b"/>
              <a:pathLst>
                <a:path w="53975" h="4445">
                  <a:moveTo>
                    <a:pt x="0" y="3949"/>
                  </a:moveTo>
                  <a:lnTo>
                    <a:pt x="53352" y="0"/>
                  </a:lnTo>
                </a:path>
              </a:pathLst>
            </a:custGeom>
            <a:ln w="3175">
              <a:solidFill>
                <a:srgbClr val="BCBEC0"/>
              </a:solidFill>
            </a:ln>
          </p:spPr>
          <p:txBody>
            <a:bodyPr wrap="square" lIns="0" tIns="0" rIns="0" bIns="0" rtlCol="0"/>
            <a:lstStyle/>
            <a:p/>
          </p:txBody>
        </p:sp>
        <p:sp>
          <p:nvSpPr>
            <p:cNvPr id="145" name="object 145" descr=""/>
            <p:cNvSpPr/>
            <p:nvPr/>
          </p:nvSpPr>
          <p:spPr>
            <a:xfrm>
              <a:off x="10497768" y="4567452"/>
              <a:ext cx="22860" cy="6985"/>
            </a:xfrm>
            <a:custGeom>
              <a:avLst/>
              <a:gdLst/>
              <a:ahLst/>
              <a:cxnLst/>
              <a:rect l="l" t="t" r="r" b="b"/>
              <a:pathLst>
                <a:path w="22859" h="6985">
                  <a:moveTo>
                    <a:pt x="20802" y="0"/>
                  </a:moveTo>
                  <a:lnTo>
                    <a:pt x="1054" y="1752"/>
                  </a:lnTo>
                  <a:lnTo>
                    <a:pt x="0" y="3009"/>
                  </a:lnTo>
                  <a:lnTo>
                    <a:pt x="253" y="5829"/>
                  </a:lnTo>
                  <a:lnTo>
                    <a:pt x="1498" y="6883"/>
                  </a:lnTo>
                  <a:lnTo>
                    <a:pt x="21259" y="5118"/>
                  </a:lnTo>
                  <a:lnTo>
                    <a:pt x="22301" y="3873"/>
                  </a:lnTo>
                  <a:lnTo>
                    <a:pt x="22174" y="2463"/>
                  </a:lnTo>
                  <a:lnTo>
                    <a:pt x="22047" y="1041"/>
                  </a:lnTo>
                  <a:lnTo>
                    <a:pt x="20802" y="0"/>
                  </a:lnTo>
                  <a:close/>
                </a:path>
              </a:pathLst>
            </a:custGeom>
            <a:solidFill>
              <a:srgbClr val="BCBEC0"/>
            </a:solidFill>
          </p:spPr>
          <p:txBody>
            <a:bodyPr wrap="square" lIns="0" tIns="0" rIns="0" bIns="0" rtlCol="0"/>
            <a:lstStyle/>
            <a:p/>
          </p:txBody>
        </p:sp>
        <p:sp>
          <p:nvSpPr>
            <p:cNvPr id="146" name="object 146" descr=""/>
            <p:cNvSpPr/>
            <p:nvPr/>
          </p:nvSpPr>
          <p:spPr>
            <a:xfrm>
              <a:off x="11230272" y="4609423"/>
              <a:ext cx="60960" cy="46355"/>
            </a:xfrm>
            <a:custGeom>
              <a:avLst/>
              <a:gdLst/>
              <a:ahLst/>
              <a:cxnLst/>
              <a:rect l="l" t="t" r="r" b="b"/>
              <a:pathLst>
                <a:path w="60959" h="46354">
                  <a:moveTo>
                    <a:pt x="54927" y="0"/>
                  </a:moveTo>
                  <a:lnTo>
                    <a:pt x="0" y="0"/>
                  </a:lnTo>
                  <a:lnTo>
                    <a:pt x="0" y="32804"/>
                  </a:lnTo>
                  <a:lnTo>
                    <a:pt x="16913" y="40676"/>
                  </a:lnTo>
                  <a:lnTo>
                    <a:pt x="28306" y="44511"/>
                  </a:lnTo>
                  <a:lnTo>
                    <a:pt x="34734" y="45753"/>
                  </a:lnTo>
                  <a:lnTo>
                    <a:pt x="36753" y="45846"/>
                  </a:lnTo>
                  <a:lnTo>
                    <a:pt x="45524" y="44076"/>
                  </a:lnTo>
                  <a:lnTo>
                    <a:pt x="52685" y="39249"/>
                  </a:lnTo>
                  <a:lnTo>
                    <a:pt x="57513" y="32088"/>
                  </a:lnTo>
                  <a:lnTo>
                    <a:pt x="59283" y="23317"/>
                  </a:lnTo>
                  <a:lnTo>
                    <a:pt x="60464" y="5930"/>
                  </a:lnTo>
                  <a:lnTo>
                    <a:pt x="58483" y="393"/>
                  </a:lnTo>
                  <a:lnTo>
                    <a:pt x="54927" y="0"/>
                  </a:lnTo>
                  <a:close/>
                </a:path>
              </a:pathLst>
            </a:custGeom>
            <a:solidFill>
              <a:srgbClr val="414042"/>
            </a:solidFill>
          </p:spPr>
          <p:txBody>
            <a:bodyPr wrap="square" lIns="0" tIns="0" rIns="0" bIns="0" rtlCol="0"/>
            <a:lstStyle/>
            <a:p/>
          </p:txBody>
        </p:sp>
        <p:sp>
          <p:nvSpPr>
            <p:cNvPr id="147" name="object 147" descr=""/>
            <p:cNvSpPr/>
            <p:nvPr/>
          </p:nvSpPr>
          <p:spPr>
            <a:xfrm>
              <a:off x="11248451" y="4614162"/>
              <a:ext cx="37465" cy="37465"/>
            </a:xfrm>
            <a:custGeom>
              <a:avLst/>
              <a:gdLst/>
              <a:ahLst/>
              <a:cxnLst/>
              <a:rect l="l" t="t" r="r" b="b"/>
              <a:pathLst>
                <a:path w="37465" h="37464">
                  <a:moveTo>
                    <a:pt x="18580" y="0"/>
                  </a:moveTo>
                  <a:lnTo>
                    <a:pt x="11347" y="1460"/>
                  </a:lnTo>
                  <a:lnTo>
                    <a:pt x="5441" y="5441"/>
                  </a:lnTo>
                  <a:lnTo>
                    <a:pt x="1460" y="11347"/>
                  </a:lnTo>
                  <a:lnTo>
                    <a:pt x="0" y="18580"/>
                  </a:lnTo>
                  <a:lnTo>
                    <a:pt x="1460" y="25812"/>
                  </a:lnTo>
                  <a:lnTo>
                    <a:pt x="5441" y="31718"/>
                  </a:lnTo>
                  <a:lnTo>
                    <a:pt x="11347" y="35700"/>
                  </a:lnTo>
                  <a:lnTo>
                    <a:pt x="18580" y="37160"/>
                  </a:lnTo>
                  <a:lnTo>
                    <a:pt x="25805" y="35700"/>
                  </a:lnTo>
                  <a:lnTo>
                    <a:pt x="31707" y="31718"/>
                  </a:lnTo>
                  <a:lnTo>
                    <a:pt x="35687" y="25812"/>
                  </a:lnTo>
                  <a:lnTo>
                    <a:pt x="37147" y="18580"/>
                  </a:lnTo>
                  <a:lnTo>
                    <a:pt x="35687" y="11347"/>
                  </a:lnTo>
                  <a:lnTo>
                    <a:pt x="31707" y="5441"/>
                  </a:lnTo>
                  <a:lnTo>
                    <a:pt x="25805" y="1460"/>
                  </a:lnTo>
                  <a:lnTo>
                    <a:pt x="18580" y="0"/>
                  </a:lnTo>
                  <a:close/>
                </a:path>
              </a:pathLst>
            </a:custGeom>
            <a:solidFill>
              <a:srgbClr val="231F20"/>
            </a:solidFill>
          </p:spPr>
          <p:txBody>
            <a:bodyPr wrap="square" lIns="0" tIns="0" rIns="0" bIns="0" rtlCol="0"/>
            <a:lstStyle/>
            <a:p/>
          </p:txBody>
        </p:sp>
        <p:sp>
          <p:nvSpPr>
            <p:cNvPr id="148" name="object 148" descr=""/>
            <p:cNvSpPr/>
            <p:nvPr/>
          </p:nvSpPr>
          <p:spPr>
            <a:xfrm>
              <a:off x="11248451" y="4614162"/>
              <a:ext cx="37465" cy="37465"/>
            </a:xfrm>
            <a:custGeom>
              <a:avLst/>
              <a:gdLst/>
              <a:ahLst/>
              <a:cxnLst/>
              <a:rect l="l" t="t" r="r" b="b"/>
              <a:pathLst>
                <a:path w="37465" h="37464">
                  <a:moveTo>
                    <a:pt x="0" y="18580"/>
                  </a:moveTo>
                  <a:lnTo>
                    <a:pt x="1460" y="11347"/>
                  </a:lnTo>
                  <a:lnTo>
                    <a:pt x="5441" y="5441"/>
                  </a:lnTo>
                  <a:lnTo>
                    <a:pt x="11347" y="1460"/>
                  </a:lnTo>
                  <a:lnTo>
                    <a:pt x="18580" y="0"/>
                  </a:lnTo>
                  <a:lnTo>
                    <a:pt x="25805" y="1460"/>
                  </a:lnTo>
                  <a:lnTo>
                    <a:pt x="31707" y="5441"/>
                  </a:lnTo>
                  <a:lnTo>
                    <a:pt x="35687" y="11347"/>
                  </a:lnTo>
                  <a:lnTo>
                    <a:pt x="37147" y="18580"/>
                  </a:lnTo>
                  <a:lnTo>
                    <a:pt x="35687" y="25812"/>
                  </a:lnTo>
                  <a:lnTo>
                    <a:pt x="31707" y="31718"/>
                  </a:lnTo>
                  <a:lnTo>
                    <a:pt x="25805" y="35700"/>
                  </a:lnTo>
                  <a:lnTo>
                    <a:pt x="18580" y="37160"/>
                  </a:lnTo>
                  <a:lnTo>
                    <a:pt x="11347" y="35700"/>
                  </a:lnTo>
                  <a:lnTo>
                    <a:pt x="5441" y="31718"/>
                  </a:lnTo>
                  <a:lnTo>
                    <a:pt x="1460" y="25812"/>
                  </a:lnTo>
                  <a:lnTo>
                    <a:pt x="0" y="18580"/>
                  </a:lnTo>
                  <a:close/>
                </a:path>
              </a:pathLst>
            </a:custGeom>
            <a:ln w="3175">
              <a:solidFill>
                <a:srgbClr val="FFFFFF"/>
              </a:solidFill>
            </a:ln>
          </p:spPr>
          <p:txBody>
            <a:bodyPr wrap="square" lIns="0" tIns="0" rIns="0" bIns="0" rtlCol="0"/>
            <a:lstStyle/>
            <a:p/>
          </p:txBody>
        </p:sp>
        <p:sp>
          <p:nvSpPr>
            <p:cNvPr id="149" name="object 149" descr=""/>
            <p:cNvSpPr/>
            <p:nvPr/>
          </p:nvSpPr>
          <p:spPr>
            <a:xfrm>
              <a:off x="11263468" y="4629186"/>
              <a:ext cx="7620" cy="7620"/>
            </a:xfrm>
            <a:custGeom>
              <a:avLst/>
              <a:gdLst/>
              <a:ahLst/>
              <a:cxnLst/>
              <a:rect l="l" t="t" r="r" b="b"/>
              <a:pathLst>
                <a:path w="7620" h="7620">
                  <a:moveTo>
                    <a:pt x="5524" y="0"/>
                  </a:moveTo>
                  <a:lnTo>
                    <a:pt x="1587" y="0"/>
                  </a:lnTo>
                  <a:lnTo>
                    <a:pt x="0" y="1587"/>
                  </a:lnTo>
                  <a:lnTo>
                    <a:pt x="0" y="3556"/>
                  </a:lnTo>
                  <a:lnTo>
                    <a:pt x="0" y="5524"/>
                  </a:lnTo>
                  <a:lnTo>
                    <a:pt x="1587" y="7112"/>
                  </a:lnTo>
                  <a:lnTo>
                    <a:pt x="5524" y="7112"/>
                  </a:lnTo>
                  <a:lnTo>
                    <a:pt x="7112" y="5524"/>
                  </a:lnTo>
                  <a:lnTo>
                    <a:pt x="7112" y="1587"/>
                  </a:lnTo>
                  <a:lnTo>
                    <a:pt x="5524" y="0"/>
                  </a:lnTo>
                  <a:close/>
                </a:path>
              </a:pathLst>
            </a:custGeom>
            <a:solidFill>
              <a:srgbClr val="FFFFFF"/>
            </a:solidFill>
          </p:spPr>
          <p:txBody>
            <a:bodyPr wrap="square" lIns="0" tIns="0" rIns="0" bIns="0" rtlCol="0"/>
            <a:lstStyle/>
            <a:p/>
          </p:txBody>
        </p:sp>
        <p:pic>
          <p:nvPicPr>
            <p:cNvPr id="150" name="object 150" descr=""/>
            <p:cNvPicPr/>
            <p:nvPr/>
          </p:nvPicPr>
          <p:blipFill>
            <a:blip r:embed="rId45" cstate="print"/>
            <a:stretch>
              <a:fillRect/>
            </a:stretch>
          </p:blipFill>
          <p:spPr>
            <a:xfrm>
              <a:off x="11230267" y="4609426"/>
              <a:ext cx="60464" cy="18618"/>
            </a:xfrm>
            <a:prstGeom prst="rect">
              <a:avLst/>
            </a:prstGeom>
          </p:spPr>
        </p:pic>
        <p:sp>
          <p:nvSpPr>
            <p:cNvPr id="151" name="object 151" descr=""/>
            <p:cNvSpPr/>
            <p:nvPr/>
          </p:nvSpPr>
          <p:spPr>
            <a:xfrm>
              <a:off x="11230272" y="4609423"/>
              <a:ext cx="60960" cy="46355"/>
            </a:xfrm>
            <a:custGeom>
              <a:avLst/>
              <a:gdLst/>
              <a:ahLst/>
              <a:cxnLst/>
              <a:rect l="l" t="t" r="r" b="b"/>
              <a:pathLst>
                <a:path w="60959" h="46354">
                  <a:moveTo>
                    <a:pt x="0" y="32804"/>
                  </a:moveTo>
                  <a:lnTo>
                    <a:pt x="16913" y="40676"/>
                  </a:lnTo>
                  <a:lnTo>
                    <a:pt x="28306" y="44511"/>
                  </a:lnTo>
                  <a:lnTo>
                    <a:pt x="34734" y="45753"/>
                  </a:lnTo>
                  <a:lnTo>
                    <a:pt x="36753" y="45846"/>
                  </a:lnTo>
                  <a:lnTo>
                    <a:pt x="45524" y="44076"/>
                  </a:lnTo>
                  <a:lnTo>
                    <a:pt x="52685" y="39249"/>
                  </a:lnTo>
                  <a:lnTo>
                    <a:pt x="57513" y="32088"/>
                  </a:lnTo>
                  <a:lnTo>
                    <a:pt x="59283" y="23317"/>
                  </a:lnTo>
                  <a:lnTo>
                    <a:pt x="60464" y="5930"/>
                  </a:lnTo>
                  <a:lnTo>
                    <a:pt x="58483" y="393"/>
                  </a:lnTo>
                  <a:lnTo>
                    <a:pt x="54927" y="0"/>
                  </a:lnTo>
                  <a:lnTo>
                    <a:pt x="0" y="0"/>
                  </a:lnTo>
                  <a:lnTo>
                    <a:pt x="0" y="32804"/>
                  </a:lnTo>
                  <a:close/>
                </a:path>
              </a:pathLst>
            </a:custGeom>
            <a:ln w="3175">
              <a:solidFill>
                <a:srgbClr val="FFFFFF"/>
              </a:solidFill>
            </a:ln>
          </p:spPr>
          <p:txBody>
            <a:bodyPr wrap="square" lIns="0" tIns="0" rIns="0" bIns="0" rtlCol="0"/>
            <a:lstStyle/>
            <a:p/>
          </p:txBody>
        </p:sp>
        <p:pic>
          <p:nvPicPr>
            <p:cNvPr id="152" name="object 152" descr=""/>
            <p:cNvPicPr/>
            <p:nvPr/>
          </p:nvPicPr>
          <p:blipFill>
            <a:blip r:embed="rId46" cstate="print"/>
            <a:stretch>
              <a:fillRect/>
            </a:stretch>
          </p:blipFill>
          <p:spPr>
            <a:xfrm>
              <a:off x="11213160" y="4546587"/>
              <a:ext cx="75497" cy="55727"/>
            </a:xfrm>
            <a:prstGeom prst="rect">
              <a:avLst/>
            </a:prstGeom>
          </p:spPr>
        </p:pic>
        <p:sp>
          <p:nvSpPr>
            <p:cNvPr id="153" name="object 153" descr=""/>
            <p:cNvSpPr/>
            <p:nvPr/>
          </p:nvSpPr>
          <p:spPr>
            <a:xfrm>
              <a:off x="11221576" y="4546588"/>
              <a:ext cx="66675" cy="55880"/>
            </a:xfrm>
            <a:custGeom>
              <a:avLst/>
              <a:gdLst/>
              <a:ahLst/>
              <a:cxnLst/>
              <a:rect l="l" t="t" r="r" b="b"/>
              <a:pathLst>
                <a:path w="66675" h="55879">
                  <a:moveTo>
                    <a:pt x="4737" y="0"/>
                  </a:moveTo>
                  <a:lnTo>
                    <a:pt x="0" y="0"/>
                  </a:lnTo>
                  <a:lnTo>
                    <a:pt x="0" y="13042"/>
                  </a:lnTo>
                  <a:lnTo>
                    <a:pt x="4343" y="55727"/>
                  </a:lnTo>
                  <a:lnTo>
                    <a:pt x="66395" y="55727"/>
                  </a:lnTo>
                  <a:lnTo>
                    <a:pt x="66413" y="43509"/>
                  </a:lnTo>
                  <a:lnTo>
                    <a:pt x="65355" y="32461"/>
                  </a:lnTo>
                  <a:lnTo>
                    <a:pt x="37960" y="2854"/>
                  </a:lnTo>
                  <a:lnTo>
                    <a:pt x="4737" y="0"/>
                  </a:lnTo>
                  <a:close/>
                </a:path>
              </a:pathLst>
            </a:custGeom>
            <a:solidFill>
              <a:srgbClr val="414042"/>
            </a:solidFill>
          </p:spPr>
          <p:txBody>
            <a:bodyPr wrap="square" lIns="0" tIns="0" rIns="0" bIns="0" rtlCol="0"/>
            <a:lstStyle/>
            <a:p/>
          </p:txBody>
        </p:sp>
        <p:pic>
          <p:nvPicPr>
            <p:cNvPr id="154" name="object 154" descr=""/>
            <p:cNvPicPr/>
            <p:nvPr/>
          </p:nvPicPr>
          <p:blipFill>
            <a:blip r:embed="rId47" cstate="print"/>
            <a:stretch>
              <a:fillRect/>
            </a:stretch>
          </p:blipFill>
          <p:spPr>
            <a:xfrm>
              <a:off x="11227105" y="4551235"/>
              <a:ext cx="55912" cy="46443"/>
            </a:xfrm>
            <a:prstGeom prst="rect">
              <a:avLst/>
            </a:prstGeom>
          </p:spPr>
        </p:pic>
        <p:sp>
          <p:nvSpPr>
            <p:cNvPr id="155" name="object 155" descr=""/>
            <p:cNvSpPr/>
            <p:nvPr/>
          </p:nvSpPr>
          <p:spPr>
            <a:xfrm>
              <a:off x="11227110" y="4551226"/>
              <a:ext cx="55880" cy="46990"/>
            </a:xfrm>
            <a:custGeom>
              <a:avLst/>
              <a:gdLst/>
              <a:ahLst/>
              <a:cxnLst/>
              <a:rect l="l" t="t" r="r" b="b"/>
              <a:pathLst>
                <a:path w="55879" h="46989">
                  <a:moveTo>
                    <a:pt x="0" y="10871"/>
                  </a:moveTo>
                  <a:lnTo>
                    <a:pt x="0" y="0"/>
                  </a:lnTo>
                  <a:lnTo>
                    <a:pt x="3949" y="0"/>
                  </a:lnTo>
                  <a:lnTo>
                    <a:pt x="44462" y="8242"/>
                  </a:lnTo>
                  <a:lnTo>
                    <a:pt x="55349" y="36256"/>
                  </a:lnTo>
                  <a:lnTo>
                    <a:pt x="55333" y="40182"/>
                  </a:lnTo>
                  <a:lnTo>
                    <a:pt x="55333" y="46443"/>
                  </a:lnTo>
                  <a:lnTo>
                    <a:pt x="48094" y="46443"/>
                  </a:lnTo>
                  <a:lnTo>
                    <a:pt x="3619" y="46443"/>
                  </a:lnTo>
                  <a:lnTo>
                    <a:pt x="0" y="10871"/>
                  </a:lnTo>
                  <a:close/>
                </a:path>
              </a:pathLst>
            </a:custGeom>
            <a:ln w="3175">
              <a:solidFill>
                <a:srgbClr val="BCBEC0"/>
              </a:solidFill>
            </a:ln>
          </p:spPr>
          <p:txBody>
            <a:bodyPr wrap="square" lIns="0" tIns="0" rIns="0" bIns="0" rtlCol="0"/>
            <a:lstStyle/>
            <a:p/>
          </p:txBody>
        </p:sp>
        <p:sp>
          <p:nvSpPr>
            <p:cNvPr id="156" name="object 156" descr=""/>
            <p:cNvSpPr/>
            <p:nvPr/>
          </p:nvSpPr>
          <p:spPr>
            <a:xfrm>
              <a:off x="11227902" y="4556272"/>
              <a:ext cx="44450" cy="3810"/>
            </a:xfrm>
            <a:custGeom>
              <a:avLst/>
              <a:gdLst/>
              <a:ahLst/>
              <a:cxnLst/>
              <a:rect l="l" t="t" r="r" b="b"/>
              <a:pathLst>
                <a:path w="44450" h="3810">
                  <a:moveTo>
                    <a:pt x="44259" y="3555"/>
                  </a:moveTo>
                  <a:lnTo>
                    <a:pt x="0" y="0"/>
                  </a:lnTo>
                </a:path>
              </a:pathLst>
            </a:custGeom>
            <a:ln w="3175">
              <a:solidFill>
                <a:srgbClr val="BCBEC0"/>
              </a:solidFill>
            </a:ln>
          </p:spPr>
          <p:txBody>
            <a:bodyPr wrap="square" lIns="0" tIns="0" rIns="0" bIns="0" rtlCol="0"/>
            <a:lstStyle/>
            <a:p/>
          </p:txBody>
        </p:sp>
        <p:sp>
          <p:nvSpPr>
            <p:cNvPr id="157" name="object 157" descr=""/>
            <p:cNvSpPr/>
            <p:nvPr/>
          </p:nvSpPr>
          <p:spPr>
            <a:xfrm>
              <a:off x="11227894" y="4562986"/>
              <a:ext cx="50800" cy="4445"/>
            </a:xfrm>
            <a:custGeom>
              <a:avLst/>
              <a:gdLst/>
              <a:ahLst/>
              <a:cxnLst/>
              <a:rect l="l" t="t" r="r" b="b"/>
              <a:pathLst>
                <a:path w="50800" h="4445">
                  <a:moveTo>
                    <a:pt x="50393" y="4152"/>
                  </a:moveTo>
                  <a:lnTo>
                    <a:pt x="0" y="0"/>
                  </a:lnTo>
                </a:path>
              </a:pathLst>
            </a:custGeom>
            <a:ln w="3175">
              <a:solidFill>
                <a:srgbClr val="BCBEC0"/>
              </a:solidFill>
            </a:ln>
          </p:spPr>
          <p:txBody>
            <a:bodyPr wrap="square" lIns="0" tIns="0" rIns="0" bIns="0" rtlCol="0"/>
            <a:lstStyle/>
            <a:p/>
          </p:txBody>
        </p:sp>
        <p:sp>
          <p:nvSpPr>
            <p:cNvPr id="158" name="object 158" descr=""/>
            <p:cNvSpPr/>
            <p:nvPr/>
          </p:nvSpPr>
          <p:spPr>
            <a:xfrm>
              <a:off x="11227898" y="4568915"/>
              <a:ext cx="53340" cy="4445"/>
            </a:xfrm>
            <a:custGeom>
              <a:avLst/>
              <a:gdLst/>
              <a:ahLst/>
              <a:cxnLst/>
              <a:rect l="l" t="t" r="r" b="b"/>
              <a:pathLst>
                <a:path w="53340" h="4445">
                  <a:moveTo>
                    <a:pt x="52958" y="4152"/>
                  </a:moveTo>
                  <a:lnTo>
                    <a:pt x="0" y="0"/>
                  </a:lnTo>
                </a:path>
              </a:pathLst>
            </a:custGeom>
            <a:ln w="3175">
              <a:solidFill>
                <a:srgbClr val="BCBEC0"/>
              </a:solidFill>
            </a:ln>
          </p:spPr>
          <p:txBody>
            <a:bodyPr wrap="square" lIns="0" tIns="0" rIns="0" bIns="0" rtlCol="0"/>
            <a:lstStyle/>
            <a:p/>
          </p:txBody>
        </p:sp>
        <p:sp>
          <p:nvSpPr>
            <p:cNvPr id="159" name="object 159" descr=""/>
            <p:cNvSpPr/>
            <p:nvPr/>
          </p:nvSpPr>
          <p:spPr>
            <a:xfrm>
              <a:off x="11227903" y="4575633"/>
              <a:ext cx="54610" cy="4445"/>
            </a:xfrm>
            <a:custGeom>
              <a:avLst/>
              <a:gdLst/>
              <a:ahLst/>
              <a:cxnLst/>
              <a:rect l="l" t="t" r="r" b="b"/>
              <a:pathLst>
                <a:path w="54609" h="4445">
                  <a:moveTo>
                    <a:pt x="54533" y="4152"/>
                  </a:moveTo>
                  <a:lnTo>
                    <a:pt x="0" y="0"/>
                  </a:lnTo>
                </a:path>
              </a:pathLst>
            </a:custGeom>
            <a:ln w="3175">
              <a:solidFill>
                <a:srgbClr val="BCBEC0"/>
              </a:solidFill>
            </a:ln>
          </p:spPr>
          <p:txBody>
            <a:bodyPr wrap="square" lIns="0" tIns="0" rIns="0" bIns="0" rtlCol="0"/>
            <a:lstStyle/>
            <a:p/>
          </p:txBody>
        </p:sp>
        <p:sp>
          <p:nvSpPr>
            <p:cNvPr id="160" name="object 160" descr=""/>
            <p:cNvSpPr/>
            <p:nvPr/>
          </p:nvSpPr>
          <p:spPr>
            <a:xfrm>
              <a:off x="11229084" y="4582356"/>
              <a:ext cx="53975" cy="4445"/>
            </a:xfrm>
            <a:custGeom>
              <a:avLst/>
              <a:gdLst/>
              <a:ahLst/>
              <a:cxnLst/>
              <a:rect l="l" t="t" r="r" b="b"/>
              <a:pathLst>
                <a:path w="53975" h="4445">
                  <a:moveTo>
                    <a:pt x="53352" y="3949"/>
                  </a:moveTo>
                  <a:lnTo>
                    <a:pt x="0" y="0"/>
                  </a:lnTo>
                </a:path>
              </a:pathLst>
            </a:custGeom>
            <a:ln w="3175">
              <a:solidFill>
                <a:srgbClr val="BCBEC0"/>
              </a:solidFill>
            </a:ln>
          </p:spPr>
          <p:txBody>
            <a:bodyPr wrap="square" lIns="0" tIns="0" rIns="0" bIns="0" rtlCol="0"/>
            <a:lstStyle/>
            <a:p/>
          </p:txBody>
        </p:sp>
        <p:sp>
          <p:nvSpPr>
            <p:cNvPr id="161" name="object 161" descr=""/>
            <p:cNvSpPr/>
            <p:nvPr/>
          </p:nvSpPr>
          <p:spPr>
            <a:xfrm>
              <a:off x="11242043" y="4567452"/>
              <a:ext cx="22860" cy="6985"/>
            </a:xfrm>
            <a:custGeom>
              <a:avLst/>
              <a:gdLst/>
              <a:ahLst/>
              <a:cxnLst/>
              <a:rect l="l" t="t" r="r" b="b"/>
              <a:pathLst>
                <a:path w="22859" h="6985">
                  <a:moveTo>
                    <a:pt x="1498" y="0"/>
                  </a:moveTo>
                  <a:lnTo>
                    <a:pt x="253" y="1041"/>
                  </a:lnTo>
                  <a:lnTo>
                    <a:pt x="126" y="2463"/>
                  </a:lnTo>
                  <a:lnTo>
                    <a:pt x="0" y="3873"/>
                  </a:lnTo>
                  <a:lnTo>
                    <a:pt x="1041" y="5118"/>
                  </a:lnTo>
                  <a:lnTo>
                    <a:pt x="20802" y="6883"/>
                  </a:lnTo>
                  <a:lnTo>
                    <a:pt x="22047" y="5829"/>
                  </a:lnTo>
                  <a:lnTo>
                    <a:pt x="22301" y="3009"/>
                  </a:lnTo>
                  <a:lnTo>
                    <a:pt x="21247" y="1752"/>
                  </a:lnTo>
                  <a:lnTo>
                    <a:pt x="1498" y="0"/>
                  </a:lnTo>
                  <a:close/>
                </a:path>
              </a:pathLst>
            </a:custGeom>
            <a:solidFill>
              <a:srgbClr val="BCBEC0"/>
            </a:solidFill>
          </p:spPr>
          <p:txBody>
            <a:bodyPr wrap="square" lIns="0" tIns="0" rIns="0" bIns="0" rtlCol="0"/>
            <a:lstStyle/>
            <a:p/>
          </p:txBody>
        </p:sp>
        <p:sp>
          <p:nvSpPr>
            <p:cNvPr id="162" name="object 162" descr=""/>
            <p:cNvSpPr/>
            <p:nvPr/>
          </p:nvSpPr>
          <p:spPr>
            <a:xfrm>
              <a:off x="10471171" y="4492705"/>
              <a:ext cx="822960" cy="112395"/>
            </a:xfrm>
            <a:custGeom>
              <a:avLst/>
              <a:gdLst/>
              <a:ahLst/>
              <a:cxnLst/>
              <a:rect l="l" t="t" r="r" b="b"/>
              <a:pathLst>
                <a:path w="822959" h="112395">
                  <a:moveTo>
                    <a:pt x="0" y="52171"/>
                  </a:moveTo>
                  <a:lnTo>
                    <a:pt x="79565" y="29514"/>
                  </a:lnTo>
                  <a:lnTo>
                    <a:pt x="106067" y="12451"/>
                  </a:lnTo>
                  <a:lnTo>
                    <a:pt x="125604" y="3689"/>
                  </a:lnTo>
                  <a:lnTo>
                    <a:pt x="147811" y="461"/>
                  </a:lnTo>
                  <a:lnTo>
                    <a:pt x="182321" y="0"/>
                  </a:lnTo>
                  <a:lnTo>
                    <a:pt x="210476" y="1751"/>
                  </a:lnTo>
                  <a:lnTo>
                    <a:pt x="257157" y="12944"/>
                  </a:lnTo>
                  <a:lnTo>
                    <a:pt x="297816" y="33037"/>
                  </a:lnTo>
                  <a:lnTo>
                    <a:pt x="311746" y="42164"/>
                  </a:lnTo>
                  <a:lnTo>
                    <a:pt x="409232" y="47955"/>
                  </a:lnTo>
                  <a:lnTo>
                    <a:pt x="742378" y="47561"/>
                  </a:lnTo>
                  <a:lnTo>
                    <a:pt x="781995" y="47058"/>
                  </a:lnTo>
                  <a:lnTo>
                    <a:pt x="802898" y="49442"/>
                  </a:lnTo>
                  <a:lnTo>
                    <a:pt x="812017" y="57010"/>
                  </a:lnTo>
                  <a:lnTo>
                    <a:pt x="816279" y="72059"/>
                  </a:lnTo>
                  <a:lnTo>
                    <a:pt x="821527" y="93970"/>
                  </a:lnTo>
                  <a:lnTo>
                    <a:pt x="822920" y="105424"/>
                  </a:lnTo>
                  <a:lnTo>
                    <a:pt x="820139" y="110155"/>
                  </a:lnTo>
                  <a:lnTo>
                    <a:pt x="812863" y="111899"/>
                  </a:lnTo>
                </a:path>
              </a:pathLst>
            </a:custGeom>
            <a:ln w="3175">
              <a:solidFill>
                <a:srgbClr val="808285"/>
              </a:solidFill>
            </a:ln>
          </p:spPr>
          <p:txBody>
            <a:bodyPr wrap="square" lIns="0" tIns="0" rIns="0" bIns="0" rtlCol="0"/>
            <a:lstStyle/>
            <a:p/>
          </p:txBody>
        </p:sp>
        <p:pic>
          <p:nvPicPr>
            <p:cNvPr id="163" name="object 163" descr=""/>
            <p:cNvPicPr/>
            <p:nvPr/>
          </p:nvPicPr>
          <p:blipFill>
            <a:blip r:embed="rId48" cstate="print"/>
            <a:stretch>
              <a:fillRect/>
            </a:stretch>
          </p:blipFill>
          <p:spPr>
            <a:xfrm>
              <a:off x="10810850" y="4556036"/>
              <a:ext cx="139115" cy="94132"/>
            </a:xfrm>
            <a:prstGeom prst="rect">
              <a:avLst/>
            </a:prstGeom>
          </p:spPr>
        </p:pic>
        <p:pic>
          <p:nvPicPr>
            <p:cNvPr id="164" name="object 164" descr=""/>
            <p:cNvPicPr/>
            <p:nvPr/>
          </p:nvPicPr>
          <p:blipFill>
            <a:blip r:embed="rId49" cstate="print"/>
            <a:stretch>
              <a:fillRect/>
            </a:stretch>
          </p:blipFill>
          <p:spPr>
            <a:xfrm>
              <a:off x="10804525" y="4549706"/>
              <a:ext cx="151764" cy="106794"/>
            </a:xfrm>
            <a:prstGeom prst="rect">
              <a:avLst/>
            </a:prstGeom>
          </p:spPr>
        </p:pic>
        <p:sp>
          <p:nvSpPr>
            <p:cNvPr id="165" name="object 165" descr=""/>
            <p:cNvSpPr/>
            <p:nvPr/>
          </p:nvSpPr>
          <p:spPr>
            <a:xfrm>
              <a:off x="10166949" y="4068009"/>
              <a:ext cx="1430020" cy="133985"/>
            </a:xfrm>
            <a:custGeom>
              <a:avLst/>
              <a:gdLst/>
              <a:ahLst/>
              <a:cxnLst/>
              <a:rect l="l" t="t" r="r" b="b"/>
              <a:pathLst>
                <a:path w="1430020" h="133985">
                  <a:moveTo>
                    <a:pt x="0" y="0"/>
                  </a:moveTo>
                  <a:lnTo>
                    <a:pt x="175463" y="133832"/>
                  </a:lnTo>
                  <a:lnTo>
                    <a:pt x="1254620" y="133832"/>
                  </a:lnTo>
                  <a:lnTo>
                    <a:pt x="1429893" y="4838"/>
                  </a:lnTo>
                  <a:lnTo>
                    <a:pt x="1429893" y="3149"/>
                  </a:lnTo>
                  <a:lnTo>
                    <a:pt x="0" y="0"/>
                  </a:lnTo>
                  <a:close/>
                </a:path>
              </a:pathLst>
            </a:custGeom>
            <a:solidFill>
              <a:srgbClr val="414042"/>
            </a:solidFill>
          </p:spPr>
          <p:txBody>
            <a:bodyPr wrap="square" lIns="0" tIns="0" rIns="0" bIns="0" rtlCol="0"/>
            <a:lstStyle/>
            <a:p/>
          </p:txBody>
        </p:sp>
        <p:pic>
          <p:nvPicPr>
            <p:cNvPr id="166" name="object 166" descr=""/>
            <p:cNvPicPr/>
            <p:nvPr/>
          </p:nvPicPr>
          <p:blipFill>
            <a:blip r:embed="rId50" cstate="print"/>
            <a:stretch>
              <a:fillRect/>
            </a:stretch>
          </p:blipFill>
          <p:spPr>
            <a:xfrm>
              <a:off x="11245791" y="4112260"/>
              <a:ext cx="209067" cy="435914"/>
            </a:xfrm>
            <a:prstGeom prst="rect">
              <a:avLst/>
            </a:prstGeom>
          </p:spPr>
        </p:pic>
        <p:pic>
          <p:nvPicPr>
            <p:cNvPr id="167" name="object 167" descr=""/>
            <p:cNvPicPr/>
            <p:nvPr/>
          </p:nvPicPr>
          <p:blipFill>
            <a:blip r:embed="rId51" cstate="print"/>
            <a:stretch>
              <a:fillRect/>
            </a:stretch>
          </p:blipFill>
          <p:spPr>
            <a:xfrm>
              <a:off x="11282286" y="4461764"/>
              <a:ext cx="44526" cy="98132"/>
            </a:xfrm>
            <a:prstGeom prst="rect">
              <a:avLst/>
            </a:prstGeom>
          </p:spPr>
        </p:pic>
        <p:sp>
          <p:nvSpPr>
            <p:cNvPr id="168" name="object 168" descr=""/>
            <p:cNvSpPr/>
            <p:nvPr/>
          </p:nvSpPr>
          <p:spPr>
            <a:xfrm>
              <a:off x="11282288" y="4462012"/>
              <a:ext cx="27940" cy="92710"/>
            </a:xfrm>
            <a:custGeom>
              <a:avLst/>
              <a:gdLst/>
              <a:ahLst/>
              <a:cxnLst/>
              <a:rect l="l" t="t" r="r" b="b"/>
              <a:pathLst>
                <a:path w="27940" h="92710">
                  <a:moveTo>
                    <a:pt x="18707" y="0"/>
                  </a:moveTo>
                  <a:lnTo>
                    <a:pt x="0" y="20955"/>
                  </a:lnTo>
                  <a:lnTo>
                    <a:pt x="6477" y="86029"/>
                  </a:lnTo>
                  <a:lnTo>
                    <a:pt x="27343" y="92214"/>
                  </a:lnTo>
                  <a:lnTo>
                    <a:pt x="18707" y="0"/>
                  </a:lnTo>
                  <a:close/>
                </a:path>
              </a:pathLst>
            </a:custGeom>
            <a:solidFill>
              <a:srgbClr val="414042"/>
            </a:solidFill>
          </p:spPr>
          <p:txBody>
            <a:bodyPr wrap="square" lIns="0" tIns="0" rIns="0" bIns="0" rtlCol="0"/>
            <a:lstStyle/>
            <a:p/>
          </p:txBody>
        </p:sp>
        <p:pic>
          <p:nvPicPr>
            <p:cNvPr id="169" name="object 169" descr=""/>
            <p:cNvPicPr/>
            <p:nvPr/>
          </p:nvPicPr>
          <p:blipFill>
            <a:blip r:embed="rId52" cstate="print"/>
            <a:stretch>
              <a:fillRect/>
            </a:stretch>
          </p:blipFill>
          <p:spPr>
            <a:xfrm>
              <a:off x="10307364" y="4112260"/>
              <a:ext cx="208273" cy="434329"/>
            </a:xfrm>
            <a:prstGeom prst="rect">
              <a:avLst/>
            </a:prstGeom>
          </p:spPr>
        </p:pic>
        <p:pic>
          <p:nvPicPr>
            <p:cNvPr id="170" name="object 170" descr=""/>
            <p:cNvPicPr/>
            <p:nvPr/>
          </p:nvPicPr>
          <p:blipFill>
            <a:blip r:embed="rId53" cstate="print"/>
            <a:stretch>
              <a:fillRect/>
            </a:stretch>
          </p:blipFill>
          <p:spPr>
            <a:xfrm>
              <a:off x="10434612" y="4461764"/>
              <a:ext cx="44538" cy="98132"/>
            </a:xfrm>
            <a:prstGeom prst="rect">
              <a:avLst/>
            </a:prstGeom>
          </p:spPr>
        </p:pic>
        <p:sp>
          <p:nvSpPr>
            <p:cNvPr id="171" name="object 171" descr=""/>
            <p:cNvSpPr/>
            <p:nvPr/>
          </p:nvSpPr>
          <p:spPr>
            <a:xfrm>
              <a:off x="10451800" y="4462012"/>
              <a:ext cx="27940" cy="92710"/>
            </a:xfrm>
            <a:custGeom>
              <a:avLst/>
              <a:gdLst/>
              <a:ahLst/>
              <a:cxnLst/>
              <a:rect l="l" t="t" r="r" b="b"/>
              <a:pathLst>
                <a:path w="27940" h="92710">
                  <a:moveTo>
                    <a:pt x="8636" y="0"/>
                  </a:moveTo>
                  <a:lnTo>
                    <a:pt x="0" y="92214"/>
                  </a:lnTo>
                  <a:lnTo>
                    <a:pt x="22733" y="84975"/>
                  </a:lnTo>
                  <a:lnTo>
                    <a:pt x="27343" y="20955"/>
                  </a:lnTo>
                  <a:lnTo>
                    <a:pt x="8636" y="0"/>
                  </a:lnTo>
                  <a:close/>
                </a:path>
              </a:pathLst>
            </a:custGeom>
            <a:solidFill>
              <a:srgbClr val="414042"/>
            </a:solidFill>
          </p:spPr>
          <p:txBody>
            <a:bodyPr wrap="square" lIns="0" tIns="0" rIns="0" bIns="0" rtlCol="0"/>
            <a:lstStyle/>
            <a:p/>
          </p:txBody>
        </p:sp>
        <p:pic>
          <p:nvPicPr>
            <p:cNvPr id="172" name="object 172" descr=""/>
            <p:cNvPicPr/>
            <p:nvPr/>
          </p:nvPicPr>
          <p:blipFill>
            <a:blip r:embed="rId54" cstate="print"/>
            <a:stretch>
              <a:fillRect/>
            </a:stretch>
          </p:blipFill>
          <p:spPr>
            <a:xfrm>
              <a:off x="10793963" y="4113060"/>
              <a:ext cx="172364" cy="146871"/>
            </a:xfrm>
            <a:prstGeom prst="rect">
              <a:avLst/>
            </a:prstGeom>
          </p:spPr>
        </p:pic>
        <p:pic>
          <p:nvPicPr>
            <p:cNvPr id="173" name="object 173" descr=""/>
            <p:cNvPicPr/>
            <p:nvPr/>
          </p:nvPicPr>
          <p:blipFill>
            <a:blip r:embed="rId55" cstate="print"/>
            <a:stretch>
              <a:fillRect/>
            </a:stretch>
          </p:blipFill>
          <p:spPr>
            <a:xfrm>
              <a:off x="10798517" y="4205604"/>
              <a:ext cx="163245" cy="42786"/>
            </a:xfrm>
            <a:prstGeom prst="rect">
              <a:avLst/>
            </a:prstGeom>
          </p:spPr>
        </p:pic>
        <p:pic>
          <p:nvPicPr>
            <p:cNvPr id="174" name="object 174" descr=""/>
            <p:cNvPicPr/>
            <p:nvPr/>
          </p:nvPicPr>
          <p:blipFill>
            <a:blip r:embed="rId56" cstate="print"/>
            <a:stretch>
              <a:fillRect/>
            </a:stretch>
          </p:blipFill>
          <p:spPr>
            <a:xfrm>
              <a:off x="10162921" y="4601019"/>
              <a:ext cx="1432928" cy="237388"/>
            </a:xfrm>
            <a:prstGeom prst="rect">
              <a:avLst/>
            </a:prstGeom>
          </p:spPr>
        </p:pic>
        <p:sp>
          <p:nvSpPr>
            <p:cNvPr id="175" name="object 175" descr=""/>
            <p:cNvSpPr/>
            <p:nvPr/>
          </p:nvSpPr>
          <p:spPr>
            <a:xfrm>
              <a:off x="10560464" y="4612038"/>
              <a:ext cx="57150" cy="46355"/>
            </a:xfrm>
            <a:custGeom>
              <a:avLst/>
              <a:gdLst/>
              <a:ahLst/>
              <a:cxnLst/>
              <a:rect l="l" t="t" r="r" b="b"/>
              <a:pathLst>
                <a:path w="57150" h="46354">
                  <a:moveTo>
                    <a:pt x="56768" y="0"/>
                  </a:moveTo>
                  <a:lnTo>
                    <a:pt x="7111" y="8890"/>
                  </a:lnTo>
                  <a:lnTo>
                    <a:pt x="0" y="34582"/>
                  </a:lnTo>
                  <a:lnTo>
                    <a:pt x="49415" y="46037"/>
                  </a:lnTo>
                  <a:lnTo>
                    <a:pt x="47866" y="41097"/>
                  </a:lnTo>
                  <a:lnTo>
                    <a:pt x="47028" y="35826"/>
                  </a:lnTo>
                  <a:lnTo>
                    <a:pt x="47028" y="30365"/>
                  </a:lnTo>
                  <a:lnTo>
                    <a:pt x="47687" y="22043"/>
                  </a:lnTo>
                  <a:lnTo>
                    <a:pt x="49598" y="14139"/>
                  </a:lnTo>
                  <a:lnTo>
                    <a:pt x="52659" y="6757"/>
                  </a:lnTo>
                  <a:lnTo>
                    <a:pt x="56768" y="0"/>
                  </a:lnTo>
                  <a:close/>
                </a:path>
              </a:pathLst>
            </a:custGeom>
            <a:solidFill>
              <a:srgbClr val="58595B"/>
            </a:solidFill>
          </p:spPr>
          <p:txBody>
            <a:bodyPr wrap="square" lIns="0" tIns="0" rIns="0" bIns="0" rtlCol="0"/>
            <a:lstStyle/>
            <a:p/>
          </p:txBody>
        </p:sp>
        <p:sp>
          <p:nvSpPr>
            <p:cNvPr id="176" name="object 176" descr=""/>
            <p:cNvSpPr/>
            <p:nvPr/>
          </p:nvSpPr>
          <p:spPr>
            <a:xfrm>
              <a:off x="10566082" y="4612430"/>
              <a:ext cx="50800" cy="42545"/>
            </a:xfrm>
            <a:custGeom>
              <a:avLst/>
              <a:gdLst/>
              <a:ahLst/>
              <a:cxnLst/>
              <a:rect l="l" t="t" r="r" b="b"/>
              <a:pathLst>
                <a:path w="50800" h="42545">
                  <a:moveTo>
                    <a:pt x="50228" y="0"/>
                  </a:moveTo>
                  <a:lnTo>
                    <a:pt x="45516" y="1193"/>
                  </a:lnTo>
                  <a:lnTo>
                    <a:pt x="6235" y="8242"/>
                  </a:lnTo>
                  <a:lnTo>
                    <a:pt x="0" y="30784"/>
                  </a:lnTo>
                  <a:lnTo>
                    <a:pt x="44856" y="42100"/>
                  </a:lnTo>
                  <a:lnTo>
                    <a:pt x="45377" y="42214"/>
                  </a:lnTo>
                  <a:lnTo>
                    <a:pt x="43827" y="37274"/>
                  </a:lnTo>
                  <a:lnTo>
                    <a:pt x="42989" y="32016"/>
                  </a:lnTo>
                  <a:lnTo>
                    <a:pt x="42989" y="26555"/>
                  </a:lnTo>
                  <a:lnTo>
                    <a:pt x="43474" y="19405"/>
                  </a:lnTo>
                  <a:lnTo>
                    <a:pt x="44884" y="12553"/>
                  </a:lnTo>
                  <a:lnTo>
                    <a:pt x="47157" y="6063"/>
                  </a:lnTo>
                  <a:lnTo>
                    <a:pt x="50228" y="0"/>
                  </a:lnTo>
                  <a:close/>
                </a:path>
              </a:pathLst>
            </a:custGeom>
            <a:solidFill>
              <a:srgbClr val="939598"/>
            </a:solidFill>
          </p:spPr>
          <p:txBody>
            <a:bodyPr wrap="square" lIns="0" tIns="0" rIns="0" bIns="0" rtlCol="0"/>
            <a:lstStyle/>
            <a:p/>
          </p:txBody>
        </p:sp>
        <p:sp>
          <p:nvSpPr>
            <p:cNvPr id="177" name="object 177" descr=""/>
            <p:cNvSpPr/>
            <p:nvPr/>
          </p:nvSpPr>
          <p:spPr>
            <a:xfrm>
              <a:off x="10566068" y="4612815"/>
              <a:ext cx="50165" cy="30480"/>
            </a:xfrm>
            <a:custGeom>
              <a:avLst/>
              <a:gdLst/>
              <a:ahLst/>
              <a:cxnLst/>
              <a:rect l="l" t="t" r="r" b="b"/>
              <a:pathLst>
                <a:path w="50165" h="30479">
                  <a:moveTo>
                    <a:pt x="50063" y="0"/>
                  </a:moveTo>
                  <a:lnTo>
                    <a:pt x="6248" y="7848"/>
                  </a:lnTo>
                  <a:lnTo>
                    <a:pt x="0" y="30391"/>
                  </a:lnTo>
                </a:path>
              </a:pathLst>
            </a:custGeom>
            <a:ln w="3175">
              <a:solidFill>
                <a:srgbClr val="FFFFFF"/>
              </a:solidFill>
            </a:ln>
          </p:spPr>
          <p:txBody>
            <a:bodyPr wrap="square" lIns="0" tIns="0" rIns="0" bIns="0" rtlCol="0"/>
            <a:lstStyle/>
            <a:p/>
          </p:txBody>
        </p:sp>
        <p:pic>
          <p:nvPicPr>
            <p:cNvPr id="178" name="object 178" descr=""/>
            <p:cNvPicPr/>
            <p:nvPr/>
          </p:nvPicPr>
          <p:blipFill>
            <a:blip r:embed="rId57" cstate="print"/>
            <a:stretch>
              <a:fillRect/>
            </a:stretch>
          </p:blipFill>
          <p:spPr>
            <a:xfrm>
              <a:off x="10694353" y="4601019"/>
              <a:ext cx="75882" cy="67817"/>
            </a:xfrm>
            <a:prstGeom prst="rect">
              <a:avLst/>
            </a:prstGeom>
          </p:spPr>
        </p:pic>
        <p:sp>
          <p:nvSpPr>
            <p:cNvPr id="179" name="object 179" descr=""/>
            <p:cNvSpPr/>
            <p:nvPr/>
          </p:nvSpPr>
          <p:spPr>
            <a:xfrm>
              <a:off x="10702536" y="4612038"/>
              <a:ext cx="57150" cy="46355"/>
            </a:xfrm>
            <a:custGeom>
              <a:avLst/>
              <a:gdLst/>
              <a:ahLst/>
              <a:cxnLst/>
              <a:rect l="l" t="t" r="r" b="b"/>
              <a:pathLst>
                <a:path w="57150" h="46354">
                  <a:moveTo>
                    <a:pt x="0" y="0"/>
                  </a:moveTo>
                  <a:lnTo>
                    <a:pt x="4109" y="6757"/>
                  </a:lnTo>
                  <a:lnTo>
                    <a:pt x="7170" y="14139"/>
                  </a:lnTo>
                  <a:lnTo>
                    <a:pt x="9081" y="22043"/>
                  </a:lnTo>
                  <a:lnTo>
                    <a:pt x="9740" y="30365"/>
                  </a:lnTo>
                  <a:lnTo>
                    <a:pt x="9740" y="35826"/>
                  </a:lnTo>
                  <a:lnTo>
                    <a:pt x="8902" y="41097"/>
                  </a:lnTo>
                  <a:lnTo>
                    <a:pt x="7353" y="46037"/>
                  </a:lnTo>
                  <a:lnTo>
                    <a:pt x="56768" y="34582"/>
                  </a:lnTo>
                  <a:lnTo>
                    <a:pt x="49656" y="8890"/>
                  </a:lnTo>
                  <a:lnTo>
                    <a:pt x="0" y="0"/>
                  </a:lnTo>
                  <a:close/>
                </a:path>
              </a:pathLst>
            </a:custGeom>
            <a:solidFill>
              <a:srgbClr val="58595B"/>
            </a:solidFill>
          </p:spPr>
          <p:txBody>
            <a:bodyPr wrap="square" lIns="0" tIns="0" rIns="0" bIns="0" rtlCol="0"/>
            <a:lstStyle/>
            <a:p/>
          </p:txBody>
        </p:sp>
        <p:sp>
          <p:nvSpPr>
            <p:cNvPr id="180" name="object 180" descr=""/>
            <p:cNvSpPr/>
            <p:nvPr/>
          </p:nvSpPr>
          <p:spPr>
            <a:xfrm>
              <a:off x="10703458" y="4612430"/>
              <a:ext cx="50800" cy="42545"/>
            </a:xfrm>
            <a:custGeom>
              <a:avLst/>
              <a:gdLst/>
              <a:ahLst/>
              <a:cxnLst/>
              <a:rect l="l" t="t" r="r" b="b"/>
              <a:pathLst>
                <a:path w="50800" h="42545">
                  <a:moveTo>
                    <a:pt x="0" y="0"/>
                  </a:moveTo>
                  <a:lnTo>
                    <a:pt x="3070" y="6063"/>
                  </a:lnTo>
                  <a:lnTo>
                    <a:pt x="5343" y="12553"/>
                  </a:lnTo>
                  <a:lnTo>
                    <a:pt x="6754" y="19405"/>
                  </a:lnTo>
                  <a:lnTo>
                    <a:pt x="7239" y="26555"/>
                  </a:lnTo>
                  <a:lnTo>
                    <a:pt x="7239" y="32016"/>
                  </a:lnTo>
                  <a:lnTo>
                    <a:pt x="6400" y="37274"/>
                  </a:lnTo>
                  <a:lnTo>
                    <a:pt x="4851" y="42214"/>
                  </a:lnTo>
                  <a:lnTo>
                    <a:pt x="5372" y="42100"/>
                  </a:lnTo>
                  <a:lnTo>
                    <a:pt x="50241" y="30784"/>
                  </a:lnTo>
                  <a:lnTo>
                    <a:pt x="43992" y="8242"/>
                  </a:lnTo>
                  <a:lnTo>
                    <a:pt x="4711" y="1193"/>
                  </a:lnTo>
                  <a:lnTo>
                    <a:pt x="0" y="0"/>
                  </a:lnTo>
                  <a:close/>
                </a:path>
              </a:pathLst>
            </a:custGeom>
            <a:solidFill>
              <a:srgbClr val="939598"/>
            </a:solidFill>
          </p:spPr>
          <p:txBody>
            <a:bodyPr wrap="square" lIns="0" tIns="0" rIns="0" bIns="0" rtlCol="0"/>
            <a:lstStyle/>
            <a:p/>
          </p:txBody>
        </p:sp>
        <p:sp>
          <p:nvSpPr>
            <p:cNvPr id="181" name="object 181" descr=""/>
            <p:cNvSpPr/>
            <p:nvPr/>
          </p:nvSpPr>
          <p:spPr>
            <a:xfrm>
              <a:off x="10703637" y="4612815"/>
              <a:ext cx="50165" cy="30480"/>
            </a:xfrm>
            <a:custGeom>
              <a:avLst/>
              <a:gdLst/>
              <a:ahLst/>
              <a:cxnLst/>
              <a:rect l="l" t="t" r="r" b="b"/>
              <a:pathLst>
                <a:path w="50165" h="30479">
                  <a:moveTo>
                    <a:pt x="0" y="0"/>
                  </a:moveTo>
                  <a:lnTo>
                    <a:pt x="43815" y="7848"/>
                  </a:lnTo>
                  <a:lnTo>
                    <a:pt x="50050" y="30391"/>
                  </a:lnTo>
                </a:path>
              </a:pathLst>
            </a:custGeom>
            <a:ln w="3175">
              <a:solidFill>
                <a:srgbClr val="FFFFFF"/>
              </a:solidFill>
            </a:ln>
          </p:spPr>
          <p:txBody>
            <a:bodyPr wrap="square" lIns="0" tIns="0" rIns="0" bIns="0" rtlCol="0"/>
            <a:lstStyle/>
            <a:p/>
          </p:txBody>
        </p:sp>
        <p:pic>
          <p:nvPicPr>
            <p:cNvPr id="182" name="object 182" descr=""/>
            <p:cNvPicPr/>
            <p:nvPr/>
          </p:nvPicPr>
          <p:blipFill>
            <a:blip r:embed="rId58" cstate="print"/>
            <a:stretch>
              <a:fillRect/>
            </a:stretch>
          </p:blipFill>
          <p:spPr>
            <a:xfrm>
              <a:off x="10528671" y="4496917"/>
              <a:ext cx="262407" cy="262420"/>
            </a:xfrm>
            <a:prstGeom prst="rect">
              <a:avLst/>
            </a:prstGeom>
          </p:spPr>
        </p:pic>
        <p:pic>
          <p:nvPicPr>
            <p:cNvPr id="183" name="object 183" descr=""/>
            <p:cNvPicPr/>
            <p:nvPr/>
          </p:nvPicPr>
          <p:blipFill>
            <a:blip r:embed="rId59" cstate="print"/>
            <a:stretch>
              <a:fillRect/>
            </a:stretch>
          </p:blipFill>
          <p:spPr>
            <a:xfrm>
              <a:off x="10607714" y="4588611"/>
              <a:ext cx="104330" cy="104330"/>
            </a:xfrm>
            <a:prstGeom prst="rect">
              <a:avLst/>
            </a:prstGeom>
          </p:spPr>
        </p:pic>
        <p:pic>
          <p:nvPicPr>
            <p:cNvPr id="184" name="object 184" descr=""/>
            <p:cNvPicPr/>
            <p:nvPr/>
          </p:nvPicPr>
          <p:blipFill>
            <a:blip r:embed="rId60" cstate="print"/>
            <a:stretch>
              <a:fillRect/>
            </a:stretch>
          </p:blipFill>
          <p:spPr>
            <a:xfrm>
              <a:off x="10606923" y="4587820"/>
              <a:ext cx="105905" cy="105917"/>
            </a:xfrm>
            <a:prstGeom prst="rect">
              <a:avLst/>
            </a:prstGeom>
          </p:spPr>
        </p:pic>
        <p:sp>
          <p:nvSpPr>
            <p:cNvPr id="185" name="object 185" descr=""/>
            <p:cNvSpPr/>
            <p:nvPr/>
          </p:nvSpPr>
          <p:spPr>
            <a:xfrm>
              <a:off x="9922497" y="4863604"/>
              <a:ext cx="217804" cy="79375"/>
            </a:xfrm>
            <a:custGeom>
              <a:avLst/>
              <a:gdLst/>
              <a:ahLst/>
              <a:cxnLst/>
              <a:rect l="l" t="t" r="r" b="b"/>
              <a:pathLst>
                <a:path w="217804" h="79375">
                  <a:moveTo>
                    <a:pt x="217246" y="0"/>
                  </a:moveTo>
                  <a:lnTo>
                    <a:pt x="0" y="0"/>
                  </a:lnTo>
                  <a:lnTo>
                    <a:pt x="0" y="79197"/>
                  </a:lnTo>
                  <a:lnTo>
                    <a:pt x="217246" y="79197"/>
                  </a:lnTo>
                  <a:lnTo>
                    <a:pt x="217246" y="0"/>
                  </a:lnTo>
                  <a:close/>
                </a:path>
              </a:pathLst>
            </a:custGeom>
            <a:solidFill>
              <a:srgbClr val="FFFFFF"/>
            </a:solidFill>
          </p:spPr>
          <p:txBody>
            <a:bodyPr wrap="square" lIns="0" tIns="0" rIns="0" bIns="0" rtlCol="0"/>
            <a:lstStyle/>
            <a:p/>
          </p:txBody>
        </p:sp>
      </p:grpSp>
      <p:graphicFrame>
        <p:nvGraphicFramePr>
          <p:cNvPr id="186" name="object 186" descr=""/>
          <p:cNvGraphicFramePr>
            <a:graphicFrameLocks noGrp="1"/>
          </p:cNvGraphicFramePr>
          <p:nvPr/>
        </p:nvGraphicFramePr>
        <p:xfrm>
          <a:off x="7919999" y="360003"/>
          <a:ext cx="6746240" cy="4580255"/>
        </p:xfrm>
        <a:graphic>
          <a:graphicData uri="http://schemas.openxmlformats.org/drawingml/2006/table">
            <a:tbl>
              <a:tblPr firstRow="1" bandRow="1">
                <a:tableStyleId>{2D5ABB26-0587-4C30-8999-92F81FD0307C}</a:tableStyleId>
              </a:tblPr>
              <a:tblGrid>
                <a:gridCol w="791845"/>
                <a:gridCol w="1395730"/>
                <a:gridCol w="3060065"/>
                <a:gridCol w="1421765"/>
              </a:tblGrid>
              <a:tr h="215900">
                <a:tc gridSpan="2">
                  <a:txBody>
                    <a:bodyPr/>
                    <a:lstStyle/>
                    <a:p>
                      <a:pPr algn="ctr" marR="22860">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marL="17780">
                        <a:lnSpc>
                          <a:spcPct val="100000"/>
                        </a:lnSpc>
                        <a:spcBef>
                          <a:spcPts val="62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掌握行車</a:t>
                      </a:r>
                      <a:endParaRPr sz="900">
                        <a:latin typeface="華康標楷體"/>
                        <a:cs typeface="華康標楷體"/>
                      </a:endParaRPr>
                    </a:p>
                    <a:p>
                      <a:pPr algn="just" marL="269875" marR="45720">
                        <a:lnSpc>
                          <a:spcPct val="102400"/>
                        </a:lnSpc>
                      </a:pPr>
                      <a:r>
                        <a:rPr dirty="0" sz="900" spc="-15">
                          <a:solidFill>
                            <a:srgbClr val="231F20"/>
                          </a:solidFill>
                          <a:latin typeface="華康標楷體"/>
                          <a:cs typeface="華康標楷體"/>
                        </a:rPr>
                        <a:t>的感覺及選擇車輛行駛的位</a:t>
                      </a:r>
                      <a:r>
                        <a:rPr dirty="0" sz="900" spc="-50">
                          <a:solidFill>
                            <a:srgbClr val="231F20"/>
                          </a:solidFill>
                          <a:latin typeface="華康標楷體"/>
                          <a:cs typeface="華康標楷體"/>
                        </a:rPr>
                        <a:t>置</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marL="302260" marR="21590" indent="-284480">
                        <a:lnSpc>
                          <a:spcPct val="100000"/>
                        </a:lnSpc>
                        <a:spcBef>
                          <a:spcPts val="280"/>
                        </a:spcBef>
                        <a:buSzPct val="88888"/>
                        <a:buAutoNum type="arabicPlain"/>
                        <a:tabLst>
                          <a:tab pos="302260" algn="l"/>
                        </a:tabLst>
                      </a:pPr>
                      <a:r>
                        <a:rPr dirty="0" sz="900" spc="-20">
                          <a:solidFill>
                            <a:srgbClr val="231F20"/>
                          </a:solidFill>
                          <a:latin typeface="華康標楷體"/>
                          <a:cs typeface="華康標楷體"/>
                        </a:rPr>
                        <a:t>行駛於直線道路</a:t>
                      </a:r>
                      <a:endParaRPr sz="900">
                        <a:latin typeface="華康標楷體"/>
                        <a:cs typeface="華康標楷體"/>
                      </a:endParaRPr>
                    </a:p>
                    <a:p>
                      <a:pPr marR="21590">
                        <a:lnSpc>
                          <a:spcPct val="100000"/>
                        </a:lnSpc>
                        <a:buClr>
                          <a:srgbClr val="231F20"/>
                        </a:buClr>
                        <a:buFont typeface=""/>
                        <a:buAutoNum type="arabicPlain"/>
                      </a:pPr>
                      <a:endParaRPr sz="1100">
                        <a:latin typeface="Times New Roman"/>
                        <a:cs typeface="Times New Roman"/>
                      </a:endParaRPr>
                    </a:p>
                    <a:p>
                      <a:pPr marR="21590">
                        <a:lnSpc>
                          <a:spcPct val="100000"/>
                        </a:lnSpc>
                        <a:buClr>
                          <a:srgbClr val="231F20"/>
                        </a:buClr>
                        <a:buFont typeface=""/>
                        <a:buAutoNum type="arabicPlain"/>
                      </a:pPr>
                      <a:endParaRPr sz="1100">
                        <a:latin typeface="Times New Roman"/>
                        <a:cs typeface="Times New Roman"/>
                      </a:endParaRPr>
                    </a:p>
                    <a:p>
                      <a:pPr marR="21590">
                        <a:lnSpc>
                          <a:spcPct val="100000"/>
                        </a:lnSpc>
                        <a:buClr>
                          <a:srgbClr val="231F20"/>
                        </a:buClr>
                        <a:buFont typeface=""/>
                        <a:buAutoNum type="arabicPlain"/>
                      </a:pPr>
                      <a:endParaRPr sz="1100">
                        <a:latin typeface="Times New Roman"/>
                        <a:cs typeface="Times New Roman"/>
                      </a:endParaRPr>
                    </a:p>
                    <a:p>
                      <a:pPr marR="21590">
                        <a:lnSpc>
                          <a:spcPct val="100000"/>
                        </a:lnSpc>
                        <a:buClr>
                          <a:srgbClr val="231F20"/>
                        </a:buClr>
                        <a:buFont typeface=""/>
                        <a:buAutoNum type="arabicPlain"/>
                      </a:pPr>
                      <a:endParaRPr sz="1100">
                        <a:latin typeface="Times New Roman"/>
                        <a:cs typeface="Times New Roman"/>
                      </a:endParaRPr>
                    </a:p>
                    <a:p>
                      <a:pPr marL="19050" marR="21590">
                        <a:lnSpc>
                          <a:spcPct val="100000"/>
                        </a:lnSpc>
                        <a:spcBef>
                          <a:spcPts val="720"/>
                        </a:spcBef>
                      </a:pPr>
                      <a:r>
                        <a:rPr dirty="0" sz="500" spc="-80">
                          <a:solidFill>
                            <a:srgbClr val="231F20"/>
                          </a:solidFill>
                          <a:latin typeface="SimSun"/>
                          <a:cs typeface="SimSun"/>
                        </a:rPr>
                        <a:t>圖 </a:t>
                      </a:r>
                      <a:r>
                        <a:rPr dirty="0" sz="500" spc="-20">
                          <a:solidFill>
                            <a:srgbClr val="231F20"/>
                          </a:solidFill>
                          <a:latin typeface="Trebuchet MS"/>
                          <a:cs typeface="Trebuchet MS"/>
                        </a:rPr>
                        <a:t>1.5.2</a:t>
                      </a:r>
                      <a:endParaRPr sz="500">
                        <a:latin typeface="Trebuchet MS"/>
                        <a:cs typeface="Trebuchet MS"/>
                      </a:endParaRPr>
                    </a:p>
                    <a:p>
                      <a:pPr marL="302260" marR="21590" indent="-284480">
                        <a:lnSpc>
                          <a:spcPct val="100000"/>
                        </a:lnSpc>
                        <a:spcBef>
                          <a:spcPts val="475"/>
                        </a:spcBef>
                        <a:buSzPct val="88888"/>
                        <a:buAutoNum type="arabicPlain" startAt="2"/>
                        <a:tabLst>
                          <a:tab pos="302260" algn="l"/>
                        </a:tabLst>
                      </a:pPr>
                      <a:r>
                        <a:rPr dirty="0" sz="900" spc="-20">
                          <a:solidFill>
                            <a:srgbClr val="231F20"/>
                          </a:solidFill>
                          <a:latin typeface="華康標楷體"/>
                          <a:cs typeface="華康標楷體"/>
                        </a:rPr>
                        <a:t>行駛於平緩的彎道</a:t>
                      </a:r>
                      <a:endParaRPr sz="900">
                        <a:latin typeface="華康標楷體"/>
                        <a:cs typeface="華康標楷體"/>
                      </a:endParaRPr>
                    </a:p>
                    <a:p>
                      <a:pPr marR="21590">
                        <a:lnSpc>
                          <a:spcPct val="100000"/>
                        </a:lnSpc>
                      </a:pPr>
                      <a:endParaRPr sz="1100">
                        <a:latin typeface="Times New Roman"/>
                        <a:cs typeface="Times New Roman"/>
                      </a:endParaRPr>
                    </a:p>
                    <a:p>
                      <a:pPr marR="21590">
                        <a:lnSpc>
                          <a:spcPct val="100000"/>
                        </a:lnSpc>
                      </a:pPr>
                      <a:endParaRPr sz="1100">
                        <a:latin typeface="Times New Roman"/>
                        <a:cs typeface="Times New Roman"/>
                      </a:endParaRPr>
                    </a:p>
                    <a:p>
                      <a:pPr marR="21590">
                        <a:lnSpc>
                          <a:spcPct val="100000"/>
                        </a:lnSpc>
                      </a:pPr>
                      <a:endParaRPr sz="1100">
                        <a:latin typeface="Times New Roman"/>
                        <a:cs typeface="Times New Roman"/>
                      </a:endParaRPr>
                    </a:p>
                    <a:p>
                      <a:pPr marR="21590">
                        <a:lnSpc>
                          <a:spcPct val="100000"/>
                        </a:lnSpc>
                      </a:pPr>
                      <a:endParaRPr sz="1100">
                        <a:latin typeface="Times New Roman"/>
                        <a:cs typeface="Times New Roman"/>
                      </a:endParaRPr>
                    </a:p>
                    <a:p>
                      <a:pPr marL="19050" marR="21590">
                        <a:lnSpc>
                          <a:spcPct val="100000"/>
                        </a:lnSpc>
                        <a:spcBef>
                          <a:spcPts val="725"/>
                        </a:spcBef>
                      </a:pPr>
                      <a:r>
                        <a:rPr dirty="0" sz="500" spc="-80">
                          <a:solidFill>
                            <a:srgbClr val="231F20"/>
                          </a:solidFill>
                          <a:latin typeface="SimSun"/>
                          <a:cs typeface="SimSun"/>
                        </a:rPr>
                        <a:t>圖 </a:t>
                      </a:r>
                      <a:r>
                        <a:rPr dirty="0" sz="500" spc="-20">
                          <a:solidFill>
                            <a:srgbClr val="231F20"/>
                          </a:solidFill>
                          <a:latin typeface="Trebuchet MS"/>
                          <a:cs typeface="Trebuchet MS"/>
                        </a:rPr>
                        <a:t>1.5.3</a:t>
                      </a:r>
                      <a:endParaRPr sz="500">
                        <a:latin typeface="Trebuchet MS"/>
                        <a:cs typeface="Trebuchet MS"/>
                      </a:endParaRPr>
                    </a:p>
                    <a:p>
                      <a:pPr marR="21590">
                        <a:lnSpc>
                          <a:spcPct val="100000"/>
                        </a:lnSpc>
                        <a:spcBef>
                          <a:spcPts val="40"/>
                        </a:spcBef>
                      </a:pPr>
                      <a:endParaRPr sz="850">
                        <a:latin typeface="Times New Roman"/>
                        <a:cs typeface="Times New Roman"/>
                      </a:endParaRPr>
                    </a:p>
                    <a:p>
                      <a:pPr marL="132715" marR="72390" indent="-115570">
                        <a:lnSpc>
                          <a:spcPct val="102400"/>
                        </a:lnSpc>
                      </a:pPr>
                      <a:r>
                        <a:rPr dirty="0" sz="900" spc="-5">
                          <a:solidFill>
                            <a:srgbClr val="231F20"/>
                          </a:solidFill>
                          <a:latin typeface="華康標楷體"/>
                          <a:cs typeface="華康標楷體"/>
                        </a:rPr>
                        <a:t>．掌握行車感覺和車輛行</a:t>
                      </a:r>
                      <a:r>
                        <a:rPr dirty="0" sz="900" spc="-20">
                          <a:solidFill>
                            <a:srgbClr val="231F20"/>
                          </a:solidFill>
                          <a:latin typeface="華康標楷體"/>
                          <a:cs typeface="華康標楷體"/>
                        </a:rPr>
                        <a:t>駛的位置</a:t>
                      </a:r>
                      <a:endParaRPr sz="900">
                        <a:latin typeface="華康標楷體"/>
                        <a:cs typeface="華康標楷體"/>
                      </a:endParaRPr>
                    </a:p>
                    <a:p>
                      <a:pPr algn="just" marL="313055" marR="64769" indent="-295275">
                        <a:lnSpc>
                          <a:spcPct val="102400"/>
                        </a:lnSpc>
                        <a:spcBef>
                          <a:spcPts val="76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85">
                          <a:solidFill>
                            <a:srgbClr val="231F20"/>
                          </a:solidFill>
                          <a:latin typeface="華康標楷體"/>
                          <a:cs typeface="華康標楷體"/>
                        </a:rPr>
                        <a:t>利用車道線或輔助</a:t>
                      </a:r>
                      <a:r>
                        <a:rPr dirty="0" sz="900" spc="5">
                          <a:solidFill>
                            <a:srgbClr val="231F20"/>
                          </a:solidFill>
                          <a:latin typeface="華康標楷體"/>
                          <a:cs typeface="華康標楷體"/>
                        </a:rPr>
                        <a:t>桿， 讓車輛前進與</a:t>
                      </a:r>
                      <a:r>
                        <a:rPr dirty="0" sz="900" spc="-10">
                          <a:solidFill>
                            <a:srgbClr val="231F20"/>
                          </a:solidFill>
                          <a:latin typeface="華康標楷體"/>
                          <a:cs typeface="華康標楷體"/>
                        </a:rPr>
                        <a:t>倒車</a:t>
                      </a:r>
                      <a:endParaRPr sz="900">
                        <a:latin typeface="華康標楷體"/>
                        <a:cs typeface="華康標楷體"/>
                      </a:endParaRPr>
                    </a:p>
                    <a:p>
                      <a:pPr marR="21590">
                        <a:lnSpc>
                          <a:spcPct val="100000"/>
                        </a:lnSpc>
                        <a:buClr>
                          <a:srgbClr val="231F20"/>
                        </a:buClr>
                        <a:buFont typeface=""/>
                        <a:buAutoNum type="arabicPlain"/>
                      </a:pPr>
                      <a:endParaRPr sz="900">
                        <a:latin typeface="Times New Roman"/>
                        <a:cs typeface="Times New Roman"/>
                      </a:endParaRPr>
                    </a:p>
                    <a:p>
                      <a:pPr marR="21590">
                        <a:lnSpc>
                          <a:spcPct val="100000"/>
                        </a:lnSpc>
                        <a:spcBef>
                          <a:spcPts val="55"/>
                        </a:spcBef>
                        <a:buClr>
                          <a:srgbClr val="231F20"/>
                        </a:buClr>
                        <a:buFont typeface=""/>
                        <a:buAutoNum type="arabicPlain"/>
                      </a:pPr>
                      <a:endParaRPr sz="850">
                        <a:latin typeface="Times New Roman"/>
                        <a:cs typeface="Times New Roman"/>
                      </a:endParaRPr>
                    </a:p>
                    <a:p>
                      <a:pPr marL="292735" marR="76835" indent="-274955">
                        <a:lnSpc>
                          <a:spcPct val="102400"/>
                        </a:lnSpc>
                        <a:buSzPct val="88888"/>
                        <a:buAutoNum type="arabicPlain"/>
                        <a:tabLst>
                          <a:tab pos="313055" algn="l"/>
                        </a:tabLst>
                      </a:pPr>
                      <a:r>
                        <a:rPr dirty="0" sz="900" spc="-25">
                          <a:solidFill>
                            <a:srgbClr val="231F20"/>
                          </a:solidFill>
                          <a:latin typeface="華康標楷體"/>
                          <a:cs typeface="華康標楷體"/>
                        </a:rPr>
                        <a:t>沿著道路中心線</a:t>
                      </a:r>
                      <a:r>
                        <a:rPr dirty="0" sz="900" spc="-10">
                          <a:solidFill>
                            <a:srgbClr val="231F20"/>
                          </a:solidFill>
                          <a:latin typeface="華康標楷體"/>
                          <a:cs typeface="華康標楷體"/>
                        </a:rPr>
                        <a:t>（</a:t>
                      </a:r>
                      <a:r>
                        <a:rPr dirty="0" sz="900" spc="-50">
                          <a:solidFill>
                            <a:srgbClr val="231F20"/>
                          </a:solidFill>
                          <a:latin typeface="華康標楷體"/>
                          <a:cs typeface="華康標楷體"/>
                        </a:rPr>
                        <a:t>分</a:t>
                      </a:r>
                      <a:r>
                        <a:rPr dirty="0" sz="900" spc="-50">
                          <a:solidFill>
                            <a:srgbClr val="231F20"/>
                          </a:solidFill>
                          <a:latin typeface="華康標楷體"/>
                          <a:cs typeface="華康標楷體"/>
                        </a:rPr>
                        <a:t>	</a:t>
                      </a:r>
                      <a:r>
                        <a:rPr dirty="0" sz="900" spc="-10">
                          <a:solidFill>
                            <a:srgbClr val="231F20"/>
                          </a:solidFill>
                          <a:latin typeface="華康標楷體"/>
                          <a:cs typeface="華康標楷體"/>
                        </a:rPr>
                        <a:t>向線）</a:t>
                      </a:r>
                      <a:r>
                        <a:rPr dirty="0" sz="900" spc="-30">
                          <a:solidFill>
                            <a:srgbClr val="231F20"/>
                          </a:solidFill>
                          <a:latin typeface="華康標楷體"/>
                          <a:cs typeface="華康標楷體"/>
                        </a:rPr>
                        <a:t>行駛</a:t>
                      </a:r>
                      <a:endParaRPr sz="900">
                        <a:latin typeface="華康標楷體"/>
                        <a:cs typeface="華康標楷體"/>
                      </a:endParaRPr>
                    </a:p>
                    <a:p>
                      <a:pPr marR="21590">
                        <a:lnSpc>
                          <a:spcPct val="100000"/>
                        </a:lnSpc>
                      </a:pPr>
                      <a:endParaRPr sz="900">
                        <a:latin typeface="Times New Roman"/>
                        <a:cs typeface="Times New Roman"/>
                      </a:endParaRPr>
                    </a:p>
                    <a:p>
                      <a:pPr marR="21590">
                        <a:lnSpc>
                          <a:spcPct val="100000"/>
                        </a:lnSpc>
                      </a:pPr>
                      <a:endParaRPr sz="900">
                        <a:latin typeface="Times New Roman"/>
                        <a:cs typeface="Times New Roman"/>
                      </a:endParaRPr>
                    </a:p>
                    <a:p>
                      <a:pPr marR="21590">
                        <a:lnSpc>
                          <a:spcPct val="100000"/>
                        </a:lnSpc>
                      </a:pPr>
                      <a:endParaRPr sz="900">
                        <a:latin typeface="Times New Roman"/>
                        <a:cs typeface="Times New Roman"/>
                      </a:endParaRPr>
                    </a:p>
                    <a:p>
                      <a:pPr marR="21590">
                        <a:lnSpc>
                          <a:spcPct val="100000"/>
                        </a:lnSpc>
                      </a:pPr>
                      <a:endParaRPr sz="900">
                        <a:latin typeface="Times New Roman"/>
                        <a:cs typeface="Times New Roman"/>
                      </a:endParaRPr>
                    </a:p>
                    <a:p>
                      <a:pPr marR="21590">
                        <a:lnSpc>
                          <a:spcPct val="100000"/>
                        </a:lnSpc>
                      </a:pPr>
                      <a:endParaRPr sz="900">
                        <a:latin typeface="Times New Roman"/>
                        <a:cs typeface="Times New Roman"/>
                      </a:endParaRPr>
                    </a:p>
                    <a:p>
                      <a:pPr marR="21590">
                        <a:lnSpc>
                          <a:spcPct val="100000"/>
                        </a:lnSpc>
                      </a:pPr>
                      <a:endParaRPr sz="1050">
                        <a:latin typeface="Times New Roman"/>
                        <a:cs typeface="Times New Roman"/>
                      </a:endParaRPr>
                    </a:p>
                    <a:p>
                      <a:pPr algn="r">
                        <a:lnSpc>
                          <a:spcPct val="100000"/>
                        </a:lnSpc>
                      </a:pPr>
                      <a:r>
                        <a:rPr dirty="0" sz="500" spc="-80">
                          <a:solidFill>
                            <a:srgbClr val="231F20"/>
                          </a:solidFill>
                          <a:latin typeface="SimSun"/>
                          <a:cs typeface="SimSun"/>
                        </a:rPr>
                        <a:t>圖 </a:t>
                      </a:r>
                      <a:r>
                        <a:rPr dirty="0" sz="500" spc="-20">
                          <a:solidFill>
                            <a:srgbClr val="231F20"/>
                          </a:solidFill>
                          <a:latin typeface="Trebuchet MS"/>
                          <a:cs typeface="Trebuchet MS"/>
                        </a:rPr>
                        <a:t>1.5.4</a:t>
                      </a:r>
                      <a:endParaRPr sz="500">
                        <a:latin typeface="Trebuchet MS"/>
                        <a:cs typeface="Trebuchet MS"/>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305435" marR="45085" indent="-288290">
                        <a:lnSpc>
                          <a:spcPct val="102400"/>
                        </a:lnSpc>
                        <a:spcBef>
                          <a:spcPts val="254"/>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5">
                          <a:solidFill>
                            <a:srgbClr val="231F20"/>
                          </a:solidFill>
                          <a:latin typeface="華康標楷體"/>
                          <a:cs typeface="華康標楷體"/>
                        </a:rPr>
                        <a:t>眼睛注視到直線道路的最遠端</a:t>
                      </a:r>
                      <a:r>
                        <a:rPr dirty="0" sz="900">
                          <a:solidFill>
                            <a:srgbClr val="231F20"/>
                          </a:solidFill>
                          <a:latin typeface="華康標楷體"/>
                          <a:cs typeface="華康標楷體"/>
                        </a:rPr>
                        <a:t>（遠方）</a:t>
                      </a:r>
                      <a:r>
                        <a:rPr dirty="0" sz="900" spc="-10">
                          <a:solidFill>
                            <a:srgbClr val="231F20"/>
                          </a:solidFill>
                          <a:latin typeface="華康標楷體"/>
                          <a:cs typeface="華康標楷體"/>
                        </a:rPr>
                        <a:t>，學習掌握正確行車路線（</a:t>
                      </a:r>
                      <a:r>
                        <a:rPr dirty="0" sz="900" spc="-80">
                          <a:solidFill>
                            <a:srgbClr val="231F20"/>
                          </a:solidFill>
                          <a:latin typeface="華康標楷體"/>
                          <a:cs typeface="華康標楷體"/>
                        </a:rPr>
                        <a:t>圖 </a:t>
                      </a:r>
                      <a:r>
                        <a:rPr dirty="0" sz="900" spc="-80">
                          <a:solidFill>
                            <a:srgbClr val="231F20"/>
                          </a:solidFill>
                          <a:latin typeface="Trebuchet MS"/>
                          <a:cs typeface="Trebuchet MS"/>
                        </a:rPr>
                        <a:t>1.5.2</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lvl="1" marL="424180" indent="-122555">
                        <a:lnSpc>
                          <a:spcPct val="100000"/>
                        </a:lnSpc>
                        <a:spcBef>
                          <a:spcPts val="650"/>
                        </a:spcBef>
                        <a:buFont typeface="Trebuchet MS"/>
                        <a:buAutoNum type="alphaUcPeriod"/>
                        <a:tabLst>
                          <a:tab pos="424180" algn="l"/>
                        </a:tabLst>
                      </a:pPr>
                      <a:r>
                        <a:rPr dirty="0" sz="900" spc="-15">
                          <a:solidFill>
                            <a:srgbClr val="231F20"/>
                          </a:solidFill>
                          <a:latin typeface="華康標楷體"/>
                          <a:cs typeface="華康標楷體"/>
                        </a:rPr>
                        <a:t>讓學員及早發現路線偏移，並隨時修正。</a:t>
                      </a:r>
                      <a:endParaRPr sz="900">
                        <a:latin typeface="華康標楷體"/>
                        <a:cs typeface="華康標楷體"/>
                      </a:endParaRPr>
                    </a:p>
                    <a:p>
                      <a:pPr lvl="1">
                        <a:lnSpc>
                          <a:spcPct val="100000"/>
                        </a:lnSpc>
                        <a:buClr>
                          <a:srgbClr val="231F20"/>
                        </a:buClr>
                        <a:buFont typeface="Trebuchet MS"/>
                        <a:buAutoNum type="alphaUcPeriod"/>
                      </a:pPr>
                      <a:endParaRPr sz="1100">
                        <a:latin typeface="Times New Roman"/>
                        <a:cs typeface="Times New Roman"/>
                      </a:endParaRPr>
                    </a:p>
                    <a:p>
                      <a:pPr lvl="1">
                        <a:lnSpc>
                          <a:spcPct val="100000"/>
                        </a:lnSpc>
                        <a:buClr>
                          <a:srgbClr val="231F20"/>
                        </a:buClr>
                        <a:buFont typeface="Trebuchet MS"/>
                        <a:buAutoNum type="alphaUcPeriod"/>
                      </a:pPr>
                      <a:endParaRPr sz="1100">
                        <a:latin typeface="Times New Roman"/>
                        <a:cs typeface="Times New Roman"/>
                      </a:endParaRPr>
                    </a:p>
                    <a:p>
                      <a:pPr lvl="1">
                        <a:lnSpc>
                          <a:spcPct val="100000"/>
                        </a:lnSpc>
                        <a:spcBef>
                          <a:spcPts val="25"/>
                        </a:spcBef>
                        <a:buClr>
                          <a:srgbClr val="231F20"/>
                        </a:buClr>
                        <a:buFont typeface="Trebuchet MS"/>
                        <a:buAutoNum type="alphaUcPeriod"/>
                      </a:pPr>
                      <a:endParaRPr sz="1250">
                        <a:latin typeface="Times New Roman"/>
                        <a:cs typeface="Times New Roman"/>
                      </a:endParaRPr>
                    </a:p>
                    <a:p>
                      <a:pPr marL="305435" marR="46990" indent="-288290">
                        <a:lnSpc>
                          <a:spcPct val="102400"/>
                        </a:lnSpc>
                        <a:spcBef>
                          <a:spcPts val="5"/>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觀察彎道的狀況，並事先預估轉彎前的狀況並選擇行車路線（</a:t>
                      </a:r>
                      <a:r>
                        <a:rPr dirty="0" sz="900" spc="-80">
                          <a:solidFill>
                            <a:srgbClr val="231F20"/>
                          </a:solidFill>
                          <a:latin typeface="華康標楷體"/>
                          <a:cs typeface="華康標楷體"/>
                        </a:rPr>
                        <a:t>圖 </a:t>
                      </a:r>
                      <a:r>
                        <a:rPr dirty="0" sz="900" spc="-80">
                          <a:solidFill>
                            <a:srgbClr val="231F20"/>
                          </a:solidFill>
                          <a:latin typeface="Trebuchet MS"/>
                          <a:cs typeface="Trebuchet MS"/>
                        </a:rPr>
                        <a:t>1.5.3</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lvl="1" marL="407034" marR="45720" indent="-122555">
                        <a:lnSpc>
                          <a:spcPts val="1060"/>
                        </a:lnSpc>
                        <a:spcBef>
                          <a:spcPts val="700"/>
                        </a:spcBef>
                        <a:buFont typeface="Trebuchet MS"/>
                        <a:buAutoNum type="alphaUcPeriod"/>
                        <a:tabLst>
                          <a:tab pos="414020" algn="l"/>
                        </a:tabLst>
                      </a:pPr>
                      <a:r>
                        <a:rPr dirty="0" sz="900" spc="-10">
                          <a:solidFill>
                            <a:srgbClr val="231F20"/>
                          </a:solidFill>
                          <a:latin typeface="華康標楷體"/>
                          <a:cs typeface="華康標楷體"/>
                        </a:rPr>
                        <a:t>依照彎道的曲線掌握轉動方向盤的時機、角度和快</a:t>
                      </a:r>
                      <a:r>
                        <a:rPr dirty="0" sz="900" spc="-35">
                          <a:solidFill>
                            <a:srgbClr val="231F20"/>
                          </a:solidFill>
                          <a:latin typeface="華康標楷體"/>
                          <a:cs typeface="華康標楷體"/>
                        </a:rPr>
                        <a:t>慢	。</a:t>
                      </a:r>
                      <a:endParaRPr sz="900">
                        <a:latin typeface="華康標楷體"/>
                        <a:cs typeface="華康標楷體"/>
                      </a:endParaRPr>
                    </a:p>
                    <a:p>
                      <a:pPr lvl="1" marL="414020" marR="45085" indent="-118110">
                        <a:lnSpc>
                          <a:spcPts val="1060"/>
                        </a:lnSpc>
                        <a:spcBef>
                          <a:spcPts val="715"/>
                        </a:spcBef>
                        <a:buFont typeface="Trebuchet MS"/>
                        <a:buAutoNum type="alphaUcPeriod"/>
                        <a:tabLst>
                          <a:tab pos="414020" algn="l"/>
                          <a:tab pos="41529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掌握在彎道終段銜接直線道路時，將方向盤迴正之</a:t>
                      </a:r>
                      <a:r>
                        <a:rPr dirty="0" sz="900" spc="-25">
                          <a:solidFill>
                            <a:srgbClr val="231F20"/>
                          </a:solidFill>
                          <a:latin typeface="華康標楷體"/>
                          <a:cs typeface="華康標楷體"/>
                        </a:rPr>
                        <a:t>時機。</a:t>
                      </a:r>
                      <a:endParaRPr sz="900">
                        <a:latin typeface="華康標楷體"/>
                        <a:cs typeface="華康標楷體"/>
                      </a:endParaRPr>
                    </a:p>
                    <a:p>
                      <a:pPr marL="133350" marR="47625" indent="-115570">
                        <a:lnSpc>
                          <a:spcPct val="102400"/>
                        </a:lnSpc>
                        <a:spcBef>
                          <a:spcPts val="635"/>
                        </a:spcBef>
                      </a:pPr>
                      <a:r>
                        <a:rPr dirty="0" sz="900" spc="-15">
                          <a:solidFill>
                            <a:srgbClr val="231F20"/>
                          </a:solidFill>
                          <a:latin typeface="華康標楷體"/>
                          <a:cs typeface="華康標楷體"/>
                        </a:rPr>
                        <a:t>．在直線道路和平緩的彎道上行駛，藉此學習掌握行車感覺和車輛行駛的位置。</a:t>
                      </a:r>
                      <a:endParaRPr sz="900">
                        <a:latin typeface="華康標楷體"/>
                        <a:cs typeface="華康標楷體"/>
                      </a:endParaRPr>
                    </a:p>
                    <a:p>
                      <a:pPr marL="306070" marR="45085" indent="-288290">
                        <a:lnSpc>
                          <a:spcPct val="102400"/>
                        </a:lnSpc>
                        <a:spcBef>
                          <a:spcPts val="765"/>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運用行車的感覺，利用車道線和輔助桿，練習前進與倒車，以掌握車寬和車輪位置。</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10"/>
                        </a:spcBef>
                        <a:buClr>
                          <a:srgbClr val="231F20"/>
                        </a:buClr>
                        <a:buFont typeface=""/>
                        <a:buAutoNum type="arabicPlain"/>
                      </a:pPr>
                      <a:endParaRPr sz="950">
                        <a:latin typeface="Times New Roman"/>
                        <a:cs typeface="Times New Roman"/>
                      </a:endParaRPr>
                    </a:p>
                    <a:p>
                      <a:pPr marL="301625" marR="19685" indent="-283845">
                        <a:lnSpc>
                          <a:spcPct val="102400"/>
                        </a:lnSpc>
                        <a:spcBef>
                          <a:spcPts val="5"/>
                        </a:spcBef>
                        <a:buSzPct val="88888"/>
                        <a:buAutoNum type="arabicPlain"/>
                        <a:tabLst>
                          <a:tab pos="306070" algn="l"/>
                        </a:tabLst>
                      </a:pPr>
                      <a:r>
                        <a:rPr dirty="0" sz="900" spc="-15">
                          <a:solidFill>
                            <a:srgbClr val="231F20"/>
                          </a:solidFill>
                          <a:latin typeface="華康標楷體"/>
                          <a:cs typeface="華康標楷體"/>
                        </a:rPr>
                        <a:t>藉由改變左側車身與道路中心線</a:t>
                      </a:r>
                      <a:r>
                        <a:rPr dirty="0" sz="900" spc="-10">
                          <a:solidFill>
                            <a:srgbClr val="231F20"/>
                          </a:solidFill>
                          <a:latin typeface="華康標楷體"/>
                          <a:cs typeface="華康標楷體"/>
                        </a:rPr>
                        <a:t>（分向線</a:t>
                      </a:r>
                      <a:r>
                        <a:rPr dirty="0" sz="900" spc="-45">
                          <a:solidFill>
                            <a:srgbClr val="231F20"/>
                          </a:solidFill>
                          <a:latin typeface="華康標楷體"/>
                          <a:cs typeface="華康標楷體"/>
                        </a:rPr>
                        <a:t>）</a:t>
                      </a:r>
                      <a:r>
                        <a:rPr dirty="0" sz="900" spc="-20">
                          <a:solidFill>
                            <a:srgbClr val="231F20"/>
                          </a:solidFill>
                          <a:latin typeface="華康標楷體"/>
                          <a:cs typeface="華康標楷體"/>
                        </a:rPr>
                        <a:t>間的寬度，</a:t>
                      </a:r>
                      <a:r>
                        <a:rPr dirty="0" sz="900" spc="-20">
                          <a:solidFill>
                            <a:srgbClr val="231F20"/>
                          </a:solidFill>
                          <a:latin typeface="華康標楷體"/>
                          <a:cs typeface="華康標楷體"/>
                        </a:rPr>
                        <a:t>	</a:t>
                      </a:r>
                      <a:r>
                        <a:rPr dirty="0" sz="900" spc="-15">
                          <a:solidFill>
                            <a:srgbClr val="231F20"/>
                          </a:solidFill>
                          <a:latin typeface="華康標楷體"/>
                          <a:cs typeface="華康標楷體"/>
                        </a:rPr>
                        <a:t>掌握車身左側與中心線間的寬度之變化。</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
                        </a:spcBef>
                      </a:pPr>
                      <a:endParaRPr sz="1050">
                        <a:latin typeface="Times New Roman"/>
                        <a:cs typeface="Times New Roman"/>
                      </a:endParaRPr>
                    </a:p>
                    <a:p>
                      <a:pPr marL="82550">
                        <a:lnSpc>
                          <a:spcPts val="605"/>
                        </a:lnSpc>
                        <a:spcBef>
                          <a:spcPts val="5"/>
                        </a:spcBef>
                        <a:tabLst>
                          <a:tab pos="1564005" algn="l"/>
                        </a:tabLst>
                      </a:pPr>
                      <a:r>
                        <a:rPr dirty="0" sz="550">
                          <a:solidFill>
                            <a:srgbClr val="231F20"/>
                          </a:solidFill>
                          <a:latin typeface="SimSun"/>
                          <a:cs typeface="SimSun"/>
                        </a:rPr>
                        <a:t>靠左行</a:t>
                      </a:r>
                      <a:r>
                        <a:rPr dirty="0" sz="550" spc="-50">
                          <a:solidFill>
                            <a:srgbClr val="231F20"/>
                          </a:solidFill>
                          <a:latin typeface="SimSun"/>
                          <a:cs typeface="SimSun"/>
                        </a:rPr>
                        <a:t>駛</a:t>
                      </a:r>
                      <a:r>
                        <a:rPr dirty="0" sz="550">
                          <a:solidFill>
                            <a:srgbClr val="231F20"/>
                          </a:solidFill>
                          <a:latin typeface="SimSun"/>
                          <a:cs typeface="SimSun"/>
                        </a:rPr>
                        <a:t>	靠右行</a:t>
                      </a:r>
                      <a:r>
                        <a:rPr dirty="0" sz="550" spc="-50">
                          <a:solidFill>
                            <a:srgbClr val="231F20"/>
                          </a:solidFill>
                          <a:latin typeface="SimSun"/>
                          <a:cs typeface="SimSun"/>
                        </a:rPr>
                        <a:t>駛</a:t>
                      </a:r>
                      <a:endParaRPr sz="550">
                        <a:latin typeface="SimSun"/>
                        <a:cs typeface="SimSun"/>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5"/>
                        </a:spcBef>
                      </a:pPr>
                      <a:endParaRPr sz="800">
                        <a:latin typeface="Times New Roman"/>
                        <a:cs typeface="Times New Roman"/>
                      </a:endParaRPr>
                    </a:p>
                    <a:p>
                      <a:pPr algn="just" marL="142240" marR="38100" indent="-124460">
                        <a:lnSpc>
                          <a:spcPct val="102400"/>
                        </a:lnSpc>
                      </a:pPr>
                      <a:r>
                        <a:rPr dirty="0" sz="900" spc="55">
                          <a:solidFill>
                            <a:srgbClr val="231F20"/>
                          </a:solidFill>
                          <a:latin typeface="華康標楷體"/>
                          <a:cs typeface="華康標楷體"/>
                        </a:rPr>
                        <a:t>．學員初期較不熟練，教</a:t>
                      </a:r>
                      <a:r>
                        <a:rPr dirty="0" sz="900" spc="50">
                          <a:solidFill>
                            <a:srgbClr val="231F20"/>
                          </a:solidFill>
                          <a:latin typeface="華康標楷體"/>
                          <a:cs typeface="華康標楷體"/>
                        </a:rPr>
                        <a:t>練可以適時地協助掌握轉動方向盤的時機和角</a:t>
                      </a:r>
                      <a:r>
                        <a:rPr dirty="0" sz="900" spc="45">
                          <a:solidFill>
                            <a:srgbClr val="231F20"/>
                          </a:solidFill>
                          <a:latin typeface="華康標楷體"/>
                          <a:cs typeface="華康標楷體"/>
                        </a:rPr>
                        <a:t>度。但若學員逐漸習慣後，儘可能讓其自行判</a:t>
                      </a:r>
                      <a:r>
                        <a:rPr dirty="0" sz="900" spc="-15">
                          <a:solidFill>
                            <a:srgbClr val="231F20"/>
                          </a:solidFill>
                          <a:latin typeface="華康標楷體"/>
                          <a:cs typeface="華康標楷體"/>
                        </a:rPr>
                        <a:t>斷轉動方向盤的時機。</a:t>
                      </a:r>
                      <a:endParaRPr sz="900">
                        <a:latin typeface="華康標楷體"/>
                        <a:cs typeface="華康標楷體"/>
                      </a:endParaRPr>
                    </a:p>
                    <a:p>
                      <a:pPr>
                        <a:lnSpc>
                          <a:spcPct val="100000"/>
                        </a:lnSpc>
                      </a:pPr>
                      <a:endParaRPr sz="900">
                        <a:latin typeface="Times New Roman"/>
                        <a:cs typeface="Times New Roman"/>
                      </a:endParaRPr>
                    </a:p>
                    <a:p>
                      <a:pPr>
                        <a:lnSpc>
                          <a:spcPct val="100000"/>
                        </a:lnSpc>
                        <a:spcBef>
                          <a:spcPts val="30"/>
                        </a:spcBef>
                      </a:pPr>
                      <a:endParaRPr sz="700">
                        <a:latin typeface="Times New Roman"/>
                        <a:cs typeface="Times New Roman"/>
                      </a:endParaRPr>
                    </a:p>
                    <a:p>
                      <a:pPr algn="just" marL="156210" marR="19685" indent="-120650">
                        <a:lnSpc>
                          <a:spcPct val="102400"/>
                        </a:lnSpc>
                        <a:spcBef>
                          <a:spcPts val="5"/>
                        </a:spcBef>
                      </a:pPr>
                      <a:r>
                        <a:rPr dirty="0" sz="900" spc="-35">
                          <a:solidFill>
                            <a:srgbClr val="231F20"/>
                          </a:solidFill>
                          <a:latin typeface="華康標楷體"/>
                          <a:cs typeface="華康標楷體"/>
                        </a:rPr>
                        <a:t>．利用桿子和路緣石輔助，</a:t>
                      </a:r>
                      <a:r>
                        <a:rPr dirty="0" sz="900" spc="35">
                          <a:solidFill>
                            <a:srgbClr val="231F20"/>
                          </a:solidFill>
                          <a:latin typeface="華康標楷體"/>
                          <a:cs typeface="華康標楷體"/>
                        </a:rPr>
                        <a:t>體驗不同的相對距離，</a:t>
                      </a:r>
                      <a:r>
                        <a:rPr dirty="0" sz="900" spc="45">
                          <a:solidFill>
                            <a:srgbClr val="231F20"/>
                          </a:solidFill>
                          <a:latin typeface="華康標楷體"/>
                          <a:cs typeface="華康標楷體"/>
                        </a:rPr>
                        <a:t>並教導學員能掌握車輛的大小和行駛所需的空</a:t>
                      </a:r>
                      <a:r>
                        <a:rPr dirty="0" sz="900" spc="-30">
                          <a:solidFill>
                            <a:srgbClr val="231F20"/>
                          </a:solidFill>
                          <a:latin typeface="華康標楷體"/>
                          <a:cs typeface="華康標楷體"/>
                        </a:rPr>
                        <a:t>間。</a:t>
                      </a:r>
                      <a:endParaRPr sz="900">
                        <a:latin typeface="華康標楷體"/>
                        <a:cs typeface="華康標楷體"/>
                      </a:endParaRPr>
                    </a:p>
                    <a:p>
                      <a:pPr marL="156210" marR="19685" indent="-120650">
                        <a:lnSpc>
                          <a:spcPct val="102400"/>
                        </a:lnSpc>
                      </a:pPr>
                      <a:r>
                        <a:rPr dirty="0" sz="900" spc="40">
                          <a:solidFill>
                            <a:srgbClr val="231F20"/>
                          </a:solidFill>
                          <a:latin typeface="華康標楷體"/>
                          <a:cs typeface="華康標楷體"/>
                        </a:rPr>
                        <a:t>．進入彎道行駛，應適時</a:t>
                      </a:r>
                      <a:r>
                        <a:rPr dirty="0" sz="900" spc="-45">
                          <a:solidFill>
                            <a:srgbClr val="231F20"/>
                          </a:solidFill>
                          <a:latin typeface="華康標楷體"/>
                          <a:cs typeface="華康標楷體"/>
                        </a:rPr>
                        <a:t>降速，避免產生離心力。</a:t>
                      </a:r>
                      <a:endParaRPr sz="900">
                        <a:latin typeface="華康標楷體"/>
                        <a:cs typeface="華康標楷體"/>
                      </a:endParaRPr>
                    </a:p>
                    <a:p>
                      <a:pPr algn="just" marL="142240" marR="38100" indent="-124460">
                        <a:lnSpc>
                          <a:spcPct val="102400"/>
                        </a:lnSpc>
                        <a:spcBef>
                          <a:spcPts val="620"/>
                        </a:spcBef>
                      </a:pPr>
                      <a:r>
                        <a:rPr dirty="0" sz="900" spc="55">
                          <a:solidFill>
                            <a:srgbClr val="231F20"/>
                          </a:solidFill>
                          <a:latin typeface="華康標楷體"/>
                          <a:cs typeface="華康標楷體"/>
                        </a:rPr>
                        <a:t>．讓學員瞭解當車輛行駛</a:t>
                      </a:r>
                      <a:r>
                        <a:rPr dirty="0" sz="900" spc="50">
                          <a:solidFill>
                            <a:srgbClr val="231F20"/>
                          </a:solidFill>
                          <a:latin typeface="華康標楷體"/>
                          <a:cs typeface="華康標楷體"/>
                        </a:rPr>
                        <a:t>於直線道路上，行駛不</a:t>
                      </a:r>
                      <a:r>
                        <a:rPr dirty="0" sz="900" spc="45">
                          <a:solidFill>
                            <a:srgbClr val="231F20"/>
                          </a:solidFill>
                          <a:latin typeface="華康標楷體"/>
                          <a:cs typeface="華康標楷體"/>
                        </a:rPr>
                        <a:t>同位置時，所看到之景</a:t>
                      </a:r>
                      <a:r>
                        <a:rPr dirty="0" sz="900" spc="-10">
                          <a:solidFill>
                            <a:srgbClr val="231F20"/>
                          </a:solidFill>
                          <a:latin typeface="華康標楷體"/>
                          <a:cs typeface="華康標楷體"/>
                        </a:rPr>
                        <a:t>象差異（</a:t>
                      </a:r>
                      <a:r>
                        <a:rPr dirty="0" sz="900" spc="-80">
                          <a:solidFill>
                            <a:srgbClr val="231F20"/>
                          </a:solidFill>
                          <a:latin typeface="華康標楷體"/>
                          <a:cs typeface="華康標楷體"/>
                        </a:rPr>
                        <a:t>圖 </a:t>
                      </a:r>
                      <a:r>
                        <a:rPr dirty="0" sz="900" spc="-80">
                          <a:solidFill>
                            <a:srgbClr val="231F20"/>
                          </a:solidFill>
                          <a:latin typeface="Trebuchet MS"/>
                          <a:cs typeface="Trebuchet MS"/>
                        </a:rPr>
                        <a:t>1.5.4</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grpSp>
        <p:nvGrpSpPr>
          <p:cNvPr id="187" name="object 187" descr=""/>
          <p:cNvGrpSpPr/>
          <p:nvPr/>
        </p:nvGrpSpPr>
        <p:grpSpPr>
          <a:xfrm>
            <a:off x="11644272" y="4068008"/>
            <a:ext cx="1434465" cy="770890"/>
            <a:chOff x="11644272" y="4068008"/>
            <a:chExt cx="1434465" cy="770890"/>
          </a:xfrm>
        </p:grpSpPr>
        <p:pic>
          <p:nvPicPr>
            <p:cNvPr id="188" name="object 188" descr=""/>
            <p:cNvPicPr/>
            <p:nvPr/>
          </p:nvPicPr>
          <p:blipFill>
            <a:blip r:embed="rId26" cstate="print"/>
            <a:stretch>
              <a:fillRect/>
            </a:stretch>
          </p:blipFill>
          <p:spPr>
            <a:xfrm>
              <a:off x="11644274" y="4068013"/>
              <a:ext cx="1433918" cy="770394"/>
            </a:xfrm>
            <a:prstGeom prst="rect">
              <a:avLst/>
            </a:prstGeom>
          </p:spPr>
        </p:pic>
        <p:sp>
          <p:nvSpPr>
            <p:cNvPr id="189" name="object 189" descr=""/>
            <p:cNvSpPr/>
            <p:nvPr/>
          </p:nvSpPr>
          <p:spPr>
            <a:xfrm>
              <a:off x="11644295" y="4309078"/>
              <a:ext cx="1434465" cy="502920"/>
            </a:xfrm>
            <a:custGeom>
              <a:avLst/>
              <a:gdLst/>
              <a:ahLst/>
              <a:cxnLst/>
              <a:rect l="l" t="t" r="r" b="b"/>
              <a:pathLst>
                <a:path w="1434465" h="502920">
                  <a:moveTo>
                    <a:pt x="572325" y="0"/>
                  </a:moveTo>
                  <a:lnTo>
                    <a:pt x="2108" y="172593"/>
                  </a:lnTo>
                  <a:lnTo>
                    <a:pt x="0" y="502818"/>
                  </a:lnTo>
                  <a:lnTo>
                    <a:pt x="1433893" y="488848"/>
                  </a:lnTo>
                  <a:lnTo>
                    <a:pt x="1433893" y="385165"/>
                  </a:lnTo>
                  <a:lnTo>
                    <a:pt x="572325" y="0"/>
                  </a:lnTo>
                  <a:close/>
                </a:path>
              </a:pathLst>
            </a:custGeom>
            <a:solidFill>
              <a:srgbClr val="91B1B6"/>
            </a:solidFill>
          </p:spPr>
          <p:txBody>
            <a:bodyPr wrap="square" lIns="0" tIns="0" rIns="0" bIns="0" rtlCol="0"/>
            <a:lstStyle/>
            <a:p/>
          </p:txBody>
        </p:sp>
        <p:sp>
          <p:nvSpPr>
            <p:cNvPr id="190" name="object 190" descr=""/>
            <p:cNvSpPr/>
            <p:nvPr/>
          </p:nvSpPr>
          <p:spPr>
            <a:xfrm>
              <a:off x="11644272" y="4309365"/>
              <a:ext cx="1434465" cy="508000"/>
            </a:xfrm>
            <a:custGeom>
              <a:avLst/>
              <a:gdLst/>
              <a:ahLst/>
              <a:cxnLst/>
              <a:rect l="l" t="t" r="r" b="b"/>
              <a:pathLst>
                <a:path w="1434465" h="508000">
                  <a:moveTo>
                    <a:pt x="572795" y="0"/>
                  </a:moveTo>
                  <a:lnTo>
                    <a:pt x="1079" y="208927"/>
                  </a:lnTo>
                  <a:lnTo>
                    <a:pt x="0" y="341998"/>
                  </a:lnTo>
                  <a:lnTo>
                    <a:pt x="0" y="502538"/>
                  </a:lnTo>
                  <a:lnTo>
                    <a:pt x="1433918" y="507580"/>
                  </a:lnTo>
                  <a:lnTo>
                    <a:pt x="1433918" y="470192"/>
                  </a:lnTo>
                  <a:lnTo>
                    <a:pt x="572795" y="0"/>
                  </a:lnTo>
                  <a:close/>
                </a:path>
              </a:pathLst>
            </a:custGeom>
            <a:solidFill>
              <a:srgbClr val="BCBEC0"/>
            </a:solidFill>
          </p:spPr>
          <p:txBody>
            <a:bodyPr wrap="square" lIns="0" tIns="0" rIns="0" bIns="0" rtlCol="0"/>
            <a:lstStyle/>
            <a:p/>
          </p:txBody>
        </p:sp>
        <p:pic>
          <p:nvPicPr>
            <p:cNvPr id="191" name="object 191" descr=""/>
            <p:cNvPicPr/>
            <p:nvPr/>
          </p:nvPicPr>
          <p:blipFill>
            <a:blip r:embed="rId61" cstate="print"/>
            <a:stretch>
              <a:fillRect/>
            </a:stretch>
          </p:blipFill>
          <p:spPr>
            <a:xfrm>
              <a:off x="11991554" y="4325166"/>
              <a:ext cx="212344" cy="117513"/>
            </a:xfrm>
            <a:prstGeom prst="rect">
              <a:avLst/>
            </a:prstGeom>
          </p:spPr>
        </p:pic>
        <p:sp>
          <p:nvSpPr>
            <p:cNvPr id="192" name="object 192" descr=""/>
            <p:cNvSpPr/>
            <p:nvPr/>
          </p:nvSpPr>
          <p:spPr>
            <a:xfrm>
              <a:off x="11644278" y="4590366"/>
              <a:ext cx="90170" cy="44450"/>
            </a:xfrm>
            <a:custGeom>
              <a:avLst/>
              <a:gdLst/>
              <a:ahLst/>
              <a:cxnLst/>
              <a:rect l="l" t="t" r="r" b="b"/>
              <a:pathLst>
                <a:path w="90170" h="44450">
                  <a:moveTo>
                    <a:pt x="67297" y="0"/>
                  </a:moveTo>
                  <a:lnTo>
                    <a:pt x="0" y="27241"/>
                  </a:lnTo>
                  <a:lnTo>
                    <a:pt x="0" y="43878"/>
                  </a:lnTo>
                  <a:lnTo>
                    <a:pt x="89598" y="7226"/>
                  </a:lnTo>
                  <a:lnTo>
                    <a:pt x="67297" y="0"/>
                  </a:lnTo>
                  <a:close/>
                </a:path>
              </a:pathLst>
            </a:custGeom>
            <a:solidFill>
              <a:srgbClr val="FFF200"/>
            </a:solidFill>
          </p:spPr>
          <p:txBody>
            <a:bodyPr wrap="square" lIns="0" tIns="0" rIns="0" bIns="0" rtlCol="0"/>
            <a:lstStyle/>
            <a:p/>
          </p:txBody>
        </p:sp>
        <p:pic>
          <p:nvPicPr>
            <p:cNvPr id="193" name="object 193" descr=""/>
            <p:cNvPicPr/>
            <p:nvPr/>
          </p:nvPicPr>
          <p:blipFill>
            <a:blip r:embed="rId62" cstate="print"/>
            <a:stretch>
              <a:fillRect/>
            </a:stretch>
          </p:blipFill>
          <p:spPr>
            <a:xfrm>
              <a:off x="11689422" y="4670844"/>
              <a:ext cx="1344295" cy="167563"/>
            </a:xfrm>
            <a:prstGeom prst="rect">
              <a:avLst/>
            </a:prstGeom>
          </p:spPr>
        </p:pic>
        <p:sp>
          <p:nvSpPr>
            <p:cNvPr id="194" name="object 194" descr=""/>
            <p:cNvSpPr/>
            <p:nvPr/>
          </p:nvSpPr>
          <p:spPr>
            <a:xfrm>
              <a:off x="11951370" y="4502394"/>
              <a:ext cx="304800" cy="102870"/>
            </a:xfrm>
            <a:custGeom>
              <a:avLst/>
              <a:gdLst/>
              <a:ahLst/>
              <a:cxnLst/>
              <a:rect l="l" t="t" r="r" b="b"/>
              <a:pathLst>
                <a:path w="304800" h="102870">
                  <a:moveTo>
                    <a:pt x="220109" y="0"/>
                  </a:moveTo>
                  <a:lnTo>
                    <a:pt x="145702" y="2558"/>
                  </a:lnTo>
                  <a:lnTo>
                    <a:pt x="92635" y="21864"/>
                  </a:lnTo>
                  <a:lnTo>
                    <a:pt x="72394" y="33684"/>
                  </a:lnTo>
                  <a:lnTo>
                    <a:pt x="52635" y="37901"/>
                  </a:lnTo>
                  <a:lnTo>
                    <a:pt x="5300" y="58004"/>
                  </a:lnTo>
                  <a:lnTo>
                    <a:pt x="0" y="89800"/>
                  </a:lnTo>
                  <a:lnTo>
                    <a:pt x="462" y="96511"/>
                  </a:lnTo>
                  <a:lnTo>
                    <a:pt x="855" y="102836"/>
                  </a:lnTo>
                  <a:lnTo>
                    <a:pt x="304373" y="102836"/>
                  </a:lnTo>
                  <a:lnTo>
                    <a:pt x="304373" y="38421"/>
                  </a:lnTo>
                  <a:lnTo>
                    <a:pt x="220109" y="0"/>
                  </a:lnTo>
                  <a:close/>
                </a:path>
              </a:pathLst>
            </a:custGeom>
            <a:solidFill>
              <a:srgbClr val="414042"/>
            </a:solidFill>
          </p:spPr>
          <p:txBody>
            <a:bodyPr wrap="square" lIns="0" tIns="0" rIns="0" bIns="0" rtlCol="0"/>
            <a:lstStyle/>
            <a:p/>
          </p:txBody>
        </p:sp>
        <p:pic>
          <p:nvPicPr>
            <p:cNvPr id="195" name="object 195" descr=""/>
            <p:cNvPicPr/>
            <p:nvPr/>
          </p:nvPicPr>
          <p:blipFill>
            <a:blip r:embed="rId63" cstate="print"/>
            <a:stretch>
              <a:fillRect/>
            </a:stretch>
          </p:blipFill>
          <p:spPr>
            <a:xfrm>
              <a:off x="11689422" y="4503572"/>
              <a:ext cx="1344294" cy="334835"/>
            </a:xfrm>
            <a:prstGeom prst="rect">
              <a:avLst/>
            </a:prstGeom>
          </p:spPr>
        </p:pic>
        <p:sp>
          <p:nvSpPr>
            <p:cNvPr id="196" name="object 196" descr=""/>
            <p:cNvSpPr/>
            <p:nvPr/>
          </p:nvSpPr>
          <p:spPr>
            <a:xfrm>
              <a:off x="12802267" y="4492223"/>
              <a:ext cx="170815" cy="81915"/>
            </a:xfrm>
            <a:custGeom>
              <a:avLst/>
              <a:gdLst/>
              <a:ahLst/>
              <a:cxnLst/>
              <a:rect l="l" t="t" r="r" b="b"/>
              <a:pathLst>
                <a:path w="170815" h="81914">
                  <a:moveTo>
                    <a:pt x="52171" y="0"/>
                  </a:moveTo>
                  <a:lnTo>
                    <a:pt x="44019" y="2093"/>
                  </a:lnTo>
                  <a:lnTo>
                    <a:pt x="26085" y="9891"/>
                  </a:lnTo>
                  <a:lnTo>
                    <a:pt x="8151" y="25669"/>
                  </a:lnTo>
                  <a:lnTo>
                    <a:pt x="0" y="51701"/>
                  </a:lnTo>
                  <a:lnTo>
                    <a:pt x="436" y="67291"/>
                  </a:lnTo>
                  <a:lnTo>
                    <a:pt x="66328" y="80994"/>
                  </a:lnTo>
                  <a:lnTo>
                    <a:pt x="98843" y="81303"/>
                  </a:lnTo>
                  <a:lnTo>
                    <a:pt x="126466" y="80251"/>
                  </a:lnTo>
                  <a:lnTo>
                    <a:pt x="143451" y="78181"/>
                  </a:lnTo>
                  <a:lnTo>
                    <a:pt x="153668" y="73788"/>
                  </a:lnTo>
                  <a:lnTo>
                    <a:pt x="161215" y="63740"/>
                  </a:lnTo>
                  <a:lnTo>
                    <a:pt x="170192" y="44703"/>
                  </a:lnTo>
                  <a:lnTo>
                    <a:pt x="164274" y="36959"/>
                  </a:lnTo>
                  <a:lnTo>
                    <a:pt x="144576" y="20327"/>
                  </a:lnTo>
                  <a:lnTo>
                    <a:pt x="108181" y="4707"/>
                  </a:lnTo>
                  <a:lnTo>
                    <a:pt x="52171" y="0"/>
                  </a:lnTo>
                  <a:close/>
                </a:path>
              </a:pathLst>
            </a:custGeom>
            <a:solidFill>
              <a:srgbClr val="58595B"/>
            </a:solidFill>
          </p:spPr>
          <p:txBody>
            <a:bodyPr wrap="square" lIns="0" tIns="0" rIns="0" bIns="0" rtlCol="0"/>
            <a:lstStyle/>
            <a:p/>
          </p:txBody>
        </p:sp>
        <p:sp>
          <p:nvSpPr>
            <p:cNvPr id="197" name="object 197" descr=""/>
            <p:cNvSpPr/>
            <p:nvPr/>
          </p:nvSpPr>
          <p:spPr>
            <a:xfrm>
              <a:off x="12804503" y="4535549"/>
              <a:ext cx="48895" cy="22860"/>
            </a:xfrm>
            <a:custGeom>
              <a:avLst/>
              <a:gdLst/>
              <a:ahLst/>
              <a:cxnLst/>
              <a:rect l="l" t="t" r="r" b="b"/>
              <a:pathLst>
                <a:path w="48895" h="22860">
                  <a:moveTo>
                    <a:pt x="48285" y="0"/>
                  </a:moveTo>
                  <a:lnTo>
                    <a:pt x="0" y="0"/>
                  </a:lnTo>
                  <a:lnTo>
                    <a:pt x="1714" y="22263"/>
                  </a:lnTo>
                  <a:lnTo>
                    <a:pt x="48285" y="0"/>
                  </a:lnTo>
                  <a:close/>
                </a:path>
              </a:pathLst>
            </a:custGeom>
            <a:solidFill>
              <a:srgbClr val="414042"/>
            </a:solidFill>
          </p:spPr>
          <p:txBody>
            <a:bodyPr wrap="square" lIns="0" tIns="0" rIns="0" bIns="0" rtlCol="0"/>
            <a:lstStyle/>
            <a:p/>
          </p:txBody>
        </p:sp>
        <p:pic>
          <p:nvPicPr>
            <p:cNvPr id="198" name="object 198" descr=""/>
            <p:cNvPicPr/>
            <p:nvPr/>
          </p:nvPicPr>
          <p:blipFill>
            <a:blip r:embed="rId64" cstate="print"/>
            <a:stretch>
              <a:fillRect/>
            </a:stretch>
          </p:blipFill>
          <p:spPr>
            <a:xfrm>
              <a:off x="12802844" y="4491812"/>
              <a:ext cx="169621" cy="82194"/>
            </a:xfrm>
            <a:prstGeom prst="rect">
              <a:avLst/>
            </a:prstGeom>
          </p:spPr>
        </p:pic>
        <p:sp>
          <p:nvSpPr>
            <p:cNvPr id="199" name="object 199" descr=""/>
            <p:cNvSpPr/>
            <p:nvPr/>
          </p:nvSpPr>
          <p:spPr>
            <a:xfrm>
              <a:off x="12855484" y="4498794"/>
              <a:ext cx="100965" cy="68580"/>
            </a:xfrm>
            <a:custGeom>
              <a:avLst/>
              <a:gdLst/>
              <a:ahLst/>
              <a:cxnLst/>
              <a:rect l="l" t="t" r="r" b="b"/>
              <a:pathLst>
                <a:path w="100965" h="68579">
                  <a:moveTo>
                    <a:pt x="0" y="0"/>
                  </a:moveTo>
                  <a:lnTo>
                    <a:pt x="0" y="61391"/>
                  </a:lnTo>
                  <a:lnTo>
                    <a:pt x="1841" y="68237"/>
                  </a:lnTo>
                  <a:lnTo>
                    <a:pt x="51117" y="68237"/>
                  </a:lnTo>
                  <a:lnTo>
                    <a:pt x="75974" y="63324"/>
                  </a:lnTo>
                  <a:lnTo>
                    <a:pt x="91098" y="53024"/>
                  </a:lnTo>
                  <a:lnTo>
                    <a:pt x="98614" y="42821"/>
                  </a:lnTo>
                  <a:lnTo>
                    <a:pt x="100647" y="38201"/>
                  </a:lnTo>
                  <a:lnTo>
                    <a:pt x="86771" y="15385"/>
                  </a:lnTo>
                  <a:lnTo>
                    <a:pt x="72650" y="3883"/>
                  </a:lnTo>
                  <a:lnTo>
                    <a:pt x="53464" y="787"/>
                  </a:lnTo>
                  <a:lnTo>
                    <a:pt x="9486" y="787"/>
                  </a:lnTo>
                  <a:lnTo>
                    <a:pt x="0" y="0"/>
                  </a:lnTo>
                  <a:close/>
                </a:path>
                <a:path w="100965" h="68579">
                  <a:moveTo>
                    <a:pt x="49737" y="186"/>
                  </a:moveTo>
                  <a:lnTo>
                    <a:pt x="9486" y="787"/>
                  </a:lnTo>
                  <a:lnTo>
                    <a:pt x="53464" y="787"/>
                  </a:lnTo>
                  <a:lnTo>
                    <a:pt x="49737" y="186"/>
                  </a:lnTo>
                  <a:close/>
                </a:path>
              </a:pathLst>
            </a:custGeom>
            <a:solidFill>
              <a:srgbClr val="BCBEC0"/>
            </a:solidFill>
          </p:spPr>
          <p:txBody>
            <a:bodyPr wrap="square" lIns="0" tIns="0" rIns="0" bIns="0" rtlCol="0"/>
            <a:lstStyle/>
            <a:p/>
          </p:txBody>
        </p:sp>
        <p:pic>
          <p:nvPicPr>
            <p:cNvPr id="200" name="object 200" descr=""/>
            <p:cNvPicPr/>
            <p:nvPr/>
          </p:nvPicPr>
          <p:blipFill>
            <a:blip r:embed="rId65" cstate="print"/>
            <a:stretch>
              <a:fillRect/>
            </a:stretch>
          </p:blipFill>
          <p:spPr>
            <a:xfrm>
              <a:off x="12855486" y="4498797"/>
              <a:ext cx="100634" cy="68237"/>
            </a:xfrm>
            <a:prstGeom prst="rect">
              <a:avLst/>
            </a:prstGeom>
          </p:spPr>
        </p:pic>
        <p:sp>
          <p:nvSpPr>
            <p:cNvPr id="201" name="object 201" descr=""/>
            <p:cNvSpPr/>
            <p:nvPr/>
          </p:nvSpPr>
          <p:spPr>
            <a:xfrm>
              <a:off x="12853936" y="4494369"/>
              <a:ext cx="118745" cy="80010"/>
            </a:xfrm>
            <a:custGeom>
              <a:avLst/>
              <a:gdLst/>
              <a:ahLst/>
              <a:cxnLst/>
              <a:rect l="l" t="t" r="r" b="b"/>
              <a:pathLst>
                <a:path w="118745" h="80010">
                  <a:moveTo>
                    <a:pt x="118529" y="41571"/>
                  </a:moveTo>
                  <a:lnTo>
                    <a:pt x="91775" y="74321"/>
                  </a:lnTo>
                  <a:lnTo>
                    <a:pt x="50812" y="77343"/>
                  </a:lnTo>
                  <a:lnTo>
                    <a:pt x="36592" y="77386"/>
                  </a:lnTo>
                  <a:lnTo>
                    <a:pt x="22072" y="77220"/>
                  </a:lnTo>
                  <a:lnTo>
                    <a:pt x="10096" y="77220"/>
                  </a:lnTo>
                  <a:lnTo>
                    <a:pt x="0" y="79633"/>
                  </a:lnTo>
                  <a:lnTo>
                    <a:pt x="0" y="66183"/>
                  </a:lnTo>
                  <a:lnTo>
                    <a:pt x="0" y="11980"/>
                  </a:lnTo>
                  <a:lnTo>
                    <a:pt x="0" y="2264"/>
                  </a:lnTo>
                  <a:lnTo>
                    <a:pt x="10096" y="2264"/>
                  </a:lnTo>
                  <a:lnTo>
                    <a:pt x="50309" y="0"/>
                  </a:lnTo>
                  <a:lnTo>
                    <a:pt x="75009" y="3339"/>
                  </a:lnTo>
                  <a:lnTo>
                    <a:pt x="94360" y="15968"/>
                  </a:lnTo>
                  <a:lnTo>
                    <a:pt x="118529" y="41571"/>
                  </a:lnTo>
                  <a:close/>
                </a:path>
              </a:pathLst>
            </a:custGeom>
            <a:ln w="3175">
              <a:solidFill>
                <a:srgbClr val="D1D3D4"/>
              </a:solidFill>
            </a:ln>
          </p:spPr>
          <p:txBody>
            <a:bodyPr wrap="square" lIns="0" tIns="0" rIns="0" bIns="0" rtlCol="0"/>
            <a:lstStyle/>
            <a:p/>
          </p:txBody>
        </p:sp>
        <p:sp>
          <p:nvSpPr>
            <p:cNvPr id="202" name="object 202" descr=""/>
            <p:cNvSpPr/>
            <p:nvPr/>
          </p:nvSpPr>
          <p:spPr>
            <a:xfrm>
              <a:off x="12729419" y="4545426"/>
              <a:ext cx="348615" cy="293370"/>
            </a:xfrm>
            <a:custGeom>
              <a:avLst/>
              <a:gdLst/>
              <a:ahLst/>
              <a:cxnLst/>
              <a:rect l="l" t="t" r="r" b="b"/>
              <a:pathLst>
                <a:path w="348615" h="293370">
                  <a:moveTo>
                    <a:pt x="40309" y="0"/>
                  </a:moveTo>
                  <a:lnTo>
                    <a:pt x="52266" y="30637"/>
                  </a:lnTo>
                  <a:lnTo>
                    <a:pt x="54932" y="60532"/>
                  </a:lnTo>
                  <a:lnTo>
                    <a:pt x="53052" y="83215"/>
                  </a:lnTo>
                  <a:lnTo>
                    <a:pt x="42778" y="120573"/>
                  </a:lnTo>
                  <a:lnTo>
                    <a:pt x="25298" y="124625"/>
                  </a:lnTo>
                  <a:lnTo>
                    <a:pt x="10672" y="143751"/>
                  </a:lnTo>
                  <a:lnTo>
                    <a:pt x="3162" y="159100"/>
                  </a:lnTo>
                  <a:lnTo>
                    <a:pt x="395" y="178747"/>
                  </a:lnTo>
                  <a:lnTo>
                    <a:pt x="0" y="210769"/>
                  </a:lnTo>
                  <a:lnTo>
                    <a:pt x="0" y="254241"/>
                  </a:lnTo>
                  <a:lnTo>
                    <a:pt x="15599" y="292981"/>
                  </a:lnTo>
                  <a:lnTo>
                    <a:pt x="348132" y="292981"/>
                  </a:lnTo>
                  <a:lnTo>
                    <a:pt x="348132" y="99593"/>
                  </a:lnTo>
                  <a:lnTo>
                    <a:pt x="40309" y="0"/>
                  </a:lnTo>
                  <a:close/>
                </a:path>
              </a:pathLst>
            </a:custGeom>
            <a:solidFill>
              <a:srgbClr val="414042"/>
            </a:solidFill>
          </p:spPr>
          <p:txBody>
            <a:bodyPr wrap="square" lIns="0" tIns="0" rIns="0" bIns="0" rtlCol="0"/>
            <a:lstStyle/>
            <a:p/>
          </p:txBody>
        </p:sp>
        <p:pic>
          <p:nvPicPr>
            <p:cNvPr id="203" name="object 203" descr=""/>
            <p:cNvPicPr/>
            <p:nvPr/>
          </p:nvPicPr>
          <p:blipFill>
            <a:blip r:embed="rId66" cstate="print"/>
            <a:stretch>
              <a:fillRect/>
            </a:stretch>
          </p:blipFill>
          <p:spPr>
            <a:xfrm>
              <a:off x="12796062" y="4585538"/>
              <a:ext cx="237655" cy="152082"/>
            </a:xfrm>
            <a:prstGeom prst="rect">
              <a:avLst/>
            </a:prstGeom>
          </p:spPr>
        </p:pic>
        <p:sp>
          <p:nvSpPr>
            <p:cNvPr id="204" name="object 204" descr=""/>
            <p:cNvSpPr/>
            <p:nvPr/>
          </p:nvSpPr>
          <p:spPr>
            <a:xfrm>
              <a:off x="12802187" y="4592337"/>
              <a:ext cx="32384" cy="46990"/>
            </a:xfrm>
            <a:custGeom>
              <a:avLst/>
              <a:gdLst/>
              <a:ahLst/>
              <a:cxnLst/>
              <a:rect l="l" t="t" r="r" b="b"/>
              <a:pathLst>
                <a:path w="32384" h="46989">
                  <a:moveTo>
                    <a:pt x="0" y="0"/>
                  </a:moveTo>
                  <a:lnTo>
                    <a:pt x="0" y="33058"/>
                  </a:lnTo>
                  <a:lnTo>
                    <a:pt x="31953" y="46977"/>
                  </a:lnTo>
                  <a:lnTo>
                    <a:pt x="31953" y="11061"/>
                  </a:lnTo>
                  <a:lnTo>
                    <a:pt x="0" y="0"/>
                  </a:lnTo>
                  <a:close/>
                </a:path>
              </a:pathLst>
            </a:custGeom>
            <a:solidFill>
              <a:srgbClr val="414042"/>
            </a:solidFill>
          </p:spPr>
          <p:txBody>
            <a:bodyPr wrap="square" lIns="0" tIns="0" rIns="0" bIns="0" rtlCol="0"/>
            <a:lstStyle/>
            <a:p/>
          </p:txBody>
        </p:sp>
        <p:pic>
          <p:nvPicPr>
            <p:cNvPr id="205" name="object 205" descr=""/>
            <p:cNvPicPr/>
            <p:nvPr/>
          </p:nvPicPr>
          <p:blipFill>
            <a:blip r:embed="rId67" cstate="print"/>
            <a:stretch>
              <a:fillRect/>
            </a:stretch>
          </p:blipFill>
          <p:spPr>
            <a:xfrm>
              <a:off x="12802983" y="4599889"/>
              <a:ext cx="53684" cy="40995"/>
            </a:xfrm>
            <a:prstGeom prst="rect">
              <a:avLst/>
            </a:prstGeom>
          </p:spPr>
        </p:pic>
        <p:sp>
          <p:nvSpPr>
            <p:cNvPr id="206" name="object 206" descr=""/>
            <p:cNvSpPr/>
            <p:nvPr/>
          </p:nvSpPr>
          <p:spPr>
            <a:xfrm>
              <a:off x="12806226" y="4616309"/>
              <a:ext cx="24130" cy="15875"/>
            </a:xfrm>
            <a:custGeom>
              <a:avLst/>
              <a:gdLst/>
              <a:ahLst/>
              <a:cxnLst/>
              <a:rect l="l" t="t" r="r" b="b"/>
              <a:pathLst>
                <a:path w="24129" h="15875">
                  <a:moveTo>
                    <a:pt x="23749" y="15341"/>
                  </a:moveTo>
                  <a:lnTo>
                    <a:pt x="0" y="4991"/>
                  </a:lnTo>
                  <a:lnTo>
                    <a:pt x="0" y="0"/>
                  </a:lnTo>
                </a:path>
              </a:pathLst>
            </a:custGeom>
            <a:ln w="3175">
              <a:solidFill>
                <a:srgbClr val="FFFFFF"/>
              </a:solidFill>
            </a:ln>
          </p:spPr>
          <p:txBody>
            <a:bodyPr wrap="square" lIns="0" tIns="0" rIns="0" bIns="0" rtlCol="0"/>
            <a:lstStyle/>
            <a:p/>
          </p:txBody>
        </p:sp>
        <p:pic>
          <p:nvPicPr>
            <p:cNvPr id="207" name="object 207" descr=""/>
            <p:cNvPicPr/>
            <p:nvPr/>
          </p:nvPicPr>
          <p:blipFill>
            <a:blip r:embed="rId68" cstate="print"/>
            <a:stretch>
              <a:fillRect/>
            </a:stretch>
          </p:blipFill>
          <p:spPr>
            <a:xfrm>
              <a:off x="12834416" y="4618862"/>
              <a:ext cx="41224" cy="40322"/>
            </a:xfrm>
            <a:prstGeom prst="rect">
              <a:avLst/>
            </a:prstGeom>
          </p:spPr>
        </p:pic>
        <p:sp>
          <p:nvSpPr>
            <p:cNvPr id="208" name="object 208" descr=""/>
            <p:cNvSpPr/>
            <p:nvPr/>
          </p:nvSpPr>
          <p:spPr>
            <a:xfrm>
              <a:off x="12802530" y="4593906"/>
              <a:ext cx="32384" cy="47625"/>
            </a:xfrm>
            <a:custGeom>
              <a:avLst/>
              <a:gdLst/>
              <a:ahLst/>
              <a:cxnLst/>
              <a:rect l="l" t="t" r="r" b="b"/>
              <a:pathLst>
                <a:path w="32384" h="47625">
                  <a:moveTo>
                    <a:pt x="0" y="0"/>
                  </a:moveTo>
                  <a:lnTo>
                    <a:pt x="0" y="33058"/>
                  </a:lnTo>
                  <a:lnTo>
                    <a:pt x="32207" y="47028"/>
                  </a:lnTo>
                  <a:lnTo>
                    <a:pt x="31953" y="11061"/>
                  </a:lnTo>
                  <a:lnTo>
                    <a:pt x="0" y="0"/>
                  </a:lnTo>
                  <a:close/>
                </a:path>
              </a:pathLst>
            </a:custGeom>
            <a:ln w="3175">
              <a:solidFill>
                <a:srgbClr val="6D6E71"/>
              </a:solidFill>
            </a:ln>
          </p:spPr>
          <p:txBody>
            <a:bodyPr wrap="square" lIns="0" tIns="0" rIns="0" bIns="0" rtlCol="0"/>
            <a:lstStyle/>
            <a:p/>
          </p:txBody>
        </p:sp>
        <p:sp>
          <p:nvSpPr>
            <p:cNvPr id="209" name="object 209" descr=""/>
            <p:cNvSpPr/>
            <p:nvPr/>
          </p:nvSpPr>
          <p:spPr>
            <a:xfrm>
              <a:off x="11749501" y="4492223"/>
              <a:ext cx="170815" cy="81915"/>
            </a:xfrm>
            <a:custGeom>
              <a:avLst/>
              <a:gdLst/>
              <a:ahLst/>
              <a:cxnLst/>
              <a:rect l="l" t="t" r="r" b="b"/>
              <a:pathLst>
                <a:path w="170815" h="81914">
                  <a:moveTo>
                    <a:pt x="118021" y="0"/>
                  </a:moveTo>
                  <a:lnTo>
                    <a:pt x="62011" y="4707"/>
                  </a:lnTo>
                  <a:lnTo>
                    <a:pt x="25615" y="20327"/>
                  </a:lnTo>
                  <a:lnTo>
                    <a:pt x="5917" y="36959"/>
                  </a:lnTo>
                  <a:lnTo>
                    <a:pt x="0" y="44703"/>
                  </a:lnTo>
                  <a:lnTo>
                    <a:pt x="8977" y="63740"/>
                  </a:lnTo>
                  <a:lnTo>
                    <a:pt x="16524" y="73788"/>
                  </a:lnTo>
                  <a:lnTo>
                    <a:pt x="26740" y="78181"/>
                  </a:lnTo>
                  <a:lnTo>
                    <a:pt x="43726" y="80251"/>
                  </a:lnTo>
                  <a:lnTo>
                    <a:pt x="71349" y="81303"/>
                  </a:lnTo>
                  <a:lnTo>
                    <a:pt x="103863" y="80994"/>
                  </a:lnTo>
                  <a:lnTo>
                    <a:pt x="142265" y="79717"/>
                  </a:lnTo>
                  <a:lnTo>
                    <a:pt x="170192" y="51701"/>
                  </a:lnTo>
                  <a:lnTo>
                    <a:pt x="162040" y="25669"/>
                  </a:lnTo>
                  <a:lnTo>
                    <a:pt x="144106" y="9891"/>
                  </a:lnTo>
                  <a:lnTo>
                    <a:pt x="126172" y="2093"/>
                  </a:lnTo>
                  <a:lnTo>
                    <a:pt x="118021" y="0"/>
                  </a:lnTo>
                  <a:close/>
                </a:path>
              </a:pathLst>
            </a:custGeom>
            <a:solidFill>
              <a:srgbClr val="58595B"/>
            </a:solidFill>
          </p:spPr>
          <p:txBody>
            <a:bodyPr wrap="square" lIns="0" tIns="0" rIns="0" bIns="0" rtlCol="0"/>
            <a:lstStyle/>
            <a:p/>
          </p:txBody>
        </p:sp>
        <p:sp>
          <p:nvSpPr>
            <p:cNvPr id="210" name="object 210" descr=""/>
            <p:cNvSpPr/>
            <p:nvPr/>
          </p:nvSpPr>
          <p:spPr>
            <a:xfrm>
              <a:off x="11869173" y="4535549"/>
              <a:ext cx="48895" cy="22860"/>
            </a:xfrm>
            <a:custGeom>
              <a:avLst/>
              <a:gdLst/>
              <a:ahLst/>
              <a:cxnLst/>
              <a:rect l="l" t="t" r="r" b="b"/>
              <a:pathLst>
                <a:path w="48895" h="22860">
                  <a:moveTo>
                    <a:pt x="48285" y="0"/>
                  </a:moveTo>
                  <a:lnTo>
                    <a:pt x="0" y="0"/>
                  </a:lnTo>
                  <a:lnTo>
                    <a:pt x="46570" y="22263"/>
                  </a:lnTo>
                  <a:lnTo>
                    <a:pt x="48285" y="0"/>
                  </a:lnTo>
                  <a:close/>
                </a:path>
              </a:pathLst>
            </a:custGeom>
            <a:solidFill>
              <a:srgbClr val="414042"/>
            </a:solidFill>
          </p:spPr>
          <p:txBody>
            <a:bodyPr wrap="square" lIns="0" tIns="0" rIns="0" bIns="0" rtlCol="0"/>
            <a:lstStyle/>
            <a:p/>
          </p:txBody>
        </p:sp>
        <p:pic>
          <p:nvPicPr>
            <p:cNvPr id="211" name="object 211" descr=""/>
            <p:cNvPicPr/>
            <p:nvPr/>
          </p:nvPicPr>
          <p:blipFill>
            <a:blip r:embed="rId69" cstate="print"/>
            <a:stretch>
              <a:fillRect/>
            </a:stretch>
          </p:blipFill>
          <p:spPr>
            <a:xfrm>
              <a:off x="11749493" y="4491812"/>
              <a:ext cx="169621" cy="82194"/>
            </a:xfrm>
            <a:prstGeom prst="rect">
              <a:avLst/>
            </a:prstGeom>
          </p:spPr>
        </p:pic>
        <p:sp>
          <p:nvSpPr>
            <p:cNvPr id="212" name="object 212" descr=""/>
            <p:cNvSpPr/>
            <p:nvPr/>
          </p:nvSpPr>
          <p:spPr>
            <a:xfrm>
              <a:off x="11765831" y="4498794"/>
              <a:ext cx="100965" cy="68580"/>
            </a:xfrm>
            <a:custGeom>
              <a:avLst/>
              <a:gdLst/>
              <a:ahLst/>
              <a:cxnLst/>
              <a:rect l="l" t="t" r="r" b="b"/>
              <a:pathLst>
                <a:path w="100965" h="68579">
                  <a:moveTo>
                    <a:pt x="50909" y="186"/>
                  </a:moveTo>
                  <a:lnTo>
                    <a:pt x="27997" y="3883"/>
                  </a:lnTo>
                  <a:lnTo>
                    <a:pt x="13875" y="15385"/>
                  </a:lnTo>
                  <a:lnTo>
                    <a:pt x="0" y="38201"/>
                  </a:lnTo>
                  <a:lnTo>
                    <a:pt x="2032" y="42821"/>
                  </a:lnTo>
                  <a:lnTo>
                    <a:pt x="9548" y="53024"/>
                  </a:lnTo>
                  <a:lnTo>
                    <a:pt x="24672" y="63324"/>
                  </a:lnTo>
                  <a:lnTo>
                    <a:pt x="49530" y="68237"/>
                  </a:lnTo>
                  <a:lnTo>
                    <a:pt x="98806" y="68237"/>
                  </a:lnTo>
                  <a:lnTo>
                    <a:pt x="100647" y="61391"/>
                  </a:lnTo>
                  <a:lnTo>
                    <a:pt x="100647" y="787"/>
                  </a:lnTo>
                  <a:lnTo>
                    <a:pt x="91160" y="787"/>
                  </a:lnTo>
                  <a:lnTo>
                    <a:pt x="50909" y="186"/>
                  </a:lnTo>
                  <a:close/>
                </a:path>
                <a:path w="100965" h="68579">
                  <a:moveTo>
                    <a:pt x="100647" y="0"/>
                  </a:moveTo>
                  <a:lnTo>
                    <a:pt x="91160" y="787"/>
                  </a:lnTo>
                  <a:lnTo>
                    <a:pt x="100647" y="787"/>
                  </a:lnTo>
                  <a:lnTo>
                    <a:pt x="100647" y="0"/>
                  </a:lnTo>
                  <a:close/>
                </a:path>
              </a:pathLst>
            </a:custGeom>
            <a:solidFill>
              <a:srgbClr val="BCBEC0"/>
            </a:solidFill>
          </p:spPr>
          <p:txBody>
            <a:bodyPr wrap="square" lIns="0" tIns="0" rIns="0" bIns="0" rtlCol="0"/>
            <a:lstStyle/>
            <a:p/>
          </p:txBody>
        </p:sp>
        <p:pic>
          <p:nvPicPr>
            <p:cNvPr id="213" name="object 213" descr=""/>
            <p:cNvPicPr/>
            <p:nvPr/>
          </p:nvPicPr>
          <p:blipFill>
            <a:blip r:embed="rId36" cstate="print"/>
            <a:stretch>
              <a:fillRect/>
            </a:stretch>
          </p:blipFill>
          <p:spPr>
            <a:xfrm>
              <a:off x="11765838" y="4498797"/>
              <a:ext cx="100634" cy="68237"/>
            </a:xfrm>
            <a:prstGeom prst="rect">
              <a:avLst/>
            </a:prstGeom>
          </p:spPr>
        </p:pic>
        <p:sp>
          <p:nvSpPr>
            <p:cNvPr id="214" name="object 214" descr=""/>
            <p:cNvSpPr/>
            <p:nvPr/>
          </p:nvSpPr>
          <p:spPr>
            <a:xfrm>
              <a:off x="11749496" y="4494369"/>
              <a:ext cx="118745" cy="80010"/>
            </a:xfrm>
            <a:custGeom>
              <a:avLst/>
              <a:gdLst/>
              <a:ahLst/>
              <a:cxnLst/>
              <a:rect l="l" t="t" r="r" b="b"/>
              <a:pathLst>
                <a:path w="118745" h="80010">
                  <a:moveTo>
                    <a:pt x="0" y="41571"/>
                  </a:moveTo>
                  <a:lnTo>
                    <a:pt x="26753" y="74321"/>
                  </a:lnTo>
                  <a:lnTo>
                    <a:pt x="67716" y="77343"/>
                  </a:lnTo>
                  <a:lnTo>
                    <a:pt x="81936" y="77386"/>
                  </a:lnTo>
                  <a:lnTo>
                    <a:pt x="96456" y="77220"/>
                  </a:lnTo>
                  <a:lnTo>
                    <a:pt x="108432" y="77220"/>
                  </a:lnTo>
                  <a:lnTo>
                    <a:pt x="118529" y="79633"/>
                  </a:lnTo>
                  <a:lnTo>
                    <a:pt x="118529" y="66183"/>
                  </a:lnTo>
                  <a:lnTo>
                    <a:pt x="118529" y="11980"/>
                  </a:lnTo>
                  <a:lnTo>
                    <a:pt x="118529" y="2264"/>
                  </a:lnTo>
                  <a:lnTo>
                    <a:pt x="108432" y="2264"/>
                  </a:lnTo>
                  <a:lnTo>
                    <a:pt x="68219" y="0"/>
                  </a:lnTo>
                  <a:lnTo>
                    <a:pt x="43519" y="3339"/>
                  </a:lnTo>
                  <a:lnTo>
                    <a:pt x="24168" y="15968"/>
                  </a:lnTo>
                  <a:lnTo>
                    <a:pt x="0" y="41571"/>
                  </a:lnTo>
                  <a:close/>
                </a:path>
              </a:pathLst>
            </a:custGeom>
            <a:ln w="3175">
              <a:solidFill>
                <a:srgbClr val="D1D3D4"/>
              </a:solidFill>
            </a:ln>
          </p:spPr>
          <p:txBody>
            <a:bodyPr wrap="square" lIns="0" tIns="0" rIns="0" bIns="0" rtlCol="0"/>
            <a:lstStyle/>
            <a:p/>
          </p:txBody>
        </p:sp>
        <p:sp>
          <p:nvSpPr>
            <p:cNvPr id="215" name="object 215" descr=""/>
            <p:cNvSpPr/>
            <p:nvPr/>
          </p:nvSpPr>
          <p:spPr>
            <a:xfrm>
              <a:off x="11644300" y="4545426"/>
              <a:ext cx="349885" cy="293370"/>
            </a:xfrm>
            <a:custGeom>
              <a:avLst/>
              <a:gdLst/>
              <a:ahLst/>
              <a:cxnLst/>
              <a:rect l="l" t="t" r="r" b="b"/>
              <a:pathLst>
                <a:path w="349884" h="293370">
                  <a:moveTo>
                    <a:pt x="309118" y="0"/>
                  </a:moveTo>
                  <a:lnTo>
                    <a:pt x="0" y="102755"/>
                  </a:lnTo>
                  <a:lnTo>
                    <a:pt x="739" y="292981"/>
                  </a:lnTo>
                  <a:lnTo>
                    <a:pt x="333828" y="292981"/>
                  </a:lnTo>
                  <a:lnTo>
                    <a:pt x="349427" y="254241"/>
                  </a:lnTo>
                  <a:lnTo>
                    <a:pt x="349427" y="210769"/>
                  </a:lnTo>
                  <a:lnTo>
                    <a:pt x="346265" y="159100"/>
                  </a:lnTo>
                  <a:lnTo>
                    <a:pt x="324129" y="124625"/>
                  </a:lnTo>
                  <a:lnTo>
                    <a:pt x="313056" y="124118"/>
                  </a:lnTo>
                  <a:lnTo>
                    <a:pt x="306649" y="120573"/>
                  </a:lnTo>
                  <a:lnTo>
                    <a:pt x="302464" y="110951"/>
                  </a:lnTo>
                  <a:lnTo>
                    <a:pt x="298056" y="92214"/>
                  </a:lnTo>
                  <a:lnTo>
                    <a:pt x="296375" y="83215"/>
                  </a:lnTo>
                  <a:lnTo>
                    <a:pt x="294495" y="60532"/>
                  </a:lnTo>
                  <a:lnTo>
                    <a:pt x="297161" y="30637"/>
                  </a:lnTo>
                  <a:lnTo>
                    <a:pt x="309118" y="0"/>
                  </a:lnTo>
                  <a:close/>
                </a:path>
              </a:pathLst>
            </a:custGeom>
            <a:solidFill>
              <a:srgbClr val="414042"/>
            </a:solidFill>
          </p:spPr>
          <p:txBody>
            <a:bodyPr wrap="square" lIns="0" tIns="0" rIns="0" bIns="0" rtlCol="0"/>
            <a:lstStyle/>
            <a:p/>
          </p:txBody>
        </p:sp>
        <p:pic>
          <p:nvPicPr>
            <p:cNvPr id="216" name="object 216" descr=""/>
            <p:cNvPicPr/>
            <p:nvPr/>
          </p:nvPicPr>
          <p:blipFill>
            <a:blip r:embed="rId70" cstate="print"/>
            <a:stretch>
              <a:fillRect/>
            </a:stretch>
          </p:blipFill>
          <p:spPr>
            <a:xfrm>
              <a:off x="11689422" y="4585538"/>
              <a:ext cx="237655" cy="152082"/>
            </a:xfrm>
            <a:prstGeom prst="rect">
              <a:avLst/>
            </a:prstGeom>
          </p:spPr>
        </p:pic>
        <p:sp>
          <p:nvSpPr>
            <p:cNvPr id="217" name="object 217" descr=""/>
            <p:cNvSpPr/>
            <p:nvPr/>
          </p:nvSpPr>
          <p:spPr>
            <a:xfrm>
              <a:off x="11889007" y="4592337"/>
              <a:ext cx="32384" cy="46990"/>
            </a:xfrm>
            <a:custGeom>
              <a:avLst/>
              <a:gdLst/>
              <a:ahLst/>
              <a:cxnLst/>
              <a:rect l="l" t="t" r="r" b="b"/>
              <a:pathLst>
                <a:path w="32384" h="46989">
                  <a:moveTo>
                    <a:pt x="31953" y="0"/>
                  </a:moveTo>
                  <a:lnTo>
                    <a:pt x="0" y="11061"/>
                  </a:lnTo>
                  <a:lnTo>
                    <a:pt x="0" y="46977"/>
                  </a:lnTo>
                  <a:lnTo>
                    <a:pt x="31953" y="33058"/>
                  </a:lnTo>
                  <a:lnTo>
                    <a:pt x="31953" y="0"/>
                  </a:lnTo>
                  <a:close/>
                </a:path>
              </a:pathLst>
            </a:custGeom>
            <a:solidFill>
              <a:srgbClr val="414042"/>
            </a:solidFill>
          </p:spPr>
          <p:txBody>
            <a:bodyPr wrap="square" lIns="0" tIns="0" rIns="0" bIns="0" rtlCol="0"/>
            <a:lstStyle/>
            <a:p/>
          </p:txBody>
        </p:sp>
        <p:pic>
          <p:nvPicPr>
            <p:cNvPr id="218" name="object 218" descr=""/>
            <p:cNvPicPr/>
            <p:nvPr/>
          </p:nvPicPr>
          <p:blipFill>
            <a:blip r:embed="rId71" cstate="print"/>
            <a:stretch>
              <a:fillRect/>
            </a:stretch>
          </p:blipFill>
          <p:spPr>
            <a:xfrm>
              <a:off x="11866472" y="4599889"/>
              <a:ext cx="53695" cy="40995"/>
            </a:xfrm>
            <a:prstGeom prst="rect">
              <a:avLst/>
            </a:prstGeom>
          </p:spPr>
        </p:pic>
        <p:sp>
          <p:nvSpPr>
            <p:cNvPr id="219" name="object 219" descr=""/>
            <p:cNvSpPr/>
            <p:nvPr/>
          </p:nvSpPr>
          <p:spPr>
            <a:xfrm>
              <a:off x="11893172" y="4616309"/>
              <a:ext cx="24130" cy="15875"/>
            </a:xfrm>
            <a:custGeom>
              <a:avLst/>
              <a:gdLst/>
              <a:ahLst/>
              <a:cxnLst/>
              <a:rect l="l" t="t" r="r" b="b"/>
              <a:pathLst>
                <a:path w="24129" h="15875">
                  <a:moveTo>
                    <a:pt x="0" y="15341"/>
                  </a:moveTo>
                  <a:lnTo>
                    <a:pt x="23749" y="4991"/>
                  </a:lnTo>
                  <a:lnTo>
                    <a:pt x="23749" y="0"/>
                  </a:lnTo>
                </a:path>
              </a:pathLst>
            </a:custGeom>
            <a:ln w="3175">
              <a:solidFill>
                <a:srgbClr val="FFFFFF"/>
              </a:solidFill>
            </a:ln>
          </p:spPr>
          <p:txBody>
            <a:bodyPr wrap="square" lIns="0" tIns="0" rIns="0" bIns="0" rtlCol="0"/>
            <a:lstStyle/>
            <a:p/>
          </p:txBody>
        </p:sp>
        <p:pic>
          <p:nvPicPr>
            <p:cNvPr id="220" name="object 220" descr=""/>
            <p:cNvPicPr/>
            <p:nvPr/>
          </p:nvPicPr>
          <p:blipFill>
            <a:blip r:embed="rId72" cstate="print"/>
            <a:stretch>
              <a:fillRect/>
            </a:stretch>
          </p:blipFill>
          <p:spPr>
            <a:xfrm>
              <a:off x="11847499" y="4618863"/>
              <a:ext cx="41249" cy="40322"/>
            </a:xfrm>
            <a:prstGeom prst="rect">
              <a:avLst/>
            </a:prstGeom>
          </p:spPr>
        </p:pic>
        <p:sp>
          <p:nvSpPr>
            <p:cNvPr id="221" name="object 221" descr=""/>
            <p:cNvSpPr/>
            <p:nvPr/>
          </p:nvSpPr>
          <p:spPr>
            <a:xfrm>
              <a:off x="11888410" y="4593906"/>
              <a:ext cx="32384" cy="47625"/>
            </a:xfrm>
            <a:custGeom>
              <a:avLst/>
              <a:gdLst/>
              <a:ahLst/>
              <a:cxnLst/>
              <a:rect l="l" t="t" r="r" b="b"/>
              <a:pathLst>
                <a:path w="32384" h="47625">
                  <a:moveTo>
                    <a:pt x="32207" y="0"/>
                  </a:moveTo>
                  <a:lnTo>
                    <a:pt x="32207" y="33058"/>
                  </a:lnTo>
                  <a:lnTo>
                    <a:pt x="0" y="47028"/>
                  </a:lnTo>
                  <a:lnTo>
                    <a:pt x="253" y="11061"/>
                  </a:lnTo>
                  <a:lnTo>
                    <a:pt x="32207" y="0"/>
                  </a:lnTo>
                  <a:close/>
                </a:path>
              </a:pathLst>
            </a:custGeom>
            <a:ln w="3175">
              <a:solidFill>
                <a:srgbClr val="6D6E71"/>
              </a:solidFill>
            </a:ln>
          </p:spPr>
          <p:txBody>
            <a:bodyPr wrap="square" lIns="0" tIns="0" rIns="0" bIns="0" rtlCol="0"/>
            <a:lstStyle/>
            <a:p/>
          </p:txBody>
        </p:sp>
        <p:sp>
          <p:nvSpPr>
            <p:cNvPr id="222" name="object 222" descr=""/>
            <p:cNvSpPr/>
            <p:nvPr/>
          </p:nvSpPr>
          <p:spPr>
            <a:xfrm>
              <a:off x="11847109" y="4591395"/>
              <a:ext cx="74930" cy="69215"/>
            </a:xfrm>
            <a:custGeom>
              <a:avLst/>
              <a:gdLst/>
              <a:ahLst/>
              <a:cxnLst/>
              <a:rect l="l" t="t" r="r" b="b"/>
              <a:pathLst>
                <a:path w="74929" h="69214">
                  <a:moveTo>
                    <a:pt x="0" y="68770"/>
                  </a:moveTo>
                  <a:lnTo>
                    <a:pt x="74599" y="36169"/>
                  </a:lnTo>
                  <a:lnTo>
                    <a:pt x="74498" y="0"/>
                  </a:lnTo>
                </a:path>
              </a:pathLst>
            </a:custGeom>
            <a:ln w="3175">
              <a:solidFill>
                <a:srgbClr val="FFFFFF"/>
              </a:solidFill>
            </a:ln>
          </p:spPr>
          <p:txBody>
            <a:bodyPr wrap="square" lIns="0" tIns="0" rIns="0" bIns="0" rtlCol="0"/>
            <a:lstStyle/>
            <a:p/>
          </p:txBody>
        </p:sp>
        <p:sp>
          <p:nvSpPr>
            <p:cNvPr id="223" name="object 223" descr=""/>
            <p:cNvSpPr/>
            <p:nvPr/>
          </p:nvSpPr>
          <p:spPr>
            <a:xfrm>
              <a:off x="11933651" y="4493262"/>
              <a:ext cx="850900" cy="177165"/>
            </a:xfrm>
            <a:custGeom>
              <a:avLst/>
              <a:gdLst/>
              <a:ahLst/>
              <a:cxnLst/>
              <a:rect l="l" t="t" r="r" b="b"/>
              <a:pathLst>
                <a:path w="850900" h="177164">
                  <a:moveTo>
                    <a:pt x="201877" y="0"/>
                  </a:moveTo>
                  <a:lnTo>
                    <a:pt x="167375" y="460"/>
                  </a:lnTo>
                  <a:lnTo>
                    <a:pt x="145172" y="3687"/>
                  </a:lnTo>
                  <a:lnTo>
                    <a:pt x="125635" y="12446"/>
                  </a:lnTo>
                  <a:lnTo>
                    <a:pt x="99134" y="29502"/>
                  </a:lnTo>
                  <a:lnTo>
                    <a:pt x="19556" y="52158"/>
                  </a:lnTo>
                  <a:lnTo>
                    <a:pt x="5753" y="75238"/>
                  </a:lnTo>
                  <a:lnTo>
                    <a:pt x="0" y="92536"/>
                  </a:lnTo>
                  <a:lnTo>
                    <a:pt x="1259" y="112700"/>
                  </a:lnTo>
                  <a:lnTo>
                    <a:pt x="14422" y="160578"/>
                  </a:lnTo>
                  <a:lnTo>
                    <a:pt x="34580" y="176784"/>
                  </a:lnTo>
                  <a:lnTo>
                    <a:pt x="427010" y="176784"/>
                  </a:lnTo>
                  <a:lnTo>
                    <a:pt x="820850" y="176784"/>
                  </a:lnTo>
                  <a:lnTo>
                    <a:pt x="846936" y="144373"/>
                  </a:lnTo>
                  <a:lnTo>
                    <a:pt x="850492" y="112691"/>
                  </a:lnTo>
                  <a:lnTo>
                    <a:pt x="847825" y="82796"/>
                  </a:lnTo>
                  <a:lnTo>
                    <a:pt x="835874" y="52158"/>
                  </a:lnTo>
                  <a:lnTo>
                    <a:pt x="778940" y="35953"/>
                  </a:lnTo>
                  <a:lnTo>
                    <a:pt x="299985" y="22987"/>
                  </a:lnTo>
                  <a:lnTo>
                    <a:pt x="281403" y="14696"/>
                  </a:lnTo>
                  <a:lnTo>
                    <a:pt x="258727" y="7316"/>
                  </a:lnTo>
                  <a:lnTo>
                    <a:pt x="232153" y="2025"/>
                  </a:lnTo>
                  <a:lnTo>
                    <a:pt x="201877" y="0"/>
                  </a:lnTo>
                  <a:close/>
                </a:path>
              </a:pathLst>
            </a:custGeom>
            <a:solidFill>
              <a:srgbClr val="58595B"/>
            </a:solidFill>
          </p:spPr>
          <p:txBody>
            <a:bodyPr wrap="square" lIns="0" tIns="0" rIns="0" bIns="0" rtlCol="0"/>
            <a:lstStyle/>
            <a:p/>
          </p:txBody>
        </p:sp>
        <p:pic>
          <p:nvPicPr>
            <p:cNvPr id="224" name="object 224" descr=""/>
            <p:cNvPicPr/>
            <p:nvPr/>
          </p:nvPicPr>
          <p:blipFill>
            <a:blip r:embed="rId40" cstate="print"/>
            <a:stretch>
              <a:fillRect/>
            </a:stretch>
          </p:blipFill>
          <p:spPr>
            <a:xfrm>
              <a:off x="12467411" y="4540821"/>
              <a:ext cx="306532" cy="64414"/>
            </a:xfrm>
            <a:prstGeom prst="rect">
              <a:avLst/>
            </a:prstGeom>
          </p:spPr>
        </p:pic>
        <p:pic>
          <p:nvPicPr>
            <p:cNvPr id="225" name="object 225" descr=""/>
            <p:cNvPicPr/>
            <p:nvPr/>
          </p:nvPicPr>
          <p:blipFill>
            <a:blip r:embed="rId73" cstate="print"/>
            <a:stretch>
              <a:fillRect/>
            </a:stretch>
          </p:blipFill>
          <p:spPr>
            <a:xfrm>
              <a:off x="12054242" y="4534103"/>
              <a:ext cx="176237" cy="64020"/>
            </a:xfrm>
            <a:prstGeom prst="rect">
              <a:avLst/>
            </a:prstGeom>
          </p:spPr>
        </p:pic>
        <p:sp>
          <p:nvSpPr>
            <p:cNvPr id="226" name="object 226" descr=""/>
            <p:cNvSpPr/>
            <p:nvPr/>
          </p:nvSpPr>
          <p:spPr>
            <a:xfrm>
              <a:off x="12168015" y="4554256"/>
              <a:ext cx="41910" cy="41910"/>
            </a:xfrm>
            <a:custGeom>
              <a:avLst/>
              <a:gdLst/>
              <a:ahLst/>
              <a:cxnLst/>
              <a:rect l="l" t="t" r="r" b="b"/>
              <a:pathLst>
                <a:path w="41909" h="41910">
                  <a:moveTo>
                    <a:pt x="41884" y="20942"/>
                  </a:moveTo>
                  <a:lnTo>
                    <a:pt x="40239" y="12789"/>
                  </a:lnTo>
                  <a:lnTo>
                    <a:pt x="35752" y="6132"/>
                  </a:lnTo>
                  <a:lnTo>
                    <a:pt x="29095" y="1645"/>
                  </a:lnTo>
                  <a:lnTo>
                    <a:pt x="20942" y="0"/>
                  </a:lnTo>
                  <a:lnTo>
                    <a:pt x="12789" y="1645"/>
                  </a:lnTo>
                  <a:lnTo>
                    <a:pt x="6132" y="6132"/>
                  </a:lnTo>
                  <a:lnTo>
                    <a:pt x="1645" y="12789"/>
                  </a:lnTo>
                  <a:lnTo>
                    <a:pt x="0" y="20942"/>
                  </a:lnTo>
                  <a:lnTo>
                    <a:pt x="1645" y="29095"/>
                  </a:lnTo>
                  <a:lnTo>
                    <a:pt x="6132" y="35752"/>
                  </a:lnTo>
                  <a:lnTo>
                    <a:pt x="12789" y="40239"/>
                  </a:lnTo>
                  <a:lnTo>
                    <a:pt x="20942" y="41884"/>
                  </a:lnTo>
                  <a:lnTo>
                    <a:pt x="29095" y="40239"/>
                  </a:lnTo>
                  <a:lnTo>
                    <a:pt x="35752" y="35752"/>
                  </a:lnTo>
                  <a:lnTo>
                    <a:pt x="40239" y="29095"/>
                  </a:lnTo>
                  <a:lnTo>
                    <a:pt x="41884" y="20942"/>
                  </a:lnTo>
                  <a:close/>
                </a:path>
              </a:pathLst>
            </a:custGeom>
            <a:ln w="3175">
              <a:solidFill>
                <a:srgbClr val="FFFFFF"/>
              </a:solidFill>
            </a:ln>
          </p:spPr>
          <p:txBody>
            <a:bodyPr wrap="square" lIns="0" tIns="0" rIns="0" bIns="0" rtlCol="0"/>
            <a:lstStyle/>
            <a:p/>
          </p:txBody>
        </p:sp>
        <p:sp>
          <p:nvSpPr>
            <p:cNvPr id="227" name="object 227" descr=""/>
            <p:cNvSpPr/>
            <p:nvPr/>
          </p:nvSpPr>
          <p:spPr>
            <a:xfrm>
              <a:off x="12072181" y="4554256"/>
              <a:ext cx="41910" cy="41910"/>
            </a:xfrm>
            <a:custGeom>
              <a:avLst/>
              <a:gdLst/>
              <a:ahLst/>
              <a:cxnLst/>
              <a:rect l="l" t="t" r="r" b="b"/>
              <a:pathLst>
                <a:path w="41909" h="41910">
                  <a:moveTo>
                    <a:pt x="41884" y="20942"/>
                  </a:moveTo>
                  <a:lnTo>
                    <a:pt x="40239" y="12789"/>
                  </a:lnTo>
                  <a:lnTo>
                    <a:pt x="35752" y="6132"/>
                  </a:lnTo>
                  <a:lnTo>
                    <a:pt x="29095" y="1645"/>
                  </a:lnTo>
                  <a:lnTo>
                    <a:pt x="20942" y="0"/>
                  </a:lnTo>
                  <a:lnTo>
                    <a:pt x="12789" y="1645"/>
                  </a:lnTo>
                  <a:lnTo>
                    <a:pt x="6132" y="6132"/>
                  </a:lnTo>
                  <a:lnTo>
                    <a:pt x="1645" y="12789"/>
                  </a:lnTo>
                  <a:lnTo>
                    <a:pt x="0" y="20942"/>
                  </a:lnTo>
                  <a:lnTo>
                    <a:pt x="1645" y="29095"/>
                  </a:lnTo>
                  <a:lnTo>
                    <a:pt x="6132" y="35752"/>
                  </a:lnTo>
                  <a:lnTo>
                    <a:pt x="12789" y="40239"/>
                  </a:lnTo>
                  <a:lnTo>
                    <a:pt x="20942" y="41884"/>
                  </a:lnTo>
                  <a:lnTo>
                    <a:pt x="29095" y="40239"/>
                  </a:lnTo>
                  <a:lnTo>
                    <a:pt x="35752" y="35752"/>
                  </a:lnTo>
                  <a:lnTo>
                    <a:pt x="40239" y="29095"/>
                  </a:lnTo>
                  <a:lnTo>
                    <a:pt x="41884" y="20942"/>
                  </a:lnTo>
                  <a:close/>
                </a:path>
              </a:pathLst>
            </a:custGeom>
            <a:ln w="3175">
              <a:solidFill>
                <a:srgbClr val="FFFFFF"/>
              </a:solidFill>
            </a:ln>
          </p:spPr>
          <p:txBody>
            <a:bodyPr wrap="square" lIns="0" tIns="0" rIns="0" bIns="0" rtlCol="0"/>
            <a:lstStyle/>
            <a:p/>
          </p:txBody>
        </p:sp>
        <p:sp>
          <p:nvSpPr>
            <p:cNvPr id="228" name="object 228" descr=""/>
            <p:cNvSpPr/>
            <p:nvPr/>
          </p:nvSpPr>
          <p:spPr>
            <a:xfrm>
              <a:off x="12090196" y="4569413"/>
              <a:ext cx="5715" cy="9525"/>
            </a:xfrm>
            <a:custGeom>
              <a:avLst/>
              <a:gdLst/>
              <a:ahLst/>
              <a:cxnLst/>
              <a:rect l="l" t="t" r="r" b="b"/>
              <a:pathLst>
                <a:path w="5715" h="9525">
                  <a:moveTo>
                    <a:pt x="2844" y="0"/>
                  </a:moveTo>
                  <a:lnTo>
                    <a:pt x="0" y="0"/>
                  </a:lnTo>
                  <a:lnTo>
                    <a:pt x="0" y="9080"/>
                  </a:lnTo>
                  <a:lnTo>
                    <a:pt x="901" y="9080"/>
                  </a:lnTo>
                  <a:lnTo>
                    <a:pt x="901" y="4864"/>
                  </a:lnTo>
                  <a:lnTo>
                    <a:pt x="2679" y="4864"/>
                  </a:lnTo>
                  <a:lnTo>
                    <a:pt x="3454" y="4813"/>
                  </a:lnTo>
                  <a:lnTo>
                    <a:pt x="4419" y="4571"/>
                  </a:lnTo>
                  <a:lnTo>
                    <a:pt x="4864" y="4305"/>
                  </a:lnTo>
                  <a:lnTo>
                    <a:pt x="5129" y="3987"/>
                  </a:lnTo>
                  <a:lnTo>
                    <a:pt x="901" y="3975"/>
                  </a:lnTo>
                  <a:lnTo>
                    <a:pt x="901" y="888"/>
                  </a:lnTo>
                  <a:lnTo>
                    <a:pt x="5159" y="888"/>
                  </a:lnTo>
                  <a:lnTo>
                    <a:pt x="4838" y="520"/>
                  </a:lnTo>
                  <a:lnTo>
                    <a:pt x="4419" y="253"/>
                  </a:lnTo>
                  <a:lnTo>
                    <a:pt x="3898" y="139"/>
                  </a:lnTo>
                  <a:lnTo>
                    <a:pt x="3543" y="38"/>
                  </a:lnTo>
                  <a:lnTo>
                    <a:pt x="2844" y="0"/>
                  </a:lnTo>
                  <a:close/>
                </a:path>
                <a:path w="5715" h="9525">
                  <a:moveTo>
                    <a:pt x="5159" y="888"/>
                  </a:moveTo>
                  <a:lnTo>
                    <a:pt x="3124" y="888"/>
                  </a:lnTo>
                  <a:lnTo>
                    <a:pt x="3568" y="939"/>
                  </a:lnTo>
                  <a:lnTo>
                    <a:pt x="4102" y="1155"/>
                  </a:lnTo>
                  <a:lnTo>
                    <a:pt x="4318" y="1333"/>
                  </a:lnTo>
                  <a:lnTo>
                    <a:pt x="4631" y="1816"/>
                  </a:lnTo>
                  <a:lnTo>
                    <a:pt x="4648" y="3022"/>
                  </a:lnTo>
                  <a:lnTo>
                    <a:pt x="4302" y="3530"/>
                  </a:lnTo>
                  <a:lnTo>
                    <a:pt x="4089" y="3708"/>
                  </a:lnTo>
                  <a:lnTo>
                    <a:pt x="3517" y="3936"/>
                  </a:lnTo>
                  <a:lnTo>
                    <a:pt x="3060" y="3987"/>
                  </a:lnTo>
                  <a:lnTo>
                    <a:pt x="5129" y="3987"/>
                  </a:lnTo>
                  <a:lnTo>
                    <a:pt x="5515" y="3517"/>
                  </a:lnTo>
                  <a:lnTo>
                    <a:pt x="5664" y="3022"/>
                  </a:lnTo>
                  <a:lnTo>
                    <a:pt x="5664" y="1816"/>
                  </a:lnTo>
                  <a:lnTo>
                    <a:pt x="5499" y="1320"/>
                  </a:lnTo>
                  <a:lnTo>
                    <a:pt x="5159" y="888"/>
                  </a:lnTo>
                  <a:close/>
                </a:path>
              </a:pathLst>
            </a:custGeom>
            <a:solidFill>
              <a:srgbClr val="FFFFFF"/>
            </a:solidFill>
          </p:spPr>
          <p:txBody>
            <a:bodyPr wrap="square" lIns="0" tIns="0" rIns="0" bIns="0" rtlCol="0"/>
            <a:lstStyle/>
            <a:p/>
          </p:txBody>
        </p:sp>
        <p:sp>
          <p:nvSpPr>
            <p:cNvPr id="229" name="object 229" descr=""/>
            <p:cNvSpPr/>
            <p:nvPr/>
          </p:nvSpPr>
          <p:spPr>
            <a:xfrm>
              <a:off x="11952232" y="4609973"/>
              <a:ext cx="60960" cy="46355"/>
            </a:xfrm>
            <a:custGeom>
              <a:avLst/>
              <a:gdLst/>
              <a:ahLst/>
              <a:cxnLst/>
              <a:rect l="l" t="t" r="r" b="b"/>
              <a:pathLst>
                <a:path w="60959" h="46354">
                  <a:moveTo>
                    <a:pt x="60464" y="0"/>
                  </a:moveTo>
                  <a:lnTo>
                    <a:pt x="5537" y="0"/>
                  </a:lnTo>
                  <a:lnTo>
                    <a:pt x="1981" y="393"/>
                  </a:lnTo>
                  <a:lnTo>
                    <a:pt x="0" y="5930"/>
                  </a:lnTo>
                  <a:lnTo>
                    <a:pt x="1181" y="23317"/>
                  </a:lnTo>
                  <a:lnTo>
                    <a:pt x="2951" y="32088"/>
                  </a:lnTo>
                  <a:lnTo>
                    <a:pt x="7778" y="39249"/>
                  </a:lnTo>
                  <a:lnTo>
                    <a:pt x="14939" y="44076"/>
                  </a:lnTo>
                  <a:lnTo>
                    <a:pt x="23710" y="45847"/>
                  </a:lnTo>
                  <a:lnTo>
                    <a:pt x="25730" y="45753"/>
                  </a:lnTo>
                  <a:lnTo>
                    <a:pt x="32157" y="44511"/>
                  </a:lnTo>
                  <a:lnTo>
                    <a:pt x="43550" y="40676"/>
                  </a:lnTo>
                  <a:lnTo>
                    <a:pt x="60464" y="32804"/>
                  </a:lnTo>
                  <a:lnTo>
                    <a:pt x="60464" y="0"/>
                  </a:lnTo>
                  <a:close/>
                </a:path>
              </a:pathLst>
            </a:custGeom>
            <a:solidFill>
              <a:srgbClr val="414042"/>
            </a:solidFill>
          </p:spPr>
          <p:txBody>
            <a:bodyPr wrap="square" lIns="0" tIns="0" rIns="0" bIns="0" rtlCol="0"/>
            <a:lstStyle/>
            <a:p/>
          </p:txBody>
        </p:sp>
        <p:sp>
          <p:nvSpPr>
            <p:cNvPr id="230" name="object 230" descr=""/>
            <p:cNvSpPr/>
            <p:nvPr/>
          </p:nvSpPr>
          <p:spPr>
            <a:xfrm>
              <a:off x="11957371" y="4614712"/>
              <a:ext cx="37465" cy="37465"/>
            </a:xfrm>
            <a:custGeom>
              <a:avLst/>
              <a:gdLst/>
              <a:ahLst/>
              <a:cxnLst/>
              <a:rect l="l" t="t" r="r" b="b"/>
              <a:pathLst>
                <a:path w="37465" h="37464">
                  <a:moveTo>
                    <a:pt x="18567" y="0"/>
                  </a:moveTo>
                  <a:lnTo>
                    <a:pt x="11342" y="1460"/>
                  </a:lnTo>
                  <a:lnTo>
                    <a:pt x="5440" y="5441"/>
                  </a:lnTo>
                  <a:lnTo>
                    <a:pt x="1459" y="11347"/>
                  </a:lnTo>
                  <a:lnTo>
                    <a:pt x="0" y="18580"/>
                  </a:lnTo>
                  <a:lnTo>
                    <a:pt x="1459" y="25812"/>
                  </a:lnTo>
                  <a:lnTo>
                    <a:pt x="5440" y="31718"/>
                  </a:lnTo>
                  <a:lnTo>
                    <a:pt x="11342" y="35700"/>
                  </a:lnTo>
                  <a:lnTo>
                    <a:pt x="18567" y="37160"/>
                  </a:lnTo>
                  <a:lnTo>
                    <a:pt x="25799" y="35700"/>
                  </a:lnTo>
                  <a:lnTo>
                    <a:pt x="31705" y="31718"/>
                  </a:lnTo>
                  <a:lnTo>
                    <a:pt x="35687" y="25812"/>
                  </a:lnTo>
                  <a:lnTo>
                    <a:pt x="37147" y="18580"/>
                  </a:lnTo>
                  <a:lnTo>
                    <a:pt x="35687" y="11347"/>
                  </a:lnTo>
                  <a:lnTo>
                    <a:pt x="31705" y="5441"/>
                  </a:lnTo>
                  <a:lnTo>
                    <a:pt x="25799" y="1460"/>
                  </a:lnTo>
                  <a:lnTo>
                    <a:pt x="18567" y="0"/>
                  </a:lnTo>
                  <a:close/>
                </a:path>
              </a:pathLst>
            </a:custGeom>
            <a:solidFill>
              <a:srgbClr val="231F20"/>
            </a:solidFill>
          </p:spPr>
          <p:txBody>
            <a:bodyPr wrap="square" lIns="0" tIns="0" rIns="0" bIns="0" rtlCol="0"/>
            <a:lstStyle/>
            <a:p/>
          </p:txBody>
        </p:sp>
        <p:sp>
          <p:nvSpPr>
            <p:cNvPr id="231" name="object 231" descr=""/>
            <p:cNvSpPr/>
            <p:nvPr/>
          </p:nvSpPr>
          <p:spPr>
            <a:xfrm>
              <a:off x="11957371" y="4614712"/>
              <a:ext cx="37465" cy="37465"/>
            </a:xfrm>
            <a:custGeom>
              <a:avLst/>
              <a:gdLst/>
              <a:ahLst/>
              <a:cxnLst/>
              <a:rect l="l" t="t" r="r" b="b"/>
              <a:pathLst>
                <a:path w="37465" h="37464">
                  <a:moveTo>
                    <a:pt x="37147" y="18580"/>
                  </a:moveTo>
                  <a:lnTo>
                    <a:pt x="35687" y="11347"/>
                  </a:lnTo>
                  <a:lnTo>
                    <a:pt x="31705" y="5441"/>
                  </a:lnTo>
                  <a:lnTo>
                    <a:pt x="25799" y="1460"/>
                  </a:lnTo>
                  <a:lnTo>
                    <a:pt x="18567" y="0"/>
                  </a:lnTo>
                  <a:lnTo>
                    <a:pt x="11342" y="1460"/>
                  </a:lnTo>
                  <a:lnTo>
                    <a:pt x="5440" y="5441"/>
                  </a:lnTo>
                  <a:lnTo>
                    <a:pt x="1459" y="11347"/>
                  </a:lnTo>
                  <a:lnTo>
                    <a:pt x="0" y="18580"/>
                  </a:lnTo>
                  <a:lnTo>
                    <a:pt x="1459" y="25812"/>
                  </a:lnTo>
                  <a:lnTo>
                    <a:pt x="5440" y="31718"/>
                  </a:lnTo>
                  <a:lnTo>
                    <a:pt x="11342" y="35700"/>
                  </a:lnTo>
                  <a:lnTo>
                    <a:pt x="18567" y="37160"/>
                  </a:lnTo>
                  <a:lnTo>
                    <a:pt x="25799" y="35700"/>
                  </a:lnTo>
                  <a:lnTo>
                    <a:pt x="31705" y="31718"/>
                  </a:lnTo>
                  <a:lnTo>
                    <a:pt x="35687" y="25812"/>
                  </a:lnTo>
                  <a:lnTo>
                    <a:pt x="37147" y="18580"/>
                  </a:lnTo>
                  <a:close/>
                </a:path>
              </a:pathLst>
            </a:custGeom>
            <a:ln w="3175">
              <a:solidFill>
                <a:srgbClr val="FFFFFF"/>
              </a:solidFill>
            </a:ln>
          </p:spPr>
          <p:txBody>
            <a:bodyPr wrap="square" lIns="0" tIns="0" rIns="0" bIns="0" rtlCol="0"/>
            <a:lstStyle/>
            <a:p/>
          </p:txBody>
        </p:sp>
        <p:sp>
          <p:nvSpPr>
            <p:cNvPr id="232" name="object 232" descr=""/>
            <p:cNvSpPr/>
            <p:nvPr/>
          </p:nvSpPr>
          <p:spPr>
            <a:xfrm>
              <a:off x="11972388" y="4629736"/>
              <a:ext cx="7620" cy="7620"/>
            </a:xfrm>
            <a:custGeom>
              <a:avLst/>
              <a:gdLst/>
              <a:ahLst/>
              <a:cxnLst/>
              <a:rect l="l" t="t" r="r" b="b"/>
              <a:pathLst>
                <a:path w="7620" h="7620">
                  <a:moveTo>
                    <a:pt x="5524" y="0"/>
                  </a:moveTo>
                  <a:lnTo>
                    <a:pt x="1587" y="0"/>
                  </a:lnTo>
                  <a:lnTo>
                    <a:pt x="0" y="1587"/>
                  </a:lnTo>
                  <a:lnTo>
                    <a:pt x="0" y="5524"/>
                  </a:lnTo>
                  <a:lnTo>
                    <a:pt x="1587" y="7112"/>
                  </a:lnTo>
                  <a:lnTo>
                    <a:pt x="5524" y="7112"/>
                  </a:lnTo>
                  <a:lnTo>
                    <a:pt x="7111" y="5524"/>
                  </a:lnTo>
                  <a:lnTo>
                    <a:pt x="7111" y="3556"/>
                  </a:lnTo>
                  <a:lnTo>
                    <a:pt x="7111" y="1587"/>
                  </a:lnTo>
                  <a:lnTo>
                    <a:pt x="5524" y="0"/>
                  </a:lnTo>
                  <a:close/>
                </a:path>
              </a:pathLst>
            </a:custGeom>
            <a:solidFill>
              <a:srgbClr val="FFFFFF"/>
            </a:solidFill>
          </p:spPr>
          <p:txBody>
            <a:bodyPr wrap="square" lIns="0" tIns="0" rIns="0" bIns="0" rtlCol="0"/>
            <a:lstStyle/>
            <a:p/>
          </p:txBody>
        </p:sp>
        <p:pic>
          <p:nvPicPr>
            <p:cNvPr id="233" name="object 233" descr=""/>
            <p:cNvPicPr/>
            <p:nvPr/>
          </p:nvPicPr>
          <p:blipFill>
            <a:blip r:embed="rId42" cstate="print"/>
            <a:stretch>
              <a:fillRect/>
            </a:stretch>
          </p:blipFill>
          <p:spPr>
            <a:xfrm>
              <a:off x="11952237" y="4609973"/>
              <a:ext cx="60464" cy="18618"/>
            </a:xfrm>
            <a:prstGeom prst="rect">
              <a:avLst/>
            </a:prstGeom>
          </p:spPr>
        </p:pic>
        <p:sp>
          <p:nvSpPr>
            <p:cNvPr id="234" name="object 234" descr=""/>
            <p:cNvSpPr/>
            <p:nvPr/>
          </p:nvSpPr>
          <p:spPr>
            <a:xfrm>
              <a:off x="11952232" y="4609973"/>
              <a:ext cx="60960" cy="46355"/>
            </a:xfrm>
            <a:custGeom>
              <a:avLst/>
              <a:gdLst/>
              <a:ahLst/>
              <a:cxnLst/>
              <a:rect l="l" t="t" r="r" b="b"/>
              <a:pathLst>
                <a:path w="60959" h="46354">
                  <a:moveTo>
                    <a:pt x="60464" y="32804"/>
                  </a:moveTo>
                  <a:lnTo>
                    <a:pt x="43550" y="40676"/>
                  </a:lnTo>
                  <a:lnTo>
                    <a:pt x="32157" y="44511"/>
                  </a:lnTo>
                  <a:lnTo>
                    <a:pt x="25730" y="45753"/>
                  </a:lnTo>
                  <a:lnTo>
                    <a:pt x="23710" y="45847"/>
                  </a:lnTo>
                  <a:lnTo>
                    <a:pt x="14939" y="44076"/>
                  </a:lnTo>
                  <a:lnTo>
                    <a:pt x="7778" y="39249"/>
                  </a:lnTo>
                  <a:lnTo>
                    <a:pt x="2951" y="32088"/>
                  </a:lnTo>
                  <a:lnTo>
                    <a:pt x="1181" y="23317"/>
                  </a:lnTo>
                  <a:lnTo>
                    <a:pt x="0" y="5930"/>
                  </a:lnTo>
                  <a:lnTo>
                    <a:pt x="1981" y="393"/>
                  </a:lnTo>
                  <a:lnTo>
                    <a:pt x="5537" y="0"/>
                  </a:lnTo>
                  <a:lnTo>
                    <a:pt x="60464" y="0"/>
                  </a:lnTo>
                  <a:lnTo>
                    <a:pt x="60464" y="32804"/>
                  </a:lnTo>
                  <a:close/>
                </a:path>
              </a:pathLst>
            </a:custGeom>
            <a:ln w="3175">
              <a:solidFill>
                <a:srgbClr val="FFFFFF"/>
              </a:solidFill>
            </a:ln>
          </p:spPr>
          <p:txBody>
            <a:bodyPr wrap="square" lIns="0" tIns="0" rIns="0" bIns="0" rtlCol="0"/>
            <a:lstStyle/>
            <a:p/>
          </p:txBody>
        </p:sp>
        <p:pic>
          <p:nvPicPr>
            <p:cNvPr id="235" name="object 235" descr=""/>
            <p:cNvPicPr/>
            <p:nvPr/>
          </p:nvPicPr>
          <p:blipFill>
            <a:blip r:embed="rId74" cstate="print"/>
            <a:stretch>
              <a:fillRect/>
            </a:stretch>
          </p:blipFill>
          <p:spPr>
            <a:xfrm>
              <a:off x="11954987" y="4547146"/>
              <a:ext cx="74820" cy="55714"/>
            </a:xfrm>
            <a:prstGeom prst="rect">
              <a:avLst/>
            </a:prstGeom>
          </p:spPr>
        </p:pic>
        <p:sp>
          <p:nvSpPr>
            <p:cNvPr id="236" name="object 236" descr=""/>
            <p:cNvSpPr/>
            <p:nvPr/>
          </p:nvSpPr>
          <p:spPr>
            <a:xfrm>
              <a:off x="11954978" y="4547138"/>
              <a:ext cx="66675" cy="55880"/>
            </a:xfrm>
            <a:custGeom>
              <a:avLst/>
              <a:gdLst/>
              <a:ahLst/>
              <a:cxnLst/>
              <a:rect l="l" t="t" r="r" b="b"/>
              <a:pathLst>
                <a:path w="66675" h="55879">
                  <a:moveTo>
                    <a:pt x="66413" y="0"/>
                  </a:moveTo>
                  <a:lnTo>
                    <a:pt x="61676" y="0"/>
                  </a:lnTo>
                  <a:lnTo>
                    <a:pt x="40556" y="1368"/>
                  </a:lnTo>
                  <a:lnTo>
                    <a:pt x="4855" y="19705"/>
                  </a:lnTo>
                  <a:lnTo>
                    <a:pt x="0" y="43499"/>
                  </a:lnTo>
                  <a:lnTo>
                    <a:pt x="17" y="55727"/>
                  </a:lnTo>
                  <a:lnTo>
                    <a:pt x="62069" y="55727"/>
                  </a:lnTo>
                  <a:lnTo>
                    <a:pt x="66413" y="13042"/>
                  </a:lnTo>
                  <a:lnTo>
                    <a:pt x="66413" y="0"/>
                  </a:lnTo>
                  <a:close/>
                </a:path>
              </a:pathLst>
            </a:custGeom>
            <a:solidFill>
              <a:srgbClr val="414042"/>
            </a:solidFill>
          </p:spPr>
          <p:txBody>
            <a:bodyPr wrap="square" lIns="0" tIns="0" rIns="0" bIns="0" rtlCol="0"/>
            <a:lstStyle/>
            <a:p/>
          </p:txBody>
        </p:sp>
        <p:pic>
          <p:nvPicPr>
            <p:cNvPr id="237" name="object 237" descr=""/>
            <p:cNvPicPr/>
            <p:nvPr/>
          </p:nvPicPr>
          <p:blipFill>
            <a:blip r:embed="rId75" cstate="print"/>
            <a:stretch>
              <a:fillRect/>
            </a:stretch>
          </p:blipFill>
          <p:spPr>
            <a:xfrm>
              <a:off x="11960503" y="4551781"/>
              <a:ext cx="55347" cy="46443"/>
            </a:xfrm>
            <a:prstGeom prst="rect">
              <a:avLst/>
            </a:prstGeom>
          </p:spPr>
        </p:pic>
        <p:sp>
          <p:nvSpPr>
            <p:cNvPr id="238" name="object 238" descr=""/>
            <p:cNvSpPr/>
            <p:nvPr/>
          </p:nvSpPr>
          <p:spPr>
            <a:xfrm>
              <a:off x="11960509" y="4551776"/>
              <a:ext cx="55880" cy="46990"/>
            </a:xfrm>
            <a:custGeom>
              <a:avLst/>
              <a:gdLst/>
              <a:ahLst/>
              <a:cxnLst/>
              <a:rect l="l" t="t" r="r" b="b"/>
              <a:pathLst>
                <a:path w="55879" h="46989">
                  <a:moveTo>
                    <a:pt x="55349" y="10871"/>
                  </a:moveTo>
                  <a:lnTo>
                    <a:pt x="55349" y="0"/>
                  </a:lnTo>
                  <a:lnTo>
                    <a:pt x="51400" y="0"/>
                  </a:lnTo>
                  <a:lnTo>
                    <a:pt x="10887" y="8242"/>
                  </a:lnTo>
                  <a:lnTo>
                    <a:pt x="0" y="36256"/>
                  </a:lnTo>
                  <a:lnTo>
                    <a:pt x="15" y="40182"/>
                  </a:lnTo>
                  <a:lnTo>
                    <a:pt x="15" y="46443"/>
                  </a:lnTo>
                  <a:lnTo>
                    <a:pt x="7254" y="46443"/>
                  </a:lnTo>
                  <a:lnTo>
                    <a:pt x="51730" y="46443"/>
                  </a:lnTo>
                  <a:lnTo>
                    <a:pt x="55349" y="10871"/>
                  </a:lnTo>
                  <a:close/>
                </a:path>
              </a:pathLst>
            </a:custGeom>
            <a:ln w="3175">
              <a:solidFill>
                <a:srgbClr val="BCBEC0"/>
              </a:solidFill>
            </a:ln>
          </p:spPr>
          <p:txBody>
            <a:bodyPr wrap="square" lIns="0" tIns="0" rIns="0" bIns="0" rtlCol="0"/>
            <a:lstStyle/>
            <a:p/>
          </p:txBody>
        </p:sp>
        <p:sp>
          <p:nvSpPr>
            <p:cNvPr id="239" name="object 239" descr=""/>
            <p:cNvSpPr/>
            <p:nvPr/>
          </p:nvSpPr>
          <p:spPr>
            <a:xfrm>
              <a:off x="11970807" y="4556822"/>
              <a:ext cx="44450" cy="3810"/>
            </a:xfrm>
            <a:custGeom>
              <a:avLst/>
              <a:gdLst/>
              <a:ahLst/>
              <a:cxnLst/>
              <a:rect l="l" t="t" r="r" b="b"/>
              <a:pathLst>
                <a:path w="44450" h="3810">
                  <a:moveTo>
                    <a:pt x="0" y="3555"/>
                  </a:moveTo>
                  <a:lnTo>
                    <a:pt x="44259" y="0"/>
                  </a:lnTo>
                </a:path>
              </a:pathLst>
            </a:custGeom>
            <a:ln w="3175">
              <a:solidFill>
                <a:srgbClr val="BCBEC0"/>
              </a:solidFill>
            </a:ln>
          </p:spPr>
          <p:txBody>
            <a:bodyPr wrap="square" lIns="0" tIns="0" rIns="0" bIns="0" rtlCol="0"/>
            <a:lstStyle/>
            <a:p/>
          </p:txBody>
        </p:sp>
        <p:sp>
          <p:nvSpPr>
            <p:cNvPr id="240" name="object 240" descr=""/>
            <p:cNvSpPr/>
            <p:nvPr/>
          </p:nvSpPr>
          <p:spPr>
            <a:xfrm>
              <a:off x="11964681" y="4563536"/>
              <a:ext cx="50800" cy="4445"/>
            </a:xfrm>
            <a:custGeom>
              <a:avLst/>
              <a:gdLst/>
              <a:ahLst/>
              <a:cxnLst/>
              <a:rect l="l" t="t" r="r" b="b"/>
              <a:pathLst>
                <a:path w="50800" h="4445">
                  <a:moveTo>
                    <a:pt x="0" y="4152"/>
                  </a:moveTo>
                  <a:lnTo>
                    <a:pt x="50393" y="0"/>
                  </a:lnTo>
                </a:path>
              </a:pathLst>
            </a:custGeom>
            <a:ln w="3175">
              <a:solidFill>
                <a:srgbClr val="BCBEC0"/>
              </a:solidFill>
            </a:ln>
          </p:spPr>
          <p:txBody>
            <a:bodyPr wrap="square" lIns="0" tIns="0" rIns="0" bIns="0" rtlCol="0"/>
            <a:lstStyle/>
            <a:p/>
          </p:txBody>
        </p:sp>
        <p:sp>
          <p:nvSpPr>
            <p:cNvPr id="241" name="object 241" descr=""/>
            <p:cNvSpPr/>
            <p:nvPr/>
          </p:nvSpPr>
          <p:spPr>
            <a:xfrm>
              <a:off x="11962112" y="4569465"/>
              <a:ext cx="53340" cy="4445"/>
            </a:xfrm>
            <a:custGeom>
              <a:avLst/>
              <a:gdLst/>
              <a:ahLst/>
              <a:cxnLst/>
              <a:rect l="l" t="t" r="r" b="b"/>
              <a:pathLst>
                <a:path w="53340" h="4445">
                  <a:moveTo>
                    <a:pt x="0" y="4152"/>
                  </a:moveTo>
                  <a:lnTo>
                    <a:pt x="52959" y="0"/>
                  </a:lnTo>
                </a:path>
              </a:pathLst>
            </a:custGeom>
            <a:ln w="3175">
              <a:solidFill>
                <a:srgbClr val="BCBEC0"/>
              </a:solidFill>
            </a:ln>
          </p:spPr>
          <p:txBody>
            <a:bodyPr wrap="square" lIns="0" tIns="0" rIns="0" bIns="0" rtlCol="0"/>
            <a:lstStyle/>
            <a:p/>
          </p:txBody>
        </p:sp>
        <p:sp>
          <p:nvSpPr>
            <p:cNvPr id="242" name="object 242" descr=""/>
            <p:cNvSpPr/>
            <p:nvPr/>
          </p:nvSpPr>
          <p:spPr>
            <a:xfrm>
              <a:off x="11960532" y="4576183"/>
              <a:ext cx="54610" cy="4445"/>
            </a:xfrm>
            <a:custGeom>
              <a:avLst/>
              <a:gdLst/>
              <a:ahLst/>
              <a:cxnLst/>
              <a:rect l="l" t="t" r="r" b="b"/>
              <a:pathLst>
                <a:path w="54609" h="4445">
                  <a:moveTo>
                    <a:pt x="0" y="4152"/>
                  </a:moveTo>
                  <a:lnTo>
                    <a:pt x="54533" y="0"/>
                  </a:lnTo>
                </a:path>
              </a:pathLst>
            </a:custGeom>
            <a:ln w="3175">
              <a:solidFill>
                <a:srgbClr val="BCBEC0"/>
              </a:solidFill>
            </a:ln>
          </p:spPr>
          <p:txBody>
            <a:bodyPr wrap="square" lIns="0" tIns="0" rIns="0" bIns="0" rtlCol="0"/>
            <a:lstStyle/>
            <a:p/>
          </p:txBody>
        </p:sp>
        <p:sp>
          <p:nvSpPr>
            <p:cNvPr id="243" name="object 243" descr=""/>
            <p:cNvSpPr/>
            <p:nvPr/>
          </p:nvSpPr>
          <p:spPr>
            <a:xfrm>
              <a:off x="11960532" y="4582906"/>
              <a:ext cx="53975" cy="4445"/>
            </a:xfrm>
            <a:custGeom>
              <a:avLst/>
              <a:gdLst/>
              <a:ahLst/>
              <a:cxnLst/>
              <a:rect l="l" t="t" r="r" b="b"/>
              <a:pathLst>
                <a:path w="53975" h="4445">
                  <a:moveTo>
                    <a:pt x="0" y="3949"/>
                  </a:moveTo>
                  <a:lnTo>
                    <a:pt x="53352" y="0"/>
                  </a:lnTo>
                </a:path>
              </a:pathLst>
            </a:custGeom>
            <a:ln w="3175">
              <a:solidFill>
                <a:srgbClr val="BCBEC0"/>
              </a:solidFill>
            </a:ln>
          </p:spPr>
          <p:txBody>
            <a:bodyPr wrap="square" lIns="0" tIns="0" rIns="0" bIns="0" rtlCol="0"/>
            <a:lstStyle/>
            <a:p/>
          </p:txBody>
        </p:sp>
        <p:sp>
          <p:nvSpPr>
            <p:cNvPr id="244" name="object 244" descr=""/>
            <p:cNvSpPr/>
            <p:nvPr/>
          </p:nvSpPr>
          <p:spPr>
            <a:xfrm>
              <a:off x="11978624" y="4568002"/>
              <a:ext cx="22860" cy="6985"/>
            </a:xfrm>
            <a:custGeom>
              <a:avLst/>
              <a:gdLst/>
              <a:ahLst/>
              <a:cxnLst/>
              <a:rect l="l" t="t" r="r" b="b"/>
              <a:pathLst>
                <a:path w="22859" h="6985">
                  <a:moveTo>
                    <a:pt x="20802" y="0"/>
                  </a:moveTo>
                  <a:lnTo>
                    <a:pt x="1054" y="1752"/>
                  </a:lnTo>
                  <a:lnTo>
                    <a:pt x="0" y="3009"/>
                  </a:lnTo>
                  <a:lnTo>
                    <a:pt x="253" y="5829"/>
                  </a:lnTo>
                  <a:lnTo>
                    <a:pt x="1498" y="6883"/>
                  </a:lnTo>
                  <a:lnTo>
                    <a:pt x="21259" y="5118"/>
                  </a:lnTo>
                  <a:lnTo>
                    <a:pt x="22301" y="3873"/>
                  </a:lnTo>
                  <a:lnTo>
                    <a:pt x="22174" y="2463"/>
                  </a:lnTo>
                  <a:lnTo>
                    <a:pt x="22047" y="1041"/>
                  </a:lnTo>
                  <a:lnTo>
                    <a:pt x="20802" y="0"/>
                  </a:lnTo>
                  <a:close/>
                </a:path>
              </a:pathLst>
            </a:custGeom>
            <a:solidFill>
              <a:srgbClr val="BCBEC0"/>
            </a:solidFill>
          </p:spPr>
          <p:txBody>
            <a:bodyPr wrap="square" lIns="0" tIns="0" rIns="0" bIns="0" rtlCol="0"/>
            <a:lstStyle/>
            <a:p/>
          </p:txBody>
        </p:sp>
        <p:sp>
          <p:nvSpPr>
            <p:cNvPr id="245" name="object 245" descr=""/>
            <p:cNvSpPr/>
            <p:nvPr/>
          </p:nvSpPr>
          <p:spPr>
            <a:xfrm>
              <a:off x="12711128" y="4609973"/>
              <a:ext cx="60960" cy="46355"/>
            </a:xfrm>
            <a:custGeom>
              <a:avLst/>
              <a:gdLst/>
              <a:ahLst/>
              <a:cxnLst/>
              <a:rect l="l" t="t" r="r" b="b"/>
              <a:pathLst>
                <a:path w="60959" h="46354">
                  <a:moveTo>
                    <a:pt x="54927" y="0"/>
                  </a:moveTo>
                  <a:lnTo>
                    <a:pt x="0" y="0"/>
                  </a:lnTo>
                  <a:lnTo>
                    <a:pt x="0" y="32804"/>
                  </a:lnTo>
                  <a:lnTo>
                    <a:pt x="16913" y="40676"/>
                  </a:lnTo>
                  <a:lnTo>
                    <a:pt x="28306" y="44511"/>
                  </a:lnTo>
                  <a:lnTo>
                    <a:pt x="34734" y="45753"/>
                  </a:lnTo>
                  <a:lnTo>
                    <a:pt x="36753" y="45847"/>
                  </a:lnTo>
                  <a:lnTo>
                    <a:pt x="45524" y="44076"/>
                  </a:lnTo>
                  <a:lnTo>
                    <a:pt x="52685" y="39249"/>
                  </a:lnTo>
                  <a:lnTo>
                    <a:pt x="57513" y="32088"/>
                  </a:lnTo>
                  <a:lnTo>
                    <a:pt x="59283" y="23317"/>
                  </a:lnTo>
                  <a:lnTo>
                    <a:pt x="60464" y="5930"/>
                  </a:lnTo>
                  <a:lnTo>
                    <a:pt x="58483" y="393"/>
                  </a:lnTo>
                  <a:lnTo>
                    <a:pt x="54927" y="0"/>
                  </a:lnTo>
                  <a:close/>
                </a:path>
              </a:pathLst>
            </a:custGeom>
            <a:solidFill>
              <a:srgbClr val="414042"/>
            </a:solidFill>
          </p:spPr>
          <p:txBody>
            <a:bodyPr wrap="square" lIns="0" tIns="0" rIns="0" bIns="0" rtlCol="0"/>
            <a:lstStyle/>
            <a:p/>
          </p:txBody>
        </p:sp>
        <p:sp>
          <p:nvSpPr>
            <p:cNvPr id="246" name="object 246" descr=""/>
            <p:cNvSpPr/>
            <p:nvPr/>
          </p:nvSpPr>
          <p:spPr>
            <a:xfrm>
              <a:off x="12729307" y="4614712"/>
              <a:ext cx="37465" cy="37465"/>
            </a:xfrm>
            <a:custGeom>
              <a:avLst/>
              <a:gdLst/>
              <a:ahLst/>
              <a:cxnLst/>
              <a:rect l="l" t="t" r="r" b="b"/>
              <a:pathLst>
                <a:path w="37465" h="37464">
                  <a:moveTo>
                    <a:pt x="18580" y="0"/>
                  </a:moveTo>
                  <a:lnTo>
                    <a:pt x="11347" y="1460"/>
                  </a:lnTo>
                  <a:lnTo>
                    <a:pt x="5441" y="5441"/>
                  </a:lnTo>
                  <a:lnTo>
                    <a:pt x="1460" y="11347"/>
                  </a:lnTo>
                  <a:lnTo>
                    <a:pt x="0" y="18580"/>
                  </a:lnTo>
                  <a:lnTo>
                    <a:pt x="1460" y="25812"/>
                  </a:lnTo>
                  <a:lnTo>
                    <a:pt x="5441" y="31718"/>
                  </a:lnTo>
                  <a:lnTo>
                    <a:pt x="11347" y="35700"/>
                  </a:lnTo>
                  <a:lnTo>
                    <a:pt x="18580" y="37160"/>
                  </a:lnTo>
                  <a:lnTo>
                    <a:pt x="25805" y="35700"/>
                  </a:lnTo>
                  <a:lnTo>
                    <a:pt x="31707" y="31718"/>
                  </a:lnTo>
                  <a:lnTo>
                    <a:pt x="35687" y="25812"/>
                  </a:lnTo>
                  <a:lnTo>
                    <a:pt x="37147" y="18580"/>
                  </a:lnTo>
                  <a:lnTo>
                    <a:pt x="35687" y="11347"/>
                  </a:lnTo>
                  <a:lnTo>
                    <a:pt x="31707" y="5441"/>
                  </a:lnTo>
                  <a:lnTo>
                    <a:pt x="25805" y="1460"/>
                  </a:lnTo>
                  <a:lnTo>
                    <a:pt x="18580" y="0"/>
                  </a:lnTo>
                  <a:close/>
                </a:path>
              </a:pathLst>
            </a:custGeom>
            <a:solidFill>
              <a:srgbClr val="231F20"/>
            </a:solidFill>
          </p:spPr>
          <p:txBody>
            <a:bodyPr wrap="square" lIns="0" tIns="0" rIns="0" bIns="0" rtlCol="0"/>
            <a:lstStyle/>
            <a:p/>
          </p:txBody>
        </p:sp>
        <p:sp>
          <p:nvSpPr>
            <p:cNvPr id="247" name="object 247" descr=""/>
            <p:cNvSpPr/>
            <p:nvPr/>
          </p:nvSpPr>
          <p:spPr>
            <a:xfrm>
              <a:off x="12729307" y="4614712"/>
              <a:ext cx="37465" cy="37465"/>
            </a:xfrm>
            <a:custGeom>
              <a:avLst/>
              <a:gdLst/>
              <a:ahLst/>
              <a:cxnLst/>
              <a:rect l="l" t="t" r="r" b="b"/>
              <a:pathLst>
                <a:path w="37465" h="37464">
                  <a:moveTo>
                    <a:pt x="0" y="18580"/>
                  </a:moveTo>
                  <a:lnTo>
                    <a:pt x="1460" y="11347"/>
                  </a:lnTo>
                  <a:lnTo>
                    <a:pt x="5441" y="5441"/>
                  </a:lnTo>
                  <a:lnTo>
                    <a:pt x="11347" y="1460"/>
                  </a:lnTo>
                  <a:lnTo>
                    <a:pt x="18580" y="0"/>
                  </a:lnTo>
                  <a:lnTo>
                    <a:pt x="25805" y="1460"/>
                  </a:lnTo>
                  <a:lnTo>
                    <a:pt x="31707" y="5441"/>
                  </a:lnTo>
                  <a:lnTo>
                    <a:pt x="35687" y="11347"/>
                  </a:lnTo>
                  <a:lnTo>
                    <a:pt x="37147" y="18580"/>
                  </a:lnTo>
                  <a:lnTo>
                    <a:pt x="35687" y="25812"/>
                  </a:lnTo>
                  <a:lnTo>
                    <a:pt x="31707" y="31718"/>
                  </a:lnTo>
                  <a:lnTo>
                    <a:pt x="25805" y="35700"/>
                  </a:lnTo>
                  <a:lnTo>
                    <a:pt x="18580" y="37160"/>
                  </a:lnTo>
                  <a:lnTo>
                    <a:pt x="11347" y="35700"/>
                  </a:lnTo>
                  <a:lnTo>
                    <a:pt x="5441" y="31718"/>
                  </a:lnTo>
                  <a:lnTo>
                    <a:pt x="1460" y="25812"/>
                  </a:lnTo>
                  <a:lnTo>
                    <a:pt x="0" y="18580"/>
                  </a:lnTo>
                  <a:close/>
                </a:path>
              </a:pathLst>
            </a:custGeom>
            <a:ln w="3175">
              <a:solidFill>
                <a:srgbClr val="FFFFFF"/>
              </a:solidFill>
            </a:ln>
          </p:spPr>
          <p:txBody>
            <a:bodyPr wrap="square" lIns="0" tIns="0" rIns="0" bIns="0" rtlCol="0"/>
            <a:lstStyle/>
            <a:p/>
          </p:txBody>
        </p:sp>
        <p:sp>
          <p:nvSpPr>
            <p:cNvPr id="248" name="object 248" descr=""/>
            <p:cNvSpPr/>
            <p:nvPr/>
          </p:nvSpPr>
          <p:spPr>
            <a:xfrm>
              <a:off x="12744325" y="4629736"/>
              <a:ext cx="7620" cy="7620"/>
            </a:xfrm>
            <a:custGeom>
              <a:avLst/>
              <a:gdLst/>
              <a:ahLst/>
              <a:cxnLst/>
              <a:rect l="l" t="t" r="r" b="b"/>
              <a:pathLst>
                <a:path w="7620" h="7620">
                  <a:moveTo>
                    <a:pt x="5524" y="0"/>
                  </a:moveTo>
                  <a:lnTo>
                    <a:pt x="1587" y="0"/>
                  </a:lnTo>
                  <a:lnTo>
                    <a:pt x="0" y="1587"/>
                  </a:lnTo>
                  <a:lnTo>
                    <a:pt x="0" y="3556"/>
                  </a:lnTo>
                  <a:lnTo>
                    <a:pt x="0" y="5524"/>
                  </a:lnTo>
                  <a:lnTo>
                    <a:pt x="1587" y="7112"/>
                  </a:lnTo>
                  <a:lnTo>
                    <a:pt x="5524" y="7112"/>
                  </a:lnTo>
                  <a:lnTo>
                    <a:pt x="7112" y="5524"/>
                  </a:lnTo>
                  <a:lnTo>
                    <a:pt x="7112" y="1587"/>
                  </a:lnTo>
                  <a:lnTo>
                    <a:pt x="5524" y="0"/>
                  </a:lnTo>
                  <a:close/>
                </a:path>
              </a:pathLst>
            </a:custGeom>
            <a:solidFill>
              <a:srgbClr val="FFFFFF"/>
            </a:solidFill>
          </p:spPr>
          <p:txBody>
            <a:bodyPr wrap="square" lIns="0" tIns="0" rIns="0" bIns="0" rtlCol="0"/>
            <a:lstStyle/>
            <a:p/>
          </p:txBody>
        </p:sp>
        <p:pic>
          <p:nvPicPr>
            <p:cNvPr id="249" name="object 249" descr=""/>
            <p:cNvPicPr/>
            <p:nvPr/>
          </p:nvPicPr>
          <p:blipFill>
            <a:blip r:embed="rId45" cstate="print"/>
            <a:stretch>
              <a:fillRect/>
            </a:stretch>
          </p:blipFill>
          <p:spPr>
            <a:xfrm>
              <a:off x="12711124" y="4609973"/>
              <a:ext cx="60477" cy="18618"/>
            </a:xfrm>
            <a:prstGeom prst="rect">
              <a:avLst/>
            </a:prstGeom>
          </p:spPr>
        </p:pic>
        <p:sp>
          <p:nvSpPr>
            <p:cNvPr id="250" name="object 250" descr=""/>
            <p:cNvSpPr/>
            <p:nvPr/>
          </p:nvSpPr>
          <p:spPr>
            <a:xfrm>
              <a:off x="12711128" y="4609973"/>
              <a:ext cx="60960" cy="46355"/>
            </a:xfrm>
            <a:custGeom>
              <a:avLst/>
              <a:gdLst/>
              <a:ahLst/>
              <a:cxnLst/>
              <a:rect l="l" t="t" r="r" b="b"/>
              <a:pathLst>
                <a:path w="60959" h="46354">
                  <a:moveTo>
                    <a:pt x="0" y="32804"/>
                  </a:moveTo>
                  <a:lnTo>
                    <a:pt x="16913" y="40676"/>
                  </a:lnTo>
                  <a:lnTo>
                    <a:pt x="28306" y="44511"/>
                  </a:lnTo>
                  <a:lnTo>
                    <a:pt x="34734" y="45753"/>
                  </a:lnTo>
                  <a:lnTo>
                    <a:pt x="36753" y="45847"/>
                  </a:lnTo>
                  <a:lnTo>
                    <a:pt x="45524" y="44076"/>
                  </a:lnTo>
                  <a:lnTo>
                    <a:pt x="52685" y="39249"/>
                  </a:lnTo>
                  <a:lnTo>
                    <a:pt x="57513" y="32088"/>
                  </a:lnTo>
                  <a:lnTo>
                    <a:pt x="59283" y="23317"/>
                  </a:lnTo>
                  <a:lnTo>
                    <a:pt x="60464" y="5930"/>
                  </a:lnTo>
                  <a:lnTo>
                    <a:pt x="58483" y="393"/>
                  </a:lnTo>
                  <a:lnTo>
                    <a:pt x="54927" y="0"/>
                  </a:lnTo>
                  <a:lnTo>
                    <a:pt x="0" y="0"/>
                  </a:lnTo>
                  <a:lnTo>
                    <a:pt x="0" y="32804"/>
                  </a:lnTo>
                  <a:close/>
                </a:path>
              </a:pathLst>
            </a:custGeom>
            <a:ln w="3175">
              <a:solidFill>
                <a:srgbClr val="FFFFFF"/>
              </a:solidFill>
            </a:ln>
          </p:spPr>
          <p:txBody>
            <a:bodyPr wrap="square" lIns="0" tIns="0" rIns="0" bIns="0" rtlCol="0"/>
            <a:lstStyle/>
            <a:p/>
          </p:txBody>
        </p:sp>
        <p:pic>
          <p:nvPicPr>
            <p:cNvPr id="251" name="object 251" descr=""/>
            <p:cNvPicPr/>
            <p:nvPr/>
          </p:nvPicPr>
          <p:blipFill>
            <a:blip r:embed="rId76" cstate="print"/>
            <a:stretch>
              <a:fillRect/>
            </a:stretch>
          </p:blipFill>
          <p:spPr>
            <a:xfrm>
              <a:off x="12694017" y="4547146"/>
              <a:ext cx="75497" cy="55714"/>
            </a:xfrm>
            <a:prstGeom prst="rect">
              <a:avLst/>
            </a:prstGeom>
          </p:spPr>
        </p:pic>
        <p:sp>
          <p:nvSpPr>
            <p:cNvPr id="252" name="object 252" descr=""/>
            <p:cNvSpPr/>
            <p:nvPr/>
          </p:nvSpPr>
          <p:spPr>
            <a:xfrm>
              <a:off x="12702434" y="4547138"/>
              <a:ext cx="66675" cy="55880"/>
            </a:xfrm>
            <a:custGeom>
              <a:avLst/>
              <a:gdLst/>
              <a:ahLst/>
              <a:cxnLst/>
              <a:rect l="l" t="t" r="r" b="b"/>
              <a:pathLst>
                <a:path w="66675" h="55879">
                  <a:moveTo>
                    <a:pt x="4737" y="0"/>
                  </a:moveTo>
                  <a:lnTo>
                    <a:pt x="0" y="0"/>
                  </a:lnTo>
                  <a:lnTo>
                    <a:pt x="0" y="13042"/>
                  </a:lnTo>
                  <a:lnTo>
                    <a:pt x="4343" y="55727"/>
                  </a:lnTo>
                  <a:lnTo>
                    <a:pt x="66395" y="55727"/>
                  </a:lnTo>
                  <a:lnTo>
                    <a:pt x="66413" y="43499"/>
                  </a:lnTo>
                  <a:lnTo>
                    <a:pt x="65355" y="32454"/>
                  </a:lnTo>
                  <a:lnTo>
                    <a:pt x="37960" y="2854"/>
                  </a:lnTo>
                  <a:lnTo>
                    <a:pt x="4737" y="0"/>
                  </a:lnTo>
                  <a:close/>
                </a:path>
              </a:pathLst>
            </a:custGeom>
            <a:solidFill>
              <a:srgbClr val="414042"/>
            </a:solidFill>
          </p:spPr>
          <p:txBody>
            <a:bodyPr wrap="square" lIns="0" tIns="0" rIns="0" bIns="0" rtlCol="0"/>
            <a:lstStyle/>
            <a:p/>
          </p:txBody>
        </p:sp>
        <p:pic>
          <p:nvPicPr>
            <p:cNvPr id="253" name="object 253" descr=""/>
            <p:cNvPicPr/>
            <p:nvPr/>
          </p:nvPicPr>
          <p:blipFill>
            <a:blip r:embed="rId77" cstate="print"/>
            <a:stretch>
              <a:fillRect/>
            </a:stretch>
          </p:blipFill>
          <p:spPr>
            <a:xfrm>
              <a:off x="12707963" y="4551781"/>
              <a:ext cx="55914" cy="46443"/>
            </a:xfrm>
            <a:prstGeom prst="rect">
              <a:avLst/>
            </a:prstGeom>
          </p:spPr>
        </p:pic>
        <p:sp>
          <p:nvSpPr>
            <p:cNvPr id="254" name="object 254" descr=""/>
            <p:cNvSpPr/>
            <p:nvPr/>
          </p:nvSpPr>
          <p:spPr>
            <a:xfrm>
              <a:off x="12707966" y="4551776"/>
              <a:ext cx="55880" cy="46990"/>
            </a:xfrm>
            <a:custGeom>
              <a:avLst/>
              <a:gdLst/>
              <a:ahLst/>
              <a:cxnLst/>
              <a:rect l="l" t="t" r="r" b="b"/>
              <a:pathLst>
                <a:path w="55879" h="46989">
                  <a:moveTo>
                    <a:pt x="0" y="10871"/>
                  </a:moveTo>
                  <a:lnTo>
                    <a:pt x="0" y="0"/>
                  </a:lnTo>
                  <a:lnTo>
                    <a:pt x="3949" y="0"/>
                  </a:lnTo>
                  <a:lnTo>
                    <a:pt x="44462" y="8242"/>
                  </a:lnTo>
                  <a:lnTo>
                    <a:pt x="55349" y="36256"/>
                  </a:lnTo>
                  <a:lnTo>
                    <a:pt x="55333" y="40182"/>
                  </a:lnTo>
                  <a:lnTo>
                    <a:pt x="55333" y="46443"/>
                  </a:lnTo>
                  <a:lnTo>
                    <a:pt x="48094" y="46443"/>
                  </a:lnTo>
                  <a:lnTo>
                    <a:pt x="3619" y="46443"/>
                  </a:lnTo>
                  <a:lnTo>
                    <a:pt x="0" y="10871"/>
                  </a:lnTo>
                  <a:close/>
                </a:path>
              </a:pathLst>
            </a:custGeom>
            <a:ln w="3175">
              <a:solidFill>
                <a:srgbClr val="BCBEC0"/>
              </a:solidFill>
            </a:ln>
          </p:spPr>
          <p:txBody>
            <a:bodyPr wrap="square" lIns="0" tIns="0" rIns="0" bIns="0" rtlCol="0"/>
            <a:lstStyle/>
            <a:p/>
          </p:txBody>
        </p:sp>
        <p:sp>
          <p:nvSpPr>
            <p:cNvPr id="255" name="object 255" descr=""/>
            <p:cNvSpPr/>
            <p:nvPr/>
          </p:nvSpPr>
          <p:spPr>
            <a:xfrm>
              <a:off x="12708760" y="4556822"/>
              <a:ext cx="44450" cy="3810"/>
            </a:xfrm>
            <a:custGeom>
              <a:avLst/>
              <a:gdLst/>
              <a:ahLst/>
              <a:cxnLst/>
              <a:rect l="l" t="t" r="r" b="b"/>
              <a:pathLst>
                <a:path w="44450" h="3810">
                  <a:moveTo>
                    <a:pt x="44259" y="3555"/>
                  </a:moveTo>
                  <a:lnTo>
                    <a:pt x="0" y="0"/>
                  </a:lnTo>
                </a:path>
              </a:pathLst>
            </a:custGeom>
            <a:ln w="3175">
              <a:solidFill>
                <a:srgbClr val="BCBEC0"/>
              </a:solidFill>
            </a:ln>
          </p:spPr>
          <p:txBody>
            <a:bodyPr wrap="square" lIns="0" tIns="0" rIns="0" bIns="0" rtlCol="0"/>
            <a:lstStyle/>
            <a:p/>
          </p:txBody>
        </p:sp>
        <p:sp>
          <p:nvSpPr>
            <p:cNvPr id="256" name="object 256" descr=""/>
            <p:cNvSpPr/>
            <p:nvPr/>
          </p:nvSpPr>
          <p:spPr>
            <a:xfrm>
              <a:off x="12708751" y="4563536"/>
              <a:ext cx="50800" cy="4445"/>
            </a:xfrm>
            <a:custGeom>
              <a:avLst/>
              <a:gdLst/>
              <a:ahLst/>
              <a:cxnLst/>
              <a:rect l="l" t="t" r="r" b="b"/>
              <a:pathLst>
                <a:path w="50800" h="4445">
                  <a:moveTo>
                    <a:pt x="50393" y="4152"/>
                  </a:moveTo>
                  <a:lnTo>
                    <a:pt x="0" y="0"/>
                  </a:lnTo>
                </a:path>
              </a:pathLst>
            </a:custGeom>
            <a:ln w="3175">
              <a:solidFill>
                <a:srgbClr val="BCBEC0"/>
              </a:solidFill>
            </a:ln>
          </p:spPr>
          <p:txBody>
            <a:bodyPr wrap="square" lIns="0" tIns="0" rIns="0" bIns="0" rtlCol="0"/>
            <a:lstStyle/>
            <a:p/>
          </p:txBody>
        </p:sp>
        <p:sp>
          <p:nvSpPr>
            <p:cNvPr id="257" name="object 257" descr=""/>
            <p:cNvSpPr/>
            <p:nvPr/>
          </p:nvSpPr>
          <p:spPr>
            <a:xfrm>
              <a:off x="12708755" y="4569465"/>
              <a:ext cx="53340" cy="4445"/>
            </a:xfrm>
            <a:custGeom>
              <a:avLst/>
              <a:gdLst/>
              <a:ahLst/>
              <a:cxnLst/>
              <a:rect l="l" t="t" r="r" b="b"/>
              <a:pathLst>
                <a:path w="53340" h="4445">
                  <a:moveTo>
                    <a:pt x="52958" y="4152"/>
                  </a:moveTo>
                  <a:lnTo>
                    <a:pt x="0" y="0"/>
                  </a:lnTo>
                </a:path>
              </a:pathLst>
            </a:custGeom>
            <a:ln w="3175">
              <a:solidFill>
                <a:srgbClr val="BCBEC0"/>
              </a:solidFill>
            </a:ln>
          </p:spPr>
          <p:txBody>
            <a:bodyPr wrap="square" lIns="0" tIns="0" rIns="0" bIns="0" rtlCol="0"/>
            <a:lstStyle/>
            <a:p/>
          </p:txBody>
        </p:sp>
        <p:sp>
          <p:nvSpPr>
            <p:cNvPr id="258" name="object 258" descr=""/>
            <p:cNvSpPr/>
            <p:nvPr/>
          </p:nvSpPr>
          <p:spPr>
            <a:xfrm>
              <a:off x="12708761" y="4576183"/>
              <a:ext cx="54610" cy="4445"/>
            </a:xfrm>
            <a:custGeom>
              <a:avLst/>
              <a:gdLst/>
              <a:ahLst/>
              <a:cxnLst/>
              <a:rect l="l" t="t" r="r" b="b"/>
              <a:pathLst>
                <a:path w="54609" h="4445">
                  <a:moveTo>
                    <a:pt x="54533" y="4152"/>
                  </a:moveTo>
                  <a:lnTo>
                    <a:pt x="0" y="0"/>
                  </a:lnTo>
                </a:path>
              </a:pathLst>
            </a:custGeom>
            <a:ln w="3175">
              <a:solidFill>
                <a:srgbClr val="BCBEC0"/>
              </a:solidFill>
            </a:ln>
          </p:spPr>
          <p:txBody>
            <a:bodyPr wrap="square" lIns="0" tIns="0" rIns="0" bIns="0" rtlCol="0"/>
            <a:lstStyle/>
            <a:p/>
          </p:txBody>
        </p:sp>
        <p:sp>
          <p:nvSpPr>
            <p:cNvPr id="259" name="object 259" descr=""/>
            <p:cNvSpPr/>
            <p:nvPr/>
          </p:nvSpPr>
          <p:spPr>
            <a:xfrm>
              <a:off x="12709942" y="4582906"/>
              <a:ext cx="53975" cy="4445"/>
            </a:xfrm>
            <a:custGeom>
              <a:avLst/>
              <a:gdLst/>
              <a:ahLst/>
              <a:cxnLst/>
              <a:rect l="l" t="t" r="r" b="b"/>
              <a:pathLst>
                <a:path w="53975" h="4445">
                  <a:moveTo>
                    <a:pt x="53352" y="3949"/>
                  </a:moveTo>
                  <a:lnTo>
                    <a:pt x="0" y="0"/>
                  </a:lnTo>
                </a:path>
              </a:pathLst>
            </a:custGeom>
            <a:ln w="3175">
              <a:solidFill>
                <a:srgbClr val="BCBEC0"/>
              </a:solidFill>
            </a:ln>
          </p:spPr>
          <p:txBody>
            <a:bodyPr wrap="square" lIns="0" tIns="0" rIns="0" bIns="0" rtlCol="0"/>
            <a:lstStyle/>
            <a:p/>
          </p:txBody>
        </p:sp>
        <p:sp>
          <p:nvSpPr>
            <p:cNvPr id="260" name="object 260" descr=""/>
            <p:cNvSpPr/>
            <p:nvPr/>
          </p:nvSpPr>
          <p:spPr>
            <a:xfrm>
              <a:off x="12722900" y="4568002"/>
              <a:ext cx="22860" cy="6985"/>
            </a:xfrm>
            <a:custGeom>
              <a:avLst/>
              <a:gdLst/>
              <a:ahLst/>
              <a:cxnLst/>
              <a:rect l="l" t="t" r="r" b="b"/>
              <a:pathLst>
                <a:path w="22859" h="6985">
                  <a:moveTo>
                    <a:pt x="1498" y="0"/>
                  </a:moveTo>
                  <a:lnTo>
                    <a:pt x="253" y="1041"/>
                  </a:lnTo>
                  <a:lnTo>
                    <a:pt x="126" y="2463"/>
                  </a:lnTo>
                  <a:lnTo>
                    <a:pt x="0" y="3873"/>
                  </a:lnTo>
                  <a:lnTo>
                    <a:pt x="1041" y="5118"/>
                  </a:lnTo>
                  <a:lnTo>
                    <a:pt x="20802" y="6883"/>
                  </a:lnTo>
                  <a:lnTo>
                    <a:pt x="22047" y="5829"/>
                  </a:lnTo>
                  <a:lnTo>
                    <a:pt x="22301" y="3009"/>
                  </a:lnTo>
                  <a:lnTo>
                    <a:pt x="21247" y="1752"/>
                  </a:lnTo>
                  <a:lnTo>
                    <a:pt x="1498" y="0"/>
                  </a:lnTo>
                  <a:close/>
                </a:path>
              </a:pathLst>
            </a:custGeom>
            <a:solidFill>
              <a:srgbClr val="BCBEC0"/>
            </a:solidFill>
          </p:spPr>
          <p:txBody>
            <a:bodyPr wrap="square" lIns="0" tIns="0" rIns="0" bIns="0" rtlCol="0"/>
            <a:lstStyle/>
            <a:p/>
          </p:txBody>
        </p:sp>
        <p:sp>
          <p:nvSpPr>
            <p:cNvPr id="261" name="object 261" descr=""/>
            <p:cNvSpPr/>
            <p:nvPr/>
          </p:nvSpPr>
          <p:spPr>
            <a:xfrm>
              <a:off x="11952028" y="4493255"/>
              <a:ext cx="822960" cy="112395"/>
            </a:xfrm>
            <a:custGeom>
              <a:avLst/>
              <a:gdLst/>
              <a:ahLst/>
              <a:cxnLst/>
              <a:rect l="l" t="t" r="r" b="b"/>
              <a:pathLst>
                <a:path w="822959" h="112395">
                  <a:moveTo>
                    <a:pt x="0" y="52171"/>
                  </a:moveTo>
                  <a:lnTo>
                    <a:pt x="79565" y="29514"/>
                  </a:lnTo>
                  <a:lnTo>
                    <a:pt x="106067" y="12451"/>
                  </a:lnTo>
                  <a:lnTo>
                    <a:pt x="125604" y="3689"/>
                  </a:lnTo>
                  <a:lnTo>
                    <a:pt x="147811" y="461"/>
                  </a:lnTo>
                  <a:lnTo>
                    <a:pt x="182321" y="0"/>
                  </a:lnTo>
                  <a:lnTo>
                    <a:pt x="210476" y="1751"/>
                  </a:lnTo>
                  <a:lnTo>
                    <a:pt x="257157" y="12944"/>
                  </a:lnTo>
                  <a:lnTo>
                    <a:pt x="297816" y="33037"/>
                  </a:lnTo>
                  <a:lnTo>
                    <a:pt x="311746" y="42163"/>
                  </a:lnTo>
                  <a:lnTo>
                    <a:pt x="409232" y="47955"/>
                  </a:lnTo>
                  <a:lnTo>
                    <a:pt x="742378" y="47561"/>
                  </a:lnTo>
                  <a:lnTo>
                    <a:pt x="781995" y="47058"/>
                  </a:lnTo>
                  <a:lnTo>
                    <a:pt x="802898" y="49442"/>
                  </a:lnTo>
                  <a:lnTo>
                    <a:pt x="812017" y="57010"/>
                  </a:lnTo>
                  <a:lnTo>
                    <a:pt x="816279" y="72059"/>
                  </a:lnTo>
                  <a:lnTo>
                    <a:pt x="821527" y="93970"/>
                  </a:lnTo>
                  <a:lnTo>
                    <a:pt x="822920" y="105424"/>
                  </a:lnTo>
                  <a:lnTo>
                    <a:pt x="820139" y="110155"/>
                  </a:lnTo>
                  <a:lnTo>
                    <a:pt x="812863" y="111899"/>
                  </a:lnTo>
                </a:path>
              </a:pathLst>
            </a:custGeom>
            <a:ln w="3175">
              <a:solidFill>
                <a:srgbClr val="808285"/>
              </a:solidFill>
            </a:ln>
          </p:spPr>
          <p:txBody>
            <a:bodyPr wrap="square" lIns="0" tIns="0" rIns="0" bIns="0" rtlCol="0"/>
            <a:lstStyle/>
            <a:p/>
          </p:txBody>
        </p:sp>
        <p:pic>
          <p:nvPicPr>
            <p:cNvPr id="262" name="object 262" descr=""/>
            <p:cNvPicPr/>
            <p:nvPr/>
          </p:nvPicPr>
          <p:blipFill>
            <a:blip r:embed="rId78" cstate="print"/>
            <a:stretch>
              <a:fillRect/>
            </a:stretch>
          </p:blipFill>
          <p:spPr>
            <a:xfrm>
              <a:off x="12291707" y="4556582"/>
              <a:ext cx="139115" cy="94145"/>
            </a:xfrm>
            <a:prstGeom prst="rect">
              <a:avLst/>
            </a:prstGeom>
          </p:spPr>
        </p:pic>
        <p:pic>
          <p:nvPicPr>
            <p:cNvPr id="263" name="object 263" descr=""/>
            <p:cNvPicPr/>
            <p:nvPr/>
          </p:nvPicPr>
          <p:blipFill>
            <a:blip r:embed="rId79" cstate="print"/>
            <a:stretch>
              <a:fillRect/>
            </a:stretch>
          </p:blipFill>
          <p:spPr>
            <a:xfrm>
              <a:off x="12285380" y="4550257"/>
              <a:ext cx="151764" cy="106794"/>
            </a:xfrm>
            <a:prstGeom prst="rect">
              <a:avLst/>
            </a:prstGeom>
          </p:spPr>
        </p:pic>
        <p:sp>
          <p:nvSpPr>
            <p:cNvPr id="264" name="object 264" descr=""/>
            <p:cNvSpPr/>
            <p:nvPr/>
          </p:nvSpPr>
          <p:spPr>
            <a:xfrm>
              <a:off x="11649448" y="4068008"/>
              <a:ext cx="1428750" cy="134620"/>
            </a:xfrm>
            <a:custGeom>
              <a:avLst/>
              <a:gdLst/>
              <a:ahLst/>
              <a:cxnLst/>
              <a:rect l="l" t="t" r="r" b="b"/>
              <a:pathLst>
                <a:path w="1428750" h="134620">
                  <a:moveTo>
                    <a:pt x="674420" y="0"/>
                  </a:moveTo>
                  <a:lnTo>
                    <a:pt x="0" y="0"/>
                  </a:lnTo>
                  <a:lnTo>
                    <a:pt x="173824" y="134378"/>
                  </a:lnTo>
                  <a:lnTo>
                    <a:pt x="1252982" y="134378"/>
                  </a:lnTo>
                  <a:lnTo>
                    <a:pt x="1428750" y="2616"/>
                  </a:lnTo>
                  <a:lnTo>
                    <a:pt x="1428750" y="1397"/>
                  </a:lnTo>
                  <a:lnTo>
                    <a:pt x="674420" y="0"/>
                  </a:lnTo>
                  <a:close/>
                </a:path>
              </a:pathLst>
            </a:custGeom>
            <a:solidFill>
              <a:srgbClr val="414042"/>
            </a:solidFill>
          </p:spPr>
          <p:txBody>
            <a:bodyPr wrap="square" lIns="0" tIns="0" rIns="0" bIns="0" rtlCol="0"/>
            <a:lstStyle/>
            <a:p/>
          </p:txBody>
        </p:sp>
        <p:pic>
          <p:nvPicPr>
            <p:cNvPr id="265" name="object 265" descr=""/>
            <p:cNvPicPr/>
            <p:nvPr/>
          </p:nvPicPr>
          <p:blipFill>
            <a:blip r:embed="rId80" cstate="print"/>
            <a:stretch>
              <a:fillRect/>
            </a:stretch>
          </p:blipFill>
          <p:spPr>
            <a:xfrm>
              <a:off x="12726649" y="4112818"/>
              <a:ext cx="209067" cy="433531"/>
            </a:xfrm>
            <a:prstGeom prst="rect">
              <a:avLst/>
            </a:prstGeom>
          </p:spPr>
        </p:pic>
        <p:pic>
          <p:nvPicPr>
            <p:cNvPr id="266" name="object 266" descr=""/>
            <p:cNvPicPr/>
            <p:nvPr/>
          </p:nvPicPr>
          <p:blipFill>
            <a:blip r:embed="rId81" cstate="print"/>
            <a:stretch>
              <a:fillRect/>
            </a:stretch>
          </p:blipFill>
          <p:spPr>
            <a:xfrm>
              <a:off x="12763132" y="4462310"/>
              <a:ext cx="44538" cy="98132"/>
            </a:xfrm>
            <a:prstGeom prst="rect">
              <a:avLst/>
            </a:prstGeom>
          </p:spPr>
        </p:pic>
        <p:sp>
          <p:nvSpPr>
            <p:cNvPr id="267" name="object 267" descr=""/>
            <p:cNvSpPr/>
            <p:nvPr/>
          </p:nvSpPr>
          <p:spPr>
            <a:xfrm>
              <a:off x="12763146" y="4462563"/>
              <a:ext cx="27940" cy="92710"/>
            </a:xfrm>
            <a:custGeom>
              <a:avLst/>
              <a:gdLst/>
              <a:ahLst/>
              <a:cxnLst/>
              <a:rect l="l" t="t" r="r" b="b"/>
              <a:pathLst>
                <a:path w="27940" h="92710">
                  <a:moveTo>
                    <a:pt x="18707" y="0"/>
                  </a:moveTo>
                  <a:lnTo>
                    <a:pt x="0" y="20955"/>
                  </a:lnTo>
                  <a:lnTo>
                    <a:pt x="6477" y="86029"/>
                  </a:lnTo>
                  <a:lnTo>
                    <a:pt x="27343" y="92214"/>
                  </a:lnTo>
                  <a:lnTo>
                    <a:pt x="18707" y="0"/>
                  </a:lnTo>
                  <a:close/>
                </a:path>
              </a:pathLst>
            </a:custGeom>
            <a:solidFill>
              <a:srgbClr val="414042"/>
            </a:solidFill>
          </p:spPr>
          <p:txBody>
            <a:bodyPr wrap="square" lIns="0" tIns="0" rIns="0" bIns="0" rtlCol="0"/>
            <a:lstStyle/>
            <a:p/>
          </p:txBody>
        </p:sp>
        <p:pic>
          <p:nvPicPr>
            <p:cNvPr id="268" name="object 268" descr=""/>
            <p:cNvPicPr/>
            <p:nvPr/>
          </p:nvPicPr>
          <p:blipFill>
            <a:blip r:embed="rId82" cstate="print"/>
            <a:stretch>
              <a:fillRect/>
            </a:stretch>
          </p:blipFill>
          <p:spPr>
            <a:xfrm>
              <a:off x="11788221" y="4112812"/>
              <a:ext cx="208279" cy="434327"/>
            </a:xfrm>
            <a:prstGeom prst="rect">
              <a:avLst/>
            </a:prstGeom>
          </p:spPr>
        </p:pic>
        <p:pic>
          <p:nvPicPr>
            <p:cNvPr id="269" name="object 269" descr=""/>
            <p:cNvPicPr/>
            <p:nvPr/>
          </p:nvPicPr>
          <p:blipFill>
            <a:blip r:embed="rId83" cstate="print"/>
            <a:stretch>
              <a:fillRect/>
            </a:stretch>
          </p:blipFill>
          <p:spPr>
            <a:xfrm>
              <a:off x="11915482" y="4462310"/>
              <a:ext cx="44513" cy="98132"/>
            </a:xfrm>
            <a:prstGeom prst="rect">
              <a:avLst/>
            </a:prstGeom>
          </p:spPr>
        </p:pic>
        <p:sp>
          <p:nvSpPr>
            <p:cNvPr id="270" name="object 270" descr=""/>
            <p:cNvSpPr/>
            <p:nvPr/>
          </p:nvSpPr>
          <p:spPr>
            <a:xfrm>
              <a:off x="11932658" y="4462563"/>
              <a:ext cx="27940" cy="92710"/>
            </a:xfrm>
            <a:custGeom>
              <a:avLst/>
              <a:gdLst/>
              <a:ahLst/>
              <a:cxnLst/>
              <a:rect l="l" t="t" r="r" b="b"/>
              <a:pathLst>
                <a:path w="27940" h="92710">
                  <a:moveTo>
                    <a:pt x="8636" y="0"/>
                  </a:moveTo>
                  <a:lnTo>
                    <a:pt x="0" y="92214"/>
                  </a:lnTo>
                  <a:lnTo>
                    <a:pt x="22733" y="84975"/>
                  </a:lnTo>
                  <a:lnTo>
                    <a:pt x="27343" y="20955"/>
                  </a:lnTo>
                  <a:lnTo>
                    <a:pt x="8636" y="0"/>
                  </a:lnTo>
                  <a:close/>
                </a:path>
              </a:pathLst>
            </a:custGeom>
            <a:solidFill>
              <a:srgbClr val="414042"/>
            </a:solidFill>
          </p:spPr>
          <p:txBody>
            <a:bodyPr wrap="square" lIns="0" tIns="0" rIns="0" bIns="0" rtlCol="0"/>
            <a:lstStyle/>
            <a:p/>
          </p:txBody>
        </p:sp>
        <p:pic>
          <p:nvPicPr>
            <p:cNvPr id="271" name="object 271" descr=""/>
            <p:cNvPicPr/>
            <p:nvPr/>
          </p:nvPicPr>
          <p:blipFill>
            <a:blip r:embed="rId54" cstate="print"/>
            <a:stretch>
              <a:fillRect/>
            </a:stretch>
          </p:blipFill>
          <p:spPr>
            <a:xfrm>
              <a:off x="12274820" y="4113606"/>
              <a:ext cx="172364" cy="146875"/>
            </a:xfrm>
            <a:prstGeom prst="rect">
              <a:avLst/>
            </a:prstGeom>
          </p:spPr>
        </p:pic>
        <p:pic>
          <p:nvPicPr>
            <p:cNvPr id="272" name="object 272" descr=""/>
            <p:cNvPicPr/>
            <p:nvPr/>
          </p:nvPicPr>
          <p:blipFill>
            <a:blip r:embed="rId84" cstate="print"/>
            <a:stretch>
              <a:fillRect/>
            </a:stretch>
          </p:blipFill>
          <p:spPr>
            <a:xfrm>
              <a:off x="12279375" y="4206151"/>
              <a:ext cx="163258" cy="42798"/>
            </a:xfrm>
            <a:prstGeom prst="rect">
              <a:avLst/>
            </a:prstGeom>
          </p:spPr>
        </p:pic>
        <p:pic>
          <p:nvPicPr>
            <p:cNvPr id="273" name="object 273" descr=""/>
            <p:cNvPicPr/>
            <p:nvPr/>
          </p:nvPicPr>
          <p:blipFill>
            <a:blip r:embed="rId85" cstate="print"/>
            <a:stretch>
              <a:fillRect/>
            </a:stretch>
          </p:blipFill>
          <p:spPr>
            <a:xfrm>
              <a:off x="11644274" y="4601565"/>
              <a:ext cx="1432928" cy="236842"/>
            </a:xfrm>
            <a:prstGeom prst="rect">
              <a:avLst/>
            </a:prstGeom>
          </p:spPr>
        </p:pic>
        <p:sp>
          <p:nvSpPr>
            <p:cNvPr id="274" name="object 274" descr=""/>
            <p:cNvSpPr/>
            <p:nvPr/>
          </p:nvSpPr>
          <p:spPr>
            <a:xfrm>
              <a:off x="12041321" y="4612588"/>
              <a:ext cx="57150" cy="46355"/>
            </a:xfrm>
            <a:custGeom>
              <a:avLst/>
              <a:gdLst/>
              <a:ahLst/>
              <a:cxnLst/>
              <a:rect l="l" t="t" r="r" b="b"/>
              <a:pathLst>
                <a:path w="57150" h="46354">
                  <a:moveTo>
                    <a:pt x="56768" y="0"/>
                  </a:moveTo>
                  <a:lnTo>
                    <a:pt x="7111" y="8889"/>
                  </a:lnTo>
                  <a:lnTo>
                    <a:pt x="0" y="34582"/>
                  </a:lnTo>
                  <a:lnTo>
                    <a:pt x="49415" y="46037"/>
                  </a:lnTo>
                  <a:lnTo>
                    <a:pt x="47866" y="41097"/>
                  </a:lnTo>
                  <a:lnTo>
                    <a:pt x="47028" y="35826"/>
                  </a:lnTo>
                  <a:lnTo>
                    <a:pt x="47028" y="30365"/>
                  </a:lnTo>
                  <a:lnTo>
                    <a:pt x="47687" y="22043"/>
                  </a:lnTo>
                  <a:lnTo>
                    <a:pt x="49598" y="14139"/>
                  </a:lnTo>
                  <a:lnTo>
                    <a:pt x="52659" y="6757"/>
                  </a:lnTo>
                  <a:lnTo>
                    <a:pt x="56768" y="0"/>
                  </a:lnTo>
                  <a:close/>
                </a:path>
              </a:pathLst>
            </a:custGeom>
            <a:solidFill>
              <a:srgbClr val="58595B"/>
            </a:solidFill>
          </p:spPr>
          <p:txBody>
            <a:bodyPr wrap="square" lIns="0" tIns="0" rIns="0" bIns="0" rtlCol="0"/>
            <a:lstStyle/>
            <a:p/>
          </p:txBody>
        </p:sp>
        <p:sp>
          <p:nvSpPr>
            <p:cNvPr id="275" name="object 275" descr=""/>
            <p:cNvSpPr/>
            <p:nvPr/>
          </p:nvSpPr>
          <p:spPr>
            <a:xfrm>
              <a:off x="12046939" y="4612980"/>
              <a:ext cx="50800" cy="42545"/>
            </a:xfrm>
            <a:custGeom>
              <a:avLst/>
              <a:gdLst/>
              <a:ahLst/>
              <a:cxnLst/>
              <a:rect l="l" t="t" r="r" b="b"/>
              <a:pathLst>
                <a:path w="50800" h="42545">
                  <a:moveTo>
                    <a:pt x="50228" y="0"/>
                  </a:moveTo>
                  <a:lnTo>
                    <a:pt x="45516" y="1193"/>
                  </a:lnTo>
                  <a:lnTo>
                    <a:pt x="6235" y="8242"/>
                  </a:lnTo>
                  <a:lnTo>
                    <a:pt x="0" y="30784"/>
                  </a:lnTo>
                  <a:lnTo>
                    <a:pt x="44856" y="42100"/>
                  </a:lnTo>
                  <a:lnTo>
                    <a:pt x="45377" y="42214"/>
                  </a:lnTo>
                  <a:lnTo>
                    <a:pt x="43827" y="37274"/>
                  </a:lnTo>
                  <a:lnTo>
                    <a:pt x="42989" y="32016"/>
                  </a:lnTo>
                  <a:lnTo>
                    <a:pt x="42989" y="26555"/>
                  </a:lnTo>
                  <a:lnTo>
                    <a:pt x="43474" y="19405"/>
                  </a:lnTo>
                  <a:lnTo>
                    <a:pt x="44884" y="12553"/>
                  </a:lnTo>
                  <a:lnTo>
                    <a:pt x="47157" y="6063"/>
                  </a:lnTo>
                  <a:lnTo>
                    <a:pt x="50228" y="0"/>
                  </a:lnTo>
                  <a:close/>
                </a:path>
              </a:pathLst>
            </a:custGeom>
            <a:solidFill>
              <a:srgbClr val="939598"/>
            </a:solidFill>
          </p:spPr>
          <p:txBody>
            <a:bodyPr wrap="square" lIns="0" tIns="0" rIns="0" bIns="0" rtlCol="0"/>
            <a:lstStyle/>
            <a:p/>
          </p:txBody>
        </p:sp>
        <p:sp>
          <p:nvSpPr>
            <p:cNvPr id="276" name="object 276" descr=""/>
            <p:cNvSpPr/>
            <p:nvPr/>
          </p:nvSpPr>
          <p:spPr>
            <a:xfrm>
              <a:off x="12046937" y="4613366"/>
              <a:ext cx="50165" cy="30480"/>
            </a:xfrm>
            <a:custGeom>
              <a:avLst/>
              <a:gdLst/>
              <a:ahLst/>
              <a:cxnLst/>
              <a:rect l="l" t="t" r="r" b="b"/>
              <a:pathLst>
                <a:path w="50165" h="30479">
                  <a:moveTo>
                    <a:pt x="50050" y="0"/>
                  </a:moveTo>
                  <a:lnTo>
                    <a:pt x="6235" y="7848"/>
                  </a:lnTo>
                  <a:lnTo>
                    <a:pt x="0" y="30391"/>
                  </a:lnTo>
                </a:path>
              </a:pathLst>
            </a:custGeom>
            <a:ln w="3175">
              <a:solidFill>
                <a:srgbClr val="FFFFFF"/>
              </a:solidFill>
            </a:ln>
          </p:spPr>
          <p:txBody>
            <a:bodyPr wrap="square" lIns="0" tIns="0" rIns="0" bIns="0" rtlCol="0"/>
            <a:lstStyle/>
            <a:p/>
          </p:txBody>
        </p:sp>
        <p:pic>
          <p:nvPicPr>
            <p:cNvPr id="277" name="object 277" descr=""/>
            <p:cNvPicPr/>
            <p:nvPr/>
          </p:nvPicPr>
          <p:blipFill>
            <a:blip r:embed="rId86" cstate="print"/>
            <a:stretch>
              <a:fillRect/>
            </a:stretch>
          </p:blipFill>
          <p:spPr>
            <a:xfrm>
              <a:off x="12175222" y="4601565"/>
              <a:ext cx="75869" cy="67817"/>
            </a:xfrm>
            <a:prstGeom prst="rect">
              <a:avLst/>
            </a:prstGeom>
          </p:spPr>
        </p:pic>
        <p:sp>
          <p:nvSpPr>
            <p:cNvPr id="278" name="object 278" descr=""/>
            <p:cNvSpPr/>
            <p:nvPr/>
          </p:nvSpPr>
          <p:spPr>
            <a:xfrm>
              <a:off x="12183393" y="4612588"/>
              <a:ext cx="57150" cy="46355"/>
            </a:xfrm>
            <a:custGeom>
              <a:avLst/>
              <a:gdLst/>
              <a:ahLst/>
              <a:cxnLst/>
              <a:rect l="l" t="t" r="r" b="b"/>
              <a:pathLst>
                <a:path w="57150" h="46354">
                  <a:moveTo>
                    <a:pt x="0" y="0"/>
                  </a:moveTo>
                  <a:lnTo>
                    <a:pt x="4109" y="6757"/>
                  </a:lnTo>
                  <a:lnTo>
                    <a:pt x="7170" y="14139"/>
                  </a:lnTo>
                  <a:lnTo>
                    <a:pt x="9081" y="22043"/>
                  </a:lnTo>
                  <a:lnTo>
                    <a:pt x="9740" y="30365"/>
                  </a:lnTo>
                  <a:lnTo>
                    <a:pt x="9740" y="35826"/>
                  </a:lnTo>
                  <a:lnTo>
                    <a:pt x="8902" y="41097"/>
                  </a:lnTo>
                  <a:lnTo>
                    <a:pt x="7353" y="46037"/>
                  </a:lnTo>
                  <a:lnTo>
                    <a:pt x="56768" y="34582"/>
                  </a:lnTo>
                  <a:lnTo>
                    <a:pt x="49656" y="8889"/>
                  </a:lnTo>
                  <a:lnTo>
                    <a:pt x="0" y="0"/>
                  </a:lnTo>
                  <a:close/>
                </a:path>
              </a:pathLst>
            </a:custGeom>
            <a:solidFill>
              <a:srgbClr val="58595B"/>
            </a:solidFill>
          </p:spPr>
          <p:txBody>
            <a:bodyPr wrap="square" lIns="0" tIns="0" rIns="0" bIns="0" rtlCol="0"/>
            <a:lstStyle/>
            <a:p/>
          </p:txBody>
        </p:sp>
        <p:sp>
          <p:nvSpPr>
            <p:cNvPr id="279" name="object 279" descr=""/>
            <p:cNvSpPr/>
            <p:nvPr/>
          </p:nvSpPr>
          <p:spPr>
            <a:xfrm>
              <a:off x="12184315" y="4612980"/>
              <a:ext cx="50800" cy="42545"/>
            </a:xfrm>
            <a:custGeom>
              <a:avLst/>
              <a:gdLst/>
              <a:ahLst/>
              <a:cxnLst/>
              <a:rect l="l" t="t" r="r" b="b"/>
              <a:pathLst>
                <a:path w="50800" h="42545">
                  <a:moveTo>
                    <a:pt x="0" y="0"/>
                  </a:moveTo>
                  <a:lnTo>
                    <a:pt x="3070" y="6063"/>
                  </a:lnTo>
                  <a:lnTo>
                    <a:pt x="5343" y="12553"/>
                  </a:lnTo>
                  <a:lnTo>
                    <a:pt x="6754" y="19405"/>
                  </a:lnTo>
                  <a:lnTo>
                    <a:pt x="7239" y="26555"/>
                  </a:lnTo>
                  <a:lnTo>
                    <a:pt x="7239" y="32016"/>
                  </a:lnTo>
                  <a:lnTo>
                    <a:pt x="6400" y="37274"/>
                  </a:lnTo>
                  <a:lnTo>
                    <a:pt x="4851" y="42214"/>
                  </a:lnTo>
                  <a:lnTo>
                    <a:pt x="5372" y="42100"/>
                  </a:lnTo>
                  <a:lnTo>
                    <a:pt x="50228" y="30784"/>
                  </a:lnTo>
                  <a:lnTo>
                    <a:pt x="43992" y="8242"/>
                  </a:lnTo>
                  <a:lnTo>
                    <a:pt x="4711" y="1193"/>
                  </a:lnTo>
                  <a:lnTo>
                    <a:pt x="0" y="0"/>
                  </a:lnTo>
                  <a:close/>
                </a:path>
              </a:pathLst>
            </a:custGeom>
            <a:solidFill>
              <a:srgbClr val="939598"/>
            </a:solidFill>
          </p:spPr>
          <p:txBody>
            <a:bodyPr wrap="square" lIns="0" tIns="0" rIns="0" bIns="0" rtlCol="0"/>
            <a:lstStyle/>
            <a:p/>
          </p:txBody>
        </p:sp>
        <p:sp>
          <p:nvSpPr>
            <p:cNvPr id="280" name="object 280" descr=""/>
            <p:cNvSpPr/>
            <p:nvPr/>
          </p:nvSpPr>
          <p:spPr>
            <a:xfrm>
              <a:off x="12184495" y="4613366"/>
              <a:ext cx="50165" cy="30480"/>
            </a:xfrm>
            <a:custGeom>
              <a:avLst/>
              <a:gdLst/>
              <a:ahLst/>
              <a:cxnLst/>
              <a:rect l="l" t="t" r="r" b="b"/>
              <a:pathLst>
                <a:path w="50165" h="30479">
                  <a:moveTo>
                    <a:pt x="0" y="0"/>
                  </a:moveTo>
                  <a:lnTo>
                    <a:pt x="43815" y="7848"/>
                  </a:lnTo>
                  <a:lnTo>
                    <a:pt x="50050" y="30391"/>
                  </a:lnTo>
                </a:path>
              </a:pathLst>
            </a:custGeom>
            <a:ln w="3175">
              <a:solidFill>
                <a:srgbClr val="FFFFFF"/>
              </a:solidFill>
            </a:ln>
          </p:spPr>
          <p:txBody>
            <a:bodyPr wrap="square" lIns="0" tIns="0" rIns="0" bIns="0" rtlCol="0"/>
            <a:lstStyle/>
            <a:p/>
          </p:txBody>
        </p:sp>
        <p:pic>
          <p:nvPicPr>
            <p:cNvPr id="281" name="object 281" descr=""/>
            <p:cNvPicPr/>
            <p:nvPr/>
          </p:nvPicPr>
          <p:blipFill>
            <a:blip r:embed="rId87" cstate="print"/>
            <a:stretch>
              <a:fillRect/>
            </a:stretch>
          </p:blipFill>
          <p:spPr>
            <a:xfrm>
              <a:off x="12009525" y="4497472"/>
              <a:ext cx="262420" cy="262411"/>
            </a:xfrm>
            <a:prstGeom prst="rect">
              <a:avLst/>
            </a:prstGeom>
          </p:spPr>
        </p:pic>
        <p:pic>
          <p:nvPicPr>
            <p:cNvPr id="282" name="object 282" descr=""/>
            <p:cNvPicPr/>
            <p:nvPr/>
          </p:nvPicPr>
          <p:blipFill>
            <a:blip r:embed="rId88" cstate="print"/>
            <a:stretch>
              <a:fillRect/>
            </a:stretch>
          </p:blipFill>
          <p:spPr>
            <a:xfrm>
              <a:off x="12088558" y="4589157"/>
              <a:ext cx="104330" cy="104330"/>
            </a:xfrm>
            <a:prstGeom prst="rect">
              <a:avLst/>
            </a:prstGeom>
          </p:spPr>
        </p:pic>
        <p:pic>
          <p:nvPicPr>
            <p:cNvPr id="283" name="object 283" descr=""/>
            <p:cNvPicPr/>
            <p:nvPr/>
          </p:nvPicPr>
          <p:blipFill>
            <a:blip r:embed="rId60" cstate="print"/>
            <a:stretch>
              <a:fillRect/>
            </a:stretch>
          </p:blipFill>
          <p:spPr>
            <a:xfrm>
              <a:off x="12087781" y="4588370"/>
              <a:ext cx="105905" cy="105917"/>
            </a:xfrm>
            <a:prstGeom prst="rect">
              <a:avLst/>
            </a:prstGeom>
          </p:spPr>
        </p:pic>
      </p:grpSp>
      <p:grpSp>
        <p:nvGrpSpPr>
          <p:cNvPr id="284" name="object 284" descr=""/>
          <p:cNvGrpSpPr/>
          <p:nvPr/>
        </p:nvGrpSpPr>
        <p:grpSpPr>
          <a:xfrm>
            <a:off x="8730900" y="763206"/>
            <a:ext cx="1329055" cy="702310"/>
            <a:chOff x="8730900" y="763206"/>
            <a:chExt cx="1329055" cy="702310"/>
          </a:xfrm>
        </p:grpSpPr>
        <p:pic>
          <p:nvPicPr>
            <p:cNvPr id="285" name="object 285" descr=""/>
            <p:cNvPicPr/>
            <p:nvPr/>
          </p:nvPicPr>
          <p:blipFill>
            <a:blip r:embed="rId89" cstate="print"/>
            <a:stretch>
              <a:fillRect/>
            </a:stretch>
          </p:blipFill>
          <p:spPr>
            <a:xfrm>
              <a:off x="8731478" y="763206"/>
              <a:ext cx="1328001" cy="701814"/>
            </a:xfrm>
            <a:prstGeom prst="rect">
              <a:avLst/>
            </a:prstGeom>
          </p:spPr>
        </p:pic>
        <p:sp>
          <p:nvSpPr>
            <p:cNvPr id="286" name="object 286" descr=""/>
            <p:cNvSpPr/>
            <p:nvPr/>
          </p:nvSpPr>
          <p:spPr>
            <a:xfrm>
              <a:off x="8732725" y="1005287"/>
              <a:ext cx="1327150" cy="459740"/>
            </a:xfrm>
            <a:custGeom>
              <a:avLst/>
              <a:gdLst/>
              <a:ahLst/>
              <a:cxnLst/>
              <a:rect l="l" t="t" r="r" b="b"/>
              <a:pathLst>
                <a:path w="1327150" h="459740">
                  <a:moveTo>
                    <a:pt x="571347" y="0"/>
                  </a:moveTo>
                  <a:lnTo>
                    <a:pt x="1143" y="90246"/>
                  </a:lnTo>
                  <a:lnTo>
                    <a:pt x="0" y="459727"/>
                  </a:lnTo>
                  <a:lnTo>
                    <a:pt x="1326553" y="459727"/>
                  </a:lnTo>
                  <a:lnTo>
                    <a:pt x="1326553" y="162394"/>
                  </a:lnTo>
                  <a:lnTo>
                    <a:pt x="571347" y="0"/>
                  </a:lnTo>
                  <a:close/>
                </a:path>
              </a:pathLst>
            </a:custGeom>
            <a:solidFill>
              <a:srgbClr val="93B1B5"/>
            </a:solidFill>
          </p:spPr>
          <p:txBody>
            <a:bodyPr wrap="square" lIns="0" tIns="0" rIns="0" bIns="0" rtlCol="0"/>
            <a:lstStyle/>
            <a:p/>
          </p:txBody>
        </p:sp>
        <p:sp>
          <p:nvSpPr>
            <p:cNvPr id="287" name="object 287" descr=""/>
            <p:cNvSpPr/>
            <p:nvPr/>
          </p:nvSpPr>
          <p:spPr>
            <a:xfrm>
              <a:off x="8734193" y="1005289"/>
              <a:ext cx="1325880" cy="459740"/>
            </a:xfrm>
            <a:custGeom>
              <a:avLst/>
              <a:gdLst/>
              <a:ahLst/>
              <a:cxnLst/>
              <a:rect l="l" t="t" r="r" b="b"/>
              <a:pathLst>
                <a:path w="1325879" h="459740">
                  <a:moveTo>
                    <a:pt x="569887" y="0"/>
                  </a:moveTo>
                  <a:lnTo>
                    <a:pt x="1092" y="153898"/>
                  </a:lnTo>
                  <a:lnTo>
                    <a:pt x="0" y="459727"/>
                  </a:lnTo>
                  <a:lnTo>
                    <a:pt x="1325283" y="459727"/>
                  </a:lnTo>
                  <a:lnTo>
                    <a:pt x="1325283" y="269455"/>
                  </a:lnTo>
                  <a:lnTo>
                    <a:pt x="569887" y="0"/>
                  </a:lnTo>
                  <a:close/>
                </a:path>
              </a:pathLst>
            </a:custGeom>
            <a:solidFill>
              <a:srgbClr val="BCBEC0"/>
            </a:solidFill>
          </p:spPr>
          <p:txBody>
            <a:bodyPr wrap="square" lIns="0" tIns="0" rIns="0" bIns="0" rtlCol="0"/>
            <a:lstStyle/>
            <a:p/>
          </p:txBody>
        </p:sp>
        <p:sp>
          <p:nvSpPr>
            <p:cNvPr id="288" name="object 288" descr=""/>
            <p:cNvSpPr/>
            <p:nvPr/>
          </p:nvSpPr>
          <p:spPr>
            <a:xfrm>
              <a:off x="8838145" y="1088971"/>
              <a:ext cx="317500" cy="162560"/>
            </a:xfrm>
            <a:custGeom>
              <a:avLst/>
              <a:gdLst/>
              <a:ahLst/>
              <a:cxnLst/>
              <a:rect l="l" t="t" r="r" b="b"/>
              <a:pathLst>
                <a:path w="317500" h="162559">
                  <a:moveTo>
                    <a:pt x="316903" y="0"/>
                  </a:moveTo>
                  <a:lnTo>
                    <a:pt x="0" y="161937"/>
                  </a:lnTo>
                </a:path>
              </a:pathLst>
            </a:custGeom>
            <a:ln w="8788">
              <a:solidFill>
                <a:srgbClr val="FFF200"/>
              </a:solidFill>
              <a:prstDash val="lgDash"/>
            </a:ln>
          </p:spPr>
          <p:txBody>
            <a:bodyPr wrap="square" lIns="0" tIns="0" rIns="0" bIns="0" rtlCol="0"/>
            <a:lstStyle/>
            <a:p/>
          </p:txBody>
        </p:sp>
        <p:pic>
          <p:nvPicPr>
            <p:cNvPr id="289" name="object 289" descr=""/>
            <p:cNvPicPr/>
            <p:nvPr/>
          </p:nvPicPr>
          <p:blipFill>
            <a:blip r:embed="rId90" cstate="print"/>
            <a:stretch>
              <a:fillRect/>
            </a:stretch>
          </p:blipFill>
          <p:spPr>
            <a:xfrm>
              <a:off x="9262505" y="951585"/>
              <a:ext cx="68195" cy="84620"/>
            </a:xfrm>
            <a:prstGeom prst="rect">
              <a:avLst/>
            </a:prstGeom>
          </p:spPr>
        </p:pic>
        <p:sp>
          <p:nvSpPr>
            <p:cNvPr id="290" name="object 290" descr=""/>
            <p:cNvSpPr/>
            <p:nvPr/>
          </p:nvSpPr>
          <p:spPr>
            <a:xfrm>
              <a:off x="8735294" y="1279487"/>
              <a:ext cx="46990" cy="24130"/>
            </a:xfrm>
            <a:custGeom>
              <a:avLst/>
              <a:gdLst/>
              <a:ahLst/>
              <a:cxnLst/>
              <a:rect l="l" t="t" r="r" b="b"/>
              <a:pathLst>
                <a:path w="46990" h="24130">
                  <a:moveTo>
                    <a:pt x="46926" y="0"/>
                  </a:moveTo>
                  <a:lnTo>
                    <a:pt x="0" y="23977"/>
                  </a:lnTo>
                </a:path>
              </a:pathLst>
            </a:custGeom>
            <a:ln w="8788">
              <a:solidFill>
                <a:srgbClr val="FFF200"/>
              </a:solidFill>
            </a:ln>
          </p:spPr>
          <p:txBody>
            <a:bodyPr wrap="square" lIns="0" tIns="0" rIns="0" bIns="0" rtlCol="0"/>
            <a:lstStyle/>
            <a:p/>
          </p:txBody>
        </p:sp>
        <p:sp>
          <p:nvSpPr>
            <p:cNvPr id="291" name="object 291" descr=""/>
            <p:cNvSpPr/>
            <p:nvPr/>
          </p:nvSpPr>
          <p:spPr>
            <a:xfrm>
              <a:off x="9126080" y="1044905"/>
              <a:ext cx="376555" cy="93345"/>
            </a:xfrm>
            <a:custGeom>
              <a:avLst/>
              <a:gdLst/>
              <a:ahLst/>
              <a:cxnLst/>
              <a:rect l="l" t="t" r="r" b="b"/>
              <a:pathLst>
                <a:path w="376554" h="93344">
                  <a:moveTo>
                    <a:pt x="263969" y="22301"/>
                  </a:moveTo>
                  <a:lnTo>
                    <a:pt x="227723" y="0"/>
                  </a:lnTo>
                  <a:lnTo>
                    <a:pt x="134213" y="1498"/>
                  </a:lnTo>
                  <a:lnTo>
                    <a:pt x="99060" y="25476"/>
                  </a:lnTo>
                  <a:lnTo>
                    <a:pt x="263969" y="22301"/>
                  </a:lnTo>
                  <a:close/>
                </a:path>
                <a:path w="376554" h="93344">
                  <a:moveTo>
                    <a:pt x="376389" y="91579"/>
                  </a:moveTo>
                  <a:lnTo>
                    <a:pt x="313817" y="53098"/>
                  </a:lnTo>
                  <a:lnTo>
                    <a:pt x="60680" y="51650"/>
                  </a:lnTo>
                  <a:lnTo>
                    <a:pt x="0" y="93040"/>
                  </a:lnTo>
                  <a:lnTo>
                    <a:pt x="376389" y="91579"/>
                  </a:lnTo>
                  <a:close/>
                </a:path>
              </a:pathLst>
            </a:custGeom>
            <a:solidFill>
              <a:srgbClr val="808285"/>
            </a:solidFill>
          </p:spPr>
          <p:txBody>
            <a:bodyPr wrap="square" lIns="0" tIns="0" rIns="0" bIns="0" rtlCol="0"/>
            <a:lstStyle/>
            <a:p/>
          </p:txBody>
        </p:sp>
        <p:pic>
          <p:nvPicPr>
            <p:cNvPr id="292" name="object 292" descr=""/>
            <p:cNvPicPr/>
            <p:nvPr/>
          </p:nvPicPr>
          <p:blipFill>
            <a:blip r:embed="rId91" cstate="print"/>
            <a:stretch>
              <a:fillRect/>
            </a:stretch>
          </p:blipFill>
          <p:spPr>
            <a:xfrm>
              <a:off x="9205658" y="1018044"/>
              <a:ext cx="202373" cy="106108"/>
            </a:xfrm>
            <a:prstGeom prst="rect">
              <a:avLst/>
            </a:prstGeom>
          </p:spPr>
        </p:pic>
        <p:pic>
          <p:nvPicPr>
            <p:cNvPr id="293" name="object 293" descr=""/>
            <p:cNvPicPr/>
            <p:nvPr/>
          </p:nvPicPr>
          <p:blipFill>
            <a:blip r:embed="rId92" cstate="print"/>
            <a:stretch>
              <a:fillRect/>
            </a:stretch>
          </p:blipFill>
          <p:spPr>
            <a:xfrm>
              <a:off x="8773286" y="1321511"/>
              <a:ext cx="1245006" cy="143509"/>
            </a:xfrm>
            <a:prstGeom prst="rect">
              <a:avLst/>
            </a:prstGeom>
          </p:spPr>
        </p:pic>
        <p:sp>
          <p:nvSpPr>
            <p:cNvPr id="294" name="object 294" descr=""/>
            <p:cNvSpPr/>
            <p:nvPr/>
          </p:nvSpPr>
          <p:spPr>
            <a:xfrm>
              <a:off x="9015890" y="1165510"/>
              <a:ext cx="281940" cy="95250"/>
            </a:xfrm>
            <a:custGeom>
              <a:avLst/>
              <a:gdLst/>
              <a:ahLst/>
              <a:cxnLst/>
              <a:rect l="l" t="t" r="r" b="b"/>
              <a:pathLst>
                <a:path w="281940" h="95250">
                  <a:moveTo>
                    <a:pt x="203847" y="0"/>
                  </a:moveTo>
                  <a:lnTo>
                    <a:pt x="134935" y="2366"/>
                  </a:lnTo>
                  <a:lnTo>
                    <a:pt x="85787" y="20242"/>
                  </a:lnTo>
                  <a:lnTo>
                    <a:pt x="67041" y="31187"/>
                  </a:lnTo>
                  <a:lnTo>
                    <a:pt x="48738" y="35095"/>
                  </a:lnTo>
                  <a:lnTo>
                    <a:pt x="4903" y="53717"/>
                  </a:lnTo>
                  <a:lnTo>
                    <a:pt x="0" y="83164"/>
                  </a:lnTo>
                  <a:lnTo>
                    <a:pt x="429" y="89379"/>
                  </a:lnTo>
                  <a:lnTo>
                    <a:pt x="797" y="95246"/>
                  </a:lnTo>
                  <a:lnTo>
                    <a:pt x="281887" y="95246"/>
                  </a:lnTo>
                  <a:lnTo>
                    <a:pt x="281887" y="35582"/>
                  </a:lnTo>
                  <a:lnTo>
                    <a:pt x="203847" y="0"/>
                  </a:lnTo>
                  <a:close/>
                </a:path>
              </a:pathLst>
            </a:custGeom>
            <a:solidFill>
              <a:srgbClr val="414042"/>
            </a:solidFill>
          </p:spPr>
          <p:txBody>
            <a:bodyPr wrap="square" lIns="0" tIns="0" rIns="0" bIns="0" rtlCol="0"/>
            <a:lstStyle/>
            <a:p/>
          </p:txBody>
        </p:sp>
        <p:pic>
          <p:nvPicPr>
            <p:cNvPr id="295" name="object 295" descr=""/>
            <p:cNvPicPr/>
            <p:nvPr/>
          </p:nvPicPr>
          <p:blipFill>
            <a:blip r:embed="rId93" cstate="print"/>
            <a:stretch>
              <a:fillRect/>
            </a:stretch>
          </p:blipFill>
          <p:spPr>
            <a:xfrm>
              <a:off x="8773286" y="1166609"/>
              <a:ext cx="1245006" cy="298411"/>
            </a:xfrm>
            <a:prstGeom prst="rect">
              <a:avLst/>
            </a:prstGeom>
          </p:spPr>
        </p:pic>
        <p:sp>
          <p:nvSpPr>
            <p:cNvPr id="296" name="object 296" descr=""/>
            <p:cNvSpPr/>
            <p:nvPr/>
          </p:nvSpPr>
          <p:spPr>
            <a:xfrm>
              <a:off x="9803933" y="1156081"/>
              <a:ext cx="158115" cy="75565"/>
            </a:xfrm>
            <a:custGeom>
              <a:avLst/>
              <a:gdLst/>
              <a:ahLst/>
              <a:cxnLst/>
              <a:rect l="l" t="t" r="r" b="b"/>
              <a:pathLst>
                <a:path w="158115" h="75565">
                  <a:moveTo>
                    <a:pt x="48310" y="0"/>
                  </a:moveTo>
                  <a:lnTo>
                    <a:pt x="40762" y="1941"/>
                  </a:lnTo>
                  <a:lnTo>
                    <a:pt x="24155" y="9167"/>
                  </a:lnTo>
                  <a:lnTo>
                    <a:pt x="7548" y="23783"/>
                  </a:lnTo>
                  <a:lnTo>
                    <a:pt x="0" y="47891"/>
                  </a:lnTo>
                  <a:lnTo>
                    <a:pt x="404" y="62327"/>
                  </a:lnTo>
                  <a:lnTo>
                    <a:pt x="61425" y="75018"/>
                  </a:lnTo>
                  <a:lnTo>
                    <a:pt x="91538" y="75305"/>
                  </a:lnTo>
                  <a:lnTo>
                    <a:pt x="117119" y="74333"/>
                  </a:lnTo>
                  <a:lnTo>
                    <a:pt x="132854" y="72411"/>
                  </a:lnTo>
                  <a:lnTo>
                    <a:pt x="142317" y="68340"/>
                  </a:lnTo>
                  <a:lnTo>
                    <a:pt x="149307" y="59032"/>
                  </a:lnTo>
                  <a:lnTo>
                    <a:pt x="157619" y="41402"/>
                  </a:lnTo>
                  <a:lnTo>
                    <a:pt x="152138" y="34231"/>
                  </a:lnTo>
                  <a:lnTo>
                    <a:pt x="133892" y="18829"/>
                  </a:lnTo>
                  <a:lnTo>
                    <a:pt x="100183" y="4363"/>
                  </a:lnTo>
                  <a:lnTo>
                    <a:pt x="48310" y="0"/>
                  </a:lnTo>
                  <a:close/>
                </a:path>
              </a:pathLst>
            </a:custGeom>
            <a:solidFill>
              <a:srgbClr val="58595B"/>
            </a:solidFill>
          </p:spPr>
          <p:txBody>
            <a:bodyPr wrap="square" lIns="0" tIns="0" rIns="0" bIns="0" rtlCol="0"/>
            <a:lstStyle/>
            <a:p/>
          </p:txBody>
        </p:sp>
        <p:sp>
          <p:nvSpPr>
            <p:cNvPr id="297" name="object 297" descr=""/>
            <p:cNvSpPr/>
            <p:nvPr/>
          </p:nvSpPr>
          <p:spPr>
            <a:xfrm>
              <a:off x="9806006" y="1196214"/>
              <a:ext cx="45085" cy="20955"/>
            </a:xfrm>
            <a:custGeom>
              <a:avLst/>
              <a:gdLst/>
              <a:ahLst/>
              <a:cxnLst/>
              <a:rect l="l" t="t" r="r" b="b"/>
              <a:pathLst>
                <a:path w="45084" h="20955">
                  <a:moveTo>
                    <a:pt x="44716" y="0"/>
                  </a:moveTo>
                  <a:lnTo>
                    <a:pt x="0" y="0"/>
                  </a:lnTo>
                  <a:lnTo>
                    <a:pt x="1587" y="20612"/>
                  </a:lnTo>
                  <a:lnTo>
                    <a:pt x="44716" y="0"/>
                  </a:lnTo>
                  <a:close/>
                </a:path>
              </a:pathLst>
            </a:custGeom>
            <a:solidFill>
              <a:srgbClr val="414042"/>
            </a:solidFill>
          </p:spPr>
          <p:txBody>
            <a:bodyPr wrap="square" lIns="0" tIns="0" rIns="0" bIns="0" rtlCol="0"/>
            <a:lstStyle/>
            <a:p/>
          </p:txBody>
        </p:sp>
        <p:pic>
          <p:nvPicPr>
            <p:cNvPr id="298" name="object 298" descr=""/>
            <p:cNvPicPr/>
            <p:nvPr/>
          </p:nvPicPr>
          <p:blipFill>
            <a:blip r:embed="rId94" cstate="print"/>
            <a:stretch>
              <a:fillRect/>
            </a:stretch>
          </p:blipFill>
          <p:spPr>
            <a:xfrm>
              <a:off x="9804475" y="1155700"/>
              <a:ext cx="157087" cy="76136"/>
            </a:xfrm>
            <a:prstGeom prst="rect">
              <a:avLst/>
            </a:prstGeom>
          </p:spPr>
        </p:pic>
        <p:sp>
          <p:nvSpPr>
            <p:cNvPr id="299" name="object 299" descr=""/>
            <p:cNvSpPr/>
            <p:nvPr/>
          </p:nvSpPr>
          <p:spPr>
            <a:xfrm>
              <a:off x="9853219" y="1162177"/>
              <a:ext cx="93345" cy="63500"/>
            </a:xfrm>
            <a:custGeom>
              <a:avLst/>
              <a:gdLst/>
              <a:ahLst/>
              <a:cxnLst/>
              <a:rect l="l" t="t" r="r" b="b"/>
              <a:pathLst>
                <a:path w="93345" h="63500">
                  <a:moveTo>
                    <a:pt x="0" y="0"/>
                  </a:moveTo>
                  <a:lnTo>
                    <a:pt x="0" y="56845"/>
                  </a:lnTo>
                  <a:lnTo>
                    <a:pt x="1701" y="63195"/>
                  </a:lnTo>
                  <a:lnTo>
                    <a:pt x="47345" y="63195"/>
                  </a:lnTo>
                  <a:lnTo>
                    <a:pt x="70359" y="58645"/>
                  </a:lnTo>
                  <a:lnTo>
                    <a:pt x="84362" y="49107"/>
                  </a:lnTo>
                  <a:lnTo>
                    <a:pt x="91322" y="39660"/>
                  </a:lnTo>
                  <a:lnTo>
                    <a:pt x="93205" y="35382"/>
                  </a:lnTo>
                  <a:lnTo>
                    <a:pt x="80356" y="14252"/>
                  </a:lnTo>
                  <a:lnTo>
                    <a:pt x="67279" y="3598"/>
                  </a:lnTo>
                  <a:lnTo>
                    <a:pt x="49476" y="723"/>
                  </a:lnTo>
                  <a:lnTo>
                    <a:pt x="8788" y="723"/>
                  </a:lnTo>
                  <a:lnTo>
                    <a:pt x="0" y="0"/>
                  </a:lnTo>
                  <a:close/>
                </a:path>
                <a:path w="93345" h="63500">
                  <a:moveTo>
                    <a:pt x="46061" y="172"/>
                  </a:moveTo>
                  <a:lnTo>
                    <a:pt x="8788" y="723"/>
                  </a:lnTo>
                  <a:lnTo>
                    <a:pt x="49476" y="723"/>
                  </a:lnTo>
                  <a:lnTo>
                    <a:pt x="46061" y="172"/>
                  </a:lnTo>
                  <a:close/>
                </a:path>
              </a:pathLst>
            </a:custGeom>
            <a:solidFill>
              <a:srgbClr val="BCBEC0"/>
            </a:solidFill>
          </p:spPr>
          <p:txBody>
            <a:bodyPr wrap="square" lIns="0" tIns="0" rIns="0" bIns="0" rtlCol="0"/>
            <a:lstStyle/>
            <a:p/>
          </p:txBody>
        </p:sp>
        <p:pic>
          <p:nvPicPr>
            <p:cNvPr id="300" name="object 300" descr=""/>
            <p:cNvPicPr/>
            <p:nvPr/>
          </p:nvPicPr>
          <p:blipFill>
            <a:blip r:embed="rId95" cstate="print"/>
            <a:stretch>
              <a:fillRect/>
            </a:stretch>
          </p:blipFill>
          <p:spPr>
            <a:xfrm>
              <a:off x="9853219" y="1162177"/>
              <a:ext cx="93217" cy="63195"/>
            </a:xfrm>
            <a:prstGeom prst="rect">
              <a:avLst/>
            </a:prstGeom>
          </p:spPr>
        </p:pic>
        <p:sp>
          <p:nvSpPr>
            <p:cNvPr id="301" name="object 301" descr=""/>
            <p:cNvSpPr/>
            <p:nvPr/>
          </p:nvSpPr>
          <p:spPr>
            <a:xfrm>
              <a:off x="9851793" y="1158071"/>
              <a:ext cx="109855" cy="74295"/>
            </a:xfrm>
            <a:custGeom>
              <a:avLst/>
              <a:gdLst/>
              <a:ahLst/>
              <a:cxnLst/>
              <a:rect l="l" t="t" r="r" b="b"/>
              <a:pathLst>
                <a:path w="109854" h="74294">
                  <a:moveTo>
                    <a:pt x="109766" y="38506"/>
                  </a:moveTo>
                  <a:lnTo>
                    <a:pt x="84993" y="68838"/>
                  </a:lnTo>
                  <a:lnTo>
                    <a:pt x="33879" y="71679"/>
                  </a:lnTo>
                  <a:lnTo>
                    <a:pt x="20434" y="71526"/>
                  </a:lnTo>
                  <a:lnTo>
                    <a:pt x="9347" y="71526"/>
                  </a:lnTo>
                  <a:lnTo>
                    <a:pt x="0" y="73761"/>
                  </a:lnTo>
                  <a:lnTo>
                    <a:pt x="0" y="61303"/>
                  </a:lnTo>
                  <a:lnTo>
                    <a:pt x="0" y="11099"/>
                  </a:lnTo>
                  <a:lnTo>
                    <a:pt x="0" y="2095"/>
                  </a:lnTo>
                  <a:lnTo>
                    <a:pt x="9347" y="2095"/>
                  </a:lnTo>
                  <a:lnTo>
                    <a:pt x="46584" y="0"/>
                  </a:lnTo>
                  <a:lnTo>
                    <a:pt x="69457" y="3094"/>
                  </a:lnTo>
                  <a:lnTo>
                    <a:pt x="87380" y="14791"/>
                  </a:lnTo>
                  <a:lnTo>
                    <a:pt x="109766" y="38506"/>
                  </a:lnTo>
                  <a:close/>
                </a:path>
              </a:pathLst>
            </a:custGeom>
            <a:ln w="3175">
              <a:solidFill>
                <a:srgbClr val="D1D3D4"/>
              </a:solidFill>
            </a:ln>
          </p:spPr>
          <p:txBody>
            <a:bodyPr wrap="square" lIns="0" tIns="0" rIns="0" bIns="0" rtlCol="0"/>
            <a:lstStyle/>
            <a:p/>
          </p:txBody>
        </p:sp>
        <p:pic>
          <p:nvPicPr>
            <p:cNvPr id="302" name="object 302" descr=""/>
            <p:cNvPicPr/>
            <p:nvPr/>
          </p:nvPicPr>
          <p:blipFill>
            <a:blip r:embed="rId96" cstate="print"/>
            <a:stretch>
              <a:fillRect/>
            </a:stretch>
          </p:blipFill>
          <p:spPr>
            <a:xfrm>
              <a:off x="9736467" y="1205369"/>
              <a:ext cx="323011" cy="259651"/>
            </a:xfrm>
            <a:prstGeom prst="rect">
              <a:avLst/>
            </a:prstGeom>
          </p:spPr>
        </p:pic>
        <p:sp>
          <p:nvSpPr>
            <p:cNvPr id="303" name="object 303" descr=""/>
            <p:cNvSpPr/>
            <p:nvPr/>
          </p:nvSpPr>
          <p:spPr>
            <a:xfrm>
              <a:off x="9803859" y="1248807"/>
              <a:ext cx="29845" cy="43815"/>
            </a:xfrm>
            <a:custGeom>
              <a:avLst/>
              <a:gdLst/>
              <a:ahLst/>
              <a:cxnLst/>
              <a:rect l="l" t="t" r="r" b="b"/>
              <a:pathLst>
                <a:path w="29845" h="43815">
                  <a:moveTo>
                    <a:pt x="0" y="0"/>
                  </a:moveTo>
                  <a:lnTo>
                    <a:pt x="0" y="30619"/>
                  </a:lnTo>
                  <a:lnTo>
                    <a:pt x="29591" y="43510"/>
                  </a:lnTo>
                  <a:lnTo>
                    <a:pt x="29591" y="10248"/>
                  </a:lnTo>
                  <a:lnTo>
                    <a:pt x="0" y="0"/>
                  </a:lnTo>
                  <a:close/>
                </a:path>
              </a:pathLst>
            </a:custGeom>
            <a:solidFill>
              <a:srgbClr val="414042"/>
            </a:solidFill>
          </p:spPr>
          <p:txBody>
            <a:bodyPr wrap="square" lIns="0" tIns="0" rIns="0" bIns="0" rtlCol="0"/>
            <a:lstStyle/>
            <a:p/>
          </p:txBody>
        </p:sp>
        <p:pic>
          <p:nvPicPr>
            <p:cNvPr id="304" name="object 304" descr=""/>
            <p:cNvPicPr/>
            <p:nvPr/>
          </p:nvPicPr>
          <p:blipFill>
            <a:blip r:embed="rId97" cstate="print"/>
            <a:stretch>
              <a:fillRect/>
            </a:stretch>
          </p:blipFill>
          <p:spPr>
            <a:xfrm>
              <a:off x="9804602" y="1255802"/>
              <a:ext cx="49708" cy="37972"/>
            </a:xfrm>
            <a:prstGeom prst="rect">
              <a:avLst/>
            </a:prstGeom>
          </p:spPr>
        </p:pic>
        <p:sp>
          <p:nvSpPr>
            <p:cNvPr id="305" name="object 305" descr=""/>
            <p:cNvSpPr/>
            <p:nvPr/>
          </p:nvSpPr>
          <p:spPr>
            <a:xfrm>
              <a:off x="9807597" y="1271006"/>
              <a:ext cx="22225" cy="14604"/>
            </a:xfrm>
            <a:custGeom>
              <a:avLst/>
              <a:gdLst/>
              <a:ahLst/>
              <a:cxnLst/>
              <a:rect l="l" t="t" r="r" b="b"/>
              <a:pathLst>
                <a:path w="22225" h="14605">
                  <a:moveTo>
                    <a:pt x="21996" y="14211"/>
                  </a:moveTo>
                  <a:lnTo>
                    <a:pt x="0" y="4635"/>
                  </a:lnTo>
                  <a:lnTo>
                    <a:pt x="0" y="0"/>
                  </a:lnTo>
                </a:path>
              </a:pathLst>
            </a:custGeom>
            <a:ln w="3175">
              <a:solidFill>
                <a:srgbClr val="FFFFFF"/>
              </a:solidFill>
            </a:ln>
          </p:spPr>
          <p:txBody>
            <a:bodyPr wrap="square" lIns="0" tIns="0" rIns="0" bIns="0" rtlCol="0"/>
            <a:lstStyle/>
            <a:p/>
          </p:txBody>
        </p:sp>
        <p:pic>
          <p:nvPicPr>
            <p:cNvPr id="306" name="object 306" descr=""/>
            <p:cNvPicPr/>
            <p:nvPr/>
          </p:nvPicPr>
          <p:blipFill>
            <a:blip r:embed="rId98" cstate="print"/>
            <a:stretch>
              <a:fillRect/>
            </a:stretch>
          </p:blipFill>
          <p:spPr>
            <a:xfrm>
              <a:off x="9833698" y="1273378"/>
              <a:ext cx="38188" cy="37338"/>
            </a:xfrm>
            <a:prstGeom prst="rect">
              <a:avLst/>
            </a:prstGeom>
          </p:spPr>
        </p:pic>
        <p:sp>
          <p:nvSpPr>
            <p:cNvPr id="307" name="object 307" descr=""/>
            <p:cNvSpPr/>
            <p:nvPr/>
          </p:nvSpPr>
          <p:spPr>
            <a:xfrm>
              <a:off x="9804176" y="1250260"/>
              <a:ext cx="29845" cy="43815"/>
            </a:xfrm>
            <a:custGeom>
              <a:avLst/>
              <a:gdLst/>
              <a:ahLst/>
              <a:cxnLst/>
              <a:rect l="l" t="t" r="r" b="b"/>
              <a:pathLst>
                <a:path w="29845" h="43815">
                  <a:moveTo>
                    <a:pt x="0" y="0"/>
                  </a:moveTo>
                  <a:lnTo>
                    <a:pt x="0" y="30619"/>
                  </a:lnTo>
                  <a:lnTo>
                    <a:pt x="29832" y="43561"/>
                  </a:lnTo>
                  <a:lnTo>
                    <a:pt x="29591" y="10248"/>
                  </a:lnTo>
                  <a:lnTo>
                    <a:pt x="0" y="0"/>
                  </a:lnTo>
                  <a:close/>
                </a:path>
              </a:pathLst>
            </a:custGeom>
            <a:ln w="3175">
              <a:solidFill>
                <a:srgbClr val="6D6E71"/>
              </a:solidFill>
            </a:ln>
          </p:spPr>
          <p:txBody>
            <a:bodyPr wrap="square" lIns="0" tIns="0" rIns="0" bIns="0" rtlCol="0"/>
            <a:lstStyle/>
            <a:p/>
          </p:txBody>
        </p:sp>
        <p:sp>
          <p:nvSpPr>
            <p:cNvPr id="308" name="object 308" descr=""/>
            <p:cNvSpPr/>
            <p:nvPr/>
          </p:nvSpPr>
          <p:spPr>
            <a:xfrm>
              <a:off x="8828927" y="1156081"/>
              <a:ext cx="158115" cy="75565"/>
            </a:xfrm>
            <a:custGeom>
              <a:avLst/>
              <a:gdLst/>
              <a:ahLst/>
              <a:cxnLst/>
              <a:rect l="l" t="t" r="r" b="b"/>
              <a:pathLst>
                <a:path w="158115" h="75565">
                  <a:moveTo>
                    <a:pt x="109308" y="0"/>
                  </a:moveTo>
                  <a:lnTo>
                    <a:pt x="57435" y="4363"/>
                  </a:lnTo>
                  <a:lnTo>
                    <a:pt x="23726" y="18829"/>
                  </a:lnTo>
                  <a:lnTo>
                    <a:pt x="5481" y="34231"/>
                  </a:lnTo>
                  <a:lnTo>
                    <a:pt x="0" y="41402"/>
                  </a:lnTo>
                  <a:lnTo>
                    <a:pt x="8312" y="59032"/>
                  </a:lnTo>
                  <a:lnTo>
                    <a:pt x="15301" y="68340"/>
                  </a:lnTo>
                  <a:lnTo>
                    <a:pt x="24765" y="72411"/>
                  </a:lnTo>
                  <a:lnTo>
                    <a:pt x="40500" y="74333"/>
                  </a:lnTo>
                  <a:lnTo>
                    <a:pt x="66081" y="75305"/>
                  </a:lnTo>
                  <a:lnTo>
                    <a:pt x="96194" y="75018"/>
                  </a:lnTo>
                  <a:lnTo>
                    <a:pt x="146711" y="72868"/>
                  </a:lnTo>
                  <a:lnTo>
                    <a:pt x="157619" y="47891"/>
                  </a:lnTo>
                  <a:lnTo>
                    <a:pt x="150071" y="23783"/>
                  </a:lnTo>
                  <a:lnTo>
                    <a:pt x="133464" y="9167"/>
                  </a:lnTo>
                  <a:lnTo>
                    <a:pt x="116857" y="1941"/>
                  </a:lnTo>
                  <a:lnTo>
                    <a:pt x="109308" y="0"/>
                  </a:lnTo>
                  <a:close/>
                </a:path>
              </a:pathLst>
            </a:custGeom>
            <a:solidFill>
              <a:srgbClr val="58595B"/>
            </a:solidFill>
          </p:spPr>
          <p:txBody>
            <a:bodyPr wrap="square" lIns="0" tIns="0" rIns="0" bIns="0" rtlCol="0"/>
            <a:lstStyle/>
            <a:p/>
          </p:txBody>
        </p:sp>
        <p:sp>
          <p:nvSpPr>
            <p:cNvPr id="309" name="object 309" descr=""/>
            <p:cNvSpPr/>
            <p:nvPr/>
          </p:nvSpPr>
          <p:spPr>
            <a:xfrm>
              <a:off x="8939759" y="1196214"/>
              <a:ext cx="45085" cy="20955"/>
            </a:xfrm>
            <a:custGeom>
              <a:avLst/>
              <a:gdLst/>
              <a:ahLst/>
              <a:cxnLst/>
              <a:rect l="l" t="t" r="r" b="b"/>
              <a:pathLst>
                <a:path w="45084" h="20955">
                  <a:moveTo>
                    <a:pt x="44716" y="0"/>
                  </a:moveTo>
                  <a:lnTo>
                    <a:pt x="0" y="0"/>
                  </a:lnTo>
                  <a:lnTo>
                    <a:pt x="43129" y="20612"/>
                  </a:lnTo>
                  <a:lnTo>
                    <a:pt x="44716" y="0"/>
                  </a:lnTo>
                  <a:close/>
                </a:path>
              </a:pathLst>
            </a:custGeom>
            <a:solidFill>
              <a:srgbClr val="414042"/>
            </a:solidFill>
          </p:spPr>
          <p:txBody>
            <a:bodyPr wrap="square" lIns="0" tIns="0" rIns="0" bIns="0" rtlCol="0"/>
            <a:lstStyle/>
            <a:p/>
          </p:txBody>
        </p:sp>
        <p:pic>
          <p:nvPicPr>
            <p:cNvPr id="310" name="object 310" descr=""/>
            <p:cNvPicPr/>
            <p:nvPr/>
          </p:nvPicPr>
          <p:blipFill>
            <a:blip r:embed="rId99" cstate="print"/>
            <a:stretch>
              <a:fillRect/>
            </a:stretch>
          </p:blipFill>
          <p:spPr>
            <a:xfrm>
              <a:off x="8828925" y="1155700"/>
              <a:ext cx="157073" cy="76136"/>
            </a:xfrm>
            <a:prstGeom prst="rect">
              <a:avLst/>
            </a:prstGeom>
          </p:spPr>
        </p:pic>
        <p:sp>
          <p:nvSpPr>
            <p:cNvPr id="311" name="object 311" descr=""/>
            <p:cNvSpPr/>
            <p:nvPr/>
          </p:nvSpPr>
          <p:spPr>
            <a:xfrm>
              <a:off x="8844056" y="1162177"/>
              <a:ext cx="93345" cy="63500"/>
            </a:xfrm>
            <a:custGeom>
              <a:avLst/>
              <a:gdLst/>
              <a:ahLst/>
              <a:cxnLst/>
              <a:rect l="l" t="t" r="r" b="b"/>
              <a:pathLst>
                <a:path w="93345" h="63500">
                  <a:moveTo>
                    <a:pt x="47143" y="172"/>
                  </a:moveTo>
                  <a:lnTo>
                    <a:pt x="25925" y="3598"/>
                  </a:lnTo>
                  <a:lnTo>
                    <a:pt x="12849" y="14252"/>
                  </a:lnTo>
                  <a:lnTo>
                    <a:pt x="0" y="35382"/>
                  </a:lnTo>
                  <a:lnTo>
                    <a:pt x="1882" y="39660"/>
                  </a:lnTo>
                  <a:lnTo>
                    <a:pt x="8842" y="49107"/>
                  </a:lnTo>
                  <a:lnTo>
                    <a:pt x="22845" y="58645"/>
                  </a:lnTo>
                  <a:lnTo>
                    <a:pt x="45859" y="63195"/>
                  </a:lnTo>
                  <a:lnTo>
                    <a:pt x="91490" y="63195"/>
                  </a:lnTo>
                  <a:lnTo>
                    <a:pt x="93205" y="56845"/>
                  </a:lnTo>
                  <a:lnTo>
                    <a:pt x="93205" y="723"/>
                  </a:lnTo>
                  <a:lnTo>
                    <a:pt x="84416" y="723"/>
                  </a:lnTo>
                  <a:lnTo>
                    <a:pt x="47143" y="172"/>
                  </a:lnTo>
                  <a:close/>
                </a:path>
                <a:path w="93345" h="63500">
                  <a:moveTo>
                    <a:pt x="93205" y="0"/>
                  </a:moveTo>
                  <a:lnTo>
                    <a:pt x="84416" y="723"/>
                  </a:lnTo>
                  <a:lnTo>
                    <a:pt x="93205" y="723"/>
                  </a:lnTo>
                  <a:lnTo>
                    <a:pt x="93205" y="0"/>
                  </a:lnTo>
                  <a:close/>
                </a:path>
              </a:pathLst>
            </a:custGeom>
            <a:solidFill>
              <a:srgbClr val="BCBEC0"/>
            </a:solidFill>
          </p:spPr>
          <p:txBody>
            <a:bodyPr wrap="square" lIns="0" tIns="0" rIns="0" bIns="0" rtlCol="0"/>
            <a:lstStyle/>
            <a:p/>
          </p:txBody>
        </p:sp>
        <p:pic>
          <p:nvPicPr>
            <p:cNvPr id="312" name="object 312" descr=""/>
            <p:cNvPicPr/>
            <p:nvPr/>
          </p:nvPicPr>
          <p:blipFill>
            <a:blip r:embed="rId100" cstate="print"/>
            <a:stretch>
              <a:fillRect/>
            </a:stretch>
          </p:blipFill>
          <p:spPr>
            <a:xfrm>
              <a:off x="8844051" y="1162177"/>
              <a:ext cx="93205" cy="63195"/>
            </a:xfrm>
            <a:prstGeom prst="rect">
              <a:avLst/>
            </a:prstGeom>
          </p:spPr>
        </p:pic>
        <p:sp>
          <p:nvSpPr>
            <p:cNvPr id="313" name="object 313" descr=""/>
            <p:cNvSpPr/>
            <p:nvPr/>
          </p:nvSpPr>
          <p:spPr>
            <a:xfrm>
              <a:off x="8828921" y="1158071"/>
              <a:ext cx="109855" cy="74295"/>
            </a:xfrm>
            <a:custGeom>
              <a:avLst/>
              <a:gdLst/>
              <a:ahLst/>
              <a:cxnLst/>
              <a:rect l="l" t="t" r="r" b="b"/>
              <a:pathLst>
                <a:path w="109854" h="74294">
                  <a:moveTo>
                    <a:pt x="0" y="38506"/>
                  </a:moveTo>
                  <a:lnTo>
                    <a:pt x="24772" y="68838"/>
                  </a:lnTo>
                  <a:lnTo>
                    <a:pt x="75886" y="71679"/>
                  </a:lnTo>
                  <a:lnTo>
                    <a:pt x="89331" y="71526"/>
                  </a:lnTo>
                  <a:lnTo>
                    <a:pt x="100418" y="71526"/>
                  </a:lnTo>
                  <a:lnTo>
                    <a:pt x="109766" y="73761"/>
                  </a:lnTo>
                  <a:lnTo>
                    <a:pt x="109766" y="61303"/>
                  </a:lnTo>
                  <a:lnTo>
                    <a:pt x="109766" y="11099"/>
                  </a:lnTo>
                  <a:lnTo>
                    <a:pt x="109766" y="2095"/>
                  </a:lnTo>
                  <a:lnTo>
                    <a:pt x="100418" y="2095"/>
                  </a:lnTo>
                  <a:lnTo>
                    <a:pt x="63181" y="0"/>
                  </a:lnTo>
                  <a:lnTo>
                    <a:pt x="40308" y="3094"/>
                  </a:lnTo>
                  <a:lnTo>
                    <a:pt x="22385" y="14791"/>
                  </a:lnTo>
                  <a:lnTo>
                    <a:pt x="0" y="38506"/>
                  </a:lnTo>
                  <a:close/>
                </a:path>
              </a:pathLst>
            </a:custGeom>
            <a:ln w="3175">
              <a:solidFill>
                <a:srgbClr val="D1D3D4"/>
              </a:solidFill>
            </a:ln>
          </p:spPr>
          <p:txBody>
            <a:bodyPr wrap="square" lIns="0" tIns="0" rIns="0" bIns="0" rtlCol="0"/>
            <a:lstStyle/>
            <a:p/>
          </p:txBody>
        </p:sp>
        <p:pic>
          <p:nvPicPr>
            <p:cNvPr id="314" name="object 314" descr=""/>
            <p:cNvPicPr/>
            <p:nvPr/>
          </p:nvPicPr>
          <p:blipFill>
            <a:blip r:embed="rId101" cstate="print"/>
            <a:stretch>
              <a:fillRect/>
            </a:stretch>
          </p:blipFill>
          <p:spPr>
            <a:xfrm>
              <a:off x="8731478" y="1205369"/>
              <a:ext cx="323634" cy="259651"/>
            </a:xfrm>
            <a:prstGeom prst="rect">
              <a:avLst/>
            </a:prstGeom>
          </p:spPr>
        </p:pic>
        <p:sp>
          <p:nvSpPr>
            <p:cNvPr id="315" name="object 315" descr=""/>
            <p:cNvSpPr/>
            <p:nvPr/>
          </p:nvSpPr>
          <p:spPr>
            <a:xfrm>
              <a:off x="8958117" y="1248807"/>
              <a:ext cx="29845" cy="43815"/>
            </a:xfrm>
            <a:custGeom>
              <a:avLst/>
              <a:gdLst/>
              <a:ahLst/>
              <a:cxnLst/>
              <a:rect l="l" t="t" r="r" b="b"/>
              <a:pathLst>
                <a:path w="29845" h="43815">
                  <a:moveTo>
                    <a:pt x="29603" y="0"/>
                  </a:moveTo>
                  <a:lnTo>
                    <a:pt x="0" y="10248"/>
                  </a:lnTo>
                  <a:lnTo>
                    <a:pt x="0" y="43510"/>
                  </a:lnTo>
                  <a:lnTo>
                    <a:pt x="29603" y="30619"/>
                  </a:lnTo>
                  <a:lnTo>
                    <a:pt x="29603" y="0"/>
                  </a:lnTo>
                  <a:close/>
                </a:path>
              </a:pathLst>
            </a:custGeom>
            <a:solidFill>
              <a:srgbClr val="414042"/>
            </a:solidFill>
          </p:spPr>
          <p:txBody>
            <a:bodyPr wrap="square" lIns="0" tIns="0" rIns="0" bIns="0" rtlCol="0"/>
            <a:lstStyle/>
            <a:p/>
          </p:txBody>
        </p:sp>
        <p:pic>
          <p:nvPicPr>
            <p:cNvPr id="316" name="object 316" descr=""/>
            <p:cNvPicPr/>
            <p:nvPr/>
          </p:nvPicPr>
          <p:blipFill>
            <a:blip r:embed="rId102" cstate="print"/>
            <a:stretch>
              <a:fillRect/>
            </a:stretch>
          </p:blipFill>
          <p:spPr>
            <a:xfrm>
              <a:off x="8937269" y="1255801"/>
              <a:ext cx="49720" cy="37973"/>
            </a:xfrm>
            <a:prstGeom prst="rect">
              <a:avLst/>
            </a:prstGeom>
          </p:spPr>
        </p:pic>
        <p:sp>
          <p:nvSpPr>
            <p:cNvPr id="317" name="object 317" descr=""/>
            <p:cNvSpPr/>
            <p:nvPr/>
          </p:nvSpPr>
          <p:spPr>
            <a:xfrm>
              <a:off x="8961985" y="1271006"/>
              <a:ext cx="22225" cy="14604"/>
            </a:xfrm>
            <a:custGeom>
              <a:avLst/>
              <a:gdLst/>
              <a:ahLst/>
              <a:cxnLst/>
              <a:rect l="l" t="t" r="r" b="b"/>
              <a:pathLst>
                <a:path w="22225" h="14605">
                  <a:moveTo>
                    <a:pt x="0" y="14211"/>
                  </a:moveTo>
                  <a:lnTo>
                    <a:pt x="21996" y="4635"/>
                  </a:lnTo>
                  <a:lnTo>
                    <a:pt x="21996" y="0"/>
                  </a:lnTo>
                </a:path>
              </a:pathLst>
            </a:custGeom>
            <a:ln w="3175">
              <a:solidFill>
                <a:srgbClr val="FFFFFF"/>
              </a:solidFill>
            </a:ln>
          </p:spPr>
          <p:txBody>
            <a:bodyPr wrap="square" lIns="0" tIns="0" rIns="0" bIns="0" rtlCol="0"/>
            <a:lstStyle/>
            <a:p/>
          </p:txBody>
        </p:sp>
        <p:pic>
          <p:nvPicPr>
            <p:cNvPr id="318" name="object 318" descr=""/>
            <p:cNvPicPr/>
            <p:nvPr/>
          </p:nvPicPr>
          <p:blipFill>
            <a:blip r:embed="rId103" cstate="print"/>
            <a:stretch>
              <a:fillRect/>
            </a:stretch>
          </p:blipFill>
          <p:spPr>
            <a:xfrm>
              <a:off x="8919692" y="1273378"/>
              <a:ext cx="38188" cy="37337"/>
            </a:xfrm>
            <a:prstGeom prst="rect">
              <a:avLst/>
            </a:prstGeom>
          </p:spPr>
        </p:pic>
        <p:sp>
          <p:nvSpPr>
            <p:cNvPr id="319" name="object 319" descr=""/>
            <p:cNvSpPr/>
            <p:nvPr/>
          </p:nvSpPr>
          <p:spPr>
            <a:xfrm>
              <a:off x="8957571" y="1250260"/>
              <a:ext cx="29845" cy="43815"/>
            </a:xfrm>
            <a:custGeom>
              <a:avLst/>
              <a:gdLst/>
              <a:ahLst/>
              <a:cxnLst/>
              <a:rect l="l" t="t" r="r" b="b"/>
              <a:pathLst>
                <a:path w="29845" h="43815">
                  <a:moveTo>
                    <a:pt x="29832" y="0"/>
                  </a:moveTo>
                  <a:lnTo>
                    <a:pt x="29832" y="30619"/>
                  </a:lnTo>
                  <a:lnTo>
                    <a:pt x="0" y="43561"/>
                  </a:lnTo>
                  <a:lnTo>
                    <a:pt x="241" y="10248"/>
                  </a:lnTo>
                  <a:lnTo>
                    <a:pt x="29832" y="0"/>
                  </a:lnTo>
                  <a:close/>
                </a:path>
              </a:pathLst>
            </a:custGeom>
            <a:ln w="3175">
              <a:solidFill>
                <a:srgbClr val="6D6E71"/>
              </a:solidFill>
            </a:ln>
          </p:spPr>
          <p:txBody>
            <a:bodyPr wrap="square" lIns="0" tIns="0" rIns="0" bIns="0" rtlCol="0"/>
            <a:lstStyle/>
            <a:p/>
          </p:txBody>
        </p:sp>
        <p:sp>
          <p:nvSpPr>
            <p:cNvPr id="320" name="object 320" descr=""/>
            <p:cNvSpPr/>
            <p:nvPr/>
          </p:nvSpPr>
          <p:spPr>
            <a:xfrm>
              <a:off x="8919325" y="1247936"/>
              <a:ext cx="69215" cy="64135"/>
            </a:xfrm>
            <a:custGeom>
              <a:avLst/>
              <a:gdLst/>
              <a:ahLst/>
              <a:cxnLst/>
              <a:rect l="l" t="t" r="r" b="b"/>
              <a:pathLst>
                <a:path w="69215" h="64134">
                  <a:moveTo>
                    <a:pt x="0" y="63690"/>
                  </a:moveTo>
                  <a:lnTo>
                    <a:pt x="69088" y="33489"/>
                  </a:lnTo>
                  <a:lnTo>
                    <a:pt x="68986" y="0"/>
                  </a:lnTo>
                </a:path>
              </a:pathLst>
            </a:custGeom>
            <a:ln w="3175">
              <a:solidFill>
                <a:srgbClr val="FFFFFF"/>
              </a:solidFill>
            </a:ln>
          </p:spPr>
          <p:txBody>
            <a:bodyPr wrap="square" lIns="0" tIns="0" rIns="0" bIns="0" rtlCol="0"/>
            <a:lstStyle/>
            <a:p/>
          </p:txBody>
        </p:sp>
        <p:sp>
          <p:nvSpPr>
            <p:cNvPr id="321" name="object 321" descr=""/>
            <p:cNvSpPr/>
            <p:nvPr/>
          </p:nvSpPr>
          <p:spPr>
            <a:xfrm>
              <a:off x="8999470" y="1157048"/>
              <a:ext cx="788035" cy="163830"/>
            </a:xfrm>
            <a:custGeom>
              <a:avLst/>
              <a:gdLst/>
              <a:ahLst/>
              <a:cxnLst/>
              <a:rect l="l" t="t" r="r" b="b"/>
              <a:pathLst>
                <a:path w="788034" h="163830">
                  <a:moveTo>
                    <a:pt x="186980" y="0"/>
                  </a:moveTo>
                  <a:lnTo>
                    <a:pt x="155018" y="427"/>
                  </a:lnTo>
                  <a:lnTo>
                    <a:pt x="134451" y="3416"/>
                  </a:lnTo>
                  <a:lnTo>
                    <a:pt x="116359" y="11530"/>
                  </a:lnTo>
                  <a:lnTo>
                    <a:pt x="91819" y="27330"/>
                  </a:lnTo>
                  <a:lnTo>
                    <a:pt x="18121" y="48310"/>
                  </a:lnTo>
                  <a:lnTo>
                    <a:pt x="5331" y="69683"/>
                  </a:lnTo>
                  <a:lnTo>
                    <a:pt x="0" y="85704"/>
                  </a:lnTo>
                  <a:lnTo>
                    <a:pt x="1167" y="104380"/>
                  </a:lnTo>
                  <a:lnTo>
                    <a:pt x="13363" y="148723"/>
                  </a:lnTo>
                  <a:lnTo>
                    <a:pt x="32027" y="163728"/>
                  </a:lnTo>
                  <a:lnTo>
                    <a:pt x="395476" y="163728"/>
                  </a:lnTo>
                  <a:lnTo>
                    <a:pt x="760233" y="163728"/>
                  </a:lnTo>
                  <a:lnTo>
                    <a:pt x="784388" y="133718"/>
                  </a:lnTo>
                  <a:lnTo>
                    <a:pt x="787684" y="104373"/>
                  </a:lnTo>
                  <a:lnTo>
                    <a:pt x="785213" y="76684"/>
                  </a:lnTo>
                  <a:lnTo>
                    <a:pt x="774139" y="48310"/>
                  </a:lnTo>
                  <a:lnTo>
                    <a:pt x="721409" y="33299"/>
                  </a:lnTo>
                  <a:lnTo>
                    <a:pt x="277836" y="21285"/>
                  </a:lnTo>
                  <a:lnTo>
                    <a:pt x="260627" y="13608"/>
                  </a:lnTo>
                  <a:lnTo>
                    <a:pt x="239623" y="6775"/>
                  </a:lnTo>
                  <a:lnTo>
                    <a:pt x="215012" y="1875"/>
                  </a:lnTo>
                  <a:lnTo>
                    <a:pt x="186980" y="0"/>
                  </a:lnTo>
                  <a:close/>
                </a:path>
              </a:pathLst>
            </a:custGeom>
            <a:solidFill>
              <a:srgbClr val="58595B"/>
            </a:solidFill>
          </p:spPr>
          <p:txBody>
            <a:bodyPr wrap="square" lIns="0" tIns="0" rIns="0" bIns="0" rtlCol="0"/>
            <a:lstStyle/>
            <a:p/>
          </p:txBody>
        </p:sp>
        <p:pic>
          <p:nvPicPr>
            <p:cNvPr id="322" name="object 322" descr=""/>
            <p:cNvPicPr/>
            <p:nvPr/>
          </p:nvPicPr>
          <p:blipFill>
            <a:blip r:embed="rId104" cstate="print"/>
            <a:stretch>
              <a:fillRect/>
            </a:stretch>
          </p:blipFill>
          <p:spPr>
            <a:xfrm>
              <a:off x="9493808" y="1201089"/>
              <a:ext cx="283896" cy="59664"/>
            </a:xfrm>
            <a:prstGeom prst="rect">
              <a:avLst/>
            </a:prstGeom>
          </p:spPr>
        </p:pic>
        <p:pic>
          <p:nvPicPr>
            <p:cNvPr id="323" name="object 323" descr=""/>
            <p:cNvPicPr/>
            <p:nvPr/>
          </p:nvPicPr>
          <p:blipFill>
            <a:blip r:embed="rId105" cstate="print"/>
            <a:stretch>
              <a:fillRect/>
            </a:stretch>
          </p:blipFill>
          <p:spPr>
            <a:xfrm>
              <a:off x="9111158" y="1194866"/>
              <a:ext cx="163214" cy="59296"/>
            </a:xfrm>
            <a:prstGeom prst="rect">
              <a:avLst/>
            </a:prstGeom>
          </p:spPr>
        </p:pic>
        <p:sp>
          <p:nvSpPr>
            <p:cNvPr id="324" name="object 324" descr=""/>
            <p:cNvSpPr/>
            <p:nvPr/>
          </p:nvSpPr>
          <p:spPr>
            <a:xfrm>
              <a:off x="9216521" y="1213542"/>
              <a:ext cx="39370" cy="39370"/>
            </a:xfrm>
            <a:custGeom>
              <a:avLst/>
              <a:gdLst/>
              <a:ahLst/>
              <a:cxnLst/>
              <a:rect l="l" t="t" r="r" b="b"/>
              <a:pathLst>
                <a:path w="39370" h="39369">
                  <a:moveTo>
                    <a:pt x="38798" y="19392"/>
                  </a:moveTo>
                  <a:lnTo>
                    <a:pt x="37273" y="11846"/>
                  </a:lnTo>
                  <a:lnTo>
                    <a:pt x="33116" y="5681"/>
                  </a:lnTo>
                  <a:lnTo>
                    <a:pt x="26952" y="1524"/>
                  </a:lnTo>
                  <a:lnTo>
                    <a:pt x="19405" y="0"/>
                  </a:lnTo>
                  <a:lnTo>
                    <a:pt x="11851" y="1524"/>
                  </a:lnTo>
                  <a:lnTo>
                    <a:pt x="5683" y="5681"/>
                  </a:lnTo>
                  <a:lnTo>
                    <a:pt x="1524" y="11846"/>
                  </a:lnTo>
                  <a:lnTo>
                    <a:pt x="0" y="19392"/>
                  </a:lnTo>
                  <a:lnTo>
                    <a:pt x="1524" y="26945"/>
                  </a:lnTo>
                  <a:lnTo>
                    <a:pt x="5683" y="33108"/>
                  </a:lnTo>
                  <a:lnTo>
                    <a:pt x="11851" y="37262"/>
                  </a:lnTo>
                  <a:lnTo>
                    <a:pt x="19405" y="38785"/>
                  </a:lnTo>
                  <a:lnTo>
                    <a:pt x="26952" y="37262"/>
                  </a:lnTo>
                  <a:lnTo>
                    <a:pt x="33116" y="33108"/>
                  </a:lnTo>
                  <a:lnTo>
                    <a:pt x="37273" y="26945"/>
                  </a:lnTo>
                  <a:lnTo>
                    <a:pt x="38798" y="19392"/>
                  </a:lnTo>
                  <a:close/>
                </a:path>
              </a:pathLst>
            </a:custGeom>
            <a:ln w="3175">
              <a:solidFill>
                <a:srgbClr val="FFFFFF"/>
              </a:solidFill>
            </a:ln>
          </p:spPr>
          <p:txBody>
            <a:bodyPr wrap="square" lIns="0" tIns="0" rIns="0" bIns="0" rtlCol="0"/>
            <a:lstStyle/>
            <a:p/>
          </p:txBody>
        </p:sp>
        <p:sp>
          <p:nvSpPr>
            <p:cNvPr id="325" name="object 325" descr=""/>
            <p:cNvSpPr/>
            <p:nvPr/>
          </p:nvSpPr>
          <p:spPr>
            <a:xfrm>
              <a:off x="9127765" y="1213542"/>
              <a:ext cx="39370" cy="39370"/>
            </a:xfrm>
            <a:custGeom>
              <a:avLst/>
              <a:gdLst/>
              <a:ahLst/>
              <a:cxnLst/>
              <a:rect l="l" t="t" r="r" b="b"/>
              <a:pathLst>
                <a:path w="39370" h="39369">
                  <a:moveTo>
                    <a:pt x="38798" y="19392"/>
                  </a:moveTo>
                  <a:lnTo>
                    <a:pt x="37273" y="11846"/>
                  </a:lnTo>
                  <a:lnTo>
                    <a:pt x="33116" y="5681"/>
                  </a:lnTo>
                  <a:lnTo>
                    <a:pt x="26952" y="1524"/>
                  </a:lnTo>
                  <a:lnTo>
                    <a:pt x="19405" y="0"/>
                  </a:lnTo>
                  <a:lnTo>
                    <a:pt x="11851" y="1524"/>
                  </a:lnTo>
                  <a:lnTo>
                    <a:pt x="5683" y="5681"/>
                  </a:lnTo>
                  <a:lnTo>
                    <a:pt x="1524" y="11846"/>
                  </a:lnTo>
                  <a:lnTo>
                    <a:pt x="0" y="19392"/>
                  </a:lnTo>
                  <a:lnTo>
                    <a:pt x="1524" y="26945"/>
                  </a:lnTo>
                  <a:lnTo>
                    <a:pt x="5683" y="33108"/>
                  </a:lnTo>
                  <a:lnTo>
                    <a:pt x="11851" y="37262"/>
                  </a:lnTo>
                  <a:lnTo>
                    <a:pt x="19405" y="38785"/>
                  </a:lnTo>
                  <a:lnTo>
                    <a:pt x="26952" y="37262"/>
                  </a:lnTo>
                  <a:lnTo>
                    <a:pt x="33116" y="33108"/>
                  </a:lnTo>
                  <a:lnTo>
                    <a:pt x="37273" y="26945"/>
                  </a:lnTo>
                  <a:lnTo>
                    <a:pt x="38798" y="19392"/>
                  </a:lnTo>
                  <a:close/>
                </a:path>
              </a:pathLst>
            </a:custGeom>
            <a:ln w="3175">
              <a:solidFill>
                <a:srgbClr val="FFFFFF"/>
              </a:solidFill>
            </a:ln>
          </p:spPr>
          <p:txBody>
            <a:bodyPr wrap="square" lIns="0" tIns="0" rIns="0" bIns="0" rtlCol="0"/>
            <a:lstStyle/>
            <a:p/>
          </p:txBody>
        </p:sp>
        <p:sp>
          <p:nvSpPr>
            <p:cNvPr id="326" name="object 326" descr=""/>
            <p:cNvSpPr/>
            <p:nvPr/>
          </p:nvSpPr>
          <p:spPr>
            <a:xfrm>
              <a:off x="9144453" y="1227574"/>
              <a:ext cx="5715" cy="8890"/>
            </a:xfrm>
            <a:custGeom>
              <a:avLst/>
              <a:gdLst/>
              <a:ahLst/>
              <a:cxnLst/>
              <a:rect l="l" t="t" r="r" b="b"/>
              <a:pathLst>
                <a:path w="5715" h="8890">
                  <a:moveTo>
                    <a:pt x="2628" y="0"/>
                  </a:moveTo>
                  <a:lnTo>
                    <a:pt x="0" y="0"/>
                  </a:lnTo>
                  <a:lnTo>
                    <a:pt x="0" y="8420"/>
                  </a:lnTo>
                  <a:lnTo>
                    <a:pt x="838" y="8420"/>
                  </a:lnTo>
                  <a:lnTo>
                    <a:pt x="838" y="4508"/>
                  </a:lnTo>
                  <a:lnTo>
                    <a:pt x="2489" y="4508"/>
                  </a:lnTo>
                  <a:lnTo>
                    <a:pt x="3200" y="4457"/>
                  </a:lnTo>
                  <a:lnTo>
                    <a:pt x="4102" y="4241"/>
                  </a:lnTo>
                  <a:lnTo>
                    <a:pt x="4508" y="3987"/>
                  </a:lnTo>
                  <a:lnTo>
                    <a:pt x="4749" y="3695"/>
                  </a:lnTo>
                  <a:lnTo>
                    <a:pt x="838" y="3682"/>
                  </a:lnTo>
                  <a:lnTo>
                    <a:pt x="838" y="825"/>
                  </a:lnTo>
                  <a:lnTo>
                    <a:pt x="4774" y="825"/>
                  </a:lnTo>
                  <a:lnTo>
                    <a:pt x="4495" y="482"/>
                  </a:lnTo>
                  <a:lnTo>
                    <a:pt x="4102" y="241"/>
                  </a:lnTo>
                  <a:lnTo>
                    <a:pt x="3289" y="38"/>
                  </a:lnTo>
                  <a:lnTo>
                    <a:pt x="2628" y="0"/>
                  </a:lnTo>
                  <a:close/>
                </a:path>
                <a:path w="5715" h="8890">
                  <a:moveTo>
                    <a:pt x="4774" y="825"/>
                  </a:moveTo>
                  <a:lnTo>
                    <a:pt x="2895" y="825"/>
                  </a:lnTo>
                  <a:lnTo>
                    <a:pt x="3302" y="876"/>
                  </a:lnTo>
                  <a:lnTo>
                    <a:pt x="3797" y="1066"/>
                  </a:lnTo>
                  <a:lnTo>
                    <a:pt x="4000" y="1244"/>
                  </a:lnTo>
                  <a:lnTo>
                    <a:pt x="4296" y="1689"/>
                  </a:lnTo>
                  <a:lnTo>
                    <a:pt x="4297" y="2806"/>
                  </a:lnTo>
                  <a:lnTo>
                    <a:pt x="4000" y="3263"/>
                  </a:lnTo>
                  <a:lnTo>
                    <a:pt x="3797" y="3428"/>
                  </a:lnTo>
                  <a:lnTo>
                    <a:pt x="3263" y="3644"/>
                  </a:lnTo>
                  <a:lnTo>
                    <a:pt x="2832" y="3695"/>
                  </a:lnTo>
                  <a:lnTo>
                    <a:pt x="4749" y="3695"/>
                  </a:lnTo>
                  <a:lnTo>
                    <a:pt x="5105" y="3263"/>
                  </a:lnTo>
                  <a:lnTo>
                    <a:pt x="5257" y="2806"/>
                  </a:lnTo>
                  <a:lnTo>
                    <a:pt x="5257" y="1689"/>
                  </a:lnTo>
                  <a:lnTo>
                    <a:pt x="5105" y="1231"/>
                  </a:lnTo>
                  <a:lnTo>
                    <a:pt x="4774" y="825"/>
                  </a:lnTo>
                  <a:close/>
                </a:path>
              </a:pathLst>
            </a:custGeom>
            <a:solidFill>
              <a:srgbClr val="FFFFFF"/>
            </a:solidFill>
          </p:spPr>
          <p:txBody>
            <a:bodyPr wrap="square" lIns="0" tIns="0" rIns="0" bIns="0" rtlCol="0"/>
            <a:lstStyle/>
            <a:p/>
          </p:txBody>
        </p:sp>
        <p:sp>
          <p:nvSpPr>
            <p:cNvPr id="327" name="object 327" descr=""/>
            <p:cNvSpPr/>
            <p:nvPr/>
          </p:nvSpPr>
          <p:spPr>
            <a:xfrm>
              <a:off x="9016688" y="1265144"/>
              <a:ext cx="56515" cy="42545"/>
            </a:xfrm>
            <a:custGeom>
              <a:avLst/>
              <a:gdLst/>
              <a:ahLst/>
              <a:cxnLst/>
              <a:rect l="l" t="t" r="r" b="b"/>
              <a:pathLst>
                <a:path w="56515" h="42544">
                  <a:moveTo>
                    <a:pt x="55994" y="0"/>
                  </a:moveTo>
                  <a:lnTo>
                    <a:pt x="5118" y="0"/>
                  </a:lnTo>
                  <a:lnTo>
                    <a:pt x="1828" y="368"/>
                  </a:lnTo>
                  <a:lnTo>
                    <a:pt x="0" y="5486"/>
                  </a:lnTo>
                  <a:lnTo>
                    <a:pt x="1092" y="21589"/>
                  </a:lnTo>
                  <a:lnTo>
                    <a:pt x="2730" y="29715"/>
                  </a:lnTo>
                  <a:lnTo>
                    <a:pt x="7200" y="36347"/>
                  </a:lnTo>
                  <a:lnTo>
                    <a:pt x="13833" y="40817"/>
                  </a:lnTo>
                  <a:lnTo>
                    <a:pt x="21958" y="42456"/>
                  </a:lnTo>
                  <a:lnTo>
                    <a:pt x="23827" y="42370"/>
                  </a:lnTo>
                  <a:lnTo>
                    <a:pt x="29779" y="41222"/>
                  </a:lnTo>
                  <a:lnTo>
                    <a:pt x="40330" y="37671"/>
                  </a:lnTo>
                  <a:lnTo>
                    <a:pt x="55994" y="30378"/>
                  </a:lnTo>
                  <a:lnTo>
                    <a:pt x="55994" y="0"/>
                  </a:lnTo>
                  <a:close/>
                </a:path>
              </a:pathLst>
            </a:custGeom>
            <a:solidFill>
              <a:srgbClr val="414042"/>
            </a:solidFill>
          </p:spPr>
          <p:txBody>
            <a:bodyPr wrap="square" lIns="0" tIns="0" rIns="0" bIns="0" rtlCol="0"/>
            <a:lstStyle/>
            <a:p/>
          </p:txBody>
        </p:sp>
        <p:sp>
          <p:nvSpPr>
            <p:cNvPr id="328" name="object 328" descr=""/>
            <p:cNvSpPr/>
            <p:nvPr/>
          </p:nvSpPr>
          <p:spPr>
            <a:xfrm>
              <a:off x="9021442" y="1269543"/>
              <a:ext cx="34925" cy="34925"/>
            </a:xfrm>
            <a:custGeom>
              <a:avLst/>
              <a:gdLst/>
              <a:ahLst/>
              <a:cxnLst/>
              <a:rect l="l" t="t" r="r" b="b"/>
              <a:pathLst>
                <a:path w="34925" h="34925">
                  <a:moveTo>
                    <a:pt x="26708" y="0"/>
                  </a:moveTo>
                  <a:lnTo>
                    <a:pt x="7696" y="0"/>
                  </a:lnTo>
                  <a:lnTo>
                    <a:pt x="0" y="7696"/>
                  </a:lnTo>
                  <a:lnTo>
                    <a:pt x="0" y="26695"/>
                  </a:lnTo>
                  <a:lnTo>
                    <a:pt x="7696" y="34404"/>
                  </a:lnTo>
                  <a:lnTo>
                    <a:pt x="26708" y="34404"/>
                  </a:lnTo>
                  <a:lnTo>
                    <a:pt x="34404" y="26695"/>
                  </a:lnTo>
                  <a:lnTo>
                    <a:pt x="34404" y="17195"/>
                  </a:lnTo>
                  <a:lnTo>
                    <a:pt x="34404" y="7696"/>
                  </a:lnTo>
                  <a:lnTo>
                    <a:pt x="26708" y="0"/>
                  </a:lnTo>
                  <a:close/>
                </a:path>
              </a:pathLst>
            </a:custGeom>
            <a:solidFill>
              <a:srgbClr val="231F20"/>
            </a:solidFill>
          </p:spPr>
          <p:txBody>
            <a:bodyPr wrap="square" lIns="0" tIns="0" rIns="0" bIns="0" rtlCol="0"/>
            <a:lstStyle/>
            <a:p/>
          </p:txBody>
        </p:sp>
        <p:sp>
          <p:nvSpPr>
            <p:cNvPr id="329" name="object 329" descr=""/>
            <p:cNvSpPr/>
            <p:nvPr/>
          </p:nvSpPr>
          <p:spPr>
            <a:xfrm>
              <a:off x="9021442" y="1269543"/>
              <a:ext cx="34925" cy="34925"/>
            </a:xfrm>
            <a:custGeom>
              <a:avLst/>
              <a:gdLst/>
              <a:ahLst/>
              <a:cxnLst/>
              <a:rect l="l" t="t" r="r" b="b"/>
              <a:pathLst>
                <a:path w="34925" h="34925">
                  <a:moveTo>
                    <a:pt x="34404" y="17195"/>
                  </a:moveTo>
                  <a:lnTo>
                    <a:pt x="34404" y="7696"/>
                  </a:lnTo>
                  <a:lnTo>
                    <a:pt x="26708" y="0"/>
                  </a:lnTo>
                  <a:lnTo>
                    <a:pt x="17208" y="0"/>
                  </a:lnTo>
                  <a:lnTo>
                    <a:pt x="7696" y="0"/>
                  </a:lnTo>
                  <a:lnTo>
                    <a:pt x="0" y="7696"/>
                  </a:lnTo>
                  <a:lnTo>
                    <a:pt x="0" y="17195"/>
                  </a:lnTo>
                  <a:lnTo>
                    <a:pt x="0" y="26695"/>
                  </a:lnTo>
                  <a:lnTo>
                    <a:pt x="7696" y="34404"/>
                  </a:lnTo>
                  <a:lnTo>
                    <a:pt x="17208" y="34404"/>
                  </a:lnTo>
                  <a:lnTo>
                    <a:pt x="26708" y="34404"/>
                  </a:lnTo>
                  <a:lnTo>
                    <a:pt x="34404" y="26695"/>
                  </a:lnTo>
                  <a:lnTo>
                    <a:pt x="34404" y="17195"/>
                  </a:lnTo>
                  <a:close/>
                </a:path>
              </a:pathLst>
            </a:custGeom>
            <a:ln w="3175">
              <a:solidFill>
                <a:srgbClr val="FFFFFF"/>
              </a:solidFill>
            </a:ln>
          </p:spPr>
          <p:txBody>
            <a:bodyPr wrap="square" lIns="0" tIns="0" rIns="0" bIns="0" rtlCol="0"/>
            <a:lstStyle/>
            <a:p/>
          </p:txBody>
        </p:sp>
        <p:sp>
          <p:nvSpPr>
            <p:cNvPr id="330" name="object 330" descr=""/>
            <p:cNvSpPr/>
            <p:nvPr/>
          </p:nvSpPr>
          <p:spPr>
            <a:xfrm>
              <a:off x="9035347" y="1283449"/>
              <a:ext cx="6985" cy="6985"/>
            </a:xfrm>
            <a:custGeom>
              <a:avLst/>
              <a:gdLst/>
              <a:ahLst/>
              <a:cxnLst/>
              <a:rect l="l" t="t" r="r" b="b"/>
              <a:pathLst>
                <a:path w="6984" h="6984">
                  <a:moveTo>
                    <a:pt x="5118" y="0"/>
                  </a:moveTo>
                  <a:lnTo>
                    <a:pt x="1473" y="0"/>
                  </a:lnTo>
                  <a:lnTo>
                    <a:pt x="0" y="1473"/>
                  </a:lnTo>
                  <a:lnTo>
                    <a:pt x="0" y="5105"/>
                  </a:lnTo>
                  <a:lnTo>
                    <a:pt x="1473" y="6578"/>
                  </a:lnTo>
                  <a:lnTo>
                    <a:pt x="5118" y="6578"/>
                  </a:lnTo>
                  <a:lnTo>
                    <a:pt x="6591" y="5105"/>
                  </a:lnTo>
                  <a:lnTo>
                    <a:pt x="6591" y="3289"/>
                  </a:lnTo>
                  <a:lnTo>
                    <a:pt x="6591" y="1473"/>
                  </a:lnTo>
                  <a:lnTo>
                    <a:pt x="5118" y="0"/>
                  </a:lnTo>
                  <a:close/>
                </a:path>
              </a:pathLst>
            </a:custGeom>
            <a:solidFill>
              <a:srgbClr val="FFFFFF"/>
            </a:solidFill>
          </p:spPr>
          <p:txBody>
            <a:bodyPr wrap="square" lIns="0" tIns="0" rIns="0" bIns="0" rtlCol="0"/>
            <a:lstStyle/>
            <a:p/>
          </p:txBody>
        </p:sp>
        <p:pic>
          <p:nvPicPr>
            <p:cNvPr id="331" name="object 331" descr=""/>
            <p:cNvPicPr/>
            <p:nvPr/>
          </p:nvPicPr>
          <p:blipFill>
            <a:blip r:embed="rId42" cstate="print"/>
            <a:stretch>
              <a:fillRect/>
            </a:stretch>
          </p:blipFill>
          <p:spPr>
            <a:xfrm>
              <a:off x="9016681" y="1265148"/>
              <a:ext cx="55994" cy="17233"/>
            </a:xfrm>
            <a:prstGeom prst="rect">
              <a:avLst/>
            </a:prstGeom>
          </p:spPr>
        </p:pic>
        <p:sp>
          <p:nvSpPr>
            <p:cNvPr id="332" name="object 332" descr=""/>
            <p:cNvSpPr/>
            <p:nvPr/>
          </p:nvSpPr>
          <p:spPr>
            <a:xfrm>
              <a:off x="9016688" y="1265144"/>
              <a:ext cx="56515" cy="42545"/>
            </a:xfrm>
            <a:custGeom>
              <a:avLst/>
              <a:gdLst/>
              <a:ahLst/>
              <a:cxnLst/>
              <a:rect l="l" t="t" r="r" b="b"/>
              <a:pathLst>
                <a:path w="56515" h="42544">
                  <a:moveTo>
                    <a:pt x="55994" y="30378"/>
                  </a:moveTo>
                  <a:lnTo>
                    <a:pt x="40330" y="37671"/>
                  </a:lnTo>
                  <a:lnTo>
                    <a:pt x="29779" y="41222"/>
                  </a:lnTo>
                  <a:lnTo>
                    <a:pt x="23827" y="42370"/>
                  </a:lnTo>
                  <a:lnTo>
                    <a:pt x="21958" y="42456"/>
                  </a:lnTo>
                  <a:lnTo>
                    <a:pt x="13833" y="40817"/>
                  </a:lnTo>
                  <a:lnTo>
                    <a:pt x="7200" y="36347"/>
                  </a:lnTo>
                  <a:lnTo>
                    <a:pt x="2730" y="29715"/>
                  </a:lnTo>
                  <a:lnTo>
                    <a:pt x="1092" y="21589"/>
                  </a:lnTo>
                  <a:lnTo>
                    <a:pt x="0" y="5486"/>
                  </a:lnTo>
                  <a:lnTo>
                    <a:pt x="1828" y="368"/>
                  </a:lnTo>
                  <a:lnTo>
                    <a:pt x="5118" y="0"/>
                  </a:lnTo>
                  <a:lnTo>
                    <a:pt x="55994" y="0"/>
                  </a:lnTo>
                  <a:lnTo>
                    <a:pt x="55994" y="30378"/>
                  </a:lnTo>
                  <a:close/>
                </a:path>
              </a:pathLst>
            </a:custGeom>
            <a:ln w="3175">
              <a:solidFill>
                <a:srgbClr val="FFFFFF"/>
              </a:solidFill>
            </a:ln>
          </p:spPr>
          <p:txBody>
            <a:bodyPr wrap="square" lIns="0" tIns="0" rIns="0" bIns="0" rtlCol="0"/>
            <a:lstStyle/>
            <a:p/>
          </p:txBody>
        </p:sp>
        <p:pic>
          <p:nvPicPr>
            <p:cNvPr id="333" name="object 333" descr=""/>
            <p:cNvPicPr/>
            <p:nvPr/>
          </p:nvPicPr>
          <p:blipFill>
            <a:blip r:embed="rId106" cstate="print"/>
            <a:stretch>
              <a:fillRect/>
            </a:stretch>
          </p:blipFill>
          <p:spPr>
            <a:xfrm>
              <a:off x="9019229" y="1206957"/>
              <a:ext cx="69296" cy="51600"/>
            </a:xfrm>
            <a:prstGeom prst="rect">
              <a:avLst/>
            </a:prstGeom>
          </p:spPr>
        </p:pic>
        <p:sp>
          <p:nvSpPr>
            <p:cNvPr id="334" name="object 334" descr=""/>
            <p:cNvSpPr/>
            <p:nvPr/>
          </p:nvSpPr>
          <p:spPr>
            <a:xfrm>
              <a:off x="9019224" y="1206949"/>
              <a:ext cx="61594" cy="52069"/>
            </a:xfrm>
            <a:custGeom>
              <a:avLst/>
              <a:gdLst/>
              <a:ahLst/>
              <a:cxnLst/>
              <a:rect l="l" t="t" r="r" b="b"/>
              <a:pathLst>
                <a:path w="61595" h="52069">
                  <a:moveTo>
                    <a:pt x="61510" y="0"/>
                  </a:moveTo>
                  <a:lnTo>
                    <a:pt x="57115" y="0"/>
                  </a:lnTo>
                  <a:lnTo>
                    <a:pt x="37560" y="1271"/>
                  </a:lnTo>
                  <a:lnTo>
                    <a:pt x="978" y="30056"/>
                  </a:lnTo>
                  <a:lnTo>
                    <a:pt x="0" y="40288"/>
                  </a:lnTo>
                  <a:lnTo>
                    <a:pt x="16" y="51600"/>
                  </a:lnTo>
                  <a:lnTo>
                    <a:pt x="57484" y="51600"/>
                  </a:lnTo>
                  <a:lnTo>
                    <a:pt x="61510" y="12077"/>
                  </a:lnTo>
                  <a:lnTo>
                    <a:pt x="61510" y="0"/>
                  </a:lnTo>
                  <a:close/>
                </a:path>
              </a:pathLst>
            </a:custGeom>
            <a:solidFill>
              <a:srgbClr val="414042"/>
            </a:solidFill>
          </p:spPr>
          <p:txBody>
            <a:bodyPr wrap="square" lIns="0" tIns="0" rIns="0" bIns="0" rtlCol="0"/>
            <a:lstStyle/>
            <a:p/>
          </p:txBody>
        </p:sp>
        <p:pic>
          <p:nvPicPr>
            <p:cNvPr id="335" name="object 335" descr=""/>
            <p:cNvPicPr/>
            <p:nvPr/>
          </p:nvPicPr>
          <p:blipFill>
            <a:blip r:embed="rId107" cstate="print"/>
            <a:stretch>
              <a:fillRect/>
            </a:stretch>
          </p:blipFill>
          <p:spPr>
            <a:xfrm>
              <a:off x="9024349" y="1211249"/>
              <a:ext cx="51260" cy="43014"/>
            </a:xfrm>
            <a:prstGeom prst="rect">
              <a:avLst/>
            </a:prstGeom>
          </p:spPr>
        </p:pic>
        <p:sp>
          <p:nvSpPr>
            <p:cNvPr id="336" name="object 336" descr=""/>
            <p:cNvSpPr/>
            <p:nvPr/>
          </p:nvSpPr>
          <p:spPr>
            <a:xfrm>
              <a:off x="9024352" y="1211241"/>
              <a:ext cx="51435" cy="43180"/>
            </a:xfrm>
            <a:custGeom>
              <a:avLst/>
              <a:gdLst/>
              <a:ahLst/>
              <a:cxnLst/>
              <a:rect l="l" t="t" r="r" b="b"/>
              <a:pathLst>
                <a:path w="51434" h="43180">
                  <a:moveTo>
                    <a:pt x="51258" y="10071"/>
                  </a:moveTo>
                  <a:lnTo>
                    <a:pt x="51258" y="0"/>
                  </a:lnTo>
                  <a:lnTo>
                    <a:pt x="47601" y="0"/>
                  </a:lnTo>
                  <a:lnTo>
                    <a:pt x="10072" y="7632"/>
                  </a:lnTo>
                  <a:lnTo>
                    <a:pt x="0" y="33585"/>
                  </a:lnTo>
                  <a:lnTo>
                    <a:pt x="14" y="37223"/>
                  </a:lnTo>
                  <a:lnTo>
                    <a:pt x="14" y="43014"/>
                  </a:lnTo>
                  <a:lnTo>
                    <a:pt x="6719" y="43014"/>
                  </a:lnTo>
                  <a:lnTo>
                    <a:pt x="47905" y="43014"/>
                  </a:lnTo>
                  <a:lnTo>
                    <a:pt x="51258" y="10071"/>
                  </a:lnTo>
                  <a:close/>
                </a:path>
              </a:pathLst>
            </a:custGeom>
            <a:ln w="3175">
              <a:solidFill>
                <a:srgbClr val="BCBEC0"/>
              </a:solidFill>
            </a:ln>
          </p:spPr>
          <p:txBody>
            <a:bodyPr wrap="square" lIns="0" tIns="0" rIns="0" bIns="0" rtlCol="0"/>
            <a:lstStyle/>
            <a:p/>
          </p:txBody>
        </p:sp>
        <p:sp>
          <p:nvSpPr>
            <p:cNvPr id="337" name="object 337" descr=""/>
            <p:cNvSpPr/>
            <p:nvPr/>
          </p:nvSpPr>
          <p:spPr>
            <a:xfrm>
              <a:off x="9033886" y="1215921"/>
              <a:ext cx="41275" cy="3810"/>
            </a:xfrm>
            <a:custGeom>
              <a:avLst/>
              <a:gdLst/>
              <a:ahLst/>
              <a:cxnLst/>
              <a:rect l="l" t="t" r="r" b="b"/>
              <a:pathLst>
                <a:path w="41275" h="3809">
                  <a:moveTo>
                    <a:pt x="0" y="3289"/>
                  </a:moveTo>
                  <a:lnTo>
                    <a:pt x="40995" y="0"/>
                  </a:lnTo>
                </a:path>
              </a:pathLst>
            </a:custGeom>
            <a:ln w="3175">
              <a:solidFill>
                <a:srgbClr val="BCBEC0"/>
              </a:solidFill>
            </a:ln>
          </p:spPr>
          <p:txBody>
            <a:bodyPr wrap="square" lIns="0" tIns="0" rIns="0" bIns="0" rtlCol="0"/>
            <a:lstStyle/>
            <a:p/>
          </p:txBody>
        </p:sp>
        <p:sp>
          <p:nvSpPr>
            <p:cNvPr id="338" name="object 338" descr=""/>
            <p:cNvSpPr/>
            <p:nvPr/>
          </p:nvSpPr>
          <p:spPr>
            <a:xfrm>
              <a:off x="9028212" y="1222146"/>
              <a:ext cx="46990" cy="4445"/>
            </a:xfrm>
            <a:custGeom>
              <a:avLst/>
              <a:gdLst/>
              <a:ahLst/>
              <a:cxnLst/>
              <a:rect l="l" t="t" r="r" b="b"/>
              <a:pathLst>
                <a:path w="46990" h="4444">
                  <a:moveTo>
                    <a:pt x="0" y="3835"/>
                  </a:moveTo>
                  <a:lnTo>
                    <a:pt x="46672" y="0"/>
                  </a:lnTo>
                </a:path>
              </a:pathLst>
            </a:custGeom>
            <a:ln w="3175">
              <a:solidFill>
                <a:srgbClr val="BCBEC0"/>
              </a:solidFill>
            </a:ln>
          </p:spPr>
          <p:txBody>
            <a:bodyPr wrap="square" lIns="0" tIns="0" rIns="0" bIns="0" rtlCol="0"/>
            <a:lstStyle/>
            <a:p/>
          </p:txBody>
        </p:sp>
        <p:sp>
          <p:nvSpPr>
            <p:cNvPr id="339" name="object 339" descr=""/>
            <p:cNvSpPr/>
            <p:nvPr/>
          </p:nvSpPr>
          <p:spPr>
            <a:xfrm>
              <a:off x="9025833" y="1227636"/>
              <a:ext cx="49530" cy="4445"/>
            </a:xfrm>
            <a:custGeom>
              <a:avLst/>
              <a:gdLst/>
              <a:ahLst/>
              <a:cxnLst/>
              <a:rect l="l" t="t" r="r" b="b"/>
              <a:pathLst>
                <a:path w="49529" h="4444">
                  <a:moveTo>
                    <a:pt x="0" y="3835"/>
                  </a:moveTo>
                  <a:lnTo>
                    <a:pt x="49047" y="0"/>
                  </a:lnTo>
                </a:path>
              </a:pathLst>
            </a:custGeom>
            <a:ln w="3175">
              <a:solidFill>
                <a:srgbClr val="BCBEC0"/>
              </a:solidFill>
            </a:ln>
          </p:spPr>
          <p:txBody>
            <a:bodyPr wrap="square" lIns="0" tIns="0" rIns="0" bIns="0" rtlCol="0"/>
            <a:lstStyle/>
            <a:p/>
          </p:txBody>
        </p:sp>
        <p:sp>
          <p:nvSpPr>
            <p:cNvPr id="340" name="object 340" descr=""/>
            <p:cNvSpPr/>
            <p:nvPr/>
          </p:nvSpPr>
          <p:spPr>
            <a:xfrm>
              <a:off x="9024369" y="1233858"/>
              <a:ext cx="50800" cy="4445"/>
            </a:xfrm>
            <a:custGeom>
              <a:avLst/>
              <a:gdLst/>
              <a:ahLst/>
              <a:cxnLst/>
              <a:rect l="l" t="t" r="r" b="b"/>
              <a:pathLst>
                <a:path w="50800" h="4444">
                  <a:moveTo>
                    <a:pt x="0" y="3835"/>
                  </a:moveTo>
                  <a:lnTo>
                    <a:pt x="50507" y="0"/>
                  </a:lnTo>
                </a:path>
              </a:pathLst>
            </a:custGeom>
            <a:ln w="3175">
              <a:solidFill>
                <a:srgbClr val="BCBEC0"/>
              </a:solidFill>
            </a:ln>
          </p:spPr>
          <p:txBody>
            <a:bodyPr wrap="square" lIns="0" tIns="0" rIns="0" bIns="0" rtlCol="0"/>
            <a:lstStyle/>
            <a:p/>
          </p:txBody>
        </p:sp>
        <p:sp>
          <p:nvSpPr>
            <p:cNvPr id="341" name="object 341" descr=""/>
            <p:cNvSpPr/>
            <p:nvPr/>
          </p:nvSpPr>
          <p:spPr>
            <a:xfrm>
              <a:off x="9024369" y="1240075"/>
              <a:ext cx="49530" cy="3810"/>
            </a:xfrm>
            <a:custGeom>
              <a:avLst/>
              <a:gdLst/>
              <a:ahLst/>
              <a:cxnLst/>
              <a:rect l="l" t="t" r="r" b="b"/>
              <a:pathLst>
                <a:path w="49529" h="3809">
                  <a:moveTo>
                    <a:pt x="0" y="3657"/>
                  </a:moveTo>
                  <a:lnTo>
                    <a:pt x="49415" y="0"/>
                  </a:lnTo>
                </a:path>
              </a:pathLst>
            </a:custGeom>
            <a:ln w="3175">
              <a:solidFill>
                <a:srgbClr val="BCBEC0"/>
              </a:solidFill>
            </a:ln>
          </p:spPr>
          <p:txBody>
            <a:bodyPr wrap="square" lIns="0" tIns="0" rIns="0" bIns="0" rtlCol="0"/>
            <a:lstStyle/>
            <a:p/>
          </p:txBody>
        </p:sp>
        <p:sp>
          <p:nvSpPr>
            <p:cNvPr id="342" name="object 342" descr=""/>
            <p:cNvSpPr/>
            <p:nvPr/>
          </p:nvSpPr>
          <p:spPr>
            <a:xfrm>
              <a:off x="9041125" y="1226279"/>
              <a:ext cx="20955" cy="6985"/>
            </a:xfrm>
            <a:custGeom>
              <a:avLst/>
              <a:gdLst/>
              <a:ahLst/>
              <a:cxnLst/>
              <a:rect l="l" t="t" r="r" b="b"/>
              <a:pathLst>
                <a:path w="20954" h="6984">
                  <a:moveTo>
                    <a:pt x="19265" y="0"/>
                  </a:moveTo>
                  <a:lnTo>
                    <a:pt x="965" y="1625"/>
                  </a:lnTo>
                  <a:lnTo>
                    <a:pt x="0" y="2768"/>
                  </a:lnTo>
                  <a:lnTo>
                    <a:pt x="241" y="5397"/>
                  </a:lnTo>
                  <a:lnTo>
                    <a:pt x="1396" y="6362"/>
                  </a:lnTo>
                  <a:lnTo>
                    <a:pt x="19684" y="4737"/>
                  </a:lnTo>
                  <a:lnTo>
                    <a:pt x="20650" y="3581"/>
                  </a:lnTo>
                  <a:lnTo>
                    <a:pt x="20535" y="2273"/>
                  </a:lnTo>
                  <a:lnTo>
                    <a:pt x="20421" y="965"/>
                  </a:lnTo>
                  <a:lnTo>
                    <a:pt x="19265" y="0"/>
                  </a:lnTo>
                  <a:close/>
                </a:path>
              </a:pathLst>
            </a:custGeom>
            <a:solidFill>
              <a:srgbClr val="BCBEC0"/>
            </a:solidFill>
          </p:spPr>
          <p:txBody>
            <a:bodyPr wrap="square" lIns="0" tIns="0" rIns="0" bIns="0" rtlCol="0"/>
            <a:lstStyle/>
            <a:p/>
          </p:txBody>
        </p:sp>
        <p:sp>
          <p:nvSpPr>
            <p:cNvPr id="343" name="object 343" descr=""/>
            <p:cNvSpPr/>
            <p:nvPr/>
          </p:nvSpPr>
          <p:spPr>
            <a:xfrm>
              <a:off x="9719525" y="1265144"/>
              <a:ext cx="56515" cy="42545"/>
            </a:xfrm>
            <a:custGeom>
              <a:avLst/>
              <a:gdLst/>
              <a:ahLst/>
              <a:cxnLst/>
              <a:rect l="l" t="t" r="r" b="b"/>
              <a:pathLst>
                <a:path w="56515" h="42544">
                  <a:moveTo>
                    <a:pt x="50876" y="0"/>
                  </a:moveTo>
                  <a:lnTo>
                    <a:pt x="0" y="0"/>
                  </a:lnTo>
                  <a:lnTo>
                    <a:pt x="0" y="30378"/>
                  </a:lnTo>
                  <a:lnTo>
                    <a:pt x="15664" y="37671"/>
                  </a:lnTo>
                  <a:lnTo>
                    <a:pt x="26214" y="41222"/>
                  </a:lnTo>
                  <a:lnTo>
                    <a:pt x="32166" y="42370"/>
                  </a:lnTo>
                  <a:lnTo>
                    <a:pt x="34036" y="42456"/>
                  </a:lnTo>
                  <a:lnTo>
                    <a:pt x="42161" y="40817"/>
                  </a:lnTo>
                  <a:lnTo>
                    <a:pt x="48793" y="36347"/>
                  </a:lnTo>
                  <a:lnTo>
                    <a:pt x="53263" y="29715"/>
                  </a:lnTo>
                  <a:lnTo>
                    <a:pt x="54902" y="21589"/>
                  </a:lnTo>
                  <a:lnTo>
                    <a:pt x="55994" y="5486"/>
                  </a:lnTo>
                  <a:lnTo>
                    <a:pt x="54165" y="368"/>
                  </a:lnTo>
                  <a:lnTo>
                    <a:pt x="50876" y="0"/>
                  </a:lnTo>
                  <a:close/>
                </a:path>
              </a:pathLst>
            </a:custGeom>
            <a:solidFill>
              <a:srgbClr val="414042"/>
            </a:solidFill>
          </p:spPr>
          <p:txBody>
            <a:bodyPr wrap="square" lIns="0" tIns="0" rIns="0" bIns="0" rtlCol="0"/>
            <a:lstStyle/>
            <a:p/>
          </p:txBody>
        </p:sp>
        <p:sp>
          <p:nvSpPr>
            <p:cNvPr id="344" name="object 344" descr=""/>
            <p:cNvSpPr/>
            <p:nvPr/>
          </p:nvSpPr>
          <p:spPr>
            <a:xfrm>
              <a:off x="9736361" y="1269543"/>
              <a:ext cx="34925" cy="34925"/>
            </a:xfrm>
            <a:custGeom>
              <a:avLst/>
              <a:gdLst/>
              <a:ahLst/>
              <a:cxnLst/>
              <a:rect l="l" t="t" r="r" b="b"/>
              <a:pathLst>
                <a:path w="34925" h="34925">
                  <a:moveTo>
                    <a:pt x="26708" y="0"/>
                  </a:moveTo>
                  <a:lnTo>
                    <a:pt x="7696" y="0"/>
                  </a:lnTo>
                  <a:lnTo>
                    <a:pt x="0" y="7696"/>
                  </a:lnTo>
                  <a:lnTo>
                    <a:pt x="0" y="17195"/>
                  </a:lnTo>
                  <a:lnTo>
                    <a:pt x="0" y="26695"/>
                  </a:lnTo>
                  <a:lnTo>
                    <a:pt x="7696" y="34404"/>
                  </a:lnTo>
                  <a:lnTo>
                    <a:pt x="26708" y="34404"/>
                  </a:lnTo>
                  <a:lnTo>
                    <a:pt x="34404" y="26695"/>
                  </a:lnTo>
                  <a:lnTo>
                    <a:pt x="34404" y="7696"/>
                  </a:lnTo>
                  <a:lnTo>
                    <a:pt x="26708" y="0"/>
                  </a:lnTo>
                  <a:close/>
                </a:path>
              </a:pathLst>
            </a:custGeom>
            <a:solidFill>
              <a:srgbClr val="231F20"/>
            </a:solidFill>
          </p:spPr>
          <p:txBody>
            <a:bodyPr wrap="square" lIns="0" tIns="0" rIns="0" bIns="0" rtlCol="0"/>
            <a:lstStyle/>
            <a:p/>
          </p:txBody>
        </p:sp>
        <p:sp>
          <p:nvSpPr>
            <p:cNvPr id="345" name="object 345" descr=""/>
            <p:cNvSpPr/>
            <p:nvPr/>
          </p:nvSpPr>
          <p:spPr>
            <a:xfrm>
              <a:off x="9736361" y="1269543"/>
              <a:ext cx="34925" cy="34925"/>
            </a:xfrm>
            <a:custGeom>
              <a:avLst/>
              <a:gdLst/>
              <a:ahLst/>
              <a:cxnLst/>
              <a:rect l="l" t="t" r="r" b="b"/>
              <a:pathLst>
                <a:path w="34925" h="34925">
                  <a:moveTo>
                    <a:pt x="0" y="17195"/>
                  </a:moveTo>
                  <a:lnTo>
                    <a:pt x="0" y="7696"/>
                  </a:lnTo>
                  <a:lnTo>
                    <a:pt x="7696" y="0"/>
                  </a:lnTo>
                  <a:lnTo>
                    <a:pt x="17208" y="0"/>
                  </a:lnTo>
                  <a:lnTo>
                    <a:pt x="26708" y="0"/>
                  </a:lnTo>
                  <a:lnTo>
                    <a:pt x="34404" y="7696"/>
                  </a:lnTo>
                  <a:lnTo>
                    <a:pt x="34404" y="17195"/>
                  </a:lnTo>
                  <a:lnTo>
                    <a:pt x="34404" y="26695"/>
                  </a:lnTo>
                  <a:lnTo>
                    <a:pt x="26708" y="34404"/>
                  </a:lnTo>
                  <a:lnTo>
                    <a:pt x="17208" y="34404"/>
                  </a:lnTo>
                  <a:lnTo>
                    <a:pt x="7696" y="34404"/>
                  </a:lnTo>
                  <a:lnTo>
                    <a:pt x="0" y="26695"/>
                  </a:lnTo>
                  <a:lnTo>
                    <a:pt x="0" y="17195"/>
                  </a:lnTo>
                  <a:close/>
                </a:path>
              </a:pathLst>
            </a:custGeom>
            <a:ln w="3175">
              <a:solidFill>
                <a:srgbClr val="FFFFFF"/>
              </a:solidFill>
            </a:ln>
          </p:spPr>
          <p:txBody>
            <a:bodyPr wrap="square" lIns="0" tIns="0" rIns="0" bIns="0" rtlCol="0"/>
            <a:lstStyle/>
            <a:p/>
          </p:txBody>
        </p:sp>
        <p:sp>
          <p:nvSpPr>
            <p:cNvPr id="346" name="object 346" descr=""/>
            <p:cNvSpPr/>
            <p:nvPr/>
          </p:nvSpPr>
          <p:spPr>
            <a:xfrm>
              <a:off x="9750271" y="1283449"/>
              <a:ext cx="6985" cy="6985"/>
            </a:xfrm>
            <a:custGeom>
              <a:avLst/>
              <a:gdLst/>
              <a:ahLst/>
              <a:cxnLst/>
              <a:rect l="l" t="t" r="r" b="b"/>
              <a:pathLst>
                <a:path w="6984" h="6984">
                  <a:moveTo>
                    <a:pt x="5118" y="0"/>
                  </a:moveTo>
                  <a:lnTo>
                    <a:pt x="1473" y="0"/>
                  </a:lnTo>
                  <a:lnTo>
                    <a:pt x="0" y="1473"/>
                  </a:lnTo>
                  <a:lnTo>
                    <a:pt x="0" y="3289"/>
                  </a:lnTo>
                  <a:lnTo>
                    <a:pt x="0" y="5105"/>
                  </a:lnTo>
                  <a:lnTo>
                    <a:pt x="1473" y="6578"/>
                  </a:lnTo>
                  <a:lnTo>
                    <a:pt x="5118" y="6578"/>
                  </a:lnTo>
                  <a:lnTo>
                    <a:pt x="6591" y="5105"/>
                  </a:lnTo>
                  <a:lnTo>
                    <a:pt x="6591" y="1473"/>
                  </a:lnTo>
                  <a:lnTo>
                    <a:pt x="5118" y="0"/>
                  </a:lnTo>
                  <a:close/>
                </a:path>
              </a:pathLst>
            </a:custGeom>
            <a:solidFill>
              <a:srgbClr val="FFFFFF"/>
            </a:solidFill>
          </p:spPr>
          <p:txBody>
            <a:bodyPr wrap="square" lIns="0" tIns="0" rIns="0" bIns="0" rtlCol="0"/>
            <a:lstStyle/>
            <a:p/>
          </p:txBody>
        </p:sp>
        <p:pic>
          <p:nvPicPr>
            <p:cNvPr id="347" name="object 347" descr=""/>
            <p:cNvPicPr/>
            <p:nvPr/>
          </p:nvPicPr>
          <p:blipFill>
            <a:blip r:embed="rId42" cstate="print"/>
            <a:stretch>
              <a:fillRect/>
            </a:stretch>
          </p:blipFill>
          <p:spPr>
            <a:xfrm>
              <a:off x="9719525" y="1265148"/>
              <a:ext cx="55994" cy="17233"/>
            </a:xfrm>
            <a:prstGeom prst="rect">
              <a:avLst/>
            </a:prstGeom>
          </p:spPr>
        </p:pic>
        <p:sp>
          <p:nvSpPr>
            <p:cNvPr id="348" name="object 348" descr=""/>
            <p:cNvSpPr/>
            <p:nvPr/>
          </p:nvSpPr>
          <p:spPr>
            <a:xfrm>
              <a:off x="9719525" y="1265144"/>
              <a:ext cx="56515" cy="42545"/>
            </a:xfrm>
            <a:custGeom>
              <a:avLst/>
              <a:gdLst/>
              <a:ahLst/>
              <a:cxnLst/>
              <a:rect l="l" t="t" r="r" b="b"/>
              <a:pathLst>
                <a:path w="56515" h="42544">
                  <a:moveTo>
                    <a:pt x="0" y="30378"/>
                  </a:moveTo>
                  <a:lnTo>
                    <a:pt x="15664" y="37671"/>
                  </a:lnTo>
                  <a:lnTo>
                    <a:pt x="26214" y="41222"/>
                  </a:lnTo>
                  <a:lnTo>
                    <a:pt x="32166" y="42370"/>
                  </a:lnTo>
                  <a:lnTo>
                    <a:pt x="34036" y="42456"/>
                  </a:lnTo>
                  <a:lnTo>
                    <a:pt x="42161" y="40817"/>
                  </a:lnTo>
                  <a:lnTo>
                    <a:pt x="48793" y="36347"/>
                  </a:lnTo>
                  <a:lnTo>
                    <a:pt x="53263" y="29715"/>
                  </a:lnTo>
                  <a:lnTo>
                    <a:pt x="54902" y="21589"/>
                  </a:lnTo>
                  <a:lnTo>
                    <a:pt x="55994" y="5486"/>
                  </a:lnTo>
                  <a:lnTo>
                    <a:pt x="54165" y="368"/>
                  </a:lnTo>
                  <a:lnTo>
                    <a:pt x="50876" y="0"/>
                  </a:lnTo>
                  <a:lnTo>
                    <a:pt x="0" y="0"/>
                  </a:lnTo>
                  <a:lnTo>
                    <a:pt x="0" y="30378"/>
                  </a:lnTo>
                  <a:close/>
                </a:path>
              </a:pathLst>
            </a:custGeom>
            <a:ln w="3175">
              <a:solidFill>
                <a:srgbClr val="FFFFFF"/>
              </a:solidFill>
            </a:ln>
          </p:spPr>
          <p:txBody>
            <a:bodyPr wrap="square" lIns="0" tIns="0" rIns="0" bIns="0" rtlCol="0"/>
            <a:lstStyle/>
            <a:p/>
          </p:txBody>
        </p:sp>
        <p:pic>
          <p:nvPicPr>
            <p:cNvPr id="349" name="object 349" descr=""/>
            <p:cNvPicPr/>
            <p:nvPr/>
          </p:nvPicPr>
          <p:blipFill>
            <a:blip r:embed="rId108" cstate="print"/>
            <a:stretch>
              <a:fillRect/>
            </a:stretch>
          </p:blipFill>
          <p:spPr>
            <a:xfrm>
              <a:off x="9703675" y="1206957"/>
              <a:ext cx="69916" cy="51600"/>
            </a:xfrm>
            <a:prstGeom prst="rect">
              <a:avLst/>
            </a:prstGeom>
          </p:spPr>
        </p:pic>
        <p:sp>
          <p:nvSpPr>
            <p:cNvPr id="350" name="object 350" descr=""/>
            <p:cNvSpPr/>
            <p:nvPr/>
          </p:nvSpPr>
          <p:spPr>
            <a:xfrm>
              <a:off x="9711473" y="1206949"/>
              <a:ext cx="61594" cy="52069"/>
            </a:xfrm>
            <a:custGeom>
              <a:avLst/>
              <a:gdLst/>
              <a:ahLst/>
              <a:cxnLst/>
              <a:rect l="l" t="t" r="r" b="b"/>
              <a:pathLst>
                <a:path w="61595" h="52069">
                  <a:moveTo>
                    <a:pt x="4394" y="0"/>
                  </a:moveTo>
                  <a:lnTo>
                    <a:pt x="0" y="0"/>
                  </a:lnTo>
                  <a:lnTo>
                    <a:pt x="0" y="12077"/>
                  </a:lnTo>
                  <a:lnTo>
                    <a:pt x="4025" y="51600"/>
                  </a:lnTo>
                  <a:lnTo>
                    <a:pt x="61493" y="51600"/>
                  </a:lnTo>
                  <a:lnTo>
                    <a:pt x="61510" y="40288"/>
                  </a:lnTo>
                  <a:lnTo>
                    <a:pt x="60531" y="30056"/>
                  </a:lnTo>
                  <a:lnTo>
                    <a:pt x="23950" y="1271"/>
                  </a:lnTo>
                  <a:lnTo>
                    <a:pt x="4394" y="0"/>
                  </a:lnTo>
                  <a:close/>
                </a:path>
              </a:pathLst>
            </a:custGeom>
            <a:solidFill>
              <a:srgbClr val="414042"/>
            </a:solidFill>
          </p:spPr>
          <p:txBody>
            <a:bodyPr wrap="square" lIns="0" tIns="0" rIns="0" bIns="0" rtlCol="0"/>
            <a:lstStyle/>
            <a:p/>
          </p:txBody>
        </p:sp>
        <p:pic>
          <p:nvPicPr>
            <p:cNvPr id="351" name="object 351" descr=""/>
            <p:cNvPicPr/>
            <p:nvPr/>
          </p:nvPicPr>
          <p:blipFill>
            <a:blip r:embed="rId109" cstate="print"/>
            <a:stretch>
              <a:fillRect/>
            </a:stretch>
          </p:blipFill>
          <p:spPr>
            <a:xfrm>
              <a:off x="9716591" y="1211249"/>
              <a:ext cx="51785" cy="43014"/>
            </a:xfrm>
            <a:prstGeom prst="rect">
              <a:avLst/>
            </a:prstGeom>
          </p:spPr>
        </p:pic>
        <p:sp>
          <p:nvSpPr>
            <p:cNvPr id="352" name="object 352" descr=""/>
            <p:cNvSpPr/>
            <p:nvPr/>
          </p:nvSpPr>
          <p:spPr>
            <a:xfrm>
              <a:off x="9716598" y="1211241"/>
              <a:ext cx="51435" cy="43180"/>
            </a:xfrm>
            <a:custGeom>
              <a:avLst/>
              <a:gdLst/>
              <a:ahLst/>
              <a:cxnLst/>
              <a:rect l="l" t="t" r="r" b="b"/>
              <a:pathLst>
                <a:path w="51434" h="43180">
                  <a:moveTo>
                    <a:pt x="0" y="10071"/>
                  </a:moveTo>
                  <a:lnTo>
                    <a:pt x="0" y="0"/>
                  </a:lnTo>
                  <a:lnTo>
                    <a:pt x="3657" y="0"/>
                  </a:lnTo>
                  <a:lnTo>
                    <a:pt x="41173" y="7632"/>
                  </a:lnTo>
                  <a:lnTo>
                    <a:pt x="51258" y="33585"/>
                  </a:lnTo>
                  <a:lnTo>
                    <a:pt x="51244" y="37223"/>
                  </a:lnTo>
                  <a:lnTo>
                    <a:pt x="51244" y="43014"/>
                  </a:lnTo>
                  <a:lnTo>
                    <a:pt x="44538" y="43014"/>
                  </a:lnTo>
                  <a:lnTo>
                    <a:pt x="3352" y="43014"/>
                  </a:lnTo>
                  <a:lnTo>
                    <a:pt x="0" y="10071"/>
                  </a:lnTo>
                  <a:close/>
                </a:path>
              </a:pathLst>
            </a:custGeom>
            <a:ln w="3175">
              <a:solidFill>
                <a:srgbClr val="BCBEC0"/>
              </a:solidFill>
            </a:ln>
          </p:spPr>
          <p:txBody>
            <a:bodyPr wrap="square" lIns="0" tIns="0" rIns="0" bIns="0" rtlCol="0"/>
            <a:lstStyle/>
            <a:p/>
          </p:txBody>
        </p:sp>
        <p:sp>
          <p:nvSpPr>
            <p:cNvPr id="353" name="object 353" descr=""/>
            <p:cNvSpPr/>
            <p:nvPr/>
          </p:nvSpPr>
          <p:spPr>
            <a:xfrm>
              <a:off x="9717327" y="1215921"/>
              <a:ext cx="41275" cy="3810"/>
            </a:xfrm>
            <a:custGeom>
              <a:avLst/>
              <a:gdLst/>
              <a:ahLst/>
              <a:cxnLst/>
              <a:rect l="l" t="t" r="r" b="b"/>
              <a:pathLst>
                <a:path w="41275" h="3809">
                  <a:moveTo>
                    <a:pt x="40995" y="3289"/>
                  </a:moveTo>
                  <a:lnTo>
                    <a:pt x="0" y="0"/>
                  </a:lnTo>
                </a:path>
              </a:pathLst>
            </a:custGeom>
            <a:ln w="3175">
              <a:solidFill>
                <a:srgbClr val="BCBEC0"/>
              </a:solidFill>
            </a:ln>
          </p:spPr>
          <p:txBody>
            <a:bodyPr wrap="square" lIns="0" tIns="0" rIns="0" bIns="0" rtlCol="0"/>
            <a:lstStyle/>
            <a:p/>
          </p:txBody>
        </p:sp>
        <p:sp>
          <p:nvSpPr>
            <p:cNvPr id="354" name="object 354" descr=""/>
            <p:cNvSpPr/>
            <p:nvPr/>
          </p:nvSpPr>
          <p:spPr>
            <a:xfrm>
              <a:off x="9717323" y="1222146"/>
              <a:ext cx="46990" cy="4445"/>
            </a:xfrm>
            <a:custGeom>
              <a:avLst/>
              <a:gdLst/>
              <a:ahLst/>
              <a:cxnLst/>
              <a:rect l="l" t="t" r="r" b="b"/>
              <a:pathLst>
                <a:path w="46990" h="4444">
                  <a:moveTo>
                    <a:pt x="46672" y="3835"/>
                  </a:moveTo>
                  <a:lnTo>
                    <a:pt x="0" y="0"/>
                  </a:lnTo>
                </a:path>
              </a:pathLst>
            </a:custGeom>
            <a:ln w="3175">
              <a:solidFill>
                <a:srgbClr val="BCBEC0"/>
              </a:solidFill>
            </a:ln>
          </p:spPr>
          <p:txBody>
            <a:bodyPr wrap="square" lIns="0" tIns="0" rIns="0" bIns="0" rtlCol="0"/>
            <a:lstStyle/>
            <a:p/>
          </p:txBody>
        </p:sp>
        <p:sp>
          <p:nvSpPr>
            <p:cNvPr id="355" name="object 355" descr=""/>
            <p:cNvSpPr/>
            <p:nvPr/>
          </p:nvSpPr>
          <p:spPr>
            <a:xfrm>
              <a:off x="9717327" y="1227636"/>
              <a:ext cx="49530" cy="4445"/>
            </a:xfrm>
            <a:custGeom>
              <a:avLst/>
              <a:gdLst/>
              <a:ahLst/>
              <a:cxnLst/>
              <a:rect l="l" t="t" r="r" b="b"/>
              <a:pathLst>
                <a:path w="49529" h="4444">
                  <a:moveTo>
                    <a:pt x="49047" y="3835"/>
                  </a:moveTo>
                  <a:lnTo>
                    <a:pt x="0" y="0"/>
                  </a:lnTo>
                </a:path>
              </a:pathLst>
            </a:custGeom>
            <a:ln w="3175">
              <a:solidFill>
                <a:srgbClr val="BCBEC0"/>
              </a:solidFill>
            </a:ln>
          </p:spPr>
          <p:txBody>
            <a:bodyPr wrap="square" lIns="0" tIns="0" rIns="0" bIns="0" rtlCol="0"/>
            <a:lstStyle/>
            <a:p/>
          </p:txBody>
        </p:sp>
        <p:sp>
          <p:nvSpPr>
            <p:cNvPr id="356" name="object 356" descr=""/>
            <p:cNvSpPr/>
            <p:nvPr/>
          </p:nvSpPr>
          <p:spPr>
            <a:xfrm>
              <a:off x="9717330" y="1233858"/>
              <a:ext cx="50800" cy="4445"/>
            </a:xfrm>
            <a:custGeom>
              <a:avLst/>
              <a:gdLst/>
              <a:ahLst/>
              <a:cxnLst/>
              <a:rect l="l" t="t" r="r" b="b"/>
              <a:pathLst>
                <a:path w="50800" h="4444">
                  <a:moveTo>
                    <a:pt x="50507" y="3835"/>
                  </a:moveTo>
                  <a:lnTo>
                    <a:pt x="0" y="0"/>
                  </a:lnTo>
                </a:path>
              </a:pathLst>
            </a:custGeom>
            <a:ln w="3175">
              <a:solidFill>
                <a:srgbClr val="BCBEC0"/>
              </a:solidFill>
            </a:ln>
          </p:spPr>
          <p:txBody>
            <a:bodyPr wrap="square" lIns="0" tIns="0" rIns="0" bIns="0" rtlCol="0"/>
            <a:lstStyle/>
            <a:p/>
          </p:txBody>
        </p:sp>
        <p:sp>
          <p:nvSpPr>
            <p:cNvPr id="357" name="object 357" descr=""/>
            <p:cNvSpPr/>
            <p:nvPr/>
          </p:nvSpPr>
          <p:spPr>
            <a:xfrm>
              <a:off x="9718423" y="1240075"/>
              <a:ext cx="49530" cy="3810"/>
            </a:xfrm>
            <a:custGeom>
              <a:avLst/>
              <a:gdLst/>
              <a:ahLst/>
              <a:cxnLst/>
              <a:rect l="l" t="t" r="r" b="b"/>
              <a:pathLst>
                <a:path w="49529" h="3809">
                  <a:moveTo>
                    <a:pt x="49415" y="3657"/>
                  </a:moveTo>
                  <a:lnTo>
                    <a:pt x="0" y="0"/>
                  </a:lnTo>
                </a:path>
              </a:pathLst>
            </a:custGeom>
            <a:ln w="3175">
              <a:solidFill>
                <a:srgbClr val="BCBEC0"/>
              </a:solidFill>
            </a:ln>
          </p:spPr>
          <p:txBody>
            <a:bodyPr wrap="square" lIns="0" tIns="0" rIns="0" bIns="0" rtlCol="0"/>
            <a:lstStyle/>
            <a:p/>
          </p:txBody>
        </p:sp>
        <p:sp>
          <p:nvSpPr>
            <p:cNvPr id="358" name="object 358" descr=""/>
            <p:cNvSpPr/>
            <p:nvPr/>
          </p:nvSpPr>
          <p:spPr>
            <a:xfrm>
              <a:off x="9730432" y="1226279"/>
              <a:ext cx="20955" cy="6985"/>
            </a:xfrm>
            <a:custGeom>
              <a:avLst/>
              <a:gdLst/>
              <a:ahLst/>
              <a:cxnLst/>
              <a:rect l="l" t="t" r="r" b="b"/>
              <a:pathLst>
                <a:path w="20954" h="6984">
                  <a:moveTo>
                    <a:pt x="1384" y="0"/>
                  </a:moveTo>
                  <a:lnTo>
                    <a:pt x="228" y="965"/>
                  </a:lnTo>
                  <a:lnTo>
                    <a:pt x="114" y="2273"/>
                  </a:lnTo>
                  <a:lnTo>
                    <a:pt x="0" y="3581"/>
                  </a:lnTo>
                  <a:lnTo>
                    <a:pt x="965" y="4737"/>
                  </a:lnTo>
                  <a:lnTo>
                    <a:pt x="19253" y="6362"/>
                  </a:lnTo>
                  <a:lnTo>
                    <a:pt x="20408" y="5397"/>
                  </a:lnTo>
                  <a:lnTo>
                    <a:pt x="20650" y="2768"/>
                  </a:lnTo>
                  <a:lnTo>
                    <a:pt x="19685" y="1625"/>
                  </a:lnTo>
                  <a:lnTo>
                    <a:pt x="1384" y="0"/>
                  </a:lnTo>
                  <a:close/>
                </a:path>
              </a:pathLst>
            </a:custGeom>
            <a:solidFill>
              <a:srgbClr val="BCBEC0"/>
            </a:solidFill>
          </p:spPr>
          <p:txBody>
            <a:bodyPr wrap="square" lIns="0" tIns="0" rIns="0" bIns="0" rtlCol="0"/>
            <a:lstStyle/>
            <a:p/>
          </p:txBody>
        </p:sp>
        <p:sp>
          <p:nvSpPr>
            <p:cNvPr id="359" name="object 359" descr=""/>
            <p:cNvSpPr/>
            <p:nvPr/>
          </p:nvSpPr>
          <p:spPr>
            <a:xfrm>
              <a:off x="9016495" y="1157051"/>
              <a:ext cx="762635" cy="104139"/>
            </a:xfrm>
            <a:custGeom>
              <a:avLst/>
              <a:gdLst/>
              <a:ahLst/>
              <a:cxnLst/>
              <a:rect l="l" t="t" r="r" b="b"/>
              <a:pathLst>
                <a:path w="762634" h="104140">
                  <a:moveTo>
                    <a:pt x="0" y="48310"/>
                  </a:moveTo>
                  <a:lnTo>
                    <a:pt x="73685" y="27330"/>
                  </a:lnTo>
                  <a:lnTo>
                    <a:pt x="98232" y="11530"/>
                  </a:lnTo>
                  <a:lnTo>
                    <a:pt x="116327" y="3416"/>
                  </a:lnTo>
                  <a:lnTo>
                    <a:pt x="136891" y="427"/>
                  </a:lnTo>
                  <a:lnTo>
                    <a:pt x="168846" y="0"/>
                  </a:lnTo>
                  <a:lnTo>
                    <a:pt x="194930" y="1620"/>
                  </a:lnTo>
                  <a:lnTo>
                    <a:pt x="238167" y="11980"/>
                  </a:lnTo>
                  <a:lnTo>
                    <a:pt x="275823" y="30589"/>
                  </a:lnTo>
                  <a:lnTo>
                    <a:pt x="288721" y="39039"/>
                  </a:lnTo>
                  <a:lnTo>
                    <a:pt x="379006" y="44411"/>
                  </a:lnTo>
                  <a:lnTo>
                    <a:pt x="687552" y="44043"/>
                  </a:lnTo>
                  <a:lnTo>
                    <a:pt x="724233" y="43576"/>
                  </a:lnTo>
                  <a:lnTo>
                    <a:pt x="743589" y="45785"/>
                  </a:lnTo>
                  <a:lnTo>
                    <a:pt x="752037" y="52796"/>
                  </a:lnTo>
                  <a:lnTo>
                    <a:pt x="755992" y="66738"/>
                  </a:lnTo>
                  <a:lnTo>
                    <a:pt x="760851" y="87024"/>
                  </a:lnTo>
                  <a:lnTo>
                    <a:pt x="762139" y="97628"/>
                  </a:lnTo>
                  <a:lnTo>
                    <a:pt x="759561" y="102007"/>
                  </a:lnTo>
                  <a:lnTo>
                    <a:pt x="752817" y="103619"/>
                  </a:lnTo>
                </a:path>
              </a:pathLst>
            </a:custGeom>
            <a:ln w="3175">
              <a:solidFill>
                <a:srgbClr val="808285"/>
              </a:solidFill>
            </a:ln>
          </p:spPr>
          <p:txBody>
            <a:bodyPr wrap="square" lIns="0" tIns="0" rIns="0" bIns="0" rtlCol="0"/>
            <a:lstStyle/>
            <a:p/>
          </p:txBody>
        </p:sp>
        <p:pic>
          <p:nvPicPr>
            <p:cNvPr id="360" name="object 360" descr=""/>
            <p:cNvPicPr/>
            <p:nvPr/>
          </p:nvPicPr>
          <p:blipFill>
            <a:blip r:embed="rId110" cstate="print"/>
            <a:stretch>
              <a:fillRect/>
            </a:stretch>
          </p:blipFill>
          <p:spPr>
            <a:xfrm>
              <a:off x="9331083" y="1215695"/>
              <a:ext cx="128841" cy="87185"/>
            </a:xfrm>
            <a:prstGeom prst="rect">
              <a:avLst/>
            </a:prstGeom>
          </p:spPr>
        </p:pic>
        <p:pic>
          <p:nvPicPr>
            <p:cNvPr id="361" name="object 361" descr=""/>
            <p:cNvPicPr/>
            <p:nvPr/>
          </p:nvPicPr>
          <p:blipFill>
            <a:blip r:embed="rId111" cstate="print"/>
            <a:stretch>
              <a:fillRect/>
            </a:stretch>
          </p:blipFill>
          <p:spPr>
            <a:xfrm>
              <a:off x="9325219" y="1209827"/>
              <a:ext cx="140563" cy="98920"/>
            </a:xfrm>
            <a:prstGeom prst="rect">
              <a:avLst/>
            </a:prstGeom>
          </p:spPr>
        </p:pic>
        <p:pic>
          <p:nvPicPr>
            <p:cNvPr id="362" name="object 362" descr=""/>
            <p:cNvPicPr/>
            <p:nvPr/>
          </p:nvPicPr>
          <p:blipFill>
            <a:blip r:embed="rId112" cstate="print"/>
            <a:stretch>
              <a:fillRect/>
            </a:stretch>
          </p:blipFill>
          <p:spPr>
            <a:xfrm>
              <a:off x="9345840" y="1334198"/>
              <a:ext cx="99060" cy="70751"/>
            </a:xfrm>
            <a:prstGeom prst="rect">
              <a:avLst/>
            </a:prstGeom>
          </p:spPr>
        </p:pic>
        <p:sp>
          <p:nvSpPr>
            <p:cNvPr id="363" name="object 363" descr=""/>
            <p:cNvSpPr/>
            <p:nvPr/>
          </p:nvSpPr>
          <p:spPr>
            <a:xfrm>
              <a:off x="9397492" y="1339563"/>
              <a:ext cx="19685" cy="19685"/>
            </a:xfrm>
            <a:custGeom>
              <a:avLst/>
              <a:gdLst/>
              <a:ahLst/>
              <a:cxnLst/>
              <a:rect l="l" t="t" r="r" b="b"/>
              <a:pathLst>
                <a:path w="19684" h="19684">
                  <a:moveTo>
                    <a:pt x="19519" y="4152"/>
                  </a:moveTo>
                  <a:lnTo>
                    <a:pt x="19519" y="1866"/>
                  </a:lnTo>
                  <a:lnTo>
                    <a:pt x="17665" y="0"/>
                  </a:lnTo>
                  <a:lnTo>
                    <a:pt x="15367" y="0"/>
                  </a:lnTo>
                  <a:lnTo>
                    <a:pt x="4152" y="0"/>
                  </a:lnTo>
                  <a:lnTo>
                    <a:pt x="1854" y="0"/>
                  </a:lnTo>
                  <a:lnTo>
                    <a:pt x="0" y="1866"/>
                  </a:lnTo>
                  <a:lnTo>
                    <a:pt x="0" y="4152"/>
                  </a:lnTo>
                  <a:lnTo>
                    <a:pt x="0" y="15366"/>
                  </a:lnTo>
                  <a:lnTo>
                    <a:pt x="0" y="17665"/>
                  </a:lnTo>
                  <a:lnTo>
                    <a:pt x="1854" y="19519"/>
                  </a:lnTo>
                  <a:lnTo>
                    <a:pt x="4152" y="19519"/>
                  </a:lnTo>
                  <a:lnTo>
                    <a:pt x="15367" y="19519"/>
                  </a:lnTo>
                  <a:lnTo>
                    <a:pt x="17665" y="19519"/>
                  </a:lnTo>
                  <a:lnTo>
                    <a:pt x="19519" y="17665"/>
                  </a:lnTo>
                  <a:lnTo>
                    <a:pt x="19519" y="15366"/>
                  </a:lnTo>
                  <a:lnTo>
                    <a:pt x="19519" y="4152"/>
                  </a:lnTo>
                  <a:close/>
                </a:path>
              </a:pathLst>
            </a:custGeom>
            <a:ln w="3175">
              <a:solidFill>
                <a:srgbClr val="808285"/>
              </a:solidFill>
            </a:ln>
          </p:spPr>
          <p:txBody>
            <a:bodyPr wrap="square" lIns="0" tIns="0" rIns="0" bIns="0" rtlCol="0"/>
            <a:lstStyle/>
            <a:p/>
          </p:txBody>
        </p:sp>
        <p:sp>
          <p:nvSpPr>
            <p:cNvPr id="364" name="object 364" descr=""/>
            <p:cNvSpPr/>
            <p:nvPr/>
          </p:nvSpPr>
          <p:spPr>
            <a:xfrm>
              <a:off x="9421243" y="1339563"/>
              <a:ext cx="19685" cy="19685"/>
            </a:xfrm>
            <a:custGeom>
              <a:avLst/>
              <a:gdLst/>
              <a:ahLst/>
              <a:cxnLst/>
              <a:rect l="l" t="t" r="r" b="b"/>
              <a:pathLst>
                <a:path w="19684" h="19684">
                  <a:moveTo>
                    <a:pt x="19519" y="4152"/>
                  </a:moveTo>
                  <a:lnTo>
                    <a:pt x="19519" y="1866"/>
                  </a:lnTo>
                  <a:lnTo>
                    <a:pt x="17665" y="0"/>
                  </a:lnTo>
                  <a:lnTo>
                    <a:pt x="15367" y="0"/>
                  </a:lnTo>
                  <a:lnTo>
                    <a:pt x="4152" y="0"/>
                  </a:lnTo>
                  <a:lnTo>
                    <a:pt x="1854" y="0"/>
                  </a:lnTo>
                  <a:lnTo>
                    <a:pt x="0" y="1866"/>
                  </a:lnTo>
                  <a:lnTo>
                    <a:pt x="0" y="4152"/>
                  </a:lnTo>
                  <a:lnTo>
                    <a:pt x="0" y="15366"/>
                  </a:lnTo>
                  <a:lnTo>
                    <a:pt x="0" y="17665"/>
                  </a:lnTo>
                  <a:lnTo>
                    <a:pt x="1854" y="19519"/>
                  </a:lnTo>
                  <a:lnTo>
                    <a:pt x="4152" y="19519"/>
                  </a:lnTo>
                  <a:lnTo>
                    <a:pt x="15367" y="19519"/>
                  </a:lnTo>
                  <a:lnTo>
                    <a:pt x="17665" y="19519"/>
                  </a:lnTo>
                  <a:lnTo>
                    <a:pt x="19519" y="17665"/>
                  </a:lnTo>
                  <a:lnTo>
                    <a:pt x="19519" y="15366"/>
                  </a:lnTo>
                  <a:lnTo>
                    <a:pt x="19519" y="4152"/>
                  </a:lnTo>
                  <a:close/>
                </a:path>
              </a:pathLst>
            </a:custGeom>
            <a:ln w="3175">
              <a:solidFill>
                <a:srgbClr val="808285"/>
              </a:solidFill>
            </a:ln>
          </p:spPr>
          <p:txBody>
            <a:bodyPr wrap="square" lIns="0" tIns="0" rIns="0" bIns="0" rtlCol="0"/>
            <a:lstStyle/>
            <a:p/>
          </p:txBody>
        </p:sp>
        <p:sp>
          <p:nvSpPr>
            <p:cNvPr id="365" name="object 365" descr=""/>
            <p:cNvSpPr/>
            <p:nvPr/>
          </p:nvSpPr>
          <p:spPr>
            <a:xfrm>
              <a:off x="9373745" y="1339563"/>
              <a:ext cx="19685" cy="19685"/>
            </a:xfrm>
            <a:custGeom>
              <a:avLst/>
              <a:gdLst/>
              <a:ahLst/>
              <a:cxnLst/>
              <a:rect l="l" t="t" r="r" b="b"/>
              <a:pathLst>
                <a:path w="19684" h="19684">
                  <a:moveTo>
                    <a:pt x="19519" y="4152"/>
                  </a:moveTo>
                  <a:lnTo>
                    <a:pt x="19519" y="1866"/>
                  </a:lnTo>
                  <a:lnTo>
                    <a:pt x="17665" y="0"/>
                  </a:lnTo>
                  <a:lnTo>
                    <a:pt x="15367" y="0"/>
                  </a:lnTo>
                  <a:lnTo>
                    <a:pt x="4152" y="0"/>
                  </a:lnTo>
                  <a:lnTo>
                    <a:pt x="1854" y="0"/>
                  </a:lnTo>
                  <a:lnTo>
                    <a:pt x="0" y="1866"/>
                  </a:lnTo>
                  <a:lnTo>
                    <a:pt x="0" y="4152"/>
                  </a:lnTo>
                  <a:lnTo>
                    <a:pt x="0" y="15366"/>
                  </a:lnTo>
                  <a:lnTo>
                    <a:pt x="0" y="17665"/>
                  </a:lnTo>
                  <a:lnTo>
                    <a:pt x="1854" y="19519"/>
                  </a:lnTo>
                  <a:lnTo>
                    <a:pt x="4152" y="19519"/>
                  </a:lnTo>
                  <a:lnTo>
                    <a:pt x="15367" y="19519"/>
                  </a:lnTo>
                  <a:lnTo>
                    <a:pt x="17665" y="19519"/>
                  </a:lnTo>
                  <a:lnTo>
                    <a:pt x="19519" y="17665"/>
                  </a:lnTo>
                  <a:lnTo>
                    <a:pt x="19519" y="15366"/>
                  </a:lnTo>
                  <a:lnTo>
                    <a:pt x="19519" y="4152"/>
                  </a:lnTo>
                  <a:close/>
                </a:path>
              </a:pathLst>
            </a:custGeom>
            <a:ln w="3175">
              <a:solidFill>
                <a:srgbClr val="808285"/>
              </a:solidFill>
            </a:ln>
          </p:spPr>
          <p:txBody>
            <a:bodyPr wrap="square" lIns="0" tIns="0" rIns="0" bIns="0" rtlCol="0"/>
            <a:lstStyle/>
            <a:p/>
          </p:txBody>
        </p:sp>
        <p:sp>
          <p:nvSpPr>
            <p:cNvPr id="366" name="object 366" descr=""/>
            <p:cNvSpPr/>
            <p:nvPr/>
          </p:nvSpPr>
          <p:spPr>
            <a:xfrm>
              <a:off x="9349994" y="1339563"/>
              <a:ext cx="19685" cy="19685"/>
            </a:xfrm>
            <a:custGeom>
              <a:avLst/>
              <a:gdLst/>
              <a:ahLst/>
              <a:cxnLst/>
              <a:rect l="l" t="t" r="r" b="b"/>
              <a:pathLst>
                <a:path w="19684" h="19684">
                  <a:moveTo>
                    <a:pt x="19519" y="4152"/>
                  </a:moveTo>
                  <a:lnTo>
                    <a:pt x="19519" y="1866"/>
                  </a:lnTo>
                  <a:lnTo>
                    <a:pt x="17665" y="0"/>
                  </a:lnTo>
                  <a:lnTo>
                    <a:pt x="15367" y="0"/>
                  </a:lnTo>
                  <a:lnTo>
                    <a:pt x="4152" y="0"/>
                  </a:lnTo>
                  <a:lnTo>
                    <a:pt x="1854" y="0"/>
                  </a:lnTo>
                  <a:lnTo>
                    <a:pt x="0" y="1866"/>
                  </a:lnTo>
                  <a:lnTo>
                    <a:pt x="0" y="4152"/>
                  </a:lnTo>
                  <a:lnTo>
                    <a:pt x="0" y="15366"/>
                  </a:lnTo>
                  <a:lnTo>
                    <a:pt x="0" y="17665"/>
                  </a:lnTo>
                  <a:lnTo>
                    <a:pt x="1854" y="19519"/>
                  </a:lnTo>
                  <a:lnTo>
                    <a:pt x="4152" y="19519"/>
                  </a:lnTo>
                  <a:lnTo>
                    <a:pt x="15367" y="19519"/>
                  </a:lnTo>
                  <a:lnTo>
                    <a:pt x="17665" y="19519"/>
                  </a:lnTo>
                  <a:lnTo>
                    <a:pt x="19519" y="17665"/>
                  </a:lnTo>
                  <a:lnTo>
                    <a:pt x="19519" y="15366"/>
                  </a:lnTo>
                  <a:lnTo>
                    <a:pt x="19519" y="4152"/>
                  </a:lnTo>
                  <a:close/>
                </a:path>
              </a:pathLst>
            </a:custGeom>
            <a:ln w="3175">
              <a:solidFill>
                <a:srgbClr val="808285"/>
              </a:solidFill>
            </a:ln>
          </p:spPr>
          <p:txBody>
            <a:bodyPr wrap="square" lIns="0" tIns="0" rIns="0" bIns="0" rtlCol="0"/>
            <a:lstStyle/>
            <a:p/>
          </p:txBody>
        </p:sp>
        <p:sp>
          <p:nvSpPr>
            <p:cNvPr id="367" name="object 367" descr=""/>
            <p:cNvSpPr/>
            <p:nvPr/>
          </p:nvSpPr>
          <p:spPr>
            <a:xfrm>
              <a:off x="8733983" y="763206"/>
              <a:ext cx="1325245" cy="124460"/>
            </a:xfrm>
            <a:custGeom>
              <a:avLst/>
              <a:gdLst/>
              <a:ahLst/>
              <a:cxnLst/>
              <a:rect l="l" t="t" r="r" b="b"/>
              <a:pathLst>
                <a:path w="1325245" h="124459">
                  <a:moveTo>
                    <a:pt x="1325194" y="0"/>
                  </a:moveTo>
                  <a:lnTo>
                    <a:pt x="0" y="0"/>
                  </a:lnTo>
                  <a:lnTo>
                    <a:pt x="163258" y="124460"/>
                  </a:lnTo>
                  <a:lnTo>
                    <a:pt x="1162697" y="124460"/>
                  </a:lnTo>
                  <a:lnTo>
                    <a:pt x="1325194" y="0"/>
                  </a:lnTo>
                  <a:close/>
                </a:path>
              </a:pathLst>
            </a:custGeom>
            <a:solidFill>
              <a:srgbClr val="414042"/>
            </a:solidFill>
          </p:spPr>
          <p:txBody>
            <a:bodyPr wrap="square" lIns="0" tIns="0" rIns="0" bIns="0" rtlCol="0"/>
            <a:lstStyle/>
            <a:p/>
          </p:txBody>
        </p:sp>
        <p:pic>
          <p:nvPicPr>
            <p:cNvPr id="368" name="object 368" descr=""/>
            <p:cNvPicPr/>
            <p:nvPr/>
          </p:nvPicPr>
          <p:blipFill>
            <a:blip r:embed="rId113" cstate="print"/>
            <a:stretch>
              <a:fillRect/>
            </a:stretch>
          </p:blipFill>
          <p:spPr>
            <a:xfrm>
              <a:off x="9733901" y="804706"/>
              <a:ext cx="193619" cy="403711"/>
            </a:xfrm>
            <a:prstGeom prst="rect">
              <a:avLst/>
            </a:prstGeom>
          </p:spPr>
        </p:pic>
        <p:pic>
          <p:nvPicPr>
            <p:cNvPr id="369" name="object 369" descr=""/>
            <p:cNvPicPr/>
            <p:nvPr/>
          </p:nvPicPr>
          <p:blipFill>
            <a:blip r:embed="rId114" cstate="print"/>
            <a:stretch>
              <a:fillRect/>
            </a:stretch>
          </p:blipFill>
          <p:spPr>
            <a:xfrm>
              <a:off x="9767696" y="1128382"/>
              <a:ext cx="41236" cy="90893"/>
            </a:xfrm>
            <a:prstGeom prst="rect">
              <a:avLst/>
            </a:prstGeom>
          </p:spPr>
        </p:pic>
        <p:sp>
          <p:nvSpPr>
            <p:cNvPr id="370" name="object 370" descr=""/>
            <p:cNvSpPr/>
            <p:nvPr/>
          </p:nvSpPr>
          <p:spPr>
            <a:xfrm>
              <a:off x="9767700" y="1128616"/>
              <a:ext cx="25400" cy="85725"/>
            </a:xfrm>
            <a:custGeom>
              <a:avLst/>
              <a:gdLst/>
              <a:ahLst/>
              <a:cxnLst/>
              <a:rect l="l" t="t" r="r" b="b"/>
              <a:pathLst>
                <a:path w="25400" h="85725">
                  <a:moveTo>
                    <a:pt x="17322" y="0"/>
                  </a:moveTo>
                  <a:lnTo>
                    <a:pt x="0" y="19405"/>
                  </a:lnTo>
                  <a:lnTo>
                    <a:pt x="6007" y="79679"/>
                  </a:lnTo>
                  <a:lnTo>
                    <a:pt x="25323" y="85407"/>
                  </a:lnTo>
                  <a:lnTo>
                    <a:pt x="17322" y="0"/>
                  </a:lnTo>
                  <a:close/>
                </a:path>
              </a:pathLst>
            </a:custGeom>
            <a:solidFill>
              <a:srgbClr val="414042"/>
            </a:solidFill>
          </p:spPr>
          <p:txBody>
            <a:bodyPr wrap="square" lIns="0" tIns="0" rIns="0" bIns="0" rtlCol="0"/>
            <a:lstStyle/>
            <a:p/>
          </p:txBody>
        </p:sp>
        <p:pic>
          <p:nvPicPr>
            <p:cNvPr id="371" name="object 371" descr=""/>
            <p:cNvPicPr/>
            <p:nvPr/>
          </p:nvPicPr>
          <p:blipFill>
            <a:blip r:embed="rId115" cstate="print"/>
            <a:stretch>
              <a:fillRect/>
            </a:stretch>
          </p:blipFill>
          <p:spPr>
            <a:xfrm>
              <a:off x="8864790" y="804702"/>
              <a:ext cx="192887" cy="402247"/>
            </a:xfrm>
            <a:prstGeom prst="rect">
              <a:avLst/>
            </a:prstGeom>
          </p:spPr>
        </p:pic>
        <p:pic>
          <p:nvPicPr>
            <p:cNvPr id="372" name="object 372" descr=""/>
            <p:cNvPicPr/>
            <p:nvPr/>
          </p:nvPicPr>
          <p:blipFill>
            <a:blip r:embed="rId116" cstate="print"/>
            <a:stretch>
              <a:fillRect/>
            </a:stretch>
          </p:blipFill>
          <p:spPr>
            <a:xfrm>
              <a:off x="8982645" y="1128382"/>
              <a:ext cx="41236" cy="90893"/>
            </a:xfrm>
            <a:prstGeom prst="rect">
              <a:avLst/>
            </a:prstGeom>
          </p:spPr>
        </p:pic>
        <p:sp>
          <p:nvSpPr>
            <p:cNvPr id="373" name="object 373" descr=""/>
            <p:cNvSpPr/>
            <p:nvPr/>
          </p:nvSpPr>
          <p:spPr>
            <a:xfrm>
              <a:off x="8998555" y="1128616"/>
              <a:ext cx="25400" cy="85725"/>
            </a:xfrm>
            <a:custGeom>
              <a:avLst/>
              <a:gdLst/>
              <a:ahLst/>
              <a:cxnLst/>
              <a:rect l="l" t="t" r="r" b="b"/>
              <a:pathLst>
                <a:path w="25400" h="85725">
                  <a:moveTo>
                    <a:pt x="8001" y="0"/>
                  </a:moveTo>
                  <a:lnTo>
                    <a:pt x="0" y="85407"/>
                  </a:lnTo>
                  <a:lnTo>
                    <a:pt x="21056" y="78701"/>
                  </a:lnTo>
                  <a:lnTo>
                    <a:pt x="25323" y="19405"/>
                  </a:lnTo>
                  <a:lnTo>
                    <a:pt x="8001" y="0"/>
                  </a:lnTo>
                  <a:close/>
                </a:path>
              </a:pathLst>
            </a:custGeom>
            <a:solidFill>
              <a:srgbClr val="414042"/>
            </a:solidFill>
          </p:spPr>
          <p:txBody>
            <a:bodyPr wrap="square" lIns="0" tIns="0" rIns="0" bIns="0" rtlCol="0"/>
            <a:lstStyle/>
            <a:p/>
          </p:txBody>
        </p:sp>
        <p:pic>
          <p:nvPicPr>
            <p:cNvPr id="374" name="object 374" descr=""/>
            <p:cNvPicPr/>
            <p:nvPr/>
          </p:nvPicPr>
          <p:blipFill>
            <a:blip r:embed="rId117" cstate="print"/>
            <a:stretch>
              <a:fillRect/>
            </a:stretch>
          </p:blipFill>
          <p:spPr>
            <a:xfrm>
              <a:off x="9315436" y="763867"/>
              <a:ext cx="159639" cy="177596"/>
            </a:xfrm>
            <a:prstGeom prst="rect">
              <a:avLst/>
            </a:prstGeom>
          </p:spPr>
        </p:pic>
        <p:pic>
          <p:nvPicPr>
            <p:cNvPr id="375" name="object 375" descr=""/>
            <p:cNvPicPr/>
            <p:nvPr/>
          </p:nvPicPr>
          <p:blipFill>
            <a:blip r:embed="rId118" cstate="print"/>
            <a:stretch>
              <a:fillRect/>
            </a:stretch>
          </p:blipFill>
          <p:spPr>
            <a:xfrm>
              <a:off x="9319653" y="891146"/>
              <a:ext cx="151193" cy="39636"/>
            </a:xfrm>
            <a:prstGeom prst="rect">
              <a:avLst/>
            </a:prstGeom>
          </p:spPr>
        </p:pic>
        <p:pic>
          <p:nvPicPr>
            <p:cNvPr id="376" name="object 376" descr=""/>
            <p:cNvPicPr/>
            <p:nvPr/>
          </p:nvPicPr>
          <p:blipFill>
            <a:blip r:embed="rId119" cstate="print"/>
            <a:stretch>
              <a:fillRect/>
            </a:stretch>
          </p:blipFill>
          <p:spPr>
            <a:xfrm>
              <a:off x="8731478" y="1257363"/>
              <a:ext cx="1327200" cy="207657"/>
            </a:xfrm>
            <a:prstGeom prst="rect">
              <a:avLst/>
            </a:prstGeom>
          </p:spPr>
        </p:pic>
        <p:sp>
          <p:nvSpPr>
            <p:cNvPr id="377" name="object 377" descr=""/>
            <p:cNvSpPr/>
            <p:nvPr/>
          </p:nvSpPr>
          <p:spPr>
            <a:xfrm>
              <a:off x="9099186" y="1267554"/>
              <a:ext cx="52705" cy="43180"/>
            </a:xfrm>
            <a:custGeom>
              <a:avLst/>
              <a:gdLst/>
              <a:ahLst/>
              <a:cxnLst/>
              <a:rect l="l" t="t" r="r" b="b"/>
              <a:pathLst>
                <a:path w="52704" h="43180">
                  <a:moveTo>
                    <a:pt x="52578" y="0"/>
                  </a:moveTo>
                  <a:lnTo>
                    <a:pt x="6591" y="8242"/>
                  </a:lnTo>
                  <a:lnTo>
                    <a:pt x="0" y="32042"/>
                  </a:lnTo>
                  <a:lnTo>
                    <a:pt x="45770" y="42646"/>
                  </a:lnTo>
                  <a:lnTo>
                    <a:pt x="44335" y="38061"/>
                  </a:lnTo>
                  <a:lnTo>
                    <a:pt x="43548" y="33197"/>
                  </a:lnTo>
                  <a:lnTo>
                    <a:pt x="43548" y="28130"/>
                  </a:lnTo>
                  <a:lnTo>
                    <a:pt x="44160" y="20423"/>
                  </a:lnTo>
                  <a:lnTo>
                    <a:pt x="45934" y="13103"/>
                  </a:lnTo>
                  <a:lnTo>
                    <a:pt x="48772" y="6263"/>
                  </a:lnTo>
                  <a:lnTo>
                    <a:pt x="52578" y="0"/>
                  </a:lnTo>
                  <a:close/>
                </a:path>
              </a:pathLst>
            </a:custGeom>
            <a:solidFill>
              <a:srgbClr val="58595B"/>
            </a:solidFill>
          </p:spPr>
          <p:txBody>
            <a:bodyPr wrap="square" lIns="0" tIns="0" rIns="0" bIns="0" rtlCol="0"/>
            <a:lstStyle/>
            <a:p/>
          </p:txBody>
        </p:sp>
        <p:sp>
          <p:nvSpPr>
            <p:cNvPr id="378" name="object 378" descr=""/>
            <p:cNvSpPr/>
            <p:nvPr/>
          </p:nvSpPr>
          <p:spPr>
            <a:xfrm>
              <a:off x="9104383" y="1267928"/>
              <a:ext cx="46990" cy="39370"/>
            </a:xfrm>
            <a:custGeom>
              <a:avLst/>
              <a:gdLst/>
              <a:ahLst/>
              <a:cxnLst/>
              <a:rect l="l" t="t" r="r" b="b"/>
              <a:pathLst>
                <a:path w="46990" h="39369">
                  <a:moveTo>
                    <a:pt x="46532" y="0"/>
                  </a:moveTo>
                  <a:lnTo>
                    <a:pt x="42164" y="1104"/>
                  </a:lnTo>
                  <a:lnTo>
                    <a:pt x="5791" y="7632"/>
                  </a:lnTo>
                  <a:lnTo>
                    <a:pt x="0" y="28498"/>
                  </a:lnTo>
                  <a:lnTo>
                    <a:pt x="41554" y="38988"/>
                  </a:lnTo>
                  <a:lnTo>
                    <a:pt x="42037" y="39103"/>
                  </a:lnTo>
                  <a:lnTo>
                    <a:pt x="40601" y="34518"/>
                  </a:lnTo>
                  <a:lnTo>
                    <a:pt x="39827" y="29641"/>
                  </a:lnTo>
                  <a:lnTo>
                    <a:pt x="39827" y="24587"/>
                  </a:lnTo>
                  <a:lnTo>
                    <a:pt x="40274" y="17970"/>
                  </a:lnTo>
                  <a:lnTo>
                    <a:pt x="41579" y="11626"/>
                  </a:lnTo>
                  <a:lnTo>
                    <a:pt x="43684" y="5616"/>
                  </a:lnTo>
                  <a:lnTo>
                    <a:pt x="46532" y="0"/>
                  </a:lnTo>
                  <a:close/>
                </a:path>
              </a:pathLst>
            </a:custGeom>
            <a:solidFill>
              <a:srgbClr val="939598"/>
            </a:solidFill>
          </p:spPr>
          <p:txBody>
            <a:bodyPr wrap="square" lIns="0" tIns="0" rIns="0" bIns="0" rtlCol="0"/>
            <a:lstStyle/>
            <a:p/>
          </p:txBody>
        </p:sp>
        <p:sp>
          <p:nvSpPr>
            <p:cNvPr id="379" name="object 379" descr=""/>
            <p:cNvSpPr/>
            <p:nvPr/>
          </p:nvSpPr>
          <p:spPr>
            <a:xfrm>
              <a:off x="9104393" y="1268284"/>
              <a:ext cx="46355" cy="28575"/>
            </a:xfrm>
            <a:custGeom>
              <a:avLst/>
              <a:gdLst/>
              <a:ahLst/>
              <a:cxnLst/>
              <a:rect l="l" t="t" r="r" b="b"/>
              <a:pathLst>
                <a:path w="46354" h="28575">
                  <a:moveTo>
                    <a:pt x="46354" y="0"/>
                  </a:moveTo>
                  <a:lnTo>
                    <a:pt x="5778" y="7277"/>
                  </a:lnTo>
                  <a:lnTo>
                    <a:pt x="0" y="28143"/>
                  </a:lnTo>
                </a:path>
              </a:pathLst>
            </a:custGeom>
            <a:ln w="3175">
              <a:solidFill>
                <a:srgbClr val="FFFFFF"/>
              </a:solidFill>
            </a:ln>
          </p:spPr>
          <p:txBody>
            <a:bodyPr wrap="square" lIns="0" tIns="0" rIns="0" bIns="0" rtlCol="0"/>
            <a:lstStyle/>
            <a:p/>
          </p:txBody>
        </p:sp>
        <p:pic>
          <p:nvPicPr>
            <p:cNvPr id="380" name="object 380" descr=""/>
            <p:cNvPicPr/>
            <p:nvPr/>
          </p:nvPicPr>
          <p:blipFill>
            <a:blip r:embed="rId120" cstate="print"/>
            <a:stretch>
              <a:fillRect/>
            </a:stretch>
          </p:blipFill>
          <p:spPr>
            <a:xfrm>
              <a:off x="9223196" y="1257363"/>
              <a:ext cx="70269" cy="62801"/>
            </a:xfrm>
            <a:prstGeom prst="rect">
              <a:avLst/>
            </a:prstGeom>
          </p:spPr>
        </p:pic>
        <p:sp>
          <p:nvSpPr>
            <p:cNvPr id="381" name="object 381" descr=""/>
            <p:cNvSpPr/>
            <p:nvPr/>
          </p:nvSpPr>
          <p:spPr>
            <a:xfrm>
              <a:off x="9230772" y="1267554"/>
              <a:ext cx="52705" cy="43180"/>
            </a:xfrm>
            <a:custGeom>
              <a:avLst/>
              <a:gdLst/>
              <a:ahLst/>
              <a:cxnLst/>
              <a:rect l="l" t="t" r="r" b="b"/>
              <a:pathLst>
                <a:path w="52704" h="43180">
                  <a:moveTo>
                    <a:pt x="0" y="0"/>
                  </a:moveTo>
                  <a:lnTo>
                    <a:pt x="3805" y="6263"/>
                  </a:lnTo>
                  <a:lnTo>
                    <a:pt x="6643" y="13103"/>
                  </a:lnTo>
                  <a:lnTo>
                    <a:pt x="8417" y="20423"/>
                  </a:lnTo>
                  <a:lnTo>
                    <a:pt x="9029" y="28130"/>
                  </a:lnTo>
                  <a:lnTo>
                    <a:pt x="9029" y="33197"/>
                  </a:lnTo>
                  <a:lnTo>
                    <a:pt x="8242" y="38061"/>
                  </a:lnTo>
                  <a:lnTo>
                    <a:pt x="6807" y="42646"/>
                  </a:lnTo>
                  <a:lnTo>
                    <a:pt x="52577" y="32042"/>
                  </a:lnTo>
                  <a:lnTo>
                    <a:pt x="45986" y="8242"/>
                  </a:lnTo>
                  <a:lnTo>
                    <a:pt x="0" y="0"/>
                  </a:lnTo>
                  <a:close/>
                </a:path>
              </a:pathLst>
            </a:custGeom>
            <a:solidFill>
              <a:srgbClr val="58595B"/>
            </a:solidFill>
          </p:spPr>
          <p:txBody>
            <a:bodyPr wrap="square" lIns="0" tIns="0" rIns="0" bIns="0" rtlCol="0"/>
            <a:lstStyle/>
            <a:p/>
          </p:txBody>
        </p:sp>
        <p:sp>
          <p:nvSpPr>
            <p:cNvPr id="382" name="object 382" descr=""/>
            <p:cNvSpPr/>
            <p:nvPr/>
          </p:nvSpPr>
          <p:spPr>
            <a:xfrm>
              <a:off x="9231620" y="1267928"/>
              <a:ext cx="46990" cy="39370"/>
            </a:xfrm>
            <a:custGeom>
              <a:avLst/>
              <a:gdLst/>
              <a:ahLst/>
              <a:cxnLst/>
              <a:rect l="l" t="t" r="r" b="b"/>
              <a:pathLst>
                <a:path w="46990" h="39369">
                  <a:moveTo>
                    <a:pt x="0" y="0"/>
                  </a:moveTo>
                  <a:lnTo>
                    <a:pt x="2847" y="5616"/>
                  </a:lnTo>
                  <a:lnTo>
                    <a:pt x="4953" y="11626"/>
                  </a:lnTo>
                  <a:lnTo>
                    <a:pt x="6257" y="17970"/>
                  </a:lnTo>
                  <a:lnTo>
                    <a:pt x="6705" y="24587"/>
                  </a:lnTo>
                  <a:lnTo>
                    <a:pt x="6705" y="29641"/>
                  </a:lnTo>
                  <a:lnTo>
                    <a:pt x="5930" y="34518"/>
                  </a:lnTo>
                  <a:lnTo>
                    <a:pt x="4495" y="39103"/>
                  </a:lnTo>
                  <a:lnTo>
                    <a:pt x="4978" y="38988"/>
                  </a:lnTo>
                  <a:lnTo>
                    <a:pt x="46532" y="28498"/>
                  </a:lnTo>
                  <a:lnTo>
                    <a:pt x="40741" y="7632"/>
                  </a:lnTo>
                  <a:lnTo>
                    <a:pt x="4368" y="1104"/>
                  </a:lnTo>
                  <a:lnTo>
                    <a:pt x="0" y="0"/>
                  </a:lnTo>
                  <a:close/>
                </a:path>
              </a:pathLst>
            </a:custGeom>
            <a:solidFill>
              <a:srgbClr val="939598"/>
            </a:solidFill>
          </p:spPr>
          <p:txBody>
            <a:bodyPr wrap="square" lIns="0" tIns="0" rIns="0" bIns="0" rtlCol="0"/>
            <a:lstStyle/>
            <a:p/>
          </p:txBody>
        </p:sp>
        <p:sp>
          <p:nvSpPr>
            <p:cNvPr id="383" name="object 383" descr=""/>
            <p:cNvSpPr/>
            <p:nvPr/>
          </p:nvSpPr>
          <p:spPr>
            <a:xfrm>
              <a:off x="9231789" y="1268284"/>
              <a:ext cx="46355" cy="28575"/>
            </a:xfrm>
            <a:custGeom>
              <a:avLst/>
              <a:gdLst/>
              <a:ahLst/>
              <a:cxnLst/>
              <a:rect l="l" t="t" r="r" b="b"/>
              <a:pathLst>
                <a:path w="46354" h="28575">
                  <a:moveTo>
                    <a:pt x="0" y="0"/>
                  </a:moveTo>
                  <a:lnTo>
                    <a:pt x="40576" y="7277"/>
                  </a:lnTo>
                  <a:lnTo>
                    <a:pt x="46355" y="28143"/>
                  </a:lnTo>
                </a:path>
              </a:pathLst>
            </a:custGeom>
            <a:ln w="3175">
              <a:solidFill>
                <a:srgbClr val="FFFFFF"/>
              </a:solidFill>
            </a:ln>
          </p:spPr>
          <p:txBody>
            <a:bodyPr wrap="square" lIns="0" tIns="0" rIns="0" bIns="0" rtlCol="0"/>
            <a:lstStyle/>
            <a:p/>
          </p:txBody>
        </p:sp>
        <p:pic>
          <p:nvPicPr>
            <p:cNvPr id="384" name="object 384" descr=""/>
            <p:cNvPicPr/>
            <p:nvPr/>
          </p:nvPicPr>
          <p:blipFill>
            <a:blip r:embed="rId121" cstate="print"/>
            <a:stretch>
              <a:fillRect/>
            </a:stretch>
          </p:blipFill>
          <p:spPr>
            <a:xfrm>
              <a:off x="9069746" y="1160945"/>
              <a:ext cx="243027" cy="243039"/>
            </a:xfrm>
            <a:prstGeom prst="rect">
              <a:avLst/>
            </a:prstGeom>
          </p:spPr>
        </p:pic>
        <p:pic>
          <p:nvPicPr>
            <p:cNvPr id="385" name="object 385" descr=""/>
            <p:cNvPicPr/>
            <p:nvPr/>
          </p:nvPicPr>
          <p:blipFill>
            <a:blip r:embed="rId122" cstate="print"/>
            <a:stretch>
              <a:fillRect/>
            </a:stretch>
          </p:blipFill>
          <p:spPr>
            <a:xfrm>
              <a:off x="9142946" y="1245869"/>
              <a:ext cx="96634" cy="96621"/>
            </a:xfrm>
            <a:prstGeom prst="rect">
              <a:avLst/>
            </a:prstGeom>
          </p:spPr>
        </p:pic>
        <p:sp>
          <p:nvSpPr>
            <p:cNvPr id="386" name="object 386" descr=""/>
            <p:cNvSpPr/>
            <p:nvPr/>
          </p:nvSpPr>
          <p:spPr>
            <a:xfrm>
              <a:off x="9142951" y="1245871"/>
              <a:ext cx="97155" cy="97155"/>
            </a:xfrm>
            <a:custGeom>
              <a:avLst/>
              <a:gdLst/>
              <a:ahLst/>
              <a:cxnLst/>
              <a:rect l="l" t="t" r="r" b="b"/>
              <a:pathLst>
                <a:path w="97154" h="97155">
                  <a:moveTo>
                    <a:pt x="96621" y="48310"/>
                  </a:moveTo>
                  <a:lnTo>
                    <a:pt x="92825" y="29505"/>
                  </a:lnTo>
                  <a:lnTo>
                    <a:pt x="82472" y="14149"/>
                  </a:lnTo>
                  <a:lnTo>
                    <a:pt x="67116" y="3796"/>
                  </a:lnTo>
                  <a:lnTo>
                    <a:pt x="48310" y="0"/>
                  </a:lnTo>
                  <a:lnTo>
                    <a:pt x="29505" y="3796"/>
                  </a:lnTo>
                  <a:lnTo>
                    <a:pt x="14149" y="14149"/>
                  </a:lnTo>
                  <a:lnTo>
                    <a:pt x="3796" y="29505"/>
                  </a:lnTo>
                  <a:lnTo>
                    <a:pt x="0" y="48310"/>
                  </a:lnTo>
                  <a:lnTo>
                    <a:pt x="3796" y="67116"/>
                  </a:lnTo>
                  <a:lnTo>
                    <a:pt x="14149" y="82472"/>
                  </a:lnTo>
                  <a:lnTo>
                    <a:pt x="29505" y="92825"/>
                  </a:lnTo>
                  <a:lnTo>
                    <a:pt x="48310" y="96621"/>
                  </a:lnTo>
                  <a:lnTo>
                    <a:pt x="67116" y="92825"/>
                  </a:lnTo>
                  <a:lnTo>
                    <a:pt x="82472" y="82472"/>
                  </a:lnTo>
                  <a:lnTo>
                    <a:pt x="92825" y="67116"/>
                  </a:lnTo>
                  <a:lnTo>
                    <a:pt x="96621" y="48310"/>
                  </a:lnTo>
                  <a:close/>
                </a:path>
              </a:pathLst>
            </a:custGeom>
            <a:ln w="3175">
              <a:solidFill>
                <a:srgbClr val="FFFFFF"/>
              </a:solidFill>
            </a:ln>
          </p:spPr>
          <p:txBody>
            <a:bodyPr wrap="square" lIns="0" tIns="0" rIns="0" bIns="0" rtlCol="0"/>
            <a:lstStyle/>
            <a:p/>
          </p:txBody>
        </p:sp>
        <p:pic>
          <p:nvPicPr>
            <p:cNvPr id="387" name="object 387" descr=""/>
            <p:cNvPicPr/>
            <p:nvPr/>
          </p:nvPicPr>
          <p:blipFill>
            <a:blip r:embed="rId123" cstate="print"/>
            <a:stretch>
              <a:fillRect/>
            </a:stretch>
          </p:blipFill>
          <p:spPr>
            <a:xfrm>
              <a:off x="9280397" y="951585"/>
              <a:ext cx="50304" cy="43586"/>
            </a:xfrm>
            <a:prstGeom prst="rect">
              <a:avLst/>
            </a:prstGeom>
          </p:spPr>
        </p:pic>
        <p:pic>
          <p:nvPicPr>
            <p:cNvPr id="388" name="object 388" descr=""/>
            <p:cNvPicPr/>
            <p:nvPr/>
          </p:nvPicPr>
          <p:blipFill>
            <a:blip r:embed="rId124" cstate="print"/>
            <a:stretch>
              <a:fillRect/>
            </a:stretch>
          </p:blipFill>
          <p:spPr>
            <a:xfrm>
              <a:off x="9205658" y="1018044"/>
              <a:ext cx="136080" cy="106108"/>
            </a:xfrm>
            <a:prstGeom prst="rect">
              <a:avLst/>
            </a:prstGeom>
          </p:spPr>
        </p:pic>
        <p:pic>
          <p:nvPicPr>
            <p:cNvPr id="389" name="object 389" descr=""/>
            <p:cNvPicPr/>
            <p:nvPr/>
          </p:nvPicPr>
          <p:blipFill>
            <a:blip r:embed="rId125" cstate="print"/>
            <a:stretch>
              <a:fillRect/>
            </a:stretch>
          </p:blipFill>
          <p:spPr>
            <a:xfrm>
              <a:off x="9328644" y="1044766"/>
              <a:ext cx="79387" cy="79387"/>
            </a:xfrm>
            <a:prstGeom prst="rect">
              <a:avLst/>
            </a:prstGeom>
          </p:spPr>
        </p:pic>
      </p:grpSp>
      <p:grpSp>
        <p:nvGrpSpPr>
          <p:cNvPr id="390" name="object 390" descr=""/>
          <p:cNvGrpSpPr/>
          <p:nvPr/>
        </p:nvGrpSpPr>
        <p:grpSpPr>
          <a:xfrm>
            <a:off x="8731477" y="1780225"/>
            <a:ext cx="1329055" cy="702310"/>
            <a:chOff x="8731477" y="1780225"/>
            <a:chExt cx="1329055" cy="702310"/>
          </a:xfrm>
        </p:grpSpPr>
        <p:pic>
          <p:nvPicPr>
            <p:cNvPr id="391" name="object 391" descr=""/>
            <p:cNvPicPr/>
            <p:nvPr/>
          </p:nvPicPr>
          <p:blipFill>
            <a:blip r:embed="rId126" cstate="print"/>
            <a:stretch>
              <a:fillRect/>
            </a:stretch>
          </p:blipFill>
          <p:spPr>
            <a:xfrm>
              <a:off x="8732431" y="1783486"/>
              <a:ext cx="1323644" cy="698550"/>
            </a:xfrm>
            <a:prstGeom prst="rect">
              <a:avLst/>
            </a:prstGeom>
          </p:spPr>
        </p:pic>
        <p:sp>
          <p:nvSpPr>
            <p:cNvPr id="392" name="object 392" descr=""/>
            <p:cNvSpPr/>
            <p:nvPr/>
          </p:nvSpPr>
          <p:spPr>
            <a:xfrm>
              <a:off x="8731478" y="1967973"/>
              <a:ext cx="1328420" cy="514350"/>
            </a:xfrm>
            <a:custGeom>
              <a:avLst/>
              <a:gdLst/>
              <a:ahLst/>
              <a:cxnLst/>
              <a:rect l="l" t="t" r="r" b="b"/>
              <a:pathLst>
                <a:path w="1328420" h="514350">
                  <a:moveTo>
                    <a:pt x="972765" y="0"/>
                  </a:moveTo>
                  <a:lnTo>
                    <a:pt x="842501" y="3086"/>
                  </a:lnTo>
                  <a:lnTo>
                    <a:pt x="554933" y="18837"/>
                  </a:lnTo>
                  <a:lnTo>
                    <a:pt x="371423" y="37609"/>
                  </a:lnTo>
                  <a:lnTo>
                    <a:pt x="213083" y="71571"/>
                  </a:lnTo>
                  <a:lnTo>
                    <a:pt x="1024" y="132892"/>
                  </a:lnTo>
                  <a:lnTo>
                    <a:pt x="0" y="211519"/>
                  </a:lnTo>
                  <a:lnTo>
                    <a:pt x="0" y="514064"/>
                  </a:lnTo>
                  <a:lnTo>
                    <a:pt x="1328000" y="514064"/>
                  </a:lnTo>
                  <a:lnTo>
                    <a:pt x="1328000" y="291"/>
                  </a:lnTo>
                  <a:lnTo>
                    <a:pt x="972765" y="0"/>
                  </a:lnTo>
                  <a:close/>
                </a:path>
              </a:pathLst>
            </a:custGeom>
            <a:solidFill>
              <a:srgbClr val="93B1B5"/>
            </a:solidFill>
          </p:spPr>
          <p:txBody>
            <a:bodyPr wrap="square" lIns="0" tIns="0" rIns="0" bIns="0" rtlCol="0"/>
            <a:lstStyle/>
            <a:p/>
          </p:txBody>
        </p:sp>
        <p:sp>
          <p:nvSpPr>
            <p:cNvPr id="393" name="object 393" descr=""/>
            <p:cNvSpPr/>
            <p:nvPr/>
          </p:nvSpPr>
          <p:spPr>
            <a:xfrm>
              <a:off x="8731478" y="1971700"/>
              <a:ext cx="1285875" cy="510540"/>
            </a:xfrm>
            <a:custGeom>
              <a:avLst/>
              <a:gdLst/>
              <a:ahLst/>
              <a:cxnLst/>
              <a:rect l="l" t="t" r="r" b="b"/>
              <a:pathLst>
                <a:path w="1285875" h="510539">
                  <a:moveTo>
                    <a:pt x="1285279" y="0"/>
                  </a:moveTo>
                  <a:lnTo>
                    <a:pt x="952564" y="0"/>
                  </a:lnTo>
                  <a:lnTo>
                    <a:pt x="692925" y="29273"/>
                  </a:lnTo>
                  <a:lnTo>
                    <a:pt x="632598" y="38318"/>
                  </a:lnTo>
                  <a:lnTo>
                    <a:pt x="573889" y="48099"/>
                  </a:lnTo>
                  <a:lnTo>
                    <a:pt x="516808" y="58505"/>
                  </a:lnTo>
                  <a:lnTo>
                    <a:pt x="461367" y="69424"/>
                  </a:lnTo>
                  <a:lnTo>
                    <a:pt x="407578" y="80745"/>
                  </a:lnTo>
                  <a:lnTo>
                    <a:pt x="355452" y="92358"/>
                  </a:lnTo>
                  <a:lnTo>
                    <a:pt x="256235" y="116012"/>
                  </a:lnTo>
                  <a:lnTo>
                    <a:pt x="0" y="182331"/>
                  </a:lnTo>
                  <a:lnTo>
                    <a:pt x="0" y="510336"/>
                  </a:lnTo>
                  <a:lnTo>
                    <a:pt x="1285279" y="510336"/>
                  </a:lnTo>
                  <a:lnTo>
                    <a:pt x="1285279" y="0"/>
                  </a:lnTo>
                  <a:close/>
                </a:path>
              </a:pathLst>
            </a:custGeom>
            <a:solidFill>
              <a:srgbClr val="BCBEC0"/>
            </a:solidFill>
          </p:spPr>
          <p:txBody>
            <a:bodyPr wrap="square" lIns="0" tIns="0" rIns="0" bIns="0" rtlCol="0"/>
            <a:lstStyle/>
            <a:p/>
          </p:txBody>
        </p:sp>
        <p:sp>
          <p:nvSpPr>
            <p:cNvPr id="394" name="object 394" descr=""/>
            <p:cNvSpPr/>
            <p:nvPr/>
          </p:nvSpPr>
          <p:spPr>
            <a:xfrm>
              <a:off x="8731466" y="1970925"/>
              <a:ext cx="1329055" cy="347345"/>
            </a:xfrm>
            <a:custGeom>
              <a:avLst/>
              <a:gdLst/>
              <a:ahLst/>
              <a:cxnLst/>
              <a:rect l="l" t="t" r="r" b="b"/>
              <a:pathLst>
                <a:path w="1329054" h="347344">
                  <a:moveTo>
                    <a:pt x="15748" y="339356"/>
                  </a:moveTo>
                  <a:lnTo>
                    <a:pt x="9855" y="327571"/>
                  </a:lnTo>
                  <a:lnTo>
                    <a:pt x="0" y="332511"/>
                  </a:lnTo>
                  <a:lnTo>
                    <a:pt x="0" y="347268"/>
                  </a:lnTo>
                  <a:lnTo>
                    <a:pt x="15748" y="339356"/>
                  </a:lnTo>
                  <a:close/>
                </a:path>
                <a:path w="1329054" h="347344">
                  <a:moveTo>
                    <a:pt x="276415" y="222415"/>
                  </a:moveTo>
                  <a:lnTo>
                    <a:pt x="271526" y="210172"/>
                  </a:lnTo>
                  <a:lnTo>
                    <a:pt x="218465" y="231889"/>
                  </a:lnTo>
                  <a:lnTo>
                    <a:pt x="165696" y="254520"/>
                  </a:lnTo>
                  <a:lnTo>
                    <a:pt x="170992" y="266585"/>
                  </a:lnTo>
                  <a:lnTo>
                    <a:pt x="223558" y="244043"/>
                  </a:lnTo>
                  <a:lnTo>
                    <a:pt x="276415" y="222415"/>
                  </a:lnTo>
                  <a:close/>
                </a:path>
                <a:path w="1329054" h="347344">
                  <a:moveTo>
                    <a:pt x="552513" y="125082"/>
                  </a:moveTo>
                  <a:lnTo>
                    <a:pt x="542201" y="115316"/>
                  </a:lnTo>
                  <a:lnTo>
                    <a:pt x="487514" y="132372"/>
                  </a:lnTo>
                  <a:lnTo>
                    <a:pt x="432955" y="150444"/>
                  </a:lnTo>
                  <a:lnTo>
                    <a:pt x="442417" y="161290"/>
                  </a:lnTo>
                  <a:lnTo>
                    <a:pt x="497395" y="142684"/>
                  </a:lnTo>
                  <a:lnTo>
                    <a:pt x="525106" y="133629"/>
                  </a:lnTo>
                  <a:lnTo>
                    <a:pt x="552513" y="125082"/>
                  </a:lnTo>
                  <a:close/>
                </a:path>
                <a:path w="1329054" h="347344">
                  <a:moveTo>
                    <a:pt x="830046" y="54698"/>
                  </a:moveTo>
                  <a:lnTo>
                    <a:pt x="820293" y="44932"/>
                  </a:lnTo>
                  <a:lnTo>
                    <a:pt x="792403" y="50749"/>
                  </a:lnTo>
                  <a:lnTo>
                    <a:pt x="764362" y="56883"/>
                  </a:lnTo>
                  <a:lnTo>
                    <a:pt x="708279" y="69989"/>
                  </a:lnTo>
                  <a:lnTo>
                    <a:pt x="716915" y="81343"/>
                  </a:lnTo>
                  <a:lnTo>
                    <a:pt x="773557" y="67449"/>
                  </a:lnTo>
                  <a:lnTo>
                    <a:pt x="802017" y="60756"/>
                  </a:lnTo>
                  <a:lnTo>
                    <a:pt x="830046" y="54698"/>
                  </a:lnTo>
                  <a:close/>
                </a:path>
                <a:path w="1329054" h="347344">
                  <a:moveTo>
                    <a:pt x="1105281" y="15367"/>
                  </a:moveTo>
                  <a:lnTo>
                    <a:pt x="1104061" y="2247"/>
                  </a:lnTo>
                  <a:lnTo>
                    <a:pt x="1076045" y="5041"/>
                  </a:lnTo>
                  <a:lnTo>
                    <a:pt x="1047623" y="8216"/>
                  </a:lnTo>
                  <a:lnTo>
                    <a:pt x="1018908" y="11747"/>
                  </a:lnTo>
                  <a:lnTo>
                    <a:pt x="989990" y="15646"/>
                  </a:lnTo>
                  <a:lnTo>
                    <a:pt x="1001483" y="27546"/>
                  </a:lnTo>
                  <a:lnTo>
                    <a:pt x="1028738" y="23850"/>
                  </a:lnTo>
                  <a:lnTo>
                    <a:pt x="1053985" y="20726"/>
                  </a:lnTo>
                  <a:lnTo>
                    <a:pt x="1078928" y="17957"/>
                  </a:lnTo>
                  <a:lnTo>
                    <a:pt x="1105281" y="15367"/>
                  </a:lnTo>
                  <a:close/>
                </a:path>
                <a:path w="1329054" h="347344">
                  <a:moveTo>
                    <a:pt x="1328826" y="228"/>
                  </a:moveTo>
                  <a:lnTo>
                    <a:pt x="1285557" y="228"/>
                  </a:lnTo>
                  <a:lnTo>
                    <a:pt x="1282395" y="101"/>
                  </a:lnTo>
                  <a:lnTo>
                    <a:pt x="1276235" y="0"/>
                  </a:lnTo>
                  <a:lnTo>
                    <a:pt x="1282026" y="13182"/>
                  </a:lnTo>
                  <a:lnTo>
                    <a:pt x="1287907" y="13271"/>
                  </a:lnTo>
                  <a:lnTo>
                    <a:pt x="1284960" y="13398"/>
                  </a:lnTo>
                  <a:lnTo>
                    <a:pt x="1328826" y="13398"/>
                  </a:lnTo>
                  <a:lnTo>
                    <a:pt x="1328826" y="228"/>
                  </a:lnTo>
                  <a:close/>
                </a:path>
              </a:pathLst>
            </a:custGeom>
            <a:solidFill>
              <a:srgbClr val="FFF200"/>
            </a:solidFill>
          </p:spPr>
          <p:txBody>
            <a:bodyPr wrap="square" lIns="0" tIns="0" rIns="0" bIns="0" rtlCol="0"/>
            <a:lstStyle/>
            <a:p/>
          </p:txBody>
        </p:sp>
        <p:sp>
          <p:nvSpPr>
            <p:cNvPr id="395" name="object 395" descr=""/>
            <p:cNvSpPr/>
            <p:nvPr/>
          </p:nvSpPr>
          <p:spPr>
            <a:xfrm>
              <a:off x="9610276" y="1988078"/>
              <a:ext cx="374650" cy="260350"/>
            </a:xfrm>
            <a:custGeom>
              <a:avLst/>
              <a:gdLst/>
              <a:ahLst/>
              <a:cxnLst/>
              <a:rect l="l" t="t" r="r" b="b"/>
              <a:pathLst>
                <a:path w="374650" h="260350">
                  <a:moveTo>
                    <a:pt x="32153" y="117406"/>
                  </a:moveTo>
                  <a:lnTo>
                    <a:pt x="0" y="147639"/>
                  </a:lnTo>
                  <a:lnTo>
                    <a:pt x="8488" y="226169"/>
                  </a:lnTo>
                  <a:lnTo>
                    <a:pt x="30767" y="260273"/>
                  </a:lnTo>
                  <a:lnTo>
                    <a:pt x="163736" y="260273"/>
                  </a:lnTo>
                  <a:lnTo>
                    <a:pt x="135440" y="236219"/>
                  </a:lnTo>
                  <a:lnTo>
                    <a:pt x="47408" y="160480"/>
                  </a:lnTo>
                  <a:lnTo>
                    <a:pt x="32153" y="117406"/>
                  </a:lnTo>
                  <a:close/>
                </a:path>
                <a:path w="374650" h="260350">
                  <a:moveTo>
                    <a:pt x="47811" y="102683"/>
                  </a:moveTo>
                  <a:lnTo>
                    <a:pt x="30587" y="112985"/>
                  </a:lnTo>
                  <a:lnTo>
                    <a:pt x="32153" y="117406"/>
                  </a:lnTo>
                  <a:lnTo>
                    <a:pt x="47811" y="102683"/>
                  </a:lnTo>
                  <a:close/>
                </a:path>
                <a:path w="374650" h="260350">
                  <a:moveTo>
                    <a:pt x="228997" y="31177"/>
                  </a:moveTo>
                  <a:lnTo>
                    <a:pt x="92826" y="60357"/>
                  </a:lnTo>
                  <a:lnTo>
                    <a:pt x="47811" y="102683"/>
                  </a:lnTo>
                  <a:lnTo>
                    <a:pt x="96251" y="73710"/>
                  </a:lnTo>
                  <a:lnTo>
                    <a:pt x="228997" y="31177"/>
                  </a:lnTo>
                  <a:close/>
                </a:path>
                <a:path w="374650" h="260350">
                  <a:moveTo>
                    <a:pt x="374492" y="0"/>
                  </a:moveTo>
                  <a:lnTo>
                    <a:pt x="255671" y="22631"/>
                  </a:lnTo>
                  <a:lnTo>
                    <a:pt x="228997" y="31177"/>
                  </a:lnTo>
                  <a:lnTo>
                    <a:pt x="374492" y="0"/>
                  </a:lnTo>
                  <a:close/>
                </a:path>
              </a:pathLst>
            </a:custGeom>
            <a:solidFill>
              <a:srgbClr val="93B1B5"/>
            </a:solidFill>
          </p:spPr>
          <p:txBody>
            <a:bodyPr wrap="square" lIns="0" tIns="0" rIns="0" bIns="0" rtlCol="0"/>
            <a:lstStyle/>
            <a:p/>
          </p:txBody>
        </p:sp>
        <p:pic>
          <p:nvPicPr>
            <p:cNvPr id="396" name="object 396" descr=""/>
            <p:cNvPicPr/>
            <p:nvPr/>
          </p:nvPicPr>
          <p:blipFill>
            <a:blip r:embed="rId127" cstate="print"/>
            <a:stretch>
              <a:fillRect/>
            </a:stretch>
          </p:blipFill>
          <p:spPr>
            <a:xfrm>
              <a:off x="9349923" y="2036164"/>
              <a:ext cx="278392" cy="128710"/>
            </a:xfrm>
            <a:prstGeom prst="rect">
              <a:avLst/>
            </a:prstGeom>
          </p:spPr>
        </p:pic>
        <p:sp>
          <p:nvSpPr>
            <p:cNvPr id="397" name="object 397" descr=""/>
            <p:cNvSpPr/>
            <p:nvPr/>
          </p:nvSpPr>
          <p:spPr>
            <a:xfrm>
              <a:off x="9250641" y="2173372"/>
              <a:ext cx="260350" cy="58419"/>
            </a:xfrm>
            <a:custGeom>
              <a:avLst/>
              <a:gdLst/>
              <a:ahLst/>
              <a:cxnLst/>
              <a:rect l="l" t="t" r="r" b="b"/>
              <a:pathLst>
                <a:path w="260350" h="58419">
                  <a:moveTo>
                    <a:pt x="42443" y="0"/>
                  </a:moveTo>
                  <a:lnTo>
                    <a:pt x="0" y="36779"/>
                  </a:lnTo>
                  <a:lnTo>
                    <a:pt x="234810" y="57988"/>
                  </a:lnTo>
                  <a:lnTo>
                    <a:pt x="260273" y="15557"/>
                  </a:lnTo>
                  <a:lnTo>
                    <a:pt x="42443" y="0"/>
                  </a:lnTo>
                  <a:close/>
                </a:path>
              </a:pathLst>
            </a:custGeom>
            <a:solidFill>
              <a:srgbClr val="808285"/>
            </a:solidFill>
          </p:spPr>
          <p:txBody>
            <a:bodyPr wrap="square" lIns="0" tIns="0" rIns="0" bIns="0" rtlCol="0"/>
            <a:lstStyle/>
            <a:p/>
          </p:txBody>
        </p:sp>
        <p:pic>
          <p:nvPicPr>
            <p:cNvPr id="398" name="object 398" descr=""/>
            <p:cNvPicPr/>
            <p:nvPr/>
          </p:nvPicPr>
          <p:blipFill>
            <a:blip r:embed="rId128" cstate="print"/>
            <a:stretch>
              <a:fillRect/>
            </a:stretch>
          </p:blipFill>
          <p:spPr>
            <a:xfrm>
              <a:off x="8771762" y="1979295"/>
              <a:ext cx="1287716" cy="502742"/>
            </a:xfrm>
            <a:prstGeom prst="rect">
              <a:avLst/>
            </a:prstGeom>
          </p:spPr>
        </p:pic>
        <p:sp>
          <p:nvSpPr>
            <p:cNvPr id="399" name="object 399" descr=""/>
            <p:cNvSpPr/>
            <p:nvPr/>
          </p:nvSpPr>
          <p:spPr>
            <a:xfrm>
              <a:off x="9014356" y="2182529"/>
              <a:ext cx="281940" cy="95250"/>
            </a:xfrm>
            <a:custGeom>
              <a:avLst/>
              <a:gdLst/>
              <a:ahLst/>
              <a:cxnLst/>
              <a:rect l="l" t="t" r="r" b="b"/>
              <a:pathLst>
                <a:path w="281940" h="95250">
                  <a:moveTo>
                    <a:pt x="203847" y="0"/>
                  </a:moveTo>
                  <a:lnTo>
                    <a:pt x="134935" y="2366"/>
                  </a:lnTo>
                  <a:lnTo>
                    <a:pt x="85787" y="20242"/>
                  </a:lnTo>
                  <a:lnTo>
                    <a:pt x="67041" y="31187"/>
                  </a:lnTo>
                  <a:lnTo>
                    <a:pt x="48738" y="35095"/>
                  </a:lnTo>
                  <a:lnTo>
                    <a:pt x="4903" y="53717"/>
                  </a:lnTo>
                  <a:lnTo>
                    <a:pt x="0" y="83164"/>
                  </a:lnTo>
                  <a:lnTo>
                    <a:pt x="429" y="89379"/>
                  </a:lnTo>
                  <a:lnTo>
                    <a:pt x="797" y="95246"/>
                  </a:lnTo>
                  <a:lnTo>
                    <a:pt x="281887" y="95246"/>
                  </a:lnTo>
                  <a:lnTo>
                    <a:pt x="281887" y="35582"/>
                  </a:lnTo>
                  <a:lnTo>
                    <a:pt x="203847" y="0"/>
                  </a:lnTo>
                  <a:close/>
                </a:path>
              </a:pathLst>
            </a:custGeom>
            <a:solidFill>
              <a:srgbClr val="414042"/>
            </a:solidFill>
          </p:spPr>
          <p:txBody>
            <a:bodyPr wrap="square" lIns="0" tIns="0" rIns="0" bIns="0" rtlCol="0"/>
            <a:lstStyle/>
            <a:p/>
          </p:txBody>
        </p:sp>
        <p:pic>
          <p:nvPicPr>
            <p:cNvPr id="400" name="object 400" descr=""/>
            <p:cNvPicPr/>
            <p:nvPr/>
          </p:nvPicPr>
          <p:blipFill>
            <a:blip r:embed="rId129" cstate="print"/>
            <a:stretch>
              <a:fillRect/>
            </a:stretch>
          </p:blipFill>
          <p:spPr>
            <a:xfrm>
              <a:off x="8731477" y="2183612"/>
              <a:ext cx="1328000" cy="298424"/>
            </a:xfrm>
            <a:prstGeom prst="rect">
              <a:avLst/>
            </a:prstGeom>
          </p:spPr>
        </p:pic>
        <p:sp>
          <p:nvSpPr>
            <p:cNvPr id="401" name="object 401" descr=""/>
            <p:cNvSpPr/>
            <p:nvPr/>
          </p:nvSpPr>
          <p:spPr>
            <a:xfrm>
              <a:off x="9802399" y="2173098"/>
              <a:ext cx="158115" cy="75565"/>
            </a:xfrm>
            <a:custGeom>
              <a:avLst/>
              <a:gdLst/>
              <a:ahLst/>
              <a:cxnLst/>
              <a:rect l="l" t="t" r="r" b="b"/>
              <a:pathLst>
                <a:path w="158115" h="75564">
                  <a:moveTo>
                    <a:pt x="48310" y="0"/>
                  </a:moveTo>
                  <a:lnTo>
                    <a:pt x="40762" y="1941"/>
                  </a:lnTo>
                  <a:lnTo>
                    <a:pt x="24155" y="9167"/>
                  </a:lnTo>
                  <a:lnTo>
                    <a:pt x="7548" y="23783"/>
                  </a:lnTo>
                  <a:lnTo>
                    <a:pt x="0" y="47891"/>
                  </a:lnTo>
                  <a:lnTo>
                    <a:pt x="404" y="62327"/>
                  </a:lnTo>
                  <a:lnTo>
                    <a:pt x="61425" y="75018"/>
                  </a:lnTo>
                  <a:lnTo>
                    <a:pt x="91538" y="75305"/>
                  </a:lnTo>
                  <a:lnTo>
                    <a:pt x="117119" y="74333"/>
                  </a:lnTo>
                  <a:lnTo>
                    <a:pt x="132854" y="72411"/>
                  </a:lnTo>
                  <a:lnTo>
                    <a:pt x="142317" y="68340"/>
                  </a:lnTo>
                  <a:lnTo>
                    <a:pt x="149307" y="59032"/>
                  </a:lnTo>
                  <a:lnTo>
                    <a:pt x="157619" y="41401"/>
                  </a:lnTo>
                  <a:lnTo>
                    <a:pt x="152138" y="34231"/>
                  </a:lnTo>
                  <a:lnTo>
                    <a:pt x="133892" y="18829"/>
                  </a:lnTo>
                  <a:lnTo>
                    <a:pt x="100183" y="4363"/>
                  </a:lnTo>
                  <a:lnTo>
                    <a:pt x="48310" y="0"/>
                  </a:lnTo>
                  <a:close/>
                </a:path>
              </a:pathLst>
            </a:custGeom>
            <a:solidFill>
              <a:srgbClr val="58595B"/>
            </a:solidFill>
          </p:spPr>
          <p:txBody>
            <a:bodyPr wrap="square" lIns="0" tIns="0" rIns="0" bIns="0" rtlCol="0"/>
            <a:lstStyle/>
            <a:p/>
          </p:txBody>
        </p:sp>
        <p:sp>
          <p:nvSpPr>
            <p:cNvPr id="402" name="object 402" descr=""/>
            <p:cNvSpPr/>
            <p:nvPr/>
          </p:nvSpPr>
          <p:spPr>
            <a:xfrm>
              <a:off x="9804470" y="2213233"/>
              <a:ext cx="45085" cy="20955"/>
            </a:xfrm>
            <a:custGeom>
              <a:avLst/>
              <a:gdLst/>
              <a:ahLst/>
              <a:cxnLst/>
              <a:rect l="l" t="t" r="r" b="b"/>
              <a:pathLst>
                <a:path w="45084" h="20955">
                  <a:moveTo>
                    <a:pt x="44716" y="0"/>
                  </a:moveTo>
                  <a:lnTo>
                    <a:pt x="0" y="0"/>
                  </a:lnTo>
                  <a:lnTo>
                    <a:pt x="1587" y="20612"/>
                  </a:lnTo>
                  <a:lnTo>
                    <a:pt x="44716" y="0"/>
                  </a:lnTo>
                  <a:close/>
                </a:path>
              </a:pathLst>
            </a:custGeom>
            <a:solidFill>
              <a:srgbClr val="414042"/>
            </a:solidFill>
          </p:spPr>
          <p:txBody>
            <a:bodyPr wrap="square" lIns="0" tIns="0" rIns="0" bIns="0" rtlCol="0"/>
            <a:lstStyle/>
            <a:p/>
          </p:txBody>
        </p:sp>
        <p:pic>
          <p:nvPicPr>
            <p:cNvPr id="403" name="object 403" descr=""/>
            <p:cNvPicPr/>
            <p:nvPr/>
          </p:nvPicPr>
          <p:blipFill>
            <a:blip r:embed="rId130" cstate="print"/>
            <a:stretch>
              <a:fillRect/>
            </a:stretch>
          </p:blipFill>
          <p:spPr>
            <a:xfrm>
              <a:off x="9802939" y="2172716"/>
              <a:ext cx="157086" cy="76123"/>
            </a:xfrm>
            <a:prstGeom prst="rect">
              <a:avLst/>
            </a:prstGeom>
          </p:spPr>
        </p:pic>
        <p:sp>
          <p:nvSpPr>
            <p:cNvPr id="404" name="object 404" descr=""/>
            <p:cNvSpPr/>
            <p:nvPr/>
          </p:nvSpPr>
          <p:spPr>
            <a:xfrm>
              <a:off x="9851685" y="2179194"/>
              <a:ext cx="93345" cy="63500"/>
            </a:xfrm>
            <a:custGeom>
              <a:avLst/>
              <a:gdLst/>
              <a:ahLst/>
              <a:cxnLst/>
              <a:rect l="l" t="t" r="r" b="b"/>
              <a:pathLst>
                <a:path w="93345" h="63500">
                  <a:moveTo>
                    <a:pt x="0" y="0"/>
                  </a:moveTo>
                  <a:lnTo>
                    <a:pt x="0" y="56845"/>
                  </a:lnTo>
                  <a:lnTo>
                    <a:pt x="1701" y="63195"/>
                  </a:lnTo>
                  <a:lnTo>
                    <a:pt x="47345" y="63195"/>
                  </a:lnTo>
                  <a:lnTo>
                    <a:pt x="70359" y="58645"/>
                  </a:lnTo>
                  <a:lnTo>
                    <a:pt x="84362" y="49107"/>
                  </a:lnTo>
                  <a:lnTo>
                    <a:pt x="91322" y="39660"/>
                  </a:lnTo>
                  <a:lnTo>
                    <a:pt x="93205" y="35382"/>
                  </a:lnTo>
                  <a:lnTo>
                    <a:pt x="80356" y="14252"/>
                  </a:lnTo>
                  <a:lnTo>
                    <a:pt x="67279" y="3598"/>
                  </a:lnTo>
                  <a:lnTo>
                    <a:pt x="49476" y="723"/>
                  </a:lnTo>
                  <a:lnTo>
                    <a:pt x="8788" y="723"/>
                  </a:lnTo>
                  <a:lnTo>
                    <a:pt x="0" y="0"/>
                  </a:lnTo>
                  <a:close/>
                </a:path>
                <a:path w="93345" h="63500">
                  <a:moveTo>
                    <a:pt x="46061" y="172"/>
                  </a:moveTo>
                  <a:lnTo>
                    <a:pt x="8788" y="723"/>
                  </a:lnTo>
                  <a:lnTo>
                    <a:pt x="49476" y="723"/>
                  </a:lnTo>
                  <a:lnTo>
                    <a:pt x="46061" y="172"/>
                  </a:lnTo>
                  <a:close/>
                </a:path>
              </a:pathLst>
            </a:custGeom>
            <a:solidFill>
              <a:srgbClr val="BCBEC0"/>
            </a:solidFill>
          </p:spPr>
          <p:txBody>
            <a:bodyPr wrap="square" lIns="0" tIns="0" rIns="0" bIns="0" rtlCol="0"/>
            <a:lstStyle/>
            <a:p/>
          </p:txBody>
        </p:sp>
        <p:pic>
          <p:nvPicPr>
            <p:cNvPr id="405" name="object 405" descr=""/>
            <p:cNvPicPr/>
            <p:nvPr/>
          </p:nvPicPr>
          <p:blipFill>
            <a:blip r:embed="rId131" cstate="print"/>
            <a:stretch>
              <a:fillRect/>
            </a:stretch>
          </p:blipFill>
          <p:spPr>
            <a:xfrm>
              <a:off x="9851695" y="2179193"/>
              <a:ext cx="93205" cy="63195"/>
            </a:xfrm>
            <a:prstGeom prst="rect">
              <a:avLst/>
            </a:prstGeom>
          </p:spPr>
        </p:pic>
        <p:sp>
          <p:nvSpPr>
            <p:cNvPr id="406" name="object 406" descr=""/>
            <p:cNvSpPr/>
            <p:nvPr/>
          </p:nvSpPr>
          <p:spPr>
            <a:xfrm>
              <a:off x="9850259" y="2175093"/>
              <a:ext cx="109855" cy="74295"/>
            </a:xfrm>
            <a:custGeom>
              <a:avLst/>
              <a:gdLst/>
              <a:ahLst/>
              <a:cxnLst/>
              <a:rect l="l" t="t" r="r" b="b"/>
              <a:pathLst>
                <a:path w="109854" h="74294">
                  <a:moveTo>
                    <a:pt x="109766" y="38501"/>
                  </a:moveTo>
                  <a:lnTo>
                    <a:pt x="84993" y="68833"/>
                  </a:lnTo>
                  <a:lnTo>
                    <a:pt x="33879" y="71674"/>
                  </a:lnTo>
                  <a:lnTo>
                    <a:pt x="20434" y="71521"/>
                  </a:lnTo>
                  <a:lnTo>
                    <a:pt x="9347" y="71521"/>
                  </a:lnTo>
                  <a:lnTo>
                    <a:pt x="0" y="73756"/>
                  </a:lnTo>
                  <a:lnTo>
                    <a:pt x="0" y="61297"/>
                  </a:lnTo>
                  <a:lnTo>
                    <a:pt x="0" y="11094"/>
                  </a:lnTo>
                  <a:lnTo>
                    <a:pt x="0" y="2103"/>
                  </a:lnTo>
                  <a:lnTo>
                    <a:pt x="9347" y="2103"/>
                  </a:lnTo>
                  <a:lnTo>
                    <a:pt x="46584" y="0"/>
                  </a:lnTo>
                  <a:lnTo>
                    <a:pt x="69457" y="3090"/>
                  </a:lnTo>
                  <a:lnTo>
                    <a:pt x="87380" y="14786"/>
                  </a:lnTo>
                  <a:lnTo>
                    <a:pt x="109766" y="38501"/>
                  </a:lnTo>
                  <a:close/>
                </a:path>
              </a:pathLst>
            </a:custGeom>
            <a:ln w="3175">
              <a:solidFill>
                <a:srgbClr val="D1D3D4"/>
              </a:solidFill>
            </a:ln>
          </p:spPr>
          <p:txBody>
            <a:bodyPr wrap="square" lIns="0" tIns="0" rIns="0" bIns="0" rtlCol="0"/>
            <a:lstStyle/>
            <a:p/>
          </p:txBody>
        </p:sp>
        <p:pic>
          <p:nvPicPr>
            <p:cNvPr id="407" name="object 407" descr=""/>
            <p:cNvPicPr/>
            <p:nvPr/>
          </p:nvPicPr>
          <p:blipFill>
            <a:blip r:embed="rId132" cstate="print"/>
            <a:stretch>
              <a:fillRect/>
            </a:stretch>
          </p:blipFill>
          <p:spPr>
            <a:xfrm>
              <a:off x="9734930" y="2222385"/>
              <a:ext cx="281826" cy="259651"/>
            </a:xfrm>
            <a:prstGeom prst="rect">
              <a:avLst/>
            </a:prstGeom>
          </p:spPr>
        </p:pic>
        <p:sp>
          <p:nvSpPr>
            <p:cNvPr id="408" name="object 408" descr=""/>
            <p:cNvSpPr/>
            <p:nvPr/>
          </p:nvSpPr>
          <p:spPr>
            <a:xfrm>
              <a:off x="9802324" y="2265826"/>
              <a:ext cx="29845" cy="43815"/>
            </a:xfrm>
            <a:custGeom>
              <a:avLst/>
              <a:gdLst/>
              <a:ahLst/>
              <a:cxnLst/>
              <a:rect l="l" t="t" r="r" b="b"/>
              <a:pathLst>
                <a:path w="29845" h="43814">
                  <a:moveTo>
                    <a:pt x="0" y="0"/>
                  </a:moveTo>
                  <a:lnTo>
                    <a:pt x="0" y="30619"/>
                  </a:lnTo>
                  <a:lnTo>
                    <a:pt x="29591" y="43510"/>
                  </a:lnTo>
                  <a:lnTo>
                    <a:pt x="29591" y="10248"/>
                  </a:lnTo>
                  <a:lnTo>
                    <a:pt x="0" y="0"/>
                  </a:lnTo>
                  <a:close/>
                </a:path>
              </a:pathLst>
            </a:custGeom>
            <a:solidFill>
              <a:srgbClr val="414042"/>
            </a:solidFill>
          </p:spPr>
          <p:txBody>
            <a:bodyPr wrap="square" lIns="0" tIns="0" rIns="0" bIns="0" rtlCol="0"/>
            <a:lstStyle/>
            <a:p/>
          </p:txBody>
        </p:sp>
        <p:pic>
          <p:nvPicPr>
            <p:cNvPr id="409" name="object 409" descr=""/>
            <p:cNvPicPr/>
            <p:nvPr/>
          </p:nvPicPr>
          <p:blipFill>
            <a:blip r:embed="rId133" cstate="print"/>
            <a:stretch>
              <a:fillRect/>
            </a:stretch>
          </p:blipFill>
          <p:spPr>
            <a:xfrm>
              <a:off x="9803066" y="2272830"/>
              <a:ext cx="49720" cy="37960"/>
            </a:xfrm>
            <a:prstGeom prst="rect">
              <a:avLst/>
            </a:prstGeom>
          </p:spPr>
        </p:pic>
        <p:sp>
          <p:nvSpPr>
            <p:cNvPr id="410" name="object 410" descr=""/>
            <p:cNvSpPr/>
            <p:nvPr/>
          </p:nvSpPr>
          <p:spPr>
            <a:xfrm>
              <a:off x="9806063" y="2288023"/>
              <a:ext cx="22225" cy="14604"/>
            </a:xfrm>
            <a:custGeom>
              <a:avLst/>
              <a:gdLst/>
              <a:ahLst/>
              <a:cxnLst/>
              <a:rect l="l" t="t" r="r" b="b"/>
              <a:pathLst>
                <a:path w="22225" h="14605">
                  <a:moveTo>
                    <a:pt x="21996" y="14211"/>
                  </a:moveTo>
                  <a:lnTo>
                    <a:pt x="0" y="4635"/>
                  </a:lnTo>
                  <a:lnTo>
                    <a:pt x="0" y="0"/>
                  </a:lnTo>
                </a:path>
              </a:pathLst>
            </a:custGeom>
            <a:ln w="3175">
              <a:solidFill>
                <a:srgbClr val="FFFFFF"/>
              </a:solidFill>
            </a:ln>
          </p:spPr>
          <p:txBody>
            <a:bodyPr wrap="square" lIns="0" tIns="0" rIns="0" bIns="0" rtlCol="0"/>
            <a:lstStyle/>
            <a:p/>
          </p:txBody>
        </p:sp>
        <p:pic>
          <p:nvPicPr>
            <p:cNvPr id="411" name="object 411" descr=""/>
            <p:cNvPicPr/>
            <p:nvPr/>
          </p:nvPicPr>
          <p:blipFill>
            <a:blip r:embed="rId134" cstate="print"/>
            <a:stretch>
              <a:fillRect/>
            </a:stretch>
          </p:blipFill>
          <p:spPr>
            <a:xfrm>
              <a:off x="9832162" y="2290394"/>
              <a:ext cx="38188" cy="37337"/>
            </a:xfrm>
            <a:prstGeom prst="rect">
              <a:avLst/>
            </a:prstGeom>
          </p:spPr>
        </p:pic>
        <p:sp>
          <p:nvSpPr>
            <p:cNvPr id="412" name="object 412" descr=""/>
            <p:cNvSpPr/>
            <p:nvPr/>
          </p:nvSpPr>
          <p:spPr>
            <a:xfrm>
              <a:off x="9802642" y="2267277"/>
              <a:ext cx="29845" cy="43815"/>
            </a:xfrm>
            <a:custGeom>
              <a:avLst/>
              <a:gdLst/>
              <a:ahLst/>
              <a:cxnLst/>
              <a:rect l="l" t="t" r="r" b="b"/>
              <a:pathLst>
                <a:path w="29845" h="43814">
                  <a:moveTo>
                    <a:pt x="0" y="0"/>
                  </a:moveTo>
                  <a:lnTo>
                    <a:pt x="0" y="30619"/>
                  </a:lnTo>
                  <a:lnTo>
                    <a:pt x="29832" y="43561"/>
                  </a:lnTo>
                  <a:lnTo>
                    <a:pt x="29591" y="10248"/>
                  </a:lnTo>
                  <a:lnTo>
                    <a:pt x="0" y="0"/>
                  </a:lnTo>
                  <a:close/>
                </a:path>
              </a:pathLst>
            </a:custGeom>
            <a:ln w="3175">
              <a:solidFill>
                <a:srgbClr val="6D6E71"/>
              </a:solidFill>
            </a:ln>
          </p:spPr>
          <p:txBody>
            <a:bodyPr wrap="square" lIns="0" tIns="0" rIns="0" bIns="0" rtlCol="0"/>
            <a:lstStyle/>
            <a:p/>
          </p:txBody>
        </p:sp>
        <p:sp>
          <p:nvSpPr>
            <p:cNvPr id="413" name="object 413" descr=""/>
            <p:cNvSpPr/>
            <p:nvPr/>
          </p:nvSpPr>
          <p:spPr>
            <a:xfrm>
              <a:off x="8827395" y="2173098"/>
              <a:ext cx="158115" cy="75565"/>
            </a:xfrm>
            <a:custGeom>
              <a:avLst/>
              <a:gdLst/>
              <a:ahLst/>
              <a:cxnLst/>
              <a:rect l="l" t="t" r="r" b="b"/>
              <a:pathLst>
                <a:path w="158115" h="75564">
                  <a:moveTo>
                    <a:pt x="109308" y="0"/>
                  </a:moveTo>
                  <a:lnTo>
                    <a:pt x="57435" y="4363"/>
                  </a:lnTo>
                  <a:lnTo>
                    <a:pt x="23726" y="18829"/>
                  </a:lnTo>
                  <a:lnTo>
                    <a:pt x="5481" y="34231"/>
                  </a:lnTo>
                  <a:lnTo>
                    <a:pt x="0" y="41401"/>
                  </a:lnTo>
                  <a:lnTo>
                    <a:pt x="8312" y="59032"/>
                  </a:lnTo>
                  <a:lnTo>
                    <a:pt x="15301" y="68340"/>
                  </a:lnTo>
                  <a:lnTo>
                    <a:pt x="24765" y="72411"/>
                  </a:lnTo>
                  <a:lnTo>
                    <a:pt x="40500" y="74333"/>
                  </a:lnTo>
                  <a:lnTo>
                    <a:pt x="66081" y="75305"/>
                  </a:lnTo>
                  <a:lnTo>
                    <a:pt x="96194" y="75018"/>
                  </a:lnTo>
                  <a:lnTo>
                    <a:pt x="146711" y="72868"/>
                  </a:lnTo>
                  <a:lnTo>
                    <a:pt x="157619" y="47891"/>
                  </a:lnTo>
                  <a:lnTo>
                    <a:pt x="150071" y="23783"/>
                  </a:lnTo>
                  <a:lnTo>
                    <a:pt x="133464" y="9167"/>
                  </a:lnTo>
                  <a:lnTo>
                    <a:pt x="116857" y="1941"/>
                  </a:lnTo>
                  <a:lnTo>
                    <a:pt x="109308" y="0"/>
                  </a:lnTo>
                  <a:close/>
                </a:path>
              </a:pathLst>
            </a:custGeom>
            <a:solidFill>
              <a:srgbClr val="58595B"/>
            </a:solidFill>
          </p:spPr>
          <p:txBody>
            <a:bodyPr wrap="square" lIns="0" tIns="0" rIns="0" bIns="0" rtlCol="0"/>
            <a:lstStyle/>
            <a:p/>
          </p:txBody>
        </p:sp>
        <p:sp>
          <p:nvSpPr>
            <p:cNvPr id="414" name="object 414" descr=""/>
            <p:cNvSpPr/>
            <p:nvPr/>
          </p:nvSpPr>
          <p:spPr>
            <a:xfrm>
              <a:off x="8938226" y="2213233"/>
              <a:ext cx="45085" cy="20955"/>
            </a:xfrm>
            <a:custGeom>
              <a:avLst/>
              <a:gdLst/>
              <a:ahLst/>
              <a:cxnLst/>
              <a:rect l="l" t="t" r="r" b="b"/>
              <a:pathLst>
                <a:path w="45084" h="20955">
                  <a:moveTo>
                    <a:pt x="44716" y="0"/>
                  </a:moveTo>
                  <a:lnTo>
                    <a:pt x="0" y="0"/>
                  </a:lnTo>
                  <a:lnTo>
                    <a:pt x="43129" y="20612"/>
                  </a:lnTo>
                  <a:lnTo>
                    <a:pt x="44716" y="0"/>
                  </a:lnTo>
                  <a:close/>
                </a:path>
              </a:pathLst>
            </a:custGeom>
            <a:solidFill>
              <a:srgbClr val="414042"/>
            </a:solidFill>
          </p:spPr>
          <p:txBody>
            <a:bodyPr wrap="square" lIns="0" tIns="0" rIns="0" bIns="0" rtlCol="0"/>
            <a:lstStyle/>
            <a:p/>
          </p:txBody>
        </p:sp>
        <p:pic>
          <p:nvPicPr>
            <p:cNvPr id="415" name="object 415" descr=""/>
            <p:cNvPicPr/>
            <p:nvPr/>
          </p:nvPicPr>
          <p:blipFill>
            <a:blip r:embed="rId135" cstate="print"/>
            <a:stretch>
              <a:fillRect/>
            </a:stretch>
          </p:blipFill>
          <p:spPr>
            <a:xfrm>
              <a:off x="8827387" y="2172716"/>
              <a:ext cx="157087" cy="76123"/>
            </a:xfrm>
            <a:prstGeom prst="rect">
              <a:avLst/>
            </a:prstGeom>
          </p:spPr>
        </p:pic>
        <p:sp>
          <p:nvSpPr>
            <p:cNvPr id="416" name="object 416" descr=""/>
            <p:cNvSpPr/>
            <p:nvPr/>
          </p:nvSpPr>
          <p:spPr>
            <a:xfrm>
              <a:off x="8842523" y="2179194"/>
              <a:ext cx="93345" cy="63500"/>
            </a:xfrm>
            <a:custGeom>
              <a:avLst/>
              <a:gdLst/>
              <a:ahLst/>
              <a:cxnLst/>
              <a:rect l="l" t="t" r="r" b="b"/>
              <a:pathLst>
                <a:path w="93345" h="63500">
                  <a:moveTo>
                    <a:pt x="47143" y="172"/>
                  </a:moveTo>
                  <a:lnTo>
                    <a:pt x="25925" y="3598"/>
                  </a:lnTo>
                  <a:lnTo>
                    <a:pt x="12849" y="14252"/>
                  </a:lnTo>
                  <a:lnTo>
                    <a:pt x="0" y="35382"/>
                  </a:lnTo>
                  <a:lnTo>
                    <a:pt x="1882" y="39660"/>
                  </a:lnTo>
                  <a:lnTo>
                    <a:pt x="8843" y="49107"/>
                  </a:lnTo>
                  <a:lnTo>
                    <a:pt x="22851" y="58645"/>
                  </a:lnTo>
                  <a:lnTo>
                    <a:pt x="45872" y="63195"/>
                  </a:lnTo>
                  <a:lnTo>
                    <a:pt x="91503" y="63195"/>
                  </a:lnTo>
                  <a:lnTo>
                    <a:pt x="93205" y="56845"/>
                  </a:lnTo>
                  <a:lnTo>
                    <a:pt x="93205" y="723"/>
                  </a:lnTo>
                  <a:lnTo>
                    <a:pt x="84416" y="723"/>
                  </a:lnTo>
                  <a:lnTo>
                    <a:pt x="47143" y="172"/>
                  </a:lnTo>
                  <a:close/>
                </a:path>
                <a:path w="93345" h="63500">
                  <a:moveTo>
                    <a:pt x="93205" y="0"/>
                  </a:moveTo>
                  <a:lnTo>
                    <a:pt x="84416" y="723"/>
                  </a:lnTo>
                  <a:lnTo>
                    <a:pt x="93205" y="723"/>
                  </a:lnTo>
                  <a:lnTo>
                    <a:pt x="93205" y="0"/>
                  </a:lnTo>
                  <a:close/>
                </a:path>
              </a:pathLst>
            </a:custGeom>
            <a:solidFill>
              <a:srgbClr val="BCBEC0"/>
            </a:solidFill>
          </p:spPr>
          <p:txBody>
            <a:bodyPr wrap="square" lIns="0" tIns="0" rIns="0" bIns="0" rtlCol="0"/>
            <a:lstStyle/>
            <a:p/>
          </p:txBody>
        </p:sp>
        <p:pic>
          <p:nvPicPr>
            <p:cNvPr id="417" name="object 417" descr=""/>
            <p:cNvPicPr/>
            <p:nvPr/>
          </p:nvPicPr>
          <p:blipFill>
            <a:blip r:embed="rId136" cstate="print"/>
            <a:stretch>
              <a:fillRect/>
            </a:stretch>
          </p:blipFill>
          <p:spPr>
            <a:xfrm>
              <a:off x="8842526" y="2179193"/>
              <a:ext cx="93192" cy="63195"/>
            </a:xfrm>
            <a:prstGeom prst="rect">
              <a:avLst/>
            </a:prstGeom>
          </p:spPr>
        </p:pic>
        <p:sp>
          <p:nvSpPr>
            <p:cNvPr id="418" name="object 418" descr=""/>
            <p:cNvSpPr/>
            <p:nvPr/>
          </p:nvSpPr>
          <p:spPr>
            <a:xfrm>
              <a:off x="8827390" y="2175093"/>
              <a:ext cx="109855" cy="74295"/>
            </a:xfrm>
            <a:custGeom>
              <a:avLst/>
              <a:gdLst/>
              <a:ahLst/>
              <a:cxnLst/>
              <a:rect l="l" t="t" r="r" b="b"/>
              <a:pathLst>
                <a:path w="109854" h="74294">
                  <a:moveTo>
                    <a:pt x="0" y="38501"/>
                  </a:moveTo>
                  <a:lnTo>
                    <a:pt x="24772" y="68833"/>
                  </a:lnTo>
                  <a:lnTo>
                    <a:pt x="75886" y="71674"/>
                  </a:lnTo>
                  <a:lnTo>
                    <a:pt x="89331" y="71521"/>
                  </a:lnTo>
                  <a:lnTo>
                    <a:pt x="100418" y="71521"/>
                  </a:lnTo>
                  <a:lnTo>
                    <a:pt x="109766" y="73756"/>
                  </a:lnTo>
                  <a:lnTo>
                    <a:pt x="109766" y="61297"/>
                  </a:lnTo>
                  <a:lnTo>
                    <a:pt x="109766" y="11094"/>
                  </a:lnTo>
                  <a:lnTo>
                    <a:pt x="109766" y="2103"/>
                  </a:lnTo>
                  <a:lnTo>
                    <a:pt x="100418" y="2103"/>
                  </a:lnTo>
                  <a:lnTo>
                    <a:pt x="63181" y="0"/>
                  </a:lnTo>
                  <a:lnTo>
                    <a:pt x="40308" y="3090"/>
                  </a:lnTo>
                  <a:lnTo>
                    <a:pt x="22385" y="14786"/>
                  </a:lnTo>
                  <a:lnTo>
                    <a:pt x="0" y="38501"/>
                  </a:lnTo>
                  <a:close/>
                </a:path>
              </a:pathLst>
            </a:custGeom>
            <a:ln w="3175">
              <a:solidFill>
                <a:srgbClr val="D1D3D4"/>
              </a:solidFill>
            </a:ln>
          </p:spPr>
          <p:txBody>
            <a:bodyPr wrap="square" lIns="0" tIns="0" rIns="0" bIns="0" rtlCol="0"/>
            <a:lstStyle/>
            <a:p/>
          </p:txBody>
        </p:sp>
        <p:pic>
          <p:nvPicPr>
            <p:cNvPr id="419" name="object 419" descr=""/>
            <p:cNvPicPr/>
            <p:nvPr/>
          </p:nvPicPr>
          <p:blipFill>
            <a:blip r:embed="rId137" cstate="print"/>
            <a:stretch>
              <a:fillRect/>
            </a:stretch>
          </p:blipFill>
          <p:spPr>
            <a:xfrm>
              <a:off x="8771762" y="2222385"/>
              <a:ext cx="281813" cy="259651"/>
            </a:xfrm>
            <a:prstGeom prst="rect">
              <a:avLst/>
            </a:prstGeom>
          </p:spPr>
        </p:pic>
        <p:sp>
          <p:nvSpPr>
            <p:cNvPr id="420" name="object 420" descr=""/>
            <p:cNvSpPr/>
            <p:nvPr/>
          </p:nvSpPr>
          <p:spPr>
            <a:xfrm>
              <a:off x="8956597" y="2265826"/>
              <a:ext cx="29845" cy="43815"/>
            </a:xfrm>
            <a:custGeom>
              <a:avLst/>
              <a:gdLst/>
              <a:ahLst/>
              <a:cxnLst/>
              <a:rect l="l" t="t" r="r" b="b"/>
              <a:pathLst>
                <a:path w="29845" h="43814">
                  <a:moveTo>
                    <a:pt x="29591" y="0"/>
                  </a:moveTo>
                  <a:lnTo>
                    <a:pt x="0" y="10248"/>
                  </a:lnTo>
                  <a:lnTo>
                    <a:pt x="0" y="43510"/>
                  </a:lnTo>
                  <a:lnTo>
                    <a:pt x="29591" y="30619"/>
                  </a:lnTo>
                  <a:lnTo>
                    <a:pt x="29591" y="0"/>
                  </a:lnTo>
                  <a:close/>
                </a:path>
              </a:pathLst>
            </a:custGeom>
            <a:solidFill>
              <a:srgbClr val="414042"/>
            </a:solidFill>
          </p:spPr>
          <p:txBody>
            <a:bodyPr wrap="square" lIns="0" tIns="0" rIns="0" bIns="0" rtlCol="0"/>
            <a:lstStyle/>
            <a:p/>
          </p:txBody>
        </p:sp>
        <p:pic>
          <p:nvPicPr>
            <p:cNvPr id="421" name="object 421" descr=""/>
            <p:cNvPicPr/>
            <p:nvPr/>
          </p:nvPicPr>
          <p:blipFill>
            <a:blip r:embed="rId138" cstate="print"/>
            <a:stretch>
              <a:fillRect/>
            </a:stretch>
          </p:blipFill>
          <p:spPr>
            <a:xfrm>
              <a:off x="8935732" y="2272830"/>
              <a:ext cx="49720" cy="37960"/>
            </a:xfrm>
            <a:prstGeom prst="rect">
              <a:avLst/>
            </a:prstGeom>
          </p:spPr>
        </p:pic>
        <p:sp>
          <p:nvSpPr>
            <p:cNvPr id="422" name="object 422" descr=""/>
            <p:cNvSpPr/>
            <p:nvPr/>
          </p:nvSpPr>
          <p:spPr>
            <a:xfrm>
              <a:off x="8960453" y="2288023"/>
              <a:ext cx="22225" cy="14604"/>
            </a:xfrm>
            <a:custGeom>
              <a:avLst/>
              <a:gdLst/>
              <a:ahLst/>
              <a:cxnLst/>
              <a:rect l="l" t="t" r="r" b="b"/>
              <a:pathLst>
                <a:path w="22225" h="14605">
                  <a:moveTo>
                    <a:pt x="0" y="14211"/>
                  </a:moveTo>
                  <a:lnTo>
                    <a:pt x="21996" y="4635"/>
                  </a:lnTo>
                  <a:lnTo>
                    <a:pt x="21996" y="0"/>
                  </a:lnTo>
                </a:path>
              </a:pathLst>
            </a:custGeom>
            <a:ln w="3175">
              <a:solidFill>
                <a:srgbClr val="FFFFFF"/>
              </a:solidFill>
            </a:ln>
          </p:spPr>
          <p:txBody>
            <a:bodyPr wrap="square" lIns="0" tIns="0" rIns="0" bIns="0" rtlCol="0"/>
            <a:lstStyle/>
            <a:p/>
          </p:txBody>
        </p:sp>
        <p:pic>
          <p:nvPicPr>
            <p:cNvPr id="423" name="object 423" descr=""/>
            <p:cNvPicPr/>
            <p:nvPr/>
          </p:nvPicPr>
          <p:blipFill>
            <a:blip r:embed="rId139" cstate="print"/>
            <a:stretch>
              <a:fillRect/>
            </a:stretch>
          </p:blipFill>
          <p:spPr>
            <a:xfrm>
              <a:off x="8918156" y="2290394"/>
              <a:ext cx="38188" cy="37337"/>
            </a:xfrm>
            <a:prstGeom prst="rect">
              <a:avLst/>
            </a:prstGeom>
          </p:spPr>
        </p:pic>
        <p:sp>
          <p:nvSpPr>
            <p:cNvPr id="424" name="object 424" descr=""/>
            <p:cNvSpPr/>
            <p:nvPr/>
          </p:nvSpPr>
          <p:spPr>
            <a:xfrm>
              <a:off x="8956037" y="2267277"/>
              <a:ext cx="29845" cy="43815"/>
            </a:xfrm>
            <a:custGeom>
              <a:avLst/>
              <a:gdLst/>
              <a:ahLst/>
              <a:cxnLst/>
              <a:rect l="l" t="t" r="r" b="b"/>
              <a:pathLst>
                <a:path w="29845" h="43814">
                  <a:moveTo>
                    <a:pt x="29832" y="0"/>
                  </a:moveTo>
                  <a:lnTo>
                    <a:pt x="29832" y="30619"/>
                  </a:lnTo>
                  <a:lnTo>
                    <a:pt x="0" y="43561"/>
                  </a:lnTo>
                  <a:lnTo>
                    <a:pt x="241" y="10248"/>
                  </a:lnTo>
                  <a:lnTo>
                    <a:pt x="29832" y="0"/>
                  </a:lnTo>
                  <a:close/>
                </a:path>
              </a:pathLst>
            </a:custGeom>
            <a:ln w="3175">
              <a:solidFill>
                <a:srgbClr val="6D6E71"/>
              </a:solidFill>
            </a:ln>
          </p:spPr>
          <p:txBody>
            <a:bodyPr wrap="square" lIns="0" tIns="0" rIns="0" bIns="0" rtlCol="0"/>
            <a:lstStyle/>
            <a:p/>
          </p:txBody>
        </p:sp>
        <p:sp>
          <p:nvSpPr>
            <p:cNvPr id="425" name="object 425" descr=""/>
            <p:cNvSpPr/>
            <p:nvPr/>
          </p:nvSpPr>
          <p:spPr>
            <a:xfrm>
              <a:off x="8917792" y="2264953"/>
              <a:ext cx="69215" cy="64135"/>
            </a:xfrm>
            <a:custGeom>
              <a:avLst/>
              <a:gdLst/>
              <a:ahLst/>
              <a:cxnLst/>
              <a:rect l="l" t="t" r="r" b="b"/>
              <a:pathLst>
                <a:path w="69215" h="64135">
                  <a:moveTo>
                    <a:pt x="0" y="63690"/>
                  </a:moveTo>
                  <a:lnTo>
                    <a:pt x="69088" y="33489"/>
                  </a:lnTo>
                  <a:lnTo>
                    <a:pt x="68986" y="0"/>
                  </a:lnTo>
                </a:path>
              </a:pathLst>
            </a:custGeom>
            <a:ln w="3175">
              <a:solidFill>
                <a:srgbClr val="FFFFFF"/>
              </a:solidFill>
            </a:ln>
          </p:spPr>
          <p:txBody>
            <a:bodyPr wrap="square" lIns="0" tIns="0" rIns="0" bIns="0" rtlCol="0"/>
            <a:lstStyle/>
            <a:p/>
          </p:txBody>
        </p:sp>
        <p:sp>
          <p:nvSpPr>
            <p:cNvPr id="426" name="object 426" descr=""/>
            <p:cNvSpPr/>
            <p:nvPr/>
          </p:nvSpPr>
          <p:spPr>
            <a:xfrm>
              <a:off x="8997945" y="2174066"/>
              <a:ext cx="788035" cy="163830"/>
            </a:xfrm>
            <a:custGeom>
              <a:avLst/>
              <a:gdLst/>
              <a:ahLst/>
              <a:cxnLst/>
              <a:rect l="l" t="t" r="r" b="b"/>
              <a:pathLst>
                <a:path w="788034" h="163830">
                  <a:moveTo>
                    <a:pt x="186970" y="0"/>
                  </a:moveTo>
                  <a:lnTo>
                    <a:pt x="155008" y="427"/>
                  </a:lnTo>
                  <a:lnTo>
                    <a:pt x="134442" y="3416"/>
                  </a:lnTo>
                  <a:lnTo>
                    <a:pt x="116349" y="11530"/>
                  </a:lnTo>
                  <a:lnTo>
                    <a:pt x="91809" y="27330"/>
                  </a:lnTo>
                  <a:lnTo>
                    <a:pt x="18111" y="48310"/>
                  </a:lnTo>
                  <a:lnTo>
                    <a:pt x="5328" y="69683"/>
                  </a:lnTo>
                  <a:lnTo>
                    <a:pt x="0" y="85704"/>
                  </a:lnTo>
                  <a:lnTo>
                    <a:pt x="1165" y="104380"/>
                  </a:lnTo>
                  <a:lnTo>
                    <a:pt x="13354" y="148723"/>
                  </a:lnTo>
                  <a:lnTo>
                    <a:pt x="32018" y="163728"/>
                  </a:lnTo>
                  <a:lnTo>
                    <a:pt x="395466" y="163728"/>
                  </a:lnTo>
                  <a:lnTo>
                    <a:pt x="760223" y="163728"/>
                  </a:lnTo>
                  <a:lnTo>
                    <a:pt x="784378" y="133718"/>
                  </a:lnTo>
                  <a:lnTo>
                    <a:pt x="787674" y="104373"/>
                  </a:lnTo>
                  <a:lnTo>
                    <a:pt x="785204" y="76684"/>
                  </a:lnTo>
                  <a:lnTo>
                    <a:pt x="774130" y="48310"/>
                  </a:lnTo>
                  <a:lnTo>
                    <a:pt x="721399" y="33299"/>
                  </a:lnTo>
                  <a:lnTo>
                    <a:pt x="277826" y="21285"/>
                  </a:lnTo>
                  <a:lnTo>
                    <a:pt x="260619" y="13608"/>
                  </a:lnTo>
                  <a:lnTo>
                    <a:pt x="239618" y="6775"/>
                  </a:lnTo>
                  <a:lnTo>
                    <a:pt x="215008" y="1875"/>
                  </a:lnTo>
                  <a:lnTo>
                    <a:pt x="186970" y="0"/>
                  </a:lnTo>
                  <a:close/>
                </a:path>
              </a:pathLst>
            </a:custGeom>
            <a:solidFill>
              <a:srgbClr val="58595B"/>
            </a:solidFill>
          </p:spPr>
          <p:txBody>
            <a:bodyPr wrap="square" lIns="0" tIns="0" rIns="0" bIns="0" rtlCol="0"/>
            <a:lstStyle/>
            <a:p/>
          </p:txBody>
        </p:sp>
        <p:pic>
          <p:nvPicPr>
            <p:cNvPr id="427" name="object 427" descr=""/>
            <p:cNvPicPr/>
            <p:nvPr/>
          </p:nvPicPr>
          <p:blipFill>
            <a:blip r:embed="rId140" cstate="print"/>
            <a:stretch>
              <a:fillRect/>
            </a:stretch>
          </p:blipFill>
          <p:spPr>
            <a:xfrm>
              <a:off x="9492272" y="2218106"/>
              <a:ext cx="283895" cy="59664"/>
            </a:xfrm>
            <a:prstGeom prst="rect">
              <a:avLst/>
            </a:prstGeom>
          </p:spPr>
        </p:pic>
        <p:pic>
          <p:nvPicPr>
            <p:cNvPr id="428" name="object 428" descr=""/>
            <p:cNvPicPr/>
            <p:nvPr/>
          </p:nvPicPr>
          <p:blipFill>
            <a:blip r:embed="rId141" cstate="print"/>
            <a:stretch>
              <a:fillRect/>
            </a:stretch>
          </p:blipFill>
          <p:spPr>
            <a:xfrm>
              <a:off x="9109627" y="2211895"/>
              <a:ext cx="163218" cy="59283"/>
            </a:xfrm>
            <a:prstGeom prst="rect">
              <a:avLst/>
            </a:prstGeom>
          </p:spPr>
        </p:pic>
        <p:sp>
          <p:nvSpPr>
            <p:cNvPr id="429" name="object 429" descr=""/>
            <p:cNvSpPr/>
            <p:nvPr/>
          </p:nvSpPr>
          <p:spPr>
            <a:xfrm>
              <a:off x="9214988" y="2230560"/>
              <a:ext cx="39370" cy="39370"/>
            </a:xfrm>
            <a:custGeom>
              <a:avLst/>
              <a:gdLst/>
              <a:ahLst/>
              <a:cxnLst/>
              <a:rect l="l" t="t" r="r" b="b"/>
              <a:pathLst>
                <a:path w="39370" h="39369">
                  <a:moveTo>
                    <a:pt x="38798" y="19392"/>
                  </a:moveTo>
                  <a:lnTo>
                    <a:pt x="37273" y="11846"/>
                  </a:lnTo>
                  <a:lnTo>
                    <a:pt x="33116" y="5681"/>
                  </a:lnTo>
                  <a:lnTo>
                    <a:pt x="26952" y="1524"/>
                  </a:lnTo>
                  <a:lnTo>
                    <a:pt x="19405" y="0"/>
                  </a:lnTo>
                  <a:lnTo>
                    <a:pt x="11851" y="1524"/>
                  </a:lnTo>
                  <a:lnTo>
                    <a:pt x="5683" y="5681"/>
                  </a:lnTo>
                  <a:lnTo>
                    <a:pt x="1524" y="11846"/>
                  </a:lnTo>
                  <a:lnTo>
                    <a:pt x="0" y="19392"/>
                  </a:lnTo>
                  <a:lnTo>
                    <a:pt x="1524" y="26945"/>
                  </a:lnTo>
                  <a:lnTo>
                    <a:pt x="5683" y="33108"/>
                  </a:lnTo>
                  <a:lnTo>
                    <a:pt x="11851" y="37262"/>
                  </a:lnTo>
                  <a:lnTo>
                    <a:pt x="19405" y="38785"/>
                  </a:lnTo>
                  <a:lnTo>
                    <a:pt x="26952" y="37262"/>
                  </a:lnTo>
                  <a:lnTo>
                    <a:pt x="33116" y="33108"/>
                  </a:lnTo>
                  <a:lnTo>
                    <a:pt x="37273" y="26945"/>
                  </a:lnTo>
                  <a:lnTo>
                    <a:pt x="38798" y="19392"/>
                  </a:lnTo>
                  <a:close/>
                </a:path>
              </a:pathLst>
            </a:custGeom>
            <a:ln w="3175">
              <a:solidFill>
                <a:srgbClr val="FFFFFF"/>
              </a:solidFill>
            </a:ln>
          </p:spPr>
          <p:txBody>
            <a:bodyPr wrap="square" lIns="0" tIns="0" rIns="0" bIns="0" rtlCol="0"/>
            <a:lstStyle/>
            <a:p/>
          </p:txBody>
        </p:sp>
        <p:sp>
          <p:nvSpPr>
            <p:cNvPr id="430" name="object 430" descr=""/>
            <p:cNvSpPr/>
            <p:nvPr/>
          </p:nvSpPr>
          <p:spPr>
            <a:xfrm>
              <a:off x="9126231" y="2230560"/>
              <a:ext cx="39370" cy="39370"/>
            </a:xfrm>
            <a:custGeom>
              <a:avLst/>
              <a:gdLst/>
              <a:ahLst/>
              <a:cxnLst/>
              <a:rect l="l" t="t" r="r" b="b"/>
              <a:pathLst>
                <a:path w="39370" h="39369">
                  <a:moveTo>
                    <a:pt x="38798" y="19392"/>
                  </a:moveTo>
                  <a:lnTo>
                    <a:pt x="37273" y="11846"/>
                  </a:lnTo>
                  <a:lnTo>
                    <a:pt x="33116" y="5681"/>
                  </a:lnTo>
                  <a:lnTo>
                    <a:pt x="26952" y="1524"/>
                  </a:lnTo>
                  <a:lnTo>
                    <a:pt x="19405" y="0"/>
                  </a:lnTo>
                  <a:lnTo>
                    <a:pt x="11851" y="1524"/>
                  </a:lnTo>
                  <a:lnTo>
                    <a:pt x="5683" y="5681"/>
                  </a:lnTo>
                  <a:lnTo>
                    <a:pt x="1524" y="11846"/>
                  </a:lnTo>
                  <a:lnTo>
                    <a:pt x="0" y="19392"/>
                  </a:lnTo>
                  <a:lnTo>
                    <a:pt x="1524" y="26945"/>
                  </a:lnTo>
                  <a:lnTo>
                    <a:pt x="5683" y="33108"/>
                  </a:lnTo>
                  <a:lnTo>
                    <a:pt x="11851" y="37262"/>
                  </a:lnTo>
                  <a:lnTo>
                    <a:pt x="19405" y="38785"/>
                  </a:lnTo>
                  <a:lnTo>
                    <a:pt x="26952" y="37262"/>
                  </a:lnTo>
                  <a:lnTo>
                    <a:pt x="33116" y="33108"/>
                  </a:lnTo>
                  <a:lnTo>
                    <a:pt x="37273" y="26945"/>
                  </a:lnTo>
                  <a:lnTo>
                    <a:pt x="38798" y="19392"/>
                  </a:lnTo>
                  <a:close/>
                </a:path>
              </a:pathLst>
            </a:custGeom>
            <a:ln w="3175">
              <a:solidFill>
                <a:srgbClr val="FFFFFF"/>
              </a:solidFill>
            </a:ln>
          </p:spPr>
          <p:txBody>
            <a:bodyPr wrap="square" lIns="0" tIns="0" rIns="0" bIns="0" rtlCol="0"/>
            <a:lstStyle/>
            <a:p/>
          </p:txBody>
        </p:sp>
        <p:sp>
          <p:nvSpPr>
            <p:cNvPr id="431" name="object 431" descr=""/>
            <p:cNvSpPr/>
            <p:nvPr/>
          </p:nvSpPr>
          <p:spPr>
            <a:xfrm>
              <a:off x="9142920" y="2244593"/>
              <a:ext cx="5715" cy="8890"/>
            </a:xfrm>
            <a:custGeom>
              <a:avLst/>
              <a:gdLst/>
              <a:ahLst/>
              <a:cxnLst/>
              <a:rect l="l" t="t" r="r" b="b"/>
              <a:pathLst>
                <a:path w="5715" h="8889">
                  <a:moveTo>
                    <a:pt x="2628" y="0"/>
                  </a:moveTo>
                  <a:lnTo>
                    <a:pt x="0" y="0"/>
                  </a:lnTo>
                  <a:lnTo>
                    <a:pt x="0" y="8420"/>
                  </a:lnTo>
                  <a:lnTo>
                    <a:pt x="838" y="8420"/>
                  </a:lnTo>
                  <a:lnTo>
                    <a:pt x="838" y="4508"/>
                  </a:lnTo>
                  <a:lnTo>
                    <a:pt x="2489" y="4508"/>
                  </a:lnTo>
                  <a:lnTo>
                    <a:pt x="3200" y="4457"/>
                  </a:lnTo>
                  <a:lnTo>
                    <a:pt x="4102" y="4241"/>
                  </a:lnTo>
                  <a:lnTo>
                    <a:pt x="4508" y="3987"/>
                  </a:lnTo>
                  <a:lnTo>
                    <a:pt x="4749" y="3695"/>
                  </a:lnTo>
                  <a:lnTo>
                    <a:pt x="838" y="3682"/>
                  </a:lnTo>
                  <a:lnTo>
                    <a:pt x="838" y="825"/>
                  </a:lnTo>
                  <a:lnTo>
                    <a:pt x="4774" y="825"/>
                  </a:lnTo>
                  <a:lnTo>
                    <a:pt x="4495" y="482"/>
                  </a:lnTo>
                  <a:lnTo>
                    <a:pt x="4102" y="241"/>
                  </a:lnTo>
                  <a:lnTo>
                    <a:pt x="3289" y="38"/>
                  </a:lnTo>
                  <a:lnTo>
                    <a:pt x="2628" y="0"/>
                  </a:lnTo>
                  <a:close/>
                </a:path>
                <a:path w="5715" h="8889">
                  <a:moveTo>
                    <a:pt x="4774" y="825"/>
                  </a:moveTo>
                  <a:lnTo>
                    <a:pt x="2895" y="825"/>
                  </a:lnTo>
                  <a:lnTo>
                    <a:pt x="3302" y="876"/>
                  </a:lnTo>
                  <a:lnTo>
                    <a:pt x="3797" y="1066"/>
                  </a:lnTo>
                  <a:lnTo>
                    <a:pt x="4000" y="1244"/>
                  </a:lnTo>
                  <a:lnTo>
                    <a:pt x="4296" y="1689"/>
                  </a:lnTo>
                  <a:lnTo>
                    <a:pt x="4297" y="2806"/>
                  </a:lnTo>
                  <a:lnTo>
                    <a:pt x="4000" y="3263"/>
                  </a:lnTo>
                  <a:lnTo>
                    <a:pt x="3797" y="3428"/>
                  </a:lnTo>
                  <a:lnTo>
                    <a:pt x="3263" y="3644"/>
                  </a:lnTo>
                  <a:lnTo>
                    <a:pt x="2832" y="3695"/>
                  </a:lnTo>
                  <a:lnTo>
                    <a:pt x="4749" y="3695"/>
                  </a:lnTo>
                  <a:lnTo>
                    <a:pt x="5105" y="3263"/>
                  </a:lnTo>
                  <a:lnTo>
                    <a:pt x="5257" y="2806"/>
                  </a:lnTo>
                  <a:lnTo>
                    <a:pt x="5257" y="1689"/>
                  </a:lnTo>
                  <a:lnTo>
                    <a:pt x="5105" y="1231"/>
                  </a:lnTo>
                  <a:lnTo>
                    <a:pt x="4774" y="825"/>
                  </a:lnTo>
                  <a:close/>
                </a:path>
              </a:pathLst>
            </a:custGeom>
            <a:solidFill>
              <a:srgbClr val="FFFFFF"/>
            </a:solidFill>
          </p:spPr>
          <p:txBody>
            <a:bodyPr wrap="square" lIns="0" tIns="0" rIns="0" bIns="0" rtlCol="0"/>
            <a:lstStyle/>
            <a:p/>
          </p:txBody>
        </p:sp>
        <p:sp>
          <p:nvSpPr>
            <p:cNvPr id="432" name="object 432" descr=""/>
            <p:cNvSpPr/>
            <p:nvPr/>
          </p:nvSpPr>
          <p:spPr>
            <a:xfrm>
              <a:off x="9015155" y="2282162"/>
              <a:ext cx="56515" cy="42545"/>
            </a:xfrm>
            <a:custGeom>
              <a:avLst/>
              <a:gdLst/>
              <a:ahLst/>
              <a:cxnLst/>
              <a:rect l="l" t="t" r="r" b="b"/>
              <a:pathLst>
                <a:path w="56515" h="42544">
                  <a:moveTo>
                    <a:pt x="55994" y="0"/>
                  </a:moveTo>
                  <a:lnTo>
                    <a:pt x="5118" y="0"/>
                  </a:lnTo>
                  <a:lnTo>
                    <a:pt x="1828" y="368"/>
                  </a:lnTo>
                  <a:lnTo>
                    <a:pt x="0" y="5486"/>
                  </a:lnTo>
                  <a:lnTo>
                    <a:pt x="1092" y="21589"/>
                  </a:lnTo>
                  <a:lnTo>
                    <a:pt x="2730" y="29715"/>
                  </a:lnTo>
                  <a:lnTo>
                    <a:pt x="7200" y="36347"/>
                  </a:lnTo>
                  <a:lnTo>
                    <a:pt x="13833" y="40817"/>
                  </a:lnTo>
                  <a:lnTo>
                    <a:pt x="21958" y="42456"/>
                  </a:lnTo>
                  <a:lnTo>
                    <a:pt x="23827" y="42370"/>
                  </a:lnTo>
                  <a:lnTo>
                    <a:pt x="29779" y="41222"/>
                  </a:lnTo>
                  <a:lnTo>
                    <a:pt x="40330" y="37671"/>
                  </a:lnTo>
                  <a:lnTo>
                    <a:pt x="55994" y="30378"/>
                  </a:lnTo>
                  <a:lnTo>
                    <a:pt x="55994" y="0"/>
                  </a:lnTo>
                  <a:close/>
                </a:path>
              </a:pathLst>
            </a:custGeom>
            <a:solidFill>
              <a:srgbClr val="414042"/>
            </a:solidFill>
          </p:spPr>
          <p:txBody>
            <a:bodyPr wrap="square" lIns="0" tIns="0" rIns="0" bIns="0" rtlCol="0"/>
            <a:lstStyle/>
            <a:p/>
          </p:txBody>
        </p:sp>
        <p:sp>
          <p:nvSpPr>
            <p:cNvPr id="433" name="object 433" descr=""/>
            <p:cNvSpPr/>
            <p:nvPr/>
          </p:nvSpPr>
          <p:spPr>
            <a:xfrm>
              <a:off x="9019909" y="2286547"/>
              <a:ext cx="34925" cy="34925"/>
            </a:xfrm>
            <a:custGeom>
              <a:avLst/>
              <a:gdLst/>
              <a:ahLst/>
              <a:cxnLst/>
              <a:rect l="l" t="t" r="r" b="b"/>
              <a:pathLst>
                <a:path w="34925" h="34925">
                  <a:moveTo>
                    <a:pt x="26708" y="0"/>
                  </a:moveTo>
                  <a:lnTo>
                    <a:pt x="7696" y="0"/>
                  </a:lnTo>
                  <a:lnTo>
                    <a:pt x="0" y="7708"/>
                  </a:lnTo>
                  <a:lnTo>
                    <a:pt x="0" y="26708"/>
                  </a:lnTo>
                  <a:lnTo>
                    <a:pt x="7696" y="34416"/>
                  </a:lnTo>
                  <a:lnTo>
                    <a:pt x="26708" y="34416"/>
                  </a:lnTo>
                  <a:lnTo>
                    <a:pt x="34404" y="26708"/>
                  </a:lnTo>
                  <a:lnTo>
                    <a:pt x="34404" y="17208"/>
                  </a:lnTo>
                  <a:lnTo>
                    <a:pt x="34404" y="7708"/>
                  </a:lnTo>
                  <a:lnTo>
                    <a:pt x="26708" y="0"/>
                  </a:lnTo>
                  <a:close/>
                </a:path>
              </a:pathLst>
            </a:custGeom>
            <a:solidFill>
              <a:srgbClr val="231F20"/>
            </a:solidFill>
          </p:spPr>
          <p:txBody>
            <a:bodyPr wrap="square" lIns="0" tIns="0" rIns="0" bIns="0" rtlCol="0"/>
            <a:lstStyle/>
            <a:p/>
          </p:txBody>
        </p:sp>
        <p:sp>
          <p:nvSpPr>
            <p:cNvPr id="434" name="object 434" descr=""/>
            <p:cNvSpPr/>
            <p:nvPr/>
          </p:nvSpPr>
          <p:spPr>
            <a:xfrm>
              <a:off x="9019909" y="2286547"/>
              <a:ext cx="34925" cy="34925"/>
            </a:xfrm>
            <a:custGeom>
              <a:avLst/>
              <a:gdLst/>
              <a:ahLst/>
              <a:cxnLst/>
              <a:rect l="l" t="t" r="r" b="b"/>
              <a:pathLst>
                <a:path w="34925" h="34925">
                  <a:moveTo>
                    <a:pt x="34404" y="17208"/>
                  </a:moveTo>
                  <a:lnTo>
                    <a:pt x="34404" y="7708"/>
                  </a:lnTo>
                  <a:lnTo>
                    <a:pt x="26708" y="0"/>
                  </a:lnTo>
                  <a:lnTo>
                    <a:pt x="17195" y="0"/>
                  </a:lnTo>
                  <a:lnTo>
                    <a:pt x="7696" y="0"/>
                  </a:lnTo>
                  <a:lnTo>
                    <a:pt x="0" y="7708"/>
                  </a:lnTo>
                  <a:lnTo>
                    <a:pt x="0" y="17208"/>
                  </a:lnTo>
                  <a:lnTo>
                    <a:pt x="0" y="26708"/>
                  </a:lnTo>
                  <a:lnTo>
                    <a:pt x="7696" y="34416"/>
                  </a:lnTo>
                  <a:lnTo>
                    <a:pt x="17195" y="34416"/>
                  </a:lnTo>
                  <a:lnTo>
                    <a:pt x="26708" y="34416"/>
                  </a:lnTo>
                  <a:lnTo>
                    <a:pt x="34404" y="26708"/>
                  </a:lnTo>
                  <a:lnTo>
                    <a:pt x="34404" y="17208"/>
                  </a:lnTo>
                  <a:close/>
                </a:path>
              </a:pathLst>
            </a:custGeom>
            <a:ln w="3175">
              <a:solidFill>
                <a:srgbClr val="FFFFFF"/>
              </a:solidFill>
            </a:ln>
          </p:spPr>
          <p:txBody>
            <a:bodyPr wrap="square" lIns="0" tIns="0" rIns="0" bIns="0" rtlCol="0"/>
            <a:lstStyle/>
            <a:p/>
          </p:txBody>
        </p:sp>
        <p:sp>
          <p:nvSpPr>
            <p:cNvPr id="435" name="object 435" descr=""/>
            <p:cNvSpPr/>
            <p:nvPr/>
          </p:nvSpPr>
          <p:spPr>
            <a:xfrm>
              <a:off x="9033814" y="2300466"/>
              <a:ext cx="6985" cy="6985"/>
            </a:xfrm>
            <a:custGeom>
              <a:avLst/>
              <a:gdLst/>
              <a:ahLst/>
              <a:cxnLst/>
              <a:rect l="l" t="t" r="r" b="b"/>
              <a:pathLst>
                <a:path w="6984" h="6985">
                  <a:moveTo>
                    <a:pt x="5118" y="0"/>
                  </a:moveTo>
                  <a:lnTo>
                    <a:pt x="1473" y="0"/>
                  </a:lnTo>
                  <a:lnTo>
                    <a:pt x="0" y="1473"/>
                  </a:lnTo>
                  <a:lnTo>
                    <a:pt x="0" y="5105"/>
                  </a:lnTo>
                  <a:lnTo>
                    <a:pt x="1473" y="6578"/>
                  </a:lnTo>
                  <a:lnTo>
                    <a:pt x="5118" y="6578"/>
                  </a:lnTo>
                  <a:lnTo>
                    <a:pt x="6591" y="5105"/>
                  </a:lnTo>
                  <a:lnTo>
                    <a:pt x="6591" y="3289"/>
                  </a:lnTo>
                  <a:lnTo>
                    <a:pt x="6591" y="1473"/>
                  </a:lnTo>
                  <a:lnTo>
                    <a:pt x="5118" y="0"/>
                  </a:lnTo>
                  <a:close/>
                </a:path>
              </a:pathLst>
            </a:custGeom>
            <a:solidFill>
              <a:srgbClr val="FFFFFF"/>
            </a:solidFill>
          </p:spPr>
          <p:txBody>
            <a:bodyPr wrap="square" lIns="0" tIns="0" rIns="0" bIns="0" rtlCol="0"/>
            <a:lstStyle/>
            <a:p/>
          </p:txBody>
        </p:sp>
        <p:pic>
          <p:nvPicPr>
            <p:cNvPr id="436" name="object 436" descr=""/>
            <p:cNvPicPr/>
            <p:nvPr/>
          </p:nvPicPr>
          <p:blipFill>
            <a:blip r:embed="rId42" cstate="print"/>
            <a:stretch>
              <a:fillRect/>
            </a:stretch>
          </p:blipFill>
          <p:spPr>
            <a:xfrm>
              <a:off x="9015145" y="2282164"/>
              <a:ext cx="55994" cy="17233"/>
            </a:xfrm>
            <a:prstGeom prst="rect">
              <a:avLst/>
            </a:prstGeom>
          </p:spPr>
        </p:pic>
        <p:sp>
          <p:nvSpPr>
            <p:cNvPr id="437" name="object 437" descr=""/>
            <p:cNvSpPr/>
            <p:nvPr/>
          </p:nvSpPr>
          <p:spPr>
            <a:xfrm>
              <a:off x="9015155" y="2282162"/>
              <a:ext cx="56515" cy="42545"/>
            </a:xfrm>
            <a:custGeom>
              <a:avLst/>
              <a:gdLst/>
              <a:ahLst/>
              <a:cxnLst/>
              <a:rect l="l" t="t" r="r" b="b"/>
              <a:pathLst>
                <a:path w="56515" h="42544">
                  <a:moveTo>
                    <a:pt x="55994" y="30378"/>
                  </a:moveTo>
                  <a:lnTo>
                    <a:pt x="40330" y="37671"/>
                  </a:lnTo>
                  <a:lnTo>
                    <a:pt x="29779" y="41222"/>
                  </a:lnTo>
                  <a:lnTo>
                    <a:pt x="23827" y="42370"/>
                  </a:lnTo>
                  <a:lnTo>
                    <a:pt x="21958" y="42456"/>
                  </a:lnTo>
                  <a:lnTo>
                    <a:pt x="13833" y="40817"/>
                  </a:lnTo>
                  <a:lnTo>
                    <a:pt x="7200" y="36347"/>
                  </a:lnTo>
                  <a:lnTo>
                    <a:pt x="2730" y="29715"/>
                  </a:lnTo>
                  <a:lnTo>
                    <a:pt x="1092" y="21589"/>
                  </a:lnTo>
                  <a:lnTo>
                    <a:pt x="0" y="5486"/>
                  </a:lnTo>
                  <a:lnTo>
                    <a:pt x="1828" y="368"/>
                  </a:lnTo>
                  <a:lnTo>
                    <a:pt x="5118" y="0"/>
                  </a:lnTo>
                  <a:lnTo>
                    <a:pt x="55994" y="0"/>
                  </a:lnTo>
                  <a:lnTo>
                    <a:pt x="55994" y="30378"/>
                  </a:lnTo>
                  <a:close/>
                </a:path>
              </a:pathLst>
            </a:custGeom>
            <a:ln w="3175">
              <a:solidFill>
                <a:srgbClr val="FFFFFF"/>
              </a:solidFill>
            </a:ln>
          </p:spPr>
          <p:txBody>
            <a:bodyPr wrap="square" lIns="0" tIns="0" rIns="0" bIns="0" rtlCol="0"/>
            <a:lstStyle/>
            <a:p/>
          </p:txBody>
        </p:sp>
        <p:pic>
          <p:nvPicPr>
            <p:cNvPr id="438" name="object 438" descr=""/>
            <p:cNvPicPr/>
            <p:nvPr/>
          </p:nvPicPr>
          <p:blipFill>
            <a:blip r:embed="rId142" cstate="print"/>
            <a:stretch>
              <a:fillRect/>
            </a:stretch>
          </p:blipFill>
          <p:spPr>
            <a:xfrm>
              <a:off x="9017694" y="2223973"/>
              <a:ext cx="69307" cy="51600"/>
            </a:xfrm>
            <a:prstGeom prst="rect">
              <a:avLst/>
            </a:prstGeom>
          </p:spPr>
        </p:pic>
        <p:sp>
          <p:nvSpPr>
            <p:cNvPr id="439" name="object 439" descr=""/>
            <p:cNvSpPr/>
            <p:nvPr/>
          </p:nvSpPr>
          <p:spPr>
            <a:xfrm>
              <a:off x="9017691" y="2223967"/>
              <a:ext cx="61594" cy="52069"/>
            </a:xfrm>
            <a:custGeom>
              <a:avLst/>
              <a:gdLst/>
              <a:ahLst/>
              <a:cxnLst/>
              <a:rect l="l" t="t" r="r" b="b"/>
              <a:pathLst>
                <a:path w="61595" h="52069">
                  <a:moveTo>
                    <a:pt x="61510" y="0"/>
                  </a:moveTo>
                  <a:lnTo>
                    <a:pt x="57115" y="0"/>
                  </a:lnTo>
                  <a:lnTo>
                    <a:pt x="37560" y="1271"/>
                  </a:lnTo>
                  <a:lnTo>
                    <a:pt x="978" y="30056"/>
                  </a:lnTo>
                  <a:lnTo>
                    <a:pt x="0" y="40288"/>
                  </a:lnTo>
                  <a:lnTo>
                    <a:pt x="16" y="51612"/>
                  </a:lnTo>
                  <a:lnTo>
                    <a:pt x="57484" y="51612"/>
                  </a:lnTo>
                  <a:lnTo>
                    <a:pt x="61510" y="12077"/>
                  </a:lnTo>
                  <a:lnTo>
                    <a:pt x="61510" y="0"/>
                  </a:lnTo>
                  <a:close/>
                </a:path>
              </a:pathLst>
            </a:custGeom>
            <a:solidFill>
              <a:srgbClr val="414042"/>
            </a:solidFill>
          </p:spPr>
          <p:txBody>
            <a:bodyPr wrap="square" lIns="0" tIns="0" rIns="0" bIns="0" rtlCol="0"/>
            <a:lstStyle/>
            <a:p/>
          </p:txBody>
        </p:sp>
        <p:pic>
          <p:nvPicPr>
            <p:cNvPr id="440" name="object 440" descr=""/>
            <p:cNvPicPr/>
            <p:nvPr/>
          </p:nvPicPr>
          <p:blipFill>
            <a:blip r:embed="rId143" cstate="print"/>
            <a:stretch>
              <a:fillRect/>
            </a:stretch>
          </p:blipFill>
          <p:spPr>
            <a:xfrm>
              <a:off x="9022815" y="2228265"/>
              <a:ext cx="51271" cy="43014"/>
            </a:xfrm>
            <a:prstGeom prst="rect">
              <a:avLst/>
            </a:prstGeom>
          </p:spPr>
        </p:pic>
        <p:sp>
          <p:nvSpPr>
            <p:cNvPr id="441" name="object 441" descr=""/>
            <p:cNvSpPr/>
            <p:nvPr/>
          </p:nvSpPr>
          <p:spPr>
            <a:xfrm>
              <a:off x="9022818" y="2228258"/>
              <a:ext cx="51435" cy="43180"/>
            </a:xfrm>
            <a:custGeom>
              <a:avLst/>
              <a:gdLst/>
              <a:ahLst/>
              <a:cxnLst/>
              <a:rect l="l" t="t" r="r" b="b"/>
              <a:pathLst>
                <a:path w="51434" h="43180">
                  <a:moveTo>
                    <a:pt x="51258" y="10071"/>
                  </a:moveTo>
                  <a:lnTo>
                    <a:pt x="51258" y="0"/>
                  </a:lnTo>
                  <a:lnTo>
                    <a:pt x="47600" y="0"/>
                  </a:lnTo>
                  <a:lnTo>
                    <a:pt x="10085" y="7632"/>
                  </a:lnTo>
                  <a:lnTo>
                    <a:pt x="0" y="33585"/>
                  </a:lnTo>
                  <a:lnTo>
                    <a:pt x="14" y="37223"/>
                  </a:lnTo>
                  <a:lnTo>
                    <a:pt x="14" y="43014"/>
                  </a:lnTo>
                  <a:lnTo>
                    <a:pt x="6719" y="43014"/>
                  </a:lnTo>
                  <a:lnTo>
                    <a:pt x="47905" y="43014"/>
                  </a:lnTo>
                  <a:lnTo>
                    <a:pt x="51258" y="10071"/>
                  </a:lnTo>
                  <a:close/>
                </a:path>
              </a:pathLst>
            </a:custGeom>
            <a:ln w="3175">
              <a:solidFill>
                <a:srgbClr val="BCBEC0"/>
              </a:solidFill>
            </a:ln>
          </p:spPr>
          <p:txBody>
            <a:bodyPr wrap="square" lIns="0" tIns="0" rIns="0" bIns="0" rtlCol="0"/>
            <a:lstStyle/>
            <a:p/>
          </p:txBody>
        </p:sp>
        <p:sp>
          <p:nvSpPr>
            <p:cNvPr id="442" name="object 442" descr=""/>
            <p:cNvSpPr/>
            <p:nvPr/>
          </p:nvSpPr>
          <p:spPr>
            <a:xfrm>
              <a:off x="9032352" y="2232938"/>
              <a:ext cx="41275" cy="3810"/>
            </a:xfrm>
            <a:custGeom>
              <a:avLst/>
              <a:gdLst/>
              <a:ahLst/>
              <a:cxnLst/>
              <a:rect l="l" t="t" r="r" b="b"/>
              <a:pathLst>
                <a:path w="41275" h="3810">
                  <a:moveTo>
                    <a:pt x="0" y="3289"/>
                  </a:moveTo>
                  <a:lnTo>
                    <a:pt x="40995" y="0"/>
                  </a:lnTo>
                </a:path>
              </a:pathLst>
            </a:custGeom>
            <a:ln w="3175">
              <a:solidFill>
                <a:srgbClr val="BCBEC0"/>
              </a:solidFill>
            </a:ln>
          </p:spPr>
          <p:txBody>
            <a:bodyPr wrap="square" lIns="0" tIns="0" rIns="0" bIns="0" rtlCol="0"/>
            <a:lstStyle/>
            <a:p/>
          </p:txBody>
        </p:sp>
        <p:sp>
          <p:nvSpPr>
            <p:cNvPr id="443" name="object 443" descr=""/>
            <p:cNvSpPr/>
            <p:nvPr/>
          </p:nvSpPr>
          <p:spPr>
            <a:xfrm>
              <a:off x="9026679" y="2239163"/>
              <a:ext cx="46990" cy="4445"/>
            </a:xfrm>
            <a:custGeom>
              <a:avLst/>
              <a:gdLst/>
              <a:ahLst/>
              <a:cxnLst/>
              <a:rect l="l" t="t" r="r" b="b"/>
              <a:pathLst>
                <a:path w="46990" h="4444">
                  <a:moveTo>
                    <a:pt x="0" y="3835"/>
                  </a:moveTo>
                  <a:lnTo>
                    <a:pt x="46672" y="0"/>
                  </a:lnTo>
                </a:path>
              </a:pathLst>
            </a:custGeom>
            <a:ln w="3175">
              <a:solidFill>
                <a:srgbClr val="BCBEC0"/>
              </a:solidFill>
            </a:ln>
          </p:spPr>
          <p:txBody>
            <a:bodyPr wrap="square" lIns="0" tIns="0" rIns="0" bIns="0" rtlCol="0"/>
            <a:lstStyle/>
            <a:p/>
          </p:txBody>
        </p:sp>
        <p:sp>
          <p:nvSpPr>
            <p:cNvPr id="444" name="object 444" descr=""/>
            <p:cNvSpPr/>
            <p:nvPr/>
          </p:nvSpPr>
          <p:spPr>
            <a:xfrm>
              <a:off x="9024301" y="2244654"/>
              <a:ext cx="49530" cy="4445"/>
            </a:xfrm>
            <a:custGeom>
              <a:avLst/>
              <a:gdLst/>
              <a:ahLst/>
              <a:cxnLst/>
              <a:rect l="l" t="t" r="r" b="b"/>
              <a:pathLst>
                <a:path w="49529" h="4444">
                  <a:moveTo>
                    <a:pt x="0" y="3835"/>
                  </a:moveTo>
                  <a:lnTo>
                    <a:pt x="49047" y="0"/>
                  </a:lnTo>
                </a:path>
              </a:pathLst>
            </a:custGeom>
            <a:ln w="3175">
              <a:solidFill>
                <a:srgbClr val="BCBEC0"/>
              </a:solidFill>
            </a:ln>
          </p:spPr>
          <p:txBody>
            <a:bodyPr wrap="square" lIns="0" tIns="0" rIns="0" bIns="0" rtlCol="0"/>
            <a:lstStyle/>
            <a:p/>
          </p:txBody>
        </p:sp>
        <p:sp>
          <p:nvSpPr>
            <p:cNvPr id="445" name="object 445" descr=""/>
            <p:cNvSpPr/>
            <p:nvPr/>
          </p:nvSpPr>
          <p:spPr>
            <a:xfrm>
              <a:off x="9022836" y="2250875"/>
              <a:ext cx="50800" cy="4445"/>
            </a:xfrm>
            <a:custGeom>
              <a:avLst/>
              <a:gdLst/>
              <a:ahLst/>
              <a:cxnLst/>
              <a:rect l="l" t="t" r="r" b="b"/>
              <a:pathLst>
                <a:path w="50800" h="4444">
                  <a:moveTo>
                    <a:pt x="0" y="3835"/>
                  </a:moveTo>
                  <a:lnTo>
                    <a:pt x="50507" y="0"/>
                  </a:lnTo>
                </a:path>
              </a:pathLst>
            </a:custGeom>
            <a:ln w="3175">
              <a:solidFill>
                <a:srgbClr val="BCBEC0"/>
              </a:solidFill>
            </a:ln>
          </p:spPr>
          <p:txBody>
            <a:bodyPr wrap="square" lIns="0" tIns="0" rIns="0" bIns="0" rtlCol="0"/>
            <a:lstStyle/>
            <a:p/>
          </p:txBody>
        </p:sp>
        <p:sp>
          <p:nvSpPr>
            <p:cNvPr id="446" name="object 446" descr=""/>
            <p:cNvSpPr/>
            <p:nvPr/>
          </p:nvSpPr>
          <p:spPr>
            <a:xfrm>
              <a:off x="9022836" y="2257092"/>
              <a:ext cx="49530" cy="3810"/>
            </a:xfrm>
            <a:custGeom>
              <a:avLst/>
              <a:gdLst/>
              <a:ahLst/>
              <a:cxnLst/>
              <a:rect l="l" t="t" r="r" b="b"/>
              <a:pathLst>
                <a:path w="49529" h="3810">
                  <a:moveTo>
                    <a:pt x="0" y="3657"/>
                  </a:moveTo>
                  <a:lnTo>
                    <a:pt x="49415" y="0"/>
                  </a:lnTo>
                </a:path>
              </a:pathLst>
            </a:custGeom>
            <a:ln w="3175">
              <a:solidFill>
                <a:srgbClr val="BCBEC0"/>
              </a:solidFill>
            </a:ln>
          </p:spPr>
          <p:txBody>
            <a:bodyPr wrap="square" lIns="0" tIns="0" rIns="0" bIns="0" rtlCol="0"/>
            <a:lstStyle/>
            <a:p/>
          </p:txBody>
        </p:sp>
        <p:sp>
          <p:nvSpPr>
            <p:cNvPr id="447" name="object 447" descr=""/>
            <p:cNvSpPr/>
            <p:nvPr/>
          </p:nvSpPr>
          <p:spPr>
            <a:xfrm>
              <a:off x="9039594" y="2243296"/>
              <a:ext cx="20955" cy="6985"/>
            </a:xfrm>
            <a:custGeom>
              <a:avLst/>
              <a:gdLst/>
              <a:ahLst/>
              <a:cxnLst/>
              <a:rect l="l" t="t" r="r" b="b"/>
              <a:pathLst>
                <a:path w="20954" h="6985">
                  <a:moveTo>
                    <a:pt x="19265" y="0"/>
                  </a:moveTo>
                  <a:lnTo>
                    <a:pt x="965" y="1625"/>
                  </a:lnTo>
                  <a:lnTo>
                    <a:pt x="0" y="2768"/>
                  </a:lnTo>
                  <a:lnTo>
                    <a:pt x="241" y="5397"/>
                  </a:lnTo>
                  <a:lnTo>
                    <a:pt x="1396" y="6362"/>
                  </a:lnTo>
                  <a:lnTo>
                    <a:pt x="19684" y="4737"/>
                  </a:lnTo>
                  <a:lnTo>
                    <a:pt x="20650" y="3581"/>
                  </a:lnTo>
                  <a:lnTo>
                    <a:pt x="20535" y="2273"/>
                  </a:lnTo>
                  <a:lnTo>
                    <a:pt x="20421" y="965"/>
                  </a:lnTo>
                  <a:lnTo>
                    <a:pt x="19265" y="0"/>
                  </a:lnTo>
                  <a:close/>
                </a:path>
              </a:pathLst>
            </a:custGeom>
            <a:solidFill>
              <a:srgbClr val="BCBEC0"/>
            </a:solidFill>
          </p:spPr>
          <p:txBody>
            <a:bodyPr wrap="square" lIns="0" tIns="0" rIns="0" bIns="0" rtlCol="0"/>
            <a:lstStyle/>
            <a:p/>
          </p:txBody>
        </p:sp>
        <p:sp>
          <p:nvSpPr>
            <p:cNvPr id="448" name="object 448" descr=""/>
            <p:cNvSpPr/>
            <p:nvPr/>
          </p:nvSpPr>
          <p:spPr>
            <a:xfrm>
              <a:off x="9717991" y="2282162"/>
              <a:ext cx="56515" cy="42545"/>
            </a:xfrm>
            <a:custGeom>
              <a:avLst/>
              <a:gdLst/>
              <a:ahLst/>
              <a:cxnLst/>
              <a:rect l="l" t="t" r="r" b="b"/>
              <a:pathLst>
                <a:path w="56515" h="42544">
                  <a:moveTo>
                    <a:pt x="50876" y="0"/>
                  </a:moveTo>
                  <a:lnTo>
                    <a:pt x="0" y="0"/>
                  </a:lnTo>
                  <a:lnTo>
                    <a:pt x="0" y="30378"/>
                  </a:lnTo>
                  <a:lnTo>
                    <a:pt x="15664" y="37671"/>
                  </a:lnTo>
                  <a:lnTo>
                    <a:pt x="26214" y="41222"/>
                  </a:lnTo>
                  <a:lnTo>
                    <a:pt x="32166" y="42370"/>
                  </a:lnTo>
                  <a:lnTo>
                    <a:pt x="34036" y="42456"/>
                  </a:lnTo>
                  <a:lnTo>
                    <a:pt x="42161" y="40817"/>
                  </a:lnTo>
                  <a:lnTo>
                    <a:pt x="48793" y="36347"/>
                  </a:lnTo>
                  <a:lnTo>
                    <a:pt x="53263" y="29715"/>
                  </a:lnTo>
                  <a:lnTo>
                    <a:pt x="54902" y="21589"/>
                  </a:lnTo>
                  <a:lnTo>
                    <a:pt x="55994" y="5486"/>
                  </a:lnTo>
                  <a:lnTo>
                    <a:pt x="54165" y="368"/>
                  </a:lnTo>
                  <a:lnTo>
                    <a:pt x="50876" y="0"/>
                  </a:lnTo>
                  <a:close/>
                </a:path>
              </a:pathLst>
            </a:custGeom>
            <a:solidFill>
              <a:srgbClr val="414042"/>
            </a:solidFill>
          </p:spPr>
          <p:txBody>
            <a:bodyPr wrap="square" lIns="0" tIns="0" rIns="0" bIns="0" rtlCol="0"/>
            <a:lstStyle/>
            <a:p/>
          </p:txBody>
        </p:sp>
        <p:sp>
          <p:nvSpPr>
            <p:cNvPr id="449" name="object 449" descr=""/>
            <p:cNvSpPr/>
            <p:nvPr/>
          </p:nvSpPr>
          <p:spPr>
            <a:xfrm>
              <a:off x="9734827" y="2286547"/>
              <a:ext cx="34925" cy="34925"/>
            </a:xfrm>
            <a:custGeom>
              <a:avLst/>
              <a:gdLst/>
              <a:ahLst/>
              <a:cxnLst/>
              <a:rect l="l" t="t" r="r" b="b"/>
              <a:pathLst>
                <a:path w="34925" h="34925">
                  <a:moveTo>
                    <a:pt x="26708" y="0"/>
                  </a:moveTo>
                  <a:lnTo>
                    <a:pt x="7696" y="0"/>
                  </a:lnTo>
                  <a:lnTo>
                    <a:pt x="0" y="7708"/>
                  </a:lnTo>
                  <a:lnTo>
                    <a:pt x="0" y="17208"/>
                  </a:lnTo>
                  <a:lnTo>
                    <a:pt x="0" y="26708"/>
                  </a:lnTo>
                  <a:lnTo>
                    <a:pt x="7696" y="34416"/>
                  </a:lnTo>
                  <a:lnTo>
                    <a:pt x="26708" y="34416"/>
                  </a:lnTo>
                  <a:lnTo>
                    <a:pt x="34404" y="26708"/>
                  </a:lnTo>
                  <a:lnTo>
                    <a:pt x="34404" y="7708"/>
                  </a:lnTo>
                  <a:lnTo>
                    <a:pt x="26708" y="0"/>
                  </a:lnTo>
                  <a:close/>
                </a:path>
              </a:pathLst>
            </a:custGeom>
            <a:solidFill>
              <a:srgbClr val="231F20"/>
            </a:solidFill>
          </p:spPr>
          <p:txBody>
            <a:bodyPr wrap="square" lIns="0" tIns="0" rIns="0" bIns="0" rtlCol="0"/>
            <a:lstStyle/>
            <a:p/>
          </p:txBody>
        </p:sp>
        <p:sp>
          <p:nvSpPr>
            <p:cNvPr id="450" name="object 450" descr=""/>
            <p:cNvSpPr/>
            <p:nvPr/>
          </p:nvSpPr>
          <p:spPr>
            <a:xfrm>
              <a:off x="9734827" y="2286547"/>
              <a:ext cx="34925" cy="34925"/>
            </a:xfrm>
            <a:custGeom>
              <a:avLst/>
              <a:gdLst/>
              <a:ahLst/>
              <a:cxnLst/>
              <a:rect l="l" t="t" r="r" b="b"/>
              <a:pathLst>
                <a:path w="34925" h="34925">
                  <a:moveTo>
                    <a:pt x="0" y="17208"/>
                  </a:moveTo>
                  <a:lnTo>
                    <a:pt x="0" y="7708"/>
                  </a:lnTo>
                  <a:lnTo>
                    <a:pt x="7696" y="0"/>
                  </a:lnTo>
                  <a:lnTo>
                    <a:pt x="17195" y="0"/>
                  </a:lnTo>
                  <a:lnTo>
                    <a:pt x="26708" y="0"/>
                  </a:lnTo>
                  <a:lnTo>
                    <a:pt x="34404" y="7708"/>
                  </a:lnTo>
                  <a:lnTo>
                    <a:pt x="34404" y="17208"/>
                  </a:lnTo>
                  <a:lnTo>
                    <a:pt x="34404" y="26708"/>
                  </a:lnTo>
                  <a:lnTo>
                    <a:pt x="26708" y="34416"/>
                  </a:lnTo>
                  <a:lnTo>
                    <a:pt x="17195" y="34416"/>
                  </a:lnTo>
                  <a:lnTo>
                    <a:pt x="7696" y="34416"/>
                  </a:lnTo>
                  <a:lnTo>
                    <a:pt x="0" y="26708"/>
                  </a:lnTo>
                  <a:lnTo>
                    <a:pt x="0" y="17208"/>
                  </a:lnTo>
                  <a:close/>
                </a:path>
              </a:pathLst>
            </a:custGeom>
            <a:ln w="3175">
              <a:solidFill>
                <a:srgbClr val="FFFFFF"/>
              </a:solidFill>
            </a:ln>
          </p:spPr>
          <p:txBody>
            <a:bodyPr wrap="square" lIns="0" tIns="0" rIns="0" bIns="0" rtlCol="0"/>
            <a:lstStyle/>
            <a:p/>
          </p:txBody>
        </p:sp>
        <p:sp>
          <p:nvSpPr>
            <p:cNvPr id="451" name="object 451" descr=""/>
            <p:cNvSpPr/>
            <p:nvPr/>
          </p:nvSpPr>
          <p:spPr>
            <a:xfrm>
              <a:off x="9748736" y="2300466"/>
              <a:ext cx="6985" cy="6985"/>
            </a:xfrm>
            <a:custGeom>
              <a:avLst/>
              <a:gdLst/>
              <a:ahLst/>
              <a:cxnLst/>
              <a:rect l="l" t="t" r="r" b="b"/>
              <a:pathLst>
                <a:path w="6984" h="6985">
                  <a:moveTo>
                    <a:pt x="5118" y="0"/>
                  </a:moveTo>
                  <a:lnTo>
                    <a:pt x="1473" y="0"/>
                  </a:lnTo>
                  <a:lnTo>
                    <a:pt x="0" y="1473"/>
                  </a:lnTo>
                  <a:lnTo>
                    <a:pt x="0" y="3289"/>
                  </a:lnTo>
                  <a:lnTo>
                    <a:pt x="0" y="5105"/>
                  </a:lnTo>
                  <a:lnTo>
                    <a:pt x="1473" y="6578"/>
                  </a:lnTo>
                  <a:lnTo>
                    <a:pt x="5118" y="6578"/>
                  </a:lnTo>
                  <a:lnTo>
                    <a:pt x="6591" y="5105"/>
                  </a:lnTo>
                  <a:lnTo>
                    <a:pt x="6591" y="1473"/>
                  </a:lnTo>
                  <a:lnTo>
                    <a:pt x="5118" y="0"/>
                  </a:lnTo>
                  <a:close/>
                </a:path>
              </a:pathLst>
            </a:custGeom>
            <a:solidFill>
              <a:srgbClr val="FFFFFF"/>
            </a:solidFill>
          </p:spPr>
          <p:txBody>
            <a:bodyPr wrap="square" lIns="0" tIns="0" rIns="0" bIns="0" rtlCol="0"/>
            <a:lstStyle/>
            <a:p/>
          </p:txBody>
        </p:sp>
        <p:pic>
          <p:nvPicPr>
            <p:cNvPr id="452" name="object 452" descr=""/>
            <p:cNvPicPr/>
            <p:nvPr/>
          </p:nvPicPr>
          <p:blipFill>
            <a:blip r:embed="rId144" cstate="print"/>
            <a:stretch>
              <a:fillRect/>
            </a:stretch>
          </p:blipFill>
          <p:spPr>
            <a:xfrm>
              <a:off x="9717988" y="2282164"/>
              <a:ext cx="55994" cy="17233"/>
            </a:xfrm>
            <a:prstGeom prst="rect">
              <a:avLst/>
            </a:prstGeom>
          </p:spPr>
        </p:pic>
        <p:sp>
          <p:nvSpPr>
            <p:cNvPr id="453" name="object 453" descr=""/>
            <p:cNvSpPr/>
            <p:nvPr/>
          </p:nvSpPr>
          <p:spPr>
            <a:xfrm>
              <a:off x="9717991" y="2282162"/>
              <a:ext cx="56515" cy="42545"/>
            </a:xfrm>
            <a:custGeom>
              <a:avLst/>
              <a:gdLst/>
              <a:ahLst/>
              <a:cxnLst/>
              <a:rect l="l" t="t" r="r" b="b"/>
              <a:pathLst>
                <a:path w="56515" h="42544">
                  <a:moveTo>
                    <a:pt x="0" y="30378"/>
                  </a:moveTo>
                  <a:lnTo>
                    <a:pt x="15664" y="37671"/>
                  </a:lnTo>
                  <a:lnTo>
                    <a:pt x="26214" y="41222"/>
                  </a:lnTo>
                  <a:lnTo>
                    <a:pt x="32166" y="42370"/>
                  </a:lnTo>
                  <a:lnTo>
                    <a:pt x="34036" y="42456"/>
                  </a:lnTo>
                  <a:lnTo>
                    <a:pt x="42161" y="40817"/>
                  </a:lnTo>
                  <a:lnTo>
                    <a:pt x="48793" y="36347"/>
                  </a:lnTo>
                  <a:lnTo>
                    <a:pt x="53263" y="29715"/>
                  </a:lnTo>
                  <a:lnTo>
                    <a:pt x="54902" y="21589"/>
                  </a:lnTo>
                  <a:lnTo>
                    <a:pt x="55994" y="5486"/>
                  </a:lnTo>
                  <a:lnTo>
                    <a:pt x="54165" y="368"/>
                  </a:lnTo>
                  <a:lnTo>
                    <a:pt x="50876" y="0"/>
                  </a:lnTo>
                  <a:lnTo>
                    <a:pt x="0" y="0"/>
                  </a:lnTo>
                  <a:lnTo>
                    <a:pt x="0" y="30378"/>
                  </a:lnTo>
                  <a:close/>
                </a:path>
              </a:pathLst>
            </a:custGeom>
            <a:ln w="3175">
              <a:solidFill>
                <a:srgbClr val="FFFFFF"/>
              </a:solidFill>
            </a:ln>
          </p:spPr>
          <p:txBody>
            <a:bodyPr wrap="square" lIns="0" tIns="0" rIns="0" bIns="0" rtlCol="0"/>
            <a:lstStyle/>
            <a:p/>
          </p:txBody>
        </p:sp>
        <p:pic>
          <p:nvPicPr>
            <p:cNvPr id="454" name="object 454" descr=""/>
            <p:cNvPicPr/>
            <p:nvPr/>
          </p:nvPicPr>
          <p:blipFill>
            <a:blip r:embed="rId145" cstate="print"/>
            <a:stretch>
              <a:fillRect/>
            </a:stretch>
          </p:blipFill>
          <p:spPr>
            <a:xfrm>
              <a:off x="9702151" y="2223973"/>
              <a:ext cx="69911" cy="51600"/>
            </a:xfrm>
            <a:prstGeom prst="rect">
              <a:avLst/>
            </a:prstGeom>
          </p:spPr>
        </p:pic>
        <p:sp>
          <p:nvSpPr>
            <p:cNvPr id="455" name="object 455" descr=""/>
            <p:cNvSpPr/>
            <p:nvPr/>
          </p:nvSpPr>
          <p:spPr>
            <a:xfrm>
              <a:off x="9709939" y="2223967"/>
              <a:ext cx="61594" cy="52069"/>
            </a:xfrm>
            <a:custGeom>
              <a:avLst/>
              <a:gdLst/>
              <a:ahLst/>
              <a:cxnLst/>
              <a:rect l="l" t="t" r="r" b="b"/>
              <a:pathLst>
                <a:path w="61595" h="52069">
                  <a:moveTo>
                    <a:pt x="4394" y="0"/>
                  </a:moveTo>
                  <a:lnTo>
                    <a:pt x="0" y="0"/>
                  </a:lnTo>
                  <a:lnTo>
                    <a:pt x="0" y="12077"/>
                  </a:lnTo>
                  <a:lnTo>
                    <a:pt x="4025" y="51612"/>
                  </a:lnTo>
                  <a:lnTo>
                    <a:pt x="61493" y="51612"/>
                  </a:lnTo>
                  <a:lnTo>
                    <a:pt x="61510" y="40288"/>
                  </a:lnTo>
                  <a:lnTo>
                    <a:pt x="60531" y="30056"/>
                  </a:lnTo>
                  <a:lnTo>
                    <a:pt x="23950" y="1271"/>
                  </a:lnTo>
                  <a:lnTo>
                    <a:pt x="4394" y="0"/>
                  </a:lnTo>
                  <a:close/>
                </a:path>
              </a:pathLst>
            </a:custGeom>
            <a:solidFill>
              <a:srgbClr val="414042"/>
            </a:solidFill>
          </p:spPr>
          <p:txBody>
            <a:bodyPr wrap="square" lIns="0" tIns="0" rIns="0" bIns="0" rtlCol="0"/>
            <a:lstStyle/>
            <a:p/>
          </p:txBody>
        </p:sp>
        <p:pic>
          <p:nvPicPr>
            <p:cNvPr id="456" name="object 456" descr=""/>
            <p:cNvPicPr/>
            <p:nvPr/>
          </p:nvPicPr>
          <p:blipFill>
            <a:blip r:embed="rId146" cstate="print"/>
            <a:stretch>
              <a:fillRect/>
            </a:stretch>
          </p:blipFill>
          <p:spPr>
            <a:xfrm>
              <a:off x="9715068" y="2228265"/>
              <a:ext cx="51772" cy="43014"/>
            </a:xfrm>
            <a:prstGeom prst="rect">
              <a:avLst/>
            </a:prstGeom>
          </p:spPr>
        </p:pic>
        <p:sp>
          <p:nvSpPr>
            <p:cNvPr id="457" name="object 457" descr=""/>
            <p:cNvSpPr/>
            <p:nvPr/>
          </p:nvSpPr>
          <p:spPr>
            <a:xfrm>
              <a:off x="9715064" y="2228258"/>
              <a:ext cx="51435" cy="43180"/>
            </a:xfrm>
            <a:custGeom>
              <a:avLst/>
              <a:gdLst/>
              <a:ahLst/>
              <a:cxnLst/>
              <a:rect l="l" t="t" r="r" b="b"/>
              <a:pathLst>
                <a:path w="51434" h="43180">
                  <a:moveTo>
                    <a:pt x="0" y="10071"/>
                  </a:moveTo>
                  <a:lnTo>
                    <a:pt x="0" y="0"/>
                  </a:lnTo>
                  <a:lnTo>
                    <a:pt x="3657" y="0"/>
                  </a:lnTo>
                  <a:lnTo>
                    <a:pt x="41173" y="7632"/>
                  </a:lnTo>
                  <a:lnTo>
                    <a:pt x="51258" y="33585"/>
                  </a:lnTo>
                  <a:lnTo>
                    <a:pt x="51244" y="37223"/>
                  </a:lnTo>
                  <a:lnTo>
                    <a:pt x="51244" y="43014"/>
                  </a:lnTo>
                  <a:lnTo>
                    <a:pt x="44538" y="43014"/>
                  </a:lnTo>
                  <a:lnTo>
                    <a:pt x="3352" y="43014"/>
                  </a:lnTo>
                  <a:lnTo>
                    <a:pt x="0" y="10071"/>
                  </a:lnTo>
                  <a:close/>
                </a:path>
              </a:pathLst>
            </a:custGeom>
            <a:ln w="3175">
              <a:solidFill>
                <a:srgbClr val="BCBEC0"/>
              </a:solidFill>
            </a:ln>
          </p:spPr>
          <p:txBody>
            <a:bodyPr wrap="square" lIns="0" tIns="0" rIns="0" bIns="0" rtlCol="0"/>
            <a:lstStyle/>
            <a:p/>
          </p:txBody>
        </p:sp>
        <p:sp>
          <p:nvSpPr>
            <p:cNvPr id="458" name="object 458" descr=""/>
            <p:cNvSpPr/>
            <p:nvPr/>
          </p:nvSpPr>
          <p:spPr>
            <a:xfrm>
              <a:off x="9715793" y="2232938"/>
              <a:ext cx="41275" cy="3810"/>
            </a:xfrm>
            <a:custGeom>
              <a:avLst/>
              <a:gdLst/>
              <a:ahLst/>
              <a:cxnLst/>
              <a:rect l="l" t="t" r="r" b="b"/>
              <a:pathLst>
                <a:path w="41275" h="3810">
                  <a:moveTo>
                    <a:pt x="40995" y="3289"/>
                  </a:moveTo>
                  <a:lnTo>
                    <a:pt x="0" y="0"/>
                  </a:lnTo>
                </a:path>
              </a:pathLst>
            </a:custGeom>
            <a:ln w="3175">
              <a:solidFill>
                <a:srgbClr val="BCBEC0"/>
              </a:solidFill>
            </a:ln>
          </p:spPr>
          <p:txBody>
            <a:bodyPr wrap="square" lIns="0" tIns="0" rIns="0" bIns="0" rtlCol="0"/>
            <a:lstStyle/>
            <a:p/>
          </p:txBody>
        </p:sp>
        <p:sp>
          <p:nvSpPr>
            <p:cNvPr id="459" name="object 459" descr=""/>
            <p:cNvSpPr/>
            <p:nvPr/>
          </p:nvSpPr>
          <p:spPr>
            <a:xfrm>
              <a:off x="9715789" y="2239163"/>
              <a:ext cx="46990" cy="4445"/>
            </a:xfrm>
            <a:custGeom>
              <a:avLst/>
              <a:gdLst/>
              <a:ahLst/>
              <a:cxnLst/>
              <a:rect l="l" t="t" r="r" b="b"/>
              <a:pathLst>
                <a:path w="46990" h="4444">
                  <a:moveTo>
                    <a:pt x="46672" y="3835"/>
                  </a:moveTo>
                  <a:lnTo>
                    <a:pt x="0" y="0"/>
                  </a:lnTo>
                </a:path>
              </a:pathLst>
            </a:custGeom>
            <a:ln w="3175">
              <a:solidFill>
                <a:srgbClr val="BCBEC0"/>
              </a:solidFill>
            </a:ln>
          </p:spPr>
          <p:txBody>
            <a:bodyPr wrap="square" lIns="0" tIns="0" rIns="0" bIns="0" rtlCol="0"/>
            <a:lstStyle/>
            <a:p/>
          </p:txBody>
        </p:sp>
        <p:sp>
          <p:nvSpPr>
            <p:cNvPr id="460" name="object 460" descr=""/>
            <p:cNvSpPr/>
            <p:nvPr/>
          </p:nvSpPr>
          <p:spPr>
            <a:xfrm>
              <a:off x="9715793" y="2244654"/>
              <a:ext cx="49530" cy="4445"/>
            </a:xfrm>
            <a:custGeom>
              <a:avLst/>
              <a:gdLst/>
              <a:ahLst/>
              <a:cxnLst/>
              <a:rect l="l" t="t" r="r" b="b"/>
              <a:pathLst>
                <a:path w="49529" h="4444">
                  <a:moveTo>
                    <a:pt x="49047" y="3835"/>
                  </a:moveTo>
                  <a:lnTo>
                    <a:pt x="0" y="0"/>
                  </a:lnTo>
                </a:path>
              </a:pathLst>
            </a:custGeom>
            <a:ln w="3175">
              <a:solidFill>
                <a:srgbClr val="BCBEC0"/>
              </a:solidFill>
            </a:ln>
          </p:spPr>
          <p:txBody>
            <a:bodyPr wrap="square" lIns="0" tIns="0" rIns="0" bIns="0" rtlCol="0"/>
            <a:lstStyle/>
            <a:p/>
          </p:txBody>
        </p:sp>
        <p:sp>
          <p:nvSpPr>
            <p:cNvPr id="461" name="object 461" descr=""/>
            <p:cNvSpPr/>
            <p:nvPr/>
          </p:nvSpPr>
          <p:spPr>
            <a:xfrm>
              <a:off x="9715796" y="2250875"/>
              <a:ext cx="50800" cy="4445"/>
            </a:xfrm>
            <a:custGeom>
              <a:avLst/>
              <a:gdLst/>
              <a:ahLst/>
              <a:cxnLst/>
              <a:rect l="l" t="t" r="r" b="b"/>
              <a:pathLst>
                <a:path w="50800" h="4444">
                  <a:moveTo>
                    <a:pt x="50507" y="3835"/>
                  </a:moveTo>
                  <a:lnTo>
                    <a:pt x="0" y="0"/>
                  </a:lnTo>
                </a:path>
              </a:pathLst>
            </a:custGeom>
            <a:ln w="3175">
              <a:solidFill>
                <a:srgbClr val="BCBEC0"/>
              </a:solidFill>
            </a:ln>
          </p:spPr>
          <p:txBody>
            <a:bodyPr wrap="square" lIns="0" tIns="0" rIns="0" bIns="0" rtlCol="0"/>
            <a:lstStyle/>
            <a:p/>
          </p:txBody>
        </p:sp>
        <p:sp>
          <p:nvSpPr>
            <p:cNvPr id="462" name="object 462" descr=""/>
            <p:cNvSpPr/>
            <p:nvPr/>
          </p:nvSpPr>
          <p:spPr>
            <a:xfrm>
              <a:off x="9716889" y="2257092"/>
              <a:ext cx="49530" cy="3810"/>
            </a:xfrm>
            <a:custGeom>
              <a:avLst/>
              <a:gdLst/>
              <a:ahLst/>
              <a:cxnLst/>
              <a:rect l="l" t="t" r="r" b="b"/>
              <a:pathLst>
                <a:path w="49529" h="3810">
                  <a:moveTo>
                    <a:pt x="49415" y="3657"/>
                  </a:moveTo>
                  <a:lnTo>
                    <a:pt x="0" y="0"/>
                  </a:lnTo>
                </a:path>
              </a:pathLst>
            </a:custGeom>
            <a:ln w="3175">
              <a:solidFill>
                <a:srgbClr val="BCBEC0"/>
              </a:solidFill>
            </a:ln>
          </p:spPr>
          <p:txBody>
            <a:bodyPr wrap="square" lIns="0" tIns="0" rIns="0" bIns="0" rtlCol="0"/>
            <a:lstStyle/>
            <a:p/>
          </p:txBody>
        </p:sp>
        <p:sp>
          <p:nvSpPr>
            <p:cNvPr id="463" name="object 463" descr=""/>
            <p:cNvSpPr/>
            <p:nvPr/>
          </p:nvSpPr>
          <p:spPr>
            <a:xfrm>
              <a:off x="9728898" y="2243296"/>
              <a:ext cx="20955" cy="6985"/>
            </a:xfrm>
            <a:custGeom>
              <a:avLst/>
              <a:gdLst/>
              <a:ahLst/>
              <a:cxnLst/>
              <a:rect l="l" t="t" r="r" b="b"/>
              <a:pathLst>
                <a:path w="20954" h="6985">
                  <a:moveTo>
                    <a:pt x="1384" y="0"/>
                  </a:moveTo>
                  <a:lnTo>
                    <a:pt x="228" y="965"/>
                  </a:lnTo>
                  <a:lnTo>
                    <a:pt x="114" y="2273"/>
                  </a:lnTo>
                  <a:lnTo>
                    <a:pt x="0" y="3581"/>
                  </a:lnTo>
                  <a:lnTo>
                    <a:pt x="965" y="4737"/>
                  </a:lnTo>
                  <a:lnTo>
                    <a:pt x="19253" y="6362"/>
                  </a:lnTo>
                  <a:lnTo>
                    <a:pt x="20408" y="5397"/>
                  </a:lnTo>
                  <a:lnTo>
                    <a:pt x="20650" y="2768"/>
                  </a:lnTo>
                  <a:lnTo>
                    <a:pt x="19685" y="1625"/>
                  </a:lnTo>
                  <a:lnTo>
                    <a:pt x="1384" y="0"/>
                  </a:lnTo>
                  <a:close/>
                </a:path>
              </a:pathLst>
            </a:custGeom>
            <a:solidFill>
              <a:srgbClr val="BCBEC0"/>
            </a:solidFill>
          </p:spPr>
          <p:txBody>
            <a:bodyPr wrap="square" lIns="0" tIns="0" rIns="0" bIns="0" rtlCol="0"/>
            <a:lstStyle/>
            <a:p/>
          </p:txBody>
        </p:sp>
        <p:sp>
          <p:nvSpPr>
            <p:cNvPr id="464" name="object 464" descr=""/>
            <p:cNvSpPr/>
            <p:nvPr/>
          </p:nvSpPr>
          <p:spPr>
            <a:xfrm>
              <a:off x="9014961" y="2174068"/>
              <a:ext cx="762635" cy="104139"/>
            </a:xfrm>
            <a:custGeom>
              <a:avLst/>
              <a:gdLst/>
              <a:ahLst/>
              <a:cxnLst/>
              <a:rect l="l" t="t" r="r" b="b"/>
              <a:pathLst>
                <a:path w="762634" h="104139">
                  <a:moveTo>
                    <a:pt x="0" y="48310"/>
                  </a:moveTo>
                  <a:lnTo>
                    <a:pt x="73685" y="27330"/>
                  </a:lnTo>
                  <a:lnTo>
                    <a:pt x="98232" y="11530"/>
                  </a:lnTo>
                  <a:lnTo>
                    <a:pt x="116327" y="3416"/>
                  </a:lnTo>
                  <a:lnTo>
                    <a:pt x="136891" y="427"/>
                  </a:lnTo>
                  <a:lnTo>
                    <a:pt x="168846" y="0"/>
                  </a:lnTo>
                  <a:lnTo>
                    <a:pt x="194930" y="1620"/>
                  </a:lnTo>
                  <a:lnTo>
                    <a:pt x="238167" y="11980"/>
                  </a:lnTo>
                  <a:lnTo>
                    <a:pt x="275823" y="30589"/>
                  </a:lnTo>
                  <a:lnTo>
                    <a:pt x="288721" y="39039"/>
                  </a:lnTo>
                  <a:lnTo>
                    <a:pt x="379006" y="44411"/>
                  </a:lnTo>
                  <a:lnTo>
                    <a:pt x="687552" y="44043"/>
                  </a:lnTo>
                  <a:lnTo>
                    <a:pt x="724233" y="43576"/>
                  </a:lnTo>
                  <a:lnTo>
                    <a:pt x="743589" y="45785"/>
                  </a:lnTo>
                  <a:lnTo>
                    <a:pt x="752037" y="52796"/>
                  </a:lnTo>
                  <a:lnTo>
                    <a:pt x="755992" y="66738"/>
                  </a:lnTo>
                  <a:lnTo>
                    <a:pt x="760851" y="87024"/>
                  </a:lnTo>
                  <a:lnTo>
                    <a:pt x="762139" y="97628"/>
                  </a:lnTo>
                  <a:lnTo>
                    <a:pt x="759561" y="102007"/>
                  </a:lnTo>
                  <a:lnTo>
                    <a:pt x="752817" y="103619"/>
                  </a:lnTo>
                </a:path>
              </a:pathLst>
            </a:custGeom>
            <a:ln w="3175">
              <a:solidFill>
                <a:srgbClr val="808285"/>
              </a:solidFill>
            </a:ln>
          </p:spPr>
          <p:txBody>
            <a:bodyPr wrap="square" lIns="0" tIns="0" rIns="0" bIns="0" rtlCol="0"/>
            <a:lstStyle/>
            <a:p/>
          </p:txBody>
        </p:sp>
        <p:pic>
          <p:nvPicPr>
            <p:cNvPr id="465" name="object 465" descr=""/>
            <p:cNvPicPr/>
            <p:nvPr/>
          </p:nvPicPr>
          <p:blipFill>
            <a:blip r:embed="rId147" cstate="print"/>
            <a:stretch>
              <a:fillRect/>
            </a:stretch>
          </p:blipFill>
          <p:spPr>
            <a:xfrm>
              <a:off x="9329559" y="2232710"/>
              <a:ext cx="128828" cy="87198"/>
            </a:xfrm>
            <a:prstGeom prst="rect">
              <a:avLst/>
            </a:prstGeom>
          </p:spPr>
        </p:pic>
        <p:pic>
          <p:nvPicPr>
            <p:cNvPr id="466" name="object 466" descr=""/>
            <p:cNvPicPr/>
            <p:nvPr/>
          </p:nvPicPr>
          <p:blipFill>
            <a:blip r:embed="rId148" cstate="print"/>
            <a:stretch>
              <a:fillRect/>
            </a:stretch>
          </p:blipFill>
          <p:spPr>
            <a:xfrm>
              <a:off x="9323686" y="2226857"/>
              <a:ext cx="140563" cy="98907"/>
            </a:xfrm>
            <a:prstGeom prst="rect">
              <a:avLst/>
            </a:prstGeom>
          </p:spPr>
        </p:pic>
        <p:sp>
          <p:nvSpPr>
            <p:cNvPr id="467" name="object 467" descr=""/>
            <p:cNvSpPr/>
            <p:nvPr/>
          </p:nvSpPr>
          <p:spPr>
            <a:xfrm>
              <a:off x="8731479" y="1780225"/>
              <a:ext cx="1328420" cy="124460"/>
            </a:xfrm>
            <a:custGeom>
              <a:avLst/>
              <a:gdLst/>
              <a:ahLst/>
              <a:cxnLst/>
              <a:rect l="l" t="t" r="r" b="b"/>
              <a:pathLst>
                <a:path w="1328420" h="124460">
                  <a:moveTo>
                    <a:pt x="1328000" y="0"/>
                  </a:moveTo>
                  <a:lnTo>
                    <a:pt x="0" y="0"/>
                  </a:lnTo>
                  <a:lnTo>
                    <a:pt x="0" y="5384"/>
                  </a:lnTo>
                  <a:lnTo>
                    <a:pt x="164236" y="124460"/>
                  </a:lnTo>
                  <a:lnTo>
                    <a:pt x="1163675" y="124460"/>
                  </a:lnTo>
                  <a:lnTo>
                    <a:pt x="1328000" y="5588"/>
                  </a:lnTo>
                  <a:lnTo>
                    <a:pt x="1328000" y="0"/>
                  </a:lnTo>
                  <a:close/>
                </a:path>
              </a:pathLst>
            </a:custGeom>
            <a:solidFill>
              <a:srgbClr val="414042"/>
            </a:solidFill>
          </p:spPr>
          <p:txBody>
            <a:bodyPr wrap="square" lIns="0" tIns="0" rIns="0" bIns="0" rtlCol="0"/>
            <a:lstStyle/>
            <a:p/>
          </p:txBody>
        </p:sp>
        <p:pic>
          <p:nvPicPr>
            <p:cNvPr id="468" name="object 468" descr=""/>
            <p:cNvPicPr/>
            <p:nvPr/>
          </p:nvPicPr>
          <p:blipFill>
            <a:blip r:embed="rId149" cstate="print"/>
            <a:stretch>
              <a:fillRect/>
            </a:stretch>
          </p:blipFill>
          <p:spPr>
            <a:xfrm>
              <a:off x="9732362" y="1821723"/>
              <a:ext cx="193624" cy="403710"/>
            </a:xfrm>
            <a:prstGeom prst="rect">
              <a:avLst/>
            </a:prstGeom>
          </p:spPr>
        </p:pic>
        <p:pic>
          <p:nvPicPr>
            <p:cNvPr id="469" name="object 469" descr=""/>
            <p:cNvPicPr/>
            <p:nvPr/>
          </p:nvPicPr>
          <p:blipFill>
            <a:blip r:embed="rId150" cstate="print"/>
            <a:stretch>
              <a:fillRect/>
            </a:stretch>
          </p:blipFill>
          <p:spPr>
            <a:xfrm>
              <a:off x="9766172" y="2145398"/>
              <a:ext cx="41224" cy="90893"/>
            </a:xfrm>
            <a:prstGeom prst="rect">
              <a:avLst/>
            </a:prstGeom>
          </p:spPr>
        </p:pic>
        <p:sp>
          <p:nvSpPr>
            <p:cNvPr id="470" name="object 470" descr=""/>
            <p:cNvSpPr/>
            <p:nvPr/>
          </p:nvSpPr>
          <p:spPr>
            <a:xfrm>
              <a:off x="9766166" y="2145633"/>
              <a:ext cx="25400" cy="85725"/>
            </a:xfrm>
            <a:custGeom>
              <a:avLst/>
              <a:gdLst/>
              <a:ahLst/>
              <a:cxnLst/>
              <a:rect l="l" t="t" r="r" b="b"/>
              <a:pathLst>
                <a:path w="25400" h="85725">
                  <a:moveTo>
                    <a:pt x="17322" y="0"/>
                  </a:moveTo>
                  <a:lnTo>
                    <a:pt x="0" y="19405"/>
                  </a:lnTo>
                  <a:lnTo>
                    <a:pt x="6007" y="79679"/>
                  </a:lnTo>
                  <a:lnTo>
                    <a:pt x="25323" y="85407"/>
                  </a:lnTo>
                  <a:lnTo>
                    <a:pt x="17322" y="0"/>
                  </a:lnTo>
                  <a:close/>
                </a:path>
              </a:pathLst>
            </a:custGeom>
            <a:solidFill>
              <a:srgbClr val="414042"/>
            </a:solidFill>
          </p:spPr>
          <p:txBody>
            <a:bodyPr wrap="square" lIns="0" tIns="0" rIns="0" bIns="0" rtlCol="0"/>
            <a:lstStyle/>
            <a:p/>
          </p:txBody>
        </p:sp>
        <p:pic>
          <p:nvPicPr>
            <p:cNvPr id="471" name="object 471" descr=""/>
            <p:cNvPicPr/>
            <p:nvPr/>
          </p:nvPicPr>
          <p:blipFill>
            <a:blip r:embed="rId151" cstate="print"/>
            <a:stretch>
              <a:fillRect/>
            </a:stretch>
          </p:blipFill>
          <p:spPr>
            <a:xfrm>
              <a:off x="8863257" y="1821719"/>
              <a:ext cx="192896" cy="402247"/>
            </a:xfrm>
            <a:prstGeom prst="rect">
              <a:avLst/>
            </a:prstGeom>
          </p:spPr>
        </p:pic>
        <p:pic>
          <p:nvPicPr>
            <p:cNvPr id="472" name="object 472" descr=""/>
            <p:cNvPicPr/>
            <p:nvPr/>
          </p:nvPicPr>
          <p:blipFill>
            <a:blip r:embed="rId152" cstate="print"/>
            <a:stretch>
              <a:fillRect/>
            </a:stretch>
          </p:blipFill>
          <p:spPr>
            <a:xfrm>
              <a:off x="8981109" y="2145398"/>
              <a:ext cx="41236" cy="90893"/>
            </a:xfrm>
            <a:prstGeom prst="rect">
              <a:avLst/>
            </a:prstGeom>
          </p:spPr>
        </p:pic>
        <p:sp>
          <p:nvSpPr>
            <p:cNvPr id="473" name="object 473" descr=""/>
            <p:cNvSpPr/>
            <p:nvPr/>
          </p:nvSpPr>
          <p:spPr>
            <a:xfrm>
              <a:off x="8997021" y="2145633"/>
              <a:ext cx="25400" cy="85725"/>
            </a:xfrm>
            <a:custGeom>
              <a:avLst/>
              <a:gdLst/>
              <a:ahLst/>
              <a:cxnLst/>
              <a:rect l="l" t="t" r="r" b="b"/>
              <a:pathLst>
                <a:path w="25400" h="85725">
                  <a:moveTo>
                    <a:pt x="8001" y="0"/>
                  </a:moveTo>
                  <a:lnTo>
                    <a:pt x="0" y="85407"/>
                  </a:lnTo>
                  <a:lnTo>
                    <a:pt x="21056" y="78701"/>
                  </a:lnTo>
                  <a:lnTo>
                    <a:pt x="25323" y="19405"/>
                  </a:lnTo>
                  <a:lnTo>
                    <a:pt x="8001" y="0"/>
                  </a:lnTo>
                  <a:close/>
                </a:path>
              </a:pathLst>
            </a:custGeom>
            <a:solidFill>
              <a:srgbClr val="414042"/>
            </a:solidFill>
          </p:spPr>
          <p:txBody>
            <a:bodyPr wrap="square" lIns="0" tIns="0" rIns="0" bIns="0" rtlCol="0"/>
            <a:lstStyle/>
            <a:p/>
          </p:txBody>
        </p:sp>
        <p:pic>
          <p:nvPicPr>
            <p:cNvPr id="474" name="object 474" descr=""/>
            <p:cNvPicPr/>
            <p:nvPr/>
          </p:nvPicPr>
          <p:blipFill>
            <a:blip r:embed="rId153" cstate="print"/>
            <a:stretch>
              <a:fillRect/>
            </a:stretch>
          </p:blipFill>
          <p:spPr>
            <a:xfrm>
              <a:off x="9308068" y="1822462"/>
              <a:ext cx="171323" cy="132234"/>
            </a:xfrm>
            <a:prstGeom prst="rect">
              <a:avLst/>
            </a:prstGeom>
          </p:spPr>
        </p:pic>
        <p:pic>
          <p:nvPicPr>
            <p:cNvPr id="475" name="object 475" descr=""/>
            <p:cNvPicPr/>
            <p:nvPr/>
          </p:nvPicPr>
          <p:blipFill>
            <a:blip r:embed="rId154" cstate="print"/>
            <a:stretch>
              <a:fillRect/>
            </a:stretch>
          </p:blipFill>
          <p:spPr>
            <a:xfrm>
              <a:off x="9312262" y="1908162"/>
              <a:ext cx="162928" cy="36398"/>
            </a:xfrm>
            <a:prstGeom prst="rect">
              <a:avLst/>
            </a:prstGeom>
          </p:spPr>
        </p:pic>
        <p:pic>
          <p:nvPicPr>
            <p:cNvPr id="476" name="object 476" descr=""/>
            <p:cNvPicPr/>
            <p:nvPr/>
          </p:nvPicPr>
          <p:blipFill>
            <a:blip r:embed="rId155" cstate="print"/>
            <a:stretch>
              <a:fillRect/>
            </a:stretch>
          </p:blipFill>
          <p:spPr>
            <a:xfrm>
              <a:off x="8731478" y="2274379"/>
              <a:ext cx="1327086" cy="207657"/>
            </a:xfrm>
            <a:prstGeom prst="rect">
              <a:avLst/>
            </a:prstGeom>
          </p:spPr>
        </p:pic>
        <p:sp>
          <p:nvSpPr>
            <p:cNvPr id="477" name="object 477" descr=""/>
            <p:cNvSpPr/>
            <p:nvPr/>
          </p:nvSpPr>
          <p:spPr>
            <a:xfrm>
              <a:off x="9097653" y="2284571"/>
              <a:ext cx="52705" cy="43180"/>
            </a:xfrm>
            <a:custGeom>
              <a:avLst/>
              <a:gdLst/>
              <a:ahLst/>
              <a:cxnLst/>
              <a:rect l="l" t="t" r="r" b="b"/>
              <a:pathLst>
                <a:path w="52704" h="43180">
                  <a:moveTo>
                    <a:pt x="52578" y="0"/>
                  </a:moveTo>
                  <a:lnTo>
                    <a:pt x="6591" y="8242"/>
                  </a:lnTo>
                  <a:lnTo>
                    <a:pt x="0" y="32042"/>
                  </a:lnTo>
                  <a:lnTo>
                    <a:pt x="45770" y="42646"/>
                  </a:lnTo>
                  <a:lnTo>
                    <a:pt x="44335" y="38061"/>
                  </a:lnTo>
                  <a:lnTo>
                    <a:pt x="43548" y="33197"/>
                  </a:lnTo>
                  <a:lnTo>
                    <a:pt x="43548" y="28130"/>
                  </a:lnTo>
                  <a:lnTo>
                    <a:pt x="44160" y="20423"/>
                  </a:lnTo>
                  <a:lnTo>
                    <a:pt x="45934" y="13103"/>
                  </a:lnTo>
                  <a:lnTo>
                    <a:pt x="48772" y="6263"/>
                  </a:lnTo>
                  <a:lnTo>
                    <a:pt x="52578" y="0"/>
                  </a:lnTo>
                  <a:close/>
                </a:path>
              </a:pathLst>
            </a:custGeom>
            <a:solidFill>
              <a:srgbClr val="58595B"/>
            </a:solidFill>
          </p:spPr>
          <p:txBody>
            <a:bodyPr wrap="square" lIns="0" tIns="0" rIns="0" bIns="0" rtlCol="0"/>
            <a:lstStyle/>
            <a:p/>
          </p:txBody>
        </p:sp>
        <p:sp>
          <p:nvSpPr>
            <p:cNvPr id="478" name="object 478" descr=""/>
            <p:cNvSpPr/>
            <p:nvPr/>
          </p:nvSpPr>
          <p:spPr>
            <a:xfrm>
              <a:off x="9102850" y="2284946"/>
              <a:ext cx="46990" cy="39370"/>
            </a:xfrm>
            <a:custGeom>
              <a:avLst/>
              <a:gdLst/>
              <a:ahLst/>
              <a:cxnLst/>
              <a:rect l="l" t="t" r="r" b="b"/>
              <a:pathLst>
                <a:path w="46990" h="39369">
                  <a:moveTo>
                    <a:pt x="46532" y="0"/>
                  </a:moveTo>
                  <a:lnTo>
                    <a:pt x="42164" y="1104"/>
                  </a:lnTo>
                  <a:lnTo>
                    <a:pt x="5791" y="7632"/>
                  </a:lnTo>
                  <a:lnTo>
                    <a:pt x="0" y="28498"/>
                  </a:lnTo>
                  <a:lnTo>
                    <a:pt x="41554" y="38988"/>
                  </a:lnTo>
                  <a:lnTo>
                    <a:pt x="42037" y="39103"/>
                  </a:lnTo>
                  <a:lnTo>
                    <a:pt x="40601" y="34518"/>
                  </a:lnTo>
                  <a:lnTo>
                    <a:pt x="39827" y="29641"/>
                  </a:lnTo>
                  <a:lnTo>
                    <a:pt x="39827" y="24587"/>
                  </a:lnTo>
                  <a:lnTo>
                    <a:pt x="40274" y="17970"/>
                  </a:lnTo>
                  <a:lnTo>
                    <a:pt x="41579" y="11626"/>
                  </a:lnTo>
                  <a:lnTo>
                    <a:pt x="43684" y="5616"/>
                  </a:lnTo>
                  <a:lnTo>
                    <a:pt x="46532" y="0"/>
                  </a:lnTo>
                  <a:close/>
                </a:path>
              </a:pathLst>
            </a:custGeom>
            <a:solidFill>
              <a:srgbClr val="939598"/>
            </a:solidFill>
          </p:spPr>
          <p:txBody>
            <a:bodyPr wrap="square" lIns="0" tIns="0" rIns="0" bIns="0" rtlCol="0"/>
            <a:lstStyle/>
            <a:p/>
          </p:txBody>
        </p:sp>
        <p:sp>
          <p:nvSpPr>
            <p:cNvPr id="479" name="object 479" descr=""/>
            <p:cNvSpPr/>
            <p:nvPr/>
          </p:nvSpPr>
          <p:spPr>
            <a:xfrm>
              <a:off x="9102859" y="2285301"/>
              <a:ext cx="46355" cy="28575"/>
            </a:xfrm>
            <a:custGeom>
              <a:avLst/>
              <a:gdLst/>
              <a:ahLst/>
              <a:cxnLst/>
              <a:rect l="l" t="t" r="r" b="b"/>
              <a:pathLst>
                <a:path w="46354" h="28575">
                  <a:moveTo>
                    <a:pt x="46354" y="0"/>
                  </a:moveTo>
                  <a:lnTo>
                    <a:pt x="5778" y="7277"/>
                  </a:lnTo>
                  <a:lnTo>
                    <a:pt x="0" y="28143"/>
                  </a:lnTo>
                </a:path>
              </a:pathLst>
            </a:custGeom>
            <a:ln w="3175">
              <a:solidFill>
                <a:srgbClr val="FFFFFF"/>
              </a:solidFill>
            </a:ln>
          </p:spPr>
          <p:txBody>
            <a:bodyPr wrap="square" lIns="0" tIns="0" rIns="0" bIns="0" rtlCol="0"/>
            <a:lstStyle/>
            <a:p/>
          </p:txBody>
        </p:sp>
        <p:pic>
          <p:nvPicPr>
            <p:cNvPr id="480" name="object 480" descr=""/>
            <p:cNvPicPr/>
            <p:nvPr/>
          </p:nvPicPr>
          <p:blipFill>
            <a:blip r:embed="rId156" cstate="print"/>
            <a:stretch>
              <a:fillRect/>
            </a:stretch>
          </p:blipFill>
          <p:spPr>
            <a:xfrm>
              <a:off x="9221659" y="2274379"/>
              <a:ext cx="70281" cy="62801"/>
            </a:xfrm>
            <a:prstGeom prst="rect">
              <a:avLst/>
            </a:prstGeom>
          </p:spPr>
        </p:pic>
        <p:sp>
          <p:nvSpPr>
            <p:cNvPr id="481" name="object 481" descr=""/>
            <p:cNvSpPr/>
            <p:nvPr/>
          </p:nvSpPr>
          <p:spPr>
            <a:xfrm>
              <a:off x="9229239" y="2284571"/>
              <a:ext cx="52705" cy="43180"/>
            </a:xfrm>
            <a:custGeom>
              <a:avLst/>
              <a:gdLst/>
              <a:ahLst/>
              <a:cxnLst/>
              <a:rect l="l" t="t" r="r" b="b"/>
              <a:pathLst>
                <a:path w="52704" h="43180">
                  <a:moveTo>
                    <a:pt x="0" y="0"/>
                  </a:moveTo>
                  <a:lnTo>
                    <a:pt x="3805" y="6263"/>
                  </a:lnTo>
                  <a:lnTo>
                    <a:pt x="6643" y="13103"/>
                  </a:lnTo>
                  <a:lnTo>
                    <a:pt x="8417" y="20423"/>
                  </a:lnTo>
                  <a:lnTo>
                    <a:pt x="9029" y="28130"/>
                  </a:lnTo>
                  <a:lnTo>
                    <a:pt x="9029" y="33197"/>
                  </a:lnTo>
                  <a:lnTo>
                    <a:pt x="8242" y="38061"/>
                  </a:lnTo>
                  <a:lnTo>
                    <a:pt x="6807" y="42646"/>
                  </a:lnTo>
                  <a:lnTo>
                    <a:pt x="52577" y="32042"/>
                  </a:lnTo>
                  <a:lnTo>
                    <a:pt x="45986" y="8242"/>
                  </a:lnTo>
                  <a:lnTo>
                    <a:pt x="0" y="0"/>
                  </a:lnTo>
                  <a:close/>
                </a:path>
              </a:pathLst>
            </a:custGeom>
            <a:solidFill>
              <a:srgbClr val="58595B"/>
            </a:solidFill>
          </p:spPr>
          <p:txBody>
            <a:bodyPr wrap="square" lIns="0" tIns="0" rIns="0" bIns="0" rtlCol="0"/>
            <a:lstStyle/>
            <a:p/>
          </p:txBody>
        </p:sp>
        <p:sp>
          <p:nvSpPr>
            <p:cNvPr id="482" name="object 482" descr=""/>
            <p:cNvSpPr/>
            <p:nvPr/>
          </p:nvSpPr>
          <p:spPr>
            <a:xfrm>
              <a:off x="9230088" y="2284946"/>
              <a:ext cx="46990" cy="39370"/>
            </a:xfrm>
            <a:custGeom>
              <a:avLst/>
              <a:gdLst/>
              <a:ahLst/>
              <a:cxnLst/>
              <a:rect l="l" t="t" r="r" b="b"/>
              <a:pathLst>
                <a:path w="46990" h="39369">
                  <a:moveTo>
                    <a:pt x="0" y="0"/>
                  </a:moveTo>
                  <a:lnTo>
                    <a:pt x="2847" y="5616"/>
                  </a:lnTo>
                  <a:lnTo>
                    <a:pt x="4953" y="11626"/>
                  </a:lnTo>
                  <a:lnTo>
                    <a:pt x="6257" y="17970"/>
                  </a:lnTo>
                  <a:lnTo>
                    <a:pt x="6705" y="24587"/>
                  </a:lnTo>
                  <a:lnTo>
                    <a:pt x="6705" y="29641"/>
                  </a:lnTo>
                  <a:lnTo>
                    <a:pt x="5930" y="34518"/>
                  </a:lnTo>
                  <a:lnTo>
                    <a:pt x="4495" y="39103"/>
                  </a:lnTo>
                  <a:lnTo>
                    <a:pt x="4978" y="38988"/>
                  </a:lnTo>
                  <a:lnTo>
                    <a:pt x="46532" y="28498"/>
                  </a:lnTo>
                  <a:lnTo>
                    <a:pt x="40741" y="7632"/>
                  </a:lnTo>
                  <a:lnTo>
                    <a:pt x="4368" y="1104"/>
                  </a:lnTo>
                  <a:lnTo>
                    <a:pt x="0" y="0"/>
                  </a:lnTo>
                  <a:close/>
                </a:path>
              </a:pathLst>
            </a:custGeom>
            <a:solidFill>
              <a:srgbClr val="939598"/>
            </a:solidFill>
          </p:spPr>
          <p:txBody>
            <a:bodyPr wrap="square" lIns="0" tIns="0" rIns="0" bIns="0" rtlCol="0"/>
            <a:lstStyle/>
            <a:p/>
          </p:txBody>
        </p:sp>
        <p:sp>
          <p:nvSpPr>
            <p:cNvPr id="483" name="object 483" descr=""/>
            <p:cNvSpPr/>
            <p:nvPr/>
          </p:nvSpPr>
          <p:spPr>
            <a:xfrm>
              <a:off x="9230256" y="2285301"/>
              <a:ext cx="46355" cy="28575"/>
            </a:xfrm>
            <a:custGeom>
              <a:avLst/>
              <a:gdLst/>
              <a:ahLst/>
              <a:cxnLst/>
              <a:rect l="l" t="t" r="r" b="b"/>
              <a:pathLst>
                <a:path w="46354" h="28575">
                  <a:moveTo>
                    <a:pt x="0" y="0"/>
                  </a:moveTo>
                  <a:lnTo>
                    <a:pt x="40576" y="7277"/>
                  </a:lnTo>
                  <a:lnTo>
                    <a:pt x="46355" y="28143"/>
                  </a:lnTo>
                </a:path>
              </a:pathLst>
            </a:custGeom>
            <a:ln w="3175">
              <a:solidFill>
                <a:srgbClr val="FFFFFF"/>
              </a:solidFill>
            </a:ln>
          </p:spPr>
          <p:txBody>
            <a:bodyPr wrap="square" lIns="0" tIns="0" rIns="0" bIns="0" rtlCol="0"/>
            <a:lstStyle/>
            <a:p/>
          </p:txBody>
        </p:sp>
        <p:pic>
          <p:nvPicPr>
            <p:cNvPr id="484" name="object 484" descr=""/>
            <p:cNvPicPr/>
            <p:nvPr/>
          </p:nvPicPr>
          <p:blipFill>
            <a:blip r:embed="rId121" cstate="print"/>
            <a:stretch>
              <a:fillRect/>
            </a:stretch>
          </p:blipFill>
          <p:spPr>
            <a:xfrm>
              <a:off x="9068206" y="2177961"/>
              <a:ext cx="243039" cy="243039"/>
            </a:xfrm>
            <a:prstGeom prst="rect">
              <a:avLst/>
            </a:prstGeom>
          </p:spPr>
        </p:pic>
        <p:pic>
          <p:nvPicPr>
            <p:cNvPr id="485" name="object 485" descr=""/>
            <p:cNvPicPr/>
            <p:nvPr/>
          </p:nvPicPr>
          <p:blipFill>
            <a:blip r:embed="rId157" cstate="print"/>
            <a:stretch>
              <a:fillRect/>
            </a:stretch>
          </p:blipFill>
          <p:spPr>
            <a:xfrm>
              <a:off x="9141421" y="2262886"/>
              <a:ext cx="96621" cy="96621"/>
            </a:xfrm>
            <a:prstGeom prst="rect">
              <a:avLst/>
            </a:prstGeom>
          </p:spPr>
        </p:pic>
        <p:sp>
          <p:nvSpPr>
            <p:cNvPr id="486" name="object 486" descr=""/>
            <p:cNvSpPr/>
            <p:nvPr/>
          </p:nvSpPr>
          <p:spPr>
            <a:xfrm>
              <a:off x="9141417" y="2262888"/>
              <a:ext cx="97155" cy="97155"/>
            </a:xfrm>
            <a:custGeom>
              <a:avLst/>
              <a:gdLst/>
              <a:ahLst/>
              <a:cxnLst/>
              <a:rect l="l" t="t" r="r" b="b"/>
              <a:pathLst>
                <a:path w="97154" h="97155">
                  <a:moveTo>
                    <a:pt x="96621" y="48310"/>
                  </a:moveTo>
                  <a:lnTo>
                    <a:pt x="92825" y="29505"/>
                  </a:lnTo>
                  <a:lnTo>
                    <a:pt x="82472" y="14149"/>
                  </a:lnTo>
                  <a:lnTo>
                    <a:pt x="67116" y="3796"/>
                  </a:lnTo>
                  <a:lnTo>
                    <a:pt x="48310" y="0"/>
                  </a:lnTo>
                  <a:lnTo>
                    <a:pt x="29505" y="3796"/>
                  </a:lnTo>
                  <a:lnTo>
                    <a:pt x="14149" y="14149"/>
                  </a:lnTo>
                  <a:lnTo>
                    <a:pt x="3796" y="29505"/>
                  </a:lnTo>
                  <a:lnTo>
                    <a:pt x="0" y="48310"/>
                  </a:lnTo>
                  <a:lnTo>
                    <a:pt x="3796" y="67116"/>
                  </a:lnTo>
                  <a:lnTo>
                    <a:pt x="14149" y="82472"/>
                  </a:lnTo>
                  <a:lnTo>
                    <a:pt x="29505" y="92825"/>
                  </a:lnTo>
                  <a:lnTo>
                    <a:pt x="48310" y="96621"/>
                  </a:lnTo>
                  <a:lnTo>
                    <a:pt x="67116" y="92825"/>
                  </a:lnTo>
                  <a:lnTo>
                    <a:pt x="82472" y="82472"/>
                  </a:lnTo>
                  <a:lnTo>
                    <a:pt x="92825" y="67116"/>
                  </a:lnTo>
                  <a:lnTo>
                    <a:pt x="96621" y="48310"/>
                  </a:lnTo>
                  <a:close/>
                </a:path>
              </a:pathLst>
            </a:custGeom>
            <a:ln w="3175">
              <a:solidFill>
                <a:srgbClr val="FFFFFF"/>
              </a:solidFill>
            </a:ln>
          </p:spPr>
          <p:txBody>
            <a:bodyPr wrap="square" lIns="0" tIns="0" rIns="0" bIns="0" rtlCol="0"/>
            <a:lstStyle/>
            <a:p/>
          </p:txBody>
        </p:sp>
        <p:pic>
          <p:nvPicPr>
            <p:cNvPr id="487" name="object 487" descr=""/>
            <p:cNvPicPr/>
            <p:nvPr/>
          </p:nvPicPr>
          <p:blipFill>
            <a:blip r:embed="rId158" cstate="print"/>
            <a:stretch>
              <a:fillRect/>
            </a:stretch>
          </p:blipFill>
          <p:spPr>
            <a:xfrm>
              <a:off x="9376371" y="2042655"/>
              <a:ext cx="69672" cy="106273"/>
            </a:xfrm>
            <a:prstGeom prst="rect">
              <a:avLst/>
            </a:prstGeom>
          </p:spPr>
        </p:pic>
        <p:pic>
          <p:nvPicPr>
            <p:cNvPr id="488" name="object 488" descr=""/>
            <p:cNvPicPr/>
            <p:nvPr/>
          </p:nvPicPr>
          <p:blipFill>
            <a:blip r:embed="rId159" cstate="print"/>
            <a:stretch>
              <a:fillRect/>
            </a:stretch>
          </p:blipFill>
          <p:spPr>
            <a:xfrm>
              <a:off x="9410382" y="1975612"/>
              <a:ext cx="305663" cy="198983"/>
            </a:xfrm>
            <a:prstGeom prst="rect">
              <a:avLst/>
            </a:prstGeom>
          </p:spPr>
        </p:pic>
      </p:grpSp>
      <p:sp>
        <p:nvSpPr>
          <p:cNvPr id="489" name="object 489" descr=""/>
          <p:cNvSpPr/>
          <p:nvPr/>
        </p:nvSpPr>
        <p:spPr>
          <a:xfrm>
            <a:off x="557987" y="360019"/>
            <a:ext cx="480695" cy="265430"/>
          </a:xfrm>
          <a:custGeom>
            <a:avLst/>
            <a:gdLst/>
            <a:ahLst/>
            <a:cxnLst/>
            <a:rect l="l" t="t" r="r" b="b"/>
            <a:pathLst>
              <a:path w="480694"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14" y="6756"/>
                </a:lnTo>
                <a:lnTo>
                  <a:pt x="54254" y="25552"/>
                </a:lnTo>
                <a:lnTo>
                  <a:pt x="25565" y="54241"/>
                </a:lnTo>
                <a:lnTo>
                  <a:pt x="6756" y="90601"/>
                </a:lnTo>
                <a:lnTo>
                  <a:pt x="0" y="132486"/>
                </a:lnTo>
                <a:lnTo>
                  <a:pt x="6756" y="174358"/>
                </a:lnTo>
                <a:lnTo>
                  <a:pt x="25565" y="210731"/>
                </a:lnTo>
                <a:lnTo>
                  <a:pt x="54254" y="239420"/>
                </a:lnTo>
                <a:lnTo>
                  <a:pt x="90614"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005AAA"/>
          </a:solidFill>
        </p:spPr>
        <p:txBody>
          <a:bodyPr wrap="square" lIns="0" tIns="0" rIns="0" bIns="0" rtlCol="0"/>
          <a:lstStyle/>
          <a:p/>
        </p:txBody>
      </p:sp>
      <p:sp>
        <p:nvSpPr>
          <p:cNvPr id="490" name="object 490"/>
          <p:cNvSpPr txBox="1">
            <a:spLocks noGrp="1"/>
          </p:cNvSpPr>
          <p:nvPr>
            <p:ph type="title"/>
          </p:nvPr>
        </p:nvSpPr>
        <p:spPr>
          <a:xfrm>
            <a:off x="553147" y="279985"/>
            <a:ext cx="2725420" cy="371475"/>
          </a:xfrm>
          <a:prstGeom prst="rect"/>
        </p:spPr>
        <p:txBody>
          <a:bodyPr wrap="square" lIns="0" tIns="14604" rIns="0" bIns="0" rtlCol="0" vert="horz">
            <a:spAutoFit/>
          </a:bodyPr>
          <a:lstStyle/>
          <a:p>
            <a:pPr marL="38100">
              <a:lnSpc>
                <a:spcPct val="100000"/>
              </a:lnSpc>
              <a:spcBef>
                <a:spcPts val="114"/>
              </a:spcBef>
            </a:pPr>
            <a:r>
              <a:rPr dirty="0" baseline="5376" sz="2325" spc="-60">
                <a:solidFill>
                  <a:srgbClr val="FFFFFF"/>
                </a:solidFill>
              </a:rPr>
              <a:t>課目 </a:t>
            </a:r>
            <a:r>
              <a:rPr dirty="0" sz="2250" spc="-285">
                <a:solidFill>
                  <a:srgbClr val="005AAA"/>
                </a:solidFill>
                <a:latin typeface="Trebuchet MS"/>
                <a:cs typeface="Trebuchet MS"/>
              </a:rPr>
              <a:t>5</a:t>
            </a:r>
            <a:r>
              <a:rPr dirty="0" baseline="1792" sz="2325" spc="-157">
                <a:solidFill>
                  <a:srgbClr val="005AAA"/>
                </a:solidFill>
              </a:rPr>
              <a:t>：行車路線及位置的選擇</a:t>
            </a:r>
            <a:endParaRPr baseline="1792" sz="2325">
              <a:latin typeface="Trebuchet MS"/>
              <a:cs typeface="Trebuchet MS"/>
            </a:endParaRPr>
          </a:p>
        </p:txBody>
      </p:sp>
      <p:sp>
        <p:nvSpPr>
          <p:cNvPr id="491" name="object 491" descr=""/>
          <p:cNvSpPr txBox="1"/>
          <p:nvPr/>
        </p:nvSpPr>
        <p:spPr>
          <a:xfrm>
            <a:off x="1323356" y="672626"/>
            <a:ext cx="4399915"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標：直線道路或平緩彎道上正確的行車路線與位置選</a:t>
            </a:r>
            <a:r>
              <a:rPr dirty="0" sz="1250" spc="-50">
                <a:solidFill>
                  <a:srgbClr val="231F20"/>
                </a:solidFill>
                <a:latin typeface="SimSun"/>
                <a:cs typeface="SimSun"/>
              </a:rPr>
              <a:t>擇</a:t>
            </a:r>
            <a:r>
              <a:rPr dirty="0" sz="1250">
                <a:solidFill>
                  <a:srgbClr val="231F20"/>
                </a:solidFill>
                <a:latin typeface="SimSun"/>
                <a:cs typeface="SimSun"/>
              </a:rPr>
              <a:t>指導內容：允許使用駕駛模擬設備進行訓</a:t>
            </a:r>
            <a:r>
              <a:rPr dirty="0" sz="1250" spc="-50">
                <a:solidFill>
                  <a:srgbClr val="231F20"/>
                </a:solidFill>
                <a:latin typeface="SimSun"/>
                <a:cs typeface="SimSun"/>
              </a:rPr>
              <a:t>練</a:t>
            </a:r>
            <a:endParaRPr sz="1250">
              <a:latin typeface="SimSun"/>
              <a:cs typeface="SimSun"/>
            </a:endParaRPr>
          </a:p>
        </p:txBody>
      </p:sp>
      <p:grpSp>
        <p:nvGrpSpPr>
          <p:cNvPr id="492" name="object 492" descr=""/>
          <p:cNvGrpSpPr/>
          <p:nvPr/>
        </p:nvGrpSpPr>
        <p:grpSpPr>
          <a:xfrm>
            <a:off x="359994" y="708009"/>
            <a:ext cx="922019" cy="367030"/>
            <a:chOff x="359994" y="708009"/>
            <a:chExt cx="922019" cy="367030"/>
          </a:xfrm>
        </p:grpSpPr>
        <p:sp>
          <p:nvSpPr>
            <p:cNvPr id="493" name="object 493" descr=""/>
            <p:cNvSpPr/>
            <p:nvPr/>
          </p:nvSpPr>
          <p:spPr>
            <a:xfrm>
              <a:off x="359981" y="708012"/>
              <a:ext cx="922019" cy="367030"/>
            </a:xfrm>
            <a:custGeom>
              <a:avLst/>
              <a:gdLst/>
              <a:ahLst/>
              <a:cxnLst/>
              <a:rect l="l" t="t" r="r" b="b"/>
              <a:pathLst>
                <a:path w="922019" h="367030">
                  <a:moveTo>
                    <a:pt x="921435" y="183502"/>
                  </a:moveTo>
                  <a:lnTo>
                    <a:pt x="678065" y="0"/>
                  </a:lnTo>
                  <a:lnTo>
                    <a:pt x="678065" y="69913"/>
                  </a:lnTo>
                  <a:lnTo>
                    <a:pt x="0" y="69913"/>
                  </a:lnTo>
                  <a:lnTo>
                    <a:pt x="0" y="297116"/>
                  </a:lnTo>
                  <a:lnTo>
                    <a:pt x="678065" y="297116"/>
                  </a:lnTo>
                  <a:lnTo>
                    <a:pt x="678065" y="367004"/>
                  </a:lnTo>
                  <a:lnTo>
                    <a:pt x="921435" y="183502"/>
                  </a:lnTo>
                  <a:close/>
                </a:path>
              </a:pathLst>
            </a:custGeom>
            <a:solidFill>
              <a:srgbClr val="DADBDC"/>
            </a:solidFill>
          </p:spPr>
          <p:txBody>
            <a:bodyPr wrap="square" lIns="0" tIns="0" rIns="0" bIns="0" rtlCol="0"/>
            <a:lstStyle/>
            <a:p/>
          </p:txBody>
        </p:sp>
        <p:sp>
          <p:nvSpPr>
            <p:cNvPr id="494" name="object 494" descr=""/>
            <p:cNvSpPr/>
            <p:nvPr/>
          </p:nvSpPr>
          <p:spPr>
            <a:xfrm>
              <a:off x="359994" y="777925"/>
              <a:ext cx="678180" cy="227329"/>
            </a:xfrm>
            <a:custGeom>
              <a:avLst/>
              <a:gdLst/>
              <a:ahLst/>
              <a:cxnLst/>
              <a:rect l="l" t="t" r="r" b="b"/>
              <a:pathLst>
                <a:path w="678180" h="227330">
                  <a:moveTo>
                    <a:pt x="108178" y="0"/>
                  </a:moveTo>
                  <a:lnTo>
                    <a:pt x="177" y="0"/>
                  </a:lnTo>
                  <a:lnTo>
                    <a:pt x="0" y="800"/>
                  </a:lnTo>
                  <a:lnTo>
                    <a:pt x="0" y="227190"/>
                  </a:lnTo>
                  <a:lnTo>
                    <a:pt x="55727" y="227190"/>
                  </a:lnTo>
                  <a:lnTo>
                    <a:pt x="108178" y="0"/>
                  </a:lnTo>
                  <a:close/>
                </a:path>
                <a:path w="678180" h="227330">
                  <a:moveTo>
                    <a:pt x="298145" y="0"/>
                  </a:moveTo>
                  <a:lnTo>
                    <a:pt x="190144" y="0"/>
                  </a:lnTo>
                  <a:lnTo>
                    <a:pt x="137693" y="227190"/>
                  </a:lnTo>
                  <a:lnTo>
                    <a:pt x="159143" y="227190"/>
                  </a:lnTo>
                  <a:lnTo>
                    <a:pt x="245694" y="227190"/>
                  </a:lnTo>
                  <a:lnTo>
                    <a:pt x="298145" y="0"/>
                  </a:lnTo>
                  <a:close/>
                </a:path>
                <a:path w="678180" h="227330">
                  <a:moveTo>
                    <a:pt x="488099" y="0"/>
                  </a:moveTo>
                  <a:lnTo>
                    <a:pt x="380098" y="0"/>
                  </a:lnTo>
                  <a:lnTo>
                    <a:pt x="327647" y="227190"/>
                  </a:lnTo>
                  <a:lnTo>
                    <a:pt x="349097" y="227190"/>
                  </a:lnTo>
                  <a:lnTo>
                    <a:pt x="435648" y="227190"/>
                  </a:lnTo>
                  <a:lnTo>
                    <a:pt x="488099" y="0"/>
                  </a:lnTo>
                  <a:close/>
                </a:path>
                <a:path w="678180" h="227330">
                  <a:moveTo>
                    <a:pt x="678053" y="0"/>
                  </a:moveTo>
                  <a:lnTo>
                    <a:pt x="570064" y="0"/>
                  </a:lnTo>
                  <a:lnTo>
                    <a:pt x="517613" y="227190"/>
                  </a:lnTo>
                  <a:lnTo>
                    <a:pt x="539051" y="227190"/>
                  </a:lnTo>
                  <a:lnTo>
                    <a:pt x="625602" y="227190"/>
                  </a:lnTo>
                  <a:lnTo>
                    <a:pt x="678053" y="0"/>
                  </a:lnTo>
                  <a:close/>
                </a:path>
              </a:pathLst>
            </a:custGeom>
            <a:solidFill>
              <a:srgbClr val="00AEEF"/>
            </a:solidFill>
          </p:spPr>
          <p:txBody>
            <a:bodyPr wrap="square" lIns="0" tIns="0" rIns="0" bIns="0" rtlCol="0"/>
            <a:lstStyle/>
            <a:p/>
          </p:txBody>
        </p:sp>
      </p:grpSp>
      <p:sp>
        <p:nvSpPr>
          <p:cNvPr id="495" name="object 495"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36</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496" name="object 496"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37</a:t>
            </a:r>
            <a:endParaRPr sz="800">
              <a:latin typeface="Times New Roman"/>
              <a:cs typeface="Times New Roman"/>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descr=""/>
          <p:cNvGrpSpPr/>
          <p:nvPr/>
        </p:nvGrpSpPr>
        <p:grpSpPr>
          <a:xfrm>
            <a:off x="0" y="0"/>
            <a:ext cx="448309" cy="5328285"/>
            <a:chOff x="0" y="0"/>
            <a:chExt cx="448309" cy="5328285"/>
          </a:xfrm>
        </p:grpSpPr>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4C4D4F"/>
            </a:solidFill>
          </p:spPr>
          <p:txBody>
            <a:bodyPr wrap="square" lIns="0" tIns="0" rIns="0" bIns="0" rtlCol="0"/>
            <a:lstStyle/>
            <a:p/>
          </p:txBody>
        </p:sp>
        <p:sp>
          <p:nvSpPr>
            <p:cNvPr id="4" name="object 4" descr=""/>
            <p:cNvSpPr/>
            <p:nvPr/>
          </p:nvSpPr>
          <p:spPr>
            <a:xfrm>
              <a:off x="0" y="219646"/>
              <a:ext cx="448309" cy="1145540"/>
            </a:xfrm>
            <a:custGeom>
              <a:avLst/>
              <a:gdLst/>
              <a:ahLst/>
              <a:cxnLst/>
              <a:rect l="l" t="t" r="r" b="b"/>
              <a:pathLst>
                <a:path w="448309" h="1145540">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5" name="object 5" descr=""/>
            <p:cNvSpPr/>
            <p:nvPr/>
          </p:nvSpPr>
          <p:spPr>
            <a:xfrm>
              <a:off x="0" y="233169"/>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A3A7A9"/>
            </a:solidFill>
          </p:spPr>
          <p:txBody>
            <a:bodyPr wrap="square" lIns="0" tIns="0" rIns="0" bIns="0" rtlCol="0"/>
            <a:lstStyle/>
            <a:p/>
          </p:txBody>
        </p:sp>
      </p:grpSp>
      <p:sp>
        <p:nvSpPr>
          <p:cNvPr id="6" name="object 6" descr=""/>
          <p:cNvSpPr txBox="1"/>
          <p:nvPr/>
        </p:nvSpPr>
        <p:spPr>
          <a:xfrm>
            <a:off x="158315" y="519715"/>
            <a:ext cx="158115" cy="40386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目錄頁</a:t>
            </a:r>
            <a:endParaRPr sz="1050">
              <a:latin typeface="新細明體"/>
              <a:cs typeface="新細明體"/>
            </a:endParaRPr>
          </a:p>
        </p:txBody>
      </p:sp>
      <p:grpSp>
        <p:nvGrpSpPr>
          <p:cNvPr id="7" name="object 7" descr=""/>
          <p:cNvGrpSpPr/>
          <p:nvPr/>
        </p:nvGrpSpPr>
        <p:grpSpPr>
          <a:xfrm>
            <a:off x="14683105" y="0"/>
            <a:ext cx="436880" cy="5328285"/>
            <a:chOff x="14683105" y="0"/>
            <a:chExt cx="436880" cy="5328285"/>
          </a:xfrm>
        </p:grpSpPr>
        <p:sp>
          <p:nvSpPr>
            <p:cNvPr id="8" name="object 8" descr=""/>
            <p:cNvSpPr/>
            <p:nvPr/>
          </p:nvSpPr>
          <p:spPr>
            <a:xfrm>
              <a:off x="14760003"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4C4D4F"/>
            </a:solidFill>
          </p:spPr>
          <p:txBody>
            <a:bodyPr wrap="square" lIns="0" tIns="0" rIns="0" bIns="0" rtlCol="0"/>
            <a:lstStyle/>
            <a:p/>
          </p:txBody>
        </p:sp>
        <p:sp>
          <p:nvSpPr>
            <p:cNvPr id="9" name="object 9" descr=""/>
            <p:cNvSpPr/>
            <p:nvPr/>
          </p:nvSpPr>
          <p:spPr>
            <a:xfrm>
              <a:off x="14683105" y="226364"/>
              <a:ext cx="436880" cy="1074420"/>
            </a:xfrm>
            <a:custGeom>
              <a:avLst/>
              <a:gdLst/>
              <a:ahLst/>
              <a:cxnLst/>
              <a:rect l="l" t="t" r="r" b="b"/>
              <a:pathLst>
                <a:path w="436880" h="1074420">
                  <a:moveTo>
                    <a:pt x="0" y="1074419"/>
                  </a:moveTo>
                  <a:lnTo>
                    <a:pt x="0" y="0"/>
                  </a:lnTo>
                  <a:lnTo>
                    <a:pt x="436880" y="0"/>
                  </a:lnTo>
                  <a:lnTo>
                    <a:pt x="436880" y="1074419"/>
                  </a:lnTo>
                  <a:lnTo>
                    <a:pt x="0" y="1074419"/>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233169"/>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A3A7A9"/>
            </a:solidFill>
          </p:spPr>
          <p:txBody>
            <a:bodyPr wrap="square" lIns="0" tIns="0" rIns="0" bIns="0" rtlCol="0"/>
            <a:lstStyle/>
            <a:p/>
          </p:txBody>
        </p:sp>
      </p:grpSp>
      <p:sp>
        <p:nvSpPr>
          <p:cNvPr id="11" name="object 11" descr=""/>
          <p:cNvSpPr txBox="1"/>
          <p:nvPr/>
        </p:nvSpPr>
        <p:spPr>
          <a:xfrm>
            <a:off x="14800670" y="519715"/>
            <a:ext cx="158115" cy="40386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目錄頁</a:t>
            </a:r>
            <a:endParaRPr sz="1050">
              <a:latin typeface="新細明體"/>
              <a:cs typeface="新細明體"/>
            </a:endParaRPr>
          </a:p>
        </p:txBody>
      </p:sp>
      <p:grpSp>
        <p:nvGrpSpPr>
          <p:cNvPr id="12" name="object 12" descr=""/>
          <p:cNvGrpSpPr/>
          <p:nvPr/>
        </p:nvGrpSpPr>
        <p:grpSpPr>
          <a:xfrm>
            <a:off x="126009" y="0"/>
            <a:ext cx="14879955" cy="5328285"/>
            <a:chOff x="126009" y="0"/>
            <a:chExt cx="14879955" cy="5328285"/>
          </a:xfrm>
        </p:grpSpPr>
        <p:sp>
          <p:nvSpPr>
            <p:cNvPr id="13" name="object 13"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14" name="object 14"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15" name="object 15" descr=""/>
            <p:cNvSpPr/>
            <p:nvPr/>
          </p:nvSpPr>
          <p:spPr>
            <a:xfrm>
              <a:off x="130505" y="1306753"/>
              <a:ext cx="200660" cy="354965"/>
            </a:xfrm>
            <a:custGeom>
              <a:avLst/>
              <a:gdLst/>
              <a:ahLst/>
              <a:cxnLst/>
              <a:rect l="l" t="t" r="r" b="b"/>
              <a:pathLst>
                <a:path w="200660" h="354964">
                  <a:moveTo>
                    <a:pt x="18707" y="286600"/>
                  </a:moveTo>
                  <a:lnTo>
                    <a:pt x="15646" y="283527"/>
                  </a:lnTo>
                  <a:lnTo>
                    <a:pt x="3073" y="283527"/>
                  </a:lnTo>
                  <a:lnTo>
                    <a:pt x="0" y="286600"/>
                  </a:lnTo>
                  <a:lnTo>
                    <a:pt x="0" y="351650"/>
                  </a:lnTo>
                  <a:lnTo>
                    <a:pt x="3073" y="354711"/>
                  </a:lnTo>
                  <a:lnTo>
                    <a:pt x="15646" y="354711"/>
                  </a:lnTo>
                  <a:lnTo>
                    <a:pt x="18707" y="351650"/>
                  </a:lnTo>
                  <a:lnTo>
                    <a:pt x="18707" y="347878"/>
                  </a:lnTo>
                  <a:lnTo>
                    <a:pt x="18707" y="286600"/>
                  </a:lnTo>
                  <a:close/>
                </a:path>
                <a:path w="200660" h="354964">
                  <a:moveTo>
                    <a:pt x="18707" y="3073"/>
                  </a:moveTo>
                  <a:lnTo>
                    <a:pt x="15646" y="0"/>
                  </a:lnTo>
                  <a:lnTo>
                    <a:pt x="3073" y="0"/>
                  </a:lnTo>
                  <a:lnTo>
                    <a:pt x="0" y="3073"/>
                  </a:lnTo>
                  <a:lnTo>
                    <a:pt x="0" y="68122"/>
                  </a:lnTo>
                  <a:lnTo>
                    <a:pt x="3073" y="71183"/>
                  </a:lnTo>
                  <a:lnTo>
                    <a:pt x="15646" y="71183"/>
                  </a:lnTo>
                  <a:lnTo>
                    <a:pt x="18707" y="68122"/>
                  </a:lnTo>
                  <a:lnTo>
                    <a:pt x="18707" y="64350"/>
                  </a:lnTo>
                  <a:lnTo>
                    <a:pt x="18707" y="3073"/>
                  </a:lnTo>
                  <a:close/>
                </a:path>
                <a:path w="200660" h="354964">
                  <a:moveTo>
                    <a:pt x="200101" y="286600"/>
                  </a:moveTo>
                  <a:lnTo>
                    <a:pt x="197027" y="283527"/>
                  </a:lnTo>
                  <a:lnTo>
                    <a:pt x="184454" y="283527"/>
                  </a:lnTo>
                  <a:lnTo>
                    <a:pt x="181394" y="286600"/>
                  </a:lnTo>
                  <a:lnTo>
                    <a:pt x="181394" y="347878"/>
                  </a:lnTo>
                  <a:lnTo>
                    <a:pt x="181394" y="351650"/>
                  </a:lnTo>
                  <a:lnTo>
                    <a:pt x="184454" y="354711"/>
                  </a:lnTo>
                  <a:lnTo>
                    <a:pt x="197027" y="354711"/>
                  </a:lnTo>
                  <a:lnTo>
                    <a:pt x="200101" y="351650"/>
                  </a:lnTo>
                  <a:lnTo>
                    <a:pt x="200101" y="286600"/>
                  </a:lnTo>
                  <a:close/>
                </a:path>
                <a:path w="200660" h="354964">
                  <a:moveTo>
                    <a:pt x="200101" y="3073"/>
                  </a:moveTo>
                  <a:lnTo>
                    <a:pt x="197027" y="0"/>
                  </a:lnTo>
                  <a:lnTo>
                    <a:pt x="184454" y="0"/>
                  </a:lnTo>
                  <a:lnTo>
                    <a:pt x="181394" y="3073"/>
                  </a:lnTo>
                  <a:lnTo>
                    <a:pt x="181394" y="64350"/>
                  </a:lnTo>
                  <a:lnTo>
                    <a:pt x="181394" y="68122"/>
                  </a:lnTo>
                  <a:lnTo>
                    <a:pt x="184454" y="71183"/>
                  </a:lnTo>
                  <a:lnTo>
                    <a:pt x="197027" y="71183"/>
                  </a:lnTo>
                  <a:lnTo>
                    <a:pt x="200101" y="68122"/>
                  </a:lnTo>
                  <a:lnTo>
                    <a:pt x="200101" y="3073"/>
                  </a:lnTo>
                  <a:close/>
                </a:path>
              </a:pathLst>
            </a:custGeom>
            <a:solidFill>
              <a:srgbClr val="231F20"/>
            </a:solidFill>
          </p:spPr>
          <p:txBody>
            <a:bodyPr wrap="square" lIns="0" tIns="0" rIns="0" bIns="0" rtlCol="0"/>
            <a:lstStyle/>
            <a:p/>
          </p:txBody>
        </p:sp>
        <p:pic>
          <p:nvPicPr>
            <p:cNvPr id="16" name="object 16" descr=""/>
            <p:cNvPicPr/>
            <p:nvPr/>
          </p:nvPicPr>
          <p:blipFill>
            <a:blip r:embed="rId2" cstate="print"/>
            <a:stretch>
              <a:fillRect/>
            </a:stretch>
          </p:blipFill>
          <p:spPr>
            <a:xfrm>
              <a:off x="135305" y="1244282"/>
              <a:ext cx="190499" cy="470763"/>
            </a:xfrm>
            <a:prstGeom prst="rect">
              <a:avLst/>
            </a:prstGeom>
          </p:spPr>
        </p:pic>
        <p:sp>
          <p:nvSpPr>
            <p:cNvPr id="17" name="object 17" descr=""/>
            <p:cNvSpPr/>
            <p:nvPr/>
          </p:nvSpPr>
          <p:spPr>
            <a:xfrm>
              <a:off x="145059" y="1386587"/>
              <a:ext cx="18415" cy="176530"/>
            </a:xfrm>
            <a:custGeom>
              <a:avLst/>
              <a:gdLst/>
              <a:ahLst/>
              <a:cxnLst/>
              <a:rect l="l" t="t" r="r" b="b"/>
              <a:pathLst>
                <a:path w="18414" h="176530">
                  <a:moveTo>
                    <a:pt x="0" y="0"/>
                  </a:moveTo>
                  <a:lnTo>
                    <a:pt x="0" y="176415"/>
                  </a:lnTo>
                  <a:lnTo>
                    <a:pt x="10689" y="136914"/>
                  </a:lnTo>
                  <a:lnTo>
                    <a:pt x="16079" y="112579"/>
                  </a:lnTo>
                  <a:lnTo>
                    <a:pt x="17814" y="93358"/>
                  </a:lnTo>
                  <a:lnTo>
                    <a:pt x="17538" y="69202"/>
                  </a:lnTo>
                  <a:lnTo>
                    <a:pt x="14391" y="41528"/>
                  </a:lnTo>
                  <a:lnTo>
                    <a:pt x="8407" y="19613"/>
                  </a:lnTo>
                  <a:lnTo>
                    <a:pt x="2604" y="5192"/>
                  </a:lnTo>
                  <a:lnTo>
                    <a:pt x="0" y="0"/>
                  </a:lnTo>
                  <a:close/>
                </a:path>
              </a:pathLst>
            </a:custGeom>
            <a:solidFill>
              <a:srgbClr val="91B1B6"/>
            </a:solidFill>
          </p:spPr>
          <p:txBody>
            <a:bodyPr wrap="square" lIns="0" tIns="0" rIns="0" bIns="0" rtlCol="0"/>
            <a:lstStyle/>
            <a:p/>
          </p:txBody>
        </p:sp>
        <p:sp>
          <p:nvSpPr>
            <p:cNvPr id="18" name="object 18" descr=""/>
            <p:cNvSpPr/>
            <p:nvPr/>
          </p:nvSpPr>
          <p:spPr>
            <a:xfrm>
              <a:off x="159993" y="1419726"/>
              <a:ext cx="14604" cy="127000"/>
            </a:xfrm>
            <a:custGeom>
              <a:avLst/>
              <a:gdLst/>
              <a:ahLst/>
              <a:cxnLst/>
              <a:rect l="l" t="t" r="r" b="b"/>
              <a:pathLst>
                <a:path w="14605" h="127000">
                  <a:moveTo>
                    <a:pt x="12357" y="0"/>
                  </a:moveTo>
                  <a:lnTo>
                    <a:pt x="14535" y="49627"/>
                  </a:lnTo>
                  <a:lnTo>
                    <a:pt x="13974" y="79359"/>
                  </a:lnTo>
                  <a:lnTo>
                    <a:pt x="9515" y="101066"/>
                  </a:lnTo>
                  <a:lnTo>
                    <a:pt x="0" y="126619"/>
                  </a:lnTo>
                </a:path>
              </a:pathLst>
            </a:custGeom>
            <a:ln w="3175">
              <a:solidFill>
                <a:srgbClr val="A7A9AC"/>
              </a:solidFill>
            </a:ln>
          </p:spPr>
          <p:txBody>
            <a:bodyPr wrap="square" lIns="0" tIns="0" rIns="0" bIns="0" rtlCol="0"/>
            <a:lstStyle/>
            <a:p/>
          </p:txBody>
        </p:sp>
        <p:sp>
          <p:nvSpPr>
            <p:cNvPr id="19" name="object 19" descr=""/>
            <p:cNvSpPr/>
            <p:nvPr/>
          </p:nvSpPr>
          <p:spPr>
            <a:xfrm>
              <a:off x="126009" y="1548663"/>
              <a:ext cx="97155" cy="167005"/>
            </a:xfrm>
            <a:custGeom>
              <a:avLst/>
              <a:gdLst/>
              <a:ahLst/>
              <a:cxnLst/>
              <a:rect l="l" t="t" r="r" b="b"/>
              <a:pathLst>
                <a:path w="97154" h="167005">
                  <a:moveTo>
                    <a:pt x="17780" y="16090"/>
                  </a:moveTo>
                  <a:lnTo>
                    <a:pt x="14668" y="13779"/>
                  </a:lnTo>
                  <a:lnTo>
                    <a:pt x="12153" y="12877"/>
                  </a:lnTo>
                  <a:lnTo>
                    <a:pt x="12153" y="0"/>
                  </a:lnTo>
                  <a:lnTo>
                    <a:pt x="0" y="0"/>
                  </a:lnTo>
                  <a:lnTo>
                    <a:pt x="0" y="16789"/>
                  </a:lnTo>
                  <a:lnTo>
                    <a:pt x="3289" y="19685"/>
                  </a:lnTo>
                  <a:lnTo>
                    <a:pt x="17780" y="23329"/>
                  </a:lnTo>
                  <a:lnTo>
                    <a:pt x="17780" y="16090"/>
                  </a:lnTo>
                  <a:close/>
                </a:path>
                <a:path w="97154" h="167005">
                  <a:moveTo>
                    <a:pt x="96659" y="166395"/>
                  </a:moveTo>
                  <a:lnTo>
                    <a:pt x="84531" y="100926"/>
                  </a:lnTo>
                  <a:lnTo>
                    <a:pt x="84531" y="166395"/>
                  </a:lnTo>
                  <a:lnTo>
                    <a:pt x="96659" y="166395"/>
                  </a:lnTo>
                  <a:close/>
                </a:path>
              </a:pathLst>
            </a:custGeom>
            <a:solidFill>
              <a:srgbClr val="BCBEC0"/>
            </a:solidFill>
          </p:spPr>
          <p:txBody>
            <a:bodyPr wrap="square" lIns="0" tIns="0" rIns="0" bIns="0" rtlCol="0"/>
            <a:lstStyle/>
            <a:p/>
          </p:txBody>
        </p:sp>
        <p:pic>
          <p:nvPicPr>
            <p:cNvPr id="20" name="object 20" descr=""/>
            <p:cNvPicPr/>
            <p:nvPr/>
          </p:nvPicPr>
          <p:blipFill>
            <a:blip r:embed="rId3" cstate="print"/>
            <a:stretch>
              <a:fillRect/>
            </a:stretch>
          </p:blipFill>
          <p:spPr>
            <a:xfrm>
              <a:off x="143789" y="1272362"/>
              <a:ext cx="27749" cy="29972"/>
            </a:xfrm>
            <a:prstGeom prst="rect">
              <a:avLst/>
            </a:prstGeom>
          </p:spPr>
        </p:pic>
        <p:sp>
          <p:nvSpPr>
            <p:cNvPr id="21" name="object 21" descr=""/>
            <p:cNvSpPr/>
            <p:nvPr/>
          </p:nvSpPr>
          <p:spPr>
            <a:xfrm>
              <a:off x="158883" y="1273979"/>
              <a:ext cx="26670" cy="73025"/>
            </a:xfrm>
            <a:custGeom>
              <a:avLst/>
              <a:gdLst/>
              <a:ahLst/>
              <a:cxnLst/>
              <a:rect l="l" t="t" r="r" b="b"/>
              <a:pathLst>
                <a:path w="26669" h="73025">
                  <a:moveTo>
                    <a:pt x="26131" y="0"/>
                  </a:moveTo>
                  <a:lnTo>
                    <a:pt x="8875" y="28200"/>
                  </a:lnTo>
                  <a:lnTo>
                    <a:pt x="1497" y="49464"/>
                  </a:lnTo>
                  <a:lnTo>
                    <a:pt x="0" y="62888"/>
                  </a:lnTo>
                  <a:lnTo>
                    <a:pt x="388" y="67564"/>
                  </a:lnTo>
                  <a:lnTo>
                    <a:pt x="1874" y="72834"/>
                  </a:lnTo>
                </a:path>
              </a:pathLst>
            </a:custGeom>
            <a:ln w="3175">
              <a:solidFill>
                <a:srgbClr val="BCBEC0"/>
              </a:solidFill>
            </a:ln>
          </p:spPr>
          <p:txBody>
            <a:bodyPr wrap="square" lIns="0" tIns="0" rIns="0" bIns="0" rtlCol="0"/>
            <a:lstStyle/>
            <a:p/>
          </p:txBody>
        </p:sp>
        <p:sp>
          <p:nvSpPr>
            <p:cNvPr id="22" name="object 22" descr=""/>
            <p:cNvSpPr/>
            <p:nvPr/>
          </p:nvSpPr>
          <p:spPr>
            <a:xfrm>
              <a:off x="298251" y="1386587"/>
              <a:ext cx="18415" cy="176530"/>
            </a:xfrm>
            <a:custGeom>
              <a:avLst/>
              <a:gdLst/>
              <a:ahLst/>
              <a:cxnLst/>
              <a:rect l="l" t="t" r="r" b="b"/>
              <a:pathLst>
                <a:path w="18414" h="176530">
                  <a:moveTo>
                    <a:pt x="17814" y="0"/>
                  </a:moveTo>
                  <a:lnTo>
                    <a:pt x="3423" y="41528"/>
                  </a:lnTo>
                  <a:lnTo>
                    <a:pt x="0" y="93358"/>
                  </a:lnTo>
                  <a:lnTo>
                    <a:pt x="1734" y="112579"/>
                  </a:lnTo>
                  <a:lnTo>
                    <a:pt x="7125" y="136914"/>
                  </a:lnTo>
                  <a:lnTo>
                    <a:pt x="17814" y="176415"/>
                  </a:lnTo>
                  <a:lnTo>
                    <a:pt x="17814" y="0"/>
                  </a:lnTo>
                  <a:close/>
                </a:path>
              </a:pathLst>
            </a:custGeom>
            <a:solidFill>
              <a:srgbClr val="91B1B6"/>
            </a:solidFill>
          </p:spPr>
          <p:txBody>
            <a:bodyPr wrap="square" lIns="0" tIns="0" rIns="0" bIns="0" rtlCol="0"/>
            <a:lstStyle/>
            <a:p/>
          </p:txBody>
        </p:sp>
        <p:sp>
          <p:nvSpPr>
            <p:cNvPr id="23" name="object 23" descr=""/>
            <p:cNvSpPr/>
            <p:nvPr/>
          </p:nvSpPr>
          <p:spPr>
            <a:xfrm>
              <a:off x="286595" y="1419726"/>
              <a:ext cx="14604" cy="127000"/>
            </a:xfrm>
            <a:custGeom>
              <a:avLst/>
              <a:gdLst/>
              <a:ahLst/>
              <a:cxnLst/>
              <a:rect l="l" t="t" r="r" b="b"/>
              <a:pathLst>
                <a:path w="14604" h="127000">
                  <a:moveTo>
                    <a:pt x="2178" y="0"/>
                  </a:moveTo>
                  <a:lnTo>
                    <a:pt x="0" y="49627"/>
                  </a:lnTo>
                  <a:lnTo>
                    <a:pt x="560" y="79359"/>
                  </a:lnTo>
                  <a:lnTo>
                    <a:pt x="5020" y="101066"/>
                  </a:lnTo>
                  <a:lnTo>
                    <a:pt x="14535" y="126619"/>
                  </a:lnTo>
                </a:path>
              </a:pathLst>
            </a:custGeom>
            <a:ln w="3175">
              <a:solidFill>
                <a:srgbClr val="A7A9AC"/>
              </a:solidFill>
            </a:ln>
          </p:spPr>
          <p:txBody>
            <a:bodyPr wrap="square" lIns="0" tIns="0" rIns="0" bIns="0" rtlCol="0"/>
            <a:lstStyle/>
            <a:p/>
          </p:txBody>
        </p:sp>
        <p:sp>
          <p:nvSpPr>
            <p:cNvPr id="24" name="object 24" descr=""/>
            <p:cNvSpPr/>
            <p:nvPr/>
          </p:nvSpPr>
          <p:spPr>
            <a:xfrm>
              <a:off x="238455" y="1548663"/>
              <a:ext cx="109220" cy="167005"/>
            </a:xfrm>
            <a:custGeom>
              <a:avLst/>
              <a:gdLst/>
              <a:ahLst/>
              <a:cxnLst/>
              <a:rect l="l" t="t" r="r" b="b"/>
              <a:pathLst>
                <a:path w="109220" h="167005">
                  <a:moveTo>
                    <a:pt x="12115" y="100926"/>
                  </a:moveTo>
                  <a:lnTo>
                    <a:pt x="0" y="166395"/>
                  </a:lnTo>
                  <a:lnTo>
                    <a:pt x="12115" y="166395"/>
                  </a:lnTo>
                  <a:lnTo>
                    <a:pt x="12115" y="100926"/>
                  </a:lnTo>
                  <a:close/>
                </a:path>
                <a:path w="109220" h="167005">
                  <a:moveTo>
                    <a:pt x="108623" y="0"/>
                  </a:moveTo>
                  <a:lnTo>
                    <a:pt x="84493" y="0"/>
                  </a:lnTo>
                  <a:lnTo>
                    <a:pt x="84493" y="12877"/>
                  </a:lnTo>
                  <a:lnTo>
                    <a:pt x="81978" y="13779"/>
                  </a:lnTo>
                  <a:lnTo>
                    <a:pt x="78867" y="16090"/>
                  </a:lnTo>
                  <a:lnTo>
                    <a:pt x="78867" y="23329"/>
                  </a:lnTo>
                  <a:lnTo>
                    <a:pt x="93357" y="19685"/>
                  </a:lnTo>
                  <a:lnTo>
                    <a:pt x="102501" y="11658"/>
                  </a:lnTo>
                  <a:lnTo>
                    <a:pt x="107264" y="3644"/>
                  </a:lnTo>
                  <a:lnTo>
                    <a:pt x="108623" y="0"/>
                  </a:lnTo>
                  <a:close/>
                </a:path>
              </a:pathLst>
            </a:custGeom>
            <a:solidFill>
              <a:srgbClr val="BCBEC0"/>
            </a:solidFill>
          </p:spPr>
          <p:txBody>
            <a:bodyPr wrap="square" lIns="0" tIns="0" rIns="0" bIns="0" rtlCol="0"/>
            <a:lstStyle/>
            <a:p/>
          </p:txBody>
        </p:sp>
        <p:pic>
          <p:nvPicPr>
            <p:cNvPr id="25" name="object 25" descr=""/>
            <p:cNvPicPr/>
            <p:nvPr/>
          </p:nvPicPr>
          <p:blipFill>
            <a:blip r:embed="rId4" cstate="print"/>
            <a:stretch>
              <a:fillRect/>
            </a:stretch>
          </p:blipFill>
          <p:spPr>
            <a:xfrm>
              <a:off x="289572" y="1272362"/>
              <a:ext cx="27762" cy="29972"/>
            </a:xfrm>
            <a:prstGeom prst="rect">
              <a:avLst/>
            </a:prstGeom>
          </p:spPr>
        </p:pic>
        <p:sp>
          <p:nvSpPr>
            <p:cNvPr id="26" name="object 26" descr=""/>
            <p:cNvSpPr/>
            <p:nvPr/>
          </p:nvSpPr>
          <p:spPr>
            <a:xfrm>
              <a:off x="276109" y="1273979"/>
              <a:ext cx="26670" cy="73025"/>
            </a:xfrm>
            <a:custGeom>
              <a:avLst/>
              <a:gdLst/>
              <a:ahLst/>
              <a:cxnLst/>
              <a:rect l="l" t="t" r="r" b="b"/>
              <a:pathLst>
                <a:path w="26670" h="73025">
                  <a:moveTo>
                    <a:pt x="0" y="0"/>
                  </a:moveTo>
                  <a:lnTo>
                    <a:pt x="17256" y="28200"/>
                  </a:lnTo>
                  <a:lnTo>
                    <a:pt x="24634" y="49464"/>
                  </a:lnTo>
                  <a:lnTo>
                    <a:pt x="26131" y="62888"/>
                  </a:lnTo>
                  <a:lnTo>
                    <a:pt x="25742" y="67564"/>
                  </a:lnTo>
                  <a:lnTo>
                    <a:pt x="24257" y="72834"/>
                  </a:lnTo>
                </a:path>
              </a:pathLst>
            </a:custGeom>
            <a:ln w="3175">
              <a:solidFill>
                <a:srgbClr val="BCBEC0"/>
              </a:solidFill>
            </a:ln>
          </p:spPr>
          <p:txBody>
            <a:bodyPr wrap="square" lIns="0" tIns="0" rIns="0" bIns="0" rtlCol="0"/>
            <a:lstStyle/>
            <a:p/>
          </p:txBody>
        </p:sp>
        <p:sp>
          <p:nvSpPr>
            <p:cNvPr id="27" name="object 27" descr=""/>
            <p:cNvSpPr/>
            <p:nvPr/>
          </p:nvSpPr>
          <p:spPr>
            <a:xfrm>
              <a:off x="14789391" y="4434560"/>
              <a:ext cx="200660" cy="354965"/>
            </a:xfrm>
            <a:custGeom>
              <a:avLst/>
              <a:gdLst/>
              <a:ahLst/>
              <a:cxnLst/>
              <a:rect l="l" t="t" r="r" b="b"/>
              <a:pathLst>
                <a:path w="200659" h="354964">
                  <a:moveTo>
                    <a:pt x="18694" y="286588"/>
                  </a:moveTo>
                  <a:lnTo>
                    <a:pt x="15633" y="283527"/>
                  </a:lnTo>
                  <a:lnTo>
                    <a:pt x="3060" y="283527"/>
                  </a:lnTo>
                  <a:lnTo>
                    <a:pt x="0" y="286588"/>
                  </a:lnTo>
                  <a:lnTo>
                    <a:pt x="0" y="351637"/>
                  </a:lnTo>
                  <a:lnTo>
                    <a:pt x="3060" y="354711"/>
                  </a:lnTo>
                  <a:lnTo>
                    <a:pt x="15633" y="354711"/>
                  </a:lnTo>
                  <a:lnTo>
                    <a:pt x="18694" y="351637"/>
                  </a:lnTo>
                  <a:lnTo>
                    <a:pt x="18694" y="290360"/>
                  </a:lnTo>
                  <a:lnTo>
                    <a:pt x="18694" y="286588"/>
                  </a:lnTo>
                  <a:close/>
                </a:path>
                <a:path w="200659" h="354964">
                  <a:moveTo>
                    <a:pt x="18694" y="3060"/>
                  </a:moveTo>
                  <a:lnTo>
                    <a:pt x="15633" y="0"/>
                  </a:lnTo>
                  <a:lnTo>
                    <a:pt x="3060" y="0"/>
                  </a:lnTo>
                  <a:lnTo>
                    <a:pt x="0" y="3060"/>
                  </a:lnTo>
                  <a:lnTo>
                    <a:pt x="0" y="68110"/>
                  </a:lnTo>
                  <a:lnTo>
                    <a:pt x="3060" y="71183"/>
                  </a:lnTo>
                  <a:lnTo>
                    <a:pt x="15633" y="71183"/>
                  </a:lnTo>
                  <a:lnTo>
                    <a:pt x="18694" y="68110"/>
                  </a:lnTo>
                  <a:lnTo>
                    <a:pt x="18694" y="6832"/>
                  </a:lnTo>
                  <a:lnTo>
                    <a:pt x="18694" y="3060"/>
                  </a:lnTo>
                  <a:close/>
                </a:path>
                <a:path w="200659" h="354964">
                  <a:moveTo>
                    <a:pt x="200088" y="286588"/>
                  </a:moveTo>
                  <a:lnTo>
                    <a:pt x="197015" y="283527"/>
                  </a:lnTo>
                  <a:lnTo>
                    <a:pt x="184442" y="283527"/>
                  </a:lnTo>
                  <a:lnTo>
                    <a:pt x="181381" y="286588"/>
                  </a:lnTo>
                  <a:lnTo>
                    <a:pt x="181381" y="290360"/>
                  </a:lnTo>
                  <a:lnTo>
                    <a:pt x="181381" y="351637"/>
                  </a:lnTo>
                  <a:lnTo>
                    <a:pt x="184442" y="354711"/>
                  </a:lnTo>
                  <a:lnTo>
                    <a:pt x="197015" y="354711"/>
                  </a:lnTo>
                  <a:lnTo>
                    <a:pt x="200088" y="351637"/>
                  </a:lnTo>
                  <a:lnTo>
                    <a:pt x="200088" y="286588"/>
                  </a:lnTo>
                  <a:close/>
                </a:path>
                <a:path w="200659" h="354964">
                  <a:moveTo>
                    <a:pt x="200088" y="3060"/>
                  </a:moveTo>
                  <a:lnTo>
                    <a:pt x="197015" y="0"/>
                  </a:lnTo>
                  <a:lnTo>
                    <a:pt x="184442" y="0"/>
                  </a:lnTo>
                  <a:lnTo>
                    <a:pt x="181381" y="3060"/>
                  </a:lnTo>
                  <a:lnTo>
                    <a:pt x="181381" y="6832"/>
                  </a:lnTo>
                  <a:lnTo>
                    <a:pt x="181381" y="68110"/>
                  </a:lnTo>
                  <a:lnTo>
                    <a:pt x="184442" y="71183"/>
                  </a:lnTo>
                  <a:lnTo>
                    <a:pt x="197015" y="71183"/>
                  </a:lnTo>
                  <a:lnTo>
                    <a:pt x="200088" y="68110"/>
                  </a:lnTo>
                  <a:lnTo>
                    <a:pt x="200088" y="3060"/>
                  </a:lnTo>
                  <a:close/>
                </a:path>
              </a:pathLst>
            </a:custGeom>
            <a:solidFill>
              <a:srgbClr val="231F20"/>
            </a:solidFill>
          </p:spPr>
          <p:txBody>
            <a:bodyPr wrap="square" lIns="0" tIns="0" rIns="0" bIns="0" rtlCol="0"/>
            <a:lstStyle/>
            <a:p/>
          </p:txBody>
        </p:sp>
        <p:pic>
          <p:nvPicPr>
            <p:cNvPr id="28" name="object 28" descr=""/>
            <p:cNvPicPr/>
            <p:nvPr/>
          </p:nvPicPr>
          <p:blipFill>
            <a:blip r:embed="rId5" cstate="print"/>
            <a:stretch>
              <a:fillRect/>
            </a:stretch>
          </p:blipFill>
          <p:spPr>
            <a:xfrm>
              <a:off x="14794191" y="4380966"/>
              <a:ext cx="190487" cy="470763"/>
            </a:xfrm>
            <a:prstGeom prst="rect">
              <a:avLst/>
            </a:prstGeom>
          </p:spPr>
        </p:pic>
        <p:sp>
          <p:nvSpPr>
            <p:cNvPr id="29" name="object 29" descr=""/>
            <p:cNvSpPr/>
            <p:nvPr/>
          </p:nvSpPr>
          <p:spPr>
            <a:xfrm>
              <a:off x="14957125" y="4533008"/>
              <a:ext cx="18415" cy="176530"/>
            </a:xfrm>
            <a:custGeom>
              <a:avLst/>
              <a:gdLst/>
              <a:ahLst/>
              <a:cxnLst/>
              <a:rect l="l" t="t" r="r" b="b"/>
              <a:pathLst>
                <a:path w="18415" h="176529">
                  <a:moveTo>
                    <a:pt x="17814" y="0"/>
                  </a:moveTo>
                  <a:lnTo>
                    <a:pt x="7125" y="39501"/>
                  </a:lnTo>
                  <a:lnTo>
                    <a:pt x="1734" y="63836"/>
                  </a:lnTo>
                  <a:lnTo>
                    <a:pt x="0" y="83056"/>
                  </a:lnTo>
                  <a:lnTo>
                    <a:pt x="276" y="107213"/>
                  </a:lnTo>
                  <a:lnTo>
                    <a:pt x="3423" y="134887"/>
                  </a:lnTo>
                  <a:lnTo>
                    <a:pt x="9407" y="156802"/>
                  </a:lnTo>
                  <a:lnTo>
                    <a:pt x="15210" y="171223"/>
                  </a:lnTo>
                  <a:lnTo>
                    <a:pt x="17814" y="176415"/>
                  </a:lnTo>
                  <a:lnTo>
                    <a:pt x="17814" y="0"/>
                  </a:lnTo>
                  <a:close/>
                </a:path>
              </a:pathLst>
            </a:custGeom>
            <a:solidFill>
              <a:srgbClr val="91B1B6"/>
            </a:solidFill>
          </p:spPr>
          <p:txBody>
            <a:bodyPr wrap="square" lIns="0" tIns="0" rIns="0" bIns="0" rtlCol="0"/>
            <a:lstStyle/>
            <a:p/>
          </p:txBody>
        </p:sp>
        <p:sp>
          <p:nvSpPr>
            <p:cNvPr id="30" name="object 30" descr=""/>
            <p:cNvSpPr/>
            <p:nvPr/>
          </p:nvSpPr>
          <p:spPr>
            <a:xfrm>
              <a:off x="14945469" y="4549678"/>
              <a:ext cx="14604" cy="127000"/>
            </a:xfrm>
            <a:custGeom>
              <a:avLst/>
              <a:gdLst/>
              <a:ahLst/>
              <a:cxnLst/>
              <a:rect l="l" t="t" r="r" b="b"/>
              <a:pathLst>
                <a:path w="14605" h="127000">
                  <a:moveTo>
                    <a:pt x="2178" y="126606"/>
                  </a:moveTo>
                  <a:lnTo>
                    <a:pt x="0" y="76979"/>
                  </a:lnTo>
                  <a:lnTo>
                    <a:pt x="560" y="47248"/>
                  </a:lnTo>
                  <a:lnTo>
                    <a:pt x="5020" y="25545"/>
                  </a:lnTo>
                  <a:lnTo>
                    <a:pt x="14535" y="0"/>
                  </a:lnTo>
                </a:path>
              </a:pathLst>
            </a:custGeom>
            <a:ln w="3175">
              <a:solidFill>
                <a:srgbClr val="A7A9AC"/>
              </a:solidFill>
            </a:ln>
          </p:spPr>
          <p:txBody>
            <a:bodyPr wrap="square" lIns="0" tIns="0" rIns="0" bIns="0" rtlCol="0"/>
            <a:lstStyle/>
            <a:p/>
          </p:txBody>
        </p:sp>
        <p:sp>
          <p:nvSpPr>
            <p:cNvPr id="31" name="object 31" descr=""/>
            <p:cNvSpPr/>
            <p:nvPr/>
          </p:nvSpPr>
          <p:spPr>
            <a:xfrm>
              <a:off x="14897317" y="4380966"/>
              <a:ext cx="109220" cy="167005"/>
            </a:xfrm>
            <a:custGeom>
              <a:avLst/>
              <a:gdLst/>
              <a:ahLst/>
              <a:cxnLst/>
              <a:rect l="l" t="t" r="r" b="b"/>
              <a:pathLst>
                <a:path w="109219" h="167004">
                  <a:moveTo>
                    <a:pt x="12128" y="0"/>
                  </a:moveTo>
                  <a:lnTo>
                    <a:pt x="0" y="0"/>
                  </a:lnTo>
                  <a:lnTo>
                    <a:pt x="12128" y="65468"/>
                  </a:lnTo>
                  <a:lnTo>
                    <a:pt x="12128" y="0"/>
                  </a:lnTo>
                  <a:close/>
                </a:path>
                <a:path w="109219" h="167004">
                  <a:moveTo>
                    <a:pt x="108648" y="166395"/>
                  </a:moveTo>
                  <a:lnTo>
                    <a:pt x="107276" y="162750"/>
                  </a:lnTo>
                  <a:lnTo>
                    <a:pt x="102514" y="154736"/>
                  </a:lnTo>
                  <a:lnTo>
                    <a:pt x="93383" y="146710"/>
                  </a:lnTo>
                  <a:lnTo>
                    <a:pt x="78892" y="143065"/>
                  </a:lnTo>
                  <a:lnTo>
                    <a:pt x="78892" y="150304"/>
                  </a:lnTo>
                  <a:lnTo>
                    <a:pt x="82003" y="152615"/>
                  </a:lnTo>
                  <a:lnTo>
                    <a:pt x="84518" y="153517"/>
                  </a:lnTo>
                  <a:lnTo>
                    <a:pt x="84518" y="166395"/>
                  </a:lnTo>
                  <a:lnTo>
                    <a:pt x="108648" y="166395"/>
                  </a:lnTo>
                  <a:close/>
                </a:path>
              </a:pathLst>
            </a:custGeom>
            <a:solidFill>
              <a:srgbClr val="BCBEC0"/>
            </a:solidFill>
          </p:spPr>
          <p:txBody>
            <a:bodyPr wrap="square" lIns="0" tIns="0" rIns="0" bIns="0" rtlCol="0"/>
            <a:lstStyle/>
            <a:p/>
          </p:txBody>
        </p:sp>
        <p:pic>
          <p:nvPicPr>
            <p:cNvPr id="32" name="object 32" descr=""/>
            <p:cNvPicPr/>
            <p:nvPr/>
          </p:nvPicPr>
          <p:blipFill>
            <a:blip r:embed="rId6" cstate="print"/>
            <a:stretch>
              <a:fillRect/>
            </a:stretch>
          </p:blipFill>
          <p:spPr>
            <a:xfrm>
              <a:off x="14948459" y="4793678"/>
              <a:ext cx="27749" cy="29972"/>
            </a:xfrm>
            <a:prstGeom prst="rect">
              <a:avLst/>
            </a:prstGeom>
          </p:spPr>
        </p:pic>
        <p:sp>
          <p:nvSpPr>
            <p:cNvPr id="33" name="object 33" descr=""/>
            <p:cNvSpPr/>
            <p:nvPr/>
          </p:nvSpPr>
          <p:spPr>
            <a:xfrm>
              <a:off x="14934984" y="4749198"/>
              <a:ext cx="26670" cy="73025"/>
            </a:xfrm>
            <a:custGeom>
              <a:avLst/>
              <a:gdLst/>
              <a:ahLst/>
              <a:cxnLst/>
              <a:rect l="l" t="t" r="r" b="b"/>
              <a:pathLst>
                <a:path w="26669" h="73025">
                  <a:moveTo>
                    <a:pt x="0" y="72834"/>
                  </a:moveTo>
                  <a:lnTo>
                    <a:pt x="17256" y="44634"/>
                  </a:lnTo>
                  <a:lnTo>
                    <a:pt x="24634" y="23369"/>
                  </a:lnTo>
                  <a:lnTo>
                    <a:pt x="26131" y="9946"/>
                  </a:lnTo>
                  <a:lnTo>
                    <a:pt x="25742" y="5270"/>
                  </a:lnTo>
                  <a:lnTo>
                    <a:pt x="24257" y="0"/>
                  </a:lnTo>
                </a:path>
              </a:pathLst>
            </a:custGeom>
            <a:ln w="3175">
              <a:solidFill>
                <a:srgbClr val="BCBEC0"/>
              </a:solidFill>
            </a:ln>
          </p:spPr>
          <p:txBody>
            <a:bodyPr wrap="square" lIns="0" tIns="0" rIns="0" bIns="0" rtlCol="0"/>
            <a:lstStyle/>
            <a:p/>
          </p:txBody>
        </p:sp>
        <p:sp>
          <p:nvSpPr>
            <p:cNvPr id="34" name="object 34" descr=""/>
            <p:cNvSpPr/>
            <p:nvPr/>
          </p:nvSpPr>
          <p:spPr>
            <a:xfrm>
              <a:off x="14803933" y="4533008"/>
              <a:ext cx="18415" cy="176530"/>
            </a:xfrm>
            <a:custGeom>
              <a:avLst/>
              <a:gdLst/>
              <a:ahLst/>
              <a:cxnLst/>
              <a:rect l="l" t="t" r="r" b="b"/>
              <a:pathLst>
                <a:path w="18415" h="176529">
                  <a:moveTo>
                    <a:pt x="0" y="0"/>
                  </a:moveTo>
                  <a:lnTo>
                    <a:pt x="0" y="176415"/>
                  </a:lnTo>
                  <a:lnTo>
                    <a:pt x="2604" y="171223"/>
                  </a:lnTo>
                  <a:lnTo>
                    <a:pt x="8407" y="156802"/>
                  </a:lnTo>
                  <a:lnTo>
                    <a:pt x="14391" y="134887"/>
                  </a:lnTo>
                  <a:lnTo>
                    <a:pt x="17538" y="107213"/>
                  </a:lnTo>
                  <a:lnTo>
                    <a:pt x="17814" y="83056"/>
                  </a:lnTo>
                  <a:lnTo>
                    <a:pt x="16079" y="63836"/>
                  </a:lnTo>
                  <a:lnTo>
                    <a:pt x="10689" y="39501"/>
                  </a:lnTo>
                  <a:lnTo>
                    <a:pt x="0" y="0"/>
                  </a:lnTo>
                  <a:close/>
                </a:path>
              </a:pathLst>
            </a:custGeom>
            <a:solidFill>
              <a:srgbClr val="91B1B6"/>
            </a:solidFill>
          </p:spPr>
          <p:txBody>
            <a:bodyPr wrap="square" lIns="0" tIns="0" rIns="0" bIns="0" rtlCol="0"/>
            <a:lstStyle/>
            <a:p/>
          </p:txBody>
        </p:sp>
        <p:sp>
          <p:nvSpPr>
            <p:cNvPr id="35" name="object 35" descr=""/>
            <p:cNvSpPr/>
            <p:nvPr/>
          </p:nvSpPr>
          <p:spPr>
            <a:xfrm>
              <a:off x="14818869" y="4549678"/>
              <a:ext cx="14604" cy="127000"/>
            </a:xfrm>
            <a:custGeom>
              <a:avLst/>
              <a:gdLst/>
              <a:ahLst/>
              <a:cxnLst/>
              <a:rect l="l" t="t" r="r" b="b"/>
              <a:pathLst>
                <a:path w="14605" h="127000">
                  <a:moveTo>
                    <a:pt x="12357" y="126606"/>
                  </a:moveTo>
                  <a:lnTo>
                    <a:pt x="14535" y="76979"/>
                  </a:lnTo>
                  <a:lnTo>
                    <a:pt x="13974" y="47248"/>
                  </a:lnTo>
                  <a:lnTo>
                    <a:pt x="9515" y="25545"/>
                  </a:lnTo>
                  <a:lnTo>
                    <a:pt x="0" y="0"/>
                  </a:lnTo>
                </a:path>
              </a:pathLst>
            </a:custGeom>
            <a:ln w="3175">
              <a:solidFill>
                <a:srgbClr val="A7A9AC"/>
              </a:solidFill>
            </a:ln>
          </p:spPr>
          <p:txBody>
            <a:bodyPr wrap="square" lIns="0" tIns="0" rIns="0" bIns="0" rtlCol="0"/>
            <a:lstStyle/>
            <a:p/>
          </p:txBody>
        </p:sp>
        <p:sp>
          <p:nvSpPr>
            <p:cNvPr id="36" name="object 36" descr=""/>
            <p:cNvSpPr/>
            <p:nvPr/>
          </p:nvSpPr>
          <p:spPr>
            <a:xfrm>
              <a:off x="14772907" y="4380966"/>
              <a:ext cx="109220" cy="167005"/>
            </a:xfrm>
            <a:custGeom>
              <a:avLst/>
              <a:gdLst/>
              <a:ahLst/>
              <a:cxnLst/>
              <a:rect l="l" t="t" r="r" b="b"/>
              <a:pathLst>
                <a:path w="109219" h="167004">
                  <a:moveTo>
                    <a:pt x="29756" y="143065"/>
                  </a:moveTo>
                  <a:lnTo>
                    <a:pt x="15265" y="146710"/>
                  </a:lnTo>
                  <a:lnTo>
                    <a:pt x="6121" y="154736"/>
                  </a:lnTo>
                  <a:lnTo>
                    <a:pt x="1358" y="162750"/>
                  </a:lnTo>
                  <a:lnTo>
                    <a:pt x="0" y="166395"/>
                  </a:lnTo>
                  <a:lnTo>
                    <a:pt x="24130" y="166395"/>
                  </a:lnTo>
                  <a:lnTo>
                    <a:pt x="24130" y="153517"/>
                  </a:lnTo>
                  <a:lnTo>
                    <a:pt x="26644" y="152615"/>
                  </a:lnTo>
                  <a:lnTo>
                    <a:pt x="29756" y="150304"/>
                  </a:lnTo>
                  <a:lnTo>
                    <a:pt x="29756" y="143065"/>
                  </a:lnTo>
                  <a:close/>
                </a:path>
                <a:path w="109219" h="167004">
                  <a:moveTo>
                    <a:pt x="108623" y="0"/>
                  </a:moveTo>
                  <a:lnTo>
                    <a:pt x="96507" y="0"/>
                  </a:lnTo>
                  <a:lnTo>
                    <a:pt x="96507" y="65468"/>
                  </a:lnTo>
                  <a:lnTo>
                    <a:pt x="108623" y="0"/>
                  </a:lnTo>
                  <a:close/>
                </a:path>
              </a:pathLst>
            </a:custGeom>
            <a:solidFill>
              <a:srgbClr val="BCBEC0"/>
            </a:solidFill>
          </p:spPr>
          <p:txBody>
            <a:bodyPr wrap="square" lIns="0" tIns="0" rIns="0" bIns="0" rtlCol="0"/>
            <a:lstStyle/>
            <a:p/>
          </p:txBody>
        </p:sp>
        <p:pic>
          <p:nvPicPr>
            <p:cNvPr id="37" name="object 37" descr=""/>
            <p:cNvPicPr/>
            <p:nvPr/>
          </p:nvPicPr>
          <p:blipFill>
            <a:blip r:embed="rId7" cstate="print"/>
            <a:stretch>
              <a:fillRect/>
            </a:stretch>
          </p:blipFill>
          <p:spPr>
            <a:xfrm>
              <a:off x="14802662" y="4793678"/>
              <a:ext cx="27749" cy="29972"/>
            </a:xfrm>
            <a:prstGeom prst="rect">
              <a:avLst/>
            </a:prstGeom>
          </p:spPr>
        </p:pic>
        <p:sp>
          <p:nvSpPr>
            <p:cNvPr id="38" name="object 38" descr=""/>
            <p:cNvSpPr/>
            <p:nvPr/>
          </p:nvSpPr>
          <p:spPr>
            <a:xfrm>
              <a:off x="14817768" y="4749198"/>
              <a:ext cx="26670" cy="73025"/>
            </a:xfrm>
            <a:custGeom>
              <a:avLst/>
              <a:gdLst/>
              <a:ahLst/>
              <a:cxnLst/>
              <a:rect l="l" t="t" r="r" b="b"/>
              <a:pathLst>
                <a:path w="26669" h="73025">
                  <a:moveTo>
                    <a:pt x="26121" y="72834"/>
                  </a:moveTo>
                  <a:lnTo>
                    <a:pt x="8866" y="44634"/>
                  </a:lnTo>
                  <a:lnTo>
                    <a:pt x="1492" y="23369"/>
                  </a:lnTo>
                  <a:lnTo>
                    <a:pt x="0" y="9946"/>
                  </a:lnTo>
                  <a:lnTo>
                    <a:pt x="390" y="5270"/>
                  </a:lnTo>
                  <a:lnTo>
                    <a:pt x="1864" y="0"/>
                  </a:lnTo>
                </a:path>
              </a:pathLst>
            </a:custGeom>
            <a:ln w="3175">
              <a:solidFill>
                <a:srgbClr val="BCBEC0"/>
              </a:solidFill>
            </a:ln>
          </p:spPr>
          <p:txBody>
            <a:bodyPr wrap="square" lIns="0" tIns="0" rIns="0" bIns="0" rtlCol="0"/>
            <a:lstStyle/>
            <a:p/>
          </p:txBody>
        </p:sp>
        <p:sp>
          <p:nvSpPr>
            <p:cNvPr id="39" name="object 39" descr=""/>
            <p:cNvSpPr/>
            <p:nvPr/>
          </p:nvSpPr>
          <p:spPr>
            <a:xfrm>
              <a:off x="14448792"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40" name="object 40" descr=""/>
            <p:cNvSpPr/>
            <p:nvPr/>
          </p:nvSpPr>
          <p:spPr>
            <a:xfrm>
              <a:off x="64396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grpSp>
      <p:graphicFrame>
        <p:nvGraphicFramePr>
          <p:cNvPr id="41" name="object 41" descr=""/>
          <p:cNvGraphicFramePr>
            <a:graphicFrameLocks noGrp="1"/>
          </p:cNvGraphicFramePr>
          <p:nvPr/>
        </p:nvGraphicFramePr>
        <p:xfrm>
          <a:off x="1961930" y="932179"/>
          <a:ext cx="11282045" cy="4037964"/>
        </p:xfrm>
        <a:graphic>
          <a:graphicData uri="http://schemas.openxmlformats.org/drawingml/2006/table">
            <a:tbl>
              <a:tblPr firstRow="1" bandRow="1">
                <a:tableStyleId>{2D5ABB26-0587-4C30-8999-92F81FD0307C}</a:tableStyleId>
              </a:tblPr>
              <a:tblGrid>
                <a:gridCol w="198120"/>
                <a:gridCol w="3398520"/>
                <a:gridCol w="799464"/>
                <a:gridCol w="220345"/>
                <a:gridCol w="1966594"/>
                <a:gridCol w="200025"/>
                <a:gridCol w="3551554"/>
                <a:gridCol w="646429"/>
                <a:gridCol w="222250"/>
              </a:tblGrid>
              <a:tr h="218440">
                <a:tc rowSpan="15">
                  <a:txBody>
                    <a:bodyPr/>
                    <a:lstStyle/>
                    <a:p>
                      <a:pPr>
                        <a:lnSpc>
                          <a:spcPct val="100000"/>
                        </a:lnSpc>
                      </a:pPr>
                      <a:endParaRPr sz="1100">
                        <a:latin typeface="Times New Roman"/>
                        <a:cs typeface="Times New Roman"/>
                      </a:endParaRPr>
                    </a:p>
                  </a:txBody>
                  <a:tcPr marL="0" marR="0" marB="0" marT="0">
                    <a:lnB w="19050">
                      <a:solidFill>
                        <a:srgbClr val="005AAA"/>
                      </a:solidFill>
                      <a:prstDash val="dot"/>
                    </a:lnB>
                  </a:tcPr>
                </a:tc>
                <a:tc>
                  <a:txBody>
                    <a:bodyPr/>
                    <a:lstStyle/>
                    <a:p>
                      <a:pPr>
                        <a:lnSpc>
                          <a:spcPts val="1320"/>
                        </a:lnSpc>
                        <a:spcBef>
                          <a:spcPts val="204"/>
                        </a:spcBef>
                      </a:pPr>
                      <a:r>
                        <a:rPr dirty="0" sz="1200" spc="-25">
                          <a:solidFill>
                            <a:srgbClr val="231F20"/>
                          </a:solidFill>
                          <a:latin typeface="SimSun"/>
                          <a:cs typeface="SimSun"/>
                        </a:rPr>
                        <a:t>前言</a:t>
                      </a:r>
                      <a:endParaRPr sz="1200">
                        <a:latin typeface="SimSun"/>
                        <a:cs typeface="SimSun"/>
                      </a:endParaRPr>
                    </a:p>
                  </a:txBody>
                  <a:tcPr marL="0" marR="0" marB="0" marT="26034">
                    <a:lnB w="9525">
                      <a:solidFill>
                        <a:srgbClr val="4C4D4F"/>
                      </a:solidFill>
                      <a:prstDash val="dot"/>
                    </a:lnB>
                  </a:tcPr>
                </a:tc>
                <a:tc>
                  <a:txBody>
                    <a:bodyPr/>
                    <a:lstStyle/>
                    <a:p>
                      <a:pPr algn="r">
                        <a:lnSpc>
                          <a:spcPts val="1310"/>
                        </a:lnSpc>
                        <a:spcBef>
                          <a:spcPts val="210"/>
                        </a:spcBef>
                      </a:pPr>
                      <a:r>
                        <a:rPr dirty="0" sz="1200" spc="-25">
                          <a:solidFill>
                            <a:srgbClr val="4C4D4F"/>
                          </a:solidFill>
                          <a:latin typeface="Trebuchet MS"/>
                          <a:cs typeface="Trebuchet MS"/>
                        </a:rPr>
                        <a:t>001</a:t>
                      </a:r>
                      <a:endParaRPr sz="1200">
                        <a:latin typeface="Trebuchet MS"/>
                        <a:cs typeface="Trebuchet MS"/>
                      </a:endParaRPr>
                    </a:p>
                  </a:txBody>
                  <a:tcPr marL="0" marR="0" marB="0" marT="26670">
                    <a:lnB w="9525">
                      <a:solidFill>
                        <a:srgbClr val="4C4D4F"/>
                      </a:solidFill>
                      <a:prstDash val="dot"/>
                    </a:lnB>
                  </a:tcPr>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ts val="1330"/>
                        </a:lnSpc>
                        <a:spcBef>
                          <a:spcPts val="195"/>
                        </a:spcBef>
                      </a:pPr>
                      <a:r>
                        <a:rPr dirty="0" sz="1200" spc="-60">
                          <a:solidFill>
                            <a:srgbClr val="231F20"/>
                          </a:solidFill>
                          <a:latin typeface="SimSun"/>
                          <a:cs typeface="SimSun"/>
                        </a:rPr>
                        <a:t>應用駕駛 </a:t>
                      </a:r>
                      <a:r>
                        <a:rPr dirty="0" sz="1200">
                          <a:solidFill>
                            <a:srgbClr val="231F20"/>
                          </a:solidFill>
                          <a:latin typeface="Trebuchet MS"/>
                          <a:cs typeface="Trebuchet MS"/>
                        </a:rPr>
                        <a:t>04</a:t>
                      </a:r>
                      <a:r>
                        <a:rPr dirty="0" sz="1200" spc="-95">
                          <a:solidFill>
                            <a:srgbClr val="231F20"/>
                          </a:solidFill>
                          <a:latin typeface="Trebuchet MS"/>
                          <a:cs typeface="Trebuchet MS"/>
                        </a:rPr>
                        <a:t> </a:t>
                      </a:r>
                      <a:r>
                        <a:rPr dirty="0" sz="1200" spc="-10">
                          <a:solidFill>
                            <a:srgbClr val="231F20"/>
                          </a:solidFill>
                          <a:latin typeface="SimSun"/>
                          <a:cs typeface="SimSun"/>
                        </a:rPr>
                        <a:t>直行通過交岔路口</a:t>
                      </a:r>
                      <a:endParaRPr sz="1200">
                        <a:latin typeface="SimSun"/>
                        <a:cs typeface="SimSun"/>
                      </a:endParaRPr>
                    </a:p>
                  </a:txBody>
                  <a:tcPr marL="0" marR="0" marB="0" marT="24765">
                    <a:lnB w="9525">
                      <a:solidFill>
                        <a:srgbClr val="ED1A3A"/>
                      </a:solidFill>
                      <a:prstDash val="dot"/>
                    </a:lnB>
                  </a:tcPr>
                </a:tc>
                <a:tc>
                  <a:txBody>
                    <a:bodyPr/>
                    <a:lstStyle/>
                    <a:p>
                      <a:pPr algn="r">
                        <a:lnSpc>
                          <a:spcPts val="1300"/>
                        </a:lnSpc>
                        <a:spcBef>
                          <a:spcPts val="220"/>
                        </a:spcBef>
                      </a:pPr>
                      <a:r>
                        <a:rPr dirty="0" sz="1200" spc="-25">
                          <a:solidFill>
                            <a:srgbClr val="ED1A3A"/>
                          </a:solidFill>
                          <a:latin typeface="Trebuchet MS"/>
                          <a:cs typeface="Trebuchet MS"/>
                        </a:rPr>
                        <a:t>086</a:t>
                      </a:r>
                      <a:endParaRPr sz="1200">
                        <a:latin typeface="Trebuchet MS"/>
                        <a:cs typeface="Trebuchet MS"/>
                      </a:endParaRPr>
                    </a:p>
                  </a:txBody>
                  <a:tcPr marL="0" marR="0" marB="0" marT="27940">
                    <a:lnB w="9525">
                      <a:solidFill>
                        <a:srgbClr val="ED1A3A"/>
                      </a:solidFill>
                      <a:prstDash val="dot"/>
                    </a:lnB>
                  </a:tcPr>
                </a:tc>
                <a:tc rowSpan="6">
                  <a:txBody>
                    <a:bodyPr/>
                    <a:lstStyle/>
                    <a:p>
                      <a:pPr>
                        <a:lnSpc>
                          <a:spcPct val="100000"/>
                        </a:lnSpc>
                      </a:pPr>
                      <a:endParaRPr sz="1100">
                        <a:latin typeface="Times New Roman"/>
                        <a:cs typeface="Times New Roman"/>
                      </a:endParaRPr>
                    </a:p>
                  </a:txBody>
                  <a:tcPr marL="0" marR="0" marB="0" marT="0">
                    <a:lnB w="19050">
                      <a:solidFill>
                        <a:srgbClr val="ED1A3A"/>
                      </a:solidFill>
                      <a:prstDash val="dot"/>
                    </a:lnB>
                  </a:tcPr>
                </a:tc>
              </a:tr>
              <a:tr h="224790">
                <a:tc vMerge="1">
                  <a:txBody>
                    <a:bodyPr/>
                    <a:lstStyle/>
                    <a:p>
                      <a:pPr/>
                    </a:p>
                  </a:txBody>
                  <a:tcPr marL="0" marR="0" marB="0" marT="0">
                    <a:lnB w="19050">
                      <a:solidFill>
                        <a:srgbClr val="005AAA"/>
                      </a:solidFill>
                      <a:prstDash val="dot"/>
                    </a:lnB>
                  </a:tcPr>
                </a:tc>
                <a:tc>
                  <a:txBody>
                    <a:bodyPr/>
                    <a:lstStyle/>
                    <a:p>
                      <a:pPr>
                        <a:lnSpc>
                          <a:spcPts val="1325"/>
                        </a:lnSpc>
                        <a:spcBef>
                          <a:spcPts val="350"/>
                        </a:spcBef>
                      </a:pPr>
                      <a:r>
                        <a:rPr dirty="0" sz="1200" spc="-25">
                          <a:solidFill>
                            <a:srgbClr val="231F20"/>
                          </a:solidFill>
                          <a:latin typeface="SimSun"/>
                          <a:cs typeface="SimSun"/>
                        </a:rPr>
                        <a:t>目錄</a:t>
                      </a:r>
                      <a:endParaRPr sz="1200">
                        <a:latin typeface="SimSun"/>
                        <a:cs typeface="SimSun"/>
                      </a:endParaRPr>
                    </a:p>
                  </a:txBody>
                  <a:tcPr marL="0" marR="0" marB="0" marT="44450">
                    <a:lnT w="9525">
                      <a:solidFill>
                        <a:srgbClr val="4C4D4F"/>
                      </a:solidFill>
                      <a:prstDash val="dot"/>
                    </a:lnT>
                    <a:lnB w="9525">
                      <a:solidFill>
                        <a:srgbClr val="4C4D4F"/>
                      </a:solidFill>
                      <a:prstDash val="dot"/>
                    </a:lnB>
                  </a:tcPr>
                </a:tc>
                <a:tc>
                  <a:txBody>
                    <a:bodyPr/>
                    <a:lstStyle/>
                    <a:p>
                      <a:pPr algn="r">
                        <a:lnSpc>
                          <a:spcPts val="1315"/>
                        </a:lnSpc>
                        <a:spcBef>
                          <a:spcPts val="360"/>
                        </a:spcBef>
                      </a:pPr>
                      <a:r>
                        <a:rPr dirty="0" sz="1200" spc="-25">
                          <a:solidFill>
                            <a:srgbClr val="4C4D4F"/>
                          </a:solidFill>
                          <a:latin typeface="Trebuchet MS"/>
                          <a:cs typeface="Trebuchet MS"/>
                        </a:rPr>
                        <a:t>002</a:t>
                      </a:r>
                      <a:endParaRPr sz="1200">
                        <a:latin typeface="Trebuchet MS"/>
                        <a:cs typeface="Trebuchet MS"/>
                      </a:endParaRPr>
                    </a:p>
                  </a:txBody>
                  <a:tcPr marL="0" marR="0" marB="0" marT="45720">
                    <a:lnT w="9525">
                      <a:solidFill>
                        <a:srgbClr val="4C4D4F"/>
                      </a:solidFill>
                      <a:prstDash val="dot"/>
                    </a:lnT>
                    <a:lnB w="9525">
                      <a:solidFill>
                        <a:srgbClr val="4C4D4F"/>
                      </a:solidFill>
                      <a:prstDash val="dot"/>
                    </a:lnB>
                  </a:tcPr>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ts val="1335"/>
                        </a:lnSpc>
                        <a:spcBef>
                          <a:spcPts val="345"/>
                        </a:spcBef>
                      </a:pPr>
                      <a:r>
                        <a:rPr dirty="0" sz="1200" spc="-60">
                          <a:solidFill>
                            <a:srgbClr val="231F20"/>
                          </a:solidFill>
                          <a:latin typeface="SimSun"/>
                          <a:cs typeface="SimSun"/>
                        </a:rPr>
                        <a:t>應用駕駛 </a:t>
                      </a:r>
                      <a:r>
                        <a:rPr dirty="0" sz="1200">
                          <a:solidFill>
                            <a:srgbClr val="231F20"/>
                          </a:solidFill>
                          <a:latin typeface="Trebuchet MS"/>
                          <a:cs typeface="Trebuchet MS"/>
                        </a:rPr>
                        <a:t>05</a:t>
                      </a:r>
                      <a:r>
                        <a:rPr dirty="0" sz="1200" spc="-95">
                          <a:solidFill>
                            <a:srgbClr val="231F20"/>
                          </a:solidFill>
                          <a:latin typeface="Trebuchet MS"/>
                          <a:cs typeface="Trebuchet MS"/>
                        </a:rPr>
                        <a:t> </a:t>
                      </a:r>
                      <a:r>
                        <a:rPr dirty="0" sz="1200" spc="-10">
                          <a:solidFill>
                            <a:srgbClr val="231F20"/>
                          </a:solidFill>
                          <a:latin typeface="SimSun"/>
                          <a:cs typeface="SimSun"/>
                        </a:rPr>
                        <a:t>交岔路口右轉</a:t>
                      </a:r>
                      <a:endParaRPr sz="1200">
                        <a:latin typeface="SimSun"/>
                        <a:cs typeface="SimSun"/>
                      </a:endParaRPr>
                    </a:p>
                  </a:txBody>
                  <a:tcPr marL="0" marR="0" marB="0" marT="43815">
                    <a:lnT w="9525">
                      <a:solidFill>
                        <a:srgbClr val="ED1A3A"/>
                      </a:solidFill>
                      <a:prstDash val="dot"/>
                    </a:lnT>
                    <a:lnB w="9525">
                      <a:solidFill>
                        <a:srgbClr val="ED1A3A"/>
                      </a:solidFill>
                      <a:prstDash val="dot"/>
                    </a:lnB>
                  </a:tcPr>
                </a:tc>
                <a:tc>
                  <a:txBody>
                    <a:bodyPr/>
                    <a:lstStyle/>
                    <a:p>
                      <a:pPr algn="r">
                        <a:lnSpc>
                          <a:spcPts val="1305"/>
                        </a:lnSpc>
                        <a:spcBef>
                          <a:spcPts val="370"/>
                        </a:spcBef>
                      </a:pPr>
                      <a:r>
                        <a:rPr dirty="0" sz="1200" spc="-25">
                          <a:solidFill>
                            <a:srgbClr val="ED1A3A"/>
                          </a:solidFill>
                          <a:latin typeface="Trebuchet MS"/>
                          <a:cs typeface="Trebuchet MS"/>
                        </a:rPr>
                        <a:t>089</a:t>
                      </a:r>
                      <a:endParaRPr sz="1200">
                        <a:latin typeface="Trebuchet MS"/>
                        <a:cs typeface="Trebuchet MS"/>
                      </a:endParaRPr>
                    </a:p>
                  </a:txBody>
                  <a:tcPr marL="0" marR="0" marB="0" marT="46990">
                    <a:lnT w="9525">
                      <a:solidFill>
                        <a:srgbClr val="ED1A3A"/>
                      </a:solidFill>
                      <a:prstDash val="dot"/>
                    </a:lnT>
                    <a:lnB w="9525">
                      <a:solidFill>
                        <a:srgbClr val="ED1A3A"/>
                      </a:solidFill>
                      <a:prstDash val="dot"/>
                    </a:lnB>
                  </a:tcPr>
                </a:tc>
                <a:tc vMerge="1">
                  <a:txBody>
                    <a:bodyPr/>
                    <a:lstStyle/>
                    <a:p>
                      <a:pPr/>
                    </a:p>
                  </a:txBody>
                  <a:tcPr marL="0" marR="0" marB="0" marT="0">
                    <a:lnB w="19050">
                      <a:solidFill>
                        <a:srgbClr val="ED1A3A"/>
                      </a:solidFill>
                      <a:prstDash val="dot"/>
                    </a:lnB>
                  </a:tcPr>
                </a:tc>
              </a:tr>
              <a:tr h="224790">
                <a:tc vMerge="1">
                  <a:txBody>
                    <a:bodyPr/>
                    <a:lstStyle/>
                    <a:p>
                      <a:pPr/>
                    </a:p>
                  </a:txBody>
                  <a:tcPr marL="0" marR="0" marB="0" marT="0">
                    <a:lnB w="19050">
                      <a:solidFill>
                        <a:srgbClr val="005AAA"/>
                      </a:solidFill>
                      <a:prstDash val="dot"/>
                    </a:lnB>
                  </a:tcPr>
                </a:tc>
                <a:tc>
                  <a:txBody>
                    <a:bodyPr/>
                    <a:lstStyle/>
                    <a:p>
                      <a:pPr>
                        <a:lnSpc>
                          <a:spcPts val="1330"/>
                        </a:lnSpc>
                        <a:spcBef>
                          <a:spcPts val="345"/>
                        </a:spcBef>
                      </a:pPr>
                      <a:r>
                        <a:rPr dirty="0" sz="1200" spc="-60">
                          <a:solidFill>
                            <a:srgbClr val="231F20"/>
                          </a:solidFill>
                          <a:latin typeface="SimSun"/>
                          <a:cs typeface="SimSun"/>
                        </a:rPr>
                        <a:t>基本駕駛 </a:t>
                      </a:r>
                      <a:r>
                        <a:rPr dirty="0" sz="1200">
                          <a:solidFill>
                            <a:srgbClr val="231F20"/>
                          </a:solidFill>
                          <a:latin typeface="Trebuchet MS"/>
                          <a:cs typeface="Trebuchet MS"/>
                        </a:rPr>
                        <a:t>01</a:t>
                      </a:r>
                      <a:r>
                        <a:rPr dirty="0" sz="1200" spc="-95">
                          <a:solidFill>
                            <a:srgbClr val="231F20"/>
                          </a:solidFill>
                          <a:latin typeface="Trebuchet MS"/>
                          <a:cs typeface="Trebuchet MS"/>
                        </a:rPr>
                        <a:t> </a:t>
                      </a:r>
                      <a:r>
                        <a:rPr dirty="0" sz="1200" spc="-5">
                          <a:solidFill>
                            <a:srgbClr val="231F20"/>
                          </a:solidFill>
                          <a:latin typeface="SimSun"/>
                          <a:cs typeface="SimSun"/>
                        </a:rPr>
                        <a:t>上、下車輛方法與駕駛姿勢</a:t>
                      </a:r>
                      <a:endParaRPr sz="1200">
                        <a:latin typeface="SimSun"/>
                        <a:cs typeface="SimSun"/>
                      </a:endParaRPr>
                    </a:p>
                  </a:txBody>
                  <a:tcPr marL="0" marR="0" marB="0" marT="43815">
                    <a:lnT w="9525">
                      <a:solidFill>
                        <a:srgbClr val="4C4D4F"/>
                      </a:solidFill>
                      <a:prstDash val="dot"/>
                    </a:lnT>
                    <a:lnB w="9525">
                      <a:solidFill>
                        <a:srgbClr val="005AAA"/>
                      </a:solidFill>
                      <a:prstDash val="dot"/>
                    </a:lnB>
                  </a:tcPr>
                </a:tc>
                <a:tc>
                  <a:txBody>
                    <a:bodyPr/>
                    <a:lstStyle/>
                    <a:p>
                      <a:pPr algn="r">
                        <a:lnSpc>
                          <a:spcPts val="1320"/>
                        </a:lnSpc>
                        <a:spcBef>
                          <a:spcPts val="355"/>
                        </a:spcBef>
                      </a:pPr>
                      <a:r>
                        <a:rPr dirty="0" sz="1200" spc="-25">
                          <a:solidFill>
                            <a:srgbClr val="005AAA"/>
                          </a:solidFill>
                          <a:latin typeface="Trebuchet MS"/>
                          <a:cs typeface="Trebuchet MS"/>
                        </a:rPr>
                        <a:t>005</a:t>
                      </a:r>
                      <a:endParaRPr sz="1200">
                        <a:latin typeface="Trebuchet MS"/>
                        <a:cs typeface="Trebuchet MS"/>
                      </a:endParaRPr>
                    </a:p>
                  </a:txBody>
                  <a:tcPr marL="0" marR="0" marB="0" marT="45085">
                    <a:lnT w="9525">
                      <a:solidFill>
                        <a:srgbClr val="4C4D4F"/>
                      </a:solidFill>
                      <a:prstDash val="dot"/>
                    </a:lnT>
                    <a:lnB w="9525">
                      <a:solidFill>
                        <a:srgbClr val="005AAA"/>
                      </a:solidFill>
                      <a:prstDash val="dot"/>
                    </a:lnB>
                  </a:tcPr>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ts val="1340"/>
                        </a:lnSpc>
                        <a:spcBef>
                          <a:spcPts val="340"/>
                        </a:spcBef>
                      </a:pPr>
                      <a:r>
                        <a:rPr dirty="0" sz="1200" spc="-60">
                          <a:solidFill>
                            <a:srgbClr val="231F20"/>
                          </a:solidFill>
                          <a:latin typeface="SimSun"/>
                          <a:cs typeface="SimSun"/>
                        </a:rPr>
                        <a:t>應用駕駛 </a:t>
                      </a:r>
                      <a:r>
                        <a:rPr dirty="0" sz="1200">
                          <a:solidFill>
                            <a:srgbClr val="231F20"/>
                          </a:solidFill>
                          <a:latin typeface="Trebuchet MS"/>
                          <a:cs typeface="Trebuchet MS"/>
                        </a:rPr>
                        <a:t>06</a:t>
                      </a:r>
                      <a:r>
                        <a:rPr dirty="0" sz="1200" spc="-95">
                          <a:solidFill>
                            <a:srgbClr val="231F20"/>
                          </a:solidFill>
                          <a:latin typeface="Trebuchet MS"/>
                          <a:cs typeface="Trebuchet MS"/>
                        </a:rPr>
                        <a:t> </a:t>
                      </a:r>
                      <a:r>
                        <a:rPr dirty="0" sz="1200" spc="-10">
                          <a:solidFill>
                            <a:srgbClr val="231F20"/>
                          </a:solidFill>
                          <a:latin typeface="SimSun"/>
                          <a:cs typeface="SimSun"/>
                        </a:rPr>
                        <a:t>交岔路口左轉</a:t>
                      </a:r>
                      <a:endParaRPr sz="1200">
                        <a:latin typeface="SimSun"/>
                        <a:cs typeface="SimSun"/>
                      </a:endParaRPr>
                    </a:p>
                  </a:txBody>
                  <a:tcPr marL="0" marR="0" marB="0" marT="43180">
                    <a:lnT w="9525">
                      <a:solidFill>
                        <a:srgbClr val="ED1A3A"/>
                      </a:solidFill>
                      <a:prstDash val="dot"/>
                    </a:lnT>
                    <a:lnB w="9525">
                      <a:solidFill>
                        <a:srgbClr val="ED1A3A"/>
                      </a:solidFill>
                      <a:prstDash val="dot"/>
                    </a:lnB>
                  </a:tcPr>
                </a:tc>
                <a:tc>
                  <a:txBody>
                    <a:bodyPr/>
                    <a:lstStyle/>
                    <a:p>
                      <a:pPr algn="r">
                        <a:lnSpc>
                          <a:spcPts val="1315"/>
                        </a:lnSpc>
                        <a:spcBef>
                          <a:spcPts val="365"/>
                        </a:spcBef>
                      </a:pPr>
                      <a:r>
                        <a:rPr dirty="0" sz="1200" spc="-25">
                          <a:solidFill>
                            <a:srgbClr val="ED1A3A"/>
                          </a:solidFill>
                          <a:latin typeface="Trebuchet MS"/>
                          <a:cs typeface="Trebuchet MS"/>
                        </a:rPr>
                        <a:t>092</a:t>
                      </a:r>
                      <a:endParaRPr sz="1200">
                        <a:latin typeface="Trebuchet MS"/>
                        <a:cs typeface="Trebuchet MS"/>
                      </a:endParaRPr>
                    </a:p>
                  </a:txBody>
                  <a:tcPr marL="0" marR="0" marB="0" marT="46355">
                    <a:lnT w="9525">
                      <a:solidFill>
                        <a:srgbClr val="ED1A3A"/>
                      </a:solidFill>
                      <a:prstDash val="dot"/>
                    </a:lnT>
                    <a:lnB w="9525">
                      <a:solidFill>
                        <a:srgbClr val="ED1A3A"/>
                      </a:solidFill>
                      <a:prstDash val="dot"/>
                    </a:lnB>
                  </a:tcPr>
                </a:tc>
                <a:tc vMerge="1">
                  <a:txBody>
                    <a:bodyPr/>
                    <a:lstStyle/>
                    <a:p>
                      <a:pPr/>
                    </a:p>
                  </a:txBody>
                  <a:tcPr marL="0" marR="0" marB="0" marT="0">
                    <a:lnB w="19050">
                      <a:solidFill>
                        <a:srgbClr val="ED1A3A"/>
                      </a:solidFill>
                      <a:prstDash val="dot"/>
                    </a:lnB>
                  </a:tcPr>
                </a:tc>
              </a:tr>
              <a:tr h="224790">
                <a:tc vMerge="1">
                  <a:txBody>
                    <a:bodyPr/>
                    <a:lstStyle/>
                    <a:p>
                      <a:pPr/>
                    </a:p>
                  </a:txBody>
                  <a:tcPr marL="0" marR="0" marB="0" marT="0">
                    <a:lnB w="19050">
                      <a:solidFill>
                        <a:srgbClr val="005AAA"/>
                      </a:solidFill>
                      <a:prstDash val="dot"/>
                    </a:lnB>
                  </a:tcPr>
                </a:tc>
                <a:tc>
                  <a:txBody>
                    <a:bodyPr/>
                    <a:lstStyle/>
                    <a:p>
                      <a:pPr>
                        <a:lnSpc>
                          <a:spcPts val="1335"/>
                        </a:lnSpc>
                        <a:spcBef>
                          <a:spcPts val="340"/>
                        </a:spcBef>
                      </a:pPr>
                      <a:r>
                        <a:rPr dirty="0" sz="1200" spc="-60">
                          <a:solidFill>
                            <a:srgbClr val="231F20"/>
                          </a:solidFill>
                          <a:latin typeface="SimSun"/>
                          <a:cs typeface="SimSun"/>
                        </a:rPr>
                        <a:t>基本駕駛 </a:t>
                      </a:r>
                      <a:r>
                        <a:rPr dirty="0" sz="1200">
                          <a:solidFill>
                            <a:srgbClr val="231F20"/>
                          </a:solidFill>
                          <a:latin typeface="Trebuchet MS"/>
                          <a:cs typeface="Trebuchet MS"/>
                        </a:rPr>
                        <a:t>02</a:t>
                      </a:r>
                      <a:r>
                        <a:rPr dirty="0" sz="1200" spc="-95">
                          <a:solidFill>
                            <a:srgbClr val="231F20"/>
                          </a:solidFill>
                          <a:latin typeface="Trebuchet MS"/>
                          <a:cs typeface="Trebuchet MS"/>
                        </a:rPr>
                        <a:t> </a:t>
                      </a:r>
                      <a:r>
                        <a:rPr dirty="0" sz="1200" spc="-5">
                          <a:solidFill>
                            <a:srgbClr val="231F20"/>
                          </a:solidFill>
                          <a:latin typeface="SimSun"/>
                          <a:cs typeface="SimSun"/>
                        </a:rPr>
                        <a:t>汽車構造與駕駛裝置的操作</a:t>
                      </a:r>
                      <a:endParaRPr sz="1200">
                        <a:latin typeface="SimSun"/>
                        <a:cs typeface="SimSun"/>
                      </a:endParaRPr>
                    </a:p>
                  </a:txBody>
                  <a:tcPr marL="0" marR="0" marB="0" marT="43180">
                    <a:lnT w="9525">
                      <a:solidFill>
                        <a:srgbClr val="005AAA"/>
                      </a:solidFill>
                      <a:prstDash val="dot"/>
                    </a:lnT>
                    <a:lnB w="9525">
                      <a:solidFill>
                        <a:srgbClr val="005AAA"/>
                      </a:solidFill>
                      <a:prstDash val="dot"/>
                    </a:lnB>
                  </a:tcPr>
                </a:tc>
                <a:tc>
                  <a:txBody>
                    <a:bodyPr/>
                    <a:lstStyle/>
                    <a:p>
                      <a:pPr algn="r">
                        <a:lnSpc>
                          <a:spcPts val="1325"/>
                        </a:lnSpc>
                        <a:spcBef>
                          <a:spcPts val="350"/>
                        </a:spcBef>
                      </a:pPr>
                      <a:r>
                        <a:rPr dirty="0" sz="1200" spc="-25">
                          <a:solidFill>
                            <a:srgbClr val="005AAA"/>
                          </a:solidFill>
                          <a:latin typeface="Trebuchet MS"/>
                          <a:cs typeface="Trebuchet MS"/>
                        </a:rPr>
                        <a:t>010</a:t>
                      </a:r>
                      <a:endParaRPr sz="1200">
                        <a:latin typeface="Trebuchet MS"/>
                        <a:cs typeface="Trebuchet MS"/>
                      </a:endParaRPr>
                    </a:p>
                  </a:txBody>
                  <a:tcPr marL="0" marR="0" marB="0" marT="44450">
                    <a:lnT w="9525">
                      <a:solidFill>
                        <a:srgbClr val="005AAA"/>
                      </a:solidFill>
                      <a:prstDash val="dot"/>
                    </a:lnT>
                    <a:lnB w="9525">
                      <a:solidFill>
                        <a:srgbClr val="005AAA"/>
                      </a:solidFill>
                      <a:prstDash val="dot"/>
                    </a:lnB>
                  </a:tcPr>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ts val="1345"/>
                        </a:lnSpc>
                        <a:spcBef>
                          <a:spcPts val="334"/>
                        </a:spcBef>
                      </a:pPr>
                      <a:r>
                        <a:rPr dirty="0" sz="1200" spc="-60">
                          <a:solidFill>
                            <a:srgbClr val="231F20"/>
                          </a:solidFill>
                          <a:latin typeface="SimSun"/>
                          <a:cs typeface="SimSun"/>
                        </a:rPr>
                        <a:t>應用駕駛 </a:t>
                      </a:r>
                      <a:r>
                        <a:rPr dirty="0" sz="1200">
                          <a:solidFill>
                            <a:srgbClr val="231F20"/>
                          </a:solidFill>
                          <a:latin typeface="Trebuchet MS"/>
                          <a:cs typeface="Trebuchet MS"/>
                        </a:rPr>
                        <a:t>07</a:t>
                      </a:r>
                      <a:r>
                        <a:rPr dirty="0" sz="1200" spc="-95">
                          <a:solidFill>
                            <a:srgbClr val="231F20"/>
                          </a:solidFill>
                          <a:latin typeface="Trebuchet MS"/>
                          <a:cs typeface="Trebuchet MS"/>
                        </a:rPr>
                        <a:t> </a:t>
                      </a:r>
                      <a:r>
                        <a:rPr dirty="0" sz="1200" spc="-5">
                          <a:solidFill>
                            <a:srgbClr val="231F20"/>
                          </a:solidFill>
                          <a:latin typeface="SimSun"/>
                          <a:cs typeface="SimSun"/>
                        </a:rPr>
                        <a:t>通過視野不佳的交岔路口</a:t>
                      </a:r>
                      <a:endParaRPr sz="1200">
                        <a:latin typeface="SimSun"/>
                        <a:cs typeface="SimSun"/>
                      </a:endParaRPr>
                    </a:p>
                  </a:txBody>
                  <a:tcPr marL="0" marR="0" marB="0" marT="42544">
                    <a:lnT w="9525">
                      <a:solidFill>
                        <a:srgbClr val="ED1A3A"/>
                      </a:solidFill>
                      <a:prstDash val="dot"/>
                    </a:lnT>
                    <a:lnB w="9525">
                      <a:solidFill>
                        <a:srgbClr val="ED1A3A"/>
                      </a:solidFill>
                      <a:prstDash val="dot"/>
                    </a:lnB>
                  </a:tcPr>
                </a:tc>
                <a:tc>
                  <a:txBody>
                    <a:bodyPr/>
                    <a:lstStyle/>
                    <a:p>
                      <a:pPr algn="r">
                        <a:lnSpc>
                          <a:spcPts val="1320"/>
                        </a:lnSpc>
                        <a:spcBef>
                          <a:spcPts val="359"/>
                        </a:spcBef>
                      </a:pPr>
                      <a:r>
                        <a:rPr dirty="0" sz="1200" spc="-25">
                          <a:solidFill>
                            <a:srgbClr val="ED1A3A"/>
                          </a:solidFill>
                          <a:latin typeface="Trebuchet MS"/>
                          <a:cs typeface="Trebuchet MS"/>
                        </a:rPr>
                        <a:t>095</a:t>
                      </a:r>
                      <a:endParaRPr sz="1200">
                        <a:latin typeface="Trebuchet MS"/>
                        <a:cs typeface="Trebuchet MS"/>
                      </a:endParaRPr>
                    </a:p>
                  </a:txBody>
                  <a:tcPr marL="0" marR="0" marB="0" marT="45719">
                    <a:lnT w="9525">
                      <a:solidFill>
                        <a:srgbClr val="ED1A3A"/>
                      </a:solidFill>
                      <a:prstDash val="dot"/>
                    </a:lnT>
                    <a:lnB w="9525">
                      <a:solidFill>
                        <a:srgbClr val="ED1A3A"/>
                      </a:solidFill>
                      <a:prstDash val="dot"/>
                    </a:lnB>
                  </a:tcPr>
                </a:tc>
                <a:tc vMerge="1">
                  <a:txBody>
                    <a:bodyPr/>
                    <a:lstStyle/>
                    <a:p>
                      <a:pPr/>
                    </a:p>
                  </a:txBody>
                  <a:tcPr marL="0" marR="0" marB="0" marT="0">
                    <a:lnB w="19050">
                      <a:solidFill>
                        <a:srgbClr val="ED1A3A"/>
                      </a:solidFill>
                      <a:prstDash val="dot"/>
                    </a:lnB>
                  </a:tcPr>
                </a:tc>
              </a:tr>
              <a:tr h="224790">
                <a:tc vMerge="1">
                  <a:txBody>
                    <a:bodyPr/>
                    <a:lstStyle/>
                    <a:p>
                      <a:pPr/>
                    </a:p>
                  </a:txBody>
                  <a:tcPr marL="0" marR="0" marB="0" marT="0">
                    <a:lnB w="19050">
                      <a:solidFill>
                        <a:srgbClr val="005AAA"/>
                      </a:solidFill>
                      <a:prstDash val="dot"/>
                    </a:lnB>
                  </a:tcPr>
                </a:tc>
                <a:tc>
                  <a:txBody>
                    <a:bodyPr/>
                    <a:lstStyle/>
                    <a:p>
                      <a:pPr>
                        <a:lnSpc>
                          <a:spcPts val="1340"/>
                        </a:lnSpc>
                        <a:spcBef>
                          <a:spcPts val="335"/>
                        </a:spcBef>
                      </a:pPr>
                      <a:r>
                        <a:rPr dirty="0" sz="1200" spc="-60">
                          <a:solidFill>
                            <a:srgbClr val="231F20"/>
                          </a:solidFill>
                          <a:latin typeface="SimSun"/>
                          <a:cs typeface="SimSun"/>
                        </a:rPr>
                        <a:t>基本駕駛 </a:t>
                      </a:r>
                      <a:r>
                        <a:rPr dirty="0" sz="1200">
                          <a:solidFill>
                            <a:srgbClr val="231F20"/>
                          </a:solidFill>
                          <a:latin typeface="Trebuchet MS"/>
                          <a:cs typeface="Trebuchet MS"/>
                        </a:rPr>
                        <a:t>03</a:t>
                      </a:r>
                      <a:r>
                        <a:rPr dirty="0" sz="1200" spc="-95">
                          <a:solidFill>
                            <a:srgbClr val="231F20"/>
                          </a:solidFill>
                          <a:latin typeface="Trebuchet MS"/>
                          <a:cs typeface="Trebuchet MS"/>
                        </a:rPr>
                        <a:t> </a:t>
                      </a:r>
                      <a:r>
                        <a:rPr dirty="0" sz="1200" spc="-10">
                          <a:solidFill>
                            <a:srgbClr val="231F20"/>
                          </a:solidFill>
                          <a:latin typeface="SimSun"/>
                          <a:cs typeface="SimSun"/>
                        </a:rPr>
                        <a:t>起步與停車</a:t>
                      </a:r>
                      <a:endParaRPr sz="1200">
                        <a:latin typeface="SimSun"/>
                        <a:cs typeface="SimSun"/>
                      </a:endParaRPr>
                    </a:p>
                  </a:txBody>
                  <a:tcPr marL="0" marR="0" marB="0" marT="42545">
                    <a:lnT w="9525">
                      <a:solidFill>
                        <a:srgbClr val="005AAA"/>
                      </a:solidFill>
                      <a:prstDash val="dot"/>
                    </a:lnT>
                    <a:lnB w="9525">
                      <a:solidFill>
                        <a:srgbClr val="005AAA"/>
                      </a:solidFill>
                      <a:prstDash val="dot"/>
                    </a:lnB>
                  </a:tcPr>
                </a:tc>
                <a:tc>
                  <a:txBody>
                    <a:bodyPr/>
                    <a:lstStyle/>
                    <a:p>
                      <a:pPr algn="r">
                        <a:lnSpc>
                          <a:spcPts val="1330"/>
                        </a:lnSpc>
                        <a:spcBef>
                          <a:spcPts val="345"/>
                        </a:spcBef>
                      </a:pPr>
                      <a:r>
                        <a:rPr dirty="0" sz="1200" spc="-25">
                          <a:solidFill>
                            <a:srgbClr val="005AAA"/>
                          </a:solidFill>
                          <a:latin typeface="Trebuchet MS"/>
                          <a:cs typeface="Trebuchet MS"/>
                        </a:rPr>
                        <a:t>023</a:t>
                      </a:r>
                      <a:endParaRPr sz="1200">
                        <a:latin typeface="Trebuchet MS"/>
                        <a:cs typeface="Trebuchet MS"/>
                      </a:endParaRPr>
                    </a:p>
                  </a:txBody>
                  <a:tcPr marL="0" marR="0" marB="0" marT="43815">
                    <a:lnT w="9525">
                      <a:solidFill>
                        <a:srgbClr val="005AAA"/>
                      </a:solidFill>
                      <a:prstDash val="dot"/>
                    </a:lnT>
                    <a:lnB w="9525">
                      <a:solidFill>
                        <a:srgbClr val="005AAA"/>
                      </a:solidFill>
                      <a:prstDash val="dot"/>
                    </a:lnB>
                  </a:tcPr>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ts val="1350"/>
                        </a:lnSpc>
                        <a:spcBef>
                          <a:spcPts val="330"/>
                        </a:spcBef>
                      </a:pPr>
                      <a:r>
                        <a:rPr dirty="0" sz="1200" spc="-60">
                          <a:solidFill>
                            <a:srgbClr val="231F20"/>
                          </a:solidFill>
                          <a:latin typeface="SimSun"/>
                          <a:cs typeface="SimSun"/>
                        </a:rPr>
                        <a:t>應用駕駛 </a:t>
                      </a:r>
                      <a:r>
                        <a:rPr dirty="0" sz="1200">
                          <a:solidFill>
                            <a:srgbClr val="231F20"/>
                          </a:solidFill>
                          <a:latin typeface="Trebuchet MS"/>
                          <a:cs typeface="Trebuchet MS"/>
                        </a:rPr>
                        <a:t>08</a:t>
                      </a:r>
                      <a:r>
                        <a:rPr dirty="0" sz="1200" spc="-95">
                          <a:solidFill>
                            <a:srgbClr val="231F20"/>
                          </a:solidFill>
                          <a:latin typeface="Trebuchet MS"/>
                          <a:cs typeface="Trebuchet MS"/>
                        </a:rPr>
                        <a:t> </a:t>
                      </a:r>
                      <a:r>
                        <a:rPr dirty="0" sz="1200" spc="-10">
                          <a:solidFill>
                            <a:srgbClr val="231F20"/>
                          </a:solidFill>
                          <a:latin typeface="SimSun"/>
                          <a:cs typeface="SimSun"/>
                        </a:rPr>
                        <a:t>通過鐵路平交道</a:t>
                      </a:r>
                      <a:endParaRPr sz="1200">
                        <a:latin typeface="SimSun"/>
                        <a:cs typeface="SimSun"/>
                      </a:endParaRPr>
                    </a:p>
                  </a:txBody>
                  <a:tcPr marL="0" marR="0" marB="0" marT="41910">
                    <a:lnT w="9525">
                      <a:solidFill>
                        <a:srgbClr val="ED1A3A"/>
                      </a:solidFill>
                      <a:prstDash val="dot"/>
                    </a:lnT>
                    <a:lnB w="9525">
                      <a:solidFill>
                        <a:srgbClr val="ED1A3A"/>
                      </a:solidFill>
                      <a:prstDash val="dot"/>
                    </a:lnB>
                  </a:tcPr>
                </a:tc>
                <a:tc>
                  <a:txBody>
                    <a:bodyPr/>
                    <a:lstStyle/>
                    <a:p>
                      <a:pPr algn="r">
                        <a:lnSpc>
                          <a:spcPts val="1325"/>
                        </a:lnSpc>
                        <a:spcBef>
                          <a:spcPts val="355"/>
                        </a:spcBef>
                      </a:pPr>
                      <a:r>
                        <a:rPr dirty="0" sz="1200" spc="-25">
                          <a:solidFill>
                            <a:srgbClr val="ED1A3A"/>
                          </a:solidFill>
                          <a:latin typeface="Trebuchet MS"/>
                          <a:cs typeface="Trebuchet MS"/>
                        </a:rPr>
                        <a:t>097</a:t>
                      </a:r>
                      <a:endParaRPr sz="1200">
                        <a:latin typeface="Trebuchet MS"/>
                        <a:cs typeface="Trebuchet MS"/>
                      </a:endParaRPr>
                    </a:p>
                  </a:txBody>
                  <a:tcPr marL="0" marR="0" marB="0" marT="45085">
                    <a:lnT w="9525">
                      <a:solidFill>
                        <a:srgbClr val="ED1A3A"/>
                      </a:solidFill>
                      <a:prstDash val="dot"/>
                    </a:lnT>
                    <a:lnB w="9525">
                      <a:solidFill>
                        <a:srgbClr val="ED1A3A"/>
                      </a:solidFill>
                      <a:prstDash val="dot"/>
                    </a:lnB>
                  </a:tcPr>
                </a:tc>
                <a:tc vMerge="1">
                  <a:txBody>
                    <a:bodyPr/>
                    <a:lstStyle/>
                    <a:p>
                      <a:pPr/>
                    </a:p>
                  </a:txBody>
                  <a:tcPr marL="0" marR="0" marB="0" marT="0">
                    <a:lnB w="19050">
                      <a:solidFill>
                        <a:srgbClr val="ED1A3A"/>
                      </a:solidFill>
                      <a:prstDash val="dot"/>
                    </a:lnB>
                  </a:tcPr>
                </a:tc>
              </a:tr>
              <a:tr h="224790">
                <a:tc vMerge="1">
                  <a:txBody>
                    <a:bodyPr/>
                    <a:lstStyle/>
                    <a:p>
                      <a:pPr/>
                    </a:p>
                  </a:txBody>
                  <a:tcPr marL="0" marR="0" marB="0" marT="0">
                    <a:lnB w="19050">
                      <a:solidFill>
                        <a:srgbClr val="005AAA"/>
                      </a:solidFill>
                      <a:prstDash val="dot"/>
                    </a:lnB>
                  </a:tcPr>
                </a:tc>
                <a:tc>
                  <a:txBody>
                    <a:bodyPr/>
                    <a:lstStyle/>
                    <a:p>
                      <a:pPr>
                        <a:lnSpc>
                          <a:spcPts val="1345"/>
                        </a:lnSpc>
                        <a:spcBef>
                          <a:spcPts val="330"/>
                        </a:spcBef>
                      </a:pPr>
                      <a:r>
                        <a:rPr dirty="0" sz="1200" spc="-60">
                          <a:solidFill>
                            <a:srgbClr val="231F20"/>
                          </a:solidFill>
                          <a:latin typeface="SimSun"/>
                          <a:cs typeface="SimSun"/>
                        </a:rPr>
                        <a:t>基本駕駛 </a:t>
                      </a:r>
                      <a:r>
                        <a:rPr dirty="0" sz="1200">
                          <a:solidFill>
                            <a:srgbClr val="231F20"/>
                          </a:solidFill>
                          <a:latin typeface="Trebuchet MS"/>
                          <a:cs typeface="Trebuchet MS"/>
                        </a:rPr>
                        <a:t>04</a:t>
                      </a:r>
                      <a:r>
                        <a:rPr dirty="0" sz="1200" spc="-95">
                          <a:solidFill>
                            <a:srgbClr val="231F20"/>
                          </a:solidFill>
                          <a:latin typeface="Trebuchet MS"/>
                          <a:cs typeface="Trebuchet MS"/>
                        </a:rPr>
                        <a:t> </a:t>
                      </a:r>
                      <a:r>
                        <a:rPr dirty="0" sz="1200" spc="-5">
                          <a:solidFill>
                            <a:srgbClr val="231F20"/>
                          </a:solidFill>
                          <a:latin typeface="SimSun"/>
                          <a:cs typeface="SimSun"/>
                        </a:rPr>
                        <a:t>加速、換檔、減速與緊急煞車</a:t>
                      </a:r>
                      <a:endParaRPr sz="1200">
                        <a:latin typeface="SimSun"/>
                        <a:cs typeface="SimSun"/>
                      </a:endParaRPr>
                    </a:p>
                  </a:txBody>
                  <a:tcPr marL="0" marR="0" marB="0" marT="41910">
                    <a:lnT w="9525">
                      <a:solidFill>
                        <a:srgbClr val="005AAA"/>
                      </a:solidFill>
                      <a:prstDash val="dot"/>
                    </a:lnT>
                    <a:lnB w="9525">
                      <a:solidFill>
                        <a:srgbClr val="005AAA"/>
                      </a:solidFill>
                      <a:prstDash val="dot"/>
                    </a:lnB>
                  </a:tcPr>
                </a:tc>
                <a:tc>
                  <a:txBody>
                    <a:bodyPr/>
                    <a:lstStyle/>
                    <a:p>
                      <a:pPr algn="r">
                        <a:lnSpc>
                          <a:spcPts val="1335"/>
                        </a:lnSpc>
                        <a:spcBef>
                          <a:spcPts val="340"/>
                        </a:spcBef>
                      </a:pPr>
                      <a:r>
                        <a:rPr dirty="0" sz="1200" spc="-25">
                          <a:solidFill>
                            <a:srgbClr val="005AAA"/>
                          </a:solidFill>
                          <a:latin typeface="Trebuchet MS"/>
                          <a:cs typeface="Trebuchet MS"/>
                        </a:rPr>
                        <a:t>030</a:t>
                      </a:r>
                      <a:endParaRPr sz="1200">
                        <a:latin typeface="Trebuchet MS"/>
                        <a:cs typeface="Trebuchet MS"/>
                      </a:endParaRPr>
                    </a:p>
                  </a:txBody>
                  <a:tcPr marL="0" marR="0" marB="0" marT="43180">
                    <a:lnT w="9525">
                      <a:solidFill>
                        <a:srgbClr val="005AAA"/>
                      </a:solidFill>
                      <a:prstDash val="dot"/>
                    </a:lnT>
                    <a:lnB w="9525">
                      <a:solidFill>
                        <a:srgbClr val="005AAA"/>
                      </a:solidFill>
                      <a:prstDash val="dot"/>
                    </a:lnB>
                  </a:tcPr>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lnB w="19050">
                      <a:solidFill>
                        <a:srgbClr val="ED1A3A"/>
                      </a:solidFill>
                      <a:prstDash val="dot"/>
                    </a:lnB>
                  </a:tcPr>
                </a:tc>
                <a:tc>
                  <a:txBody>
                    <a:bodyPr/>
                    <a:lstStyle/>
                    <a:p>
                      <a:pPr>
                        <a:lnSpc>
                          <a:spcPts val="1390"/>
                        </a:lnSpc>
                        <a:spcBef>
                          <a:spcPts val="325"/>
                        </a:spcBef>
                      </a:pPr>
                      <a:r>
                        <a:rPr dirty="0" sz="1200" spc="-60">
                          <a:solidFill>
                            <a:srgbClr val="231F20"/>
                          </a:solidFill>
                          <a:latin typeface="SimSun"/>
                          <a:cs typeface="SimSun"/>
                        </a:rPr>
                        <a:t>應用駕駛 </a:t>
                      </a:r>
                      <a:r>
                        <a:rPr dirty="0" sz="1200">
                          <a:solidFill>
                            <a:srgbClr val="231F20"/>
                          </a:solidFill>
                          <a:latin typeface="Trebuchet MS"/>
                          <a:cs typeface="Trebuchet MS"/>
                        </a:rPr>
                        <a:t>09</a:t>
                      </a:r>
                      <a:r>
                        <a:rPr dirty="0" sz="1200" spc="-95">
                          <a:solidFill>
                            <a:srgbClr val="231F20"/>
                          </a:solidFill>
                          <a:latin typeface="Trebuchet MS"/>
                          <a:cs typeface="Trebuchet MS"/>
                        </a:rPr>
                        <a:t> </a:t>
                      </a:r>
                      <a:r>
                        <a:rPr dirty="0" sz="1200" spc="-10">
                          <a:solidFill>
                            <a:srgbClr val="231F20"/>
                          </a:solidFill>
                          <a:latin typeface="SimSun"/>
                          <a:cs typeface="SimSun"/>
                        </a:rPr>
                        <a:t>考試場地練習</a:t>
                      </a:r>
                      <a:endParaRPr sz="1200">
                        <a:latin typeface="SimSun"/>
                        <a:cs typeface="SimSun"/>
                      </a:endParaRPr>
                    </a:p>
                  </a:txBody>
                  <a:tcPr marL="0" marR="0" marB="0" marT="41275">
                    <a:lnT w="9525">
                      <a:solidFill>
                        <a:srgbClr val="ED1A3A"/>
                      </a:solidFill>
                      <a:prstDash val="dot"/>
                    </a:lnT>
                    <a:lnB w="19050">
                      <a:solidFill>
                        <a:srgbClr val="ED1A3A"/>
                      </a:solidFill>
                      <a:prstDash val="dot"/>
                    </a:lnB>
                  </a:tcPr>
                </a:tc>
                <a:tc>
                  <a:txBody>
                    <a:bodyPr/>
                    <a:lstStyle/>
                    <a:p>
                      <a:pPr algn="r">
                        <a:lnSpc>
                          <a:spcPts val="1365"/>
                        </a:lnSpc>
                        <a:spcBef>
                          <a:spcPts val="350"/>
                        </a:spcBef>
                      </a:pPr>
                      <a:r>
                        <a:rPr dirty="0" sz="1200" spc="-25">
                          <a:solidFill>
                            <a:srgbClr val="ED1A3A"/>
                          </a:solidFill>
                          <a:latin typeface="Trebuchet MS"/>
                          <a:cs typeface="Trebuchet MS"/>
                        </a:rPr>
                        <a:t>099</a:t>
                      </a:r>
                      <a:endParaRPr sz="1200">
                        <a:latin typeface="Trebuchet MS"/>
                        <a:cs typeface="Trebuchet MS"/>
                      </a:endParaRPr>
                    </a:p>
                  </a:txBody>
                  <a:tcPr marL="0" marR="0" marB="0" marT="44450">
                    <a:lnT w="9525">
                      <a:solidFill>
                        <a:srgbClr val="ED1A3A"/>
                      </a:solidFill>
                      <a:prstDash val="dot"/>
                    </a:lnT>
                    <a:lnB w="19050">
                      <a:solidFill>
                        <a:srgbClr val="ED1A3A"/>
                      </a:solidFill>
                      <a:prstDash val="dot"/>
                    </a:lnB>
                  </a:tcPr>
                </a:tc>
                <a:tc vMerge="1">
                  <a:txBody>
                    <a:bodyPr/>
                    <a:lstStyle/>
                    <a:p>
                      <a:pPr/>
                    </a:p>
                  </a:txBody>
                  <a:tcPr marL="0" marR="0" marB="0" marT="0">
                    <a:lnB w="19050">
                      <a:solidFill>
                        <a:srgbClr val="ED1A3A"/>
                      </a:solidFill>
                      <a:prstDash val="dot"/>
                    </a:lnB>
                  </a:tcPr>
                </a:tc>
              </a:tr>
              <a:tr h="224790">
                <a:tc vMerge="1">
                  <a:txBody>
                    <a:bodyPr/>
                    <a:lstStyle/>
                    <a:p>
                      <a:pPr/>
                    </a:p>
                  </a:txBody>
                  <a:tcPr marL="0" marR="0" marB="0" marT="0">
                    <a:lnB w="19050">
                      <a:solidFill>
                        <a:srgbClr val="005AAA"/>
                      </a:solidFill>
                      <a:prstDash val="dot"/>
                    </a:lnB>
                  </a:tcPr>
                </a:tc>
                <a:tc>
                  <a:txBody>
                    <a:bodyPr/>
                    <a:lstStyle/>
                    <a:p>
                      <a:pPr>
                        <a:lnSpc>
                          <a:spcPts val="1350"/>
                        </a:lnSpc>
                        <a:spcBef>
                          <a:spcPts val="325"/>
                        </a:spcBef>
                      </a:pPr>
                      <a:r>
                        <a:rPr dirty="0" sz="1200" spc="-60">
                          <a:solidFill>
                            <a:srgbClr val="231F20"/>
                          </a:solidFill>
                          <a:latin typeface="SimSun"/>
                          <a:cs typeface="SimSun"/>
                        </a:rPr>
                        <a:t>基本駕駛 </a:t>
                      </a:r>
                      <a:r>
                        <a:rPr dirty="0" sz="1200">
                          <a:solidFill>
                            <a:srgbClr val="231F20"/>
                          </a:solidFill>
                          <a:latin typeface="Trebuchet MS"/>
                          <a:cs typeface="Trebuchet MS"/>
                        </a:rPr>
                        <a:t>05</a:t>
                      </a:r>
                      <a:r>
                        <a:rPr dirty="0" sz="1200" spc="-95">
                          <a:solidFill>
                            <a:srgbClr val="231F20"/>
                          </a:solidFill>
                          <a:latin typeface="Trebuchet MS"/>
                          <a:cs typeface="Trebuchet MS"/>
                        </a:rPr>
                        <a:t> </a:t>
                      </a:r>
                      <a:r>
                        <a:rPr dirty="0" sz="1200" spc="-5">
                          <a:solidFill>
                            <a:srgbClr val="231F20"/>
                          </a:solidFill>
                          <a:latin typeface="SimSun"/>
                          <a:cs typeface="SimSun"/>
                        </a:rPr>
                        <a:t>行車路線及位置的選擇</a:t>
                      </a:r>
                      <a:endParaRPr sz="1200">
                        <a:latin typeface="SimSun"/>
                        <a:cs typeface="SimSun"/>
                      </a:endParaRPr>
                    </a:p>
                  </a:txBody>
                  <a:tcPr marL="0" marR="0" marB="0" marT="41275">
                    <a:lnT w="9525">
                      <a:solidFill>
                        <a:srgbClr val="005AAA"/>
                      </a:solidFill>
                      <a:prstDash val="dot"/>
                    </a:lnT>
                    <a:lnB w="9525">
                      <a:solidFill>
                        <a:srgbClr val="005AAA"/>
                      </a:solidFill>
                      <a:prstDash val="dot"/>
                    </a:lnB>
                  </a:tcPr>
                </a:tc>
                <a:tc>
                  <a:txBody>
                    <a:bodyPr/>
                    <a:lstStyle/>
                    <a:p>
                      <a:pPr algn="r">
                        <a:lnSpc>
                          <a:spcPts val="1340"/>
                        </a:lnSpc>
                        <a:spcBef>
                          <a:spcPts val="335"/>
                        </a:spcBef>
                      </a:pPr>
                      <a:r>
                        <a:rPr dirty="0" sz="1200" spc="-25">
                          <a:solidFill>
                            <a:srgbClr val="005AAA"/>
                          </a:solidFill>
                          <a:latin typeface="Trebuchet MS"/>
                          <a:cs typeface="Trebuchet MS"/>
                        </a:rPr>
                        <a:t>036</a:t>
                      </a:r>
                      <a:endParaRPr sz="1200">
                        <a:latin typeface="Trebuchet MS"/>
                        <a:cs typeface="Trebuchet MS"/>
                      </a:endParaRPr>
                    </a:p>
                  </a:txBody>
                  <a:tcPr marL="0" marR="0" marB="0" marT="42545">
                    <a:lnT w="9525">
                      <a:solidFill>
                        <a:srgbClr val="005AAA"/>
                      </a:solidFill>
                      <a:prstDash val="dot"/>
                    </a:lnT>
                    <a:lnB w="9525">
                      <a:solidFill>
                        <a:srgbClr val="005AAA"/>
                      </a:solidFill>
                      <a:prstDash val="dot"/>
                    </a:lnB>
                  </a:tcPr>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lnT w="19050">
                      <a:solidFill>
                        <a:srgbClr val="ED1A3A"/>
                      </a:solidFill>
                      <a:prstDash val="dot"/>
                    </a:lnT>
                  </a:tcPr>
                </a:tc>
                <a:tc>
                  <a:txBody>
                    <a:bodyPr/>
                    <a:lstStyle/>
                    <a:p>
                      <a:pPr>
                        <a:lnSpc>
                          <a:spcPts val="1395"/>
                        </a:lnSpc>
                        <a:spcBef>
                          <a:spcPts val="280"/>
                        </a:spcBef>
                      </a:pPr>
                      <a:r>
                        <a:rPr dirty="0" sz="1200" spc="-60">
                          <a:solidFill>
                            <a:srgbClr val="231F20"/>
                          </a:solidFill>
                          <a:latin typeface="SimSun"/>
                          <a:cs typeface="SimSun"/>
                        </a:rPr>
                        <a:t>道路駕駛 </a:t>
                      </a:r>
                      <a:r>
                        <a:rPr dirty="0" sz="1200">
                          <a:solidFill>
                            <a:srgbClr val="231F20"/>
                          </a:solidFill>
                          <a:latin typeface="Trebuchet MS"/>
                          <a:cs typeface="Trebuchet MS"/>
                        </a:rPr>
                        <a:t>01</a:t>
                      </a:r>
                      <a:r>
                        <a:rPr dirty="0" sz="1200" spc="-95">
                          <a:solidFill>
                            <a:srgbClr val="231F20"/>
                          </a:solidFill>
                          <a:latin typeface="Trebuchet MS"/>
                          <a:cs typeface="Trebuchet MS"/>
                        </a:rPr>
                        <a:t> </a:t>
                      </a:r>
                      <a:r>
                        <a:rPr dirty="0" sz="1200" spc="-5">
                          <a:solidFill>
                            <a:srgbClr val="231F20"/>
                          </a:solidFill>
                          <a:latin typeface="SimSun"/>
                          <a:cs typeface="SimSun"/>
                        </a:rPr>
                        <a:t>道路駕駛的注意事項與事前準備</a:t>
                      </a:r>
                      <a:endParaRPr sz="1200">
                        <a:latin typeface="SimSun"/>
                        <a:cs typeface="SimSun"/>
                      </a:endParaRPr>
                    </a:p>
                  </a:txBody>
                  <a:tcPr marL="0" marR="0" marB="0" marT="35560">
                    <a:lnT w="19050">
                      <a:solidFill>
                        <a:srgbClr val="ED1A3A"/>
                      </a:solidFill>
                      <a:prstDash val="dot"/>
                    </a:lnT>
                    <a:lnB w="9525">
                      <a:solidFill>
                        <a:srgbClr val="72BF44"/>
                      </a:solidFill>
                      <a:prstDash val="dot"/>
                    </a:lnB>
                  </a:tcPr>
                </a:tc>
                <a:tc>
                  <a:txBody>
                    <a:bodyPr/>
                    <a:lstStyle/>
                    <a:p>
                      <a:pPr algn="r">
                        <a:lnSpc>
                          <a:spcPts val="1370"/>
                        </a:lnSpc>
                        <a:spcBef>
                          <a:spcPts val="305"/>
                        </a:spcBef>
                      </a:pPr>
                      <a:r>
                        <a:rPr dirty="0" sz="1200" spc="-25">
                          <a:solidFill>
                            <a:srgbClr val="72BF44"/>
                          </a:solidFill>
                          <a:latin typeface="Trebuchet MS"/>
                          <a:cs typeface="Trebuchet MS"/>
                        </a:rPr>
                        <a:t>100</a:t>
                      </a:r>
                      <a:endParaRPr sz="1200">
                        <a:latin typeface="Trebuchet MS"/>
                        <a:cs typeface="Trebuchet MS"/>
                      </a:endParaRPr>
                    </a:p>
                  </a:txBody>
                  <a:tcPr marL="0" marR="0" marB="0" marT="38735">
                    <a:lnT w="19050">
                      <a:solidFill>
                        <a:srgbClr val="ED1A3A"/>
                      </a:solidFill>
                      <a:prstDash val="dot"/>
                    </a:lnT>
                    <a:lnB w="9525">
                      <a:solidFill>
                        <a:srgbClr val="72BF44"/>
                      </a:solidFill>
                      <a:prstDash val="dot"/>
                    </a:lnB>
                  </a:tcPr>
                </a:tc>
                <a:tc>
                  <a:txBody>
                    <a:bodyPr/>
                    <a:lstStyle/>
                    <a:p>
                      <a:pPr>
                        <a:lnSpc>
                          <a:spcPct val="100000"/>
                        </a:lnSpc>
                      </a:pPr>
                      <a:endParaRPr sz="1100">
                        <a:latin typeface="Times New Roman"/>
                        <a:cs typeface="Times New Roman"/>
                      </a:endParaRPr>
                    </a:p>
                  </a:txBody>
                  <a:tcPr marL="0" marR="0" marB="0" marT="0">
                    <a:lnT w="19050">
                      <a:solidFill>
                        <a:srgbClr val="ED1A3A"/>
                      </a:solidFill>
                      <a:prstDash val="dot"/>
                    </a:lnT>
                  </a:tcPr>
                </a:tc>
              </a:tr>
              <a:tr h="224790">
                <a:tc vMerge="1">
                  <a:txBody>
                    <a:bodyPr/>
                    <a:lstStyle/>
                    <a:p>
                      <a:pPr/>
                    </a:p>
                  </a:txBody>
                  <a:tcPr marL="0" marR="0" marB="0" marT="0">
                    <a:lnB w="19050">
                      <a:solidFill>
                        <a:srgbClr val="005AAA"/>
                      </a:solidFill>
                      <a:prstDash val="dot"/>
                    </a:lnB>
                  </a:tcPr>
                </a:tc>
                <a:tc>
                  <a:txBody>
                    <a:bodyPr/>
                    <a:lstStyle/>
                    <a:p>
                      <a:pPr>
                        <a:lnSpc>
                          <a:spcPts val="1355"/>
                        </a:lnSpc>
                        <a:spcBef>
                          <a:spcPts val="320"/>
                        </a:spcBef>
                      </a:pPr>
                      <a:r>
                        <a:rPr dirty="0" sz="1200" spc="-60">
                          <a:solidFill>
                            <a:srgbClr val="231F20"/>
                          </a:solidFill>
                          <a:latin typeface="SimSun"/>
                          <a:cs typeface="SimSun"/>
                        </a:rPr>
                        <a:t>基本駕駛 </a:t>
                      </a:r>
                      <a:r>
                        <a:rPr dirty="0" sz="1200">
                          <a:solidFill>
                            <a:srgbClr val="231F20"/>
                          </a:solidFill>
                          <a:latin typeface="Trebuchet MS"/>
                          <a:cs typeface="Trebuchet MS"/>
                        </a:rPr>
                        <a:t>06</a:t>
                      </a:r>
                      <a:r>
                        <a:rPr dirty="0" sz="1200" spc="-95">
                          <a:solidFill>
                            <a:srgbClr val="231F20"/>
                          </a:solidFill>
                          <a:latin typeface="Trebuchet MS"/>
                          <a:cs typeface="Trebuchet MS"/>
                        </a:rPr>
                        <a:t> </a:t>
                      </a:r>
                      <a:r>
                        <a:rPr dirty="0" sz="1200">
                          <a:solidFill>
                            <a:srgbClr val="231F20"/>
                          </a:solidFill>
                          <a:latin typeface="SimSun"/>
                          <a:cs typeface="SimSun"/>
                        </a:rPr>
                        <a:t>定點停（煞）</a:t>
                      </a:r>
                      <a:r>
                        <a:rPr dirty="0" sz="1200" spc="-50">
                          <a:solidFill>
                            <a:srgbClr val="231F20"/>
                          </a:solidFill>
                          <a:latin typeface="SimSun"/>
                          <a:cs typeface="SimSun"/>
                        </a:rPr>
                        <a:t>車</a:t>
                      </a:r>
                      <a:endParaRPr sz="1200">
                        <a:latin typeface="SimSun"/>
                        <a:cs typeface="SimSun"/>
                      </a:endParaRPr>
                    </a:p>
                  </a:txBody>
                  <a:tcPr marL="0" marR="0" marB="0" marT="40640">
                    <a:lnT w="9525">
                      <a:solidFill>
                        <a:srgbClr val="005AAA"/>
                      </a:solidFill>
                      <a:prstDash val="dot"/>
                    </a:lnT>
                    <a:lnB w="9525">
                      <a:solidFill>
                        <a:srgbClr val="005AAA"/>
                      </a:solidFill>
                      <a:prstDash val="dot"/>
                    </a:lnB>
                  </a:tcPr>
                </a:tc>
                <a:tc>
                  <a:txBody>
                    <a:bodyPr/>
                    <a:lstStyle/>
                    <a:p>
                      <a:pPr algn="r">
                        <a:lnSpc>
                          <a:spcPts val="1345"/>
                        </a:lnSpc>
                        <a:spcBef>
                          <a:spcPts val="330"/>
                        </a:spcBef>
                      </a:pPr>
                      <a:r>
                        <a:rPr dirty="0" sz="1200" spc="-25">
                          <a:solidFill>
                            <a:srgbClr val="005AAA"/>
                          </a:solidFill>
                          <a:latin typeface="Trebuchet MS"/>
                          <a:cs typeface="Trebuchet MS"/>
                        </a:rPr>
                        <a:t>039</a:t>
                      </a:r>
                      <a:endParaRPr sz="1200">
                        <a:latin typeface="Trebuchet MS"/>
                        <a:cs typeface="Trebuchet MS"/>
                      </a:endParaRPr>
                    </a:p>
                  </a:txBody>
                  <a:tcPr marL="0" marR="0" marB="0" marT="41910">
                    <a:lnT w="9525">
                      <a:solidFill>
                        <a:srgbClr val="005AAA"/>
                      </a:solidFill>
                      <a:prstDash val="dot"/>
                    </a:lnT>
                    <a:lnB w="9525">
                      <a:solidFill>
                        <a:srgbClr val="005AAA"/>
                      </a:solidFill>
                      <a:prstDash val="dot"/>
                    </a:lnB>
                  </a:tcPr>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ts val="1365"/>
                        </a:lnSpc>
                        <a:spcBef>
                          <a:spcPts val="275"/>
                        </a:spcBef>
                      </a:pPr>
                      <a:r>
                        <a:rPr dirty="0" sz="1200" spc="-60">
                          <a:solidFill>
                            <a:srgbClr val="231F20"/>
                          </a:solidFill>
                          <a:latin typeface="SimSun"/>
                          <a:cs typeface="SimSun"/>
                        </a:rPr>
                        <a:t>道路駕駛 </a:t>
                      </a:r>
                      <a:r>
                        <a:rPr dirty="0" sz="1200">
                          <a:solidFill>
                            <a:srgbClr val="231F20"/>
                          </a:solidFill>
                          <a:latin typeface="Trebuchet MS"/>
                          <a:cs typeface="Trebuchet MS"/>
                        </a:rPr>
                        <a:t>02</a:t>
                      </a:r>
                      <a:r>
                        <a:rPr dirty="0" sz="1200" spc="-95">
                          <a:solidFill>
                            <a:srgbClr val="231F20"/>
                          </a:solidFill>
                          <a:latin typeface="Trebuchet MS"/>
                          <a:cs typeface="Trebuchet MS"/>
                        </a:rPr>
                        <a:t> </a:t>
                      </a:r>
                      <a:r>
                        <a:rPr dirty="0" sz="1200" spc="-10">
                          <a:solidFill>
                            <a:srgbClr val="231F20"/>
                          </a:solidFill>
                          <a:latin typeface="SimSun"/>
                          <a:cs typeface="SimSun"/>
                        </a:rPr>
                        <a:t>配合車流行駛</a:t>
                      </a:r>
                      <a:endParaRPr sz="1200">
                        <a:latin typeface="SimSun"/>
                        <a:cs typeface="SimSun"/>
                      </a:endParaRPr>
                    </a:p>
                  </a:txBody>
                  <a:tcPr marL="0" marR="0" marB="0" marT="34925">
                    <a:lnT w="9525">
                      <a:solidFill>
                        <a:srgbClr val="72BF44"/>
                      </a:solidFill>
                      <a:prstDash val="dot"/>
                    </a:lnT>
                    <a:lnB w="9525">
                      <a:solidFill>
                        <a:srgbClr val="72BF44"/>
                      </a:solidFill>
                      <a:prstDash val="dot"/>
                    </a:lnB>
                  </a:tcPr>
                </a:tc>
                <a:tc>
                  <a:txBody>
                    <a:bodyPr/>
                    <a:lstStyle/>
                    <a:p>
                      <a:pPr algn="r">
                        <a:lnSpc>
                          <a:spcPts val="1340"/>
                        </a:lnSpc>
                        <a:spcBef>
                          <a:spcPts val="300"/>
                        </a:spcBef>
                      </a:pPr>
                      <a:r>
                        <a:rPr dirty="0" sz="1200" spc="-25">
                          <a:solidFill>
                            <a:srgbClr val="72BF44"/>
                          </a:solidFill>
                          <a:latin typeface="Trebuchet MS"/>
                          <a:cs typeface="Trebuchet MS"/>
                        </a:rPr>
                        <a:t>105</a:t>
                      </a:r>
                      <a:endParaRPr sz="1200">
                        <a:latin typeface="Trebuchet MS"/>
                        <a:cs typeface="Trebuchet MS"/>
                      </a:endParaRPr>
                    </a:p>
                  </a:txBody>
                  <a:tcPr marL="0" marR="0" marB="0" marT="38100">
                    <a:lnT w="9525">
                      <a:solidFill>
                        <a:srgbClr val="72BF44"/>
                      </a:solidFill>
                      <a:prstDash val="dot"/>
                    </a:lnT>
                    <a:lnB w="9525">
                      <a:solidFill>
                        <a:srgbClr val="72BF44"/>
                      </a:solidFill>
                      <a:prstDash val="dot"/>
                    </a:lnB>
                  </a:tcPr>
                </a:tc>
                <a:tc>
                  <a:txBody>
                    <a:bodyPr/>
                    <a:lstStyle/>
                    <a:p>
                      <a:pPr>
                        <a:lnSpc>
                          <a:spcPct val="100000"/>
                        </a:lnSpc>
                      </a:pPr>
                      <a:endParaRPr sz="1100">
                        <a:latin typeface="Times New Roman"/>
                        <a:cs typeface="Times New Roman"/>
                      </a:endParaRPr>
                    </a:p>
                  </a:txBody>
                  <a:tcPr marL="0" marR="0" marB="0" marT="0"/>
                </a:tc>
              </a:tr>
              <a:tr h="224790">
                <a:tc vMerge="1">
                  <a:txBody>
                    <a:bodyPr/>
                    <a:lstStyle/>
                    <a:p>
                      <a:pPr/>
                    </a:p>
                  </a:txBody>
                  <a:tcPr marL="0" marR="0" marB="0" marT="0">
                    <a:lnB w="19050">
                      <a:solidFill>
                        <a:srgbClr val="005AAA"/>
                      </a:solidFill>
                      <a:prstDash val="dot"/>
                    </a:lnB>
                  </a:tcPr>
                </a:tc>
                <a:tc>
                  <a:txBody>
                    <a:bodyPr/>
                    <a:lstStyle/>
                    <a:p>
                      <a:pPr>
                        <a:lnSpc>
                          <a:spcPts val="1360"/>
                        </a:lnSpc>
                        <a:spcBef>
                          <a:spcPts val="315"/>
                        </a:spcBef>
                      </a:pPr>
                      <a:r>
                        <a:rPr dirty="0" sz="1200" spc="-60">
                          <a:solidFill>
                            <a:srgbClr val="231F20"/>
                          </a:solidFill>
                          <a:latin typeface="SimSun"/>
                          <a:cs typeface="SimSun"/>
                        </a:rPr>
                        <a:t>基本駕駛 </a:t>
                      </a:r>
                      <a:r>
                        <a:rPr dirty="0" sz="1200">
                          <a:solidFill>
                            <a:srgbClr val="231F20"/>
                          </a:solidFill>
                          <a:latin typeface="Trebuchet MS"/>
                          <a:cs typeface="Trebuchet MS"/>
                        </a:rPr>
                        <a:t>07</a:t>
                      </a:r>
                      <a:r>
                        <a:rPr dirty="0" sz="1200" spc="-95">
                          <a:solidFill>
                            <a:srgbClr val="231F20"/>
                          </a:solidFill>
                          <a:latin typeface="Trebuchet MS"/>
                          <a:cs typeface="Trebuchet MS"/>
                        </a:rPr>
                        <a:t> </a:t>
                      </a:r>
                      <a:r>
                        <a:rPr dirty="0" sz="1200" spc="-10">
                          <a:solidFill>
                            <a:srgbClr val="231F20"/>
                          </a:solidFill>
                          <a:latin typeface="SimSun"/>
                          <a:cs typeface="SimSun"/>
                        </a:rPr>
                        <a:t>通過彎道與轉角</a:t>
                      </a:r>
                      <a:endParaRPr sz="1200">
                        <a:latin typeface="SimSun"/>
                        <a:cs typeface="SimSun"/>
                      </a:endParaRPr>
                    </a:p>
                  </a:txBody>
                  <a:tcPr marL="0" marR="0" marB="0" marT="40005">
                    <a:lnT w="9525">
                      <a:solidFill>
                        <a:srgbClr val="005AAA"/>
                      </a:solidFill>
                      <a:prstDash val="dot"/>
                    </a:lnT>
                    <a:lnB w="9525">
                      <a:solidFill>
                        <a:srgbClr val="005AAA"/>
                      </a:solidFill>
                      <a:prstDash val="dot"/>
                    </a:lnB>
                  </a:tcPr>
                </a:tc>
                <a:tc>
                  <a:txBody>
                    <a:bodyPr/>
                    <a:lstStyle/>
                    <a:p>
                      <a:pPr algn="r">
                        <a:lnSpc>
                          <a:spcPts val="1350"/>
                        </a:lnSpc>
                        <a:spcBef>
                          <a:spcPts val="325"/>
                        </a:spcBef>
                      </a:pPr>
                      <a:r>
                        <a:rPr dirty="0" sz="1200" spc="-25">
                          <a:solidFill>
                            <a:srgbClr val="005AAA"/>
                          </a:solidFill>
                          <a:latin typeface="Trebuchet MS"/>
                          <a:cs typeface="Trebuchet MS"/>
                        </a:rPr>
                        <a:t>042</a:t>
                      </a:r>
                      <a:endParaRPr sz="1200">
                        <a:latin typeface="Trebuchet MS"/>
                        <a:cs typeface="Trebuchet MS"/>
                      </a:endParaRPr>
                    </a:p>
                  </a:txBody>
                  <a:tcPr marL="0" marR="0" marB="0" marT="41275">
                    <a:lnT w="9525">
                      <a:solidFill>
                        <a:srgbClr val="005AAA"/>
                      </a:solidFill>
                      <a:prstDash val="dot"/>
                    </a:lnT>
                    <a:lnB w="9525">
                      <a:solidFill>
                        <a:srgbClr val="005AAA"/>
                      </a:solidFill>
                      <a:prstDash val="dot"/>
                    </a:lnB>
                  </a:tcPr>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ts val="1370"/>
                        </a:lnSpc>
                        <a:spcBef>
                          <a:spcPts val="305"/>
                        </a:spcBef>
                      </a:pPr>
                      <a:r>
                        <a:rPr dirty="0" sz="1200" spc="-60">
                          <a:solidFill>
                            <a:srgbClr val="231F20"/>
                          </a:solidFill>
                          <a:latin typeface="SimSun"/>
                          <a:cs typeface="SimSun"/>
                        </a:rPr>
                        <a:t>道路駕駛 </a:t>
                      </a:r>
                      <a:r>
                        <a:rPr dirty="0" sz="1200">
                          <a:solidFill>
                            <a:srgbClr val="231F20"/>
                          </a:solidFill>
                          <a:latin typeface="Trebuchet MS"/>
                          <a:cs typeface="Trebuchet MS"/>
                        </a:rPr>
                        <a:t>03</a:t>
                      </a:r>
                      <a:r>
                        <a:rPr dirty="0" sz="1200" spc="-95">
                          <a:solidFill>
                            <a:srgbClr val="231F20"/>
                          </a:solidFill>
                          <a:latin typeface="Trebuchet MS"/>
                          <a:cs typeface="Trebuchet MS"/>
                        </a:rPr>
                        <a:t> </a:t>
                      </a:r>
                      <a:r>
                        <a:rPr dirty="0" sz="1200" spc="-10">
                          <a:solidFill>
                            <a:srgbClr val="231F20"/>
                          </a:solidFill>
                          <a:latin typeface="SimSun"/>
                          <a:cs typeface="SimSun"/>
                        </a:rPr>
                        <a:t>合適的行車位置</a:t>
                      </a:r>
                      <a:endParaRPr sz="1200">
                        <a:latin typeface="SimSun"/>
                        <a:cs typeface="SimSun"/>
                      </a:endParaRPr>
                    </a:p>
                  </a:txBody>
                  <a:tcPr marL="0" marR="0" marB="0" marT="38735">
                    <a:lnT w="9525">
                      <a:solidFill>
                        <a:srgbClr val="72BF44"/>
                      </a:solidFill>
                      <a:prstDash val="dot"/>
                    </a:lnT>
                    <a:lnB w="9525">
                      <a:solidFill>
                        <a:srgbClr val="72BF44"/>
                      </a:solidFill>
                      <a:prstDash val="dot"/>
                    </a:lnB>
                  </a:tcPr>
                </a:tc>
                <a:tc>
                  <a:txBody>
                    <a:bodyPr/>
                    <a:lstStyle/>
                    <a:p>
                      <a:pPr algn="r">
                        <a:lnSpc>
                          <a:spcPts val="1345"/>
                        </a:lnSpc>
                        <a:spcBef>
                          <a:spcPts val="334"/>
                        </a:spcBef>
                      </a:pPr>
                      <a:r>
                        <a:rPr dirty="0" sz="1200" spc="-25">
                          <a:solidFill>
                            <a:srgbClr val="72BF44"/>
                          </a:solidFill>
                          <a:latin typeface="Trebuchet MS"/>
                          <a:cs typeface="Trebuchet MS"/>
                        </a:rPr>
                        <a:t>107</a:t>
                      </a:r>
                      <a:endParaRPr sz="1200">
                        <a:latin typeface="Trebuchet MS"/>
                        <a:cs typeface="Trebuchet MS"/>
                      </a:endParaRPr>
                    </a:p>
                  </a:txBody>
                  <a:tcPr marL="0" marR="0" marB="0" marT="42544">
                    <a:lnT w="9525">
                      <a:solidFill>
                        <a:srgbClr val="72BF44"/>
                      </a:solidFill>
                      <a:prstDash val="dot"/>
                    </a:lnT>
                    <a:lnB w="9525">
                      <a:solidFill>
                        <a:srgbClr val="72BF44"/>
                      </a:solidFill>
                      <a:prstDash val="dot"/>
                    </a:lnB>
                  </a:tcPr>
                </a:tc>
                <a:tc>
                  <a:txBody>
                    <a:bodyPr/>
                    <a:lstStyle/>
                    <a:p>
                      <a:pPr>
                        <a:lnSpc>
                          <a:spcPct val="100000"/>
                        </a:lnSpc>
                      </a:pPr>
                      <a:endParaRPr sz="1100">
                        <a:latin typeface="Times New Roman"/>
                        <a:cs typeface="Times New Roman"/>
                      </a:endParaRPr>
                    </a:p>
                  </a:txBody>
                  <a:tcPr marL="0" marR="0" marB="0" marT="0"/>
                </a:tc>
              </a:tr>
              <a:tr h="224790">
                <a:tc vMerge="1">
                  <a:txBody>
                    <a:bodyPr/>
                    <a:lstStyle/>
                    <a:p>
                      <a:pPr/>
                    </a:p>
                  </a:txBody>
                  <a:tcPr marL="0" marR="0" marB="0" marT="0">
                    <a:lnB w="19050">
                      <a:solidFill>
                        <a:srgbClr val="005AAA"/>
                      </a:solidFill>
                      <a:prstDash val="dot"/>
                    </a:lnB>
                  </a:tcPr>
                </a:tc>
                <a:tc>
                  <a:txBody>
                    <a:bodyPr/>
                    <a:lstStyle/>
                    <a:p>
                      <a:pPr>
                        <a:lnSpc>
                          <a:spcPts val="1365"/>
                        </a:lnSpc>
                        <a:spcBef>
                          <a:spcPts val="310"/>
                        </a:spcBef>
                      </a:pPr>
                      <a:r>
                        <a:rPr dirty="0" sz="1200" spc="-60">
                          <a:solidFill>
                            <a:srgbClr val="231F20"/>
                          </a:solidFill>
                          <a:latin typeface="SimSun"/>
                          <a:cs typeface="SimSun"/>
                        </a:rPr>
                        <a:t>基本駕駛 </a:t>
                      </a:r>
                      <a:r>
                        <a:rPr dirty="0" sz="1200">
                          <a:solidFill>
                            <a:srgbClr val="231F20"/>
                          </a:solidFill>
                          <a:latin typeface="Trebuchet MS"/>
                          <a:cs typeface="Trebuchet MS"/>
                        </a:rPr>
                        <a:t>08</a:t>
                      </a:r>
                      <a:r>
                        <a:rPr dirty="0" sz="1200" spc="-95">
                          <a:solidFill>
                            <a:srgbClr val="231F20"/>
                          </a:solidFill>
                          <a:latin typeface="Trebuchet MS"/>
                          <a:cs typeface="Trebuchet MS"/>
                        </a:rPr>
                        <a:t> </a:t>
                      </a:r>
                      <a:r>
                        <a:rPr dirty="0" sz="1200" spc="-25">
                          <a:solidFill>
                            <a:srgbClr val="231F20"/>
                          </a:solidFill>
                          <a:latin typeface="SimSun"/>
                          <a:cs typeface="SimSun"/>
                        </a:rPr>
                        <a:t>倒車</a:t>
                      </a:r>
                      <a:endParaRPr sz="1200">
                        <a:latin typeface="SimSun"/>
                        <a:cs typeface="SimSun"/>
                      </a:endParaRPr>
                    </a:p>
                  </a:txBody>
                  <a:tcPr marL="0" marR="0" marB="0" marT="39370">
                    <a:lnT w="9525">
                      <a:solidFill>
                        <a:srgbClr val="005AAA"/>
                      </a:solidFill>
                      <a:prstDash val="dot"/>
                    </a:lnT>
                    <a:lnB w="9525">
                      <a:solidFill>
                        <a:srgbClr val="005AAA"/>
                      </a:solidFill>
                      <a:prstDash val="dot"/>
                    </a:lnB>
                  </a:tcPr>
                </a:tc>
                <a:tc>
                  <a:txBody>
                    <a:bodyPr/>
                    <a:lstStyle/>
                    <a:p>
                      <a:pPr algn="r">
                        <a:lnSpc>
                          <a:spcPts val="1355"/>
                        </a:lnSpc>
                        <a:spcBef>
                          <a:spcPts val="320"/>
                        </a:spcBef>
                      </a:pPr>
                      <a:r>
                        <a:rPr dirty="0" sz="1200" spc="-25">
                          <a:solidFill>
                            <a:srgbClr val="005AAA"/>
                          </a:solidFill>
                          <a:latin typeface="Trebuchet MS"/>
                          <a:cs typeface="Trebuchet MS"/>
                        </a:rPr>
                        <a:t>046</a:t>
                      </a:r>
                      <a:endParaRPr sz="1200">
                        <a:latin typeface="Trebuchet MS"/>
                        <a:cs typeface="Trebuchet MS"/>
                      </a:endParaRPr>
                    </a:p>
                  </a:txBody>
                  <a:tcPr marL="0" marR="0" marB="0" marT="40640">
                    <a:lnT w="9525">
                      <a:solidFill>
                        <a:srgbClr val="005AAA"/>
                      </a:solidFill>
                      <a:prstDash val="dot"/>
                    </a:lnT>
                    <a:lnB w="9525">
                      <a:solidFill>
                        <a:srgbClr val="005AAA"/>
                      </a:solidFill>
                      <a:prstDash val="dot"/>
                    </a:lnB>
                  </a:tcPr>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ts val="1375"/>
                        </a:lnSpc>
                        <a:spcBef>
                          <a:spcPts val="300"/>
                        </a:spcBef>
                      </a:pPr>
                      <a:r>
                        <a:rPr dirty="0" sz="1200" spc="-60">
                          <a:solidFill>
                            <a:srgbClr val="231F20"/>
                          </a:solidFill>
                          <a:latin typeface="SimSun"/>
                          <a:cs typeface="SimSun"/>
                        </a:rPr>
                        <a:t>道路駕駛 </a:t>
                      </a:r>
                      <a:r>
                        <a:rPr dirty="0" sz="1200">
                          <a:solidFill>
                            <a:srgbClr val="231F20"/>
                          </a:solidFill>
                          <a:latin typeface="Trebuchet MS"/>
                          <a:cs typeface="Trebuchet MS"/>
                        </a:rPr>
                        <a:t>04</a:t>
                      </a:r>
                      <a:r>
                        <a:rPr dirty="0" sz="1200" spc="-95">
                          <a:solidFill>
                            <a:srgbClr val="231F20"/>
                          </a:solidFill>
                          <a:latin typeface="Trebuchet MS"/>
                          <a:cs typeface="Trebuchet MS"/>
                        </a:rPr>
                        <a:t> </a:t>
                      </a:r>
                      <a:r>
                        <a:rPr dirty="0" sz="1200" spc="-5">
                          <a:solidFill>
                            <a:srgbClr val="231F20"/>
                          </a:solidFill>
                          <a:latin typeface="SimSun"/>
                          <a:cs typeface="SimSun"/>
                        </a:rPr>
                        <a:t>行駛在有慢車道與混合車道的道路</a:t>
                      </a:r>
                      <a:endParaRPr sz="1200">
                        <a:latin typeface="SimSun"/>
                        <a:cs typeface="SimSun"/>
                      </a:endParaRPr>
                    </a:p>
                  </a:txBody>
                  <a:tcPr marL="0" marR="0" marB="0" marT="38100">
                    <a:lnT w="9525">
                      <a:solidFill>
                        <a:srgbClr val="72BF44"/>
                      </a:solidFill>
                      <a:prstDash val="dot"/>
                    </a:lnT>
                    <a:lnB w="9525">
                      <a:solidFill>
                        <a:srgbClr val="72BF44"/>
                      </a:solidFill>
                      <a:prstDash val="dot"/>
                    </a:lnB>
                  </a:tcPr>
                </a:tc>
                <a:tc>
                  <a:txBody>
                    <a:bodyPr/>
                    <a:lstStyle/>
                    <a:p>
                      <a:pPr algn="r">
                        <a:lnSpc>
                          <a:spcPts val="1350"/>
                        </a:lnSpc>
                        <a:spcBef>
                          <a:spcPts val="330"/>
                        </a:spcBef>
                      </a:pPr>
                      <a:r>
                        <a:rPr dirty="0" sz="1200" spc="-25">
                          <a:solidFill>
                            <a:srgbClr val="72BF44"/>
                          </a:solidFill>
                          <a:latin typeface="Trebuchet MS"/>
                          <a:cs typeface="Trebuchet MS"/>
                        </a:rPr>
                        <a:t>109</a:t>
                      </a:r>
                      <a:endParaRPr sz="1200">
                        <a:latin typeface="Trebuchet MS"/>
                        <a:cs typeface="Trebuchet MS"/>
                      </a:endParaRPr>
                    </a:p>
                  </a:txBody>
                  <a:tcPr marL="0" marR="0" marB="0" marT="41910">
                    <a:lnT w="9525">
                      <a:solidFill>
                        <a:srgbClr val="72BF44"/>
                      </a:solidFill>
                      <a:prstDash val="dot"/>
                    </a:lnT>
                    <a:lnB w="9525">
                      <a:solidFill>
                        <a:srgbClr val="72BF44"/>
                      </a:solidFill>
                      <a:prstDash val="dot"/>
                    </a:lnB>
                  </a:tcPr>
                </a:tc>
                <a:tc>
                  <a:txBody>
                    <a:bodyPr/>
                    <a:lstStyle/>
                    <a:p>
                      <a:pPr>
                        <a:lnSpc>
                          <a:spcPct val="100000"/>
                        </a:lnSpc>
                      </a:pPr>
                      <a:endParaRPr sz="1100">
                        <a:latin typeface="Times New Roman"/>
                        <a:cs typeface="Times New Roman"/>
                      </a:endParaRPr>
                    </a:p>
                  </a:txBody>
                  <a:tcPr marL="0" marR="0" marB="0" marT="0"/>
                </a:tc>
              </a:tr>
              <a:tr h="224790">
                <a:tc vMerge="1">
                  <a:txBody>
                    <a:bodyPr/>
                    <a:lstStyle/>
                    <a:p>
                      <a:pPr/>
                    </a:p>
                  </a:txBody>
                  <a:tcPr marL="0" marR="0" marB="0" marT="0">
                    <a:lnB w="19050">
                      <a:solidFill>
                        <a:srgbClr val="005AAA"/>
                      </a:solidFill>
                      <a:prstDash val="dot"/>
                    </a:lnB>
                  </a:tcPr>
                </a:tc>
                <a:tc>
                  <a:txBody>
                    <a:bodyPr/>
                    <a:lstStyle/>
                    <a:p>
                      <a:pPr>
                        <a:lnSpc>
                          <a:spcPts val="1370"/>
                        </a:lnSpc>
                        <a:spcBef>
                          <a:spcPts val="305"/>
                        </a:spcBef>
                      </a:pPr>
                      <a:r>
                        <a:rPr dirty="0" sz="1200" spc="-60">
                          <a:solidFill>
                            <a:srgbClr val="231F20"/>
                          </a:solidFill>
                          <a:latin typeface="SimSun"/>
                          <a:cs typeface="SimSun"/>
                        </a:rPr>
                        <a:t>基本駕駛 </a:t>
                      </a:r>
                      <a:r>
                        <a:rPr dirty="0" sz="1200">
                          <a:solidFill>
                            <a:srgbClr val="231F20"/>
                          </a:solidFill>
                          <a:latin typeface="Trebuchet MS"/>
                          <a:cs typeface="Trebuchet MS"/>
                        </a:rPr>
                        <a:t>09</a:t>
                      </a:r>
                      <a:r>
                        <a:rPr dirty="0" sz="1200" spc="-95">
                          <a:solidFill>
                            <a:srgbClr val="231F20"/>
                          </a:solidFill>
                          <a:latin typeface="Trebuchet MS"/>
                          <a:cs typeface="Trebuchet MS"/>
                        </a:rPr>
                        <a:t> </a:t>
                      </a:r>
                      <a:r>
                        <a:rPr dirty="0" sz="1200" spc="-15">
                          <a:solidFill>
                            <a:srgbClr val="231F20"/>
                          </a:solidFill>
                          <a:latin typeface="SimSun"/>
                          <a:cs typeface="SimSun"/>
                        </a:rPr>
                        <a:t>倒車入庫</a:t>
                      </a:r>
                      <a:endParaRPr sz="1200">
                        <a:latin typeface="SimSun"/>
                        <a:cs typeface="SimSun"/>
                      </a:endParaRPr>
                    </a:p>
                  </a:txBody>
                  <a:tcPr marL="0" marR="0" marB="0" marT="38735">
                    <a:lnT w="9525">
                      <a:solidFill>
                        <a:srgbClr val="005AAA"/>
                      </a:solidFill>
                      <a:prstDash val="dot"/>
                    </a:lnT>
                    <a:lnB w="9525">
                      <a:solidFill>
                        <a:srgbClr val="005AAA"/>
                      </a:solidFill>
                      <a:prstDash val="dot"/>
                    </a:lnB>
                  </a:tcPr>
                </a:tc>
                <a:tc>
                  <a:txBody>
                    <a:bodyPr/>
                    <a:lstStyle/>
                    <a:p>
                      <a:pPr algn="r">
                        <a:lnSpc>
                          <a:spcPts val="1360"/>
                        </a:lnSpc>
                        <a:spcBef>
                          <a:spcPts val="315"/>
                        </a:spcBef>
                      </a:pPr>
                      <a:r>
                        <a:rPr dirty="0" sz="1200" spc="-25">
                          <a:solidFill>
                            <a:srgbClr val="005AAA"/>
                          </a:solidFill>
                          <a:latin typeface="Trebuchet MS"/>
                          <a:cs typeface="Trebuchet MS"/>
                        </a:rPr>
                        <a:t>050</a:t>
                      </a:r>
                      <a:endParaRPr sz="1200">
                        <a:latin typeface="Trebuchet MS"/>
                        <a:cs typeface="Trebuchet MS"/>
                      </a:endParaRPr>
                    </a:p>
                  </a:txBody>
                  <a:tcPr marL="0" marR="0" marB="0" marT="40005">
                    <a:lnT w="9525">
                      <a:solidFill>
                        <a:srgbClr val="005AAA"/>
                      </a:solidFill>
                      <a:prstDash val="dot"/>
                    </a:lnT>
                    <a:lnB w="9525">
                      <a:solidFill>
                        <a:srgbClr val="005AAA"/>
                      </a:solidFill>
                      <a:prstDash val="dot"/>
                    </a:lnB>
                  </a:tcPr>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ts val="1380"/>
                        </a:lnSpc>
                        <a:spcBef>
                          <a:spcPts val="295"/>
                        </a:spcBef>
                      </a:pPr>
                      <a:r>
                        <a:rPr dirty="0" sz="1200" spc="-60">
                          <a:solidFill>
                            <a:srgbClr val="231F20"/>
                          </a:solidFill>
                          <a:latin typeface="SimSun"/>
                          <a:cs typeface="SimSun"/>
                        </a:rPr>
                        <a:t>道路駕駛 </a:t>
                      </a:r>
                      <a:r>
                        <a:rPr dirty="0" sz="1200">
                          <a:solidFill>
                            <a:srgbClr val="231F20"/>
                          </a:solidFill>
                          <a:latin typeface="Trebuchet MS"/>
                          <a:cs typeface="Trebuchet MS"/>
                        </a:rPr>
                        <a:t>05</a:t>
                      </a:r>
                      <a:r>
                        <a:rPr dirty="0" sz="1200" spc="-95">
                          <a:solidFill>
                            <a:srgbClr val="231F20"/>
                          </a:solidFill>
                          <a:latin typeface="Trebuchet MS"/>
                          <a:cs typeface="Trebuchet MS"/>
                        </a:rPr>
                        <a:t> </a:t>
                      </a:r>
                      <a:r>
                        <a:rPr dirty="0" sz="1200" spc="-5">
                          <a:solidFill>
                            <a:srgbClr val="231F20"/>
                          </a:solidFill>
                          <a:latin typeface="SimSun"/>
                          <a:cs typeface="SimSun"/>
                        </a:rPr>
                        <a:t>變換行駛路線與變換車道</a:t>
                      </a:r>
                      <a:endParaRPr sz="1200">
                        <a:latin typeface="SimSun"/>
                        <a:cs typeface="SimSun"/>
                      </a:endParaRPr>
                    </a:p>
                  </a:txBody>
                  <a:tcPr marL="0" marR="0" marB="0" marT="37465">
                    <a:lnT w="9525">
                      <a:solidFill>
                        <a:srgbClr val="72BF44"/>
                      </a:solidFill>
                      <a:prstDash val="dot"/>
                    </a:lnT>
                    <a:lnB w="9525">
                      <a:solidFill>
                        <a:srgbClr val="72BF44"/>
                      </a:solidFill>
                      <a:prstDash val="dot"/>
                    </a:lnB>
                  </a:tcPr>
                </a:tc>
                <a:tc>
                  <a:txBody>
                    <a:bodyPr/>
                    <a:lstStyle/>
                    <a:p>
                      <a:pPr algn="r">
                        <a:lnSpc>
                          <a:spcPts val="1355"/>
                        </a:lnSpc>
                        <a:spcBef>
                          <a:spcPts val="325"/>
                        </a:spcBef>
                      </a:pPr>
                      <a:r>
                        <a:rPr dirty="0" sz="1200" spc="-25">
                          <a:solidFill>
                            <a:srgbClr val="72BF44"/>
                          </a:solidFill>
                          <a:latin typeface="Trebuchet MS"/>
                          <a:cs typeface="Trebuchet MS"/>
                        </a:rPr>
                        <a:t>111</a:t>
                      </a:r>
                      <a:endParaRPr sz="1200">
                        <a:latin typeface="Trebuchet MS"/>
                        <a:cs typeface="Trebuchet MS"/>
                      </a:endParaRPr>
                    </a:p>
                  </a:txBody>
                  <a:tcPr marL="0" marR="0" marB="0" marT="41275">
                    <a:lnT w="9525">
                      <a:solidFill>
                        <a:srgbClr val="72BF44"/>
                      </a:solidFill>
                      <a:prstDash val="dot"/>
                    </a:lnT>
                    <a:lnB w="9525">
                      <a:solidFill>
                        <a:srgbClr val="72BF44"/>
                      </a:solidFill>
                      <a:prstDash val="dot"/>
                    </a:lnB>
                  </a:tcPr>
                </a:tc>
                <a:tc>
                  <a:txBody>
                    <a:bodyPr/>
                    <a:lstStyle/>
                    <a:p>
                      <a:pPr>
                        <a:lnSpc>
                          <a:spcPct val="100000"/>
                        </a:lnSpc>
                      </a:pPr>
                      <a:endParaRPr sz="1100">
                        <a:latin typeface="Times New Roman"/>
                        <a:cs typeface="Times New Roman"/>
                      </a:endParaRPr>
                    </a:p>
                  </a:txBody>
                  <a:tcPr marL="0" marR="0" marB="0" marT="0"/>
                </a:tc>
              </a:tr>
              <a:tr h="224790">
                <a:tc vMerge="1">
                  <a:txBody>
                    <a:bodyPr/>
                    <a:lstStyle/>
                    <a:p>
                      <a:pPr/>
                    </a:p>
                  </a:txBody>
                  <a:tcPr marL="0" marR="0" marB="0" marT="0">
                    <a:lnB w="19050">
                      <a:solidFill>
                        <a:srgbClr val="005AAA"/>
                      </a:solidFill>
                      <a:prstDash val="dot"/>
                    </a:lnB>
                  </a:tcPr>
                </a:tc>
                <a:tc>
                  <a:txBody>
                    <a:bodyPr/>
                    <a:lstStyle/>
                    <a:p>
                      <a:pPr>
                        <a:lnSpc>
                          <a:spcPts val="1375"/>
                        </a:lnSpc>
                        <a:spcBef>
                          <a:spcPts val="300"/>
                        </a:spcBef>
                      </a:pPr>
                      <a:r>
                        <a:rPr dirty="0" sz="1200" spc="-60">
                          <a:solidFill>
                            <a:srgbClr val="231F20"/>
                          </a:solidFill>
                          <a:latin typeface="SimSun"/>
                          <a:cs typeface="SimSun"/>
                        </a:rPr>
                        <a:t>基本駕駛 </a:t>
                      </a:r>
                      <a:r>
                        <a:rPr dirty="0" sz="1200">
                          <a:solidFill>
                            <a:srgbClr val="231F20"/>
                          </a:solidFill>
                          <a:latin typeface="Trebuchet MS"/>
                          <a:cs typeface="Trebuchet MS"/>
                        </a:rPr>
                        <a:t>10</a:t>
                      </a:r>
                      <a:r>
                        <a:rPr dirty="0" sz="1200" spc="-95">
                          <a:solidFill>
                            <a:srgbClr val="231F20"/>
                          </a:solidFill>
                          <a:latin typeface="Trebuchet MS"/>
                          <a:cs typeface="Trebuchet MS"/>
                        </a:rPr>
                        <a:t> </a:t>
                      </a:r>
                      <a:r>
                        <a:rPr dirty="0" sz="1200" spc="-10">
                          <a:solidFill>
                            <a:srgbClr val="231F20"/>
                          </a:solidFill>
                          <a:latin typeface="SimSun"/>
                          <a:cs typeface="SimSun"/>
                        </a:rPr>
                        <a:t>平行路邊停車</a:t>
                      </a:r>
                      <a:endParaRPr sz="1200">
                        <a:latin typeface="SimSun"/>
                        <a:cs typeface="SimSun"/>
                      </a:endParaRPr>
                    </a:p>
                  </a:txBody>
                  <a:tcPr marL="0" marR="0" marB="0" marT="38100">
                    <a:lnT w="9525">
                      <a:solidFill>
                        <a:srgbClr val="005AAA"/>
                      </a:solidFill>
                      <a:prstDash val="dot"/>
                    </a:lnT>
                    <a:lnB w="9525">
                      <a:solidFill>
                        <a:srgbClr val="005AAA"/>
                      </a:solidFill>
                      <a:prstDash val="dot"/>
                    </a:lnB>
                  </a:tcPr>
                </a:tc>
                <a:tc>
                  <a:txBody>
                    <a:bodyPr/>
                    <a:lstStyle/>
                    <a:p>
                      <a:pPr algn="r">
                        <a:lnSpc>
                          <a:spcPts val="1365"/>
                        </a:lnSpc>
                        <a:spcBef>
                          <a:spcPts val="310"/>
                        </a:spcBef>
                      </a:pPr>
                      <a:r>
                        <a:rPr dirty="0" sz="1200" spc="-25">
                          <a:solidFill>
                            <a:srgbClr val="005AAA"/>
                          </a:solidFill>
                          <a:latin typeface="Trebuchet MS"/>
                          <a:cs typeface="Trebuchet MS"/>
                        </a:rPr>
                        <a:t>055</a:t>
                      </a:r>
                      <a:endParaRPr sz="1200">
                        <a:latin typeface="Trebuchet MS"/>
                        <a:cs typeface="Trebuchet MS"/>
                      </a:endParaRPr>
                    </a:p>
                  </a:txBody>
                  <a:tcPr marL="0" marR="0" marB="0" marT="39370">
                    <a:lnT w="9525">
                      <a:solidFill>
                        <a:srgbClr val="005AAA"/>
                      </a:solidFill>
                      <a:prstDash val="dot"/>
                    </a:lnT>
                    <a:lnB w="9525">
                      <a:solidFill>
                        <a:srgbClr val="005AAA"/>
                      </a:solidFill>
                      <a:prstDash val="dot"/>
                    </a:lnB>
                  </a:tcPr>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ts val="1385"/>
                        </a:lnSpc>
                        <a:spcBef>
                          <a:spcPts val="290"/>
                        </a:spcBef>
                      </a:pPr>
                      <a:r>
                        <a:rPr dirty="0" sz="1200" spc="-60">
                          <a:solidFill>
                            <a:srgbClr val="231F20"/>
                          </a:solidFill>
                          <a:latin typeface="SimSun"/>
                          <a:cs typeface="SimSun"/>
                        </a:rPr>
                        <a:t>道路駕駛 </a:t>
                      </a:r>
                      <a:r>
                        <a:rPr dirty="0" sz="1200">
                          <a:solidFill>
                            <a:srgbClr val="231F20"/>
                          </a:solidFill>
                          <a:latin typeface="Trebuchet MS"/>
                          <a:cs typeface="Trebuchet MS"/>
                        </a:rPr>
                        <a:t>06</a:t>
                      </a:r>
                      <a:r>
                        <a:rPr dirty="0" sz="1200" spc="-95">
                          <a:solidFill>
                            <a:srgbClr val="231F20"/>
                          </a:solidFill>
                          <a:latin typeface="Trebuchet MS"/>
                          <a:cs typeface="Trebuchet MS"/>
                        </a:rPr>
                        <a:t> </a:t>
                      </a:r>
                      <a:r>
                        <a:rPr dirty="0" sz="1200" spc="-5">
                          <a:solidFill>
                            <a:srgbClr val="231F20"/>
                          </a:solidFill>
                          <a:latin typeface="SimSun"/>
                          <a:cs typeface="SimSun"/>
                        </a:rPr>
                        <a:t>遵守標誌、標線及號誌</a:t>
                      </a:r>
                      <a:endParaRPr sz="1200">
                        <a:latin typeface="SimSun"/>
                        <a:cs typeface="SimSun"/>
                      </a:endParaRPr>
                    </a:p>
                  </a:txBody>
                  <a:tcPr marL="0" marR="0" marB="0" marT="36830">
                    <a:lnT w="9525">
                      <a:solidFill>
                        <a:srgbClr val="72BF44"/>
                      </a:solidFill>
                      <a:prstDash val="dot"/>
                    </a:lnT>
                    <a:lnB w="9525">
                      <a:solidFill>
                        <a:srgbClr val="72BF44"/>
                      </a:solidFill>
                      <a:prstDash val="dot"/>
                    </a:lnB>
                  </a:tcPr>
                </a:tc>
                <a:tc>
                  <a:txBody>
                    <a:bodyPr/>
                    <a:lstStyle/>
                    <a:p>
                      <a:pPr algn="r">
                        <a:lnSpc>
                          <a:spcPts val="1360"/>
                        </a:lnSpc>
                        <a:spcBef>
                          <a:spcPts val="320"/>
                        </a:spcBef>
                      </a:pPr>
                      <a:r>
                        <a:rPr dirty="0" sz="1200" spc="-25">
                          <a:solidFill>
                            <a:srgbClr val="72BF44"/>
                          </a:solidFill>
                          <a:latin typeface="Trebuchet MS"/>
                          <a:cs typeface="Trebuchet MS"/>
                        </a:rPr>
                        <a:t>114</a:t>
                      </a:r>
                      <a:endParaRPr sz="1200">
                        <a:latin typeface="Trebuchet MS"/>
                        <a:cs typeface="Trebuchet MS"/>
                      </a:endParaRPr>
                    </a:p>
                  </a:txBody>
                  <a:tcPr marL="0" marR="0" marB="0" marT="40640">
                    <a:lnT w="9525">
                      <a:solidFill>
                        <a:srgbClr val="72BF44"/>
                      </a:solidFill>
                      <a:prstDash val="dot"/>
                    </a:lnT>
                    <a:lnB w="9525">
                      <a:solidFill>
                        <a:srgbClr val="72BF44"/>
                      </a:solidFill>
                      <a:prstDash val="dot"/>
                    </a:lnB>
                  </a:tcPr>
                </a:tc>
                <a:tc>
                  <a:txBody>
                    <a:bodyPr/>
                    <a:lstStyle/>
                    <a:p>
                      <a:pPr>
                        <a:lnSpc>
                          <a:spcPct val="100000"/>
                        </a:lnSpc>
                      </a:pPr>
                      <a:endParaRPr sz="1100">
                        <a:latin typeface="Times New Roman"/>
                        <a:cs typeface="Times New Roman"/>
                      </a:endParaRPr>
                    </a:p>
                  </a:txBody>
                  <a:tcPr marL="0" marR="0" marB="0" marT="0"/>
                </a:tc>
              </a:tr>
              <a:tr h="224790">
                <a:tc vMerge="1">
                  <a:txBody>
                    <a:bodyPr/>
                    <a:lstStyle/>
                    <a:p>
                      <a:pPr/>
                    </a:p>
                  </a:txBody>
                  <a:tcPr marL="0" marR="0" marB="0" marT="0">
                    <a:lnB w="19050">
                      <a:solidFill>
                        <a:srgbClr val="005AAA"/>
                      </a:solidFill>
                      <a:prstDash val="dot"/>
                    </a:lnB>
                  </a:tcPr>
                </a:tc>
                <a:tc>
                  <a:txBody>
                    <a:bodyPr/>
                    <a:lstStyle/>
                    <a:p>
                      <a:pPr>
                        <a:lnSpc>
                          <a:spcPts val="1380"/>
                        </a:lnSpc>
                        <a:spcBef>
                          <a:spcPts val="295"/>
                        </a:spcBef>
                      </a:pPr>
                      <a:r>
                        <a:rPr dirty="0" sz="1200" spc="-60">
                          <a:solidFill>
                            <a:srgbClr val="231F20"/>
                          </a:solidFill>
                          <a:latin typeface="SimSun"/>
                          <a:cs typeface="SimSun"/>
                        </a:rPr>
                        <a:t>基本駕駛 </a:t>
                      </a:r>
                      <a:r>
                        <a:rPr dirty="0" sz="1200">
                          <a:solidFill>
                            <a:srgbClr val="231F20"/>
                          </a:solidFill>
                          <a:latin typeface="Trebuchet MS"/>
                          <a:cs typeface="Trebuchet MS"/>
                        </a:rPr>
                        <a:t>11</a:t>
                      </a:r>
                      <a:r>
                        <a:rPr dirty="0" sz="1200" spc="-75">
                          <a:solidFill>
                            <a:srgbClr val="231F20"/>
                          </a:solidFill>
                          <a:latin typeface="Trebuchet MS"/>
                          <a:cs typeface="Trebuchet MS"/>
                        </a:rPr>
                        <a:t> </a:t>
                      </a:r>
                      <a:r>
                        <a:rPr dirty="0" sz="1200">
                          <a:solidFill>
                            <a:srgbClr val="231F20"/>
                          </a:solidFill>
                          <a:latin typeface="SimSun"/>
                          <a:cs typeface="SimSun"/>
                        </a:rPr>
                        <a:t>曲線進退（</a:t>
                      </a:r>
                      <a:r>
                        <a:rPr dirty="0" sz="1200">
                          <a:solidFill>
                            <a:srgbClr val="231F20"/>
                          </a:solidFill>
                          <a:latin typeface="Trebuchet MS"/>
                          <a:cs typeface="Trebuchet MS"/>
                        </a:rPr>
                        <a:t>S</a:t>
                      </a:r>
                      <a:r>
                        <a:rPr dirty="0" sz="1200" spc="-70">
                          <a:solidFill>
                            <a:srgbClr val="231F20"/>
                          </a:solidFill>
                          <a:latin typeface="Trebuchet MS"/>
                          <a:cs typeface="Trebuchet MS"/>
                        </a:rPr>
                        <a:t> </a:t>
                      </a:r>
                      <a:r>
                        <a:rPr dirty="0" sz="1200">
                          <a:solidFill>
                            <a:srgbClr val="231F20"/>
                          </a:solidFill>
                          <a:latin typeface="SimSun"/>
                          <a:cs typeface="SimSun"/>
                        </a:rPr>
                        <a:t>型進退</a:t>
                      </a:r>
                      <a:r>
                        <a:rPr dirty="0" sz="1200" spc="-50">
                          <a:solidFill>
                            <a:srgbClr val="231F20"/>
                          </a:solidFill>
                          <a:latin typeface="SimSun"/>
                          <a:cs typeface="SimSun"/>
                        </a:rPr>
                        <a:t>）</a:t>
                      </a:r>
                      <a:endParaRPr sz="1200">
                        <a:latin typeface="SimSun"/>
                        <a:cs typeface="SimSun"/>
                      </a:endParaRPr>
                    </a:p>
                  </a:txBody>
                  <a:tcPr marL="0" marR="0" marB="0" marT="37465">
                    <a:lnT w="9525">
                      <a:solidFill>
                        <a:srgbClr val="005AAA"/>
                      </a:solidFill>
                      <a:prstDash val="dot"/>
                    </a:lnT>
                    <a:lnB w="9525">
                      <a:solidFill>
                        <a:srgbClr val="005AAA"/>
                      </a:solidFill>
                      <a:prstDash val="dot"/>
                    </a:lnB>
                  </a:tcPr>
                </a:tc>
                <a:tc>
                  <a:txBody>
                    <a:bodyPr/>
                    <a:lstStyle/>
                    <a:p>
                      <a:pPr algn="r">
                        <a:lnSpc>
                          <a:spcPts val="1370"/>
                        </a:lnSpc>
                        <a:spcBef>
                          <a:spcPts val="305"/>
                        </a:spcBef>
                      </a:pPr>
                      <a:r>
                        <a:rPr dirty="0" sz="1200" spc="-25">
                          <a:solidFill>
                            <a:srgbClr val="005AAA"/>
                          </a:solidFill>
                          <a:latin typeface="Trebuchet MS"/>
                          <a:cs typeface="Trebuchet MS"/>
                        </a:rPr>
                        <a:t>060</a:t>
                      </a:r>
                      <a:endParaRPr sz="1200">
                        <a:latin typeface="Trebuchet MS"/>
                        <a:cs typeface="Trebuchet MS"/>
                      </a:endParaRPr>
                    </a:p>
                  </a:txBody>
                  <a:tcPr marL="0" marR="0" marB="0" marT="38735">
                    <a:lnT w="9525">
                      <a:solidFill>
                        <a:srgbClr val="005AAA"/>
                      </a:solidFill>
                      <a:prstDash val="dot"/>
                    </a:lnT>
                    <a:lnB w="9525">
                      <a:solidFill>
                        <a:srgbClr val="005AAA"/>
                      </a:solidFill>
                      <a:prstDash val="dot"/>
                    </a:lnB>
                  </a:tcPr>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ts val="1390"/>
                        </a:lnSpc>
                        <a:spcBef>
                          <a:spcPts val="285"/>
                        </a:spcBef>
                      </a:pPr>
                      <a:r>
                        <a:rPr dirty="0" sz="1200" spc="-60">
                          <a:solidFill>
                            <a:srgbClr val="231F20"/>
                          </a:solidFill>
                          <a:latin typeface="SimSun"/>
                          <a:cs typeface="SimSun"/>
                        </a:rPr>
                        <a:t>道路駕駛 </a:t>
                      </a:r>
                      <a:r>
                        <a:rPr dirty="0" sz="1200">
                          <a:solidFill>
                            <a:srgbClr val="231F20"/>
                          </a:solidFill>
                          <a:latin typeface="Trebuchet MS"/>
                          <a:cs typeface="Trebuchet MS"/>
                        </a:rPr>
                        <a:t>07</a:t>
                      </a:r>
                      <a:r>
                        <a:rPr dirty="0" sz="1200" spc="-95">
                          <a:solidFill>
                            <a:srgbClr val="231F20"/>
                          </a:solidFill>
                          <a:latin typeface="Trebuchet MS"/>
                          <a:cs typeface="Trebuchet MS"/>
                        </a:rPr>
                        <a:t> </a:t>
                      </a:r>
                      <a:r>
                        <a:rPr dirty="0" sz="1200" spc="-10">
                          <a:solidFill>
                            <a:srgbClr val="231F20"/>
                          </a:solidFill>
                          <a:latin typeface="SimSun"/>
                          <a:cs typeface="SimSun"/>
                        </a:rPr>
                        <a:t>通過交岔路口</a:t>
                      </a:r>
                      <a:endParaRPr sz="1200">
                        <a:latin typeface="SimSun"/>
                        <a:cs typeface="SimSun"/>
                      </a:endParaRPr>
                    </a:p>
                  </a:txBody>
                  <a:tcPr marL="0" marR="0" marB="0" marT="36195">
                    <a:lnT w="9525">
                      <a:solidFill>
                        <a:srgbClr val="72BF44"/>
                      </a:solidFill>
                      <a:prstDash val="dot"/>
                    </a:lnT>
                    <a:lnB w="9525">
                      <a:solidFill>
                        <a:srgbClr val="72BF44"/>
                      </a:solidFill>
                      <a:prstDash val="dot"/>
                    </a:lnB>
                  </a:tcPr>
                </a:tc>
                <a:tc>
                  <a:txBody>
                    <a:bodyPr/>
                    <a:lstStyle/>
                    <a:p>
                      <a:pPr algn="r">
                        <a:lnSpc>
                          <a:spcPts val="1365"/>
                        </a:lnSpc>
                        <a:spcBef>
                          <a:spcPts val="310"/>
                        </a:spcBef>
                      </a:pPr>
                      <a:r>
                        <a:rPr dirty="0" sz="1200" spc="-25">
                          <a:solidFill>
                            <a:srgbClr val="72BF44"/>
                          </a:solidFill>
                          <a:latin typeface="Trebuchet MS"/>
                          <a:cs typeface="Trebuchet MS"/>
                        </a:rPr>
                        <a:t>117</a:t>
                      </a:r>
                      <a:endParaRPr sz="1200">
                        <a:latin typeface="Trebuchet MS"/>
                        <a:cs typeface="Trebuchet MS"/>
                      </a:endParaRPr>
                    </a:p>
                  </a:txBody>
                  <a:tcPr marL="0" marR="0" marB="0" marT="39370">
                    <a:lnT w="9525">
                      <a:solidFill>
                        <a:srgbClr val="72BF44"/>
                      </a:solidFill>
                      <a:prstDash val="dot"/>
                    </a:lnT>
                    <a:lnB w="9525">
                      <a:solidFill>
                        <a:srgbClr val="72BF44"/>
                      </a:solidFill>
                      <a:prstDash val="dot"/>
                    </a:lnB>
                  </a:tcPr>
                </a:tc>
                <a:tc>
                  <a:txBody>
                    <a:bodyPr/>
                    <a:lstStyle/>
                    <a:p>
                      <a:pPr>
                        <a:lnSpc>
                          <a:spcPct val="100000"/>
                        </a:lnSpc>
                      </a:pPr>
                      <a:endParaRPr sz="1100">
                        <a:latin typeface="Times New Roman"/>
                        <a:cs typeface="Times New Roman"/>
                      </a:endParaRPr>
                    </a:p>
                  </a:txBody>
                  <a:tcPr marL="0" marR="0" marB="0" marT="0"/>
                </a:tc>
              </a:tr>
              <a:tr h="224790">
                <a:tc vMerge="1">
                  <a:txBody>
                    <a:bodyPr/>
                    <a:lstStyle/>
                    <a:p>
                      <a:pPr/>
                    </a:p>
                  </a:txBody>
                  <a:tcPr marL="0" marR="0" marB="0" marT="0">
                    <a:lnB w="19050">
                      <a:solidFill>
                        <a:srgbClr val="005AAA"/>
                      </a:solidFill>
                      <a:prstDash val="dot"/>
                    </a:lnB>
                  </a:tcPr>
                </a:tc>
                <a:tc>
                  <a:txBody>
                    <a:bodyPr/>
                    <a:lstStyle/>
                    <a:p>
                      <a:pPr>
                        <a:lnSpc>
                          <a:spcPts val="1385"/>
                        </a:lnSpc>
                        <a:spcBef>
                          <a:spcPts val="290"/>
                        </a:spcBef>
                      </a:pPr>
                      <a:r>
                        <a:rPr dirty="0" sz="1200" spc="-60">
                          <a:solidFill>
                            <a:srgbClr val="231F20"/>
                          </a:solidFill>
                          <a:latin typeface="SimSun"/>
                          <a:cs typeface="SimSun"/>
                        </a:rPr>
                        <a:t>基本駕駛 </a:t>
                      </a:r>
                      <a:r>
                        <a:rPr dirty="0" sz="1200">
                          <a:solidFill>
                            <a:srgbClr val="231F20"/>
                          </a:solidFill>
                          <a:latin typeface="Trebuchet MS"/>
                          <a:cs typeface="Trebuchet MS"/>
                        </a:rPr>
                        <a:t>12</a:t>
                      </a:r>
                      <a:r>
                        <a:rPr dirty="0" sz="1200" spc="-95">
                          <a:solidFill>
                            <a:srgbClr val="231F20"/>
                          </a:solidFill>
                          <a:latin typeface="Trebuchet MS"/>
                          <a:cs typeface="Trebuchet MS"/>
                        </a:rPr>
                        <a:t> </a:t>
                      </a:r>
                      <a:r>
                        <a:rPr dirty="0" sz="1200" spc="-10">
                          <a:solidFill>
                            <a:srgbClr val="231F20"/>
                          </a:solidFill>
                          <a:latin typeface="SimSun"/>
                          <a:cs typeface="SimSun"/>
                        </a:rPr>
                        <a:t>換檔穩定測試</a:t>
                      </a:r>
                      <a:endParaRPr sz="1200">
                        <a:latin typeface="SimSun"/>
                        <a:cs typeface="SimSun"/>
                      </a:endParaRPr>
                    </a:p>
                  </a:txBody>
                  <a:tcPr marL="0" marR="0" marB="0" marT="36830">
                    <a:lnT w="9525">
                      <a:solidFill>
                        <a:srgbClr val="005AAA"/>
                      </a:solidFill>
                      <a:prstDash val="dot"/>
                    </a:lnT>
                    <a:lnB w="9525">
                      <a:solidFill>
                        <a:srgbClr val="005AAA"/>
                      </a:solidFill>
                      <a:prstDash val="dot"/>
                    </a:lnB>
                  </a:tcPr>
                </a:tc>
                <a:tc>
                  <a:txBody>
                    <a:bodyPr/>
                    <a:lstStyle/>
                    <a:p>
                      <a:pPr algn="r">
                        <a:lnSpc>
                          <a:spcPts val="1375"/>
                        </a:lnSpc>
                        <a:spcBef>
                          <a:spcPts val="300"/>
                        </a:spcBef>
                      </a:pPr>
                      <a:r>
                        <a:rPr dirty="0" sz="1200" spc="-25">
                          <a:solidFill>
                            <a:srgbClr val="005AAA"/>
                          </a:solidFill>
                          <a:latin typeface="Trebuchet MS"/>
                          <a:cs typeface="Trebuchet MS"/>
                        </a:rPr>
                        <a:t>069</a:t>
                      </a:r>
                      <a:endParaRPr sz="1200">
                        <a:latin typeface="Trebuchet MS"/>
                        <a:cs typeface="Trebuchet MS"/>
                      </a:endParaRPr>
                    </a:p>
                  </a:txBody>
                  <a:tcPr marL="0" marR="0" marB="0" marT="38100">
                    <a:lnT w="9525">
                      <a:solidFill>
                        <a:srgbClr val="005AAA"/>
                      </a:solidFill>
                      <a:prstDash val="dot"/>
                    </a:lnT>
                    <a:lnB w="9525">
                      <a:solidFill>
                        <a:srgbClr val="005AAA"/>
                      </a:solidFill>
                      <a:prstDash val="dot"/>
                    </a:lnB>
                  </a:tcPr>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ts val="1395"/>
                        </a:lnSpc>
                        <a:spcBef>
                          <a:spcPts val="280"/>
                        </a:spcBef>
                      </a:pPr>
                      <a:r>
                        <a:rPr dirty="0" sz="1200" spc="-60">
                          <a:solidFill>
                            <a:srgbClr val="231F20"/>
                          </a:solidFill>
                          <a:latin typeface="SimSun"/>
                          <a:cs typeface="SimSun"/>
                        </a:rPr>
                        <a:t>道路駕駛 </a:t>
                      </a:r>
                      <a:r>
                        <a:rPr dirty="0" sz="1200">
                          <a:solidFill>
                            <a:srgbClr val="231F20"/>
                          </a:solidFill>
                          <a:latin typeface="Trebuchet MS"/>
                          <a:cs typeface="Trebuchet MS"/>
                        </a:rPr>
                        <a:t>08</a:t>
                      </a:r>
                      <a:r>
                        <a:rPr dirty="0" sz="1200" spc="-95">
                          <a:solidFill>
                            <a:srgbClr val="231F20"/>
                          </a:solidFill>
                          <a:latin typeface="Trebuchet MS"/>
                          <a:cs typeface="Trebuchet MS"/>
                        </a:rPr>
                        <a:t> </a:t>
                      </a:r>
                      <a:r>
                        <a:rPr dirty="0" sz="1200" spc="-10">
                          <a:solidFill>
                            <a:srgbClr val="231F20"/>
                          </a:solidFill>
                          <a:latin typeface="SimSun"/>
                          <a:cs typeface="SimSun"/>
                        </a:rPr>
                        <a:t>保護及禮讓行人</a:t>
                      </a:r>
                      <a:endParaRPr sz="1200">
                        <a:latin typeface="SimSun"/>
                        <a:cs typeface="SimSun"/>
                      </a:endParaRPr>
                    </a:p>
                  </a:txBody>
                  <a:tcPr marL="0" marR="0" marB="0" marT="35560">
                    <a:lnT w="9525">
                      <a:solidFill>
                        <a:srgbClr val="72BF44"/>
                      </a:solidFill>
                      <a:prstDash val="dot"/>
                    </a:lnT>
                    <a:lnB w="9525">
                      <a:solidFill>
                        <a:srgbClr val="72BF44"/>
                      </a:solidFill>
                      <a:prstDash val="dot"/>
                    </a:lnB>
                  </a:tcPr>
                </a:tc>
                <a:tc>
                  <a:txBody>
                    <a:bodyPr/>
                    <a:lstStyle/>
                    <a:p>
                      <a:pPr algn="r">
                        <a:lnSpc>
                          <a:spcPts val="1370"/>
                        </a:lnSpc>
                        <a:spcBef>
                          <a:spcPts val="305"/>
                        </a:spcBef>
                      </a:pPr>
                      <a:r>
                        <a:rPr dirty="0" sz="1200" spc="-25">
                          <a:solidFill>
                            <a:srgbClr val="72BF44"/>
                          </a:solidFill>
                          <a:latin typeface="Trebuchet MS"/>
                          <a:cs typeface="Trebuchet MS"/>
                        </a:rPr>
                        <a:t>122</a:t>
                      </a:r>
                      <a:endParaRPr sz="1200">
                        <a:latin typeface="Trebuchet MS"/>
                        <a:cs typeface="Trebuchet MS"/>
                      </a:endParaRPr>
                    </a:p>
                  </a:txBody>
                  <a:tcPr marL="0" marR="0" marB="0" marT="38735">
                    <a:lnT w="9525">
                      <a:solidFill>
                        <a:srgbClr val="72BF44"/>
                      </a:solidFill>
                      <a:prstDash val="dot"/>
                    </a:lnT>
                    <a:lnB w="9525">
                      <a:solidFill>
                        <a:srgbClr val="72BF44"/>
                      </a:solidFill>
                      <a:prstDash val="dot"/>
                    </a:lnB>
                  </a:tcPr>
                </a:tc>
                <a:tc>
                  <a:txBody>
                    <a:bodyPr/>
                    <a:lstStyle/>
                    <a:p>
                      <a:pPr>
                        <a:lnSpc>
                          <a:spcPct val="100000"/>
                        </a:lnSpc>
                      </a:pPr>
                      <a:endParaRPr sz="1100">
                        <a:latin typeface="Times New Roman"/>
                        <a:cs typeface="Times New Roman"/>
                      </a:endParaRPr>
                    </a:p>
                  </a:txBody>
                  <a:tcPr marL="0" marR="0" marB="0" marT="0"/>
                </a:tc>
              </a:tr>
              <a:tr h="224790">
                <a:tc vMerge="1">
                  <a:txBody>
                    <a:bodyPr/>
                    <a:lstStyle/>
                    <a:p>
                      <a:pPr/>
                    </a:p>
                  </a:txBody>
                  <a:tcPr marL="0" marR="0" marB="0" marT="0">
                    <a:lnB w="19050">
                      <a:solidFill>
                        <a:srgbClr val="005AAA"/>
                      </a:solidFill>
                      <a:prstDash val="dot"/>
                    </a:lnB>
                  </a:tcPr>
                </a:tc>
                <a:tc>
                  <a:txBody>
                    <a:bodyPr/>
                    <a:lstStyle/>
                    <a:p>
                      <a:pPr>
                        <a:lnSpc>
                          <a:spcPts val="1390"/>
                        </a:lnSpc>
                        <a:spcBef>
                          <a:spcPts val="285"/>
                        </a:spcBef>
                      </a:pPr>
                      <a:r>
                        <a:rPr dirty="0" sz="1200" spc="-60">
                          <a:solidFill>
                            <a:srgbClr val="231F20"/>
                          </a:solidFill>
                          <a:latin typeface="SimSun"/>
                          <a:cs typeface="SimSun"/>
                        </a:rPr>
                        <a:t>基本駕駛 </a:t>
                      </a:r>
                      <a:r>
                        <a:rPr dirty="0" sz="1200">
                          <a:solidFill>
                            <a:srgbClr val="231F20"/>
                          </a:solidFill>
                          <a:latin typeface="Trebuchet MS"/>
                          <a:cs typeface="Trebuchet MS"/>
                        </a:rPr>
                        <a:t>13</a:t>
                      </a:r>
                      <a:r>
                        <a:rPr dirty="0" sz="1200" spc="-95">
                          <a:solidFill>
                            <a:srgbClr val="231F20"/>
                          </a:solidFill>
                          <a:latin typeface="Trebuchet MS"/>
                          <a:cs typeface="Trebuchet MS"/>
                        </a:rPr>
                        <a:t> </a:t>
                      </a:r>
                      <a:r>
                        <a:rPr dirty="0" sz="1200" spc="-10">
                          <a:solidFill>
                            <a:srgbClr val="231F20"/>
                          </a:solidFill>
                          <a:latin typeface="SimSun"/>
                          <a:cs typeface="SimSun"/>
                        </a:rPr>
                        <a:t>坡道行駛與上坡起步</a:t>
                      </a:r>
                      <a:endParaRPr sz="1200">
                        <a:latin typeface="SimSun"/>
                        <a:cs typeface="SimSun"/>
                      </a:endParaRPr>
                    </a:p>
                  </a:txBody>
                  <a:tcPr marL="0" marR="0" marB="0" marT="36195">
                    <a:lnT w="9525">
                      <a:solidFill>
                        <a:srgbClr val="005AAA"/>
                      </a:solidFill>
                      <a:prstDash val="dot"/>
                    </a:lnT>
                    <a:lnB w="19050">
                      <a:solidFill>
                        <a:srgbClr val="005AAA"/>
                      </a:solidFill>
                      <a:prstDash val="dot"/>
                    </a:lnB>
                  </a:tcPr>
                </a:tc>
                <a:tc>
                  <a:txBody>
                    <a:bodyPr/>
                    <a:lstStyle/>
                    <a:p>
                      <a:pPr algn="r">
                        <a:lnSpc>
                          <a:spcPts val="1380"/>
                        </a:lnSpc>
                        <a:spcBef>
                          <a:spcPts val="295"/>
                        </a:spcBef>
                      </a:pPr>
                      <a:r>
                        <a:rPr dirty="0" sz="1200" spc="-25">
                          <a:solidFill>
                            <a:srgbClr val="005AAA"/>
                          </a:solidFill>
                          <a:latin typeface="Trebuchet MS"/>
                          <a:cs typeface="Trebuchet MS"/>
                        </a:rPr>
                        <a:t>071</a:t>
                      </a:r>
                      <a:endParaRPr sz="1200">
                        <a:latin typeface="Trebuchet MS"/>
                        <a:cs typeface="Trebuchet MS"/>
                      </a:endParaRPr>
                    </a:p>
                  </a:txBody>
                  <a:tcPr marL="0" marR="0" marB="0" marT="37465">
                    <a:lnT w="9525">
                      <a:solidFill>
                        <a:srgbClr val="005AAA"/>
                      </a:solidFill>
                      <a:prstDash val="dot"/>
                    </a:lnT>
                    <a:lnB w="19050">
                      <a:solidFill>
                        <a:srgbClr val="005AAA"/>
                      </a:solidFill>
                      <a:prstDash val="dot"/>
                    </a:lnB>
                  </a:tcPr>
                </a:tc>
                <a:tc>
                  <a:txBody>
                    <a:bodyPr/>
                    <a:lstStyle/>
                    <a:p>
                      <a:pPr>
                        <a:lnSpc>
                          <a:spcPct val="100000"/>
                        </a:lnSpc>
                      </a:pPr>
                      <a:endParaRPr sz="1100">
                        <a:latin typeface="Times New Roman"/>
                        <a:cs typeface="Times New Roman"/>
                      </a:endParaRPr>
                    </a:p>
                  </a:txBody>
                  <a:tcPr marL="0" marR="0" marB="0" marT="0">
                    <a:lnB w="19050">
                      <a:solidFill>
                        <a:srgbClr val="005AAA"/>
                      </a:solidFill>
                      <a:prstDash val="dot"/>
                    </a:lnB>
                  </a:tcPr>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ts val="1400"/>
                        </a:lnSpc>
                        <a:spcBef>
                          <a:spcPts val="275"/>
                        </a:spcBef>
                      </a:pPr>
                      <a:r>
                        <a:rPr dirty="0" sz="1200" spc="-60">
                          <a:solidFill>
                            <a:srgbClr val="231F20"/>
                          </a:solidFill>
                          <a:latin typeface="SimSun"/>
                          <a:cs typeface="SimSun"/>
                        </a:rPr>
                        <a:t>道路駕駛 </a:t>
                      </a:r>
                      <a:r>
                        <a:rPr dirty="0" sz="1200">
                          <a:solidFill>
                            <a:srgbClr val="231F20"/>
                          </a:solidFill>
                          <a:latin typeface="Trebuchet MS"/>
                          <a:cs typeface="Trebuchet MS"/>
                        </a:rPr>
                        <a:t>09</a:t>
                      </a:r>
                      <a:r>
                        <a:rPr dirty="0" sz="1200" spc="-95">
                          <a:solidFill>
                            <a:srgbClr val="231F20"/>
                          </a:solidFill>
                          <a:latin typeface="Trebuchet MS"/>
                          <a:cs typeface="Trebuchet MS"/>
                        </a:rPr>
                        <a:t> </a:t>
                      </a:r>
                      <a:r>
                        <a:rPr dirty="0" sz="1200" spc="-5">
                          <a:solidFill>
                            <a:srgbClr val="231F20"/>
                          </a:solidFill>
                          <a:latin typeface="SimSun"/>
                          <a:cs typeface="SimSun"/>
                        </a:rPr>
                        <a:t>依照道路及交通狀況行駛</a:t>
                      </a:r>
                      <a:endParaRPr sz="1200">
                        <a:latin typeface="SimSun"/>
                        <a:cs typeface="SimSun"/>
                      </a:endParaRPr>
                    </a:p>
                  </a:txBody>
                  <a:tcPr marL="0" marR="0" marB="0" marT="34925">
                    <a:lnT w="9525">
                      <a:solidFill>
                        <a:srgbClr val="72BF44"/>
                      </a:solidFill>
                      <a:prstDash val="dot"/>
                    </a:lnT>
                    <a:lnB w="9525">
                      <a:solidFill>
                        <a:srgbClr val="72BF44"/>
                      </a:solidFill>
                      <a:prstDash val="dot"/>
                    </a:lnB>
                  </a:tcPr>
                </a:tc>
                <a:tc>
                  <a:txBody>
                    <a:bodyPr/>
                    <a:lstStyle/>
                    <a:p>
                      <a:pPr algn="r">
                        <a:lnSpc>
                          <a:spcPts val="1375"/>
                        </a:lnSpc>
                        <a:spcBef>
                          <a:spcPts val="300"/>
                        </a:spcBef>
                      </a:pPr>
                      <a:r>
                        <a:rPr dirty="0" sz="1200" spc="-25">
                          <a:solidFill>
                            <a:srgbClr val="72BF44"/>
                          </a:solidFill>
                          <a:latin typeface="Trebuchet MS"/>
                          <a:cs typeface="Trebuchet MS"/>
                        </a:rPr>
                        <a:t>126</a:t>
                      </a:r>
                      <a:endParaRPr sz="1200">
                        <a:latin typeface="Trebuchet MS"/>
                        <a:cs typeface="Trebuchet MS"/>
                      </a:endParaRPr>
                    </a:p>
                  </a:txBody>
                  <a:tcPr marL="0" marR="0" marB="0" marT="38100">
                    <a:lnT w="9525">
                      <a:solidFill>
                        <a:srgbClr val="72BF44"/>
                      </a:solidFill>
                      <a:prstDash val="dot"/>
                    </a:lnT>
                    <a:lnB w="9525">
                      <a:solidFill>
                        <a:srgbClr val="72BF44"/>
                      </a:solidFill>
                      <a:prstDash val="dot"/>
                    </a:lnB>
                  </a:tcPr>
                </a:tc>
                <a:tc>
                  <a:txBody>
                    <a:bodyPr/>
                    <a:lstStyle/>
                    <a:p>
                      <a:pPr>
                        <a:lnSpc>
                          <a:spcPct val="100000"/>
                        </a:lnSpc>
                      </a:pPr>
                      <a:endParaRPr sz="1100">
                        <a:latin typeface="Times New Roman"/>
                        <a:cs typeface="Times New Roman"/>
                      </a:endParaRPr>
                    </a:p>
                  </a:txBody>
                  <a:tcPr marL="0" marR="0" marB="0" marT="0"/>
                </a:tc>
              </a:tr>
              <a:tr h="224790">
                <a:tc>
                  <a:txBody>
                    <a:bodyPr/>
                    <a:lstStyle/>
                    <a:p>
                      <a:pPr>
                        <a:lnSpc>
                          <a:spcPct val="100000"/>
                        </a:lnSpc>
                      </a:pPr>
                      <a:endParaRPr sz="1100">
                        <a:latin typeface="Times New Roman"/>
                        <a:cs typeface="Times New Roman"/>
                      </a:endParaRPr>
                    </a:p>
                  </a:txBody>
                  <a:tcPr marL="0" marR="0" marB="0" marT="0">
                    <a:lnT w="19050">
                      <a:solidFill>
                        <a:srgbClr val="005AAA"/>
                      </a:solidFill>
                      <a:prstDash val="dot"/>
                    </a:lnT>
                  </a:tcPr>
                </a:tc>
                <a:tc>
                  <a:txBody>
                    <a:bodyPr/>
                    <a:lstStyle/>
                    <a:p>
                      <a:pPr>
                        <a:lnSpc>
                          <a:spcPts val="1395"/>
                        </a:lnSpc>
                        <a:spcBef>
                          <a:spcPts val="280"/>
                        </a:spcBef>
                      </a:pPr>
                      <a:r>
                        <a:rPr dirty="0" sz="1200" spc="-60">
                          <a:solidFill>
                            <a:srgbClr val="231F20"/>
                          </a:solidFill>
                          <a:latin typeface="SimSun"/>
                          <a:cs typeface="SimSun"/>
                        </a:rPr>
                        <a:t>應用駕駛 </a:t>
                      </a:r>
                      <a:r>
                        <a:rPr dirty="0" sz="1200">
                          <a:solidFill>
                            <a:srgbClr val="231F20"/>
                          </a:solidFill>
                          <a:latin typeface="Trebuchet MS"/>
                          <a:cs typeface="Trebuchet MS"/>
                        </a:rPr>
                        <a:t>01</a:t>
                      </a:r>
                      <a:r>
                        <a:rPr dirty="0" sz="1200" spc="-95">
                          <a:solidFill>
                            <a:srgbClr val="231F20"/>
                          </a:solidFill>
                          <a:latin typeface="Trebuchet MS"/>
                          <a:cs typeface="Trebuchet MS"/>
                        </a:rPr>
                        <a:t> </a:t>
                      </a:r>
                      <a:r>
                        <a:rPr dirty="0" sz="1200" spc="-5">
                          <a:solidFill>
                            <a:srgbClr val="231F20"/>
                          </a:solidFill>
                          <a:latin typeface="SimSun"/>
                          <a:cs typeface="SimSun"/>
                        </a:rPr>
                        <a:t>行車位置選擇及變換車道</a:t>
                      </a:r>
                      <a:endParaRPr sz="1200">
                        <a:latin typeface="SimSun"/>
                        <a:cs typeface="SimSun"/>
                      </a:endParaRPr>
                    </a:p>
                  </a:txBody>
                  <a:tcPr marL="0" marR="0" marB="0" marT="35560">
                    <a:lnT w="19050">
                      <a:solidFill>
                        <a:srgbClr val="005AAA"/>
                      </a:solidFill>
                      <a:prstDash val="dot"/>
                    </a:lnT>
                    <a:lnB w="9525">
                      <a:solidFill>
                        <a:srgbClr val="ED1A3A"/>
                      </a:solidFill>
                      <a:prstDash val="dot"/>
                    </a:lnB>
                  </a:tcPr>
                </a:tc>
                <a:tc>
                  <a:txBody>
                    <a:bodyPr/>
                    <a:lstStyle/>
                    <a:p>
                      <a:pPr algn="r">
                        <a:lnSpc>
                          <a:spcPts val="1385"/>
                        </a:lnSpc>
                        <a:spcBef>
                          <a:spcPts val="290"/>
                        </a:spcBef>
                      </a:pPr>
                      <a:r>
                        <a:rPr dirty="0" sz="1200" spc="-25">
                          <a:solidFill>
                            <a:srgbClr val="ED1A3A"/>
                          </a:solidFill>
                          <a:latin typeface="Trebuchet MS"/>
                          <a:cs typeface="Trebuchet MS"/>
                        </a:rPr>
                        <a:t>075</a:t>
                      </a:r>
                      <a:endParaRPr sz="1200">
                        <a:latin typeface="Trebuchet MS"/>
                        <a:cs typeface="Trebuchet MS"/>
                      </a:endParaRPr>
                    </a:p>
                  </a:txBody>
                  <a:tcPr marL="0" marR="0" marB="0" marT="36830">
                    <a:lnT w="19050">
                      <a:solidFill>
                        <a:srgbClr val="005AAA"/>
                      </a:solidFill>
                      <a:prstDash val="dot"/>
                    </a:lnT>
                    <a:lnB w="9525">
                      <a:solidFill>
                        <a:srgbClr val="ED1A3A"/>
                      </a:solidFill>
                      <a:prstDash val="dot"/>
                    </a:lnB>
                  </a:tcPr>
                </a:tc>
                <a:tc>
                  <a:txBody>
                    <a:bodyPr/>
                    <a:lstStyle/>
                    <a:p>
                      <a:pPr>
                        <a:lnSpc>
                          <a:spcPct val="100000"/>
                        </a:lnSpc>
                      </a:pPr>
                      <a:endParaRPr sz="1100">
                        <a:latin typeface="Times New Roman"/>
                        <a:cs typeface="Times New Roman"/>
                      </a:endParaRPr>
                    </a:p>
                  </a:txBody>
                  <a:tcPr marL="0" marR="0" marB="0" marT="0">
                    <a:lnT w="19050">
                      <a:solidFill>
                        <a:srgbClr val="005AAA"/>
                      </a:solidFill>
                      <a:prstDash val="dot"/>
                    </a:lnT>
                  </a:tcPr>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ts val="1405"/>
                        </a:lnSpc>
                        <a:spcBef>
                          <a:spcPts val="270"/>
                        </a:spcBef>
                      </a:pPr>
                      <a:r>
                        <a:rPr dirty="0" sz="1200" spc="-60">
                          <a:solidFill>
                            <a:srgbClr val="231F20"/>
                          </a:solidFill>
                          <a:latin typeface="SimSun"/>
                          <a:cs typeface="SimSun"/>
                        </a:rPr>
                        <a:t>道路駕駛 </a:t>
                      </a:r>
                      <a:r>
                        <a:rPr dirty="0" sz="1200">
                          <a:solidFill>
                            <a:srgbClr val="231F20"/>
                          </a:solidFill>
                          <a:latin typeface="Trebuchet MS"/>
                          <a:cs typeface="Trebuchet MS"/>
                        </a:rPr>
                        <a:t>10</a:t>
                      </a:r>
                      <a:r>
                        <a:rPr dirty="0" sz="1200" spc="-95">
                          <a:solidFill>
                            <a:srgbClr val="231F20"/>
                          </a:solidFill>
                          <a:latin typeface="Trebuchet MS"/>
                          <a:cs typeface="Trebuchet MS"/>
                        </a:rPr>
                        <a:t> </a:t>
                      </a:r>
                      <a:r>
                        <a:rPr dirty="0" sz="1200" spc="-10">
                          <a:solidFill>
                            <a:srgbClr val="231F20"/>
                          </a:solidFill>
                          <a:latin typeface="SimSun"/>
                          <a:cs typeface="SimSun"/>
                        </a:rPr>
                        <a:t>危險預測與防禦駕駛</a:t>
                      </a:r>
                      <a:endParaRPr sz="1200">
                        <a:latin typeface="SimSun"/>
                        <a:cs typeface="SimSun"/>
                      </a:endParaRPr>
                    </a:p>
                  </a:txBody>
                  <a:tcPr marL="0" marR="0" marB="0" marT="34290">
                    <a:lnT w="9525">
                      <a:solidFill>
                        <a:srgbClr val="72BF44"/>
                      </a:solidFill>
                      <a:prstDash val="dot"/>
                    </a:lnT>
                    <a:lnB w="9525">
                      <a:solidFill>
                        <a:srgbClr val="72BF44"/>
                      </a:solidFill>
                      <a:prstDash val="dot"/>
                    </a:lnB>
                  </a:tcPr>
                </a:tc>
                <a:tc>
                  <a:txBody>
                    <a:bodyPr/>
                    <a:lstStyle/>
                    <a:p>
                      <a:pPr algn="r">
                        <a:lnSpc>
                          <a:spcPts val="1380"/>
                        </a:lnSpc>
                        <a:spcBef>
                          <a:spcPts val="295"/>
                        </a:spcBef>
                      </a:pPr>
                      <a:r>
                        <a:rPr dirty="0" sz="1200" spc="-25">
                          <a:solidFill>
                            <a:srgbClr val="72BF44"/>
                          </a:solidFill>
                          <a:latin typeface="Trebuchet MS"/>
                          <a:cs typeface="Trebuchet MS"/>
                        </a:rPr>
                        <a:t>135</a:t>
                      </a:r>
                      <a:endParaRPr sz="1200">
                        <a:latin typeface="Trebuchet MS"/>
                        <a:cs typeface="Trebuchet MS"/>
                      </a:endParaRPr>
                    </a:p>
                  </a:txBody>
                  <a:tcPr marL="0" marR="0" marB="0" marT="37465">
                    <a:lnT w="9525">
                      <a:solidFill>
                        <a:srgbClr val="72BF44"/>
                      </a:solidFill>
                      <a:prstDash val="dot"/>
                    </a:lnT>
                    <a:lnB w="9525">
                      <a:solidFill>
                        <a:srgbClr val="72BF44"/>
                      </a:solidFill>
                      <a:prstDash val="dot"/>
                    </a:lnB>
                  </a:tcPr>
                </a:tc>
                <a:tc>
                  <a:txBody>
                    <a:bodyPr/>
                    <a:lstStyle/>
                    <a:p>
                      <a:pPr>
                        <a:lnSpc>
                          <a:spcPct val="100000"/>
                        </a:lnSpc>
                      </a:pPr>
                      <a:endParaRPr sz="1100">
                        <a:latin typeface="Times New Roman"/>
                        <a:cs typeface="Times New Roman"/>
                      </a:endParaRPr>
                    </a:p>
                  </a:txBody>
                  <a:tcPr marL="0" marR="0" marB="0" marT="0"/>
                </a:tc>
              </a:tr>
              <a:tr h="224790">
                <a:tc>
                  <a:txBody>
                    <a:bodyPr/>
                    <a:lstStyle/>
                    <a:p>
                      <a:pPr>
                        <a:lnSpc>
                          <a:spcPct val="100000"/>
                        </a:lnSpc>
                      </a:pPr>
                      <a:endParaRPr sz="1100">
                        <a:latin typeface="Times New Roman"/>
                        <a:cs typeface="Times New Roman"/>
                      </a:endParaRPr>
                    </a:p>
                  </a:txBody>
                  <a:tcPr marL="0" marR="0" marB="0" marT="0"/>
                </a:tc>
                <a:tc>
                  <a:txBody>
                    <a:bodyPr/>
                    <a:lstStyle/>
                    <a:p>
                      <a:pPr>
                        <a:lnSpc>
                          <a:spcPts val="1400"/>
                        </a:lnSpc>
                        <a:spcBef>
                          <a:spcPts val="275"/>
                        </a:spcBef>
                      </a:pPr>
                      <a:r>
                        <a:rPr dirty="0" sz="1200" spc="-60">
                          <a:solidFill>
                            <a:srgbClr val="231F20"/>
                          </a:solidFill>
                          <a:latin typeface="SimSun"/>
                          <a:cs typeface="SimSun"/>
                        </a:rPr>
                        <a:t>應用駕駛 </a:t>
                      </a:r>
                      <a:r>
                        <a:rPr dirty="0" sz="1200">
                          <a:solidFill>
                            <a:srgbClr val="231F20"/>
                          </a:solidFill>
                          <a:latin typeface="Trebuchet MS"/>
                          <a:cs typeface="Trebuchet MS"/>
                        </a:rPr>
                        <a:t>02</a:t>
                      </a:r>
                      <a:r>
                        <a:rPr dirty="0" sz="1200" spc="-95">
                          <a:solidFill>
                            <a:srgbClr val="231F20"/>
                          </a:solidFill>
                          <a:latin typeface="Trebuchet MS"/>
                          <a:cs typeface="Trebuchet MS"/>
                        </a:rPr>
                        <a:t> </a:t>
                      </a:r>
                      <a:r>
                        <a:rPr dirty="0" sz="1200" spc="-10">
                          <a:solidFill>
                            <a:srgbClr val="231F20"/>
                          </a:solidFill>
                          <a:latin typeface="SimSun"/>
                          <a:cs typeface="SimSun"/>
                        </a:rPr>
                        <a:t>閃避障礙物</a:t>
                      </a:r>
                      <a:endParaRPr sz="1200">
                        <a:latin typeface="SimSun"/>
                        <a:cs typeface="SimSun"/>
                      </a:endParaRPr>
                    </a:p>
                  </a:txBody>
                  <a:tcPr marL="0" marR="0" marB="0" marT="34925">
                    <a:lnT w="9525">
                      <a:solidFill>
                        <a:srgbClr val="ED1A3A"/>
                      </a:solidFill>
                      <a:prstDash val="dot"/>
                    </a:lnT>
                    <a:lnB w="9525">
                      <a:solidFill>
                        <a:srgbClr val="ED1A3A"/>
                      </a:solidFill>
                      <a:prstDash val="dot"/>
                    </a:lnB>
                  </a:tcPr>
                </a:tc>
                <a:tc>
                  <a:txBody>
                    <a:bodyPr/>
                    <a:lstStyle/>
                    <a:p>
                      <a:pPr algn="r">
                        <a:lnSpc>
                          <a:spcPts val="1390"/>
                        </a:lnSpc>
                        <a:spcBef>
                          <a:spcPts val="285"/>
                        </a:spcBef>
                      </a:pPr>
                      <a:r>
                        <a:rPr dirty="0" sz="1200" spc="-25">
                          <a:solidFill>
                            <a:srgbClr val="ED1A3A"/>
                          </a:solidFill>
                          <a:latin typeface="Trebuchet MS"/>
                          <a:cs typeface="Trebuchet MS"/>
                        </a:rPr>
                        <a:t>079</a:t>
                      </a:r>
                      <a:endParaRPr sz="1200">
                        <a:latin typeface="Trebuchet MS"/>
                        <a:cs typeface="Trebuchet MS"/>
                      </a:endParaRPr>
                    </a:p>
                  </a:txBody>
                  <a:tcPr marL="0" marR="0" marB="0" marT="36195">
                    <a:lnT w="9525">
                      <a:solidFill>
                        <a:srgbClr val="ED1A3A"/>
                      </a:solidFill>
                      <a:prstDash val="dot"/>
                    </a:lnT>
                    <a:lnB w="9525">
                      <a:solidFill>
                        <a:srgbClr val="ED1A3A"/>
                      </a:solidFill>
                      <a:prstDash val="dot"/>
                    </a:lnB>
                  </a:tcPr>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ts val="1410"/>
                        </a:lnSpc>
                        <a:spcBef>
                          <a:spcPts val="265"/>
                        </a:spcBef>
                      </a:pPr>
                      <a:r>
                        <a:rPr dirty="0" sz="1200" spc="-60">
                          <a:solidFill>
                            <a:srgbClr val="231F20"/>
                          </a:solidFill>
                          <a:latin typeface="SimSun"/>
                          <a:cs typeface="SimSun"/>
                        </a:rPr>
                        <a:t>道路駕駛 </a:t>
                      </a:r>
                      <a:r>
                        <a:rPr dirty="0" sz="1200">
                          <a:solidFill>
                            <a:srgbClr val="231F20"/>
                          </a:solidFill>
                          <a:latin typeface="Trebuchet MS"/>
                          <a:cs typeface="Trebuchet MS"/>
                        </a:rPr>
                        <a:t>11</a:t>
                      </a:r>
                      <a:r>
                        <a:rPr dirty="0" sz="1200" spc="-95">
                          <a:solidFill>
                            <a:srgbClr val="231F20"/>
                          </a:solidFill>
                          <a:latin typeface="Trebuchet MS"/>
                          <a:cs typeface="Trebuchet MS"/>
                        </a:rPr>
                        <a:t> </a:t>
                      </a:r>
                      <a:r>
                        <a:rPr dirty="0" sz="1200" spc="-5">
                          <a:solidFill>
                            <a:srgbClr val="231F20"/>
                          </a:solidFill>
                          <a:latin typeface="SimSun"/>
                          <a:cs typeface="SimSun"/>
                        </a:rPr>
                        <a:t>行車路線的規劃與執行</a:t>
                      </a:r>
                      <a:endParaRPr sz="1200">
                        <a:latin typeface="SimSun"/>
                        <a:cs typeface="SimSun"/>
                      </a:endParaRPr>
                    </a:p>
                  </a:txBody>
                  <a:tcPr marL="0" marR="0" marB="0" marT="33655">
                    <a:lnT w="9525">
                      <a:solidFill>
                        <a:srgbClr val="72BF44"/>
                      </a:solidFill>
                      <a:prstDash val="dot"/>
                    </a:lnT>
                    <a:lnB w="9525">
                      <a:solidFill>
                        <a:srgbClr val="72BF44"/>
                      </a:solidFill>
                      <a:prstDash val="dot"/>
                    </a:lnB>
                  </a:tcPr>
                </a:tc>
                <a:tc>
                  <a:txBody>
                    <a:bodyPr/>
                    <a:lstStyle/>
                    <a:p>
                      <a:pPr algn="r">
                        <a:lnSpc>
                          <a:spcPts val="1385"/>
                        </a:lnSpc>
                        <a:spcBef>
                          <a:spcPts val="290"/>
                        </a:spcBef>
                      </a:pPr>
                      <a:r>
                        <a:rPr dirty="0" sz="1200" spc="-25">
                          <a:solidFill>
                            <a:srgbClr val="72BF44"/>
                          </a:solidFill>
                          <a:latin typeface="Trebuchet MS"/>
                          <a:cs typeface="Trebuchet MS"/>
                        </a:rPr>
                        <a:t>144</a:t>
                      </a:r>
                      <a:endParaRPr sz="1200">
                        <a:latin typeface="Trebuchet MS"/>
                        <a:cs typeface="Trebuchet MS"/>
                      </a:endParaRPr>
                    </a:p>
                  </a:txBody>
                  <a:tcPr marL="0" marR="0" marB="0" marT="36830">
                    <a:lnT w="9525">
                      <a:solidFill>
                        <a:srgbClr val="72BF44"/>
                      </a:solidFill>
                      <a:prstDash val="dot"/>
                    </a:lnT>
                    <a:lnB w="9525">
                      <a:solidFill>
                        <a:srgbClr val="72BF44"/>
                      </a:solidFill>
                      <a:prstDash val="dot"/>
                    </a:lnB>
                  </a:tcPr>
                </a:tc>
                <a:tc>
                  <a:txBody>
                    <a:bodyPr/>
                    <a:lstStyle/>
                    <a:p>
                      <a:pPr>
                        <a:lnSpc>
                          <a:spcPct val="100000"/>
                        </a:lnSpc>
                      </a:pPr>
                      <a:endParaRPr sz="1100">
                        <a:latin typeface="Times New Roman"/>
                        <a:cs typeface="Times New Roman"/>
                      </a:endParaRPr>
                    </a:p>
                  </a:txBody>
                  <a:tcPr marL="0" marR="0" marB="0" marT="0"/>
                </a:tc>
              </a:tr>
              <a:tr h="222885">
                <a:tc>
                  <a:txBody>
                    <a:bodyPr/>
                    <a:lstStyle/>
                    <a:p>
                      <a:pPr>
                        <a:lnSpc>
                          <a:spcPct val="100000"/>
                        </a:lnSpc>
                      </a:pPr>
                      <a:endParaRPr sz="1100">
                        <a:latin typeface="Times New Roman"/>
                        <a:cs typeface="Times New Roman"/>
                      </a:endParaRPr>
                    </a:p>
                  </a:txBody>
                  <a:tcPr marL="0" marR="0" marB="0" marT="0"/>
                </a:tc>
                <a:tc>
                  <a:txBody>
                    <a:bodyPr/>
                    <a:lstStyle/>
                    <a:p>
                      <a:pPr>
                        <a:lnSpc>
                          <a:spcPts val="1405"/>
                        </a:lnSpc>
                        <a:spcBef>
                          <a:spcPts val="270"/>
                        </a:spcBef>
                      </a:pPr>
                      <a:r>
                        <a:rPr dirty="0" sz="1200" spc="-60">
                          <a:solidFill>
                            <a:srgbClr val="231F20"/>
                          </a:solidFill>
                          <a:latin typeface="SimSun"/>
                          <a:cs typeface="SimSun"/>
                        </a:rPr>
                        <a:t>應用駕駛 </a:t>
                      </a:r>
                      <a:r>
                        <a:rPr dirty="0" sz="1200">
                          <a:solidFill>
                            <a:srgbClr val="231F20"/>
                          </a:solidFill>
                          <a:latin typeface="Trebuchet MS"/>
                          <a:cs typeface="Trebuchet MS"/>
                        </a:rPr>
                        <a:t>03</a:t>
                      </a:r>
                      <a:r>
                        <a:rPr dirty="0" sz="1200" spc="-95">
                          <a:solidFill>
                            <a:srgbClr val="231F20"/>
                          </a:solidFill>
                          <a:latin typeface="Trebuchet MS"/>
                          <a:cs typeface="Trebuchet MS"/>
                        </a:rPr>
                        <a:t> </a:t>
                      </a:r>
                      <a:r>
                        <a:rPr dirty="0" sz="1200" spc="-5">
                          <a:solidFill>
                            <a:srgbClr val="231F20"/>
                          </a:solidFill>
                          <a:latin typeface="SimSun"/>
                          <a:cs typeface="SimSun"/>
                        </a:rPr>
                        <a:t>遵守標誌、標線及號誌</a:t>
                      </a:r>
                      <a:endParaRPr sz="1200">
                        <a:latin typeface="SimSun"/>
                        <a:cs typeface="SimSun"/>
                      </a:endParaRPr>
                    </a:p>
                  </a:txBody>
                  <a:tcPr marL="0" marR="0" marB="0" marT="34290">
                    <a:lnT w="9525">
                      <a:solidFill>
                        <a:srgbClr val="ED1A3A"/>
                      </a:solidFill>
                      <a:prstDash val="dot"/>
                    </a:lnT>
                    <a:lnB w="9525">
                      <a:solidFill>
                        <a:srgbClr val="ED1A3A"/>
                      </a:solidFill>
                      <a:prstDash val="dot"/>
                    </a:lnB>
                  </a:tcPr>
                </a:tc>
                <a:tc>
                  <a:txBody>
                    <a:bodyPr/>
                    <a:lstStyle/>
                    <a:p>
                      <a:pPr algn="r">
                        <a:lnSpc>
                          <a:spcPts val="1395"/>
                        </a:lnSpc>
                        <a:spcBef>
                          <a:spcPts val="280"/>
                        </a:spcBef>
                      </a:pPr>
                      <a:r>
                        <a:rPr dirty="0" sz="1200" spc="-25">
                          <a:solidFill>
                            <a:srgbClr val="ED1A3A"/>
                          </a:solidFill>
                          <a:latin typeface="Trebuchet MS"/>
                          <a:cs typeface="Trebuchet MS"/>
                        </a:rPr>
                        <a:t>082</a:t>
                      </a:r>
                      <a:endParaRPr sz="1200">
                        <a:latin typeface="Trebuchet MS"/>
                        <a:cs typeface="Trebuchet MS"/>
                      </a:endParaRPr>
                    </a:p>
                  </a:txBody>
                  <a:tcPr marL="0" marR="0" marB="0" marT="35560">
                    <a:lnT w="9525">
                      <a:solidFill>
                        <a:srgbClr val="ED1A3A"/>
                      </a:solidFill>
                      <a:prstDash val="dot"/>
                    </a:lnT>
                    <a:lnB w="9525">
                      <a:solidFill>
                        <a:srgbClr val="ED1A3A"/>
                      </a:solidFill>
                      <a:prstDash val="dot"/>
                    </a:lnB>
                  </a:tcPr>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tc>
                <a:tc>
                  <a:txBody>
                    <a:bodyPr/>
                    <a:lstStyle/>
                    <a:p>
                      <a:pPr>
                        <a:lnSpc>
                          <a:spcPct val="100000"/>
                        </a:lnSpc>
                      </a:pPr>
                      <a:endParaRPr sz="1100">
                        <a:latin typeface="Times New Roman"/>
                        <a:cs typeface="Times New Roman"/>
                      </a:endParaRPr>
                    </a:p>
                  </a:txBody>
                  <a:tcPr marL="0" marR="0" marB="0" marT="0">
                    <a:lnB w="19050">
                      <a:solidFill>
                        <a:srgbClr val="72BF44"/>
                      </a:solidFill>
                      <a:prstDash val="dot"/>
                    </a:lnB>
                  </a:tcPr>
                </a:tc>
                <a:tc>
                  <a:txBody>
                    <a:bodyPr/>
                    <a:lstStyle/>
                    <a:p>
                      <a:pPr>
                        <a:lnSpc>
                          <a:spcPts val="1415"/>
                        </a:lnSpc>
                        <a:spcBef>
                          <a:spcPts val="260"/>
                        </a:spcBef>
                      </a:pPr>
                      <a:r>
                        <a:rPr dirty="0" sz="1200" spc="-60">
                          <a:solidFill>
                            <a:srgbClr val="231F20"/>
                          </a:solidFill>
                          <a:latin typeface="SimSun"/>
                          <a:cs typeface="SimSun"/>
                        </a:rPr>
                        <a:t>道路駕駛 </a:t>
                      </a:r>
                      <a:r>
                        <a:rPr dirty="0" sz="1200">
                          <a:solidFill>
                            <a:srgbClr val="231F20"/>
                          </a:solidFill>
                          <a:latin typeface="Trebuchet MS"/>
                          <a:cs typeface="Trebuchet MS"/>
                        </a:rPr>
                        <a:t>12</a:t>
                      </a:r>
                      <a:r>
                        <a:rPr dirty="0" sz="1200" spc="-95">
                          <a:solidFill>
                            <a:srgbClr val="231F20"/>
                          </a:solidFill>
                          <a:latin typeface="Trebuchet MS"/>
                          <a:cs typeface="Trebuchet MS"/>
                        </a:rPr>
                        <a:t> </a:t>
                      </a:r>
                      <a:r>
                        <a:rPr dirty="0" sz="1200" spc="-15">
                          <a:solidFill>
                            <a:srgbClr val="231F20"/>
                          </a:solidFill>
                          <a:latin typeface="SimSun"/>
                          <a:cs typeface="SimSun"/>
                        </a:rPr>
                        <a:t>其他項目</a:t>
                      </a:r>
                      <a:endParaRPr sz="1200">
                        <a:latin typeface="SimSun"/>
                        <a:cs typeface="SimSun"/>
                      </a:endParaRPr>
                    </a:p>
                  </a:txBody>
                  <a:tcPr marL="0" marR="0" marB="0" marT="33020">
                    <a:lnT w="9525">
                      <a:solidFill>
                        <a:srgbClr val="72BF44"/>
                      </a:solidFill>
                      <a:prstDash val="dot"/>
                    </a:lnT>
                    <a:lnB w="19050">
                      <a:solidFill>
                        <a:srgbClr val="72BF44"/>
                      </a:solidFill>
                      <a:prstDash val="dot"/>
                    </a:lnB>
                  </a:tcPr>
                </a:tc>
                <a:tc>
                  <a:txBody>
                    <a:bodyPr/>
                    <a:lstStyle/>
                    <a:p>
                      <a:pPr algn="r">
                        <a:lnSpc>
                          <a:spcPts val="1390"/>
                        </a:lnSpc>
                        <a:spcBef>
                          <a:spcPts val="285"/>
                        </a:spcBef>
                      </a:pPr>
                      <a:r>
                        <a:rPr dirty="0" sz="1200" spc="-25">
                          <a:solidFill>
                            <a:srgbClr val="72BF44"/>
                          </a:solidFill>
                          <a:latin typeface="Trebuchet MS"/>
                          <a:cs typeface="Trebuchet MS"/>
                        </a:rPr>
                        <a:t>146</a:t>
                      </a:r>
                      <a:endParaRPr sz="1200">
                        <a:latin typeface="Trebuchet MS"/>
                        <a:cs typeface="Trebuchet MS"/>
                      </a:endParaRPr>
                    </a:p>
                  </a:txBody>
                  <a:tcPr marL="0" marR="0" marB="0" marT="36195">
                    <a:lnT w="9525">
                      <a:solidFill>
                        <a:srgbClr val="72BF44"/>
                      </a:solidFill>
                      <a:prstDash val="dot"/>
                    </a:lnT>
                    <a:lnB w="19050">
                      <a:solidFill>
                        <a:srgbClr val="72BF44"/>
                      </a:solidFill>
                      <a:prstDash val="dot"/>
                    </a:lnB>
                  </a:tcPr>
                </a:tc>
                <a:tc>
                  <a:txBody>
                    <a:bodyPr/>
                    <a:lstStyle/>
                    <a:p>
                      <a:pPr>
                        <a:lnSpc>
                          <a:spcPct val="100000"/>
                        </a:lnSpc>
                      </a:pPr>
                      <a:endParaRPr sz="1100">
                        <a:latin typeface="Times New Roman"/>
                        <a:cs typeface="Times New Roman"/>
                      </a:endParaRPr>
                    </a:p>
                  </a:txBody>
                  <a:tcPr marL="0" marR="0" marB="0" marT="0">
                    <a:lnB w="19050">
                      <a:solidFill>
                        <a:srgbClr val="72BF44"/>
                      </a:solidFill>
                      <a:prstDash val="dot"/>
                    </a:lnB>
                  </a:tcPr>
                </a:tc>
              </a:tr>
            </a:tbl>
          </a:graphicData>
        </a:graphic>
      </p:graphicFrame>
      <p:sp>
        <p:nvSpPr>
          <p:cNvPr id="42" name="object 42" descr=""/>
          <p:cNvSpPr/>
          <p:nvPr/>
        </p:nvSpPr>
        <p:spPr>
          <a:xfrm>
            <a:off x="2159990" y="360019"/>
            <a:ext cx="788670" cy="430530"/>
          </a:xfrm>
          <a:custGeom>
            <a:avLst/>
            <a:gdLst/>
            <a:ahLst/>
            <a:cxnLst/>
            <a:rect l="l" t="t" r="r" b="b"/>
            <a:pathLst>
              <a:path w="788669" h="430530">
                <a:moveTo>
                  <a:pt x="788174" y="215201"/>
                </a:moveTo>
                <a:lnTo>
                  <a:pt x="782497" y="165849"/>
                </a:lnTo>
                <a:lnTo>
                  <a:pt x="766305" y="120548"/>
                </a:lnTo>
                <a:lnTo>
                  <a:pt x="740892" y="80594"/>
                </a:lnTo>
                <a:lnTo>
                  <a:pt x="707567" y="47269"/>
                </a:lnTo>
                <a:lnTo>
                  <a:pt x="667613" y="21869"/>
                </a:lnTo>
                <a:lnTo>
                  <a:pt x="622312" y="5676"/>
                </a:lnTo>
                <a:lnTo>
                  <a:pt x="572960" y="0"/>
                </a:lnTo>
                <a:lnTo>
                  <a:pt x="523621" y="5676"/>
                </a:lnTo>
                <a:lnTo>
                  <a:pt x="478320" y="21869"/>
                </a:lnTo>
                <a:lnTo>
                  <a:pt x="438353" y="47269"/>
                </a:lnTo>
                <a:lnTo>
                  <a:pt x="405028" y="80594"/>
                </a:lnTo>
                <a:lnTo>
                  <a:pt x="394081" y="97815"/>
                </a:lnTo>
                <a:lnTo>
                  <a:pt x="383146" y="80594"/>
                </a:lnTo>
                <a:lnTo>
                  <a:pt x="349821" y="47269"/>
                </a:lnTo>
                <a:lnTo>
                  <a:pt x="309854" y="21869"/>
                </a:lnTo>
                <a:lnTo>
                  <a:pt x="264553" y="5676"/>
                </a:lnTo>
                <a:lnTo>
                  <a:pt x="215214" y="0"/>
                </a:lnTo>
                <a:lnTo>
                  <a:pt x="165862" y="5676"/>
                </a:lnTo>
                <a:lnTo>
                  <a:pt x="120561" y="21869"/>
                </a:lnTo>
                <a:lnTo>
                  <a:pt x="80606" y="47269"/>
                </a:lnTo>
                <a:lnTo>
                  <a:pt x="47282" y="80594"/>
                </a:lnTo>
                <a:lnTo>
                  <a:pt x="21869" y="120548"/>
                </a:lnTo>
                <a:lnTo>
                  <a:pt x="5676" y="165849"/>
                </a:lnTo>
                <a:lnTo>
                  <a:pt x="0" y="215201"/>
                </a:lnTo>
                <a:lnTo>
                  <a:pt x="5676" y="264541"/>
                </a:lnTo>
                <a:lnTo>
                  <a:pt x="21869" y="309841"/>
                </a:lnTo>
                <a:lnTo>
                  <a:pt x="47282" y="349808"/>
                </a:lnTo>
                <a:lnTo>
                  <a:pt x="80606" y="383133"/>
                </a:lnTo>
                <a:lnTo>
                  <a:pt x="120561" y="408533"/>
                </a:lnTo>
                <a:lnTo>
                  <a:pt x="165862" y="424726"/>
                </a:lnTo>
                <a:lnTo>
                  <a:pt x="215214" y="430415"/>
                </a:lnTo>
                <a:lnTo>
                  <a:pt x="264553" y="424726"/>
                </a:lnTo>
                <a:lnTo>
                  <a:pt x="309854" y="408533"/>
                </a:lnTo>
                <a:lnTo>
                  <a:pt x="349821" y="383133"/>
                </a:lnTo>
                <a:lnTo>
                  <a:pt x="383146" y="349808"/>
                </a:lnTo>
                <a:lnTo>
                  <a:pt x="394081" y="332600"/>
                </a:lnTo>
                <a:lnTo>
                  <a:pt x="405028" y="349808"/>
                </a:lnTo>
                <a:lnTo>
                  <a:pt x="438353" y="383133"/>
                </a:lnTo>
                <a:lnTo>
                  <a:pt x="478320" y="408533"/>
                </a:lnTo>
                <a:lnTo>
                  <a:pt x="523621" y="424726"/>
                </a:lnTo>
                <a:lnTo>
                  <a:pt x="572960" y="430415"/>
                </a:lnTo>
                <a:lnTo>
                  <a:pt x="622312" y="424726"/>
                </a:lnTo>
                <a:lnTo>
                  <a:pt x="667613" y="408533"/>
                </a:lnTo>
                <a:lnTo>
                  <a:pt x="707567" y="383133"/>
                </a:lnTo>
                <a:lnTo>
                  <a:pt x="740892" y="349808"/>
                </a:lnTo>
                <a:lnTo>
                  <a:pt x="766305" y="309841"/>
                </a:lnTo>
                <a:lnTo>
                  <a:pt x="782497" y="264541"/>
                </a:lnTo>
                <a:lnTo>
                  <a:pt x="788174" y="215201"/>
                </a:lnTo>
                <a:close/>
              </a:path>
            </a:pathLst>
          </a:custGeom>
          <a:solidFill>
            <a:srgbClr val="005AAA"/>
          </a:solidFill>
        </p:spPr>
        <p:txBody>
          <a:bodyPr wrap="square" lIns="0" tIns="0" rIns="0" bIns="0" rtlCol="0"/>
          <a:lstStyle/>
          <a:p/>
        </p:txBody>
      </p:sp>
      <p:sp>
        <p:nvSpPr>
          <p:cNvPr id="43" name="object 43" descr=""/>
          <p:cNvSpPr txBox="1"/>
          <p:nvPr/>
        </p:nvSpPr>
        <p:spPr>
          <a:xfrm>
            <a:off x="2201586" y="345538"/>
            <a:ext cx="705485" cy="411480"/>
          </a:xfrm>
          <a:prstGeom prst="rect">
            <a:avLst/>
          </a:prstGeom>
        </p:spPr>
        <p:txBody>
          <a:bodyPr wrap="square" lIns="0" tIns="16510" rIns="0" bIns="0" rtlCol="0" vert="horz">
            <a:spAutoFit/>
          </a:bodyPr>
          <a:lstStyle/>
          <a:p>
            <a:pPr marL="12700">
              <a:lnSpc>
                <a:spcPct val="100000"/>
              </a:lnSpc>
              <a:spcBef>
                <a:spcPts val="130"/>
              </a:spcBef>
            </a:pPr>
            <a:r>
              <a:rPr dirty="0" sz="2500" spc="130">
                <a:solidFill>
                  <a:srgbClr val="FFFFFF"/>
                </a:solidFill>
                <a:latin typeface="SimSun"/>
                <a:cs typeface="SimSun"/>
              </a:rPr>
              <a:t>目錄</a:t>
            </a:r>
            <a:endParaRPr sz="2500">
              <a:latin typeface="SimSun"/>
              <a:cs typeface="SimSun"/>
            </a:endParaRPr>
          </a:p>
        </p:txBody>
      </p:sp>
      <p:sp>
        <p:nvSpPr>
          <p:cNvPr id="44" name="object 44" descr=""/>
          <p:cNvSpPr/>
          <p:nvPr/>
        </p:nvSpPr>
        <p:spPr>
          <a:xfrm>
            <a:off x="2155497" y="1134003"/>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4C4D4F"/>
          </a:solidFill>
        </p:spPr>
        <p:txBody>
          <a:bodyPr wrap="square" lIns="0" tIns="0" rIns="0" bIns="0" rtlCol="0"/>
          <a:lstStyle/>
          <a:p/>
        </p:txBody>
      </p:sp>
      <p:sp>
        <p:nvSpPr>
          <p:cNvPr id="45" name="object 45" descr=""/>
          <p:cNvSpPr/>
          <p:nvPr/>
        </p:nvSpPr>
        <p:spPr>
          <a:xfrm>
            <a:off x="6358498" y="1134003"/>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4C4D4F"/>
          </a:solidFill>
        </p:spPr>
        <p:txBody>
          <a:bodyPr wrap="square" lIns="0" tIns="0" rIns="0" bIns="0" rtlCol="0"/>
          <a:lstStyle/>
          <a:p/>
        </p:txBody>
      </p:sp>
      <p:sp>
        <p:nvSpPr>
          <p:cNvPr id="46" name="object 46" descr=""/>
          <p:cNvSpPr/>
          <p:nvPr/>
        </p:nvSpPr>
        <p:spPr>
          <a:xfrm>
            <a:off x="2155497" y="1359709"/>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4C4D4F"/>
          </a:solidFill>
        </p:spPr>
        <p:txBody>
          <a:bodyPr wrap="square" lIns="0" tIns="0" rIns="0" bIns="0" rtlCol="0"/>
          <a:lstStyle/>
          <a:p/>
        </p:txBody>
      </p:sp>
      <p:sp>
        <p:nvSpPr>
          <p:cNvPr id="47" name="object 47" descr=""/>
          <p:cNvSpPr/>
          <p:nvPr/>
        </p:nvSpPr>
        <p:spPr>
          <a:xfrm>
            <a:off x="6358498" y="1359709"/>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4C4D4F"/>
          </a:solidFill>
        </p:spPr>
        <p:txBody>
          <a:bodyPr wrap="square" lIns="0" tIns="0" rIns="0" bIns="0" rtlCol="0"/>
          <a:lstStyle/>
          <a:p/>
        </p:txBody>
      </p:sp>
      <p:sp>
        <p:nvSpPr>
          <p:cNvPr id="48" name="object 48" descr=""/>
          <p:cNvSpPr/>
          <p:nvPr/>
        </p:nvSpPr>
        <p:spPr>
          <a:xfrm>
            <a:off x="2155497" y="1585416"/>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49" name="object 49" descr=""/>
          <p:cNvSpPr/>
          <p:nvPr/>
        </p:nvSpPr>
        <p:spPr>
          <a:xfrm>
            <a:off x="6358498" y="1585416"/>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50" name="object 50" descr=""/>
          <p:cNvSpPr/>
          <p:nvPr/>
        </p:nvSpPr>
        <p:spPr>
          <a:xfrm>
            <a:off x="2155497" y="1811120"/>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51" name="object 51" descr=""/>
          <p:cNvSpPr/>
          <p:nvPr/>
        </p:nvSpPr>
        <p:spPr>
          <a:xfrm>
            <a:off x="6358498" y="1811120"/>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52" name="object 52" descr=""/>
          <p:cNvSpPr/>
          <p:nvPr/>
        </p:nvSpPr>
        <p:spPr>
          <a:xfrm>
            <a:off x="2155497" y="2036826"/>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53" name="object 53" descr=""/>
          <p:cNvSpPr/>
          <p:nvPr/>
        </p:nvSpPr>
        <p:spPr>
          <a:xfrm>
            <a:off x="6358498" y="2036826"/>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54" name="object 54" descr=""/>
          <p:cNvSpPr/>
          <p:nvPr/>
        </p:nvSpPr>
        <p:spPr>
          <a:xfrm>
            <a:off x="2155497" y="2262533"/>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55" name="object 55" descr=""/>
          <p:cNvSpPr/>
          <p:nvPr/>
        </p:nvSpPr>
        <p:spPr>
          <a:xfrm>
            <a:off x="6358498" y="2262533"/>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56" name="object 56" descr=""/>
          <p:cNvSpPr/>
          <p:nvPr/>
        </p:nvSpPr>
        <p:spPr>
          <a:xfrm>
            <a:off x="2155497" y="2488238"/>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57" name="object 57" descr=""/>
          <p:cNvSpPr/>
          <p:nvPr/>
        </p:nvSpPr>
        <p:spPr>
          <a:xfrm>
            <a:off x="6358498" y="2488238"/>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58" name="object 58" descr=""/>
          <p:cNvSpPr/>
          <p:nvPr/>
        </p:nvSpPr>
        <p:spPr>
          <a:xfrm>
            <a:off x="2155497" y="2713944"/>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59" name="object 59" descr=""/>
          <p:cNvSpPr/>
          <p:nvPr/>
        </p:nvSpPr>
        <p:spPr>
          <a:xfrm>
            <a:off x="6358498" y="2713944"/>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60" name="object 60" descr=""/>
          <p:cNvSpPr/>
          <p:nvPr/>
        </p:nvSpPr>
        <p:spPr>
          <a:xfrm>
            <a:off x="2155497" y="2939650"/>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61" name="object 61" descr=""/>
          <p:cNvSpPr/>
          <p:nvPr/>
        </p:nvSpPr>
        <p:spPr>
          <a:xfrm>
            <a:off x="6358498" y="2939650"/>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62" name="object 62" descr=""/>
          <p:cNvSpPr/>
          <p:nvPr/>
        </p:nvSpPr>
        <p:spPr>
          <a:xfrm>
            <a:off x="2155497" y="3165355"/>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63" name="object 63" descr=""/>
          <p:cNvSpPr/>
          <p:nvPr/>
        </p:nvSpPr>
        <p:spPr>
          <a:xfrm>
            <a:off x="6358498" y="3165355"/>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64" name="object 64" descr=""/>
          <p:cNvSpPr/>
          <p:nvPr/>
        </p:nvSpPr>
        <p:spPr>
          <a:xfrm>
            <a:off x="2155497" y="3391062"/>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65" name="object 65" descr=""/>
          <p:cNvSpPr/>
          <p:nvPr/>
        </p:nvSpPr>
        <p:spPr>
          <a:xfrm>
            <a:off x="6358498" y="3391062"/>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66" name="object 66" descr=""/>
          <p:cNvSpPr/>
          <p:nvPr/>
        </p:nvSpPr>
        <p:spPr>
          <a:xfrm>
            <a:off x="2155497" y="3616768"/>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67" name="object 67" descr=""/>
          <p:cNvSpPr/>
          <p:nvPr/>
        </p:nvSpPr>
        <p:spPr>
          <a:xfrm>
            <a:off x="6358498" y="3616768"/>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68" name="object 68" descr=""/>
          <p:cNvSpPr/>
          <p:nvPr/>
        </p:nvSpPr>
        <p:spPr>
          <a:xfrm>
            <a:off x="2155497" y="3842473"/>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69" name="object 69" descr=""/>
          <p:cNvSpPr/>
          <p:nvPr/>
        </p:nvSpPr>
        <p:spPr>
          <a:xfrm>
            <a:off x="6358498" y="3842473"/>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70" name="object 70" descr=""/>
          <p:cNvSpPr/>
          <p:nvPr/>
        </p:nvSpPr>
        <p:spPr>
          <a:xfrm>
            <a:off x="2155497" y="4068179"/>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sp>
        <p:nvSpPr>
          <p:cNvPr id="71" name="object 71" descr=""/>
          <p:cNvSpPr/>
          <p:nvPr/>
        </p:nvSpPr>
        <p:spPr>
          <a:xfrm>
            <a:off x="6358498" y="4068179"/>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005AAA"/>
          </a:solidFill>
        </p:spPr>
        <p:txBody>
          <a:bodyPr wrap="square" lIns="0" tIns="0" rIns="0" bIns="0" rtlCol="0"/>
          <a:lstStyle/>
          <a:p/>
        </p:txBody>
      </p:sp>
      <p:grpSp>
        <p:nvGrpSpPr>
          <p:cNvPr id="72" name="object 72" descr=""/>
          <p:cNvGrpSpPr/>
          <p:nvPr/>
        </p:nvGrpSpPr>
        <p:grpSpPr>
          <a:xfrm>
            <a:off x="1917001" y="579222"/>
            <a:ext cx="11125200" cy="3728720"/>
            <a:chOff x="1917001" y="579222"/>
            <a:chExt cx="11125200" cy="3728720"/>
          </a:xfrm>
        </p:grpSpPr>
        <p:sp>
          <p:nvSpPr>
            <p:cNvPr id="73" name="object 73" descr=""/>
            <p:cNvSpPr/>
            <p:nvPr/>
          </p:nvSpPr>
          <p:spPr>
            <a:xfrm>
              <a:off x="2159999" y="829437"/>
              <a:ext cx="10882630" cy="0"/>
            </a:xfrm>
            <a:custGeom>
              <a:avLst/>
              <a:gdLst/>
              <a:ahLst/>
              <a:cxnLst/>
              <a:rect l="l" t="t" r="r" b="b"/>
              <a:pathLst>
                <a:path w="10882630" h="0">
                  <a:moveTo>
                    <a:pt x="0" y="0"/>
                  </a:moveTo>
                  <a:lnTo>
                    <a:pt x="10882045" y="0"/>
                  </a:lnTo>
                </a:path>
              </a:pathLst>
            </a:custGeom>
            <a:ln w="9004">
              <a:solidFill>
                <a:srgbClr val="4C4D4F"/>
              </a:solidFill>
            </a:ln>
          </p:spPr>
          <p:txBody>
            <a:bodyPr wrap="square" lIns="0" tIns="0" rIns="0" bIns="0" rtlCol="0"/>
            <a:lstStyle/>
            <a:p/>
          </p:txBody>
        </p:sp>
        <p:pic>
          <p:nvPicPr>
            <p:cNvPr id="74" name="object 74" descr=""/>
            <p:cNvPicPr/>
            <p:nvPr/>
          </p:nvPicPr>
          <p:blipFill>
            <a:blip r:embed="rId8" cstate="print"/>
            <a:stretch>
              <a:fillRect/>
            </a:stretch>
          </p:blipFill>
          <p:spPr>
            <a:xfrm>
              <a:off x="3157140" y="706725"/>
              <a:ext cx="141223" cy="89153"/>
            </a:xfrm>
            <a:prstGeom prst="rect">
              <a:avLst/>
            </a:prstGeom>
          </p:spPr>
        </p:pic>
        <p:pic>
          <p:nvPicPr>
            <p:cNvPr id="75" name="object 75" descr=""/>
            <p:cNvPicPr/>
            <p:nvPr/>
          </p:nvPicPr>
          <p:blipFill>
            <a:blip r:embed="rId9" cstate="print"/>
            <a:stretch>
              <a:fillRect/>
            </a:stretch>
          </p:blipFill>
          <p:spPr>
            <a:xfrm>
              <a:off x="3640884" y="702326"/>
              <a:ext cx="145332" cy="93548"/>
            </a:xfrm>
            <a:prstGeom prst="rect">
              <a:avLst/>
            </a:prstGeom>
          </p:spPr>
        </p:pic>
        <p:pic>
          <p:nvPicPr>
            <p:cNvPr id="76" name="object 76" descr=""/>
            <p:cNvPicPr/>
            <p:nvPr/>
          </p:nvPicPr>
          <p:blipFill>
            <a:blip r:embed="rId10" cstate="print"/>
            <a:stretch>
              <a:fillRect/>
            </a:stretch>
          </p:blipFill>
          <p:spPr>
            <a:xfrm>
              <a:off x="3059315" y="579222"/>
              <a:ext cx="802894" cy="216649"/>
            </a:xfrm>
            <a:prstGeom prst="rect">
              <a:avLst/>
            </a:prstGeom>
          </p:spPr>
        </p:pic>
        <p:pic>
          <p:nvPicPr>
            <p:cNvPr id="77" name="object 77" descr=""/>
            <p:cNvPicPr/>
            <p:nvPr/>
          </p:nvPicPr>
          <p:blipFill>
            <a:blip r:embed="rId11" cstate="print"/>
            <a:stretch>
              <a:fillRect/>
            </a:stretch>
          </p:blipFill>
          <p:spPr>
            <a:xfrm>
              <a:off x="3073361" y="595388"/>
              <a:ext cx="184467" cy="89332"/>
            </a:xfrm>
            <a:prstGeom prst="rect">
              <a:avLst/>
            </a:prstGeom>
          </p:spPr>
        </p:pic>
        <p:pic>
          <p:nvPicPr>
            <p:cNvPr id="78" name="object 78" descr=""/>
            <p:cNvPicPr/>
            <p:nvPr/>
          </p:nvPicPr>
          <p:blipFill>
            <a:blip r:embed="rId12" cstate="print"/>
            <a:stretch>
              <a:fillRect/>
            </a:stretch>
          </p:blipFill>
          <p:spPr>
            <a:xfrm>
              <a:off x="3526218" y="589293"/>
              <a:ext cx="141427" cy="64556"/>
            </a:xfrm>
            <a:prstGeom prst="rect">
              <a:avLst/>
            </a:prstGeom>
          </p:spPr>
        </p:pic>
        <p:pic>
          <p:nvPicPr>
            <p:cNvPr id="79" name="object 79" descr=""/>
            <p:cNvPicPr/>
            <p:nvPr/>
          </p:nvPicPr>
          <p:blipFill>
            <a:blip r:embed="rId13" cstate="print"/>
            <a:stretch>
              <a:fillRect/>
            </a:stretch>
          </p:blipFill>
          <p:spPr>
            <a:xfrm>
              <a:off x="3759263" y="679361"/>
              <a:ext cx="102341" cy="73036"/>
            </a:xfrm>
            <a:prstGeom prst="rect">
              <a:avLst/>
            </a:prstGeom>
          </p:spPr>
        </p:pic>
        <p:pic>
          <p:nvPicPr>
            <p:cNvPr id="80" name="object 80" descr=""/>
            <p:cNvPicPr/>
            <p:nvPr/>
          </p:nvPicPr>
          <p:blipFill>
            <a:blip r:embed="rId14" cstate="print"/>
            <a:stretch>
              <a:fillRect/>
            </a:stretch>
          </p:blipFill>
          <p:spPr>
            <a:xfrm>
              <a:off x="3802951" y="749757"/>
              <a:ext cx="46139" cy="24523"/>
            </a:xfrm>
            <a:prstGeom prst="rect">
              <a:avLst/>
            </a:prstGeom>
          </p:spPr>
        </p:pic>
        <p:sp>
          <p:nvSpPr>
            <p:cNvPr id="81" name="object 81" descr=""/>
            <p:cNvSpPr/>
            <p:nvPr/>
          </p:nvSpPr>
          <p:spPr>
            <a:xfrm>
              <a:off x="3220332" y="586863"/>
              <a:ext cx="418465" cy="73660"/>
            </a:xfrm>
            <a:custGeom>
              <a:avLst/>
              <a:gdLst/>
              <a:ahLst/>
              <a:cxnLst/>
              <a:rect l="l" t="t" r="r" b="b"/>
              <a:pathLst>
                <a:path w="418464" h="73659">
                  <a:moveTo>
                    <a:pt x="207365" y="0"/>
                  </a:moveTo>
                  <a:lnTo>
                    <a:pt x="205066" y="0"/>
                  </a:lnTo>
                  <a:lnTo>
                    <a:pt x="202742" y="38"/>
                  </a:lnTo>
                  <a:lnTo>
                    <a:pt x="127135" y="6918"/>
                  </a:lnTo>
                  <a:lnTo>
                    <a:pt x="64373" y="18830"/>
                  </a:lnTo>
                  <a:lnTo>
                    <a:pt x="19875" y="30385"/>
                  </a:lnTo>
                  <a:lnTo>
                    <a:pt x="0" y="36588"/>
                  </a:lnTo>
                  <a:lnTo>
                    <a:pt x="0" y="45821"/>
                  </a:lnTo>
                  <a:lnTo>
                    <a:pt x="2781" y="48780"/>
                  </a:lnTo>
                  <a:lnTo>
                    <a:pt x="14249" y="60655"/>
                  </a:lnTo>
                  <a:lnTo>
                    <a:pt x="20535" y="60655"/>
                  </a:lnTo>
                  <a:lnTo>
                    <a:pt x="418312" y="73253"/>
                  </a:lnTo>
                  <a:lnTo>
                    <a:pt x="412521" y="69367"/>
                  </a:lnTo>
                  <a:lnTo>
                    <a:pt x="411579" y="68795"/>
                  </a:lnTo>
                  <a:lnTo>
                    <a:pt x="404139" y="68795"/>
                  </a:lnTo>
                  <a:lnTo>
                    <a:pt x="20612" y="56642"/>
                  </a:lnTo>
                  <a:lnTo>
                    <a:pt x="17183" y="56642"/>
                  </a:lnTo>
                  <a:lnTo>
                    <a:pt x="8763" y="49174"/>
                  </a:lnTo>
                  <a:lnTo>
                    <a:pt x="4013" y="44234"/>
                  </a:lnTo>
                  <a:lnTo>
                    <a:pt x="4013" y="39471"/>
                  </a:lnTo>
                  <a:lnTo>
                    <a:pt x="26979" y="32532"/>
                  </a:lnTo>
                  <a:lnTo>
                    <a:pt x="71675" y="21297"/>
                  </a:lnTo>
                  <a:lnTo>
                    <a:pt x="131682" y="10310"/>
                  </a:lnTo>
                  <a:lnTo>
                    <a:pt x="200583" y="4114"/>
                  </a:lnTo>
                  <a:lnTo>
                    <a:pt x="235835" y="4114"/>
                  </a:lnTo>
                  <a:lnTo>
                    <a:pt x="207365" y="0"/>
                  </a:lnTo>
                  <a:close/>
                </a:path>
                <a:path w="418464" h="73659">
                  <a:moveTo>
                    <a:pt x="235835" y="4114"/>
                  </a:moveTo>
                  <a:lnTo>
                    <a:pt x="200583" y="4114"/>
                  </a:lnTo>
                  <a:lnTo>
                    <a:pt x="265618" y="10865"/>
                  </a:lnTo>
                  <a:lnTo>
                    <a:pt x="325631" y="29611"/>
                  </a:lnTo>
                  <a:lnTo>
                    <a:pt x="374009" y="51779"/>
                  </a:lnTo>
                  <a:lnTo>
                    <a:pt x="404139" y="68795"/>
                  </a:lnTo>
                  <a:lnTo>
                    <a:pt x="411579" y="68795"/>
                  </a:lnTo>
                  <a:lnTo>
                    <a:pt x="394165" y="58234"/>
                  </a:lnTo>
                  <a:lnTo>
                    <a:pt x="347248" y="34421"/>
                  </a:lnTo>
                  <a:lnTo>
                    <a:pt x="281678" y="10740"/>
                  </a:lnTo>
                  <a:lnTo>
                    <a:pt x="235835" y="4114"/>
                  </a:lnTo>
                  <a:close/>
                </a:path>
              </a:pathLst>
            </a:custGeom>
            <a:solidFill>
              <a:srgbClr val="231F20"/>
            </a:solidFill>
          </p:spPr>
          <p:txBody>
            <a:bodyPr wrap="square" lIns="0" tIns="0" rIns="0" bIns="0" rtlCol="0"/>
            <a:lstStyle/>
            <a:p/>
          </p:txBody>
        </p:sp>
        <p:pic>
          <p:nvPicPr>
            <p:cNvPr id="82" name="object 82" descr=""/>
            <p:cNvPicPr/>
            <p:nvPr/>
          </p:nvPicPr>
          <p:blipFill>
            <a:blip r:embed="rId15" cstate="print"/>
            <a:stretch>
              <a:fillRect/>
            </a:stretch>
          </p:blipFill>
          <p:spPr>
            <a:xfrm>
              <a:off x="3432403" y="595173"/>
              <a:ext cx="183235" cy="57772"/>
            </a:xfrm>
            <a:prstGeom prst="rect">
              <a:avLst/>
            </a:prstGeom>
          </p:spPr>
        </p:pic>
        <p:pic>
          <p:nvPicPr>
            <p:cNvPr id="83" name="object 83" descr=""/>
            <p:cNvPicPr/>
            <p:nvPr/>
          </p:nvPicPr>
          <p:blipFill>
            <a:blip r:embed="rId16" cstate="print"/>
            <a:stretch>
              <a:fillRect/>
            </a:stretch>
          </p:blipFill>
          <p:spPr>
            <a:xfrm>
              <a:off x="3228111" y="594753"/>
              <a:ext cx="182829" cy="52832"/>
            </a:xfrm>
            <a:prstGeom prst="rect">
              <a:avLst/>
            </a:prstGeom>
          </p:spPr>
        </p:pic>
        <p:sp>
          <p:nvSpPr>
            <p:cNvPr id="84" name="object 84" descr=""/>
            <p:cNvSpPr/>
            <p:nvPr/>
          </p:nvSpPr>
          <p:spPr>
            <a:xfrm>
              <a:off x="3063519" y="588733"/>
              <a:ext cx="783590" cy="193040"/>
            </a:xfrm>
            <a:custGeom>
              <a:avLst/>
              <a:gdLst/>
              <a:ahLst/>
              <a:cxnLst/>
              <a:rect l="l" t="t" r="r" b="b"/>
              <a:pathLst>
                <a:path w="783589" h="193040">
                  <a:moveTo>
                    <a:pt x="70040" y="92760"/>
                  </a:moveTo>
                  <a:lnTo>
                    <a:pt x="68491" y="90970"/>
                  </a:lnTo>
                  <a:lnTo>
                    <a:pt x="62623" y="95592"/>
                  </a:lnTo>
                  <a:lnTo>
                    <a:pt x="47599" y="105600"/>
                  </a:lnTo>
                  <a:lnTo>
                    <a:pt x="26492" y="115862"/>
                  </a:lnTo>
                  <a:lnTo>
                    <a:pt x="2400" y="121221"/>
                  </a:lnTo>
                  <a:lnTo>
                    <a:pt x="0" y="121221"/>
                  </a:lnTo>
                  <a:lnTo>
                    <a:pt x="0" y="123583"/>
                  </a:lnTo>
                  <a:lnTo>
                    <a:pt x="2463" y="123583"/>
                  </a:lnTo>
                  <a:lnTo>
                    <a:pt x="27139" y="118110"/>
                  </a:lnTo>
                  <a:lnTo>
                    <a:pt x="48717" y="107657"/>
                  </a:lnTo>
                  <a:lnTo>
                    <a:pt x="64058" y="97459"/>
                  </a:lnTo>
                  <a:lnTo>
                    <a:pt x="70040" y="92760"/>
                  </a:lnTo>
                  <a:close/>
                </a:path>
                <a:path w="783589" h="193040">
                  <a:moveTo>
                    <a:pt x="382536" y="147434"/>
                  </a:moveTo>
                  <a:lnTo>
                    <a:pt x="382155" y="128943"/>
                  </a:lnTo>
                  <a:lnTo>
                    <a:pt x="378117" y="100431"/>
                  </a:lnTo>
                  <a:lnTo>
                    <a:pt x="370255" y="58127"/>
                  </a:lnTo>
                  <a:lnTo>
                    <a:pt x="358482" y="0"/>
                  </a:lnTo>
                  <a:lnTo>
                    <a:pt x="356158" y="482"/>
                  </a:lnTo>
                  <a:lnTo>
                    <a:pt x="367665" y="57264"/>
                  </a:lnTo>
                  <a:lnTo>
                    <a:pt x="375691" y="100215"/>
                  </a:lnTo>
                  <a:lnTo>
                    <a:pt x="379806" y="129057"/>
                  </a:lnTo>
                  <a:lnTo>
                    <a:pt x="380187" y="147459"/>
                  </a:lnTo>
                  <a:lnTo>
                    <a:pt x="379945" y="167335"/>
                  </a:lnTo>
                  <a:lnTo>
                    <a:pt x="379247" y="190030"/>
                  </a:lnTo>
                  <a:lnTo>
                    <a:pt x="381609" y="190131"/>
                  </a:lnTo>
                  <a:lnTo>
                    <a:pt x="382295" y="167373"/>
                  </a:lnTo>
                  <a:lnTo>
                    <a:pt x="382536" y="147434"/>
                  </a:lnTo>
                  <a:close/>
                </a:path>
                <a:path w="783589" h="193040">
                  <a:moveTo>
                    <a:pt x="566000" y="147955"/>
                  </a:moveTo>
                  <a:lnTo>
                    <a:pt x="565746" y="108648"/>
                  </a:lnTo>
                  <a:lnTo>
                    <a:pt x="558165" y="70421"/>
                  </a:lnTo>
                  <a:lnTo>
                    <a:pt x="555955" y="71221"/>
                  </a:lnTo>
                  <a:lnTo>
                    <a:pt x="563219" y="106514"/>
                  </a:lnTo>
                  <a:lnTo>
                    <a:pt x="563880" y="143332"/>
                  </a:lnTo>
                  <a:lnTo>
                    <a:pt x="561340" y="173824"/>
                  </a:lnTo>
                  <a:lnTo>
                    <a:pt x="558965" y="190144"/>
                  </a:lnTo>
                  <a:lnTo>
                    <a:pt x="259308" y="190144"/>
                  </a:lnTo>
                  <a:lnTo>
                    <a:pt x="216827" y="129578"/>
                  </a:lnTo>
                  <a:lnTo>
                    <a:pt x="198970" y="104787"/>
                  </a:lnTo>
                  <a:lnTo>
                    <a:pt x="194906" y="98247"/>
                  </a:lnTo>
                  <a:lnTo>
                    <a:pt x="192328" y="91681"/>
                  </a:lnTo>
                  <a:lnTo>
                    <a:pt x="191211" y="85115"/>
                  </a:lnTo>
                  <a:lnTo>
                    <a:pt x="191579" y="78587"/>
                  </a:lnTo>
                  <a:lnTo>
                    <a:pt x="195313" y="68160"/>
                  </a:lnTo>
                  <a:lnTo>
                    <a:pt x="201015" y="60185"/>
                  </a:lnTo>
                  <a:lnTo>
                    <a:pt x="206235" y="55067"/>
                  </a:lnTo>
                  <a:lnTo>
                    <a:pt x="208597" y="53225"/>
                  </a:lnTo>
                  <a:lnTo>
                    <a:pt x="235077" y="17500"/>
                  </a:lnTo>
                  <a:lnTo>
                    <a:pt x="233184" y="16103"/>
                  </a:lnTo>
                  <a:lnTo>
                    <a:pt x="207098" y="51396"/>
                  </a:lnTo>
                  <a:lnTo>
                    <a:pt x="203949" y="53911"/>
                  </a:lnTo>
                  <a:lnTo>
                    <a:pt x="198513" y="59397"/>
                  </a:lnTo>
                  <a:lnTo>
                    <a:pt x="192925" y="67589"/>
                  </a:lnTo>
                  <a:lnTo>
                    <a:pt x="189255" y="78181"/>
                  </a:lnTo>
                  <a:lnTo>
                    <a:pt x="188849" y="85191"/>
                  </a:lnTo>
                  <a:lnTo>
                    <a:pt x="190017" y="92214"/>
                  </a:lnTo>
                  <a:lnTo>
                    <a:pt x="192773" y="99225"/>
                  </a:lnTo>
                  <a:lnTo>
                    <a:pt x="197078" y="106184"/>
                  </a:lnTo>
                  <a:lnTo>
                    <a:pt x="215950" y="132410"/>
                  </a:lnTo>
                  <a:lnTo>
                    <a:pt x="258076" y="192506"/>
                  </a:lnTo>
                  <a:lnTo>
                    <a:pt x="560933" y="192506"/>
                  </a:lnTo>
                  <a:lnTo>
                    <a:pt x="563079" y="178765"/>
                  </a:lnTo>
                  <a:lnTo>
                    <a:pt x="566000" y="147955"/>
                  </a:lnTo>
                  <a:close/>
                </a:path>
                <a:path w="783589" h="193040">
                  <a:moveTo>
                    <a:pt x="731227" y="88798"/>
                  </a:moveTo>
                  <a:lnTo>
                    <a:pt x="714565" y="84975"/>
                  </a:lnTo>
                  <a:lnTo>
                    <a:pt x="673785" y="77076"/>
                  </a:lnTo>
                  <a:lnTo>
                    <a:pt x="620496" y="69938"/>
                  </a:lnTo>
                  <a:lnTo>
                    <a:pt x="566343" y="68402"/>
                  </a:lnTo>
                  <a:lnTo>
                    <a:pt x="566470" y="70751"/>
                  </a:lnTo>
                  <a:lnTo>
                    <a:pt x="620369" y="72301"/>
                  </a:lnTo>
                  <a:lnTo>
                    <a:pt x="673430" y="79413"/>
                  </a:lnTo>
                  <a:lnTo>
                    <a:pt x="714057" y="87274"/>
                  </a:lnTo>
                  <a:lnTo>
                    <a:pt x="730656" y="91084"/>
                  </a:lnTo>
                  <a:lnTo>
                    <a:pt x="731227" y="88798"/>
                  </a:lnTo>
                  <a:close/>
                </a:path>
                <a:path w="783589" h="193040">
                  <a:moveTo>
                    <a:pt x="736625" y="111226"/>
                  </a:moveTo>
                  <a:lnTo>
                    <a:pt x="735177" y="109372"/>
                  </a:lnTo>
                  <a:lnTo>
                    <a:pt x="704354" y="133591"/>
                  </a:lnTo>
                  <a:lnTo>
                    <a:pt x="705815" y="135445"/>
                  </a:lnTo>
                  <a:lnTo>
                    <a:pt x="736625" y="111226"/>
                  </a:lnTo>
                  <a:close/>
                </a:path>
                <a:path w="783589" h="193040">
                  <a:moveTo>
                    <a:pt x="783361" y="102501"/>
                  </a:moveTo>
                  <a:lnTo>
                    <a:pt x="781989" y="101587"/>
                  </a:lnTo>
                  <a:lnTo>
                    <a:pt x="777582" y="108191"/>
                  </a:lnTo>
                  <a:lnTo>
                    <a:pt x="778954" y="109105"/>
                  </a:lnTo>
                  <a:lnTo>
                    <a:pt x="783361" y="102501"/>
                  </a:lnTo>
                  <a:close/>
                </a:path>
              </a:pathLst>
            </a:custGeom>
            <a:solidFill>
              <a:srgbClr val="231F20"/>
            </a:solidFill>
          </p:spPr>
          <p:txBody>
            <a:bodyPr wrap="square" lIns="0" tIns="0" rIns="0" bIns="0" rtlCol="0"/>
            <a:lstStyle/>
            <a:p/>
          </p:txBody>
        </p:sp>
        <p:pic>
          <p:nvPicPr>
            <p:cNvPr id="85" name="object 85" descr=""/>
            <p:cNvPicPr/>
            <p:nvPr/>
          </p:nvPicPr>
          <p:blipFill>
            <a:blip r:embed="rId17" cstate="print"/>
            <a:stretch>
              <a:fillRect/>
            </a:stretch>
          </p:blipFill>
          <p:spPr>
            <a:xfrm>
              <a:off x="3188373" y="732333"/>
              <a:ext cx="83070" cy="83057"/>
            </a:xfrm>
            <a:prstGeom prst="rect">
              <a:avLst/>
            </a:prstGeom>
          </p:spPr>
        </p:pic>
        <p:pic>
          <p:nvPicPr>
            <p:cNvPr id="86" name="object 86" descr=""/>
            <p:cNvPicPr/>
            <p:nvPr/>
          </p:nvPicPr>
          <p:blipFill>
            <a:blip r:embed="rId18" cstate="print"/>
            <a:stretch>
              <a:fillRect/>
            </a:stretch>
          </p:blipFill>
          <p:spPr>
            <a:xfrm>
              <a:off x="3174332" y="718293"/>
              <a:ext cx="111150" cy="111150"/>
            </a:xfrm>
            <a:prstGeom prst="rect">
              <a:avLst/>
            </a:prstGeom>
          </p:spPr>
        </p:pic>
        <p:pic>
          <p:nvPicPr>
            <p:cNvPr id="87" name="object 87" descr=""/>
            <p:cNvPicPr/>
            <p:nvPr/>
          </p:nvPicPr>
          <p:blipFill>
            <a:blip r:embed="rId19" cstate="print"/>
            <a:stretch>
              <a:fillRect/>
            </a:stretch>
          </p:blipFill>
          <p:spPr>
            <a:xfrm>
              <a:off x="3672598" y="732333"/>
              <a:ext cx="83070" cy="83057"/>
            </a:xfrm>
            <a:prstGeom prst="rect">
              <a:avLst/>
            </a:prstGeom>
          </p:spPr>
        </p:pic>
        <p:sp>
          <p:nvSpPr>
            <p:cNvPr id="88" name="object 88" descr=""/>
            <p:cNvSpPr/>
            <p:nvPr/>
          </p:nvSpPr>
          <p:spPr>
            <a:xfrm>
              <a:off x="3658557" y="718293"/>
              <a:ext cx="111760" cy="111760"/>
            </a:xfrm>
            <a:custGeom>
              <a:avLst/>
              <a:gdLst/>
              <a:ahLst/>
              <a:cxnLst/>
              <a:rect l="l" t="t" r="r" b="b"/>
              <a:pathLst>
                <a:path w="111760" h="111759">
                  <a:moveTo>
                    <a:pt x="55575" y="0"/>
                  </a:moveTo>
                  <a:lnTo>
                    <a:pt x="33941" y="4367"/>
                  </a:lnTo>
                  <a:lnTo>
                    <a:pt x="16276" y="16276"/>
                  </a:lnTo>
                  <a:lnTo>
                    <a:pt x="4367" y="33941"/>
                  </a:lnTo>
                  <a:lnTo>
                    <a:pt x="0" y="55575"/>
                  </a:lnTo>
                  <a:lnTo>
                    <a:pt x="4367" y="77203"/>
                  </a:lnTo>
                  <a:lnTo>
                    <a:pt x="16276" y="94868"/>
                  </a:lnTo>
                  <a:lnTo>
                    <a:pt x="33941" y="106781"/>
                  </a:lnTo>
                  <a:lnTo>
                    <a:pt x="55575" y="111150"/>
                  </a:lnTo>
                  <a:lnTo>
                    <a:pt x="77208" y="106781"/>
                  </a:lnTo>
                  <a:lnTo>
                    <a:pt x="91559" y="97104"/>
                  </a:lnTo>
                  <a:lnTo>
                    <a:pt x="55575" y="97104"/>
                  </a:lnTo>
                  <a:lnTo>
                    <a:pt x="39410" y="93840"/>
                  </a:lnTo>
                  <a:lnTo>
                    <a:pt x="26209" y="84940"/>
                  </a:lnTo>
                  <a:lnTo>
                    <a:pt x="17309" y="71740"/>
                  </a:lnTo>
                  <a:lnTo>
                    <a:pt x="14046" y="55575"/>
                  </a:lnTo>
                  <a:lnTo>
                    <a:pt x="17309" y="39402"/>
                  </a:lnTo>
                  <a:lnTo>
                    <a:pt x="26209" y="26198"/>
                  </a:lnTo>
                  <a:lnTo>
                    <a:pt x="39410" y="17297"/>
                  </a:lnTo>
                  <a:lnTo>
                    <a:pt x="55575" y="14033"/>
                  </a:lnTo>
                  <a:lnTo>
                    <a:pt x="91546" y="14033"/>
                  </a:lnTo>
                  <a:lnTo>
                    <a:pt x="77208" y="4367"/>
                  </a:lnTo>
                  <a:lnTo>
                    <a:pt x="55575" y="0"/>
                  </a:lnTo>
                  <a:close/>
                </a:path>
                <a:path w="111760" h="111759">
                  <a:moveTo>
                    <a:pt x="91546" y="14033"/>
                  </a:moveTo>
                  <a:lnTo>
                    <a:pt x="55575" y="14033"/>
                  </a:lnTo>
                  <a:lnTo>
                    <a:pt x="71742" y="17297"/>
                  </a:lnTo>
                  <a:lnTo>
                    <a:pt x="84947" y="26198"/>
                  </a:lnTo>
                  <a:lnTo>
                    <a:pt x="93851" y="39402"/>
                  </a:lnTo>
                  <a:lnTo>
                    <a:pt x="97116" y="55575"/>
                  </a:lnTo>
                  <a:lnTo>
                    <a:pt x="93851" y="71740"/>
                  </a:lnTo>
                  <a:lnTo>
                    <a:pt x="84947" y="84940"/>
                  </a:lnTo>
                  <a:lnTo>
                    <a:pt x="71742" y="93840"/>
                  </a:lnTo>
                  <a:lnTo>
                    <a:pt x="55575" y="97104"/>
                  </a:lnTo>
                  <a:lnTo>
                    <a:pt x="91559" y="97104"/>
                  </a:lnTo>
                  <a:lnTo>
                    <a:pt x="94873" y="94868"/>
                  </a:lnTo>
                  <a:lnTo>
                    <a:pt x="106783" y="77203"/>
                  </a:lnTo>
                  <a:lnTo>
                    <a:pt x="111150" y="55575"/>
                  </a:lnTo>
                  <a:lnTo>
                    <a:pt x="106783" y="33941"/>
                  </a:lnTo>
                  <a:lnTo>
                    <a:pt x="94873" y="16276"/>
                  </a:lnTo>
                  <a:lnTo>
                    <a:pt x="91546" y="14033"/>
                  </a:lnTo>
                  <a:close/>
                </a:path>
              </a:pathLst>
            </a:custGeom>
            <a:solidFill>
              <a:srgbClr val="414042"/>
            </a:solidFill>
          </p:spPr>
          <p:txBody>
            <a:bodyPr wrap="square" lIns="0" tIns="0" rIns="0" bIns="0" rtlCol="0"/>
            <a:lstStyle/>
            <a:p/>
          </p:txBody>
        </p:sp>
        <p:pic>
          <p:nvPicPr>
            <p:cNvPr id="89" name="object 89" descr=""/>
            <p:cNvPicPr/>
            <p:nvPr/>
          </p:nvPicPr>
          <p:blipFill>
            <a:blip r:embed="rId20" cstate="print"/>
            <a:stretch>
              <a:fillRect/>
            </a:stretch>
          </p:blipFill>
          <p:spPr>
            <a:xfrm>
              <a:off x="3707219" y="766940"/>
              <a:ext cx="13830" cy="13842"/>
            </a:xfrm>
            <a:prstGeom prst="rect">
              <a:avLst/>
            </a:prstGeom>
          </p:spPr>
        </p:pic>
        <p:sp>
          <p:nvSpPr>
            <p:cNvPr id="90" name="object 90" descr=""/>
            <p:cNvSpPr/>
            <p:nvPr/>
          </p:nvSpPr>
          <p:spPr>
            <a:xfrm>
              <a:off x="1917001" y="4289389"/>
              <a:ext cx="18415" cy="18415"/>
            </a:xfrm>
            <a:custGeom>
              <a:avLst/>
              <a:gdLst/>
              <a:ahLst/>
              <a:cxnLst/>
              <a:rect l="l" t="t" r="r" b="b"/>
              <a:pathLst>
                <a:path w="18414" h="18414">
                  <a:moveTo>
                    <a:pt x="0" y="8997"/>
                  </a:moveTo>
                  <a:lnTo>
                    <a:pt x="2635" y="2635"/>
                  </a:lnTo>
                  <a:lnTo>
                    <a:pt x="8997" y="0"/>
                  </a:lnTo>
                  <a:lnTo>
                    <a:pt x="15360" y="2635"/>
                  </a:lnTo>
                  <a:lnTo>
                    <a:pt x="17995" y="8997"/>
                  </a:lnTo>
                  <a:lnTo>
                    <a:pt x="15360" y="15360"/>
                  </a:lnTo>
                  <a:lnTo>
                    <a:pt x="8997" y="17995"/>
                  </a:lnTo>
                  <a:lnTo>
                    <a:pt x="2635" y="15360"/>
                  </a:lnTo>
                  <a:lnTo>
                    <a:pt x="0" y="8997"/>
                  </a:lnTo>
                  <a:close/>
                </a:path>
              </a:pathLst>
            </a:custGeom>
            <a:solidFill>
              <a:srgbClr val="005AAA"/>
            </a:solidFill>
          </p:spPr>
          <p:txBody>
            <a:bodyPr wrap="square" lIns="0" tIns="0" rIns="0" bIns="0" rtlCol="0"/>
            <a:lstStyle/>
            <a:p/>
          </p:txBody>
        </p:sp>
      </p:grpSp>
      <p:sp>
        <p:nvSpPr>
          <p:cNvPr id="91" name="object 91" descr=""/>
          <p:cNvSpPr/>
          <p:nvPr/>
        </p:nvSpPr>
        <p:spPr>
          <a:xfrm>
            <a:off x="6587997" y="4289389"/>
            <a:ext cx="18415" cy="18415"/>
          </a:xfrm>
          <a:custGeom>
            <a:avLst/>
            <a:gdLst/>
            <a:ahLst/>
            <a:cxnLst/>
            <a:rect l="l" t="t" r="r" b="b"/>
            <a:pathLst>
              <a:path w="18415" h="18414">
                <a:moveTo>
                  <a:pt x="0" y="8997"/>
                </a:moveTo>
                <a:lnTo>
                  <a:pt x="2635" y="2635"/>
                </a:lnTo>
                <a:lnTo>
                  <a:pt x="8997" y="0"/>
                </a:lnTo>
                <a:lnTo>
                  <a:pt x="15360" y="2635"/>
                </a:lnTo>
                <a:lnTo>
                  <a:pt x="17995" y="8997"/>
                </a:lnTo>
                <a:lnTo>
                  <a:pt x="15360" y="15360"/>
                </a:lnTo>
                <a:lnTo>
                  <a:pt x="8997" y="17995"/>
                </a:lnTo>
                <a:lnTo>
                  <a:pt x="2635" y="15360"/>
                </a:lnTo>
                <a:lnTo>
                  <a:pt x="0" y="8997"/>
                </a:lnTo>
                <a:close/>
              </a:path>
            </a:pathLst>
          </a:custGeom>
          <a:solidFill>
            <a:srgbClr val="005AAA"/>
          </a:solidFill>
        </p:spPr>
        <p:txBody>
          <a:bodyPr wrap="square" lIns="0" tIns="0" rIns="0" bIns="0" rtlCol="0"/>
          <a:lstStyle/>
          <a:p/>
        </p:txBody>
      </p:sp>
      <p:sp>
        <p:nvSpPr>
          <p:cNvPr id="92" name="object 92" descr=""/>
          <p:cNvSpPr/>
          <p:nvPr/>
        </p:nvSpPr>
        <p:spPr>
          <a:xfrm>
            <a:off x="2155497" y="4519592"/>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ED1A3A"/>
          </a:solidFill>
        </p:spPr>
        <p:txBody>
          <a:bodyPr wrap="square" lIns="0" tIns="0" rIns="0" bIns="0" rtlCol="0"/>
          <a:lstStyle/>
          <a:p/>
        </p:txBody>
      </p:sp>
      <p:sp>
        <p:nvSpPr>
          <p:cNvPr id="93" name="object 93" descr=""/>
          <p:cNvSpPr/>
          <p:nvPr/>
        </p:nvSpPr>
        <p:spPr>
          <a:xfrm>
            <a:off x="6358498" y="4519592"/>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ED1A3A"/>
          </a:solidFill>
        </p:spPr>
        <p:txBody>
          <a:bodyPr wrap="square" lIns="0" tIns="0" rIns="0" bIns="0" rtlCol="0"/>
          <a:lstStyle/>
          <a:p/>
        </p:txBody>
      </p:sp>
      <p:sp>
        <p:nvSpPr>
          <p:cNvPr id="94" name="object 94" descr=""/>
          <p:cNvSpPr/>
          <p:nvPr/>
        </p:nvSpPr>
        <p:spPr>
          <a:xfrm>
            <a:off x="2155497" y="4745297"/>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ED1A3A"/>
          </a:solidFill>
        </p:spPr>
        <p:txBody>
          <a:bodyPr wrap="square" lIns="0" tIns="0" rIns="0" bIns="0" rtlCol="0"/>
          <a:lstStyle/>
          <a:p/>
        </p:txBody>
      </p:sp>
      <p:sp>
        <p:nvSpPr>
          <p:cNvPr id="95" name="object 95" descr=""/>
          <p:cNvSpPr/>
          <p:nvPr/>
        </p:nvSpPr>
        <p:spPr>
          <a:xfrm>
            <a:off x="6358498" y="4745297"/>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ED1A3A"/>
          </a:solidFill>
        </p:spPr>
        <p:txBody>
          <a:bodyPr wrap="square" lIns="0" tIns="0" rIns="0" bIns="0" rtlCol="0"/>
          <a:lstStyle/>
          <a:p/>
        </p:txBody>
      </p:sp>
      <p:sp>
        <p:nvSpPr>
          <p:cNvPr id="96" name="object 96" descr=""/>
          <p:cNvSpPr/>
          <p:nvPr/>
        </p:nvSpPr>
        <p:spPr>
          <a:xfrm>
            <a:off x="2155497" y="4971003"/>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ED1A3A"/>
          </a:solidFill>
        </p:spPr>
        <p:txBody>
          <a:bodyPr wrap="square" lIns="0" tIns="0" rIns="0" bIns="0" rtlCol="0"/>
          <a:lstStyle/>
          <a:p/>
        </p:txBody>
      </p:sp>
      <p:sp>
        <p:nvSpPr>
          <p:cNvPr id="97" name="object 97" descr=""/>
          <p:cNvSpPr/>
          <p:nvPr/>
        </p:nvSpPr>
        <p:spPr>
          <a:xfrm>
            <a:off x="6358498" y="4971003"/>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ED1A3A"/>
          </a:solidFill>
        </p:spPr>
        <p:txBody>
          <a:bodyPr wrap="square" lIns="0" tIns="0" rIns="0" bIns="0" rtlCol="0"/>
          <a:lstStyle/>
          <a:p/>
        </p:txBody>
      </p:sp>
      <p:sp>
        <p:nvSpPr>
          <p:cNvPr id="98" name="object 98" descr=""/>
          <p:cNvSpPr/>
          <p:nvPr/>
        </p:nvSpPr>
        <p:spPr>
          <a:xfrm>
            <a:off x="8741543" y="1134003"/>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ED1A3A"/>
          </a:solidFill>
        </p:spPr>
        <p:txBody>
          <a:bodyPr wrap="square" lIns="0" tIns="0" rIns="0" bIns="0" rtlCol="0"/>
          <a:lstStyle/>
          <a:p/>
        </p:txBody>
      </p:sp>
      <p:sp>
        <p:nvSpPr>
          <p:cNvPr id="99" name="object 99" descr=""/>
          <p:cNvSpPr/>
          <p:nvPr/>
        </p:nvSpPr>
        <p:spPr>
          <a:xfrm>
            <a:off x="12944544" y="1134003"/>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ED1A3A"/>
          </a:solidFill>
        </p:spPr>
        <p:txBody>
          <a:bodyPr wrap="square" lIns="0" tIns="0" rIns="0" bIns="0" rtlCol="0"/>
          <a:lstStyle/>
          <a:p/>
        </p:txBody>
      </p:sp>
      <p:sp>
        <p:nvSpPr>
          <p:cNvPr id="100" name="object 100" descr=""/>
          <p:cNvSpPr/>
          <p:nvPr/>
        </p:nvSpPr>
        <p:spPr>
          <a:xfrm>
            <a:off x="8741543" y="1359709"/>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ED1A3A"/>
          </a:solidFill>
        </p:spPr>
        <p:txBody>
          <a:bodyPr wrap="square" lIns="0" tIns="0" rIns="0" bIns="0" rtlCol="0"/>
          <a:lstStyle/>
          <a:p/>
        </p:txBody>
      </p:sp>
      <p:sp>
        <p:nvSpPr>
          <p:cNvPr id="101" name="object 101" descr=""/>
          <p:cNvSpPr/>
          <p:nvPr/>
        </p:nvSpPr>
        <p:spPr>
          <a:xfrm>
            <a:off x="12944544" y="1359709"/>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ED1A3A"/>
          </a:solidFill>
        </p:spPr>
        <p:txBody>
          <a:bodyPr wrap="square" lIns="0" tIns="0" rIns="0" bIns="0" rtlCol="0"/>
          <a:lstStyle/>
          <a:p/>
        </p:txBody>
      </p:sp>
      <p:sp>
        <p:nvSpPr>
          <p:cNvPr id="102" name="object 102" descr=""/>
          <p:cNvSpPr/>
          <p:nvPr/>
        </p:nvSpPr>
        <p:spPr>
          <a:xfrm>
            <a:off x="8741543" y="1585416"/>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ED1A3A"/>
          </a:solidFill>
        </p:spPr>
        <p:txBody>
          <a:bodyPr wrap="square" lIns="0" tIns="0" rIns="0" bIns="0" rtlCol="0"/>
          <a:lstStyle/>
          <a:p/>
        </p:txBody>
      </p:sp>
      <p:sp>
        <p:nvSpPr>
          <p:cNvPr id="103" name="object 103" descr=""/>
          <p:cNvSpPr/>
          <p:nvPr/>
        </p:nvSpPr>
        <p:spPr>
          <a:xfrm>
            <a:off x="12944544" y="1585416"/>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ED1A3A"/>
          </a:solidFill>
        </p:spPr>
        <p:txBody>
          <a:bodyPr wrap="square" lIns="0" tIns="0" rIns="0" bIns="0" rtlCol="0"/>
          <a:lstStyle/>
          <a:p/>
        </p:txBody>
      </p:sp>
      <p:sp>
        <p:nvSpPr>
          <p:cNvPr id="104" name="object 104" descr=""/>
          <p:cNvSpPr/>
          <p:nvPr/>
        </p:nvSpPr>
        <p:spPr>
          <a:xfrm>
            <a:off x="8741543" y="1811120"/>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ED1A3A"/>
          </a:solidFill>
        </p:spPr>
        <p:txBody>
          <a:bodyPr wrap="square" lIns="0" tIns="0" rIns="0" bIns="0" rtlCol="0"/>
          <a:lstStyle/>
          <a:p/>
        </p:txBody>
      </p:sp>
      <p:sp>
        <p:nvSpPr>
          <p:cNvPr id="105" name="object 105" descr=""/>
          <p:cNvSpPr/>
          <p:nvPr/>
        </p:nvSpPr>
        <p:spPr>
          <a:xfrm>
            <a:off x="12944544" y="1811120"/>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ED1A3A"/>
          </a:solidFill>
        </p:spPr>
        <p:txBody>
          <a:bodyPr wrap="square" lIns="0" tIns="0" rIns="0" bIns="0" rtlCol="0"/>
          <a:lstStyle/>
          <a:p/>
        </p:txBody>
      </p:sp>
      <p:sp>
        <p:nvSpPr>
          <p:cNvPr id="106" name="object 106" descr=""/>
          <p:cNvSpPr/>
          <p:nvPr/>
        </p:nvSpPr>
        <p:spPr>
          <a:xfrm>
            <a:off x="8741543" y="2036826"/>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ED1A3A"/>
          </a:solidFill>
        </p:spPr>
        <p:txBody>
          <a:bodyPr wrap="square" lIns="0" tIns="0" rIns="0" bIns="0" rtlCol="0"/>
          <a:lstStyle/>
          <a:p/>
        </p:txBody>
      </p:sp>
      <p:sp>
        <p:nvSpPr>
          <p:cNvPr id="107" name="object 107" descr=""/>
          <p:cNvSpPr/>
          <p:nvPr/>
        </p:nvSpPr>
        <p:spPr>
          <a:xfrm>
            <a:off x="12944544" y="2036826"/>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ED1A3A"/>
          </a:solidFill>
        </p:spPr>
        <p:txBody>
          <a:bodyPr wrap="square" lIns="0" tIns="0" rIns="0" bIns="0" rtlCol="0"/>
          <a:lstStyle/>
          <a:p/>
        </p:txBody>
      </p:sp>
      <p:sp>
        <p:nvSpPr>
          <p:cNvPr id="108" name="object 108" descr=""/>
          <p:cNvSpPr/>
          <p:nvPr/>
        </p:nvSpPr>
        <p:spPr>
          <a:xfrm>
            <a:off x="8503046" y="2262536"/>
            <a:ext cx="18415" cy="18415"/>
          </a:xfrm>
          <a:custGeom>
            <a:avLst/>
            <a:gdLst/>
            <a:ahLst/>
            <a:cxnLst/>
            <a:rect l="l" t="t" r="r" b="b"/>
            <a:pathLst>
              <a:path w="18415" h="18414">
                <a:moveTo>
                  <a:pt x="0" y="8997"/>
                </a:moveTo>
                <a:lnTo>
                  <a:pt x="2635" y="2635"/>
                </a:lnTo>
                <a:lnTo>
                  <a:pt x="8997" y="0"/>
                </a:lnTo>
                <a:lnTo>
                  <a:pt x="15360" y="2635"/>
                </a:lnTo>
                <a:lnTo>
                  <a:pt x="17995" y="8997"/>
                </a:lnTo>
                <a:lnTo>
                  <a:pt x="15360" y="15360"/>
                </a:lnTo>
                <a:lnTo>
                  <a:pt x="8997" y="17995"/>
                </a:lnTo>
                <a:lnTo>
                  <a:pt x="2635" y="15360"/>
                </a:lnTo>
                <a:lnTo>
                  <a:pt x="0" y="8997"/>
                </a:lnTo>
                <a:close/>
              </a:path>
            </a:pathLst>
          </a:custGeom>
          <a:solidFill>
            <a:srgbClr val="ED1A3A"/>
          </a:solidFill>
        </p:spPr>
        <p:txBody>
          <a:bodyPr wrap="square" lIns="0" tIns="0" rIns="0" bIns="0" rtlCol="0"/>
          <a:lstStyle/>
          <a:p/>
        </p:txBody>
      </p:sp>
      <p:sp>
        <p:nvSpPr>
          <p:cNvPr id="109" name="object 109" descr=""/>
          <p:cNvSpPr/>
          <p:nvPr/>
        </p:nvSpPr>
        <p:spPr>
          <a:xfrm>
            <a:off x="13174042" y="2262536"/>
            <a:ext cx="18415" cy="18415"/>
          </a:xfrm>
          <a:custGeom>
            <a:avLst/>
            <a:gdLst/>
            <a:ahLst/>
            <a:cxnLst/>
            <a:rect l="l" t="t" r="r" b="b"/>
            <a:pathLst>
              <a:path w="18415" h="18414">
                <a:moveTo>
                  <a:pt x="0" y="8997"/>
                </a:moveTo>
                <a:lnTo>
                  <a:pt x="2635" y="2635"/>
                </a:lnTo>
                <a:lnTo>
                  <a:pt x="8997" y="0"/>
                </a:lnTo>
                <a:lnTo>
                  <a:pt x="15360" y="2635"/>
                </a:lnTo>
                <a:lnTo>
                  <a:pt x="17995" y="8997"/>
                </a:lnTo>
                <a:lnTo>
                  <a:pt x="15360" y="15360"/>
                </a:lnTo>
                <a:lnTo>
                  <a:pt x="8997" y="17995"/>
                </a:lnTo>
                <a:lnTo>
                  <a:pt x="2635" y="15360"/>
                </a:lnTo>
                <a:lnTo>
                  <a:pt x="0" y="8997"/>
                </a:lnTo>
                <a:close/>
              </a:path>
            </a:pathLst>
          </a:custGeom>
          <a:solidFill>
            <a:srgbClr val="ED1A3A"/>
          </a:solidFill>
        </p:spPr>
        <p:txBody>
          <a:bodyPr wrap="square" lIns="0" tIns="0" rIns="0" bIns="0" rtlCol="0"/>
          <a:lstStyle/>
          <a:p/>
        </p:txBody>
      </p:sp>
      <p:sp>
        <p:nvSpPr>
          <p:cNvPr id="110" name="object 110" descr=""/>
          <p:cNvSpPr/>
          <p:nvPr/>
        </p:nvSpPr>
        <p:spPr>
          <a:xfrm>
            <a:off x="8741543" y="2713944"/>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72BF44"/>
          </a:solidFill>
        </p:spPr>
        <p:txBody>
          <a:bodyPr wrap="square" lIns="0" tIns="0" rIns="0" bIns="0" rtlCol="0"/>
          <a:lstStyle/>
          <a:p/>
        </p:txBody>
      </p:sp>
      <p:sp>
        <p:nvSpPr>
          <p:cNvPr id="111" name="object 111" descr=""/>
          <p:cNvSpPr/>
          <p:nvPr/>
        </p:nvSpPr>
        <p:spPr>
          <a:xfrm>
            <a:off x="12944544" y="2713944"/>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72BF44"/>
          </a:solidFill>
        </p:spPr>
        <p:txBody>
          <a:bodyPr wrap="square" lIns="0" tIns="0" rIns="0" bIns="0" rtlCol="0"/>
          <a:lstStyle/>
          <a:p/>
        </p:txBody>
      </p:sp>
      <p:sp>
        <p:nvSpPr>
          <p:cNvPr id="112" name="object 112" descr=""/>
          <p:cNvSpPr/>
          <p:nvPr/>
        </p:nvSpPr>
        <p:spPr>
          <a:xfrm>
            <a:off x="8741543" y="2939650"/>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72BF44"/>
          </a:solidFill>
        </p:spPr>
        <p:txBody>
          <a:bodyPr wrap="square" lIns="0" tIns="0" rIns="0" bIns="0" rtlCol="0"/>
          <a:lstStyle/>
          <a:p/>
        </p:txBody>
      </p:sp>
      <p:sp>
        <p:nvSpPr>
          <p:cNvPr id="113" name="object 113" descr=""/>
          <p:cNvSpPr/>
          <p:nvPr/>
        </p:nvSpPr>
        <p:spPr>
          <a:xfrm>
            <a:off x="12944544" y="2939650"/>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72BF44"/>
          </a:solidFill>
        </p:spPr>
        <p:txBody>
          <a:bodyPr wrap="square" lIns="0" tIns="0" rIns="0" bIns="0" rtlCol="0"/>
          <a:lstStyle/>
          <a:p/>
        </p:txBody>
      </p:sp>
      <p:sp>
        <p:nvSpPr>
          <p:cNvPr id="114" name="object 114" descr=""/>
          <p:cNvSpPr/>
          <p:nvPr/>
        </p:nvSpPr>
        <p:spPr>
          <a:xfrm>
            <a:off x="8741543" y="3165355"/>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72BF44"/>
          </a:solidFill>
        </p:spPr>
        <p:txBody>
          <a:bodyPr wrap="square" lIns="0" tIns="0" rIns="0" bIns="0" rtlCol="0"/>
          <a:lstStyle/>
          <a:p/>
        </p:txBody>
      </p:sp>
      <p:sp>
        <p:nvSpPr>
          <p:cNvPr id="115" name="object 115" descr=""/>
          <p:cNvSpPr/>
          <p:nvPr/>
        </p:nvSpPr>
        <p:spPr>
          <a:xfrm>
            <a:off x="12944544" y="3165355"/>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72BF44"/>
          </a:solidFill>
        </p:spPr>
        <p:txBody>
          <a:bodyPr wrap="square" lIns="0" tIns="0" rIns="0" bIns="0" rtlCol="0"/>
          <a:lstStyle/>
          <a:p/>
        </p:txBody>
      </p:sp>
      <p:sp>
        <p:nvSpPr>
          <p:cNvPr id="116" name="object 116" descr=""/>
          <p:cNvSpPr/>
          <p:nvPr/>
        </p:nvSpPr>
        <p:spPr>
          <a:xfrm>
            <a:off x="8741543" y="3391062"/>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72BF44"/>
          </a:solidFill>
        </p:spPr>
        <p:txBody>
          <a:bodyPr wrap="square" lIns="0" tIns="0" rIns="0" bIns="0" rtlCol="0"/>
          <a:lstStyle/>
          <a:p/>
        </p:txBody>
      </p:sp>
      <p:sp>
        <p:nvSpPr>
          <p:cNvPr id="117" name="object 117" descr=""/>
          <p:cNvSpPr/>
          <p:nvPr/>
        </p:nvSpPr>
        <p:spPr>
          <a:xfrm>
            <a:off x="12944544" y="3391062"/>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72BF44"/>
          </a:solidFill>
        </p:spPr>
        <p:txBody>
          <a:bodyPr wrap="square" lIns="0" tIns="0" rIns="0" bIns="0" rtlCol="0"/>
          <a:lstStyle/>
          <a:p/>
        </p:txBody>
      </p:sp>
      <p:sp>
        <p:nvSpPr>
          <p:cNvPr id="118" name="object 118" descr=""/>
          <p:cNvSpPr/>
          <p:nvPr/>
        </p:nvSpPr>
        <p:spPr>
          <a:xfrm>
            <a:off x="8741543" y="3616768"/>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72BF44"/>
          </a:solidFill>
        </p:spPr>
        <p:txBody>
          <a:bodyPr wrap="square" lIns="0" tIns="0" rIns="0" bIns="0" rtlCol="0"/>
          <a:lstStyle/>
          <a:p/>
        </p:txBody>
      </p:sp>
      <p:sp>
        <p:nvSpPr>
          <p:cNvPr id="119" name="object 119" descr=""/>
          <p:cNvSpPr/>
          <p:nvPr/>
        </p:nvSpPr>
        <p:spPr>
          <a:xfrm>
            <a:off x="12944544" y="3616768"/>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72BF44"/>
          </a:solidFill>
        </p:spPr>
        <p:txBody>
          <a:bodyPr wrap="square" lIns="0" tIns="0" rIns="0" bIns="0" rtlCol="0"/>
          <a:lstStyle/>
          <a:p/>
        </p:txBody>
      </p:sp>
      <p:sp>
        <p:nvSpPr>
          <p:cNvPr id="120" name="object 120" descr=""/>
          <p:cNvSpPr/>
          <p:nvPr/>
        </p:nvSpPr>
        <p:spPr>
          <a:xfrm>
            <a:off x="8741543" y="3842473"/>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72BF44"/>
          </a:solidFill>
        </p:spPr>
        <p:txBody>
          <a:bodyPr wrap="square" lIns="0" tIns="0" rIns="0" bIns="0" rtlCol="0"/>
          <a:lstStyle/>
          <a:p/>
        </p:txBody>
      </p:sp>
      <p:sp>
        <p:nvSpPr>
          <p:cNvPr id="121" name="object 121" descr=""/>
          <p:cNvSpPr/>
          <p:nvPr/>
        </p:nvSpPr>
        <p:spPr>
          <a:xfrm>
            <a:off x="12944544" y="3842473"/>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72BF44"/>
          </a:solidFill>
        </p:spPr>
        <p:txBody>
          <a:bodyPr wrap="square" lIns="0" tIns="0" rIns="0" bIns="0" rtlCol="0"/>
          <a:lstStyle/>
          <a:p/>
        </p:txBody>
      </p:sp>
      <p:sp>
        <p:nvSpPr>
          <p:cNvPr id="122" name="object 122" descr=""/>
          <p:cNvSpPr/>
          <p:nvPr/>
        </p:nvSpPr>
        <p:spPr>
          <a:xfrm>
            <a:off x="8741543" y="4068179"/>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72BF44"/>
          </a:solidFill>
        </p:spPr>
        <p:txBody>
          <a:bodyPr wrap="square" lIns="0" tIns="0" rIns="0" bIns="0" rtlCol="0"/>
          <a:lstStyle/>
          <a:p/>
        </p:txBody>
      </p:sp>
      <p:sp>
        <p:nvSpPr>
          <p:cNvPr id="123" name="object 123" descr=""/>
          <p:cNvSpPr/>
          <p:nvPr/>
        </p:nvSpPr>
        <p:spPr>
          <a:xfrm>
            <a:off x="12944544" y="4068179"/>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72BF44"/>
          </a:solidFill>
        </p:spPr>
        <p:txBody>
          <a:bodyPr wrap="square" lIns="0" tIns="0" rIns="0" bIns="0" rtlCol="0"/>
          <a:lstStyle/>
          <a:p/>
        </p:txBody>
      </p:sp>
      <p:sp>
        <p:nvSpPr>
          <p:cNvPr id="124" name="object 124" descr=""/>
          <p:cNvSpPr/>
          <p:nvPr/>
        </p:nvSpPr>
        <p:spPr>
          <a:xfrm>
            <a:off x="8741543" y="4293885"/>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72BF44"/>
          </a:solidFill>
        </p:spPr>
        <p:txBody>
          <a:bodyPr wrap="square" lIns="0" tIns="0" rIns="0" bIns="0" rtlCol="0"/>
          <a:lstStyle/>
          <a:p/>
        </p:txBody>
      </p:sp>
      <p:sp>
        <p:nvSpPr>
          <p:cNvPr id="125" name="object 125" descr=""/>
          <p:cNvSpPr/>
          <p:nvPr/>
        </p:nvSpPr>
        <p:spPr>
          <a:xfrm>
            <a:off x="12944544" y="4293885"/>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72BF44"/>
          </a:solidFill>
        </p:spPr>
        <p:txBody>
          <a:bodyPr wrap="square" lIns="0" tIns="0" rIns="0" bIns="0" rtlCol="0"/>
          <a:lstStyle/>
          <a:p/>
        </p:txBody>
      </p:sp>
      <p:sp>
        <p:nvSpPr>
          <p:cNvPr id="126" name="object 126" descr=""/>
          <p:cNvSpPr/>
          <p:nvPr/>
        </p:nvSpPr>
        <p:spPr>
          <a:xfrm>
            <a:off x="8741543" y="4519592"/>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72BF44"/>
          </a:solidFill>
        </p:spPr>
        <p:txBody>
          <a:bodyPr wrap="square" lIns="0" tIns="0" rIns="0" bIns="0" rtlCol="0"/>
          <a:lstStyle/>
          <a:p/>
        </p:txBody>
      </p:sp>
      <p:sp>
        <p:nvSpPr>
          <p:cNvPr id="127" name="object 127" descr=""/>
          <p:cNvSpPr/>
          <p:nvPr/>
        </p:nvSpPr>
        <p:spPr>
          <a:xfrm>
            <a:off x="12944544" y="4519592"/>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72BF44"/>
          </a:solidFill>
        </p:spPr>
        <p:txBody>
          <a:bodyPr wrap="square" lIns="0" tIns="0" rIns="0" bIns="0" rtlCol="0"/>
          <a:lstStyle/>
          <a:p/>
        </p:txBody>
      </p:sp>
      <p:sp>
        <p:nvSpPr>
          <p:cNvPr id="128" name="object 128" descr=""/>
          <p:cNvSpPr/>
          <p:nvPr/>
        </p:nvSpPr>
        <p:spPr>
          <a:xfrm>
            <a:off x="8741543" y="4745297"/>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72BF44"/>
          </a:solidFill>
        </p:spPr>
        <p:txBody>
          <a:bodyPr wrap="square" lIns="0" tIns="0" rIns="0" bIns="0" rtlCol="0"/>
          <a:lstStyle/>
          <a:p/>
        </p:txBody>
      </p:sp>
      <p:sp>
        <p:nvSpPr>
          <p:cNvPr id="129" name="object 129" descr=""/>
          <p:cNvSpPr/>
          <p:nvPr/>
        </p:nvSpPr>
        <p:spPr>
          <a:xfrm>
            <a:off x="12944544" y="4745297"/>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72BF44"/>
          </a:solidFill>
        </p:spPr>
        <p:txBody>
          <a:bodyPr wrap="square" lIns="0" tIns="0" rIns="0" bIns="0" rtlCol="0"/>
          <a:lstStyle/>
          <a:p/>
        </p:txBody>
      </p:sp>
      <p:sp>
        <p:nvSpPr>
          <p:cNvPr id="130" name="object 130" descr=""/>
          <p:cNvSpPr/>
          <p:nvPr/>
        </p:nvSpPr>
        <p:spPr>
          <a:xfrm>
            <a:off x="8498546" y="4966508"/>
            <a:ext cx="18415" cy="18415"/>
          </a:xfrm>
          <a:custGeom>
            <a:avLst/>
            <a:gdLst/>
            <a:ahLst/>
            <a:cxnLst/>
            <a:rect l="l" t="t" r="r" b="b"/>
            <a:pathLst>
              <a:path w="18415" h="18414">
                <a:moveTo>
                  <a:pt x="0" y="8997"/>
                </a:moveTo>
                <a:lnTo>
                  <a:pt x="2635" y="2635"/>
                </a:lnTo>
                <a:lnTo>
                  <a:pt x="8997" y="0"/>
                </a:lnTo>
                <a:lnTo>
                  <a:pt x="15360" y="2635"/>
                </a:lnTo>
                <a:lnTo>
                  <a:pt x="17995" y="8997"/>
                </a:lnTo>
                <a:lnTo>
                  <a:pt x="15360" y="15360"/>
                </a:lnTo>
                <a:lnTo>
                  <a:pt x="8997" y="17995"/>
                </a:lnTo>
                <a:lnTo>
                  <a:pt x="2635" y="15360"/>
                </a:lnTo>
                <a:lnTo>
                  <a:pt x="0" y="8997"/>
                </a:lnTo>
                <a:close/>
              </a:path>
            </a:pathLst>
          </a:custGeom>
          <a:solidFill>
            <a:srgbClr val="72BF44"/>
          </a:solidFill>
        </p:spPr>
        <p:txBody>
          <a:bodyPr wrap="square" lIns="0" tIns="0" rIns="0" bIns="0" rtlCol="0"/>
          <a:lstStyle/>
          <a:p/>
        </p:txBody>
      </p:sp>
      <p:sp>
        <p:nvSpPr>
          <p:cNvPr id="131" name="object 131" descr=""/>
          <p:cNvSpPr/>
          <p:nvPr/>
        </p:nvSpPr>
        <p:spPr>
          <a:xfrm>
            <a:off x="13178547" y="4966508"/>
            <a:ext cx="18415" cy="18415"/>
          </a:xfrm>
          <a:custGeom>
            <a:avLst/>
            <a:gdLst/>
            <a:ahLst/>
            <a:cxnLst/>
            <a:rect l="l" t="t" r="r" b="b"/>
            <a:pathLst>
              <a:path w="18415" h="18414">
                <a:moveTo>
                  <a:pt x="0" y="8997"/>
                </a:moveTo>
                <a:lnTo>
                  <a:pt x="2635" y="2635"/>
                </a:lnTo>
                <a:lnTo>
                  <a:pt x="8997" y="0"/>
                </a:lnTo>
                <a:lnTo>
                  <a:pt x="15360" y="2635"/>
                </a:lnTo>
                <a:lnTo>
                  <a:pt x="17995" y="8997"/>
                </a:lnTo>
                <a:lnTo>
                  <a:pt x="15360" y="15360"/>
                </a:lnTo>
                <a:lnTo>
                  <a:pt x="8997" y="17995"/>
                </a:lnTo>
                <a:lnTo>
                  <a:pt x="2635" y="15360"/>
                </a:lnTo>
                <a:lnTo>
                  <a:pt x="0" y="8997"/>
                </a:lnTo>
                <a:close/>
              </a:path>
            </a:pathLst>
          </a:custGeom>
          <a:solidFill>
            <a:srgbClr val="72BF44"/>
          </a:solidFill>
        </p:spPr>
        <p:txBody>
          <a:bodyPr wrap="square" lIns="0" tIns="0" rIns="0" bIns="0" rtlCol="0"/>
          <a:lstStyle/>
          <a:p/>
        </p:txBody>
      </p:sp>
      <p:sp>
        <p:nvSpPr>
          <p:cNvPr id="132" name="object 132" descr=""/>
          <p:cNvSpPr/>
          <p:nvPr/>
        </p:nvSpPr>
        <p:spPr>
          <a:xfrm>
            <a:off x="8741543" y="2492739"/>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72BF44"/>
          </a:solidFill>
        </p:spPr>
        <p:txBody>
          <a:bodyPr wrap="square" lIns="0" tIns="0" rIns="0" bIns="0" rtlCol="0"/>
          <a:lstStyle/>
          <a:p/>
        </p:txBody>
      </p:sp>
      <p:sp>
        <p:nvSpPr>
          <p:cNvPr id="133" name="object 133" descr=""/>
          <p:cNvSpPr/>
          <p:nvPr/>
        </p:nvSpPr>
        <p:spPr>
          <a:xfrm>
            <a:off x="12944544" y="2492739"/>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72BF44"/>
          </a:solidFill>
        </p:spPr>
        <p:txBody>
          <a:bodyPr wrap="square" lIns="0" tIns="0" rIns="0" bIns="0" rtlCol="0"/>
          <a:lstStyle/>
          <a:p/>
        </p:txBody>
      </p:sp>
      <p:sp>
        <p:nvSpPr>
          <p:cNvPr id="134" name="object 134" descr=""/>
          <p:cNvSpPr txBox="1"/>
          <p:nvPr/>
        </p:nvSpPr>
        <p:spPr>
          <a:xfrm>
            <a:off x="539416" y="5021071"/>
            <a:ext cx="1308735" cy="127000"/>
          </a:xfrm>
          <a:prstGeom prst="rect">
            <a:avLst/>
          </a:prstGeom>
        </p:spPr>
        <p:txBody>
          <a:bodyPr wrap="square" lIns="0" tIns="0" rIns="0" bIns="0" rtlCol="0" vert="horz">
            <a:spAutoFit/>
          </a:bodyPr>
          <a:lstStyle/>
          <a:p>
            <a:pPr marL="12700">
              <a:lnSpc>
                <a:spcPts val="860"/>
              </a:lnSpc>
            </a:pPr>
            <a:r>
              <a:rPr dirty="0" sz="800" spc="100" b="1" i="1">
                <a:solidFill>
                  <a:srgbClr val="231F20"/>
                </a:solidFill>
                <a:latin typeface="Times New Roman"/>
                <a:cs typeface="Times New Roman"/>
              </a:rPr>
              <a:t>2</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135" name="object 135" descr=""/>
          <p:cNvSpPr txBox="1"/>
          <p:nvPr/>
        </p:nvSpPr>
        <p:spPr>
          <a:xfrm>
            <a:off x="13293693" y="5021071"/>
            <a:ext cx="131127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0" b="1" i="1">
                <a:solidFill>
                  <a:srgbClr val="231F20"/>
                </a:solidFill>
                <a:latin typeface="Times New Roman"/>
                <a:cs typeface="Times New Roman"/>
              </a:rPr>
              <a:t>3</a:t>
            </a:r>
            <a:endParaRPr sz="800">
              <a:latin typeface="Times New Roman"/>
              <a:cs typeface="Times New Roman"/>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grpSp>
      <p:sp>
        <p:nvSpPr>
          <p:cNvPr id="59" name="object 59" descr=""/>
          <p:cNvSpPr/>
          <p:nvPr/>
        </p:nvSpPr>
        <p:spPr>
          <a:xfrm>
            <a:off x="1349999" y="3082508"/>
            <a:ext cx="0" cy="711200"/>
          </a:xfrm>
          <a:custGeom>
            <a:avLst/>
            <a:gdLst/>
            <a:ahLst/>
            <a:cxnLst/>
            <a:rect l="l" t="t" r="r" b="b"/>
            <a:pathLst>
              <a:path w="0" h="711200">
                <a:moveTo>
                  <a:pt x="0" y="710996"/>
                </a:moveTo>
                <a:lnTo>
                  <a:pt x="0" y="0"/>
                </a:lnTo>
              </a:path>
            </a:pathLst>
          </a:custGeom>
          <a:ln w="9004">
            <a:solidFill>
              <a:srgbClr val="FFFFFF"/>
            </a:solidFill>
          </a:ln>
        </p:spPr>
        <p:txBody>
          <a:bodyPr wrap="square" lIns="0" tIns="0" rIns="0" bIns="0" rtlCol="0"/>
          <a:lstStyle/>
          <a:p/>
        </p:txBody>
      </p:sp>
      <p:sp>
        <p:nvSpPr>
          <p:cNvPr id="60" name="object 60" descr=""/>
          <p:cNvSpPr/>
          <p:nvPr/>
        </p:nvSpPr>
        <p:spPr>
          <a:xfrm>
            <a:off x="2717999" y="3082508"/>
            <a:ext cx="0" cy="711200"/>
          </a:xfrm>
          <a:custGeom>
            <a:avLst/>
            <a:gdLst/>
            <a:ahLst/>
            <a:cxnLst/>
            <a:rect l="l" t="t" r="r" b="b"/>
            <a:pathLst>
              <a:path w="0" h="711200">
                <a:moveTo>
                  <a:pt x="0" y="710996"/>
                </a:moveTo>
                <a:lnTo>
                  <a:pt x="0" y="0"/>
                </a:lnTo>
              </a:path>
            </a:pathLst>
          </a:custGeom>
          <a:ln w="9004">
            <a:solidFill>
              <a:srgbClr val="FFFFFF"/>
            </a:solidFill>
          </a:ln>
        </p:spPr>
        <p:txBody>
          <a:bodyPr wrap="square" lIns="0" tIns="0" rIns="0" bIns="0" rtlCol="0"/>
          <a:lstStyle/>
          <a:p/>
        </p:txBody>
      </p:sp>
      <p:sp>
        <p:nvSpPr>
          <p:cNvPr id="61" name="object 61" descr=""/>
          <p:cNvSpPr/>
          <p:nvPr/>
        </p:nvSpPr>
        <p:spPr>
          <a:xfrm>
            <a:off x="5777999" y="3082508"/>
            <a:ext cx="0" cy="711200"/>
          </a:xfrm>
          <a:custGeom>
            <a:avLst/>
            <a:gdLst/>
            <a:ahLst/>
            <a:cxnLst/>
            <a:rect l="l" t="t" r="r" b="b"/>
            <a:pathLst>
              <a:path w="0" h="711200">
                <a:moveTo>
                  <a:pt x="0" y="710996"/>
                </a:moveTo>
                <a:lnTo>
                  <a:pt x="0" y="0"/>
                </a:lnTo>
              </a:path>
            </a:pathLst>
          </a:custGeom>
          <a:ln w="9004">
            <a:solidFill>
              <a:srgbClr val="FFFFFF"/>
            </a:solidFill>
          </a:ln>
        </p:spPr>
        <p:txBody>
          <a:bodyPr wrap="square" lIns="0" tIns="0" rIns="0" bIns="0" rtlCol="0"/>
          <a:lstStyle/>
          <a:p/>
        </p:txBody>
      </p:sp>
      <p:grpSp>
        <p:nvGrpSpPr>
          <p:cNvPr id="62" name="object 62" descr=""/>
          <p:cNvGrpSpPr/>
          <p:nvPr/>
        </p:nvGrpSpPr>
        <p:grpSpPr>
          <a:xfrm>
            <a:off x="2803728" y="1534719"/>
            <a:ext cx="2917190" cy="668020"/>
            <a:chOff x="2803728" y="1534719"/>
            <a:chExt cx="2917190" cy="668020"/>
          </a:xfrm>
        </p:grpSpPr>
        <p:pic>
          <p:nvPicPr>
            <p:cNvPr id="63" name="object 63" descr=""/>
            <p:cNvPicPr/>
            <p:nvPr/>
          </p:nvPicPr>
          <p:blipFill>
            <a:blip r:embed="rId18" cstate="print"/>
            <a:stretch>
              <a:fillRect/>
            </a:stretch>
          </p:blipFill>
          <p:spPr>
            <a:xfrm>
              <a:off x="2803728" y="1534719"/>
              <a:ext cx="2917190" cy="667702"/>
            </a:xfrm>
            <a:prstGeom prst="rect">
              <a:avLst/>
            </a:prstGeom>
          </p:spPr>
        </p:pic>
        <p:pic>
          <p:nvPicPr>
            <p:cNvPr id="64" name="object 64" descr=""/>
            <p:cNvPicPr/>
            <p:nvPr/>
          </p:nvPicPr>
          <p:blipFill>
            <a:blip r:embed="rId19" cstate="print"/>
            <a:stretch>
              <a:fillRect/>
            </a:stretch>
          </p:blipFill>
          <p:spPr>
            <a:xfrm>
              <a:off x="3146760" y="1627801"/>
              <a:ext cx="81787" cy="81775"/>
            </a:xfrm>
            <a:prstGeom prst="rect">
              <a:avLst/>
            </a:prstGeom>
          </p:spPr>
        </p:pic>
        <p:pic>
          <p:nvPicPr>
            <p:cNvPr id="65" name="object 65" descr=""/>
            <p:cNvPicPr/>
            <p:nvPr/>
          </p:nvPicPr>
          <p:blipFill>
            <a:blip r:embed="rId20" cstate="print"/>
            <a:stretch>
              <a:fillRect/>
            </a:stretch>
          </p:blipFill>
          <p:spPr>
            <a:xfrm>
              <a:off x="3584530" y="1627801"/>
              <a:ext cx="81788" cy="81775"/>
            </a:xfrm>
            <a:prstGeom prst="rect">
              <a:avLst/>
            </a:prstGeom>
          </p:spPr>
        </p:pic>
        <p:pic>
          <p:nvPicPr>
            <p:cNvPr id="66" name="object 66" descr=""/>
            <p:cNvPicPr/>
            <p:nvPr/>
          </p:nvPicPr>
          <p:blipFill>
            <a:blip r:embed="rId21" cstate="print"/>
            <a:stretch>
              <a:fillRect/>
            </a:stretch>
          </p:blipFill>
          <p:spPr>
            <a:xfrm>
              <a:off x="4022302" y="1627801"/>
              <a:ext cx="81788" cy="81775"/>
            </a:xfrm>
            <a:prstGeom prst="rect">
              <a:avLst/>
            </a:prstGeom>
          </p:spPr>
        </p:pic>
        <p:pic>
          <p:nvPicPr>
            <p:cNvPr id="67" name="object 67" descr=""/>
            <p:cNvPicPr/>
            <p:nvPr/>
          </p:nvPicPr>
          <p:blipFill>
            <a:blip r:embed="rId22" cstate="print"/>
            <a:stretch>
              <a:fillRect/>
            </a:stretch>
          </p:blipFill>
          <p:spPr>
            <a:xfrm>
              <a:off x="4460072" y="1627801"/>
              <a:ext cx="81788" cy="81775"/>
            </a:xfrm>
            <a:prstGeom prst="rect">
              <a:avLst/>
            </a:prstGeom>
          </p:spPr>
        </p:pic>
        <p:pic>
          <p:nvPicPr>
            <p:cNvPr id="68" name="object 68" descr=""/>
            <p:cNvPicPr/>
            <p:nvPr/>
          </p:nvPicPr>
          <p:blipFill>
            <a:blip r:embed="rId23" cstate="print"/>
            <a:stretch>
              <a:fillRect/>
            </a:stretch>
          </p:blipFill>
          <p:spPr>
            <a:xfrm>
              <a:off x="4897842" y="1627801"/>
              <a:ext cx="81788" cy="81775"/>
            </a:xfrm>
            <a:prstGeom prst="rect">
              <a:avLst/>
            </a:prstGeom>
          </p:spPr>
        </p:pic>
        <p:pic>
          <p:nvPicPr>
            <p:cNvPr id="69" name="object 69" descr=""/>
            <p:cNvPicPr/>
            <p:nvPr/>
          </p:nvPicPr>
          <p:blipFill>
            <a:blip r:embed="rId24" cstate="print"/>
            <a:stretch>
              <a:fillRect/>
            </a:stretch>
          </p:blipFill>
          <p:spPr>
            <a:xfrm>
              <a:off x="5335612" y="1627801"/>
              <a:ext cx="81788" cy="81775"/>
            </a:xfrm>
            <a:prstGeom prst="rect">
              <a:avLst/>
            </a:prstGeom>
          </p:spPr>
        </p:pic>
        <p:pic>
          <p:nvPicPr>
            <p:cNvPr id="70" name="object 70" descr=""/>
            <p:cNvPicPr/>
            <p:nvPr/>
          </p:nvPicPr>
          <p:blipFill>
            <a:blip r:embed="rId19" cstate="print"/>
            <a:stretch>
              <a:fillRect/>
            </a:stretch>
          </p:blipFill>
          <p:spPr>
            <a:xfrm>
              <a:off x="3146760" y="2032586"/>
              <a:ext cx="81787" cy="81775"/>
            </a:xfrm>
            <a:prstGeom prst="rect">
              <a:avLst/>
            </a:prstGeom>
          </p:spPr>
        </p:pic>
        <p:pic>
          <p:nvPicPr>
            <p:cNvPr id="71" name="object 71" descr=""/>
            <p:cNvPicPr/>
            <p:nvPr/>
          </p:nvPicPr>
          <p:blipFill>
            <a:blip r:embed="rId20" cstate="print"/>
            <a:stretch>
              <a:fillRect/>
            </a:stretch>
          </p:blipFill>
          <p:spPr>
            <a:xfrm>
              <a:off x="3584530" y="2032586"/>
              <a:ext cx="81788" cy="81775"/>
            </a:xfrm>
            <a:prstGeom prst="rect">
              <a:avLst/>
            </a:prstGeom>
          </p:spPr>
        </p:pic>
        <p:pic>
          <p:nvPicPr>
            <p:cNvPr id="72" name="object 72" descr=""/>
            <p:cNvPicPr/>
            <p:nvPr/>
          </p:nvPicPr>
          <p:blipFill>
            <a:blip r:embed="rId21" cstate="print"/>
            <a:stretch>
              <a:fillRect/>
            </a:stretch>
          </p:blipFill>
          <p:spPr>
            <a:xfrm>
              <a:off x="4022302" y="2032586"/>
              <a:ext cx="81788" cy="81775"/>
            </a:xfrm>
            <a:prstGeom prst="rect">
              <a:avLst/>
            </a:prstGeom>
          </p:spPr>
        </p:pic>
        <p:pic>
          <p:nvPicPr>
            <p:cNvPr id="73" name="object 73" descr=""/>
            <p:cNvPicPr/>
            <p:nvPr/>
          </p:nvPicPr>
          <p:blipFill>
            <a:blip r:embed="rId24" cstate="print"/>
            <a:stretch>
              <a:fillRect/>
            </a:stretch>
          </p:blipFill>
          <p:spPr>
            <a:xfrm>
              <a:off x="4460072" y="2032586"/>
              <a:ext cx="81788" cy="81775"/>
            </a:xfrm>
            <a:prstGeom prst="rect">
              <a:avLst/>
            </a:prstGeom>
          </p:spPr>
        </p:pic>
        <p:pic>
          <p:nvPicPr>
            <p:cNvPr id="74" name="object 74" descr=""/>
            <p:cNvPicPr/>
            <p:nvPr/>
          </p:nvPicPr>
          <p:blipFill>
            <a:blip r:embed="rId25" cstate="print"/>
            <a:stretch>
              <a:fillRect/>
            </a:stretch>
          </p:blipFill>
          <p:spPr>
            <a:xfrm>
              <a:off x="4897842" y="2032586"/>
              <a:ext cx="81788" cy="81775"/>
            </a:xfrm>
            <a:prstGeom prst="rect">
              <a:avLst/>
            </a:prstGeom>
          </p:spPr>
        </p:pic>
        <p:pic>
          <p:nvPicPr>
            <p:cNvPr id="75" name="object 75" descr=""/>
            <p:cNvPicPr/>
            <p:nvPr/>
          </p:nvPicPr>
          <p:blipFill>
            <a:blip r:embed="rId26" cstate="print"/>
            <a:stretch>
              <a:fillRect/>
            </a:stretch>
          </p:blipFill>
          <p:spPr>
            <a:xfrm>
              <a:off x="5335612" y="2032586"/>
              <a:ext cx="81788" cy="81775"/>
            </a:xfrm>
            <a:prstGeom prst="rect">
              <a:avLst/>
            </a:prstGeom>
          </p:spPr>
        </p:pic>
        <p:pic>
          <p:nvPicPr>
            <p:cNvPr id="76" name="object 76" descr=""/>
            <p:cNvPicPr/>
            <p:nvPr/>
          </p:nvPicPr>
          <p:blipFill>
            <a:blip r:embed="rId27" cstate="print"/>
            <a:stretch>
              <a:fillRect/>
            </a:stretch>
          </p:blipFill>
          <p:spPr>
            <a:xfrm>
              <a:off x="3637559" y="1662532"/>
              <a:ext cx="1974519" cy="417106"/>
            </a:xfrm>
            <a:prstGeom prst="rect">
              <a:avLst/>
            </a:prstGeom>
          </p:spPr>
        </p:pic>
      </p:grpSp>
      <p:graphicFrame>
        <p:nvGraphicFramePr>
          <p:cNvPr id="77" name="object 77" descr=""/>
          <p:cNvGraphicFramePr>
            <a:graphicFrameLocks noGrp="1"/>
          </p:cNvGraphicFramePr>
          <p:nvPr/>
        </p:nvGraphicFramePr>
        <p:xfrm>
          <a:off x="528916" y="360003"/>
          <a:ext cx="6805930" cy="3410585"/>
        </p:xfrm>
        <a:graphic>
          <a:graphicData uri="http://schemas.openxmlformats.org/drawingml/2006/table">
            <a:tbl>
              <a:tblPr firstRow="1" bandRow="1">
                <a:tableStyleId>{2D5ABB26-0587-4C30-8999-92F81FD0307C}</a:tableStyleId>
              </a:tblPr>
              <a:tblGrid>
                <a:gridCol w="791845"/>
                <a:gridCol w="1367790"/>
                <a:gridCol w="3060065"/>
                <a:gridCol w="145097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marL="481330">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R w="76200">
                      <a:solidFill>
                        <a:srgbClr val="FFFFFF"/>
                      </a:solidFill>
                      <a:prstDash val="solid"/>
                    </a:lnR>
                    <a:lnT w="9525">
                      <a:solidFill>
                        <a:srgbClr val="BCBEC0"/>
                      </a:solidFill>
                      <a:prstDash val="solid"/>
                    </a:lnT>
                    <a:lnB w="9525">
                      <a:solidFill>
                        <a:srgbClr val="BCBEC0"/>
                      </a:solidFill>
                      <a:prstDash val="solid"/>
                    </a:lnB>
                    <a:solidFill>
                      <a:srgbClr val="DCDDDE"/>
                    </a:solidFill>
                  </a:tcPr>
                </a:tc>
              </a:tr>
              <a:tr h="3194685">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marL="313055" marR="36830" indent="-295275">
                        <a:lnSpc>
                          <a:spcPct val="102400"/>
                        </a:lnSpc>
                        <a:spcBef>
                          <a:spcPts val="254"/>
                        </a:spcBef>
                        <a:buSzPct val="88888"/>
                        <a:buFont typeface=""/>
                        <a:buAutoNum type="arabicPlain" startAt="3"/>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沿著右側路緣石或</a:t>
                      </a:r>
                      <a:r>
                        <a:rPr dirty="0" sz="900" spc="-20">
                          <a:solidFill>
                            <a:srgbClr val="231F20"/>
                          </a:solidFill>
                          <a:latin typeface="華康標楷體"/>
                          <a:cs typeface="華康標楷體"/>
                        </a:rPr>
                        <a:t>邊線行駛</a:t>
                      </a:r>
                      <a:endParaRPr sz="900">
                        <a:latin typeface="華康標楷體"/>
                        <a:cs typeface="華康標楷體"/>
                      </a:endParaRPr>
                    </a:p>
                    <a:p>
                      <a:pPr marL="313055" marR="36830" indent="-295275">
                        <a:lnSpc>
                          <a:spcPct val="102400"/>
                        </a:lnSpc>
                        <a:spcBef>
                          <a:spcPts val="765"/>
                        </a:spcBef>
                        <a:buSzPct val="88888"/>
                        <a:buFont typeface=""/>
                        <a:buAutoNum type="arabicPlain" startAt="3"/>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於立體障礙物間行</a:t>
                      </a:r>
                      <a:r>
                        <a:rPr dirty="0" sz="900" spc="-50">
                          <a:solidFill>
                            <a:srgbClr val="231F20"/>
                          </a:solidFill>
                          <a:latin typeface="華康標楷體"/>
                          <a:cs typeface="華康標楷體"/>
                        </a:rPr>
                        <a:t>駛</a:t>
                      </a:r>
                      <a:endParaRPr sz="900">
                        <a:latin typeface="華康標楷體"/>
                        <a:cs typeface="華康標楷體"/>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spcBef>
                          <a:spcPts val="20"/>
                        </a:spcBef>
                        <a:buClr>
                          <a:srgbClr val="231F20"/>
                        </a:buClr>
                        <a:buFont typeface=""/>
                        <a:buAutoNum type="arabicPlain" startAt="3"/>
                      </a:pPr>
                      <a:endParaRPr sz="900">
                        <a:latin typeface="Times New Roman"/>
                        <a:cs typeface="Times New Roman"/>
                      </a:endParaRPr>
                    </a:p>
                    <a:p>
                      <a:pPr marL="305435" indent="-287655">
                        <a:lnSpc>
                          <a:spcPct val="100000"/>
                        </a:lnSpc>
                        <a:spcBef>
                          <a:spcPts val="5"/>
                        </a:spcBef>
                        <a:buSzPct val="88888"/>
                        <a:buAutoNum type="arabicPlain" startAt="3"/>
                        <a:tabLst>
                          <a:tab pos="305435" algn="l"/>
                        </a:tabLst>
                      </a:pPr>
                      <a:r>
                        <a:rPr dirty="0" sz="900" spc="-20">
                          <a:solidFill>
                            <a:srgbClr val="231F20"/>
                          </a:solidFill>
                          <a:latin typeface="華康標楷體"/>
                          <a:cs typeface="華康標楷體"/>
                        </a:rPr>
                        <a:t>行駛於平緩的彎道</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305435" marR="45085" indent="-288290">
                        <a:lnSpc>
                          <a:spcPct val="102400"/>
                        </a:lnSpc>
                        <a:spcBef>
                          <a:spcPts val="254"/>
                        </a:spcBef>
                        <a:buSzPct val="88888"/>
                        <a:buFont typeface=""/>
                        <a:buAutoNum type="arabicPlain" startAt="3"/>
                        <a:tabLst>
                          <a:tab pos="305435" algn="l"/>
                          <a:tab pos="307975" algn="l"/>
                        </a:tabLst>
                      </a:pPr>
                      <a:r>
                        <a:rPr dirty="0" sz="900">
                          <a:solidFill>
                            <a:srgbClr val="231F20"/>
                          </a:solidFill>
                          <a:latin typeface="Times New Roman"/>
                          <a:cs typeface="Times New Roman"/>
                        </a:rPr>
                        <a:t>	</a:t>
                      </a:r>
                      <a:r>
                        <a:rPr dirty="0" sz="900" spc="-5">
                          <a:solidFill>
                            <a:srgbClr val="231F20"/>
                          </a:solidFill>
                          <a:latin typeface="華康標楷體"/>
                          <a:cs typeface="華康標楷體"/>
                        </a:rPr>
                        <a:t>藉由改變右側車身與路緣石間</a:t>
                      </a:r>
                      <a:r>
                        <a:rPr dirty="0" sz="900">
                          <a:solidFill>
                            <a:srgbClr val="231F20"/>
                          </a:solidFill>
                          <a:latin typeface="華康標楷體"/>
                          <a:cs typeface="華康標楷體"/>
                        </a:rPr>
                        <a:t>（邊線）</a:t>
                      </a:r>
                      <a:r>
                        <a:rPr dirty="0" sz="900" spc="-15">
                          <a:solidFill>
                            <a:srgbClr val="231F20"/>
                          </a:solidFill>
                          <a:latin typeface="華康標楷體"/>
                          <a:cs typeface="華康標楷體"/>
                        </a:rPr>
                        <a:t>的寬度，掌握</a:t>
                      </a:r>
                      <a:r>
                        <a:rPr dirty="0" sz="900" spc="-10">
                          <a:solidFill>
                            <a:srgbClr val="231F20"/>
                          </a:solidFill>
                          <a:latin typeface="華康標楷體"/>
                          <a:cs typeface="華康標楷體"/>
                        </a:rPr>
                        <a:t>車身與路緣石（邊線）</a:t>
                      </a:r>
                      <a:r>
                        <a:rPr dirty="0" sz="900" spc="-20">
                          <a:solidFill>
                            <a:srgbClr val="231F20"/>
                          </a:solidFill>
                          <a:latin typeface="華康標楷體"/>
                          <a:cs typeface="華康標楷體"/>
                        </a:rPr>
                        <a:t>間的寬度之變化。</a:t>
                      </a:r>
                      <a:endParaRPr sz="900">
                        <a:latin typeface="華康標楷體"/>
                        <a:cs typeface="華康標楷體"/>
                      </a:endParaRPr>
                    </a:p>
                    <a:p>
                      <a:pPr algn="just" marL="305435" marR="27305" indent="-288290">
                        <a:lnSpc>
                          <a:spcPct val="102400"/>
                        </a:lnSpc>
                        <a:spcBef>
                          <a:spcPts val="765"/>
                        </a:spcBef>
                        <a:buSzPct val="88888"/>
                        <a:buFont typeface=""/>
                        <a:buAutoNum type="arabicPlain" startAt="3"/>
                        <a:tabLst>
                          <a:tab pos="305435" algn="l"/>
                          <a:tab pos="307975" algn="l"/>
                        </a:tabLst>
                      </a:pPr>
                      <a:r>
                        <a:rPr dirty="0" sz="900">
                          <a:solidFill>
                            <a:srgbClr val="231F20"/>
                          </a:solidFill>
                          <a:latin typeface="Times New Roman"/>
                          <a:cs typeface="Times New Roman"/>
                        </a:rPr>
                        <a:t>	</a:t>
                      </a:r>
                      <a:r>
                        <a:rPr dirty="0" sz="900" spc="-5">
                          <a:solidFill>
                            <a:srgbClr val="231F20"/>
                          </a:solidFill>
                          <a:latin typeface="華康標楷體"/>
                          <a:cs typeface="華康標楷體"/>
                        </a:rPr>
                        <a:t>在直線道路之左右兩側設置立體障礙物</a:t>
                      </a:r>
                      <a:r>
                        <a:rPr dirty="0" sz="900">
                          <a:solidFill>
                            <a:srgbClr val="231F20"/>
                          </a:solidFill>
                          <a:latin typeface="華康標楷體"/>
                          <a:cs typeface="華康標楷體"/>
                        </a:rPr>
                        <a:t>（</a:t>
                      </a:r>
                      <a:r>
                        <a:rPr dirty="0" sz="900" spc="-10">
                          <a:solidFill>
                            <a:srgbClr val="231F20"/>
                          </a:solidFill>
                          <a:latin typeface="華康標楷體"/>
                          <a:cs typeface="華康標楷體"/>
                        </a:rPr>
                        <a:t>如防撞桿或</a:t>
                      </a:r>
                      <a:r>
                        <a:rPr dirty="0" sz="900">
                          <a:solidFill>
                            <a:srgbClr val="231F20"/>
                          </a:solidFill>
                          <a:latin typeface="華康標楷體"/>
                          <a:cs typeface="華康標楷體"/>
                        </a:rPr>
                        <a:t>交通錐）</a:t>
                      </a:r>
                      <a:r>
                        <a:rPr dirty="0" sz="900" spc="-15">
                          <a:solidFill>
                            <a:srgbClr val="231F20"/>
                          </a:solidFill>
                          <a:latin typeface="華康標楷體"/>
                          <a:cs typeface="華康標楷體"/>
                        </a:rPr>
                        <a:t>之區間行駛車輛，並分別向右靠、往中間靠</a:t>
                      </a:r>
                      <a:r>
                        <a:rPr dirty="0" sz="900" spc="-30">
                          <a:solidFill>
                            <a:srgbClr val="231F20"/>
                          </a:solidFill>
                          <a:latin typeface="華康標楷體"/>
                          <a:cs typeface="華康標楷體"/>
                        </a:rPr>
                        <a:t>和向左靠，藉此掌握車輛行駛位置的感覺</a:t>
                      </a:r>
                      <a:r>
                        <a:rPr dirty="0" sz="900" spc="-10">
                          <a:solidFill>
                            <a:srgbClr val="231F20"/>
                          </a:solidFill>
                          <a:latin typeface="華康標楷體"/>
                          <a:cs typeface="華康標楷體"/>
                        </a:rPr>
                        <a:t>（</a:t>
                      </a:r>
                      <a:r>
                        <a:rPr dirty="0" sz="900" spc="-70">
                          <a:solidFill>
                            <a:srgbClr val="231F20"/>
                          </a:solidFill>
                          <a:latin typeface="華康標楷體"/>
                          <a:cs typeface="華康標楷體"/>
                        </a:rPr>
                        <a:t>圖 </a:t>
                      </a:r>
                      <a:r>
                        <a:rPr dirty="0" sz="900" spc="-90">
                          <a:solidFill>
                            <a:srgbClr val="231F20"/>
                          </a:solidFill>
                          <a:latin typeface="Trebuchet MS"/>
                          <a:cs typeface="Trebuchet MS"/>
                        </a:rPr>
                        <a:t>1.5.5</a:t>
                      </a:r>
                      <a:r>
                        <a:rPr dirty="0" sz="900" spc="-9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nSpc>
                          <a:spcPct val="100000"/>
                        </a:lnSpc>
                        <a:buClr>
                          <a:srgbClr val="231F20"/>
                        </a:buClr>
                        <a:buFont typeface=""/>
                        <a:buAutoNum type="arabicPlain" startAt="3"/>
                      </a:pPr>
                      <a:endParaRPr sz="1100">
                        <a:latin typeface="Times New Roman"/>
                        <a:cs typeface="Times New Roman"/>
                      </a:endParaRPr>
                    </a:p>
                    <a:p>
                      <a:pPr>
                        <a:lnSpc>
                          <a:spcPct val="100000"/>
                        </a:lnSpc>
                        <a:buClr>
                          <a:srgbClr val="231F20"/>
                        </a:buClr>
                        <a:buFont typeface=""/>
                        <a:buAutoNum type="arabicPlain" startAt="3"/>
                      </a:pPr>
                      <a:endParaRPr sz="1100">
                        <a:latin typeface="Times New Roman"/>
                        <a:cs typeface="Times New Roman"/>
                      </a:endParaRPr>
                    </a:p>
                    <a:p>
                      <a:pPr>
                        <a:lnSpc>
                          <a:spcPct val="100000"/>
                        </a:lnSpc>
                        <a:buClr>
                          <a:srgbClr val="231F20"/>
                        </a:buClr>
                        <a:buFont typeface=""/>
                        <a:buAutoNum type="arabicPlain" startAt="3"/>
                      </a:pPr>
                      <a:endParaRPr sz="1100">
                        <a:latin typeface="Times New Roman"/>
                        <a:cs typeface="Times New Roman"/>
                      </a:endParaRPr>
                    </a:p>
                    <a:p>
                      <a:pPr>
                        <a:lnSpc>
                          <a:spcPct val="100000"/>
                        </a:lnSpc>
                        <a:buClr>
                          <a:srgbClr val="231F20"/>
                        </a:buClr>
                        <a:buFont typeface=""/>
                        <a:buAutoNum type="arabicPlain" startAt="3"/>
                      </a:pPr>
                      <a:endParaRPr sz="1100">
                        <a:latin typeface="Times New Roman"/>
                        <a:cs typeface="Times New Roman"/>
                      </a:endParaRPr>
                    </a:p>
                    <a:p>
                      <a:pPr>
                        <a:lnSpc>
                          <a:spcPct val="100000"/>
                        </a:lnSpc>
                        <a:spcBef>
                          <a:spcPts val="40"/>
                        </a:spcBef>
                        <a:buClr>
                          <a:srgbClr val="231F20"/>
                        </a:buClr>
                        <a:buFont typeface=""/>
                        <a:buAutoNum type="arabicPlain" startAt="3"/>
                      </a:pPr>
                      <a:endParaRPr sz="850">
                        <a:latin typeface="Times New Roman"/>
                        <a:cs typeface="Times New Roman"/>
                      </a:endParaRPr>
                    </a:p>
                    <a:p>
                      <a:pPr marL="85725">
                        <a:lnSpc>
                          <a:spcPct val="100000"/>
                        </a:lnSpc>
                      </a:pPr>
                      <a:r>
                        <a:rPr dirty="0" sz="500" spc="-80">
                          <a:solidFill>
                            <a:srgbClr val="231F20"/>
                          </a:solidFill>
                          <a:latin typeface="SimSun"/>
                          <a:cs typeface="SimSun"/>
                        </a:rPr>
                        <a:t>圖 </a:t>
                      </a:r>
                      <a:r>
                        <a:rPr dirty="0" sz="500" spc="-20">
                          <a:solidFill>
                            <a:srgbClr val="231F20"/>
                          </a:solidFill>
                          <a:latin typeface="Trebuchet MS"/>
                          <a:cs typeface="Trebuchet MS"/>
                        </a:rPr>
                        <a:t>1.5.5</a:t>
                      </a:r>
                      <a:endParaRPr sz="500">
                        <a:latin typeface="Trebuchet MS"/>
                        <a:cs typeface="Trebuchet MS"/>
                      </a:endParaRPr>
                    </a:p>
                    <a:p>
                      <a:pPr marL="299720" marR="19685" indent="-281940">
                        <a:lnSpc>
                          <a:spcPct val="102400"/>
                        </a:lnSpc>
                        <a:spcBef>
                          <a:spcPts val="495"/>
                        </a:spcBef>
                        <a:buSzPct val="88888"/>
                        <a:buAutoNum type="arabicPlain" startAt="5"/>
                        <a:tabLst>
                          <a:tab pos="306070" algn="l"/>
                        </a:tabLst>
                      </a:pPr>
                      <a:r>
                        <a:rPr dirty="0" sz="900" spc="-20">
                          <a:solidFill>
                            <a:srgbClr val="231F20"/>
                          </a:solidFill>
                          <a:latin typeface="華康標楷體"/>
                          <a:cs typeface="華康標楷體"/>
                        </a:rPr>
                        <a:t>在平緩的彎道上嘗試向右靠、往中間靠和向左靠行駛，</a:t>
                      </a:r>
                      <a:r>
                        <a:rPr dirty="0" sz="900" spc="-20">
                          <a:solidFill>
                            <a:srgbClr val="231F20"/>
                          </a:solidFill>
                          <a:latin typeface="華康標楷體"/>
                          <a:cs typeface="華康標楷體"/>
                        </a:rPr>
                        <a:t>	</a:t>
                      </a:r>
                      <a:r>
                        <a:rPr dirty="0" sz="900" spc="-15">
                          <a:solidFill>
                            <a:srgbClr val="231F20"/>
                          </a:solidFill>
                          <a:latin typeface="華康標楷體"/>
                          <a:cs typeface="華康標楷體"/>
                        </a:rPr>
                        <a:t>讓學員掌握正確的行駛位置和行車路線。</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87630">
                        <a:lnSpc>
                          <a:spcPct val="100000"/>
                        </a:lnSpc>
                        <a:spcBef>
                          <a:spcPts val="750"/>
                        </a:spcBef>
                        <a:tabLst>
                          <a:tab pos="1569720" algn="l"/>
                        </a:tabLst>
                      </a:pPr>
                      <a:r>
                        <a:rPr dirty="0" sz="550">
                          <a:solidFill>
                            <a:srgbClr val="231F20"/>
                          </a:solidFill>
                          <a:latin typeface="SimSun"/>
                          <a:cs typeface="SimSun"/>
                        </a:rPr>
                        <a:t>靠左行</a:t>
                      </a:r>
                      <a:r>
                        <a:rPr dirty="0" sz="550" spc="-50">
                          <a:solidFill>
                            <a:srgbClr val="231F20"/>
                          </a:solidFill>
                          <a:latin typeface="SimSun"/>
                          <a:cs typeface="SimSun"/>
                        </a:rPr>
                        <a:t>駛</a:t>
                      </a:r>
                      <a:r>
                        <a:rPr dirty="0" sz="550">
                          <a:solidFill>
                            <a:srgbClr val="231F20"/>
                          </a:solidFill>
                          <a:latin typeface="SimSun"/>
                          <a:cs typeface="SimSun"/>
                        </a:rPr>
                        <a:t>	靠右行</a:t>
                      </a:r>
                      <a:r>
                        <a:rPr dirty="0" sz="550" spc="-50">
                          <a:solidFill>
                            <a:srgbClr val="231F20"/>
                          </a:solidFill>
                          <a:latin typeface="SimSun"/>
                          <a:cs typeface="SimSun"/>
                        </a:rPr>
                        <a:t>駛</a:t>
                      </a:r>
                      <a:endParaRPr sz="550">
                        <a:latin typeface="SimSun"/>
                        <a:cs typeface="SimSun"/>
                      </a:endParaRPr>
                    </a:p>
                    <a:p>
                      <a:pPr marL="85725">
                        <a:lnSpc>
                          <a:spcPct val="100000"/>
                        </a:lnSpc>
                        <a:spcBef>
                          <a:spcPts val="295"/>
                        </a:spcBef>
                      </a:pPr>
                      <a:r>
                        <a:rPr dirty="0" sz="500" spc="-80">
                          <a:solidFill>
                            <a:srgbClr val="231F20"/>
                          </a:solidFill>
                          <a:latin typeface="SimSun"/>
                          <a:cs typeface="SimSun"/>
                        </a:rPr>
                        <a:t>圖 </a:t>
                      </a:r>
                      <a:r>
                        <a:rPr dirty="0" sz="500" spc="-20">
                          <a:solidFill>
                            <a:srgbClr val="231F20"/>
                          </a:solidFill>
                          <a:latin typeface="Trebuchet MS"/>
                          <a:cs typeface="Trebuchet MS"/>
                        </a:rPr>
                        <a:t>1.5.6</a:t>
                      </a:r>
                      <a:endParaRPr sz="500">
                        <a:latin typeface="Trebuchet MS"/>
                        <a:cs typeface="Trebuchet MS"/>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1000">
                        <a:latin typeface="Times New Roman"/>
                        <a:cs typeface="Times New Roman"/>
                      </a:endParaRPr>
                    </a:p>
                    <a:p>
                      <a:pPr algn="just" marL="142240" marR="67310" indent="-124460">
                        <a:lnSpc>
                          <a:spcPct val="102400"/>
                        </a:lnSpc>
                      </a:pPr>
                      <a:r>
                        <a:rPr dirty="0" sz="900" spc="55">
                          <a:solidFill>
                            <a:srgbClr val="231F20"/>
                          </a:solidFill>
                          <a:latin typeface="華康標楷體"/>
                          <a:cs typeface="華康標楷體"/>
                        </a:rPr>
                        <a:t>．此種教學方式能夠掌握</a:t>
                      </a:r>
                      <a:r>
                        <a:rPr dirty="0" sz="900" spc="50">
                          <a:solidFill>
                            <a:srgbClr val="231F20"/>
                          </a:solidFill>
                          <a:latin typeface="華康標楷體"/>
                          <a:cs typeface="華康標楷體"/>
                        </a:rPr>
                        <a:t>車輛之行駛位置，建議</a:t>
                      </a:r>
                      <a:r>
                        <a:rPr dirty="0" sz="900" spc="55">
                          <a:solidFill>
                            <a:srgbClr val="231F20"/>
                          </a:solidFill>
                          <a:latin typeface="華康標楷體"/>
                          <a:cs typeface="華康標楷體"/>
                        </a:rPr>
                        <a:t>可以活用於教學上，值</a:t>
                      </a:r>
                      <a:r>
                        <a:rPr dirty="0" sz="900" spc="-15">
                          <a:solidFill>
                            <a:srgbClr val="231F20"/>
                          </a:solidFill>
                          <a:latin typeface="華康標楷體"/>
                          <a:cs typeface="華康標楷體"/>
                        </a:rPr>
                        <a:t>得提供教練參考使用。</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0"/>
                        </a:spcBef>
                      </a:pPr>
                      <a:endParaRPr sz="750">
                        <a:latin typeface="Times New Roman"/>
                        <a:cs typeface="Times New Roman"/>
                      </a:endParaRPr>
                    </a:p>
                    <a:p>
                      <a:pPr algn="just" marL="142240" marR="67310" indent="-124460">
                        <a:lnSpc>
                          <a:spcPct val="102400"/>
                        </a:lnSpc>
                      </a:pPr>
                      <a:r>
                        <a:rPr dirty="0" sz="900" spc="55">
                          <a:solidFill>
                            <a:srgbClr val="231F20"/>
                          </a:solidFill>
                          <a:latin typeface="華康標楷體"/>
                          <a:cs typeface="華康標楷體"/>
                        </a:rPr>
                        <a:t>．當車輛行駛於平緩的彎</a:t>
                      </a:r>
                      <a:r>
                        <a:rPr dirty="0" sz="900" spc="45">
                          <a:solidFill>
                            <a:srgbClr val="231F20"/>
                          </a:solidFill>
                          <a:latin typeface="華康標楷體"/>
                          <a:cs typeface="華康標楷體"/>
                        </a:rPr>
                        <a:t>道上，行駛不同的位置時，所看到之景象的差</a:t>
                      </a:r>
                      <a:r>
                        <a:rPr dirty="0" sz="900" spc="-10">
                          <a:solidFill>
                            <a:srgbClr val="231F20"/>
                          </a:solidFill>
                          <a:latin typeface="華康標楷體"/>
                          <a:cs typeface="華康標楷體"/>
                        </a:rPr>
                        <a:t>異（</a:t>
                      </a:r>
                      <a:r>
                        <a:rPr dirty="0" sz="900" spc="-85">
                          <a:solidFill>
                            <a:srgbClr val="231F20"/>
                          </a:solidFill>
                          <a:latin typeface="華康標楷體"/>
                          <a:cs typeface="華康標楷體"/>
                        </a:rPr>
                        <a:t>圖 </a:t>
                      </a:r>
                      <a:r>
                        <a:rPr dirty="0" sz="900" spc="-80">
                          <a:solidFill>
                            <a:srgbClr val="231F20"/>
                          </a:solidFill>
                          <a:latin typeface="Trebuchet MS"/>
                          <a:cs typeface="Trebuchet MS"/>
                        </a:rPr>
                        <a:t>1.5.6</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grpSp>
        <p:nvGrpSpPr>
          <p:cNvPr id="78" name="object 78" descr=""/>
          <p:cNvGrpSpPr/>
          <p:nvPr/>
        </p:nvGrpSpPr>
        <p:grpSpPr>
          <a:xfrm>
            <a:off x="2805658" y="2664004"/>
            <a:ext cx="1433195" cy="807085"/>
            <a:chOff x="2805658" y="2664004"/>
            <a:chExt cx="1433195" cy="807085"/>
          </a:xfrm>
        </p:grpSpPr>
        <p:pic>
          <p:nvPicPr>
            <p:cNvPr id="79" name="object 79" descr=""/>
            <p:cNvPicPr/>
            <p:nvPr/>
          </p:nvPicPr>
          <p:blipFill>
            <a:blip r:embed="rId28" cstate="print"/>
            <a:stretch>
              <a:fillRect/>
            </a:stretch>
          </p:blipFill>
          <p:spPr>
            <a:xfrm>
              <a:off x="2805658" y="2664752"/>
              <a:ext cx="1433080" cy="806196"/>
            </a:xfrm>
            <a:prstGeom prst="rect">
              <a:avLst/>
            </a:prstGeom>
          </p:spPr>
        </p:pic>
        <p:sp>
          <p:nvSpPr>
            <p:cNvPr id="80" name="object 80" descr=""/>
            <p:cNvSpPr/>
            <p:nvPr/>
          </p:nvSpPr>
          <p:spPr>
            <a:xfrm>
              <a:off x="2807254" y="2814298"/>
              <a:ext cx="1234440" cy="216535"/>
            </a:xfrm>
            <a:custGeom>
              <a:avLst/>
              <a:gdLst/>
              <a:ahLst/>
              <a:cxnLst/>
              <a:rect l="l" t="t" r="r" b="b"/>
              <a:pathLst>
                <a:path w="1234439" h="216535">
                  <a:moveTo>
                    <a:pt x="1031771" y="0"/>
                  </a:moveTo>
                  <a:lnTo>
                    <a:pt x="986503" y="163"/>
                  </a:lnTo>
                  <a:lnTo>
                    <a:pt x="939408" y="798"/>
                  </a:lnTo>
                  <a:lnTo>
                    <a:pt x="890680" y="1949"/>
                  </a:lnTo>
                  <a:lnTo>
                    <a:pt x="840512" y="3656"/>
                  </a:lnTo>
                  <a:lnTo>
                    <a:pt x="789098" y="5962"/>
                  </a:lnTo>
                  <a:lnTo>
                    <a:pt x="736632" y="8908"/>
                  </a:lnTo>
                  <a:lnTo>
                    <a:pt x="683307" y="12538"/>
                  </a:lnTo>
                  <a:lnTo>
                    <a:pt x="629317" y="16891"/>
                  </a:lnTo>
                  <a:lnTo>
                    <a:pt x="574855" y="22012"/>
                  </a:lnTo>
                  <a:lnTo>
                    <a:pt x="520115" y="27942"/>
                  </a:lnTo>
                  <a:lnTo>
                    <a:pt x="465290" y="34722"/>
                  </a:lnTo>
                  <a:lnTo>
                    <a:pt x="410574" y="42395"/>
                  </a:lnTo>
                  <a:lnTo>
                    <a:pt x="356161" y="51002"/>
                  </a:lnTo>
                  <a:lnTo>
                    <a:pt x="302244" y="60587"/>
                  </a:lnTo>
                  <a:lnTo>
                    <a:pt x="249016" y="71190"/>
                  </a:lnTo>
                  <a:lnTo>
                    <a:pt x="196672" y="82854"/>
                  </a:lnTo>
                  <a:lnTo>
                    <a:pt x="145405" y="95621"/>
                  </a:lnTo>
                  <a:lnTo>
                    <a:pt x="95408" y="109533"/>
                  </a:lnTo>
                  <a:lnTo>
                    <a:pt x="46875" y="124632"/>
                  </a:lnTo>
                  <a:lnTo>
                    <a:pt x="0" y="140959"/>
                  </a:lnTo>
                  <a:lnTo>
                    <a:pt x="0" y="215978"/>
                  </a:lnTo>
                  <a:lnTo>
                    <a:pt x="45992" y="195177"/>
                  </a:lnTo>
                  <a:lnTo>
                    <a:pt x="93882" y="175785"/>
                  </a:lnTo>
                  <a:lnTo>
                    <a:pt x="143459" y="157754"/>
                  </a:lnTo>
                  <a:lnTo>
                    <a:pt x="194512" y="141034"/>
                  </a:lnTo>
                  <a:lnTo>
                    <a:pt x="246829" y="125579"/>
                  </a:lnTo>
                  <a:lnTo>
                    <a:pt x="300201" y="111338"/>
                  </a:lnTo>
                  <a:lnTo>
                    <a:pt x="354415" y="98264"/>
                  </a:lnTo>
                  <a:lnTo>
                    <a:pt x="409262" y="86308"/>
                  </a:lnTo>
                  <a:lnTo>
                    <a:pt x="464529" y="75421"/>
                  </a:lnTo>
                  <a:lnTo>
                    <a:pt x="520006" y="65555"/>
                  </a:lnTo>
                  <a:lnTo>
                    <a:pt x="575482" y="56662"/>
                  </a:lnTo>
                  <a:lnTo>
                    <a:pt x="630746" y="48693"/>
                  </a:lnTo>
                  <a:lnTo>
                    <a:pt x="685587" y="41599"/>
                  </a:lnTo>
                  <a:lnTo>
                    <a:pt x="739794" y="35332"/>
                  </a:lnTo>
                  <a:lnTo>
                    <a:pt x="793156" y="29843"/>
                  </a:lnTo>
                  <a:lnTo>
                    <a:pt x="845463" y="25084"/>
                  </a:lnTo>
                  <a:lnTo>
                    <a:pt x="896502" y="21006"/>
                  </a:lnTo>
                  <a:lnTo>
                    <a:pt x="946064" y="17561"/>
                  </a:lnTo>
                  <a:lnTo>
                    <a:pt x="993937" y="14701"/>
                  </a:lnTo>
                  <a:lnTo>
                    <a:pt x="1039910" y="12376"/>
                  </a:lnTo>
                  <a:lnTo>
                    <a:pt x="1083772" y="10538"/>
                  </a:lnTo>
                  <a:lnTo>
                    <a:pt x="1125312" y="9139"/>
                  </a:lnTo>
                  <a:lnTo>
                    <a:pt x="1164320" y="8130"/>
                  </a:lnTo>
                  <a:lnTo>
                    <a:pt x="1233893" y="7089"/>
                  </a:lnTo>
                  <a:lnTo>
                    <a:pt x="1223937" y="4803"/>
                  </a:lnTo>
                  <a:lnTo>
                    <a:pt x="1190705" y="3233"/>
                  </a:lnTo>
                  <a:lnTo>
                    <a:pt x="1154680" y="1926"/>
                  </a:lnTo>
                  <a:lnTo>
                    <a:pt x="1116053" y="923"/>
                  </a:lnTo>
                  <a:lnTo>
                    <a:pt x="1075019" y="267"/>
                  </a:lnTo>
                  <a:lnTo>
                    <a:pt x="1031771" y="0"/>
                  </a:lnTo>
                  <a:close/>
                </a:path>
              </a:pathLst>
            </a:custGeom>
            <a:solidFill>
              <a:srgbClr val="91B1B6"/>
            </a:solidFill>
          </p:spPr>
          <p:txBody>
            <a:bodyPr wrap="square" lIns="0" tIns="0" rIns="0" bIns="0" rtlCol="0"/>
            <a:lstStyle/>
            <a:p/>
          </p:txBody>
        </p:sp>
        <p:sp>
          <p:nvSpPr>
            <p:cNvPr id="81" name="object 81" descr=""/>
            <p:cNvSpPr/>
            <p:nvPr/>
          </p:nvSpPr>
          <p:spPr>
            <a:xfrm>
              <a:off x="2807241" y="2821389"/>
              <a:ext cx="1431925" cy="649605"/>
            </a:xfrm>
            <a:custGeom>
              <a:avLst/>
              <a:gdLst/>
              <a:ahLst/>
              <a:cxnLst/>
              <a:rect l="l" t="t" r="r" b="b"/>
              <a:pathLst>
                <a:path w="1431925" h="649604">
                  <a:moveTo>
                    <a:pt x="1431498" y="0"/>
                  </a:moveTo>
                  <a:lnTo>
                    <a:pt x="1233893" y="0"/>
                  </a:lnTo>
                  <a:lnTo>
                    <a:pt x="1164323" y="1041"/>
                  </a:lnTo>
                  <a:lnTo>
                    <a:pt x="1083776" y="3449"/>
                  </a:lnTo>
                  <a:lnTo>
                    <a:pt x="993942" y="7612"/>
                  </a:lnTo>
                  <a:lnTo>
                    <a:pt x="896508" y="13917"/>
                  </a:lnTo>
                  <a:lnTo>
                    <a:pt x="845468" y="17995"/>
                  </a:lnTo>
                  <a:lnTo>
                    <a:pt x="793162" y="22754"/>
                  </a:lnTo>
                  <a:lnTo>
                    <a:pt x="739799" y="28243"/>
                  </a:lnTo>
                  <a:lnTo>
                    <a:pt x="685592" y="34510"/>
                  </a:lnTo>
                  <a:lnTo>
                    <a:pt x="630751" y="41604"/>
                  </a:lnTo>
                  <a:lnTo>
                    <a:pt x="575486" y="49573"/>
                  </a:lnTo>
                  <a:lnTo>
                    <a:pt x="520009" y="58466"/>
                  </a:lnTo>
                  <a:lnTo>
                    <a:pt x="464532" y="68332"/>
                  </a:lnTo>
                  <a:lnTo>
                    <a:pt x="409264" y="79219"/>
                  </a:lnTo>
                  <a:lnTo>
                    <a:pt x="354417" y="91175"/>
                  </a:lnTo>
                  <a:lnTo>
                    <a:pt x="300203" y="104249"/>
                  </a:lnTo>
                  <a:lnTo>
                    <a:pt x="246831" y="118489"/>
                  </a:lnTo>
                  <a:lnTo>
                    <a:pt x="194513" y="133945"/>
                  </a:lnTo>
                  <a:lnTo>
                    <a:pt x="143460" y="150664"/>
                  </a:lnTo>
                  <a:lnTo>
                    <a:pt x="93882" y="168696"/>
                  </a:lnTo>
                  <a:lnTo>
                    <a:pt x="45992" y="188088"/>
                  </a:lnTo>
                  <a:lnTo>
                    <a:pt x="0" y="208889"/>
                  </a:lnTo>
                  <a:lnTo>
                    <a:pt x="11" y="649559"/>
                  </a:lnTo>
                  <a:lnTo>
                    <a:pt x="1431498" y="649559"/>
                  </a:lnTo>
                  <a:lnTo>
                    <a:pt x="1431498" y="379681"/>
                  </a:lnTo>
                  <a:lnTo>
                    <a:pt x="1371170" y="360850"/>
                  </a:lnTo>
                  <a:lnTo>
                    <a:pt x="1310223" y="339698"/>
                  </a:lnTo>
                  <a:lnTo>
                    <a:pt x="1252799" y="317438"/>
                  </a:lnTo>
                  <a:lnTo>
                    <a:pt x="1199994" y="294332"/>
                  </a:lnTo>
                  <a:lnTo>
                    <a:pt x="1152906" y="270644"/>
                  </a:lnTo>
                  <a:lnTo>
                    <a:pt x="1112631" y="246637"/>
                  </a:lnTo>
                  <a:lnTo>
                    <a:pt x="1080267" y="222572"/>
                  </a:lnTo>
                  <a:lnTo>
                    <a:pt x="1043662" y="175324"/>
                  </a:lnTo>
                  <a:lnTo>
                    <a:pt x="1041615" y="152666"/>
                  </a:lnTo>
                  <a:lnTo>
                    <a:pt x="1051969" y="128951"/>
                  </a:lnTo>
                  <a:lnTo>
                    <a:pt x="1105340" y="90756"/>
                  </a:lnTo>
                  <a:lnTo>
                    <a:pt x="1146532" y="76484"/>
                  </a:lnTo>
                  <a:lnTo>
                    <a:pt x="1196178" y="65566"/>
                  </a:lnTo>
                  <a:lnTo>
                    <a:pt x="1253365" y="58106"/>
                  </a:lnTo>
                  <a:lnTo>
                    <a:pt x="1317181" y="54208"/>
                  </a:lnTo>
                  <a:lnTo>
                    <a:pt x="1431498" y="53975"/>
                  </a:lnTo>
                  <a:lnTo>
                    <a:pt x="1431498" y="0"/>
                  </a:lnTo>
                  <a:close/>
                </a:path>
                <a:path w="1431925" h="649604">
                  <a:moveTo>
                    <a:pt x="1431498" y="53975"/>
                  </a:moveTo>
                  <a:lnTo>
                    <a:pt x="1386713" y="53975"/>
                  </a:lnTo>
                  <a:lnTo>
                    <a:pt x="1431498" y="55256"/>
                  </a:lnTo>
                  <a:lnTo>
                    <a:pt x="1431498" y="53975"/>
                  </a:lnTo>
                  <a:close/>
                </a:path>
              </a:pathLst>
            </a:custGeom>
            <a:solidFill>
              <a:srgbClr val="BCBEC0"/>
            </a:solidFill>
          </p:spPr>
          <p:txBody>
            <a:bodyPr wrap="square" lIns="0" tIns="0" rIns="0" bIns="0" rtlCol="0"/>
            <a:lstStyle/>
            <a:p/>
          </p:txBody>
        </p:sp>
        <p:sp>
          <p:nvSpPr>
            <p:cNvPr id="82" name="object 82" descr=""/>
            <p:cNvSpPr/>
            <p:nvPr/>
          </p:nvSpPr>
          <p:spPr>
            <a:xfrm>
              <a:off x="2805658" y="2820022"/>
              <a:ext cx="1432560" cy="381635"/>
            </a:xfrm>
            <a:custGeom>
              <a:avLst/>
              <a:gdLst/>
              <a:ahLst/>
              <a:cxnLst/>
              <a:rect l="l" t="t" r="r" b="b"/>
              <a:pathLst>
                <a:path w="1432560" h="381635">
                  <a:moveTo>
                    <a:pt x="23723" y="370116"/>
                  </a:moveTo>
                  <a:lnTo>
                    <a:pt x="9194" y="359994"/>
                  </a:lnTo>
                  <a:lnTo>
                    <a:pt x="0" y="364591"/>
                  </a:lnTo>
                  <a:lnTo>
                    <a:pt x="0" y="381482"/>
                  </a:lnTo>
                  <a:lnTo>
                    <a:pt x="9855" y="376834"/>
                  </a:lnTo>
                  <a:lnTo>
                    <a:pt x="23723" y="370116"/>
                  </a:lnTo>
                  <a:close/>
                </a:path>
                <a:path w="1432560" h="381635">
                  <a:moveTo>
                    <a:pt x="296837" y="246507"/>
                  </a:moveTo>
                  <a:lnTo>
                    <a:pt x="283857" y="237401"/>
                  </a:lnTo>
                  <a:lnTo>
                    <a:pt x="256794" y="248399"/>
                  </a:lnTo>
                  <a:lnTo>
                    <a:pt x="231571" y="259016"/>
                  </a:lnTo>
                  <a:lnTo>
                    <a:pt x="179590" y="281635"/>
                  </a:lnTo>
                  <a:lnTo>
                    <a:pt x="193281" y="291122"/>
                  </a:lnTo>
                  <a:lnTo>
                    <a:pt x="244906" y="268312"/>
                  </a:lnTo>
                  <a:lnTo>
                    <a:pt x="269925" y="257556"/>
                  </a:lnTo>
                  <a:lnTo>
                    <a:pt x="296837" y="246507"/>
                  </a:lnTo>
                  <a:close/>
                </a:path>
                <a:path w="1432560" h="381635">
                  <a:moveTo>
                    <a:pt x="598779" y="143662"/>
                  </a:moveTo>
                  <a:lnTo>
                    <a:pt x="582980" y="133134"/>
                  </a:lnTo>
                  <a:lnTo>
                    <a:pt x="495020" y="159321"/>
                  </a:lnTo>
                  <a:lnTo>
                    <a:pt x="465759" y="168846"/>
                  </a:lnTo>
                  <a:lnTo>
                    <a:pt x="478713" y="180530"/>
                  </a:lnTo>
                  <a:lnTo>
                    <a:pt x="508381" y="170840"/>
                  </a:lnTo>
                  <a:lnTo>
                    <a:pt x="598779" y="143662"/>
                  </a:lnTo>
                  <a:close/>
                </a:path>
                <a:path w="1432560" h="381635">
                  <a:moveTo>
                    <a:pt x="893699" y="66776"/>
                  </a:moveTo>
                  <a:lnTo>
                    <a:pt x="878941" y="56248"/>
                  </a:lnTo>
                  <a:lnTo>
                    <a:pt x="820991" y="68516"/>
                  </a:lnTo>
                  <a:lnTo>
                    <a:pt x="792353" y="75006"/>
                  </a:lnTo>
                  <a:lnTo>
                    <a:pt x="762876" y="82016"/>
                  </a:lnTo>
                  <a:lnTo>
                    <a:pt x="777836" y="94157"/>
                  </a:lnTo>
                  <a:lnTo>
                    <a:pt x="835850" y="79857"/>
                  </a:lnTo>
                  <a:lnTo>
                    <a:pt x="864425" y="73101"/>
                  </a:lnTo>
                  <a:lnTo>
                    <a:pt x="893699" y="66776"/>
                  </a:lnTo>
                  <a:close/>
                </a:path>
                <a:path w="1432560" h="381635">
                  <a:moveTo>
                    <a:pt x="1194917" y="18326"/>
                  </a:moveTo>
                  <a:lnTo>
                    <a:pt x="1189977" y="8928"/>
                  </a:lnTo>
                  <a:lnTo>
                    <a:pt x="1158849" y="12128"/>
                  </a:lnTo>
                  <a:lnTo>
                    <a:pt x="1126223" y="15989"/>
                  </a:lnTo>
                  <a:lnTo>
                    <a:pt x="1061161" y="24650"/>
                  </a:lnTo>
                  <a:lnTo>
                    <a:pt x="1075905" y="35179"/>
                  </a:lnTo>
                  <a:lnTo>
                    <a:pt x="1165390" y="21704"/>
                  </a:lnTo>
                  <a:lnTo>
                    <a:pt x="1194917" y="18326"/>
                  </a:lnTo>
                  <a:close/>
                </a:path>
                <a:path w="1432560" h="381635">
                  <a:moveTo>
                    <a:pt x="1432521" y="228"/>
                  </a:moveTo>
                  <a:lnTo>
                    <a:pt x="1385824" y="241"/>
                  </a:lnTo>
                  <a:lnTo>
                    <a:pt x="1382407" y="101"/>
                  </a:lnTo>
                  <a:lnTo>
                    <a:pt x="1375765" y="0"/>
                  </a:lnTo>
                  <a:lnTo>
                    <a:pt x="1384503" y="15163"/>
                  </a:lnTo>
                  <a:lnTo>
                    <a:pt x="1390840" y="15265"/>
                  </a:lnTo>
                  <a:lnTo>
                    <a:pt x="1385189" y="14439"/>
                  </a:lnTo>
                  <a:lnTo>
                    <a:pt x="1432521" y="14452"/>
                  </a:lnTo>
                  <a:lnTo>
                    <a:pt x="1432521" y="241"/>
                  </a:lnTo>
                  <a:close/>
                </a:path>
              </a:pathLst>
            </a:custGeom>
            <a:solidFill>
              <a:srgbClr val="FFF200"/>
            </a:solidFill>
          </p:spPr>
          <p:txBody>
            <a:bodyPr wrap="square" lIns="0" tIns="0" rIns="0" bIns="0" rtlCol="0"/>
            <a:lstStyle/>
            <a:p/>
          </p:txBody>
        </p:sp>
        <p:sp>
          <p:nvSpPr>
            <p:cNvPr id="83" name="object 83" descr=""/>
            <p:cNvSpPr/>
            <p:nvPr/>
          </p:nvSpPr>
          <p:spPr>
            <a:xfrm>
              <a:off x="3848854" y="2875540"/>
              <a:ext cx="389890" cy="336550"/>
            </a:xfrm>
            <a:custGeom>
              <a:avLst/>
              <a:gdLst/>
              <a:ahLst/>
              <a:cxnLst/>
              <a:rect l="l" t="t" r="r" b="b"/>
              <a:pathLst>
                <a:path w="389889" h="336550">
                  <a:moveTo>
                    <a:pt x="388708" y="0"/>
                  </a:moveTo>
                  <a:lnTo>
                    <a:pt x="342468" y="0"/>
                  </a:lnTo>
                  <a:lnTo>
                    <a:pt x="273049" y="225"/>
                  </a:lnTo>
                  <a:lnTo>
                    <a:pt x="209531" y="4104"/>
                  </a:lnTo>
                  <a:lnTo>
                    <a:pt x="152765" y="11535"/>
                  </a:lnTo>
                  <a:lnTo>
                    <a:pt x="103601" y="22421"/>
                  </a:lnTo>
                  <a:lnTo>
                    <a:pt x="62892" y="36663"/>
                  </a:lnTo>
                  <a:lnTo>
                    <a:pt x="10240" y="74814"/>
                  </a:lnTo>
                  <a:lnTo>
                    <a:pt x="0" y="98526"/>
                  </a:lnTo>
                  <a:lnTo>
                    <a:pt x="2017" y="121467"/>
                  </a:lnTo>
                  <a:lnTo>
                    <a:pt x="38424" y="170632"/>
                  </a:lnTo>
                  <a:lnTo>
                    <a:pt x="70644" y="196085"/>
                  </a:lnTo>
                  <a:lnTo>
                    <a:pt x="110763" y="221605"/>
                  </a:lnTo>
                  <a:lnTo>
                    <a:pt x="157695" y="246805"/>
                  </a:lnTo>
                  <a:lnTo>
                    <a:pt x="210357" y="271301"/>
                  </a:lnTo>
                  <a:lnTo>
                    <a:pt x="267663" y="294706"/>
                  </a:lnTo>
                  <a:lnTo>
                    <a:pt x="328529" y="316635"/>
                  </a:lnTo>
                  <a:lnTo>
                    <a:pt x="389884" y="336073"/>
                  </a:lnTo>
                  <a:lnTo>
                    <a:pt x="389884" y="270399"/>
                  </a:lnTo>
                  <a:lnTo>
                    <a:pt x="327696" y="249962"/>
                  </a:lnTo>
                  <a:lnTo>
                    <a:pt x="265629" y="227204"/>
                  </a:lnTo>
                  <a:lnTo>
                    <a:pt x="208570" y="203616"/>
                  </a:lnTo>
                  <a:lnTo>
                    <a:pt x="158367" y="179689"/>
                  </a:lnTo>
                  <a:lnTo>
                    <a:pt x="116867" y="155912"/>
                  </a:lnTo>
                  <a:lnTo>
                    <a:pt x="85917" y="132778"/>
                  </a:lnTo>
                  <a:lnTo>
                    <a:pt x="63055" y="90398"/>
                  </a:lnTo>
                  <a:lnTo>
                    <a:pt x="75242" y="71445"/>
                  </a:lnTo>
                  <a:lnTo>
                    <a:pt x="143745" y="42601"/>
                  </a:lnTo>
                  <a:lnTo>
                    <a:pt x="195164" y="32816"/>
                  </a:lnTo>
                  <a:lnTo>
                    <a:pt x="254763" y="26191"/>
                  </a:lnTo>
                  <a:lnTo>
                    <a:pt x="320094" y="22778"/>
                  </a:lnTo>
                  <a:lnTo>
                    <a:pt x="388708" y="22631"/>
                  </a:lnTo>
                  <a:lnTo>
                    <a:pt x="388708" y="0"/>
                  </a:lnTo>
                  <a:close/>
                </a:path>
              </a:pathLst>
            </a:custGeom>
            <a:solidFill>
              <a:srgbClr val="91B1B6"/>
            </a:solidFill>
          </p:spPr>
          <p:txBody>
            <a:bodyPr wrap="square" lIns="0" tIns="0" rIns="0" bIns="0" rtlCol="0"/>
            <a:lstStyle/>
            <a:p/>
          </p:txBody>
        </p:sp>
        <p:pic>
          <p:nvPicPr>
            <p:cNvPr id="84" name="object 84" descr=""/>
            <p:cNvPicPr/>
            <p:nvPr/>
          </p:nvPicPr>
          <p:blipFill>
            <a:blip r:embed="rId29" cstate="print"/>
            <a:stretch>
              <a:fillRect/>
            </a:stretch>
          </p:blipFill>
          <p:spPr>
            <a:xfrm>
              <a:off x="2841523" y="3248050"/>
              <a:ext cx="1349108" cy="222897"/>
            </a:xfrm>
            <a:prstGeom prst="rect">
              <a:avLst/>
            </a:prstGeom>
          </p:spPr>
        </p:pic>
        <p:sp>
          <p:nvSpPr>
            <p:cNvPr id="85" name="object 85" descr=""/>
            <p:cNvSpPr/>
            <p:nvPr/>
          </p:nvSpPr>
          <p:spPr>
            <a:xfrm>
              <a:off x="3115439" y="3102927"/>
              <a:ext cx="304800" cy="108585"/>
            </a:xfrm>
            <a:custGeom>
              <a:avLst/>
              <a:gdLst/>
              <a:ahLst/>
              <a:cxnLst/>
              <a:rect l="l" t="t" r="r" b="b"/>
              <a:pathLst>
                <a:path w="304800" h="108585">
                  <a:moveTo>
                    <a:pt x="217671" y="0"/>
                  </a:moveTo>
                  <a:lnTo>
                    <a:pt x="143393" y="4407"/>
                  </a:lnTo>
                  <a:lnTo>
                    <a:pt x="90855" y="25015"/>
                  </a:lnTo>
                  <a:lnTo>
                    <a:pt x="70926" y="37327"/>
                  </a:lnTo>
                  <a:lnTo>
                    <a:pt x="51286" y="42037"/>
                  </a:lnTo>
                  <a:lnTo>
                    <a:pt x="4494" y="63304"/>
                  </a:lnTo>
                  <a:lnTo>
                    <a:pt x="0" y="95211"/>
                  </a:lnTo>
                  <a:lnTo>
                    <a:pt x="631" y="101907"/>
                  </a:lnTo>
                  <a:lnTo>
                    <a:pt x="1177" y="108219"/>
                  </a:lnTo>
                  <a:lnTo>
                    <a:pt x="304415" y="100650"/>
                  </a:lnTo>
                  <a:lnTo>
                    <a:pt x="302815" y="36286"/>
                  </a:lnTo>
                  <a:lnTo>
                    <a:pt x="217671" y="0"/>
                  </a:lnTo>
                  <a:close/>
                </a:path>
              </a:pathLst>
            </a:custGeom>
            <a:solidFill>
              <a:srgbClr val="414042"/>
            </a:solidFill>
          </p:spPr>
          <p:txBody>
            <a:bodyPr wrap="square" lIns="0" tIns="0" rIns="0" bIns="0" rtlCol="0"/>
            <a:lstStyle/>
            <a:p/>
          </p:txBody>
        </p:sp>
        <p:pic>
          <p:nvPicPr>
            <p:cNvPr id="86" name="object 86" descr=""/>
            <p:cNvPicPr/>
            <p:nvPr/>
          </p:nvPicPr>
          <p:blipFill>
            <a:blip r:embed="rId30" cstate="print"/>
            <a:stretch>
              <a:fillRect/>
            </a:stretch>
          </p:blipFill>
          <p:spPr>
            <a:xfrm>
              <a:off x="2805658" y="3099041"/>
              <a:ext cx="1433080" cy="371906"/>
            </a:xfrm>
            <a:prstGeom prst="rect">
              <a:avLst/>
            </a:prstGeom>
          </p:spPr>
        </p:pic>
        <p:sp>
          <p:nvSpPr>
            <p:cNvPr id="87" name="object 87" descr=""/>
            <p:cNvSpPr/>
            <p:nvPr/>
          </p:nvSpPr>
          <p:spPr>
            <a:xfrm>
              <a:off x="3964368" y="3075735"/>
              <a:ext cx="170180" cy="80645"/>
            </a:xfrm>
            <a:custGeom>
              <a:avLst/>
              <a:gdLst/>
              <a:ahLst/>
              <a:cxnLst/>
              <a:rect l="l" t="t" r="r" b="b"/>
              <a:pathLst>
                <a:path w="170179" h="80644">
                  <a:moveTo>
                    <a:pt x="50825" y="0"/>
                  </a:moveTo>
                  <a:lnTo>
                    <a:pt x="42733" y="2295"/>
                  </a:lnTo>
                  <a:lnTo>
                    <a:pt x="25012" y="10534"/>
                  </a:lnTo>
                  <a:lnTo>
                    <a:pt x="7491" y="26746"/>
                  </a:lnTo>
                  <a:lnTo>
                    <a:pt x="0" y="52958"/>
                  </a:lnTo>
                  <a:lnTo>
                    <a:pt x="825" y="68523"/>
                  </a:lnTo>
                  <a:lnTo>
                    <a:pt x="4079" y="76554"/>
                  </a:lnTo>
                  <a:lnTo>
                    <a:pt x="12444" y="79610"/>
                  </a:lnTo>
                  <a:lnTo>
                    <a:pt x="28600" y="80251"/>
                  </a:lnTo>
                  <a:lnTo>
                    <a:pt x="66997" y="80571"/>
                  </a:lnTo>
                  <a:lnTo>
                    <a:pt x="99489" y="80069"/>
                  </a:lnTo>
                  <a:lnTo>
                    <a:pt x="143977" y="75834"/>
                  </a:lnTo>
                  <a:lnTo>
                    <a:pt x="169875" y="41719"/>
                  </a:lnTo>
                  <a:lnTo>
                    <a:pt x="163766" y="34131"/>
                  </a:lnTo>
                  <a:lnTo>
                    <a:pt x="143663" y="18007"/>
                  </a:lnTo>
                  <a:lnTo>
                    <a:pt x="106904" y="3309"/>
                  </a:lnTo>
                  <a:lnTo>
                    <a:pt x="50825" y="0"/>
                  </a:lnTo>
                  <a:close/>
                </a:path>
              </a:pathLst>
            </a:custGeom>
            <a:solidFill>
              <a:srgbClr val="58595B"/>
            </a:solidFill>
          </p:spPr>
          <p:txBody>
            <a:bodyPr wrap="square" lIns="0" tIns="0" rIns="0" bIns="0" rtlCol="0"/>
            <a:lstStyle/>
            <a:p/>
          </p:txBody>
        </p:sp>
        <p:sp>
          <p:nvSpPr>
            <p:cNvPr id="88" name="object 88" descr=""/>
            <p:cNvSpPr/>
            <p:nvPr/>
          </p:nvSpPr>
          <p:spPr>
            <a:xfrm>
              <a:off x="3966390" y="3119070"/>
              <a:ext cx="48260" cy="23495"/>
            </a:xfrm>
            <a:custGeom>
              <a:avLst/>
              <a:gdLst/>
              <a:ahLst/>
              <a:cxnLst/>
              <a:rect l="l" t="t" r="r" b="b"/>
              <a:pathLst>
                <a:path w="48260" h="23494">
                  <a:moveTo>
                    <a:pt x="48247" y="0"/>
                  </a:moveTo>
                  <a:lnTo>
                    <a:pt x="0" y="1206"/>
                  </a:lnTo>
                  <a:lnTo>
                    <a:pt x="2273" y="23393"/>
                  </a:lnTo>
                  <a:lnTo>
                    <a:pt x="48247" y="0"/>
                  </a:lnTo>
                  <a:close/>
                </a:path>
              </a:pathLst>
            </a:custGeom>
            <a:solidFill>
              <a:srgbClr val="414042"/>
            </a:solidFill>
          </p:spPr>
          <p:txBody>
            <a:bodyPr wrap="square" lIns="0" tIns="0" rIns="0" bIns="0" rtlCol="0"/>
            <a:lstStyle/>
            <a:p/>
          </p:txBody>
        </p:sp>
        <p:pic>
          <p:nvPicPr>
            <p:cNvPr id="89" name="object 89" descr=""/>
            <p:cNvPicPr/>
            <p:nvPr/>
          </p:nvPicPr>
          <p:blipFill>
            <a:blip r:embed="rId31" cstate="print"/>
            <a:stretch>
              <a:fillRect/>
            </a:stretch>
          </p:blipFill>
          <p:spPr>
            <a:xfrm>
              <a:off x="3964737" y="3074936"/>
              <a:ext cx="169493" cy="82524"/>
            </a:xfrm>
            <a:prstGeom prst="rect">
              <a:avLst/>
            </a:prstGeom>
          </p:spPr>
        </p:pic>
        <p:sp>
          <p:nvSpPr>
            <p:cNvPr id="90" name="object 90" descr=""/>
            <p:cNvSpPr/>
            <p:nvPr/>
          </p:nvSpPr>
          <p:spPr>
            <a:xfrm>
              <a:off x="4016419" y="3081222"/>
              <a:ext cx="101600" cy="69215"/>
            </a:xfrm>
            <a:custGeom>
              <a:avLst/>
              <a:gdLst/>
              <a:ahLst/>
              <a:cxnLst/>
              <a:rect l="l" t="t" r="r" b="b"/>
              <a:pathLst>
                <a:path w="101600" h="69214">
                  <a:moveTo>
                    <a:pt x="0" y="1055"/>
                  </a:moveTo>
                  <a:lnTo>
                    <a:pt x="1533" y="62429"/>
                  </a:lnTo>
                  <a:lnTo>
                    <a:pt x="3543" y="69190"/>
                  </a:lnTo>
                  <a:lnTo>
                    <a:pt x="52768" y="67959"/>
                  </a:lnTo>
                  <a:lnTo>
                    <a:pt x="77479" y="62429"/>
                  </a:lnTo>
                  <a:lnTo>
                    <a:pt x="92330" y="51761"/>
                  </a:lnTo>
                  <a:lnTo>
                    <a:pt x="99583" y="41382"/>
                  </a:lnTo>
                  <a:lnTo>
                    <a:pt x="101498" y="36717"/>
                  </a:lnTo>
                  <a:lnTo>
                    <a:pt x="87073" y="14265"/>
                  </a:lnTo>
                  <a:lnTo>
                    <a:pt x="72680" y="3124"/>
                  </a:lnTo>
                  <a:lnTo>
                    <a:pt x="61478" y="1601"/>
                  </a:lnTo>
                  <a:lnTo>
                    <a:pt x="9486" y="1601"/>
                  </a:lnTo>
                  <a:lnTo>
                    <a:pt x="0" y="1055"/>
                  </a:lnTo>
                  <a:close/>
                </a:path>
                <a:path w="101600" h="69214">
                  <a:moveTo>
                    <a:pt x="49693" y="0"/>
                  </a:moveTo>
                  <a:lnTo>
                    <a:pt x="9486" y="1601"/>
                  </a:lnTo>
                  <a:lnTo>
                    <a:pt x="61478" y="1601"/>
                  </a:lnTo>
                  <a:lnTo>
                    <a:pt x="49693" y="0"/>
                  </a:lnTo>
                  <a:close/>
                </a:path>
              </a:pathLst>
            </a:custGeom>
            <a:solidFill>
              <a:srgbClr val="BCBEC0"/>
            </a:solidFill>
          </p:spPr>
          <p:txBody>
            <a:bodyPr wrap="square" lIns="0" tIns="0" rIns="0" bIns="0" rtlCol="0"/>
            <a:lstStyle/>
            <a:p/>
          </p:txBody>
        </p:sp>
        <p:pic>
          <p:nvPicPr>
            <p:cNvPr id="91" name="object 91" descr=""/>
            <p:cNvPicPr/>
            <p:nvPr/>
          </p:nvPicPr>
          <p:blipFill>
            <a:blip r:embed="rId32" cstate="print"/>
            <a:stretch>
              <a:fillRect/>
            </a:stretch>
          </p:blipFill>
          <p:spPr>
            <a:xfrm>
              <a:off x="4016425" y="3082290"/>
              <a:ext cx="101498" cy="68122"/>
            </a:xfrm>
            <a:prstGeom prst="rect">
              <a:avLst/>
            </a:prstGeom>
          </p:spPr>
        </p:pic>
        <p:sp>
          <p:nvSpPr>
            <p:cNvPr id="92" name="object 92" descr=""/>
            <p:cNvSpPr/>
            <p:nvPr/>
          </p:nvSpPr>
          <p:spPr>
            <a:xfrm>
              <a:off x="4014811" y="3076645"/>
              <a:ext cx="120014" cy="81280"/>
            </a:xfrm>
            <a:custGeom>
              <a:avLst/>
              <a:gdLst/>
              <a:ahLst/>
              <a:cxnLst/>
              <a:rect l="l" t="t" r="r" b="b"/>
              <a:pathLst>
                <a:path w="120014" h="81280">
                  <a:moveTo>
                    <a:pt x="119405" y="39833"/>
                  </a:moveTo>
                  <a:lnTo>
                    <a:pt x="93489" y="73214"/>
                  </a:lnTo>
                  <a:lnTo>
                    <a:pt x="52638" y="77263"/>
                  </a:lnTo>
                  <a:lnTo>
                    <a:pt x="23926" y="77857"/>
                  </a:lnTo>
                  <a:lnTo>
                    <a:pt x="11950" y="78149"/>
                  </a:lnTo>
                  <a:lnTo>
                    <a:pt x="1930" y="80816"/>
                  </a:lnTo>
                  <a:lnTo>
                    <a:pt x="1600" y="67379"/>
                  </a:lnTo>
                  <a:lnTo>
                    <a:pt x="1243" y="53244"/>
                  </a:lnTo>
                  <a:lnTo>
                    <a:pt x="792" y="35259"/>
                  </a:lnTo>
                  <a:lnTo>
                    <a:pt x="405" y="19797"/>
                  </a:lnTo>
                  <a:lnTo>
                    <a:pt x="241" y="13227"/>
                  </a:lnTo>
                  <a:lnTo>
                    <a:pt x="0" y="3511"/>
                  </a:lnTo>
                  <a:lnTo>
                    <a:pt x="10083" y="3257"/>
                  </a:lnTo>
                  <a:lnTo>
                    <a:pt x="50203" y="0"/>
                  </a:lnTo>
                  <a:lnTo>
                    <a:pt x="74964" y="2724"/>
                  </a:lnTo>
                  <a:lnTo>
                    <a:pt x="94615" y="14859"/>
                  </a:lnTo>
                  <a:lnTo>
                    <a:pt x="119405" y="39833"/>
                  </a:lnTo>
                  <a:close/>
                </a:path>
              </a:pathLst>
            </a:custGeom>
            <a:ln w="3175">
              <a:solidFill>
                <a:srgbClr val="D1D3D4"/>
              </a:solidFill>
            </a:ln>
          </p:spPr>
          <p:txBody>
            <a:bodyPr wrap="square" lIns="0" tIns="0" rIns="0" bIns="0" rtlCol="0"/>
            <a:lstStyle/>
            <a:p/>
          </p:txBody>
        </p:sp>
        <p:sp>
          <p:nvSpPr>
            <p:cNvPr id="93" name="object 93" descr=""/>
            <p:cNvSpPr/>
            <p:nvPr/>
          </p:nvSpPr>
          <p:spPr>
            <a:xfrm>
              <a:off x="3896478" y="3131006"/>
              <a:ext cx="342265" cy="340360"/>
            </a:xfrm>
            <a:custGeom>
              <a:avLst/>
              <a:gdLst/>
              <a:ahLst/>
              <a:cxnLst/>
              <a:rect l="l" t="t" r="r" b="b"/>
              <a:pathLst>
                <a:path w="342264" h="340360">
                  <a:moveTo>
                    <a:pt x="35417" y="0"/>
                  </a:moveTo>
                  <a:lnTo>
                    <a:pt x="48123" y="30308"/>
                  </a:lnTo>
                  <a:lnTo>
                    <a:pt x="51536" y="60112"/>
                  </a:lnTo>
                  <a:lnTo>
                    <a:pt x="50229" y="82824"/>
                  </a:lnTo>
                  <a:lnTo>
                    <a:pt x="40895" y="120399"/>
                  </a:lnTo>
                  <a:lnTo>
                    <a:pt x="23517" y="124879"/>
                  </a:lnTo>
                  <a:lnTo>
                    <a:pt x="9390" y="144357"/>
                  </a:lnTo>
                  <a:lnTo>
                    <a:pt x="2273" y="159883"/>
                  </a:lnTo>
                  <a:lnTo>
                    <a:pt x="0" y="179585"/>
                  </a:lnTo>
                  <a:lnTo>
                    <a:pt x="403" y="211594"/>
                  </a:lnTo>
                  <a:lnTo>
                    <a:pt x="1482" y="255028"/>
                  </a:lnTo>
                  <a:lnTo>
                    <a:pt x="38571" y="339942"/>
                  </a:lnTo>
                  <a:lnTo>
                    <a:pt x="342260" y="339942"/>
                  </a:lnTo>
                  <a:lnTo>
                    <a:pt x="342260" y="91800"/>
                  </a:lnTo>
                  <a:lnTo>
                    <a:pt x="35417" y="0"/>
                  </a:lnTo>
                  <a:close/>
                </a:path>
              </a:pathLst>
            </a:custGeom>
            <a:solidFill>
              <a:srgbClr val="414042"/>
            </a:solidFill>
          </p:spPr>
          <p:txBody>
            <a:bodyPr wrap="square" lIns="0" tIns="0" rIns="0" bIns="0" rtlCol="0"/>
            <a:lstStyle/>
            <a:p/>
          </p:txBody>
        </p:sp>
        <p:pic>
          <p:nvPicPr>
            <p:cNvPr id="94" name="object 94" descr=""/>
            <p:cNvPicPr/>
            <p:nvPr/>
          </p:nvPicPr>
          <p:blipFill>
            <a:blip r:embed="rId33" cstate="print"/>
            <a:stretch>
              <a:fillRect/>
            </a:stretch>
          </p:blipFill>
          <p:spPr>
            <a:xfrm>
              <a:off x="3959250" y="3169056"/>
              <a:ext cx="231508" cy="143446"/>
            </a:xfrm>
            <a:prstGeom prst="rect">
              <a:avLst/>
            </a:prstGeom>
          </p:spPr>
        </p:pic>
        <p:sp>
          <p:nvSpPr>
            <p:cNvPr id="95" name="object 95" descr=""/>
            <p:cNvSpPr/>
            <p:nvPr/>
          </p:nvSpPr>
          <p:spPr>
            <a:xfrm>
              <a:off x="3965494" y="3177072"/>
              <a:ext cx="33655" cy="46355"/>
            </a:xfrm>
            <a:custGeom>
              <a:avLst/>
              <a:gdLst/>
              <a:ahLst/>
              <a:cxnLst/>
              <a:rect l="l" t="t" r="r" b="b"/>
              <a:pathLst>
                <a:path w="33654" h="46355">
                  <a:moveTo>
                    <a:pt x="0" y="0"/>
                  </a:moveTo>
                  <a:lnTo>
                    <a:pt x="825" y="33032"/>
                  </a:lnTo>
                  <a:lnTo>
                    <a:pt x="33096" y="46139"/>
                  </a:lnTo>
                  <a:lnTo>
                    <a:pt x="32207" y="10248"/>
                  </a:lnTo>
                  <a:lnTo>
                    <a:pt x="0" y="0"/>
                  </a:lnTo>
                  <a:close/>
                </a:path>
              </a:pathLst>
            </a:custGeom>
            <a:solidFill>
              <a:srgbClr val="414042"/>
            </a:solidFill>
          </p:spPr>
          <p:txBody>
            <a:bodyPr wrap="square" lIns="0" tIns="0" rIns="0" bIns="0" rtlCol="0"/>
            <a:lstStyle/>
            <a:p/>
          </p:txBody>
        </p:sp>
        <p:pic>
          <p:nvPicPr>
            <p:cNvPr id="96" name="object 96" descr=""/>
            <p:cNvPicPr/>
            <p:nvPr/>
          </p:nvPicPr>
          <p:blipFill>
            <a:blip r:embed="rId34" cstate="print"/>
            <a:stretch>
              <a:fillRect/>
            </a:stretch>
          </p:blipFill>
          <p:spPr>
            <a:xfrm>
              <a:off x="3966768" y="3184042"/>
              <a:ext cx="53695" cy="40728"/>
            </a:xfrm>
            <a:prstGeom prst="rect">
              <a:avLst/>
            </a:prstGeom>
          </p:spPr>
        </p:pic>
        <p:sp>
          <p:nvSpPr>
            <p:cNvPr id="97" name="object 97" descr=""/>
            <p:cNvSpPr/>
            <p:nvPr/>
          </p:nvSpPr>
          <p:spPr>
            <a:xfrm>
              <a:off x="3970121" y="3200918"/>
              <a:ext cx="24130" cy="15240"/>
            </a:xfrm>
            <a:custGeom>
              <a:avLst/>
              <a:gdLst/>
              <a:ahLst/>
              <a:cxnLst/>
              <a:rect l="l" t="t" r="r" b="b"/>
              <a:pathLst>
                <a:path w="24129" h="15239">
                  <a:moveTo>
                    <a:pt x="24117" y="14731"/>
                  </a:moveTo>
                  <a:lnTo>
                    <a:pt x="127" y="4991"/>
                  </a:lnTo>
                  <a:lnTo>
                    <a:pt x="0" y="0"/>
                  </a:lnTo>
                </a:path>
              </a:pathLst>
            </a:custGeom>
            <a:ln w="3175">
              <a:solidFill>
                <a:srgbClr val="FFFFFF"/>
              </a:solidFill>
            </a:ln>
          </p:spPr>
          <p:txBody>
            <a:bodyPr wrap="square" lIns="0" tIns="0" rIns="0" bIns="0" rtlCol="0"/>
            <a:lstStyle/>
            <a:p/>
          </p:txBody>
        </p:sp>
        <p:pic>
          <p:nvPicPr>
            <p:cNvPr id="98" name="object 98" descr=""/>
            <p:cNvPicPr/>
            <p:nvPr/>
          </p:nvPicPr>
          <p:blipFill>
            <a:blip r:embed="rId35" cstate="print"/>
            <a:stretch>
              <a:fillRect/>
            </a:stretch>
          </p:blipFill>
          <p:spPr>
            <a:xfrm>
              <a:off x="3998544" y="3201733"/>
              <a:ext cx="42011" cy="40284"/>
            </a:xfrm>
            <a:prstGeom prst="rect">
              <a:avLst/>
            </a:prstGeom>
          </p:spPr>
        </p:pic>
        <p:sp>
          <p:nvSpPr>
            <p:cNvPr id="99" name="object 99" descr=""/>
            <p:cNvSpPr/>
            <p:nvPr/>
          </p:nvSpPr>
          <p:spPr>
            <a:xfrm>
              <a:off x="3965874" y="3178624"/>
              <a:ext cx="33655" cy="46355"/>
            </a:xfrm>
            <a:custGeom>
              <a:avLst/>
              <a:gdLst/>
              <a:ahLst/>
              <a:cxnLst/>
              <a:rect l="l" t="t" r="r" b="b"/>
              <a:pathLst>
                <a:path w="33654" h="46355">
                  <a:moveTo>
                    <a:pt x="0" y="0"/>
                  </a:moveTo>
                  <a:lnTo>
                    <a:pt x="825" y="33032"/>
                  </a:lnTo>
                  <a:lnTo>
                    <a:pt x="33350" y="46189"/>
                  </a:lnTo>
                  <a:lnTo>
                    <a:pt x="32207" y="10261"/>
                  </a:lnTo>
                  <a:lnTo>
                    <a:pt x="0" y="0"/>
                  </a:lnTo>
                  <a:close/>
                </a:path>
              </a:pathLst>
            </a:custGeom>
            <a:ln w="3175">
              <a:solidFill>
                <a:srgbClr val="6D6E71"/>
              </a:solidFill>
            </a:ln>
          </p:spPr>
          <p:txBody>
            <a:bodyPr wrap="square" lIns="0" tIns="0" rIns="0" bIns="0" rtlCol="0"/>
            <a:lstStyle/>
            <a:p/>
          </p:txBody>
        </p:sp>
        <p:sp>
          <p:nvSpPr>
            <p:cNvPr id="100" name="object 100" descr=""/>
            <p:cNvSpPr/>
            <p:nvPr/>
          </p:nvSpPr>
          <p:spPr>
            <a:xfrm>
              <a:off x="2912363" y="3100330"/>
              <a:ext cx="170815" cy="82550"/>
            </a:xfrm>
            <a:custGeom>
              <a:avLst/>
              <a:gdLst/>
              <a:ahLst/>
              <a:cxnLst/>
              <a:rect l="l" t="t" r="r" b="b"/>
              <a:pathLst>
                <a:path w="170814" h="82550">
                  <a:moveTo>
                    <a:pt x="116814" y="0"/>
                  </a:moveTo>
                  <a:lnTo>
                    <a:pt x="60966" y="6105"/>
                  </a:lnTo>
                  <a:lnTo>
                    <a:pt x="24988" y="22620"/>
                  </a:lnTo>
                  <a:lnTo>
                    <a:pt x="5720" y="39728"/>
                  </a:lnTo>
                  <a:lnTo>
                    <a:pt x="0" y="47612"/>
                  </a:lnTo>
                  <a:lnTo>
                    <a:pt x="9447" y="66409"/>
                  </a:lnTo>
                  <a:lnTo>
                    <a:pt x="17240" y="76261"/>
                  </a:lnTo>
                  <a:lnTo>
                    <a:pt x="27557" y="80396"/>
                  </a:lnTo>
                  <a:lnTo>
                    <a:pt x="44576" y="82042"/>
                  </a:lnTo>
                  <a:lnTo>
                    <a:pt x="72200" y="82406"/>
                  </a:lnTo>
                  <a:lnTo>
                    <a:pt x="104678" y="81287"/>
                  </a:lnTo>
                  <a:lnTo>
                    <a:pt x="143014" y="79057"/>
                  </a:lnTo>
                  <a:lnTo>
                    <a:pt x="170218" y="50368"/>
                  </a:lnTo>
                  <a:lnTo>
                    <a:pt x="161423" y="24560"/>
                  </a:lnTo>
                  <a:lnTo>
                    <a:pt x="143116" y="9239"/>
                  </a:lnTo>
                  <a:lnTo>
                    <a:pt x="125008" y="1890"/>
                  </a:lnTo>
                  <a:lnTo>
                    <a:pt x="116814" y="0"/>
                  </a:lnTo>
                  <a:close/>
                </a:path>
              </a:pathLst>
            </a:custGeom>
            <a:solidFill>
              <a:srgbClr val="58595B"/>
            </a:solidFill>
          </p:spPr>
          <p:txBody>
            <a:bodyPr wrap="square" lIns="0" tIns="0" rIns="0" bIns="0" rtlCol="0"/>
            <a:lstStyle/>
            <a:p/>
          </p:txBody>
        </p:sp>
        <p:sp>
          <p:nvSpPr>
            <p:cNvPr id="101" name="object 101" descr=""/>
            <p:cNvSpPr/>
            <p:nvPr/>
          </p:nvSpPr>
          <p:spPr>
            <a:xfrm>
              <a:off x="3031892" y="3142382"/>
              <a:ext cx="48260" cy="22860"/>
            </a:xfrm>
            <a:custGeom>
              <a:avLst/>
              <a:gdLst/>
              <a:ahLst/>
              <a:cxnLst/>
              <a:rect l="l" t="t" r="r" b="b"/>
              <a:pathLst>
                <a:path w="48260" h="22860">
                  <a:moveTo>
                    <a:pt x="48247" y="0"/>
                  </a:moveTo>
                  <a:lnTo>
                    <a:pt x="0" y="1206"/>
                  </a:lnTo>
                  <a:lnTo>
                    <a:pt x="47078" y="22288"/>
                  </a:lnTo>
                  <a:lnTo>
                    <a:pt x="48247" y="0"/>
                  </a:lnTo>
                  <a:close/>
                </a:path>
              </a:pathLst>
            </a:custGeom>
            <a:solidFill>
              <a:srgbClr val="414042"/>
            </a:solidFill>
          </p:spPr>
          <p:txBody>
            <a:bodyPr wrap="square" lIns="0" tIns="0" rIns="0" bIns="0" rtlCol="0"/>
            <a:lstStyle/>
            <a:p/>
          </p:txBody>
        </p:sp>
        <p:pic>
          <p:nvPicPr>
            <p:cNvPr id="102" name="object 102" descr=""/>
            <p:cNvPicPr/>
            <p:nvPr/>
          </p:nvPicPr>
          <p:blipFill>
            <a:blip r:embed="rId36" cstate="print"/>
            <a:stretch>
              <a:fillRect/>
            </a:stretch>
          </p:blipFill>
          <p:spPr>
            <a:xfrm>
              <a:off x="2912338" y="3100197"/>
              <a:ext cx="169443" cy="81851"/>
            </a:xfrm>
            <a:prstGeom prst="rect">
              <a:avLst/>
            </a:prstGeom>
          </p:spPr>
        </p:pic>
        <p:sp>
          <p:nvSpPr>
            <p:cNvPr id="103" name="object 103" descr=""/>
            <p:cNvSpPr/>
            <p:nvPr/>
          </p:nvSpPr>
          <p:spPr>
            <a:xfrm>
              <a:off x="2928675" y="3106930"/>
              <a:ext cx="101600" cy="69850"/>
            </a:xfrm>
            <a:custGeom>
              <a:avLst/>
              <a:gdLst/>
              <a:ahLst/>
              <a:cxnLst/>
              <a:rect l="l" t="t" r="r" b="b"/>
              <a:pathLst>
                <a:path w="101600" h="69850">
                  <a:moveTo>
                    <a:pt x="99606" y="0"/>
                  </a:moveTo>
                  <a:lnTo>
                    <a:pt x="90157" y="1028"/>
                  </a:lnTo>
                  <a:lnTo>
                    <a:pt x="49922" y="1426"/>
                  </a:lnTo>
                  <a:lnTo>
                    <a:pt x="27119" y="5689"/>
                  </a:lnTo>
                  <a:lnTo>
                    <a:pt x="13295" y="17534"/>
                  </a:lnTo>
                  <a:lnTo>
                    <a:pt x="0" y="40678"/>
                  </a:lnTo>
                  <a:lnTo>
                    <a:pt x="2147" y="45242"/>
                  </a:lnTo>
                  <a:lnTo>
                    <a:pt x="9913" y="55248"/>
                  </a:lnTo>
                  <a:lnTo>
                    <a:pt x="25283" y="65163"/>
                  </a:lnTo>
                  <a:lnTo>
                    <a:pt x="50241" y="69456"/>
                  </a:lnTo>
                  <a:lnTo>
                    <a:pt x="99466" y="68224"/>
                  </a:lnTo>
                  <a:lnTo>
                    <a:pt x="101142" y="61341"/>
                  </a:lnTo>
                  <a:lnTo>
                    <a:pt x="99606" y="0"/>
                  </a:lnTo>
                  <a:close/>
                </a:path>
              </a:pathLst>
            </a:custGeom>
            <a:solidFill>
              <a:srgbClr val="BCBEC0"/>
            </a:solidFill>
          </p:spPr>
          <p:txBody>
            <a:bodyPr wrap="square" lIns="0" tIns="0" rIns="0" bIns="0" rtlCol="0"/>
            <a:lstStyle/>
            <a:p/>
          </p:txBody>
        </p:sp>
        <p:pic>
          <p:nvPicPr>
            <p:cNvPr id="104" name="object 104" descr=""/>
            <p:cNvPicPr/>
            <p:nvPr/>
          </p:nvPicPr>
          <p:blipFill>
            <a:blip r:embed="rId37" cstate="print"/>
            <a:stretch>
              <a:fillRect/>
            </a:stretch>
          </p:blipFill>
          <p:spPr>
            <a:xfrm>
              <a:off x="2928683" y="3107931"/>
              <a:ext cx="101130" cy="68453"/>
            </a:xfrm>
            <a:prstGeom prst="rect">
              <a:avLst/>
            </a:prstGeom>
          </p:spPr>
        </p:pic>
        <p:sp>
          <p:nvSpPr>
            <p:cNvPr id="105" name="object 105" descr=""/>
            <p:cNvSpPr/>
            <p:nvPr/>
          </p:nvSpPr>
          <p:spPr>
            <a:xfrm>
              <a:off x="2912338" y="3103730"/>
              <a:ext cx="119380" cy="78740"/>
            </a:xfrm>
            <a:custGeom>
              <a:avLst/>
              <a:gdLst/>
              <a:ahLst/>
              <a:cxnLst/>
              <a:rect l="l" t="t" r="r" b="b"/>
              <a:pathLst>
                <a:path w="119380" h="78739">
                  <a:moveTo>
                    <a:pt x="0" y="43232"/>
                  </a:moveTo>
                  <a:lnTo>
                    <a:pt x="27544" y="75289"/>
                  </a:lnTo>
                  <a:lnTo>
                    <a:pt x="55519" y="77291"/>
                  </a:lnTo>
                  <a:lnTo>
                    <a:pt x="68548" y="77290"/>
                  </a:lnTo>
                  <a:lnTo>
                    <a:pt x="82758" y="76980"/>
                  </a:lnTo>
                  <a:lnTo>
                    <a:pt x="97256" y="76455"/>
                  </a:lnTo>
                  <a:lnTo>
                    <a:pt x="109220" y="76150"/>
                  </a:lnTo>
                  <a:lnTo>
                    <a:pt x="119367" y="78309"/>
                  </a:lnTo>
                  <a:lnTo>
                    <a:pt x="119024" y="64872"/>
                  </a:lnTo>
                  <a:lnTo>
                    <a:pt x="118674" y="50737"/>
                  </a:lnTo>
                  <a:lnTo>
                    <a:pt x="118227" y="32753"/>
                  </a:lnTo>
                  <a:lnTo>
                    <a:pt x="117842" y="17290"/>
                  </a:lnTo>
                  <a:lnTo>
                    <a:pt x="117678" y="10720"/>
                  </a:lnTo>
                  <a:lnTo>
                    <a:pt x="117436" y="1017"/>
                  </a:lnTo>
                  <a:lnTo>
                    <a:pt x="107353" y="1258"/>
                  </a:lnTo>
                  <a:lnTo>
                    <a:pt x="67120" y="0"/>
                  </a:lnTo>
                  <a:lnTo>
                    <a:pt x="42527" y="3952"/>
                  </a:lnTo>
                  <a:lnTo>
                    <a:pt x="23508" y="17051"/>
                  </a:lnTo>
                  <a:lnTo>
                    <a:pt x="0" y="43232"/>
                  </a:lnTo>
                  <a:close/>
                </a:path>
              </a:pathLst>
            </a:custGeom>
            <a:ln w="3175">
              <a:solidFill>
                <a:srgbClr val="D1D3D4"/>
              </a:solidFill>
            </a:ln>
          </p:spPr>
          <p:txBody>
            <a:bodyPr wrap="square" lIns="0" tIns="0" rIns="0" bIns="0" rtlCol="0"/>
            <a:lstStyle/>
            <a:p/>
          </p:txBody>
        </p:sp>
        <p:sp>
          <p:nvSpPr>
            <p:cNvPr id="106" name="object 106" descr=""/>
            <p:cNvSpPr/>
            <p:nvPr/>
          </p:nvSpPr>
          <p:spPr>
            <a:xfrm>
              <a:off x="2805658" y="3151356"/>
              <a:ext cx="357505" cy="320040"/>
            </a:xfrm>
            <a:custGeom>
              <a:avLst/>
              <a:gdLst/>
              <a:ahLst/>
              <a:cxnLst/>
              <a:rect l="l" t="t" r="r" b="b"/>
              <a:pathLst>
                <a:path w="357505" h="320039">
                  <a:moveTo>
                    <a:pt x="310652" y="0"/>
                  </a:moveTo>
                  <a:lnTo>
                    <a:pt x="0" y="107655"/>
                  </a:lnTo>
                  <a:lnTo>
                    <a:pt x="0" y="285520"/>
                  </a:lnTo>
                  <a:lnTo>
                    <a:pt x="212" y="319591"/>
                  </a:lnTo>
                  <a:lnTo>
                    <a:pt x="335386" y="319591"/>
                  </a:lnTo>
                  <a:lnTo>
                    <a:pt x="357261" y="253009"/>
                  </a:lnTo>
                  <a:lnTo>
                    <a:pt x="356181" y="209588"/>
                  </a:lnTo>
                  <a:lnTo>
                    <a:pt x="351735" y="158034"/>
                  </a:lnTo>
                  <a:lnTo>
                    <a:pt x="328762" y="124129"/>
                  </a:lnTo>
                  <a:lnTo>
                    <a:pt x="317684" y="123905"/>
                  </a:lnTo>
                  <a:lnTo>
                    <a:pt x="311193" y="120526"/>
                  </a:lnTo>
                  <a:lnTo>
                    <a:pt x="306772" y="111017"/>
                  </a:lnTo>
                  <a:lnTo>
                    <a:pt x="301901" y="92405"/>
                  </a:lnTo>
                  <a:lnTo>
                    <a:pt x="299999" y="83455"/>
                  </a:lnTo>
                  <a:lnTo>
                    <a:pt x="297556" y="60837"/>
                  </a:lnTo>
                  <a:lnTo>
                    <a:pt x="299474" y="30902"/>
                  </a:lnTo>
                  <a:lnTo>
                    <a:pt x="310652" y="0"/>
                  </a:lnTo>
                  <a:close/>
                </a:path>
              </a:pathLst>
            </a:custGeom>
            <a:solidFill>
              <a:srgbClr val="414042"/>
            </a:solidFill>
          </p:spPr>
          <p:txBody>
            <a:bodyPr wrap="square" lIns="0" tIns="0" rIns="0" bIns="0" rtlCol="0"/>
            <a:lstStyle/>
            <a:p/>
          </p:txBody>
        </p:sp>
        <p:pic>
          <p:nvPicPr>
            <p:cNvPr id="107" name="object 107" descr=""/>
            <p:cNvPicPr/>
            <p:nvPr/>
          </p:nvPicPr>
          <p:blipFill>
            <a:blip r:embed="rId38" cstate="print"/>
            <a:stretch>
              <a:fillRect/>
            </a:stretch>
          </p:blipFill>
          <p:spPr>
            <a:xfrm>
              <a:off x="2843987" y="3192424"/>
              <a:ext cx="248170" cy="159842"/>
            </a:xfrm>
            <a:prstGeom prst="rect">
              <a:avLst/>
            </a:prstGeom>
          </p:spPr>
        </p:pic>
        <p:sp>
          <p:nvSpPr>
            <p:cNvPr id="108" name="object 108" descr=""/>
            <p:cNvSpPr/>
            <p:nvPr/>
          </p:nvSpPr>
          <p:spPr>
            <a:xfrm>
              <a:off x="3053392" y="3199036"/>
              <a:ext cx="33020" cy="48260"/>
            </a:xfrm>
            <a:custGeom>
              <a:avLst/>
              <a:gdLst/>
              <a:ahLst/>
              <a:cxnLst/>
              <a:rect l="l" t="t" r="r" b="b"/>
              <a:pathLst>
                <a:path w="33019" h="48260">
                  <a:moveTo>
                    <a:pt x="31661" y="0"/>
                  </a:moveTo>
                  <a:lnTo>
                    <a:pt x="0" y="11849"/>
                  </a:lnTo>
                  <a:lnTo>
                    <a:pt x="901" y="47739"/>
                  </a:lnTo>
                  <a:lnTo>
                    <a:pt x="32486" y="33032"/>
                  </a:lnTo>
                  <a:lnTo>
                    <a:pt x="31661" y="0"/>
                  </a:lnTo>
                  <a:close/>
                </a:path>
              </a:pathLst>
            </a:custGeom>
            <a:solidFill>
              <a:srgbClr val="414042"/>
            </a:solidFill>
          </p:spPr>
          <p:txBody>
            <a:bodyPr wrap="square" lIns="0" tIns="0" rIns="0" bIns="0" rtlCol="0"/>
            <a:lstStyle/>
            <a:p/>
          </p:txBody>
        </p:sp>
        <p:pic>
          <p:nvPicPr>
            <p:cNvPr id="109" name="object 109" descr=""/>
            <p:cNvPicPr/>
            <p:nvPr/>
          </p:nvPicPr>
          <p:blipFill>
            <a:blip r:embed="rId39" cstate="print"/>
            <a:stretch>
              <a:fillRect/>
            </a:stretch>
          </p:blipFill>
          <p:spPr>
            <a:xfrm>
              <a:off x="3031121" y="3207156"/>
              <a:ext cx="54000" cy="41198"/>
            </a:xfrm>
            <a:prstGeom prst="rect">
              <a:avLst/>
            </a:prstGeom>
          </p:spPr>
        </p:pic>
        <p:sp>
          <p:nvSpPr>
            <p:cNvPr id="110" name="object 110" descr=""/>
            <p:cNvSpPr/>
            <p:nvPr/>
          </p:nvSpPr>
          <p:spPr>
            <a:xfrm>
              <a:off x="3058269" y="3223092"/>
              <a:ext cx="23495" cy="16510"/>
            </a:xfrm>
            <a:custGeom>
              <a:avLst/>
              <a:gdLst/>
              <a:ahLst/>
              <a:cxnLst/>
              <a:rect l="l" t="t" r="r" b="b"/>
              <a:pathLst>
                <a:path w="23494" h="16510">
                  <a:moveTo>
                    <a:pt x="0" y="15913"/>
                  </a:moveTo>
                  <a:lnTo>
                    <a:pt x="23469" y="4978"/>
                  </a:lnTo>
                  <a:lnTo>
                    <a:pt x="23342" y="0"/>
                  </a:lnTo>
                </a:path>
              </a:pathLst>
            </a:custGeom>
            <a:ln w="3175">
              <a:solidFill>
                <a:srgbClr val="FFFFFF"/>
              </a:solidFill>
            </a:ln>
          </p:spPr>
          <p:txBody>
            <a:bodyPr wrap="square" lIns="0" tIns="0" rIns="0" bIns="0" rtlCol="0"/>
            <a:lstStyle/>
            <a:p/>
          </p:txBody>
        </p:sp>
        <p:pic>
          <p:nvPicPr>
            <p:cNvPr id="111" name="object 111" descr=""/>
            <p:cNvPicPr/>
            <p:nvPr/>
          </p:nvPicPr>
          <p:blipFill>
            <a:blip r:embed="rId40" cstate="print"/>
            <a:stretch>
              <a:fillRect/>
            </a:stretch>
          </p:blipFill>
          <p:spPr>
            <a:xfrm>
              <a:off x="3012325" y="3227375"/>
              <a:ext cx="41554" cy="40271"/>
            </a:xfrm>
            <a:prstGeom prst="rect">
              <a:avLst/>
            </a:prstGeom>
          </p:spPr>
        </p:pic>
        <p:sp>
          <p:nvSpPr>
            <p:cNvPr id="112" name="object 112" descr=""/>
            <p:cNvSpPr/>
            <p:nvPr/>
          </p:nvSpPr>
          <p:spPr>
            <a:xfrm>
              <a:off x="3053099" y="3200613"/>
              <a:ext cx="33020" cy="48260"/>
            </a:xfrm>
            <a:custGeom>
              <a:avLst/>
              <a:gdLst/>
              <a:ahLst/>
              <a:cxnLst/>
              <a:rect l="l" t="t" r="r" b="b"/>
              <a:pathLst>
                <a:path w="33019" h="48260">
                  <a:moveTo>
                    <a:pt x="31648" y="0"/>
                  </a:moveTo>
                  <a:lnTo>
                    <a:pt x="32473" y="33032"/>
                  </a:lnTo>
                  <a:lnTo>
                    <a:pt x="647" y="47790"/>
                  </a:lnTo>
                  <a:lnTo>
                    <a:pt x="0" y="11849"/>
                  </a:lnTo>
                  <a:lnTo>
                    <a:pt x="31648" y="0"/>
                  </a:lnTo>
                  <a:close/>
                </a:path>
              </a:pathLst>
            </a:custGeom>
            <a:ln w="3175">
              <a:solidFill>
                <a:srgbClr val="6D6E71"/>
              </a:solidFill>
            </a:ln>
          </p:spPr>
          <p:txBody>
            <a:bodyPr wrap="square" lIns="0" tIns="0" rIns="0" bIns="0" rtlCol="0"/>
            <a:lstStyle/>
            <a:p/>
          </p:txBody>
        </p:sp>
        <p:sp>
          <p:nvSpPr>
            <p:cNvPr id="113" name="object 113" descr=""/>
            <p:cNvSpPr/>
            <p:nvPr/>
          </p:nvSpPr>
          <p:spPr>
            <a:xfrm>
              <a:off x="3012955" y="3198084"/>
              <a:ext cx="74295" cy="71120"/>
            </a:xfrm>
            <a:custGeom>
              <a:avLst/>
              <a:gdLst/>
              <a:ahLst/>
              <a:cxnLst/>
              <a:rect l="l" t="t" r="r" b="b"/>
              <a:pathLst>
                <a:path w="74294" h="71120">
                  <a:moveTo>
                    <a:pt x="0" y="70561"/>
                  </a:moveTo>
                  <a:lnTo>
                    <a:pt x="73723" y="36131"/>
                  </a:lnTo>
                  <a:lnTo>
                    <a:pt x="72720" y="0"/>
                  </a:lnTo>
                </a:path>
              </a:pathLst>
            </a:custGeom>
            <a:ln w="3175">
              <a:solidFill>
                <a:srgbClr val="FFFFFF"/>
              </a:solidFill>
            </a:ln>
          </p:spPr>
          <p:txBody>
            <a:bodyPr wrap="square" lIns="0" tIns="0" rIns="0" bIns="0" rtlCol="0"/>
            <a:lstStyle/>
            <a:p/>
          </p:txBody>
        </p:sp>
        <p:sp>
          <p:nvSpPr>
            <p:cNvPr id="114" name="object 114" descr=""/>
            <p:cNvSpPr/>
            <p:nvPr/>
          </p:nvSpPr>
          <p:spPr>
            <a:xfrm>
              <a:off x="3097568" y="3094694"/>
              <a:ext cx="850265" cy="180975"/>
            </a:xfrm>
            <a:custGeom>
              <a:avLst/>
              <a:gdLst/>
              <a:ahLst/>
              <a:cxnLst/>
              <a:rect l="l" t="t" r="r" b="b"/>
              <a:pathLst>
                <a:path w="850264" h="180975">
                  <a:moveTo>
                    <a:pt x="199394" y="0"/>
                  </a:moveTo>
                  <a:lnTo>
                    <a:pt x="164933" y="1322"/>
                  </a:lnTo>
                  <a:lnTo>
                    <a:pt x="142828" y="5102"/>
                  </a:lnTo>
                  <a:lnTo>
                    <a:pt x="123524" y="14344"/>
                  </a:lnTo>
                  <a:lnTo>
                    <a:pt x="97464" y="32054"/>
                  </a:lnTo>
                  <a:lnTo>
                    <a:pt x="18534" y="56667"/>
                  </a:lnTo>
                  <a:lnTo>
                    <a:pt x="5317" y="80063"/>
                  </a:lnTo>
                  <a:lnTo>
                    <a:pt x="0" y="97488"/>
                  </a:lnTo>
                  <a:lnTo>
                    <a:pt x="1762" y="117603"/>
                  </a:lnTo>
                  <a:lnTo>
                    <a:pt x="16108" y="165117"/>
                  </a:lnTo>
                  <a:lnTo>
                    <a:pt x="36644" y="180809"/>
                  </a:lnTo>
                  <a:lnTo>
                    <a:pt x="428731" y="171018"/>
                  </a:lnTo>
                  <a:lnTo>
                    <a:pt x="822228" y="161201"/>
                  </a:lnTo>
                  <a:lnTo>
                    <a:pt x="847475" y="128181"/>
                  </a:lnTo>
                  <a:lnTo>
                    <a:pt x="850241" y="96432"/>
                  </a:lnTo>
                  <a:lnTo>
                    <a:pt x="846832" y="66625"/>
                  </a:lnTo>
                  <a:lnTo>
                    <a:pt x="834128" y="36309"/>
                  </a:lnTo>
                  <a:lnTo>
                    <a:pt x="776851" y="21539"/>
                  </a:lnTo>
                  <a:lnTo>
                    <a:pt x="297997" y="20523"/>
                  </a:lnTo>
                  <a:lnTo>
                    <a:pt x="279219" y="12703"/>
                  </a:lnTo>
                  <a:lnTo>
                    <a:pt x="256373" y="5894"/>
                  </a:lnTo>
                  <a:lnTo>
                    <a:pt x="229689" y="1269"/>
                  </a:lnTo>
                  <a:lnTo>
                    <a:pt x="199394" y="0"/>
                  </a:lnTo>
                  <a:close/>
                </a:path>
              </a:pathLst>
            </a:custGeom>
            <a:solidFill>
              <a:srgbClr val="58595B"/>
            </a:solidFill>
          </p:spPr>
          <p:txBody>
            <a:bodyPr wrap="square" lIns="0" tIns="0" rIns="0" bIns="0" rtlCol="0"/>
            <a:lstStyle/>
            <a:p/>
          </p:txBody>
        </p:sp>
        <p:pic>
          <p:nvPicPr>
            <p:cNvPr id="115" name="object 115" descr=""/>
            <p:cNvPicPr/>
            <p:nvPr/>
          </p:nvPicPr>
          <p:blipFill>
            <a:blip r:embed="rId41" cstate="print"/>
            <a:stretch>
              <a:fillRect/>
            </a:stretch>
          </p:blipFill>
          <p:spPr>
            <a:xfrm>
              <a:off x="3629723" y="3128276"/>
              <a:ext cx="307099" cy="70027"/>
            </a:xfrm>
            <a:prstGeom prst="rect">
              <a:avLst/>
            </a:prstGeom>
          </p:spPr>
        </p:pic>
        <p:pic>
          <p:nvPicPr>
            <p:cNvPr id="116" name="object 116" descr=""/>
            <p:cNvPicPr/>
            <p:nvPr/>
          </p:nvPicPr>
          <p:blipFill>
            <a:blip r:embed="rId42" cstate="print"/>
            <a:stretch>
              <a:fillRect/>
            </a:stretch>
          </p:blipFill>
          <p:spPr>
            <a:xfrm>
              <a:off x="3217828" y="3135223"/>
              <a:ext cx="176090" cy="66052"/>
            </a:xfrm>
            <a:prstGeom prst="rect">
              <a:avLst/>
            </a:prstGeom>
          </p:spPr>
        </p:pic>
        <p:sp>
          <p:nvSpPr>
            <p:cNvPr id="117" name="object 117" descr=""/>
            <p:cNvSpPr/>
            <p:nvPr/>
          </p:nvSpPr>
          <p:spPr>
            <a:xfrm>
              <a:off x="3331462" y="3154309"/>
              <a:ext cx="41910" cy="41910"/>
            </a:xfrm>
            <a:custGeom>
              <a:avLst/>
              <a:gdLst/>
              <a:ahLst/>
              <a:cxnLst/>
              <a:rect l="l" t="t" r="r" b="b"/>
              <a:pathLst>
                <a:path w="41910" h="41910">
                  <a:moveTo>
                    <a:pt x="41846" y="20396"/>
                  </a:moveTo>
                  <a:lnTo>
                    <a:pt x="39996" y="12292"/>
                  </a:lnTo>
                  <a:lnTo>
                    <a:pt x="35345" y="5754"/>
                  </a:lnTo>
                  <a:lnTo>
                    <a:pt x="28582" y="1438"/>
                  </a:lnTo>
                  <a:lnTo>
                    <a:pt x="20396" y="0"/>
                  </a:lnTo>
                  <a:lnTo>
                    <a:pt x="12292" y="1844"/>
                  </a:lnTo>
                  <a:lnTo>
                    <a:pt x="5754" y="6494"/>
                  </a:lnTo>
                  <a:lnTo>
                    <a:pt x="1438" y="13257"/>
                  </a:lnTo>
                  <a:lnTo>
                    <a:pt x="0" y="21437"/>
                  </a:lnTo>
                  <a:lnTo>
                    <a:pt x="1842" y="29548"/>
                  </a:lnTo>
                  <a:lnTo>
                    <a:pt x="6489" y="36090"/>
                  </a:lnTo>
                  <a:lnTo>
                    <a:pt x="13251" y="40407"/>
                  </a:lnTo>
                  <a:lnTo>
                    <a:pt x="21437" y="41846"/>
                  </a:lnTo>
                  <a:lnTo>
                    <a:pt x="29543" y="39998"/>
                  </a:lnTo>
                  <a:lnTo>
                    <a:pt x="36085" y="35350"/>
                  </a:lnTo>
                  <a:lnTo>
                    <a:pt x="40406" y="28587"/>
                  </a:lnTo>
                  <a:lnTo>
                    <a:pt x="41846" y="20396"/>
                  </a:lnTo>
                  <a:close/>
                </a:path>
              </a:pathLst>
            </a:custGeom>
            <a:ln w="3175">
              <a:solidFill>
                <a:srgbClr val="FFFFFF"/>
              </a:solidFill>
            </a:ln>
          </p:spPr>
          <p:txBody>
            <a:bodyPr wrap="square" lIns="0" tIns="0" rIns="0" bIns="0" rtlCol="0"/>
            <a:lstStyle/>
            <a:p/>
          </p:txBody>
        </p:sp>
        <p:sp>
          <p:nvSpPr>
            <p:cNvPr id="118" name="object 118" descr=""/>
            <p:cNvSpPr/>
            <p:nvPr/>
          </p:nvSpPr>
          <p:spPr>
            <a:xfrm>
              <a:off x="3235700" y="3156700"/>
              <a:ext cx="41910" cy="41910"/>
            </a:xfrm>
            <a:custGeom>
              <a:avLst/>
              <a:gdLst/>
              <a:ahLst/>
              <a:cxnLst/>
              <a:rect l="l" t="t" r="r" b="b"/>
              <a:pathLst>
                <a:path w="41910" h="41910">
                  <a:moveTo>
                    <a:pt x="41859" y="20396"/>
                  </a:moveTo>
                  <a:lnTo>
                    <a:pt x="40009" y="12292"/>
                  </a:lnTo>
                  <a:lnTo>
                    <a:pt x="35358" y="5754"/>
                  </a:lnTo>
                  <a:lnTo>
                    <a:pt x="28595" y="1438"/>
                  </a:lnTo>
                  <a:lnTo>
                    <a:pt x="20408" y="0"/>
                  </a:lnTo>
                  <a:lnTo>
                    <a:pt x="12305" y="1844"/>
                  </a:lnTo>
                  <a:lnTo>
                    <a:pt x="5765" y="6494"/>
                  </a:lnTo>
                  <a:lnTo>
                    <a:pt x="1445" y="13257"/>
                  </a:lnTo>
                  <a:lnTo>
                    <a:pt x="0" y="21437"/>
                  </a:lnTo>
                  <a:lnTo>
                    <a:pt x="1849" y="29548"/>
                  </a:lnTo>
                  <a:lnTo>
                    <a:pt x="6500" y="36090"/>
                  </a:lnTo>
                  <a:lnTo>
                    <a:pt x="13264" y="40407"/>
                  </a:lnTo>
                  <a:lnTo>
                    <a:pt x="21450" y="41846"/>
                  </a:lnTo>
                  <a:lnTo>
                    <a:pt x="29555" y="39996"/>
                  </a:lnTo>
                  <a:lnTo>
                    <a:pt x="36098" y="35345"/>
                  </a:lnTo>
                  <a:lnTo>
                    <a:pt x="40418" y="28582"/>
                  </a:lnTo>
                  <a:lnTo>
                    <a:pt x="41859" y="20396"/>
                  </a:lnTo>
                  <a:close/>
                </a:path>
              </a:pathLst>
            </a:custGeom>
            <a:ln w="3175">
              <a:solidFill>
                <a:srgbClr val="FFFFFF"/>
              </a:solidFill>
            </a:ln>
          </p:spPr>
          <p:txBody>
            <a:bodyPr wrap="square" lIns="0" tIns="0" rIns="0" bIns="0" rtlCol="0"/>
            <a:lstStyle/>
            <a:p/>
          </p:txBody>
        </p:sp>
        <p:sp>
          <p:nvSpPr>
            <p:cNvPr id="119" name="object 119" descr=""/>
            <p:cNvSpPr/>
            <p:nvPr/>
          </p:nvSpPr>
          <p:spPr>
            <a:xfrm>
              <a:off x="3253560" y="3171837"/>
              <a:ext cx="6350" cy="9525"/>
            </a:xfrm>
            <a:custGeom>
              <a:avLst/>
              <a:gdLst/>
              <a:ahLst/>
              <a:cxnLst/>
              <a:rect l="l" t="t" r="r" b="b"/>
              <a:pathLst>
                <a:path w="6350" h="9525">
                  <a:moveTo>
                    <a:pt x="2844" y="0"/>
                  </a:moveTo>
                  <a:lnTo>
                    <a:pt x="0" y="76"/>
                  </a:lnTo>
                  <a:lnTo>
                    <a:pt x="215" y="9156"/>
                  </a:lnTo>
                  <a:lnTo>
                    <a:pt x="1130" y="9131"/>
                  </a:lnTo>
                  <a:lnTo>
                    <a:pt x="1028" y="4902"/>
                  </a:lnTo>
                  <a:lnTo>
                    <a:pt x="2806" y="4864"/>
                  </a:lnTo>
                  <a:lnTo>
                    <a:pt x="3568" y="4800"/>
                  </a:lnTo>
                  <a:lnTo>
                    <a:pt x="4546" y="4533"/>
                  </a:lnTo>
                  <a:lnTo>
                    <a:pt x="4965" y="4267"/>
                  </a:lnTo>
                  <a:lnTo>
                    <a:pt x="5157" y="4025"/>
                  </a:lnTo>
                  <a:lnTo>
                    <a:pt x="1003" y="4025"/>
                  </a:lnTo>
                  <a:lnTo>
                    <a:pt x="927" y="939"/>
                  </a:lnTo>
                  <a:lnTo>
                    <a:pt x="3149" y="889"/>
                  </a:lnTo>
                  <a:lnTo>
                    <a:pt x="5228" y="889"/>
                  </a:lnTo>
                  <a:lnTo>
                    <a:pt x="4851" y="482"/>
                  </a:lnTo>
                  <a:lnTo>
                    <a:pt x="4419" y="215"/>
                  </a:lnTo>
                  <a:lnTo>
                    <a:pt x="3543" y="25"/>
                  </a:lnTo>
                  <a:lnTo>
                    <a:pt x="2844" y="0"/>
                  </a:lnTo>
                  <a:close/>
                </a:path>
                <a:path w="6350" h="9525">
                  <a:moveTo>
                    <a:pt x="5228" y="889"/>
                  </a:moveTo>
                  <a:lnTo>
                    <a:pt x="3149" y="889"/>
                  </a:lnTo>
                  <a:lnTo>
                    <a:pt x="3628" y="939"/>
                  </a:lnTo>
                  <a:lnTo>
                    <a:pt x="4140" y="1130"/>
                  </a:lnTo>
                  <a:lnTo>
                    <a:pt x="4356" y="1295"/>
                  </a:lnTo>
                  <a:lnTo>
                    <a:pt x="4652" y="1739"/>
                  </a:lnTo>
                  <a:lnTo>
                    <a:pt x="4724" y="2971"/>
                  </a:lnTo>
                  <a:lnTo>
                    <a:pt x="4406" y="3479"/>
                  </a:lnTo>
                  <a:lnTo>
                    <a:pt x="4190" y="3670"/>
                  </a:lnTo>
                  <a:lnTo>
                    <a:pt x="3619" y="3911"/>
                  </a:lnTo>
                  <a:lnTo>
                    <a:pt x="3162" y="3987"/>
                  </a:lnTo>
                  <a:lnTo>
                    <a:pt x="1003" y="4025"/>
                  </a:lnTo>
                  <a:lnTo>
                    <a:pt x="5157" y="4025"/>
                  </a:lnTo>
                  <a:lnTo>
                    <a:pt x="5600" y="3467"/>
                  </a:lnTo>
                  <a:lnTo>
                    <a:pt x="5736" y="2971"/>
                  </a:lnTo>
                  <a:lnTo>
                    <a:pt x="5714" y="1739"/>
                  </a:lnTo>
                  <a:lnTo>
                    <a:pt x="5551" y="1295"/>
                  </a:lnTo>
                  <a:lnTo>
                    <a:pt x="5228" y="889"/>
                  </a:lnTo>
                  <a:close/>
                </a:path>
              </a:pathLst>
            </a:custGeom>
            <a:solidFill>
              <a:srgbClr val="FFFFFF"/>
            </a:solidFill>
          </p:spPr>
          <p:txBody>
            <a:bodyPr wrap="square" lIns="0" tIns="0" rIns="0" bIns="0" rtlCol="0"/>
            <a:lstStyle/>
            <a:p/>
          </p:txBody>
        </p:sp>
        <p:sp>
          <p:nvSpPr>
            <p:cNvPr id="120" name="object 120" descr=""/>
            <p:cNvSpPr/>
            <p:nvPr/>
          </p:nvSpPr>
          <p:spPr>
            <a:xfrm>
              <a:off x="3116879" y="3214376"/>
              <a:ext cx="61594" cy="46990"/>
            </a:xfrm>
            <a:custGeom>
              <a:avLst/>
              <a:gdLst/>
              <a:ahLst/>
              <a:cxnLst/>
              <a:rect l="l" t="t" r="r" b="b"/>
              <a:pathLst>
                <a:path w="61594" h="46989">
                  <a:moveTo>
                    <a:pt x="60274" y="0"/>
                  </a:moveTo>
                  <a:lnTo>
                    <a:pt x="5384" y="1358"/>
                  </a:lnTo>
                  <a:lnTo>
                    <a:pt x="1841" y="1854"/>
                  </a:lnTo>
                  <a:lnTo>
                    <a:pt x="0" y="7429"/>
                  </a:lnTo>
                  <a:lnTo>
                    <a:pt x="1625" y="24765"/>
                  </a:lnTo>
                  <a:lnTo>
                    <a:pt x="3611" y="33483"/>
                  </a:lnTo>
                  <a:lnTo>
                    <a:pt x="8613" y="40519"/>
                  </a:lnTo>
                  <a:lnTo>
                    <a:pt x="15908" y="45167"/>
                  </a:lnTo>
                  <a:lnTo>
                    <a:pt x="24688" y="46710"/>
                  </a:lnTo>
                  <a:lnTo>
                    <a:pt x="26704" y="46567"/>
                  </a:lnTo>
                  <a:lnTo>
                    <a:pt x="33105" y="45163"/>
                  </a:lnTo>
                  <a:lnTo>
                    <a:pt x="44384" y="41052"/>
                  </a:lnTo>
                  <a:lnTo>
                    <a:pt x="61087" y="32766"/>
                  </a:lnTo>
                  <a:lnTo>
                    <a:pt x="60274" y="0"/>
                  </a:lnTo>
                  <a:close/>
                </a:path>
              </a:pathLst>
            </a:custGeom>
            <a:solidFill>
              <a:srgbClr val="414042"/>
            </a:solidFill>
          </p:spPr>
          <p:txBody>
            <a:bodyPr wrap="square" lIns="0" tIns="0" rIns="0" bIns="0" rtlCol="0"/>
            <a:lstStyle/>
            <a:p/>
          </p:txBody>
        </p:sp>
        <p:sp>
          <p:nvSpPr>
            <p:cNvPr id="121" name="object 121" descr=""/>
            <p:cNvSpPr/>
            <p:nvPr/>
          </p:nvSpPr>
          <p:spPr>
            <a:xfrm>
              <a:off x="3122456" y="3220031"/>
              <a:ext cx="37465" cy="37465"/>
            </a:xfrm>
            <a:custGeom>
              <a:avLst/>
              <a:gdLst/>
              <a:ahLst/>
              <a:cxnLst/>
              <a:rect l="l" t="t" r="r" b="b"/>
              <a:pathLst>
                <a:path w="37464" h="37464">
                  <a:moveTo>
                    <a:pt x="18084" y="0"/>
                  </a:moveTo>
                  <a:lnTo>
                    <a:pt x="10897" y="1636"/>
                  </a:lnTo>
                  <a:lnTo>
                    <a:pt x="5099" y="5757"/>
                  </a:lnTo>
                  <a:lnTo>
                    <a:pt x="1271" y="11753"/>
                  </a:lnTo>
                  <a:lnTo>
                    <a:pt x="0" y="19011"/>
                  </a:lnTo>
                  <a:lnTo>
                    <a:pt x="1636" y="26199"/>
                  </a:lnTo>
                  <a:lnTo>
                    <a:pt x="5757" y="31999"/>
                  </a:lnTo>
                  <a:lnTo>
                    <a:pt x="11753" y="35830"/>
                  </a:lnTo>
                  <a:lnTo>
                    <a:pt x="19011" y="37109"/>
                  </a:lnTo>
                  <a:lnTo>
                    <a:pt x="26199" y="35470"/>
                  </a:lnTo>
                  <a:lnTo>
                    <a:pt x="31999" y="31345"/>
                  </a:lnTo>
                  <a:lnTo>
                    <a:pt x="35830" y="25345"/>
                  </a:lnTo>
                  <a:lnTo>
                    <a:pt x="37109" y="18084"/>
                  </a:lnTo>
                  <a:lnTo>
                    <a:pt x="35472" y="10897"/>
                  </a:lnTo>
                  <a:lnTo>
                    <a:pt x="31349" y="5099"/>
                  </a:lnTo>
                  <a:lnTo>
                    <a:pt x="25350" y="1271"/>
                  </a:lnTo>
                  <a:lnTo>
                    <a:pt x="18084" y="0"/>
                  </a:lnTo>
                  <a:close/>
                </a:path>
              </a:pathLst>
            </a:custGeom>
            <a:solidFill>
              <a:srgbClr val="231F20"/>
            </a:solidFill>
          </p:spPr>
          <p:txBody>
            <a:bodyPr wrap="square" lIns="0" tIns="0" rIns="0" bIns="0" rtlCol="0"/>
            <a:lstStyle/>
            <a:p/>
          </p:txBody>
        </p:sp>
        <p:sp>
          <p:nvSpPr>
            <p:cNvPr id="122" name="object 122" descr=""/>
            <p:cNvSpPr/>
            <p:nvPr/>
          </p:nvSpPr>
          <p:spPr>
            <a:xfrm>
              <a:off x="3122456" y="3220031"/>
              <a:ext cx="37465" cy="37465"/>
            </a:xfrm>
            <a:custGeom>
              <a:avLst/>
              <a:gdLst/>
              <a:ahLst/>
              <a:cxnLst/>
              <a:rect l="l" t="t" r="r" b="b"/>
              <a:pathLst>
                <a:path w="37464" h="37464">
                  <a:moveTo>
                    <a:pt x="37109" y="18084"/>
                  </a:moveTo>
                  <a:lnTo>
                    <a:pt x="35472" y="10897"/>
                  </a:lnTo>
                  <a:lnTo>
                    <a:pt x="31349" y="5099"/>
                  </a:lnTo>
                  <a:lnTo>
                    <a:pt x="25350" y="1271"/>
                  </a:lnTo>
                  <a:lnTo>
                    <a:pt x="18084" y="0"/>
                  </a:lnTo>
                  <a:lnTo>
                    <a:pt x="10897" y="1636"/>
                  </a:lnTo>
                  <a:lnTo>
                    <a:pt x="5099" y="5757"/>
                  </a:lnTo>
                  <a:lnTo>
                    <a:pt x="1271" y="11753"/>
                  </a:lnTo>
                  <a:lnTo>
                    <a:pt x="0" y="19011"/>
                  </a:lnTo>
                  <a:lnTo>
                    <a:pt x="1636" y="26199"/>
                  </a:lnTo>
                  <a:lnTo>
                    <a:pt x="5757" y="31999"/>
                  </a:lnTo>
                  <a:lnTo>
                    <a:pt x="11753" y="35830"/>
                  </a:lnTo>
                  <a:lnTo>
                    <a:pt x="19011" y="37109"/>
                  </a:lnTo>
                  <a:lnTo>
                    <a:pt x="26199" y="35470"/>
                  </a:lnTo>
                  <a:lnTo>
                    <a:pt x="31999" y="31345"/>
                  </a:lnTo>
                  <a:lnTo>
                    <a:pt x="35830" y="25345"/>
                  </a:lnTo>
                  <a:lnTo>
                    <a:pt x="37109" y="18084"/>
                  </a:lnTo>
                  <a:close/>
                </a:path>
              </a:pathLst>
            </a:custGeom>
            <a:ln w="3175">
              <a:solidFill>
                <a:srgbClr val="FFFFFF"/>
              </a:solidFill>
            </a:ln>
          </p:spPr>
          <p:txBody>
            <a:bodyPr wrap="square" lIns="0" tIns="0" rIns="0" bIns="0" rtlCol="0"/>
            <a:lstStyle/>
            <a:p/>
          </p:txBody>
        </p:sp>
        <p:sp>
          <p:nvSpPr>
            <p:cNvPr id="123" name="object 123" descr=""/>
            <p:cNvSpPr/>
            <p:nvPr/>
          </p:nvSpPr>
          <p:spPr>
            <a:xfrm>
              <a:off x="3137410" y="3234988"/>
              <a:ext cx="7620" cy="7620"/>
            </a:xfrm>
            <a:custGeom>
              <a:avLst/>
              <a:gdLst/>
              <a:ahLst/>
              <a:cxnLst/>
              <a:rect l="l" t="t" r="r" b="b"/>
              <a:pathLst>
                <a:path w="7619" h="7619">
                  <a:moveTo>
                    <a:pt x="5473" y="0"/>
                  </a:moveTo>
                  <a:lnTo>
                    <a:pt x="1549" y="88"/>
                  </a:lnTo>
                  <a:lnTo>
                    <a:pt x="0" y="1727"/>
                  </a:lnTo>
                  <a:lnTo>
                    <a:pt x="101" y="5651"/>
                  </a:lnTo>
                  <a:lnTo>
                    <a:pt x="1727" y="7200"/>
                  </a:lnTo>
                  <a:lnTo>
                    <a:pt x="5651" y="7099"/>
                  </a:lnTo>
                  <a:lnTo>
                    <a:pt x="7200" y="5461"/>
                  </a:lnTo>
                  <a:lnTo>
                    <a:pt x="7150" y="3505"/>
                  </a:lnTo>
                  <a:lnTo>
                    <a:pt x="7099" y="1536"/>
                  </a:lnTo>
                  <a:lnTo>
                    <a:pt x="5473" y="0"/>
                  </a:lnTo>
                  <a:close/>
                </a:path>
              </a:pathLst>
            </a:custGeom>
            <a:solidFill>
              <a:srgbClr val="FFFFFF"/>
            </a:solidFill>
          </p:spPr>
          <p:txBody>
            <a:bodyPr wrap="square" lIns="0" tIns="0" rIns="0" bIns="0" rtlCol="0"/>
            <a:lstStyle/>
            <a:p/>
          </p:txBody>
        </p:sp>
        <p:pic>
          <p:nvPicPr>
            <p:cNvPr id="124" name="object 124" descr=""/>
            <p:cNvPicPr/>
            <p:nvPr/>
          </p:nvPicPr>
          <p:blipFill>
            <a:blip r:embed="rId43" cstate="print"/>
            <a:stretch>
              <a:fillRect/>
            </a:stretch>
          </p:blipFill>
          <p:spPr>
            <a:xfrm>
              <a:off x="3116884" y="3214370"/>
              <a:ext cx="60731" cy="18592"/>
            </a:xfrm>
            <a:prstGeom prst="rect">
              <a:avLst/>
            </a:prstGeom>
          </p:spPr>
        </p:pic>
        <p:sp>
          <p:nvSpPr>
            <p:cNvPr id="125" name="object 125" descr=""/>
            <p:cNvSpPr/>
            <p:nvPr/>
          </p:nvSpPr>
          <p:spPr>
            <a:xfrm>
              <a:off x="3116879" y="3214376"/>
              <a:ext cx="61594" cy="46990"/>
            </a:xfrm>
            <a:custGeom>
              <a:avLst/>
              <a:gdLst/>
              <a:ahLst/>
              <a:cxnLst/>
              <a:rect l="l" t="t" r="r" b="b"/>
              <a:pathLst>
                <a:path w="61594" h="46989">
                  <a:moveTo>
                    <a:pt x="61087" y="32766"/>
                  </a:moveTo>
                  <a:lnTo>
                    <a:pt x="44384" y="41052"/>
                  </a:lnTo>
                  <a:lnTo>
                    <a:pt x="33096" y="45167"/>
                  </a:lnTo>
                  <a:lnTo>
                    <a:pt x="26704" y="46567"/>
                  </a:lnTo>
                  <a:lnTo>
                    <a:pt x="24688" y="46710"/>
                  </a:lnTo>
                  <a:lnTo>
                    <a:pt x="15888" y="45163"/>
                  </a:lnTo>
                  <a:lnTo>
                    <a:pt x="8613" y="40519"/>
                  </a:lnTo>
                  <a:lnTo>
                    <a:pt x="3611" y="33483"/>
                  </a:lnTo>
                  <a:lnTo>
                    <a:pt x="1625" y="24765"/>
                  </a:lnTo>
                  <a:lnTo>
                    <a:pt x="0" y="7429"/>
                  </a:lnTo>
                  <a:lnTo>
                    <a:pt x="1841" y="1854"/>
                  </a:lnTo>
                  <a:lnTo>
                    <a:pt x="5384" y="1358"/>
                  </a:lnTo>
                  <a:lnTo>
                    <a:pt x="60274" y="0"/>
                  </a:lnTo>
                  <a:lnTo>
                    <a:pt x="61087" y="32766"/>
                  </a:lnTo>
                  <a:close/>
                </a:path>
              </a:pathLst>
            </a:custGeom>
            <a:ln w="3175">
              <a:solidFill>
                <a:srgbClr val="FFFFFF"/>
              </a:solidFill>
            </a:ln>
          </p:spPr>
          <p:txBody>
            <a:bodyPr wrap="square" lIns="0" tIns="0" rIns="0" bIns="0" rtlCol="0"/>
            <a:lstStyle/>
            <a:p/>
          </p:txBody>
        </p:sp>
        <p:pic>
          <p:nvPicPr>
            <p:cNvPr id="126" name="object 126" descr=""/>
            <p:cNvPicPr/>
            <p:nvPr/>
          </p:nvPicPr>
          <p:blipFill>
            <a:blip r:embed="rId44" cstate="print"/>
            <a:stretch>
              <a:fillRect/>
            </a:stretch>
          </p:blipFill>
          <p:spPr>
            <a:xfrm>
              <a:off x="3118996" y="3151289"/>
              <a:ext cx="74012" cy="57416"/>
            </a:xfrm>
            <a:prstGeom prst="rect">
              <a:avLst/>
            </a:prstGeom>
          </p:spPr>
        </p:pic>
        <p:sp>
          <p:nvSpPr>
            <p:cNvPr id="127" name="object 127" descr=""/>
            <p:cNvSpPr/>
            <p:nvPr/>
          </p:nvSpPr>
          <p:spPr>
            <a:xfrm>
              <a:off x="3119005" y="3151375"/>
              <a:ext cx="66040" cy="57785"/>
            </a:xfrm>
            <a:custGeom>
              <a:avLst/>
              <a:gdLst/>
              <a:ahLst/>
              <a:cxnLst/>
              <a:rect l="l" t="t" r="r" b="b"/>
              <a:pathLst>
                <a:path w="66039" h="57785">
                  <a:moveTo>
                    <a:pt x="65262" y="0"/>
                  </a:moveTo>
                  <a:lnTo>
                    <a:pt x="19828" y="6513"/>
                  </a:lnTo>
                  <a:lnTo>
                    <a:pt x="0" y="45114"/>
                  </a:lnTo>
                  <a:lnTo>
                    <a:pt x="136" y="49822"/>
                  </a:lnTo>
                  <a:lnTo>
                    <a:pt x="314" y="57327"/>
                  </a:lnTo>
                  <a:lnTo>
                    <a:pt x="62315" y="55778"/>
                  </a:lnTo>
                  <a:lnTo>
                    <a:pt x="65592" y="13030"/>
                  </a:lnTo>
                  <a:lnTo>
                    <a:pt x="65262" y="0"/>
                  </a:lnTo>
                  <a:close/>
                </a:path>
              </a:pathLst>
            </a:custGeom>
            <a:solidFill>
              <a:srgbClr val="414042"/>
            </a:solidFill>
          </p:spPr>
          <p:txBody>
            <a:bodyPr wrap="square" lIns="0" tIns="0" rIns="0" bIns="0" rtlCol="0"/>
            <a:lstStyle/>
            <a:p/>
          </p:txBody>
        </p:sp>
        <p:pic>
          <p:nvPicPr>
            <p:cNvPr id="128" name="object 128" descr=""/>
            <p:cNvPicPr/>
            <p:nvPr/>
          </p:nvPicPr>
          <p:blipFill>
            <a:blip r:embed="rId45" cstate="print"/>
            <a:stretch>
              <a:fillRect/>
            </a:stretch>
          </p:blipFill>
          <p:spPr>
            <a:xfrm>
              <a:off x="3124454" y="3156242"/>
              <a:ext cx="54660" cy="47688"/>
            </a:xfrm>
            <a:prstGeom prst="rect">
              <a:avLst/>
            </a:prstGeom>
          </p:spPr>
        </p:pic>
        <p:sp>
          <p:nvSpPr>
            <p:cNvPr id="129" name="object 129" descr=""/>
            <p:cNvSpPr/>
            <p:nvPr/>
          </p:nvSpPr>
          <p:spPr>
            <a:xfrm>
              <a:off x="3124452" y="3156148"/>
              <a:ext cx="55244" cy="48260"/>
            </a:xfrm>
            <a:custGeom>
              <a:avLst/>
              <a:gdLst/>
              <a:ahLst/>
              <a:cxnLst/>
              <a:rect l="l" t="t" r="r" b="b"/>
              <a:pathLst>
                <a:path w="55244" h="48260">
                  <a:moveTo>
                    <a:pt x="54671" y="10858"/>
                  </a:moveTo>
                  <a:lnTo>
                    <a:pt x="54404" y="0"/>
                  </a:lnTo>
                  <a:lnTo>
                    <a:pt x="50455" y="101"/>
                  </a:lnTo>
                  <a:lnTo>
                    <a:pt x="10183" y="9334"/>
                  </a:lnTo>
                  <a:lnTo>
                    <a:pt x="0" y="37605"/>
                  </a:lnTo>
                  <a:lnTo>
                    <a:pt x="112" y="41528"/>
                  </a:lnTo>
                  <a:lnTo>
                    <a:pt x="277" y="47777"/>
                  </a:lnTo>
                  <a:lnTo>
                    <a:pt x="7516" y="47599"/>
                  </a:lnTo>
                  <a:lnTo>
                    <a:pt x="17511" y="47351"/>
                  </a:lnTo>
                  <a:lnTo>
                    <a:pt x="32443" y="46980"/>
                  </a:lnTo>
                  <a:lnTo>
                    <a:pt x="46017" y="46642"/>
                  </a:lnTo>
                  <a:lnTo>
                    <a:pt x="51941" y="46494"/>
                  </a:lnTo>
                  <a:lnTo>
                    <a:pt x="54671" y="10858"/>
                  </a:lnTo>
                  <a:close/>
                </a:path>
              </a:pathLst>
            </a:custGeom>
            <a:ln w="3175">
              <a:solidFill>
                <a:srgbClr val="BCBEC0"/>
              </a:solidFill>
            </a:ln>
          </p:spPr>
          <p:txBody>
            <a:bodyPr wrap="square" lIns="0" tIns="0" rIns="0" bIns="0" rtlCol="0"/>
            <a:lstStyle/>
            <a:p/>
          </p:txBody>
        </p:sp>
        <p:sp>
          <p:nvSpPr>
            <p:cNvPr id="130" name="object 130" descr=""/>
            <p:cNvSpPr/>
            <p:nvPr/>
          </p:nvSpPr>
          <p:spPr>
            <a:xfrm>
              <a:off x="3134060" y="3161201"/>
              <a:ext cx="44450" cy="5080"/>
            </a:xfrm>
            <a:custGeom>
              <a:avLst/>
              <a:gdLst/>
              <a:ahLst/>
              <a:cxnLst/>
              <a:rect l="l" t="t" r="r" b="b"/>
              <a:pathLst>
                <a:path w="44450" h="5080">
                  <a:moveTo>
                    <a:pt x="0" y="4660"/>
                  </a:moveTo>
                  <a:lnTo>
                    <a:pt x="44132" y="0"/>
                  </a:lnTo>
                </a:path>
              </a:pathLst>
            </a:custGeom>
            <a:ln w="3175">
              <a:solidFill>
                <a:srgbClr val="BCBEC0"/>
              </a:solidFill>
            </a:ln>
          </p:spPr>
          <p:txBody>
            <a:bodyPr wrap="square" lIns="0" tIns="0" rIns="0" bIns="0" rtlCol="0"/>
            <a:lstStyle/>
            <a:p/>
          </p:txBody>
        </p:sp>
        <p:sp>
          <p:nvSpPr>
            <p:cNvPr id="131" name="object 131" descr=""/>
            <p:cNvSpPr/>
            <p:nvPr/>
          </p:nvSpPr>
          <p:spPr>
            <a:xfrm>
              <a:off x="3128120" y="3167913"/>
              <a:ext cx="50800" cy="5715"/>
            </a:xfrm>
            <a:custGeom>
              <a:avLst/>
              <a:gdLst/>
              <a:ahLst/>
              <a:cxnLst/>
              <a:rect l="l" t="t" r="r" b="b"/>
              <a:pathLst>
                <a:path w="50800" h="5714">
                  <a:moveTo>
                    <a:pt x="0" y="5410"/>
                  </a:moveTo>
                  <a:lnTo>
                    <a:pt x="50241" y="0"/>
                  </a:lnTo>
                </a:path>
              </a:pathLst>
            </a:custGeom>
            <a:ln w="3175">
              <a:solidFill>
                <a:srgbClr val="BCBEC0"/>
              </a:solidFill>
            </a:ln>
          </p:spPr>
          <p:txBody>
            <a:bodyPr wrap="square" lIns="0" tIns="0" rIns="0" bIns="0" rtlCol="0"/>
            <a:lstStyle/>
            <a:p/>
          </p:txBody>
        </p:sp>
        <p:sp>
          <p:nvSpPr>
            <p:cNvPr id="132" name="object 132" descr=""/>
            <p:cNvSpPr/>
            <p:nvPr/>
          </p:nvSpPr>
          <p:spPr>
            <a:xfrm>
              <a:off x="3125701" y="3173843"/>
              <a:ext cx="53340" cy="5715"/>
            </a:xfrm>
            <a:custGeom>
              <a:avLst/>
              <a:gdLst/>
              <a:ahLst/>
              <a:cxnLst/>
              <a:rect l="l" t="t" r="r" b="b"/>
              <a:pathLst>
                <a:path w="53339" h="5714">
                  <a:moveTo>
                    <a:pt x="0" y="5461"/>
                  </a:moveTo>
                  <a:lnTo>
                    <a:pt x="52806" y="0"/>
                  </a:lnTo>
                </a:path>
              </a:pathLst>
            </a:custGeom>
            <a:ln w="3175">
              <a:solidFill>
                <a:srgbClr val="BCBEC0"/>
              </a:solidFill>
            </a:ln>
          </p:spPr>
          <p:txBody>
            <a:bodyPr wrap="square" lIns="0" tIns="0" rIns="0" bIns="0" rtlCol="0"/>
            <a:lstStyle/>
            <a:p/>
          </p:txBody>
        </p:sp>
        <p:sp>
          <p:nvSpPr>
            <p:cNvPr id="133" name="object 133" descr=""/>
            <p:cNvSpPr/>
            <p:nvPr/>
          </p:nvSpPr>
          <p:spPr>
            <a:xfrm>
              <a:off x="3124287" y="3180558"/>
              <a:ext cx="54610" cy="5715"/>
            </a:xfrm>
            <a:custGeom>
              <a:avLst/>
              <a:gdLst/>
              <a:ahLst/>
              <a:cxnLst/>
              <a:rect l="l" t="t" r="r" b="b"/>
              <a:pathLst>
                <a:path w="54610" h="5714">
                  <a:moveTo>
                    <a:pt x="0" y="5499"/>
                  </a:moveTo>
                  <a:lnTo>
                    <a:pt x="54394" y="0"/>
                  </a:lnTo>
                </a:path>
              </a:pathLst>
            </a:custGeom>
            <a:ln w="3175">
              <a:solidFill>
                <a:srgbClr val="BCBEC0"/>
              </a:solidFill>
            </a:ln>
          </p:spPr>
          <p:txBody>
            <a:bodyPr wrap="square" lIns="0" tIns="0" rIns="0" bIns="0" rtlCol="0"/>
            <a:lstStyle/>
            <a:p/>
          </p:txBody>
        </p:sp>
        <p:sp>
          <p:nvSpPr>
            <p:cNvPr id="134" name="object 134" descr=""/>
            <p:cNvSpPr/>
            <p:nvPr/>
          </p:nvSpPr>
          <p:spPr>
            <a:xfrm>
              <a:off x="3124453" y="3187301"/>
              <a:ext cx="53340" cy="5715"/>
            </a:xfrm>
            <a:custGeom>
              <a:avLst/>
              <a:gdLst/>
              <a:ahLst/>
              <a:cxnLst/>
              <a:rect l="l" t="t" r="r" b="b"/>
              <a:pathLst>
                <a:path w="53339" h="5714">
                  <a:moveTo>
                    <a:pt x="0" y="5270"/>
                  </a:moveTo>
                  <a:lnTo>
                    <a:pt x="53213" y="0"/>
                  </a:lnTo>
                </a:path>
              </a:pathLst>
            </a:custGeom>
            <a:ln w="3175">
              <a:solidFill>
                <a:srgbClr val="BCBEC0"/>
              </a:solidFill>
            </a:ln>
          </p:spPr>
          <p:txBody>
            <a:bodyPr wrap="square" lIns="0" tIns="0" rIns="0" bIns="0" rtlCol="0"/>
            <a:lstStyle/>
            <a:p/>
          </p:txBody>
        </p:sp>
        <p:sp>
          <p:nvSpPr>
            <p:cNvPr id="135" name="object 135" descr=""/>
            <p:cNvSpPr/>
            <p:nvPr/>
          </p:nvSpPr>
          <p:spPr>
            <a:xfrm>
              <a:off x="3142138" y="3172761"/>
              <a:ext cx="22860" cy="7620"/>
            </a:xfrm>
            <a:custGeom>
              <a:avLst/>
              <a:gdLst/>
              <a:ahLst/>
              <a:cxnLst/>
              <a:rect l="l" t="t" r="r" b="b"/>
              <a:pathLst>
                <a:path w="22860" h="7619">
                  <a:moveTo>
                    <a:pt x="20700" y="0"/>
                  </a:moveTo>
                  <a:lnTo>
                    <a:pt x="1015" y="2260"/>
                  </a:lnTo>
                  <a:lnTo>
                    <a:pt x="0" y="3530"/>
                  </a:lnTo>
                  <a:lnTo>
                    <a:pt x="330" y="6350"/>
                  </a:lnTo>
                  <a:lnTo>
                    <a:pt x="1600" y="7353"/>
                  </a:lnTo>
                  <a:lnTo>
                    <a:pt x="21285" y="5105"/>
                  </a:lnTo>
                  <a:lnTo>
                    <a:pt x="22301" y="3835"/>
                  </a:lnTo>
                  <a:lnTo>
                    <a:pt x="22136" y="2425"/>
                  </a:lnTo>
                  <a:lnTo>
                    <a:pt x="21970" y="1016"/>
                  </a:lnTo>
                  <a:lnTo>
                    <a:pt x="20700" y="0"/>
                  </a:lnTo>
                  <a:close/>
                </a:path>
              </a:pathLst>
            </a:custGeom>
            <a:solidFill>
              <a:srgbClr val="BCBEC0"/>
            </a:solidFill>
          </p:spPr>
          <p:txBody>
            <a:bodyPr wrap="square" lIns="0" tIns="0" rIns="0" bIns="0" rtlCol="0"/>
            <a:lstStyle/>
            <a:p/>
          </p:txBody>
        </p:sp>
        <p:sp>
          <p:nvSpPr>
            <p:cNvPr id="136" name="object 136" descr=""/>
            <p:cNvSpPr/>
            <p:nvPr/>
          </p:nvSpPr>
          <p:spPr>
            <a:xfrm>
              <a:off x="3874962" y="3195579"/>
              <a:ext cx="60960" cy="46355"/>
            </a:xfrm>
            <a:custGeom>
              <a:avLst/>
              <a:gdLst/>
              <a:ahLst/>
              <a:cxnLst/>
              <a:rect l="l" t="t" r="r" b="b"/>
              <a:pathLst>
                <a:path w="60960" h="46355">
                  <a:moveTo>
                    <a:pt x="54876" y="0"/>
                  </a:moveTo>
                  <a:lnTo>
                    <a:pt x="0" y="1384"/>
                  </a:lnTo>
                  <a:lnTo>
                    <a:pt x="812" y="34150"/>
                  </a:lnTo>
                  <a:lnTo>
                    <a:pt x="17906" y="41594"/>
                  </a:lnTo>
                  <a:lnTo>
                    <a:pt x="29384" y="45142"/>
                  </a:lnTo>
                  <a:lnTo>
                    <a:pt x="35838" y="46223"/>
                  </a:lnTo>
                  <a:lnTo>
                    <a:pt x="37858" y="46266"/>
                  </a:lnTo>
                  <a:lnTo>
                    <a:pt x="46575" y="44274"/>
                  </a:lnTo>
                  <a:lnTo>
                    <a:pt x="53608" y="39271"/>
                  </a:lnTo>
                  <a:lnTo>
                    <a:pt x="58252" y="31996"/>
                  </a:lnTo>
                  <a:lnTo>
                    <a:pt x="59804" y="23190"/>
                  </a:lnTo>
                  <a:lnTo>
                    <a:pt x="60553" y="5791"/>
                  </a:lnTo>
                  <a:lnTo>
                    <a:pt x="58445" y="317"/>
                  </a:lnTo>
                  <a:lnTo>
                    <a:pt x="54876" y="0"/>
                  </a:lnTo>
                  <a:close/>
                </a:path>
              </a:pathLst>
            </a:custGeom>
            <a:solidFill>
              <a:srgbClr val="414042"/>
            </a:solidFill>
          </p:spPr>
          <p:txBody>
            <a:bodyPr wrap="square" lIns="0" tIns="0" rIns="0" bIns="0" rtlCol="0"/>
            <a:lstStyle/>
            <a:p/>
          </p:txBody>
        </p:sp>
        <p:sp>
          <p:nvSpPr>
            <p:cNvPr id="137" name="object 137" descr=""/>
            <p:cNvSpPr/>
            <p:nvPr/>
          </p:nvSpPr>
          <p:spPr>
            <a:xfrm>
              <a:off x="3893700" y="3200785"/>
              <a:ext cx="37465" cy="37465"/>
            </a:xfrm>
            <a:custGeom>
              <a:avLst/>
              <a:gdLst/>
              <a:ahLst/>
              <a:cxnLst/>
              <a:rect l="l" t="t" r="r" b="b"/>
              <a:pathLst>
                <a:path w="37464" h="37464">
                  <a:moveTo>
                    <a:pt x="18097" y="0"/>
                  </a:moveTo>
                  <a:lnTo>
                    <a:pt x="10910" y="1636"/>
                  </a:lnTo>
                  <a:lnTo>
                    <a:pt x="5110" y="5757"/>
                  </a:lnTo>
                  <a:lnTo>
                    <a:pt x="1279" y="11753"/>
                  </a:lnTo>
                  <a:lnTo>
                    <a:pt x="0" y="19011"/>
                  </a:lnTo>
                  <a:lnTo>
                    <a:pt x="1638" y="26206"/>
                  </a:lnTo>
                  <a:lnTo>
                    <a:pt x="5764" y="32008"/>
                  </a:lnTo>
                  <a:lnTo>
                    <a:pt x="11763" y="35837"/>
                  </a:lnTo>
                  <a:lnTo>
                    <a:pt x="19024" y="37109"/>
                  </a:lnTo>
                  <a:lnTo>
                    <a:pt x="26211" y="35472"/>
                  </a:lnTo>
                  <a:lnTo>
                    <a:pt x="32011" y="31351"/>
                  </a:lnTo>
                  <a:lnTo>
                    <a:pt x="35842" y="25356"/>
                  </a:lnTo>
                  <a:lnTo>
                    <a:pt x="37122" y="18097"/>
                  </a:lnTo>
                  <a:lnTo>
                    <a:pt x="35478" y="10904"/>
                  </a:lnTo>
                  <a:lnTo>
                    <a:pt x="31353" y="5105"/>
                  </a:lnTo>
                  <a:lnTo>
                    <a:pt x="25356" y="1277"/>
                  </a:lnTo>
                  <a:lnTo>
                    <a:pt x="18097" y="0"/>
                  </a:lnTo>
                  <a:close/>
                </a:path>
              </a:pathLst>
            </a:custGeom>
            <a:solidFill>
              <a:srgbClr val="231F20"/>
            </a:solidFill>
          </p:spPr>
          <p:txBody>
            <a:bodyPr wrap="square" lIns="0" tIns="0" rIns="0" bIns="0" rtlCol="0"/>
            <a:lstStyle/>
            <a:p/>
          </p:txBody>
        </p:sp>
        <p:sp>
          <p:nvSpPr>
            <p:cNvPr id="138" name="object 138" descr=""/>
            <p:cNvSpPr/>
            <p:nvPr/>
          </p:nvSpPr>
          <p:spPr>
            <a:xfrm>
              <a:off x="3893700" y="3200785"/>
              <a:ext cx="37465" cy="37465"/>
            </a:xfrm>
            <a:custGeom>
              <a:avLst/>
              <a:gdLst/>
              <a:ahLst/>
              <a:cxnLst/>
              <a:rect l="l" t="t" r="r" b="b"/>
              <a:pathLst>
                <a:path w="37464" h="37464">
                  <a:moveTo>
                    <a:pt x="0" y="19011"/>
                  </a:moveTo>
                  <a:lnTo>
                    <a:pt x="1279" y="11753"/>
                  </a:lnTo>
                  <a:lnTo>
                    <a:pt x="5110" y="5757"/>
                  </a:lnTo>
                  <a:lnTo>
                    <a:pt x="10910" y="1636"/>
                  </a:lnTo>
                  <a:lnTo>
                    <a:pt x="18097" y="0"/>
                  </a:lnTo>
                  <a:lnTo>
                    <a:pt x="25356" y="1277"/>
                  </a:lnTo>
                  <a:lnTo>
                    <a:pt x="31353" y="5105"/>
                  </a:lnTo>
                  <a:lnTo>
                    <a:pt x="35478" y="10904"/>
                  </a:lnTo>
                  <a:lnTo>
                    <a:pt x="37122" y="18097"/>
                  </a:lnTo>
                  <a:lnTo>
                    <a:pt x="35842" y="25356"/>
                  </a:lnTo>
                  <a:lnTo>
                    <a:pt x="32011" y="31351"/>
                  </a:lnTo>
                  <a:lnTo>
                    <a:pt x="26211" y="35472"/>
                  </a:lnTo>
                  <a:lnTo>
                    <a:pt x="19024" y="37109"/>
                  </a:lnTo>
                  <a:lnTo>
                    <a:pt x="11763" y="35837"/>
                  </a:lnTo>
                  <a:lnTo>
                    <a:pt x="5764" y="32008"/>
                  </a:lnTo>
                  <a:lnTo>
                    <a:pt x="1638" y="26206"/>
                  </a:lnTo>
                  <a:lnTo>
                    <a:pt x="0" y="19011"/>
                  </a:lnTo>
                  <a:close/>
                </a:path>
              </a:pathLst>
            </a:custGeom>
            <a:ln w="3175">
              <a:solidFill>
                <a:srgbClr val="FFFFFF"/>
              </a:solidFill>
            </a:ln>
          </p:spPr>
          <p:txBody>
            <a:bodyPr wrap="square" lIns="0" tIns="0" rIns="0" bIns="0" rtlCol="0"/>
            <a:lstStyle/>
            <a:p/>
          </p:txBody>
        </p:sp>
        <p:sp>
          <p:nvSpPr>
            <p:cNvPr id="139" name="object 139" descr=""/>
            <p:cNvSpPr/>
            <p:nvPr/>
          </p:nvSpPr>
          <p:spPr>
            <a:xfrm>
              <a:off x="3908656" y="3215731"/>
              <a:ext cx="7620" cy="7620"/>
            </a:xfrm>
            <a:custGeom>
              <a:avLst/>
              <a:gdLst/>
              <a:ahLst/>
              <a:cxnLst/>
              <a:rect l="l" t="t" r="r" b="b"/>
              <a:pathLst>
                <a:path w="7620" h="7619">
                  <a:moveTo>
                    <a:pt x="5486" y="0"/>
                  </a:moveTo>
                  <a:lnTo>
                    <a:pt x="3517" y="63"/>
                  </a:lnTo>
                  <a:lnTo>
                    <a:pt x="1549" y="101"/>
                  </a:lnTo>
                  <a:lnTo>
                    <a:pt x="0" y="1727"/>
                  </a:lnTo>
                  <a:lnTo>
                    <a:pt x="50" y="3695"/>
                  </a:lnTo>
                  <a:lnTo>
                    <a:pt x="101" y="5651"/>
                  </a:lnTo>
                  <a:lnTo>
                    <a:pt x="1727" y="7213"/>
                  </a:lnTo>
                  <a:lnTo>
                    <a:pt x="5651" y="7111"/>
                  </a:lnTo>
                  <a:lnTo>
                    <a:pt x="7213" y="5486"/>
                  </a:lnTo>
                  <a:lnTo>
                    <a:pt x="7112" y="1562"/>
                  </a:lnTo>
                  <a:lnTo>
                    <a:pt x="5486" y="0"/>
                  </a:lnTo>
                  <a:close/>
                </a:path>
              </a:pathLst>
            </a:custGeom>
            <a:solidFill>
              <a:srgbClr val="FFFFFF"/>
            </a:solidFill>
          </p:spPr>
          <p:txBody>
            <a:bodyPr wrap="square" lIns="0" tIns="0" rIns="0" bIns="0" rtlCol="0"/>
            <a:lstStyle/>
            <a:p/>
          </p:txBody>
        </p:sp>
        <p:pic>
          <p:nvPicPr>
            <p:cNvPr id="140" name="object 140" descr=""/>
            <p:cNvPicPr/>
            <p:nvPr/>
          </p:nvPicPr>
          <p:blipFill>
            <a:blip r:embed="rId46" cstate="print"/>
            <a:stretch>
              <a:fillRect/>
            </a:stretch>
          </p:blipFill>
          <p:spPr>
            <a:xfrm>
              <a:off x="3874947" y="3195586"/>
              <a:ext cx="60566" cy="19977"/>
            </a:xfrm>
            <a:prstGeom prst="rect">
              <a:avLst/>
            </a:prstGeom>
          </p:spPr>
        </p:pic>
        <p:sp>
          <p:nvSpPr>
            <p:cNvPr id="141" name="object 141" descr=""/>
            <p:cNvSpPr/>
            <p:nvPr/>
          </p:nvSpPr>
          <p:spPr>
            <a:xfrm>
              <a:off x="3874962" y="3195579"/>
              <a:ext cx="60960" cy="46355"/>
            </a:xfrm>
            <a:custGeom>
              <a:avLst/>
              <a:gdLst/>
              <a:ahLst/>
              <a:cxnLst/>
              <a:rect l="l" t="t" r="r" b="b"/>
              <a:pathLst>
                <a:path w="60960" h="46355">
                  <a:moveTo>
                    <a:pt x="812" y="34150"/>
                  </a:moveTo>
                  <a:lnTo>
                    <a:pt x="17906" y="41594"/>
                  </a:lnTo>
                  <a:lnTo>
                    <a:pt x="29384" y="45142"/>
                  </a:lnTo>
                  <a:lnTo>
                    <a:pt x="35838" y="46223"/>
                  </a:lnTo>
                  <a:lnTo>
                    <a:pt x="37858" y="46266"/>
                  </a:lnTo>
                  <a:lnTo>
                    <a:pt x="46575" y="44274"/>
                  </a:lnTo>
                  <a:lnTo>
                    <a:pt x="53608" y="39271"/>
                  </a:lnTo>
                  <a:lnTo>
                    <a:pt x="58252" y="31996"/>
                  </a:lnTo>
                  <a:lnTo>
                    <a:pt x="59804" y="23190"/>
                  </a:lnTo>
                  <a:lnTo>
                    <a:pt x="60553" y="5791"/>
                  </a:lnTo>
                  <a:lnTo>
                    <a:pt x="58445" y="317"/>
                  </a:lnTo>
                  <a:lnTo>
                    <a:pt x="54876" y="0"/>
                  </a:lnTo>
                  <a:lnTo>
                    <a:pt x="0" y="1384"/>
                  </a:lnTo>
                  <a:lnTo>
                    <a:pt x="812" y="34150"/>
                  </a:lnTo>
                  <a:close/>
                </a:path>
              </a:pathLst>
            </a:custGeom>
            <a:ln w="3175">
              <a:solidFill>
                <a:srgbClr val="FFFFFF"/>
              </a:solidFill>
            </a:ln>
          </p:spPr>
          <p:txBody>
            <a:bodyPr wrap="square" lIns="0" tIns="0" rIns="0" bIns="0" rtlCol="0"/>
            <a:lstStyle/>
            <a:p/>
          </p:txBody>
        </p:sp>
        <p:pic>
          <p:nvPicPr>
            <p:cNvPr id="142" name="object 142" descr=""/>
            <p:cNvPicPr/>
            <p:nvPr/>
          </p:nvPicPr>
          <p:blipFill>
            <a:blip r:embed="rId47" cstate="print"/>
            <a:stretch>
              <a:fillRect/>
            </a:stretch>
          </p:blipFill>
          <p:spPr>
            <a:xfrm>
              <a:off x="3856304" y="3134284"/>
              <a:ext cx="76193" cy="55892"/>
            </a:xfrm>
            <a:prstGeom prst="rect">
              <a:avLst/>
            </a:prstGeom>
          </p:spPr>
        </p:pic>
        <p:sp>
          <p:nvSpPr>
            <p:cNvPr id="143" name="object 143" descr=""/>
            <p:cNvSpPr/>
            <p:nvPr/>
          </p:nvSpPr>
          <p:spPr>
            <a:xfrm>
              <a:off x="3864701" y="3134281"/>
              <a:ext cx="67945" cy="55880"/>
            </a:xfrm>
            <a:custGeom>
              <a:avLst/>
              <a:gdLst/>
              <a:ahLst/>
              <a:cxnLst/>
              <a:rect l="l" t="t" r="r" b="b"/>
              <a:pathLst>
                <a:path w="67945" h="55880">
                  <a:moveTo>
                    <a:pt x="4737" y="0"/>
                  </a:moveTo>
                  <a:lnTo>
                    <a:pt x="0" y="114"/>
                  </a:lnTo>
                  <a:lnTo>
                    <a:pt x="330" y="13144"/>
                  </a:lnTo>
                  <a:lnTo>
                    <a:pt x="5740" y="55676"/>
                  </a:lnTo>
                  <a:lnTo>
                    <a:pt x="67729" y="54140"/>
                  </a:lnTo>
                  <a:lnTo>
                    <a:pt x="67538" y="46634"/>
                  </a:lnTo>
                  <a:lnTo>
                    <a:pt x="67439" y="41926"/>
                  </a:lnTo>
                  <a:lnTo>
                    <a:pt x="45706" y="4361"/>
                  </a:lnTo>
                  <a:lnTo>
                    <a:pt x="25873" y="842"/>
                  </a:lnTo>
                  <a:lnTo>
                    <a:pt x="4737" y="0"/>
                  </a:lnTo>
                  <a:close/>
                </a:path>
              </a:pathLst>
            </a:custGeom>
            <a:solidFill>
              <a:srgbClr val="414042"/>
            </a:solidFill>
          </p:spPr>
          <p:txBody>
            <a:bodyPr wrap="square" lIns="0" tIns="0" rIns="0" bIns="0" rtlCol="0"/>
            <a:lstStyle/>
            <a:p/>
          </p:txBody>
        </p:sp>
        <p:pic>
          <p:nvPicPr>
            <p:cNvPr id="144" name="object 144" descr=""/>
            <p:cNvPicPr/>
            <p:nvPr/>
          </p:nvPicPr>
          <p:blipFill>
            <a:blip r:embed="rId48" cstate="print"/>
            <a:stretch>
              <a:fillRect/>
            </a:stretch>
          </p:blipFill>
          <p:spPr>
            <a:xfrm>
              <a:off x="3870350" y="3138792"/>
              <a:ext cx="56504" cy="46405"/>
            </a:xfrm>
            <a:prstGeom prst="rect">
              <a:avLst/>
            </a:prstGeom>
          </p:spPr>
        </p:pic>
        <p:sp>
          <p:nvSpPr>
            <p:cNvPr id="145" name="object 145" descr=""/>
            <p:cNvSpPr/>
            <p:nvPr/>
          </p:nvSpPr>
          <p:spPr>
            <a:xfrm>
              <a:off x="3870349" y="3138795"/>
              <a:ext cx="56515" cy="46990"/>
            </a:xfrm>
            <a:custGeom>
              <a:avLst/>
              <a:gdLst/>
              <a:ahLst/>
              <a:cxnLst/>
              <a:rect l="l" t="t" r="r" b="b"/>
              <a:pathLst>
                <a:path w="56514" h="46989">
                  <a:moveTo>
                    <a:pt x="266" y="10960"/>
                  </a:moveTo>
                  <a:lnTo>
                    <a:pt x="0" y="101"/>
                  </a:lnTo>
                  <a:lnTo>
                    <a:pt x="3949" y="0"/>
                  </a:lnTo>
                  <a:lnTo>
                    <a:pt x="44627" y="7213"/>
                  </a:lnTo>
                  <a:lnTo>
                    <a:pt x="56286" y="38874"/>
                  </a:lnTo>
                  <a:lnTo>
                    <a:pt x="56438" y="45123"/>
                  </a:lnTo>
                  <a:lnTo>
                    <a:pt x="49199" y="45300"/>
                  </a:lnTo>
                  <a:lnTo>
                    <a:pt x="39204" y="45550"/>
                  </a:lnTo>
                  <a:lnTo>
                    <a:pt x="24272" y="45926"/>
                  </a:lnTo>
                  <a:lnTo>
                    <a:pt x="10698" y="46268"/>
                  </a:lnTo>
                  <a:lnTo>
                    <a:pt x="4775" y="46418"/>
                  </a:lnTo>
                  <a:lnTo>
                    <a:pt x="266" y="10960"/>
                  </a:lnTo>
                  <a:close/>
                </a:path>
              </a:pathLst>
            </a:custGeom>
            <a:ln w="3175">
              <a:solidFill>
                <a:srgbClr val="BCBEC0"/>
              </a:solidFill>
            </a:ln>
          </p:spPr>
          <p:txBody>
            <a:bodyPr wrap="square" lIns="0" tIns="0" rIns="0" bIns="0" rtlCol="0"/>
            <a:lstStyle/>
            <a:p/>
          </p:txBody>
        </p:sp>
        <p:sp>
          <p:nvSpPr>
            <p:cNvPr id="146" name="object 146" descr=""/>
            <p:cNvSpPr/>
            <p:nvPr/>
          </p:nvSpPr>
          <p:spPr>
            <a:xfrm>
              <a:off x="3871260" y="3143913"/>
              <a:ext cx="44450" cy="2540"/>
            </a:xfrm>
            <a:custGeom>
              <a:avLst/>
              <a:gdLst/>
              <a:ahLst/>
              <a:cxnLst/>
              <a:rect l="l" t="t" r="r" b="b"/>
              <a:pathLst>
                <a:path w="44450" h="2539">
                  <a:moveTo>
                    <a:pt x="44310" y="2451"/>
                  </a:moveTo>
                  <a:lnTo>
                    <a:pt x="0" y="0"/>
                  </a:lnTo>
                </a:path>
              </a:pathLst>
            </a:custGeom>
            <a:ln w="3175">
              <a:solidFill>
                <a:srgbClr val="BCBEC0"/>
              </a:solidFill>
            </a:ln>
          </p:spPr>
          <p:txBody>
            <a:bodyPr wrap="square" lIns="0" tIns="0" rIns="0" bIns="0" rtlCol="0"/>
            <a:lstStyle/>
            <a:p/>
          </p:txBody>
        </p:sp>
        <p:sp>
          <p:nvSpPr>
            <p:cNvPr id="147" name="object 147" descr=""/>
            <p:cNvSpPr/>
            <p:nvPr/>
          </p:nvSpPr>
          <p:spPr>
            <a:xfrm>
              <a:off x="3871431" y="3150621"/>
              <a:ext cx="50800" cy="3175"/>
            </a:xfrm>
            <a:custGeom>
              <a:avLst/>
              <a:gdLst/>
              <a:ahLst/>
              <a:cxnLst/>
              <a:rect l="l" t="t" r="r" b="b"/>
              <a:pathLst>
                <a:path w="50800" h="3175">
                  <a:moveTo>
                    <a:pt x="50444" y="2895"/>
                  </a:moveTo>
                  <a:lnTo>
                    <a:pt x="0" y="0"/>
                  </a:lnTo>
                </a:path>
              </a:pathLst>
            </a:custGeom>
            <a:ln w="3175">
              <a:solidFill>
                <a:srgbClr val="BCBEC0"/>
              </a:solidFill>
            </a:ln>
          </p:spPr>
          <p:txBody>
            <a:bodyPr wrap="square" lIns="0" tIns="0" rIns="0" bIns="0" rtlCol="0"/>
            <a:lstStyle/>
            <a:p/>
          </p:txBody>
        </p:sp>
        <p:sp>
          <p:nvSpPr>
            <p:cNvPr id="148" name="object 148" descr=""/>
            <p:cNvSpPr/>
            <p:nvPr/>
          </p:nvSpPr>
          <p:spPr>
            <a:xfrm>
              <a:off x="3871581" y="3156540"/>
              <a:ext cx="53340" cy="3175"/>
            </a:xfrm>
            <a:custGeom>
              <a:avLst/>
              <a:gdLst/>
              <a:ahLst/>
              <a:cxnLst/>
              <a:rect l="l" t="t" r="r" b="b"/>
              <a:pathLst>
                <a:path w="53339" h="3175">
                  <a:moveTo>
                    <a:pt x="53009" y="2832"/>
                  </a:moveTo>
                  <a:lnTo>
                    <a:pt x="0" y="0"/>
                  </a:lnTo>
                </a:path>
              </a:pathLst>
            </a:custGeom>
            <a:ln w="3175">
              <a:solidFill>
                <a:srgbClr val="BCBEC0"/>
              </a:solidFill>
            </a:ln>
          </p:spPr>
          <p:txBody>
            <a:bodyPr wrap="square" lIns="0" tIns="0" rIns="0" bIns="0" rtlCol="0"/>
            <a:lstStyle/>
            <a:p/>
          </p:txBody>
        </p:sp>
        <p:sp>
          <p:nvSpPr>
            <p:cNvPr id="149" name="object 149" descr=""/>
            <p:cNvSpPr/>
            <p:nvPr/>
          </p:nvSpPr>
          <p:spPr>
            <a:xfrm>
              <a:off x="3871743" y="3163262"/>
              <a:ext cx="54610" cy="3175"/>
            </a:xfrm>
            <a:custGeom>
              <a:avLst/>
              <a:gdLst/>
              <a:ahLst/>
              <a:cxnLst/>
              <a:rect l="l" t="t" r="r" b="b"/>
              <a:pathLst>
                <a:path w="54610" h="3175">
                  <a:moveTo>
                    <a:pt x="54597" y="2781"/>
                  </a:moveTo>
                  <a:lnTo>
                    <a:pt x="0" y="0"/>
                  </a:lnTo>
                </a:path>
              </a:pathLst>
            </a:custGeom>
            <a:ln w="3175">
              <a:solidFill>
                <a:srgbClr val="BCBEC0"/>
              </a:solidFill>
            </a:ln>
          </p:spPr>
          <p:txBody>
            <a:bodyPr wrap="square" lIns="0" tIns="0" rIns="0" bIns="0" rtlCol="0"/>
            <a:lstStyle/>
            <a:p/>
          </p:txBody>
        </p:sp>
        <p:sp>
          <p:nvSpPr>
            <p:cNvPr id="150" name="object 150" descr=""/>
            <p:cNvSpPr/>
            <p:nvPr/>
          </p:nvSpPr>
          <p:spPr>
            <a:xfrm>
              <a:off x="3873097" y="3169948"/>
              <a:ext cx="53975" cy="3175"/>
            </a:xfrm>
            <a:custGeom>
              <a:avLst/>
              <a:gdLst/>
              <a:ahLst/>
              <a:cxnLst/>
              <a:rect l="l" t="t" r="r" b="b"/>
              <a:pathLst>
                <a:path w="53975" h="3175">
                  <a:moveTo>
                    <a:pt x="53403" y="2616"/>
                  </a:moveTo>
                  <a:lnTo>
                    <a:pt x="0" y="0"/>
                  </a:lnTo>
                </a:path>
              </a:pathLst>
            </a:custGeom>
            <a:ln w="3175">
              <a:solidFill>
                <a:srgbClr val="BCBEC0"/>
              </a:solidFill>
            </a:ln>
          </p:spPr>
          <p:txBody>
            <a:bodyPr wrap="square" lIns="0" tIns="0" rIns="0" bIns="0" rtlCol="0"/>
            <a:lstStyle/>
            <a:p/>
          </p:txBody>
        </p:sp>
        <p:sp>
          <p:nvSpPr>
            <p:cNvPr id="151" name="object 151" descr=""/>
            <p:cNvSpPr/>
            <p:nvPr/>
          </p:nvSpPr>
          <p:spPr>
            <a:xfrm>
              <a:off x="3885770" y="3154696"/>
              <a:ext cx="22860" cy="6985"/>
            </a:xfrm>
            <a:custGeom>
              <a:avLst/>
              <a:gdLst/>
              <a:ahLst/>
              <a:cxnLst/>
              <a:rect l="l" t="t" r="r" b="b"/>
              <a:pathLst>
                <a:path w="22860" h="6985">
                  <a:moveTo>
                    <a:pt x="1397" y="0"/>
                  </a:moveTo>
                  <a:lnTo>
                    <a:pt x="177" y="1079"/>
                  </a:lnTo>
                  <a:lnTo>
                    <a:pt x="88" y="2489"/>
                  </a:lnTo>
                  <a:lnTo>
                    <a:pt x="0" y="3911"/>
                  </a:lnTo>
                  <a:lnTo>
                    <a:pt x="1079" y="5118"/>
                  </a:lnTo>
                  <a:lnTo>
                    <a:pt x="20853" y="6388"/>
                  </a:lnTo>
                  <a:lnTo>
                    <a:pt x="22072" y="5321"/>
                  </a:lnTo>
                  <a:lnTo>
                    <a:pt x="22250" y="2476"/>
                  </a:lnTo>
                  <a:lnTo>
                    <a:pt x="21183" y="1257"/>
                  </a:lnTo>
                  <a:lnTo>
                    <a:pt x="1397" y="0"/>
                  </a:lnTo>
                  <a:close/>
                </a:path>
              </a:pathLst>
            </a:custGeom>
            <a:solidFill>
              <a:srgbClr val="BCBEC0"/>
            </a:solidFill>
          </p:spPr>
          <p:txBody>
            <a:bodyPr wrap="square" lIns="0" tIns="0" rIns="0" bIns="0" rtlCol="0"/>
            <a:lstStyle/>
            <a:p/>
          </p:txBody>
        </p:sp>
        <p:sp>
          <p:nvSpPr>
            <p:cNvPr id="152" name="object 152" descr=""/>
            <p:cNvSpPr/>
            <p:nvPr/>
          </p:nvSpPr>
          <p:spPr>
            <a:xfrm>
              <a:off x="3114925" y="3094736"/>
              <a:ext cx="823594" cy="96520"/>
            </a:xfrm>
            <a:custGeom>
              <a:avLst/>
              <a:gdLst/>
              <a:ahLst/>
              <a:cxnLst/>
              <a:rect l="l" t="t" r="r" b="b"/>
              <a:pathLst>
                <a:path w="823595" h="96519">
                  <a:moveTo>
                    <a:pt x="0" y="56654"/>
                  </a:moveTo>
                  <a:lnTo>
                    <a:pt x="78930" y="32042"/>
                  </a:lnTo>
                  <a:lnTo>
                    <a:pt x="104983" y="14332"/>
                  </a:lnTo>
                  <a:lnTo>
                    <a:pt x="124283" y="5091"/>
                  </a:lnTo>
                  <a:lnTo>
                    <a:pt x="146387" y="1315"/>
                  </a:lnTo>
                  <a:lnTo>
                    <a:pt x="180848" y="0"/>
                  </a:lnTo>
                  <a:lnTo>
                    <a:pt x="209026" y="1037"/>
                  </a:lnTo>
                  <a:lnTo>
                    <a:pt x="255948" y="11051"/>
                  </a:lnTo>
                  <a:lnTo>
                    <a:pt x="297079" y="30114"/>
                  </a:lnTo>
                  <a:lnTo>
                    <a:pt x="311226" y="38887"/>
                  </a:lnTo>
                  <a:lnTo>
                    <a:pt x="408762" y="42240"/>
                  </a:lnTo>
                  <a:lnTo>
                    <a:pt x="741603" y="33553"/>
                  </a:lnTo>
                  <a:lnTo>
                    <a:pt x="781171" y="32056"/>
                  </a:lnTo>
                  <a:lnTo>
                    <a:pt x="802116" y="33915"/>
                  </a:lnTo>
                  <a:lnTo>
                    <a:pt x="811416" y="41250"/>
                  </a:lnTo>
                  <a:lnTo>
                    <a:pt x="816051" y="56184"/>
                  </a:lnTo>
                  <a:lnTo>
                    <a:pt x="821842" y="77939"/>
                  </a:lnTo>
                  <a:lnTo>
                    <a:pt x="823520" y="89344"/>
                  </a:lnTo>
                  <a:lnTo>
                    <a:pt x="820857" y="94139"/>
                  </a:lnTo>
                  <a:lnTo>
                    <a:pt x="813625" y="96062"/>
                  </a:lnTo>
                </a:path>
              </a:pathLst>
            </a:custGeom>
            <a:ln w="3175">
              <a:solidFill>
                <a:srgbClr val="808285"/>
              </a:solidFill>
            </a:ln>
          </p:spPr>
          <p:txBody>
            <a:bodyPr wrap="square" lIns="0" tIns="0" rIns="0" bIns="0" rtlCol="0"/>
            <a:lstStyle/>
            <a:p/>
          </p:txBody>
        </p:sp>
        <p:pic>
          <p:nvPicPr>
            <p:cNvPr id="153" name="object 153" descr=""/>
            <p:cNvPicPr/>
            <p:nvPr/>
          </p:nvPicPr>
          <p:blipFill>
            <a:blip r:embed="rId49" cstate="print"/>
            <a:stretch>
              <a:fillRect/>
            </a:stretch>
          </p:blipFill>
          <p:spPr>
            <a:xfrm>
              <a:off x="3454619" y="3150641"/>
              <a:ext cx="141249" cy="97447"/>
            </a:xfrm>
            <a:prstGeom prst="rect">
              <a:avLst/>
            </a:prstGeom>
          </p:spPr>
        </p:pic>
        <p:pic>
          <p:nvPicPr>
            <p:cNvPr id="154" name="object 154" descr=""/>
            <p:cNvPicPr/>
            <p:nvPr/>
          </p:nvPicPr>
          <p:blipFill>
            <a:blip r:embed="rId50" cstate="print"/>
            <a:stretch>
              <a:fillRect/>
            </a:stretch>
          </p:blipFill>
          <p:spPr>
            <a:xfrm>
              <a:off x="3448240" y="3144267"/>
              <a:ext cx="154012" cy="110210"/>
            </a:xfrm>
            <a:prstGeom prst="rect">
              <a:avLst/>
            </a:prstGeom>
          </p:spPr>
        </p:pic>
        <p:pic>
          <p:nvPicPr>
            <p:cNvPr id="155" name="object 155" descr=""/>
            <p:cNvPicPr/>
            <p:nvPr/>
          </p:nvPicPr>
          <p:blipFill>
            <a:blip r:embed="rId51" cstate="print"/>
            <a:stretch>
              <a:fillRect/>
            </a:stretch>
          </p:blipFill>
          <p:spPr>
            <a:xfrm>
              <a:off x="3473742" y="3278949"/>
              <a:ext cx="108686" cy="78854"/>
            </a:xfrm>
            <a:prstGeom prst="rect">
              <a:avLst/>
            </a:prstGeom>
          </p:spPr>
        </p:pic>
        <p:sp>
          <p:nvSpPr>
            <p:cNvPr id="156" name="object 156" descr=""/>
            <p:cNvSpPr/>
            <p:nvPr/>
          </p:nvSpPr>
          <p:spPr>
            <a:xfrm>
              <a:off x="3529606" y="3285444"/>
              <a:ext cx="21590" cy="21590"/>
            </a:xfrm>
            <a:custGeom>
              <a:avLst/>
              <a:gdLst/>
              <a:ahLst/>
              <a:cxnLst/>
              <a:rect l="l" t="t" r="r" b="b"/>
              <a:pathLst>
                <a:path w="21589" h="21589">
                  <a:moveTo>
                    <a:pt x="21120" y="4419"/>
                  </a:moveTo>
                  <a:lnTo>
                    <a:pt x="21056" y="1943"/>
                  </a:lnTo>
                  <a:lnTo>
                    <a:pt x="18999" y="0"/>
                  </a:lnTo>
                  <a:lnTo>
                    <a:pt x="16535" y="63"/>
                  </a:lnTo>
                  <a:lnTo>
                    <a:pt x="4419" y="355"/>
                  </a:lnTo>
                  <a:lnTo>
                    <a:pt x="1955" y="419"/>
                  </a:lnTo>
                  <a:lnTo>
                    <a:pt x="0" y="2476"/>
                  </a:lnTo>
                  <a:lnTo>
                    <a:pt x="63" y="4940"/>
                  </a:lnTo>
                  <a:lnTo>
                    <a:pt x="368" y="17056"/>
                  </a:lnTo>
                  <a:lnTo>
                    <a:pt x="419" y="19519"/>
                  </a:lnTo>
                  <a:lnTo>
                    <a:pt x="2476" y="21475"/>
                  </a:lnTo>
                  <a:lnTo>
                    <a:pt x="4953" y="21412"/>
                  </a:lnTo>
                  <a:lnTo>
                    <a:pt x="17056" y="21107"/>
                  </a:lnTo>
                  <a:lnTo>
                    <a:pt x="19532" y="21056"/>
                  </a:lnTo>
                  <a:lnTo>
                    <a:pt x="21475" y="18999"/>
                  </a:lnTo>
                  <a:lnTo>
                    <a:pt x="21424" y="16522"/>
                  </a:lnTo>
                  <a:lnTo>
                    <a:pt x="21120" y="4419"/>
                  </a:lnTo>
                  <a:close/>
                </a:path>
              </a:pathLst>
            </a:custGeom>
            <a:ln w="3175">
              <a:solidFill>
                <a:srgbClr val="808285"/>
              </a:solidFill>
            </a:ln>
          </p:spPr>
          <p:txBody>
            <a:bodyPr wrap="square" lIns="0" tIns="0" rIns="0" bIns="0" rtlCol="0"/>
            <a:lstStyle/>
            <a:p/>
          </p:txBody>
        </p:sp>
        <p:sp>
          <p:nvSpPr>
            <p:cNvPr id="157" name="object 157" descr=""/>
            <p:cNvSpPr/>
            <p:nvPr/>
          </p:nvSpPr>
          <p:spPr>
            <a:xfrm>
              <a:off x="3555224" y="3284805"/>
              <a:ext cx="21590" cy="21590"/>
            </a:xfrm>
            <a:custGeom>
              <a:avLst/>
              <a:gdLst/>
              <a:ahLst/>
              <a:cxnLst/>
              <a:rect l="l" t="t" r="r" b="b"/>
              <a:pathLst>
                <a:path w="21589" h="21589">
                  <a:moveTo>
                    <a:pt x="21120" y="4419"/>
                  </a:moveTo>
                  <a:lnTo>
                    <a:pt x="21056" y="1955"/>
                  </a:lnTo>
                  <a:lnTo>
                    <a:pt x="18999" y="0"/>
                  </a:lnTo>
                  <a:lnTo>
                    <a:pt x="16535" y="50"/>
                  </a:lnTo>
                  <a:lnTo>
                    <a:pt x="4432" y="355"/>
                  </a:lnTo>
                  <a:lnTo>
                    <a:pt x="1955" y="419"/>
                  </a:lnTo>
                  <a:lnTo>
                    <a:pt x="0" y="2476"/>
                  </a:lnTo>
                  <a:lnTo>
                    <a:pt x="63" y="4952"/>
                  </a:lnTo>
                  <a:lnTo>
                    <a:pt x="368" y="17043"/>
                  </a:lnTo>
                  <a:lnTo>
                    <a:pt x="431" y="19519"/>
                  </a:lnTo>
                  <a:lnTo>
                    <a:pt x="2489" y="21475"/>
                  </a:lnTo>
                  <a:lnTo>
                    <a:pt x="4953" y="21412"/>
                  </a:lnTo>
                  <a:lnTo>
                    <a:pt x="17056" y="21120"/>
                  </a:lnTo>
                  <a:lnTo>
                    <a:pt x="19532" y="21056"/>
                  </a:lnTo>
                  <a:lnTo>
                    <a:pt x="21488" y="18999"/>
                  </a:lnTo>
                  <a:lnTo>
                    <a:pt x="21424" y="16522"/>
                  </a:lnTo>
                  <a:lnTo>
                    <a:pt x="21120" y="4419"/>
                  </a:lnTo>
                  <a:close/>
                </a:path>
              </a:pathLst>
            </a:custGeom>
            <a:ln w="3175">
              <a:solidFill>
                <a:srgbClr val="808285"/>
              </a:solidFill>
            </a:ln>
          </p:spPr>
          <p:txBody>
            <a:bodyPr wrap="square" lIns="0" tIns="0" rIns="0" bIns="0" rtlCol="0"/>
            <a:lstStyle/>
            <a:p/>
          </p:txBody>
        </p:sp>
        <p:sp>
          <p:nvSpPr>
            <p:cNvPr id="158" name="object 158" descr=""/>
            <p:cNvSpPr/>
            <p:nvPr/>
          </p:nvSpPr>
          <p:spPr>
            <a:xfrm>
              <a:off x="3503985" y="3286073"/>
              <a:ext cx="21590" cy="21590"/>
            </a:xfrm>
            <a:custGeom>
              <a:avLst/>
              <a:gdLst/>
              <a:ahLst/>
              <a:cxnLst/>
              <a:rect l="l" t="t" r="r" b="b"/>
              <a:pathLst>
                <a:path w="21589" h="21589">
                  <a:moveTo>
                    <a:pt x="21120" y="4432"/>
                  </a:moveTo>
                  <a:lnTo>
                    <a:pt x="21056" y="1955"/>
                  </a:lnTo>
                  <a:lnTo>
                    <a:pt x="18999" y="0"/>
                  </a:lnTo>
                  <a:lnTo>
                    <a:pt x="16535" y="63"/>
                  </a:lnTo>
                  <a:lnTo>
                    <a:pt x="4432" y="368"/>
                  </a:lnTo>
                  <a:lnTo>
                    <a:pt x="1955" y="431"/>
                  </a:lnTo>
                  <a:lnTo>
                    <a:pt x="0" y="2489"/>
                  </a:lnTo>
                  <a:lnTo>
                    <a:pt x="63" y="4953"/>
                  </a:lnTo>
                  <a:lnTo>
                    <a:pt x="368" y="17056"/>
                  </a:lnTo>
                  <a:lnTo>
                    <a:pt x="419" y="19532"/>
                  </a:lnTo>
                  <a:lnTo>
                    <a:pt x="2489" y="21488"/>
                  </a:lnTo>
                  <a:lnTo>
                    <a:pt x="4953" y="21424"/>
                  </a:lnTo>
                  <a:lnTo>
                    <a:pt x="17056" y="21120"/>
                  </a:lnTo>
                  <a:lnTo>
                    <a:pt x="19532" y="21069"/>
                  </a:lnTo>
                  <a:lnTo>
                    <a:pt x="21488" y="18999"/>
                  </a:lnTo>
                  <a:lnTo>
                    <a:pt x="21424" y="16535"/>
                  </a:lnTo>
                  <a:lnTo>
                    <a:pt x="21120" y="4432"/>
                  </a:lnTo>
                  <a:close/>
                </a:path>
              </a:pathLst>
            </a:custGeom>
            <a:ln w="3175">
              <a:solidFill>
                <a:srgbClr val="808285"/>
              </a:solidFill>
            </a:ln>
          </p:spPr>
          <p:txBody>
            <a:bodyPr wrap="square" lIns="0" tIns="0" rIns="0" bIns="0" rtlCol="0"/>
            <a:lstStyle/>
            <a:p/>
          </p:txBody>
        </p:sp>
        <p:sp>
          <p:nvSpPr>
            <p:cNvPr id="159" name="object 159" descr=""/>
            <p:cNvSpPr/>
            <p:nvPr/>
          </p:nvSpPr>
          <p:spPr>
            <a:xfrm>
              <a:off x="3478362" y="3286724"/>
              <a:ext cx="21590" cy="21590"/>
            </a:xfrm>
            <a:custGeom>
              <a:avLst/>
              <a:gdLst/>
              <a:ahLst/>
              <a:cxnLst/>
              <a:rect l="l" t="t" r="r" b="b"/>
              <a:pathLst>
                <a:path w="21589" h="21589">
                  <a:moveTo>
                    <a:pt x="21120" y="4419"/>
                  </a:moveTo>
                  <a:lnTo>
                    <a:pt x="21056" y="1943"/>
                  </a:lnTo>
                  <a:lnTo>
                    <a:pt x="18999" y="0"/>
                  </a:lnTo>
                  <a:lnTo>
                    <a:pt x="16535" y="50"/>
                  </a:lnTo>
                  <a:lnTo>
                    <a:pt x="4432" y="355"/>
                  </a:lnTo>
                  <a:lnTo>
                    <a:pt x="1955" y="419"/>
                  </a:lnTo>
                  <a:lnTo>
                    <a:pt x="0" y="2476"/>
                  </a:lnTo>
                  <a:lnTo>
                    <a:pt x="63" y="4953"/>
                  </a:lnTo>
                  <a:lnTo>
                    <a:pt x="368" y="17043"/>
                  </a:lnTo>
                  <a:lnTo>
                    <a:pt x="431" y="19519"/>
                  </a:lnTo>
                  <a:lnTo>
                    <a:pt x="2489" y="21475"/>
                  </a:lnTo>
                  <a:lnTo>
                    <a:pt x="4953" y="21412"/>
                  </a:lnTo>
                  <a:lnTo>
                    <a:pt x="17056" y="21107"/>
                  </a:lnTo>
                  <a:lnTo>
                    <a:pt x="19532" y="21043"/>
                  </a:lnTo>
                  <a:lnTo>
                    <a:pt x="21488" y="18999"/>
                  </a:lnTo>
                  <a:lnTo>
                    <a:pt x="21424" y="16522"/>
                  </a:lnTo>
                  <a:lnTo>
                    <a:pt x="21120" y="4419"/>
                  </a:lnTo>
                  <a:close/>
                </a:path>
              </a:pathLst>
            </a:custGeom>
            <a:ln w="3175">
              <a:solidFill>
                <a:srgbClr val="808285"/>
              </a:solidFill>
            </a:ln>
          </p:spPr>
          <p:txBody>
            <a:bodyPr wrap="square" lIns="0" tIns="0" rIns="0" bIns="0" rtlCol="0"/>
            <a:lstStyle/>
            <a:p/>
          </p:txBody>
        </p:sp>
        <p:pic>
          <p:nvPicPr>
            <p:cNvPr id="160" name="object 160" descr=""/>
            <p:cNvPicPr/>
            <p:nvPr/>
          </p:nvPicPr>
          <p:blipFill>
            <a:blip r:embed="rId52" cstate="print"/>
            <a:stretch>
              <a:fillRect/>
            </a:stretch>
          </p:blipFill>
          <p:spPr>
            <a:xfrm>
              <a:off x="3888029" y="2694651"/>
              <a:ext cx="198915" cy="437286"/>
            </a:xfrm>
            <a:prstGeom prst="rect">
              <a:avLst/>
            </a:prstGeom>
          </p:spPr>
        </p:pic>
        <p:pic>
          <p:nvPicPr>
            <p:cNvPr id="161" name="object 161" descr=""/>
            <p:cNvPicPr/>
            <p:nvPr/>
          </p:nvPicPr>
          <p:blipFill>
            <a:blip r:embed="rId53" cstate="print"/>
            <a:stretch>
              <a:fillRect/>
            </a:stretch>
          </p:blipFill>
          <p:spPr>
            <a:xfrm>
              <a:off x="3923766" y="3047657"/>
              <a:ext cx="46405" cy="97396"/>
            </a:xfrm>
            <a:prstGeom prst="rect">
              <a:avLst/>
            </a:prstGeom>
          </p:spPr>
        </p:pic>
        <p:sp>
          <p:nvSpPr>
            <p:cNvPr id="162" name="object 162" descr=""/>
            <p:cNvSpPr/>
            <p:nvPr/>
          </p:nvSpPr>
          <p:spPr>
            <a:xfrm>
              <a:off x="3923772" y="3047918"/>
              <a:ext cx="29209" cy="92075"/>
            </a:xfrm>
            <a:custGeom>
              <a:avLst/>
              <a:gdLst/>
              <a:ahLst/>
              <a:cxnLst/>
              <a:rect l="l" t="t" r="r" b="b"/>
              <a:pathLst>
                <a:path w="29210" h="92075">
                  <a:moveTo>
                    <a:pt x="18160" y="0"/>
                  </a:moveTo>
                  <a:lnTo>
                    <a:pt x="0" y="21399"/>
                  </a:lnTo>
                  <a:lnTo>
                    <a:pt x="8102" y="86245"/>
                  </a:lnTo>
                  <a:lnTo>
                    <a:pt x="29095" y="91909"/>
                  </a:lnTo>
                  <a:lnTo>
                    <a:pt x="18160" y="0"/>
                  </a:lnTo>
                  <a:close/>
                </a:path>
              </a:pathLst>
            </a:custGeom>
            <a:solidFill>
              <a:srgbClr val="414042"/>
            </a:solidFill>
          </p:spPr>
          <p:txBody>
            <a:bodyPr wrap="square" lIns="0" tIns="0" rIns="0" bIns="0" rtlCol="0"/>
            <a:lstStyle/>
            <a:p/>
          </p:txBody>
        </p:sp>
        <p:pic>
          <p:nvPicPr>
            <p:cNvPr id="163" name="object 163" descr=""/>
            <p:cNvPicPr/>
            <p:nvPr/>
          </p:nvPicPr>
          <p:blipFill>
            <a:blip r:embed="rId54" cstate="print"/>
            <a:stretch>
              <a:fillRect/>
            </a:stretch>
          </p:blipFill>
          <p:spPr>
            <a:xfrm>
              <a:off x="2940504" y="2720276"/>
              <a:ext cx="218023" cy="432765"/>
            </a:xfrm>
            <a:prstGeom prst="rect">
              <a:avLst/>
            </a:prstGeom>
          </p:spPr>
        </p:pic>
        <p:pic>
          <p:nvPicPr>
            <p:cNvPr id="164" name="object 164" descr=""/>
            <p:cNvPicPr/>
            <p:nvPr/>
          </p:nvPicPr>
          <p:blipFill>
            <a:blip r:embed="rId55" cstate="print"/>
            <a:stretch>
              <a:fillRect/>
            </a:stretch>
          </p:blipFill>
          <p:spPr>
            <a:xfrm>
              <a:off x="3078784" y="3068599"/>
              <a:ext cx="42570" cy="98717"/>
            </a:xfrm>
            <a:prstGeom prst="rect">
              <a:avLst/>
            </a:prstGeom>
          </p:spPr>
        </p:pic>
        <p:sp>
          <p:nvSpPr>
            <p:cNvPr id="165" name="object 165" descr=""/>
            <p:cNvSpPr/>
            <p:nvPr/>
          </p:nvSpPr>
          <p:spPr>
            <a:xfrm>
              <a:off x="2807843" y="2664015"/>
              <a:ext cx="1431290" cy="497205"/>
            </a:xfrm>
            <a:custGeom>
              <a:avLst/>
              <a:gdLst/>
              <a:ahLst/>
              <a:cxnLst/>
              <a:rect l="l" t="t" r="r" b="b"/>
              <a:pathLst>
                <a:path w="1431289" h="497205">
                  <a:moveTo>
                    <a:pt x="313512" y="425323"/>
                  </a:moveTo>
                  <a:lnTo>
                    <a:pt x="294297" y="404863"/>
                  </a:lnTo>
                  <a:lnTo>
                    <a:pt x="287959" y="497205"/>
                  </a:lnTo>
                  <a:lnTo>
                    <a:pt x="310489" y="489394"/>
                  </a:lnTo>
                  <a:lnTo>
                    <a:pt x="313512" y="425323"/>
                  </a:lnTo>
                  <a:close/>
                </a:path>
                <a:path w="1431289" h="497205">
                  <a:moveTo>
                    <a:pt x="1430883" y="0"/>
                  </a:moveTo>
                  <a:lnTo>
                    <a:pt x="0" y="0"/>
                  </a:lnTo>
                  <a:lnTo>
                    <a:pt x="0" y="65430"/>
                  </a:lnTo>
                  <a:lnTo>
                    <a:pt x="1430883" y="96735"/>
                  </a:lnTo>
                  <a:lnTo>
                    <a:pt x="1430883" y="0"/>
                  </a:lnTo>
                  <a:close/>
                </a:path>
              </a:pathLst>
            </a:custGeom>
            <a:solidFill>
              <a:srgbClr val="414042"/>
            </a:solidFill>
          </p:spPr>
          <p:txBody>
            <a:bodyPr wrap="square" lIns="0" tIns="0" rIns="0" bIns="0" rtlCol="0"/>
            <a:lstStyle/>
            <a:p/>
          </p:txBody>
        </p:sp>
        <p:pic>
          <p:nvPicPr>
            <p:cNvPr id="166" name="object 166" descr=""/>
            <p:cNvPicPr/>
            <p:nvPr/>
          </p:nvPicPr>
          <p:blipFill>
            <a:blip r:embed="rId56" cstate="print"/>
            <a:stretch>
              <a:fillRect/>
            </a:stretch>
          </p:blipFill>
          <p:spPr>
            <a:xfrm>
              <a:off x="3425179" y="2664004"/>
              <a:ext cx="173405" cy="145046"/>
            </a:xfrm>
            <a:prstGeom prst="rect">
              <a:avLst/>
            </a:prstGeom>
          </p:spPr>
        </p:pic>
        <p:pic>
          <p:nvPicPr>
            <p:cNvPr id="167" name="object 167" descr=""/>
            <p:cNvPicPr/>
            <p:nvPr/>
          </p:nvPicPr>
          <p:blipFill>
            <a:blip r:embed="rId57" cstate="print"/>
            <a:stretch>
              <a:fillRect/>
            </a:stretch>
          </p:blipFill>
          <p:spPr>
            <a:xfrm>
              <a:off x="3429736" y="2751556"/>
              <a:ext cx="164287" cy="48196"/>
            </a:xfrm>
            <a:prstGeom prst="rect">
              <a:avLst/>
            </a:prstGeom>
          </p:spPr>
        </p:pic>
        <p:pic>
          <p:nvPicPr>
            <p:cNvPr id="168" name="object 168" descr=""/>
            <p:cNvPicPr/>
            <p:nvPr/>
          </p:nvPicPr>
          <p:blipFill>
            <a:blip r:embed="rId58" cstate="print"/>
            <a:stretch>
              <a:fillRect/>
            </a:stretch>
          </p:blipFill>
          <p:spPr>
            <a:xfrm>
              <a:off x="2809201" y="3203651"/>
              <a:ext cx="1429537" cy="267296"/>
            </a:xfrm>
            <a:prstGeom prst="rect">
              <a:avLst/>
            </a:prstGeom>
          </p:spPr>
        </p:pic>
        <p:sp>
          <p:nvSpPr>
            <p:cNvPr id="169" name="object 169" descr=""/>
            <p:cNvSpPr/>
            <p:nvPr/>
          </p:nvSpPr>
          <p:spPr>
            <a:xfrm>
              <a:off x="3206673" y="3214841"/>
              <a:ext cx="55880" cy="46355"/>
            </a:xfrm>
            <a:custGeom>
              <a:avLst/>
              <a:gdLst/>
              <a:ahLst/>
              <a:cxnLst/>
              <a:rect l="l" t="t" r="r" b="b"/>
              <a:pathLst>
                <a:path w="55879" h="46354">
                  <a:moveTo>
                    <a:pt x="55854" y="0"/>
                  </a:moveTo>
                  <a:lnTo>
                    <a:pt x="6464" y="10134"/>
                  </a:lnTo>
                  <a:lnTo>
                    <a:pt x="0" y="35979"/>
                  </a:lnTo>
                  <a:lnTo>
                    <a:pt x="49656" y="46189"/>
                  </a:lnTo>
                  <a:lnTo>
                    <a:pt x="47980" y="41287"/>
                  </a:lnTo>
                  <a:lnTo>
                    <a:pt x="47015" y="36055"/>
                  </a:lnTo>
                  <a:lnTo>
                    <a:pt x="46875" y="30594"/>
                  </a:lnTo>
                  <a:lnTo>
                    <a:pt x="47330" y="22259"/>
                  </a:lnTo>
                  <a:lnTo>
                    <a:pt x="49045" y="14316"/>
                  </a:lnTo>
                  <a:lnTo>
                    <a:pt x="51920" y="6862"/>
                  </a:lnTo>
                  <a:lnTo>
                    <a:pt x="55854" y="0"/>
                  </a:lnTo>
                  <a:close/>
                </a:path>
              </a:pathLst>
            </a:custGeom>
            <a:solidFill>
              <a:srgbClr val="58595B"/>
            </a:solidFill>
          </p:spPr>
          <p:txBody>
            <a:bodyPr wrap="square" lIns="0" tIns="0" rIns="0" bIns="0" rtlCol="0"/>
            <a:lstStyle/>
            <a:p/>
          </p:txBody>
        </p:sp>
        <p:sp>
          <p:nvSpPr>
            <p:cNvPr id="170" name="object 170" descr=""/>
            <p:cNvSpPr/>
            <p:nvPr/>
          </p:nvSpPr>
          <p:spPr>
            <a:xfrm>
              <a:off x="3212191" y="3215274"/>
              <a:ext cx="49530" cy="42545"/>
            </a:xfrm>
            <a:custGeom>
              <a:avLst/>
              <a:gdLst/>
              <a:ahLst/>
              <a:cxnLst/>
              <a:rect l="l" t="t" r="r" b="b"/>
              <a:pathLst>
                <a:path w="49529" h="42545">
                  <a:moveTo>
                    <a:pt x="49428" y="0"/>
                  </a:moveTo>
                  <a:lnTo>
                    <a:pt x="44742" y="1308"/>
                  </a:lnTo>
                  <a:lnTo>
                    <a:pt x="5676" y="9321"/>
                  </a:lnTo>
                  <a:lnTo>
                    <a:pt x="0" y="31991"/>
                  </a:lnTo>
                  <a:lnTo>
                    <a:pt x="45110" y="42189"/>
                  </a:lnTo>
                  <a:lnTo>
                    <a:pt x="45631" y="42303"/>
                  </a:lnTo>
                  <a:lnTo>
                    <a:pt x="43954" y="37388"/>
                  </a:lnTo>
                  <a:lnTo>
                    <a:pt x="42989" y="32156"/>
                  </a:lnTo>
                  <a:lnTo>
                    <a:pt x="42849" y="26708"/>
                  </a:lnTo>
                  <a:lnTo>
                    <a:pt x="43156" y="19556"/>
                  </a:lnTo>
                  <a:lnTo>
                    <a:pt x="44396" y="12677"/>
                  </a:lnTo>
                  <a:lnTo>
                    <a:pt x="46507" y="6137"/>
                  </a:lnTo>
                  <a:lnTo>
                    <a:pt x="49428" y="0"/>
                  </a:lnTo>
                  <a:close/>
                </a:path>
              </a:pathLst>
            </a:custGeom>
            <a:solidFill>
              <a:srgbClr val="939598"/>
            </a:solidFill>
          </p:spPr>
          <p:txBody>
            <a:bodyPr wrap="square" lIns="0" tIns="0" rIns="0" bIns="0" rtlCol="0"/>
            <a:lstStyle/>
            <a:p/>
          </p:txBody>
        </p:sp>
        <p:sp>
          <p:nvSpPr>
            <p:cNvPr id="171" name="object 171" descr=""/>
            <p:cNvSpPr/>
            <p:nvPr/>
          </p:nvSpPr>
          <p:spPr>
            <a:xfrm>
              <a:off x="3212199" y="3215655"/>
              <a:ext cx="49530" cy="31750"/>
            </a:xfrm>
            <a:custGeom>
              <a:avLst/>
              <a:gdLst/>
              <a:ahLst/>
              <a:cxnLst/>
              <a:rect l="l" t="t" r="r" b="b"/>
              <a:pathLst>
                <a:path w="49529" h="31750">
                  <a:moveTo>
                    <a:pt x="49250" y="0"/>
                  </a:moveTo>
                  <a:lnTo>
                    <a:pt x="5676" y="8940"/>
                  </a:lnTo>
                  <a:lnTo>
                    <a:pt x="0" y="31610"/>
                  </a:lnTo>
                </a:path>
              </a:pathLst>
            </a:custGeom>
            <a:ln w="3175">
              <a:solidFill>
                <a:srgbClr val="FFFFFF"/>
              </a:solidFill>
            </a:ln>
          </p:spPr>
          <p:txBody>
            <a:bodyPr wrap="square" lIns="0" tIns="0" rIns="0" bIns="0" rtlCol="0"/>
            <a:lstStyle/>
            <a:p/>
          </p:txBody>
        </p:sp>
        <p:pic>
          <p:nvPicPr>
            <p:cNvPr id="172" name="object 172" descr=""/>
            <p:cNvPicPr/>
            <p:nvPr/>
          </p:nvPicPr>
          <p:blipFill>
            <a:blip r:embed="rId59" cstate="print"/>
            <a:stretch>
              <a:fillRect/>
            </a:stretch>
          </p:blipFill>
          <p:spPr>
            <a:xfrm>
              <a:off x="3339325" y="3200260"/>
              <a:ext cx="76657" cy="69151"/>
            </a:xfrm>
            <a:prstGeom prst="rect">
              <a:avLst/>
            </a:prstGeom>
          </p:spPr>
        </p:pic>
        <p:sp>
          <p:nvSpPr>
            <p:cNvPr id="173" name="object 173" descr=""/>
            <p:cNvSpPr/>
            <p:nvPr/>
          </p:nvSpPr>
          <p:spPr>
            <a:xfrm>
              <a:off x="3347754" y="3212716"/>
              <a:ext cx="57785" cy="46355"/>
            </a:xfrm>
            <a:custGeom>
              <a:avLst/>
              <a:gdLst/>
              <a:ahLst/>
              <a:cxnLst/>
              <a:rect l="l" t="t" r="r" b="b"/>
              <a:pathLst>
                <a:path w="57785" h="46354">
                  <a:moveTo>
                    <a:pt x="0" y="0"/>
                  </a:moveTo>
                  <a:lnTo>
                    <a:pt x="10629" y="35560"/>
                  </a:lnTo>
                  <a:lnTo>
                    <a:pt x="9918" y="40843"/>
                  </a:lnTo>
                  <a:lnTo>
                    <a:pt x="8496" y="45821"/>
                  </a:lnTo>
                  <a:lnTo>
                    <a:pt x="57581" y="33147"/>
                  </a:lnTo>
                  <a:lnTo>
                    <a:pt x="49834" y="7658"/>
                  </a:lnTo>
                  <a:lnTo>
                    <a:pt x="0" y="0"/>
                  </a:lnTo>
                  <a:close/>
                </a:path>
              </a:pathLst>
            </a:custGeom>
            <a:solidFill>
              <a:srgbClr val="58595B"/>
            </a:solidFill>
          </p:spPr>
          <p:txBody>
            <a:bodyPr wrap="square" lIns="0" tIns="0" rIns="0" bIns="0" rtlCol="0"/>
            <a:lstStyle/>
            <a:p/>
          </p:txBody>
        </p:sp>
        <p:sp>
          <p:nvSpPr>
            <p:cNvPr id="174" name="object 174" descr=""/>
            <p:cNvSpPr/>
            <p:nvPr/>
          </p:nvSpPr>
          <p:spPr>
            <a:xfrm>
              <a:off x="3348680" y="3213091"/>
              <a:ext cx="51435" cy="42545"/>
            </a:xfrm>
            <a:custGeom>
              <a:avLst/>
              <a:gdLst/>
              <a:ahLst/>
              <a:cxnLst/>
              <a:rect l="l" t="t" r="r" b="b"/>
              <a:pathLst>
                <a:path w="51435" h="42545">
                  <a:moveTo>
                    <a:pt x="0" y="0"/>
                  </a:moveTo>
                  <a:lnTo>
                    <a:pt x="8039" y="31800"/>
                  </a:lnTo>
                  <a:lnTo>
                    <a:pt x="7340" y="37083"/>
                  </a:lnTo>
                  <a:lnTo>
                    <a:pt x="5905" y="42062"/>
                  </a:lnTo>
                  <a:lnTo>
                    <a:pt x="6426" y="41935"/>
                  </a:lnTo>
                  <a:lnTo>
                    <a:pt x="50965" y="29502"/>
                  </a:lnTo>
                  <a:lnTo>
                    <a:pt x="44170" y="7137"/>
                  </a:lnTo>
                  <a:lnTo>
                    <a:pt x="4749" y="1079"/>
                  </a:lnTo>
                  <a:lnTo>
                    <a:pt x="0" y="0"/>
                  </a:lnTo>
                  <a:close/>
                </a:path>
              </a:pathLst>
            </a:custGeom>
            <a:solidFill>
              <a:srgbClr val="939598"/>
            </a:solidFill>
          </p:spPr>
          <p:txBody>
            <a:bodyPr wrap="square" lIns="0" tIns="0" rIns="0" bIns="0" rtlCol="0"/>
            <a:lstStyle/>
            <a:p/>
          </p:txBody>
        </p:sp>
        <p:sp>
          <p:nvSpPr>
            <p:cNvPr id="175" name="object 175" descr=""/>
            <p:cNvSpPr/>
            <p:nvPr/>
          </p:nvSpPr>
          <p:spPr>
            <a:xfrm>
              <a:off x="3348873" y="3213474"/>
              <a:ext cx="50800" cy="29209"/>
            </a:xfrm>
            <a:custGeom>
              <a:avLst/>
              <a:gdLst/>
              <a:ahLst/>
              <a:cxnLst/>
              <a:rect l="l" t="t" r="r" b="b"/>
              <a:pathLst>
                <a:path w="50800" h="29210">
                  <a:moveTo>
                    <a:pt x="0" y="0"/>
                  </a:moveTo>
                  <a:lnTo>
                    <a:pt x="43980" y="6756"/>
                  </a:lnTo>
                  <a:lnTo>
                    <a:pt x="50774" y="29121"/>
                  </a:lnTo>
                </a:path>
              </a:pathLst>
            </a:custGeom>
            <a:ln w="3175">
              <a:solidFill>
                <a:srgbClr val="FFFFFF"/>
              </a:solidFill>
            </a:ln>
          </p:spPr>
          <p:txBody>
            <a:bodyPr wrap="square" lIns="0" tIns="0" rIns="0" bIns="0" rtlCol="0"/>
            <a:lstStyle/>
            <a:p/>
          </p:txBody>
        </p:sp>
        <p:pic>
          <p:nvPicPr>
            <p:cNvPr id="176" name="object 176" descr=""/>
            <p:cNvPicPr/>
            <p:nvPr/>
          </p:nvPicPr>
          <p:blipFill>
            <a:blip r:embed="rId60" cstate="print"/>
            <a:stretch>
              <a:fillRect/>
            </a:stretch>
          </p:blipFill>
          <p:spPr>
            <a:xfrm>
              <a:off x="3174448" y="3098736"/>
              <a:ext cx="262178" cy="262220"/>
            </a:xfrm>
            <a:prstGeom prst="rect">
              <a:avLst/>
            </a:prstGeom>
          </p:spPr>
        </p:pic>
        <p:pic>
          <p:nvPicPr>
            <p:cNvPr id="177" name="object 177" descr=""/>
            <p:cNvPicPr/>
            <p:nvPr/>
          </p:nvPicPr>
          <p:blipFill>
            <a:blip r:embed="rId61" cstate="print"/>
            <a:stretch>
              <a:fillRect/>
            </a:stretch>
          </p:blipFill>
          <p:spPr>
            <a:xfrm>
              <a:off x="3253727" y="3190367"/>
              <a:ext cx="104241" cy="104266"/>
            </a:xfrm>
            <a:prstGeom prst="rect">
              <a:avLst/>
            </a:prstGeom>
          </p:spPr>
        </p:pic>
        <p:pic>
          <p:nvPicPr>
            <p:cNvPr id="178" name="object 178" descr=""/>
            <p:cNvPicPr/>
            <p:nvPr/>
          </p:nvPicPr>
          <p:blipFill>
            <a:blip r:embed="rId62" cstate="print"/>
            <a:stretch>
              <a:fillRect/>
            </a:stretch>
          </p:blipFill>
          <p:spPr>
            <a:xfrm>
              <a:off x="3252943" y="3189596"/>
              <a:ext cx="105816" cy="105816"/>
            </a:xfrm>
            <a:prstGeom prst="rect">
              <a:avLst/>
            </a:prstGeom>
          </p:spPr>
        </p:pic>
      </p:grpSp>
      <p:grpSp>
        <p:nvGrpSpPr>
          <p:cNvPr id="179" name="object 179" descr=""/>
          <p:cNvGrpSpPr/>
          <p:nvPr/>
        </p:nvGrpSpPr>
        <p:grpSpPr>
          <a:xfrm>
            <a:off x="4287837" y="2664002"/>
            <a:ext cx="1433195" cy="807085"/>
            <a:chOff x="4287837" y="2664002"/>
            <a:chExt cx="1433195" cy="807085"/>
          </a:xfrm>
        </p:grpSpPr>
        <p:pic>
          <p:nvPicPr>
            <p:cNvPr id="180" name="object 180" descr=""/>
            <p:cNvPicPr/>
            <p:nvPr/>
          </p:nvPicPr>
          <p:blipFill>
            <a:blip r:embed="rId63" cstate="print"/>
            <a:stretch>
              <a:fillRect/>
            </a:stretch>
          </p:blipFill>
          <p:spPr>
            <a:xfrm>
              <a:off x="4287837" y="2664002"/>
              <a:ext cx="1433067" cy="806945"/>
            </a:xfrm>
            <a:prstGeom prst="rect">
              <a:avLst/>
            </a:prstGeom>
          </p:spPr>
        </p:pic>
        <p:sp>
          <p:nvSpPr>
            <p:cNvPr id="181" name="object 181" descr=""/>
            <p:cNvSpPr/>
            <p:nvPr/>
          </p:nvSpPr>
          <p:spPr>
            <a:xfrm>
              <a:off x="4287837" y="2903609"/>
              <a:ext cx="1433195" cy="567690"/>
            </a:xfrm>
            <a:custGeom>
              <a:avLst/>
              <a:gdLst/>
              <a:ahLst/>
              <a:cxnLst/>
              <a:rect l="l" t="t" r="r" b="b"/>
              <a:pathLst>
                <a:path w="1433195" h="567689">
                  <a:moveTo>
                    <a:pt x="941964" y="0"/>
                  </a:moveTo>
                  <a:lnTo>
                    <a:pt x="476123" y="33503"/>
                  </a:lnTo>
                  <a:lnTo>
                    <a:pt x="0" y="136493"/>
                  </a:lnTo>
                  <a:lnTo>
                    <a:pt x="0" y="567338"/>
                  </a:lnTo>
                  <a:lnTo>
                    <a:pt x="1433068" y="567338"/>
                  </a:lnTo>
                  <a:lnTo>
                    <a:pt x="1433068" y="12226"/>
                  </a:lnTo>
                  <a:lnTo>
                    <a:pt x="1295044" y="3822"/>
                  </a:lnTo>
                  <a:lnTo>
                    <a:pt x="941964" y="0"/>
                  </a:lnTo>
                  <a:close/>
                </a:path>
              </a:pathLst>
            </a:custGeom>
            <a:solidFill>
              <a:srgbClr val="91B1B6"/>
            </a:solidFill>
          </p:spPr>
          <p:txBody>
            <a:bodyPr wrap="square" lIns="0" tIns="0" rIns="0" bIns="0" rtlCol="0"/>
            <a:lstStyle/>
            <a:p/>
          </p:txBody>
        </p:sp>
        <p:sp>
          <p:nvSpPr>
            <p:cNvPr id="182" name="object 182" descr=""/>
            <p:cNvSpPr/>
            <p:nvPr/>
          </p:nvSpPr>
          <p:spPr>
            <a:xfrm>
              <a:off x="4289697" y="2929983"/>
              <a:ext cx="1431290" cy="541020"/>
            </a:xfrm>
            <a:custGeom>
              <a:avLst/>
              <a:gdLst/>
              <a:ahLst/>
              <a:cxnLst/>
              <a:rect l="l" t="t" r="r" b="b"/>
              <a:pathLst>
                <a:path w="1431289" h="541020">
                  <a:moveTo>
                    <a:pt x="1431208" y="0"/>
                  </a:moveTo>
                  <a:lnTo>
                    <a:pt x="1271635" y="498"/>
                  </a:lnTo>
                  <a:lnTo>
                    <a:pt x="880409" y="16075"/>
                  </a:lnTo>
                  <a:lnTo>
                    <a:pt x="408070" y="67792"/>
                  </a:lnTo>
                  <a:lnTo>
                    <a:pt x="1650" y="176722"/>
                  </a:lnTo>
                  <a:lnTo>
                    <a:pt x="0" y="540964"/>
                  </a:lnTo>
                  <a:lnTo>
                    <a:pt x="1431208" y="540964"/>
                  </a:lnTo>
                  <a:lnTo>
                    <a:pt x="1431208" y="0"/>
                  </a:lnTo>
                  <a:close/>
                </a:path>
              </a:pathLst>
            </a:custGeom>
            <a:solidFill>
              <a:srgbClr val="BCBEC0"/>
            </a:solidFill>
          </p:spPr>
          <p:txBody>
            <a:bodyPr wrap="square" lIns="0" tIns="0" rIns="0" bIns="0" rtlCol="0"/>
            <a:lstStyle/>
            <a:p/>
          </p:txBody>
        </p:sp>
        <p:sp>
          <p:nvSpPr>
            <p:cNvPr id="183" name="object 183" descr=""/>
            <p:cNvSpPr/>
            <p:nvPr/>
          </p:nvSpPr>
          <p:spPr>
            <a:xfrm>
              <a:off x="4287837" y="2929483"/>
              <a:ext cx="1433195" cy="314325"/>
            </a:xfrm>
            <a:custGeom>
              <a:avLst/>
              <a:gdLst/>
              <a:ahLst/>
              <a:cxnLst/>
              <a:rect l="l" t="t" r="r" b="b"/>
              <a:pathLst>
                <a:path w="1433195" h="314325">
                  <a:moveTo>
                    <a:pt x="34582" y="298564"/>
                  </a:moveTo>
                  <a:lnTo>
                    <a:pt x="18275" y="289788"/>
                  </a:lnTo>
                  <a:lnTo>
                    <a:pt x="0" y="297916"/>
                  </a:lnTo>
                  <a:lnTo>
                    <a:pt x="0" y="313715"/>
                  </a:lnTo>
                  <a:lnTo>
                    <a:pt x="34582" y="298564"/>
                  </a:lnTo>
                  <a:close/>
                </a:path>
                <a:path w="1433195" h="314325">
                  <a:moveTo>
                    <a:pt x="307238" y="191630"/>
                  </a:moveTo>
                  <a:lnTo>
                    <a:pt x="302590" y="178181"/>
                  </a:lnTo>
                  <a:lnTo>
                    <a:pt x="245071" y="198589"/>
                  </a:lnTo>
                  <a:lnTo>
                    <a:pt x="187769" y="220002"/>
                  </a:lnTo>
                  <a:lnTo>
                    <a:pt x="192849" y="233273"/>
                  </a:lnTo>
                  <a:lnTo>
                    <a:pt x="249936" y="211950"/>
                  </a:lnTo>
                  <a:lnTo>
                    <a:pt x="307238" y="191630"/>
                  </a:lnTo>
                  <a:close/>
                </a:path>
                <a:path w="1433195" h="314325">
                  <a:moveTo>
                    <a:pt x="608596" y="100558"/>
                  </a:moveTo>
                  <a:lnTo>
                    <a:pt x="592797" y="90017"/>
                  </a:lnTo>
                  <a:lnTo>
                    <a:pt x="563740" y="97688"/>
                  </a:lnTo>
                  <a:lnTo>
                    <a:pt x="477342" y="122821"/>
                  </a:lnTo>
                  <a:lnTo>
                    <a:pt x="489051" y="134785"/>
                  </a:lnTo>
                  <a:lnTo>
                    <a:pt x="578942" y="108445"/>
                  </a:lnTo>
                  <a:lnTo>
                    <a:pt x="608596" y="100558"/>
                  </a:lnTo>
                  <a:close/>
                </a:path>
                <a:path w="1433195" h="314325">
                  <a:moveTo>
                    <a:pt x="906132" y="39204"/>
                  </a:moveTo>
                  <a:lnTo>
                    <a:pt x="891921" y="31038"/>
                  </a:lnTo>
                  <a:lnTo>
                    <a:pt x="833247" y="40551"/>
                  </a:lnTo>
                  <a:lnTo>
                    <a:pt x="804037" y="45732"/>
                  </a:lnTo>
                  <a:lnTo>
                    <a:pt x="774331" y="51308"/>
                  </a:lnTo>
                  <a:lnTo>
                    <a:pt x="789749" y="61582"/>
                  </a:lnTo>
                  <a:lnTo>
                    <a:pt x="877341" y="44500"/>
                  </a:lnTo>
                  <a:lnTo>
                    <a:pt x="906132" y="39204"/>
                  </a:lnTo>
                  <a:close/>
                </a:path>
                <a:path w="1433195" h="314325">
                  <a:moveTo>
                    <a:pt x="1208951" y="12090"/>
                  </a:moveTo>
                  <a:lnTo>
                    <a:pt x="1198880" y="0"/>
                  </a:lnTo>
                  <a:lnTo>
                    <a:pt x="1168946" y="1460"/>
                  </a:lnTo>
                  <a:lnTo>
                    <a:pt x="1138555" y="3314"/>
                  </a:lnTo>
                  <a:lnTo>
                    <a:pt x="1107821" y="5562"/>
                  </a:lnTo>
                  <a:lnTo>
                    <a:pt x="1076833" y="8178"/>
                  </a:lnTo>
                  <a:lnTo>
                    <a:pt x="1092034" y="19456"/>
                  </a:lnTo>
                  <a:lnTo>
                    <a:pt x="1122146" y="16967"/>
                  </a:lnTo>
                  <a:lnTo>
                    <a:pt x="1151191" y="14998"/>
                  </a:lnTo>
                  <a:lnTo>
                    <a:pt x="1208951" y="12090"/>
                  </a:lnTo>
                  <a:close/>
                </a:path>
                <a:path w="1433195" h="314325">
                  <a:moveTo>
                    <a:pt x="1433068" y="1346"/>
                  </a:moveTo>
                  <a:lnTo>
                    <a:pt x="1392161" y="1346"/>
                  </a:lnTo>
                  <a:lnTo>
                    <a:pt x="1382471" y="609"/>
                  </a:lnTo>
                  <a:lnTo>
                    <a:pt x="1381518" y="14795"/>
                  </a:lnTo>
                  <a:lnTo>
                    <a:pt x="1387843" y="15227"/>
                  </a:lnTo>
                  <a:lnTo>
                    <a:pt x="1391170" y="15544"/>
                  </a:lnTo>
                  <a:lnTo>
                    <a:pt x="1433068" y="15570"/>
                  </a:lnTo>
                  <a:lnTo>
                    <a:pt x="1433068" y="1346"/>
                  </a:lnTo>
                  <a:close/>
                </a:path>
              </a:pathLst>
            </a:custGeom>
            <a:solidFill>
              <a:srgbClr val="FFF200"/>
            </a:solidFill>
          </p:spPr>
          <p:txBody>
            <a:bodyPr wrap="square" lIns="0" tIns="0" rIns="0" bIns="0" rtlCol="0"/>
            <a:lstStyle/>
            <a:p/>
          </p:txBody>
        </p:sp>
        <p:sp>
          <p:nvSpPr>
            <p:cNvPr id="184" name="object 184" descr=""/>
            <p:cNvSpPr/>
            <p:nvPr/>
          </p:nvSpPr>
          <p:spPr>
            <a:xfrm>
              <a:off x="5039157" y="2974509"/>
              <a:ext cx="681990" cy="496570"/>
            </a:xfrm>
            <a:custGeom>
              <a:avLst/>
              <a:gdLst/>
              <a:ahLst/>
              <a:cxnLst/>
              <a:rect l="l" t="t" r="r" b="b"/>
              <a:pathLst>
                <a:path w="681989" h="496570">
                  <a:moveTo>
                    <a:pt x="681748" y="0"/>
                  </a:moveTo>
                  <a:lnTo>
                    <a:pt x="338983" y="22333"/>
                  </a:lnTo>
                  <a:lnTo>
                    <a:pt x="158448" y="49496"/>
                  </a:lnTo>
                  <a:lnTo>
                    <a:pt x="80586" y="99229"/>
                  </a:lnTo>
                  <a:lnTo>
                    <a:pt x="45766" y="189276"/>
                  </a:lnTo>
                  <a:lnTo>
                    <a:pt x="34129" y="235792"/>
                  </a:lnTo>
                  <a:lnTo>
                    <a:pt x="24393" y="285684"/>
                  </a:lnTo>
                  <a:lnTo>
                    <a:pt x="16394" y="337164"/>
                  </a:lnTo>
                  <a:lnTo>
                    <a:pt x="9968" y="388447"/>
                  </a:lnTo>
                  <a:lnTo>
                    <a:pt x="4950" y="437748"/>
                  </a:lnTo>
                  <a:lnTo>
                    <a:pt x="1176" y="483281"/>
                  </a:lnTo>
                  <a:lnTo>
                    <a:pt x="0" y="496438"/>
                  </a:lnTo>
                  <a:lnTo>
                    <a:pt x="681748" y="496438"/>
                  </a:lnTo>
                  <a:lnTo>
                    <a:pt x="681748" y="0"/>
                  </a:lnTo>
                  <a:close/>
                </a:path>
              </a:pathLst>
            </a:custGeom>
            <a:solidFill>
              <a:srgbClr val="91B1B6"/>
            </a:solidFill>
          </p:spPr>
          <p:txBody>
            <a:bodyPr wrap="square" lIns="0" tIns="0" rIns="0" bIns="0" rtlCol="0"/>
            <a:lstStyle/>
            <a:p/>
          </p:txBody>
        </p:sp>
        <p:pic>
          <p:nvPicPr>
            <p:cNvPr id="185" name="object 185" descr=""/>
            <p:cNvPicPr/>
            <p:nvPr/>
          </p:nvPicPr>
          <p:blipFill>
            <a:blip r:embed="rId64" cstate="print"/>
            <a:stretch>
              <a:fillRect/>
            </a:stretch>
          </p:blipFill>
          <p:spPr>
            <a:xfrm>
              <a:off x="4314050" y="2976397"/>
              <a:ext cx="1406855" cy="494550"/>
            </a:xfrm>
            <a:prstGeom prst="rect">
              <a:avLst/>
            </a:prstGeom>
          </p:spPr>
        </p:pic>
        <p:sp>
          <p:nvSpPr>
            <p:cNvPr id="186" name="object 186" descr=""/>
            <p:cNvSpPr/>
            <p:nvPr/>
          </p:nvSpPr>
          <p:spPr>
            <a:xfrm>
              <a:off x="4595605" y="3098191"/>
              <a:ext cx="304800" cy="102870"/>
            </a:xfrm>
            <a:custGeom>
              <a:avLst/>
              <a:gdLst/>
              <a:ahLst/>
              <a:cxnLst/>
              <a:rect l="l" t="t" r="r" b="b"/>
              <a:pathLst>
                <a:path w="304800" h="102869">
                  <a:moveTo>
                    <a:pt x="219984" y="0"/>
                  </a:moveTo>
                  <a:lnTo>
                    <a:pt x="145617" y="2551"/>
                  </a:lnTo>
                  <a:lnTo>
                    <a:pt x="92576" y="21841"/>
                  </a:lnTo>
                  <a:lnTo>
                    <a:pt x="72344" y="33652"/>
                  </a:lnTo>
                  <a:lnTo>
                    <a:pt x="52599" y="37861"/>
                  </a:lnTo>
                  <a:lnTo>
                    <a:pt x="5295" y="57945"/>
                  </a:lnTo>
                  <a:lnTo>
                    <a:pt x="0" y="89732"/>
                  </a:lnTo>
                  <a:lnTo>
                    <a:pt x="462" y="96441"/>
                  </a:lnTo>
                  <a:lnTo>
                    <a:pt x="856" y="102765"/>
                  </a:lnTo>
                  <a:lnTo>
                    <a:pt x="304182" y="102778"/>
                  </a:lnTo>
                  <a:lnTo>
                    <a:pt x="304195" y="38402"/>
                  </a:lnTo>
                  <a:lnTo>
                    <a:pt x="219984" y="0"/>
                  </a:lnTo>
                  <a:close/>
                </a:path>
              </a:pathLst>
            </a:custGeom>
            <a:solidFill>
              <a:srgbClr val="414042"/>
            </a:solidFill>
          </p:spPr>
          <p:txBody>
            <a:bodyPr wrap="square" lIns="0" tIns="0" rIns="0" bIns="0" rtlCol="0"/>
            <a:lstStyle/>
            <a:p/>
          </p:txBody>
        </p:sp>
        <p:pic>
          <p:nvPicPr>
            <p:cNvPr id="187" name="object 187" descr=""/>
            <p:cNvPicPr/>
            <p:nvPr/>
          </p:nvPicPr>
          <p:blipFill>
            <a:blip r:embed="rId65" cstate="print"/>
            <a:stretch>
              <a:fillRect/>
            </a:stretch>
          </p:blipFill>
          <p:spPr>
            <a:xfrm>
              <a:off x="4288713" y="3099371"/>
              <a:ext cx="1431442" cy="371576"/>
            </a:xfrm>
            <a:prstGeom prst="rect">
              <a:avLst/>
            </a:prstGeom>
          </p:spPr>
        </p:pic>
        <p:sp>
          <p:nvSpPr>
            <p:cNvPr id="188" name="object 188" descr=""/>
            <p:cNvSpPr/>
            <p:nvPr/>
          </p:nvSpPr>
          <p:spPr>
            <a:xfrm>
              <a:off x="5446002" y="3088052"/>
              <a:ext cx="170180" cy="81280"/>
            </a:xfrm>
            <a:custGeom>
              <a:avLst/>
              <a:gdLst/>
              <a:ahLst/>
              <a:cxnLst/>
              <a:rect l="l" t="t" r="r" b="b"/>
              <a:pathLst>
                <a:path w="170179" h="81280">
                  <a:moveTo>
                    <a:pt x="52146" y="0"/>
                  </a:moveTo>
                  <a:lnTo>
                    <a:pt x="43998" y="2093"/>
                  </a:lnTo>
                  <a:lnTo>
                    <a:pt x="26073" y="9888"/>
                  </a:lnTo>
                  <a:lnTo>
                    <a:pt x="8147" y="25658"/>
                  </a:lnTo>
                  <a:lnTo>
                    <a:pt x="0" y="51676"/>
                  </a:lnTo>
                  <a:lnTo>
                    <a:pt x="436" y="67258"/>
                  </a:lnTo>
                  <a:lnTo>
                    <a:pt x="66289" y="80956"/>
                  </a:lnTo>
                  <a:lnTo>
                    <a:pt x="98782" y="81265"/>
                  </a:lnTo>
                  <a:lnTo>
                    <a:pt x="126390" y="80213"/>
                  </a:lnTo>
                  <a:lnTo>
                    <a:pt x="143368" y="78143"/>
                  </a:lnTo>
                  <a:lnTo>
                    <a:pt x="153581" y="73753"/>
                  </a:lnTo>
                  <a:lnTo>
                    <a:pt x="161126" y="63712"/>
                  </a:lnTo>
                  <a:lnTo>
                    <a:pt x="170103" y="44691"/>
                  </a:lnTo>
                  <a:lnTo>
                    <a:pt x="164188" y="36951"/>
                  </a:lnTo>
                  <a:lnTo>
                    <a:pt x="144500" y="20326"/>
                  </a:lnTo>
                  <a:lnTo>
                    <a:pt x="108124" y="4711"/>
                  </a:lnTo>
                  <a:lnTo>
                    <a:pt x="52146" y="0"/>
                  </a:lnTo>
                  <a:close/>
                </a:path>
              </a:pathLst>
            </a:custGeom>
            <a:solidFill>
              <a:srgbClr val="58595B"/>
            </a:solidFill>
          </p:spPr>
          <p:txBody>
            <a:bodyPr wrap="square" lIns="0" tIns="0" rIns="0" bIns="0" rtlCol="0"/>
            <a:lstStyle/>
            <a:p/>
          </p:txBody>
        </p:sp>
        <p:sp>
          <p:nvSpPr>
            <p:cNvPr id="189" name="object 189" descr=""/>
            <p:cNvSpPr/>
            <p:nvPr/>
          </p:nvSpPr>
          <p:spPr>
            <a:xfrm>
              <a:off x="5448240" y="3131366"/>
              <a:ext cx="48260" cy="22860"/>
            </a:xfrm>
            <a:custGeom>
              <a:avLst/>
              <a:gdLst/>
              <a:ahLst/>
              <a:cxnLst/>
              <a:rect l="l" t="t" r="r" b="b"/>
              <a:pathLst>
                <a:path w="48260" h="22860">
                  <a:moveTo>
                    <a:pt x="48260" y="0"/>
                  </a:moveTo>
                  <a:lnTo>
                    <a:pt x="0" y="0"/>
                  </a:lnTo>
                  <a:lnTo>
                    <a:pt x="1714" y="22237"/>
                  </a:lnTo>
                  <a:lnTo>
                    <a:pt x="48260" y="0"/>
                  </a:lnTo>
                  <a:close/>
                </a:path>
              </a:pathLst>
            </a:custGeom>
            <a:solidFill>
              <a:srgbClr val="414042"/>
            </a:solidFill>
          </p:spPr>
          <p:txBody>
            <a:bodyPr wrap="square" lIns="0" tIns="0" rIns="0" bIns="0" rtlCol="0"/>
            <a:lstStyle/>
            <a:p/>
          </p:txBody>
        </p:sp>
        <p:pic>
          <p:nvPicPr>
            <p:cNvPr id="190" name="object 190" descr=""/>
            <p:cNvPicPr/>
            <p:nvPr/>
          </p:nvPicPr>
          <p:blipFill>
            <a:blip r:embed="rId66" cstate="print"/>
            <a:stretch>
              <a:fillRect/>
            </a:stretch>
          </p:blipFill>
          <p:spPr>
            <a:xfrm>
              <a:off x="5446585" y="3087649"/>
              <a:ext cx="169520" cy="82143"/>
            </a:xfrm>
            <a:prstGeom prst="rect">
              <a:avLst/>
            </a:prstGeom>
          </p:spPr>
        </p:pic>
        <p:sp>
          <p:nvSpPr>
            <p:cNvPr id="191" name="object 191" descr=""/>
            <p:cNvSpPr/>
            <p:nvPr/>
          </p:nvSpPr>
          <p:spPr>
            <a:xfrm>
              <a:off x="5499199" y="3094631"/>
              <a:ext cx="100965" cy="68580"/>
            </a:xfrm>
            <a:custGeom>
              <a:avLst/>
              <a:gdLst/>
              <a:ahLst/>
              <a:cxnLst/>
              <a:rect l="l" t="t" r="r" b="b"/>
              <a:pathLst>
                <a:path w="100964" h="68580">
                  <a:moveTo>
                    <a:pt x="0" y="0"/>
                  </a:moveTo>
                  <a:lnTo>
                    <a:pt x="0" y="61341"/>
                  </a:lnTo>
                  <a:lnTo>
                    <a:pt x="1841" y="68199"/>
                  </a:lnTo>
                  <a:lnTo>
                    <a:pt x="51079" y="68199"/>
                  </a:lnTo>
                  <a:lnTo>
                    <a:pt x="75921" y="63288"/>
                  </a:lnTo>
                  <a:lnTo>
                    <a:pt x="91038" y="52992"/>
                  </a:lnTo>
                  <a:lnTo>
                    <a:pt x="98551" y="42794"/>
                  </a:lnTo>
                  <a:lnTo>
                    <a:pt x="100583" y="38176"/>
                  </a:lnTo>
                  <a:lnTo>
                    <a:pt x="86715" y="15374"/>
                  </a:lnTo>
                  <a:lnTo>
                    <a:pt x="72602" y="3879"/>
                  </a:lnTo>
                  <a:lnTo>
                    <a:pt x="53432" y="787"/>
                  </a:lnTo>
                  <a:lnTo>
                    <a:pt x="9474" y="787"/>
                  </a:lnTo>
                  <a:lnTo>
                    <a:pt x="0" y="0"/>
                  </a:lnTo>
                  <a:close/>
                </a:path>
                <a:path w="100964" h="68580">
                  <a:moveTo>
                    <a:pt x="49702" y="185"/>
                  </a:moveTo>
                  <a:lnTo>
                    <a:pt x="9474" y="787"/>
                  </a:lnTo>
                  <a:lnTo>
                    <a:pt x="53432" y="787"/>
                  </a:lnTo>
                  <a:lnTo>
                    <a:pt x="49702" y="185"/>
                  </a:lnTo>
                  <a:close/>
                </a:path>
              </a:pathLst>
            </a:custGeom>
            <a:solidFill>
              <a:srgbClr val="BCBEC0"/>
            </a:solidFill>
          </p:spPr>
          <p:txBody>
            <a:bodyPr wrap="square" lIns="0" tIns="0" rIns="0" bIns="0" rtlCol="0"/>
            <a:lstStyle/>
            <a:p/>
          </p:txBody>
        </p:sp>
        <p:pic>
          <p:nvPicPr>
            <p:cNvPr id="192" name="object 192" descr=""/>
            <p:cNvPicPr/>
            <p:nvPr/>
          </p:nvPicPr>
          <p:blipFill>
            <a:blip r:embed="rId67" cstate="print"/>
            <a:stretch>
              <a:fillRect/>
            </a:stretch>
          </p:blipFill>
          <p:spPr>
            <a:xfrm>
              <a:off x="5499188" y="3094634"/>
              <a:ext cx="100583" cy="68198"/>
            </a:xfrm>
            <a:prstGeom prst="rect">
              <a:avLst/>
            </a:prstGeom>
          </p:spPr>
        </p:pic>
        <p:sp>
          <p:nvSpPr>
            <p:cNvPr id="193" name="object 193" descr=""/>
            <p:cNvSpPr/>
            <p:nvPr/>
          </p:nvSpPr>
          <p:spPr>
            <a:xfrm>
              <a:off x="5497650" y="3090212"/>
              <a:ext cx="118745" cy="80010"/>
            </a:xfrm>
            <a:custGeom>
              <a:avLst/>
              <a:gdLst/>
              <a:ahLst/>
              <a:cxnLst/>
              <a:rect l="l" t="t" r="r" b="b"/>
              <a:pathLst>
                <a:path w="118745" h="80010">
                  <a:moveTo>
                    <a:pt x="118452" y="41551"/>
                  </a:moveTo>
                  <a:lnTo>
                    <a:pt x="91717" y="74277"/>
                  </a:lnTo>
                  <a:lnTo>
                    <a:pt x="50769" y="77298"/>
                  </a:lnTo>
                  <a:lnTo>
                    <a:pt x="36557" y="77341"/>
                  </a:lnTo>
                  <a:lnTo>
                    <a:pt x="22047" y="77175"/>
                  </a:lnTo>
                  <a:lnTo>
                    <a:pt x="10083" y="77175"/>
                  </a:lnTo>
                  <a:lnTo>
                    <a:pt x="0" y="79588"/>
                  </a:lnTo>
                  <a:lnTo>
                    <a:pt x="0" y="66138"/>
                  </a:lnTo>
                  <a:lnTo>
                    <a:pt x="0" y="52001"/>
                  </a:lnTo>
                  <a:lnTo>
                    <a:pt x="0" y="34012"/>
                  </a:lnTo>
                  <a:lnTo>
                    <a:pt x="0" y="18545"/>
                  </a:lnTo>
                  <a:lnTo>
                    <a:pt x="0" y="11973"/>
                  </a:lnTo>
                  <a:lnTo>
                    <a:pt x="0" y="2245"/>
                  </a:lnTo>
                  <a:lnTo>
                    <a:pt x="10083" y="2257"/>
                  </a:lnTo>
                  <a:lnTo>
                    <a:pt x="50274" y="0"/>
                  </a:lnTo>
                  <a:lnTo>
                    <a:pt x="74960" y="3340"/>
                  </a:lnTo>
                  <a:lnTo>
                    <a:pt x="94299" y="15963"/>
                  </a:lnTo>
                  <a:lnTo>
                    <a:pt x="118452" y="41551"/>
                  </a:lnTo>
                  <a:close/>
                </a:path>
              </a:pathLst>
            </a:custGeom>
            <a:ln w="3175">
              <a:solidFill>
                <a:srgbClr val="D1D3D4"/>
              </a:solidFill>
            </a:ln>
          </p:spPr>
          <p:txBody>
            <a:bodyPr wrap="square" lIns="0" tIns="0" rIns="0" bIns="0" rtlCol="0"/>
            <a:lstStyle/>
            <a:p/>
          </p:txBody>
        </p:sp>
        <p:sp>
          <p:nvSpPr>
            <p:cNvPr id="194" name="object 194" descr=""/>
            <p:cNvSpPr/>
            <p:nvPr/>
          </p:nvSpPr>
          <p:spPr>
            <a:xfrm>
              <a:off x="5373185" y="3141230"/>
              <a:ext cx="347980" cy="330200"/>
            </a:xfrm>
            <a:custGeom>
              <a:avLst/>
              <a:gdLst/>
              <a:ahLst/>
              <a:cxnLst/>
              <a:rect l="l" t="t" r="r" b="b"/>
              <a:pathLst>
                <a:path w="347979" h="330200">
                  <a:moveTo>
                    <a:pt x="40297" y="0"/>
                  </a:moveTo>
                  <a:lnTo>
                    <a:pt x="52242" y="30616"/>
                  </a:lnTo>
                  <a:lnTo>
                    <a:pt x="54910" y="60491"/>
                  </a:lnTo>
                  <a:lnTo>
                    <a:pt x="53036" y="83158"/>
                  </a:lnTo>
                  <a:lnTo>
                    <a:pt x="42765" y="120497"/>
                  </a:lnTo>
                  <a:lnTo>
                    <a:pt x="25285" y="124536"/>
                  </a:lnTo>
                  <a:lnTo>
                    <a:pt x="10667" y="143655"/>
                  </a:lnTo>
                  <a:lnTo>
                    <a:pt x="3160" y="158997"/>
                  </a:lnTo>
                  <a:lnTo>
                    <a:pt x="395" y="178635"/>
                  </a:lnTo>
                  <a:lnTo>
                    <a:pt x="0" y="210642"/>
                  </a:lnTo>
                  <a:lnTo>
                    <a:pt x="0" y="254101"/>
                  </a:lnTo>
                  <a:lnTo>
                    <a:pt x="30794" y="329717"/>
                  </a:lnTo>
                  <a:lnTo>
                    <a:pt x="347719" y="329717"/>
                  </a:lnTo>
                  <a:lnTo>
                    <a:pt x="347719" y="97275"/>
                  </a:lnTo>
                  <a:lnTo>
                    <a:pt x="40297" y="0"/>
                  </a:lnTo>
                  <a:close/>
                </a:path>
              </a:pathLst>
            </a:custGeom>
            <a:solidFill>
              <a:srgbClr val="414042"/>
            </a:solidFill>
          </p:spPr>
          <p:txBody>
            <a:bodyPr wrap="square" lIns="0" tIns="0" rIns="0" bIns="0" rtlCol="0"/>
            <a:lstStyle/>
            <a:p/>
          </p:txBody>
        </p:sp>
        <p:pic>
          <p:nvPicPr>
            <p:cNvPr id="195" name="object 195" descr=""/>
            <p:cNvPicPr/>
            <p:nvPr/>
          </p:nvPicPr>
          <p:blipFill>
            <a:blip r:embed="rId68" cstate="print"/>
            <a:stretch>
              <a:fillRect/>
            </a:stretch>
          </p:blipFill>
          <p:spPr>
            <a:xfrm>
              <a:off x="5439816" y="3180232"/>
              <a:ext cx="229692" cy="148856"/>
            </a:xfrm>
            <a:prstGeom prst="rect">
              <a:avLst/>
            </a:prstGeom>
          </p:spPr>
        </p:pic>
        <p:sp>
          <p:nvSpPr>
            <p:cNvPr id="196" name="object 196" descr=""/>
            <p:cNvSpPr/>
            <p:nvPr/>
          </p:nvSpPr>
          <p:spPr>
            <a:xfrm>
              <a:off x="5445920" y="3188117"/>
              <a:ext cx="32384" cy="46990"/>
            </a:xfrm>
            <a:custGeom>
              <a:avLst/>
              <a:gdLst/>
              <a:ahLst/>
              <a:cxnLst/>
              <a:rect l="l" t="t" r="r" b="b"/>
              <a:pathLst>
                <a:path w="32385" h="46989">
                  <a:moveTo>
                    <a:pt x="0" y="0"/>
                  </a:moveTo>
                  <a:lnTo>
                    <a:pt x="0" y="33045"/>
                  </a:lnTo>
                  <a:lnTo>
                    <a:pt x="31940" y="46951"/>
                  </a:lnTo>
                  <a:lnTo>
                    <a:pt x="31940" y="11061"/>
                  </a:lnTo>
                  <a:lnTo>
                    <a:pt x="0" y="0"/>
                  </a:lnTo>
                  <a:close/>
                </a:path>
              </a:pathLst>
            </a:custGeom>
            <a:solidFill>
              <a:srgbClr val="414042"/>
            </a:solidFill>
          </p:spPr>
          <p:txBody>
            <a:bodyPr wrap="square" lIns="0" tIns="0" rIns="0" bIns="0" rtlCol="0"/>
            <a:lstStyle/>
            <a:p/>
          </p:txBody>
        </p:sp>
        <p:pic>
          <p:nvPicPr>
            <p:cNvPr id="197" name="object 197" descr=""/>
            <p:cNvPicPr/>
            <p:nvPr/>
          </p:nvPicPr>
          <p:blipFill>
            <a:blip r:embed="rId69" cstate="print"/>
            <a:stretch>
              <a:fillRect/>
            </a:stretch>
          </p:blipFill>
          <p:spPr>
            <a:xfrm>
              <a:off x="5446712" y="3195662"/>
              <a:ext cx="53657" cy="40970"/>
            </a:xfrm>
            <a:prstGeom prst="rect">
              <a:avLst/>
            </a:prstGeom>
          </p:spPr>
        </p:pic>
        <p:sp>
          <p:nvSpPr>
            <p:cNvPr id="198" name="object 198" descr=""/>
            <p:cNvSpPr/>
            <p:nvPr/>
          </p:nvSpPr>
          <p:spPr>
            <a:xfrm>
              <a:off x="5449957" y="3212072"/>
              <a:ext cx="24130" cy="15875"/>
            </a:xfrm>
            <a:custGeom>
              <a:avLst/>
              <a:gdLst/>
              <a:ahLst/>
              <a:cxnLst/>
              <a:rect l="l" t="t" r="r" b="b"/>
              <a:pathLst>
                <a:path w="24129" h="15875">
                  <a:moveTo>
                    <a:pt x="23736" y="15328"/>
                  </a:moveTo>
                  <a:lnTo>
                    <a:pt x="0" y="4991"/>
                  </a:lnTo>
                  <a:lnTo>
                    <a:pt x="0" y="0"/>
                  </a:lnTo>
                </a:path>
              </a:pathLst>
            </a:custGeom>
            <a:ln w="3175">
              <a:solidFill>
                <a:srgbClr val="FFFFFF"/>
              </a:solidFill>
            </a:ln>
          </p:spPr>
          <p:txBody>
            <a:bodyPr wrap="square" lIns="0" tIns="0" rIns="0" bIns="0" rtlCol="0"/>
            <a:lstStyle/>
            <a:p/>
          </p:txBody>
        </p:sp>
        <p:pic>
          <p:nvPicPr>
            <p:cNvPr id="199" name="object 199" descr=""/>
            <p:cNvPicPr/>
            <p:nvPr/>
          </p:nvPicPr>
          <p:blipFill>
            <a:blip r:embed="rId70" cstate="print"/>
            <a:stretch>
              <a:fillRect/>
            </a:stretch>
          </p:blipFill>
          <p:spPr>
            <a:xfrm>
              <a:off x="5478119" y="3214636"/>
              <a:ext cx="41211" cy="40284"/>
            </a:xfrm>
            <a:prstGeom prst="rect">
              <a:avLst/>
            </a:prstGeom>
          </p:spPr>
        </p:pic>
        <p:sp>
          <p:nvSpPr>
            <p:cNvPr id="200" name="object 200" descr=""/>
            <p:cNvSpPr/>
            <p:nvPr/>
          </p:nvSpPr>
          <p:spPr>
            <a:xfrm>
              <a:off x="5446265" y="3189682"/>
              <a:ext cx="32384" cy="47625"/>
            </a:xfrm>
            <a:custGeom>
              <a:avLst/>
              <a:gdLst/>
              <a:ahLst/>
              <a:cxnLst/>
              <a:rect l="l" t="t" r="r" b="b"/>
              <a:pathLst>
                <a:path w="32385" h="47625">
                  <a:moveTo>
                    <a:pt x="0" y="0"/>
                  </a:moveTo>
                  <a:lnTo>
                    <a:pt x="0" y="33045"/>
                  </a:lnTo>
                  <a:lnTo>
                    <a:pt x="32181" y="47002"/>
                  </a:lnTo>
                  <a:lnTo>
                    <a:pt x="31940" y="11061"/>
                  </a:lnTo>
                  <a:lnTo>
                    <a:pt x="0" y="0"/>
                  </a:lnTo>
                  <a:close/>
                </a:path>
              </a:pathLst>
            </a:custGeom>
            <a:ln w="3175">
              <a:solidFill>
                <a:srgbClr val="6D6E71"/>
              </a:solidFill>
            </a:ln>
          </p:spPr>
          <p:txBody>
            <a:bodyPr wrap="square" lIns="0" tIns="0" rIns="0" bIns="0" rtlCol="0"/>
            <a:lstStyle/>
            <a:p/>
          </p:txBody>
        </p:sp>
        <p:sp>
          <p:nvSpPr>
            <p:cNvPr id="201" name="object 201" descr=""/>
            <p:cNvSpPr/>
            <p:nvPr/>
          </p:nvSpPr>
          <p:spPr>
            <a:xfrm>
              <a:off x="4393841" y="3087993"/>
              <a:ext cx="170180" cy="81280"/>
            </a:xfrm>
            <a:custGeom>
              <a:avLst/>
              <a:gdLst/>
              <a:ahLst/>
              <a:cxnLst/>
              <a:rect l="l" t="t" r="r" b="b"/>
              <a:pathLst>
                <a:path w="170179" h="81280">
                  <a:moveTo>
                    <a:pt x="117970" y="0"/>
                  </a:moveTo>
                  <a:lnTo>
                    <a:pt x="61989" y="4709"/>
                  </a:lnTo>
                  <a:lnTo>
                    <a:pt x="25609" y="20319"/>
                  </a:lnTo>
                  <a:lnTo>
                    <a:pt x="5917" y="36940"/>
                  </a:lnTo>
                  <a:lnTo>
                    <a:pt x="0" y="44678"/>
                  </a:lnTo>
                  <a:lnTo>
                    <a:pt x="8976" y="63700"/>
                  </a:lnTo>
                  <a:lnTo>
                    <a:pt x="16522" y="73742"/>
                  </a:lnTo>
                  <a:lnTo>
                    <a:pt x="26735" y="78136"/>
                  </a:lnTo>
                  <a:lnTo>
                    <a:pt x="43713" y="80213"/>
                  </a:lnTo>
                  <a:lnTo>
                    <a:pt x="71321" y="81265"/>
                  </a:lnTo>
                  <a:lnTo>
                    <a:pt x="103814" y="80956"/>
                  </a:lnTo>
                  <a:lnTo>
                    <a:pt x="142189" y="79679"/>
                  </a:lnTo>
                  <a:lnTo>
                    <a:pt x="170103" y="51688"/>
                  </a:lnTo>
                  <a:lnTo>
                    <a:pt x="161957" y="25669"/>
                  </a:lnTo>
                  <a:lnTo>
                    <a:pt x="144037" y="9894"/>
                  </a:lnTo>
                  <a:lnTo>
                    <a:pt x="126116" y="2095"/>
                  </a:lnTo>
                  <a:lnTo>
                    <a:pt x="117970" y="0"/>
                  </a:lnTo>
                  <a:close/>
                </a:path>
              </a:pathLst>
            </a:custGeom>
            <a:solidFill>
              <a:srgbClr val="58595B"/>
            </a:solidFill>
          </p:spPr>
          <p:txBody>
            <a:bodyPr wrap="square" lIns="0" tIns="0" rIns="0" bIns="0" rtlCol="0"/>
            <a:lstStyle/>
            <a:p/>
          </p:txBody>
        </p:sp>
        <p:sp>
          <p:nvSpPr>
            <p:cNvPr id="202" name="object 202" descr=""/>
            <p:cNvSpPr/>
            <p:nvPr/>
          </p:nvSpPr>
          <p:spPr>
            <a:xfrm>
              <a:off x="4513449" y="3131304"/>
              <a:ext cx="48260" cy="22860"/>
            </a:xfrm>
            <a:custGeom>
              <a:avLst/>
              <a:gdLst/>
              <a:ahLst/>
              <a:cxnLst/>
              <a:rect l="l" t="t" r="r" b="b"/>
              <a:pathLst>
                <a:path w="48260" h="22860">
                  <a:moveTo>
                    <a:pt x="48260" y="0"/>
                  </a:moveTo>
                  <a:lnTo>
                    <a:pt x="0" y="0"/>
                  </a:lnTo>
                  <a:lnTo>
                    <a:pt x="46545" y="22250"/>
                  </a:lnTo>
                  <a:lnTo>
                    <a:pt x="48260" y="0"/>
                  </a:lnTo>
                  <a:close/>
                </a:path>
              </a:pathLst>
            </a:custGeom>
            <a:solidFill>
              <a:srgbClr val="414042"/>
            </a:solidFill>
          </p:spPr>
          <p:txBody>
            <a:bodyPr wrap="square" lIns="0" tIns="0" rIns="0" bIns="0" rtlCol="0"/>
            <a:lstStyle/>
            <a:p/>
          </p:txBody>
        </p:sp>
        <p:pic>
          <p:nvPicPr>
            <p:cNvPr id="203" name="object 203" descr=""/>
            <p:cNvPicPr/>
            <p:nvPr/>
          </p:nvPicPr>
          <p:blipFill>
            <a:blip r:embed="rId71" cstate="print"/>
            <a:stretch>
              <a:fillRect/>
            </a:stretch>
          </p:blipFill>
          <p:spPr>
            <a:xfrm>
              <a:off x="4393844" y="3087585"/>
              <a:ext cx="169519" cy="82156"/>
            </a:xfrm>
            <a:prstGeom prst="rect">
              <a:avLst/>
            </a:prstGeom>
          </p:spPr>
        </p:pic>
        <p:sp>
          <p:nvSpPr>
            <p:cNvPr id="204" name="object 204" descr=""/>
            <p:cNvSpPr/>
            <p:nvPr/>
          </p:nvSpPr>
          <p:spPr>
            <a:xfrm>
              <a:off x="4410169" y="3094567"/>
              <a:ext cx="100965" cy="68580"/>
            </a:xfrm>
            <a:custGeom>
              <a:avLst/>
              <a:gdLst/>
              <a:ahLst/>
              <a:cxnLst/>
              <a:rect l="l" t="t" r="r" b="b"/>
              <a:pathLst>
                <a:path w="100964" h="68580">
                  <a:moveTo>
                    <a:pt x="50881" y="185"/>
                  </a:moveTo>
                  <a:lnTo>
                    <a:pt x="27981" y="3879"/>
                  </a:lnTo>
                  <a:lnTo>
                    <a:pt x="13868" y="15374"/>
                  </a:lnTo>
                  <a:lnTo>
                    <a:pt x="0" y="38176"/>
                  </a:lnTo>
                  <a:lnTo>
                    <a:pt x="2032" y="42792"/>
                  </a:lnTo>
                  <a:lnTo>
                    <a:pt x="9545" y="52987"/>
                  </a:lnTo>
                  <a:lnTo>
                    <a:pt x="24662" y="63282"/>
                  </a:lnTo>
                  <a:lnTo>
                    <a:pt x="49504" y="68199"/>
                  </a:lnTo>
                  <a:lnTo>
                    <a:pt x="98742" y="68199"/>
                  </a:lnTo>
                  <a:lnTo>
                    <a:pt x="100596" y="61366"/>
                  </a:lnTo>
                  <a:lnTo>
                    <a:pt x="100596" y="787"/>
                  </a:lnTo>
                  <a:lnTo>
                    <a:pt x="91109" y="787"/>
                  </a:lnTo>
                  <a:lnTo>
                    <a:pt x="50881" y="185"/>
                  </a:lnTo>
                  <a:close/>
                </a:path>
                <a:path w="100964" h="68580">
                  <a:moveTo>
                    <a:pt x="100596" y="0"/>
                  </a:moveTo>
                  <a:lnTo>
                    <a:pt x="91109" y="787"/>
                  </a:lnTo>
                  <a:lnTo>
                    <a:pt x="100596" y="787"/>
                  </a:lnTo>
                  <a:lnTo>
                    <a:pt x="100596" y="0"/>
                  </a:lnTo>
                  <a:close/>
                </a:path>
              </a:pathLst>
            </a:custGeom>
            <a:solidFill>
              <a:srgbClr val="BCBEC0"/>
            </a:solidFill>
          </p:spPr>
          <p:txBody>
            <a:bodyPr wrap="square" lIns="0" tIns="0" rIns="0" bIns="0" rtlCol="0"/>
            <a:lstStyle/>
            <a:p/>
          </p:txBody>
        </p:sp>
        <p:pic>
          <p:nvPicPr>
            <p:cNvPr id="205" name="object 205" descr=""/>
            <p:cNvPicPr/>
            <p:nvPr/>
          </p:nvPicPr>
          <p:blipFill>
            <a:blip r:embed="rId72" cstate="print"/>
            <a:stretch>
              <a:fillRect/>
            </a:stretch>
          </p:blipFill>
          <p:spPr>
            <a:xfrm>
              <a:off x="4410176" y="3094571"/>
              <a:ext cx="100584" cy="68186"/>
            </a:xfrm>
            <a:prstGeom prst="rect">
              <a:avLst/>
            </a:prstGeom>
          </p:spPr>
        </p:pic>
        <p:sp>
          <p:nvSpPr>
            <p:cNvPr id="206" name="object 206" descr=""/>
            <p:cNvSpPr/>
            <p:nvPr/>
          </p:nvSpPr>
          <p:spPr>
            <a:xfrm>
              <a:off x="4393848" y="3090141"/>
              <a:ext cx="118745" cy="80010"/>
            </a:xfrm>
            <a:custGeom>
              <a:avLst/>
              <a:gdLst/>
              <a:ahLst/>
              <a:cxnLst/>
              <a:rect l="l" t="t" r="r" b="b"/>
              <a:pathLst>
                <a:path w="118745" h="80010">
                  <a:moveTo>
                    <a:pt x="0" y="41546"/>
                  </a:moveTo>
                  <a:lnTo>
                    <a:pt x="26730" y="74284"/>
                  </a:lnTo>
                  <a:lnTo>
                    <a:pt x="67676" y="77306"/>
                  </a:lnTo>
                  <a:lnTo>
                    <a:pt x="81892" y="77349"/>
                  </a:lnTo>
                  <a:lnTo>
                    <a:pt x="96405" y="77182"/>
                  </a:lnTo>
                  <a:lnTo>
                    <a:pt x="108356" y="77195"/>
                  </a:lnTo>
                  <a:lnTo>
                    <a:pt x="118452" y="79608"/>
                  </a:lnTo>
                  <a:lnTo>
                    <a:pt x="118452" y="66158"/>
                  </a:lnTo>
                  <a:lnTo>
                    <a:pt x="118452" y="52021"/>
                  </a:lnTo>
                  <a:lnTo>
                    <a:pt x="118452" y="34032"/>
                  </a:lnTo>
                  <a:lnTo>
                    <a:pt x="118452" y="18565"/>
                  </a:lnTo>
                  <a:lnTo>
                    <a:pt x="118452" y="11993"/>
                  </a:lnTo>
                  <a:lnTo>
                    <a:pt x="118452" y="2277"/>
                  </a:lnTo>
                  <a:lnTo>
                    <a:pt x="108369" y="2265"/>
                  </a:lnTo>
                  <a:lnTo>
                    <a:pt x="68185" y="0"/>
                  </a:lnTo>
                  <a:lnTo>
                    <a:pt x="43502" y="3336"/>
                  </a:lnTo>
                  <a:lnTo>
                    <a:pt x="24160" y="15957"/>
                  </a:lnTo>
                  <a:lnTo>
                    <a:pt x="0" y="41546"/>
                  </a:lnTo>
                  <a:close/>
                </a:path>
              </a:pathLst>
            </a:custGeom>
            <a:ln w="3175">
              <a:solidFill>
                <a:srgbClr val="D1D3D4"/>
              </a:solidFill>
            </a:ln>
          </p:spPr>
          <p:txBody>
            <a:bodyPr wrap="square" lIns="0" tIns="0" rIns="0" bIns="0" rtlCol="0"/>
            <a:lstStyle/>
            <a:p/>
          </p:txBody>
        </p:sp>
        <p:sp>
          <p:nvSpPr>
            <p:cNvPr id="207" name="object 207" descr=""/>
            <p:cNvSpPr/>
            <p:nvPr/>
          </p:nvSpPr>
          <p:spPr>
            <a:xfrm>
              <a:off x="4287837" y="3141178"/>
              <a:ext cx="350520" cy="330200"/>
            </a:xfrm>
            <a:custGeom>
              <a:avLst/>
              <a:gdLst/>
              <a:ahLst/>
              <a:cxnLst/>
              <a:rect l="l" t="t" r="r" b="b"/>
              <a:pathLst>
                <a:path w="350520" h="330200">
                  <a:moveTo>
                    <a:pt x="309814" y="0"/>
                  </a:moveTo>
                  <a:lnTo>
                    <a:pt x="873" y="100215"/>
                  </a:lnTo>
                  <a:lnTo>
                    <a:pt x="0" y="312778"/>
                  </a:lnTo>
                  <a:lnTo>
                    <a:pt x="0" y="329769"/>
                  </a:lnTo>
                  <a:lnTo>
                    <a:pt x="323095" y="329769"/>
                  </a:lnTo>
                  <a:lnTo>
                    <a:pt x="350085" y="254101"/>
                  </a:lnTo>
                  <a:lnTo>
                    <a:pt x="350085" y="210654"/>
                  </a:lnTo>
                  <a:lnTo>
                    <a:pt x="349690" y="178648"/>
                  </a:lnTo>
                  <a:lnTo>
                    <a:pt x="346926" y="159010"/>
                  </a:lnTo>
                  <a:lnTo>
                    <a:pt x="339423" y="143667"/>
                  </a:lnTo>
                  <a:lnTo>
                    <a:pt x="324812" y="124548"/>
                  </a:lnTo>
                  <a:lnTo>
                    <a:pt x="313739" y="124042"/>
                  </a:lnTo>
                  <a:lnTo>
                    <a:pt x="307334" y="120500"/>
                  </a:lnTo>
                  <a:lnTo>
                    <a:pt x="303152" y="110886"/>
                  </a:lnTo>
                  <a:lnTo>
                    <a:pt x="298752" y="92163"/>
                  </a:lnTo>
                  <a:lnTo>
                    <a:pt x="297073" y="83169"/>
                  </a:lnTo>
                  <a:lnTo>
                    <a:pt x="295196" y="60498"/>
                  </a:lnTo>
                  <a:lnTo>
                    <a:pt x="297862" y="30618"/>
                  </a:lnTo>
                  <a:lnTo>
                    <a:pt x="309814" y="0"/>
                  </a:lnTo>
                  <a:close/>
                </a:path>
              </a:pathLst>
            </a:custGeom>
            <a:solidFill>
              <a:srgbClr val="414042"/>
            </a:solidFill>
          </p:spPr>
          <p:txBody>
            <a:bodyPr wrap="square" lIns="0" tIns="0" rIns="0" bIns="0" rtlCol="0"/>
            <a:lstStyle/>
            <a:p/>
          </p:txBody>
        </p:sp>
        <p:pic>
          <p:nvPicPr>
            <p:cNvPr id="208" name="object 208" descr=""/>
            <p:cNvPicPr/>
            <p:nvPr/>
          </p:nvPicPr>
          <p:blipFill>
            <a:blip r:embed="rId73" cstate="print"/>
            <a:stretch>
              <a:fillRect/>
            </a:stretch>
          </p:blipFill>
          <p:spPr>
            <a:xfrm>
              <a:off x="4320387" y="3181274"/>
              <a:ext cx="250926" cy="153949"/>
            </a:xfrm>
            <a:prstGeom prst="rect">
              <a:avLst/>
            </a:prstGeom>
          </p:spPr>
        </p:pic>
        <p:sp>
          <p:nvSpPr>
            <p:cNvPr id="209" name="object 209" descr=""/>
            <p:cNvSpPr/>
            <p:nvPr/>
          </p:nvSpPr>
          <p:spPr>
            <a:xfrm>
              <a:off x="4533267" y="3188062"/>
              <a:ext cx="32384" cy="46990"/>
            </a:xfrm>
            <a:custGeom>
              <a:avLst/>
              <a:gdLst/>
              <a:ahLst/>
              <a:cxnLst/>
              <a:rect l="l" t="t" r="r" b="b"/>
              <a:pathLst>
                <a:path w="32385" h="46989">
                  <a:moveTo>
                    <a:pt x="31940" y="0"/>
                  </a:moveTo>
                  <a:lnTo>
                    <a:pt x="0" y="11061"/>
                  </a:lnTo>
                  <a:lnTo>
                    <a:pt x="0" y="46951"/>
                  </a:lnTo>
                  <a:lnTo>
                    <a:pt x="31940" y="33045"/>
                  </a:lnTo>
                  <a:lnTo>
                    <a:pt x="31940" y="0"/>
                  </a:lnTo>
                  <a:close/>
                </a:path>
              </a:pathLst>
            </a:custGeom>
            <a:solidFill>
              <a:srgbClr val="414042"/>
            </a:solidFill>
          </p:spPr>
          <p:txBody>
            <a:bodyPr wrap="square" lIns="0" tIns="0" rIns="0" bIns="0" rtlCol="0"/>
            <a:lstStyle/>
            <a:p/>
          </p:txBody>
        </p:sp>
        <p:pic>
          <p:nvPicPr>
            <p:cNvPr id="210" name="object 210" descr=""/>
            <p:cNvPicPr/>
            <p:nvPr/>
          </p:nvPicPr>
          <p:blipFill>
            <a:blip r:embed="rId74" cstate="print"/>
            <a:stretch>
              <a:fillRect/>
            </a:stretch>
          </p:blipFill>
          <p:spPr>
            <a:xfrm>
              <a:off x="4510760" y="3195612"/>
              <a:ext cx="53645" cy="40982"/>
            </a:xfrm>
            <a:prstGeom prst="rect">
              <a:avLst/>
            </a:prstGeom>
          </p:spPr>
        </p:pic>
        <p:sp>
          <p:nvSpPr>
            <p:cNvPr id="211" name="object 211" descr=""/>
            <p:cNvSpPr/>
            <p:nvPr/>
          </p:nvSpPr>
          <p:spPr>
            <a:xfrm>
              <a:off x="4537430" y="3212020"/>
              <a:ext cx="24130" cy="15875"/>
            </a:xfrm>
            <a:custGeom>
              <a:avLst/>
              <a:gdLst/>
              <a:ahLst/>
              <a:cxnLst/>
              <a:rect l="l" t="t" r="r" b="b"/>
              <a:pathLst>
                <a:path w="24129" h="15875">
                  <a:moveTo>
                    <a:pt x="0" y="15328"/>
                  </a:moveTo>
                  <a:lnTo>
                    <a:pt x="23736" y="4991"/>
                  </a:lnTo>
                  <a:lnTo>
                    <a:pt x="23736" y="0"/>
                  </a:lnTo>
                </a:path>
              </a:pathLst>
            </a:custGeom>
            <a:ln w="3175">
              <a:solidFill>
                <a:srgbClr val="FFFFFF"/>
              </a:solidFill>
            </a:ln>
          </p:spPr>
          <p:txBody>
            <a:bodyPr wrap="square" lIns="0" tIns="0" rIns="0" bIns="0" rtlCol="0"/>
            <a:lstStyle/>
            <a:p/>
          </p:txBody>
        </p:sp>
        <p:pic>
          <p:nvPicPr>
            <p:cNvPr id="212" name="object 212" descr=""/>
            <p:cNvPicPr/>
            <p:nvPr/>
          </p:nvPicPr>
          <p:blipFill>
            <a:blip r:embed="rId75" cstate="print"/>
            <a:stretch>
              <a:fillRect/>
            </a:stretch>
          </p:blipFill>
          <p:spPr>
            <a:xfrm>
              <a:off x="4491799" y="3214573"/>
              <a:ext cx="41198" cy="40284"/>
            </a:xfrm>
            <a:prstGeom prst="rect">
              <a:avLst/>
            </a:prstGeom>
          </p:spPr>
        </p:pic>
        <p:sp>
          <p:nvSpPr>
            <p:cNvPr id="213" name="object 213" descr=""/>
            <p:cNvSpPr/>
            <p:nvPr/>
          </p:nvSpPr>
          <p:spPr>
            <a:xfrm>
              <a:off x="4532668" y="3189633"/>
              <a:ext cx="32384" cy="46990"/>
            </a:xfrm>
            <a:custGeom>
              <a:avLst/>
              <a:gdLst/>
              <a:ahLst/>
              <a:cxnLst/>
              <a:rect l="l" t="t" r="r" b="b"/>
              <a:pathLst>
                <a:path w="32385" h="46989">
                  <a:moveTo>
                    <a:pt x="32194" y="0"/>
                  </a:moveTo>
                  <a:lnTo>
                    <a:pt x="32194" y="33032"/>
                  </a:lnTo>
                  <a:lnTo>
                    <a:pt x="0" y="46990"/>
                  </a:lnTo>
                  <a:lnTo>
                    <a:pt x="254" y="11049"/>
                  </a:lnTo>
                  <a:lnTo>
                    <a:pt x="32194" y="0"/>
                  </a:lnTo>
                  <a:close/>
                </a:path>
              </a:pathLst>
            </a:custGeom>
            <a:ln w="3175">
              <a:solidFill>
                <a:srgbClr val="6D6E71"/>
              </a:solidFill>
            </a:ln>
          </p:spPr>
          <p:txBody>
            <a:bodyPr wrap="square" lIns="0" tIns="0" rIns="0" bIns="0" rtlCol="0"/>
            <a:lstStyle/>
            <a:p/>
          </p:txBody>
        </p:sp>
        <p:sp>
          <p:nvSpPr>
            <p:cNvPr id="214" name="object 214" descr=""/>
            <p:cNvSpPr/>
            <p:nvPr/>
          </p:nvSpPr>
          <p:spPr>
            <a:xfrm>
              <a:off x="4491395" y="3187132"/>
              <a:ext cx="74930" cy="69215"/>
            </a:xfrm>
            <a:custGeom>
              <a:avLst/>
              <a:gdLst/>
              <a:ahLst/>
              <a:cxnLst/>
              <a:rect l="l" t="t" r="r" b="b"/>
              <a:pathLst>
                <a:path w="74929" h="69214">
                  <a:moveTo>
                    <a:pt x="0" y="68719"/>
                  </a:moveTo>
                  <a:lnTo>
                    <a:pt x="74561" y="36131"/>
                  </a:lnTo>
                  <a:lnTo>
                    <a:pt x="74460" y="0"/>
                  </a:lnTo>
                </a:path>
              </a:pathLst>
            </a:custGeom>
            <a:ln w="3175">
              <a:solidFill>
                <a:srgbClr val="FFFFFF"/>
              </a:solidFill>
            </a:ln>
          </p:spPr>
          <p:txBody>
            <a:bodyPr wrap="square" lIns="0" tIns="0" rIns="0" bIns="0" rtlCol="0"/>
            <a:lstStyle/>
            <a:p/>
          </p:txBody>
        </p:sp>
        <p:sp>
          <p:nvSpPr>
            <p:cNvPr id="215" name="object 215" descr=""/>
            <p:cNvSpPr/>
            <p:nvPr/>
          </p:nvSpPr>
          <p:spPr>
            <a:xfrm>
              <a:off x="4577893" y="3089052"/>
              <a:ext cx="850265" cy="177165"/>
            </a:xfrm>
            <a:custGeom>
              <a:avLst/>
              <a:gdLst/>
              <a:ahLst/>
              <a:cxnLst/>
              <a:rect l="l" t="t" r="r" b="b"/>
              <a:pathLst>
                <a:path w="850264" h="177164">
                  <a:moveTo>
                    <a:pt x="201763" y="0"/>
                  </a:moveTo>
                  <a:lnTo>
                    <a:pt x="167283" y="460"/>
                  </a:lnTo>
                  <a:lnTo>
                    <a:pt x="145092" y="3686"/>
                  </a:lnTo>
                  <a:lnTo>
                    <a:pt x="125564" y="12440"/>
                  </a:lnTo>
                  <a:lnTo>
                    <a:pt x="99071" y="29489"/>
                  </a:lnTo>
                  <a:lnTo>
                    <a:pt x="19556" y="52133"/>
                  </a:lnTo>
                  <a:lnTo>
                    <a:pt x="5753" y="75190"/>
                  </a:lnTo>
                  <a:lnTo>
                    <a:pt x="0" y="92475"/>
                  </a:lnTo>
                  <a:lnTo>
                    <a:pt x="1259" y="112626"/>
                  </a:lnTo>
                  <a:lnTo>
                    <a:pt x="14414" y="160478"/>
                  </a:lnTo>
                  <a:lnTo>
                    <a:pt x="426756" y="176695"/>
                  </a:lnTo>
                  <a:lnTo>
                    <a:pt x="820380" y="176720"/>
                  </a:lnTo>
                  <a:lnTo>
                    <a:pt x="846440" y="144335"/>
                  </a:lnTo>
                  <a:lnTo>
                    <a:pt x="849998" y="112669"/>
                  </a:lnTo>
                  <a:lnTo>
                    <a:pt x="847335" y="82790"/>
                  </a:lnTo>
                  <a:lnTo>
                    <a:pt x="835391" y="52171"/>
                  </a:lnTo>
                  <a:lnTo>
                    <a:pt x="778495" y="35966"/>
                  </a:lnTo>
                  <a:lnTo>
                    <a:pt x="299820" y="22987"/>
                  </a:lnTo>
                  <a:lnTo>
                    <a:pt x="281248" y="14696"/>
                  </a:lnTo>
                  <a:lnTo>
                    <a:pt x="258583" y="7316"/>
                  </a:lnTo>
                  <a:lnTo>
                    <a:pt x="232022" y="2025"/>
                  </a:lnTo>
                  <a:lnTo>
                    <a:pt x="201763" y="0"/>
                  </a:lnTo>
                  <a:close/>
                </a:path>
              </a:pathLst>
            </a:custGeom>
            <a:solidFill>
              <a:srgbClr val="58595B"/>
            </a:solidFill>
          </p:spPr>
          <p:txBody>
            <a:bodyPr wrap="square" lIns="0" tIns="0" rIns="0" bIns="0" rtlCol="0"/>
            <a:lstStyle/>
            <a:p/>
          </p:txBody>
        </p:sp>
        <p:pic>
          <p:nvPicPr>
            <p:cNvPr id="216" name="object 216" descr=""/>
            <p:cNvPicPr/>
            <p:nvPr/>
          </p:nvPicPr>
          <p:blipFill>
            <a:blip r:embed="rId76" cstate="print"/>
            <a:stretch>
              <a:fillRect/>
            </a:stretch>
          </p:blipFill>
          <p:spPr>
            <a:xfrm>
              <a:off x="5111318" y="3136595"/>
              <a:ext cx="306367" cy="64401"/>
            </a:xfrm>
            <a:prstGeom prst="rect">
              <a:avLst/>
            </a:prstGeom>
          </p:spPr>
        </p:pic>
        <p:pic>
          <p:nvPicPr>
            <p:cNvPr id="217" name="object 217" descr=""/>
            <p:cNvPicPr/>
            <p:nvPr/>
          </p:nvPicPr>
          <p:blipFill>
            <a:blip r:embed="rId77" cstate="print"/>
            <a:stretch>
              <a:fillRect/>
            </a:stretch>
          </p:blipFill>
          <p:spPr>
            <a:xfrm>
              <a:off x="4698412" y="3129864"/>
              <a:ext cx="176126" cy="63995"/>
            </a:xfrm>
            <a:prstGeom prst="rect">
              <a:avLst/>
            </a:prstGeom>
          </p:spPr>
        </p:pic>
        <p:sp>
          <p:nvSpPr>
            <p:cNvPr id="218" name="object 218" descr=""/>
            <p:cNvSpPr/>
            <p:nvPr/>
          </p:nvSpPr>
          <p:spPr>
            <a:xfrm>
              <a:off x="4812122" y="3150019"/>
              <a:ext cx="41910" cy="41910"/>
            </a:xfrm>
            <a:custGeom>
              <a:avLst/>
              <a:gdLst/>
              <a:ahLst/>
              <a:cxnLst/>
              <a:rect l="l" t="t" r="r" b="b"/>
              <a:pathLst>
                <a:path w="41910" h="41910">
                  <a:moveTo>
                    <a:pt x="41859" y="20929"/>
                  </a:moveTo>
                  <a:lnTo>
                    <a:pt x="40214" y="12783"/>
                  </a:lnTo>
                  <a:lnTo>
                    <a:pt x="35728" y="6130"/>
                  </a:lnTo>
                  <a:lnTo>
                    <a:pt x="29075" y="1645"/>
                  </a:lnTo>
                  <a:lnTo>
                    <a:pt x="20929" y="0"/>
                  </a:lnTo>
                  <a:lnTo>
                    <a:pt x="12781" y="1645"/>
                  </a:lnTo>
                  <a:lnTo>
                    <a:pt x="6126" y="6130"/>
                  </a:lnTo>
                  <a:lnTo>
                    <a:pt x="1639" y="12783"/>
                  </a:lnTo>
                  <a:lnTo>
                    <a:pt x="0" y="20929"/>
                  </a:lnTo>
                  <a:lnTo>
                    <a:pt x="1637" y="29081"/>
                  </a:lnTo>
                  <a:lnTo>
                    <a:pt x="6119" y="35734"/>
                  </a:lnTo>
                  <a:lnTo>
                    <a:pt x="12771" y="40221"/>
                  </a:lnTo>
                  <a:lnTo>
                    <a:pt x="20916" y="41871"/>
                  </a:lnTo>
                  <a:lnTo>
                    <a:pt x="29070" y="40221"/>
                  </a:lnTo>
                  <a:lnTo>
                    <a:pt x="35726" y="35734"/>
                  </a:lnTo>
                  <a:lnTo>
                    <a:pt x="40213" y="29081"/>
                  </a:lnTo>
                  <a:lnTo>
                    <a:pt x="41859" y="20929"/>
                  </a:lnTo>
                  <a:close/>
                </a:path>
              </a:pathLst>
            </a:custGeom>
            <a:ln w="3175">
              <a:solidFill>
                <a:srgbClr val="FFFFFF"/>
              </a:solidFill>
            </a:ln>
          </p:spPr>
          <p:txBody>
            <a:bodyPr wrap="square" lIns="0" tIns="0" rIns="0" bIns="0" rtlCol="0"/>
            <a:lstStyle/>
            <a:p/>
          </p:txBody>
        </p:sp>
        <p:sp>
          <p:nvSpPr>
            <p:cNvPr id="219" name="object 219" descr=""/>
            <p:cNvSpPr/>
            <p:nvPr/>
          </p:nvSpPr>
          <p:spPr>
            <a:xfrm>
              <a:off x="4716330" y="3150014"/>
              <a:ext cx="41910" cy="41910"/>
            </a:xfrm>
            <a:custGeom>
              <a:avLst/>
              <a:gdLst/>
              <a:ahLst/>
              <a:cxnLst/>
              <a:rect l="l" t="t" r="r" b="b"/>
              <a:pathLst>
                <a:path w="41910" h="41910">
                  <a:moveTo>
                    <a:pt x="41871" y="20929"/>
                  </a:moveTo>
                  <a:lnTo>
                    <a:pt x="40226" y="12781"/>
                  </a:lnTo>
                  <a:lnTo>
                    <a:pt x="35740" y="6126"/>
                  </a:lnTo>
                  <a:lnTo>
                    <a:pt x="29088" y="1639"/>
                  </a:lnTo>
                  <a:lnTo>
                    <a:pt x="20942" y="0"/>
                  </a:lnTo>
                  <a:lnTo>
                    <a:pt x="12789" y="1644"/>
                  </a:lnTo>
                  <a:lnTo>
                    <a:pt x="6132" y="6129"/>
                  </a:lnTo>
                  <a:lnTo>
                    <a:pt x="1645" y="12778"/>
                  </a:lnTo>
                  <a:lnTo>
                    <a:pt x="0" y="20916"/>
                  </a:lnTo>
                  <a:lnTo>
                    <a:pt x="1645" y="29077"/>
                  </a:lnTo>
                  <a:lnTo>
                    <a:pt x="6130" y="35736"/>
                  </a:lnTo>
                  <a:lnTo>
                    <a:pt x="12783" y="40221"/>
                  </a:lnTo>
                  <a:lnTo>
                    <a:pt x="20929" y="41859"/>
                  </a:lnTo>
                  <a:lnTo>
                    <a:pt x="29082" y="40221"/>
                  </a:lnTo>
                  <a:lnTo>
                    <a:pt x="35739" y="35737"/>
                  </a:lnTo>
                  <a:lnTo>
                    <a:pt x="40226" y="29082"/>
                  </a:lnTo>
                  <a:lnTo>
                    <a:pt x="41871" y="20929"/>
                  </a:lnTo>
                  <a:close/>
                </a:path>
              </a:pathLst>
            </a:custGeom>
            <a:ln w="3175">
              <a:solidFill>
                <a:srgbClr val="FFFFFF"/>
              </a:solidFill>
            </a:ln>
          </p:spPr>
          <p:txBody>
            <a:bodyPr wrap="square" lIns="0" tIns="0" rIns="0" bIns="0" rtlCol="0"/>
            <a:lstStyle/>
            <a:p/>
          </p:txBody>
        </p:sp>
        <p:sp>
          <p:nvSpPr>
            <p:cNvPr id="220" name="object 220" descr=""/>
            <p:cNvSpPr/>
            <p:nvPr/>
          </p:nvSpPr>
          <p:spPr>
            <a:xfrm>
              <a:off x="4734342" y="3165157"/>
              <a:ext cx="5715" cy="9525"/>
            </a:xfrm>
            <a:custGeom>
              <a:avLst/>
              <a:gdLst/>
              <a:ahLst/>
              <a:cxnLst/>
              <a:rect l="l" t="t" r="r" b="b"/>
              <a:pathLst>
                <a:path w="5714" h="9525">
                  <a:moveTo>
                    <a:pt x="0" y="0"/>
                  </a:moveTo>
                  <a:lnTo>
                    <a:pt x="0" y="9080"/>
                  </a:lnTo>
                  <a:lnTo>
                    <a:pt x="901" y="9080"/>
                  </a:lnTo>
                  <a:lnTo>
                    <a:pt x="901" y="4864"/>
                  </a:lnTo>
                  <a:lnTo>
                    <a:pt x="2679" y="4864"/>
                  </a:lnTo>
                  <a:lnTo>
                    <a:pt x="3454" y="4813"/>
                  </a:lnTo>
                  <a:lnTo>
                    <a:pt x="4419" y="4571"/>
                  </a:lnTo>
                  <a:lnTo>
                    <a:pt x="4864" y="4317"/>
                  </a:lnTo>
                  <a:lnTo>
                    <a:pt x="5122" y="3987"/>
                  </a:lnTo>
                  <a:lnTo>
                    <a:pt x="901" y="3975"/>
                  </a:lnTo>
                  <a:lnTo>
                    <a:pt x="901" y="888"/>
                  </a:lnTo>
                  <a:lnTo>
                    <a:pt x="5158" y="888"/>
                  </a:lnTo>
                  <a:lnTo>
                    <a:pt x="4838" y="533"/>
                  </a:lnTo>
                  <a:lnTo>
                    <a:pt x="4419" y="266"/>
                  </a:lnTo>
                  <a:lnTo>
                    <a:pt x="3543" y="50"/>
                  </a:lnTo>
                  <a:lnTo>
                    <a:pt x="2844" y="12"/>
                  </a:lnTo>
                  <a:lnTo>
                    <a:pt x="0" y="0"/>
                  </a:lnTo>
                  <a:close/>
                </a:path>
                <a:path w="5714" h="9525">
                  <a:moveTo>
                    <a:pt x="5158" y="888"/>
                  </a:moveTo>
                  <a:lnTo>
                    <a:pt x="3124" y="888"/>
                  </a:lnTo>
                  <a:lnTo>
                    <a:pt x="3568" y="939"/>
                  </a:lnTo>
                  <a:lnTo>
                    <a:pt x="4102" y="1155"/>
                  </a:lnTo>
                  <a:lnTo>
                    <a:pt x="4318" y="1333"/>
                  </a:lnTo>
                  <a:lnTo>
                    <a:pt x="4631" y="1816"/>
                  </a:lnTo>
                  <a:lnTo>
                    <a:pt x="4648" y="3022"/>
                  </a:lnTo>
                  <a:lnTo>
                    <a:pt x="4303" y="3530"/>
                  </a:lnTo>
                  <a:lnTo>
                    <a:pt x="4102" y="3708"/>
                  </a:lnTo>
                  <a:lnTo>
                    <a:pt x="3517" y="3936"/>
                  </a:lnTo>
                  <a:lnTo>
                    <a:pt x="3060" y="3987"/>
                  </a:lnTo>
                  <a:lnTo>
                    <a:pt x="5122" y="3987"/>
                  </a:lnTo>
                  <a:lnTo>
                    <a:pt x="5515" y="3517"/>
                  </a:lnTo>
                  <a:lnTo>
                    <a:pt x="5664" y="3022"/>
                  </a:lnTo>
                  <a:lnTo>
                    <a:pt x="5676" y="1816"/>
                  </a:lnTo>
                  <a:lnTo>
                    <a:pt x="5499" y="1333"/>
                  </a:lnTo>
                  <a:lnTo>
                    <a:pt x="5158" y="888"/>
                  </a:lnTo>
                  <a:close/>
                </a:path>
                <a:path w="5714" h="9525">
                  <a:moveTo>
                    <a:pt x="3124" y="888"/>
                  </a:moveTo>
                  <a:lnTo>
                    <a:pt x="901" y="888"/>
                  </a:lnTo>
                  <a:lnTo>
                    <a:pt x="2514" y="901"/>
                  </a:lnTo>
                  <a:lnTo>
                    <a:pt x="3124" y="888"/>
                  </a:lnTo>
                  <a:close/>
                </a:path>
              </a:pathLst>
            </a:custGeom>
            <a:solidFill>
              <a:srgbClr val="FFFFFF"/>
            </a:solidFill>
          </p:spPr>
          <p:txBody>
            <a:bodyPr wrap="square" lIns="0" tIns="0" rIns="0" bIns="0" rtlCol="0"/>
            <a:lstStyle/>
            <a:p/>
          </p:txBody>
        </p:sp>
        <p:sp>
          <p:nvSpPr>
            <p:cNvPr id="221" name="object 221" descr=""/>
            <p:cNvSpPr/>
            <p:nvPr/>
          </p:nvSpPr>
          <p:spPr>
            <a:xfrm>
              <a:off x="4596460" y="3205697"/>
              <a:ext cx="60960" cy="46355"/>
            </a:xfrm>
            <a:custGeom>
              <a:avLst/>
              <a:gdLst/>
              <a:ahLst/>
              <a:cxnLst/>
              <a:rect l="l" t="t" r="r" b="b"/>
              <a:pathLst>
                <a:path w="60960" h="46354">
                  <a:moveTo>
                    <a:pt x="60426" y="0"/>
                  </a:moveTo>
                  <a:lnTo>
                    <a:pt x="5537" y="0"/>
                  </a:lnTo>
                  <a:lnTo>
                    <a:pt x="1968" y="393"/>
                  </a:lnTo>
                  <a:lnTo>
                    <a:pt x="0" y="5918"/>
                  </a:lnTo>
                  <a:lnTo>
                    <a:pt x="1181" y="23291"/>
                  </a:lnTo>
                  <a:lnTo>
                    <a:pt x="2956" y="32055"/>
                  </a:lnTo>
                  <a:lnTo>
                    <a:pt x="7781" y="39212"/>
                  </a:lnTo>
                  <a:lnTo>
                    <a:pt x="14936" y="44039"/>
                  </a:lnTo>
                  <a:lnTo>
                    <a:pt x="23698" y="45808"/>
                  </a:lnTo>
                  <a:lnTo>
                    <a:pt x="25715" y="45716"/>
                  </a:lnTo>
                  <a:lnTo>
                    <a:pt x="32137" y="44475"/>
                  </a:lnTo>
                  <a:lnTo>
                    <a:pt x="43522" y="40643"/>
                  </a:lnTo>
                  <a:lnTo>
                    <a:pt x="60426" y="32778"/>
                  </a:lnTo>
                  <a:lnTo>
                    <a:pt x="60426" y="0"/>
                  </a:lnTo>
                  <a:close/>
                </a:path>
              </a:pathLst>
            </a:custGeom>
            <a:solidFill>
              <a:srgbClr val="414042"/>
            </a:solidFill>
          </p:spPr>
          <p:txBody>
            <a:bodyPr wrap="square" lIns="0" tIns="0" rIns="0" bIns="0" rtlCol="0"/>
            <a:lstStyle/>
            <a:p/>
          </p:txBody>
        </p:sp>
        <p:sp>
          <p:nvSpPr>
            <p:cNvPr id="222" name="object 222" descr=""/>
            <p:cNvSpPr/>
            <p:nvPr/>
          </p:nvSpPr>
          <p:spPr>
            <a:xfrm>
              <a:off x="4601596" y="3210439"/>
              <a:ext cx="37465" cy="37465"/>
            </a:xfrm>
            <a:custGeom>
              <a:avLst/>
              <a:gdLst/>
              <a:ahLst/>
              <a:cxnLst/>
              <a:rect l="l" t="t" r="r" b="b"/>
              <a:pathLst>
                <a:path w="37464" h="37464">
                  <a:moveTo>
                    <a:pt x="18567" y="0"/>
                  </a:moveTo>
                  <a:lnTo>
                    <a:pt x="11337" y="1457"/>
                  </a:lnTo>
                  <a:lnTo>
                    <a:pt x="5435" y="5434"/>
                  </a:lnTo>
                  <a:lnTo>
                    <a:pt x="1458" y="11331"/>
                  </a:lnTo>
                  <a:lnTo>
                    <a:pt x="0" y="18554"/>
                  </a:lnTo>
                  <a:lnTo>
                    <a:pt x="1458" y="25779"/>
                  </a:lnTo>
                  <a:lnTo>
                    <a:pt x="5435" y="31681"/>
                  </a:lnTo>
                  <a:lnTo>
                    <a:pt x="11337" y="35662"/>
                  </a:lnTo>
                  <a:lnTo>
                    <a:pt x="18567" y="37122"/>
                  </a:lnTo>
                  <a:lnTo>
                    <a:pt x="25792" y="35662"/>
                  </a:lnTo>
                  <a:lnTo>
                    <a:pt x="31692" y="31681"/>
                  </a:lnTo>
                  <a:lnTo>
                    <a:pt x="35669" y="25779"/>
                  </a:lnTo>
                  <a:lnTo>
                    <a:pt x="37122" y="18554"/>
                  </a:lnTo>
                  <a:lnTo>
                    <a:pt x="35664" y="11331"/>
                  </a:lnTo>
                  <a:lnTo>
                    <a:pt x="31688" y="5434"/>
                  </a:lnTo>
                  <a:lnTo>
                    <a:pt x="25790" y="1457"/>
                  </a:lnTo>
                  <a:lnTo>
                    <a:pt x="18567" y="0"/>
                  </a:lnTo>
                  <a:close/>
                </a:path>
              </a:pathLst>
            </a:custGeom>
            <a:solidFill>
              <a:srgbClr val="231F20"/>
            </a:solidFill>
          </p:spPr>
          <p:txBody>
            <a:bodyPr wrap="square" lIns="0" tIns="0" rIns="0" bIns="0" rtlCol="0"/>
            <a:lstStyle/>
            <a:p/>
          </p:txBody>
        </p:sp>
        <p:sp>
          <p:nvSpPr>
            <p:cNvPr id="223" name="object 223" descr=""/>
            <p:cNvSpPr/>
            <p:nvPr/>
          </p:nvSpPr>
          <p:spPr>
            <a:xfrm>
              <a:off x="4601596" y="3210439"/>
              <a:ext cx="37465" cy="37465"/>
            </a:xfrm>
            <a:custGeom>
              <a:avLst/>
              <a:gdLst/>
              <a:ahLst/>
              <a:cxnLst/>
              <a:rect l="l" t="t" r="r" b="b"/>
              <a:pathLst>
                <a:path w="37464" h="37464">
                  <a:moveTo>
                    <a:pt x="37122" y="18554"/>
                  </a:moveTo>
                  <a:lnTo>
                    <a:pt x="35664" y="11331"/>
                  </a:lnTo>
                  <a:lnTo>
                    <a:pt x="31688" y="5434"/>
                  </a:lnTo>
                  <a:lnTo>
                    <a:pt x="25790" y="1457"/>
                  </a:lnTo>
                  <a:lnTo>
                    <a:pt x="18567" y="0"/>
                  </a:lnTo>
                  <a:lnTo>
                    <a:pt x="11337" y="1457"/>
                  </a:lnTo>
                  <a:lnTo>
                    <a:pt x="5435" y="5434"/>
                  </a:lnTo>
                  <a:lnTo>
                    <a:pt x="1458" y="11331"/>
                  </a:lnTo>
                  <a:lnTo>
                    <a:pt x="0" y="18554"/>
                  </a:lnTo>
                  <a:lnTo>
                    <a:pt x="1458" y="25779"/>
                  </a:lnTo>
                  <a:lnTo>
                    <a:pt x="5435" y="31681"/>
                  </a:lnTo>
                  <a:lnTo>
                    <a:pt x="11337" y="35662"/>
                  </a:lnTo>
                  <a:lnTo>
                    <a:pt x="18567" y="37122"/>
                  </a:lnTo>
                  <a:lnTo>
                    <a:pt x="25792" y="35662"/>
                  </a:lnTo>
                  <a:lnTo>
                    <a:pt x="31692" y="31681"/>
                  </a:lnTo>
                  <a:lnTo>
                    <a:pt x="35669" y="25779"/>
                  </a:lnTo>
                  <a:lnTo>
                    <a:pt x="37122" y="18554"/>
                  </a:lnTo>
                  <a:close/>
                </a:path>
              </a:pathLst>
            </a:custGeom>
            <a:ln w="3175">
              <a:solidFill>
                <a:srgbClr val="FFFFFF"/>
              </a:solidFill>
            </a:ln>
          </p:spPr>
          <p:txBody>
            <a:bodyPr wrap="square" lIns="0" tIns="0" rIns="0" bIns="0" rtlCol="0"/>
            <a:lstStyle/>
            <a:p/>
          </p:txBody>
        </p:sp>
        <p:sp>
          <p:nvSpPr>
            <p:cNvPr id="224" name="object 224" descr=""/>
            <p:cNvSpPr/>
            <p:nvPr/>
          </p:nvSpPr>
          <p:spPr>
            <a:xfrm>
              <a:off x="4616597" y="3225440"/>
              <a:ext cx="7620" cy="7620"/>
            </a:xfrm>
            <a:custGeom>
              <a:avLst/>
              <a:gdLst/>
              <a:ahLst/>
              <a:cxnLst/>
              <a:rect l="l" t="t" r="r" b="b"/>
              <a:pathLst>
                <a:path w="7620" h="7619">
                  <a:moveTo>
                    <a:pt x="5524" y="0"/>
                  </a:moveTo>
                  <a:lnTo>
                    <a:pt x="1600" y="0"/>
                  </a:lnTo>
                  <a:lnTo>
                    <a:pt x="0" y="1600"/>
                  </a:lnTo>
                  <a:lnTo>
                    <a:pt x="12" y="3556"/>
                  </a:lnTo>
                  <a:lnTo>
                    <a:pt x="0" y="5524"/>
                  </a:lnTo>
                  <a:lnTo>
                    <a:pt x="1600" y="7112"/>
                  </a:lnTo>
                  <a:lnTo>
                    <a:pt x="5524" y="7112"/>
                  </a:lnTo>
                  <a:lnTo>
                    <a:pt x="7112" y="5511"/>
                  </a:lnTo>
                  <a:lnTo>
                    <a:pt x="7112" y="3556"/>
                  </a:lnTo>
                  <a:lnTo>
                    <a:pt x="7112" y="1600"/>
                  </a:lnTo>
                  <a:lnTo>
                    <a:pt x="5524" y="0"/>
                  </a:lnTo>
                  <a:close/>
                </a:path>
              </a:pathLst>
            </a:custGeom>
            <a:solidFill>
              <a:srgbClr val="FFFFFF"/>
            </a:solidFill>
          </p:spPr>
          <p:txBody>
            <a:bodyPr wrap="square" lIns="0" tIns="0" rIns="0" bIns="0" rtlCol="0"/>
            <a:lstStyle/>
            <a:p/>
          </p:txBody>
        </p:sp>
        <p:pic>
          <p:nvPicPr>
            <p:cNvPr id="225" name="object 225" descr=""/>
            <p:cNvPicPr/>
            <p:nvPr/>
          </p:nvPicPr>
          <p:blipFill>
            <a:blip r:embed="rId43" cstate="print"/>
            <a:stretch>
              <a:fillRect/>
            </a:stretch>
          </p:blipFill>
          <p:spPr>
            <a:xfrm>
              <a:off x="4596460" y="3205696"/>
              <a:ext cx="60426" cy="18605"/>
            </a:xfrm>
            <a:prstGeom prst="rect">
              <a:avLst/>
            </a:prstGeom>
          </p:spPr>
        </p:pic>
        <p:sp>
          <p:nvSpPr>
            <p:cNvPr id="226" name="object 226" descr=""/>
            <p:cNvSpPr/>
            <p:nvPr/>
          </p:nvSpPr>
          <p:spPr>
            <a:xfrm>
              <a:off x="4596460" y="3205697"/>
              <a:ext cx="60960" cy="46355"/>
            </a:xfrm>
            <a:custGeom>
              <a:avLst/>
              <a:gdLst/>
              <a:ahLst/>
              <a:cxnLst/>
              <a:rect l="l" t="t" r="r" b="b"/>
              <a:pathLst>
                <a:path w="60960" h="46354">
                  <a:moveTo>
                    <a:pt x="60426" y="32778"/>
                  </a:moveTo>
                  <a:lnTo>
                    <a:pt x="43522" y="40643"/>
                  </a:lnTo>
                  <a:lnTo>
                    <a:pt x="32137" y="44475"/>
                  </a:lnTo>
                  <a:lnTo>
                    <a:pt x="25715" y="45716"/>
                  </a:lnTo>
                  <a:lnTo>
                    <a:pt x="23698" y="45808"/>
                  </a:lnTo>
                  <a:lnTo>
                    <a:pt x="14936" y="44039"/>
                  </a:lnTo>
                  <a:lnTo>
                    <a:pt x="7781" y="39212"/>
                  </a:lnTo>
                  <a:lnTo>
                    <a:pt x="2956" y="32055"/>
                  </a:lnTo>
                  <a:lnTo>
                    <a:pt x="1181" y="23291"/>
                  </a:lnTo>
                  <a:lnTo>
                    <a:pt x="0" y="5918"/>
                  </a:lnTo>
                  <a:lnTo>
                    <a:pt x="1968" y="393"/>
                  </a:lnTo>
                  <a:lnTo>
                    <a:pt x="5537" y="0"/>
                  </a:lnTo>
                  <a:lnTo>
                    <a:pt x="60426" y="0"/>
                  </a:lnTo>
                  <a:lnTo>
                    <a:pt x="60426" y="32778"/>
                  </a:lnTo>
                  <a:close/>
                </a:path>
              </a:pathLst>
            </a:custGeom>
            <a:ln w="3175">
              <a:solidFill>
                <a:srgbClr val="FFFFFF"/>
              </a:solidFill>
            </a:ln>
          </p:spPr>
          <p:txBody>
            <a:bodyPr wrap="square" lIns="0" tIns="0" rIns="0" bIns="0" rtlCol="0"/>
            <a:lstStyle/>
            <a:p/>
          </p:txBody>
        </p:sp>
        <p:pic>
          <p:nvPicPr>
            <p:cNvPr id="227" name="object 227" descr=""/>
            <p:cNvPicPr/>
            <p:nvPr/>
          </p:nvPicPr>
          <p:blipFill>
            <a:blip r:embed="rId78" cstate="print"/>
            <a:stretch>
              <a:fillRect/>
            </a:stretch>
          </p:blipFill>
          <p:spPr>
            <a:xfrm>
              <a:off x="4599211" y="3142894"/>
              <a:ext cx="74795" cy="55689"/>
            </a:xfrm>
            <a:prstGeom prst="rect">
              <a:avLst/>
            </a:prstGeom>
          </p:spPr>
        </p:pic>
        <p:sp>
          <p:nvSpPr>
            <p:cNvPr id="228" name="object 228" descr=""/>
            <p:cNvSpPr/>
            <p:nvPr/>
          </p:nvSpPr>
          <p:spPr>
            <a:xfrm>
              <a:off x="4599210" y="3142891"/>
              <a:ext cx="66675" cy="55880"/>
            </a:xfrm>
            <a:custGeom>
              <a:avLst/>
              <a:gdLst/>
              <a:ahLst/>
              <a:cxnLst/>
              <a:rect l="l" t="t" r="r" b="b"/>
              <a:pathLst>
                <a:path w="66675" h="55880">
                  <a:moveTo>
                    <a:pt x="66377" y="0"/>
                  </a:moveTo>
                  <a:lnTo>
                    <a:pt x="20795" y="5377"/>
                  </a:lnTo>
                  <a:lnTo>
                    <a:pt x="0" y="43473"/>
                  </a:lnTo>
                  <a:lnTo>
                    <a:pt x="19" y="55689"/>
                  </a:lnTo>
                  <a:lnTo>
                    <a:pt x="62022" y="55689"/>
                  </a:lnTo>
                  <a:lnTo>
                    <a:pt x="66377" y="13042"/>
                  </a:lnTo>
                  <a:lnTo>
                    <a:pt x="66377" y="0"/>
                  </a:lnTo>
                  <a:close/>
                </a:path>
              </a:pathLst>
            </a:custGeom>
            <a:solidFill>
              <a:srgbClr val="414042"/>
            </a:solidFill>
          </p:spPr>
          <p:txBody>
            <a:bodyPr wrap="square" lIns="0" tIns="0" rIns="0" bIns="0" rtlCol="0"/>
            <a:lstStyle/>
            <a:p/>
          </p:txBody>
        </p:sp>
        <p:pic>
          <p:nvPicPr>
            <p:cNvPr id="229" name="object 229" descr=""/>
            <p:cNvPicPr/>
            <p:nvPr/>
          </p:nvPicPr>
          <p:blipFill>
            <a:blip r:embed="rId79" cstate="print"/>
            <a:stretch>
              <a:fillRect/>
            </a:stretch>
          </p:blipFill>
          <p:spPr>
            <a:xfrm>
              <a:off x="4604726" y="3147542"/>
              <a:ext cx="55335" cy="46405"/>
            </a:xfrm>
            <a:prstGeom prst="rect">
              <a:avLst/>
            </a:prstGeom>
          </p:spPr>
        </p:pic>
        <p:sp>
          <p:nvSpPr>
            <p:cNvPr id="230" name="object 230" descr=""/>
            <p:cNvSpPr/>
            <p:nvPr/>
          </p:nvSpPr>
          <p:spPr>
            <a:xfrm>
              <a:off x="4604726" y="3147535"/>
              <a:ext cx="55880" cy="46990"/>
            </a:xfrm>
            <a:custGeom>
              <a:avLst/>
              <a:gdLst/>
              <a:ahLst/>
              <a:cxnLst/>
              <a:rect l="l" t="t" r="r" b="b"/>
              <a:pathLst>
                <a:path w="55879" h="46989">
                  <a:moveTo>
                    <a:pt x="55322" y="10858"/>
                  </a:moveTo>
                  <a:lnTo>
                    <a:pt x="55322" y="0"/>
                  </a:lnTo>
                  <a:lnTo>
                    <a:pt x="51372" y="0"/>
                  </a:lnTo>
                  <a:lnTo>
                    <a:pt x="10885" y="8229"/>
                  </a:lnTo>
                  <a:lnTo>
                    <a:pt x="0" y="36233"/>
                  </a:lnTo>
                  <a:lnTo>
                    <a:pt x="14" y="40157"/>
                  </a:lnTo>
                  <a:lnTo>
                    <a:pt x="14" y="46405"/>
                  </a:lnTo>
                  <a:lnTo>
                    <a:pt x="7265" y="46405"/>
                  </a:lnTo>
                  <a:lnTo>
                    <a:pt x="17263" y="46413"/>
                  </a:lnTo>
                  <a:lnTo>
                    <a:pt x="32199" y="46416"/>
                  </a:lnTo>
                  <a:lnTo>
                    <a:pt x="45777" y="46418"/>
                  </a:lnTo>
                  <a:lnTo>
                    <a:pt x="51703" y="46418"/>
                  </a:lnTo>
                  <a:lnTo>
                    <a:pt x="55322" y="10858"/>
                  </a:lnTo>
                  <a:close/>
                </a:path>
              </a:pathLst>
            </a:custGeom>
            <a:ln w="3175">
              <a:solidFill>
                <a:srgbClr val="BCBEC0"/>
              </a:solidFill>
            </a:ln>
          </p:spPr>
          <p:txBody>
            <a:bodyPr wrap="square" lIns="0" tIns="0" rIns="0" bIns="0" rtlCol="0"/>
            <a:lstStyle/>
            <a:p/>
          </p:txBody>
        </p:sp>
        <p:sp>
          <p:nvSpPr>
            <p:cNvPr id="231" name="object 231" descr=""/>
            <p:cNvSpPr/>
            <p:nvPr/>
          </p:nvSpPr>
          <p:spPr>
            <a:xfrm>
              <a:off x="4615026" y="3152569"/>
              <a:ext cx="44450" cy="3810"/>
            </a:xfrm>
            <a:custGeom>
              <a:avLst/>
              <a:gdLst/>
              <a:ahLst/>
              <a:cxnLst/>
              <a:rect l="l" t="t" r="r" b="b"/>
              <a:pathLst>
                <a:path w="44450" h="3810">
                  <a:moveTo>
                    <a:pt x="0" y="3556"/>
                  </a:moveTo>
                  <a:lnTo>
                    <a:pt x="44234" y="0"/>
                  </a:lnTo>
                </a:path>
              </a:pathLst>
            </a:custGeom>
            <a:ln w="3175">
              <a:solidFill>
                <a:srgbClr val="BCBEC0"/>
              </a:solidFill>
            </a:ln>
          </p:spPr>
          <p:txBody>
            <a:bodyPr wrap="square" lIns="0" tIns="0" rIns="0" bIns="0" rtlCol="0"/>
            <a:lstStyle/>
            <a:p/>
          </p:txBody>
        </p:sp>
        <p:sp>
          <p:nvSpPr>
            <p:cNvPr id="232" name="object 232" descr=""/>
            <p:cNvSpPr/>
            <p:nvPr/>
          </p:nvSpPr>
          <p:spPr>
            <a:xfrm>
              <a:off x="4608905" y="3159295"/>
              <a:ext cx="50800" cy="4445"/>
            </a:xfrm>
            <a:custGeom>
              <a:avLst/>
              <a:gdLst/>
              <a:ahLst/>
              <a:cxnLst/>
              <a:rect l="l" t="t" r="r" b="b"/>
              <a:pathLst>
                <a:path w="50800" h="4444">
                  <a:moveTo>
                    <a:pt x="0" y="4140"/>
                  </a:moveTo>
                  <a:lnTo>
                    <a:pt x="50368" y="0"/>
                  </a:lnTo>
                </a:path>
              </a:pathLst>
            </a:custGeom>
            <a:ln w="3175">
              <a:solidFill>
                <a:srgbClr val="BCBEC0"/>
              </a:solidFill>
            </a:ln>
          </p:spPr>
          <p:txBody>
            <a:bodyPr wrap="square" lIns="0" tIns="0" rIns="0" bIns="0" rtlCol="0"/>
            <a:lstStyle/>
            <a:p/>
          </p:txBody>
        </p:sp>
        <p:sp>
          <p:nvSpPr>
            <p:cNvPr id="233" name="object 233" descr=""/>
            <p:cNvSpPr/>
            <p:nvPr/>
          </p:nvSpPr>
          <p:spPr>
            <a:xfrm>
              <a:off x="4606337" y="3165213"/>
              <a:ext cx="53340" cy="4445"/>
            </a:xfrm>
            <a:custGeom>
              <a:avLst/>
              <a:gdLst/>
              <a:ahLst/>
              <a:cxnLst/>
              <a:rect l="l" t="t" r="r" b="b"/>
              <a:pathLst>
                <a:path w="53339" h="4444">
                  <a:moveTo>
                    <a:pt x="0" y="4140"/>
                  </a:moveTo>
                  <a:lnTo>
                    <a:pt x="52920" y="0"/>
                  </a:lnTo>
                </a:path>
              </a:pathLst>
            </a:custGeom>
            <a:ln w="3175">
              <a:solidFill>
                <a:srgbClr val="BCBEC0"/>
              </a:solidFill>
            </a:ln>
          </p:spPr>
          <p:txBody>
            <a:bodyPr wrap="square" lIns="0" tIns="0" rIns="0" bIns="0" rtlCol="0"/>
            <a:lstStyle/>
            <a:p/>
          </p:txBody>
        </p:sp>
        <p:sp>
          <p:nvSpPr>
            <p:cNvPr id="234" name="object 234" descr=""/>
            <p:cNvSpPr/>
            <p:nvPr/>
          </p:nvSpPr>
          <p:spPr>
            <a:xfrm>
              <a:off x="4604754" y="3171927"/>
              <a:ext cx="54610" cy="4445"/>
            </a:xfrm>
            <a:custGeom>
              <a:avLst/>
              <a:gdLst/>
              <a:ahLst/>
              <a:cxnLst/>
              <a:rect l="l" t="t" r="r" b="b"/>
              <a:pathLst>
                <a:path w="54610" h="4444">
                  <a:moveTo>
                    <a:pt x="0" y="4140"/>
                  </a:moveTo>
                  <a:lnTo>
                    <a:pt x="54508" y="0"/>
                  </a:lnTo>
                </a:path>
              </a:pathLst>
            </a:custGeom>
            <a:ln w="3175">
              <a:solidFill>
                <a:srgbClr val="BCBEC0"/>
              </a:solidFill>
            </a:ln>
          </p:spPr>
          <p:txBody>
            <a:bodyPr wrap="square" lIns="0" tIns="0" rIns="0" bIns="0" rtlCol="0"/>
            <a:lstStyle/>
            <a:p/>
          </p:txBody>
        </p:sp>
        <p:sp>
          <p:nvSpPr>
            <p:cNvPr id="235" name="object 235" descr=""/>
            <p:cNvSpPr/>
            <p:nvPr/>
          </p:nvSpPr>
          <p:spPr>
            <a:xfrm>
              <a:off x="4604757" y="3178638"/>
              <a:ext cx="53340" cy="4445"/>
            </a:xfrm>
            <a:custGeom>
              <a:avLst/>
              <a:gdLst/>
              <a:ahLst/>
              <a:cxnLst/>
              <a:rect l="l" t="t" r="r" b="b"/>
              <a:pathLst>
                <a:path w="53339" h="4444">
                  <a:moveTo>
                    <a:pt x="0" y="3949"/>
                  </a:moveTo>
                  <a:lnTo>
                    <a:pt x="53327" y="0"/>
                  </a:lnTo>
                </a:path>
              </a:pathLst>
            </a:custGeom>
            <a:ln w="3175">
              <a:solidFill>
                <a:srgbClr val="BCBEC0"/>
              </a:solidFill>
            </a:ln>
          </p:spPr>
          <p:txBody>
            <a:bodyPr wrap="square" lIns="0" tIns="0" rIns="0" bIns="0" rtlCol="0"/>
            <a:lstStyle/>
            <a:p/>
          </p:txBody>
        </p:sp>
        <p:sp>
          <p:nvSpPr>
            <p:cNvPr id="236" name="object 236" descr=""/>
            <p:cNvSpPr/>
            <p:nvPr/>
          </p:nvSpPr>
          <p:spPr>
            <a:xfrm>
              <a:off x="4622839" y="3163753"/>
              <a:ext cx="22860" cy="6985"/>
            </a:xfrm>
            <a:custGeom>
              <a:avLst/>
              <a:gdLst/>
              <a:ahLst/>
              <a:cxnLst/>
              <a:rect l="l" t="t" r="r" b="b"/>
              <a:pathLst>
                <a:path w="22860" h="6985">
                  <a:moveTo>
                    <a:pt x="20789" y="0"/>
                  </a:moveTo>
                  <a:lnTo>
                    <a:pt x="1054" y="1752"/>
                  </a:lnTo>
                  <a:lnTo>
                    <a:pt x="0" y="2997"/>
                  </a:lnTo>
                  <a:lnTo>
                    <a:pt x="254" y="5816"/>
                  </a:lnTo>
                  <a:lnTo>
                    <a:pt x="1511" y="6858"/>
                  </a:lnTo>
                  <a:lnTo>
                    <a:pt x="21247" y="5105"/>
                  </a:lnTo>
                  <a:lnTo>
                    <a:pt x="22288" y="3873"/>
                  </a:lnTo>
                  <a:lnTo>
                    <a:pt x="22161" y="2451"/>
                  </a:lnTo>
                  <a:lnTo>
                    <a:pt x="22034" y="1041"/>
                  </a:lnTo>
                  <a:lnTo>
                    <a:pt x="20789" y="0"/>
                  </a:lnTo>
                  <a:close/>
                </a:path>
              </a:pathLst>
            </a:custGeom>
            <a:solidFill>
              <a:srgbClr val="BCBEC0"/>
            </a:solidFill>
          </p:spPr>
          <p:txBody>
            <a:bodyPr wrap="square" lIns="0" tIns="0" rIns="0" bIns="0" rtlCol="0"/>
            <a:lstStyle/>
            <a:p/>
          </p:txBody>
        </p:sp>
        <p:sp>
          <p:nvSpPr>
            <p:cNvPr id="237" name="object 237" descr=""/>
            <p:cNvSpPr/>
            <p:nvPr/>
          </p:nvSpPr>
          <p:spPr>
            <a:xfrm>
              <a:off x="5354914" y="3205727"/>
              <a:ext cx="60960" cy="46355"/>
            </a:xfrm>
            <a:custGeom>
              <a:avLst/>
              <a:gdLst/>
              <a:ahLst/>
              <a:cxnLst/>
              <a:rect l="l" t="t" r="r" b="b"/>
              <a:pathLst>
                <a:path w="60960" h="46354">
                  <a:moveTo>
                    <a:pt x="54902" y="0"/>
                  </a:moveTo>
                  <a:lnTo>
                    <a:pt x="0" y="12"/>
                  </a:lnTo>
                  <a:lnTo>
                    <a:pt x="0" y="32791"/>
                  </a:lnTo>
                  <a:lnTo>
                    <a:pt x="16904" y="40664"/>
                  </a:lnTo>
                  <a:lnTo>
                    <a:pt x="28289" y="44499"/>
                  </a:lnTo>
                  <a:lnTo>
                    <a:pt x="34711" y="45741"/>
                  </a:lnTo>
                  <a:lnTo>
                    <a:pt x="36728" y="45834"/>
                  </a:lnTo>
                  <a:lnTo>
                    <a:pt x="45497" y="44059"/>
                  </a:lnTo>
                  <a:lnTo>
                    <a:pt x="52654" y="39233"/>
                  </a:lnTo>
                  <a:lnTo>
                    <a:pt x="57477" y="32079"/>
                  </a:lnTo>
                  <a:lnTo>
                    <a:pt x="59245" y="23317"/>
                  </a:lnTo>
                  <a:lnTo>
                    <a:pt x="60439" y="5930"/>
                  </a:lnTo>
                  <a:lnTo>
                    <a:pt x="58458" y="406"/>
                  </a:lnTo>
                  <a:lnTo>
                    <a:pt x="54902" y="0"/>
                  </a:lnTo>
                  <a:close/>
                </a:path>
              </a:pathLst>
            </a:custGeom>
            <a:solidFill>
              <a:srgbClr val="414042"/>
            </a:solidFill>
          </p:spPr>
          <p:txBody>
            <a:bodyPr wrap="square" lIns="0" tIns="0" rIns="0" bIns="0" rtlCol="0"/>
            <a:lstStyle/>
            <a:p/>
          </p:txBody>
        </p:sp>
        <p:sp>
          <p:nvSpPr>
            <p:cNvPr id="238" name="object 238" descr=""/>
            <p:cNvSpPr/>
            <p:nvPr/>
          </p:nvSpPr>
          <p:spPr>
            <a:xfrm>
              <a:off x="5373079" y="3210480"/>
              <a:ext cx="37465" cy="37465"/>
            </a:xfrm>
            <a:custGeom>
              <a:avLst/>
              <a:gdLst/>
              <a:ahLst/>
              <a:cxnLst/>
              <a:rect l="l" t="t" r="r" b="b"/>
              <a:pathLst>
                <a:path w="37464" h="37464">
                  <a:moveTo>
                    <a:pt x="18567" y="0"/>
                  </a:moveTo>
                  <a:lnTo>
                    <a:pt x="11342" y="1457"/>
                  </a:lnTo>
                  <a:lnTo>
                    <a:pt x="5440" y="5434"/>
                  </a:lnTo>
                  <a:lnTo>
                    <a:pt x="1459" y="11331"/>
                  </a:lnTo>
                  <a:lnTo>
                    <a:pt x="0" y="18554"/>
                  </a:lnTo>
                  <a:lnTo>
                    <a:pt x="1459" y="25784"/>
                  </a:lnTo>
                  <a:lnTo>
                    <a:pt x="5440" y="31686"/>
                  </a:lnTo>
                  <a:lnTo>
                    <a:pt x="11342" y="35663"/>
                  </a:lnTo>
                  <a:lnTo>
                    <a:pt x="18567" y="37122"/>
                  </a:lnTo>
                  <a:lnTo>
                    <a:pt x="25792" y="35664"/>
                  </a:lnTo>
                  <a:lnTo>
                    <a:pt x="31694" y="31688"/>
                  </a:lnTo>
                  <a:lnTo>
                    <a:pt x="35674" y="25790"/>
                  </a:lnTo>
                  <a:lnTo>
                    <a:pt x="37134" y="18567"/>
                  </a:lnTo>
                  <a:lnTo>
                    <a:pt x="35671" y="11337"/>
                  </a:lnTo>
                  <a:lnTo>
                    <a:pt x="31694" y="5435"/>
                  </a:lnTo>
                  <a:lnTo>
                    <a:pt x="25795" y="1458"/>
                  </a:lnTo>
                  <a:lnTo>
                    <a:pt x="18567" y="0"/>
                  </a:lnTo>
                  <a:close/>
                </a:path>
              </a:pathLst>
            </a:custGeom>
            <a:solidFill>
              <a:srgbClr val="231F20"/>
            </a:solidFill>
          </p:spPr>
          <p:txBody>
            <a:bodyPr wrap="square" lIns="0" tIns="0" rIns="0" bIns="0" rtlCol="0"/>
            <a:lstStyle/>
            <a:p/>
          </p:txBody>
        </p:sp>
        <p:sp>
          <p:nvSpPr>
            <p:cNvPr id="239" name="object 239" descr=""/>
            <p:cNvSpPr/>
            <p:nvPr/>
          </p:nvSpPr>
          <p:spPr>
            <a:xfrm>
              <a:off x="5373079" y="3210480"/>
              <a:ext cx="37465" cy="37465"/>
            </a:xfrm>
            <a:custGeom>
              <a:avLst/>
              <a:gdLst/>
              <a:ahLst/>
              <a:cxnLst/>
              <a:rect l="l" t="t" r="r" b="b"/>
              <a:pathLst>
                <a:path w="37464" h="37464">
                  <a:moveTo>
                    <a:pt x="0" y="18554"/>
                  </a:moveTo>
                  <a:lnTo>
                    <a:pt x="1459" y="11331"/>
                  </a:lnTo>
                  <a:lnTo>
                    <a:pt x="5440" y="5434"/>
                  </a:lnTo>
                  <a:lnTo>
                    <a:pt x="11342" y="1457"/>
                  </a:lnTo>
                  <a:lnTo>
                    <a:pt x="18567" y="0"/>
                  </a:lnTo>
                  <a:lnTo>
                    <a:pt x="25795" y="1458"/>
                  </a:lnTo>
                  <a:lnTo>
                    <a:pt x="31694" y="5435"/>
                  </a:lnTo>
                  <a:lnTo>
                    <a:pt x="35671" y="11337"/>
                  </a:lnTo>
                  <a:lnTo>
                    <a:pt x="37134" y="18567"/>
                  </a:lnTo>
                  <a:lnTo>
                    <a:pt x="35674" y="25790"/>
                  </a:lnTo>
                  <a:lnTo>
                    <a:pt x="31694" y="31688"/>
                  </a:lnTo>
                  <a:lnTo>
                    <a:pt x="25792" y="35664"/>
                  </a:lnTo>
                  <a:lnTo>
                    <a:pt x="18567" y="37122"/>
                  </a:lnTo>
                  <a:lnTo>
                    <a:pt x="11342" y="35663"/>
                  </a:lnTo>
                  <a:lnTo>
                    <a:pt x="5440" y="31686"/>
                  </a:lnTo>
                  <a:lnTo>
                    <a:pt x="1459" y="25784"/>
                  </a:lnTo>
                  <a:lnTo>
                    <a:pt x="0" y="18554"/>
                  </a:lnTo>
                  <a:close/>
                </a:path>
              </a:pathLst>
            </a:custGeom>
            <a:ln w="3175">
              <a:solidFill>
                <a:srgbClr val="FFFFFF"/>
              </a:solidFill>
            </a:ln>
          </p:spPr>
          <p:txBody>
            <a:bodyPr wrap="square" lIns="0" tIns="0" rIns="0" bIns="0" rtlCol="0"/>
            <a:lstStyle/>
            <a:p/>
          </p:txBody>
        </p:sp>
        <p:sp>
          <p:nvSpPr>
            <p:cNvPr id="240" name="object 240" descr=""/>
            <p:cNvSpPr/>
            <p:nvPr/>
          </p:nvSpPr>
          <p:spPr>
            <a:xfrm>
              <a:off x="5388090" y="3225483"/>
              <a:ext cx="7620" cy="7620"/>
            </a:xfrm>
            <a:custGeom>
              <a:avLst/>
              <a:gdLst/>
              <a:ahLst/>
              <a:cxnLst/>
              <a:rect l="l" t="t" r="r" b="b"/>
              <a:pathLst>
                <a:path w="7620" h="7619">
                  <a:moveTo>
                    <a:pt x="5524" y="0"/>
                  </a:moveTo>
                  <a:lnTo>
                    <a:pt x="3556" y="12"/>
                  </a:lnTo>
                  <a:lnTo>
                    <a:pt x="1587" y="0"/>
                  </a:lnTo>
                  <a:lnTo>
                    <a:pt x="0" y="1600"/>
                  </a:lnTo>
                  <a:lnTo>
                    <a:pt x="0" y="3556"/>
                  </a:lnTo>
                  <a:lnTo>
                    <a:pt x="0" y="5524"/>
                  </a:lnTo>
                  <a:lnTo>
                    <a:pt x="1587" y="7112"/>
                  </a:lnTo>
                  <a:lnTo>
                    <a:pt x="5511" y="7112"/>
                  </a:lnTo>
                  <a:lnTo>
                    <a:pt x="7112" y="5524"/>
                  </a:lnTo>
                  <a:lnTo>
                    <a:pt x="7112" y="1600"/>
                  </a:lnTo>
                  <a:lnTo>
                    <a:pt x="5524" y="0"/>
                  </a:lnTo>
                  <a:close/>
                </a:path>
              </a:pathLst>
            </a:custGeom>
            <a:solidFill>
              <a:srgbClr val="FFFFFF"/>
            </a:solidFill>
          </p:spPr>
          <p:txBody>
            <a:bodyPr wrap="square" lIns="0" tIns="0" rIns="0" bIns="0" rtlCol="0"/>
            <a:lstStyle/>
            <a:p/>
          </p:txBody>
        </p:sp>
        <p:pic>
          <p:nvPicPr>
            <p:cNvPr id="241" name="object 241" descr=""/>
            <p:cNvPicPr/>
            <p:nvPr/>
          </p:nvPicPr>
          <p:blipFill>
            <a:blip r:embed="rId43" cstate="print"/>
            <a:stretch>
              <a:fillRect/>
            </a:stretch>
          </p:blipFill>
          <p:spPr>
            <a:xfrm>
              <a:off x="5354916" y="3205734"/>
              <a:ext cx="60439" cy="18605"/>
            </a:xfrm>
            <a:prstGeom prst="rect">
              <a:avLst/>
            </a:prstGeom>
          </p:spPr>
        </p:pic>
        <p:sp>
          <p:nvSpPr>
            <p:cNvPr id="242" name="object 242" descr=""/>
            <p:cNvSpPr/>
            <p:nvPr/>
          </p:nvSpPr>
          <p:spPr>
            <a:xfrm>
              <a:off x="5354914" y="3205727"/>
              <a:ext cx="60960" cy="46355"/>
            </a:xfrm>
            <a:custGeom>
              <a:avLst/>
              <a:gdLst/>
              <a:ahLst/>
              <a:cxnLst/>
              <a:rect l="l" t="t" r="r" b="b"/>
              <a:pathLst>
                <a:path w="60960" h="46354">
                  <a:moveTo>
                    <a:pt x="0" y="32791"/>
                  </a:moveTo>
                  <a:lnTo>
                    <a:pt x="16904" y="40664"/>
                  </a:lnTo>
                  <a:lnTo>
                    <a:pt x="28289" y="44499"/>
                  </a:lnTo>
                  <a:lnTo>
                    <a:pt x="34711" y="45741"/>
                  </a:lnTo>
                  <a:lnTo>
                    <a:pt x="36728" y="45834"/>
                  </a:lnTo>
                  <a:lnTo>
                    <a:pt x="45497" y="44059"/>
                  </a:lnTo>
                  <a:lnTo>
                    <a:pt x="52654" y="39233"/>
                  </a:lnTo>
                  <a:lnTo>
                    <a:pt x="57477" y="32079"/>
                  </a:lnTo>
                  <a:lnTo>
                    <a:pt x="59245" y="23317"/>
                  </a:lnTo>
                  <a:lnTo>
                    <a:pt x="60439" y="5930"/>
                  </a:lnTo>
                  <a:lnTo>
                    <a:pt x="58458" y="406"/>
                  </a:lnTo>
                  <a:lnTo>
                    <a:pt x="54902" y="0"/>
                  </a:lnTo>
                  <a:lnTo>
                    <a:pt x="0" y="12"/>
                  </a:lnTo>
                  <a:lnTo>
                    <a:pt x="0" y="32791"/>
                  </a:lnTo>
                  <a:close/>
                </a:path>
              </a:pathLst>
            </a:custGeom>
            <a:ln w="3175">
              <a:solidFill>
                <a:srgbClr val="FFFFFF"/>
              </a:solidFill>
            </a:ln>
          </p:spPr>
          <p:txBody>
            <a:bodyPr wrap="square" lIns="0" tIns="0" rIns="0" bIns="0" rtlCol="0"/>
            <a:lstStyle/>
            <a:p/>
          </p:txBody>
        </p:sp>
        <p:pic>
          <p:nvPicPr>
            <p:cNvPr id="243" name="object 243" descr=""/>
            <p:cNvPicPr/>
            <p:nvPr/>
          </p:nvPicPr>
          <p:blipFill>
            <a:blip r:embed="rId80" cstate="print"/>
            <a:stretch>
              <a:fillRect/>
            </a:stretch>
          </p:blipFill>
          <p:spPr>
            <a:xfrm>
              <a:off x="5337823" y="3142932"/>
              <a:ext cx="75447" cy="55702"/>
            </a:xfrm>
            <a:prstGeom prst="rect">
              <a:avLst/>
            </a:prstGeom>
          </p:spPr>
        </p:pic>
        <p:sp>
          <p:nvSpPr>
            <p:cNvPr id="244" name="object 244" descr=""/>
            <p:cNvSpPr/>
            <p:nvPr/>
          </p:nvSpPr>
          <p:spPr>
            <a:xfrm>
              <a:off x="5346230" y="3142937"/>
              <a:ext cx="66675" cy="55880"/>
            </a:xfrm>
            <a:custGeom>
              <a:avLst/>
              <a:gdLst/>
              <a:ahLst/>
              <a:cxnLst/>
              <a:rect l="l" t="t" r="r" b="b"/>
              <a:pathLst>
                <a:path w="66675" h="55880">
                  <a:moveTo>
                    <a:pt x="4737" y="0"/>
                  </a:moveTo>
                  <a:lnTo>
                    <a:pt x="0" y="0"/>
                  </a:lnTo>
                  <a:lnTo>
                    <a:pt x="0" y="13030"/>
                  </a:lnTo>
                  <a:lnTo>
                    <a:pt x="4343" y="55689"/>
                  </a:lnTo>
                  <a:lnTo>
                    <a:pt x="66344" y="55689"/>
                  </a:lnTo>
                  <a:lnTo>
                    <a:pt x="66375" y="43475"/>
                  </a:lnTo>
                  <a:lnTo>
                    <a:pt x="65317" y="32437"/>
                  </a:lnTo>
                  <a:lnTo>
                    <a:pt x="37936" y="2854"/>
                  </a:lnTo>
                  <a:lnTo>
                    <a:pt x="4737" y="0"/>
                  </a:lnTo>
                  <a:close/>
                </a:path>
              </a:pathLst>
            </a:custGeom>
            <a:solidFill>
              <a:srgbClr val="414042"/>
            </a:solidFill>
          </p:spPr>
          <p:txBody>
            <a:bodyPr wrap="square" lIns="0" tIns="0" rIns="0" bIns="0" rtlCol="0"/>
            <a:lstStyle/>
            <a:p/>
          </p:txBody>
        </p:sp>
        <p:pic>
          <p:nvPicPr>
            <p:cNvPr id="245" name="object 245" descr=""/>
            <p:cNvPicPr/>
            <p:nvPr/>
          </p:nvPicPr>
          <p:blipFill>
            <a:blip r:embed="rId81" cstate="print"/>
            <a:stretch>
              <a:fillRect/>
            </a:stretch>
          </p:blipFill>
          <p:spPr>
            <a:xfrm>
              <a:off x="5351754" y="3147568"/>
              <a:ext cx="55881" cy="46418"/>
            </a:xfrm>
            <a:prstGeom prst="rect">
              <a:avLst/>
            </a:prstGeom>
          </p:spPr>
        </p:pic>
        <p:sp>
          <p:nvSpPr>
            <p:cNvPr id="246" name="object 246" descr=""/>
            <p:cNvSpPr/>
            <p:nvPr/>
          </p:nvSpPr>
          <p:spPr>
            <a:xfrm>
              <a:off x="5351757" y="3147582"/>
              <a:ext cx="55880" cy="46990"/>
            </a:xfrm>
            <a:custGeom>
              <a:avLst/>
              <a:gdLst/>
              <a:ahLst/>
              <a:cxnLst/>
              <a:rect l="l" t="t" r="r" b="b"/>
              <a:pathLst>
                <a:path w="55879" h="46989">
                  <a:moveTo>
                    <a:pt x="0" y="10858"/>
                  </a:moveTo>
                  <a:lnTo>
                    <a:pt x="0" y="0"/>
                  </a:lnTo>
                  <a:lnTo>
                    <a:pt x="3949" y="0"/>
                  </a:lnTo>
                  <a:lnTo>
                    <a:pt x="44437" y="8229"/>
                  </a:lnTo>
                  <a:lnTo>
                    <a:pt x="55322" y="36233"/>
                  </a:lnTo>
                  <a:lnTo>
                    <a:pt x="55308" y="40157"/>
                  </a:lnTo>
                  <a:lnTo>
                    <a:pt x="55308" y="46405"/>
                  </a:lnTo>
                  <a:lnTo>
                    <a:pt x="48056" y="46405"/>
                  </a:lnTo>
                  <a:lnTo>
                    <a:pt x="38059" y="46405"/>
                  </a:lnTo>
                  <a:lnTo>
                    <a:pt x="23123" y="46405"/>
                  </a:lnTo>
                  <a:lnTo>
                    <a:pt x="9544" y="46405"/>
                  </a:lnTo>
                  <a:lnTo>
                    <a:pt x="3619" y="46405"/>
                  </a:lnTo>
                  <a:lnTo>
                    <a:pt x="0" y="10858"/>
                  </a:lnTo>
                  <a:close/>
                </a:path>
              </a:pathLst>
            </a:custGeom>
            <a:ln w="3175">
              <a:solidFill>
                <a:srgbClr val="BCBEC0"/>
              </a:solidFill>
            </a:ln>
          </p:spPr>
          <p:txBody>
            <a:bodyPr wrap="square" lIns="0" tIns="0" rIns="0" bIns="0" rtlCol="0"/>
            <a:lstStyle/>
            <a:p/>
          </p:txBody>
        </p:sp>
        <p:sp>
          <p:nvSpPr>
            <p:cNvPr id="247" name="object 247" descr=""/>
            <p:cNvSpPr/>
            <p:nvPr/>
          </p:nvSpPr>
          <p:spPr>
            <a:xfrm>
              <a:off x="5352549" y="3152616"/>
              <a:ext cx="44450" cy="3810"/>
            </a:xfrm>
            <a:custGeom>
              <a:avLst/>
              <a:gdLst/>
              <a:ahLst/>
              <a:cxnLst/>
              <a:rect l="l" t="t" r="r" b="b"/>
              <a:pathLst>
                <a:path w="44450" h="3810">
                  <a:moveTo>
                    <a:pt x="44234" y="3556"/>
                  </a:moveTo>
                  <a:lnTo>
                    <a:pt x="0" y="0"/>
                  </a:lnTo>
                </a:path>
              </a:pathLst>
            </a:custGeom>
            <a:ln w="3175">
              <a:solidFill>
                <a:srgbClr val="BCBEC0"/>
              </a:solidFill>
            </a:ln>
          </p:spPr>
          <p:txBody>
            <a:bodyPr wrap="square" lIns="0" tIns="0" rIns="0" bIns="0" rtlCol="0"/>
            <a:lstStyle/>
            <a:p/>
          </p:txBody>
        </p:sp>
        <p:sp>
          <p:nvSpPr>
            <p:cNvPr id="248" name="object 248" descr=""/>
            <p:cNvSpPr/>
            <p:nvPr/>
          </p:nvSpPr>
          <p:spPr>
            <a:xfrm>
              <a:off x="5352549" y="3159325"/>
              <a:ext cx="50800" cy="4445"/>
            </a:xfrm>
            <a:custGeom>
              <a:avLst/>
              <a:gdLst/>
              <a:ahLst/>
              <a:cxnLst/>
              <a:rect l="l" t="t" r="r" b="b"/>
              <a:pathLst>
                <a:path w="50800" h="4444">
                  <a:moveTo>
                    <a:pt x="50355" y="4152"/>
                  </a:moveTo>
                  <a:lnTo>
                    <a:pt x="0" y="0"/>
                  </a:lnTo>
                </a:path>
              </a:pathLst>
            </a:custGeom>
            <a:ln w="3175">
              <a:solidFill>
                <a:srgbClr val="BCBEC0"/>
              </a:solidFill>
            </a:ln>
          </p:spPr>
          <p:txBody>
            <a:bodyPr wrap="square" lIns="0" tIns="0" rIns="0" bIns="0" rtlCol="0"/>
            <a:lstStyle/>
            <a:p/>
          </p:txBody>
        </p:sp>
        <p:sp>
          <p:nvSpPr>
            <p:cNvPr id="249" name="object 249" descr=""/>
            <p:cNvSpPr/>
            <p:nvPr/>
          </p:nvSpPr>
          <p:spPr>
            <a:xfrm>
              <a:off x="5352550" y="3165260"/>
              <a:ext cx="53340" cy="4445"/>
            </a:xfrm>
            <a:custGeom>
              <a:avLst/>
              <a:gdLst/>
              <a:ahLst/>
              <a:cxnLst/>
              <a:rect l="l" t="t" r="r" b="b"/>
              <a:pathLst>
                <a:path w="53339" h="4444">
                  <a:moveTo>
                    <a:pt x="52920" y="4140"/>
                  </a:moveTo>
                  <a:lnTo>
                    <a:pt x="0" y="0"/>
                  </a:lnTo>
                </a:path>
              </a:pathLst>
            </a:custGeom>
            <a:ln w="3175">
              <a:solidFill>
                <a:srgbClr val="BCBEC0"/>
              </a:solidFill>
            </a:ln>
          </p:spPr>
          <p:txBody>
            <a:bodyPr wrap="square" lIns="0" tIns="0" rIns="0" bIns="0" rtlCol="0"/>
            <a:lstStyle/>
            <a:p/>
          </p:txBody>
        </p:sp>
        <p:sp>
          <p:nvSpPr>
            <p:cNvPr id="250" name="object 250" descr=""/>
            <p:cNvSpPr/>
            <p:nvPr/>
          </p:nvSpPr>
          <p:spPr>
            <a:xfrm>
              <a:off x="5352544" y="3171974"/>
              <a:ext cx="54610" cy="4445"/>
            </a:xfrm>
            <a:custGeom>
              <a:avLst/>
              <a:gdLst/>
              <a:ahLst/>
              <a:cxnLst/>
              <a:rect l="l" t="t" r="r" b="b"/>
              <a:pathLst>
                <a:path w="54610" h="4444">
                  <a:moveTo>
                    <a:pt x="54508" y="4140"/>
                  </a:moveTo>
                  <a:lnTo>
                    <a:pt x="0" y="0"/>
                  </a:lnTo>
                </a:path>
              </a:pathLst>
            </a:custGeom>
            <a:ln w="3175">
              <a:solidFill>
                <a:srgbClr val="BCBEC0"/>
              </a:solidFill>
            </a:ln>
          </p:spPr>
          <p:txBody>
            <a:bodyPr wrap="square" lIns="0" tIns="0" rIns="0" bIns="0" rtlCol="0"/>
            <a:lstStyle/>
            <a:p/>
          </p:txBody>
        </p:sp>
        <p:sp>
          <p:nvSpPr>
            <p:cNvPr id="251" name="object 251" descr=""/>
            <p:cNvSpPr/>
            <p:nvPr/>
          </p:nvSpPr>
          <p:spPr>
            <a:xfrm>
              <a:off x="5353738" y="3178688"/>
              <a:ext cx="53340" cy="4445"/>
            </a:xfrm>
            <a:custGeom>
              <a:avLst/>
              <a:gdLst/>
              <a:ahLst/>
              <a:cxnLst/>
              <a:rect l="l" t="t" r="r" b="b"/>
              <a:pathLst>
                <a:path w="53339" h="4444">
                  <a:moveTo>
                    <a:pt x="53314" y="3949"/>
                  </a:moveTo>
                  <a:lnTo>
                    <a:pt x="0" y="0"/>
                  </a:lnTo>
                </a:path>
              </a:pathLst>
            </a:custGeom>
            <a:ln w="3175">
              <a:solidFill>
                <a:srgbClr val="BCBEC0"/>
              </a:solidFill>
            </a:ln>
          </p:spPr>
          <p:txBody>
            <a:bodyPr wrap="square" lIns="0" tIns="0" rIns="0" bIns="0" rtlCol="0"/>
            <a:lstStyle/>
            <a:p/>
          </p:txBody>
        </p:sp>
        <p:sp>
          <p:nvSpPr>
            <p:cNvPr id="252" name="object 252" descr=""/>
            <p:cNvSpPr/>
            <p:nvPr/>
          </p:nvSpPr>
          <p:spPr>
            <a:xfrm>
              <a:off x="5366682" y="3163783"/>
              <a:ext cx="22860" cy="6985"/>
            </a:xfrm>
            <a:custGeom>
              <a:avLst/>
              <a:gdLst/>
              <a:ahLst/>
              <a:cxnLst/>
              <a:rect l="l" t="t" r="r" b="b"/>
              <a:pathLst>
                <a:path w="22860" h="6985">
                  <a:moveTo>
                    <a:pt x="1498" y="0"/>
                  </a:moveTo>
                  <a:lnTo>
                    <a:pt x="253" y="1054"/>
                  </a:lnTo>
                  <a:lnTo>
                    <a:pt x="126" y="2463"/>
                  </a:lnTo>
                  <a:lnTo>
                    <a:pt x="0" y="3886"/>
                  </a:lnTo>
                  <a:lnTo>
                    <a:pt x="1041" y="5118"/>
                  </a:lnTo>
                  <a:lnTo>
                    <a:pt x="20777" y="6883"/>
                  </a:lnTo>
                  <a:lnTo>
                    <a:pt x="22034" y="5841"/>
                  </a:lnTo>
                  <a:lnTo>
                    <a:pt x="22288" y="3009"/>
                  </a:lnTo>
                  <a:lnTo>
                    <a:pt x="21247" y="1765"/>
                  </a:lnTo>
                  <a:lnTo>
                    <a:pt x="1498" y="0"/>
                  </a:lnTo>
                  <a:close/>
                </a:path>
              </a:pathLst>
            </a:custGeom>
            <a:solidFill>
              <a:srgbClr val="BCBEC0"/>
            </a:solidFill>
          </p:spPr>
          <p:txBody>
            <a:bodyPr wrap="square" lIns="0" tIns="0" rIns="0" bIns="0" rtlCol="0"/>
            <a:lstStyle/>
            <a:p/>
          </p:txBody>
        </p:sp>
        <p:sp>
          <p:nvSpPr>
            <p:cNvPr id="253" name="object 253" descr=""/>
            <p:cNvSpPr/>
            <p:nvPr/>
          </p:nvSpPr>
          <p:spPr>
            <a:xfrm>
              <a:off x="4596259" y="3089060"/>
              <a:ext cx="822960" cy="112395"/>
            </a:xfrm>
            <a:custGeom>
              <a:avLst/>
              <a:gdLst/>
              <a:ahLst/>
              <a:cxnLst/>
              <a:rect l="l" t="t" r="r" b="b"/>
              <a:pathLst>
                <a:path w="822960" h="112394">
                  <a:moveTo>
                    <a:pt x="0" y="52120"/>
                  </a:moveTo>
                  <a:lnTo>
                    <a:pt x="79527" y="29489"/>
                  </a:lnTo>
                  <a:lnTo>
                    <a:pt x="106013" y="12440"/>
                  </a:lnTo>
                  <a:lnTo>
                    <a:pt x="125539" y="3686"/>
                  </a:lnTo>
                  <a:lnTo>
                    <a:pt x="147732" y="460"/>
                  </a:lnTo>
                  <a:lnTo>
                    <a:pt x="182219" y="0"/>
                  </a:lnTo>
                  <a:lnTo>
                    <a:pt x="210361" y="1749"/>
                  </a:lnTo>
                  <a:lnTo>
                    <a:pt x="257011" y="12933"/>
                  </a:lnTo>
                  <a:lnTo>
                    <a:pt x="297653" y="33013"/>
                  </a:lnTo>
                  <a:lnTo>
                    <a:pt x="311581" y="42138"/>
                  </a:lnTo>
                  <a:lnTo>
                    <a:pt x="408990" y="47929"/>
                  </a:lnTo>
                  <a:lnTo>
                    <a:pt x="741946" y="47561"/>
                  </a:lnTo>
                  <a:lnTo>
                    <a:pt x="781541" y="47058"/>
                  </a:lnTo>
                  <a:lnTo>
                    <a:pt x="802433" y="49441"/>
                  </a:lnTo>
                  <a:lnTo>
                    <a:pt x="811548" y="57005"/>
                  </a:lnTo>
                  <a:lnTo>
                    <a:pt x="815809" y="72047"/>
                  </a:lnTo>
                  <a:lnTo>
                    <a:pt x="821050" y="93943"/>
                  </a:lnTo>
                  <a:lnTo>
                    <a:pt x="822440" y="105389"/>
                  </a:lnTo>
                  <a:lnTo>
                    <a:pt x="819662" y="110117"/>
                  </a:lnTo>
                  <a:lnTo>
                    <a:pt x="812393" y="111861"/>
                  </a:lnTo>
                </a:path>
              </a:pathLst>
            </a:custGeom>
            <a:ln w="3175">
              <a:solidFill>
                <a:srgbClr val="808285"/>
              </a:solidFill>
            </a:ln>
          </p:spPr>
          <p:txBody>
            <a:bodyPr wrap="square" lIns="0" tIns="0" rIns="0" bIns="0" rtlCol="0"/>
            <a:lstStyle/>
            <a:p/>
          </p:txBody>
        </p:sp>
        <p:pic>
          <p:nvPicPr>
            <p:cNvPr id="254" name="object 254" descr=""/>
            <p:cNvPicPr/>
            <p:nvPr/>
          </p:nvPicPr>
          <p:blipFill>
            <a:blip r:embed="rId82" cstate="print"/>
            <a:stretch>
              <a:fillRect/>
            </a:stretch>
          </p:blipFill>
          <p:spPr>
            <a:xfrm>
              <a:off x="4935731" y="3152349"/>
              <a:ext cx="139039" cy="94094"/>
            </a:xfrm>
            <a:prstGeom prst="rect">
              <a:avLst/>
            </a:prstGeom>
          </p:spPr>
        </p:pic>
        <p:pic>
          <p:nvPicPr>
            <p:cNvPr id="255" name="object 255" descr=""/>
            <p:cNvPicPr/>
            <p:nvPr/>
          </p:nvPicPr>
          <p:blipFill>
            <a:blip r:embed="rId83" cstate="print"/>
            <a:stretch>
              <a:fillRect/>
            </a:stretch>
          </p:blipFill>
          <p:spPr>
            <a:xfrm>
              <a:off x="4929421" y="3146035"/>
              <a:ext cx="151676" cy="106730"/>
            </a:xfrm>
            <a:prstGeom prst="rect">
              <a:avLst/>
            </a:prstGeom>
          </p:spPr>
        </p:pic>
        <p:pic>
          <p:nvPicPr>
            <p:cNvPr id="256" name="object 256" descr=""/>
            <p:cNvPicPr/>
            <p:nvPr/>
          </p:nvPicPr>
          <p:blipFill>
            <a:blip r:embed="rId84" cstate="print"/>
            <a:stretch>
              <a:fillRect/>
            </a:stretch>
          </p:blipFill>
          <p:spPr>
            <a:xfrm>
              <a:off x="4951666" y="3280232"/>
              <a:ext cx="106895" cy="76365"/>
            </a:xfrm>
            <a:prstGeom prst="rect">
              <a:avLst/>
            </a:prstGeom>
          </p:spPr>
        </p:pic>
        <p:sp>
          <p:nvSpPr>
            <p:cNvPr id="257" name="object 257" descr=""/>
            <p:cNvSpPr/>
            <p:nvPr/>
          </p:nvSpPr>
          <p:spPr>
            <a:xfrm>
              <a:off x="5007395" y="3286033"/>
              <a:ext cx="21590" cy="21590"/>
            </a:xfrm>
            <a:custGeom>
              <a:avLst/>
              <a:gdLst/>
              <a:ahLst/>
              <a:cxnLst/>
              <a:rect l="l" t="t" r="r" b="b"/>
              <a:pathLst>
                <a:path w="21589" h="21589">
                  <a:moveTo>
                    <a:pt x="21069" y="4470"/>
                  </a:moveTo>
                  <a:lnTo>
                    <a:pt x="21069" y="1993"/>
                  </a:lnTo>
                  <a:lnTo>
                    <a:pt x="19062" y="0"/>
                  </a:lnTo>
                  <a:lnTo>
                    <a:pt x="16586" y="0"/>
                  </a:lnTo>
                  <a:lnTo>
                    <a:pt x="4483" y="0"/>
                  </a:lnTo>
                  <a:lnTo>
                    <a:pt x="2006" y="0"/>
                  </a:lnTo>
                  <a:lnTo>
                    <a:pt x="0" y="2006"/>
                  </a:lnTo>
                  <a:lnTo>
                    <a:pt x="0" y="4470"/>
                  </a:lnTo>
                  <a:lnTo>
                    <a:pt x="0" y="16586"/>
                  </a:lnTo>
                  <a:lnTo>
                    <a:pt x="0" y="19050"/>
                  </a:lnTo>
                  <a:lnTo>
                    <a:pt x="2006" y="21056"/>
                  </a:lnTo>
                  <a:lnTo>
                    <a:pt x="4483" y="21056"/>
                  </a:lnTo>
                  <a:lnTo>
                    <a:pt x="16586" y="21056"/>
                  </a:lnTo>
                  <a:lnTo>
                    <a:pt x="19062" y="21056"/>
                  </a:lnTo>
                  <a:lnTo>
                    <a:pt x="21056" y="19050"/>
                  </a:lnTo>
                  <a:lnTo>
                    <a:pt x="21056" y="16586"/>
                  </a:lnTo>
                  <a:lnTo>
                    <a:pt x="21069" y="4470"/>
                  </a:lnTo>
                  <a:close/>
                </a:path>
              </a:pathLst>
            </a:custGeom>
            <a:ln w="3175">
              <a:solidFill>
                <a:srgbClr val="808285"/>
              </a:solidFill>
            </a:ln>
          </p:spPr>
          <p:txBody>
            <a:bodyPr wrap="square" lIns="0" tIns="0" rIns="0" bIns="0" rtlCol="0"/>
            <a:lstStyle/>
            <a:p/>
          </p:txBody>
        </p:sp>
        <p:sp>
          <p:nvSpPr>
            <p:cNvPr id="258" name="object 258" descr=""/>
            <p:cNvSpPr/>
            <p:nvPr/>
          </p:nvSpPr>
          <p:spPr>
            <a:xfrm>
              <a:off x="5033021" y="3286023"/>
              <a:ext cx="21590" cy="21590"/>
            </a:xfrm>
            <a:custGeom>
              <a:avLst/>
              <a:gdLst/>
              <a:ahLst/>
              <a:cxnLst/>
              <a:rect l="l" t="t" r="r" b="b"/>
              <a:pathLst>
                <a:path w="21589" h="21589">
                  <a:moveTo>
                    <a:pt x="21069" y="4483"/>
                  </a:moveTo>
                  <a:lnTo>
                    <a:pt x="21069" y="2019"/>
                  </a:lnTo>
                  <a:lnTo>
                    <a:pt x="19062" y="0"/>
                  </a:lnTo>
                  <a:lnTo>
                    <a:pt x="16598" y="0"/>
                  </a:lnTo>
                  <a:lnTo>
                    <a:pt x="4483" y="0"/>
                  </a:lnTo>
                  <a:lnTo>
                    <a:pt x="2006" y="0"/>
                  </a:lnTo>
                  <a:lnTo>
                    <a:pt x="12" y="2006"/>
                  </a:lnTo>
                  <a:lnTo>
                    <a:pt x="12" y="4483"/>
                  </a:lnTo>
                  <a:lnTo>
                    <a:pt x="12" y="16586"/>
                  </a:lnTo>
                  <a:lnTo>
                    <a:pt x="0" y="19062"/>
                  </a:lnTo>
                  <a:lnTo>
                    <a:pt x="2019" y="21069"/>
                  </a:lnTo>
                  <a:lnTo>
                    <a:pt x="4483" y="21069"/>
                  </a:lnTo>
                  <a:lnTo>
                    <a:pt x="16586" y="21069"/>
                  </a:lnTo>
                  <a:lnTo>
                    <a:pt x="19062" y="21069"/>
                  </a:lnTo>
                  <a:lnTo>
                    <a:pt x="21069" y="19062"/>
                  </a:lnTo>
                  <a:lnTo>
                    <a:pt x="21069" y="16598"/>
                  </a:lnTo>
                  <a:lnTo>
                    <a:pt x="21069" y="4483"/>
                  </a:lnTo>
                  <a:close/>
                </a:path>
              </a:pathLst>
            </a:custGeom>
            <a:ln w="3175">
              <a:solidFill>
                <a:srgbClr val="808285"/>
              </a:solidFill>
            </a:ln>
          </p:spPr>
          <p:txBody>
            <a:bodyPr wrap="square" lIns="0" tIns="0" rIns="0" bIns="0" rtlCol="0"/>
            <a:lstStyle/>
            <a:p/>
          </p:txBody>
        </p:sp>
        <p:sp>
          <p:nvSpPr>
            <p:cNvPr id="259" name="object 259" descr=""/>
            <p:cNvSpPr/>
            <p:nvPr/>
          </p:nvSpPr>
          <p:spPr>
            <a:xfrm>
              <a:off x="4981765" y="3286023"/>
              <a:ext cx="21590" cy="21590"/>
            </a:xfrm>
            <a:custGeom>
              <a:avLst/>
              <a:gdLst/>
              <a:ahLst/>
              <a:cxnLst/>
              <a:rect l="l" t="t" r="r" b="b"/>
              <a:pathLst>
                <a:path w="21589" h="21589">
                  <a:moveTo>
                    <a:pt x="21069" y="4483"/>
                  </a:moveTo>
                  <a:lnTo>
                    <a:pt x="21069" y="2006"/>
                  </a:lnTo>
                  <a:lnTo>
                    <a:pt x="19062" y="0"/>
                  </a:lnTo>
                  <a:lnTo>
                    <a:pt x="16586" y="0"/>
                  </a:lnTo>
                  <a:lnTo>
                    <a:pt x="4483" y="0"/>
                  </a:lnTo>
                  <a:lnTo>
                    <a:pt x="2019" y="0"/>
                  </a:lnTo>
                  <a:lnTo>
                    <a:pt x="0" y="2006"/>
                  </a:lnTo>
                  <a:lnTo>
                    <a:pt x="0" y="4470"/>
                  </a:lnTo>
                  <a:lnTo>
                    <a:pt x="0" y="16586"/>
                  </a:lnTo>
                  <a:lnTo>
                    <a:pt x="0" y="19062"/>
                  </a:lnTo>
                  <a:lnTo>
                    <a:pt x="2006" y="21056"/>
                  </a:lnTo>
                  <a:lnTo>
                    <a:pt x="4483" y="21069"/>
                  </a:lnTo>
                  <a:lnTo>
                    <a:pt x="16586" y="21069"/>
                  </a:lnTo>
                  <a:lnTo>
                    <a:pt x="19062" y="21069"/>
                  </a:lnTo>
                  <a:lnTo>
                    <a:pt x="21069" y="19062"/>
                  </a:lnTo>
                  <a:lnTo>
                    <a:pt x="21069" y="16586"/>
                  </a:lnTo>
                  <a:lnTo>
                    <a:pt x="21069" y="4483"/>
                  </a:lnTo>
                  <a:close/>
                </a:path>
              </a:pathLst>
            </a:custGeom>
            <a:ln w="3175">
              <a:solidFill>
                <a:srgbClr val="808285"/>
              </a:solidFill>
            </a:ln>
          </p:spPr>
          <p:txBody>
            <a:bodyPr wrap="square" lIns="0" tIns="0" rIns="0" bIns="0" rtlCol="0"/>
            <a:lstStyle/>
            <a:p/>
          </p:txBody>
        </p:sp>
        <p:sp>
          <p:nvSpPr>
            <p:cNvPr id="260" name="object 260" descr=""/>
            <p:cNvSpPr/>
            <p:nvPr/>
          </p:nvSpPr>
          <p:spPr>
            <a:xfrm>
              <a:off x="4956148" y="3286020"/>
              <a:ext cx="21590" cy="21590"/>
            </a:xfrm>
            <a:custGeom>
              <a:avLst/>
              <a:gdLst/>
              <a:ahLst/>
              <a:cxnLst/>
              <a:rect l="l" t="t" r="r" b="b"/>
              <a:pathLst>
                <a:path w="21589" h="21589">
                  <a:moveTo>
                    <a:pt x="21056" y="4483"/>
                  </a:moveTo>
                  <a:lnTo>
                    <a:pt x="21056" y="2006"/>
                  </a:lnTo>
                  <a:lnTo>
                    <a:pt x="19050" y="0"/>
                  </a:lnTo>
                  <a:lnTo>
                    <a:pt x="16586" y="0"/>
                  </a:lnTo>
                  <a:lnTo>
                    <a:pt x="4470" y="0"/>
                  </a:lnTo>
                  <a:lnTo>
                    <a:pt x="2006" y="0"/>
                  </a:lnTo>
                  <a:lnTo>
                    <a:pt x="0" y="2006"/>
                  </a:lnTo>
                  <a:lnTo>
                    <a:pt x="0" y="4483"/>
                  </a:lnTo>
                  <a:lnTo>
                    <a:pt x="0" y="16586"/>
                  </a:lnTo>
                  <a:lnTo>
                    <a:pt x="0" y="19062"/>
                  </a:lnTo>
                  <a:lnTo>
                    <a:pt x="1993" y="21069"/>
                  </a:lnTo>
                  <a:lnTo>
                    <a:pt x="4470" y="21069"/>
                  </a:lnTo>
                  <a:lnTo>
                    <a:pt x="16573" y="21069"/>
                  </a:lnTo>
                  <a:lnTo>
                    <a:pt x="19050" y="21069"/>
                  </a:lnTo>
                  <a:lnTo>
                    <a:pt x="21056" y="19062"/>
                  </a:lnTo>
                  <a:lnTo>
                    <a:pt x="21056" y="16586"/>
                  </a:lnTo>
                  <a:lnTo>
                    <a:pt x="21056" y="4483"/>
                  </a:lnTo>
                  <a:close/>
                </a:path>
              </a:pathLst>
            </a:custGeom>
            <a:ln w="3175">
              <a:solidFill>
                <a:srgbClr val="808285"/>
              </a:solidFill>
            </a:ln>
          </p:spPr>
          <p:txBody>
            <a:bodyPr wrap="square" lIns="0" tIns="0" rIns="0" bIns="0" rtlCol="0"/>
            <a:lstStyle/>
            <a:p/>
          </p:txBody>
        </p:sp>
        <p:pic>
          <p:nvPicPr>
            <p:cNvPr id="261" name="object 261" descr=""/>
            <p:cNvPicPr/>
            <p:nvPr/>
          </p:nvPicPr>
          <p:blipFill>
            <a:blip r:embed="rId85" cstate="print"/>
            <a:stretch>
              <a:fillRect/>
            </a:stretch>
          </p:blipFill>
          <p:spPr>
            <a:xfrm>
              <a:off x="5370441" y="2708878"/>
              <a:ext cx="208953" cy="433273"/>
            </a:xfrm>
            <a:prstGeom prst="rect">
              <a:avLst/>
            </a:prstGeom>
          </p:spPr>
        </p:pic>
        <p:pic>
          <p:nvPicPr>
            <p:cNvPr id="262" name="object 262" descr=""/>
            <p:cNvPicPr/>
            <p:nvPr/>
          </p:nvPicPr>
          <p:blipFill>
            <a:blip r:embed="rId86" cstate="print"/>
            <a:stretch>
              <a:fillRect/>
            </a:stretch>
          </p:blipFill>
          <p:spPr>
            <a:xfrm>
              <a:off x="5406910" y="3058160"/>
              <a:ext cx="44488" cy="98082"/>
            </a:xfrm>
            <a:prstGeom prst="rect">
              <a:avLst/>
            </a:prstGeom>
          </p:spPr>
        </p:pic>
        <p:sp>
          <p:nvSpPr>
            <p:cNvPr id="263" name="object 263" descr=""/>
            <p:cNvSpPr/>
            <p:nvPr/>
          </p:nvSpPr>
          <p:spPr>
            <a:xfrm>
              <a:off x="5406913" y="3058416"/>
              <a:ext cx="27940" cy="92710"/>
            </a:xfrm>
            <a:custGeom>
              <a:avLst/>
              <a:gdLst/>
              <a:ahLst/>
              <a:cxnLst/>
              <a:rect l="l" t="t" r="r" b="b"/>
              <a:pathLst>
                <a:path w="27939" h="92710">
                  <a:moveTo>
                    <a:pt x="18694" y="0"/>
                  </a:moveTo>
                  <a:lnTo>
                    <a:pt x="0" y="20929"/>
                  </a:lnTo>
                  <a:lnTo>
                    <a:pt x="6477" y="85966"/>
                  </a:lnTo>
                  <a:lnTo>
                    <a:pt x="27317" y="92151"/>
                  </a:lnTo>
                  <a:lnTo>
                    <a:pt x="18694" y="0"/>
                  </a:lnTo>
                  <a:close/>
                </a:path>
              </a:pathLst>
            </a:custGeom>
            <a:solidFill>
              <a:srgbClr val="414042"/>
            </a:solidFill>
          </p:spPr>
          <p:txBody>
            <a:bodyPr wrap="square" lIns="0" tIns="0" rIns="0" bIns="0" rtlCol="0"/>
            <a:lstStyle/>
            <a:p/>
          </p:txBody>
        </p:sp>
        <p:pic>
          <p:nvPicPr>
            <p:cNvPr id="264" name="object 264" descr=""/>
            <p:cNvPicPr/>
            <p:nvPr/>
          </p:nvPicPr>
          <p:blipFill>
            <a:blip r:embed="rId87" cstate="print"/>
            <a:stretch>
              <a:fillRect/>
            </a:stretch>
          </p:blipFill>
          <p:spPr>
            <a:xfrm>
              <a:off x="4432580" y="2708808"/>
              <a:ext cx="208127" cy="434086"/>
            </a:xfrm>
            <a:prstGeom prst="rect">
              <a:avLst/>
            </a:prstGeom>
          </p:spPr>
        </p:pic>
        <p:pic>
          <p:nvPicPr>
            <p:cNvPr id="265" name="object 265" descr=""/>
            <p:cNvPicPr/>
            <p:nvPr/>
          </p:nvPicPr>
          <p:blipFill>
            <a:blip r:embed="rId88" cstate="print"/>
            <a:stretch>
              <a:fillRect/>
            </a:stretch>
          </p:blipFill>
          <p:spPr>
            <a:xfrm>
              <a:off x="4559732" y="3058109"/>
              <a:ext cx="44500" cy="98082"/>
            </a:xfrm>
            <a:prstGeom prst="rect">
              <a:avLst/>
            </a:prstGeom>
          </p:spPr>
        </p:pic>
        <p:sp>
          <p:nvSpPr>
            <p:cNvPr id="266" name="object 266" descr=""/>
            <p:cNvSpPr/>
            <p:nvPr/>
          </p:nvSpPr>
          <p:spPr>
            <a:xfrm>
              <a:off x="4287837" y="2664015"/>
              <a:ext cx="1433195" cy="487045"/>
            </a:xfrm>
            <a:custGeom>
              <a:avLst/>
              <a:gdLst/>
              <a:ahLst/>
              <a:cxnLst/>
              <a:rect l="l" t="t" r="r" b="b"/>
              <a:pathLst>
                <a:path w="1433195" h="487044">
                  <a:moveTo>
                    <a:pt x="316382" y="415290"/>
                  </a:moveTo>
                  <a:lnTo>
                    <a:pt x="297688" y="394360"/>
                  </a:lnTo>
                  <a:lnTo>
                    <a:pt x="289052" y="486511"/>
                  </a:lnTo>
                  <a:lnTo>
                    <a:pt x="311772" y="479285"/>
                  </a:lnTo>
                  <a:lnTo>
                    <a:pt x="316382" y="415290"/>
                  </a:lnTo>
                  <a:close/>
                </a:path>
                <a:path w="1433195" h="487044">
                  <a:moveTo>
                    <a:pt x="1433068" y="0"/>
                  </a:moveTo>
                  <a:lnTo>
                    <a:pt x="0" y="0"/>
                  </a:lnTo>
                  <a:lnTo>
                    <a:pt x="0" y="52273"/>
                  </a:lnTo>
                  <a:lnTo>
                    <a:pt x="1432242" y="129120"/>
                  </a:lnTo>
                  <a:lnTo>
                    <a:pt x="1433068" y="26263"/>
                  </a:lnTo>
                  <a:lnTo>
                    <a:pt x="1433068" y="0"/>
                  </a:lnTo>
                  <a:close/>
                </a:path>
              </a:pathLst>
            </a:custGeom>
            <a:solidFill>
              <a:srgbClr val="414042"/>
            </a:solidFill>
          </p:spPr>
          <p:txBody>
            <a:bodyPr wrap="square" lIns="0" tIns="0" rIns="0" bIns="0" rtlCol="0"/>
            <a:lstStyle/>
            <a:p/>
          </p:txBody>
        </p:sp>
        <p:sp>
          <p:nvSpPr>
            <p:cNvPr id="267" name="object 267" descr=""/>
            <p:cNvSpPr/>
            <p:nvPr/>
          </p:nvSpPr>
          <p:spPr>
            <a:xfrm>
              <a:off x="4967711" y="2664004"/>
              <a:ext cx="68580" cy="141605"/>
            </a:xfrm>
            <a:custGeom>
              <a:avLst/>
              <a:gdLst/>
              <a:ahLst/>
              <a:cxnLst/>
              <a:rect l="l" t="t" r="r" b="b"/>
              <a:pathLst>
                <a:path w="68579" h="141605">
                  <a:moveTo>
                    <a:pt x="68148" y="0"/>
                  </a:moveTo>
                  <a:lnTo>
                    <a:pt x="8000" y="0"/>
                  </a:lnTo>
                  <a:lnTo>
                    <a:pt x="0" y="137718"/>
                  </a:lnTo>
                  <a:lnTo>
                    <a:pt x="59943" y="141198"/>
                  </a:lnTo>
                  <a:lnTo>
                    <a:pt x="68148" y="0"/>
                  </a:lnTo>
                  <a:close/>
                </a:path>
              </a:pathLst>
            </a:custGeom>
            <a:solidFill>
              <a:srgbClr val="58595B"/>
            </a:solidFill>
          </p:spPr>
          <p:txBody>
            <a:bodyPr wrap="square" lIns="0" tIns="0" rIns="0" bIns="0" rtlCol="0"/>
            <a:lstStyle/>
            <a:p/>
          </p:txBody>
        </p:sp>
        <p:pic>
          <p:nvPicPr>
            <p:cNvPr id="268" name="object 268" descr=""/>
            <p:cNvPicPr/>
            <p:nvPr/>
          </p:nvPicPr>
          <p:blipFill>
            <a:blip r:embed="rId89" cstate="print"/>
            <a:stretch>
              <a:fillRect/>
            </a:stretch>
          </p:blipFill>
          <p:spPr>
            <a:xfrm>
              <a:off x="4912532" y="2744854"/>
              <a:ext cx="173939" cy="64160"/>
            </a:xfrm>
            <a:prstGeom prst="rect">
              <a:avLst/>
            </a:prstGeom>
          </p:spPr>
        </p:pic>
        <p:pic>
          <p:nvPicPr>
            <p:cNvPr id="269" name="object 269" descr=""/>
            <p:cNvPicPr/>
            <p:nvPr/>
          </p:nvPicPr>
          <p:blipFill>
            <a:blip r:embed="rId90" cstate="print"/>
            <a:stretch>
              <a:fillRect/>
            </a:stretch>
          </p:blipFill>
          <p:spPr>
            <a:xfrm>
              <a:off x="4291355" y="3197301"/>
              <a:ext cx="1429549" cy="273647"/>
            </a:xfrm>
            <a:prstGeom prst="rect">
              <a:avLst/>
            </a:prstGeom>
          </p:spPr>
        </p:pic>
        <p:sp>
          <p:nvSpPr>
            <p:cNvPr id="270" name="object 270" descr=""/>
            <p:cNvSpPr/>
            <p:nvPr/>
          </p:nvSpPr>
          <p:spPr>
            <a:xfrm>
              <a:off x="4685489" y="3208299"/>
              <a:ext cx="57150" cy="46355"/>
            </a:xfrm>
            <a:custGeom>
              <a:avLst/>
              <a:gdLst/>
              <a:ahLst/>
              <a:cxnLst/>
              <a:rect l="l" t="t" r="r" b="b"/>
              <a:pathLst>
                <a:path w="57150" h="46354">
                  <a:moveTo>
                    <a:pt x="56743" y="0"/>
                  </a:moveTo>
                  <a:lnTo>
                    <a:pt x="7112" y="8902"/>
                  </a:lnTo>
                  <a:lnTo>
                    <a:pt x="0" y="34569"/>
                  </a:lnTo>
                  <a:lnTo>
                    <a:pt x="49390" y="46024"/>
                  </a:lnTo>
                  <a:lnTo>
                    <a:pt x="47840" y="41071"/>
                  </a:lnTo>
                  <a:lnTo>
                    <a:pt x="46990" y="35826"/>
                  </a:lnTo>
                  <a:lnTo>
                    <a:pt x="47002" y="30365"/>
                  </a:lnTo>
                  <a:lnTo>
                    <a:pt x="47663" y="22045"/>
                  </a:lnTo>
                  <a:lnTo>
                    <a:pt x="49577" y="14144"/>
                  </a:lnTo>
                  <a:lnTo>
                    <a:pt x="52639" y="6762"/>
                  </a:lnTo>
                  <a:lnTo>
                    <a:pt x="56743" y="0"/>
                  </a:lnTo>
                  <a:close/>
                </a:path>
              </a:pathLst>
            </a:custGeom>
            <a:solidFill>
              <a:srgbClr val="58595B"/>
            </a:solidFill>
          </p:spPr>
          <p:txBody>
            <a:bodyPr wrap="square" lIns="0" tIns="0" rIns="0" bIns="0" rtlCol="0"/>
            <a:lstStyle/>
            <a:p/>
          </p:txBody>
        </p:sp>
        <p:sp>
          <p:nvSpPr>
            <p:cNvPr id="271" name="object 271" descr=""/>
            <p:cNvSpPr/>
            <p:nvPr/>
          </p:nvSpPr>
          <p:spPr>
            <a:xfrm>
              <a:off x="4691110" y="3208704"/>
              <a:ext cx="50800" cy="42545"/>
            </a:xfrm>
            <a:custGeom>
              <a:avLst/>
              <a:gdLst/>
              <a:ahLst/>
              <a:cxnLst/>
              <a:rect l="l" t="t" r="r" b="b"/>
              <a:pathLst>
                <a:path w="50800" h="42545">
                  <a:moveTo>
                    <a:pt x="50203" y="0"/>
                  </a:moveTo>
                  <a:lnTo>
                    <a:pt x="45491" y="1193"/>
                  </a:lnTo>
                  <a:lnTo>
                    <a:pt x="6235" y="8229"/>
                  </a:lnTo>
                  <a:lnTo>
                    <a:pt x="0" y="30759"/>
                  </a:lnTo>
                  <a:lnTo>
                    <a:pt x="44830" y="42075"/>
                  </a:lnTo>
                  <a:lnTo>
                    <a:pt x="45338" y="42202"/>
                  </a:lnTo>
                  <a:lnTo>
                    <a:pt x="43802" y="37261"/>
                  </a:lnTo>
                  <a:lnTo>
                    <a:pt x="42951" y="31991"/>
                  </a:lnTo>
                  <a:lnTo>
                    <a:pt x="42951" y="26542"/>
                  </a:lnTo>
                  <a:lnTo>
                    <a:pt x="43441" y="19400"/>
                  </a:lnTo>
                  <a:lnTo>
                    <a:pt x="44853" y="12552"/>
                  </a:lnTo>
                  <a:lnTo>
                    <a:pt x="47126" y="6063"/>
                  </a:lnTo>
                  <a:lnTo>
                    <a:pt x="50203" y="0"/>
                  </a:lnTo>
                  <a:close/>
                </a:path>
              </a:pathLst>
            </a:custGeom>
            <a:solidFill>
              <a:srgbClr val="939598"/>
            </a:solidFill>
          </p:spPr>
          <p:txBody>
            <a:bodyPr wrap="square" lIns="0" tIns="0" rIns="0" bIns="0" rtlCol="0"/>
            <a:lstStyle/>
            <a:p/>
          </p:txBody>
        </p:sp>
        <p:pic>
          <p:nvPicPr>
            <p:cNvPr id="272" name="object 272" descr=""/>
            <p:cNvPicPr/>
            <p:nvPr/>
          </p:nvPicPr>
          <p:blipFill>
            <a:blip r:embed="rId91" cstate="print"/>
            <a:stretch>
              <a:fillRect/>
            </a:stretch>
          </p:blipFill>
          <p:spPr>
            <a:xfrm>
              <a:off x="4700333" y="3222485"/>
              <a:ext cx="30276" cy="15811"/>
            </a:xfrm>
            <a:prstGeom prst="rect">
              <a:avLst/>
            </a:prstGeom>
          </p:spPr>
        </p:pic>
        <p:sp>
          <p:nvSpPr>
            <p:cNvPr id="273" name="object 273" descr=""/>
            <p:cNvSpPr/>
            <p:nvPr/>
          </p:nvSpPr>
          <p:spPr>
            <a:xfrm>
              <a:off x="4691107" y="3209085"/>
              <a:ext cx="50165" cy="30480"/>
            </a:xfrm>
            <a:custGeom>
              <a:avLst/>
              <a:gdLst/>
              <a:ahLst/>
              <a:cxnLst/>
              <a:rect l="l" t="t" r="r" b="b"/>
              <a:pathLst>
                <a:path w="50164" h="30480">
                  <a:moveTo>
                    <a:pt x="50025" y="0"/>
                  </a:moveTo>
                  <a:lnTo>
                    <a:pt x="6235" y="7848"/>
                  </a:lnTo>
                  <a:lnTo>
                    <a:pt x="0" y="30378"/>
                  </a:lnTo>
                </a:path>
              </a:pathLst>
            </a:custGeom>
            <a:ln w="3175">
              <a:solidFill>
                <a:srgbClr val="FFFFFF"/>
              </a:solidFill>
            </a:ln>
          </p:spPr>
          <p:txBody>
            <a:bodyPr wrap="square" lIns="0" tIns="0" rIns="0" bIns="0" rtlCol="0"/>
            <a:lstStyle/>
            <a:p/>
          </p:txBody>
        </p:sp>
        <p:pic>
          <p:nvPicPr>
            <p:cNvPr id="274" name="object 274" descr=""/>
            <p:cNvPicPr/>
            <p:nvPr/>
          </p:nvPicPr>
          <p:blipFill>
            <a:blip r:embed="rId92" cstate="print"/>
            <a:stretch>
              <a:fillRect/>
            </a:stretch>
          </p:blipFill>
          <p:spPr>
            <a:xfrm>
              <a:off x="4819307" y="3197314"/>
              <a:ext cx="75844" cy="67754"/>
            </a:xfrm>
            <a:prstGeom prst="rect">
              <a:avLst/>
            </a:prstGeom>
          </p:spPr>
        </p:pic>
        <p:sp>
          <p:nvSpPr>
            <p:cNvPr id="275" name="object 275" descr=""/>
            <p:cNvSpPr/>
            <p:nvPr/>
          </p:nvSpPr>
          <p:spPr>
            <a:xfrm>
              <a:off x="4827493" y="3208314"/>
              <a:ext cx="57150" cy="46355"/>
            </a:xfrm>
            <a:custGeom>
              <a:avLst/>
              <a:gdLst/>
              <a:ahLst/>
              <a:cxnLst/>
              <a:rect l="l" t="t" r="r" b="b"/>
              <a:pathLst>
                <a:path w="57150" h="46354">
                  <a:moveTo>
                    <a:pt x="0" y="0"/>
                  </a:moveTo>
                  <a:lnTo>
                    <a:pt x="4104" y="6755"/>
                  </a:lnTo>
                  <a:lnTo>
                    <a:pt x="7165" y="14133"/>
                  </a:lnTo>
                  <a:lnTo>
                    <a:pt x="9079" y="22033"/>
                  </a:lnTo>
                  <a:lnTo>
                    <a:pt x="9740" y="30352"/>
                  </a:lnTo>
                  <a:lnTo>
                    <a:pt x="9728" y="35813"/>
                  </a:lnTo>
                  <a:lnTo>
                    <a:pt x="8889" y="41071"/>
                  </a:lnTo>
                  <a:lnTo>
                    <a:pt x="7340" y="46012"/>
                  </a:lnTo>
                  <a:lnTo>
                    <a:pt x="56730" y="34569"/>
                  </a:lnTo>
                  <a:lnTo>
                    <a:pt x="49618" y="8889"/>
                  </a:lnTo>
                  <a:lnTo>
                    <a:pt x="0" y="0"/>
                  </a:lnTo>
                  <a:close/>
                </a:path>
              </a:pathLst>
            </a:custGeom>
            <a:solidFill>
              <a:srgbClr val="58595B"/>
            </a:solidFill>
          </p:spPr>
          <p:txBody>
            <a:bodyPr wrap="square" lIns="0" tIns="0" rIns="0" bIns="0" rtlCol="0"/>
            <a:lstStyle/>
            <a:p/>
          </p:txBody>
        </p:sp>
        <p:sp>
          <p:nvSpPr>
            <p:cNvPr id="276" name="object 276" descr=""/>
            <p:cNvSpPr/>
            <p:nvPr/>
          </p:nvSpPr>
          <p:spPr>
            <a:xfrm>
              <a:off x="4828404" y="3208713"/>
              <a:ext cx="50800" cy="42545"/>
            </a:xfrm>
            <a:custGeom>
              <a:avLst/>
              <a:gdLst/>
              <a:ahLst/>
              <a:cxnLst/>
              <a:rect l="l" t="t" r="r" b="b"/>
              <a:pathLst>
                <a:path w="50800" h="42545">
                  <a:moveTo>
                    <a:pt x="0" y="0"/>
                  </a:moveTo>
                  <a:lnTo>
                    <a:pt x="3075" y="6061"/>
                  </a:lnTo>
                  <a:lnTo>
                    <a:pt x="5348" y="12546"/>
                  </a:lnTo>
                  <a:lnTo>
                    <a:pt x="6756" y="19389"/>
                  </a:lnTo>
                  <a:lnTo>
                    <a:pt x="7239" y="26530"/>
                  </a:lnTo>
                  <a:lnTo>
                    <a:pt x="7239" y="31991"/>
                  </a:lnTo>
                  <a:lnTo>
                    <a:pt x="6400" y="37249"/>
                  </a:lnTo>
                  <a:lnTo>
                    <a:pt x="4851" y="42189"/>
                  </a:lnTo>
                  <a:lnTo>
                    <a:pt x="5372" y="42075"/>
                  </a:lnTo>
                  <a:lnTo>
                    <a:pt x="50203" y="30759"/>
                  </a:lnTo>
                  <a:lnTo>
                    <a:pt x="43967" y="8242"/>
                  </a:lnTo>
                  <a:lnTo>
                    <a:pt x="4711" y="1193"/>
                  </a:lnTo>
                  <a:lnTo>
                    <a:pt x="0" y="0"/>
                  </a:lnTo>
                  <a:close/>
                </a:path>
              </a:pathLst>
            </a:custGeom>
            <a:solidFill>
              <a:srgbClr val="939598"/>
            </a:solidFill>
          </p:spPr>
          <p:txBody>
            <a:bodyPr wrap="square" lIns="0" tIns="0" rIns="0" bIns="0" rtlCol="0"/>
            <a:lstStyle/>
            <a:p/>
          </p:txBody>
        </p:sp>
        <p:sp>
          <p:nvSpPr>
            <p:cNvPr id="277" name="object 277" descr=""/>
            <p:cNvSpPr/>
            <p:nvPr/>
          </p:nvSpPr>
          <p:spPr>
            <a:xfrm>
              <a:off x="4828583" y="3209094"/>
              <a:ext cx="50165" cy="30480"/>
            </a:xfrm>
            <a:custGeom>
              <a:avLst/>
              <a:gdLst/>
              <a:ahLst/>
              <a:cxnLst/>
              <a:rect l="l" t="t" r="r" b="b"/>
              <a:pathLst>
                <a:path w="50164" h="30480">
                  <a:moveTo>
                    <a:pt x="0" y="0"/>
                  </a:moveTo>
                  <a:lnTo>
                    <a:pt x="43789" y="7848"/>
                  </a:lnTo>
                  <a:lnTo>
                    <a:pt x="50025" y="30378"/>
                  </a:lnTo>
                </a:path>
              </a:pathLst>
            </a:custGeom>
            <a:ln w="3175">
              <a:solidFill>
                <a:srgbClr val="FFFFFF"/>
              </a:solidFill>
            </a:ln>
          </p:spPr>
          <p:txBody>
            <a:bodyPr wrap="square" lIns="0" tIns="0" rIns="0" bIns="0" rtlCol="0"/>
            <a:lstStyle/>
            <a:p/>
          </p:txBody>
        </p:sp>
        <p:pic>
          <p:nvPicPr>
            <p:cNvPr id="278" name="object 278" descr=""/>
            <p:cNvPicPr/>
            <p:nvPr/>
          </p:nvPicPr>
          <p:blipFill>
            <a:blip r:embed="rId93" cstate="print"/>
            <a:stretch>
              <a:fillRect/>
            </a:stretch>
          </p:blipFill>
          <p:spPr>
            <a:xfrm>
              <a:off x="4653718" y="3093263"/>
              <a:ext cx="262262" cy="262267"/>
            </a:xfrm>
            <a:prstGeom prst="rect">
              <a:avLst/>
            </a:prstGeom>
          </p:spPr>
        </p:pic>
        <p:pic>
          <p:nvPicPr>
            <p:cNvPr id="279" name="object 279" descr=""/>
            <p:cNvPicPr/>
            <p:nvPr/>
          </p:nvPicPr>
          <p:blipFill>
            <a:blip r:embed="rId94" cstate="print"/>
            <a:stretch>
              <a:fillRect/>
            </a:stretch>
          </p:blipFill>
          <p:spPr>
            <a:xfrm>
              <a:off x="4732708" y="3184906"/>
              <a:ext cx="104274" cy="104266"/>
            </a:xfrm>
            <a:prstGeom prst="rect">
              <a:avLst/>
            </a:prstGeom>
          </p:spPr>
        </p:pic>
        <p:pic>
          <p:nvPicPr>
            <p:cNvPr id="280" name="object 280" descr=""/>
            <p:cNvPicPr/>
            <p:nvPr/>
          </p:nvPicPr>
          <p:blipFill>
            <a:blip r:embed="rId95" cstate="print"/>
            <a:stretch>
              <a:fillRect/>
            </a:stretch>
          </p:blipFill>
          <p:spPr>
            <a:xfrm>
              <a:off x="4731918" y="3184114"/>
              <a:ext cx="105854" cy="105841"/>
            </a:xfrm>
            <a:prstGeom prst="rect">
              <a:avLst/>
            </a:prstGeom>
          </p:spPr>
        </p:pic>
      </p:grpSp>
      <p:grpSp>
        <p:nvGrpSpPr>
          <p:cNvPr id="281" name="object 281" descr=""/>
          <p:cNvGrpSpPr/>
          <p:nvPr/>
        </p:nvGrpSpPr>
        <p:grpSpPr>
          <a:xfrm>
            <a:off x="7915237" y="1202395"/>
            <a:ext cx="6651625" cy="3771900"/>
            <a:chOff x="7915237" y="1202395"/>
            <a:chExt cx="6651625" cy="3771900"/>
          </a:xfrm>
        </p:grpSpPr>
        <p:sp>
          <p:nvSpPr>
            <p:cNvPr id="282" name="object 282" descr=""/>
            <p:cNvSpPr/>
            <p:nvPr/>
          </p:nvSpPr>
          <p:spPr>
            <a:xfrm>
              <a:off x="7919999" y="1207160"/>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283" name="object 283" descr=""/>
            <p:cNvSpPr/>
            <p:nvPr/>
          </p:nvSpPr>
          <p:spPr>
            <a:xfrm>
              <a:off x="8712000" y="1432161"/>
              <a:ext cx="0" cy="207010"/>
            </a:xfrm>
            <a:custGeom>
              <a:avLst/>
              <a:gdLst/>
              <a:ahLst/>
              <a:cxnLst/>
              <a:rect l="l" t="t" r="r" b="b"/>
              <a:pathLst>
                <a:path w="0" h="207010">
                  <a:moveTo>
                    <a:pt x="0" y="206997"/>
                  </a:moveTo>
                  <a:lnTo>
                    <a:pt x="0" y="0"/>
                  </a:lnTo>
                </a:path>
              </a:pathLst>
            </a:custGeom>
            <a:ln w="9004">
              <a:solidFill>
                <a:srgbClr val="FFFFFF"/>
              </a:solidFill>
            </a:ln>
          </p:spPr>
          <p:txBody>
            <a:bodyPr wrap="square" lIns="0" tIns="0" rIns="0" bIns="0" rtlCol="0"/>
            <a:lstStyle/>
            <a:p/>
          </p:txBody>
        </p:sp>
        <p:sp>
          <p:nvSpPr>
            <p:cNvPr id="284" name="object 284" descr=""/>
            <p:cNvSpPr/>
            <p:nvPr/>
          </p:nvSpPr>
          <p:spPr>
            <a:xfrm>
              <a:off x="10079999" y="1432161"/>
              <a:ext cx="0" cy="207010"/>
            </a:xfrm>
            <a:custGeom>
              <a:avLst/>
              <a:gdLst/>
              <a:ahLst/>
              <a:cxnLst/>
              <a:rect l="l" t="t" r="r" b="b"/>
              <a:pathLst>
                <a:path w="0" h="207010">
                  <a:moveTo>
                    <a:pt x="0" y="206997"/>
                  </a:moveTo>
                  <a:lnTo>
                    <a:pt x="0" y="0"/>
                  </a:lnTo>
                </a:path>
              </a:pathLst>
            </a:custGeom>
            <a:ln w="9004">
              <a:solidFill>
                <a:srgbClr val="FFFFFF"/>
              </a:solidFill>
            </a:ln>
          </p:spPr>
          <p:txBody>
            <a:bodyPr wrap="square" lIns="0" tIns="0" rIns="0" bIns="0" rtlCol="0"/>
            <a:lstStyle/>
            <a:p/>
          </p:txBody>
        </p:sp>
        <p:sp>
          <p:nvSpPr>
            <p:cNvPr id="285" name="object 285" descr=""/>
            <p:cNvSpPr/>
            <p:nvPr/>
          </p:nvSpPr>
          <p:spPr>
            <a:xfrm>
              <a:off x="13140001" y="1432161"/>
              <a:ext cx="0" cy="207010"/>
            </a:xfrm>
            <a:custGeom>
              <a:avLst/>
              <a:gdLst/>
              <a:ahLst/>
              <a:cxnLst/>
              <a:rect l="l" t="t" r="r" b="b"/>
              <a:pathLst>
                <a:path w="0" h="207010">
                  <a:moveTo>
                    <a:pt x="0" y="206997"/>
                  </a:moveTo>
                  <a:lnTo>
                    <a:pt x="0" y="0"/>
                  </a:lnTo>
                </a:path>
              </a:pathLst>
            </a:custGeom>
            <a:ln w="9004">
              <a:solidFill>
                <a:srgbClr val="FFFFFF"/>
              </a:solidFill>
            </a:ln>
          </p:spPr>
          <p:txBody>
            <a:bodyPr wrap="square" lIns="0" tIns="0" rIns="0" bIns="0" rtlCol="0"/>
            <a:lstStyle/>
            <a:p/>
          </p:txBody>
        </p:sp>
        <p:sp>
          <p:nvSpPr>
            <p:cNvPr id="286" name="object 286" descr=""/>
            <p:cNvSpPr/>
            <p:nvPr/>
          </p:nvSpPr>
          <p:spPr>
            <a:xfrm>
              <a:off x="8712000" y="1639163"/>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287" name="object 287" descr=""/>
            <p:cNvSpPr/>
            <p:nvPr/>
          </p:nvSpPr>
          <p:spPr>
            <a:xfrm>
              <a:off x="10079999" y="1639163"/>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288" name="object 288" descr=""/>
            <p:cNvSpPr/>
            <p:nvPr/>
          </p:nvSpPr>
          <p:spPr>
            <a:xfrm>
              <a:off x="13140001" y="1639163"/>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289" name="object 289" descr=""/>
            <p:cNvSpPr/>
            <p:nvPr/>
          </p:nvSpPr>
          <p:spPr>
            <a:xfrm>
              <a:off x="8712000" y="1999156"/>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290" name="object 290" descr=""/>
            <p:cNvSpPr/>
            <p:nvPr/>
          </p:nvSpPr>
          <p:spPr>
            <a:xfrm>
              <a:off x="10079999" y="1999156"/>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291" name="object 291" descr=""/>
            <p:cNvSpPr/>
            <p:nvPr/>
          </p:nvSpPr>
          <p:spPr>
            <a:xfrm>
              <a:off x="13140001" y="1999152"/>
              <a:ext cx="0" cy="212090"/>
            </a:xfrm>
            <a:custGeom>
              <a:avLst/>
              <a:gdLst/>
              <a:ahLst/>
              <a:cxnLst/>
              <a:rect l="l" t="t" r="r" b="b"/>
              <a:pathLst>
                <a:path w="0" h="212089">
                  <a:moveTo>
                    <a:pt x="0" y="211505"/>
                  </a:moveTo>
                  <a:lnTo>
                    <a:pt x="0" y="0"/>
                  </a:lnTo>
                </a:path>
              </a:pathLst>
            </a:custGeom>
            <a:ln w="9004">
              <a:solidFill>
                <a:srgbClr val="FFFFFF"/>
              </a:solidFill>
            </a:ln>
          </p:spPr>
          <p:txBody>
            <a:bodyPr wrap="square" lIns="0" tIns="0" rIns="0" bIns="0" rtlCol="0"/>
            <a:lstStyle/>
            <a:p/>
          </p:txBody>
        </p:sp>
        <p:sp>
          <p:nvSpPr>
            <p:cNvPr id="292" name="object 292" descr=""/>
            <p:cNvSpPr/>
            <p:nvPr/>
          </p:nvSpPr>
          <p:spPr>
            <a:xfrm>
              <a:off x="8712000" y="2215154"/>
              <a:ext cx="0" cy="2745105"/>
            </a:xfrm>
            <a:custGeom>
              <a:avLst/>
              <a:gdLst/>
              <a:ahLst/>
              <a:cxnLst/>
              <a:rect l="l" t="t" r="r" b="b"/>
              <a:pathLst>
                <a:path w="0" h="2745104">
                  <a:moveTo>
                    <a:pt x="0" y="2745003"/>
                  </a:moveTo>
                  <a:lnTo>
                    <a:pt x="0" y="0"/>
                  </a:lnTo>
                </a:path>
              </a:pathLst>
            </a:custGeom>
            <a:ln w="9004">
              <a:solidFill>
                <a:srgbClr val="FFFFFF"/>
              </a:solidFill>
            </a:ln>
          </p:spPr>
          <p:txBody>
            <a:bodyPr wrap="square" lIns="0" tIns="0" rIns="0" bIns="0" rtlCol="0"/>
            <a:lstStyle/>
            <a:p/>
          </p:txBody>
        </p:sp>
        <p:sp>
          <p:nvSpPr>
            <p:cNvPr id="293" name="object 293" descr=""/>
            <p:cNvSpPr/>
            <p:nvPr/>
          </p:nvSpPr>
          <p:spPr>
            <a:xfrm>
              <a:off x="10079999" y="2215154"/>
              <a:ext cx="0" cy="2745105"/>
            </a:xfrm>
            <a:custGeom>
              <a:avLst/>
              <a:gdLst/>
              <a:ahLst/>
              <a:cxnLst/>
              <a:rect l="l" t="t" r="r" b="b"/>
              <a:pathLst>
                <a:path w="0" h="2745104">
                  <a:moveTo>
                    <a:pt x="0" y="2745003"/>
                  </a:moveTo>
                  <a:lnTo>
                    <a:pt x="0" y="0"/>
                  </a:lnTo>
                </a:path>
              </a:pathLst>
            </a:custGeom>
            <a:ln w="9004">
              <a:solidFill>
                <a:srgbClr val="FFFFFF"/>
              </a:solidFill>
            </a:ln>
          </p:spPr>
          <p:txBody>
            <a:bodyPr wrap="square" lIns="0" tIns="0" rIns="0" bIns="0" rtlCol="0"/>
            <a:lstStyle/>
            <a:p/>
          </p:txBody>
        </p:sp>
        <p:sp>
          <p:nvSpPr>
            <p:cNvPr id="294" name="object 294" descr=""/>
            <p:cNvSpPr/>
            <p:nvPr/>
          </p:nvSpPr>
          <p:spPr>
            <a:xfrm>
              <a:off x="10079999" y="1216152"/>
              <a:ext cx="0" cy="198120"/>
            </a:xfrm>
            <a:custGeom>
              <a:avLst/>
              <a:gdLst/>
              <a:ahLst/>
              <a:cxnLst/>
              <a:rect l="l" t="t" r="r" b="b"/>
              <a:pathLst>
                <a:path w="0" h="198119">
                  <a:moveTo>
                    <a:pt x="0" y="198005"/>
                  </a:moveTo>
                  <a:lnTo>
                    <a:pt x="0" y="0"/>
                  </a:lnTo>
                </a:path>
              </a:pathLst>
            </a:custGeom>
            <a:ln w="9004">
              <a:solidFill>
                <a:srgbClr val="FFFFFF"/>
              </a:solidFill>
            </a:ln>
          </p:spPr>
          <p:txBody>
            <a:bodyPr wrap="square" lIns="0" tIns="0" rIns="0" bIns="0" rtlCol="0"/>
            <a:lstStyle/>
            <a:p/>
          </p:txBody>
        </p:sp>
        <p:sp>
          <p:nvSpPr>
            <p:cNvPr id="295" name="object 295" descr=""/>
            <p:cNvSpPr/>
            <p:nvPr/>
          </p:nvSpPr>
          <p:spPr>
            <a:xfrm>
              <a:off x="13140001" y="1216152"/>
              <a:ext cx="0" cy="198120"/>
            </a:xfrm>
            <a:custGeom>
              <a:avLst/>
              <a:gdLst/>
              <a:ahLst/>
              <a:cxnLst/>
              <a:rect l="l" t="t" r="r" b="b"/>
              <a:pathLst>
                <a:path w="0" h="198119">
                  <a:moveTo>
                    <a:pt x="0" y="198005"/>
                  </a:moveTo>
                  <a:lnTo>
                    <a:pt x="0" y="0"/>
                  </a:lnTo>
                </a:path>
              </a:pathLst>
            </a:custGeom>
            <a:ln w="9004">
              <a:solidFill>
                <a:srgbClr val="FFFFFF"/>
              </a:solidFill>
            </a:ln>
          </p:spPr>
          <p:txBody>
            <a:bodyPr wrap="square" lIns="0" tIns="0" rIns="0" bIns="0" rtlCol="0"/>
            <a:lstStyle/>
            <a:p/>
          </p:txBody>
        </p:sp>
        <p:sp>
          <p:nvSpPr>
            <p:cNvPr id="296" name="object 296" descr=""/>
            <p:cNvSpPr/>
            <p:nvPr/>
          </p:nvSpPr>
          <p:spPr>
            <a:xfrm>
              <a:off x="7920000" y="4969158"/>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297" name="object 297" descr=""/>
            <p:cNvSpPr/>
            <p:nvPr/>
          </p:nvSpPr>
          <p:spPr>
            <a:xfrm>
              <a:off x="8712000" y="4969158"/>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298" name="object 298" descr=""/>
            <p:cNvSpPr/>
            <p:nvPr/>
          </p:nvSpPr>
          <p:spPr>
            <a:xfrm>
              <a:off x="10079999" y="4969158"/>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299" name="object 299" descr=""/>
            <p:cNvSpPr/>
            <p:nvPr/>
          </p:nvSpPr>
          <p:spPr>
            <a:xfrm>
              <a:off x="13140001" y="4969158"/>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300" name="object 300" descr=""/>
            <p:cNvSpPr/>
            <p:nvPr/>
          </p:nvSpPr>
          <p:spPr>
            <a:xfrm>
              <a:off x="8712000" y="1441562"/>
              <a:ext cx="0" cy="179070"/>
            </a:xfrm>
            <a:custGeom>
              <a:avLst/>
              <a:gdLst/>
              <a:ahLst/>
              <a:cxnLst/>
              <a:rect l="l" t="t" r="r" b="b"/>
              <a:pathLst>
                <a:path w="0" h="179069">
                  <a:moveTo>
                    <a:pt x="0" y="178777"/>
                  </a:moveTo>
                  <a:lnTo>
                    <a:pt x="0" y="0"/>
                  </a:lnTo>
                </a:path>
              </a:pathLst>
            </a:custGeom>
            <a:ln w="9004">
              <a:solidFill>
                <a:srgbClr val="BCBEC0"/>
              </a:solidFill>
              <a:prstDash val="dot"/>
            </a:ln>
          </p:spPr>
          <p:txBody>
            <a:bodyPr wrap="square" lIns="0" tIns="0" rIns="0" bIns="0" rtlCol="0"/>
            <a:lstStyle/>
            <a:p/>
          </p:txBody>
        </p:sp>
        <p:sp>
          <p:nvSpPr>
            <p:cNvPr id="301" name="object 301" descr=""/>
            <p:cNvSpPr/>
            <p:nvPr/>
          </p:nvSpPr>
          <p:spPr>
            <a:xfrm>
              <a:off x="8707488" y="1427670"/>
              <a:ext cx="9525" cy="216535"/>
            </a:xfrm>
            <a:custGeom>
              <a:avLst/>
              <a:gdLst/>
              <a:ahLst/>
              <a:cxnLst/>
              <a:rect l="l" t="t" r="r" b="b"/>
              <a:pathLst>
                <a:path w="9525" h="216535">
                  <a:moveTo>
                    <a:pt x="9004" y="211493"/>
                  </a:moveTo>
                  <a:lnTo>
                    <a:pt x="7683" y="208305"/>
                  </a:lnTo>
                  <a:lnTo>
                    <a:pt x="4508" y="206997"/>
                  </a:lnTo>
                  <a:lnTo>
                    <a:pt x="1320" y="208305"/>
                  </a:lnTo>
                  <a:lnTo>
                    <a:pt x="0" y="211493"/>
                  </a:lnTo>
                  <a:lnTo>
                    <a:pt x="1320" y="214680"/>
                  </a:lnTo>
                  <a:lnTo>
                    <a:pt x="4508" y="216001"/>
                  </a:lnTo>
                  <a:lnTo>
                    <a:pt x="7683" y="214680"/>
                  </a:lnTo>
                  <a:lnTo>
                    <a:pt x="9004" y="211493"/>
                  </a:lnTo>
                  <a:close/>
                </a:path>
                <a:path w="9525" h="216535">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302" name="object 302" descr=""/>
            <p:cNvSpPr/>
            <p:nvPr/>
          </p:nvSpPr>
          <p:spPr>
            <a:xfrm>
              <a:off x="10079999" y="1441562"/>
              <a:ext cx="0" cy="179070"/>
            </a:xfrm>
            <a:custGeom>
              <a:avLst/>
              <a:gdLst/>
              <a:ahLst/>
              <a:cxnLst/>
              <a:rect l="l" t="t" r="r" b="b"/>
              <a:pathLst>
                <a:path w="0" h="179069">
                  <a:moveTo>
                    <a:pt x="0" y="178777"/>
                  </a:moveTo>
                  <a:lnTo>
                    <a:pt x="0" y="0"/>
                  </a:lnTo>
                </a:path>
              </a:pathLst>
            </a:custGeom>
            <a:ln w="9004">
              <a:solidFill>
                <a:srgbClr val="BCBEC0"/>
              </a:solidFill>
              <a:prstDash val="dot"/>
            </a:ln>
          </p:spPr>
          <p:txBody>
            <a:bodyPr wrap="square" lIns="0" tIns="0" rIns="0" bIns="0" rtlCol="0"/>
            <a:lstStyle/>
            <a:p/>
          </p:txBody>
        </p:sp>
        <p:sp>
          <p:nvSpPr>
            <p:cNvPr id="303" name="object 303" descr=""/>
            <p:cNvSpPr/>
            <p:nvPr/>
          </p:nvSpPr>
          <p:spPr>
            <a:xfrm>
              <a:off x="10075494" y="1427670"/>
              <a:ext cx="9525" cy="216535"/>
            </a:xfrm>
            <a:custGeom>
              <a:avLst/>
              <a:gdLst/>
              <a:ahLst/>
              <a:cxnLst/>
              <a:rect l="l" t="t" r="r" b="b"/>
              <a:pathLst>
                <a:path w="9525" h="216535">
                  <a:moveTo>
                    <a:pt x="9004" y="211493"/>
                  </a:moveTo>
                  <a:lnTo>
                    <a:pt x="7683" y="208305"/>
                  </a:lnTo>
                  <a:lnTo>
                    <a:pt x="4495" y="206997"/>
                  </a:lnTo>
                  <a:lnTo>
                    <a:pt x="1320" y="208305"/>
                  </a:lnTo>
                  <a:lnTo>
                    <a:pt x="0" y="211493"/>
                  </a:lnTo>
                  <a:lnTo>
                    <a:pt x="1320" y="214680"/>
                  </a:lnTo>
                  <a:lnTo>
                    <a:pt x="4495" y="216001"/>
                  </a:lnTo>
                  <a:lnTo>
                    <a:pt x="7683" y="214680"/>
                  </a:lnTo>
                  <a:lnTo>
                    <a:pt x="9004" y="211493"/>
                  </a:lnTo>
                  <a:close/>
                </a:path>
                <a:path w="9525" h="216535">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304" name="object 304" descr=""/>
            <p:cNvSpPr/>
            <p:nvPr/>
          </p:nvSpPr>
          <p:spPr>
            <a:xfrm>
              <a:off x="13140001" y="1441562"/>
              <a:ext cx="0" cy="179070"/>
            </a:xfrm>
            <a:custGeom>
              <a:avLst/>
              <a:gdLst/>
              <a:ahLst/>
              <a:cxnLst/>
              <a:rect l="l" t="t" r="r" b="b"/>
              <a:pathLst>
                <a:path w="0" h="179069">
                  <a:moveTo>
                    <a:pt x="0" y="178777"/>
                  </a:moveTo>
                  <a:lnTo>
                    <a:pt x="0" y="0"/>
                  </a:lnTo>
                </a:path>
              </a:pathLst>
            </a:custGeom>
            <a:ln w="9004">
              <a:solidFill>
                <a:srgbClr val="BCBEC0"/>
              </a:solidFill>
              <a:prstDash val="dot"/>
            </a:ln>
          </p:spPr>
          <p:txBody>
            <a:bodyPr wrap="square" lIns="0" tIns="0" rIns="0" bIns="0" rtlCol="0"/>
            <a:lstStyle/>
            <a:p/>
          </p:txBody>
        </p:sp>
        <p:sp>
          <p:nvSpPr>
            <p:cNvPr id="305" name="object 305" descr=""/>
            <p:cNvSpPr/>
            <p:nvPr/>
          </p:nvSpPr>
          <p:spPr>
            <a:xfrm>
              <a:off x="13135495" y="1427670"/>
              <a:ext cx="9525" cy="216535"/>
            </a:xfrm>
            <a:custGeom>
              <a:avLst/>
              <a:gdLst/>
              <a:ahLst/>
              <a:cxnLst/>
              <a:rect l="l" t="t" r="r" b="b"/>
              <a:pathLst>
                <a:path w="9525" h="216535">
                  <a:moveTo>
                    <a:pt x="9004" y="211493"/>
                  </a:moveTo>
                  <a:lnTo>
                    <a:pt x="7683" y="208305"/>
                  </a:lnTo>
                  <a:lnTo>
                    <a:pt x="4495" y="206997"/>
                  </a:lnTo>
                  <a:lnTo>
                    <a:pt x="1320" y="208305"/>
                  </a:lnTo>
                  <a:lnTo>
                    <a:pt x="0" y="211493"/>
                  </a:lnTo>
                  <a:lnTo>
                    <a:pt x="1320" y="214680"/>
                  </a:lnTo>
                  <a:lnTo>
                    <a:pt x="4495" y="216001"/>
                  </a:lnTo>
                  <a:lnTo>
                    <a:pt x="7683" y="214680"/>
                  </a:lnTo>
                  <a:lnTo>
                    <a:pt x="9004" y="211493"/>
                  </a:lnTo>
                  <a:close/>
                </a:path>
                <a:path w="9525" h="216535">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306" name="object 306" descr=""/>
            <p:cNvSpPr/>
            <p:nvPr/>
          </p:nvSpPr>
          <p:spPr>
            <a:xfrm>
              <a:off x="8712000" y="1648164"/>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307" name="object 307" descr=""/>
            <p:cNvSpPr/>
            <p:nvPr/>
          </p:nvSpPr>
          <p:spPr>
            <a:xfrm>
              <a:off x="8707488" y="1634667"/>
              <a:ext cx="9525" cy="369570"/>
            </a:xfrm>
            <a:custGeom>
              <a:avLst/>
              <a:gdLst/>
              <a:ahLst/>
              <a:cxnLst/>
              <a:rect l="l" t="t" r="r" b="b"/>
              <a:pathLst>
                <a:path w="9525" h="369569">
                  <a:moveTo>
                    <a:pt x="9004" y="364502"/>
                  </a:moveTo>
                  <a:lnTo>
                    <a:pt x="7683" y="361315"/>
                  </a:lnTo>
                  <a:lnTo>
                    <a:pt x="4508" y="359994"/>
                  </a:lnTo>
                  <a:lnTo>
                    <a:pt x="1320" y="361315"/>
                  </a:lnTo>
                  <a:lnTo>
                    <a:pt x="0" y="364502"/>
                  </a:lnTo>
                  <a:lnTo>
                    <a:pt x="1320" y="367677"/>
                  </a:lnTo>
                  <a:lnTo>
                    <a:pt x="4508" y="368998"/>
                  </a:lnTo>
                  <a:lnTo>
                    <a:pt x="7683" y="367677"/>
                  </a:lnTo>
                  <a:lnTo>
                    <a:pt x="9004" y="364502"/>
                  </a:lnTo>
                  <a:close/>
                </a:path>
                <a:path w="9525" h="369569">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308" name="object 308" descr=""/>
            <p:cNvSpPr/>
            <p:nvPr/>
          </p:nvSpPr>
          <p:spPr>
            <a:xfrm>
              <a:off x="10079999" y="1648164"/>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309" name="object 309" descr=""/>
            <p:cNvSpPr/>
            <p:nvPr/>
          </p:nvSpPr>
          <p:spPr>
            <a:xfrm>
              <a:off x="10075494" y="1634667"/>
              <a:ext cx="9525" cy="369570"/>
            </a:xfrm>
            <a:custGeom>
              <a:avLst/>
              <a:gdLst/>
              <a:ahLst/>
              <a:cxnLst/>
              <a:rect l="l" t="t" r="r" b="b"/>
              <a:pathLst>
                <a:path w="9525" h="369569">
                  <a:moveTo>
                    <a:pt x="9004" y="364502"/>
                  </a:moveTo>
                  <a:lnTo>
                    <a:pt x="7683" y="361315"/>
                  </a:lnTo>
                  <a:lnTo>
                    <a:pt x="4495" y="359994"/>
                  </a:lnTo>
                  <a:lnTo>
                    <a:pt x="1320" y="361315"/>
                  </a:lnTo>
                  <a:lnTo>
                    <a:pt x="0" y="364502"/>
                  </a:lnTo>
                  <a:lnTo>
                    <a:pt x="1320" y="367677"/>
                  </a:lnTo>
                  <a:lnTo>
                    <a:pt x="4495" y="368998"/>
                  </a:lnTo>
                  <a:lnTo>
                    <a:pt x="7683" y="367677"/>
                  </a:lnTo>
                  <a:lnTo>
                    <a:pt x="9004" y="364502"/>
                  </a:lnTo>
                  <a:close/>
                </a:path>
                <a:path w="9525" h="36956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310" name="object 310" descr=""/>
            <p:cNvSpPr/>
            <p:nvPr/>
          </p:nvSpPr>
          <p:spPr>
            <a:xfrm>
              <a:off x="13140001" y="1648164"/>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311" name="object 311" descr=""/>
            <p:cNvSpPr/>
            <p:nvPr/>
          </p:nvSpPr>
          <p:spPr>
            <a:xfrm>
              <a:off x="13135495" y="1634667"/>
              <a:ext cx="9525" cy="369570"/>
            </a:xfrm>
            <a:custGeom>
              <a:avLst/>
              <a:gdLst/>
              <a:ahLst/>
              <a:cxnLst/>
              <a:rect l="l" t="t" r="r" b="b"/>
              <a:pathLst>
                <a:path w="9525" h="369569">
                  <a:moveTo>
                    <a:pt x="9004" y="364502"/>
                  </a:moveTo>
                  <a:lnTo>
                    <a:pt x="7683" y="361315"/>
                  </a:lnTo>
                  <a:lnTo>
                    <a:pt x="4495" y="359994"/>
                  </a:lnTo>
                  <a:lnTo>
                    <a:pt x="1320" y="361315"/>
                  </a:lnTo>
                  <a:lnTo>
                    <a:pt x="0" y="364502"/>
                  </a:lnTo>
                  <a:lnTo>
                    <a:pt x="1320" y="367677"/>
                  </a:lnTo>
                  <a:lnTo>
                    <a:pt x="4495" y="368998"/>
                  </a:lnTo>
                  <a:lnTo>
                    <a:pt x="7683" y="367677"/>
                  </a:lnTo>
                  <a:lnTo>
                    <a:pt x="9004" y="364502"/>
                  </a:lnTo>
                  <a:close/>
                </a:path>
                <a:path w="9525" h="36956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312" name="object 312" descr=""/>
            <p:cNvSpPr/>
            <p:nvPr/>
          </p:nvSpPr>
          <p:spPr>
            <a:xfrm>
              <a:off x="8712000" y="2008156"/>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313" name="object 313" descr=""/>
            <p:cNvSpPr/>
            <p:nvPr/>
          </p:nvSpPr>
          <p:spPr>
            <a:xfrm>
              <a:off x="8707488" y="1994662"/>
              <a:ext cx="9525" cy="225425"/>
            </a:xfrm>
            <a:custGeom>
              <a:avLst/>
              <a:gdLst/>
              <a:ahLst/>
              <a:cxnLst/>
              <a:rect l="l" t="t" r="r" b="b"/>
              <a:pathLst>
                <a:path w="9525" h="225425">
                  <a:moveTo>
                    <a:pt x="9004" y="220497"/>
                  </a:moveTo>
                  <a:lnTo>
                    <a:pt x="7683" y="217322"/>
                  </a:lnTo>
                  <a:lnTo>
                    <a:pt x="4508" y="216001"/>
                  </a:lnTo>
                  <a:lnTo>
                    <a:pt x="1320" y="217322"/>
                  </a:lnTo>
                  <a:lnTo>
                    <a:pt x="0" y="220497"/>
                  </a:lnTo>
                  <a:lnTo>
                    <a:pt x="1320" y="223685"/>
                  </a:lnTo>
                  <a:lnTo>
                    <a:pt x="4508" y="225005"/>
                  </a:lnTo>
                  <a:lnTo>
                    <a:pt x="7683" y="223685"/>
                  </a:lnTo>
                  <a:lnTo>
                    <a:pt x="9004" y="220497"/>
                  </a:lnTo>
                  <a:close/>
                </a:path>
                <a:path w="9525" h="22542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314" name="object 314" descr=""/>
            <p:cNvSpPr/>
            <p:nvPr/>
          </p:nvSpPr>
          <p:spPr>
            <a:xfrm>
              <a:off x="10079999" y="2008156"/>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315" name="object 315" descr=""/>
            <p:cNvSpPr/>
            <p:nvPr/>
          </p:nvSpPr>
          <p:spPr>
            <a:xfrm>
              <a:off x="10075494" y="1994662"/>
              <a:ext cx="9525" cy="225425"/>
            </a:xfrm>
            <a:custGeom>
              <a:avLst/>
              <a:gdLst/>
              <a:ahLst/>
              <a:cxnLst/>
              <a:rect l="l" t="t" r="r" b="b"/>
              <a:pathLst>
                <a:path w="9525" h="225425">
                  <a:moveTo>
                    <a:pt x="9004" y="220497"/>
                  </a:moveTo>
                  <a:lnTo>
                    <a:pt x="7683" y="217322"/>
                  </a:lnTo>
                  <a:lnTo>
                    <a:pt x="4495" y="216001"/>
                  </a:lnTo>
                  <a:lnTo>
                    <a:pt x="1320" y="217322"/>
                  </a:lnTo>
                  <a:lnTo>
                    <a:pt x="0" y="220497"/>
                  </a:lnTo>
                  <a:lnTo>
                    <a:pt x="1320" y="223685"/>
                  </a:lnTo>
                  <a:lnTo>
                    <a:pt x="4495" y="225005"/>
                  </a:lnTo>
                  <a:lnTo>
                    <a:pt x="7683" y="223685"/>
                  </a:lnTo>
                  <a:lnTo>
                    <a:pt x="9004" y="220497"/>
                  </a:lnTo>
                  <a:close/>
                </a:path>
                <a:path w="9525" h="22542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316" name="object 316" descr=""/>
            <p:cNvSpPr/>
            <p:nvPr/>
          </p:nvSpPr>
          <p:spPr>
            <a:xfrm>
              <a:off x="13140001" y="2007968"/>
              <a:ext cx="0" cy="185420"/>
            </a:xfrm>
            <a:custGeom>
              <a:avLst/>
              <a:gdLst/>
              <a:ahLst/>
              <a:cxnLst/>
              <a:rect l="l" t="t" r="r" b="b"/>
              <a:pathLst>
                <a:path w="0" h="185419">
                  <a:moveTo>
                    <a:pt x="0" y="185064"/>
                  </a:moveTo>
                  <a:lnTo>
                    <a:pt x="0" y="0"/>
                  </a:lnTo>
                </a:path>
              </a:pathLst>
            </a:custGeom>
            <a:ln w="9004">
              <a:solidFill>
                <a:srgbClr val="BCBEC0"/>
              </a:solidFill>
              <a:prstDash val="dot"/>
            </a:ln>
          </p:spPr>
          <p:txBody>
            <a:bodyPr wrap="square" lIns="0" tIns="0" rIns="0" bIns="0" rtlCol="0"/>
            <a:lstStyle/>
            <a:p/>
          </p:txBody>
        </p:sp>
        <p:sp>
          <p:nvSpPr>
            <p:cNvPr id="317" name="object 317" descr=""/>
            <p:cNvSpPr/>
            <p:nvPr/>
          </p:nvSpPr>
          <p:spPr>
            <a:xfrm>
              <a:off x="13135495" y="1994662"/>
              <a:ext cx="9525" cy="220979"/>
            </a:xfrm>
            <a:custGeom>
              <a:avLst/>
              <a:gdLst/>
              <a:ahLst/>
              <a:cxnLst/>
              <a:rect l="l" t="t" r="r" b="b"/>
              <a:pathLst>
                <a:path w="9525" h="220980">
                  <a:moveTo>
                    <a:pt x="9004" y="216001"/>
                  </a:moveTo>
                  <a:lnTo>
                    <a:pt x="7683" y="212813"/>
                  </a:lnTo>
                  <a:lnTo>
                    <a:pt x="4495" y="211505"/>
                  </a:lnTo>
                  <a:lnTo>
                    <a:pt x="1320" y="212813"/>
                  </a:lnTo>
                  <a:lnTo>
                    <a:pt x="0" y="216001"/>
                  </a:lnTo>
                  <a:lnTo>
                    <a:pt x="1320" y="219189"/>
                  </a:lnTo>
                  <a:lnTo>
                    <a:pt x="4495" y="220510"/>
                  </a:lnTo>
                  <a:lnTo>
                    <a:pt x="7683" y="219189"/>
                  </a:lnTo>
                  <a:lnTo>
                    <a:pt x="9004" y="216001"/>
                  </a:lnTo>
                  <a:close/>
                </a:path>
                <a:path w="9525" h="220980">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318" name="object 318" descr=""/>
            <p:cNvSpPr/>
            <p:nvPr/>
          </p:nvSpPr>
          <p:spPr>
            <a:xfrm>
              <a:off x="8712000" y="2224184"/>
              <a:ext cx="0" cy="2718435"/>
            </a:xfrm>
            <a:custGeom>
              <a:avLst/>
              <a:gdLst/>
              <a:ahLst/>
              <a:cxnLst/>
              <a:rect l="l" t="t" r="r" b="b"/>
              <a:pathLst>
                <a:path w="0" h="2718435">
                  <a:moveTo>
                    <a:pt x="0" y="2717914"/>
                  </a:moveTo>
                  <a:lnTo>
                    <a:pt x="0" y="0"/>
                  </a:lnTo>
                </a:path>
              </a:pathLst>
            </a:custGeom>
            <a:ln w="9004">
              <a:solidFill>
                <a:srgbClr val="BCBEC0"/>
              </a:solidFill>
              <a:prstDash val="dot"/>
            </a:ln>
          </p:spPr>
          <p:txBody>
            <a:bodyPr wrap="square" lIns="0" tIns="0" rIns="0" bIns="0" rtlCol="0"/>
            <a:lstStyle/>
            <a:p/>
          </p:txBody>
        </p:sp>
        <p:sp>
          <p:nvSpPr>
            <p:cNvPr id="319" name="object 319" descr=""/>
            <p:cNvSpPr/>
            <p:nvPr/>
          </p:nvSpPr>
          <p:spPr>
            <a:xfrm>
              <a:off x="8707488" y="2210663"/>
              <a:ext cx="9525" cy="2754630"/>
            </a:xfrm>
            <a:custGeom>
              <a:avLst/>
              <a:gdLst/>
              <a:ahLst/>
              <a:cxnLst/>
              <a:rect l="l" t="t" r="r" b="b"/>
              <a:pathLst>
                <a:path w="9525" h="2754629">
                  <a:moveTo>
                    <a:pt x="9004" y="2749499"/>
                  </a:moveTo>
                  <a:lnTo>
                    <a:pt x="7683" y="2746311"/>
                  </a:lnTo>
                  <a:lnTo>
                    <a:pt x="4508" y="2745003"/>
                  </a:lnTo>
                  <a:lnTo>
                    <a:pt x="1320" y="2746311"/>
                  </a:lnTo>
                  <a:lnTo>
                    <a:pt x="0" y="2749499"/>
                  </a:lnTo>
                  <a:lnTo>
                    <a:pt x="1320" y="2752687"/>
                  </a:lnTo>
                  <a:lnTo>
                    <a:pt x="4508" y="2754007"/>
                  </a:lnTo>
                  <a:lnTo>
                    <a:pt x="7683" y="2752687"/>
                  </a:lnTo>
                  <a:lnTo>
                    <a:pt x="9004" y="2749499"/>
                  </a:lnTo>
                  <a:close/>
                </a:path>
                <a:path w="9525" h="2754629">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320" name="object 320" descr=""/>
            <p:cNvSpPr/>
            <p:nvPr/>
          </p:nvSpPr>
          <p:spPr>
            <a:xfrm>
              <a:off x="10079999" y="2224184"/>
              <a:ext cx="0" cy="2718435"/>
            </a:xfrm>
            <a:custGeom>
              <a:avLst/>
              <a:gdLst/>
              <a:ahLst/>
              <a:cxnLst/>
              <a:rect l="l" t="t" r="r" b="b"/>
              <a:pathLst>
                <a:path w="0" h="2718435">
                  <a:moveTo>
                    <a:pt x="0" y="2717914"/>
                  </a:moveTo>
                  <a:lnTo>
                    <a:pt x="0" y="0"/>
                  </a:lnTo>
                </a:path>
              </a:pathLst>
            </a:custGeom>
            <a:ln w="9004">
              <a:solidFill>
                <a:srgbClr val="BCBEC0"/>
              </a:solidFill>
              <a:prstDash val="dot"/>
            </a:ln>
          </p:spPr>
          <p:txBody>
            <a:bodyPr wrap="square" lIns="0" tIns="0" rIns="0" bIns="0" rtlCol="0"/>
            <a:lstStyle/>
            <a:p/>
          </p:txBody>
        </p:sp>
        <p:sp>
          <p:nvSpPr>
            <p:cNvPr id="321" name="object 321" descr=""/>
            <p:cNvSpPr/>
            <p:nvPr/>
          </p:nvSpPr>
          <p:spPr>
            <a:xfrm>
              <a:off x="10075494" y="2210663"/>
              <a:ext cx="9525" cy="2754630"/>
            </a:xfrm>
            <a:custGeom>
              <a:avLst/>
              <a:gdLst/>
              <a:ahLst/>
              <a:cxnLst/>
              <a:rect l="l" t="t" r="r" b="b"/>
              <a:pathLst>
                <a:path w="9525" h="2754629">
                  <a:moveTo>
                    <a:pt x="9004" y="2749499"/>
                  </a:moveTo>
                  <a:lnTo>
                    <a:pt x="7683" y="2746311"/>
                  </a:lnTo>
                  <a:lnTo>
                    <a:pt x="4495" y="2745003"/>
                  </a:lnTo>
                  <a:lnTo>
                    <a:pt x="1320" y="2746311"/>
                  </a:lnTo>
                  <a:lnTo>
                    <a:pt x="0" y="2749499"/>
                  </a:lnTo>
                  <a:lnTo>
                    <a:pt x="1320" y="2752687"/>
                  </a:lnTo>
                  <a:lnTo>
                    <a:pt x="4495" y="2754007"/>
                  </a:lnTo>
                  <a:lnTo>
                    <a:pt x="7683" y="2752687"/>
                  </a:lnTo>
                  <a:lnTo>
                    <a:pt x="9004" y="2749499"/>
                  </a:lnTo>
                  <a:close/>
                </a:path>
                <a:path w="9525" h="2754629">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322" name="object 322" descr=""/>
            <p:cNvSpPr/>
            <p:nvPr/>
          </p:nvSpPr>
          <p:spPr>
            <a:xfrm>
              <a:off x="10079999" y="1225152"/>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323" name="object 323" descr=""/>
            <p:cNvSpPr/>
            <p:nvPr/>
          </p:nvSpPr>
          <p:spPr>
            <a:xfrm>
              <a:off x="10075494" y="1211656"/>
              <a:ext cx="9525" cy="207010"/>
            </a:xfrm>
            <a:custGeom>
              <a:avLst/>
              <a:gdLst/>
              <a:ahLst/>
              <a:cxnLst/>
              <a:rect l="l" t="t" r="r" b="b"/>
              <a:pathLst>
                <a:path w="9525" h="207009">
                  <a:moveTo>
                    <a:pt x="9004" y="202501"/>
                  </a:moveTo>
                  <a:lnTo>
                    <a:pt x="7683" y="199326"/>
                  </a:lnTo>
                  <a:lnTo>
                    <a:pt x="4495" y="198005"/>
                  </a:lnTo>
                  <a:lnTo>
                    <a:pt x="1320" y="199326"/>
                  </a:lnTo>
                  <a:lnTo>
                    <a:pt x="0" y="202501"/>
                  </a:lnTo>
                  <a:lnTo>
                    <a:pt x="1320" y="205689"/>
                  </a:lnTo>
                  <a:lnTo>
                    <a:pt x="4495" y="207010"/>
                  </a:lnTo>
                  <a:lnTo>
                    <a:pt x="7683" y="205689"/>
                  </a:lnTo>
                  <a:lnTo>
                    <a:pt x="9004" y="202501"/>
                  </a:lnTo>
                  <a:close/>
                </a:path>
                <a:path w="9525" h="20700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324" name="object 324" descr=""/>
            <p:cNvSpPr/>
            <p:nvPr/>
          </p:nvSpPr>
          <p:spPr>
            <a:xfrm>
              <a:off x="13140001" y="1225152"/>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325" name="object 325" descr=""/>
            <p:cNvSpPr/>
            <p:nvPr/>
          </p:nvSpPr>
          <p:spPr>
            <a:xfrm>
              <a:off x="13135495" y="1211656"/>
              <a:ext cx="9525" cy="207010"/>
            </a:xfrm>
            <a:custGeom>
              <a:avLst/>
              <a:gdLst/>
              <a:ahLst/>
              <a:cxnLst/>
              <a:rect l="l" t="t" r="r" b="b"/>
              <a:pathLst>
                <a:path w="9525" h="207009">
                  <a:moveTo>
                    <a:pt x="9004" y="202501"/>
                  </a:moveTo>
                  <a:lnTo>
                    <a:pt x="7683" y="199326"/>
                  </a:lnTo>
                  <a:lnTo>
                    <a:pt x="4495" y="198005"/>
                  </a:lnTo>
                  <a:lnTo>
                    <a:pt x="1320" y="199326"/>
                  </a:lnTo>
                  <a:lnTo>
                    <a:pt x="0" y="202501"/>
                  </a:lnTo>
                  <a:lnTo>
                    <a:pt x="1320" y="205689"/>
                  </a:lnTo>
                  <a:lnTo>
                    <a:pt x="4495" y="207010"/>
                  </a:lnTo>
                  <a:lnTo>
                    <a:pt x="7683" y="205689"/>
                  </a:lnTo>
                  <a:lnTo>
                    <a:pt x="9004" y="202501"/>
                  </a:lnTo>
                  <a:close/>
                </a:path>
                <a:path w="9525" h="20700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326" name="object 326" descr=""/>
            <p:cNvSpPr/>
            <p:nvPr/>
          </p:nvSpPr>
          <p:spPr>
            <a:xfrm>
              <a:off x="7920000" y="1207158"/>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327" name="object 327" descr=""/>
            <p:cNvSpPr/>
            <p:nvPr/>
          </p:nvSpPr>
          <p:spPr>
            <a:xfrm>
              <a:off x="8712000" y="1207158"/>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328" name="object 328" descr=""/>
            <p:cNvSpPr/>
            <p:nvPr/>
          </p:nvSpPr>
          <p:spPr>
            <a:xfrm>
              <a:off x="10079999" y="1207158"/>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329" name="object 329" descr=""/>
            <p:cNvSpPr/>
            <p:nvPr/>
          </p:nvSpPr>
          <p:spPr>
            <a:xfrm>
              <a:off x="7920000" y="1423158"/>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330" name="object 330" descr=""/>
            <p:cNvSpPr/>
            <p:nvPr/>
          </p:nvSpPr>
          <p:spPr>
            <a:xfrm>
              <a:off x="8712000" y="1423158"/>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331" name="object 331" descr=""/>
            <p:cNvSpPr/>
            <p:nvPr/>
          </p:nvSpPr>
          <p:spPr>
            <a:xfrm>
              <a:off x="10079999" y="1423158"/>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332" name="object 332" descr=""/>
            <p:cNvSpPr/>
            <p:nvPr/>
          </p:nvSpPr>
          <p:spPr>
            <a:xfrm>
              <a:off x="13140001" y="1207158"/>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333" name="object 333" descr=""/>
            <p:cNvSpPr/>
            <p:nvPr/>
          </p:nvSpPr>
          <p:spPr>
            <a:xfrm>
              <a:off x="13140001" y="1423158"/>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334" name="object 334" descr=""/>
          <p:cNvSpPr txBox="1"/>
          <p:nvPr/>
        </p:nvSpPr>
        <p:spPr>
          <a:xfrm>
            <a:off x="13144503" y="1227578"/>
            <a:ext cx="141795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注意事項</a:t>
            </a:r>
            <a:endParaRPr sz="900">
              <a:latin typeface="SimSun"/>
              <a:cs typeface="SimSun"/>
            </a:endParaRPr>
          </a:p>
        </p:txBody>
      </p:sp>
      <p:sp>
        <p:nvSpPr>
          <p:cNvPr id="335" name="object 335" descr=""/>
          <p:cNvSpPr txBox="1"/>
          <p:nvPr/>
        </p:nvSpPr>
        <p:spPr>
          <a:xfrm>
            <a:off x="8184563" y="1724387"/>
            <a:ext cx="14287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法</a:t>
            </a:r>
            <a:endParaRPr sz="900">
              <a:latin typeface="華康標楷體"/>
              <a:cs typeface="華康標楷體"/>
            </a:endParaRPr>
          </a:p>
        </p:txBody>
      </p:sp>
      <p:sp>
        <p:nvSpPr>
          <p:cNvPr id="336" name="object 336" descr=""/>
          <p:cNvSpPr txBox="1"/>
          <p:nvPr/>
        </p:nvSpPr>
        <p:spPr>
          <a:xfrm>
            <a:off x="7925349" y="1443587"/>
            <a:ext cx="1994535" cy="166370"/>
          </a:xfrm>
          <a:prstGeom prst="rect">
            <a:avLst/>
          </a:prstGeom>
        </p:spPr>
        <p:txBody>
          <a:bodyPr wrap="square" lIns="0" tIns="15240" rIns="0" bIns="0" rtlCol="0" vert="horz">
            <a:spAutoFit/>
          </a:bodyPr>
          <a:lstStyle/>
          <a:p>
            <a:pPr marL="12700">
              <a:lnSpc>
                <a:spcPct val="100000"/>
              </a:lnSpc>
              <a:spcBef>
                <a:spcPts val="120"/>
              </a:spcBef>
            </a:pPr>
            <a:r>
              <a:rPr dirty="0" baseline="3086" sz="1350" spc="-382">
                <a:solidFill>
                  <a:srgbClr val="231F20"/>
                </a:solidFill>
                <a:latin typeface="華康標楷體"/>
                <a:cs typeface="華康標楷體"/>
              </a:rPr>
              <a:t>（</a:t>
            </a:r>
            <a:r>
              <a:rPr dirty="0" baseline="3086" sz="1350" spc="-427">
                <a:solidFill>
                  <a:srgbClr val="231F20"/>
                </a:solidFill>
                <a:latin typeface="華康標楷體"/>
                <a:cs typeface="華康標楷體"/>
              </a:rPr>
              <a:t>一</a:t>
            </a:r>
            <a:r>
              <a:rPr dirty="0" baseline="3086" sz="1350" spc="-247">
                <a:solidFill>
                  <a:srgbClr val="231F20"/>
                </a:solidFill>
                <a:latin typeface="華康標楷體"/>
                <a:cs typeface="華康標楷體"/>
              </a:rPr>
              <a:t>）</a:t>
            </a:r>
            <a:r>
              <a:rPr dirty="0" sz="900" spc="-15">
                <a:solidFill>
                  <a:srgbClr val="231F20"/>
                </a:solidFill>
                <a:latin typeface="華康標楷體"/>
                <a:cs typeface="華康標楷體"/>
              </a:rPr>
              <a:t>掌握停車 ． 儘早掌握停車之位置</a:t>
            </a:r>
            <a:endParaRPr sz="900">
              <a:latin typeface="華康標楷體"/>
              <a:cs typeface="華康標楷體"/>
            </a:endParaRPr>
          </a:p>
        </p:txBody>
      </p:sp>
      <p:sp>
        <p:nvSpPr>
          <p:cNvPr id="337" name="object 337" descr=""/>
          <p:cNvSpPr txBox="1"/>
          <p:nvPr/>
        </p:nvSpPr>
        <p:spPr>
          <a:xfrm>
            <a:off x="13145365" y="1443587"/>
            <a:ext cx="1382395" cy="447040"/>
          </a:xfrm>
          <a:prstGeom prst="rect">
            <a:avLst/>
          </a:prstGeom>
        </p:spPr>
        <p:txBody>
          <a:bodyPr wrap="square" lIns="0" tIns="12065" rIns="0" bIns="0" rtlCol="0" vert="horz">
            <a:spAutoFit/>
          </a:bodyPr>
          <a:lstStyle/>
          <a:p>
            <a:pPr algn="just" marL="136525" marR="5080" indent="-124460">
              <a:lnSpc>
                <a:spcPct val="102400"/>
              </a:lnSpc>
              <a:spcBef>
                <a:spcPts val="95"/>
              </a:spcBef>
            </a:pPr>
            <a:r>
              <a:rPr dirty="0" sz="900" spc="55">
                <a:solidFill>
                  <a:srgbClr val="231F20"/>
                </a:solidFill>
                <a:latin typeface="華康標楷體"/>
                <a:cs typeface="華康標楷體"/>
              </a:rPr>
              <a:t>．本課目的教學重點為將</a:t>
            </a:r>
            <a:r>
              <a:rPr dirty="0" sz="900" spc="50">
                <a:solidFill>
                  <a:srgbClr val="231F20"/>
                </a:solidFill>
                <a:latin typeface="華康標楷體"/>
                <a:cs typeface="華康標楷體"/>
              </a:rPr>
              <a:t>車輛正確地停止在指定</a:t>
            </a:r>
            <a:r>
              <a:rPr dirty="0" sz="900" spc="-20">
                <a:solidFill>
                  <a:srgbClr val="231F20"/>
                </a:solidFill>
                <a:latin typeface="華康標楷體"/>
                <a:cs typeface="華康標楷體"/>
              </a:rPr>
              <a:t>的位置。</a:t>
            </a:r>
            <a:endParaRPr sz="900">
              <a:latin typeface="華康標楷體"/>
              <a:cs typeface="華康標楷體"/>
            </a:endParaRPr>
          </a:p>
        </p:txBody>
      </p:sp>
      <p:sp>
        <p:nvSpPr>
          <p:cNvPr id="338" name="object 338" descr=""/>
          <p:cNvSpPr txBox="1"/>
          <p:nvPr/>
        </p:nvSpPr>
        <p:spPr>
          <a:xfrm>
            <a:off x="8159163" y="1659569"/>
            <a:ext cx="1561465" cy="166370"/>
          </a:xfrm>
          <a:prstGeom prst="rect">
            <a:avLst/>
          </a:prstGeom>
        </p:spPr>
        <p:txBody>
          <a:bodyPr wrap="square" lIns="0" tIns="15240" rIns="0" bIns="0" rtlCol="0" vert="horz">
            <a:spAutoFit/>
          </a:bodyPr>
          <a:lstStyle/>
          <a:p>
            <a:pPr marL="38100">
              <a:lnSpc>
                <a:spcPct val="100000"/>
              </a:lnSpc>
              <a:spcBef>
                <a:spcPts val="120"/>
              </a:spcBef>
            </a:pPr>
            <a:r>
              <a:rPr dirty="0" baseline="37037" sz="1350" spc="52">
                <a:solidFill>
                  <a:srgbClr val="231F20"/>
                </a:solidFill>
                <a:latin typeface="華康標楷體"/>
                <a:cs typeface="華康標楷體"/>
              </a:rPr>
              <a:t>位置的方 </a:t>
            </a:r>
            <a:r>
              <a:rPr dirty="0" sz="900" spc="-20">
                <a:solidFill>
                  <a:srgbClr val="231F20"/>
                </a:solidFill>
                <a:latin typeface="華康標楷體"/>
                <a:cs typeface="華康標楷體"/>
              </a:rPr>
              <a:t>（</a:t>
            </a:r>
            <a:r>
              <a:rPr dirty="0" sz="900" spc="-20">
                <a:solidFill>
                  <a:srgbClr val="231F20"/>
                </a:solidFill>
                <a:latin typeface="Trebuchet MS"/>
                <a:cs typeface="Trebuchet MS"/>
              </a:rPr>
              <a:t>1</a:t>
            </a:r>
            <a:r>
              <a:rPr dirty="0" sz="900" spc="-20">
                <a:solidFill>
                  <a:srgbClr val="231F20"/>
                </a:solidFill>
                <a:latin typeface="華康標楷體"/>
                <a:cs typeface="華康標楷體"/>
              </a:rPr>
              <a:t>）</a:t>
            </a:r>
            <a:r>
              <a:rPr dirty="0" sz="900" spc="-45">
                <a:solidFill>
                  <a:srgbClr val="231F20"/>
                </a:solidFill>
                <a:latin typeface="華康標楷體"/>
                <a:cs typeface="華康標楷體"/>
              </a:rPr>
              <a:t>確定停車位置</a:t>
            </a:r>
            <a:endParaRPr sz="900">
              <a:latin typeface="華康標楷體"/>
              <a:cs typeface="華康標楷體"/>
            </a:endParaRPr>
          </a:p>
        </p:txBody>
      </p:sp>
      <p:sp>
        <p:nvSpPr>
          <p:cNvPr id="339" name="object 339" descr=""/>
          <p:cNvSpPr txBox="1"/>
          <p:nvPr/>
        </p:nvSpPr>
        <p:spPr>
          <a:xfrm>
            <a:off x="8717381" y="2019578"/>
            <a:ext cx="1226185" cy="166370"/>
          </a:xfrm>
          <a:prstGeom prst="rect">
            <a:avLst/>
          </a:prstGeom>
        </p:spPr>
        <p:txBody>
          <a:bodyPr wrap="square" lIns="0" tIns="15240" rIns="0" bIns="0" rtlCol="0" vert="horz">
            <a:spAutoFit/>
          </a:bodyPr>
          <a:lstStyle/>
          <a:p>
            <a:pPr marL="12700">
              <a:lnSpc>
                <a:spcPct val="100000"/>
              </a:lnSpc>
              <a:spcBef>
                <a:spcPts val="120"/>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2</a:t>
            </a:r>
            <a:r>
              <a:rPr dirty="0" sz="900" spc="-10">
                <a:solidFill>
                  <a:srgbClr val="231F20"/>
                </a:solidFill>
                <a:latin typeface="華康標楷體"/>
                <a:cs typeface="華康標楷體"/>
              </a:rPr>
              <a:t>）</a:t>
            </a:r>
            <a:r>
              <a:rPr dirty="0" sz="900" spc="-20">
                <a:solidFill>
                  <a:srgbClr val="231F20"/>
                </a:solidFill>
                <a:latin typeface="華康標楷體"/>
                <a:cs typeface="華康標楷體"/>
              </a:rPr>
              <a:t>掌握踩煞車的時機</a:t>
            </a:r>
            <a:endParaRPr sz="900">
              <a:latin typeface="華康標楷體"/>
              <a:cs typeface="華康標楷體"/>
            </a:endParaRPr>
          </a:p>
        </p:txBody>
      </p:sp>
      <p:sp>
        <p:nvSpPr>
          <p:cNvPr id="340" name="object 340" descr=""/>
          <p:cNvSpPr txBox="1"/>
          <p:nvPr/>
        </p:nvSpPr>
        <p:spPr>
          <a:xfrm>
            <a:off x="10085346" y="1368005"/>
            <a:ext cx="3014980" cy="817880"/>
          </a:xfrm>
          <a:prstGeom prst="rect">
            <a:avLst/>
          </a:prstGeom>
        </p:spPr>
        <p:txBody>
          <a:bodyPr wrap="square" lIns="0" tIns="90805" rIns="0" bIns="0" rtlCol="0" vert="horz">
            <a:spAutoFit/>
          </a:bodyPr>
          <a:lstStyle/>
          <a:p>
            <a:pPr marL="12700">
              <a:lnSpc>
                <a:spcPct val="100000"/>
              </a:lnSpc>
              <a:spcBef>
                <a:spcPts val="715"/>
              </a:spcBef>
            </a:pPr>
            <a:r>
              <a:rPr dirty="0" sz="900" spc="-15">
                <a:solidFill>
                  <a:srgbClr val="231F20"/>
                </a:solidFill>
                <a:latin typeface="華康標楷體"/>
                <a:cs typeface="華康標楷體"/>
              </a:rPr>
              <a:t>．在教學場地行駛中掌握停車之位置。</a:t>
            </a:r>
            <a:endParaRPr sz="900">
              <a:latin typeface="華康標楷體"/>
              <a:cs typeface="華康標楷體"/>
            </a:endParaRPr>
          </a:p>
          <a:p>
            <a:pPr marL="300355" marR="5080" indent="-288290">
              <a:lnSpc>
                <a:spcPct val="102400"/>
              </a:lnSpc>
              <a:spcBef>
                <a:spcPts val="595"/>
              </a:spcBef>
              <a:buSzPct val="88888"/>
              <a:buAutoNum type="arabicPlain"/>
              <a:tabLst>
                <a:tab pos="300355" algn="l"/>
              </a:tabLst>
            </a:pPr>
            <a:r>
              <a:rPr dirty="0" sz="900" spc="-5">
                <a:solidFill>
                  <a:srgbClr val="231F20"/>
                </a:solidFill>
                <a:latin typeface="華康標楷體"/>
                <a:cs typeface="華康標楷體"/>
              </a:rPr>
              <a:t>向學員指示具體的標的物</a:t>
            </a:r>
            <a:r>
              <a:rPr dirty="0" sz="900">
                <a:solidFill>
                  <a:srgbClr val="231F20"/>
                </a:solidFill>
                <a:latin typeface="華康標楷體"/>
                <a:cs typeface="華康標楷體"/>
              </a:rPr>
              <a:t>（</a:t>
            </a:r>
            <a:r>
              <a:rPr dirty="0" sz="900" spc="-15">
                <a:solidFill>
                  <a:srgbClr val="231F20"/>
                </a:solidFill>
                <a:latin typeface="華康標楷體"/>
                <a:cs typeface="華康標楷體"/>
              </a:rPr>
              <a:t>電線桿、三角錐、停止線</a:t>
            </a:r>
            <a:r>
              <a:rPr dirty="0" sz="900" spc="-10">
                <a:solidFill>
                  <a:srgbClr val="231F20"/>
                </a:solidFill>
                <a:latin typeface="華康標楷體"/>
                <a:cs typeface="華康標楷體"/>
              </a:rPr>
              <a:t>等），</a:t>
            </a:r>
            <a:r>
              <a:rPr dirty="0" sz="900" spc="-15">
                <a:solidFill>
                  <a:srgbClr val="231F20"/>
                </a:solidFill>
                <a:latin typeface="華康標楷體"/>
                <a:cs typeface="華康標楷體"/>
              </a:rPr>
              <a:t>同時判斷到達標的物之距離與路徑。</a:t>
            </a:r>
            <a:endParaRPr sz="900">
              <a:latin typeface="華康標楷體"/>
              <a:cs typeface="華康標楷體"/>
            </a:endParaRPr>
          </a:p>
          <a:p>
            <a:pPr marL="300355" indent="-287655">
              <a:lnSpc>
                <a:spcPct val="100000"/>
              </a:lnSpc>
              <a:spcBef>
                <a:spcPts val="650"/>
              </a:spcBef>
              <a:buSzPct val="88888"/>
              <a:buAutoNum type="arabicPlain"/>
              <a:tabLst>
                <a:tab pos="300355" algn="l"/>
              </a:tabLst>
            </a:pPr>
            <a:r>
              <a:rPr dirty="0" sz="900" spc="-15">
                <a:solidFill>
                  <a:srgbClr val="231F20"/>
                </a:solidFill>
                <a:latin typeface="華康標楷體"/>
                <a:cs typeface="華康標楷體"/>
              </a:rPr>
              <a:t>視停車位置的距離與車速，判斷踩煞車的時機。</a:t>
            </a:r>
            <a:endParaRPr sz="900">
              <a:latin typeface="華康標楷體"/>
              <a:cs typeface="華康標楷體"/>
            </a:endParaRPr>
          </a:p>
        </p:txBody>
      </p:sp>
      <p:sp>
        <p:nvSpPr>
          <p:cNvPr id="341" name="object 341" descr=""/>
          <p:cNvSpPr txBox="1"/>
          <p:nvPr/>
        </p:nvSpPr>
        <p:spPr>
          <a:xfrm>
            <a:off x="8177310" y="2375987"/>
            <a:ext cx="1821814" cy="306705"/>
          </a:xfrm>
          <a:prstGeom prst="rect">
            <a:avLst/>
          </a:prstGeom>
        </p:spPr>
        <p:txBody>
          <a:bodyPr wrap="square" lIns="0" tIns="12065" rIns="0" bIns="0" rtlCol="0" vert="horz">
            <a:spAutoFit/>
          </a:bodyPr>
          <a:lstStyle/>
          <a:p>
            <a:pPr marL="12700" marR="5080">
              <a:lnSpc>
                <a:spcPct val="102400"/>
              </a:lnSpc>
              <a:spcBef>
                <a:spcPts val="95"/>
              </a:spcBef>
              <a:tabLst>
                <a:tab pos="667385" algn="l"/>
              </a:tabLst>
            </a:pPr>
            <a:r>
              <a:rPr dirty="0" sz="900">
                <a:solidFill>
                  <a:srgbClr val="231F20"/>
                </a:solidFill>
                <a:latin typeface="華康標楷體"/>
                <a:cs typeface="華康標楷體"/>
              </a:rPr>
              <a:t>置停車</a:t>
            </a:r>
            <a:r>
              <a:rPr dirty="0" sz="900" spc="-50">
                <a:solidFill>
                  <a:srgbClr val="231F20"/>
                </a:solidFill>
                <a:latin typeface="華康標楷體"/>
                <a:cs typeface="華康標楷體"/>
              </a:rPr>
              <a:t>的</a:t>
            </a:r>
            <a:r>
              <a:rPr dirty="0" sz="900">
                <a:solidFill>
                  <a:srgbClr val="231F20"/>
                </a:solidFill>
                <a:latin typeface="華康標楷體"/>
                <a:cs typeface="華康標楷體"/>
              </a:rPr>
              <a:t>	</a:t>
            </a:r>
            <a:r>
              <a:rPr dirty="0" sz="900" spc="-10">
                <a:solidFill>
                  <a:srgbClr val="231F20"/>
                </a:solidFill>
                <a:latin typeface="華康標楷體"/>
                <a:cs typeface="華康標楷體"/>
              </a:rPr>
              <a:t>停車時，控制煞車時</a:t>
            </a:r>
            <a:r>
              <a:rPr dirty="0" sz="900" spc="-50">
                <a:solidFill>
                  <a:srgbClr val="231F20"/>
                </a:solidFill>
                <a:latin typeface="華康標楷體"/>
                <a:cs typeface="華康標楷體"/>
              </a:rPr>
              <a:t>機</a:t>
            </a:r>
            <a:r>
              <a:rPr dirty="0" sz="900" spc="-10">
                <a:solidFill>
                  <a:srgbClr val="231F20"/>
                </a:solidFill>
                <a:latin typeface="華康標楷體"/>
                <a:cs typeface="華康標楷體"/>
              </a:rPr>
              <a:t>方</a:t>
            </a:r>
            <a:r>
              <a:rPr dirty="0" sz="900" spc="-50">
                <a:solidFill>
                  <a:srgbClr val="231F20"/>
                </a:solidFill>
                <a:latin typeface="華康標楷體"/>
                <a:cs typeface="華康標楷體"/>
              </a:rPr>
              <a:t>法</a:t>
            </a:r>
            <a:endParaRPr sz="900">
              <a:latin typeface="華康標楷體"/>
              <a:cs typeface="華康標楷體"/>
            </a:endParaRPr>
          </a:p>
        </p:txBody>
      </p:sp>
      <p:sp>
        <p:nvSpPr>
          <p:cNvPr id="342" name="object 342" descr=""/>
          <p:cNvSpPr txBox="1"/>
          <p:nvPr/>
        </p:nvSpPr>
        <p:spPr>
          <a:xfrm>
            <a:off x="7925292" y="2235587"/>
            <a:ext cx="4824730" cy="166370"/>
          </a:xfrm>
          <a:prstGeom prst="rect">
            <a:avLst/>
          </a:prstGeom>
        </p:spPr>
        <p:txBody>
          <a:bodyPr wrap="square" lIns="0" tIns="15240" rIns="0" bIns="0" rtlCol="0" vert="horz">
            <a:spAutoFit/>
          </a:bodyPr>
          <a:lstStyle/>
          <a:p>
            <a:pPr marL="12700">
              <a:lnSpc>
                <a:spcPct val="100000"/>
              </a:lnSpc>
              <a:spcBef>
                <a:spcPts val="120"/>
              </a:spcBef>
            </a:pPr>
            <a:r>
              <a:rPr dirty="0" baseline="3086" sz="1350" spc="-382">
                <a:solidFill>
                  <a:srgbClr val="231F20"/>
                </a:solidFill>
                <a:latin typeface="華康標楷體"/>
                <a:cs typeface="華康標楷體"/>
              </a:rPr>
              <a:t>（</a:t>
            </a:r>
            <a:r>
              <a:rPr dirty="0" baseline="3086" sz="1350" spc="-427">
                <a:solidFill>
                  <a:srgbClr val="231F20"/>
                </a:solidFill>
                <a:latin typeface="華康標楷體"/>
                <a:cs typeface="華康標楷體"/>
              </a:rPr>
              <a:t>二</a:t>
            </a:r>
            <a:r>
              <a:rPr dirty="0" baseline="3086" sz="1350" spc="-247">
                <a:solidFill>
                  <a:srgbClr val="231F20"/>
                </a:solidFill>
                <a:latin typeface="華康標楷體"/>
                <a:cs typeface="華康標楷體"/>
              </a:rPr>
              <a:t>）</a:t>
            </a:r>
            <a:r>
              <a:rPr dirty="0" sz="900" spc="-10">
                <a:solidFill>
                  <a:srgbClr val="231F20"/>
                </a:solidFill>
                <a:latin typeface="華康標楷體"/>
                <a:cs typeface="華康標楷體"/>
              </a:rPr>
              <a:t>在指定位 ．掌握依照指定停車位置 ．學習在指定停車位置停車的減速方法（</a:t>
            </a:r>
            <a:r>
              <a:rPr dirty="0" sz="900" spc="-90">
                <a:solidFill>
                  <a:srgbClr val="231F20"/>
                </a:solidFill>
                <a:latin typeface="華康標楷體"/>
                <a:cs typeface="華康標楷體"/>
              </a:rPr>
              <a:t>圖 </a:t>
            </a:r>
            <a:r>
              <a:rPr dirty="0" sz="900" spc="-80">
                <a:solidFill>
                  <a:srgbClr val="231F20"/>
                </a:solidFill>
                <a:latin typeface="Trebuchet MS"/>
                <a:cs typeface="Trebuchet MS"/>
              </a:rPr>
              <a:t>1.6.1</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grpSp>
        <p:nvGrpSpPr>
          <p:cNvPr id="343" name="object 343" descr=""/>
          <p:cNvGrpSpPr/>
          <p:nvPr/>
        </p:nvGrpSpPr>
        <p:grpSpPr>
          <a:xfrm>
            <a:off x="11228717" y="2705887"/>
            <a:ext cx="2595880" cy="1560830"/>
            <a:chOff x="11228717" y="2705887"/>
            <a:chExt cx="2595880" cy="1560830"/>
          </a:xfrm>
        </p:grpSpPr>
        <p:sp>
          <p:nvSpPr>
            <p:cNvPr id="344" name="object 344" descr=""/>
            <p:cNvSpPr/>
            <p:nvPr/>
          </p:nvSpPr>
          <p:spPr>
            <a:xfrm>
              <a:off x="11228717" y="2712859"/>
              <a:ext cx="2589530" cy="1553845"/>
            </a:xfrm>
            <a:custGeom>
              <a:avLst/>
              <a:gdLst/>
              <a:ahLst/>
              <a:cxnLst/>
              <a:rect l="l" t="t" r="r" b="b"/>
              <a:pathLst>
                <a:path w="2589530" h="1553845">
                  <a:moveTo>
                    <a:pt x="2589072" y="0"/>
                  </a:moveTo>
                  <a:lnTo>
                    <a:pt x="0" y="0"/>
                  </a:lnTo>
                  <a:lnTo>
                    <a:pt x="0" y="1553438"/>
                  </a:lnTo>
                  <a:lnTo>
                    <a:pt x="2589072" y="1553438"/>
                  </a:lnTo>
                  <a:lnTo>
                    <a:pt x="2589072" y="0"/>
                  </a:lnTo>
                  <a:close/>
                </a:path>
              </a:pathLst>
            </a:custGeom>
            <a:solidFill>
              <a:srgbClr val="FFFFFF"/>
            </a:solidFill>
          </p:spPr>
          <p:txBody>
            <a:bodyPr wrap="square" lIns="0" tIns="0" rIns="0" bIns="0" rtlCol="0"/>
            <a:lstStyle/>
            <a:p/>
          </p:txBody>
        </p:sp>
        <p:sp>
          <p:nvSpPr>
            <p:cNvPr id="345" name="object 345" descr=""/>
            <p:cNvSpPr/>
            <p:nvPr/>
          </p:nvSpPr>
          <p:spPr>
            <a:xfrm>
              <a:off x="11487621" y="3022777"/>
              <a:ext cx="2313305" cy="1070610"/>
            </a:xfrm>
            <a:custGeom>
              <a:avLst/>
              <a:gdLst/>
              <a:ahLst/>
              <a:cxnLst/>
              <a:rect l="l" t="t" r="r" b="b"/>
              <a:pathLst>
                <a:path w="2313305" h="1070610">
                  <a:moveTo>
                    <a:pt x="0" y="1070292"/>
                  </a:moveTo>
                  <a:lnTo>
                    <a:pt x="124513" y="900364"/>
                  </a:lnTo>
                  <a:lnTo>
                    <a:pt x="201104" y="813104"/>
                  </a:lnTo>
                  <a:lnTo>
                    <a:pt x="261350" y="780956"/>
                  </a:lnTo>
                  <a:lnTo>
                    <a:pt x="336829" y="776363"/>
                  </a:lnTo>
                  <a:lnTo>
                    <a:pt x="357875" y="764880"/>
                  </a:lnTo>
                  <a:lnTo>
                    <a:pt x="376940" y="768029"/>
                  </a:lnTo>
                  <a:lnTo>
                    <a:pt x="404871" y="792090"/>
                  </a:lnTo>
                  <a:lnTo>
                    <a:pt x="452513" y="843343"/>
                  </a:lnTo>
                  <a:lnTo>
                    <a:pt x="496617" y="867653"/>
                  </a:lnTo>
                  <a:lnTo>
                    <a:pt x="531299" y="852858"/>
                  </a:lnTo>
                  <a:lnTo>
                    <a:pt x="553992" y="824934"/>
                  </a:lnTo>
                  <a:lnTo>
                    <a:pt x="562127" y="809853"/>
                  </a:lnTo>
                  <a:lnTo>
                    <a:pt x="577351" y="774655"/>
                  </a:lnTo>
                  <a:lnTo>
                    <a:pt x="592574" y="756580"/>
                  </a:lnTo>
                  <a:lnTo>
                    <a:pt x="616928" y="749921"/>
                  </a:lnTo>
                  <a:lnTo>
                    <a:pt x="659549" y="748969"/>
                  </a:lnTo>
                  <a:lnTo>
                    <a:pt x="693609" y="758006"/>
                  </a:lnTo>
                  <a:lnTo>
                    <a:pt x="715113" y="777887"/>
                  </a:lnTo>
                  <a:lnTo>
                    <a:pt x="726341" y="797768"/>
                  </a:lnTo>
                  <a:lnTo>
                    <a:pt x="729576" y="806805"/>
                  </a:lnTo>
                  <a:lnTo>
                    <a:pt x="764019" y="851189"/>
                  </a:lnTo>
                  <a:lnTo>
                    <a:pt x="813492" y="847480"/>
                  </a:lnTo>
                  <a:lnTo>
                    <a:pt x="851357" y="797674"/>
                  </a:lnTo>
                  <a:lnTo>
                    <a:pt x="935889" y="644829"/>
                  </a:lnTo>
                  <a:lnTo>
                    <a:pt x="1059526" y="394652"/>
                  </a:lnTo>
                  <a:lnTo>
                    <a:pt x="1171175" y="161030"/>
                  </a:lnTo>
                  <a:lnTo>
                    <a:pt x="1219746" y="57848"/>
                  </a:lnTo>
                  <a:lnTo>
                    <a:pt x="1240249" y="24404"/>
                  </a:lnTo>
                  <a:lnTo>
                    <a:pt x="1258184" y="7231"/>
                  </a:lnTo>
                  <a:lnTo>
                    <a:pt x="1283541" y="903"/>
                  </a:lnTo>
                  <a:lnTo>
                    <a:pt x="1326311" y="0"/>
                  </a:lnTo>
                  <a:lnTo>
                    <a:pt x="1373309" y="18553"/>
                  </a:lnTo>
                  <a:lnTo>
                    <a:pt x="1405469" y="59372"/>
                  </a:lnTo>
                  <a:lnTo>
                    <a:pt x="1423929" y="100191"/>
                  </a:lnTo>
                  <a:lnTo>
                    <a:pt x="1429829" y="118745"/>
                  </a:lnTo>
                  <a:lnTo>
                    <a:pt x="1446522" y="162986"/>
                  </a:lnTo>
                  <a:lnTo>
                    <a:pt x="1460649" y="175829"/>
                  </a:lnTo>
                  <a:lnTo>
                    <a:pt x="1479914" y="155562"/>
                  </a:lnTo>
                  <a:lnTo>
                    <a:pt x="1512023" y="100469"/>
                  </a:lnTo>
                  <a:lnTo>
                    <a:pt x="1528828" y="74015"/>
                  </a:lnTo>
                  <a:lnTo>
                    <a:pt x="1543880" y="56745"/>
                  </a:lnTo>
                  <a:lnTo>
                    <a:pt x="1557338" y="47211"/>
                  </a:lnTo>
                  <a:lnTo>
                    <a:pt x="1569364" y="43967"/>
                  </a:lnTo>
                  <a:lnTo>
                    <a:pt x="1585153" y="42718"/>
                  </a:lnTo>
                  <a:lnTo>
                    <a:pt x="1595377" y="45456"/>
                  </a:lnTo>
                  <a:lnTo>
                    <a:pt x="1604500" y="55018"/>
                  </a:lnTo>
                  <a:lnTo>
                    <a:pt x="1616989" y="74244"/>
                  </a:lnTo>
                  <a:lnTo>
                    <a:pt x="1627778" y="100868"/>
                  </a:lnTo>
                  <a:lnTo>
                    <a:pt x="1639865" y="136709"/>
                  </a:lnTo>
                  <a:lnTo>
                    <a:pt x="1655376" y="167663"/>
                  </a:lnTo>
                  <a:lnTo>
                    <a:pt x="1676438" y="179628"/>
                  </a:lnTo>
                  <a:lnTo>
                    <a:pt x="1700174" y="171778"/>
                  </a:lnTo>
                  <a:lnTo>
                    <a:pt x="1722481" y="157935"/>
                  </a:lnTo>
                  <a:lnTo>
                    <a:pt x="1745360" y="145804"/>
                  </a:lnTo>
                  <a:lnTo>
                    <a:pt x="1785000" y="146458"/>
                  </a:lnTo>
                  <a:lnTo>
                    <a:pt x="1817374" y="168890"/>
                  </a:lnTo>
                  <a:lnTo>
                    <a:pt x="1857453" y="232706"/>
                  </a:lnTo>
                  <a:lnTo>
                    <a:pt x="1881273" y="287805"/>
                  </a:lnTo>
                  <a:lnTo>
                    <a:pt x="1908090" y="362456"/>
                  </a:lnTo>
                  <a:lnTo>
                    <a:pt x="1938261" y="459727"/>
                  </a:lnTo>
                  <a:lnTo>
                    <a:pt x="2093531" y="831164"/>
                  </a:lnTo>
                  <a:lnTo>
                    <a:pt x="2108279" y="849811"/>
                  </a:lnTo>
                  <a:lnTo>
                    <a:pt x="2120174" y="854759"/>
                  </a:lnTo>
                  <a:lnTo>
                    <a:pt x="2135495" y="844864"/>
                  </a:lnTo>
                  <a:lnTo>
                    <a:pt x="2160524" y="818984"/>
                  </a:lnTo>
                  <a:lnTo>
                    <a:pt x="2191586" y="789728"/>
                  </a:lnTo>
                  <a:lnTo>
                    <a:pt x="2224076" y="769893"/>
                  </a:lnTo>
                  <a:lnTo>
                    <a:pt x="2262845" y="758620"/>
                  </a:lnTo>
                  <a:lnTo>
                    <a:pt x="2312746" y="755053"/>
                  </a:lnTo>
                </a:path>
              </a:pathLst>
            </a:custGeom>
            <a:ln w="6083">
              <a:solidFill>
                <a:srgbClr val="27AAE1"/>
              </a:solidFill>
            </a:ln>
          </p:spPr>
          <p:txBody>
            <a:bodyPr wrap="square" lIns="0" tIns="0" rIns="0" bIns="0" rtlCol="0"/>
            <a:lstStyle/>
            <a:p/>
          </p:txBody>
        </p:sp>
        <p:sp>
          <p:nvSpPr>
            <p:cNvPr id="346" name="object 346" descr=""/>
            <p:cNvSpPr/>
            <p:nvPr/>
          </p:nvSpPr>
          <p:spPr>
            <a:xfrm>
              <a:off x="11553483" y="2880619"/>
              <a:ext cx="15240" cy="2540"/>
            </a:xfrm>
            <a:custGeom>
              <a:avLst/>
              <a:gdLst/>
              <a:ahLst/>
              <a:cxnLst/>
              <a:rect l="l" t="t" r="r" b="b"/>
              <a:pathLst>
                <a:path w="15240" h="2539">
                  <a:moveTo>
                    <a:pt x="0" y="2108"/>
                  </a:moveTo>
                  <a:lnTo>
                    <a:pt x="5232" y="1231"/>
                  </a:lnTo>
                  <a:lnTo>
                    <a:pt x="15049" y="0"/>
                  </a:lnTo>
                </a:path>
              </a:pathLst>
            </a:custGeom>
            <a:ln w="6083">
              <a:solidFill>
                <a:srgbClr val="FBB040"/>
              </a:solidFill>
            </a:ln>
          </p:spPr>
          <p:txBody>
            <a:bodyPr wrap="square" lIns="0" tIns="0" rIns="0" bIns="0" rtlCol="0"/>
            <a:lstStyle/>
            <a:p/>
          </p:txBody>
        </p:sp>
        <p:sp>
          <p:nvSpPr>
            <p:cNvPr id="347" name="object 347" descr=""/>
            <p:cNvSpPr/>
            <p:nvPr/>
          </p:nvSpPr>
          <p:spPr>
            <a:xfrm>
              <a:off x="11599021" y="2872572"/>
              <a:ext cx="2202180" cy="1194435"/>
            </a:xfrm>
            <a:custGeom>
              <a:avLst/>
              <a:gdLst/>
              <a:ahLst/>
              <a:cxnLst/>
              <a:rect l="l" t="t" r="r" b="b"/>
              <a:pathLst>
                <a:path w="2202180" h="1194435">
                  <a:moveTo>
                    <a:pt x="0" y="4796"/>
                  </a:moveTo>
                  <a:lnTo>
                    <a:pt x="21522" y="3074"/>
                  </a:lnTo>
                  <a:lnTo>
                    <a:pt x="46667" y="1572"/>
                  </a:lnTo>
                  <a:lnTo>
                    <a:pt x="75195" y="484"/>
                  </a:lnTo>
                  <a:lnTo>
                    <a:pt x="106862" y="0"/>
                  </a:lnTo>
                  <a:lnTo>
                    <a:pt x="141427" y="311"/>
                  </a:lnTo>
                  <a:lnTo>
                    <a:pt x="218285" y="4086"/>
                  </a:lnTo>
                  <a:lnTo>
                    <a:pt x="260094" y="7934"/>
                  </a:lnTo>
                  <a:lnTo>
                    <a:pt x="303834" y="13343"/>
                  </a:lnTo>
                  <a:lnTo>
                    <a:pt x="349263" y="20505"/>
                  </a:lnTo>
                  <a:lnTo>
                    <a:pt x="396139" y="29611"/>
                  </a:lnTo>
                  <a:lnTo>
                    <a:pt x="444220" y="40854"/>
                  </a:lnTo>
                  <a:lnTo>
                    <a:pt x="493266" y="54425"/>
                  </a:lnTo>
                  <a:lnTo>
                    <a:pt x="543033" y="70515"/>
                  </a:lnTo>
                  <a:lnTo>
                    <a:pt x="593280" y="89315"/>
                  </a:lnTo>
                  <a:lnTo>
                    <a:pt x="643766" y="111018"/>
                  </a:lnTo>
                  <a:lnTo>
                    <a:pt x="694248" y="135814"/>
                  </a:lnTo>
                  <a:lnTo>
                    <a:pt x="744485" y="163895"/>
                  </a:lnTo>
                  <a:lnTo>
                    <a:pt x="794234" y="195453"/>
                  </a:lnTo>
                  <a:lnTo>
                    <a:pt x="843255" y="230679"/>
                  </a:lnTo>
                  <a:lnTo>
                    <a:pt x="891305" y="269765"/>
                  </a:lnTo>
                  <a:lnTo>
                    <a:pt x="938142" y="312902"/>
                  </a:lnTo>
                  <a:lnTo>
                    <a:pt x="983526" y="360282"/>
                  </a:lnTo>
                  <a:lnTo>
                    <a:pt x="1114727" y="532915"/>
                  </a:lnTo>
                  <a:lnTo>
                    <a:pt x="1188272" y="622489"/>
                  </a:lnTo>
                  <a:lnTo>
                    <a:pt x="1230989" y="657833"/>
                  </a:lnTo>
                  <a:lnTo>
                    <a:pt x="1269707" y="667774"/>
                  </a:lnTo>
                  <a:lnTo>
                    <a:pt x="1317948" y="674677"/>
                  </a:lnTo>
                  <a:lnTo>
                    <a:pt x="1367899" y="686427"/>
                  </a:lnTo>
                  <a:lnTo>
                    <a:pt x="1414424" y="710165"/>
                  </a:lnTo>
                  <a:lnTo>
                    <a:pt x="1452384" y="753029"/>
                  </a:lnTo>
                  <a:lnTo>
                    <a:pt x="1487561" y="790512"/>
                  </a:lnTo>
                  <a:lnTo>
                    <a:pt x="1524881" y="801739"/>
                  </a:lnTo>
                  <a:lnTo>
                    <a:pt x="1557921" y="799265"/>
                  </a:lnTo>
                  <a:lnTo>
                    <a:pt x="1580261" y="795651"/>
                  </a:lnTo>
                  <a:lnTo>
                    <a:pt x="1602131" y="802629"/>
                  </a:lnTo>
                  <a:lnTo>
                    <a:pt x="1639420" y="822980"/>
                  </a:lnTo>
                  <a:lnTo>
                    <a:pt x="1685257" y="855825"/>
                  </a:lnTo>
                  <a:lnTo>
                    <a:pt x="1732775" y="900289"/>
                  </a:lnTo>
                  <a:lnTo>
                    <a:pt x="1775104" y="955493"/>
                  </a:lnTo>
                  <a:lnTo>
                    <a:pt x="1802154" y="992185"/>
                  </a:lnTo>
                  <a:lnTo>
                    <a:pt x="1835454" y="1026493"/>
                  </a:lnTo>
                  <a:lnTo>
                    <a:pt x="1873451" y="1057792"/>
                  </a:lnTo>
                  <a:lnTo>
                    <a:pt x="1914593" y="1085458"/>
                  </a:lnTo>
                  <a:lnTo>
                    <a:pt x="1957327" y="1108867"/>
                  </a:lnTo>
                  <a:lnTo>
                    <a:pt x="2000102" y="1127393"/>
                  </a:lnTo>
                  <a:lnTo>
                    <a:pt x="2041364" y="1140412"/>
                  </a:lnTo>
                  <a:lnTo>
                    <a:pt x="2079561" y="1147301"/>
                  </a:lnTo>
                  <a:lnTo>
                    <a:pt x="2125128" y="1154985"/>
                  </a:lnTo>
                  <a:lnTo>
                    <a:pt x="2159688" y="1166530"/>
                  </a:lnTo>
                  <a:lnTo>
                    <a:pt x="2184710" y="1180135"/>
                  </a:lnTo>
                  <a:lnTo>
                    <a:pt x="2201659" y="1193999"/>
                  </a:lnTo>
                </a:path>
              </a:pathLst>
            </a:custGeom>
            <a:ln w="6083">
              <a:solidFill>
                <a:srgbClr val="FBB040"/>
              </a:solidFill>
              <a:prstDash val="dash"/>
            </a:ln>
          </p:spPr>
          <p:txBody>
            <a:bodyPr wrap="square" lIns="0" tIns="0" rIns="0" bIns="0" rtlCol="0"/>
            <a:lstStyle/>
            <a:p/>
          </p:txBody>
        </p:sp>
        <p:sp>
          <p:nvSpPr>
            <p:cNvPr id="348" name="object 348" descr=""/>
            <p:cNvSpPr/>
            <p:nvPr/>
          </p:nvSpPr>
          <p:spPr>
            <a:xfrm>
              <a:off x="13810622" y="4078288"/>
              <a:ext cx="7620" cy="13970"/>
            </a:xfrm>
            <a:custGeom>
              <a:avLst/>
              <a:gdLst/>
              <a:ahLst/>
              <a:cxnLst/>
              <a:rect l="l" t="t" r="r" b="b"/>
              <a:pathLst>
                <a:path w="7619" h="13970">
                  <a:moveTo>
                    <a:pt x="0" y="0"/>
                  </a:moveTo>
                  <a:lnTo>
                    <a:pt x="5575" y="7924"/>
                  </a:lnTo>
                  <a:lnTo>
                    <a:pt x="7162" y="13360"/>
                  </a:lnTo>
                </a:path>
              </a:pathLst>
            </a:custGeom>
            <a:ln w="6083">
              <a:solidFill>
                <a:srgbClr val="FBB040"/>
              </a:solidFill>
            </a:ln>
          </p:spPr>
          <p:txBody>
            <a:bodyPr wrap="square" lIns="0" tIns="0" rIns="0" bIns="0" rtlCol="0"/>
            <a:lstStyle/>
            <a:p/>
          </p:txBody>
        </p:sp>
        <p:sp>
          <p:nvSpPr>
            <p:cNvPr id="349" name="object 349" descr=""/>
            <p:cNvSpPr/>
            <p:nvPr/>
          </p:nvSpPr>
          <p:spPr>
            <a:xfrm>
              <a:off x="11487621" y="3834164"/>
              <a:ext cx="2327275" cy="0"/>
            </a:xfrm>
            <a:custGeom>
              <a:avLst/>
              <a:gdLst/>
              <a:ahLst/>
              <a:cxnLst/>
              <a:rect l="l" t="t" r="r" b="b"/>
              <a:pathLst>
                <a:path w="2327275" h="0">
                  <a:moveTo>
                    <a:pt x="0" y="0"/>
                  </a:moveTo>
                  <a:lnTo>
                    <a:pt x="2327224" y="0"/>
                  </a:lnTo>
                </a:path>
              </a:pathLst>
            </a:custGeom>
            <a:ln w="6083">
              <a:solidFill>
                <a:srgbClr val="231F20"/>
              </a:solidFill>
              <a:prstDash val="dash"/>
            </a:ln>
          </p:spPr>
          <p:txBody>
            <a:bodyPr wrap="square" lIns="0" tIns="0" rIns="0" bIns="0" rtlCol="0"/>
            <a:lstStyle/>
            <a:p/>
          </p:txBody>
        </p:sp>
        <p:sp>
          <p:nvSpPr>
            <p:cNvPr id="350" name="object 350" descr=""/>
            <p:cNvSpPr/>
            <p:nvPr/>
          </p:nvSpPr>
          <p:spPr>
            <a:xfrm>
              <a:off x="11755955" y="4119104"/>
              <a:ext cx="518159" cy="86360"/>
            </a:xfrm>
            <a:custGeom>
              <a:avLst/>
              <a:gdLst/>
              <a:ahLst/>
              <a:cxnLst/>
              <a:rect l="l" t="t" r="r" b="b"/>
              <a:pathLst>
                <a:path w="518159" h="86360">
                  <a:moveTo>
                    <a:pt x="517817" y="0"/>
                  </a:moveTo>
                  <a:lnTo>
                    <a:pt x="517817" y="86296"/>
                  </a:lnTo>
                  <a:lnTo>
                    <a:pt x="0" y="86296"/>
                  </a:lnTo>
                  <a:lnTo>
                    <a:pt x="0" y="0"/>
                  </a:lnTo>
                </a:path>
              </a:pathLst>
            </a:custGeom>
            <a:ln w="12179">
              <a:solidFill>
                <a:srgbClr val="231F20"/>
              </a:solidFill>
            </a:ln>
          </p:spPr>
          <p:txBody>
            <a:bodyPr wrap="square" lIns="0" tIns="0" rIns="0" bIns="0" rtlCol="0"/>
            <a:lstStyle/>
            <a:p/>
          </p:txBody>
        </p:sp>
        <p:sp>
          <p:nvSpPr>
            <p:cNvPr id="351" name="object 351" descr=""/>
            <p:cNvSpPr/>
            <p:nvPr/>
          </p:nvSpPr>
          <p:spPr>
            <a:xfrm>
              <a:off x="12606898" y="4119104"/>
              <a:ext cx="655955" cy="86360"/>
            </a:xfrm>
            <a:custGeom>
              <a:avLst/>
              <a:gdLst/>
              <a:ahLst/>
              <a:cxnLst/>
              <a:rect l="l" t="t" r="r" b="b"/>
              <a:pathLst>
                <a:path w="655955" h="86360">
                  <a:moveTo>
                    <a:pt x="655904" y="0"/>
                  </a:moveTo>
                  <a:lnTo>
                    <a:pt x="655904" y="86296"/>
                  </a:lnTo>
                  <a:lnTo>
                    <a:pt x="0" y="86296"/>
                  </a:lnTo>
                  <a:lnTo>
                    <a:pt x="0" y="0"/>
                  </a:lnTo>
                </a:path>
              </a:pathLst>
            </a:custGeom>
            <a:ln w="12179">
              <a:solidFill>
                <a:srgbClr val="231F20"/>
              </a:solidFill>
            </a:ln>
          </p:spPr>
          <p:txBody>
            <a:bodyPr wrap="square" lIns="0" tIns="0" rIns="0" bIns="0" rtlCol="0"/>
            <a:lstStyle/>
            <a:p/>
          </p:txBody>
        </p:sp>
        <p:sp>
          <p:nvSpPr>
            <p:cNvPr id="352" name="object 352" descr=""/>
            <p:cNvSpPr/>
            <p:nvPr/>
          </p:nvSpPr>
          <p:spPr>
            <a:xfrm>
              <a:off x="11487614" y="2712237"/>
              <a:ext cx="2330450" cy="1381125"/>
            </a:xfrm>
            <a:custGeom>
              <a:avLst/>
              <a:gdLst/>
              <a:ahLst/>
              <a:cxnLst/>
              <a:rect l="l" t="t" r="r" b="b"/>
              <a:pathLst>
                <a:path w="2330450" h="1381125">
                  <a:moveTo>
                    <a:pt x="2330170" y="1380832"/>
                  </a:moveTo>
                  <a:lnTo>
                    <a:pt x="0" y="1380832"/>
                  </a:lnTo>
                  <a:lnTo>
                    <a:pt x="0" y="0"/>
                  </a:lnTo>
                </a:path>
              </a:pathLst>
            </a:custGeom>
            <a:ln w="12179">
              <a:solidFill>
                <a:srgbClr val="231F20"/>
              </a:solidFill>
            </a:ln>
          </p:spPr>
          <p:txBody>
            <a:bodyPr wrap="square" lIns="0" tIns="0" rIns="0" bIns="0" rtlCol="0"/>
            <a:lstStyle/>
            <a:p/>
          </p:txBody>
        </p:sp>
        <p:pic>
          <p:nvPicPr>
            <p:cNvPr id="353" name="object 353" descr=""/>
            <p:cNvPicPr/>
            <p:nvPr/>
          </p:nvPicPr>
          <p:blipFill>
            <a:blip r:embed="rId96" cstate="print"/>
            <a:stretch>
              <a:fillRect/>
            </a:stretch>
          </p:blipFill>
          <p:spPr>
            <a:xfrm>
              <a:off x="11293182" y="2798597"/>
              <a:ext cx="181419" cy="1035621"/>
            </a:xfrm>
            <a:prstGeom prst="rect">
              <a:avLst/>
            </a:prstGeom>
          </p:spPr>
        </p:pic>
        <p:pic>
          <p:nvPicPr>
            <p:cNvPr id="354" name="object 354" descr=""/>
            <p:cNvPicPr/>
            <p:nvPr/>
          </p:nvPicPr>
          <p:blipFill>
            <a:blip r:embed="rId97" cstate="print"/>
            <a:stretch>
              <a:fillRect/>
            </a:stretch>
          </p:blipFill>
          <p:spPr>
            <a:xfrm>
              <a:off x="11341202" y="3831122"/>
              <a:ext cx="86300" cy="264989"/>
            </a:xfrm>
            <a:prstGeom prst="rect">
              <a:avLst/>
            </a:prstGeom>
          </p:spPr>
        </p:pic>
        <p:pic>
          <p:nvPicPr>
            <p:cNvPr id="355" name="object 355" descr=""/>
            <p:cNvPicPr/>
            <p:nvPr/>
          </p:nvPicPr>
          <p:blipFill>
            <a:blip r:embed="rId98" cstate="print"/>
            <a:stretch>
              <a:fillRect/>
            </a:stretch>
          </p:blipFill>
          <p:spPr>
            <a:xfrm>
              <a:off x="13787347" y="3688410"/>
              <a:ext cx="30441" cy="345224"/>
            </a:xfrm>
            <a:prstGeom prst="rect">
              <a:avLst/>
            </a:prstGeom>
          </p:spPr>
        </p:pic>
      </p:grpSp>
      <p:sp>
        <p:nvSpPr>
          <p:cNvPr id="356" name="object 356" descr=""/>
          <p:cNvSpPr txBox="1"/>
          <p:nvPr/>
        </p:nvSpPr>
        <p:spPr>
          <a:xfrm>
            <a:off x="11585915" y="2729297"/>
            <a:ext cx="166370" cy="112395"/>
          </a:xfrm>
          <a:prstGeom prst="rect">
            <a:avLst/>
          </a:prstGeom>
        </p:spPr>
        <p:txBody>
          <a:bodyPr wrap="square" lIns="0" tIns="14604" rIns="0" bIns="0" rtlCol="0" vert="horz">
            <a:spAutoFit/>
          </a:bodyPr>
          <a:lstStyle/>
          <a:p>
            <a:pPr marL="12700">
              <a:lnSpc>
                <a:spcPct val="100000"/>
              </a:lnSpc>
              <a:spcBef>
                <a:spcPts val="114"/>
              </a:spcBef>
            </a:pPr>
            <a:r>
              <a:rPr dirty="0" sz="550" spc="-25">
                <a:solidFill>
                  <a:srgbClr val="231F20"/>
                </a:solidFill>
                <a:latin typeface="SimSun"/>
                <a:cs typeface="SimSun"/>
              </a:rPr>
              <a:t>車速</a:t>
            </a:r>
            <a:endParaRPr sz="550">
              <a:latin typeface="SimSun"/>
              <a:cs typeface="SimSun"/>
            </a:endParaRPr>
          </a:p>
        </p:txBody>
      </p:sp>
      <p:sp>
        <p:nvSpPr>
          <p:cNvPr id="357" name="object 357" descr=""/>
          <p:cNvSpPr txBox="1"/>
          <p:nvPr/>
        </p:nvSpPr>
        <p:spPr>
          <a:xfrm>
            <a:off x="11486487" y="2542997"/>
            <a:ext cx="2375535" cy="166370"/>
          </a:xfrm>
          <a:prstGeom prst="rect">
            <a:avLst/>
          </a:prstGeom>
        </p:spPr>
        <p:txBody>
          <a:bodyPr wrap="square" lIns="0" tIns="15240" rIns="0" bIns="0" rtlCol="0" vert="horz">
            <a:spAutoFit/>
          </a:bodyPr>
          <a:lstStyle/>
          <a:p>
            <a:pPr marL="12700">
              <a:lnSpc>
                <a:spcPct val="100000"/>
              </a:lnSpc>
              <a:spcBef>
                <a:spcPts val="120"/>
              </a:spcBef>
            </a:pPr>
            <a:r>
              <a:rPr dirty="0" sz="900" spc="-50">
                <a:solidFill>
                  <a:srgbClr val="231F20"/>
                </a:solidFill>
                <a:latin typeface="SimSun"/>
                <a:cs typeface="SimSun"/>
              </a:rPr>
              <a:t>〈 煞車踏板踩踏力道</a:t>
            </a:r>
            <a:r>
              <a:rPr dirty="0" sz="900" spc="-10">
                <a:solidFill>
                  <a:srgbClr val="231F20"/>
                </a:solidFill>
                <a:latin typeface="SimSun"/>
                <a:cs typeface="SimSun"/>
              </a:rPr>
              <a:t>（</a:t>
            </a:r>
            <a:r>
              <a:rPr dirty="0" sz="900" spc="-10">
                <a:solidFill>
                  <a:srgbClr val="27AAE1"/>
                </a:solidFill>
                <a:latin typeface="SimSun"/>
                <a:cs typeface="SimSun"/>
              </a:rPr>
              <a:t>—</a:t>
            </a:r>
            <a:r>
              <a:rPr dirty="0" sz="900" spc="-10">
                <a:solidFill>
                  <a:srgbClr val="231F20"/>
                </a:solidFill>
                <a:latin typeface="SimSun"/>
                <a:cs typeface="SimSun"/>
              </a:rPr>
              <a:t>）和車速</a:t>
            </a:r>
            <a:r>
              <a:rPr dirty="0" sz="900">
                <a:solidFill>
                  <a:srgbClr val="231F20"/>
                </a:solidFill>
                <a:latin typeface="SimSun"/>
                <a:cs typeface="SimSun"/>
              </a:rPr>
              <a:t>（</a:t>
            </a:r>
            <a:r>
              <a:rPr dirty="0" sz="900" spc="-30">
                <a:solidFill>
                  <a:srgbClr val="FBB040"/>
                </a:solidFill>
                <a:latin typeface="SimSun"/>
                <a:cs typeface="SimSun"/>
              </a:rPr>
              <a:t>— —</a:t>
            </a:r>
            <a:r>
              <a:rPr dirty="0" sz="900" spc="-10">
                <a:solidFill>
                  <a:srgbClr val="231F20"/>
                </a:solidFill>
                <a:latin typeface="SimSun"/>
                <a:cs typeface="SimSun"/>
              </a:rPr>
              <a:t>）</a:t>
            </a:r>
            <a:r>
              <a:rPr dirty="0" sz="900" spc="-50">
                <a:solidFill>
                  <a:srgbClr val="231F20"/>
                </a:solidFill>
                <a:latin typeface="SimSun"/>
                <a:cs typeface="SimSun"/>
              </a:rPr>
              <a:t>〉</a:t>
            </a:r>
            <a:endParaRPr sz="900">
              <a:latin typeface="SimSun"/>
              <a:cs typeface="SimSun"/>
            </a:endParaRPr>
          </a:p>
        </p:txBody>
      </p:sp>
      <p:sp>
        <p:nvSpPr>
          <p:cNvPr id="358" name="object 358" descr=""/>
          <p:cNvSpPr txBox="1"/>
          <p:nvPr/>
        </p:nvSpPr>
        <p:spPr>
          <a:xfrm>
            <a:off x="12709114" y="3719640"/>
            <a:ext cx="306705" cy="112395"/>
          </a:xfrm>
          <a:prstGeom prst="rect">
            <a:avLst/>
          </a:prstGeom>
        </p:spPr>
        <p:txBody>
          <a:bodyPr wrap="square" lIns="0" tIns="14604" rIns="0" bIns="0" rtlCol="0" vert="horz">
            <a:spAutoFit/>
          </a:bodyPr>
          <a:lstStyle/>
          <a:p>
            <a:pPr marL="12700">
              <a:lnSpc>
                <a:spcPct val="100000"/>
              </a:lnSpc>
              <a:spcBef>
                <a:spcPts val="114"/>
              </a:spcBef>
            </a:pPr>
            <a:r>
              <a:rPr dirty="0" sz="550" spc="-15">
                <a:solidFill>
                  <a:srgbClr val="231F20"/>
                </a:solidFill>
                <a:latin typeface="SimSun"/>
                <a:cs typeface="SimSun"/>
              </a:rPr>
              <a:t>煞車作動</a:t>
            </a:r>
            <a:endParaRPr sz="550">
              <a:latin typeface="SimSun"/>
              <a:cs typeface="SimSun"/>
            </a:endParaRPr>
          </a:p>
        </p:txBody>
      </p:sp>
      <p:sp>
        <p:nvSpPr>
          <p:cNvPr id="359" name="object 359" descr=""/>
          <p:cNvSpPr txBox="1"/>
          <p:nvPr/>
        </p:nvSpPr>
        <p:spPr>
          <a:xfrm>
            <a:off x="13757220" y="3360360"/>
            <a:ext cx="97790" cy="308610"/>
          </a:xfrm>
          <a:prstGeom prst="rect">
            <a:avLst/>
          </a:prstGeom>
        </p:spPr>
        <p:txBody>
          <a:bodyPr wrap="square" lIns="0" tIns="0" rIns="0" bIns="0" rtlCol="0" vert="eaVert">
            <a:spAutoFit/>
          </a:bodyPr>
          <a:lstStyle/>
          <a:p>
            <a:pPr marL="12700">
              <a:lnSpc>
                <a:spcPct val="75000"/>
              </a:lnSpc>
            </a:pPr>
            <a:r>
              <a:rPr dirty="0" sz="550" spc="-15">
                <a:solidFill>
                  <a:srgbClr val="231F20"/>
                </a:solidFill>
                <a:latin typeface="SimSun"/>
                <a:cs typeface="SimSun"/>
              </a:rPr>
              <a:t>停車位</a:t>
            </a:r>
            <a:r>
              <a:rPr dirty="0" sz="550">
                <a:solidFill>
                  <a:srgbClr val="231F20"/>
                </a:solidFill>
                <a:latin typeface="SimSun"/>
                <a:cs typeface="SimSun"/>
              </a:rPr>
              <a:t>置</a:t>
            </a:r>
            <a:endParaRPr sz="550">
              <a:latin typeface="SimSun"/>
              <a:cs typeface="SimSun"/>
            </a:endParaRPr>
          </a:p>
        </p:txBody>
      </p:sp>
      <p:sp>
        <p:nvSpPr>
          <p:cNvPr id="360" name="object 360" descr=""/>
          <p:cNvSpPr txBox="1"/>
          <p:nvPr/>
        </p:nvSpPr>
        <p:spPr>
          <a:xfrm>
            <a:off x="11198048" y="2946359"/>
            <a:ext cx="97790" cy="308610"/>
          </a:xfrm>
          <a:prstGeom prst="rect">
            <a:avLst/>
          </a:prstGeom>
        </p:spPr>
        <p:txBody>
          <a:bodyPr wrap="square" lIns="0" tIns="0" rIns="0" bIns="0" rtlCol="0" vert="eaVert">
            <a:spAutoFit/>
          </a:bodyPr>
          <a:lstStyle/>
          <a:p>
            <a:pPr marL="12700">
              <a:lnSpc>
                <a:spcPct val="75000"/>
              </a:lnSpc>
            </a:pPr>
            <a:r>
              <a:rPr dirty="0" sz="550" spc="-15">
                <a:solidFill>
                  <a:srgbClr val="231F20"/>
                </a:solidFill>
                <a:latin typeface="SimSun"/>
                <a:cs typeface="SimSun"/>
              </a:rPr>
              <a:t>踩踏力</a:t>
            </a:r>
            <a:r>
              <a:rPr dirty="0" sz="550">
                <a:solidFill>
                  <a:srgbClr val="231F20"/>
                </a:solidFill>
                <a:latin typeface="SimSun"/>
                <a:cs typeface="SimSun"/>
              </a:rPr>
              <a:t>道</a:t>
            </a:r>
            <a:endParaRPr sz="550">
              <a:latin typeface="SimSun"/>
              <a:cs typeface="SimSun"/>
            </a:endParaRPr>
          </a:p>
        </p:txBody>
      </p:sp>
      <p:sp>
        <p:nvSpPr>
          <p:cNvPr id="361" name="object 361" descr=""/>
          <p:cNvSpPr txBox="1"/>
          <p:nvPr/>
        </p:nvSpPr>
        <p:spPr>
          <a:xfrm>
            <a:off x="11152187" y="3656571"/>
            <a:ext cx="153670" cy="507365"/>
          </a:xfrm>
          <a:prstGeom prst="rect">
            <a:avLst/>
          </a:prstGeom>
          <a:ln w="9004">
            <a:solidFill>
              <a:srgbClr val="231F20"/>
            </a:solidFill>
          </a:ln>
        </p:spPr>
        <p:txBody>
          <a:bodyPr wrap="square" lIns="0" tIns="6350" rIns="0" bIns="0" rtlCol="0" vert="eaVert">
            <a:spAutoFit/>
          </a:bodyPr>
          <a:lstStyle/>
          <a:p>
            <a:pPr marL="41910">
              <a:lnSpc>
                <a:spcPct val="100000"/>
              </a:lnSpc>
              <a:spcBef>
                <a:spcPts val="50"/>
              </a:spcBef>
            </a:pPr>
            <a:r>
              <a:rPr dirty="0" sz="550" spc="-15">
                <a:solidFill>
                  <a:srgbClr val="231F20"/>
                </a:solidFill>
                <a:latin typeface="SimSun"/>
                <a:cs typeface="SimSun"/>
              </a:rPr>
              <a:t>煞車踏板間</a:t>
            </a:r>
            <a:r>
              <a:rPr dirty="0" sz="550">
                <a:solidFill>
                  <a:srgbClr val="231F20"/>
                </a:solidFill>
                <a:latin typeface="SimSun"/>
                <a:cs typeface="SimSun"/>
              </a:rPr>
              <a:t>隙</a:t>
            </a:r>
            <a:endParaRPr sz="550">
              <a:latin typeface="SimSun"/>
              <a:cs typeface="SimSun"/>
            </a:endParaRPr>
          </a:p>
        </p:txBody>
      </p:sp>
      <p:sp>
        <p:nvSpPr>
          <p:cNvPr id="362" name="object 362" descr=""/>
          <p:cNvSpPr txBox="1"/>
          <p:nvPr/>
        </p:nvSpPr>
        <p:spPr>
          <a:xfrm rot="18900000">
            <a:off x="11089072" y="4279943"/>
            <a:ext cx="498677" cy="71755"/>
          </a:xfrm>
          <a:prstGeom prst="rect">
            <a:avLst/>
          </a:prstGeom>
        </p:spPr>
        <p:txBody>
          <a:bodyPr wrap="square" lIns="0" tIns="0" rIns="0" bIns="0" rtlCol="0" vert="horz">
            <a:spAutoFit/>
          </a:bodyPr>
          <a:lstStyle/>
          <a:p>
            <a:pPr>
              <a:lnSpc>
                <a:spcPts val="565"/>
              </a:lnSpc>
            </a:pPr>
            <a:r>
              <a:rPr dirty="0" sz="550">
                <a:solidFill>
                  <a:srgbClr val="231F20"/>
                </a:solidFill>
                <a:latin typeface="SimSun"/>
                <a:cs typeface="SimSun"/>
              </a:rPr>
              <a:t>確認停車位置</a:t>
            </a:r>
            <a:r>
              <a:rPr dirty="0" sz="550" spc="-50">
                <a:solidFill>
                  <a:srgbClr val="231F20"/>
                </a:solidFill>
                <a:latin typeface="新細明體"/>
                <a:cs typeface="新細明體"/>
              </a:rPr>
              <a:t>．</a:t>
            </a:r>
            <a:endParaRPr sz="550">
              <a:latin typeface="新細明體"/>
              <a:cs typeface="新細明體"/>
            </a:endParaRPr>
          </a:p>
        </p:txBody>
      </p:sp>
      <p:sp>
        <p:nvSpPr>
          <p:cNvPr id="363" name="object 363" descr=""/>
          <p:cNvSpPr txBox="1"/>
          <p:nvPr/>
        </p:nvSpPr>
        <p:spPr>
          <a:xfrm rot="18900000">
            <a:off x="11356252" y="4378608"/>
            <a:ext cx="498677" cy="71755"/>
          </a:xfrm>
          <a:prstGeom prst="rect">
            <a:avLst/>
          </a:prstGeom>
        </p:spPr>
        <p:txBody>
          <a:bodyPr wrap="square" lIns="0" tIns="0" rIns="0" bIns="0" rtlCol="0" vert="horz">
            <a:spAutoFit/>
          </a:bodyPr>
          <a:lstStyle/>
          <a:p>
            <a:pPr>
              <a:lnSpc>
                <a:spcPts val="565"/>
              </a:lnSpc>
            </a:pPr>
            <a:r>
              <a:rPr dirty="0" sz="550">
                <a:solidFill>
                  <a:srgbClr val="231F20"/>
                </a:solidFill>
                <a:latin typeface="SimSun"/>
                <a:cs typeface="SimSun"/>
              </a:rPr>
              <a:t>輕踩煞車減速</a:t>
            </a:r>
            <a:r>
              <a:rPr dirty="0" sz="550" spc="-50">
                <a:solidFill>
                  <a:srgbClr val="231F20"/>
                </a:solidFill>
                <a:latin typeface="新細明體"/>
                <a:cs typeface="新細明體"/>
              </a:rPr>
              <a:t>．</a:t>
            </a:r>
            <a:endParaRPr sz="550">
              <a:latin typeface="新細明體"/>
              <a:cs typeface="新細明體"/>
            </a:endParaRPr>
          </a:p>
        </p:txBody>
      </p:sp>
      <p:sp>
        <p:nvSpPr>
          <p:cNvPr id="364" name="object 364" descr=""/>
          <p:cNvSpPr txBox="1"/>
          <p:nvPr/>
        </p:nvSpPr>
        <p:spPr>
          <a:xfrm rot="18900000">
            <a:off x="12165558" y="4207020"/>
            <a:ext cx="360404" cy="71755"/>
          </a:xfrm>
          <a:prstGeom prst="rect">
            <a:avLst/>
          </a:prstGeom>
        </p:spPr>
        <p:txBody>
          <a:bodyPr wrap="square" lIns="0" tIns="0" rIns="0" bIns="0" rtlCol="0" vert="horz">
            <a:spAutoFit/>
          </a:bodyPr>
          <a:lstStyle/>
          <a:p>
            <a:pPr>
              <a:lnSpc>
                <a:spcPts val="565"/>
              </a:lnSpc>
            </a:pPr>
            <a:r>
              <a:rPr dirty="0" sz="550">
                <a:solidFill>
                  <a:srgbClr val="231F20"/>
                </a:solidFill>
                <a:latin typeface="SimSun"/>
                <a:cs typeface="SimSun"/>
              </a:rPr>
              <a:t>重踩煞車</a:t>
            </a:r>
            <a:r>
              <a:rPr dirty="0" sz="550" spc="-50">
                <a:solidFill>
                  <a:srgbClr val="231F20"/>
                </a:solidFill>
                <a:latin typeface="新細明體"/>
                <a:cs typeface="新細明體"/>
              </a:rPr>
              <a:t>．</a:t>
            </a:r>
            <a:endParaRPr sz="550">
              <a:latin typeface="新細明體"/>
              <a:cs typeface="新細明體"/>
            </a:endParaRPr>
          </a:p>
        </p:txBody>
      </p:sp>
      <p:sp>
        <p:nvSpPr>
          <p:cNvPr id="365" name="object 365" descr=""/>
          <p:cNvSpPr txBox="1"/>
          <p:nvPr/>
        </p:nvSpPr>
        <p:spPr>
          <a:xfrm rot="18900000">
            <a:off x="12365185" y="4453082"/>
            <a:ext cx="707925" cy="71755"/>
          </a:xfrm>
          <a:prstGeom prst="rect">
            <a:avLst/>
          </a:prstGeom>
        </p:spPr>
        <p:txBody>
          <a:bodyPr wrap="square" lIns="0" tIns="0" rIns="0" bIns="0" rtlCol="0" vert="horz">
            <a:spAutoFit/>
          </a:bodyPr>
          <a:lstStyle/>
          <a:p>
            <a:pPr>
              <a:lnSpc>
                <a:spcPts val="565"/>
              </a:lnSpc>
            </a:pPr>
            <a:r>
              <a:rPr dirty="0" sz="550">
                <a:solidFill>
                  <a:srgbClr val="231F20"/>
                </a:solidFill>
                <a:latin typeface="SimSun"/>
                <a:cs typeface="SimSun"/>
              </a:rPr>
              <a:t>調整踩煞車踏板力道</a:t>
            </a:r>
            <a:r>
              <a:rPr dirty="0" sz="550" spc="-50">
                <a:solidFill>
                  <a:srgbClr val="231F20"/>
                </a:solidFill>
                <a:latin typeface="新細明體"/>
                <a:cs typeface="新細明體"/>
              </a:rPr>
              <a:t>．</a:t>
            </a:r>
            <a:endParaRPr sz="550">
              <a:latin typeface="新細明體"/>
              <a:cs typeface="新細明體"/>
            </a:endParaRPr>
          </a:p>
        </p:txBody>
      </p:sp>
      <p:sp>
        <p:nvSpPr>
          <p:cNvPr id="366" name="object 366" descr=""/>
          <p:cNvSpPr txBox="1"/>
          <p:nvPr/>
        </p:nvSpPr>
        <p:spPr>
          <a:xfrm rot="18900000">
            <a:off x="13004448" y="4279967"/>
            <a:ext cx="498677" cy="71755"/>
          </a:xfrm>
          <a:prstGeom prst="rect">
            <a:avLst/>
          </a:prstGeom>
        </p:spPr>
        <p:txBody>
          <a:bodyPr wrap="square" lIns="0" tIns="0" rIns="0" bIns="0" rtlCol="0" vert="horz">
            <a:spAutoFit/>
          </a:bodyPr>
          <a:lstStyle/>
          <a:p>
            <a:pPr>
              <a:lnSpc>
                <a:spcPts val="565"/>
              </a:lnSpc>
            </a:pPr>
            <a:r>
              <a:rPr dirty="0" sz="550">
                <a:solidFill>
                  <a:srgbClr val="231F20"/>
                </a:solidFill>
                <a:latin typeface="SimSun"/>
                <a:cs typeface="SimSun"/>
              </a:rPr>
              <a:t>踩離合器踏板</a:t>
            </a:r>
            <a:r>
              <a:rPr dirty="0" sz="550" spc="-50">
                <a:solidFill>
                  <a:srgbClr val="231F20"/>
                </a:solidFill>
                <a:latin typeface="新細明體"/>
                <a:cs typeface="新細明體"/>
              </a:rPr>
              <a:t>．</a:t>
            </a:r>
            <a:endParaRPr sz="550">
              <a:latin typeface="新細明體"/>
              <a:cs typeface="新細明體"/>
            </a:endParaRPr>
          </a:p>
        </p:txBody>
      </p:sp>
      <p:sp>
        <p:nvSpPr>
          <p:cNvPr id="367" name="object 367" descr=""/>
          <p:cNvSpPr txBox="1"/>
          <p:nvPr/>
        </p:nvSpPr>
        <p:spPr>
          <a:xfrm rot="18900000">
            <a:off x="13143310" y="4304769"/>
            <a:ext cx="568507" cy="71755"/>
          </a:xfrm>
          <a:prstGeom prst="rect">
            <a:avLst/>
          </a:prstGeom>
        </p:spPr>
        <p:txBody>
          <a:bodyPr wrap="square" lIns="0" tIns="0" rIns="0" bIns="0" rtlCol="0" vert="horz">
            <a:spAutoFit/>
          </a:bodyPr>
          <a:lstStyle/>
          <a:p>
            <a:pPr>
              <a:lnSpc>
                <a:spcPts val="565"/>
              </a:lnSpc>
            </a:pPr>
            <a:r>
              <a:rPr dirty="0" sz="550">
                <a:solidFill>
                  <a:srgbClr val="231F20"/>
                </a:solidFill>
                <a:latin typeface="SimSun"/>
                <a:cs typeface="SimSun"/>
              </a:rPr>
              <a:t>放輕踩煞車力道</a:t>
            </a:r>
            <a:r>
              <a:rPr dirty="0" sz="550" spc="-50">
                <a:solidFill>
                  <a:srgbClr val="231F20"/>
                </a:solidFill>
                <a:latin typeface="新細明體"/>
                <a:cs typeface="新細明體"/>
              </a:rPr>
              <a:t>．</a:t>
            </a:r>
            <a:endParaRPr sz="550">
              <a:latin typeface="新細明體"/>
              <a:cs typeface="新細明體"/>
            </a:endParaRPr>
          </a:p>
        </p:txBody>
      </p:sp>
      <p:sp>
        <p:nvSpPr>
          <p:cNvPr id="368" name="object 368" descr=""/>
          <p:cNvSpPr txBox="1"/>
          <p:nvPr/>
        </p:nvSpPr>
        <p:spPr>
          <a:xfrm rot="18900000">
            <a:off x="13460798" y="4255130"/>
            <a:ext cx="429686" cy="71755"/>
          </a:xfrm>
          <a:prstGeom prst="rect">
            <a:avLst/>
          </a:prstGeom>
        </p:spPr>
        <p:txBody>
          <a:bodyPr wrap="square" lIns="0" tIns="0" rIns="0" bIns="0" rtlCol="0" vert="horz">
            <a:spAutoFit/>
          </a:bodyPr>
          <a:lstStyle/>
          <a:p>
            <a:pPr>
              <a:lnSpc>
                <a:spcPts val="565"/>
              </a:lnSpc>
            </a:pPr>
            <a:r>
              <a:rPr dirty="0" sz="550">
                <a:solidFill>
                  <a:srgbClr val="231F20"/>
                </a:solidFill>
                <a:latin typeface="SimSun"/>
                <a:cs typeface="SimSun"/>
              </a:rPr>
              <a:t>平穩地停下</a:t>
            </a:r>
            <a:r>
              <a:rPr dirty="0" sz="550" spc="-50">
                <a:solidFill>
                  <a:srgbClr val="231F20"/>
                </a:solidFill>
                <a:latin typeface="新細明體"/>
                <a:cs typeface="新細明體"/>
              </a:rPr>
              <a:t>．</a:t>
            </a:r>
            <a:endParaRPr sz="550">
              <a:latin typeface="新細明體"/>
              <a:cs typeface="新細明體"/>
            </a:endParaRPr>
          </a:p>
        </p:txBody>
      </p:sp>
      <p:sp>
        <p:nvSpPr>
          <p:cNvPr id="369" name="object 369" descr=""/>
          <p:cNvSpPr txBox="1"/>
          <p:nvPr/>
        </p:nvSpPr>
        <p:spPr>
          <a:xfrm>
            <a:off x="11080782" y="4603388"/>
            <a:ext cx="824230" cy="330200"/>
          </a:xfrm>
          <a:prstGeom prst="rect">
            <a:avLst/>
          </a:prstGeom>
        </p:spPr>
        <p:txBody>
          <a:bodyPr wrap="square" lIns="0" tIns="73025" rIns="0" bIns="0" rtlCol="0" vert="horz">
            <a:spAutoFit/>
          </a:bodyPr>
          <a:lstStyle/>
          <a:p>
            <a:pPr marL="12700">
              <a:lnSpc>
                <a:spcPct val="100000"/>
              </a:lnSpc>
              <a:spcBef>
                <a:spcPts val="575"/>
              </a:spcBef>
            </a:pPr>
            <a:r>
              <a:rPr dirty="0" sz="900" spc="-10">
                <a:solidFill>
                  <a:srgbClr val="231F20"/>
                </a:solidFill>
                <a:latin typeface="SimSun"/>
                <a:cs typeface="SimSun"/>
              </a:rPr>
              <a:t>（平穩地停下</a:t>
            </a:r>
            <a:r>
              <a:rPr dirty="0" sz="900" spc="-50">
                <a:solidFill>
                  <a:srgbClr val="231F20"/>
                </a:solidFill>
                <a:latin typeface="SimSun"/>
                <a:cs typeface="SimSun"/>
              </a:rPr>
              <a:t>）</a:t>
            </a:r>
            <a:endParaRPr sz="900">
              <a:latin typeface="SimSun"/>
              <a:cs typeface="SimSun"/>
            </a:endParaRPr>
          </a:p>
          <a:p>
            <a:pPr marL="76200">
              <a:lnSpc>
                <a:spcPct val="100000"/>
              </a:lnSpc>
              <a:spcBef>
                <a:spcPts val="244"/>
              </a:spcBef>
            </a:pPr>
            <a:r>
              <a:rPr dirty="0" sz="500" spc="-80">
                <a:solidFill>
                  <a:srgbClr val="231F20"/>
                </a:solidFill>
                <a:latin typeface="SimSun"/>
                <a:cs typeface="SimSun"/>
              </a:rPr>
              <a:t>圖 </a:t>
            </a:r>
            <a:r>
              <a:rPr dirty="0" sz="500" spc="-20">
                <a:solidFill>
                  <a:srgbClr val="231F20"/>
                </a:solidFill>
                <a:latin typeface="Trebuchet MS"/>
                <a:cs typeface="Trebuchet MS"/>
              </a:rPr>
              <a:t>1.6.1</a:t>
            </a:r>
            <a:endParaRPr sz="500">
              <a:latin typeface="Trebuchet MS"/>
              <a:cs typeface="Trebuchet MS"/>
            </a:endParaRPr>
          </a:p>
        </p:txBody>
      </p:sp>
      <p:sp>
        <p:nvSpPr>
          <p:cNvPr id="370" name="object 370" descr=""/>
          <p:cNvSpPr/>
          <p:nvPr/>
        </p:nvSpPr>
        <p:spPr>
          <a:xfrm>
            <a:off x="7919987" y="360019"/>
            <a:ext cx="480695" cy="265430"/>
          </a:xfrm>
          <a:custGeom>
            <a:avLst/>
            <a:gdLst/>
            <a:ahLst/>
            <a:cxnLst/>
            <a:rect l="l" t="t" r="r" b="b"/>
            <a:pathLst>
              <a:path w="480695"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27" y="6756"/>
                </a:lnTo>
                <a:lnTo>
                  <a:pt x="54254" y="25552"/>
                </a:lnTo>
                <a:lnTo>
                  <a:pt x="25565" y="54241"/>
                </a:lnTo>
                <a:lnTo>
                  <a:pt x="6756" y="90601"/>
                </a:lnTo>
                <a:lnTo>
                  <a:pt x="0" y="132486"/>
                </a:lnTo>
                <a:lnTo>
                  <a:pt x="6756" y="174358"/>
                </a:lnTo>
                <a:lnTo>
                  <a:pt x="25565" y="210731"/>
                </a:lnTo>
                <a:lnTo>
                  <a:pt x="54254" y="239420"/>
                </a:lnTo>
                <a:lnTo>
                  <a:pt x="90627"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005AAA"/>
          </a:solidFill>
        </p:spPr>
        <p:txBody>
          <a:bodyPr wrap="square" lIns="0" tIns="0" rIns="0" bIns="0" rtlCol="0"/>
          <a:lstStyle/>
          <a:p/>
        </p:txBody>
      </p:sp>
      <p:sp>
        <p:nvSpPr>
          <p:cNvPr id="371" name="object 371"/>
          <p:cNvSpPr txBox="1">
            <a:spLocks noGrp="1"/>
          </p:cNvSpPr>
          <p:nvPr>
            <p:ph type="title"/>
          </p:nvPr>
        </p:nvSpPr>
        <p:spPr>
          <a:xfrm>
            <a:off x="7915147" y="279985"/>
            <a:ext cx="2099310" cy="371475"/>
          </a:xfrm>
          <a:prstGeom prst="rect"/>
        </p:spPr>
        <p:txBody>
          <a:bodyPr wrap="square" lIns="0" tIns="14604" rIns="0" bIns="0" rtlCol="0" vert="horz">
            <a:spAutoFit/>
          </a:bodyPr>
          <a:lstStyle/>
          <a:p>
            <a:pPr marL="38100">
              <a:lnSpc>
                <a:spcPct val="100000"/>
              </a:lnSpc>
              <a:spcBef>
                <a:spcPts val="114"/>
              </a:spcBef>
            </a:pPr>
            <a:r>
              <a:rPr dirty="0" baseline="7168" sz="2325" spc="-60">
                <a:solidFill>
                  <a:srgbClr val="FFFFFF"/>
                </a:solidFill>
              </a:rPr>
              <a:t>課目 </a:t>
            </a:r>
            <a:r>
              <a:rPr dirty="0" sz="2250" spc="-290">
                <a:solidFill>
                  <a:srgbClr val="005AAA"/>
                </a:solidFill>
                <a:latin typeface="Trebuchet MS"/>
                <a:cs typeface="Trebuchet MS"/>
              </a:rPr>
              <a:t>6</a:t>
            </a:r>
            <a:r>
              <a:rPr dirty="0" baseline="1792" sz="2325" spc="-262">
                <a:solidFill>
                  <a:srgbClr val="005AAA"/>
                </a:solidFill>
              </a:rPr>
              <a:t>：定點停</a:t>
            </a:r>
            <a:r>
              <a:rPr dirty="0" baseline="1792" sz="2325" spc="-232">
                <a:solidFill>
                  <a:srgbClr val="005AAA"/>
                </a:solidFill>
              </a:rPr>
              <a:t>（煞</a:t>
            </a:r>
            <a:r>
              <a:rPr dirty="0" baseline="1792" sz="2325" spc="-390">
                <a:solidFill>
                  <a:srgbClr val="005AAA"/>
                </a:solidFill>
              </a:rPr>
              <a:t>）</a:t>
            </a:r>
            <a:r>
              <a:rPr dirty="0" baseline="1792" sz="2325" spc="-75">
                <a:solidFill>
                  <a:srgbClr val="005AAA"/>
                </a:solidFill>
              </a:rPr>
              <a:t>車</a:t>
            </a:r>
            <a:endParaRPr baseline="1792" sz="2325">
              <a:latin typeface="Trebuchet MS"/>
              <a:cs typeface="Trebuchet MS"/>
            </a:endParaRPr>
          </a:p>
        </p:txBody>
      </p:sp>
      <p:sp>
        <p:nvSpPr>
          <p:cNvPr id="372" name="object 372" descr=""/>
          <p:cNvSpPr txBox="1"/>
          <p:nvPr/>
        </p:nvSpPr>
        <p:spPr>
          <a:xfrm>
            <a:off x="7919999" y="672626"/>
            <a:ext cx="5215890" cy="721360"/>
          </a:xfrm>
          <a:prstGeom prst="rect">
            <a:avLst/>
          </a:prstGeom>
        </p:spPr>
        <p:txBody>
          <a:bodyPr wrap="square" lIns="0" tIns="12065" rIns="0" bIns="0" rtlCol="0" vert="horz">
            <a:spAutoFit/>
          </a:bodyPr>
          <a:lstStyle/>
          <a:p>
            <a:pPr marL="777875" marR="1513205">
              <a:lnSpc>
                <a:spcPct val="102000"/>
              </a:lnSpc>
              <a:spcBef>
                <a:spcPts val="95"/>
              </a:spcBef>
              <a:tabLst>
                <a:tab pos="1263650" algn="l"/>
              </a:tabLst>
            </a:pPr>
            <a:r>
              <a:rPr dirty="0" sz="1250" spc="-50">
                <a:solidFill>
                  <a:srgbClr val="231F20"/>
                </a:solidFill>
                <a:latin typeface="SimSun"/>
                <a:cs typeface="SimSun"/>
              </a:rPr>
              <a:t>目</a:t>
            </a:r>
            <a:r>
              <a:rPr dirty="0" sz="1250">
                <a:solidFill>
                  <a:srgbClr val="231F20"/>
                </a:solidFill>
                <a:latin typeface="SimSun"/>
                <a:cs typeface="SimSun"/>
              </a:rPr>
              <a:t>	標：將車輛停止於預定的停車位</a:t>
            </a:r>
            <a:r>
              <a:rPr dirty="0" sz="1250" spc="-50">
                <a:solidFill>
                  <a:srgbClr val="231F20"/>
                </a:solidFill>
                <a:latin typeface="SimSun"/>
                <a:cs typeface="SimSun"/>
              </a:rPr>
              <a:t>置</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a:p>
            <a:pPr>
              <a:lnSpc>
                <a:spcPct val="100000"/>
              </a:lnSpc>
              <a:spcBef>
                <a:spcPts val="50"/>
              </a:spcBef>
            </a:pPr>
            <a:endParaRPr sz="1000">
              <a:latin typeface="SimSun"/>
              <a:cs typeface="SimSun"/>
            </a:endParaRPr>
          </a:p>
          <a:p>
            <a:pPr marL="850265">
              <a:lnSpc>
                <a:spcPct val="100000"/>
              </a:lnSpc>
              <a:spcBef>
                <a:spcPts val="5"/>
              </a:spcBef>
              <a:tabLst>
                <a:tab pos="3460115" algn="l"/>
              </a:tabLst>
            </a:pPr>
            <a:r>
              <a:rPr dirty="0" sz="900" spc="-10">
                <a:solidFill>
                  <a:srgbClr val="231F20"/>
                </a:solidFill>
                <a:latin typeface="SimSun"/>
                <a:cs typeface="SimSun"/>
              </a:rPr>
              <a:t>教學內</a:t>
            </a:r>
            <a:r>
              <a:rPr dirty="0" sz="900" spc="-50">
                <a:solidFill>
                  <a:srgbClr val="231F20"/>
                </a:solidFill>
                <a:latin typeface="SimSun"/>
                <a:cs typeface="SimSun"/>
              </a:rPr>
              <a:t>容</a:t>
            </a:r>
            <a:r>
              <a:rPr dirty="0" sz="900">
                <a:solidFill>
                  <a:srgbClr val="231F20"/>
                </a:solidFill>
                <a:latin typeface="SimSun"/>
                <a:cs typeface="SimSun"/>
              </a:rPr>
              <a:t>	</a:t>
            </a:r>
            <a:r>
              <a:rPr dirty="0" sz="900" spc="-10">
                <a:solidFill>
                  <a:srgbClr val="231F20"/>
                </a:solidFill>
                <a:latin typeface="SimSun"/>
                <a:cs typeface="SimSun"/>
              </a:rPr>
              <a:t>指導要</a:t>
            </a:r>
            <a:r>
              <a:rPr dirty="0" sz="900" spc="-50">
                <a:solidFill>
                  <a:srgbClr val="231F20"/>
                </a:solidFill>
                <a:latin typeface="SimSun"/>
                <a:cs typeface="SimSun"/>
              </a:rPr>
              <a:t>領</a:t>
            </a:r>
            <a:endParaRPr sz="900">
              <a:latin typeface="SimSun"/>
              <a:cs typeface="SimSun"/>
            </a:endParaRPr>
          </a:p>
        </p:txBody>
      </p:sp>
      <p:grpSp>
        <p:nvGrpSpPr>
          <p:cNvPr id="373" name="object 373" descr=""/>
          <p:cNvGrpSpPr/>
          <p:nvPr/>
        </p:nvGrpSpPr>
        <p:grpSpPr>
          <a:xfrm>
            <a:off x="7258177" y="0"/>
            <a:ext cx="1385570" cy="5328285"/>
            <a:chOff x="7258177" y="0"/>
            <a:chExt cx="1385570" cy="5328285"/>
          </a:xfrm>
        </p:grpSpPr>
        <p:sp>
          <p:nvSpPr>
            <p:cNvPr id="374" name="object 374" descr=""/>
            <p:cNvSpPr/>
            <p:nvPr/>
          </p:nvSpPr>
          <p:spPr>
            <a:xfrm>
              <a:off x="7452004" y="708012"/>
              <a:ext cx="1191895" cy="367030"/>
            </a:xfrm>
            <a:custGeom>
              <a:avLst/>
              <a:gdLst/>
              <a:ahLst/>
              <a:cxnLst/>
              <a:rect l="l" t="t" r="r" b="b"/>
              <a:pathLst>
                <a:path w="1191895" h="367030">
                  <a:moveTo>
                    <a:pt x="1191425" y="183502"/>
                  </a:moveTo>
                  <a:lnTo>
                    <a:pt x="948055" y="0"/>
                  </a:lnTo>
                  <a:lnTo>
                    <a:pt x="948055" y="69913"/>
                  </a:lnTo>
                  <a:lnTo>
                    <a:pt x="0" y="69913"/>
                  </a:lnTo>
                  <a:lnTo>
                    <a:pt x="0" y="297116"/>
                  </a:lnTo>
                  <a:lnTo>
                    <a:pt x="948055" y="297116"/>
                  </a:lnTo>
                  <a:lnTo>
                    <a:pt x="948055" y="367004"/>
                  </a:lnTo>
                  <a:lnTo>
                    <a:pt x="1191425" y="183502"/>
                  </a:lnTo>
                  <a:close/>
                </a:path>
              </a:pathLst>
            </a:custGeom>
            <a:solidFill>
              <a:srgbClr val="DADBDC"/>
            </a:solidFill>
          </p:spPr>
          <p:txBody>
            <a:bodyPr wrap="square" lIns="0" tIns="0" rIns="0" bIns="0" rtlCol="0"/>
            <a:lstStyle/>
            <a:p/>
          </p:txBody>
        </p:sp>
        <p:sp>
          <p:nvSpPr>
            <p:cNvPr id="375" name="object 375" descr=""/>
            <p:cNvSpPr/>
            <p:nvPr/>
          </p:nvSpPr>
          <p:spPr>
            <a:xfrm>
              <a:off x="7479767" y="777925"/>
              <a:ext cx="920750" cy="227329"/>
            </a:xfrm>
            <a:custGeom>
              <a:avLst/>
              <a:gdLst/>
              <a:ahLst/>
              <a:cxnLst/>
              <a:rect l="l" t="t" r="r" b="b"/>
              <a:pathLst>
                <a:path w="920750" h="227330">
                  <a:moveTo>
                    <a:pt x="160451" y="0"/>
                  </a:moveTo>
                  <a:lnTo>
                    <a:pt x="52451" y="0"/>
                  </a:lnTo>
                  <a:lnTo>
                    <a:pt x="0" y="227190"/>
                  </a:lnTo>
                  <a:lnTo>
                    <a:pt x="21450" y="227190"/>
                  </a:lnTo>
                  <a:lnTo>
                    <a:pt x="108000" y="227190"/>
                  </a:lnTo>
                  <a:lnTo>
                    <a:pt x="160451" y="0"/>
                  </a:lnTo>
                  <a:close/>
                </a:path>
                <a:path w="920750" h="227330">
                  <a:moveTo>
                    <a:pt x="350405" y="0"/>
                  </a:moveTo>
                  <a:lnTo>
                    <a:pt x="242404" y="0"/>
                  </a:lnTo>
                  <a:lnTo>
                    <a:pt x="189953" y="227190"/>
                  </a:lnTo>
                  <a:lnTo>
                    <a:pt x="211404" y="227190"/>
                  </a:lnTo>
                  <a:lnTo>
                    <a:pt x="297954" y="227190"/>
                  </a:lnTo>
                  <a:lnTo>
                    <a:pt x="350405" y="0"/>
                  </a:lnTo>
                  <a:close/>
                </a:path>
                <a:path w="920750" h="227330">
                  <a:moveTo>
                    <a:pt x="540372" y="0"/>
                  </a:moveTo>
                  <a:lnTo>
                    <a:pt x="432384" y="0"/>
                  </a:lnTo>
                  <a:lnTo>
                    <a:pt x="379933" y="227190"/>
                  </a:lnTo>
                  <a:lnTo>
                    <a:pt x="401370" y="227190"/>
                  </a:lnTo>
                  <a:lnTo>
                    <a:pt x="487921" y="227190"/>
                  </a:lnTo>
                  <a:lnTo>
                    <a:pt x="540372" y="0"/>
                  </a:lnTo>
                  <a:close/>
                </a:path>
                <a:path w="920750" h="227330">
                  <a:moveTo>
                    <a:pt x="730338" y="0"/>
                  </a:moveTo>
                  <a:lnTo>
                    <a:pt x="622338" y="0"/>
                  </a:lnTo>
                  <a:lnTo>
                    <a:pt x="569887" y="227190"/>
                  </a:lnTo>
                  <a:lnTo>
                    <a:pt x="591324" y="227190"/>
                  </a:lnTo>
                  <a:lnTo>
                    <a:pt x="677887" y="227190"/>
                  </a:lnTo>
                  <a:lnTo>
                    <a:pt x="730338" y="0"/>
                  </a:lnTo>
                  <a:close/>
                </a:path>
                <a:path w="920750" h="227330">
                  <a:moveTo>
                    <a:pt x="920292" y="0"/>
                  </a:moveTo>
                  <a:lnTo>
                    <a:pt x="812292" y="0"/>
                  </a:lnTo>
                  <a:lnTo>
                    <a:pt x="759841" y="227190"/>
                  </a:lnTo>
                  <a:lnTo>
                    <a:pt x="781291" y="227190"/>
                  </a:lnTo>
                  <a:lnTo>
                    <a:pt x="867841" y="227190"/>
                  </a:lnTo>
                  <a:lnTo>
                    <a:pt x="920292" y="0"/>
                  </a:lnTo>
                  <a:close/>
                </a:path>
              </a:pathLst>
            </a:custGeom>
            <a:solidFill>
              <a:srgbClr val="00AEEF"/>
            </a:solidFill>
          </p:spPr>
          <p:txBody>
            <a:bodyPr wrap="square" lIns="0" tIns="0" rIns="0" bIns="0" rtlCol="0"/>
            <a:lstStyle/>
            <a:p/>
          </p:txBody>
        </p:sp>
        <p:sp>
          <p:nvSpPr>
            <p:cNvPr id="376" name="object 376" descr=""/>
            <p:cNvSpPr/>
            <p:nvPr/>
          </p:nvSpPr>
          <p:spPr>
            <a:xfrm>
              <a:off x="7258177" y="0"/>
              <a:ext cx="302260" cy="5328285"/>
            </a:xfrm>
            <a:custGeom>
              <a:avLst/>
              <a:gdLst/>
              <a:ahLst/>
              <a:cxnLst/>
              <a:rect l="l" t="t" r="r" b="b"/>
              <a:pathLst>
                <a:path w="302259" h="5328285">
                  <a:moveTo>
                    <a:pt x="301815" y="0"/>
                  </a:moveTo>
                  <a:lnTo>
                    <a:pt x="0" y="0"/>
                  </a:lnTo>
                  <a:lnTo>
                    <a:pt x="0" y="5328005"/>
                  </a:lnTo>
                  <a:lnTo>
                    <a:pt x="301815" y="5328005"/>
                  </a:lnTo>
                  <a:lnTo>
                    <a:pt x="301815" y="0"/>
                  </a:lnTo>
                  <a:close/>
                </a:path>
              </a:pathLst>
            </a:custGeom>
            <a:solidFill>
              <a:srgbClr val="FFFFFF"/>
            </a:solidFill>
          </p:spPr>
          <p:txBody>
            <a:bodyPr wrap="square" lIns="0" tIns="0" rIns="0" bIns="0" rtlCol="0"/>
            <a:lstStyle/>
            <a:p/>
          </p:txBody>
        </p:sp>
      </p:grpSp>
      <p:sp>
        <p:nvSpPr>
          <p:cNvPr id="377" name="object 377"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38</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378" name="object 378"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39</a:t>
            </a:r>
            <a:endParaRPr sz="800">
              <a:latin typeface="Times New Roman"/>
              <a:cs typeface="Times New Roman"/>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sp>
          <p:nvSpPr>
            <p:cNvPr id="59" name="object 59" descr=""/>
            <p:cNvSpPr/>
            <p:nvPr/>
          </p:nvSpPr>
          <p:spPr>
            <a:xfrm>
              <a:off x="557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60" name="object 60" descr=""/>
            <p:cNvSpPr/>
            <p:nvPr/>
          </p:nvSpPr>
          <p:spPr>
            <a:xfrm>
              <a:off x="1349999" y="589508"/>
              <a:ext cx="0" cy="207010"/>
            </a:xfrm>
            <a:custGeom>
              <a:avLst/>
              <a:gdLst/>
              <a:ahLst/>
              <a:cxnLst/>
              <a:rect l="l" t="t" r="r" b="b"/>
              <a:pathLst>
                <a:path w="0" h="207009">
                  <a:moveTo>
                    <a:pt x="0" y="206997"/>
                  </a:moveTo>
                  <a:lnTo>
                    <a:pt x="0" y="0"/>
                  </a:lnTo>
                </a:path>
              </a:pathLst>
            </a:custGeom>
            <a:ln w="9004">
              <a:solidFill>
                <a:srgbClr val="FFFFFF"/>
              </a:solidFill>
            </a:ln>
          </p:spPr>
          <p:txBody>
            <a:bodyPr wrap="square" lIns="0" tIns="0" rIns="0" bIns="0" rtlCol="0"/>
            <a:lstStyle/>
            <a:p/>
          </p:txBody>
        </p:sp>
        <p:sp>
          <p:nvSpPr>
            <p:cNvPr id="61" name="object 61" descr=""/>
            <p:cNvSpPr/>
            <p:nvPr/>
          </p:nvSpPr>
          <p:spPr>
            <a:xfrm>
              <a:off x="2717999" y="589508"/>
              <a:ext cx="0" cy="207010"/>
            </a:xfrm>
            <a:custGeom>
              <a:avLst/>
              <a:gdLst/>
              <a:ahLst/>
              <a:cxnLst/>
              <a:rect l="l" t="t" r="r" b="b"/>
              <a:pathLst>
                <a:path w="0" h="207009">
                  <a:moveTo>
                    <a:pt x="0" y="206997"/>
                  </a:moveTo>
                  <a:lnTo>
                    <a:pt x="0" y="0"/>
                  </a:lnTo>
                </a:path>
              </a:pathLst>
            </a:custGeom>
            <a:ln w="9004">
              <a:solidFill>
                <a:srgbClr val="FFFFFF"/>
              </a:solidFill>
            </a:ln>
          </p:spPr>
          <p:txBody>
            <a:bodyPr wrap="square" lIns="0" tIns="0" rIns="0" bIns="0" rtlCol="0"/>
            <a:lstStyle/>
            <a:p/>
          </p:txBody>
        </p:sp>
        <p:sp>
          <p:nvSpPr>
            <p:cNvPr id="62" name="object 62" descr=""/>
            <p:cNvSpPr/>
            <p:nvPr/>
          </p:nvSpPr>
          <p:spPr>
            <a:xfrm>
              <a:off x="5777999" y="589508"/>
              <a:ext cx="0" cy="207010"/>
            </a:xfrm>
            <a:custGeom>
              <a:avLst/>
              <a:gdLst/>
              <a:ahLst/>
              <a:cxnLst/>
              <a:rect l="l" t="t" r="r" b="b"/>
              <a:pathLst>
                <a:path w="0" h="207009">
                  <a:moveTo>
                    <a:pt x="0" y="206997"/>
                  </a:moveTo>
                  <a:lnTo>
                    <a:pt x="0" y="0"/>
                  </a:lnTo>
                </a:path>
              </a:pathLst>
            </a:custGeom>
            <a:ln w="9004">
              <a:solidFill>
                <a:srgbClr val="FFFFFF"/>
              </a:solidFill>
            </a:ln>
          </p:spPr>
          <p:txBody>
            <a:bodyPr wrap="square" lIns="0" tIns="0" rIns="0" bIns="0" rtlCol="0"/>
            <a:lstStyle/>
            <a:p/>
          </p:txBody>
        </p:sp>
        <p:sp>
          <p:nvSpPr>
            <p:cNvPr id="63" name="object 63" descr=""/>
            <p:cNvSpPr/>
            <p:nvPr/>
          </p:nvSpPr>
          <p:spPr>
            <a:xfrm>
              <a:off x="1349999" y="796499"/>
              <a:ext cx="0" cy="198120"/>
            </a:xfrm>
            <a:custGeom>
              <a:avLst/>
              <a:gdLst/>
              <a:ahLst/>
              <a:cxnLst/>
              <a:rect l="l" t="t" r="r" b="b"/>
              <a:pathLst>
                <a:path w="0" h="198119">
                  <a:moveTo>
                    <a:pt x="0" y="198005"/>
                  </a:moveTo>
                  <a:lnTo>
                    <a:pt x="0" y="0"/>
                  </a:lnTo>
                </a:path>
              </a:pathLst>
            </a:custGeom>
            <a:ln w="9004">
              <a:solidFill>
                <a:srgbClr val="FFFFFF"/>
              </a:solidFill>
            </a:ln>
          </p:spPr>
          <p:txBody>
            <a:bodyPr wrap="square" lIns="0" tIns="0" rIns="0" bIns="0" rtlCol="0"/>
            <a:lstStyle/>
            <a:p/>
          </p:txBody>
        </p:sp>
        <p:sp>
          <p:nvSpPr>
            <p:cNvPr id="64" name="object 64" descr=""/>
            <p:cNvSpPr/>
            <p:nvPr/>
          </p:nvSpPr>
          <p:spPr>
            <a:xfrm>
              <a:off x="2717999" y="796499"/>
              <a:ext cx="0" cy="198120"/>
            </a:xfrm>
            <a:custGeom>
              <a:avLst/>
              <a:gdLst/>
              <a:ahLst/>
              <a:cxnLst/>
              <a:rect l="l" t="t" r="r" b="b"/>
              <a:pathLst>
                <a:path w="0" h="198119">
                  <a:moveTo>
                    <a:pt x="0" y="198005"/>
                  </a:moveTo>
                  <a:lnTo>
                    <a:pt x="0" y="0"/>
                  </a:lnTo>
                </a:path>
              </a:pathLst>
            </a:custGeom>
            <a:ln w="9004">
              <a:solidFill>
                <a:srgbClr val="FFFFFF"/>
              </a:solidFill>
            </a:ln>
          </p:spPr>
          <p:txBody>
            <a:bodyPr wrap="square" lIns="0" tIns="0" rIns="0" bIns="0" rtlCol="0"/>
            <a:lstStyle/>
            <a:p/>
          </p:txBody>
        </p:sp>
        <p:sp>
          <p:nvSpPr>
            <p:cNvPr id="65" name="object 65" descr=""/>
            <p:cNvSpPr/>
            <p:nvPr/>
          </p:nvSpPr>
          <p:spPr>
            <a:xfrm>
              <a:off x="5777999" y="796499"/>
              <a:ext cx="0" cy="198120"/>
            </a:xfrm>
            <a:custGeom>
              <a:avLst/>
              <a:gdLst/>
              <a:ahLst/>
              <a:cxnLst/>
              <a:rect l="l" t="t" r="r" b="b"/>
              <a:pathLst>
                <a:path w="0" h="198119">
                  <a:moveTo>
                    <a:pt x="0" y="198005"/>
                  </a:moveTo>
                  <a:lnTo>
                    <a:pt x="0" y="0"/>
                  </a:lnTo>
                </a:path>
              </a:pathLst>
            </a:custGeom>
            <a:ln w="9004">
              <a:solidFill>
                <a:srgbClr val="FFFFFF"/>
              </a:solidFill>
            </a:ln>
          </p:spPr>
          <p:txBody>
            <a:bodyPr wrap="square" lIns="0" tIns="0" rIns="0" bIns="0" rtlCol="0"/>
            <a:lstStyle/>
            <a:p/>
          </p:txBody>
        </p:sp>
        <p:sp>
          <p:nvSpPr>
            <p:cNvPr id="66" name="object 66" descr=""/>
            <p:cNvSpPr/>
            <p:nvPr/>
          </p:nvSpPr>
          <p:spPr>
            <a:xfrm>
              <a:off x="1349999" y="994507"/>
              <a:ext cx="0" cy="342265"/>
            </a:xfrm>
            <a:custGeom>
              <a:avLst/>
              <a:gdLst/>
              <a:ahLst/>
              <a:cxnLst/>
              <a:rect l="l" t="t" r="r" b="b"/>
              <a:pathLst>
                <a:path w="0" h="342265">
                  <a:moveTo>
                    <a:pt x="0" y="341998"/>
                  </a:moveTo>
                  <a:lnTo>
                    <a:pt x="0" y="0"/>
                  </a:lnTo>
                </a:path>
              </a:pathLst>
            </a:custGeom>
            <a:ln w="9004">
              <a:solidFill>
                <a:srgbClr val="FFFFFF"/>
              </a:solidFill>
            </a:ln>
          </p:spPr>
          <p:txBody>
            <a:bodyPr wrap="square" lIns="0" tIns="0" rIns="0" bIns="0" rtlCol="0"/>
            <a:lstStyle/>
            <a:p/>
          </p:txBody>
        </p:sp>
        <p:sp>
          <p:nvSpPr>
            <p:cNvPr id="67" name="object 67" descr=""/>
            <p:cNvSpPr/>
            <p:nvPr/>
          </p:nvSpPr>
          <p:spPr>
            <a:xfrm>
              <a:off x="2717999" y="994507"/>
              <a:ext cx="0" cy="342265"/>
            </a:xfrm>
            <a:custGeom>
              <a:avLst/>
              <a:gdLst/>
              <a:ahLst/>
              <a:cxnLst/>
              <a:rect l="l" t="t" r="r" b="b"/>
              <a:pathLst>
                <a:path w="0" h="342265">
                  <a:moveTo>
                    <a:pt x="0" y="341998"/>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5777999" y="994507"/>
              <a:ext cx="0" cy="342265"/>
            </a:xfrm>
            <a:custGeom>
              <a:avLst/>
              <a:gdLst/>
              <a:ahLst/>
              <a:cxnLst/>
              <a:rect l="l" t="t" r="r" b="b"/>
              <a:pathLst>
                <a:path w="0" h="342265">
                  <a:moveTo>
                    <a:pt x="0" y="341998"/>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1349999" y="1336505"/>
              <a:ext cx="0" cy="216535"/>
            </a:xfrm>
            <a:custGeom>
              <a:avLst/>
              <a:gdLst/>
              <a:ahLst/>
              <a:cxnLst/>
              <a:rect l="l" t="t" r="r" b="b"/>
              <a:pathLst>
                <a:path w="0" h="216534">
                  <a:moveTo>
                    <a:pt x="0" y="216001"/>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2717999" y="1336505"/>
              <a:ext cx="0" cy="216535"/>
            </a:xfrm>
            <a:custGeom>
              <a:avLst/>
              <a:gdLst/>
              <a:ahLst/>
              <a:cxnLst/>
              <a:rect l="l" t="t" r="r" b="b"/>
              <a:pathLst>
                <a:path w="0" h="216534">
                  <a:moveTo>
                    <a:pt x="0" y="216001"/>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5777999" y="1336505"/>
              <a:ext cx="0" cy="216535"/>
            </a:xfrm>
            <a:custGeom>
              <a:avLst/>
              <a:gdLst/>
              <a:ahLst/>
              <a:cxnLst/>
              <a:rect l="l" t="t" r="r" b="b"/>
              <a:pathLst>
                <a:path w="0" h="216534">
                  <a:moveTo>
                    <a:pt x="0" y="216001"/>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349999" y="1552507"/>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2717999" y="1552507"/>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74" name="object 74" descr=""/>
            <p:cNvSpPr/>
            <p:nvPr/>
          </p:nvSpPr>
          <p:spPr>
            <a:xfrm>
              <a:off x="5777999" y="1552507"/>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75" name="object 75" descr=""/>
            <p:cNvSpPr/>
            <p:nvPr/>
          </p:nvSpPr>
          <p:spPr>
            <a:xfrm>
              <a:off x="1349999" y="1894511"/>
              <a:ext cx="0" cy="467995"/>
            </a:xfrm>
            <a:custGeom>
              <a:avLst/>
              <a:gdLst/>
              <a:ahLst/>
              <a:cxnLst/>
              <a:rect l="l" t="t" r="r" b="b"/>
              <a:pathLst>
                <a:path w="0" h="467994">
                  <a:moveTo>
                    <a:pt x="0" y="467995"/>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2717999" y="1894511"/>
              <a:ext cx="0" cy="467995"/>
            </a:xfrm>
            <a:custGeom>
              <a:avLst/>
              <a:gdLst/>
              <a:ahLst/>
              <a:cxnLst/>
              <a:rect l="l" t="t" r="r" b="b"/>
              <a:pathLst>
                <a:path w="0" h="467994">
                  <a:moveTo>
                    <a:pt x="0" y="467995"/>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5777999" y="1894511"/>
              <a:ext cx="0" cy="467995"/>
            </a:xfrm>
            <a:custGeom>
              <a:avLst/>
              <a:gdLst/>
              <a:ahLst/>
              <a:cxnLst/>
              <a:rect l="l" t="t" r="r" b="b"/>
              <a:pathLst>
                <a:path w="0" h="467994">
                  <a:moveTo>
                    <a:pt x="0" y="467995"/>
                  </a:moveTo>
                  <a:lnTo>
                    <a:pt x="0" y="0"/>
                  </a:lnTo>
                </a:path>
              </a:pathLst>
            </a:custGeom>
            <a:ln w="9004">
              <a:solidFill>
                <a:srgbClr val="FFFFFF"/>
              </a:solidFill>
            </a:ln>
          </p:spPr>
          <p:txBody>
            <a:bodyPr wrap="square" lIns="0" tIns="0" rIns="0" bIns="0" rtlCol="0"/>
            <a:lstStyle/>
            <a:p/>
          </p:txBody>
        </p:sp>
        <p:sp>
          <p:nvSpPr>
            <p:cNvPr id="78" name="object 78" descr=""/>
            <p:cNvSpPr/>
            <p:nvPr/>
          </p:nvSpPr>
          <p:spPr>
            <a:xfrm>
              <a:off x="1349999" y="2362511"/>
              <a:ext cx="0" cy="467995"/>
            </a:xfrm>
            <a:custGeom>
              <a:avLst/>
              <a:gdLst/>
              <a:ahLst/>
              <a:cxnLst/>
              <a:rect l="l" t="t" r="r" b="b"/>
              <a:pathLst>
                <a:path w="0" h="467994">
                  <a:moveTo>
                    <a:pt x="0" y="467994"/>
                  </a:moveTo>
                  <a:lnTo>
                    <a:pt x="0" y="0"/>
                  </a:lnTo>
                </a:path>
              </a:pathLst>
            </a:custGeom>
            <a:ln w="9004">
              <a:solidFill>
                <a:srgbClr val="FFFFFF"/>
              </a:solidFill>
            </a:ln>
          </p:spPr>
          <p:txBody>
            <a:bodyPr wrap="square" lIns="0" tIns="0" rIns="0" bIns="0" rtlCol="0"/>
            <a:lstStyle/>
            <a:p/>
          </p:txBody>
        </p:sp>
        <p:sp>
          <p:nvSpPr>
            <p:cNvPr id="79" name="object 79" descr=""/>
            <p:cNvSpPr/>
            <p:nvPr/>
          </p:nvSpPr>
          <p:spPr>
            <a:xfrm>
              <a:off x="2717999" y="2362511"/>
              <a:ext cx="0" cy="467995"/>
            </a:xfrm>
            <a:custGeom>
              <a:avLst/>
              <a:gdLst/>
              <a:ahLst/>
              <a:cxnLst/>
              <a:rect l="l" t="t" r="r" b="b"/>
              <a:pathLst>
                <a:path w="0" h="467994">
                  <a:moveTo>
                    <a:pt x="0" y="467994"/>
                  </a:moveTo>
                  <a:lnTo>
                    <a:pt x="0" y="0"/>
                  </a:lnTo>
                </a:path>
              </a:pathLst>
            </a:custGeom>
            <a:ln w="9004">
              <a:solidFill>
                <a:srgbClr val="FFFFFF"/>
              </a:solidFill>
            </a:ln>
          </p:spPr>
          <p:txBody>
            <a:bodyPr wrap="square" lIns="0" tIns="0" rIns="0" bIns="0" rtlCol="0"/>
            <a:lstStyle/>
            <a:p/>
          </p:txBody>
        </p:sp>
        <p:sp>
          <p:nvSpPr>
            <p:cNvPr id="80" name="object 80" descr=""/>
            <p:cNvSpPr/>
            <p:nvPr/>
          </p:nvSpPr>
          <p:spPr>
            <a:xfrm>
              <a:off x="5777999" y="2362511"/>
              <a:ext cx="0" cy="467995"/>
            </a:xfrm>
            <a:custGeom>
              <a:avLst/>
              <a:gdLst/>
              <a:ahLst/>
              <a:cxnLst/>
              <a:rect l="l" t="t" r="r" b="b"/>
              <a:pathLst>
                <a:path w="0" h="467994">
                  <a:moveTo>
                    <a:pt x="0" y="467994"/>
                  </a:moveTo>
                  <a:lnTo>
                    <a:pt x="0" y="0"/>
                  </a:lnTo>
                </a:path>
              </a:pathLst>
            </a:custGeom>
            <a:ln w="9004">
              <a:solidFill>
                <a:srgbClr val="FFFFFF"/>
              </a:solidFill>
            </a:ln>
          </p:spPr>
          <p:txBody>
            <a:bodyPr wrap="square" lIns="0" tIns="0" rIns="0" bIns="0" rtlCol="0"/>
            <a:lstStyle/>
            <a:p/>
          </p:txBody>
        </p:sp>
        <p:sp>
          <p:nvSpPr>
            <p:cNvPr id="81" name="object 81" descr=""/>
            <p:cNvSpPr/>
            <p:nvPr/>
          </p:nvSpPr>
          <p:spPr>
            <a:xfrm>
              <a:off x="1349999" y="2830511"/>
              <a:ext cx="0" cy="1530350"/>
            </a:xfrm>
            <a:custGeom>
              <a:avLst/>
              <a:gdLst/>
              <a:ahLst/>
              <a:cxnLst/>
              <a:rect l="l" t="t" r="r" b="b"/>
              <a:pathLst>
                <a:path w="0" h="1530350">
                  <a:moveTo>
                    <a:pt x="0" y="1529994"/>
                  </a:moveTo>
                  <a:lnTo>
                    <a:pt x="0" y="0"/>
                  </a:lnTo>
                </a:path>
              </a:pathLst>
            </a:custGeom>
            <a:ln w="9004">
              <a:solidFill>
                <a:srgbClr val="FFFFFF"/>
              </a:solidFill>
            </a:ln>
          </p:spPr>
          <p:txBody>
            <a:bodyPr wrap="square" lIns="0" tIns="0" rIns="0" bIns="0" rtlCol="0"/>
            <a:lstStyle/>
            <a:p/>
          </p:txBody>
        </p:sp>
        <p:sp>
          <p:nvSpPr>
            <p:cNvPr id="82" name="object 82" descr=""/>
            <p:cNvSpPr/>
            <p:nvPr/>
          </p:nvSpPr>
          <p:spPr>
            <a:xfrm>
              <a:off x="2717999" y="2830511"/>
              <a:ext cx="0" cy="1530350"/>
            </a:xfrm>
            <a:custGeom>
              <a:avLst/>
              <a:gdLst/>
              <a:ahLst/>
              <a:cxnLst/>
              <a:rect l="l" t="t" r="r" b="b"/>
              <a:pathLst>
                <a:path w="0" h="1530350">
                  <a:moveTo>
                    <a:pt x="0" y="1529994"/>
                  </a:moveTo>
                  <a:lnTo>
                    <a:pt x="0" y="0"/>
                  </a:lnTo>
                </a:path>
              </a:pathLst>
            </a:custGeom>
            <a:ln w="9004">
              <a:solidFill>
                <a:srgbClr val="FFFFFF"/>
              </a:solidFill>
            </a:ln>
          </p:spPr>
          <p:txBody>
            <a:bodyPr wrap="square" lIns="0" tIns="0" rIns="0" bIns="0" rtlCol="0"/>
            <a:lstStyle/>
            <a:p/>
          </p:txBody>
        </p:sp>
        <p:sp>
          <p:nvSpPr>
            <p:cNvPr id="83" name="object 83" descr=""/>
            <p:cNvSpPr/>
            <p:nvPr/>
          </p:nvSpPr>
          <p:spPr>
            <a:xfrm>
              <a:off x="5777999" y="2830511"/>
              <a:ext cx="0" cy="1530350"/>
            </a:xfrm>
            <a:custGeom>
              <a:avLst/>
              <a:gdLst/>
              <a:ahLst/>
              <a:cxnLst/>
              <a:rect l="l" t="t" r="r" b="b"/>
              <a:pathLst>
                <a:path w="0" h="1530350">
                  <a:moveTo>
                    <a:pt x="0" y="1529994"/>
                  </a:moveTo>
                  <a:lnTo>
                    <a:pt x="0" y="0"/>
                  </a:lnTo>
                </a:path>
              </a:pathLst>
            </a:custGeom>
            <a:ln w="9004">
              <a:solidFill>
                <a:srgbClr val="FFFFFF"/>
              </a:solidFill>
            </a:ln>
          </p:spPr>
          <p:txBody>
            <a:bodyPr wrap="square" lIns="0" tIns="0" rIns="0" bIns="0" rtlCol="0"/>
            <a:lstStyle/>
            <a:p/>
          </p:txBody>
        </p:sp>
        <p:sp>
          <p:nvSpPr>
            <p:cNvPr id="84" name="object 84" descr=""/>
            <p:cNvSpPr/>
            <p:nvPr/>
          </p:nvSpPr>
          <p:spPr>
            <a:xfrm>
              <a:off x="1349999" y="4360509"/>
              <a:ext cx="0" cy="603250"/>
            </a:xfrm>
            <a:custGeom>
              <a:avLst/>
              <a:gdLst/>
              <a:ahLst/>
              <a:cxnLst/>
              <a:rect l="l" t="t" r="r" b="b"/>
              <a:pathLst>
                <a:path w="0" h="603250">
                  <a:moveTo>
                    <a:pt x="0" y="602995"/>
                  </a:moveTo>
                  <a:lnTo>
                    <a:pt x="0" y="0"/>
                  </a:lnTo>
                </a:path>
              </a:pathLst>
            </a:custGeom>
            <a:ln w="9004">
              <a:solidFill>
                <a:srgbClr val="FFFFFF"/>
              </a:solidFill>
            </a:ln>
          </p:spPr>
          <p:txBody>
            <a:bodyPr wrap="square" lIns="0" tIns="0" rIns="0" bIns="0" rtlCol="0"/>
            <a:lstStyle/>
            <a:p/>
          </p:txBody>
        </p:sp>
        <p:sp>
          <p:nvSpPr>
            <p:cNvPr id="85" name="object 85" descr=""/>
            <p:cNvSpPr/>
            <p:nvPr/>
          </p:nvSpPr>
          <p:spPr>
            <a:xfrm>
              <a:off x="2717999" y="4360509"/>
              <a:ext cx="0" cy="603250"/>
            </a:xfrm>
            <a:custGeom>
              <a:avLst/>
              <a:gdLst/>
              <a:ahLst/>
              <a:cxnLst/>
              <a:rect l="l" t="t" r="r" b="b"/>
              <a:pathLst>
                <a:path w="0" h="603250">
                  <a:moveTo>
                    <a:pt x="0" y="602995"/>
                  </a:moveTo>
                  <a:lnTo>
                    <a:pt x="0" y="0"/>
                  </a:lnTo>
                </a:path>
              </a:pathLst>
            </a:custGeom>
            <a:ln w="9004">
              <a:solidFill>
                <a:srgbClr val="FFFFFF"/>
              </a:solidFill>
            </a:ln>
          </p:spPr>
          <p:txBody>
            <a:bodyPr wrap="square" lIns="0" tIns="0" rIns="0" bIns="0" rtlCol="0"/>
            <a:lstStyle/>
            <a:p/>
          </p:txBody>
        </p:sp>
        <p:sp>
          <p:nvSpPr>
            <p:cNvPr id="86" name="object 86" descr=""/>
            <p:cNvSpPr/>
            <p:nvPr/>
          </p:nvSpPr>
          <p:spPr>
            <a:xfrm>
              <a:off x="5777999" y="4360509"/>
              <a:ext cx="0" cy="603250"/>
            </a:xfrm>
            <a:custGeom>
              <a:avLst/>
              <a:gdLst/>
              <a:ahLst/>
              <a:cxnLst/>
              <a:rect l="l" t="t" r="r" b="b"/>
              <a:pathLst>
                <a:path w="0" h="603250">
                  <a:moveTo>
                    <a:pt x="0" y="602995"/>
                  </a:moveTo>
                  <a:lnTo>
                    <a:pt x="0" y="0"/>
                  </a:lnTo>
                </a:path>
              </a:pathLst>
            </a:custGeom>
            <a:ln w="9004">
              <a:solidFill>
                <a:srgbClr val="FFFFFF"/>
              </a:solidFill>
            </a:ln>
          </p:spPr>
          <p:txBody>
            <a:bodyPr wrap="square" lIns="0" tIns="0" rIns="0" bIns="0" rtlCol="0"/>
            <a:lstStyle/>
            <a:p/>
          </p:txBody>
        </p:sp>
        <p:sp>
          <p:nvSpPr>
            <p:cNvPr id="87" name="object 87" descr=""/>
            <p:cNvSpPr/>
            <p:nvPr/>
          </p:nvSpPr>
          <p:spPr>
            <a:xfrm>
              <a:off x="271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88" name="object 88" descr=""/>
            <p:cNvSpPr/>
            <p:nvPr/>
          </p:nvSpPr>
          <p:spPr>
            <a:xfrm>
              <a:off x="577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89" name="object 89" descr=""/>
            <p:cNvSpPr/>
            <p:nvPr/>
          </p:nvSpPr>
          <p:spPr>
            <a:xfrm>
              <a:off x="1349999" y="598909"/>
              <a:ext cx="0" cy="179070"/>
            </a:xfrm>
            <a:custGeom>
              <a:avLst/>
              <a:gdLst/>
              <a:ahLst/>
              <a:cxnLst/>
              <a:rect l="l" t="t" r="r" b="b"/>
              <a:pathLst>
                <a:path w="0" h="179070">
                  <a:moveTo>
                    <a:pt x="0" y="178777"/>
                  </a:moveTo>
                  <a:lnTo>
                    <a:pt x="0" y="0"/>
                  </a:lnTo>
                </a:path>
              </a:pathLst>
            </a:custGeom>
            <a:ln w="9004">
              <a:solidFill>
                <a:srgbClr val="BCBEC0"/>
              </a:solidFill>
              <a:prstDash val="dot"/>
            </a:ln>
          </p:spPr>
          <p:txBody>
            <a:bodyPr wrap="square" lIns="0" tIns="0" rIns="0" bIns="0" rtlCol="0"/>
            <a:lstStyle/>
            <a:p/>
          </p:txBody>
        </p:sp>
        <p:sp>
          <p:nvSpPr>
            <p:cNvPr id="90" name="object 90" descr=""/>
            <p:cNvSpPr/>
            <p:nvPr/>
          </p:nvSpPr>
          <p:spPr>
            <a:xfrm>
              <a:off x="1345488" y="585012"/>
              <a:ext cx="9525" cy="216535"/>
            </a:xfrm>
            <a:custGeom>
              <a:avLst/>
              <a:gdLst/>
              <a:ahLst/>
              <a:cxnLst/>
              <a:rect l="l" t="t" r="r" b="b"/>
              <a:pathLst>
                <a:path w="9525" h="216534">
                  <a:moveTo>
                    <a:pt x="9004" y="211493"/>
                  </a:moveTo>
                  <a:lnTo>
                    <a:pt x="7683" y="208318"/>
                  </a:lnTo>
                  <a:lnTo>
                    <a:pt x="4508" y="206997"/>
                  </a:lnTo>
                  <a:lnTo>
                    <a:pt x="1320" y="208318"/>
                  </a:lnTo>
                  <a:lnTo>
                    <a:pt x="0" y="211493"/>
                  </a:lnTo>
                  <a:lnTo>
                    <a:pt x="1320" y="214680"/>
                  </a:lnTo>
                  <a:lnTo>
                    <a:pt x="4508" y="216001"/>
                  </a:lnTo>
                  <a:lnTo>
                    <a:pt x="7683" y="214680"/>
                  </a:lnTo>
                  <a:lnTo>
                    <a:pt x="9004" y="211493"/>
                  </a:lnTo>
                  <a:close/>
                </a:path>
                <a:path w="9525" h="216534">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91" name="object 91" descr=""/>
            <p:cNvSpPr/>
            <p:nvPr/>
          </p:nvSpPr>
          <p:spPr>
            <a:xfrm>
              <a:off x="2717999" y="598909"/>
              <a:ext cx="0" cy="179070"/>
            </a:xfrm>
            <a:custGeom>
              <a:avLst/>
              <a:gdLst/>
              <a:ahLst/>
              <a:cxnLst/>
              <a:rect l="l" t="t" r="r" b="b"/>
              <a:pathLst>
                <a:path w="0" h="179070">
                  <a:moveTo>
                    <a:pt x="0" y="178777"/>
                  </a:moveTo>
                  <a:lnTo>
                    <a:pt x="0" y="0"/>
                  </a:lnTo>
                </a:path>
              </a:pathLst>
            </a:custGeom>
            <a:ln w="9004">
              <a:solidFill>
                <a:srgbClr val="BCBEC0"/>
              </a:solidFill>
              <a:prstDash val="dot"/>
            </a:ln>
          </p:spPr>
          <p:txBody>
            <a:bodyPr wrap="square" lIns="0" tIns="0" rIns="0" bIns="0" rtlCol="0"/>
            <a:lstStyle/>
            <a:p/>
          </p:txBody>
        </p:sp>
        <p:sp>
          <p:nvSpPr>
            <p:cNvPr id="92" name="object 92" descr=""/>
            <p:cNvSpPr/>
            <p:nvPr/>
          </p:nvSpPr>
          <p:spPr>
            <a:xfrm>
              <a:off x="2713494" y="585012"/>
              <a:ext cx="9525" cy="216535"/>
            </a:xfrm>
            <a:custGeom>
              <a:avLst/>
              <a:gdLst/>
              <a:ahLst/>
              <a:cxnLst/>
              <a:rect l="l" t="t" r="r" b="b"/>
              <a:pathLst>
                <a:path w="9525" h="216534">
                  <a:moveTo>
                    <a:pt x="9004" y="211493"/>
                  </a:moveTo>
                  <a:lnTo>
                    <a:pt x="7683" y="208318"/>
                  </a:lnTo>
                  <a:lnTo>
                    <a:pt x="4495" y="206997"/>
                  </a:lnTo>
                  <a:lnTo>
                    <a:pt x="1320" y="208318"/>
                  </a:lnTo>
                  <a:lnTo>
                    <a:pt x="0" y="211493"/>
                  </a:lnTo>
                  <a:lnTo>
                    <a:pt x="1320" y="214680"/>
                  </a:lnTo>
                  <a:lnTo>
                    <a:pt x="4495" y="216001"/>
                  </a:lnTo>
                  <a:lnTo>
                    <a:pt x="7683" y="214680"/>
                  </a:lnTo>
                  <a:lnTo>
                    <a:pt x="9004" y="211493"/>
                  </a:lnTo>
                  <a:close/>
                </a:path>
                <a:path w="9525" h="216534">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93" name="object 93" descr=""/>
            <p:cNvSpPr/>
            <p:nvPr/>
          </p:nvSpPr>
          <p:spPr>
            <a:xfrm>
              <a:off x="5777999" y="598909"/>
              <a:ext cx="0" cy="179070"/>
            </a:xfrm>
            <a:custGeom>
              <a:avLst/>
              <a:gdLst/>
              <a:ahLst/>
              <a:cxnLst/>
              <a:rect l="l" t="t" r="r" b="b"/>
              <a:pathLst>
                <a:path w="0" h="179070">
                  <a:moveTo>
                    <a:pt x="0" y="178777"/>
                  </a:moveTo>
                  <a:lnTo>
                    <a:pt x="0" y="0"/>
                  </a:lnTo>
                </a:path>
              </a:pathLst>
            </a:custGeom>
            <a:ln w="9004">
              <a:solidFill>
                <a:srgbClr val="BCBEC0"/>
              </a:solidFill>
              <a:prstDash val="dot"/>
            </a:ln>
          </p:spPr>
          <p:txBody>
            <a:bodyPr wrap="square" lIns="0" tIns="0" rIns="0" bIns="0" rtlCol="0"/>
            <a:lstStyle/>
            <a:p/>
          </p:txBody>
        </p:sp>
        <p:sp>
          <p:nvSpPr>
            <p:cNvPr id="94" name="object 94" descr=""/>
            <p:cNvSpPr/>
            <p:nvPr/>
          </p:nvSpPr>
          <p:spPr>
            <a:xfrm>
              <a:off x="5773496" y="585012"/>
              <a:ext cx="9525" cy="216535"/>
            </a:xfrm>
            <a:custGeom>
              <a:avLst/>
              <a:gdLst/>
              <a:ahLst/>
              <a:cxnLst/>
              <a:rect l="l" t="t" r="r" b="b"/>
              <a:pathLst>
                <a:path w="9525" h="216534">
                  <a:moveTo>
                    <a:pt x="9004" y="211493"/>
                  </a:moveTo>
                  <a:lnTo>
                    <a:pt x="7683" y="208318"/>
                  </a:lnTo>
                  <a:lnTo>
                    <a:pt x="4495" y="206997"/>
                  </a:lnTo>
                  <a:lnTo>
                    <a:pt x="1308" y="208318"/>
                  </a:lnTo>
                  <a:lnTo>
                    <a:pt x="0" y="211493"/>
                  </a:lnTo>
                  <a:lnTo>
                    <a:pt x="1308" y="214680"/>
                  </a:lnTo>
                  <a:lnTo>
                    <a:pt x="4495" y="216001"/>
                  </a:lnTo>
                  <a:lnTo>
                    <a:pt x="7683" y="214680"/>
                  </a:lnTo>
                  <a:lnTo>
                    <a:pt x="9004" y="211493"/>
                  </a:lnTo>
                  <a:close/>
                </a:path>
                <a:path w="9525" h="216534">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95" name="object 95" descr=""/>
            <p:cNvSpPr/>
            <p:nvPr/>
          </p:nvSpPr>
          <p:spPr>
            <a:xfrm>
              <a:off x="1349999" y="805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96" name="object 96" descr=""/>
            <p:cNvSpPr/>
            <p:nvPr/>
          </p:nvSpPr>
          <p:spPr>
            <a:xfrm>
              <a:off x="1345488" y="791997"/>
              <a:ext cx="9525" cy="207010"/>
            </a:xfrm>
            <a:custGeom>
              <a:avLst/>
              <a:gdLst/>
              <a:ahLst/>
              <a:cxnLst/>
              <a:rect l="l" t="t" r="r" b="b"/>
              <a:pathLst>
                <a:path w="9525" h="207009">
                  <a:moveTo>
                    <a:pt x="9004" y="202514"/>
                  </a:moveTo>
                  <a:lnTo>
                    <a:pt x="7683" y="199326"/>
                  </a:lnTo>
                  <a:lnTo>
                    <a:pt x="4508" y="198005"/>
                  </a:lnTo>
                  <a:lnTo>
                    <a:pt x="1320" y="199326"/>
                  </a:lnTo>
                  <a:lnTo>
                    <a:pt x="0" y="202514"/>
                  </a:lnTo>
                  <a:lnTo>
                    <a:pt x="1320" y="205701"/>
                  </a:lnTo>
                  <a:lnTo>
                    <a:pt x="4508" y="207010"/>
                  </a:lnTo>
                  <a:lnTo>
                    <a:pt x="7683" y="205701"/>
                  </a:lnTo>
                  <a:lnTo>
                    <a:pt x="9004" y="202514"/>
                  </a:lnTo>
                  <a:close/>
                </a:path>
                <a:path w="9525" h="207009">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97" name="object 97" descr=""/>
            <p:cNvSpPr/>
            <p:nvPr/>
          </p:nvSpPr>
          <p:spPr>
            <a:xfrm>
              <a:off x="2717999" y="805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98" name="object 98" descr=""/>
            <p:cNvSpPr/>
            <p:nvPr/>
          </p:nvSpPr>
          <p:spPr>
            <a:xfrm>
              <a:off x="2713494" y="791997"/>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99" name="object 99" descr=""/>
            <p:cNvSpPr/>
            <p:nvPr/>
          </p:nvSpPr>
          <p:spPr>
            <a:xfrm>
              <a:off x="5777999" y="805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00" name="object 100" descr=""/>
            <p:cNvSpPr/>
            <p:nvPr/>
          </p:nvSpPr>
          <p:spPr>
            <a:xfrm>
              <a:off x="5773496" y="791997"/>
              <a:ext cx="9525" cy="207010"/>
            </a:xfrm>
            <a:custGeom>
              <a:avLst/>
              <a:gdLst/>
              <a:ahLst/>
              <a:cxnLst/>
              <a:rect l="l" t="t" r="r" b="b"/>
              <a:pathLst>
                <a:path w="9525" h="207009">
                  <a:moveTo>
                    <a:pt x="9004" y="202514"/>
                  </a:moveTo>
                  <a:lnTo>
                    <a:pt x="7683" y="199326"/>
                  </a:lnTo>
                  <a:lnTo>
                    <a:pt x="4495" y="198005"/>
                  </a:lnTo>
                  <a:lnTo>
                    <a:pt x="1308" y="199326"/>
                  </a:lnTo>
                  <a:lnTo>
                    <a:pt x="0" y="202514"/>
                  </a:lnTo>
                  <a:lnTo>
                    <a:pt x="1308" y="205701"/>
                  </a:lnTo>
                  <a:lnTo>
                    <a:pt x="4495" y="207010"/>
                  </a:lnTo>
                  <a:lnTo>
                    <a:pt x="7683" y="205701"/>
                  </a:lnTo>
                  <a:lnTo>
                    <a:pt x="9004" y="202514"/>
                  </a:lnTo>
                  <a:close/>
                </a:path>
                <a:path w="9525" h="207009">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01" name="object 101" descr=""/>
            <p:cNvSpPr/>
            <p:nvPr/>
          </p:nvSpPr>
          <p:spPr>
            <a:xfrm>
              <a:off x="1349999" y="1003508"/>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02" name="object 102" descr=""/>
            <p:cNvSpPr/>
            <p:nvPr/>
          </p:nvSpPr>
          <p:spPr>
            <a:xfrm>
              <a:off x="1345488" y="990015"/>
              <a:ext cx="9525" cy="351155"/>
            </a:xfrm>
            <a:custGeom>
              <a:avLst/>
              <a:gdLst/>
              <a:ahLst/>
              <a:cxnLst/>
              <a:rect l="l" t="t" r="r" b="b"/>
              <a:pathLst>
                <a:path w="9525" h="351155">
                  <a:moveTo>
                    <a:pt x="9004" y="346494"/>
                  </a:moveTo>
                  <a:lnTo>
                    <a:pt x="7683" y="343319"/>
                  </a:lnTo>
                  <a:lnTo>
                    <a:pt x="4508" y="341998"/>
                  </a:lnTo>
                  <a:lnTo>
                    <a:pt x="1320" y="343319"/>
                  </a:lnTo>
                  <a:lnTo>
                    <a:pt x="0" y="346494"/>
                  </a:lnTo>
                  <a:lnTo>
                    <a:pt x="1320" y="349681"/>
                  </a:lnTo>
                  <a:lnTo>
                    <a:pt x="4508" y="351002"/>
                  </a:lnTo>
                  <a:lnTo>
                    <a:pt x="7683" y="349681"/>
                  </a:lnTo>
                  <a:lnTo>
                    <a:pt x="9004" y="346494"/>
                  </a:lnTo>
                  <a:close/>
                </a:path>
                <a:path w="9525" h="35115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03" name="object 103" descr=""/>
            <p:cNvSpPr/>
            <p:nvPr/>
          </p:nvSpPr>
          <p:spPr>
            <a:xfrm>
              <a:off x="2717999" y="1003508"/>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04" name="object 104" descr=""/>
            <p:cNvSpPr/>
            <p:nvPr/>
          </p:nvSpPr>
          <p:spPr>
            <a:xfrm>
              <a:off x="2713494" y="990015"/>
              <a:ext cx="9525" cy="351155"/>
            </a:xfrm>
            <a:custGeom>
              <a:avLst/>
              <a:gdLst/>
              <a:ahLst/>
              <a:cxnLst/>
              <a:rect l="l" t="t" r="r" b="b"/>
              <a:pathLst>
                <a:path w="9525" h="351155">
                  <a:moveTo>
                    <a:pt x="9004" y="346494"/>
                  </a:moveTo>
                  <a:lnTo>
                    <a:pt x="7683" y="343319"/>
                  </a:lnTo>
                  <a:lnTo>
                    <a:pt x="4495" y="341998"/>
                  </a:lnTo>
                  <a:lnTo>
                    <a:pt x="1320" y="343319"/>
                  </a:lnTo>
                  <a:lnTo>
                    <a:pt x="0" y="346494"/>
                  </a:lnTo>
                  <a:lnTo>
                    <a:pt x="1320" y="349681"/>
                  </a:lnTo>
                  <a:lnTo>
                    <a:pt x="4495" y="351002"/>
                  </a:lnTo>
                  <a:lnTo>
                    <a:pt x="7683" y="349681"/>
                  </a:lnTo>
                  <a:lnTo>
                    <a:pt x="9004" y="346494"/>
                  </a:lnTo>
                  <a:close/>
                </a:path>
                <a:path w="9525" h="35115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05" name="object 105" descr=""/>
            <p:cNvSpPr/>
            <p:nvPr/>
          </p:nvSpPr>
          <p:spPr>
            <a:xfrm>
              <a:off x="5777999" y="1003508"/>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06" name="object 106" descr=""/>
            <p:cNvSpPr/>
            <p:nvPr/>
          </p:nvSpPr>
          <p:spPr>
            <a:xfrm>
              <a:off x="5773496" y="990015"/>
              <a:ext cx="9525" cy="351155"/>
            </a:xfrm>
            <a:custGeom>
              <a:avLst/>
              <a:gdLst/>
              <a:ahLst/>
              <a:cxnLst/>
              <a:rect l="l" t="t" r="r" b="b"/>
              <a:pathLst>
                <a:path w="9525" h="351155">
                  <a:moveTo>
                    <a:pt x="9004" y="346494"/>
                  </a:moveTo>
                  <a:lnTo>
                    <a:pt x="7683" y="343319"/>
                  </a:lnTo>
                  <a:lnTo>
                    <a:pt x="4495" y="341998"/>
                  </a:lnTo>
                  <a:lnTo>
                    <a:pt x="1308" y="343319"/>
                  </a:lnTo>
                  <a:lnTo>
                    <a:pt x="0" y="346494"/>
                  </a:lnTo>
                  <a:lnTo>
                    <a:pt x="1308" y="349681"/>
                  </a:lnTo>
                  <a:lnTo>
                    <a:pt x="4495" y="351002"/>
                  </a:lnTo>
                  <a:lnTo>
                    <a:pt x="7683" y="349681"/>
                  </a:lnTo>
                  <a:lnTo>
                    <a:pt x="9004" y="346494"/>
                  </a:lnTo>
                  <a:close/>
                </a:path>
                <a:path w="9525" h="351155">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07" name="object 107" descr=""/>
            <p:cNvSpPr/>
            <p:nvPr/>
          </p:nvSpPr>
          <p:spPr>
            <a:xfrm>
              <a:off x="1349999" y="1345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08" name="object 108" descr=""/>
            <p:cNvSpPr/>
            <p:nvPr/>
          </p:nvSpPr>
          <p:spPr>
            <a:xfrm>
              <a:off x="1345488" y="1332014"/>
              <a:ext cx="9525" cy="225425"/>
            </a:xfrm>
            <a:custGeom>
              <a:avLst/>
              <a:gdLst/>
              <a:ahLst/>
              <a:cxnLst/>
              <a:rect l="l" t="t" r="r" b="b"/>
              <a:pathLst>
                <a:path w="9525" h="225425">
                  <a:moveTo>
                    <a:pt x="9004" y="220497"/>
                  </a:moveTo>
                  <a:lnTo>
                    <a:pt x="7683" y="217309"/>
                  </a:lnTo>
                  <a:lnTo>
                    <a:pt x="4508" y="216001"/>
                  </a:lnTo>
                  <a:lnTo>
                    <a:pt x="1320" y="217309"/>
                  </a:lnTo>
                  <a:lnTo>
                    <a:pt x="0" y="220497"/>
                  </a:lnTo>
                  <a:lnTo>
                    <a:pt x="1320" y="223685"/>
                  </a:lnTo>
                  <a:lnTo>
                    <a:pt x="4508" y="225005"/>
                  </a:lnTo>
                  <a:lnTo>
                    <a:pt x="7683" y="223685"/>
                  </a:lnTo>
                  <a:lnTo>
                    <a:pt x="9004" y="220497"/>
                  </a:lnTo>
                  <a:close/>
                </a:path>
                <a:path w="9525" h="225425">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09" name="object 109" descr=""/>
            <p:cNvSpPr/>
            <p:nvPr/>
          </p:nvSpPr>
          <p:spPr>
            <a:xfrm>
              <a:off x="2717999" y="1345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10" name="object 110" descr=""/>
            <p:cNvSpPr/>
            <p:nvPr/>
          </p:nvSpPr>
          <p:spPr>
            <a:xfrm>
              <a:off x="2713494" y="1332014"/>
              <a:ext cx="9525" cy="225425"/>
            </a:xfrm>
            <a:custGeom>
              <a:avLst/>
              <a:gdLst/>
              <a:ahLst/>
              <a:cxnLst/>
              <a:rect l="l" t="t" r="r" b="b"/>
              <a:pathLst>
                <a:path w="9525" h="225425">
                  <a:moveTo>
                    <a:pt x="9004" y="220497"/>
                  </a:moveTo>
                  <a:lnTo>
                    <a:pt x="7683" y="217309"/>
                  </a:lnTo>
                  <a:lnTo>
                    <a:pt x="4495" y="216001"/>
                  </a:lnTo>
                  <a:lnTo>
                    <a:pt x="1320" y="217309"/>
                  </a:lnTo>
                  <a:lnTo>
                    <a:pt x="0" y="220497"/>
                  </a:lnTo>
                  <a:lnTo>
                    <a:pt x="1320" y="223685"/>
                  </a:lnTo>
                  <a:lnTo>
                    <a:pt x="4495" y="225005"/>
                  </a:lnTo>
                  <a:lnTo>
                    <a:pt x="7683" y="223685"/>
                  </a:lnTo>
                  <a:lnTo>
                    <a:pt x="9004" y="220497"/>
                  </a:lnTo>
                  <a:close/>
                </a:path>
                <a:path w="9525" h="225425">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1" name="object 111" descr=""/>
            <p:cNvSpPr/>
            <p:nvPr/>
          </p:nvSpPr>
          <p:spPr>
            <a:xfrm>
              <a:off x="5777999" y="1345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12" name="object 112" descr=""/>
            <p:cNvSpPr/>
            <p:nvPr/>
          </p:nvSpPr>
          <p:spPr>
            <a:xfrm>
              <a:off x="5773496" y="1332014"/>
              <a:ext cx="9525" cy="225425"/>
            </a:xfrm>
            <a:custGeom>
              <a:avLst/>
              <a:gdLst/>
              <a:ahLst/>
              <a:cxnLst/>
              <a:rect l="l" t="t" r="r" b="b"/>
              <a:pathLst>
                <a:path w="9525" h="225425">
                  <a:moveTo>
                    <a:pt x="9004" y="220497"/>
                  </a:moveTo>
                  <a:lnTo>
                    <a:pt x="7683" y="217309"/>
                  </a:lnTo>
                  <a:lnTo>
                    <a:pt x="4495" y="216001"/>
                  </a:lnTo>
                  <a:lnTo>
                    <a:pt x="1308" y="217309"/>
                  </a:lnTo>
                  <a:lnTo>
                    <a:pt x="0" y="220497"/>
                  </a:lnTo>
                  <a:lnTo>
                    <a:pt x="1308" y="223685"/>
                  </a:lnTo>
                  <a:lnTo>
                    <a:pt x="4495" y="225005"/>
                  </a:lnTo>
                  <a:lnTo>
                    <a:pt x="7683" y="223685"/>
                  </a:lnTo>
                  <a:lnTo>
                    <a:pt x="9004" y="220497"/>
                  </a:lnTo>
                  <a:close/>
                </a:path>
                <a:path w="9525" h="225425">
                  <a:moveTo>
                    <a:pt x="9004" y="4495"/>
                  </a:moveTo>
                  <a:lnTo>
                    <a:pt x="7683" y="1308"/>
                  </a:lnTo>
                  <a:lnTo>
                    <a:pt x="4495" y="0"/>
                  </a:lnTo>
                  <a:lnTo>
                    <a:pt x="1308" y="1308"/>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3" name="object 113" descr=""/>
            <p:cNvSpPr/>
            <p:nvPr/>
          </p:nvSpPr>
          <p:spPr>
            <a:xfrm>
              <a:off x="1349999" y="1561508"/>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14" name="object 114" descr=""/>
            <p:cNvSpPr/>
            <p:nvPr/>
          </p:nvSpPr>
          <p:spPr>
            <a:xfrm>
              <a:off x="1345488" y="1548015"/>
              <a:ext cx="9525" cy="351155"/>
            </a:xfrm>
            <a:custGeom>
              <a:avLst/>
              <a:gdLst/>
              <a:ahLst/>
              <a:cxnLst/>
              <a:rect l="l" t="t" r="r" b="b"/>
              <a:pathLst>
                <a:path w="9525" h="351155">
                  <a:moveTo>
                    <a:pt x="9004" y="346494"/>
                  </a:moveTo>
                  <a:lnTo>
                    <a:pt x="7683" y="343319"/>
                  </a:lnTo>
                  <a:lnTo>
                    <a:pt x="4508" y="341998"/>
                  </a:lnTo>
                  <a:lnTo>
                    <a:pt x="1320" y="343319"/>
                  </a:lnTo>
                  <a:lnTo>
                    <a:pt x="0" y="346494"/>
                  </a:lnTo>
                  <a:lnTo>
                    <a:pt x="1320" y="349681"/>
                  </a:lnTo>
                  <a:lnTo>
                    <a:pt x="4508" y="351002"/>
                  </a:lnTo>
                  <a:lnTo>
                    <a:pt x="7683" y="349681"/>
                  </a:lnTo>
                  <a:lnTo>
                    <a:pt x="9004" y="346494"/>
                  </a:lnTo>
                  <a:close/>
                </a:path>
                <a:path w="9525" h="35115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15" name="object 115" descr=""/>
            <p:cNvSpPr/>
            <p:nvPr/>
          </p:nvSpPr>
          <p:spPr>
            <a:xfrm>
              <a:off x="2717999" y="1561508"/>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16" name="object 116" descr=""/>
            <p:cNvSpPr/>
            <p:nvPr/>
          </p:nvSpPr>
          <p:spPr>
            <a:xfrm>
              <a:off x="2713494" y="1548015"/>
              <a:ext cx="9525" cy="351155"/>
            </a:xfrm>
            <a:custGeom>
              <a:avLst/>
              <a:gdLst/>
              <a:ahLst/>
              <a:cxnLst/>
              <a:rect l="l" t="t" r="r" b="b"/>
              <a:pathLst>
                <a:path w="9525" h="351155">
                  <a:moveTo>
                    <a:pt x="9004" y="346494"/>
                  </a:moveTo>
                  <a:lnTo>
                    <a:pt x="7683" y="343319"/>
                  </a:lnTo>
                  <a:lnTo>
                    <a:pt x="4495" y="341998"/>
                  </a:lnTo>
                  <a:lnTo>
                    <a:pt x="1320" y="343319"/>
                  </a:lnTo>
                  <a:lnTo>
                    <a:pt x="0" y="346494"/>
                  </a:lnTo>
                  <a:lnTo>
                    <a:pt x="1320" y="349681"/>
                  </a:lnTo>
                  <a:lnTo>
                    <a:pt x="4495" y="351002"/>
                  </a:lnTo>
                  <a:lnTo>
                    <a:pt x="7683" y="349681"/>
                  </a:lnTo>
                  <a:lnTo>
                    <a:pt x="9004" y="346494"/>
                  </a:lnTo>
                  <a:close/>
                </a:path>
                <a:path w="9525" h="35115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7" name="object 117" descr=""/>
            <p:cNvSpPr/>
            <p:nvPr/>
          </p:nvSpPr>
          <p:spPr>
            <a:xfrm>
              <a:off x="5777999" y="1561508"/>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18" name="object 118" descr=""/>
            <p:cNvSpPr/>
            <p:nvPr/>
          </p:nvSpPr>
          <p:spPr>
            <a:xfrm>
              <a:off x="5773496" y="1548015"/>
              <a:ext cx="9525" cy="351155"/>
            </a:xfrm>
            <a:custGeom>
              <a:avLst/>
              <a:gdLst/>
              <a:ahLst/>
              <a:cxnLst/>
              <a:rect l="l" t="t" r="r" b="b"/>
              <a:pathLst>
                <a:path w="9525" h="351155">
                  <a:moveTo>
                    <a:pt x="9004" y="346494"/>
                  </a:moveTo>
                  <a:lnTo>
                    <a:pt x="7683" y="343319"/>
                  </a:lnTo>
                  <a:lnTo>
                    <a:pt x="4495" y="341998"/>
                  </a:lnTo>
                  <a:lnTo>
                    <a:pt x="1308" y="343319"/>
                  </a:lnTo>
                  <a:lnTo>
                    <a:pt x="0" y="346494"/>
                  </a:lnTo>
                  <a:lnTo>
                    <a:pt x="1308" y="349681"/>
                  </a:lnTo>
                  <a:lnTo>
                    <a:pt x="4495" y="351002"/>
                  </a:lnTo>
                  <a:lnTo>
                    <a:pt x="7683" y="349681"/>
                  </a:lnTo>
                  <a:lnTo>
                    <a:pt x="9004" y="346494"/>
                  </a:lnTo>
                  <a:close/>
                </a:path>
                <a:path w="9525" h="351155">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9" name="object 119" descr=""/>
            <p:cNvSpPr/>
            <p:nvPr/>
          </p:nvSpPr>
          <p:spPr>
            <a:xfrm>
              <a:off x="1349999" y="1903511"/>
              <a:ext cx="0" cy="441325"/>
            </a:xfrm>
            <a:custGeom>
              <a:avLst/>
              <a:gdLst/>
              <a:ahLst/>
              <a:cxnLst/>
              <a:rect l="l" t="t" r="r" b="b"/>
              <a:pathLst>
                <a:path w="0" h="441325">
                  <a:moveTo>
                    <a:pt x="0" y="440994"/>
                  </a:moveTo>
                  <a:lnTo>
                    <a:pt x="0" y="0"/>
                  </a:lnTo>
                </a:path>
              </a:pathLst>
            </a:custGeom>
            <a:ln w="9004">
              <a:solidFill>
                <a:srgbClr val="BCBEC0"/>
              </a:solidFill>
              <a:prstDash val="dot"/>
            </a:ln>
          </p:spPr>
          <p:txBody>
            <a:bodyPr wrap="square" lIns="0" tIns="0" rIns="0" bIns="0" rtlCol="0"/>
            <a:lstStyle/>
            <a:p/>
          </p:txBody>
        </p:sp>
        <p:sp>
          <p:nvSpPr>
            <p:cNvPr id="120" name="object 120" descr=""/>
            <p:cNvSpPr/>
            <p:nvPr/>
          </p:nvSpPr>
          <p:spPr>
            <a:xfrm>
              <a:off x="1345488" y="1890014"/>
              <a:ext cx="9525" cy="477520"/>
            </a:xfrm>
            <a:custGeom>
              <a:avLst/>
              <a:gdLst/>
              <a:ahLst/>
              <a:cxnLst/>
              <a:rect l="l" t="t" r="r" b="b"/>
              <a:pathLst>
                <a:path w="9525" h="477519">
                  <a:moveTo>
                    <a:pt x="9004" y="472503"/>
                  </a:moveTo>
                  <a:lnTo>
                    <a:pt x="7683" y="469315"/>
                  </a:lnTo>
                  <a:lnTo>
                    <a:pt x="4508" y="467995"/>
                  </a:lnTo>
                  <a:lnTo>
                    <a:pt x="1320" y="469315"/>
                  </a:lnTo>
                  <a:lnTo>
                    <a:pt x="0" y="472503"/>
                  </a:lnTo>
                  <a:lnTo>
                    <a:pt x="1320" y="475678"/>
                  </a:lnTo>
                  <a:lnTo>
                    <a:pt x="4508" y="476999"/>
                  </a:lnTo>
                  <a:lnTo>
                    <a:pt x="7683" y="475678"/>
                  </a:lnTo>
                  <a:lnTo>
                    <a:pt x="9004" y="472503"/>
                  </a:lnTo>
                  <a:close/>
                </a:path>
                <a:path w="9525" h="477519">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21" name="object 121" descr=""/>
            <p:cNvSpPr/>
            <p:nvPr/>
          </p:nvSpPr>
          <p:spPr>
            <a:xfrm>
              <a:off x="2717999" y="1903511"/>
              <a:ext cx="0" cy="441325"/>
            </a:xfrm>
            <a:custGeom>
              <a:avLst/>
              <a:gdLst/>
              <a:ahLst/>
              <a:cxnLst/>
              <a:rect l="l" t="t" r="r" b="b"/>
              <a:pathLst>
                <a:path w="0" h="441325">
                  <a:moveTo>
                    <a:pt x="0" y="440994"/>
                  </a:moveTo>
                  <a:lnTo>
                    <a:pt x="0" y="0"/>
                  </a:lnTo>
                </a:path>
              </a:pathLst>
            </a:custGeom>
            <a:ln w="9004">
              <a:solidFill>
                <a:srgbClr val="BCBEC0"/>
              </a:solidFill>
              <a:prstDash val="dot"/>
            </a:ln>
          </p:spPr>
          <p:txBody>
            <a:bodyPr wrap="square" lIns="0" tIns="0" rIns="0" bIns="0" rtlCol="0"/>
            <a:lstStyle/>
            <a:p/>
          </p:txBody>
        </p:sp>
        <p:sp>
          <p:nvSpPr>
            <p:cNvPr id="122" name="object 122" descr=""/>
            <p:cNvSpPr/>
            <p:nvPr/>
          </p:nvSpPr>
          <p:spPr>
            <a:xfrm>
              <a:off x="2713494" y="1890014"/>
              <a:ext cx="9525" cy="477520"/>
            </a:xfrm>
            <a:custGeom>
              <a:avLst/>
              <a:gdLst/>
              <a:ahLst/>
              <a:cxnLst/>
              <a:rect l="l" t="t" r="r" b="b"/>
              <a:pathLst>
                <a:path w="9525" h="477519">
                  <a:moveTo>
                    <a:pt x="9004" y="472503"/>
                  </a:moveTo>
                  <a:lnTo>
                    <a:pt x="7683" y="469315"/>
                  </a:lnTo>
                  <a:lnTo>
                    <a:pt x="4495" y="467995"/>
                  </a:lnTo>
                  <a:lnTo>
                    <a:pt x="1320" y="469315"/>
                  </a:lnTo>
                  <a:lnTo>
                    <a:pt x="0" y="472503"/>
                  </a:lnTo>
                  <a:lnTo>
                    <a:pt x="1320" y="475678"/>
                  </a:lnTo>
                  <a:lnTo>
                    <a:pt x="4495" y="476999"/>
                  </a:lnTo>
                  <a:lnTo>
                    <a:pt x="7683" y="475678"/>
                  </a:lnTo>
                  <a:lnTo>
                    <a:pt x="9004" y="472503"/>
                  </a:lnTo>
                  <a:close/>
                </a:path>
                <a:path w="9525" h="477519">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23" name="object 123" descr=""/>
            <p:cNvSpPr/>
            <p:nvPr/>
          </p:nvSpPr>
          <p:spPr>
            <a:xfrm>
              <a:off x="5777999" y="1903511"/>
              <a:ext cx="0" cy="441325"/>
            </a:xfrm>
            <a:custGeom>
              <a:avLst/>
              <a:gdLst/>
              <a:ahLst/>
              <a:cxnLst/>
              <a:rect l="l" t="t" r="r" b="b"/>
              <a:pathLst>
                <a:path w="0" h="441325">
                  <a:moveTo>
                    <a:pt x="0" y="440994"/>
                  </a:moveTo>
                  <a:lnTo>
                    <a:pt x="0" y="0"/>
                  </a:lnTo>
                </a:path>
              </a:pathLst>
            </a:custGeom>
            <a:ln w="9004">
              <a:solidFill>
                <a:srgbClr val="BCBEC0"/>
              </a:solidFill>
              <a:prstDash val="dot"/>
            </a:ln>
          </p:spPr>
          <p:txBody>
            <a:bodyPr wrap="square" lIns="0" tIns="0" rIns="0" bIns="0" rtlCol="0"/>
            <a:lstStyle/>
            <a:p/>
          </p:txBody>
        </p:sp>
        <p:sp>
          <p:nvSpPr>
            <p:cNvPr id="124" name="object 124" descr=""/>
            <p:cNvSpPr/>
            <p:nvPr/>
          </p:nvSpPr>
          <p:spPr>
            <a:xfrm>
              <a:off x="5773496" y="1890014"/>
              <a:ext cx="9525" cy="477520"/>
            </a:xfrm>
            <a:custGeom>
              <a:avLst/>
              <a:gdLst/>
              <a:ahLst/>
              <a:cxnLst/>
              <a:rect l="l" t="t" r="r" b="b"/>
              <a:pathLst>
                <a:path w="9525" h="477519">
                  <a:moveTo>
                    <a:pt x="9004" y="472503"/>
                  </a:moveTo>
                  <a:lnTo>
                    <a:pt x="7683" y="469315"/>
                  </a:lnTo>
                  <a:lnTo>
                    <a:pt x="4495" y="467995"/>
                  </a:lnTo>
                  <a:lnTo>
                    <a:pt x="1308" y="469315"/>
                  </a:lnTo>
                  <a:lnTo>
                    <a:pt x="0" y="472503"/>
                  </a:lnTo>
                  <a:lnTo>
                    <a:pt x="1308" y="475678"/>
                  </a:lnTo>
                  <a:lnTo>
                    <a:pt x="4495" y="476999"/>
                  </a:lnTo>
                  <a:lnTo>
                    <a:pt x="7683" y="475678"/>
                  </a:lnTo>
                  <a:lnTo>
                    <a:pt x="9004" y="472503"/>
                  </a:lnTo>
                  <a:close/>
                </a:path>
                <a:path w="9525" h="477519">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25" name="object 125" descr=""/>
            <p:cNvSpPr/>
            <p:nvPr/>
          </p:nvSpPr>
          <p:spPr>
            <a:xfrm>
              <a:off x="1349999" y="2371510"/>
              <a:ext cx="0" cy="441325"/>
            </a:xfrm>
            <a:custGeom>
              <a:avLst/>
              <a:gdLst/>
              <a:ahLst/>
              <a:cxnLst/>
              <a:rect l="l" t="t" r="r" b="b"/>
              <a:pathLst>
                <a:path w="0" h="441325">
                  <a:moveTo>
                    <a:pt x="0" y="440994"/>
                  </a:moveTo>
                  <a:lnTo>
                    <a:pt x="0" y="0"/>
                  </a:lnTo>
                </a:path>
              </a:pathLst>
            </a:custGeom>
            <a:ln w="9004">
              <a:solidFill>
                <a:srgbClr val="BCBEC0"/>
              </a:solidFill>
              <a:prstDash val="dot"/>
            </a:ln>
          </p:spPr>
          <p:txBody>
            <a:bodyPr wrap="square" lIns="0" tIns="0" rIns="0" bIns="0" rtlCol="0"/>
            <a:lstStyle/>
            <a:p/>
          </p:txBody>
        </p:sp>
        <p:sp>
          <p:nvSpPr>
            <p:cNvPr id="126" name="object 126" descr=""/>
            <p:cNvSpPr/>
            <p:nvPr/>
          </p:nvSpPr>
          <p:spPr>
            <a:xfrm>
              <a:off x="1345488" y="2358008"/>
              <a:ext cx="9525" cy="477520"/>
            </a:xfrm>
            <a:custGeom>
              <a:avLst/>
              <a:gdLst/>
              <a:ahLst/>
              <a:cxnLst/>
              <a:rect l="l" t="t" r="r" b="b"/>
              <a:pathLst>
                <a:path w="9525" h="477519">
                  <a:moveTo>
                    <a:pt x="9004" y="472503"/>
                  </a:moveTo>
                  <a:lnTo>
                    <a:pt x="7683" y="469315"/>
                  </a:lnTo>
                  <a:lnTo>
                    <a:pt x="4508" y="467995"/>
                  </a:lnTo>
                  <a:lnTo>
                    <a:pt x="1320" y="469315"/>
                  </a:lnTo>
                  <a:lnTo>
                    <a:pt x="0" y="472503"/>
                  </a:lnTo>
                  <a:lnTo>
                    <a:pt x="1320" y="475691"/>
                  </a:lnTo>
                  <a:lnTo>
                    <a:pt x="4508" y="476999"/>
                  </a:lnTo>
                  <a:lnTo>
                    <a:pt x="7683" y="475691"/>
                  </a:lnTo>
                  <a:lnTo>
                    <a:pt x="9004" y="472503"/>
                  </a:lnTo>
                  <a:close/>
                </a:path>
                <a:path w="9525" h="477519">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27" name="object 127" descr=""/>
            <p:cNvSpPr/>
            <p:nvPr/>
          </p:nvSpPr>
          <p:spPr>
            <a:xfrm>
              <a:off x="2717999" y="2371510"/>
              <a:ext cx="0" cy="441325"/>
            </a:xfrm>
            <a:custGeom>
              <a:avLst/>
              <a:gdLst/>
              <a:ahLst/>
              <a:cxnLst/>
              <a:rect l="l" t="t" r="r" b="b"/>
              <a:pathLst>
                <a:path w="0" h="441325">
                  <a:moveTo>
                    <a:pt x="0" y="440994"/>
                  </a:moveTo>
                  <a:lnTo>
                    <a:pt x="0" y="0"/>
                  </a:lnTo>
                </a:path>
              </a:pathLst>
            </a:custGeom>
            <a:ln w="9004">
              <a:solidFill>
                <a:srgbClr val="BCBEC0"/>
              </a:solidFill>
              <a:prstDash val="dot"/>
            </a:ln>
          </p:spPr>
          <p:txBody>
            <a:bodyPr wrap="square" lIns="0" tIns="0" rIns="0" bIns="0" rtlCol="0"/>
            <a:lstStyle/>
            <a:p/>
          </p:txBody>
        </p:sp>
        <p:sp>
          <p:nvSpPr>
            <p:cNvPr id="128" name="object 128" descr=""/>
            <p:cNvSpPr/>
            <p:nvPr/>
          </p:nvSpPr>
          <p:spPr>
            <a:xfrm>
              <a:off x="2713494" y="2358008"/>
              <a:ext cx="9525" cy="477520"/>
            </a:xfrm>
            <a:custGeom>
              <a:avLst/>
              <a:gdLst/>
              <a:ahLst/>
              <a:cxnLst/>
              <a:rect l="l" t="t" r="r" b="b"/>
              <a:pathLst>
                <a:path w="9525" h="477519">
                  <a:moveTo>
                    <a:pt x="9004" y="472503"/>
                  </a:moveTo>
                  <a:lnTo>
                    <a:pt x="7683" y="469315"/>
                  </a:lnTo>
                  <a:lnTo>
                    <a:pt x="4495" y="467995"/>
                  </a:lnTo>
                  <a:lnTo>
                    <a:pt x="1320" y="469315"/>
                  </a:lnTo>
                  <a:lnTo>
                    <a:pt x="0" y="472503"/>
                  </a:lnTo>
                  <a:lnTo>
                    <a:pt x="1320" y="475691"/>
                  </a:lnTo>
                  <a:lnTo>
                    <a:pt x="4495" y="476999"/>
                  </a:lnTo>
                  <a:lnTo>
                    <a:pt x="7683" y="475691"/>
                  </a:lnTo>
                  <a:lnTo>
                    <a:pt x="9004" y="472503"/>
                  </a:lnTo>
                  <a:close/>
                </a:path>
                <a:path w="9525" h="47751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29" name="object 129" descr=""/>
            <p:cNvSpPr/>
            <p:nvPr/>
          </p:nvSpPr>
          <p:spPr>
            <a:xfrm>
              <a:off x="5777999" y="2371510"/>
              <a:ext cx="0" cy="441325"/>
            </a:xfrm>
            <a:custGeom>
              <a:avLst/>
              <a:gdLst/>
              <a:ahLst/>
              <a:cxnLst/>
              <a:rect l="l" t="t" r="r" b="b"/>
              <a:pathLst>
                <a:path w="0" h="441325">
                  <a:moveTo>
                    <a:pt x="0" y="440994"/>
                  </a:moveTo>
                  <a:lnTo>
                    <a:pt x="0" y="0"/>
                  </a:lnTo>
                </a:path>
              </a:pathLst>
            </a:custGeom>
            <a:ln w="9004">
              <a:solidFill>
                <a:srgbClr val="BCBEC0"/>
              </a:solidFill>
              <a:prstDash val="dot"/>
            </a:ln>
          </p:spPr>
          <p:txBody>
            <a:bodyPr wrap="square" lIns="0" tIns="0" rIns="0" bIns="0" rtlCol="0"/>
            <a:lstStyle/>
            <a:p/>
          </p:txBody>
        </p:sp>
        <p:sp>
          <p:nvSpPr>
            <p:cNvPr id="130" name="object 130" descr=""/>
            <p:cNvSpPr/>
            <p:nvPr/>
          </p:nvSpPr>
          <p:spPr>
            <a:xfrm>
              <a:off x="5773496" y="2358008"/>
              <a:ext cx="9525" cy="477520"/>
            </a:xfrm>
            <a:custGeom>
              <a:avLst/>
              <a:gdLst/>
              <a:ahLst/>
              <a:cxnLst/>
              <a:rect l="l" t="t" r="r" b="b"/>
              <a:pathLst>
                <a:path w="9525" h="477519">
                  <a:moveTo>
                    <a:pt x="9004" y="472503"/>
                  </a:moveTo>
                  <a:lnTo>
                    <a:pt x="7683" y="469315"/>
                  </a:lnTo>
                  <a:lnTo>
                    <a:pt x="4495" y="467995"/>
                  </a:lnTo>
                  <a:lnTo>
                    <a:pt x="1308" y="469315"/>
                  </a:lnTo>
                  <a:lnTo>
                    <a:pt x="0" y="472503"/>
                  </a:lnTo>
                  <a:lnTo>
                    <a:pt x="1308" y="475691"/>
                  </a:lnTo>
                  <a:lnTo>
                    <a:pt x="4495" y="476999"/>
                  </a:lnTo>
                  <a:lnTo>
                    <a:pt x="7683" y="475691"/>
                  </a:lnTo>
                  <a:lnTo>
                    <a:pt x="9004" y="472503"/>
                  </a:lnTo>
                  <a:close/>
                </a:path>
                <a:path w="9525" h="477519">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31" name="object 131" descr=""/>
            <p:cNvSpPr/>
            <p:nvPr/>
          </p:nvSpPr>
          <p:spPr>
            <a:xfrm>
              <a:off x="1349999" y="2839511"/>
              <a:ext cx="0" cy="1503045"/>
            </a:xfrm>
            <a:custGeom>
              <a:avLst/>
              <a:gdLst/>
              <a:ahLst/>
              <a:cxnLst/>
              <a:rect l="l" t="t" r="r" b="b"/>
              <a:pathLst>
                <a:path w="0" h="1503045">
                  <a:moveTo>
                    <a:pt x="0" y="1502994"/>
                  </a:moveTo>
                  <a:lnTo>
                    <a:pt x="0" y="0"/>
                  </a:lnTo>
                </a:path>
              </a:pathLst>
            </a:custGeom>
            <a:ln w="9004">
              <a:solidFill>
                <a:srgbClr val="BCBEC0"/>
              </a:solidFill>
              <a:prstDash val="dot"/>
            </a:ln>
          </p:spPr>
          <p:txBody>
            <a:bodyPr wrap="square" lIns="0" tIns="0" rIns="0" bIns="0" rtlCol="0"/>
            <a:lstStyle/>
            <a:p/>
          </p:txBody>
        </p:sp>
        <p:sp>
          <p:nvSpPr>
            <p:cNvPr id="132" name="object 132" descr=""/>
            <p:cNvSpPr/>
            <p:nvPr/>
          </p:nvSpPr>
          <p:spPr>
            <a:xfrm>
              <a:off x="1345488" y="2826016"/>
              <a:ext cx="9525" cy="1539240"/>
            </a:xfrm>
            <a:custGeom>
              <a:avLst/>
              <a:gdLst/>
              <a:ahLst/>
              <a:cxnLst/>
              <a:rect l="l" t="t" r="r" b="b"/>
              <a:pathLst>
                <a:path w="9525" h="1539239">
                  <a:moveTo>
                    <a:pt x="9004" y="1534490"/>
                  </a:moveTo>
                  <a:lnTo>
                    <a:pt x="7683" y="1531315"/>
                  </a:lnTo>
                  <a:lnTo>
                    <a:pt x="4508" y="1529994"/>
                  </a:lnTo>
                  <a:lnTo>
                    <a:pt x="1320" y="1531315"/>
                  </a:lnTo>
                  <a:lnTo>
                    <a:pt x="0" y="1534490"/>
                  </a:lnTo>
                  <a:lnTo>
                    <a:pt x="1320" y="1537677"/>
                  </a:lnTo>
                  <a:lnTo>
                    <a:pt x="4508" y="1538998"/>
                  </a:lnTo>
                  <a:lnTo>
                    <a:pt x="7683" y="1537677"/>
                  </a:lnTo>
                  <a:lnTo>
                    <a:pt x="9004" y="1534490"/>
                  </a:lnTo>
                  <a:close/>
                </a:path>
                <a:path w="9525" h="1539239">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33" name="object 133" descr=""/>
            <p:cNvSpPr/>
            <p:nvPr/>
          </p:nvSpPr>
          <p:spPr>
            <a:xfrm>
              <a:off x="2717999" y="2839511"/>
              <a:ext cx="0" cy="1503045"/>
            </a:xfrm>
            <a:custGeom>
              <a:avLst/>
              <a:gdLst/>
              <a:ahLst/>
              <a:cxnLst/>
              <a:rect l="l" t="t" r="r" b="b"/>
              <a:pathLst>
                <a:path w="0" h="1503045">
                  <a:moveTo>
                    <a:pt x="0" y="1502994"/>
                  </a:moveTo>
                  <a:lnTo>
                    <a:pt x="0" y="0"/>
                  </a:lnTo>
                </a:path>
              </a:pathLst>
            </a:custGeom>
            <a:ln w="9004">
              <a:solidFill>
                <a:srgbClr val="BCBEC0"/>
              </a:solidFill>
              <a:prstDash val="dot"/>
            </a:ln>
          </p:spPr>
          <p:txBody>
            <a:bodyPr wrap="square" lIns="0" tIns="0" rIns="0" bIns="0" rtlCol="0"/>
            <a:lstStyle/>
            <a:p/>
          </p:txBody>
        </p:sp>
        <p:sp>
          <p:nvSpPr>
            <p:cNvPr id="134" name="object 134" descr=""/>
            <p:cNvSpPr/>
            <p:nvPr/>
          </p:nvSpPr>
          <p:spPr>
            <a:xfrm>
              <a:off x="2713494" y="2826016"/>
              <a:ext cx="9525" cy="1539240"/>
            </a:xfrm>
            <a:custGeom>
              <a:avLst/>
              <a:gdLst/>
              <a:ahLst/>
              <a:cxnLst/>
              <a:rect l="l" t="t" r="r" b="b"/>
              <a:pathLst>
                <a:path w="9525" h="1539239">
                  <a:moveTo>
                    <a:pt x="9004" y="1534490"/>
                  </a:moveTo>
                  <a:lnTo>
                    <a:pt x="7683" y="1531315"/>
                  </a:lnTo>
                  <a:lnTo>
                    <a:pt x="4495" y="1529994"/>
                  </a:lnTo>
                  <a:lnTo>
                    <a:pt x="1320" y="1531315"/>
                  </a:lnTo>
                  <a:lnTo>
                    <a:pt x="0" y="1534490"/>
                  </a:lnTo>
                  <a:lnTo>
                    <a:pt x="1320" y="1537677"/>
                  </a:lnTo>
                  <a:lnTo>
                    <a:pt x="4495" y="1538998"/>
                  </a:lnTo>
                  <a:lnTo>
                    <a:pt x="7683" y="1537677"/>
                  </a:lnTo>
                  <a:lnTo>
                    <a:pt x="9004" y="1534490"/>
                  </a:lnTo>
                  <a:close/>
                </a:path>
                <a:path w="9525" h="153923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35" name="object 135" descr=""/>
            <p:cNvSpPr/>
            <p:nvPr/>
          </p:nvSpPr>
          <p:spPr>
            <a:xfrm>
              <a:off x="5777999" y="2839511"/>
              <a:ext cx="0" cy="1503045"/>
            </a:xfrm>
            <a:custGeom>
              <a:avLst/>
              <a:gdLst/>
              <a:ahLst/>
              <a:cxnLst/>
              <a:rect l="l" t="t" r="r" b="b"/>
              <a:pathLst>
                <a:path w="0" h="1503045">
                  <a:moveTo>
                    <a:pt x="0" y="1502994"/>
                  </a:moveTo>
                  <a:lnTo>
                    <a:pt x="0" y="0"/>
                  </a:lnTo>
                </a:path>
              </a:pathLst>
            </a:custGeom>
            <a:ln w="9004">
              <a:solidFill>
                <a:srgbClr val="BCBEC0"/>
              </a:solidFill>
              <a:prstDash val="dot"/>
            </a:ln>
          </p:spPr>
          <p:txBody>
            <a:bodyPr wrap="square" lIns="0" tIns="0" rIns="0" bIns="0" rtlCol="0"/>
            <a:lstStyle/>
            <a:p/>
          </p:txBody>
        </p:sp>
        <p:sp>
          <p:nvSpPr>
            <p:cNvPr id="136" name="object 136" descr=""/>
            <p:cNvSpPr/>
            <p:nvPr/>
          </p:nvSpPr>
          <p:spPr>
            <a:xfrm>
              <a:off x="5773496" y="2826016"/>
              <a:ext cx="9525" cy="1539240"/>
            </a:xfrm>
            <a:custGeom>
              <a:avLst/>
              <a:gdLst/>
              <a:ahLst/>
              <a:cxnLst/>
              <a:rect l="l" t="t" r="r" b="b"/>
              <a:pathLst>
                <a:path w="9525" h="1539239">
                  <a:moveTo>
                    <a:pt x="9004" y="1534490"/>
                  </a:moveTo>
                  <a:lnTo>
                    <a:pt x="7683" y="1531315"/>
                  </a:lnTo>
                  <a:lnTo>
                    <a:pt x="4495" y="1529994"/>
                  </a:lnTo>
                  <a:lnTo>
                    <a:pt x="1308" y="1531315"/>
                  </a:lnTo>
                  <a:lnTo>
                    <a:pt x="0" y="1534490"/>
                  </a:lnTo>
                  <a:lnTo>
                    <a:pt x="1308" y="1537677"/>
                  </a:lnTo>
                  <a:lnTo>
                    <a:pt x="4495" y="1538998"/>
                  </a:lnTo>
                  <a:lnTo>
                    <a:pt x="7683" y="1537677"/>
                  </a:lnTo>
                  <a:lnTo>
                    <a:pt x="9004" y="1534490"/>
                  </a:lnTo>
                  <a:close/>
                </a:path>
                <a:path w="9525" h="1539239">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37" name="object 137" descr=""/>
            <p:cNvSpPr/>
            <p:nvPr/>
          </p:nvSpPr>
          <p:spPr>
            <a:xfrm>
              <a:off x="1349999" y="4369643"/>
              <a:ext cx="0" cy="575945"/>
            </a:xfrm>
            <a:custGeom>
              <a:avLst/>
              <a:gdLst/>
              <a:ahLst/>
              <a:cxnLst/>
              <a:rect l="l" t="t" r="r" b="b"/>
              <a:pathLst>
                <a:path w="0" h="575945">
                  <a:moveTo>
                    <a:pt x="0" y="575589"/>
                  </a:moveTo>
                  <a:lnTo>
                    <a:pt x="0" y="0"/>
                  </a:lnTo>
                </a:path>
              </a:pathLst>
            </a:custGeom>
            <a:ln w="9004">
              <a:solidFill>
                <a:srgbClr val="BCBEC0"/>
              </a:solidFill>
              <a:prstDash val="dot"/>
            </a:ln>
          </p:spPr>
          <p:txBody>
            <a:bodyPr wrap="square" lIns="0" tIns="0" rIns="0" bIns="0" rtlCol="0"/>
            <a:lstStyle/>
            <a:p/>
          </p:txBody>
        </p:sp>
        <p:sp>
          <p:nvSpPr>
            <p:cNvPr id="138" name="object 138" descr=""/>
            <p:cNvSpPr/>
            <p:nvPr/>
          </p:nvSpPr>
          <p:spPr>
            <a:xfrm>
              <a:off x="1345488" y="4356011"/>
              <a:ext cx="9525" cy="612140"/>
            </a:xfrm>
            <a:custGeom>
              <a:avLst/>
              <a:gdLst/>
              <a:ahLst/>
              <a:cxnLst/>
              <a:rect l="l" t="t" r="r" b="b"/>
              <a:pathLst>
                <a:path w="9525" h="612139">
                  <a:moveTo>
                    <a:pt x="9004" y="607504"/>
                  </a:moveTo>
                  <a:lnTo>
                    <a:pt x="7683" y="604316"/>
                  </a:lnTo>
                  <a:lnTo>
                    <a:pt x="4508" y="602996"/>
                  </a:lnTo>
                  <a:lnTo>
                    <a:pt x="1320" y="604316"/>
                  </a:lnTo>
                  <a:lnTo>
                    <a:pt x="0" y="607504"/>
                  </a:lnTo>
                  <a:lnTo>
                    <a:pt x="1320" y="610679"/>
                  </a:lnTo>
                  <a:lnTo>
                    <a:pt x="4508" y="612000"/>
                  </a:lnTo>
                  <a:lnTo>
                    <a:pt x="7683" y="610679"/>
                  </a:lnTo>
                  <a:lnTo>
                    <a:pt x="9004" y="607504"/>
                  </a:lnTo>
                  <a:close/>
                </a:path>
                <a:path w="9525" h="612139">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39" name="object 139" descr=""/>
            <p:cNvSpPr/>
            <p:nvPr/>
          </p:nvSpPr>
          <p:spPr>
            <a:xfrm>
              <a:off x="2717999" y="4369643"/>
              <a:ext cx="0" cy="575945"/>
            </a:xfrm>
            <a:custGeom>
              <a:avLst/>
              <a:gdLst/>
              <a:ahLst/>
              <a:cxnLst/>
              <a:rect l="l" t="t" r="r" b="b"/>
              <a:pathLst>
                <a:path w="0" h="575945">
                  <a:moveTo>
                    <a:pt x="0" y="575589"/>
                  </a:moveTo>
                  <a:lnTo>
                    <a:pt x="0" y="0"/>
                  </a:lnTo>
                </a:path>
              </a:pathLst>
            </a:custGeom>
            <a:ln w="9004">
              <a:solidFill>
                <a:srgbClr val="BCBEC0"/>
              </a:solidFill>
              <a:prstDash val="dot"/>
            </a:ln>
          </p:spPr>
          <p:txBody>
            <a:bodyPr wrap="square" lIns="0" tIns="0" rIns="0" bIns="0" rtlCol="0"/>
            <a:lstStyle/>
            <a:p/>
          </p:txBody>
        </p:sp>
        <p:sp>
          <p:nvSpPr>
            <p:cNvPr id="140" name="object 140" descr=""/>
            <p:cNvSpPr/>
            <p:nvPr/>
          </p:nvSpPr>
          <p:spPr>
            <a:xfrm>
              <a:off x="2713494" y="4356011"/>
              <a:ext cx="9525" cy="612140"/>
            </a:xfrm>
            <a:custGeom>
              <a:avLst/>
              <a:gdLst/>
              <a:ahLst/>
              <a:cxnLst/>
              <a:rect l="l" t="t" r="r" b="b"/>
              <a:pathLst>
                <a:path w="9525" h="612139">
                  <a:moveTo>
                    <a:pt x="9004" y="607504"/>
                  </a:moveTo>
                  <a:lnTo>
                    <a:pt x="7683" y="604316"/>
                  </a:lnTo>
                  <a:lnTo>
                    <a:pt x="4495" y="602996"/>
                  </a:lnTo>
                  <a:lnTo>
                    <a:pt x="1320" y="604316"/>
                  </a:lnTo>
                  <a:lnTo>
                    <a:pt x="0" y="607504"/>
                  </a:lnTo>
                  <a:lnTo>
                    <a:pt x="1320" y="610679"/>
                  </a:lnTo>
                  <a:lnTo>
                    <a:pt x="4495" y="612000"/>
                  </a:lnTo>
                  <a:lnTo>
                    <a:pt x="7683" y="610679"/>
                  </a:lnTo>
                  <a:lnTo>
                    <a:pt x="9004" y="607504"/>
                  </a:lnTo>
                  <a:close/>
                </a:path>
                <a:path w="9525" h="612139">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41" name="object 141" descr=""/>
            <p:cNvSpPr/>
            <p:nvPr/>
          </p:nvSpPr>
          <p:spPr>
            <a:xfrm>
              <a:off x="5777999" y="4369643"/>
              <a:ext cx="0" cy="575945"/>
            </a:xfrm>
            <a:custGeom>
              <a:avLst/>
              <a:gdLst/>
              <a:ahLst/>
              <a:cxnLst/>
              <a:rect l="l" t="t" r="r" b="b"/>
              <a:pathLst>
                <a:path w="0" h="575945">
                  <a:moveTo>
                    <a:pt x="0" y="575589"/>
                  </a:moveTo>
                  <a:lnTo>
                    <a:pt x="0" y="0"/>
                  </a:lnTo>
                </a:path>
              </a:pathLst>
            </a:custGeom>
            <a:ln w="9004">
              <a:solidFill>
                <a:srgbClr val="BCBEC0"/>
              </a:solidFill>
              <a:prstDash val="dot"/>
            </a:ln>
          </p:spPr>
          <p:txBody>
            <a:bodyPr wrap="square" lIns="0" tIns="0" rIns="0" bIns="0" rtlCol="0"/>
            <a:lstStyle/>
            <a:p/>
          </p:txBody>
        </p:sp>
        <p:sp>
          <p:nvSpPr>
            <p:cNvPr id="142" name="object 142" descr=""/>
            <p:cNvSpPr/>
            <p:nvPr/>
          </p:nvSpPr>
          <p:spPr>
            <a:xfrm>
              <a:off x="5773496" y="4356011"/>
              <a:ext cx="9525" cy="612140"/>
            </a:xfrm>
            <a:custGeom>
              <a:avLst/>
              <a:gdLst/>
              <a:ahLst/>
              <a:cxnLst/>
              <a:rect l="l" t="t" r="r" b="b"/>
              <a:pathLst>
                <a:path w="9525" h="612139">
                  <a:moveTo>
                    <a:pt x="9004" y="607504"/>
                  </a:moveTo>
                  <a:lnTo>
                    <a:pt x="7683" y="604316"/>
                  </a:lnTo>
                  <a:lnTo>
                    <a:pt x="4495" y="602996"/>
                  </a:lnTo>
                  <a:lnTo>
                    <a:pt x="1308" y="604316"/>
                  </a:lnTo>
                  <a:lnTo>
                    <a:pt x="0" y="607504"/>
                  </a:lnTo>
                  <a:lnTo>
                    <a:pt x="1308" y="610679"/>
                  </a:lnTo>
                  <a:lnTo>
                    <a:pt x="4495" y="612000"/>
                  </a:lnTo>
                  <a:lnTo>
                    <a:pt x="7683" y="610679"/>
                  </a:lnTo>
                  <a:lnTo>
                    <a:pt x="9004" y="607504"/>
                  </a:lnTo>
                  <a:close/>
                </a:path>
                <a:path w="9525" h="612139">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43" name="object 143" descr=""/>
            <p:cNvSpPr/>
            <p:nvPr/>
          </p:nvSpPr>
          <p:spPr>
            <a:xfrm>
              <a:off x="271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44" name="object 144" descr=""/>
            <p:cNvSpPr/>
            <p:nvPr/>
          </p:nvSpPr>
          <p:spPr>
            <a:xfrm>
              <a:off x="2713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45" name="object 145" descr=""/>
            <p:cNvSpPr/>
            <p:nvPr/>
          </p:nvSpPr>
          <p:spPr>
            <a:xfrm>
              <a:off x="577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46" name="object 146" descr=""/>
            <p:cNvSpPr/>
            <p:nvPr/>
          </p:nvSpPr>
          <p:spPr>
            <a:xfrm>
              <a:off x="5773496" y="368998"/>
              <a:ext cx="9525" cy="207010"/>
            </a:xfrm>
            <a:custGeom>
              <a:avLst/>
              <a:gdLst/>
              <a:ahLst/>
              <a:cxnLst/>
              <a:rect l="l" t="t" r="r" b="b"/>
              <a:pathLst>
                <a:path w="9525" h="207009">
                  <a:moveTo>
                    <a:pt x="9004" y="202514"/>
                  </a:moveTo>
                  <a:lnTo>
                    <a:pt x="7683" y="199326"/>
                  </a:lnTo>
                  <a:lnTo>
                    <a:pt x="4495" y="198005"/>
                  </a:lnTo>
                  <a:lnTo>
                    <a:pt x="1308" y="199326"/>
                  </a:lnTo>
                  <a:lnTo>
                    <a:pt x="0" y="202514"/>
                  </a:lnTo>
                  <a:lnTo>
                    <a:pt x="1308" y="205701"/>
                  </a:lnTo>
                  <a:lnTo>
                    <a:pt x="4495" y="207010"/>
                  </a:lnTo>
                  <a:lnTo>
                    <a:pt x="7683" y="205701"/>
                  </a:lnTo>
                  <a:lnTo>
                    <a:pt x="9004" y="202514"/>
                  </a:lnTo>
                  <a:close/>
                </a:path>
                <a:path w="9525" h="207009">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47" name="object 147" descr=""/>
            <p:cNvSpPr/>
            <p:nvPr/>
          </p:nvSpPr>
          <p:spPr>
            <a:xfrm>
              <a:off x="557999" y="364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48" name="object 148" descr=""/>
            <p:cNvSpPr/>
            <p:nvPr/>
          </p:nvSpPr>
          <p:spPr>
            <a:xfrm>
              <a:off x="1349999"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49" name="object 149" descr=""/>
            <p:cNvSpPr/>
            <p:nvPr/>
          </p:nvSpPr>
          <p:spPr>
            <a:xfrm>
              <a:off x="2717999"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50" name="object 150" descr=""/>
            <p:cNvSpPr/>
            <p:nvPr/>
          </p:nvSpPr>
          <p:spPr>
            <a:xfrm>
              <a:off x="5777999"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51" name="object 151" descr=""/>
            <p:cNvSpPr/>
            <p:nvPr/>
          </p:nvSpPr>
          <p:spPr>
            <a:xfrm>
              <a:off x="557999" y="580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52" name="object 152" descr=""/>
            <p:cNvSpPr/>
            <p:nvPr/>
          </p:nvSpPr>
          <p:spPr>
            <a:xfrm>
              <a:off x="1349999"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53" name="object 153" descr=""/>
            <p:cNvSpPr/>
            <p:nvPr/>
          </p:nvSpPr>
          <p:spPr>
            <a:xfrm>
              <a:off x="2717999" y="580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54" name="object 154" descr=""/>
            <p:cNvSpPr/>
            <p:nvPr/>
          </p:nvSpPr>
          <p:spPr>
            <a:xfrm>
              <a:off x="5777999"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55" name="object 155" descr=""/>
            <p:cNvSpPr/>
            <p:nvPr/>
          </p:nvSpPr>
          <p:spPr>
            <a:xfrm>
              <a:off x="557999" y="49725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56" name="object 156" descr=""/>
            <p:cNvSpPr/>
            <p:nvPr/>
          </p:nvSpPr>
          <p:spPr>
            <a:xfrm>
              <a:off x="1349999"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57" name="object 157" descr=""/>
            <p:cNvSpPr/>
            <p:nvPr/>
          </p:nvSpPr>
          <p:spPr>
            <a:xfrm>
              <a:off x="2717999" y="4972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58" name="object 158" descr=""/>
            <p:cNvSpPr/>
            <p:nvPr/>
          </p:nvSpPr>
          <p:spPr>
            <a:xfrm>
              <a:off x="5777999"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159" name="object 159" descr=""/>
          <p:cNvSpPr txBox="1"/>
          <p:nvPr/>
        </p:nvSpPr>
        <p:spPr>
          <a:xfrm>
            <a:off x="6246742" y="384925"/>
            <a:ext cx="48196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SimSun"/>
                <a:cs typeface="SimSun"/>
              </a:rPr>
              <a:t>注意事項</a:t>
            </a:r>
            <a:endParaRPr sz="900">
              <a:latin typeface="SimSun"/>
              <a:cs typeface="SimSun"/>
            </a:endParaRPr>
          </a:p>
        </p:txBody>
      </p:sp>
      <p:sp>
        <p:nvSpPr>
          <p:cNvPr id="160" name="object 160" descr=""/>
          <p:cNvSpPr txBox="1"/>
          <p:nvPr/>
        </p:nvSpPr>
        <p:spPr>
          <a:xfrm>
            <a:off x="1355323" y="318352"/>
            <a:ext cx="3735070" cy="655955"/>
          </a:xfrm>
          <a:prstGeom prst="rect">
            <a:avLst/>
          </a:prstGeom>
        </p:spPr>
        <p:txBody>
          <a:bodyPr wrap="square" lIns="0" tIns="81915" rIns="0" bIns="0" rtlCol="0" vert="horz">
            <a:spAutoFit/>
          </a:bodyPr>
          <a:lstStyle/>
          <a:p>
            <a:pPr marL="52705">
              <a:lnSpc>
                <a:spcPct val="100000"/>
              </a:lnSpc>
              <a:spcBef>
                <a:spcPts val="645"/>
              </a:spcBef>
              <a:tabLst>
                <a:tab pos="2662555" algn="l"/>
              </a:tabLst>
            </a:pPr>
            <a:r>
              <a:rPr dirty="0" sz="900" spc="-10">
                <a:solidFill>
                  <a:srgbClr val="231F20"/>
                </a:solidFill>
                <a:latin typeface="SimSun"/>
                <a:cs typeface="SimSun"/>
              </a:rPr>
              <a:t>教學內</a:t>
            </a:r>
            <a:r>
              <a:rPr dirty="0" sz="900" spc="-50">
                <a:solidFill>
                  <a:srgbClr val="231F20"/>
                </a:solidFill>
                <a:latin typeface="SimSun"/>
                <a:cs typeface="SimSun"/>
              </a:rPr>
              <a:t>容</a:t>
            </a:r>
            <a:r>
              <a:rPr dirty="0" sz="900">
                <a:solidFill>
                  <a:srgbClr val="231F20"/>
                </a:solidFill>
                <a:latin typeface="SimSun"/>
                <a:cs typeface="SimSun"/>
              </a:rPr>
              <a:t>	</a:t>
            </a:r>
            <a:r>
              <a:rPr dirty="0" sz="900" spc="-10">
                <a:solidFill>
                  <a:srgbClr val="231F20"/>
                </a:solidFill>
                <a:latin typeface="SimSun"/>
                <a:cs typeface="SimSun"/>
              </a:rPr>
              <a:t>指導要</a:t>
            </a:r>
            <a:r>
              <a:rPr dirty="0" sz="900" spc="-50">
                <a:solidFill>
                  <a:srgbClr val="231F20"/>
                </a:solidFill>
                <a:latin typeface="SimSun"/>
                <a:cs typeface="SimSun"/>
              </a:rPr>
              <a:t>領</a:t>
            </a:r>
            <a:endParaRPr sz="900">
              <a:latin typeface="SimSun"/>
              <a:cs typeface="SimSun"/>
            </a:endParaRPr>
          </a:p>
          <a:p>
            <a:pPr marL="297180" indent="-284480">
              <a:lnSpc>
                <a:spcPct val="100000"/>
              </a:lnSpc>
              <a:spcBef>
                <a:spcPts val="550"/>
              </a:spcBef>
              <a:buSzPct val="88888"/>
              <a:buAutoNum type="arabicPlain"/>
              <a:tabLst>
                <a:tab pos="297180" algn="l"/>
              </a:tabLst>
            </a:pPr>
            <a:r>
              <a:rPr dirty="0" sz="900" spc="-10">
                <a:solidFill>
                  <a:srgbClr val="231F20"/>
                </a:solidFill>
                <a:latin typeface="華康標楷體"/>
                <a:cs typeface="華康標楷體"/>
              </a:rPr>
              <a:t>遠眺指定的停車位置 （</a:t>
            </a:r>
            <a:r>
              <a:rPr dirty="0" sz="900" spc="-10">
                <a:solidFill>
                  <a:srgbClr val="231F20"/>
                </a:solidFill>
                <a:latin typeface="Trebuchet MS"/>
                <a:cs typeface="Trebuchet MS"/>
              </a:rPr>
              <a:t>1</a:t>
            </a:r>
            <a:r>
              <a:rPr dirty="0" sz="900" spc="-10">
                <a:solidFill>
                  <a:srgbClr val="231F20"/>
                </a:solidFill>
                <a:latin typeface="華康標楷體"/>
                <a:cs typeface="華康標楷體"/>
              </a:rPr>
              <a:t>）</a:t>
            </a:r>
            <a:r>
              <a:rPr dirty="0" sz="900" spc="-15">
                <a:solidFill>
                  <a:srgbClr val="231F20"/>
                </a:solidFill>
                <a:latin typeface="華康標楷體"/>
                <a:cs typeface="華康標楷體"/>
              </a:rPr>
              <a:t>遠眺指定的停車位置，並掌握行車路線。</a:t>
            </a:r>
            <a:endParaRPr sz="900">
              <a:latin typeface="華康標楷體"/>
              <a:cs typeface="華康標楷體"/>
            </a:endParaRPr>
          </a:p>
          <a:p>
            <a:pPr marL="297180" indent="-284480">
              <a:lnSpc>
                <a:spcPct val="100000"/>
              </a:lnSpc>
              <a:spcBef>
                <a:spcPts val="620"/>
              </a:spcBef>
              <a:buSzPct val="88888"/>
              <a:buAutoNum type="arabicPlain"/>
              <a:tabLst>
                <a:tab pos="297180" algn="l"/>
                <a:tab pos="1380490" algn="l"/>
              </a:tabLst>
            </a:pPr>
            <a:r>
              <a:rPr dirty="0" sz="900" spc="-10">
                <a:solidFill>
                  <a:srgbClr val="231F20"/>
                </a:solidFill>
                <a:latin typeface="華康標楷體"/>
                <a:cs typeface="華康標楷體"/>
              </a:rPr>
              <a:t>顯示右側方向</a:t>
            </a:r>
            <a:r>
              <a:rPr dirty="0" sz="900" spc="-50">
                <a:solidFill>
                  <a:srgbClr val="231F20"/>
                </a:solidFill>
                <a:latin typeface="華康標楷體"/>
                <a:cs typeface="華康標楷體"/>
              </a:rPr>
              <a:t>燈</a:t>
            </a:r>
            <a:r>
              <a:rPr dirty="0" sz="900">
                <a:solidFill>
                  <a:srgbClr val="231F20"/>
                </a:solidFill>
                <a:latin typeface="華康標楷體"/>
                <a:cs typeface="華康標楷體"/>
              </a:rPr>
              <a:t>	</a:t>
            </a:r>
            <a:r>
              <a:rPr dirty="0" sz="900" spc="-10">
                <a:solidFill>
                  <a:srgbClr val="231F20"/>
                </a:solidFill>
                <a:latin typeface="華康標楷體"/>
                <a:cs typeface="華康標楷體"/>
              </a:rPr>
              <a:t>（</a:t>
            </a:r>
            <a:r>
              <a:rPr dirty="0" sz="900" spc="-10">
                <a:solidFill>
                  <a:srgbClr val="231F20"/>
                </a:solidFill>
                <a:latin typeface="Trebuchet MS"/>
                <a:cs typeface="Trebuchet MS"/>
              </a:rPr>
              <a:t>2</a:t>
            </a:r>
            <a:r>
              <a:rPr dirty="0" sz="900" spc="-10">
                <a:solidFill>
                  <a:srgbClr val="231F20"/>
                </a:solidFill>
                <a:latin typeface="華康標楷體"/>
                <a:cs typeface="華康標楷體"/>
              </a:rPr>
              <a:t>）顯示右側方向燈</a:t>
            </a:r>
            <a:r>
              <a:rPr dirty="0" sz="900" spc="-50">
                <a:solidFill>
                  <a:srgbClr val="231F20"/>
                </a:solidFill>
                <a:latin typeface="華康標楷體"/>
                <a:cs typeface="華康標楷體"/>
              </a:rPr>
              <a:t>。</a:t>
            </a:r>
            <a:endParaRPr sz="900">
              <a:latin typeface="華康標楷體"/>
              <a:cs typeface="華康標楷體"/>
            </a:endParaRPr>
          </a:p>
        </p:txBody>
      </p:sp>
      <p:sp>
        <p:nvSpPr>
          <p:cNvPr id="161" name="object 161" descr=""/>
          <p:cNvSpPr txBox="1"/>
          <p:nvPr/>
        </p:nvSpPr>
        <p:spPr>
          <a:xfrm>
            <a:off x="1355323" y="1005844"/>
            <a:ext cx="4381500" cy="166370"/>
          </a:xfrm>
          <a:prstGeom prst="rect">
            <a:avLst/>
          </a:prstGeom>
        </p:spPr>
        <p:txBody>
          <a:bodyPr wrap="square" lIns="0" tIns="15240" rIns="0" bIns="0" rtlCol="0" vert="horz">
            <a:spAutoFit/>
          </a:bodyPr>
          <a:lstStyle/>
          <a:p>
            <a:pPr marL="12700">
              <a:lnSpc>
                <a:spcPct val="100000"/>
              </a:lnSpc>
              <a:spcBef>
                <a:spcPts val="120"/>
              </a:spcBef>
            </a:pPr>
            <a:r>
              <a:rPr dirty="0" sz="900">
                <a:solidFill>
                  <a:srgbClr val="231F20"/>
                </a:solidFill>
                <a:latin typeface="華康標楷體"/>
                <a:cs typeface="華康標楷體"/>
              </a:rPr>
              <a:t>（</a:t>
            </a:r>
            <a:r>
              <a:rPr dirty="0" sz="900">
                <a:solidFill>
                  <a:srgbClr val="231F20"/>
                </a:solidFill>
                <a:latin typeface="Trebuchet MS"/>
                <a:cs typeface="Trebuchet MS"/>
              </a:rPr>
              <a:t>3</a:t>
            </a:r>
            <a:r>
              <a:rPr dirty="0" sz="900">
                <a:solidFill>
                  <a:srgbClr val="231F20"/>
                </a:solidFill>
                <a:latin typeface="華康標楷體"/>
                <a:cs typeface="華康標楷體"/>
              </a:rPr>
              <a:t>）</a:t>
            </a:r>
            <a:r>
              <a:rPr dirty="0" sz="900" spc="70">
                <a:solidFill>
                  <a:srgbClr val="231F20"/>
                </a:solidFill>
                <a:latin typeface="華康標楷體"/>
                <a:cs typeface="華康標楷體"/>
              </a:rPr>
              <a:t>停車前做好安全確  </a:t>
            </a:r>
            <a:r>
              <a:rPr dirty="0" sz="900">
                <a:solidFill>
                  <a:srgbClr val="231F20"/>
                </a:solidFill>
                <a:latin typeface="華康標楷體"/>
                <a:cs typeface="華康標楷體"/>
              </a:rPr>
              <a:t>（</a:t>
            </a:r>
            <a:r>
              <a:rPr dirty="0" sz="900">
                <a:solidFill>
                  <a:srgbClr val="231F20"/>
                </a:solidFill>
                <a:latin typeface="Trebuchet MS"/>
                <a:cs typeface="Trebuchet MS"/>
              </a:rPr>
              <a:t>3</a:t>
            </a:r>
            <a:r>
              <a:rPr dirty="0" sz="900">
                <a:solidFill>
                  <a:srgbClr val="231F20"/>
                </a:solidFill>
                <a:latin typeface="華康標楷體"/>
                <a:cs typeface="華康標楷體"/>
              </a:rPr>
              <a:t>）</a:t>
            </a:r>
            <a:r>
              <a:rPr dirty="0" sz="900" spc="-5">
                <a:solidFill>
                  <a:srgbClr val="231F20"/>
                </a:solidFill>
                <a:latin typeface="華康標楷體"/>
                <a:cs typeface="華康標楷體"/>
              </a:rPr>
              <a:t>利用照後鏡與擺頭察看安全確認車輛前後左右的安全</a:t>
            </a:r>
            <a:endParaRPr sz="900">
              <a:latin typeface="華康標楷體"/>
              <a:cs typeface="華康標楷體"/>
            </a:endParaRPr>
          </a:p>
        </p:txBody>
      </p:sp>
      <p:sp>
        <p:nvSpPr>
          <p:cNvPr id="162" name="object 162" descr=""/>
          <p:cNvSpPr txBox="1"/>
          <p:nvPr/>
        </p:nvSpPr>
        <p:spPr>
          <a:xfrm>
            <a:off x="1355323" y="1074289"/>
            <a:ext cx="892175" cy="655955"/>
          </a:xfrm>
          <a:prstGeom prst="rect">
            <a:avLst/>
          </a:prstGeom>
        </p:spPr>
        <p:txBody>
          <a:bodyPr wrap="square" lIns="0" tIns="81915" rIns="0" bIns="0" rtlCol="0" vert="horz">
            <a:spAutoFit/>
          </a:bodyPr>
          <a:lstStyle/>
          <a:p>
            <a:pPr algn="ctr" marR="143510">
              <a:lnSpc>
                <a:spcPct val="100000"/>
              </a:lnSpc>
              <a:spcBef>
                <a:spcPts val="645"/>
              </a:spcBef>
            </a:pPr>
            <a:r>
              <a:rPr dirty="0" sz="900" spc="20">
                <a:solidFill>
                  <a:srgbClr val="231F20"/>
                </a:solidFill>
                <a:latin typeface="華康標楷體"/>
                <a:cs typeface="華康標楷體"/>
              </a:rPr>
              <a:t>認</a:t>
            </a:r>
            <a:endParaRPr sz="900">
              <a:latin typeface="華康標楷體"/>
              <a:cs typeface="華康標楷體"/>
            </a:endParaRPr>
          </a:p>
          <a:p>
            <a:pPr algn="ctr" marL="284480" marR="116839" indent="-284480">
              <a:lnSpc>
                <a:spcPct val="100000"/>
              </a:lnSpc>
              <a:spcBef>
                <a:spcPts val="550"/>
              </a:spcBef>
              <a:buSzPct val="88888"/>
              <a:buAutoNum type="arabicPlain" startAt="4"/>
              <a:tabLst>
                <a:tab pos="284480" algn="l"/>
              </a:tabLst>
            </a:pPr>
            <a:r>
              <a:rPr dirty="0" sz="900" spc="-20">
                <a:solidFill>
                  <a:srgbClr val="231F20"/>
                </a:solidFill>
                <a:latin typeface="華康標楷體"/>
                <a:cs typeface="華康標楷體"/>
              </a:rPr>
              <a:t>鬆開油門</a:t>
            </a:r>
            <a:endParaRPr sz="900">
              <a:latin typeface="華康標楷體"/>
              <a:cs typeface="華康標楷體"/>
            </a:endParaRPr>
          </a:p>
          <a:p>
            <a:pPr marL="307340" indent="-284480">
              <a:lnSpc>
                <a:spcPct val="100000"/>
              </a:lnSpc>
              <a:spcBef>
                <a:spcPts val="620"/>
              </a:spcBef>
              <a:buSzPct val="88888"/>
              <a:buAutoNum type="arabicPlain" startAt="4"/>
              <a:tabLst>
                <a:tab pos="307340" algn="l"/>
              </a:tabLst>
            </a:pPr>
            <a:r>
              <a:rPr dirty="0" sz="900" spc="-20">
                <a:solidFill>
                  <a:srgbClr val="231F20"/>
                </a:solidFill>
                <a:latin typeface="華康標楷體"/>
                <a:cs typeface="華康標楷體"/>
              </a:rPr>
              <a:t>準備踩煞車</a:t>
            </a:r>
            <a:endParaRPr sz="900">
              <a:latin typeface="華康標楷體"/>
              <a:cs typeface="華康標楷體"/>
            </a:endParaRPr>
          </a:p>
        </p:txBody>
      </p:sp>
      <p:sp>
        <p:nvSpPr>
          <p:cNvPr id="163" name="object 163" descr=""/>
          <p:cNvSpPr txBox="1"/>
          <p:nvPr/>
        </p:nvSpPr>
        <p:spPr>
          <a:xfrm>
            <a:off x="2723287" y="1074289"/>
            <a:ext cx="3014980" cy="790575"/>
          </a:xfrm>
          <a:prstGeom prst="rect">
            <a:avLst/>
          </a:prstGeom>
        </p:spPr>
        <p:txBody>
          <a:bodyPr wrap="square" lIns="0" tIns="81915" rIns="0" bIns="0" rtlCol="0" vert="horz">
            <a:spAutoFit/>
          </a:bodyPr>
          <a:lstStyle/>
          <a:p>
            <a:pPr marL="300355">
              <a:lnSpc>
                <a:spcPct val="100000"/>
              </a:lnSpc>
              <a:spcBef>
                <a:spcPts val="645"/>
              </a:spcBef>
            </a:pPr>
            <a:r>
              <a:rPr dirty="0" sz="900" spc="-25">
                <a:solidFill>
                  <a:srgbClr val="231F20"/>
                </a:solidFill>
                <a:latin typeface="華康標楷體"/>
                <a:cs typeface="華康標楷體"/>
              </a:rPr>
              <a:t>狀況。</a:t>
            </a:r>
            <a:endParaRPr sz="900">
              <a:latin typeface="華康標楷體"/>
              <a:cs typeface="華康標楷體"/>
            </a:endParaRPr>
          </a:p>
          <a:p>
            <a:pPr marL="300355" indent="-287655">
              <a:lnSpc>
                <a:spcPct val="100000"/>
              </a:lnSpc>
              <a:spcBef>
                <a:spcPts val="550"/>
              </a:spcBef>
              <a:buSzPct val="88888"/>
              <a:buAutoNum type="arabicPlain" startAt="4"/>
              <a:tabLst>
                <a:tab pos="300355" algn="l"/>
              </a:tabLst>
            </a:pPr>
            <a:r>
              <a:rPr dirty="0" sz="900" spc="-15">
                <a:solidFill>
                  <a:srgbClr val="231F20"/>
                </a:solidFill>
                <a:latin typeface="華康標楷體"/>
                <a:cs typeface="華康標楷體"/>
              </a:rPr>
              <a:t>右腳提前鬆開油門，並利用引擎煞車。</a:t>
            </a:r>
            <a:endParaRPr sz="900">
              <a:latin typeface="華康標楷體"/>
              <a:cs typeface="華康標楷體"/>
            </a:endParaRPr>
          </a:p>
          <a:p>
            <a:pPr marL="300355" marR="5080" indent="-288290">
              <a:lnSpc>
                <a:spcPts val="1060"/>
              </a:lnSpc>
              <a:spcBef>
                <a:spcPts val="670"/>
              </a:spcBef>
              <a:buSzPct val="88888"/>
              <a:buFont typeface=""/>
              <a:buAutoNum type="arabicPlain" startAt="4"/>
              <a:tabLst>
                <a:tab pos="300355" algn="l"/>
                <a:tab pos="30289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右腳移到煞車踏板，提早反應，並做好隨時可以踩踏</a:t>
            </a:r>
            <a:r>
              <a:rPr dirty="0" sz="900" spc="-20">
                <a:solidFill>
                  <a:srgbClr val="231F20"/>
                </a:solidFill>
                <a:latin typeface="華康標楷體"/>
                <a:cs typeface="華康標楷體"/>
              </a:rPr>
              <a:t>板的準備。</a:t>
            </a:r>
            <a:endParaRPr sz="900">
              <a:latin typeface="華康標楷體"/>
              <a:cs typeface="華康標楷體"/>
            </a:endParaRPr>
          </a:p>
        </p:txBody>
      </p:sp>
      <p:sp>
        <p:nvSpPr>
          <p:cNvPr id="164" name="object 164" descr=""/>
          <p:cNvSpPr txBox="1"/>
          <p:nvPr/>
        </p:nvSpPr>
        <p:spPr>
          <a:xfrm>
            <a:off x="815399" y="2982326"/>
            <a:ext cx="493395" cy="300990"/>
          </a:xfrm>
          <a:prstGeom prst="rect">
            <a:avLst/>
          </a:prstGeom>
        </p:spPr>
        <p:txBody>
          <a:bodyPr wrap="square" lIns="0" tIns="21590" rIns="0" bIns="0" rtlCol="0" vert="horz">
            <a:spAutoFit/>
          </a:bodyPr>
          <a:lstStyle/>
          <a:p>
            <a:pPr marL="12700" marR="5080">
              <a:lnSpc>
                <a:spcPts val="1060"/>
              </a:lnSpc>
              <a:spcBef>
                <a:spcPts val="170"/>
              </a:spcBef>
            </a:pPr>
            <a:r>
              <a:rPr dirty="0" sz="900" spc="-15">
                <a:solidFill>
                  <a:srgbClr val="231F20"/>
                </a:solidFill>
                <a:latin typeface="華康標楷體"/>
                <a:cs typeface="華康標楷體"/>
              </a:rPr>
              <a:t>狀況與停</a:t>
            </a:r>
            <a:r>
              <a:rPr dirty="0" sz="900" spc="-20">
                <a:solidFill>
                  <a:srgbClr val="231F20"/>
                </a:solidFill>
                <a:latin typeface="華康標楷體"/>
                <a:cs typeface="華康標楷體"/>
              </a:rPr>
              <a:t>車的方法</a:t>
            </a:r>
            <a:endParaRPr sz="900">
              <a:latin typeface="華康標楷體"/>
              <a:cs typeface="華康標楷體"/>
            </a:endParaRPr>
          </a:p>
        </p:txBody>
      </p:sp>
      <p:sp>
        <p:nvSpPr>
          <p:cNvPr id="165" name="object 165" descr=""/>
          <p:cNvSpPr txBox="1"/>
          <p:nvPr/>
        </p:nvSpPr>
        <p:spPr>
          <a:xfrm>
            <a:off x="1470599" y="2976944"/>
            <a:ext cx="3447415" cy="300990"/>
          </a:xfrm>
          <a:prstGeom prst="rect">
            <a:avLst/>
          </a:prstGeom>
        </p:spPr>
        <p:txBody>
          <a:bodyPr wrap="square" lIns="0" tIns="21590" rIns="0" bIns="0" rtlCol="0" vert="horz">
            <a:spAutoFit/>
          </a:bodyPr>
          <a:lstStyle/>
          <a:p>
            <a:pPr marL="12700" marR="5080">
              <a:lnSpc>
                <a:spcPts val="1060"/>
              </a:lnSpc>
              <a:spcBef>
                <a:spcPts val="170"/>
              </a:spcBef>
              <a:tabLst>
                <a:tab pos="1380490" algn="l"/>
              </a:tabLst>
            </a:pPr>
            <a:r>
              <a:rPr dirty="0" sz="900">
                <a:solidFill>
                  <a:srgbClr val="231F20"/>
                </a:solidFill>
                <a:latin typeface="華康標楷體"/>
                <a:cs typeface="華康標楷體"/>
              </a:rPr>
              <a:t>視野死角的停車方法</a:t>
            </a:r>
            <a:r>
              <a:rPr dirty="0" sz="900" spc="-50">
                <a:solidFill>
                  <a:srgbClr val="231F20"/>
                </a:solidFill>
                <a:latin typeface="華康標楷體"/>
                <a:cs typeface="華康標楷體"/>
              </a:rPr>
              <a:t>與</a:t>
            </a:r>
            <a:r>
              <a:rPr dirty="0" sz="900">
                <a:solidFill>
                  <a:srgbClr val="231F20"/>
                </a:solidFill>
                <a:latin typeface="華康標楷體"/>
                <a:cs typeface="華康標楷體"/>
              </a:rPr>
              <a:t>	</a:t>
            </a:r>
            <a:r>
              <a:rPr dirty="0" sz="900" spc="-10">
                <a:solidFill>
                  <a:srgbClr val="231F20"/>
                </a:solidFill>
                <a:latin typeface="華康標楷體"/>
                <a:cs typeface="華康標楷體"/>
              </a:rPr>
              <a:t>置，再學習在指定的停車標的位置停車</a:t>
            </a:r>
            <a:r>
              <a:rPr dirty="0" sz="900" spc="-50">
                <a:solidFill>
                  <a:srgbClr val="231F20"/>
                </a:solidFill>
                <a:latin typeface="華康標楷體"/>
                <a:cs typeface="華康標楷體"/>
              </a:rPr>
              <a:t>。</a:t>
            </a:r>
            <a:r>
              <a:rPr dirty="0" sz="900" spc="-10">
                <a:solidFill>
                  <a:srgbClr val="231F20"/>
                </a:solidFill>
                <a:latin typeface="華康標楷體"/>
                <a:cs typeface="華康標楷體"/>
              </a:rPr>
              <a:t>要</a:t>
            </a:r>
            <a:r>
              <a:rPr dirty="0" sz="900" spc="-50">
                <a:solidFill>
                  <a:srgbClr val="231F20"/>
                </a:solidFill>
                <a:latin typeface="華康標楷體"/>
                <a:cs typeface="華康標楷體"/>
              </a:rPr>
              <a:t>領</a:t>
            </a:r>
            <a:endParaRPr sz="900">
              <a:latin typeface="華康標楷體"/>
              <a:cs typeface="華康標楷體"/>
            </a:endParaRPr>
          </a:p>
        </p:txBody>
      </p:sp>
      <p:sp>
        <p:nvSpPr>
          <p:cNvPr id="166" name="object 166" descr=""/>
          <p:cNvSpPr txBox="1"/>
          <p:nvPr/>
        </p:nvSpPr>
        <p:spPr>
          <a:xfrm>
            <a:off x="563349" y="1905809"/>
            <a:ext cx="6604634" cy="1102360"/>
          </a:xfrm>
          <a:prstGeom prst="rect">
            <a:avLst/>
          </a:prstGeom>
        </p:spPr>
        <p:txBody>
          <a:bodyPr wrap="square" lIns="0" tIns="21590" rIns="0" bIns="0" rtlCol="0" vert="horz">
            <a:spAutoFit/>
          </a:bodyPr>
          <a:lstStyle/>
          <a:p>
            <a:pPr marL="1102995" marR="1435735" indent="-288290">
              <a:lnSpc>
                <a:spcPts val="1060"/>
              </a:lnSpc>
              <a:spcBef>
                <a:spcPts val="170"/>
              </a:spcBef>
              <a:buSzPct val="88888"/>
              <a:buFont typeface=""/>
              <a:buAutoNum type="arabicPlain" startAt="6"/>
              <a:tabLst>
                <a:tab pos="1102995" algn="l"/>
                <a:tab pos="1111250" algn="l"/>
                <a:tab pos="2460625" algn="l"/>
              </a:tabLst>
            </a:pPr>
            <a:r>
              <a:rPr dirty="0" sz="900">
                <a:solidFill>
                  <a:srgbClr val="231F20"/>
                </a:solidFill>
                <a:latin typeface="Times New Roman"/>
                <a:cs typeface="Times New Roman"/>
              </a:rPr>
              <a:t>	</a:t>
            </a:r>
            <a:r>
              <a:rPr dirty="0" sz="900" spc="85">
                <a:solidFill>
                  <a:srgbClr val="231F20"/>
                </a:solidFill>
                <a:latin typeface="華康標楷體"/>
                <a:cs typeface="華康標楷體"/>
              </a:rPr>
              <a:t>分次踩踏煞</a:t>
            </a:r>
            <a:r>
              <a:rPr dirty="0" sz="900" spc="-10">
                <a:solidFill>
                  <a:srgbClr val="231F20"/>
                </a:solidFill>
                <a:latin typeface="華康標楷體"/>
                <a:cs typeface="華康標楷體"/>
              </a:rPr>
              <a:t>車</a:t>
            </a:r>
            <a:r>
              <a:rPr dirty="0" sz="900" spc="85">
                <a:solidFill>
                  <a:srgbClr val="231F20"/>
                </a:solidFill>
                <a:latin typeface="華康標楷體"/>
                <a:cs typeface="華康標楷體"/>
              </a:rPr>
              <a:t>，</a:t>
            </a:r>
            <a:r>
              <a:rPr dirty="0" sz="900">
                <a:solidFill>
                  <a:srgbClr val="231F20"/>
                </a:solidFill>
                <a:latin typeface="華康標楷體"/>
                <a:cs typeface="華康標楷體"/>
              </a:rPr>
              <a:t>事</a:t>
            </a:r>
            <a:r>
              <a:rPr dirty="0" sz="900" spc="305">
                <a:solidFill>
                  <a:srgbClr val="231F20"/>
                </a:solidFill>
                <a:latin typeface="華康標楷體"/>
                <a:cs typeface="華康標楷體"/>
              </a:rPr>
              <a:t> </a:t>
            </a:r>
            <a:r>
              <a:rPr dirty="0" sz="900">
                <a:solidFill>
                  <a:srgbClr val="231F20"/>
                </a:solidFill>
                <a:latin typeface="華康標楷體"/>
                <a:cs typeface="華康標楷體"/>
              </a:rPr>
              <a:t>（</a:t>
            </a:r>
            <a:r>
              <a:rPr dirty="0" sz="900">
                <a:solidFill>
                  <a:srgbClr val="231F20"/>
                </a:solidFill>
                <a:latin typeface="Trebuchet MS"/>
                <a:cs typeface="Trebuchet MS"/>
              </a:rPr>
              <a:t>6</a:t>
            </a:r>
            <a:r>
              <a:rPr dirty="0" sz="900">
                <a:solidFill>
                  <a:srgbClr val="231F20"/>
                </a:solidFill>
                <a:latin typeface="華康標楷體"/>
                <a:cs typeface="華康標楷體"/>
              </a:rPr>
              <a:t>）右腳輕踩煞車踏板</a:t>
            </a:r>
            <a:r>
              <a:rPr dirty="0" sz="900" spc="-170">
                <a:solidFill>
                  <a:srgbClr val="231F20"/>
                </a:solidFill>
                <a:latin typeface="華康標楷體"/>
                <a:cs typeface="華康標楷體"/>
              </a:rPr>
              <a:t> </a:t>
            </a:r>
            <a:r>
              <a:rPr dirty="0" sz="900">
                <a:solidFill>
                  <a:srgbClr val="231F20"/>
                </a:solidFill>
                <a:latin typeface="Trebuchet MS"/>
                <a:cs typeface="Trebuchet MS"/>
              </a:rPr>
              <a:t>2 </a:t>
            </a:r>
            <a:r>
              <a:rPr dirty="0" sz="900">
                <a:solidFill>
                  <a:srgbClr val="231F20"/>
                </a:solidFill>
                <a:latin typeface="華康標楷體"/>
                <a:cs typeface="華康標楷體"/>
              </a:rPr>
              <a:t>∼</a:t>
            </a:r>
            <a:r>
              <a:rPr dirty="0" sz="900" spc="-170">
                <a:solidFill>
                  <a:srgbClr val="231F20"/>
                </a:solidFill>
                <a:latin typeface="華康標楷體"/>
                <a:cs typeface="華康標楷體"/>
              </a:rPr>
              <a:t> </a:t>
            </a:r>
            <a:r>
              <a:rPr dirty="0" sz="900">
                <a:solidFill>
                  <a:srgbClr val="231F20"/>
                </a:solidFill>
                <a:latin typeface="Trebuchet MS"/>
                <a:cs typeface="Trebuchet MS"/>
              </a:rPr>
              <a:t>3 </a:t>
            </a:r>
            <a:r>
              <a:rPr dirty="0" sz="900">
                <a:solidFill>
                  <a:srgbClr val="231F20"/>
                </a:solidFill>
                <a:latin typeface="華康標楷體"/>
                <a:cs typeface="華康標楷體"/>
              </a:rPr>
              <a:t>次讓車輛的後煞車等閃</a:t>
            </a:r>
            <a:r>
              <a:rPr dirty="0" sz="900" spc="-10">
                <a:solidFill>
                  <a:srgbClr val="231F20"/>
                </a:solidFill>
                <a:latin typeface="華康標楷體"/>
                <a:cs typeface="華康標楷體"/>
              </a:rPr>
              <a:t>爍</a:t>
            </a:r>
            <a:r>
              <a:rPr dirty="0" sz="900" spc="-50">
                <a:solidFill>
                  <a:srgbClr val="231F20"/>
                </a:solidFill>
                <a:latin typeface="華康標楷體"/>
                <a:cs typeface="華康標楷體"/>
              </a:rPr>
              <a:t>，</a:t>
            </a:r>
            <a:r>
              <a:rPr dirty="0" sz="900" spc="245">
                <a:solidFill>
                  <a:srgbClr val="231F20"/>
                </a:solidFill>
                <a:latin typeface="華康標楷體"/>
                <a:cs typeface="華康標楷體"/>
              </a:rPr>
              <a:t>先告知後方車</a:t>
            </a:r>
            <a:r>
              <a:rPr dirty="0" sz="900" spc="-50">
                <a:solidFill>
                  <a:srgbClr val="231F20"/>
                </a:solidFill>
                <a:latin typeface="華康標楷體"/>
                <a:cs typeface="華康標楷體"/>
              </a:rPr>
              <a:t>輛</a:t>
            </a:r>
            <a:r>
              <a:rPr dirty="0" sz="900">
                <a:solidFill>
                  <a:srgbClr val="231F20"/>
                </a:solidFill>
                <a:latin typeface="華康標楷體"/>
                <a:cs typeface="華康標楷體"/>
              </a:rPr>
              <a:t>	</a:t>
            </a:r>
            <a:r>
              <a:rPr dirty="0" sz="900" spc="-10">
                <a:solidFill>
                  <a:srgbClr val="231F20"/>
                </a:solidFill>
                <a:latin typeface="華康標楷體"/>
                <a:cs typeface="華康標楷體"/>
              </a:rPr>
              <a:t>藉此告知後方車輛本車即將停車</a:t>
            </a:r>
            <a:r>
              <a:rPr dirty="0" sz="900" spc="-50">
                <a:solidFill>
                  <a:srgbClr val="231F20"/>
                </a:solidFill>
                <a:latin typeface="華康標楷體"/>
                <a:cs typeface="華康標楷體"/>
              </a:rPr>
              <a:t>。</a:t>
            </a:r>
            <a:endParaRPr sz="900">
              <a:latin typeface="華康標楷體"/>
              <a:cs typeface="華康標楷體"/>
            </a:endParaRPr>
          </a:p>
          <a:p>
            <a:pPr marL="1102995">
              <a:lnSpc>
                <a:spcPts val="1035"/>
              </a:lnSpc>
            </a:pPr>
            <a:r>
              <a:rPr dirty="0" sz="900" spc="-10">
                <a:solidFill>
                  <a:srgbClr val="231F20"/>
                </a:solidFill>
                <a:latin typeface="華康標楷體"/>
                <a:cs typeface="華康標楷體"/>
              </a:rPr>
              <a:t>（預告停車</a:t>
            </a:r>
            <a:r>
              <a:rPr dirty="0" sz="900" spc="-50">
                <a:solidFill>
                  <a:srgbClr val="231F20"/>
                </a:solidFill>
                <a:latin typeface="華康標楷體"/>
                <a:cs typeface="華康標楷體"/>
              </a:rPr>
              <a:t>）</a:t>
            </a:r>
            <a:endParaRPr sz="900">
              <a:latin typeface="華康標楷體"/>
              <a:cs typeface="華康標楷體"/>
            </a:endParaRPr>
          </a:p>
          <a:p>
            <a:pPr marL="1109980" indent="-294640">
              <a:lnSpc>
                <a:spcPts val="1070"/>
              </a:lnSpc>
              <a:spcBef>
                <a:spcPts val="480"/>
              </a:spcBef>
              <a:buSzPct val="88888"/>
              <a:buAutoNum type="arabicPlain" startAt="7"/>
              <a:tabLst>
                <a:tab pos="1109980" algn="l"/>
              </a:tabLst>
            </a:pPr>
            <a:r>
              <a:rPr dirty="0" sz="900" spc="55">
                <a:solidFill>
                  <a:srgbClr val="231F20"/>
                </a:solidFill>
                <a:latin typeface="華康標楷體"/>
                <a:cs typeface="華康標楷體"/>
              </a:rPr>
              <a:t>分次踩踏煞車減速  </a:t>
            </a:r>
            <a:r>
              <a:rPr dirty="0" sz="900">
                <a:solidFill>
                  <a:srgbClr val="231F20"/>
                </a:solidFill>
                <a:latin typeface="華康標楷體"/>
                <a:cs typeface="華康標楷體"/>
              </a:rPr>
              <a:t>（</a:t>
            </a:r>
            <a:r>
              <a:rPr dirty="0" sz="900">
                <a:solidFill>
                  <a:srgbClr val="231F20"/>
                </a:solidFill>
                <a:latin typeface="Trebuchet MS"/>
                <a:cs typeface="Trebuchet MS"/>
              </a:rPr>
              <a:t>7</a:t>
            </a:r>
            <a:r>
              <a:rPr dirty="0" sz="900">
                <a:solidFill>
                  <a:srgbClr val="231F20"/>
                </a:solidFill>
                <a:latin typeface="華康標楷體"/>
                <a:cs typeface="華康標楷體"/>
              </a:rPr>
              <a:t>）</a:t>
            </a:r>
            <a:r>
              <a:rPr dirty="0" sz="900" spc="-10">
                <a:solidFill>
                  <a:srgbClr val="231F20"/>
                </a:solidFill>
                <a:latin typeface="華康標楷體"/>
                <a:cs typeface="華康標楷體"/>
              </a:rPr>
              <a:t>掌握藉由調整踩煞車踏板的力道，控制減速的幅度與</a:t>
            </a:r>
            <a:endParaRPr sz="900">
              <a:latin typeface="華康標楷體"/>
              <a:cs typeface="華康標楷體"/>
            </a:endParaRPr>
          </a:p>
          <a:p>
            <a:pPr marL="1102995" marR="3565525">
              <a:lnSpc>
                <a:spcPts val="1060"/>
              </a:lnSpc>
              <a:spcBef>
                <a:spcPts val="45"/>
              </a:spcBef>
              <a:tabLst>
                <a:tab pos="2460625" algn="l"/>
              </a:tabLst>
            </a:pPr>
            <a:r>
              <a:rPr dirty="0" sz="900" spc="80">
                <a:solidFill>
                  <a:srgbClr val="231F20"/>
                </a:solidFill>
                <a:latin typeface="華康標楷體"/>
                <a:cs typeface="華康標楷體"/>
              </a:rPr>
              <a:t>（利用踩踏煞車</a:t>
            </a:r>
            <a:r>
              <a:rPr dirty="0" sz="900" spc="-50">
                <a:solidFill>
                  <a:srgbClr val="231F20"/>
                </a:solidFill>
                <a:latin typeface="華康標楷體"/>
                <a:cs typeface="華康標楷體"/>
              </a:rPr>
              <a:t>的</a:t>
            </a:r>
            <a:r>
              <a:rPr dirty="0" sz="900">
                <a:solidFill>
                  <a:srgbClr val="231F20"/>
                </a:solidFill>
                <a:latin typeface="華康標楷體"/>
                <a:cs typeface="華康標楷體"/>
              </a:rPr>
              <a:t>	</a:t>
            </a:r>
            <a:r>
              <a:rPr dirty="0" sz="900" spc="-10">
                <a:solidFill>
                  <a:srgbClr val="231F20"/>
                </a:solidFill>
                <a:latin typeface="華康標楷體"/>
                <a:cs typeface="華康標楷體"/>
              </a:rPr>
              <a:t>煞車距離</a:t>
            </a:r>
            <a:r>
              <a:rPr dirty="0" sz="900" spc="-50">
                <a:solidFill>
                  <a:srgbClr val="231F20"/>
                </a:solidFill>
                <a:latin typeface="華康標楷體"/>
                <a:cs typeface="華康標楷體"/>
              </a:rPr>
              <a:t>。</a:t>
            </a:r>
            <a:r>
              <a:rPr dirty="0" sz="900" spc="-10">
                <a:solidFill>
                  <a:srgbClr val="231F20"/>
                </a:solidFill>
                <a:latin typeface="華康標楷體"/>
                <a:cs typeface="華康標楷體"/>
              </a:rPr>
              <a:t>力道調節車速</a:t>
            </a:r>
            <a:r>
              <a:rPr dirty="0" sz="900" spc="-50">
                <a:solidFill>
                  <a:srgbClr val="231F20"/>
                </a:solidFill>
                <a:latin typeface="華康標楷體"/>
                <a:cs typeface="華康標楷體"/>
              </a:rPr>
              <a:t>）</a:t>
            </a:r>
            <a:endParaRPr sz="900">
              <a:latin typeface="華康標楷體"/>
              <a:cs typeface="華康標楷體"/>
            </a:endParaRPr>
          </a:p>
          <a:p>
            <a:pPr marL="12700">
              <a:lnSpc>
                <a:spcPct val="100000"/>
              </a:lnSpc>
              <a:spcBef>
                <a:spcPts val="450"/>
              </a:spcBef>
            </a:pPr>
            <a:r>
              <a:rPr dirty="0" sz="900" spc="-245">
                <a:solidFill>
                  <a:srgbClr val="231F20"/>
                </a:solidFill>
                <a:latin typeface="華康標楷體"/>
                <a:cs typeface="華康標楷體"/>
              </a:rPr>
              <a:t>（</a:t>
            </a:r>
            <a:r>
              <a:rPr dirty="0" sz="900" spc="-270">
                <a:solidFill>
                  <a:srgbClr val="231F20"/>
                </a:solidFill>
                <a:latin typeface="華康標楷體"/>
                <a:cs typeface="華康標楷體"/>
              </a:rPr>
              <a:t>三</a:t>
            </a:r>
            <a:r>
              <a:rPr dirty="0" sz="900" spc="-245">
                <a:solidFill>
                  <a:srgbClr val="231F20"/>
                </a:solidFill>
                <a:latin typeface="華康標楷體"/>
                <a:cs typeface="華康標楷體"/>
              </a:rPr>
              <a:t>）</a:t>
            </a:r>
            <a:r>
              <a:rPr dirty="0" sz="900" spc="-10">
                <a:solidFill>
                  <a:srgbClr val="231F20"/>
                </a:solidFill>
                <a:latin typeface="華康標楷體"/>
                <a:cs typeface="華康標楷體"/>
              </a:rPr>
              <a:t>掌握車前  ．學習如何掌握車輛前方  ．掌握車輛前方的視野死角，同時體驗改變不同的停車位  ．車輛的前懸、後懸，指</a:t>
            </a:r>
            <a:endParaRPr sz="900">
              <a:latin typeface="華康標楷體"/>
              <a:cs typeface="華康標楷體"/>
            </a:endParaRPr>
          </a:p>
        </p:txBody>
      </p:sp>
      <p:sp>
        <p:nvSpPr>
          <p:cNvPr id="167" name="object 167" descr=""/>
          <p:cNvSpPr txBox="1"/>
          <p:nvPr/>
        </p:nvSpPr>
        <p:spPr>
          <a:xfrm>
            <a:off x="5907708" y="2976944"/>
            <a:ext cx="1259205" cy="300990"/>
          </a:xfrm>
          <a:prstGeom prst="rect">
            <a:avLst/>
          </a:prstGeom>
        </p:spPr>
        <p:txBody>
          <a:bodyPr wrap="square" lIns="0" tIns="21590" rIns="0" bIns="0" rtlCol="0" vert="horz">
            <a:spAutoFit/>
          </a:bodyPr>
          <a:lstStyle/>
          <a:p>
            <a:pPr marL="12700" marR="5080">
              <a:lnSpc>
                <a:spcPts val="1060"/>
              </a:lnSpc>
              <a:spcBef>
                <a:spcPts val="170"/>
              </a:spcBef>
            </a:pPr>
            <a:r>
              <a:rPr dirty="0" sz="900" spc="50">
                <a:solidFill>
                  <a:srgbClr val="231F20"/>
                </a:solidFill>
                <a:latin typeface="華康標楷體"/>
                <a:cs typeface="華康標楷體"/>
              </a:rPr>
              <a:t>的是車輪中心到車頭或車尾間的距離，但保險</a:t>
            </a:r>
            <a:endParaRPr sz="900">
              <a:latin typeface="華康標楷體"/>
              <a:cs typeface="華康標楷體"/>
            </a:endParaRPr>
          </a:p>
        </p:txBody>
      </p:sp>
      <p:sp>
        <p:nvSpPr>
          <p:cNvPr id="168" name="object 168" descr=""/>
          <p:cNvSpPr txBox="1"/>
          <p:nvPr/>
        </p:nvSpPr>
        <p:spPr>
          <a:xfrm>
            <a:off x="5920408" y="3265296"/>
            <a:ext cx="1245235" cy="140970"/>
          </a:xfrm>
          <a:prstGeom prst="rect">
            <a:avLst/>
          </a:prstGeom>
        </p:spPr>
        <p:txBody>
          <a:bodyPr wrap="square" lIns="0" tIns="0" rIns="0" bIns="0" rtlCol="0" vert="horz">
            <a:spAutoFit/>
          </a:bodyPr>
          <a:lstStyle/>
          <a:p>
            <a:pPr>
              <a:lnSpc>
                <a:spcPts val="1055"/>
              </a:lnSpc>
            </a:pPr>
            <a:r>
              <a:rPr dirty="0" sz="900" spc="-25">
                <a:solidFill>
                  <a:srgbClr val="231F20"/>
                </a:solidFill>
                <a:latin typeface="華康標楷體"/>
                <a:cs typeface="華康標楷體"/>
              </a:rPr>
              <a:t>桿不計在內</a:t>
            </a:r>
            <a:r>
              <a:rPr dirty="0" sz="900" spc="-10">
                <a:solidFill>
                  <a:srgbClr val="231F20"/>
                </a:solidFill>
                <a:latin typeface="華康標楷體"/>
                <a:cs typeface="華康標楷體"/>
              </a:rPr>
              <a:t>（</a:t>
            </a:r>
            <a:r>
              <a:rPr dirty="0" sz="900" spc="-105">
                <a:solidFill>
                  <a:srgbClr val="231F20"/>
                </a:solidFill>
                <a:latin typeface="華康標楷體"/>
                <a:cs typeface="華康標楷體"/>
              </a:rPr>
              <a:t>圖 </a:t>
            </a:r>
            <a:r>
              <a:rPr dirty="0" sz="900" spc="-85">
                <a:solidFill>
                  <a:srgbClr val="231F20"/>
                </a:solidFill>
                <a:latin typeface="Trebuchet MS"/>
                <a:cs typeface="Trebuchet MS"/>
              </a:rPr>
              <a:t>1.6.2</a:t>
            </a:r>
            <a:r>
              <a:rPr dirty="0" sz="900" spc="-85">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sp>
        <p:nvSpPr>
          <p:cNvPr id="169" name="object 169" descr=""/>
          <p:cNvSpPr txBox="1"/>
          <p:nvPr/>
        </p:nvSpPr>
        <p:spPr>
          <a:xfrm>
            <a:off x="1650662" y="4506953"/>
            <a:ext cx="938530" cy="166370"/>
          </a:xfrm>
          <a:prstGeom prst="rect">
            <a:avLst/>
          </a:prstGeom>
        </p:spPr>
        <p:txBody>
          <a:bodyPr wrap="square" lIns="0" tIns="15240" rIns="0" bIns="0" rtlCol="0" vert="horz">
            <a:spAutoFit/>
          </a:bodyPr>
          <a:lstStyle/>
          <a:p>
            <a:pPr marL="12700">
              <a:lnSpc>
                <a:spcPct val="100000"/>
              </a:lnSpc>
              <a:spcBef>
                <a:spcPts val="120"/>
              </a:spcBef>
            </a:pPr>
            <a:r>
              <a:rPr dirty="0" sz="900" spc="-10">
                <a:solidFill>
                  <a:srgbClr val="231F20"/>
                </a:solidFill>
                <a:latin typeface="華康標楷體"/>
                <a:cs typeface="華康標楷體"/>
              </a:rPr>
              <a:t>停止線）</a:t>
            </a:r>
            <a:r>
              <a:rPr dirty="0" sz="900" spc="-20">
                <a:solidFill>
                  <a:srgbClr val="231F20"/>
                </a:solidFill>
                <a:latin typeface="華康標楷體"/>
                <a:cs typeface="華康標楷體"/>
              </a:rPr>
              <a:t>前先暫停</a:t>
            </a:r>
            <a:endParaRPr sz="900">
              <a:latin typeface="華康標楷體"/>
              <a:cs typeface="華康標楷體"/>
            </a:endParaRPr>
          </a:p>
        </p:txBody>
      </p:sp>
      <p:sp>
        <p:nvSpPr>
          <p:cNvPr id="170" name="object 170" descr=""/>
          <p:cNvSpPr txBox="1"/>
          <p:nvPr/>
        </p:nvSpPr>
        <p:spPr>
          <a:xfrm>
            <a:off x="3011489" y="4506953"/>
            <a:ext cx="2725420" cy="300990"/>
          </a:xfrm>
          <a:prstGeom prst="rect">
            <a:avLst/>
          </a:prstGeom>
        </p:spPr>
        <p:txBody>
          <a:bodyPr wrap="square" lIns="0" tIns="21590" rIns="0" bIns="0" rtlCol="0" vert="horz">
            <a:spAutoFit/>
          </a:bodyPr>
          <a:lstStyle/>
          <a:p>
            <a:pPr marL="12700" marR="5080">
              <a:lnSpc>
                <a:spcPts val="1060"/>
              </a:lnSpc>
              <a:spcBef>
                <a:spcPts val="170"/>
              </a:spcBef>
            </a:pPr>
            <a:r>
              <a:rPr dirty="0" sz="900" spc="-15">
                <a:solidFill>
                  <a:srgbClr val="231F20"/>
                </a:solidFill>
                <a:latin typeface="華康標楷體"/>
                <a:cs typeface="華康標楷體"/>
              </a:rPr>
              <a:t>前停車，此時讓學員下車確認，檢視車輛前懸離停車標的位置還有多少距離。</a:t>
            </a:r>
            <a:endParaRPr sz="900">
              <a:latin typeface="華康標楷體"/>
              <a:cs typeface="華康標楷體"/>
            </a:endParaRPr>
          </a:p>
        </p:txBody>
      </p:sp>
      <p:sp>
        <p:nvSpPr>
          <p:cNvPr id="171" name="object 171" descr=""/>
          <p:cNvSpPr txBox="1"/>
          <p:nvPr/>
        </p:nvSpPr>
        <p:spPr>
          <a:xfrm>
            <a:off x="1355471" y="4371935"/>
            <a:ext cx="5810250" cy="166370"/>
          </a:xfrm>
          <a:prstGeom prst="rect">
            <a:avLst/>
          </a:prstGeom>
        </p:spPr>
        <p:txBody>
          <a:bodyPr wrap="square" lIns="0" tIns="15240" rIns="0" bIns="0" rtlCol="0" vert="horz">
            <a:spAutoFit/>
          </a:bodyPr>
          <a:lstStyle/>
          <a:p>
            <a:pPr marL="12700">
              <a:lnSpc>
                <a:spcPct val="100000"/>
              </a:lnSpc>
              <a:spcBef>
                <a:spcPts val="120"/>
              </a:spcBef>
            </a:pPr>
            <a:r>
              <a:rPr dirty="0" sz="900" spc="-45">
                <a:solidFill>
                  <a:srgbClr val="231F20"/>
                </a:solidFill>
                <a:latin typeface="華康標楷體"/>
                <a:cs typeface="華康標楷體"/>
              </a:rPr>
              <a:t>（</a:t>
            </a:r>
            <a:r>
              <a:rPr dirty="0" sz="900" spc="-45">
                <a:solidFill>
                  <a:srgbClr val="231F20"/>
                </a:solidFill>
                <a:latin typeface="Trebuchet MS"/>
                <a:cs typeface="Trebuchet MS"/>
              </a:rPr>
              <a:t>1</a:t>
            </a:r>
            <a:r>
              <a:rPr dirty="0" sz="900" spc="-45">
                <a:solidFill>
                  <a:srgbClr val="231F20"/>
                </a:solidFill>
                <a:latin typeface="華康標楷體"/>
                <a:cs typeface="華康標楷體"/>
              </a:rPr>
              <a:t>）</a:t>
            </a:r>
            <a:r>
              <a:rPr dirty="0" sz="900" spc="-25">
                <a:solidFill>
                  <a:srgbClr val="231F20"/>
                </a:solidFill>
                <a:latin typeface="華康標楷體"/>
                <a:cs typeface="華康標楷體"/>
              </a:rPr>
              <a:t>在停車標的位置</a:t>
            </a:r>
            <a:r>
              <a:rPr dirty="0" sz="900" spc="-10">
                <a:solidFill>
                  <a:srgbClr val="231F20"/>
                </a:solidFill>
                <a:latin typeface="華康標楷體"/>
                <a:cs typeface="華康標楷體"/>
              </a:rPr>
              <a:t>（</a:t>
            </a:r>
            <a:r>
              <a:rPr dirty="0" sz="900" spc="180">
                <a:solidFill>
                  <a:srgbClr val="231F20"/>
                </a:solidFill>
                <a:latin typeface="華康標楷體"/>
                <a:cs typeface="華康標楷體"/>
              </a:rPr>
              <a:t>如 </a:t>
            </a:r>
            <a:r>
              <a:rPr dirty="0" sz="900">
                <a:solidFill>
                  <a:srgbClr val="231F20"/>
                </a:solidFill>
                <a:latin typeface="華康標楷體"/>
                <a:cs typeface="華康標楷體"/>
              </a:rPr>
              <a:t>（</a:t>
            </a:r>
            <a:r>
              <a:rPr dirty="0" sz="900">
                <a:solidFill>
                  <a:srgbClr val="231F20"/>
                </a:solidFill>
                <a:latin typeface="Trebuchet MS"/>
                <a:cs typeface="Trebuchet MS"/>
              </a:rPr>
              <a:t>1</a:t>
            </a:r>
            <a:r>
              <a:rPr dirty="0" sz="900">
                <a:solidFill>
                  <a:srgbClr val="231F20"/>
                </a:solidFill>
                <a:latin typeface="華康標楷體"/>
                <a:cs typeface="華康標楷體"/>
              </a:rPr>
              <a:t>）</a:t>
            </a:r>
            <a:r>
              <a:rPr dirty="0" sz="900" spc="-10">
                <a:solidFill>
                  <a:srgbClr val="231F20"/>
                </a:solidFill>
                <a:latin typeface="華康標楷體"/>
                <a:cs typeface="華康標楷體"/>
              </a:rPr>
              <a:t>從駕駛座上往前看，快看不到停車標的</a:t>
            </a:r>
            <a:r>
              <a:rPr dirty="0" sz="900">
                <a:solidFill>
                  <a:srgbClr val="231F20"/>
                </a:solidFill>
                <a:latin typeface="華康標楷體"/>
                <a:cs typeface="華康標楷體"/>
              </a:rPr>
              <a:t>（如停止線）</a:t>
            </a:r>
            <a:r>
              <a:rPr dirty="0" sz="900" spc="65">
                <a:solidFill>
                  <a:srgbClr val="231F20"/>
                </a:solidFill>
                <a:latin typeface="華康標楷體"/>
                <a:cs typeface="華康標楷體"/>
              </a:rPr>
              <a:t> ．如果以停止線作為停車</a:t>
            </a:r>
            <a:endParaRPr sz="900">
              <a:latin typeface="華康標楷體"/>
              <a:cs typeface="華康標楷體"/>
            </a:endParaRPr>
          </a:p>
        </p:txBody>
      </p:sp>
      <p:sp>
        <p:nvSpPr>
          <p:cNvPr id="172" name="object 172" descr=""/>
          <p:cNvSpPr txBox="1"/>
          <p:nvPr/>
        </p:nvSpPr>
        <p:spPr>
          <a:xfrm>
            <a:off x="5907708" y="4506953"/>
            <a:ext cx="1259205" cy="436245"/>
          </a:xfrm>
          <a:prstGeom prst="rect">
            <a:avLst/>
          </a:prstGeom>
        </p:spPr>
        <p:txBody>
          <a:bodyPr wrap="square" lIns="0" tIns="21590" rIns="0" bIns="0" rtlCol="0" vert="horz">
            <a:spAutoFit/>
          </a:bodyPr>
          <a:lstStyle/>
          <a:p>
            <a:pPr algn="just" marL="12700" marR="5080">
              <a:lnSpc>
                <a:spcPts val="1060"/>
              </a:lnSpc>
              <a:spcBef>
                <a:spcPts val="170"/>
              </a:spcBef>
            </a:pPr>
            <a:r>
              <a:rPr dirty="0" sz="900" spc="45">
                <a:solidFill>
                  <a:srgbClr val="231F20"/>
                </a:solidFill>
                <a:latin typeface="華康標楷體"/>
                <a:cs typeface="華康標楷體"/>
              </a:rPr>
              <a:t>標的，可以請學員從駕</a:t>
            </a:r>
            <a:r>
              <a:rPr dirty="0" sz="900" spc="50">
                <a:solidFill>
                  <a:srgbClr val="231F20"/>
                </a:solidFill>
                <a:latin typeface="華康標楷體"/>
                <a:cs typeface="華康標楷體"/>
              </a:rPr>
              <a:t>駛座上往前看，在引擎</a:t>
            </a:r>
            <a:r>
              <a:rPr dirty="0" sz="900" spc="-15">
                <a:solidFill>
                  <a:srgbClr val="231F20"/>
                </a:solidFill>
                <a:latin typeface="華康標楷體"/>
                <a:cs typeface="華康標楷體"/>
              </a:rPr>
              <a:t>蓋超過停止線時停車。</a:t>
            </a:r>
            <a:endParaRPr sz="900">
              <a:latin typeface="華康標楷體"/>
              <a:cs typeface="華康標楷體"/>
            </a:endParaRPr>
          </a:p>
        </p:txBody>
      </p:sp>
      <p:grpSp>
        <p:nvGrpSpPr>
          <p:cNvPr id="173" name="object 173" descr=""/>
          <p:cNvGrpSpPr/>
          <p:nvPr/>
        </p:nvGrpSpPr>
        <p:grpSpPr>
          <a:xfrm>
            <a:off x="7915237" y="1457739"/>
            <a:ext cx="6651625" cy="640080"/>
            <a:chOff x="7915237" y="1457739"/>
            <a:chExt cx="6651625" cy="640080"/>
          </a:xfrm>
        </p:grpSpPr>
        <p:sp>
          <p:nvSpPr>
            <p:cNvPr id="174" name="object 174" descr=""/>
            <p:cNvSpPr/>
            <p:nvPr/>
          </p:nvSpPr>
          <p:spPr>
            <a:xfrm>
              <a:off x="8712000" y="1462501"/>
              <a:ext cx="0" cy="621030"/>
            </a:xfrm>
            <a:custGeom>
              <a:avLst/>
              <a:gdLst/>
              <a:ahLst/>
              <a:cxnLst/>
              <a:rect l="l" t="t" r="r" b="b"/>
              <a:pathLst>
                <a:path w="0" h="621030">
                  <a:moveTo>
                    <a:pt x="0" y="621004"/>
                  </a:moveTo>
                  <a:lnTo>
                    <a:pt x="0" y="0"/>
                  </a:lnTo>
                </a:path>
              </a:pathLst>
            </a:custGeom>
            <a:ln w="9004">
              <a:solidFill>
                <a:srgbClr val="FFFFFF"/>
              </a:solidFill>
            </a:ln>
          </p:spPr>
          <p:txBody>
            <a:bodyPr wrap="square" lIns="0" tIns="0" rIns="0" bIns="0" rtlCol="0"/>
            <a:lstStyle/>
            <a:p/>
          </p:txBody>
        </p:sp>
        <p:sp>
          <p:nvSpPr>
            <p:cNvPr id="175" name="object 175" descr=""/>
            <p:cNvSpPr/>
            <p:nvPr/>
          </p:nvSpPr>
          <p:spPr>
            <a:xfrm>
              <a:off x="7920000" y="2092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76" name="object 176" descr=""/>
            <p:cNvSpPr/>
            <p:nvPr/>
          </p:nvSpPr>
          <p:spPr>
            <a:xfrm>
              <a:off x="10079999" y="1462501"/>
              <a:ext cx="0" cy="621030"/>
            </a:xfrm>
            <a:custGeom>
              <a:avLst/>
              <a:gdLst/>
              <a:ahLst/>
              <a:cxnLst/>
              <a:rect l="l" t="t" r="r" b="b"/>
              <a:pathLst>
                <a:path w="0" h="621030">
                  <a:moveTo>
                    <a:pt x="0" y="621004"/>
                  </a:moveTo>
                  <a:lnTo>
                    <a:pt x="0" y="0"/>
                  </a:lnTo>
                </a:path>
              </a:pathLst>
            </a:custGeom>
            <a:ln w="9004">
              <a:solidFill>
                <a:srgbClr val="FFFFFF"/>
              </a:solidFill>
            </a:ln>
          </p:spPr>
          <p:txBody>
            <a:bodyPr wrap="square" lIns="0" tIns="0" rIns="0" bIns="0" rtlCol="0"/>
            <a:lstStyle/>
            <a:p/>
          </p:txBody>
        </p:sp>
        <p:sp>
          <p:nvSpPr>
            <p:cNvPr id="177" name="object 177" descr=""/>
            <p:cNvSpPr/>
            <p:nvPr/>
          </p:nvSpPr>
          <p:spPr>
            <a:xfrm>
              <a:off x="8712000" y="2092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78" name="object 178" descr=""/>
            <p:cNvSpPr/>
            <p:nvPr/>
          </p:nvSpPr>
          <p:spPr>
            <a:xfrm>
              <a:off x="13140001" y="1462501"/>
              <a:ext cx="0" cy="621030"/>
            </a:xfrm>
            <a:custGeom>
              <a:avLst/>
              <a:gdLst/>
              <a:ahLst/>
              <a:cxnLst/>
              <a:rect l="l" t="t" r="r" b="b"/>
              <a:pathLst>
                <a:path w="0" h="621030">
                  <a:moveTo>
                    <a:pt x="0" y="621004"/>
                  </a:moveTo>
                  <a:lnTo>
                    <a:pt x="0" y="0"/>
                  </a:lnTo>
                </a:path>
              </a:pathLst>
            </a:custGeom>
            <a:ln w="9004">
              <a:solidFill>
                <a:srgbClr val="FFFFFF"/>
              </a:solidFill>
            </a:ln>
          </p:spPr>
          <p:txBody>
            <a:bodyPr wrap="square" lIns="0" tIns="0" rIns="0" bIns="0" rtlCol="0"/>
            <a:lstStyle/>
            <a:p/>
          </p:txBody>
        </p:sp>
        <p:sp>
          <p:nvSpPr>
            <p:cNvPr id="179" name="object 179" descr=""/>
            <p:cNvSpPr/>
            <p:nvPr/>
          </p:nvSpPr>
          <p:spPr>
            <a:xfrm>
              <a:off x="10079999" y="2092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80" name="object 180" descr=""/>
            <p:cNvSpPr/>
            <p:nvPr/>
          </p:nvSpPr>
          <p:spPr>
            <a:xfrm>
              <a:off x="13140001" y="2092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aphicFrame>
        <p:nvGraphicFramePr>
          <p:cNvPr id="181" name="object 181" descr=""/>
          <p:cNvGraphicFramePr>
            <a:graphicFrameLocks noGrp="1"/>
          </p:cNvGraphicFramePr>
          <p:nvPr/>
        </p:nvGraphicFramePr>
        <p:xfrm>
          <a:off x="7919999" y="360003"/>
          <a:ext cx="6718300" cy="170053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48463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algn="just" marL="313055" marR="36830" indent="-295275">
                        <a:lnSpc>
                          <a:spcPct val="100099"/>
                        </a:lnSpc>
                        <a:spcBef>
                          <a:spcPts val="209"/>
                        </a:spcBef>
                        <a:buSzPct val="88888"/>
                        <a:buFont typeface=""/>
                        <a:buAutoNum type="arabicPlain" startAt="2"/>
                        <a:tabLst>
                          <a:tab pos="313055" algn="l"/>
                          <a:tab pos="315595" algn="l"/>
                        </a:tabLst>
                      </a:pPr>
                      <a:r>
                        <a:rPr dirty="0" sz="900">
                          <a:solidFill>
                            <a:srgbClr val="231F20"/>
                          </a:solidFill>
                          <a:latin typeface="Times New Roman"/>
                          <a:cs typeface="Times New Roman"/>
                        </a:rPr>
                        <a:t>	</a:t>
                      </a:r>
                      <a:r>
                        <a:rPr dirty="0" sz="900" spc="65">
                          <a:solidFill>
                            <a:srgbClr val="231F20"/>
                          </a:solidFill>
                          <a:latin typeface="華康標楷體"/>
                          <a:cs typeface="華康標楷體"/>
                        </a:rPr>
                        <a:t>讓車輛再次起步，</a:t>
                      </a:r>
                      <a:r>
                        <a:rPr dirty="0" sz="900" spc="85">
                          <a:solidFill>
                            <a:srgbClr val="231F20"/>
                          </a:solidFill>
                          <a:latin typeface="華康標楷體"/>
                          <a:cs typeface="華康標楷體"/>
                        </a:rPr>
                        <a:t>並在停車標的前適</a:t>
                      </a:r>
                      <a:r>
                        <a:rPr dirty="0" sz="900" spc="80">
                          <a:solidFill>
                            <a:srgbClr val="231F20"/>
                          </a:solidFill>
                          <a:latin typeface="華康標楷體"/>
                          <a:cs typeface="華康標楷體"/>
                        </a:rPr>
                        <a:t>當的位置停車</a:t>
                      </a:r>
                      <a:r>
                        <a:rPr dirty="0" sz="900" spc="15">
                          <a:solidFill>
                            <a:srgbClr val="231F20"/>
                          </a:solidFill>
                          <a:latin typeface="華康標楷體"/>
                          <a:cs typeface="華康標楷體"/>
                        </a:rPr>
                        <a:t>（</a:t>
                      </a:r>
                      <a:r>
                        <a:rPr dirty="0" sz="900" spc="-175">
                          <a:solidFill>
                            <a:srgbClr val="231F20"/>
                          </a:solidFill>
                          <a:latin typeface="華康標楷體"/>
                          <a:cs typeface="華康標楷體"/>
                        </a:rPr>
                        <a:t> 先</a:t>
                      </a:r>
                      <a:r>
                        <a:rPr dirty="0" sz="900" spc="5">
                          <a:solidFill>
                            <a:srgbClr val="231F20"/>
                          </a:solidFill>
                          <a:latin typeface="華康標楷體"/>
                          <a:cs typeface="華康標楷體"/>
                        </a:rPr>
                        <a:t>停一次， 再慢慢開</a:t>
                      </a:r>
                      <a:r>
                        <a:rPr dirty="0" baseline="3086" sz="1350" spc="-15">
                          <a:solidFill>
                            <a:srgbClr val="231F20"/>
                          </a:solidFill>
                          <a:latin typeface="華康標楷體"/>
                          <a:cs typeface="華康標楷體"/>
                        </a:rPr>
                        <a:t>到指定位置停車</a:t>
                      </a:r>
                      <a:r>
                        <a:rPr dirty="0" sz="900" spc="15">
                          <a:solidFill>
                            <a:srgbClr val="231F20"/>
                          </a:solidFill>
                          <a:latin typeface="華康標楷體"/>
                          <a:cs typeface="華康標楷體"/>
                        </a:rPr>
                        <a:t>）</a:t>
                      </a:r>
                      <a:endParaRPr sz="900">
                        <a:latin typeface="華康標楷體"/>
                        <a:cs typeface="華康標楷體"/>
                      </a:endParaRPr>
                    </a:p>
                    <a:p>
                      <a:pPr>
                        <a:lnSpc>
                          <a:spcPct val="100000"/>
                        </a:lnSpc>
                        <a:spcBef>
                          <a:spcPts val="40"/>
                        </a:spcBef>
                        <a:buClr>
                          <a:srgbClr val="231F20"/>
                        </a:buClr>
                        <a:buFont typeface=""/>
                        <a:buAutoNum type="arabicPlain" startAt="2"/>
                      </a:pPr>
                      <a:endParaRPr sz="1350">
                        <a:latin typeface="Times New Roman"/>
                        <a:cs typeface="Times New Roman"/>
                      </a:endParaRPr>
                    </a:p>
                    <a:p>
                      <a:pPr algn="just" marL="312420" marR="19685" indent="-280670">
                        <a:lnSpc>
                          <a:spcPts val="1060"/>
                        </a:lnSpc>
                        <a:buSzPct val="88888"/>
                        <a:buAutoNum type="arabicPlain" startAt="2"/>
                        <a:tabLst>
                          <a:tab pos="318135" algn="l"/>
                        </a:tabLst>
                      </a:pPr>
                      <a:r>
                        <a:rPr dirty="0" sz="900" spc="-15">
                          <a:solidFill>
                            <a:srgbClr val="231F20"/>
                          </a:solidFill>
                          <a:latin typeface="華康標楷體"/>
                          <a:cs typeface="華康標楷體"/>
                        </a:rPr>
                        <a:t>在車輛行駛狀態下，</a:t>
                      </a:r>
                      <a:r>
                        <a:rPr dirty="0" sz="900" spc="-15">
                          <a:solidFill>
                            <a:srgbClr val="231F20"/>
                          </a:solidFill>
                          <a:latin typeface="華康標楷體"/>
                          <a:cs typeface="華康標楷體"/>
                        </a:rPr>
                        <a:t>	</a:t>
                      </a:r>
                      <a:r>
                        <a:rPr dirty="0" sz="900" spc="60">
                          <a:solidFill>
                            <a:srgbClr val="231F20"/>
                          </a:solidFill>
                          <a:latin typeface="華康標楷體"/>
                          <a:cs typeface="華康標楷體"/>
                        </a:rPr>
                        <a:t>在停止線前適當的</a:t>
                      </a:r>
                      <a:r>
                        <a:rPr dirty="0" sz="900" spc="60">
                          <a:solidFill>
                            <a:srgbClr val="231F20"/>
                          </a:solidFill>
                          <a:latin typeface="華康標楷體"/>
                          <a:cs typeface="華康標楷體"/>
                        </a:rPr>
                        <a:t>	</a:t>
                      </a:r>
                      <a:r>
                        <a:rPr dirty="0" sz="900" spc="-20">
                          <a:solidFill>
                            <a:srgbClr val="231F20"/>
                          </a:solidFill>
                          <a:latin typeface="華康標楷體"/>
                          <a:cs typeface="華康標楷體"/>
                        </a:rPr>
                        <a:t>位置停車</a:t>
                      </a:r>
                      <a:endParaRPr sz="900">
                        <a:latin typeface="華康標楷體"/>
                        <a:cs typeface="華康標楷體"/>
                      </a:endParaRPr>
                    </a:p>
                  </a:txBody>
                  <a:tcPr marL="0" marR="0" marB="0" marT="26669">
                    <a:lnL w="9525">
                      <a:solidFill>
                        <a:srgbClr val="BCBEC0"/>
                      </a:solidFill>
                      <a:prstDash val="dot"/>
                    </a:lnL>
                    <a:lnR w="9525">
                      <a:solidFill>
                        <a:srgbClr val="BCBEC0"/>
                      </a:solidFill>
                      <a:prstDash val="dot"/>
                    </a:lnR>
                    <a:lnT w="9525">
                      <a:solidFill>
                        <a:srgbClr val="BCBEC0"/>
                      </a:solidFill>
                      <a:prstDash val="solid"/>
                    </a:lnT>
                  </a:tcPr>
                </a:tc>
                <a:tc>
                  <a:txBody>
                    <a:bodyPr/>
                    <a:lstStyle/>
                    <a:p>
                      <a:pPr marL="305435" marR="45085" indent="-288290">
                        <a:lnSpc>
                          <a:spcPts val="1060"/>
                        </a:lnSpc>
                        <a:spcBef>
                          <a:spcPts val="260"/>
                        </a:spcBef>
                        <a:buSzPct val="88888"/>
                        <a:buFont typeface=""/>
                        <a:buAutoNum type="arabicPlain" startAt="2"/>
                        <a:tabLst>
                          <a:tab pos="305435" algn="l"/>
                          <a:tab pos="30797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讓車輛慢慢前進，想像虛擬的停車標的位置，再將車頭在停車標的前適合的位置停車。</a:t>
                      </a:r>
                      <a:endParaRPr sz="900">
                        <a:latin typeface="華康標楷體"/>
                        <a:cs typeface="華康標楷體"/>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gn="just" marL="305435" marR="45085" indent="-288290">
                        <a:lnSpc>
                          <a:spcPts val="1060"/>
                        </a:lnSpc>
                        <a:spcBef>
                          <a:spcPts val="690"/>
                        </a:spcBef>
                        <a:buSzPct val="88888"/>
                        <a:buFont typeface=""/>
                        <a:buAutoNum type="arabicPlain" startAt="2"/>
                        <a:tabLst>
                          <a:tab pos="305435" algn="l"/>
                          <a:tab pos="30797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踩煞車讓車輛減速後，預估停止線的位置，並讓學員</a:t>
                      </a:r>
                      <a:r>
                        <a:rPr dirty="0" sz="900" spc="-5">
                          <a:solidFill>
                            <a:srgbClr val="231F20"/>
                          </a:solidFill>
                          <a:latin typeface="華康標楷體"/>
                          <a:cs typeface="華康標楷體"/>
                        </a:rPr>
                        <a:t>將車頭可以在停止線前適當的位置停車</a:t>
                      </a:r>
                      <a:r>
                        <a:rPr dirty="0" sz="900">
                          <a:solidFill>
                            <a:srgbClr val="231F20"/>
                          </a:solidFill>
                          <a:latin typeface="華康標楷體"/>
                          <a:cs typeface="華康標楷體"/>
                        </a:rPr>
                        <a:t>（</a:t>
                      </a:r>
                      <a:r>
                        <a:rPr dirty="0" sz="900" spc="-15">
                          <a:solidFill>
                            <a:srgbClr val="231F20"/>
                          </a:solidFill>
                          <a:latin typeface="華康標楷體"/>
                          <a:cs typeface="華康標楷體"/>
                        </a:rPr>
                        <a:t>連續練習，</a:t>
                      </a:r>
                      <a:r>
                        <a:rPr dirty="0" sz="900" spc="-10">
                          <a:solidFill>
                            <a:srgbClr val="231F20"/>
                          </a:solidFill>
                          <a:latin typeface="華康標楷體"/>
                          <a:cs typeface="華康標楷體"/>
                        </a:rPr>
                        <a:t>假設前面有停止線模擬停車）</a:t>
                      </a:r>
                      <a:r>
                        <a:rPr dirty="0" sz="900" spc="-50">
                          <a:solidFill>
                            <a:srgbClr val="231F20"/>
                          </a:solidFill>
                          <a:latin typeface="華康標楷體"/>
                          <a:cs typeface="華康標楷體"/>
                        </a:rPr>
                        <a:t>。</a:t>
                      </a:r>
                      <a:endParaRPr sz="900">
                        <a:latin typeface="華康標楷體"/>
                        <a:cs typeface="華康標楷體"/>
                      </a:endParaRPr>
                    </a:p>
                  </a:txBody>
                  <a:tcPr marL="0" marR="0" marB="0" marT="3302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8100" indent="-124460">
                        <a:lnSpc>
                          <a:spcPts val="1060"/>
                        </a:lnSpc>
                        <a:spcBef>
                          <a:spcPts val="260"/>
                        </a:spcBef>
                      </a:pPr>
                      <a:r>
                        <a:rPr dirty="0" sz="900" spc="55">
                          <a:solidFill>
                            <a:srgbClr val="231F20"/>
                          </a:solidFill>
                          <a:latin typeface="華康標楷體"/>
                          <a:cs typeface="華康標楷體"/>
                        </a:rPr>
                        <a:t>．學習重點在於先在距離</a:t>
                      </a:r>
                      <a:r>
                        <a:rPr dirty="0" sz="900" spc="50">
                          <a:solidFill>
                            <a:srgbClr val="231F20"/>
                          </a:solidFill>
                          <a:latin typeface="華康標楷體"/>
                          <a:cs typeface="華康標楷體"/>
                        </a:rPr>
                        <a:t>停車標的位置有一段距</a:t>
                      </a:r>
                      <a:r>
                        <a:rPr dirty="0" sz="900" spc="45">
                          <a:solidFill>
                            <a:srgbClr val="231F20"/>
                          </a:solidFill>
                          <a:latin typeface="華康標楷體"/>
                          <a:cs typeface="華康標楷體"/>
                        </a:rPr>
                        <a:t>離前停車，而不是要求一次就停好。強調有足</a:t>
                      </a:r>
                      <a:r>
                        <a:rPr dirty="0" sz="900" spc="50">
                          <a:solidFill>
                            <a:srgbClr val="231F20"/>
                          </a:solidFill>
                          <a:latin typeface="華康標楷體"/>
                          <a:cs typeface="華康標楷體"/>
                        </a:rPr>
                        <a:t>夠之時間與距離將車輛</a:t>
                      </a:r>
                      <a:r>
                        <a:rPr dirty="0" sz="900" spc="-20">
                          <a:solidFill>
                            <a:srgbClr val="231F20"/>
                          </a:solidFill>
                          <a:latin typeface="華康標楷體"/>
                          <a:cs typeface="華康標楷體"/>
                        </a:rPr>
                        <a:t>平穩停下。</a:t>
                      </a:r>
                      <a:endParaRPr sz="900">
                        <a:latin typeface="華康標楷體"/>
                        <a:cs typeface="華康標楷體"/>
                      </a:endParaRPr>
                    </a:p>
                    <a:p>
                      <a:pPr algn="just" marL="142240" marR="24130" indent="-124460">
                        <a:lnSpc>
                          <a:spcPts val="1060"/>
                        </a:lnSpc>
                        <a:spcBef>
                          <a:spcPts val="590"/>
                        </a:spcBef>
                      </a:pPr>
                      <a:r>
                        <a:rPr dirty="0" sz="900" spc="55">
                          <a:solidFill>
                            <a:srgbClr val="231F20"/>
                          </a:solidFill>
                          <a:latin typeface="華康標楷體"/>
                          <a:cs typeface="華康標楷體"/>
                        </a:rPr>
                        <a:t>．教練應提醒學員，停車</a:t>
                      </a:r>
                      <a:r>
                        <a:rPr dirty="0" sz="900" spc="50">
                          <a:solidFill>
                            <a:srgbClr val="231F20"/>
                          </a:solidFill>
                          <a:latin typeface="華康標楷體"/>
                          <a:cs typeface="華康標楷體"/>
                        </a:rPr>
                        <a:t>時車輛前懸不得超越停</a:t>
                      </a:r>
                      <a:r>
                        <a:rPr dirty="0" sz="900" spc="155">
                          <a:solidFill>
                            <a:srgbClr val="231F20"/>
                          </a:solidFill>
                          <a:latin typeface="華康標楷體"/>
                          <a:cs typeface="華康標楷體"/>
                        </a:rPr>
                        <a:t>止線或佔用機車停等</a:t>
                      </a:r>
                      <a:r>
                        <a:rPr dirty="0" sz="900" spc="-50">
                          <a:solidFill>
                            <a:srgbClr val="231F20"/>
                          </a:solidFill>
                          <a:latin typeface="華康標楷體"/>
                          <a:cs typeface="華康標楷體"/>
                        </a:rPr>
                        <a:t> </a:t>
                      </a:r>
                      <a:r>
                        <a:rPr dirty="0" sz="900" spc="-30">
                          <a:solidFill>
                            <a:srgbClr val="231F20"/>
                          </a:solidFill>
                          <a:latin typeface="華康標楷體"/>
                          <a:cs typeface="華康標楷體"/>
                        </a:rPr>
                        <a:t>區。</a:t>
                      </a:r>
                      <a:endParaRPr sz="900">
                        <a:latin typeface="華康標楷體"/>
                        <a:cs typeface="華康標楷體"/>
                      </a:endParaRPr>
                    </a:p>
                  </a:txBody>
                  <a:tcPr marL="0" marR="0" marB="0" marT="33020">
                    <a:lnL w="9525">
                      <a:solidFill>
                        <a:srgbClr val="BCBEC0"/>
                      </a:solidFill>
                      <a:prstDash val="dot"/>
                    </a:lnL>
                    <a:lnT w="9525">
                      <a:solidFill>
                        <a:srgbClr val="BCBEC0"/>
                      </a:solidFill>
                      <a:prstDash val="solid"/>
                    </a:lnT>
                  </a:tcPr>
                </a:tc>
              </a:tr>
            </a:tbl>
          </a:graphicData>
        </a:graphic>
      </p:graphicFrame>
      <p:grpSp>
        <p:nvGrpSpPr>
          <p:cNvPr id="182" name="object 182" descr=""/>
          <p:cNvGrpSpPr/>
          <p:nvPr/>
        </p:nvGrpSpPr>
        <p:grpSpPr>
          <a:xfrm>
            <a:off x="5491530" y="3324606"/>
            <a:ext cx="1790064" cy="1073785"/>
            <a:chOff x="5491530" y="3324606"/>
            <a:chExt cx="1790064" cy="1073785"/>
          </a:xfrm>
        </p:grpSpPr>
        <p:sp>
          <p:nvSpPr>
            <p:cNvPr id="183" name="object 183" descr=""/>
            <p:cNvSpPr/>
            <p:nvPr/>
          </p:nvSpPr>
          <p:spPr>
            <a:xfrm>
              <a:off x="5491530" y="3324606"/>
              <a:ext cx="1790064" cy="1073785"/>
            </a:xfrm>
            <a:custGeom>
              <a:avLst/>
              <a:gdLst/>
              <a:ahLst/>
              <a:cxnLst/>
              <a:rect l="l" t="t" r="r" b="b"/>
              <a:pathLst>
                <a:path w="1790065" h="1073785">
                  <a:moveTo>
                    <a:pt x="1789468" y="0"/>
                  </a:moveTo>
                  <a:lnTo>
                    <a:pt x="0" y="0"/>
                  </a:lnTo>
                  <a:lnTo>
                    <a:pt x="0" y="1073683"/>
                  </a:lnTo>
                  <a:lnTo>
                    <a:pt x="1789468" y="1073683"/>
                  </a:lnTo>
                  <a:lnTo>
                    <a:pt x="1789468" y="0"/>
                  </a:lnTo>
                  <a:close/>
                </a:path>
              </a:pathLst>
            </a:custGeom>
            <a:solidFill>
              <a:srgbClr val="FFFFFF"/>
            </a:solidFill>
          </p:spPr>
          <p:txBody>
            <a:bodyPr wrap="square" lIns="0" tIns="0" rIns="0" bIns="0" rtlCol="0"/>
            <a:lstStyle/>
            <a:p/>
          </p:txBody>
        </p:sp>
        <p:sp>
          <p:nvSpPr>
            <p:cNvPr id="184" name="object 184" descr=""/>
            <p:cNvSpPr/>
            <p:nvPr/>
          </p:nvSpPr>
          <p:spPr>
            <a:xfrm>
              <a:off x="5641504" y="4019715"/>
              <a:ext cx="1498600" cy="21590"/>
            </a:xfrm>
            <a:custGeom>
              <a:avLst/>
              <a:gdLst/>
              <a:ahLst/>
              <a:cxnLst/>
              <a:rect l="l" t="t" r="r" b="b"/>
              <a:pathLst>
                <a:path w="1498600" h="21589">
                  <a:moveTo>
                    <a:pt x="1498244" y="0"/>
                  </a:moveTo>
                  <a:lnTo>
                    <a:pt x="0" y="0"/>
                  </a:lnTo>
                  <a:lnTo>
                    <a:pt x="0" y="21043"/>
                  </a:lnTo>
                  <a:lnTo>
                    <a:pt x="1498244" y="21043"/>
                  </a:lnTo>
                  <a:lnTo>
                    <a:pt x="1498244" y="0"/>
                  </a:lnTo>
                  <a:close/>
                </a:path>
              </a:pathLst>
            </a:custGeom>
            <a:solidFill>
              <a:srgbClr val="6D6E71"/>
            </a:solidFill>
          </p:spPr>
          <p:txBody>
            <a:bodyPr wrap="square" lIns="0" tIns="0" rIns="0" bIns="0" rtlCol="0"/>
            <a:lstStyle/>
            <a:p/>
          </p:txBody>
        </p:sp>
        <p:sp>
          <p:nvSpPr>
            <p:cNvPr id="185" name="object 185" descr=""/>
            <p:cNvSpPr/>
            <p:nvPr/>
          </p:nvSpPr>
          <p:spPr>
            <a:xfrm>
              <a:off x="5764949" y="3778542"/>
              <a:ext cx="1208405" cy="179705"/>
            </a:xfrm>
            <a:custGeom>
              <a:avLst/>
              <a:gdLst/>
              <a:ahLst/>
              <a:cxnLst/>
              <a:rect l="l" t="t" r="r" b="b"/>
              <a:pathLst>
                <a:path w="1208404" h="179704">
                  <a:moveTo>
                    <a:pt x="279171" y="75806"/>
                  </a:moveTo>
                  <a:lnTo>
                    <a:pt x="268363" y="22466"/>
                  </a:lnTo>
                  <a:lnTo>
                    <a:pt x="227215" y="2806"/>
                  </a:lnTo>
                  <a:lnTo>
                    <a:pt x="143764" y="0"/>
                  </a:lnTo>
                  <a:lnTo>
                    <a:pt x="82842" y="9525"/>
                  </a:lnTo>
                  <a:lnTo>
                    <a:pt x="42138" y="34302"/>
                  </a:lnTo>
                  <a:lnTo>
                    <a:pt x="17576" y="68580"/>
                  </a:lnTo>
                  <a:lnTo>
                    <a:pt x="5092" y="106654"/>
                  </a:lnTo>
                  <a:lnTo>
                    <a:pt x="0" y="171246"/>
                  </a:lnTo>
                  <a:lnTo>
                    <a:pt x="271653" y="179692"/>
                  </a:lnTo>
                  <a:lnTo>
                    <a:pt x="279171" y="75806"/>
                  </a:lnTo>
                  <a:close/>
                </a:path>
                <a:path w="1208404" h="179704">
                  <a:moveTo>
                    <a:pt x="1208405" y="77736"/>
                  </a:moveTo>
                  <a:lnTo>
                    <a:pt x="1195616" y="29603"/>
                  </a:lnTo>
                  <a:lnTo>
                    <a:pt x="1151305" y="11607"/>
                  </a:lnTo>
                  <a:lnTo>
                    <a:pt x="1062304" y="8470"/>
                  </a:lnTo>
                  <a:lnTo>
                    <a:pt x="978039" y="34772"/>
                  </a:lnTo>
                  <a:lnTo>
                    <a:pt x="943127" y="93687"/>
                  </a:lnTo>
                  <a:lnTo>
                    <a:pt x="937145" y="152781"/>
                  </a:lnTo>
                  <a:lnTo>
                    <a:pt x="939685" y="179692"/>
                  </a:lnTo>
                  <a:lnTo>
                    <a:pt x="1202880" y="171246"/>
                  </a:lnTo>
                  <a:lnTo>
                    <a:pt x="1208405" y="77736"/>
                  </a:lnTo>
                  <a:close/>
                </a:path>
              </a:pathLst>
            </a:custGeom>
            <a:solidFill>
              <a:srgbClr val="231F20"/>
            </a:solidFill>
          </p:spPr>
          <p:txBody>
            <a:bodyPr wrap="square" lIns="0" tIns="0" rIns="0" bIns="0" rtlCol="0"/>
            <a:lstStyle/>
            <a:p/>
          </p:txBody>
        </p:sp>
        <p:pic>
          <p:nvPicPr>
            <p:cNvPr id="186" name="object 186" descr=""/>
            <p:cNvPicPr/>
            <p:nvPr/>
          </p:nvPicPr>
          <p:blipFill>
            <a:blip r:embed="rId18" cstate="print"/>
            <a:stretch>
              <a:fillRect/>
            </a:stretch>
          </p:blipFill>
          <p:spPr>
            <a:xfrm>
              <a:off x="5620156" y="3542042"/>
              <a:ext cx="1541106" cy="416191"/>
            </a:xfrm>
            <a:prstGeom prst="rect">
              <a:avLst/>
            </a:prstGeom>
          </p:spPr>
        </p:pic>
        <p:sp>
          <p:nvSpPr>
            <p:cNvPr id="187" name="object 187" descr=""/>
            <p:cNvSpPr/>
            <p:nvPr/>
          </p:nvSpPr>
          <p:spPr>
            <a:xfrm>
              <a:off x="5620149" y="3770089"/>
              <a:ext cx="45085" cy="104775"/>
            </a:xfrm>
            <a:custGeom>
              <a:avLst/>
              <a:gdLst/>
              <a:ahLst/>
              <a:cxnLst/>
              <a:rect l="l" t="t" r="r" b="b"/>
              <a:pathLst>
                <a:path w="45085" h="104775">
                  <a:moveTo>
                    <a:pt x="0" y="0"/>
                  </a:moveTo>
                  <a:lnTo>
                    <a:pt x="12" y="104635"/>
                  </a:lnTo>
                  <a:lnTo>
                    <a:pt x="31988" y="90515"/>
                  </a:lnTo>
                  <a:lnTo>
                    <a:pt x="44792" y="77881"/>
                  </a:lnTo>
                  <a:lnTo>
                    <a:pt x="40357" y="59595"/>
                  </a:lnTo>
                  <a:lnTo>
                    <a:pt x="20612" y="28524"/>
                  </a:lnTo>
                  <a:lnTo>
                    <a:pt x="0" y="0"/>
                  </a:lnTo>
                  <a:close/>
                </a:path>
              </a:pathLst>
            </a:custGeom>
            <a:solidFill>
              <a:srgbClr val="58595B"/>
            </a:solidFill>
          </p:spPr>
          <p:txBody>
            <a:bodyPr wrap="square" lIns="0" tIns="0" rIns="0" bIns="0" rtlCol="0"/>
            <a:lstStyle/>
            <a:p/>
          </p:txBody>
        </p:sp>
        <p:pic>
          <p:nvPicPr>
            <p:cNvPr id="188" name="object 188" descr=""/>
            <p:cNvPicPr/>
            <p:nvPr/>
          </p:nvPicPr>
          <p:blipFill>
            <a:blip r:embed="rId19" cstate="print"/>
            <a:stretch>
              <a:fillRect/>
            </a:stretch>
          </p:blipFill>
          <p:spPr>
            <a:xfrm>
              <a:off x="5992748" y="3561385"/>
              <a:ext cx="271640" cy="132395"/>
            </a:xfrm>
            <a:prstGeom prst="rect">
              <a:avLst/>
            </a:prstGeom>
          </p:spPr>
        </p:pic>
        <p:pic>
          <p:nvPicPr>
            <p:cNvPr id="189" name="object 189" descr=""/>
            <p:cNvPicPr/>
            <p:nvPr/>
          </p:nvPicPr>
          <p:blipFill>
            <a:blip r:embed="rId20" cstate="print"/>
            <a:stretch>
              <a:fillRect/>
            </a:stretch>
          </p:blipFill>
          <p:spPr>
            <a:xfrm>
              <a:off x="5643143" y="3734397"/>
              <a:ext cx="173609" cy="48374"/>
            </a:xfrm>
            <a:prstGeom prst="rect">
              <a:avLst/>
            </a:prstGeom>
          </p:spPr>
        </p:pic>
        <p:pic>
          <p:nvPicPr>
            <p:cNvPr id="190" name="object 190" descr=""/>
            <p:cNvPicPr/>
            <p:nvPr/>
          </p:nvPicPr>
          <p:blipFill>
            <a:blip r:embed="rId21" cstate="print"/>
            <a:stretch>
              <a:fillRect/>
            </a:stretch>
          </p:blipFill>
          <p:spPr>
            <a:xfrm>
              <a:off x="5644210" y="3869639"/>
              <a:ext cx="86470" cy="47129"/>
            </a:xfrm>
            <a:prstGeom prst="rect">
              <a:avLst/>
            </a:prstGeom>
          </p:spPr>
        </p:pic>
        <p:sp>
          <p:nvSpPr>
            <p:cNvPr id="191" name="object 191" descr=""/>
            <p:cNvSpPr/>
            <p:nvPr/>
          </p:nvSpPr>
          <p:spPr>
            <a:xfrm>
              <a:off x="6056246" y="3559212"/>
              <a:ext cx="793750" cy="135890"/>
            </a:xfrm>
            <a:custGeom>
              <a:avLst/>
              <a:gdLst/>
              <a:ahLst/>
              <a:cxnLst/>
              <a:rect l="l" t="t" r="r" b="b"/>
              <a:pathLst>
                <a:path w="793750" h="135889">
                  <a:moveTo>
                    <a:pt x="410603" y="0"/>
                  </a:moveTo>
                  <a:lnTo>
                    <a:pt x="345095" y="2839"/>
                  </a:lnTo>
                  <a:lnTo>
                    <a:pt x="280505" y="14035"/>
                  </a:lnTo>
                  <a:lnTo>
                    <a:pt x="218626" y="31281"/>
                  </a:lnTo>
                  <a:lnTo>
                    <a:pt x="161249" y="52272"/>
                  </a:lnTo>
                  <a:lnTo>
                    <a:pt x="110165" y="74700"/>
                  </a:lnTo>
                  <a:lnTo>
                    <a:pt x="67165" y="96260"/>
                  </a:lnTo>
                  <a:lnTo>
                    <a:pt x="12583" y="127548"/>
                  </a:lnTo>
                  <a:lnTo>
                    <a:pt x="0" y="135724"/>
                  </a:lnTo>
                  <a:lnTo>
                    <a:pt x="111122" y="132207"/>
                  </a:lnTo>
                  <a:lnTo>
                    <a:pt x="11125" y="132207"/>
                  </a:lnTo>
                  <a:lnTo>
                    <a:pt x="29540" y="120939"/>
                  </a:lnTo>
                  <a:lnTo>
                    <a:pt x="100985" y="82566"/>
                  </a:lnTo>
                  <a:lnTo>
                    <a:pt x="150404" y="60120"/>
                  </a:lnTo>
                  <a:lnTo>
                    <a:pt x="206547" y="38606"/>
                  </a:lnTo>
                  <a:lnTo>
                    <a:pt x="267609" y="20355"/>
                  </a:lnTo>
                  <a:lnTo>
                    <a:pt x="331784" y="7696"/>
                  </a:lnTo>
                  <a:lnTo>
                    <a:pt x="397268" y="2959"/>
                  </a:lnTo>
                  <a:lnTo>
                    <a:pt x="455931" y="2959"/>
                  </a:lnTo>
                  <a:lnTo>
                    <a:pt x="410603" y="0"/>
                  </a:lnTo>
                  <a:close/>
                </a:path>
                <a:path w="793750" h="135889">
                  <a:moveTo>
                    <a:pt x="455931" y="2959"/>
                  </a:moveTo>
                  <a:lnTo>
                    <a:pt x="401688" y="2959"/>
                  </a:lnTo>
                  <a:lnTo>
                    <a:pt x="406095" y="3022"/>
                  </a:lnTo>
                  <a:lnTo>
                    <a:pt x="410514" y="3175"/>
                  </a:lnTo>
                  <a:lnTo>
                    <a:pt x="480138" y="7634"/>
                  </a:lnTo>
                  <a:lnTo>
                    <a:pt x="546943" y="15697"/>
                  </a:lnTo>
                  <a:lnTo>
                    <a:pt x="609176" y="26147"/>
                  </a:lnTo>
                  <a:lnTo>
                    <a:pt x="665079" y="37771"/>
                  </a:lnTo>
                  <a:lnTo>
                    <a:pt x="712899" y="49352"/>
                  </a:lnTo>
                  <a:lnTo>
                    <a:pt x="750878" y="59676"/>
                  </a:lnTo>
                  <a:lnTo>
                    <a:pt x="790295" y="71691"/>
                  </a:lnTo>
                  <a:lnTo>
                    <a:pt x="790295" y="83400"/>
                  </a:lnTo>
                  <a:lnTo>
                    <a:pt x="756145" y="108597"/>
                  </a:lnTo>
                  <a:lnTo>
                    <a:pt x="11125" y="132207"/>
                  </a:lnTo>
                  <a:lnTo>
                    <a:pt x="111122" y="132207"/>
                  </a:lnTo>
                  <a:lnTo>
                    <a:pt x="756196" y="111785"/>
                  </a:lnTo>
                  <a:lnTo>
                    <a:pt x="787805" y="90439"/>
                  </a:lnTo>
                  <a:lnTo>
                    <a:pt x="793457" y="84658"/>
                  </a:lnTo>
                  <a:lnTo>
                    <a:pt x="793457" y="69418"/>
                  </a:lnTo>
                  <a:lnTo>
                    <a:pt x="722504" y="48582"/>
                  </a:lnTo>
                  <a:lnTo>
                    <a:pt x="674368" y="36644"/>
                  </a:lnTo>
                  <a:lnTo>
                    <a:pt x="617123" y="24440"/>
                  </a:lnTo>
                  <a:lnTo>
                    <a:pt x="552755" y="13348"/>
                  </a:lnTo>
                  <a:lnTo>
                    <a:pt x="483253" y="4742"/>
                  </a:lnTo>
                  <a:lnTo>
                    <a:pt x="455931" y="2959"/>
                  </a:lnTo>
                  <a:close/>
                </a:path>
              </a:pathLst>
            </a:custGeom>
            <a:solidFill>
              <a:srgbClr val="231F20"/>
            </a:solidFill>
          </p:spPr>
          <p:txBody>
            <a:bodyPr wrap="square" lIns="0" tIns="0" rIns="0" bIns="0" rtlCol="0"/>
            <a:lstStyle/>
            <a:p/>
          </p:txBody>
        </p:sp>
        <p:pic>
          <p:nvPicPr>
            <p:cNvPr id="192" name="object 192" descr=""/>
            <p:cNvPicPr/>
            <p:nvPr/>
          </p:nvPicPr>
          <p:blipFill>
            <a:blip r:embed="rId22" cstate="print"/>
            <a:stretch>
              <a:fillRect/>
            </a:stretch>
          </p:blipFill>
          <p:spPr>
            <a:xfrm>
              <a:off x="6092634" y="3572688"/>
              <a:ext cx="351980" cy="110985"/>
            </a:xfrm>
            <a:prstGeom prst="rect">
              <a:avLst/>
            </a:prstGeom>
          </p:spPr>
        </p:pic>
        <p:pic>
          <p:nvPicPr>
            <p:cNvPr id="193" name="object 193" descr=""/>
            <p:cNvPicPr/>
            <p:nvPr/>
          </p:nvPicPr>
          <p:blipFill>
            <a:blip r:embed="rId23" cstate="print"/>
            <a:stretch>
              <a:fillRect/>
            </a:stretch>
          </p:blipFill>
          <p:spPr>
            <a:xfrm>
              <a:off x="6485839" y="3571900"/>
              <a:ext cx="351192" cy="101460"/>
            </a:xfrm>
            <a:prstGeom prst="rect">
              <a:avLst/>
            </a:prstGeom>
          </p:spPr>
        </p:pic>
        <p:sp>
          <p:nvSpPr>
            <p:cNvPr id="194" name="object 194" descr=""/>
            <p:cNvSpPr/>
            <p:nvPr/>
          </p:nvSpPr>
          <p:spPr>
            <a:xfrm>
              <a:off x="5648274" y="3560445"/>
              <a:ext cx="1500505" cy="369570"/>
            </a:xfrm>
            <a:custGeom>
              <a:avLst/>
              <a:gdLst/>
              <a:ahLst/>
              <a:cxnLst/>
              <a:rect l="l" t="t" r="r" b="b"/>
              <a:pathLst>
                <a:path w="1500504" h="369570">
                  <a:moveTo>
                    <a:pt x="11391" y="207606"/>
                  </a:moveTo>
                  <a:lnTo>
                    <a:pt x="2933" y="194919"/>
                  </a:lnTo>
                  <a:lnTo>
                    <a:pt x="0" y="196888"/>
                  </a:lnTo>
                  <a:lnTo>
                    <a:pt x="8470" y="209562"/>
                  </a:lnTo>
                  <a:lnTo>
                    <a:pt x="11391" y="207606"/>
                  </a:lnTo>
                  <a:close/>
                </a:path>
                <a:path w="1500504" h="369570">
                  <a:moveTo>
                    <a:pt x="151599" y="256882"/>
                  </a:moveTo>
                  <a:lnTo>
                    <a:pt x="92405" y="210375"/>
                  </a:lnTo>
                  <a:lnTo>
                    <a:pt x="90233" y="213144"/>
                  </a:lnTo>
                  <a:lnTo>
                    <a:pt x="149415" y="259651"/>
                  </a:lnTo>
                  <a:lnTo>
                    <a:pt x="151599" y="256882"/>
                  </a:lnTo>
                  <a:close/>
                </a:path>
                <a:path w="1500504" h="369570">
                  <a:moveTo>
                    <a:pt x="416966" y="131775"/>
                  </a:moveTo>
                  <a:lnTo>
                    <a:pt x="348564" y="132105"/>
                  </a:lnTo>
                  <a:lnTo>
                    <a:pt x="277596" y="138582"/>
                  </a:lnTo>
                  <a:lnTo>
                    <a:pt x="210693" y="148437"/>
                  </a:lnTo>
                  <a:lnTo>
                    <a:pt x="154444" y="158953"/>
                  </a:lnTo>
                  <a:lnTo>
                    <a:pt x="115481" y="167373"/>
                  </a:lnTo>
                  <a:lnTo>
                    <a:pt x="100393" y="170942"/>
                  </a:lnTo>
                  <a:lnTo>
                    <a:pt x="101257" y="174358"/>
                  </a:lnTo>
                  <a:lnTo>
                    <a:pt x="116293" y="170802"/>
                  </a:lnTo>
                  <a:lnTo>
                    <a:pt x="155143" y="162407"/>
                  </a:lnTo>
                  <a:lnTo>
                    <a:pt x="211226" y="151930"/>
                  </a:lnTo>
                  <a:lnTo>
                    <a:pt x="277926" y="142087"/>
                  </a:lnTo>
                  <a:lnTo>
                    <a:pt x="348640" y="135623"/>
                  </a:lnTo>
                  <a:lnTo>
                    <a:pt x="416775" y="135293"/>
                  </a:lnTo>
                  <a:lnTo>
                    <a:pt x="416966" y="131775"/>
                  </a:lnTo>
                  <a:close/>
                </a:path>
                <a:path w="1500504" h="369570">
                  <a:moveTo>
                    <a:pt x="820254" y="723"/>
                  </a:moveTo>
                  <a:lnTo>
                    <a:pt x="801217" y="76263"/>
                  </a:lnTo>
                  <a:lnTo>
                    <a:pt x="788111" y="143370"/>
                  </a:lnTo>
                  <a:lnTo>
                    <a:pt x="776820" y="206349"/>
                  </a:lnTo>
                  <a:lnTo>
                    <a:pt x="771321" y="247611"/>
                  </a:lnTo>
                  <a:lnTo>
                    <a:pt x="770597" y="283083"/>
                  </a:lnTo>
                  <a:lnTo>
                    <a:pt x="771055" y="321386"/>
                  </a:lnTo>
                  <a:lnTo>
                    <a:pt x="772388" y="365099"/>
                  </a:lnTo>
                  <a:lnTo>
                    <a:pt x="775906" y="364947"/>
                  </a:lnTo>
                  <a:lnTo>
                    <a:pt x="774585" y="321335"/>
                  </a:lnTo>
                  <a:lnTo>
                    <a:pt x="774128" y="283146"/>
                  </a:lnTo>
                  <a:lnTo>
                    <a:pt x="774852" y="247789"/>
                  </a:lnTo>
                  <a:lnTo>
                    <a:pt x="780326" y="206692"/>
                  </a:lnTo>
                  <a:lnTo>
                    <a:pt x="791603" y="143865"/>
                  </a:lnTo>
                  <a:lnTo>
                    <a:pt x="804684" y="76873"/>
                  </a:lnTo>
                  <a:lnTo>
                    <a:pt x="820254" y="723"/>
                  </a:lnTo>
                  <a:close/>
                </a:path>
                <a:path w="1500504" h="369570">
                  <a:moveTo>
                    <a:pt x="1141628" y="163499"/>
                  </a:moveTo>
                  <a:lnTo>
                    <a:pt x="1122984" y="114058"/>
                  </a:lnTo>
                  <a:lnTo>
                    <a:pt x="1106728" y="98958"/>
                  </a:lnTo>
                  <a:lnTo>
                    <a:pt x="1060919" y="39712"/>
                  </a:lnTo>
                  <a:lnTo>
                    <a:pt x="1058138" y="41871"/>
                  </a:lnTo>
                  <a:lnTo>
                    <a:pt x="1104112" y="101320"/>
                  </a:lnTo>
                  <a:lnTo>
                    <a:pt x="1109052" y="105257"/>
                  </a:lnTo>
                  <a:lnTo>
                    <a:pt x="1119149" y="115138"/>
                  </a:lnTo>
                  <a:lnTo>
                    <a:pt x="1130147" y="130556"/>
                  </a:lnTo>
                  <a:lnTo>
                    <a:pt x="1137386" y="150723"/>
                  </a:lnTo>
                  <a:lnTo>
                    <a:pt x="1138110" y="163385"/>
                  </a:lnTo>
                  <a:lnTo>
                    <a:pt x="1135964" y="176085"/>
                  </a:lnTo>
                  <a:lnTo>
                    <a:pt x="1130960" y="188798"/>
                  </a:lnTo>
                  <a:lnTo>
                    <a:pt x="1123111" y="201460"/>
                  </a:lnTo>
                  <a:lnTo>
                    <a:pt x="1088555" y="249453"/>
                  </a:lnTo>
                  <a:lnTo>
                    <a:pt x="1052156" y="300990"/>
                  </a:lnTo>
                  <a:lnTo>
                    <a:pt x="1007071" y="365633"/>
                  </a:lnTo>
                  <a:lnTo>
                    <a:pt x="430758" y="365633"/>
                  </a:lnTo>
                  <a:lnTo>
                    <a:pt x="427418" y="343903"/>
                  </a:lnTo>
                  <a:lnTo>
                    <a:pt x="422910" y="302209"/>
                  </a:lnTo>
                  <a:lnTo>
                    <a:pt x="420636" y="248475"/>
                  </a:lnTo>
                  <a:lnTo>
                    <a:pt x="424027" y="190601"/>
                  </a:lnTo>
                  <a:lnTo>
                    <a:pt x="436499" y="136525"/>
                  </a:lnTo>
                  <a:lnTo>
                    <a:pt x="433184" y="135318"/>
                  </a:lnTo>
                  <a:lnTo>
                    <a:pt x="420166" y="193230"/>
                  </a:lnTo>
                  <a:lnTo>
                    <a:pt x="417169" y="254825"/>
                  </a:lnTo>
                  <a:lnTo>
                    <a:pt x="420116" y="310705"/>
                  </a:lnTo>
                  <a:lnTo>
                    <a:pt x="424942" y="351472"/>
                  </a:lnTo>
                  <a:lnTo>
                    <a:pt x="427837" y="369163"/>
                  </a:lnTo>
                  <a:lnTo>
                    <a:pt x="1008926" y="369163"/>
                  </a:lnTo>
                  <a:lnTo>
                    <a:pt x="1051814" y="307619"/>
                  </a:lnTo>
                  <a:lnTo>
                    <a:pt x="1089672" y="253949"/>
                  </a:lnTo>
                  <a:lnTo>
                    <a:pt x="1125956" y="203542"/>
                  </a:lnTo>
                  <a:lnTo>
                    <a:pt x="1134173" y="190258"/>
                  </a:lnTo>
                  <a:lnTo>
                    <a:pt x="1139405" y="176898"/>
                  </a:lnTo>
                  <a:lnTo>
                    <a:pt x="1141628" y="163499"/>
                  </a:lnTo>
                  <a:close/>
                </a:path>
                <a:path w="1500504" h="369570">
                  <a:moveTo>
                    <a:pt x="1500390" y="233260"/>
                  </a:moveTo>
                  <a:lnTo>
                    <a:pt x="1453946" y="222923"/>
                  </a:lnTo>
                  <a:lnTo>
                    <a:pt x="1413281" y="203174"/>
                  </a:lnTo>
                  <a:lnTo>
                    <a:pt x="1384312" y="183908"/>
                  </a:lnTo>
                  <a:lnTo>
                    <a:pt x="1373022" y="175018"/>
                  </a:lnTo>
                  <a:lnTo>
                    <a:pt x="1370711" y="177685"/>
                  </a:lnTo>
                  <a:lnTo>
                    <a:pt x="1382179" y="186702"/>
                  </a:lnTo>
                  <a:lnTo>
                    <a:pt x="1411579" y="206248"/>
                  </a:lnTo>
                  <a:lnTo>
                    <a:pt x="1452930" y="226288"/>
                  </a:lnTo>
                  <a:lnTo>
                    <a:pt x="1500212" y="236778"/>
                  </a:lnTo>
                  <a:lnTo>
                    <a:pt x="1500390" y="233260"/>
                  </a:lnTo>
                  <a:close/>
                </a:path>
              </a:pathLst>
            </a:custGeom>
            <a:solidFill>
              <a:srgbClr val="231F20"/>
            </a:solidFill>
          </p:spPr>
          <p:txBody>
            <a:bodyPr wrap="square" lIns="0" tIns="0" rIns="0" bIns="0" rtlCol="0"/>
            <a:lstStyle/>
            <a:p/>
          </p:txBody>
        </p:sp>
        <p:pic>
          <p:nvPicPr>
            <p:cNvPr id="195" name="object 195" descr=""/>
            <p:cNvPicPr/>
            <p:nvPr/>
          </p:nvPicPr>
          <p:blipFill>
            <a:blip r:embed="rId24" cstate="print"/>
            <a:stretch>
              <a:fillRect/>
            </a:stretch>
          </p:blipFill>
          <p:spPr>
            <a:xfrm>
              <a:off x="6753808" y="3836175"/>
              <a:ext cx="159562" cy="159562"/>
            </a:xfrm>
            <a:prstGeom prst="rect">
              <a:avLst/>
            </a:prstGeom>
          </p:spPr>
        </p:pic>
        <p:pic>
          <p:nvPicPr>
            <p:cNvPr id="196" name="object 196" descr=""/>
            <p:cNvPicPr/>
            <p:nvPr/>
          </p:nvPicPr>
          <p:blipFill>
            <a:blip r:embed="rId25" cstate="print"/>
            <a:stretch>
              <a:fillRect/>
            </a:stretch>
          </p:blipFill>
          <p:spPr>
            <a:xfrm>
              <a:off x="6726838" y="3809207"/>
              <a:ext cx="213499" cy="213499"/>
            </a:xfrm>
            <a:prstGeom prst="rect">
              <a:avLst/>
            </a:prstGeom>
          </p:spPr>
        </p:pic>
        <p:pic>
          <p:nvPicPr>
            <p:cNvPr id="197" name="object 197" descr=""/>
            <p:cNvPicPr/>
            <p:nvPr/>
          </p:nvPicPr>
          <p:blipFill>
            <a:blip r:embed="rId26" cstate="print"/>
            <a:stretch>
              <a:fillRect/>
            </a:stretch>
          </p:blipFill>
          <p:spPr>
            <a:xfrm>
              <a:off x="6820293" y="3902659"/>
              <a:ext cx="26581" cy="26606"/>
            </a:xfrm>
            <a:prstGeom prst="rect">
              <a:avLst/>
            </a:prstGeom>
          </p:spPr>
        </p:pic>
        <p:pic>
          <p:nvPicPr>
            <p:cNvPr id="198" name="object 198" descr=""/>
            <p:cNvPicPr/>
            <p:nvPr/>
          </p:nvPicPr>
          <p:blipFill>
            <a:blip r:embed="rId27" cstate="print"/>
            <a:stretch>
              <a:fillRect/>
            </a:stretch>
          </p:blipFill>
          <p:spPr>
            <a:xfrm>
              <a:off x="5823648" y="3836175"/>
              <a:ext cx="159562" cy="159562"/>
            </a:xfrm>
            <a:prstGeom prst="rect">
              <a:avLst/>
            </a:prstGeom>
          </p:spPr>
        </p:pic>
        <p:sp>
          <p:nvSpPr>
            <p:cNvPr id="199" name="object 199" descr=""/>
            <p:cNvSpPr/>
            <p:nvPr/>
          </p:nvSpPr>
          <p:spPr>
            <a:xfrm>
              <a:off x="5796669" y="3809207"/>
              <a:ext cx="213995" cy="213995"/>
            </a:xfrm>
            <a:custGeom>
              <a:avLst/>
              <a:gdLst/>
              <a:ahLst/>
              <a:cxnLst/>
              <a:rect l="l" t="t" r="r" b="b"/>
              <a:pathLst>
                <a:path w="213995" h="213995">
                  <a:moveTo>
                    <a:pt x="106756" y="0"/>
                  </a:moveTo>
                  <a:lnTo>
                    <a:pt x="65199" y="8386"/>
                  </a:lnTo>
                  <a:lnTo>
                    <a:pt x="31265" y="31259"/>
                  </a:lnTo>
                  <a:lnTo>
                    <a:pt x="8388" y="65188"/>
                  </a:lnTo>
                  <a:lnTo>
                    <a:pt x="0" y="106743"/>
                  </a:lnTo>
                  <a:lnTo>
                    <a:pt x="8388" y="148300"/>
                  </a:lnTo>
                  <a:lnTo>
                    <a:pt x="31265" y="182233"/>
                  </a:lnTo>
                  <a:lnTo>
                    <a:pt x="65199" y="205111"/>
                  </a:lnTo>
                  <a:lnTo>
                    <a:pt x="106756" y="213499"/>
                  </a:lnTo>
                  <a:lnTo>
                    <a:pt x="148313" y="205111"/>
                  </a:lnTo>
                  <a:lnTo>
                    <a:pt x="175881" y="186524"/>
                  </a:lnTo>
                  <a:lnTo>
                    <a:pt x="106756" y="186524"/>
                  </a:lnTo>
                  <a:lnTo>
                    <a:pt x="75698" y="180256"/>
                  </a:lnTo>
                  <a:lnTo>
                    <a:pt x="50339" y="163160"/>
                  </a:lnTo>
                  <a:lnTo>
                    <a:pt x="33243" y="137800"/>
                  </a:lnTo>
                  <a:lnTo>
                    <a:pt x="26974" y="106743"/>
                  </a:lnTo>
                  <a:lnTo>
                    <a:pt x="33243" y="75686"/>
                  </a:lnTo>
                  <a:lnTo>
                    <a:pt x="50339" y="50326"/>
                  </a:lnTo>
                  <a:lnTo>
                    <a:pt x="75698" y="33230"/>
                  </a:lnTo>
                  <a:lnTo>
                    <a:pt x="106756" y="26962"/>
                  </a:lnTo>
                  <a:lnTo>
                    <a:pt x="175871" y="26962"/>
                  </a:lnTo>
                  <a:lnTo>
                    <a:pt x="148313" y="8386"/>
                  </a:lnTo>
                  <a:lnTo>
                    <a:pt x="106756" y="0"/>
                  </a:lnTo>
                  <a:close/>
                </a:path>
                <a:path w="213995" h="213995">
                  <a:moveTo>
                    <a:pt x="175871" y="26962"/>
                  </a:moveTo>
                  <a:lnTo>
                    <a:pt x="106756" y="26962"/>
                  </a:lnTo>
                  <a:lnTo>
                    <a:pt x="137813" y="33230"/>
                  </a:lnTo>
                  <a:lnTo>
                    <a:pt x="163172" y="50326"/>
                  </a:lnTo>
                  <a:lnTo>
                    <a:pt x="180268" y="75686"/>
                  </a:lnTo>
                  <a:lnTo>
                    <a:pt x="186537" y="106743"/>
                  </a:lnTo>
                  <a:lnTo>
                    <a:pt x="180268" y="137800"/>
                  </a:lnTo>
                  <a:lnTo>
                    <a:pt x="163172" y="163160"/>
                  </a:lnTo>
                  <a:lnTo>
                    <a:pt x="137813" y="180256"/>
                  </a:lnTo>
                  <a:lnTo>
                    <a:pt x="106756" y="186524"/>
                  </a:lnTo>
                  <a:lnTo>
                    <a:pt x="175881" y="186524"/>
                  </a:lnTo>
                  <a:lnTo>
                    <a:pt x="182246" y="182233"/>
                  </a:lnTo>
                  <a:lnTo>
                    <a:pt x="205123" y="148300"/>
                  </a:lnTo>
                  <a:lnTo>
                    <a:pt x="213512" y="106743"/>
                  </a:lnTo>
                  <a:lnTo>
                    <a:pt x="205123" y="65188"/>
                  </a:lnTo>
                  <a:lnTo>
                    <a:pt x="182246" y="31259"/>
                  </a:lnTo>
                  <a:lnTo>
                    <a:pt x="175871" y="26962"/>
                  </a:lnTo>
                  <a:close/>
                </a:path>
              </a:pathLst>
            </a:custGeom>
            <a:solidFill>
              <a:srgbClr val="414042"/>
            </a:solidFill>
          </p:spPr>
          <p:txBody>
            <a:bodyPr wrap="square" lIns="0" tIns="0" rIns="0" bIns="0" rtlCol="0"/>
            <a:lstStyle/>
            <a:p/>
          </p:txBody>
        </p:sp>
        <p:pic>
          <p:nvPicPr>
            <p:cNvPr id="200" name="object 200" descr=""/>
            <p:cNvPicPr/>
            <p:nvPr/>
          </p:nvPicPr>
          <p:blipFill>
            <a:blip r:embed="rId28" cstate="print"/>
            <a:stretch>
              <a:fillRect/>
            </a:stretch>
          </p:blipFill>
          <p:spPr>
            <a:xfrm>
              <a:off x="5890132" y="3902659"/>
              <a:ext cx="26593" cy="26606"/>
            </a:xfrm>
            <a:prstGeom prst="rect">
              <a:avLst/>
            </a:prstGeom>
          </p:spPr>
        </p:pic>
        <p:sp>
          <p:nvSpPr>
            <p:cNvPr id="201" name="object 201" descr=""/>
            <p:cNvSpPr/>
            <p:nvPr/>
          </p:nvSpPr>
          <p:spPr>
            <a:xfrm>
              <a:off x="6338900" y="3718293"/>
              <a:ext cx="422909" cy="12700"/>
            </a:xfrm>
            <a:custGeom>
              <a:avLst/>
              <a:gdLst/>
              <a:ahLst/>
              <a:cxnLst/>
              <a:rect l="l" t="t" r="r" b="b"/>
              <a:pathLst>
                <a:path w="422909" h="12700">
                  <a:moveTo>
                    <a:pt x="69761" y="2844"/>
                  </a:moveTo>
                  <a:lnTo>
                    <a:pt x="66929" y="0"/>
                  </a:lnTo>
                  <a:lnTo>
                    <a:pt x="2832" y="0"/>
                  </a:lnTo>
                  <a:lnTo>
                    <a:pt x="0" y="2844"/>
                  </a:lnTo>
                  <a:lnTo>
                    <a:pt x="0" y="9855"/>
                  </a:lnTo>
                  <a:lnTo>
                    <a:pt x="2832" y="12687"/>
                  </a:lnTo>
                  <a:lnTo>
                    <a:pt x="63423" y="12687"/>
                  </a:lnTo>
                  <a:lnTo>
                    <a:pt x="66929" y="12687"/>
                  </a:lnTo>
                  <a:lnTo>
                    <a:pt x="69761" y="9855"/>
                  </a:lnTo>
                  <a:lnTo>
                    <a:pt x="69761" y="2844"/>
                  </a:lnTo>
                  <a:close/>
                </a:path>
                <a:path w="422909" h="12700">
                  <a:moveTo>
                    <a:pt x="422795" y="2844"/>
                  </a:moveTo>
                  <a:lnTo>
                    <a:pt x="419963" y="0"/>
                  </a:lnTo>
                  <a:lnTo>
                    <a:pt x="355866" y="0"/>
                  </a:lnTo>
                  <a:lnTo>
                    <a:pt x="353034" y="2844"/>
                  </a:lnTo>
                  <a:lnTo>
                    <a:pt x="353034" y="9855"/>
                  </a:lnTo>
                  <a:lnTo>
                    <a:pt x="355866" y="12687"/>
                  </a:lnTo>
                  <a:lnTo>
                    <a:pt x="416458" y="12687"/>
                  </a:lnTo>
                  <a:lnTo>
                    <a:pt x="419963" y="12687"/>
                  </a:lnTo>
                  <a:lnTo>
                    <a:pt x="422795" y="9855"/>
                  </a:lnTo>
                  <a:lnTo>
                    <a:pt x="422795" y="2844"/>
                  </a:lnTo>
                  <a:close/>
                </a:path>
              </a:pathLst>
            </a:custGeom>
            <a:solidFill>
              <a:srgbClr val="818368"/>
            </a:solidFill>
          </p:spPr>
          <p:txBody>
            <a:bodyPr wrap="square" lIns="0" tIns="0" rIns="0" bIns="0" rtlCol="0"/>
            <a:lstStyle/>
            <a:p/>
          </p:txBody>
        </p:sp>
        <p:sp>
          <p:nvSpPr>
            <p:cNvPr id="202" name="object 202" descr=""/>
            <p:cNvSpPr/>
            <p:nvPr/>
          </p:nvSpPr>
          <p:spPr>
            <a:xfrm>
              <a:off x="5618480" y="3847884"/>
              <a:ext cx="1544955" cy="434340"/>
            </a:xfrm>
            <a:custGeom>
              <a:avLst/>
              <a:gdLst/>
              <a:ahLst/>
              <a:cxnLst/>
              <a:rect l="l" t="t" r="r" b="b"/>
              <a:pathLst>
                <a:path w="1544954" h="434339">
                  <a:moveTo>
                    <a:pt x="1544548" y="0"/>
                  </a:moveTo>
                  <a:lnTo>
                    <a:pt x="1540344" y="0"/>
                  </a:lnTo>
                  <a:lnTo>
                    <a:pt x="1540344" y="285927"/>
                  </a:lnTo>
                  <a:lnTo>
                    <a:pt x="1540344" y="287845"/>
                  </a:lnTo>
                  <a:lnTo>
                    <a:pt x="1540344" y="386930"/>
                  </a:lnTo>
                  <a:lnTo>
                    <a:pt x="1522869" y="370674"/>
                  </a:lnTo>
                  <a:lnTo>
                    <a:pt x="1519999" y="373761"/>
                  </a:lnTo>
                  <a:lnTo>
                    <a:pt x="1532928" y="385775"/>
                  </a:lnTo>
                  <a:lnTo>
                    <a:pt x="11950" y="385775"/>
                  </a:lnTo>
                  <a:lnTo>
                    <a:pt x="24892" y="373761"/>
                  </a:lnTo>
                  <a:lnTo>
                    <a:pt x="22021" y="370674"/>
                  </a:lnTo>
                  <a:lnTo>
                    <a:pt x="4216" y="387235"/>
                  </a:lnTo>
                  <a:lnTo>
                    <a:pt x="4216" y="287540"/>
                  </a:lnTo>
                  <a:lnTo>
                    <a:pt x="22021" y="304088"/>
                  </a:lnTo>
                  <a:lnTo>
                    <a:pt x="24892" y="301002"/>
                  </a:lnTo>
                  <a:lnTo>
                    <a:pt x="11938" y="288975"/>
                  </a:lnTo>
                  <a:lnTo>
                    <a:pt x="275742" y="288975"/>
                  </a:lnTo>
                  <a:lnTo>
                    <a:pt x="262801" y="301002"/>
                  </a:lnTo>
                  <a:lnTo>
                    <a:pt x="265671" y="304088"/>
                  </a:lnTo>
                  <a:lnTo>
                    <a:pt x="281990" y="288912"/>
                  </a:lnTo>
                  <a:lnTo>
                    <a:pt x="281990" y="335267"/>
                  </a:lnTo>
                  <a:lnTo>
                    <a:pt x="286194" y="335267"/>
                  </a:lnTo>
                  <a:lnTo>
                    <a:pt x="286194" y="288747"/>
                  </a:lnTo>
                  <a:lnTo>
                    <a:pt x="302691" y="304088"/>
                  </a:lnTo>
                  <a:lnTo>
                    <a:pt x="305562" y="301002"/>
                  </a:lnTo>
                  <a:lnTo>
                    <a:pt x="292608" y="288975"/>
                  </a:lnTo>
                  <a:lnTo>
                    <a:pt x="1207909" y="288975"/>
                  </a:lnTo>
                  <a:lnTo>
                    <a:pt x="1194968" y="301002"/>
                  </a:lnTo>
                  <a:lnTo>
                    <a:pt x="1197838" y="304088"/>
                  </a:lnTo>
                  <a:lnTo>
                    <a:pt x="1214196" y="288886"/>
                  </a:lnTo>
                  <a:lnTo>
                    <a:pt x="1214196" y="335267"/>
                  </a:lnTo>
                  <a:lnTo>
                    <a:pt x="1218399" y="335267"/>
                  </a:lnTo>
                  <a:lnTo>
                    <a:pt x="1218399" y="288785"/>
                  </a:lnTo>
                  <a:lnTo>
                    <a:pt x="1234859" y="304088"/>
                  </a:lnTo>
                  <a:lnTo>
                    <a:pt x="1237729" y="301002"/>
                  </a:lnTo>
                  <a:lnTo>
                    <a:pt x="1224775" y="288975"/>
                  </a:lnTo>
                  <a:lnTo>
                    <a:pt x="1532940" y="288975"/>
                  </a:lnTo>
                  <a:lnTo>
                    <a:pt x="1519999" y="301002"/>
                  </a:lnTo>
                  <a:lnTo>
                    <a:pt x="1522869" y="304088"/>
                  </a:lnTo>
                  <a:lnTo>
                    <a:pt x="1540344" y="287845"/>
                  </a:lnTo>
                  <a:lnTo>
                    <a:pt x="1540344" y="285927"/>
                  </a:lnTo>
                  <a:lnTo>
                    <a:pt x="1522869" y="269671"/>
                  </a:lnTo>
                  <a:lnTo>
                    <a:pt x="1519999" y="272757"/>
                  </a:lnTo>
                  <a:lnTo>
                    <a:pt x="1532928" y="284772"/>
                  </a:lnTo>
                  <a:lnTo>
                    <a:pt x="1224788" y="284772"/>
                  </a:lnTo>
                  <a:lnTo>
                    <a:pt x="1237729" y="272757"/>
                  </a:lnTo>
                  <a:lnTo>
                    <a:pt x="1234859" y="269671"/>
                  </a:lnTo>
                  <a:lnTo>
                    <a:pt x="1218399" y="284988"/>
                  </a:lnTo>
                  <a:lnTo>
                    <a:pt x="1218399" y="65913"/>
                  </a:lnTo>
                  <a:lnTo>
                    <a:pt x="1214196" y="65913"/>
                  </a:lnTo>
                  <a:lnTo>
                    <a:pt x="1214196" y="284886"/>
                  </a:lnTo>
                  <a:lnTo>
                    <a:pt x="1197838" y="269671"/>
                  </a:lnTo>
                  <a:lnTo>
                    <a:pt x="1194968" y="272757"/>
                  </a:lnTo>
                  <a:lnTo>
                    <a:pt x="1207897" y="284772"/>
                  </a:lnTo>
                  <a:lnTo>
                    <a:pt x="292620" y="284772"/>
                  </a:lnTo>
                  <a:lnTo>
                    <a:pt x="305562" y="272757"/>
                  </a:lnTo>
                  <a:lnTo>
                    <a:pt x="302691" y="269671"/>
                  </a:lnTo>
                  <a:lnTo>
                    <a:pt x="286194" y="285026"/>
                  </a:lnTo>
                  <a:lnTo>
                    <a:pt x="286194" y="65913"/>
                  </a:lnTo>
                  <a:lnTo>
                    <a:pt x="281990" y="65913"/>
                  </a:lnTo>
                  <a:lnTo>
                    <a:pt x="281990" y="284861"/>
                  </a:lnTo>
                  <a:lnTo>
                    <a:pt x="265671" y="269671"/>
                  </a:lnTo>
                  <a:lnTo>
                    <a:pt x="262801" y="272757"/>
                  </a:lnTo>
                  <a:lnTo>
                    <a:pt x="275729" y="284772"/>
                  </a:lnTo>
                  <a:lnTo>
                    <a:pt x="11950" y="284772"/>
                  </a:lnTo>
                  <a:lnTo>
                    <a:pt x="24892" y="272757"/>
                  </a:lnTo>
                  <a:lnTo>
                    <a:pt x="22021" y="269671"/>
                  </a:lnTo>
                  <a:lnTo>
                    <a:pt x="4216" y="286232"/>
                  </a:lnTo>
                  <a:lnTo>
                    <a:pt x="4216" y="0"/>
                  </a:lnTo>
                  <a:lnTo>
                    <a:pt x="0" y="0"/>
                  </a:lnTo>
                  <a:lnTo>
                    <a:pt x="0" y="434174"/>
                  </a:lnTo>
                  <a:lnTo>
                    <a:pt x="4216" y="434174"/>
                  </a:lnTo>
                  <a:lnTo>
                    <a:pt x="4216" y="388543"/>
                  </a:lnTo>
                  <a:lnTo>
                    <a:pt x="22021" y="405091"/>
                  </a:lnTo>
                  <a:lnTo>
                    <a:pt x="24892" y="402005"/>
                  </a:lnTo>
                  <a:lnTo>
                    <a:pt x="11938" y="389978"/>
                  </a:lnTo>
                  <a:lnTo>
                    <a:pt x="1532940" y="389978"/>
                  </a:lnTo>
                  <a:lnTo>
                    <a:pt x="1519999" y="402005"/>
                  </a:lnTo>
                  <a:lnTo>
                    <a:pt x="1522869" y="405091"/>
                  </a:lnTo>
                  <a:lnTo>
                    <a:pt x="1540344" y="388848"/>
                  </a:lnTo>
                  <a:lnTo>
                    <a:pt x="1540344" y="434174"/>
                  </a:lnTo>
                  <a:lnTo>
                    <a:pt x="1544548" y="434174"/>
                  </a:lnTo>
                  <a:lnTo>
                    <a:pt x="1544548" y="0"/>
                  </a:lnTo>
                  <a:close/>
                </a:path>
              </a:pathLst>
            </a:custGeom>
            <a:solidFill>
              <a:srgbClr val="231F20"/>
            </a:solidFill>
          </p:spPr>
          <p:txBody>
            <a:bodyPr wrap="square" lIns="0" tIns="0" rIns="0" bIns="0" rtlCol="0"/>
            <a:lstStyle/>
            <a:p/>
          </p:txBody>
        </p:sp>
      </p:grpSp>
      <p:sp>
        <p:nvSpPr>
          <p:cNvPr id="203" name="object 203" descr=""/>
          <p:cNvSpPr txBox="1"/>
          <p:nvPr/>
        </p:nvSpPr>
        <p:spPr>
          <a:xfrm>
            <a:off x="5681619" y="4028126"/>
            <a:ext cx="166370" cy="112395"/>
          </a:xfrm>
          <a:prstGeom prst="rect">
            <a:avLst/>
          </a:prstGeom>
        </p:spPr>
        <p:txBody>
          <a:bodyPr wrap="square" lIns="0" tIns="14604" rIns="0" bIns="0" rtlCol="0" vert="horz">
            <a:spAutoFit/>
          </a:bodyPr>
          <a:lstStyle/>
          <a:p>
            <a:pPr marL="12700">
              <a:lnSpc>
                <a:spcPct val="100000"/>
              </a:lnSpc>
              <a:spcBef>
                <a:spcPts val="114"/>
              </a:spcBef>
            </a:pPr>
            <a:r>
              <a:rPr dirty="0" sz="550" spc="-25">
                <a:solidFill>
                  <a:srgbClr val="231F20"/>
                </a:solidFill>
                <a:latin typeface="SimSun"/>
                <a:cs typeface="SimSun"/>
              </a:rPr>
              <a:t>前懸</a:t>
            </a:r>
            <a:endParaRPr sz="550">
              <a:latin typeface="SimSun"/>
              <a:cs typeface="SimSun"/>
            </a:endParaRPr>
          </a:p>
        </p:txBody>
      </p:sp>
      <p:sp>
        <p:nvSpPr>
          <p:cNvPr id="208" name="object 208"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40</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209" name="object 209"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41</a:t>
            </a:r>
            <a:endParaRPr sz="800">
              <a:latin typeface="Times New Roman"/>
              <a:cs typeface="Times New Roman"/>
            </a:endParaRPr>
          </a:p>
        </p:txBody>
      </p:sp>
      <p:sp>
        <p:nvSpPr>
          <p:cNvPr id="204" name="object 204" descr=""/>
          <p:cNvSpPr txBox="1"/>
          <p:nvPr/>
        </p:nvSpPr>
        <p:spPr>
          <a:xfrm>
            <a:off x="5367203" y="4178109"/>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1.6.2</a:t>
            </a:r>
            <a:endParaRPr sz="500">
              <a:latin typeface="Trebuchet MS"/>
              <a:cs typeface="Trebuchet MS"/>
            </a:endParaRPr>
          </a:p>
        </p:txBody>
      </p:sp>
      <p:sp>
        <p:nvSpPr>
          <p:cNvPr id="205" name="object 205" descr=""/>
          <p:cNvSpPr txBox="1"/>
          <p:nvPr/>
        </p:nvSpPr>
        <p:spPr>
          <a:xfrm>
            <a:off x="6916419" y="4028126"/>
            <a:ext cx="166370" cy="112395"/>
          </a:xfrm>
          <a:prstGeom prst="rect">
            <a:avLst/>
          </a:prstGeom>
        </p:spPr>
        <p:txBody>
          <a:bodyPr wrap="square" lIns="0" tIns="14604" rIns="0" bIns="0" rtlCol="0" vert="horz">
            <a:spAutoFit/>
          </a:bodyPr>
          <a:lstStyle/>
          <a:p>
            <a:pPr marL="12700">
              <a:lnSpc>
                <a:spcPct val="100000"/>
              </a:lnSpc>
              <a:spcBef>
                <a:spcPts val="114"/>
              </a:spcBef>
            </a:pPr>
            <a:r>
              <a:rPr dirty="0" sz="550" spc="-25">
                <a:solidFill>
                  <a:srgbClr val="231F20"/>
                </a:solidFill>
                <a:latin typeface="SimSun"/>
                <a:cs typeface="SimSun"/>
              </a:rPr>
              <a:t>後懸</a:t>
            </a:r>
            <a:endParaRPr sz="550">
              <a:latin typeface="SimSun"/>
              <a:cs typeface="SimSun"/>
            </a:endParaRPr>
          </a:p>
        </p:txBody>
      </p:sp>
      <p:sp>
        <p:nvSpPr>
          <p:cNvPr id="206" name="object 206" descr=""/>
          <p:cNvSpPr txBox="1"/>
          <p:nvPr/>
        </p:nvSpPr>
        <p:spPr>
          <a:xfrm>
            <a:off x="6286346" y="4028126"/>
            <a:ext cx="166370" cy="112395"/>
          </a:xfrm>
          <a:prstGeom prst="rect">
            <a:avLst/>
          </a:prstGeom>
        </p:spPr>
        <p:txBody>
          <a:bodyPr wrap="square" lIns="0" tIns="14604" rIns="0" bIns="0" rtlCol="0" vert="horz">
            <a:spAutoFit/>
          </a:bodyPr>
          <a:lstStyle/>
          <a:p>
            <a:pPr marL="12700">
              <a:lnSpc>
                <a:spcPct val="100000"/>
              </a:lnSpc>
              <a:spcBef>
                <a:spcPts val="114"/>
              </a:spcBef>
            </a:pPr>
            <a:r>
              <a:rPr dirty="0" sz="550" spc="-25">
                <a:solidFill>
                  <a:srgbClr val="231F20"/>
                </a:solidFill>
                <a:latin typeface="SimSun"/>
                <a:cs typeface="SimSun"/>
              </a:rPr>
              <a:t>軸距</a:t>
            </a:r>
            <a:endParaRPr sz="550">
              <a:latin typeface="SimSun"/>
              <a:cs typeface="SimSun"/>
            </a:endParaRPr>
          </a:p>
        </p:txBody>
      </p:sp>
      <p:sp>
        <p:nvSpPr>
          <p:cNvPr id="207" name="object 207" descr=""/>
          <p:cNvSpPr txBox="1"/>
          <p:nvPr/>
        </p:nvSpPr>
        <p:spPr>
          <a:xfrm>
            <a:off x="6239619" y="4125326"/>
            <a:ext cx="306705" cy="112395"/>
          </a:xfrm>
          <a:prstGeom prst="rect">
            <a:avLst/>
          </a:prstGeom>
        </p:spPr>
        <p:txBody>
          <a:bodyPr wrap="square" lIns="0" tIns="14604" rIns="0" bIns="0" rtlCol="0" vert="horz">
            <a:spAutoFit/>
          </a:bodyPr>
          <a:lstStyle/>
          <a:p>
            <a:pPr marL="12700">
              <a:lnSpc>
                <a:spcPct val="100000"/>
              </a:lnSpc>
              <a:spcBef>
                <a:spcPts val="114"/>
              </a:spcBef>
            </a:pPr>
            <a:r>
              <a:rPr dirty="0" sz="550" spc="-15">
                <a:solidFill>
                  <a:srgbClr val="231F20"/>
                </a:solidFill>
                <a:latin typeface="SimSun"/>
                <a:cs typeface="SimSun"/>
              </a:rPr>
              <a:t>車身總長</a:t>
            </a:r>
            <a:endParaRPr sz="550">
              <a:latin typeface="SimSun"/>
              <a:cs typeface="SimSun"/>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sp>
          <p:nvSpPr>
            <p:cNvPr id="59" name="object 59" descr=""/>
            <p:cNvSpPr/>
            <p:nvPr/>
          </p:nvSpPr>
          <p:spPr>
            <a:xfrm>
              <a:off x="1349999" y="4609155"/>
              <a:ext cx="0" cy="351155"/>
            </a:xfrm>
            <a:custGeom>
              <a:avLst/>
              <a:gdLst/>
              <a:ahLst/>
              <a:cxnLst/>
              <a:rect l="l" t="t" r="r" b="b"/>
              <a:pathLst>
                <a:path w="0" h="351154">
                  <a:moveTo>
                    <a:pt x="0" y="351002"/>
                  </a:moveTo>
                  <a:lnTo>
                    <a:pt x="0" y="0"/>
                  </a:lnTo>
                </a:path>
              </a:pathLst>
            </a:custGeom>
            <a:ln w="9004">
              <a:solidFill>
                <a:srgbClr val="FFFFFF"/>
              </a:solidFill>
            </a:ln>
          </p:spPr>
          <p:txBody>
            <a:bodyPr wrap="square" lIns="0" tIns="0" rIns="0" bIns="0" rtlCol="0"/>
            <a:lstStyle/>
            <a:p/>
          </p:txBody>
        </p:sp>
        <p:sp>
          <p:nvSpPr>
            <p:cNvPr id="60" name="object 60" descr=""/>
            <p:cNvSpPr/>
            <p:nvPr/>
          </p:nvSpPr>
          <p:spPr>
            <a:xfrm>
              <a:off x="557999" y="4969158"/>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61" name="object 61" descr=""/>
            <p:cNvSpPr/>
            <p:nvPr/>
          </p:nvSpPr>
          <p:spPr>
            <a:xfrm>
              <a:off x="2717999" y="4609155"/>
              <a:ext cx="0" cy="351155"/>
            </a:xfrm>
            <a:custGeom>
              <a:avLst/>
              <a:gdLst/>
              <a:ahLst/>
              <a:cxnLst/>
              <a:rect l="l" t="t" r="r" b="b"/>
              <a:pathLst>
                <a:path w="0" h="351154">
                  <a:moveTo>
                    <a:pt x="0" y="351002"/>
                  </a:moveTo>
                  <a:lnTo>
                    <a:pt x="0" y="0"/>
                  </a:lnTo>
                </a:path>
              </a:pathLst>
            </a:custGeom>
            <a:ln w="9004">
              <a:solidFill>
                <a:srgbClr val="FFFFFF"/>
              </a:solidFill>
            </a:ln>
          </p:spPr>
          <p:txBody>
            <a:bodyPr wrap="square" lIns="0" tIns="0" rIns="0" bIns="0" rtlCol="0"/>
            <a:lstStyle/>
            <a:p/>
          </p:txBody>
        </p:sp>
        <p:sp>
          <p:nvSpPr>
            <p:cNvPr id="62" name="object 62" descr=""/>
            <p:cNvSpPr/>
            <p:nvPr/>
          </p:nvSpPr>
          <p:spPr>
            <a:xfrm>
              <a:off x="1349999" y="4969158"/>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63" name="object 63" descr=""/>
            <p:cNvSpPr/>
            <p:nvPr/>
          </p:nvSpPr>
          <p:spPr>
            <a:xfrm>
              <a:off x="5777999" y="4609155"/>
              <a:ext cx="0" cy="351155"/>
            </a:xfrm>
            <a:custGeom>
              <a:avLst/>
              <a:gdLst/>
              <a:ahLst/>
              <a:cxnLst/>
              <a:rect l="l" t="t" r="r" b="b"/>
              <a:pathLst>
                <a:path w="0" h="351154">
                  <a:moveTo>
                    <a:pt x="0" y="351002"/>
                  </a:moveTo>
                  <a:lnTo>
                    <a:pt x="0" y="0"/>
                  </a:lnTo>
                </a:path>
              </a:pathLst>
            </a:custGeom>
            <a:ln w="9004">
              <a:solidFill>
                <a:srgbClr val="FFFFFF"/>
              </a:solidFill>
            </a:ln>
          </p:spPr>
          <p:txBody>
            <a:bodyPr wrap="square" lIns="0" tIns="0" rIns="0" bIns="0" rtlCol="0"/>
            <a:lstStyle/>
            <a:p/>
          </p:txBody>
        </p:sp>
        <p:sp>
          <p:nvSpPr>
            <p:cNvPr id="64" name="object 64" descr=""/>
            <p:cNvSpPr/>
            <p:nvPr/>
          </p:nvSpPr>
          <p:spPr>
            <a:xfrm>
              <a:off x="2717999" y="4969158"/>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65" name="object 65" descr=""/>
            <p:cNvSpPr/>
            <p:nvPr/>
          </p:nvSpPr>
          <p:spPr>
            <a:xfrm>
              <a:off x="5777999" y="4969158"/>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pSp>
        <p:nvGrpSpPr>
          <p:cNvPr id="66" name="object 66" descr=""/>
          <p:cNvGrpSpPr/>
          <p:nvPr/>
        </p:nvGrpSpPr>
        <p:grpSpPr>
          <a:xfrm>
            <a:off x="3044837" y="2538006"/>
            <a:ext cx="2470150" cy="1540510"/>
            <a:chOff x="3044837" y="2538006"/>
            <a:chExt cx="2470150" cy="1540510"/>
          </a:xfrm>
        </p:grpSpPr>
        <p:sp>
          <p:nvSpPr>
            <p:cNvPr id="67" name="object 67" descr=""/>
            <p:cNvSpPr/>
            <p:nvPr/>
          </p:nvSpPr>
          <p:spPr>
            <a:xfrm>
              <a:off x="3044837" y="2538006"/>
              <a:ext cx="2463800" cy="1540510"/>
            </a:xfrm>
            <a:custGeom>
              <a:avLst/>
              <a:gdLst/>
              <a:ahLst/>
              <a:cxnLst/>
              <a:rect l="l" t="t" r="r" b="b"/>
              <a:pathLst>
                <a:path w="2463800" h="1540510">
                  <a:moveTo>
                    <a:pt x="2463622" y="0"/>
                  </a:moveTo>
                  <a:lnTo>
                    <a:pt x="0" y="0"/>
                  </a:lnTo>
                  <a:lnTo>
                    <a:pt x="0" y="1539976"/>
                  </a:lnTo>
                  <a:lnTo>
                    <a:pt x="2463622" y="1539976"/>
                  </a:lnTo>
                  <a:lnTo>
                    <a:pt x="2463622" y="0"/>
                  </a:lnTo>
                  <a:close/>
                </a:path>
              </a:pathLst>
            </a:custGeom>
            <a:solidFill>
              <a:srgbClr val="FFFFFF"/>
            </a:solidFill>
          </p:spPr>
          <p:txBody>
            <a:bodyPr wrap="square" lIns="0" tIns="0" rIns="0" bIns="0" rtlCol="0"/>
            <a:lstStyle/>
            <a:p/>
          </p:txBody>
        </p:sp>
        <p:pic>
          <p:nvPicPr>
            <p:cNvPr id="68" name="object 68" descr=""/>
            <p:cNvPicPr/>
            <p:nvPr/>
          </p:nvPicPr>
          <p:blipFill>
            <a:blip r:embed="rId18" cstate="print"/>
            <a:stretch>
              <a:fillRect/>
            </a:stretch>
          </p:blipFill>
          <p:spPr>
            <a:xfrm>
              <a:off x="4391533" y="2665285"/>
              <a:ext cx="1117676" cy="1412963"/>
            </a:xfrm>
            <a:prstGeom prst="rect">
              <a:avLst/>
            </a:prstGeom>
          </p:spPr>
        </p:pic>
        <p:pic>
          <p:nvPicPr>
            <p:cNvPr id="69" name="object 69" descr=""/>
            <p:cNvPicPr/>
            <p:nvPr/>
          </p:nvPicPr>
          <p:blipFill>
            <a:blip r:embed="rId19" cstate="print"/>
            <a:stretch>
              <a:fillRect/>
            </a:stretch>
          </p:blipFill>
          <p:spPr>
            <a:xfrm>
              <a:off x="3044838" y="2678976"/>
              <a:ext cx="1149840" cy="1399273"/>
            </a:xfrm>
            <a:prstGeom prst="rect">
              <a:avLst/>
            </a:prstGeom>
          </p:spPr>
        </p:pic>
        <p:sp>
          <p:nvSpPr>
            <p:cNvPr id="70" name="object 70" descr=""/>
            <p:cNvSpPr/>
            <p:nvPr/>
          </p:nvSpPr>
          <p:spPr>
            <a:xfrm>
              <a:off x="4964337" y="3438987"/>
              <a:ext cx="31115" cy="118110"/>
            </a:xfrm>
            <a:custGeom>
              <a:avLst/>
              <a:gdLst/>
              <a:ahLst/>
              <a:cxnLst/>
              <a:rect l="l" t="t" r="r" b="b"/>
              <a:pathLst>
                <a:path w="31114" h="118110">
                  <a:moveTo>
                    <a:pt x="29629" y="117779"/>
                  </a:moveTo>
                  <a:lnTo>
                    <a:pt x="30580" y="89228"/>
                  </a:lnTo>
                  <a:lnTo>
                    <a:pt x="30187" y="72197"/>
                  </a:lnTo>
                  <a:lnTo>
                    <a:pt x="27814" y="59927"/>
                  </a:lnTo>
                  <a:lnTo>
                    <a:pt x="22821" y="45656"/>
                  </a:lnTo>
                  <a:lnTo>
                    <a:pt x="0" y="0"/>
                  </a:lnTo>
                </a:path>
              </a:pathLst>
            </a:custGeom>
            <a:ln w="3175">
              <a:solidFill>
                <a:srgbClr val="231F20"/>
              </a:solidFill>
            </a:ln>
          </p:spPr>
          <p:txBody>
            <a:bodyPr wrap="square" lIns="0" tIns="0" rIns="0" bIns="0" rtlCol="0"/>
            <a:lstStyle/>
            <a:p/>
          </p:txBody>
        </p:sp>
        <p:sp>
          <p:nvSpPr>
            <p:cNvPr id="71" name="object 71" descr=""/>
            <p:cNvSpPr/>
            <p:nvPr/>
          </p:nvSpPr>
          <p:spPr>
            <a:xfrm>
              <a:off x="4986071" y="3672649"/>
              <a:ext cx="15240" cy="107950"/>
            </a:xfrm>
            <a:custGeom>
              <a:avLst/>
              <a:gdLst/>
              <a:ahLst/>
              <a:cxnLst/>
              <a:rect l="l" t="t" r="r" b="b"/>
              <a:pathLst>
                <a:path w="15239" h="107950">
                  <a:moveTo>
                    <a:pt x="14668" y="0"/>
                  </a:moveTo>
                  <a:lnTo>
                    <a:pt x="0" y="10858"/>
                  </a:lnTo>
                  <a:lnTo>
                    <a:pt x="546" y="26619"/>
                  </a:lnTo>
                  <a:lnTo>
                    <a:pt x="14668" y="22821"/>
                  </a:lnTo>
                  <a:lnTo>
                    <a:pt x="14668" y="0"/>
                  </a:lnTo>
                  <a:close/>
                </a:path>
                <a:path w="15239" h="107950">
                  <a:moveTo>
                    <a:pt x="15201" y="107581"/>
                  </a:moveTo>
                  <a:lnTo>
                    <a:pt x="14935" y="99707"/>
                  </a:lnTo>
                  <a:lnTo>
                    <a:pt x="2171" y="84759"/>
                  </a:lnTo>
                  <a:lnTo>
                    <a:pt x="2451" y="93980"/>
                  </a:lnTo>
                  <a:lnTo>
                    <a:pt x="15201" y="107581"/>
                  </a:lnTo>
                  <a:close/>
                </a:path>
              </a:pathLst>
            </a:custGeom>
            <a:solidFill>
              <a:srgbClr val="2B3890"/>
            </a:solidFill>
          </p:spPr>
          <p:txBody>
            <a:bodyPr wrap="square" lIns="0" tIns="0" rIns="0" bIns="0" rtlCol="0"/>
            <a:lstStyle/>
            <a:p/>
          </p:txBody>
        </p:sp>
        <p:sp>
          <p:nvSpPr>
            <p:cNvPr id="72" name="object 72" descr=""/>
            <p:cNvSpPr/>
            <p:nvPr/>
          </p:nvSpPr>
          <p:spPr>
            <a:xfrm>
              <a:off x="5007264" y="3791636"/>
              <a:ext cx="5715" cy="72390"/>
            </a:xfrm>
            <a:custGeom>
              <a:avLst/>
              <a:gdLst/>
              <a:ahLst/>
              <a:cxnLst/>
              <a:rect l="l" t="t" r="r" b="b"/>
              <a:pathLst>
                <a:path w="5714" h="72389">
                  <a:moveTo>
                    <a:pt x="0" y="72275"/>
                  </a:moveTo>
                  <a:lnTo>
                    <a:pt x="1310" y="43485"/>
                  </a:lnTo>
                  <a:lnTo>
                    <a:pt x="2341" y="26360"/>
                  </a:lnTo>
                  <a:lnTo>
                    <a:pt x="3627" y="14123"/>
                  </a:lnTo>
                  <a:lnTo>
                    <a:pt x="5702" y="0"/>
                  </a:lnTo>
                </a:path>
              </a:pathLst>
            </a:custGeom>
            <a:ln w="3175">
              <a:solidFill>
                <a:srgbClr val="231F20"/>
              </a:solidFill>
            </a:ln>
          </p:spPr>
          <p:txBody>
            <a:bodyPr wrap="square" lIns="0" tIns="0" rIns="0" bIns="0" rtlCol="0"/>
            <a:lstStyle/>
            <a:p/>
          </p:txBody>
        </p:sp>
        <p:pic>
          <p:nvPicPr>
            <p:cNvPr id="73" name="object 73" descr=""/>
            <p:cNvPicPr/>
            <p:nvPr/>
          </p:nvPicPr>
          <p:blipFill>
            <a:blip r:embed="rId20" cstate="print"/>
            <a:stretch>
              <a:fillRect/>
            </a:stretch>
          </p:blipFill>
          <p:spPr>
            <a:xfrm>
              <a:off x="5000383" y="3585667"/>
              <a:ext cx="24536" cy="19050"/>
            </a:xfrm>
            <a:prstGeom prst="rect">
              <a:avLst/>
            </a:prstGeom>
          </p:spPr>
        </p:pic>
        <p:sp>
          <p:nvSpPr>
            <p:cNvPr id="74" name="object 74" descr=""/>
            <p:cNvSpPr/>
            <p:nvPr/>
          </p:nvSpPr>
          <p:spPr>
            <a:xfrm>
              <a:off x="4866101" y="3438993"/>
              <a:ext cx="107314" cy="0"/>
            </a:xfrm>
            <a:custGeom>
              <a:avLst/>
              <a:gdLst/>
              <a:ahLst/>
              <a:cxnLst/>
              <a:rect l="l" t="t" r="r" b="b"/>
              <a:pathLst>
                <a:path w="107314" h="0">
                  <a:moveTo>
                    <a:pt x="0" y="0"/>
                  </a:moveTo>
                  <a:lnTo>
                    <a:pt x="106984" y="0"/>
                  </a:lnTo>
                </a:path>
              </a:pathLst>
            </a:custGeom>
            <a:ln w="3175">
              <a:solidFill>
                <a:srgbClr val="231F20"/>
              </a:solidFill>
            </a:ln>
          </p:spPr>
          <p:txBody>
            <a:bodyPr wrap="square" lIns="0" tIns="0" rIns="0" bIns="0" rtlCol="0"/>
            <a:lstStyle/>
            <a:p/>
          </p:txBody>
        </p:sp>
        <p:sp>
          <p:nvSpPr>
            <p:cNvPr id="75" name="object 75" descr=""/>
            <p:cNvSpPr/>
            <p:nvPr/>
          </p:nvSpPr>
          <p:spPr>
            <a:xfrm>
              <a:off x="4983083" y="3857936"/>
              <a:ext cx="1270" cy="33020"/>
            </a:xfrm>
            <a:custGeom>
              <a:avLst/>
              <a:gdLst/>
              <a:ahLst/>
              <a:cxnLst/>
              <a:rect l="l" t="t" r="r" b="b"/>
              <a:pathLst>
                <a:path w="1270" h="33020">
                  <a:moveTo>
                    <a:pt x="0" y="32867"/>
                  </a:moveTo>
                  <a:lnTo>
                    <a:pt x="812" y="0"/>
                  </a:lnTo>
                </a:path>
              </a:pathLst>
            </a:custGeom>
            <a:ln w="3175">
              <a:solidFill>
                <a:srgbClr val="231F20"/>
              </a:solidFill>
            </a:ln>
          </p:spPr>
          <p:txBody>
            <a:bodyPr wrap="square" lIns="0" tIns="0" rIns="0" bIns="0" rtlCol="0"/>
            <a:lstStyle/>
            <a:p/>
          </p:txBody>
        </p:sp>
        <p:pic>
          <p:nvPicPr>
            <p:cNvPr id="76" name="object 76" descr=""/>
            <p:cNvPicPr/>
            <p:nvPr/>
          </p:nvPicPr>
          <p:blipFill>
            <a:blip r:embed="rId21" cstate="print"/>
            <a:stretch>
              <a:fillRect/>
            </a:stretch>
          </p:blipFill>
          <p:spPr>
            <a:xfrm>
              <a:off x="4838014" y="3569944"/>
              <a:ext cx="14655" cy="241006"/>
            </a:xfrm>
            <a:prstGeom prst="rect">
              <a:avLst/>
            </a:prstGeom>
          </p:spPr>
        </p:pic>
        <p:sp>
          <p:nvSpPr>
            <p:cNvPr id="77" name="object 77" descr=""/>
            <p:cNvSpPr/>
            <p:nvPr/>
          </p:nvSpPr>
          <p:spPr>
            <a:xfrm>
              <a:off x="4844370" y="3438987"/>
              <a:ext cx="31115" cy="118110"/>
            </a:xfrm>
            <a:custGeom>
              <a:avLst/>
              <a:gdLst/>
              <a:ahLst/>
              <a:cxnLst/>
              <a:rect l="l" t="t" r="r" b="b"/>
              <a:pathLst>
                <a:path w="31114" h="118110">
                  <a:moveTo>
                    <a:pt x="958" y="117779"/>
                  </a:moveTo>
                  <a:lnTo>
                    <a:pt x="0" y="89228"/>
                  </a:lnTo>
                  <a:lnTo>
                    <a:pt x="389" y="72197"/>
                  </a:lnTo>
                  <a:lnTo>
                    <a:pt x="2765" y="59927"/>
                  </a:lnTo>
                  <a:lnTo>
                    <a:pt x="7765" y="45656"/>
                  </a:lnTo>
                  <a:lnTo>
                    <a:pt x="30587" y="0"/>
                  </a:lnTo>
                </a:path>
              </a:pathLst>
            </a:custGeom>
            <a:ln w="3175">
              <a:solidFill>
                <a:srgbClr val="231F20"/>
              </a:solidFill>
            </a:ln>
          </p:spPr>
          <p:txBody>
            <a:bodyPr wrap="square" lIns="0" tIns="0" rIns="0" bIns="0" rtlCol="0"/>
            <a:lstStyle/>
            <a:p/>
          </p:txBody>
        </p:sp>
        <p:sp>
          <p:nvSpPr>
            <p:cNvPr id="78" name="object 78" descr=""/>
            <p:cNvSpPr/>
            <p:nvPr/>
          </p:nvSpPr>
          <p:spPr>
            <a:xfrm>
              <a:off x="4838001" y="3672649"/>
              <a:ext cx="15240" cy="107950"/>
            </a:xfrm>
            <a:custGeom>
              <a:avLst/>
              <a:gdLst/>
              <a:ahLst/>
              <a:cxnLst/>
              <a:rect l="l" t="t" r="r" b="b"/>
              <a:pathLst>
                <a:path w="15239" h="107950">
                  <a:moveTo>
                    <a:pt x="13042" y="84759"/>
                  </a:moveTo>
                  <a:lnTo>
                    <a:pt x="266" y="99707"/>
                  </a:lnTo>
                  <a:lnTo>
                    <a:pt x="0" y="107581"/>
                  </a:lnTo>
                  <a:lnTo>
                    <a:pt x="12750" y="93980"/>
                  </a:lnTo>
                  <a:lnTo>
                    <a:pt x="13042" y="84759"/>
                  </a:lnTo>
                  <a:close/>
                </a:path>
                <a:path w="15239" h="107950">
                  <a:moveTo>
                    <a:pt x="15214" y="10858"/>
                  </a:moveTo>
                  <a:lnTo>
                    <a:pt x="546" y="0"/>
                  </a:lnTo>
                  <a:lnTo>
                    <a:pt x="546" y="22821"/>
                  </a:lnTo>
                  <a:lnTo>
                    <a:pt x="14668" y="26619"/>
                  </a:lnTo>
                  <a:lnTo>
                    <a:pt x="15214" y="10858"/>
                  </a:lnTo>
                  <a:close/>
                </a:path>
              </a:pathLst>
            </a:custGeom>
            <a:solidFill>
              <a:srgbClr val="2B3890"/>
            </a:solidFill>
          </p:spPr>
          <p:txBody>
            <a:bodyPr wrap="square" lIns="0" tIns="0" rIns="0" bIns="0" rtlCol="0"/>
            <a:lstStyle/>
            <a:p/>
          </p:txBody>
        </p:sp>
        <p:sp>
          <p:nvSpPr>
            <p:cNvPr id="79" name="object 79" descr=""/>
            <p:cNvSpPr/>
            <p:nvPr/>
          </p:nvSpPr>
          <p:spPr>
            <a:xfrm>
              <a:off x="4826327" y="3791636"/>
              <a:ext cx="5715" cy="72390"/>
            </a:xfrm>
            <a:custGeom>
              <a:avLst/>
              <a:gdLst/>
              <a:ahLst/>
              <a:cxnLst/>
              <a:rect l="l" t="t" r="r" b="b"/>
              <a:pathLst>
                <a:path w="5714" h="72389">
                  <a:moveTo>
                    <a:pt x="5702" y="72275"/>
                  </a:moveTo>
                  <a:lnTo>
                    <a:pt x="4391" y="43485"/>
                  </a:lnTo>
                  <a:lnTo>
                    <a:pt x="3360" y="26360"/>
                  </a:lnTo>
                  <a:lnTo>
                    <a:pt x="2075" y="14123"/>
                  </a:lnTo>
                  <a:lnTo>
                    <a:pt x="0" y="0"/>
                  </a:lnTo>
                </a:path>
              </a:pathLst>
            </a:custGeom>
            <a:ln w="3175">
              <a:solidFill>
                <a:srgbClr val="231F20"/>
              </a:solidFill>
            </a:ln>
          </p:spPr>
          <p:txBody>
            <a:bodyPr wrap="square" lIns="0" tIns="0" rIns="0" bIns="0" rtlCol="0"/>
            <a:lstStyle/>
            <a:p/>
          </p:txBody>
        </p:sp>
        <p:pic>
          <p:nvPicPr>
            <p:cNvPr id="80" name="object 80" descr=""/>
            <p:cNvPicPr/>
            <p:nvPr/>
          </p:nvPicPr>
          <p:blipFill>
            <a:blip r:embed="rId20" cstate="print"/>
            <a:stretch>
              <a:fillRect/>
            </a:stretch>
          </p:blipFill>
          <p:spPr>
            <a:xfrm>
              <a:off x="4814379" y="3585667"/>
              <a:ext cx="24523" cy="19049"/>
            </a:xfrm>
            <a:prstGeom prst="rect">
              <a:avLst/>
            </a:prstGeom>
          </p:spPr>
        </p:pic>
        <p:sp>
          <p:nvSpPr>
            <p:cNvPr id="81" name="object 81" descr=""/>
            <p:cNvSpPr/>
            <p:nvPr/>
          </p:nvSpPr>
          <p:spPr>
            <a:xfrm>
              <a:off x="4855398" y="3857936"/>
              <a:ext cx="1270" cy="33020"/>
            </a:xfrm>
            <a:custGeom>
              <a:avLst/>
              <a:gdLst/>
              <a:ahLst/>
              <a:cxnLst/>
              <a:rect l="l" t="t" r="r" b="b"/>
              <a:pathLst>
                <a:path w="1270" h="33020">
                  <a:moveTo>
                    <a:pt x="812" y="32867"/>
                  </a:moveTo>
                  <a:lnTo>
                    <a:pt x="0" y="0"/>
                  </a:lnTo>
                </a:path>
              </a:pathLst>
            </a:custGeom>
            <a:ln w="3175">
              <a:solidFill>
                <a:srgbClr val="231F20"/>
              </a:solidFill>
            </a:ln>
          </p:spPr>
          <p:txBody>
            <a:bodyPr wrap="square" lIns="0" tIns="0" rIns="0" bIns="0" rtlCol="0"/>
            <a:lstStyle/>
            <a:p/>
          </p:txBody>
        </p:sp>
        <p:sp>
          <p:nvSpPr>
            <p:cNvPr id="82" name="object 82" descr=""/>
            <p:cNvSpPr/>
            <p:nvPr/>
          </p:nvSpPr>
          <p:spPr>
            <a:xfrm>
              <a:off x="4836645" y="3479203"/>
              <a:ext cx="5715" cy="301625"/>
            </a:xfrm>
            <a:custGeom>
              <a:avLst/>
              <a:gdLst/>
              <a:ahLst/>
              <a:cxnLst/>
              <a:rect l="l" t="t" r="r" b="b"/>
              <a:pathLst>
                <a:path w="5714" h="301625">
                  <a:moveTo>
                    <a:pt x="1358" y="301028"/>
                  </a:moveTo>
                  <a:lnTo>
                    <a:pt x="2451" y="260819"/>
                  </a:lnTo>
                  <a:lnTo>
                    <a:pt x="2451" y="90741"/>
                  </a:lnTo>
                  <a:lnTo>
                    <a:pt x="358" y="45618"/>
                  </a:lnTo>
                  <a:lnTo>
                    <a:pt x="0" y="21124"/>
                  </a:lnTo>
                  <a:lnTo>
                    <a:pt x="1679" y="8754"/>
                  </a:lnTo>
                  <a:lnTo>
                    <a:pt x="5702" y="0"/>
                  </a:lnTo>
                </a:path>
              </a:pathLst>
            </a:custGeom>
            <a:ln w="3175">
              <a:solidFill>
                <a:srgbClr val="231F20"/>
              </a:solidFill>
            </a:ln>
          </p:spPr>
          <p:txBody>
            <a:bodyPr wrap="square" lIns="0" tIns="0" rIns="0" bIns="0" rtlCol="0"/>
            <a:lstStyle/>
            <a:p/>
          </p:txBody>
        </p:sp>
        <p:sp>
          <p:nvSpPr>
            <p:cNvPr id="83" name="object 83" descr=""/>
            <p:cNvSpPr/>
            <p:nvPr/>
          </p:nvSpPr>
          <p:spPr>
            <a:xfrm>
              <a:off x="4996940" y="3479203"/>
              <a:ext cx="5715" cy="301625"/>
            </a:xfrm>
            <a:custGeom>
              <a:avLst/>
              <a:gdLst/>
              <a:ahLst/>
              <a:cxnLst/>
              <a:rect l="l" t="t" r="r" b="b"/>
              <a:pathLst>
                <a:path w="5714" h="301625">
                  <a:moveTo>
                    <a:pt x="4343" y="301028"/>
                  </a:moveTo>
                  <a:lnTo>
                    <a:pt x="3263" y="260819"/>
                  </a:lnTo>
                  <a:lnTo>
                    <a:pt x="3263" y="90741"/>
                  </a:lnTo>
                  <a:lnTo>
                    <a:pt x="5348" y="45618"/>
                  </a:lnTo>
                  <a:lnTo>
                    <a:pt x="5703" y="21124"/>
                  </a:lnTo>
                  <a:lnTo>
                    <a:pt x="4022" y="8754"/>
                  </a:lnTo>
                  <a:lnTo>
                    <a:pt x="0" y="0"/>
                  </a:lnTo>
                </a:path>
              </a:pathLst>
            </a:custGeom>
            <a:ln w="3175">
              <a:solidFill>
                <a:srgbClr val="231F20"/>
              </a:solidFill>
            </a:ln>
          </p:spPr>
          <p:txBody>
            <a:bodyPr wrap="square" lIns="0" tIns="0" rIns="0" bIns="0" rtlCol="0"/>
            <a:lstStyle/>
            <a:p/>
          </p:txBody>
        </p:sp>
        <p:pic>
          <p:nvPicPr>
            <p:cNvPr id="84" name="object 84" descr=""/>
            <p:cNvPicPr/>
            <p:nvPr/>
          </p:nvPicPr>
          <p:blipFill>
            <a:blip r:embed="rId22" cstate="print"/>
            <a:stretch>
              <a:fillRect/>
            </a:stretch>
          </p:blipFill>
          <p:spPr>
            <a:xfrm>
              <a:off x="4971440" y="3439655"/>
              <a:ext cx="38773" cy="50076"/>
            </a:xfrm>
            <a:prstGeom prst="rect">
              <a:avLst/>
            </a:prstGeom>
          </p:spPr>
        </p:pic>
        <p:pic>
          <p:nvPicPr>
            <p:cNvPr id="85" name="object 85" descr=""/>
            <p:cNvPicPr/>
            <p:nvPr/>
          </p:nvPicPr>
          <p:blipFill>
            <a:blip r:embed="rId23" cstate="print"/>
            <a:stretch>
              <a:fillRect/>
            </a:stretch>
          </p:blipFill>
          <p:spPr>
            <a:xfrm>
              <a:off x="4829086" y="3439655"/>
              <a:ext cx="38760" cy="50076"/>
            </a:xfrm>
            <a:prstGeom prst="rect">
              <a:avLst/>
            </a:prstGeom>
          </p:spPr>
        </p:pic>
        <p:pic>
          <p:nvPicPr>
            <p:cNvPr id="86" name="object 86" descr=""/>
            <p:cNvPicPr/>
            <p:nvPr/>
          </p:nvPicPr>
          <p:blipFill>
            <a:blip r:embed="rId24" cstate="print"/>
            <a:stretch>
              <a:fillRect/>
            </a:stretch>
          </p:blipFill>
          <p:spPr>
            <a:xfrm>
              <a:off x="4831626" y="3858438"/>
              <a:ext cx="49847" cy="45669"/>
            </a:xfrm>
            <a:prstGeom prst="rect">
              <a:avLst/>
            </a:prstGeom>
          </p:spPr>
        </p:pic>
        <p:sp>
          <p:nvSpPr>
            <p:cNvPr id="87" name="object 87" descr=""/>
            <p:cNvSpPr/>
            <p:nvPr/>
          </p:nvSpPr>
          <p:spPr>
            <a:xfrm>
              <a:off x="4879773" y="3904015"/>
              <a:ext cx="78740" cy="0"/>
            </a:xfrm>
            <a:custGeom>
              <a:avLst/>
              <a:gdLst/>
              <a:ahLst/>
              <a:cxnLst/>
              <a:rect l="l" t="t" r="r" b="b"/>
              <a:pathLst>
                <a:path w="78739" h="0">
                  <a:moveTo>
                    <a:pt x="78460" y="0"/>
                  </a:moveTo>
                  <a:lnTo>
                    <a:pt x="0" y="0"/>
                  </a:lnTo>
                </a:path>
              </a:pathLst>
            </a:custGeom>
            <a:ln w="3175">
              <a:solidFill>
                <a:srgbClr val="231F20"/>
              </a:solidFill>
            </a:ln>
          </p:spPr>
          <p:txBody>
            <a:bodyPr wrap="square" lIns="0" tIns="0" rIns="0" bIns="0" rtlCol="0"/>
            <a:lstStyle/>
            <a:p/>
          </p:txBody>
        </p:sp>
        <p:sp>
          <p:nvSpPr>
            <p:cNvPr id="88" name="object 88" descr=""/>
            <p:cNvSpPr/>
            <p:nvPr/>
          </p:nvSpPr>
          <p:spPr>
            <a:xfrm>
              <a:off x="3965144" y="3874555"/>
              <a:ext cx="175260" cy="74930"/>
            </a:xfrm>
            <a:custGeom>
              <a:avLst/>
              <a:gdLst/>
              <a:ahLst/>
              <a:cxnLst/>
              <a:rect l="l" t="t" r="r" b="b"/>
              <a:pathLst>
                <a:path w="175260" h="74929">
                  <a:moveTo>
                    <a:pt x="171208" y="0"/>
                  </a:moveTo>
                  <a:lnTo>
                    <a:pt x="149772" y="35277"/>
                  </a:lnTo>
                  <a:lnTo>
                    <a:pt x="59258" y="59499"/>
                  </a:lnTo>
                  <a:lnTo>
                    <a:pt x="33250" y="61624"/>
                  </a:lnTo>
                  <a:lnTo>
                    <a:pt x="14741" y="56132"/>
                  </a:lnTo>
                  <a:lnTo>
                    <a:pt x="3676" y="48685"/>
                  </a:lnTo>
                  <a:lnTo>
                    <a:pt x="0" y="44945"/>
                  </a:lnTo>
                  <a:lnTo>
                    <a:pt x="1435" y="50076"/>
                  </a:lnTo>
                  <a:lnTo>
                    <a:pt x="21052" y="70432"/>
                  </a:lnTo>
                  <a:lnTo>
                    <a:pt x="47334" y="74650"/>
                  </a:lnTo>
                  <a:lnTo>
                    <a:pt x="70370" y="71068"/>
                  </a:lnTo>
                  <a:lnTo>
                    <a:pt x="80251" y="68021"/>
                  </a:lnTo>
                  <a:lnTo>
                    <a:pt x="112648" y="59512"/>
                  </a:lnTo>
                  <a:lnTo>
                    <a:pt x="151035" y="53132"/>
                  </a:lnTo>
                  <a:lnTo>
                    <a:pt x="170041" y="45196"/>
                  </a:lnTo>
                  <a:lnTo>
                    <a:pt x="175258" y="30472"/>
                  </a:lnTo>
                  <a:lnTo>
                    <a:pt x="172275" y="3733"/>
                  </a:lnTo>
                  <a:lnTo>
                    <a:pt x="171208" y="0"/>
                  </a:lnTo>
                  <a:close/>
                </a:path>
              </a:pathLst>
            </a:custGeom>
            <a:solidFill>
              <a:srgbClr val="2B6466"/>
            </a:solidFill>
          </p:spPr>
          <p:txBody>
            <a:bodyPr wrap="square" lIns="0" tIns="0" rIns="0" bIns="0" rtlCol="0"/>
            <a:lstStyle/>
            <a:p/>
          </p:txBody>
        </p:sp>
        <p:pic>
          <p:nvPicPr>
            <p:cNvPr id="89" name="object 89" descr=""/>
            <p:cNvPicPr/>
            <p:nvPr/>
          </p:nvPicPr>
          <p:blipFill>
            <a:blip r:embed="rId25" cstate="print"/>
            <a:stretch>
              <a:fillRect/>
            </a:stretch>
          </p:blipFill>
          <p:spPr>
            <a:xfrm>
              <a:off x="3886860" y="3543782"/>
              <a:ext cx="226847" cy="351706"/>
            </a:xfrm>
            <a:prstGeom prst="rect">
              <a:avLst/>
            </a:prstGeom>
          </p:spPr>
        </p:pic>
        <p:sp>
          <p:nvSpPr>
            <p:cNvPr id="90" name="object 90" descr=""/>
            <p:cNvSpPr/>
            <p:nvPr/>
          </p:nvSpPr>
          <p:spPr>
            <a:xfrm>
              <a:off x="3987575" y="3455534"/>
              <a:ext cx="51435" cy="93345"/>
            </a:xfrm>
            <a:custGeom>
              <a:avLst/>
              <a:gdLst/>
              <a:ahLst/>
              <a:cxnLst/>
              <a:rect l="l" t="t" r="r" b="b"/>
              <a:pathLst>
                <a:path w="51435" h="93345">
                  <a:moveTo>
                    <a:pt x="0" y="0"/>
                  </a:moveTo>
                  <a:lnTo>
                    <a:pt x="48044" y="92583"/>
                  </a:lnTo>
                  <a:lnTo>
                    <a:pt x="51308" y="93268"/>
                  </a:lnTo>
                  <a:lnTo>
                    <a:pt x="25196" y="13868"/>
                  </a:lnTo>
                  <a:lnTo>
                    <a:pt x="19684" y="9563"/>
                  </a:lnTo>
                  <a:lnTo>
                    <a:pt x="13598" y="5634"/>
                  </a:lnTo>
                  <a:lnTo>
                    <a:pt x="7012" y="2354"/>
                  </a:lnTo>
                  <a:lnTo>
                    <a:pt x="0" y="0"/>
                  </a:lnTo>
                  <a:close/>
                </a:path>
              </a:pathLst>
            </a:custGeom>
            <a:solidFill>
              <a:srgbClr val="2B6466"/>
            </a:solidFill>
          </p:spPr>
          <p:txBody>
            <a:bodyPr wrap="square" lIns="0" tIns="0" rIns="0" bIns="0" rtlCol="0"/>
            <a:lstStyle/>
            <a:p/>
          </p:txBody>
        </p:sp>
        <p:sp>
          <p:nvSpPr>
            <p:cNvPr id="91" name="object 91" descr=""/>
            <p:cNvSpPr/>
            <p:nvPr/>
          </p:nvSpPr>
          <p:spPr>
            <a:xfrm>
              <a:off x="3965144" y="3874555"/>
              <a:ext cx="171450" cy="62230"/>
            </a:xfrm>
            <a:custGeom>
              <a:avLst/>
              <a:gdLst/>
              <a:ahLst/>
              <a:cxnLst/>
              <a:rect l="l" t="t" r="r" b="b"/>
              <a:pathLst>
                <a:path w="171450" h="62229">
                  <a:moveTo>
                    <a:pt x="171208" y="0"/>
                  </a:moveTo>
                  <a:lnTo>
                    <a:pt x="149772" y="35277"/>
                  </a:lnTo>
                  <a:lnTo>
                    <a:pt x="114579" y="44983"/>
                  </a:lnTo>
                  <a:lnTo>
                    <a:pt x="71424" y="56311"/>
                  </a:lnTo>
                  <a:lnTo>
                    <a:pt x="59258" y="59499"/>
                  </a:lnTo>
                  <a:lnTo>
                    <a:pt x="33250" y="61624"/>
                  </a:lnTo>
                  <a:lnTo>
                    <a:pt x="14741" y="56132"/>
                  </a:lnTo>
                  <a:lnTo>
                    <a:pt x="3676" y="48685"/>
                  </a:lnTo>
                  <a:lnTo>
                    <a:pt x="0" y="44945"/>
                  </a:lnTo>
                </a:path>
              </a:pathLst>
            </a:custGeom>
            <a:ln w="3175">
              <a:solidFill>
                <a:srgbClr val="414042"/>
              </a:solidFill>
            </a:ln>
          </p:spPr>
          <p:txBody>
            <a:bodyPr wrap="square" lIns="0" tIns="0" rIns="0" bIns="0" rtlCol="0"/>
            <a:lstStyle/>
            <a:p/>
          </p:txBody>
        </p:sp>
        <p:sp>
          <p:nvSpPr>
            <p:cNvPr id="92" name="object 92" descr=""/>
            <p:cNvSpPr/>
            <p:nvPr/>
          </p:nvSpPr>
          <p:spPr>
            <a:xfrm>
              <a:off x="3976339" y="3855882"/>
              <a:ext cx="144145" cy="88900"/>
            </a:xfrm>
            <a:custGeom>
              <a:avLst/>
              <a:gdLst/>
              <a:ahLst/>
              <a:cxnLst/>
              <a:rect l="l" t="t" r="r" b="b"/>
              <a:pathLst>
                <a:path w="144145" h="88900">
                  <a:moveTo>
                    <a:pt x="136639" y="0"/>
                  </a:moveTo>
                  <a:lnTo>
                    <a:pt x="144068" y="41338"/>
                  </a:lnTo>
                  <a:lnTo>
                    <a:pt x="138493" y="59232"/>
                  </a:lnTo>
                  <a:lnTo>
                    <a:pt x="130965" y="63587"/>
                  </a:lnTo>
                  <a:lnTo>
                    <a:pt x="63703" y="82981"/>
                  </a:lnTo>
                  <a:lnTo>
                    <a:pt x="27470" y="88379"/>
                  </a:lnTo>
                  <a:lnTo>
                    <a:pt x="13817" y="75526"/>
                  </a:lnTo>
                  <a:lnTo>
                    <a:pt x="0" y="35877"/>
                  </a:lnTo>
                </a:path>
              </a:pathLst>
            </a:custGeom>
            <a:ln w="3175">
              <a:solidFill>
                <a:srgbClr val="414042"/>
              </a:solidFill>
            </a:ln>
          </p:spPr>
          <p:txBody>
            <a:bodyPr wrap="square" lIns="0" tIns="0" rIns="0" bIns="0" rtlCol="0"/>
            <a:lstStyle/>
            <a:p/>
          </p:txBody>
        </p:sp>
        <p:pic>
          <p:nvPicPr>
            <p:cNvPr id="93" name="object 93" descr=""/>
            <p:cNvPicPr/>
            <p:nvPr/>
          </p:nvPicPr>
          <p:blipFill>
            <a:blip r:embed="rId26" cstate="print"/>
            <a:stretch>
              <a:fillRect/>
            </a:stretch>
          </p:blipFill>
          <p:spPr>
            <a:xfrm>
              <a:off x="4119181" y="3883749"/>
              <a:ext cx="16357" cy="23990"/>
            </a:xfrm>
            <a:prstGeom prst="rect">
              <a:avLst/>
            </a:prstGeom>
          </p:spPr>
        </p:pic>
        <p:sp>
          <p:nvSpPr>
            <p:cNvPr id="94" name="object 94" descr=""/>
            <p:cNvSpPr/>
            <p:nvPr/>
          </p:nvSpPr>
          <p:spPr>
            <a:xfrm>
              <a:off x="4049941" y="3561791"/>
              <a:ext cx="63500" cy="252095"/>
            </a:xfrm>
            <a:custGeom>
              <a:avLst/>
              <a:gdLst/>
              <a:ahLst/>
              <a:cxnLst/>
              <a:rect l="l" t="t" r="r" b="b"/>
              <a:pathLst>
                <a:path w="63500" h="252095">
                  <a:moveTo>
                    <a:pt x="63169" y="250875"/>
                  </a:moveTo>
                  <a:lnTo>
                    <a:pt x="63119" y="250571"/>
                  </a:lnTo>
                  <a:lnTo>
                    <a:pt x="61861" y="241592"/>
                  </a:lnTo>
                  <a:lnTo>
                    <a:pt x="61861" y="250456"/>
                  </a:lnTo>
                  <a:lnTo>
                    <a:pt x="61620" y="250571"/>
                  </a:lnTo>
                  <a:lnTo>
                    <a:pt x="61023" y="249986"/>
                  </a:lnTo>
                  <a:lnTo>
                    <a:pt x="61849" y="250380"/>
                  </a:lnTo>
                  <a:lnTo>
                    <a:pt x="61861" y="241592"/>
                  </a:lnTo>
                  <a:lnTo>
                    <a:pt x="60172" y="229527"/>
                  </a:lnTo>
                  <a:lnTo>
                    <a:pt x="58686" y="223748"/>
                  </a:lnTo>
                  <a:lnTo>
                    <a:pt x="58686" y="228752"/>
                  </a:lnTo>
                  <a:lnTo>
                    <a:pt x="41579" y="210540"/>
                  </a:lnTo>
                  <a:lnTo>
                    <a:pt x="26746" y="164274"/>
                  </a:lnTo>
                  <a:lnTo>
                    <a:pt x="19761" y="139801"/>
                  </a:lnTo>
                  <a:lnTo>
                    <a:pt x="20586" y="141528"/>
                  </a:lnTo>
                  <a:lnTo>
                    <a:pt x="34582" y="134950"/>
                  </a:lnTo>
                  <a:lnTo>
                    <a:pt x="58686" y="228752"/>
                  </a:lnTo>
                  <a:lnTo>
                    <a:pt x="58686" y="223748"/>
                  </a:lnTo>
                  <a:lnTo>
                    <a:pt x="35725" y="134416"/>
                  </a:lnTo>
                  <a:lnTo>
                    <a:pt x="35979" y="134289"/>
                  </a:lnTo>
                  <a:lnTo>
                    <a:pt x="35356" y="133007"/>
                  </a:lnTo>
                  <a:lnTo>
                    <a:pt x="32550" y="122085"/>
                  </a:lnTo>
                  <a:lnTo>
                    <a:pt x="32550" y="127012"/>
                  </a:lnTo>
                  <a:lnTo>
                    <a:pt x="32283" y="126441"/>
                  </a:lnTo>
                  <a:lnTo>
                    <a:pt x="17957" y="133184"/>
                  </a:lnTo>
                  <a:lnTo>
                    <a:pt x="17526" y="131597"/>
                  </a:lnTo>
                  <a:lnTo>
                    <a:pt x="3810" y="68770"/>
                  </a:lnTo>
                  <a:lnTo>
                    <a:pt x="1422" y="35255"/>
                  </a:lnTo>
                  <a:lnTo>
                    <a:pt x="8089" y="31788"/>
                  </a:lnTo>
                  <a:lnTo>
                    <a:pt x="32550" y="127012"/>
                  </a:lnTo>
                  <a:lnTo>
                    <a:pt x="32550" y="122085"/>
                  </a:lnTo>
                  <a:lnTo>
                    <a:pt x="3060" y="7251"/>
                  </a:lnTo>
                  <a:lnTo>
                    <a:pt x="1206" y="0"/>
                  </a:lnTo>
                  <a:lnTo>
                    <a:pt x="863" y="3429"/>
                  </a:lnTo>
                  <a:lnTo>
                    <a:pt x="292" y="11607"/>
                  </a:lnTo>
                  <a:lnTo>
                    <a:pt x="0" y="32854"/>
                  </a:lnTo>
                  <a:lnTo>
                    <a:pt x="1917" y="63309"/>
                  </a:lnTo>
                  <a:lnTo>
                    <a:pt x="17335" y="135585"/>
                  </a:lnTo>
                  <a:lnTo>
                    <a:pt x="33401" y="190436"/>
                  </a:lnTo>
                  <a:lnTo>
                    <a:pt x="47713" y="229768"/>
                  </a:lnTo>
                  <a:lnTo>
                    <a:pt x="57505" y="247586"/>
                  </a:lnTo>
                  <a:lnTo>
                    <a:pt x="58077" y="248589"/>
                  </a:lnTo>
                  <a:lnTo>
                    <a:pt x="59055" y="249059"/>
                  </a:lnTo>
                  <a:lnTo>
                    <a:pt x="61937" y="251777"/>
                  </a:lnTo>
                  <a:lnTo>
                    <a:pt x="62318" y="251675"/>
                  </a:lnTo>
                  <a:lnTo>
                    <a:pt x="62674" y="251447"/>
                  </a:lnTo>
                  <a:lnTo>
                    <a:pt x="63169" y="250875"/>
                  </a:lnTo>
                  <a:close/>
                </a:path>
              </a:pathLst>
            </a:custGeom>
            <a:solidFill>
              <a:srgbClr val="414042"/>
            </a:solidFill>
          </p:spPr>
          <p:txBody>
            <a:bodyPr wrap="square" lIns="0" tIns="0" rIns="0" bIns="0" rtlCol="0"/>
            <a:lstStyle/>
            <a:p/>
          </p:txBody>
        </p:sp>
        <p:sp>
          <p:nvSpPr>
            <p:cNvPr id="95" name="object 95" descr=""/>
            <p:cNvSpPr/>
            <p:nvPr/>
          </p:nvSpPr>
          <p:spPr>
            <a:xfrm>
              <a:off x="4053802" y="3577031"/>
              <a:ext cx="33655" cy="22225"/>
            </a:xfrm>
            <a:custGeom>
              <a:avLst/>
              <a:gdLst/>
              <a:ahLst/>
              <a:cxnLst/>
              <a:rect l="l" t="t" r="r" b="b"/>
              <a:pathLst>
                <a:path w="33654" h="22225">
                  <a:moveTo>
                    <a:pt x="33604" y="21717"/>
                  </a:moveTo>
                  <a:lnTo>
                    <a:pt x="4699" y="0"/>
                  </a:lnTo>
                  <a:lnTo>
                    <a:pt x="5219" y="2108"/>
                  </a:lnTo>
                  <a:lnTo>
                    <a:pt x="0" y="3479"/>
                  </a:lnTo>
                  <a:lnTo>
                    <a:pt x="2273" y="12166"/>
                  </a:lnTo>
                  <a:lnTo>
                    <a:pt x="7404" y="10820"/>
                  </a:lnTo>
                  <a:lnTo>
                    <a:pt x="8280" y="14274"/>
                  </a:lnTo>
                  <a:lnTo>
                    <a:pt x="33604" y="21717"/>
                  </a:lnTo>
                  <a:close/>
                </a:path>
              </a:pathLst>
            </a:custGeom>
            <a:solidFill>
              <a:srgbClr val="2B6466"/>
            </a:solidFill>
          </p:spPr>
          <p:txBody>
            <a:bodyPr wrap="square" lIns="0" tIns="0" rIns="0" bIns="0" rtlCol="0"/>
            <a:lstStyle/>
            <a:p/>
          </p:txBody>
        </p:sp>
        <p:pic>
          <p:nvPicPr>
            <p:cNvPr id="96" name="object 96" descr=""/>
            <p:cNvPicPr/>
            <p:nvPr/>
          </p:nvPicPr>
          <p:blipFill>
            <a:blip r:embed="rId27" cstate="print"/>
            <a:stretch>
              <a:fillRect/>
            </a:stretch>
          </p:blipFill>
          <p:spPr>
            <a:xfrm>
              <a:off x="3885717" y="3605225"/>
              <a:ext cx="73421" cy="249224"/>
            </a:xfrm>
            <a:prstGeom prst="rect">
              <a:avLst/>
            </a:prstGeom>
          </p:spPr>
        </p:pic>
        <p:sp>
          <p:nvSpPr>
            <p:cNvPr id="97" name="object 97" descr=""/>
            <p:cNvSpPr/>
            <p:nvPr/>
          </p:nvSpPr>
          <p:spPr>
            <a:xfrm>
              <a:off x="3873779" y="3481433"/>
              <a:ext cx="19050" cy="106680"/>
            </a:xfrm>
            <a:custGeom>
              <a:avLst/>
              <a:gdLst/>
              <a:ahLst/>
              <a:cxnLst/>
              <a:rect l="l" t="t" r="r" b="b"/>
              <a:pathLst>
                <a:path w="19050" h="106679">
                  <a:moveTo>
                    <a:pt x="15125" y="0"/>
                  </a:moveTo>
                  <a:lnTo>
                    <a:pt x="10172" y="5495"/>
                  </a:lnTo>
                  <a:lnTo>
                    <a:pt x="6048" y="11587"/>
                  </a:lnTo>
                  <a:lnTo>
                    <a:pt x="2681" y="18000"/>
                  </a:lnTo>
                  <a:lnTo>
                    <a:pt x="0" y="24460"/>
                  </a:lnTo>
                  <a:lnTo>
                    <a:pt x="16255" y="106451"/>
                  </a:lnTo>
                  <a:lnTo>
                    <a:pt x="18770" y="104254"/>
                  </a:lnTo>
                  <a:lnTo>
                    <a:pt x="15125" y="0"/>
                  </a:lnTo>
                  <a:close/>
                </a:path>
              </a:pathLst>
            </a:custGeom>
            <a:solidFill>
              <a:srgbClr val="2B6466"/>
            </a:solidFill>
          </p:spPr>
          <p:txBody>
            <a:bodyPr wrap="square" lIns="0" tIns="0" rIns="0" bIns="0" rtlCol="0"/>
            <a:lstStyle/>
            <a:p/>
          </p:txBody>
        </p:sp>
        <p:pic>
          <p:nvPicPr>
            <p:cNvPr id="98" name="object 98" descr=""/>
            <p:cNvPicPr/>
            <p:nvPr/>
          </p:nvPicPr>
          <p:blipFill>
            <a:blip r:embed="rId28" cstate="print"/>
            <a:stretch>
              <a:fillRect/>
            </a:stretch>
          </p:blipFill>
          <p:spPr>
            <a:xfrm>
              <a:off x="3972128" y="3926027"/>
              <a:ext cx="23952" cy="14122"/>
            </a:xfrm>
            <a:prstGeom prst="rect">
              <a:avLst/>
            </a:prstGeom>
          </p:spPr>
        </p:pic>
        <p:sp>
          <p:nvSpPr>
            <p:cNvPr id="99" name="object 99" descr=""/>
            <p:cNvSpPr/>
            <p:nvPr/>
          </p:nvSpPr>
          <p:spPr>
            <a:xfrm>
              <a:off x="3885704" y="3605225"/>
              <a:ext cx="73660" cy="249554"/>
            </a:xfrm>
            <a:custGeom>
              <a:avLst/>
              <a:gdLst/>
              <a:ahLst/>
              <a:cxnLst/>
              <a:rect l="l" t="t" r="r" b="b"/>
              <a:pathLst>
                <a:path w="73660" h="249554">
                  <a:moveTo>
                    <a:pt x="73431" y="240588"/>
                  </a:moveTo>
                  <a:lnTo>
                    <a:pt x="72364" y="222846"/>
                  </a:lnTo>
                  <a:lnTo>
                    <a:pt x="70713" y="211099"/>
                  </a:lnTo>
                  <a:lnTo>
                    <a:pt x="70713" y="247116"/>
                  </a:lnTo>
                  <a:lnTo>
                    <a:pt x="70485" y="247929"/>
                  </a:lnTo>
                  <a:lnTo>
                    <a:pt x="70294" y="247967"/>
                  </a:lnTo>
                  <a:lnTo>
                    <a:pt x="70167" y="247865"/>
                  </a:lnTo>
                  <a:lnTo>
                    <a:pt x="70713" y="247116"/>
                  </a:lnTo>
                  <a:lnTo>
                    <a:pt x="70713" y="211099"/>
                  </a:lnTo>
                  <a:lnTo>
                    <a:pt x="69672" y="203669"/>
                  </a:lnTo>
                  <a:lnTo>
                    <a:pt x="68249" y="195554"/>
                  </a:lnTo>
                  <a:lnTo>
                    <a:pt x="68249" y="203250"/>
                  </a:lnTo>
                  <a:lnTo>
                    <a:pt x="62293" y="227507"/>
                  </a:lnTo>
                  <a:lnTo>
                    <a:pt x="37198" y="133959"/>
                  </a:lnTo>
                  <a:lnTo>
                    <a:pt x="52654" y="132791"/>
                  </a:lnTo>
                  <a:lnTo>
                    <a:pt x="52514" y="130987"/>
                  </a:lnTo>
                  <a:lnTo>
                    <a:pt x="62585" y="173977"/>
                  </a:lnTo>
                  <a:lnTo>
                    <a:pt x="68249" y="203250"/>
                  </a:lnTo>
                  <a:lnTo>
                    <a:pt x="68249" y="195554"/>
                  </a:lnTo>
                  <a:lnTo>
                    <a:pt x="52565" y="126022"/>
                  </a:lnTo>
                  <a:lnTo>
                    <a:pt x="50825" y="119557"/>
                  </a:lnTo>
                  <a:lnTo>
                    <a:pt x="50825" y="124244"/>
                  </a:lnTo>
                  <a:lnTo>
                    <a:pt x="35064" y="125399"/>
                  </a:lnTo>
                  <a:lnTo>
                    <a:pt x="35115" y="126174"/>
                  </a:lnTo>
                  <a:lnTo>
                    <a:pt x="9626" y="31089"/>
                  </a:lnTo>
                  <a:lnTo>
                    <a:pt x="17119" y="30822"/>
                  </a:lnTo>
                  <a:lnTo>
                    <a:pt x="41592" y="90004"/>
                  </a:lnTo>
                  <a:lnTo>
                    <a:pt x="50825" y="124244"/>
                  </a:lnTo>
                  <a:lnTo>
                    <a:pt x="50825" y="119557"/>
                  </a:lnTo>
                  <a:lnTo>
                    <a:pt x="30492" y="55499"/>
                  </a:lnTo>
                  <a:lnTo>
                    <a:pt x="6502" y="9652"/>
                  </a:lnTo>
                  <a:lnTo>
                    <a:pt x="0" y="0"/>
                  </a:lnTo>
                  <a:lnTo>
                    <a:pt x="35585" y="132651"/>
                  </a:lnTo>
                  <a:lnTo>
                    <a:pt x="35687" y="134061"/>
                  </a:lnTo>
                  <a:lnTo>
                    <a:pt x="35953" y="134048"/>
                  </a:lnTo>
                  <a:lnTo>
                    <a:pt x="61404" y="228892"/>
                  </a:lnTo>
                  <a:lnTo>
                    <a:pt x="69278" y="248958"/>
                  </a:lnTo>
                  <a:lnTo>
                    <a:pt x="69977" y="249212"/>
                  </a:lnTo>
                  <a:lnTo>
                    <a:pt x="70459" y="249212"/>
                  </a:lnTo>
                  <a:lnTo>
                    <a:pt x="70802" y="249123"/>
                  </a:lnTo>
                  <a:lnTo>
                    <a:pt x="71158" y="247967"/>
                  </a:lnTo>
                  <a:lnTo>
                    <a:pt x="71970" y="245325"/>
                  </a:lnTo>
                  <a:lnTo>
                    <a:pt x="72580" y="244462"/>
                  </a:lnTo>
                  <a:lnTo>
                    <a:pt x="72580" y="243357"/>
                  </a:lnTo>
                  <a:lnTo>
                    <a:pt x="73431" y="240588"/>
                  </a:lnTo>
                  <a:close/>
                </a:path>
              </a:pathLst>
            </a:custGeom>
            <a:solidFill>
              <a:srgbClr val="414042"/>
            </a:solidFill>
          </p:spPr>
          <p:txBody>
            <a:bodyPr wrap="square" lIns="0" tIns="0" rIns="0" bIns="0" rtlCol="0"/>
            <a:lstStyle/>
            <a:p/>
          </p:txBody>
        </p:sp>
        <p:sp>
          <p:nvSpPr>
            <p:cNvPr id="100" name="object 100" descr=""/>
            <p:cNvSpPr/>
            <p:nvPr/>
          </p:nvSpPr>
          <p:spPr>
            <a:xfrm>
              <a:off x="3867366" y="3622103"/>
              <a:ext cx="27940" cy="33655"/>
            </a:xfrm>
            <a:custGeom>
              <a:avLst/>
              <a:gdLst/>
              <a:ahLst/>
              <a:cxnLst/>
              <a:rect l="l" t="t" r="r" b="b"/>
              <a:pathLst>
                <a:path w="27939" h="33654">
                  <a:moveTo>
                    <a:pt x="27508" y="9423"/>
                  </a:moveTo>
                  <a:lnTo>
                    <a:pt x="25234" y="736"/>
                  </a:lnTo>
                  <a:lnTo>
                    <a:pt x="20015" y="2108"/>
                  </a:lnTo>
                  <a:lnTo>
                    <a:pt x="19443" y="0"/>
                  </a:lnTo>
                  <a:lnTo>
                    <a:pt x="14109" y="3479"/>
                  </a:lnTo>
                  <a:lnTo>
                    <a:pt x="4241" y="11544"/>
                  </a:lnTo>
                  <a:lnTo>
                    <a:pt x="0" y="17310"/>
                  </a:lnTo>
                  <a:lnTo>
                    <a:pt x="508" y="23583"/>
                  </a:lnTo>
                  <a:lnTo>
                    <a:pt x="4914" y="33121"/>
                  </a:lnTo>
                  <a:lnTo>
                    <a:pt x="23329" y="14198"/>
                  </a:lnTo>
                  <a:lnTo>
                    <a:pt x="22377" y="10769"/>
                  </a:lnTo>
                  <a:lnTo>
                    <a:pt x="27508" y="9423"/>
                  </a:lnTo>
                  <a:close/>
                </a:path>
              </a:pathLst>
            </a:custGeom>
            <a:solidFill>
              <a:srgbClr val="2B6466"/>
            </a:solidFill>
          </p:spPr>
          <p:txBody>
            <a:bodyPr wrap="square" lIns="0" tIns="0" rIns="0" bIns="0" rtlCol="0"/>
            <a:lstStyle/>
            <a:p/>
          </p:txBody>
        </p:sp>
        <p:sp>
          <p:nvSpPr>
            <p:cNvPr id="101" name="object 101" descr=""/>
            <p:cNvSpPr/>
            <p:nvPr/>
          </p:nvSpPr>
          <p:spPr>
            <a:xfrm>
              <a:off x="3886860" y="3449663"/>
              <a:ext cx="227329" cy="446405"/>
            </a:xfrm>
            <a:custGeom>
              <a:avLst/>
              <a:gdLst/>
              <a:ahLst/>
              <a:cxnLst/>
              <a:rect l="l" t="t" r="r" b="b"/>
              <a:pathLst>
                <a:path w="227329" h="446404">
                  <a:moveTo>
                    <a:pt x="96786" y="4940"/>
                  </a:moveTo>
                  <a:lnTo>
                    <a:pt x="96405" y="0"/>
                  </a:lnTo>
                  <a:lnTo>
                    <a:pt x="84607" y="1257"/>
                  </a:lnTo>
                  <a:lnTo>
                    <a:pt x="74002" y="2844"/>
                  </a:lnTo>
                  <a:lnTo>
                    <a:pt x="33921" y="12839"/>
                  </a:lnTo>
                  <a:lnTo>
                    <a:pt x="2438" y="24676"/>
                  </a:lnTo>
                  <a:lnTo>
                    <a:pt x="4521" y="29171"/>
                  </a:lnTo>
                  <a:lnTo>
                    <a:pt x="14960" y="24663"/>
                  </a:lnTo>
                  <a:lnTo>
                    <a:pt x="24841" y="20878"/>
                  </a:lnTo>
                  <a:lnTo>
                    <a:pt x="35179" y="17627"/>
                  </a:lnTo>
                  <a:lnTo>
                    <a:pt x="64427" y="9944"/>
                  </a:lnTo>
                  <a:lnTo>
                    <a:pt x="75031" y="7708"/>
                  </a:lnTo>
                  <a:lnTo>
                    <a:pt x="85496" y="6146"/>
                  </a:lnTo>
                  <a:lnTo>
                    <a:pt x="96786" y="4940"/>
                  </a:lnTo>
                  <a:close/>
                </a:path>
                <a:path w="227329" h="446404">
                  <a:moveTo>
                    <a:pt x="161798" y="183756"/>
                  </a:moveTo>
                  <a:lnTo>
                    <a:pt x="161709" y="182499"/>
                  </a:lnTo>
                  <a:lnTo>
                    <a:pt x="160464" y="164617"/>
                  </a:lnTo>
                  <a:lnTo>
                    <a:pt x="160464" y="182499"/>
                  </a:lnTo>
                  <a:lnTo>
                    <a:pt x="152323" y="182460"/>
                  </a:lnTo>
                  <a:lnTo>
                    <a:pt x="138633" y="182651"/>
                  </a:lnTo>
                  <a:lnTo>
                    <a:pt x="79933" y="193560"/>
                  </a:lnTo>
                  <a:lnTo>
                    <a:pt x="43815" y="210947"/>
                  </a:lnTo>
                  <a:lnTo>
                    <a:pt x="36753" y="214985"/>
                  </a:lnTo>
                  <a:lnTo>
                    <a:pt x="1485" y="140817"/>
                  </a:lnTo>
                  <a:lnTo>
                    <a:pt x="35839" y="115557"/>
                  </a:lnTo>
                  <a:lnTo>
                    <a:pt x="90284" y="98628"/>
                  </a:lnTo>
                  <a:lnTo>
                    <a:pt x="112433" y="95453"/>
                  </a:lnTo>
                  <a:lnTo>
                    <a:pt x="132295" y="96227"/>
                  </a:lnTo>
                  <a:lnTo>
                    <a:pt x="147269" y="98691"/>
                  </a:lnTo>
                  <a:lnTo>
                    <a:pt x="154762" y="100584"/>
                  </a:lnTo>
                  <a:lnTo>
                    <a:pt x="160464" y="182499"/>
                  </a:lnTo>
                  <a:lnTo>
                    <a:pt x="160464" y="164617"/>
                  </a:lnTo>
                  <a:lnTo>
                    <a:pt x="155943" y="99644"/>
                  </a:lnTo>
                  <a:lnTo>
                    <a:pt x="113728" y="94170"/>
                  </a:lnTo>
                  <a:lnTo>
                    <a:pt x="89966" y="97421"/>
                  </a:lnTo>
                  <a:lnTo>
                    <a:pt x="34074" y="115087"/>
                  </a:lnTo>
                  <a:lnTo>
                    <a:pt x="279" y="140284"/>
                  </a:lnTo>
                  <a:lnTo>
                    <a:pt x="0" y="140589"/>
                  </a:lnTo>
                  <a:lnTo>
                    <a:pt x="36207" y="216738"/>
                  </a:lnTo>
                  <a:lnTo>
                    <a:pt x="39243" y="214985"/>
                  </a:lnTo>
                  <a:lnTo>
                    <a:pt x="42062" y="213360"/>
                  </a:lnTo>
                  <a:lnTo>
                    <a:pt x="80251" y="194754"/>
                  </a:lnTo>
                  <a:lnTo>
                    <a:pt x="125133" y="184556"/>
                  </a:lnTo>
                  <a:lnTo>
                    <a:pt x="158076" y="183730"/>
                  </a:lnTo>
                  <a:lnTo>
                    <a:pt x="161798" y="183756"/>
                  </a:lnTo>
                  <a:close/>
                </a:path>
                <a:path w="227329" h="446404">
                  <a:moveTo>
                    <a:pt x="226834" y="406400"/>
                  </a:moveTo>
                  <a:lnTo>
                    <a:pt x="225374" y="402463"/>
                  </a:lnTo>
                  <a:lnTo>
                    <a:pt x="225374" y="406031"/>
                  </a:lnTo>
                  <a:lnTo>
                    <a:pt x="220002" y="410438"/>
                  </a:lnTo>
                  <a:lnTo>
                    <a:pt x="179844" y="432447"/>
                  </a:lnTo>
                  <a:lnTo>
                    <a:pt x="142659" y="442214"/>
                  </a:lnTo>
                  <a:lnTo>
                    <a:pt x="126123" y="444550"/>
                  </a:lnTo>
                  <a:lnTo>
                    <a:pt x="109880" y="444246"/>
                  </a:lnTo>
                  <a:lnTo>
                    <a:pt x="96862" y="442772"/>
                  </a:lnTo>
                  <a:lnTo>
                    <a:pt x="90004" y="441579"/>
                  </a:lnTo>
                  <a:lnTo>
                    <a:pt x="80137" y="380009"/>
                  </a:lnTo>
                  <a:lnTo>
                    <a:pt x="89408" y="379603"/>
                  </a:lnTo>
                  <a:lnTo>
                    <a:pt x="104965" y="378714"/>
                  </a:lnTo>
                  <a:lnTo>
                    <a:pt x="155067" y="369798"/>
                  </a:lnTo>
                  <a:lnTo>
                    <a:pt x="195465" y="351751"/>
                  </a:lnTo>
                  <a:lnTo>
                    <a:pt x="203733" y="347560"/>
                  </a:lnTo>
                  <a:lnTo>
                    <a:pt x="225374" y="406031"/>
                  </a:lnTo>
                  <a:lnTo>
                    <a:pt x="225374" y="402463"/>
                  </a:lnTo>
                  <a:lnTo>
                    <a:pt x="205054" y="347560"/>
                  </a:lnTo>
                  <a:lnTo>
                    <a:pt x="204406" y="345808"/>
                  </a:lnTo>
                  <a:lnTo>
                    <a:pt x="167081" y="363880"/>
                  </a:lnTo>
                  <a:lnTo>
                    <a:pt x="120091" y="376212"/>
                  </a:lnTo>
                  <a:lnTo>
                    <a:pt x="78689" y="378815"/>
                  </a:lnTo>
                  <a:lnTo>
                    <a:pt x="88912" y="442607"/>
                  </a:lnTo>
                  <a:lnTo>
                    <a:pt x="89319" y="442696"/>
                  </a:lnTo>
                  <a:lnTo>
                    <a:pt x="94653" y="443687"/>
                  </a:lnTo>
                  <a:lnTo>
                    <a:pt x="107772" y="445325"/>
                  </a:lnTo>
                  <a:lnTo>
                    <a:pt x="125082" y="445833"/>
                  </a:lnTo>
                  <a:lnTo>
                    <a:pt x="134632" y="444550"/>
                  </a:lnTo>
                  <a:lnTo>
                    <a:pt x="180149" y="433654"/>
                  </a:lnTo>
                  <a:lnTo>
                    <a:pt x="222364" y="410146"/>
                  </a:lnTo>
                  <a:lnTo>
                    <a:pt x="226834" y="406400"/>
                  </a:lnTo>
                  <a:close/>
                </a:path>
              </a:pathLst>
            </a:custGeom>
            <a:solidFill>
              <a:srgbClr val="414042"/>
            </a:solidFill>
          </p:spPr>
          <p:txBody>
            <a:bodyPr wrap="square" lIns="0" tIns="0" rIns="0" bIns="0" rtlCol="0"/>
            <a:lstStyle/>
            <a:p/>
          </p:txBody>
        </p:sp>
        <p:pic>
          <p:nvPicPr>
            <p:cNvPr id="102" name="object 102" descr=""/>
            <p:cNvPicPr/>
            <p:nvPr/>
          </p:nvPicPr>
          <p:blipFill>
            <a:blip r:embed="rId29" cstate="print"/>
            <a:stretch>
              <a:fillRect/>
            </a:stretch>
          </p:blipFill>
          <p:spPr>
            <a:xfrm>
              <a:off x="3981551" y="3450374"/>
              <a:ext cx="48209" cy="37350"/>
            </a:xfrm>
            <a:prstGeom prst="rect">
              <a:avLst/>
            </a:prstGeom>
          </p:spPr>
        </p:pic>
        <p:pic>
          <p:nvPicPr>
            <p:cNvPr id="103" name="object 103" descr=""/>
            <p:cNvPicPr/>
            <p:nvPr/>
          </p:nvPicPr>
          <p:blipFill>
            <a:blip r:embed="rId30" cstate="print"/>
            <a:stretch>
              <a:fillRect/>
            </a:stretch>
          </p:blipFill>
          <p:spPr>
            <a:xfrm>
              <a:off x="3864882" y="3474009"/>
              <a:ext cx="27858" cy="56184"/>
            </a:xfrm>
            <a:prstGeom prst="rect">
              <a:avLst/>
            </a:prstGeom>
          </p:spPr>
        </p:pic>
        <p:sp>
          <p:nvSpPr>
            <p:cNvPr id="104" name="object 104" descr=""/>
            <p:cNvSpPr/>
            <p:nvPr/>
          </p:nvSpPr>
          <p:spPr>
            <a:xfrm>
              <a:off x="3044825" y="2698775"/>
              <a:ext cx="2388870" cy="1379855"/>
            </a:xfrm>
            <a:custGeom>
              <a:avLst/>
              <a:gdLst/>
              <a:ahLst/>
              <a:cxnLst/>
              <a:rect l="l" t="t" r="r" b="b"/>
              <a:pathLst>
                <a:path w="2388870" h="1379854">
                  <a:moveTo>
                    <a:pt x="796112" y="1280439"/>
                  </a:moveTo>
                  <a:lnTo>
                    <a:pt x="795718" y="1241552"/>
                  </a:lnTo>
                  <a:lnTo>
                    <a:pt x="794626" y="1197584"/>
                  </a:lnTo>
                  <a:lnTo>
                    <a:pt x="792632" y="1149197"/>
                  </a:lnTo>
                  <a:lnTo>
                    <a:pt x="789546" y="1096962"/>
                  </a:lnTo>
                  <a:lnTo>
                    <a:pt x="785177" y="1041476"/>
                  </a:lnTo>
                  <a:lnTo>
                    <a:pt x="779348" y="983310"/>
                  </a:lnTo>
                  <a:lnTo>
                    <a:pt x="771842" y="923061"/>
                  </a:lnTo>
                  <a:lnTo>
                    <a:pt x="762482" y="861314"/>
                  </a:lnTo>
                  <a:lnTo>
                    <a:pt x="751090" y="798652"/>
                  </a:lnTo>
                  <a:lnTo>
                    <a:pt x="737438" y="735660"/>
                  </a:lnTo>
                  <a:lnTo>
                    <a:pt x="721360" y="672934"/>
                  </a:lnTo>
                  <a:lnTo>
                    <a:pt x="702665" y="611047"/>
                  </a:lnTo>
                  <a:lnTo>
                    <a:pt x="681151" y="550595"/>
                  </a:lnTo>
                  <a:lnTo>
                    <a:pt x="656628" y="492150"/>
                  </a:lnTo>
                  <a:lnTo>
                    <a:pt x="628904" y="436308"/>
                  </a:lnTo>
                  <a:lnTo>
                    <a:pt x="597789" y="383667"/>
                  </a:lnTo>
                  <a:lnTo>
                    <a:pt x="560616" y="330466"/>
                  </a:lnTo>
                  <a:lnTo>
                    <a:pt x="521741" y="282536"/>
                  </a:lnTo>
                  <a:lnTo>
                    <a:pt x="481672" y="239610"/>
                  </a:lnTo>
                  <a:lnTo>
                    <a:pt x="440905" y="201422"/>
                  </a:lnTo>
                  <a:lnTo>
                    <a:pt x="399935" y="167703"/>
                  </a:lnTo>
                  <a:lnTo>
                    <a:pt x="359257" y="138201"/>
                  </a:lnTo>
                  <a:lnTo>
                    <a:pt x="319379" y="112636"/>
                  </a:lnTo>
                  <a:lnTo>
                    <a:pt x="280797" y="90754"/>
                  </a:lnTo>
                  <a:lnTo>
                    <a:pt x="244017" y="72275"/>
                  </a:lnTo>
                  <a:lnTo>
                    <a:pt x="125679" y="27076"/>
                  </a:lnTo>
                  <a:lnTo>
                    <a:pt x="58064" y="10147"/>
                  </a:lnTo>
                  <a:lnTo>
                    <a:pt x="12750" y="2590"/>
                  </a:lnTo>
                  <a:lnTo>
                    <a:pt x="0" y="1270"/>
                  </a:lnTo>
                  <a:lnTo>
                    <a:pt x="0" y="12192"/>
                  </a:lnTo>
                  <a:lnTo>
                    <a:pt x="11836" y="13423"/>
                  </a:lnTo>
                  <a:lnTo>
                    <a:pt x="56451" y="20904"/>
                  </a:lnTo>
                  <a:lnTo>
                    <a:pt x="123075" y="37630"/>
                  </a:lnTo>
                  <a:lnTo>
                    <a:pt x="205752" y="67144"/>
                  </a:lnTo>
                  <a:lnTo>
                    <a:pt x="276034" y="100520"/>
                  </a:lnTo>
                  <a:lnTo>
                    <a:pt x="314083" y="122135"/>
                  </a:lnTo>
                  <a:lnTo>
                    <a:pt x="353402" y="147358"/>
                  </a:lnTo>
                  <a:lnTo>
                    <a:pt x="393509" y="176479"/>
                  </a:lnTo>
                  <a:lnTo>
                    <a:pt x="433920" y="209753"/>
                  </a:lnTo>
                  <a:lnTo>
                    <a:pt x="474129" y="247434"/>
                  </a:lnTo>
                  <a:lnTo>
                    <a:pt x="513638" y="289788"/>
                  </a:lnTo>
                  <a:lnTo>
                    <a:pt x="551980" y="337083"/>
                  </a:lnTo>
                  <a:lnTo>
                    <a:pt x="588657" y="389572"/>
                  </a:lnTo>
                  <a:lnTo>
                    <a:pt x="619506" y="441782"/>
                  </a:lnTo>
                  <a:lnTo>
                    <a:pt x="647001" y="497192"/>
                  </a:lnTo>
                  <a:lnTo>
                    <a:pt x="671309" y="555193"/>
                  </a:lnTo>
                  <a:lnTo>
                    <a:pt x="692645" y="615213"/>
                  </a:lnTo>
                  <a:lnTo>
                    <a:pt x="711187" y="676656"/>
                  </a:lnTo>
                  <a:lnTo>
                    <a:pt x="727125" y="738962"/>
                  </a:lnTo>
                  <a:lnTo>
                    <a:pt x="740651" y="801535"/>
                  </a:lnTo>
                  <a:lnTo>
                    <a:pt x="751954" y="863790"/>
                  </a:lnTo>
                  <a:lnTo>
                    <a:pt x="761225" y="925144"/>
                  </a:lnTo>
                  <a:lnTo>
                    <a:pt x="768654" y="985024"/>
                  </a:lnTo>
                  <a:lnTo>
                    <a:pt x="774433" y="1042835"/>
                  </a:lnTo>
                  <a:lnTo>
                    <a:pt x="778764" y="1097991"/>
                  </a:lnTo>
                  <a:lnTo>
                    <a:pt x="781812" y="1149908"/>
                  </a:lnTo>
                  <a:lnTo>
                    <a:pt x="783780" y="1198016"/>
                  </a:lnTo>
                  <a:lnTo>
                    <a:pt x="784872" y="1241717"/>
                  </a:lnTo>
                  <a:lnTo>
                    <a:pt x="785266" y="1280439"/>
                  </a:lnTo>
                  <a:lnTo>
                    <a:pt x="785139" y="1313840"/>
                  </a:lnTo>
                  <a:lnTo>
                    <a:pt x="784694" y="1340993"/>
                  </a:lnTo>
                  <a:lnTo>
                    <a:pt x="784123" y="1361376"/>
                  </a:lnTo>
                  <a:lnTo>
                    <a:pt x="783615" y="1374394"/>
                  </a:lnTo>
                  <a:lnTo>
                    <a:pt x="783412" y="1378864"/>
                  </a:lnTo>
                  <a:lnTo>
                    <a:pt x="794258" y="1379474"/>
                  </a:lnTo>
                  <a:lnTo>
                    <a:pt x="794524" y="1373809"/>
                  </a:lnTo>
                  <a:lnTo>
                    <a:pt x="795007" y="1360868"/>
                  </a:lnTo>
                  <a:lnTo>
                    <a:pt x="795566" y="1340599"/>
                  </a:lnTo>
                  <a:lnTo>
                    <a:pt x="795997" y="1313840"/>
                  </a:lnTo>
                  <a:lnTo>
                    <a:pt x="796112" y="1280439"/>
                  </a:lnTo>
                  <a:close/>
                </a:path>
                <a:path w="2388870" h="1379854">
                  <a:moveTo>
                    <a:pt x="2388285" y="10718"/>
                  </a:moveTo>
                  <a:lnTo>
                    <a:pt x="2386469" y="0"/>
                  </a:lnTo>
                  <a:lnTo>
                    <a:pt x="2378684" y="1625"/>
                  </a:lnTo>
                  <a:lnTo>
                    <a:pt x="2357780" y="6997"/>
                  </a:lnTo>
                  <a:lnTo>
                    <a:pt x="2284031" y="33324"/>
                  </a:lnTo>
                  <a:lnTo>
                    <a:pt x="2234869" y="56413"/>
                  </a:lnTo>
                  <a:lnTo>
                    <a:pt x="2179980" y="87553"/>
                  </a:lnTo>
                  <a:lnTo>
                    <a:pt x="2121230" y="127812"/>
                  </a:lnTo>
                  <a:lnTo>
                    <a:pt x="2060448" y="178282"/>
                  </a:lnTo>
                  <a:lnTo>
                    <a:pt x="2025408" y="212178"/>
                  </a:lnTo>
                  <a:lnTo>
                    <a:pt x="1992083" y="248272"/>
                  </a:lnTo>
                  <a:lnTo>
                    <a:pt x="1960486" y="286512"/>
                  </a:lnTo>
                  <a:lnTo>
                    <a:pt x="1930654" y="326859"/>
                  </a:lnTo>
                  <a:lnTo>
                    <a:pt x="1902612" y="369277"/>
                  </a:lnTo>
                  <a:lnTo>
                    <a:pt x="1876374" y="413740"/>
                  </a:lnTo>
                  <a:lnTo>
                    <a:pt x="1851977" y="460209"/>
                  </a:lnTo>
                  <a:lnTo>
                    <a:pt x="1829447" y="508647"/>
                  </a:lnTo>
                  <a:lnTo>
                    <a:pt x="1812124" y="550430"/>
                  </a:lnTo>
                  <a:lnTo>
                    <a:pt x="1796122" y="593547"/>
                  </a:lnTo>
                  <a:lnTo>
                    <a:pt x="1781429" y="638009"/>
                  </a:lnTo>
                  <a:lnTo>
                    <a:pt x="1768043" y="683755"/>
                  </a:lnTo>
                  <a:lnTo>
                    <a:pt x="1755990" y="730808"/>
                  </a:lnTo>
                  <a:lnTo>
                    <a:pt x="1745259" y="779106"/>
                  </a:lnTo>
                  <a:lnTo>
                    <a:pt x="1735861" y="828662"/>
                  </a:lnTo>
                  <a:lnTo>
                    <a:pt x="1727796" y="879449"/>
                  </a:lnTo>
                  <a:lnTo>
                    <a:pt x="1721065" y="931430"/>
                  </a:lnTo>
                  <a:lnTo>
                    <a:pt x="1715668" y="984605"/>
                  </a:lnTo>
                  <a:lnTo>
                    <a:pt x="1711629" y="1038948"/>
                  </a:lnTo>
                  <a:lnTo>
                    <a:pt x="1708937" y="1094435"/>
                  </a:lnTo>
                  <a:lnTo>
                    <a:pt x="1689925" y="1376984"/>
                  </a:lnTo>
                  <a:lnTo>
                    <a:pt x="1700771" y="1377721"/>
                  </a:lnTo>
                  <a:lnTo>
                    <a:pt x="1719795" y="1095006"/>
                  </a:lnTo>
                  <a:lnTo>
                    <a:pt x="1723707" y="1021105"/>
                  </a:lnTo>
                  <a:lnTo>
                    <a:pt x="1729930" y="950683"/>
                  </a:lnTo>
                  <a:lnTo>
                    <a:pt x="1738287" y="883653"/>
                  </a:lnTo>
                  <a:lnTo>
                    <a:pt x="1748650" y="819937"/>
                  </a:lnTo>
                  <a:lnTo>
                    <a:pt x="1760867" y="759447"/>
                  </a:lnTo>
                  <a:lnTo>
                    <a:pt x="1774786" y="702106"/>
                  </a:lnTo>
                  <a:lnTo>
                    <a:pt x="1790280" y="647852"/>
                  </a:lnTo>
                  <a:lnTo>
                    <a:pt x="1807184" y="596582"/>
                  </a:lnTo>
                  <a:lnTo>
                    <a:pt x="1825358" y="548246"/>
                  </a:lnTo>
                  <a:lnTo>
                    <a:pt x="1844662" y="502742"/>
                  </a:lnTo>
                  <a:lnTo>
                    <a:pt x="1864931" y="460006"/>
                  </a:lnTo>
                  <a:lnTo>
                    <a:pt x="1886038" y="419950"/>
                  </a:lnTo>
                  <a:lnTo>
                    <a:pt x="1907832" y="382498"/>
                  </a:lnTo>
                  <a:lnTo>
                    <a:pt x="1930158" y="347586"/>
                  </a:lnTo>
                  <a:lnTo>
                    <a:pt x="1952879" y="315112"/>
                  </a:lnTo>
                  <a:lnTo>
                    <a:pt x="1998916" y="257213"/>
                  </a:lnTo>
                  <a:lnTo>
                    <a:pt x="2044776" y="208165"/>
                  </a:lnTo>
                  <a:lnTo>
                    <a:pt x="2135606" y="130670"/>
                  </a:lnTo>
                  <a:lnTo>
                    <a:pt x="2200960" y="87515"/>
                  </a:lnTo>
                  <a:lnTo>
                    <a:pt x="2260638" y="55740"/>
                  </a:lnTo>
                  <a:lnTo>
                    <a:pt x="2311908" y="33756"/>
                  </a:lnTo>
                  <a:lnTo>
                    <a:pt x="2352078" y="19977"/>
                  </a:lnTo>
                  <a:lnTo>
                    <a:pt x="2378443" y="12827"/>
                  </a:lnTo>
                  <a:lnTo>
                    <a:pt x="2388285" y="10718"/>
                  </a:lnTo>
                  <a:close/>
                </a:path>
              </a:pathLst>
            </a:custGeom>
            <a:solidFill>
              <a:srgbClr val="58595B"/>
            </a:solidFill>
          </p:spPr>
          <p:txBody>
            <a:bodyPr wrap="square" lIns="0" tIns="0" rIns="0" bIns="0" rtlCol="0"/>
            <a:lstStyle/>
            <a:p/>
          </p:txBody>
        </p:sp>
        <p:sp>
          <p:nvSpPr>
            <p:cNvPr id="105" name="object 105" descr=""/>
            <p:cNvSpPr/>
            <p:nvPr/>
          </p:nvSpPr>
          <p:spPr>
            <a:xfrm>
              <a:off x="3052139" y="2710586"/>
              <a:ext cx="10160" cy="9525"/>
            </a:xfrm>
            <a:custGeom>
              <a:avLst/>
              <a:gdLst/>
              <a:ahLst/>
              <a:cxnLst/>
              <a:rect l="l" t="t" r="r" b="b"/>
              <a:pathLst>
                <a:path w="10160" h="9525">
                  <a:moveTo>
                    <a:pt x="0" y="0"/>
                  </a:moveTo>
                  <a:lnTo>
                    <a:pt x="10033" y="9156"/>
                  </a:lnTo>
                </a:path>
              </a:pathLst>
            </a:custGeom>
            <a:ln w="10871">
              <a:solidFill>
                <a:srgbClr val="ED1C24"/>
              </a:solidFill>
            </a:ln>
          </p:spPr>
          <p:txBody>
            <a:bodyPr wrap="square" lIns="0" tIns="0" rIns="0" bIns="0" rtlCol="0"/>
            <a:lstStyle/>
            <a:p/>
          </p:txBody>
        </p:sp>
        <p:sp>
          <p:nvSpPr>
            <p:cNvPr id="106" name="object 106" descr=""/>
            <p:cNvSpPr/>
            <p:nvPr/>
          </p:nvSpPr>
          <p:spPr>
            <a:xfrm>
              <a:off x="3102146" y="2756213"/>
              <a:ext cx="759460" cy="693420"/>
            </a:xfrm>
            <a:custGeom>
              <a:avLst/>
              <a:gdLst/>
              <a:ahLst/>
              <a:cxnLst/>
              <a:rect l="l" t="t" r="r" b="b"/>
              <a:pathLst>
                <a:path w="759460" h="693420">
                  <a:moveTo>
                    <a:pt x="0" y="0"/>
                  </a:moveTo>
                  <a:lnTo>
                    <a:pt x="759460" y="693000"/>
                  </a:lnTo>
                </a:path>
              </a:pathLst>
            </a:custGeom>
            <a:ln w="10871">
              <a:solidFill>
                <a:srgbClr val="ED1C24"/>
              </a:solidFill>
              <a:prstDash val="dash"/>
            </a:ln>
          </p:spPr>
          <p:txBody>
            <a:bodyPr wrap="square" lIns="0" tIns="0" rIns="0" bIns="0" rtlCol="0"/>
            <a:lstStyle/>
            <a:p/>
          </p:txBody>
        </p:sp>
        <p:sp>
          <p:nvSpPr>
            <p:cNvPr id="107" name="object 107" descr=""/>
            <p:cNvSpPr/>
            <p:nvPr/>
          </p:nvSpPr>
          <p:spPr>
            <a:xfrm>
              <a:off x="3881587" y="3467452"/>
              <a:ext cx="10160" cy="9525"/>
            </a:xfrm>
            <a:custGeom>
              <a:avLst/>
              <a:gdLst/>
              <a:ahLst/>
              <a:cxnLst/>
              <a:rect l="l" t="t" r="r" b="b"/>
              <a:pathLst>
                <a:path w="10160" h="9525">
                  <a:moveTo>
                    <a:pt x="0" y="0"/>
                  </a:moveTo>
                  <a:lnTo>
                    <a:pt x="10033" y="9156"/>
                  </a:lnTo>
                </a:path>
              </a:pathLst>
            </a:custGeom>
            <a:ln w="10871">
              <a:solidFill>
                <a:srgbClr val="ED1C24"/>
              </a:solidFill>
            </a:ln>
          </p:spPr>
          <p:txBody>
            <a:bodyPr wrap="square" lIns="0" tIns="0" rIns="0" bIns="0" rtlCol="0"/>
            <a:lstStyle/>
            <a:p/>
          </p:txBody>
        </p:sp>
        <p:sp>
          <p:nvSpPr>
            <p:cNvPr id="108" name="object 108" descr=""/>
            <p:cNvSpPr/>
            <p:nvPr/>
          </p:nvSpPr>
          <p:spPr>
            <a:xfrm>
              <a:off x="3482289" y="2761178"/>
              <a:ext cx="415290" cy="713740"/>
            </a:xfrm>
            <a:custGeom>
              <a:avLst/>
              <a:gdLst/>
              <a:ahLst/>
              <a:cxnLst/>
              <a:rect l="l" t="t" r="r" b="b"/>
              <a:pathLst>
                <a:path w="415289" h="713739">
                  <a:moveTo>
                    <a:pt x="0" y="0"/>
                  </a:moveTo>
                  <a:lnTo>
                    <a:pt x="414769" y="713625"/>
                  </a:lnTo>
                </a:path>
              </a:pathLst>
            </a:custGeom>
            <a:ln w="10871">
              <a:solidFill>
                <a:srgbClr val="ED1C24"/>
              </a:solidFill>
            </a:ln>
          </p:spPr>
          <p:txBody>
            <a:bodyPr wrap="square" lIns="0" tIns="0" rIns="0" bIns="0" rtlCol="0"/>
            <a:lstStyle/>
            <a:p/>
          </p:txBody>
        </p:sp>
        <p:sp>
          <p:nvSpPr>
            <p:cNvPr id="109" name="object 109" descr=""/>
            <p:cNvSpPr/>
            <p:nvPr/>
          </p:nvSpPr>
          <p:spPr>
            <a:xfrm>
              <a:off x="4884173" y="2758461"/>
              <a:ext cx="201295" cy="687705"/>
            </a:xfrm>
            <a:custGeom>
              <a:avLst/>
              <a:gdLst/>
              <a:ahLst/>
              <a:cxnLst/>
              <a:rect l="l" t="t" r="r" b="b"/>
              <a:pathLst>
                <a:path w="201295" h="687704">
                  <a:moveTo>
                    <a:pt x="201040" y="0"/>
                  </a:moveTo>
                  <a:lnTo>
                    <a:pt x="0" y="687362"/>
                  </a:lnTo>
                </a:path>
              </a:pathLst>
            </a:custGeom>
            <a:ln w="10871">
              <a:solidFill>
                <a:srgbClr val="ED1C24"/>
              </a:solidFill>
            </a:ln>
          </p:spPr>
          <p:txBody>
            <a:bodyPr wrap="square" lIns="0" tIns="0" rIns="0" bIns="0" rtlCol="0"/>
            <a:lstStyle/>
            <a:p/>
          </p:txBody>
        </p:sp>
        <p:sp>
          <p:nvSpPr>
            <p:cNvPr id="110" name="object 110" descr=""/>
            <p:cNvSpPr/>
            <p:nvPr/>
          </p:nvSpPr>
          <p:spPr>
            <a:xfrm>
              <a:off x="4889602" y="2702099"/>
              <a:ext cx="619760" cy="744220"/>
            </a:xfrm>
            <a:custGeom>
              <a:avLst/>
              <a:gdLst/>
              <a:ahLst/>
              <a:cxnLst/>
              <a:rect l="l" t="t" r="r" b="b"/>
              <a:pathLst>
                <a:path w="619760" h="744220">
                  <a:moveTo>
                    <a:pt x="0" y="743718"/>
                  </a:moveTo>
                  <a:lnTo>
                    <a:pt x="619619" y="0"/>
                  </a:lnTo>
                </a:path>
              </a:pathLst>
            </a:custGeom>
            <a:ln w="10871">
              <a:solidFill>
                <a:srgbClr val="ED1C24"/>
              </a:solidFill>
              <a:prstDash val="dash"/>
            </a:ln>
          </p:spPr>
          <p:txBody>
            <a:bodyPr wrap="square" lIns="0" tIns="0" rIns="0" bIns="0" rtlCol="0"/>
            <a:lstStyle/>
            <a:p/>
          </p:txBody>
        </p:sp>
        <p:sp>
          <p:nvSpPr>
            <p:cNvPr id="111" name="object 111" descr=""/>
            <p:cNvSpPr/>
            <p:nvPr/>
          </p:nvSpPr>
          <p:spPr>
            <a:xfrm>
              <a:off x="3783779" y="3309305"/>
              <a:ext cx="41910" cy="0"/>
            </a:xfrm>
            <a:custGeom>
              <a:avLst/>
              <a:gdLst/>
              <a:ahLst/>
              <a:cxnLst/>
              <a:rect l="l" t="t" r="r" b="b"/>
              <a:pathLst>
                <a:path w="41910" h="0">
                  <a:moveTo>
                    <a:pt x="0" y="0"/>
                  </a:moveTo>
                  <a:lnTo>
                    <a:pt x="41579" y="0"/>
                  </a:lnTo>
                </a:path>
              </a:pathLst>
            </a:custGeom>
            <a:ln w="5397">
              <a:solidFill>
                <a:srgbClr val="231F20"/>
              </a:solidFill>
              <a:prstDash val="dot"/>
            </a:ln>
          </p:spPr>
          <p:txBody>
            <a:bodyPr wrap="square" lIns="0" tIns="0" rIns="0" bIns="0" rtlCol="0"/>
            <a:lstStyle/>
            <a:p/>
          </p:txBody>
        </p:sp>
        <p:sp>
          <p:nvSpPr>
            <p:cNvPr id="112" name="object 112" descr=""/>
            <p:cNvSpPr/>
            <p:nvPr/>
          </p:nvSpPr>
          <p:spPr>
            <a:xfrm>
              <a:off x="3769195" y="3306610"/>
              <a:ext cx="65405" cy="5715"/>
            </a:xfrm>
            <a:custGeom>
              <a:avLst/>
              <a:gdLst/>
              <a:ahLst/>
              <a:cxnLst/>
              <a:rect l="l" t="t" r="r" b="b"/>
              <a:pathLst>
                <a:path w="65404" h="5714">
                  <a:moveTo>
                    <a:pt x="5397" y="2705"/>
                  </a:moveTo>
                  <a:lnTo>
                    <a:pt x="4610" y="787"/>
                  </a:lnTo>
                  <a:lnTo>
                    <a:pt x="2705" y="0"/>
                  </a:lnTo>
                  <a:lnTo>
                    <a:pt x="787" y="787"/>
                  </a:lnTo>
                  <a:lnTo>
                    <a:pt x="0" y="2705"/>
                  </a:lnTo>
                  <a:lnTo>
                    <a:pt x="787" y="4610"/>
                  </a:lnTo>
                  <a:lnTo>
                    <a:pt x="2705" y="5397"/>
                  </a:lnTo>
                  <a:lnTo>
                    <a:pt x="4610" y="4610"/>
                  </a:lnTo>
                  <a:lnTo>
                    <a:pt x="5397" y="2705"/>
                  </a:lnTo>
                  <a:close/>
                </a:path>
                <a:path w="65404" h="5714">
                  <a:moveTo>
                    <a:pt x="64795" y="2705"/>
                  </a:moveTo>
                  <a:lnTo>
                    <a:pt x="64008" y="787"/>
                  </a:lnTo>
                  <a:lnTo>
                    <a:pt x="62103" y="0"/>
                  </a:lnTo>
                  <a:lnTo>
                    <a:pt x="60185" y="787"/>
                  </a:lnTo>
                  <a:lnTo>
                    <a:pt x="59397" y="2705"/>
                  </a:lnTo>
                  <a:lnTo>
                    <a:pt x="60185" y="4610"/>
                  </a:lnTo>
                  <a:lnTo>
                    <a:pt x="62103" y="5397"/>
                  </a:lnTo>
                  <a:lnTo>
                    <a:pt x="64008" y="4610"/>
                  </a:lnTo>
                  <a:lnTo>
                    <a:pt x="64795" y="2705"/>
                  </a:lnTo>
                  <a:close/>
                </a:path>
              </a:pathLst>
            </a:custGeom>
            <a:solidFill>
              <a:srgbClr val="231F20"/>
            </a:solidFill>
          </p:spPr>
          <p:txBody>
            <a:bodyPr wrap="square" lIns="0" tIns="0" rIns="0" bIns="0" rtlCol="0"/>
            <a:lstStyle/>
            <a:p/>
          </p:txBody>
        </p:sp>
      </p:grpSp>
      <p:graphicFrame>
        <p:nvGraphicFramePr>
          <p:cNvPr id="113" name="object 113" descr=""/>
          <p:cNvGraphicFramePr>
            <a:graphicFrameLocks noGrp="1"/>
          </p:cNvGraphicFramePr>
          <p:nvPr/>
        </p:nvGraphicFramePr>
        <p:xfrm>
          <a:off x="557999" y="1202654"/>
          <a:ext cx="6718300" cy="3733801"/>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517900">
                <a:tc>
                  <a:txBody>
                    <a:bodyPr/>
                    <a:lstStyle/>
                    <a:p>
                      <a:pPr marL="269875" marR="45720" indent="-252095">
                        <a:lnSpc>
                          <a:spcPct val="102400"/>
                        </a:lnSpc>
                        <a:spcBef>
                          <a:spcPts val="254"/>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掌握轉彎</a:t>
                      </a:r>
                      <a:r>
                        <a:rPr dirty="0" sz="900" spc="-25">
                          <a:solidFill>
                            <a:srgbClr val="231F20"/>
                          </a:solidFill>
                          <a:latin typeface="華康標楷體"/>
                          <a:cs typeface="華康標楷體"/>
                        </a:rPr>
                        <a:t>的曲度</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1250">
                        <a:latin typeface="Times New Roman"/>
                        <a:cs typeface="Times New Roman"/>
                      </a:endParaRPr>
                    </a:p>
                    <a:p>
                      <a:pPr algn="r" marR="45720">
                        <a:lnSpc>
                          <a:spcPct val="100000"/>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速度及檔</a:t>
                      </a:r>
                      <a:endParaRPr sz="900">
                        <a:latin typeface="華康標楷體"/>
                        <a:cs typeface="華康標楷體"/>
                      </a:endParaRPr>
                    </a:p>
                    <a:p>
                      <a:pPr algn="r" marR="57785">
                        <a:lnSpc>
                          <a:spcPct val="100000"/>
                        </a:lnSpc>
                        <a:spcBef>
                          <a:spcPts val="25"/>
                        </a:spcBef>
                      </a:pPr>
                      <a:r>
                        <a:rPr dirty="0" sz="900" spc="-20">
                          <a:solidFill>
                            <a:srgbClr val="231F20"/>
                          </a:solidFill>
                          <a:latin typeface="華康標楷體"/>
                          <a:cs typeface="華康標楷體"/>
                        </a:rPr>
                        <a:t>位的選擇</a:t>
                      </a:r>
                      <a:endParaRPr sz="900">
                        <a:latin typeface="華康標楷體"/>
                        <a:cs typeface="華康標楷體"/>
                      </a:endParaRPr>
                    </a:p>
                  </a:txBody>
                  <a:tcPr marL="0" marR="0" marB="0" marT="32384">
                    <a:lnR w="9525">
                      <a:solidFill>
                        <a:srgbClr val="BCBEC0"/>
                      </a:solidFill>
                      <a:prstDash val="dot"/>
                    </a:lnR>
                    <a:lnT w="9525">
                      <a:solidFill>
                        <a:srgbClr val="BCBEC0"/>
                      </a:solidFill>
                      <a:prstDash val="solid"/>
                    </a:lnT>
                  </a:tcPr>
                </a:tc>
                <a:tc>
                  <a:txBody>
                    <a:bodyPr/>
                    <a:lstStyle/>
                    <a:p>
                      <a:pPr marL="132715" marR="44450" indent="-115570">
                        <a:lnSpc>
                          <a:spcPct val="102400"/>
                        </a:lnSpc>
                        <a:spcBef>
                          <a:spcPts val="254"/>
                        </a:spcBef>
                      </a:pPr>
                      <a:r>
                        <a:rPr dirty="0" sz="900" spc="-5">
                          <a:solidFill>
                            <a:srgbClr val="231F20"/>
                          </a:solidFill>
                          <a:latin typeface="華康標楷體"/>
                          <a:cs typeface="華康標楷體"/>
                        </a:rPr>
                        <a:t>．注意彎道並準確瞭解道</a:t>
                      </a:r>
                      <a:r>
                        <a:rPr dirty="0" sz="900" spc="-20">
                          <a:solidFill>
                            <a:srgbClr val="231F20"/>
                          </a:solidFill>
                          <a:latin typeface="華康標楷體"/>
                          <a:cs typeface="華康標楷體"/>
                        </a:rPr>
                        <a:t>路彎曲情況</a:t>
                      </a:r>
                      <a:endParaRPr sz="900">
                        <a:latin typeface="華康標楷體"/>
                        <a:cs typeface="華康標楷體"/>
                      </a:endParaRPr>
                    </a:p>
                    <a:p>
                      <a:pPr>
                        <a:lnSpc>
                          <a:spcPct val="100000"/>
                        </a:lnSpc>
                      </a:pPr>
                      <a:endParaRPr sz="900">
                        <a:latin typeface="Times New Roman"/>
                        <a:cs typeface="Times New Roman"/>
                      </a:endParaRPr>
                    </a:p>
                    <a:p>
                      <a:pPr marL="302260" indent="-284480">
                        <a:lnSpc>
                          <a:spcPct val="100000"/>
                        </a:lnSpc>
                        <a:spcBef>
                          <a:spcPts val="750"/>
                        </a:spcBef>
                        <a:buSzPct val="88888"/>
                        <a:buAutoNum type="arabicPlain"/>
                        <a:tabLst>
                          <a:tab pos="302260" algn="l"/>
                        </a:tabLst>
                      </a:pPr>
                      <a:r>
                        <a:rPr dirty="0" sz="900" spc="-45">
                          <a:solidFill>
                            <a:srgbClr val="231F20"/>
                          </a:solidFill>
                          <a:latin typeface="華康標楷體"/>
                          <a:cs typeface="華康標楷體"/>
                        </a:rPr>
                        <a:t>注意彎道</a:t>
                      </a:r>
                      <a:endParaRPr sz="900">
                        <a:latin typeface="華康標楷體"/>
                        <a:cs typeface="華康標楷體"/>
                      </a:endParaRPr>
                    </a:p>
                    <a:p>
                      <a:pPr>
                        <a:lnSpc>
                          <a:spcPct val="100000"/>
                        </a:lnSpc>
                        <a:buClr>
                          <a:srgbClr val="231F20"/>
                        </a:buClr>
                        <a:buFont typeface=""/>
                        <a:buAutoNum type="arabicPlain"/>
                      </a:pPr>
                      <a:endParaRPr sz="1500">
                        <a:latin typeface="Times New Roman"/>
                        <a:cs typeface="Times New Roman"/>
                      </a:endParaRPr>
                    </a:p>
                    <a:p>
                      <a:pPr marL="316865" marR="36830" indent="-299085">
                        <a:lnSpc>
                          <a:spcPct val="102400"/>
                        </a:lnSpc>
                        <a:buSzPct val="88888"/>
                        <a:buAutoNum type="arabicPlain"/>
                        <a:tabLst>
                          <a:tab pos="323850" algn="l"/>
                        </a:tabLst>
                      </a:pPr>
                      <a:r>
                        <a:rPr dirty="0" sz="900" spc="70">
                          <a:solidFill>
                            <a:srgbClr val="231F20"/>
                          </a:solidFill>
                          <a:latin typeface="華康標楷體"/>
                          <a:cs typeface="華康標楷體"/>
                        </a:rPr>
                        <a:t>注意轉彎處的視野</a:t>
                      </a:r>
                      <a:r>
                        <a:rPr dirty="0" sz="900" spc="70">
                          <a:solidFill>
                            <a:srgbClr val="231F20"/>
                          </a:solidFill>
                          <a:latin typeface="華康標楷體"/>
                          <a:cs typeface="華康標楷體"/>
                        </a:rPr>
                        <a:t>	</a:t>
                      </a:r>
                      <a:r>
                        <a:rPr dirty="0" sz="900" spc="-35">
                          <a:solidFill>
                            <a:srgbClr val="231F20"/>
                          </a:solidFill>
                          <a:latin typeface="華康標楷體"/>
                          <a:cs typeface="華康標楷體"/>
                        </a:rPr>
                        <a:t>死角</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5"/>
                        </a:spcBef>
                      </a:pPr>
                      <a:endParaRPr sz="700">
                        <a:latin typeface="Times New Roman"/>
                        <a:cs typeface="Times New Roman"/>
                      </a:endParaRPr>
                    </a:p>
                    <a:p>
                      <a:pPr marL="132715" marR="45085" indent="-115570">
                        <a:lnSpc>
                          <a:spcPct val="102400"/>
                        </a:lnSpc>
                      </a:pPr>
                      <a:r>
                        <a:rPr dirty="0" sz="900" spc="-10">
                          <a:solidFill>
                            <a:srgbClr val="231F20"/>
                          </a:solidFill>
                          <a:latin typeface="華康標楷體"/>
                          <a:cs typeface="華康標楷體"/>
                        </a:rPr>
                        <a:t>．掌握在轉彎時，控制合</a:t>
                      </a:r>
                      <a:r>
                        <a:rPr dirty="0" sz="900" spc="-20">
                          <a:solidFill>
                            <a:srgbClr val="231F20"/>
                          </a:solidFill>
                          <a:latin typeface="華康標楷體"/>
                          <a:cs typeface="華康標楷體"/>
                        </a:rPr>
                        <a:t>適的速度</a:t>
                      </a:r>
                      <a:endParaRPr sz="900">
                        <a:latin typeface="華康標楷體"/>
                        <a:cs typeface="華康標楷體"/>
                      </a:endParaRPr>
                    </a:p>
                    <a:p>
                      <a:pPr marL="315595" marR="35560" indent="-297815">
                        <a:lnSpc>
                          <a:spcPts val="1060"/>
                        </a:lnSpc>
                        <a:spcBef>
                          <a:spcPts val="630"/>
                        </a:spcBef>
                        <a:buSzPct val="88888"/>
                        <a:buAutoNum type="arabicPlain"/>
                        <a:tabLst>
                          <a:tab pos="323850" algn="l"/>
                        </a:tabLst>
                      </a:pPr>
                      <a:r>
                        <a:rPr dirty="0" sz="900" spc="70">
                          <a:solidFill>
                            <a:srgbClr val="231F20"/>
                          </a:solidFill>
                          <a:latin typeface="華康標楷體"/>
                          <a:cs typeface="華康標楷體"/>
                        </a:rPr>
                        <a:t>右腳鬆開油門，準</a:t>
                      </a:r>
                      <a:r>
                        <a:rPr dirty="0" sz="900" spc="70">
                          <a:solidFill>
                            <a:srgbClr val="231F20"/>
                          </a:solidFill>
                          <a:latin typeface="華康標楷體"/>
                          <a:cs typeface="華康標楷體"/>
                        </a:rPr>
                        <a:t>	</a:t>
                      </a:r>
                      <a:r>
                        <a:rPr dirty="0" sz="900" spc="-20">
                          <a:solidFill>
                            <a:srgbClr val="231F20"/>
                          </a:solidFill>
                          <a:latin typeface="華康標楷體"/>
                          <a:cs typeface="華康標楷體"/>
                        </a:rPr>
                        <a:t>備踩煞車</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7780">
                        <a:lnSpc>
                          <a:spcPct val="100000"/>
                        </a:lnSpc>
                        <a:spcBef>
                          <a:spcPts val="280"/>
                        </a:spcBef>
                      </a:pPr>
                      <a:r>
                        <a:rPr dirty="0" sz="900" spc="-15">
                          <a:solidFill>
                            <a:srgbClr val="231F20"/>
                          </a:solidFill>
                          <a:latin typeface="華康標楷體"/>
                          <a:cs typeface="華康標楷體"/>
                        </a:rPr>
                        <a:t>．體驗通過彎道及轉彎，並準確地掌握道路型態。</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306070" marR="45085" indent="-288290">
                        <a:lnSpc>
                          <a:spcPct val="102400"/>
                        </a:lnSpc>
                        <a:spcBef>
                          <a:spcPts val="795"/>
                        </a:spcBef>
                        <a:buSzPct val="88888"/>
                        <a:buAutoNum type="arabicPlain"/>
                        <a:tabLst>
                          <a:tab pos="306070" algn="l"/>
                        </a:tabLst>
                      </a:pPr>
                      <a:r>
                        <a:rPr dirty="0" sz="900" spc="-15">
                          <a:solidFill>
                            <a:srgbClr val="231F20"/>
                          </a:solidFill>
                          <a:latin typeface="華康標楷體"/>
                          <a:cs typeface="華康標楷體"/>
                        </a:rPr>
                        <a:t>首先確認右轉彎道、左轉彎道，並掌握右轉時及左轉</a:t>
                      </a:r>
                      <a:r>
                        <a:rPr dirty="0" sz="900" spc="-20">
                          <a:solidFill>
                            <a:srgbClr val="231F20"/>
                          </a:solidFill>
                          <a:latin typeface="華康標楷體"/>
                          <a:cs typeface="華康標楷體"/>
                        </a:rPr>
                        <a:t>時的視覺差異。</a:t>
                      </a:r>
                      <a:endParaRPr sz="900">
                        <a:latin typeface="華康標楷體"/>
                        <a:cs typeface="華康標楷體"/>
                      </a:endParaRPr>
                    </a:p>
                    <a:p>
                      <a:pPr marL="306070" marR="46990" indent="-288290">
                        <a:lnSpc>
                          <a:spcPct val="102400"/>
                        </a:lnSpc>
                        <a:spcBef>
                          <a:spcPts val="620"/>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在轉彎前仔細觀察路況變化，並想像已看到及看不到的道路部分（</a:t>
                      </a:r>
                      <a:r>
                        <a:rPr dirty="0" sz="900" spc="-80">
                          <a:solidFill>
                            <a:srgbClr val="231F20"/>
                          </a:solidFill>
                          <a:latin typeface="華康標楷體"/>
                          <a:cs typeface="華康標楷體"/>
                        </a:rPr>
                        <a:t>圖 </a:t>
                      </a:r>
                      <a:r>
                        <a:rPr dirty="0" sz="900" spc="-80">
                          <a:solidFill>
                            <a:srgbClr val="231F20"/>
                          </a:solidFill>
                          <a:latin typeface="Trebuchet MS"/>
                          <a:cs typeface="Trebuchet MS"/>
                        </a:rPr>
                        <a:t>1.7.1</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1100">
                        <a:latin typeface="Times New Roman"/>
                        <a:cs typeface="Times New Roman"/>
                      </a:endParaRPr>
                    </a:p>
                    <a:p>
                      <a:pPr>
                        <a:lnSpc>
                          <a:spcPct val="100000"/>
                        </a:lnSpc>
                        <a:spcBef>
                          <a:spcPts val="25"/>
                        </a:spcBef>
                      </a:pPr>
                      <a:endParaRPr sz="1600">
                        <a:latin typeface="Times New Roman"/>
                        <a:cs typeface="Times New Roman"/>
                      </a:endParaRPr>
                    </a:p>
                    <a:p>
                      <a:pPr algn="r" marR="555625">
                        <a:lnSpc>
                          <a:spcPct val="100000"/>
                        </a:lnSpc>
                      </a:pPr>
                      <a:r>
                        <a:rPr dirty="0" sz="550">
                          <a:solidFill>
                            <a:srgbClr val="231F20"/>
                          </a:solidFill>
                          <a:latin typeface="SimSun"/>
                          <a:cs typeface="SimSun"/>
                        </a:rPr>
                        <a:t>（窄）</a:t>
                      </a:r>
                      <a:r>
                        <a:rPr dirty="0" sz="550" spc="155">
                          <a:solidFill>
                            <a:srgbClr val="231F20"/>
                          </a:solidFill>
                          <a:latin typeface="SimSun"/>
                          <a:cs typeface="SimSun"/>
                        </a:rPr>
                        <a:t> </a:t>
                      </a:r>
                      <a:r>
                        <a:rPr dirty="0" sz="550">
                          <a:solidFill>
                            <a:srgbClr val="231F20"/>
                          </a:solidFill>
                          <a:latin typeface="SimSun"/>
                          <a:cs typeface="SimSun"/>
                        </a:rPr>
                        <a:t>（廣</a:t>
                      </a:r>
                      <a:r>
                        <a:rPr dirty="0" sz="550" spc="-50">
                          <a:solidFill>
                            <a:srgbClr val="231F20"/>
                          </a:solidFill>
                          <a:latin typeface="SimSun"/>
                          <a:cs typeface="SimSun"/>
                        </a:rPr>
                        <a:t>）</a:t>
                      </a:r>
                      <a:endParaRPr sz="550">
                        <a:latin typeface="SimSun"/>
                        <a:cs typeface="SimSun"/>
                      </a:endParaRPr>
                    </a:p>
                    <a:p>
                      <a:pPr>
                        <a:lnSpc>
                          <a:spcPct val="100000"/>
                        </a:lnSpc>
                      </a:pPr>
                      <a:endParaRPr sz="600">
                        <a:latin typeface="Times New Roman"/>
                        <a:cs typeface="Times New Roman"/>
                      </a:endParaRPr>
                    </a:p>
                    <a:p>
                      <a:pPr>
                        <a:lnSpc>
                          <a:spcPct val="100000"/>
                        </a:lnSpc>
                      </a:pPr>
                      <a:endParaRPr sz="650">
                        <a:latin typeface="Times New Roman"/>
                        <a:cs typeface="Times New Roman"/>
                      </a:endParaRPr>
                    </a:p>
                    <a:p>
                      <a:pPr algn="ctr" marR="685165">
                        <a:lnSpc>
                          <a:spcPct val="100000"/>
                        </a:lnSpc>
                      </a:pPr>
                      <a:r>
                        <a:rPr dirty="0" sz="550">
                          <a:solidFill>
                            <a:srgbClr val="231F20"/>
                          </a:solidFill>
                          <a:latin typeface="SimSun"/>
                          <a:cs typeface="SimSun"/>
                        </a:rPr>
                        <a:t>（窄</a:t>
                      </a:r>
                      <a:r>
                        <a:rPr dirty="0" sz="550" spc="-50">
                          <a:solidFill>
                            <a:srgbClr val="231F20"/>
                          </a:solidFill>
                          <a:latin typeface="SimSun"/>
                          <a:cs typeface="SimSun"/>
                        </a:rPr>
                        <a:t>）</a:t>
                      </a:r>
                      <a:endParaRPr sz="550">
                        <a:latin typeface="SimSun"/>
                        <a:cs typeface="SimSun"/>
                      </a:endParaRPr>
                    </a:p>
                    <a:p>
                      <a:pPr>
                        <a:lnSpc>
                          <a:spcPct val="100000"/>
                        </a:lnSpc>
                        <a:spcBef>
                          <a:spcPts val="10"/>
                        </a:spcBef>
                      </a:pPr>
                      <a:endParaRPr sz="750">
                        <a:latin typeface="Times New Roman"/>
                        <a:cs typeface="Times New Roman"/>
                      </a:endParaRPr>
                    </a:p>
                    <a:p>
                      <a:pPr marL="403860">
                        <a:lnSpc>
                          <a:spcPct val="100000"/>
                        </a:lnSpc>
                        <a:tabLst>
                          <a:tab pos="2520315" algn="l"/>
                        </a:tabLst>
                      </a:pPr>
                      <a:r>
                        <a:rPr dirty="0" sz="550">
                          <a:solidFill>
                            <a:srgbClr val="231F20"/>
                          </a:solidFill>
                          <a:latin typeface="SimSun"/>
                          <a:cs typeface="SimSun"/>
                        </a:rPr>
                        <a:t>左</a:t>
                      </a:r>
                      <a:r>
                        <a:rPr dirty="0" sz="550" spc="-50">
                          <a:solidFill>
                            <a:srgbClr val="231F20"/>
                          </a:solidFill>
                          <a:latin typeface="SimSun"/>
                          <a:cs typeface="SimSun"/>
                        </a:rPr>
                        <a:t>轉</a:t>
                      </a:r>
                      <a:r>
                        <a:rPr dirty="0" sz="550">
                          <a:solidFill>
                            <a:srgbClr val="231F20"/>
                          </a:solidFill>
                          <a:latin typeface="SimSun"/>
                          <a:cs typeface="SimSun"/>
                        </a:rPr>
                        <a:t>	右</a:t>
                      </a:r>
                      <a:r>
                        <a:rPr dirty="0" sz="550" spc="-50">
                          <a:solidFill>
                            <a:srgbClr val="231F20"/>
                          </a:solidFill>
                          <a:latin typeface="SimSun"/>
                          <a:cs typeface="SimSun"/>
                        </a:rPr>
                        <a:t>轉</a:t>
                      </a:r>
                      <a:endParaRPr sz="550">
                        <a:latin typeface="SimSun"/>
                        <a:cs typeface="SimSun"/>
                      </a:endParaRPr>
                    </a:p>
                    <a:p>
                      <a:pPr marL="779145">
                        <a:lnSpc>
                          <a:spcPct val="100000"/>
                        </a:lnSpc>
                        <a:spcBef>
                          <a:spcPts val="250"/>
                        </a:spcBef>
                      </a:pPr>
                      <a:r>
                        <a:rPr dirty="0" sz="550">
                          <a:solidFill>
                            <a:srgbClr val="231F20"/>
                          </a:solidFill>
                          <a:latin typeface="SimSun"/>
                          <a:cs typeface="SimSun"/>
                        </a:rPr>
                        <a:t>（廣</a:t>
                      </a:r>
                      <a:r>
                        <a:rPr dirty="0" sz="550" spc="-50">
                          <a:solidFill>
                            <a:srgbClr val="231F20"/>
                          </a:solidFill>
                          <a:latin typeface="SimSun"/>
                          <a:cs typeface="SimSun"/>
                        </a:rPr>
                        <a:t>）</a:t>
                      </a:r>
                      <a:endParaRPr sz="550">
                        <a:latin typeface="SimSun"/>
                        <a:cs typeface="SimSu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35"/>
                        </a:spcBef>
                      </a:pPr>
                      <a:endParaRPr sz="700">
                        <a:latin typeface="Times New Roman"/>
                        <a:cs typeface="Times New Roman"/>
                      </a:endParaRPr>
                    </a:p>
                    <a:p>
                      <a:pPr algn="r" marR="496570">
                        <a:lnSpc>
                          <a:spcPct val="100000"/>
                        </a:lnSpc>
                        <a:tabLst>
                          <a:tab pos="393065" algn="l"/>
                          <a:tab pos="1310005" algn="l"/>
                        </a:tabLst>
                      </a:pPr>
                      <a:r>
                        <a:rPr dirty="0" baseline="5555" sz="750" spc="-15">
                          <a:solidFill>
                            <a:srgbClr val="231F20"/>
                          </a:solidFill>
                          <a:latin typeface="SimSun"/>
                          <a:cs typeface="SimSun"/>
                        </a:rPr>
                        <a:t>圖</a:t>
                      </a:r>
                      <a:r>
                        <a:rPr dirty="0" baseline="5555" sz="750" spc="-225">
                          <a:solidFill>
                            <a:srgbClr val="231F20"/>
                          </a:solidFill>
                          <a:latin typeface="SimSun"/>
                          <a:cs typeface="SimSun"/>
                        </a:rPr>
                        <a:t> </a:t>
                      </a:r>
                      <a:r>
                        <a:rPr dirty="0" baseline="5555" sz="750" spc="-15">
                          <a:solidFill>
                            <a:srgbClr val="231F20"/>
                          </a:solidFill>
                          <a:latin typeface="Trebuchet MS"/>
                          <a:cs typeface="Trebuchet MS"/>
                        </a:rPr>
                        <a:t>1.7.1</a:t>
                      </a:r>
                      <a:r>
                        <a:rPr dirty="0" baseline="5555" sz="750">
                          <a:solidFill>
                            <a:srgbClr val="231F20"/>
                          </a:solidFill>
                          <a:latin typeface="Trebuchet MS"/>
                          <a:cs typeface="Trebuchet MS"/>
                        </a:rPr>
                        <a:t>	</a:t>
                      </a:r>
                      <a:r>
                        <a:rPr dirty="0" sz="550">
                          <a:solidFill>
                            <a:srgbClr val="231F20"/>
                          </a:solidFill>
                          <a:latin typeface="SimSun"/>
                          <a:cs typeface="SimSun"/>
                        </a:rPr>
                        <a:t>對向的車道看起來比較</a:t>
                      </a:r>
                      <a:r>
                        <a:rPr dirty="0" sz="550" spc="-50">
                          <a:solidFill>
                            <a:srgbClr val="231F20"/>
                          </a:solidFill>
                          <a:latin typeface="SimSun"/>
                          <a:cs typeface="SimSun"/>
                        </a:rPr>
                        <a:t>廣</a:t>
                      </a:r>
                      <a:r>
                        <a:rPr dirty="0" sz="550">
                          <a:solidFill>
                            <a:srgbClr val="231F20"/>
                          </a:solidFill>
                          <a:latin typeface="SimSun"/>
                          <a:cs typeface="SimSun"/>
                        </a:rPr>
                        <a:t>	自己所在的車道看起來比較</a:t>
                      </a:r>
                      <a:r>
                        <a:rPr dirty="0" sz="550" spc="-50">
                          <a:solidFill>
                            <a:srgbClr val="231F20"/>
                          </a:solidFill>
                          <a:latin typeface="SimSun"/>
                          <a:cs typeface="SimSun"/>
                        </a:rPr>
                        <a:t>廣</a:t>
                      </a:r>
                      <a:endParaRPr sz="550">
                        <a:latin typeface="SimSun"/>
                        <a:cs typeface="SimSun"/>
                      </a:endParaRPr>
                    </a:p>
                    <a:p>
                      <a:pPr>
                        <a:lnSpc>
                          <a:spcPct val="100000"/>
                        </a:lnSpc>
                        <a:spcBef>
                          <a:spcPts val="15"/>
                        </a:spcBef>
                      </a:pPr>
                      <a:endParaRPr sz="550">
                        <a:latin typeface="Times New Roman"/>
                        <a:cs typeface="Times New Roman"/>
                      </a:endParaRPr>
                    </a:p>
                    <a:p>
                      <a:pPr marL="133350" marR="47625" indent="-115570">
                        <a:lnSpc>
                          <a:spcPct val="102400"/>
                        </a:lnSpc>
                      </a:pPr>
                      <a:r>
                        <a:rPr dirty="0" sz="900" spc="-15">
                          <a:solidFill>
                            <a:srgbClr val="231F20"/>
                          </a:solidFill>
                          <a:latin typeface="華康標楷體"/>
                          <a:cs typeface="華康標楷體"/>
                        </a:rPr>
                        <a:t>．體驗轉彎及轉彎的角度，且根據彎道的情況控制合適的速</a:t>
                      </a:r>
                      <a:r>
                        <a:rPr dirty="0" sz="900" spc="-10">
                          <a:solidFill>
                            <a:srgbClr val="231F20"/>
                          </a:solidFill>
                          <a:latin typeface="華康標楷體"/>
                          <a:cs typeface="華康標楷體"/>
                        </a:rPr>
                        <a:t>度（</a:t>
                      </a:r>
                      <a:r>
                        <a:rPr dirty="0" sz="900" spc="-85">
                          <a:solidFill>
                            <a:srgbClr val="231F20"/>
                          </a:solidFill>
                          <a:latin typeface="華康標楷體"/>
                          <a:cs typeface="華康標楷體"/>
                        </a:rPr>
                        <a:t>圖 </a:t>
                      </a:r>
                      <a:r>
                        <a:rPr dirty="0" sz="900" spc="-80">
                          <a:solidFill>
                            <a:srgbClr val="231F20"/>
                          </a:solidFill>
                          <a:latin typeface="Trebuchet MS"/>
                          <a:cs typeface="Trebuchet MS"/>
                        </a:rPr>
                        <a:t>1.7.2</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marL="302260" indent="-284480">
                        <a:lnSpc>
                          <a:spcPct val="100000"/>
                        </a:lnSpc>
                        <a:spcBef>
                          <a:spcPts val="650"/>
                        </a:spcBef>
                        <a:buSzPct val="88888"/>
                        <a:buAutoNum type="arabicPlain"/>
                        <a:tabLst>
                          <a:tab pos="302260" algn="l"/>
                        </a:tabLst>
                      </a:pPr>
                      <a:r>
                        <a:rPr dirty="0" sz="900" spc="-15">
                          <a:solidFill>
                            <a:srgbClr val="231F20"/>
                          </a:solidFill>
                          <a:latin typeface="華康標楷體"/>
                          <a:cs typeface="華康標楷體"/>
                        </a:rPr>
                        <a:t>在通過彎道或轉彎前，控制方向盤與速度。</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9370" indent="-124460">
                        <a:lnSpc>
                          <a:spcPct val="102400"/>
                        </a:lnSpc>
                        <a:spcBef>
                          <a:spcPts val="254"/>
                        </a:spcBef>
                      </a:pPr>
                      <a:r>
                        <a:rPr dirty="0" sz="900" spc="55">
                          <a:solidFill>
                            <a:srgbClr val="231F20"/>
                          </a:solidFill>
                          <a:latin typeface="華康標楷體"/>
                          <a:cs typeface="華康標楷體"/>
                        </a:rPr>
                        <a:t>．瞭解行駛右轉彎道與左</a:t>
                      </a:r>
                      <a:r>
                        <a:rPr dirty="0" sz="900" spc="50">
                          <a:solidFill>
                            <a:srgbClr val="231F20"/>
                          </a:solidFill>
                          <a:latin typeface="華康標楷體"/>
                          <a:cs typeface="華康標楷體"/>
                        </a:rPr>
                        <a:t>轉彎道時駕駛視野的不</a:t>
                      </a:r>
                      <a:r>
                        <a:rPr dirty="0" sz="900" spc="-30">
                          <a:solidFill>
                            <a:srgbClr val="231F20"/>
                          </a:solidFill>
                          <a:latin typeface="華康標楷體"/>
                          <a:cs typeface="華康標楷體"/>
                        </a:rPr>
                        <a:t>同。</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grpSp>
        <p:nvGrpSpPr>
          <p:cNvPr id="114" name="object 114" descr=""/>
          <p:cNvGrpSpPr/>
          <p:nvPr/>
        </p:nvGrpSpPr>
        <p:grpSpPr>
          <a:xfrm>
            <a:off x="7915237" y="359742"/>
            <a:ext cx="6651625" cy="4617720"/>
            <a:chOff x="7915237" y="359742"/>
            <a:chExt cx="6651625" cy="4617720"/>
          </a:xfrm>
        </p:grpSpPr>
        <p:sp>
          <p:nvSpPr>
            <p:cNvPr id="115" name="object 115" descr=""/>
            <p:cNvSpPr/>
            <p:nvPr/>
          </p:nvSpPr>
          <p:spPr>
            <a:xfrm>
              <a:off x="7919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116" name="object 116" descr=""/>
            <p:cNvSpPr/>
            <p:nvPr/>
          </p:nvSpPr>
          <p:spPr>
            <a:xfrm>
              <a:off x="8712000" y="589510"/>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117" name="object 117" descr=""/>
            <p:cNvSpPr/>
            <p:nvPr/>
          </p:nvSpPr>
          <p:spPr>
            <a:xfrm>
              <a:off x="10079999" y="589510"/>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118" name="object 118" descr=""/>
            <p:cNvSpPr/>
            <p:nvPr/>
          </p:nvSpPr>
          <p:spPr>
            <a:xfrm>
              <a:off x="13140001" y="589510"/>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119" name="object 119" descr=""/>
            <p:cNvSpPr/>
            <p:nvPr/>
          </p:nvSpPr>
          <p:spPr>
            <a:xfrm>
              <a:off x="8712000" y="1084503"/>
              <a:ext cx="0" cy="216535"/>
            </a:xfrm>
            <a:custGeom>
              <a:avLst/>
              <a:gdLst/>
              <a:ahLst/>
              <a:cxnLst/>
              <a:rect l="l" t="t" r="r" b="b"/>
              <a:pathLst>
                <a:path w="0" h="216534">
                  <a:moveTo>
                    <a:pt x="0" y="216001"/>
                  </a:moveTo>
                  <a:lnTo>
                    <a:pt x="0" y="0"/>
                  </a:lnTo>
                </a:path>
              </a:pathLst>
            </a:custGeom>
            <a:ln w="9004">
              <a:solidFill>
                <a:srgbClr val="FFFFFF"/>
              </a:solidFill>
            </a:ln>
          </p:spPr>
          <p:txBody>
            <a:bodyPr wrap="square" lIns="0" tIns="0" rIns="0" bIns="0" rtlCol="0"/>
            <a:lstStyle/>
            <a:p/>
          </p:txBody>
        </p:sp>
        <p:sp>
          <p:nvSpPr>
            <p:cNvPr id="120" name="object 120" descr=""/>
            <p:cNvSpPr/>
            <p:nvPr/>
          </p:nvSpPr>
          <p:spPr>
            <a:xfrm>
              <a:off x="10079999" y="1084503"/>
              <a:ext cx="0" cy="216535"/>
            </a:xfrm>
            <a:custGeom>
              <a:avLst/>
              <a:gdLst/>
              <a:ahLst/>
              <a:cxnLst/>
              <a:rect l="l" t="t" r="r" b="b"/>
              <a:pathLst>
                <a:path w="0" h="216534">
                  <a:moveTo>
                    <a:pt x="0" y="216001"/>
                  </a:moveTo>
                  <a:lnTo>
                    <a:pt x="0" y="0"/>
                  </a:lnTo>
                </a:path>
              </a:pathLst>
            </a:custGeom>
            <a:ln w="9004">
              <a:solidFill>
                <a:srgbClr val="FFFFFF"/>
              </a:solidFill>
            </a:ln>
          </p:spPr>
          <p:txBody>
            <a:bodyPr wrap="square" lIns="0" tIns="0" rIns="0" bIns="0" rtlCol="0"/>
            <a:lstStyle/>
            <a:p/>
          </p:txBody>
        </p:sp>
        <p:sp>
          <p:nvSpPr>
            <p:cNvPr id="121" name="object 121" descr=""/>
            <p:cNvSpPr/>
            <p:nvPr/>
          </p:nvSpPr>
          <p:spPr>
            <a:xfrm>
              <a:off x="13140001" y="1084503"/>
              <a:ext cx="0" cy="216535"/>
            </a:xfrm>
            <a:custGeom>
              <a:avLst/>
              <a:gdLst/>
              <a:ahLst/>
              <a:cxnLst/>
              <a:rect l="l" t="t" r="r" b="b"/>
              <a:pathLst>
                <a:path w="0" h="216534">
                  <a:moveTo>
                    <a:pt x="0" y="216001"/>
                  </a:moveTo>
                  <a:lnTo>
                    <a:pt x="0" y="0"/>
                  </a:lnTo>
                </a:path>
              </a:pathLst>
            </a:custGeom>
            <a:ln w="9004">
              <a:solidFill>
                <a:srgbClr val="FFFFFF"/>
              </a:solidFill>
            </a:ln>
          </p:spPr>
          <p:txBody>
            <a:bodyPr wrap="square" lIns="0" tIns="0" rIns="0" bIns="0" rtlCol="0"/>
            <a:lstStyle/>
            <a:p/>
          </p:txBody>
        </p:sp>
        <p:sp>
          <p:nvSpPr>
            <p:cNvPr id="122" name="object 122" descr=""/>
            <p:cNvSpPr/>
            <p:nvPr/>
          </p:nvSpPr>
          <p:spPr>
            <a:xfrm>
              <a:off x="8712000" y="1300504"/>
              <a:ext cx="0" cy="216535"/>
            </a:xfrm>
            <a:custGeom>
              <a:avLst/>
              <a:gdLst/>
              <a:ahLst/>
              <a:cxnLst/>
              <a:rect l="l" t="t" r="r" b="b"/>
              <a:pathLst>
                <a:path w="0" h="216534">
                  <a:moveTo>
                    <a:pt x="0" y="216001"/>
                  </a:moveTo>
                  <a:lnTo>
                    <a:pt x="0" y="0"/>
                  </a:lnTo>
                </a:path>
              </a:pathLst>
            </a:custGeom>
            <a:ln w="9004">
              <a:solidFill>
                <a:srgbClr val="FFFFFF"/>
              </a:solidFill>
            </a:ln>
          </p:spPr>
          <p:txBody>
            <a:bodyPr wrap="square" lIns="0" tIns="0" rIns="0" bIns="0" rtlCol="0"/>
            <a:lstStyle/>
            <a:p/>
          </p:txBody>
        </p:sp>
        <p:sp>
          <p:nvSpPr>
            <p:cNvPr id="123" name="object 123" descr=""/>
            <p:cNvSpPr/>
            <p:nvPr/>
          </p:nvSpPr>
          <p:spPr>
            <a:xfrm>
              <a:off x="10079999" y="1300504"/>
              <a:ext cx="0" cy="216535"/>
            </a:xfrm>
            <a:custGeom>
              <a:avLst/>
              <a:gdLst/>
              <a:ahLst/>
              <a:cxnLst/>
              <a:rect l="l" t="t" r="r" b="b"/>
              <a:pathLst>
                <a:path w="0" h="216534">
                  <a:moveTo>
                    <a:pt x="0" y="216001"/>
                  </a:moveTo>
                  <a:lnTo>
                    <a:pt x="0" y="0"/>
                  </a:lnTo>
                </a:path>
              </a:pathLst>
            </a:custGeom>
            <a:ln w="9004">
              <a:solidFill>
                <a:srgbClr val="FFFFFF"/>
              </a:solidFill>
            </a:ln>
          </p:spPr>
          <p:txBody>
            <a:bodyPr wrap="square" lIns="0" tIns="0" rIns="0" bIns="0" rtlCol="0"/>
            <a:lstStyle/>
            <a:p/>
          </p:txBody>
        </p:sp>
        <p:sp>
          <p:nvSpPr>
            <p:cNvPr id="124" name="object 124" descr=""/>
            <p:cNvSpPr/>
            <p:nvPr/>
          </p:nvSpPr>
          <p:spPr>
            <a:xfrm>
              <a:off x="13140001" y="1300504"/>
              <a:ext cx="0" cy="216535"/>
            </a:xfrm>
            <a:custGeom>
              <a:avLst/>
              <a:gdLst/>
              <a:ahLst/>
              <a:cxnLst/>
              <a:rect l="l" t="t" r="r" b="b"/>
              <a:pathLst>
                <a:path w="0" h="216534">
                  <a:moveTo>
                    <a:pt x="0" y="216001"/>
                  </a:moveTo>
                  <a:lnTo>
                    <a:pt x="0" y="0"/>
                  </a:lnTo>
                </a:path>
              </a:pathLst>
            </a:custGeom>
            <a:ln w="9004">
              <a:solidFill>
                <a:srgbClr val="FFFFFF"/>
              </a:solidFill>
            </a:ln>
          </p:spPr>
          <p:txBody>
            <a:bodyPr wrap="square" lIns="0" tIns="0" rIns="0" bIns="0" rtlCol="0"/>
            <a:lstStyle/>
            <a:p/>
          </p:txBody>
        </p:sp>
        <p:sp>
          <p:nvSpPr>
            <p:cNvPr id="125" name="object 125" descr=""/>
            <p:cNvSpPr/>
            <p:nvPr/>
          </p:nvSpPr>
          <p:spPr>
            <a:xfrm>
              <a:off x="8712000" y="1516512"/>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126" name="object 126" descr=""/>
            <p:cNvSpPr/>
            <p:nvPr/>
          </p:nvSpPr>
          <p:spPr>
            <a:xfrm>
              <a:off x="10079999" y="1516512"/>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127" name="object 127" descr=""/>
            <p:cNvSpPr/>
            <p:nvPr/>
          </p:nvSpPr>
          <p:spPr>
            <a:xfrm>
              <a:off x="13140001" y="1516512"/>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128" name="object 128" descr=""/>
            <p:cNvSpPr/>
            <p:nvPr/>
          </p:nvSpPr>
          <p:spPr>
            <a:xfrm>
              <a:off x="8712000" y="1876503"/>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129" name="object 129" descr=""/>
            <p:cNvSpPr/>
            <p:nvPr/>
          </p:nvSpPr>
          <p:spPr>
            <a:xfrm>
              <a:off x="10079999" y="1876503"/>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130" name="object 130" descr=""/>
            <p:cNvSpPr/>
            <p:nvPr/>
          </p:nvSpPr>
          <p:spPr>
            <a:xfrm>
              <a:off x="13140001" y="1876503"/>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131" name="object 131" descr=""/>
            <p:cNvSpPr/>
            <p:nvPr/>
          </p:nvSpPr>
          <p:spPr>
            <a:xfrm>
              <a:off x="8712000" y="20925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132" name="object 132" descr=""/>
            <p:cNvSpPr/>
            <p:nvPr/>
          </p:nvSpPr>
          <p:spPr>
            <a:xfrm>
              <a:off x="10079999" y="20925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133" name="object 133" descr=""/>
            <p:cNvSpPr/>
            <p:nvPr/>
          </p:nvSpPr>
          <p:spPr>
            <a:xfrm>
              <a:off x="13140001" y="20925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134" name="object 134" descr=""/>
            <p:cNvSpPr/>
            <p:nvPr/>
          </p:nvSpPr>
          <p:spPr>
            <a:xfrm>
              <a:off x="8712000" y="2596510"/>
              <a:ext cx="0" cy="630555"/>
            </a:xfrm>
            <a:custGeom>
              <a:avLst/>
              <a:gdLst/>
              <a:ahLst/>
              <a:cxnLst/>
              <a:rect l="l" t="t" r="r" b="b"/>
              <a:pathLst>
                <a:path w="0" h="630555">
                  <a:moveTo>
                    <a:pt x="0" y="629996"/>
                  </a:moveTo>
                  <a:lnTo>
                    <a:pt x="0" y="0"/>
                  </a:lnTo>
                </a:path>
              </a:pathLst>
            </a:custGeom>
            <a:ln w="9004">
              <a:solidFill>
                <a:srgbClr val="FFFFFF"/>
              </a:solidFill>
            </a:ln>
          </p:spPr>
          <p:txBody>
            <a:bodyPr wrap="square" lIns="0" tIns="0" rIns="0" bIns="0" rtlCol="0"/>
            <a:lstStyle/>
            <a:p/>
          </p:txBody>
        </p:sp>
        <p:sp>
          <p:nvSpPr>
            <p:cNvPr id="135" name="object 135" descr=""/>
            <p:cNvSpPr/>
            <p:nvPr/>
          </p:nvSpPr>
          <p:spPr>
            <a:xfrm>
              <a:off x="10079999" y="2596510"/>
              <a:ext cx="0" cy="630555"/>
            </a:xfrm>
            <a:custGeom>
              <a:avLst/>
              <a:gdLst/>
              <a:ahLst/>
              <a:cxnLst/>
              <a:rect l="l" t="t" r="r" b="b"/>
              <a:pathLst>
                <a:path w="0" h="630555">
                  <a:moveTo>
                    <a:pt x="0" y="629996"/>
                  </a:moveTo>
                  <a:lnTo>
                    <a:pt x="0" y="0"/>
                  </a:lnTo>
                </a:path>
              </a:pathLst>
            </a:custGeom>
            <a:ln w="9004">
              <a:solidFill>
                <a:srgbClr val="FFFFFF"/>
              </a:solidFill>
            </a:ln>
          </p:spPr>
          <p:txBody>
            <a:bodyPr wrap="square" lIns="0" tIns="0" rIns="0" bIns="0" rtlCol="0"/>
            <a:lstStyle/>
            <a:p/>
          </p:txBody>
        </p:sp>
        <p:sp>
          <p:nvSpPr>
            <p:cNvPr id="136" name="object 136" descr=""/>
            <p:cNvSpPr/>
            <p:nvPr/>
          </p:nvSpPr>
          <p:spPr>
            <a:xfrm>
              <a:off x="13140001" y="2596510"/>
              <a:ext cx="0" cy="630555"/>
            </a:xfrm>
            <a:custGeom>
              <a:avLst/>
              <a:gdLst/>
              <a:ahLst/>
              <a:cxnLst/>
              <a:rect l="l" t="t" r="r" b="b"/>
              <a:pathLst>
                <a:path w="0" h="630555">
                  <a:moveTo>
                    <a:pt x="0" y="629996"/>
                  </a:moveTo>
                  <a:lnTo>
                    <a:pt x="0" y="0"/>
                  </a:lnTo>
                </a:path>
              </a:pathLst>
            </a:custGeom>
            <a:ln w="9004">
              <a:solidFill>
                <a:srgbClr val="FFFFFF"/>
              </a:solidFill>
            </a:ln>
          </p:spPr>
          <p:txBody>
            <a:bodyPr wrap="square" lIns="0" tIns="0" rIns="0" bIns="0" rtlCol="0"/>
            <a:lstStyle/>
            <a:p/>
          </p:txBody>
        </p:sp>
        <p:sp>
          <p:nvSpPr>
            <p:cNvPr id="137" name="object 137" descr=""/>
            <p:cNvSpPr/>
            <p:nvPr/>
          </p:nvSpPr>
          <p:spPr>
            <a:xfrm>
              <a:off x="8712000" y="3226511"/>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138" name="object 138" descr=""/>
            <p:cNvSpPr/>
            <p:nvPr/>
          </p:nvSpPr>
          <p:spPr>
            <a:xfrm>
              <a:off x="10079999" y="3226511"/>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139" name="object 139" descr=""/>
            <p:cNvSpPr/>
            <p:nvPr/>
          </p:nvSpPr>
          <p:spPr>
            <a:xfrm>
              <a:off x="13140001" y="3226511"/>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140" name="object 140" descr=""/>
            <p:cNvSpPr/>
            <p:nvPr/>
          </p:nvSpPr>
          <p:spPr>
            <a:xfrm>
              <a:off x="8712000" y="3586511"/>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141" name="object 141" descr=""/>
            <p:cNvSpPr/>
            <p:nvPr/>
          </p:nvSpPr>
          <p:spPr>
            <a:xfrm>
              <a:off x="10079999" y="3586511"/>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142" name="object 142" descr=""/>
            <p:cNvSpPr/>
            <p:nvPr/>
          </p:nvSpPr>
          <p:spPr>
            <a:xfrm>
              <a:off x="13140001" y="3586511"/>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143" name="object 143" descr=""/>
            <p:cNvSpPr/>
            <p:nvPr/>
          </p:nvSpPr>
          <p:spPr>
            <a:xfrm>
              <a:off x="8712000" y="3946502"/>
              <a:ext cx="0" cy="1017269"/>
            </a:xfrm>
            <a:custGeom>
              <a:avLst/>
              <a:gdLst/>
              <a:ahLst/>
              <a:cxnLst/>
              <a:rect l="l" t="t" r="r" b="b"/>
              <a:pathLst>
                <a:path w="0" h="1017270">
                  <a:moveTo>
                    <a:pt x="0" y="1017003"/>
                  </a:moveTo>
                  <a:lnTo>
                    <a:pt x="0" y="0"/>
                  </a:lnTo>
                </a:path>
              </a:pathLst>
            </a:custGeom>
            <a:ln w="9004">
              <a:solidFill>
                <a:srgbClr val="FFFFFF"/>
              </a:solidFill>
            </a:ln>
          </p:spPr>
          <p:txBody>
            <a:bodyPr wrap="square" lIns="0" tIns="0" rIns="0" bIns="0" rtlCol="0"/>
            <a:lstStyle/>
            <a:p/>
          </p:txBody>
        </p:sp>
        <p:sp>
          <p:nvSpPr>
            <p:cNvPr id="144" name="object 144" descr=""/>
            <p:cNvSpPr/>
            <p:nvPr/>
          </p:nvSpPr>
          <p:spPr>
            <a:xfrm>
              <a:off x="10079999" y="3946502"/>
              <a:ext cx="0" cy="1017269"/>
            </a:xfrm>
            <a:custGeom>
              <a:avLst/>
              <a:gdLst/>
              <a:ahLst/>
              <a:cxnLst/>
              <a:rect l="l" t="t" r="r" b="b"/>
              <a:pathLst>
                <a:path w="0" h="1017270">
                  <a:moveTo>
                    <a:pt x="0" y="1017003"/>
                  </a:moveTo>
                  <a:lnTo>
                    <a:pt x="0" y="0"/>
                  </a:lnTo>
                </a:path>
              </a:pathLst>
            </a:custGeom>
            <a:ln w="9004">
              <a:solidFill>
                <a:srgbClr val="FFFFFF"/>
              </a:solidFill>
            </a:ln>
          </p:spPr>
          <p:txBody>
            <a:bodyPr wrap="square" lIns="0" tIns="0" rIns="0" bIns="0" rtlCol="0"/>
            <a:lstStyle/>
            <a:p/>
          </p:txBody>
        </p:sp>
        <p:sp>
          <p:nvSpPr>
            <p:cNvPr id="145" name="object 145" descr=""/>
            <p:cNvSpPr/>
            <p:nvPr/>
          </p:nvSpPr>
          <p:spPr>
            <a:xfrm>
              <a:off x="13140001" y="3946502"/>
              <a:ext cx="0" cy="1017269"/>
            </a:xfrm>
            <a:custGeom>
              <a:avLst/>
              <a:gdLst/>
              <a:ahLst/>
              <a:cxnLst/>
              <a:rect l="l" t="t" r="r" b="b"/>
              <a:pathLst>
                <a:path w="0" h="1017270">
                  <a:moveTo>
                    <a:pt x="0" y="1017003"/>
                  </a:moveTo>
                  <a:lnTo>
                    <a:pt x="0" y="0"/>
                  </a:lnTo>
                </a:path>
              </a:pathLst>
            </a:custGeom>
            <a:ln w="9004">
              <a:solidFill>
                <a:srgbClr val="FFFFFF"/>
              </a:solidFill>
            </a:ln>
          </p:spPr>
          <p:txBody>
            <a:bodyPr wrap="square" lIns="0" tIns="0" rIns="0" bIns="0" rtlCol="0"/>
            <a:lstStyle/>
            <a:p/>
          </p:txBody>
        </p:sp>
        <p:sp>
          <p:nvSpPr>
            <p:cNvPr id="146" name="object 146" descr=""/>
            <p:cNvSpPr/>
            <p:nvPr/>
          </p:nvSpPr>
          <p:spPr>
            <a:xfrm>
              <a:off x="10079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147" name="object 147" descr=""/>
            <p:cNvSpPr/>
            <p:nvPr/>
          </p:nvSpPr>
          <p:spPr>
            <a:xfrm>
              <a:off x="13140001"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148" name="object 148" descr=""/>
            <p:cNvSpPr/>
            <p:nvPr/>
          </p:nvSpPr>
          <p:spPr>
            <a:xfrm>
              <a:off x="8712000" y="598673"/>
              <a:ext cx="0" cy="467995"/>
            </a:xfrm>
            <a:custGeom>
              <a:avLst/>
              <a:gdLst/>
              <a:ahLst/>
              <a:cxnLst/>
              <a:rect l="l" t="t" r="r" b="b"/>
              <a:pathLst>
                <a:path w="0" h="467994">
                  <a:moveTo>
                    <a:pt x="0" y="467499"/>
                  </a:moveTo>
                  <a:lnTo>
                    <a:pt x="0" y="0"/>
                  </a:lnTo>
                </a:path>
              </a:pathLst>
            </a:custGeom>
            <a:ln w="9004">
              <a:solidFill>
                <a:srgbClr val="BCBEC0"/>
              </a:solidFill>
              <a:prstDash val="dot"/>
            </a:ln>
          </p:spPr>
          <p:txBody>
            <a:bodyPr wrap="square" lIns="0" tIns="0" rIns="0" bIns="0" rtlCol="0"/>
            <a:lstStyle/>
            <a:p/>
          </p:txBody>
        </p:sp>
        <p:sp>
          <p:nvSpPr>
            <p:cNvPr id="149" name="object 149" descr=""/>
            <p:cNvSpPr/>
            <p:nvPr/>
          </p:nvSpPr>
          <p:spPr>
            <a:xfrm>
              <a:off x="8707488" y="585012"/>
              <a:ext cx="9525" cy="504190"/>
            </a:xfrm>
            <a:custGeom>
              <a:avLst/>
              <a:gdLst/>
              <a:ahLst/>
              <a:cxnLst/>
              <a:rect l="l" t="t" r="r" b="b"/>
              <a:pathLst>
                <a:path w="9525" h="504190">
                  <a:moveTo>
                    <a:pt x="9004" y="499503"/>
                  </a:moveTo>
                  <a:lnTo>
                    <a:pt x="7683" y="496316"/>
                  </a:lnTo>
                  <a:lnTo>
                    <a:pt x="4508" y="494995"/>
                  </a:lnTo>
                  <a:lnTo>
                    <a:pt x="1320" y="496316"/>
                  </a:lnTo>
                  <a:lnTo>
                    <a:pt x="0" y="499503"/>
                  </a:lnTo>
                  <a:lnTo>
                    <a:pt x="1320" y="502678"/>
                  </a:lnTo>
                  <a:lnTo>
                    <a:pt x="4508" y="503999"/>
                  </a:lnTo>
                  <a:lnTo>
                    <a:pt x="7683" y="502678"/>
                  </a:lnTo>
                  <a:lnTo>
                    <a:pt x="9004" y="499503"/>
                  </a:lnTo>
                  <a:close/>
                </a:path>
                <a:path w="9525" h="50419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50" name="object 150" descr=""/>
            <p:cNvSpPr/>
            <p:nvPr/>
          </p:nvSpPr>
          <p:spPr>
            <a:xfrm>
              <a:off x="10079999" y="598673"/>
              <a:ext cx="0" cy="467995"/>
            </a:xfrm>
            <a:custGeom>
              <a:avLst/>
              <a:gdLst/>
              <a:ahLst/>
              <a:cxnLst/>
              <a:rect l="l" t="t" r="r" b="b"/>
              <a:pathLst>
                <a:path w="0" h="467994">
                  <a:moveTo>
                    <a:pt x="0" y="467499"/>
                  </a:moveTo>
                  <a:lnTo>
                    <a:pt x="0" y="0"/>
                  </a:lnTo>
                </a:path>
              </a:pathLst>
            </a:custGeom>
            <a:ln w="9004">
              <a:solidFill>
                <a:srgbClr val="BCBEC0"/>
              </a:solidFill>
              <a:prstDash val="dot"/>
            </a:ln>
          </p:spPr>
          <p:txBody>
            <a:bodyPr wrap="square" lIns="0" tIns="0" rIns="0" bIns="0" rtlCol="0"/>
            <a:lstStyle/>
            <a:p/>
          </p:txBody>
        </p:sp>
        <p:sp>
          <p:nvSpPr>
            <p:cNvPr id="151" name="object 151" descr=""/>
            <p:cNvSpPr/>
            <p:nvPr/>
          </p:nvSpPr>
          <p:spPr>
            <a:xfrm>
              <a:off x="10075494" y="585012"/>
              <a:ext cx="9525" cy="504190"/>
            </a:xfrm>
            <a:custGeom>
              <a:avLst/>
              <a:gdLst/>
              <a:ahLst/>
              <a:cxnLst/>
              <a:rect l="l" t="t" r="r" b="b"/>
              <a:pathLst>
                <a:path w="9525" h="504190">
                  <a:moveTo>
                    <a:pt x="9004" y="499503"/>
                  </a:moveTo>
                  <a:lnTo>
                    <a:pt x="7683" y="496316"/>
                  </a:lnTo>
                  <a:lnTo>
                    <a:pt x="4495" y="494995"/>
                  </a:lnTo>
                  <a:lnTo>
                    <a:pt x="1320" y="496316"/>
                  </a:lnTo>
                  <a:lnTo>
                    <a:pt x="0" y="499503"/>
                  </a:lnTo>
                  <a:lnTo>
                    <a:pt x="1320" y="502678"/>
                  </a:lnTo>
                  <a:lnTo>
                    <a:pt x="4495" y="503999"/>
                  </a:lnTo>
                  <a:lnTo>
                    <a:pt x="7683" y="502678"/>
                  </a:lnTo>
                  <a:lnTo>
                    <a:pt x="9004" y="499503"/>
                  </a:lnTo>
                  <a:close/>
                </a:path>
                <a:path w="9525" h="50419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52" name="object 152" descr=""/>
            <p:cNvSpPr/>
            <p:nvPr/>
          </p:nvSpPr>
          <p:spPr>
            <a:xfrm>
              <a:off x="13140001" y="598673"/>
              <a:ext cx="0" cy="467995"/>
            </a:xfrm>
            <a:custGeom>
              <a:avLst/>
              <a:gdLst/>
              <a:ahLst/>
              <a:cxnLst/>
              <a:rect l="l" t="t" r="r" b="b"/>
              <a:pathLst>
                <a:path w="0" h="467994">
                  <a:moveTo>
                    <a:pt x="0" y="467499"/>
                  </a:moveTo>
                  <a:lnTo>
                    <a:pt x="0" y="0"/>
                  </a:lnTo>
                </a:path>
              </a:pathLst>
            </a:custGeom>
            <a:ln w="9004">
              <a:solidFill>
                <a:srgbClr val="BCBEC0"/>
              </a:solidFill>
              <a:prstDash val="dot"/>
            </a:ln>
          </p:spPr>
          <p:txBody>
            <a:bodyPr wrap="square" lIns="0" tIns="0" rIns="0" bIns="0" rtlCol="0"/>
            <a:lstStyle/>
            <a:p/>
          </p:txBody>
        </p:sp>
        <p:sp>
          <p:nvSpPr>
            <p:cNvPr id="153" name="object 153" descr=""/>
            <p:cNvSpPr/>
            <p:nvPr/>
          </p:nvSpPr>
          <p:spPr>
            <a:xfrm>
              <a:off x="13135495" y="585012"/>
              <a:ext cx="9525" cy="504190"/>
            </a:xfrm>
            <a:custGeom>
              <a:avLst/>
              <a:gdLst/>
              <a:ahLst/>
              <a:cxnLst/>
              <a:rect l="l" t="t" r="r" b="b"/>
              <a:pathLst>
                <a:path w="9525" h="504190">
                  <a:moveTo>
                    <a:pt x="9004" y="499503"/>
                  </a:moveTo>
                  <a:lnTo>
                    <a:pt x="7683" y="496316"/>
                  </a:lnTo>
                  <a:lnTo>
                    <a:pt x="4495" y="494995"/>
                  </a:lnTo>
                  <a:lnTo>
                    <a:pt x="1320" y="496316"/>
                  </a:lnTo>
                  <a:lnTo>
                    <a:pt x="0" y="499503"/>
                  </a:lnTo>
                  <a:lnTo>
                    <a:pt x="1320" y="502678"/>
                  </a:lnTo>
                  <a:lnTo>
                    <a:pt x="4495" y="503999"/>
                  </a:lnTo>
                  <a:lnTo>
                    <a:pt x="7683" y="502678"/>
                  </a:lnTo>
                  <a:lnTo>
                    <a:pt x="9004" y="499503"/>
                  </a:lnTo>
                  <a:close/>
                </a:path>
                <a:path w="9525" h="50419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54" name="object 154" descr=""/>
            <p:cNvSpPr/>
            <p:nvPr/>
          </p:nvSpPr>
          <p:spPr>
            <a:xfrm>
              <a:off x="8712000" y="1093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55" name="object 155" descr=""/>
            <p:cNvSpPr/>
            <p:nvPr/>
          </p:nvSpPr>
          <p:spPr>
            <a:xfrm>
              <a:off x="8707488" y="1080007"/>
              <a:ext cx="9525" cy="225425"/>
            </a:xfrm>
            <a:custGeom>
              <a:avLst/>
              <a:gdLst/>
              <a:ahLst/>
              <a:cxnLst/>
              <a:rect l="l" t="t" r="r" b="b"/>
              <a:pathLst>
                <a:path w="9525" h="225425">
                  <a:moveTo>
                    <a:pt x="9004" y="220497"/>
                  </a:moveTo>
                  <a:lnTo>
                    <a:pt x="7683" y="217322"/>
                  </a:lnTo>
                  <a:lnTo>
                    <a:pt x="4508" y="216001"/>
                  </a:lnTo>
                  <a:lnTo>
                    <a:pt x="1320" y="217322"/>
                  </a:lnTo>
                  <a:lnTo>
                    <a:pt x="0" y="220497"/>
                  </a:lnTo>
                  <a:lnTo>
                    <a:pt x="1320" y="223685"/>
                  </a:lnTo>
                  <a:lnTo>
                    <a:pt x="4508" y="225005"/>
                  </a:lnTo>
                  <a:lnTo>
                    <a:pt x="7683" y="223685"/>
                  </a:lnTo>
                  <a:lnTo>
                    <a:pt x="9004" y="220497"/>
                  </a:lnTo>
                  <a:close/>
                </a:path>
                <a:path w="9525" h="22542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56" name="object 156" descr=""/>
            <p:cNvSpPr/>
            <p:nvPr/>
          </p:nvSpPr>
          <p:spPr>
            <a:xfrm>
              <a:off x="10079999" y="1093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57" name="object 157" descr=""/>
            <p:cNvSpPr/>
            <p:nvPr/>
          </p:nvSpPr>
          <p:spPr>
            <a:xfrm>
              <a:off x="10075494" y="1080007"/>
              <a:ext cx="9525" cy="225425"/>
            </a:xfrm>
            <a:custGeom>
              <a:avLst/>
              <a:gdLst/>
              <a:ahLst/>
              <a:cxnLst/>
              <a:rect l="l" t="t" r="r" b="b"/>
              <a:pathLst>
                <a:path w="9525" h="225425">
                  <a:moveTo>
                    <a:pt x="9004" y="220497"/>
                  </a:moveTo>
                  <a:lnTo>
                    <a:pt x="7683" y="217322"/>
                  </a:lnTo>
                  <a:lnTo>
                    <a:pt x="4495" y="216001"/>
                  </a:lnTo>
                  <a:lnTo>
                    <a:pt x="1320" y="217322"/>
                  </a:lnTo>
                  <a:lnTo>
                    <a:pt x="0" y="220497"/>
                  </a:lnTo>
                  <a:lnTo>
                    <a:pt x="1320" y="223685"/>
                  </a:lnTo>
                  <a:lnTo>
                    <a:pt x="4495" y="225005"/>
                  </a:lnTo>
                  <a:lnTo>
                    <a:pt x="7683" y="223685"/>
                  </a:lnTo>
                  <a:lnTo>
                    <a:pt x="9004" y="220497"/>
                  </a:lnTo>
                  <a:close/>
                </a:path>
                <a:path w="9525" h="22542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58" name="object 158" descr=""/>
            <p:cNvSpPr/>
            <p:nvPr/>
          </p:nvSpPr>
          <p:spPr>
            <a:xfrm>
              <a:off x="13140001" y="1093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59" name="object 159" descr=""/>
            <p:cNvSpPr/>
            <p:nvPr/>
          </p:nvSpPr>
          <p:spPr>
            <a:xfrm>
              <a:off x="13135495" y="1080007"/>
              <a:ext cx="9525" cy="225425"/>
            </a:xfrm>
            <a:custGeom>
              <a:avLst/>
              <a:gdLst/>
              <a:ahLst/>
              <a:cxnLst/>
              <a:rect l="l" t="t" r="r" b="b"/>
              <a:pathLst>
                <a:path w="9525" h="225425">
                  <a:moveTo>
                    <a:pt x="9004" y="220497"/>
                  </a:moveTo>
                  <a:lnTo>
                    <a:pt x="7683" y="217322"/>
                  </a:lnTo>
                  <a:lnTo>
                    <a:pt x="4495" y="216001"/>
                  </a:lnTo>
                  <a:lnTo>
                    <a:pt x="1320" y="217322"/>
                  </a:lnTo>
                  <a:lnTo>
                    <a:pt x="0" y="220497"/>
                  </a:lnTo>
                  <a:lnTo>
                    <a:pt x="1320" y="223685"/>
                  </a:lnTo>
                  <a:lnTo>
                    <a:pt x="4495" y="225005"/>
                  </a:lnTo>
                  <a:lnTo>
                    <a:pt x="7683" y="223685"/>
                  </a:lnTo>
                  <a:lnTo>
                    <a:pt x="9004" y="220497"/>
                  </a:lnTo>
                  <a:close/>
                </a:path>
                <a:path w="9525" h="22542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60" name="object 160" descr=""/>
            <p:cNvSpPr/>
            <p:nvPr/>
          </p:nvSpPr>
          <p:spPr>
            <a:xfrm>
              <a:off x="8712000" y="1309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61" name="object 161" descr=""/>
            <p:cNvSpPr/>
            <p:nvPr/>
          </p:nvSpPr>
          <p:spPr>
            <a:xfrm>
              <a:off x="8707488" y="1296009"/>
              <a:ext cx="9525" cy="225425"/>
            </a:xfrm>
            <a:custGeom>
              <a:avLst/>
              <a:gdLst/>
              <a:ahLst/>
              <a:cxnLst/>
              <a:rect l="l" t="t" r="r" b="b"/>
              <a:pathLst>
                <a:path w="9525" h="225425">
                  <a:moveTo>
                    <a:pt x="9004" y="220497"/>
                  </a:moveTo>
                  <a:lnTo>
                    <a:pt x="7683" y="217322"/>
                  </a:lnTo>
                  <a:lnTo>
                    <a:pt x="4508" y="216001"/>
                  </a:lnTo>
                  <a:lnTo>
                    <a:pt x="1320" y="217322"/>
                  </a:lnTo>
                  <a:lnTo>
                    <a:pt x="0" y="220497"/>
                  </a:lnTo>
                  <a:lnTo>
                    <a:pt x="1320" y="223685"/>
                  </a:lnTo>
                  <a:lnTo>
                    <a:pt x="4508" y="225005"/>
                  </a:lnTo>
                  <a:lnTo>
                    <a:pt x="7683" y="223685"/>
                  </a:lnTo>
                  <a:lnTo>
                    <a:pt x="9004" y="220497"/>
                  </a:lnTo>
                  <a:close/>
                </a:path>
                <a:path w="9525" h="22542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62" name="object 162" descr=""/>
            <p:cNvSpPr/>
            <p:nvPr/>
          </p:nvSpPr>
          <p:spPr>
            <a:xfrm>
              <a:off x="10079999" y="1309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63" name="object 163" descr=""/>
            <p:cNvSpPr/>
            <p:nvPr/>
          </p:nvSpPr>
          <p:spPr>
            <a:xfrm>
              <a:off x="10075494" y="1296009"/>
              <a:ext cx="9525" cy="225425"/>
            </a:xfrm>
            <a:custGeom>
              <a:avLst/>
              <a:gdLst/>
              <a:ahLst/>
              <a:cxnLst/>
              <a:rect l="l" t="t" r="r" b="b"/>
              <a:pathLst>
                <a:path w="9525" h="225425">
                  <a:moveTo>
                    <a:pt x="9004" y="220497"/>
                  </a:moveTo>
                  <a:lnTo>
                    <a:pt x="7683" y="217322"/>
                  </a:lnTo>
                  <a:lnTo>
                    <a:pt x="4495" y="216001"/>
                  </a:lnTo>
                  <a:lnTo>
                    <a:pt x="1320" y="217322"/>
                  </a:lnTo>
                  <a:lnTo>
                    <a:pt x="0" y="220497"/>
                  </a:lnTo>
                  <a:lnTo>
                    <a:pt x="1320" y="223685"/>
                  </a:lnTo>
                  <a:lnTo>
                    <a:pt x="4495" y="225005"/>
                  </a:lnTo>
                  <a:lnTo>
                    <a:pt x="7683" y="223685"/>
                  </a:lnTo>
                  <a:lnTo>
                    <a:pt x="9004" y="220497"/>
                  </a:lnTo>
                  <a:close/>
                </a:path>
                <a:path w="9525" h="22542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64" name="object 164" descr=""/>
            <p:cNvSpPr/>
            <p:nvPr/>
          </p:nvSpPr>
          <p:spPr>
            <a:xfrm>
              <a:off x="13140001" y="1309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65" name="object 165" descr=""/>
            <p:cNvSpPr/>
            <p:nvPr/>
          </p:nvSpPr>
          <p:spPr>
            <a:xfrm>
              <a:off x="13135495" y="1296009"/>
              <a:ext cx="9525" cy="225425"/>
            </a:xfrm>
            <a:custGeom>
              <a:avLst/>
              <a:gdLst/>
              <a:ahLst/>
              <a:cxnLst/>
              <a:rect l="l" t="t" r="r" b="b"/>
              <a:pathLst>
                <a:path w="9525" h="225425">
                  <a:moveTo>
                    <a:pt x="9004" y="220497"/>
                  </a:moveTo>
                  <a:lnTo>
                    <a:pt x="7683" y="217322"/>
                  </a:lnTo>
                  <a:lnTo>
                    <a:pt x="4495" y="216001"/>
                  </a:lnTo>
                  <a:lnTo>
                    <a:pt x="1320" y="217322"/>
                  </a:lnTo>
                  <a:lnTo>
                    <a:pt x="0" y="220497"/>
                  </a:lnTo>
                  <a:lnTo>
                    <a:pt x="1320" y="223685"/>
                  </a:lnTo>
                  <a:lnTo>
                    <a:pt x="4495" y="225005"/>
                  </a:lnTo>
                  <a:lnTo>
                    <a:pt x="7683" y="223685"/>
                  </a:lnTo>
                  <a:lnTo>
                    <a:pt x="9004" y="220497"/>
                  </a:lnTo>
                  <a:close/>
                </a:path>
                <a:path w="9525" h="22542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66" name="object 166" descr=""/>
            <p:cNvSpPr/>
            <p:nvPr/>
          </p:nvSpPr>
          <p:spPr>
            <a:xfrm>
              <a:off x="8712000" y="1525511"/>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167" name="object 167" descr=""/>
            <p:cNvSpPr/>
            <p:nvPr/>
          </p:nvSpPr>
          <p:spPr>
            <a:xfrm>
              <a:off x="8707488" y="1512011"/>
              <a:ext cx="9525" cy="369570"/>
            </a:xfrm>
            <a:custGeom>
              <a:avLst/>
              <a:gdLst/>
              <a:ahLst/>
              <a:cxnLst/>
              <a:rect l="l" t="t" r="r" b="b"/>
              <a:pathLst>
                <a:path w="9525" h="369569">
                  <a:moveTo>
                    <a:pt x="9004" y="364502"/>
                  </a:moveTo>
                  <a:lnTo>
                    <a:pt x="7683" y="361315"/>
                  </a:lnTo>
                  <a:lnTo>
                    <a:pt x="4508" y="359994"/>
                  </a:lnTo>
                  <a:lnTo>
                    <a:pt x="1320" y="361315"/>
                  </a:lnTo>
                  <a:lnTo>
                    <a:pt x="0" y="364502"/>
                  </a:lnTo>
                  <a:lnTo>
                    <a:pt x="1320" y="367690"/>
                  </a:lnTo>
                  <a:lnTo>
                    <a:pt x="4508" y="368998"/>
                  </a:lnTo>
                  <a:lnTo>
                    <a:pt x="7683" y="367690"/>
                  </a:lnTo>
                  <a:lnTo>
                    <a:pt x="9004" y="364502"/>
                  </a:lnTo>
                  <a:close/>
                </a:path>
                <a:path w="9525" h="369569">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68" name="object 168" descr=""/>
            <p:cNvSpPr/>
            <p:nvPr/>
          </p:nvSpPr>
          <p:spPr>
            <a:xfrm>
              <a:off x="10079999" y="1525511"/>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169" name="object 169" descr=""/>
            <p:cNvSpPr/>
            <p:nvPr/>
          </p:nvSpPr>
          <p:spPr>
            <a:xfrm>
              <a:off x="10075494" y="1512011"/>
              <a:ext cx="9525" cy="369570"/>
            </a:xfrm>
            <a:custGeom>
              <a:avLst/>
              <a:gdLst/>
              <a:ahLst/>
              <a:cxnLst/>
              <a:rect l="l" t="t" r="r" b="b"/>
              <a:pathLst>
                <a:path w="9525" h="369569">
                  <a:moveTo>
                    <a:pt x="9004" y="364502"/>
                  </a:moveTo>
                  <a:lnTo>
                    <a:pt x="7683" y="361315"/>
                  </a:lnTo>
                  <a:lnTo>
                    <a:pt x="4495" y="359994"/>
                  </a:lnTo>
                  <a:lnTo>
                    <a:pt x="1320" y="361315"/>
                  </a:lnTo>
                  <a:lnTo>
                    <a:pt x="0" y="364502"/>
                  </a:lnTo>
                  <a:lnTo>
                    <a:pt x="1320" y="367690"/>
                  </a:lnTo>
                  <a:lnTo>
                    <a:pt x="4495" y="368998"/>
                  </a:lnTo>
                  <a:lnTo>
                    <a:pt x="7683" y="367690"/>
                  </a:lnTo>
                  <a:lnTo>
                    <a:pt x="9004" y="364502"/>
                  </a:lnTo>
                  <a:close/>
                </a:path>
                <a:path w="9525" h="36956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70" name="object 170" descr=""/>
            <p:cNvSpPr/>
            <p:nvPr/>
          </p:nvSpPr>
          <p:spPr>
            <a:xfrm>
              <a:off x="13140001" y="1525511"/>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171" name="object 171" descr=""/>
            <p:cNvSpPr/>
            <p:nvPr/>
          </p:nvSpPr>
          <p:spPr>
            <a:xfrm>
              <a:off x="13135495" y="1512011"/>
              <a:ext cx="9525" cy="369570"/>
            </a:xfrm>
            <a:custGeom>
              <a:avLst/>
              <a:gdLst/>
              <a:ahLst/>
              <a:cxnLst/>
              <a:rect l="l" t="t" r="r" b="b"/>
              <a:pathLst>
                <a:path w="9525" h="369569">
                  <a:moveTo>
                    <a:pt x="9004" y="364502"/>
                  </a:moveTo>
                  <a:lnTo>
                    <a:pt x="7683" y="361315"/>
                  </a:lnTo>
                  <a:lnTo>
                    <a:pt x="4495" y="359994"/>
                  </a:lnTo>
                  <a:lnTo>
                    <a:pt x="1320" y="361315"/>
                  </a:lnTo>
                  <a:lnTo>
                    <a:pt x="0" y="364502"/>
                  </a:lnTo>
                  <a:lnTo>
                    <a:pt x="1320" y="367690"/>
                  </a:lnTo>
                  <a:lnTo>
                    <a:pt x="4495" y="368998"/>
                  </a:lnTo>
                  <a:lnTo>
                    <a:pt x="7683" y="367690"/>
                  </a:lnTo>
                  <a:lnTo>
                    <a:pt x="9004" y="364502"/>
                  </a:lnTo>
                  <a:close/>
                </a:path>
                <a:path w="9525" h="36956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72" name="object 172" descr=""/>
            <p:cNvSpPr/>
            <p:nvPr/>
          </p:nvSpPr>
          <p:spPr>
            <a:xfrm>
              <a:off x="8712000" y="1885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73" name="object 173" descr=""/>
            <p:cNvSpPr/>
            <p:nvPr/>
          </p:nvSpPr>
          <p:spPr>
            <a:xfrm>
              <a:off x="8707488" y="1872005"/>
              <a:ext cx="9525" cy="225425"/>
            </a:xfrm>
            <a:custGeom>
              <a:avLst/>
              <a:gdLst/>
              <a:ahLst/>
              <a:cxnLst/>
              <a:rect l="l" t="t" r="r" b="b"/>
              <a:pathLst>
                <a:path w="9525" h="225425">
                  <a:moveTo>
                    <a:pt x="9004" y="220510"/>
                  </a:moveTo>
                  <a:lnTo>
                    <a:pt x="7683" y="217322"/>
                  </a:lnTo>
                  <a:lnTo>
                    <a:pt x="4508" y="216001"/>
                  </a:lnTo>
                  <a:lnTo>
                    <a:pt x="1320" y="217322"/>
                  </a:lnTo>
                  <a:lnTo>
                    <a:pt x="0" y="220510"/>
                  </a:lnTo>
                  <a:lnTo>
                    <a:pt x="1320" y="223685"/>
                  </a:lnTo>
                  <a:lnTo>
                    <a:pt x="4508" y="225005"/>
                  </a:lnTo>
                  <a:lnTo>
                    <a:pt x="7683" y="223685"/>
                  </a:lnTo>
                  <a:lnTo>
                    <a:pt x="9004" y="220510"/>
                  </a:lnTo>
                  <a:close/>
                </a:path>
                <a:path w="9525" h="225425">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74" name="object 174" descr=""/>
            <p:cNvSpPr/>
            <p:nvPr/>
          </p:nvSpPr>
          <p:spPr>
            <a:xfrm>
              <a:off x="10079999" y="1885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75" name="object 175" descr=""/>
            <p:cNvSpPr/>
            <p:nvPr/>
          </p:nvSpPr>
          <p:spPr>
            <a:xfrm>
              <a:off x="10075494" y="1872005"/>
              <a:ext cx="9525" cy="225425"/>
            </a:xfrm>
            <a:custGeom>
              <a:avLst/>
              <a:gdLst/>
              <a:ahLst/>
              <a:cxnLst/>
              <a:rect l="l" t="t" r="r" b="b"/>
              <a:pathLst>
                <a:path w="9525" h="225425">
                  <a:moveTo>
                    <a:pt x="9004" y="220510"/>
                  </a:moveTo>
                  <a:lnTo>
                    <a:pt x="7683" y="217322"/>
                  </a:lnTo>
                  <a:lnTo>
                    <a:pt x="4495" y="216001"/>
                  </a:lnTo>
                  <a:lnTo>
                    <a:pt x="1320" y="217322"/>
                  </a:lnTo>
                  <a:lnTo>
                    <a:pt x="0" y="220510"/>
                  </a:lnTo>
                  <a:lnTo>
                    <a:pt x="1320" y="223685"/>
                  </a:lnTo>
                  <a:lnTo>
                    <a:pt x="4495" y="225005"/>
                  </a:lnTo>
                  <a:lnTo>
                    <a:pt x="7683" y="223685"/>
                  </a:lnTo>
                  <a:lnTo>
                    <a:pt x="9004" y="220510"/>
                  </a:lnTo>
                  <a:close/>
                </a:path>
                <a:path w="9525" h="22542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76" name="object 176" descr=""/>
            <p:cNvSpPr/>
            <p:nvPr/>
          </p:nvSpPr>
          <p:spPr>
            <a:xfrm>
              <a:off x="13140001" y="1885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77" name="object 177" descr=""/>
            <p:cNvSpPr/>
            <p:nvPr/>
          </p:nvSpPr>
          <p:spPr>
            <a:xfrm>
              <a:off x="13135495" y="1872005"/>
              <a:ext cx="9525" cy="225425"/>
            </a:xfrm>
            <a:custGeom>
              <a:avLst/>
              <a:gdLst/>
              <a:ahLst/>
              <a:cxnLst/>
              <a:rect l="l" t="t" r="r" b="b"/>
              <a:pathLst>
                <a:path w="9525" h="225425">
                  <a:moveTo>
                    <a:pt x="9004" y="220510"/>
                  </a:moveTo>
                  <a:lnTo>
                    <a:pt x="7683" y="217322"/>
                  </a:lnTo>
                  <a:lnTo>
                    <a:pt x="4495" y="216001"/>
                  </a:lnTo>
                  <a:lnTo>
                    <a:pt x="1320" y="217322"/>
                  </a:lnTo>
                  <a:lnTo>
                    <a:pt x="0" y="220510"/>
                  </a:lnTo>
                  <a:lnTo>
                    <a:pt x="1320" y="223685"/>
                  </a:lnTo>
                  <a:lnTo>
                    <a:pt x="4495" y="225005"/>
                  </a:lnTo>
                  <a:lnTo>
                    <a:pt x="7683" y="223685"/>
                  </a:lnTo>
                  <a:lnTo>
                    <a:pt x="9004" y="220510"/>
                  </a:lnTo>
                  <a:close/>
                </a:path>
                <a:path w="9525" h="22542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78" name="object 178" descr=""/>
            <p:cNvSpPr/>
            <p:nvPr/>
          </p:nvSpPr>
          <p:spPr>
            <a:xfrm>
              <a:off x="8712000" y="2101507"/>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179" name="object 179" descr=""/>
            <p:cNvSpPr/>
            <p:nvPr/>
          </p:nvSpPr>
          <p:spPr>
            <a:xfrm>
              <a:off x="8707488" y="2088007"/>
              <a:ext cx="9525" cy="513080"/>
            </a:xfrm>
            <a:custGeom>
              <a:avLst/>
              <a:gdLst/>
              <a:ahLst/>
              <a:cxnLst/>
              <a:rect l="l" t="t" r="r" b="b"/>
              <a:pathLst>
                <a:path w="9525" h="513080">
                  <a:moveTo>
                    <a:pt x="9004" y="508508"/>
                  </a:moveTo>
                  <a:lnTo>
                    <a:pt x="7683" y="505320"/>
                  </a:lnTo>
                  <a:lnTo>
                    <a:pt x="4508" y="503999"/>
                  </a:lnTo>
                  <a:lnTo>
                    <a:pt x="1320" y="505320"/>
                  </a:lnTo>
                  <a:lnTo>
                    <a:pt x="0" y="508508"/>
                  </a:lnTo>
                  <a:lnTo>
                    <a:pt x="1320" y="511683"/>
                  </a:lnTo>
                  <a:lnTo>
                    <a:pt x="4508" y="513003"/>
                  </a:lnTo>
                  <a:lnTo>
                    <a:pt x="7683" y="511683"/>
                  </a:lnTo>
                  <a:lnTo>
                    <a:pt x="9004" y="508508"/>
                  </a:lnTo>
                  <a:close/>
                </a:path>
                <a:path w="9525" h="51308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80" name="object 180" descr=""/>
            <p:cNvSpPr/>
            <p:nvPr/>
          </p:nvSpPr>
          <p:spPr>
            <a:xfrm>
              <a:off x="10079999" y="2101507"/>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181" name="object 181" descr=""/>
            <p:cNvSpPr/>
            <p:nvPr/>
          </p:nvSpPr>
          <p:spPr>
            <a:xfrm>
              <a:off x="10075494" y="2088007"/>
              <a:ext cx="9525" cy="513080"/>
            </a:xfrm>
            <a:custGeom>
              <a:avLst/>
              <a:gdLst/>
              <a:ahLst/>
              <a:cxnLst/>
              <a:rect l="l" t="t" r="r" b="b"/>
              <a:pathLst>
                <a:path w="9525" h="513080">
                  <a:moveTo>
                    <a:pt x="9004" y="508508"/>
                  </a:moveTo>
                  <a:lnTo>
                    <a:pt x="7683" y="505320"/>
                  </a:lnTo>
                  <a:lnTo>
                    <a:pt x="4495" y="503999"/>
                  </a:lnTo>
                  <a:lnTo>
                    <a:pt x="1320" y="505320"/>
                  </a:lnTo>
                  <a:lnTo>
                    <a:pt x="0" y="508508"/>
                  </a:lnTo>
                  <a:lnTo>
                    <a:pt x="1320" y="511683"/>
                  </a:lnTo>
                  <a:lnTo>
                    <a:pt x="4495" y="513003"/>
                  </a:lnTo>
                  <a:lnTo>
                    <a:pt x="7683" y="511683"/>
                  </a:lnTo>
                  <a:lnTo>
                    <a:pt x="9004" y="508508"/>
                  </a:lnTo>
                  <a:close/>
                </a:path>
                <a:path w="9525" h="51308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82" name="object 182" descr=""/>
            <p:cNvSpPr/>
            <p:nvPr/>
          </p:nvSpPr>
          <p:spPr>
            <a:xfrm>
              <a:off x="13140001" y="2101507"/>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183" name="object 183" descr=""/>
            <p:cNvSpPr/>
            <p:nvPr/>
          </p:nvSpPr>
          <p:spPr>
            <a:xfrm>
              <a:off x="13135495" y="2088007"/>
              <a:ext cx="9525" cy="513080"/>
            </a:xfrm>
            <a:custGeom>
              <a:avLst/>
              <a:gdLst/>
              <a:ahLst/>
              <a:cxnLst/>
              <a:rect l="l" t="t" r="r" b="b"/>
              <a:pathLst>
                <a:path w="9525" h="513080">
                  <a:moveTo>
                    <a:pt x="9004" y="508508"/>
                  </a:moveTo>
                  <a:lnTo>
                    <a:pt x="7683" y="505320"/>
                  </a:lnTo>
                  <a:lnTo>
                    <a:pt x="4495" y="503999"/>
                  </a:lnTo>
                  <a:lnTo>
                    <a:pt x="1320" y="505320"/>
                  </a:lnTo>
                  <a:lnTo>
                    <a:pt x="0" y="508508"/>
                  </a:lnTo>
                  <a:lnTo>
                    <a:pt x="1320" y="511683"/>
                  </a:lnTo>
                  <a:lnTo>
                    <a:pt x="4495" y="513003"/>
                  </a:lnTo>
                  <a:lnTo>
                    <a:pt x="7683" y="511683"/>
                  </a:lnTo>
                  <a:lnTo>
                    <a:pt x="9004" y="508508"/>
                  </a:lnTo>
                  <a:close/>
                </a:path>
                <a:path w="9525" h="51308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84" name="object 184" descr=""/>
            <p:cNvSpPr/>
            <p:nvPr/>
          </p:nvSpPr>
          <p:spPr>
            <a:xfrm>
              <a:off x="8712000" y="2605509"/>
              <a:ext cx="0" cy="603250"/>
            </a:xfrm>
            <a:custGeom>
              <a:avLst/>
              <a:gdLst/>
              <a:ahLst/>
              <a:cxnLst/>
              <a:rect l="l" t="t" r="r" b="b"/>
              <a:pathLst>
                <a:path w="0" h="603250">
                  <a:moveTo>
                    <a:pt x="0" y="602995"/>
                  </a:moveTo>
                  <a:lnTo>
                    <a:pt x="0" y="0"/>
                  </a:lnTo>
                </a:path>
              </a:pathLst>
            </a:custGeom>
            <a:ln w="9004">
              <a:solidFill>
                <a:srgbClr val="BCBEC0"/>
              </a:solidFill>
              <a:prstDash val="dot"/>
            </a:ln>
          </p:spPr>
          <p:txBody>
            <a:bodyPr wrap="square" lIns="0" tIns="0" rIns="0" bIns="0" rtlCol="0"/>
            <a:lstStyle/>
            <a:p/>
          </p:txBody>
        </p:sp>
        <p:sp>
          <p:nvSpPr>
            <p:cNvPr id="185" name="object 185" descr=""/>
            <p:cNvSpPr/>
            <p:nvPr/>
          </p:nvSpPr>
          <p:spPr>
            <a:xfrm>
              <a:off x="8707488" y="2592019"/>
              <a:ext cx="9525" cy="639445"/>
            </a:xfrm>
            <a:custGeom>
              <a:avLst/>
              <a:gdLst/>
              <a:ahLst/>
              <a:cxnLst/>
              <a:rect l="l" t="t" r="r" b="b"/>
              <a:pathLst>
                <a:path w="9525" h="639444">
                  <a:moveTo>
                    <a:pt x="9004" y="634492"/>
                  </a:moveTo>
                  <a:lnTo>
                    <a:pt x="7683" y="631304"/>
                  </a:lnTo>
                  <a:lnTo>
                    <a:pt x="4508" y="629996"/>
                  </a:lnTo>
                  <a:lnTo>
                    <a:pt x="1320" y="631304"/>
                  </a:lnTo>
                  <a:lnTo>
                    <a:pt x="0" y="634492"/>
                  </a:lnTo>
                  <a:lnTo>
                    <a:pt x="1320" y="637679"/>
                  </a:lnTo>
                  <a:lnTo>
                    <a:pt x="4508" y="639000"/>
                  </a:lnTo>
                  <a:lnTo>
                    <a:pt x="7683" y="637679"/>
                  </a:lnTo>
                  <a:lnTo>
                    <a:pt x="9004" y="634492"/>
                  </a:lnTo>
                  <a:close/>
                </a:path>
                <a:path w="9525" h="639444">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86" name="object 186" descr=""/>
            <p:cNvSpPr/>
            <p:nvPr/>
          </p:nvSpPr>
          <p:spPr>
            <a:xfrm>
              <a:off x="10079999" y="2605509"/>
              <a:ext cx="0" cy="603250"/>
            </a:xfrm>
            <a:custGeom>
              <a:avLst/>
              <a:gdLst/>
              <a:ahLst/>
              <a:cxnLst/>
              <a:rect l="l" t="t" r="r" b="b"/>
              <a:pathLst>
                <a:path w="0" h="603250">
                  <a:moveTo>
                    <a:pt x="0" y="602995"/>
                  </a:moveTo>
                  <a:lnTo>
                    <a:pt x="0" y="0"/>
                  </a:lnTo>
                </a:path>
              </a:pathLst>
            </a:custGeom>
            <a:ln w="9004">
              <a:solidFill>
                <a:srgbClr val="BCBEC0"/>
              </a:solidFill>
              <a:prstDash val="dot"/>
            </a:ln>
          </p:spPr>
          <p:txBody>
            <a:bodyPr wrap="square" lIns="0" tIns="0" rIns="0" bIns="0" rtlCol="0"/>
            <a:lstStyle/>
            <a:p/>
          </p:txBody>
        </p:sp>
        <p:sp>
          <p:nvSpPr>
            <p:cNvPr id="187" name="object 187" descr=""/>
            <p:cNvSpPr/>
            <p:nvPr/>
          </p:nvSpPr>
          <p:spPr>
            <a:xfrm>
              <a:off x="10075494" y="2592019"/>
              <a:ext cx="9525" cy="639445"/>
            </a:xfrm>
            <a:custGeom>
              <a:avLst/>
              <a:gdLst/>
              <a:ahLst/>
              <a:cxnLst/>
              <a:rect l="l" t="t" r="r" b="b"/>
              <a:pathLst>
                <a:path w="9525" h="639444">
                  <a:moveTo>
                    <a:pt x="9004" y="634492"/>
                  </a:moveTo>
                  <a:lnTo>
                    <a:pt x="7683" y="631304"/>
                  </a:lnTo>
                  <a:lnTo>
                    <a:pt x="4495" y="629996"/>
                  </a:lnTo>
                  <a:lnTo>
                    <a:pt x="1320" y="631304"/>
                  </a:lnTo>
                  <a:lnTo>
                    <a:pt x="0" y="634492"/>
                  </a:lnTo>
                  <a:lnTo>
                    <a:pt x="1320" y="637679"/>
                  </a:lnTo>
                  <a:lnTo>
                    <a:pt x="4495" y="639000"/>
                  </a:lnTo>
                  <a:lnTo>
                    <a:pt x="7683" y="637679"/>
                  </a:lnTo>
                  <a:lnTo>
                    <a:pt x="9004" y="634492"/>
                  </a:lnTo>
                  <a:close/>
                </a:path>
                <a:path w="9525" h="639444">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88" name="object 188" descr=""/>
            <p:cNvSpPr/>
            <p:nvPr/>
          </p:nvSpPr>
          <p:spPr>
            <a:xfrm>
              <a:off x="13140001" y="2605509"/>
              <a:ext cx="0" cy="603250"/>
            </a:xfrm>
            <a:custGeom>
              <a:avLst/>
              <a:gdLst/>
              <a:ahLst/>
              <a:cxnLst/>
              <a:rect l="l" t="t" r="r" b="b"/>
              <a:pathLst>
                <a:path w="0" h="603250">
                  <a:moveTo>
                    <a:pt x="0" y="602995"/>
                  </a:moveTo>
                  <a:lnTo>
                    <a:pt x="0" y="0"/>
                  </a:lnTo>
                </a:path>
              </a:pathLst>
            </a:custGeom>
            <a:ln w="9004">
              <a:solidFill>
                <a:srgbClr val="BCBEC0"/>
              </a:solidFill>
              <a:prstDash val="dot"/>
            </a:ln>
          </p:spPr>
          <p:txBody>
            <a:bodyPr wrap="square" lIns="0" tIns="0" rIns="0" bIns="0" rtlCol="0"/>
            <a:lstStyle/>
            <a:p/>
          </p:txBody>
        </p:sp>
        <p:sp>
          <p:nvSpPr>
            <p:cNvPr id="189" name="object 189" descr=""/>
            <p:cNvSpPr/>
            <p:nvPr/>
          </p:nvSpPr>
          <p:spPr>
            <a:xfrm>
              <a:off x="13135495" y="2592019"/>
              <a:ext cx="9525" cy="639445"/>
            </a:xfrm>
            <a:custGeom>
              <a:avLst/>
              <a:gdLst/>
              <a:ahLst/>
              <a:cxnLst/>
              <a:rect l="l" t="t" r="r" b="b"/>
              <a:pathLst>
                <a:path w="9525" h="639444">
                  <a:moveTo>
                    <a:pt x="9004" y="634492"/>
                  </a:moveTo>
                  <a:lnTo>
                    <a:pt x="7683" y="631304"/>
                  </a:lnTo>
                  <a:lnTo>
                    <a:pt x="4495" y="629996"/>
                  </a:lnTo>
                  <a:lnTo>
                    <a:pt x="1320" y="631304"/>
                  </a:lnTo>
                  <a:lnTo>
                    <a:pt x="0" y="634492"/>
                  </a:lnTo>
                  <a:lnTo>
                    <a:pt x="1320" y="637679"/>
                  </a:lnTo>
                  <a:lnTo>
                    <a:pt x="4495" y="639000"/>
                  </a:lnTo>
                  <a:lnTo>
                    <a:pt x="7683" y="637679"/>
                  </a:lnTo>
                  <a:lnTo>
                    <a:pt x="9004" y="634492"/>
                  </a:lnTo>
                  <a:close/>
                </a:path>
                <a:path w="9525" h="639444">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90" name="object 190" descr=""/>
            <p:cNvSpPr/>
            <p:nvPr/>
          </p:nvSpPr>
          <p:spPr>
            <a:xfrm>
              <a:off x="8712000" y="3235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91" name="object 191" descr=""/>
            <p:cNvSpPr/>
            <p:nvPr/>
          </p:nvSpPr>
          <p:spPr>
            <a:xfrm>
              <a:off x="8707488" y="3222015"/>
              <a:ext cx="9525" cy="369570"/>
            </a:xfrm>
            <a:custGeom>
              <a:avLst/>
              <a:gdLst/>
              <a:ahLst/>
              <a:cxnLst/>
              <a:rect l="l" t="t" r="r" b="b"/>
              <a:pathLst>
                <a:path w="9525" h="369570">
                  <a:moveTo>
                    <a:pt x="9004" y="364490"/>
                  </a:moveTo>
                  <a:lnTo>
                    <a:pt x="7683" y="361315"/>
                  </a:lnTo>
                  <a:lnTo>
                    <a:pt x="4508" y="359994"/>
                  </a:lnTo>
                  <a:lnTo>
                    <a:pt x="1320" y="361315"/>
                  </a:lnTo>
                  <a:lnTo>
                    <a:pt x="0" y="364490"/>
                  </a:lnTo>
                  <a:lnTo>
                    <a:pt x="1320" y="367677"/>
                  </a:lnTo>
                  <a:lnTo>
                    <a:pt x="4508" y="368998"/>
                  </a:lnTo>
                  <a:lnTo>
                    <a:pt x="7683" y="367677"/>
                  </a:lnTo>
                  <a:lnTo>
                    <a:pt x="9004" y="364490"/>
                  </a:lnTo>
                  <a:close/>
                </a:path>
                <a:path w="9525" h="369570">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92" name="object 192" descr=""/>
            <p:cNvSpPr/>
            <p:nvPr/>
          </p:nvSpPr>
          <p:spPr>
            <a:xfrm>
              <a:off x="10079999" y="3235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93" name="object 193" descr=""/>
            <p:cNvSpPr/>
            <p:nvPr/>
          </p:nvSpPr>
          <p:spPr>
            <a:xfrm>
              <a:off x="10075494" y="3222015"/>
              <a:ext cx="9525" cy="369570"/>
            </a:xfrm>
            <a:custGeom>
              <a:avLst/>
              <a:gdLst/>
              <a:ahLst/>
              <a:cxnLst/>
              <a:rect l="l" t="t" r="r" b="b"/>
              <a:pathLst>
                <a:path w="9525" h="369570">
                  <a:moveTo>
                    <a:pt x="9004" y="364490"/>
                  </a:moveTo>
                  <a:lnTo>
                    <a:pt x="7683" y="361315"/>
                  </a:lnTo>
                  <a:lnTo>
                    <a:pt x="4495" y="359994"/>
                  </a:lnTo>
                  <a:lnTo>
                    <a:pt x="1320" y="361315"/>
                  </a:lnTo>
                  <a:lnTo>
                    <a:pt x="0" y="364490"/>
                  </a:lnTo>
                  <a:lnTo>
                    <a:pt x="1320" y="367677"/>
                  </a:lnTo>
                  <a:lnTo>
                    <a:pt x="4495" y="368998"/>
                  </a:lnTo>
                  <a:lnTo>
                    <a:pt x="7683" y="367677"/>
                  </a:lnTo>
                  <a:lnTo>
                    <a:pt x="9004" y="364490"/>
                  </a:lnTo>
                  <a:close/>
                </a:path>
                <a:path w="9525" h="369570">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94" name="object 194" descr=""/>
            <p:cNvSpPr/>
            <p:nvPr/>
          </p:nvSpPr>
          <p:spPr>
            <a:xfrm>
              <a:off x="13140001" y="3235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95" name="object 195" descr=""/>
            <p:cNvSpPr/>
            <p:nvPr/>
          </p:nvSpPr>
          <p:spPr>
            <a:xfrm>
              <a:off x="13135495" y="3222015"/>
              <a:ext cx="9525" cy="369570"/>
            </a:xfrm>
            <a:custGeom>
              <a:avLst/>
              <a:gdLst/>
              <a:ahLst/>
              <a:cxnLst/>
              <a:rect l="l" t="t" r="r" b="b"/>
              <a:pathLst>
                <a:path w="9525" h="369570">
                  <a:moveTo>
                    <a:pt x="9004" y="364490"/>
                  </a:moveTo>
                  <a:lnTo>
                    <a:pt x="7683" y="361315"/>
                  </a:lnTo>
                  <a:lnTo>
                    <a:pt x="4495" y="359994"/>
                  </a:lnTo>
                  <a:lnTo>
                    <a:pt x="1320" y="361315"/>
                  </a:lnTo>
                  <a:lnTo>
                    <a:pt x="0" y="364490"/>
                  </a:lnTo>
                  <a:lnTo>
                    <a:pt x="1320" y="367677"/>
                  </a:lnTo>
                  <a:lnTo>
                    <a:pt x="4495" y="368998"/>
                  </a:lnTo>
                  <a:lnTo>
                    <a:pt x="7683" y="367677"/>
                  </a:lnTo>
                  <a:lnTo>
                    <a:pt x="9004" y="364490"/>
                  </a:lnTo>
                  <a:close/>
                </a:path>
                <a:path w="9525" h="369570">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96" name="object 196" descr=""/>
            <p:cNvSpPr/>
            <p:nvPr/>
          </p:nvSpPr>
          <p:spPr>
            <a:xfrm>
              <a:off x="8712000" y="3595512"/>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197" name="object 197" descr=""/>
            <p:cNvSpPr/>
            <p:nvPr/>
          </p:nvSpPr>
          <p:spPr>
            <a:xfrm>
              <a:off x="8707488" y="3582009"/>
              <a:ext cx="9525" cy="369570"/>
            </a:xfrm>
            <a:custGeom>
              <a:avLst/>
              <a:gdLst/>
              <a:ahLst/>
              <a:cxnLst/>
              <a:rect l="l" t="t" r="r" b="b"/>
              <a:pathLst>
                <a:path w="9525" h="369570">
                  <a:moveTo>
                    <a:pt x="9004" y="364502"/>
                  </a:moveTo>
                  <a:lnTo>
                    <a:pt x="7683" y="361315"/>
                  </a:lnTo>
                  <a:lnTo>
                    <a:pt x="4508" y="359994"/>
                  </a:lnTo>
                  <a:lnTo>
                    <a:pt x="1320" y="361315"/>
                  </a:lnTo>
                  <a:lnTo>
                    <a:pt x="0" y="364502"/>
                  </a:lnTo>
                  <a:lnTo>
                    <a:pt x="1320" y="367690"/>
                  </a:lnTo>
                  <a:lnTo>
                    <a:pt x="4508" y="368998"/>
                  </a:lnTo>
                  <a:lnTo>
                    <a:pt x="7683" y="367690"/>
                  </a:lnTo>
                  <a:lnTo>
                    <a:pt x="9004" y="364502"/>
                  </a:lnTo>
                  <a:close/>
                </a:path>
                <a:path w="9525" h="369570">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98" name="object 198" descr=""/>
            <p:cNvSpPr/>
            <p:nvPr/>
          </p:nvSpPr>
          <p:spPr>
            <a:xfrm>
              <a:off x="10079999" y="3595512"/>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199" name="object 199" descr=""/>
            <p:cNvSpPr/>
            <p:nvPr/>
          </p:nvSpPr>
          <p:spPr>
            <a:xfrm>
              <a:off x="10075494" y="3582009"/>
              <a:ext cx="9525" cy="369570"/>
            </a:xfrm>
            <a:custGeom>
              <a:avLst/>
              <a:gdLst/>
              <a:ahLst/>
              <a:cxnLst/>
              <a:rect l="l" t="t" r="r" b="b"/>
              <a:pathLst>
                <a:path w="9525" h="369570">
                  <a:moveTo>
                    <a:pt x="9004" y="364502"/>
                  </a:moveTo>
                  <a:lnTo>
                    <a:pt x="7683" y="361315"/>
                  </a:lnTo>
                  <a:lnTo>
                    <a:pt x="4495" y="359994"/>
                  </a:lnTo>
                  <a:lnTo>
                    <a:pt x="1320" y="361315"/>
                  </a:lnTo>
                  <a:lnTo>
                    <a:pt x="0" y="364502"/>
                  </a:lnTo>
                  <a:lnTo>
                    <a:pt x="1320" y="367690"/>
                  </a:lnTo>
                  <a:lnTo>
                    <a:pt x="4495" y="368998"/>
                  </a:lnTo>
                  <a:lnTo>
                    <a:pt x="7683" y="367690"/>
                  </a:lnTo>
                  <a:lnTo>
                    <a:pt x="9004" y="364502"/>
                  </a:lnTo>
                  <a:close/>
                </a:path>
                <a:path w="9525" h="369570">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200" name="object 200" descr=""/>
            <p:cNvSpPr/>
            <p:nvPr/>
          </p:nvSpPr>
          <p:spPr>
            <a:xfrm>
              <a:off x="13140001" y="3595512"/>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201" name="object 201" descr=""/>
            <p:cNvSpPr/>
            <p:nvPr/>
          </p:nvSpPr>
          <p:spPr>
            <a:xfrm>
              <a:off x="13135495" y="3582009"/>
              <a:ext cx="9525" cy="369570"/>
            </a:xfrm>
            <a:custGeom>
              <a:avLst/>
              <a:gdLst/>
              <a:ahLst/>
              <a:cxnLst/>
              <a:rect l="l" t="t" r="r" b="b"/>
              <a:pathLst>
                <a:path w="9525" h="369570">
                  <a:moveTo>
                    <a:pt x="9004" y="364502"/>
                  </a:moveTo>
                  <a:lnTo>
                    <a:pt x="7683" y="361315"/>
                  </a:lnTo>
                  <a:lnTo>
                    <a:pt x="4495" y="359994"/>
                  </a:lnTo>
                  <a:lnTo>
                    <a:pt x="1320" y="361315"/>
                  </a:lnTo>
                  <a:lnTo>
                    <a:pt x="0" y="364502"/>
                  </a:lnTo>
                  <a:lnTo>
                    <a:pt x="1320" y="367690"/>
                  </a:lnTo>
                  <a:lnTo>
                    <a:pt x="4495" y="368998"/>
                  </a:lnTo>
                  <a:lnTo>
                    <a:pt x="7683" y="367690"/>
                  </a:lnTo>
                  <a:lnTo>
                    <a:pt x="9004" y="364502"/>
                  </a:lnTo>
                  <a:close/>
                </a:path>
                <a:path w="9525" h="369570">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202" name="object 202" descr=""/>
            <p:cNvSpPr/>
            <p:nvPr/>
          </p:nvSpPr>
          <p:spPr>
            <a:xfrm>
              <a:off x="8712000" y="3955582"/>
              <a:ext cx="0" cy="989965"/>
            </a:xfrm>
            <a:custGeom>
              <a:avLst/>
              <a:gdLst/>
              <a:ahLst/>
              <a:cxnLst/>
              <a:rect l="l" t="t" r="r" b="b"/>
              <a:pathLst>
                <a:path w="0" h="989964">
                  <a:moveTo>
                    <a:pt x="0" y="989761"/>
                  </a:moveTo>
                  <a:lnTo>
                    <a:pt x="0" y="0"/>
                  </a:lnTo>
                </a:path>
              </a:pathLst>
            </a:custGeom>
            <a:ln w="9004">
              <a:solidFill>
                <a:srgbClr val="BCBEC0"/>
              </a:solidFill>
              <a:prstDash val="dot"/>
            </a:ln>
          </p:spPr>
          <p:txBody>
            <a:bodyPr wrap="square" lIns="0" tIns="0" rIns="0" bIns="0" rtlCol="0"/>
            <a:lstStyle/>
            <a:p/>
          </p:txBody>
        </p:sp>
        <p:sp>
          <p:nvSpPr>
            <p:cNvPr id="203" name="object 203" descr=""/>
            <p:cNvSpPr/>
            <p:nvPr/>
          </p:nvSpPr>
          <p:spPr>
            <a:xfrm>
              <a:off x="8707488" y="3942004"/>
              <a:ext cx="9525" cy="1026160"/>
            </a:xfrm>
            <a:custGeom>
              <a:avLst/>
              <a:gdLst/>
              <a:ahLst/>
              <a:cxnLst/>
              <a:rect l="l" t="t" r="r" b="b"/>
              <a:pathLst>
                <a:path w="9525" h="1026160">
                  <a:moveTo>
                    <a:pt x="9004" y="1021511"/>
                  </a:moveTo>
                  <a:lnTo>
                    <a:pt x="7683" y="1018324"/>
                  </a:lnTo>
                  <a:lnTo>
                    <a:pt x="4508" y="1017003"/>
                  </a:lnTo>
                  <a:lnTo>
                    <a:pt x="1320" y="1018324"/>
                  </a:lnTo>
                  <a:lnTo>
                    <a:pt x="0" y="1021511"/>
                  </a:lnTo>
                  <a:lnTo>
                    <a:pt x="1320" y="1024686"/>
                  </a:lnTo>
                  <a:lnTo>
                    <a:pt x="4508" y="1026007"/>
                  </a:lnTo>
                  <a:lnTo>
                    <a:pt x="7683" y="1024686"/>
                  </a:lnTo>
                  <a:lnTo>
                    <a:pt x="9004" y="1021511"/>
                  </a:lnTo>
                  <a:close/>
                </a:path>
                <a:path w="9525" h="102616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204" name="object 204" descr=""/>
            <p:cNvSpPr/>
            <p:nvPr/>
          </p:nvSpPr>
          <p:spPr>
            <a:xfrm>
              <a:off x="10079999" y="3955582"/>
              <a:ext cx="0" cy="989965"/>
            </a:xfrm>
            <a:custGeom>
              <a:avLst/>
              <a:gdLst/>
              <a:ahLst/>
              <a:cxnLst/>
              <a:rect l="l" t="t" r="r" b="b"/>
              <a:pathLst>
                <a:path w="0" h="989964">
                  <a:moveTo>
                    <a:pt x="0" y="989761"/>
                  </a:moveTo>
                  <a:lnTo>
                    <a:pt x="0" y="0"/>
                  </a:lnTo>
                </a:path>
              </a:pathLst>
            </a:custGeom>
            <a:ln w="9004">
              <a:solidFill>
                <a:srgbClr val="BCBEC0"/>
              </a:solidFill>
              <a:prstDash val="dot"/>
            </a:ln>
          </p:spPr>
          <p:txBody>
            <a:bodyPr wrap="square" lIns="0" tIns="0" rIns="0" bIns="0" rtlCol="0"/>
            <a:lstStyle/>
            <a:p/>
          </p:txBody>
        </p:sp>
        <p:sp>
          <p:nvSpPr>
            <p:cNvPr id="205" name="object 205" descr=""/>
            <p:cNvSpPr/>
            <p:nvPr/>
          </p:nvSpPr>
          <p:spPr>
            <a:xfrm>
              <a:off x="10075494" y="3942004"/>
              <a:ext cx="9525" cy="1026160"/>
            </a:xfrm>
            <a:custGeom>
              <a:avLst/>
              <a:gdLst/>
              <a:ahLst/>
              <a:cxnLst/>
              <a:rect l="l" t="t" r="r" b="b"/>
              <a:pathLst>
                <a:path w="9525" h="1026160">
                  <a:moveTo>
                    <a:pt x="9004" y="1021511"/>
                  </a:moveTo>
                  <a:lnTo>
                    <a:pt x="7683" y="1018324"/>
                  </a:lnTo>
                  <a:lnTo>
                    <a:pt x="4495" y="1017003"/>
                  </a:lnTo>
                  <a:lnTo>
                    <a:pt x="1320" y="1018324"/>
                  </a:lnTo>
                  <a:lnTo>
                    <a:pt x="0" y="1021511"/>
                  </a:lnTo>
                  <a:lnTo>
                    <a:pt x="1320" y="1024686"/>
                  </a:lnTo>
                  <a:lnTo>
                    <a:pt x="4495" y="1026007"/>
                  </a:lnTo>
                  <a:lnTo>
                    <a:pt x="7683" y="1024686"/>
                  </a:lnTo>
                  <a:lnTo>
                    <a:pt x="9004" y="1021511"/>
                  </a:lnTo>
                  <a:close/>
                </a:path>
                <a:path w="9525" h="102616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206" name="object 206" descr=""/>
            <p:cNvSpPr/>
            <p:nvPr/>
          </p:nvSpPr>
          <p:spPr>
            <a:xfrm>
              <a:off x="13140001" y="3955582"/>
              <a:ext cx="0" cy="989965"/>
            </a:xfrm>
            <a:custGeom>
              <a:avLst/>
              <a:gdLst/>
              <a:ahLst/>
              <a:cxnLst/>
              <a:rect l="l" t="t" r="r" b="b"/>
              <a:pathLst>
                <a:path w="0" h="989964">
                  <a:moveTo>
                    <a:pt x="0" y="989761"/>
                  </a:moveTo>
                  <a:lnTo>
                    <a:pt x="0" y="0"/>
                  </a:lnTo>
                </a:path>
              </a:pathLst>
            </a:custGeom>
            <a:ln w="9004">
              <a:solidFill>
                <a:srgbClr val="BCBEC0"/>
              </a:solidFill>
              <a:prstDash val="dot"/>
            </a:ln>
          </p:spPr>
          <p:txBody>
            <a:bodyPr wrap="square" lIns="0" tIns="0" rIns="0" bIns="0" rtlCol="0"/>
            <a:lstStyle/>
            <a:p/>
          </p:txBody>
        </p:sp>
        <p:sp>
          <p:nvSpPr>
            <p:cNvPr id="207" name="object 207" descr=""/>
            <p:cNvSpPr/>
            <p:nvPr/>
          </p:nvSpPr>
          <p:spPr>
            <a:xfrm>
              <a:off x="13135495" y="3942004"/>
              <a:ext cx="9525" cy="1026160"/>
            </a:xfrm>
            <a:custGeom>
              <a:avLst/>
              <a:gdLst/>
              <a:ahLst/>
              <a:cxnLst/>
              <a:rect l="l" t="t" r="r" b="b"/>
              <a:pathLst>
                <a:path w="9525" h="1026160">
                  <a:moveTo>
                    <a:pt x="9004" y="1021511"/>
                  </a:moveTo>
                  <a:lnTo>
                    <a:pt x="7683" y="1018324"/>
                  </a:lnTo>
                  <a:lnTo>
                    <a:pt x="4495" y="1017003"/>
                  </a:lnTo>
                  <a:lnTo>
                    <a:pt x="1320" y="1018324"/>
                  </a:lnTo>
                  <a:lnTo>
                    <a:pt x="0" y="1021511"/>
                  </a:lnTo>
                  <a:lnTo>
                    <a:pt x="1320" y="1024686"/>
                  </a:lnTo>
                  <a:lnTo>
                    <a:pt x="4495" y="1026007"/>
                  </a:lnTo>
                  <a:lnTo>
                    <a:pt x="7683" y="1024686"/>
                  </a:lnTo>
                  <a:lnTo>
                    <a:pt x="9004" y="1021511"/>
                  </a:lnTo>
                  <a:close/>
                </a:path>
                <a:path w="9525" h="102616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208" name="object 208" descr=""/>
            <p:cNvSpPr/>
            <p:nvPr/>
          </p:nvSpPr>
          <p:spPr>
            <a:xfrm>
              <a:off x="10079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209" name="object 209" descr=""/>
            <p:cNvSpPr/>
            <p:nvPr/>
          </p:nvSpPr>
          <p:spPr>
            <a:xfrm>
              <a:off x="10075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210" name="object 210" descr=""/>
            <p:cNvSpPr/>
            <p:nvPr/>
          </p:nvSpPr>
          <p:spPr>
            <a:xfrm>
              <a:off x="13140001"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211" name="object 211" descr=""/>
            <p:cNvSpPr/>
            <p:nvPr/>
          </p:nvSpPr>
          <p:spPr>
            <a:xfrm>
              <a:off x="13135495"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212" name="object 212" descr=""/>
            <p:cNvSpPr/>
            <p:nvPr/>
          </p:nvSpPr>
          <p:spPr>
            <a:xfrm>
              <a:off x="7920000" y="4972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213" name="object 213" descr=""/>
            <p:cNvSpPr/>
            <p:nvPr/>
          </p:nvSpPr>
          <p:spPr>
            <a:xfrm>
              <a:off x="8712000" y="4972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214" name="object 214" descr=""/>
            <p:cNvSpPr/>
            <p:nvPr/>
          </p:nvSpPr>
          <p:spPr>
            <a:xfrm>
              <a:off x="10079999" y="4972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215" name="object 215" descr=""/>
            <p:cNvSpPr/>
            <p:nvPr/>
          </p:nvSpPr>
          <p:spPr>
            <a:xfrm>
              <a:off x="13140001" y="4972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216" name="object 216" descr=""/>
            <p:cNvSpPr/>
            <p:nvPr/>
          </p:nvSpPr>
          <p:spPr>
            <a:xfrm>
              <a:off x="7920000" y="364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217" name="object 217" descr=""/>
            <p:cNvSpPr/>
            <p:nvPr/>
          </p:nvSpPr>
          <p:spPr>
            <a:xfrm>
              <a:off x="8712000"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218" name="object 218" descr=""/>
            <p:cNvSpPr/>
            <p:nvPr/>
          </p:nvSpPr>
          <p:spPr>
            <a:xfrm>
              <a:off x="10079999"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219" name="object 219" descr=""/>
            <p:cNvSpPr/>
            <p:nvPr/>
          </p:nvSpPr>
          <p:spPr>
            <a:xfrm>
              <a:off x="13140001"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220" name="object 220" descr=""/>
            <p:cNvSpPr/>
            <p:nvPr/>
          </p:nvSpPr>
          <p:spPr>
            <a:xfrm>
              <a:off x="7920000" y="580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221" name="object 221" descr=""/>
            <p:cNvSpPr/>
            <p:nvPr/>
          </p:nvSpPr>
          <p:spPr>
            <a:xfrm>
              <a:off x="8712000"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222" name="object 222" descr=""/>
            <p:cNvSpPr/>
            <p:nvPr/>
          </p:nvSpPr>
          <p:spPr>
            <a:xfrm>
              <a:off x="10079999" y="580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223" name="object 223" descr=""/>
            <p:cNvSpPr/>
            <p:nvPr/>
          </p:nvSpPr>
          <p:spPr>
            <a:xfrm>
              <a:off x="13140001"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224" name="object 224" descr=""/>
          <p:cNvSpPr txBox="1"/>
          <p:nvPr/>
        </p:nvSpPr>
        <p:spPr>
          <a:xfrm>
            <a:off x="8757687" y="384925"/>
            <a:ext cx="5333365" cy="166370"/>
          </a:xfrm>
          <a:prstGeom prst="rect">
            <a:avLst/>
          </a:prstGeom>
        </p:spPr>
        <p:txBody>
          <a:bodyPr wrap="square" lIns="0" tIns="15240" rIns="0" bIns="0" rtlCol="0" vert="horz">
            <a:spAutoFit/>
          </a:bodyPr>
          <a:lstStyle/>
          <a:p>
            <a:pPr marL="12700">
              <a:lnSpc>
                <a:spcPct val="100000"/>
              </a:lnSpc>
              <a:spcBef>
                <a:spcPts val="120"/>
              </a:spcBef>
              <a:tabLst>
                <a:tab pos="2622550" algn="l"/>
                <a:tab pos="4863465" algn="l"/>
              </a:tabLst>
            </a:pPr>
            <a:r>
              <a:rPr dirty="0" sz="900" spc="-10">
                <a:solidFill>
                  <a:srgbClr val="231F20"/>
                </a:solidFill>
                <a:latin typeface="SimSun"/>
                <a:cs typeface="SimSun"/>
              </a:rPr>
              <a:t>教學內</a:t>
            </a:r>
            <a:r>
              <a:rPr dirty="0" sz="900" spc="-50">
                <a:solidFill>
                  <a:srgbClr val="231F20"/>
                </a:solidFill>
                <a:latin typeface="SimSun"/>
                <a:cs typeface="SimSun"/>
              </a:rPr>
              <a:t>容</a:t>
            </a:r>
            <a:r>
              <a:rPr dirty="0" sz="900">
                <a:solidFill>
                  <a:srgbClr val="231F20"/>
                </a:solidFill>
                <a:latin typeface="SimSun"/>
                <a:cs typeface="SimSun"/>
              </a:rPr>
              <a:t>	</a:t>
            </a:r>
            <a:r>
              <a:rPr dirty="0" sz="900" spc="-10">
                <a:solidFill>
                  <a:srgbClr val="231F20"/>
                </a:solidFill>
                <a:latin typeface="SimSun"/>
                <a:cs typeface="SimSun"/>
              </a:rPr>
              <a:t>指導要</a:t>
            </a:r>
            <a:r>
              <a:rPr dirty="0" sz="900" spc="-50">
                <a:solidFill>
                  <a:srgbClr val="231F20"/>
                </a:solidFill>
                <a:latin typeface="SimSun"/>
                <a:cs typeface="SimSun"/>
              </a:rPr>
              <a:t>領</a:t>
            </a:r>
            <a:r>
              <a:rPr dirty="0" sz="900">
                <a:solidFill>
                  <a:srgbClr val="231F20"/>
                </a:solidFill>
                <a:latin typeface="SimSun"/>
                <a:cs typeface="SimSun"/>
              </a:rPr>
              <a:t>	</a:t>
            </a:r>
            <a:r>
              <a:rPr dirty="0" sz="900" spc="-10">
                <a:solidFill>
                  <a:srgbClr val="231F20"/>
                </a:solidFill>
                <a:latin typeface="SimSun"/>
                <a:cs typeface="SimSun"/>
              </a:rPr>
              <a:t>注意事</a:t>
            </a:r>
            <a:r>
              <a:rPr dirty="0" sz="900" spc="-50">
                <a:solidFill>
                  <a:srgbClr val="231F20"/>
                </a:solidFill>
                <a:latin typeface="SimSun"/>
                <a:cs typeface="SimSun"/>
              </a:rPr>
              <a:t>項</a:t>
            </a:r>
            <a:endParaRPr sz="900">
              <a:latin typeface="SimSun"/>
              <a:cs typeface="SimSun"/>
            </a:endParaRPr>
          </a:p>
        </p:txBody>
      </p:sp>
      <p:sp>
        <p:nvSpPr>
          <p:cNvPr id="225" name="object 225" descr=""/>
          <p:cNvSpPr txBox="1"/>
          <p:nvPr/>
        </p:nvSpPr>
        <p:spPr>
          <a:xfrm>
            <a:off x="9012513" y="741307"/>
            <a:ext cx="14287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慢</a:t>
            </a:r>
            <a:endParaRPr sz="900">
              <a:latin typeface="華康標楷體"/>
              <a:cs typeface="華康標楷體"/>
            </a:endParaRPr>
          </a:p>
        </p:txBody>
      </p:sp>
      <p:sp>
        <p:nvSpPr>
          <p:cNvPr id="226" name="object 226" descr=""/>
          <p:cNvSpPr txBox="1"/>
          <p:nvPr/>
        </p:nvSpPr>
        <p:spPr>
          <a:xfrm>
            <a:off x="8831397" y="600907"/>
            <a:ext cx="5718810" cy="166370"/>
          </a:xfrm>
          <a:prstGeom prst="rect">
            <a:avLst/>
          </a:prstGeom>
        </p:spPr>
        <p:txBody>
          <a:bodyPr wrap="square" lIns="0" tIns="15240" rIns="0" bIns="0" rtlCol="0" vert="horz">
            <a:spAutoFit/>
          </a:bodyPr>
          <a:lstStyle/>
          <a:p>
            <a:pPr marL="12700">
              <a:lnSpc>
                <a:spcPct val="100000"/>
              </a:lnSpc>
              <a:spcBef>
                <a:spcPts val="120"/>
              </a:spcBef>
            </a:pPr>
            <a:r>
              <a:rPr dirty="0" sz="900" spc="-10">
                <a:solidFill>
                  <a:srgbClr val="231F20"/>
                </a:solidFill>
                <a:latin typeface="Trebuchet MS"/>
                <a:cs typeface="Trebuchet MS"/>
              </a:rPr>
              <a:t>2</a:t>
            </a:r>
            <a:r>
              <a:rPr dirty="0" sz="900" spc="-10">
                <a:solidFill>
                  <a:srgbClr val="231F20"/>
                </a:solidFill>
                <a:latin typeface="華康標楷體"/>
                <a:cs typeface="華康標楷體"/>
              </a:rPr>
              <a:t>）</a:t>
            </a:r>
            <a:r>
              <a:rPr dirty="0" sz="900" spc="55">
                <a:solidFill>
                  <a:srgbClr val="231F20"/>
                </a:solidFill>
                <a:latin typeface="華康標楷體"/>
                <a:cs typeface="華康標楷體"/>
              </a:rPr>
              <a:t> 踩煞車，讓速度放 </a:t>
            </a: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5">
                <a:solidFill>
                  <a:srgbClr val="231F20"/>
                </a:solidFill>
                <a:latin typeface="華康標楷體"/>
                <a:cs typeface="華康標楷體"/>
              </a:rPr>
              <a:t>根據彎道的角度選擇合適的速度，並嘗試各種不同的 ．向學員說明通過彎道時，</a:t>
            </a:r>
            <a:endParaRPr sz="900">
              <a:latin typeface="華康標楷體"/>
              <a:cs typeface="華康標楷體"/>
            </a:endParaRPr>
          </a:p>
        </p:txBody>
      </p:sp>
      <p:sp>
        <p:nvSpPr>
          <p:cNvPr id="227" name="object 227" descr=""/>
          <p:cNvSpPr txBox="1"/>
          <p:nvPr/>
        </p:nvSpPr>
        <p:spPr>
          <a:xfrm>
            <a:off x="13235278" y="741307"/>
            <a:ext cx="1296670" cy="447040"/>
          </a:xfrm>
          <a:prstGeom prst="rect">
            <a:avLst/>
          </a:prstGeom>
        </p:spPr>
        <p:txBody>
          <a:bodyPr wrap="square" lIns="0" tIns="12065" rIns="0" bIns="0" rtlCol="0" vert="horz">
            <a:spAutoFit/>
          </a:bodyPr>
          <a:lstStyle/>
          <a:p>
            <a:pPr algn="just" marL="12700" marR="5080">
              <a:lnSpc>
                <a:spcPct val="102400"/>
              </a:lnSpc>
              <a:spcBef>
                <a:spcPts val="95"/>
              </a:spcBef>
            </a:pPr>
            <a:r>
              <a:rPr dirty="0" sz="900" spc="75">
                <a:solidFill>
                  <a:srgbClr val="231F20"/>
                </a:solidFill>
                <a:latin typeface="華康標楷體"/>
                <a:cs typeface="華康標楷體"/>
              </a:rPr>
              <a:t>車速過快、過慢或方向盤轉向過度，都有可能</a:t>
            </a:r>
            <a:r>
              <a:rPr dirty="0" sz="900" spc="-10">
                <a:solidFill>
                  <a:srgbClr val="231F20"/>
                </a:solidFill>
                <a:latin typeface="華康標楷體"/>
                <a:cs typeface="華康標楷體"/>
              </a:rPr>
              <a:t>跨越分向線。</a:t>
            </a:r>
            <a:endParaRPr sz="900">
              <a:latin typeface="華康標楷體"/>
              <a:cs typeface="華康標楷體"/>
            </a:endParaRPr>
          </a:p>
        </p:txBody>
      </p:sp>
      <p:sp>
        <p:nvSpPr>
          <p:cNvPr id="228" name="object 228" descr=""/>
          <p:cNvSpPr txBox="1"/>
          <p:nvPr/>
        </p:nvSpPr>
        <p:spPr>
          <a:xfrm>
            <a:off x="8831397" y="1029362"/>
            <a:ext cx="881380" cy="457834"/>
          </a:xfrm>
          <a:prstGeom prst="rect">
            <a:avLst/>
          </a:prstGeom>
        </p:spPr>
        <p:txBody>
          <a:bodyPr wrap="square" lIns="0" tIns="90805" rIns="0" bIns="0" rtlCol="0" vert="horz">
            <a:spAutoFit/>
          </a:bodyPr>
          <a:lstStyle/>
          <a:p>
            <a:pPr marL="182880" indent="-170180">
              <a:lnSpc>
                <a:spcPct val="100000"/>
              </a:lnSpc>
              <a:spcBef>
                <a:spcPts val="715"/>
              </a:spcBef>
              <a:buSzPct val="88888"/>
              <a:buFont typeface="Trebuchet MS"/>
              <a:buAutoNum type="arabicPlain" startAt="3"/>
              <a:tabLst>
                <a:tab pos="182880" algn="l"/>
              </a:tabLst>
            </a:pPr>
            <a:r>
              <a:rPr dirty="0" sz="900" spc="-30">
                <a:solidFill>
                  <a:srgbClr val="231F20"/>
                </a:solidFill>
                <a:latin typeface="華康標楷體"/>
                <a:cs typeface="華康標楷體"/>
              </a:rPr>
              <a:t>減速</a:t>
            </a:r>
            <a:endParaRPr sz="900">
              <a:latin typeface="華康標楷體"/>
              <a:cs typeface="華康標楷體"/>
            </a:endParaRPr>
          </a:p>
          <a:p>
            <a:pPr marL="182880" indent="-170180">
              <a:lnSpc>
                <a:spcPct val="100000"/>
              </a:lnSpc>
              <a:spcBef>
                <a:spcPts val="620"/>
              </a:spcBef>
              <a:buSzPct val="88888"/>
              <a:buFont typeface="Trebuchet MS"/>
              <a:buAutoNum type="arabicPlain" startAt="3"/>
              <a:tabLst>
                <a:tab pos="182880" algn="l"/>
              </a:tabLst>
            </a:pPr>
            <a:r>
              <a:rPr dirty="0" sz="900" spc="-20">
                <a:solidFill>
                  <a:srgbClr val="231F20"/>
                </a:solidFill>
                <a:latin typeface="華康標楷體"/>
                <a:cs typeface="華康標楷體"/>
              </a:rPr>
              <a:t>輕踩油門過彎</a:t>
            </a:r>
            <a:endParaRPr sz="900">
              <a:latin typeface="華康標楷體"/>
              <a:cs typeface="華康標楷體"/>
            </a:endParaRPr>
          </a:p>
        </p:txBody>
      </p:sp>
      <p:sp>
        <p:nvSpPr>
          <p:cNvPr id="229" name="object 229" descr=""/>
          <p:cNvSpPr txBox="1"/>
          <p:nvPr/>
        </p:nvSpPr>
        <p:spPr>
          <a:xfrm>
            <a:off x="10085286" y="741307"/>
            <a:ext cx="3039745" cy="745490"/>
          </a:xfrm>
          <a:prstGeom prst="rect">
            <a:avLst/>
          </a:prstGeom>
        </p:spPr>
        <p:txBody>
          <a:bodyPr wrap="square" lIns="0" tIns="12065" rIns="0" bIns="0" rtlCol="0" vert="horz">
            <a:spAutoFit/>
          </a:bodyPr>
          <a:lstStyle/>
          <a:p>
            <a:pPr marL="300355" marR="31115">
              <a:lnSpc>
                <a:spcPct val="102400"/>
              </a:lnSpc>
              <a:spcBef>
                <a:spcPts val="95"/>
              </a:spcBef>
            </a:pPr>
            <a:r>
              <a:rPr dirty="0" sz="900" spc="-15">
                <a:solidFill>
                  <a:srgbClr val="231F20"/>
                </a:solidFill>
                <a:latin typeface="華康標楷體"/>
                <a:cs typeface="華康標楷體"/>
              </a:rPr>
              <a:t>速度通過彎道，若轉彎時跨越分向線，就需要調整速</a:t>
            </a:r>
            <a:r>
              <a:rPr dirty="0" sz="900" spc="-30">
                <a:solidFill>
                  <a:srgbClr val="231F20"/>
                </a:solidFill>
                <a:latin typeface="華康標楷體"/>
                <a:cs typeface="華康標楷體"/>
              </a:rPr>
              <a:t>度。</a:t>
            </a:r>
            <a:endParaRPr sz="900">
              <a:latin typeface="華康標楷體"/>
              <a:cs typeface="華康標楷體"/>
            </a:endParaRPr>
          </a:p>
          <a:p>
            <a:pPr marL="300355" indent="-287655">
              <a:lnSpc>
                <a:spcPct val="100000"/>
              </a:lnSpc>
              <a:spcBef>
                <a:spcPts val="675"/>
              </a:spcBef>
              <a:buSzPct val="88888"/>
              <a:buAutoNum type="arabicPlain" startAt="3"/>
              <a:tabLst>
                <a:tab pos="300355" algn="l"/>
              </a:tabLst>
            </a:pPr>
            <a:r>
              <a:rPr dirty="0" sz="900" spc="-15">
                <a:solidFill>
                  <a:srgbClr val="231F20"/>
                </a:solidFill>
                <a:latin typeface="華康標楷體"/>
                <a:cs typeface="華康標楷體"/>
              </a:rPr>
              <a:t>將排檔桿切換到較低的檔位，以減低速度。</a:t>
            </a:r>
            <a:endParaRPr sz="900">
              <a:latin typeface="華康標楷體"/>
              <a:cs typeface="華康標楷體"/>
            </a:endParaRPr>
          </a:p>
          <a:p>
            <a:pPr marL="294640" indent="-281940">
              <a:lnSpc>
                <a:spcPct val="100000"/>
              </a:lnSpc>
              <a:spcBef>
                <a:spcPts val="620"/>
              </a:spcBef>
              <a:buSzPct val="88888"/>
              <a:buAutoNum type="arabicPlain" startAt="3"/>
              <a:tabLst>
                <a:tab pos="294640" algn="l"/>
              </a:tabLst>
            </a:pPr>
            <a:r>
              <a:rPr dirty="0" sz="900" spc="-25">
                <a:solidFill>
                  <a:srgbClr val="231F20"/>
                </a:solidFill>
                <a:latin typeface="華康標楷體"/>
                <a:cs typeface="華康標楷體"/>
              </a:rPr>
              <a:t>輕踩油門，保持車輛轉彎速度且轉動方向盤通過彎道。</a:t>
            </a:r>
            <a:endParaRPr sz="900">
              <a:latin typeface="華康標楷體"/>
              <a:cs typeface="華康標楷體"/>
            </a:endParaRPr>
          </a:p>
        </p:txBody>
      </p:sp>
      <p:sp>
        <p:nvSpPr>
          <p:cNvPr id="230" name="object 230" descr=""/>
          <p:cNvSpPr txBox="1"/>
          <p:nvPr/>
        </p:nvSpPr>
        <p:spPr>
          <a:xfrm>
            <a:off x="9005376" y="1677307"/>
            <a:ext cx="367665" cy="166370"/>
          </a:xfrm>
          <a:prstGeom prst="rect">
            <a:avLst/>
          </a:prstGeom>
        </p:spPr>
        <p:txBody>
          <a:bodyPr wrap="square" lIns="0" tIns="15240" rIns="0" bIns="0" rtlCol="0" vert="horz">
            <a:spAutoFit/>
          </a:bodyPr>
          <a:lstStyle/>
          <a:p>
            <a:pPr marL="12700">
              <a:lnSpc>
                <a:spcPct val="100000"/>
              </a:lnSpc>
              <a:spcBef>
                <a:spcPts val="120"/>
              </a:spcBef>
            </a:pPr>
            <a:r>
              <a:rPr dirty="0" sz="900" spc="-25">
                <a:solidFill>
                  <a:srgbClr val="231F20"/>
                </a:solidFill>
                <a:latin typeface="華康標楷體"/>
                <a:cs typeface="華康標楷體"/>
              </a:rPr>
              <a:t>緩加速</a:t>
            </a:r>
            <a:endParaRPr sz="900">
              <a:latin typeface="華康標楷體"/>
              <a:cs typeface="華康標楷體"/>
            </a:endParaRPr>
          </a:p>
        </p:txBody>
      </p:sp>
      <p:sp>
        <p:nvSpPr>
          <p:cNvPr id="231" name="object 231" descr=""/>
          <p:cNvSpPr txBox="1"/>
          <p:nvPr/>
        </p:nvSpPr>
        <p:spPr>
          <a:xfrm>
            <a:off x="8831397" y="1536907"/>
            <a:ext cx="4267200" cy="166370"/>
          </a:xfrm>
          <a:prstGeom prst="rect">
            <a:avLst/>
          </a:prstGeom>
        </p:spPr>
        <p:txBody>
          <a:bodyPr wrap="square" lIns="0" tIns="15240" rIns="0" bIns="0" rtlCol="0" vert="horz">
            <a:spAutoFit/>
          </a:bodyPr>
          <a:lstStyle/>
          <a:p>
            <a:pPr marL="12700">
              <a:lnSpc>
                <a:spcPct val="100000"/>
              </a:lnSpc>
              <a:spcBef>
                <a:spcPts val="120"/>
              </a:spcBef>
            </a:pPr>
            <a:r>
              <a:rPr dirty="0" sz="900">
                <a:solidFill>
                  <a:srgbClr val="231F20"/>
                </a:solidFill>
                <a:latin typeface="Trebuchet MS"/>
                <a:cs typeface="Trebuchet MS"/>
              </a:rPr>
              <a:t>5</a:t>
            </a:r>
            <a:r>
              <a:rPr dirty="0" sz="900">
                <a:solidFill>
                  <a:srgbClr val="231F20"/>
                </a:solidFill>
                <a:latin typeface="華康標楷體"/>
                <a:cs typeface="華康標楷體"/>
              </a:rPr>
              <a:t>）</a:t>
            </a:r>
            <a:r>
              <a:rPr dirty="0" sz="900" spc="70">
                <a:solidFill>
                  <a:srgbClr val="231F20"/>
                </a:solidFill>
                <a:latin typeface="華康標楷體"/>
                <a:cs typeface="華康標楷體"/>
              </a:rPr>
              <a:t>將方向盤迴正並緩  </a:t>
            </a:r>
            <a:r>
              <a:rPr dirty="0" sz="900">
                <a:solidFill>
                  <a:srgbClr val="231F20"/>
                </a:solidFill>
                <a:latin typeface="華康標楷體"/>
                <a:cs typeface="華康標楷體"/>
              </a:rPr>
              <a:t>（</a:t>
            </a:r>
            <a:r>
              <a:rPr dirty="0" sz="900">
                <a:solidFill>
                  <a:srgbClr val="231F20"/>
                </a:solidFill>
                <a:latin typeface="Trebuchet MS"/>
                <a:cs typeface="Trebuchet MS"/>
              </a:rPr>
              <a:t>5</a:t>
            </a:r>
            <a:r>
              <a:rPr dirty="0" sz="900">
                <a:solidFill>
                  <a:srgbClr val="231F20"/>
                </a:solidFill>
                <a:latin typeface="華康標楷體"/>
                <a:cs typeface="華康標楷體"/>
              </a:rPr>
              <a:t>）</a:t>
            </a:r>
            <a:r>
              <a:rPr dirty="0" sz="900" spc="-10">
                <a:solidFill>
                  <a:srgbClr val="231F20"/>
                </a:solidFill>
                <a:latin typeface="華康標楷體"/>
                <a:cs typeface="華康標楷體"/>
              </a:rPr>
              <a:t>在轉彎結束之前將視線焦點放遠，並迴正方向盤及緩</a:t>
            </a:r>
            <a:endParaRPr sz="900">
              <a:latin typeface="華康標楷體"/>
              <a:cs typeface="華康標楷體"/>
            </a:endParaRPr>
          </a:p>
        </p:txBody>
      </p:sp>
      <p:sp>
        <p:nvSpPr>
          <p:cNvPr id="232" name="object 232" descr=""/>
          <p:cNvSpPr txBox="1"/>
          <p:nvPr/>
        </p:nvSpPr>
        <p:spPr>
          <a:xfrm>
            <a:off x="8730022" y="625307"/>
            <a:ext cx="117475" cy="1419225"/>
          </a:xfrm>
          <a:prstGeom prst="rect">
            <a:avLst/>
          </a:prstGeom>
        </p:spPr>
        <p:txBody>
          <a:bodyPr wrap="square" lIns="0" tIns="0" rIns="0" bIns="0" rtlCol="0" vert="horz">
            <a:spAutoFit/>
          </a:bodyPr>
          <a:lstStyle/>
          <a:p>
            <a:pPr>
              <a:lnSpc>
                <a:spcPts val="1010"/>
              </a:lnSpc>
            </a:pPr>
            <a:r>
              <a:rPr dirty="0" sz="900" spc="20">
                <a:solidFill>
                  <a:srgbClr val="231F20"/>
                </a:solidFill>
                <a:latin typeface="華康標楷體"/>
                <a:cs typeface="華康標楷體"/>
              </a:rPr>
              <a:t>（</a:t>
            </a:r>
            <a:endParaRPr sz="900">
              <a:latin typeface="華康標楷體"/>
              <a:cs typeface="華康標楷體"/>
            </a:endParaRPr>
          </a:p>
          <a:p>
            <a:pPr>
              <a:lnSpc>
                <a:spcPct val="100000"/>
              </a:lnSpc>
            </a:pPr>
            <a:endParaRPr sz="900">
              <a:latin typeface="華康標楷體"/>
              <a:cs typeface="華康標楷體"/>
            </a:endParaRPr>
          </a:p>
          <a:p>
            <a:pPr>
              <a:lnSpc>
                <a:spcPct val="100000"/>
              </a:lnSpc>
              <a:spcBef>
                <a:spcPts val="15"/>
              </a:spcBef>
            </a:pPr>
            <a:endParaRPr sz="1150">
              <a:latin typeface="華康標楷體"/>
              <a:cs typeface="華康標楷體"/>
            </a:endParaRPr>
          </a:p>
          <a:p>
            <a:pPr>
              <a:lnSpc>
                <a:spcPct val="100000"/>
              </a:lnSpc>
            </a:pPr>
            <a:r>
              <a:rPr dirty="0" sz="900" spc="20">
                <a:solidFill>
                  <a:srgbClr val="231F20"/>
                </a:solidFill>
                <a:latin typeface="華康標楷體"/>
                <a:cs typeface="華康標楷體"/>
              </a:rPr>
              <a:t>（</a:t>
            </a:r>
            <a:endParaRPr sz="900">
              <a:latin typeface="華康標楷體"/>
              <a:cs typeface="華康標楷體"/>
            </a:endParaRPr>
          </a:p>
          <a:p>
            <a:pPr>
              <a:lnSpc>
                <a:spcPct val="100000"/>
              </a:lnSpc>
              <a:spcBef>
                <a:spcPts val="625"/>
              </a:spcBef>
            </a:pPr>
            <a:r>
              <a:rPr dirty="0" sz="900" spc="20">
                <a:solidFill>
                  <a:srgbClr val="231F20"/>
                </a:solidFill>
                <a:latin typeface="華康標楷體"/>
                <a:cs typeface="華康標楷體"/>
              </a:rPr>
              <a:t>（</a:t>
            </a:r>
            <a:endParaRPr sz="900">
              <a:latin typeface="華康標楷體"/>
              <a:cs typeface="華康標楷體"/>
            </a:endParaRPr>
          </a:p>
          <a:p>
            <a:pPr>
              <a:lnSpc>
                <a:spcPct val="100000"/>
              </a:lnSpc>
              <a:spcBef>
                <a:spcPts val="620"/>
              </a:spcBef>
            </a:pPr>
            <a:r>
              <a:rPr dirty="0" sz="900" spc="20">
                <a:solidFill>
                  <a:srgbClr val="231F20"/>
                </a:solidFill>
                <a:latin typeface="華康標楷體"/>
                <a:cs typeface="華康標楷體"/>
              </a:rPr>
              <a:t>（</a:t>
            </a:r>
            <a:endParaRPr sz="900">
              <a:latin typeface="華康標楷體"/>
              <a:cs typeface="華康標楷體"/>
            </a:endParaRPr>
          </a:p>
          <a:p>
            <a:pPr>
              <a:lnSpc>
                <a:spcPct val="100000"/>
              </a:lnSpc>
            </a:pPr>
            <a:endParaRPr sz="1250">
              <a:latin typeface="華康標楷體"/>
              <a:cs typeface="華康標楷體"/>
            </a:endParaRPr>
          </a:p>
          <a:p>
            <a:pPr>
              <a:lnSpc>
                <a:spcPts val="1040"/>
              </a:lnSpc>
              <a:spcBef>
                <a:spcPts val="5"/>
              </a:spcBef>
            </a:pPr>
            <a:r>
              <a:rPr dirty="0" sz="900" spc="20">
                <a:solidFill>
                  <a:srgbClr val="231F20"/>
                </a:solidFill>
                <a:latin typeface="華康標楷體"/>
                <a:cs typeface="華康標楷體"/>
              </a:rPr>
              <a:t>（</a:t>
            </a:r>
            <a:endParaRPr sz="900">
              <a:latin typeface="華康標楷體"/>
              <a:cs typeface="華康標楷體"/>
            </a:endParaRPr>
          </a:p>
        </p:txBody>
      </p:sp>
      <p:sp>
        <p:nvSpPr>
          <p:cNvPr id="233" name="object 233" descr=""/>
          <p:cNvSpPr txBox="1"/>
          <p:nvPr/>
        </p:nvSpPr>
        <p:spPr>
          <a:xfrm>
            <a:off x="8831514" y="1896916"/>
            <a:ext cx="427990" cy="166370"/>
          </a:xfrm>
          <a:prstGeom prst="rect">
            <a:avLst/>
          </a:prstGeom>
        </p:spPr>
        <p:txBody>
          <a:bodyPr wrap="square" lIns="0" tIns="15240" rIns="0" bIns="0" rtlCol="0" vert="horz">
            <a:spAutoFit/>
          </a:bodyPr>
          <a:lstStyle/>
          <a:p>
            <a:pPr marL="12700">
              <a:lnSpc>
                <a:spcPct val="100000"/>
              </a:lnSpc>
              <a:spcBef>
                <a:spcPts val="120"/>
              </a:spcBef>
            </a:pPr>
            <a:r>
              <a:rPr dirty="0" sz="900" spc="-10">
                <a:solidFill>
                  <a:srgbClr val="231F20"/>
                </a:solidFill>
                <a:latin typeface="Trebuchet MS"/>
                <a:cs typeface="Trebuchet MS"/>
              </a:rPr>
              <a:t>6</a:t>
            </a:r>
            <a:r>
              <a:rPr dirty="0" sz="900" spc="-10">
                <a:solidFill>
                  <a:srgbClr val="231F20"/>
                </a:solidFill>
                <a:latin typeface="華康標楷體"/>
                <a:cs typeface="華康標楷體"/>
              </a:rPr>
              <a:t>）</a:t>
            </a:r>
            <a:r>
              <a:rPr dirty="0" sz="900" spc="-30">
                <a:solidFill>
                  <a:srgbClr val="231F20"/>
                </a:solidFill>
                <a:latin typeface="華康標楷體"/>
                <a:cs typeface="華康標楷體"/>
              </a:rPr>
              <a:t>加速</a:t>
            </a:r>
            <a:endParaRPr sz="900">
              <a:latin typeface="華康標楷體"/>
              <a:cs typeface="華康標楷體"/>
            </a:endParaRPr>
          </a:p>
        </p:txBody>
      </p:sp>
      <p:sp>
        <p:nvSpPr>
          <p:cNvPr id="234" name="object 234" descr=""/>
          <p:cNvSpPr txBox="1"/>
          <p:nvPr/>
        </p:nvSpPr>
        <p:spPr>
          <a:xfrm>
            <a:off x="10085403" y="1598098"/>
            <a:ext cx="2025014" cy="464820"/>
          </a:xfrm>
          <a:prstGeom prst="rect">
            <a:avLst/>
          </a:prstGeom>
        </p:spPr>
        <p:txBody>
          <a:bodyPr wrap="square" lIns="0" tIns="94615" rIns="0" bIns="0" rtlCol="0" vert="horz">
            <a:spAutoFit/>
          </a:bodyPr>
          <a:lstStyle/>
          <a:p>
            <a:pPr marL="300355">
              <a:lnSpc>
                <a:spcPct val="100000"/>
              </a:lnSpc>
              <a:spcBef>
                <a:spcPts val="745"/>
              </a:spcBef>
            </a:pPr>
            <a:r>
              <a:rPr dirty="0" sz="900" spc="-20">
                <a:solidFill>
                  <a:srgbClr val="231F20"/>
                </a:solidFill>
                <a:latin typeface="華康標楷體"/>
                <a:cs typeface="華康標楷體"/>
              </a:rPr>
              <a:t>緩加速。</a:t>
            </a:r>
            <a:endParaRPr sz="900">
              <a:latin typeface="華康標楷體"/>
              <a:cs typeface="華康標楷體"/>
            </a:endParaRPr>
          </a:p>
          <a:p>
            <a:pPr marL="12700">
              <a:lnSpc>
                <a:spcPct val="100000"/>
              </a:lnSpc>
              <a:spcBef>
                <a:spcPts val="650"/>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6</a:t>
            </a:r>
            <a:r>
              <a:rPr dirty="0" sz="900" spc="-10">
                <a:solidFill>
                  <a:srgbClr val="231F20"/>
                </a:solidFill>
                <a:latin typeface="華康標楷體"/>
                <a:cs typeface="華康標楷體"/>
              </a:rPr>
              <a:t>）</a:t>
            </a:r>
            <a:r>
              <a:rPr dirty="0" sz="900" spc="-15">
                <a:solidFill>
                  <a:srgbClr val="231F20"/>
                </a:solidFill>
                <a:latin typeface="華康標楷體"/>
                <a:cs typeface="華康標楷體"/>
              </a:rPr>
              <a:t>方向盤迴正後再進一步加速前行。</a:t>
            </a:r>
            <a:endParaRPr sz="900">
              <a:latin typeface="華康標楷體"/>
              <a:cs typeface="華康標楷體"/>
            </a:endParaRPr>
          </a:p>
        </p:txBody>
      </p:sp>
      <p:sp>
        <p:nvSpPr>
          <p:cNvPr id="235" name="object 235" descr=""/>
          <p:cNvSpPr txBox="1"/>
          <p:nvPr/>
        </p:nvSpPr>
        <p:spPr>
          <a:xfrm>
            <a:off x="8177400" y="2253334"/>
            <a:ext cx="1365250" cy="292100"/>
          </a:xfrm>
          <a:prstGeom prst="rect">
            <a:avLst/>
          </a:prstGeom>
        </p:spPr>
        <p:txBody>
          <a:bodyPr wrap="square" lIns="0" tIns="29209" rIns="0" bIns="0" rtlCol="0" vert="horz">
            <a:spAutoFit/>
          </a:bodyPr>
          <a:lstStyle/>
          <a:p>
            <a:pPr marL="12700" marR="5080">
              <a:lnSpc>
                <a:spcPts val="990"/>
              </a:lnSpc>
              <a:spcBef>
                <a:spcPts val="229"/>
              </a:spcBef>
              <a:tabLst>
                <a:tab pos="667385" algn="l"/>
              </a:tabLst>
            </a:pPr>
            <a:r>
              <a:rPr dirty="0" baseline="3086" sz="1350">
                <a:solidFill>
                  <a:srgbClr val="231F20"/>
                </a:solidFill>
                <a:latin typeface="華康標楷體"/>
                <a:cs typeface="華康標楷體"/>
              </a:rPr>
              <a:t>位置及</a:t>
            </a:r>
            <a:r>
              <a:rPr dirty="0" baseline="3086" sz="1350" spc="-75">
                <a:solidFill>
                  <a:srgbClr val="231F20"/>
                </a:solidFill>
                <a:latin typeface="華康標楷體"/>
                <a:cs typeface="華康標楷體"/>
              </a:rPr>
              <a:t>前</a:t>
            </a:r>
            <a:r>
              <a:rPr dirty="0" baseline="3086" sz="1350">
                <a:solidFill>
                  <a:srgbClr val="231F20"/>
                </a:solidFill>
                <a:latin typeface="華康標楷體"/>
                <a:cs typeface="華康標楷體"/>
              </a:rPr>
              <a:t>	</a:t>
            </a:r>
            <a:r>
              <a:rPr dirty="0" sz="900" spc="-10">
                <a:solidFill>
                  <a:srgbClr val="231F20"/>
                </a:solidFill>
                <a:latin typeface="華康標楷體"/>
                <a:cs typeface="華康標楷體"/>
              </a:rPr>
              <a:t>置及前進方</a:t>
            </a:r>
            <a:r>
              <a:rPr dirty="0" sz="900" spc="-50">
                <a:solidFill>
                  <a:srgbClr val="231F20"/>
                </a:solidFill>
                <a:latin typeface="華康標楷體"/>
                <a:cs typeface="華康標楷體"/>
              </a:rPr>
              <a:t>向</a:t>
            </a:r>
            <a:r>
              <a:rPr dirty="0" sz="900" spc="-10">
                <a:solidFill>
                  <a:srgbClr val="231F20"/>
                </a:solidFill>
                <a:latin typeface="華康標楷體"/>
                <a:cs typeface="華康標楷體"/>
              </a:rPr>
              <a:t>進方</a:t>
            </a:r>
            <a:r>
              <a:rPr dirty="0" sz="900" spc="-50">
                <a:solidFill>
                  <a:srgbClr val="231F20"/>
                </a:solidFill>
                <a:latin typeface="華康標楷體"/>
                <a:cs typeface="華康標楷體"/>
              </a:rPr>
              <a:t>向</a:t>
            </a:r>
            <a:endParaRPr sz="900">
              <a:latin typeface="華康標楷體"/>
              <a:cs typeface="華康標楷體"/>
            </a:endParaRPr>
          </a:p>
        </p:txBody>
      </p:sp>
      <p:sp>
        <p:nvSpPr>
          <p:cNvPr id="236" name="object 236" descr=""/>
          <p:cNvSpPr txBox="1"/>
          <p:nvPr/>
        </p:nvSpPr>
        <p:spPr>
          <a:xfrm>
            <a:off x="10200681" y="2253334"/>
            <a:ext cx="2900680" cy="306705"/>
          </a:xfrm>
          <a:prstGeom prst="rect">
            <a:avLst/>
          </a:prstGeom>
        </p:spPr>
        <p:txBody>
          <a:bodyPr wrap="square" lIns="0" tIns="12065" rIns="0" bIns="0" rtlCol="0" vert="horz">
            <a:spAutoFit/>
          </a:bodyPr>
          <a:lstStyle/>
          <a:p>
            <a:pPr marL="12700" marR="5080">
              <a:lnSpc>
                <a:spcPct val="102400"/>
              </a:lnSpc>
              <a:spcBef>
                <a:spcPts val="95"/>
              </a:spcBef>
            </a:pPr>
            <a:r>
              <a:rPr dirty="0" sz="900" spc="30">
                <a:solidFill>
                  <a:srgbClr val="231F20"/>
                </a:solidFill>
                <a:latin typeface="華康標楷體"/>
                <a:cs typeface="華康標楷體"/>
              </a:rPr>
              <a:t>並注意內輪差之情況下，選擇適當的行駛位置及前進方</a:t>
            </a:r>
            <a:r>
              <a:rPr dirty="0" sz="900" spc="-10">
                <a:solidFill>
                  <a:srgbClr val="231F20"/>
                </a:solidFill>
                <a:latin typeface="華康標楷體"/>
                <a:cs typeface="華康標楷體"/>
              </a:rPr>
              <a:t>向。</a:t>
            </a:r>
            <a:endParaRPr sz="900">
              <a:latin typeface="華康標楷體"/>
              <a:cs typeface="華康標楷體"/>
            </a:endParaRPr>
          </a:p>
        </p:txBody>
      </p:sp>
      <p:sp>
        <p:nvSpPr>
          <p:cNvPr id="237" name="object 237" descr=""/>
          <p:cNvSpPr txBox="1"/>
          <p:nvPr/>
        </p:nvSpPr>
        <p:spPr>
          <a:xfrm>
            <a:off x="7925349" y="2112934"/>
            <a:ext cx="6624955" cy="166370"/>
          </a:xfrm>
          <a:prstGeom prst="rect">
            <a:avLst/>
          </a:prstGeom>
        </p:spPr>
        <p:txBody>
          <a:bodyPr wrap="square" lIns="0" tIns="15240" rIns="0" bIns="0" rtlCol="0" vert="horz">
            <a:spAutoFit/>
          </a:bodyPr>
          <a:lstStyle/>
          <a:p>
            <a:pPr marL="12700">
              <a:lnSpc>
                <a:spcPct val="100000"/>
              </a:lnSpc>
              <a:spcBef>
                <a:spcPts val="12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baseline="3086" sz="1350" spc="104">
                <a:solidFill>
                  <a:srgbClr val="231F20"/>
                </a:solidFill>
                <a:latin typeface="華康標楷體"/>
                <a:cs typeface="華康標楷體"/>
              </a:rPr>
              <a:t>掌握行駛 </a:t>
            </a:r>
            <a:r>
              <a:rPr dirty="0" sz="900" spc="-10">
                <a:solidFill>
                  <a:srgbClr val="231F20"/>
                </a:solidFill>
                <a:latin typeface="華康標楷體"/>
                <a:cs typeface="華康標楷體"/>
              </a:rPr>
              <a:t>．掌握適合轉彎的行車位 ．體驗在轉彎前或轉彎處改變行駛位置（即轉彎的幅度</a:t>
            </a:r>
            <a:r>
              <a:rPr dirty="0" sz="900">
                <a:solidFill>
                  <a:srgbClr val="231F20"/>
                </a:solidFill>
                <a:latin typeface="華康標楷體"/>
                <a:cs typeface="華康標楷體"/>
              </a:rPr>
              <a:t>）</a:t>
            </a:r>
            <a:r>
              <a:rPr dirty="0" sz="900" spc="-5">
                <a:solidFill>
                  <a:srgbClr val="231F20"/>
                </a:solidFill>
                <a:latin typeface="華康標楷體"/>
                <a:cs typeface="華康標楷體"/>
              </a:rPr>
              <a:t>， ．在彎道或轉彎處行駛時，</a:t>
            </a:r>
            <a:endParaRPr sz="900">
              <a:latin typeface="華康標楷體"/>
              <a:cs typeface="華康標楷體"/>
            </a:endParaRPr>
          </a:p>
        </p:txBody>
      </p:sp>
      <p:sp>
        <p:nvSpPr>
          <p:cNvPr id="238" name="object 238" descr=""/>
          <p:cNvSpPr txBox="1"/>
          <p:nvPr/>
        </p:nvSpPr>
        <p:spPr>
          <a:xfrm>
            <a:off x="13235427" y="2253334"/>
            <a:ext cx="1296670" cy="727710"/>
          </a:xfrm>
          <a:prstGeom prst="rect">
            <a:avLst/>
          </a:prstGeom>
        </p:spPr>
        <p:txBody>
          <a:bodyPr wrap="square" lIns="0" tIns="12065" rIns="0" bIns="0" rtlCol="0" vert="horz">
            <a:spAutoFit/>
          </a:bodyPr>
          <a:lstStyle/>
          <a:p>
            <a:pPr algn="just" marL="12700" marR="5080">
              <a:lnSpc>
                <a:spcPct val="102400"/>
              </a:lnSpc>
              <a:spcBef>
                <a:spcPts val="95"/>
              </a:spcBef>
            </a:pPr>
            <a:r>
              <a:rPr dirty="0" sz="900" spc="75">
                <a:solidFill>
                  <a:srgbClr val="231F20"/>
                </a:solidFill>
                <a:latin typeface="華康標楷體"/>
                <a:cs typeface="華康標楷體"/>
              </a:rPr>
              <a:t>說明內側後輪行駛軌跡之半徑較前輪行駛軌跡之半徑為小，讓學員理</a:t>
            </a:r>
            <a:r>
              <a:rPr dirty="0" sz="900" spc="-20">
                <a:solidFill>
                  <a:srgbClr val="231F20"/>
                </a:solidFill>
                <a:latin typeface="華康標楷體"/>
                <a:cs typeface="華康標楷體"/>
              </a:rPr>
              <a:t>解內輪差之發生原理</a:t>
            </a:r>
            <a:r>
              <a:rPr dirty="0" sz="900" spc="-10">
                <a:solidFill>
                  <a:srgbClr val="231F20"/>
                </a:solidFill>
                <a:latin typeface="華康標楷體"/>
                <a:cs typeface="華康標楷體"/>
              </a:rPr>
              <a:t>（</a:t>
            </a:r>
            <a:r>
              <a:rPr dirty="0" sz="900" spc="-50">
                <a:solidFill>
                  <a:srgbClr val="231F20"/>
                </a:solidFill>
                <a:latin typeface="華康標楷體"/>
                <a:cs typeface="華康標楷體"/>
              </a:rPr>
              <a:t>圖 </a:t>
            </a:r>
            <a:r>
              <a:rPr dirty="0" sz="900" spc="-55">
                <a:solidFill>
                  <a:srgbClr val="231F20"/>
                </a:solidFill>
                <a:latin typeface="Trebuchet MS"/>
                <a:cs typeface="Trebuchet MS"/>
              </a:rPr>
              <a:t>1.7.3</a:t>
            </a:r>
            <a:r>
              <a:rPr dirty="0" sz="900" spc="-55">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sp>
        <p:nvSpPr>
          <p:cNvPr id="239" name="object 239" descr=""/>
          <p:cNvSpPr txBox="1"/>
          <p:nvPr/>
        </p:nvSpPr>
        <p:spPr>
          <a:xfrm>
            <a:off x="8717472" y="2616970"/>
            <a:ext cx="4408170" cy="166370"/>
          </a:xfrm>
          <a:prstGeom prst="rect">
            <a:avLst/>
          </a:prstGeom>
        </p:spPr>
        <p:txBody>
          <a:bodyPr wrap="square" lIns="0" tIns="15240" rIns="0" bIns="0" rtlCol="0" vert="horz">
            <a:spAutoFit/>
          </a:bodyPr>
          <a:lstStyle/>
          <a:p>
            <a:pPr marL="12700">
              <a:lnSpc>
                <a:spcPct val="100000"/>
              </a:lnSpc>
              <a:spcBef>
                <a:spcPts val="120"/>
              </a:spcBef>
            </a:pPr>
            <a:r>
              <a:rPr dirty="0" sz="900">
                <a:solidFill>
                  <a:srgbClr val="231F20"/>
                </a:solidFill>
                <a:latin typeface="華康標楷體"/>
                <a:cs typeface="華康標楷體"/>
              </a:rPr>
              <a:t>（</a:t>
            </a:r>
            <a:r>
              <a:rPr dirty="0" sz="900">
                <a:solidFill>
                  <a:srgbClr val="231F20"/>
                </a:solidFill>
                <a:latin typeface="Trebuchet MS"/>
                <a:cs typeface="Trebuchet MS"/>
              </a:rPr>
              <a:t>1</a:t>
            </a:r>
            <a:r>
              <a:rPr dirty="0" sz="900">
                <a:solidFill>
                  <a:srgbClr val="231F20"/>
                </a:solidFill>
                <a:latin typeface="華康標楷體"/>
                <a:cs typeface="華康標楷體"/>
              </a:rPr>
              <a:t>）</a:t>
            </a:r>
            <a:r>
              <a:rPr dirty="0" sz="900" spc="95">
                <a:solidFill>
                  <a:srgbClr val="231F20"/>
                </a:solidFill>
                <a:latin typeface="華康標楷體"/>
                <a:cs typeface="華康標楷體"/>
              </a:rPr>
              <a:t>行駛左彎或右彎的 </a:t>
            </a:r>
            <a:r>
              <a:rPr dirty="0" sz="900" spc="-25">
                <a:solidFill>
                  <a:srgbClr val="231F20"/>
                </a:solidFill>
                <a:latin typeface="華康標楷體"/>
                <a:cs typeface="華康標楷體"/>
              </a:rPr>
              <a:t>（</a:t>
            </a:r>
            <a:r>
              <a:rPr dirty="0" sz="900" spc="-25">
                <a:solidFill>
                  <a:srgbClr val="231F20"/>
                </a:solidFill>
                <a:latin typeface="Trebuchet MS"/>
                <a:cs typeface="Trebuchet MS"/>
              </a:rPr>
              <a:t>1</a:t>
            </a:r>
            <a:r>
              <a:rPr dirty="0" sz="900" spc="-25">
                <a:solidFill>
                  <a:srgbClr val="231F20"/>
                </a:solidFill>
                <a:latin typeface="華康標楷體"/>
                <a:cs typeface="華康標楷體"/>
              </a:rPr>
              <a:t>）</a:t>
            </a:r>
            <a:r>
              <a:rPr dirty="0" sz="900" spc="-20">
                <a:solidFill>
                  <a:srgbClr val="231F20"/>
                </a:solidFill>
                <a:latin typeface="華康標楷體"/>
                <a:cs typeface="華康標楷體"/>
              </a:rPr>
              <a:t>瞭解左彎或右彎的角度，感受轉彎側的內側安全空間、</a:t>
            </a:r>
            <a:endParaRPr sz="900">
              <a:latin typeface="華康標楷體"/>
              <a:cs typeface="華康標楷體"/>
            </a:endParaRPr>
          </a:p>
        </p:txBody>
      </p:sp>
      <p:sp>
        <p:nvSpPr>
          <p:cNvPr id="240" name="object 240" descr=""/>
          <p:cNvSpPr txBox="1"/>
          <p:nvPr/>
        </p:nvSpPr>
        <p:spPr>
          <a:xfrm>
            <a:off x="9012663" y="2757370"/>
            <a:ext cx="4087495" cy="166370"/>
          </a:xfrm>
          <a:prstGeom prst="rect">
            <a:avLst/>
          </a:prstGeom>
        </p:spPr>
        <p:txBody>
          <a:bodyPr wrap="square" lIns="0" tIns="15240" rIns="0" bIns="0" rtlCol="0" vert="horz">
            <a:spAutoFit/>
          </a:bodyPr>
          <a:lstStyle/>
          <a:p>
            <a:pPr marL="12700">
              <a:lnSpc>
                <a:spcPct val="100000"/>
              </a:lnSpc>
              <a:spcBef>
                <a:spcPts val="120"/>
              </a:spcBef>
              <a:tabLst>
                <a:tab pos="1372870" algn="l"/>
              </a:tabLst>
            </a:pPr>
            <a:r>
              <a:rPr dirty="0" sz="900" spc="-10">
                <a:solidFill>
                  <a:srgbClr val="231F20"/>
                </a:solidFill>
                <a:latin typeface="華康標楷體"/>
                <a:cs typeface="華康標楷體"/>
              </a:rPr>
              <a:t>彎</a:t>
            </a:r>
            <a:r>
              <a:rPr dirty="0" sz="900" spc="-50">
                <a:solidFill>
                  <a:srgbClr val="231F20"/>
                </a:solidFill>
                <a:latin typeface="華康標楷體"/>
                <a:cs typeface="華康標楷體"/>
              </a:rPr>
              <a:t>道</a:t>
            </a:r>
            <a:r>
              <a:rPr dirty="0" sz="900">
                <a:solidFill>
                  <a:srgbClr val="231F20"/>
                </a:solidFill>
                <a:latin typeface="華康標楷體"/>
                <a:cs typeface="華康標楷體"/>
              </a:rPr>
              <a:t>	利用照後鏡進行安全確認並選擇正確的行駛位</a:t>
            </a:r>
            <a:r>
              <a:rPr dirty="0" sz="900" spc="-10">
                <a:solidFill>
                  <a:srgbClr val="231F20"/>
                </a:solidFill>
                <a:latin typeface="華康標楷體"/>
                <a:cs typeface="華康標楷體"/>
              </a:rPr>
              <a:t>置</a:t>
            </a:r>
            <a:r>
              <a:rPr dirty="0" sz="900">
                <a:solidFill>
                  <a:srgbClr val="231F20"/>
                </a:solidFill>
                <a:latin typeface="華康標楷體"/>
                <a:cs typeface="華康標楷體"/>
              </a:rPr>
              <a:t>（</a:t>
            </a:r>
            <a:r>
              <a:rPr dirty="0" sz="900" spc="-50">
                <a:solidFill>
                  <a:srgbClr val="231F20"/>
                </a:solidFill>
                <a:latin typeface="華康標楷體"/>
                <a:cs typeface="華康標楷體"/>
              </a:rPr>
              <a:t>圖</a:t>
            </a:r>
            <a:endParaRPr sz="900">
              <a:latin typeface="華康標楷體"/>
              <a:cs typeface="華康標楷體"/>
            </a:endParaRPr>
          </a:p>
        </p:txBody>
      </p:sp>
      <p:sp>
        <p:nvSpPr>
          <p:cNvPr id="241" name="object 241" descr=""/>
          <p:cNvSpPr txBox="1"/>
          <p:nvPr/>
        </p:nvSpPr>
        <p:spPr>
          <a:xfrm>
            <a:off x="10085436" y="2897770"/>
            <a:ext cx="2898140" cy="1376045"/>
          </a:xfrm>
          <a:prstGeom prst="rect">
            <a:avLst/>
          </a:prstGeom>
        </p:spPr>
        <p:txBody>
          <a:bodyPr wrap="square" lIns="0" tIns="12065" rIns="0" bIns="0" rtlCol="0" vert="horz">
            <a:spAutoFit/>
          </a:bodyPr>
          <a:lstStyle/>
          <a:p>
            <a:pPr marL="300355" marR="125095">
              <a:lnSpc>
                <a:spcPct val="102400"/>
              </a:lnSpc>
              <a:spcBef>
                <a:spcPts val="95"/>
              </a:spcBef>
            </a:pPr>
            <a:r>
              <a:rPr dirty="0" sz="900" spc="-65">
                <a:solidFill>
                  <a:srgbClr val="231F20"/>
                </a:solidFill>
                <a:latin typeface="Trebuchet MS"/>
                <a:cs typeface="Trebuchet MS"/>
              </a:rPr>
              <a:t>1.7.4</a:t>
            </a:r>
            <a:r>
              <a:rPr dirty="0" sz="900" spc="-65">
                <a:solidFill>
                  <a:srgbClr val="231F20"/>
                </a:solidFill>
                <a:latin typeface="華康標楷體"/>
                <a:cs typeface="華康標楷體"/>
              </a:rPr>
              <a:t>）</a:t>
            </a:r>
            <a:r>
              <a:rPr dirty="0" sz="900" spc="-25">
                <a:solidFill>
                  <a:srgbClr val="231F20"/>
                </a:solidFill>
                <a:latin typeface="華康標楷體"/>
                <a:cs typeface="華康標楷體"/>
              </a:rPr>
              <a:t>，同時應依「車輛進入彎道前應減速，彎</a:t>
            </a:r>
            <a:r>
              <a:rPr dirty="0" sz="900" spc="-15">
                <a:solidFill>
                  <a:srgbClr val="231F20"/>
                </a:solidFill>
                <a:latin typeface="華康標楷體"/>
                <a:cs typeface="華康標楷體"/>
              </a:rPr>
              <a:t>等速，出彎道加速」的原則進行加減速。。</a:t>
            </a:r>
            <a:endParaRPr sz="900">
              <a:latin typeface="華康標楷體"/>
              <a:cs typeface="華康標楷體"/>
            </a:endParaRPr>
          </a:p>
          <a:p>
            <a:pPr marL="127635" marR="121285" indent="-115570">
              <a:lnSpc>
                <a:spcPct val="102400"/>
              </a:lnSpc>
              <a:spcBef>
                <a:spcPts val="535"/>
              </a:spcBef>
            </a:pPr>
            <a:r>
              <a:rPr dirty="0" sz="900" spc="-15">
                <a:solidFill>
                  <a:srgbClr val="231F20"/>
                </a:solidFill>
                <a:latin typeface="華康標楷體"/>
                <a:cs typeface="華康標楷體"/>
              </a:rPr>
              <a:t>．行駛至轉彎處前，先移動視線焦點到遠處，並選擇合</a:t>
            </a:r>
            <a:r>
              <a:rPr dirty="0" sz="900" spc="-20">
                <a:solidFill>
                  <a:srgbClr val="231F20"/>
                </a:solidFill>
                <a:latin typeface="華康標楷體"/>
                <a:cs typeface="華康標楷體"/>
              </a:rPr>
              <a:t>行駛路線。</a:t>
            </a:r>
            <a:endParaRPr sz="900">
              <a:latin typeface="華康標楷體"/>
              <a:cs typeface="華康標楷體"/>
            </a:endParaRPr>
          </a:p>
          <a:p>
            <a:pPr marL="127635" marR="5080" indent="-115570">
              <a:lnSpc>
                <a:spcPct val="102400"/>
              </a:lnSpc>
              <a:spcBef>
                <a:spcPts val="625"/>
              </a:spcBef>
            </a:pPr>
            <a:r>
              <a:rPr dirty="0" sz="900" spc="-15">
                <a:solidFill>
                  <a:srgbClr val="231F20"/>
                </a:solidFill>
                <a:latin typeface="華康標楷體"/>
                <a:cs typeface="華康標楷體"/>
              </a:rPr>
              <a:t>．體驗在彎道中過度轉動方向盤及過度迴正方向盤之情況以調整其轉動方向盤的力量。</a:t>
            </a:r>
            <a:endParaRPr sz="900">
              <a:latin typeface="華康標楷體"/>
              <a:cs typeface="華康標楷體"/>
            </a:endParaRPr>
          </a:p>
          <a:p>
            <a:pPr marL="127635" marR="6350" indent="-115570">
              <a:lnSpc>
                <a:spcPct val="102400"/>
              </a:lnSpc>
              <a:spcBef>
                <a:spcPts val="625"/>
              </a:spcBef>
            </a:pPr>
            <a:r>
              <a:rPr dirty="0" sz="900" spc="-15">
                <a:solidFill>
                  <a:srgbClr val="231F20"/>
                </a:solidFill>
                <a:latin typeface="華康標楷體"/>
                <a:cs typeface="華康標楷體"/>
              </a:rPr>
              <a:t>．在行駛出彎道前，讓學員視線注視遠處，並迴正方向盤及選擇合適的行車路線。</a:t>
            </a:r>
            <a:endParaRPr sz="900">
              <a:latin typeface="華康標楷體"/>
              <a:cs typeface="華康標楷體"/>
            </a:endParaRPr>
          </a:p>
        </p:txBody>
      </p:sp>
      <p:grpSp>
        <p:nvGrpSpPr>
          <p:cNvPr id="242" name="object 242" descr=""/>
          <p:cNvGrpSpPr/>
          <p:nvPr/>
        </p:nvGrpSpPr>
        <p:grpSpPr>
          <a:xfrm>
            <a:off x="7975649" y="603364"/>
            <a:ext cx="897255" cy="1436370"/>
            <a:chOff x="7975649" y="603364"/>
            <a:chExt cx="897255" cy="1436370"/>
          </a:xfrm>
        </p:grpSpPr>
        <p:sp>
          <p:nvSpPr>
            <p:cNvPr id="243" name="object 243" descr=""/>
            <p:cNvSpPr/>
            <p:nvPr/>
          </p:nvSpPr>
          <p:spPr>
            <a:xfrm>
              <a:off x="7975942" y="603364"/>
              <a:ext cx="897255" cy="1436370"/>
            </a:xfrm>
            <a:custGeom>
              <a:avLst/>
              <a:gdLst/>
              <a:ahLst/>
              <a:cxnLst/>
              <a:rect l="l" t="t" r="r" b="b"/>
              <a:pathLst>
                <a:path w="897254" h="1436370">
                  <a:moveTo>
                    <a:pt x="896670" y="0"/>
                  </a:moveTo>
                  <a:lnTo>
                    <a:pt x="0" y="0"/>
                  </a:lnTo>
                  <a:lnTo>
                    <a:pt x="0" y="1435836"/>
                  </a:lnTo>
                  <a:lnTo>
                    <a:pt x="896670" y="1435836"/>
                  </a:lnTo>
                  <a:lnTo>
                    <a:pt x="896670" y="0"/>
                  </a:lnTo>
                  <a:close/>
                </a:path>
              </a:pathLst>
            </a:custGeom>
            <a:solidFill>
              <a:srgbClr val="FFFFFF"/>
            </a:solidFill>
          </p:spPr>
          <p:txBody>
            <a:bodyPr wrap="square" lIns="0" tIns="0" rIns="0" bIns="0" rtlCol="0"/>
            <a:lstStyle/>
            <a:p/>
          </p:txBody>
        </p:sp>
        <p:pic>
          <p:nvPicPr>
            <p:cNvPr id="244" name="object 244" descr=""/>
            <p:cNvPicPr/>
            <p:nvPr/>
          </p:nvPicPr>
          <p:blipFill>
            <a:blip r:embed="rId31" cstate="print"/>
            <a:stretch>
              <a:fillRect/>
            </a:stretch>
          </p:blipFill>
          <p:spPr>
            <a:xfrm>
              <a:off x="7975815" y="709930"/>
              <a:ext cx="695732" cy="1327924"/>
            </a:xfrm>
            <a:prstGeom prst="rect">
              <a:avLst/>
            </a:prstGeom>
          </p:spPr>
        </p:pic>
        <p:sp>
          <p:nvSpPr>
            <p:cNvPr id="245" name="object 245" descr=""/>
            <p:cNvSpPr/>
            <p:nvPr/>
          </p:nvSpPr>
          <p:spPr>
            <a:xfrm>
              <a:off x="7975649" y="791984"/>
              <a:ext cx="598170" cy="1244600"/>
            </a:xfrm>
            <a:custGeom>
              <a:avLst/>
              <a:gdLst/>
              <a:ahLst/>
              <a:cxnLst/>
              <a:rect l="l" t="t" r="r" b="b"/>
              <a:pathLst>
                <a:path w="598170" h="1244600">
                  <a:moveTo>
                    <a:pt x="382384" y="0"/>
                  </a:moveTo>
                  <a:lnTo>
                    <a:pt x="0" y="0"/>
                  </a:lnTo>
                  <a:lnTo>
                    <a:pt x="0" y="6337"/>
                  </a:lnTo>
                  <a:lnTo>
                    <a:pt x="382244" y="6324"/>
                  </a:lnTo>
                  <a:lnTo>
                    <a:pt x="390479" y="7154"/>
                  </a:lnTo>
                  <a:lnTo>
                    <a:pt x="442187" y="20178"/>
                  </a:lnTo>
                  <a:lnTo>
                    <a:pt x="477583" y="36703"/>
                  </a:lnTo>
                  <a:lnTo>
                    <a:pt x="533432" y="82593"/>
                  </a:lnTo>
                  <a:lnTo>
                    <a:pt x="558880" y="118724"/>
                  </a:lnTo>
                  <a:lnTo>
                    <a:pt x="579179" y="165377"/>
                  </a:lnTo>
                  <a:lnTo>
                    <a:pt x="591705" y="223850"/>
                  </a:lnTo>
                  <a:lnTo>
                    <a:pt x="591705" y="1244498"/>
                  </a:lnTo>
                  <a:lnTo>
                    <a:pt x="598043" y="1244498"/>
                  </a:lnTo>
                  <a:lnTo>
                    <a:pt x="598043" y="223659"/>
                  </a:lnTo>
                  <a:lnTo>
                    <a:pt x="585183" y="163316"/>
                  </a:lnTo>
                  <a:lnTo>
                    <a:pt x="564333" y="115455"/>
                  </a:lnTo>
                  <a:lnTo>
                    <a:pt x="538170" y="78369"/>
                  </a:lnTo>
                  <a:lnTo>
                    <a:pt x="509398" y="50731"/>
                  </a:lnTo>
                  <a:lnTo>
                    <a:pt x="444540" y="14242"/>
                  </a:lnTo>
                  <a:lnTo>
                    <a:pt x="391596" y="878"/>
                  </a:lnTo>
                  <a:lnTo>
                    <a:pt x="382384" y="0"/>
                  </a:lnTo>
                  <a:close/>
                </a:path>
              </a:pathLst>
            </a:custGeom>
            <a:solidFill>
              <a:srgbClr val="808285"/>
            </a:solidFill>
          </p:spPr>
          <p:txBody>
            <a:bodyPr wrap="square" lIns="0" tIns="0" rIns="0" bIns="0" rtlCol="0"/>
            <a:lstStyle/>
            <a:p/>
          </p:txBody>
        </p:sp>
        <p:sp>
          <p:nvSpPr>
            <p:cNvPr id="246" name="object 246" descr=""/>
            <p:cNvSpPr/>
            <p:nvPr/>
          </p:nvSpPr>
          <p:spPr>
            <a:xfrm>
              <a:off x="8438667" y="1016565"/>
              <a:ext cx="238125" cy="136525"/>
            </a:xfrm>
            <a:custGeom>
              <a:avLst/>
              <a:gdLst/>
              <a:ahLst/>
              <a:cxnLst/>
              <a:rect l="l" t="t" r="r" b="b"/>
              <a:pathLst>
                <a:path w="238125" h="136525">
                  <a:moveTo>
                    <a:pt x="0" y="0"/>
                  </a:moveTo>
                  <a:lnTo>
                    <a:pt x="237553" y="0"/>
                  </a:lnTo>
                </a:path>
                <a:path w="238125" h="136525">
                  <a:moveTo>
                    <a:pt x="0" y="136194"/>
                  </a:moveTo>
                  <a:lnTo>
                    <a:pt x="237553" y="136194"/>
                  </a:lnTo>
                </a:path>
              </a:pathLst>
            </a:custGeom>
            <a:ln w="3175">
              <a:solidFill>
                <a:srgbClr val="ED1C24"/>
              </a:solidFill>
              <a:prstDash val="dash"/>
            </a:ln>
          </p:spPr>
          <p:txBody>
            <a:bodyPr wrap="square" lIns="0" tIns="0" rIns="0" bIns="0" rtlCol="0"/>
            <a:lstStyle/>
            <a:p/>
          </p:txBody>
        </p:sp>
        <p:sp>
          <p:nvSpPr>
            <p:cNvPr id="247" name="object 247" descr=""/>
            <p:cNvSpPr/>
            <p:nvPr/>
          </p:nvSpPr>
          <p:spPr>
            <a:xfrm>
              <a:off x="8408647" y="692223"/>
              <a:ext cx="73025" cy="222885"/>
            </a:xfrm>
            <a:custGeom>
              <a:avLst/>
              <a:gdLst/>
              <a:ahLst/>
              <a:cxnLst/>
              <a:rect l="l" t="t" r="r" b="b"/>
              <a:pathLst>
                <a:path w="73025" h="222884">
                  <a:moveTo>
                    <a:pt x="69684" y="0"/>
                  </a:moveTo>
                  <a:lnTo>
                    <a:pt x="64935" y="15100"/>
                  </a:lnTo>
                  <a:lnTo>
                    <a:pt x="67957" y="16052"/>
                  </a:lnTo>
                  <a:lnTo>
                    <a:pt x="72707" y="939"/>
                  </a:lnTo>
                  <a:lnTo>
                    <a:pt x="69684" y="0"/>
                  </a:lnTo>
                  <a:close/>
                </a:path>
                <a:path w="73025" h="222884">
                  <a:moveTo>
                    <a:pt x="60185" y="30213"/>
                  </a:moveTo>
                  <a:lnTo>
                    <a:pt x="55448" y="45313"/>
                  </a:lnTo>
                  <a:lnTo>
                    <a:pt x="58458" y="46266"/>
                  </a:lnTo>
                  <a:lnTo>
                    <a:pt x="63207" y="31165"/>
                  </a:lnTo>
                  <a:lnTo>
                    <a:pt x="60185" y="30213"/>
                  </a:lnTo>
                  <a:close/>
                </a:path>
                <a:path w="73025" h="222884">
                  <a:moveTo>
                    <a:pt x="50698" y="60426"/>
                  </a:moveTo>
                  <a:lnTo>
                    <a:pt x="45948" y="75539"/>
                  </a:lnTo>
                  <a:lnTo>
                    <a:pt x="48958" y="76492"/>
                  </a:lnTo>
                  <a:lnTo>
                    <a:pt x="53708" y="61379"/>
                  </a:lnTo>
                  <a:lnTo>
                    <a:pt x="50698" y="60426"/>
                  </a:lnTo>
                  <a:close/>
                </a:path>
                <a:path w="73025" h="222884">
                  <a:moveTo>
                    <a:pt x="41198" y="90639"/>
                  </a:moveTo>
                  <a:lnTo>
                    <a:pt x="36448" y="105752"/>
                  </a:lnTo>
                  <a:lnTo>
                    <a:pt x="39471" y="106705"/>
                  </a:lnTo>
                  <a:lnTo>
                    <a:pt x="44208" y="91592"/>
                  </a:lnTo>
                  <a:lnTo>
                    <a:pt x="41198" y="90639"/>
                  </a:lnTo>
                  <a:close/>
                </a:path>
                <a:path w="73025" h="222884">
                  <a:moveTo>
                    <a:pt x="31699" y="120865"/>
                  </a:moveTo>
                  <a:lnTo>
                    <a:pt x="26949" y="135966"/>
                  </a:lnTo>
                  <a:lnTo>
                    <a:pt x="29971" y="136918"/>
                  </a:lnTo>
                  <a:lnTo>
                    <a:pt x="34721" y="121818"/>
                  </a:lnTo>
                  <a:lnTo>
                    <a:pt x="31699" y="120865"/>
                  </a:lnTo>
                  <a:close/>
                </a:path>
                <a:path w="73025" h="222884">
                  <a:moveTo>
                    <a:pt x="22199" y="151079"/>
                  </a:moveTo>
                  <a:lnTo>
                    <a:pt x="17449" y="166192"/>
                  </a:lnTo>
                  <a:lnTo>
                    <a:pt x="20472" y="167132"/>
                  </a:lnTo>
                  <a:lnTo>
                    <a:pt x="25222" y="152031"/>
                  </a:lnTo>
                  <a:lnTo>
                    <a:pt x="22199" y="151079"/>
                  </a:lnTo>
                  <a:close/>
                </a:path>
                <a:path w="73025" h="222884">
                  <a:moveTo>
                    <a:pt x="12712" y="181292"/>
                  </a:moveTo>
                  <a:lnTo>
                    <a:pt x="7962" y="196405"/>
                  </a:lnTo>
                  <a:lnTo>
                    <a:pt x="10972" y="197358"/>
                  </a:lnTo>
                  <a:lnTo>
                    <a:pt x="15722" y="182245"/>
                  </a:lnTo>
                  <a:lnTo>
                    <a:pt x="12712" y="181292"/>
                  </a:lnTo>
                  <a:close/>
                </a:path>
                <a:path w="73025" h="222884">
                  <a:moveTo>
                    <a:pt x="3213" y="211518"/>
                  </a:moveTo>
                  <a:lnTo>
                    <a:pt x="0" y="221716"/>
                  </a:lnTo>
                  <a:lnTo>
                    <a:pt x="3022" y="222656"/>
                  </a:lnTo>
                  <a:lnTo>
                    <a:pt x="6222" y="212458"/>
                  </a:lnTo>
                  <a:lnTo>
                    <a:pt x="3213" y="211518"/>
                  </a:lnTo>
                  <a:close/>
                </a:path>
              </a:pathLst>
            </a:custGeom>
            <a:solidFill>
              <a:srgbClr val="ED1C24"/>
            </a:solidFill>
          </p:spPr>
          <p:txBody>
            <a:bodyPr wrap="square" lIns="0" tIns="0" rIns="0" bIns="0" rtlCol="0"/>
            <a:lstStyle/>
            <a:p/>
          </p:txBody>
        </p:sp>
        <p:sp>
          <p:nvSpPr>
            <p:cNvPr id="248" name="object 248" descr=""/>
            <p:cNvSpPr/>
            <p:nvPr/>
          </p:nvSpPr>
          <p:spPr>
            <a:xfrm>
              <a:off x="8359489" y="680821"/>
              <a:ext cx="0" cy="230504"/>
            </a:xfrm>
            <a:custGeom>
              <a:avLst/>
              <a:gdLst/>
              <a:ahLst/>
              <a:cxnLst/>
              <a:rect l="l" t="t" r="r" b="b"/>
              <a:pathLst>
                <a:path w="0" h="230505">
                  <a:moveTo>
                    <a:pt x="0" y="0"/>
                  </a:moveTo>
                  <a:lnTo>
                    <a:pt x="0" y="230428"/>
                  </a:lnTo>
                </a:path>
              </a:pathLst>
            </a:custGeom>
            <a:ln w="3175">
              <a:solidFill>
                <a:srgbClr val="ED1C24"/>
              </a:solidFill>
              <a:prstDash val="dash"/>
            </a:ln>
          </p:spPr>
          <p:txBody>
            <a:bodyPr wrap="square" lIns="0" tIns="0" rIns="0" bIns="0" rtlCol="0"/>
            <a:lstStyle/>
            <a:p/>
          </p:txBody>
        </p:sp>
        <p:pic>
          <p:nvPicPr>
            <p:cNvPr id="249" name="object 249" descr=""/>
            <p:cNvPicPr/>
            <p:nvPr/>
          </p:nvPicPr>
          <p:blipFill>
            <a:blip r:embed="rId32" cstate="print"/>
            <a:stretch>
              <a:fillRect/>
            </a:stretch>
          </p:blipFill>
          <p:spPr>
            <a:xfrm>
              <a:off x="8586025" y="1822259"/>
              <a:ext cx="56718" cy="130759"/>
            </a:xfrm>
            <a:prstGeom prst="rect">
              <a:avLst/>
            </a:prstGeom>
          </p:spPr>
        </p:pic>
        <p:pic>
          <p:nvPicPr>
            <p:cNvPr id="250" name="object 250" descr=""/>
            <p:cNvPicPr/>
            <p:nvPr/>
          </p:nvPicPr>
          <p:blipFill>
            <a:blip r:embed="rId33" cstate="print"/>
            <a:stretch>
              <a:fillRect/>
            </a:stretch>
          </p:blipFill>
          <p:spPr>
            <a:xfrm>
              <a:off x="8134705" y="715263"/>
              <a:ext cx="455167" cy="198424"/>
            </a:xfrm>
            <a:prstGeom prst="rect">
              <a:avLst/>
            </a:prstGeom>
          </p:spPr>
        </p:pic>
        <p:sp>
          <p:nvSpPr>
            <p:cNvPr id="251" name="object 251" descr=""/>
            <p:cNvSpPr/>
            <p:nvPr/>
          </p:nvSpPr>
          <p:spPr>
            <a:xfrm>
              <a:off x="8588673" y="1870612"/>
              <a:ext cx="6350" cy="49530"/>
            </a:xfrm>
            <a:custGeom>
              <a:avLst/>
              <a:gdLst/>
              <a:ahLst/>
              <a:cxnLst/>
              <a:rect l="l" t="t" r="r" b="b"/>
              <a:pathLst>
                <a:path w="6350" h="49530">
                  <a:moveTo>
                    <a:pt x="0" y="0"/>
                  </a:moveTo>
                  <a:lnTo>
                    <a:pt x="0" y="48933"/>
                  </a:lnTo>
                  <a:lnTo>
                    <a:pt x="1265" y="47078"/>
                  </a:lnTo>
                  <a:lnTo>
                    <a:pt x="571" y="47078"/>
                  </a:lnTo>
                  <a:lnTo>
                    <a:pt x="571" y="27101"/>
                  </a:lnTo>
                  <a:lnTo>
                    <a:pt x="5886" y="27101"/>
                  </a:lnTo>
                  <a:lnTo>
                    <a:pt x="5885" y="24815"/>
                  </a:lnTo>
                  <a:lnTo>
                    <a:pt x="571" y="24815"/>
                  </a:lnTo>
                  <a:lnTo>
                    <a:pt x="571" y="2882"/>
                  </a:lnTo>
                  <a:lnTo>
                    <a:pt x="1189" y="2882"/>
                  </a:lnTo>
                  <a:lnTo>
                    <a:pt x="0" y="0"/>
                  </a:lnTo>
                  <a:close/>
                </a:path>
                <a:path w="6350" h="49530">
                  <a:moveTo>
                    <a:pt x="5886" y="27101"/>
                  </a:moveTo>
                  <a:lnTo>
                    <a:pt x="5308" y="27101"/>
                  </a:lnTo>
                  <a:lnTo>
                    <a:pt x="5196" y="40297"/>
                  </a:lnTo>
                  <a:lnTo>
                    <a:pt x="571" y="47078"/>
                  </a:lnTo>
                  <a:lnTo>
                    <a:pt x="1265" y="47078"/>
                  </a:lnTo>
                  <a:lnTo>
                    <a:pt x="5892" y="40297"/>
                  </a:lnTo>
                  <a:lnTo>
                    <a:pt x="5886" y="27101"/>
                  </a:lnTo>
                  <a:close/>
                </a:path>
                <a:path w="6350" h="49530">
                  <a:moveTo>
                    <a:pt x="1189" y="2882"/>
                  </a:moveTo>
                  <a:lnTo>
                    <a:pt x="571" y="2882"/>
                  </a:lnTo>
                  <a:lnTo>
                    <a:pt x="5235" y="14249"/>
                  </a:lnTo>
                  <a:lnTo>
                    <a:pt x="5308" y="24815"/>
                  </a:lnTo>
                  <a:lnTo>
                    <a:pt x="5885" y="24815"/>
                  </a:lnTo>
                  <a:lnTo>
                    <a:pt x="5880" y="14249"/>
                  </a:lnTo>
                  <a:lnTo>
                    <a:pt x="1189" y="2882"/>
                  </a:lnTo>
                  <a:close/>
                </a:path>
              </a:pathLst>
            </a:custGeom>
            <a:solidFill>
              <a:srgbClr val="5F0038"/>
            </a:solidFill>
          </p:spPr>
          <p:txBody>
            <a:bodyPr wrap="square" lIns="0" tIns="0" rIns="0" bIns="0" rtlCol="0"/>
            <a:lstStyle/>
            <a:p/>
          </p:txBody>
        </p:sp>
        <p:pic>
          <p:nvPicPr>
            <p:cNvPr id="252" name="object 252" descr=""/>
            <p:cNvPicPr/>
            <p:nvPr/>
          </p:nvPicPr>
          <p:blipFill>
            <a:blip r:embed="rId34" cstate="print"/>
            <a:stretch>
              <a:fillRect/>
            </a:stretch>
          </p:blipFill>
          <p:spPr>
            <a:xfrm>
              <a:off x="8589289" y="1825117"/>
              <a:ext cx="13144" cy="8877"/>
            </a:xfrm>
            <a:prstGeom prst="rect">
              <a:avLst/>
            </a:prstGeom>
          </p:spPr>
        </p:pic>
        <p:sp>
          <p:nvSpPr>
            <p:cNvPr id="253" name="object 253" descr=""/>
            <p:cNvSpPr/>
            <p:nvPr/>
          </p:nvSpPr>
          <p:spPr>
            <a:xfrm>
              <a:off x="8580955" y="1866195"/>
              <a:ext cx="7620" cy="5715"/>
            </a:xfrm>
            <a:custGeom>
              <a:avLst/>
              <a:gdLst/>
              <a:ahLst/>
              <a:cxnLst/>
              <a:rect l="l" t="t" r="r" b="b"/>
              <a:pathLst>
                <a:path w="7620" h="5714">
                  <a:moveTo>
                    <a:pt x="0" y="0"/>
                  </a:moveTo>
                  <a:lnTo>
                    <a:pt x="0" y="5270"/>
                  </a:lnTo>
                  <a:lnTo>
                    <a:pt x="7607" y="5270"/>
                  </a:lnTo>
                  <a:lnTo>
                    <a:pt x="7607" y="1054"/>
                  </a:lnTo>
                  <a:lnTo>
                    <a:pt x="0" y="0"/>
                  </a:lnTo>
                  <a:close/>
                </a:path>
              </a:pathLst>
            </a:custGeom>
            <a:solidFill>
              <a:srgbClr val="7C1956"/>
            </a:solidFill>
          </p:spPr>
          <p:txBody>
            <a:bodyPr wrap="square" lIns="0" tIns="0" rIns="0" bIns="0" rtlCol="0"/>
            <a:lstStyle/>
            <a:p/>
          </p:txBody>
        </p:sp>
        <p:pic>
          <p:nvPicPr>
            <p:cNvPr id="254" name="object 254" descr=""/>
            <p:cNvPicPr/>
            <p:nvPr/>
          </p:nvPicPr>
          <p:blipFill>
            <a:blip r:embed="rId35" cstate="print"/>
            <a:stretch>
              <a:fillRect/>
            </a:stretch>
          </p:blipFill>
          <p:spPr>
            <a:xfrm>
              <a:off x="8626601" y="1946224"/>
              <a:ext cx="11417" cy="6794"/>
            </a:xfrm>
            <a:prstGeom prst="rect">
              <a:avLst/>
            </a:prstGeom>
          </p:spPr>
        </p:pic>
        <p:pic>
          <p:nvPicPr>
            <p:cNvPr id="255" name="object 255" descr=""/>
            <p:cNvPicPr/>
            <p:nvPr/>
          </p:nvPicPr>
          <p:blipFill>
            <a:blip r:embed="rId36" cstate="print"/>
            <a:stretch>
              <a:fillRect/>
            </a:stretch>
          </p:blipFill>
          <p:spPr>
            <a:xfrm>
              <a:off x="8634488" y="1871802"/>
              <a:ext cx="5321" cy="46558"/>
            </a:xfrm>
            <a:prstGeom prst="rect">
              <a:avLst/>
            </a:prstGeom>
          </p:spPr>
        </p:pic>
        <p:sp>
          <p:nvSpPr>
            <p:cNvPr id="256" name="object 256" descr=""/>
            <p:cNvSpPr/>
            <p:nvPr/>
          </p:nvSpPr>
          <p:spPr>
            <a:xfrm>
              <a:off x="8634196" y="1870617"/>
              <a:ext cx="6350" cy="49530"/>
            </a:xfrm>
            <a:custGeom>
              <a:avLst/>
              <a:gdLst/>
              <a:ahLst/>
              <a:cxnLst/>
              <a:rect l="l" t="t" r="r" b="b"/>
              <a:pathLst>
                <a:path w="6350" h="49530">
                  <a:moveTo>
                    <a:pt x="5905" y="0"/>
                  </a:moveTo>
                  <a:lnTo>
                    <a:pt x="25" y="14249"/>
                  </a:lnTo>
                  <a:lnTo>
                    <a:pt x="0" y="40297"/>
                  </a:lnTo>
                  <a:lnTo>
                    <a:pt x="5905" y="48920"/>
                  </a:lnTo>
                  <a:lnTo>
                    <a:pt x="5905" y="47078"/>
                  </a:lnTo>
                  <a:lnTo>
                    <a:pt x="5333" y="47078"/>
                  </a:lnTo>
                  <a:lnTo>
                    <a:pt x="684" y="40297"/>
                  </a:lnTo>
                  <a:lnTo>
                    <a:pt x="571" y="27101"/>
                  </a:lnTo>
                  <a:lnTo>
                    <a:pt x="5905" y="27101"/>
                  </a:lnTo>
                  <a:lnTo>
                    <a:pt x="5905" y="24815"/>
                  </a:lnTo>
                  <a:lnTo>
                    <a:pt x="571" y="24815"/>
                  </a:lnTo>
                  <a:lnTo>
                    <a:pt x="639" y="14249"/>
                  </a:lnTo>
                  <a:lnTo>
                    <a:pt x="5333" y="2882"/>
                  </a:lnTo>
                  <a:lnTo>
                    <a:pt x="5905" y="2882"/>
                  </a:lnTo>
                  <a:lnTo>
                    <a:pt x="5905" y="0"/>
                  </a:lnTo>
                  <a:close/>
                </a:path>
                <a:path w="6350" h="49530">
                  <a:moveTo>
                    <a:pt x="5905" y="27101"/>
                  </a:moveTo>
                  <a:lnTo>
                    <a:pt x="5333" y="27101"/>
                  </a:lnTo>
                  <a:lnTo>
                    <a:pt x="5333" y="47078"/>
                  </a:lnTo>
                  <a:lnTo>
                    <a:pt x="5905" y="47078"/>
                  </a:lnTo>
                  <a:lnTo>
                    <a:pt x="5905" y="27101"/>
                  </a:lnTo>
                  <a:close/>
                </a:path>
                <a:path w="6350" h="49530">
                  <a:moveTo>
                    <a:pt x="5905" y="2882"/>
                  </a:moveTo>
                  <a:lnTo>
                    <a:pt x="5333" y="2882"/>
                  </a:lnTo>
                  <a:lnTo>
                    <a:pt x="5333" y="24815"/>
                  </a:lnTo>
                  <a:lnTo>
                    <a:pt x="5905" y="24815"/>
                  </a:lnTo>
                  <a:lnTo>
                    <a:pt x="5905" y="2882"/>
                  </a:lnTo>
                  <a:close/>
                </a:path>
              </a:pathLst>
            </a:custGeom>
            <a:solidFill>
              <a:srgbClr val="5F0038"/>
            </a:solidFill>
          </p:spPr>
          <p:txBody>
            <a:bodyPr wrap="square" lIns="0" tIns="0" rIns="0" bIns="0" rtlCol="0"/>
            <a:lstStyle/>
            <a:p/>
          </p:txBody>
        </p:sp>
        <p:pic>
          <p:nvPicPr>
            <p:cNvPr id="257" name="object 257" descr=""/>
            <p:cNvPicPr/>
            <p:nvPr/>
          </p:nvPicPr>
          <p:blipFill>
            <a:blip r:embed="rId37" cstate="print"/>
            <a:stretch>
              <a:fillRect/>
            </a:stretch>
          </p:blipFill>
          <p:spPr>
            <a:xfrm>
              <a:off x="8626322" y="1825117"/>
              <a:ext cx="13144" cy="8877"/>
            </a:xfrm>
            <a:prstGeom prst="rect">
              <a:avLst/>
            </a:prstGeom>
          </p:spPr>
        </p:pic>
        <p:sp>
          <p:nvSpPr>
            <p:cNvPr id="258" name="object 258" descr=""/>
            <p:cNvSpPr/>
            <p:nvPr/>
          </p:nvSpPr>
          <p:spPr>
            <a:xfrm>
              <a:off x="8640216" y="1866195"/>
              <a:ext cx="7620" cy="5715"/>
            </a:xfrm>
            <a:custGeom>
              <a:avLst/>
              <a:gdLst/>
              <a:ahLst/>
              <a:cxnLst/>
              <a:rect l="l" t="t" r="r" b="b"/>
              <a:pathLst>
                <a:path w="7620" h="5714">
                  <a:moveTo>
                    <a:pt x="7594" y="0"/>
                  </a:moveTo>
                  <a:lnTo>
                    <a:pt x="0" y="1054"/>
                  </a:lnTo>
                  <a:lnTo>
                    <a:pt x="0" y="5270"/>
                  </a:lnTo>
                  <a:lnTo>
                    <a:pt x="7594" y="5270"/>
                  </a:lnTo>
                  <a:lnTo>
                    <a:pt x="7594" y="0"/>
                  </a:lnTo>
                  <a:close/>
                </a:path>
              </a:pathLst>
            </a:custGeom>
            <a:solidFill>
              <a:srgbClr val="7C1956"/>
            </a:solidFill>
          </p:spPr>
          <p:txBody>
            <a:bodyPr wrap="square" lIns="0" tIns="0" rIns="0" bIns="0" rtlCol="0"/>
            <a:lstStyle/>
            <a:p/>
          </p:txBody>
        </p:sp>
        <p:sp>
          <p:nvSpPr>
            <p:cNvPr id="259" name="object 259" descr=""/>
            <p:cNvSpPr/>
            <p:nvPr/>
          </p:nvSpPr>
          <p:spPr>
            <a:xfrm>
              <a:off x="8367484" y="778065"/>
              <a:ext cx="257810" cy="1048385"/>
            </a:xfrm>
            <a:custGeom>
              <a:avLst/>
              <a:gdLst/>
              <a:ahLst/>
              <a:cxnLst/>
              <a:rect l="l" t="t" r="r" b="b"/>
              <a:pathLst>
                <a:path w="257809" h="1048385">
                  <a:moveTo>
                    <a:pt x="47155" y="14909"/>
                  </a:moveTo>
                  <a:lnTo>
                    <a:pt x="46266" y="13868"/>
                  </a:lnTo>
                  <a:lnTo>
                    <a:pt x="45529" y="13004"/>
                  </a:lnTo>
                  <a:lnTo>
                    <a:pt x="45529" y="13868"/>
                  </a:lnTo>
                  <a:lnTo>
                    <a:pt x="26263" y="8547"/>
                  </a:lnTo>
                  <a:lnTo>
                    <a:pt x="26428" y="7924"/>
                  </a:lnTo>
                  <a:lnTo>
                    <a:pt x="27533" y="3962"/>
                  </a:lnTo>
                  <a:lnTo>
                    <a:pt x="40093" y="7429"/>
                  </a:lnTo>
                  <a:lnTo>
                    <a:pt x="45529" y="13868"/>
                  </a:lnTo>
                  <a:lnTo>
                    <a:pt x="45529" y="13004"/>
                  </a:lnTo>
                  <a:lnTo>
                    <a:pt x="40411" y="6921"/>
                  </a:lnTo>
                  <a:lnTo>
                    <a:pt x="29667" y="3962"/>
                  </a:lnTo>
                  <a:lnTo>
                    <a:pt x="25336" y="2781"/>
                  </a:lnTo>
                  <a:lnTo>
                    <a:pt x="25336" y="3352"/>
                  </a:lnTo>
                  <a:lnTo>
                    <a:pt x="24066" y="7924"/>
                  </a:lnTo>
                  <a:lnTo>
                    <a:pt x="2933" y="2082"/>
                  </a:lnTo>
                  <a:lnTo>
                    <a:pt x="15316" y="584"/>
                  </a:lnTo>
                  <a:lnTo>
                    <a:pt x="25336" y="3352"/>
                  </a:lnTo>
                  <a:lnTo>
                    <a:pt x="25336" y="2781"/>
                  </a:lnTo>
                  <a:lnTo>
                    <a:pt x="17411" y="584"/>
                  </a:lnTo>
                  <a:lnTo>
                    <a:pt x="15303" y="0"/>
                  </a:lnTo>
                  <a:lnTo>
                    <a:pt x="0" y="1866"/>
                  </a:lnTo>
                  <a:lnTo>
                    <a:pt x="47155" y="14909"/>
                  </a:lnTo>
                  <a:close/>
                </a:path>
                <a:path w="257809" h="1048385">
                  <a:moveTo>
                    <a:pt x="257594" y="1046581"/>
                  </a:moveTo>
                  <a:lnTo>
                    <a:pt x="257124" y="1046111"/>
                  </a:lnTo>
                  <a:lnTo>
                    <a:pt x="237375" y="1046111"/>
                  </a:lnTo>
                  <a:lnTo>
                    <a:pt x="236905" y="1046581"/>
                  </a:lnTo>
                  <a:lnTo>
                    <a:pt x="236905" y="1047750"/>
                  </a:lnTo>
                  <a:lnTo>
                    <a:pt x="237375" y="1048219"/>
                  </a:lnTo>
                  <a:lnTo>
                    <a:pt x="257124" y="1048219"/>
                  </a:lnTo>
                  <a:lnTo>
                    <a:pt x="257594" y="1047750"/>
                  </a:lnTo>
                  <a:lnTo>
                    <a:pt x="257594" y="1047165"/>
                  </a:lnTo>
                  <a:lnTo>
                    <a:pt x="257594" y="1046581"/>
                  </a:lnTo>
                  <a:close/>
                </a:path>
              </a:pathLst>
            </a:custGeom>
            <a:solidFill>
              <a:srgbClr val="5F0038"/>
            </a:solidFill>
          </p:spPr>
          <p:txBody>
            <a:bodyPr wrap="square" lIns="0" tIns="0" rIns="0" bIns="0" rtlCol="0"/>
            <a:lstStyle/>
            <a:p/>
          </p:txBody>
        </p:sp>
        <p:pic>
          <p:nvPicPr>
            <p:cNvPr id="260" name="object 260" descr=""/>
            <p:cNvPicPr/>
            <p:nvPr/>
          </p:nvPicPr>
          <p:blipFill>
            <a:blip r:embed="rId34" cstate="print"/>
            <a:stretch>
              <a:fillRect/>
            </a:stretch>
          </p:blipFill>
          <p:spPr>
            <a:xfrm>
              <a:off x="8324710" y="754532"/>
              <a:ext cx="8280" cy="12928"/>
            </a:xfrm>
            <a:prstGeom prst="rect">
              <a:avLst/>
            </a:prstGeom>
          </p:spPr>
        </p:pic>
        <p:sp>
          <p:nvSpPr>
            <p:cNvPr id="261" name="object 261" descr=""/>
            <p:cNvSpPr/>
            <p:nvPr/>
          </p:nvSpPr>
          <p:spPr>
            <a:xfrm>
              <a:off x="8361165" y="779135"/>
              <a:ext cx="7620" cy="8890"/>
            </a:xfrm>
            <a:custGeom>
              <a:avLst/>
              <a:gdLst/>
              <a:ahLst/>
              <a:cxnLst/>
              <a:rect l="l" t="t" r="r" b="b"/>
              <a:pathLst>
                <a:path w="7620" h="8890">
                  <a:moveTo>
                    <a:pt x="3035" y="0"/>
                  </a:moveTo>
                  <a:lnTo>
                    <a:pt x="0" y="7048"/>
                  </a:lnTo>
                  <a:lnTo>
                    <a:pt x="5079" y="8458"/>
                  </a:lnTo>
                  <a:lnTo>
                    <a:pt x="7111" y="1130"/>
                  </a:lnTo>
                  <a:lnTo>
                    <a:pt x="3035" y="0"/>
                  </a:lnTo>
                  <a:close/>
                </a:path>
              </a:pathLst>
            </a:custGeom>
            <a:solidFill>
              <a:srgbClr val="7C1956"/>
            </a:solidFill>
          </p:spPr>
          <p:txBody>
            <a:bodyPr wrap="square" lIns="0" tIns="0" rIns="0" bIns="0" rtlCol="0"/>
            <a:lstStyle/>
            <a:p/>
          </p:txBody>
        </p:sp>
        <p:pic>
          <p:nvPicPr>
            <p:cNvPr id="262" name="object 262" descr=""/>
            <p:cNvPicPr/>
            <p:nvPr/>
          </p:nvPicPr>
          <p:blipFill>
            <a:blip r:embed="rId38" cstate="print"/>
            <a:stretch>
              <a:fillRect/>
            </a:stretch>
          </p:blipFill>
          <p:spPr>
            <a:xfrm>
              <a:off x="8452764" y="752906"/>
              <a:ext cx="6210" cy="12293"/>
            </a:xfrm>
            <a:prstGeom prst="rect">
              <a:avLst/>
            </a:prstGeom>
          </p:spPr>
        </p:pic>
        <p:pic>
          <p:nvPicPr>
            <p:cNvPr id="263" name="object 263" descr=""/>
            <p:cNvPicPr/>
            <p:nvPr/>
          </p:nvPicPr>
          <p:blipFill>
            <a:blip r:embed="rId39" cstate="print"/>
            <a:stretch>
              <a:fillRect/>
            </a:stretch>
          </p:blipFill>
          <p:spPr>
            <a:xfrm>
              <a:off x="8382253" y="730948"/>
              <a:ext cx="44869" cy="15468"/>
            </a:xfrm>
            <a:prstGeom prst="rect">
              <a:avLst/>
            </a:prstGeom>
          </p:spPr>
        </p:pic>
        <p:sp>
          <p:nvSpPr>
            <p:cNvPr id="264" name="object 264" descr=""/>
            <p:cNvSpPr/>
            <p:nvPr/>
          </p:nvSpPr>
          <p:spPr>
            <a:xfrm>
              <a:off x="8381193" y="730363"/>
              <a:ext cx="47625" cy="16510"/>
            </a:xfrm>
            <a:custGeom>
              <a:avLst/>
              <a:gdLst/>
              <a:ahLst/>
              <a:cxnLst/>
              <a:rect l="l" t="t" r="r" b="b"/>
              <a:pathLst>
                <a:path w="47625" h="16509">
                  <a:moveTo>
                    <a:pt x="0" y="0"/>
                  </a:moveTo>
                  <a:lnTo>
                    <a:pt x="12166" y="9448"/>
                  </a:lnTo>
                  <a:lnTo>
                    <a:pt x="37261" y="16421"/>
                  </a:lnTo>
                  <a:lnTo>
                    <a:pt x="39047" y="15811"/>
                  </a:lnTo>
                  <a:lnTo>
                    <a:pt x="37249" y="15811"/>
                  </a:lnTo>
                  <a:lnTo>
                    <a:pt x="24701" y="12344"/>
                  </a:lnTo>
                  <a:lnTo>
                    <a:pt x="24865" y="11747"/>
                  </a:lnTo>
                  <a:lnTo>
                    <a:pt x="22491" y="11747"/>
                  </a:lnTo>
                  <a:lnTo>
                    <a:pt x="12471" y="8978"/>
                  </a:lnTo>
                  <a:lnTo>
                    <a:pt x="2616" y="1320"/>
                  </a:lnTo>
                  <a:lnTo>
                    <a:pt x="4775" y="1320"/>
                  </a:lnTo>
                  <a:lnTo>
                    <a:pt x="0" y="0"/>
                  </a:lnTo>
                  <a:close/>
                </a:path>
                <a:path w="47625" h="16509">
                  <a:moveTo>
                    <a:pt x="28100" y="7772"/>
                  </a:moveTo>
                  <a:lnTo>
                    <a:pt x="25958" y="7772"/>
                  </a:lnTo>
                  <a:lnTo>
                    <a:pt x="45212" y="13106"/>
                  </a:lnTo>
                  <a:lnTo>
                    <a:pt x="37249" y="15811"/>
                  </a:lnTo>
                  <a:lnTo>
                    <a:pt x="39047" y="15811"/>
                  </a:lnTo>
                  <a:lnTo>
                    <a:pt x="47155" y="13042"/>
                  </a:lnTo>
                  <a:lnTo>
                    <a:pt x="28100" y="7772"/>
                  </a:lnTo>
                  <a:close/>
                </a:path>
                <a:path w="47625" h="16509">
                  <a:moveTo>
                    <a:pt x="4775" y="1320"/>
                  </a:moveTo>
                  <a:lnTo>
                    <a:pt x="2616" y="1320"/>
                  </a:lnTo>
                  <a:lnTo>
                    <a:pt x="23761" y="7162"/>
                  </a:lnTo>
                  <a:lnTo>
                    <a:pt x="22491" y="11747"/>
                  </a:lnTo>
                  <a:lnTo>
                    <a:pt x="24865" y="11747"/>
                  </a:lnTo>
                  <a:lnTo>
                    <a:pt x="25958" y="7772"/>
                  </a:lnTo>
                  <a:lnTo>
                    <a:pt x="28100" y="7772"/>
                  </a:lnTo>
                  <a:lnTo>
                    <a:pt x="4775" y="1320"/>
                  </a:lnTo>
                  <a:close/>
                </a:path>
              </a:pathLst>
            </a:custGeom>
            <a:solidFill>
              <a:srgbClr val="5F0038"/>
            </a:solidFill>
          </p:spPr>
          <p:txBody>
            <a:bodyPr wrap="square" lIns="0" tIns="0" rIns="0" bIns="0" rtlCol="0"/>
            <a:lstStyle/>
            <a:p/>
          </p:txBody>
        </p:sp>
        <p:pic>
          <p:nvPicPr>
            <p:cNvPr id="265" name="object 265" descr=""/>
            <p:cNvPicPr/>
            <p:nvPr/>
          </p:nvPicPr>
          <p:blipFill>
            <a:blip r:embed="rId34" cstate="print"/>
            <a:stretch>
              <a:fillRect/>
            </a:stretch>
          </p:blipFill>
          <p:spPr>
            <a:xfrm>
              <a:off x="8333663" y="722553"/>
              <a:ext cx="11429" cy="9588"/>
            </a:xfrm>
            <a:prstGeom prst="rect">
              <a:avLst/>
            </a:prstGeom>
          </p:spPr>
        </p:pic>
        <p:sp>
          <p:nvSpPr>
            <p:cNvPr id="266" name="object 266" descr=""/>
            <p:cNvSpPr/>
            <p:nvPr/>
          </p:nvSpPr>
          <p:spPr>
            <a:xfrm>
              <a:off x="8377966" y="721746"/>
              <a:ext cx="6350" cy="8890"/>
            </a:xfrm>
            <a:custGeom>
              <a:avLst/>
              <a:gdLst/>
              <a:ahLst/>
              <a:cxnLst/>
              <a:rect l="l" t="t" r="r" b="b"/>
              <a:pathLst>
                <a:path w="6350" h="8890">
                  <a:moveTo>
                    <a:pt x="1003" y="0"/>
                  </a:moveTo>
                  <a:lnTo>
                    <a:pt x="0" y="7607"/>
                  </a:lnTo>
                  <a:lnTo>
                    <a:pt x="4064" y="8737"/>
                  </a:lnTo>
                  <a:lnTo>
                    <a:pt x="6096" y="1409"/>
                  </a:lnTo>
                  <a:lnTo>
                    <a:pt x="1003" y="0"/>
                  </a:lnTo>
                  <a:close/>
                </a:path>
              </a:pathLst>
            </a:custGeom>
            <a:solidFill>
              <a:srgbClr val="7C1956"/>
            </a:solidFill>
          </p:spPr>
          <p:txBody>
            <a:bodyPr wrap="square" lIns="0" tIns="0" rIns="0" bIns="0" rtlCol="0"/>
            <a:lstStyle/>
            <a:p/>
          </p:txBody>
        </p:sp>
        <p:sp>
          <p:nvSpPr>
            <p:cNvPr id="267" name="object 267" descr=""/>
            <p:cNvSpPr/>
            <p:nvPr/>
          </p:nvSpPr>
          <p:spPr>
            <a:xfrm>
              <a:off x="8327035" y="732576"/>
              <a:ext cx="7620" cy="20320"/>
            </a:xfrm>
            <a:custGeom>
              <a:avLst/>
              <a:gdLst/>
              <a:ahLst/>
              <a:cxnLst/>
              <a:rect l="l" t="t" r="r" b="b"/>
              <a:pathLst>
                <a:path w="7620" h="20320">
                  <a:moveTo>
                    <a:pt x="5842" y="0"/>
                  </a:moveTo>
                  <a:lnTo>
                    <a:pt x="5257" y="330"/>
                  </a:lnTo>
                  <a:lnTo>
                    <a:pt x="0" y="19367"/>
                  </a:lnTo>
                  <a:lnTo>
                    <a:pt x="330" y="19939"/>
                  </a:lnTo>
                  <a:lnTo>
                    <a:pt x="1447" y="20256"/>
                  </a:lnTo>
                  <a:lnTo>
                    <a:pt x="2032" y="19926"/>
                  </a:lnTo>
                  <a:lnTo>
                    <a:pt x="7289" y="889"/>
                  </a:lnTo>
                  <a:lnTo>
                    <a:pt x="6972" y="304"/>
                  </a:lnTo>
                  <a:lnTo>
                    <a:pt x="6400" y="152"/>
                  </a:lnTo>
                  <a:lnTo>
                    <a:pt x="5842" y="0"/>
                  </a:lnTo>
                  <a:close/>
                </a:path>
              </a:pathLst>
            </a:custGeom>
            <a:solidFill>
              <a:srgbClr val="5F0038"/>
            </a:solidFill>
          </p:spPr>
          <p:txBody>
            <a:bodyPr wrap="square" lIns="0" tIns="0" rIns="0" bIns="0" rtlCol="0"/>
            <a:lstStyle/>
            <a:p/>
          </p:txBody>
        </p:sp>
        <p:pic>
          <p:nvPicPr>
            <p:cNvPr id="268" name="object 268" descr=""/>
            <p:cNvPicPr/>
            <p:nvPr/>
          </p:nvPicPr>
          <p:blipFill>
            <a:blip r:embed="rId40" cstate="print"/>
            <a:stretch>
              <a:fillRect/>
            </a:stretch>
          </p:blipFill>
          <p:spPr>
            <a:xfrm>
              <a:off x="8493805" y="795794"/>
              <a:ext cx="112921" cy="125933"/>
            </a:xfrm>
            <a:prstGeom prst="rect">
              <a:avLst/>
            </a:prstGeom>
          </p:spPr>
        </p:pic>
        <p:pic>
          <p:nvPicPr>
            <p:cNvPr id="269" name="object 269" descr=""/>
            <p:cNvPicPr/>
            <p:nvPr/>
          </p:nvPicPr>
          <p:blipFill>
            <a:blip r:embed="rId41" cstate="print"/>
            <a:stretch>
              <a:fillRect/>
            </a:stretch>
          </p:blipFill>
          <p:spPr>
            <a:xfrm>
              <a:off x="8518003" y="826287"/>
              <a:ext cx="76276" cy="95084"/>
            </a:xfrm>
            <a:prstGeom prst="rect">
              <a:avLst/>
            </a:prstGeom>
          </p:spPr>
        </p:pic>
        <p:sp>
          <p:nvSpPr>
            <p:cNvPr id="270" name="object 270" descr=""/>
            <p:cNvSpPr/>
            <p:nvPr/>
          </p:nvSpPr>
          <p:spPr>
            <a:xfrm>
              <a:off x="8518678" y="860211"/>
              <a:ext cx="31115" cy="38735"/>
            </a:xfrm>
            <a:custGeom>
              <a:avLst/>
              <a:gdLst/>
              <a:ahLst/>
              <a:cxnLst/>
              <a:rect l="l" t="t" r="r" b="b"/>
              <a:pathLst>
                <a:path w="31115" h="38734">
                  <a:moveTo>
                    <a:pt x="0" y="0"/>
                  </a:moveTo>
                  <a:lnTo>
                    <a:pt x="30505" y="38239"/>
                  </a:lnTo>
                  <a:lnTo>
                    <a:pt x="30373" y="36436"/>
                  </a:lnTo>
                  <a:lnTo>
                    <a:pt x="29806" y="36436"/>
                  </a:lnTo>
                  <a:lnTo>
                    <a:pt x="17335" y="20827"/>
                  </a:lnTo>
                  <a:lnTo>
                    <a:pt x="19587" y="19037"/>
                  </a:lnTo>
                  <a:lnTo>
                    <a:pt x="15913" y="19037"/>
                  </a:lnTo>
                  <a:lnTo>
                    <a:pt x="2235" y="1892"/>
                  </a:lnTo>
                  <a:lnTo>
                    <a:pt x="3408" y="1892"/>
                  </a:lnTo>
                  <a:lnTo>
                    <a:pt x="0" y="0"/>
                  </a:lnTo>
                  <a:close/>
                </a:path>
                <a:path w="31115" h="38734">
                  <a:moveTo>
                    <a:pt x="21786" y="17868"/>
                  </a:moveTo>
                  <a:lnTo>
                    <a:pt x="21056" y="17868"/>
                  </a:lnTo>
                  <a:lnTo>
                    <a:pt x="29184" y="28041"/>
                  </a:lnTo>
                  <a:lnTo>
                    <a:pt x="29806" y="36436"/>
                  </a:lnTo>
                  <a:lnTo>
                    <a:pt x="30373" y="36436"/>
                  </a:lnTo>
                  <a:lnTo>
                    <a:pt x="29743" y="27812"/>
                  </a:lnTo>
                  <a:lnTo>
                    <a:pt x="21786" y="17868"/>
                  </a:lnTo>
                  <a:close/>
                </a:path>
                <a:path w="31115" h="38734">
                  <a:moveTo>
                    <a:pt x="3408" y="1892"/>
                  </a:moveTo>
                  <a:lnTo>
                    <a:pt x="2235" y="1892"/>
                  </a:lnTo>
                  <a:lnTo>
                    <a:pt x="13144" y="7950"/>
                  </a:lnTo>
                  <a:lnTo>
                    <a:pt x="19634" y="16078"/>
                  </a:lnTo>
                  <a:lnTo>
                    <a:pt x="15913" y="19037"/>
                  </a:lnTo>
                  <a:lnTo>
                    <a:pt x="19587" y="19037"/>
                  </a:lnTo>
                  <a:lnTo>
                    <a:pt x="21056" y="17868"/>
                  </a:lnTo>
                  <a:lnTo>
                    <a:pt x="21786" y="17868"/>
                  </a:lnTo>
                  <a:lnTo>
                    <a:pt x="13474" y="7480"/>
                  </a:lnTo>
                  <a:lnTo>
                    <a:pt x="3408" y="1892"/>
                  </a:lnTo>
                  <a:close/>
                </a:path>
              </a:pathLst>
            </a:custGeom>
            <a:solidFill>
              <a:srgbClr val="5F0038"/>
            </a:solidFill>
          </p:spPr>
          <p:txBody>
            <a:bodyPr wrap="square" lIns="0" tIns="0" rIns="0" bIns="0" rtlCol="0"/>
            <a:lstStyle/>
            <a:p/>
          </p:txBody>
        </p:sp>
        <p:pic>
          <p:nvPicPr>
            <p:cNvPr id="271" name="object 271" descr=""/>
            <p:cNvPicPr/>
            <p:nvPr/>
          </p:nvPicPr>
          <p:blipFill>
            <a:blip r:embed="rId34" cstate="print"/>
            <a:stretch>
              <a:fillRect/>
            </a:stretch>
          </p:blipFill>
          <p:spPr>
            <a:xfrm>
              <a:off x="8491373" y="816064"/>
              <a:ext cx="11163" cy="13652"/>
            </a:xfrm>
            <a:prstGeom prst="rect">
              <a:avLst/>
            </a:prstGeom>
          </p:spPr>
        </p:pic>
        <p:sp>
          <p:nvSpPr>
            <p:cNvPr id="272" name="object 272" descr=""/>
            <p:cNvSpPr/>
            <p:nvPr/>
          </p:nvSpPr>
          <p:spPr>
            <a:xfrm>
              <a:off x="8509878" y="857651"/>
              <a:ext cx="9525" cy="8255"/>
            </a:xfrm>
            <a:custGeom>
              <a:avLst/>
              <a:gdLst/>
              <a:ahLst/>
              <a:cxnLst/>
              <a:rect l="l" t="t" r="r" b="b"/>
              <a:pathLst>
                <a:path w="9525" h="8255">
                  <a:moveTo>
                    <a:pt x="6604" y="0"/>
                  </a:moveTo>
                  <a:lnTo>
                    <a:pt x="0" y="3911"/>
                  </a:lnTo>
                  <a:lnTo>
                    <a:pt x="3289" y="8039"/>
                  </a:lnTo>
                  <a:lnTo>
                    <a:pt x="9232" y="3289"/>
                  </a:lnTo>
                  <a:lnTo>
                    <a:pt x="6604" y="0"/>
                  </a:lnTo>
                  <a:close/>
                </a:path>
              </a:pathLst>
            </a:custGeom>
            <a:solidFill>
              <a:srgbClr val="7C1956"/>
            </a:solidFill>
          </p:spPr>
          <p:txBody>
            <a:bodyPr wrap="square" lIns="0" tIns="0" rIns="0" bIns="0" rtlCol="0"/>
            <a:lstStyle/>
            <a:p/>
          </p:txBody>
        </p:sp>
        <p:pic>
          <p:nvPicPr>
            <p:cNvPr id="273" name="object 273" descr=""/>
            <p:cNvPicPr/>
            <p:nvPr/>
          </p:nvPicPr>
          <p:blipFill>
            <a:blip r:embed="rId42" cstate="print"/>
            <a:stretch>
              <a:fillRect/>
            </a:stretch>
          </p:blipFill>
          <p:spPr>
            <a:xfrm>
              <a:off x="8559380" y="829246"/>
              <a:ext cx="29032" cy="36398"/>
            </a:xfrm>
            <a:prstGeom prst="rect">
              <a:avLst/>
            </a:prstGeom>
          </p:spPr>
        </p:pic>
        <p:sp>
          <p:nvSpPr>
            <p:cNvPr id="274" name="object 274" descr=""/>
            <p:cNvSpPr/>
            <p:nvPr/>
          </p:nvSpPr>
          <p:spPr>
            <a:xfrm>
              <a:off x="8558872" y="828145"/>
              <a:ext cx="31115" cy="38735"/>
            </a:xfrm>
            <a:custGeom>
              <a:avLst/>
              <a:gdLst/>
              <a:ahLst/>
              <a:cxnLst/>
              <a:rect l="l" t="t" r="r" b="b"/>
              <a:pathLst>
                <a:path w="31115" h="38734">
                  <a:moveTo>
                    <a:pt x="0" y="0"/>
                  </a:moveTo>
                  <a:lnTo>
                    <a:pt x="4292" y="14795"/>
                  </a:lnTo>
                  <a:lnTo>
                    <a:pt x="20523" y="35166"/>
                  </a:lnTo>
                  <a:lnTo>
                    <a:pt x="30505" y="38239"/>
                  </a:lnTo>
                  <a:lnTo>
                    <a:pt x="29634" y="37147"/>
                  </a:lnTo>
                  <a:lnTo>
                    <a:pt x="28917" y="37147"/>
                  </a:lnTo>
                  <a:lnTo>
                    <a:pt x="20866" y="34670"/>
                  </a:lnTo>
                  <a:lnTo>
                    <a:pt x="12738" y="24498"/>
                  </a:lnTo>
                  <a:lnTo>
                    <a:pt x="14982" y="22707"/>
                  </a:lnTo>
                  <a:lnTo>
                    <a:pt x="11315" y="22707"/>
                  </a:lnTo>
                  <a:lnTo>
                    <a:pt x="4825" y="14579"/>
                  </a:lnTo>
                  <a:lnTo>
                    <a:pt x="1346" y="2603"/>
                  </a:lnTo>
                  <a:lnTo>
                    <a:pt x="2076" y="2603"/>
                  </a:lnTo>
                  <a:lnTo>
                    <a:pt x="0" y="0"/>
                  </a:lnTo>
                  <a:close/>
                </a:path>
                <a:path w="31115" h="38734">
                  <a:moveTo>
                    <a:pt x="17182" y="21539"/>
                  </a:moveTo>
                  <a:lnTo>
                    <a:pt x="16446" y="21539"/>
                  </a:lnTo>
                  <a:lnTo>
                    <a:pt x="28917" y="37147"/>
                  </a:lnTo>
                  <a:lnTo>
                    <a:pt x="29634" y="37147"/>
                  </a:lnTo>
                  <a:lnTo>
                    <a:pt x="17182" y="21539"/>
                  </a:lnTo>
                  <a:close/>
                </a:path>
                <a:path w="31115" h="38734">
                  <a:moveTo>
                    <a:pt x="2076" y="2603"/>
                  </a:moveTo>
                  <a:lnTo>
                    <a:pt x="1346" y="2603"/>
                  </a:lnTo>
                  <a:lnTo>
                    <a:pt x="15024" y="19748"/>
                  </a:lnTo>
                  <a:lnTo>
                    <a:pt x="11315" y="22707"/>
                  </a:lnTo>
                  <a:lnTo>
                    <a:pt x="14982" y="22707"/>
                  </a:lnTo>
                  <a:lnTo>
                    <a:pt x="16446" y="21539"/>
                  </a:lnTo>
                  <a:lnTo>
                    <a:pt x="17182" y="21539"/>
                  </a:lnTo>
                  <a:lnTo>
                    <a:pt x="2076" y="2603"/>
                  </a:lnTo>
                  <a:close/>
                </a:path>
              </a:pathLst>
            </a:custGeom>
            <a:solidFill>
              <a:srgbClr val="5F0038"/>
            </a:solidFill>
          </p:spPr>
          <p:txBody>
            <a:bodyPr wrap="square" lIns="0" tIns="0" rIns="0" bIns="0" rtlCol="0"/>
            <a:lstStyle/>
            <a:p/>
          </p:txBody>
        </p:sp>
        <p:pic>
          <p:nvPicPr>
            <p:cNvPr id="275" name="object 275" descr=""/>
            <p:cNvPicPr/>
            <p:nvPr/>
          </p:nvPicPr>
          <p:blipFill>
            <a:blip r:embed="rId35" cstate="print"/>
            <a:stretch>
              <a:fillRect/>
            </a:stretch>
          </p:blipFill>
          <p:spPr>
            <a:xfrm>
              <a:off x="8519731" y="797916"/>
              <a:ext cx="13957" cy="5105"/>
            </a:xfrm>
            <a:prstGeom prst="rect">
              <a:avLst/>
            </a:prstGeom>
          </p:spPr>
        </p:pic>
        <p:sp>
          <p:nvSpPr>
            <p:cNvPr id="276" name="object 276" descr=""/>
            <p:cNvSpPr/>
            <p:nvPr/>
          </p:nvSpPr>
          <p:spPr>
            <a:xfrm>
              <a:off x="8556854" y="819863"/>
              <a:ext cx="8890" cy="8890"/>
            </a:xfrm>
            <a:custGeom>
              <a:avLst/>
              <a:gdLst/>
              <a:ahLst/>
              <a:cxnLst/>
              <a:rect l="l" t="t" r="r" b="b"/>
              <a:pathLst>
                <a:path w="8890" h="8890">
                  <a:moveTo>
                    <a:pt x="5283" y="0"/>
                  </a:moveTo>
                  <a:lnTo>
                    <a:pt x="0" y="5562"/>
                  </a:lnTo>
                  <a:lnTo>
                    <a:pt x="2628" y="8864"/>
                  </a:lnTo>
                  <a:lnTo>
                    <a:pt x="8572" y="4127"/>
                  </a:lnTo>
                  <a:lnTo>
                    <a:pt x="5283" y="0"/>
                  </a:lnTo>
                  <a:close/>
                </a:path>
              </a:pathLst>
            </a:custGeom>
            <a:solidFill>
              <a:srgbClr val="7C1956"/>
            </a:solidFill>
          </p:spPr>
          <p:txBody>
            <a:bodyPr wrap="square" lIns="0" tIns="0" rIns="0" bIns="0" rtlCol="0"/>
            <a:lstStyle/>
            <a:p/>
          </p:txBody>
        </p:sp>
        <p:sp>
          <p:nvSpPr>
            <p:cNvPr id="277" name="object 277" descr=""/>
            <p:cNvSpPr/>
            <p:nvPr/>
          </p:nvSpPr>
          <p:spPr>
            <a:xfrm>
              <a:off x="8502290" y="801480"/>
              <a:ext cx="17145" cy="13970"/>
            </a:xfrm>
            <a:custGeom>
              <a:avLst/>
              <a:gdLst/>
              <a:ahLst/>
              <a:cxnLst/>
              <a:rect l="l" t="t" r="r" b="b"/>
              <a:pathLst>
                <a:path w="17145" h="13969">
                  <a:moveTo>
                    <a:pt x="15506" y="0"/>
                  </a:moveTo>
                  <a:lnTo>
                    <a:pt x="76" y="12331"/>
                  </a:lnTo>
                  <a:lnTo>
                    <a:pt x="0" y="12979"/>
                  </a:lnTo>
                  <a:lnTo>
                    <a:pt x="723" y="13893"/>
                  </a:lnTo>
                  <a:lnTo>
                    <a:pt x="1384" y="13969"/>
                  </a:lnTo>
                  <a:lnTo>
                    <a:pt x="16827" y="1650"/>
                  </a:lnTo>
                  <a:lnTo>
                    <a:pt x="16903" y="990"/>
                  </a:lnTo>
                  <a:lnTo>
                    <a:pt x="16535" y="533"/>
                  </a:lnTo>
                  <a:lnTo>
                    <a:pt x="16179" y="76"/>
                  </a:lnTo>
                  <a:lnTo>
                    <a:pt x="15506" y="0"/>
                  </a:lnTo>
                  <a:close/>
                </a:path>
              </a:pathLst>
            </a:custGeom>
            <a:solidFill>
              <a:srgbClr val="5F0038"/>
            </a:solidFill>
          </p:spPr>
          <p:txBody>
            <a:bodyPr wrap="square" lIns="0" tIns="0" rIns="0" bIns="0" rtlCol="0"/>
            <a:lstStyle/>
            <a:p/>
          </p:txBody>
        </p:sp>
        <p:pic>
          <p:nvPicPr>
            <p:cNvPr id="278" name="object 278" descr=""/>
            <p:cNvPicPr/>
            <p:nvPr/>
          </p:nvPicPr>
          <p:blipFill>
            <a:blip r:embed="rId43" cstate="print"/>
            <a:stretch>
              <a:fillRect/>
            </a:stretch>
          </p:blipFill>
          <p:spPr>
            <a:xfrm>
              <a:off x="8561590" y="889685"/>
              <a:ext cx="90601" cy="932637"/>
            </a:xfrm>
            <a:prstGeom prst="rect">
              <a:avLst/>
            </a:prstGeom>
          </p:spPr>
        </p:pic>
        <p:sp>
          <p:nvSpPr>
            <p:cNvPr id="279" name="object 279" descr=""/>
            <p:cNvSpPr/>
            <p:nvPr/>
          </p:nvSpPr>
          <p:spPr>
            <a:xfrm>
              <a:off x="8588673" y="1212587"/>
              <a:ext cx="6350" cy="49530"/>
            </a:xfrm>
            <a:custGeom>
              <a:avLst/>
              <a:gdLst/>
              <a:ahLst/>
              <a:cxnLst/>
              <a:rect l="l" t="t" r="r" b="b"/>
              <a:pathLst>
                <a:path w="6350" h="49530">
                  <a:moveTo>
                    <a:pt x="0" y="0"/>
                  </a:moveTo>
                  <a:lnTo>
                    <a:pt x="0" y="48933"/>
                  </a:lnTo>
                  <a:lnTo>
                    <a:pt x="1265" y="47078"/>
                  </a:lnTo>
                  <a:lnTo>
                    <a:pt x="571" y="47078"/>
                  </a:lnTo>
                  <a:lnTo>
                    <a:pt x="571" y="27101"/>
                  </a:lnTo>
                  <a:lnTo>
                    <a:pt x="5886" y="27101"/>
                  </a:lnTo>
                  <a:lnTo>
                    <a:pt x="5885" y="24815"/>
                  </a:lnTo>
                  <a:lnTo>
                    <a:pt x="571" y="24815"/>
                  </a:lnTo>
                  <a:lnTo>
                    <a:pt x="571" y="2882"/>
                  </a:lnTo>
                  <a:lnTo>
                    <a:pt x="1189" y="2882"/>
                  </a:lnTo>
                  <a:lnTo>
                    <a:pt x="0" y="0"/>
                  </a:lnTo>
                  <a:close/>
                </a:path>
                <a:path w="6350" h="49530">
                  <a:moveTo>
                    <a:pt x="5886" y="27101"/>
                  </a:moveTo>
                  <a:lnTo>
                    <a:pt x="5308" y="27101"/>
                  </a:lnTo>
                  <a:lnTo>
                    <a:pt x="5187" y="40297"/>
                  </a:lnTo>
                  <a:lnTo>
                    <a:pt x="571" y="47078"/>
                  </a:lnTo>
                  <a:lnTo>
                    <a:pt x="1265" y="47078"/>
                  </a:lnTo>
                  <a:lnTo>
                    <a:pt x="5892" y="40297"/>
                  </a:lnTo>
                  <a:lnTo>
                    <a:pt x="5886" y="27101"/>
                  </a:lnTo>
                  <a:close/>
                </a:path>
                <a:path w="6350" h="49530">
                  <a:moveTo>
                    <a:pt x="1189" y="2882"/>
                  </a:moveTo>
                  <a:lnTo>
                    <a:pt x="571" y="2882"/>
                  </a:lnTo>
                  <a:lnTo>
                    <a:pt x="5235" y="14249"/>
                  </a:lnTo>
                  <a:lnTo>
                    <a:pt x="5308" y="24815"/>
                  </a:lnTo>
                  <a:lnTo>
                    <a:pt x="5885" y="24815"/>
                  </a:lnTo>
                  <a:lnTo>
                    <a:pt x="5880" y="14249"/>
                  </a:lnTo>
                  <a:lnTo>
                    <a:pt x="1189" y="2882"/>
                  </a:lnTo>
                  <a:close/>
                </a:path>
              </a:pathLst>
            </a:custGeom>
            <a:solidFill>
              <a:srgbClr val="5F0038"/>
            </a:solidFill>
          </p:spPr>
          <p:txBody>
            <a:bodyPr wrap="square" lIns="0" tIns="0" rIns="0" bIns="0" rtlCol="0"/>
            <a:lstStyle/>
            <a:p/>
          </p:txBody>
        </p:sp>
        <p:pic>
          <p:nvPicPr>
            <p:cNvPr id="280" name="object 280" descr=""/>
            <p:cNvPicPr/>
            <p:nvPr/>
          </p:nvPicPr>
          <p:blipFill>
            <a:blip r:embed="rId34" cstate="print"/>
            <a:stretch>
              <a:fillRect/>
            </a:stretch>
          </p:blipFill>
          <p:spPr>
            <a:xfrm>
              <a:off x="8589289" y="1167092"/>
              <a:ext cx="13144" cy="8877"/>
            </a:xfrm>
            <a:prstGeom prst="rect">
              <a:avLst/>
            </a:prstGeom>
          </p:spPr>
        </p:pic>
        <p:sp>
          <p:nvSpPr>
            <p:cNvPr id="281" name="object 281" descr=""/>
            <p:cNvSpPr/>
            <p:nvPr/>
          </p:nvSpPr>
          <p:spPr>
            <a:xfrm>
              <a:off x="8580955" y="1208170"/>
              <a:ext cx="7620" cy="5715"/>
            </a:xfrm>
            <a:custGeom>
              <a:avLst/>
              <a:gdLst/>
              <a:ahLst/>
              <a:cxnLst/>
              <a:rect l="l" t="t" r="r" b="b"/>
              <a:pathLst>
                <a:path w="7620" h="5715">
                  <a:moveTo>
                    <a:pt x="0" y="0"/>
                  </a:moveTo>
                  <a:lnTo>
                    <a:pt x="0" y="5270"/>
                  </a:lnTo>
                  <a:lnTo>
                    <a:pt x="7607" y="5270"/>
                  </a:lnTo>
                  <a:lnTo>
                    <a:pt x="7607" y="1054"/>
                  </a:lnTo>
                  <a:lnTo>
                    <a:pt x="0" y="0"/>
                  </a:lnTo>
                  <a:close/>
                </a:path>
              </a:pathLst>
            </a:custGeom>
            <a:solidFill>
              <a:srgbClr val="7C1956"/>
            </a:solidFill>
          </p:spPr>
          <p:txBody>
            <a:bodyPr wrap="square" lIns="0" tIns="0" rIns="0" bIns="0" rtlCol="0"/>
            <a:lstStyle/>
            <a:p/>
          </p:txBody>
        </p:sp>
        <p:pic>
          <p:nvPicPr>
            <p:cNvPr id="282" name="object 282" descr=""/>
            <p:cNvPicPr/>
            <p:nvPr/>
          </p:nvPicPr>
          <p:blipFill>
            <a:blip r:embed="rId35" cstate="print"/>
            <a:stretch>
              <a:fillRect/>
            </a:stretch>
          </p:blipFill>
          <p:spPr>
            <a:xfrm>
              <a:off x="8626601" y="1288212"/>
              <a:ext cx="11417" cy="6781"/>
            </a:xfrm>
            <a:prstGeom prst="rect">
              <a:avLst/>
            </a:prstGeom>
          </p:spPr>
        </p:pic>
        <p:pic>
          <p:nvPicPr>
            <p:cNvPr id="283" name="object 283" descr=""/>
            <p:cNvPicPr/>
            <p:nvPr/>
          </p:nvPicPr>
          <p:blipFill>
            <a:blip r:embed="rId36" cstate="print"/>
            <a:stretch>
              <a:fillRect/>
            </a:stretch>
          </p:blipFill>
          <p:spPr>
            <a:xfrm>
              <a:off x="8634488" y="1213777"/>
              <a:ext cx="5321" cy="46558"/>
            </a:xfrm>
            <a:prstGeom prst="rect">
              <a:avLst/>
            </a:prstGeom>
          </p:spPr>
        </p:pic>
        <p:sp>
          <p:nvSpPr>
            <p:cNvPr id="284" name="object 284" descr=""/>
            <p:cNvSpPr/>
            <p:nvPr/>
          </p:nvSpPr>
          <p:spPr>
            <a:xfrm>
              <a:off x="8634196" y="1212592"/>
              <a:ext cx="6350" cy="49530"/>
            </a:xfrm>
            <a:custGeom>
              <a:avLst/>
              <a:gdLst/>
              <a:ahLst/>
              <a:cxnLst/>
              <a:rect l="l" t="t" r="r" b="b"/>
              <a:pathLst>
                <a:path w="6350" h="49530">
                  <a:moveTo>
                    <a:pt x="5905" y="0"/>
                  </a:moveTo>
                  <a:lnTo>
                    <a:pt x="25" y="14249"/>
                  </a:lnTo>
                  <a:lnTo>
                    <a:pt x="0" y="40297"/>
                  </a:lnTo>
                  <a:lnTo>
                    <a:pt x="5905" y="48920"/>
                  </a:lnTo>
                  <a:lnTo>
                    <a:pt x="5905" y="47078"/>
                  </a:lnTo>
                  <a:lnTo>
                    <a:pt x="5333" y="47078"/>
                  </a:lnTo>
                  <a:lnTo>
                    <a:pt x="684" y="40297"/>
                  </a:lnTo>
                  <a:lnTo>
                    <a:pt x="571" y="27101"/>
                  </a:lnTo>
                  <a:lnTo>
                    <a:pt x="5905" y="27101"/>
                  </a:lnTo>
                  <a:lnTo>
                    <a:pt x="5905" y="24815"/>
                  </a:lnTo>
                  <a:lnTo>
                    <a:pt x="571" y="24815"/>
                  </a:lnTo>
                  <a:lnTo>
                    <a:pt x="644" y="14249"/>
                  </a:lnTo>
                  <a:lnTo>
                    <a:pt x="5333" y="2882"/>
                  </a:lnTo>
                  <a:lnTo>
                    <a:pt x="5905" y="2882"/>
                  </a:lnTo>
                  <a:lnTo>
                    <a:pt x="5905" y="0"/>
                  </a:lnTo>
                  <a:close/>
                </a:path>
                <a:path w="6350" h="49530">
                  <a:moveTo>
                    <a:pt x="5905" y="27101"/>
                  </a:moveTo>
                  <a:lnTo>
                    <a:pt x="5333" y="27101"/>
                  </a:lnTo>
                  <a:lnTo>
                    <a:pt x="5333" y="47078"/>
                  </a:lnTo>
                  <a:lnTo>
                    <a:pt x="5905" y="47078"/>
                  </a:lnTo>
                  <a:lnTo>
                    <a:pt x="5905" y="27101"/>
                  </a:lnTo>
                  <a:close/>
                </a:path>
                <a:path w="6350" h="49530">
                  <a:moveTo>
                    <a:pt x="5905" y="2882"/>
                  </a:moveTo>
                  <a:lnTo>
                    <a:pt x="5333" y="2882"/>
                  </a:lnTo>
                  <a:lnTo>
                    <a:pt x="5333" y="24815"/>
                  </a:lnTo>
                  <a:lnTo>
                    <a:pt x="5905" y="24815"/>
                  </a:lnTo>
                  <a:lnTo>
                    <a:pt x="5905" y="2882"/>
                  </a:lnTo>
                  <a:close/>
                </a:path>
              </a:pathLst>
            </a:custGeom>
            <a:solidFill>
              <a:srgbClr val="5F0038"/>
            </a:solidFill>
          </p:spPr>
          <p:txBody>
            <a:bodyPr wrap="square" lIns="0" tIns="0" rIns="0" bIns="0" rtlCol="0"/>
            <a:lstStyle/>
            <a:p/>
          </p:txBody>
        </p:sp>
        <p:pic>
          <p:nvPicPr>
            <p:cNvPr id="285" name="object 285" descr=""/>
            <p:cNvPicPr/>
            <p:nvPr/>
          </p:nvPicPr>
          <p:blipFill>
            <a:blip r:embed="rId37" cstate="print"/>
            <a:stretch>
              <a:fillRect/>
            </a:stretch>
          </p:blipFill>
          <p:spPr>
            <a:xfrm>
              <a:off x="8626322" y="1167092"/>
              <a:ext cx="13144" cy="8877"/>
            </a:xfrm>
            <a:prstGeom prst="rect">
              <a:avLst/>
            </a:prstGeom>
          </p:spPr>
        </p:pic>
        <p:sp>
          <p:nvSpPr>
            <p:cNvPr id="286" name="object 286" descr=""/>
            <p:cNvSpPr/>
            <p:nvPr/>
          </p:nvSpPr>
          <p:spPr>
            <a:xfrm>
              <a:off x="8640216" y="1208170"/>
              <a:ext cx="7620" cy="5715"/>
            </a:xfrm>
            <a:custGeom>
              <a:avLst/>
              <a:gdLst/>
              <a:ahLst/>
              <a:cxnLst/>
              <a:rect l="l" t="t" r="r" b="b"/>
              <a:pathLst>
                <a:path w="7620" h="5715">
                  <a:moveTo>
                    <a:pt x="7594" y="0"/>
                  </a:moveTo>
                  <a:lnTo>
                    <a:pt x="0" y="1054"/>
                  </a:lnTo>
                  <a:lnTo>
                    <a:pt x="0" y="5270"/>
                  </a:lnTo>
                  <a:lnTo>
                    <a:pt x="7594" y="5270"/>
                  </a:lnTo>
                  <a:lnTo>
                    <a:pt x="7594" y="0"/>
                  </a:lnTo>
                  <a:close/>
                </a:path>
              </a:pathLst>
            </a:custGeom>
            <a:solidFill>
              <a:srgbClr val="7C1956"/>
            </a:solidFill>
          </p:spPr>
          <p:txBody>
            <a:bodyPr wrap="square" lIns="0" tIns="0" rIns="0" bIns="0" rtlCol="0"/>
            <a:lstStyle/>
            <a:p/>
          </p:txBody>
        </p:sp>
        <p:sp>
          <p:nvSpPr>
            <p:cNvPr id="287" name="object 287" descr=""/>
            <p:cNvSpPr/>
            <p:nvPr/>
          </p:nvSpPr>
          <p:spPr>
            <a:xfrm>
              <a:off x="8604401" y="1166143"/>
              <a:ext cx="20955" cy="2540"/>
            </a:xfrm>
            <a:custGeom>
              <a:avLst/>
              <a:gdLst/>
              <a:ahLst/>
              <a:cxnLst/>
              <a:rect l="l" t="t" r="r" b="b"/>
              <a:pathLst>
                <a:path w="20954" h="2540">
                  <a:moveTo>
                    <a:pt x="20218" y="0"/>
                  </a:moveTo>
                  <a:lnTo>
                    <a:pt x="469" y="0"/>
                  </a:lnTo>
                  <a:lnTo>
                    <a:pt x="0" y="469"/>
                  </a:lnTo>
                  <a:lnTo>
                    <a:pt x="0" y="1638"/>
                  </a:lnTo>
                  <a:lnTo>
                    <a:pt x="469" y="2108"/>
                  </a:lnTo>
                  <a:lnTo>
                    <a:pt x="20218" y="2108"/>
                  </a:lnTo>
                  <a:lnTo>
                    <a:pt x="20688" y="1638"/>
                  </a:lnTo>
                  <a:lnTo>
                    <a:pt x="20688" y="1054"/>
                  </a:lnTo>
                  <a:lnTo>
                    <a:pt x="20688" y="469"/>
                  </a:lnTo>
                  <a:lnTo>
                    <a:pt x="20218" y="0"/>
                  </a:lnTo>
                  <a:close/>
                </a:path>
              </a:pathLst>
            </a:custGeom>
            <a:solidFill>
              <a:srgbClr val="5F0038"/>
            </a:solidFill>
          </p:spPr>
          <p:txBody>
            <a:bodyPr wrap="square" lIns="0" tIns="0" rIns="0" bIns="0" rtlCol="0"/>
            <a:lstStyle/>
            <a:p/>
          </p:txBody>
        </p:sp>
        <p:pic>
          <p:nvPicPr>
            <p:cNvPr id="288" name="object 288" descr=""/>
            <p:cNvPicPr/>
            <p:nvPr/>
          </p:nvPicPr>
          <p:blipFill>
            <a:blip r:embed="rId44" cstate="print"/>
            <a:stretch>
              <a:fillRect/>
            </a:stretch>
          </p:blipFill>
          <p:spPr>
            <a:xfrm>
              <a:off x="8586024" y="1576006"/>
              <a:ext cx="56718" cy="130747"/>
            </a:xfrm>
            <a:prstGeom prst="rect">
              <a:avLst/>
            </a:prstGeom>
          </p:spPr>
        </p:pic>
        <p:sp>
          <p:nvSpPr>
            <p:cNvPr id="289" name="object 289" descr=""/>
            <p:cNvSpPr/>
            <p:nvPr/>
          </p:nvSpPr>
          <p:spPr>
            <a:xfrm>
              <a:off x="8588673" y="1624354"/>
              <a:ext cx="6350" cy="49530"/>
            </a:xfrm>
            <a:custGeom>
              <a:avLst/>
              <a:gdLst/>
              <a:ahLst/>
              <a:cxnLst/>
              <a:rect l="l" t="t" r="r" b="b"/>
              <a:pathLst>
                <a:path w="6350" h="49530">
                  <a:moveTo>
                    <a:pt x="0" y="0"/>
                  </a:moveTo>
                  <a:lnTo>
                    <a:pt x="0" y="48920"/>
                  </a:lnTo>
                  <a:lnTo>
                    <a:pt x="1258" y="47078"/>
                  </a:lnTo>
                  <a:lnTo>
                    <a:pt x="571" y="47078"/>
                  </a:lnTo>
                  <a:lnTo>
                    <a:pt x="571" y="27101"/>
                  </a:lnTo>
                  <a:lnTo>
                    <a:pt x="5886" y="27101"/>
                  </a:lnTo>
                  <a:lnTo>
                    <a:pt x="5885" y="24815"/>
                  </a:lnTo>
                  <a:lnTo>
                    <a:pt x="571" y="24815"/>
                  </a:lnTo>
                  <a:lnTo>
                    <a:pt x="571" y="2882"/>
                  </a:lnTo>
                  <a:lnTo>
                    <a:pt x="1189" y="2882"/>
                  </a:lnTo>
                  <a:lnTo>
                    <a:pt x="0" y="0"/>
                  </a:lnTo>
                  <a:close/>
                </a:path>
                <a:path w="6350" h="49530">
                  <a:moveTo>
                    <a:pt x="5886" y="27101"/>
                  </a:moveTo>
                  <a:lnTo>
                    <a:pt x="5308" y="27101"/>
                  </a:lnTo>
                  <a:lnTo>
                    <a:pt x="5187" y="40297"/>
                  </a:lnTo>
                  <a:lnTo>
                    <a:pt x="571" y="47078"/>
                  </a:lnTo>
                  <a:lnTo>
                    <a:pt x="1258" y="47078"/>
                  </a:lnTo>
                  <a:lnTo>
                    <a:pt x="5892" y="40297"/>
                  </a:lnTo>
                  <a:lnTo>
                    <a:pt x="5886" y="27101"/>
                  </a:lnTo>
                  <a:close/>
                </a:path>
                <a:path w="6350" h="49530">
                  <a:moveTo>
                    <a:pt x="1189" y="2882"/>
                  </a:moveTo>
                  <a:lnTo>
                    <a:pt x="571" y="2882"/>
                  </a:lnTo>
                  <a:lnTo>
                    <a:pt x="5235" y="14249"/>
                  </a:lnTo>
                  <a:lnTo>
                    <a:pt x="5308" y="24815"/>
                  </a:lnTo>
                  <a:lnTo>
                    <a:pt x="5885" y="24815"/>
                  </a:lnTo>
                  <a:lnTo>
                    <a:pt x="5880" y="14249"/>
                  </a:lnTo>
                  <a:lnTo>
                    <a:pt x="1189" y="2882"/>
                  </a:lnTo>
                  <a:close/>
                </a:path>
              </a:pathLst>
            </a:custGeom>
            <a:solidFill>
              <a:srgbClr val="5F0038"/>
            </a:solidFill>
          </p:spPr>
          <p:txBody>
            <a:bodyPr wrap="square" lIns="0" tIns="0" rIns="0" bIns="0" rtlCol="0"/>
            <a:lstStyle/>
            <a:p/>
          </p:txBody>
        </p:sp>
        <p:pic>
          <p:nvPicPr>
            <p:cNvPr id="290" name="object 290" descr=""/>
            <p:cNvPicPr/>
            <p:nvPr/>
          </p:nvPicPr>
          <p:blipFill>
            <a:blip r:embed="rId34" cstate="print"/>
            <a:stretch>
              <a:fillRect/>
            </a:stretch>
          </p:blipFill>
          <p:spPr>
            <a:xfrm>
              <a:off x="8589289" y="1578851"/>
              <a:ext cx="13144" cy="8864"/>
            </a:xfrm>
            <a:prstGeom prst="rect">
              <a:avLst/>
            </a:prstGeom>
          </p:spPr>
        </p:pic>
        <p:sp>
          <p:nvSpPr>
            <p:cNvPr id="291" name="object 291" descr=""/>
            <p:cNvSpPr/>
            <p:nvPr/>
          </p:nvSpPr>
          <p:spPr>
            <a:xfrm>
              <a:off x="8580955" y="1619919"/>
              <a:ext cx="7620" cy="5715"/>
            </a:xfrm>
            <a:custGeom>
              <a:avLst/>
              <a:gdLst/>
              <a:ahLst/>
              <a:cxnLst/>
              <a:rect l="l" t="t" r="r" b="b"/>
              <a:pathLst>
                <a:path w="7620" h="5714">
                  <a:moveTo>
                    <a:pt x="0" y="0"/>
                  </a:moveTo>
                  <a:lnTo>
                    <a:pt x="0" y="5283"/>
                  </a:lnTo>
                  <a:lnTo>
                    <a:pt x="7607" y="5283"/>
                  </a:lnTo>
                  <a:lnTo>
                    <a:pt x="7607" y="1066"/>
                  </a:lnTo>
                  <a:lnTo>
                    <a:pt x="0" y="0"/>
                  </a:lnTo>
                  <a:close/>
                </a:path>
              </a:pathLst>
            </a:custGeom>
            <a:solidFill>
              <a:srgbClr val="7C1956"/>
            </a:solidFill>
          </p:spPr>
          <p:txBody>
            <a:bodyPr wrap="square" lIns="0" tIns="0" rIns="0" bIns="0" rtlCol="0"/>
            <a:lstStyle/>
            <a:p/>
          </p:txBody>
        </p:sp>
        <p:pic>
          <p:nvPicPr>
            <p:cNvPr id="292" name="object 292" descr=""/>
            <p:cNvPicPr/>
            <p:nvPr/>
          </p:nvPicPr>
          <p:blipFill>
            <a:blip r:embed="rId37" cstate="print"/>
            <a:stretch>
              <a:fillRect/>
            </a:stretch>
          </p:blipFill>
          <p:spPr>
            <a:xfrm>
              <a:off x="8626601" y="1699959"/>
              <a:ext cx="11417" cy="6794"/>
            </a:xfrm>
            <a:prstGeom prst="rect">
              <a:avLst/>
            </a:prstGeom>
          </p:spPr>
        </p:pic>
        <p:pic>
          <p:nvPicPr>
            <p:cNvPr id="293" name="object 293" descr=""/>
            <p:cNvPicPr/>
            <p:nvPr/>
          </p:nvPicPr>
          <p:blipFill>
            <a:blip r:embed="rId45" cstate="print"/>
            <a:stretch>
              <a:fillRect/>
            </a:stretch>
          </p:blipFill>
          <p:spPr>
            <a:xfrm>
              <a:off x="8634488" y="1625536"/>
              <a:ext cx="5321" cy="46558"/>
            </a:xfrm>
            <a:prstGeom prst="rect">
              <a:avLst/>
            </a:prstGeom>
          </p:spPr>
        </p:pic>
        <p:sp>
          <p:nvSpPr>
            <p:cNvPr id="294" name="object 294" descr=""/>
            <p:cNvSpPr/>
            <p:nvPr/>
          </p:nvSpPr>
          <p:spPr>
            <a:xfrm>
              <a:off x="8634196" y="1624358"/>
              <a:ext cx="6350" cy="49530"/>
            </a:xfrm>
            <a:custGeom>
              <a:avLst/>
              <a:gdLst/>
              <a:ahLst/>
              <a:cxnLst/>
              <a:rect l="l" t="t" r="r" b="b"/>
              <a:pathLst>
                <a:path w="6350" h="49530">
                  <a:moveTo>
                    <a:pt x="5905" y="0"/>
                  </a:moveTo>
                  <a:lnTo>
                    <a:pt x="25" y="14249"/>
                  </a:lnTo>
                  <a:lnTo>
                    <a:pt x="0" y="40297"/>
                  </a:lnTo>
                  <a:lnTo>
                    <a:pt x="5905" y="48920"/>
                  </a:lnTo>
                  <a:lnTo>
                    <a:pt x="5905" y="47078"/>
                  </a:lnTo>
                  <a:lnTo>
                    <a:pt x="5333" y="47078"/>
                  </a:lnTo>
                  <a:lnTo>
                    <a:pt x="693" y="40297"/>
                  </a:lnTo>
                  <a:lnTo>
                    <a:pt x="571" y="27101"/>
                  </a:lnTo>
                  <a:lnTo>
                    <a:pt x="5905" y="27101"/>
                  </a:lnTo>
                  <a:lnTo>
                    <a:pt x="5905" y="24815"/>
                  </a:lnTo>
                  <a:lnTo>
                    <a:pt x="571" y="24815"/>
                  </a:lnTo>
                  <a:lnTo>
                    <a:pt x="639" y="14249"/>
                  </a:lnTo>
                  <a:lnTo>
                    <a:pt x="5333" y="2870"/>
                  </a:lnTo>
                  <a:lnTo>
                    <a:pt x="5905" y="2870"/>
                  </a:lnTo>
                  <a:lnTo>
                    <a:pt x="5905" y="0"/>
                  </a:lnTo>
                  <a:close/>
                </a:path>
                <a:path w="6350" h="49530">
                  <a:moveTo>
                    <a:pt x="5905" y="27101"/>
                  </a:moveTo>
                  <a:lnTo>
                    <a:pt x="5333" y="27101"/>
                  </a:lnTo>
                  <a:lnTo>
                    <a:pt x="5333" y="47078"/>
                  </a:lnTo>
                  <a:lnTo>
                    <a:pt x="5905" y="47078"/>
                  </a:lnTo>
                  <a:lnTo>
                    <a:pt x="5905" y="27101"/>
                  </a:lnTo>
                  <a:close/>
                </a:path>
                <a:path w="6350" h="49530">
                  <a:moveTo>
                    <a:pt x="5905" y="2870"/>
                  </a:moveTo>
                  <a:lnTo>
                    <a:pt x="5333" y="2870"/>
                  </a:lnTo>
                  <a:lnTo>
                    <a:pt x="5333" y="24815"/>
                  </a:lnTo>
                  <a:lnTo>
                    <a:pt x="5905" y="24815"/>
                  </a:lnTo>
                  <a:lnTo>
                    <a:pt x="5905" y="2870"/>
                  </a:lnTo>
                  <a:close/>
                </a:path>
              </a:pathLst>
            </a:custGeom>
            <a:solidFill>
              <a:srgbClr val="5F0038"/>
            </a:solidFill>
          </p:spPr>
          <p:txBody>
            <a:bodyPr wrap="square" lIns="0" tIns="0" rIns="0" bIns="0" rtlCol="0"/>
            <a:lstStyle/>
            <a:p/>
          </p:txBody>
        </p:sp>
        <p:pic>
          <p:nvPicPr>
            <p:cNvPr id="295" name="object 295" descr=""/>
            <p:cNvPicPr/>
            <p:nvPr/>
          </p:nvPicPr>
          <p:blipFill>
            <a:blip r:embed="rId37" cstate="print"/>
            <a:stretch>
              <a:fillRect/>
            </a:stretch>
          </p:blipFill>
          <p:spPr>
            <a:xfrm>
              <a:off x="8626322" y="1578851"/>
              <a:ext cx="13144" cy="8864"/>
            </a:xfrm>
            <a:prstGeom prst="rect">
              <a:avLst/>
            </a:prstGeom>
          </p:spPr>
        </p:pic>
        <p:sp>
          <p:nvSpPr>
            <p:cNvPr id="296" name="object 296" descr=""/>
            <p:cNvSpPr/>
            <p:nvPr/>
          </p:nvSpPr>
          <p:spPr>
            <a:xfrm>
              <a:off x="8640216" y="1619919"/>
              <a:ext cx="7620" cy="5715"/>
            </a:xfrm>
            <a:custGeom>
              <a:avLst/>
              <a:gdLst/>
              <a:ahLst/>
              <a:cxnLst/>
              <a:rect l="l" t="t" r="r" b="b"/>
              <a:pathLst>
                <a:path w="7620" h="5714">
                  <a:moveTo>
                    <a:pt x="7594" y="0"/>
                  </a:moveTo>
                  <a:lnTo>
                    <a:pt x="0" y="1066"/>
                  </a:lnTo>
                  <a:lnTo>
                    <a:pt x="0" y="5283"/>
                  </a:lnTo>
                  <a:lnTo>
                    <a:pt x="7594" y="5283"/>
                  </a:lnTo>
                  <a:lnTo>
                    <a:pt x="7594" y="0"/>
                  </a:lnTo>
                  <a:close/>
                </a:path>
              </a:pathLst>
            </a:custGeom>
            <a:solidFill>
              <a:srgbClr val="7C1956"/>
            </a:solidFill>
          </p:spPr>
          <p:txBody>
            <a:bodyPr wrap="square" lIns="0" tIns="0" rIns="0" bIns="0" rtlCol="0"/>
            <a:lstStyle/>
            <a:p/>
          </p:txBody>
        </p:sp>
        <p:sp>
          <p:nvSpPr>
            <p:cNvPr id="297" name="object 297" descr=""/>
            <p:cNvSpPr/>
            <p:nvPr/>
          </p:nvSpPr>
          <p:spPr>
            <a:xfrm>
              <a:off x="8604401" y="1577906"/>
              <a:ext cx="20955" cy="2540"/>
            </a:xfrm>
            <a:custGeom>
              <a:avLst/>
              <a:gdLst/>
              <a:ahLst/>
              <a:cxnLst/>
              <a:rect l="l" t="t" r="r" b="b"/>
              <a:pathLst>
                <a:path w="20954" h="2540">
                  <a:moveTo>
                    <a:pt x="20218" y="0"/>
                  </a:moveTo>
                  <a:lnTo>
                    <a:pt x="469" y="0"/>
                  </a:lnTo>
                  <a:lnTo>
                    <a:pt x="0" y="469"/>
                  </a:lnTo>
                  <a:lnTo>
                    <a:pt x="0" y="1638"/>
                  </a:lnTo>
                  <a:lnTo>
                    <a:pt x="469" y="2108"/>
                  </a:lnTo>
                  <a:lnTo>
                    <a:pt x="20218" y="2108"/>
                  </a:lnTo>
                  <a:lnTo>
                    <a:pt x="20688" y="1638"/>
                  </a:lnTo>
                  <a:lnTo>
                    <a:pt x="20688" y="1054"/>
                  </a:lnTo>
                  <a:lnTo>
                    <a:pt x="20688" y="469"/>
                  </a:lnTo>
                  <a:lnTo>
                    <a:pt x="20218" y="0"/>
                  </a:lnTo>
                  <a:close/>
                </a:path>
              </a:pathLst>
            </a:custGeom>
            <a:solidFill>
              <a:srgbClr val="5F0038"/>
            </a:solidFill>
          </p:spPr>
          <p:txBody>
            <a:bodyPr wrap="square" lIns="0" tIns="0" rIns="0" bIns="0" rtlCol="0"/>
            <a:lstStyle/>
            <a:p/>
          </p:txBody>
        </p:sp>
        <p:sp>
          <p:nvSpPr>
            <p:cNvPr id="298" name="object 298" descr=""/>
            <p:cNvSpPr/>
            <p:nvPr/>
          </p:nvSpPr>
          <p:spPr>
            <a:xfrm>
              <a:off x="8433158" y="898497"/>
              <a:ext cx="79375" cy="67945"/>
            </a:xfrm>
            <a:custGeom>
              <a:avLst/>
              <a:gdLst/>
              <a:ahLst/>
              <a:cxnLst/>
              <a:rect l="l" t="t" r="r" b="b"/>
              <a:pathLst>
                <a:path w="79375" h="67944">
                  <a:moveTo>
                    <a:pt x="79298" y="0"/>
                  </a:moveTo>
                  <a:lnTo>
                    <a:pt x="0" y="67398"/>
                  </a:lnTo>
                </a:path>
              </a:pathLst>
            </a:custGeom>
            <a:ln w="3175">
              <a:solidFill>
                <a:srgbClr val="231F20"/>
              </a:solidFill>
            </a:ln>
          </p:spPr>
          <p:txBody>
            <a:bodyPr wrap="square" lIns="0" tIns="0" rIns="0" bIns="0" rtlCol="0"/>
            <a:lstStyle/>
            <a:p/>
          </p:txBody>
        </p:sp>
        <p:sp>
          <p:nvSpPr>
            <p:cNvPr id="299" name="object 299" descr=""/>
            <p:cNvSpPr/>
            <p:nvPr/>
          </p:nvSpPr>
          <p:spPr>
            <a:xfrm>
              <a:off x="8501714" y="880322"/>
              <a:ext cx="32384" cy="29845"/>
            </a:xfrm>
            <a:custGeom>
              <a:avLst/>
              <a:gdLst/>
              <a:ahLst/>
              <a:cxnLst/>
              <a:rect l="l" t="t" r="r" b="b"/>
              <a:pathLst>
                <a:path w="32384" h="29844">
                  <a:moveTo>
                    <a:pt x="32118" y="0"/>
                  </a:moveTo>
                  <a:lnTo>
                    <a:pt x="0" y="15227"/>
                  </a:lnTo>
                  <a:lnTo>
                    <a:pt x="11912" y="29248"/>
                  </a:lnTo>
                  <a:lnTo>
                    <a:pt x="32118" y="0"/>
                  </a:lnTo>
                  <a:close/>
                </a:path>
              </a:pathLst>
            </a:custGeom>
            <a:solidFill>
              <a:srgbClr val="231F20"/>
            </a:solidFill>
          </p:spPr>
          <p:txBody>
            <a:bodyPr wrap="square" lIns="0" tIns="0" rIns="0" bIns="0" rtlCol="0"/>
            <a:lstStyle/>
            <a:p/>
          </p:txBody>
        </p:sp>
        <p:sp>
          <p:nvSpPr>
            <p:cNvPr id="300" name="object 300" descr=""/>
            <p:cNvSpPr/>
            <p:nvPr/>
          </p:nvSpPr>
          <p:spPr>
            <a:xfrm>
              <a:off x="8310057" y="811495"/>
              <a:ext cx="66675" cy="103505"/>
            </a:xfrm>
            <a:custGeom>
              <a:avLst/>
              <a:gdLst/>
              <a:ahLst/>
              <a:cxnLst/>
              <a:rect l="l" t="t" r="r" b="b"/>
              <a:pathLst>
                <a:path w="66675" h="103505">
                  <a:moveTo>
                    <a:pt x="66319" y="0"/>
                  </a:moveTo>
                  <a:lnTo>
                    <a:pt x="0" y="103174"/>
                  </a:lnTo>
                </a:path>
              </a:pathLst>
            </a:custGeom>
            <a:ln w="3175">
              <a:solidFill>
                <a:srgbClr val="231F20"/>
              </a:solidFill>
            </a:ln>
          </p:spPr>
          <p:txBody>
            <a:bodyPr wrap="square" lIns="0" tIns="0" rIns="0" bIns="0" rtlCol="0"/>
            <a:lstStyle/>
            <a:p/>
          </p:txBody>
        </p:sp>
        <p:sp>
          <p:nvSpPr>
            <p:cNvPr id="301" name="object 301" descr=""/>
            <p:cNvSpPr/>
            <p:nvPr/>
          </p:nvSpPr>
          <p:spPr>
            <a:xfrm>
              <a:off x="8365243" y="787884"/>
              <a:ext cx="26670" cy="34290"/>
            </a:xfrm>
            <a:custGeom>
              <a:avLst/>
              <a:gdLst/>
              <a:ahLst/>
              <a:cxnLst/>
              <a:rect l="l" t="t" r="r" b="b"/>
              <a:pathLst>
                <a:path w="26670" h="34290">
                  <a:moveTo>
                    <a:pt x="26314" y="0"/>
                  </a:moveTo>
                  <a:lnTo>
                    <a:pt x="0" y="23914"/>
                  </a:lnTo>
                  <a:lnTo>
                    <a:pt x="15481" y="33870"/>
                  </a:lnTo>
                  <a:lnTo>
                    <a:pt x="26314" y="0"/>
                  </a:lnTo>
                  <a:close/>
                </a:path>
              </a:pathLst>
            </a:custGeom>
            <a:solidFill>
              <a:srgbClr val="231F20"/>
            </a:solidFill>
          </p:spPr>
          <p:txBody>
            <a:bodyPr wrap="square" lIns="0" tIns="0" rIns="0" bIns="0" rtlCol="0"/>
            <a:lstStyle/>
            <a:p/>
          </p:txBody>
        </p:sp>
        <p:sp>
          <p:nvSpPr>
            <p:cNvPr id="302" name="object 302" descr=""/>
            <p:cNvSpPr/>
            <p:nvPr/>
          </p:nvSpPr>
          <p:spPr>
            <a:xfrm>
              <a:off x="8160726" y="822363"/>
              <a:ext cx="0" cy="92710"/>
            </a:xfrm>
            <a:custGeom>
              <a:avLst/>
              <a:gdLst/>
              <a:ahLst/>
              <a:cxnLst/>
              <a:rect l="l" t="t" r="r" b="b"/>
              <a:pathLst>
                <a:path w="0" h="92709">
                  <a:moveTo>
                    <a:pt x="0" y="92303"/>
                  </a:moveTo>
                  <a:lnTo>
                    <a:pt x="0" y="0"/>
                  </a:lnTo>
                </a:path>
              </a:pathLst>
            </a:custGeom>
            <a:ln w="3175">
              <a:solidFill>
                <a:srgbClr val="231F20"/>
              </a:solidFill>
            </a:ln>
          </p:spPr>
          <p:txBody>
            <a:bodyPr wrap="square" lIns="0" tIns="0" rIns="0" bIns="0" rtlCol="0"/>
            <a:lstStyle/>
            <a:p/>
          </p:txBody>
        </p:sp>
        <p:sp>
          <p:nvSpPr>
            <p:cNvPr id="303" name="object 303" descr=""/>
            <p:cNvSpPr/>
            <p:nvPr/>
          </p:nvSpPr>
          <p:spPr>
            <a:xfrm>
              <a:off x="8151526" y="794301"/>
              <a:ext cx="18415" cy="34925"/>
            </a:xfrm>
            <a:custGeom>
              <a:avLst/>
              <a:gdLst/>
              <a:ahLst/>
              <a:cxnLst/>
              <a:rect l="l" t="t" r="r" b="b"/>
              <a:pathLst>
                <a:path w="18415" h="34925">
                  <a:moveTo>
                    <a:pt x="9207" y="0"/>
                  </a:moveTo>
                  <a:lnTo>
                    <a:pt x="0" y="34340"/>
                  </a:lnTo>
                  <a:lnTo>
                    <a:pt x="18402" y="34340"/>
                  </a:lnTo>
                  <a:lnTo>
                    <a:pt x="9207" y="0"/>
                  </a:lnTo>
                  <a:close/>
                </a:path>
              </a:pathLst>
            </a:custGeom>
            <a:solidFill>
              <a:srgbClr val="231F20"/>
            </a:solidFill>
          </p:spPr>
          <p:txBody>
            <a:bodyPr wrap="square" lIns="0" tIns="0" rIns="0" bIns="0" rtlCol="0"/>
            <a:lstStyle/>
            <a:p/>
          </p:txBody>
        </p:sp>
        <p:sp>
          <p:nvSpPr>
            <p:cNvPr id="304" name="object 304" descr=""/>
            <p:cNvSpPr/>
            <p:nvPr/>
          </p:nvSpPr>
          <p:spPr>
            <a:xfrm>
              <a:off x="8436329" y="1213731"/>
              <a:ext cx="116839" cy="0"/>
            </a:xfrm>
            <a:custGeom>
              <a:avLst/>
              <a:gdLst/>
              <a:ahLst/>
              <a:cxnLst/>
              <a:rect l="l" t="t" r="r" b="b"/>
              <a:pathLst>
                <a:path w="116840" h="0">
                  <a:moveTo>
                    <a:pt x="116636" y="0"/>
                  </a:moveTo>
                  <a:lnTo>
                    <a:pt x="0" y="0"/>
                  </a:lnTo>
                </a:path>
              </a:pathLst>
            </a:custGeom>
            <a:ln w="3175">
              <a:solidFill>
                <a:srgbClr val="231F20"/>
              </a:solidFill>
            </a:ln>
          </p:spPr>
          <p:txBody>
            <a:bodyPr wrap="square" lIns="0" tIns="0" rIns="0" bIns="0" rtlCol="0"/>
            <a:lstStyle/>
            <a:p/>
          </p:txBody>
        </p:sp>
        <p:sp>
          <p:nvSpPr>
            <p:cNvPr id="305" name="object 305" descr=""/>
            <p:cNvSpPr/>
            <p:nvPr/>
          </p:nvSpPr>
          <p:spPr>
            <a:xfrm>
              <a:off x="8546689" y="1204529"/>
              <a:ext cx="34925" cy="18415"/>
            </a:xfrm>
            <a:custGeom>
              <a:avLst/>
              <a:gdLst/>
              <a:ahLst/>
              <a:cxnLst/>
              <a:rect l="l" t="t" r="r" b="b"/>
              <a:pathLst>
                <a:path w="34925" h="18415">
                  <a:moveTo>
                    <a:pt x="0" y="0"/>
                  </a:moveTo>
                  <a:lnTo>
                    <a:pt x="0" y="18402"/>
                  </a:lnTo>
                  <a:lnTo>
                    <a:pt x="34340" y="9207"/>
                  </a:lnTo>
                  <a:lnTo>
                    <a:pt x="0" y="0"/>
                  </a:lnTo>
                  <a:close/>
                </a:path>
              </a:pathLst>
            </a:custGeom>
            <a:solidFill>
              <a:srgbClr val="231F20"/>
            </a:solidFill>
          </p:spPr>
          <p:txBody>
            <a:bodyPr wrap="square" lIns="0" tIns="0" rIns="0" bIns="0" rtlCol="0"/>
            <a:lstStyle/>
            <a:p/>
          </p:txBody>
        </p:sp>
        <p:sp>
          <p:nvSpPr>
            <p:cNvPr id="306" name="object 306" descr=""/>
            <p:cNvSpPr/>
            <p:nvPr/>
          </p:nvSpPr>
          <p:spPr>
            <a:xfrm>
              <a:off x="8433160" y="1634844"/>
              <a:ext cx="128905" cy="46990"/>
            </a:xfrm>
            <a:custGeom>
              <a:avLst/>
              <a:gdLst/>
              <a:ahLst/>
              <a:cxnLst/>
              <a:rect l="l" t="t" r="r" b="b"/>
              <a:pathLst>
                <a:path w="128904" h="46989">
                  <a:moveTo>
                    <a:pt x="128536" y="0"/>
                  </a:moveTo>
                  <a:lnTo>
                    <a:pt x="0" y="46875"/>
                  </a:lnTo>
                </a:path>
              </a:pathLst>
            </a:custGeom>
            <a:ln w="3175">
              <a:solidFill>
                <a:srgbClr val="231F20"/>
              </a:solidFill>
            </a:ln>
          </p:spPr>
          <p:txBody>
            <a:bodyPr wrap="square" lIns="0" tIns="0" rIns="0" bIns="0" rtlCol="0"/>
            <a:lstStyle/>
            <a:p/>
          </p:txBody>
        </p:sp>
        <p:sp>
          <p:nvSpPr>
            <p:cNvPr id="307" name="object 307" descr=""/>
            <p:cNvSpPr/>
            <p:nvPr/>
          </p:nvSpPr>
          <p:spPr>
            <a:xfrm>
              <a:off x="8552650" y="1625236"/>
              <a:ext cx="35560" cy="20955"/>
            </a:xfrm>
            <a:custGeom>
              <a:avLst/>
              <a:gdLst/>
              <a:ahLst/>
              <a:cxnLst/>
              <a:rect l="l" t="t" r="r" b="b"/>
              <a:pathLst>
                <a:path w="35559" h="20955">
                  <a:moveTo>
                    <a:pt x="35407" y="0"/>
                  </a:moveTo>
                  <a:lnTo>
                    <a:pt x="0" y="3111"/>
                  </a:lnTo>
                  <a:lnTo>
                    <a:pt x="6299" y="20408"/>
                  </a:lnTo>
                  <a:lnTo>
                    <a:pt x="35407" y="0"/>
                  </a:lnTo>
                  <a:close/>
                </a:path>
              </a:pathLst>
            </a:custGeom>
            <a:solidFill>
              <a:srgbClr val="231F20"/>
            </a:solidFill>
          </p:spPr>
          <p:txBody>
            <a:bodyPr wrap="square" lIns="0" tIns="0" rIns="0" bIns="0" rtlCol="0"/>
            <a:lstStyle/>
            <a:p/>
          </p:txBody>
        </p:sp>
        <p:sp>
          <p:nvSpPr>
            <p:cNvPr id="308" name="object 308" descr=""/>
            <p:cNvSpPr/>
            <p:nvPr/>
          </p:nvSpPr>
          <p:spPr>
            <a:xfrm>
              <a:off x="8438932" y="1875990"/>
              <a:ext cx="121285" cy="20955"/>
            </a:xfrm>
            <a:custGeom>
              <a:avLst/>
              <a:gdLst/>
              <a:ahLst/>
              <a:cxnLst/>
              <a:rect l="l" t="t" r="r" b="b"/>
              <a:pathLst>
                <a:path w="121284" h="20955">
                  <a:moveTo>
                    <a:pt x="121208" y="0"/>
                  </a:moveTo>
                  <a:lnTo>
                    <a:pt x="0" y="20853"/>
                  </a:lnTo>
                </a:path>
              </a:pathLst>
            </a:custGeom>
            <a:ln w="3175">
              <a:solidFill>
                <a:srgbClr val="231F20"/>
              </a:solidFill>
            </a:ln>
          </p:spPr>
          <p:txBody>
            <a:bodyPr wrap="square" lIns="0" tIns="0" rIns="0" bIns="0" rtlCol="0"/>
            <a:lstStyle/>
            <a:p/>
          </p:txBody>
        </p:sp>
        <p:sp>
          <p:nvSpPr>
            <p:cNvPr id="309" name="object 309" descr=""/>
            <p:cNvSpPr/>
            <p:nvPr/>
          </p:nvSpPr>
          <p:spPr>
            <a:xfrm>
              <a:off x="8552395" y="1867986"/>
              <a:ext cx="35560" cy="18415"/>
            </a:xfrm>
            <a:custGeom>
              <a:avLst/>
              <a:gdLst/>
              <a:ahLst/>
              <a:cxnLst/>
              <a:rect l="l" t="t" r="r" b="b"/>
              <a:pathLst>
                <a:path w="35559" h="18414">
                  <a:moveTo>
                    <a:pt x="0" y="0"/>
                  </a:moveTo>
                  <a:lnTo>
                    <a:pt x="3124" y="18135"/>
                  </a:lnTo>
                  <a:lnTo>
                    <a:pt x="35407" y="3251"/>
                  </a:lnTo>
                  <a:lnTo>
                    <a:pt x="0" y="0"/>
                  </a:lnTo>
                  <a:close/>
                </a:path>
              </a:pathLst>
            </a:custGeom>
            <a:solidFill>
              <a:srgbClr val="231F20"/>
            </a:solidFill>
          </p:spPr>
          <p:txBody>
            <a:bodyPr wrap="square" lIns="0" tIns="0" rIns="0" bIns="0" rtlCol="0"/>
            <a:lstStyle/>
            <a:p/>
          </p:txBody>
        </p:sp>
        <p:sp>
          <p:nvSpPr>
            <p:cNvPr id="310" name="object 310" descr=""/>
            <p:cNvSpPr/>
            <p:nvPr/>
          </p:nvSpPr>
          <p:spPr>
            <a:xfrm>
              <a:off x="8387153" y="1869305"/>
              <a:ext cx="56515" cy="56515"/>
            </a:xfrm>
            <a:custGeom>
              <a:avLst/>
              <a:gdLst/>
              <a:ahLst/>
              <a:cxnLst/>
              <a:rect l="l" t="t" r="r" b="b"/>
              <a:pathLst>
                <a:path w="56515" h="56514">
                  <a:moveTo>
                    <a:pt x="27978" y="0"/>
                  </a:moveTo>
                  <a:lnTo>
                    <a:pt x="17091" y="2197"/>
                  </a:lnTo>
                  <a:lnTo>
                    <a:pt x="8197" y="8191"/>
                  </a:lnTo>
                  <a:lnTo>
                    <a:pt x="2199" y="17080"/>
                  </a:lnTo>
                  <a:lnTo>
                    <a:pt x="0" y="27965"/>
                  </a:lnTo>
                  <a:lnTo>
                    <a:pt x="2199" y="38857"/>
                  </a:lnTo>
                  <a:lnTo>
                    <a:pt x="8197" y="47750"/>
                  </a:lnTo>
                  <a:lnTo>
                    <a:pt x="17091" y="53745"/>
                  </a:lnTo>
                  <a:lnTo>
                    <a:pt x="27978" y="55943"/>
                  </a:lnTo>
                  <a:lnTo>
                    <a:pt x="38864" y="53745"/>
                  </a:lnTo>
                  <a:lnTo>
                    <a:pt x="47758" y="47750"/>
                  </a:lnTo>
                  <a:lnTo>
                    <a:pt x="53756" y="38857"/>
                  </a:lnTo>
                  <a:lnTo>
                    <a:pt x="55956" y="27965"/>
                  </a:lnTo>
                  <a:lnTo>
                    <a:pt x="53756" y="17080"/>
                  </a:lnTo>
                  <a:lnTo>
                    <a:pt x="47758" y="8191"/>
                  </a:lnTo>
                  <a:lnTo>
                    <a:pt x="38864" y="2197"/>
                  </a:lnTo>
                  <a:lnTo>
                    <a:pt x="27978" y="0"/>
                  </a:lnTo>
                  <a:close/>
                </a:path>
              </a:pathLst>
            </a:custGeom>
            <a:solidFill>
              <a:srgbClr val="231F20"/>
            </a:solidFill>
          </p:spPr>
          <p:txBody>
            <a:bodyPr wrap="square" lIns="0" tIns="0" rIns="0" bIns="0" rtlCol="0"/>
            <a:lstStyle/>
            <a:p/>
          </p:txBody>
        </p:sp>
      </p:grpSp>
      <p:sp>
        <p:nvSpPr>
          <p:cNvPr id="311" name="object 311" descr=""/>
          <p:cNvSpPr txBox="1"/>
          <p:nvPr/>
        </p:nvSpPr>
        <p:spPr>
          <a:xfrm>
            <a:off x="8389843" y="1855108"/>
            <a:ext cx="50800" cy="77470"/>
          </a:xfrm>
          <a:prstGeom prst="rect">
            <a:avLst/>
          </a:prstGeom>
        </p:spPr>
        <p:txBody>
          <a:bodyPr wrap="square" lIns="0" tIns="17780" rIns="0" bIns="0" rtlCol="0" vert="horz">
            <a:spAutoFit/>
          </a:bodyPr>
          <a:lstStyle/>
          <a:p>
            <a:pPr marL="12700">
              <a:lnSpc>
                <a:spcPct val="100000"/>
              </a:lnSpc>
              <a:spcBef>
                <a:spcPts val="140"/>
              </a:spcBef>
            </a:pPr>
            <a:r>
              <a:rPr dirty="0" sz="300" spc="30" b="1">
                <a:solidFill>
                  <a:srgbClr val="FFFFFF"/>
                </a:solidFill>
                <a:latin typeface="Century Gothic"/>
                <a:cs typeface="Century Gothic"/>
              </a:rPr>
              <a:t>1</a:t>
            </a:r>
            <a:endParaRPr sz="300">
              <a:latin typeface="Century Gothic"/>
              <a:cs typeface="Century Gothic"/>
            </a:endParaRPr>
          </a:p>
        </p:txBody>
      </p:sp>
      <p:sp>
        <p:nvSpPr>
          <p:cNvPr id="312" name="object 312" descr=""/>
          <p:cNvSpPr/>
          <p:nvPr/>
        </p:nvSpPr>
        <p:spPr>
          <a:xfrm>
            <a:off x="8387153" y="1662555"/>
            <a:ext cx="56515" cy="56515"/>
          </a:xfrm>
          <a:custGeom>
            <a:avLst/>
            <a:gdLst/>
            <a:ahLst/>
            <a:cxnLst/>
            <a:rect l="l" t="t" r="r" b="b"/>
            <a:pathLst>
              <a:path w="56515" h="56514">
                <a:moveTo>
                  <a:pt x="27978" y="0"/>
                </a:moveTo>
                <a:lnTo>
                  <a:pt x="17091" y="2197"/>
                </a:lnTo>
                <a:lnTo>
                  <a:pt x="8197" y="8191"/>
                </a:lnTo>
                <a:lnTo>
                  <a:pt x="2199" y="17080"/>
                </a:lnTo>
                <a:lnTo>
                  <a:pt x="0" y="27965"/>
                </a:lnTo>
                <a:lnTo>
                  <a:pt x="2199" y="38857"/>
                </a:lnTo>
                <a:lnTo>
                  <a:pt x="8197" y="47750"/>
                </a:lnTo>
                <a:lnTo>
                  <a:pt x="17091" y="53745"/>
                </a:lnTo>
                <a:lnTo>
                  <a:pt x="27978" y="55943"/>
                </a:lnTo>
                <a:lnTo>
                  <a:pt x="38864" y="53745"/>
                </a:lnTo>
                <a:lnTo>
                  <a:pt x="47758" y="47750"/>
                </a:lnTo>
                <a:lnTo>
                  <a:pt x="53756" y="38857"/>
                </a:lnTo>
                <a:lnTo>
                  <a:pt x="55956" y="27965"/>
                </a:lnTo>
                <a:lnTo>
                  <a:pt x="53756" y="17080"/>
                </a:lnTo>
                <a:lnTo>
                  <a:pt x="47758" y="8191"/>
                </a:lnTo>
                <a:lnTo>
                  <a:pt x="38864" y="2197"/>
                </a:lnTo>
                <a:lnTo>
                  <a:pt x="27978" y="0"/>
                </a:lnTo>
                <a:close/>
              </a:path>
            </a:pathLst>
          </a:custGeom>
          <a:solidFill>
            <a:srgbClr val="231F20"/>
          </a:solidFill>
        </p:spPr>
        <p:txBody>
          <a:bodyPr wrap="square" lIns="0" tIns="0" rIns="0" bIns="0" rtlCol="0"/>
          <a:lstStyle/>
          <a:p/>
        </p:txBody>
      </p:sp>
      <p:sp>
        <p:nvSpPr>
          <p:cNvPr id="313" name="object 313" descr=""/>
          <p:cNvSpPr txBox="1"/>
          <p:nvPr/>
        </p:nvSpPr>
        <p:spPr>
          <a:xfrm>
            <a:off x="8389843" y="1648357"/>
            <a:ext cx="50800" cy="77470"/>
          </a:xfrm>
          <a:prstGeom prst="rect">
            <a:avLst/>
          </a:prstGeom>
        </p:spPr>
        <p:txBody>
          <a:bodyPr wrap="square" lIns="0" tIns="17780" rIns="0" bIns="0" rtlCol="0" vert="horz">
            <a:spAutoFit/>
          </a:bodyPr>
          <a:lstStyle/>
          <a:p>
            <a:pPr marL="12700">
              <a:lnSpc>
                <a:spcPct val="100000"/>
              </a:lnSpc>
              <a:spcBef>
                <a:spcPts val="140"/>
              </a:spcBef>
            </a:pPr>
            <a:r>
              <a:rPr dirty="0" sz="300" spc="30" b="1">
                <a:solidFill>
                  <a:srgbClr val="FFFFFF"/>
                </a:solidFill>
                <a:latin typeface="Century Gothic"/>
                <a:cs typeface="Century Gothic"/>
              </a:rPr>
              <a:t>2</a:t>
            </a:r>
            <a:endParaRPr sz="300">
              <a:latin typeface="Century Gothic"/>
              <a:cs typeface="Century Gothic"/>
            </a:endParaRPr>
          </a:p>
        </p:txBody>
      </p:sp>
      <p:sp>
        <p:nvSpPr>
          <p:cNvPr id="314" name="object 314" descr=""/>
          <p:cNvSpPr/>
          <p:nvPr/>
        </p:nvSpPr>
        <p:spPr>
          <a:xfrm>
            <a:off x="8387153" y="1184658"/>
            <a:ext cx="56515" cy="56515"/>
          </a:xfrm>
          <a:custGeom>
            <a:avLst/>
            <a:gdLst/>
            <a:ahLst/>
            <a:cxnLst/>
            <a:rect l="l" t="t" r="r" b="b"/>
            <a:pathLst>
              <a:path w="56515" h="56515">
                <a:moveTo>
                  <a:pt x="27978" y="0"/>
                </a:moveTo>
                <a:lnTo>
                  <a:pt x="17091" y="2197"/>
                </a:lnTo>
                <a:lnTo>
                  <a:pt x="8197" y="8191"/>
                </a:lnTo>
                <a:lnTo>
                  <a:pt x="2199" y="17080"/>
                </a:lnTo>
                <a:lnTo>
                  <a:pt x="0" y="27965"/>
                </a:lnTo>
                <a:lnTo>
                  <a:pt x="2199" y="38857"/>
                </a:lnTo>
                <a:lnTo>
                  <a:pt x="8197" y="47750"/>
                </a:lnTo>
                <a:lnTo>
                  <a:pt x="17091" y="53745"/>
                </a:lnTo>
                <a:lnTo>
                  <a:pt x="27978" y="55943"/>
                </a:lnTo>
                <a:lnTo>
                  <a:pt x="38864" y="53745"/>
                </a:lnTo>
                <a:lnTo>
                  <a:pt x="47758" y="47750"/>
                </a:lnTo>
                <a:lnTo>
                  <a:pt x="53756" y="38857"/>
                </a:lnTo>
                <a:lnTo>
                  <a:pt x="55956" y="27965"/>
                </a:lnTo>
                <a:lnTo>
                  <a:pt x="53756" y="17080"/>
                </a:lnTo>
                <a:lnTo>
                  <a:pt x="47758" y="8191"/>
                </a:lnTo>
                <a:lnTo>
                  <a:pt x="38864" y="2197"/>
                </a:lnTo>
                <a:lnTo>
                  <a:pt x="27978" y="0"/>
                </a:lnTo>
                <a:close/>
              </a:path>
            </a:pathLst>
          </a:custGeom>
          <a:solidFill>
            <a:srgbClr val="231F20"/>
          </a:solidFill>
        </p:spPr>
        <p:txBody>
          <a:bodyPr wrap="square" lIns="0" tIns="0" rIns="0" bIns="0" rtlCol="0"/>
          <a:lstStyle/>
          <a:p/>
        </p:txBody>
      </p:sp>
      <p:sp>
        <p:nvSpPr>
          <p:cNvPr id="315" name="object 315" descr=""/>
          <p:cNvSpPr txBox="1"/>
          <p:nvPr/>
        </p:nvSpPr>
        <p:spPr>
          <a:xfrm>
            <a:off x="8389843" y="1170460"/>
            <a:ext cx="50800" cy="77470"/>
          </a:xfrm>
          <a:prstGeom prst="rect">
            <a:avLst/>
          </a:prstGeom>
        </p:spPr>
        <p:txBody>
          <a:bodyPr wrap="square" lIns="0" tIns="17780" rIns="0" bIns="0" rtlCol="0" vert="horz">
            <a:spAutoFit/>
          </a:bodyPr>
          <a:lstStyle/>
          <a:p>
            <a:pPr marL="12700">
              <a:lnSpc>
                <a:spcPct val="100000"/>
              </a:lnSpc>
              <a:spcBef>
                <a:spcPts val="140"/>
              </a:spcBef>
            </a:pPr>
            <a:r>
              <a:rPr dirty="0" sz="300" spc="30" b="1">
                <a:solidFill>
                  <a:srgbClr val="FFFFFF"/>
                </a:solidFill>
                <a:latin typeface="Century Gothic"/>
                <a:cs typeface="Century Gothic"/>
              </a:rPr>
              <a:t>3</a:t>
            </a:r>
            <a:endParaRPr sz="300">
              <a:latin typeface="Century Gothic"/>
              <a:cs typeface="Century Gothic"/>
            </a:endParaRPr>
          </a:p>
        </p:txBody>
      </p:sp>
      <p:sp>
        <p:nvSpPr>
          <p:cNvPr id="316" name="object 316" descr=""/>
          <p:cNvSpPr/>
          <p:nvPr/>
        </p:nvSpPr>
        <p:spPr>
          <a:xfrm>
            <a:off x="8135684" y="897305"/>
            <a:ext cx="307975" cy="98425"/>
          </a:xfrm>
          <a:custGeom>
            <a:avLst/>
            <a:gdLst/>
            <a:ahLst/>
            <a:cxnLst/>
            <a:rect l="l" t="t" r="r" b="b"/>
            <a:pathLst>
              <a:path w="307975" h="98425">
                <a:moveTo>
                  <a:pt x="55956" y="27965"/>
                </a:moveTo>
                <a:lnTo>
                  <a:pt x="53759" y="17081"/>
                </a:lnTo>
                <a:lnTo>
                  <a:pt x="47764" y="8191"/>
                </a:lnTo>
                <a:lnTo>
                  <a:pt x="38862" y="2209"/>
                </a:lnTo>
                <a:lnTo>
                  <a:pt x="27978" y="0"/>
                </a:lnTo>
                <a:lnTo>
                  <a:pt x="17094" y="2209"/>
                </a:lnTo>
                <a:lnTo>
                  <a:pt x="8204" y="8191"/>
                </a:lnTo>
                <a:lnTo>
                  <a:pt x="2197" y="17081"/>
                </a:lnTo>
                <a:lnTo>
                  <a:pt x="0" y="27965"/>
                </a:lnTo>
                <a:lnTo>
                  <a:pt x="2197" y="38862"/>
                </a:lnTo>
                <a:lnTo>
                  <a:pt x="8204" y="47752"/>
                </a:lnTo>
                <a:lnTo>
                  <a:pt x="17094" y="53746"/>
                </a:lnTo>
                <a:lnTo>
                  <a:pt x="27978" y="55943"/>
                </a:lnTo>
                <a:lnTo>
                  <a:pt x="38862" y="53746"/>
                </a:lnTo>
                <a:lnTo>
                  <a:pt x="47764" y="47752"/>
                </a:lnTo>
                <a:lnTo>
                  <a:pt x="53759" y="38862"/>
                </a:lnTo>
                <a:lnTo>
                  <a:pt x="55956" y="27965"/>
                </a:lnTo>
                <a:close/>
              </a:path>
              <a:path w="307975" h="98425">
                <a:moveTo>
                  <a:pt x="199694" y="27965"/>
                </a:moveTo>
                <a:lnTo>
                  <a:pt x="197485" y="17081"/>
                </a:lnTo>
                <a:lnTo>
                  <a:pt x="191490" y="8191"/>
                </a:lnTo>
                <a:lnTo>
                  <a:pt x="182600" y="2209"/>
                </a:lnTo>
                <a:lnTo>
                  <a:pt x="171716" y="0"/>
                </a:lnTo>
                <a:lnTo>
                  <a:pt x="160820" y="2209"/>
                </a:lnTo>
                <a:lnTo>
                  <a:pt x="151930" y="8191"/>
                </a:lnTo>
                <a:lnTo>
                  <a:pt x="145935" y="17081"/>
                </a:lnTo>
                <a:lnTo>
                  <a:pt x="143738" y="27965"/>
                </a:lnTo>
                <a:lnTo>
                  <a:pt x="145935" y="38862"/>
                </a:lnTo>
                <a:lnTo>
                  <a:pt x="151930" y="47752"/>
                </a:lnTo>
                <a:lnTo>
                  <a:pt x="160820" y="53746"/>
                </a:lnTo>
                <a:lnTo>
                  <a:pt x="171716" y="55943"/>
                </a:lnTo>
                <a:lnTo>
                  <a:pt x="182600" y="53746"/>
                </a:lnTo>
                <a:lnTo>
                  <a:pt x="191490" y="47752"/>
                </a:lnTo>
                <a:lnTo>
                  <a:pt x="197485" y="38862"/>
                </a:lnTo>
                <a:lnTo>
                  <a:pt x="199694" y="27965"/>
                </a:lnTo>
                <a:close/>
              </a:path>
              <a:path w="307975" h="98425">
                <a:moveTo>
                  <a:pt x="307416" y="70269"/>
                </a:moveTo>
                <a:lnTo>
                  <a:pt x="305219" y="59385"/>
                </a:lnTo>
                <a:lnTo>
                  <a:pt x="299224" y="50495"/>
                </a:lnTo>
                <a:lnTo>
                  <a:pt x="290334" y="44500"/>
                </a:lnTo>
                <a:lnTo>
                  <a:pt x="279438" y="42303"/>
                </a:lnTo>
                <a:lnTo>
                  <a:pt x="268554" y="44500"/>
                </a:lnTo>
                <a:lnTo>
                  <a:pt x="259664" y="50495"/>
                </a:lnTo>
                <a:lnTo>
                  <a:pt x="253669" y="59385"/>
                </a:lnTo>
                <a:lnTo>
                  <a:pt x="251460" y="70269"/>
                </a:lnTo>
                <a:lnTo>
                  <a:pt x="253669" y="81165"/>
                </a:lnTo>
                <a:lnTo>
                  <a:pt x="259664" y="90055"/>
                </a:lnTo>
                <a:lnTo>
                  <a:pt x="268554" y="96050"/>
                </a:lnTo>
                <a:lnTo>
                  <a:pt x="279438" y="98247"/>
                </a:lnTo>
                <a:lnTo>
                  <a:pt x="290334" y="96050"/>
                </a:lnTo>
                <a:lnTo>
                  <a:pt x="299224" y="90055"/>
                </a:lnTo>
                <a:lnTo>
                  <a:pt x="305219" y="81165"/>
                </a:lnTo>
                <a:lnTo>
                  <a:pt x="307416" y="70269"/>
                </a:lnTo>
                <a:close/>
              </a:path>
            </a:pathLst>
          </a:custGeom>
          <a:solidFill>
            <a:srgbClr val="231F20"/>
          </a:solidFill>
        </p:spPr>
        <p:txBody>
          <a:bodyPr wrap="square" lIns="0" tIns="0" rIns="0" bIns="0" rtlCol="0"/>
          <a:lstStyle/>
          <a:p/>
        </p:txBody>
      </p:sp>
      <p:sp>
        <p:nvSpPr>
          <p:cNvPr id="317" name="object 317" descr=""/>
          <p:cNvSpPr txBox="1"/>
          <p:nvPr/>
        </p:nvSpPr>
        <p:spPr>
          <a:xfrm>
            <a:off x="8138383" y="883108"/>
            <a:ext cx="302260" cy="120014"/>
          </a:xfrm>
          <a:prstGeom prst="rect">
            <a:avLst/>
          </a:prstGeom>
        </p:spPr>
        <p:txBody>
          <a:bodyPr wrap="square" lIns="0" tIns="17780" rIns="0" bIns="0" rtlCol="0" vert="horz">
            <a:spAutoFit/>
          </a:bodyPr>
          <a:lstStyle/>
          <a:p>
            <a:pPr marL="12700">
              <a:lnSpc>
                <a:spcPts val="345"/>
              </a:lnSpc>
              <a:spcBef>
                <a:spcPts val="140"/>
              </a:spcBef>
            </a:pPr>
            <a:r>
              <a:rPr dirty="0" sz="300" b="1">
                <a:solidFill>
                  <a:srgbClr val="FFFFFF"/>
                </a:solidFill>
                <a:latin typeface="Century Gothic"/>
                <a:cs typeface="Century Gothic"/>
              </a:rPr>
              <a:t>6</a:t>
            </a:r>
            <a:r>
              <a:rPr dirty="0" sz="300" spc="390" b="1">
                <a:solidFill>
                  <a:srgbClr val="FFFFFF"/>
                </a:solidFill>
                <a:latin typeface="Century Gothic"/>
                <a:cs typeface="Century Gothic"/>
              </a:rPr>
              <a:t>  </a:t>
            </a:r>
            <a:r>
              <a:rPr dirty="0" sz="300" spc="-50" b="1">
                <a:solidFill>
                  <a:srgbClr val="FFFFFF"/>
                </a:solidFill>
                <a:latin typeface="Century Gothic"/>
                <a:cs typeface="Century Gothic"/>
              </a:rPr>
              <a:t>5</a:t>
            </a:r>
            <a:endParaRPr sz="300">
              <a:latin typeface="Century Gothic"/>
              <a:cs typeface="Century Gothic"/>
            </a:endParaRPr>
          </a:p>
          <a:p>
            <a:pPr marL="264160">
              <a:lnSpc>
                <a:spcPts val="345"/>
              </a:lnSpc>
            </a:pPr>
            <a:r>
              <a:rPr dirty="0" sz="300" spc="30" b="1">
                <a:solidFill>
                  <a:srgbClr val="FFFFFF"/>
                </a:solidFill>
                <a:latin typeface="Century Gothic"/>
                <a:cs typeface="Century Gothic"/>
              </a:rPr>
              <a:t>4</a:t>
            </a:r>
            <a:endParaRPr sz="300">
              <a:latin typeface="Century Gothic"/>
              <a:cs typeface="Century Gothic"/>
            </a:endParaRPr>
          </a:p>
        </p:txBody>
      </p:sp>
      <p:sp>
        <p:nvSpPr>
          <p:cNvPr id="318" name="object 318" descr=""/>
          <p:cNvSpPr txBox="1"/>
          <p:nvPr/>
        </p:nvSpPr>
        <p:spPr>
          <a:xfrm>
            <a:off x="12849859" y="2922170"/>
            <a:ext cx="1329055" cy="1192530"/>
          </a:xfrm>
          <a:prstGeom prst="rect">
            <a:avLst/>
          </a:prstGeom>
        </p:spPr>
        <p:txBody>
          <a:bodyPr wrap="square" lIns="0" tIns="0" rIns="0" bIns="0" rtlCol="0" vert="horz">
            <a:spAutoFit/>
          </a:bodyPr>
          <a:lstStyle/>
          <a:p>
            <a:pPr>
              <a:lnSpc>
                <a:spcPts val="1010"/>
              </a:lnSpc>
            </a:pPr>
            <a:r>
              <a:rPr dirty="0" sz="900" spc="-25">
                <a:solidFill>
                  <a:srgbClr val="231F20"/>
                </a:solidFill>
                <a:latin typeface="華康標楷體"/>
                <a:cs typeface="華康標楷體"/>
              </a:rPr>
              <a:t>道中</a:t>
            </a:r>
            <a:endParaRPr sz="900">
              <a:latin typeface="華康標楷體"/>
              <a:cs typeface="華康標楷體"/>
            </a:endParaRPr>
          </a:p>
          <a:p>
            <a:pPr>
              <a:lnSpc>
                <a:spcPct val="100000"/>
              </a:lnSpc>
              <a:spcBef>
                <a:spcPts val="60"/>
              </a:spcBef>
            </a:pPr>
            <a:endParaRPr sz="1150">
              <a:latin typeface="華康標楷體"/>
              <a:cs typeface="華康標楷體"/>
            </a:endParaRPr>
          </a:p>
          <a:p>
            <a:pPr algn="r" marR="1087120">
              <a:lnSpc>
                <a:spcPct val="100000"/>
              </a:lnSpc>
            </a:pPr>
            <a:r>
              <a:rPr dirty="0" sz="900" spc="-30">
                <a:solidFill>
                  <a:srgbClr val="231F20"/>
                </a:solidFill>
                <a:latin typeface="華康標楷體"/>
                <a:cs typeface="華康標楷體"/>
              </a:rPr>
              <a:t>適的</a:t>
            </a:r>
            <a:endParaRPr sz="900">
              <a:latin typeface="華康標楷體"/>
              <a:cs typeface="華康標楷體"/>
            </a:endParaRPr>
          </a:p>
          <a:p>
            <a:pPr>
              <a:lnSpc>
                <a:spcPct val="100000"/>
              </a:lnSpc>
            </a:pPr>
            <a:endParaRPr sz="1250">
              <a:latin typeface="華康標楷體"/>
              <a:cs typeface="華康標楷體"/>
            </a:endParaRPr>
          </a:p>
          <a:p>
            <a:pPr algn="r" marR="1083945">
              <a:lnSpc>
                <a:spcPct val="100000"/>
              </a:lnSpc>
              <a:spcBef>
                <a:spcPts val="5"/>
              </a:spcBef>
            </a:pPr>
            <a:r>
              <a:rPr dirty="0" sz="900" spc="20">
                <a:solidFill>
                  <a:srgbClr val="231F20"/>
                </a:solidFill>
                <a:latin typeface="華康標楷體"/>
                <a:cs typeface="華康標楷體"/>
              </a:rPr>
              <a:t>，</a:t>
            </a:r>
            <a:endParaRPr sz="900">
              <a:latin typeface="華康標楷體"/>
              <a:cs typeface="華康標楷體"/>
            </a:endParaRPr>
          </a:p>
          <a:p>
            <a:pPr>
              <a:lnSpc>
                <a:spcPct val="100000"/>
              </a:lnSpc>
              <a:spcBef>
                <a:spcPts val="15"/>
              </a:spcBef>
            </a:pPr>
            <a:endParaRPr sz="1000">
              <a:latin typeface="華康標楷體"/>
              <a:cs typeface="華康標楷體"/>
            </a:endParaRPr>
          </a:p>
          <a:p>
            <a:pPr marL="118110">
              <a:lnSpc>
                <a:spcPct val="100000"/>
              </a:lnSpc>
              <a:tabLst>
                <a:tab pos="1188085" algn="l"/>
              </a:tabLst>
            </a:pPr>
            <a:r>
              <a:rPr dirty="0" baseline="-21604" sz="1350" spc="-75">
                <a:solidFill>
                  <a:srgbClr val="231F20"/>
                </a:solidFill>
                <a:latin typeface="華康標楷體"/>
                <a:cs typeface="華康標楷體"/>
              </a:rPr>
              <a:t>，</a:t>
            </a:r>
            <a:r>
              <a:rPr dirty="0" baseline="-21604" sz="1350">
                <a:solidFill>
                  <a:srgbClr val="231F20"/>
                </a:solidFill>
                <a:latin typeface="華康標楷體"/>
                <a:cs typeface="華康標楷體"/>
              </a:rPr>
              <a:t>	</a:t>
            </a:r>
            <a:r>
              <a:rPr dirty="0" sz="550" spc="-25">
                <a:solidFill>
                  <a:srgbClr val="231F20"/>
                </a:solidFill>
                <a:latin typeface="SimSun"/>
                <a:cs typeface="SimSun"/>
              </a:rPr>
              <a:t>輪距</a:t>
            </a:r>
            <a:endParaRPr sz="550">
              <a:latin typeface="SimSun"/>
              <a:cs typeface="SimSun"/>
            </a:endParaRPr>
          </a:p>
        </p:txBody>
      </p:sp>
      <p:grpSp>
        <p:nvGrpSpPr>
          <p:cNvPr id="319" name="object 319" descr=""/>
          <p:cNvGrpSpPr/>
          <p:nvPr/>
        </p:nvGrpSpPr>
        <p:grpSpPr>
          <a:xfrm>
            <a:off x="12980847" y="2917633"/>
            <a:ext cx="1828800" cy="1138555"/>
            <a:chOff x="12980847" y="2917633"/>
            <a:chExt cx="1828800" cy="1138555"/>
          </a:xfrm>
        </p:grpSpPr>
        <p:sp>
          <p:nvSpPr>
            <p:cNvPr id="320" name="object 320" descr=""/>
            <p:cNvSpPr/>
            <p:nvPr/>
          </p:nvSpPr>
          <p:spPr>
            <a:xfrm>
              <a:off x="12980847" y="2958960"/>
              <a:ext cx="1828800" cy="1097280"/>
            </a:xfrm>
            <a:custGeom>
              <a:avLst/>
              <a:gdLst/>
              <a:ahLst/>
              <a:cxnLst/>
              <a:rect l="l" t="t" r="r" b="b"/>
              <a:pathLst>
                <a:path w="1828800" h="1097279">
                  <a:moveTo>
                    <a:pt x="1828622" y="0"/>
                  </a:moveTo>
                  <a:lnTo>
                    <a:pt x="0" y="0"/>
                  </a:lnTo>
                  <a:lnTo>
                    <a:pt x="0" y="1097178"/>
                  </a:lnTo>
                  <a:lnTo>
                    <a:pt x="1828622" y="1097178"/>
                  </a:lnTo>
                  <a:lnTo>
                    <a:pt x="1828622" y="0"/>
                  </a:lnTo>
                  <a:close/>
                </a:path>
              </a:pathLst>
            </a:custGeom>
            <a:solidFill>
              <a:srgbClr val="FFFFFF"/>
            </a:solidFill>
          </p:spPr>
          <p:txBody>
            <a:bodyPr wrap="square" lIns="0" tIns="0" rIns="0" bIns="0" rtlCol="0"/>
            <a:lstStyle/>
            <a:p/>
          </p:txBody>
        </p:sp>
        <p:pic>
          <p:nvPicPr>
            <p:cNvPr id="321" name="object 321" descr=""/>
            <p:cNvPicPr/>
            <p:nvPr/>
          </p:nvPicPr>
          <p:blipFill>
            <a:blip r:embed="rId46" cstate="print"/>
            <a:stretch>
              <a:fillRect/>
            </a:stretch>
          </p:blipFill>
          <p:spPr>
            <a:xfrm>
              <a:off x="14177862" y="3510889"/>
              <a:ext cx="203568" cy="325412"/>
            </a:xfrm>
            <a:prstGeom prst="rect">
              <a:avLst/>
            </a:prstGeom>
          </p:spPr>
        </p:pic>
        <p:sp>
          <p:nvSpPr>
            <p:cNvPr id="322" name="object 322" descr=""/>
            <p:cNvSpPr/>
            <p:nvPr/>
          </p:nvSpPr>
          <p:spPr>
            <a:xfrm>
              <a:off x="13895492" y="3299507"/>
              <a:ext cx="301625" cy="649605"/>
            </a:xfrm>
            <a:custGeom>
              <a:avLst/>
              <a:gdLst/>
              <a:ahLst/>
              <a:cxnLst/>
              <a:rect l="l" t="t" r="r" b="b"/>
              <a:pathLst>
                <a:path w="301625" h="649604">
                  <a:moveTo>
                    <a:pt x="138442" y="0"/>
                  </a:moveTo>
                  <a:lnTo>
                    <a:pt x="84553" y="4838"/>
                  </a:lnTo>
                  <a:lnTo>
                    <a:pt x="16803" y="48098"/>
                  </a:lnTo>
                  <a:lnTo>
                    <a:pt x="4454" y="110607"/>
                  </a:lnTo>
                  <a:lnTo>
                    <a:pt x="4807" y="168883"/>
                  </a:lnTo>
                  <a:lnTo>
                    <a:pt x="7277" y="194602"/>
                  </a:lnTo>
                  <a:lnTo>
                    <a:pt x="7277" y="484898"/>
                  </a:lnTo>
                  <a:lnTo>
                    <a:pt x="0" y="563587"/>
                  </a:lnTo>
                  <a:lnTo>
                    <a:pt x="1494" y="606393"/>
                  </a:lnTo>
                  <a:lnTo>
                    <a:pt x="15287" y="628234"/>
                  </a:lnTo>
                  <a:lnTo>
                    <a:pt x="44907" y="644029"/>
                  </a:lnTo>
                  <a:lnTo>
                    <a:pt x="113715" y="649401"/>
                  </a:lnTo>
                  <a:lnTo>
                    <a:pt x="182892" y="649401"/>
                  </a:lnTo>
                  <a:lnTo>
                    <a:pt x="251701" y="644029"/>
                  </a:lnTo>
                  <a:lnTo>
                    <a:pt x="279355" y="609183"/>
                  </a:lnTo>
                  <a:lnTo>
                    <a:pt x="289871" y="555591"/>
                  </a:lnTo>
                  <a:lnTo>
                    <a:pt x="290709" y="506435"/>
                  </a:lnTo>
                  <a:lnTo>
                    <a:pt x="289331" y="484898"/>
                  </a:lnTo>
                  <a:lnTo>
                    <a:pt x="289331" y="194602"/>
                  </a:lnTo>
                  <a:lnTo>
                    <a:pt x="301327" y="100394"/>
                  </a:lnTo>
                  <a:lnTo>
                    <a:pt x="300623" y="49728"/>
                  </a:lnTo>
                  <a:lnTo>
                    <a:pt x="282986" y="25268"/>
                  </a:lnTo>
                  <a:lnTo>
                    <a:pt x="244183" y="9677"/>
                  </a:lnTo>
                  <a:lnTo>
                    <a:pt x="210785" y="4082"/>
                  </a:lnTo>
                  <a:lnTo>
                    <a:pt x="190692" y="1209"/>
                  </a:lnTo>
                  <a:lnTo>
                    <a:pt x="175840" y="151"/>
                  </a:lnTo>
                  <a:lnTo>
                    <a:pt x="138442" y="0"/>
                  </a:lnTo>
                  <a:close/>
                </a:path>
              </a:pathLst>
            </a:custGeom>
            <a:solidFill>
              <a:srgbClr val="F7941D">
                <a:alpha val="59999"/>
              </a:srgbClr>
            </a:solidFill>
          </p:spPr>
          <p:txBody>
            <a:bodyPr wrap="square" lIns="0" tIns="0" rIns="0" bIns="0" rtlCol="0"/>
            <a:lstStyle/>
            <a:p/>
          </p:txBody>
        </p:sp>
        <p:sp>
          <p:nvSpPr>
            <p:cNvPr id="323" name="object 323" descr=""/>
            <p:cNvSpPr/>
            <p:nvPr/>
          </p:nvSpPr>
          <p:spPr>
            <a:xfrm>
              <a:off x="13898044" y="3299507"/>
              <a:ext cx="299085" cy="611505"/>
            </a:xfrm>
            <a:custGeom>
              <a:avLst/>
              <a:gdLst/>
              <a:ahLst/>
              <a:cxnLst/>
              <a:rect l="l" t="t" r="r" b="b"/>
              <a:pathLst>
                <a:path w="299084" h="611504">
                  <a:moveTo>
                    <a:pt x="135891" y="0"/>
                  </a:moveTo>
                  <a:lnTo>
                    <a:pt x="82002" y="4838"/>
                  </a:lnTo>
                  <a:lnTo>
                    <a:pt x="14252" y="48098"/>
                  </a:lnTo>
                  <a:lnTo>
                    <a:pt x="1903" y="110607"/>
                  </a:lnTo>
                  <a:lnTo>
                    <a:pt x="2256" y="168883"/>
                  </a:lnTo>
                  <a:lnTo>
                    <a:pt x="4725" y="194602"/>
                  </a:lnTo>
                  <a:lnTo>
                    <a:pt x="4725" y="484898"/>
                  </a:lnTo>
                  <a:lnTo>
                    <a:pt x="343" y="530927"/>
                  </a:lnTo>
                  <a:lnTo>
                    <a:pt x="0" y="559422"/>
                  </a:lnTo>
                  <a:lnTo>
                    <a:pt x="4702" y="582221"/>
                  </a:lnTo>
                  <a:lnTo>
                    <a:pt x="15457" y="611162"/>
                  </a:lnTo>
                  <a:lnTo>
                    <a:pt x="46661" y="541883"/>
                  </a:lnTo>
                  <a:lnTo>
                    <a:pt x="46102" y="496722"/>
                  </a:lnTo>
                  <a:lnTo>
                    <a:pt x="25147" y="515010"/>
                  </a:lnTo>
                  <a:lnTo>
                    <a:pt x="25147" y="224713"/>
                  </a:lnTo>
                  <a:lnTo>
                    <a:pt x="24982" y="210616"/>
                  </a:lnTo>
                  <a:lnTo>
                    <a:pt x="12993" y="116408"/>
                  </a:lnTo>
                  <a:lnTo>
                    <a:pt x="13701" y="65743"/>
                  </a:lnTo>
                  <a:lnTo>
                    <a:pt x="70143" y="25692"/>
                  </a:lnTo>
                  <a:lnTo>
                    <a:pt x="107962" y="19615"/>
                  </a:lnTo>
                  <a:lnTo>
                    <a:pt x="138990" y="16776"/>
                  </a:lnTo>
                  <a:lnTo>
                    <a:pt x="154852" y="16967"/>
                  </a:lnTo>
                  <a:lnTo>
                    <a:pt x="199185" y="22244"/>
                  </a:lnTo>
                  <a:lnTo>
                    <a:pt x="256997" y="64112"/>
                  </a:lnTo>
                  <a:lnTo>
                    <a:pt x="269346" y="126622"/>
                  </a:lnTo>
                  <a:lnTo>
                    <a:pt x="268993" y="184897"/>
                  </a:lnTo>
                  <a:lnTo>
                    <a:pt x="266523" y="210616"/>
                  </a:lnTo>
                  <a:lnTo>
                    <a:pt x="266358" y="224713"/>
                  </a:lnTo>
                  <a:lnTo>
                    <a:pt x="266358" y="515010"/>
                  </a:lnTo>
                  <a:lnTo>
                    <a:pt x="245403" y="496722"/>
                  </a:lnTo>
                  <a:lnTo>
                    <a:pt x="244857" y="541883"/>
                  </a:lnTo>
                  <a:lnTo>
                    <a:pt x="276048" y="611162"/>
                  </a:lnTo>
                  <a:lnTo>
                    <a:pt x="285665" y="571207"/>
                  </a:lnTo>
                  <a:lnTo>
                    <a:pt x="288472" y="530051"/>
                  </a:lnTo>
                  <a:lnTo>
                    <a:pt x="287750" y="497885"/>
                  </a:lnTo>
                  <a:lnTo>
                    <a:pt x="286780" y="484898"/>
                  </a:lnTo>
                  <a:lnTo>
                    <a:pt x="286780" y="194602"/>
                  </a:lnTo>
                  <a:lnTo>
                    <a:pt x="298776" y="100394"/>
                  </a:lnTo>
                  <a:lnTo>
                    <a:pt x="298072" y="49728"/>
                  </a:lnTo>
                  <a:lnTo>
                    <a:pt x="280434" y="25268"/>
                  </a:lnTo>
                  <a:lnTo>
                    <a:pt x="241631" y="9677"/>
                  </a:lnTo>
                  <a:lnTo>
                    <a:pt x="208233" y="4082"/>
                  </a:lnTo>
                  <a:lnTo>
                    <a:pt x="188140" y="1209"/>
                  </a:lnTo>
                  <a:lnTo>
                    <a:pt x="173289" y="151"/>
                  </a:lnTo>
                  <a:lnTo>
                    <a:pt x="135891" y="0"/>
                  </a:lnTo>
                  <a:close/>
                </a:path>
              </a:pathLst>
            </a:custGeom>
            <a:solidFill>
              <a:srgbClr val="F15A29">
                <a:alpha val="59999"/>
              </a:srgbClr>
            </a:solidFill>
          </p:spPr>
          <p:txBody>
            <a:bodyPr wrap="square" lIns="0" tIns="0" rIns="0" bIns="0" rtlCol="0"/>
            <a:lstStyle/>
            <a:p/>
          </p:txBody>
        </p:sp>
        <p:sp>
          <p:nvSpPr>
            <p:cNvPr id="324" name="object 324" descr=""/>
            <p:cNvSpPr/>
            <p:nvPr/>
          </p:nvSpPr>
          <p:spPr>
            <a:xfrm>
              <a:off x="14095968" y="3307640"/>
              <a:ext cx="75565" cy="52069"/>
            </a:xfrm>
            <a:custGeom>
              <a:avLst/>
              <a:gdLst/>
              <a:ahLst/>
              <a:cxnLst/>
              <a:rect l="l" t="t" r="r" b="b"/>
              <a:pathLst>
                <a:path w="75565" h="52070">
                  <a:moveTo>
                    <a:pt x="6883" y="0"/>
                  </a:moveTo>
                  <a:lnTo>
                    <a:pt x="3708" y="0"/>
                  </a:lnTo>
                  <a:lnTo>
                    <a:pt x="952" y="2336"/>
                  </a:lnTo>
                  <a:lnTo>
                    <a:pt x="0" y="9093"/>
                  </a:lnTo>
                  <a:lnTo>
                    <a:pt x="2463" y="12344"/>
                  </a:lnTo>
                  <a:lnTo>
                    <a:pt x="32981" y="16954"/>
                  </a:lnTo>
                  <a:lnTo>
                    <a:pt x="41686" y="21217"/>
                  </a:lnTo>
                  <a:lnTo>
                    <a:pt x="49476" y="27644"/>
                  </a:lnTo>
                  <a:lnTo>
                    <a:pt x="56327" y="36210"/>
                  </a:lnTo>
                  <a:lnTo>
                    <a:pt x="62217" y="46888"/>
                  </a:lnTo>
                  <a:lnTo>
                    <a:pt x="63715" y="50126"/>
                  </a:lnTo>
                  <a:lnTo>
                    <a:pt x="67538" y="51536"/>
                  </a:lnTo>
                  <a:lnTo>
                    <a:pt x="74015" y="48564"/>
                  </a:lnTo>
                  <a:lnTo>
                    <a:pt x="75425" y="44716"/>
                  </a:lnTo>
                  <a:lnTo>
                    <a:pt x="73939" y="41490"/>
                  </a:lnTo>
                  <a:lnTo>
                    <a:pt x="66610" y="28365"/>
                  </a:lnTo>
                  <a:lnTo>
                    <a:pt x="57923" y="17814"/>
                  </a:lnTo>
                  <a:lnTo>
                    <a:pt x="47909" y="9869"/>
                  </a:lnTo>
                  <a:lnTo>
                    <a:pt x="36601" y="4559"/>
                  </a:lnTo>
                  <a:lnTo>
                    <a:pt x="6883" y="0"/>
                  </a:lnTo>
                  <a:close/>
                </a:path>
              </a:pathLst>
            </a:custGeom>
            <a:solidFill>
              <a:srgbClr val="BCBEC0">
                <a:alpha val="59999"/>
              </a:srgbClr>
            </a:solidFill>
          </p:spPr>
          <p:txBody>
            <a:bodyPr wrap="square" lIns="0" tIns="0" rIns="0" bIns="0" rtlCol="0"/>
            <a:lstStyle/>
            <a:p/>
          </p:txBody>
        </p:sp>
        <p:pic>
          <p:nvPicPr>
            <p:cNvPr id="325" name="object 325" descr=""/>
            <p:cNvPicPr/>
            <p:nvPr/>
          </p:nvPicPr>
          <p:blipFill>
            <a:blip r:embed="rId47" cstate="print"/>
            <a:stretch>
              <a:fillRect/>
            </a:stretch>
          </p:blipFill>
          <p:spPr>
            <a:xfrm>
              <a:off x="13923187" y="3488740"/>
              <a:ext cx="241211" cy="325767"/>
            </a:xfrm>
            <a:prstGeom prst="rect">
              <a:avLst/>
            </a:prstGeom>
          </p:spPr>
        </p:pic>
        <p:sp>
          <p:nvSpPr>
            <p:cNvPr id="326" name="object 326" descr=""/>
            <p:cNvSpPr/>
            <p:nvPr/>
          </p:nvSpPr>
          <p:spPr>
            <a:xfrm>
              <a:off x="13936891" y="3470998"/>
              <a:ext cx="211454" cy="35560"/>
            </a:xfrm>
            <a:custGeom>
              <a:avLst/>
              <a:gdLst/>
              <a:ahLst/>
              <a:cxnLst/>
              <a:rect l="l" t="t" r="r" b="b"/>
              <a:pathLst>
                <a:path w="211455" h="35560">
                  <a:moveTo>
                    <a:pt x="211213" y="30911"/>
                  </a:moveTo>
                  <a:lnTo>
                    <a:pt x="193395" y="22377"/>
                  </a:lnTo>
                  <a:lnTo>
                    <a:pt x="170281" y="14490"/>
                  </a:lnTo>
                  <a:lnTo>
                    <a:pt x="141871" y="8699"/>
                  </a:lnTo>
                  <a:lnTo>
                    <a:pt x="108153" y="6451"/>
                  </a:lnTo>
                  <a:lnTo>
                    <a:pt x="105638" y="6451"/>
                  </a:lnTo>
                  <a:lnTo>
                    <a:pt x="69227" y="9144"/>
                  </a:lnTo>
                  <a:lnTo>
                    <a:pt x="39319" y="15773"/>
                  </a:lnTo>
                  <a:lnTo>
                    <a:pt x="16167" y="24231"/>
                  </a:lnTo>
                  <a:lnTo>
                    <a:pt x="0" y="32359"/>
                  </a:lnTo>
                  <a:lnTo>
                    <a:pt x="1612" y="35166"/>
                  </a:lnTo>
                  <a:lnTo>
                    <a:pt x="17513" y="27165"/>
                  </a:lnTo>
                  <a:lnTo>
                    <a:pt x="40297" y="18846"/>
                  </a:lnTo>
                  <a:lnTo>
                    <a:pt x="69748" y="12319"/>
                  </a:lnTo>
                  <a:lnTo>
                    <a:pt x="105638" y="9677"/>
                  </a:lnTo>
                  <a:lnTo>
                    <a:pt x="108153" y="9677"/>
                  </a:lnTo>
                  <a:lnTo>
                    <a:pt x="141376" y="11899"/>
                  </a:lnTo>
                  <a:lnTo>
                    <a:pt x="169367" y="17589"/>
                  </a:lnTo>
                  <a:lnTo>
                    <a:pt x="192112" y="25349"/>
                  </a:lnTo>
                  <a:lnTo>
                    <a:pt x="209664" y="33731"/>
                  </a:lnTo>
                  <a:lnTo>
                    <a:pt x="211213" y="30911"/>
                  </a:lnTo>
                  <a:close/>
                </a:path>
                <a:path w="211455" h="35560">
                  <a:moveTo>
                    <a:pt x="211213" y="24460"/>
                  </a:moveTo>
                  <a:lnTo>
                    <a:pt x="193395" y="15925"/>
                  </a:lnTo>
                  <a:lnTo>
                    <a:pt x="170281" y="8051"/>
                  </a:lnTo>
                  <a:lnTo>
                    <a:pt x="141871" y="2260"/>
                  </a:lnTo>
                  <a:lnTo>
                    <a:pt x="108153" y="0"/>
                  </a:lnTo>
                  <a:lnTo>
                    <a:pt x="105638" y="0"/>
                  </a:lnTo>
                  <a:lnTo>
                    <a:pt x="69227" y="2692"/>
                  </a:lnTo>
                  <a:lnTo>
                    <a:pt x="39319" y="9321"/>
                  </a:lnTo>
                  <a:lnTo>
                    <a:pt x="16167" y="17780"/>
                  </a:lnTo>
                  <a:lnTo>
                    <a:pt x="0" y="25908"/>
                  </a:lnTo>
                  <a:lnTo>
                    <a:pt x="1612" y="28714"/>
                  </a:lnTo>
                  <a:lnTo>
                    <a:pt x="17513" y="20713"/>
                  </a:lnTo>
                  <a:lnTo>
                    <a:pt x="40297" y="12395"/>
                  </a:lnTo>
                  <a:lnTo>
                    <a:pt x="69748" y="5867"/>
                  </a:lnTo>
                  <a:lnTo>
                    <a:pt x="105638" y="3225"/>
                  </a:lnTo>
                  <a:lnTo>
                    <a:pt x="108153" y="3225"/>
                  </a:lnTo>
                  <a:lnTo>
                    <a:pt x="141376" y="5448"/>
                  </a:lnTo>
                  <a:lnTo>
                    <a:pt x="169367" y="11137"/>
                  </a:lnTo>
                  <a:lnTo>
                    <a:pt x="192112" y="18897"/>
                  </a:lnTo>
                  <a:lnTo>
                    <a:pt x="209664" y="27279"/>
                  </a:lnTo>
                  <a:lnTo>
                    <a:pt x="211213" y="24460"/>
                  </a:lnTo>
                  <a:close/>
                </a:path>
              </a:pathLst>
            </a:custGeom>
            <a:solidFill>
              <a:srgbClr val="3C4557">
                <a:alpha val="59999"/>
              </a:srgbClr>
            </a:solidFill>
          </p:spPr>
          <p:txBody>
            <a:bodyPr wrap="square" lIns="0" tIns="0" rIns="0" bIns="0" rtlCol="0"/>
            <a:lstStyle/>
            <a:p/>
          </p:txBody>
        </p:sp>
        <p:sp>
          <p:nvSpPr>
            <p:cNvPr id="327" name="object 327" descr=""/>
            <p:cNvSpPr/>
            <p:nvPr/>
          </p:nvSpPr>
          <p:spPr>
            <a:xfrm>
              <a:off x="13946139" y="3581199"/>
              <a:ext cx="196850" cy="275590"/>
            </a:xfrm>
            <a:custGeom>
              <a:avLst/>
              <a:gdLst/>
              <a:ahLst/>
              <a:cxnLst/>
              <a:rect l="l" t="t" r="r" b="b"/>
              <a:pathLst>
                <a:path w="196850" h="275589">
                  <a:moveTo>
                    <a:pt x="130098" y="0"/>
                  </a:moveTo>
                  <a:lnTo>
                    <a:pt x="86017" y="0"/>
                  </a:lnTo>
                  <a:lnTo>
                    <a:pt x="66662" y="0"/>
                  </a:lnTo>
                  <a:lnTo>
                    <a:pt x="34022" y="5375"/>
                  </a:lnTo>
                  <a:lnTo>
                    <a:pt x="13576" y="17202"/>
                  </a:lnTo>
                  <a:lnTo>
                    <a:pt x="3007" y="29028"/>
                  </a:lnTo>
                  <a:lnTo>
                    <a:pt x="0" y="34404"/>
                  </a:lnTo>
                  <a:lnTo>
                    <a:pt x="0" y="260184"/>
                  </a:lnTo>
                  <a:lnTo>
                    <a:pt x="29920" y="268892"/>
                  </a:lnTo>
                  <a:lnTo>
                    <a:pt x="49861" y="273364"/>
                  </a:lnTo>
                  <a:lnTo>
                    <a:pt x="68796" y="275011"/>
                  </a:lnTo>
                  <a:lnTo>
                    <a:pt x="101066" y="275247"/>
                  </a:lnTo>
                  <a:lnTo>
                    <a:pt x="135071" y="272893"/>
                  </a:lnTo>
                  <a:lnTo>
                    <a:pt x="165849" y="267716"/>
                  </a:lnTo>
                  <a:lnTo>
                    <a:pt x="188159" y="262538"/>
                  </a:lnTo>
                  <a:lnTo>
                    <a:pt x="196761" y="260184"/>
                  </a:lnTo>
                  <a:lnTo>
                    <a:pt x="196761" y="34404"/>
                  </a:lnTo>
                  <a:lnTo>
                    <a:pt x="187854" y="14514"/>
                  </a:lnTo>
                  <a:lnTo>
                    <a:pt x="177941" y="4300"/>
                  </a:lnTo>
                  <a:lnTo>
                    <a:pt x="160772" y="537"/>
                  </a:lnTo>
                  <a:lnTo>
                    <a:pt x="130098" y="0"/>
                  </a:lnTo>
                  <a:close/>
                </a:path>
              </a:pathLst>
            </a:custGeom>
            <a:solidFill>
              <a:srgbClr val="F7941D">
                <a:alpha val="59999"/>
              </a:srgbClr>
            </a:solidFill>
          </p:spPr>
          <p:txBody>
            <a:bodyPr wrap="square" lIns="0" tIns="0" rIns="0" bIns="0" rtlCol="0"/>
            <a:lstStyle/>
            <a:p/>
          </p:txBody>
        </p:sp>
        <p:pic>
          <p:nvPicPr>
            <p:cNvPr id="328" name="object 328" descr=""/>
            <p:cNvPicPr/>
            <p:nvPr/>
          </p:nvPicPr>
          <p:blipFill>
            <a:blip r:embed="rId48" cstate="print"/>
            <a:stretch>
              <a:fillRect/>
            </a:stretch>
          </p:blipFill>
          <p:spPr>
            <a:xfrm>
              <a:off x="13973024" y="3611308"/>
              <a:ext cx="140843" cy="36550"/>
            </a:xfrm>
            <a:prstGeom prst="rect">
              <a:avLst/>
            </a:prstGeom>
          </p:spPr>
        </p:pic>
        <p:pic>
          <p:nvPicPr>
            <p:cNvPr id="329" name="object 329" descr=""/>
            <p:cNvPicPr/>
            <p:nvPr/>
          </p:nvPicPr>
          <p:blipFill>
            <a:blip r:embed="rId49" cstate="print"/>
            <a:stretch>
              <a:fillRect/>
            </a:stretch>
          </p:blipFill>
          <p:spPr>
            <a:xfrm>
              <a:off x="14113714" y="3909479"/>
              <a:ext cx="56108" cy="36664"/>
            </a:xfrm>
            <a:prstGeom prst="rect">
              <a:avLst/>
            </a:prstGeom>
          </p:spPr>
        </p:pic>
        <p:sp>
          <p:nvSpPr>
            <p:cNvPr id="330" name="object 330" descr=""/>
            <p:cNvSpPr/>
            <p:nvPr/>
          </p:nvSpPr>
          <p:spPr>
            <a:xfrm>
              <a:off x="13870127" y="3528580"/>
              <a:ext cx="349250" cy="22860"/>
            </a:xfrm>
            <a:custGeom>
              <a:avLst/>
              <a:gdLst/>
              <a:ahLst/>
              <a:cxnLst/>
              <a:rect l="l" t="t" r="r" b="b"/>
              <a:pathLst>
                <a:path w="349250" h="22860">
                  <a:moveTo>
                    <a:pt x="44462" y="0"/>
                  </a:moveTo>
                  <a:lnTo>
                    <a:pt x="19735" y="3517"/>
                  </a:lnTo>
                  <a:lnTo>
                    <a:pt x="6426" y="11252"/>
                  </a:lnTo>
                  <a:lnTo>
                    <a:pt x="1028" y="18999"/>
                  </a:lnTo>
                  <a:lnTo>
                    <a:pt x="0" y="22517"/>
                  </a:lnTo>
                  <a:lnTo>
                    <a:pt x="35407" y="22517"/>
                  </a:lnTo>
                  <a:lnTo>
                    <a:pt x="35407" y="13474"/>
                  </a:lnTo>
                  <a:lnTo>
                    <a:pt x="44462" y="13474"/>
                  </a:lnTo>
                  <a:lnTo>
                    <a:pt x="44462" y="0"/>
                  </a:lnTo>
                  <a:close/>
                </a:path>
                <a:path w="349250" h="22860">
                  <a:moveTo>
                    <a:pt x="348729" y="22517"/>
                  </a:moveTo>
                  <a:lnTo>
                    <a:pt x="347713" y="18999"/>
                  </a:lnTo>
                  <a:lnTo>
                    <a:pt x="342315" y="11252"/>
                  </a:lnTo>
                  <a:lnTo>
                    <a:pt x="329006" y="3517"/>
                  </a:lnTo>
                  <a:lnTo>
                    <a:pt x="304279" y="0"/>
                  </a:lnTo>
                  <a:lnTo>
                    <a:pt x="304279" y="13474"/>
                  </a:lnTo>
                  <a:lnTo>
                    <a:pt x="313321" y="13474"/>
                  </a:lnTo>
                  <a:lnTo>
                    <a:pt x="313321" y="22517"/>
                  </a:lnTo>
                  <a:lnTo>
                    <a:pt x="348729" y="22517"/>
                  </a:lnTo>
                  <a:close/>
                </a:path>
              </a:pathLst>
            </a:custGeom>
            <a:solidFill>
              <a:srgbClr val="F15A29">
                <a:alpha val="59999"/>
              </a:srgbClr>
            </a:solidFill>
          </p:spPr>
          <p:txBody>
            <a:bodyPr wrap="square" lIns="0" tIns="0" rIns="0" bIns="0" rtlCol="0"/>
            <a:lstStyle/>
            <a:p/>
          </p:txBody>
        </p:sp>
        <p:sp>
          <p:nvSpPr>
            <p:cNvPr id="331" name="object 331" descr=""/>
            <p:cNvSpPr/>
            <p:nvPr/>
          </p:nvSpPr>
          <p:spPr>
            <a:xfrm>
              <a:off x="13916204" y="3307640"/>
              <a:ext cx="75565" cy="52069"/>
            </a:xfrm>
            <a:custGeom>
              <a:avLst/>
              <a:gdLst/>
              <a:ahLst/>
              <a:cxnLst/>
              <a:rect l="l" t="t" r="r" b="b"/>
              <a:pathLst>
                <a:path w="75565" h="52070">
                  <a:moveTo>
                    <a:pt x="71704" y="0"/>
                  </a:moveTo>
                  <a:lnTo>
                    <a:pt x="68541" y="0"/>
                  </a:lnTo>
                  <a:lnTo>
                    <a:pt x="38811" y="4559"/>
                  </a:lnTo>
                  <a:lnTo>
                    <a:pt x="8814" y="28365"/>
                  </a:lnTo>
                  <a:lnTo>
                    <a:pt x="0" y="44716"/>
                  </a:lnTo>
                  <a:lnTo>
                    <a:pt x="1409" y="48564"/>
                  </a:lnTo>
                  <a:lnTo>
                    <a:pt x="7886" y="51536"/>
                  </a:lnTo>
                  <a:lnTo>
                    <a:pt x="11709" y="50126"/>
                  </a:lnTo>
                  <a:lnTo>
                    <a:pt x="13195" y="46888"/>
                  </a:lnTo>
                  <a:lnTo>
                    <a:pt x="19094" y="36210"/>
                  </a:lnTo>
                  <a:lnTo>
                    <a:pt x="25952" y="27644"/>
                  </a:lnTo>
                  <a:lnTo>
                    <a:pt x="33744" y="21217"/>
                  </a:lnTo>
                  <a:lnTo>
                    <a:pt x="42443" y="16954"/>
                  </a:lnTo>
                  <a:lnTo>
                    <a:pt x="72948" y="12344"/>
                  </a:lnTo>
                  <a:lnTo>
                    <a:pt x="75425" y="9093"/>
                  </a:lnTo>
                  <a:lnTo>
                    <a:pt x="74472" y="2336"/>
                  </a:lnTo>
                  <a:lnTo>
                    <a:pt x="71704" y="0"/>
                  </a:lnTo>
                  <a:close/>
                </a:path>
              </a:pathLst>
            </a:custGeom>
            <a:solidFill>
              <a:srgbClr val="BCBEC0">
                <a:alpha val="59999"/>
              </a:srgbClr>
            </a:solidFill>
          </p:spPr>
          <p:txBody>
            <a:bodyPr wrap="square" lIns="0" tIns="0" rIns="0" bIns="0" rtlCol="0"/>
            <a:lstStyle/>
            <a:p/>
          </p:txBody>
        </p:sp>
        <p:pic>
          <p:nvPicPr>
            <p:cNvPr id="332" name="object 332" descr=""/>
            <p:cNvPicPr/>
            <p:nvPr/>
          </p:nvPicPr>
          <p:blipFill>
            <a:blip r:embed="rId50" cstate="print"/>
            <a:stretch>
              <a:fillRect/>
            </a:stretch>
          </p:blipFill>
          <p:spPr>
            <a:xfrm>
              <a:off x="13917766" y="3841381"/>
              <a:ext cx="249859" cy="104762"/>
            </a:xfrm>
            <a:prstGeom prst="rect">
              <a:avLst/>
            </a:prstGeom>
          </p:spPr>
        </p:pic>
        <p:pic>
          <p:nvPicPr>
            <p:cNvPr id="333" name="object 333" descr=""/>
            <p:cNvPicPr/>
            <p:nvPr/>
          </p:nvPicPr>
          <p:blipFill>
            <a:blip r:embed="rId51" cstate="print"/>
            <a:stretch>
              <a:fillRect/>
            </a:stretch>
          </p:blipFill>
          <p:spPr>
            <a:xfrm>
              <a:off x="13513739" y="3139351"/>
              <a:ext cx="439051" cy="798106"/>
            </a:xfrm>
            <a:prstGeom prst="rect">
              <a:avLst/>
            </a:prstGeom>
          </p:spPr>
        </p:pic>
        <p:sp>
          <p:nvSpPr>
            <p:cNvPr id="334" name="object 334" descr=""/>
            <p:cNvSpPr/>
            <p:nvPr/>
          </p:nvSpPr>
          <p:spPr>
            <a:xfrm>
              <a:off x="13511810" y="2926499"/>
              <a:ext cx="732155" cy="1026160"/>
            </a:xfrm>
            <a:custGeom>
              <a:avLst/>
              <a:gdLst/>
              <a:ahLst/>
              <a:cxnLst/>
              <a:rect l="l" t="t" r="r" b="b"/>
              <a:pathLst>
                <a:path w="732155" h="1026160">
                  <a:moveTo>
                    <a:pt x="393674" y="886142"/>
                  </a:moveTo>
                  <a:lnTo>
                    <a:pt x="391934" y="836091"/>
                  </a:lnTo>
                  <a:lnTo>
                    <a:pt x="386778" y="786815"/>
                  </a:lnTo>
                  <a:lnTo>
                    <a:pt x="378307" y="738441"/>
                  </a:lnTo>
                  <a:lnTo>
                    <a:pt x="366572" y="691121"/>
                  </a:lnTo>
                  <a:lnTo>
                    <a:pt x="351688" y="644982"/>
                  </a:lnTo>
                  <a:lnTo>
                    <a:pt x="333730" y="600163"/>
                  </a:lnTo>
                  <a:lnTo>
                    <a:pt x="312775" y="556806"/>
                  </a:lnTo>
                  <a:lnTo>
                    <a:pt x="288925" y="515048"/>
                  </a:lnTo>
                  <a:lnTo>
                    <a:pt x="262255" y="475030"/>
                  </a:lnTo>
                  <a:lnTo>
                    <a:pt x="232854" y="436880"/>
                  </a:lnTo>
                  <a:lnTo>
                    <a:pt x="200812" y="400761"/>
                  </a:lnTo>
                  <a:lnTo>
                    <a:pt x="166192" y="366776"/>
                  </a:lnTo>
                  <a:lnTo>
                    <a:pt x="129108" y="335089"/>
                  </a:lnTo>
                  <a:lnTo>
                    <a:pt x="89636" y="305841"/>
                  </a:lnTo>
                  <a:lnTo>
                    <a:pt x="47853" y="279146"/>
                  </a:lnTo>
                  <a:lnTo>
                    <a:pt x="3848" y="255155"/>
                  </a:lnTo>
                  <a:lnTo>
                    <a:pt x="0" y="262839"/>
                  </a:lnTo>
                  <a:lnTo>
                    <a:pt x="43459" y="286537"/>
                  </a:lnTo>
                  <a:lnTo>
                    <a:pt x="84734" y="312902"/>
                  </a:lnTo>
                  <a:lnTo>
                    <a:pt x="123736" y="341807"/>
                  </a:lnTo>
                  <a:lnTo>
                    <a:pt x="160362" y="373100"/>
                  </a:lnTo>
                  <a:lnTo>
                    <a:pt x="194551" y="406666"/>
                  </a:lnTo>
                  <a:lnTo>
                    <a:pt x="226212" y="442353"/>
                  </a:lnTo>
                  <a:lnTo>
                    <a:pt x="255257" y="480034"/>
                  </a:lnTo>
                  <a:lnTo>
                    <a:pt x="281609" y="519569"/>
                  </a:lnTo>
                  <a:lnTo>
                    <a:pt x="305168" y="560819"/>
                  </a:lnTo>
                  <a:lnTo>
                    <a:pt x="325856" y="603643"/>
                  </a:lnTo>
                  <a:lnTo>
                    <a:pt x="343598" y="647915"/>
                  </a:lnTo>
                  <a:lnTo>
                    <a:pt x="358305" y="693496"/>
                  </a:lnTo>
                  <a:lnTo>
                    <a:pt x="369887" y="740244"/>
                  </a:lnTo>
                  <a:lnTo>
                    <a:pt x="378269" y="788022"/>
                  </a:lnTo>
                  <a:lnTo>
                    <a:pt x="383362" y="836701"/>
                  </a:lnTo>
                  <a:lnTo>
                    <a:pt x="385076" y="886142"/>
                  </a:lnTo>
                  <a:lnTo>
                    <a:pt x="384467" y="915238"/>
                  </a:lnTo>
                  <a:lnTo>
                    <a:pt x="382676" y="944270"/>
                  </a:lnTo>
                  <a:lnTo>
                    <a:pt x="379691" y="973150"/>
                  </a:lnTo>
                  <a:lnTo>
                    <a:pt x="375526" y="1001750"/>
                  </a:lnTo>
                  <a:lnTo>
                    <a:pt x="384009" y="1003173"/>
                  </a:lnTo>
                  <a:lnTo>
                    <a:pt x="388226" y="974217"/>
                  </a:lnTo>
                  <a:lnTo>
                    <a:pt x="391248" y="944981"/>
                  </a:lnTo>
                  <a:lnTo>
                    <a:pt x="393065" y="915593"/>
                  </a:lnTo>
                  <a:lnTo>
                    <a:pt x="393674" y="886142"/>
                  </a:lnTo>
                  <a:close/>
                </a:path>
                <a:path w="732155" h="1026160">
                  <a:moveTo>
                    <a:pt x="445274" y="886155"/>
                  </a:moveTo>
                  <a:lnTo>
                    <a:pt x="443395" y="832662"/>
                  </a:lnTo>
                  <a:lnTo>
                    <a:pt x="437807" y="779716"/>
                  </a:lnTo>
                  <a:lnTo>
                    <a:pt x="428561" y="727468"/>
                  </a:lnTo>
                  <a:lnTo>
                    <a:pt x="415683" y="676109"/>
                  </a:lnTo>
                  <a:lnTo>
                    <a:pt x="399262" y="625805"/>
                  </a:lnTo>
                  <a:lnTo>
                    <a:pt x="379323" y="576745"/>
                  </a:lnTo>
                  <a:lnTo>
                    <a:pt x="355917" y="529094"/>
                  </a:lnTo>
                  <a:lnTo>
                    <a:pt x="329107" y="483031"/>
                  </a:lnTo>
                  <a:lnTo>
                    <a:pt x="299974" y="440131"/>
                  </a:lnTo>
                  <a:lnTo>
                    <a:pt x="268109" y="399453"/>
                  </a:lnTo>
                  <a:lnTo>
                    <a:pt x="233641" y="361137"/>
                  </a:lnTo>
                  <a:lnTo>
                    <a:pt x="196710" y="325297"/>
                  </a:lnTo>
                  <a:lnTo>
                    <a:pt x="157441" y="292036"/>
                  </a:lnTo>
                  <a:lnTo>
                    <a:pt x="115976" y="261493"/>
                  </a:lnTo>
                  <a:lnTo>
                    <a:pt x="72440" y="233781"/>
                  </a:lnTo>
                  <a:lnTo>
                    <a:pt x="26962" y="209016"/>
                  </a:lnTo>
                  <a:lnTo>
                    <a:pt x="23114" y="216712"/>
                  </a:lnTo>
                  <a:lnTo>
                    <a:pt x="68072" y="241185"/>
                  </a:lnTo>
                  <a:lnTo>
                    <a:pt x="111125" y="268592"/>
                  </a:lnTo>
                  <a:lnTo>
                    <a:pt x="152120" y="298792"/>
                  </a:lnTo>
                  <a:lnTo>
                    <a:pt x="190944" y="331673"/>
                  </a:lnTo>
                  <a:lnTo>
                    <a:pt x="227457" y="367106"/>
                  </a:lnTo>
                  <a:lnTo>
                    <a:pt x="261531" y="405003"/>
                  </a:lnTo>
                  <a:lnTo>
                    <a:pt x="293039" y="445211"/>
                  </a:lnTo>
                  <a:lnTo>
                    <a:pt x="321843" y="487629"/>
                  </a:lnTo>
                  <a:lnTo>
                    <a:pt x="348348" y="533158"/>
                  </a:lnTo>
                  <a:lnTo>
                    <a:pt x="371487" y="580263"/>
                  </a:lnTo>
                  <a:lnTo>
                    <a:pt x="391198" y="628764"/>
                  </a:lnTo>
                  <a:lnTo>
                    <a:pt x="407428" y="678497"/>
                  </a:lnTo>
                  <a:lnTo>
                    <a:pt x="420154" y="729272"/>
                  </a:lnTo>
                  <a:lnTo>
                    <a:pt x="429298" y="780923"/>
                  </a:lnTo>
                  <a:lnTo>
                    <a:pt x="434822" y="833272"/>
                  </a:lnTo>
                  <a:lnTo>
                    <a:pt x="436676" y="886155"/>
                  </a:lnTo>
                  <a:lnTo>
                    <a:pt x="436029" y="917371"/>
                  </a:lnTo>
                  <a:lnTo>
                    <a:pt x="434098" y="948537"/>
                  </a:lnTo>
                  <a:lnTo>
                    <a:pt x="430898" y="979525"/>
                  </a:lnTo>
                  <a:lnTo>
                    <a:pt x="426427" y="1010259"/>
                  </a:lnTo>
                  <a:lnTo>
                    <a:pt x="434911" y="1011682"/>
                  </a:lnTo>
                  <a:lnTo>
                    <a:pt x="439432" y="980592"/>
                  </a:lnTo>
                  <a:lnTo>
                    <a:pt x="442671" y="949248"/>
                  </a:lnTo>
                  <a:lnTo>
                    <a:pt x="444627" y="917727"/>
                  </a:lnTo>
                  <a:lnTo>
                    <a:pt x="445274" y="886155"/>
                  </a:lnTo>
                  <a:close/>
                </a:path>
                <a:path w="732155" h="1026160">
                  <a:moveTo>
                    <a:pt x="680389" y="924140"/>
                  </a:moveTo>
                  <a:lnTo>
                    <a:pt x="679208" y="875360"/>
                  </a:lnTo>
                  <a:lnTo>
                    <a:pt x="675690" y="826935"/>
                  </a:lnTo>
                  <a:lnTo>
                    <a:pt x="669886" y="778916"/>
                  </a:lnTo>
                  <a:lnTo>
                    <a:pt x="661822" y="731393"/>
                  </a:lnTo>
                  <a:lnTo>
                    <a:pt x="651560" y="684428"/>
                  </a:lnTo>
                  <a:lnTo>
                    <a:pt x="639140" y="638111"/>
                  </a:lnTo>
                  <a:lnTo>
                    <a:pt x="624586" y="592505"/>
                  </a:lnTo>
                  <a:lnTo>
                    <a:pt x="607949" y="547674"/>
                  </a:lnTo>
                  <a:lnTo>
                    <a:pt x="589280" y="503720"/>
                  </a:lnTo>
                  <a:lnTo>
                    <a:pt x="568617" y="460692"/>
                  </a:lnTo>
                  <a:lnTo>
                    <a:pt x="545998" y="418680"/>
                  </a:lnTo>
                  <a:lnTo>
                    <a:pt x="521462" y="377748"/>
                  </a:lnTo>
                  <a:lnTo>
                    <a:pt x="495058" y="337972"/>
                  </a:lnTo>
                  <a:lnTo>
                    <a:pt x="466826" y="299427"/>
                  </a:lnTo>
                  <a:lnTo>
                    <a:pt x="436803" y="262191"/>
                  </a:lnTo>
                  <a:lnTo>
                    <a:pt x="405041" y="226339"/>
                  </a:lnTo>
                  <a:lnTo>
                    <a:pt x="371576" y="191935"/>
                  </a:lnTo>
                  <a:lnTo>
                    <a:pt x="336448" y="159067"/>
                  </a:lnTo>
                  <a:lnTo>
                    <a:pt x="299707" y="127787"/>
                  </a:lnTo>
                  <a:lnTo>
                    <a:pt x="261391" y="98196"/>
                  </a:lnTo>
                  <a:lnTo>
                    <a:pt x="221551" y="70358"/>
                  </a:lnTo>
                  <a:lnTo>
                    <a:pt x="180213" y="44335"/>
                  </a:lnTo>
                  <a:lnTo>
                    <a:pt x="175806" y="51714"/>
                  </a:lnTo>
                  <a:lnTo>
                    <a:pt x="216789" y="77508"/>
                  </a:lnTo>
                  <a:lnTo>
                    <a:pt x="256311" y="105130"/>
                  </a:lnTo>
                  <a:lnTo>
                    <a:pt x="294297" y="134467"/>
                  </a:lnTo>
                  <a:lnTo>
                    <a:pt x="330733" y="165481"/>
                  </a:lnTo>
                  <a:lnTo>
                    <a:pt x="365569" y="198081"/>
                  </a:lnTo>
                  <a:lnTo>
                    <a:pt x="398741" y="232194"/>
                  </a:lnTo>
                  <a:lnTo>
                    <a:pt x="430237" y="267754"/>
                  </a:lnTo>
                  <a:lnTo>
                    <a:pt x="460006" y="304673"/>
                  </a:lnTo>
                  <a:lnTo>
                    <a:pt x="488010" y="342900"/>
                  </a:lnTo>
                  <a:lnTo>
                    <a:pt x="514184" y="382333"/>
                  </a:lnTo>
                  <a:lnTo>
                    <a:pt x="538518" y="422922"/>
                  </a:lnTo>
                  <a:lnTo>
                    <a:pt x="560946" y="464591"/>
                  </a:lnTo>
                  <a:lnTo>
                    <a:pt x="581444" y="507250"/>
                  </a:lnTo>
                  <a:lnTo>
                    <a:pt x="599960" y="550849"/>
                  </a:lnTo>
                  <a:lnTo>
                    <a:pt x="616458" y="595287"/>
                  </a:lnTo>
                  <a:lnTo>
                    <a:pt x="630885" y="640511"/>
                  </a:lnTo>
                  <a:lnTo>
                    <a:pt x="643204" y="686447"/>
                  </a:lnTo>
                  <a:lnTo>
                    <a:pt x="653389" y="733018"/>
                  </a:lnTo>
                  <a:lnTo>
                    <a:pt x="661377" y="780135"/>
                  </a:lnTo>
                  <a:lnTo>
                    <a:pt x="667131" y="827747"/>
                  </a:lnTo>
                  <a:lnTo>
                    <a:pt x="670610" y="875779"/>
                  </a:lnTo>
                  <a:lnTo>
                    <a:pt x="671791" y="924140"/>
                  </a:lnTo>
                  <a:lnTo>
                    <a:pt x="671499" y="948232"/>
                  </a:lnTo>
                  <a:lnTo>
                    <a:pt x="670661" y="972350"/>
                  </a:lnTo>
                  <a:lnTo>
                    <a:pt x="669251" y="996429"/>
                  </a:lnTo>
                  <a:lnTo>
                    <a:pt x="667283" y="1020356"/>
                  </a:lnTo>
                  <a:lnTo>
                    <a:pt x="675855" y="1021156"/>
                  </a:lnTo>
                  <a:lnTo>
                    <a:pt x="677824" y="997026"/>
                  </a:lnTo>
                  <a:lnTo>
                    <a:pt x="679246" y="972756"/>
                  </a:lnTo>
                  <a:lnTo>
                    <a:pt x="680097" y="948436"/>
                  </a:lnTo>
                  <a:lnTo>
                    <a:pt x="680389" y="924140"/>
                  </a:lnTo>
                  <a:close/>
                </a:path>
                <a:path w="732155" h="1026160">
                  <a:moveTo>
                    <a:pt x="731989" y="924140"/>
                  </a:moveTo>
                  <a:lnTo>
                    <a:pt x="730758" y="872515"/>
                  </a:lnTo>
                  <a:lnTo>
                    <a:pt x="727062" y="821156"/>
                  </a:lnTo>
                  <a:lnTo>
                    <a:pt x="720940" y="770115"/>
                  </a:lnTo>
                  <a:lnTo>
                    <a:pt x="712406" y="719518"/>
                  </a:lnTo>
                  <a:lnTo>
                    <a:pt x="701484" y="669442"/>
                  </a:lnTo>
                  <a:lnTo>
                    <a:pt x="688200" y="619988"/>
                  </a:lnTo>
                  <a:lnTo>
                    <a:pt x="672592" y="571220"/>
                  </a:lnTo>
                  <a:lnTo>
                    <a:pt x="654659" y="523265"/>
                  </a:lnTo>
                  <a:lnTo>
                    <a:pt x="634453" y="476173"/>
                  </a:lnTo>
                  <a:lnTo>
                    <a:pt x="611974" y="430072"/>
                  </a:lnTo>
                  <a:lnTo>
                    <a:pt x="587260" y="385038"/>
                  </a:lnTo>
                  <a:lnTo>
                    <a:pt x="561238" y="342531"/>
                  </a:lnTo>
                  <a:lnTo>
                    <a:pt x="533311" y="301320"/>
                  </a:lnTo>
                  <a:lnTo>
                    <a:pt x="503529" y="261493"/>
                  </a:lnTo>
                  <a:lnTo>
                    <a:pt x="471970" y="223100"/>
                  </a:lnTo>
                  <a:lnTo>
                    <a:pt x="438708" y="186194"/>
                  </a:lnTo>
                  <a:lnTo>
                    <a:pt x="403783" y="150876"/>
                  </a:lnTo>
                  <a:lnTo>
                    <a:pt x="367271" y="117170"/>
                  </a:lnTo>
                  <a:lnTo>
                    <a:pt x="329234" y="85178"/>
                  </a:lnTo>
                  <a:lnTo>
                    <a:pt x="289737" y="54940"/>
                  </a:lnTo>
                  <a:lnTo>
                    <a:pt x="248856" y="26517"/>
                  </a:lnTo>
                  <a:lnTo>
                    <a:pt x="206629" y="0"/>
                  </a:lnTo>
                  <a:lnTo>
                    <a:pt x="202222" y="7391"/>
                  </a:lnTo>
                  <a:lnTo>
                    <a:pt x="244106" y="33705"/>
                  </a:lnTo>
                  <a:lnTo>
                    <a:pt x="284670" y="61887"/>
                  </a:lnTo>
                  <a:lnTo>
                    <a:pt x="323850" y="91884"/>
                  </a:lnTo>
                  <a:lnTo>
                    <a:pt x="361581" y="123634"/>
                  </a:lnTo>
                  <a:lnTo>
                    <a:pt x="397802" y="157060"/>
                  </a:lnTo>
                  <a:lnTo>
                    <a:pt x="432447" y="192100"/>
                  </a:lnTo>
                  <a:lnTo>
                    <a:pt x="465455" y="228701"/>
                  </a:lnTo>
                  <a:lnTo>
                    <a:pt x="496760" y="266788"/>
                  </a:lnTo>
                  <a:lnTo>
                    <a:pt x="526300" y="306311"/>
                  </a:lnTo>
                  <a:lnTo>
                    <a:pt x="554012" y="347179"/>
                  </a:lnTo>
                  <a:lnTo>
                    <a:pt x="579818" y="389356"/>
                  </a:lnTo>
                  <a:lnTo>
                    <a:pt x="604329" y="434035"/>
                  </a:lnTo>
                  <a:lnTo>
                    <a:pt x="626630" y="479767"/>
                  </a:lnTo>
                  <a:lnTo>
                    <a:pt x="646671" y="526465"/>
                  </a:lnTo>
                  <a:lnTo>
                    <a:pt x="664451" y="574052"/>
                  </a:lnTo>
                  <a:lnTo>
                    <a:pt x="679945" y="622414"/>
                  </a:lnTo>
                  <a:lnTo>
                    <a:pt x="693115" y="671487"/>
                  </a:lnTo>
                  <a:lnTo>
                    <a:pt x="703948" y="721169"/>
                  </a:lnTo>
                  <a:lnTo>
                    <a:pt x="712419" y="771359"/>
                  </a:lnTo>
                  <a:lnTo>
                    <a:pt x="718489" y="821982"/>
                  </a:lnTo>
                  <a:lnTo>
                    <a:pt x="722160" y="872934"/>
                  </a:lnTo>
                  <a:lnTo>
                    <a:pt x="723379" y="924140"/>
                  </a:lnTo>
                  <a:lnTo>
                    <a:pt x="723087" y="949452"/>
                  </a:lnTo>
                  <a:lnTo>
                    <a:pt x="722198" y="974775"/>
                  </a:lnTo>
                  <a:lnTo>
                    <a:pt x="720725" y="1000061"/>
                  </a:lnTo>
                  <a:lnTo>
                    <a:pt x="718654" y="1025182"/>
                  </a:lnTo>
                  <a:lnTo>
                    <a:pt x="727227" y="1025982"/>
                  </a:lnTo>
                  <a:lnTo>
                    <a:pt x="729310" y="1000658"/>
                  </a:lnTo>
                  <a:lnTo>
                    <a:pt x="730796" y="975182"/>
                  </a:lnTo>
                  <a:lnTo>
                    <a:pt x="731697" y="949642"/>
                  </a:lnTo>
                  <a:lnTo>
                    <a:pt x="731989" y="924140"/>
                  </a:lnTo>
                  <a:close/>
                </a:path>
              </a:pathLst>
            </a:custGeom>
            <a:solidFill>
              <a:srgbClr val="6D6E71"/>
            </a:solidFill>
          </p:spPr>
          <p:txBody>
            <a:bodyPr wrap="square" lIns="0" tIns="0" rIns="0" bIns="0" rtlCol="0"/>
            <a:lstStyle/>
            <a:p/>
          </p:txBody>
        </p:sp>
        <p:sp>
          <p:nvSpPr>
            <p:cNvPr id="335" name="object 335" descr=""/>
            <p:cNvSpPr/>
            <p:nvPr/>
          </p:nvSpPr>
          <p:spPr>
            <a:xfrm>
              <a:off x="13187325" y="3311169"/>
              <a:ext cx="1284605" cy="527685"/>
            </a:xfrm>
            <a:custGeom>
              <a:avLst/>
              <a:gdLst/>
              <a:ahLst/>
              <a:cxnLst/>
              <a:rect l="l" t="t" r="r" b="b"/>
              <a:pathLst>
                <a:path w="1284605" h="527685">
                  <a:moveTo>
                    <a:pt x="1284274" y="522986"/>
                  </a:moveTo>
                  <a:lnTo>
                    <a:pt x="21285" y="522986"/>
                  </a:lnTo>
                  <a:lnTo>
                    <a:pt x="979779" y="190284"/>
                  </a:lnTo>
                  <a:lnTo>
                    <a:pt x="978369" y="186220"/>
                  </a:lnTo>
                  <a:lnTo>
                    <a:pt x="33439" y="514223"/>
                  </a:lnTo>
                  <a:lnTo>
                    <a:pt x="984389" y="3784"/>
                  </a:lnTo>
                  <a:lnTo>
                    <a:pt x="982357" y="0"/>
                  </a:lnTo>
                  <a:lnTo>
                    <a:pt x="0" y="527291"/>
                  </a:lnTo>
                  <a:lnTo>
                    <a:pt x="1284274" y="527291"/>
                  </a:lnTo>
                  <a:lnTo>
                    <a:pt x="1284274" y="522986"/>
                  </a:lnTo>
                  <a:close/>
                </a:path>
              </a:pathLst>
            </a:custGeom>
            <a:solidFill>
              <a:srgbClr val="00AEEF"/>
            </a:solidFill>
          </p:spPr>
          <p:txBody>
            <a:bodyPr wrap="square" lIns="0" tIns="0" rIns="0" bIns="0" rtlCol="0"/>
            <a:lstStyle/>
            <a:p/>
          </p:txBody>
        </p:sp>
        <p:sp>
          <p:nvSpPr>
            <p:cNvPr id="336" name="object 336" descr=""/>
            <p:cNvSpPr/>
            <p:nvPr/>
          </p:nvSpPr>
          <p:spPr>
            <a:xfrm>
              <a:off x="13866864" y="3444455"/>
              <a:ext cx="338455" cy="422275"/>
            </a:xfrm>
            <a:custGeom>
              <a:avLst/>
              <a:gdLst/>
              <a:ahLst/>
              <a:cxnLst/>
              <a:rect l="l" t="t" r="r" b="b"/>
              <a:pathLst>
                <a:path w="338455" h="422275">
                  <a:moveTo>
                    <a:pt x="54584" y="342684"/>
                  </a:moveTo>
                  <a:lnTo>
                    <a:pt x="53111" y="335356"/>
                  </a:lnTo>
                  <a:lnTo>
                    <a:pt x="49085" y="329374"/>
                  </a:lnTo>
                  <a:lnTo>
                    <a:pt x="43103" y="325335"/>
                  </a:lnTo>
                  <a:lnTo>
                    <a:pt x="35775" y="323862"/>
                  </a:lnTo>
                  <a:lnTo>
                    <a:pt x="28448" y="325335"/>
                  </a:lnTo>
                  <a:lnTo>
                    <a:pt x="22466" y="329374"/>
                  </a:lnTo>
                  <a:lnTo>
                    <a:pt x="18427" y="335356"/>
                  </a:lnTo>
                  <a:lnTo>
                    <a:pt x="16941" y="342684"/>
                  </a:lnTo>
                  <a:lnTo>
                    <a:pt x="16941" y="403136"/>
                  </a:lnTo>
                  <a:lnTo>
                    <a:pt x="18427" y="410464"/>
                  </a:lnTo>
                  <a:lnTo>
                    <a:pt x="22466" y="416445"/>
                  </a:lnTo>
                  <a:lnTo>
                    <a:pt x="28448" y="420471"/>
                  </a:lnTo>
                  <a:lnTo>
                    <a:pt x="35775" y="421957"/>
                  </a:lnTo>
                  <a:lnTo>
                    <a:pt x="43103" y="420471"/>
                  </a:lnTo>
                  <a:lnTo>
                    <a:pt x="49085" y="416445"/>
                  </a:lnTo>
                  <a:lnTo>
                    <a:pt x="53111" y="410464"/>
                  </a:lnTo>
                  <a:lnTo>
                    <a:pt x="54584" y="403136"/>
                  </a:lnTo>
                  <a:lnTo>
                    <a:pt x="54584" y="342684"/>
                  </a:lnTo>
                  <a:close/>
                </a:path>
                <a:path w="338455" h="422275">
                  <a:moveTo>
                    <a:pt x="58966" y="93472"/>
                  </a:moveTo>
                  <a:lnTo>
                    <a:pt x="36410" y="29540"/>
                  </a:lnTo>
                  <a:lnTo>
                    <a:pt x="19545" y="17373"/>
                  </a:lnTo>
                  <a:lnTo>
                    <a:pt x="12166" y="18580"/>
                  </a:lnTo>
                  <a:lnTo>
                    <a:pt x="5829" y="22555"/>
                  </a:lnTo>
                  <a:lnTo>
                    <a:pt x="1663" y="28435"/>
                  </a:lnTo>
                  <a:lnTo>
                    <a:pt x="0" y="35458"/>
                  </a:lnTo>
                  <a:lnTo>
                    <a:pt x="1206" y="42824"/>
                  </a:lnTo>
                  <a:lnTo>
                    <a:pt x="22542" y="99377"/>
                  </a:lnTo>
                  <a:lnTo>
                    <a:pt x="26517" y="105714"/>
                  </a:lnTo>
                  <a:lnTo>
                    <a:pt x="32397" y="109893"/>
                  </a:lnTo>
                  <a:lnTo>
                    <a:pt x="39420" y="111556"/>
                  </a:lnTo>
                  <a:lnTo>
                    <a:pt x="46799" y="110350"/>
                  </a:lnTo>
                  <a:lnTo>
                    <a:pt x="53124" y="106375"/>
                  </a:lnTo>
                  <a:lnTo>
                    <a:pt x="57302" y="100495"/>
                  </a:lnTo>
                  <a:lnTo>
                    <a:pt x="58966" y="93472"/>
                  </a:lnTo>
                  <a:close/>
                </a:path>
                <a:path w="338455" h="422275">
                  <a:moveTo>
                    <a:pt x="337515" y="342684"/>
                  </a:moveTo>
                  <a:lnTo>
                    <a:pt x="336042" y="335356"/>
                  </a:lnTo>
                  <a:lnTo>
                    <a:pt x="332003" y="329374"/>
                  </a:lnTo>
                  <a:lnTo>
                    <a:pt x="326021" y="325335"/>
                  </a:lnTo>
                  <a:lnTo>
                    <a:pt x="318693" y="323862"/>
                  </a:lnTo>
                  <a:lnTo>
                    <a:pt x="311365" y="325335"/>
                  </a:lnTo>
                  <a:lnTo>
                    <a:pt x="305384" y="329374"/>
                  </a:lnTo>
                  <a:lnTo>
                    <a:pt x="301345" y="335356"/>
                  </a:lnTo>
                  <a:lnTo>
                    <a:pt x="299872" y="342684"/>
                  </a:lnTo>
                  <a:lnTo>
                    <a:pt x="299872" y="403136"/>
                  </a:lnTo>
                  <a:lnTo>
                    <a:pt x="301345" y="410464"/>
                  </a:lnTo>
                  <a:lnTo>
                    <a:pt x="305384" y="416445"/>
                  </a:lnTo>
                  <a:lnTo>
                    <a:pt x="311365" y="420471"/>
                  </a:lnTo>
                  <a:lnTo>
                    <a:pt x="318693" y="421957"/>
                  </a:lnTo>
                  <a:lnTo>
                    <a:pt x="326021" y="420471"/>
                  </a:lnTo>
                  <a:lnTo>
                    <a:pt x="332003" y="416445"/>
                  </a:lnTo>
                  <a:lnTo>
                    <a:pt x="336042" y="410464"/>
                  </a:lnTo>
                  <a:lnTo>
                    <a:pt x="337515" y="403136"/>
                  </a:lnTo>
                  <a:lnTo>
                    <a:pt x="337515" y="342684"/>
                  </a:lnTo>
                  <a:close/>
                </a:path>
                <a:path w="338455" h="422275">
                  <a:moveTo>
                    <a:pt x="337934" y="76098"/>
                  </a:moveTo>
                  <a:lnTo>
                    <a:pt x="315391" y="12166"/>
                  </a:lnTo>
                  <a:lnTo>
                    <a:pt x="298513" y="0"/>
                  </a:lnTo>
                  <a:lnTo>
                    <a:pt x="291134" y="1193"/>
                  </a:lnTo>
                  <a:lnTo>
                    <a:pt x="284810" y="5168"/>
                  </a:lnTo>
                  <a:lnTo>
                    <a:pt x="280644" y="11049"/>
                  </a:lnTo>
                  <a:lnTo>
                    <a:pt x="278980" y="18072"/>
                  </a:lnTo>
                  <a:lnTo>
                    <a:pt x="280174" y="25450"/>
                  </a:lnTo>
                  <a:lnTo>
                    <a:pt x="301510" y="82003"/>
                  </a:lnTo>
                  <a:lnTo>
                    <a:pt x="305485" y="88341"/>
                  </a:lnTo>
                  <a:lnTo>
                    <a:pt x="311378" y="92506"/>
                  </a:lnTo>
                  <a:lnTo>
                    <a:pt x="318389" y="94170"/>
                  </a:lnTo>
                  <a:lnTo>
                    <a:pt x="325767" y="92976"/>
                  </a:lnTo>
                  <a:lnTo>
                    <a:pt x="332105" y="89001"/>
                  </a:lnTo>
                  <a:lnTo>
                    <a:pt x="336283" y="83121"/>
                  </a:lnTo>
                  <a:lnTo>
                    <a:pt x="337934" y="76098"/>
                  </a:lnTo>
                  <a:close/>
                </a:path>
              </a:pathLst>
            </a:custGeom>
            <a:solidFill>
              <a:srgbClr val="231F20"/>
            </a:solidFill>
          </p:spPr>
          <p:txBody>
            <a:bodyPr wrap="square" lIns="0" tIns="0" rIns="0" bIns="0" rtlCol="0"/>
            <a:lstStyle/>
            <a:p/>
          </p:txBody>
        </p:sp>
        <p:sp>
          <p:nvSpPr>
            <p:cNvPr id="337" name="object 337" descr=""/>
            <p:cNvSpPr/>
            <p:nvPr/>
          </p:nvSpPr>
          <p:spPr>
            <a:xfrm>
              <a:off x="13905171" y="3108966"/>
              <a:ext cx="31115" cy="30480"/>
            </a:xfrm>
            <a:custGeom>
              <a:avLst/>
              <a:gdLst/>
              <a:ahLst/>
              <a:cxnLst/>
              <a:rect l="l" t="t" r="r" b="b"/>
              <a:pathLst>
                <a:path w="31115" h="30480">
                  <a:moveTo>
                    <a:pt x="0" y="30162"/>
                  </a:moveTo>
                  <a:lnTo>
                    <a:pt x="31013" y="0"/>
                  </a:lnTo>
                </a:path>
              </a:pathLst>
            </a:custGeom>
            <a:ln w="4305">
              <a:solidFill>
                <a:srgbClr val="231F20"/>
              </a:solidFill>
            </a:ln>
          </p:spPr>
          <p:txBody>
            <a:bodyPr wrap="square" lIns="0" tIns="0" rIns="0" bIns="0" rtlCol="0"/>
            <a:lstStyle/>
            <a:p/>
          </p:txBody>
        </p:sp>
        <p:sp>
          <p:nvSpPr>
            <p:cNvPr id="338" name="object 338" descr=""/>
            <p:cNvSpPr/>
            <p:nvPr/>
          </p:nvSpPr>
          <p:spPr>
            <a:xfrm>
              <a:off x="13901827" y="3105721"/>
              <a:ext cx="38100" cy="36830"/>
            </a:xfrm>
            <a:custGeom>
              <a:avLst/>
              <a:gdLst/>
              <a:ahLst/>
              <a:cxnLst/>
              <a:rect l="l" t="t" r="r" b="b"/>
              <a:pathLst>
                <a:path w="38100" h="36830">
                  <a:moveTo>
                    <a:pt x="25819" y="36093"/>
                  </a:moveTo>
                  <a:lnTo>
                    <a:pt x="25730" y="31788"/>
                  </a:lnTo>
                  <a:lnTo>
                    <a:pt x="4533" y="32270"/>
                  </a:lnTo>
                  <a:lnTo>
                    <a:pt x="5600" y="11087"/>
                  </a:lnTo>
                  <a:lnTo>
                    <a:pt x="1295" y="10871"/>
                  </a:lnTo>
                  <a:lnTo>
                    <a:pt x="0" y="36664"/>
                  </a:lnTo>
                  <a:lnTo>
                    <a:pt x="25819" y="36093"/>
                  </a:lnTo>
                  <a:close/>
                </a:path>
                <a:path w="38100" h="36830">
                  <a:moveTo>
                    <a:pt x="37706" y="0"/>
                  </a:moveTo>
                  <a:lnTo>
                    <a:pt x="11874" y="584"/>
                  </a:lnTo>
                  <a:lnTo>
                    <a:pt x="11963" y="4876"/>
                  </a:lnTo>
                  <a:lnTo>
                    <a:pt x="33172" y="4406"/>
                  </a:lnTo>
                  <a:lnTo>
                    <a:pt x="32092" y="25577"/>
                  </a:lnTo>
                  <a:lnTo>
                    <a:pt x="36398" y="25793"/>
                  </a:lnTo>
                  <a:lnTo>
                    <a:pt x="37706" y="0"/>
                  </a:lnTo>
                  <a:close/>
                </a:path>
              </a:pathLst>
            </a:custGeom>
            <a:solidFill>
              <a:srgbClr val="231F20"/>
            </a:solidFill>
          </p:spPr>
          <p:txBody>
            <a:bodyPr wrap="square" lIns="0" tIns="0" rIns="0" bIns="0" rtlCol="0"/>
            <a:lstStyle/>
            <a:p/>
          </p:txBody>
        </p:sp>
        <p:sp>
          <p:nvSpPr>
            <p:cNvPr id="339" name="object 339" descr=""/>
            <p:cNvSpPr/>
            <p:nvPr/>
          </p:nvSpPr>
          <p:spPr>
            <a:xfrm>
              <a:off x="13699634" y="3281990"/>
              <a:ext cx="34290" cy="33655"/>
            </a:xfrm>
            <a:custGeom>
              <a:avLst/>
              <a:gdLst/>
              <a:ahLst/>
              <a:cxnLst/>
              <a:rect l="l" t="t" r="r" b="b"/>
              <a:pathLst>
                <a:path w="34290" h="33654">
                  <a:moveTo>
                    <a:pt x="0" y="33261"/>
                  </a:moveTo>
                  <a:lnTo>
                    <a:pt x="34023" y="0"/>
                  </a:lnTo>
                </a:path>
              </a:pathLst>
            </a:custGeom>
            <a:ln w="4305">
              <a:solidFill>
                <a:srgbClr val="231F20"/>
              </a:solidFill>
            </a:ln>
          </p:spPr>
          <p:txBody>
            <a:bodyPr wrap="square" lIns="0" tIns="0" rIns="0" bIns="0" rtlCol="0"/>
            <a:lstStyle/>
            <a:p/>
          </p:txBody>
        </p:sp>
        <p:sp>
          <p:nvSpPr>
            <p:cNvPr id="340" name="object 340" descr=""/>
            <p:cNvSpPr/>
            <p:nvPr/>
          </p:nvSpPr>
          <p:spPr>
            <a:xfrm>
              <a:off x="13696290" y="3278746"/>
              <a:ext cx="41275" cy="40005"/>
            </a:xfrm>
            <a:custGeom>
              <a:avLst/>
              <a:gdLst/>
              <a:ahLst/>
              <a:cxnLst/>
              <a:rect l="l" t="t" r="r" b="b"/>
              <a:pathLst>
                <a:path w="41275" h="40004">
                  <a:moveTo>
                    <a:pt x="25819" y="39128"/>
                  </a:moveTo>
                  <a:lnTo>
                    <a:pt x="25717" y="34823"/>
                  </a:lnTo>
                  <a:lnTo>
                    <a:pt x="4521" y="35356"/>
                  </a:lnTo>
                  <a:lnTo>
                    <a:pt x="5524" y="14185"/>
                  </a:lnTo>
                  <a:lnTo>
                    <a:pt x="1231" y="13982"/>
                  </a:lnTo>
                  <a:lnTo>
                    <a:pt x="0" y="39776"/>
                  </a:lnTo>
                  <a:lnTo>
                    <a:pt x="25819" y="39128"/>
                  </a:lnTo>
                  <a:close/>
                </a:path>
                <a:path w="41275" h="40004">
                  <a:moveTo>
                    <a:pt x="40703" y="0"/>
                  </a:moveTo>
                  <a:lnTo>
                    <a:pt x="14884" y="647"/>
                  </a:lnTo>
                  <a:lnTo>
                    <a:pt x="14986" y="4940"/>
                  </a:lnTo>
                  <a:lnTo>
                    <a:pt x="36182" y="4406"/>
                  </a:lnTo>
                  <a:lnTo>
                    <a:pt x="35166" y="25590"/>
                  </a:lnTo>
                  <a:lnTo>
                    <a:pt x="39471" y="25793"/>
                  </a:lnTo>
                  <a:lnTo>
                    <a:pt x="40703" y="0"/>
                  </a:lnTo>
                  <a:close/>
                </a:path>
              </a:pathLst>
            </a:custGeom>
            <a:solidFill>
              <a:srgbClr val="231F20"/>
            </a:solidFill>
          </p:spPr>
          <p:txBody>
            <a:bodyPr wrap="square" lIns="0" tIns="0" rIns="0" bIns="0" rtlCol="0"/>
            <a:lstStyle/>
            <a:p/>
          </p:txBody>
        </p:sp>
        <p:sp>
          <p:nvSpPr>
            <p:cNvPr id="341" name="object 341" descr=""/>
            <p:cNvSpPr/>
            <p:nvPr/>
          </p:nvSpPr>
          <p:spPr>
            <a:xfrm>
              <a:off x="14378804" y="3519847"/>
              <a:ext cx="0" cy="313690"/>
            </a:xfrm>
            <a:custGeom>
              <a:avLst/>
              <a:gdLst/>
              <a:ahLst/>
              <a:cxnLst/>
              <a:rect l="l" t="t" r="r" b="b"/>
              <a:pathLst>
                <a:path w="0" h="313689">
                  <a:moveTo>
                    <a:pt x="0" y="0"/>
                  </a:moveTo>
                  <a:lnTo>
                    <a:pt x="0" y="313220"/>
                  </a:lnTo>
                </a:path>
              </a:pathLst>
            </a:custGeom>
            <a:ln w="4305">
              <a:solidFill>
                <a:srgbClr val="231F20"/>
              </a:solidFill>
            </a:ln>
          </p:spPr>
          <p:txBody>
            <a:bodyPr wrap="square" lIns="0" tIns="0" rIns="0" bIns="0" rtlCol="0"/>
            <a:lstStyle/>
            <a:p/>
          </p:txBody>
        </p:sp>
        <p:sp>
          <p:nvSpPr>
            <p:cNvPr id="342" name="object 342" descr=""/>
            <p:cNvSpPr/>
            <p:nvPr/>
          </p:nvSpPr>
          <p:spPr>
            <a:xfrm>
              <a:off x="14361211" y="3515194"/>
              <a:ext cx="35560" cy="322580"/>
            </a:xfrm>
            <a:custGeom>
              <a:avLst/>
              <a:gdLst/>
              <a:ahLst/>
              <a:cxnLst/>
              <a:rect l="l" t="t" r="r" b="b"/>
              <a:pathLst>
                <a:path w="35559" h="322579">
                  <a:moveTo>
                    <a:pt x="35179" y="303631"/>
                  </a:moveTo>
                  <a:lnTo>
                    <a:pt x="32016" y="300697"/>
                  </a:lnTo>
                  <a:lnTo>
                    <a:pt x="17589" y="316230"/>
                  </a:lnTo>
                  <a:lnTo>
                    <a:pt x="3149" y="300697"/>
                  </a:lnTo>
                  <a:lnTo>
                    <a:pt x="0" y="303631"/>
                  </a:lnTo>
                  <a:lnTo>
                    <a:pt x="17589" y="322541"/>
                  </a:lnTo>
                  <a:lnTo>
                    <a:pt x="35179" y="303631"/>
                  </a:lnTo>
                  <a:close/>
                </a:path>
                <a:path w="35559" h="322579">
                  <a:moveTo>
                    <a:pt x="35179" y="18910"/>
                  </a:moveTo>
                  <a:lnTo>
                    <a:pt x="17589" y="0"/>
                  </a:lnTo>
                  <a:lnTo>
                    <a:pt x="0" y="18910"/>
                  </a:lnTo>
                  <a:lnTo>
                    <a:pt x="3149" y="21844"/>
                  </a:lnTo>
                  <a:lnTo>
                    <a:pt x="17589" y="6311"/>
                  </a:lnTo>
                  <a:lnTo>
                    <a:pt x="32016" y="21844"/>
                  </a:lnTo>
                  <a:lnTo>
                    <a:pt x="35179" y="18910"/>
                  </a:lnTo>
                  <a:close/>
                </a:path>
              </a:pathLst>
            </a:custGeom>
            <a:solidFill>
              <a:srgbClr val="231F20"/>
            </a:solidFill>
          </p:spPr>
          <p:txBody>
            <a:bodyPr wrap="square" lIns="0" tIns="0" rIns="0" bIns="0" rtlCol="0"/>
            <a:lstStyle/>
            <a:p/>
          </p:txBody>
        </p:sp>
        <p:sp>
          <p:nvSpPr>
            <p:cNvPr id="343" name="object 343" descr=""/>
            <p:cNvSpPr/>
            <p:nvPr/>
          </p:nvSpPr>
          <p:spPr>
            <a:xfrm>
              <a:off x="13904421" y="3903677"/>
              <a:ext cx="276225" cy="0"/>
            </a:xfrm>
            <a:custGeom>
              <a:avLst/>
              <a:gdLst/>
              <a:ahLst/>
              <a:cxnLst/>
              <a:rect l="l" t="t" r="r" b="b"/>
              <a:pathLst>
                <a:path w="276225" h="0">
                  <a:moveTo>
                    <a:pt x="0" y="0"/>
                  </a:moveTo>
                  <a:lnTo>
                    <a:pt x="275945" y="0"/>
                  </a:lnTo>
                </a:path>
              </a:pathLst>
            </a:custGeom>
            <a:ln w="4305">
              <a:solidFill>
                <a:srgbClr val="231F20"/>
              </a:solidFill>
            </a:ln>
          </p:spPr>
          <p:txBody>
            <a:bodyPr wrap="square" lIns="0" tIns="0" rIns="0" bIns="0" rtlCol="0"/>
            <a:lstStyle/>
            <a:p/>
          </p:txBody>
        </p:sp>
        <p:sp>
          <p:nvSpPr>
            <p:cNvPr id="344" name="object 344" descr=""/>
            <p:cNvSpPr/>
            <p:nvPr/>
          </p:nvSpPr>
          <p:spPr>
            <a:xfrm>
              <a:off x="13899757" y="3886098"/>
              <a:ext cx="285750" cy="35560"/>
            </a:xfrm>
            <a:custGeom>
              <a:avLst/>
              <a:gdLst/>
              <a:ahLst/>
              <a:cxnLst/>
              <a:rect l="l" t="t" r="r" b="b"/>
              <a:pathLst>
                <a:path w="285750" h="35560">
                  <a:moveTo>
                    <a:pt x="21844" y="3162"/>
                  </a:moveTo>
                  <a:lnTo>
                    <a:pt x="18910" y="0"/>
                  </a:lnTo>
                  <a:lnTo>
                    <a:pt x="0" y="17589"/>
                  </a:lnTo>
                  <a:lnTo>
                    <a:pt x="18910" y="35179"/>
                  </a:lnTo>
                  <a:lnTo>
                    <a:pt x="21844" y="32029"/>
                  </a:lnTo>
                  <a:lnTo>
                    <a:pt x="6311" y="17589"/>
                  </a:lnTo>
                  <a:lnTo>
                    <a:pt x="21844" y="3162"/>
                  </a:lnTo>
                  <a:close/>
                </a:path>
                <a:path w="285750" h="35560">
                  <a:moveTo>
                    <a:pt x="285267" y="17589"/>
                  </a:moveTo>
                  <a:lnTo>
                    <a:pt x="266357" y="0"/>
                  </a:lnTo>
                  <a:lnTo>
                    <a:pt x="263423" y="3162"/>
                  </a:lnTo>
                  <a:lnTo>
                    <a:pt x="278955" y="17589"/>
                  </a:lnTo>
                  <a:lnTo>
                    <a:pt x="263423" y="32029"/>
                  </a:lnTo>
                  <a:lnTo>
                    <a:pt x="266357" y="35179"/>
                  </a:lnTo>
                  <a:lnTo>
                    <a:pt x="285267" y="17589"/>
                  </a:lnTo>
                  <a:close/>
                </a:path>
              </a:pathLst>
            </a:custGeom>
            <a:solidFill>
              <a:srgbClr val="231F20"/>
            </a:solidFill>
          </p:spPr>
          <p:txBody>
            <a:bodyPr wrap="square" lIns="0" tIns="0" rIns="0" bIns="0" rtlCol="0"/>
            <a:lstStyle/>
            <a:p/>
          </p:txBody>
        </p:sp>
        <p:sp>
          <p:nvSpPr>
            <p:cNvPr id="345" name="object 345" descr=""/>
            <p:cNvSpPr/>
            <p:nvPr/>
          </p:nvSpPr>
          <p:spPr>
            <a:xfrm>
              <a:off x="13831247" y="2919855"/>
              <a:ext cx="467359" cy="1028700"/>
            </a:xfrm>
            <a:custGeom>
              <a:avLst/>
              <a:gdLst/>
              <a:ahLst/>
              <a:cxnLst/>
              <a:rect l="l" t="t" r="r" b="b"/>
              <a:pathLst>
                <a:path w="467359" h="1028700">
                  <a:moveTo>
                    <a:pt x="461429" y="1028268"/>
                  </a:moveTo>
                  <a:lnTo>
                    <a:pt x="463870" y="1000232"/>
                  </a:lnTo>
                  <a:lnTo>
                    <a:pt x="465626" y="972005"/>
                  </a:lnTo>
                  <a:lnTo>
                    <a:pt x="466686" y="943595"/>
                  </a:lnTo>
                  <a:lnTo>
                    <a:pt x="467042" y="915009"/>
                  </a:lnTo>
                  <a:lnTo>
                    <a:pt x="465909" y="863963"/>
                  </a:lnTo>
                  <a:lnTo>
                    <a:pt x="462543" y="813497"/>
                  </a:lnTo>
                  <a:lnTo>
                    <a:pt x="456991" y="763660"/>
                  </a:lnTo>
                  <a:lnTo>
                    <a:pt x="449301" y="714500"/>
                  </a:lnTo>
                  <a:lnTo>
                    <a:pt x="439521" y="666064"/>
                  </a:lnTo>
                  <a:lnTo>
                    <a:pt x="427700" y="618401"/>
                  </a:lnTo>
                  <a:lnTo>
                    <a:pt x="413884" y="571559"/>
                  </a:lnTo>
                  <a:lnTo>
                    <a:pt x="398123" y="525585"/>
                  </a:lnTo>
                  <a:lnTo>
                    <a:pt x="380464" y="480527"/>
                  </a:lnTo>
                  <a:lnTo>
                    <a:pt x="360955" y="436434"/>
                  </a:lnTo>
                  <a:lnTo>
                    <a:pt x="339644" y="393353"/>
                  </a:lnTo>
                  <a:lnTo>
                    <a:pt x="316578" y="351333"/>
                  </a:lnTo>
                  <a:lnTo>
                    <a:pt x="291807" y="310421"/>
                  </a:lnTo>
                  <a:lnTo>
                    <a:pt x="265377" y="270665"/>
                  </a:lnTo>
                  <a:lnTo>
                    <a:pt x="237337" y="232114"/>
                  </a:lnTo>
                  <a:lnTo>
                    <a:pt x="207735" y="194814"/>
                  </a:lnTo>
                  <a:lnTo>
                    <a:pt x="176618" y="158815"/>
                  </a:lnTo>
                  <a:lnTo>
                    <a:pt x="144036" y="124164"/>
                  </a:lnTo>
                  <a:lnTo>
                    <a:pt x="110034" y="90909"/>
                  </a:lnTo>
                  <a:lnTo>
                    <a:pt x="74663" y="59098"/>
                  </a:lnTo>
                  <a:lnTo>
                    <a:pt x="37968" y="28779"/>
                  </a:lnTo>
                  <a:lnTo>
                    <a:pt x="0" y="0"/>
                  </a:lnTo>
                </a:path>
              </a:pathLst>
            </a:custGeom>
            <a:ln w="4305">
              <a:solidFill>
                <a:srgbClr val="231F20"/>
              </a:solidFill>
              <a:prstDash val="dash"/>
            </a:ln>
          </p:spPr>
          <p:txBody>
            <a:bodyPr wrap="square" lIns="0" tIns="0" rIns="0" bIns="0" rtlCol="0"/>
            <a:lstStyle/>
            <a:p/>
          </p:txBody>
        </p:sp>
        <p:sp>
          <p:nvSpPr>
            <p:cNvPr id="346" name="object 346" descr=""/>
            <p:cNvSpPr/>
            <p:nvPr/>
          </p:nvSpPr>
          <p:spPr>
            <a:xfrm>
              <a:off x="14286096" y="3510884"/>
              <a:ext cx="185420" cy="0"/>
            </a:xfrm>
            <a:custGeom>
              <a:avLst/>
              <a:gdLst/>
              <a:ahLst/>
              <a:cxnLst/>
              <a:rect l="l" t="t" r="r" b="b"/>
              <a:pathLst>
                <a:path w="185419" h="0">
                  <a:moveTo>
                    <a:pt x="0" y="0"/>
                  </a:moveTo>
                  <a:lnTo>
                    <a:pt x="185407" y="0"/>
                  </a:lnTo>
                </a:path>
              </a:pathLst>
            </a:custGeom>
            <a:ln w="4305">
              <a:solidFill>
                <a:srgbClr val="231F20"/>
              </a:solidFill>
            </a:ln>
          </p:spPr>
          <p:txBody>
            <a:bodyPr wrap="square" lIns="0" tIns="0" rIns="0" bIns="0" rtlCol="0"/>
            <a:lstStyle/>
            <a:p/>
          </p:txBody>
        </p:sp>
        <p:sp>
          <p:nvSpPr>
            <p:cNvPr id="347" name="object 347" descr=""/>
            <p:cNvSpPr/>
            <p:nvPr/>
          </p:nvSpPr>
          <p:spPr>
            <a:xfrm>
              <a:off x="14286096" y="3836299"/>
              <a:ext cx="185420" cy="0"/>
            </a:xfrm>
            <a:custGeom>
              <a:avLst/>
              <a:gdLst/>
              <a:ahLst/>
              <a:cxnLst/>
              <a:rect l="l" t="t" r="r" b="b"/>
              <a:pathLst>
                <a:path w="185419" h="0">
                  <a:moveTo>
                    <a:pt x="0" y="0"/>
                  </a:moveTo>
                  <a:lnTo>
                    <a:pt x="185407" y="0"/>
                  </a:lnTo>
                </a:path>
              </a:pathLst>
            </a:custGeom>
            <a:ln w="4305">
              <a:solidFill>
                <a:srgbClr val="231F20"/>
              </a:solidFill>
            </a:ln>
          </p:spPr>
          <p:txBody>
            <a:bodyPr wrap="square" lIns="0" tIns="0" rIns="0" bIns="0" rtlCol="0"/>
            <a:lstStyle/>
            <a:p/>
          </p:txBody>
        </p:sp>
      </p:grpSp>
      <p:sp>
        <p:nvSpPr>
          <p:cNvPr id="348" name="object 348" descr=""/>
          <p:cNvSpPr txBox="1"/>
          <p:nvPr/>
        </p:nvSpPr>
        <p:spPr>
          <a:xfrm>
            <a:off x="13452344" y="3294325"/>
            <a:ext cx="236220" cy="112395"/>
          </a:xfrm>
          <a:prstGeom prst="rect">
            <a:avLst/>
          </a:prstGeom>
        </p:spPr>
        <p:txBody>
          <a:bodyPr wrap="square" lIns="0" tIns="14604" rIns="0" bIns="0" rtlCol="0" vert="horz">
            <a:spAutoFit/>
          </a:bodyPr>
          <a:lstStyle/>
          <a:p>
            <a:pPr marL="12700">
              <a:lnSpc>
                <a:spcPct val="100000"/>
              </a:lnSpc>
              <a:spcBef>
                <a:spcPts val="114"/>
              </a:spcBef>
            </a:pPr>
            <a:r>
              <a:rPr dirty="0" sz="550" spc="-20">
                <a:solidFill>
                  <a:srgbClr val="231F20"/>
                </a:solidFill>
                <a:latin typeface="SimSun"/>
                <a:cs typeface="SimSun"/>
              </a:rPr>
              <a:t>內輪差</a:t>
            </a:r>
            <a:endParaRPr sz="550">
              <a:latin typeface="SimSun"/>
              <a:cs typeface="SimSun"/>
            </a:endParaRPr>
          </a:p>
        </p:txBody>
      </p:sp>
      <p:sp>
        <p:nvSpPr>
          <p:cNvPr id="349" name="object 349" descr=""/>
          <p:cNvSpPr txBox="1"/>
          <p:nvPr/>
        </p:nvSpPr>
        <p:spPr>
          <a:xfrm>
            <a:off x="13671943" y="3120013"/>
            <a:ext cx="236220" cy="112395"/>
          </a:xfrm>
          <a:prstGeom prst="rect">
            <a:avLst/>
          </a:prstGeom>
        </p:spPr>
        <p:txBody>
          <a:bodyPr wrap="square" lIns="0" tIns="14604" rIns="0" bIns="0" rtlCol="0" vert="horz">
            <a:spAutoFit/>
          </a:bodyPr>
          <a:lstStyle/>
          <a:p>
            <a:pPr marL="12700">
              <a:lnSpc>
                <a:spcPct val="100000"/>
              </a:lnSpc>
              <a:spcBef>
                <a:spcPts val="114"/>
              </a:spcBef>
            </a:pPr>
            <a:r>
              <a:rPr dirty="0" sz="550" spc="-20">
                <a:solidFill>
                  <a:srgbClr val="231F20"/>
                </a:solidFill>
                <a:latin typeface="SimSun"/>
                <a:cs typeface="SimSun"/>
              </a:rPr>
              <a:t>外輪差</a:t>
            </a:r>
            <a:endParaRPr sz="550">
              <a:latin typeface="SimSun"/>
              <a:cs typeface="SimSun"/>
            </a:endParaRPr>
          </a:p>
        </p:txBody>
      </p:sp>
      <p:sp>
        <p:nvSpPr>
          <p:cNvPr id="350" name="object 350" descr=""/>
          <p:cNvSpPr txBox="1"/>
          <p:nvPr/>
        </p:nvSpPr>
        <p:spPr>
          <a:xfrm rot="20040000">
            <a:off x="13200200" y="3592080"/>
            <a:ext cx="567877" cy="71755"/>
          </a:xfrm>
          <a:prstGeom prst="rect">
            <a:avLst/>
          </a:prstGeom>
        </p:spPr>
        <p:txBody>
          <a:bodyPr wrap="square" lIns="0" tIns="0" rIns="0" bIns="0" rtlCol="0" vert="horz">
            <a:spAutoFit/>
          </a:bodyPr>
          <a:lstStyle/>
          <a:p>
            <a:pPr>
              <a:lnSpc>
                <a:spcPts val="565"/>
              </a:lnSpc>
            </a:pPr>
            <a:r>
              <a:rPr dirty="0" sz="550" spc="-10">
                <a:solidFill>
                  <a:srgbClr val="231F20"/>
                </a:solidFill>
                <a:latin typeface="SimSun"/>
                <a:cs typeface="SimSun"/>
              </a:rPr>
              <a:t>車體最小轉彎半徑</a:t>
            </a:r>
            <a:endParaRPr sz="550">
              <a:latin typeface="SimSun"/>
              <a:cs typeface="SimSun"/>
            </a:endParaRPr>
          </a:p>
        </p:txBody>
      </p:sp>
      <p:sp>
        <p:nvSpPr>
          <p:cNvPr id="351" name="object 351" descr=""/>
          <p:cNvSpPr txBox="1"/>
          <p:nvPr/>
        </p:nvSpPr>
        <p:spPr>
          <a:xfrm rot="20520000">
            <a:off x="13296687" y="3745344"/>
            <a:ext cx="567877" cy="71755"/>
          </a:xfrm>
          <a:prstGeom prst="rect">
            <a:avLst/>
          </a:prstGeom>
        </p:spPr>
        <p:txBody>
          <a:bodyPr wrap="square" lIns="0" tIns="0" rIns="0" bIns="0" rtlCol="0" vert="horz">
            <a:spAutoFit/>
          </a:bodyPr>
          <a:lstStyle/>
          <a:p>
            <a:pPr>
              <a:lnSpc>
                <a:spcPts val="565"/>
              </a:lnSpc>
            </a:pPr>
            <a:r>
              <a:rPr dirty="0" sz="550" spc="-10">
                <a:solidFill>
                  <a:srgbClr val="231F20"/>
                </a:solidFill>
                <a:latin typeface="SimSun"/>
                <a:cs typeface="SimSun"/>
              </a:rPr>
              <a:t>車輪最小轉彎半徑</a:t>
            </a:r>
            <a:endParaRPr sz="550">
              <a:latin typeface="SimSun"/>
              <a:cs typeface="SimSun"/>
            </a:endParaRPr>
          </a:p>
        </p:txBody>
      </p:sp>
      <p:sp>
        <p:nvSpPr>
          <p:cNvPr id="352" name="object 352" descr=""/>
          <p:cNvSpPr txBox="1"/>
          <p:nvPr/>
        </p:nvSpPr>
        <p:spPr>
          <a:xfrm>
            <a:off x="14387442" y="3631396"/>
            <a:ext cx="166370" cy="112395"/>
          </a:xfrm>
          <a:prstGeom prst="rect">
            <a:avLst/>
          </a:prstGeom>
        </p:spPr>
        <p:txBody>
          <a:bodyPr wrap="square" lIns="0" tIns="14604" rIns="0" bIns="0" rtlCol="0" vert="horz">
            <a:spAutoFit/>
          </a:bodyPr>
          <a:lstStyle/>
          <a:p>
            <a:pPr marL="12700">
              <a:lnSpc>
                <a:spcPct val="100000"/>
              </a:lnSpc>
              <a:spcBef>
                <a:spcPts val="114"/>
              </a:spcBef>
            </a:pPr>
            <a:r>
              <a:rPr dirty="0" sz="550" spc="-25">
                <a:solidFill>
                  <a:srgbClr val="231F20"/>
                </a:solidFill>
                <a:latin typeface="SimSun"/>
                <a:cs typeface="SimSun"/>
              </a:rPr>
              <a:t>軸距</a:t>
            </a:r>
            <a:endParaRPr sz="550">
              <a:latin typeface="SimSun"/>
              <a:cs typeface="SimSun"/>
            </a:endParaRPr>
          </a:p>
        </p:txBody>
      </p:sp>
      <p:grpSp>
        <p:nvGrpSpPr>
          <p:cNvPr id="353" name="object 353" descr=""/>
          <p:cNvGrpSpPr/>
          <p:nvPr/>
        </p:nvGrpSpPr>
        <p:grpSpPr>
          <a:xfrm>
            <a:off x="8766631" y="2915996"/>
            <a:ext cx="1272540" cy="795020"/>
            <a:chOff x="8766631" y="2915996"/>
            <a:chExt cx="1272540" cy="795020"/>
          </a:xfrm>
        </p:grpSpPr>
        <p:pic>
          <p:nvPicPr>
            <p:cNvPr id="354" name="object 354" descr=""/>
            <p:cNvPicPr/>
            <p:nvPr/>
          </p:nvPicPr>
          <p:blipFill>
            <a:blip r:embed="rId52" cstate="print"/>
            <a:stretch>
              <a:fillRect/>
            </a:stretch>
          </p:blipFill>
          <p:spPr>
            <a:xfrm>
              <a:off x="8766631" y="2915996"/>
              <a:ext cx="1272527" cy="792670"/>
            </a:xfrm>
            <a:prstGeom prst="rect">
              <a:avLst/>
            </a:prstGeom>
          </p:spPr>
        </p:pic>
        <p:pic>
          <p:nvPicPr>
            <p:cNvPr id="355" name="object 355" descr=""/>
            <p:cNvPicPr/>
            <p:nvPr/>
          </p:nvPicPr>
          <p:blipFill>
            <a:blip r:embed="rId53" cstate="print"/>
            <a:stretch>
              <a:fillRect/>
            </a:stretch>
          </p:blipFill>
          <p:spPr>
            <a:xfrm>
              <a:off x="8766632" y="3235172"/>
              <a:ext cx="1272528" cy="475666"/>
            </a:xfrm>
            <a:prstGeom prst="rect">
              <a:avLst/>
            </a:prstGeom>
          </p:spPr>
        </p:pic>
        <p:pic>
          <p:nvPicPr>
            <p:cNvPr id="356" name="object 356" descr=""/>
            <p:cNvPicPr/>
            <p:nvPr/>
          </p:nvPicPr>
          <p:blipFill>
            <a:blip r:embed="rId54" cstate="print"/>
            <a:stretch>
              <a:fillRect/>
            </a:stretch>
          </p:blipFill>
          <p:spPr>
            <a:xfrm>
              <a:off x="9138068" y="3337826"/>
              <a:ext cx="383540" cy="184759"/>
            </a:xfrm>
            <a:prstGeom prst="rect">
              <a:avLst/>
            </a:prstGeom>
          </p:spPr>
        </p:pic>
        <p:pic>
          <p:nvPicPr>
            <p:cNvPr id="357" name="object 357" descr=""/>
            <p:cNvPicPr/>
            <p:nvPr/>
          </p:nvPicPr>
          <p:blipFill>
            <a:blip r:embed="rId55" cstate="print"/>
            <a:stretch>
              <a:fillRect/>
            </a:stretch>
          </p:blipFill>
          <p:spPr>
            <a:xfrm>
              <a:off x="9352287" y="3383141"/>
              <a:ext cx="181914" cy="145522"/>
            </a:xfrm>
            <a:prstGeom prst="rect">
              <a:avLst/>
            </a:prstGeom>
          </p:spPr>
        </p:pic>
        <p:pic>
          <p:nvPicPr>
            <p:cNvPr id="358" name="object 358" descr=""/>
            <p:cNvPicPr/>
            <p:nvPr/>
          </p:nvPicPr>
          <p:blipFill>
            <a:blip r:embed="rId56" cstate="print"/>
            <a:stretch>
              <a:fillRect/>
            </a:stretch>
          </p:blipFill>
          <p:spPr>
            <a:xfrm>
              <a:off x="9542410" y="3237052"/>
              <a:ext cx="496749" cy="405472"/>
            </a:xfrm>
            <a:prstGeom prst="rect">
              <a:avLst/>
            </a:prstGeom>
          </p:spPr>
        </p:pic>
        <p:sp>
          <p:nvSpPr>
            <p:cNvPr id="359" name="object 359" descr=""/>
            <p:cNvSpPr/>
            <p:nvPr/>
          </p:nvSpPr>
          <p:spPr>
            <a:xfrm>
              <a:off x="8818963" y="3241568"/>
              <a:ext cx="1069340" cy="313690"/>
            </a:xfrm>
            <a:custGeom>
              <a:avLst/>
              <a:gdLst/>
              <a:ahLst/>
              <a:cxnLst/>
              <a:rect l="l" t="t" r="r" b="b"/>
              <a:pathLst>
                <a:path w="1069340" h="313689">
                  <a:moveTo>
                    <a:pt x="1058633" y="0"/>
                  </a:moveTo>
                  <a:lnTo>
                    <a:pt x="970254" y="4089"/>
                  </a:lnTo>
                  <a:lnTo>
                    <a:pt x="967041" y="4165"/>
                  </a:lnTo>
                  <a:lnTo>
                    <a:pt x="958341" y="4521"/>
                  </a:lnTo>
                  <a:lnTo>
                    <a:pt x="966254" y="13068"/>
                  </a:lnTo>
                  <a:lnTo>
                    <a:pt x="969811" y="12897"/>
                  </a:lnTo>
                  <a:lnTo>
                    <a:pt x="1069098" y="6730"/>
                  </a:lnTo>
                  <a:lnTo>
                    <a:pt x="1058633" y="0"/>
                  </a:lnTo>
                  <a:close/>
                </a:path>
                <a:path w="1069340" h="313689">
                  <a:moveTo>
                    <a:pt x="806208" y="19596"/>
                  </a:moveTo>
                  <a:lnTo>
                    <a:pt x="732817" y="32358"/>
                  </a:lnTo>
                  <a:lnTo>
                    <a:pt x="707428" y="37439"/>
                  </a:lnTo>
                  <a:lnTo>
                    <a:pt x="719886" y="47599"/>
                  </a:lnTo>
                  <a:lnTo>
                    <a:pt x="745165" y="42326"/>
                  </a:lnTo>
                  <a:lnTo>
                    <a:pt x="794828" y="32747"/>
                  </a:lnTo>
                  <a:lnTo>
                    <a:pt x="818349" y="28460"/>
                  </a:lnTo>
                  <a:lnTo>
                    <a:pt x="806208" y="19596"/>
                  </a:lnTo>
                  <a:close/>
                </a:path>
                <a:path w="1069340" h="313689">
                  <a:moveTo>
                    <a:pt x="550049" y="79324"/>
                  </a:moveTo>
                  <a:lnTo>
                    <a:pt x="505739" y="91557"/>
                  </a:lnTo>
                  <a:lnTo>
                    <a:pt x="484045" y="97733"/>
                  </a:lnTo>
                  <a:lnTo>
                    <a:pt x="460933" y="104990"/>
                  </a:lnTo>
                  <a:lnTo>
                    <a:pt x="475399" y="113855"/>
                  </a:lnTo>
                  <a:lnTo>
                    <a:pt x="498382" y="106376"/>
                  </a:lnTo>
                  <a:lnTo>
                    <a:pt x="519931" y="99666"/>
                  </a:lnTo>
                  <a:lnTo>
                    <a:pt x="563968" y="86677"/>
                  </a:lnTo>
                  <a:lnTo>
                    <a:pt x="550049" y="79324"/>
                  </a:lnTo>
                  <a:close/>
                </a:path>
                <a:path w="1069340" h="313689">
                  <a:moveTo>
                    <a:pt x="321589" y="156121"/>
                  </a:moveTo>
                  <a:lnTo>
                    <a:pt x="275037" y="174790"/>
                  </a:lnTo>
                  <a:lnTo>
                    <a:pt x="228180" y="194449"/>
                  </a:lnTo>
                  <a:lnTo>
                    <a:pt x="242569" y="201574"/>
                  </a:lnTo>
                  <a:lnTo>
                    <a:pt x="313135" y="171297"/>
                  </a:lnTo>
                  <a:lnTo>
                    <a:pt x="336346" y="161912"/>
                  </a:lnTo>
                  <a:lnTo>
                    <a:pt x="321589" y="156121"/>
                  </a:lnTo>
                  <a:close/>
                </a:path>
                <a:path w="1069340" h="313689">
                  <a:moveTo>
                    <a:pt x="90360" y="257174"/>
                  </a:moveTo>
                  <a:lnTo>
                    <a:pt x="45261" y="279261"/>
                  </a:lnTo>
                  <a:lnTo>
                    <a:pt x="0" y="302158"/>
                  </a:lnTo>
                  <a:lnTo>
                    <a:pt x="5765" y="313359"/>
                  </a:lnTo>
                  <a:lnTo>
                    <a:pt x="55651" y="288088"/>
                  </a:lnTo>
                  <a:lnTo>
                    <a:pt x="105384" y="263626"/>
                  </a:lnTo>
                  <a:lnTo>
                    <a:pt x="90360" y="257174"/>
                  </a:lnTo>
                  <a:close/>
                </a:path>
              </a:pathLst>
            </a:custGeom>
            <a:solidFill>
              <a:srgbClr val="FFF200"/>
            </a:solidFill>
          </p:spPr>
          <p:txBody>
            <a:bodyPr wrap="square" lIns="0" tIns="0" rIns="0" bIns="0" rtlCol="0"/>
            <a:lstStyle/>
            <a:p/>
          </p:txBody>
        </p:sp>
        <p:pic>
          <p:nvPicPr>
            <p:cNvPr id="360" name="object 360" descr=""/>
            <p:cNvPicPr/>
            <p:nvPr/>
          </p:nvPicPr>
          <p:blipFill>
            <a:blip r:embed="rId57" cstate="print"/>
            <a:stretch>
              <a:fillRect/>
            </a:stretch>
          </p:blipFill>
          <p:spPr>
            <a:xfrm>
              <a:off x="8908681" y="3133839"/>
              <a:ext cx="87541" cy="225412"/>
            </a:xfrm>
            <a:prstGeom prst="rect">
              <a:avLst/>
            </a:prstGeom>
          </p:spPr>
        </p:pic>
        <p:pic>
          <p:nvPicPr>
            <p:cNvPr id="361" name="object 361" descr=""/>
            <p:cNvPicPr/>
            <p:nvPr/>
          </p:nvPicPr>
          <p:blipFill>
            <a:blip r:embed="rId58" cstate="print"/>
            <a:stretch>
              <a:fillRect/>
            </a:stretch>
          </p:blipFill>
          <p:spPr>
            <a:xfrm>
              <a:off x="9057157" y="3089046"/>
              <a:ext cx="87541" cy="233006"/>
            </a:xfrm>
            <a:prstGeom prst="rect">
              <a:avLst/>
            </a:prstGeom>
          </p:spPr>
        </p:pic>
        <p:pic>
          <p:nvPicPr>
            <p:cNvPr id="362" name="object 362" descr=""/>
            <p:cNvPicPr/>
            <p:nvPr/>
          </p:nvPicPr>
          <p:blipFill>
            <a:blip r:embed="rId59" cstate="print"/>
            <a:stretch>
              <a:fillRect/>
            </a:stretch>
          </p:blipFill>
          <p:spPr>
            <a:xfrm>
              <a:off x="9205633" y="3063849"/>
              <a:ext cx="87541" cy="234010"/>
            </a:xfrm>
            <a:prstGeom prst="rect">
              <a:avLst/>
            </a:prstGeom>
          </p:spPr>
        </p:pic>
        <p:pic>
          <p:nvPicPr>
            <p:cNvPr id="363" name="object 363" descr=""/>
            <p:cNvPicPr/>
            <p:nvPr/>
          </p:nvPicPr>
          <p:blipFill>
            <a:blip r:embed="rId60" cstate="print"/>
            <a:stretch>
              <a:fillRect/>
            </a:stretch>
          </p:blipFill>
          <p:spPr>
            <a:xfrm>
              <a:off x="8766633" y="3495497"/>
              <a:ext cx="1272527" cy="214769"/>
            </a:xfrm>
            <a:prstGeom prst="rect">
              <a:avLst/>
            </a:prstGeom>
          </p:spPr>
        </p:pic>
        <p:sp>
          <p:nvSpPr>
            <p:cNvPr id="364" name="object 364" descr=""/>
            <p:cNvSpPr/>
            <p:nvPr/>
          </p:nvSpPr>
          <p:spPr>
            <a:xfrm>
              <a:off x="8873603" y="3493724"/>
              <a:ext cx="458470" cy="154940"/>
            </a:xfrm>
            <a:custGeom>
              <a:avLst/>
              <a:gdLst/>
              <a:ahLst/>
              <a:cxnLst/>
              <a:rect l="l" t="t" r="r" b="b"/>
              <a:pathLst>
                <a:path w="458470" h="154939">
                  <a:moveTo>
                    <a:pt x="331331" y="0"/>
                  </a:moveTo>
                  <a:lnTo>
                    <a:pt x="219321" y="3849"/>
                  </a:lnTo>
                  <a:lnTo>
                    <a:pt x="139436" y="32908"/>
                  </a:lnTo>
                  <a:lnTo>
                    <a:pt x="108966" y="50700"/>
                  </a:lnTo>
                  <a:lnTo>
                    <a:pt x="79218" y="57048"/>
                  </a:lnTo>
                  <a:lnTo>
                    <a:pt x="25679" y="71516"/>
                  </a:lnTo>
                  <a:lnTo>
                    <a:pt x="916" y="112199"/>
                  </a:lnTo>
                  <a:lnTo>
                    <a:pt x="0" y="135186"/>
                  </a:lnTo>
                  <a:lnTo>
                    <a:pt x="699" y="145290"/>
                  </a:lnTo>
                  <a:lnTo>
                    <a:pt x="1295" y="154815"/>
                  </a:lnTo>
                  <a:lnTo>
                    <a:pt x="458178" y="154815"/>
                  </a:lnTo>
                  <a:lnTo>
                    <a:pt x="458178" y="57838"/>
                  </a:lnTo>
                  <a:lnTo>
                    <a:pt x="331331" y="0"/>
                  </a:lnTo>
                  <a:close/>
                </a:path>
              </a:pathLst>
            </a:custGeom>
            <a:solidFill>
              <a:srgbClr val="414042"/>
            </a:solidFill>
          </p:spPr>
          <p:txBody>
            <a:bodyPr wrap="square" lIns="0" tIns="0" rIns="0" bIns="0" rtlCol="0"/>
            <a:lstStyle/>
            <a:p/>
          </p:txBody>
        </p:sp>
        <p:sp>
          <p:nvSpPr>
            <p:cNvPr id="365" name="object 365" descr=""/>
            <p:cNvSpPr/>
            <p:nvPr/>
          </p:nvSpPr>
          <p:spPr>
            <a:xfrm>
              <a:off x="8766632" y="3484595"/>
              <a:ext cx="59690" cy="114935"/>
            </a:xfrm>
            <a:custGeom>
              <a:avLst/>
              <a:gdLst/>
              <a:ahLst/>
              <a:cxnLst/>
              <a:rect l="l" t="t" r="r" b="b"/>
              <a:pathLst>
                <a:path w="59690" h="114935">
                  <a:moveTo>
                    <a:pt x="0" y="0"/>
                  </a:moveTo>
                  <a:lnTo>
                    <a:pt x="0" y="114515"/>
                  </a:lnTo>
                  <a:lnTo>
                    <a:pt x="17240" y="113812"/>
                  </a:lnTo>
                  <a:lnTo>
                    <a:pt x="41542" y="112239"/>
                  </a:lnTo>
                  <a:lnTo>
                    <a:pt x="54022" y="107323"/>
                  </a:lnTo>
                  <a:lnTo>
                    <a:pt x="58620" y="95110"/>
                  </a:lnTo>
                  <a:lnTo>
                    <a:pt x="59277" y="71648"/>
                  </a:lnTo>
                  <a:lnTo>
                    <a:pt x="47007" y="32461"/>
                  </a:lnTo>
                  <a:lnTo>
                    <a:pt x="20015" y="8707"/>
                  </a:lnTo>
                  <a:lnTo>
                    <a:pt x="0" y="0"/>
                  </a:lnTo>
                  <a:close/>
                </a:path>
              </a:pathLst>
            </a:custGeom>
            <a:solidFill>
              <a:srgbClr val="58595B"/>
            </a:solidFill>
          </p:spPr>
          <p:txBody>
            <a:bodyPr wrap="square" lIns="0" tIns="0" rIns="0" bIns="0" rtlCol="0"/>
            <a:lstStyle/>
            <a:p/>
          </p:txBody>
        </p:sp>
        <p:sp>
          <p:nvSpPr>
            <p:cNvPr id="366" name="object 366" descr=""/>
            <p:cNvSpPr/>
            <p:nvPr/>
          </p:nvSpPr>
          <p:spPr>
            <a:xfrm>
              <a:off x="8766632" y="3543634"/>
              <a:ext cx="56515" cy="33655"/>
            </a:xfrm>
            <a:custGeom>
              <a:avLst/>
              <a:gdLst/>
              <a:ahLst/>
              <a:cxnLst/>
              <a:rect l="l" t="t" r="r" b="b"/>
              <a:pathLst>
                <a:path w="56515" h="33654">
                  <a:moveTo>
                    <a:pt x="55911" y="0"/>
                  </a:moveTo>
                  <a:lnTo>
                    <a:pt x="0" y="0"/>
                  </a:lnTo>
                  <a:lnTo>
                    <a:pt x="0" y="8017"/>
                  </a:lnTo>
                  <a:lnTo>
                    <a:pt x="53333" y="33515"/>
                  </a:lnTo>
                  <a:lnTo>
                    <a:pt x="55911" y="0"/>
                  </a:lnTo>
                  <a:close/>
                </a:path>
              </a:pathLst>
            </a:custGeom>
            <a:solidFill>
              <a:srgbClr val="414042"/>
            </a:solidFill>
          </p:spPr>
          <p:txBody>
            <a:bodyPr wrap="square" lIns="0" tIns="0" rIns="0" bIns="0" rtlCol="0"/>
            <a:lstStyle/>
            <a:p/>
          </p:txBody>
        </p:sp>
        <p:pic>
          <p:nvPicPr>
            <p:cNvPr id="367" name="object 367" descr=""/>
            <p:cNvPicPr/>
            <p:nvPr/>
          </p:nvPicPr>
          <p:blipFill>
            <a:blip r:embed="rId61" cstate="print"/>
            <a:stretch>
              <a:fillRect/>
            </a:stretch>
          </p:blipFill>
          <p:spPr>
            <a:xfrm>
              <a:off x="8766632" y="3483800"/>
              <a:ext cx="58407" cy="59753"/>
            </a:xfrm>
            <a:prstGeom prst="rect">
              <a:avLst/>
            </a:prstGeom>
          </p:spPr>
        </p:pic>
        <p:pic>
          <p:nvPicPr>
            <p:cNvPr id="368" name="object 368" descr=""/>
            <p:cNvPicPr/>
            <p:nvPr/>
          </p:nvPicPr>
          <p:blipFill>
            <a:blip r:embed="rId62" cstate="print"/>
            <a:stretch>
              <a:fillRect/>
            </a:stretch>
          </p:blipFill>
          <p:spPr>
            <a:xfrm>
              <a:off x="8766632" y="3618878"/>
              <a:ext cx="70396" cy="91960"/>
            </a:xfrm>
            <a:prstGeom prst="rect">
              <a:avLst/>
            </a:prstGeom>
          </p:spPr>
        </p:pic>
        <p:sp>
          <p:nvSpPr>
            <p:cNvPr id="369" name="object 369" descr=""/>
            <p:cNvSpPr/>
            <p:nvPr/>
          </p:nvSpPr>
          <p:spPr>
            <a:xfrm>
              <a:off x="8779710" y="3629119"/>
              <a:ext cx="48260" cy="71120"/>
            </a:xfrm>
            <a:custGeom>
              <a:avLst/>
              <a:gdLst/>
              <a:ahLst/>
              <a:cxnLst/>
              <a:rect l="l" t="t" r="r" b="b"/>
              <a:pathLst>
                <a:path w="48259" h="71120">
                  <a:moveTo>
                    <a:pt x="48107" y="0"/>
                  </a:moveTo>
                  <a:lnTo>
                    <a:pt x="0" y="16662"/>
                  </a:lnTo>
                  <a:lnTo>
                    <a:pt x="0" y="70726"/>
                  </a:lnTo>
                  <a:lnTo>
                    <a:pt x="48107" y="49771"/>
                  </a:lnTo>
                  <a:lnTo>
                    <a:pt x="48107" y="0"/>
                  </a:lnTo>
                  <a:close/>
                </a:path>
              </a:pathLst>
            </a:custGeom>
            <a:solidFill>
              <a:srgbClr val="414042"/>
            </a:solidFill>
          </p:spPr>
          <p:txBody>
            <a:bodyPr wrap="square" lIns="0" tIns="0" rIns="0" bIns="0" rtlCol="0"/>
            <a:lstStyle/>
            <a:p/>
          </p:txBody>
        </p:sp>
        <p:pic>
          <p:nvPicPr>
            <p:cNvPr id="370" name="object 370" descr=""/>
            <p:cNvPicPr/>
            <p:nvPr/>
          </p:nvPicPr>
          <p:blipFill>
            <a:blip r:embed="rId63" cstate="print"/>
            <a:stretch>
              <a:fillRect/>
            </a:stretch>
          </p:blipFill>
          <p:spPr>
            <a:xfrm>
              <a:off x="8779192" y="3648138"/>
              <a:ext cx="47434" cy="54063"/>
            </a:xfrm>
            <a:prstGeom prst="rect">
              <a:avLst/>
            </a:prstGeom>
          </p:spPr>
        </p:pic>
        <p:sp>
          <p:nvSpPr>
            <p:cNvPr id="371" name="object 371" descr=""/>
            <p:cNvSpPr/>
            <p:nvPr/>
          </p:nvSpPr>
          <p:spPr>
            <a:xfrm>
              <a:off x="8785510" y="3665208"/>
              <a:ext cx="37465" cy="24765"/>
            </a:xfrm>
            <a:custGeom>
              <a:avLst/>
              <a:gdLst/>
              <a:ahLst/>
              <a:cxnLst/>
              <a:rect l="l" t="t" r="r" b="b"/>
              <a:pathLst>
                <a:path w="37465" h="24764">
                  <a:moveTo>
                    <a:pt x="37414" y="0"/>
                  </a:moveTo>
                  <a:lnTo>
                    <a:pt x="35039" y="0"/>
                  </a:lnTo>
                  <a:lnTo>
                    <a:pt x="35039" y="6730"/>
                  </a:lnTo>
                  <a:lnTo>
                    <a:pt x="0" y="21996"/>
                  </a:lnTo>
                  <a:lnTo>
                    <a:pt x="952" y="24180"/>
                  </a:lnTo>
                  <a:lnTo>
                    <a:pt x="37414" y="8293"/>
                  </a:lnTo>
                  <a:lnTo>
                    <a:pt x="37414" y="0"/>
                  </a:lnTo>
                  <a:close/>
                </a:path>
              </a:pathLst>
            </a:custGeom>
            <a:solidFill>
              <a:srgbClr val="58595B"/>
            </a:solidFill>
          </p:spPr>
          <p:txBody>
            <a:bodyPr wrap="square" lIns="0" tIns="0" rIns="0" bIns="0" rtlCol="0"/>
            <a:lstStyle/>
            <a:p/>
          </p:txBody>
        </p:sp>
        <p:sp>
          <p:nvSpPr>
            <p:cNvPr id="372" name="object 372" descr=""/>
            <p:cNvSpPr/>
            <p:nvPr/>
          </p:nvSpPr>
          <p:spPr>
            <a:xfrm>
              <a:off x="8776416" y="3628134"/>
              <a:ext cx="53340" cy="78105"/>
            </a:xfrm>
            <a:custGeom>
              <a:avLst/>
              <a:gdLst/>
              <a:ahLst/>
              <a:cxnLst/>
              <a:rect l="l" t="t" r="r" b="b"/>
              <a:pathLst>
                <a:path w="53340" h="78104">
                  <a:moveTo>
                    <a:pt x="53263" y="0"/>
                  </a:moveTo>
                  <a:lnTo>
                    <a:pt x="406" y="18300"/>
                  </a:lnTo>
                  <a:lnTo>
                    <a:pt x="0" y="77774"/>
                  </a:lnTo>
                  <a:lnTo>
                    <a:pt x="16787" y="70497"/>
                  </a:lnTo>
                  <a:lnTo>
                    <a:pt x="4800" y="70497"/>
                  </a:lnTo>
                  <a:lnTo>
                    <a:pt x="5143" y="21691"/>
                  </a:lnTo>
                  <a:lnTo>
                    <a:pt x="48501" y="6692"/>
                  </a:lnTo>
                  <a:lnTo>
                    <a:pt x="53263" y="6692"/>
                  </a:lnTo>
                  <a:lnTo>
                    <a:pt x="53263" y="0"/>
                  </a:lnTo>
                  <a:close/>
                </a:path>
                <a:path w="53340" h="78104">
                  <a:moveTo>
                    <a:pt x="53263" y="6692"/>
                  </a:moveTo>
                  <a:lnTo>
                    <a:pt x="48501" y="6692"/>
                  </a:lnTo>
                  <a:lnTo>
                    <a:pt x="48501" y="51562"/>
                  </a:lnTo>
                  <a:lnTo>
                    <a:pt x="4800" y="70497"/>
                  </a:lnTo>
                  <a:lnTo>
                    <a:pt x="16787" y="70497"/>
                  </a:lnTo>
                  <a:lnTo>
                    <a:pt x="53263" y="54686"/>
                  </a:lnTo>
                  <a:lnTo>
                    <a:pt x="53263" y="6692"/>
                  </a:lnTo>
                  <a:close/>
                </a:path>
              </a:pathLst>
            </a:custGeom>
            <a:solidFill>
              <a:srgbClr val="6D6E71"/>
            </a:solidFill>
          </p:spPr>
          <p:txBody>
            <a:bodyPr wrap="square" lIns="0" tIns="0" rIns="0" bIns="0" rtlCol="0"/>
            <a:lstStyle/>
            <a:p/>
          </p:txBody>
        </p:sp>
        <p:sp>
          <p:nvSpPr>
            <p:cNvPr id="373" name="object 373" descr=""/>
            <p:cNvSpPr/>
            <p:nvPr/>
          </p:nvSpPr>
          <p:spPr>
            <a:xfrm>
              <a:off x="8766633" y="3627713"/>
              <a:ext cx="63500" cy="83185"/>
            </a:xfrm>
            <a:custGeom>
              <a:avLst/>
              <a:gdLst/>
              <a:ahLst/>
              <a:cxnLst/>
              <a:rect l="l" t="t" r="r" b="b"/>
              <a:pathLst>
                <a:path w="63500" h="83185">
                  <a:moveTo>
                    <a:pt x="63347" y="0"/>
                  </a:moveTo>
                  <a:lnTo>
                    <a:pt x="60972" y="0"/>
                  </a:lnTo>
                  <a:lnTo>
                    <a:pt x="61112" y="53657"/>
                  </a:lnTo>
                  <a:lnTo>
                    <a:pt x="0" y="80365"/>
                  </a:lnTo>
                  <a:lnTo>
                    <a:pt x="0" y="82969"/>
                  </a:lnTo>
                  <a:lnTo>
                    <a:pt x="63500" y="55206"/>
                  </a:lnTo>
                  <a:lnTo>
                    <a:pt x="63347" y="0"/>
                  </a:lnTo>
                  <a:close/>
                </a:path>
              </a:pathLst>
            </a:custGeom>
            <a:solidFill>
              <a:srgbClr val="58595B"/>
            </a:solidFill>
          </p:spPr>
          <p:txBody>
            <a:bodyPr wrap="square" lIns="0" tIns="0" rIns="0" bIns="0" rtlCol="0"/>
            <a:lstStyle/>
            <a:p/>
          </p:txBody>
        </p:sp>
        <p:pic>
          <p:nvPicPr>
            <p:cNvPr id="374" name="object 374" descr=""/>
            <p:cNvPicPr/>
            <p:nvPr/>
          </p:nvPicPr>
          <p:blipFill>
            <a:blip r:embed="rId64" cstate="print"/>
            <a:stretch>
              <a:fillRect/>
            </a:stretch>
          </p:blipFill>
          <p:spPr>
            <a:xfrm>
              <a:off x="8854358" y="3479965"/>
              <a:ext cx="1184800" cy="230873"/>
            </a:xfrm>
            <a:prstGeom prst="rect">
              <a:avLst/>
            </a:prstGeom>
          </p:spPr>
        </p:pic>
        <p:pic>
          <p:nvPicPr>
            <p:cNvPr id="375" name="object 375" descr=""/>
            <p:cNvPicPr/>
            <p:nvPr/>
          </p:nvPicPr>
          <p:blipFill>
            <a:blip r:embed="rId65" cstate="print"/>
            <a:stretch>
              <a:fillRect/>
            </a:stretch>
          </p:blipFill>
          <p:spPr>
            <a:xfrm>
              <a:off x="9028454" y="3541446"/>
              <a:ext cx="265295" cy="96380"/>
            </a:xfrm>
            <a:prstGeom prst="rect">
              <a:avLst/>
            </a:prstGeom>
          </p:spPr>
        </p:pic>
        <p:pic>
          <p:nvPicPr>
            <p:cNvPr id="376" name="object 376" descr=""/>
            <p:cNvPicPr/>
            <p:nvPr/>
          </p:nvPicPr>
          <p:blipFill>
            <a:blip r:embed="rId66" cstate="print"/>
            <a:stretch>
              <a:fillRect/>
            </a:stretch>
          </p:blipFill>
          <p:spPr>
            <a:xfrm>
              <a:off x="9199715" y="3571786"/>
              <a:ext cx="63055" cy="63055"/>
            </a:xfrm>
            <a:prstGeom prst="rect">
              <a:avLst/>
            </a:prstGeom>
          </p:spPr>
        </p:pic>
        <p:pic>
          <p:nvPicPr>
            <p:cNvPr id="377" name="object 377" descr=""/>
            <p:cNvPicPr/>
            <p:nvPr/>
          </p:nvPicPr>
          <p:blipFill>
            <a:blip r:embed="rId67" cstate="print"/>
            <a:stretch>
              <a:fillRect/>
            </a:stretch>
          </p:blipFill>
          <p:spPr>
            <a:xfrm>
              <a:off x="9196915" y="3568987"/>
              <a:ext cx="68656" cy="68656"/>
            </a:xfrm>
            <a:prstGeom prst="rect">
              <a:avLst/>
            </a:prstGeom>
          </p:spPr>
        </p:pic>
        <p:pic>
          <p:nvPicPr>
            <p:cNvPr id="378" name="object 378" descr=""/>
            <p:cNvPicPr/>
            <p:nvPr/>
          </p:nvPicPr>
          <p:blipFill>
            <a:blip r:embed="rId68" cstate="print"/>
            <a:stretch>
              <a:fillRect/>
            </a:stretch>
          </p:blipFill>
          <p:spPr>
            <a:xfrm>
              <a:off x="9055455" y="3571786"/>
              <a:ext cx="63055" cy="63055"/>
            </a:xfrm>
            <a:prstGeom prst="rect">
              <a:avLst/>
            </a:prstGeom>
          </p:spPr>
        </p:pic>
        <p:pic>
          <p:nvPicPr>
            <p:cNvPr id="379" name="object 379" descr=""/>
            <p:cNvPicPr/>
            <p:nvPr/>
          </p:nvPicPr>
          <p:blipFill>
            <a:blip r:embed="rId69" cstate="print"/>
            <a:stretch>
              <a:fillRect/>
            </a:stretch>
          </p:blipFill>
          <p:spPr>
            <a:xfrm>
              <a:off x="9052651" y="3568987"/>
              <a:ext cx="68656" cy="68656"/>
            </a:xfrm>
            <a:prstGeom prst="rect">
              <a:avLst/>
            </a:prstGeom>
          </p:spPr>
        </p:pic>
        <p:sp>
          <p:nvSpPr>
            <p:cNvPr id="380" name="object 380" descr=""/>
            <p:cNvSpPr/>
            <p:nvPr/>
          </p:nvSpPr>
          <p:spPr>
            <a:xfrm>
              <a:off x="8874893" y="3655672"/>
              <a:ext cx="91440" cy="55244"/>
            </a:xfrm>
            <a:custGeom>
              <a:avLst/>
              <a:gdLst/>
              <a:ahLst/>
              <a:cxnLst/>
              <a:rect l="l" t="t" r="r" b="b"/>
              <a:pathLst>
                <a:path w="91440" h="55245">
                  <a:moveTo>
                    <a:pt x="91020" y="0"/>
                  </a:moveTo>
                  <a:lnTo>
                    <a:pt x="8331" y="0"/>
                  </a:lnTo>
                  <a:lnTo>
                    <a:pt x="2971" y="596"/>
                  </a:lnTo>
                  <a:lnTo>
                    <a:pt x="0" y="8928"/>
                  </a:lnTo>
                  <a:lnTo>
                    <a:pt x="1790" y="35102"/>
                  </a:lnTo>
                  <a:lnTo>
                    <a:pt x="4454" y="48298"/>
                  </a:lnTo>
                  <a:lnTo>
                    <a:pt x="9084" y="55166"/>
                  </a:lnTo>
                  <a:lnTo>
                    <a:pt x="78582" y="55166"/>
                  </a:lnTo>
                  <a:lnTo>
                    <a:pt x="91020" y="49377"/>
                  </a:lnTo>
                  <a:lnTo>
                    <a:pt x="91020" y="0"/>
                  </a:lnTo>
                  <a:close/>
                </a:path>
              </a:pathLst>
            </a:custGeom>
            <a:solidFill>
              <a:srgbClr val="414042"/>
            </a:solidFill>
          </p:spPr>
          <p:txBody>
            <a:bodyPr wrap="square" lIns="0" tIns="0" rIns="0" bIns="0" rtlCol="0"/>
            <a:lstStyle/>
            <a:p/>
          </p:txBody>
        </p:sp>
        <p:sp>
          <p:nvSpPr>
            <p:cNvPr id="381" name="object 381" descr=""/>
            <p:cNvSpPr/>
            <p:nvPr/>
          </p:nvSpPr>
          <p:spPr>
            <a:xfrm>
              <a:off x="8882629" y="3662804"/>
              <a:ext cx="56515" cy="48260"/>
            </a:xfrm>
            <a:custGeom>
              <a:avLst/>
              <a:gdLst/>
              <a:ahLst/>
              <a:cxnLst/>
              <a:rect l="l" t="t" r="r" b="b"/>
              <a:pathLst>
                <a:path w="56515" h="48260">
                  <a:moveTo>
                    <a:pt x="27965" y="0"/>
                  </a:moveTo>
                  <a:lnTo>
                    <a:pt x="17075" y="2197"/>
                  </a:lnTo>
                  <a:lnTo>
                    <a:pt x="8186" y="8191"/>
                  </a:lnTo>
                  <a:lnTo>
                    <a:pt x="2196" y="17080"/>
                  </a:lnTo>
                  <a:lnTo>
                    <a:pt x="0" y="27965"/>
                  </a:lnTo>
                  <a:lnTo>
                    <a:pt x="2196" y="38850"/>
                  </a:lnTo>
                  <a:lnTo>
                    <a:pt x="8186" y="47739"/>
                  </a:lnTo>
                  <a:lnTo>
                    <a:pt x="8623" y="48033"/>
                  </a:lnTo>
                  <a:lnTo>
                    <a:pt x="47291" y="48033"/>
                  </a:lnTo>
                  <a:lnTo>
                    <a:pt x="47728" y="47739"/>
                  </a:lnTo>
                  <a:lnTo>
                    <a:pt x="53720" y="38850"/>
                  </a:lnTo>
                  <a:lnTo>
                    <a:pt x="55918" y="27965"/>
                  </a:lnTo>
                  <a:lnTo>
                    <a:pt x="53720" y="17080"/>
                  </a:lnTo>
                  <a:lnTo>
                    <a:pt x="47728" y="8191"/>
                  </a:lnTo>
                  <a:lnTo>
                    <a:pt x="38842" y="2197"/>
                  </a:lnTo>
                  <a:lnTo>
                    <a:pt x="27965" y="0"/>
                  </a:lnTo>
                  <a:close/>
                </a:path>
              </a:pathLst>
            </a:custGeom>
            <a:solidFill>
              <a:srgbClr val="3C4557"/>
            </a:solidFill>
          </p:spPr>
          <p:txBody>
            <a:bodyPr wrap="square" lIns="0" tIns="0" rIns="0" bIns="0" rtlCol="0"/>
            <a:lstStyle/>
            <a:p/>
          </p:txBody>
        </p:sp>
        <p:sp>
          <p:nvSpPr>
            <p:cNvPr id="382" name="object 382" descr=""/>
            <p:cNvSpPr/>
            <p:nvPr/>
          </p:nvSpPr>
          <p:spPr>
            <a:xfrm>
              <a:off x="8881444" y="3661624"/>
              <a:ext cx="58419" cy="49530"/>
            </a:xfrm>
            <a:custGeom>
              <a:avLst/>
              <a:gdLst/>
              <a:ahLst/>
              <a:cxnLst/>
              <a:rect l="l" t="t" r="r" b="b"/>
              <a:pathLst>
                <a:path w="58420" h="49529">
                  <a:moveTo>
                    <a:pt x="29146" y="0"/>
                  </a:moveTo>
                  <a:lnTo>
                    <a:pt x="17809" y="2293"/>
                  </a:lnTo>
                  <a:lnTo>
                    <a:pt x="8543" y="8543"/>
                  </a:lnTo>
                  <a:lnTo>
                    <a:pt x="2293" y="17809"/>
                  </a:lnTo>
                  <a:lnTo>
                    <a:pt x="0" y="29146"/>
                  </a:lnTo>
                  <a:lnTo>
                    <a:pt x="2293" y="40483"/>
                  </a:lnTo>
                  <a:lnTo>
                    <a:pt x="8182" y="49213"/>
                  </a:lnTo>
                  <a:lnTo>
                    <a:pt x="11926" y="49213"/>
                  </a:lnTo>
                  <a:lnTo>
                    <a:pt x="10226" y="48066"/>
                  </a:lnTo>
                  <a:lnTo>
                    <a:pt x="4482" y="39555"/>
                  </a:lnTo>
                  <a:lnTo>
                    <a:pt x="29146" y="2374"/>
                  </a:lnTo>
                  <a:lnTo>
                    <a:pt x="40604" y="2374"/>
                  </a:lnTo>
                  <a:lnTo>
                    <a:pt x="29146" y="0"/>
                  </a:lnTo>
                  <a:close/>
                </a:path>
                <a:path w="58420" h="49529">
                  <a:moveTo>
                    <a:pt x="40604" y="2374"/>
                  </a:moveTo>
                  <a:lnTo>
                    <a:pt x="29146" y="2374"/>
                  </a:lnTo>
                  <a:lnTo>
                    <a:pt x="39555" y="4482"/>
                  </a:lnTo>
                  <a:lnTo>
                    <a:pt x="48066" y="10226"/>
                  </a:lnTo>
                  <a:lnTo>
                    <a:pt x="53810" y="18737"/>
                  </a:lnTo>
                  <a:lnTo>
                    <a:pt x="55918" y="29146"/>
                  </a:lnTo>
                  <a:lnTo>
                    <a:pt x="53810" y="39555"/>
                  </a:lnTo>
                  <a:lnTo>
                    <a:pt x="48066" y="48066"/>
                  </a:lnTo>
                  <a:lnTo>
                    <a:pt x="46366" y="49213"/>
                  </a:lnTo>
                  <a:lnTo>
                    <a:pt x="50110" y="49213"/>
                  </a:lnTo>
                  <a:lnTo>
                    <a:pt x="55999" y="40483"/>
                  </a:lnTo>
                  <a:lnTo>
                    <a:pt x="58292" y="29146"/>
                  </a:lnTo>
                  <a:lnTo>
                    <a:pt x="55999" y="17809"/>
                  </a:lnTo>
                  <a:lnTo>
                    <a:pt x="49749" y="8543"/>
                  </a:lnTo>
                  <a:lnTo>
                    <a:pt x="40604" y="2374"/>
                  </a:lnTo>
                  <a:close/>
                </a:path>
              </a:pathLst>
            </a:custGeom>
            <a:solidFill>
              <a:srgbClr val="6D6E71"/>
            </a:solidFill>
          </p:spPr>
          <p:txBody>
            <a:bodyPr wrap="square" lIns="0" tIns="0" rIns="0" bIns="0" rtlCol="0"/>
            <a:lstStyle/>
            <a:p/>
          </p:txBody>
        </p:sp>
        <p:sp>
          <p:nvSpPr>
            <p:cNvPr id="383" name="object 383" descr=""/>
            <p:cNvSpPr/>
            <p:nvPr/>
          </p:nvSpPr>
          <p:spPr>
            <a:xfrm>
              <a:off x="8905237" y="3685423"/>
              <a:ext cx="10795" cy="10795"/>
            </a:xfrm>
            <a:custGeom>
              <a:avLst/>
              <a:gdLst/>
              <a:ahLst/>
              <a:cxnLst/>
              <a:rect l="l" t="t" r="r" b="b"/>
              <a:pathLst>
                <a:path w="10795" h="10795">
                  <a:moveTo>
                    <a:pt x="8305" y="0"/>
                  </a:moveTo>
                  <a:lnTo>
                    <a:pt x="2400" y="0"/>
                  </a:lnTo>
                  <a:lnTo>
                    <a:pt x="0" y="2387"/>
                  </a:lnTo>
                  <a:lnTo>
                    <a:pt x="0" y="8305"/>
                  </a:lnTo>
                  <a:lnTo>
                    <a:pt x="2400" y="10706"/>
                  </a:lnTo>
                  <a:lnTo>
                    <a:pt x="8305" y="10706"/>
                  </a:lnTo>
                  <a:lnTo>
                    <a:pt x="10706" y="8305"/>
                  </a:lnTo>
                  <a:lnTo>
                    <a:pt x="10706" y="5346"/>
                  </a:lnTo>
                  <a:lnTo>
                    <a:pt x="10706" y="2387"/>
                  </a:lnTo>
                  <a:lnTo>
                    <a:pt x="8305" y="0"/>
                  </a:lnTo>
                  <a:close/>
                </a:path>
              </a:pathLst>
            </a:custGeom>
            <a:solidFill>
              <a:srgbClr val="FFFFFF"/>
            </a:solidFill>
          </p:spPr>
          <p:txBody>
            <a:bodyPr wrap="square" lIns="0" tIns="0" rIns="0" bIns="0" rtlCol="0"/>
            <a:lstStyle/>
            <a:p/>
          </p:txBody>
        </p:sp>
        <p:pic>
          <p:nvPicPr>
            <p:cNvPr id="384" name="object 384" descr=""/>
            <p:cNvPicPr/>
            <p:nvPr/>
          </p:nvPicPr>
          <p:blipFill>
            <a:blip r:embed="rId70" cstate="print"/>
            <a:stretch>
              <a:fillRect/>
            </a:stretch>
          </p:blipFill>
          <p:spPr>
            <a:xfrm>
              <a:off x="8874886" y="3655669"/>
              <a:ext cx="91020" cy="28016"/>
            </a:xfrm>
            <a:prstGeom prst="rect">
              <a:avLst/>
            </a:prstGeom>
          </p:spPr>
        </p:pic>
        <p:sp>
          <p:nvSpPr>
            <p:cNvPr id="385" name="object 385" descr=""/>
            <p:cNvSpPr/>
            <p:nvPr/>
          </p:nvSpPr>
          <p:spPr>
            <a:xfrm>
              <a:off x="8873688" y="3654479"/>
              <a:ext cx="93980" cy="56515"/>
            </a:xfrm>
            <a:custGeom>
              <a:avLst/>
              <a:gdLst/>
              <a:ahLst/>
              <a:cxnLst/>
              <a:rect l="l" t="t" r="r" b="b"/>
              <a:pathLst>
                <a:path w="93979" h="56514">
                  <a:moveTo>
                    <a:pt x="93421" y="0"/>
                  </a:moveTo>
                  <a:lnTo>
                    <a:pt x="9398" y="12"/>
                  </a:lnTo>
                  <a:lnTo>
                    <a:pt x="3378" y="673"/>
                  </a:lnTo>
                  <a:lnTo>
                    <a:pt x="0" y="9944"/>
                  </a:lnTo>
                  <a:lnTo>
                    <a:pt x="1803" y="36283"/>
                  </a:lnTo>
                  <a:lnTo>
                    <a:pt x="4563" y="49934"/>
                  </a:lnTo>
                  <a:lnTo>
                    <a:pt x="8890" y="56358"/>
                  </a:lnTo>
                  <a:lnTo>
                    <a:pt x="11723" y="56358"/>
                  </a:lnTo>
                  <a:lnTo>
                    <a:pt x="6754" y="48978"/>
                  </a:lnTo>
                  <a:lnTo>
                    <a:pt x="4178" y="36207"/>
                  </a:lnTo>
                  <a:lnTo>
                    <a:pt x="2413" y="10286"/>
                  </a:lnTo>
                  <a:lnTo>
                    <a:pt x="3276" y="8013"/>
                  </a:lnTo>
                  <a:lnTo>
                    <a:pt x="6007" y="2781"/>
                  </a:lnTo>
                  <a:lnTo>
                    <a:pt x="9537" y="2374"/>
                  </a:lnTo>
                  <a:lnTo>
                    <a:pt x="93421" y="2374"/>
                  </a:lnTo>
                  <a:lnTo>
                    <a:pt x="93421" y="0"/>
                  </a:lnTo>
                  <a:close/>
                </a:path>
                <a:path w="93979" h="56514">
                  <a:moveTo>
                    <a:pt x="93421" y="2374"/>
                  </a:moveTo>
                  <a:lnTo>
                    <a:pt x="91033" y="2374"/>
                  </a:lnTo>
                  <a:lnTo>
                    <a:pt x="91033" y="49847"/>
                  </a:lnTo>
                  <a:lnTo>
                    <a:pt x="76993" y="56358"/>
                  </a:lnTo>
                  <a:lnTo>
                    <a:pt x="82740" y="56358"/>
                  </a:lnTo>
                  <a:lnTo>
                    <a:pt x="92773" y="51625"/>
                  </a:lnTo>
                  <a:lnTo>
                    <a:pt x="93421" y="51295"/>
                  </a:lnTo>
                  <a:lnTo>
                    <a:pt x="93421" y="2374"/>
                  </a:lnTo>
                  <a:close/>
                </a:path>
              </a:pathLst>
            </a:custGeom>
            <a:solidFill>
              <a:srgbClr val="6D6E71"/>
            </a:solidFill>
          </p:spPr>
          <p:txBody>
            <a:bodyPr wrap="square" lIns="0" tIns="0" rIns="0" bIns="0" rtlCol="0"/>
            <a:lstStyle/>
            <a:p/>
          </p:txBody>
        </p:sp>
        <p:pic>
          <p:nvPicPr>
            <p:cNvPr id="386" name="object 386" descr=""/>
            <p:cNvPicPr/>
            <p:nvPr/>
          </p:nvPicPr>
          <p:blipFill>
            <a:blip r:embed="rId71" cstate="print"/>
            <a:stretch>
              <a:fillRect/>
            </a:stretch>
          </p:blipFill>
          <p:spPr>
            <a:xfrm>
              <a:off x="8879025" y="3561092"/>
              <a:ext cx="112650" cy="83870"/>
            </a:xfrm>
            <a:prstGeom prst="rect">
              <a:avLst/>
            </a:prstGeom>
          </p:spPr>
        </p:pic>
        <p:sp>
          <p:nvSpPr>
            <p:cNvPr id="387" name="object 387" descr=""/>
            <p:cNvSpPr/>
            <p:nvPr/>
          </p:nvSpPr>
          <p:spPr>
            <a:xfrm>
              <a:off x="8879028" y="3561077"/>
              <a:ext cx="100330" cy="84455"/>
            </a:xfrm>
            <a:custGeom>
              <a:avLst/>
              <a:gdLst/>
              <a:ahLst/>
              <a:cxnLst/>
              <a:rect l="l" t="t" r="r" b="b"/>
              <a:pathLst>
                <a:path w="100329" h="84454">
                  <a:moveTo>
                    <a:pt x="99976" y="0"/>
                  </a:moveTo>
                  <a:lnTo>
                    <a:pt x="92838" y="0"/>
                  </a:lnTo>
                  <a:lnTo>
                    <a:pt x="61048" y="2061"/>
                  </a:lnTo>
                  <a:lnTo>
                    <a:pt x="19661" y="14871"/>
                  </a:lnTo>
                  <a:lnTo>
                    <a:pt x="1590" y="48860"/>
                  </a:lnTo>
                  <a:lnTo>
                    <a:pt x="0" y="65488"/>
                  </a:lnTo>
                  <a:lnTo>
                    <a:pt x="27" y="83883"/>
                  </a:lnTo>
                  <a:lnTo>
                    <a:pt x="93435" y="83883"/>
                  </a:lnTo>
                  <a:lnTo>
                    <a:pt x="99976" y="19634"/>
                  </a:lnTo>
                  <a:lnTo>
                    <a:pt x="99976" y="0"/>
                  </a:lnTo>
                  <a:close/>
                </a:path>
              </a:pathLst>
            </a:custGeom>
            <a:solidFill>
              <a:srgbClr val="414042"/>
            </a:solidFill>
          </p:spPr>
          <p:txBody>
            <a:bodyPr wrap="square" lIns="0" tIns="0" rIns="0" bIns="0" rtlCol="0"/>
            <a:lstStyle/>
            <a:p/>
          </p:txBody>
        </p:sp>
        <p:pic>
          <p:nvPicPr>
            <p:cNvPr id="388" name="object 388" descr=""/>
            <p:cNvPicPr/>
            <p:nvPr/>
          </p:nvPicPr>
          <p:blipFill>
            <a:blip r:embed="rId72" cstate="print"/>
            <a:stretch>
              <a:fillRect/>
            </a:stretch>
          </p:blipFill>
          <p:spPr>
            <a:xfrm>
              <a:off x="8887349" y="3568077"/>
              <a:ext cx="83320" cy="69900"/>
            </a:xfrm>
            <a:prstGeom prst="rect">
              <a:avLst/>
            </a:prstGeom>
          </p:spPr>
        </p:pic>
        <p:sp>
          <p:nvSpPr>
            <p:cNvPr id="389" name="object 389" descr=""/>
            <p:cNvSpPr/>
            <p:nvPr/>
          </p:nvSpPr>
          <p:spPr>
            <a:xfrm>
              <a:off x="8886152" y="3566884"/>
              <a:ext cx="85725" cy="72390"/>
            </a:xfrm>
            <a:custGeom>
              <a:avLst/>
              <a:gdLst/>
              <a:ahLst/>
              <a:cxnLst/>
              <a:rect l="l" t="t" r="r" b="b"/>
              <a:pathLst>
                <a:path w="85725" h="72389">
                  <a:moveTo>
                    <a:pt x="85699" y="520"/>
                  </a:moveTo>
                  <a:lnTo>
                    <a:pt x="83312" y="330"/>
                  </a:lnTo>
                  <a:lnTo>
                    <a:pt x="83312" y="2921"/>
                  </a:lnTo>
                  <a:lnTo>
                    <a:pt x="83299" y="8648"/>
                  </a:lnTo>
                  <a:lnTo>
                    <a:pt x="83299" y="9982"/>
                  </a:lnTo>
                  <a:lnTo>
                    <a:pt x="83299" y="17665"/>
                  </a:lnTo>
                  <a:lnTo>
                    <a:pt x="83248" y="18084"/>
                  </a:lnTo>
                  <a:lnTo>
                    <a:pt x="83223" y="17716"/>
                  </a:lnTo>
                  <a:lnTo>
                    <a:pt x="83045" y="17741"/>
                  </a:lnTo>
                  <a:lnTo>
                    <a:pt x="83045" y="20116"/>
                  </a:lnTo>
                  <a:lnTo>
                    <a:pt x="82372" y="26708"/>
                  </a:lnTo>
                  <a:lnTo>
                    <a:pt x="82130" y="26733"/>
                  </a:lnTo>
                  <a:lnTo>
                    <a:pt x="82130" y="29108"/>
                  </a:lnTo>
                  <a:lnTo>
                    <a:pt x="81330" y="36893"/>
                  </a:lnTo>
                  <a:lnTo>
                    <a:pt x="81089" y="36918"/>
                  </a:lnTo>
                  <a:lnTo>
                    <a:pt x="81089" y="39293"/>
                  </a:lnTo>
                  <a:lnTo>
                    <a:pt x="80314" y="46939"/>
                  </a:lnTo>
                  <a:lnTo>
                    <a:pt x="80073" y="46964"/>
                  </a:lnTo>
                  <a:lnTo>
                    <a:pt x="80073" y="49339"/>
                  </a:lnTo>
                  <a:lnTo>
                    <a:pt x="77990" y="69900"/>
                  </a:lnTo>
                  <a:lnTo>
                    <a:pt x="2578" y="69900"/>
                  </a:lnTo>
                  <a:lnTo>
                    <a:pt x="2413" y="61785"/>
                  </a:lnTo>
                  <a:lnTo>
                    <a:pt x="2451" y="55092"/>
                  </a:lnTo>
                  <a:lnTo>
                    <a:pt x="80073" y="49339"/>
                  </a:lnTo>
                  <a:lnTo>
                    <a:pt x="80073" y="46964"/>
                  </a:lnTo>
                  <a:lnTo>
                    <a:pt x="2679" y="52679"/>
                  </a:lnTo>
                  <a:lnTo>
                    <a:pt x="3416" y="45199"/>
                  </a:lnTo>
                  <a:lnTo>
                    <a:pt x="81089" y="39293"/>
                  </a:lnTo>
                  <a:lnTo>
                    <a:pt x="81089" y="36918"/>
                  </a:lnTo>
                  <a:lnTo>
                    <a:pt x="3644" y="42799"/>
                  </a:lnTo>
                  <a:lnTo>
                    <a:pt x="3721" y="42062"/>
                  </a:lnTo>
                  <a:lnTo>
                    <a:pt x="5778" y="35102"/>
                  </a:lnTo>
                  <a:lnTo>
                    <a:pt x="28752" y="33299"/>
                  </a:lnTo>
                  <a:lnTo>
                    <a:pt x="28854" y="34391"/>
                  </a:lnTo>
                  <a:lnTo>
                    <a:pt x="30734" y="35953"/>
                  </a:lnTo>
                  <a:lnTo>
                    <a:pt x="60477" y="33312"/>
                  </a:lnTo>
                  <a:lnTo>
                    <a:pt x="62039" y="31445"/>
                  </a:lnTo>
                  <a:lnTo>
                    <a:pt x="61963" y="30695"/>
                  </a:lnTo>
                  <a:lnTo>
                    <a:pt x="82130" y="29108"/>
                  </a:lnTo>
                  <a:lnTo>
                    <a:pt x="82130" y="26733"/>
                  </a:lnTo>
                  <a:lnTo>
                    <a:pt x="61760" y="28333"/>
                  </a:lnTo>
                  <a:lnTo>
                    <a:pt x="61658" y="27178"/>
                  </a:lnTo>
                  <a:lnTo>
                    <a:pt x="59791" y="25603"/>
                  </a:lnTo>
                  <a:lnTo>
                    <a:pt x="30048" y="28257"/>
                  </a:lnTo>
                  <a:lnTo>
                    <a:pt x="28473" y="30124"/>
                  </a:lnTo>
                  <a:lnTo>
                    <a:pt x="28536" y="30937"/>
                  </a:lnTo>
                  <a:lnTo>
                    <a:pt x="6502" y="32651"/>
                  </a:lnTo>
                  <a:lnTo>
                    <a:pt x="8331" y="26492"/>
                  </a:lnTo>
                  <a:lnTo>
                    <a:pt x="8521" y="26250"/>
                  </a:lnTo>
                  <a:lnTo>
                    <a:pt x="83045" y="20116"/>
                  </a:lnTo>
                  <a:lnTo>
                    <a:pt x="83045" y="17741"/>
                  </a:lnTo>
                  <a:lnTo>
                    <a:pt x="10655" y="23685"/>
                  </a:lnTo>
                  <a:lnTo>
                    <a:pt x="17665" y="15252"/>
                  </a:lnTo>
                  <a:lnTo>
                    <a:pt x="83299" y="9982"/>
                  </a:lnTo>
                  <a:lnTo>
                    <a:pt x="83299" y="8648"/>
                  </a:lnTo>
                  <a:lnTo>
                    <a:pt x="83223" y="7594"/>
                  </a:lnTo>
                  <a:lnTo>
                    <a:pt x="24282" y="12331"/>
                  </a:lnTo>
                  <a:lnTo>
                    <a:pt x="33972" y="8712"/>
                  </a:lnTo>
                  <a:lnTo>
                    <a:pt x="53911" y="4965"/>
                  </a:lnTo>
                  <a:lnTo>
                    <a:pt x="71081" y="2971"/>
                  </a:lnTo>
                  <a:lnTo>
                    <a:pt x="78524" y="2374"/>
                  </a:lnTo>
                  <a:lnTo>
                    <a:pt x="83312" y="2921"/>
                  </a:lnTo>
                  <a:lnTo>
                    <a:pt x="83312" y="330"/>
                  </a:lnTo>
                  <a:lnTo>
                    <a:pt x="79324" y="0"/>
                  </a:lnTo>
                  <a:lnTo>
                    <a:pt x="78498" y="0"/>
                  </a:lnTo>
                  <a:lnTo>
                    <a:pt x="32905" y="6515"/>
                  </a:lnTo>
                  <a:lnTo>
                    <a:pt x="16637" y="12941"/>
                  </a:lnTo>
                  <a:lnTo>
                    <a:pt x="6388" y="24955"/>
                  </a:lnTo>
                  <a:lnTo>
                    <a:pt x="3937" y="32854"/>
                  </a:lnTo>
                  <a:lnTo>
                    <a:pt x="3517" y="32880"/>
                  </a:lnTo>
                  <a:lnTo>
                    <a:pt x="3594" y="33947"/>
                  </a:lnTo>
                  <a:lnTo>
                    <a:pt x="1435" y="40944"/>
                  </a:lnTo>
                  <a:lnTo>
                    <a:pt x="1219" y="42989"/>
                  </a:lnTo>
                  <a:lnTo>
                    <a:pt x="1168" y="43535"/>
                  </a:lnTo>
                  <a:lnTo>
                    <a:pt x="0" y="55029"/>
                  </a:lnTo>
                  <a:lnTo>
                    <a:pt x="25" y="61607"/>
                  </a:lnTo>
                  <a:lnTo>
                    <a:pt x="165" y="72288"/>
                  </a:lnTo>
                  <a:lnTo>
                    <a:pt x="80137" y="72288"/>
                  </a:lnTo>
                  <a:lnTo>
                    <a:pt x="80378" y="69900"/>
                  </a:lnTo>
                  <a:lnTo>
                    <a:pt x="85699" y="17665"/>
                  </a:lnTo>
                  <a:lnTo>
                    <a:pt x="85699" y="2374"/>
                  </a:lnTo>
                  <a:lnTo>
                    <a:pt x="85699" y="520"/>
                  </a:lnTo>
                  <a:close/>
                </a:path>
              </a:pathLst>
            </a:custGeom>
            <a:solidFill>
              <a:srgbClr val="BCBEC0"/>
            </a:solidFill>
          </p:spPr>
          <p:txBody>
            <a:bodyPr wrap="square" lIns="0" tIns="0" rIns="0" bIns="0" rtlCol="0"/>
            <a:lstStyle/>
            <a:p/>
          </p:txBody>
        </p:sp>
        <p:sp>
          <p:nvSpPr>
            <p:cNvPr id="390" name="object 390" descr=""/>
            <p:cNvSpPr/>
            <p:nvPr/>
          </p:nvSpPr>
          <p:spPr>
            <a:xfrm>
              <a:off x="10017291" y="3655672"/>
              <a:ext cx="22225" cy="55244"/>
            </a:xfrm>
            <a:custGeom>
              <a:avLst/>
              <a:gdLst/>
              <a:ahLst/>
              <a:cxnLst/>
              <a:rect l="l" t="t" r="r" b="b"/>
              <a:pathLst>
                <a:path w="22225" h="55245">
                  <a:moveTo>
                    <a:pt x="21867" y="0"/>
                  </a:moveTo>
                  <a:lnTo>
                    <a:pt x="0" y="0"/>
                  </a:lnTo>
                  <a:lnTo>
                    <a:pt x="0" y="49377"/>
                  </a:lnTo>
                  <a:lnTo>
                    <a:pt x="12438" y="55166"/>
                  </a:lnTo>
                  <a:lnTo>
                    <a:pt x="21867" y="55166"/>
                  </a:lnTo>
                  <a:lnTo>
                    <a:pt x="21867" y="0"/>
                  </a:lnTo>
                  <a:close/>
                </a:path>
              </a:pathLst>
            </a:custGeom>
            <a:solidFill>
              <a:srgbClr val="414042"/>
            </a:solidFill>
          </p:spPr>
          <p:txBody>
            <a:bodyPr wrap="square" lIns="0" tIns="0" rIns="0" bIns="0" rtlCol="0"/>
            <a:lstStyle/>
            <a:p/>
          </p:txBody>
        </p:sp>
        <p:pic>
          <p:nvPicPr>
            <p:cNvPr id="391" name="object 391" descr=""/>
            <p:cNvPicPr/>
            <p:nvPr/>
          </p:nvPicPr>
          <p:blipFill>
            <a:blip r:embed="rId73" cstate="print"/>
            <a:stretch>
              <a:fillRect/>
            </a:stretch>
          </p:blipFill>
          <p:spPr>
            <a:xfrm>
              <a:off x="10017303" y="3655669"/>
              <a:ext cx="21856" cy="28016"/>
            </a:xfrm>
            <a:prstGeom prst="rect">
              <a:avLst/>
            </a:prstGeom>
          </p:spPr>
        </p:pic>
        <p:sp>
          <p:nvSpPr>
            <p:cNvPr id="392" name="object 392" descr=""/>
            <p:cNvSpPr/>
            <p:nvPr/>
          </p:nvSpPr>
          <p:spPr>
            <a:xfrm>
              <a:off x="10016106" y="3654479"/>
              <a:ext cx="23495" cy="56515"/>
            </a:xfrm>
            <a:custGeom>
              <a:avLst/>
              <a:gdLst/>
              <a:ahLst/>
              <a:cxnLst/>
              <a:rect l="l" t="t" r="r" b="b"/>
              <a:pathLst>
                <a:path w="23495" h="56514">
                  <a:moveTo>
                    <a:pt x="23052" y="0"/>
                  </a:moveTo>
                  <a:lnTo>
                    <a:pt x="0" y="0"/>
                  </a:lnTo>
                  <a:lnTo>
                    <a:pt x="0" y="51295"/>
                  </a:lnTo>
                  <a:lnTo>
                    <a:pt x="635" y="51625"/>
                  </a:lnTo>
                  <a:lnTo>
                    <a:pt x="10666" y="56358"/>
                  </a:lnTo>
                  <a:lnTo>
                    <a:pt x="16422" y="56358"/>
                  </a:lnTo>
                  <a:lnTo>
                    <a:pt x="2374" y="49847"/>
                  </a:lnTo>
                  <a:lnTo>
                    <a:pt x="2374" y="2374"/>
                  </a:lnTo>
                  <a:lnTo>
                    <a:pt x="23052" y="2374"/>
                  </a:lnTo>
                  <a:lnTo>
                    <a:pt x="23052" y="0"/>
                  </a:lnTo>
                  <a:close/>
                </a:path>
              </a:pathLst>
            </a:custGeom>
            <a:solidFill>
              <a:srgbClr val="FFFFFF"/>
            </a:solidFill>
          </p:spPr>
          <p:txBody>
            <a:bodyPr wrap="square" lIns="0" tIns="0" rIns="0" bIns="0" rtlCol="0"/>
            <a:lstStyle/>
            <a:p/>
          </p:txBody>
        </p:sp>
        <p:pic>
          <p:nvPicPr>
            <p:cNvPr id="393" name="object 393" descr=""/>
            <p:cNvPicPr/>
            <p:nvPr/>
          </p:nvPicPr>
          <p:blipFill>
            <a:blip r:embed="rId74" cstate="print"/>
            <a:stretch>
              <a:fillRect/>
            </a:stretch>
          </p:blipFill>
          <p:spPr>
            <a:xfrm>
              <a:off x="9991534" y="3561092"/>
              <a:ext cx="47624" cy="83870"/>
            </a:xfrm>
            <a:prstGeom prst="rect">
              <a:avLst/>
            </a:prstGeom>
          </p:spPr>
        </p:pic>
        <p:sp>
          <p:nvSpPr>
            <p:cNvPr id="394" name="object 394" descr=""/>
            <p:cNvSpPr/>
            <p:nvPr/>
          </p:nvSpPr>
          <p:spPr>
            <a:xfrm>
              <a:off x="10004201" y="3561077"/>
              <a:ext cx="35560" cy="84455"/>
            </a:xfrm>
            <a:custGeom>
              <a:avLst/>
              <a:gdLst/>
              <a:ahLst/>
              <a:cxnLst/>
              <a:rect l="l" t="t" r="r" b="b"/>
              <a:pathLst>
                <a:path w="35559" h="84454">
                  <a:moveTo>
                    <a:pt x="7137" y="0"/>
                  </a:moveTo>
                  <a:lnTo>
                    <a:pt x="0" y="0"/>
                  </a:lnTo>
                  <a:lnTo>
                    <a:pt x="0" y="19634"/>
                  </a:lnTo>
                  <a:lnTo>
                    <a:pt x="6540" y="83883"/>
                  </a:lnTo>
                  <a:lnTo>
                    <a:pt x="34957" y="83883"/>
                  </a:lnTo>
                  <a:lnTo>
                    <a:pt x="34957" y="1803"/>
                  </a:lnTo>
                  <a:lnTo>
                    <a:pt x="7137" y="0"/>
                  </a:lnTo>
                  <a:close/>
                </a:path>
              </a:pathLst>
            </a:custGeom>
            <a:solidFill>
              <a:srgbClr val="414042"/>
            </a:solidFill>
          </p:spPr>
          <p:txBody>
            <a:bodyPr wrap="square" lIns="0" tIns="0" rIns="0" bIns="0" rtlCol="0"/>
            <a:lstStyle/>
            <a:p/>
          </p:txBody>
        </p:sp>
        <p:pic>
          <p:nvPicPr>
            <p:cNvPr id="395" name="object 395" descr=""/>
            <p:cNvPicPr/>
            <p:nvPr/>
          </p:nvPicPr>
          <p:blipFill>
            <a:blip r:embed="rId75" cstate="print"/>
            <a:stretch>
              <a:fillRect/>
            </a:stretch>
          </p:blipFill>
          <p:spPr>
            <a:xfrm>
              <a:off x="10012527" y="3568077"/>
              <a:ext cx="26631" cy="69900"/>
            </a:xfrm>
            <a:prstGeom prst="rect">
              <a:avLst/>
            </a:prstGeom>
          </p:spPr>
        </p:pic>
        <p:sp>
          <p:nvSpPr>
            <p:cNvPr id="396" name="object 396" descr=""/>
            <p:cNvSpPr/>
            <p:nvPr/>
          </p:nvSpPr>
          <p:spPr>
            <a:xfrm>
              <a:off x="10011347" y="3566884"/>
              <a:ext cx="27940" cy="72390"/>
            </a:xfrm>
            <a:custGeom>
              <a:avLst/>
              <a:gdLst/>
              <a:ahLst/>
              <a:cxnLst/>
              <a:rect l="l" t="t" r="r" b="b"/>
              <a:pathLst>
                <a:path w="27940" h="72389">
                  <a:moveTo>
                    <a:pt x="27813" y="9626"/>
                  </a:moveTo>
                  <a:lnTo>
                    <a:pt x="2463" y="7594"/>
                  </a:lnTo>
                  <a:lnTo>
                    <a:pt x="2374" y="8610"/>
                  </a:lnTo>
                  <a:lnTo>
                    <a:pt x="2387" y="2921"/>
                  </a:lnTo>
                  <a:lnTo>
                    <a:pt x="7124" y="2387"/>
                  </a:lnTo>
                  <a:lnTo>
                    <a:pt x="14566" y="2971"/>
                  </a:lnTo>
                  <a:lnTo>
                    <a:pt x="27800" y="4508"/>
                  </a:lnTo>
                  <a:lnTo>
                    <a:pt x="27800" y="2374"/>
                  </a:lnTo>
                  <a:lnTo>
                    <a:pt x="27800" y="2095"/>
                  </a:lnTo>
                  <a:lnTo>
                    <a:pt x="15379" y="647"/>
                  </a:lnTo>
                  <a:lnTo>
                    <a:pt x="7137" y="0"/>
                  </a:lnTo>
                  <a:lnTo>
                    <a:pt x="6400" y="0"/>
                  </a:lnTo>
                  <a:lnTo>
                    <a:pt x="0" y="495"/>
                  </a:lnTo>
                  <a:lnTo>
                    <a:pt x="0" y="17551"/>
                  </a:lnTo>
                  <a:lnTo>
                    <a:pt x="5562" y="72288"/>
                  </a:lnTo>
                  <a:lnTo>
                    <a:pt x="27800" y="72288"/>
                  </a:lnTo>
                  <a:lnTo>
                    <a:pt x="27800" y="69913"/>
                  </a:lnTo>
                  <a:lnTo>
                    <a:pt x="7708" y="69913"/>
                  </a:lnTo>
                  <a:lnTo>
                    <a:pt x="5600" y="49339"/>
                  </a:lnTo>
                  <a:lnTo>
                    <a:pt x="27813" y="50990"/>
                  </a:lnTo>
                  <a:lnTo>
                    <a:pt x="27813" y="48602"/>
                  </a:lnTo>
                  <a:lnTo>
                    <a:pt x="5346" y="46951"/>
                  </a:lnTo>
                  <a:lnTo>
                    <a:pt x="4572" y="39293"/>
                  </a:lnTo>
                  <a:lnTo>
                    <a:pt x="27813" y="41059"/>
                  </a:lnTo>
                  <a:lnTo>
                    <a:pt x="27813" y="38671"/>
                  </a:lnTo>
                  <a:lnTo>
                    <a:pt x="4330" y="36893"/>
                  </a:lnTo>
                  <a:lnTo>
                    <a:pt x="3543" y="29108"/>
                  </a:lnTo>
                  <a:lnTo>
                    <a:pt x="23723" y="30695"/>
                  </a:lnTo>
                  <a:lnTo>
                    <a:pt x="23660" y="31445"/>
                  </a:lnTo>
                  <a:lnTo>
                    <a:pt x="25222" y="33312"/>
                  </a:lnTo>
                  <a:lnTo>
                    <a:pt x="27813" y="33553"/>
                  </a:lnTo>
                  <a:lnTo>
                    <a:pt x="27813" y="31013"/>
                  </a:lnTo>
                  <a:lnTo>
                    <a:pt x="27813" y="28613"/>
                  </a:lnTo>
                  <a:lnTo>
                    <a:pt x="27813" y="25793"/>
                  </a:lnTo>
                  <a:lnTo>
                    <a:pt x="25908" y="25603"/>
                  </a:lnTo>
                  <a:lnTo>
                    <a:pt x="24041" y="27178"/>
                  </a:lnTo>
                  <a:lnTo>
                    <a:pt x="23939" y="28321"/>
                  </a:lnTo>
                  <a:lnTo>
                    <a:pt x="3289" y="26708"/>
                  </a:lnTo>
                  <a:lnTo>
                    <a:pt x="2628" y="20116"/>
                  </a:lnTo>
                  <a:lnTo>
                    <a:pt x="27800" y="22186"/>
                  </a:lnTo>
                  <a:lnTo>
                    <a:pt x="27800" y="19799"/>
                  </a:lnTo>
                  <a:lnTo>
                    <a:pt x="2463" y="17716"/>
                  </a:lnTo>
                  <a:lnTo>
                    <a:pt x="2425" y="18110"/>
                  </a:lnTo>
                  <a:lnTo>
                    <a:pt x="2374" y="17551"/>
                  </a:lnTo>
                  <a:lnTo>
                    <a:pt x="2374" y="9982"/>
                  </a:lnTo>
                  <a:lnTo>
                    <a:pt x="27813" y="12014"/>
                  </a:lnTo>
                  <a:lnTo>
                    <a:pt x="27813" y="9626"/>
                  </a:lnTo>
                  <a:close/>
                </a:path>
              </a:pathLst>
            </a:custGeom>
            <a:solidFill>
              <a:srgbClr val="BCBEC0"/>
            </a:solidFill>
          </p:spPr>
          <p:txBody>
            <a:bodyPr wrap="square" lIns="0" tIns="0" rIns="0" bIns="0" rtlCol="0"/>
            <a:lstStyle/>
            <a:p/>
          </p:txBody>
        </p:sp>
        <p:pic>
          <p:nvPicPr>
            <p:cNvPr id="397" name="object 397" descr=""/>
            <p:cNvPicPr/>
            <p:nvPr/>
          </p:nvPicPr>
          <p:blipFill>
            <a:blip r:embed="rId76" cstate="print"/>
            <a:stretch>
              <a:fillRect/>
            </a:stretch>
          </p:blipFill>
          <p:spPr>
            <a:xfrm>
              <a:off x="8992539" y="3643033"/>
              <a:ext cx="114223" cy="67805"/>
            </a:xfrm>
            <a:prstGeom prst="rect">
              <a:avLst/>
            </a:prstGeom>
          </p:spPr>
        </p:pic>
        <p:sp>
          <p:nvSpPr>
            <p:cNvPr id="398" name="object 398" descr=""/>
            <p:cNvSpPr/>
            <p:nvPr/>
          </p:nvSpPr>
          <p:spPr>
            <a:xfrm>
              <a:off x="9009234" y="3659589"/>
              <a:ext cx="85725" cy="51435"/>
            </a:xfrm>
            <a:custGeom>
              <a:avLst/>
              <a:gdLst/>
              <a:ahLst/>
              <a:cxnLst/>
              <a:rect l="l" t="t" r="r" b="b"/>
              <a:pathLst>
                <a:path w="85725" h="51435">
                  <a:moveTo>
                    <a:pt x="85218" y="0"/>
                  </a:moveTo>
                  <a:lnTo>
                    <a:pt x="10466" y="13398"/>
                  </a:lnTo>
                  <a:lnTo>
                    <a:pt x="0" y="51249"/>
                  </a:lnTo>
                  <a:lnTo>
                    <a:pt x="70550" y="51249"/>
                  </a:lnTo>
                  <a:lnTo>
                    <a:pt x="70550" y="45732"/>
                  </a:lnTo>
                  <a:lnTo>
                    <a:pt x="71543" y="33198"/>
                  </a:lnTo>
                  <a:lnTo>
                    <a:pt x="74422" y="21299"/>
                  </a:lnTo>
                  <a:lnTo>
                    <a:pt x="79031" y="10183"/>
                  </a:lnTo>
                  <a:lnTo>
                    <a:pt x="85218" y="0"/>
                  </a:lnTo>
                  <a:close/>
                </a:path>
              </a:pathLst>
            </a:custGeom>
            <a:solidFill>
              <a:srgbClr val="58595B"/>
            </a:solidFill>
          </p:spPr>
          <p:txBody>
            <a:bodyPr wrap="square" lIns="0" tIns="0" rIns="0" bIns="0" rtlCol="0"/>
            <a:lstStyle/>
            <a:p/>
          </p:txBody>
        </p:sp>
        <p:sp>
          <p:nvSpPr>
            <p:cNvPr id="399" name="object 399" descr=""/>
            <p:cNvSpPr/>
            <p:nvPr/>
          </p:nvSpPr>
          <p:spPr>
            <a:xfrm>
              <a:off x="9017444" y="3660196"/>
              <a:ext cx="76200" cy="50800"/>
            </a:xfrm>
            <a:custGeom>
              <a:avLst/>
              <a:gdLst/>
              <a:ahLst/>
              <a:cxnLst/>
              <a:rect l="l" t="t" r="r" b="b"/>
              <a:pathLst>
                <a:path w="76200" h="50800">
                  <a:moveTo>
                    <a:pt x="75641" y="0"/>
                  </a:moveTo>
                  <a:lnTo>
                    <a:pt x="68529" y="1803"/>
                  </a:lnTo>
                  <a:lnTo>
                    <a:pt x="9397" y="12395"/>
                  </a:lnTo>
                  <a:lnTo>
                    <a:pt x="0" y="46329"/>
                  </a:lnTo>
                  <a:lnTo>
                    <a:pt x="17091" y="50642"/>
                  </a:lnTo>
                  <a:lnTo>
                    <a:pt x="65109" y="50642"/>
                  </a:lnTo>
                  <a:lnTo>
                    <a:pt x="64719" y="48183"/>
                  </a:lnTo>
                  <a:lnTo>
                    <a:pt x="64719" y="39966"/>
                  </a:lnTo>
                  <a:lnTo>
                    <a:pt x="65450" y="29212"/>
                  </a:lnTo>
                  <a:lnTo>
                    <a:pt x="67579" y="18902"/>
                  </a:lnTo>
                  <a:lnTo>
                    <a:pt x="71009" y="9132"/>
                  </a:lnTo>
                  <a:lnTo>
                    <a:pt x="75641" y="0"/>
                  </a:lnTo>
                  <a:close/>
                </a:path>
              </a:pathLst>
            </a:custGeom>
            <a:solidFill>
              <a:srgbClr val="939598"/>
            </a:solidFill>
          </p:spPr>
          <p:txBody>
            <a:bodyPr wrap="square" lIns="0" tIns="0" rIns="0" bIns="0" rtlCol="0"/>
            <a:lstStyle/>
            <a:p/>
          </p:txBody>
        </p:sp>
        <p:sp>
          <p:nvSpPr>
            <p:cNvPr id="400" name="object 400" descr=""/>
            <p:cNvSpPr/>
            <p:nvPr/>
          </p:nvSpPr>
          <p:spPr>
            <a:xfrm>
              <a:off x="9016304" y="3659608"/>
              <a:ext cx="76835" cy="47625"/>
            </a:xfrm>
            <a:custGeom>
              <a:avLst/>
              <a:gdLst/>
              <a:ahLst/>
              <a:cxnLst/>
              <a:rect l="l" t="t" r="r" b="b"/>
              <a:pathLst>
                <a:path w="76834" h="47625">
                  <a:moveTo>
                    <a:pt x="76288" y="0"/>
                  </a:moveTo>
                  <a:lnTo>
                    <a:pt x="9601" y="11950"/>
                  </a:lnTo>
                  <a:lnTo>
                    <a:pt x="0" y="46596"/>
                  </a:lnTo>
                  <a:lnTo>
                    <a:pt x="2285" y="47231"/>
                  </a:lnTo>
                  <a:lnTo>
                    <a:pt x="11480" y="14033"/>
                  </a:lnTo>
                  <a:lnTo>
                    <a:pt x="76707" y="2336"/>
                  </a:lnTo>
                  <a:lnTo>
                    <a:pt x="76288" y="0"/>
                  </a:lnTo>
                  <a:close/>
                </a:path>
              </a:pathLst>
            </a:custGeom>
            <a:solidFill>
              <a:srgbClr val="FFFFFF"/>
            </a:solidFill>
          </p:spPr>
          <p:txBody>
            <a:bodyPr wrap="square" lIns="0" tIns="0" rIns="0" bIns="0" rtlCol="0"/>
            <a:lstStyle/>
            <a:p/>
          </p:txBody>
        </p:sp>
        <p:pic>
          <p:nvPicPr>
            <p:cNvPr id="401" name="object 401" descr=""/>
            <p:cNvPicPr/>
            <p:nvPr/>
          </p:nvPicPr>
          <p:blipFill>
            <a:blip r:embed="rId77" cstate="print"/>
            <a:stretch>
              <a:fillRect/>
            </a:stretch>
          </p:blipFill>
          <p:spPr>
            <a:xfrm>
              <a:off x="9210560" y="3643033"/>
              <a:ext cx="114223" cy="67805"/>
            </a:xfrm>
            <a:prstGeom prst="rect">
              <a:avLst/>
            </a:prstGeom>
          </p:spPr>
        </p:pic>
        <p:sp>
          <p:nvSpPr>
            <p:cNvPr id="402" name="object 402" descr=""/>
            <p:cNvSpPr/>
            <p:nvPr/>
          </p:nvSpPr>
          <p:spPr>
            <a:xfrm>
              <a:off x="9222864" y="3659589"/>
              <a:ext cx="85725" cy="51435"/>
            </a:xfrm>
            <a:custGeom>
              <a:avLst/>
              <a:gdLst/>
              <a:ahLst/>
              <a:cxnLst/>
              <a:rect l="l" t="t" r="r" b="b"/>
              <a:pathLst>
                <a:path w="85725" h="51435">
                  <a:moveTo>
                    <a:pt x="0" y="0"/>
                  </a:moveTo>
                  <a:lnTo>
                    <a:pt x="6189" y="10183"/>
                  </a:lnTo>
                  <a:lnTo>
                    <a:pt x="10802" y="21299"/>
                  </a:lnTo>
                  <a:lnTo>
                    <a:pt x="13685" y="33198"/>
                  </a:lnTo>
                  <a:lnTo>
                    <a:pt x="14681" y="45732"/>
                  </a:lnTo>
                  <a:lnTo>
                    <a:pt x="14681" y="51249"/>
                  </a:lnTo>
                  <a:lnTo>
                    <a:pt x="85231" y="51249"/>
                  </a:lnTo>
                  <a:lnTo>
                    <a:pt x="74764" y="13398"/>
                  </a:lnTo>
                  <a:lnTo>
                    <a:pt x="0" y="0"/>
                  </a:lnTo>
                  <a:close/>
                </a:path>
              </a:pathLst>
            </a:custGeom>
            <a:solidFill>
              <a:srgbClr val="58595B"/>
            </a:solidFill>
          </p:spPr>
          <p:txBody>
            <a:bodyPr wrap="square" lIns="0" tIns="0" rIns="0" bIns="0" rtlCol="0"/>
            <a:lstStyle/>
            <a:p/>
          </p:txBody>
        </p:sp>
        <p:sp>
          <p:nvSpPr>
            <p:cNvPr id="403" name="object 403" descr=""/>
            <p:cNvSpPr/>
            <p:nvPr/>
          </p:nvSpPr>
          <p:spPr>
            <a:xfrm>
              <a:off x="9224253" y="3660196"/>
              <a:ext cx="76200" cy="50800"/>
            </a:xfrm>
            <a:custGeom>
              <a:avLst/>
              <a:gdLst/>
              <a:ahLst/>
              <a:cxnLst/>
              <a:rect l="l" t="t" r="r" b="b"/>
              <a:pathLst>
                <a:path w="76200" h="50800">
                  <a:moveTo>
                    <a:pt x="0" y="0"/>
                  </a:moveTo>
                  <a:lnTo>
                    <a:pt x="4629" y="9132"/>
                  </a:lnTo>
                  <a:lnTo>
                    <a:pt x="8054" y="18902"/>
                  </a:lnTo>
                  <a:lnTo>
                    <a:pt x="10179" y="29212"/>
                  </a:lnTo>
                  <a:lnTo>
                    <a:pt x="10909" y="39966"/>
                  </a:lnTo>
                  <a:lnTo>
                    <a:pt x="10909" y="48183"/>
                  </a:lnTo>
                  <a:lnTo>
                    <a:pt x="10519" y="50642"/>
                  </a:lnTo>
                  <a:lnTo>
                    <a:pt x="58537" y="50642"/>
                  </a:lnTo>
                  <a:lnTo>
                    <a:pt x="75628" y="46329"/>
                  </a:lnTo>
                  <a:lnTo>
                    <a:pt x="66230" y="12395"/>
                  </a:lnTo>
                  <a:lnTo>
                    <a:pt x="7099" y="1803"/>
                  </a:lnTo>
                  <a:lnTo>
                    <a:pt x="0" y="0"/>
                  </a:lnTo>
                  <a:close/>
                </a:path>
              </a:pathLst>
            </a:custGeom>
            <a:solidFill>
              <a:srgbClr val="939598"/>
            </a:solidFill>
          </p:spPr>
          <p:txBody>
            <a:bodyPr wrap="square" lIns="0" tIns="0" rIns="0" bIns="0" rtlCol="0"/>
            <a:lstStyle/>
            <a:p/>
          </p:txBody>
        </p:sp>
        <p:sp>
          <p:nvSpPr>
            <p:cNvPr id="404" name="object 404" descr=""/>
            <p:cNvSpPr/>
            <p:nvPr/>
          </p:nvSpPr>
          <p:spPr>
            <a:xfrm>
              <a:off x="9224318" y="3659596"/>
              <a:ext cx="76835" cy="47625"/>
            </a:xfrm>
            <a:custGeom>
              <a:avLst/>
              <a:gdLst/>
              <a:ahLst/>
              <a:cxnLst/>
              <a:rect l="l" t="t" r="r" b="b"/>
              <a:pathLst>
                <a:path w="76834" h="47625">
                  <a:moveTo>
                    <a:pt x="419" y="0"/>
                  </a:moveTo>
                  <a:lnTo>
                    <a:pt x="0" y="2349"/>
                  </a:lnTo>
                  <a:lnTo>
                    <a:pt x="65214" y="14046"/>
                  </a:lnTo>
                  <a:lnTo>
                    <a:pt x="74422" y="47244"/>
                  </a:lnTo>
                  <a:lnTo>
                    <a:pt x="76708" y="46609"/>
                  </a:lnTo>
                  <a:lnTo>
                    <a:pt x="67106" y="11963"/>
                  </a:lnTo>
                  <a:lnTo>
                    <a:pt x="419" y="0"/>
                  </a:lnTo>
                  <a:close/>
                </a:path>
              </a:pathLst>
            </a:custGeom>
            <a:solidFill>
              <a:srgbClr val="FFFFFF"/>
            </a:solidFill>
          </p:spPr>
          <p:txBody>
            <a:bodyPr wrap="square" lIns="0" tIns="0" rIns="0" bIns="0" rtlCol="0"/>
            <a:lstStyle/>
            <a:p/>
          </p:txBody>
        </p:sp>
        <p:pic>
          <p:nvPicPr>
            <p:cNvPr id="405" name="object 405" descr=""/>
            <p:cNvPicPr/>
            <p:nvPr/>
          </p:nvPicPr>
          <p:blipFill>
            <a:blip r:embed="rId78" cstate="print"/>
            <a:stretch>
              <a:fillRect/>
            </a:stretch>
          </p:blipFill>
          <p:spPr>
            <a:xfrm>
              <a:off x="8961141" y="3486315"/>
              <a:ext cx="395024" cy="224523"/>
            </a:xfrm>
            <a:prstGeom prst="rect">
              <a:avLst/>
            </a:prstGeom>
          </p:spPr>
        </p:pic>
        <p:pic>
          <p:nvPicPr>
            <p:cNvPr id="406" name="object 406" descr=""/>
            <p:cNvPicPr/>
            <p:nvPr/>
          </p:nvPicPr>
          <p:blipFill>
            <a:blip r:embed="rId79" cstate="print"/>
            <a:stretch>
              <a:fillRect/>
            </a:stretch>
          </p:blipFill>
          <p:spPr>
            <a:xfrm>
              <a:off x="9080118" y="3624339"/>
              <a:ext cx="157060" cy="86499"/>
            </a:xfrm>
            <a:prstGeom prst="rect">
              <a:avLst/>
            </a:prstGeom>
          </p:spPr>
        </p:pic>
        <p:pic>
          <p:nvPicPr>
            <p:cNvPr id="407" name="object 407" descr=""/>
            <p:cNvPicPr/>
            <p:nvPr/>
          </p:nvPicPr>
          <p:blipFill>
            <a:blip r:embed="rId80" cstate="print"/>
            <a:stretch>
              <a:fillRect/>
            </a:stretch>
          </p:blipFill>
          <p:spPr>
            <a:xfrm>
              <a:off x="9078934" y="3623155"/>
              <a:ext cx="159435" cy="87683"/>
            </a:xfrm>
            <a:prstGeom prst="rect">
              <a:avLst/>
            </a:prstGeom>
          </p:spPr>
        </p:pic>
        <p:sp>
          <p:nvSpPr>
            <p:cNvPr id="408" name="object 408" descr=""/>
            <p:cNvSpPr/>
            <p:nvPr/>
          </p:nvSpPr>
          <p:spPr>
            <a:xfrm>
              <a:off x="8874264" y="3478780"/>
              <a:ext cx="1165225" cy="81280"/>
            </a:xfrm>
            <a:custGeom>
              <a:avLst/>
              <a:gdLst/>
              <a:ahLst/>
              <a:cxnLst/>
              <a:rect l="l" t="t" r="r" b="b"/>
              <a:pathLst>
                <a:path w="1165225" h="81279">
                  <a:moveTo>
                    <a:pt x="274777" y="0"/>
                  </a:moveTo>
                  <a:lnTo>
                    <a:pt x="215054" y="6616"/>
                  </a:lnTo>
                  <a:lnTo>
                    <a:pt x="166582" y="21353"/>
                  </a:lnTo>
                  <a:lnTo>
                    <a:pt x="133413" y="36545"/>
                  </a:lnTo>
                  <a:lnTo>
                    <a:pt x="119595" y="44526"/>
                  </a:lnTo>
                  <a:lnTo>
                    <a:pt x="0" y="78574"/>
                  </a:lnTo>
                  <a:lnTo>
                    <a:pt x="647" y="80860"/>
                  </a:lnTo>
                  <a:lnTo>
                    <a:pt x="120421" y="46761"/>
                  </a:lnTo>
                  <a:lnTo>
                    <a:pt x="120751" y="46608"/>
                  </a:lnTo>
                  <a:lnTo>
                    <a:pt x="132916" y="39511"/>
                  </a:lnTo>
                  <a:lnTo>
                    <a:pt x="165522" y="24331"/>
                  </a:lnTo>
                  <a:lnTo>
                    <a:pt x="214249" y="9234"/>
                  </a:lnTo>
                  <a:lnTo>
                    <a:pt x="274777" y="2387"/>
                  </a:lnTo>
                  <a:lnTo>
                    <a:pt x="311510" y="2387"/>
                  </a:lnTo>
                  <a:lnTo>
                    <a:pt x="274777" y="0"/>
                  </a:lnTo>
                  <a:close/>
                </a:path>
                <a:path w="1165225" h="81279">
                  <a:moveTo>
                    <a:pt x="1156915" y="73977"/>
                  </a:moveTo>
                  <a:lnTo>
                    <a:pt x="1117892" y="73977"/>
                  </a:lnTo>
                  <a:lnTo>
                    <a:pt x="1134397" y="74253"/>
                  </a:lnTo>
                  <a:lnTo>
                    <a:pt x="1164894" y="77216"/>
                  </a:lnTo>
                  <a:lnTo>
                    <a:pt x="1164894" y="74784"/>
                  </a:lnTo>
                  <a:lnTo>
                    <a:pt x="1156915" y="73977"/>
                  </a:lnTo>
                  <a:close/>
                </a:path>
                <a:path w="1165225" h="81279">
                  <a:moveTo>
                    <a:pt x="311510" y="2387"/>
                  </a:moveTo>
                  <a:lnTo>
                    <a:pt x="274777" y="2387"/>
                  </a:lnTo>
                  <a:lnTo>
                    <a:pt x="318376" y="5217"/>
                  </a:lnTo>
                  <a:lnTo>
                    <a:pt x="356498" y="12495"/>
                  </a:lnTo>
                  <a:lnTo>
                    <a:pt x="414274" y="33108"/>
                  </a:lnTo>
                  <a:lnTo>
                    <a:pt x="452616" y="55220"/>
                  </a:lnTo>
                  <a:lnTo>
                    <a:pt x="469214" y="65824"/>
                  </a:lnTo>
                  <a:lnTo>
                    <a:pt x="616356" y="74561"/>
                  </a:lnTo>
                  <a:lnTo>
                    <a:pt x="1156915" y="73977"/>
                  </a:lnTo>
                  <a:lnTo>
                    <a:pt x="1139206" y="72186"/>
                  </a:lnTo>
                  <a:lnTo>
                    <a:pt x="616432" y="72186"/>
                  </a:lnTo>
                  <a:lnTo>
                    <a:pt x="470014" y="63487"/>
                  </a:lnTo>
                  <a:lnTo>
                    <a:pt x="435811" y="42532"/>
                  </a:lnTo>
                  <a:lnTo>
                    <a:pt x="389487" y="20182"/>
                  </a:lnTo>
                  <a:lnTo>
                    <a:pt x="318687" y="2854"/>
                  </a:lnTo>
                  <a:lnTo>
                    <a:pt x="311510" y="2387"/>
                  </a:lnTo>
                  <a:close/>
                </a:path>
                <a:path w="1165225" h="81279">
                  <a:moveTo>
                    <a:pt x="1117866" y="71589"/>
                  </a:moveTo>
                  <a:lnTo>
                    <a:pt x="616432" y="72186"/>
                  </a:lnTo>
                  <a:lnTo>
                    <a:pt x="1139206" y="72186"/>
                  </a:lnTo>
                  <a:lnTo>
                    <a:pt x="1136023" y="71864"/>
                  </a:lnTo>
                  <a:lnTo>
                    <a:pt x="1117866" y="71589"/>
                  </a:lnTo>
                  <a:close/>
                </a:path>
              </a:pathLst>
            </a:custGeom>
            <a:solidFill>
              <a:srgbClr val="808285"/>
            </a:solidFill>
          </p:spPr>
          <p:txBody>
            <a:bodyPr wrap="square" lIns="0" tIns="0" rIns="0" bIns="0" rtlCol="0"/>
            <a:lstStyle/>
            <a:p/>
          </p:txBody>
        </p:sp>
        <p:pic>
          <p:nvPicPr>
            <p:cNvPr id="409" name="object 409" descr=""/>
            <p:cNvPicPr/>
            <p:nvPr/>
          </p:nvPicPr>
          <p:blipFill>
            <a:blip r:embed="rId81" cstate="print"/>
            <a:stretch>
              <a:fillRect/>
            </a:stretch>
          </p:blipFill>
          <p:spPr>
            <a:xfrm>
              <a:off x="9376397" y="3565779"/>
              <a:ext cx="228460" cy="145059"/>
            </a:xfrm>
            <a:prstGeom prst="rect">
              <a:avLst/>
            </a:prstGeom>
          </p:spPr>
        </p:pic>
        <p:pic>
          <p:nvPicPr>
            <p:cNvPr id="410" name="object 410" descr=""/>
            <p:cNvPicPr/>
            <p:nvPr/>
          </p:nvPicPr>
          <p:blipFill>
            <a:blip r:embed="rId82" cstate="print"/>
            <a:stretch>
              <a:fillRect/>
            </a:stretch>
          </p:blipFill>
          <p:spPr>
            <a:xfrm>
              <a:off x="8766631" y="2916021"/>
              <a:ext cx="149810" cy="651370"/>
            </a:xfrm>
            <a:prstGeom prst="rect">
              <a:avLst/>
            </a:prstGeom>
          </p:spPr>
        </p:pic>
        <p:pic>
          <p:nvPicPr>
            <p:cNvPr id="411" name="object 411" descr=""/>
            <p:cNvPicPr/>
            <p:nvPr/>
          </p:nvPicPr>
          <p:blipFill>
            <a:blip r:embed="rId83" cstate="print"/>
            <a:stretch>
              <a:fillRect/>
            </a:stretch>
          </p:blipFill>
          <p:spPr>
            <a:xfrm>
              <a:off x="8819553" y="3433368"/>
              <a:ext cx="67043" cy="147739"/>
            </a:xfrm>
            <a:prstGeom prst="rect">
              <a:avLst/>
            </a:prstGeom>
          </p:spPr>
        </p:pic>
        <p:sp>
          <p:nvSpPr>
            <p:cNvPr id="412" name="object 412" descr=""/>
            <p:cNvSpPr/>
            <p:nvPr/>
          </p:nvSpPr>
          <p:spPr>
            <a:xfrm>
              <a:off x="8845429" y="3433767"/>
              <a:ext cx="41275" cy="139065"/>
            </a:xfrm>
            <a:custGeom>
              <a:avLst/>
              <a:gdLst/>
              <a:ahLst/>
              <a:cxnLst/>
              <a:rect l="l" t="t" r="r" b="b"/>
              <a:pathLst>
                <a:path w="41275" h="139064">
                  <a:moveTo>
                    <a:pt x="13004" y="0"/>
                  </a:moveTo>
                  <a:lnTo>
                    <a:pt x="0" y="138811"/>
                  </a:lnTo>
                  <a:lnTo>
                    <a:pt x="34226" y="127901"/>
                  </a:lnTo>
                  <a:lnTo>
                    <a:pt x="41160" y="31534"/>
                  </a:lnTo>
                  <a:lnTo>
                    <a:pt x="13004" y="0"/>
                  </a:lnTo>
                  <a:close/>
                </a:path>
              </a:pathLst>
            </a:custGeom>
            <a:solidFill>
              <a:srgbClr val="231F20"/>
            </a:solidFill>
          </p:spPr>
          <p:txBody>
            <a:bodyPr wrap="square" lIns="0" tIns="0" rIns="0" bIns="0" rtlCol="0"/>
            <a:lstStyle/>
            <a:p/>
          </p:txBody>
        </p:sp>
        <p:pic>
          <p:nvPicPr>
            <p:cNvPr id="413" name="object 413" descr=""/>
            <p:cNvPicPr/>
            <p:nvPr/>
          </p:nvPicPr>
          <p:blipFill>
            <a:blip r:embed="rId84" cstate="print"/>
            <a:stretch>
              <a:fillRect/>
            </a:stretch>
          </p:blipFill>
          <p:spPr>
            <a:xfrm>
              <a:off x="8766658" y="2916021"/>
              <a:ext cx="1272501" cy="213702"/>
            </a:xfrm>
            <a:prstGeom prst="rect">
              <a:avLst/>
            </a:prstGeom>
          </p:spPr>
        </p:pic>
        <p:sp>
          <p:nvSpPr>
            <p:cNvPr id="414" name="object 414" descr=""/>
            <p:cNvSpPr/>
            <p:nvPr/>
          </p:nvSpPr>
          <p:spPr>
            <a:xfrm>
              <a:off x="9392615" y="2916021"/>
              <a:ext cx="82550" cy="213360"/>
            </a:xfrm>
            <a:custGeom>
              <a:avLst/>
              <a:gdLst/>
              <a:ahLst/>
              <a:cxnLst/>
              <a:rect l="l" t="t" r="r" b="b"/>
              <a:pathLst>
                <a:path w="82550" h="213360">
                  <a:moveTo>
                    <a:pt x="82118" y="0"/>
                  </a:moveTo>
                  <a:lnTo>
                    <a:pt x="0" y="0"/>
                  </a:lnTo>
                  <a:lnTo>
                    <a:pt x="0" y="212775"/>
                  </a:lnTo>
                  <a:lnTo>
                    <a:pt x="82118" y="212775"/>
                  </a:lnTo>
                  <a:lnTo>
                    <a:pt x="82118" y="0"/>
                  </a:lnTo>
                  <a:close/>
                </a:path>
              </a:pathLst>
            </a:custGeom>
            <a:solidFill>
              <a:srgbClr val="414042"/>
            </a:solidFill>
          </p:spPr>
          <p:txBody>
            <a:bodyPr wrap="square" lIns="0" tIns="0" rIns="0" bIns="0" rtlCol="0"/>
            <a:lstStyle/>
            <a:p/>
          </p:txBody>
        </p:sp>
        <p:pic>
          <p:nvPicPr>
            <p:cNvPr id="415" name="object 415" descr=""/>
            <p:cNvPicPr/>
            <p:nvPr/>
          </p:nvPicPr>
          <p:blipFill>
            <a:blip r:embed="rId85" cstate="print"/>
            <a:stretch>
              <a:fillRect/>
            </a:stretch>
          </p:blipFill>
          <p:spPr>
            <a:xfrm>
              <a:off x="9303720" y="3067450"/>
              <a:ext cx="259981" cy="90487"/>
            </a:xfrm>
            <a:prstGeom prst="rect">
              <a:avLst/>
            </a:prstGeom>
          </p:spPr>
        </p:pic>
      </p:grpSp>
      <p:sp>
        <p:nvSpPr>
          <p:cNvPr id="416" name="object 416" descr=""/>
          <p:cNvSpPr txBox="1"/>
          <p:nvPr/>
        </p:nvSpPr>
        <p:spPr>
          <a:xfrm>
            <a:off x="9213804" y="3700690"/>
            <a:ext cx="376555" cy="11239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SimSun"/>
                <a:cs typeface="SimSun"/>
              </a:rPr>
              <a:t>〈右轉彎〉</a:t>
            </a:r>
            <a:endParaRPr sz="550">
              <a:latin typeface="SimSun"/>
              <a:cs typeface="SimSun"/>
            </a:endParaRPr>
          </a:p>
        </p:txBody>
      </p:sp>
      <p:sp>
        <p:nvSpPr>
          <p:cNvPr id="417" name="object 417" descr=""/>
          <p:cNvSpPr txBox="1"/>
          <p:nvPr/>
        </p:nvSpPr>
        <p:spPr>
          <a:xfrm>
            <a:off x="7959938" y="1960647"/>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1.7.2</a:t>
            </a:r>
            <a:endParaRPr sz="500">
              <a:latin typeface="Trebuchet MS"/>
              <a:cs typeface="Trebuchet MS"/>
            </a:endParaRPr>
          </a:p>
        </p:txBody>
      </p:sp>
      <p:sp>
        <p:nvSpPr>
          <p:cNvPr id="418" name="object 418" descr=""/>
          <p:cNvSpPr txBox="1"/>
          <p:nvPr/>
        </p:nvSpPr>
        <p:spPr>
          <a:xfrm>
            <a:off x="13235967" y="3975249"/>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1.7.3</a:t>
            </a:r>
            <a:endParaRPr sz="500">
              <a:latin typeface="Trebuchet MS"/>
              <a:cs typeface="Trebuchet MS"/>
            </a:endParaRPr>
          </a:p>
        </p:txBody>
      </p:sp>
      <p:grpSp>
        <p:nvGrpSpPr>
          <p:cNvPr id="419" name="object 419" descr=""/>
          <p:cNvGrpSpPr/>
          <p:nvPr/>
        </p:nvGrpSpPr>
        <p:grpSpPr>
          <a:xfrm>
            <a:off x="557994" y="360010"/>
            <a:ext cx="9481185" cy="4249420"/>
            <a:chOff x="557994" y="360010"/>
            <a:chExt cx="9481185" cy="4249420"/>
          </a:xfrm>
        </p:grpSpPr>
        <p:pic>
          <p:nvPicPr>
            <p:cNvPr id="420" name="object 420" descr=""/>
            <p:cNvPicPr/>
            <p:nvPr/>
          </p:nvPicPr>
          <p:blipFill>
            <a:blip r:embed="rId86" cstate="print"/>
            <a:stretch>
              <a:fillRect/>
            </a:stretch>
          </p:blipFill>
          <p:spPr>
            <a:xfrm>
              <a:off x="8769261" y="3814343"/>
              <a:ext cx="1269733" cy="793470"/>
            </a:xfrm>
            <a:prstGeom prst="rect">
              <a:avLst/>
            </a:prstGeom>
          </p:spPr>
        </p:pic>
        <p:pic>
          <p:nvPicPr>
            <p:cNvPr id="421" name="object 421" descr=""/>
            <p:cNvPicPr/>
            <p:nvPr/>
          </p:nvPicPr>
          <p:blipFill>
            <a:blip r:embed="rId87" cstate="print"/>
            <a:stretch>
              <a:fillRect/>
            </a:stretch>
          </p:blipFill>
          <p:spPr>
            <a:xfrm>
              <a:off x="8769261" y="4076534"/>
              <a:ext cx="1267955" cy="532651"/>
            </a:xfrm>
            <a:prstGeom prst="rect">
              <a:avLst/>
            </a:prstGeom>
          </p:spPr>
        </p:pic>
        <p:pic>
          <p:nvPicPr>
            <p:cNvPr id="422" name="object 422" descr=""/>
            <p:cNvPicPr/>
            <p:nvPr/>
          </p:nvPicPr>
          <p:blipFill>
            <a:blip r:embed="rId88" cstate="print"/>
            <a:stretch>
              <a:fillRect/>
            </a:stretch>
          </p:blipFill>
          <p:spPr>
            <a:xfrm>
              <a:off x="9627412" y="4069143"/>
              <a:ext cx="87541" cy="225412"/>
            </a:xfrm>
            <a:prstGeom prst="rect">
              <a:avLst/>
            </a:prstGeom>
          </p:spPr>
        </p:pic>
        <p:pic>
          <p:nvPicPr>
            <p:cNvPr id="423" name="object 423" descr=""/>
            <p:cNvPicPr/>
            <p:nvPr/>
          </p:nvPicPr>
          <p:blipFill>
            <a:blip r:embed="rId89" cstate="print"/>
            <a:stretch>
              <a:fillRect/>
            </a:stretch>
          </p:blipFill>
          <p:spPr>
            <a:xfrm>
              <a:off x="9478937" y="4007548"/>
              <a:ext cx="87541" cy="233006"/>
            </a:xfrm>
            <a:prstGeom prst="rect">
              <a:avLst/>
            </a:prstGeom>
          </p:spPr>
        </p:pic>
        <p:pic>
          <p:nvPicPr>
            <p:cNvPr id="424" name="object 424" descr=""/>
            <p:cNvPicPr/>
            <p:nvPr/>
          </p:nvPicPr>
          <p:blipFill>
            <a:blip r:embed="rId90" cstate="print"/>
            <a:stretch>
              <a:fillRect/>
            </a:stretch>
          </p:blipFill>
          <p:spPr>
            <a:xfrm>
              <a:off x="9330461" y="3962755"/>
              <a:ext cx="87541" cy="234010"/>
            </a:xfrm>
            <a:prstGeom prst="rect">
              <a:avLst/>
            </a:prstGeom>
          </p:spPr>
        </p:pic>
        <p:sp>
          <p:nvSpPr>
            <p:cNvPr id="425" name="object 425" descr=""/>
            <p:cNvSpPr/>
            <p:nvPr/>
          </p:nvSpPr>
          <p:spPr>
            <a:xfrm>
              <a:off x="8810822" y="4156722"/>
              <a:ext cx="243840" cy="391160"/>
            </a:xfrm>
            <a:custGeom>
              <a:avLst/>
              <a:gdLst/>
              <a:ahLst/>
              <a:cxnLst/>
              <a:rect l="l" t="t" r="r" b="b"/>
              <a:pathLst>
                <a:path w="243840" h="391160">
                  <a:moveTo>
                    <a:pt x="10896" y="0"/>
                  </a:moveTo>
                  <a:lnTo>
                    <a:pt x="0" y="10452"/>
                  </a:lnTo>
                  <a:lnTo>
                    <a:pt x="24865" y="12694"/>
                  </a:lnTo>
                  <a:lnTo>
                    <a:pt x="49134" y="17068"/>
                  </a:lnTo>
                  <a:lnTo>
                    <a:pt x="72725" y="23557"/>
                  </a:lnTo>
                  <a:lnTo>
                    <a:pt x="95554" y="32143"/>
                  </a:lnTo>
                  <a:lnTo>
                    <a:pt x="105029" y="22745"/>
                  </a:lnTo>
                  <a:lnTo>
                    <a:pt x="82050" y="13751"/>
                  </a:lnTo>
                  <a:lnTo>
                    <a:pt x="59367" y="6943"/>
                  </a:lnTo>
                  <a:lnTo>
                    <a:pt x="35982" y="2350"/>
                  </a:lnTo>
                  <a:lnTo>
                    <a:pt x="10896" y="0"/>
                  </a:lnTo>
                  <a:close/>
                </a:path>
                <a:path w="243840" h="391160">
                  <a:moveTo>
                    <a:pt x="218528" y="126098"/>
                  </a:moveTo>
                  <a:lnTo>
                    <a:pt x="205155" y="126517"/>
                  </a:lnTo>
                  <a:lnTo>
                    <a:pt x="216191" y="148682"/>
                  </a:lnTo>
                  <a:lnTo>
                    <a:pt x="224101" y="171610"/>
                  </a:lnTo>
                  <a:lnTo>
                    <a:pt x="228862" y="195217"/>
                  </a:lnTo>
                  <a:lnTo>
                    <a:pt x="230454" y="219417"/>
                  </a:lnTo>
                  <a:lnTo>
                    <a:pt x="243255" y="222681"/>
                  </a:lnTo>
                  <a:lnTo>
                    <a:pt x="241912" y="197232"/>
                  </a:lnTo>
                  <a:lnTo>
                    <a:pt x="237612" y="172923"/>
                  </a:lnTo>
                  <a:lnTo>
                    <a:pt x="229952" y="149347"/>
                  </a:lnTo>
                  <a:lnTo>
                    <a:pt x="218528" y="126098"/>
                  </a:lnTo>
                  <a:close/>
                </a:path>
                <a:path w="243840" h="391160">
                  <a:moveTo>
                    <a:pt x="199872" y="320205"/>
                  </a:moveTo>
                  <a:lnTo>
                    <a:pt x="186826" y="339134"/>
                  </a:lnTo>
                  <a:lnTo>
                    <a:pt x="171940" y="355919"/>
                  </a:lnTo>
                  <a:lnTo>
                    <a:pt x="154847" y="371134"/>
                  </a:lnTo>
                  <a:lnTo>
                    <a:pt x="135178" y="385356"/>
                  </a:lnTo>
                  <a:lnTo>
                    <a:pt x="150520" y="390537"/>
                  </a:lnTo>
                  <a:lnTo>
                    <a:pt x="170498" y="375843"/>
                  </a:lnTo>
                  <a:lnTo>
                    <a:pt x="186832" y="360470"/>
                  </a:lnTo>
                  <a:lnTo>
                    <a:pt x="200848" y="343421"/>
                  </a:lnTo>
                  <a:lnTo>
                    <a:pt x="213868" y="323697"/>
                  </a:lnTo>
                  <a:lnTo>
                    <a:pt x="199872" y="320205"/>
                  </a:lnTo>
                  <a:close/>
                </a:path>
              </a:pathLst>
            </a:custGeom>
            <a:solidFill>
              <a:srgbClr val="FFF200"/>
            </a:solidFill>
          </p:spPr>
          <p:txBody>
            <a:bodyPr wrap="square" lIns="0" tIns="0" rIns="0" bIns="0" rtlCol="0"/>
            <a:lstStyle/>
            <a:p/>
          </p:txBody>
        </p:sp>
        <p:pic>
          <p:nvPicPr>
            <p:cNvPr id="426" name="object 426" descr=""/>
            <p:cNvPicPr/>
            <p:nvPr/>
          </p:nvPicPr>
          <p:blipFill>
            <a:blip r:embed="rId91" cstate="print"/>
            <a:stretch>
              <a:fillRect/>
            </a:stretch>
          </p:blipFill>
          <p:spPr>
            <a:xfrm>
              <a:off x="9203905" y="4200436"/>
              <a:ext cx="435800" cy="264236"/>
            </a:xfrm>
            <a:prstGeom prst="rect">
              <a:avLst/>
            </a:prstGeom>
          </p:spPr>
        </p:pic>
        <p:pic>
          <p:nvPicPr>
            <p:cNvPr id="427" name="object 427" descr=""/>
            <p:cNvPicPr/>
            <p:nvPr/>
          </p:nvPicPr>
          <p:blipFill>
            <a:blip r:embed="rId92" cstate="print"/>
            <a:stretch>
              <a:fillRect/>
            </a:stretch>
          </p:blipFill>
          <p:spPr>
            <a:xfrm>
              <a:off x="9137436" y="4213983"/>
              <a:ext cx="141904" cy="133140"/>
            </a:xfrm>
            <a:prstGeom prst="rect">
              <a:avLst/>
            </a:prstGeom>
          </p:spPr>
        </p:pic>
        <p:pic>
          <p:nvPicPr>
            <p:cNvPr id="428" name="object 428" descr=""/>
            <p:cNvPicPr/>
            <p:nvPr/>
          </p:nvPicPr>
          <p:blipFill>
            <a:blip r:embed="rId93" cstate="print"/>
            <a:stretch>
              <a:fillRect/>
            </a:stretch>
          </p:blipFill>
          <p:spPr>
            <a:xfrm>
              <a:off x="8792260" y="4374274"/>
              <a:ext cx="1246898" cy="234911"/>
            </a:xfrm>
            <a:prstGeom prst="rect">
              <a:avLst/>
            </a:prstGeom>
          </p:spPr>
        </p:pic>
        <p:sp>
          <p:nvSpPr>
            <p:cNvPr id="429" name="object 429" descr=""/>
            <p:cNvSpPr/>
            <p:nvPr/>
          </p:nvSpPr>
          <p:spPr>
            <a:xfrm>
              <a:off x="8837197" y="4404384"/>
              <a:ext cx="257175" cy="127000"/>
            </a:xfrm>
            <a:custGeom>
              <a:avLst/>
              <a:gdLst/>
              <a:ahLst/>
              <a:cxnLst/>
              <a:rect l="l" t="t" r="r" b="b"/>
              <a:pathLst>
                <a:path w="257175" h="127000">
                  <a:moveTo>
                    <a:pt x="173913" y="0"/>
                  </a:moveTo>
                  <a:lnTo>
                    <a:pt x="90080" y="11493"/>
                  </a:lnTo>
                  <a:lnTo>
                    <a:pt x="36593" y="37842"/>
                  </a:lnTo>
                  <a:lnTo>
                    <a:pt x="8287" y="64397"/>
                  </a:lnTo>
                  <a:lnTo>
                    <a:pt x="0" y="76504"/>
                  </a:lnTo>
                  <a:lnTo>
                    <a:pt x="15001" y="104410"/>
                  </a:lnTo>
                  <a:lnTo>
                    <a:pt x="27141" y="118919"/>
                  </a:lnTo>
                  <a:lnTo>
                    <a:pt x="42846" y="124717"/>
                  </a:lnTo>
                  <a:lnTo>
                    <a:pt x="68541" y="126491"/>
                  </a:lnTo>
                  <a:lnTo>
                    <a:pt x="110148" y="125904"/>
                  </a:lnTo>
                  <a:lnTo>
                    <a:pt x="158999" y="122878"/>
                  </a:lnTo>
                  <a:lnTo>
                    <a:pt x="199642" y="119519"/>
                  </a:lnTo>
                  <a:lnTo>
                    <a:pt x="240819" y="115089"/>
                  </a:lnTo>
                  <a:lnTo>
                    <a:pt x="256978" y="97088"/>
                  </a:lnTo>
                  <a:lnTo>
                    <a:pt x="256400" y="73621"/>
                  </a:lnTo>
                  <a:lnTo>
                    <a:pt x="242097" y="35131"/>
                  </a:lnTo>
                  <a:lnTo>
                    <a:pt x="213899" y="12822"/>
                  </a:lnTo>
                  <a:lnTo>
                    <a:pt x="186330" y="2507"/>
                  </a:lnTo>
                  <a:lnTo>
                    <a:pt x="173913" y="0"/>
                  </a:lnTo>
                  <a:close/>
                </a:path>
              </a:pathLst>
            </a:custGeom>
            <a:solidFill>
              <a:srgbClr val="58595B"/>
            </a:solidFill>
          </p:spPr>
          <p:txBody>
            <a:bodyPr wrap="square" lIns="0" tIns="0" rIns="0" bIns="0" rtlCol="0"/>
            <a:lstStyle/>
            <a:p/>
          </p:txBody>
        </p:sp>
        <p:sp>
          <p:nvSpPr>
            <p:cNvPr id="430" name="object 430" descr=""/>
            <p:cNvSpPr/>
            <p:nvPr/>
          </p:nvSpPr>
          <p:spPr>
            <a:xfrm>
              <a:off x="9016993" y="4465584"/>
              <a:ext cx="73025" cy="33655"/>
            </a:xfrm>
            <a:custGeom>
              <a:avLst/>
              <a:gdLst/>
              <a:ahLst/>
              <a:cxnLst/>
              <a:rect l="l" t="t" r="r" b="b"/>
              <a:pathLst>
                <a:path w="73025" h="33654">
                  <a:moveTo>
                    <a:pt x="72580" y="0"/>
                  </a:moveTo>
                  <a:lnTo>
                    <a:pt x="0" y="3809"/>
                  </a:lnTo>
                  <a:lnTo>
                    <a:pt x="71755" y="33604"/>
                  </a:lnTo>
                  <a:lnTo>
                    <a:pt x="72580" y="0"/>
                  </a:lnTo>
                  <a:close/>
                </a:path>
              </a:pathLst>
            </a:custGeom>
            <a:solidFill>
              <a:srgbClr val="414042"/>
            </a:solidFill>
          </p:spPr>
          <p:txBody>
            <a:bodyPr wrap="square" lIns="0" tIns="0" rIns="0" bIns="0" rtlCol="0"/>
            <a:lstStyle/>
            <a:p/>
          </p:txBody>
        </p:sp>
        <p:pic>
          <p:nvPicPr>
            <p:cNvPr id="431" name="object 431" descr=""/>
            <p:cNvPicPr/>
            <p:nvPr/>
          </p:nvPicPr>
          <p:blipFill>
            <a:blip r:embed="rId94" cstate="print"/>
            <a:stretch>
              <a:fillRect/>
            </a:stretch>
          </p:blipFill>
          <p:spPr>
            <a:xfrm>
              <a:off x="8837117" y="4404360"/>
              <a:ext cx="254927" cy="124029"/>
            </a:xfrm>
            <a:prstGeom prst="rect">
              <a:avLst/>
            </a:prstGeom>
          </p:spPr>
        </p:pic>
        <p:sp>
          <p:nvSpPr>
            <p:cNvPr id="432" name="object 432" descr=""/>
            <p:cNvSpPr/>
            <p:nvPr/>
          </p:nvSpPr>
          <p:spPr>
            <a:xfrm>
              <a:off x="8861759" y="4414349"/>
              <a:ext cx="153670" cy="106680"/>
            </a:xfrm>
            <a:custGeom>
              <a:avLst/>
              <a:gdLst/>
              <a:ahLst/>
              <a:cxnLst/>
              <a:rect l="l" t="t" r="r" b="b"/>
              <a:pathLst>
                <a:path w="153670" h="106679">
                  <a:moveTo>
                    <a:pt x="148285" y="0"/>
                  </a:moveTo>
                  <a:lnTo>
                    <a:pt x="134086" y="1930"/>
                  </a:lnTo>
                  <a:lnTo>
                    <a:pt x="73527" y="4200"/>
                  </a:lnTo>
                  <a:lnTo>
                    <a:pt x="39373" y="11563"/>
                  </a:lnTo>
                  <a:lnTo>
                    <a:pt x="19054" y="29966"/>
                  </a:lnTo>
                  <a:lnTo>
                    <a:pt x="0" y="65354"/>
                  </a:lnTo>
                  <a:lnTo>
                    <a:pt x="3420" y="72138"/>
                  </a:lnTo>
                  <a:lnTo>
                    <a:pt x="15522" y="86883"/>
                  </a:lnTo>
                  <a:lnTo>
                    <a:pt x="39069" y="101176"/>
                  </a:lnTo>
                  <a:lnTo>
                    <a:pt x="76822" y="106603"/>
                  </a:lnTo>
                  <a:lnTo>
                    <a:pt x="150888" y="102730"/>
                  </a:lnTo>
                  <a:lnTo>
                    <a:pt x="153123" y="92290"/>
                  </a:lnTo>
                  <a:lnTo>
                    <a:pt x="148285" y="0"/>
                  </a:lnTo>
                  <a:close/>
                </a:path>
              </a:pathLst>
            </a:custGeom>
            <a:solidFill>
              <a:srgbClr val="BCBEC0"/>
            </a:solidFill>
          </p:spPr>
          <p:txBody>
            <a:bodyPr wrap="square" lIns="0" tIns="0" rIns="0" bIns="0" rtlCol="0"/>
            <a:lstStyle/>
            <a:p/>
          </p:txBody>
        </p:sp>
        <p:pic>
          <p:nvPicPr>
            <p:cNvPr id="433" name="object 433" descr=""/>
            <p:cNvPicPr/>
            <p:nvPr/>
          </p:nvPicPr>
          <p:blipFill>
            <a:blip r:embed="rId95" cstate="print"/>
            <a:stretch>
              <a:fillRect/>
            </a:stretch>
          </p:blipFill>
          <p:spPr>
            <a:xfrm>
              <a:off x="8861754" y="4416221"/>
              <a:ext cx="153136" cy="105449"/>
            </a:xfrm>
            <a:prstGeom prst="rect">
              <a:avLst/>
            </a:prstGeom>
          </p:spPr>
        </p:pic>
        <p:sp>
          <p:nvSpPr>
            <p:cNvPr id="434" name="object 434" descr=""/>
            <p:cNvSpPr/>
            <p:nvPr/>
          </p:nvSpPr>
          <p:spPr>
            <a:xfrm>
              <a:off x="8834288" y="4408651"/>
              <a:ext cx="186055" cy="122555"/>
            </a:xfrm>
            <a:custGeom>
              <a:avLst/>
              <a:gdLst/>
              <a:ahLst/>
              <a:cxnLst/>
              <a:rect l="l" t="t" r="r" b="b"/>
              <a:pathLst>
                <a:path w="186054" h="122554">
                  <a:moveTo>
                    <a:pt x="176504" y="0"/>
                  </a:moveTo>
                  <a:lnTo>
                    <a:pt x="102731" y="8723"/>
                  </a:lnTo>
                  <a:lnTo>
                    <a:pt x="50013" y="29004"/>
                  </a:lnTo>
                  <a:lnTo>
                    <a:pt x="977" y="69265"/>
                  </a:lnTo>
                  <a:lnTo>
                    <a:pt x="0" y="70472"/>
                  </a:lnTo>
                  <a:lnTo>
                    <a:pt x="723" y="71856"/>
                  </a:lnTo>
                  <a:lnTo>
                    <a:pt x="41520" y="113695"/>
                  </a:lnTo>
                  <a:lnTo>
                    <a:pt x="78257" y="122161"/>
                  </a:lnTo>
                  <a:lnTo>
                    <a:pt x="82384" y="122161"/>
                  </a:lnTo>
                  <a:lnTo>
                    <a:pt x="95947" y="121970"/>
                  </a:lnTo>
                  <a:lnTo>
                    <a:pt x="111882" y="121400"/>
                  </a:lnTo>
                  <a:lnTo>
                    <a:pt x="130167" y="120452"/>
                  </a:lnTo>
                  <a:lnTo>
                    <a:pt x="150761" y="119125"/>
                  </a:lnTo>
                  <a:lnTo>
                    <a:pt x="168528" y="118198"/>
                  </a:lnTo>
                  <a:lnTo>
                    <a:pt x="176382" y="118198"/>
                  </a:lnTo>
                  <a:lnTo>
                    <a:pt x="177306" y="117387"/>
                  </a:lnTo>
                  <a:lnTo>
                    <a:pt x="85563" y="117387"/>
                  </a:lnTo>
                  <a:lnTo>
                    <a:pt x="71399" y="117208"/>
                  </a:lnTo>
                  <a:lnTo>
                    <a:pt x="45834" y="110455"/>
                  </a:lnTo>
                  <a:lnTo>
                    <a:pt x="26058" y="96426"/>
                  </a:lnTo>
                  <a:lnTo>
                    <a:pt x="12529" y="81237"/>
                  </a:lnTo>
                  <a:lnTo>
                    <a:pt x="5702" y="71005"/>
                  </a:lnTo>
                  <a:lnTo>
                    <a:pt x="53456" y="32532"/>
                  </a:lnTo>
                  <a:lnTo>
                    <a:pt x="104594" y="13149"/>
                  </a:lnTo>
                  <a:lnTo>
                    <a:pt x="145573" y="6317"/>
                  </a:lnTo>
                  <a:lnTo>
                    <a:pt x="175234" y="4914"/>
                  </a:lnTo>
                  <a:lnTo>
                    <a:pt x="178403" y="4914"/>
                  </a:lnTo>
                  <a:lnTo>
                    <a:pt x="176504" y="0"/>
                  </a:lnTo>
                  <a:close/>
                </a:path>
                <a:path w="186054" h="122554">
                  <a:moveTo>
                    <a:pt x="176382" y="118198"/>
                  </a:moveTo>
                  <a:lnTo>
                    <a:pt x="168528" y="118198"/>
                  </a:lnTo>
                  <a:lnTo>
                    <a:pt x="169925" y="118389"/>
                  </a:lnTo>
                  <a:lnTo>
                    <a:pt x="175615" y="118871"/>
                  </a:lnTo>
                  <a:lnTo>
                    <a:pt x="176382" y="118198"/>
                  </a:lnTo>
                  <a:close/>
                </a:path>
                <a:path w="186054" h="122554">
                  <a:moveTo>
                    <a:pt x="168795" y="113423"/>
                  </a:moveTo>
                  <a:lnTo>
                    <a:pt x="150482" y="114376"/>
                  </a:lnTo>
                  <a:lnTo>
                    <a:pt x="125173" y="115968"/>
                  </a:lnTo>
                  <a:lnTo>
                    <a:pt x="103511" y="116973"/>
                  </a:lnTo>
                  <a:lnTo>
                    <a:pt x="85563" y="117387"/>
                  </a:lnTo>
                  <a:lnTo>
                    <a:pt x="177306" y="117387"/>
                  </a:lnTo>
                  <a:lnTo>
                    <a:pt x="180893" y="114236"/>
                  </a:lnTo>
                  <a:lnTo>
                    <a:pt x="173710" y="114236"/>
                  </a:lnTo>
                  <a:lnTo>
                    <a:pt x="168795" y="113423"/>
                  </a:lnTo>
                  <a:close/>
                </a:path>
                <a:path w="186054" h="122554">
                  <a:moveTo>
                    <a:pt x="178403" y="4914"/>
                  </a:moveTo>
                  <a:lnTo>
                    <a:pt x="175234" y="4914"/>
                  </a:lnTo>
                  <a:lnTo>
                    <a:pt x="176225" y="15824"/>
                  </a:lnTo>
                  <a:lnTo>
                    <a:pt x="180886" y="104635"/>
                  </a:lnTo>
                  <a:lnTo>
                    <a:pt x="179679" y="108940"/>
                  </a:lnTo>
                  <a:lnTo>
                    <a:pt x="173710" y="114236"/>
                  </a:lnTo>
                  <a:lnTo>
                    <a:pt x="180893" y="114236"/>
                  </a:lnTo>
                  <a:lnTo>
                    <a:pt x="183959" y="111544"/>
                  </a:lnTo>
                  <a:lnTo>
                    <a:pt x="185724" y="105943"/>
                  </a:lnTo>
                  <a:lnTo>
                    <a:pt x="180733" y="10947"/>
                  </a:lnTo>
                  <a:lnTo>
                    <a:pt x="178403" y="4914"/>
                  </a:lnTo>
                  <a:close/>
                </a:path>
              </a:pathLst>
            </a:custGeom>
            <a:solidFill>
              <a:srgbClr val="D1D3D4"/>
            </a:solidFill>
          </p:spPr>
          <p:txBody>
            <a:bodyPr wrap="square" lIns="0" tIns="0" rIns="0" bIns="0" rtlCol="0"/>
            <a:lstStyle/>
            <a:p/>
          </p:txBody>
        </p:sp>
        <p:pic>
          <p:nvPicPr>
            <p:cNvPr id="435" name="object 435" descr=""/>
            <p:cNvPicPr/>
            <p:nvPr/>
          </p:nvPicPr>
          <p:blipFill>
            <a:blip r:embed="rId96" cstate="print"/>
            <a:stretch>
              <a:fillRect/>
            </a:stretch>
          </p:blipFill>
          <p:spPr>
            <a:xfrm>
              <a:off x="8917863" y="4540999"/>
              <a:ext cx="193725" cy="68186"/>
            </a:xfrm>
            <a:prstGeom prst="rect">
              <a:avLst/>
            </a:prstGeom>
          </p:spPr>
        </p:pic>
        <p:sp>
          <p:nvSpPr>
            <p:cNvPr id="436" name="object 436" descr=""/>
            <p:cNvSpPr/>
            <p:nvPr/>
          </p:nvSpPr>
          <p:spPr>
            <a:xfrm>
              <a:off x="9052148" y="4550690"/>
              <a:ext cx="50165" cy="59055"/>
            </a:xfrm>
            <a:custGeom>
              <a:avLst/>
              <a:gdLst/>
              <a:ahLst/>
              <a:cxnLst/>
              <a:rect l="l" t="t" r="r" b="b"/>
              <a:pathLst>
                <a:path w="50165" h="59054">
                  <a:moveTo>
                    <a:pt x="47167" y="0"/>
                  </a:moveTo>
                  <a:lnTo>
                    <a:pt x="0" y="19151"/>
                  </a:lnTo>
                  <a:lnTo>
                    <a:pt x="2070" y="58496"/>
                  </a:lnTo>
                  <a:lnTo>
                    <a:pt x="32156" y="58496"/>
                  </a:lnTo>
                  <a:lnTo>
                    <a:pt x="49771" y="49695"/>
                  </a:lnTo>
                  <a:lnTo>
                    <a:pt x="47167" y="0"/>
                  </a:lnTo>
                  <a:close/>
                </a:path>
              </a:pathLst>
            </a:custGeom>
            <a:solidFill>
              <a:srgbClr val="414042"/>
            </a:solidFill>
          </p:spPr>
          <p:txBody>
            <a:bodyPr wrap="square" lIns="0" tIns="0" rIns="0" bIns="0" rtlCol="0"/>
            <a:lstStyle/>
            <a:p/>
          </p:txBody>
        </p:sp>
        <p:pic>
          <p:nvPicPr>
            <p:cNvPr id="437" name="object 437" descr=""/>
            <p:cNvPicPr/>
            <p:nvPr/>
          </p:nvPicPr>
          <p:blipFill>
            <a:blip r:embed="rId97" cstate="print"/>
            <a:stretch>
              <a:fillRect/>
            </a:stretch>
          </p:blipFill>
          <p:spPr>
            <a:xfrm>
              <a:off x="9019019" y="4563834"/>
              <a:ext cx="81851" cy="45351"/>
            </a:xfrm>
            <a:prstGeom prst="rect">
              <a:avLst/>
            </a:prstGeom>
          </p:spPr>
        </p:pic>
        <p:sp>
          <p:nvSpPr>
            <p:cNvPr id="438" name="object 438" descr=""/>
            <p:cNvSpPr/>
            <p:nvPr/>
          </p:nvSpPr>
          <p:spPr>
            <a:xfrm>
              <a:off x="9063543" y="4586963"/>
              <a:ext cx="33655" cy="22225"/>
            </a:xfrm>
            <a:custGeom>
              <a:avLst/>
              <a:gdLst/>
              <a:ahLst/>
              <a:cxnLst/>
              <a:rect l="l" t="t" r="r" b="b"/>
              <a:pathLst>
                <a:path w="33654" h="22225">
                  <a:moveTo>
                    <a:pt x="32778" y="0"/>
                  </a:moveTo>
                  <a:lnTo>
                    <a:pt x="30403" y="127"/>
                  </a:lnTo>
                  <a:lnTo>
                    <a:pt x="30759" y="6870"/>
                  </a:lnTo>
                  <a:lnTo>
                    <a:pt x="0" y="22225"/>
                  </a:lnTo>
                  <a:lnTo>
                    <a:pt x="5321" y="22225"/>
                  </a:lnTo>
                  <a:lnTo>
                    <a:pt x="33210" y="8293"/>
                  </a:lnTo>
                  <a:lnTo>
                    <a:pt x="32778" y="0"/>
                  </a:lnTo>
                  <a:close/>
                </a:path>
              </a:pathLst>
            </a:custGeom>
            <a:solidFill>
              <a:srgbClr val="A7A9AC"/>
            </a:solidFill>
          </p:spPr>
          <p:txBody>
            <a:bodyPr wrap="square" lIns="0" tIns="0" rIns="0" bIns="0" rtlCol="0"/>
            <a:lstStyle/>
            <a:p/>
          </p:txBody>
        </p:sp>
        <p:pic>
          <p:nvPicPr>
            <p:cNvPr id="439" name="object 439" descr=""/>
            <p:cNvPicPr/>
            <p:nvPr/>
          </p:nvPicPr>
          <p:blipFill>
            <a:blip r:embed="rId98" cstate="print"/>
            <a:stretch>
              <a:fillRect/>
            </a:stretch>
          </p:blipFill>
          <p:spPr>
            <a:xfrm>
              <a:off x="8990990" y="4596346"/>
              <a:ext cx="62763" cy="12839"/>
            </a:xfrm>
            <a:prstGeom prst="rect">
              <a:avLst/>
            </a:prstGeom>
          </p:spPr>
        </p:pic>
        <p:sp>
          <p:nvSpPr>
            <p:cNvPr id="440" name="object 440" descr=""/>
            <p:cNvSpPr/>
            <p:nvPr/>
          </p:nvSpPr>
          <p:spPr>
            <a:xfrm>
              <a:off x="9049302" y="4549598"/>
              <a:ext cx="55244" cy="59690"/>
            </a:xfrm>
            <a:custGeom>
              <a:avLst/>
              <a:gdLst/>
              <a:ahLst/>
              <a:cxnLst/>
              <a:rect l="l" t="t" r="r" b="b"/>
              <a:pathLst>
                <a:path w="55245" h="59689">
                  <a:moveTo>
                    <a:pt x="51828" y="0"/>
                  </a:moveTo>
                  <a:lnTo>
                    <a:pt x="0" y="21043"/>
                  </a:lnTo>
                  <a:lnTo>
                    <a:pt x="1752" y="59588"/>
                  </a:lnTo>
                  <a:lnTo>
                    <a:pt x="6515" y="59588"/>
                  </a:lnTo>
                  <a:lnTo>
                    <a:pt x="4902" y="24180"/>
                  </a:lnTo>
                  <a:lnTo>
                    <a:pt x="47421" y="6934"/>
                  </a:lnTo>
                  <a:lnTo>
                    <a:pt x="49771" y="51739"/>
                  </a:lnTo>
                  <a:lnTo>
                    <a:pt x="33985" y="59588"/>
                  </a:lnTo>
                  <a:lnTo>
                    <a:pt x="44665" y="59588"/>
                  </a:lnTo>
                  <a:lnTo>
                    <a:pt x="54686" y="54597"/>
                  </a:lnTo>
                  <a:lnTo>
                    <a:pt x="51828" y="0"/>
                  </a:lnTo>
                  <a:close/>
                </a:path>
              </a:pathLst>
            </a:custGeom>
            <a:solidFill>
              <a:srgbClr val="6D6E71"/>
            </a:solidFill>
          </p:spPr>
          <p:txBody>
            <a:bodyPr wrap="square" lIns="0" tIns="0" rIns="0" bIns="0" rtlCol="0"/>
            <a:lstStyle/>
            <a:p/>
          </p:txBody>
        </p:sp>
        <p:sp>
          <p:nvSpPr>
            <p:cNvPr id="441" name="object 441" descr=""/>
            <p:cNvSpPr/>
            <p:nvPr/>
          </p:nvSpPr>
          <p:spPr>
            <a:xfrm>
              <a:off x="9089370" y="4549151"/>
              <a:ext cx="15240" cy="60325"/>
            </a:xfrm>
            <a:custGeom>
              <a:avLst/>
              <a:gdLst/>
              <a:ahLst/>
              <a:cxnLst/>
              <a:rect l="l" t="t" r="r" b="b"/>
              <a:pathLst>
                <a:path w="15240" h="60325">
                  <a:moveTo>
                    <a:pt x="12026" y="0"/>
                  </a:moveTo>
                  <a:lnTo>
                    <a:pt x="9651" y="139"/>
                  </a:lnTo>
                  <a:lnTo>
                    <a:pt x="12611" y="53708"/>
                  </a:lnTo>
                  <a:lnTo>
                    <a:pt x="0" y="60032"/>
                  </a:lnTo>
                  <a:lnTo>
                    <a:pt x="5308" y="60032"/>
                  </a:lnTo>
                  <a:lnTo>
                    <a:pt x="15074" y="55143"/>
                  </a:lnTo>
                  <a:lnTo>
                    <a:pt x="12026" y="0"/>
                  </a:lnTo>
                  <a:close/>
                </a:path>
              </a:pathLst>
            </a:custGeom>
            <a:solidFill>
              <a:srgbClr val="A7A9AC"/>
            </a:solidFill>
          </p:spPr>
          <p:txBody>
            <a:bodyPr wrap="square" lIns="0" tIns="0" rIns="0" bIns="0" rtlCol="0"/>
            <a:lstStyle/>
            <a:p/>
          </p:txBody>
        </p:sp>
        <p:pic>
          <p:nvPicPr>
            <p:cNvPr id="442" name="object 442" descr=""/>
            <p:cNvPicPr/>
            <p:nvPr/>
          </p:nvPicPr>
          <p:blipFill>
            <a:blip r:embed="rId99" cstate="print"/>
            <a:stretch>
              <a:fillRect/>
            </a:stretch>
          </p:blipFill>
          <p:spPr>
            <a:xfrm>
              <a:off x="9126398" y="4387151"/>
              <a:ext cx="912761" cy="222034"/>
            </a:xfrm>
            <a:prstGeom prst="rect">
              <a:avLst/>
            </a:prstGeom>
          </p:spPr>
        </p:pic>
        <p:pic>
          <p:nvPicPr>
            <p:cNvPr id="443" name="object 443" descr=""/>
            <p:cNvPicPr/>
            <p:nvPr/>
          </p:nvPicPr>
          <p:blipFill>
            <a:blip r:embed="rId100" cstate="print"/>
            <a:stretch>
              <a:fillRect/>
            </a:stretch>
          </p:blipFill>
          <p:spPr>
            <a:xfrm>
              <a:off x="9298467" y="4445139"/>
              <a:ext cx="265314" cy="103060"/>
            </a:xfrm>
            <a:prstGeom prst="rect">
              <a:avLst/>
            </a:prstGeom>
          </p:spPr>
        </p:pic>
        <p:pic>
          <p:nvPicPr>
            <p:cNvPr id="444" name="object 444" descr=""/>
            <p:cNvPicPr/>
            <p:nvPr/>
          </p:nvPicPr>
          <p:blipFill>
            <a:blip r:embed="rId101" cstate="print"/>
            <a:stretch>
              <a:fillRect/>
            </a:stretch>
          </p:blipFill>
          <p:spPr>
            <a:xfrm>
              <a:off x="9469348" y="4472279"/>
              <a:ext cx="62979" cy="63004"/>
            </a:xfrm>
            <a:prstGeom prst="rect">
              <a:avLst/>
            </a:prstGeom>
          </p:spPr>
        </p:pic>
        <p:pic>
          <p:nvPicPr>
            <p:cNvPr id="445" name="object 445" descr=""/>
            <p:cNvPicPr/>
            <p:nvPr/>
          </p:nvPicPr>
          <p:blipFill>
            <a:blip r:embed="rId102" cstate="print"/>
            <a:stretch>
              <a:fillRect/>
            </a:stretch>
          </p:blipFill>
          <p:spPr>
            <a:xfrm>
              <a:off x="9466559" y="4469522"/>
              <a:ext cx="68567" cy="68605"/>
            </a:xfrm>
            <a:prstGeom prst="rect">
              <a:avLst/>
            </a:prstGeom>
          </p:spPr>
        </p:pic>
        <p:pic>
          <p:nvPicPr>
            <p:cNvPr id="446" name="object 446" descr=""/>
            <p:cNvPicPr/>
            <p:nvPr/>
          </p:nvPicPr>
          <p:blipFill>
            <a:blip r:embed="rId103" cstate="print"/>
            <a:stretch>
              <a:fillRect/>
            </a:stretch>
          </p:blipFill>
          <p:spPr>
            <a:xfrm>
              <a:off x="9325279" y="4479823"/>
              <a:ext cx="62979" cy="63017"/>
            </a:xfrm>
            <a:prstGeom prst="rect">
              <a:avLst/>
            </a:prstGeom>
          </p:spPr>
        </p:pic>
        <p:pic>
          <p:nvPicPr>
            <p:cNvPr id="447" name="object 447" descr=""/>
            <p:cNvPicPr/>
            <p:nvPr/>
          </p:nvPicPr>
          <p:blipFill>
            <a:blip r:embed="rId104" cstate="print"/>
            <a:stretch>
              <a:fillRect/>
            </a:stretch>
          </p:blipFill>
          <p:spPr>
            <a:xfrm>
              <a:off x="9322489" y="4477071"/>
              <a:ext cx="68567" cy="68618"/>
            </a:xfrm>
            <a:prstGeom prst="rect">
              <a:avLst/>
            </a:prstGeom>
          </p:spPr>
        </p:pic>
        <p:sp>
          <p:nvSpPr>
            <p:cNvPr id="448" name="object 448" descr=""/>
            <p:cNvSpPr/>
            <p:nvPr/>
          </p:nvSpPr>
          <p:spPr>
            <a:xfrm>
              <a:off x="9148188" y="4569975"/>
              <a:ext cx="92710" cy="39370"/>
            </a:xfrm>
            <a:custGeom>
              <a:avLst/>
              <a:gdLst/>
              <a:ahLst/>
              <a:cxnLst/>
              <a:rect l="l" t="t" r="r" b="b"/>
              <a:pathLst>
                <a:path w="92709" h="39370">
                  <a:moveTo>
                    <a:pt x="90423" y="0"/>
                  </a:moveTo>
                  <a:lnTo>
                    <a:pt x="7848" y="4318"/>
                  </a:lnTo>
                  <a:lnTo>
                    <a:pt x="2527" y="5194"/>
                  </a:lnTo>
                  <a:lnTo>
                    <a:pt x="0" y="13665"/>
                  </a:lnTo>
                  <a:lnTo>
                    <a:pt x="3088" y="39209"/>
                  </a:lnTo>
                  <a:lnTo>
                    <a:pt x="92484" y="39209"/>
                  </a:lnTo>
                  <a:lnTo>
                    <a:pt x="90423" y="0"/>
                  </a:lnTo>
                  <a:close/>
                </a:path>
              </a:pathLst>
            </a:custGeom>
            <a:solidFill>
              <a:srgbClr val="414042"/>
            </a:solidFill>
          </p:spPr>
          <p:txBody>
            <a:bodyPr wrap="square" lIns="0" tIns="0" rIns="0" bIns="0" rtlCol="0"/>
            <a:lstStyle/>
            <a:p/>
          </p:txBody>
        </p:sp>
        <p:sp>
          <p:nvSpPr>
            <p:cNvPr id="449" name="object 449" descr=""/>
            <p:cNvSpPr/>
            <p:nvPr/>
          </p:nvSpPr>
          <p:spPr>
            <a:xfrm>
              <a:off x="9157300" y="4579995"/>
              <a:ext cx="55880" cy="29209"/>
            </a:xfrm>
            <a:custGeom>
              <a:avLst/>
              <a:gdLst/>
              <a:ahLst/>
              <a:cxnLst/>
              <a:rect l="l" t="t" r="r" b="b"/>
              <a:pathLst>
                <a:path w="55879" h="29210">
                  <a:moveTo>
                    <a:pt x="26437" y="0"/>
                  </a:moveTo>
                  <a:lnTo>
                    <a:pt x="15685" y="2764"/>
                  </a:lnTo>
                  <a:lnTo>
                    <a:pt x="7122" y="9212"/>
                  </a:lnTo>
                  <a:lnTo>
                    <a:pt x="1600" y="18400"/>
                  </a:lnTo>
                  <a:lnTo>
                    <a:pt x="0" y="29189"/>
                  </a:lnTo>
                  <a:lnTo>
                    <a:pt x="55421" y="29189"/>
                  </a:lnTo>
                  <a:lnTo>
                    <a:pt x="55825" y="26454"/>
                  </a:lnTo>
                  <a:lnTo>
                    <a:pt x="53058" y="15701"/>
                  </a:lnTo>
                  <a:lnTo>
                    <a:pt x="46608" y="7140"/>
                  </a:lnTo>
                  <a:lnTo>
                    <a:pt x="37419" y="1622"/>
                  </a:lnTo>
                  <a:lnTo>
                    <a:pt x="26437" y="0"/>
                  </a:lnTo>
                  <a:close/>
                </a:path>
              </a:pathLst>
            </a:custGeom>
            <a:solidFill>
              <a:srgbClr val="3C4557"/>
            </a:solidFill>
          </p:spPr>
          <p:txBody>
            <a:bodyPr wrap="square" lIns="0" tIns="0" rIns="0" bIns="0" rtlCol="0"/>
            <a:lstStyle/>
            <a:p/>
          </p:txBody>
        </p:sp>
        <p:sp>
          <p:nvSpPr>
            <p:cNvPr id="450" name="object 450" descr=""/>
            <p:cNvSpPr/>
            <p:nvPr/>
          </p:nvSpPr>
          <p:spPr>
            <a:xfrm>
              <a:off x="9155919" y="4578601"/>
              <a:ext cx="59055" cy="31115"/>
            </a:xfrm>
            <a:custGeom>
              <a:avLst/>
              <a:gdLst/>
              <a:ahLst/>
              <a:cxnLst/>
              <a:rect l="l" t="t" r="r" b="b"/>
              <a:pathLst>
                <a:path w="59054" h="31114">
                  <a:moveTo>
                    <a:pt x="27735" y="0"/>
                  </a:moveTo>
                  <a:lnTo>
                    <a:pt x="16455" y="2901"/>
                  </a:lnTo>
                  <a:lnTo>
                    <a:pt x="7466" y="9680"/>
                  </a:lnTo>
                  <a:lnTo>
                    <a:pt x="1668" y="19330"/>
                  </a:lnTo>
                  <a:lnTo>
                    <a:pt x="0" y="30584"/>
                  </a:lnTo>
                  <a:lnTo>
                    <a:pt x="2771" y="30584"/>
                  </a:lnTo>
                  <a:lnTo>
                    <a:pt x="4303" y="20276"/>
                  </a:lnTo>
                  <a:lnTo>
                    <a:pt x="9549" y="11549"/>
                  </a:lnTo>
                  <a:lnTo>
                    <a:pt x="17681" y="5419"/>
                  </a:lnTo>
                  <a:lnTo>
                    <a:pt x="27888" y="2793"/>
                  </a:lnTo>
                  <a:lnTo>
                    <a:pt x="29297" y="2755"/>
                  </a:lnTo>
                  <a:lnTo>
                    <a:pt x="41045" y="2755"/>
                  </a:lnTo>
                  <a:lnTo>
                    <a:pt x="39308" y="1712"/>
                  </a:lnTo>
                  <a:lnTo>
                    <a:pt x="27735" y="0"/>
                  </a:lnTo>
                  <a:close/>
                </a:path>
                <a:path w="59054" h="31114">
                  <a:moveTo>
                    <a:pt x="41045" y="2755"/>
                  </a:moveTo>
                  <a:lnTo>
                    <a:pt x="29297" y="2755"/>
                  </a:lnTo>
                  <a:lnTo>
                    <a:pt x="39250" y="4697"/>
                  </a:lnTo>
                  <a:lnTo>
                    <a:pt x="47533" y="10031"/>
                  </a:lnTo>
                  <a:lnTo>
                    <a:pt x="53327" y="18020"/>
                  </a:lnTo>
                  <a:lnTo>
                    <a:pt x="55815" y="27927"/>
                  </a:lnTo>
                  <a:lnTo>
                    <a:pt x="55953" y="30584"/>
                  </a:lnTo>
                  <a:lnTo>
                    <a:pt x="58755" y="30584"/>
                  </a:lnTo>
                  <a:lnTo>
                    <a:pt x="58609" y="27774"/>
                  </a:lnTo>
                  <a:lnTo>
                    <a:pt x="55716" y="16496"/>
                  </a:lnTo>
                  <a:lnTo>
                    <a:pt x="48959" y="7510"/>
                  </a:lnTo>
                  <a:lnTo>
                    <a:pt x="41045" y="2755"/>
                  </a:lnTo>
                  <a:close/>
                </a:path>
              </a:pathLst>
            </a:custGeom>
            <a:solidFill>
              <a:srgbClr val="58595B"/>
            </a:solidFill>
          </p:spPr>
          <p:txBody>
            <a:bodyPr wrap="square" lIns="0" tIns="0" rIns="0" bIns="0" rtlCol="0"/>
            <a:lstStyle/>
            <a:p/>
          </p:txBody>
        </p:sp>
        <p:sp>
          <p:nvSpPr>
            <p:cNvPr id="451" name="object 451" descr=""/>
            <p:cNvSpPr/>
            <p:nvPr/>
          </p:nvSpPr>
          <p:spPr>
            <a:xfrm>
              <a:off x="9179698" y="4602424"/>
              <a:ext cx="11430" cy="6985"/>
            </a:xfrm>
            <a:custGeom>
              <a:avLst/>
              <a:gdLst/>
              <a:ahLst/>
              <a:cxnLst/>
              <a:rect l="l" t="t" r="r" b="b"/>
              <a:pathLst>
                <a:path w="11429" h="6985">
                  <a:moveTo>
                    <a:pt x="8178" y="0"/>
                  </a:moveTo>
                  <a:lnTo>
                    <a:pt x="2273" y="304"/>
                  </a:lnTo>
                  <a:lnTo>
                    <a:pt x="0" y="2819"/>
                  </a:lnTo>
                  <a:lnTo>
                    <a:pt x="207" y="6761"/>
                  </a:lnTo>
                  <a:lnTo>
                    <a:pt x="10932" y="6761"/>
                  </a:lnTo>
                  <a:lnTo>
                    <a:pt x="10693" y="2260"/>
                  </a:lnTo>
                  <a:lnTo>
                    <a:pt x="8178" y="0"/>
                  </a:lnTo>
                  <a:close/>
                </a:path>
              </a:pathLst>
            </a:custGeom>
            <a:solidFill>
              <a:srgbClr val="FFFFFF"/>
            </a:solidFill>
          </p:spPr>
          <p:txBody>
            <a:bodyPr wrap="square" lIns="0" tIns="0" rIns="0" bIns="0" rtlCol="0"/>
            <a:lstStyle/>
            <a:p/>
          </p:txBody>
        </p:sp>
        <p:pic>
          <p:nvPicPr>
            <p:cNvPr id="452" name="object 452" descr=""/>
            <p:cNvPicPr/>
            <p:nvPr/>
          </p:nvPicPr>
          <p:blipFill>
            <a:blip r:embed="rId105" cstate="print"/>
            <a:stretch>
              <a:fillRect/>
            </a:stretch>
          </p:blipFill>
          <p:spPr>
            <a:xfrm>
              <a:off x="9148191" y="4569968"/>
              <a:ext cx="91884" cy="27978"/>
            </a:xfrm>
            <a:prstGeom prst="rect">
              <a:avLst/>
            </a:prstGeom>
          </p:spPr>
        </p:pic>
        <p:sp>
          <p:nvSpPr>
            <p:cNvPr id="453" name="object 453" descr=""/>
            <p:cNvSpPr/>
            <p:nvPr/>
          </p:nvSpPr>
          <p:spPr>
            <a:xfrm>
              <a:off x="9146759" y="4568496"/>
              <a:ext cx="95885" cy="41275"/>
            </a:xfrm>
            <a:custGeom>
              <a:avLst/>
              <a:gdLst/>
              <a:ahLst/>
              <a:cxnLst/>
              <a:rect l="l" t="t" r="r" b="b"/>
              <a:pathLst>
                <a:path w="95884" h="41275">
                  <a:moveTo>
                    <a:pt x="93179" y="0"/>
                  </a:moveTo>
                  <a:lnTo>
                    <a:pt x="9055" y="4419"/>
                  </a:lnTo>
                  <a:lnTo>
                    <a:pt x="2946" y="5422"/>
                  </a:lnTo>
                  <a:lnTo>
                    <a:pt x="0" y="15024"/>
                  </a:lnTo>
                  <a:lnTo>
                    <a:pt x="3118" y="40689"/>
                  </a:lnTo>
                  <a:lnTo>
                    <a:pt x="5928" y="40689"/>
                  </a:lnTo>
                  <a:lnTo>
                    <a:pt x="2857" y="15278"/>
                  </a:lnTo>
                  <a:lnTo>
                    <a:pt x="3606" y="12979"/>
                  </a:lnTo>
                  <a:lnTo>
                    <a:pt x="6007" y="7759"/>
                  </a:lnTo>
                  <a:lnTo>
                    <a:pt x="9347" y="7200"/>
                  </a:lnTo>
                  <a:lnTo>
                    <a:pt x="90538" y="2946"/>
                  </a:lnTo>
                  <a:lnTo>
                    <a:pt x="93334" y="2946"/>
                  </a:lnTo>
                  <a:lnTo>
                    <a:pt x="93179" y="0"/>
                  </a:lnTo>
                  <a:close/>
                </a:path>
                <a:path w="95884" h="41275">
                  <a:moveTo>
                    <a:pt x="93334" y="2946"/>
                  </a:moveTo>
                  <a:lnTo>
                    <a:pt x="90538" y="2946"/>
                  </a:lnTo>
                  <a:lnTo>
                    <a:pt x="92514" y="40689"/>
                  </a:lnTo>
                  <a:lnTo>
                    <a:pt x="95315" y="40689"/>
                  </a:lnTo>
                  <a:lnTo>
                    <a:pt x="93334" y="2946"/>
                  </a:lnTo>
                  <a:close/>
                </a:path>
              </a:pathLst>
            </a:custGeom>
            <a:solidFill>
              <a:srgbClr val="58595B"/>
            </a:solidFill>
          </p:spPr>
          <p:txBody>
            <a:bodyPr wrap="square" lIns="0" tIns="0" rIns="0" bIns="0" rtlCol="0"/>
            <a:lstStyle/>
            <a:p/>
          </p:txBody>
        </p:sp>
        <p:pic>
          <p:nvPicPr>
            <p:cNvPr id="454" name="object 454" descr=""/>
            <p:cNvPicPr/>
            <p:nvPr/>
          </p:nvPicPr>
          <p:blipFill>
            <a:blip r:embed="rId106" cstate="print"/>
            <a:stretch>
              <a:fillRect/>
            </a:stretch>
          </p:blipFill>
          <p:spPr>
            <a:xfrm>
              <a:off x="9150331" y="4474540"/>
              <a:ext cx="110089" cy="89280"/>
            </a:xfrm>
            <a:prstGeom prst="rect">
              <a:avLst/>
            </a:prstGeom>
          </p:spPr>
        </p:pic>
        <p:sp>
          <p:nvSpPr>
            <p:cNvPr id="455" name="object 455" descr=""/>
            <p:cNvSpPr/>
            <p:nvPr/>
          </p:nvSpPr>
          <p:spPr>
            <a:xfrm>
              <a:off x="9150326" y="4474823"/>
              <a:ext cx="97790" cy="89535"/>
            </a:xfrm>
            <a:custGeom>
              <a:avLst/>
              <a:gdLst/>
              <a:ahLst/>
              <a:cxnLst/>
              <a:rect l="l" t="t" r="r" b="b"/>
              <a:pathLst>
                <a:path w="97790" h="89535">
                  <a:moveTo>
                    <a:pt x="96410" y="0"/>
                  </a:moveTo>
                  <a:lnTo>
                    <a:pt x="57644" y="4101"/>
                  </a:lnTo>
                  <a:lnTo>
                    <a:pt x="16984" y="19062"/>
                  </a:lnTo>
                  <a:lnTo>
                    <a:pt x="718" y="53940"/>
                  </a:lnTo>
                  <a:lnTo>
                    <a:pt x="0" y="70629"/>
                  </a:lnTo>
                  <a:lnTo>
                    <a:pt x="398" y="77711"/>
                  </a:lnTo>
                  <a:lnTo>
                    <a:pt x="994" y="89001"/>
                  </a:lnTo>
                  <a:lnTo>
                    <a:pt x="94263" y="84112"/>
                  </a:lnTo>
                  <a:lnTo>
                    <a:pt x="97438" y="19608"/>
                  </a:lnTo>
                  <a:lnTo>
                    <a:pt x="96410" y="0"/>
                  </a:lnTo>
                  <a:close/>
                </a:path>
              </a:pathLst>
            </a:custGeom>
            <a:solidFill>
              <a:srgbClr val="414042"/>
            </a:solidFill>
          </p:spPr>
          <p:txBody>
            <a:bodyPr wrap="square" lIns="0" tIns="0" rIns="0" bIns="0" rtlCol="0"/>
            <a:lstStyle/>
            <a:p/>
          </p:txBody>
        </p:sp>
        <p:pic>
          <p:nvPicPr>
            <p:cNvPr id="456" name="object 456" descr=""/>
            <p:cNvPicPr/>
            <p:nvPr/>
          </p:nvPicPr>
          <p:blipFill>
            <a:blip r:embed="rId107" cstate="print"/>
            <a:stretch>
              <a:fillRect/>
            </a:stretch>
          </p:blipFill>
          <p:spPr>
            <a:xfrm>
              <a:off x="9158424" y="4482554"/>
              <a:ext cx="81205" cy="73863"/>
            </a:xfrm>
            <a:prstGeom prst="rect">
              <a:avLst/>
            </a:prstGeom>
          </p:spPr>
        </p:pic>
        <p:sp>
          <p:nvSpPr>
            <p:cNvPr id="457" name="object 457" descr=""/>
            <p:cNvSpPr/>
            <p:nvPr/>
          </p:nvSpPr>
          <p:spPr>
            <a:xfrm>
              <a:off x="9157195" y="4481322"/>
              <a:ext cx="83820" cy="76200"/>
            </a:xfrm>
            <a:custGeom>
              <a:avLst/>
              <a:gdLst/>
              <a:ahLst/>
              <a:cxnLst/>
              <a:rect l="l" t="t" r="r" b="b"/>
              <a:pathLst>
                <a:path w="83820" h="76200">
                  <a:moveTo>
                    <a:pt x="4343" y="73837"/>
                  </a:moveTo>
                  <a:lnTo>
                    <a:pt x="3606" y="73177"/>
                  </a:lnTo>
                  <a:lnTo>
                    <a:pt x="3302" y="72707"/>
                  </a:lnTo>
                  <a:lnTo>
                    <a:pt x="3390" y="73888"/>
                  </a:lnTo>
                  <a:lnTo>
                    <a:pt x="4343" y="73837"/>
                  </a:lnTo>
                  <a:close/>
                </a:path>
                <a:path w="83820" h="76200">
                  <a:moveTo>
                    <a:pt x="80492" y="2997"/>
                  </a:moveTo>
                  <a:lnTo>
                    <a:pt x="80467" y="2705"/>
                  </a:lnTo>
                  <a:lnTo>
                    <a:pt x="80137" y="2679"/>
                  </a:lnTo>
                  <a:lnTo>
                    <a:pt x="80492" y="2997"/>
                  </a:lnTo>
                  <a:close/>
                </a:path>
                <a:path w="83820" h="76200">
                  <a:moveTo>
                    <a:pt x="83591" y="17780"/>
                  </a:moveTo>
                  <a:lnTo>
                    <a:pt x="83553" y="15824"/>
                  </a:lnTo>
                  <a:lnTo>
                    <a:pt x="83197" y="9271"/>
                  </a:lnTo>
                  <a:lnTo>
                    <a:pt x="81572" y="3975"/>
                  </a:lnTo>
                  <a:lnTo>
                    <a:pt x="81216" y="3657"/>
                  </a:lnTo>
                  <a:lnTo>
                    <a:pt x="81216" y="17780"/>
                  </a:lnTo>
                  <a:lnTo>
                    <a:pt x="81165" y="17475"/>
                  </a:lnTo>
                  <a:lnTo>
                    <a:pt x="81102" y="19900"/>
                  </a:lnTo>
                  <a:lnTo>
                    <a:pt x="80772" y="26504"/>
                  </a:lnTo>
                  <a:lnTo>
                    <a:pt x="80657" y="28930"/>
                  </a:lnTo>
                  <a:lnTo>
                    <a:pt x="80264" y="36753"/>
                  </a:lnTo>
                  <a:lnTo>
                    <a:pt x="80149" y="39166"/>
                  </a:lnTo>
                  <a:lnTo>
                    <a:pt x="79768" y="46837"/>
                  </a:lnTo>
                  <a:lnTo>
                    <a:pt x="2540" y="56642"/>
                  </a:lnTo>
                  <a:lnTo>
                    <a:pt x="2882" y="49123"/>
                  </a:lnTo>
                  <a:lnTo>
                    <a:pt x="80149" y="39166"/>
                  </a:lnTo>
                  <a:lnTo>
                    <a:pt x="80149" y="36779"/>
                  </a:lnTo>
                  <a:lnTo>
                    <a:pt x="2997" y="46710"/>
                  </a:lnTo>
                  <a:lnTo>
                    <a:pt x="3035" y="45961"/>
                  </a:lnTo>
                  <a:lnTo>
                    <a:pt x="4737" y="38887"/>
                  </a:lnTo>
                  <a:lnTo>
                    <a:pt x="27571" y="35902"/>
                  </a:lnTo>
                  <a:lnTo>
                    <a:pt x="27736" y="36982"/>
                  </a:lnTo>
                  <a:lnTo>
                    <a:pt x="29692" y="38455"/>
                  </a:lnTo>
                  <a:lnTo>
                    <a:pt x="59245" y="34264"/>
                  </a:lnTo>
                  <a:lnTo>
                    <a:pt x="60718" y="32308"/>
                  </a:lnTo>
                  <a:lnTo>
                    <a:pt x="60604" y="31572"/>
                  </a:lnTo>
                  <a:lnTo>
                    <a:pt x="80657" y="28930"/>
                  </a:lnTo>
                  <a:lnTo>
                    <a:pt x="80657" y="26530"/>
                  </a:lnTo>
                  <a:lnTo>
                    <a:pt x="60261" y="29197"/>
                  </a:lnTo>
                  <a:lnTo>
                    <a:pt x="60109" y="28067"/>
                  </a:lnTo>
                  <a:lnTo>
                    <a:pt x="58166" y="26593"/>
                  </a:lnTo>
                  <a:lnTo>
                    <a:pt x="28600" y="30797"/>
                  </a:lnTo>
                  <a:lnTo>
                    <a:pt x="27127" y="32753"/>
                  </a:lnTo>
                  <a:lnTo>
                    <a:pt x="27228" y="33540"/>
                  </a:lnTo>
                  <a:lnTo>
                    <a:pt x="5334" y="36410"/>
                  </a:lnTo>
                  <a:lnTo>
                    <a:pt x="6832" y="30175"/>
                  </a:lnTo>
                  <a:lnTo>
                    <a:pt x="7023" y="29921"/>
                  </a:lnTo>
                  <a:lnTo>
                    <a:pt x="81102" y="19900"/>
                  </a:lnTo>
                  <a:lnTo>
                    <a:pt x="81102" y="17487"/>
                  </a:lnTo>
                  <a:lnTo>
                    <a:pt x="9004" y="27266"/>
                  </a:lnTo>
                  <a:lnTo>
                    <a:pt x="15557" y="18453"/>
                  </a:lnTo>
                  <a:lnTo>
                    <a:pt x="80835" y="9766"/>
                  </a:lnTo>
                  <a:lnTo>
                    <a:pt x="81165" y="15824"/>
                  </a:lnTo>
                  <a:lnTo>
                    <a:pt x="81216" y="17780"/>
                  </a:lnTo>
                  <a:lnTo>
                    <a:pt x="81216" y="3657"/>
                  </a:lnTo>
                  <a:lnTo>
                    <a:pt x="80492" y="2997"/>
                  </a:lnTo>
                  <a:lnTo>
                    <a:pt x="80772" y="8483"/>
                  </a:lnTo>
                  <a:lnTo>
                    <a:pt x="80632" y="7378"/>
                  </a:lnTo>
                  <a:lnTo>
                    <a:pt x="22009" y="15201"/>
                  </a:lnTo>
                  <a:lnTo>
                    <a:pt x="31496" y="11087"/>
                  </a:lnTo>
                  <a:lnTo>
                    <a:pt x="51219" y="6299"/>
                  </a:lnTo>
                  <a:lnTo>
                    <a:pt x="68262" y="3416"/>
                  </a:lnTo>
                  <a:lnTo>
                    <a:pt x="75653" y="2425"/>
                  </a:lnTo>
                  <a:lnTo>
                    <a:pt x="80137" y="2679"/>
                  </a:lnTo>
                  <a:lnTo>
                    <a:pt x="79857" y="2425"/>
                  </a:lnTo>
                  <a:lnTo>
                    <a:pt x="77152" y="0"/>
                  </a:lnTo>
                  <a:lnTo>
                    <a:pt x="75501" y="50"/>
                  </a:lnTo>
                  <a:lnTo>
                    <a:pt x="67348" y="1130"/>
                  </a:lnTo>
                  <a:lnTo>
                    <a:pt x="50076" y="4064"/>
                  </a:lnTo>
                  <a:lnTo>
                    <a:pt x="30327" y="8940"/>
                  </a:lnTo>
                  <a:lnTo>
                    <a:pt x="14706" y="15824"/>
                  </a:lnTo>
                  <a:lnTo>
                    <a:pt x="14401" y="16217"/>
                  </a:lnTo>
                  <a:lnTo>
                    <a:pt x="4813" y="28740"/>
                  </a:lnTo>
                  <a:lnTo>
                    <a:pt x="2781" y="36741"/>
                  </a:lnTo>
                  <a:lnTo>
                    <a:pt x="2349" y="36791"/>
                  </a:lnTo>
                  <a:lnTo>
                    <a:pt x="2489" y="37896"/>
                  </a:lnTo>
                  <a:lnTo>
                    <a:pt x="698" y="44970"/>
                  </a:lnTo>
                  <a:lnTo>
                    <a:pt x="596" y="47028"/>
                  </a:lnTo>
                  <a:lnTo>
                    <a:pt x="571" y="47536"/>
                  </a:lnTo>
                  <a:lnTo>
                    <a:pt x="0" y="59105"/>
                  </a:lnTo>
                  <a:lnTo>
                    <a:pt x="520" y="68453"/>
                  </a:lnTo>
                  <a:lnTo>
                    <a:pt x="3302" y="72707"/>
                  </a:lnTo>
                  <a:lnTo>
                    <a:pt x="2755" y="65951"/>
                  </a:lnTo>
                  <a:lnTo>
                    <a:pt x="2413" y="59613"/>
                  </a:lnTo>
                  <a:lnTo>
                    <a:pt x="2438" y="59042"/>
                  </a:lnTo>
                  <a:lnTo>
                    <a:pt x="79654" y="49250"/>
                  </a:lnTo>
                  <a:lnTo>
                    <a:pt x="78651" y="69888"/>
                  </a:lnTo>
                  <a:lnTo>
                    <a:pt x="4343" y="73837"/>
                  </a:lnTo>
                  <a:lnTo>
                    <a:pt x="6464" y="75730"/>
                  </a:lnTo>
                  <a:lnTo>
                    <a:pt x="12661" y="75730"/>
                  </a:lnTo>
                  <a:lnTo>
                    <a:pt x="80924" y="72148"/>
                  </a:lnTo>
                  <a:lnTo>
                    <a:pt x="83591" y="17780"/>
                  </a:lnTo>
                  <a:close/>
                </a:path>
              </a:pathLst>
            </a:custGeom>
            <a:solidFill>
              <a:srgbClr val="BCBEC0"/>
            </a:solidFill>
          </p:spPr>
          <p:txBody>
            <a:bodyPr wrap="square" lIns="0" tIns="0" rIns="0" bIns="0" rtlCol="0"/>
            <a:lstStyle/>
            <a:p/>
          </p:txBody>
        </p:sp>
        <p:pic>
          <p:nvPicPr>
            <p:cNvPr id="458" name="object 458" descr=""/>
            <p:cNvPicPr/>
            <p:nvPr/>
          </p:nvPicPr>
          <p:blipFill>
            <a:blip r:embed="rId108" cstate="print"/>
            <a:stretch>
              <a:fillRect/>
            </a:stretch>
          </p:blipFill>
          <p:spPr>
            <a:xfrm>
              <a:off x="9266457" y="4549965"/>
              <a:ext cx="112137" cy="59220"/>
            </a:xfrm>
            <a:prstGeom prst="rect">
              <a:avLst/>
            </a:prstGeom>
          </p:spPr>
        </p:pic>
        <p:sp>
          <p:nvSpPr>
            <p:cNvPr id="459" name="object 459" descr=""/>
            <p:cNvSpPr/>
            <p:nvPr/>
          </p:nvSpPr>
          <p:spPr>
            <a:xfrm>
              <a:off x="9287768" y="4567152"/>
              <a:ext cx="80010" cy="42545"/>
            </a:xfrm>
            <a:custGeom>
              <a:avLst/>
              <a:gdLst/>
              <a:ahLst/>
              <a:cxnLst/>
              <a:rect l="l" t="t" r="r" b="b"/>
              <a:pathLst>
                <a:path w="80009" h="42545">
                  <a:moveTo>
                    <a:pt x="79420" y="0"/>
                  </a:moveTo>
                  <a:lnTo>
                    <a:pt x="5468" y="17297"/>
                  </a:lnTo>
                  <a:lnTo>
                    <a:pt x="0" y="42033"/>
                  </a:lnTo>
                  <a:lnTo>
                    <a:pt x="67283" y="42033"/>
                  </a:lnTo>
                  <a:lnTo>
                    <a:pt x="67502" y="33870"/>
                  </a:lnTo>
                  <a:lnTo>
                    <a:pt x="69754" y="21839"/>
                  </a:lnTo>
                  <a:lnTo>
                    <a:pt x="73774" y="10496"/>
                  </a:lnTo>
                  <a:lnTo>
                    <a:pt x="79420" y="0"/>
                  </a:lnTo>
                  <a:close/>
                </a:path>
              </a:pathLst>
            </a:custGeom>
            <a:solidFill>
              <a:srgbClr val="58595B"/>
            </a:solidFill>
          </p:spPr>
          <p:txBody>
            <a:bodyPr wrap="square" lIns="0" tIns="0" rIns="0" bIns="0" rtlCol="0"/>
            <a:lstStyle/>
            <a:p/>
          </p:txBody>
        </p:sp>
        <p:sp>
          <p:nvSpPr>
            <p:cNvPr id="460" name="object 460" descr=""/>
            <p:cNvSpPr/>
            <p:nvPr/>
          </p:nvSpPr>
          <p:spPr>
            <a:xfrm>
              <a:off x="9294702" y="4567829"/>
              <a:ext cx="71755" cy="41910"/>
            </a:xfrm>
            <a:custGeom>
              <a:avLst/>
              <a:gdLst/>
              <a:ahLst/>
              <a:cxnLst/>
              <a:rect l="l" t="t" r="r" b="b"/>
              <a:pathLst>
                <a:path w="71754" h="41910">
                  <a:moveTo>
                    <a:pt x="71137" y="0"/>
                  </a:moveTo>
                  <a:lnTo>
                    <a:pt x="64139" y="2171"/>
                  </a:lnTo>
                  <a:lnTo>
                    <a:pt x="5643" y="15862"/>
                  </a:lnTo>
                  <a:lnTo>
                    <a:pt x="0" y="41356"/>
                  </a:lnTo>
                  <a:lnTo>
                    <a:pt x="62380" y="41356"/>
                  </a:lnTo>
                  <a:lnTo>
                    <a:pt x="62496" y="29705"/>
                  </a:lnTo>
                  <a:lnTo>
                    <a:pt x="64079" y="19296"/>
                  </a:lnTo>
                  <a:lnTo>
                    <a:pt x="66990" y="9360"/>
                  </a:lnTo>
                  <a:lnTo>
                    <a:pt x="71137" y="0"/>
                  </a:lnTo>
                  <a:close/>
                </a:path>
              </a:pathLst>
            </a:custGeom>
            <a:solidFill>
              <a:srgbClr val="939598"/>
            </a:solidFill>
          </p:spPr>
          <p:txBody>
            <a:bodyPr wrap="square" lIns="0" tIns="0" rIns="0" bIns="0" rtlCol="0"/>
            <a:lstStyle/>
            <a:p/>
          </p:txBody>
        </p:sp>
        <p:sp>
          <p:nvSpPr>
            <p:cNvPr id="461" name="object 461" descr=""/>
            <p:cNvSpPr/>
            <p:nvPr/>
          </p:nvSpPr>
          <p:spPr>
            <a:xfrm>
              <a:off x="9293261" y="4567071"/>
              <a:ext cx="73025" cy="42545"/>
            </a:xfrm>
            <a:custGeom>
              <a:avLst/>
              <a:gdLst/>
              <a:ahLst/>
              <a:cxnLst/>
              <a:rect l="l" t="t" r="r" b="b"/>
              <a:pathLst>
                <a:path w="73025" h="42545">
                  <a:moveTo>
                    <a:pt x="72009" y="0"/>
                  </a:moveTo>
                  <a:lnTo>
                    <a:pt x="6769" y="15252"/>
                  </a:lnTo>
                  <a:lnTo>
                    <a:pt x="5905" y="15455"/>
                  </a:lnTo>
                  <a:lnTo>
                    <a:pt x="0" y="42113"/>
                  </a:lnTo>
                  <a:lnTo>
                    <a:pt x="2882" y="42113"/>
                  </a:lnTo>
                  <a:lnTo>
                    <a:pt x="8267" y="17780"/>
                  </a:lnTo>
                  <a:lnTo>
                    <a:pt x="72656" y="2717"/>
                  </a:lnTo>
                  <a:lnTo>
                    <a:pt x="72009" y="0"/>
                  </a:lnTo>
                  <a:close/>
                </a:path>
              </a:pathLst>
            </a:custGeom>
            <a:solidFill>
              <a:srgbClr val="414042"/>
            </a:solidFill>
          </p:spPr>
          <p:txBody>
            <a:bodyPr wrap="square" lIns="0" tIns="0" rIns="0" bIns="0" rtlCol="0"/>
            <a:lstStyle/>
            <a:p/>
          </p:txBody>
        </p:sp>
        <p:pic>
          <p:nvPicPr>
            <p:cNvPr id="462" name="object 462" descr=""/>
            <p:cNvPicPr/>
            <p:nvPr/>
          </p:nvPicPr>
          <p:blipFill>
            <a:blip r:embed="rId109" cstate="print"/>
            <a:stretch>
              <a:fillRect/>
            </a:stretch>
          </p:blipFill>
          <p:spPr>
            <a:xfrm>
              <a:off x="9482264" y="4539056"/>
              <a:ext cx="116393" cy="70129"/>
            </a:xfrm>
            <a:prstGeom prst="rect">
              <a:avLst/>
            </a:prstGeom>
          </p:spPr>
        </p:pic>
        <p:sp>
          <p:nvSpPr>
            <p:cNvPr id="463" name="object 463" descr=""/>
            <p:cNvSpPr/>
            <p:nvPr/>
          </p:nvSpPr>
          <p:spPr>
            <a:xfrm>
              <a:off x="9495422" y="4560431"/>
              <a:ext cx="88265" cy="48895"/>
            </a:xfrm>
            <a:custGeom>
              <a:avLst/>
              <a:gdLst/>
              <a:ahLst/>
              <a:cxnLst/>
              <a:rect l="l" t="t" r="r" b="b"/>
              <a:pathLst>
                <a:path w="88265" h="48895">
                  <a:moveTo>
                    <a:pt x="0" y="0"/>
                  </a:moveTo>
                  <a:lnTo>
                    <a:pt x="17043" y="44907"/>
                  </a:lnTo>
                  <a:lnTo>
                    <a:pt x="17245" y="48754"/>
                  </a:lnTo>
                  <a:lnTo>
                    <a:pt x="83797" y="48754"/>
                  </a:lnTo>
                  <a:lnTo>
                    <a:pt x="88074" y="47523"/>
                  </a:lnTo>
                  <a:lnTo>
                    <a:pt x="75349" y="9474"/>
                  </a:lnTo>
                  <a:lnTo>
                    <a:pt x="0" y="0"/>
                  </a:lnTo>
                  <a:close/>
                </a:path>
              </a:pathLst>
            </a:custGeom>
            <a:solidFill>
              <a:srgbClr val="58595B"/>
            </a:solidFill>
          </p:spPr>
          <p:txBody>
            <a:bodyPr wrap="square" lIns="0" tIns="0" rIns="0" bIns="0" rtlCol="0"/>
            <a:lstStyle/>
            <a:p/>
          </p:txBody>
        </p:sp>
        <p:sp>
          <p:nvSpPr>
            <p:cNvPr id="464" name="object 464" descr=""/>
            <p:cNvSpPr/>
            <p:nvPr/>
          </p:nvSpPr>
          <p:spPr>
            <a:xfrm>
              <a:off x="9496829" y="4560967"/>
              <a:ext cx="78105" cy="48260"/>
            </a:xfrm>
            <a:custGeom>
              <a:avLst/>
              <a:gdLst/>
              <a:ahLst/>
              <a:cxnLst/>
              <a:rect l="l" t="t" r="r" b="b"/>
              <a:pathLst>
                <a:path w="78104" h="48260">
                  <a:moveTo>
                    <a:pt x="0" y="0"/>
                  </a:moveTo>
                  <a:lnTo>
                    <a:pt x="12992" y="39344"/>
                  </a:lnTo>
                  <a:lnTo>
                    <a:pt x="13423" y="47548"/>
                  </a:lnTo>
                  <a:lnTo>
                    <a:pt x="13353" y="48218"/>
                  </a:lnTo>
                  <a:lnTo>
                    <a:pt x="58839" y="48218"/>
                  </a:lnTo>
                  <a:lnTo>
                    <a:pt x="77952" y="42316"/>
                  </a:lnTo>
                  <a:lnTo>
                    <a:pt x="66789" y="8915"/>
                  </a:lnTo>
                  <a:lnTo>
                    <a:pt x="7188" y="1422"/>
                  </a:lnTo>
                  <a:lnTo>
                    <a:pt x="0" y="0"/>
                  </a:lnTo>
                  <a:close/>
                </a:path>
              </a:pathLst>
            </a:custGeom>
            <a:solidFill>
              <a:srgbClr val="939598"/>
            </a:solidFill>
          </p:spPr>
          <p:txBody>
            <a:bodyPr wrap="square" lIns="0" tIns="0" rIns="0" bIns="0" rtlCol="0"/>
            <a:lstStyle/>
            <a:p/>
          </p:txBody>
        </p:sp>
        <p:sp>
          <p:nvSpPr>
            <p:cNvPr id="465" name="object 465" descr=""/>
            <p:cNvSpPr/>
            <p:nvPr/>
          </p:nvSpPr>
          <p:spPr>
            <a:xfrm>
              <a:off x="9496962" y="4560138"/>
              <a:ext cx="79375" cy="43815"/>
            </a:xfrm>
            <a:custGeom>
              <a:avLst/>
              <a:gdLst/>
              <a:ahLst/>
              <a:cxnLst/>
              <a:rect l="l" t="t" r="r" b="b"/>
              <a:pathLst>
                <a:path w="79375" h="43814">
                  <a:moveTo>
                    <a:pt x="355" y="0"/>
                  </a:moveTo>
                  <a:lnTo>
                    <a:pt x="0" y="2781"/>
                  </a:lnTo>
                  <a:lnTo>
                    <a:pt x="65608" y="11023"/>
                  </a:lnTo>
                  <a:lnTo>
                    <a:pt x="76492" y="43586"/>
                  </a:lnTo>
                  <a:lnTo>
                    <a:pt x="79146" y="42697"/>
                  </a:lnTo>
                  <a:lnTo>
                    <a:pt x="67703" y="8470"/>
                  </a:lnTo>
                  <a:lnTo>
                    <a:pt x="355" y="0"/>
                  </a:lnTo>
                  <a:close/>
                </a:path>
              </a:pathLst>
            </a:custGeom>
            <a:solidFill>
              <a:srgbClr val="414042"/>
            </a:solidFill>
          </p:spPr>
          <p:txBody>
            <a:bodyPr wrap="square" lIns="0" tIns="0" rIns="0" bIns="0" rtlCol="0"/>
            <a:lstStyle/>
            <a:p/>
          </p:txBody>
        </p:sp>
        <p:pic>
          <p:nvPicPr>
            <p:cNvPr id="466" name="object 466" descr=""/>
            <p:cNvPicPr/>
            <p:nvPr/>
          </p:nvPicPr>
          <p:blipFill>
            <a:blip r:embed="rId110" cstate="print"/>
            <a:stretch>
              <a:fillRect/>
            </a:stretch>
          </p:blipFill>
          <p:spPr>
            <a:xfrm>
              <a:off x="9235323" y="4390479"/>
              <a:ext cx="394740" cy="218706"/>
            </a:xfrm>
            <a:prstGeom prst="rect">
              <a:avLst/>
            </a:prstGeom>
          </p:spPr>
        </p:pic>
        <p:pic>
          <p:nvPicPr>
            <p:cNvPr id="467" name="object 467" descr=""/>
            <p:cNvPicPr/>
            <p:nvPr/>
          </p:nvPicPr>
          <p:blipFill>
            <a:blip r:embed="rId111" cstate="print"/>
            <a:stretch>
              <a:fillRect/>
            </a:stretch>
          </p:blipFill>
          <p:spPr>
            <a:xfrm>
              <a:off x="9355062" y="4528477"/>
              <a:ext cx="156997" cy="80708"/>
            </a:xfrm>
            <a:prstGeom prst="rect">
              <a:avLst/>
            </a:prstGeom>
          </p:spPr>
        </p:pic>
        <p:pic>
          <p:nvPicPr>
            <p:cNvPr id="468" name="object 468" descr=""/>
            <p:cNvPicPr/>
            <p:nvPr/>
          </p:nvPicPr>
          <p:blipFill>
            <a:blip r:embed="rId112" cstate="print"/>
            <a:stretch>
              <a:fillRect/>
            </a:stretch>
          </p:blipFill>
          <p:spPr>
            <a:xfrm>
              <a:off x="9352652" y="4525796"/>
              <a:ext cx="162124" cy="83389"/>
            </a:xfrm>
            <a:prstGeom prst="rect">
              <a:avLst/>
            </a:prstGeom>
          </p:spPr>
        </p:pic>
        <p:sp>
          <p:nvSpPr>
            <p:cNvPr id="469" name="object 469" descr=""/>
            <p:cNvSpPr/>
            <p:nvPr/>
          </p:nvSpPr>
          <p:spPr>
            <a:xfrm>
              <a:off x="9141419" y="4382135"/>
              <a:ext cx="897890" cy="98425"/>
            </a:xfrm>
            <a:custGeom>
              <a:avLst/>
              <a:gdLst/>
              <a:ahLst/>
              <a:cxnLst/>
              <a:rect l="l" t="t" r="r" b="b"/>
              <a:pathLst>
                <a:path w="897890" h="98425">
                  <a:moveTo>
                    <a:pt x="307600" y="66"/>
                  </a:moveTo>
                  <a:lnTo>
                    <a:pt x="211957" y="9557"/>
                  </a:lnTo>
                  <a:lnTo>
                    <a:pt x="164480" y="26566"/>
                  </a:lnTo>
                  <a:lnTo>
                    <a:pt x="117424" y="52743"/>
                  </a:lnTo>
                  <a:lnTo>
                    <a:pt x="0" y="92925"/>
                  </a:lnTo>
                  <a:lnTo>
                    <a:pt x="1816" y="98221"/>
                  </a:lnTo>
                  <a:lnTo>
                    <a:pt x="119634" y="57899"/>
                  </a:lnTo>
                  <a:lnTo>
                    <a:pt x="132114" y="49818"/>
                  </a:lnTo>
                  <a:lnTo>
                    <a:pt x="163699" y="33054"/>
                  </a:lnTo>
                  <a:lnTo>
                    <a:pt x="211291" y="15534"/>
                  </a:lnTo>
                  <a:lnTo>
                    <a:pt x="271018" y="5588"/>
                  </a:lnTo>
                  <a:lnTo>
                    <a:pt x="314485" y="6122"/>
                  </a:lnTo>
                  <a:lnTo>
                    <a:pt x="352737" y="11366"/>
                  </a:lnTo>
                  <a:lnTo>
                    <a:pt x="411149" y="28803"/>
                  </a:lnTo>
                  <a:lnTo>
                    <a:pt x="450511" y="48840"/>
                  </a:lnTo>
                  <a:lnTo>
                    <a:pt x="467969" y="58762"/>
                  </a:lnTo>
                  <a:lnTo>
                    <a:pt x="615911" y="59791"/>
                  </a:lnTo>
                  <a:lnTo>
                    <a:pt x="897305" y="44716"/>
                  </a:lnTo>
                  <a:lnTo>
                    <a:pt x="897001" y="39128"/>
                  </a:lnTo>
                  <a:lnTo>
                    <a:pt x="615784" y="54190"/>
                  </a:lnTo>
                  <a:lnTo>
                    <a:pt x="469557" y="53174"/>
                  </a:lnTo>
                  <a:lnTo>
                    <a:pt x="434360" y="34097"/>
                  </a:lnTo>
                  <a:lnTo>
                    <a:pt x="379441" y="12001"/>
                  </a:lnTo>
                  <a:lnTo>
                    <a:pt x="344003" y="4095"/>
                  </a:lnTo>
                  <a:lnTo>
                    <a:pt x="307600" y="66"/>
                  </a:lnTo>
                  <a:close/>
                </a:path>
              </a:pathLst>
            </a:custGeom>
            <a:solidFill>
              <a:srgbClr val="3C4557"/>
            </a:solidFill>
          </p:spPr>
          <p:txBody>
            <a:bodyPr wrap="square" lIns="0" tIns="0" rIns="0" bIns="0" rtlCol="0"/>
            <a:lstStyle/>
            <a:p/>
          </p:txBody>
        </p:sp>
        <p:pic>
          <p:nvPicPr>
            <p:cNvPr id="470" name="object 470" descr=""/>
            <p:cNvPicPr/>
            <p:nvPr/>
          </p:nvPicPr>
          <p:blipFill>
            <a:blip r:embed="rId113" cstate="print"/>
            <a:stretch>
              <a:fillRect/>
            </a:stretch>
          </p:blipFill>
          <p:spPr>
            <a:xfrm>
              <a:off x="9644202" y="4447552"/>
              <a:ext cx="235585" cy="161632"/>
            </a:xfrm>
            <a:prstGeom prst="rect">
              <a:avLst/>
            </a:prstGeom>
          </p:spPr>
        </p:pic>
        <p:pic>
          <p:nvPicPr>
            <p:cNvPr id="471" name="object 471" descr=""/>
            <p:cNvPicPr/>
            <p:nvPr/>
          </p:nvPicPr>
          <p:blipFill>
            <a:blip r:embed="rId114" cstate="print"/>
            <a:stretch>
              <a:fillRect/>
            </a:stretch>
          </p:blipFill>
          <p:spPr>
            <a:xfrm>
              <a:off x="8862073" y="3836758"/>
              <a:ext cx="329184" cy="666407"/>
            </a:xfrm>
            <a:prstGeom prst="rect">
              <a:avLst/>
            </a:prstGeom>
          </p:spPr>
        </p:pic>
        <p:sp>
          <p:nvSpPr>
            <p:cNvPr id="472" name="object 472" descr=""/>
            <p:cNvSpPr/>
            <p:nvPr/>
          </p:nvSpPr>
          <p:spPr>
            <a:xfrm>
              <a:off x="9113943" y="4353990"/>
              <a:ext cx="35560" cy="139700"/>
            </a:xfrm>
            <a:custGeom>
              <a:avLst/>
              <a:gdLst/>
              <a:ahLst/>
              <a:cxnLst/>
              <a:rect l="l" t="t" r="r" b="b"/>
              <a:pathLst>
                <a:path w="35559" h="139700">
                  <a:moveTo>
                    <a:pt x="5727" y="0"/>
                  </a:moveTo>
                  <a:lnTo>
                    <a:pt x="0" y="139306"/>
                  </a:lnTo>
                  <a:lnTo>
                    <a:pt x="33604" y="126631"/>
                  </a:lnTo>
                  <a:lnTo>
                    <a:pt x="35496" y="30022"/>
                  </a:lnTo>
                  <a:lnTo>
                    <a:pt x="5727" y="0"/>
                  </a:lnTo>
                  <a:close/>
                </a:path>
              </a:pathLst>
            </a:custGeom>
            <a:solidFill>
              <a:srgbClr val="231F20"/>
            </a:solidFill>
          </p:spPr>
          <p:txBody>
            <a:bodyPr wrap="square" lIns="0" tIns="0" rIns="0" bIns="0" rtlCol="0"/>
            <a:lstStyle/>
            <a:p/>
          </p:txBody>
        </p:sp>
        <p:pic>
          <p:nvPicPr>
            <p:cNvPr id="473" name="object 473" descr=""/>
            <p:cNvPicPr/>
            <p:nvPr/>
          </p:nvPicPr>
          <p:blipFill>
            <a:blip r:embed="rId115" cstate="print"/>
            <a:stretch>
              <a:fillRect/>
            </a:stretch>
          </p:blipFill>
          <p:spPr>
            <a:xfrm>
              <a:off x="8766632" y="3814343"/>
              <a:ext cx="1272527" cy="199262"/>
            </a:xfrm>
            <a:prstGeom prst="rect">
              <a:avLst/>
            </a:prstGeom>
          </p:spPr>
        </p:pic>
        <p:sp>
          <p:nvSpPr>
            <p:cNvPr id="474" name="object 474" descr=""/>
            <p:cNvSpPr/>
            <p:nvPr/>
          </p:nvSpPr>
          <p:spPr>
            <a:xfrm>
              <a:off x="9750856" y="3814331"/>
              <a:ext cx="82550" cy="212090"/>
            </a:xfrm>
            <a:custGeom>
              <a:avLst/>
              <a:gdLst/>
              <a:ahLst/>
              <a:cxnLst/>
              <a:rect l="l" t="t" r="r" b="b"/>
              <a:pathLst>
                <a:path w="82550" h="212089">
                  <a:moveTo>
                    <a:pt x="82118" y="0"/>
                  </a:moveTo>
                  <a:lnTo>
                    <a:pt x="0" y="0"/>
                  </a:lnTo>
                  <a:lnTo>
                    <a:pt x="0" y="211848"/>
                  </a:lnTo>
                  <a:lnTo>
                    <a:pt x="82118" y="211848"/>
                  </a:lnTo>
                  <a:lnTo>
                    <a:pt x="82118" y="0"/>
                  </a:lnTo>
                  <a:close/>
                </a:path>
              </a:pathLst>
            </a:custGeom>
            <a:solidFill>
              <a:srgbClr val="414042"/>
            </a:solidFill>
          </p:spPr>
          <p:txBody>
            <a:bodyPr wrap="square" lIns="0" tIns="0" rIns="0" bIns="0" rtlCol="0"/>
            <a:lstStyle/>
            <a:p/>
          </p:txBody>
        </p:sp>
        <p:pic>
          <p:nvPicPr>
            <p:cNvPr id="475" name="object 475" descr=""/>
            <p:cNvPicPr/>
            <p:nvPr/>
          </p:nvPicPr>
          <p:blipFill>
            <a:blip r:embed="rId85" cstate="print"/>
            <a:stretch>
              <a:fillRect/>
            </a:stretch>
          </p:blipFill>
          <p:spPr>
            <a:xfrm>
              <a:off x="9661959" y="3964846"/>
              <a:ext cx="259981" cy="90487"/>
            </a:xfrm>
            <a:prstGeom prst="rect">
              <a:avLst/>
            </a:prstGeom>
          </p:spPr>
        </p:pic>
        <p:sp>
          <p:nvSpPr>
            <p:cNvPr id="476" name="object 476" descr=""/>
            <p:cNvSpPr/>
            <p:nvPr/>
          </p:nvSpPr>
          <p:spPr>
            <a:xfrm>
              <a:off x="557987" y="360019"/>
              <a:ext cx="480695" cy="265430"/>
            </a:xfrm>
            <a:custGeom>
              <a:avLst/>
              <a:gdLst/>
              <a:ahLst/>
              <a:cxnLst/>
              <a:rect l="l" t="t" r="r" b="b"/>
              <a:pathLst>
                <a:path w="480694"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14" y="6756"/>
                  </a:lnTo>
                  <a:lnTo>
                    <a:pt x="54254" y="25552"/>
                  </a:lnTo>
                  <a:lnTo>
                    <a:pt x="25565" y="54241"/>
                  </a:lnTo>
                  <a:lnTo>
                    <a:pt x="6756" y="90601"/>
                  </a:lnTo>
                  <a:lnTo>
                    <a:pt x="0" y="132486"/>
                  </a:lnTo>
                  <a:lnTo>
                    <a:pt x="6756" y="174358"/>
                  </a:lnTo>
                  <a:lnTo>
                    <a:pt x="25565" y="210731"/>
                  </a:lnTo>
                  <a:lnTo>
                    <a:pt x="54254" y="239420"/>
                  </a:lnTo>
                  <a:lnTo>
                    <a:pt x="90614"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005AAA"/>
            </a:solidFill>
          </p:spPr>
          <p:txBody>
            <a:bodyPr wrap="square" lIns="0" tIns="0" rIns="0" bIns="0" rtlCol="0"/>
            <a:lstStyle/>
            <a:p/>
          </p:txBody>
        </p:sp>
      </p:grpSp>
      <p:sp>
        <p:nvSpPr>
          <p:cNvPr id="477" name="object 477"/>
          <p:cNvSpPr txBox="1">
            <a:spLocks noGrp="1"/>
          </p:cNvSpPr>
          <p:nvPr>
            <p:ph type="title"/>
          </p:nvPr>
        </p:nvSpPr>
        <p:spPr>
          <a:xfrm>
            <a:off x="553147" y="279985"/>
            <a:ext cx="2160905" cy="371475"/>
          </a:xfrm>
          <a:prstGeom prst="rect"/>
        </p:spPr>
        <p:txBody>
          <a:bodyPr wrap="square" lIns="0" tIns="14604" rIns="0" bIns="0" rtlCol="0" vert="horz">
            <a:spAutoFit/>
          </a:bodyPr>
          <a:lstStyle/>
          <a:p>
            <a:pPr marL="38100">
              <a:lnSpc>
                <a:spcPct val="100000"/>
              </a:lnSpc>
              <a:spcBef>
                <a:spcPts val="114"/>
              </a:spcBef>
            </a:pPr>
            <a:r>
              <a:rPr dirty="0" baseline="5376" sz="2325" spc="-67">
                <a:solidFill>
                  <a:srgbClr val="FFFFFF"/>
                </a:solidFill>
              </a:rPr>
              <a:t>課目 </a:t>
            </a:r>
            <a:r>
              <a:rPr dirty="0" sz="2250" spc="-300">
                <a:solidFill>
                  <a:srgbClr val="005AAA"/>
                </a:solidFill>
                <a:latin typeface="Trebuchet MS"/>
                <a:cs typeface="Trebuchet MS"/>
              </a:rPr>
              <a:t>7</a:t>
            </a:r>
            <a:r>
              <a:rPr dirty="0" baseline="1792" sz="2325" spc="-157">
                <a:solidFill>
                  <a:srgbClr val="005AAA"/>
                </a:solidFill>
              </a:rPr>
              <a:t>：通過彎道與轉角</a:t>
            </a:r>
            <a:endParaRPr baseline="1792" sz="2325">
              <a:latin typeface="Trebuchet MS"/>
              <a:cs typeface="Trebuchet MS"/>
            </a:endParaRPr>
          </a:p>
        </p:txBody>
      </p:sp>
      <p:sp>
        <p:nvSpPr>
          <p:cNvPr id="478" name="object 478" descr=""/>
          <p:cNvSpPr txBox="1"/>
          <p:nvPr/>
        </p:nvSpPr>
        <p:spPr>
          <a:xfrm>
            <a:off x="1323356" y="672626"/>
            <a:ext cx="4075429"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標：根據彎道的情況決定行駛之位置及合適的速</a:t>
            </a:r>
            <a:r>
              <a:rPr dirty="0" sz="1250" spc="-50">
                <a:solidFill>
                  <a:srgbClr val="231F20"/>
                </a:solidFill>
                <a:latin typeface="SimSun"/>
                <a:cs typeface="SimSun"/>
              </a:rPr>
              <a:t>度</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grpSp>
        <p:nvGrpSpPr>
          <p:cNvPr id="479" name="object 479" descr=""/>
          <p:cNvGrpSpPr/>
          <p:nvPr/>
        </p:nvGrpSpPr>
        <p:grpSpPr>
          <a:xfrm>
            <a:off x="359994" y="708009"/>
            <a:ext cx="922019" cy="367030"/>
            <a:chOff x="359994" y="708009"/>
            <a:chExt cx="922019" cy="367030"/>
          </a:xfrm>
        </p:grpSpPr>
        <p:sp>
          <p:nvSpPr>
            <p:cNvPr id="480" name="object 480" descr=""/>
            <p:cNvSpPr/>
            <p:nvPr/>
          </p:nvSpPr>
          <p:spPr>
            <a:xfrm>
              <a:off x="359981" y="708012"/>
              <a:ext cx="922019" cy="367030"/>
            </a:xfrm>
            <a:custGeom>
              <a:avLst/>
              <a:gdLst/>
              <a:ahLst/>
              <a:cxnLst/>
              <a:rect l="l" t="t" r="r" b="b"/>
              <a:pathLst>
                <a:path w="922019" h="367030">
                  <a:moveTo>
                    <a:pt x="921435" y="183502"/>
                  </a:moveTo>
                  <a:lnTo>
                    <a:pt x="678065" y="0"/>
                  </a:lnTo>
                  <a:lnTo>
                    <a:pt x="678065" y="69913"/>
                  </a:lnTo>
                  <a:lnTo>
                    <a:pt x="0" y="69913"/>
                  </a:lnTo>
                  <a:lnTo>
                    <a:pt x="0" y="297116"/>
                  </a:lnTo>
                  <a:lnTo>
                    <a:pt x="678065" y="297116"/>
                  </a:lnTo>
                  <a:lnTo>
                    <a:pt x="678065" y="367004"/>
                  </a:lnTo>
                  <a:lnTo>
                    <a:pt x="921435" y="183502"/>
                  </a:lnTo>
                  <a:close/>
                </a:path>
              </a:pathLst>
            </a:custGeom>
            <a:solidFill>
              <a:srgbClr val="DADBDC"/>
            </a:solidFill>
          </p:spPr>
          <p:txBody>
            <a:bodyPr wrap="square" lIns="0" tIns="0" rIns="0" bIns="0" rtlCol="0"/>
            <a:lstStyle/>
            <a:p/>
          </p:txBody>
        </p:sp>
        <p:sp>
          <p:nvSpPr>
            <p:cNvPr id="481" name="object 481" descr=""/>
            <p:cNvSpPr/>
            <p:nvPr/>
          </p:nvSpPr>
          <p:spPr>
            <a:xfrm>
              <a:off x="359994" y="777925"/>
              <a:ext cx="678180" cy="227329"/>
            </a:xfrm>
            <a:custGeom>
              <a:avLst/>
              <a:gdLst/>
              <a:ahLst/>
              <a:cxnLst/>
              <a:rect l="l" t="t" r="r" b="b"/>
              <a:pathLst>
                <a:path w="678180" h="227330">
                  <a:moveTo>
                    <a:pt x="108178" y="0"/>
                  </a:moveTo>
                  <a:lnTo>
                    <a:pt x="177" y="0"/>
                  </a:lnTo>
                  <a:lnTo>
                    <a:pt x="0" y="800"/>
                  </a:lnTo>
                  <a:lnTo>
                    <a:pt x="0" y="227190"/>
                  </a:lnTo>
                  <a:lnTo>
                    <a:pt x="55727" y="227190"/>
                  </a:lnTo>
                  <a:lnTo>
                    <a:pt x="108178" y="0"/>
                  </a:lnTo>
                  <a:close/>
                </a:path>
                <a:path w="678180" h="227330">
                  <a:moveTo>
                    <a:pt x="298145" y="0"/>
                  </a:moveTo>
                  <a:lnTo>
                    <a:pt x="190144" y="0"/>
                  </a:lnTo>
                  <a:lnTo>
                    <a:pt x="137693" y="227190"/>
                  </a:lnTo>
                  <a:lnTo>
                    <a:pt x="159143" y="227190"/>
                  </a:lnTo>
                  <a:lnTo>
                    <a:pt x="245694" y="227190"/>
                  </a:lnTo>
                  <a:lnTo>
                    <a:pt x="298145" y="0"/>
                  </a:lnTo>
                  <a:close/>
                </a:path>
                <a:path w="678180" h="227330">
                  <a:moveTo>
                    <a:pt x="488099" y="0"/>
                  </a:moveTo>
                  <a:lnTo>
                    <a:pt x="380098" y="0"/>
                  </a:lnTo>
                  <a:lnTo>
                    <a:pt x="327647" y="227190"/>
                  </a:lnTo>
                  <a:lnTo>
                    <a:pt x="349097" y="227190"/>
                  </a:lnTo>
                  <a:lnTo>
                    <a:pt x="435648" y="227190"/>
                  </a:lnTo>
                  <a:lnTo>
                    <a:pt x="488099" y="0"/>
                  </a:lnTo>
                  <a:close/>
                </a:path>
                <a:path w="678180" h="227330">
                  <a:moveTo>
                    <a:pt x="678053" y="0"/>
                  </a:moveTo>
                  <a:lnTo>
                    <a:pt x="570064" y="0"/>
                  </a:lnTo>
                  <a:lnTo>
                    <a:pt x="517613" y="227190"/>
                  </a:lnTo>
                  <a:lnTo>
                    <a:pt x="539051" y="227190"/>
                  </a:lnTo>
                  <a:lnTo>
                    <a:pt x="625602" y="227190"/>
                  </a:lnTo>
                  <a:lnTo>
                    <a:pt x="678053" y="0"/>
                  </a:lnTo>
                  <a:close/>
                </a:path>
              </a:pathLst>
            </a:custGeom>
            <a:solidFill>
              <a:srgbClr val="00AEEF"/>
            </a:solidFill>
          </p:spPr>
          <p:txBody>
            <a:bodyPr wrap="square" lIns="0" tIns="0" rIns="0" bIns="0" rtlCol="0"/>
            <a:lstStyle/>
            <a:p/>
          </p:txBody>
        </p:sp>
      </p:grpSp>
      <p:sp>
        <p:nvSpPr>
          <p:cNvPr id="482" name="object 482" descr=""/>
          <p:cNvSpPr txBox="1"/>
          <p:nvPr/>
        </p:nvSpPr>
        <p:spPr>
          <a:xfrm>
            <a:off x="8753922" y="4589956"/>
            <a:ext cx="1187450" cy="356235"/>
          </a:xfrm>
          <a:prstGeom prst="rect">
            <a:avLst/>
          </a:prstGeom>
        </p:spPr>
        <p:txBody>
          <a:bodyPr wrap="square" lIns="0" tIns="31750" rIns="0" bIns="0" rtlCol="0" vert="horz">
            <a:spAutoFit/>
          </a:bodyPr>
          <a:lstStyle/>
          <a:p>
            <a:pPr algn="ctr" marL="108585">
              <a:lnSpc>
                <a:spcPct val="100000"/>
              </a:lnSpc>
              <a:spcBef>
                <a:spcPts val="250"/>
              </a:spcBef>
            </a:pPr>
            <a:r>
              <a:rPr dirty="0" sz="550" spc="-10">
                <a:solidFill>
                  <a:srgbClr val="231F20"/>
                </a:solidFill>
                <a:latin typeface="SimSun"/>
                <a:cs typeface="SimSun"/>
              </a:rPr>
              <a:t>〈左轉彎〉</a:t>
            </a:r>
            <a:endParaRPr sz="550">
              <a:latin typeface="SimSun"/>
              <a:cs typeface="SimSun"/>
            </a:endParaRPr>
          </a:p>
          <a:p>
            <a:pPr algn="ctr" marL="108585">
              <a:lnSpc>
                <a:spcPct val="100000"/>
              </a:lnSpc>
              <a:spcBef>
                <a:spcPts val="155"/>
              </a:spcBef>
            </a:pPr>
            <a:r>
              <a:rPr dirty="0" sz="550" spc="-5">
                <a:solidFill>
                  <a:srgbClr val="231F20"/>
                </a:solidFill>
                <a:latin typeface="SimSun"/>
                <a:cs typeface="SimSun"/>
              </a:rPr>
              <a:t>轉彎時應利用照後鏡進行安全確認</a:t>
            </a:r>
            <a:endParaRPr sz="550">
              <a:latin typeface="SimSun"/>
              <a:cs typeface="SimSun"/>
            </a:endParaRPr>
          </a:p>
          <a:p>
            <a:pPr marL="12700">
              <a:lnSpc>
                <a:spcPct val="100000"/>
              </a:lnSpc>
              <a:spcBef>
                <a:spcPts val="375"/>
              </a:spcBef>
            </a:pPr>
            <a:r>
              <a:rPr dirty="0" sz="500" spc="-80">
                <a:solidFill>
                  <a:srgbClr val="231F20"/>
                </a:solidFill>
                <a:latin typeface="SimSun"/>
                <a:cs typeface="SimSun"/>
              </a:rPr>
              <a:t>圖 </a:t>
            </a:r>
            <a:r>
              <a:rPr dirty="0" sz="500" spc="-20">
                <a:solidFill>
                  <a:srgbClr val="231F20"/>
                </a:solidFill>
                <a:latin typeface="Trebuchet MS"/>
                <a:cs typeface="Trebuchet MS"/>
              </a:rPr>
              <a:t>1.7.4</a:t>
            </a:r>
            <a:endParaRPr sz="500">
              <a:latin typeface="Trebuchet MS"/>
              <a:cs typeface="Trebuchet MS"/>
            </a:endParaRPr>
          </a:p>
        </p:txBody>
      </p:sp>
      <p:sp>
        <p:nvSpPr>
          <p:cNvPr id="483" name="object 483"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42</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484" name="object 484"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43</a:t>
            </a:r>
            <a:endParaRPr sz="800">
              <a:latin typeface="Times New Roman"/>
              <a:cs typeface="Times New Roman"/>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sp>
          <p:nvSpPr>
            <p:cNvPr id="59" name="object 59" descr=""/>
            <p:cNvSpPr/>
            <p:nvPr/>
          </p:nvSpPr>
          <p:spPr>
            <a:xfrm>
              <a:off x="1349999" y="4756508"/>
              <a:ext cx="0" cy="207010"/>
            </a:xfrm>
            <a:custGeom>
              <a:avLst/>
              <a:gdLst/>
              <a:ahLst/>
              <a:cxnLst/>
              <a:rect l="l" t="t" r="r" b="b"/>
              <a:pathLst>
                <a:path w="0" h="207010">
                  <a:moveTo>
                    <a:pt x="0" y="206997"/>
                  </a:moveTo>
                  <a:lnTo>
                    <a:pt x="0" y="0"/>
                  </a:lnTo>
                </a:path>
              </a:pathLst>
            </a:custGeom>
            <a:ln w="9004">
              <a:solidFill>
                <a:srgbClr val="FFFFFF"/>
              </a:solidFill>
            </a:ln>
          </p:spPr>
          <p:txBody>
            <a:bodyPr wrap="square" lIns="0" tIns="0" rIns="0" bIns="0" rtlCol="0"/>
            <a:lstStyle/>
            <a:p/>
          </p:txBody>
        </p:sp>
        <p:sp>
          <p:nvSpPr>
            <p:cNvPr id="60" name="object 60" descr=""/>
            <p:cNvSpPr/>
            <p:nvPr/>
          </p:nvSpPr>
          <p:spPr>
            <a:xfrm>
              <a:off x="557999" y="49725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61" name="object 61" descr=""/>
            <p:cNvSpPr/>
            <p:nvPr/>
          </p:nvSpPr>
          <p:spPr>
            <a:xfrm>
              <a:off x="5777999" y="4756508"/>
              <a:ext cx="0" cy="207010"/>
            </a:xfrm>
            <a:custGeom>
              <a:avLst/>
              <a:gdLst/>
              <a:ahLst/>
              <a:cxnLst/>
              <a:rect l="l" t="t" r="r" b="b"/>
              <a:pathLst>
                <a:path w="0" h="207010">
                  <a:moveTo>
                    <a:pt x="0" y="206997"/>
                  </a:moveTo>
                  <a:lnTo>
                    <a:pt x="0" y="0"/>
                  </a:lnTo>
                </a:path>
              </a:pathLst>
            </a:custGeom>
            <a:ln w="9004">
              <a:solidFill>
                <a:srgbClr val="FFFFFF"/>
              </a:solidFill>
            </a:ln>
          </p:spPr>
          <p:txBody>
            <a:bodyPr wrap="square" lIns="0" tIns="0" rIns="0" bIns="0" rtlCol="0"/>
            <a:lstStyle/>
            <a:p/>
          </p:txBody>
        </p:sp>
        <p:sp>
          <p:nvSpPr>
            <p:cNvPr id="62" name="object 62" descr=""/>
            <p:cNvSpPr/>
            <p:nvPr/>
          </p:nvSpPr>
          <p:spPr>
            <a:xfrm>
              <a:off x="5777999"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63" name="object 63" descr=""/>
            <p:cNvSpPr/>
            <p:nvPr/>
          </p:nvSpPr>
          <p:spPr>
            <a:xfrm>
              <a:off x="2717999" y="4756508"/>
              <a:ext cx="0" cy="207010"/>
            </a:xfrm>
            <a:custGeom>
              <a:avLst/>
              <a:gdLst/>
              <a:ahLst/>
              <a:cxnLst/>
              <a:rect l="l" t="t" r="r" b="b"/>
              <a:pathLst>
                <a:path w="0" h="207010">
                  <a:moveTo>
                    <a:pt x="0" y="206997"/>
                  </a:moveTo>
                  <a:lnTo>
                    <a:pt x="0" y="0"/>
                  </a:lnTo>
                </a:path>
              </a:pathLst>
            </a:custGeom>
            <a:ln w="9004">
              <a:solidFill>
                <a:srgbClr val="FFFFFF"/>
              </a:solidFill>
            </a:ln>
          </p:spPr>
          <p:txBody>
            <a:bodyPr wrap="square" lIns="0" tIns="0" rIns="0" bIns="0" rtlCol="0"/>
            <a:lstStyle/>
            <a:p/>
          </p:txBody>
        </p:sp>
        <p:sp>
          <p:nvSpPr>
            <p:cNvPr id="64" name="object 64" descr=""/>
            <p:cNvSpPr/>
            <p:nvPr/>
          </p:nvSpPr>
          <p:spPr>
            <a:xfrm>
              <a:off x="1349999"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65" name="object 65" descr=""/>
            <p:cNvSpPr/>
            <p:nvPr/>
          </p:nvSpPr>
          <p:spPr>
            <a:xfrm>
              <a:off x="2717999" y="4972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grpSp>
      <p:sp>
        <p:nvSpPr>
          <p:cNvPr id="66" name="object 66" descr=""/>
          <p:cNvSpPr txBox="1"/>
          <p:nvPr/>
        </p:nvSpPr>
        <p:spPr>
          <a:xfrm>
            <a:off x="5920376" y="1536152"/>
            <a:ext cx="1232535" cy="274955"/>
          </a:xfrm>
          <a:prstGeom prst="rect">
            <a:avLst/>
          </a:prstGeom>
        </p:spPr>
        <p:txBody>
          <a:bodyPr wrap="square" lIns="0" tIns="0" rIns="0" bIns="0" rtlCol="0" vert="horz">
            <a:spAutoFit/>
          </a:bodyPr>
          <a:lstStyle/>
          <a:p>
            <a:pPr>
              <a:lnSpc>
                <a:spcPts val="1010"/>
              </a:lnSpc>
            </a:pPr>
            <a:r>
              <a:rPr dirty="0" sz="900" spc="50">
                <a:solidFill>
                  <a:srgbClr val="231F20"/>
                </a:solidFill>
                <a:latin typeface="華康標楷體"/>
                <a:cs typeface="華康標楷體"/>
              </a:rPr>
              <a:t>轉彎時視線死角的空間</a:t>
            </a:r>
            <a:endParaRPr sz="900">
              <a:latin typeface="華康標楷體"/>
              <a:cs typeface="華康標楷體"/>
            </a:endParaRPr>
          </a:p>
          <a:p>
            <a:pPr>
              <a:lnSpc>
                <a:spcPct val="100000"/>
              </a:lnSpc>
              <a:spcBef>
                <a:spcPts val="25"/>
              </a:spcBef>
            </a:pPr>
            <a:r>
              <a:rPr dirty="0" sz="900">
                <a:solidFill>
                  <a:srgbClr val="231F20"/>
                </a:solidFill>
                <a:latin typeface="華康標楷體"/>
                <a:cs typeface="華康標楷體"/>
              </a:rPr>
              <a:t>範圍</a:t>
            </a:r>
            <a:r>
              <a:rPr dirty="0" sz="900" spc="-10">
                <a:solidFill>
                  <a:srgbClr val="231F20"/>
                </a:solidFill>
                <a:latin typeface="華康標楷體"/>
                <a:cs typeface="華康標楷體"/>
              </a:rPr>
              <a:t>（</a:t>
            </a:r>
            <a:r>
              <a:rPr dirty="0" sz="900" spc="-70">
                <a:solidFill>
                  <a:srgbClr val="231F20"/>
                </a:solidFill>
                <a:latin typeface="華康標楷體"/>
                <a:cs typeface="華康標楷體"/>
              </a:rPr>
              <a:t>圖 </a:t>
            </a:r>
            <a:r>
              <a:rPr dirty="0" sz="900" spc="-105">
                <a:solidFill>
                  <a:srgbClr val="231F20"/>
                </a:solidFill>
                <a:latin typeface="Trebuchet MS"/>
                <a:cs typeface="Trebuchet MS"/>
              </a:rPr>
              <a:t>1.7.6</a:t>
            </a:r>
            <a:r>
              <a:rPr dirty="0" sz="900" spc="-105">
                <a:solidFill>
                  <a:srgbClr val="231F20"/>
                </a:solidFill>
                <a:latin typeface="華康標楷體"/>
                <a:cs typeface="華康標楷體"/>
              </a:rPr>
              <a:t>）</a:t>
            </a:r>
            <a:r>
              <a:rPr dirty="0" sz="900" spc="-360">
                <a:solidFill>
                  <a:srgbClr val="231F20"/>
                </a:solidFill>
                <a:latin typeface="華康標楷體"/>
                <a:cs typeface="華康標楷體"/>
              </a:rPr>
              <a:t>。</a:t>
            </a:r>
            <a:endParaRPr sz="900">
              <a:latin typeface="華康標楷體"/>
              <a:cs typeface="華康標楷體"/>
            </a:endParaRPr>
          </a:p>
        </p:txBody>
      </p:sp>
      <p:grpSp>
        <p:nvGrpSpPr>
          <p:cNvPr id="67" name="object 67" descr=""/>
          <p:cNvGrpSpPr/>
          <p:nvPr/>
        </p:nvGrpSpPr>
        <p:grpSpPr>
          <a:xfrm>
            <a:off x="5868073" y="1476044"/>
            <a:ext cx="1341755" cy="1981200"/>
            <a:chOff x="5868073" y="1476044"/>
            <a:chExt cx="1341755" cy="1981200"/>
          </a:xfrm>
        </p:grpSpPr>
        <p:sp>
          <p:nvSpPr>
            <p:cNvPr id="68" name="object 68" descr=""/>
            <p:cNvSpPr/>
            <p:nvPr/>
          </p:nvSpPr>
          <p:spPr>
            <a:xfrm>
              <a:off x="5868073" y="1476044"/>
              <a:ext cx="1341755" cy="1981200"/>
            </a:xfrm>
            <a:custGeom>
              <a:avLst/>
              <a:gdLst/>
              <a:ahLst/>
              <a:cxnLst/>
              <a:rect l="l" t="t" r="r" b="b"/>
              <a:pathLst>
                <a:path w="1341754" h="1981200">
                  <a:moveTo>
                    <a:pt x="1341272" y="0"/>
                  </a:moveTo>
                  <a:lnTo>
                    <a:pt x="0" y="0"/>
                  </a:lnTo>
                  <a:lnTo>
                    <a:pt x="0" y="1981187"/>
                  </a:lnTo>
                  <a:lnTo>
                    <a:pt x="1341272" y="1981187"/>
                  </a:lnTo>
                  <a:lnTo>
                    <a:pt x="1341272" y="0"/>
                  </a:lnTo>
                  <a:close/>
                </a:path>
              </a:pathLst>
            </a:custGeom>
            <a:solidFill>
              <a:srgbClr val="FFFFFF"/>
            </a:solidFill>
          </p:spPr>
          <p:txBody>
            <a:bodyPr wrap="square" lIns="0" tIns="0" rIns="0" bIns="0" rtlCol="0"/>
            <a:lstStyle/>
            <a:p/>
          </p:txBody>
        </p:sp>
        <p:pic>
          <p:nvPicPr>
            <p:cNvPr id="69" name="object 69" descr=""/>
            <p:cNvPicPr/>
            <p:nvPr/>
          </p:nvPicPr>
          <p:blipFill>
            <a:blip r:embed="rId18" cstate="print"/>
            <a:stretch>
              <a:fillRect/>
            </a:stretch>
          </p:blipFill>
          <p:spPr>
            <a:xfrm>
              <a:off x="6291237" y="2166874"/>
              <a:ext cx="541464" cy="725525"/>
            </a:xfrm>
            <a:prstGeom prst="rect">
              <a:avLst/>
            </a:prstGeom>
          </p:spPr>
        </p:pic>
        <p:pic>
          <p:nvPicPr>
            <p:cNvPr id="70" name="object 70" descr=""/>
            <p:cNvPicPr/>
            <p:nvPr/>
          </p:nvPicPr>
          <p:blipFill>
            <a:blip r:embed="rId19" cstate="print"/>
            <a:stretch>
              <a:fillRect/>
            </a:stretch>
          </p:blipFill>
          <p:spPr>
            <a:xfrm>
              <a:off x="6812824" y="2222949"/>
              <a:ext cx="171475" cy="171462"/>
            </a:xfrm>
            <a:prstGeom prst="rect">
              <a:avLst/>
            </a:prstGeom>
          </p:spPr>
        </p:pic>
        <p:pic>
          <p:nvPicPr>
            <p:cNvPr id="71" name="object 71" descr=""/>
            <p:cNvPicPr/>
            <p:nvPr/>
          </p:nvPicPr>
          <p:blipFill>
            <a:blip r:embed="rId20" cstate="print"/>
            <a:stretch>
              <a:fillRect/>
            </a:stretch>
          </p:blipFill>
          <p:spPr>
            <a:xfrm>
              <a:off x="6542066" y="2233465"/>
              <a:ext cx="171475" cy="171462"/>
            </a:xfrm>
            <a:prstGeom prst="rect">
              <a:avLst/>
            </a:prstGeom>
          </p:spPr>
        </p:pic>
        <p:pic>
          <p:nvPicPr>
            <p:cNvPr id="72" name="object 72" descr=""/>
            <p:cNvPicPr/>
            <p:nvPr/>
          </p:nvPicPr>
          <p:blipFill>
            <a:blip r:embed="rId21" cstate="print"/>
            <a:stretch>
              <a:fillRect/>
            </a:stretch>
          </p:blipFill>
          <p:spPr>
            <a:xfrm>
              <a:off x="6289708" y="2375415"/>
              <a:ext cx="171475" cy="171462"/>
            </a:xfrm>
            <a:prstGeom prst="rect">
              <a:avLst/>
            </a:prstGeom>
          </p:spPr>
        </p:pic>
        <p:pic>
          <p:nvPicPr>
            <p:cNvPr id="73" name="object 73" descr=""/>
            <p:cNvPicPr/>
            <p:nvPr/>
          </p:nvPicPr>
          <p:blipFill>
            <a:blip r:embed="rId22" cstate="print"/>
            <a:stretch>
              <a:fillRect/>
            </a:stretch>
          </p:blipFill>
          <p:spPr>
            <a:xfrm>
              <a:off x="6279192" y="3150889"/>
              <a:ext cx="171475" cy="171475"/>
            </a:xfrm>
            <a:prstGeom prst="rect">
              <a:avLst/>
            </a:prstGeom>
          </p:spPr>
        </p:pic>
        <p:pic>
          <p:nvPicPr>
            <p:cNvPr id="74" name="object 74" descr=""/>
            <p:cNvPicPr/>
            <p:nvPr/>
          </p:nvPicPr>
          <p:blipFill>
            <a:blip r:embed="rId23" cstate="print"/>
            <a:stretch>
              <a:fillRect/>
            </a:stretch>
          </p:blipFill>
          <p:spPr>
            <a:xfrm>
              <a:off x="6279192" y="2817043"/>
              <a:ext cx="171475" cy="171475"/>
            </a:xfrm>
            <a:prstGeom prst="rect">
              <a:avLst/>
            </a:prstGeom>
          </p:spPr>
        </p:pic>
        <p:sp>
          <p:nvSpPr>
            <p:cNvPr id="75" name="object 75" descr=""/>
            <p:cNvSpPr/>
            <p:nvPr/>
          </p:nvSpPr>
          <p:spPr>
            <a:xfrm>
              <a:off x="6453403" y="2436863"/>
              <a:ext cx="756285" cy="1020444"/>
            </a:xfrm>
            <a:custGeom>
              <a:avLst/>
              <a:gdLst/>
              <a:ahLst/>
              <a:cxnLst/>
              <a:rect l="l" t="t" r="r" b="b"/>
              <a:pathLst>
                <a:path w="756284" h="1020445">
                  <a:moveTo>
                    <a:pt x="10502" y="1009497"/>
                  </a:moveTo>
                  <a:lnTo>
                    <a:pt x="0" y="1009497"/>
                  </a:lnTo>
                  <a:lnTo>
                    <a:pt x="0" y="1020368"/>
                  </a:lnTo>
                  <a:lnTo>
                    <a:pt x="10502" y="1020368"/>
                  </a:lnTo>
                  <a:lnTo>
                    <a:pt x="10502" y="1009497"/>
                  </a:lnTo>
                  <a:close/>
                </a:path>
                <a:path w="756284" h="1020445">
                  <a:moveTo>
                    <a:pt x="10502" y="956665"/>
                  </a:moveTo>
                  <a:lnTo>
                    <a:pt x="0" y="956665"/>
                  </a:lnTo>
                  <a:lnTo>
                    <a:pt x="0" y="983081"/>
                  </a:lnTo>
                  <a:lnTo>
                    <a:pt x="10502" y="983081"/>
                  </a:lnTo>
                  <a:lnTo>
                    <a:pt x="10502" y="956665"/>
                  </a:lnTo>
                  <a:close/>
                </a:path>
                <a:path w="756284" h="1020445">
                  <a:moveTo>
                    <a:pt x="10502" y="903820"/>
                  </a:moveTo>
                  <a:lnTo>
                    <a:pt x="0" y="903820"/>
                  </a:lnTo>
                  <a:lnTo>
                    <a:pt x="0" y="930236"/>
                  </a:lnTo>
                  <a:lnTo>
                    <a:pt x="10502" y="930236"/>
                  </a:lnTo>
                  <a:lnTo>
                    <a:pt x="10502" y="903820"/>
                  </a:lnTo>
                  <a:close/>
                </a:path>
                <a:path w="756284" h="1020445">
                  <a:moveTo>
                    <a:pt x="10502" y="850963"/>
                  </a:moveTo>
                  <a:lnTo>
                    <a:pt x="0" y="850963"/>
                  </a:lnTo>
                  <a:lnTo>
                    <a:pt x="0" y="877379"/>
                  </a:lnTo>
                  <a:lnTo>
                    <a:pt x="10502" y="877379"/>
                  </a:lnTo>
                  <a:lnTo>
                    <a:pt x="10502" y="850963"/>
                  </a:lnTo>
                  <a:close/>
                </a:path>
                <a:path w="756284" h="1020445">
                  <a:moveTo>
                    <a:pt x="10502" y="798118"/>
                  </a:moveTo>
                  <a:lnTo>
                    <a:pt x="0" y="798118"/>
                  </a:lnTo>
                  <a:lnTo>
                    <a:pt x="0" y="824534"/>
                  </a:lnTo>
                  <a:lnTo>
                    <a:pt x="10502" y="824534"/>
                  </a:lnTo>
                  <a:lnTo>
                    <a:pt x="10502" y="798118"/>
                  </a:lnTo>
                  <a:close/>
                </a:path>
                <a:path w="756284" h="1020445">
                  <a:moveTo>
                    <a:pt x="10502" y="745248"/>
                  </a:moveTo>
                  <a:lnTo>
                    <a:pt x="0" y="745248"/>
                  </a:lnTo>
                  <a:lnTo>
                    <a:pt x="0" y="771677"/>
                  </a:lnTo>
                  <a:lnTo>
                    <a:pt x="10502" y="771677"/>
                  </a:lnTo>
                  <a:lnTo>
                    <a:pt x="10502" y="745248"/>
                  </a:lnTo>
                  <a:close/>
                </a:path>
                <a:path w="756284" h="1020445">
                  <a:moveTo>
                    <a:pt x="10502" y="692404"/>
                  </a:moveTo>
                  <a:lnTo>
                    <a:pt x="0" y="692404"/>
                  </a:lnTo>
                  <a:lnTo>
                    <a:pt x="0" y="718832"/>
                  </a:lnTo>
                  <a:lnTo>
                    <a:pt x="10502" y="718832"/>
                  </a:lnTo>
                  <a:lnTo>
                    <a:pt x="10502" y="692404"/>
                  </a:lnTo>
                  <a:close/>
                </a:path>
                <a:path w="756284" h="1020445">
                  <a:moveTo>
                    <a:pt x="10502" y="639546"/>
                  </a:moveTo>
                  <a:lnTo>
                    <a:pt x="0" y="639546"/>
                  </a:lnTo>
                  <a:lnTo>
                    <a:pt x="0" y="665975"/>
                  </a:lnTo>
                  <a:lnTo>
                    <a:pt x="10502" y="665975"/>
                  </a:lnTo>
                  <a:lnTo>
                    <a:pt x="10502" y="639546"/>
                  </a:lnTo>
                  <a:close/>
                </a:path>
                <a:path w="756284" h="1020445">
                  <a:moveTo>
                    <a:pt x="10502" y="586701"/>
                  </a:moveTo>
                  <a:lnTo>
                    <a:pt x="0" y="586701"/>
                  </a:lnTo>
                  <a:lnTo>
                    <a:pt x="0" y="613130"/>
                  </a:lnTo>
                  <a:lnTo>
                    <a:pt x="10502" y="613130"/>
                  </a:lnTo>
                  <a:lnTo>
                    <a:pt x="10502" y="586701"/>
                  </a:lnTo>
                  <a:close/>
                </a:path>
                <a:path w="756284" h="1020445">
                  <a:moveTo>
                    <a:pt x="10502" y="533857"/>
                  </a:moveTo>
                  <a:lnTo>
                    <a:pt x="0" y="533857"/>
                  </a:lnTo>
                  <a:lnTo>
                    <a:pt x="0" y="560273"/>
                  </a:lnTo>
                  <a:lnTo>
                    <a:pt x="10502" y="560273"/>
                  </a:lnTo>
                  <a:lnTo>
                    <a:pt x="10502" y="533857"/>
                  </a:lnTo>
                  <a:close/>
                </a:path>
                <a:path w="756284" h="1020445">
                  <a:moveTo>
                    <a:pt x="10502" y="481012"/>
                  </a:moveTo>
                  <a:lnTo>
                    <a:pt x="0" y="481012"/>
                  </a:lnTo>
                  <a:lnTo>
                    <a:pt x="0" y="507428"/>
                  </a:lnTo>
                  <a:lnTo>
                    <a:pt x="10502" y="507428"/>
                  </a:lnTo>
                  <a:lnTo>
                    <a:pt x="10502" y="481012"/>
                  </a:lnTo>
                  <a:close/>
                </a:path>
                <a:path w="756284" h="1020445">
                  <a:moveTo>
                    <a:pt x="10502" y="428167"/>
                  </a:moveTo>
                  <a:lnTo>
                    <a:pt x="0" y="428167"/>
                  </a:lnTo>
                  <a:lnTo>
                    <a:pt x="0" y="454583"/>
                  </a:lnTo>
                  <a:lnTo>
                    <a:pt x="10502" y="454583"/>
                  </a:lnTo>
                  <a:lnTo>
                    <a:pt x="10502" y="428167"/>
                  </a:lnTo>
                  <a:close/>
                </a:path>
                <a:path w="756284" h="1020445">
                  <a:moveTo>
                    <a:pt x="10502" y="375310"/>
                  </a:moveTo>
                  <a:lnTo>
                    <a:pt x="0" y="375310"/>
                  </a:lnTo>
                  <a:lnTo>
                    <a:pt x="0" y="401726"/>
                  </a:lnTo>
                  <a:lnTo>
                    <a:pt x="10502" y="401726"/>
                  </a:lnTo>
                  <a:lnTo>
                    <a:pt x="10502" y="375310"/>
                  </a:lnTo>
                  <a:close/>
                </a:path>
                <a:path w="756284" h="1020445">
                  <a:moveTo>
                    <a:pt x="10502" y="322453"/>
                  </a:moveTo>
                  <a:lnTo>
                    <a:pt x="0" y="322453"/>
                  </a:lnTo>
                  <a:lnTo>
                    <a:pt x="0" y="348881"/>
                  </a:lnTo>
                  <a:lnTo>
                    <a:pt x="10502" y="348881"/>
                  </a:lnTo>
                  <a:lnTo>
                    <a:pt x="10502" y="322453"/>
                  </a:lnTo>
                  <a:close/>
                </a:path>
                <a:path w="756284" h="1020445">
                  <a:moveTo>
                    <a:pt x="10502" y="269595"/>
                  </a:moveTo>
                  <a:lnTo>
                    <a:pt x="0" y="269595"/>
                  </a:lnTo>
                  <a:lnTo>
                    <a:pt x="0" y="296024"/>
                  </a:lnTo>
                  <a:lnTo>
                    <a:pt x="10502" y="296024"/>
                  </a:lnTo>
                  <a:lnTo>
                    <a:pt x="10502" y="269595"/>
                  </a:lnTo>
                  <a:close/>
                </a:path>
                <a:path w="756284" h="1020445">
                  <a:moveTo>
                    <a:pt x="10502" y="216750"/>
                  </a:moveTo>
                  <a:lnTo>
                    <a:pt x="0" y="216750"/>
                  </a:lnTo>
                  <a:lnTo>
                    <a:pt x="0" y="243179"/>
                  </a:lnTo>
                  <a:lnTo>
                    <a:pt x="10502" y="243179"/>
                  </a:lnTo>
                  <a:lnTo>
                    <a:pt x="10502" y="216750"/>
                  </a:lnTo>
                  <a:close/>
                </a:path>
                <a:path w="756284" h="1020445">
                  <a:moveTo>
                    <a:pt x="10883" y="164261"/>
                  </a:moveTo>
                  <a:lnTo>
                    <a:pt x="393" y="163563"/>
                  </a:lnTo>
                  <a:lnTo>
                    <a:pt x="127" y="167462"/>
                  </a:lnTo>
                  <a:lnTo>
                    <a:pt x="0" y="190322"/>
                  </a:lnTo>
                  <a:lnTo>
                    <a:pt x="10515" y="190322"/>
                  </a:lnTo>
                  <a:lnTo>
                    <a:pt x="10642" y="167919"/>
                  </a:lnTo>
                  <a:lnTo>
                    <a:pt x="10883" y="164261"/>
                  </a:lnTo>
                  <a:close/>
                </a:path>
                <a:path w="756284" h="1020445">
                  <a:moveTo>
                    <a:pt x="22136" y="114541"/>
                  </a:moveTo>
                  <a:lnTo>
                    <a:pt x="4305" y="136639"/>
                  </a:lnTo>
                  <a:lnTo>
                    <a:pt x="14566" y="138963"/>
                  </a:lnTo>
                  <a:lnTo>
                    <a:pt x="16090" y="132765"/>
                  </a:lnTo>
                  <a:lnTo>
                    <a:pt x="17868" y="126606"/>
                  </a:lnTo>
                  <a:lnTo>
                    <a:pt x="19875" y="120523"/>
                  </a:lnTo>
                  <a:lnTo>
                    <a:pt x="22136" y="114541"/>
                  </a:lnTo>
                  <a:close/>
                </a:path>
                <a:path w="756284" h="1020445">
                  <a:moveTo>
                    <a:pt x="48094" y="70662"/>
                  </a:moveTo>
                  <a:lnTo>
                    <a:pt x="39979" y="63982"/>
                  </a:lnTo>
                  <a:lnTo>
                    <a:pt x="35750" y="69316"/>
                  </a:lnTo>
                  <a:lnTo>
                    <a:pt x="31737" y="74815"/>
                  </a:lnTo>
                  <a:lnTo>
                    <a:pt x="27927" y="80467"/>
                  </a:lnTo>
                  <a:lnTo>
                    <a:pt x="24358" y="86245"/>
                  </a:lnTo>
                  <a:lnTo>
                    <a:pt x="33401" y="91605"/>
                  </a:lnTo>
                  <a:lnTo>
                    <a:pt x="36753" y="86182"/>
                  </a:lnTo>
                  <a:lnTo>
                    <a:pt x="40335" y="80860"/>
                  </a:lnTo>
                  <a:lnTo>
                    <a:pt x="44119" y="75692"/>
                  </a:lnTo>
                  <a:lnTo>
                    <a:pt x="48094" y="70662"/>
                  </a:lnTo>
                  <a:close/>
                </a:path>
                <a:path w="756284" h="1020445">
                  <a:moveTo>
                    <a:pt x="52578" y="1010716"/>
                  </a:moveTo>
                  <a:lnTo>
                    <a:pt x="42062" y="1010716"/>
                  </a:lnTo>
                  <a:lnTo>
                    <a:pt x="42062" y="1020368"/>
                  </a:lnTo>
                  <a:lnTo>
                    <a:pt x="52578" y="1020368"/>
                  </a:lnTo>
                  <a:lnTo>
                    <a:pt x="52578" y="1010716"/>
                  </a:lnTo>
                  <a:close/>
                </a:path>
                <a:path w="756284" h="1020445">
                  <a:moveTo>
                    <a:pt x="52578" y="958380"/>
                  </a:moveTo>
                  <a:lnTo>
                    <a:pt x="42062" y="958380"/>
                  </a:lnTo>
                  <a:lnTo>
                    <a:pt x="42062" y="984554"/>
                  </a:lnTo>
                  <a:lnTo>
                    <a:pt x="52578" y="984554"/>
                  </a:lnTo>
                  <a:lnTo>
                    <a:pt x="52578" y="958380"/>
                  </a:lnTo>
                  <a:close/>
                </a:path>
                <a:path w="756284" h="1020445">
                  <a:moveTo>
                    <a:pt x="52578" y="906043"/>
                  </a:moveTo>
                  <a:lnTo>
                    <a:pt x="42062" y="906043"/>
                  </a:lnTo>
                  <a:lnTo>
                    <a:pt x="42062" y="932218"/>
                  </a:lnTo>
                  <a:lnTo>
                    <a:pt x="52578" y="932218"/>
                  </a:lnTo>
                  <a:lnTo>
                    <a:pt x="52578" y="906043"/>
                  </a:lnTo>
                  <a:close/>
                </a:path>
                <a:path w="756284" h="1020445">
                  <a:moveTo>
                    <a:pt x="52578" y="853706"/>
                  </a:moveTo>
                  <a:lnTo>
                    <a:pt x="42062" y="853706"/>
                  </a:lnTo>
                  <a:lnTo>
                    <a:pt x="42062" y="879881"/>
                  </a:lnTo>
                  <a:lnTo>
                    <a:pt x="52578" y="879881"/>
                  </a:lnTo>
                  <a:lnTo>
                    <a:pt x="52578" y="853706"/>
                  </a:lnTo>
                  <a:close/>
                </a:path>
                <a:path w="756284" h="1020445">
                  <a:moveTo>
                    <a:pt x="52578" y="801382"/>
                  </a:moveTo>
                  <a:lnTo>
                    <a:pt x="42062" y="801382"/>
                  </a:lnTo>
                  <a:lnTo>
                    <a:pt x="42062" y="827557"/>
                  </a:lnTo>
                  <a:lnTo>
                    <a:pt x="52578" y="827557"/>
                  </a:lnTo>
                  <a:lnTo>
                    <a:pt x="52578" y="801382"/>
                  </a:lnTo>
                  <a:close/>
                </a:path>
                <a:path w="756284" h="1020445">
                  <a:moveTo>
                    <a:pt x="52578" y="749046"/>
                  </a:moveTo>
                  <a:lnTo>
                    <a:pt x="42062" y="749046"/>
                  </a:lnTo>
                  <a:lnTo>
                    <a:pt x="42062" y="775220"/>
                  </a:lnTo>
                  <a:lnTo>
                    <a:pt x="52578" y="775220"/>
                  </a:lnTo>
                  <a:lnTo>
                    <a:pt x="52578" y="749046"/>
                  </a:lnTo>
                  <a:close/>
                </a:path>
                <a:path w="756284" h="1020445">
                  <a:moveTo>
                    <a:pt x="52578" y="696709"/>
                  </a:moveTo>
                  <a:lnTo>
                    <a:pt x="42062" y="696709"/>
                  </a:lnTo>
                  <a:lnTo>
                    <a:pt x="42062" y="722884"/>
                  </a:lnTo>
                  <a:lnTo>
                    <a:pt x="52578" y="722884"/>
                  </a:lnTo>
                  <a:lnTo>
                    <a:pt x="52578" y="696709"/>
                  </a:lnTo>
                  <a:close/>
                </a:path>
                <a:path w="756284" h="1020445">
                  <a:moveTo>
                    <a:pt x="52578" y="644385"/>
                  </a:moveTo>
                  <a:lnTo>
                    <a:pt x="42062" y="644385"/>
                  </a:lnTo>
                  <a:lnTo>
                    <a:pt x="42062" y="670560"/>
                  </a:lnTo>
                  <a:lnTo>
                    <a:pt x="52578" y="670560"/>
                  </a:lnTo>
                  <a:lnTo>
                    <a:pt x="52578" y="644385"/>
                  </a:lnTo>
                  <a:close/>
                </a:path>
                <a:path w="756284" h="1020445">
                  <a:moveTo>
                    <a:pt x="52578" y="592048"/>
                  </a:moveTo>
                  <a:lnTo>
                    <a:pt x="42062" y="592048"/>
                  </a:lnTo>
                  <a:lnTo>
                    <a:pt x="42062" y="618223"/>
                  </a:lnTo>
                  <a:lnTo>
                    <a:pt x="52578" y="618223"/>
                  </a:lnTo>
                  <a:lnTo>
                    <a:pt x="52578" y="592048"/>
                  </a:lnTo>
                  <a:close/>
                </a:path>
                <a:path w="756284" h="1020445">
                  <a:moveTo>
                    <a:pt x="52578" y="539711"/>
                  </a:moveTo>
                  <a:lnTo>
                    <a:pt x="42062" y="539711"/>
                  </a:lnTo>
                  <a:lnTo>
                    <a:pt x="42062" y="565886"/>
                  </a:lnTo>
                  <a:lnTo>
                    <a:pt x="52578" y="565886"/>
                  </a:lnTo>
                  <a:lnTo>
                    <a:pt x="52578" y="539711"/>
                  </a:lnTo>
                  <a:close/>
                </a:path>
                <a:path w="756284" h="1020445">
                  <a:moveTo>
                    <a:pt x="52578" y="487375"/>
                  </a:moveTo>
                  <a:lnTo>
                    <a:pt x="42062" y="487375"/>
                  </a:lnTo>
                  <a:lnTo>
                    <a:pt x="42062" y="513549"/>
                  </a:lnTo>
                  <a:lnTo>
                    <a:pt x="52578" y="513549"/>
                  </a:lnTo>
                  <a:lnTo>
                    <a:pt x="52578" y="487375"/>
                  </a:lnTo>
                  <a:close/>
                </a:path>
                <a:path w="756284" h="1020445">
                  <a:moveTo>
                    <a:pt x="52578" y="435051"/>
                  </a:moveTo>
                  <a:lnTo>
                    <a:pt x="42062" y="435051"/>
                  </a:lnTo>
                  <a:lnTo>
                    <a:pt x="42062" y="461213"/>
                  </a:lnTo>
                  <a:lnTo>
                    <a:pt x="52578" y="461213"/>
                  </a:lnTo>
                  <a:lnTo>
                    <a:pt x="52578" y="435051"/>
                  </a:lnTo>
                  <a:close/>
                </a:path>
                <a:path w="756284" h="1020445">
                  <a:moveTo>
                    <a:pt x="52578" y="382727"/>
                  </a:moveTo>
                  <a:lnTo>
                    <a:pt x="42062" y="382727"/>
                  </a:lnTo>
                  <a:lnTo>
                    <a:pt x="42062" y="408889"/>
                  </a:lnTo>
                  <a:lnTo>
                    <a:pt x="52578" y="408889"/>
                  </a:lnTo>
                  <a:lnTo>
                    <a:pt x="52578" y="382727"/>
                  </a:lnTo>
                  <a:close/>
                </a:path>
                <a:path w="756284" h="1020445">
                  <a:moveTo>
                    <a:pt x="52578" y="330390"/>
                  </a:moveTo>
                  <a:lnTo>
                    <a:pt x="42062" y="330390"/>
                  </a:lnTo>
                  <a:lnTo>
                    <a:pt x="42062" y="356552"/>
                  </a:lnTo>
                  <a:lnTo>
                    <a:pt x="52578" y="356552"/>
                  </a:lnTo>
                  <a:lnTo>
                    <a:pt x="52578" y="330390"/>
                  </a:lnTo>
                  <a:close/>
                </a:path>
                <a:path w="756284" h="1020445">
                  <a:moveTo>
                    <a:pt x="52578" y="278053"/>
                  </a:moveTo>
                  <a:lnTo>
                    <a:pt x="42062" y="278053"/>
                  </a:lnTo>
                  <a:lnTo>
                    <a:pt x="42062" y="304215"/>
                  </a:lnTo>
                  <a:lnTo>
                    <a:pt x="52578" y="304215"/>
                  </a:lnTo>
                  <a:lnTo>
                    <a:pt x="52578" y="278053"/>
                  </a:lnTo>
                  <a:close/>
                </a:path>
                <a:path w="756284" h="1020445">
                  <a:moveTo>
                    <a:pt x="52578" y="225729"/>
                  </a:moveTo>
                  <a:lnTo>
                    <a:pt x="42062" y="225729"/>
                  </a:lnTo>
                  <a:lnTo>
                    <a:pt x="42062" y="251891"/>
                  </a:lnTo>
                  <a:lnTo>
                    <a:pt x="52578" y="251891"/>
                  </a:lnTo>
                  <a:lnTo>
                    <a:pt x="52578" y="225729"/>
                  </a:lnTo>
                  <a:close/>
                </a:path>
                <a:path w="756284" h="1020445">
                  <a:moveTo>
                    <a:pt x="52590" y="173469"/>
                  </a:moveTo>
                  <a:lnTo>
                    <a:pt x="42075" y="173304"/>
                  </a:lnTo>
                  <a:lnTo>
                    <a:pt x="42062" y="199555"/>
                  </a:lnTo>
                  <a:lnTo>
                    <a:pt x="52578" y="199555"/>
                  </a:lnTo>
                  <a:lnTo>
                    <a:pt x="52590" y="173469"/>
                  </a:lnTo>
                  <a:close/>
                </a:path>
                <a:path w="756284" h="1020445">
                  <a:moveTo>
                    <a:pt x="63423" y="124853"/>
                  </a:moveTo>
                  <a:lnTo>
                    <a:pt x="45237" y="146304"/>
                  </a:lnTo>
                  <a:lnTo>
                    <a:pt x="55486" y="148602"/>
                  </a:lnTo>
                  <a:lnTo>
                    <a:pt x="57315" y="140436"/>
                  </a:lnTo>
                  <a:lnTo>
                    <a:pt x="59994" y="132448"/>
                  </a:lnTo>
                  <a:lnTo>
                    <a:pt x="63423" y="124853"/>
                  </a:lnTo>
                  <a:close/>
                </a:path>
                <a:path w="756284" h="1020445">
                  <a:moveTo>
                    <a:pt x="86194" y="36741"/>
                  </a:moveTo>
                  <a:lnTo>
                    <a:pt x="80492" y="27914"/>
                  </a:lnTo>
                  <a:lnTo>
                    <a:pt x="74841" y="31724"/>
                  </a:lnTo>
                  <a:lnTo>
                    <a:pt x="69342" y="35737"/>
                  </a:lnTo>
                  <a:lnTo>
                    <a:pt x="64008" y="39966"/>
                  </a:lnTo>
                  <a:lnTo>
                    <a:pt x="58839" y="44386"/>
                  </a:lnTo>
                  <a:lnTo>
                    <a:pt x="65836" y="52235"/>
                  </a:lnTo>
                  <a:lnTo>
                    <a:pt x="70688" y="48082"/>
                  </a:lnTo>
                  <a:lnTo>
                    <a:pt x="75704" y="44107"/>
                  </a:lnTo>
                  <a:lnTo>
                    <a:pt x="80886" y="40322"/>
                  </a:lnTo>
                  <a:lnTo>
                    <a:pt x="86194" y="36741"/>
                  </a:lnTo>
                  <a:close/>
                </a:path>
                <a:path w="756284" h="1020445">
                  <a:moveTo>
                    <a:pt x="92773" y="84556"/>
                  </a:moveTo>
                  <a:lnTo>
                    <a:pt x="85686" y="76784"/>
                  </a:lnTo>
                  <a:lnTo>
                    <a:pt x="80772" y="81495"/>
                  </a:lnTo>
                  <a:lnTo>
                    <a:pt x="76098" y="86448"/>
                  </a:lnTo>
                  <a:lnTo>
                    <a:pt x="71678" y="91630"/>
                  </a:lnTo>
                  <a:lnTo>
                    <a:pt x="67538" y="97015"/>
                  </a:lnTo>
                  <a:lnTo>
                    <a:pt x="76047" y="103212"/>
                  </a:lnTo>
                  <a:lnTo>
                    <a:pt x="80937" y="96469"/>
                  </a:lnTo>
                  <a:lnTo>
                    <a:pt x="86588" y="90195"/>
                  </a:lnTo>
                  <a:lnTo>
                    <a:pt x="92773" y="84556"/>
                  </a:lnTo>
                  <a:close/>
                </a:path>
                <a:path w="756284" h="1020445">
                  <a:moveTo>
                    <a:pt x="132829" y="16065"/>
                  </a:moveTo>
                  <a:lnTo>
                    <a:pt x="130124" y="5905"/>
                  </a:lnTo>
                  <a:lnTo>
                    <a:pt x="123583" y="7785"/>
                  </a:lnTo>
                  <a:lnTo>
                    <a:pt x="117106" y="9931"/>
                  </a:lnTo>
                  <a:lnTo>
                    <a:pt x="110718" y="12331"/>
                  </a:lnTo>
                  <a:lnTo>
                    <a:pt x="104444" y="14960"/>
                  </a:lnTo>
                  <a:lnTo>
                    <a:pt x="108699" y="24574"/>
                  </a:lnTo>
                  <a:lnTo>
                    <a:pt x="114604" y="22098"/>
                  </a:lnTo>
                  <a:lnTo>
                    <a:pt x="120611" y="19850"/>
                  </a:lnTo>
                  <a:lnTo>
                    <a:pt x="126682" y="17843"/>
                  </a:lnTo>
                  <a:lnTo>
                    <a:pt x="132829" y="16065"/>
                  </a:lnTo>
                  <a:close/>
                </a:path>
                <a:path w="756284" h="1020445">
                  <a:moveTo>
                    <a:pt x="135623" y="59143"/>
                  </a:moveTo>
                  <a:lnTo>
                    <a:pt x="132219" y="49212"/>
                  </a:lnTo>
                  <a:lnTo>
                    <a:pt x="125831" y="51587"/>
                  </a:lnTo>
                  <a:lnTo>
                    <a:pt x="119583" y="54279"/>
                  </a:lnTo>
                  <a:lnTo>
                    <a:pt x="113474" y="57302"/>
                  </a:lnTo>
                  <a:lnTo>
                    <a:pt x="107530" y="60617"/>
                  </a:lnTo>
                  <a:lnTo>
                    <a:pt x="112903" y="69646"/>
                  </a:lnTo>
                  <a:lnTo>
                    <a:pt x="120078" y="65392"/>
                  </a:lnTo>
                  <a:lnTo>
                    <a:pt x="127736" y="61849"/>
                  </a:lnTo>
                  <a:lnTo>
                    <a:pt x="135623" y="59143"/>
                  </a:lnTo>
                  <a:close/>
                </a:path>
                <a:path w="756284" h="1020445">
                  <a:moveTo>
                    <a:pt x="183807" y="0"/>
                  </a:moveTo>
                  <a:lnTo>
                    <a:pt x="169164" y="0"/>
                  </a:lnTo>
                  <a:lnTo>
                    <a:pt x="162941" y="317"/>
                  </a:lnTo>
                  <a:lnTo>
                    <a:pt x="156870" y="952"/>
                  </a:lnTo>
                  <a:lnTo>
                    <a:pt x="157975" y="11417"/>
                  </a:lnTo>
                  <a:lnTo>
                    <a:pt x="163677" y="10820"/>
                  </a:lnTo>
                  <a:lnTo>
                    <a:pt x="169519" y="10515"/>
                  </a:lnTo>
                  <a:lnTo>
                    <a:pt x="183807" y="10515"/>
                  </a:lnTo>
                  <a:lnTo>
                    <a:pt x="183807" y="0"/>
                  </a:lnTo>
                  <a:close/>
                </a:path>
                <a:path w="756284" h="1020445">
                  <a:moveTo>
                    <a:pt x="185496" y="42062"/>
                  </a:moveTo>
                  <a:lnTo>
                    <a:pt x="169773" y="42062"/>
                  </a:lnTo>
                  <a:lnTo>
                    <a:pt x="164185" y="42405"/>
                  </a:lnTo>
                  <a:lnTo>
                    <a:pt x="158711" y="43091"/>
                  </a:lnTo>
                  <a:lnTo>
                    <a:pt x="160007" y="53517"/>
                  </a:lnTo>
                  <a:lnTo>
                    <a:pt x="165061" y="52882"/>
                  </a:lnTo>
                  <a:lnTo>
                    <a:pt x="170205" y="52565"/>
                  </a:lnTo>
                  <a:lnTo>
                    <a:pt x="185496" y="52565"/>
                  </a:lnTo>
                  <a:lnTo>
                    <a:pt x="185496" y="42062"/>
                  </a:lnTo>
                  <a:close/>
                </a:path>
                <a:path w="756284" h="1020445">
                  <a:moveTo>
                    <a:pt x="236664" y="0"/>
                  </a:moveTo>
                  <a:lnTo>
                    <a:pt x="210235" y="0"/>
                  </a:lnTo>
                  <a:lnTo>
                    <a:pt x="210235" y="10515"/>
                  </a:lnTo>
                  <a:lnTo>
                    <a:pt x="236664" y="10515"/>
                  </a:lnTo>
                  <a:lnTo>
                    <a:pt x="236664" y="0"/>
                  </a:lnTo>
                  <a:close/>
                </a:path>
                <a:path w="756284" h="1020445">
                  <a:moveTo>
                    <a:pt x="237832" y="42049"/>
                  </a:moveTo>
                  <a:lnTo>
                    <a:pt x="211658" y="42049"/>
                  </a:lnTo>
                  <a:lnTo>
                    <a:pt x="211658" y="52565"/>
                  </a:lnTo>
                  <a:lnTo>
                    <a:pt x="237832" y="52565"/>
                  </a:lnTo>
                  <a:lnTo>
                    <a:pt x="237832" y="42049"/>
                  </a:lnTo>
                  <a:close/>
                </a:path>
                <a:path w="756284" h="1020445">
                  <a:moveTo>
                    <a:pt x="289509" y="0"/>
                  </a:moveTo>
                  <a:lnTo>
                    <a:pt x="263080" y="0"/>
                  </a:lnTo>
                  <a:lnTo>
                    <a:pt x="263080" y="10515"/>
                  </a:lnTo>
                  <a:lnTo>
                    <a:pt x="289509" y="10515"/>
                  </a:lnTo>
                  <a:lnTo>
                    <a:pt x="289509" y="0"/>
                  </a:lnTo>
                  <a:close/>
                </a:path>
                <a:path w="756284" h="1020445">
                  <a:moveTo>
                    <a:pt x="290169" y="42049"/>
                  </a:moveTo>
                  <a:lnTo>
                    <a:pt x="263994" y="42049"/>
                  </a:lnTo>
                  <a:lnTo>
                    <a:pt x="263994" y="52565"/>
                  </a:lnTo>
                  <a:lnTo>
                    <a:pt x="290169" y="52565"/>
                  </a:lnTo>
                  <a:lnTo>
                    <a:pt x="290169" y="42049"/>
                  </a:lnTo>
                  <a:close/>
                </a:path>
                <a:path w="756284" h="1020445">
                  <a:moveTo>
                    <a:pt x="342366" y="0"/>
                  </a:moveTo>
                  <a:lnTo>
                    <a:pt x="315937" y="0"/>
                  </a:lnTo>
                  <a:lnTo>
                    <a:pt x="315937" y="10515"/>
                  </a:lnTo>
                  <a:lnTo>
                    <a:pt x="342366" y="10515"/>
                  </a:lnTo>
                  <a:lnTo>
                    <a:pt x="342366" y="0"/>
                  </a:lnTo>
                  <a:close/>
                </a:path>
                <a:path w="756284" h="1020445">
                  <a:moveTo>
                    <a:pt x="342493" y="42049"/>
                  </a:moveTo>
                  <a:lnTo>
                    <a:pt x="316318" y="42049"/>
                  </a:lnTo>
                  <a:lnTo>
                    <a:pt x="316318" y="52565"/>
                  </a:lnTo>
                  <a:lnTo>
                    <a:pt x="342493" y="52565"/>
                  </a:lnTo>
                  <a:lnTo>
                    <a:pt x="342493" y="42049"/>
                  </a:lnTo>
                  <a:close/>
                </a:path>
                <a:path w="756284" h="1020445">
                  <a:moveTo>
                    <a:pt x="381914" y="42049"/>
                  </a:moveTo>
                  <a:lnTo>
                    <a:pt x="368782" y="42049"/>
                  </a:lnTo>
                  <a:lnTo>
                    <a:pt x="368782" y="52565"/>
                  </a:lnTo>
                  <a:lnTo>
                    <a:pt x="381914" y="52565"/>
                  </a:lnTo>
                  <a:lnTo>
                    <a:pt x="381914" y="42049"/>
                  </a:lnTo>
                  <a:close/>
                </a:path>
                <a:path w="756284" h="1020445">
                  <a:moveTo>
                    <a:pt x="381914" y="0"/>
                  </a:moveTo>
                  <a:lnTo>
                    <a:pt x="368782" y="0"/>
                  </a:lnTo>
                  <a:lnTo>
                    <a:pt x="368782" y="10515"/>
                  </a:lnTo>
                  <a:lnTo>
                    <a:pt x="381914" y="10515"/>
                  </a:lnTo>
                  <a:lnTo>
                    <a:pt x="381914" y="0"/>
                  </a:lnTo>
                  <a:close/>
                </a:path>
                <a:path w="756284" h="1020445">
                  <a:moveTo>
                    <a:pt x="755942" y="42049"/>
                  </a:moveTo>
                  <a:lnTo>
                    <a:pt x="381927" y="42049"/>
                  </a:lnTo>
                  <a:lnTo>
                    <a:pt x="381927" y="52565"/>
                  </a:lnTo>
                  <a:lnTo>
                    <a:pt x="755942" y="52565"/>
                  </a:lnTo>
                  <a:lnTo>
                    <a:pt x="755942" y="42049"/>
                  </a:lnTo>
                  <a:close/>
                </a:path>
                <a:path w="756284" h="1020445">
                  <a:moveTo>
                    <a:pt x="755942" y="0"/>
                  </a:moveTo>
                  <a:lnTo>
                    <a:pt x="381927" y="0"/>
                  </a:lnTo>
                  <a:lnTo>
                    <a:pt x="381927" y="10515"/>
                  </a:lnTo>
                  <a:lnTo>
                    <a:pt x="755942" y="10515"/>
                  </a:lnTo>
                  <a:lnTo>
                    <a:pt x="755942" y="0"/>
                  </a:lnTo>
                  <a:close/>
                </a:path>
              </a:pathLst>
            </a:custGeom>
            <a:solidFill>
              <a:srgbClr val="231F20"/>
            </a:solidFill>
          </p:spPr>
          <p:txBody>
            <a:bodyPr wrap="square" lIns="0" tIns="0" rIns="0" bIns="0" rtlCol="0"/>
            <a:lstStyle/>
            <a:p/>
          </p:txBody>
        </p:sp>
        <p:pic>
          <p:nvPicPr>
            <p:cNvPr id="76" name="object 76" descr=""/>
            <p:cNvPicPr/>
            <p:nvPr/>
          </p:nvPicPr>
          <p:blipFill>
            <a:blip r:embed="rId24" cstate="print"/>
            <a:stretch>
              <a:fillRect/>
            </a:stretch>
          </p:blipFill>
          <p:spPr>
            <a:xfrm>
              <a:off x="5918059" y="2364765"/>
              <a:ext cx="353073" cy="136817"/>
            </a:xfrm>
            <a:prstGeom prst="rect">
              <a:avLst/>
            </a:prstGeom>
          </p:spPr>
        </p:pic>
        <p:pic>
          <p:nvPicPr>
            <p:cNvPr id="77" name="object 77" descr=""/>
            <p:cNvPicPr/>
            <p:nvPr/>
          </p:nvPicPr>
          <p:blipFill>
            <a:blip r:embed="rId25" cstate="print"/>
            <a:stretch>
              <a:fillRect/>
            </a:stretch>
          </p:blipFill>
          <p:spPr>
            <a:xfrm>
              <a:off x="5945964" y="2382507"/>
              <a:ext cx="74293" cy="55194"/>
            </a:xfrm>
            <a:prstGeom prst="rect">
              <a:avLst/>
            </a:prstGeom>
          </p:spPr>
        </p:pic>
        <p:pic>
          <p:nvPicPr>
            <p:cNvPr id="78" name="object 78" descr=""/>
            <p:cNvPicPr/>
            <p:nvPr/>
          </p:nvPicPr>
          <p:blipFill>
            <a:blip r:embed="rId26" cstate="print"/>
            <a:stretch>
              <a:fillRect/>
            </a:stretch>
          </p:blipFill>
          <p:spPr>
            <a:xfrm>
              <a:off x="6168936" y="2382507"/>
              <a:ext cx="67043" cy="55194"/>
            </a:xfrm>
            <a:prstGeom prst="rect">
              <a:avLst/>
            </a:prstGeom>
          </p:spPr>
        </p:pic>
        <p:sp>
          <p:nvSpPr>
            <p:cNvPr id="79" name="object 79" descr=""/>
            <p:cNvSpPr/>
            <p:nvPr/>
          </p:nvSpPr>
          <p:spPr>
            <a:xfrm>
              <a:off x="6032415" y="2376594"/>
              <a:ext cx="128905" cy="13335"/>
            </a:xfrm>
            <a:custGeom>
              <a:avLst/>
              <a:gdLst/>
              <a:ahLst/>
              <a:cxnLst/>
              <a:rect l="l" t="t" r="r" b="b"/>
              <a:pathLst>
                <a:path w="128904" h="13335">
                  <a:moveTo>
                    <a:pt x="125869" y="0"/>
                  </a:moveTo>
                  <a:lnTo>
                    <a:pt x="2946" y="0"/>
                  </a:lnTo>
                  <a:lnTo>
                    <a:pt x="0" y="2933"/>
                  </a:lnTo>
                  <a:lnTo>
                    <a:pt x="0" y="10198"/>
                  </a:lnTo>
                  <a:lnTo>
                    <a:pt x="2946" y="13131"/>
                  </a:lnTo>
                  <a:lnTo>
                    <a:pt x="125869" y="13131"/>
                  </a:lnTo>
                  <a:lnTo>
                    <a:pt x="128816" y="10198"/>
                  </a:lnTo>
                  <a:lnTo>
                    <a:pt x="128816" y="6565"/>
                  </a:lnTo>
                  <a:lnTo>
                    <a:pt x="128816" y="2933"/>
                  </a:lnTo>
                  <a:lnTo>
                    <a:pt x="125869" y="0"/>
                  </a:lnTo>
                  <a:close/>
                </a:path>
              </a:pathLst>
            </a:custGeom>
            <a:solidFill>
              <a:srgbClr val="5F0038"/>
            </a:solidFill>
          </p:spPr>
          <p:txBody>
            <a:bodyPr wrap="square" lIns="0" tIns="0" rIns="0" bIns="0" rtlCol="0"/>
            <a:lstStyle/>
            <a:p/>
          </p:txBody>
        </p:sp>
        <p:pic>
          <p:nvPicPr>
            <p:cNvPr id="80" name="object 80" descr=""/>
            <p:cNvPicPr/>
            <p:nvPr/>
          </p:nvPicPr>
          <p:blipFill>
            <a:blip r:embed="rId27" cstate="print"/>
            <a:stretch>
              <a:fillRect/>
            </a:stretch>
          </p:blipFill>
          <p:spPr>
            <a:xfrm>
              <a:off x="6590918" y="1807718"/>
              <a:ext cx="136804" cy="353060"/>
            </a:xfrm>
            <a:prstGeom prst="rect">
              <a:avLst/>
            </a:prstGeom>
          </p:spPr>
        </p:pic>
        <p:pic>
          <p:nvPicPr>
            <p:cNvPr id="81" name="object 81" descr=""/>
            <p:cNvPicPr/>
            <p:nvPr/>
          </p:nvPicPr>
          <p:blipFill>
            <a:blip r:embed="rId28" cstate="print"/>
            <a:stretch>
              <a:fillRect/>
            </a:stretch>
          </p:blipFill>
          <p:spPr>
            <a:xfrm>
              <a:off x="6654775" y="1841093"/>
              <a:ext cx="55194" cy="68821"/>
            </a:xfrm>
            <a:prstGeom prst="rect">
              <a:avLst/>
            </a:prstGeom>
          </p:spPr>
        </p:pic>
        <p:pic>
          <p:nvPicPr>
            <p:cNvPr id="82" name="object 82" descr=""/>
            <p:cNvPicPr/>
            <p:nvPr/>
          </p:nvPicPr>
          <p:blipFill>
            <a:blip r:embed="rId29" cstate="print"/>
            <a:stretch>
              <a:fillRect/>
            </a:stretch>
          </p:blipFill>
          <p:spPr>
            <a:xfrm>
              <a:off x="6654775" y="2058593"/>
              <a:ext cx="55194" cy="67030"/>
            </a:xfrm>
            <a:prstGeom prst="rect">
              <a:avLst/>
            </a:prstGeom>
          </p:spPr>
        </p:pic>
        <p:sp>
          <p:nvSpPr>
            <p:cNvPr id="83" name="object 83" descr=""/>
            <p:cNvSpPr/>
            <p:nvPr/>
          </p:nvSpPr>
          <p:spPr>
            <a:xfrm>
              <a:off x="6702760" y="1922061"/>
              <a:ext cx="13335" cy="128905"/>
            </a:xfrm>
            <a:custGeom>
              <a:avLst/>
              <a:gdLst/>
              <a:ahLst/>
              <a:cxnLst/>
              <a:rect l="l" t="t" r="r" b="b"/>
              <a:pathLst>
                <a:path w="13334" h="128905">
                  <a:moveTo>
                    <a:pt x="10185" y="0"/>
                  </a:moveTo>
                  <a:lnTo>
                    <a:pt x="2933" y="0"/>
                  </a:lnTo>
                  <a:lnTo>
                    <a:pt x="0" y="2946"/>
                  </a:lnTo>
                  <a:lnTo>
                    <a:pt x="0" y="125869"/>
                  </a:lnTo>
                  <a:lnTo>
                    <a:pt x="2933" y="128816"/>
                  </a:lnTo>
                  <a:lnTo>
                    <a:pt x="6565" y="128816"/>
                  </a:lnTo>
                  <a:lnTo>
                    <a:pt x="10185" y="128816"/>
                  </a:lnTo>
                  <a:lnTo>
                    <a:pt x="13131" y="125869"/>
                  </a:lnTo>
                  <a:lnTo>
                    <a:pt x="13131" y="2946"/>
                  </a:lnTo>
                  <a:lnTo>
                    <a:pt x="10185" y="0"/>
                  </a:lnTo>
                  <a:close/>
                </a:path>
              </a:pathLst>
            </a:custGeom>
            <a:solidFill>
              <a:srgbClr val="5F0038"/>
            </a:solidFill>
          </p:spPr>
          <p:txBody>
            <a:bodyPr wrap="square" lIns="0" tIns="0" rIns="0" bIns="0" rtlCol="0"/>
            <a:lstStyle/>
            <a:p/>
          </p:txBody>
        </p:sp>
        <p:pic>
          <p:nvPicPr>
            <p:cNvPr id="84" name="object 84" descr=""/>
            <p:cNvPicPr/>
            <p:nvPr/>
          </p:nvPicPr>
          <p:blipFill>
            <a:blip r:embed="rId30" cstate="print"/>
            <a:stretch>
              <a:fillRect/>
            </a:stretch>
          </p:blipFill>
          <p:spPr>
            <a:xfrm>
              <a:off x="6273215" y="1863864"/>
              <a:ext cx="237325" cy="345059"/>
            </a:xfrm>
            <a:prstGeom prst="rect">
              <a:avLst/>
            </a:prstGeom>
          </p:spPr>
        </p:pic>
        <p:pic>
          <p:nvPicPr>
            <p:cNvPr id="85" name="object 85" descr=""/>
            <p:cNvPicPr/>
            <p:nvPr/>
          </p:nvPicPr>
          <p:blipFill>
            <a:blip r:embed="rId31" cstate="print"/>
            <a:stretch>
              <a:fillRect/>
            </a:stretch>
          </p:blipFill>
          <p:spPr>
            <a:xfrm>
              <a:off x="6345529" y="1881809"/>
              <a:ext cx="75946" cy="55486"/>
            </a:xfrm>
            <a:prstGeom prst="rect">
              <a:avLst/>
            </a:prstGeom>
          </p:spPr>
        </p:pic>
        <p:pic>
          <p:nvPicPr>
            <p:cNvPr id="86" name="object 86" descr=""/>
            <p:cNvPicPr/>
            <p:nvPr/>
          </p:nvPicPr>
          <p:blipFill>
            <a:blip r:embed="rId32" cstate="print"/>
            <a:stretch>
              <a:fillRect/>
            </a:stretch>
          </p:blipFill>
          <p:spPr>
            <a:xfrm>
              <a:off x="6449263" y="2070176"/>
              <a:ext cx="32605" cy="82613"/>
            </a:xfrm>
            <a:prstGeom prst="rect">
              <a:avLst/>
            </a:prstGeom>
          </p:spPr>
        </p:pic>
        <p:sp>
          <p:nvSpPr>
            <p:cNvPr id="87" name="object 87" descr=""/>
            <p:cNvSpPr/>
            <p:nvPr/>
          </p:nvSpPr>
          <p:spPr>
            <a:xfrm>
              <a:off x="6420300" y="1942082"/>
              <a:ext cx="57785" cy="122555"/>
            </a:xfrm>
            <a:custGeom>
              <a:avLst/>
              <a:gdLst/>
              <a:ahLst/>
              <a:cxnLst/>
              <a:rect l="l" t="t" r="r" b="b"/>
              <a:pathLst>
                <a:path w="57785" h="122555">
                  <a:moveTo>
                    <a:pt x="8394" y="0"/>
                  </a:moveTo>
                  <a:lnTo>
                    <a:pt x="1651" y="2654"/>
                  </a:lnTo>
                  <a:lnTo>
                    <a:pt x="0" y="6477"/>
                  </a:lnTo>
                  <a:lnTo>
                    <a:pt x="45097" y="120827"/>
                  </a:lnTo>
                  <a:lnTo>
                    <a:pt x="48907" y="122491"/>
                  </a:lnTo>
                  <a:lnTo>
                    <a:pt x="52285" y="121158"/>
                  </a:lnTo>
                  <a:lnTo>
                    <a:pt x="55664" y="119824"/>
                  </a:lnTo>
                  <a:lnTo>
                    <a:pt x="57315" y="116014"/>
                  </a:lnTo>
                  <a:lnTo>
                    <a:pt x="12217" y="1651"/>
                  </a:lnTo>
                  <a:lnTo>
                    <a:pt x="8394" y="0"/>
                  </a:lnTo>
                  <a:close/>
                </a:path>
              </a:pathLst>
            </a:custGeom>
            <a:solidFill>
              <a:srgbClr val="5F0038"/>
            </a:solidFill>
          </p:spPr>
          <p:txBody>
            <a:bodyPr wrap="square" lIns="0" tIns="0" rIns="0" bIns="0" rtlCol="0"/>
            <a:lstStyle/>
            <a:p/>
          </p:txBody>
        </p:sp>
        <p:pic>
          <p:nvPicPr>
            <p:cNvPr id="88" name="object 88" descr=""/>
            <p:cNvPicPr/>
            <p:nvPr/>
          </p:nvPicPr>
          <p:blipFill>
            <a:blip r:embed="rId33" cstate="print"/>
            <a:stretch>
              <a:fillRect/>
            </a:stretch>
          </p:blipFill>
          <p:spPr>
            <a:xfrm>
              <a:off x="6009246" y="2062797"/>
              <a:ext cx="338587" cy="281127"/>
            </a:xfrm>
            <a:prstGeom prst="rect">
              <a:avLst/>
            </a:prstGeom>
          </p:spPr>
        </p:pic>
        <p:pic>
          <p:nvPicPr>
            <p:cNvPr id="89" name="object 89" descr=""/>
            <p:cNvPicPr/>
            <p:nvPr/>
          </p:nvPicPr>
          <p:blipFill>
            <a:blip r:embed="rId34" cstate="print"/>
            <a:stretch>
              <a:fillRect/>
            </a:stretch>
          </p:blipFill>
          <p:spPr>
            <a:xfrm>
              <a:off x="6076251" y="2076069"/>
              <a:ext cx="86817" cy="31305"/>
            </a:xfrm>
            <a:prstGeom prst="rect">
              <a:avLst/>
            </a:prstGeom>
          </p:spPr>
        </p:pic>
        <p:pic>
          <p:nvPicPr>
            <p:cNvPr id="90" name="object 90" descr=""/>
            <p:cNvPicPr/>
            <p:nvPr/>
          </p:nvPicPr>
          <p:blipFill>
            <a:blip r:embed="rId35" cstate="print"/>
            <a:stretch>
              <a:fillRect/>
            </a:stretch>
          </p:blipFill>
          <p:spPr>
            <a:xfrm>
              <a:off x="6271171" y="2187194"/>
              <a:ext cx="42736" cy="84759"/>
            </a:xfrm>
            <a:prstGeom prst="rect">
              <a:avLst/>
            </a:prstGeom>
          </p:spPr>
        </p:pic>
        <p:pic>
          <p:nvPicPr>
            <p:cNvPr id="91" name="object 91" descr=""/>
            <p:cNvPicPr/>
            <p:nvPr/>
          </p:nvPicPr>
          <p:blipFill>
            <a:blip r:embed="rId36" cstate="print"/>
            <a:stretch>
              <a:fillRect/>
            </a:stretch>
          </p:blipFill>
          <p:spPr>
            <a:xfrm>
              <a:off x="6170016" y="2100332"/>
              <a:ext cx="106006" cy="85991"/>
            </a:xfrm>
            <a:prstGeom prst="rect">
              <a:avLst/>
            </a:prstGeom>
          </p:spPr>
        </p:pic>
        <p:pic>
          <p:nvPicPr>
            <p:cNvPr id="92" name="object 92" descr=""/>
            <p:cNvPicPr/>
            <p:nvPr/>
          </p:nvPicPr>
          <p:blipFill>
            <a:blip r:embed="rId37" cstate="print"/>
            <a:stretch>
              <a:fillRect/>
            </a:stretch>
          </p:blipFill>
          <p:spPr>
            <a:xfrm>
              <a:off x="5918009" y="2561043"/>
              <a:ext cx="353060" cy="812266"/>
            </a:xfrm>
            <a:prstGeom prst="rect">
              <a:avLst/>
            </a:prstGeom>
          </p:spPr>
        </p:pic>
        <p:pic>
          <p:nvPicPr>
            <p:cNvPr id="93" name="object 93" descr=""/>
            <p:cNvPicPr/>
            <p:nvPr/>
          </p:nvPicPr>
          <p:blipFill>
            <a:blip r:embed="rId38" cstate="print"/>
            <a:stretch>
              <a:fillRect/>
            </a:stretch>
          </p:blipFill>
          <p:spPr>
            <a:xfrm>
              <a:off x="5947423" y="3332632"/>
              <a:ext cx="71107" cy="42278"/>
            </a:xfrm>
            <a:prstGeom prst="rect">
              <a:avLst/>
            </a:prstGeom>
          </p:spPr>
        </p:pic>
        <p:pic>
          <p:nvPicPr>
            <p:cNvPr id="94" name="object 94" descr=""/>
            <p:cNvPicPr/>
            <p:nvPr/>
          </p:nvPicPr>
          <p:blipFill>
            <a:blip r:embed="rId39" cstate="print"/>
            <a:stretch>
              <a:fillRect/>
            </a:stretch>
          </p:blipFill>
          <p:spPr>
            <a:xfrm>
              <a:off x="5942978" y="3175393"/>
              <a:ext cx="303123" cy="82245"/>
            </a:xfrm>
            <a:prstGeom prst="rect">
              <a:avLst/>
            </a:prstGeom>
          </p:spPr>
        </p:pic>
        <p:pic>
          <p:nvPicPr>
            <p:cNvPr id="95" name="object 95" descr=""/>
            <p:cNvPicPr/>
            <p:nvPr/>
          </p:nvPicPr>
          <p:blipFill>
            <a:blip r:embed="rId40" cstate="print"/>
            <a:stretch>
              <a:fillRect/>
            </a:stretch>
          </p:blipFill>
          <p:spPr>
            <a:xfrm>
              <a:off x="5936284" y="2790723"/>
              <a:ext cx="300609" cy="368439"/>
            </a:xfrm>
            <a:prstGeom prst="rect">
              <a:avLst/>
            </a:prstGeom>
          </p:spPr>
        </p:pic>
        <p:sp>
          <p:nvSpPr>
            <p:cNvPr id="96" name="object 96" descr=""/>
            <p:cNvSpPr/>
            <p:nvPr/>
          </p:nvSpPr>
          <p:spPr>
            <a:xfrm>
              <a:off x="5934500" y="2861995"/>
              <a:ext cx="36830" cy="304800"/>
            </a:xfrm>
            <a:custGeom>
              <a:avLst/>
              <a:gdLst/>
              <a:ahLst/>
              <a:cxnLst/>
              <a:rect l="l" t="t" r="r" b="b"/>
              <a:pathLst>
                <a:path w="36829" h="304800">
                  <a:moveTo>
                    <a:pt x="0" y="0"/>
                  </a:moveTo>
                  <a:lnTo>
                    <a:pt x="0" y="304533"/>
                  </a:lnTo>
                  <a:lnTo>
                    <a:pt x="7850" y="293039"/>
                  </a:lnTo>
                  <a:lnTo>
                    <a:pt x="3555" y="293039"/>
                  </a:lnTo>
                  <a:lnTo>
                    <a:pt x="3555" y="168656"/>
                  </a:lnTo>
                  <a:lnTo>
                    <a:pt x="36606" y="168656"/>
                  </a:lnTo>
                  <a:lnTo>
                    <a:pt x="36594" y="154457"/>
                  </a:lnTo>
                  <a:lnTo>
                    <a:pt x="3555" y="154457"/>
                  </a:lnTo>
                  <a:lnTo>
                    <a:pt x="3555" y="17932"/>
                  </a:lnTo>
                  <a:lnTo>
                    <a:pt x="7384" y="17932"/>
                  </a:lnTo>
                  <a:lnTo>
                    <a:pt x="0" y="0"/>
                  </a:lnTo>
                  <a:close/>
                </a:path>
                <a:path w="36829" h="304800">
                  <a:moveTo>
                    <a:pt x="36606" y="168656"/>
                  </a:moveTo>
                  <a:lnTo>
                    <a:pt x="33121" y="168656"/>
                  </a:lnTo>
                  <a:lnTo>
                    <a:pt x="33121" y="249732"/>
                  </a:lnTo>
                  <a:lnTo>
                    <a:pt x="3555" y="293039"/>
                  </a:lnTo>
                  <a:lnTo>
                    <a:pt x="7850" y="293039"/>
                  </a:lnTo>
                  <a:lnTo>
                    <a:pt x="36677" y="250837"/>
                  </a:lnTo>
                  <a:lnTo>
                    <a:pt x="36606" y="168656"/>
                  </a:lnTo>
                  <a:close/>
                </a:path>
                <a:path w="36829" h="304800">
                  <a:moveTo>
                    <a:pt x="7384" y="17932"/>
                  </a:moveTo>
                  <a:lnTo>
                    <a:pt x="3555" y="17932"/>
                  </a:lnTo>
                  <a:lnTo>
                    <a:pt x="33121" y="89750"/>
                  </a:lnTo>
                  <a:lnTo>
                    <a:pt x="33121" y="154457"/>
                  </a:lnTo>
                  <a:lnTo>
                    <a:pt x="36594" y="154457"/>
                  </a:lnTo>
                  <a:lnTo>
                    <a:pt x="36537" y="88722"/>
                  </a:lnTo>
                  <a:lnTo>
                    <a:pt x="7384" y="17932"/>
                  </a:lnTo>
                  <a:close/>
                </a:path>
              </a:pathLst>
            </a:custGeom>
            <a:solidFill>
              <a:srgbClr val="5F0038"/>
            </a:solidFill>
          </p:spPr>
          <p:txBody>
            <a:bodyPr wrap="square" lIns="0" tIns="0" rIns="0" bIns="0" rtlCol="0"/>
            <a:lstStyle/>
            <a:p/>
          </p:txBody>
        </p:sp>
        <p:pic>
          <p:nvPicPr>
            <p:cNvPr id="97" name="object 97" descr=""/>
            <p:cNvPicPr/>
            <p:nvPr/>
          </p:nvPicPr>
          <p:blipFill>
            <a:blip r:embed="rId41" cstate="print"/>
            <a:stretch>
              <a:fillRect/>
            </a:stretch>
          </p:blipFill>
          <p:spPr>
            <a:xfrm>
              <a:off x="5945908" y="2578786"/>
              <a:ext cx="74298" cy="55206"/>
            </a:xfrm>
            <a:prstGeom prst="rect">
              <a:avLst/>
            </a:prstGeom>
          </p:spPr>
        </p:pic>
        <p:sp>
          <p:nvSpPr>
            <p:cNvPr id="98" name="object 98" descr=""/>
            <p:cNvSpPr/>
            <p:nvPr/>
          </p:nvSpPr>
          <p:spPr>
            <a:xfrm>
              <a:off x="5886466" y="2837711"/>
              <a:ext cx="47625" cy="29845"/>
            </a:xfrm>
            <a:custGeom>
              <a:avLst/>
              <a:gdLst/>
              <a:ahLst/>
              <a:cxnLst/>
              <a:rect l="l" t="t" r="r" b="b"/>
              <a:pathLst>
                <a:path w="47625" h="29844">
                  <a:moveTo>
                    <a:pt x="19963" y="0"/>
                  </a:moveTo>
                  <a:lnTo>
                    <a:pt x="5915" y="1644"/>
                  </a:lnTo>
                  <a:lnTo>
                    <a:pt x="739" y="10679"/>
                  </a:lnTo>
                  <a:lnTo>
                    <a:pt x="0" y="29571"/>
                  </a:lnTo>
                  <a:lnTo>
                    <a:pt x="47320" y="29571"/>
                  </a:lnTo>
                  <a:lnTo>
                    <a:pt x="47320" y="3282"/>
                  </a:lnTo>
                  <a:lnTo>
                    <a:pt x="19963" y="0"/>
                  </a:lnTo>
                  <a:close/>
                </a:path>
              </a:pathLst>
            </a:custGeom>
            <a:solidFill>
              <a:srgbClr val="7C1956"/>
            </a:solidFill>
          </p:spPr>
          <p:txBody>
            <a:bodyPr wrap="square" lIns="0" tIns="0" rIns="0" bIns="0" rtlCol="0"/>
            <a:lstStyle/>
            <a:p/>
          </p:txBody>
        </p:sp>
        <p:pic>
          <p:nvPicPr>
            <p:cNvPr id="99" name="object 99" descr=""/>
            <p:cNvPicPr/>
            <p:nvPr/>
          </p:nvPicPr>
          <p:blipFill>
            <a:blip r:embed="rId42" cstate="print"/>
            <a:stretch>
              <a:fillRect/>
            </a:stretch>
          </p:blipFill>
          <p:spPr>
            <a:xfrm>
              <a:off x="6170561" y="3332632"/>
              <a:ext cx="71107" cy="42278"/>
            </a:xfrm>
            <a:prstGeom prst="rect">
              <a:avLst/>
            </a:prstGeom>
          </p:spPr>
        </p:pic>
        <p:pic>
          <p:nvPicPr>
            <p:cNvPr id="100" name="object 100" descr=""/>
            <p:cNvPicPr/>
            <p:nvPr/>
          </p:nvPicPr>
          <p:blipFill>
            <a:blip r:embed="rId43" cstate="print"/>
            <a:stretch>
              <a:fillRect/>
            </a:stretch>
          </p:blipFill>
          <p:spPr>
            <a:xfrm>
              <a:off x="6219685" y="2869349"/>
              <a:ext cx="33108" cy="289813"/>
            </a:xfrm>
            <a:prstGeom prst="rect">
              <a:avLst/>
            </a:prstGeom>
          </p:spPr>
        </p:pic>
        <p:sp>
          <p:nvSpPr>
            <p:cNvPr id="101" name="object 101" descr=""/>
            <p:cNvSpPr/>
            <p:nvPr/>
          </p:nvSpPr>
          <p:spPr>
            <a:xfrm>
              <a:off x="6217909" y="2861988"/>
              <a:ext cx="36830" cy="304800"/>
            </a:xfrm>
            <a:custGeom>
              <a:avLst/>
              <a:gdLst/>
              <a:ahLst/>
              <a:cxnLst/>
              <a:rect l="l" t="t" r="r" b="b"/>
              <a:pathLst>
                <a:path w="36829" h="304800">
                  <a:moveTo>
                    <a:pt x="36677" y="0"/>
                  </a:moveTo>
                  <a:lnTo>
                    <a:pt x="139" y="88734"/>
                  </a:lnTo>
                  <a:lnTo>
                    <a:pt x="0" y="250837"/>
                  </a:lnTo>
                  <a:lnTo>
                    <a:pt x="36677" y="304533"/>
                  </a:lnTo>
                  <a:lnTo>
                    <a:pt x="36677" y="293039"/>
                  </a:lnTo>
                  <a:lnTo>
                    <a:pt x="33121" y="293039"/>
                  </a:lnTo>
                  <a:lnTo>
                    <a:pt x="3555" y="249732"/>
                  </a:lnTo>
                  <a:lnTo>
                    <a:pt x="3555" y="168656"/>
                  </a:lnTo>
                  <a:lnTo>
                    <a:pt x="36677" y="168656"/>
                  </a:lnTo>
                  <a:lnTo>
                    <a:pt x="36677" y="154470"/>
                  </a:lnTo>
                  <a:lnTo>
                    <a:pt x="3555" y="154470"/>
                  </a:lnTo>
                  <a:lnTo>
                    <a:pt x="3555" y="89763"/>
                  </a:lnTo>
                  <a:lnTo>
                    <a:pt x="33121" y="17945"/>
                  </a:lnTo>
                  <a:lnTo>
                    <a:pt x="36677" y="17945"/>
                  </a:lnTo>
                  <a:lnTo>
                    <a:pt x="36677" y="0"/>
                  </a:lnTo>
                  <a:close/>
                </a:path>
                <a:path w="36829" h="304800">
                  <a:moveTo>
                    <a:pt x="36677" y="168656"/>
                  </a:moveTo>
                  <a:lnTo>
                    <a:pt x="33121" y="168656"/>
                  </a:lnTo>
                  <a:lnTo>
                    <a:pt x="33121" y="293039"/>
                  </a:lnTo>
                  <a:lnTo>
                    <a:pt x="36677" y="293039"/>
                  </a:lnTo>
                  <a:lnTo>
                    <a:pt x="36677" y="168656"/>
                  </a:lnTo>
                  <a:close/>
                </a:path>
                <a:path w="36829" h="304800">
                  <a:moveTo>
                    <a:pt x="36677" y="17945"/>
                  </a:moveTo>
                  <a:lnTo>
                    <a:pt x="33121" y="17945"/>
                  </a:lnTo>
                  <a:lnTo>
                    <a:pt x="33121" y="154470"/>
                  </a:lnTo>
                  <a:lnTo>
                    <a:pt x="36677" y="154470"/>
                  </a:lnTo>
                  <a:lnTo>
                    <a:pt x="36677" y="17945"/>
                  </a:lnTo>
                  <a:close/>
                </a:path>
              </a:pathLst>
            </a:custGeom>
            <a:solidFill>
              <a:srgbClr val="5F0038"/>
            </a:solidFill>
          </p:spPr>
          <p:txBody>
            <a:bodyPr wrap="square" lIns="0" tIns="0" rIns="0" bIns="0" rtlCol="0"/>
            <a:lstStyle/>
            <a:p/>
          </p:txBody>
        </p:sp>
        <p:pic>
          <p:nvPicPr>
            <p:cNvPr id="102" name="object 102" descr=""/>
            <p:cNvPicPr/>
            <p:nvPr/>
          </p:nvPicPr>
          <p:blipFill>
            <a:blip r:embed="rId44" cstate="print"/>
            <a:stretch>
              <a:fillRect/>
            </a:stretch>
          </p:blipFill>
          <p:spPr>
            <a:xfrm>
              <a:off x="6168885" y="2578786"/>
              <a:ext cx="67030" cy="55206"/>
            </a:xfrm>
            <a:prstGeom prst="rect">
              <a:avLst/>
            </a:prstGeom>
          </p:spPr>
        </p:pic>
        <p:sp>
          <p:nvSpPr>
            <p:cNvPr id="103" name="object 103" descr=""/>
            <p:cNvSpPr/>
            <p:nvPr/>
          </p:nvSpPr>
          <p:spPr>
            <a:xfrm>
              <a:off x="6255292" y="2837711"/>
              <a:ext cx="47625" cy="29845"/>
            </a:xfrm>
            <a:custGeom>
              <a:avLst/>
              <a:gdLst/>
              <a:ahLst/>
              <a:cxnLst/>
              <a:rect l="l" t="t" r="r" b="b"/>
              <a:pathLst>
                <a:path w="47625" h="29844">
                  <a:moveTo>
                    <a:pt x="27356" y="0"/>
                  </a:moveTo>
                  <a:lnTo>
                    <a:pt x="0" y="3282"/>
                  </a:lnTo>
                  <a:lnTo>
                    <a:pt x="0" y="29571"/>
                  </a:lnTo>
                  <a:lnTo>
                    <a:pt x="47320" y="29571"/>
                  </a:lnTo>
                  <a:lnTo>
                    <a:pt x="46580" y="10679"/>
                  </a:lnTo>
                  <a:lnTo>
                    <a:pt x="41405" y="1644"/>
                  </a:lnTo>
                  <a:lnTo>
                    <a:pt x="27356" y="0"/>
                  </a:lnTo>
                  <a:close/>
                </a:path>
              </a:pathLst>
            </a:custGeom>
            <a:solidFill>
              <a:srgbClr val="7C1956"/>
            </a:solidFill>
          </p:spPr>
          <p:txBody>
            <a:bodyPr wrap="square" lIns="0" tIns="0" rIns="0" bIns="0" rtlCol="0"/>
            <a:lstStyle/>
            <a:p/>
          </p:txBody>
        </p:sp>
        <p:sp>
          <p:nvSpPr>
            <p:cNvPr id="104" name="object 104" descr=""/>
            <p:cNvSpPr/>
            <p:nvPr/>
          </p:nvSpPr>
          <p:spPr>
            <a:xfrm>
              <a:off x="6032352" y="2572871"/>
              <a:ext cx="128905" cy="13335"/>
            </a:xfrm>
            <a:custGeom>
              <a:avLst/>
              <a:gdLst/>
              <a:ahLst/>
              <a:cxnLst/>
              <a:rect l="l" t="t" r="r" b="b"/>
              <a:pathLst>
                <a:path w="128904" h="13335">
                  <a:moveTo>
                    <a:pt x="125869" y="0"/>
                  </a:moveTo>
                  <a:lnTo>
                    <a:pt x="2946" y="0"/>
                  </a:lnTo>
                  <a:lnTo>
                    <a:pt x="0" y="2933"/>
                  </a:lnTo>
                  <a:lnTo>
                    <a:pt x="0" y="10198"/>
                  </a:lnTo>
                  <a:lnTo>
                    <a:pt x="2946" y="13131"/>
                  </a:lnTo>
                  <a:lnTo>
                    <a:pt x="125869" y="13131"/>
                  </a:lnTo>
                  <a:lnTo>
                    <a:pt x="128816" y="10198"/>
                  </a:lnTo>
                  <a:lnTo>
                    <a:pt x="128816" y="6565"/>
                  </a:lnTo>
                  <a:lnTo>
                    <a:pt x="128816" y="2933"/>
                  </a:lnTo>
                  <a:lnTo>
                    <a:pt x="125869" y="0"/>
                  </a:lnTo>
                  <a:close/>
                </a:path>
              </a:pathLst>
            </a:custGeom>
            <a:solidFill>
              <a:srgbClr val="5F0038"/>
            </a:solidFill>
          </p:spPr>
          <p:txBody>
            <a:bodyPr wrap="square" lIns="0" tIns="0" rIns="0" bIns="0" rtlCol="0"/>
            <a:lstStyle/>
            <a:p/>
          </p:txBody>
        </p:sp>
        <p:sp>
          <p:nvSpPr>
            <p:cNvPr id="105" name="object 105" descr=""/>
            <p:cNvSpPr/>
            <p:nvPr/>
          </p:nvSpPr>
          <p:spPr>
            <a:xfrm>
              <a:off x="6102795" y="2514520"/>
              <a:ext cx="745490" cy="348615"/>
            </a:xfrm>
            <a:custGeom>
              <a:avLst/>
              <a:gdLst/>
              <a:ahLst/>
              <a:cxnLst/>
              <a:rect l="l" t="t" r="r" b="b"/>
              <a:pathLst>
                <a:path w="745490" h="348614">
                  <a:moveTo>
                    <a:pt x="744893" y="0"/>
                  </a:moveTo>
                  <a:lnTo>
                    <a:pt x="0" y="348081"/>
                  </a:lnTo>
                </a:path>
              </a:pathLst>
            </a:custGeom>
            <a:ln w="5257">
              <a:solidFill>
                <a:srgbClr val="231F20"/>
              </a:solidFill>
            </a:ln>
          </p:spPr>
          <p:txBody>
            <a:bodyPr wrap="square" lIns="0" tIns="0" rIns="0" bIns="0" rtlCol="0"/>
            <a:lstStyle/>
            <a:p/>
          </p:txBody>
        </p:sp>
        <p:sp>
          <p:nvSpPr>
            <p:cNvPr id="106" name="object 106" descr=""/>
            <p:cNvSpPr/>
            <p:nvPr/>
          </p:nvSpPr>
          <p:spPr>
            <a:xfrm>
              <a:off x="6821185" y="2502423"/>
              <a:ext cx="31750" cy="39370"/>
            </a:xfrm>
            <a:custGeom>
              <a:avLst/>
              <a:gdLst/>
              <a:ahLst/>
              <a:cxnLst/>
              <a:rect l="l" t="t" r="r" b="b"/>
              <a:pathLst>
                <a:path w="31750" h="39369">
                  <a:moveTo>
                    <a:pt x="1612" y="0"/>
                  </a:moveTo>
                  <a:lnTo>
                    <a:pt x="0" y="5003"/>
                  </a:lnTo>
                  <a:lnTo>
                    <a:pt x="24676" y="12954"/>
                  </a:lnTo>
                  <a:lnTo>
                    <a:pt x="14947" y="36982"/>
                  </a:lnTo>
                  <a:lnTo>
                    <a:pt x="19824" y="38950"/>
                  </a:lnTo>
                  <a:lnTo>
                    <a:pt x="31673" y="9690"/>
                  </a:lnTo>
                  <a:lnTo>
                    <a:pt x="1612" y="0"/>
                  </a:lnTo>
                  <a:close/>
                </a:path>
              </a:pathLst>
            </a:custGeom>
            <a:solidFill>
              <a:srgbClr val="231F20"/>
            </a:solidFill>
          </p:spPr>
          <p:txBody>
            <a:bodyPr wrap="square" lIns="0" tIns="0" rIns="0" bIns="0" rtlCol="0"/>
            <a:lstStyle/>
            <a:p/>
          </p:txBody>
        </p:sp>
        <p:sp>
          <p:nvSpPr>
            <p:cNvPr id="107" name="object 107" descr=""/>
            <p:cNvSpPr/>
            <p:nvPr/>
          </p:nvSpPr>
          <p:spPr>
            <a:xfrm>
              <a:off x="6120295" y="2554156"/>
              <a:ext cx="332105" cy="259715"/>
            </a:xfrm>
            <a:custGeom>
              <a:avLst/>
              <a:gdLst/>
              <a:ahLst/>
              <a:cxnLst/>
              <a:rect l="l" t="t" r="r" b="b"/>
              <a:pathLst>
                <a:path w="332104" h="259714">
                  <a:moveTo>
                    <a:pt x="331990" y="0"/>
                  </a:moveTo>
                  <a:lnTo>
                    <a:pt x="0" y="259372"/>
                  </a:lnTo>
                </a:path>
              </a:pathLst>
            </a:custGeom>
            <a:ln w="5257">
              <a:solidFill>
                <a:srgbClr val="231F20"/>
              </a:solidFill>
            </a:ln>
          </p:spPr>
          <p:txBody>
            <a:bodyPr wrap="square" lIns="0" tIns="0" rIns="0" bIns="0" rtlCol="0"/>
            <a:lstStyle/>
            <a:p/>
          </p:txBody>
        </p:sp>
        <p:sp>
          <p:nvSpPr>
            <p:cNvPr id="108" name="object 108" descr=""/>
            <p:cNvSpPr/>
            <p:nvPr/>
          </p:nvSpPr>
          <p:spPr>
            <a:xfrm>
              <a:off x="6424874" y="2547943"/>
              <a:ext cx="32384" cy="34290"/>
            </a:xfrm>
            <a:custGeom>
              <a:avLst/>
              <a:gdLst/>
              <a:ahLst/>
              <a:cxnLst/>
              <a:rect l="l" t="t" r="r" b="b"/>
              <a:pathLst>
                <a:path w="32385" h="34289">
                  <a:moveTo>
                    <a:pt x="444" y="0"/>
                  </a:moveTo>
                  <a:lnTo>
                    <a:pt x="0" y="5245"/>
                  </a:lnTo>
                  <a:lnTo>
                    <a:pt x="25819" y="7454"/>
                  </a:lnTo>
                  <a:lnTo>
                    <a:pt x="21729" y="33058"/>
                  </a:lnTo>
                  <a:lnTo>
                    <a:pt x="26924" y="33883"/>
                  </a:lnTo>
                  <a:lnTo>
                    <a:pt x="31902" y="2705"/>
                  </a:lnTo>
                  <a:lnTo>
                    <a:pt x="444" y="0"/>
                  </a:lnTo>
                  <a:close/>
                </a:path>
              </a:pathLst>
            </a:custGeom>
            <a:solidFill>
              <a:srgbClr val="231F20"/>
            </a:solidFill>
          </p:spPr>
          <p:txBody>
            <a:bodyPr wrap="square" lIns="0" tIns="0" rIns="0" bIns="0" rtlCol="0"/>
            <a:lstStyle/>
            <a:p/>
          </p:txBody>
        </p:sp>
      </p:grpSp>
      <p:graphicFrame>
        <p:nvGraphicFramePr>
          <p:cNvPr id="109" name="object 109" descr=""/>
          <p:cNvGraphicFramePr>
            <a:graphicFrameLocks noGrp="1"/>
          </p:cNvGraphicFramePr>
          <p:nvPr/>
        </p:nvGraphicFramePr>
        <p:xfrm>
          <a:off x="557999" y="360003"/>
          <a:ext cx="6718300" cy="457962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3720">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0"/>
                        </a:spcBef>
                      </a:pPr>
                      <a:endParaRPr sz="1100">
                        <a:latin typeface="Times New Roman"/>
                        <a:cs typeface="Times New Roman"/>
                      </a:endParaRPr>
                    </a:p>
                    <a:p>
                      <a:pPr marL="17780">
                        <a:lnSpc>
                          <a:spcPct val="100000"/>
                        </a:lnSpc>
                      </a:pPr>
                      <a:r>
                        <a:rPr dirty="0" sz="900" spc="-245">
                          <a:solidFill>
                            <a:srgbClr val="231F20"/>
                          </a:solidFill>
                          <a:latin typeface="華康標楷體"/>
                          <a:cs typeface="華康標楷體"/>
                        </a:rPr>
                        <a:t>（</a:t>
                      </a:r>
                      <a:r>
                        <a:rPr dirty="0" sz="900" spc="-270">
                          <a:solidFill>
                            <a:srgbClr val="231F20"/>
                          </a:solidFill>
                          <a:latin typeface="華康標楷體"/>
                          <a:cs typeface="華康標楷體"/>
                        </a:rPr>
                        <a:t>四</a:t>
                      </a:r>
                      <a:r>
                        <a:rPr dirty="0" sz="900" spc="-245">
                          <a:solidFill>
                            <a:srgbClr val="231F20"/>
                          </a:solidFill>
                          <a:latin typeface="華康標楷體"/>
                          <a:cs typeface="華康標楷體"/>
                        </a:rPr>
                        <a:t>）</a:t>
                      </a:r>
                      <a:r>
                        <a:rPr dirty="0" sz="900" spc="-15">
                          <a:solidFill>
                            <a:srgbClr val="231F20"/>
                          </a:solidFill>
                          <a:latin typeface="華康標楷體"/>
                          <a:cs typeface="華康標楷體"/>
                        </a:rPr>
                        <a:t>車輛以高</a:t>
                      </a:r>
                      <a:endParaRPr sz="900">
                        <a:latin typeface="華康標楷體"/>
                        <a:cs typeface="華康標楷體"/>
                      </a:endParaRPr>
                    </a:p>
                    <a:p>
                      <a:pPr algn="just" marL="269875" marR="45720">
                        <a:lnSpc>
                          <a:spcPts val="1060"/>
                        </a:lnSpc>
                        <a:spcBef>
                          <a:spcPts val="80"/>
                        </a:spcBef>
                      </a:pPr>
                      <a:r>
                        <a:rPr dirty="0" sz="900" spc="-15">
                          <a:solidFill>
                            <a:srgbClr val="231F20"/>
                          </a:solidFill>
                          <a:latin typeface="華康標楷體"/>
                          <a:cs typeface="華康標楷體"/>
                        </a:rPr>
                        <a:t>速通過彎道的危險</a:t>
                      </a:r>
                      <a:r>
                        <a:rPr dirty="0" sz="900" spc="-50">
                          <a:solidFill>
                            <a:srgbClr val="231F20"/>
                          </a:solidFill>
                          <a:latin typeface="華康標楷體"/>
                          <a:cs typeface="華康標楷體"/>
                        </a:rPr>
                        <a:t>性</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marL="17780">
                        <a:lnSpc>
                          <a:spcPct val="100000"/>
                        </a:lnSpc>
                        <a:spcBef>
                          <a:spcPts val="280"/>
                        </a:spcBef>
                      </a:pPr>
                      <a:r>
                        <a:rPr dirty="0" sz="900" spc="-120">
                          <a:solidFill>
                            <a:srgbClr val="231F20"/>
                          </a:solidFill>
                          <a:latin typeface="華康標楷體"/>
                          <a:cs typeface="華康標楷體"/>
                        </a:rPr>
                        <a:t>（</a:t>
                      </a:r>
                      <a:r>
                        <a:rPr dirty="0" sz="900" spc="-120">
                          <a:solidFill>
                            <a:srgbClr val="231F20"/>
                          </a:solidFill>
                          <a:latin typeface="Trebuchet MS"/>
                          <a:cs typeface="Trebuchet MS"/>
                        </a:rPr>
                        <a:t>2</a:t>
                      </a:r>
                      <a:r>
                        <a:rPr dirty="0" sz="900" spc="-120">
                          <a:solidFill>
                            <a:srgbClr val="231F20"/>
                          </a:solidFill>
                          <a:latin typeface="華康標楷體"/>
                          <a:cs typeface="華康標楷體"/>
                        </a:rPr>
                        <a:t>）</a:t>
                      </a:r>
                      <a:r>
                        <a:rPr dirty="0" sz="900" spc="-20">
                          <a:solidFill>
                            <a:srgbClr val="231F20"/>
                          </a:solidFill>
                          <a:latin typeface="華康標楷體"/>
                          <a:cs typeface="華康標楷體"/>
                        </a:rPr>
                        <a:t>左、右轉彎之行駛</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350">
                        <a:latin typeface="Times New Roman"/>
                        <a:cs typeface="Times New Roman"/>
                      </a:endParaRPr>
                    </a:p>
                    <a:p>
                      <a:pPr algn="ctr" marL="1905">
                        <a:lnSpc>
                          <a:spcPct val="100000"/>
                        </a:lnSpc>
                      </a:pPr>
                      <a:r>
                        <a:rPr dirty="0" sz="550" spc="-10">
                          <a:solidFill>
                            <a:srgbClr val="231F20"/>
                          </a:solidFill>
                          <a:latin typeface="SimSun"/>
                          <a:cs typeface="SimSun"/>
                        </a:rPr>
                        <a:t>〈轉彎之前〉</a:t>
                      </a:r>
                      <a:endParaRPr sz="550">
                        <a:latin typeface="SimSun"/>
                        <a:cs typeface="SimSu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gn="ctr" marL="1905">
                        <a:lnSpc>
                          <a:spcPct val="100000"/>
                        </a:lnSpc>
                        <a:spcBef>
                          <a:spcPts val="520"/>
                        </a:spcBef>
                      </a:pPr>
                      <a:r>
                        <a:rPr dirty="0" sz="550" spc="-10">
                          <a:solidFill>
                            <a:srgbClr val="231F20"/>
                          </a:solidFill>
                          <a:latin typeface="SimSun"/>
                          <a:cs typeface="SimSun"/>
                        </a:rPr>
                        <a:t>〈轉彎行駛中〉</a:t>
                      </a:r>
                      <a:endParaRPr sz="550">
                        <a:latin typeface="SimSun"/>
                        <a:cs typeface="SimSun"/>
                      </a:endParaRPr>
                    </a:p>
                    <a:p>
                      <a:pPr marL="29845">
                        <a:lnSpc>
                          <a:spcPct val="100000"/>
                        </a:lnSpc>
                        <a:spcBef>
                          <a:spcPts val="95"/>
                        </a:spcBef>
                      </a:pPr>
                      <a:r>
                        <a:rPr dirty="0" sz="500" spc="-80">
                          <a:solidFill>
                            <a:srgbClr val="231F20"/>
                          </a:solidFill>
                          <a:latin typeface="SimSun"/>
                          <a:cs typeface="SimSun"/>
                        </a:rPr>
                        <a:t>圖 </a:t>
                      </a:r>
                      <a:r>
                        <a:rPr dirty="0" sz="500" spc="-20">
                          <a:solidFill>
                            <a:srgbClr val="231F20"/>
                          </a:solidFill>
                          <a:latin typeface="Trebuchet MS"/>
                          <a:cs typeface="Trebuchet MS"/>
                        </a:rPr>
                        <a:t>1.7.5</a:t>
                      </a:r>
                      <a:endParaRPr sz="500">
                        <a:latin typeface="Trebuchet MS"/>
                        <a:cs typeface="Trebuchet MS"/>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30"/>
                        </a:spcBef>
                      </a:pPr>
                      <a:endParaRPr sz="700">
                        <a:latin typeface="Times New Roman"/>
                        <a:cs typeface="Times New Roman"/>
                      </a:endParaRPr>
                    </a:p>
                    <a:p>
                      <a:pPr algn="just" marL="132715" marR="43815" indent="-115570">
                        <a:lnSpc>
                          <a:spcPct val="102400"/>
                        </a:lnSpc>
                        <a:spcBef>
                          <a:spcPts val="5"/>
                        </a:spcBef>
                      </a:pPr>
                      <a:r>
                        <a:rPr dirty="0" sz="900" spc="-5">
                          <a:solidFill>
                            <a:srgbClr val="231F20"/>
                          </a:solidFill>
                          <a:latin typeface="華康標楷體"/>
                          <a:cs typeface="華康標楷體"/>
                        </a:rPr>
                        <a:t>．向學員說明高速通過彎</a:t>
                      </a:r>
                      <a:r>
                        <a:rPr dirty="0" sz="900" spc="-10">
                          <a:solidFill>
                            <a:srgbClr val="231F20"/>
                          </a:solidFill>
                          <a:latin typeface="華康標楷體"/>
                          <a:cs typeface="華康標楷體"/>
                        </a:rPr>
                        <a:t>道的危險性，並學習安</a:t>
                      </a:r>
                      <a:r>
                        <a:rPr dirty="0" sz="900" spc="-20">
                          <a:solidFill>
                            <a:srgbClr val="231F20"/>
                          </a:solidFill>
                          <a:latin typeface="華康標楷體"/>
                          <a:cs typeface="華康標楷體"/>
                        </a:rPr>
                        <a:t>全通過彎道的方法</a:t>
                      </a:r>
                      <a:endParaRPr sz="900">
                        <a:latin typeface="華康標楷體"/>
                        <a:cs typeface="華康標楷體"/>
                      </a:endParaRPr>
                    </a:p>
                    <a:p>
                      <a:pPr>
                        <a:lnSpc>
                          <a:spcPct val="100000"/>
                        </a:lnSpc>
                      </a:pPr>
                      <a:endParaRPr sz="900">
                        <a:latin typeface="Times New Roman"/>
                        <a:cs typeface="Times New Roman"/>
                      </a:endParaRPr>
                    </a:p>
                    <a:p>
                      <a:pPr marL="313055" marR="36830" indent="-295275">
                        <a:lnSpc>
                          <a:spcPct val="102400"/>
                        </a:lnSpc>
                        <a:spcBef>
                          <a:spcPts val="605"/>
                        </a:spcBef>
                      </a:pPr>
                      <a:r>
                        <a:rPr dirty="0" sz="900">
                          <a:solidFill>
                            <a:srgbClr val="231F20"/>
                          </a:solidFill>
                          <a:latin typeface="華康標楷體"/>
                          <a:cs typeface="華康標楷體"/>
                        </a:rPr>
                        <a:t>（</a:t>
                      </a:r>
                      <a:r>
                        <a:rPr dirty="0" sz="900">
                          <a:solidFill>
                            <a:srgbClr val="231F20"/>
                          </a:solidFill>
                          <a:latin typeface="Trebuchet MS"/>
                          <a:cs typeface="Trebuchet MS"/>
                        </a:rPr>
                        <a:t>1</a:t>
                      </a:r>
                      <a:r>
                        <a:rPr dirty="0" sz="900">
                          <a:solidFill>
                            <a:srgbClr val="231F20"/>
                          </a:solidFill>
                          <a:latin typeface="華康標楷體"/>
                          <a:cs typeface="華康標楷體"/>
                        </a:rPr>
                        <a:t>）</a:t>
                      </a:r>
                      <a:r>
                        <a:rPr dirty="0" sz="900" spc="75">
                          <a:solidFill>
                            <a:srgbClr val="231F20"/>
                          </a:solidFill>
                          <a:latin typeface="華康標楷體"/>
                          <a:cs typeface="華康標楷體"/>
                        </a:rPr>
                        <a:t>向學員說明高速通</a:t>
                      </a:r>
                      <a:r>
                        <a:rPr dirty="0" sz="900" spc="-20">
                          <a:solidFill>
                            <a:srgbClr val="231F20"/>
                          </a:solidFill>
                          <a:latin typeface="華康標楷體"/>
                          <a:cs typeface="華康標楷體"/>
                        </a:rPr>
                        <a:t>過彎道的危險性</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313055" marR="45085" indent="-295275">
                        <a:lnSpc>
                          <a:spcPct val="102400"/>
                        </a:lnSpc>
                        <a:spcBef>
                          <a:spcPts val="254"/>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2</a:t>
                      </a:r>
                      <a:r>
                        <a:rPr dirty="0" sz="900" spc="-10">
                          <a:solidFill>
                            <a:srgbClr val="231F20"/>
                          </a:solidFill>
                          <a:latin typeface="華康標楷體"/>
                          <a:cs typeface="華康標楷體"/>
                        </a:rPr>
                        <a:t>）</a:t>
                      </a:r>
                      <a:r>
                        <a:rPr dirty="0" sz="900" spc="-15">
                          <a:solidFill>
                            <a:srgbClr val="231F20"/>
                          </a:solidFill>
                          <a:latin typeface="華康標楷體"/>
                          <a:cs typeface="華康標楷體"/>
                        </a:rPr>
                        <a:t>掌握左、右轉彎之技巧，轉彎前應將車輛靠近轉彎側</a:t>
                      </a:r>
                      <a:r>
                        <a:rPr dirty="0" sz="900" spc="-25">
                          <a:solidFill>
                            <a:srgbClr val="231F20"/>
                          </a:solidFill>
                          <a:latin typeface="華康標楷體"/>
                          <a:cs typeface="華康標楷體"/>
                        </a:rPr>
                        <a:t>的內側行駛，並利用照後鏡進行安全確認</a:t>
                      </a:r>
                      <a:r>
                        <a:rPr dirty="0" sz="900" spc="-10">
                          <a:solidFill>
                            <a:srgbClr val="231F20"/>
                          </a:solidFill>
                          <a:latin typeface="華康標楷體"/>
                          <a:cs typeface="華康標楷體"/>
                        </a:rPr>
                        <a:t>（</a:t>
                      </a:r>
                      <a:r>
                        <a:rPr dirty="0" sz="900" spc="-80">
                          <a:solidFill>
                            <a:srgbClr val="231F20"/>
                          </a:solidFill>
                          <a:latin typeface="華康標楷體"/>
                          <a:cs typeface="華康標楷體"/>
                        </a:rPr>
                        <a:t>圖 </a:t>
                      </a:r>
                      <a:r>
                        <a:rPr dirty="0" sz="900" spc="-135">
                          <a:solidFill>
                            <a:srgbClr val="231F20"/>
                          </a:solidFill>
                          <a:latin typeface="Trebuchet MS"/>
                          <a:cs typeface="Trebuchet MS"/>
                        </a:rPr>
                        <a:t>1.7.5</a:t>
                      </a:r>
                      <a:r>
                        <a:rPr dirty="0" sz="900" spc="-135">
                          <a:solidFill>
                            <a:srgbClr val="231F20"/>
                          </a:solidFill>
                          <a:latin typeface="華康標楷體"/>
                          <a:cs typeface="華康標楷體"/>
                        </a:rPr>
                        <a:t>）</a:t>
                      </a:r>
                      <a:r>
                        <a:rPr dirty="0" sz="900" spc="-415">
                          <a:solidFill>
                            <a:srgbClr val="231F20"/>
                          </a:solidFill>
                          <a:latin typeface="華康標楷體"/>
                          <a:cs typeface="華康標楷體"/>
                        </a:rPr>
                        <a:t>。</a:t>
                      </a:r>
                      <a:endParaRPr sz="900">
                        <a:latin typeface="華康標楷體"/>
                        <a:cs typeface="華康標楷體"/>
                      </a:endParaRPr>
                    </a:p>
                    <a:p>
                      <a:pPr marL="17780">
                        <a:lnSpc>
                          <a:spcPct val="100000"/>
                        </a:lnSpc>
                        <a:spcBef>
                          <a:spcPts val="650"/>
                        </a:spcBef>
                      </a:pPr>
                      <a:r>
                        <a:rPr dirty="0" sz="900" spc="-15">
                          <a:solidFill>
                            <a:srgbClr val="231F20"/>
                          </a:solidFill>
                          <a:latin typeface="華康標楷體"/>
                          <a:cs typeface="華康標楷體"/>
                        </a:rPr>
                        <a:t>．注意內輪差情況，讓學員選擇接近的幅度。</a:t>
                      </a:r>
                      <a:endParaRPr sz="900">
                        <a:latin typeface="華康標楷體"/>
                        <a:cs typeface="華康標楷體"/>
                      </a:endParaRPr>
                    </a:p>
                    <a:p>
                      <a:pPr>
                        <a:lnSpc>
                          <a:spcPct val="100000"/>
                        </a:lnSpc>
                        <a:spcBef>
                          <a:spcPts val="10"/>
                        </a:spcBef>
                      </a:pPr>
                      <a:endParaRPr sz="900">
                        <a:latin typeface="Times New Roman"/>
                        <a:cs typeface="Times New Roman"/>
                      </a:endParaRPr>
                    </a:p>
                    <a:p>
                      <a:pPr marL="17780">
                        <a:lnSpc>
                          <a:spcPct val="100000"/>
                        </a:lnSpc>
                      </a:pPr>
                      <a:r>
                        <a:rPr dirty="0" sz="900" spc="-15">
                          <a:solidFill>
                            <a:srgbClr val="231F20"/>
                          </a:solidFill>
                          <a:latin typeface="華康標楷體"/>
                          <a:cs typeface="華康標楷體"/>
                        </a:rPr>
                        <a:t>．根據轉彎的角度，掌握轉動方向盤的時機。</a:t>
                      </a:r>
                      <a:endParaRPr sz="900">
                        <a:latin typeface="華康標楷體"/>
                        <a:cs typeface="華康標楷體"/>
                      </a:endParaRPr>
                    </a:p>
                    <a:p>
                      <a:pPr marL="17780">
                        <a:lnSpc>
                          <a:spcPct val="100000"/>
                        </a:lnSpc>
                        <a:spcBef>
                          <a:spcPts val="620"/>
                        </a:spcBef>
                      </a:pPr>
                      <a:r>
                        <a:rPr dirty="0" sz="900" spc="-15">
                          <a:solidFill>
                            <a:srgbClr val="231F20"/>
                          </a:solidFill>
                          <a:latin typeface="華康標楷體"/>
                          <a:cs typeface="華康標楷體"/>
                        </a:rPr>
                        <a:t>．掌握轉彎側的內側安全空間，並選擇合適的行駛的道路。</a:t>
                      </a:r>
                      <a:endParaRPr sz="900">
                        <a:latin typeface="華康標楷體"/>
                        <a:cs typeface="華康標楷體"/>
                      </a:endParaRPr>
                    </a:p>
                    <a:p>
                      <a:pPr>
                        <a:lnSpc>
                          <a:spcPct val="100000"/>
                        </a:lnSpc>
                      </a:pPr>
                      <a:endParaRPr sz="900">
                        <a:latin typeface="Times New Roman"/>
                        <a:cs typeface="Times New Roman"/>
                      </a:endParaRPr>
                    </a:p>
                    <a:p>
                      <a:pPr marL="133350" marR="47625" indent="-115570">
                        <a:lnSpc>
                          <a:spcPct val="102400"/>
                        </a:lnSpc>
                        <a:spcBef>
                          <a:spcPts val="695"/>
                        </a:spcBef>
                      </a:pPr>
                      <a:r>
                        <a:rPr dirty="0" sz="900" spc="-15">
                          <a:solidFill>
                            <a:srgbClr val="231F20"/>
                          </a:solidFill>
                          <a:latin typeface="華康標楷體"/>
                          <a:cs typeface="華康標楷體"/>
                        </a:rPr>
                        <a:t>．在完成轉彎前讓學員視線注視遠方，並迴正方向盤及選擇</a:t>
                      </a:r>
                      <a:r>
                        <a:rPr dirty="0" sz="900" spc="-20">
                          <a:solidFill>
                            <a:srgbClr val="231F20"/>
                          </a:solidFill>
                          <a:latin typeface="華康標楷體"/>
                          <a:cs typeface="華康標楷體"/>
                        </a:rPr>
                        <a:t>合適的行駛路線。</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302260" indent="-284480">
                        <a:lnSpc>
                          <a:spcPct val="100000"/>
                        </a:lnSpc>
                        <a:spcBef>
                          <a:spcPts val="575"/>
                        </a:spcBef>
                        <a:buSzPct val="88888"/>
                        <a:buAutoNum type="arabicPlain"/>
                        <a:tabLst>
                          <a:tab pos="302260" algn="l"/>
                        </a:tabLst>
                      </a:pPr>
                      <a:r>
                        <a:rPr dirty="0" sz="900" spc="-15">
                          <a:solidFill>
                            <a:srgbClr val="231F20"/>
                          </a:solidFill>
                          <a:latin typeface="華康標楷體"/>
                          <a:cs typeface="華康標楷體"/>
                        </a:rPr>
                        <a:t>向學員說明高速通過彎道對行車的影響。</a:t>
                      </a:r>
                      <a:endParaRPr sz="900">
                        <a:latin typeface="華康標楷體"/>
                        <a:cs typeface="華康標楷體"/>
                      </a:endParaRPr>
                    </a:p>
                    <a:p>
                      <a:pPr lvl="1" marL="424815" indent="-122555">
                        <a:lnSpc>
                          <a:spcPct val="100000"/>
                        </a:lnSpc>
                        <a:spcBef>
                          <a:spcPts val="620"/>
                        </a:spcBef>
                        <a:buFont typeface="Trebuchet MS"/>
                        <a:buAutoNum type="alphaUcPeriod"/>
                        <a:tabLst>
                          <a:tab pos="424815" algn="l"/>
                        </a:tabLst>
                      </a:pPr>
                      <a:r>
                        <a:rPr dirty="0" sz="900" spc="-15">
                          <a:solidFill>
                            <a:srgbClr val="231F20"/>
                          </a:solidFill>
                          <a:latin typeface="華康標楷體"/>
                          <a:cs typeface="華康標楷體"/>
                        </a:rPr>
                        <a:t>車速不同時車輛穩定性的差異。</a:t>
                      </a:r>
                      <a:endParaRPr sz="900">
                        <a:latin typeface="華康標楷體"/>
                        <a:cs typeface="華康標楷體"/>
                      </a:endParaRPr>
                    </a:p>
                    <a:p>
                      <a:pPr lvl="1" marL="415290" indent="-119380">
                        <a:lnSpc>
                          <a:spcPct val="100000"/>
                        </a:lnSpc>
                        <a:spcBef>
                          <a:spcPts val="620"/>
                        </a:spcBef>
                        <a:buFont typeface="Trebuchet MS"/>
                        <a:buAutoNum type="alphaUcPeriod"/>
                        <a:tabLst>
                          <a:tab pos="415290" algn="l"/>
                        </a:tabLst>
                      </a:pPr>
                      <a:r>
                        <a:rPr dirty="0" sz="900" spc="-15">
                          <a:solidFill>
                            <a:srgbClr val="231F20"/>
                          </a:solidFill>
                          <a:latin typeface="華康標楷體"/>
                          <a:cs typeface="華康標楷體"/>
                        </a:rPr>
                        <a:t>對駕駛人與乘客造成的影響。</a:t>
                      </a:r>
                      <a:endParaRPr sz="900">
                        <a:latin typeface="華康標楷體"/>
                        <a:cs typeface="華康標楷體"/>
                      </a:endParaRPr>
                    </a:p>
                    <a:p>
                      <a:pPr lvl="1" marL="421005" indent="-123189">
                        <a:lnSpc>
                          <a:spcPct val="100000"/>
                        </a:lnSpc>
                        <a:spcBef>
                          <a:spcPts val="620"/>
                        </a:spcBef>
                        <a:buFont typeface="Trebuchet MS"/>
                        <a:buAutoNum type="alphaUcPeriod"/>
                        <a:tabLst>
                          <a:tab pos="421005" algn="l"/>
                        </a:tabLst>
                      </a:pPr>
                      <a:r>
                        <a:rPr dirty="0" sz="900" spc="-15">
                          <a:solidFill>
                            <a:srgbClr val="231F20"/>
                          </a:solidFill>
                          <a:latin typeface="華康標楷體"/>
                          <a:cs typeface="華康標楷體"/>
                        </a:rPr>
                        <a:t>對其他用路人造成的影響。</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40005" indent="-124460">
                        <a:lnSpc>
                          <a:spcPct val="102400"/>
                        </a:lnSpc>
                        <a:spcBef>
                          <a:spcPts val="254"/>
                        </a:spcBef>
                      </a:pPr>
                      <a:r>
                        <a:rPr dirty="0" sz="900" spc="35">
                          <a:solidFill>
                            <a:srgbClr val="231F20"/>
                          </a:solidFill>
                          <a:latin typeface="華康標楷體"/>
                          <a:cs typeface="華康標楷體"/>
                        </a:rPr>
                        <a:t>．左、右轉時應先減速，</a:t>
                      </a:r>
                      <a:r>
                        <a:rPr dirty="0" sz="900" spc="45">
                          <a:solidFill>
                            <a:srgbClr val="231F20"/>
                          </a:solidFill>
                          <a:latin typeface="華康標楷體"/>
                          <a:cs typeface="華康標楷體"/>
                        </a:rPr>
                        <a:t>且不只要看前方視野，</a:t>
                      </a:r>
                      <a:r>
                        <a:rPr dirty="0" sz="900" spc="50">
                          <a:solidFill>
                            <a:srgbClr val="231F20"/>
                          </a:solidFill>
                          <a:latin typeface="華康標楷體"/>
                          <a:cs typeface="華康標楷體"/>
                        </a:rPr>
                        <a:t>還須注意轉彎方向之照</a:t>
                      </a:r>
                      <a:r>
                        <a:rPr dirty="0" sz="900" spc="-20">
                          <a:solidFill>
                            <a:srgbClr val="231F20"/>
                          </a:solidFill>
                          <a:latin typeface="華康標楷體"/>
                          <a:cs typeface="華康標楷體"/>
                        </a:rPr>
                        <a:t>後鏡。</a:t>
                      </a:r>
                      <a:endParaRPr sz="900">
                        <a:latin typeface="華康標楷體"/>
                        <a:cs typeface="華康標楷體"/>
                      </a:endParaRPr>
                    </a:p>
                    <a:p>
                      <a:pPr marL="142240" marR="38735" indent="-124460">
                        <a:lnSpc>
                          <a:spcPct val="102400"/>
                        </a:lnSpc>
                        <a:spcBef>
                          <a:spcPts val="540"/>
                        </a:spcBef>
                      </a:pPr>
                      <a:r>
                        <a:rPr dirty="0" sz="900" spc="55">
                          <a:solidFill>
                            <a:srgbClr val="231F20"/>
                          </a:solidFill>
                          <a:latin typeface="華康標楷體"/>
                          <a:cs typeface="華康標楷體"/>
                        </a:rPr>
                        <a:t>．在轉彎前應確認轉彎視</a:t>
                      </a:r>
                      <a:r>
                        <a:rPr dirty="0" sz="900" spc="50">
                          <a:solidFill>
                            <a:srgbClr val="231F20"/>
                          </a:solidFill>
                          <a:latin typeface="華康標楷體"/>
                          <a:cs typeface="華康標楷體"/>
                        </a:rPr>
                        <a:t>線死角之安全，並預想</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846455">
                        <a:lnSpc>
                          <a:spcPct val="100000"/>
                        </a:lnSpc>
                        <a:spcBef>
                          <a:spcPts val="605"/>
                        </a:spcBef>
                      </a:pPr>
                      <a:r>
                        <a:rPr dirty="0" sz="550" spc="-25">
                          <a:solidFill>
                            <a:srgbClr val="231F20"/>
                          </a:solidFill>
                          <a:latin typeface="SimSun"/>
                          <a:cs typeface="SimSun"/>
                        </a:rPr>
                        <a:t>死角</a:t>
                      </a:r>
                      <a:endParaRPr sz="550">
                        <a:latin typeface="SimSun"/>
                        <a:cs typeface="SimSu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marL="89535">
                        <a:lnSpc>
                          <a:spcPct val="100000"/>
                        </a:lnSpc>
                        <a:spcBef>
                          <a:spcPts val="395"/>
                        </a:spcBef>
                      </a:pPr>
                      <a:r>
                        <a:rPr dirty="0" sz="500" spc="-80">
                          <a:solidFill>
                            <a:srgbClr val="231F20"/>
                          </a:solidFill>
                          <a:latin typeface="SimSun"/>
                          <a:cs typeface="SimSun"/>
                        </a:rPr>
                        <a:t>圖 </a:t>
                      </a:r>
                      <a:r>
                        <a:rPr dirty="0" sz="500" spc="-20">
                          <a:solidFill>
                            <a:srgbClr val="231F20"/>
                          </a:solidFill>
                          <a:latin typeface="Trebuchet MS"/>
                          <a:cs typeface="Trebuchet MS"/>
                        </a:rPr>
                        <a:t>1.7.6</a:t>
                      </a:r>
                      <a:endParaRPr sz="500">
                        <a:latin typeface="Trebuchet MS"/>
                        <a:cs typeface="Trebuchet MS"/>
                      </a:endParaRPr>
                    </a:p>
                    <a:p>
                      <a:pPr algn="just" marL="142240" marR="39370" indent="-124460">
                        <a:lnSpc>
                          <a:spcPct val="102400"/>
                        </a:lnSpc>
                        <a:spcBef>
                          <a:spcPts val="275"/>
                        </a:spcBef>
                      </a:pPr>
                      <a:r>
                        <a:rPr dirty="0" sz="900" spc="55">
                          <a:solidFill>
                            <a:srgbClr val="231F20"/>
                          </a:solidFill>
                          <a:latin typeface="華康標楷體"/>
                          <a:cs typeface="華康標楷體"/>
                        </a:rPr>
                        <a:t>．場地情況允許的情況下</a:t>
                      </a:r>
                      <a:r>
                        <a:rPr dirty="0" sz="900" spc="50">
                          <a:solidFill>
                            <a:srgbClr val="231F20"/>
                          </a:solidFill>
                          <a:latin typeface="華康標楷體"/>
                          <a:cs typeface="華康標楷體"/>
                        </a:rPr>
                        <a:t>可以由教練向學員示範操作或以駕駛模擬器進</a:t>
                      </a:r>
                      <a:r>
                        <a:rPr dirty="0" sz="900" spc="-15">
                          <a:solidFill>
                            <a:srgbClr val="231F20"/>
                          </a:solidFill>
                          <a:latin typeface="華康標楷體"/>
                          <a:cs typeface="華康標楷體"/>
                        </a:rPr>
                        <a:t>行體驗。</a:t>
                      </a:r>
                      <a:endParaRPr sz="900">
                        <a:latin typeface="華康標楷體"/>
                        <a:cs typeface="華康標楷體"/>
                      </a:endParaRPr>
                    </a:p>
                    <a:p>
                      <a:pPr algn="just" marL="142240" marR="38735" indent="-124460">
                        <a:lnSpc>
                          <a:spcPct val="102400"/>
                        </a:lnSpc>
                        <a:spcBef>
                          <a:spcPts val="540"/>
                        </a:spcBef>
                      </a:pPr>
                      <a:r>
                        <a:rPr dirty="0" sz="900" spc="55">
                          <a:solidFill>
                            <a:srgbClr val="231F20"/>
                          </a:solidFill>
                          <a:latin typeface="華康標楷體"/>
                          <a:cs typeface="華康標楷體"/>
                        </a:rPr>
                        <a:t>．讓學員明白不管駕駛技</a:t>
                      </a:r>
                      <a:r>
                        <a:rPr dirty="0" sz="900" spc="50">
                          <a:solidFill>
                            <a:srgbClr val="231F20"/>
                          </a:solidFill>
                          <a:latin typeface="華康標楷體"/>
                          <a:cs typeface="華康標楷體"/>
                        </a:rPr>
                        <a:t>術有多高超，一旦車速</a:t>
                      </a:r>
                      <a:r>
                        <a:rPr dirty="0" sz="900" spc="45">
                          <a:solidFill>
                            <a:srgbClr val="231F20"/>
                          </a:solidFill>
                          <a:latin typeface="華康標楷體"/>
                          <a:cs typeface="華康標楷體"/>
                        </a:rPr>
                        <a:t>超過可過彎之極限時，</a:t>
                      </a:r>
                      <a:r>
                        <a:rPr dirty="0" sz="900" spc="-5">
                          <a:solidFill>
                            <a:srgbClr val="231F20"/>
                          </a:solidFill>
                          <a:latin typeface="華康標楷體"/>
                          <a:cs typeface="華康標楷體"/>
                        </a:rPr>
                        <a:t>就無法順利通過彎道。</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grpSp>
        <p:nvGrpSpPr>
          <p:cNvPr id="110" name="object 110" descr=""/>
          <p:cNvGrpSpPr/>
          <p:nvPr/>
        </p:nvGrpSpPr>
        <p:grpSpPr>
          <a:xfrm>
            <a:off x="1379816" y="795616"/>
            <a:ext cx="1311910" cy="788035"/>
            <a:chOff x="1379816" y="795616"/>
            <a:chExt cx="1311910" cy="788035"/>
          </a:xfrm>
        </p:grpSpPr>
        <p:pic>
          <p:nvPicPr>
            <p:cNvPr id="111" name="object 111" descr=""/>
            <p:cNvPicPr/>
            <p:nvPr/>
          </p:nvPicPr>
          <p:blipFill>
            <a:blip r:embed="rId45" cstate="print"/>
            <a:stretch>
              <a:fillRect/>
            </a:stretch>
          </p:blipFill>
          <p:spPr>
            <a:xfrm>
              <a:off x="1379816" y="799223"/>
              <a:ext cx="1310309" cy="784021"/>
            </a:xfrm>
            <a:prstGeom prst="rect">
              <a:avLst/>
            </a:prstGeom>
          </p:spPr>
        </p:pic>
        <p:pic>
          <p:nvPicPr>
            <p:cNvPr id="112" name="object 112" descr=""/>
            <p:cNvPicPr/>
            <p:nvPr/>
          </p:nvPicPr>
          <p:blipFill>
            <a:blip r:embed="rId46" cstate="print"/>
            <a:stretch>
              <a:fillRect/>
            </a:stretch>
          </p:blipFill>
          <p:spPr>
            <a:xfrm>
              <a:off x="1379816" y="994702"/>
              <a:ext cx="1308735" cy="487603"/>
            </a:xfrm>
            <a:prstGeom prst="rect">
              <a:avLst/>
            </a:prstGeom>
          </p:spPr>
        </p:pic>
        <p:pic>
          <p:nvPicPr>
            <p:cNvPr id="113" name="object 113" descr=""/>
            <p:cNvPicPr/>
            <p:nvPr/>
          </p:nvPicPr>
          <p:blipFill>
            <a:blip r:embed="rId47" cstate="print"/>
            <a:stretch>
              <a:fillRect/>
            </a:stretch>
          </p:blipFill>
          <p:spPr>
            <a:xfrm>
              <a:off x="1665782" y="1118959"/>
              <a:ext cx="507136" cy="164261"/>
            </a:xfrm>
            <a:prstGeom prst="rect">
              <a:avLst/>
            </a:prstGeom>
          </p:spPr>
        </p:pic>
        <p:pic>
          <p:nvPicPr>
            <p:cNvPr id="114" name="object 114" descr=""/>
            <p:cNvPicPr/>
            <p:nvPr/>
          </p:nvPicPr>
          <p:blipFill>
            <a:blip r:embed="rId48" cstate="print"/>
            <a:stretch>
              <a:fillRect/>
            </a:stretch>
          </p:blipFill>
          <p:spPr>
            <a:xfrm>
              <a:off x="1774215" y="994702"/>
              <a:ext cx="915784" cy="122986"/>
            </a:xfrm>
            <a:prstGeom prst="rect">
              <a:avLst/>
            </a:prstGeom>
          </p:spPr>
        </p:pic>
        <p:pic>
          <p:nvPicPr>
            <p:cNvPr id="115" name="object 115" descr=""/>
            <p:cNvPicPr/>
            <p:nvPr/>
          </p:nvPicPr>
          <p:blipFill>
            <a:blip r:embed="rId49" cstate="print"/>
            <a:stretch>
              <a:fillRect/>
            </a:stretch>
          </p:blipFill>
          <p:spPr>
            <a:xfrm>
              <a:off x="2142174" y="1091641"/>
              <a:ext cx="549273" cy="390664"/>
            </a:xfrm>
            <a:prstGeom prst="rect">
              <a:avLst/>
            </a:prstGeom>
          </p:spPr>
        </p:pic>
        <p:pic>
          <p:nvPicPr>
            <p:cNvPr id="116" name="object 116" descr=""/>
            <p:cNvPicPr/>
            <p:nvPr/>
          </p:nvPicPr>
          <p:blipFill>
            <a:blip r:embed="rId50" cstate="print"/>
            <a:stretch>
              <a:fillRect/>
            </a:stretch>
          </p:blipFill>
          <p:spPr>
            <a:xfrm>
              <a:off x="2008576" y="1148161"/>
              <a:ext cx="170218" cy="150036"/>
            </a:xfrm>
            <a:prstGeom prst="rect">
              <a:avLst/>
            </a:prstGeom>
          </p:spPr>
        </p:pic>
        <p:sp>
          <p:nvSpPr>
            <p:cNvPr id="117" name="object 117" descr=""/>
            <p:cNvSpPr/>
            <p:nvPr/>
          </p:nvSpPr>
          <p:spPr>
            <a:xfrm>
              <a:off x="1474640" y="999866"/>
              <a:ext cx="295910" cy="222885"/>
            </a:xfrm>
            <a:custGeom>
              <a:avLst/>
              <a:gdLst/>
              <a:ahLst/>
              <a:cxnLst/>
              <a:rect l="l" t="t" r="r" b="b"/>
              <a:pathLst>
                <a:path w="295910" h="222884">
                  <a:moveTo>
                    <a:pt x="284797" y="0"/>
                  </a:moveTo>
                  <a:lnTo>
                    <a:pt x="211772" y="54013"/>
                  </a:lnTo>
                  <a:lnTo>
                    <a:pt x="226199" y="56184"/>
                  </a:lnTo>
                  <a:lnTo>
                    <a:pt x="295833" y="952"/>
                  </a:lnTo>
                  <a:lnTo>
                    <a:pt x="284797" y="0"/>
                  </a:lnTo>
                  <a:close/>
                </a:path>
                <a:path w="295910" h="222884">
                  <a:moveTo>
                    <a:pt x="81165" y="155600"/>
                  </a:moveTo>
                  <a:lnTo>
                    <a:pt x="0" y="217068"/>
                  </a:lnTo>
                  <a:lnTo>
                    <a:pt x="14376" y="222707"/>
                  </a:lnTo>
                  <a:lnTo>
                    <a:pt x="96494" y="159334"/>
                  </a:lnTo>
                  <a:lnTo>
                    <a:pt x="81165" y="155600"/>
                  </a:lnTo>
                  <a:close/>
                </a:path>
              </a:pathLst>
            </a:custGeom>
            <a:solidFill>
              <a:srgbClr val="FFF200"/>
            </a:solidFill>
          </p:spPr>
          <p:txBody>
            <a:bodyPr wrap="square" lIns="0" tIns="0" rIns="0" bIns="0" rtlCol="0"/>
            <a:lstStyle/>
            <a:p/>
          </p:txBody>
        </p:sp>
        <p:pic>
          <p:nvPicPr>
            <p:cNvPr id="118" name="object 118" descr=""/>
            <p:cNvPicPr/>
            <p:nvPr/>
          </p:nvPicPr>
          <p:blipFill>
            <a:blip r:embed="rId51" cstate="print"/>
            <a:stretch>
              <a:fillRect/>
            </a:stretch>
          </p:blipFill>
          <p:spPr>
            <a:xfrm>
              <a:off x="1379816" y="1432547"/>
              <a:ext cx="1308722" cy="150698"/>
            </a:xfrm>
            <a:prstGeom prst="rect">
              <a:avLst/>
            </a:prstGeom>
          </p:spPr>
        </p:pic>
        <p:sp>
          <p:nvSpPr>
            <p:cNvPr id="119" name="object 119" descr=""/>
            <p:cNvSpPr/>
            <p:nvPr/>
          </p:nvSpPr>
          <p:spPr>
            <a:xfrm>
              <a:off x="1625560" y="1267115"/>
              <a:ext cx="299085" cy="101600"/>
            </a:xfrm>
            <a:custGeom>
              <a:avLst/>
              <a:gdLst/>
              <a:ahLst/>
              <a:cxnLst/>
              <a:rect l="l" t="t" r="r" b="b"/>
              <a:pathLst>
                <a:path w="299085" h="101600">
                  <a:moveTo>
                    <a:pt x="216165" y="0"/>
                  </a:moveTo>
                  <a:lnTo>
                    <a:pt x="143085" y="2509"/>
                  </a:lnTo>
                  <a:lnTo>
                    <a:pt x="90962" y="21466"/>
                  </a:lnTo>
                  <a:lnTo>
                    <a:pt x="71080" y="33073"/>
                  </a:lnTo>
                  <a:lnTo>
                    <a:pt x="51679" y="37215"/>
                  </a:lnTo>
                  <a:lnTo>
                    <a:pt x="5197" y="56962"/>
                  </a:lnTo>
                  <a:lnTo>
                    <a:pt x="0" y="88191"/>
                  </a:lnTo>
                  <a:lnTo>
                    <a:pt x="456" y="94783"/>
                  </a:lnTo>
                  <a:lnTo>
                    <a:pt x="837" y="100993"/>
                  </a:lnTo>
                  <a:lnTo>
                    <a:pt x="298918" y="100993"/>
                  </a:lnTo>
                  <a:lnTo>
                    <a:pt x="298918" y="37734"/>
                  </a:lnTo>
                  <a:lnTo>
                    <a:pt x="216165" y="0"/>
                  </a:lnTo>
                  <a:close/>
                </a:path>
              </a:pathLst>
            </a:custGeom>
            <a:solidFill>
              <a:srgbClr val="414042"/>
            </a:solidFill>
          </p:spPr>
          <p:txBody>
            <a:bodyPr wrap="square" lIns="0" tIns="0" rIns="0" bIns="0" rtlCol="0"/>
            <a:lstStyle/>
            <a:p/>
          </p:txBody>
        </p:sp>
        <p:pic>
          <p:nvPicPr>
            <p:cNvPr id="120" name="object 120" descr=""/>
            <p:cNvPicPr/>
            <p:nvPr/>
          </p:nvPicPr>
          <p:blipFill>
            <a:blip r:embed="rId52" cstate="print"/>
            <a:stretch>
              <a:fillRect/>
            </a:stretch>
          </p:blipFill>
          <p:spPr>
            <a:xfrm>
              <a:off x="1379816" y="1268273"/>
              <a:ext cx="1308722" cy="314972"/>
            </a:xfrm>
            <a:prstGeom prst="rect">
              <a:avLst/>
            </a:prstGeom>
          </p:spPr>
        </p:pic>
        <p:sp>
          <p:nvSpPr>
            <p:cNvPr id="121" name="object 121" descr=""/>
            <p:cNvSpPr/>
            <p:nvPr/>
          </p:nvSpPr>
          <p:spPr>
            <a:xfrm>
              <a:off x="2461230" y="1257114"/>
              <a:ext cx="167640" cy="80010"/>
            </a:xfrm>
            <a:custGeom>
              <a:avLst/>
              <a:gdLst/>
              <a:ahLst/>
              <a:cxnLst/>
              <a:rect l="l" t="t" r="r" b="b"/>
              <a:pathLst>
                <a:path w="167639" h="80009">
                  <a:moveTo>
                    <a:pt x="51231" y="0"/>
                  </a:moveTo>
                  <a:lnTo>
                    <a:pt x="43226" y="2057"/>
                  </a:lnTo>
                  <a:lnTo>
                    <a:pt x="25615" y="9720"/>
                  </a:lnTo>
                  <a:lnTo>
                    <a:pt x="8004" y="25219"/>
                  </a:lnTo>
                  <a:lnTo>
                    <a:pt x="0" y="50787"/>
                  </a:lnTo>
                  <a:lnTo>
                    <a:pt x="428" y="66097"/>
                  </a:lnTo>
                  <a:lnTo>
                    <a:pt x="65141" y="79552"/>
                  </a:lnTo>
                  <a:lnTo>
                    <a:pt x="97072" y="79859"/>
                  </a:lnTo>
                  <a:lnTo>
                    <a:pt x="124205" y="78828"/>
                  </a:lnTo>
                  <a:lnTo>
                    <a:pt x="140886" y="76790"/>
                  </a:lnTo>
                  <a:lnTo>
                    <a:pt x="150920" y="72474"/>
                  </a:lnTo>
                  <a:lnTo>
                    <a:pt x="158335" y="62607"/>
                  </a:lnTo>
                  <a:lnTo>
                    <a:pt x="167157" y="43916"/>
                  </a:lnTo>
                  <a:lnTo>
                    <a:pt x="161343" y="36311"/>
                  </a:lnTo>
                  <a:lnTo>
                    <a:pt x="141993" y="19977"/>
                  </a:lnTo>
                  <a:lnTo>
                    <a:pt x="106244" y="4633"/>
                  </a:lnTo>
                  <a:lnTo>
                    <a:pt x="51231" y="0"/>
                  </a:lnTo>
                  <a:close/>
                </a:path>
              </a:pathLst>
            </a:custGeom>
            <a:solidFill>
              <a:srgbClr val="58595B"/>
            </a:solidFill>
          </p:spPr>
          <p:txBody>
            <a:bodyPr wrap="square" lIns="0" tIns="0" rIns="0" bIns="0" rtlCol="0"/>
            <a:lstStyle/>
            <a:p/>
          </p:txBody>
        </p:sp>
        <p:sp>
          <p:nvSpPr>
            <p:cNvPr id="122" name="object 122" descr=""/>
            <p:cNvSpPr/>
            <p:nvPr/>
          </p:nvSpPr>
          <p:spPr>
            <a:xfrm>
              <a:off x="2463424" y="1299676"/>
              <a:ext cx="47625" cy="22225"/>
            </a:xfrm>
            <a:custGeom>
              <a:avLst/>
              <a:gdLst/>
              <a:ahLst/>
              <a:cxnLst/>
              <a:rect l="l" t="t" r="r" b="b"/>
              <a:pathLst>
                <a:path w="47625" h="22225">
                  <a:moveTo>
                    <a:pt x="47421" y="0"/>
                  </a:moveTo>
                  <a:lnTo>
                    <a:pt x="0" y="0"/>
                  </a:lnTo>
                  <a:lnTo>
                    <a:pt x="1689" y="21869"/>
                  </a:lnTo>
                  <a:lnTo>
                    <a:pt x="47421" y="0"/>
                  </a:lnTo>
                  <a:close/>
                </a:path>
              </a:pathLst>
            </a:custGeom>
            <a:solidFill>
              <a:srgbClr val="414042"/>
            </a:solidFill>
          </p:spPr>
          <p:txBody>
            <a:bodyPr wrap="square" lIns="0" tIns="0" rIns="0" bIns="0" rtlCol="0"/>
            <a:lstStyle/>
            <a:p/>
          </p:txBody>
        </p:sp>
        <p:pic>
          <p:nvPicPr>
            <p:cNvPr id="123" name="object 123" descr=""/>
            <p:cNvPicPr/>
            <p:nvPr/>
          </p:nvPicPr>
          <p:blipFill>
            <a:blip r:embed="rId53" cstate="print"/>
            <a:stretch>
              <a:fillRect/>
            </a:stretch>
          </p:blipFill>
          <p:spPr>
            <a:xfrm>
              <a:off x="2461806" y="1256715"/>
              <a:ext cx="166585" cy="80733"/>
            </a:xfrm>
            <a:prstGeom prst="rect">
              <a:avLst/>
            </a:prstGeom>
          </p:spPr>
        </p:pic>
        <p:sp>
          <p:nvSpPr>
            <p:cNvPr id="124" name="object 124" descr=""/>
            <p:cNvSpPr/>
            <p:nvPr/>
          </p:nvSpPr>
          <p:spPr>
            <a:xfrm>
              <a:off x="2513500" y="1263577"/>
              <a:ext cx="99060" cy="67310"/>
            </a:xfrm>
            <a:custGeom>
              <a:avLst/>
              <a:gdLst/>
              <a:ahLst/>
              <a:cxnLst/>
              <a:rect l="l" t="t" r="r" b="b"/>
              <a:pathLst>
                <a:path w="99060" h="67309">
                  <a:moveTo>
                    <a:pt x="0" y="0"/>
                  </a:moveTo>
                  <a:lnTo>
                    <a:pt x="0" y="60286"/>
                  </a:lnTo>
                  <a:lnTo>
                    <a:pt x="1803" y="67017"/>
                  </a:lnTo>
                  <a:lnTo>
                    <a:pt x="50190" y="67017"/>
                  </a:lnTo>
                  <a:lnTo>
                    <a:pt x="74605" y="62188"/>
                  </a:lnTo>
                  <a:lnTo>
                    <a:pt x="89461" y="52071"/>
                  </a:lnTo>
                  <a:lnTo>
                    <a:pt x="96846" y="42052"/>
                  </a:lnTo>
                  <a:lnTo>
                    <a:pt x="98844" y="37515"/>
                  </a:lnTo>
                  <a:lnTo>
                    <a:pt x="85215" y="15110"/>
                  </a:lnTo>
                  <a:lnTo>
                    <a:pt x="71345" y="3814"/>
                  </a:lnTo>
                  <a:lnTo>
                    <a:pt x="52500" y="774"/>
                  </a:lnTo>
                  <a:lnTo>
                    <a:pt x="9309" y="774"/>
                  </a:lnTo>
                  <a:lnTo>
                    <a:pt x="0" y="0"/>
                  </a:lnTo>
                  <a:close/>
                </a:path>
                <a:path w="99060" h="67309">
                  <a:moveTo>
                    <a:pt x="48841" y="184"/>
                  </a:moveTo>
                  <a:lnTo>
                    <a:pt x="9309" y="774"/>
                  </a:lnTo>
                  <a:lnTo>
                    <a:pt x="52500" y="774"/>
                  </a:lnTo>
                  <a:lnTo>
                    <a:pt x="48841" y="184"/>
                  </a:lnTo>
                  <a:close/>
                </a:path>
              </a:pathLst>
            </a:custGeom>
            <a:solidFill>
              <a:srgbClr val="BCBEC0"/>
            </a:solidFill>
          </p:spPr>
          <p:txBody>
            <a:bodyPr wrap="square" lIns="0" tIns="0" rIns="0" bIns="0" rtlCol="0"/>
            <a:lstStyle/>
            <a:p/>
          </p:txBody>
        </p:sp>
        <p:pic>
          <p:nvPicPr>
            <p:cNvPr id="125" name="object 125" descr=""/>
            <p:cNvPicPr/>
            <p:nvPr/>
          </p:nvPicPr>
          <p:blipFill>
            <a:blip r:embed="rId54" cstate="print"/>
            <a:stretch>
              <a:fillRect/>
            </a:stretch>
          </p:blipFill>
          <p:spPr>
            <a:xfrm>
              <a:off x="2513507" y="1263574"/>
              <a:ext cx="98831" cy="67017"/>
            </a:xfrm>
            <a:prstGeom prst="rect">
              <a:avLst/>
            </a:prstGeom>
          </p:spPr>
        </p:pic>
        <p:sp>
          <p:nvSpPr>
            <p:cNvPr id="126" name="object 126" descr=""/>
            <p:cNvSpPr/>
            <p:nvPr/>
          </p:nvSpPr>
          <p:spPr>
            <a:xfrm>
              <a:off x="2510435" y="1259858"/>
              <a:ext cx="120014" cy="77470"/>
            </a:xfrm>
            <a:custGeom>
              <a:avLst/>
              <a:gdLst/>
              <a:ahLst/>
              <a:cxnLst/>
              <a:rect l="l" t="t" r="r" b="b"/>
              <a:pathLst>
                <a:path w="120014" h="77469">
                  <a:moveTo>
                    <a:pt x="22988" y="0"/>
                  </a:moveTo>
                  <a:lnTo>
                    <a:pt x="11455" y="53"/>
                  </a:lnTo>
                  <a:lnTo>
                    <a:pt x="2400" y="53"/>
                  </a:lnTo>
                  <a:lnTo>
                    <a:pt x="0" y="7304"/>
                  </a:lnTo>
                  <a:lnTo>
                    <a:pt x="45" y="69492"/>
                  </a:lnTo>
                  <a:lnTo>
                    <a:pt x="1346" y="72951"/>
                  </a:lnTo>
                  <a:lnTo>
                    <a:pt x="7010" y="77434"/>
                  </a:lnTo>
                  <a:lnTo>
                    <a:pt x="10706" y="76938"/>
                  </a:lnTo>
                  <a:lnTo>
                    <a:pt x="11607" y="76761"/>
                  </a:lnTo>
                  <a:lnTo>
                    <a:pt x="57351" y="76761"/>
                  </a:lnTo>
                  <a:lnTo>
                    <a:pt x="61193" y="76675"/>
                  </a:lnTo>
                  <a:lnTo>
                    <a:pt x="68792" y="76349"/>
                  </a:lnTo>
                  <a:lnTo>
                    <a:pt x="75133" y="75897"/>
                  </a:lnTo>
                  <a:lnTo>
                    <a:pt x="79669" y="74373"/>
                  </a:lnTo>
                  <a:lnTo>
                    <a:pt x="8102" y="74373"/>
                  </a:lnTo>
                  <a:lnTo>
                    <a:pt x="4025" y="71122"/>
                  </a:lnTo>
                  <a:lnTo>
                    <a:pt x="3086" y="68353"/>
                  </a:lnTo>
                  <a:lnTo>
                    <a:pt x="3208" y="7304"/>
                  </a:lnTo>
                  <a:lnTo>
                    <a:pt x="3378" y="3139"/>
                  </a:lnTo>
                  <a:lnTo>
                    <a:pt x="49615" y="3077"/>
                  </a:lnTo>
                  <a:lnTo>
                    <a:pt x="22988" y="0"/>
                  </a:lnTo>
                  <a:close/>
                </a:path>
                <a:path w="120014" h="77469">
                  <a:moveTo>
                    <a:pt x="57351" y="76761"/>
                  </a:moveTo>
                  <a:lnTo>
                    <a:pt x="23190" y="76761"/>
                  </a:lnTo>
                  <a:lnTo>
                    <a:pt x="36461" y="76938"/>
                  </a:lnTo>
                  <a:lnTo>
                    <a:pt x="42290" y="76938"/>
                  </a:lnTo>
                  <a:lnTo>
                    <a:pt x="52353" y="76872"/>
                  </a:lnTo>
                  <a:lnTo>
                    <a:pt x="57351" y="76761"/>
                  </a:lnTo>
                  <a:close/>
                </a:path>
                <a:path w="120014" h="77469">
                  <a:moveTo>
                    <a:pt x="23215" y="73675"/>
                  </a:moveTo>
                  <a:lnTo>
                    <a:pt x="11455" y="73675"/>
                  </a:lnTo>
                  <a:lnTo>
                    <a:pt x="11112" y="73713"/>
                  </a:lnTo>
                  <a:lnTo>
                    <a:pt x="8102" y="74373"/>
                  </a:lnTo>
                  <a:lnTo>
                    <a:pt x="79669" y="74373"/>
                  </a:lnTo>
                  <a:lnTo>
                    <a:pt x="81229" y="73849"/>
                  </a:lnTo>
                  <a:lnTo>
                    <a:pt x="39765" y="73849"/>
                  </a:lnTo>
                  <a:lnTo>
                    <a:pt x="23215" y="73675"/>
                  </a:lnTo>
                  <a:close/>
                </a:path>
                <a:path w="120014" h="77469">
                  <a:moveTo>
                    <a:pt x="49615" y="3077"/>
                  </a:moveTo>
                  <a:lnTo>
                    <a:pt x="22786" y="3077"/>
                  </a:lnTo>
                  <a:lnTo>
                    <a:pt x="49687" y="6123"/>
                  </a:lnTo>
                  <a:lnTo>
                    <a:pt x="83662" y="17008"/>
                  </a:lnTo>
                  <a:lnTo>
                    <a:pt x="116103" y="40464"/>
                  </a:lnTo>
                  <a:lnTo>
                    <a:pt x="112003" y="47360"/>
                  </a:lnTo>
                  <a:lnTo>
                    <a:pt x="103703" y="57720"/>
                  </a:lnTo>
                  <a:lnTo>
                    <a:pt x="65626" y="73421"/>
                  </a:lnTo>
                  <a:lnTo>
                    <a:pt x="39765" y="73849"/>
                  </a:lnTo>
                  <a:lnTo>
                    <a:pt x="81229" y="73849"/>
                  </a:lnTo>
                  <a:lnTo>
                    <a:pt x="116268" y="46508"/>
                  </a:lnTo>
                  <a:lnTo>
                    <a:pt x="119773" y="39931"/>
                  </a:lnTo>
                  <a:lnTo>
                    <a:pt x="119100" y="39169"/>
                  </a:lnTo>
                  <a:lnTo>
                    <a:pt x="85778" y="14619"/>
                  </a:lnTo>
                  <a:lnTo>
                    <a:pt x="50752" y="3209"/>
                  </a:lnTo>
                  <a:lnTo>
                    <a:pt x="49615" y="3077"/>
                  </a:lnTo>
                  <a:close/>
                </a:path>
              </a:pathLst>
            </a:custGeom>
            <a:solidFill>
              <a:srgbClr val="D1D3D4"/>
            </a:solidFill>
          </p:spPr>
          <p:txBody>
            <a:bodyPr wrap="square" lIns="0" tIns="0" rIns="0" bIns="0" rtlCol="0"/>
            <a:lstStyle/>
            <a:p/>
          </p:txBody>
        </p:sp>
        <p:sp>
          <p:nvSpPr>
            <p:cNvPr id="127" name="object 127" descr=""/>
            <p:cNvSpPr/>
            <p:nvPr/>
          </p:nvSpPr>
          <p:spPr>
            <a:xfrm>
              <a:off x="2389685" y="1309377"/>
              <a:ext cx="299085" cy="274320"/>
            </a:xfrm>
            <a:custGeom>
              <a:avLst/>
              <a:gdLst/>
              <a:ahLst/>
              <a:cxnLst/>
              <a:rect l="l" t="t" r="r" b="b"/>
              <a:pathLst>
                <a:path w="299085" h="274319">
                  <a:moveTo>
                    <a:pt x="39585" y="0"/>
                  </a:moveTo>
                  <a:lnTo>
                    <a:pt x="51330" y="30084"/>
                  </a:lnTo>
                  <a:lnTo>
                    <a:pt x="53951" y="59445"/>
                  </a:lnTo>
                  <a:lnTo>
                    <a:pt x="52107" y="81724"/>
                  </a:lnTo>
                  <a:lnTo>
                    <a:pt x="35721" y="121892"/>
                  </a:lnTo>
                  <a:lnTo>
                    <a:pt x="24841" y="122389"/>
                  </a:lnTo>
                  <a:lnTo>
                    <a:pt x="10479" y="141178"/>
                  </a:lnTo>
                  <a:lnTo>
                    <a:pt x="3105" y="156254"/>
                  </a:lnTo>
                  <a:lnTo>
                    <a:pt x="388" y="175550"/>
                  </a:lnTo>
                  <a:lnTo>
                    <a:pt x="0" y="206997"/>
                  </a:lnTo>
                  <a:lnTo>
                    <a:pt x="0" y="249694"/>
                  </a:lnTo>
                  <a:lnTo>
                    <a:pt x="9732" y="273867"/>
                  </a:lnTo>
                  <a:lnTo>
                    <a:pt x="298856" y="273867"/>
                  </a:lnTo>
                  <a:lnTo>
                    <a:pt x="298856" y="85128"/>
                  </a:lnTo>
                  <a:lnTo>
                    <a:pt x="39585" y="0"/>
                  </a:lnTo>
                  <a:close/>
                </a:path>
              </a:pathLst>
            </a:custGeom>
            <a:solidFill>
              <a:srgbClr val="414042"/>
            </a:solidFill>
          </p:spPr>
          <p:txBody>
            <a:bodyPr wrap="square" lIns="0" tIns="0" rIns="0" bIns="0" rtlCol="0"/>
            <a:lstStyle/>
            <a:p/>
          </p:txBody>
        </p:sp>
        <p:pic>
          <p:nvPicPr>
            <p:cNvPr id="128" name="object 128" descr=""/>
            <p:cNvPicPr/>
            <p:nvPr/>
          </p:nvPicPr>
          <p:blipFill>
            <a:blip r:embed="rId55" cstate="print"/>
            <a:stretch>
              <a:fillRect/>
            </a:stretch>
          </p:blipFill>
          <p:spPr>
            <a:xfrm>
              <a:off x="2455138" y="1348765"/>
              <a:ext cx="233400" cy="149364"/>
            </a:xfrm>
            <a:prstGeom prst="rect">
              <a:avLst/>
            </a:prstGeom>
          </p:spPr>
        </p:pic>
        <p:sp>
          <p:nvSpPr>
            <p:cNvPr id="129" name="object 129" descr=""/>
            <p:cNvSpPr/>
            <p:nvPr/>
          </p:nvSpPr>
          <p:spPr>
            <a:xfrm>
              <a:off x="2461152" y="1355448"/>
              <a:ext cx="31750" cy="46355"/>
            </a:xfrm>
            <a:custGeom>
              <a:avLst/>
              <a:gdLst/>
              <a:ahLst/>
              <a:cxnLst/>
              <a:rect l="l" t="t" r="r" b="b"/>
              <a:pathLst>
                <a:path w="31750" h="46355">
                  <a:moveTo>
                    <a:pt x="0" y="0"/>
                  </a:moveTo>
                  <a:lnTo>
                    <a:pt x="0" y="32473"/>
                  </a:lnTo>
                  <a:lnTo>
                    <a:pt x="31381" y="46139"/>
                  </a:lnTo>
                  <a:lnTo>
                    <a:pt x="31381" y="10871"/>
                  </a:lnTo>
                  <a:lnTo>
                    <a:pt x="0" y="0"/>
                  </a:lnTo>
                  <a:close/>
                </a:path>
              </a:pathLst>
            </a:custGeom>
            <a:solidFill>
              <a:srgbClr val="414042"/>
            </a:solidFill>
          </p:spPr>
          <p:txBody>
            <a:bodyPr wrap="square" lIns="0" tIns="0" rIns="0" bIns="0" rtlCol="0"/>
            <a:lstStyle/>
            <a:p/>
          </p:txBody>
        </p:sp>
        <p:pic>
          <p:nvPicPr>
            <p:cNvPr id="130" name="object 130" descr=""/>
            <p:cNvPicPr/>
            <p:nvPr/>
          </p:nvPicPr>
          <p:blipFill>
            <a:blip r:embed="rId56" cstate="print"/>
            <a:stretch>
              <a:fillRect/>
            </a:stretch>
          </p:blipFill>
          <p:spPr>
            <a:xfrm>
              <a:off x="2461932" y="1362875"/>
              <a:ext cx="52730" cy="40246"/>
            </a:xfrm>
            <a:prstGeom prst="rect">
              <a:avLst/>
            </a:prstGeom>
          </p:spPr>
        </p:pic>
        <p:sp>
          <p:nvSpPr>
            <p:cNvPr id="131" name="object 131" descr=""/>
            <p:cNvSpPr/>
            <p:nvPr/>
          </p:nvSpPr>
          <p:spPr>
            <a:xfrm>
              <a:off x="2464346" y="1378992"/>
              <a:ext cx="24765" cy="15875"/>
            </a:xfrm>
            <a:custGeom>
              <a:avLst/>
              <a:gdLst/>
              <a:ahLst/>
              <a:cxnLst/>
              <a:rect l="l" t="t" r="r" b="b"/>
              <a:pathLst>
                <a:path w="24764" h="15875">
                  <a:moveTo>
                    <a:pt x="1536" y="0"/>
                  </a:moveTo>
                  <a:lnTo>
                    <a:pt x="0" y="0"/>
                  </a:lnTo>
                  <a:lnTo>
                    <a:pt x="0" y="5410"/>
                  </a:lnTo>
                  <a:lnTo>
                    <a:pt x="23787" y="15773"/>
                  </a:lnTo>
                  <a:lnTo>
                    <a:pt x="24396" y="14351"/>
                  </a:lnTo>
                  <a:lnTo>
                    <a:pt x="1536" y="4394"/>
                  </a:lnTo>
                  <a:lnTo>
                    <a:pt x="1536" y="0"/>
                  </a:lnTo>
                  <a:close/>
                </a:path>
              </a:pathLst>
            </a:custGeom>
            <a:solidFill>
              <a:srgbClr val="FFFFFF"/>
            </a:solidFill>
          </p:spPr>
          <p:txBody>
            <a:bodyPr wrap="square" lIns="0" tIns="0" rIns="0" bIns="0" rtlCol="0"/>
            <a:lstStyle/>
            <a:p/>
          </p:txBody>
        </p:sp>
        <p:pic>
          <p:nvPicPr>
            <p:cNvPr id="132" name="object 132" descr=""/>
            <p:cNvPicPr/>
            <p:nvPr/>
          </p:nvPicPr>
          <p:blipFill>
            <a:blip r:embed="rId57" cstate="print"/>
            <a:stretch>
              <a:fillRect/>
            </a:stretch>
          </p:blipFill>
          <p:spPr>
            <a:xfrm>
              <a:off x="2492794" y="1381506"/>
              <a:ext cx="40487" cy="39585"/>
            </a:xfrm>
            <a:prstGeom prst="rect">
              <a:avLst/>
            </a:prstGeom>
          </p:spPr>
        </p:pic>
        <p:sp>
          <p:nvSpPr>
            <p:cNvPr id="133" name="object 133" descr=""/>
            <p:cNvSpPr/>
            <p:nvPr/>
          </p:nvSpPr>
          <p:spPr>
            <a:xfrm>
              <a:off x="2459942" y="1354831"/>
              <a:ext cx="34925" cy="50800"/>
            </a:xfrm>
            <a:custGeom>
              <a:avLst/>
              <a:gdLst/>
              <a:ahLst/>
              <a:cxnLst/>
              <a:rect l="l" t="t" r="r" b="b"/>
              <a:pathLst>
                <a:path w="34925" h="50800">
                  <a:moveTo>
                    <a:pt x="0" y="0"/>
                  </a:moveTo>
                  <a:lnTo>
                    <a:pt x="0" y="35636"/>
                  </a:lnTo>
                  <a:lnTo>
                    <a:pt x="34734" y="50698"/>
                  </a:lnTo>
                  <a:lnTo>
                    <a:pt x="34702" y="45986"/>
                  </a:lnTo>
                  <a:lnTo>
                    <a:pt x="31610" y="45986"/>
                  </a:lnTo>
                  <a:lnTo>
                    <a:pt x="3086" y="33616"/>
                  </a:lnTo>
                  <a:lnTo>
                    <a:pt x="3086" y="4330"/>
                  </a:lnTo>
                  <a:lnTo>
                    <a:pt x="12517" y="4330"/>
                  </a:lnTo>
                  <a:lnTo>
                    <a:pt x="0" y="0"/>
                  </a:lnTo>
                  <a:close/>
                </a:path>
                <a:path w="34925" h="50800">
                  <a:moveTo>
                    <a:pt x="12517" y="4330"/>
                  </a:moveTo>
                  <a:lnTo>
                    <a:pt x="3086" y="4330"/>
                  </a:lnTo>
                  <a:lnTo>
                    <a:pt x="31394" y="14122"/>
                  </a:lnTo>
                  <a:lnTo>
                    <a:pt x="31610" y="45986"/>
                  </a:lnTo>
                  <a:lnTo>
                    <a:pt x="34702" y="45986"/>
                  </a:lnTo>
                  <a:lnTo>
                    <a:pt x="34467" y="11925"/>
                  </a:lnTo>
                  <a:lnTo>
                    <a:pt x="12517" y="4330"/>
                  </a:lnTo>
                  <a:close/>
                </a:path>
              </a:pathLst>
            </a:custGeom>
            <a:solidFill>
              <a:srgbClr val="6D6E71"/>
            </a:solidFill>
          </p:spPr>
          <p:txBody>
            <a:bodyPr wrap="square" lIns="0" tIns="0" rIns="0" bIns="0" rtlCol="0"/>
            <a:lstStyle/>
            <a:p/>
          </p:txBody>
        </p:sp>
        <p:sp>
          <p:nvSpPr>
            <p:cNvPr id="134" name="object 134" descr=""/>
            <p:cNvSpPr/>
            <p:nvPr/>
          </p:nvSpPr>
          <p:spPr>
            <a:xfrm>
              <a:off x="1427283" y="1257114"/>
              <a:ext cx="167640" cy="80010"/>
            </a:xfrm>
            <a:custGeom>
              <a:avLst/>
              <a:gdLst/>
              <a:ahLst/>
              <a:cxnLst/>
              <a:rect l="l" t="t" r="r" b="b"/>
              <a:pathLst>
                <a:path w="167640" h="80009">
                  <a:moveTo>
                    <a:pt x="115925" y="0"/>
                  </a:moveTo>
                  <a:lnTo>
                    <a:pt x="60912" y="4633"/>
                  </a:lnTo>
                  <a:lnTo>
                    <a:pt x="25163" y="19977"/>
                  </a:lnTo>
                  <a:lnTo>
                    <a:pt x="5813" y="36311"/>
                  </a:lnTo>
                  <a:lnTo>
                    <a:pt x="0" y="43916"/>
                  </a:lnTo>
                  <a:lnTo>
                    <a:pt x="8822" y="62607"/>
                  </a:lnTo>
                  <a:lnTo>
                    <a:pt x="16236" y="72474"/>
                  </a:lnTo>
                  <a:lnTo>
                    <a:pt x="26271" y="76790"/>
                  </a:lnTo>
                  <a:lnTo>
                    <a:pt x="42951" y="78828"/>
                  </a:lnTo>
                  <a:lnTo>
                    <a:pt x="70084" y="79859"/>
                  </a:lnTo>
                  <a:lnTo>
                    <a:pt x="102015" y="79552"/>
                  </a:lnTo>
                  <a:lnTo>
                    <a:pt x="155584" y="77272"/>
                  </a:lnTo>
                  <a:lnTo>
                    <a:pt x="167157" y="50787"/>
                  </a:lnTo>
                  <a:lnTo>
                    <a:pt x="159152" y="25219"/>
                  </a:lnTo>
                  <a:lnTo>
                    <a:pt x="141541" y="9720"/>
                  </a:lnTo>
                  <a:lnTo>
                    <a:pt x="123930" y="2057"/>
                  </a:lnTo>
                  <a:lnTo>
                    <a:pt x="115925" y="0"/>
                  </a:lnTo>
                  <a:close/>
                </a:path>
              </a:pathLst>
            </a:custGeom>
            <a:solidFill>
              <a:srgbClr val="58595B"/>
            </a:solidFill>
          </p:spPr>
          <p:txBody>
            <a:bodyPr wrap="square" lIns="0" tIns="0" rIns="0" bIns="0" rtlCol="0"/>
            <a:lstStyle/>
            <a:p/>
          </p:txBody>
        </p:sp>
        <p:sp>
          <p:nvSpPr>
            <p:cNvPr id="135" name="object 135" descr=""/>
            <p:cNvSpPr/>
            <p:nvPr/>
          </p:nvSpPr>
          <p:spPr>
            <a:xfrm>
              <a:off x="1544825" y="1299676"/>
              <a:ext cx="47625" cy="22225"/>
            </a:xfrm>
            <a:custGeom>
              <a:avLst/>
              <a:gdLst/>
              <a:ahLst/>
              <a:cxnLst/>
              <a:rect l="l" t="t" r="r" b="b"/>
              <a:pathLst>
                <a:path w="47625" h="22225">
                  <a:moveTo>
                    <a:pt x="47421" y="0"/>
                  </a:moveTo>
                  <a:lnTo>
                    <a:pt x="0" y="0"/>
                  </a:lnTo>
                  <a:lnTo>
                    <a:pt x="45732" y="21869"/>
                  </a:lnTo>
                  <a:lnTo>
                    <a:pt x="47421" y="0"/>
                  </a:lnTo>
                  <a:close/>
                </a:path>
              </a:pathLst>
            </a:custGeom>
            <a:solidFill>
              <a:srgbClr val="414042"/>
            </a:solidFill>
          </p:spPr>
          <p:txBody>
            <a:bodyPr wrap="square" lIns="0" tIns="0" rIns="0" bIns="0" rtlCol="0"/>
            <a:lstStyle/>
            <a:p/>
          </p:txBody>
        </p:sp>
        <p:pic>
          <p:nvPicPr>
            <p:cNvPr id="136" name="object 136" descr=""/>
            <p:cNvPicPr/>
            <p:nvPr/>
          </p:nvPicPr>
          <p:blipFill>
            <a:blip r:embed="rId58" cstate="print"/>
            <a:stretch>
              <a:fillRect/>
            </a:stretch>
          </p:blipFill>
          <p:spPr>
            <a:xfrm>
              <a:off x="1427289" y="1256715"/>
              <a:ext cx="166573" cy="80733"/>
            </a:xfrm>
            <a:prstGeom prst="rect">
              <a:avLst/>
            </a:prstGeom>
          </p:spPr>
        </p:pic>
        <p:sp>
          <p:nvSpPr>
            <p:cNvPr id="137" name="object 137" descr=""/>
            <p:cNvSpPr/>
            <p:nvPr/>
          </p:nvSpPr>
          <p:spPr>
            <a:xfrm>
              <a:off x="1443335" y="1263577"/>
              <a:ext cx="99060" cy="67310"/>
            </a:xfrm>
            <a:custGeom>
              <a:avLst/>
              <a:gdLst/>
              <a:ahLst/>
              <a:cxnLst/>
              <a:rect l="l" t="t" r="r" b="b"/>
              <a:pathLst>
                <a:path w="99059" h="67309">
                  <a:moveTo>
                    <a:pt x="49990" y="184"/>
                  </a:moveTo>
                  <a:lnTo>
                    <a:pt x="27487" y="3814"/>
                  </a:lnTo>
                  <a:lnTo>
                    <a:pt x="13621" y="15110"/>
                  </a:lnTo>
                  <a:lnTo>
                    <a:pt x="0" y="37515"/>
                  </a:lnTo>
                  <a:lnTo>
                    <a:pt x="1995" y="42052"/>
                  </a:lnTo>
                  <a:lnTo>
                    <a:pt x="9375" y="52071"/>
                  </a:lnTo>
                  <a:lnTo>
                    <a:pt x="24228" y="62188"/>
                  </a:lnTo>
                  <a:lnTo>
                    <a:pt x="48641" y="67017"/>
                  </a:lnTo>
                  <a:lnTo>
                    <a:pt x="97028" y="67017"/>
                  </a:lnTo>
                  <a:lnTo>
                    <a:pt x="98844" y="60286"/>
                  </a:lnTo>
                  <a:lnTo>
                    <a:pt x="98844" y="774"/>
                  </a:lnTo>
                  <a:lnTo>
                    <a:pt x="89522" y="774"/>
                  </a:lnTo>
                  <a:lnTo>
                    <a:pt x="49990" y="184"/>
                  </a:lnTo>
                  <a:close/>
                </a:path>
                <a:path w="99059" h="67309">
                  <a:moveTo>
                    <a:pt x="98844" y="0"/>
                  </a:moveTo>
                  <a:lnTo>
                    <a:pt x="89522" y="774"/>
                  </a:lnTo>
                  <a:lnTo>
                    <a:pt x="98844" y="774"/>
                  </a:lnTo>
                  <a:lnTo>
                    <a:pt x="98844" y="0"/>
                  </a:lnTo>
                  <a:close/>
                </a:path>
              </a:pathLst>
            </a:custGeom>
            <a:solidFill>
              <a:srgbClr val="BCBEC0"/>
            </a:solidFill>
          </p:spPr>
          <p:txBody>
            <a:bodyPr wrap="square" lIns="0" tIns="0" rIns="0" bIns="0" rtlCol="0"/>
            <a:lstStyle/>
            <a:p/>
          </p:txBody>
        </p:sp>
        <p:pic>
          <p:nvPicPr>
            <p:cNvPr id="138" name="object 138" descr=""/>
            <p:cNvPicPr/>
            <p:nvPr/>
          </p:nvPicPr>
          <p:blipFill>
            <a:blip r:embed="rId59" cstate="print"/>
            <a:stretch>
              <a:fillRect/>
            </a:stretch>
          </p:blipFill>
          <p:spPr>
            <a:xfrm>
              <a:off x="1443329" y="1263574"/>
              <a:ext cx="98844" cy="67017"/>
            </a:xfrm>
            <a:prstGeom prst="rect">
              <a:avLst/>
            </a:prstGeom>
          </p:spPr>
        </p:pic>
        <p:sp>
          <p:nvSpPr>
            <p:cNvPr id="139" name="object 139" descr=""/>
            <p:cNvSpPr/>
            <p:nvPr/>
          </p:nvSpPr>
          <p:spPr>
            <a:xfrm>
              <a:off x="1425468" y="1259862"/>
              <a:ext cx="120014" cy="77470"/>
            </a:xfrm>
            <a:custGeom>
              <a:avLst/>
              <a:gdLst/>
              <a:ahLst/>
              <a:cxnLst/>
              <a:rect l="l" t="t" r="r" b="b"/>
              <a:pathLst>
                <a:path w="120015" h="77469">
                  <a:moveTo>
                    <a:pt x="113602" y="76755"/>
                  </a:moveTo>
                  <a:lnTo>
                    <a:pt x="108153" y="76755"/>
                  </a:lnTo>
                  <a:lnTo>
                    <a:pt x="109159" y="76933"/>
                  </a:lnTo>
                  <a:lnTo>
                    <a:pt x="112750" y="77428"/>
                  </a:lnTo>
                  <a:lnTo>
                    <a:pt x="113602" y="76755"/>
                  </a:lnTo>
                  <a:close/>
                </a:path>
                <a:path w="120015" h="77469">
                  <a:moveTo>
                    <a:pt x="96831" y="0"/>
                  </a:moveTo>
                  <a:lnTo>
                    <a:pt x="69030" y="3205"/>
                  </a:lnTo>
                  <a:lnTo>
                    <a:pt x="33991" y="14614"/>
                  </a:lnTo>
                  <a:lnTo>
                    <a:pt x="673" y="39163"/>
                  </a:lnTo>
                  <a:lnTo>
                    <a:pt x="0" y="39925"/>
                  </a:lnTo>
                  <a:lnTo>
                    <a:pt x="419" y="40840"/>
                  </a:lnTo>
                  <a:lnTo>
                    <a:pt x="25563" y="69486"/>
                  </a:lnTo>
                  <a:lnTo>
                    <a:pt x="67414" y="76867"/>
                  </a:lnTo>
                  <a:lnTo>
                    <a:pt x="77470" y="76933"/>
                  </a:lnTo>
                  <a:lnTo>
                    <a:pt x="83299" y="76933"/>
                  </a:lnTo>
                  <a:lnTo>
                    <a:pt x="96558" y="76755"/>
                  </a:lnTo>
                  <a:lnTo>
                    <a:pt x="113602" y="76755"/>
                  </a:lnTo>
                  <a:lnTo>
                    <a:pt x="116626" y="74368"/>
                  </a:lnTo>
                  <a:lnTo>
                    <a:pt x="111671" y="74368"/>
                  </a:lnTo>
                  <a:lnTo>
                    <a:pt x="109255" y="73843"/>
                  </a:lnTo>
                  <a:lnTo>
                    <a:pt x="79990" y="73843"/>
                  </a:lnTo>
                  <a:lnTo>
                    <a:pt x="65843" y="73758"/>
                  </a:lnTo>
                  <a:lnTo>
                    <a:pt x="16063" y="57715"/>
                  </a:lnTo>
                  <a:lnTo>
                    <a:pt x="3670" y="40459"/>
                  </a:lnTo>
                  <a:lnTo>
                    <a:pt x="36098" y="17019"/>
                  </a:lnTo>
                  <a:lnTo>
                    <a:pt x="70091" y="6132"/>
                  </a:lnTo>
                  <a:lnTo>
                    <a:pt x="97035" y="3077"/>
                  </a:lnTo>
                  <a:lnTo>
                    <a:pt x="118368" y="3077"/>
                  </a:lnTo>
                  <a:lnTo>
                    <a:pt x="117373" y="60"/>
                  </a:lnTo>
                  <a:lnTo>
                    <a:pt x="108432" y="60"/>
                  </a:lnTo>
                  <a:lnTo>
                    <a:pt x="96831" y="0"/>
                  </a:lnTo>
                  <a:close/>
                </a:path>
                <a:path w="120015" h="77469">
                  <a:moveTo>
                    <a:pt x="118368" y="3077"/>
                  </a:moveTo>
                  <a:lnTo>
                    <a:pt x="97035" y="3077"/>
                  </a:lnTo>
                  <a:lnTo>
                    <a:pt x="108318" y="3133"/>
                  </a:lnTo>
                  <a:lnTo>
                    <a:pt x="116382" y="3133"/>
                  </a:lnTo>
                  <a:lnTo>
                    <a:pt x="116674" y="10322"/>
                  </a:lnTo>
                  <a:lnTo>
                    <a:pt x="116687" y="68348"/>
                  </a:lnTo>
                  <a:lnTo>
                    <a:pt x="115747" y="71117"/>
                  </a:lnTo>
                  <a:lnTo>
                    <a:pt x="111671" y="74368"/>
                  </a:lnTo>
                  <a:lnTo>
                    <a:pt x="116626" y="74368"/>
                  </a:lnTo>
                  <a:lnTo>
                    <a:pt x="118427" y="72945"/>
                  </a:lnTo>
                  <a:lnTo>
                    <a:pt x="119715" y="69486"/>
                  </a:lnTo>
                  <a:lnTo>
                    <a:pt x="119761" y="7299"/>
                  </a:lnTo>
                  <a:lnTo>
                    <a:pt x="118368" y="3077"/>
                  </a:lnTo>
                  <a:close/>
                </a:path>
                <a:path w="120015" h="77469">
                  <a:moveTo>
                    <a:pt x="96532" y="73669"/>
                  </a:moveTo>
                  <a:lnTo>
                    <a:pt x="79990" y="73843"/>
                  </a:lnTo>
                  <a:lnTo>
                    <a:pt x="109255" y="73843"/>
                  </a:lnTo>
                  <a:lnTo>
                    <a:pt x="108686" y="73720"/>
                  </a:lnTo>
                  <a:lnTo>
                    <a:pt x="96532" y="73669"/>
                  </a:lnTo>
                  <a:close/>
                </a:path>
              </a:pathLst>
            </a:custGeom>
            <a:solidFill>
              <a:srgbClr val="D1D3D4"/>
            </a:solidFill>
          </p:spPr>
          <p:txBody>
            <a:bodyPr wrap="square" lIns="0" tIns="0" rIns="0" bIns="0" rtlCol="0"/>
            <a:lstStyle/>
            <a:p/>
          </p:txBody>
        </p:sp>
        <p:sp>
          <p:nvSpPr>
            <p:cNvPr id="140" name="object 140" descr=""/>
            <p:cNvSpPr/>
            <p:nvPr/>
          </p:nvSpPr>
          <p:spPr>
            <a:xfrm>
              <a:off x="1379816" y="1309377"/>
              <a:ext cx="287655" cy="274320"/>
            </a:xfrm>
            <a:custGeom>
              <a:avLst/>
              <a:gdLst/>
              <a:ahLst/>
              <a:cxnLst/>
              <a:rect l="l" t="t" r="r" b="b"/>
              <a:pathLst>
                <a:path w="287655" h="274319">
                  <a:moveTo>
                    <a:pt x="247745" y="0"/>
                  </a:moveTo>
                  <a:lnTo>
                    <a:pt x="0" y="81343"/>
                  </a:lnTo>
                  <a:lnTo>
                    <a:pt x="0" y="273867"/>
                  </a:lnTo>
                  <a:lnTo>
                    <a:pt x="277598" y="273867"/>
                  </a:lnTo>
                  <a:lnTo>
                    <a:pt x="287331" y="249694"/>
                  </a:lnTo>
                  <a:lnTo>
                    <a:pt x="287331" y="206997"/>
                  </a:lnTo>
                  <a:lnTo>
                    <a:pt x="286942" y="175550"/>
                  </a:lnTo>
                  <a:lnTo>
                    <a:pt x="284225" y="156254"/>
                  </a:lnTo>
                  <a:lnTo>
                    <a:pt x="276851" y="141178"/>
                  </a:lnTo>
                  <a:lnTo>
                    <a:pt x="262489" y="122389"/>
                  </a:lnTo>
                  <a:lnTo>
                    <a:pt x="251609" y="121892"/>
                  </a:lnTo>
                  <a:lnTo>
                    <a:pt x="245314" y="118411"/>
                  </a:lnTo>
                  <a:lnTo>
                    <a:pt x="241203" y="108963"/>
                  </a:lnTo>
                  <a:lnTo>
                    <a:pt x="236873" y="90563"/>
                  </a:lnTo>
                  <a:lnTo>
                    <a:pt x="235223" y="81724"/>
                  </a:lnTo>
                  <a:lnTo>
                    <a:pt x="233379" y="59445"/>
                  </a:lnTo>
                  <a:lnTo>
                    <a:pt x="236000" y="30084"/>
                  </a:lnTo>
                  <a:lnTo>
                    <a:pt x="247745" y="0"/>
                  </a:lnTo>
                  <a:close/>
                </a:path>
              </a:pathLst>
            </a:custGeom>
            <a:solidFill>
              <a:srgbClr val="414042"/>
            </a:solidFill>
          </p:spPr>
          <p:txBody>
            <a:bodyPr wrap="square" lIns="0" tIns="0" rIns="0" bIns="0" rtlCol="0"/>
            <a:lstStyle/>
            <a:p/>
          </p:txBody>
        </p:sp>
        <p:pic>
          <p:nvPicPr>
            <p:cNvPr id="141" name="object 141" descr=""/>
            <p:cNvPicPr/>
            <p:nvPr/>
          </p:nvPicPr>
          <p:blipFill>
            <a:blip r:embed="rId60" cstate="print"/>
            <a:stretch>
              <a:fillRect/>
            </a:stretch>
          </p:blipFill>
          <p:spPr>
            <a:xfrm>
              <a:off x="1379816" y="1348765"/>
              <a:ext cx="221868" cy="144259"/>
            </a:xfrm>
            <a:prstGeom prst="rect">
              <a:avLst/>
            </a:prstGeom>
          </p:spPr>
        </p:pic>
        <p:sp>
          <p:nvSpPr>
            <p:cNvPr id="142" name="object 142" descr=""/>
            <p:cNvSpPr/>
            <p:nvPr/>
          </p:nvSpPr>
          <p:spPr>
            <a:xfrm>
              <a:off x="1564290" y="1355448"/>
              <a:ext cx="31750" cy="46355"/>
            </a:xfrm>
            <a:custGeom>
              <a:avLst/>
              <a:gdLst/>
              <a:ahLst/>
              <a:cxnLst/>
              <a:rect l="l" t="t" r="r" b="b"/>
              <a:pathLst>
                <a:path w="31750" h="46355">
                  <a:moveTo>
                    <a:pt x="31394" y="0"/>
                  </a:moveTo>
                  <a:lnTo>
                    <a:pt x="0" y="10871"/>
                  </a:lnTo>
                  <a:lnTo>
                    <a:pt x="0" y="46139"/>
                  </a:lnTo>
                  <a:lnTo>
                    <a:pt x="31394" y="32473"/>
                  </a:lnTo>
                  <a:lnTo>
                    <a:pt x="31394" y="0"/>
                  </a:lnTo>
                  <a:close/>
                </a:path>
              </a:pathLst>
            </a:custGeom>
            <a:solidFill>
              <a:srgbClr val="414042"/>
            </a:solidFill>
          </p:spPr>
          <p:txBody>
            <a:bodyPr wrap="square" lIns="0" tIns="0" rIns="0" bIns="0" rtlCol="0"/>
            <a:lstStyle/>
            <a:p/>
          </p:txBody>
        </p:sp>
        <p:pic>
          <p:nvPicPr>
            <p:cNvPr id="143" name="object 143" descr=""/>
            <p:cNvPicPr/>
            <p:nvPr/>
          </p:nvPicPr>
          <p:blipFill>
            <a:blip r:embed="rId61" cstate="print"/>
            <a:stretch>
              <a:fillRect/>
            </a:stretch>
          </p:blipFill>
          <p:spPr>
            <a:xfrm>
              <a:off x="1542186" y="1362875"/>
              <a:ext cx="52717" cy="40246"/>
            </a:xfrm>
            <a:prstGeom prst="rect">
              <a:avLst/>
            </a:prstGeom>
          </p:spPr>
        </p:pic>
        <p:sp>
          <p:nvSpPr>
            <p:cNvPr id="144" name="object 144" descr=""/>
            <p:cNvSpPr/>
            <p:nvPr/>
          </p:nvSpPr>
          <p:spPr>
            <a:xfrm>
              <a:off x="1568090" y="1378992"/>
              <a:ext cx="24765" cy="15875"/>
            </a:xfrm>
            <a:custGeom>
              <a:avLst/>
              <a:gdLst/>
              <a:ahLst/>
              <a:cxnLst/>
              <a:rect l="l" t="t" r="r" b="b"/>
              <a:pathLst>
                <a:path w="24765" h="15875">
                  <a:moveTo>
                    <a:pt x="24396" y="0"/>
                  </a:moveTo>
                  <a:lnTo>
                    <a:pt x="22860" y="0"/>
                  </a:lnTo>
                  <a:lnTo>
                    <a:pt x="22860" y="4394"/>
                  </a:lnTo>
                  <a:lnTo>
                    <a:pt x="0" y="14351"/>
                  </a:lnTo>
                  <a:lnTo>
                    <a:pt x="609" y="15773"/>
                  </a:lnTo>
                  <a:lnTo>
                    <a:pt x="24396" y="5410"/>
                  </a:lnTo>
                  <a:lnTo>
                    <a:pt x="24396" y="0"/>
                  </a:lnTo>
                  <a:close/>
                </a:path>
              </a:pathLst>
            </a:custGeom>
            <a:solidFill>
              <a:srgbClr val="FFFFFF"/>
            </a:solidFill>
          </p:spPr>
          <p:txBody>
            <a:bodyPr wrap="square" lIns="0" tIns="0" rIns="0" bIns="0" rtlCol="0"/>
            <a:lstStyle/>
            <a:p/>
          </p:txBody>
        </p:sp>
        <p:pic>
          <p:nvPicPr>
            <p:cNvPr id="145" name="object 145" descr=""/>
            <p:cNvPicPr/>
            <p:nvPr/>
          </p:nvPicPr>
          <p:blipFill>
            <a:blip r:embed="rId62" cstate="print"/>
            <a:stretch>
              <a:fillRect/>
            </a:stretch>
          </p:blipFill>
          <p:spPr>
            <a:xfrm>
              <a:off x="1523542" y="1381506"/>
              <a:ext cx="40487" cy="39585"/>
            </a:xfrm>
            <a:prstGeom prst="rect">
              <a:avLst/>
            </a:prstGeom>
          </p:spPr>
        </p:pic>
        <p:sp>
          <p:nvSpPr>
            <p:cNvPr id="146" name="object 146" descr=""/>
            <p:cNvSpPr/>
            <p:nvPr/>
          </p:nvSpPr>
          <p:spPr>
            <a:xfrm>
              <a:off x="1562154" y="1354822"/>
              <a:ext cx="34925" cy="50800"/>
            </a:xfrm>
            <a:custGeom>
              <a:avLst/>
              <a:gdLst/>
              <a:ahLst/>
              <a:cxnLst/>
              <a:rect l="l" t="t" r="r" b="b"/>
              <a:pathLst>
                <a:path w="34925" h="50800">
                  <a:moveTo>
                    <a:pt x="34734" y="0"/>
                  </a:moveTo>
                  <a:lnTo>
                    <a:pt x="279" y="11937"/>
                  </a:lnTo>
                  <a:lnTo>
                    <a:pt x="0" y="50711"/>
                  </a:lnTo>
                  <a:lnTo>
                    <a:pt x="10865" y="45999"/>
                  </a:lnTo>
                  <a:lnTo>
                    <a:pt x="3124" y="45999"/>
                  </a:lnTo>
                  <a:lnTo>
                    <a:pt x="3340" y="14135"/>
                  </a:lnTo>
                  <a:lnTo>
                    <a:pt x="31648" y="4330"/>
                  </a:lnTo>
                  <a:lnTo>
                    <a:pt x="34734" y="4330"/>
                  </a:lnTo>
                  <a:lnTo>
                    <a:pt x="34734" y="0"/>
                  </a:lnTo>
                  <a:close/>
                </a:path>
                <a:path w="34925" h="50800">
                  <a:moveTo>
                    <a:pt x="34734" y="4330"/>
                  </a:moveTo>
                  <a:lnTo>
                    <a:pt x="31648" y="4330"/>
                  </a:lnTo>
                  <a:lnTo>
                    <a:pt x="31648" y="33629"/>
                  </a:lnTo>
                  <a:lnTo>
                    <a:pt x="3124" y="45999"/>
                  </a:lnTo>
                  <a:lnTo>
                    <a:pt x="10865" y="45999"/>
                  </a:lnTo>
                  <a:lnTo>
                    <a:pt x="34734" y="35648"/>
                  </a:lnTo>
                  <a:lnTo>
                    <a:pt x="34734" y="4330"/>
                  </a:lnTo>
                  <a:close/>
                </a:path>
              </a:pathLst>
            </a:custGeom>
            <a:solidFill>
              <a:srgbClr val="6D6E71"/>
            </a:solidFill>
          </p:spPr>
          <p:txBody>
            <a:bodyPr wrap="square" lIns="0" tIns="0" rIns="0" bIns="0" rtlCol="0"/>
            <a:lstStyle/>
            <a:p/>
          </p:txBody>
        </p:sp>
        <p:sp>
          <p:nvSpPr>
            <p:cNvPr id="147" name="object 147" descr=""/>
            <p:cNvSpPr/>
            <p:nvPr/>
          </p:nvSpPr>
          <p:spPr>
            <a:xfrm>
              <a:off x="1522843" y="1354522"/>
              <a:ext cx="74930" cy="68580"/>
            </a:xfrm>
            <a:custGeom>
              <a:avLst/>
              <a:gdLst/>
              <a:ahLst/>
              <a:cxnLst/>
              <a:rect l="l" t="t" r="r" b="b"/>
              <a:pathLst>
                <a:path w="74930" h="68580">
                  <a:moveTo>
                    <a:pt x="74244" y="0"/>
                  </a:moveTo>
                  <a:lnTo>
                    <a:pt x="72707" y="12"/>
                  </a:lnTo>
                  <a:lnTo>
                    <a:pt x="72796" y="35013"/>
                  </a:lnTo>
                  <a:lnTo>
                    <a:pt x="0" y="66827"/>
                  </a:lnTo>
                  <a:lnTo>
                    <a:pt x="622" y="68249"/>
                  </a:lnTo>
                  <a:lnTo>
                    <a:pt x="74345" y="36029"/>
                  </a:lnTo>
                  <a:lnTo>
                    <a:pt x="74244" y="0"/>
                  </a:lnTo>
                  <a:close/>
                </a:path>
              </a:pathLst>
            </a:custGeom>
            <a:solidFill>
              <a:srgbClr val="FFFFFF"/>
            </a:solidFill>
          </p:spPr>
          <p:txBody>
            <a:bodyPr wrap="square" lIns="0" tIns="0" rIns="0" bIns="0" rtlCol="0"/>
            <a:lstStyle/>
            <a:p/>
          </p:txBody>
        </p:sp>
        <p:sp>
          <p:nvSpPr>
            <p:cNvPr id="148" name="object 148" descr=""/>
            <p:cNvSpPr/>
            <p:nvPr/>
          </p:nvSpPr>
          <p:spPr>
            <a:xfrm>
              <a:off x="1608150" y="1258146"/>
              <a:ext cx="835660" cy="173990"/>
            </a:xfrm>
            <a:custGeom>
              <a:avLst/>
              <a:gdLst/>
              <a:ahLst/>
              <a:cxnLst/>
              <a:rect l="l" t="t" r="r" b="b"/>
              <a:pathLst>
                <a:path w="835660" h="173990">
                  <a:moveTo>
                    <a:pt x="198264" y="0"/>
                  </a:moveTo>
                  <a:lnTo>
                    <a:pt x="164376" y="452"/>
                  </a:lnTo>
                  <a:lnTo>
                    <a:pt x="142568" y="3622"/>
                  </a:lnTo>
                  <a:lnTo>
                    <a:pt x="123380" y="12226"/>
                  </a:lnTo>
                  <a:lnTo>
                    <a:pt x="97350" y="28981"/>
                  </a:lnTo>
                  <a:lnTo>
                    <a:pt x="19207" y="51231"/>
                  </a:lnTo>
                  <a:lnTo>
                    <a:pt x="5650" y="73892"/>
                  </a:lnTo>
                  <a:lnTo>
                    <a:pt x="0" y="90879"/>
                  </a:lnTo>
                  <a:lnTo>
                    <a:pt x="1238" y="110683"/>
                  </a:lnTo>
                  <a:lnTo>
                    <a:pt x="14170" y="157708"/>
                  </a:lnTo>
                  <a:lnTo>
                    <a:pt x="33964" y="173621"/>
                  </a:lnTo>
                  <a:lnTo>
                    <a:pt x="419371" y="173621"/>
                  </a:lnTo>
                  <a:lnTo>
                    <a:pt x="806175" y="173621"/>
                  </a:lnTo>
                  <a:lnTo>
                    <a:pt x="831791" y="141795"/>
                  </a:lnTo>
                  <a:lnTo>
                    <a:pt x="835285" y="110677"/>
                  </a:lnTo>
                  <a:lnTo>
                    <a:pt x="832664" y="81316"/>
                  </a:lnTo>
                  <a:lnTo>
                    <a:pt x="820920" y="51231"/>
                  </a:lnTo>
                  <a:lnTo>
                    <a:pt x="765014" y="35305"/>
                  </a:lnTo>
                  <a:lnTo>
                    <a:pt x="294619" y="22567"/>
                  </a:lnTo>
                  <a:lnTo>
                    <a:pt x="276370" y="14428"/>
                  </a:lnTo>
                  <a:lnTo>
                    <a:pt x="254100" y="7183"/>
                  </a:lnTo>
                  <a:lnTo>
                    <a:pt x="228000" y="1988"/>
                  </a:lnTo>
                  <a:lnTo>
                    <a:pt x="198264" y="0"/>
                  </a:lnTo>
                  <a:close/>
                </a:path>
              </a:pathLst>
            </a:custGeom>
            <a:solidFill>
              <a:srgbClr val="58595B"/>
            </a:solidFill>
          </p:spPr>
          <p:txBody>
            <a:bodyPr wrap="square" lIns="0" tIns="0" rIns="0" bIns="0" rtlCol="0"/>
            <a:lstStyle/>
            <a:p/>
          </p:txBody>
        </p:sp>
        <p:pic>
          <p:nvPicPr>
            <p:cNvPr id="149" name="object 149" descr=""/>
            <p:cNvPicPr/>
            <p:nvPr/>
          </p:nvPicPr>
          <p:blipFill>
            <a:blip r:embed="rId63" cstate="print"/>
            <a:stretch>
              <a:fillRect/>
            </a:stretch>
          </p:blipFill>
          <p:spPr>
            <a:xfrm>
              <a:off x="2132355" y="1304848"/>
              <a:ext cx="301056" cy="63258"/>
            </a:xfrm>
            <a:prstGeom prst="rect">
              <a:avLst/>
            </a:prstGeom>
          </p:spPr>
        </p:pic>
        <p:pic>
          <p:nvPicPr>
            <p:cNvPr id="150" name="object 150" descr=""/>
            <p:cNvPicPr/>
            <p:nvPr/>
          </p:nvPicPr>
          <p:blipFill>
            <a:blip r:embed="rId64" cstate="print"/>
            <a:stretch>
              <a:fillRect/>
            </a:stretch>
          </p:blipFill>
          <p:spPr>
            <a:xfrm>
              <a:off x="1726584" y="1298257"/>
              <a:ext cx="173074" cy="62865"/>
            </a:xfrm>
            <a:prstGeom prst="rect">
              <a:avLst/>
            </a:prstGeom>
          </p:spPr>
        </p:pic>
        <p:sp>
          <p:nvSpPr>
            <p:cNvPr id="151" name="object 151" descr=""/>
            <p:cNvSpPr/>
            <p:nvPr/>
          </p:nvSpPr>
          <p:spPr>
            <a:xfrm>
              <a:off x="1743417" y="1317282"/>
              <a:ext cx="137160" cy="43180"/>
            </a:xfrm>
            <a:custGeom>
              <a:avLst/>
              <a:gdLst/>
              <a:ahLst/>
              <a:cxnLst/>
              <a:rect l="l" t="t" r="r" b="b"/>
              <a:pathLst>
                <a:path w="137160" h="43180">
                  <a:moveTo>
                    <a:pt x="24041" y="17449"/>
                  </a:moveTo>
                  <a:lnTo>
                    <a:pt x="23876" y="16967"/>
                  </a:lnTo>
                  <a:lnTo>
                    <a:pt x="23520" y="16535"/>
                  </a:lnTo>
                  <a:lnTo>
                    <a:pt x="23228" y="16179"/>
                  </a:lnTo>
                  <a:lnTo>
                    <a:pt x="23037" y="16065"/>
                  </a:lnTo>
                  <a:lnTo>
                    <a:pt x="23037" y="18630"/>
                  </a:lnTo>
                  <a:lnTo>
                    <a:pt x="22694" y="19126"/>
                  </a:lnTo>
                  <a:lnTo>
                    <a:pt x="22491" y="19304"/>
                  </a:lnTo>
                  <a:lnTo>
                    <a:pt x="21920" y="19519"/>
                  </a:lnTo>
                  <a:lnTo>
                    <a:pt x="21475" y="19583"/>
                  </a:lnTo>
                  <a:lnTo>
                    <a:pt x="20866" y="19583"/>
                  </a:lnTo>
                  <a:lnTo>
                    <a:pt x="19354" y="19558"/>
                  </a:lnTo>
                  <a:lnTo>
                    <a:pt x="19354" y="16535"/>
                  </a:lnTo>
                  <a:lnTo>
                    <a:pt x="21526" y="16535"/>
                  </a:lnTo>
                  <a:lnTo>
                    <a:pt x="21971" y="16586"/>
                  </a:lnTo>
                  <a:lnTo>
                    <a:pt x="22491" y="16802"/>
                  </a:lnTo>
                  <a:lnTo>
                    <a:pt x="22707" y="16967"/>
                  </a:lnTo>
                  <a:lnTo>
                    <a:pt x="23025" y="17449"/>
                  </a:lnTo>
                  <a:lnTo>
                    <a:pt x="23037" y="18630"/>
                  </a:lnTo>
                  <a:lnTo>
                    <a:pt x="23037" y="16065"/>
                  </a:lnTo>
                  <a:lnTo>
                    <a:pt x="22809" y="15913"/>
                  </a:lnTo>
                  <a:lnTo>
                    <a:pt x="21945" y="15697"/>
                  </a:lnTo>
                  <a:lnTo>
                    <a:pt x="21259" y="15659"/>
                  </a:lnTo>
                  <a:lnTo>
                    <a:pt x="18465" y="15659"/>
                  </a:lnTo>
                  <a:lnTo>
                    <a:pt x="18465" y="24587"/>
                  </a:lnTo>
                  <a:lnTo>
                    <a:pt x="19354" y="24587"/>
                  </a:lnTo>
                  <a:lnTo>
                    <a:pt x="19354" y="20434"/>
                  </a:lnTo>
                  <a:lnTo>
                    <a:pt x="21094" y="20434"/>
                  </a:lnTo>
                  <a:lnTo>
                    <a:pt x="24041" y="18630"/>
                  </a:lnTo>
                  <a:lnTo>
                    <a:pt x="24041" y="17449"/>
                  </a:lnTo>
                  <a:close/>
                </a:path>
                <a:path w="137160" h="43180">
                  <a:moveTo>
                    <a:pt x="42672" y="21336"/>
                  </a:moveTo>
                  <a:lnTo>
                    <a:pt x="41135" y="13741"/>
                  </a:lnTo>
                  <a:lnTo>
                    <a:pt x="41135" y="21336"/>
                  </a:lnTo>
                  <a:lnTo>
                    <a:pt x="39585" y="29044"/>
                  </a:lnTo>
                  <a:lnTo>
                    <a:pt x="35331" y="35331"/>
                  </a:lnTo>
                  <a:lnTo>
                    <a:pt x="29044" y="39585"/>
                  </a:lnTo>
                  <a:lnTo>
                    <a:pt x="21336" y="41135"/>
                  </a:lnTo>
                  <a:lnTo>
                    <a:pt x="13639" y="39585"/>
                  </a:lnTo>
                  <a:lnTo>
                    <a:pt x="7340" y="35331"/>
                  </a:lnTo>
                  <a:lnTo>
                    <a:pt x="3098" y="29044"/>
                  </a:lnTo>
                  <a:lnTo>
                    <a:pt x="1536" y="21336"/>
                  </a:lnTo>
                  <a:lnTo>
                    <a:pt x="3098" y="13639"/>
                  </a:lnTo>
                  <a:lnTo>
                    <a:pt x="7340" y="7340"/>
                  </a:lnTo>
                  <a:lnTo>
                    <a:pt x="13639" y="3098"/>
                  </a:lnTo>
                  <a:lnTo>
                    <a:pt x="21336" y="1536"/>
                  </a:lnTo>
                  <a:lnTo>
                    <a:pt x="29044" y="3098"/>
                  </a:lnTo>
                  <a:lnTo>
                    <a:pt x="35331" y="7340"/>
                  </a:lnTo>
                  <a:lnTo>
                    <a:pt x="39585" y="13639"/>
                  </a:lnTo>
                  <a:lnTo>
                    <a:pt x="41135" y="21336"/>
                  </a:lnTo>
                  <a:lnTo>
                    <a:pt x="41135" y="13741"/>
                  </a:lnTo>
                  <a:lnTo>
                    <a:pt x="21336" y="0"/>
                  </a:lnTo>
                  <a:lnTo>
                    <a:pt x="13042" y="1689"/>
                  </a:lnTo>
                  <a:lnTo>
                    <a:pt x="6261" y="6261"/>
                  </a:lnTo>
                  <a:lnTo>
                    <a:pt x="1689" y="13042"/>
                  </a:lnTo>
                  <a:lnTo>
                    <a:pt x="0" y="21336"/>
                  </a:lnTo>
                  <a:lnTo>
                    <a:pt x="1689" y="29629"/>
                  </a:lnTo>
                  <a:lnTo>
                    <a:pt x="6261" y="36423"/>
                  </a:lnTo>
                  <a:lnTo>
                    <a:pt x="13042" y="40995"/>
                  </a:lnTo>
                  <a:lnTo>
                    <a:pt x="21336" y="42672"/>
                  </a:lnTo>
                  <a:lnTo>
                    <a:pt x="28930" y="41135"/>
                  </a:lnTo>
                  <a:lnTo>
                    <a:pt x="29641" y="40995"/>
                  </a:lnTo>
                  <a:lnTo>
                    <a:pt x="36423" y="36423"/>
                  </a:lnTo>
                  <a:lnTo>
                    <a:pt x="40995" y="29629"/>
                  </a:lnTo>
                  <a:lnTo>
                    <a:pt x="42672" y="21336"/>
                  </a:lnTo>
                  <a:close/>
                </a:path>
                <a:path w="137160" h="43180">
                  <a:moveTo>
                    <a:pt x="136804" y="21336"/>
                  </a:moveTo>
                  <a:lnTo>
                    <a:pt x="135267" y="13792"/>
                  </a:lnTo>
                  <a:lnTo>
                    <a:pt x="135267" y="21336"/>
                  </a:lnTo>
                  <a:lnTo>
                    <a:pt x="133705" y="29044"/>
                  </a:lnTo>
                  <a:lnTo>
                    <a:pt x="129463" y="35331"/>
                  </a:lnTo>
                  <a:lnTo>
                    <a:pt x="123164" y="39585"/>
                  </a:lnTo>
                  <a:lnTo>
                    <a:pt x="115468" y="41135"/>
                  </a:lnTo>
                  <a:lnTo>
                    <a:pt x="107759" y="39585"/>
                  </a:lnTo>
                  <a:lnTo>
                    <a:pt x="101473" y="35331"/>
                  </a:lnTo>
                  <a:lnTo>
                    <a:pt x="97218" y="29044"/>
                  </a:lnTo>
                  <a:lnTo>
                    <a:pt x="95669" y="21336"/>
                  </a:lnTo>
                  <a:lnTo>
                    <a:pt x="97218" y="13639"/>
                  </a:lnTo>
                  <a:lnTo>
                    <a:pt x="101473" y="7340"/>
                  </a:lnTo>
                  <a:lnTo>
                    <a:pt x="107759" y="3098"/>
                  </a:lnTo>
                  <a:lnTo>
                    <a:pt x="115468" y="1536"/>
                  </a:lnTo>
                  <a:lnTo>
                    <a:pt x="123164" y="3098"/>
                  </a:lnTo>
                  <a:lnTo>
                    <a:pt x="129463" y="7340"/>
                  </a:lnTo>
                  <a:lnTo>
                    <a:pt x="133705" y="13639"/>
                  </a:lnTo>
                  <a:lnTo>
                    <a:pt x="135267" y="21336"/>
                  </a:lnTo>
                  <a:lnTo>
                    <a:pt x="135267" y="13792"/>
                  </a:lnTo>
                  <a:lnTo>
                    <a:pt x="115468" y="0"/>
                  </a:lnTo>
                  <a:lnTo>
                    <a:pt x="107162" y="1689"/>
                  </a:lnTo>
                  <a:lnTo>
                    <a:pt x="100380" y="6261"/>
                  </a:lnTo>
                  <a:lnTo>
                    <a:pt x="95808" y="13042"/>
                  </a:lnTo>
                  <a:lnTo>
                    <a:pt x="94132" y="21336"/>
                  </a:lnTo>
                  <a:lnTo>
                    <a:pt x="95808" y="29629"/>
                  </a:lnTo>
                  <a:lnTo>
                    <a:pt x="100380" y="36423"/>
                  </a:lnTo>
                  <a:lnTo>
                    <a:pt x="107162" y="40995"/>
                  </a:lnTo>
                  <a:lnTo>
                    <a:pt x="115468" y="42672"/>
                  </a:lnTo>
                  <a:lnTo>
                    <a:pt x="123050" y="41135"/>
                  </a:lnTo>
                  <a:lnTo>
                    <a:pt x="123761" y="40995"/>
                  </a:lnTo>
                  <a:lnTo>
                    <a:pt x="130543" y="36423"/>
                  </a:lnTo>
                  <a:lnTo>
                    <a:pt x="135115" y="29629"/>
                  </a:lnTo>
                  <a:lnTo>
                    <a:pt x="136804" y="21336"/>
                  </a:lnTo>
                  <a:close/>
                </a:path>
              </a:pathLst>
            </a:custGeom>
            <a:solidFill>
              <a:srgbClr val="FFFFFF"/>
            </a:solidFill>
          </p:spPr>
          <p:txBody>
            <a:bodyPr wrap="square" lIns="0" tIns="0" rIns="0" bIns="0" rtlCol="0"/>
            <a:lstStyle/>
            <a:p/>
          </p:txBody>
        </p:sp>
        <p:sp>
          <p:nvSpPr>
            <p:cNvPr id="152" name="object 152" descr=""/>
            <p:cNvSpPr/>
            <p:nvPr/>
          </p:nvSpPr>
          <p:spPr>
            <a:xfrm>
              <a:off x="1626397" y="1372777"/>
              <a:ext cx="59690" cy="45085"/>
            </a:xfrm>
            <a:custGeom>
              <a:avLst/>
              <a:gdLst/>
              <a:ahLst/>
              <a:cxnLst/>
              <a:rect l="l" t="t" r="r" b="b"/>
              <a:pathLst>
                <a:path w="59689" h="45084">
                  <a:moveTo>
                    <a:pt x="59385" y="0"/>
                  </a:moveTo>
                  <a:lnTo>
                    <a:pt x="5435" y="0"/>
                  </a:lnTo>
                  <a:lnTo>
                    <a:pt x="1943" y="381"/>
                  </a:lnTo>
                  <a:lnTo>
                    <a:pt x="0" y="5816"/>
                  </a:lnTo>
                  <a:lnTo>
                    <a:pt x="1168" y="22885"/>
                  </a:lnTo>
                  <a:lnTo>
                    <a:pt x="2907" y="31503"/>
                  </a:lnTo>
                  <a:lnTo>
                    <a:pt x="7648" y="38539"/>
                  </a:lnTo>
                  <a:lnTo>
                    <a:pt x="14680" y="43282"/>
                  </a:lnTo>
                  <a:lnTo>
                    <a:pt x="23291" y="45021"/>
                  </a:lnTo>
                  <a:lnTo>
                    <a:pt x="25273" y="44930"/>
                  </a:lnTo>
                  <a:lnTo>
                    <a:pt x="31584" y="43710"/>
                  </a:lnTo>
                  <a:lnTo>
                    <a:pt x="42772" y="39942"/>
                  </a:lnTo>
                  <a:lnTo>
                    <a:pt x="59385" y="32207"/>
                  </a:lnTo>
                  <a:lnTo>
                    <a:pt x="59385" y="0"/>
                  </a:lnTo>
                  <a:close/>
                </a:path>
              </a:pathLst>
            </a:custGeom>
            <a:solidFill>
              <a:srgbClr val="414042"/>
            </a:solidFill>
          </p:spPr>
          <p:txBody>
            <a:bodyPr wrap="square" lIns="0" tIns="0" rIns="0" bIns="0" rtlCol="0"/>
            <a:lstStyle/>
            <a:p/>
          </p:txBody>
        </p:sp>
        <p:sp>
          <p:nvSpPr>
            <p:cNvPr id="153" name="object 153" descr=""/>
            <p:cNvSpPr/>
            <p:nvPr/>
          </p:nvSpPr>
          <p:spPr>
            <a:xfrm>
              <a:off x="1631439" y="1377433"/>
              <a:ext cx="36830" cy="36830"/>
            </a:xfrm>
            <a:custGeom>
              <a:avLst/>
              <a:gdLst/>
              <a:ahLst/>
              <a:cxnLst/>
              <a:rect l="l" t="t" r="r" b="b"/>
              <a:pathLst>
                <a:path w="36830" h="36830">
                  <a:moveTo>
                    <a:pt x="18249" y="0"/>
                  </a:moveTo>
                  <a:lnTo>
                    <a:pt x="11144" y="1433"/>
                  </a:lnTo>
                  <a:lnTo>
                    <a:pt x="5343" y="5341"/>
                  </a:lnTo>
                  <a:lnTo>
                    <a:pt x="1433" y="11138"/>
                  </a:lnTo>
                  <a:lnTo>
                    <a:pt x="0" y="18237"/>
                  </a:lnTo>
                  <a:lnTo>
                    <a:pt x="1433" y="25342"/>
                  </a:lnTo>
                  <a:lnTo>
                    <a:pt x="5343" y="31143"/>
                  </a:lnTo>
                  <a:lnTo>
                    <a:pt x="11144" y="35053"/>
                  </a:lnTo>
                  <a:lnTo>
                    <a:pt x="18249" y="36487"/>
                  </a:lnTo>
                  <a:lnTo>
                    <a:pt x="25348" y="35053"/>
                  </a:lnTo>
                  <a:lnTo>
                    <a:pt x="31145" y="31143"/>
                  </a:lnTo>
                  <a:lnTo>
                    <a:pt x="35053" y="25342"/>
                  </a:lnTo>
                  <a:lnTo>
                    <a:pt x="36487" y="18237"/>
                  </a:lnTo>
                  <a:lnTo>
                    <a:pt x="35053" y="11138"/>
                  </a:lnTo>
                  <a:lnTo>
                    <a:pt x="31145" y="5341"/>
                  </a:lnTo>
                  <a:lnTo>
                    <a:pt x="25348" y="1433"/>
                  </a:lnTo>
                  <a:lnTo>
                    <a:pt x="18249" y="0"/>
                  </a:lnTo>
                  <a:close/>
                </a:path>
              </a:pathLst>
            </a:custGeom>
            <a:solidFill>
              <a:srgbClr val="231F20"/>
            </a:solidFill>
          </p:spPr>
          <p:txBody>
            <a:bodyPr wrap="square" lIns="0" tIns="0" rIns="0" bIns="0" rtlCol="0"/>
            <a:lstStyle/>
            <a:p/>
          </p:txBody>
        </p:sp>
        <p:sp>
          <p:nvSpPr>
            <p:cNvPr id="154" name="object 154" descr=""/>
            <p:cNvSpPr/>
            <p:nvPr/>
          </p:nvSpPr>
          <p:spPr>
            <a:xfrm>
              <a:off x="1630667" y="1376667"/>
              <a:ext cx="38100" cy="38100"/>
            </a:xfrm>
            <a:custGeom>
              <a:avLst/>
              <a:gdLst/>
              <a:ahLst/>
              <a:cxnLst/>
              <a:rect l="l" t="t" r="r" b="b"/>
              <a:pathLst>
                <a:path w="38100" h="38100">
                  <a:moveTo>
                    <a:pt x="1536" y="11557"/>
                  </a:moveTo>
                  <a:lnTo>
                    <a:pt x="0" y="19011"/>
                  </a:lnTo>
                  <a:lnTo>
                    <a:pt x="1498" y="26403"/>
                  </a:lnTo>
                  <a:lnTo>
                    <a:pt x="1536" y="11557"/>
                  </a:lnTo>
                  <a:close/>
                </a:path>
                <a:path w="38100" h="38100">
                  <a:moveTo>
                    <a:pt x="11544" y="36474"/>
                  </a:moveTo>
                  <a:lnTo>
                    <a:pt x="5575" y="32448"/>
                  </a:lnTo>
                  <a:lnTo>
                    <a:pt x="1536" y="26466"/>
                  </a:lnTo>
                  <a:lnTo>
                    <a:pt x="1536" y="28638"/>
                  </a:lnTo>
                  <a:lnTo>
                    <a:pt x="9372" y="36474"/>
                  </a:lnTo>
                  <a:lnTo>
                    <a:pt x="11544" y="36474"/>
                  </a:lnTo>
                  <a:close/>
                </a:path>
                <a:path w="38100" h="38100">
                  <a:moveTo>
                    <a:pt x="11557" y="1536"/>
                  </a:moveTo>
                  <a:lnTo>
                    <a:pt x="9372" y="1536"/>
                  </a:lnTo>
                  <a:lnTo>
                    <a:pt x="1536" y="9372"/>
                  </a:lnTo>
                  <a:lnTo>
                    <a:pt x="1536" y="11557"/>
                  </a:lnTo>
                  <a:lnTo>
                    <a:pt x="5575" y="5575"/>
                  </a:lnTo>
                  <a:lnTo>
                    <a:pt x="11557" y="1536"/>
                  </a:lnTo>
                  <a:close/>
                </a:path>
                <a:path w="38100" h="38100">
                  <a:moveTo>
                    <a:pt x="22504" y="17081"/>
                  </a:moveTo>
                  <a:lnTo>
                    <a:pt x="20942" y="15519"/>
                  </a:lnTo>
                  <a:lnTo>
                    <a:pt x="17081" y="15519"/>
                  </a:lnTo>
                  <a:lnTo>
                    <a:pt x="15519" y="17081"/>
                  </a:lnTo>
                  <a:lnTo>
                    <a:pt x="15519" y="20942"/>
                  </a:lnTo>
                  <a:lnTo>
                    <a:pt x="17081" y="22504"/>
                  </a:lnTo>
                  <a:lnTo>
                    <a:pt x="20942" y="22504"/>
                  </a:lnTo>
                  <a:lnTo>
                    <a:pt x="22504" y="20942"/>
                  </a:lnTo>
                  <a:lnTo>
                    <a:pt x="22504" y="19011"/>
                  </a:lnTo>
                  <a:lnTo>
                    <a:pt x="22504" y="17081"/>
                  </a:lnTo>
                  <a:close/>
                </a:path>
                <a:path w="38100" h="38100">
                  <a:moveTo>
                    <a:pt x="26466" y="1536"/>
                  </a:moveTo>
                  <a:lnTo>
                    <a:pt x="19011" y="0"/>
                  </a:lnTo>
                  <a:lnTo>
                    <a:pt x="11620" y="1498"/>
                  </a:lnTo>
                  <a:lnTo>
                    <a:pt x="26466" y="1536"/>
                  </a:lnTo>
                  <a:close/>
                </a:path>
                <a:path w="38100" h="38100">
                  <a:moveTo>
                    <a:pt x="26479" y="36474"/>
                  </a:moveTo>
                  <a:lnTo>
                    <a:pt x="11544" y="36474"/>
                  </a:lnTo>
                  <a:lnTo>
                    <a:pt x="19011" y="38023"/>
                  </a:lnTo>
                  <a:lnTo>
                    <a:pt x="26403" y="36525"/>
                  </a:lnTo>
                  <a:close/>
                </a:path>
                <a:path w="38100" h="38100">
                  <a:moveTo>
                    <a:pt x="36487" y="26466"/>
                  </a:moveTo>
                  <a:lnTo>
                    <a:pt x="32448" y="32448"/>
                  </a:lnTo>
                  <a:lnTo>
                    <a:pt x="26479" y="36474"/>
                  </a:lnTo>
                  <a:lnTo>
                    <a:pt x="28651" y="36474"/>
                  </a:lnTo>
                  <a:lnTo>
                    <a:pt x="36487" y="28638"/>
                  </a:lnTo>
                  <a:lnTo>
                    <a:pt x="36487" y="26466"/>
                  </a:lnTo>
                  <a:close/>
                </a:path>
                <a:path w="38100" h="38100">
                  <a:moveTo>
                    <a:pt x="36487" y="9372"/>
                  </a:moveTo>
                  <a:lnTo>
                    <a:pt x="28651" y="1536"/>
                  </a:lnTo>
                  <a:lnTo>
                    <a:pt x="26466" y="1536"/>
                  </a:lnTo>
                  <a:lnTo>
                    <a:pt x="32448" y="5575"/>
                  </a:lnTo>
                  <a:lnTo>
                    <a:pt x="36487" y="11557"/>
                  </a:lnTo>
                  <a:lnTo>
                    <a:pt x="36487" y="9372"/>
                  </a:lnTo>
                  <a:close/>
                </a:path>
                <a:path w="38100" h="38100">
                  <a:moveTo>
                    <a:pt x="38023" y="19011"/>
                  </a:moveTo>
                  <a:lnTo>
                    <a:pt x="36525" y="11620"/>
                  </a:lnTo>
                  <a:lnTo>
                    <a:pt x="36487" y="26466"/>
                  </a:lnTo>
                  <a:lnTo>
                    <a:pt x="38023" y="19011"/>
                  </a:lnTo>
                  <a:close/>
                </a:path>
              </a:pathLst>
            </a:custGeom>
            <a:solidFill>
              <a:srgbClr val="FFFFFF"/>
            </a:solidFill>
          </p:spPr>
          <p:txBody>
            <a:bodyPr wrap="square" lIns="0" tIns="0" rIns="0" bIns="0" rtlCol="0"/>
            <a:lstStyle/>
            <a:p/>
          </p:txBody>
        </p:sp>
        <p:pic>
          <p:nvPicPr>
            <p:cNvPr id="155" name="object 155" descr=""/>
            <p:cNvPicPr/>
            <p:nvPr/>
          </p:nvPicPr>
          <p:blipFill>
            <a:blip r:embed="rId65" cstate="print"/>
            <a:stretch>
              <a:fillRect/>
            </a:stretch>
          </p:blipFill>
          <p:spPr>
            <a:xfrm>
              <a:off x="1626400" y="1372768"/>
              <a:ext cx="59385" cy="18275"/>
            </a:xfrm>
            <a:prstGeom prst="rect">
              <a:avLst/>
            </a:prstGeom>
          </p:spPr>
        </p:pic>
        <p:sp>
          <p:nvSpPr>
            <p:cNvPr id="156" name="object 156" descr=""/>
            <p:cNvSpPr/>
            <p:nvPr/>
          </p:nvSpPr>
          <p:spPr>
            <a:xfrm>
              <a:off x="1625613" y="1372000"/>
              <a:ext cx="60960" cy="46990"/>
            </a:xfrm>
            <a:custGeom>
              <a:avLst/>
              <a:gdLst/>
              <a:ahLst/>
              <a:cxnLst/>
              <a:rect l="l" t="t" r="r" b="b"/>
              <a:pathLst>
                <a:path w="60960" h="46990">
                  <a:moveTo>
                    <a:pt x="60934" y="0"/>
                  </a:moveTo>
                  <a:lnTo>
                    <a:pt x="6134" y="0"/>
                  </a:lnTo>
                  <a:lnTo>
                    <a:pt x="2209" y="444"/>
                  </a:lnTo>
                  <a:lnTo>
                    <a:pt x="0" y="6489"/>
                  </a:lnTo>
                  <a:lnTo>
                    <a:pt x="1181" y="23672"/>
                  </a:lnTo>
                  <a:lnTo>
                    <a:pt x="24434" y="46570"/>
                  </a:lnTo>
                  <a:lnTo>
                    <a:pt x="27722" y="46267"/>
                  </a:lnTo>
                  <a:lnTo>
                    <a:pt x="33112" y="45021"/>
                  </a:lnTo>
                  <a:lnTo>
                    <a:pt x="24066" y="45021"/>
                  </a:lnTo>
                  <a:lnTo>
                    <a:pt x="15764" y="43340"/>
                  </a:lnTo>
                  <a:lnTo>
                    <a:pt x="8977" y="38755"/>
                  </a:lnTo>
                  <a:lnTo>
                    <a:pt x="4397" y="31953"/>
                  </a:lnTo>
                  <a:lnTo>
                    <a:pt x="2717" y="23622"/>
                  </a:lnTo>
                  <a:lnTo>
                    <a:pt x="1562" y="6705"/>
                  </a:lnTo>
                  <a:lnTo>
                    <a:pt x="2120" y="5232"/>
                  </a:lnTo>
                  <a:lnTo>
                    <a:pt x="3911" y="1803"/>
                  </a:lnTo>
                  <a:lnTo>
                    <a:pt x="6222" y="1536"/>
                  </a:lnTo>
                  <a:lnTo>
                    <a:pt x="60934" y="1536"/>
                  </a:lnTo>
                  <a:lnTo>
                    <a:pt x="60934" y="0"/>
                  </a:lnTo>
                  <a:close/>
                </a:path>
                <a:path w="60960" h="46990">
                  <a:moveTo>
                    <a:pt x="60934" y="1536"/>
                  </a:moveTo>
                  <a:lnTo>
                    <a:pt x="59397" y="1536"/>
                  </a:lnTo>
                  <a:lnTo>
                    <a:pt x="59397" y="32512"/>
                  </a:lnTo>
                  <a:lnTo>
                    <a:pt x="43318" y="39978"/>
                  </a:lnTo>
                  <a:lnTo>
                    <a:pt x="32388" y="43672"/>
                  </a:lnTo>
                  <a:lnTo>
                    <a:pt x="26129" y="44913"/>
                  </a:lnTo>
                  <a:lnTo>
                    <a:pt x="24066" y="45021"/>
                  </a:lnTo>
                  <a:lnTo>
                    <a:pt x="33112" y="45021"/>
                  </a:lnTo>
                  <a:lnTo>
                    <a:pt x="34561" y="44686"/>
                  </a:lnTo>
                  <a:lnTo>
                    <a:pt x="45360" y="40821"/>
                  </a:lnTo>
                  <a:lnTo>
                    <a:pt x="60528" y="33667"/>
                  </a:lnTo>
                  <a:lnTo>
                    <a:pt x="60934" y="33451"/>
                  </a:lnTo>
                  <a:lnTo>
                    <a:pt x="60934" y="1536"/>
                  </a:lnTo>
                  <a:close/>
                </a:path>
              </a:pathLst>
            </a:custGeom>
            <a:solidFill>
              <a:srgbClr val="FFFFFF"/>
            </a:solidFill>
          </p:spPr>
          <p:txBody>
            <a:bodyPr wrap="square" lIns="0" tIns="0" rIns="0" bIns="0" rtlCol="0"/>
            <a:lstStyle/>
            <a:p/>
          </p:txBody>
        </p:sp>
        <p:pic>
          <p:nvPicPr>
            <p:cNvPr id="157" name="object 157" descr=""/>
            <p:cNvPicPr/>
            <p:nvPr/>
          </p:nvPicPr>
          <p:blipFill>
            <a:blip r:embed="rId66" cstate="print"/>
            <a:stretch>
              <a:fillRect/>
            </a:stretch>
          </p:blipFill>
          <p:spPr>
            <a:xfrm>
              <a:off x="1629099" y="1311059"/>
              <a:ext cx="73487" cy="54724"/>
            </a:xfrm>
            <a:prstGeom prst="rect">
              <a:avLst/>
            </a:prstGeom>
          </p:spPr>
        </p:pic>
        <p:sp>
          <p:nvSpPr>
            <p:cNvPr id="158" name="object 158" descr=""/>
            <p:cNvSpPr/>
            <p:nvPr/>
          </p:nvSpPr>
          <p:spPr>
            <a:xfrm>
              <a:off x="1629098" y="1311054"/>
              <a:ext cx="65405" cy="55244"/>
            </a:xfrm>
            <a:custGeom>
              <a:avLst/>
              <a:gdLst/>
              <a:ahLst/>
              <a:cxnLst/>
              <a:rect l="l" t="t" r="r" b="b"/>
              <a:pathLst>
                <a:path w="65405" h="55244">
                  <a:moveTo>
                    <a:pt x="65221" y="0"/>
                  </a:moveTo>
                  <a:lnTo>
                    <a:pt x="60560" y="0"/>
                  </a:lnTo>
                  <a:lnTo>
                    <a:pt x="39826" y="1351"/>
                  </a:lnTo>
                  <a:lnTo>
                    <a:pt x="4761" y="19353"/>
                  </a:lnTo>
                  <a:lnTo>
                    <a:pt x="0" y="42730"/>
                  </a:lnTo>
                  <a:lnTo>
                    <a:pt x="19" y="54724"/>
                  </a:lnTo>
                  <a:lnTo>
                    <a:pt x="60954" y="54724"/>
                  </a:lnTo>
                  <a:lnTo>
                    <a:pt x="65221" y="12814"/>
                  </a:lnTo>
                  <a:lnTo>
                    <a:pt x="65221" y="0"/>
                  </a:lnTo>
                  <a:close/>
                </a:path>
              </a:pathLst>
            </a:custGeom>
            <a:solidFill>
              <a:srgbClr val="414042"/>
            </a:solidFill>
          </p:spPr>
          <p:txBody>
            <a:bodyPr wrap="square" lIns="0" tIns="0" rIns="0" bIns="0" rtlCol="0"/>
            <a:lstStyle/>
            <a:p/>
          </p:txBody>
        </p:sp>
        <p:pic>
          <p:nvPicPr>
            <p:cNvPr id="159" name="object 159" descr=""/>
            <p:cNvPicPr/>
            <p:nvPr/>
          </p:nvPicPr>
          <p:blipFill>
            <a:blip r:embed="rId67" cstate="print"/>
            <a:stretch>
              <a:fillRect/>
            </a:stretch>
          </p:blipFill>
          <p:spPr>
            <a:xfrm>
              <a:off x="1634525" y="1315618"/>
              <a:ext cx="54358" cy="45605"/>
            </a:xfrm>
            <a:prstGeom prst="rect">
              <a:avLst/>
            </a:prstGeom>
          </p:spPr>
        </p:pic>
        <p:sp>
          <p:nvSpPr>
            <p:cNvPr id="160" name="object 160" descr=""/>
            <p:cNvSpPr/>
            <p:nvPr/>
          </p:nvSpPr>
          <p:spPr>
            <a:xfrm>
              <a:off x="1633753" y="1314856"/>
              <a:ext cx="56515" cy="47625"/>
            </a:xfrm>
            <a:custGeom>
              <a:avLst/>
              <a:gdLst/>
              <a:ahLst/>
              <a:cxnLst/>
              <a:rect l="l" t="t" r="r" b="b"/>
              <a:pathLst>
                <a:path w="56514" h="47625">
                  <a:moveTo>
                    <a:pt x="55892" y="342"/>
                  </a:moveTo>
                  <a:lnTo>
                    <a:pt x="54343" y="215"/>
                  </a:lnTo>
                  <a:lnTo>
                    <a:pt x="54343" y="1879"/>
                  </a:lnTo>
                  <a:lnTo>
                    <a:pt x="54343" y="5562"/>
                  </a:lnTo>
                  <a:lnTo>
                    <a:pt x="54343" y="6489"/>
                  </a:lnTo>
                  <a:lnTo>
                    <a:pt x="54343" y="11518"/>
                  </a:lnTo>
                  <a:lnTo>
                    <a:pt x="54305" y="11811"/>
                  </a:lnTo>
                  <a:lnTo>
                    <a:pt x="54292" y="11544"/>
                  </a:lnTo>
                  <a:lnTo>
                    <a:pt x="54178" y="13106"/>
                  </a:lnTo>
                  <a:lnTo>
                    <a:pt x="53733" y="17437"/>
                  </a:lnTo>
                  <a:lnTo>
                    <a:pt x="53581" y="17449"/>
                  </a:lnTo>
                  <a:lnTo>
                    <a:pt x="53581" y="18986"/>
                  </a:lnTo>
                  <a:lnTo>
                    <a:pt x="53060" y="24079"/>
                  </a:lnTo>
                  <a:lnTo>
                    <a:pt x="52895" y="24091"/>
                  </a:lnTo>
                  <a:lnTo>
                    <a:pt x="52895" y="25628"/>
                  </a:lnTo>
                  <a:lnTo>
                    <a:pt x="52387" y="30632"/>
                  </a:lnTo>
                  <a:lnTo>
                    <a:pt x="52222" y="30645"/>
                  </a:lnTo>
                  <a:lnTo>
                    <a:pt x="52222" y="32181"/>
                  </a:lnTo>
                  <a:lnTo>
                    <a:pt x="50876" y="45605"/>
                  </a:lnTo>
                  <a:lnTo>
                    <a:pt x="1663" y="45605"/>
                  </a:lnTo>
                  <a:lnTo>
                    <a:pt x="1587" y="35941"/>
                  </a:lnTo>
                  <a:lnTo>
                    <a:pt x="52222" y="32181"/>
                  </a:lnTo>
                  <a:lnTo>
                    <a:pt x="52222" y="30645"/>
                  </a:lnTo>
                  <a:lnTo>
                    <a:pt x="1727" y="34391"/>
                  </a:lnTo>
                  <a:lnTo>
                    <a:pt x="2209" y="29489"/>
                  </a:lnTo>
                  <a:lnTo>
                    <a:pt x="52895" y="25628"/>
                  </a:lnTo>
                  <a:lnTo>
                    <a:pt x="52895" y="24091"/>
                  </a:lnTo>
                  <a:lnTo>
                    <a:pt x="2362" y="27927"/>
                  </a:lnTo>
                  <a:lnTo>
                    <a:pt x="2413" y="27432"/>
                  </a:lnTo>
                  <a:lnTo>
                    <a:pt x="3759" y="22885"/>
                  </a:lnTo>
                  <a:lnTo>
                    <a:pt x="18745" y="21717"/>
                  </a:lnTo>
                  <a:lnTo>
                    <a:pt x="18808" y="22428"/>
                  </a:lnTo>
                  <a:lnTo>
                    <a:pt x="20027" y="23444"/>
                  </a:lnTo>
                  <a:lnTo>
                    <a:pt x="39433" y="21729"/>
                  </a:lnTo>
                  <a:lnTo>
                    <a:pt x="40462" y="20497"/>
                  </a:lnTo>
                  <a:lnTo>
                    <a:pt x="40411" y="20027"/>
                  </a:lnTo>
                  <a:lnTo>
                    <a:pt x="53581" y="18986"/>
                  </a:lnTo>
                  <a:lnTo>
                    <a:pt x="53581" y="17449"/>
                  </a:lnTo>
                  <a:lnTo>
                    <a:pt x="40271" y="18491"/>
                  </a:lnTo>
                  <a:lnTo>
                    <a:pt x="40208" y="17716"/>
                  </a:lnTo>
                  <a:lnTo>
                    <a:pt x="38989" y="16700"/>
                  </a:lnTo>
                  <a:lnTo>
                    <a:pt x="19583" y="18427"/>
                  </a:lnTo>
                  <a:lnTo>
                    <a:pt x="18567" y="19646"/>
                  </a:lnTo>
                  <a:lnTo>
                    <a:pt x="18605" y="20193"/>
                  </a:lnTo>
                  <a:lnTo>
                    <a:pt x="4229" y="21310"/>
                  </a:lnTo>
                  <a:lnTo>
                    <a:pt x="5422" y="17272"/>
                  </a:lnTo>
                  <a:lnTo>
                    <a:pt x="5549" y="17106"/>
                  </a:lnTo>
                  <a:lnTo>
                    <a:pt x="54178" y="13106"/>
                  </a:lnTo>
                  <a:lnTo>
                    <a:pt x="54178" y="11557"/>
                  </a:lnTo>
                  <a:lnTo>
                    <a:pt x="6934" y="15455"/>
                  </a:lnTo>
                  <a:lnTo>
                    <a:pt x="11506" y="9931"/>
                  </a:lnTo>
                  <a:lnTo>
                    <a:pt x="54343" y="6489"/>
                  </a:lnTo>
                  <a:lnTo>
                    <a:pt x="54343" y="5562"/>
                  </a:lnTo>
                  <a:lnTo>
                    <a:pt x="54292" y="4940"/>
                  </a:lnTo>
                  <a:lnTo>
                    <a:pt x="15811" y="8039"/>
                  </a:lnTo>
                  <a:lnTo>
                    <a:pt x="22148" y="5676"/>
                  </a:lnTo>
                  <a:lnTo>
                    <a:pt x="35166" y="3225"/>
                  </a:lnTo>
                  <a:lnTo>
                    <a:pt x="46367" y="1930"/>
                  </a:lnTo>
                  <a:lnTo>
                    <a:pt x="51219" y="1536"/>
                  </a:lnTo>
                  <a:lnTo>
                    <a:pt x="54343" y="1879"/>
                  </a:lnTo>
                  <a:lnTo>
                    <a:pt x="54343" y="215"/>
                  </a:lnTo>
                  <a:lnTo>
                    <a:pt x="51739" y="0"/>
                  </a:lnTo>
                  <a:lnTo>
                    <a:pt x="51206" y="0"/>
                  </a:lnTo>
                  <a:lnTo>
                    <a:pt x="11049" y="8191"/>
                  </a:lnTo>
                  <a:lnTo>
                    <a:pt x="10833" y="8432"/>
                  </a:lnTo>
                  <a:lnTo>
                    <a:pt x="4165" y="16268"/>
                  </a:lnTo>
                  <a:lnTo>
                    <a:pt x="2552" y="21437"/>
                  </a:lnTo>
                  <a:lnTo>
                    <a:pt x="2286" y="21450"/>
                  </a:lnTo>
                  <a:lnTo>
                    <a:pt x="2336" y="22161"/>
                  </a:lnTo>
                  <a:lnTo>
                    <a:pt x="927" y="26695"/>
                  </a:lnTo>
                  <a:lnTo>
                    <a:pt x="787" y="28041"/>
                  </a:lnTo>
                  <a:lnTo>
                    <a:pt x="749" y="28435"/>
                  </a:lnTo>
                  <a:lnTo>
                    <a:pt x="0" y="35890"/>
                  </a:lnTo>
                  <a:lnTo>
                    <a:pt x="101" y="47142"/>
                  </a:lnTo>
                  <a:lnTo>
                    <a:pt x="52260" y="47142"/>
                  </a:lnTo>
                  <a:lnTo>
                    <a:pt x="52412" y="45605"/>
                  </a:lnTo>
                  <a:lnTo>
                    <a:pt x="55892" y="11518"/>
                  </a:lnTo>
                  <a:lnTo>
                    <a:pt x="55892" y="1536"/>
                  </a:lnTo>
                  <a:lnTo>
                    <a:pt x="55892" y="342"/>
                  </a:lnTo>
                  <a:close/>
                </a:path>
              </a:pathLst>
            </a:custGeom>
            <a:solidFill>
              <a:srgbClr val="BCBEC0"/>
            </a:solidFill>
          </p:spPr>
          <p:txBody>
            <a:bodyPr wrap="square" lIns="0" tIns="0" rIns="0" bIns="0" rtlCol="0"/>
            <a:lstStyle/>
            <a:p/>
          </p:txBody>
        </p:sp>
        <p:sp>
          <p:nvSpPr>
            <p:cNvPr id="161" name="object 161" descr=""/>
            <p:cNvSpPr/>
            <p:nvPr/>
          </p:nvSpPr>
          <p:spPr>
            <a:xfrm>
              <a:off x="2371721" y="1372777"/>
              <a:ext cx="59690" cy="45085"/>
            </a:xfrm>
            <a:custGeom>
              <a:avLst/>
              <a:gdLst/>
              <a:ahLst/>
              <a:cxnLst/>
              <a:rect l="l" t="t" r="r" b="b"/>
              <a:pathLst>
                <a:path w="59689" h="45084">
                  <a:moveTo>
                    <a:pt x="53949" y="0"/>
                  </a:moveTo>
                  <a:lnTo>
                    <a:pt x="0" y="0"/>
                  </a:lnTo>
                  <a:lnTo>
                    <a:pt x="0" y="32207"/>
                  </a:lnTo>
                  <a:lnTo>
                    <a:pt x="16612" y="39942"/>
                  </a:lnTo>
                  <a:lnTo>
                    <a:pt x="27800" y="43710"/>
                  </a:lnTo>
                  <a:lnTo>
                    <a:pt x="34111" y="44930"/>
                  </a:lnTo>
                  <a:lnTo>
                    <a:pt x="36093" y="45021"/>
                  </a:lnTo>
                  <a:lnTo>
                    <a:pt x="44704" y="43282"/>
                  </a:lnTo>
                  <a:lnTo>
                    <a:pt x="51736" y="38539"/>
                  </a:lnTo>
                  <a:lnTo>
                    <a:pt x="56478" y="31503"/>
                  </a:lnTo>
                  <a:lnTo>
                    <a:pt x="58216" y="22885"/>
                  </a:lnTo>
                  <a:lnTo>
                    <a:pt x="59385" y="5816"/>
                  </a:lnTo>
                  <a:lnTo>
                    <a:pt x="57442" y="381"/>
                  </a:lnTo>
                  <a:lnTo>
                    <a:pt x="53949" y="0"/>
                  </a:lnTo>
                  <a:close/>
                </a:path>
              </a:pathLst>
            </a:custGeom>
            <a:solidFill>
              <a:srgbClr val="414042"/>
            </a:solidFill>
          </p:spPr>
          <p:txBody>
            <a:bodyPr wrap="square" lIns="0" tIns="0" rIns="0" bIns="0" rtlCol="0"/>
            <a:lstStyle/>
            <a:p/>
          </p:txBody>
        </p:sp>
        <p:sp>
          <p:nvSpPr>
            <p:cNvPr id="162" name="object 162" descr=""/>
            <p:cNvSpPr/>
            <p:nvPr/>
          </p:nvSpPr>
          <p:spPr>
            <a:xfrm>
              <a:off x="2389573" y="1377433"/>
              <a:ext cx="36830" cy="36830"/>
            </a:xfrm>
            <a:custGeom>
              <a:avLst/>
              <a:gdLst/>
              <a:ahLst/>
              <a:cxnLst/>
              <a:rect l="l" t="t" r="r" b="b"/>
              <a:pathLst>
                <a:path w="36830" h="36830">
                  <a:moveTo>
                    <a:pt x="18237" y="0"/>
                  </a:moveTo>
                  <a:lnTo>
                    <a:pt x="11138" y="1433"/>
                  </a:lnTo>
                  <a:lnTo>
                    <a:pt x="5341" y="5341"/>
                  </a:lnTo>
                  <a:lnTo>
                    <a:pt x="1433" y="11138"/>
                  </a:lnTo>
                  <a:lnTo>
                    <a:pt x="0" y="18237"/>
                  </a:lnTo>
                  <a:lnTo>
                    <a:pt x="1433" y="25342"/>
                  </a:lnTo>
                  <a:lnTo>
                    <a:pt x="5341" y="31143"/>
                  </a:lnTo>
                  <a:lnTo>
                    <a:pt x="11138" y="35053"/>
                  </a:lnTo>
                  <a:lnTo>
                    <a:pt x="18237" y="36487"/>
                  </a:lnTo>
                  <a:lnTo>
                    <a:pt x="25342" y="35053"/>
                  </a:lnTo>
                  <a:lnTo>
                    <a:pt x="31143" y="31143"/>
                  </a:lnTo>
                  <a:lnTo>
                    <a:pt x="35053" y="25342"/>
                  </a:lnTo>
                  <a:lnTo>
                    <a:pt x="36487" y="18237"/>
                  </a:lnTo>
                  <a:lnTo>
                    <a:pt x="35053" y="11138"/>
                  </a:lnTo>
                  <a:lnTo>
                    <a:pt x="31143" y="5341"/>
                  </a:lnTo>
                  <a:lnTo>
                    <a:pt x="25342" y="1433"/>
                  </a:lnTo>
                  <a:lnTo>
                    <a:pt x="18237" y="0"/>
                  </a:lnTo>
                  <a:close/>
                </a:path>
              </a:pathLst>
            </a:custGeom>
            <a:solidFill>
              <a:srgbClr val="231F20"/>
            </a:solidFill>
          </p:spPr>
          <p:txBody>
            <a:bodyPr wrap="square" lIns="0" tIns="0" rIns="0" bIns="0" rtlCol="0"/>
            <a:lstStyle/>
            <a:p/>
          </p:txBody>
        </p:sp>
        <p:sp>
          <p:nvSpPr>
            <p:cNvPr id="163" name="object 163" descr=""/>
            <p:cNvSpPr/>
            <p:nvPr/>
          </p:nvSpPr>
          <p:spPr>
            <a:xfrm>
              <a:off x="2388793" y="1376667"/>
              <a:ext cx="38100" cy="38100"/>
            </a:xfrm>
            <a:custGeom>
              <a:avLst/>
              <a:gdLst/>
              <a:ahLst/>
              <a:cxnLst/>
              <a:rect l="l" t="t" r="r" b="b"/>
              <a:pathLst>
                <a:path w="38100" h="38100">
                  <a:moveTo>
                    <a:pt x="1536" y="11557"/>
                  </a:moveTo>
                  <a:lnTo>
                    <a:pt x="0" y="19011"/>
                  </a:lnTo>
                  <a:lnTo>
                    <a:pt x="1498" y="26403"/>
                  </a:lnTo>
                  <a:lnTo>
                    <a:pt x="1536" y="11557"/>
                  </a:lnTo>
                  <a:close/>
                </a:path>
                <a:path w="38100" h="38100">
                  <a:moveTo>
                    <a:pt x="11544" y="36474"/>
                  </a:moveTo>
                  <a:lnTo>
                    <a:pt x="5575" y="32448"/>
                  </a:lnTo>
                  <a:lnTo>
                    <a:pt x="1536" y="26466"/>
                  </a:lnTo>
                  <a:lnTo>
                    <a:pt x="1536" y="28638"/>
                  </a:lnTo>
                  <a:lnTo>
                    <a:pt x="9372" y="36474"/>
                  </a:lnTo>
                  <a:lnTo>
                    <a:pt x="11544" y="36474"/>
                  </a:lnTo>
                  <a:close/>
                </a:path>
                <a:path w="38100" h="38100">
                  <a:moveTo>
                    <a:pt x="11569" y="1536"/>
                  </a:moveTo>
                  <a:lnTo>
                    <a:pt x="9372" y="1536"/>
                  </a:lnTo>
                  <a:lnTo>
                    <a:pt x="1536" y="9372"/>
                  </a:lnTo>
                  <a:lnTo>
                    <a:pt x="1536" y="11557"/>
                  </a:lnTo>
                  <a:lnTo>
                    <a:pt x="5575" y="5575"/>
                  </a:lnTo>
                  <a:lnTo>
                    <a:pt x="11569" y="1536"/>
                  </a:lnTo>
                  <a:close/>
                </a:path>
                <a:path w="38100" h="38100">
                  <a:moveTo>
                    <a:pt x="22504" y="17081"/>
                  </a:moveTo>
                  <a:lnTo>
                    <a:pt x="20942" y="15519"/>
                  </a:lnTo>
                  <a:lnTo>
                    <a:pt x="17081" y="15519"/>
                  </a:lnTo>
                  <a:lnTo>
                    <a:pt x="15519" y="17081"/>
                  </a:lnTo>
                  <a:lnTo>
                    <a:pt x="15519" y="19011"/>
                  </a:lnTo>
                  <a:lnTo>
                    <a:pt x="15519" y="20942"/>
                  </a:lnTo>
                  <a:lnTo>
                    <a:pt x="17081" y="22504"/>
                  </a:lnTo>
                  <a:lnTo>
                    <a:pt x="20942" y="22504"/>
                  </a:lnTo>
                  <a:lnTo>
                    <a:pt x="22504" y="20942"/>
                  </a:lnTo>
                  <a:lnTo>
                    <a:pt x="22504" y="17081"/>
                  </a:lnTo>
                  <a:close/>
                </a:path>
                <a:path w="38100" h="38100">
                  <a:moveTo>
                    <a:pt x="26466" y="1536"/>
                  </a:moveTo>
                  <a:lnTo>
                    <a:pt x="19011" y="0"/>
                  </a:lnTo>
                  <a:lnTo>
                    <a:pt x="11620" y="1498"/>
                  </a:lnTo>
                  <a:lnTo>
                    <a:pt x="26466" y="1536"/>
                  </a:lnTo>
                  <a:close/>
                </a:path>
                <a:path w="38100" h="38100">
                  <a:moveTo>
                    <a:pt x="26479" y="36474"/>
                  </a:moveTo>
                  <a:lnTo>
                    <a:pt x="11544" y="36474"/>
                  </a:lnTo>
                  <a:lnTo>
                    <a:pt x="19011" y="38023"/>
                  </a:lnTo>
                  <a:lnTo>
                    <a:pt x="26403" y="36525"/>
                  </a:lnTo>
                  <a:close/>
                </a:path>
                <a:path w="38100" h="38100">
                  <a:moveTo>
                    <a:pt x="36487" y="26466"/>
                  </a:moveTo>
                  <a:lnTo>
                    <a:pt x="32448" y="32448"/>
                  </a:lnTo>
                  <a:lnTo>
                    <a:pt x="26479" y="36474"/>
                  </a:lnTo>
                  <a:lnTo>
                    <a:pt x="28651" y="36474"/>
                  </a:lnTo>
                  <a:lnTo>
                    <a:pt x="36487" y="28638"/>
                  </a:lnTo>
                  <a:lnTo>
                    <a:pt x="36487" y="26466"/>
                  </a:lnTo>
                  <a:close/>
                </a:path>
                <a:path w="38100" h="38100">
                  <a:moveTo>
                    <a:pt x="36487" y="9372"/>
                  </a:moveTo>
                  <a:lnTo>
                    <a:pt x="28651" y="1536"/>
                  </a:lnTo>
                  <a:lnTo>
                    <a:pt x="26466" y="1536"/>
                  </a:lnTo>
                  <a:lnTo>
                    <a:pt x="32448" y="5575"/>
                  </a:lnTo>
                  <a:lnTo>
                    <a:pt x="36487" y="11557"/>
                  </a:lnTo>
                  <a:lnTo>
                    <a:pt x="36487" y="9372"/>
                  </a:lnTo>
                  <a:close/>
                </a:path>
                <a:path w="38100" h="38100">
                  <a:moveTo>
                    <a:pt x="38023" y="19011"/>
                  </a:moveTo>
                  <a:lnTo>
                    <a:pt x="36525" y="11620"/>
                  </a:lnTo>
                  <a:lnTo>
                    <a:pt x="36487" y="26466"/>
                  </a:lnTo>
                  <a:lnTo>
                    <a:pt x="38023" y="19011"/>
                  </a:lnTo>
                  <a:close/>
                </a:path>
              </a:pathLst>
            </a:custGeom>
            <a:solidFill>
              <a:srgbClr val="FFFFFF"/>
            </a:solidFill>
          </p:spPr>
          <p:txBody>
            <a:bodyPr wrap="square" lIns="0" tIns="0" rIns="0" bIns="0" rtlCol="0"/>
            <a:lstStyle/>
            <a:p/>
          </p:txBody>
        </p:sp>
        <p:pic>
          <p:nvPicPr>
            <p:cNvPr id="164" name="object 164" descr=""/>
            <p:cNvPicPr/>
            <p:nvPr/>
          </p:nvPicPr>
          <p:blipFill>
            <a:blip r:embed="rId65" cstate="print"/>
            <a:stretch>
              <a:fillRect/>
            </a:stretch>
          </p:blipFill>
          <p:spPr>
            <a:xfrm>
              <a:off x="2371725" y="1372768"/>
              <a:ext cx="59372" cy="18275"/>
            </a:xfrm>
            <a:prstGeom prst="rect">
              <a:avLst/>
            </a:prstGeom>
          </p:spPr>
        </p:pic>
        <p:sp>
          <p:nvSpPr>
            <p:cNvPr id="165" name="object 165" descr=""/>
            <p:cNvSpPr/>
            <p:nvPr/>
          </p:nvSpPr>
          <p:spPr>
            <a:xfrm>
              <a:off x="2370955" y="1371993"/>
              <a:ext cx="60960" cy="46990"/>
            </a:xfrm>
            <a:custGeom>
              <a:avLst/>
              <a:gdLst/>
              <a:ahLst/>
              <a:cxnLst/>
              <a:rect l="l" t="t" r="r" b="b"/>
              <a:pathLst>
                <a:path w="60960" h="46990">
                  <a:moveTo>
                    <a:pt x="54711" y="0"/>
                  </a:moveTo>
                  <a:lnTo>
                    <a:pt x="0" y="0"/>
                  </a:lnTo>
                  <a:lnTo>
                    <a:pt x="0" y="33464"/>
                  </a:lnTo>
                  <a:lnTo>
                    <a:pt x="36461" y="46583"/>
                  </a:lnTo>
                  <a:lnTo>
                    <a:pt x="36855" y="46570"/>
                  </a:lnTo>
                  <a:lnTo>
                    <a:pt x="44460" y="45034"/>
                  </a:lnTo>
                  <a:lnTo>
                    <a:pt x="36804" y="45034"/>
                  </a:lnTo>
                  <a:lnTo>
                    <a:pt x="34783" y="44913"/>
                  </a:lnTo>
                  <a:lnTo>
                    <a:pt x="28543" y="43670"/>
                  </a:lnTo>
                  <a:lnTo>
                    <a:pt x="17616" y="39981"/>
                  </a:lnTo>
                  <a:lnTo>
                    <a:pt x="1536" y="32524"/>
                  </a:lnTo>
                  <a:lnTo>
                    <a:pt x="1536" y="1549"/>
                  </a:lnTo>
                  <a:lnTo>
                    <a:pt x="59124" y="1536"/>
                  </a:lnTo>
                  <a:lnTo>
                    <a:pt x="58724" y="444"/>
                  </a:lnTo>
                  <a:lnTo>
                    <a:pt x="54711" y="0"/>
                  </a:lnTo>
                  <a:close/>
                </a:path>
                <a:path w="60960" h="46990">
                  <a:moveTo>
                    <a:pt x="59124" y="1536"/>
                  </a:moveTo>
                  <a:lnTo>
                    <a:pt x="54635" y="1536"/>
                  </a:lnTo>
                  <a:lnTo>
                    <a:pt x="57010" y="1803"/>
                  </a:lnTo>
                  <a:lnTo>
                    <a:pt x="58801" y="5232"/>
                  </a:lnTo>
                  <a:lnTo>
                    <a:pt x="45143" y="43352"/>
                  </a:lnTo>
                  <a:lnTo>
                    <a:pt x="36804" y="45034"/>
                  </a:lnTo>
                  <a:lnTo>
                    <a:pt x="44460" y="45034"/>
                  </a:lnTo>
                  <a:lnTo>
                    <a:pt x="60934" y="6489"/>
                  </a:lnTo>
                  <a:lnTo>
                    <a:pt x="59124" y="1536"/>
                  </a:lnTo>
                  <a:close/>
                </a:path>
              </a:pathLst>
            </a:custGeom>
            <a:solidFill>
              <a:srgbClr val="FFFFFF"/>
            </a:solidFill>
          </p:spPr>
          <p:txBody>
            <a:bodyPr wrap="square" lIns="0" tIns="0" rIns="0" bIns="0" rtlCol="0"/>
            <a:lstStyle/>
            <a:p/>
          </p:txBody>
        </p:sp>
        <p:pic>
          <p:nvPicPr>
            <p:cNvPr id="166" name="object 166" descr=""/>
            <p:cNvPicPr/>
            <p:nvPr/>
          </p:nvPicPr>
          <p:blipFill>
            <a:blip r:embed="rId68" cstate="print"/>
            <a:stretch>
              <a:fillRect/>
            </a:stretch>
          </p:blipFill>
          <p:spPr>
            <a:xfrm>
              <a:off x="2354922" y="1311058"/>
              <a:ext cx="74140" cy="54724"/>
            </a:xfrm>
            <a:prstGeom prst="rect">
              <a:avLst/>
            </a:prstGeom>
          </p:spPr>
        </p:pic>
        <p:sp>
          <p:nvSpPr>
            <p:cNvPr id="167" name="object 167" descr=""/>
            <p:cNvSpPr/>
            <p:nvPr/>
          </p:nvSpPr>
          <p:spPr>
            <a:xfrm>
              <a:off x="2363182" y="1311054"/>
              <a:ext cx="65405" cy="55244"/>
            </a:xfrm>
            <a:custGeom>
              <a:avLst/>
              <a:gdLst/>
              <a:ahLst/>
              <a:cxnLst/>
              <a:rect l="l" t="t" r="r" b="b"/>
              <a:pathLst>
                <a:path w="65405" h="55244">
                  <a:moveTo>
                    <a:pt x="4660" y="0"/>
                  </a:moveTo>
                  <a:lnTo>
                    <a:pt x="0" y="0"/>
                  </a:lnTo>
                  <a:lnTo>
                    <a:pt x="0" y="12814"/>
                  </a:lnTo>
                  <a:lnTo>
                    <a:pt x="4267" y="54724"/>
                  </a:lnTo>
                  <a:lnTo>
                    <a:pt x="65201" y="54724"/>
                  </a:lnTo>
                  <a:lnTo>
                    <a:pt x="65221" y="42730"/>
                  </a:lnTo>
                  <a:lnTo>
                    <a:pt x="64187" y="31878"/>
                  </a:lnTo>
                  <a:lnTo>
                    <a:pt x="37279" y="2813"/>
                  </a:lnTo>
                  <a:lnTo>
                    <a:pt x="4660" y="0"/>
                  </a:lnTo>
                  <a:close/>
                </a:path>
              </a:pathLst>
            </a:custGeom>
            <a:solidFill>
              <a:srgbClr val="414042"/>
            </a:solidFill>
          </p:spPr>
          <p:txBody>
            <a:bodyPr wrap="square" lIns="0" tIns="0" rIns="0" bIns="0" rtlCol="0"/>
            <a:lstStyle/>
            <a:p/>
          </p:txBody>
        </p:sp>
        <p:pic>
          <p:nvPicPr>
            <p:cNvPr id="168" name="object 168" descr=""/>
            <p:cNvPicPr/>
            <p:nvPr/>
          </p:nvPicPr>
          <p:blipFill>
            <a:blip r:embed="rId69" cstate="print"/>
            <a:stretch>
              <a:fillRect/>
            </a:stretch>
          </p:blipFill>
          <p:spPr>
            <a:xfrm>
              <a:off x="2368613" y="1315618"/>
              <a:ext cx="54910" cy="45605"/>
            </a:xfrm>
            <a:prstGeom prst="rect">
              <a:avLst/>
            </a:prstGeom>
          </p:spPr>
        </p:pic>
        <p:sp>
          <p:nvSpPr>
            <p:cNvPr id="169" name="object 169" descr=""/>
            <p:cNvSpPr/>
            <p:nvPr/>
          </p:nvSpPr>
          <p:spPr>
            <a:xfrm>
              <a:off x="2367838" y="1314856"/>
              <a:ext cx="56515" cy="47625"/>
            </a:xfrm>
            <a:custGeom>
              <a:avLst/>
              <a:gdLst/>
              <a:ahLst/>
              <a:cxnLst/>
              <a:rect l="l" t="t" r="r" b="b"/>
              <a:pathLst>
                <a:path w="56514" h="47625">
                  <a:moveTo>
                    <a:pt x="55905" y="35902"/>
                  </a:moveTo>
                  <a:lnTo>
                    <a:pt x="55130" y="28359"/>
                  </a:lnTo>
                  <a:lnTo>
                    <a:pt x="55156" y="28041"/>
                  </a:lnTo>
                  <a:lnTo>
                    <a:pt x="54965" y="26708"/>
                  </a:lnTo>
                  <a:lnTo>
                    <a:pt x="54305" y="24599"/>
                  </a:lnTo>
                  <a:lnTo>
                    <a:pt x="54305" y="35928"/>
                  </a:lnTo>
                  <a:lnTo>
                    <a:pt x="54241" y="45605"/>
                  </a:lnTo>
                  <a:lnTo>
                    <a:pt x="5029" y="45605"/>
                  </a:lnTo>
                  <a:lnTo>
                    <a:pt x="3644" y="32169"/>
                  </a:lnTo>
                  <a:lnTo>
                    <a:pt x="54305" y="35928"/>
                  </a:lnTo>
                  <a:lnTo>
                    <a:pt x="54305" y="24599"/>
                  </a:lnTo>
                  <a:lnTo>
                    <a:pt x="54165" y="24155"/>
                  </a:lnTo>
                  <a:lnTo>
                    <a:pt x="54165" y="34378"/>
                  </a:lnTo>
                  <a:lnTo>
                    <a:pt x="3492" y="30619"/>
                  </a:lnTo>
                  <a:lnTo>
                    <a:pt x="2984" y="25628"/>
                  </a:lnTo>
                  <a:lnTo>
                    <a:pt x="53682" y="29476"/>
                  </a:lnTo>
                  <a:lnTo>
                    <a:pt x="54165" y="34378"/>
                  </a:lnTo>
                  <a:lnTo>
                    <a:pt x="54165" y="24155"/>
                  </a:lnTo>
                  <a:lnTo>
                    <a:pt x="53543" y="22148"/>
                  </a:lnTo>
                  <a:lnTo>
                    <a:pt x="53606" y="21450"/>
                  </a:lnTo>
                  <a:lnTo>
                    <a:pt x="53530" y="27927"/>
                  </a:lnTo>
                  <a:lnTo>
                    <a:pt x="2819" y="24066"/>
                  </a:lnTo>
                  <a:lnTo>
                    <a:pt x="2311" y="18986"/>
                  </a:lnTo>
                  <a:lnTo>
                    <a:pt x="15468" y="20015"/>
                  </a:lnTo>
                  <a:lnTo>
                    <a:pt x="15430" y="20497"/>
                  </a:lnTo>
                  <a:lnTo>
                    <a:pt x="16459" y="21729"/>
                  </a:lnTo>
                  <a:lnTo>
                    <a:pt x="35864" y="23444"/>
                  </a:lnTo>
                  <a:lnTo>
                    <a:pt x="37084" y="22428"/>
                  </a:lnTo>
                  <a:lnTo>
                    <a:pt x="37134" y="21704"/>
                  </a:lnTo>
                  <a:lnTo>
                    <a:pt x="52133" y="22872"/>
                  </a:lnTo>
                  <a:lnTo>
                    <a:pt x="53492" y="27432"/>
                  </a:lnTo>
                  <a:lnTo>
                    <a:pt x="53530" y="27927"/>
                  </a:lnTo>
                  <a:lnTo>
                    <a:pt x="53530" y="21450"/>
                  </a:lnTo>
                  <a:lnTo>
                    <a:pt x="53327" y="21437"/>
                  </a:lnTo>
                  <a:lnTo>
                    <a:pt x="51739" y="16268"/>
                  </a:lnTo>
                  <a:lnTo>
                    <a:pt x="51663" y="21310"/>
                  </a:lnTo>
                  <a:lnTo>
                    <a:pt x="37274" y="20193"/>
                  </a:lnTo>
                  <a:lnTo>
                    <a:pt x="37325" y="19646"/>
                  </a:lnTo>
                  <a:lnTo>
                    <a:pt x="36309" y="18427"/>
                  </a:lnTo>
                  <a:lnTo>
                    <a:pt x="16903" y="16700"/>
                  </a:lnTo>
                  <a:lnTo>
                    <a:pt x="15671" y="17716"/>
                  </a:lnTo>
                  <a:lnTo>
                    <a:pt x="15608" y="18491"/>
                  </a:lnTo>
                  <a:lnTo>
                    <a:pt x="2146" y="17424"/>
                  </a:lnTo>
                  <a:lnTo>
                    <a:pt x="1714" y="13119"/>
                  </a:lnTo>
                  <a:lnTo>
                    <a:pt x="50342" y="17106"/>
                  </a:lnTo>
                  <a:lnTo>
                    <a:pt x="50482" y="17272"/>
                  </a:lnTo>
                  <a:lnTo>
                    <a:pt x="51663" y="21310"/>
                  </a:lnTo>
                  <a:lnTo>
                    <a:pt x="51663" y="16179"/>
                  </a:lnTo>
                  <a:lnTo>
                    <a:pt x="48971" y="13030"/>
                  </a:lnTo>
                  <a:lnTo>
                    <a:pt x="48971" y="15468"/>
                  </a:lnTo>
                  <a:lnTo>
                    <a:pt x="1612" y="11557"/>
                  </a:lnTo>
                  <a:lnTo>
                    <a:pt x="1587" y="11849"/>
                  </a:lnTo>
                  <a:lnTo>
                    <a:pt x="1549" y="11442"/>
                  </a:lnTo>
                  <a:lnTo>
                    <a:pt x="1549" y="6489"/>
                  </a:lnTo>
                  <a:lnTo>
                    <a:pt x="44386" y="9931"/>
                  </a:lnTo>
                  <a:lnTo>
                    <a:pt x="48971" y="15468"/>
                  </a:lnTo>
                  <a:lnTo>
                    <a:pt x="48971" y="13030"/>
                  </a:lnTo>
                  <a:lnTo>
                    <a:pt x="45085" y="8470"/>
                  </a:lnTo>
                  <a:lnTo>
                    <a:pt x="44856" y="8191"/>
                  </a:lnTo>
                  <a:lnTo>
                    <a:pt x="40081" y="6388"/>
                  </a:lnTo>
                  <a:lnTo>
                    <a:pt x="40081" y="8039"/>
                  </a:lnTo>
                  <a:lnTo>
                    <a:pt x="1612" y="4940"/>
                  </a:lnTo>
                  <a:lnTo>
                    <a:pt x="1549" y="5715"/>
                  </a:lnTo>
                  <a:lnTo>
                    <a:pt x="1549" y="1879"/>
                  </a:lnTo>
                  <a:lnTo>
                    <a:pt x="4635" y="1536"/>
                  </a:lnTo>
                  <a:lnTo>
                    <a:pt x="9499" y="1930"/>
                  </a:lnTo>
                  <a:lnTo>
                    <a:pt x="20726" y="3225"/>
                  </a:lnTo>
                  <a:lnTo>
                    <a:pt x="33743" y="5676"/>
                  </a:lnTo>
                  <a:lnTo>
                    <a:pt x="40081" y="8039"/>
                  </a:lnTo>
                  <a:lnTo>
                    <a:pt x="40081" y="6388"/>
                  </a:lnTo>
                  <a:lnTo>
                    <a:pt x="34442" y="4254"/>
                  </a:lnTo>
                  <a:lnTo>
                    <a:pt x="21399" y="1739"/>
                  </a:lnTo>
                  <a:lnTo>
                    <a:pt x="19621" y="1536"/>
                  </a:lnTo>
                  <a:lnTo>
                    <a:pt x="10033" y="419"/>
                  </a:lnTo>
                  <a:lnTo>
                    <a:pt x="4660" y="0"/>
                  </a:lnTo>
                  <a:lnTo>
                    <a:pt x="4178" y="0"/>
                  </a:lnTo>
                  <a:lnTo>
                    <a:pt x="0" y="317"/>
                  </a:lnTo>
                  <a:lnTo>
                    <a:pt x="0" y="11442"/>
                  </a:lnTo>
                  <a:lnTo>
                    <a:pt x="3632" y="47142"/>
                  </a:lnTo>
                  <a:lnTo>
                    <a:pt x="55803" y="47142"/>
                  </a:lnTo>
                  <a:lnTo>
                    <a:pt x="55816" y="45605"/>
                  </a:lnTo>
                  <a:lnTo>
                    <a:pt x="55905" y="35902"/>
                  </a:lnTo>
                  <a:close/>
                </a:path>
              </a:pathLst>
            </a:custGeom>
            <a:solidFill>
              <a:srgbClr val="BCBEC0"/>
            </a:solidFill>
          </p:spPr>
          <p:txBody>
            <a:bodyPr wrap="square" lIns="0" tIns="0" rIns="0" bIns="0" rtlCol="0"/>
            <a:lstStyle/>
            <a:p/>
          </p:txBody>
        </p:sp>
        <p:pic>
          <p:nvPicPr>
            <p:cNvPr id="170" name="object 170" descr=""/>
            <p:cNvPicPr/>
            <p:nvPr/>
          </p:nvPicPr>
          <p:blipFill>
            <a:blip r:embed="rId70" cstate="print"/>
            <a:stretch>
              <a:fillRect/>
            </a:stretch>
          </p:blipFill>
          <p:spPr>
            <a:xfrm>
              <a:off x="1780019" y="1446974"/>
              <a:ext cx="66890" cy="52324"/>
            </a:xfrm>
            <a:prstGeom prst="rect">
              <a:avLst/>
            </a:prstGeom>
          </p:spPr>
        </p:pic>
        <p:pic>
          <p:nvPicPr>
            <p:cNvPr id="171" name="object 171" descr=""/>
            <p:cNvPicPr/>
            <p:nvPr/>
          </p:nvPicPr>
          <p:blipFill>
            <a:blip r:embed="rId71" cstate="print"/>
            <a:stretch>
              <a:fillRect/>
            </a:stretch>
          </p:blipFill>
          <p:spPr>
            <a:xfrm>
              <a:off x="1703146" y="1364526"/>
              <a:ext cx="74523" cy="66598"/>
            </a:xfrm>
            <a:prstGeom prst="rect">
              <a:avLst/>
            </a:prstGeom>
          </p:spPr>
        </p:pic>
        <p:sp>
          <p:nvSpPr>
            <p:cNvPr id="172" name="object 172" descr=""/>
            <p:cNvSpPr/>
            <p:nvPr/>
          </p:nvSpPr>
          <p:spPr>
            <a:xfrm>
              <a:off x="1713898" y="1375326"/>
              <a:ext cx="55880" cy="45720"/>
            </a:xfrm>
            <a:custGeom>
              <a:avLst/>
              <a:gdLst/>
              <a:ahLst/>
              <a:cxnLst/>
              <a:rect l="l" t="t" r="r" b="b"/>
              <a:pathLst>
                <a:path w="55880" h="45719">
                  <a:moveTo>
                    <a:pt x="55752" y="0"/>
                  </a:moveTo>
                  <a:lnTo>
                    <a:pt x="6972" y="8750"/>
                  </a:lnTo>
                  <a:lnTo>
                    <a:pt x="0" y="33972"/>
                  </a:lnTo>
                  <a:lnTo>
                    <a:pt x="48526" y="45224"/>
                  </a:lnTo>
                  <a:lnTo>
                    <a:pt x="47002" y="40360"/>
                  </a:lnTo>
                  <a:lnTo>
                    <a:pt x="46177" y="35191"/>
                  </a:lnTo>
                  <a:lnTo>
                    <a:pt x="46177" y="29832"/>
                  </a:lnTo>
                  <a:lnTo>
                    <a:pt x="46825" y="21659"/>
                  </a:lnTo>
                  <a:lnTo>
                    <a:pt x="48702" y="13896"/>
                  </a:lnTo>
                  <a:lnTo>
                    <a:pt x="51711" y="6643"/>
                  </a:lnTo>
                  <a:lnTo>
                    <a:pt x="55752" y="0"/>
                  </a:lnTo>
                  <a:close/>
                </a:path>
              </a:pathLst>
            </a:custGeom>
            <a:solidFill>
              <a:srgbClr val="58595B"/>
            </a:solidFill>
          </p:spPr>
          <p:txBody>
            <a:bodyPr wrap="square" lIns="0" tIns="0" rIns="0" bIns="0" rtlCol="0"/>
            <a:lstStyle/>
            <a:p/>
          </p:txBody>
        </p:sp>
        <p:sp>
          <p:nvSpPr>
            <p:cNvPr id="173" name="object 173" descr=""/>
            <p:cNvSpPr/>
            <p:nvPr/>
          </p:nvSpPr>
          <p:spPr>
            <a:xfrm>
              <a:off x="1719408" y="1375717"/>
              <a:ext cx="49530" cy="41910"/>
            </a:xfrm>
            <a:custGeom>
              <a:avLst/>
              <a:gdLst/>
              <a:ahLst/>
              <a:cxnLst/>
              <a:rect l="l" t="t" r="r" b="b"/>
              <a:pathLst>
                <a:path w="49530" h="41909">
                  <a:moveTo>
                    <a:pt x="49339" y="0"/>
                  </a:moveTo>
                  <a:lnTo>
                    <a:pt x="44703" y="1181"/>
                  </a:lnTo>
                  <a:lnTo>
                    <a:pt x="6121" y="8102"/>
                  </a:lnTo>
                  <a:lnTo>
                    <a:pt x="0" y="30238"/>
                  </a:lnTo>
                  <a:lnTo>
                    <a:pt x="44056" y="41351"/>
                  </a:lnTo>
                  <a:lnTo>
                    <a:pt x="44564" y="41465"/>
                  </a:lnTo>
                  <a:lnTo>
                    <a:pt x="43040" y="36614"/>
                  </a:lnTo>
                  <a:lnTo>
                    <a:pt x="42214" y="31445"/>
                  </a:lnTo>
                  <a:lnTo>
                    <a:pt x="42214" y="26085"/>
                  </a:lnTo>
                  <a:lnTo>
                    <a:pt x="42692" y="19066"/>
                  </a:lnTo>
                  <a:lnTo>
                    <a:pt x="44081" y="12338"/>
                  </a:lnTo>
                  <a:lnTo>
                    <a:pt x="46318" y="5961"/>
                  </a:lnTo>
                  <a:lnTo>
                    <a:pt x="49339" y="0"/>
                  </a:lnTo>
                  <a:close/>
                </a:path>
              </a:pathLst>
            </a:custGeom>
            <a:solidFill>
              <a:srgbClr val="939598"/>
            </a:solidFill>
          </p:spPr>
          <p:txBody>
            <a:bodyPr wrap="square" lIns="0" tIns="0" rIns="0" bIns="0" rtlCol="0"/>
            <a:lstStyle/>
            <a:p/>
          </p:txBody>
        </p:sp>
        <p:sp>
          <p:nvSpPr>
            <p:cNvPr id="174" name="object 174" descr=""/>
            <p:cNvSpPr/>
            <p:nvPr/>
          </p:nvSpPr>
          <p:spPr>
            <a:xfrm>
              <a:off x="1718661" y="1375344"/>
              <a:ext cx="50165" cy="31115"/>
            </a:xfrm>
            <a:custGeom>
              <a:avLst/>
              <a:gdLst/>
              <a:ahLst/>
              <a:cxnLst/>
              <a:rect l="l" t="t" r="r" b="b"/>
              <a:pathLst>
                <a:path w="50164" h="31115">
                  <a:moveTo>
                    <a:pt x="49771" y="0"/>
                  </a:moveTo>
                  <a:lnTo>
                    <a:pt x="6261" y="7797"/>
                  </a:lnTo>
                  <a:lnTo>
                    <a:pt x="0" y="30403"/>
                  </a:lnTo>
                  <a:lnTo>
                    <a:pt x="1485" y="30810"/>
                  </a:lnTo>
                  <a:lnTo>
                    <a:pt x="7480" y="9143"/>
                  </a:lnTo>
                  <a:lnTo>
                    <a:pt x="50037" y="1523"/>
                  </a:lnTo>
                  <a:lnTo>
                    <a:pt x="49771" y="0"/>
                  </a:lnTo>
                  <a:close/>
                </a:path>
              </a:pathLst>
            </a:custGeom>
            <a:solidFill>
              <a:srgbClr val="FFFFFF"/>
            </a:solidFill>
          </p:spPr>
          <p:txBody>
            <a:bodyPr wrap="square" lIns="0" tIns="0" rIns="0" bIns="0" rtlCol="0"/>
            <a:lstStyle/>
            <a:p/>
          </p:txBody>
        </p:sp>
        <p:pic>
          <p:nvPicPr>
            <p:cNvPr id="175" name="object 175" descr=""/>
            <p:cNvPicPr/>
            <p:nvPr/>
          </p:nvPicPr>
          <p:blipFill>
            <a:blip r:embed="rId72" cstate="print"/>
            <a:stretch>
              <a:fillRect/>
            </a:stretch>
          </p:blipFill>
          <p:spPr>
            <a:xfrm>
              <a:off x="1845399" y="1364526"/>
              <a:ext cx="74523" cy="66598"/>
            </a:xfrm>
            <a:prstGeom prst="rect">
              <a:avLst/>
            </a:prstGeom>
          </p:spPr>
        </p:pic>
        <p:sp>
          <p:nvSpPr>
            <p:cNvPr id="176" name="object 176" descr=""/>
            <p:cNvSpPr/>
            <p:nvPr/>
          </p:nvSpPr>
          <p:spPr>
            <a:xfrm>
              <a:off x="1853417" y="1375326"/>
              <a:ext cx="55880" cy="45720"/>
            </a:xfrm>
            <a:custGeom>
              <a:avLst/>
              <a:gdLst/>
              <a:ahLst/>
              <a:cxnLst/>
              <a:rect l="l" t="t" r="r" b="b"/>
              <a:pathLst>
                <a:path w="55880" h="45719">
                  <a:moveTo>
                    <a:pt x="0" y="0"/>
                  </a:moveTo>
                  <a:lnTo>
                    <a:pt x="4041" y="6643"/>
                  </a:lnTo>
                  <a:lnTo>
                    <a:pt x="7050" y="13896"/>
                  </a:lnTo>
                  <a:lnTo>
                    <a:pt x="8927" y="21659"/>
                  </a:lnTo>
                  <a:lnTo>
                    <a:pt x="9575" y="29832"/>
                  </a:lnTo>
                  <a:lnTo>
                    <a:pt x="9575" y="35191"/>
                  </a:lnTo>
                  <a:lnTo>
                    <a:pt x="8750" y="40360"/>
                  </a:lnTo>
                  <a:lnTo>
                    <a:pt x="7226" y="45224"/>
                  </a:lnTo>
                  <a:lnTo>
                    <a:pt x="55752" y="33972"/>
                  </a:lnTo>
                  <a:lnTo>
                    <a:pt x="48780" y="8750"/>
                  </a:lnTo>
                  <a:lnTo>
                    <a:pt x="0" y="0"/>
                  </a:lnTo>
                  <a:close/>
                </a:path>
              </a:pathLst>
            </a:custGeom>
            <a:solidFill>
              <a:srgbClr val="58595B"/>
            </a:solidFill>
          </p:spPr>
          <p:txBody>
            <a:bodyPr wrap="square" lIns="0" tIns="0" rIns="0" bIns="0" rtlCol="0"/>
            <a:lstStyle/>
            <a:p/>
          </p:txBody>
        </p:sp>
        <p:sp>
          <p:nvSpPr>
            <p:cNvPr id="177" name="object 177" descr=""/>
            <p:cNvSpPr/>
            <p:nvPr/>
          </p:nvSpPr>
          <p:spPr>
            <a:xfrm>
              <a:off x="1854321" y="1375717"/>
              <a:ext cx="49530" cy="41910"/>
            </a:xfrm>
            <a:custGeom>
              <a:avLst/>
              <a:gdLst/>
              <a:ahLst/>
              <a:cxnLst/>
              <a:rect l="l" t="t" r="r" b="b"/>
              <a:pathLst>
                <a:path w="49530" h="41909">
                  <a:moveTo>
                    <a:pt x="0" y="0"/>
                  </a:moveTo>
                  <a:lnTo>
                    <a:pt x="3020" y="5961"/>
                  </a:lnTo>
                  <a:lnTo>
                    <a:pt x="5257" y="12338"/>
                  </a:lnTo>
                  <a:lnTo>
                    <a:pt x="6647" y="19066"/>
                  </a:lnTo>
                  <a:lnTo>
                    <a:pt x="7124" y="26085"/>
                  </a:lnTo>
                  <a:lnTo>
                    <a:pt x="7124" y="31445"/>
                  </a:lnTo>
                  <a:lnTo>
                    <a:pt x="6299" y="36614"/>
                  </a:lnTo>
                  <a:lnTo>
                    <a:pt x="4775" y="41465"/>
                  </a:lnTo>
                  <a:lnTo>
                    <a:pt x="5283" y="41351"/>
                  </a:lnTo>
                  <a:lnTo>
                    <a:pt x="49339" y="30238"/>
                  </a:lnTo>
                  <a:lnTo>
                    <a:pt x="43218" y="8102"/>
                  </a:lnTo>
                  <a:lnTo>
                    <a:pt x="4635" y="1181"/>
                  </a:lnTo>
                  <a:lnTo>
                    <a:pt x="0" y="0"/>
                  </a:lnTo>
                  <a:close/>
                </a:path>
              </a:pathLst>
            </a:custGeom>
            <a:solidFill>
              <a:srgbClr val="939598"/>
            </a:solidFill>
          </p:spPr>
          <p:txBody>
            <a:bodyPr wrap="square" lIns="0" tIns="0" rIns="0" bIns="0" rtlCol="0"/>
            <a:lstStyle/>
            <a:p/>
          </p:txBody>
        </p:sp>
        <p:sp>
          <p:nvSpPr>
            <p:cNvPr id="178" name="object 178" descr=""/>
            <p:cNvSpPr/>
            <p:nvPr/>
          </p:nvSpPr>
          <p:spPr>
            <a:xfrm>
              <a:off x="1854371" y="1375344"/>
              <a:ext cx="50165" cy="31115"/>
            </a:xfrm>
            <a:custGeom>
              <a:avLst/>
              <a:gdLst/>
              <a:ahLst/>
              <a:cxnLst/>
              <a:rect l="l" t="t" r="r" b="b"/>
              <a:pathLst>
                <a:path w="50164" h="31115">
                  <a:moveTo>
                    <a:pt x="266" y="0"/>
                  </a:moveTo>
                  <a:lnTo>
                    <a:pt x="0" y="1523"/>
                  </a:lnTo>
                  <a:lnTo>
                    <a:pt x="42557" y="9143"/>
                  </a:lnTo>
                  <a:lnTo>
                    <a:pt x="48552" y="30810"/>
                  </a:lnTo>
                  <a:lnTo>
                    <a:pt x="50038" y="30403"/>
                  </a:lnTo>
                  <a:lnTo>
                    <a:pt x="43776" y="7797"/>
                  </a:lnTo>
                  <a:lnTo>
                    <a:pt x="266" y="0"/>
                  </a:lnTo>
                  <a:close/>
                </a:path>
              </a:pathLst>
            </a:custGeom>
            <a:solidFill>
              <a:srgbClr val="FFFFFF"/>
            </a:solidFill>
          </p:spPr>
          <p:txBody>
            <a:bodyPr wrap="square" lIns="0" tIns="0" rIns="0" bIns="0" rtlCol="0"/>
            <a:lstStyle/>
            <a:p/>
          </p:txBody>
        </p:sp>
        <p:pic>
          <p:nvPicPr>
            <p:cNvPr id="179" name="object 179" descr=""/>
            <p:cNvPicPr/>
            <p:nvPr/>
          </p:nvPicPr>
          <p:blipFill>
            <a:blip r:embed="rId73" cstate="print"/>
            <a:stretch>
              <a:fillRect/>
            </a:stretch>
          </p:blipFill>
          <p:spPr>
            <a:xfrm>
              <a:off x="1682661" y="1262282"/>
              <a:ext cx="257721" cy="257721"/>
            </a:xfrm>
            <a:prstGeom prst="rect">
              <a:avLst/>
            </a:prstGeom>
          </p:spPr>
        </p:pic>
        <p:pic>
          <p:nvPicPr>
            <p:cNvPr id="180" name="object 180" descr=""/>
            <p:cNvPicPr/>
            <p:nvPr/>
          </p:nvPicPr>
          <p:blipFill>
            <a:blip r:embed="rId74" cstate="print"/>
            <a:stretch>
              <a:fillRect/>
            </a:stretch>
          </p:blipFill>
          <p:spPr>
            <a:xfrm>
              <a:off x="1760283" y="1352334"/>
              <a:ext cx="102476" cy="102450"/>
            </a:xfrm>
            <a:prstGeom prst="rect">
              <a:avLst/>
            </a:prstGeom>
          </p:spPr>
        </p:pic>
        <p:pic>
          <p:nvPicPr>
            <p:cNvPr id="181" name="object 181" descr=""/>
            <p:cNvPicPr/>
            <p:nvPr/>
          </p:nvPicPr>
          <p:blipFill>
            <a:blip r:embed="rId75" cstate="print"/>
            <a:stretch>
              <a:fillRect/>
            </a:stretch>
          </p:blipFill>
          <p:spPr>
            <a:xfrm>
              <a:off x="1759518" y="1351567"/>
              <a:ext cx="104012" cy="104000"/>
            </a:xfrm>
            <a:prstGeom prst="rect">
              <a:avLst/>
            </a:prstGeom>
          </p:spPr>
        </p:pic>
        <p:sp>
          <p:nvSpPr>
            <p:cNvPr id="182" name="object 182" descr=""/>
            <p:cNvSpPr/>
            <p:nvPr/>
          </p:nvSpPr>
          <p:spPr>
            <a:xfrm>
              <a:off x="1625986" y="1257376"/>
              <a:ext cx="806450" cy="111760"/>
            </a:xfrm>
            <a:custGeom>
              <a:avLst/>
              <a:gdLst/>
              <a:ahLst/>
              <a:cxnLst/>
              <a:rect l="l" t="t" r="r" b="b"/>
              <a:pathLst>
                <a:path w="806450" h="111759">
                  <a:moveTo>
                    <a:pt x="179273" y="0"/>
                  </a:moveTo>
                  <a:lnTo>
                    <a:pt x="140311" y="4316"/>
                  </a:lnTo>
                  <a:lnTo>
                    <a:pt x="108686" y="13931"/>
                  </a:lnTo>
                  <a:lnTo>
                    <a:pt x="87043" y="23842"/>
                  </a:lnTo>
                  <a:lnTo>
                    <a:pt x="78028" y="29044"/>
                  </a:lnTo>
                  <a:lnTo>
                    <a:pt x="0" y="51257"/>
                  </a:lnTo>
                  <a:lnTo>
                    <a:pt x="419" y="52743"/>
                  </a:lnTo>
                  <a:lnTo>
                    <a:pt x="78562" y="30492"/>
                  </a:lnTo>
                  <a:lnTo>
                    <a:pt x="86716" y="25759"/>
                  </a:lnTo>
                  <a:lnTo>
                    <a:pt x="107989" y="15854"/>
                  </a:lnTo>
                  <a:lnTo>
                    <a:pt x="139780" y="6004"/>
                  </a:lnTo>
                  <a:lnTo>
                    <a:pt x="179273" y="1536"/>
                  </a:lnTo>
                  <a:lnTo>
                    <a:pt x="207716" y="3383"/>
                  </a:lnTo>
                  <a:lnTo>
                    <a:pt x="253553" y="14593"/>
                  </a:lnTo>
                  <a:lnTo>
                    <a:pt x="295298" y="36002"/>
                  </a:lnTo>
                  <a:lnTo>
                    <a:pt x="305955" y="42799"/>
                  </a:lnTo>
                  <a:lnTo>
                    <a:pt x="402132" y="48628"/>
                  </a:lnTo>
                  <a:lnTo>
                    <a:pt x="729335" y="48247"/>
                  </a:lnTo>
                  <a:lnTo>
                    <a:pt x="740096" y="48421"/>
                  </a:lnTo>
                  <a:lnTo>
                    <a:pt x="763520" y="50695"/>
                  </a:lnTo>
                  <a:lnTo>
                    <a:pt x="801154" y="71716"/>
                  </a:lnTo>
                  <a:lnTo>
                    <a:pt x="804345" y="98250"/>
                  </a:lnTo>
                  <a:lnTo>
                    <a:pt x="802055" y="107442"/>
                  </a:lnTo>
                  <a:lnTo>
                    <a:pt x="801116" y="108851"/>
                  </a:lnTo>
                  <a:lnTo>
                    <a:pt x="799922" y="109664"/>
                  </a:lnTo>
                  <a:lnTo>
                    <a:pt x="798423" y="109893"/>
                  </a:lnTo>
                  <a:lnTo>
                    <a:pt x="798652" y="111417"/>
                  </a:lnTo>
                  <a:lnTo>
                    <a:pt x="800582" y="111112"/>
                  </a:lnTo>
                  <a:lnTo>
                    <a:pt x="802157" y="110070"/>
                  </a:lnTo>
                  <a:lnTo>
                    <a:pt x="803338" y="108292"/>
                  </a:lnTo>
                  <a:lnTo>
                    <a:pt x="805853" y="98795"/>
                  </a:lnTo>
                  <a:lnTo>
                    <a:pt x="805395" y="86794"/>
                  </a:lnTo>
                  <a:lnTo>
                    <a:pt x="764949" y="49287"/>
                  </a:lnTo>
                  <a:lnTo>
                    <a:pt x="729322" y="46697"/>
                  </a:lnTo>
                  <a:lnTo>
                    <a:pt x="402170" y="47091"/>
                  </a:lnTo>
                  <a:lnTo>
                    <a:pt x="306641" y="41414"/>
                  </a:lnTo>
                  <a:lnTo>
                    <a:pt x="270979" y="20205"/>
                  </a:lnTo>
                  <a:lnTo>
                    <a:pt x="232979" y="6645"/>
                  </a:lnTo>
                  <a:lnTo>
                    <a:pt x="207923" y="1860"/>
                  </a:lnTo>
                  <a:lnTo>
                    <a:pt x="179273" y="0"/>
                  </a:lnTo>
                  <a:close/>
                </a:path>
              </a:pathLst>
            </a:custGeom>
            <a:solidFill>
              <a:srgbClr val="808285"/>
            </a:solidFill>
          </p:spPr>
          <p:txBody>
            <a:bodyPr wrap="square" lIns="0" tIns="0" rIns="0" bIns="0" rtlCol="0"/>
            <a:lstStyle/>
            <a:p/>
          </p:txBody>
        </p:sp>
        <p:pic>
          <p:nvPicPr>
            <p:cNvPr id="183" name="object 183" descr=""/>
            <p:cNvPicPr/>
            <p:nvPr/>
          </p:nvPicPr>
          <p:blipFill>
            <a:blip r:embed="rId76" cstate="print"/>
            <a:stretch>
              <a:fillRect/>
            </a:stretch>
          </p:blipFill>
          <p:spPr>
            <a:xfrm>
              <a:off x="1953603" y="1314132"/>
              <a:ext cx="149021" cy="104863"/>
            </a:xfrm>
            <a:prstGeom prst="rect">
              <a:avLst/>
            </a:prstGeom>
          </p:spPr>
        </p:pic>
        <p:sp>
          <p:nvSpPr>
            <p:cNvPr id="184" name="object 184" descr=""/>
            <p:cNvSpPr/>
            <p:nvPr/>
          </p:nvSpPr>
          <p:spPr>
            <a:xfrm>
              <a:off x="1379816" y="884505"/>
              <a:ext cx="1308735" cy="88265"/>
            </a:xfrm>
            <a:custGeom>
              <a:avLst/>
              <a:gdLst/>
              <a:ahLst/>
              <a:cxnLst/>
              <a:rect l="l" t="t" r="r" b="b"/>
              <a:pathLst>
                <a:path w="1308735" h="88265">
                  <a:moveTo>
                    <a:pt x="1308719" y="0"/>
                  </a:moveTo>
                  <a:lnTo>
                    <a:pt x="0" y="0"/>
                  </a:lnTo>
                  <a:lnTo>
                    <a:pt x="0" y="7711"/>
                  </a:lnTo>
                  <a:lnTo>
                    <a:pt x="119923" y="87972"/>
                  </a:lnTo>
                  <a:lnTo>
                    <a:pt x="1179776" y="87972"/>
                  </a:lnTo>
                  <a:lnTo>
                    <a:pt x="1308719" y="0"/>
                  </a:lnTo>
                  <a:close/>
                </a:path>
              </a:pathLst>
            </a:custGeom>
            <a:solidFill>
              <a:srgbClr val="414042"/>
            </a:solidFill>
          </p:spPr>
          <p:txBody>
            <a:bodyPr wrap="square" lIns="0" tIns="0" rIns="0" bIns="0" rtlCol="0"/>
            <a:lstStyle/>
            <a:p/>
          </p:txBody>
        </p:sp>
        <p:pic>
          <p:nvPicPr>
            <p:cNvPr id="185" name="object 185" descr=""/>
            <p:cNvPicPr/>
            <p:nvPr/>
          </p:nvPicPr>
          <p:blipFill>
            <a:blip r:embed="rId77" cstate="print"/>
            <a:stretch>
              <a:fillRect/>
            </a:stretch>
          </p:blipFill>
          <p:spPr>
            <a:xfrm>
              <a:off x="1933842" y="974025"/>
              <a:ext cx="188023" cy="64185"/>
            </a:xfrm>
            <a:prstGeom prst="rect">
              <a:avLst/>
            </a:prstGeom>
          </p:spPr>
        </p:pic>
        <p:pic>
          <p:nvPicPr>
            <p:cNvPr id="186" name="object 186" descr=""/>
            <p:cNvPicPr/>
            <p:nvPr/>
          </p:nvPicPr>
          <p:blipFill>
            <a:blip r:embed="rId78" cstate="print"/>
            <a:stretch>
              <a:fillRect/>
            </a:stretch>
          </p:blipFill>
          <p:spPr>
            <a:xfrm>
              <a:off x="2386972" y="884501"/>
              <a:ext cx="205320" cy="428107"/>
            </a:xfrm>
            <a:prstGeom prst="rect">
              <a:avLst/>
            </a:prstGeom>
          </p:spPr>
        </p:pic>
        <p:pic>
          <p:nvPicPr>
            <p:cNvPr id="187" name="object 187" descr=""/>
            <p:cNvPicPr/>
            <p:nvPr/>
          </p:nvPicPr>
          <p:blipFill>
            <a:blip r:embed="rId79" cstate="print"/>
            <a:stretch>
              <a:fillRect/>
            </a:stretch>
          </p:blipFill>
          <p:spPr>
            <a:xfrm>
              <a:off x="2422804" y="1227747"/>
              <a:ext cx="43738" cy="96380"/>
            </a:xfrm>
            <a:prstGeom prst="rect">
              <a:avLst/>
            </a:prstGeom>
          </p:spPr>
        </p:pic>
        <p:sp>
          <p:nvSpPr>
            <p:cNvPr id="188" name="object 188" descr=""/>
            <p:cNvSpPr/>
            <p:nvPr/>
          </p:nvSpPr>
          <p:spPr>
            <a:xfrm>
              <a:off x="2422800" y="1227996"/>
              <a:ext cx="27305" cy="90805"/>
            </a:xfrm>
            <a:custGeom>
              <a:avLst/>
              <a:gdLst/>
              <a:ahLst/>
              <a:cxnLst/>
              <a:rect l="l" t="t" r="r" b="b"/>
              <a:pathLst>
                <a:path w="27305" h="90805">
                  <a:moveTo>
                    <a:pt x="18376" y="0"/>
                  </a:moveTo>
                  <a:lnTo>
                    <a:pt x="0" y="20574"/>
                  </a:lnTo>
                  <a:lnTo>
                    <a:pt x="6375" y="84480"/>
                  </a:lnTo>
                  <a:lnTo>
                    <a:pt x="26860" y="90563"/>
                  </a:lnTo>
                  <a:lnTo>
                    <a:pt x="18376" y="0"/>
                  </a:lnTo>
                  <a:close/>
                </a:path>
              </a:pathLst>
            </a:custGeom>
            <a:solidFill>
              <a:srgbClr val="414042"/>
            </a:solidFill>
          </p:spPr>
          <p:txBody>
            <a:bodyPr wrap="square" lIns="0" tIns="0" rIns="0" bIns="0" rtlCol="0"/>
            <a:lstStyle/>
            <a:p/>
          </p:txBody>
        </p:sp>
        <p:pic>
          <p:nvPicPr>
            <p:cNvPr id="189" name="object 189" descr=""/>
            <p:cNvPicPr/>
            <p:nvPr/>
          </p:nvPicPr>
          <p:blipFill>
            <a:blip r:embed="rId80" cstate="print"/>
            <a:stretch>
              <a:fillRect/>
            </a:stretch>
          </p:blipFill>
          <p:spPr>
            <a:xfrm>
              <a:off x="1465327" y="884504"/>
              <a:ext cx="204546" cy="426554"/>
            </a:xfrm>
            <a:prstGeom prst="rect">
              <a:avLst/>
            </a:prstGeom>
          </p:spPr>
        </p:pic>
        <p:pic>
          <p:nvPicPr>
            <p:cNvPr id="190" name="object 190" descr=""/>
            <p:cNvPicPr/>
            <p:nvPr/>
          </p:nvPicPr>
          <p:blipFill>
            <a:blip r:embed="rId81" cstate="print"/>
            <a:stretch>
              <a:fillRect/>
            </a:stretch>
          </p:blipFill>
          <p:spPr>
            <a:xfrm>
              <a:off x="1590306" y="1227747"/>
              <a:ext cx="43726" cy="96380"/>
            </a:xfrm>
            <a:prstGeom prst="rect">
              <a:avLst/>
            </a:prstGeom>
          </p:spPr>
        </p:pic>
        <p:sp>
          <p:nvSpPr>
            <p:cNvPr id="191" name="object 191" descr=""/>
            <p:cNvSpPr/>
            <p:nvPr/>
          </p:nvSpPr>
          <p:spPr>
            <a:xfrm>
              <a:off x="1379816" y="911631"/>
              <a:ext cx="1308735" cy="407034"/>
            </a:xfrm>
            <a:custGeom>
              <a:avLst/>
              <a:gdLst/>
              <a:ahLst/>
              <a:cxnLst/>
              <a:rect l="l" t="t" r="r" b="b"/>
              <a:pathLst>
                <a:path w="1308735" h="407034">
                  <a:moveTo>
                    <a:pt x="254215" y="336943"/>
                  </a:moveTo>
                  <a:lnTo>
                    <a:pt x="235839" y="316369"/>
                  </a:lnTo>
                  <a:lnTo>
                    <a:pt x="227355" y="406933"/>
                  </a:lnTo>
                  <a:lnTo>
                    <a:pt x="249682" y="399821"/>
                  </a:lnTo>
                  <a:lnTo>
                    <a:pt x="254215" y="336943"/>
                  </a:lnTo>
                  <a:close/>
                </a:path>
                <a:path w="1308735" h="407034">
                  <a:moveTo>
                    <a:pt x="1308722" y="0"/>
                  </a:moveTo>
                  <a:lnTo>
                    <a:pt x="0" y="0"/>
                  </a:lnTo>
                  <a:lnTo>
                    <a:pt x="0" y="54356"/>
                  </a:lnTo>
                  <a:lnTo>
                    <a:pt x="1308722" y="54356"/>
                  </a:lnTo>
                  <a:lnTo>
                    <a:pt x="1308722" y="0"/>
                  </a:lnTo>
                  <a:close/>
                </a:path>
              </a:pathLst>
            </a:custGeom>
            <a:solidFill>
              <a:srgbClr val="414042"/>
            </a:solidFill>
          </p:spPr>
          <p:txBody>
            <a:bodyPr wrap="square" lIns="0" tIns="0" rIns="0" bIns="0" rtlCol="0"/>
            <a:lstStyle/>
            <a:p/>
          </p:txBody>
        </p:sp>
        <p:pic>
          <p:nvPicPr>
            <p:cNvPr id="192" name="object 192" descr=""/>
            <p:cNvPicPr/>
            <p:nvPr/>
          </p:nvPicPr>
          <p:blipFill>
            <a:blip r:embed="rId82" cstate="print"/>
            <a:stretch>
              <a:fillRect/>
            </a:stretch>
          </p:blipFill>
          <p:spPr>
            <a:xfrm>
              <a:off x="1379816" y="1387589"/>
              <a:ext cx="1308722" cy="195656"/>
            </a:xfrm>
            <a:prstGeom prst="rect">
              <a:avLst/>
            </a:prstGeom>
          </p:spPr>
        </p:pic>
        <p:sp>
          <p:nvSpPr>
            <p:cNvPr id="193" name="object 193" descr=""/>
            <p:cNvSpPr/>
            <p:nvPr/>
          </p:nvSpPr>
          <p:spPr>
            <a:xfrm>
              <a:off x="2004847" y="930262"/>
              <a:ext cx="46990" cy="46990"/>
            </a:xfrm>
            <a:custGeom>
              <a:avLst/>
              <a:gdLst/>
              <a:ahLst/>
              <a:cxnLst/>
              <a:rect l="l" t="t" r="r" b="b"/>
              <a:pathLst>
                <a:path w="46989" h="46990">
                  <a:moveTo>
                    <a:pt x="46558" y="0"/>
                  </a:moveTo>
                  <a:lnTo>
                    <a:pt x="0" y="0"/>
                  </a:lnTo>
                  <a:lnTo>
                    <a:pt x="0" y="46558"/>
                  </a:lnTo>
                  <a:lnTo>
                    <a:pt x="46558" y="46558"/>
                  </a:lnTo>
                  <a:lnTo>
                    <a:pt x="46558" y="0"/>
                  </a:lnTo>
                  <a:close/>
                </a:path>
              </a:pathLst>
            </a:custGeom>
            <a:solidFill>
              <a:srgbClr val="414042"/>
            </a:solidFill>
          </p:spPr>
          <p:txBody>
            <a:bodyPr wrap="square" lIns="0" tIns="0" rIns="0" bIns="0" rtlCol="0"/>
            <a:lstStyle/>
            <a:p/>
          </p:txBody>
        </p:sp>
        <p:pic>
          <p:nvPicPr>
            <p:cNvPr id="194" name="object 194" descr=""/>
            <p:cNvPicPr/>
            <p:nvPr/>
          </p:nvPicPr>
          <p:blipFill>
            <a:blip r:embed="rId83" cstate="print"/>
            <a:stretch>
              <a:fillRect/>
            </a:stretch>
          </p:blipFill>
          <p:spPr>
            <a:xfrm>
              <a:off x="1379816" y="795616"/>
              <a:ext cx="1308722" cy="116014"/>
            </a:xfrm>
            <a:prstGeom prst="rect">
              <a:avLst/>
            </a:prstGeom>
          </p:spPr>
        </p:pic>
      </p:grpSp>
      <p:grpSp>
        <p:nvGrpSpPr>
          <p:cNvPr id="195" name="object 195" descr=""/>
          <p:cNvGrpSpPr/>
          <p:nvPr/>
        </p:nvGrpSpPr>
        <p:grpSpPr>
          <a:xfrm>
            <a:off x="1379816" y="1715719"/>
            <a:ext cx="1311910" cy="807720"/>
            <a:chOff x="1379816" y="1715719"/>
            <a:chExt cx="1311910" cy="807720"/>
          </a:xfrm>
        </p:grpSpPr>
        <p:pic>
          <p:nvPicPr>
            <p:cNvPr id="196" name="object 196" descr=""/>
            <p:cNvPicPr/>
            <p:nvPr/>
          </p:nvPicPr>
          <p:blipFill>
            <a:blip r:embed="rId84" cstate="print"/>
            <a:stretch>
              <a:fillRect/>
            </a:stretch>
          </p:blipFill>
          <p:spPr>
            <a:xfrm>
              <a:off x="1379816" y="1715719"/>
              <a:ext cx="1311630" cy="742251"/>
            </a:xfrm>
            <a:prstGeom prst="rect">
              <a:avLst/>
            </a:prstGeom>
          </p:spPr>
        </p:pic>
        <p:pic>
          <p:nvPicPr>
            <p:cNvPr id="197" name="object 197" descr=""/>
            <p:cNvPicPr/>
            <p:nvPr/>
          </p:nvPicPr>
          <p:blipFill>
            <a:blip r:embed="rId85" cstate="print"/>
            <a:stretch>
              <a:fillRect/>
            </a:stretch>
          </p:blipFill>
          <p:spPr>
            <a:xfrm>
              <a:off x="2025294" y="1919503"/>
              <a:ext cx="663041" cy="547319"/>
            </a:xfrm>
            <a:prstGeom prst="rect">
              <a:avLst/>
            </a:prstGeom>
          </p:spPr>
        </p:pic>
        <p:pic>
          <p:nvPicPr>
            <p:cNvPr id="198" name="object 198" descr=""/>
            <p:cNvPicPr/>
            <p:nvPr/>
          </p:nvPicPr>
          <p:blipFill>
            <a:blip r:embed="rId86" cstate="print"/>
            <a:stretch>
              <a:fillRect/>
            </a:stretch>
          </p:blipFill>
          <p:spPr>
            <a:xfrm>
              <a:off x="1929159" y="1968968"/>
              <a:ext cx="490429" cy="228664"/>
            </a:xfrm>
            <a:prstGeom prst="rect">
              <a:avLst/>
            </a:prstGeom>
          </p:spPr>
        </p:pic>
        <p:pic>
          <p:nvPicPr>
            <p:cNvPr id="199" name="object 199" descr=""/>
            <p:cNvPicPr/>
            <p:nvPr/>
          </p:nvPicPr>
          <p:blipFill>
            <a:blip r:embed="rId87" cstate="print"/>
            <a:stretch>
              <a:fillRect/>
            </a:stretch>
          </p:blipFill>
          <p:spPr>
            <a:xfrm>
              <a:off x="1379816" y="1715732"/>
              <a:ext cx="1305509" cy="142468"/>
            </a:xfrm>
            <a:prstGeom prst="rect">
              <a:avLst/>
            </a:prstGeom>
          </p:spPr>
        </p:pic>
        <p:pic>
          <p:nvPicPr>
            <p:cNvPr id="200" name="object 200" descr=""/>
            <p:cNvPicPr/>
            <p:nvPr/>
          </p:nvPicPr>
          <p:blipFill>
            <a:blip r:embed="rId88" cstate="print"/>
            <a:stretch>
              <a:fillRect/>
            </a:stretch>
          </p:blipFill>
          <p:spPr>
            <a:xfrm>
              <a:off x="1803272" y="1945779"/>
              <a:ext cx="624674" cy="322554"/>
            </a:xfrm>
            <a:prstGeom prst="rect">
              <a:avLst/>
            </a:prstGeom>
          </p:spPr>
        </p:pic>
        <p:sp>
          <p:nvSpPr>
            <p:cNvPr id="201" name="object 201" descr=""/>
            <p:cNvSpPr/>
            <p:nvPr/>
          </p:nvSpPr>
          <p:spPr>
            <a:xfrm>
              <a:off x="1379818" y="1763014"/>
              <a:ext cx="1290320" cy="487045"/>
            </a:xfrm>
            <a:custGeom>
              <a:avLst/>
              <a:gdLst/>
              <a:ahLst/>
              <a:cxnLst/>
              <a:rect l="l" t="t" r="r" b="b"/>
              <a:pathLst>
                <a:path w="1290320" h="487044">
                  <a:moveTo>
                    <a:pt x="1277924" y="0"/>
                  </a:moveTo>
                  <a:lnTo>
                    <a:pt x="1179347" y="36436"/>
                  </a:lnTo>
                  <a:lnTo>
                    <a:pt x="1191882" y="45554"/>
                  </a:lnTo>
                  <a:lnTo>
                    <a:pt x="1290053" y="9804"/>
                  </a:lnTo>
                  <a:lnTo>
                    <a:pt x="1277924" y="0"/>
                  </a:lnTo>
                  <a:close/>
                </a:path>
                <a:path w="1290320" h="487044">
                  <a:moveTo>
                    <a:pt x="1024051" y="94094"/>
                  </a:moveTo>
                  <a:lnTo>
                    <a:pt x="923340" y="131305"/>
                  </a:lnTo>
                  <a:lnTo>
                    <a:pt x="937501" y="139877"/>
                  </a:lnTo>
                  <a:lnTo>
                    <a:pt x="1038999" y="102844"/>
                  </a:lnTo>
                  <a:lnTo>
                    <a:pt x="1024051" y="94094"/>
                  </a:lnTo>
                  <a:close/>
                </a:path>
                <a:path w="1290320" h="487044">
                  <a:moveTo>
                    <a:pt x="785101" y="182232"/>
                  </a:moveTo>
                  <a:lnTo>
                    <a:pt x="686549" y="218681"/>
                  </a:lnTo>
                  <a:lnTo>
                    <a:pt x="698931" y="228003"/>
                  </a:lnTo>
                  <a:lnTo>
                    <a:pt x="797445" y="191515"/>
                  </a:lnTo>
                  <a:lnTo>
                    <a:pt x="785101" y="182232"/>
                  </a:lnTo>
                  <a:close/>
                </a:path>
                <a:path w="1290320" h="487044">
                  <a:moveTo>
                    <a:pt x="535838" y="274700"/>
                  </a:moveTo>
                  <a:lnTo>
                    <a:pt x="440131" y="309791"/>
                  </a:lnTo>
                  <a:lnTo>
                    <a:pt x="453377" y="318858"/>
                  </a:lnTo>
                  <a:lnTo>
                    <a:pt x="550786" y="283463"/>
                  </a:lnTo>
                  <a:lnTo>
                    <a:pt x="535838" y="274700"/>
                  </a:lnTo>
                  <a:close/>
                </a:path>
                <a:path w="1290320" h="487044">
                  <a:moveTo>
                    <a:pt x="292277" y="364464"/>
                  </a:moveTo>
                  <a:lnTo>
                    <a:pt x="193713" y="400913"/>
                  </a:lnTo>
                  <a:lnTo>
                    <a:pt x="206717" y="410082"/>
                  </a:lnTo>
                  <a:lnTo>
                    <a:pt x="305231" y="374319"/>
                  </a:lnTo>
                  <a:lnTo>
                    <a:pt x="292277" y="364464"/>
                  </a:lnTo>
                  <a:close/>
                </a:path>
                <a:path w="1290320" h="487044">
                  <a:moveTo>
                    <a:pt x="38861" y="458596"/>
                  </a:moveTo>
                  <a:lnTo>
                    <a:pt x="0" y="472795"/>
                  </a:lnTo>
                  <a:lnTo>
                    <a:pt x="0" y="486613"/>
                  </a:lnTo>
                  <a:lnTo>
                    <a:pt x="50431" y="467906"/>
                  </a:lnTo>
                  <a:lnTo>
                    <a:pt x="38861" y="458596"/>
                  </a:lnTo>
                  <a:close/>
                </a:path>
              </a:pathLst>
            </a:custGeom>
            <a:solidFill>
              <a:srgbClr val="FFF200"/>
            </a:solidFill>
          </p:spPr>
          <p:txBody>
            <a:bodyPr wrap="square" lIns="0" tIns="0" rIns="0" bIns="0" rtlCol="0"/>
            <a:lstStyle/>
            <a:p/>
          </p:txBody>
        </p:sp>
        <p:pic>
          <p:nvPicPr>
            <p:cNvPr id="202" name="object 202" descr=""/>
            <p:cNvPicPr/>
            <p:nvPr/>
          </p:nvPicPr>
          <p:blipFill>
            <a:blip r:embed="rId89" cstate="print"/>
            <a:stretch>
              <a:fillRect/>
            </a:stretch>
          </p:blipFill>
          <p:spPr>
            <a:xfrm>
              <a:off x="1379816" y="2361971"/>
              <a:ext cx="1306868" cy="161442"/>
            </a:xfrm>
            <a:prstGeom prst="rect">
              <a:avLst/>
            </a:prstGeom>
          </p:spPr>
        </p:pic>
        <p:sp>
          <p:nvSpPr>
            <p:cNvPr id="203" name="object 203" descr=""/>
            <p:cNvSpPr/>
            <p:nvPr/>
          </p:nvSpPr>
          <p:spPr>
            <a:xfrm>
              <a:off x="1610134" y="2194443"/>
              <a:ext cx="302895" cy="102870"/>
            </a:xfrm>
            <a:custGeom>
              <a:avLst/>
              <a:gdLst/>
              <a:ahLst/>
              <a:cxnLst/>
              <a:rect l="l" t="t" r="r" b="b"/>
              <a:pathLst>
                <a:path w="302894" h="102869">
                  <a:moveTo>
                    <a:pt x="218933" y="0"/>
                  </a:moveTo>
                  <a:lnTo>
                    <a:pt x="144925" y="2544"/>
                  </a:lnTo>
                  <a:lnTo>
                    <a:pt x="92144" y="21745"/>
                  </a:lnTo>
                  <a:lnTo>
                    <a:pt x="72011" y="33502"/>
                  </a:lnTo>
                  <a:lnTo>
                    <a:pt x="52356" y="37696"/>
                  </a:lnTo>
                  <a:lnTo>
                    <a:pt x="5271" y="57690"/>
                  </a:lnTo>
                  <a:lnTo>
                    <a:pt x="0" y="89322"/>
                  </a:lnTo>
                  <a:lnTo>
                    <a:pt x="459" y="95999"/>
                  </a:lnTo>
                  <a:lnTo>
                    <a:pt x="853" y="102285"/>
                  </a:lnTo>
                  <a:lnTo>
                    <a:pt x="302745" y="102285"/>
                  </a:lnTo>
                  <a:lnTo>
                    <a:pt x="302745" y="38214"/>
                  </a:lnTo>
                  <a:lnTo>
                    <a:pt x="218933" y="0"/>
                  </a:lnTo>
                  <a:close/>
                </a:path>
              </a:pathLst>
            </a:custGeom>
            <a:solidFill>
              <a:srgbClr val="414042"/>
            </a:solidFill>
          </p:spPr>
          <p:txBody>
            <a:bodyPr wrap="square" lIns="0" tIns="0" rIns="0" bIns="0" rtlCol="0"/>
            <a:lstStyle/>
            <a:p/>
          </p:txBody>
        </p:sp>
        <p:pic>
          <p:nvPicPr>
            <p:cNvPr id="204" name="object 204" descr=""/>
            <p:cNvPicPr/>
            <p:nvPr/>
          </p:nvPicPr>
          <p:blipFill>
            <a:blip r:embed="rId90" cstate="print"/>
            <a:stretch>
              <a:fillRect/>
            </a:stretch>
          </p:blipFill>
          <p:spPr>
            <a:xfrm>
              <a:off x="1379816" y="2195614"/>
              <a:ext cx="1306868" cy="327799"/>
            </a:xfrm>
            <a:prstGeom prst="rect">
              <a:avLst/>
            </a:prstGeom>
          </p:spPr>
        </p:pic>
        <p:sp>
          <p:nvSpPr>
            <p:cNvPr id="205" name="object 205" descr=""/>
            <p:cNvSpPr/>
            <p:nvPr/>
          </p:nvSpPr>
          <p:spPr>
            <a:xfrm>
              <a:off x="2456478" y="2184316"/>
              <a:ext cx="169545" cy="81280"/>
            </a:xfrm>
            <a:custGeom>
              <a:avLst/>
              <a:gdLst/>
              <a:ahLst/>
              <a:cxnLst/>
              <a:rect l="l" t="t" r="r" b="b"/>
              <a:pathLst>
                <a:path w="169544" h="81280">
                  <a:moveTo>
                    <a:pt x="51892" y="0"/>
                  </a:moveTo>
                  <a:lnTo>
                    <a:pt x="43784" y="2084"/>
                  </a:lnTo>
                  <a:lnTo>
                    <a:pt x="25946" y="9844"/>
                  </a:lnTo>
                  <a:lnTo>
                    <a:pt x="8108" y="25540"/>
                  </a:lnTo>
                  <a:lnTo>
                    <a:pt x="0" y="51435"/>
                  </a:lnTo>
                  <a:lnTo>
                    <a:pt x="433" y="66936"/>
                  </a:lnTo>
                  <a:lnTo>
                    <a:pt x="65973" y="80570"/>
                  </a:lnTo>
                  <a:lnTo>
                    <a:pt x="98315" y="80879"/>
                  </a:lnTo>
                  <a:lnTo>
                    <a:pt x="125793" y="79832"/>
                  </a:lnTo>
                  <a:lnTo>
                    <a:pt x="142682" y="77765"/>
                  </a:lnTo>
                  <a:lnTo>
                    <a:pt x="152842" y="73393"/>
                  </a:lnTo>
                  <a:lnTo>
                    <a:pt x="160353" y="63401"/>
                  </a:lnTo>
                  <a:lnTo>
                    <a:pt x="169291" y="44475"/>
                  </a:lnTo>
                  <a:lnTo>
                    <a:pt x="163402" y="36772"/>
                  </a:lnTo>
                  <a:lnTo>
                    <a:pt x="143805" y="20227"/>
                  </a:lnTo>
                  <a:lnTo>
                    <a:pt x="107601" y="4688"/>
                  </a:lnTo>
                  <a:lnTo>
                    <a:pt x="51892" y="0"/>
                  </a:lnTo>
                  <a:close/>
                </a:path>
              </a:pathLst>
            </a:custGeom>
            <a:solidFill>
              <a:srgbClr val="58595B"/>
            </a:solidFill>
          </p:spPr>
          <p:txBody>
            <a:bodyPr wrap="square" lIns="0" tIns="0" rIns="0" bIns="0" rtlCol="0"/>
            <a:lstStyle/>
            <a:p/>
          </p:txBody>
        </p:sp>
        <p:sp>
          <p:nvSpPr>
            <p:cNvPr id="206" name="object 206" descr=""/>
            <p:cNvSpPr/>
            <p:nvPr/>
          </p:nvSpPr>
          <p:spPr>
            <a:xfrm>
              <a:off x="2458712" y="2227418"/>
              <a:ext cx="48260" cy="22225"/>
            </a:xfrm>
            <a:custGeom>
              <a:avLst/>
              <a:gdLst/>
              <a:ahLst/>
              <a:cxnLst/>
              <a:rect l="l" t="t" r="r" b="b"/>
              <a:pathLst>
                <a:path w="48260" h="22225">
                  <a:moveTo>
                    <a:pt x="48018" y="0"/>
                  </a:moveTo>
                  <a:lnTo>
                    <a:pt x="0" y="0"/>
                  </a:lnTo>
                  <a:lnTo>
                    <a:pt x="1701" y="22136"/>
                  </a:lnTo>
                  <a:lnTo>
                    <a:pt x="48018" y="0"/>
                  </a:lnTo>
                  <a:close/>
                </a:path>
              </a:pathLst>
            </a:custGeom>
            <a:solidFill>
              <a:srgbClr val="414042"/>
            </a:solidFill>
          </p:spPr>
          <p:txBody>
            <a:bodyPr wrap="square" lIns="0" tIns="0" rIns="0" bIns="0" rtlCol="0"/>
            <a:lstStyle/>
            <a:p/>
          </p:txBody>
        </p:sp>
        <p:pic>
          <p:nvPicPr>
            <p:cNvPr id="207" name="object 207" descr=""/>
            <p:cNvPicPr/>
            <p:nvPr/>
          </p:nvPicPr>
          <p:blipFill>
            <a:blip r:embed="rId91" cstate="print"/>
            <a:stretch>
              <a:fillRect/>
            </a:stretch>
          </p:blipFill>
          <p:spPr>
            <a:xfrm>
              <a:off x="2457056" y="2183917"/>
              <a:ext cx="168706" cy="81749"/>
            </a:xfrm>
            <a:prstGeom prst="rect">
              <a:avLst/>
            </a:prstGeom>
          </p:spPr>
        </p:pic>
        <p:sp>
          <p:nvSpPr>
            <p:cNvPr id="208" name="object 208" descr=""/>
            <p:cNvSpPr/>
            <p:nvPr/>
          </p:nvSpPr>
          <p:spPr>
            <a:xfrm>
              <a:off x="2509409" y="2190864"/>
              <a:ext cx="100330" cy="67945"/>
            </a:xfrm>
            <a:custGeom>
              <a:avLst/>
              <a:gdLst/>
              <a:ahLst/>
              <a:cxnLst/>
              <a:rect l="l" t="t" r="r" b="b"/>
              <a:pathLst>
                <a:path w="100330" h="67944">
                  <a:moveTo>
                    <a:pt x="0" y="0"/>
                  </a:moveTo>
                  <a:lnTo>
                    <a:pt x="0" y="61048"/>
                  </a:lnTo>
                  <a:lnTo>
                    <a:pt x="1841" y="67868"/>
                  </a:lnTo>
                  <a:lnTo>
                    <a:pt x="50838" y="67868"/>
                  </a:lnTo>
                  <a:lnTo>
                    <a:pt x="75562" y="62981"/>
                  </a:lnTo>
                  <a:lnTo>
                    <a:pt x="90604" y="52738"/>
                  </a:lnTo>
                  <a:lnTo>
                    <a:pt x="98079" y="42592"/>
                  </a:lnTo>
                  <a:lnTo>
                    <a:pt x="100101" y="37998"/>
                  </a:lnTo>
                  <a:lnTo>
                    <a:pt x="86304" y="15299"/>
                  </a:lnTo>
                  <a:lnTo>
                    <a:pt x="72261" y="3856"/>
                  </a:lnTo>
                  <a:lnTo>
                    <a:pt x="53171" y="774"/>
                  </a:lnTo>
                  <a:lnTo>
                    <a:pt x="9436" y="774"/>
                  </a:lnTo>
                  <a:lnTo>
                    <a:pt x="0" y="0"/>
                  </a:lnTo>
                  <a:close/>
                </a:path>
                <a:path w="100330" h="67944">
                  <a:moveTo>
                    <a:pt x="49471" y="177"/>
                  </a:moveTo>
                  <a:lnTo>
                    <a:pt x="9436" y="774"/>
                  </a:lnTo>
                  <a:lnTo>
                    <a:pt x="53171" y="774"/>
                  </a:lnTo>
                  <a:lnTo>
                    <a:pt x="49471" y="177"/>
                  </a:lnTo>
                  <a:close/>
                </a:path>
              </a:pathLst>
            </a:custGeom>
            <a:solidFill>
              <a:srgbClr val="BCBEC0"/>
            </a:solidFill>
          </p:spPr>
          <p:txBody>
            <a:bodyPr wrap="square" lIns="0" tIns="0" rIns="0" bIns="0" rtlCol="0"/>
            <a:lstStyle/>
            <a:p/>
          </p:txBody>
        </p:sp>
        <p:pic>
          <p:nvPicPr>
            <p:cNvPr id="209" name="object 209" descr=""/>
            <p:cNvPicPr/>
            <p:nvPr/>
          </p:nvPicPr>
          <p:blipFill>
            <a:blip r:embed="rId92" cstate="print"/>
            <a:stretch>
              <a:fillRect/>
            </a:stretch>
          </p:blipFill>
          <p:spPr>
            <a:xfrm>
              <a:off x="2509418" y="2190864"/>
              <a:ext cx="100101" cy="67868"/>
            </a:xfrm>
            <a:prstGeom prst="rect">
              <a:avLst/>
            </a:prstGeom>
          </p:spPr>
        </p:pic>
        <p:sp>
          <p:nvSpPr>
            <p:cNvPr id="210" name="object 210" descr=""/>
            <p:cNvSpPr/>
            <p:nvPr/>
          </p:nvSpPr>
          <p:spPr>
            <a:xfrm>
              <a:off x="2506308" y="2187093"/>
              <a:ext cx="121920" cy="78740"/>
            </a:xfrm>
            <a:custGeom>
              <a:avLst/>
              <a:gdLst/>
              <a:ahLst/>
              <a:cxnLst/>
              <a:rect l="l" t="t" r="r" b="b"/>
              <a:pathLst>
                <a:path w="121919" h="78739">
                  <a:moveTo>
                    <a:pt x="23285" y="0"/>
                  </a:moveTo>
                  <a:lnTo>
                    <a:pt x="11607" y="52"/>
                  </a:lnTo>
                  <a:lnTo>
                    <a:pt x="2425" y="52"/>
                  </a:lnTo>
                  <a:lnTo>
                    <a:pt x="0" y="7405"/>
                  </a:lnTo>
                  <a:lnTo>
                    <a:pt x="47" y="70372"/>
                  </a:lnTo>
                  <a:lnTo>
                    <a:pt x="1358" y="73877"/>
                  </a:lnTo>
                  <a:lnTo>
                    <a:pt x="7111" y="78424"/>
                  </a:lnTo>
                  <a:lnTo>
                    <a:pt x="10845" y="77916"/>
                  </a:lnTo>
                  <a:lnTo>
                    <a:pt x="11772" y="77738"/>
                  </a:lnTo>
                  <a:lnTo>
                    <a:pt x="58042" y="77738"/>
                  </a:lnTo>
                  <a:lnTo>
                    <a:pt x="61977" y="77650"/>
                  </a:lnTo>
                  <a:lnTo>
                    <a:pt x="69674" y="77321"/>
                  </a:lnTo>
                  <a:lnTo>
                    <a:pt x="76098" y="76861"/>
                  </a:lnTo>
                  <a:lnTo>
                    <a:pt x="80670" y="75325"/>
                  </a:lnTo>
                  <a:lnTo>
                    <a:pt x="8204" y="75325"/>
                  </a:lnTo>
                  <a:lnTo>
                    <a:pt x="4076" y="72035"/>
                  </a:lnTo>
                  <a:lnTo>
                    <a:pt x="3124" y="69229"/>
                  </a:lnTo>
                  <a:lnTo>
                    <a:pt x="3136" y="10466"/>
                  </a:lnTo>
                  <a:lnTo>
                    <a:pt x="3428" y="3176"/>
                  </a:lnTo>
                  <a:lnTo>
                    <a:pt x="50231" y="3117"/>
                  </a:lnTo>
                  <a:lnTo>
                    <a:pt x="23285" y="0"/>
                  </a:lnTo>
                  <a:close/>
                </a:path>
                <a:path w="121919" h="78739">
                  <a:moveTo>
                    <a:pt x="58042" y="77738"/>
                  </a:moveTo>
                  <a:lnTo>
                    <a:pt x="23494" y="77738"/>
                  </a:lnTo>
                  <a:lnTo>
                    <a:pt x="36931" y="77916"/>
                  </a:lnTo>
                  <a:lnTo>
                    <a:pt x="42837" y="77916"/>
                  </a:lnTo>
                  <a:lnTo>
                    <a:pt x="53025" y="77849"/>
                  </a:lnTo>
                  <a:lnTo>
                    <a:pt x="58042" y="77738"/>
                  </a:lnTo>
                  <a:close/>
                </a:path>
                <a:path w="121919" h="78739">
                  <a:moveTo>
                    <a:pt x="23520" y="74614"/>
                  </a:moveTo>
                  <a:lnTo>
                    <a:pt x="11607" y="74614"/>
                  </a:lnTo>
                  <a:lnTo>
                    <a:pt x="11252" y="74652"/>
                  </a:lnTo>
                  <a:lnTo>
                    <a:pt x="8204" y="75325"/>
                  </a:lnTo>
                  <a:lnTo>
                    <a:pt x="80670" y="75325"/>
                  </a:lnTo>
                  <a:lnTo>
                    <a:pt x="82269" y="74788"/>
                  </a:lnTo>
                  <a:lnTo>
                    <a:pt x="40277" y="74788"/>
                  </a:lnTo>
                  <a:lnTo>
                    <a:pt x="23520" y="74614"/>
                  </a:lnTo>
                  <a:close/>
                </a:path>
                <a:path w="121919" h="78739">
                  <a:moveTo>
                    <a:pt x="50231" y="3117"/>
                  </a:moveTo>
                  <a:lnTo>
                    <a:pt x="23079" y="3117"/>
                  </a:lnTo>
                  <a:lnTo>
                    <a:pt x="50325" y="6205"/>
                  </a:lnTo>
                  <a:lnTo>
                    <a:pt x="84736" y="17228"/>
                  </a:lnTo>
                  <a:lnTo>
                    <a:pt x="117589" y="40971"/>
                  </a:lnTo>
                  <a:lnTo>
                    <a:pt x="113439" y="47961"/>
                  </a:lnTo>
                  <a:lnTo>
                    <a:pt x="105033" y="58456"/>
                  </a:lnTo>
                  <a:lnTo>
                    <a:pt x="66470" y="74355"/>
                  </a:lnTo>
                  <a:lnTo>
                    <a:pt x="40277" y="74788"/>
                  </a:lnTo>
                  <a:lnTo>
                    <a:pt x="82269" y="74788"/>
                  </a:lnTo>
                  <a:lnTo>
                    <a:pt x="117757" y="47097"/>
                  </a:lnTo>
                  <a:lnTo>
                    <a:pt x="121310" y="40438"/>
                  </a:lnTo>
                  <a:lnTo>
                    <a:pt x="120624" y="39676"/>
                  </a:lnTo>
                  <a:lnTo>
                    <a:pt x="86879" y="14811"/>
                  </a:lnTo>
                  <a:lnTo>
                    <a:pt x="51404" y="3252"/>
                  </a:lnTo>
                  <a:lnTo>
                    <a:pt x="50231" y="3117"/>
                  </a:lnTo>
                  <a:close/>
                </a:path>
              </a:pathLst>
            </a:custGeom>
            <a:solidFill>
              <a:srgbClr val="D1D3D4"/>
            </a:solidFill>
          </p:spPr>
          <p:txBody>
            <a:bodyPr wrap="square" lIns="0" tIns="0" rIns="0" bIns="0" rtlCol="0"/>
            <a:lstStyle/>
            <a:p/>
          </p:txBody>
        </p:sp>
        <p:sp>
          <p:nvSpPr>
            <p:cNvPr id="211" name="object 211" descr=""/>
            <p:cNvSpPr/>
            <p:nvPr/>
          </p:nvSpPr>
          <p:spPr>
            <a:xfrm>
              <a:off x="2384021" y="2237243"/>
              <a:ext cx="302895" cy="286385"/>
            </a:xfrm>
            <a:custGeom>
              <a:avLst/>
              <a:gdLst/>
              <a:ahLst/>
              <a:cxnLst/>
              <a:rect l="l" t="t" r="r" b="b"/>
              <a:pathLst>
                <a:path w="302894" h="286385">
                  <a:moveTo>
                    <a:pt x="40093" y="0"/>
                  </a:moveTo>
                  <a:lnTo>
                    <a:pt x="51981" y="30468"/>
                  </a:lnTo>
                  <a:lnTo>
                    <a:pt x="54632" y="60204"/>
                  </a:lnTo>
                  <a:lnTo>
                    <a:pt x="52763" y="82767"/>
                  </a:lnTo>
                  <a:lnTo>
                    <a:pt x="42545" y="119922"/>
                  </a:lnTo>
                  <a:lnTo>
                    <a:pt x="25158" y="123952"/>
                  </a:lnTo>
                  <a:lnTo>
                    <a:pt x="10613" y="142978"/>
                  </a:lnTo>
                  <a:lnTo>
                    <a:pt x="3144" y="158246"/>
                  </a:lnTo>
                  <a:lnTo>
                    <a:pt x="393" y="177789"/>
                  </a:lnTo>
                  <a:lnTo>
                    <a:pt x="0" y="209638"/>
                  </a:lnTo>
                  <a:lnTo>
                    <a:pt x="0" y="252882"/>
                  </a:lnTo>
                  <a:lnTo>
                    <a:pt x="13404" y="286170"/>
                  </a:lnTo>
                  <a:lnTo>
                    <a:pt x="302679" y="286170"/>
                  </a:lnTo>
                  <a:lnTo>
                    <a:pt x="302679" y="86220"/>
                  </a:lnTo>
                  <a:lnTo>
                    <a:pt x="40093" y="0"/>
                  </a:lnTo>
                  <a:close/>
                </a:path>
              </a:pathLst>
            </a:custGeom>
            <a:solidFill>
              <a:srgbClr val="414042"/>
            </a:solidFill>
          </p:spPr>
          <p:txBody>
            <a:bodyPr wrap="square" lIns="0" tIns="0" rIns="0" bIns="0" rtlCol="0"/>
            <a:lstStyle/>
            <a:p/>
          </p:txBody>
        </p:sp>
        <p:pic>
          <p:nvPicPr>
            <p:cNvPr id="212" name="object 212" descr=""/>
            <p:cNvPicPr/>
            <p:nvPr/>
          </p:nvPicPr>
          <p:blipFill>
            <a:blip r:embed="rId93" cstate="print"/>
            <a:stretch>
              <a:fillRect/>
            </a:stretch>
          </p:blipFill>
          <p:spPr>
            <a:xfrm>
              <a:off x="2450312" y="2277135"/>
              <a:ext cx="236372" cy="151269"/>
            </a:xfrm>
            <a:prstGeom prst="rect">
              <a:avLst/>
            </a:prstGeom>
          </p:spPr>
        </p:pic>
        <p:sp>
          <p:nvSpPr>
            <p:cNvPr id="213" name="object 213" descr=""/>
            <p:cNvSpPr/>
            <p:nvPr/>
          </p:nvSpPr>
          <p:spPr>
            <a:xfrm>
              <a:off x="2456399" y="2283900"/>
              <a:ext cx="32384" cy="46990"/>
            </a:xfrm>
            <a:custGeom>
              <a:avLst/>
              <a:gdLst/>
              <a:ahLst/>
              <a:cxnLst/>
              <a:rect l="l" t="t" r="r" b="b"/>
              <a:pathLst>
                <a:path w="32385" h="46989">
                  <a:moveTo>
                    <a:pt x="0" y="0"/>
                  </a:moveTo>
                  <a:lnTo>
                    <a:pt x="0" y="32893"/>
                  </a:lnTo>
                  <a:lnTo>
                    <a:pt x="31788" y="46736"/>
                  </a:lnTo>
                  <a:lnTo>
                    <a:pt x="31788" y="11010"/>
                  </a:lnTo>
                  <a:lnTo>
                    <a:pt x="0" y="0"/>
                  </a:lnTo>
                  <a:close/>
                </a:path>
              </a:pathLst>
            </a:custGeom>
            <a:solidFill>
              <a:srgbClr val="414042"/>
            </a:solidFill>
          </p:spPr>
          <p:txBody>
            <a:bodyPr wrap="square" lIns="0" tIns="0" rIns="0" bIns="0" rtlCol="0"/>
            <a:lstStyle/>
            <a:p/>
          </p:txBody>
        </p:sp>
        <p:pic>
          <p:nvPicPr>
            <p:cNvPr id="214" name="object 214" descr=""/>
            <p:cNvPicPr/>
            <p:nvPr/>
          </p:nvPicPr>
          <p:blipFill>
            <a:blip r:embed="rId94" cstate="print"/>
            <a:stretch>
              <a:fillRect/>
            </a:stretch>
          </p:blipFill>
          <p:spPr>
            <a:xfrm>
              <a:off x="2457183" y="2291423"/>
              <a:ext cx="53403" cy="40767"/>
            </a:xfrm>
            <a:prstGeom prst="rect">
              <a:avLst/>
            </a:prstGeom>
          </p:spPr>
        </p:pic>
        <p:sp>
          <p:nvSpPr>
            <p:cNvPr id="215" name="object 215" descr=""/>
            <p:cNvSpPr/>
            <p:nvPr/>
          </p:nvSpPr>
          <p:spPr>
            <a:xfrm>
              <a:off x="2459636" y="2307745"/>
              <a:ext cx="24765" cy="16510"/>
            </a:xfrm>
            <a:custGeom>
              <a:avLst/>
              <a:gdLst/>
              <a:ahLst/>
              <a:cxnLst/>
              <a:rect l="l" t="t" r="r" b="b"/>
              <a:pathLst>
                <a:path w="24764" h="16510">
                  <a:moveTo>
                    <a:pt x="1562" y="0"/>
                  </a:moveTo>
                  <a:lnTo>
                    <a:pt x="0" y="0"/>
                  </a:lnTo>
                  <a:lnTo>
                    <a:pt x="0" y="5486"/>
                  </a:lnTo>
                  <a:lnTo>
                    <a:pt x="24091" y="15976"/>
                  </a:lnTo>
                  <a:lnTo>
                    <a:pt x="24714" y="14541"/>
                  </a:lnTo>
                  <a:lnTo>
                    <a:pt x="1562" y="4457"/>
                  </a:lnTo>
                  <a:lnTo>
                    <a:pt x="1562" y="0"/>
                  </a:lnTo>
                  <a:close/>
                </a:path>
              </a:pathLst>
            </a:custGeom>
            <a:solidFill>
              <a:srgbClr val="FFFFFF"/>
            </a:solidFill>
          </p:spPr>
          <p:txBody>
            <a:bodyPr wrap="square" lIns="0" tIns="0" rIns="0" bIns="0" rtlCol="0"/>
            <a:lstStyle/>
            <a:p/>
          </p:txBody>
        </p:sp>
        <p:pic>
          <p:nvPicPr>
            <p:cNvPr id="216" name="object 216" descr=""/>
            <p:cNvPicPr/>
            <p:nvPr/>
          </p:nvPicPr>
          <p:blipFill>
            <a:blip r:embed="rId95" cstate="print"/>
            <a:stretch>
              <a:fillRect/>
            </a:stretch>
          </p:blipFill>
          <p:spPr>
            <a:xfrm>
              <a:off x="2488450" y="2310295"/>
              <a:ext cx="41008" cy="40093"/>
            </a:xfrm>
            <a:prstGeom prst="rect">
              <a:avLst/>
            </a:prstGeom>
          </p:spPr>
        </p:pic>
        <p:sp>
          <p:nvSpPr>
            <p:cNvPr id="217" name="object 217" descr=""/>
            <p:cNvSpPr/>
            <p:nvPr/>
          </p:nvSpPr>
          <p:spPr>
            <a:xfrm>
              <a:off x="2455179" y="2283274"/>
              <a:ext cx="35560" cy="51435"/>
            </a:xfrm>
            <a:custGeom>
              <a:avLst/>
              <a:gdLst/>
              <a:ahLst/>
              <a:cxnLst/>
              <a:rect l="l" t="t" r="r" b="b"/>
              <a:pathLst>
                <a:path w="35560" h="51435">
                  <a:moveTo>
                    <a:pt x="0" y="0"/>
                  </a:moveTo>
                  <a:lnTo>
                    <a:pt x="0" y="36093"/>
                  </a:lnTo>
                  <a:lnTo>
                    <a:pt x="35179" y="51346"/>
                  </a:lnTo>
                  <a:lnTo>
                    <a:pt x="35145" y="46583"/>
                  </a:lnTo>
                  <a:lnTo>
                    <a:pt x="32016" y="46583"/>
                  </a:lnTo>
                  <a:lnTo>
                    <a:pt x="3124" y="34048"/>
                  </a:lnTo>
                  <a:lnTo>
                    <a:pt x="3124" y="4381"/>
                  </a:lnTo>
                  <a:lnTo>
                    <a:pt x="12660" y="4381"/>
                  </a:lnTo>
                  <a:lnTo>
                    <a:pt x="0" y="0"/>
                  </a:lnTo>
                  <a:close/>
                </a:path>
                <a:path w="35560" h="51435">
                  <a:moveTo>
                    <a:pt x="12660" y="4381"/>
                  </a:moveTo>
                  <a:lnTo>
                    <a:pt x="3124" y="4381"/>
                  </a:lnTo>
                  <a:lnTo>
                    <a:pt x="31800" y="14312"/>
                  </a:lnTo>
                  <a:lnTo>
                    <a:pt x="32016" y="46583"/>
                  </a:lnTo>
                  <a:lnTo>
                    <a:pt x="35145" y="46583"/>
                  </a:lnTo>
                  <a:lnTo>
                    <a:pt x="34899" y="12077"/>
                  </a:lnTo>
                  <a:lnTo>
                    <a:pt x="12660" y="4381"/>
                  </a:lnTo>
                  <a:close/>
                </a:path>
              </a:pathLst>
            </a:custGeom>
            <a:solidFill>
              <a:srgbClr val="6D6E71"/>
            </a:solidFill>
          </p:spPr>
          <p:txBody>
            <a:bodyPr wrap="square" lIns="0" tIns="0" rIns="0" bIns="0" rtlCol="0"/>
            <a:lstStyle/>
            <a:p/>
          </p:txBody>
        </p:sp>
        <p:sp>
          <p:nvSpPr>
            <p:cNvPr id="218" name="object 218" descr=""/>
            <p:cNvSpPr/>
            <p:nvPr/>
          </p:nvSpPr>
          <p:spPr>
            <a:xfrm>
              <a:off x="1409339" y="2184316"/>
              <a:ext cx="169545" cy="81280"/>
            </a:xfrm>
            <a:custGeom>
              <a:avLst/>
              <a:gdLst/>
              <a:ahLst/>
              <a:cxnLst/>
              <a:rect l="l" t="t" r="r" b="b"/>
              <a:pathLst>
                <a:path w="169544" h="81280">
                  <a:moveTo>
                    <a:pt x="117398" y="0"/>
                  </a:moveTo>
                  <a:lnTo>
                    <a:pt x="61689" y="4688"/>
                  </a:lnTo>
                  <a:lnTo>
                    <a:pt x="25485" y="20227"/>
                  </a:lnTo>
                  <a:lnTo>
                    <a:pt x="5888" y="36772"/>
                  </a:lnTo>
                  <a:lnTo>
                    <a:pt x="0" y="44475"/>
                  </a:lnTo>
                  <a:lnTo>
                    <a:pt x="8937" y="63401"/>
                  </a:lnTo>
                  <a:lnTo>
                    <a:pt x="16448" y="73393"/>
                  </a:lnTo>
                  <a:lnTo>
                    <a:pt x="26608" y="77765"/>
                  </a:lnTo>
                  <a:lnTo>
                    <a:pt x="43497" y="79832"/>
                  </a:lnTo>
                  <a:lnTo>
                    <a:pt x="70975" y="80879"/>
                  </a:lnTo>
                  <a:lnTo>
                    <a:pt x="103317" y="80570"/>
                  </a:lnTo>
                  <a:lnTo>
                    <a:pt x="141516" y="79298"/>
                  </a:lnTo>
                  <a:lnTo>
                    <a:pt x="169290" y="51435"/>
                  </a:lnTo>
                  <a:lnTo>
                    <a:pt x="161182" y="25540"/>
                  </a:lnTo>
                  <a:lnTo>
                    <a:pt x="143344" y="9844"/>
                  </a:lnTo>
                  <a:lnTo>
                    <a:pt x="125506" y="2084"/>
                  </a:lnTo>
                  <a:lnTo>
                    <a:pt x="117398" y="0"/>
                  </a:lnTo>
                  <a:close/>
                </a:path>
              </a:pathLst>
            </a:custGeom>
            <a:solidFill>
              <a:srgbClr val="58595B"/>
            </a:solidFill>
          </p:spPr>
          <p:txBody>
            <a:bodyPr wrap="square" lIns="0" tIns="0" rIns="0" bIns="0" rtlCol="0"/>
            <a:lstStyle/>
            <a:p/>
          </p:txBody>
        </p:sp>
        <p:sp>
          <p:nvSpPr>
            <p:cNvPr id="219" name="object 219" descr=""/>
            <p:cNvSpPr/>
            <p:nvPr/>
          </p:nvSpPr>
          <p:spPr>
            <a:xfrm>
              <a:off x="1528377" y="2227418"/>
              <a:ext cx="48260" cy="22225"/>
            </a:xfrm>
            <a:custGeom>
              <a:avLst/>
              <a:gdLst/>
              <a:ahLst/>
              <a:cxnLst/>
              <a:rect l="l" t="t" r="r" b="b"/>
              <a:pathLst>
                <a:path w="48259" h="22225">
                  <a:moveTo>
                    <a:pt x="48018" y="0"/>
                  </a:moveTo>
                  <a:lnTo>
                    <a:pt x="0" y="0"/>
                  </a:lnTo>
                  <a:lnTo>
                    <a:pt x="46316" y="22136"/>
                  </a:lnTo>
                  <a:lnTo>
                    <a:pt x="48018" y="0"/>
                  </a:lnTo>
                  <a:close/>
                </a:path>
              </a:pathLst>
            </a:custGeom>
            <a:solidFill>
              <a:srgbClr val="414042"/>
            </a:solidFill>
          </p:spPr>
          <p:txBody>
            <a:bodyPr wrap="square" lIns="0" tIns="0" rIns="0" bIns="0" rtlCol="0"/>
            <a:lstStyle/>
            <a:p/>
          </p:txBody>
        </p:sp>
        <p:pic>
          <p:nvPicPr>
            <p:cNvPr id="220" name="object 220" descr=""/>
            <p:cNvPicPr/>
            <p:nvPr/>
          </p:nvPicPr>
          <p:blipFill>
            <a:blip r:embed="rId96" cstate="print"/>
            <a:stretch>
              <a:fillRect/>
            </a:stretch>
          </p:blipFill>
          <p:spPr>
            <a:xfrm>
              <a:off x="1409344" y="2183917"/>
              <a:ext cx="168706" cy="81749"/>
            </a:xfrm>
            <a:prstGeom prst="rect">
              <a:avLst/>
            </a:prstGeom>
          </p:spPr>
        </p:pic>
        <p:sp>
          <p:nvSpPr>
            <p:cNvPr id="221" name="object 221" descr=""/>
            <p:cNvSpPr/>
            <p:nvPr/>
          </p:nvSpPr>
          <p:spPr>
            <a:xfrm>
              <a:off x="1425597" y="2190864"/>
              <a:ext cx="100330" cy="67945"/>
            </a:xfrm>
            <a:custGeom>
              <a:avLst/>
              <a:gdLst/>
              <a:ahLst/>
              <a:cxnLst/>
              <a:rect l="l" t="t" r="r" b="b"/>
              <a:pathLst>
                <a:path w="100330" h="67944">
                  <a:moveTo>
                    <a:pt x="50629" y="177"/>
                  </a:moveTo>
                  <a:lnTo>
                    <a:pt x="27839" y="3856"/>
                  </a:lnTo>
                  <a:lnTo>
                    <a:pt x="13796" y="15299"/>
                  </a:lnTo>
                  <a:lnTo>
                    <a:pt x="0" y="37998"/>
                  </a:lnTo>
                  <a:lnTo>
                    <a:pt x="2021" y="42592"/>
                  </a:lnTo>
                  <a:lnTo>
                    <a:pt x="9496" y="52738"/>
                  </a:lnTo>
                  <a:lnTo>
                    <a:pt x="24538" y="62981"/>
                  </a:lnTo>
                  <a:lnTo>
                    <a:pt x="49263" y="67868"/>
                  </a:lnTo>
                  <a:lnTo>
                    <a:pt x="98259" y="67868"/>
                  </a:lnTo>
                  <a:lnTo>
                    <a:pt x="100101" y="61048"/>
                  </a:lnTo>
                  <a:lnTo>
                    <a:pt x="100101" y="774"/>
                  </a:lnTo>
                  <a:lnTo>
                    <a:pt x="90665" y="774"/>
                  </a:lnTo>
                  <a:lnTo>
                    <a:pt x="50629" y="177"/>
                  </a:lnTo>
                  <a:close/>
                </a:path>
                <a:path w="100330" h="67944">
                  <a:moveTo>
                    <a:pt x="100101" y="0"/>
                  </a:moveTo>
                  <a:lnTo>
                    <a:pt x="90665" y="774"/>
                  </a:lnTo>
                  <a:lnTo>
                    <a:pt x="100101" y="774"/>
                  </a:lnTo>
                  <a:lnTo>
                    <a:pt x="100101" y="0"/>
                  </a:lnTo>
                  <a:close/>
                </a:path>
              </a:pathLst>
            </a:custGeom>
            <a:solidFill>
              <a:srgbClr val="BCBEC0"/>
            </a:solidFill>
          </p:spPr>
          <p:txBody>
            <a:bodyPr wrap="square" lIns="0" tIns="0" rIns="0" bIns="0" rtlCol="0"/>
            <a:lstStyle/>
            <a:p/>
          </p:txBody>
        </p:sp>
        <p:pic>
          <p:nvPicPr>
            <p:cNvPr id="222" name="object 222" descr=""/>
            <p:cNvPicPr/>
            <p:nvPr/>
          </p:nvPicPr>
          <p:blipFill>
            <a:blip r:embed="rId97" cstate="print"/>
            <a:stretch>
              <a:fillRect/>
            </a:stretch>
          </p:blipFill>
          <p:spPr>
            <a:xfrm>
              <a:off x="1425600" y="2190864"/>
              <a:ext cx="100101" cy="67868"/>
            </a:xfrm>
            <a:prstGeom prst="rect">
              <a:avLst/>
            </a:prstGeom>
          </p:spPr>
        </p:pic>
        <p:sp>
          <p:nvSpPr>
            <p:cNvPr id="223" name="object 223" descr=""/>
            <p:cNvSpPr/>
            <p:nvPr/>
          </p:nvSpPr>
          <p:spPr>
            <a:xfrm>
              <a:off x="1407493" y="2187097"/>
              <a:ext cx="121920" cy="78740"/>
            </a:xfrm>
            <a:custGeom>
              <a:avLst/>
              <a:gdLst/>
              <a:ahLst/>
              <a:cxnLst/>
              <a:rect l="l" t="t" r="r" b="b"/>
              <a:pathLst>
                <a:path w="121919" h="78739">
                  <a:moveTo>
                    <a:pt x="115050" y="77740"/>
                  </a:moveTo>
                  <a:lnTo>
                    <a:pt x="109537" y="77740"/>
                  </a:lnTo>
                  <a:lnTo>
                    <a:pt x="110464" y="77905"/>
                  </a:lnTo>
                  <a:lnTo>
                    <a:pt x="114198" y="78413"/>
                  </a:lnTo>
                  <a:lnTo>
                    <a:pt x="115050" y="77740"/>
                  </a:lnTo>
                  <a:close/>
                </a:path>
                <a:path w="121919" h="78739">
                  <a:moveTo>
                    <a:pt x="98076" y="0"/>
                  </a:moveTo>
                  <a:lnTo>
                    <a:pt x="69919" y="3248"/>
                  </a:lnTo>
                  <a:lnTo>
                    <a:pt x="34428" y="14802"/>
                  </a:lnTo>
                  <a:lnTo>
                    <a:pt x="685" y="39665"/>
                  </a:lnTo>
                  <a:lnTo>
                    <a:pt x="0" y="40427"/>
                  </a:lnTo>
                  <a:lnTo>
                    <a:pt x="431" y="41367"/>
                  </a:lnTo>
                  <a:lnTo>
                    <a:pt x="25897" y="70369"/>
                  </a:lnTo>
                  <a:lnTo>
                    <a:pt x="68273" y="77840"/>
                  </a:lnTo>
                  <a:lnTo>
                    <a:pt x="78460" y="77905"/>
                  </a:lnTo>
                  <a:lnTo>
                    <a:pt x="84366" y="77905"/>
                  </a:lnTo>
                  <a:lnTo>
                    <a:pt x="97790" y="77740"/>
                  </a:lnTo>
                  <a:lnTo>
                    <a:pt x="115050" y="77740"/>
                  </a:lnTo>
                  <a:lnTo>
                    <a:pt x="118121" y="75314"/>
                  </a:lnTo>
                  <a:lnTo>
                    <a:pt x="113093" y="75314"/>
                  </a:lnTo>
                  <a:lnTo>
                    <a:pt x="110655" y="74789"/>
                  </a:lnTo>
                  <a:lnTo>
                    <a:pt x="81015" y="74789"/>
                  </a:lnTo>
                  <a:lnTo>
                    <a:pt x="66689" y="74701"/>
                  </a:lnTo>
                  <a:lnTo>
                    <a:pt x="28842" y="68393"/>
                  </a:lnTo>
                  <a:lnTo>
                    <a:pt x="3721" y="40973"/>
                  </a:lnTo>
                  <a:lnTo>
                    <a:pt x="36566" y="17233"/>
                  </a:lnTo>
                  <a:lnTo>
                    <a:pt x="70994" y="6207"/>
                  </a:lnTo>
                  <a:lnTo>
                    <a:pt x="98281" y="3115"/>
                  </a:lnTo>
                  <a:lnTo>
                    <a:pt x="119890" y="3115"/>
                  </a:lnTo>
                  <a:lnTo>
                    <a:pt x="118884" y="54"/>
                  </a:lnTo>
                  <a:lnTo>
                    <a:pt x="109816" y="54"/>
                  </a:lnTo>
                  <a:lnTo>
                    <a:pt x="98076" y="0"/>
                  </a:lnTo>
                  <a:close/>
                </a:path>
                <a:path w="121919" h="78739">
                  <a:moveTo>
                    <a:pt x="119890" y="3115"/>
                  </a:moveTo>
                  <a:lnTo>
                    <a:pt x="98281" y="3115"/>
                  </a:lnTo>
                  <a:lnTo>
                    <a:pt x="109702" y="3178"/>
                  </a:lnTo>
                  <a:lnTo>
                    <a:pt x="117881" y="3178"/>
                  </a:lnTo>
                  <a:lnTo>
                    <a:pt x="118050" y="7394"/>
                  </a:lnTo>
                  <a:lnTo>
                    <a:pt x="118173" y="69218"/>
                  </a:lnTo>
                  <a:lnTo>
                    <a:pt x="117233" y="72025"/>
                  </a:lnTo>
                  <a:lnTo>
                    <a:pt x="113093" y="75314"/>
                  </a:lnTo>
                  <a:lnTo>
                    <a:pt x="118121" y="75314"/>
                  </a:lnTo>
                  <a:lnTo>
                    <a:pt x="119938" y="73879"/>
                  </a:lnTo>
                  <a:lnTo>
                    <a:pt x="121252" y="70369"/>
                  </a:lnTo>
                  <a:lnTo>
                    <a:pt x="121297" y="7394"/>
                  </a:lnTo>
                  <a:lnTo>
                    <a:pt x="119890" y="3115"/>
                  </a:lnTo>
                  <a:close/>
                </a:path>
                <a:path w="121919" h="78739">
                  <a:moveTo>
                    <a:pt x="97764" y="74616"/>
                  </a:moveTo>
                  <a:lnTo>
                    <a:pt x="81015" y="74789"/>
                  </a:lnTo>
                  <a:lnTo>
                    <a:pt x="110655" y="74789"/>
                  </a:lnTo>
                  <a:lnTo>
                    <a:pt x="110083" y="74666"/>
                  </a:lnTo>
                  <a:lnTo>
                    <a:pt x="97764" y="74616"/>
                  </a:lnTo>
                  <a:close/>
                </a:path>
              </a:pathLst>
            </a:custGeom>
            <a:solidFill>
              <a:srgbClr val="D1D3D4"/>
            </a:solidFill>
          </p:spPr>
          <p:txBody>
            <a:bodyPr wrap="square" lIns="0" tIns="0" rIns="0" bIns="0" rtlCol="0"/>
            <a:lstStyle/>
            <a:p/>
          </p:txBody>
        </p:sp>
        <p:sp>
          <p:nvSpPr>
            <p:cNvPr id="224" name="object 224" descr=""/>
            <p:cNvSpPr/>
            <p:nvPr/>
          </p:nvSpPr>
          <p:spPr>
            <a:xfrm>
              <a:off x="1379816" y="2237243"/>
              <a:ext cx="273050" cy="286385"/>
            </a:xfrm>
            <a:custGeom>
              <a:avLst/>
              <a:gdLst/>
              <a:ahLst/>
              <a:cxnLst/>
              <a:rect l="l" t="t" r="r" b="b"/>
              <a:pathLst>
                <a:path w="273050" h="286385">
                  <a:moveTo>
                    <a:pt x="232356" y="0"/>
                  </a:moveTo>
                  <a:lnTo>
                    <a:pt x="0" y="76294"/>
                  </a:lnTo>
                  <a:lnTo>
                    <a:pt x="0" y="286170"/>
                  </a:lnTo>
                  <a:lnTo>
                    <a:pt x="259045" y="286170"/>
                  </a:lnTo>
                  <a:lnTo>
                    <a:pt x="272450" y="252882"/>
                  </a:lnTo>
                  <a:lnTo>
                    <a:pt x="272450" y="209638"/>
                  </a:lnTo>
                  <a:lnTo>
                    <a:pt x="272057" y="177789"/>
                  </a:lnTo>
                  <a:lnTo>
                    <a:pt x="269305" y="158246"/>
                  </a:lnTo>
                  <a:lnTo>
                    <a:pt x="261836" y="142978"/>
                  </a:lnTo>
                  <a:lnTo>
                    <a:pt x="247291" y="123952"/>
                  </a:lnTo>
                  <a:lnTo>
                    <a:pt x="236270" y="123448"/>
                  </a:lnTo>
                  <a:lnTo>
                    <a:pt x="229894" y="119922"/>
                  </a:lnTo>
                  <a:lnTo>
                    <a:pt x="225730" y="110353"/>
                  </a:lnTo>
                  <a:lnTo>
                    <a:pt x="221345" y="91719"/>
                  </a:lnTo>
                  <a:lnTo>
                    <a:pt x="219676" y="82767"/>
                  </a:lnTo>
                  <a:lnTo>
                    <a:pt x="217812" y="60204"/>
                  </a:lnTo>
                  <a:lnTo>
                    <a:pt x="220467" y="30468"/>
                  </a:lnTo>
                  <a:lnTo>
                    <a:pt x="232356" y="0"/>
                  </a:lnTo>
                  <a:close/>
                </a:path>
              </a:pathLst>
            </a:custGeom>
            <a:solidFill>
              <a:srgbClr val="414042"/>
            </a:solidFill>
          </p:spPr>
          <p:txBody>
            <a:bodyPr wrap="square" lIns="0" tIns="0" rIns="0" bIns="0" rtlCol="0"/>
            <a:lstStyle/>
            <a:p/>
          </p:txBody>
        </p:sp>
        <p:pic>
          <p:nvPicPr>
            <p:cNvPr id="225" name="object 225" descr=""/>
            <p:cNvPicPr/>
            <p:nvPr/>
          </p:nvPicPr>
          <p:blipFill>
            <a:blip r:embed="rId98" cstate="print"/>
            <a:stretch>
              <a:fillRect/>
            </a:stretch>
          </p:blipFill>
          <p:spPr>
            <a:xfrm>
              <a:off x="1379816" y="2277135"/>
              <a:ext cx="206159" cy="137883"/>
            </a:xfrm>
            <a:prstGeom prst="rect">
              <a:avLst/>
            </a:prstGeom>
          </p:spPr>
        </p:pic>
        <p:sp>
          <p:nvSpPr>
            <p:cNvPr id="226" name="object 226" descr=""/>
            <p:cNvSpPr/>
            <p:nvPr/>
          </p:nvSpPr>
          <p:spPr>
            <a:xfrm>
              <a:off x="1548098" y="2283900"/>
              <a:ext cx="32384" cy="46990"/>
            </a:xfrm>
            <a:custGeom>
              <a:avLst/>
              <a:gdLst/>
              <a:ahLst/>
              <a:cxnLst/>
              <a:rect l="l" t="t" r="r" b="b"/>
              <a:pathLst>
                <a:path w="32384" h="46989">
                  <a:moveTo>
                    <a:pt x="31788" y="0"/>
                  </a:moveTo>
                  <a:lnTo>
                    <a:pt x="0" y="11010"/>
                  </a:lnTo>
                  <a:lnTo>
                    <a:pt x="0" y="46736"/>
                  </a:lnTo>
                  <a:lnTo>
                    <a:pt x="31788" y="32893"/>
                  </a:lnTo>
                  <a:lnTo>
                    <a:pt x="31788" y="0"/>
                  </a:lnTo>
                  <a:close/>
                </a:path>
              </a:pathLst>
            </a:custGeom>
            <a:solidFill>
              <a:srgbClr val="414042"/>
            </a:solidFill>
          </p:spPr>
          <p:txBody>
            <a:bodyPr wrap="square" lIns="0" tIns="0" rIns="0" bIns="0" rtlCol="0"/>
            <a:lstStyle/>
            <a:p/>
          </p:txBody>
        </p:sp>
        <p:pic>
          <p:nvPicPr>
            <p:cNvPr id="227" name="object 227" descr=""/>
            <p:cNvPicPr/>
            <p:nvPr/>
          </p:nvPicPr>
          <p:blipFill>
            <a:blip r:embed="rId99" cstate="print"/>
            <a:stretch>
              <a:fillRect/>
            </a:stretch>
          </p:blipFill>
          <p:spPr>
            <a:xfrm>
              <a:off x="1525701" y="2291423"/>
              <a:ext cx="53403" cy="40766"/>
            </a:xfrm>
            <a:prstGeom prst="rect">
              <a:avLst/>
            </a:prstGeom>
          </p:spPr>
        </p:pic>
        <p:sp>
          <p:nvSpPr>
            <p:cNvPr id="228" name="object 228" descr=""/>
            <p:cNvSpPr/>
            <p:nvPr/>
          </p:nvSpPr>
          <p:spPr>
            <a:xfrm>
              <a:off x="1551938" y="2307745"/>
              <a:ext cx="24765" cy="16510"/>
            </a:xfrm>
            <a:custGeom>
              <a:avLst/>
              <a:gdLst/>
              <a:ahLst/>
              <a:cxnLst/>
              <a:rect l="l" t="t" r="r" b="b"/>
              <a:pathLst>
                <a:path w="24765" h="16510">
                  <a:moveTo>
                    <a:pt x="24714" y="0"/>
                  </a:moveTo>
                  <a:lnTo>
                    <a:pt x="23152" y="0"/>
                  </a:lnTo>
                  <a:lnTo>
                    <a:pt x="23152" y="4457"/>
                  </a:lnTo>
                  <a:lnTo>
                    <a:pt x="0" y="14541"/>
                  </a:lnTo>
                  <a:lnTo>
                    <a:pt x="622" y="15976"/>
                  </a:lnTo>
                  <a:lnTo>
                    <a:pt x="24714" y="5486"/>
                  </a:lnTo>
                  <a:lnTo>
                    <a:pt x="24714" y="0"/>
                  </a:lnTo>
                  <a:close/>
                </a:path>
              </a:pathLst>
            </a:custGeom>
            <a:solidFill>
              <a:srgbClr val="FFFFFF"/>
            </a:solidFill>
          </p:spPr>
          <p:txBody>
            <a:bodyPr wrap="square" lIns="0" tIns="0" rIns="0" bIns="0" rtlCol="0"/>
            <a:lstStyle/>
            <a:p/>
          </p:txBody>
        </p:sp>
        <p:pic>
          <p:nvPicPr>
            <p:cNvPr id="229" name="object 229" descr=""/>
            <p:cNvPicPr/>
            <p:nvPr/>
          </p:nvPicPr>
          <p:blipFill>
            <a:blip r:embed="rId100" cstate="print"/>
            <a:stretch>
              <a:fillRect/>
            </a:stretch>
          </p:blipFill>
          <p:spPr>
            <a:xfrm>
              <a:off x="1506829" y="2310295"/>
              <a:ext cx="41008" cy="40093"/>
            </a:xfrm>
            <a:prstGeom prst="rect">
              <a:avLst/>
            </a:prstGeom>
          </p:spPr>
        </p:pic>
        <p:sp>
          <p:nvSpPr>
            <p:cNvPr id="230" name="object 230" descr=""/>
            <p:cNvSpPr/>
            <p:nvPr/>
          </p:nvSpPr>
          <p:spPr>
            <a:xfrm>
              <a:off x="1545936" y="2283269"/>
              <a:ext cx="35560" cy="51435"/>
            </a:xfrm>
            <a:custGeom>
              <a:avLst/>
              <a:gdLst/>
              <a:ahLst/>
              <a:cxnLst/>
              <a:rect l="l" t="t" r="r" b="b"/>
              <a:pathLst>
                <a:path w="35559" h="51435">
                  <a:moveTo>
                    <a:pt x="35179" y="0"/>
                  </a:moveTo>
                  <a:lnTo>
                    <a:pt x="266" y="12090"/>
                  </a:lnTo>
                  <a:lnTo>
                    <a:pt x="0" y="51358"/>
                  </a:lnTo>
                  <a:lnTo>
                    <a:pt x="11013" y="46583"/>
                  </a:lnTo>
                  <a:lnTo>
                    <a:pt x="3162" y="46583"/>
                  </a:lnTo>
                  <a:lnTo>
                    <a:pt x="3378" y="14312"/>
                  </a:lnTo>
                  <a:lnTo>
                    <a:pt x="32054" y="4381"/>
                  </a:lnTo>
                  <a:lnTo>
                    <a:pt x="35179" y="4381"/>
                  </a:lnTo>
                  <a:lnTo>
                    <a:pt x="35179" y="0"/>
                  </a:lnTo>
                  <a:close/>
                </a:path>
                <a:path w="35559" h="51435">
                  <a:moveTo>
                    <a:pt x="35179" y="4381"/>
                  </a:moveTo>
                  <a:lnTo>
                    <a:pt x="32054" y="4381"/>
                  </a:lnTo>
                  <a:lnTo>
                    <a:pt x="32054" y="34048"/>
                  </a:lnTo>
                  <a:lnTo>
                    <a:pt x="3162" y="46583"/>
                  </a:lnTo>
                  <a:lnTo>
                    <a:pt x="11013" y="46583"/>
                  </a:lnTo>
                  <a:lnTo>
                    <a:pt x="35179" y="36106"/>
                  </a:lnTo>
                  <a:lnTo>
                    <a:pt x="35179" y="4381"/>
                  </a:lnTo>
                  <a:close/>
                </a:path>
              </a:pathLst>
            </a:custGeom>
            <a:solidFill>
              <a:srgbClr val="6D6E71"/>
            </a:solidFill>
          </p:spPr>
          <p:txBody>
            <a:bodyPr wrap="square" lIns="0" tIns="0" rIns="0" bIns="0" rtlCol="0"/>
            <a:lstStyle/>
            <a:p/>
          </p:txBody>
        </p:sp>
        <p:sp>
          <p:nvSpPr>
            <p:cNvPr id="231" name="object 231" descr=""/>
            <p:cNvSpPr/>
            <p:nvPr/>
          </p:nvSpPr>
          <p:spPr>
            <a:xfrm>
              <a:off x="1506125" y="2282971"/>
              <a:ext cx="75565" cy="69215"/>
            </a:xfrm>
            <a:custGeom>
              <a:avLst/>
              <a:gdLst/>
              <a:ahLst/>
              <a:cxnLst/>
              <a:rect l="l" t="t" r="r" b="b"/>
              <a:pathLst>
                <a:path w="75565" h="69214">
                  <a:moveTo>
                    <a:pt x="75184" y="0"/>
                  </a:moveTo>
                  <a:lnTo>
                    <a:pt x="73621" y="0"/>
                  </a:lnTo>
                  <a:lnTo>
                    <a:pt x="73723" y="35458"/>
                  </a:lnTo>
                  <a:lnTo>
                    <a:pt x="0" y="67678"/>
                  </a:lnTo>
                  <a:lnTo>
                    <a:pt x="622" y="69113"/>
                  </a:lnTo>
                  <a:lnTo>
                    <a:pt x="75285" y="36474"/>
                  </a:lnTo>
                  <a:lnTo>
                    <a:pt x="75184" y="0"/>
                  </a:lnTo>
                  <a:close/>
                </a:path>
              </a:pathLst>
            </a:custGeom>
            <a:solidFill>
              <a:srgbClr val="FFFFFF"/>
            </a:solidFill>
          </p:spPr>
          <p:txBody>
            <a:bodyPr wrap="square" lIns="0" tIns="0" rIns="0" bIns="0" rtlCol="0"/>
            <a:lstStyle/>
            <a:p/>
          </p:txBody>
        </p:sp>
        <p:sp>
          <p:nvSpPr>
            <p:cNvPr id="232" name="object 232" descr=""/>
            <p:cNvSpPr/>
            <p:nvPr/>
          </p:nvSpPr>
          <p:spPr>
            <a:xfrm>
              <a:off x="1592515" y="2185351"/>
              <a:ext cx="846455" cy="175895"/>
            </a:xfrm>
            <a:custGeom>
              <a:avLst/>
              <a:gdLst/>
              <a:ahLst/>
              <a:cxnLst/>
              <a:rect l="l" t="t" r="r" b="b"/>
              <a:pathLst>
                <a:path w="846455" h="175894">
                  <a:moveTo>
                    <a:pt x="200796" y="0"/>
                  </a:moveTo>
                  <a:lnTo>
                    <a:pt x="166474" y="458"/>
                  </a:lnTo>
                  <a:lnTo>
                    <a:pt x="144387" y="3668"/>
                  </a:lnTo>
                  <a:lnTo>
                    <a:pt x="124956" y="12381"/>
                  </a:lnTo>
                  <a:lnTo>
                    <a:pt x="98599" y="29349"/>
                  </a:lnTo>
                  <a:lnTo>
                    <a:pt x="19453" y="51892"/>
                  </a:lnTo>
                  <a:lnTo>
                    <a:pt x="5722" y="74842"/>
                  </a:lnTo>
                  <a:lnTo>
                    <a:pt x="0" y="92046"/>
                  </a:lnTo>
                  <a:lnTo>
                    <a:pt x="1254" y="112103"/>
                  </a:lnTo>
                  <a:lnTo>
                    <a:pt x="14349" y="159727"/>
                  </a:lnTo>
                  <a:lnTo>
                    <a:pt x="34388" y="175844"/>
                  </a:lnTo>
                  <a:lnTo>
                    <a:pt x="424722" y="175844"/>
                  </a:lnTo>
                  <a:lnTo>
                    <a:pt x="816454" y="175844"/>
                  </a:lnTo>
                  <a:lnTo>
                    <a:pt x="842400" y="143611"/>
                  </a:lnTo>
                  <a:lnTo>
                    <a:pt x="845940" y="112096"/>
                  </a:lnTo>
                  <a:lnTo>
                    <a:pt x="843289" y="82361"/>
                  </a:lnTo>
                  <a:lnTo>
                    <a:pt x="831402" y="51892"/>
                  </a:lnTo>
                  <a:lnTo>
                    <a:pt x="774773" y="35775"/>
                  </a:lnTo>
                  <a:lnTo>
                    <a:pt x="298383" y="22860"/>
                  </a:lnTo>
                  <a:lnTo>
                    <a:pt x="279899" y="14616"/>
                  </a:lnTo>
                  <a:lnTo>
                    <a:pt x="257343" y="7277"/>
                  </a:lnTo>
                  <a:lnTo>
                    <a:pt x="230910" y="2014"/>
                  </a:lnTo>
                  <a:lnTo>
                    <a:pt x="200796" y="0"/>
                  </a:lnTo>
                  <a:close/>
                </a:path>
              </a:pathLst>
            </a:custGeom>
            <a:solidFill>
              <a:srgbClr val="58595B"/>
            </a:solidFill>
          </p:spPr>
          <p:txBody>
            <a:bodyPr wrap="square" lIns="0" tIns="0" rIns="0" bIns="0" rtlCol="0"/>
            <a:lstStyle/>
            <a:p/>
          </p:txBody>
        </p:sp>
        <p:pic>
          <p:nvPicPr>
            <p:cNvPr id="233" name="object 233" descr=""/>
            <p:cNvPicPr/>
            <p:nvPr/>
          </p:nvPicPr>
          <p:blipFill>
            <a:blip r:embed="rId101" cstate="print"/>
            <a:stretch>
              <a:fillRect/>
            </a:stretch>
          </p:blipFill>
          <p:spPr>
            <a:xfrm>
              <a:off x="2123401" y="2232660"/>
              <a:ext cx="304899" cy="64071"/>
            </a:xfrm>
            <a:prstGeom prst="rect">
              <a:avLst/>
            </a:prstGeom>
          </p:spPr>
        </p:pic>
        <p:pic>
          <p:nvPicPr>
            <p:cNvPr id="234" name="object 234" descr=""/>
            <p:cNvPicPr/>
            <p:nvPr/>
          </p:nvPicPr>
          <p:blipFill>
            <a:blip r:embed="rId102" cstate="print"/>
            <a:stretch>
              <a:fillRect/>
            </a:stretch>
          </p:blipFill>
          <p:spPr>
            <a:xfrm>
              <a:off x="1712461" y="2225967"/>
              <a:ext cx="175285" cy="63677"/>
            </a:xfrm>
            <a:prstGeom prst="rect">
              <a:avLst/>
            </a:prstGeom>
          </p:spPr>
        </p:pic>
        <p:sp>
          <p:nvSpPr>
            <p:cNvPr id="235" name="object 235" descr=""/>
            <p:cNvSpPr/>
            <p:nvPr/>
          </p:nvSpPr>
          <p:spPr>
            <a:xfrm>
              <a:off x="1729511" y="2245245"/>
              <a:ext cx="139065" cy="43815"/>
            </a:xfrm>
            <a:custGeom>
              <a:avLst/>
              <a:gdLst/>
              <a:ahLst/>
              <a:cxnLst/>
              <a:rect l="l" t="t" r="r" b="b"/>
              <a:pathLst>
                <a:path w="139064" h="43814">
                  <a:moveTo>
                    <a:pt x="24333" y="17678"/>
                  </a:moveTo>
                  <a:lnTo>
                    <a:pt x="24180" y="17183"/>
                  </a:lnTo>
                  <a:lnTo>
                    <a:pt x="23825" y="16751"/>
                  </a:lnTo>
                  <a:lnTo>
                    <a:pt x="23520" y="16383"/>
                  </a:lnTo>
                  <a:lnTo>
                    <a:pt x="23304" y="16256"/>
                  </a:lnTo>
                  <a:lnTo>
                    <a:pt x="23304" y="17678"/>
                  </a:lnTo>
                  <a:lnTo>
                    <a:pt x="23304" y="18884"/>
                  </a:lnTo>
                  <a:lnTo>
                    <a:pt x="22987" y="19380"/>
                  </a:lnTo>
                  <a:lnTo>
                    <a:pt x="22771" y="19545"/>
                  </a:lnTo>
                  <a:lnTo>
                    <a:pt x="22199" y="19786"/>
                  </a:lnTo>
                  <a:lnTo>
                    <a:pt x="21742" y="19837"/>
                  </a:lnTo>
                  <a:lnTo>
                    <a:pt x="21132" y="19837"/>
                  </a:lnTo>
                  <a:lnTo>
                    <a:pt x="19596" y="19812"/>
                  </a:lnTo>
                  <a:lnTo>
                    <a:pt x="19596" y="16751"/>
                  </a:lnTo>
                  <a:lnTo>
                    <a:pt x="21805" y="16751"/>
                  </a:lnTo>
                  <a:lnTo>
                    <a:pt x="22250" y="16802"/>
                  </a:lnTo>
                  <a:lnTo>
                    <a:pt x="22783" y="17018"/>
                  </a:lnTo>
                  <a:lnTo>
                    <a:pt x="22999" y="17195"/>
                  </a:lnTo>
                  <a:lnTo>
                    <a:pt x="23304" y="17678"/>
                  </a:lnTo>
                  <a:lnTo>
                    <a:pt x="23304" y="16256"/>
                  </a:lnTo>
                  <a:lnTo>
                    <a:pt x="23101" y="16129"/>
                  </a:lnTo>
                  <a:lnTo>
                    <a:pt x="22225" y="15913"/>
                  </a:lnTo>
                  <a:lnTo>
                    <a:pt x="21526" y="15862"/>
                  </a:lnTo>
                  <a:lnTo>
                    <a:pt x="18694" y="15862"/>
                  </a:lnTo>
                  <a:lnTo>
                    <a:pt x="18694" y="24904"/>
                  </a:lnTo>
                  <a:lnTo>
                    <a:pt x="19596" y="24904"/>
                  </a:lnTo>
                  <a:lnTo>
                    <a:pt x="19596" y="20701"/>
                  </a:lnTo>
                  <a:lnTo>
                    <a:pt x="21361" y="20701"/>
                  </a:lnTo>
                  <a:lnTo>
                    <a:pt x="24333" y="18884"/>
                  </a:lnTo>
                  <a:lnTo>
                    <a:pt x="24333" y="17678"/>
                  </a:lnTo>
                  <a:close/>
                </a:path>
                <a:path w="139064" h="43814">
                  <a:moveTo>
                    <a:pt x="43230" y="21615"/>
                  </a:moveTo>
                  <a:lnTo>
                    <a:pt x="41668" y="13906"/>
                  </a:lnTo>
                  <a:lnTo>
                    <a:pt x="41668" y="21615"/>
                  </a:lnTo>
                  <a:lnTo>
                    <a:pt x="40081" y="29413"/>
                  </a:lnTo>
                  <a:lnTo>
                    <a:pt x="35788" y="35788"/>
                  </a:lnTo>
                  <a:lnTo>
                    <a:pt x="29413" y="40093"/>
                  </a:lnTo>
                  <a:lnTo>
                    <a:pt x="21615" y="41668"/>
                  </a:lnTo>
                  <a:lnTo>
                    <a:pt x="13804" y="40093"/>
                  </a:lnTo>
                  <a:lnTo>
                    <a:pt x="7429" y="35788"/>
                  </a:lnTo>
                  <a:lnTo>
                    <a:pt x="3136" y="29413"/>
                  </a:lnTo>
                  <a:lnTo>
                    <a:pt x="1562" y="21615"/>
                  </a:lnTo>
                  <a:lnTo>
                    <a:pt x="3136" y="13817"/>
                  </a:lnTo>
                  <a:lnTo>
                    <a:pt x="7429" y="7442"/>
                  </a:lnTo>
                  <a:lnTo>
                    <a:pt x="13804" y="3136"/>
                  </a:lnTo>
                  <a:lnTo>
                    <a:pt x="21615" y="1562"/>
                  </a:lnTo>
                  <a:lnTo>
                    <a:pt x="29413" y="3136"/>
                  </a:lnTo>
                  <a:lnTo>
                    <a:pt x="35788" y="7442"/>
                  </a:lnTo>
                  <a:lnTo>
                    <a:pt x="40081" y="13817"/>
                  </a:lnTo>
                  <a:lnTo>
                    <a:pt x="41668" y="21615"/>
                  </a:lnTo>
                  <a:lnTo>
                    <a:pt x="41668" y="13906"/>
                  </a:lnTo>
                  <a:lnTo>
                    <a:pt x="21615" y="0"/>
                  </a:lnTo>
                  <a:lnTo>
                    <a:pt x="13208" y="1701"/>
                  </a:lnTo>
                  <a:lnTo>
                    <a:pt x="6337" y="6337"/>
                  </a:lnTo>
                  <a:lnTo>
                    <a:pt x="1701" y="13208"/>
                  </a:lnTo>
                  <a:lnTo>
                    <a:pt x="0" y="21615"/>
                  </a:lnTo>
                  <a:lnTo>
                    <a:pt x="1701" y="30022"/>
                  </a:lnTo>
                  <a:lnTo>
                    <a:pt x="6337" y="36893"/>
                  </a:lnTo>
                  <a:lnTo>
                    <a:pt x="13208" y="41529"/>
                  </a:lnTo>
                  <a:lnTo>
                    <a:pt x="21615" y="43230"/>
                  </a:lnTo>
                  <a:lnTo>
                    <a:pt x="29324" y="41668"/>
                  </a:lnTo>
                  <a:lnTo>
                    <a:pt x="30010" y="41529"/>
                  </a:lnTo>
                  <a:lnTo>
                    <a:pt x="36880" y="36893"/>
                  </a:lnTo>
                  <a:lnTo>
                    <a:pt x="41529" y="30022"/>
                  </a:lnTo>
                  <a:lnTo>
                    <a:pt x="43230" y="21615"/>
                  </a:lnTo>
                  <a:close/>
                </a:path>
                <a:path w="139064" h="43814">
                  <a:moveTo>
                    <a:pt x="138544" y="21615"/>
                  </a:moveTo>
                  <a:lnTo>
                    <a:pt x="136982" y="13906"/>
                  </a:lnTo>
                  <a:lnTo>
                    <a:pt x="136982" y="21615"/>
                  </a:lnTo>
                  <a:lnTo>
                    <a:pt x="135407" y="29413"/>
                  </a:lnTo>
                  <a:lnTo>
                    <a:pt x="131102" y="35788"/>
                  </a:lnTo>
                  <a:lnTo>
                    <a:pt x="124726" y="40093"/>
                  </a:lnTo>
                  <a:lnTo>
                    <a:pt x="116928" y="41668"/>
                  </a:lnTo>
                  <a:lnTo>
                    <a:pt x="109131" y="40093"/>
                  </a:lnTo>
                  <a:lnTo>
                    <a:pt x="102755" y="35788"/>
                  </a:lnTo>
                  <a:lnTo>
                    <a:pt x="98450" y="29413"/>
                  </a:lnTo>
                  <a:lnTo>
                    <a:pt x="96875" y="21615"/>
                  </a:lnTo>
                  <a:lnTo>
                    <a:pt x="98450" y="13817"/>
                  </a:lnTo>
                  <a:lnTo>
                    <a:pt x="102755" y="7442"/>
                  </a:lnTo>
                  <a:lnTo>
                    <a:pt x="109131" y="3136"/>
                  </a:lnTo>
                  <a:lnTo>
                    <a:pt x="116928" y="1562"/>
                  </a:lnTo>
                  <a:lnTo>
                    <a:pt x="124726" y="3136"/>
                  </a:lnTo>
                  <a:lnTo>
                    <a:pt x="131102" y="7442"/>
                  </a:lnTo>
                  <a:lnTo>
                    <a:pt x="135407" y="13817"/>
                  </a:lnTo>
                  <a:lnTo>
                    <a:pt x="136982" y="21615"/>
                  </a:lnTo>
                  <a:lnTo>
                    <a:pt x="136982" y="13906"/>
                  </a:lnTo>
                  <a:lnTo>
                    <a:pt x="116928" y="0"/>
                  </a:lnTo>
                  <a:lnTo>
                    <a:pt x="108521" y="1701"/>
                  </a:lnTo>
                  <a:lnTo>
                    <a:pt x="101650" y="6337"/>
                  </a:lnTo>
                  <a:lnTo>
                    <a:pt x="97015" y="13208"/>
                  </a:lnTo>
                  <a:lnTo>
                    <a:pt x="95313" y="21615"/>
                  </a:lnTo>
                  <a:lnTo>
                    <a:pt x="97015" y="30022"/>
                  </a:lnTo>
                  <a:lnTo>
                    <a:pt x="101650" y="36893"/>
                  </a:lnTo>
                  <a:lnTo>
                    <a:pt x="108521" y="41529"/>
                  </a:lnTo>
                  <a:lnTo>
                    <a:pt x="116928" y="43230"/>
                  </a:lnTo>
                  <a:lnTo>
                    <a:pt x="124650" y="41668"/>
                  </a:lnTo>
                  <a:lnTo>
                    <a:pt x="125336" y="41529"/>
                  </a:lnTo>
                  <a:lnTo>
                    <a:pt x="132207" y="36893"/>
                  </a:lnTo>
                  <a:lnTo>
                    <a:pt x="136842" y="30022"/>
                  </a:lnTo>
                  <a:lnTo>
                    <a:pt x="138544" y="21615"/>
                  </a:lnTo>
                  <a:close/>
                </a:path>
              </a:pathLst>
            </a:custGeom>
            <a:solidFill>
              <a:srgbClr val="FFFFFF"/>
            </a:solidFill>
          </p:spPr>
          <p:txBody>
            <a:bodyPr wrap="square" lIns="0" tIns="0" rIns="0" bIns="0" rtlCol="0"/>
            <a:lstStyle/>
            <a:p/>
          </p:txBody>
        </p:sp>
        <p:sp>
          <p:nvSpPr>
            <p:cNvPr id="236" name="object 236" descr=""/>
            <p:cNvSpPr/>
            <p:nvPr/>
          </p:nvSpPr>
          <p:spPr>
            <a:xfrm>
              <a:off x="1610998" y="2301447"/>
              <a:ext cx="60325" cy="45720"/>
            </a:xfrm>
            <a:custGeom>
              <a:avLst/>
              <a:gdLst/>
              <a:ahLst/>
              <a:cxnLst/>
              <a:rect l="l" t="t" r="r" b="b"/>
              <a:pathLst>
                <a:path w="60325" h="45719">
                  <a:moveTo>
                    <a:pt x="60134" y="0"/>
                  </a:moveTo>
                  <a:lnTo>
                    <a:pt x="5499" y="0"/>
                  </a:lnTo>
                  <a:lnTo>
                    <a:pt x="1955" y="393"/>
                  </a:lnTo>
                  <a:lnTo>
                    <a:pt x="0" y="5892"/>
                  </a:lnTo>
                  <a:lnTo>
                    <a:pt x="1181" y="23190"/>
                  </a:lnTo>
                  <a:lnTo>
                    <a:pt x="2940" y="31909"/>
                  </a:lnTo>
                  <a:lnTo>
                    <a:pt x="7739" y="39030"/>
                  </a:lnTo>
                  <a:lnTo>
                    <a:pt x="14859" y="43832"/>
                  </a:lnTo>
                  <a:lnTo>
                    <a:pt x="23583" y="45592"/>
                  </a:lnTo>
                  <a:lnTo>
                    <a:pt x="25590" y="45501"/>
                  </a:lnTo>
                  <a:lnTo>
                    <a:pt x="31981" y="44267"/>
                  </a:lnTo>
                  <a:lnTo>
                    <a:pt x="43311" y="40454"/>
                  </a:lnTo>
                  <a:lnTo>
                    <a:pt x="60134" y="32626"/>
                  </a:lnTo>
                  <a:lnTo>
                    <a:pt x="60134" y="0"/>
                  </a:lnTo>
                  <a:close/>
                </a:path>
              </a:pathLst>
            </a:custGeom>
            <a:solidFill>
              <a:srgbClr val="414042"/>
            </a:solidFill>
          </p:spPr>
          <p:txBody>
            <a:bodyPr wrap="square" lIns="0" tIns="0" rIns="0" bIns="0" rtlCol="0"/>
            <a:lstStyle/>
            <a:p/>
          </p:txBody>
        </p:sp>
        <p:sp>
          <p:nvSpPr>
            <p:cNvPr id="237" name="object 237" descr=""/>
            <p:cNvSpPr/>
            <p:nvPr/>
          </p:nvSpPr>
          <p:spPr>
            <a:xfrm>
              <a:off x="1616109" y="2306161"/>
              <a:ext cx="37465" cy="37465"/>
            </a:xfrm>
            <a:custGeom>
              <a:avLst/>
              <a:gdLst/>
              <a:ahLst/>
              <a:cxnLst/>
              <a:rect l="l" t="t" r="r" b="b"/>
              <a:pathLst>
                <a:path w="37464" h="37464">
                  <a:moveTo>
                    <a:pt x="18465" y="0"/>
                  </a:moveTo>
                  <a:lnTo>
                    <a:pt x="11278" y="1451"/>
                  </a:lnTo>
                  <a:lnTo>
                    <a:pt x="5408" y="5410"/>
                  </a:lnTo>
                  <a:lnTo>
                    <a:pt x="1451" y="11283"/>
                  </a:lnTo>
                  <a:lnTo>
                    <a:pt x="0" y="18478"/>
                  </a:lnTo>
                  <a:lnTo>
                    <a:pt x="1451" y="25668"/>
                  </a:lnTo>
                  <a:lnTo>
                    <a:pt x="5408" y="31542"/>
                  </a:lnTo>
                  <a:lnTo>
                    <a:pt x="11278" y="35503"/>
                  </a:lnTo>
                  <a:lnTo>
                    <a:pt x="18465" y="36957"/>
                  </a:lnTo>
                  <a:lnTo>
                    <a:pt x="25660" y="35503"/>
                  </a:lnTo>
                  <a:lnTo>
                    <a:pt x="31534" y="31542"/>
                  </a:lnTo>
                  <a:lnTo>
                    <a:pt x="35492" y="25668"/>
                  </a:lnTo>
                  <a:lnTo>
                    <a:pt x="36944" y="18478"/>
                  </a:lnTo>
                  <a:lnTo>
                    <a:pt x="35492" y="11283"/>
                  </a:lnTo>
                  <a:lnTo>
                    <a:pt x="31534" y="5410"/>
                  </a:lnTo>
                  <a:lnTo>
                    <a:pt x="25660" y="1451"/>
                  </a:lnTo>
                  <a:lnTo>
                    <a:pt x="18465" y="0"/>
                  </a:lnTo>
                  <a:close/>
                </a:path>
              </a:pathLst>
            </a:custGeom>
            <a:solidFill>
              <a:srgbClr val="231F20"/>
            </a:solidFill>
          </p:spPr>
          <p:txBody>
            <a:bodyPr wrap="square" lIns="0" tIns="0" rIns="0" bIns="0" rtlCol="0"/>
            <a:lstStyle/>
            <a:p/>
          </p:txBody>
        </p:sp>
        <p:sp>
          <p:nvSpPr>
            <p:cNvPr id="238" name="object 238" descr=""/>
            <p:cNvSpPr/>
            <p:nvPr/>
          </p:nvSpPr>
          <p:spPr>
            <a:xfrm>
              <a:off x="1615325" y="2305393"/>
              <a:ext cx="38735" cy="38735"/>
            </a:xfrm>
            <a:custGeom>
              <a:avLst/>
              <a:gdLst/>
              <a:ahLst/>
              <a:cxnLst/>
              <a:rect l="l" t="t" r="r" b="b"/>
              <a:pathLst>
                <a:path w="38735" h="38735">
                  <a:moveTo>
                    <a:pt x="1562" y="11696"/>
                  </a:moveTo>
                  <a:lnTo>
                    <a:pt x="0" y="19253"/>
                  </a:lnTo>
                  <a:lnTo>
                    <a:pt x="1511" y="26733"/>
                  </a:lnTo>
                  <a:lnTo>
                    <a:pt x="1562" y="11696"/>
                  </a:lnTo>
                  <a:close/>
                </a:path>
                <a:path w="38735" h="38735">
                  <a:moveTo>
                    <a:pt x="11684" y="36944"/>
                  </a:moveTo>
                  <a:lnTo>
                    <a:pt x="5638" y="32854"/>
                  </a:lnTo>
                  <a:lnTo>
                    <a:pt x="1562" y="26809"/>
                  </a:lnTo>
                  <a:lnTo>
                    <a:pt x="1562" y="29006"/>
                  </a:lnTo>
                  <a:lnTo>
                    <a:pt x="9499" y="36944"/>
                  </a:lnTo>
                  <a:lnTo>
                    <a:pt x="11684" y="36944"/>
                  </a:lnTo>
                  <a:close/>
                </a:path>
                <a:path w="38735" h="38735">
                  <a:moveTo>
                    <a:pt x="11684" y="1562"/>
                  </a:moveTo>
                  <a:lnTo>
                    <a:pt x="9499" y="1562"/>
                  </a:lnTo>
                  <a:lnTo>
                    <a:pt x="1562" y="9499"/>
                  </a:lnTo>
                  <a:lnTo>
                    <a:pt x="1562" y="11696"/>
                  </a:lnTo>
                  <a:lnTo>
                    <a:pt x="5638" y="5638"/>
                  </a:lnTo>
                  <a:lnTo>
                    <a:pt x="11684" y="1562"/>
                  </a:lnTo>
                  <a:close/>
                </a:path>
                <a:path w="38735" h="38735">
                  <a:moveTo>
                    <a:pt x="22783" y="17297"/>
                  </a:moveTo>
                  <a:lnTo>
                    <a:pt x="21196" y="15709"/>
                  </a:lnTo>
                  <a:lnTo>
                    <a:pt x="17297" y="15709"/>
                  </a:lnTo>
                  <a:lnTo>
                    <a:pt x="15709" y="17297"/>
                  </a:lnTo>
                  <a:lnTo>
                    <a:pt x="15709" y="21209"/>
                  </a:lnTo>
                  <a:lnTo>
                    <a:pt x="17297" y="22783"/>
                  </a:lnTo>
                  <a:lnTo>
                    <a:pt x="21196" y="22783"/>
                  </a:lnTo>
                  <a:lnTo>
                    <a:pt x="22783" y="21209"/>
                  </a:lnTo>
                  <a:lnTo>
                    <a:pt x="22783" y="19253"/>
                  </a:lnTo>
                  <a:lnTo>
                    <a:pt x="22783" y="17297"/>
                  </a:lnTo>
                  <a:close/>
                </a:path>
                <a:path w="38735" h="38735">
                  <a:moveTo>
                    <a:pt x="26809" y="36944"/>
                  </a:moveTo>
                  <a:lnTo>
                    <a:pt x="11684" y="36944"/>
                  </a:lnTo>
                  <a:lnTo>
                    <a:pt x="19253" y="38506"/>
                  </a:lnTo>
                  <a:lnTo>
                    <a:pt x="26733" y="36982"/>
                  </a:lnTo>
                  <a:close/>
                </a:path>
                <a:path w="38735" h="38735">
                  <a:moveTo>
                    <a:pt x="26809" y="1562"/>
                  </a:moveTo>
                  <a:lnTo>
                    <a:pt x="19253" y="0"/>
                  </a:lnTo>
                  <a:lnTo>
                    <a:pt x="11760" y="1511"/>
                  </a:lnTo>
                  <a:lnTo>
                    <a:pt x="26809" y="1562"/>
                  </a:lnTo>
                  <a:close/>
                </a:path>
                <a:path w="38735" h="38735">
                  <a:moveTo>
                    <a:pt x="36944" y="26809"/>
                  </a:moveTo>
                  <a:lnTo>
                    <a:pt x="32854" y="32854"/>
                  </a:lnTo>
                  <a:lnTo>
                    <a:pt x="26809" y="36944"/>
                  </a:lnTo>
                  <a:lnTo>
                    <a:pt x="29006" y="36944"/>
                  </a:lnTo>
                  <a:lnTo>
                    <a:pt x="36944" y="29006"/>
                  </a:lnTo>
                  <a:lnTo>
                    <a:pt x="36944" y="26809"/>
                  </a:lnTo>
                  <a:close/>
                </a:path>
                <a:path w="38735" h="38735">
                  <a:moveTo>
                    <a:pt x="36944" y="9499"/>
                  </a:moveTo>
                  <a:lnTo>
                    <a:pt x="29006" y="1562"/>
                  </a:lnTo>
                  <a:lnTo>
                    <a:pt x="26809" y="1562"/>
                  </a:lnTo>
                  <a:lnTo>
                    <a:pt x="32854" y="5638"/>
                  </a:lnTo>
                  <a:lnTo>
                    <a:pt x="36944" y="11696"/>
                  </a:lnTo>
                  <a:lnTo>
                    <a:pt x="36944" y="9499"/>
                  </a:lnTo>
                  <a:close/>
                </a:path>
                <a:path w="38735" h="38735">
                  <a:moveTo>
                    <a:pt x="38506" y="19253"/>
                  </a:moveTo>
                  <a:lnTo>
                    <a:pt x="36982" y="11760"/>
                  </a:lnTo>
                  <a:lnTo>
                    <a:pt x="36944" y="26809"/>
                  </a:lnTo>
                  <a:lnTo>
                    <a:pt x="38506" y="19253"/>
                  </a:lnTo>
                  <a:close/>
                </a:path>
              </a:pathLst>
            </a:custGeom>
            <a:solidFill>
              <a:srgbClr val="FFFFFF"/>
            </a:solidFill>
          </p:spPr>
          <p:txBody>
            <a:bodyPr wrap="square" lIns="0" tIns="0" rIns="0" bIns="0" rtlCol="0"/>
            <a:lstStyle/>
            <a:p/>
          </p:txBody>
        </p:sp>
        <p:pic>
          <p:nvPicPr>
            <p:cNvPr id="239" name="object 239" descr=""/>
            <p:cNvPicPr/>
            <p:nvPr/>
          </p:nvPicPr>
          <p:blipFill>
            <a:blip r:embed="rId103" cstate="print"/>
            <a:stretch>
              <a:fillRect/>
            </a:stretch>
          </p:blipFill>
          <p:spPr>
            <a:xfrm>
              <a:off x="1610995" y="2301443"/>
              <a:ext cx="60134" cy="18516"/>
            </a:xfrm>
            <a:prstGeom prst="rect">
              <a:avLst/>
            </a:prstGeom>
          </p:spPr>
        </p:pic>
        <p:sp>
          <p:nvSpPr>
            <p:cNvPr id="240" name="object 240" descr=""/>
            <p:cNvSpPr/>
            <p:nvPr/>
          </p:nvSpPr>
          <p:spPr>
            <a:xfrm>
              <a:off x="1610208" y="2300667"/>
              <a:ext cx="62230" cy="47625"/>
            </a:xfrm>
            <a:custGeom>
              <a:avLst/>
              <a:gdLst/>
              <a:ahLst/>
              <a:cxnLst/>
              <a:rect l="l" t="t" r="r" b="b"/>
              <a:pathLst>
                <a:path w="62230" h="47625">
                  <a:moveTo>
                    <a:pt x="61709" y="0"/>
                  </a:moveTo>
                  <a:lnTo>
                    <a:pt x="6197" y="0"/>
                  </a:lnTo>
                  <a:lnTo>
                    <a:pt x="2222" y="444"/>
                  </a:lnTo>
                  <a:lnTo>
                    <a:pt x="0" y="6565"/>
                  </a:lnTo>
                  <a:lnTo>
                    <a:pt x="1181" y="23977"/>
                  </a:lnTo>
                  <a:lnTo>
                    <a:pt x="24739" y="47167"/>
                  </a:lnTo>
                  <a:lnTo>
                    <a:pt x="28068" y="46860"/>
                  </a:lnTo>
                  <a:lnTo>
                    <a:pt x="33546" y="45592"/>
                  </a:lnTo>
                  <a:lnTo>
                    <a:pt x="24371" y="45592"/>
                  </a:lnTo>
                  <a:lnTo>
                    <a:pt x="15960" y="43889"/>
                  </a:lnTo>
                  <a:lnTo>
                    <a:pt x="9085" y="39244"/>
                  </a:lnTo>
                  <a:lnTo>
                    <a:pt x="4445" y="32353"/>
                  </a:lnTo>
                  <a:lnTo>
                    <a:pt x="2743" y="23914"/>
                  </a:lnTo>
                  <a:lnTo>
                    <a:pt x="1574" y="6794"/>
                  </a:lnTo>
                  <a:lnTo>
                    <a:pt x="1904" y="5968"/>
                  </a:lnTo>
                  <a:lnTo>
                    <a:pt x="3644" y="1854"/>
                  </a:lnTo>
                  <a:lnTo>
                    <a:pt x="6286" y="1562"/>
                  </a:lnTo>
                  <a:lnTo>
                    <a:pt x="61709" y="1562"/>
                  </a:lnTo>
                  <a:lnTo>
                    <a:pt x="61709" y="0"/>
                  </a:lnTo>
                  <a:close/>
                </a:path>
                <a:path w="62230" h="47625">
                  <a:moveTo>
                    <a:pt x="61709" y="1562"/>
                  </a:moveTo>
                  <a:lnTo>
                    <a:pt x="60147" y="1562"/>
                  </a:lnTo>
                  <a:lnTo>
                    <a:pt x="60022" y="32989"/>
                  </a:lnTo>
                  <a:lnTo>
                    <a:pt x="43857" y="40483"/>
                  </a:lnTo>
                  <a:lnTo>
                    <a:pt x="32786" y="44219"/>
                  </a:lnTo>
                  <a:lnTo>
                    <a:pt x="26451" y="45477"/>
                  </a:lnTo>
                  <a:lnTo>
                    <a:pt x="24371" y="45592"/>
                  </a:lnTo>
                  <a:lnTo>
                    <a:pt x="33546" y="45592"/>
                  </a:lnTo>
                  <a:lnTo>
                    <a:pt x="34994" y="45258"/>
                  </a:lnTo>
                  <a:lnTo>
                    <a:pt x="45931" y="41343"/>
                  </a:lnTo>
                  <a:lnTo>
                    <a:pt x="61290" y="34099"/>
                  </a:lnTo>
                  <a:lnTo>
                    <a:pt x="61709" y="33883"/>
                  </a:lnTo>
                  <a:lnTo>
                    <a:pt x="61709" y="1562"/>
                  </a:lnTo>
                  <a:close/>
                </a:path>
              </a:pathLst>
            </a:custGeom>
            <a:solidFill>
              <a:srgbClr val="FFFFFF"/>
            </a:solidFill>
          </p:spPr>
          <p:txBody>
            <a:bodyPr wrap="square" lIns="0" tIns="0" rIns="0" bIns="0" rtlCol="0"/>
            <a:lstStyle/>
            <a:p/>
          </p:txBody>
        </p:sp>
        <p:pic>
          <p:nvPicPr>
            <p:cNvPr id="241" name="object 241" descr=""/>
            <p:cNvPicPr/>
            <p:nvPr/>
          </p:nvPicPr>
          <p:blipFill>
            <a:blip r:embed="rId104" cstate="print"/>
            <a:stretch>
              <a:fillRect/>
            </a:stretch>
          </p:blipFill>
          <p:spPr>
            <a:xfrm>
              <a:off x="1613719" y="2238946"/>
              <a:ext cx="74427" cy="55422"/>
            </a:xfrm>
            <a:prstGeom prst="rect">
              <a:avLst/>
            </a:prstGeom>
          </p:spPr>
        </p:pic>
        <p:sp>
          <p:nvSpPr>
            <p:cNvPr id="242" name="object 242" descr=""/>
            <p:cNvSpPr/>
            <p:nvPr/>
          </p:nvSpPr>
          <p:spPr>
            <a:xfrm>
              <a:off x="1613725" y="2238953"/>
              <a:ext cx="66675" cy="55880"/>
            </a:xfrm>
            <a:custGeom>
              <a:avLst/>
              <a:gdLst/>
              <a:ahLst/>
              <a:cxnLst/>
              <a:rect l="l" t="t" r="r" b="b"/>
              <a:pathLst>
                <a:path w="66675" h="55880">
                  <a:moveTo>
                    <a:pt x="66058" y="0"/>
                  </a:moveTo>
                  <a:lnTo>
                    <a:pt x="61347" y="0"/>
                  </a:lnTo>
                  <a:lnTo>
                    <a:pt x="40338" y="1360"/>
                  </a:lnTo>
                  <a:lnTo>
                    <a:pt x="4824" y="19590"/>
                  </a:lnTo>
                  <a:lnTo>
                    <a:pt x="0" y="43267"/>
                  </a:lnTo>
                  <a:lnTo>
                    <a:pt x="18" y="55422"/>
                  </a:lnTo>
                  <a:lnTo>
                    <a:pt x="61740" y="55422"/>
                  </a:lnTo>
                  <a:lnTo>
                    <a:pt x="66058" y="12966"/>
                  </a:lnTo>
                  <a:lnTo>
                    <a:pt x="66058" y="0"/>
                  </a:lnTo>
                  <a:close/>
                </a:path>
              </a:pathLst>
            </a:custGeom>
            <a:solidFill>
              <a:srgbClr val="414042"/>
            </a:solidFill>
          </p:spPr>
          <p:txBody>
            <a:bodyPr wrap="square" lIns="0" tIns="0" rIns="0" bIns="0" rtlCol="0"/>
            <a:lstStyle/>
            <a:p/>
          </p:txBody>
        </p:sp>
        <p:pic>
          <p:nvPicPr>
            <p:cNvPr id="243" name="object 243" descr=""/>
            <p:cNvPicPr/>
            <p:nvPr/>
          </p:nvPicPr>
          <p:blipFill>
            <a:blip r:embed="rId105" cstate="print"/>
            <a:stretch>
              <a:fillRect/>
            </a:stretch>
          </p:blipFill>
          <p:spPr>
            <a:xfrm>
              <a:off x="1619222" y="2243569"/>
              <a:ext cx="55056" cy="46189"/>
            </a:xfrm>
            <a:prstGeom prst="rect">
              <a:avLst/>
            </a:prstGeom>
          </p:spPr>
        </p:pic>
        <p:sp>
          <p:nvSpPr>
            <p:cNvPr id="244" name="object 244" descr=""/>
            <p:cNvSpPr/>
            <p:nvPr/>
          </p:nvSpPr>
          <p:spPr>
            <a:xfrm>
              <a:off x="1618437" y="2242782"/>
              <a:ext cx="57150" cy="48260"/>
            </a:xfrm>
            <a:custGeom>
              <a:avLst/>
              <a:gdLst/>
              <a:ahLst/>
              <a:cxnLst/>
              <a:rect l="l" t="t" r="r" b="b"/>
              <a:pathLst>
                <a:path w="57150" h="48260">
                  <a:moveTo>
                    <a:pt x="56616" y="342"/>
                  </a:moveTo>
                  <a:lnTo>
                    <a:pt x="55041" y="215"/>
                  </a:lnTo>
                  <a:lnTo>
                    <a:pt x="55041" y="1917"/>
                  </a:lnTo>
                  <a:lnTo>
                    <a:pt x="55041" y="5651"/>
                  </a:lnTo>
                  <a:lnTo>
                    <a:pt x="55041" y="6591"/>
                  </a:lnTo>
                  <a:lnTo>
                    <a:pt x="55041" y="11671"/>
                  </a:lnTo>
                  <a:lnTo>
                    <a:pt x="55003" y="12039"/>
                  </a:lnTo>
                  <a:lnTo>
                    <a:pt x="54978" y="11696"/>
                  </a:lnTo>
                  <a:lnTo>
                    <a:pt x="54876" y="13296"/>
                  </a:lnTo>
                  <a:lnTo>
                    <a:pt x="54432" y="17653"/>
                  </a:lnTo>
                  <a:lnTo>
                    <a:pt x="54267" y="17678"/>
                  </a:lnTo>
                  <a:lnTo>
                    <a:pt x="54267" y="19240"/>
                  </a:lnTo>
                  <a:lnTo>
                    <a:pt x="53733" y="24384"/>
                  </a:lnTo>
                  <a:lnTo>
                    <a:pt x="53581" y="24396"/>
                  </a:lnTo>
                  <a:lnTo>
                    <a:pt x="53581" y="25971"/>
                  </a:lnTo>
                  <a:lnTo>
                    <a:pt x="53060" y="31026"/>
                  </a:lnTo>
                  <a:lnTo>
                    <a:pt x="52895" y="31038"/>
                  </a:lnTo>
                  <a:lnTo>
                    <a:pt x="52895" y="32613"/>
                  </a:lnTo>
                  <a:lnTo>
                    <a:pt x="51523" y="46189"/>
                  </a:lnTo>
                  <a:lnTo>
                    <a:pt x="1689" y="46189"/>
                  </a:lnTo>
                  <a:lnTo>
                    <a:pt x="1612" y="36398"/>
                  </a:lnTo>
                  <a:lnTo>
                    <a:pt x="52895" y="32613"/>
                  </a:lnTo>
                  <a:lnTo>
                    <a:pt x="52895" y="31038"/>
                  </a:lnTo>
                  <a:lnTo>
                    <a:pt x="1752" y="34836"/>
                  </a:lnTo>
                  <a:lnTo>
                    <a:pt x="2247" y="29857"/>
                  </a:lnTo>
                  <a:lnTo>
                    <a:pt x="53581" y="25971"/>
                  </a:lnTo>
                  <a:lnTo>
                    <a:pt x="53581" y="24396"/>
                  </a:lnTo>
                  <a:lnTo>
                    <a:pt x="2400" y="28295"/>
                  </a:lnTo>
                  <a:lnTo>
                    <a:pt x="2451" y="27787"/>
                  </a:lnTo>
                  <a:lnTo>
                    <a:pt x="3810" y="23177"/>
                  </a:lnTo>
                  <a:lnTo>
                    <a:pt x="18986" y="21996"/>
                  </a:lnTo>
                  <a:lnTo>
                    <a:pt x="19050" y="22720"/>
                  </a:lnTo>
                  <a:lnTo>
                    <a:pt x="20294" y="23761"/>
                  </a:lnTo>
                  <a:lnTo>
                    <a:pt x="39941" y="22009"/>
                  </a:lnTo>
                  <a:lnTo>
                    <a:pt x="40982" y="20777"/>
                  </a:lnTo>
                  <a:lnTo>
                    <a:pt x="40932" y="20281"/>
                  </a:lnTo>
                  <a:lnTo>
                    <a:pt x="54267" y="19240"/>
                  </a:lnTo>
                  <a:lnTo>
                    <a:pt x="54267" y="17678"/>
                  </a:lnTo>
                  <a:lnTo>
                    <a:pt x="40792" y="18732"/>
                  </a:lnTo>
                  <a:lnTo>
                    <a:pt x="40728" y="17957"/>
                  </a:lnTo>
                  <a:lnTo>
                    <a:pt x="39497" y="16916"/>
                  </a:lnTo>
                  <a:lnTo>
                    <a:pt x="19850" y="18669"/>
                  </a:lnTo>
                  <a:lnTo>
                    <a:pt x="18808" y="19900"/>
                  </a:lnTo>
                  <a:lnTo>
                    <a:pt x="18846" y="20447"/>
                  </a:lnTo>
                  <a:lnTo>
                    <a:pt x="4279" y="21577"/>
                  </a:lnTo>
                  <a:lnTo>
                    <a:pt x="5499" y="17500"/>
                  </a:lnTo>
                  <a:lnTo>
                    <a:pt x="5626" y="17335"/>
                  </a:lnTo>
                  <a:lnTo>
                    <a:pt x="54876" y="13296"/>
                  </a:lnTo>
                  <a:lnTo>
                    <a:pt x="54876" y="11709"/>
                  </a:lnTo>
                  <a:lnTo>
                    <a:pt x="7023" y="15659"/>
                  </a:lnTo>
                  <a:lnTo>
                    <a:pt x="11645" y="10071"/>
                  </a:lnTo>
                  <a:lnTo>
                    <a:pt x="55041" y="6591"/>
                  </a:lnTo>
                  <a:lnTo>
                    <a:pt x="55041" y="5651"/>
                  </a:lnTo>
                  <a:lnTo>
                    <a:pt x="54991" y="5029"/>
                  </a:lnTo>
                  <a:lnTo>
                    <a:pt x="15963" y="8166"/>
                  </a:lnTo>
                  <a:lnTo>
                    <a:pt x="22440" y="5753"/>
                  </a:lnTo>
                  <a:lnTo>
                    <a:pt x="35623" y="3276"/>
                  </a:lnTo>
                  <a:lnTo>
                    <a:pt x="46964" y="1955"/>
                  </a:lnTo>
                  <a:lnTo>
                    <a:pt x="51879" y="1562"/>
                  </a:lnTo>
                  <a:lnTo>
                    <a:pt x="55041" y="1917"/>
                  </a:lnTo>
                  <a:lnTo>
                    <a:pt x="55041" y="215"/>
                  </a:lnTo>
                  <a:lnTo>
                    <a:pt x="52412" y="0"/>
                  </a:lnTo>
                  <a:lnTo>
                    <a:pt x="51866" y="0"/>
                  </a:lnTo>
                  <a:lnTo>
                    <a:pt x="11201" y="8305"/>
                  </a:lnTo>
                  <a:lnTo>
                    <a:pt x="10985" y="8559"/>
                  </a:lnTo>
                  <a:lnTo>
                    <a:pt x="4229" y="16484"/>
                  </a:lnTo>
                  <a:lnTo>
                    <a:pt x="2603" y="21717"/>
                  </a:lnTo>
                  <a:lnTo>
                    <a:pt x="2324" y="21729"/>
                  </a:lnTo>
                  <a:lnTo>
                    <a:pt x="2374" y="22466"/>
                  </a:lnTo>
                  <a:lnTo>
                    <a:pt x="952" y="27051"/>
                  </a:lnTo>
                  <a:lnTo>
                    <a:pt x="812" y="28409"/>
                  </a:lnTo>
                  <a:lnTo>
                    <a:pt x="774" y="28778"/>
                  </a:lnTo>
                  <a:lnTo>
                    <a:pt x="0" y="36360"/>
                  </a:lnTo>
                  <a:lnTo>
                    <a:pt x="101" y="47752"/>
                  </a:lnTo>
                  <a:lnTo>
                    <a:pt x="52933" y="47752"/>
                  </a:lnTo>
                  <a:lnTo>
                    <a:pt x="53098" y="46189"/>
                  </a:lnTo>
                  <a:lnTo>
                    <a:pt x="56616" y="11671"/>
                  </a:lnTo>
                  <a:lnTo>
                    <a:pt x="56616" y="1562"/>
                  </a:lnTo>
                  <a:lnTo>
                    <a:pt x="56616" y="342"/>
                  </a:lnTo>
                  <a:close/>
                </a:path>
              </a:pathLst>
            </a:custGeom>
            <a:solidFill>
              <a:srgbClr val="BCBEC0"/>
            </a:solidFill>
          </p:spPr>
          <p:txBody>
            <a:bodyPr wrap="square" lIns="0" tIns="0" rIns="0" bIns="0" rtlCol="0"/>
            <a:lstStyle/>
            <a:p/>
          </p:txBody>
        </p:sp>
        <p:sp>
          <p:nvSpPr>
            <p:cNvPr id="245" name="object 245" descr=""/>
            <p:cNvSpPr/>
            <p:nvPr/>
          </p:nvSpPr>
          <p:spPr>
            <a:xfrm>
              <a:off x="2365829" y="2301447"/>
              <a:ext cx="60325" cy="45720"/>
            </a:xfrm>
            <a:custGeom>
              <a:avLst/>
              <a:gdLst/>
              <a:ahLst/>
              <a:cxnLst/>
              <a:rect l="l" t="t" r="r" b="b"/>
              <a:pathLst>
                <a:path w="60325" h="45719">
                  <a:moveTo>
                    <a:pt x="54635" y="0"/>
                  </a:moveTo>
                  <a:lnTo>
                    <a:pt x="0" y="0"/>
                  </a:lnTo>
                  <a:lnTo>
                    <a:pt x="0" y="32626"/>
                  </a:lnTo>
                  <a:lnTo>
                    <a:pt x="16823" y="40454"/>
                  </a:lnTo>
                  <a:lnTo>
                    <a:pt x="28152" y="44267"/>
                  </a:lnTo>
                  <a:lnTo>
                    <a:pt x="34543" y="45501"/>
                  </a:lnTo>
                  <a:lnTo>
                    <a:pt x="36550" y="45592"/>
                  </a:lnTo>
                  <a:lnTo>
                    <a:pt x="45274" y="43832"/>
                  </a:lnTo>
                  <a:lnTo>
                    <a:pt x="52395" y="39030"/>
                  </a:lnTo>
                  <a:lnTo>
                    <a:pt x="57194" y="31909"/>
                  </a:lnTo>
                  <a:lnTo>
                    <a:pt x="58953" y="23190"/>
                  </a:lnTo>
                  <a:lnTo>
                    <a:pt x="60134" y="5892"/>
                  </a:lnTo>
                  <a:lnTo>
                    <a:pt x="58178" y="393"/>
                  </a:lnTo>
                  <a:lnTo>
                    <a:pt x="54635" y="0"/>
                  </a:lnTo>
                  <a:close/>
                </a:path>
              </a:pathLst>
            </a:custGeom>
            <a:solidFill>
              <a:srgbClr val="414042"/>
            </a:solidFill>
          </p:spPr>
          <p:txBody>
            <a:bodyPr wrap="square" lIns="0" tIns="0" rIns="0" bIns="0" rtlCol="0"/>
            <a:lstStyle/>
            <a:p/>
          </p:txBody>
        </p:sp>
        <p:sp>
          <p:nvSpPr>
            <p:cNvPr id="246" name="object 246" descr=""/>
            <p:cNvSpPr/>
            <p:nvPr/>
          </p:nvSpPr>
          <p:spPr>
            <a:xfrm>
              <a:off x="2383910" y="2306161"/>
              <a:ext cx="37465" cy="37465"/>
            </a:xfrm>
            <a:custGeom>
              <a:avLst/>
              <a:gdLst/>
              <a:ahLst/>
              <a:cxnLst/>
              <a:rect l="l" t="t" r="r" b="b"/>
              <a:pathLst>
                <a:path w="37464" h="37464">
                  <a:moveTo>
                    <a:pt x="18478" y="0"/>
                  </a:moveTo>
                  <a:lnTo>
                    <a:pt x="11283" y="1451"/>
                  </a:lnTo>
                  <a:lnTo>
                    <a:pt x="5410" y="5410"/>
                  </a:lnTo>
                  <a:lnTo>
                    <a:pt x="1451" y="11283"/>
                  </a:lnTo>
                  <a:lnTo>
                    <a:pt x="0" y="18478"/>
                  </a:lnTo>
                  <a:lnTo>
                    <a:pt x="1451" y="25668"/>
                  </a:lnTo>
                  <a:lnTo>
                    <a:pt x="5410" y="31542"/>
                  </a:lnTo>
                  <a:lnTo>
                    <a:pt x="11283" y="35503"/>
                  </a:lnTo>
                  <a:lnTo>
                    <a:pt x="18478" y="36957"/>
                  </a:lnTo>
                  <a:lnTo>
                    <a:pt x="25666" y="35503"/>
                  </a:lnTo>
                  <a:lnTo>
                    <a:pt x="31535" y="31542"/>
                  </a:lnTo>
                  <a:lnTo>
                    <a:pt x="35493" y="25668"/>
                  </a:lnTo>
                  <a:lnTo>
                    <a:pt x="36944" y="18478"/>
                  </a:lnTo>
                  <a:lnTo>
                    <a:pt x="35493" y="11283"/>
                  </a:lnTo>
                  <a:lnTo>
                    <a:pt x="31535" y="5410"/>
                  </a:lnTo>
                  <a:lnTo>
                    <a:pt x="25666" y="1451"/>
                  </a:lnTo>
                  <a:lnTo>
                    <a:pt x="18478" y="0"/>
                  </a:lnTo>
                  <a:close/>
                </a:path>
              </a:pathLst>
            </a:custGeom>
            <a:solidFill>
              <a:srgbClr val="231F20"/>
            </a:solidFill>
          </p:spPr>
          <p:txBody>
            <a:bodyPr wrap="square" lIns="0" tIns="0" rIns="0" bIns="0" rtlCol="0"/>
            <a:lstStyle/>
            <a:p/>
          </p:txBody>
        </p:sp>
        <p:sp>
          <p:nvSpPr>
            <p:cNvPr id="247" name="object 247" descr=""/>
            <p:cNvSpPr/>
            <p:nvPr/>
          </p:nvSpPr>
          <p:spPr>
            <a:xfrm>
              <a:off x="2383129" y="2305393"/>
              <a:ext cx="38735" cy="38735"/>
            </a:xfrm>
            <a:custGeom>
              <a:avLst/>
              <a:gdLst/>
              <a:ahLst/>
              <a:cxnLst/>
              <a:rect l="l" t="t" r="r" b="b"/>
              <a:pathLst>
                <a:path w="38735" h="38735">
                  <a:moveTo>
                    <a:pt x="1562" y="11696"/>
                  </a:moveTo>
                  <a:lnTo>
                    <a:pt x="0" y="19253"/>
                  </a:lnTo>
                  <a:lnTo>
                    <a:pt x="1511" y="26733"/>
                  </a:lnTo>
                  <a:lnTo>
                    <a:pt x="1562" y="11696"/>
                  </a:lnTo>
                  <a:close/>
                </a:path>
                <a:path w="38735" h="38735">
                  <a:moveTo>
                    <a:pt x="11696" y="36944"/>
                  </a:moveTo>
                  <a:lnTo>
                    <a:pt x="5638" y="32854"/>
                  </a:lnTo>
                  <a:lnTo>
                    <a:pt x="1562" y="26809"/>
                  </a:lnTo>
                  <a:lnTo>
                    <a:pt x="1562" y="29006"/>
                  </a:lnTo>
                  <a:lnTo>
                    <a:pt x="9499" y="36944"/>
                  </a:lnTo>
                  <a:lnTo>
                    <a:pt x="11696" y="36944"/>
                  </a:lnTo>
                  <a:close/>
                </a:path>
                <a:path w="38735" h="38735">
                  <a:moveTo>
                    <a:pt x="11696" y="1562"/>
                  </a:moveTo>
                  <a:lnTo>
                    <a:pt x="9499" y="1562"/>
                  </a:lnTo>
                  <a:lnTo>
                    <a:pt x="1562" y="9499"/>
                  </a:lnTo>
                  <a:lnTo>
                    <a:pt x="1562" y="11696"/>
                  </a:lnTo>
                  <a:lnTo>
                    <a:pt x="5638" y="5638"/>
                  </a:lnTo>
                  <a:lnTo>
                    <a:pt x="11696" y="1562"/>
                  </a:lnTo>
                  <a:close/>
                </a:path>
                <a:path w="38735" h="38735">
                  <a:moveTo>
                    <a:pt x="22783" y="17297"/>
                  </a:moveTo>
                  <a:lnTo>
                    <a:pt x="21196" y="15709"/>
                  </a:lnTo>
                  <a:lnTo>
                    <a:pt x="17297" y="15709"/>
                  </a:lnTo>
                  <a:lnTo>
                    <a:pt x="15709" y="17297"/>
                  </a:lnTo>
                  <a:lnTo>
                    <a:pt x="15709" y="19253"/>
                  </a:lnTo>
                  <a:lnTo>
                    <a:pt x="15709" y="21209"/>
                  </a:lnTo>
                  <a:lnTo>
                    <a:pt x="17297" y="22783"/>
                  </a:lnTo>
                  <a:lnTo>
                    <a:pt x="21196" y="22783"/>
                  </a:lnTo>
                  <a:lnTo>
                    <a:pt x="22783" y="21209"/>
                  </a:lnTo>
                  <a:lnTo>
                    <a:pt x="22783" y="17297"/>
                  </a:lnTo>
                  <a:close/>
                </a:path>
                <a:path w="38735" h="38735">
                  <a:moveTo>
                    <a:pt x="26809" y="36944"/>
                  </a:moveTo>
                  <a:lnTo>
                    <a:pt x="11696" y="36944"/>
                  </a:lnTo>
                  <a:lnTo>
                    <a:pt x="19253" y="38506"/>
                  </a:lnTo>
                  <a:lnTo>
                    <a:pt x="26733" y="36982"/>
                  </a:lnTo>
                  <a:close/>
                </a:path>
                <a:path w="38735" h="38735">
                  <a:moveTo>
                    <a:pt x="26809" y="1562"/>
                  </a:moveTo>
                  <a:lnTo>
                    <a:pt x="19253" y="0"/>
                  </a:lnTo>
                  <a:lnTo>
                    <a:pt x="11760" y="1511"/>
                  </a:lnTo>
                  <a:lnTo>
                    <a:pt x="26809" y="1562"/>
                  </a:lnTo>
                  <a:close/>
                </a:path>
                <a:path w="38735" h="38735">
                  <a:moveTo>
                    <a:pt x="36944" y="26809"/>
                  </a:moveTo>
                  <a:lnTo>
                    <a:pt x="32854" y="32854"/>
                  </a:lnTo>
                  <a:lnTo>
                    <a:pt x="26809" y="36944"/>
                  </a:lnTo>
                  <a:lnTo>
                    <a:pt x="29006" y="36944"/>
                  </a:lnTo>
                  <a:lnTo>
                    <a:pt x="36944" y="29006"/>
                  </a:lnTo>
                  <a:lnTo>
                    <a:pt x="36944" y="26809"/>
                  </a:lnTo>
                  <a:close/>
                </a:path>
                <a:path w="38735" h="38735">
                  <a:moveTo>
                    <a:pt x="36944" y="9499"/>
                  </a:moveTo>
                  <a:lnTo>
                    <a:pt x="29006" y="1562"/>
                  </a:lnTo>
                  <a:lnTo>
                    <a:pt x="26809" y="1562"/>
                  </a:lnTo>
                  <a:lnTo>
                    <a:pt x="32854" y="5638"/>
                  </a:lnTo>
                  <a:lnTo>
                    <a:pt x="36944" y="11696"/>
                  </a:lnTo>
                  <a:lnTo>
                    <a:pt x="36944" y="9499"/>
                  </a:lnTo>
                  <a:close/>
                </a:path>
                <a:path w="38735" h="38735">
                  <a:moveTo>
                    <a:pt x="38506" y="19253"/>
                  </a:moveTo>
                  <a:lnTo>
                    <a:pt x="36982" y="11760"/>
                  </a:lnTo>
                  <a:lnTo>
                    <a:pt x="36944" y="26809"/>
                  </a:lnTo>
                  <a:lnTo>
                    <a:pt x="38506" y="19253"/>
                  </a:lnTo>
                  <a:close/>
                </a:path>
              </a:pathLst>
            </a:custGeom>
            <a:solidFill>
              <a:srgbClr val="FFFFFF"/>
            </a:solidFill>
          </p:spPr>
          <p:txBody>
            <a:bodyPr wrap="square" lIns="0" tIns="0" rIns="0" bIns="0" rtlCol="0"/>
            <a:lstStyle/>
            <a:p/>
          </p:txBody>
        </p:sp>
        <p:pic>
          <p:nvPicPr>
            <p:cNvPr id="248" name="object 248" descr=""/>
            <p:cNvPicPr/>
            <p:nvPr/>
          </p:nvPicPr>
          <p:blipFill>
            <a:blip r:embed="rId65" cstate="print"/>
            <a:stretch>
              <a:fillRect/>
            </a:stretch>
          </p:blipFill>
          <p:spPr>
            <a:xfrm>
              <a:off x="2365832" y="2301443"/>
              <a:ext cx="60134" cy="18516"/>
            </a:xfrm>
            <a:prstGeom prst="rect">
              <a:avLst/>
            </a:prstGeom>
          </p:spPr>
        </p:pic>
        <p:sp>
          <p:nvSpPr>
            <p:cNvPr id="249" name="object 249" descr=""/>
            <p:cNvSpPr/>
            <p:nvPr/>
          </p:nvSpPr>
          <p:spPr>
            <a:xfrm>
              <a:off x="2365048" y="2300670"/>
              <a:ext cx="62230" cy="47625"/>
            </a:xfrm>
            <a:custGeom>
              <a:avLst/>
              <a:gdLst/>
              <a:ahLst/>
              <a:cxnLst/>
              <a:rect l="l" t="t" r="r" b="b"/>
              <a:pathLst>
                <a:path w="62230" h="47625">
                  <a:moveTo>
                    <a:pt x="55422" y="0"/>
                  </a:moveTo>
                  <a:lnTo>
                    <a:pt x="0" y="0"/>
                  </a:lnTo>
                  <a:lnTo>
                    <a:pt x="0" y="33883"/>
                  </a:lnTo>
                  <a:lnTo>
                    <a:pt x="36931" y="47167"/>
                  </a:lnTo>
                  <a:lnTo>
                    <a:pt x="37337" y="47155"/>
                  </a:lnTo>
                  <a:lnTo>
                    <a:pt x="45059" y="45592"/>
                  </a:lnTo>
                  <a:lnTo>
                    <a:pt x="37274" y="45592"/>
                  </a:lnTo>
                  <a:lnTo>
                    <a:pt x="35235" y="45473"/>
                  </a:lnTo>
                  <a:lnTo>
                    <a:pt x="28929" y="44219"/>
                  </a:lnTo>
                  <a:lnTo>
                    <a:pt x="17866" y="40487"/>
                  </a:lnTo>
                  <a:lnTo>
                    <a:pt x="1562" y="32931"/>
                  </a:lnTo>
                  <a:lnTo>
                    <a:pt x="1562" y="1562"/>
                  </a:lnTo>
                  <a:lnTo>
                    <a:pt x="59887" y="1549"/>
                  </a:lnTo>
                  <a:lnTo>
                    <a:pt x="59486" y="444"/>
                  </a:lnTo>
                  <a:lnTo>
                    <a:pt x="55422" y="0"/>
                  </a:lnTo>
                  <a:close/>
                </a:path>
                <a:path w="62230" h="47625">
                  <a:moveTo>
                    <a:pt x="59887" y="1549"/>
                  </a:moveTo>
                  <a:lnTo>
                    <a:pt x="55333" y="1549"/>
                  </a:lnTo>
                  <a:lnTo>
                    <a:pt x="58051" y="1854"/>
                  </a:lnTo>
                  <a:lnTo>
                    <a:pt x="59804" y="5956"/>
                  </a:lnTo>
                  <a:lnTo>
                    <a:pt x="45719" y="43890"/>
                  </a:lnTo>
                  <a:lnTo>
                    <a:pt x="37274" y="45592"/>
                  </a:lnTo>
                  <a:lnTo>
                    <a:pt x="45059" y="45592"/>
                  </a:lnTo>
                  <a:lnTo>
                    <a:pt x="61709" y="6565"/>
                  </a:lnTo>
                  <a:lnTo>
                    <a:pt x="59887" y="1549"/>
                  </a:lnTo>
                  <a:close/>
                </a:path>
              </a:pathLst>
            </a:custGeom>
            <a:solidFill>
              <a:srgbClr val="FFFFFF"/>
            </a:solidFill>
          </p:spPr>
          <p:txBody>
            <a:bodyPr wrap="square" lIns="0" tIns="0" rIns="0" bIns="0" rtlCol="0"/>
            <a:lstStyle/>
            <a:p/>
          </p:txBody>
        </p:sp>
        <p:pic>
          <p:nvPicPr>
            <p:cNvPr id="250" name="object 250" descr=""/>
            <p:cNvPicPr/>
            <p:nvPr/>
          </p:nvPicPr>
          <p:blipFill>
            <a:blip r:embed="rId106" cstate="print"/>
            <a:stretch>
              <a:fillRect/>
            </a:stretch>
          </p:blipFill>
          <p:spPr>
            <a:xfrm>
              <a:off x="2348801" y="2238946"/>
              <a:ext cx="75097" cy="55422"/>
            </a:xfrm>
            <a:prstGeom prst="rect">
              <a:avLst/>
            </a:prstGeom>
          </p:spPr>
        </p:pic>
        <p:sp>
          <p:nvSpPr>
            <p:cNvPr id="251" name="object 251" descr=""/>
            <p:cNvSpPr/>
            <p:nvPr/>
          </p:nvSpPr>
          <p:spPr>
            <a:xfrm>
              <a:off x="2357179" y="2238953"/>
              <a:ext cx="66675" cy="55880"/>
            </a:xfrm>
            <a:custGeom>
              <a:avLst/>
              <a:gdLst/>
              <a:ahLst/>
              <a:cxnLst/>
              <a:rect l="l" t="t" r="r" b="b"/>
              <a:pathLst>
                <a:path w="66675" h="55880">
                  <a:moveTo>
                    <a:pt x="4711" y="0"/>
                  </a:moveTo>
                  <a:lnTo>
                    <a:pt x="0" y="0"/>
                  </a:lnTo>
                  <a:lnTo>
                    <a:pt x="0" y="12966"/>
                  </a:lnTo>
                  <a:lnTo>
                    <a:pt x="4330" y="55422"/>
                  </a:lnTo>
                  <a:lnTo>
                    <a:pt x="66040" y="55422"/>
                  </a:lnTo>
                  <a:lnTo>
                    <a:pt x="66058" y="43267"/>
                  </a:lnTo>
                  <a:lnTo>
                    <a:pt x="65008" y="32277"/>
                  </a:lnTo>
                  <a:lnTo>
                    <a:pt x="37758" y="2836"/>
                  </a:lnTo>
                  <a:lnTo>
                    <a:pt x="4711" y="0"/>
                  </a:lnTo>
                  <a:close/>
                </a:path>
              </a:pathLst>
            </a:custGeom>
            <a:solidFill>
              <a:srgbClr val="414042"/>
            </a:solidFill>
          </p:spPr>
          <p:txBody>
            <a:bodyPr wrap="square" lIns="0" tIns="0" rIns="0" bIns="0" rtlCol="0"/>
            <a:lstStyle/>
            <a:p/>
          </p:txBody>
        </p:sp>
        <p:pic>
          <p:nvPicPr>
            <p:cNvPr id="252" name="object 252" descr=""/>
            <p:cNvPicPr/>
            <p:nvPr/>
          </p:nvPicPr>
          <p:blipFill>
            <a:blip r:embed="rId107" cstate="print"/>
            <a:stretch>
              <a:fillRect/>
            </a:stretch>
          </p:blipFill>
          <p:spPr>
            <a:xfrm>
              <a:off x="2362682" y="2243569"/>
              <a:ext cx="55608" cy="46189"/>
            </a:xfrm>
            <a:prstGeom prst="rect">
              <a:avLst/>
            </a:prstGeom>
          </p:spPr>
        </p:pic>
        <p:sp>
          <p:nvSpPr>
            <p:cNvPr id="253" name="object 253" descr=""/>
            <p:cNvSpPr/>
            <p:nvPr/>
          </p:nvSpPr>
          <p:spPr>
            <a:xfrm>
              <a:off x="2361895" y="2242794"/>
              <a:ext cx="57150" cy="48260"/>
            </a:xfrm>
            <a:custGeom>
              <a:avLst/>
              <a:gdLst/>
              <a:ahLst/>
              <a:cxnLst/>
              <a:rect l="l" t="t" r="r" b="b"/>
              <a:pathLst>
                <a:path w="57150" h="48260">
                  <a:moveTo>
                    <a:pt x="56616" y="36372"/>
                  </a:moveTo>
                  <a:lnTo>
                    <a:pt x="55829" y="28778"/>
                  </a:lnTo>
                  <a:lnTo>
                    <a:pt x="55867" y="28397"/>
                  </a:lnTo>
                  <a:lnTo>
                    <a:pt x="55664" y="27051"/>
                  </a:lnTo>
                  <a:lnTo>
                    <a:pt x="54991" y="24892"/>
                  </a:lnTo>
                  <a:lnTo>
                    <a:pt x="54991" y="36385"/>
                  </a:lnTo>
                  <a:lnTo>
                    <a:pt x="54927" y="46189"/>
                  </a:lnTo>
                  <a:lnTo>
                    <a:pt x="5092" y="46189"/>
                  </a:lnTo>
                  <a:lnTo>
                    <a:pt x="3683" y="32588"/>
                  </a:lnTo>
                  <a:lnTo>
                    <a:pt x="54991" y="36385"/>
                  </a:lnTo>
                  <a:lnTo>
                    <a:pt x="54991" y="24892"/>
                  </a:lnTo>
                  <a:lnTo>
                    <a:pt x="54838" y="24409"/>
                  </a:lnTo>
                  <a:lnTo>
                    <a:pt x="54838" y="34798"/>
                  </a:lnTo>
                  <a:lnTo>
                    <a:pt x="3517" y="31013"/>
                  </a:lnTo>
                  <a:lnTo>
                    <a:pt x="3009" y="25958"/>
                  </a:lnTo>
                  <a:lnTo>
                    <a:pt x="54356" y="29857"/>
                  </a:lnTo>
                  <a:lnTo>
                    <a:pt x="54838" y="34798"/>
                  </a:lnTo>
                  <a:lnTo>
                    <a:pt x="54838" y="24409"/>
                  </a:lnTo>
                  <a:lnTo>
                    <a:pt x="54229" y="22440"/>
                  </a:lnTo>
                  <a:lnTo>
                    <a:pt x="54292" y="21704"/>
                  </a:lnTo>
                  <a:lnTo>
                    <a:pt x="54203" y="28282"/>
                  </a:lnTo>
                  <a:lnTo>
                    <a:pt x="2844" y="24384"/>
                  </a:lnTo>
                  <a:lnTo>
                    <a:pt x="2324" y="19215"/>
                  </a:lnTo>
                  <a:lnTo>
                    <a:pt x="15671" y="20269"/>
                  </a:lnTo>
                  <a:lnTo>
                    <a:pt x="15633" y="20764"/>
                  </a:lnTo>
                  <a:lnTo>
                    <a:pt x="16675" y="21996"/>
                  </a:lnTo>
                  <a:lnTo>
                    <a:pt x="36322" y="23749"/>
                  </a:lnTo>
                  <a:lnTo>
                    <a:pt x="37566" y="22707"/>
                  </a:lnTo>
                  <a:lnTo>
                    <a:pt x="37617" y="21983"/>
                  </a:lnTo>
                  <a:lnTo>
                    <a:pt x="52793" y="23164"/>
                  </a:lnTo>
                  <a:lnTo>
                    <a:pt x="54165" y="27774"/>
                  </a:lnTo>
                  <a:lnTo>
                    <a:pt x="54203" y="28282"/>
                  </a:lnTo>
                  <a:lnTo>
                    <a:pt x="54203" y="21704"/>
                  </a:lnTo>
                  <a:lnTo>
                    <a:pt x="54000" y="21691"/>
                  </a:lnTo>
                  <a:lnTo>
                    <a:pt x="52400" y="16484"/>
                  </a:lnTo>
                  <a:lnTo>
                    <a:pt x="52311" y="21551"/>
                  </a:lnTo>
                  <a:lnTo>
                    <a:pt x="37757" y="20421"/>
                  </a:lnTo>
                  <a:lnTo>
                    <a:pt x="37807" y="19888"/>
                  </a:lnTo>
                  <a:lnTo>
                    <a:pt x="36766" y="18656"/>
                  </a:lnTo>
                  <a:lnTo>
                    <a:pt x="17119" y="16903"/>
                  </a:lnTo>
                  <a:lnTo>
                    <a:pt x="15887" y="17945"/>
                  </a:lnTo>
                  <a:lnTo>
                    <a:pt x="15811" y="18707"/>
                  </a:lnTo>
                  <a:lnTo>
                    <a:pt x="2171" y="17640"/>
                  </a:lnTo>
                  <a:lnTo>
                    <a:pt x="1727" y="13284"/>
                  </a:lnTo>
                  <a:lnTo>
                    <a:pt x="50990" y="17335"/>
                  </a:lnTo>
                  <a:lnTo>
                    <a:pt x="51117" y="17487"/>
                  </a:lnTo>
                  <a:lnTo>
                    <a:pt x="52311" y="21551"/>
                  </a:lnTo>
                  <a:lnTo>
                    <a:pt x="52311" y="16383"/>
                  </a:lnTo>
                  <a:lnTo>
                    <a:pt x="49580" y="13195"/>
                  </a:lnTo>
                  <a:lnTo>
                    <a:pt x="49580" y="15659"/>
                  </a:lnTo>
                  <a:lnTo>
                    <a:pt x="1625" y="11696"/>
                  </a:lnTo>
                  <a:lnTo>
                    <a:pt x="1600" y="11988"/>
                  </a:lnTo>
                  <a:lnTo>
                    <a:pt x="1562" y="11582"/>
                  </a:lnTo>
                  <a:lnTo>
                    <a:pt x="1562" y="6578"/>
                  </a:lnTo>
                  <a:lnTo>
                    <a:pt x="44945" y="10058"/>
                  </a:lnTo>
                  <a:lnTo>
                    <a:pt x="49580" y="15659"/>
                  </a:lnTo>
                  <a:lnTo>
                    <a:pt x="49580" y="13195"/>
                  </a:lnTo>
                  <a:lnTo>
                    <a:pt x="45643" y="8572"/>
                  </a:lnTo>
                  <a:lnTo>
                    <a:pt x="45427" y="8305"/>
                  </a:lnTo>
                  <a:lnTo>
                    <a:pt x="40614" y="6489"/>
                  </a:lnTo>
                  <a:lnTo>
                    <a:pt x="40614" y="8153"/>
                  </a:lnTo>
                  <a:lnTo>
                    <a:pt x="1625" y="5016"/>
                  </a:lnTo>
                  <a:lnTo>
                    <a:pt x="1562" y="5702"/>
                  </a:lnTo>
                  <a:lnTo>
                    <a:pt x="1574" y="1917"/>
                  </a:lnTo>
                  <a:lnTo>
                    <a:pt x="4686" y="1562"/>
                  </a:lnTo>
                  <a:lnTo>
                    <a:pt x="9626" y="1955"/>
                  </a:lnTo>
                  <a:lnTo>
                    <a:pt x="20993" y="3263"/>
                  </a:lnTo>
                  <a:lnTo>
                    <a:pt x="34175" y="5740"/>
                  </a:lnTo>
                  <a:lnTo>
                    <a:pt x="40614" y="8153"/>
                  </a:lnTo>
                  <a:lnTo>
                    <a:pt x="40614" y="6489"/>
                  </a:lnTo>
                  <a:lnTo>
                    <a:pt x="34886" y="4305"/>
                  </a:lnTo>
                  <a:lnTo>
                    <a:pt x="21666" y="1765"/>
                  </a:lnTo>
                  <a:lnTo>
                    <a:pt x="19875" y="1562"/>
                  </a:lnTo>
                  <a:lnTo>
                    <a:pt x="10160" y="419"/>
                  </a:lnTo>
                  <a:lnTo>
                    <a:pt x="4711" y="0"/>
                  </a:lnTo>
                  <a:lnTo>
                    <a:pt x="4229" y="0"/>
                  </a:lnTo>
                  <a:lnTo>
                    <a:pt x="0" y="317"/>
                  </a:lnTo>
                  <a:lnTo>
                    <a:pt x="0" y="11582"/>
                  </a:lnTo>
                  <a:lnTo>
                    <a:pt x="3683" y="47752"/>
                  </a:lnTo>
                  <a:lnTo>
                    <a:pt x="56515" y="47752"/>
                  </a:lnTo>
                  <a:lnTo>
                    <a:pt x="56540" y="46189"/>
                  </a:lnTo>
                  <a:lnTo>
                    <a:pt x="56616" y="36372"/>
                  </a:lnTo>
                  <a:close/>
                </a:path>
              </a:pathLst>
            </a:custGeom>
            <a:solidFill>
              <a:srgbClr val="BCBEC0"/>
            </a:solidFill>
          </p:spPr>
          <p:txBody>
            <a:bodyPr wrap="square" lIns="0" tIns="0" rIns="0" bIns="0" rtlCol="0"/>
            <a:lstStyle/>
            <a:p/>
          </p:txBody>
        </p:sp>
        <p:pic>
          <p:nvPicPr>
            <p:cNvPr id="254" name="object 254" descr=""/>
            <p:cNvPicPr/>
            <p:nvPr/>
          </p:nvPicPr>
          <p:blipFill>
            <a:blip r:embed="rId108" cstate="print"/>
            <a:stretch>
              <a:fillRect/>
            </a:stretch>
          </p:blipFill>
          <p:spPr>
            <a:xfrm>
              <a:off x="1766569" y="2376602"/>
              <a:ext cx="67767" cy="52984"/>
            </a:xfrm>
            <a:prstGeom prst="rect">
              <a:avLst/>
            </a:prstGeom>
          </p:spPr>
        </p:pic>
        <p:pic>
          <p:nvPicPr>
            <p:cNvPr id="255" name="object 255" descr=""/>
            <p:cNvPicPr/>
            <p:nvPr/>
          </p:nvPicPr>
          <p:blipFill>
            <a:blip r:embed="rId109" cstate="print"/>
            <a:stretch>
              <a:fillRect/>
            </a:stretch>
          </p:blipFill>
          <p:spPr>
            <a:xfrm>
              <a:off x="1688731" y="2293086"/>
              <a:ext cx="75463" cy="67449"/>
            </a:xfrm>
            <a:prstGeom prst="rect">
              <a:avLst/>
            </a:prstGeom>
          </p:spPr>
        </p:pic>
        <p:sp>
          <p:nvSpPr>
            <p:cNvPr id="256" name="object 256" descr=""/>
            <p:cNvSpPr/>
            <p:nvPr/>
          </p:nvSpPr>
          <p:spPr>
            <a:xfrm>
              <a:off x="1699607" y="2304040"/>
              <a:ext cx="56515" cy="46355"/>
            </a:xfrm>
            <a:custGeom>
              <a:avLst/>
              <a:gdLst/>
              <a:ahLst/>
              <a:cxnLst/>
              <a:rect l="l" t="t" r="r" b="b"/>
              <a:pathLst>
                <a:path w="56514" h="46355">
                  <a:moveTo>
                    <a:pt x="56464" y="0"/>
                  </a:moveTo>
                  <a:lnTo>
                    <a:pt x="7073" y="8851"/>
                  </a:lnTo>
                  <a:lnTo>
                    <a:pt x="0" y="34404"/>
                  </a:lnTo>
                  <a:lnTo>
                    <a:pt x="49149" y="45796"/>
                  </a:lnTo>
                  <a:lnTo>
                    <a:pt x="47599" y="40881"/>
                  </a:lnTo>
                  <a:lnTo>
                    <a:pt x="46774" y="35636"/>
                  </a:lnTo>
                  <a:lnTo>
                    <a:pt x="46774" y="30213"/>
                  </a:lnTo>
                  <a:lnTo>
                    <a:pt x="47429" y="21931"/>
                  </a:lnTo>
                  <a:lnTo>
                    <a:pt x="49328" y="14068"/>
                  </a:lnTo>
                  <a:lnTo>
                    <a:pt x="52373" y="6724"/>
                  </a:lnTo>
                  <a:lnTo>
                    <a:pt x="56464" y="0"/>
                  </a:lnTo>
                  <a:close/>
                </a:path>
              </a:pathLst>
            </a:custGeom>
            <a:solidFill>
              <a:srgbClr val="58595B"/>
            </a:solidFill>
          </p:spPr>
          <p:txBody>
            <a:bodyPr wrap="square" lIns="0" tIns="0" rIns="0" bIns="0" rtlCol="0"/>
            <a:lstStyle/>
            <a:p/>
          </p:txBody>
        </p:sp>
        <p:sp>
          <p:nvSpPr>
            <p:cNvPr id="257" name="object 257" descr=""/>
            <p:cNvSpPr/>
            <p:nvPr/>
          </p:nvSpPr>
          <p:spPr>
            <a:xfrm>
              <a:off x="1705181" y="2304440"/>
              <a:ext cx="50165" cy="42545"/>
            </a:xfrm>
            <a:custGeom>
              <a:avLst/>
              <a:gdLst/>
              <a:ahLst/>
              <a:cxnLst/>
              <a:rect l="l" t="t" r="r" b="b"/>
              <a:pathLst>
                <a:path w="50164" h="42544">
                  <a:moveTo>
                    <a:pt x="49974" y="0"/>
                  </a:moveTo>
                  <a:lnTo>
                    <a:pt x="45275" y="1181"/>
                  </a:lnTo>
                  <a:lnTo>
                    <a:pt x="6210" y="8191"/>
                  </a:lnTo>
                  <a:lnTo>
                    <a:pt x="0" y="30606"/>
                  </a:lnTo>
                  <a:lnTo>
                    <a:pt x="44627" y="41871"/>
                  </a:lnTo>
                  <a:lnTo>
                    <a:pt x="45148" y="41986"/>
                  </a:lnTo>
                  <a:lnTo>
                    <a:pt x="43599" y="37071"/>
                  </a:lnTo>
                  <a:lnTo>
                    <a:pt x="42760" y="31838"/>
                  </a:lnTo>
                  <a:lnTo>
                    <a:pt x="42760" y="26403"/>
                  </a:lnTo>
                  <a:lnTo>
                    <a:pt x="43245" y="19298"/>
                  </a:lnTo>
                  <a:lnTo>
                    <a:pt x="44653" y="12487"/>
                  </a:lnTo>
                  <a:lnTo>
                    <a:pt x="46918" y="6032"/>
                  </a:lnTo>
                  <a:lnTo>
                    <a:pt x="49974" y="0"/>
                  </a:lnTo>
                  <a:close/>
                </a:path>
              </a:pathLst>
            </a:custGeom>
            <a:solidFill>
              <a:srgbClr val="939598"/>
            </a:solidFill>
          </p:spPr>
          <p:txBody>
            <a:bodyPr wrap="square" lIns="0" tIns="0" rIns="0" bIns="0" rtlCol="0"/>
            <a:lstStyle/>
            <a:p/>
          </p:txBody>
        </p:sp>
        <p:pic>
          <p:nvPicPr>
            <p:cNvPr id="258" name="object 258" descr=""/>
            <p:cNvPicPr/>
            <p:nvPr/>
          </p:nvPicPr>
          <p:blipFill>
            <a:blip r:embed="rId110" cstate="print"/>
            <a:stretch>
              <a:fillRect/>
            </a:stretch>
          </p:blipFill>
          <p:spPr>
            <a:xfrm>
              <a:off x="1714372" y="2318156"/>
              <a:ext cx="30137" cy="15722"/>
            </a:xfrm>
            <a:prstGeom prst="rect">
              <a:avLst/>
            </a:prstGeom>
          </p:spPr>
        </p:pic>
        <p:sp>
          <p:nvSpPr>
            <p:cNvPr id="259" name="object 259" descr=""/>
            <p:cNvSpPr/>
            <p:nvPr/>
          </p:nvSpPr>
          <p:spPr>
            <a:xfrm>
              <a:off x="1704427" y="2304053"/>
              <a:ext cx="50800" cy="31750"/>
            </a:xfrm>
            <a:custGeom>
              <a:avLst/>
              <a:gdLst/>
              <a:ahLst/>
              <a:cxnLst/>
              <a:rect l="l" t="t" r="r" b="b"/>
              <a:pathLst>
                <a:path w="50800" h="31750">
                  <a:moveTo>
                    <a:pt x="50406" y="0"/>
                  </a:moveTo>
                  <a:lnTo>
                    <a:pt x="6349" y="7899"/>
                  </a:lnTo>
                  <a:lnTo>
                    <a:pt x="0" y="30784"/>
                  </a:lnTo>
                  <a:lnTo>
                    <a:pt x="1511" y="31203"/>
                  </a:lnTo>
                  <a:lnTo>
                    <a:pt x="7594" y="9258"/>
                  </a:lnTo>
                  <a:lnTo>
                    <a:pt x="50685" y="1536"/>
                  </a:lnTo>
                  <a:lnTo>
                    <a:pt x="50406" y="0"/>
                  </a:lnTo>
                  <a:close/>
                </a:path>
              </a:pathLst>
            </a:custGeom>
            <a:solidFill>
              <a:srgbClr val="FFFFFF"/>
            </a:solidFill>
          </p:spPr>
          <p:txBody>
            <a:bodyPr wrap="square" lIns="0" tIns="0" rIns="0" bIns="0" rtlCol="0"/>
            <a:lstStyle/>
            <a:p/>
          </p:txBody>
        </p:sp>
        <p:pic>
          <p:nvPicPr>
            <p:cNvPr id="260" name="object 260" descr=""/>
            <p:cNvPicPr/>
            <p:nvPr/>
          </p:nvPicPr>
          <p:blipFill>
            <a:blip r:embed="rId111" cstate="print"/>
            <a:stretch>
              <a:fillRect/>
            </a:stretch>
          </p:blipFill>
          <p:spPr>
            <a:xfrm>
              <a:off x="1832787" y="2293086"/>
              <a:ext cx="75476" cy="67449"/>
            </a:xfrm>
            <a:prstGeom prst="rect">
              <a:avLst/>
            </a:prstGeom>
          </p:spPr>
        </p:pic>
        <p:sp>
          <p:nvSpPr>
            <p:cNvPr id="261" name="object 261" descr=""/>
            <p:cNvSpPr/>
            <p:nvPr/>
          </p:nvSpPr>
          <p:spPr>
            <a:xfrm>
              <a:off x="1840915" y="2304040"/>
              <a:ext cx="56515" cy="46355"/>
            </a:xfrm>
            <a:custGeom>
              <a:avLst/>
              <a:gdLst/>
              <a:ahLst/>
              <a:cxnLst/>
              <a:rect l="l" t="t" r="r" b="b"/>
              <a:pathLst>
                <a:path w="56514" h="46355">
                  <a:moveTo>
                    <a:pt x="0" y="0"/>
                  </a:moveTo>
                  <a:lnTo>
                    <a:pt x="4091" y="6724"/>
                  </a:lnTo>
                  <a:lnTo>
                    <a:pt x="7135" y="14068"/>
                  </a:lnTo>
                  <a:lnTo>
                    <a:pt x="9035" y="21931"/>
                  </a:lnTo>
                  <a:lnTo>
                    <a:pt x="9690" y="30213"/>
                  </a:lnTo>
                  <a:lnTo>
                    <a:pt x="9690" y="35636"/>
                  </a:lnTo>
                  <a:lnTo>
                    <a:pt x="8864" y="40881"/>
                  </a:lnTo>
                  <a:lnTo>
                    <a:pt x="7315" y="45796"/>
                  </a:lnTo>
                  <a:lnTo>
                    <a:pt x="56464" y="34404"/>
                  </a:lnTo>
                  <a:lnTo>
                    <a:pt x="49390" y="8851"/>
                  </a:lnTo>
                  <a:lnTo>
                    <a:pt x="0" y="0"/>
                  </a:lnTo>
                  <a:close/>
                </a:path>
              </a:pathLst>
            </a:custGeom>
            <a:solidFill>
              <a:srgbClr val="58595B"/>
            </a:solidFill>
          </p:spPr>
          <p:txBody>
            <a:bodyPr wrap="square" lIns="0" tIns="0" rIns="0" bIns="0" rtlCol="0"/>
            <a:lstStyle/>
            <a:p/>
          </p:txBody>
        </p:sp>
        <p:sp>
          <p:nvSpPr>
            <p:cNvPr id="262" name="object 262" descr=""/>
            <p:cNvSpPr/>
            <p:nvPr/>
          </p:nvSpPr>
          <p:spPr>
            <a:xfrm>
              <a:off x="1841831" y="2304440"/>
              <a:ext cx="50165" cy="42545"/>
            </a:xfrm>
            <a:custGeom>
              <a:avLst/>
              <a:gdLst/>
              <a:ahLst/>
              <a:cxnLst/>
              <a:rect l="l" t="t" r="r" b="b"/>
              <a:pathLst>
                <a:path w="50164" h="42544">
                  <a:moveTo>
                    <a:pt x="0" y="0"/>
                  </a:moveTo>
                  <a:lnTo>
                    <a:pt x="3055" y="6032"/>
                  </a:lnTo>
                  <a:lnTo>
                    <a:pt x="5321" y="12487"/>
                  </a:lnTo>
                  <a:lnTo>
                    <a:pt x="6729" y="19298"/>
                  </a:lnTo>
                  <a:lnTo>
                    <a:pt x="7213" y="26403"/>
                  </a:lnTo>
                  <a:lnTo>
                    <a:pt x="7213" y="31838"/>
                  </a:lnTo>
                  <a:lnTo>
                    <a:pt x="6375" y="37071"/>
                  </a:lnTo>
                  <a:lnTo>
                    <a:pt x="4825" y="41986"/>
                  </a:lnTo>
                  <a:lnTo>
                    <a:pt x="5346" y="41871"/>
                  </a:lnTo>
                  <a:lnTo>
                    <a:pt x="49974" y="30606"/>
                  </a:lnTo>
                  <a:lnTo>
                    <a:pt x="43764" y="8191"/>
                  </a:lnTo>
                  <a:lnTo>
                    <a:pt x="4698" y="1181"/>
                  </a:lnTo>
                  <a:lnTo>
                    <a:pt x="0" y="0"/>
                  </a:lnTo>
                  <a:close/>
                </a:path>
              </a:pathLst>
            </a:custGeom>
            <a:solidFill>
              <a:srgbClr val="939598"/>
            </a:solidFill>
          </p:spPr>
          <p:txBody>
            <a:bodyPr wrap="square" lIns="0" tIns="0" rIns="0" bIns="0" rtlCol="0"/>
            <a:lstStyle/>
            <a:p/>
          </p:txBody>
        </p:sp>
        <p:sp>
          <p:nvSpPr>
            <p:cNvPr id="263" name="object 263" descr=""/>
            <p:cNvSpPr/>
            <p:nvPr/>
          </p:nvSpPr>
          <p:spPr>
            <a:xfrm>
              <a:off x="1841872" y="2304053"/>
              <a:ext cx="50800" cy="31750"/>
            </a:xfrm>
            <a:custGeom>
              <a:avLst/>
              <a:gdLst/>
              <a:ahLst/>
              <a:cxnLst/>
              <a:rect l="l" t="t" r="r" b="b"/>
              <a:pathLst>
                <a:path w="50800" h="31750">
                  <a:moveTo>
                    <a:pt x="279" y="0"/>
                  </a:moveTo>
                  <a:lnTo>
                    <a:pt x="0" y="1536"/>
                  </a:lnTo>
                  <a:lnTo>
                    <a:pt x="43091" y="9258"/>
                  </a:lnTo>
                  <a:lnTo>
                    <a:pt x="49174" y="31203"/>
                  </a:lnTo>
                  <a:lnTo>
                    <a:pt x="50685" y="30784"/>
                  </a:lnTo>
                  <a:lnTo>
                    <a:pt x="44335" y="7899"/>
                  </a:lnTo>
                  <a:lnTo>
                    <a:pt x="279" y="0"/>
                  </a:lnTo>
                  <a:close/>
                </a:path>
              </a:pathLst>
            </a:custGeom>
            <a:solidFill>
              <a:srgbClr val="FFFFFF"/>
            </a:solidFill>
          </p:spPr>
          <p:txBody>
            <a:bodyPr wrap="square" lIns="0" tIns="0" rIns="0" bIns="0" rtlCol="0"/>
            <a:lstStyle/>
            <a:p/>
          </p:txBody>
        </p:sp>
        <p:pic>
          <p:nvPicPr>
            <p:cNvPr id="264" name="object 264" descr=""/>
            <p:cNvPicPr/>
            <p:nvPr/>
          </p:nvPicPr>
          <p:blipFill>
            <a:blip r:embed="rId112" cstate="print"/>
            <a:stretch>
              <a:fillRect/>
            </a:stretch>
          </p:blipFill>
          <p:spPr>
            <a:xfrm>
              <a:off x="1667979" y="2189543"/>
              <a:ext cx="261010" cy="261023"/>
            </a:xfrm>
            <a:prstGeom prst="rect">
              <a:avLst/>
            </a:prstGeom>
          </p:spPr>
        </p:pic>
        <p:pic>
          <p:nvPicPr>
            <p:cNvPr id="265" name="object 265" descr=""/>
            <p:cNvPicPr/>
            <p:nvPr/>
          </p:nvPicPr>
          <p:blipFill>
            <a:blip r:embed="rId113" cstate="print"/>
            <a:stretch>
              <a:fillRect/>
            </a:stretch>
          </p:blipFill>
          <p:spPr>
            <a:xfrm>
              <a:off x="1746592" y="2280742"/>
              <a:ext cx="103771" cy="103771"/>
            </a:xfrm>
            <a:prstGeom prst="rect">
              <a:avLst/>
            </a:prstGeom>
          </p:spPr>
        </p:pic>
        <p:pic>
          <p:nvPicPr>
            <p:cNvPr id="266" name="object 266" descr=""/>
            <p:cNvPicPr/>
            <p:nvPr/>
          </p:nvPicPr>
          <p:blipFill>
            <a:blip r:embed="rId114" cstate="print"/>
            <a:stretch>
              <a:fillRect/>
            </a:stretch>
          </p:blipFill>
          <p:spPr>
            <a:xfrm>
              <a:off x="1745818" y="2279965"/>
              <a:ext cx="105333" cy="105333"/>
            </a:xfrm>
            <a:prstGeom prst="rect">
              <a:avLst/>
            </a:prstGeom>
          </p:spPr>
        </p:pic>
        <p:sp>
          <p:nvSpPr>
            <p:cNvPr id="267" name="object 267" descr=""/>
            <p:cNvSpPr/>
            <p:nvPr/>
          </p:nvSpPr>
          <p:spPr>
            <a:xfrm>
              <a:off x="1610572" y="2184578"/>
              <a:ext cx="816610" cy="113030"/>
            </a:xfrm>
            <a:custGeom>
              <a:avLst/>
              <a:gdLst/>
              <a:ahLst/>
              <a:cxnLst/>
              <a:rect l="l" t="t" r="r" b="b"/>
              <a:pathLst>
                <a:path w="816610" h="113030">
                  <a:moveTo>
                    <a:pt x="181559" y="0"/>
                  </a:moveTo>
                  <a:lnTo>
                    <a:pt x="142100" y="4372"/>
                  </a:lnTo>
                  <a:lnTo>
                    <a:pt x="110074" y="14111"/>
                  </a:lnTo>
                  <a:lnTo>
                    <a:pt x="88158" y="24147"/>
                  </a:lnTo>
                  <a:lnTo>
                    <a:pt x="79032" y="29413"/>
                  </a:lnTo>
                  <a:lnTo>
                    <a:pt x="0" y="51917"/>
                  </a:lnTo>
                  <a:lnTo>
                    <a:pt x="431" y="53416"/>
                  </a:lnTo>
                  <a:lnTo>
                    <a:pt x="79578" y="30886"/>
                  </a:lnTo>
                  <a:lnTo>
                    <a:pt x="87831" y="26090"/>
                  </a:lnTo>
                  <a:lnTo>
                    <a:pt x="109373" y="16062"/>
                  </a:lnTo>
                  <a:lnTo>
                    <a:pt x="141567" y="6086"/>
                  </a:lnTo>
                  <a:lnTo>
                    <a:pt x="181559" y="1562"/>
                  </a:lnTo>
                  <a:lnTo>
                    <a:pt x="210370" y="3432"/>
                  </a:lnTo>
                  <a:lnTo>
                    <a:pt x="256797" y="14785"/>
                  </a:lnTo>
                  <a:lnTo>
                    <a:pt x="299069" y="36469"/>
                  </a:lnTo>
                  <a:lnTo>
                    <a:pt x="309854" y="43357"/>
                  </a:lnTo>
                  <a:lnTo>
                    <a:pt x="407263" y="49250"/>
                  </a:lnTo>
                  <a:lnTo>
                    <a:pt x="738644" y="48856"/>
                  </a:lnTo>
                  <a:lnTo>
                    <a:pt x="749544" y="49035"/>
                  </a:lnTo>
                  <a:lnTo>
                    <a:pt x="773268" y="51344"/>
                  </a:lnTo>
                  <a:lnTo>
                    <a:pt x="811377" y="72643"/>
                  </a:lnTo>
                  <a:lnTo>
                    <a:pt x="814611" y="99508"/>
                  </a:lnTo>
                  <a:lnTo>
                    <a:pt x="812291" y="108813"/>
                  </a:lnTo>
                  <a:lnTo>
                    <a:pt x="811339" y="110248"/>
                  </a:lnTo>
                  <a:lnTo>
                    <a:pt x="810132" y="111061"/>
                  </a:lnTo>
                  <a:lnTo>
                    <a:pt x="808608" y="111290"/>
                  </a:lnTo>
                  <a:lnTo>
                    <a:pt x="808850" y="112839"/>
                  </a:lnTo>
                  <a:lnTo>
                    <a:pt x="810806" y="112534"/>
                  </a:lnTo>
                  <a:lnTo>
                    <a:pt x="812406" y="111480"/>
                  </a:lnTo>
                  <a:lnTo>
                    <a:pt x="813600" y="109677"/>
                  </a:lnTo>
                  <a:lnTo>
                    <a:pt x="816144" y="100059"/>
                  </a:lnTo>
                  <a:lnTo>
                    <a:pt x="815679" y="87906"/>
                  </a:lnTo>
                  <a:lnTo>
                    <a:pt x="774704" y="49914"/>
                  </a:lnTo>
                  <a:lnTo>
                    <a:pt x="738632" y="47294"/>
                  </a:lnTo>
                  <a:lnTo>
                    <a:pt x="407314" y="47688"/>
                  </a:lnTo>
                  <a:lnTo>
                    <a:pt x="310565" y="41948"/>
                  </a:lnTo>
                  <a:lnTo>
                    <a:pt x="274446" y="20472"/>
                  </a:lnTo>
                  <a:lnTo>
                    <a:pt x="229541" y="5211"/>
                  </a:lnTo>
                  <a:lnTo>
                    <a:pt x="205772" y="1314"/>
                  </a:lnTo>
                  <a:lnTo>
                    <a:pt x="181559" y="0"/>
                  </a:lnTo>
                  <a:close/>
                </a:path>
              </a:pathLst>
            </a:custGeom>
            <a:solidFill>
              <a:srgbClr val="808285"/>
            </a:solidFill>
          </p:spPr>
          <p:txBody>
            <a:bodyPr wrap="square" lIns="0" tIns="0" rIns="0" bIns="0" rtlCol="0"/>
            <a:lstStyle/>
            <a:p/>
          </p:txBody>
        </p:sp>
        <p:pic>
          <p:nvPicPr>
            <p:cNvPr id="268" name="object 268" descr=""/>
            <p:cNvPicPr/>
            <p:nvPr/>
          </p:nvPicPr>
          <p:blipFill>
            <a:blip r:embed="rId115" cstate="print"/>
            <a:stretch>
              <a:fillRect/>
            </a:stretch>
          </p:blipFill>
          <p:spPr>
            <a:xfrm>
              <a:off x="1942363" y="2242058"/>
              <a:ext cx="150939" cy="106197"/>
            </a:xfrm>
            <a:prstGeom prst="rect">
              <a:avLst/>
            </a:prstGeom>
          </p:spPr>
        </p:pic>
        <p:sp>
          <p:nvSpPr>
            <p:cNvPr id="269" name="object 269" descr=""/>
            <p:cNvSpPr/>
            <p:nvPr/>
          </p:nvSpPr>
          <p:spPr>
            <a:xfrm>
              <a:off x="1379816" y="1806944"/>
              <a:ext cx="1307465" cy="89535"/>
            </a:xfrm>
            <a:custGeom>
              <a:avLst/>
              <a:gdLst/>
              <a:ahLst/>
              <a:cxnLst/>
              <a:rect l="l" t="t" r="r" b="b"/>
              <a:pathLst>
                <a:path w="1307464" h="89535">
                  <a:moveTo>
                    <a:pt x="1306874" y="0"/>
                  </a:moveTo>
                  <a:lnTo>
                    <a:pt x="0" y="0"/>
                  </a:lnTo>
                  <a:lnTo>
                    <a:pt x="0" y="20227"/>
                  </a:lnTo>
                  <a:lnTo>
                    <a:pt x="102901" y="89103"/>
                  </a:lnTo>
                  <a:lnTo>
                    <a:pt x="1176280" y="89103"/>
                  </a:lnTo>
                  <a:lnTo>
                    <a:pt x="1306874" y="0"/>
                  </a:lnTo>
                  <a:close/>
                </a:path>
              </a:pathLst>
            </a:custGeom>
            <a:solidFill>
              <a:srgbClr val="414042"/>
            </a:solidFill>
          </p:spPr>
          <p:txBody>
            <a:bodyPr wrap="square" lIns="0" tIns="0" rIns="0" bIns="0" rtlCol="0"/>
            <a:lstStyle/>
            <a:p/>
          </p:txBody>
        </p:sp>
        <p:pic>
          <p:nvPicPr>
            <p:cNvPr id="270" name="object 270" descr=""/>
            <p:cNvPicPr/>
            <p:nvPr/>
          </p:nvPicPr>
          <p:blipFill>
            <a:blip r:embed="rId116" cstate="print"/>
            <a:stretch>
              <a:fillRect/>
            </a:stretch>
          </p:blipFill>
          <p:spPr>
            <a:xfrm>
              <a:off x="1922359" y="1897606"/>
              <a:ext cx="190423" cy="65011"/>
            </a:xfrm>
            <a:prstGeom prst="rect">
              <a:avLst/>
            </a:prstGeom>
          </p:spPr>
        </p:pic>
        <p:pic>
          <p:nvPicPr>
            <p:cNvPr id="271" name="object 271" descr=""/>
            <p:cNvPicPr/>
            <p:nvPr/>
          </p:nvPicPr>
          <p:blipFill>
            <a:blip r:embed="rId117" cstate="print"/>
            <a:stretch>
              <a:fillRect/>
            </a:stretch>
          </p:blipFill>
          <p:spPr>
            <a:xfrm>
              <a:off x="2381262" y="1806943"/>
              <a:ext cx="207952" cy="433577"/>
            </a:xfrm>
            <a:prstGeom prst="rect">
              <a:avLst/>
            </a:prstGeom>
          </p:spPr>
        </p:pic>
        <p:pic>
          <p:nvPicPr>
            <p:cNvPr id="272" name="object 272" descr=""/>
            <p:cNvPicPr/>
            <p:nvPr/>
          </p:nvPicPr>
          <p:blipFill>
            <a:blip r:embed="rId118" cstate="print"/>
            <a:stretch>
              <a:fillRect/>
            </a:stretch>
          </p:blipFill>
          <p:spPr>
            <a:xfrm>
              <a:off x="2417559" y="2154568"/>
              <a:ext cx="44284" cy="97612"/>
            </a:xfrm>
            <a:prstGeom prst="rect">
              <a:avLst/>
            </a:prstGeom>
          </p:spPr>
        </p:pic>
        <p:sp>
          <p:nvSpPr>
            <p:cNvPr id="273" name="object 273" descr=""/>
            <p:cNvSpPr/>
            <p:nvPr/>
          </p:nvSpPr>
          <p:spPr>
            <a:xfrm>
              <a:off x="2417561" y="2154824"/>
              <a:ext cx="27305" cy="92075"/>
            </a:xfrm>
            <a:custGeom>
              <a:avLst/>
              <a:gdLst/>
              <a:ahLst/>
              <a:cxnLst/>
              <a:rect l="l" t="t" r="r" b="b"/>
              <a:pathLst>
                <a:path w="27305" h="92075">
                  <a:moveTo>
                    <a:pt x="18605" y="0"/>
                  </a:moveTo>
                  <a:lnTo>
                    <a:pt x="0" y="20840"/>
                  </a:lnTo>
                  <a:lnTo>
                    <a:pt x="6451" y="85559"/>
                  </a:lnTo>
                  <a:lnTo>
                    <a:pt x="27203" y="91719"/>
                  </a:lnTo>
                  <a:lnTo>
                    <a:pt x="18605" y="0"/>
                  </a:lnTo>
                  <a:close/>
                </a:path>
              </a:pathLst>
            </a:custGeom>
            <a:solidFill>
              <a:srgbClr val="414042"/>
            </a:solidFill>
          </p:spPr>
          <p:txBody>
            <a:bodyPr wrap="square" lIns="0" tIns="0" rIns="0" bIns="0" rtlCol="0"/>
            <a:lstStyle/>
            <a:p/>
          </p:txBody>
        </p:sp>
        <p:pic>
          <p:nvPicPr>
            <p:cNvPr id="274" name="object 274" descr=""/>
            <p:cNvPicPr/>
            <p:nvPr/>
          </p:nvPicPr>
          <p:blipFill>
            <a:blip r:embed="rId119" cstate="print"/>
            <a:stretch>
              <a:fillRect/>
            </a:stretch>
          </p:blipFill>
          <p:spPr>
            <a:xfrm>
              <a:off x="1447858" y="1806943"/>
              <a:ext cx="207162" cy="432003"/>
            </a:xfrm>
            <a:prstGeom prst="rect">
              <a:avLst/>
            </a:prstGeom>
          </p:spPr>
        </p:pic>
        <p:pic>
          <p:nvPicPr>
            <p:cNvPr id="275" name="object 275" descr=""/>
            <p:cNvPicPr/>
            <p:nvPr/>
          </p:nvPicPr>
          <p:blipFill>
            <a:blip r:embed="rId120" cstate="print"/>
            <a:stretch>
              <a:fillRect/>
            </a:stretch>
          </p:blipFill>
          <p:spPr>
            <a:xfrm>
              <a:off x="1574431" y="2154567"/>
              <a:ext cx="44284" cy="97612"/>
            </a:xfrm>
            <a:prstGeom prst="rect">
              <a:avLst/>
            </a:prstGeom>
          </p:spPr>
        </p:pic>
        <p:sp>
          <p:nvSpPr>
            <p:cNvPr id="276" name="object 276" descr=""/>
            <p:cNvSpPr/>
            <p:nvPr/>
          </p:nvSpPr>
          <p:spPr>
            <a:xfrm>
              <a:off x="1379816" y="1834400"/>
              <a:ext cx="1307465" cy="412750"/>
            </a:xfrm>
            <a:custGeom>
              <a:avLst/>
              <a:gdLst/>
              <a:ahLst/>
              <a:cxnLst/>
              <a:rect l="l" t="t" r="r" b="b"/>
              <a:pathLst>
                <a:path w="1307464" h="412750">
                  <a:moveTo>
                    <a:pt x="238899" y="341274"/>
                  </a:moveTo>
                  <a:lnTo>
                    <a:pt x="220294" y="320433"/>
                  </a:lnTo>
                  <a:lnTo>
                    <a:pt x="211696" y="412153"/>
                  </a:lnTo>
                  <a:lnTo>
                    <a:pt x="234315" y="404952"/>
                  </a:lnTo>
                  <a:lnTo>
                    <a:pt x="238899" y="341274"/>
                  </a:lnTo>
                  <a:close/>
                </a:path>
                <a:path w="1307464" h="412750">
                  <a:moveTo>
                    <a:pt x="1306880" y="0"/>
                  </a:moveTo>
                  <a:lnTo>
                    <a:pt x="0" y="0"/>
                  </a:lnTo>
                  <a:lnTo>
                    <a:pt x="0" y="55067"/>
                  </a:lnTo>
                  <a:lnTo>
                    <a:pt x="1306880" y="55067"/>
                  </a:lnTo>
                  <a:lnTo>
                    <a:pt x="1306880" y="0"/>
                  </a:lnTo>
                  <a:close/>
                </a:path>
              </a:pathLst>
            </a:custGeom>
            <a:solidFill>
              <a:srgbClr val="414042"/>
            </a:solidFill>
          </p:spPr>
          <p:txBody>
            <a:bodyPr wrap="square" lIns="0" tIns="0" rIns="0" bIns="0" rtlCol="0"/>
            <a:lstStyle/>
            <a:p/>
          </p:txBody>
        </p:sp>
        <p:pic>
          <p:nvPicPr>
            <p:cNvPr id="277" name="object 277" descr=""/>
            <p:cNvPicPr/>
            <p:nvPr/>
          </p:nvPicPr>
          <p:blipFill>
            <a:blip r:embed="rId121" cstate="print"/>
            <a:stretch>
              <a:fillRect/>
            </a:stretch>
          </p:blipFill>
          <p:spPr>
            <a:xfrm>
              <a:off x="1379816" y="2316454"/>
              <a:ext cx="1306880" cy="206959"/>
            </a:xfrm>
            <a:prstGeom prst="rect">
              <a:avLst/>
            </a:prstGeom>
          </p:spPr>
        </p:pic>
        <p:sp>
          <p:nvSpPr>
            <p:cNvPr id="278" name="object 278" descr=""/>
            <p:cNvSpPr/>
            <p:nvPr/>
          </p:nvSpPr>
          <p:spPr>
            <a:xfrm>
              <a:off x="1994280" y="1853285"/>
              <a:ext cx="47625" cy="47625"/>
            </a:xfrm>
            <a:custGeom>
              <a:avLst/>
              <a:gdLst/>
              <a:ahLst/>
              <a:cxnLst/>
              <a:rect l="l" t="t" r="r" b="b"/>
              <a:pathLst>
                <a:path w="47625" h="47625">
                  <a:moveTo>
                    <a:pt x="47142" y="0"/>
                  </a:moveTo>
                  <a:lnTo>
                    <a:pt x="0" y="0"/>
                  </a:lnTo>
                  <a:lnTo>
                    <a:pt x="0" y="47142"/>
                  </a:lnTo>
                  <a:lnTo>
                    <a:pt x="47142" y="47142"/>
                  </a:lnTo>
                  <a:lnTo>
                    <a:pt x="47142" y="0"/>
                  </a:lnTo>
                  <a:close/>
                </a:path>
              </a:pathLst>
            </a:custGeom>
            <a:solidFill>
              <a:srgbClr val="414042"/>
            </a:solidFill>
          </p:spPr>
          <p:txBody>
            <a:bodyPr wrap="square" lIns="0" tIns="0" rIns="0" bIns="0" rtlCol="0"/>
            <a:lstStyle/>
            <a:p/>
          </p:txBody>
        </p:sp>
        <p:pic>
          <p:nvPicPr>
            <p:cNvPr id="279" name="object 279" descr=""/>
            <p:cNvPicPr/>
            <p:nvPr/>
          </p:nvPicPr>
          <p:blipFill>
            <a:blip r:embed="rId122" cstate="print"/>
            <a:stretch>
              <a:fillRect/>
            </a:stretch>
          </p:blipFill>
          <p:spPr>
            <a:xfrm>
              <a:off x="1379816" y="1716913"/>
              <a:ext cx="1306880" cy="117487"/>
            </a:xfrm>
            <a:prstGeom prst="rect">
              <a:avLst/>
            </a:prstGeom>
          </p:spPr>
        </p:pic>
      </p:grpSp>
      <p:sp>
        <p:nvSpPr>
          <p:cNvPr id="280" name="object 280" descr=""/>
          <p:cNvSpPr/>
          <p:nvPr/>
        </p:nvSpPr>
        <p:spPr>
          <a:xfrm>
            <a:off x="8712000" y="589499"/>
            <a:ext cx="0" cy="756285"/>
          </a:xfrm>
          <a:custGeom>
            <a:avLst/>
            <a:gdLst/>
            <a:ahLst/>
            <a:cxnLst/>
            <a:rect l="l" t="t" r="r" b="b"/>
            <a:pathLst>
              <a:path w="0" h="756285">
                <a:moveTo>
                  <a:pt x="0" y="756005"/>
                </a:moveTo>
                <a:lnTo>
                  <a:pt x="0" y="0"/>
                </a:lnTo>
              </a:path>
            </a:pathLst>
          </a:custGeom>
          <a:ln w="9004">
            <a:solidFill>
              <a:srgbClr val="FFFFFF"/>
            </a:solidFill>
          </a:ln>
        </p:spPr>
        <p:txBody>
          <a:bodyPr wrap="square" lIns="0" tIns="0" rIns="0" bIns="0" rtlCol="0"/>
          <a:lstStyle/>
          <a:p/>
        </p:txBody>
      </p:sp>
      <p:sp>
        <p:nvSpPr>
          <p:cNvPr id="281" name="object 281" descr=""/>
          <p:cNvSpPr/>
          <p:nvPr/>
        </p:nvSpPr>
        <p:spPr>
          <a:xfrm>
            <a:off x="10080000" y="589499"/>
            <a:ext cx="0" cy="756285"/>
          </a:xfrm>
          <a:custGeom>
            <a:avLst/>
            <a:gdLst/>
            <a:ahLst/>
            <a:cxnLst/>
            <a:rect l="l" t="t" r="r" b="b"/>
            <a:pathLst>
              <a:path w="0" h="756285">
                <a:moveTo>
                  <a:pt x="0" y="756005"/>
                </a:moveTo>
                <a:lnTo>
                  <a:pt x="0" y="0"/>
                </a:lnTo>
              </a:path>
            </a:pathLst>
          </a:custGeom>
          <a:ln w="9004">
            <a:solidFill>
              <a:srgbClr val="FFFFFF"/>
            </a:solidFill>
          </a:ln>
        </p:spPr>
        <p:txBody>
          <a:bodyPr wrap="square" lIns="0" tIns="0" rIns="0" bIns="0" rtlCol="0"/>
          <a:lstStyle/>
          <a:p/>
        </p:txBody>
      </p:sp>
      <p:sp>
        <p:nvSpPr>
          <p:cNvPr id="282" name="object 282" descr=""/>
          <p:cNvSpPr/>
          <p:nvPr/>
        </p:nvSpPr>
        <p:spPr>
          <a:xfrm>
            <a:off x="13140001" y="589499"/>
            <a:ext cx="0" cy="756285"/>
          </a:xfrm>
          <a:custGeom>
            <a:avLst/>
            <a:gdLst/>
            <a:ahLst/>
            <a:cxnLst/>
            <a:rect l="l" t="t" r="r" b="b"/>
            <a:pathLst>
              <a:path w="0" h="756285">
                <a:moveTo>
                  <a:pt x="0" y="756005"/>
                </a:moveTo>
                <a:lnTo>
                  <a:pt x="0" y="0"/>
                </a:lnTo>
              </a:path>
            </a:pathLst>
          </a:custGeom>
          <a:ln w="9004">
            <a:solidFill>
              <a:srgbClr val="FFFFFF"/>
            </a:solidFill>
          </a:ln>
        </p:spPr>
        <p:txBody>
          <a:bodyPr wrap="square" lIns="0" tIns="0" rIns="0" bIns="0" rtlCol="0"/>
          <a:lstStyle/>
          <a:p/>
        </p:txBody>
      </p:sp>
      <p:graphicFrame>
        <p:nvGraphicFramePr>
          <p:cNvPr id="283" name="object 283" descr=""/>
          <p:cNvGraphicFramePr>
            <a:graphicFrameLocks noGrp="1"/>
          </p:cNvGraphicFramePr>
          <p:nvPr/>
        </p:nvGraphicFramePr>
        <p:xfrm>
          <a:off x="7919999" y="360003"/>
          <a:ext cx="6718300" cy="96266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746760">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marL="17780">
                        <a:lnSpc>
                          <a:spcPct val="100000"/>
                        </a:lnSpc>
                        <a:spcBef>
                          <a:spcPts val="280"/>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2</a:t>
                      </a:r>
                      <a:r>
                        <a:rPr dirty="0" sz="900" spc="-20">
                          <a:solidFill>
                            <a:srgbClr val="231F20"/>
                          </a:solidFill>
                          <a:latin typeface="華康標楷體"/>
                          <a:cs typeface="華康標楷體"/>
                        </a:rPr>
                        <a:t>）</a:t>
                      </a:r>
                      <a:r>
                        <a:rPr dirty="0" sz="900" spc="-45">
                          <a:solidFill>
                            <a:srgbClr val="231F20"/>
                          </a:solidFill>
                          <a:latin typeface="華康標楷體"/>
                          <a:cs typeface="華康標楷體"/>
                        </a:rPr>
                        <a:t>學習平穩地通過彎道</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305435" marR="46990" indent="-288290">
                        <a:lnSpc>
                          <a:spcPct val="102400"/>
                        </a:lnSpc>
                        <a:spcBef>
                          <a:spcPts val="254"/>
                        </a:spcBef>
                      </a:pP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10">
                          <a:solidFill>
                            <a:srgbClr val="231F20"/>
                          </a:solidFill>
                          <a:latin typeface="華康標楷體"/>
                          <a:cs typeface="華康標楷體"/>
                        </a:rPr>
                        <a:t>進入彎道前應充分減速，並維持在彎道內穩定行駛的</a:t>
                      </a:r>
                      <a:r>
                        <a:rPr dirty="0" sz="900" spc="-15">
                          <a:solidFill>
                            <a:srgbClr val="231F20"/>
                          </a:solidFill>
                          <a:latin typeface="華康標楷體"/>
                          <a:cs typeface="華康標楷體"/>
                        </a:rPr>
                        <a:t>車速，同時在離開彎道後平穩地加速。</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8735" indent="-124460">
                        <a:lnSpc>
                          <a:spcPct val="102400"/>
                        </a:lnSpc>
                        <a:spcBef>
                          <a:spcPts val="250"/>
                        </a:spcBef>
                      </a:pPr>
                      <a:r>
                        <a:rPr dirty="0" sz="900" spc="55">
                          <a:solidFill>
                            <a:srgbClr val="231F20"/>
                          </a:solidFill>
                          <a:latin typeface="華康標楷體"/>
                          <a:cs typeface="華康標楷體"/>
                        </a:rPr>
                        <a:t>．讓學員明白依照彎道的</a:t>
                      </a:r>
                      <a:r>
                        <a:rPr dirty="0" sz="900" spc="45">
                          <a:solidFill>
                            <a:srgbClr val="231F20"/>
                          </a:solidFill>
                          <a:latin typeface="華康標楷體"/>
                          <a:cs typeface="華康標楷體"/>
                        </a:rPr>
                        <a:t>曲度，調整踩煞車的時</a:t>
                      </a:r>
                      <a:r>
                        <a:rPr dirty="0" sz="900" spc="50">
                          <a:solidFill>
                            <a:srgbClr val="231F20"/>
                          </a:solidFill>
                          <a:latin typeface="華康標楷體"/>
                          <a:cs typeface="華康標楷體"/>
                        </a:rPr>
                        <a:t>機與減速的幅度，是車輛安全且平穩通過彎道</a:t>
                      </a:r>
                      <a:r>
                        <a:rPr dirty="0" sz="900" spc="-15">
                          <a:solidFill>
                            <a:srgbClr val="231F20"/>
                          </a:solidFill>
                          <a:latin typeface="華康標楷體"/>
                          <a:cs typeface="華康標楷體"/>
                        </a:rPr>
                        <a:t>的關鍵。</a:t>
                      </a:r>
                      <a:endParaRPr sz="900">
                        <a:latin typeface="華康標楷體"/>
                        <a:cs typeface="華康標楷體"/>
                      </a:endParaRPr>
                    </a:p>
                  </a:txBody>
                  <a:tcPr marL="0" marR="0" marB="0" marT="31750">
                    <a:lnL w="9525">
                      <a:solidFill>
                        <a:srgbClr val="BCBEC0"/>
                      </a:solidFill>
                      <a:prstDash val="dot"/>
                    </a:lnL>
                    <a:lnT w="9525">
                      <a:solidFill>
                        <a:srgbClr val="BCBEC0"/>
                      </a:solidFill>
                      <a:prstDash val="solid"/>
                    </a:lnT>
                  </a:tcPr>
                </a:tc>
              </a:tr>
            </a:tbl>
          </a:graphicData>
        </a:graphic>
      </p:graphicFrame>
      <p:sp>
        <p:nvSpPr>
          <p:cNvPr id="284" name="object 284"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44</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285" name="object 285"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45</a:t>
            </a:r>
            <a:endParaRPr sz="800">
              <a:latin typeface="Times New Roman"/>
              <a:cs typeface="Times New Roman"/>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sp>
          <p:nvSpPr>
            <p:cNvPr id="59" name="object 59" descr=""/>
            <p:cNvSpPr/>
            <p:nvPr/>
          </p:nvSpPr>
          <p:spPr>
            <a:xfrm>
              <a:off x="557999" y="1207160"/>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60" name="object 60" descr=""/>
            <p:cNvSpPr/>
            <p:nvPr/>
          </p:nvSpPr>
          <p:spPr>
            <a:xfrm>
              <a:off x="1349999" y="1432155"/>
              <a:ext cx="0" cy="351155"/>
            </a:xfrm>
            <a:custGeom>
              <a:avLst/>
              <a:gdLst/>
              <a:ahLst/>
              <a:cxnLst/>
              <a:rect l="l" t="t" r="r" b="b"/>
              <a:pathLst>
                <a:path w="0" h="351155">
                  <a:moveTo>
                    <a:pt x="0" y="351002"/>
                  </a:moveTo>
                  <a:lnTo>
                    <a:pt x="0" y="0"/>
                  </a:lnTo>
                </a:path>
              </a:pathLst>
            </a:custGeom>
            <a:ln w="9004">
              <a:solidFill>
                <a:srgbClr val="FFFFFF"/>
              </a:solidFill>
            </a:ln>
          </p:spPr>
          <p:txBody>
            <a:bodyPr wrap="square" lIns="0" tIns="0" rIns="0" bIns="0" rtlCol="0"/>
            <a:lstStyle/>
            <a:p/>
          </p:txBody>
        </p:sp>
        <p:sp>
          <p:nvSpPr>
            <p:cNvPr id="61" name="object 61" descr=""/>
            <p:cNvSpPr/>
            <p:nvPr/>
          </p:nvSpPr>
          <p:spPr>
            <a:xfrm>
              <a:off x="2717999" y="1432155"/>
              <a:ext cx="0" cy="351155"/>
            </a:xfrm>
            <a:custGeom>
              <a:avLst/>
              <a:gdLst/>
              <a:ahLst/>
              <a:cxnLst/>
              <a:rect l="l" t="t" r="r" b="b"/>
              <a:pathLst>
                <a:path w="0" h="351155">
                  <a:moveTo>
                    <a:pt x="0" y="351002"/>
                  </a:moveTo>
                  <a:lnTo>
                    <a:pt x="0" y="0"/>
                  </a:lnTo>
                </a:path>
              </a:pathLst>
            </a:custGeom>
            <a:ln w="9004">
              <a:solidFill>
                <a:srgbClr val="FFFFFF"/>
              </a:solidFill>
            </a:ln>
          </p:spPr>
          <p:txBody>
            <a:bodyPr wrap="square" lIns="0" tIns="0" rIns="0" bIns="0" rtlCol="0"/>
            <a:lstStyle/>
            <a:p/>
          </p:txBody>
        </p:sp>
        <p:sp>
          <p:nvSpPr>
            <p:cNvPr id="62" name="object 62" descr=""/>
            <p:cNvSpPr/>
            <p:nvPr/>
          </p:nvSpPr>
          <p:spPr>
            <a:xfrm>
              <a:off x="5777999" y="1432155"/>
              <a:ext cx="0" cy="351155"/>
            </a:xfrm>
            <a:custGeom>
              <a:avLst/>
              <a:gdLst/>
              <a:ahLst/>
              <a:cxnLst/>
              <a:rect l="l" t="t" r="r" b="b"/>
              <a:pathLst>
                <a:path w="0" h="351155">
                  <a:moveTo>
                    <a:pt x="0" y="351002"/>
                  </a:moveTo>
                  <a:lnTo>
                    <a:pt x="0" y="0"/>
                  </a:lnTo>
                </a:path>
              </a:pathLst>
            </a:custGeom>
            <a:ln w="9004">
              <a:solidFill>
                <a:srgbClr val="FFFFFF"/>
              </a:solidFill>
            </a:ln>
          </p:spPr>
          <p:txBody>
            <a:bodyPr wrap="square" lIns="0" tIns="0" rIns="0" bIns="0" rtlCol="0"/>
            <a:lstStyle/>
            <a:p/>
          </p:txBody>
        </p:sp>
        <p:sp>
          <p:nvSpPr>
            <p:cNvPr id="63" name="object 63" descr=""/>
            <p:cNvSpPr/>
            <p:nvPr/>
          </p:nvSpPr>
          <p:spPr>
            <a:xfrm>
              <a:off x="1349999" y="1783164"/>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64" name="object 64" descr=""/>
            <p:cNvSpPr/>
            <p:nvPr/>
          </p:nvSpPr>
          <p:spPr>
            <a:xfrm>
              <a:off x="2717999" y="1783164"/>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65" name="object 65" descr=""/>
            <p:cNvSpPr/>
            <p:nvPr/>
          </p:nvSpPr>
          <p:spPr>
            <a:xfrm>
              <a:off x="5777999" y="1783164"/>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66" name="object 66" descr=""/>
            <p:cNvSpPr/>
            <p:nvPr/>
          </p:nvSpPr>
          <p:spPr>
            <a:xfrm>
              <a:off x="1349999" y="2143153"/>
              <a:ext cx="0" cy="594360"/>
            </a:xfrm>
            <a:custGeom>
              <a:avLst/>
              <a:gdLst/>
              <a:ahLst/>
              <a:cxnLst/>
              <a:rect l="l" t="t" r="r" b="b"/>
              <a:pathLst>
                <a:path w="0" h="594360">
                  <a:moveTo>
                    <a:pt x="0" y="594004"/>
                  </a:moveTo>
                  <a:lnTo>
                    <a:pt x="0" y="0"/>
                  </a:lnTo>
                </a:path>
              </a:pathLst>
            </a:custGeom>
            <a:ln w="9004">
              <a:solidFill>
                <a:srgbClr val="FFFFFF"/>
              </a:solidFill>
            </a:ln>
          </p:spPr>
          <p:txBody>
            <a:bodyPr wrap="square" lIns="0" tIns="0" rIns="0" bIns="0" rtlCol="0"/>
            <a:lstStyle/>
            <a:p/>
          </p:txBody>
        </p:sp>
        <p:sp>
          <p:nvSpPr>
            <p:cNvPr id="67" name="object 67" descr=""/>
            <p:cNvSpPr/>
            <p:nvPr/>
          </p:nvSpPr>
          <p:spPr>
            <a:xfrm>
              <a:off x="2717999" y="2143153"/>
              <a:ext cx="0" cy="594360"/>
            </a:xfrm>
            <a:custGeom>
              <a:avLst/>
              <a:gdLst/>
              <a:ahLst/>
              <a:cxnLst/>
              <a:rect l="l" t="t" r="r" b="b"/>
              <a:pathLst>
                <a:path w="0" h="594360">
                  <a:moveTo>
                    <a:pt x="0" y="594004"/>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5777999" y="2143153"/>
              <a:ext cx="0" cy="594360"/>
            </a:xfrm>
            <a:custGeom>
              <a:avLst/>
              <a:gdLst/>
              <a:ahLst/>
              <a:cxnLst/>
              <a:rect l="l" t="t" r="r" b="b"/>
              <a:pathLst>
                <a:path w="0" h="594360">
                  <a:moveTo>
                    <a:pt x="0" y="594004"/>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1349999" y="2737156"/>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2717999" y="2737156"/>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5777999" y="2737156"/>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349999" y="2953156"/>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2717999" y="2953156"/>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4" name="object 74" descr=""/>
            <p:cNvSpPr/>
            <p:nvPr/>
          </p:nvSpPr>
          <p:spPr>
            <a:xfrm>
              <a:off x="5777999" y="2953156"/>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5" name="object 75" descr=""/>
            <p:cNvSpPr/>
            <p:nvPr/>
          </p:nvSpPr>
          <p:spPr>
            <a:xfrm>
              <a:off x="1349999" y="3169156"/>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2717999" y="3169156"/>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5777999" y="3169156"/>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8" name="object 78" descr=""/>
            <p:cNvSpPr/>
            <p:nvPr/>
          </p:nvSpPr>
          <p:spPr>
            <a:xfrm>
              <a:off x="1349999" y="3385163"/>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79" name="object 79" descr=""/>
            <p:cNvSpPr/>
            <p:nvPr/>
          </p:nvSpPr>
          <p:spPr>
            <a:xfrm>
              <a:off x="2717999" y="3385163"/>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80" name="object 80" descr=""/>
            <p:cNvSpPr/>
            <p:nvPr/>
          </p:nvSpPr>
          <p:spPr>
            <a:xfrm>
              <a:off x="5777999" y="3385163"/>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81" name="object 81" descr=""/>
            <p:cNvSpPr/>
            <p:nvPr/>
          </p:nvSpPr>
          <p:spPr>
            <a:xfrm>
              <a:off x="1349999" y="3745158"/>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82" name="object 82" descr=""/>
            <p:cNvSpPr/>
            <p:nvPr/>
          </p:nvSpPr>
          <p:spPr>
            <a:xfrm>
              <a:off x="2717999" y="3745158"/>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83" name="object 83" descr=""/>
            <p:cNvSpPr/>
            <p:nvPr/>
          </p:nvSpPr>
          <p:spPr>
            <a:xfrm>
              <a:off x="5777999" y="3745158"/>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84" name="object 84" descr=""/>
            <p:cNvSpPr/>
            <p:nvPr/>
          </p:nvSpPr>
          <p:spPr>
            <a:xfrm>
              <a:off x="1349999" y="4249161"/>
              <a:ext cx="0" cy="711200"/>
            </a:xfrm>
            <a:custGeom>
              <a:avLst/>
              <a:gdLst/>
              <a:ahLst/>
              <a:cxnLst/>
              <a:rect l="l" t="t" r="r" b="b"/>
              <a:pathLst>
                <a:path w="0" h="711200">
                  <a:moveTo>
                    <a:pt x="0" y="710996"/>
                  </a:moveTo>
                  <a:lnTo>
                    <a:pt x="0" y="0"/>
                  </a:lnTo>
                </a:path>
              </a:pathLst>
            </a:custGeom>
            <a:ln w="9004">
              <a:solidFill>
                <a:srgbClr val="FFFFFF"/>
              </a:solidFill>
            </a:ln>
          </p:spPr>
          <p:txBody>
            <a:bodyPr wrap="square" lIns="0" tIns="0" rIns="0" bIns="0" rtlCol="0"/>
            <a:lstStyle/>
            <a:p/>
          </p:txBody>
        </p:sp>
        <p:sp>
          <p:nvSpPr>
            <p:cNvPr id="85" name="object 85" descr=""/>
            <p:cNvSpPr/>
            <p:nvPr/>
          </p:nvSpPr>
          <p:spPr>
            <a:xfrm>
              <a:off x="2717999" y="4249161"/>
              <a:ext cx="0" cy="711200"/>
            </a:xfrm>
            <a:custGeom>
              <a:avLst/>
              <a:gdLst/>
              <a:ahLst/>
              <a:cxnLst/>
              <a:rect l="l" t="t" r="r" b="b"/>
              <a:pathLst>
                <a:path w="0" h="711200">
                  <a:moveTo>
                    <a:pt x="0" y="710996"/>
                  </a:moveTo>
                  <a:lnTo>
                    <a:pt x="0" y="0"/>
                  </a:lnTo>
                </a:path>
              </a:pathLst>
            </a:custGeom>
            <a:ln w="9004">
              <a:solidFill>
                <a:srgbClr val="FFFFFF"/>
              </a:solidFill>
            </a:ln>
          </p:spPr>
          <p:txBody>
            <a:bodyPr wrap="square" lIns="0" tIns="0" rIns="0" bIns="0" rtlCol="0"/>
            <a:lstStyle/>
            <a:p/>
          </p:txBody>
        </p:sp>
        <p:sp>
          <p:nvSpPr>
            <p:cNvPr id="86" name="object 86" descr=""/>
            <p:cNvSpPr/>
            <p:nvPr/>
          </p:nvSpPr>
          <p:spPr>
            <a:xfrm>
              <a:off x="5777999" y="4249161"/>
              <a:ext cx="0" cy="711200"/>
            </a:xfrm>
            <a:custGeom>
              <a:avLst/>
              <a:gdLst/>
              <a:ahLst/>
              <a:cxnLst/>
              <a:rect l="l" t="t" r="r" b="b"/>
              <a:pathLst>
                <a:path w="0" h="711200">
                  <a:moveTo>
                    <a:pt x="0" y="710996"/>
                  </a:moveTo>
                  <a:lnTo>
                    <a:pt x="0" y="0"/>
                  </a:lnTo>
                </a:path>
              </a:pathLst>
            </a:custGeom>
            <a:ln w="9004">
              <a:solidFill>
                <a:srgbClr val="FFFFFF"/>
              </a:solidFill>
            </a:ln>
          </p:spPr>
          <p:txBody>
            <a:bodyPr wrap="square" lIns="0" tIns="0" rIns="0" bIns="0" rtlCol="0"/>
            <a:lstStyle/>
            <a:p/>
          </p:txBody>
        </p:sp>
        <p:sp>
          <p:nvSpPr>
            <p:cNvPr id="87" name="object 87" descr=""/>
            <p:cNvSpPr/>
            <p:nvPr/>
          </p:nvSpPr>
          <p:spPr>
            <a:xfrm>
              <a:off x="2717999" y="1216152"/>
              <a:ext cx="0" cy="198120"/>
            </a:xfrm>
            <a:custGeom>
              <a:avLst/>
              <a:gdLst/>
              <a:ahLst/>
              <a:cxnLst/>
              <a:rect l="l" t="t" r="r" b="b"/>
              <a:pathLst>
                <a:path w="0" h="198119">
                  <a:moveTo>
                    <a:pt x="0" y="198005"/>
                  </a:moveTo>
                  <a:lnTo>
                    <a:pt x="0" y="0"/>
                  </a:lnTo>
                </a:path>
              </a:pathLst>
            </a:custGeom>
            <a:ln w="9004">
              <a:solidFill>
                <a:srgbClr val="FFFFFF"/>
              </a:solidFill>
            </a:ln>
          </p:spPr>
          <p:txBody>
            <a:bodyPr wrap="square" lIns="0" tIns="0" rIns="0" bIns="0" rtlCol="0"/>
            <a:lstStyle/>
            <a:p/>
          </p:txBody>
        </p:sp>
        <p:sp>
          <p:nvSpPr>
            <p:cNvPr id="88" name="object 88" descr=""/>
            <p:cNvSpPr/>
            <p:nvPr/>
          </p:nvSpPr>
          <p:spPr>
            <a:xfrm>
              <a:off x="5777999" y="1216152"/>
              <a:ext cx="0" cy="198120"/>
            </a:xfrm>
            <a:custGeom>
              <a:avLst/>
              <a:gdLst/>
              <a:ahLst/>
              <a:cxnLst/>
              <a:rect l="l" t="t" r="r" b="b"/>
              <a:pathLst>
                <a:path w="0" h="198119">
                  <a:moveTo>
                    <a:pt x="0" y="198005"/>
                  </a:moveTo>
                  <a:lnTo>
                    <a:pt x="0" y="0"/>
                  </a:lnTo>
                </a:path>
              </a:pathLst>
            </a:custGeom>
            <a:ln w="9004">
              <a:solidFill>
                <a:srgbClr val="FFFFFF"/>
              </a:solidFill>
            </a:ln>
          </p:spPr>
          <p:txBody>
            <a:bodyPr wrap="square" lIns="0" tIns="0" rIns="0" bIns="0" rtlCol="0"/>
            <a:lstStyle/>
            <a:p/>
          </p:txBody>
        </p:sp>
        <p:sp>
          <p:nvSpPr>
            <p:cNvPr id="89" name="object 89" descr=""/>
            <p:cNvSpPr/>
            <p:nvPr/>
          </p:nvSpPr>
          <p:spPr>
            <a:xfrm>
              <a:off x="1349999" y="1441393"/>
              <a:ext cx="0" cy="323850"/>
            </a:xfrm>
            <a:custGeom>
              <a:avLst/>
              <a:gdLst/>
              <a:ahLst/>
              <a:cxnLst/>
              <a:rect l="l" t="t" r="r" b="b"/>
              <a:pathLst>
                <a:path w="0" h="323850">
                  <a:moveTo>
                    <a:pt x="0" y="323291"/>
                  </a:moveTo>
                  <a:lnTo>
                    <a:pt x="0" y="0"/>
                  </a:lnTo>
                </a:path>
              </a:pathLst>
            </a:custGeom>
            <a:ln w="9004">
              <a:solidFill>
                <a:srgbClr val="BCBEC0"/>
              </a:solidFill>
              <a:prstDash val="dot"/>
            </a:ln>
          </p:spPr>
          <p:txBody>
            <a:bodyPr wrap="square" lIns="0" tIns="0" rIns="0" bIns="0" rtlCol="0"/>
            <a:lstStyle/>
            <a:p/>
          </p:txBody>
        </p:sp>
        <p:sp>
          <p:nvSpPr>
            <p:cNvPr id="90" name="object 90" descr=""/>
            <p:cNvSpPr/>
            <p:nvPr/>
          </p:nvSpPr>
          <p:spPr>
            <a:xfrm>
              <a:off x="1345488" y="1427657"/>
              <a:ext cx="9525" cy="360045"/>
            </a:xfrm>
            <a:custGeom>
              <a:avLst/>
              <a:gdLst/>
              <a:ahLst/>
              <a:cxnLst/>
              <a:rect l="l" t="t" r="r" b="b"/>
              <a:pathLst>
                <a:path w="9525" h="360044">
                  <a:moveTo>
                    <a:pt x="9004" y="355511"/>
                  </a:moveTo>
                  <a:lnTo>
                    <a:pt x="7683" y="352323"/>
                  </a:lnTo>
                  <a:lnTo>
                    <a:pt x="4508" y="351002"/>
                  </a:lnTo>
                  <a:lnTo>
                    <a:pt x="1320" y="352323"/>
                  </a:lnTo>
                  <a:lnTo>
                    <a:pt x="0" y="355511"/>
                  </a:lnTo>
                  <a:lnTo>
                    <a:pt x="1320" y="358686"/>
                  </a:lnTo>
                  <a:lnTo>
                    <a:pt x="4508" y="360006"/>
                  </a:lnTo>
                  <a:lnTo>
                    <a:pt x="7683" y="358686"/>
                  </a:lnTo>
                  <a:lnTo>
                    <a:pt x="9004" y="355511"/>
                  </a:lnTo>
                  <a:close/>
                </a:path>
                <a:path w="9525" h="360044">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91" name="object 91" descr=""/>
            <p:cNvSpPr/>
            <p:nvPr/>
          </p:nvSpPr>
          <p:spPr>
            <a:xfrm>
              <a:off x="2717999" y="1441393"/>
              <a:ext cx="0" cy="323850"/>
            </a:xfrm>
            <a:custGeom>
              <a:avLst/>
              <a:gdLst/>
              <a:ahLst/>
              <a:cxnLst/>
              <a:rect l="l" t="t" r="r" b="b"/>
              <a:pathLst>
                <a:path w="0" h="323850">
                  <a:moveTo>
                    <a:pt x="0" y="323291"/>
                  </a:moveTo>
                  <a:lnTo>
                    <a:pt x="0" y="0"/>
                  </a:lnTo>
                </a:path>
              </a:pathLst>
            </a:custGeom>
            <a:ln w="9004">
              <a:solidFill>
                <a:srgbClr val="BCBEC0"/>
              </a:solidFill>
              <a:prstDash val="dot"/>
            </a:ln>
          </p:spPr>
          <p:txBody>
            <a:bodyPr wrap="square" lIns="0" tIns="0" rIns="0" bIns="0" rtlCol="0"/>
            <a:lstStyle/>
            <a:p/>
          </p:txBody>
        </p:sp>
        <p:sp>
          <p:nvSpPr>
            <p:cNvPr id="92" name="object 92" descr=""/>
            <p:cNvSpPr/>
            <p:nvPr/>
          </p:nvSpPr>
          <p:spPr>
            <a:xfrm>
              <a:off x="2713494" y="1427657"/>
              <a:ext cx="9525" cy="360045"/>
            </a:xfrm>
            <a:custGeom>
              <a:avLst/>
              <a:gdLst/>
              <a:ahLst/>
              <a:cxnLst/>
              <a:rect l="l" t="t" r="r" b="b"/>
              <a:pathLst>
                <a:path w="9525" h="360044">
                  <a:moveTo>
                    <a:pt x="9004" y="355511"/>
                  </a:moveTo>
                  <a:lnTo>
                    <a:pt x="7683" y="352323"/>
                  </a:lnTo>
                  <a:lnTo>
                    <a:pt x="4495" y="351002"/>
                  </a:lnTo>
                  <a:lnTo>
                    <a:pt x="1320" y="352323"/>
                  </a:lnTo>
                  <a:lnTo>
                    <a:pt x="0" y="355511"/>
                  </a:lnTo>
                  <a:lnTo>
                    <a:pt x="1320" y="358686"/>
                  </a:lnTo>
                  <a:lnTo>
                    <a:pt x="4495" y="360006"/>
                  </a:lnTo>
                  <a:lnTo>
                    <a:pt x="7683" y="358686"/>
                  </a:lnTo>
                  <a:lnTo>
                    <a:pt x="9004" y="355511"/>
                  </a:lnTo>
                  <a:close/>
                </a:path>
                <a:path w="9525" h="360044">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93" name="object 93" descr=""/>
            <p:cNvSpPr/>
            <p:nvPr/>
          </p:nvSpPr>
          <p:spPr>
            <a:xfrm>
              <a:off x="5777999" y="1441393"/>
              <a:ext cx="0" cy="323850"/>
            </a:xfrm>
            <a:custGeom>
              <a:avLst/>
              <a:gdLst/>
              <a:ahLst/>
              <a:cxnLst/>
              <a:rect l="l" t="t" r="r" b="b"/>
              <a:pathLst>
                <a:path w="0" h="323850">
                  <a:moveTo>
                    <a:pt x="0" y="323291"/>
                  </a:moveTo>
                  <a:lnTo>
                    <a:pt x="0" y="0"/>
                  </a:lnTo>
                </a:path>
              </a:pathLst>
            </a:custGeom>
            <a:ln w="9004">
              <a:solidFill>
                <a:srgbClr val="BCBEC0"/>
              </a:solidFill>
              <a:prstDash val="dot"/>
            </a:ln>
          </p:spPr>
          <p:txBody>
            <a:bodyPr wrap="square" lIns="0" tIns="0" rIns="0" bIns="0" rtlCol="0"/>
            <a:lstStyle/>
            <a:p/>
          </p:txBody>
        </p:sp>
        <p:sp>
          <p:nvSpPr>
            <p:cNvPr id="94" name="object 94" descr=""/>
            <p:cNvSpPr/>
            <p:nvPr/>
          </p:nvSpPr>
          <p:spPr>
            <a:xfrm>
              <a:off x="5773496" y="1427657"/>
              <a:ext cx="9525" cy="360045"/>
            </a:xfrm>
            <a:custGeom>
              <a:avLst/>
              <a:gdLst/>
              <a:ahLst/>
              <a:cxnLst/>
              <a:rect l="l" t="t" r="r" b="b"/>
              <a:pathLst>
                <a:path w="9525" h="360044">
                  <a:moveTo>
                    <a:pt x="9004" y="355511"/>
                  </a:moveTo>
                  <a:lnTo>
                    <a:pt x="7683" y="352323"/>
                  </a:lnTo>
                  <a:lnTo>
                    <a:pt x="4495" y="351002"/>
                  </a:lnTo>
                  <a:lnTo>
                    <a:pt x="1308" y="352323"/>
                  </a:lnTo>
                  <a:lnTo>
                    <a:pt x="0" y="355511"/>
                  </a:lnTo>
                  <a:lnTo>
                    <a:pt x="1308" y="358686"/>
                  </a:lnTo>
                  <a:lnTo>
                    <a:pt x="4495" y="360006"/>
                  </a:lnTo>
                  <a:lnTo>
                    <a:pt x="7683" y="358686"/>
                  </a:lnTo>
                  <a:lnTo>
                    <a:pt x="9004" y="355511"/>
                  </a:lnTo>
                  <a:close/>
                </a:path>
                <a:path w="9525" h="360044">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95" name="object 95" descr=""/>
            <p:cNvSpPr/>
            <p:nvPr/>
          </p:nvSpPr>
          <p:spPr>
            <a:xfrm>
              <a:off x="1349999" y="1792164"/>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96" name="object 96" descr=""/>
            <p:cNvSpPr/>
            <p:nvPr/>
          </p:nvSpPr>
          <p:spPr>
            <a:xfrm>
              <a:off x="1345488" y="1778673"/>
              <a:ext cx="9525" cy="369570"/>
            </a:xfrm>
            <a:custGeom>
              <a:avLst/>
              <a:gdLst/>
              <a:ahLst/>
              <a:cxnLst/>
              <a:rect l="l" t="t" r="r" b="b"/>
              <a:pathLst>
                <a:path w="9525" h="369569">
                  <a:moveTo>
                    <a:pt x="9004" y="364490"/>
                  </a:moveTo>
                  <a:lnTo>
                    <a:pt x="7683" y="361302"/>
                  </a:lnTo>
                  <a:lnTo>
                    <a:pt x="4508" y="359994"/>
                  </a:lnTo>
                  <a:lnTo>
                    <a:pt x="1320" y="361302"/>
                  </a:lnTo>
                  <a:lnTo>
                    <a:pt x="0" y="364490"/>
                  </a:lnTo>
                  <a:lnTo>
                    <a:pt x="1320" y="367677"/>
                  </a:lnTo>
                  <a:lnTo>
                    <a:pt x="4508" y="368998"/>
                  </a:lnTo>
                  <a:lnTo>
                    <a:pt x="7683" y="367677"/>
                  </a:lnTo>
                  <a:lnTo>
                    <a:pt x="9004" y="364490"/>
                  </a:lnTo>
                  <a:close/>
                </a:path>
                <a:path w="9525" h="369569">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97" name="object 97" descr=""/>
            <p:cNvSpPr/>
            <p:nvPr/>
          </p:nvSpPr>
          <p:spPr>
            <a:xfrm>
              <a:off x="2717999" y="1792164"/>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98" name="object 98" descr=""/>
            <p:cNvSpPr/>
            <p:nvPr/>
          </p:nvSpPr>
          <p:spPr>
            <a:xfrm>
              <a:off x="2713494" y="1778673"/>
              <a:ext cx="9525" cy="369570"/>
            </a:xfrm>
            <a:custGeom>
              <a:avLst/>
              <a:gdLst/>
              <a:ahLst/>
              <a:cxnLst/>
              <a:rect l="l" t="t" r="r" b="b"/>
              <a:pathLst>
                <a:path w="9525" h="369569">
                  <a:moveTo>
                    <a:pt x="9004" y="364490"/>
                  </a:moveTo>
                  <a:lnTo>
                    <a:pt x="7683" y="361302"/>
                  </a:lnTo>
                  <a:lnTo>
                    <a:pt x="4495" y="359994"/>
                  </a:lnTo>
                  <a:lnTo>
                    <a:pt x="1320" y="361302"/>
                  </a:lnTo>
                  <a:lnTo>
                    <a:pt x="0" y="364490"/>
                  </a:lnTo>
                  <a:lnTo>
                    <a:pt x="1320" y="367677"/>
                  </a:lnTo>
                  <a:lnTo>
                    <a:pt x="4495" y="368998"/>
                  </a:lnTo>
                  <a:lnTo>
                    <a:pt x="7683" y="367677"/>
                  </a:lnTo>
                  <a:lnTo>
                    <a:pt x="9004" y="364490"/>
                  </a:lnTo>
                  <a:close/>
                </a:path>
                <a:path w="9525" h="369569">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99" name="object 99" descr=""/>
            <p:cNvSpPr/>
            <p:nvPr/>
          </p:nvSpPr>
          <p:spPr>
            <a:xfrm>
              <a:off x="5777999" y="1792164"/>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100" name="object 100" descr=""/>
            <p:cNvSpPr/>
            <p:nvPr/>
          </p:nvSpPr>
          <p:spPr>
            <a:xfrm>
              <a:off x="5773496" y="1778673"/>
              <a:ext cx="9525" cy="369570"/>
            </a:xfrm>
            <a:custGeom>
              <a:avLst/>
              <a:gdLst/>
              <a:ahLst/>
              <a:cxnLst/>
              <a:rect l="l" t="t" r="r" b="b"/>
              <a:pathLst>
                <a:path w="9525" h="369569">
                  <a:moveTo>
                    <a:pt x="9004" y="364490"/>
                  </a:moveTo>
                  <a:lnTo>
                    <a:pt x="7683" y="361302"/>
                  </a:lnTo>
                  <a:lnTo>
                    <a:pt x="4495" y="359994"/>
                  </a:lnTo>
                  <a:lnTo>
                    <a:pt x="1308" y="361302"/>
                  </a:lnTo>
                  <a:lnTo>
                    <a:pt x="0" y="364490"/>
                  </a:lnTo>
                  <a:lnTo>
                    <a:pt x="1308" y="367677"/>
                  </a:lnTo>
                  <a:lnTo>
                    <a:pt x="4495" y="368998"/>
                  </a:lnTo>
                  <a:lnTo>
                    <a:pt x="7683" y="367677"/>
                  </a:lnTo>
                  <a:lnTo>
                    <a:pt x="9004" y="364490"/>
                  </a:lnTo>
                  <a:close/>
                </a:path>
                <a:path w="9525" h="369569">
                  <a:moveTo>
                    <a:pt x="9004" y="4495"/>
                  </a:moveTo>
                  <a:lnTo>
                    <a:pt x="7683" y="1308"/>
                  </a:lnTo>
                  <a:lnTo>
                    <a:pt x="4495" y="0"/>
                  </a:lnTo>
                  <a:lnTo>
                    <a:pt x="1308" y="1308"/>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01" name="object 101" descr=""/>
            <p:cNvSpPr/>
            <p:nvPr/>
          </p:nvSpPr>
          <p:spPr>
            <a:xfrm>
              <a:off x="1349999" y="2152153"/>
              <a:ext cx="0" cy="567055"/>
            </a:xfrm>
            <a:custGeom>
              <a:avLst/>
              <a:gdLst/>
              <a:ahLst/>
              <a:cxnLst/>
              <a:rect l="l" t="t" r="r" b="b"/>
              <a:pathLst>
                <a:path w="0" h="567055">
                  <a:moveTo>
                    <a:pt x="0" y="567004"/>
                  </a:moveTo>
                  <a:lnTo>
                    <a:pt x="0" y="0"/>
                  </a:lnTo>
                </a:path>
              </a:pathLst>
            </a:custGeom>
            <a:ln w="9004">
              <a:solidFill>
                <a:srgbClr val="BCBEC0"/>
              </a:solidFill>
              <a:prstDash val="dot"/>
            </a:ln>
          </p:spPr>
          <p:txBody>
            <a:bodyPr wrap="square" lIns="0" tIns="0" rIns="0" bIns="0" rtlCol="0"/>
            <a:lstStyle/>
            <a:p/>
          </p:txBody>
        </p:sp>
        <p:sp>
          <p:nvSpPr>
            <p:cNvPr id="102" name="object 102" descr=""/>
            <p:cNvSpPr/>
            <p:nvPr/>
          </p:nvSpPr>
          <p:spPr>
            <a:xfrm>
              <a:off x="1345488" y="2138654"/>
              <a:ext cx="9525" cy="603250"/>
            </a:xfrm>
            <a:custGeom>
              <a:avLst/>
              <a:gdLst/>
              <a:ahLst/>
              <a:cxnLst/>
              <a:rect l="l" t="t" r="r" b="b"/>
              <a:pathLst>
                <a:path w="9525" h="603250">
                  <a:moveTo>
                    <a:pt x="9004" y="598512"/>
                  </a:moveTo>
                  <a:lnTo>
                    <a:pt x="7683" y="595325"/>
                  </a:lnTo>
                  <a:lnTo>
                    <a:pt x="4508" y="594004"/>
                  </a:lnTo>
                  <a:lnTo>
                    <a:pt x="1320" y="595325"/>
                  </a:lnTo>
                  <a:lnTo>
                    <a:pt x="0" y="598512"/>
                  </a:lnTo>
                  <a:lnTo>
                    <a:pt x="1320" y="601687"/>
                  </a:lnTo>
                  <a:lnTo>
                    <a:pt x="4508" y="603008"/>
                  </a:lnTo>
                  <a:lnTo>
                    <a:pt x="7683" y="601687"/>
                  </a:lnTo>
                  <a:lnTo>
                    <a:pt x="9004" y="598512"/>
                  </a:lnTo>
                  <a:close/>
                </a:path>
                <a:path w="9525" h="60325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03" name="object 103" descr=""/>
            <p:cNvSpPr/>
            <p:nvPr/>
          </p:nvSpPr>
          <p:spPr>
            <a:xfrm>
              <a:off x="2717999" y="2152153"/>
              <a:ext cx="0" cy="567055"/>
            </a:xfrm>
            <a:custGeom>
              <a:avLst/>
              <a:gdLst/>
              <a:ahLst/>
              <a:cxnLst/>
              <a:rect l="l" t="t" r="r" b="b"/>
              <a:pathLst>
                <a:path w="0" h="567055">
                  <a:moveTo>
                    <a:pt x="0" y="567004"/>
                  </a:moveTo>
                  <a:lnTo>
                    <a:pt x="0" y="0"/>
                  </a:lnTo>
                </a:path>
              </a:pathLst>
            </a:custGeom>
            <a:ln w="9004">
              <a:solidFill>
                <a:srgbClr val="BCBEC0"/>
              </a:solidFill>
              <a:prstDash val="dot"/>
            </a:ln>
          </p:spPr>
          <p:txBody>
            <a:bodyPr wrap="square" lIns="0" tIns="0" rIns="0" bIns="0" rtlCol="0"/>
            <a:lstStyle/>
            <a:p/>
          </p:txBody>
        </p:sp>
        <p:sp>
          <p:nvSpPr>
            <p:cNvPr id="104" name="object 104" descr=""/>
            <p:cNvSpPr/>
            <p:nvPr/>
          </p:nvSpPr>
          <p:spPr>
            <a:xfrm>
              <a:off x="2713494" y="2138654"/>
              <a:ext cx="9525" cy="603250"/>
            </a:xfrm>
            <a:custGeom>
              <a:avLst/>
              <a:gdLst/>
              <a:ahLst/>
              <a:cxnLst/>
              <a:rect l="l" t="t" r="r" b="b"/>
              <a:pathLst>
                <a:path w="9525" h="603250">
                  <a:moveTo>
                    <a:pt x="9004" y="598512"/>
                  </a:moveTo>
                  <a:lnTo>
                    <a:pt x="7683" y="595325"/>
                  </a:lnTo>
                  <a:lnTo>
                    <a:pt x="4495" y="594004"/>
                  </a:lnTo>
                  <a:lnTo>
                    <a:pt x="1320" y="595325"/>
                  </a:lnTo>
                  <a:lnTo>
                    <a:pt x="0" y="598512"/>
                  </a:lnTo>
                  <a:lnTo>
                    <a:pt x="1320" y="601687"/>
                  </a:lnTo>
                  <a:lnTo>
                    <a:pt x="4495" y="603008"/>
                  </a:lnTo>
                  <a:lnTo>
                    <a:pt x="7683" y="601687"/>
                  </a:lnTo>
                  <a:lnTo>
                    <a:pt x="9004" y="598512"/>
                  </a:lnTo>
                  <a:close/>
                </a:path>
                <a:path w="9525" h="60325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05" name="object 105" descr=""/>
            <p:cNvSpPr/>
            <p:nvPr/>
          </p:nvSpPr>
          <p:spPr>
            <a:xfrm>
              <a:off x="5777999" y="2152153"/>
              <a:ext cx="0" cy="567055"/>
            </a:xfrm>
            <a:custGeom>
              <a:avLst/>
              <a:gdLst/>
              <a:ahLst/>
              <a:cxnLst/>
              <a:rect l="l" t="t" r="r" b="b"/>
              <a:pathLst>
                <a:path w="0" h="567055">
                  <a:moveTo>
                    <a:pt x="0" y="567004"/>
                  </a:moveTo>
                  <a:lnTo>
                    <a:pt x="0" y="0"/>
                  </a:lnTo>
                </a:path>
              </a:pathLst>
            </a:custGeom>
            <a:ln w="9004">
              <a:solidFill>
                <a:srgbClr val="BCBEC0"/>
              </a:solidFill>
              <a:prstDash val="dot"/>
            </a:ln>
          </p:spPr>
          <p:txBody>
            <a:bodyPr wrap="square" lIns="0" tIns="0" rIns="0" bIns="0" rtlCol="0"/>
            <a:lstStyle/>
            <a:p/>
          </p:txBody>
        </p:sp>
        <p:sp>
          <p:nvSpPr>
            <p:cNvPr id="106" name="object 106" descr=""/>
            <p:cNvSpPr/>
            <p:nvPr/>
          </p:nvSpPr>
          <p:spPr>
            <a:xfrm>
              <a:off x="5773496" y="2138654"/>
              <a:ext cx="9525" cy="603250"/>
            </a:xfrm>
            <a:custGeom>
              <a:avLst/>
              <a:gdLst/>
              <a:ahLst/>
              <a:cxnLst/>
              <a:rect l="l" t="t" r="r" b="b"/>
              <a:pathLst>
                <a:path w="9525" h="603250">
                  <a:moveTo>
                    <a:pt x="9004" y="598512"/>
                  </a:moveTo>
                  <a:lnTo>
                    <a:pt x="7683" y="595325"/>
                  </a:lnTo>
                  <a:lnTo>
                    <a:pt x="4495" y="594004"/>
                  </a:lnTo>
                  <a:lnTo>
                    <a:pt x="1308" y="595325"/>
                  </a:lnTo>
                  <a:lnTo>
                    <a:pt x="0" y="598512"/>
                  </a:lnTo>
                  <a:lnTo>
                    <a:pt x="1308" y="601687"/>
                  </a:lnTo>
                  <a:lnTo>
                    <a:pt x="4495" y="603008"/>
                  </a:lnTo>
                  <a:lnTo>
                    <a:pt x="7683" y="601687"/>
                  </a:lnTo>
                  <a:lnTo>
                    <a:pt x="9004" y="598512"/>
                  </a:lnTo>
                  <a:close/>
                </a:path>
                <a:path w="9525" h="603250">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07" name="object 107" descr=""/>
            <p:cNvSpPr/>
            <p:nvPr/>
          </p:nvSpPr>
          <p:spPr>
            <a:xfrm>
              <a:off x="1349999" y="2746156"/>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08" name="object 108" descr=""/>
            <p:cNvSpPr/>
            <p:nvPr/>
          </p:nvSpPr>
          <p:spPr>
            <a:xfrm>
              <a:off x="1345488" y="2732658"/>
              <a:ext cx="9525" cy="225425"/>
            </a:xfrm>
            <a:custGeom>
              <a:avLst/>
              <a:gdLst/>
              <a:ahLst/>
              <a:cxnLst/>
              <a:rect l="l" t="t" r="r" b="b"/>
              <a:pathLst>
                <a:path w="9525" h="225425">
                  <a:moveTo>
                    <a:pt x="9004" y="220510"/>
                  </a:moveTo>
                  <a:lnTo>
                    <a:pt x="7683" y="217322"/>
                  </a:lnTo>
                  <a:lnTo>
                    <a:pt x="4508" y="216001"/>
                  </a:lnTo>
                  <a:lnTo>
                    <a:pt x="1320" y="217322"/>
                  </a:lnTo>
                  <a:lnTo>
                    <a:pt x="0" y="220510"/>
                  </a:lnTo>
                  <a:lnTo>
                    <a:pt x="1320" y="223685"/>
                  </a:lnTo>
                  <a:lnTo>
                    <a:pt x="4508" y="225005"/>
                  </a:lnTo>
                  <a:lnTo>
                    <a:pt x="7683" y="223685"/>
                  </a:lnTo>
                  <a:lnTo>
                    <a:pt x="9004" y="220510"/>
                  </a:lnTo>
                  <a:close/>
                </a:path>
                <a:path w="9525" h="225425">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09" name="object 109" descr=""/>
            <p:cNvSpPr/>
            <p:nvPr/>
          </p:nvSpPr>
          <p:spPr>
            <a:xfrm>
              <a:off x="2717999" y="2746156"/>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10" name="object 110" descr=""/>
            <p:cNvSpPr/>
            <p:nvPr/>
          </p:nvSpPr>
          <p:spPr>
            <a:xfrm>
              <a:off x="2713494" y="2732658"/>
              <a:ext cx="9525" cy="225425"/>
            </a:xfrm>
            <a:custGeom>
              <a:avLst/>
              <a:gdLst/>
              <a:ahLst/>
              <a:cxnLst/>
              <a:rect l="l" t="t" r="r" b="b"/>
              <a:pathLst>
                <a:path w="9525" h="225425">
                  <a:moveTo>
                    <a:pt x="9004" y="220510"/>
                  </a:moveTo>
                  <a:lnTo>
                    <a:pt x="7683" y="217322"/>
                  </a:lnTo>
                  <a:lnTo>
                    <a:pt x="4495" y="216001"/>
                  </a:lnTo>
                  <a:lnTo>
                    <a:pt x="1320" y="217322"/>
                  </a:lnTo>
                  <a:lnTo>
                    <a:pt x="0" y="220510"/>
                  </a:lnTo>
                  <a:lnTo>
                    <a:pt x="1320" y="223685"/>
                  </a:lnTo>
                  <a:lnTo>
                    <a:pt x="4495" y="225005"/>
                  </a:lnTo>
                  <a:lnTo>
                    <a:pt x="7683" y="223685"/>
                  </a:lnTo>
                  <a:lnTo>
                    <a:pt x="9004" y="220510"/>
                  </a:lnTo>
                  <a:close/>
                </a:path>
                <a:path w="9525" h="22542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11" name="object 111" descr=""/>
            <p:cNvSpPr/>
            <p:nvPr/>
          </p:nvSpPr>
          <p:spPr>
            <a:xfrm>
              <a:off x="5777999" y="2746156"/>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12" name="object 112" descr=""/>
            <p:cNvSpPr/>
            <p:nvPr/>
          </p:nvSpPr>
          <p:spPr>
            <a:xfrm>
              <a:off x="5773496" y="2732658"/>
              <a:ext cx="9525" cy="225425"/>
            </a:xfrm>
            <a:custGeom>
              <a:avLst/>
              <a:gdLst/>
              <a:ahLst/>
              <a:cxnLst/>
              <a:rect l="l" t="t" r="r" b="b"/>
              <a:pathLst>
                <a:path w="9525" h="225425">
                  <a:moveTo>
                    <a:pt x="9004" y="220510"/>
                  </a:moveTo>
                  <a:lnTo>
                    <a:pt x="7683" y="217322"/>
                  </a:lnTo>
                  <a:lnTo>
                    <a:pt x="4495" y="216001"/>
                  </a:lnTo>
                  <a:lnTo>
                    <a:pt x="1308" y="217322"/>
                  </a:lnTo>
                  <a:lnTo>
                    <a:pt x="0" y="220510"/>
                  </a:lnTo>
                  <a:lnTo>
                    <a:pt x="1308" y="223685"/>
                  </a:lnTo>
                  <a:lnTo>
                    <a:pt x="4495" y="225005"/>
                  </a:lnTo>
                  <a:lnTo>
                    <a:pt x="7683" y="223685"/>
                  </a:lnTo>
                  <a:lnTo>
                    <a:pt x="9004" y="220510"/>
                  </a:lnTo>
                  <a:close/>
                </a:path>
                <a:path w="9525" h="225425">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13" name="object 113" descr=""/>
            <p:cNvSpPr/>
            <p:nvPr/>
          </p:nvSpPr>
          <p:spPr>
            <a:xfrm>
              <a:off x="1349999" y="2962157"/>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14" name="object 114" descr=""/>
            <p:cNvSpPr/>
            <p:nvPr/>
          </p:nvSpPr>
          <p:spPr>
            <a:xfrm>
              <a:off x="1345488" y="2948660"/>
              <a:ext cx="9525" cy="225425"/>
            </a:xfrm>
            <a:custGeom>
              <a:avLst/>
              <a:gdLst/>
              <a:ahLst/>
              <a:cxnLst/>
              <a:rect l="l" t="t" r="r" b="b"/>
              <a:pathLst>
                <a:path w="9525" h="225425">
                  <a:moveTo>
                    <a:pt x="9004" y="220497"/>
                  </a:moveTo>
                  <a:lnTo>
                    <a:pt x="7683" y="217322"/>
                  </a:lnTo>
                  <a:lnTo>
                    <a:pt x="4508" y="216001"/>
                  </a:lnTo>
                  <a:lnTo>
                    <a:pt x="1320" y="217322"/>
                  </a:lnTo>
                  <a:lnTo>
                    <a:pt x="0" y="220497"/>
                  </a:lnTo>
                  <a:lnTo>
                    <a:pt x="1320" y="223685"/>
                  </a:lnTo>
                  <a:lnTo>
                    <a:pt x="4508" y="225005"/>
                  </a:lnTo>
                  <a:lnTo>
                    <a:pt x="7683" y="223685"/>
                  </a:lnTo>
                  <a:lnTo>
                    <a:pt x="9004" y="220497"/>
                  </a:lnTo>
                  <a:close/>
                </a:path>
                <a:path w="9525" h="22542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15" name="object 115" descr=""/>
            <p:cNvSpPr/>
            <p:nvPr/>
          </p:nvSpPr>
          <p:spPr>
            <a:xfrm>
              <a:off x="2717999" y="2962157"/>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16" name="object 116" descr=""/>
            <p:cNvSpPr/>
            <p:nvPr/>
          </p:nvSpPr>
          <p:spPr>
            <a:xfrm>
              <a:off x="2713494" y="2948660"/>
              <a:ext cx="9525" cy="225425"/>
            </a:xfrm>
            <a:custGeom>
              <a:avLst/>
              <a:gdLst/>
              <a:ahLst/>
              <a:cxnLst/>
              <a:rect l="l" t="t" r="r" b="b"/>
              <a:pathLst>
                <a:path w="9525" h="225425">
                  <a:moveTo>
                    <a:pt x="9004" y="220497"/>
                  </a:moveTo>
                  <a:lnTo>
                    <a:pt x="7683" y="217322"/>
                  </a:lnTo>
                  <a:lnTo>
                    <a:pt x="4495" y="216001"/>
                  </a:lnTo>
                  <a:lnTo>
                    <a:pt x="1320" y="217322"/>
                  </a:lnTo>
                  <a:lnTo>
                    <a:pt x="0" y="220497"/>
                  </a:lnTo>
                  <a:lnTo>
                    <a:pt x="1320" y="223685"/>
                  </a:lnTo>
                  <a:lnTo>
                    <a:pt x="4495" y="225005"/>
                  </a:lnTo>
                  <a:lnTo>
                    <a:pt x="7683" y="223685"/>
                  </a:lnTo>
                  <a:lnTo>
                    <a:pt x="9004" y="220497"/>
                  </a:lnTo>
                  <a:close/>
                </a:path>
                <a:path w="9525" h="22542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7" name="object 117" descr=""/>
            <p:cNvSpPr/>
            <p:nvPr/>
          </p:nvSpPr>
          <p:spPr>
            <a:xfrm>
              <a:off x="5777999" y="2962157"/>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18" name="object 118" descr=""/>
            <p:cNvSpPr/>
            <p:nvPr/>
          </p:nvSpPr>
          <p:spPr>
            <a:xfrm>
              <a:off x="5773496" y="2948660"/>
              <a:ext cx="9525" cy="225425"/>
            </a:xfrm>
            <a:custGeom>
              <a:avLst/>
              <a:gdLst/>
              <a:ahLst/>
              <a:cxnLst/>
              <a:rect l="l" t="t" r="r" b="b"/>
              <a:pathLst>
                <a:path w="9525" h="225425">
                  <a:moveTo>
                    <a:pt x="9004" y="220497"/>
                  </a:moveTo>
                  <a:lnTo>
                    <a:pt x="7683" y="217322"/>
                  </a:lnTo>
                  <a:lnTo>
                    <a:pt x="4495" y="216001"/>
                  </a:lnTo>
                  <a:lnTo>
                    <a:pt x="1308" y="217322"/>
                  </a:lnTo>
                  <a:lnTo>
                    <a:pt x="0" y="220497"/>
                  </a:lnTo>
                  <a:lnTo>
                    <a:pt x="1308" y="223685"/>
                  </a:lnTo>
                  <a:lnTo>
                    <a:pt x="4495" y="225005"/>
                  </a:lnTo>
                  <a:lnTo>
                    <a:pt x="7683" y="223685"/>
                  </a:lnTo>
                  <a:lnTo>
                    <a:pt x="9004" y="220497"/>
                  </a:lnTo>
                  <a:close/>
                </a:path>
                <a:path w="9525" h="225425">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9" name="object 119" descr=""/>
            <p:cNvSpPr/>
            <p:nvPr/>
          </p:nvSpPr>
          <p:spPr>
            <a:xfrm>
              <a:off x="1349999" y="3178156"/>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20" name="object 120" descr=""/>
            <p:cNvSpPr/>
            <p:nvPr/>
          </p:nvSpPr>
          <p:spPr>
            <a:xfrm>
              <a:off x="1345488" y="3164662"/>
              <a:ext cx="9525" cy="225425"/>
            </a:xfrm>
            <a:custGeom>
              <a:avLst/>
              <a:gdLst/>
              <a:ahLst/>
              <a:cxnLst/>
              <a:rect l="l" t="t" r="r" b="b"/>
              <a:pathLst>
                <a:path w="9525" h="225425">
                  <a:moveTo>
                    <a:pt x="9004" y="220497"/>
                  </a:moveTo>
                  <a:lnTo>
                    <a:pt x="7683" y="217322"/>
                  </a:lnTo>
                  <a:lnTo>
                    <a:pt x="4508" y="216001"/>
                  </a:lnTo>
                  <a:lnTo>
                    <a:pt x="1320" y="217322"/>
                  </a:lnTo>
                  <a:lnTo>
                    <a:pt x="0" y="220497"/>
                  </a:lnTo>
                  <a:lnTo>
                    <a:pt x="1320" y="223685"/>
                  </a:lnTo>
                  <a:lnTo>
                    <a:pt x="4508" y="225005"/>
                  </a:lnTo>
                  <a:lnTo>
                    <a:pt x="7683" y="223685"/>
                  </a:lnTo>
                  <a:lnTo>
                    <a:pt x="9004" y="220497"/>
                  </a:lnTo>
                  <a:close/>
                </a:path>
                <a:path w="9525" h="22542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21" name="object 121" descr=""/>
            <p:cNvSpPr/>
            <p:nvPr/>
          </p:nvSpPr>
          <p:spPr>
            <a:xfrm>
              <a:off x="2717999" y="3178156"/>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22" name="object 122" descr=""/>
            <p:cNvSpPr/>
            <p:nvPr/>
          </p:nvSpPr>
          <p:spPr>
            <a:xfrm>
              <a:off x="2713494" y="3164662"/>
              <a:ext cx="9525" cy="225425"/>
            </a:xfrm>
            <a:custGeom>
              <a:avLst/>
              <a:gdLst/>
              <a:ahLst/>
              <a:cxnLst/>
              <a:rect l="l" t="t" r="r" b="b"/>
              <a:pathLst>
                <a:path w="9525" h="225425">
                  <a:moveTo>
                    <a:pt x="9004" y="220497"/>
                  </a:moveTo>
                  <a:lnTo>
                    <a:pt x="7683" y="217322"/>
                  </a:lnTo>
                  <a:lnTo>
                    <a:pt x="4495" y="216001"/>
                  </a:lnTo>
                  <a:lnTo>
                    <a:pt x="1320" y="217322"/>
                  </a:lnTo>
                  <a:lnTo>
                    <a:pt x="0" y="220497"/>
                  </a:lnTo>
                  <a:lnTo>
                    <a:pt x="1320" y="223685"/>
                  </a:lnTo>
                  <a:lnTo>
                    <a:pt x="4495" y="225005"/>
                  </a:lnTo>
                  <a:lnTo>
                    <a:pt x="7683" y="223685"/>
                  </a:lnTo>
                  <a:lnTo>
                    <a:pt x="9004" y="220497"/>
                  </a:lnTo>
                  <a:close/>
                </a:path>
                <a:path w="9525" h="22542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23" name="object 123" descr=""/>
            <p:cNvSpPr/>
            <p:nvPr/>
          </p:nvSpPr>
          <p:spPr>
            <a:xfrm>
              <a:off x="5777999" y="3178156"/>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24" name="object 124" descr=""/>
            <p:cNvSpPr/>
            <p:nvPr/>
          </p:nvSpPr>
          <p:spPr>
            <a:xfrm>
              <a:off x="5773496" y="3164662"/>
              <a:ext cx="9525" cy="225425"/>
            </a:xfrm>
            <a:custGeom>
              <a:avLst/>
              <a:gdLst/>
              <a:ahLst/>
              <a:cxnLst/>
              <a:rect l="l" t="t" r="r" b="b"/>
              <a:pathLst>
                <a:path w="9525" h="225425">
                  <a:moveTo>
                    <a:pt x="9004" y="220497"/>
                  </a:moveTo>
                  <a:lnTo>
                    <a:pt x="7683" y="217322"/>
                  </a:lnTo>
                  <a:lnTo>
                    <a:pt x="4495" y="216001"/>
                  </a:lnTo>
                  <a:lnTo>
                    <a:pt x="1308" y="217322"/>
                  </a:lnTo>
                  <a:lnTo>
                    <a:pt x="0" y="220497"/>
                  </a:lnTo>
                  <a:lnTo>
                    <a:pt x="1308" y="223685"/>
                  </a:lnTo>
                  <a:lnTo>
                    <a:pt x="4495" y="225005"/>
                  </a:lnTo>
                  <a:lnTo>
                    <a:pt x="7683" y="223685"/>
                  </a:lnTo>
                  <a:lnTo>
                    <a:pt x="9004" y="220497"/>
                  </a:lnTo>
                  <a:close/>
                </a:path>
                <a:path w="9525" h="225425">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25" name="object 125" descr=""/>
            <p:cNvSpPr/>
            <p:nvPr/>
          </p:nvSpPr>
          <p:spPr>
            <a:xfrm>
              <a:off x="1349999" y="3394164"/>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26" name="object 126" descr=""/>
            <p:cNvSpPr/>
            <p:nvPr/>
          </p:nvSpPr>
          <p:spPr>
            <a:xfrm>
              <a:off x="1345488" y="3380663"/>
              <a:ext cx="9525" cy="369570"/>
            </a:xfrm>
            <a:custGeom>
              <a:avLst/>
              <a:gdLst/>
              <a:ahLst/>
              <a:cxnLst/>
              <a:rect l="l" t="t" r="r" b="b"/>
              <a:pathLst>
                <a:path w="9525" h="369570">
                  <a:moveTo>
                    <a:pt x="9004" y="364502"/>
                  </a:moveTo>
                  <a:lnTo>
                    <a:pt x="7683" y="361315"/>
                  </a:lnTo>
                  <a:lnTo>
                    <a:pt x="4508" y="359994"/>
                  </a:lnTo>
                  <a:lnTo>
                    <a:pt x="1320" y="361315"/>
                  </a:lnTo>
                  <a:lnTo>
                    <a:pt x="0" y="364502"/>
                  </a:lnTo>
                  <a:lnTo>
                    <a:pt x="1320" y="367677"/>
                  </a:lnTo>
                  <a:lnTo>
                    <a:pt x="4508" y="368998"/>
                  </a:lnTo>
                  <a:lnTo>
                    <a:pt x="7683" y="367677"/>
                  </a:lnTo>
                  <a:lnTo>
                    <a:pt x="9004" y="364502"/>
                  </a:lnTo>
                  <a:close/>
                </a:path>
                <a:path w="9525" h="36957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27" name="object 127" descr=""/>
            <p:cNvSpPr/>
            <p:nvPr/>
          </p:nvSpPr>
          <p:spPr>
            <a:xfrm>
              <a:off x="2717999" y="3394164"/>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28" name="object 128" descr=""/>
            <p:cNvSpPr/>
            <p:nvPr/>
          </p:nvSpPr>
          <p:spPr>
            <a:xfrm>
              <a:off x="2713494" y="3380663"/>
              <a:ext cx="9525" cy="369570"/>
            </a:xfrm>
            <a:custGeom>
              <a:avLst/>
              <a:gdLst/>
              <a:ahLst/>
              <a:cxnLst/>
              <a:rect l="l" t="t" r="r" b="b"/>
              <a:pathLst>
                <a:path w="9525" h="369570">
                  <a:moveTo>
                    <a:pt x="9004" y="364502"/>
                  </a:moveTo>
                  <a:lnTo>
                    <a:pt x="7683" y="361315"/>
                  </a:lnTo>
                  <a:lnTo>
                    <a:pt x="4495" y="359994"/>
                  </a:lnTo>
                  <a:lnTo>
                    <a:pt x="1320" y="361315"/>
                  </a:lnTo>
                  <a:lnTo>
                    <a:pt x="0" y="364502"/>
                  </a:lnTo>
                  <a:lnTo>
                    <a:pt x="1320" y="367677"/>
                  </a:lnTo>
                  <a:lnTo>
                    <a:pt x="4495" y="368998"/>
                  </a:lnTo>
                  <a:lnTo>
                    <a:pt x="7683" y="367677"/>
                  </a:lnTo>
                  <a:lnTo>
                    <a:pt x="9004" y="364502"/>
                  </a:lnTo>
                  <a:close/>
                </a:path>
                <a:path w="9525" h="36957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29" name="object 129" descr=""/>
            <p:cNvSpPr/>
            <p:nvPr/>
          </p:nvSpPr>
          <p:spPr>
            <a:xfrm>
              <a:off x="5777999" y="3394164"/>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30" name="object 130" descr=""/>
            <p:cNvSpPr/>
            <p:nvPr/>
          </p:nvSpPr>
          <p:spPr>
            <a:xfrm>
              <a:off x="5773496" y="3380663"/>
              <a:ext cx="9525" cy="369570"/>
            </a:xfrm>
            <a:custGeom>
              <a:avLst/>
              <a:gdLst/>
              <a:ahLst/>
              <a:cxnLst/>
              <a:rect l="l" t="t" r="r" b="b"/>
              <a:pathLst>
                <a:path w="9525" h="369570">
                  <a:moveTo>
                    <a:pt x="9004" y="364502"/>
                  </a:moveTo>
                  <a:lnTo>
                    <a:pt x="7683" y="361315"/>
                  </a:lnTo>
                  <a:lnTo>
                    <a:pt x="4495" y="359994"/>
                  </a:lnTo>
                  <a:lnTo>
                    <a:pt x="1308" y="361315"/>
                  </a:lnTo>
                  <a:lnTo>
                    <a:pt x="0" y="364502"/>
                  </a:lnTo>
                  <a:lnTo>
                    <a:pt x="1308" y="367677"/>
                  </a:lnTo>
                  <a:lnTo>
                    <a:pt x="4495" y="368998"/>
                  </a:lnTo>
                  <a:lnTo>
                    <a:pt x="7683" y="367677"/>
                  </a:lnTo>
                  <a:lnTo>
                    <a:pt x="9004" y="364502"/>
                  </a:lnTo>
                  <a:close/>
                </a:path>
                <a:path w="9525" h="369570">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31" name="object 131" descr=""/>
            <p:cNvSpPr/>
            <p:nvPr/>
          </p:nvSpPr>
          <p:spPr>
            <a:xfrm>
              <a:off x="1349999" y="3754158"/>
              <a:ext cx="0" cy="477520"/>
            </a:xfrm>
            <a:custGeom>
              <a:avLst/>
              <a:gdLst/>
              <a:ahLst/>
              <a:cxnLst/>
              <a:rect l="l" t="t" r="r" b="b"/>
              <a:pathLst>
                <a:path w="0" h="477520">
                  <a:moveTo>
                    <a:pt x="0" y="476999"/>
                  </a:moveTo>
                  <a:lnTo>
                    <a:pt x="0" y="0"/>
                  </a:lnTo>
                </a:path>
              </a:pathLst>
            </a:custGeom>
            <a:ln w="9004">
              <a:solidFill>
                <a:srgbClr val="BCBEC0"/>
              </a:solidFill>
              <a:prstDash val="dot"/>
            </a:ln>
          </p:spPr>
          <p:txBody>
            <a:bodyPr wrap="square" lIns="0" tIns="0" rIns="0" bIns="0" rtlCol="0"/>
            <a:lstStyle/>
            <a:p/>
          </p:txBody>
        </p:sp>
        <p:sp>
          <p:nvSpPr>
            <p:cNvPr id="132" name="object 132" descr=""/>
            <p:cNvSpPr/>
            <p:nvPr/>
          </p:nvSpPr>
          <p:spPr>
            <a:xfrm>
              <a:off x="1345488" y="3740658"/>
              <a:ext cx="9525" cy="513080"/>
            </a:xfrm>
            <a:custGeom>
              <a:avLst/>
              <a:gdLst/>
              <a:ahLst/>
              <a:cxnLst/>
              <a:rect l="l" t="t" r="r" b="b"/>
              <a:pathLst>
                <a:path w="9525" h="513079">
                  <a:moveTo>
                    <a:pt x="9004" y="508508"/>
                  </a:moveTo>
                  <a:lnTo>
                    <a:pt x="7683" y="505320"/>
                  </a:lnTo>
                  <a:lnTo>
                    <a:pt x="4508" y="503999"/>
                  </a:lnTo>
                  <a:lnTo>
                    <a:pt x="1320" y="505320"/>
                  </a:lnTo>
                  <a:lnTo>
                    <a:pt x="0" y="508508"/>
                  </a:lnTo>
                  <a:lnTo>
                    <a:pt x="1320" y="511695"/>
                  </a:lnTo>
                  <a:lnTo>
                    <a:pt x="4508" y="513003"/>
                  </a:lnTo>
                  <a:lnTo>
                    <a:pt x="7683" y="511695"/>
                  </a:lnTo>
                  <a:lnTo>
                    <a:pt x="9004" y="508508"/>
                  </a:lnTo>
                  <a:close/>
                </a:path>
                <a:path w="9525" h="513079">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33" name="object 133" descr=""/>
            <p:cNvSpPr/>
            <p:nvPr/>
          </p:nvSpPr>
          <p:spPr>
            <a:xfrm>
              <a:off x="2717999" y="3754158"/>
              <a:ext cx="0" cy="477520"/>
            </a:xfrm>
            <a:custGeom>
              <a:avLst/>
              <a:gdLst/>
              <a:ahLst/>
              <a:cxnLst/>
              <a:rect l="l" t="t" r="r" b="b"/>
              <a:pathLst>
                <a:path w="0" h="477520">
                  <a:moveTo>
                    <a:pt x="0" y="476999"/>
                  </a:moveTo>
                  <a:lnTo>
                    <a:pt x="0" y="0"/>
                  </a:lnTo>
                </a:path>
              </a:pathLst>
            </a:custGeom>
            <a:ln w="9004">
              <a:solidFill>
                <a:srgbClr val="BCBEC0"/>
              </a:solidFill>
              <a:prstDash val="dot"/>
            </a:ln>
          </p:spPr>
          <p:txBody>
            <a:bodyPr wrap="square" lIns="0" tIns="0" rIns="0" bIns="0" rtlCol="0"/>
            <a:lstStyle/>
            <a:p/>
          </p:txBody>
        </p:sp>
        <p:sp>
          <p:nvSpPr>
            <p:cNvPr id="134" name="object 134" descr=""/>
            <p:cNvSpPr/>
            <p:nvPr/>
          </p:nvSpPr>
          <p:spPr>
            <a:xfrm>
              <a:off x="2713494" y="3740658"/>
              <a:ext cx="9525" cy="513080"/>
            </a:xfrm>
            <a:custGeom>
              <a:avLst/>
              <a:gdLst/>
              <a:ahLst/>
              <a:cxnLst/>
              <a:rect l="l" t="t" r="r" b="b"/>
              <a:pathLst>
                <a:path w="9525" h="513079">
                  <a:moveTo>
                    <a:pt x="9004" y="508508"/>
                  </a:moveTo>
                  <a:lnTo>
                    <a:pt x="7683" y="505320"/>
                  </a:lnTo>
                  <a:lnTo>
                    <a:pt x="4495" y="503999"/>
                  </a:lnTo>
                  <a:lnTo>
                    <a:pt x="1320" y="505320"/>
                  </a:lnTo>
                  <a:lnTo>
                    <a:pt x="0" y="508508"/>
                  </a:lnTo>
                  <a:lnTo>
                    <a:pt x="1320" y="511695"/>
                  </a:lnTo>
                  <a:lnTo>
                    <a:pt x="4495" y="513003"/>
                  </a:lnTo>
                  <a:lnTo>
                    <a:pt x="7683" y="511695"/>
                  </a:lnTo>
                  <a:lnTo>
                    <a:pt x="9004" y="508508"/>
                  </a:lnTo>
                  <a:close/>
                </a:path>
                <a:path w="9525" h="51307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35" name="object 135" descr=""/>
            <p:cNvSpPr/>
            <p:nvPr/>
          </p:nvSpPr>
          <p:spPr>
            <a:xfrm>
              <a:off x="5777999" y="3754158"/>
              <a:ext cx="0" cy="477520"/>
            </a:xfrm>
            <a:custGeom>
              <a:avLst/>
              <a:gdLst/>
              <a:ahLst/>
              <a:cxnLst/>
              <a:rect l="l" t="t" r="r" b="b"/>
              <a:pathLst>
                <a:path w="0" h="477520">
                  <a:moveTo>
                    <a:pt x="0" y="476999"/>
                  </a:moveTo>
                  <a:lnTo>
                    <a:pt x="0" y="0"/>
                  </a:lnTo>
                </a:path>
              </a:pathLst>
            </a:custGeom>
            <a:ln w="9004">
              <a:solidFill>
                <a:srgbClr val="BCBEC0"/>
              </a:solidFill>
              <a:prstDash val="dot"/>
            </a:ln>
          </p:spPr>
          <p:txBody>
            <a:bodyPr wrap="square" lIns="0" tIns="0" rIns="0" bIns="0" rtlCol="0"/>
            <a:lstStyle/>
            <a:p/>
          </p:txBody>
        </p:sp>
        <p:sp>
          <p:nvSpPr>
            <p:cNvPr id="136" name="object 136" descr=""/>
            <p:cNvSpPr/>
            <p:nvPr/>
          </p:nvSpPr>
          <p:spPr>
            <a:xfrm>
              <a:off x="5773496" y="3740658"/>
              <a:ext cx="9525" cy="513080"/>
            </a:xfrm>
            <a:custGeom>
              <a:avLst/>
              <a:gdLst/>
              <a:ahLst/>
              <a:cxnLst/>
              <a:rect l="l" t="t" r="r" b="b"/>
              <a:pathLst>
                <a:path w="9525" h="513079">
                  <a:moveTo>
                    <a:pt x="9004" y="508508"/>
                  </a:moveTo>
                  <a:lnTo>
                    <a:pt x="7683" y="505320"/>
                  </a:lnTo>
                  <a:lnTo>
                    <a:pt x="4495" y="503999"/>
                  </a:lnTo>
                  <a:lnTo>
                    <a:pt x="1308" y="505320"/>
                  </a:lnTo>
                  <a:lnTo>
                    <a:pt x="0" y="508508"/>
                  </a:lnTo>
                  <a:lnTo>
                    <a:pt x="1308" y="511695"/>
                  </a:lnTo>
                  <a:lnTo>
                    <a:pt x="4495" y="513003"/>
                  </a:lnTo>
                  <a:lnTo>
                    <a:pt x="7683" y="511695"/>
                  </a:lnTo>
                  <a:lnTo>
                    <a:pt x="9004" y="508508"/>
                  </a:lnTo>
                  <a:close/>
                </a:path>
                <a:path w="9525" h="513079">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37" name="object 137" descr=""/>
            <p:cNvSpPr/>
            <p:nvPr/>
          </p:nvSpPr>
          <p:spPr>
            <a:xfrm>
              <a:off x="1349999" y="4258273"/>
              <a:ext cx="0" cy="683895"/>
            </a:xfrm>
            <a:custGeom>
              <a:avLst/>
              <a:gdLst/>
              <a:ahLst/>
              <a:cxnLst/>
              <a:rect l="l" t="t" r="r" b="b"/>
              <a:pathLst>
                <a:path w="0" h="683895">
                  <a:moveTo>
                    <a:pt x="0" y="683653"/>
                  </a:moveTo>
                  <a:lnTo>
                    <a:pt x="0" y="0"/>
                  </a:lnTo>
                </a:path>
              </a:pathLst>
            </a:custGeom>
            <a:ln w="9004">
              <a:solidFill>
                <a:srgbClr val="BCBEC0"/>
              </a:solidFill>
              <a:prstDash val="dot"/>
            </a:ln>
          </p:spPr>
          <p:txBody>
            <a:bodyPr wrap="square" lIns="0" tIns="0" rIns="0" bIns="0" rtlCol="0"/>
            <a:lstStyle/>
            <a:p/>
          </p:txBody>
        </p:sp>
        <p:sp>
          <p:nvSpPr>
            <p:cNvPr id="138" name="object 138" descr=""/>
            <p:cNvSpPr/>
            <p:nvPr/>
          </p:nvSpPr>
          <p:spPr>
            <a:xfrm>
              <a:off x="1345488" y="4244670"/>
              <a:ext cx="9525" cy="720090"/>
            </a:xfrm>
            <a:custGeom>
              <a:avLst/>
              <a:gdLst/>
              <a:ahLst/>
              <a:cxnLst/>
              <a:rect l="l" t="t" r="r" b="b"/>
              <a:pathLst>
                <a:path w="9525" h="720089">
                  <a:moveTo>
                    <a:pt x="9004" y="715492"/>
                  </a:moveTo>
                  <a:lnTo>
                    <a:pt x="7683" y="712304"/>
                  </a:lnTo>
                  <a:lnTo>
                    <a:pt x="4508" y="710996"/>
                  </a:lnTo>
                  <a:lnTo>
                    <a:pt x="1320" y="712304"/>
                  </a:lnTo>
                  <a:lnTo>
                    <a:pt x="0" y="715492"/>
                  </a:lnTo>
                  <a:lnTo>
                    <a:pt x="1320" y="718680"/>
                  </a:lnTo>
                  <a:lnTo>
                    <a:pt x="4508" y="720001"/>
                  </a:lnTo>
                  <a:lnTo>
                    <a:pt x="7683" y="718680"/>
                  </a:lnTo>
                  <a:lnTo>
                    <a:pt x="9004" y="715492"/>
                  </a:lnTo>
                  <a:close/>
                </a:path>
                <a:path w="9525" h="720089">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39" name="object 139" descr=""/>
            <p:cNvSpPr/>
            <p:nvPr/>
          </p:nvSpPr>
          <p:spPr>
            <a:xfrm>
              <a:off x="2717999" y="4258273"/>
              <a:ext cx="0" cy="683895"/>
            </a:xfrm>
            <a:custGeom>
              <a:avLst/>
              <a:gdLst/>
              <a:ahLst/>
              <a:cxnLst/>
              <a:rect l="l" t="t" r="r" b="b"/>
              <a:pathLst>
                <a:path w="0" h="683895">
                  <a:moveTo>
                    <a:pt x="0" y="683653"/>
                  </a:moveTo>
                  <a:lnTo>
                    <a:pt x="0" y="0"/>
                  </a:lnTo>
                </a:path>
              </a:pathLst>
            </a:custGeom>
            <a:ln w="9004">
              <a:solidFill>
                <a:srgbClr val="BCBEC0"/>
              </a:solidFill>
              <a:prstDash val="dot"/>
            </a:ln>
          </p:spPr>
          <p:txBody>
            <a:bodyPr wrap="square" lIns="0" tIns="0" rIns="0" bIns="0" rtlCol="0"/>
            <a:lstStyle/>
            <a:p/>
          </p:txBody>
        </p:sp>
        <p:sp>
          <p:nvSpPr>
            <p:cNvPr id="140" name="object 140" descr=""/>
            <p:cNvSpPr/>
            <p:nvPr/>
          </p:nvSpPr>
          <p:spPr>
            <a:xfrm>
              <a:off x="2713494" y="4244670"/>
              <a:ext cx="9525" cy="720090"/>
            </a:xfrm>
            <a:custGeom>
              <a:avLst/>
              <a:gdLst/>
              <a:ahLst/>
              <a:cxnLst/>
              <a:rect l="l" t="t" r="r" b="b"/>
              <a:pathLst>
                <a:path w="9525" h="720089">
                  <a:moveTo>
                    <a:pt x="9004" y="715492"/>
                  </a:moveTo>
                  <a:lnTo>
                    <a:pt x="7683" y="712304"/>
                  </a:lnTo>
                  <a:lnTo>
                    <a:pt x="4495" y="710996"/>
                  </a:lnTo>
                  <a:lnTo>
                    <a:pt x="1320" y="712304"/>
                  </a:lnTo>
                  <a:lnTo>
                    <a:pt x="0" y="715492"/>
                  </a:lnTo>
                  <a:lnTo>
                    <a:pt x="1320" y="718680"/>
                  </a:lnTo>
                  <a:lnTo>
                    <a:pt x="4495" y="720001"/>
                  </a:lnTo>
                  <a:lnTo>
                    <a:pt x="7683" y="718680"/>
                  </a:lnTo>
                  <a:lnTo>
                    <a:pt x="9004" y="715492"/>
                  </a:lnTo>
                  <a:close/>
                </a:path>
                <a:path w="9525" h="720089">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41" name="object 141" descr=""/>
            <p:cNvSpPr/>
            <p:nvPr/>
          </p:nvSpPr>
          <p:spPr>
            <a:xfrm>
              <a:off x="5777999" y="4258273"/>
              <a:ext cx="0" cy="683895"/>
            </a:xfrm>
            <a:custGeom>
              <a:avLst/>
              <a:gdLst/>
              <a:ahLst/>
              <a:cxnLst/>
              <a:rect l="l" t="t" r="r" b="b"/>
              <a:pathLst>
                <a:path w="0" h="683895">
                  <a:moveTo>
                    <a:pt x="0" y="683653"/>
                  </a:moveTo>
                  <a:lnTo>
                    <a:pt x="0" y="0"/>
                  </a:lnTo>
                </a:path>
              </a:pathLst>
            </a:custGeom>
            <a:ln w="9004">
              <a:solidFill>
                <a:srgbClr val="BCBEC0"/>
              </a:solidFill>
              <a:prstDash val="dot"/>
            </a:ln>
          </p:spPr>
          <p:txBody>
            <a:bodyPr wrap="square" lIns="0" tIns="0" rIns="0" bIns="0" rtlCol="0"/>
            <a:lstStyle/>
            <a:p/>
          </p:txBody>
        </p:sp>
        <p:sp>
          <p:nvSpPr>
            <p:cNvPr id="142" name="object 142" descr=""/>
            <p:cNvSpPr/>
            <p:nvPr/>
          </p:nvSpPr>
          <p:spPr>
            <a:xfrm>
              <a:off x="5773496" y="4244670"/>
              <a:ext cx="9525" cy="720090"/>
            </a:xfrm>
            <a:custGeom>
              <a:avLst/>
              <a:gdLst/>
              <a:ahLst/>
              <a:cxnLst/>
              <a:rect l="l" t="t" r="r" b="b"/>
              <a:pathLst>
                <a:path w="9525" h="720089">
                  <a:moveTo>
                    <a:pt x="9004" y="715492"/>
                  </a:moveTo>
                  <a:lnTo>
                    <a:pt x="7683" y="712304"/>
                  </a:lnTo>
                  <a:lnTo>
                    <a:pt x="4495" y="710996"/>
                  </a:lnTo>
                  <a:lnTo>
                    <a:pt x="1308" y="712304"/>
                  </a:lnTo>
                  <a:lnTo>
                    <a:pt x="0" y="715492"/>
                  </a:lnTo>
                  <a:lnTo>
                    <a:pt x="1308" y="718680"/>
                  </a:lnTo>
                  <a:lnTo>
                    <a:pt x="4495" y="720001"/>
                  </a:lnTo>
                  <a:lnTo>
                    <a:pt x="7683" y="718680"/>
                  </a:lnTo>
                  <a:lnTo>
                    <a:pt x="9004" y="715492"/>
                  </a:lnTo>
                  <a:close/>
                </a:path>
                <a:path w="9525" h="720089">
                  <a:moveTo>
                    <a:pt x="9004" y="4495"/>
                  </a:moveTo>
                  <a:lnTo>
                    <a:pt x="7683" y="1308"/>
                  </a:lnTo>
                  <a:lnTo>
                    <a:pt x="4495" y="0"/>
                  </a:lnTo>
                  <a:lnTo>
                    <a:pt x="1308" y="1308"/>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43" name="object 143" descr=""/>
            <p:cNvSpPr/>
            <p:nvPr/>
          </p:nvSpPr>
          <p:spPr>
            <a:xfrm>
              <a:off x="2717999" y="1225152"/>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44" name="object 144" descr=""/>
            <p:cNvSpPr/>
            <p:nvPr/>
          </p:nvSpPr>
          <p:spPr>
            <a:xfrm>
              <a:off x="2713494" y="1211656"/>
              <a:ext cx="9525" cy="207010"/>
            </a:xfrm>
            <a:custGeom>
              <a:avLst/>
              <a:gdLst/>
              <a:ahLst/>
              <a:cxnLst/>
              <a:rect l="l" t="t" r="r" b="b"/>
              <a:pathLst>
                <a:path w="9525" h="207009">
                  <a:moveTo>
                    <a:pt x="9004" y="202501"/>
                  </a:moveTo>
                  <a:lnTo>
                    <a:pt x="7683" y="199326"/>
                  </a:lnTo>
                  <a:lnTo>
                    <a:pt x="4495" y="198005"/>
                  </a:lnTo>
                  <a:lnTo>
                    <a:pt x="1320" y="199326"/>
                  </a:lnTo>
                  <a:lnTo>
                    <a:pt x="0" y="202501"/>
                  </a:lnTo>
                  <a:lnTo>
                    <a:pt x="1320" y="205689"/>
                  </a:lnTo>
                  <a:lnTo>
                    <a:pt x="4495" y="207010"/>
                  </a:lnTo>
                  <a:lnTo>
                    <a:pt x="7683" y="205689"/>
                  </a:lnTo>
                  <a:lnTo>
                    <a:pt x="9004" y="202501"/>
                  </a:lnTo>
                  <a:close/>
                </a:path>
                <a:path w="9525" h="20700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45" name="object 145" descr=""/>
            <p:cNvSpPr/>
            <p:nvPr/>
          </p:nvSpPr>
          <p:spPr>
            <a:xfrm>
              <a:off x="5777999" y="1225152"/>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46" name="object 146" descr=""/>
            <p:cNvSpPr/>
            <p:nvPr/>
          </p:nvSpPr>
          <p:spPr>
            <a:xfrm>
              <a:off x="5773496" y="1211656"/>
              <a:ext cx="9525" cy="207010"/>
            </a:xfrm>
            <a:custGeom>
              <a:avLst/>
              <a:gdLst/>
              <a:ahLst/>
              <a:cxnLst/>
              <a:rect l="l" t="t" r="r" b="b"/>
              <a:pathLst>
                <a:path w="9525" h="207009">
                  <a:moveTo>
                    <a:pt x="9004" y="202501"/>
                  </a:moveTo>
                  <a:lnTo>
                    <a:pt x="7683" y="199326"/>
                  </a:lnTo>
                  <a:lnTo>
                    <a:pt x="4495" y="198005"/>
                  </a:lnTo>
                  <a:lnTo>
                    <a:pt x="1308" y="199326"/>
                  </a:lnTo>
                  <a:lnTo>
                    <a:pt x="0" y="202501"/>
                  </a:lnTo>
                  <a:lnTo>
                    <a:pt x="1308" y="205689"/>
                  </a:lnTo>
                  <a:lnTo>
                    <a:pt x="4495" y="207010"/>
                  </a:lnTo>
                  <a:lnTo>
                    <a:pt x="7683" y="205689"/>
                  </a:lnTo>
                  <a:lnTo>
                    <a:pt x="9004" y="202501"/>
                  </a:lnTo>
                  <a:close/>
                </a:path>
                <a:path w="9525" h="207009">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47" name="object 147" descr=""/>
            <p:cNvSpPr/>
            <p:nvPr/>
          </p:nvSpPr>
          <p:spPr>
            <a:xfrm>
              <a:off x="557999" y="1207158"/>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48" name="object 148" descr=""/>
            <p:cNvSpPr/>
            <p:nvPr/>
          </p:nvSpPr>
          <p:spPr>
            <a:xfrm>
              <a:off x="1349999" y="1207158"/>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49" name="object 149" descr=""/>
            <p:cNvSpPr/>
            <p:nvPr/>
          </p:nvSpPr>
          <p:spPr>
            <a:xfrm>
              <a:off x="2717999" y="1207158"/>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50" name="object 150" descr=""/>
            <p:cNvSpPr/>
            <p:nvPr/>
          </p:nvSpPr>
          <p:spPr>
            <a:xfrm>
              <a:off x="557999" y="1423158"/>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51" name="object 151" descr=""/>
            <p:cNvSpPr/>
            <p:nvPr/>
          </p:nvSpPr>
          <p:spPr>
            <a:xfrm>
              <a:off x="1349999" y="1423158"/>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52" name="object 152" descr=""/>
            <p:cNvSpPr/>
            <p:nvPr/>
          </p:nvSpPr>
          <p:spPr>
            <a:xfrm>
              <a:off x="2717999" y="1423158"/>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53" name="object 153" descr=""/>
            <p:cNvSpPr/>
            <p:nvPr/>
          </p:nvSpPr>
          <p:spPr>
            <a:xfrm>
              <a:off x="5777999" y="1207158"/>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54" name="object 154" descr=""/>
            <p:cNvSpPr/>
            <p:nvPr/>
          </p:nvSpPr>
          <p:spPr>
            <a:xfrm>
              <a:off x="5777999" y="1423158"/>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55" name="object 155" descr=""/>
            <p:cNvSpPr/>
            <p:nvPr/>
          </p:nvSpPr>
          <p:spPr>
            <a:xfrm>
              <a:off x="557999" y="4969158"/>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56" name="object 156" descr=""/>
            <p:cNvSpPr/>
            <p:nvPr/>
          </p:nvSpPr>
          <p:spPr>
            <a:xfrm>
              <a:off x="1349999" y="4969158"/>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57" name="object 157" descr=""/>
            <p:cNvSpPr/>
            <p:nvPr/>
          </p:nvSpPr>
          <p:spPr>
            <a:xfrm>
              <a:off x="2717999" y="4969158"/>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58" name="object 158" descr=""/>
            <p:cNvSpPr/>
            <p:nvPr/>
          </p:nvSpPr>
          <p:spPr>
            <a:xfrm>
              <a:off x="5777999" y="4969158"/>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159" name="object 159" descr=""/>
          <p:cNvSpPr txBox="1"/>
          <p:nvPr/>
        </p:nvSpPr>
        <p:spPr>
          <a:xfrm>
            <a:off x="6246742" y="1227578"/>
            <a:ext cx="48196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SimSun"/>
                <a:cs typeface="SimSun"/>
              </a:rPr>
              <a:t>注意事項</a:t>
            </a:r>
            <a:endParaRPr sz="900">
              <a:latin typeface="SimSun"/>
              <a:cs typeface="SimSun"/>
            </a:endParaRPr>
          </a:p>
        </p:txBody>
      </p:sp>
      <p:sp>
        <p:nvSpPr>
          <p:cNvPr id="160" name="object 160" descr=""/>
          <p:cNvSpPr txBox="1"/>
          <p:nvPr/>
        </p:nvSpPr>
        <p:spPr>
          <a:xfrm>
            <a:off x="815399" y="1583987"/>
            <a:ext cx="1479550" cy="447040"/>
          </a:xfrm>
          <a:prstGeom prst="rect">
            <a:avLst/>
          </a:prstGeom>
        </p:spPr>
        <p:txBody>
          <a:bodyPr wrap="square" lIns="0" tIns="12065" rIns="0" bIns="0" rtlCol="0" vert="horz">
            <a:spAutoFit/>
          </a:bodyPr>
          <a:lstStyle/>
          <a:p>
            <a:pPr marL="12700" marR="5080">
              <a:lnSpc>
                <a:spcPct val="102400"/>
              </a:lnSpc>
              <a:spcBef>
                <a:spcPts val="95"/>
              </a:spcBef>
              <a:tabLst>
                <a:tab pos="667385" algn="l"/>
              </a:tabLst>
            </a:pPr>
            <a:r>
              <a:rPr dirty="0" sz="900">
                <a:solidFill>
                  <a:srgbClr val="231F20"/>
                </a:solidFill>
                <a:latin typeface="華康標楷體"/>
                <a:cs typeface="華康標楷體"/>
              </a:rPr>
              <a:t>向與倒</a:t>
            </a:r>
            <a:r>
              <a:rPr dirty="0" sz="900" spc="-50">
                <a:solidFill>
                  <a:srgbClr val="231F20"/>
                </a:solidFill>
                <a:latin typeface="華康標楷體"/>
                <a:cs typeface="華康標楷體"/>
              </a:rPr>
              <a:t>車</a:t>
            </a:r>
            <a:r>
              <a:rPr dirty="0" sz="900">
                <a:solidFill>
                  <a:srgbClr val="231F20"/>
                </a:solidFill>
                <a:latin typeface="華康標楷體"/>
                <a:cs typeface="華康標楷體"/>
              </a:rPr>
              <a:t>	</a:t>
            </a:r>
            <a:r>
              <a:rPr dirty="0" sz="900" spc="-10">
                <a:solidFill>
                  <a:srgbClr val="231F20"/>
                </a:solidFill>
                <a:latin typeface="華康標楷體"/>
                <a:cs typeface="華康標楷體"/>
              </a:rPr>
              <a:t>倒車方向的關</a:t>
            </a:r>
            <a:r>
              <a:rPr dirty="0" sz="900" spc="-50">
                <a:solidFill>
                  <a:srgbClr val="231F20"/>
                </a:solidFill>
                <a:latin typeface="華康標楷體"/>
                <a:cs typeface="華康標楷體"/>
              </a:rPr>
              <a:t>係</a:t>
            </a:r>
            <a:r>
              <a:rPr dirty="0" sz="900">
                <a:solidFill>
                  <a:srgbClr val="231F20"/>
                </a:solidFill>
                <a:latin typeface="華康標楷體"/>
                <a:cs typeface="華康標楷體"/>
              </a:rPr>
              <a:t>方向的</a:t>
            </a:r>
            <a:r>
              <a:rPr dirty="0" sz="900" spc="-50">
                <a:solidFill>
                  <a:srgbClr val="231F20"/>
                </a:solidFill>
                <a:latin typeface="華康標楷體"/>
                <a:cs typeface="華康標楷體"/>
              </a:rPr>
              <a:t>關</a:t>
            </a:r>
            <a:endParaRPr sz="900">
              <a:latin typeface="華康標楷體"/>
              <a:cs typeface="華康標楷體"/>
            </a:endParaRPr>
          </a:p>
          <a:p>
            <a:pPr marL="12700">
              <a:lnSpc>
                <a:spcPct val="100000"/>
              </a:lnSpc>
              <a:spcBef>
                <a:spcPts val="25"/>
              </a:spcBef>
            </a:pPr>
            <a:r>
              <a:rPr dirty="0" sz="900" spc="20">
                <a:solidFill>
                  <a:srgbClr val="231F20"/>
                </a:solidFill>
                <a:latin typeface="華康標楷體"/>
                <a:cs typeface="華康標楷體"/>
              </a:rPr>
              <a:t>係</a:t>
            </a:r>
            <a:endParaRPr sz="900">
              <a:latin typeface="華康標楷體"/>
              <a:cs typeface="華康標楷體"/>
            </a:endParaRPr>
          </a:p>
        </p:txBody>
      </p:sp>
      <p:sp>
        <p:nvSpPr>
          <p:cNvPr id="161" name="object 161" descr=""/>
          <p:cNvSpPr txBox="1"/>
          <p:nvPr/>
        </p:nvSpPr>
        <p:spPr>
          <a:xfrm>
            <a:off x="563349" y="1443587"/>
            <a:ext cx="5151755" cy="166370"/>
          </a:xfrm>
          <a:prstGeom prst="rect">
            <a:avLst/>
          </a:prstGeom>
        </p:spPr>
        <p:txBody>
          <a:bodyPr wrap="square" lIns="0" tIns="15240" rIns="0" bIns="0" rtlCol="0" vert="horz">
            <a:spAutoFit/>
          </a:bodyPr>
          <a:lstStyle/>
          <a:p>
            <a:pPr marL="12700">
              <a:lnSpc>
                <a:spcPct val="100000"/>
              </a:lnSpc>
              <a:spcBef>
                <a:spcPts val="12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方向盤轉 ．瞭解方向盤轉動方向與 ．倒車時，方向盤的轉動方向與車輛倒退的行駛方向相同。</a:t>
            </a:r>
            <a:endParaRPr sz="900">
              <a:latin typeface="華康標楷體"/>
              <a:cs typeface="華康標楷體"/>
            </a:endParaRPr>
          </a:p>
        </p:txBody>
      </p:sp>
      <p:sp>
        <p:nvSpPr>
          <p:cNvPr id="162" name="object 162" descr=""/>
          <p:cNvSpPr txBox="1"/>
          <p:nvPr/>
        </p:nvSpPr>
        <p:spPr>
          <a:xfrm>
            <a:off x="5783454" y="1443587"/>
            <a:ext cx="1383665" cy="587375"/>
          </a:xfrm>
          <a:prstGeom prst="rect">
            <a:avLst/>
          </a:prstGeom>
        </p:spPr>
        <p:txBody>
          <a:bodyPr wrap="square" lIns="0" tIns="12065" rIns="0" bIns="0" rtlCol="0" vert="horz">
            <a:spAutoFit/>
          </a:bodyPr>
          <a:lstStyle/>
          <a:p>
            <a:pPr algn="just" marL="136525" marR="5080" indent="-124460">
              <a:lnSpc>
                <a:spcPct val="102400"/>
              </a:lnSpc>
              <a:spcBef>
                <a:spcPts val="95"/>
              </a:spcBef>
            </a:pPr>
            <a:r>
              <a:rPr dirty="0" sz="900" spc="45">
                <a:solidFill>
                  <a:srgbClr val="231F20"/>
                </a:solidFill>
                <a:latin typeface="華康標楷體"/>
                <a:cs typeface="華康標楷體"/>
              </a:rPr>
              <a:t>．倒車時，方向盤轉動方</a:t>
            </a:r>
            <a:r>
              <a:rPr dirty="0" sz="900" spc="50">
                <a:solidFill>
                  <a:srgbClr val="231F20"/>
                </a:solidFill>
                <a:latin typeface="華康標楷體"/>
                <a:cs typeface="華康標楷體"/>
              </a:rPr>
              <a:t>向與倒車方向和車輛向前行駛時的操作是相同</a:t>
            </a:r>
            <a:r>
              <a:rPr dirty="0" sz="900" spc="-30">
                <a:solidFill>
                  <a:srgbClr val="231F20"/>
                </a:solidFill>
                <a:latin typeface="華康標楷體"/>
                <a:cs typeface="華康標楷體"/>
              </a:rPr>
              <a:t>的。</a:t>
            </a:r>
            <a:endParaRPr sz="900">
              <a:latin typeface="華康標楷體"/>
              <a:cs typeface="華康標楷體"/>
            </a:endParaRPr>
          </a:p>
        </p:txBody>
      </p:sp>
      <p:sp>
        <p:nvSpPr>
          <p:cNvPr id="163" name="object 163" descr=""/>
          <p:cNvSpPr txBox="1"/>
          <p:nvPr/>
        </p:nvSpPr>
        <p:spPr>
          <a:xfrm>
            <a:off x="1355471" y="1803596"/>
            <a:ext cx="4389120" cy="306705"/>
          </a:xfrm>
          <a:prstGeom prst="rect">
            <a:avLst/>
          </a:prstGeom>
        </p:spPr>
        <p:txBody>
          <a:bodyPr wrap="square" lIns="0" tIns="12065" rIns="0" bIns="0" rtlCol="0" vert="horz">
            <a:spAutoFit/>
          </a:bodyPr>
          <a:lstStyle/>
          <a:p>
            <a:pPr marL="300355" marR="5080" indent="-288290">
              <a:lnSpc>
                <a:spcPct val="102400"/>
              </a:lnSpc>
              <a:spcBef>
                <a:spcPts val="95"/>
              </a:spcBef>
              <a:tabLst>
                <a:tab pos="1668145" algn="l"/>
              </a:tabLst>
            </a:pPr>
            <a:r>
              <a:rPr dirty="0" sz="900" spc="-20">
                <a:solidFill>
                  <a:srgbClr val="231F20"/>
                </a:solidFill>
                <a:latin typeface="華康標楷體"/>
                <a:cs typeface="華康標楷體"/>
              </a:rPr>
              <a:t>（</a:t>
            </a:r>
            <a:r>
              <a:rPr dirty="0" sz="900" spc="-20">
                <a:solidFill>
                  <a:srgbClr val="231F20"/>
                </a:solidFill>
                <a:latin typeface="Trebuchet MS"/>
                <a:cs typeface="Trebuchet MS"/>
              </a:rPr>
              <a:t>1</a:t>
            </a:r>
            <a:r>
              <a:rPr dirty="0" sz="900" spc="-20">
                <a:solidFill>
                  <a:srgbClr val="231F20"/>
                </a:solidFill>
                <a:latin typeface="華康標楷體"/>
                <a:cs typeface="華康標楷體"/>
              </a:rPr>
              <a:t>）</a:t>
            </a:r>
            <a:r>
              <a:rPr dirty="0" sz="900" spc="-35">
                <a:solidFill>
                  <a:srgbClr val="231F20"/>
                </a:solidFill>
                <a:latin typeface="華康標楷體"/>
                <a:cs typeface="華康標楷體"/>
              </a:rPr>
              <a:t>方向盤向左轉動</a:t>
            </a:r>
            <a:r>
              <a:rPr dirty="0" sz="900" spc="-40">
                <a:solidFill>
                  <a:srgbClr val="231F20"/>
                </a:solidFill>
                <a:latin typeface="華康標楷體"/>
                <a:cs typeface="華康標楷體"/>
              </a:rPr>
              <a:t>時</a:t>
            </a:r>
            <a:r>
              <a:rPr dirty="0" sz="900">
                <a:solidFill>
                  <a:srgbClr val="231F20"/>
                </a:solidFill>
                <a:latin typeface="華康標楷體"/>
                <a:cs typeface="華康標楷體"/>
              </a:rPr>
              <a:t>， （</a:t>
            </a:r>
            <a:r>
              <a:rPr dirty="0" sz="900">
                <a:solidFill>
                  <a:srgbClr val="231F20"/>
                </a:solidFill>
                <a:latin typeface="Trebuchet MS"/>
                <a:cs typeface="Trebuchet MS"/>
              </a:rPr>
              <a:t>1</a:t>
            </a:r>
            <a:r>
              <a:rPr dirty="0" sz="900">
                <a:solidFill>
                  <a:srgbClr val="231F20"/>
                </a:solidFill>
                <a:latin typeface="華康標楷體"/>
                <a:cs typeface="華康標楷體"/>
              </a:rPr>
              <a:t>）</a:t>
            </a:r>
            <a:r>
              <a:rPr dirty="0" sz="900" spc="70">
                <a:solidFill>
                  <a:srgbClr val="231F20"/>
                </a:solidFill>
                <a:latin typeface="華康標楷體"/>
                <a:cs typeface="華康標楷體"/>
              </a:rPr>
              <a:t>倒車</a:t>
            </a:r>
            <a:r>
              <a:rPr dirty="0" sz="900" spc="-10">
                <a:solidFill>
                  <a:srgbClr val="231F20"/>
                </a:solidFill>
                <a:latin typeface="華康標楷體"/>
                <a:cs typeface="華康標楷體"/>
              </a:rPr>
              <a:t>時</a:t>
            </a:r>
            <a:r>
              <a:rPr dirty="0" sz="900" spc="70">
                <a:solidFill>
                  <a:srgbClr val="231F20"/>
                </a:solidFill>
                <a:latin typeface="華康標楷體"/>
                <a:cs typeface="華康標楷體"/>
              </a:rPr>
              <a:t>，方向盤向左轉動</a:t>
            </a:r>
            <a:r>
              <a:rPr dirty="0" sz="900" spc="-10">
                <a:solidFill>
                  <a:srgbClr val="231F20"/>
                </a:solidFill>
                <a:latin typeface="華康標楷體"/>
                <a:cs typeface="華康標楷體"/>
              </a:rPr>
              <a:t>時</a:t>
            </a:r>
            <a:r>
              <a:rPr dirty="0" sz="900" spc="70">
                <a:solidFill>
                  <a:srgbClr val="231F20"/>
                </a:solidFill>
                <a:latin typeface="華康標楷體"/>
                <a:cs typeface="華康標楷體"/>
              </a:rPr>
              <a:t>，車輛會向左倒</a:t>
            </a:r>
            <a:r>
              <a:rPr dirty="0" sz="900" spc="-10">
                <a:solidFill>
                  <a:srgbClr val="231F20"/>
                </a:solidFill>
                <a:latin typeface="華康標楷體"/>
                <a:cs typeface="華康標楷體"/>
              </a:rPr>
              <a:t>退</a:t>
            </a:r>
            <a:r>
              <a:rPr dirty="0" sz="900" spc="70">
                <a:solidFill>
                  <a:srgbClr val="231F20"/>
                </a:solidFill>
                <a:latin typeface="華康標楷體"/>
                <a:cs typeface="華康標楷體"/>
              </a:rPr>
              <a:t>（</a:t>
            </a:r>
            <a:r>
              <a:rPr dirty="0" sz="900" spc="20">
                <a:solidFill>
                  <a:srgbClr val="231F20"/>
                </a:solidFill>
                <a:latin typeface="華康標楷體"/>
                <a:cs typeface="華康標楷體"/>
              </a:rPr>
              <a:t>圖</a:t>
            </a:r>
            <a:r>
              <a:rPr dirty="0" sz="900" spc="-40">
                <a:solidFill>
                  <a:srgbClr val="231F20"/>
                </a:solidFill>
                <a:latin typeface="華康標楷體"/>
                <a:cs typeface="華康標楷體"/>
              </a:rPr>
              <a:t>車輛向左倒</a:t>
            </a:r>
            <a:r>
              <a:rPr dirty="0" sz="900" spc="-50">
                <a:solidFill>
                  <a:srgbClr val="231F20"/>
                </a:solidFill>
                <a:latin typeface="華康標楷體"/>
                <a:cs typeface="華康標楷體"/>
              </a:rPr>
              <a:t>退</a:t>
            </a:r>
            <a:r>
              <a:rPr dirty="0" sz="900">
                <a:solidFill>
                  <a:srgbClr val="231F20"/>
                </a:solidFill>
                <a:latin typeface="華康標楷體"/>
                <a:cs typeface="華康標楷體"/>
              </a:rPr>
              <a:t>	</a:t>
            </a:r>
            <a:r>
              <a:rPr dirty="0" sz="900" spc="-80">
                <a:solidFill>
                  <a:srgbClr val="231F20"/>
                </a:solidFill>
                <a:latin typeface="Trebuchet MS"/>
                <a:cs typeface="Trebuchet MS"/>
              </a:rPr>
              <a:t>1.8.1</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sp>
        <p:nvSpPr>
          <p:cNvPr id="164" name="object 164" descr=""/>
          <p:cNvSpPr txBox="1"/>
          <p:nvPr/>
        </p:nvSpPr>
        <p:spPr>
          <a:xfrm>
            <a:off x="1355588" y="2163605"/>
            <a:ext cx="4388485" cy="306705"/>
          </a:xfrm>
          <a:prstGeom prst="rect">
            <a:avLst/>
          </a:prstGeom>
        </p:spPr>
        <p:txBody>
          <a:bodyPr wrap="square" lIns="0" tIns="12065" rIns="0" bIns="0" rtlCol="0" vert="horz">
            <a:spAutoFit/>
          </a:bodyPr>
          <a:lstStyle/>
          <a:p>
            <a:pPr marL="300355" marR="5080" indent="-288290">
              <a:lnSpc>
                <a:spcPct val="102400"/>
              </a:lnSpc>
              <a:spcBef>
                <a:spcPts val="95"/>
              </a:spcBef>
              <a:tabLst>
                <a:tab pos="1668145" algn="l"/>
                <a:tab pos="3517265" algn="l"/>
              </a:tabLst>
            </a:pPr>
            <a:r>
              <a:rPr dirty="0" sz="900" spc="-20">
                <a:solidFill>
                  <a:srgbClr val="231F20"/>
                </a:solidFill>
                <a:latin typeface="華康標楷體"/>
                <a:cs typeface="華康標楷體"/>
              </a:rPr>
              <a:t>（</a:t>
            </a:r>
            <a:r>
              <a:rPr dirty="0" sz="900" spc="-20">
                <a:solidFill>
                  <a:srgbClr val="231F20"/>
                </a:solidFill>
                <a:latin typeface="Trebuchet MS"/>
                <a:cs typeface="Trebuchet MS"/>
              </a:rPr>
              <a:t>2</a:t>
            </a:r>
            <a:r>
              <a:rPr dirty="0" sz="900" spc="-20">
                <a:solidFill>
                  <a:srgbClr val="231F20"/>
                </a:solidFill>
                <a:latin typeface="華康標楷體"/>
                <a:cs typeface="華康標楷體"/>
              </a:rPr>
              <a:t>）</a:t>
            </a:r>
            <a:r>
              <a:rPr dirty="0" sz="900" spc="-35">
                <a:solidFill>
                  <a:srgbClr val="231F20"/>
                </a:solidFill>
                <a:latin typeface="華康標楷體"/>
                <a:cs typeface="華康標楷體"/>
              </a:rPr>
              <a:t>方向盤向右轉動</a:t>
            </a:r>
            <a:r>
              <a:rPr dirty="0" sz="900" spc="-40">
                <a:solidFill>
                  <a:srgbClr val="231F20"/>
                </a:solidFill>
                <a:latin typeface="華康標楷體"/>
                <a:cs typeface="華康標楷體"/>
              </a:rPr>
              <a:t>時</a:t>
            </a:r>
            <a:r>
              <a:rPr dirty="0" sz="900">
                <a:solidFill>
                  <a:srgbClr val="231F20"/>
                </a:solidFill>
                <a:latin typeface="華康標楷體"/>
                <a:cs typeface="華康標楷體"/>
              </a:rPr>
              <a:t>，</a:t>
            </a:r>
            <a:r>
              <a:rPr dirty="0" sz="900" spc="290">
                <a:solidFill>
                  <a:srgbClr val="231F20"/>
                </a:solidFill>
                <a:latin typeface="華康標楷體"/>
                <a:cs typeface="華康標楷體"/>
              </a:rPr>
              <a:t> </a:t>
            </a: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65">
                <a:solidFill>
                  <a:srgbClr val="231F20"/>
                </a:solidFill>
                <a:latin typeface="華康標楷體"/>
                <a:cs typeface="華康標楷體"/>
              </a:rPr>
              <a:t>倒車</a:t>
            </a:r>
            <a:r>
              <a:rPr dirty="0" sz="900" spc="-10">
                <a:solidFill>
                  <a:srgbClr val="231F20"/>
                </a:solidFill>
                <a:latin typeface="華康標楷體"/>
                <a:cs typeface="華康標楷體"/>
              </a:rPr>
              <a:t>時</a:t>
            </a:r>
            <a:r>
              <a:rPr dirty="0" sz="900" spc="-50">
                <a:solidFill>
                  <a:srgbClr val="231F20"/>
                </a:solidFill>
                <a:latin typeface="華康標楷體"/>
                <a:cs typeface="華康標楷體"/>
              </a:rPr>
              <a:t>，</a:t>
            </a:r>
            <a:r>
              <a:rPr dirty="0" sz="900">
                <a:solidFill>
                  <a:srgbClr val="231F20"/>
                </a:solidFill>
                <a:latin typeface="華康標楷體"/>
                <a:cs typeface="華康標楷體"/>
              </a:rPr>
              <a:t>	</a:t>
            </a:r>
            <a:r>
              <a:rPr dirty="0" sz="900" spc="65">
                <a:solidFill>
                  <a:srgbClr val="231F20"/>
                </a:solidFill>
                <a:latin typeface="華康標楷體"/>
                <a:cs typeface="華康標楷體"/>
              </a:rPr>
              <a:t>會向右倒</a:t>
            </a:r>
            <a:r>
              <a:rPr dirty="0" sz="900" spc="-10">
                <a:solidFill>
                  <a:srgbClr val="231F20"/>
                </a:solidFill>
                <a:latin typeface="華康標楷體"/>
                <a:cs typeface="華康標楷體"/>
              </a:rPr>
              <a:t>退</a:t>
            </a:r>
            <a:r>
              <a:rPr dirty="0" sz="900" spc="65">
                <a:solidFill>
                  <a:srgbClr val="231F20"/>
                </a:solidFill>
                <a:latin typeface="華康標楷體"/>
                <a:cs typeface="華康標楷體"/>
              </a:rPr>
              <a:t>（</a:t>
            </a:r>
            <a:r>
              <a:rPr dirty="0" sz="900" spc="15">
                <a:solidFill>
                  <a:srgbClr val="231F20"/>
                </a:solidFill>
                <a:latin typeface="華康標楷體"/>
                <a:cs typeface="華康標楷體"/>
              </a:rPr>
              <a:t>圖</a:t>
            </a:r>
            <a:r>
              <a:rPr dirty="0" sz="900" spc="-40">
                <a:solidFill>
                  <a:srgbClr val="231F20"/>
                </a:solidFill>
                <a:latin typeface="華康標楷體"/>
                <a:cs typeface="華康標楷體"/>
              </a:rPr>
              <a:t>車輛向右倒</a:t>
            </a:r>
            <a:r>
              <a:rPr dirty="0" sz="900" spc="-50">
                <a:solidFill>
                  <a:srgbClr val="231F20"/>
                </a:solidFill>
                <a:latin typeface="華康標楷體"/>
                <a:cs typeface="華康標楷體"/>
              </a:rPr>
              <a:t>退</a:t>
            </a:r>
            <a:r>
              <a:rPr dirty="0" sz="900">
                <a:solidFill>
                  <a:srgbClr val="231F20"/>
                </a:solidFill>
                <a:latin typeface="華康標楷體"/>
                <a:cs typeface="華康標楷體"/>
              </a:rPr>
              <a:t>	</a:t>
            </a:r>
            <a:r>
              <a:rPr dirty="0" sz="900" spc="-10">
                <a:solidFill>
                  <a:srgbClr val="231F20"/>
                </a:solidFill>
                <a:latin typeface="Trebuchet MS"/>
                <a:cs typeface="Trebuchet MS"/>
              </a:rPr>
              <a:t>1.8.1</a:t>
            </a:r>
            <a:r>
              <a:rPr dirty="0" sz="900" spc="-10">
                <a:solidFill>
                  <a:srgbClr val="231F20"/>
                </a:solidFill>
                <a:latin typeface="華康標楷體"/>
                <a:cs typeface="華康標楷體"/>
              </a:rPr>
              <a:t>）</a:t>
            </a:r>
            <a:endParaRPr sz="900">
              <a:latin typeface="華康標楷體"/>
              <a:cs typeface="華康標楷體"/>
            </a:endParaRPr>
          </a:p>
        </p:txBody>
      </p:sp>
      <p:sp>
        <p:nvSpPr>
          <p:cNvPr id="165" name="object 165" descr=""/>
          <p:cNvSpPr txBox="1"/>
          <p:nvPr/>
        </p:nvSpPr>
        <p:spPr>
          <a:xfrm>
            <a:off x="563732" y="3405587"/>
            <a:ext cx="4923155" cy="306705"/>
          </a:xfrm>
          <a:prstGeom prst="rect">
            <a:avLst/>
          </a:prstGeom>
        </p:spPr>
        <p:txBody>
          <a:bodyPr wrap="square" lIns="0" tIns="12065" rIns="0" bIns="0" rtlCol="0" vert="horz">
            <a:spAutoFit/>
          </a:bodyPr>
          <a:lstStyle/>
          <a:p>
            <a:pPr marL="264160" marR="5080" indent="-252095">
              <a:lnSpc>
                <a:spcPct val="102400"/>
              </a:lnSpc>
              <a:spcBef>
                <a:spcPts val="95"/>
              </a:spcBef>
              <a:tabLst>
                <a:tab pos="919480" algn="l"/>
                <a:tab pos="4339590" algn="l"/>
              </a:tabLst>
            </a:pPr>
            <a:r>
              <a:rPr dirty="0" baseline="3086" sz="1350" spc="-375">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a:solidFill>
                  <a:srgbClr val="231F20"/>
                </a:solidFill>
                <a:latin typeface="華康標楷體"/>
                <a:cs typeface="華康標楷體"/>
              </a:rPr>
              <a:t>倒車時的</a:t>
            </a:r>
            <a:r>
              <a:rPr dirty="0" sz="900" spc="290">
                <a:solidFill>
                  <a:srgbClr val="231F20"/>
                </a:solidFill>
                <a:latin typeface="華康標楷體"/>
                <a:cs typeface="華康標楷體"/>
              </a:rPr>
              <a:t> </a:t>
            </a:r>
            <a:r>
              <a:rPr dirty="0" sz="900">
                <a:solidFill>
                  <a:srgbClr val="231F20"/>
                </a:solidFill>
                <a:latin typeface="華康標楷體"/>
                <a:cs typeface="華康標楷體"/>
              </a:rPr>
              <a:t>．從駕駛座掌握後方的視</a:t>
            </a:r>
            <a:r>
              <a:rPr dirty="0" sz="900" spc="285">
                <a:solidFill>
                  <a:srgbClr val="231F20"/>
                </a:solidFill>
                <a:latin typeface="華康標楷體"/>
                <a:cs typeface="華康標楷體"/>
              </a:rPr>
              <a:t> </a:t>
            </a:r>
            <a:r>
              <a:rPr dirty="0" sz="900" spc="-10">
                <a:solidFill>
                  <a:srgbClr val="231F20"/>
                </a:solidFill>
                <a:latin typeface="華康標楷體"/>
                <a:cs typeface="華康標楷體"/>
              </a:rPr>
              <a:t>．透過從</a:t>
            </a:r>
            <a:r>
              <a:rPr dirty="0" sz="900" spc="-50">
                <a:solidFill>
                  <a:srgbClr val="231F20"/>
                </a:solidFill>
                <a:latin typeface="華康標楷體"/>
                <a:cs typeface="華康標楷體"/>
              </a:rPr>
              <a:t>駕</a:t>
            </a:r>
            <a:r>
              <a:rPr dirty="0" sz="900">
                <a:solidFill>
                  <a:srgbClr val="231F20"/>
                </a:solidFill>
                <a:latin typeface="華康標楷體"/>
                <a:cs typeface="華康標楷體"/>
              </a:rPr>
              <a:t>	</a:t>
            </a:r>
            <a:r>
              <a:rPr dirty="0" sz="900" spc="-10">
                <a:solidFill>
                  <a:srgbClr val="231F20"/>
                </a:solidFill>
                <a:latin typeface="華康標楷體"/>
                <a:cs typeface="華康標楷體"/>
              </a:rPr>
              <a:t>確認安全</a:t>
            </a:r>
            <a:r>
              <a:rPr dirty="0" sz="900" spc="-50">
                <a:solidFill>
                  <a:srgbClr val="231F20"/>
                </a:solidFill>
                <a:latin typeface="華康標楷體"/>
                <a:cs typeface="華康標楷體"/>
              </a:rPr>
              <a:t>。</a:t>
            </a:r>
            <a:r>
              <a:rPr dirty="0" sz="900" spc="-10">
                <a:solidFill>
                  <a:srgbClr val="231F20"/>
                </a:solidFill>
                <a:latin typeface="華康標楷體"/>
                <a:cs typeface="華康標楷體"/>
              </a:rPr>
              <a:t>安全確</a:t>
            </a:r>
            <a:r>
              <a:rPr dirty="0" sz="900" spc="-50">
                <a:solidFill>
                  <a:srgbClr val="231F20"/>
                </a:solidFill>
                <a:latin typeface="華康標楷體"/>
                <a:cs typeface="華康標楷體"/>
              </a:rPr>
              <a:t>認</a:t>
            </a:r>
            <a:r>
              <a:rPr dirty="0" sz="900">
                <a:solidFill>
                  <a:srgbClr val="231F20"/>
                </a:solidFill>
                <a:latin typeface="華康標楷體"/>
                <a:cs typeface="華康標楷體"/>
              </a:rPr>
              <a:t>	</a:t>
            </a:r>
            <a:r>
              <a:rPr dirty="0" sz="900" spc="-10">
                <a:solidFill>
                  <a:srgbClr val="231F20"/>
                </a:solidFill>
                <a:latin typeface="華康標楷體"/>
                <a:cs typeface="華康標楷體"/>
              </a:rPr>
              <a:t>野死角，並且注意安</a:t>
            </a:r>
            <a:r>
              <a:rPr dirty="0" sz="900" spc="-50">
                <a:solidFill>
                  <a:srgbClr val="231F20"/>
                </a:solidFill>
                <a:latin typeface="華康標楷體"/>
                <a:cs typeface="華康標楷體"/>
              </a:rPr>
              <a:t>全</a:t>
            </a:r>
            <a:endParaRPr sz="900">
              <a:latin typeface="華康標楷體"/>
              <a:cs typeface="華康標楷體"/>
            </a:endParaRPr>
          </a:p>
        </p:txBody>
      </p:sp>
      <p:sp>
        <p:nvSpPr>
          <p:cNvPr id="166" name="object 166" descr=""/>
          <p:cNvSpPr txBox="1"/>
          <p:nvPr/>
        </p:nvSpPr>
        <p:spPr>
          <a:xfrm>
            <a:off x="3306510" y="2188005"/>
            <a:ext cx="913130" cy="1365250"/>
          </a:xfrm>
          <a:prstGeom prst="rect">
            <a:avLst/>
          </a:prstGeom>
        </p:spPr>
        <p:txBody>
          <a:bodyPr wrap="square" lIns="0" tIns="0" rIns="0" bIns="0" rtlCol="0" vert="horz">
            <a:spAutoFit/>
          </a:bodyPr>
          <a:lstStyle/>
          <a:p>
            <a:pPr marL="213360">
              <a:lnSpc>
                <a:spcPts val="1010"/>
              </a:lnSpc>
            </a:pPr>
            <a:r>
              <a:rPr dirty="0" sz="900" spc="55">
                <a:solidFill>
                  <a:srgbClr val="231F20"/>
                </a:solidFill>
                <a:latin typeface="華康標楷體"/>
                <a:cs typeface="華康標楷體"/>
              </a:rPr>
              <a:t>方向盤向右</a:t>
            </a:r>
            <a:endParaRPr sz="900">
              <a:latin typeface="華康標楷體"/>
              <a:cs typeface="華康標楷體"/>
            </a:endParaRPr>
          </a:p>
          <a:p>
            <a:pPr marL="45720">
              <a:lnSpc>
                <a:spcPct val="100000"/>
              </a:lnSpc>
              <a:spcBef>
                <a:spcPts val="25"/>
              </a:spcBef>
            </a:pPr>
            <a:r>
              <a:rPr dirty="0" sz="900" spc="-5">
                <a:solidFill>
                  <a:srgbClr val="231F20"/>
                </a:solidFill>
                <a:latin typeface="華康標楷體"/>
                <a:cs typeface="華康標楷體"/>
              </a:rPr>
              <a:t>。</a:t>
            </a:r>
            <a:endParaRPr sz="900">
              <a:latin typeface="華康標楷體"/>
              <a:cs typeface="華康標楷體"/>
            </a:endParaRPr>
          </a:p>
          <a:p>
            <a:pPr>
              <a:lnSpc>
                <a:spcPct val="100000"/>
              </a:lnSpc>
            </a:pPr>
            <a:endParaRPr sz="900">
              <a:latin typeface="華康標楷體"/>
              <a:cs typeface="華康標楷體"/>
            </a:endParaRPr>
          </a:p>
          <a:p>
            <a:pPr>
              <a:lnSpc>
                <a:spcPct val="100000"/>
              </a:lnSpc>
            </a:pPr>
            <a:endParaRPr sz="900">
              <a:latin typeface="華康標楷體"/>
              <a:cs typeface="華康標楷體"/>
            </a:endParaRPr>
          </a:p>
          <a:p>
            <a:pPr>
              <a:lnSpc>
                <a:spcPct val="100000"/>
              </a:lnSpc>
            </a:pPr>
            <a:endParaRPr sz="900">
              <a:latin typeface="華康標楷體"/>
              <a:cs typeface="華康標楷體"/>
            </a:endParaRPr>
          </a:p>
          <a:p>
            <a:pPr>
              <a:lnSpc>
                <a:spcPct val="100000"/>
              </a:lnSpc>
            </a:pPr>
            <a:endParaRPr sz="900">
              <a:latin typeface="華康標楷體"/>
              <a:cs typeface="華康標楷體"/>
            </a:endParaRPr>
          </a:p>
          <a:p>
            <a:pPr>
              <a:lnSpc>
                <a:spcPct val="100000"/>
              </a:lnSpc>
            </a:pPr>
            <a:endParaRPr sz="900">
              <a:latin typeface="華康標楷體"/>
              <a:cs typeface="華康標楷體"/>
            </a:endParaRPr>
          </a:p>
          <a:p>
            <a:pPr>
              <a:lnSpc>
                <a:spcPct val="100000"/>
              </a:lnSpc>
              <a:spcBef>
                <a:spcPts val="30"/>
              </a:spcBef>
            </a:pPr>
            <a:endParaRPr sz="900">
              <a:latin typeface="華康標楷體"/>
              <a:cs typeface="華康標楷體"/>
            </a:endParaRPr>
          </a:p>
          <a:p>
            <a:pPr>
              <a:lnSpc>
                <a:spcPts val="1040"/>
              </a:lnSpc>
              <a:spcBef>
                <a:spcPts val="5"/>
              </a:spcBef>
            </a:pPr>
            <a:r>
              <a:rPr dirty="0" sz="900" spc="-20">
                <a:solidFill>
                  <a:srgbClr val="231F20"/>
                </a:solidFill>
                <a:latin typeface="華康標楷體"/>
                <a:cs typeface="華康標楷體"/>
              </a:rPr>
              <a:t>駛座移動頭部改變</a:t>
            </a:r>
            <a:endParaRPr sz="900">
              <a:latin typeface="華康標楷體"/>
              <a:cs typeface="華康標楷體"/>
            </a:endParaRPr>
          </a:p>
        </p:txBody>
      </p:sp>
      <p:sp>
        <p:nvSpPr>
          <p:cNvPr id="167" name="object 167" descr=""/>
          <p:cNvSpPr txBox="1"/>
          <p:nvPr/>
        </p:nvSpPr>
        <p:spPr>
          <a:xfrm>
            <a:off x="4139667" y="2188005"/>
            <a:ext cx="763905" cy="1365250"/>
          </a:xfrm>
          <a:prstGeom prst="rect">
            <a:avLst/>
          </a:prstGeom>
        </p:spPr>
        <p:txBody>
          <a:bodyPr wrap="square" lIns="0" tIns="0" rIns="0" bIns="0" rtlCol="0" vert="horz">
            <a:spAutoFit/>
          </a:bodyPr>
          <a:lstStyle/>
          <a:p>
            <a:pPr algn="r" marR="22225">
              <a:lnSpc>
                <a:spcPts val="1010"/>
              </a:lnSpc>
            </a:pPr>
            <a:r>
              <a:rPr dirty="0" sz="900" spc="40">
                <a:solidFill>
                  <a:srgbClr val="231F20"/>
                </a:solidFill>
                <a:latin typeface="華康標楷體"/>
                <a:cs typeface="華康標楷體"/>
              </a:rPr>
              <a:t>轉動時，車輛</a:t>
            </a:r>
            <a:endParaRPr sz="900">
              <a:latin typeface="華康標楷體"/>
              <a:cs typeface="華康標楷體"/>
            </a:endParaRPr>
          </a:p>
          <a:p>
            <a:pPr>
              <a:lnSpc>
                <a:spcPct val="100000"/>
              </a:lnSpc>
            </a:pPr>
            <a:endParaRPr sz="900">
              <a:latin typeface="華康標楷體"/>
              <a:cs typeface="華康標楷體"/>
            </a:endParaRPr>
          </a:p>
          <a:p>
            <a:pPr>
              <a:lnSpc>
                <a:spcPct val="100000"/>
              </a:lnSpc>
            </a:pPr>
            <a:endParaRPr sz="900">
              <a:latin typeface="華康標楷體"/>
              <a:cs typeface="華康標楷體"/>
            </a:endParaRPr>
          </a:p>
          <a:p>
            <a:pPr>
              <a:lnSpc>
                <a:spcPct val="100000"/>
              </a:lnSpc>
            </a:pPr>
            <a:endParaRPr sz="900">
              <a:latin typeface="華康標楷體"/>
              <a:cs typeface="華康標楷體"/>
            </a:endParaRPr>
          </a:p>
          <a:p>
            <a:pPr>
              <a:lnSpc>
                <a:spcPct val="100000"/>
              </a:lnSpc>
            </a:pPr>
            <a:endParaRPr sz="900">
              <a:latin typeface="華康標楷體"/>
              <a:cs typeface="華康標楷體"/>
            </a:endParaRPr>
          </a:p>
          <a:p>
            <a:pPr>
              <a:lnSpc>
                <a:spcPct val="100000"/>
              </a:lnSpc>
            </a:pPr>
            <a:endParaRPr sz="900">
              <a:latin typeface="華康標楷體"/>
              <a:cs typeface="華康標楷體"/>
            </a:endParaRPr>
          </a:p>
          <a:p>
            <a:pPr>
              <a:lnSpc>
                <a:spcPct val="100000"/>
              </a:lnSpc>
            </a:pPr>
            <a:endParaRPr sz="900">
              <a:latin typeface="華康標楷體"/>
              <a:cs typeface="華康標楷體"/>
            </a:endParaRPr>
          </a:p>
          <a:p>
            <a:pPr>
              <a:lnSpc>
                <a:spcPct val="100000"/>
              </a:lnSpc>
              <a:spcBef>
                <a:spcPts val="15"/>
              </a:spcBef>
            </a:pPr>
            <a:endParaRPr sz="800">
              <a:latin typeface="華康標楷體"/>
              <a:cs typeface="華康標楷體"/>
            </a:endParaRPr>
          </a:p>
          <a:p>
            <a:pPr algn="r">
              <a:lnSpc>
                <a:spcPts val="1040"/>
              </a:lnSpc>
              <a:spcBef>
                <a:spcPts val="5"/>
              </a:spcBef>
            </a:pPr>
            <a:r>
              <a:rPr dirty="0" sz="900" spc="-20">
                <a:solidFill>
                  <a:srgbClr val="231F20"/>
                </a:solidFill>
                <a:latin typeface="華康標楷體"/>
                <a:cs typeface="華康標楷體"/>
              </a:rPr>
              <a:t>看到的視角來</a:t>
            </a:r>
            <a:endParaRPr sz="900">
              <a:latin typeface="華康標楷體"/>
              <a:cs typeface="華康標楷體"/>
            </a:endParaRPr>
          </a:p>
        </p:txBody>
      </p:sp>
      <p:sp>
        <p:nvSpPr>
          <p:cNvPr id="168" name="object 168" descr=""/>
          <p:cNvSpPr txBox="1"/>
          <p:nvPr/>
        </p:nvSpPr>
        <p:spPr>
          <a:xfrm>
            <a:off x="5783454" y="3405587"/>
            <a:ext cx="1383665" cy="587375"/>
          </a:xfrm>
          <a:prstGeom prst="rect">
            <a:avLst/>
          </a:prstGeom>
        </p:spPr>
        <p:txBody>
          <a:bodyPr wrap="square" lIns="0" tIns="12065" rIns="0" bIns="0" rtlCol="0" vert="horz">
            <a:spAutoFit/>
          </a:bodyPr>
          <a:lstStyle/>
          <a:p>
            <a:pPr algn="just" marL="136525" marR="5080" indent="-124460">
              <a:lnSpc>
                <a:spcPct val="102400"/>
              </a:lnSpc>
              <a:spcBef>
                <a:spcPts val="95"/>
              </a:spcBef>
            </a:pPr>
            <a:r>
              <a:rPr dirty="0" sz="900" spc="55">
                <a:solidFill>
                  <a:srgbClr val="231F20"/>
                </a:solidFill>
                <a:latin typeface="華康標楷體"/>
                <a:cs typeface="華康標楷體"/>
              </a:rPr>
              <a:t>．讓學員比較下圖兩種向</a:t>
            </a:r>
            <a:r>
              <a:rPr dirty="0" sz="900" spc="50">
                <a:solidFill>
                  <a:srgbClr val="231F20"/>
                </a:solidFill>
                <a:latin typeface="華康標楷體"/>
                <a:cs typeface="華康標楷體"/>
              </a:rPr>
              <a:t>後看方式之視野及所看</a:t>
            </a:r>
            <a:r>
              <a:rPr dirty="0" sz="900" spc="45">
                <a:solidFill>
                  <a:srgbClr val="231F20"/>
                </a:solidFill>
                <a:latin typeface="華康標楷體"/>
                <a:cs typeface="華康標楷體"/>
              </a:rPr>
              <a:t>到的景物，使其理解其</a:t>
            </a:r>
            <a:r>
              <a:rPr dirty="0" sz="900" spc="-20">
                <a:solidFill>
                  <a:srgbClr val="231F20"/>
                </a:solidFill>
                <a:latin typeface="華康標楷體"/>
                <a:cs typeface="華康標楷體"/>
              </a:rPr>
              <a:t>中的差異</a:t>
            </a:r>
            <a:endParaRPr sz="900">
              <a:latin typeface="華康標楷體"/>
              <a:cs typeface="華康標楷體"/>
            </a:endParaRPr>
          </a:p>
        </p:txBody>
      </p:sp>
      <p:sp>
        <p:nvSpPr>
          <p:cNvPr id="169" name="object 169" descr=""/>
          <p:cNvSpPr txBox="1"/>
          <p:nvPr/>
        </p:nvSpPr>
        <p:spPr>
          <a:xfrm>
            <a:off x="1355471" y="3765596"/>
            <a:ext cx="4378960" cy="447040"/>
          </a:xfrm>
          <a:prstGeom prst="rect">
            <a:avLst/>
          </a:prstGeom>
        </p:spPr>
        <p:txBody>
          <a:bodyPr wrap="square" lIns="0" tIns="12065" rIns="0" bIns="0" rtlCol="0" vert="horz">
            <a:spAutoFit/>
          </a:bodyPr>
          <a:lstStyle/>
          <a:p>
            <a:pPr marL="300355" marR="5080" indent="-288290">
              <a:lnSpc>
                <a:spcPct val="102400"/>
              </a:lnSpc>
              <a:spcBef>
                <a:spcPts val="95"/>
              </a:spcBef>
              <a:tabLst>
                <a:tab pos="1668145" algn="l"/>
              </a:tabLst>
            </a:pPr>
            <a:r>
              <a:rPr dirty="0" sz="900" spc="-20">
                <a:solidFill>
                  <a:srgbClr val="231F20"/>
                </a:solidFill>
                <a:latin typeface="華康標楷體"/>
                <a:cs typeface="華康標楷體"/>
              </a:rPr>
              <a:t>（</a:t>
            </a:r>
            <a:r>
              <a:rPr dirty="0" sz="900" spc="-20">
                <a:solidFill>
                  <a:srgbClr val="231F20"/>
                </a:solidFill>
                <a:latin typeface="Trebuchet MS"/>
                <a:cs typeface="Trebuchet MS"/>
              </a:rPr>
              <a:t>1</a:t>
            </a:r>
            <a:r>
              <a:rPr dirty="0" sz="900" spc="-20">
                <a:solidFill>
                  <a:srgbClr val="231F20"/>
                </a:solidFill>
                <a:latin typeface="華康標楷體"/>
                <a:cs typeface="華康標楷體"/>
              </a:rPr>
              <a:t>）</a:t>
            </a:r>
            <a:r>
              <a:rPr dirty="0" sz="900" spc="-35">
                <a:solidFill>
                  <a:srgbClr val="231F20"/>
                </a:solidFill>
                <a:latin typeface="華康標楷體"/>
                <a:cs typeface="華康標楷體"/>
              </a:rPr>
              <a:t>從駕駛座察看</a:t>
            </a:r>
            <a:r>
              <a:rPr dirty="0" sz="900" spc="-40">
                <a:solidFill>
                  <a:srgbClr val="231F20"/>
                </a:solidFill>
                <a:latin typeface="華康標楷體"/>
                <a:cs typeface="華康標楷體"/>
              </a:rPr>
              <a:t>左</a:t>
            </a:r>
            <a:r>
              <a:rPr dirty="0" sz="900" spc="-35">
                <a:solidFill>
                  <a:srgbClr val="231F20"/>
                </a:solidFill>
                <a:latin typeface="華康標楷體"/>
                <a:cs typeface="華康標楷體"/>
              </a:rPr>
              <a:t>、</a:t>
            </a:r>
            <a:r>
              <a:rPr dirty="0" sz="900">
                <a:solidFill>
                  <a:srgbClr val="231F20"/>
                </a:solidFill>
                <a:latin typeface="華康標楷體"/>
                <a:cs typeface="華康標楷體"/>
              </a:rPr>
              <a:t>右 </a:t>
            </a:r>
            <a:r>
              <a:rPr dirty="0" sz="900" spc="-55">
                <a:solidFill>
                  <a:srgbClr val="231F20"/>
                </a:solidFill>
                <a:latin typeface="華康標楷體"/>
                <a:cs typeface="華康標楷體"/>
              </a:rPr>
              <a:t>（</a:t>
            </a:r>
            <a:r>
              <a:rPr dirty="0" sz="900" spc="-55">
                <a:solidFill>
                  <a:srgbClr val="231F20"/>
                </a:solidFill>
                <a:latin typeface="Trebuchet MS"/>
                <a:cs typeface="Trebuchet MS"/>
              </a:rPr>
              <a:t>1</a:t>
            </a:r>
            <a:r>
              <a:rPr dirty="0" sz="900" spc="-55">
                <a:solidFill>
                  <a:srgbClr val="231F20"/>
                </a:solidFill>
                <a:latin typeface="華康標楷體"/>
                <a:cs typeface="華康標楷體"/>
              </a:rPr>
              <a:t>）</a:t>
            </a:r>
            <a:r>
              <a:rPr dirty="0" sz="900" spc="-10">
                <a:solidFill>
                  <a:srgbClr val="231F20"/>
                </a:solidFill>
                <a:latin typeface="華康標楷體"/>
                <a:cs typeface="華康標楷體"/>
              </a:rPr>
              <a:t>從駕駛座看向後方</a:t>
            </a:r>
            <a:r>
              <a:rPr dirty="0" sz="900" spc="-114">
                <a:solidFill>
                  <a:srgbClr val="231F20"/>
                </a:solidFill>
                <a:latin typeface="華康標楷體"/>
                <a:cs typeface="華康標楷體"/>
              </a:rPr>
              <a:t>，</a:t>
            </a:r>
            <a:r>
              <a:rPr dirty="0" sz="900" spc="-10">
                <a:solidFill>
                  <a:srgbClr val="231F20"/>
                </a:solidFill>
                <a:latin typeface="華康標楷體"/>
                <a:cs typeface="華康標楷體"/>
              </a:rPr>
              <a:t>掌握能看見的範圍及視野死</a:t>
            </a:r>
            <a:r>
              <a:rPr dirty="0" sz="900" spc="-114">
                <a:solidFill>
                  <a:srgbClr val="231F20"/>
                </a:solidFill>
                <a:latin typeface="華康標楷體"/>
                <a:cs typeface="華康標楷體"/>
              </a:rPr>
              <a:t>角</a:t>
            </a:r>
            <a:r>
              <a:rPr dirty="0" sz="900" spc="-10">
                <a:solidFill>
                  <a:srgbClr val="231F20"/>
                </a:solidFill>
                <a:latin typeface="華康標楷體"/>
                <a:cs typeface="華康標楷體"/>
              </a:rPr>
              <a:t>（</a:t>
            </a:r>
            <a:r>
              <a:rPr dirty="0" sz="900" spc="-50">
                <a:solidFill>
                  <a:srgbClr val="231F20"/>
                </a:solidFill>
                <a:latin typeface="華康標楷體"/>
                <a:cs typeface="華康標楷體"/>
              </a:rPr>
              <a:t>圖</a:t>
            </a:r>
            <a:r>
              <a:rPr dirty="0" sz="900" spc="-35">
                <a:solidFill>
                  <a:srgbClr val="231F20"/>
                </a:solidFill>
                <a:latin typeface="華康標楷體"/>
                <a:cs typeface="華康標楷體"/>
              </a:rPr>
              <a:t>邊照後</a:t>
            </a:r>
            <a:r>
              <a:rPr dirty="0" sz="900" spc="-40">
                <a:solidFill>
                  <a:srgbClr val="231F20"/>
                </a:solidFill>
                <a:latin typeface="華康標楷體"/>
                <a:cs typeface="華康標楷體"/>
              </a:rPr>
              <a:t>鏡</a:t>
            </a:r>
            <a:r>
              <a:rPr dirty="0" sz="900" spc="-35">
                <a:solidFill>
                  <a:srgbClr val="231F20"/>
                </a:solidFill>
                <a:latin typeface="華康標楷體"/>
                <a:cs typeface="華康標楷體"/>
              </a:rPr>
              <a:t>，可適度</a:t>
            </a:r>
            <a:r>
              <a:rPr dirty="0" sz="900" spc="-50">
                <a:solidFill>
                  <a:srgbClr val="231F20"/>
                </a:solidFill>
                <a:latin typeface="華康標楷體"/>
                <a:cs typeface="華康標楷體"/>
              </a:rPr>
              <a:t>將</a:t>
            </a:r>
            <a:r>
              <a:rPr dirty="0" sz="900">
                <a:solidFill>
                  <a:srgbClr val="231F20"/>
                </a:solidFill>
                <a:latin typeface="華康標楷體"/>
                <a:cs typeface="華康標楷體"/>
              </a:rPr>
              <a:t>	</a:t>
            </a:r>
            <a:r>
              <a:rPr dirty="0" sz="900" spc="-80">
                <a:solidFill>
                  <a:srgbClr val="231F20"/>
                </a:solidFill>
                <a:latin typeface="Trebuchet MS"/>
                <a:cs typeface="Trebuchet MS"/>
              </a:rPr>
              <a:t>1.8.2</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marL="300355">
              <a:lnSpc>
                <a:spcPct val="100000"/>
              </a:lnSpc>
              <a:spcBef>
                <a:spcPts val="25"/>
              </a:spcBef>
            </a:pPr>
            <a:r>
              <a:rPr dirty="0" sz="900" spc="-45">
                <a:solidFill>
                  <a:srgbClr val="231F20"/>
                </a:solidFill>
                <a:latin typeface="華康標楷體"/>
                <a:cs typeface="華康標楷體"/>
              </a:rPr>
              <a:t>頭部伸出車窗向後看</a:t>
            </a:r>
            <a:endParaRPr sz="900">
              <a:latin typeface="華康標楷體"/>
              <a:cs typeface="華康標楷體"/>
            </a:endParaRPr>
          </a:p>
        </p:txBody>
      </p:sp>
      <p:sp>
        <p:nvSpPr>
          <p:cNvPr id="170" name="object 170" descr=""/>
          <p:cNvSpPr txBox="1"/>
          <p:nvPr/>
        </p:nvSpPr>
        <p:spPr>
          <a:xfrm>
            <a:off x="1647152" y="4410032"/>
            <a:ext cx="1042035" cy="447040"/>
          </a:xfrm>
          <a:prstGeom prst="rect">
            <a:avLst/>
          </a:prstGeom>
        </p:spPr>
        <p:txBody>
          <a:bodyPr wrap="square" lIns="0" tIns="12065" rIns="0" bIns="0" rtlCol="0" vert="horz">
            <a:spAutoFit/>
          </a:bodyPr>
          <a:lstStyle/>
          <a:p>
            <a:pPr algn="just" marL="12700" marR="5080">
              <a:lnSpc>
                <a:spcPct val="102400"/>
              </a:lnSpc>
              <a:spcBef>
                <a:spcPts val="95"/>
              </a:spcBef>
            </a:pPr>
            <a:r>
              <a:rPr dirty="0" sz="900" spc="75">
                <a:solidFill>
                  <a:srgbClr val="231F20"/>
                </a:solidFill>
                <a:latin typeface="華康標楷體"/>
                <a:cs typeface="華康標楷體"/>
              </a:rPr>
              <a:t>邊照後鏡，可適度</a:t>
            </a:r>
            <a:r>
              <a:rPr dirty="0" sz="900" spc="70">
                <a:solidFill>
                  <a:srgbClr val="231F20"/>
                </a:solidFill>
                <a:latin typeface="華康標楷體"/>
                <a:cs typeface="華康標楷體"/>
              </a:rPr>
              <a:t>從後擋風玻璃看向</a:t>
            </a:r>
            <a:r>
              <a:rPr dirty="0" sz="900" spc="-30">
                <a:solidFill>
                  <a:srgbClr val="231F20"/>
                </a:solidFill>
                <a:latin typeface="華康標楷體"/>
                <a:cs typeface="華康標楷體"/>
              </a:rPr>
              <a:t>後面</a:t>
            </a:r>
            <a:endParaRPr sz="900">
              <a:latin typeface="華康標楷體"/>
              <a:cs typeface="華康標楷體"/>
            </a:endParaRPr>
          </a:p>
        </p:txBody>
      </p:sp>
      <p:sp>
        <p:nvSpPr>
          <p:cNvPr id="171" name="object 171" descr=""/>
          <p:cNvSpPr txBox="1"/>
          <p:nvPr/>
        </p:nvSpPr>
        <p:spPr>
          <a:xfrm>
            <a:off x="1355588" y="4269632"/>
            <a:ext cx="4264025" cy="166370"/>
          </a:xfrm>
          <a:prstGeom prst="rect">
            <a:avLst/>
          </a:prstGeom>
        </p:spPr>
        <p:txBody>
          <a:bodyPr wrap="square" lIns="0" tIns="15240" rIns="0" bIns="0" rtlCol="0" vert="horz">
            <a:spAutoFit/>
          </a:bodyPr>
          <a:lstStyle/>
          <a:p>
            <a:pPr marL="12700">
              <a:lnSpc>
                <a:spcPct val="100000"/>
              </a:lnSpc>
              <a:spcBef>
                <a:spcPts val="120"/>
              </a:spcBef>
            </a:pP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100">
                <a:solidFill>
                  <a:srgbClr val="231F20"/>
                </a:solidFill>
                <a:latin typeface="華康標楷體"/>
                <a:cs typeface="華康標楷體"/>
              </a:rPr>
              <a:t>從駕駛座察看車內 </a:t>
            </a: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45">
                <a:solidFill>
                  <a:srgbClr val="231F20"/>
                </a:solidFill>
                <a:latin typeface="華康標楷體"/>
                <a:cs typeface="華康標楷體"/>
              </a:rPr>
              <a:t>從後擋風玻璃看向後方，掌握能看見的範圍及視</a:t>
            </a:r>
            <a:endParaRPr sz="900">
              <a:latin typeface="華康標楷體"/>
              <a:cs typeface="華康標楷體"/>
            </a:endParaRPr>
          </a:p>
        </p:txBody>
      </p:sp>
      <p:sp>
        <p:nvSpPr>
          <p:cNvPr id="172" name="object 172" descr=""/>
          <p:cNvSpPr txBox="1"/>
          <p:nvPr/>
        </p:nvSpPr>
        <p:spPr>
          <a:xfrm>
            <a:off x="5606497" y="4294032"/>
            <a:ext cx="123825" cy="263525"/>
          </a:xfrm>
          <a:prstGeom prst="rect">
            <a:avLst/>
          </a:prstGeom>
        </p:spPr>
        <p:txBody>
          <a:bodyPr wrap="square" lIns="0" tIns="0" rIns="0" bIns="0" rtlCol="0" vert="horz">
            <a:spAutoFit/>
          </a:bodyPr>
          <a:lstStyle/>
          <a:p>
            <a:pPr>
              <a:lnSpc>
                <a:spcPts val="1010"/>
              </a:lnSpc>
            </a:pPr>
            <a:r>
              <a:rPr dirty="0" sz="900" spc="65">
                <a:solidFill>
                  <a:srgbClr val="231F20"/>
                </a:solidFill>
                <a:latin typeface="華康標楷體"/>
                <a:cs typeface="華康標楷體"/>
              </a:rPr>
              <a:t>野</a:t>
            </a:r>
            <a:endParaRPr sz="900">
              <a:latin typeface="華康標楷體"/>
              <a:cs typeface="華康標楷體"/>
            </a:endParaRPr>
          </a:p>
          <a:p>
            <a:pPr>
              <a:lnSpc>
                <a:spcPts val="1040"/>
              </a:lnSpc>
              <a:spcBef>
                <a:spcPts val="25"/>
              </a:spcBef>
            </a:pPr>
            <a:r>
              <a:rPr dirty="0" sz="900" spc="25">
                <a:solidFill>
                  <a:srgbClr val="231F20"/>
                </a:solidFill>
                <a:latin typeface="華康標楷體"/>
                <a:cs typeface="華康標楷體"/>
              </a:rPr>
              <a:t>錐</a:t>
            </a:r>
            <a:endParaRPr sz="900">
              <a:latin typeface="華康標楷體"/>
              <a:cs typeface="華康標楷體"/>
            </a:endParaRPr>
          </a:p>
        </p:txBody>
      </p:sp>
      <p:sp>
        <p:nvSpPr>
          <p:cNvPr id="173" name="object 173" descr=""/>
          <p:cNvSpPr txBox="1"/>
          <p:nvPr/>
        </p:nvSpPr>
        <p:spPr>
          <a:xfrm>
            <a:off x="3011606" y="4410032"/>
            <a:ext cx="2607945" cy="306705"/>
          </a:xfrm>
          <a:prstGeom prst="rect">
            <a:avLst/>
          </a:prstGeom>
        </p:spPr>
        <p:txBody>
          <a:bodyPr wrap="square" lIns="0" tIns="12065" rIns="0" bIns="0" rtlCol="0" vert="horz">
            <a:spAutoFit/>
          </a:bodyPr>
          <a:lstStyle/>
          <a:p>
            <a:pPr marL="12700" marR="5080">
              <a:lnSpc>
                <a:spcPct val="102400"/>
              </a:lnSpc>
              <a:spcBef>
                <a:spcPts val="95"/>
              </a:spcBef>
            </a:pPr>
            <a:r>
              <a:rPr dirty="0" sz="900" spc="-10">
                <a:solidFill>
                  <a:srgbClr val="231F20"/>
                </a:solidFill>
                <a:latin typeface="華康標楷體"/>
                <a:cs typeface="華康標楷體"/>
              </a:rPr>
              <a:t>死角。在後方視野死角的邊界放置目標物</a:t>
            </a:r>
            <a:r>
              <a:rPr dirty="0" sz="900">
                <a:solidFill>
                  <a:srgbClr val="231F20"/>
                </a:solidFill>
                <a:latin typeface="華康標楷體"/>
                <a:cs typeface="華康標楷體"/>
              </a:rPr>
              <a:t>（</a:t>
            </a:r>
            <a:r>
              <a:rPr dirty="0" sz="900" spc="-20">
                <a:solidFill>
                  <a:srgbClr val="231F20"/>
                </a:solidFill>
                <a:latin typeface="華康標楷體"/>
                <a:cs typeface="華康標楷體"/>
              </a:rPr>
              <a:t>如交通</a:t>
            </a:r>
            <a:r>
              <a:rPr dirty="0" sz="900" spc="-10">
                <a:solidFill>
                  <a:srgbClr val="231F20"/>
                </a:solidFill>
                <a:latin typeface="華康標楷體"/>
                <a:cs typeface="華康標楷體"/>
              </a:rPr>
              <a:t>等），並從駕駛座下來確認距離（</a:t>
            </a:r>
            <a:r>
              <a:rPr dirty="0" sz="900" spc="-65">
                <a:solidFill>
                  <a:srgbClr val="231F20"/>
                </a:solidFill>
                <a:latin typeface="華康標楷體"/>
                <a:cs typeface="華康標楷體"/>
              </a:rPr>
              <a:t>圖 </a:t>
            </a:r>
            <a:r>
              <a:rPr dirty="0" sz="900" spc="-80">
                <a:solidFill>
                  <a:srgbClr val="231F20"/>
                </a:solidFill>
                <a:latin typeface="Trebuchet MS"/>
                <a:cs typeface="Trebuchet MS"/>
              </a:rPr>
              <a:t>1.8.2</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grpSp>
        <p:nvGrpSpPr>
          <p:cNvPr id="174" name="object 174" descr=""/>
          <p:cNvGrpSpPr/>
          <p:nvPr/>
        </p:nvGrpSpPr>
        <p:grpSpPr>
          <a:xfrm>
            <a:off x="5704204" y="3994099"/>
            <a:ext cx="1512570" cy="956310"/>
            <a:chOff x="5704204" y="3994099"/>
            <a:chExt cx="1512570" cy="956310"/>
          </a:xfrm>
        </p:grpSpPr>
        <p:sp>
          <p:nvSpPr>
            <p:cNvPr id="175" name="object 175" descr=""/>
            <p:cNvSpPr/>
            <p:nvPr/>
          </p:nvSpPr>
          <p:spPr>
            <a:xfrm>
              <a:off x="5704204" y="3994099"/>
              <a:ext cx="1512570" cy="907415"/>
            </a:xfrm>
            <a:custGeom>
              <a:avLst/>
              <a:gdLst/>
              <a:ahLst/>
              <a:cxnLst/>
              <a:rect l="l" t="t" r="r" b="b"/>
              <a:pathLst>
                <a:path w="1512570" h="907414">
                  <a:moveTo>
                    <a:pt x="1511998" y="0"/>
                  </a:moveTo>
                  <a:lnTo>
                    <a:pt x="0" y="0"/>
                  </a:lnTo>
                  <a:lnTo>
                    <a:pt x="0" y="907199"/>
                  </a:lnTo>
                  <a:lnTo>
                    <a:pt x="1511998" y="907199"/>
                  </a:lnTo>
                  <a:lnTo>
                    <a:pt x="1511998" y="0"/>
                  </a:lnTo>
                  <a:close/>
                </a:path>
              </a:pathLst>
            </a:custGeom>
            <a:solidFill>
              <a:srgbClr val="FFFFFF"/>
            </a:solidFill>
          </p:spPr>
          <p:txBody>
            <a:bodyPr wrap="square" lIns="0" tIns="0" rIns="0" bIns="0" rtlCol="0"/>
            <a:lstStyle/>
            <a:p/>
          </p:txBody>
        </p:sp>
        <p:pic>
          <p:nvPicPr>
            <p:cNvPr id="176" name="object 176" descr=""/>
            <p:cNvPicPr/>
            <p:nvPr/>
          </p:nvPicPr>
          <p:blipFill>
            <a:blip r:embed="rId18" cstate="print"/>
            <a:stretch>
              <a:fillRect/>
            </a:stretch>
          </p:blipFill>
          <p:spPr>
            <a:xfrm>
              <a:off x="6001054" y="4008577"/>
              <a:ext cx="965466" cy="213347"/>
            </a:xfrm>
            <a:prstGeom prst="rect">
              <a:avLst/>
            </a:prstGeom>
          </p:spPr>
        </p:pic>
        <p:sp>
          <p:nvSpPr>
            <p:cNvPr id="177" name="object 177" descr=""/>
            <p:cNvSpPr/>
            <p:nvPr/>
          </p:nvSpPr>
          <p:spPr>
            <a:xfrm>
              <a:off x="6018517" y="4045165"/>
              <a:ext cx="240665" cy="175260"/>
            </a:xfrm>
            <a:custGeom>
              <a:avLst/>
              <a:gdLst/>
              <a:ahLst/>
              <a:cxnLst/>
              <a:rect l="l" t="t" r="r" b="b"/>
              <a:pathLst>
                <a:path w="240664" h="175260">
                  <a:moveTo>
                    <a:pt x="57696" y="162217"/>
                  </a:moveTo>
                  <a:lnTo>
                    <a:pt x="55219" y="159727"/>
                  </a:lnTo>
                  <a:lnTo>
                    <a:pt x="2489" y="159727"/>
                  </a:lnTo>
                  <a:lnTo>
                    <a:pt x="0" y="162217"/>
                  </a:lnTo>
                  <a:lnTo>
                    <a:pt x="0" y="172415"/>
                  </a:lnTo>
                  <a:lnTo>
                    <a:pt x="2489" y="174891"/>
                  </a:lnTo>
                  <a:lnTo>
                    <a:pt x="5549" y="174891"/>
                  </a:lnTo>
                  <a:lnTo>
                    <a:pt x="55219" y="174891"/>
                  </a:lnTo>
                  <a:lnTo>
                    <a:pt x="57696" y="172415"/>
                  </a:lnTo>
                  <a:lnTo>
                    <a:pt x="57696" y="162217"/>
                  </a:lnTo>
                  <a:close/>
                </a:path>
                <a:path w="240664" h="175260">
                  <a:moveTo>
                    <a:pt x="57696" y="2489"/>
                  </a:moveTo>
                  <a:lnTo>
                    <a:pt x="55219" y="0"/>
                  </a:lnTo>
                  <a:lnTo>
                    <a:pt x="2489" y="0"/>
                  </a:lnTo>
                  <a:lnTo>
                    <a:pt x="0" y="2489"/>
                  </a:lnTo>
                  <a:lnTo>
                    <a:pt x="0" y="12687"/>
                  </a:lnTo>
                  <a:lnTo>
                    <a:pt x="2489" y="15163"/>
                  </a:lnTo>
                  <a:lnTo>
                    <a:pt x="5549" y="15163"/>
                  </a:lnTo>
                  <a:lnTo>
                    <a:pt x="55219" y="15163"/>
                  </a:lnTo>
                  <a:lnTo>
                    <a:pt x="57696" y="12687"/>
                  </a:lnTo>
                  <a:lnTo>
                    <a:pt x="57696" y="2489"/>
                  </a:lnTo>
                  <a:close/>
                </a:path>
                <a:path w="240664" h="175260">
                  <a:moveTo>
                    <a:pt x="240245" y="162217"/>
                  </a:moveTo>
                  <a:lnTo>
                    <a:pt x="237756" y="159727"/>
                  </a:lnTo>
                  <a:lnTo>
                    <a:pt x="185026" y="159727"/>
                  </a:lnTo>
                  <a:lnTo>
                    <a:pt x="182549" y="162217"/>
                  </a:lnTo>
                  <a:lnTo>
                    <a:pt x="182549" y="172415"/>
                  </a:lnTo>
                  <a:lnTo>
                    <a:pt x="185026" y="174891"/>
                  </a:lnTo>
                  <a:lnTo>
                    <a:pt x="188087" y="174891"/>
                  </a:lnTo>
                  <a:lnTo>
                    <a:pt x="237756" y="174891"/>
                  </a:lnTo>
                  <a:lnTo>
                    <a:pt x="240245" y="172415"/>
                  </a:lnTo>
                  <a:lnTo>
                    <a:pt x="240245" y="162217"/>
                  </a:lnTo>
                  <a:close/>
                </a:path>
                <a:path w="240664" h="175260">
                  <a:moveTo>
                    <a:pt x="240245" y="2489"/>
                  </a:moveTo>
                  <a:lnTo>
                    <a:pt x="237756" y="0"/>
                  </a:lnTo>
                  <a:lnTo>
                    <a:pt x="185026" y="0"/>
                  </a:lnTo>
                  <a:lnTo>
                    <a:pt x="182549" y="2489"/>
                  </a:lnTo>
                  <a:lnTo>
                    <a:pt x="182549" y="12687"/>
                  </a:lnTo>
                  <a:lnTo>
                    <a:pt x="185026" y="15163"/>
                  </a:lnTo>
                  <a:lnTo>
                    <a:pt x="188087" y="15163"/>
                  </a:lnTo>
                  <a:lnTo>
                    <a:pt x="237756" y="15163"/>
                  </a:lnTo>
                  <a:lnTo>
                    <a:pt x="240245" y="12687"/>
                  </a:lnTo>
                  <a:lnTo>
                    <a:pt x="240245" y="2489"/>
                  </a:lnTo>
                  <a:close/>
                </a:path>
              </a:pathLst>
            </a:custGeom>
            <a:solidFill>
              <a:srgbClr val="231F20"/>
            </a:solidFill>
          </p:spPr>
          <p:txBody>
            <a:bodyPr wrap="square" lIns="0" tIns="0" rIns="0" bIns="0" rtlCol="0"/>
            <a:lstStyle/>
            <a:p/>
          </p:txBody>
        </p:sp>
        <p:sp>
          <p:nvSpPr>
            <p:cNvPr id="178" name="object 178" descr=""/>
            <p:cNvSpPr/>
            <p:nvPr/>
          </p:nvSpPr>
          <p:spPr>
            <a:xfrm>
              <a:off x="5958714" y="4049335"/>
              <a:ext cx="380365" cy="165100"/>
            </a:xfrm>
            <a:custGeom>
              <a:avLst/>
              <a:gdLst/>
              <a:ahLst/>
              <a:cxnLst/>
              <a:rect l="l" t="t" r="r" b="b"/>
              <a:pathLst>
                <a:path w="380364" h="165100">
                  <a:moveTo>
                    <a:pt x="351467" y="0"/>
                  </a:moveTo>
                  <a:lnTo>
                    <a:pt x="312267" y="2029"/>
                  </a:lnTo>
                  <a:lnTo>
                    <a:pt x="56705" y="2029"/>
                  </a:lnTo>
                  <a:lnTo>
                    <a:pt x="47845" y="3780"/>
                  </a:lnTo>
                  <a:lnTo>
                    <a:pt x="28352" y="10664"/>
                  </a:lnTo>
                  <a:lnTo>
                    <a:pt x="8860" y="25127"/>
                  </a:lnTo>
                  <a:lnTo>
                    <a:pt x="0" y="49616"/>
                  </a:lnTo>
                  <a:lnTo>
                    <a:pt x="0" y="117320"/>
                  </a:lnTo>
                  <a:lnTo>
                    <a:pt x="886" y="140794"/>
                  </a:lnTo>
                  <a:lnTo>
                    <a:pt x="7088" y="153575"/>
                  </a:lnTo>
                  <a:lnTo>
                    <a:pt x="23922" y="160121"/>
                  </a:lnTo>
                  <a:lnTo>
                    <a:pt x="56705" y="164894"/>
                  </a:lnTo>
                  <a:lnTo>
                    <a:pt x="312267" y="164894"/>
                  </a:lnTo>
                  <a:lnTo>
                    <a:pt x="322862" y="164721"/>
                  </a:lnTo>
                  <a:lnTo>
                    <a:pt x="346170" y="159600"/>
                  </a:lnTo>
                  <a:lnTo>
                    <a:pt x="369478" y="142621"/>
                  </a:lnTo>
                  <a:lnTo>
                    <a:pt x="380072" y="106880"/>
                  </a:lnTo>
                  <a:lnTo>
                    <a:pt x="380072" y="60043"/>
                  </a:lnTo>
                  <a:lnTo>
                    <a:pt x="379013" y="23568"/>
                  </a:lnTo>
                  <a:lnTo>
                    <a:pt x="371597" y="5366"/>
                  </a:lnTo>
                  <a:lnTo>
                    <a:pt x="351467" y="0"/>
                  </a:lnTo>
                  <a:close/>
                </a:path>
              </a:pathLst>
            </a:custGeom>
            <a:solidFill>
              <a:srgbClr val="D4DCA9"/>
            </a:solidFill>
          </p:spPr>
          <p:txBody>
            <a:bodyPr wrap="square" lIns="0" tIns="0" rIns="0" bIns="0" rtlCol="0"/>
            <a:lstStyle/>
            <a:p/>
          </p:txBody>
        </p:sp>
        <p:sp>
          <p:nvSpPr>
            <p:cNvPr id="179" name="object 179" descr=""/>
            <p:cNvSpPr/>
            <p:nvPr/>
          </p:nvSpPr>
          <p:spPr>
            <a:xfrm>
              <a:off x="5958711" y="4051352"/>
              <a:ext cx="380365" cy="165100"/>
            </a:xfrm>
            <a:custGeom>
              <a:avLst/>
              <a:gdLst/>
              <a:ahLst/>
              <a:cxnLst/>
              <a:rect l="l" t="t" r="r" b="b"/>
              <a:pathLst>
                <a:path w="380364" h="165100">
                  <a:moveTo>
                    <a:pt x="21086" y="148852"/>
                  </a:moveTo>
                  <a:lnTo>
                    <a:pt x="28359" y="154249"/>
                  </a:lnTo>
                  <a:lnTo>
                    <a:pt x="47855" y="161137"/>
                  </a:lnTo>
                  <a:lnTo>
                    <a:pt x="56718" y="162890"/>
                  </a:lnTo>
                  <a:lnTo>
                    <a:pt x="312267" y="162890"/>
                  </a:lnTo>
                  <a:lnTo>
                    <a:pt x="351467" y="164912"/>
                  </a:lnTo>
                  <a:lnTo>
                    <a:pt x="371597" y="159542"/>
                  </a:lnTo>
                  <a:lnTo>
                    <a:pt x="375134" y="150860"/>
                  </a:lnTo>
                  <a:lnTo>
                    <a:pt x="44012" y="150850"/>
                  </a:lnTo>
                  <a:lnTo>
                    <a:pt x="21086" y="148852"/>
                  </a:lnTo>
                  <a:close/>
                </a:path>
                <a:path w="380364" h="165100">
                  <a:moveTo>
                    <a:pt x="104101" y="144767"/>
                  </a:moveTo>
                  <a:lnTo>
                    <a:pt x="44130" y="150860"/>
                  </a:lnTo>
                  <a:lnTo>
                    <a:pt x="375138" y="150850"/>
                  </a:lnTo>
                  <a:lnTo>
                    <a:pt x="112839" y="150850"/>
                  </a:lnTo>
                  <a:lnTo>
                    <a:pt x="104101" y="144767"/>
                  </a:lnTo>
                  <a:close/>
                </a:path>
                <a:path w="380364" h="165100">
                  <a:moveTo>
                    <a:pt x="282613" y="128003"/>
                  </a:moveTo>
                  <a:lnTo>
                    <a:pt x="164934" y="134848"/>
                  </a:lnTo>
                  <a:lnTo>
                    <a:pt x="123202" y="147891"/>
                  </a:lnTo>
                  <a:lnTo>
                    <a:pt x="112839" y="150850"/>
                  </a:lnTo>
                  <a:lnTo>
                    <a:pt x="375138" y="150850"/>
                  </a:lnTo>
                  <a:lnTo>
                    <a:pt x="377109" y="146011"/>
                  </a:lnTo>
                  <a:lnTo>
                    <a:pt x="337921" y="146011"/>
                  </a:lnTo>
                  <a:lnTo>
                    <a:pt x="316166" y="141135"/>
                  </a:lnTo>
                  <a:lnTo>
                    <a:pt x="304108" y="137449"/>
                  </a:lnTo>
                  <a:lnTo>
                    <a:pt x="293331" y="133116"/>
                  </a:lnTo>
                  <a:lnTo>
                    <a:pt x="285584" y="129510"/>
                  </a:lnTo>
                  <a:lnTo>
                    <a:pt x="282613" y="128003"/>
                  </a:lnTo>
                  <a:close/>
                </a:path>
                <a:path w="380364" h="165100">
                  <a:moveTo>
                    <a:pt x="1324" y="118950"/>
                  </a:moveTo>
                  <a:lnTo>
                    <a:pt x="1989" y="132472"/>
                  </a:lnTo>
                  <a:lnTo>
                    <a:pt x="13334" y="148177"/>
                  </a:lnTo>
                  <a:lnTo>
                    <a:pt x="21086" y="148852"/>
                  </a:lnTo>
                  <a:lnTo>
                    <a:pt x="8862" y="139781"/>
                  </a:lnTo>
                  <a:lnTo>
                    <a:pt x="1324" y="118950"/>
                  </a:lnTo>
                  <a:close/>
                </a:path>
                <a:path w="380364" h="165100">
                  <a:moveTo>
                    <a:pt x="362060" y="16878"/>
                  </a:moveTo>
                  <a:lnTo>
                    <a:pt x="337921" y="16878"/>
                  </a:lnTo>
                  <a:lnTo>
                    <a:pt x="355697" y="24382"/>
                  </a:lnTo>
                  <a:lnTo>
                    <a:pt x="365334" y="38242"/>
                  </a:lnTo>
                  <a:lnTo>
                    <a:pt x="369304" y="51593"/>
                  </a:lnTo>
                  <a:lnTo>
                    <a:pt x="370078" y="57569"/>
                  </a:lnTo>
                  <a:lnTo>
                    <a:pt x="370078" y="105321"/>
                  </a:lnTo>
                  <a:lnTo>
                    <a:pt x="368489" y="127316"/>
                  </a:lnTo>
                  <a:lnTo>
                    <a:pt x="364610" y="138887"/>
                  </a:lnTo>
                  <a:lnTo>
                    <a:pt x="355426" y="143847"/>
                  </a:lnTo>
                  <a:lnTo>
                    <a:pt x="337921" y="146011"/>
                  </a:lnTo>
                  <a:lnTo>
                    <a:pt x="377109" y="146011"/>
                  </a:lnTo>
                  <a:lnTo>
                    <a:pt x="379013" y="141339"/>
                  </a:lnTo>
                  <a:lnTo>
                    <a:pt x="380059" y="105321"/>
                  </a:lnTo>
                  <a:lnTo>
                    <a:pt x="380072" y="58026"/>
                  </a:lnTo>
                  <a:lnTo>
                    <a:pt x="369478" y="22283"/>
                  </a:lnTo>
                  <a:lnTo>
                    <a:pt x="362060" y="16878"/>
                  </a:lnTo>
                  <a:close/>
                </a:path>
                <a:path w="380364" h="165100">
                  <a:moveTo>
                    <a:pt x="368" y="99504"/>
                  </a:moveTo>
                  <a:lnTo>
                    <a:pt x="0" y="111429"/>
                  </a:lnTo>
                  <a:lnTo>
                    <a:pt x="0" y="115290"/>
                  </a:lnTo>
                  <a:lnTo>
                    <a:pt x="1324" y="118950"/>
                  </a:lnTo>
                  <a:lnTo>
                    <a:pt x="368" y="99504"/>
                  </a:lnTo>
                  <a:close/>
                </a:path>
                <a:path w="380364" h="165100">
                  <a:moveTo>
                    <a:pt x="312267" y="0"/>
                  </a:moveTo>
                  <a:lnTo>
                    <a:pt x="56718" y="0"/>
                  </a:lnTo>
                  <a:lnTo>
                    <a:pt x="23927" y="4779"/>
                  </a:lnTo>
                  <a:lnTo>
                    <a:pt x="7089" y="11331"/>
                  </a:lnTo>
                  <a:lnTo>
                    <a:pt x="886" y="24117"/>
                  </a:lnTo>
                  <a:lnTo>
                    <a:pt x="0" y="47599"/>
                  </a:lnTo>
                  <a:lnTo>
                    <a:pt x="0" y="53111"/>
                  </a:lnTo>
                  <a:lnTo>
                    <a:pt x="368" y="63385"/>
                  </a:lnTo>
                  <a:lnTo>
                    <a:pt x="16576" y="32117"/>
                  </a:lnTo>
                  <a:lnTo>
                    <a:pt x="52235" y="19246"/>
                  </a:lnTo>
                  <a:lnTo>
                    <a:pt x="87893" y="17129"/>
                  </a:lnTo>
                  <a:lnTo>
                    <a:pt x="105528" y="17129"/>
                  </a:lnTo>
                  <a:lnTo>
                    <a:pt x="112839" y="12039"/>
                  </a:lnTo>
                  <a:lnTo>
                    <a:pt x="355419" y="12039"/>
                  </a:lnTo>
                  <a:lnTo>
                    <a:pt x="346170" y="5300"/>
                  </a:lnTo>
                  <a:lnTo>
                    <a:pt x="322862" y="174"/>
                  </a:lnTo>
                  <a:lnTo>
                    <a:pt x="312267" y="0"/>
                  </a:lnTo>
                  <a:close/>
                </a:path>
                <a:path w="380364" h="165100">
                  <a:moveTo>
                    <a:pt x="355419" y="12039"/>
                  </a:moveTo>
                  <a:lnTo>
                    <a:pt x="112839" y="12039"/>
                  </a:lnTo>
                  <a:lnTo>
                    <a:pt x="123202" y="14998"/>
                  </a:lnTo>
                  <a:lnTo>
                    <a:pt x="164934" y="28041"/>
                  </a:lnTo>
                  <a:lnTo>
                    <a:pt x="282613" y="34886"/>
                  </a:lnTo>
                  <a:lnTo>
                    <a:pt x="292924" y="29473"/>
                  </a:lnTo>
                  <a:lnTo>
                    <a:pt x="299856" y="26300"/>
                  </a:lnTo>
                  <a:lnTo>
                    <a:pt x="306621" y="24117"/>
                  </a:lnTo>
                  <a:lnTo>
                    <a:pt x="316166" y="21742"/>
                  </a:lnTo>
                  <a:lnTo>
                    <a:pt x="337921" y="16878"/>
                  </a:lnTo>
                  <a:lnTo>
                    <a:pt x="362060" y="16878"/>
                  </a:lnTo>
                  <a:lnTo>
                    <a:pt x="355419" y="12039"/>
                  </a:lnTo>
                  <a:close/>
                </a:path>
                <a:path w="380364" h="165100">
                  <a:moveTo>
                    <a:pt x="105528" y="17129"/>
                  </a:moveTo>
                  <a:lnTo>
                    <a:pt x="87893" y="17129"/>
                  </a:lnTo>
                  <a:lnTo>
                    <a:pt x="104101" y="18122"/>
                  </a:lnTo>
                  <a:lnTo>
                    <a:pt x="105528" y="17129"/>
                  </a:lnTo>
                  <a:close/>
                </a:path>
              </a:pathLst>
            </a:custGeom>
            <a:solidFill>
              <a:srgbClr val="A6AE87"/>
            </a:solidFill>
          </p:spPr>
          <p:txBody>
            <a:bodyPr wrap="square" lIns="0" tIns="0" rIns="0" bIns="0" rtlCol="0"/>
            <a:lstStyle/>
            <a:p/>
          </p:txBody>
        </p:sp>
        <p:pic>
          <p:nvPicPr>
            <p:cNvPr id="180" name="object 180" descr=""/>
            <p:cNvPicPr/>
            <p:nvPr/>
          </p:nvPicPr>
          <p:blipFill>
            <a:blip r:embed="rId19" cstate="print"/>
            <a:stretch>
              <a:fillRect/>
            </a:stretch>
          </p:blipFill>
          <p:spPr>
            <a:xfrm>
              <a:off x="6050014" y="4065625"/>
              <a:ext cx="73632" cy="134268"/>
            </a:xfrm>
            <a:prstGeom prst="rect">
              <a:avLst/>
            </a:prstGeom>
          </p:spPr>
        </p:pic>
        <p:pic>
          <p:nvPicPr>
            <p:cNvPr id="181" name="object 181" descr=""/>
            <p:cNvPicPr/>
            <p:nvPr/>
          </p:nvPicPr>
          <p:blipFill>
            <a:blip r:embed="rId20" cstate="print"/>
            <a:stretch>
              <a:fillRect/>
            </a:stretch>
          </p:blipFill>
          <p:spPr>
            <a:xfrm>
              <a:off x="6241325" y="4060799"/>
              <a:ext cx="94018" cy="143992"/>
            </a:xfrm>
            <a:prstGeom prst="rect">
              <a:avLst/>
            </a:prstGeom>
          </p:spPr>
        </p:pic>
        <p:sp>
          <p:nvSpPr>
            <p:cNvPr id="182" name="object 182" descr=""/>
            <p:cNvSpPr/>
            <p:nvPr/>
          </p:nvSpPr>
          <p:spPr>
            <a:xfrm>
              <a:off x="5958711" y="4069264"/>
              <a:ext cx="104139" cy="29845"/>
            </a:xfrm>
            <a:custGeom>
              <a:avLst/>
              <a:gdLst/>
              <a:ahLst/>
              <a:cxnLst/>
              <a:rect l="l" t="t" r="r" b="b"/>
              <a:pathLst>
                <a:path w="104139" h="29845">
                  <a:moveTo>
                    <a:pt x="103949" y="0"/>
                  </a:moveTo>
                  <a:lnTo>
                    <a:pt x="1244" y="19773"/>
                  </a:lnTo>
                  <a:lnTo>
                    <a:pt x="0" y="29679"/>
                  </a:lnTo>
                  <a:lnTo>
                    <a:pt x="103949" y="0"/>
                  </a:lnTo>
                  <a:close/>
                </a:path>
              </a:pathLst>
            </a:custGeom>
            <a:solidFill>
              <a:srgbClr val="818368"/>
            </a:solidFill>
          </p:spPr>
          <p:txBody>
            <a:bodyPr wrap="square" lIns="0" tIns="0" rIns="0" bIns="0" rtlCol="0"/>
            <a:lstStyle/>
            <a:p/>
          </p:txBody>
        </p:sp>
        <p:pic>
          <p:nvPicPr>
            <p:cNvPr id="183" name="object 183" descr=""/>
            <p:cNvPicPr/>
            <p:nvPr/>
          </p:nvPicPr>
          <p:blipFill>
            <a:blip r:embed="rId21" cstate="print"/>
            <a:stretch>
              <a:fillRect/>
            </a:stretch>
          </p:blipFill>
          <p:spPr>
            <a:xfrm>
              <a:off x="5956236" y="4060240"/>
              <a:ext cx="32181" cy="42011"/>
            </a:xfrm>
            <a:prstGeom prst="rect">
              <a:avLst/>
            </a:prstGeom>
          </p:spPr>
        </p:pic>
        <p:sp>
          <p:nvSpPr>
            <p:cNvPr id="184" name="object 184" descr=""/>
            <p:cNvSpPr/>
            <p:nvPr/>
          </p:nvSpPr>
          <p:spPr>
            <a:xfrm>
              <a:off x="5958711" y="4166651"/>
              <a:ext cx="104139" cy="29845"/>
            </a:xfrm>
            <a:custGeom>
              <a:avLst/>
              <a:gdLst/>
              <a:ahLst/>
              <a:cxnLst/>
              <a:rect l="l" t="t" r="r" b="b"/>
              <a:pathLst>
                <a:path w="104139" h="29845">
                  <a:moveTo>
                    <a:pt x="0" y="0"/>
                  </a:moveTo>
                  <a:lnTo>
                    <a:pt x="1244" y="9906"/>
                  </a:lnTo>
                  <a:lnTo>
                    <a:pt x="103949" y="29679"/>
                  </a:lnTo>
                  <a:lnTo>
                    <a:pt x="0" y="0"/>
                  </a:lnTo>
                  <a:close/>
                </a:path>
              </a:pathLst>
            </a:custGeom>
            <a:solidFill>
              <a:srgbClr val="818368"/>
            </a:solidFill>
          </p:spPr>
          <p:txBody>
            <a:bodyPr wrap="square" lIns="0" tIns="0" rIns="0" bIns="0" rtlCol="0"/>
            <a:lstStyle/>
            <a:p/>
          </p:txBody>
        </p:sp>
        <p:pic>
          <p:nvPicPr>
            <p:cNvPr id="185" name="object 185" descr=""/>
            <p:cNvPicPr/>
            <p:nvPr/>
          </p:nvPicPr>
          <p:blipFill>
            <a:blip r:embed="rId22" cstate="print"/>
            <a:stretch>
              <a:fillRect/>
            </a:stretch>
          </p:blipFill>
          <p:spPr>
            <a:xfrm>
              <a:off x="5956236" y="4163339"/>
              <a:ext cx="32181" cy="44665"/>
            </a:xfrm>
            <a:prstGeom prst="rect">
              <a:avLst/>
            </a:prstGeom>
          </p:spPr>
        </p:pic>
        <p:pic>
          <p:nvPicPr>
            <p:cNvPr id="186" name="object 186" descr=""/>
            <p:cNvPicPr/>
            <p:nvPr/>
          </p:nvPicPr>
          <p:blipFill>
            <a:blip r:embed="rId23" cstate="print"/>
            <a:stretch>
              <a:fillRect/>
            </a:stretch>
          </p:blipFill>
          <p:spPr>
            <a:xfrm>
              <a:off x="6080289" y="4060837"/>
              <a:ext cx="178955" cy="18927"/>
            </a:xfrm>
            <a:prstGeom prst="rect">
              <a:avLst/>
            </a:prstGeom>
          </p:spPr>
        </p:pic>
        <p:sp>
          <p:nvSpPr>
            <p:cNvPr id="187" name="object 187" descr=""/>
            <p:cNvSpPr/>
            <p:nvPr/>
          </p:nvSpPr>
          <p:spPr>
            <a:xfrm>
              <a:off x="6073862" y="4058855"/>
              <a:ext cx="187325" cy="18415"/>
            </a:xfrm>
            <a:custGeom>
              <a:avLst/>
              <a:gdLst/>
              <a:ahLst/>
              <a:cxnLst/>
              <a:rect l="l" t="t" r="r" b="b"/>
              <a:pathLst>
                <a:path w="187325" h="18414">
                  <a:moveTo>
                    <a:pt x="186791" y="0"/>
                  </a:moveTo>
                  <a:lnTo>
                    <a:pt x="0" y="0"/>
                  </a:lnTo>
                  <a:lnTo>
                    <a:pt x="55359" y="17233"/>
                  </a:lnTo>
                  <a:lnTo>
                    <a:pt x="55600" y="17271"/>
                  </a:lnTo>
                  <a:lnTo>
                    <a:pt x="76961" y="18072"/>
                  </a:lnTo>
                  <a:lnTo>
                    <a:pt x="119710" y="17868"/>
                  </a:lnTo>
                  <a:lnTo>
                    <a:pt x="134797" y="16306"/>
                  </a:lnTo>
                  <a:lnTo>
                    <a:pt x="94221" y="16306"/>
                  </a:lnTo>
                  <a:lnTo>
                    <a:pt x="79800" y="16145"/>
                  </a:lnTo>
                  <a:lnTo>
                    <a:pt x="67938" y="15832"/>
                  </a:lnTo>
                  <a:lnTo>
                    <a:pt x="55829" y="15328"/>
                  </a:lnTo>
                  <a:lnTo>
                    <a:pt x="12865" y="1955"/>
                  </a:lnTo>
                  <a:lnTo>
                    <a:pt x="185073" y="1955"/>
                  </a:lnTo>
                  <a:lnTo>
                    <a:pt x="186296" y="1320"/>
                  </a:lnTo>
                  <a:lnTo>
                    <a:pt x="186791" y="0"/>
                  </a:lnTo>
                  <a:close/>
                </a:path>
                <a:path w="187325" h="18414">
                  <a:moveTo>
                    <a:pt x="100825" y="1955"/>
                  </a:moveTo>
                  <a:lnTo>
                    <a:pt x="86525" y="1955"/>
                  </a:lnTo>
                  <a:lnTo>
                    <a:pt x="94221" y="16306"/>
                  </a:lnTo>
                  <a:lnTo>
                    <a:pt x="134920" y="16294"/>
                  </a:lnTo>
                  <a:lnTo>
                    <a:pt x="101168" y="16294"/>
                  </a:lnTo>
                  <a:lnTo>
                    <a:pt x="100825" y="1955"/>
                  </a:lnTo>
                  <a:close/>
                </a:path>
                <a:path w="187325" h="18414">
                  <a:moveTo>
                    <a:pt x="170741" y="9399"/>
                  </a:moveTo>
                  <a:lnTo>
                    <a:pt x="152561" y="13315"/>
                  </a:lnTo>
                  <a:lnTo>
                    <a:pt x="127398" y="15557"/>
                  </a:lnTo>
                  <a:lnTo>
                    <a:pt x="101168" y="16294"/>
                  </a:lnTo>
                  <a:lnTo>
                    <a:pt x="134920" y="16294"/>
                  </a:lnTo>
                  <a:lnTo>
                    <a:pt x="163078" y="13378"/>
                  </a:lnTo>
                  <a:lnTo>
                    <a:pt x="170741" y="9399"/>
                  </a:lnTo>
                  <a:close/>
                </a:path>
                <a:path w="187325" h="18414">
                  <a:moveTo>
                    <a:pt x="177993" y="5632"/>
                  </a:moveTo>
                  <a:lnTo>
                    <a:pt x="170741" y="9399"/>
                  </a:lnTo>
                  <a:lnTo>
                    <a:pt x="172691" y="8978"/>
                  </a:lnTo>
                  <a:lnTo>
                    <a:pt x="177993" y="5632"/>
                  </a:lnTo>
                  <a:close/>
                </a:path>
                <a:path w="187325" h="18414">
                  <a:moveTo>
                    <a:pt x="185073" y="1955"/>
                  </a:moveTo>
                  <a:lnTo>
                    <a:pt x="183819" y="1955"/>
                  </a:lnTo>
                  <a:lnTo>
                    <a:pt x="177993" y="5632"/>
                  </a:lnTo>
                  <a:lnTo>
                    <a:pt x="185073" y="1955"/>
                  </a:lnTo>
                  <a:close/>
                </a:path>
              </a:pathLst>
            </a:custGeom>
            <a:solidFill>
              <a:srgbClr val="818368"/>
            </a:solidFill>
          </p:spPr>
          <p:txBody>
            <a:bodyPr wrap="square" lIns="0" tIns="0" rIns="0" bIns="0" rtlCol="0"/>
            <a:lstStyle/>
            <a:p/>
          </p:txBody>
        </p:sp>
        <p:pic>
          <p:nvPicPr>
            <p:cNvPr id="188" name="object 188" descr=""/>
            <p:cNvPicPr/>
            <p:nvPr/>
          </p:nvPicPr>
          <p:blipFill>
            <a:blip r:embed="rId23" cstate="print"/>
            <a:stretch>
              <a:fillRect/>
            </a:stretch>
          </p:blipFill>
          <p:spPr>
            <a:xfrm>
              <a:off x="6080290" y="4187329"/>
              <a:ext cx="178955" cy="16319"/>
            </a:xfrm>
            <a:prstGeom prst="rect">
              <a:avLst/>
            </a:prstGeom>
          </p:spPr>
        </p:pic>
        <p:sp>
          <p:nvSpPr>
            <p:cNvPr id="189" name="object 189" descr=""/>
            <p:cNvSpPr/>
            <p:nvPr/>
          </p:nvSpPr>
          <p:spPr>
            <a:xfrm>
              <a:off x="6073861" y="4187558"/>
              <a:ext cx="187325" cy="18415"/>
            </a:xfrm>
            <a:custGeom>
              <a:avLst/>
              <a:gdLst/>
              <a:ahLst/>
              <a:cxnLst/>
              <a:rect l="l" t="t" r="r" b="b"/>
              <a:pathLst>
                <a:path w="187325" h="18414">
                  <a:moveTo>
                    <a:pt x="76959" y="0"/>
                  </a:moveTo>
                  <a:lnTo>
                    <a:pt x="55600" y="800"/>
                  </a:lnTo>
                  <a:lnTo>
                    <a:pt x="55359" y="838"/>
                  </a:lnTo>
                  <a:lnTo>
                    <a:pt x="0" y="18072"/>
                  </a:lnTo>
                  <a:lnTo>
                    <a:pt x="186791" y="18072"/>
                  </a:lnTo>
                  <a:lnTo>
                    <a:pt x="186296" y="16752"/>
                  </a:lnTo>
                  <a:lnTo>
                    <a:pt x="185073" y="16117"/>
                  </a:lnTo>
                  <a:lnTo>
                    <a:pt x="12865" y="16117"/>
                  </a:lnTo>
                  <a:lnTo>
                    <a:pt x="55829" y="2743"/>
                  </a:lnTo>
                  <a:lnTo>
                    <a:pt x="67938" y="2240"/>
                  </a:lnTo>
                  <a:lnTo>
                    <a:pt x="79800" y="1927"/>
                  </a:lnTo>
                  <a:lnTo>
                    <a:pt x="94221" y="1766"/>
                  </a:lnTo>
                  <a:lnTo>
                    <a:pt x="134792" y="1766"/>
                  </a:lnTo>
                  <a:lnTo>
                    <a:pt x="119705" y="203"/>
                  </a:lnTo>
                  <a:lnTo>
                    <a:pt x="76959" y="0"/>
                  </a:lnTo>
                  <a:close/>
                </a:path>
                <a:path w="187325" h="18414">
                  <a:moveTo>
                    <a:pt x="134792" y="1766"/>
                  </a:moveTo>
                  <a:lnTo>
                    <a:pt x="94221" y="1766"/>
                  </a:lnTo>
                  <a:lnTo>
                    <a:pt x="86525" y="16117"/>
                  </a:lnTo>
                  <a:lnTo>
                    <a:pt x="100825" y="16117"/>
                  </a:lnTo>
                  <a:lnTo>
                    <a:pt x="101168" y="1778"/>
                  </a:lnTo>
                  <a:lnTo>
                    <a:pt x="134915" y="1778"/>
                  </a:lnTo>
                  <a:close/>
                </a:path>
                <a:path w="187325" h="18414">
                  <a:moveTo>
                    <a:pt x="177977" y="12432"/>
                  </a:moveTo>
                  <a:lnTo>
                    <a:pt x="183819" y="16117"/>
                  </a:lnTo>
                  <a:lnTo>
                    <a:pt x="185073" y="16117"/>
                  </a:lnTo>
                  <a:lnTo>
                    <a:pt x="177977" y="12432"/>
                  </a:lnTo>
                  <a:close/>
                </a:path>
                <a:path w="187325" h="18414">
                  <a:moveTo>
                    <a:pt x="170752" y="8681"/>
                  </a:moveTo>
                  <a:lnTo>
                    <a:pt x="177977" y="12432"/>
                  </a:lnTo>
                  <a:lnTo>
                    <a:pt x="172691" y="9099"/>
                  </a:lnTo>
                  <a:lnTo>
                    <a:pt x="170752" y="8681"/>
                  </a:lnTo>
                  <a:close/>
                </a:path>
                <a:path w="187325" h="18414">
                  <a:moveTo>
                    <a:pt x="134915" y="1778"/>
                  </a:moveTo>
                  <a:lnTo>
                    <a:pt x="101168" y="1778"/>
                  </a:lnTo>
                  <a:lnTo>
                    <a:pt x="127398" y="2517"/>
                  </a:lnTo>
                  <a:lnTo>
                    <a:pt x="152561" y="4761"/>
                  </a:lnTo>
                  <a:lnTo>
                    <a:pt x="170752" y="8681"/>
                  </a:lnTo>
                  <a:lnTo>
                    <a:pt x="163072" y="4694"/>
                  </a:lnTo>
                  <a:lnTo>
                    <a:pt x="134915" y="1778"/>
                  </a:lnTo>
                  <a:close/>
                </a:path>
              </a:pathLst>
            </a:custGeom>
            <a:solidFill>
              <a:srgbClr val="818368"/>
            </a:solidFill>
          </p:spPr>
          <p:txBody>
            <a:bodyPr wrap="square" lIns="0" tIns="0" rIns="0" bIns="0" rtlCol="0"/>
            <a:lstStyle/>
            <a:p/>
          </p:txBody>
        </p:sp>
        <p:sp>
          <p:nvSpPr>
            <p:cNvPr id="190" name="object 190" descr=""/>
            <p:cNvSpPr/>
            <p:nvPr/>
          </p:nvSpPr>
          <p:spPr>
            <a:xfrm>
              <a:off x="6085827" y="4031043"/>
              <a:ext cx="24130" cy="202565"/>
            </a:xfrm>
            <a:custGeom>
              <a:avLst/>
              <a:gdLst/>
              <a:ahLst/>
              <a:cxnLst/>
              <a:rect l="l" t="t" r="r" b="b"/>
              <a:pathLst>
                <a:path w="24129" h="202564">
                  <a:moveTo>
                    <a:pt x="23571" y="194678"/>
                  </a:moveTo>
                  <a:lnTo>
                    <a:pt x="8521" y="175209"/>
                  </a:lnTo>
                  <a:lnTo>
                    <a:pt x="4838" y="174726"/>
                  </a:lnTo>
                  <a:lnTo>
                    <a:pt x="774" y="177863"/>
                  </a:lnTo>
                  <a:lnTo>
                    <a:pt x="0" y="179603"/>
                  </a:lnTo>
                  <a:lnTo>
                    <a:pt x="0" y="181356"/>
                  </a:lnTo>
                  <a:lnTo>
                    <a:pt x="0" y="182613"/>
                  </a:lnTo>
                  <a:lnTo>
                    <a:pt x="393" y="183870"/>
                  </a:lnTo>
                  <a:lnTo>
                    <a:pt x="14287" y="201853"/>
                  </a:lnTo>
                  <a:lnTo>
                    <a:pt x="17970" y="202323"/>
                  </a:lnTo>
                  <a:lnTo>
                    <a:pt x="23101" y="198361"/>
                  </a:lnTo>
                  <a:lnTo>
                    <a:pt x="23571" y="194678"/>
                  </a:lnTo>
                  <a:close/>
                </a:path>
                <a:path w="24129" h="202564">
                  <a:moveTo>
                    <a:pt x="23571" y="7658"/>
                  </a:moveTo>
                  <a:lnTo>
                    <a:pt x="23101" y="3962"/>
                  </a:lnTo>
                  <a:lnTo>
                    <a:pt x="17970" y="0"/>
                  </a:lnTo>
                  <a:lnTo>
                    <a:pt x="14287" y="482"/>
                  </a:lnTo>
                  <a:lnTo>
                    <a:pt x="393" y="18453"/>
                  </a:lnTo>
                  <a:lnTo>
                    <a:pt x="0" y="19710"/>
                  </a:lnTo>
                  <a:lnTo>
                    <a:pt x="0" y="20967"/>
                  </a:lnTo>
                  <a:lnTo>
                    <a:pt x="0" y="22720"/>
                  </a:lnTo>
                  <a:lnTo>
                    <a:pt x="774" y="24460"/>
                  </a:lnTo>
                  <a:lnTo>
                    <a:pt x="4838" y="27597"/>
                  </a:lnTo>
                  <a:lnTo>
                    <a:pt x="8521" y="27114"/>
                  </a:lnTo>
                  <a:lnTo>
                    <a:pt x="23571" y="7658"/>
                  </a:lnTo>
                  <a:close/>
                </a:path>
              </a:pathLst>
            </a:custGeom>
            <a:solidFill>
              <a:srgbClr val="A6AE87"/>
            </a:solidFill>
          </p:spPr>
          <p:txBody>
            <a:bodyPr wrap="square" lIns="0" tIns="0" rIns="0" bIns="0" rtlCol="0"/>
            <a:lstStyle/>
            <a:p/>
          </p:txBody>
        </p:sp>
        <p:sp>
          <p:nvSpPr>
            <p:cNvPr id="191" name="object 191" descr=""/>
            <p:cNvSpPr/>
            <p:nvPr/>
          </p:nvSpPr>
          <p:spPr>
            <a:xfrm>
              <a:off x="6110444" y="4189566"/>
              <a:ext cx="50800" cy="57785"/>
            </a:xfrm>
            <a:custGeom>
              <a:avLst/>
              <a:gdLst/>
              <a:ahLst/>
              <a:cxnLst/>
              <a:rect l="l" t="t" r="r" b="b"/>
              <a:pathLst>
                <a:path w="50800" h="57785">
                  <a:moveTo>
                    <a:pt x="50749" y="0"/>
                  </a:moveTo>
                  <a:lnTo>
                    <a:pt x="0" y="0"/>
                  </a:lnTo>
                  <a:lnTo>
                    <a:pt x="533" y="6756"/>
                  </a:lnTo>
                  <a:lnTo>
                    <a:pt x="990" y="9321"/>
                  </a:lnTo>
                  <a:lnTo>
                    <a:pt x="2679" y="11493"/>
                  </a:lnTo>
                  <a:lnTo>
                    <a:pt x="5054" y="12585"/>
                  </a:lnTo>
                  <a:lnTo>
                    <a:pt x="15252" y="16751"/>
                  </a:lnTo>
                  <a:lnTo>
                    <a:pt x="16954" y="17538"/>
                  </a:lnTo>
                  <a:lnTo>
                    <a:pt x="18046" y="19240"/>
                  </a:lnTo>
                  <a:lnTo>
                    <a:pt x="17919" y="24028"/>
                  </a:lnTo>
                  <a:lnTo>
                    <a:pt x="17703" y="24701"/>
                  </a:lnTo>
                  <a:lnTo>
                    <a:pt x="11277" y="33261"/>
                  </a:lnTo>
                  <a:lnTo>
                    <a:pt x="11277" y="51028"/>
                  </a:lnTo>
                  <a:lnTo>
                    <a:pt x="17589" y="57365"/>
                  </a:lnTo>
                  <a:lnTo>
                    <a:pt x="33159" y="57365"/>
                  </a:lnTo>
                  <a:lnTo>
                    <a:pt x="39471" y="51028"/>
                  </a:lnTo>
                  <a:lnTo>
                    <a:pt x="39471" y="33261"/>
                  </a:lnTo>
                  <a:lnTo>
                    <a:pt x="33058" y="24701"/>
                  </a:lnTo>
                  <a:lnTo>
                    <a:pt x="32816" y="24028"/>
                  </a:lnTo>
                  <a:lnTo>
                    <a:pt x="32702" y="19240"/>
                  </a:lnTo>
                  <a:lnTo>
                    <a:pt x="33794" y="17538"/>
                  </a:lnTo>
                  <a:lnTo>
                    <a:pt x="35496" y="16751"/>
                  </a:lnTo>
                  <a:lnTo>
                    <a:pt x="45694" y="12585"/>
                  </a:lnTo>
                  <a:lnTo>
                    <a:pt x="48056" y="11493"/>
                  </a:lnTo>
                  <a:lnTo>
                    <a:pt x="49758" y="9321"/>
                  </a:lnTo>
                  <a:lnTo>
                    <a:pt x="50228" y="6756"/>
                  </a:lnTo>
                  <a:lnTo>
                    <a:pt x="50749" y="0"/>
                  </a:lnTo>
                  <a:close/>
                </a:path>
              </a:pathLst>
            </a:custGeom>
            <a:solidFill>
              <a:srgbClr val="050100"/>
            </a:solidFill>
          </p:spPr>
          <p:txBody>
            <a:bodyPr wrap="square" lIns="0" tIns="0" rIns="0" bIns="0" rtlCol="0"/>
            <a:lstStyle/>
            <a:p/>
          </p:txBody>
        </p:sp>
        <p:pic>
          <p:nvPicPr>
            <p:cNvPr id="192" name="object 192" descr=""/>
            <p:cNvPicPr/>
            <p:nvPr/>
          </p:nvPicPr>
          <p:blipFill>
            <a:blip r:embed="rId24" cstate="print"/>
            <a:stretch>
              <a:fillRect/>
            </a:stretch>
          </p:blipFill>
          <p:spPr>
            <a:xfrm>
              <a:off x="6229832" y="4412526"/>
              <a:ext cx="561848" cy="536016"/>
            </a:xfrm>
            <a:prstGeom prst="rect">
              <a:avLst/>
            </a:prstGeom>
          </p:spPr>
        </p:pic>
        <p:sp>
          <p:nvSpPr>
            <p:cNvPr id="193" name="object 193" descr=""/>
            <p:cNvSpPr/>
            <p:nvPr/>
          </p:nvSpPr>
          <p:spPr>
            <a:xfrm>
              <a:off x="6018517" y="4617935"/>
              <a:ext cx="240665" cy="175260"/>
            </a:xfrm>
            <a:custGeom>
              <a:avLst/>
              <a:gdLst/>
              <a:ahLst/>
              <a:cxnLst/>
              <a:rect l="l" t="t" r="r" b="b"/>
              <a:pathLst>
                <a:path w="240664" h="175260">
                  <a:moveTo>
                    <a:pt x="57696" y="162217"/>
                  </a:moveTo>
                  <a:lnTo>
                    <a:pt x="55219" y="159727"/>
                  </a:lnTo>
                  <a:lnTo>
                    <a:pt x="2489" y="159727"/>
                  </a:lnTo>
                  <a:lnTo>
                    <a:pt x="0" y="162217"/>
                  </a:lnTo>
                  <a:lnTo>
                    <a:pt x="0" y="172415"/>
                  </a:lnTo>
                  <a:lnTo>
                    <a:pt x="2489" y="174891"/>
                  </a:lnTo>
                  <a:lnTo>
                    <a:pt x="5549" y="174891"/>
                  </a:lnTo>
                  <a:lnTo>
                    <a:pt x="55219" y="174891"/>
                  </a:lnTo>
                  <a:lnTo>
                    <a:pt x="57696" y="172415"/>
                  </a:lnTo>
                  <a:lnTo>
                    <a:pt x="57696" y="162217"/>
                  </a:lnTo>
                  <a:close/>
                </a:path>
                <a:path w="240664" h="175260">
                  <a:moveTo>
                    <a:pt x="57696" y="2489"/>
                  </a:moveTo>
                  <a:lnTo>
                    <a:pt x="55219" y="0"/>
                  </a:lnTo>
                  <a:lnTo>
                    <a:pt x="2489" y="0"/>
                  </a:lnTo>
                  <a:lnTo>
                    <a:pt x="0" y="2489"/>
                  </a:lnTo>
                  <a:lnTo>
                    <a:pt x="0" y="12687"/>
                  </a:lnTo>
                  <a:lnTo>
                    <a:pt x="2489" y="15163"/>
                  </a:lnTo>
                  <a:lnTo>
                    <a:pt x="5549" y="15163"/>
                  </a:lnTo>
                  <a:lnTo>
                    <a:pt x="55219" y="15163"/>
                  </a:lnTo>
                  <a:lnTo>
                    <a:pt x="57696" y="12687"/>
                  </a:lnTo>
                  <a:lnTo>
                    <a:pt x="57696" y="2489"/>
                  </a:lnTo>
                  <a:close/>
                </a:path>
                <a:path w="240664" h="175260">
                  <a:moveTo>
                    <a:pt x="240245" y="162217"/>
                  </a:moveTo>
                  <a:lnTo>
                    <a:pt x="237756" y="159727"/>
                  </a:lnTo>
                  <a:lnTo>
                    <a:pt x="185026" y="159727"/>
                  </a:lnTo>
                  <a:lnTo>
                    <a:pt x="182549" y="162217"/>
                  </a:lnTo>
                  <a:lnTo>
                    <a:pt x="182549" y="172415"/>
                  </a:lnTo>
                  <a:lnTo>
                    <a:pt x="185026" y="174891"/>
                  </a:lnTo>
                  <a:lnTo>
                    <a:pt x="188087" y="174891"/>
                  </a:lnTo>
                  <a:lnTo>
                    <a:pt x="237756" y="174891"/>
                  </a:lnTo>
                  <a:lnTo>
                    <a:pt x="240245" y="172415"/>
                  </a:lnTo>
                  <a:lnTo>
                    <a:pt x="240245" y="162217"/>
                  </a:lnTo>
                  <a:close/>
                </a:path>
                <a:path w="240664" h="175260">
                  <a:moveTo>
                    <a:pt x="240245" y="2489"/>
                  </a:moveTo>
                  <a:lnTo>
                    <a:pt x="237756" y="0"/>
                  </a:lnTo>
                  <a:lnTo>
                    <a:pt x="185026" y="0"/>
                  </a:lnTo>
                  <a:lnTo>
                    <a:pt x="182549" y="2489"/>
                  </a:lnTo>
                  <a:lnTo>
                    <a:pt x="182549" y="12687"/>
                  </a:lnTo>
                  <a:lnTo>
                    <a:pt x="185026" y="15163"/>
                  </a:lnTo>
                  <a:lnTo>
                    <a:pt x="188087" y="15163"/>
                  </a:lnTo>
                  <a:lnTo>
                    <a:pt x="237756" y="15163"/>
                  </a:lnTo>
                  <a:lnTo>
                    <a:pt x="240245" y="12687"/>
                  </a:lnTo>
                  <a:lnTo>
                    <a:pt x="240245" y="2489"/>
                  </a:lnTo>
                  <a:close/>
                </a:path>
              </a:pathLst>
            </a:custGeom>
            <a:solidFill>
              <a:srgbClr val="231F20"/>
            </a:solidFill>
          </p:spPr>
          <p:txBody>
            <a:bodyPr wrap="square" lIns="0" tIns="0" rIns="0" bIns="0" rtlCol="0"/>
            <a:lstStyle/>
            <a:p/>
          </p:txBody>
        </p:sp>
        <p:sp>
          <p:nvSpPr>
            <p:cNvPr id="194" name="object 194" descr=""/>
            <p:cNvSpPr/>
            <p:nvPr/>
          </p:nvSpPr>
          <p:spPr>
            <a:xfrm>
              <a:off x="5958714" y="4622106"/>
              <a:ext cx="380365" cy="165100"/>
            </a:xfrm>
            <a:custGeom>
              <a:avLst/>
              <a:gdLst/>
              <a:ahLst/>
              <a:cxnLst/>
              <a:rect l="l" t="t" r="r" b="b"/>
              <a:pathLst>
                <a:path w="380364" h="165100">
                  <a:moveTo>
                    <a:pt x="351467" y="0"/>
                  </a:moveTo>
                  <a:lnTo>
                    <a:pt x="312267" y="2022"/>
                  </a:lnTo>
                  <a:lnTo>
                    <a:pt x="56705" y="2022"/>
                  </a:lnTo>
                  <a:lnTo>
                    <a:pt x="47845" y="3775"/>
                  </a:lnTo>
                  <a:lnTo>
                    <a:pt x="28352" y="10663"/>
                  </a:lnTo>
                  <a:lnTo>
                    <a:pt x="8860" y="25130"/>
                  </a:lnTo>
                  <a:lnTo>
                    <a:pt x="0" y="49621"/>
                  </a:lnTo>
                  <a:lnTo>
                    <a:pt x="0" y="117325"/>
                  </a:lnTo>
                  <a:lnTo>
                    <a:pt x="886" y="140800"/>
                  </a:lnTo>
                  <a:lnTo>
                    <a:pt x="7088" y="153580"/>
                  </a:lnTo>
                  <a:lnTo>
                    <a:pt x="23922" y="160127"/>
                  </a:lnTo>
                  <a:lnTo>
                    <a:pt x="56705" y="164899"/>
                  </a:lnTo>
                  <a:lnTo>
                    <a:pt x="312267" y="164899"/>
                  </a:lnTo>
                  <a:lnTo>
                    <a:pt x="322862" y="164727"/>
                  </a:lnTo>
                  <a:lnTo>
                    <a:pt x="346170" y="159605"/>
                  </a:lnTo>
                  <a:lnTo>
                    <a:pt x="369478" y="142627"/>
                  </a:lnTo>
                  <a:lnTo>
                    <a:pt x="380072" y="106886"/>
                  </a:lnTo>
                  <a:lnTo>
                    <a:pt x="380072" y="60048"/>
                  </a:lnTo>
                  <a:lnTo>
                    <a:pt x="379013" y="23573"/>
                  </a:lnTo>
                  <a:lnTo>
                    <a:pt x="371597" y="5370"/>
                  </a:lnTo>
                  <a:lnTo>
                    <a:pt x="351467" y="0"/>
                  </a:lnTo>
                  <a:close/>
                </a:path>
              </a:pathLst>
            </a:custGeom>
            <a:solidFill>
              <a:srgbClr val="D4DCA9"/>
            </a:solidFill>
          </p:spPr>
          <p:txBody>
            <a:bodyPr wrap="square" lIns="0" tIns="0" rIns="0" bIns="0" rtlCol="0"/>
            <a:lstStyle/>
            <a:p/>
          </p:txBody>
        </p:sp>
        <p:sp>
          <p:nvSpPr>
            <p:cNvPr id="195" name="object 195" descr=""/>
            <p:cNvSpPr/>
            <p:nvPr/>
          </p:nvSpPr>
          <p:spPr>
            <a:xfrm>
              <a:off x="5958711" y="4624128"/>
              <a:ext cx="380365" cy="165100"/>
            </a:xfrm>
            <a:custGeom>
              <a:avLst/>
              <a:gdLst/>
              <a:ahLst/>
              <a:cxnLst/>
              <a:rect l="l" t="t" r="r" b="b"/>
              <a:pathLst>
                <a:path w="380364" h="165100">
                  <a:moveTo>
                    <a:pt x="21086" y="148852"/>
                  </a:moveTo>
                  <a:lnTo>
                    <a:pt x="28359" y="154249"/>
                  </a:lnTo>
                  <a:lnTo>
                    <a:pt x="47855" y="161137"/>
                  </a:lnTo>
                  <a:lnTo>
                    <a:pt x="56718" y="162890"/>
                  </a:lnTo>
                  <a:lnTo>
                    <a:pt x="312267" y="162890"/>
                  </a:lnTo>
                  <a:lnTo>
                    <a:pt x="351467" y="164912"/>
                  </a:lnTo>
                  <a:lnTo>
                    <a:pt x="371597" y="159542"/>
                  </a:lnTo>
                  <a:lnTo>
                    <a:pt x="375134" y="150860"/>
                  </a:lnTo>
                  <a:lnTo>
                    <a:pt x="44012" y="150850"/>
                  </a:lnTo>
                  <a:lnTo>
                    <a:pt x="21086" y="148852"/>
                  </a:lnTo>
                  <a:close/>
                </a:path>
                <a:path w="380364" h="165100">
                  <a:moveTo>
                    <a:pt x="104101" y="144767"/>
                  </a:moveTo>
                  <a:lnTo>
                    <a:pt x="44130" y="150860"/>
                  </a:lnTo>
                  <a:lnTo>
                    <a:pt x="375138" y="150850"/>
                  </a:lnTo>
                  <a:lnTo>
                    <a:pt x="112839" y="150850"/>
                  </a:lnTo>
                  <a:lnTo>
                    <a:pt x="104101" y="144767"/>
                  </a:lnTo>
                  <a:close/>
                </a:path>
                <a:path w="380364" h="165100">
                  <a:moveTo>
                    <a:pt x="282613" y="128003"/>
                  </a:moveTo>
                  <a:lnTo>
                    <a:pt x="164934" y="134848"/>
                  </a:lnTo>
                  <a:lnTo>
                    <a:pt x="123202" y="147891"/>
                  </a:lnTo>
                  <a:lnTo>
                    <a:pt x="112839" y="150850"/>
                  </a:lnTo>
                  <a:lnTo>
                    <a:pt x="375138" y="150850"/>
                  </a:lnTo>
                  <a:lnTo>
                    <a:pt x="377109" y="146011"/>
                  </a:lnTo>
                  <a:lnTo>
                    <a:pt x="337921" y="146011"/>
                  </a:lnTo>
                  <a:lnTo>
                    <a:pt x="316166" y="141135"/>
                  </a:lnTo>
                  <a:lnTo>
                    <a:pt x="304108" y="137449"/>
                  </a:lnTo>
                  <a:lnTo>
                    <a:pt x="293331" y="133116"/>
                  </a:lnTo>
                  <a:lnTo>
                    <a:pt x="285584" y="129510"/>
                  </a:lnTo>
                  <a:lnTo>
                    <a:pt x="282613" y="128003"/>
                  </a:lnTo>
                  <a:close/>
                </a:path>
                <a:path w="380364" h="165100">
                  <a:moveTo>
                    <a:pt x="1324" y="118950"/>
                  </a:moveTo>
                  <a:lnTo>
                    <a:pt x="1989" y="132472"/>
                  </a:lnTo>
                  <a:lnTo>
                    <a:pt x="13334" y="148177"/>
                  </a:lnTo>
                  <a:lnTo>
                    <a:pt x="21086" y="148852"/>
                  </a:lnTo>
                  <a:lnTo>
                    <a:pt x="8862" y="139781"/>
                  </a:lnTo>
                  <a:lnTo>
                    <a:pt x="1324" y="118950"/>
                  </a:lnTo>
                  <a:close/>
                </a:path>
                <a:path w="380364" h="165100">
                  <a:moveTo>
                    <a:pt x="362060" y="16878"/>
                  </a:moveTo>
                  <a:lnTo>
                    <a:pt x="337921" y="16878"/>
                  </a:lnTo>
                  <a:lnTo>
                    <a:pt x="355697" y="24382"/>
                  </a:lnTo>
                  <a:lnTo>
                    <a:pt x="365334" y="38242"/>
                  </a:lnTo>
                  <a:lnTo>
                    <a:pt x="369304" y="51593"/>
                  </a:lnTo>
                  <a:lnTo>
                    <a:pt x="370078" y="57569"/>
                  </a:lnTo>
                  <a:lnTo>
                    <a:pt x="370078" y="105321"/>
                  </a:lnTo>
                  <a:lnTo>
                    <a:pt x="368489" y="127316"/>
                  </a:lnTo>
                  <a:lnTo>
                    <a:pt x="364610" y="138887"/>
                  </a:lnTo>
                  <a:lnTo>
                    <a:pt x="355426" y="143847"/>
                  </a:lnTo>
                  <a:lnTo>
                    <a:pt x="337921" y="146011"/>
                  </a:lnTo>
                  <a:lnTo>
                    <a:pt x="377109" y="146011"/>
                  </a:lnTo>
                  <a:lnTo>
                    <a:pt x="379013" y="141339"/>
                  </a:lnTo>
                  <a:lnTo>
                    <a:pt x="380059" y="105321"/>
                  </a:lnTo>
                  <a:lnTo>
                    <a:pt x="380072" y="58026"/>
                  </a:lnTo>
                  <a:lnTo>
                    <a:pt x="369478" y="22283"/>
                  </a:lnTo>
                  <a:lnTo>
                    <a:pt x="362060" y="16878"/>
                  </a:lnTo>
                  <a:close/>
                </a:path>
                <a:path w="380364" h="165100">
                  <a:moveTo>
                    <a:pt x="368" y="99504"/>
                  </a:moveTo>
                  <a:lnTo>
                    <a:pt x="0" y="111429"/>
                  </a:lnTo>
                  <a:lnTo>
                    <a:pt x="0" y="115290"/>
                  </a:lnTo>
                  <a:lnTo>
                    <a:pt x="1324" y="118950"/>
                  </a:lnTo>
                  <a:lnTo>
                    <a:pt x="368" y="99504"/>
                  </a:lnTo>
                  <a:close/>
                </a:path>
                <a:path w="380364" h="165100">
                  <a:moveTo>
                    <a:pt x="312267" y="0"/>
                  </a:moveTo>
                  <a:lnTo>
                    <a:pt x="56718" y="0"/>
                  </a:lnTo>
                  <a:lnTo>
                    <a:pt x="23927" y="4779"/>
                  </a:lnTo>
                  <a:lnTo>
                    <a:pt x="7089" y="11331"/>
                  </a:lnTo>
                  <a:lnTo>
                    <a:pt x="886" y="24117"/>
                  </a:lnTo>
                  <a:lnTo>
                    <a:pt x="0" y="47599"/>
                  </a:lnTo>
                  <a:lnTo>
                    <a:pt x="0" y="53111"/>
                  </a:lnTo>
                  <a:lnTo>
                    <a:pt x="368" y="63385"/>
                  </a:lnTo>
                  <a:lnTo>
                    <a:pt x="16576" y="32117"/>
                  </a:lnTo>
                  <a:lnTo>
                    <a:pt x="52235" y="19246"/>
                  </a:lnTo>
                  <a:lnTo>
                    <a:pt x="87893" y="17129"/>
                  </a:lnTo>
                  <a:lnTo>
                    <a:pt x="105528" y="17129"/>
                  </a:lnTo>
                  <a:lnTo>
                    <a:pt x="112839" y="12039"/>
                  </a:lnTo>
                  <a:lnTo>
                    <a:pt x="355419" y="12039"/>
                  </a:lnTo>
                  <a:lnTo>
                    <a:pt x="346170" y="5300"/>
                  </a:lnTo>
                  <a:lnTo>
                    <a:pt x="322862" y="174"/>
                  </a:lnTo>
                  <a:lnTo>
                    <a:pt x="312267" y="0"/>
                  </a:lnTo>
                  <a:close/>
                </a:path>
                <a:path w="380364" h="165100">
                  <a:moveTo>
                    <a:pt x="355419" y="12039"/>
                  </a:moveTo>
                  <a:lnTo>
                    <a:pt x="112839" y="12039"/>
                  </a:lnTo>
                  <a:lnTo>
                    <a:pt x="123202" y="14998"/>
                  </a:lnTo>
                  <a:lnTo>
                    <a:pt x="164934" y="28041"/>
                  </a:lnTo>
                  <a:lnTo>
                    <a:pt x="282613" y="34886"/>
                  </a:lnTo>
                  <a:lnTo>
                    <a:pt x="292924" y="29473"/>
                  </a:lnTo>
                  <a:lnTo>
                    <a:pt x="299856" y="26300"/>
                  </a:lnTo>
                  <a:lnTo>
                    <a:pt x="306621" y="24117"/>
                  </a:lnTo>
                  <a:lnTo>
                    <a:pt x="316166" y="21742"/>
                  </a:lnTo>
                  <a:lnTo>
                    <a:pt x="337921" y="16878"/>
                  </a:lnTo>
                  <a:lnTo>
                    <a:pt x="362060" y="16878"/>
                  </a:lnTo>
                  <a:lnTo>
                    <a:pt x="355419" y="12039"/>
                  </a:lnTo>
                  <a:close/>
                </a:path>
                <a:path w="380364" h="165100">
                  <a:moveTo>
                    <a:pt x="105528" y="17129"/>
                  </a:moveTo>
                  <a:lnTo>
                    <a:pt x="87893" y="17129"/>
                  </a:lnTo>
                  <a:lnTo>
                    <a:pt x="104101" y="18122"/>
                  </a:lnTo>
                  <a:lnTo>
                    <a:pt x="105528" y="17129"/>
                  </a:lnTo>
                  <a:close/>
                </a:path>
              </a:pathLst>
            </a:custGeom>
            <a:solidFill>
              <a:srgbClr val="A6AE87"/>
            </a:solidFill>
          </p:spPr>
          <p:txBody>
            <a:bodyPr wrap="square" lIns="0" tIns="0" rIns="0" bIns="0" rtlCol="0"/>
            <a:lstStyle/>
            <a:p/>
          </p:txBody>
        </p:sp>
        <p:pic>
          <p:nvPicPr>
            <p:cNvPr id="196" name="object 196" descr=""/>
            <p:cNvPicPr/>
            <p:nvPr/>
          </p:nvPicPr>
          <p:blipFill>
            <a:blip r:embed="rId19" cstate="print"/>
            <a:stretch>
              <a:fillRect/>
            </a:stretch>
          </p:blipFill>
          <p:spPr>
            <a:xfrm>
              <a:off x="6050014" y="4638408"/>
              <a:ext cx="73632" cy="134267"/>
            </a:xfrm>
            <a:prstGeom prst="rect">
              <a:avLst/>
            </a:prstGeom>
          </p:spPr>
        </p:pic>
        <p:pic>
          <p:nvPicPr>
            <p:cNvPr id="197" name="object 197" descr=""/>
            <p:cNvPicPr/>
            <p:nvPr/>
          </p:nvPicPr>
          <p:blipFill>
            <a:blip r:embed="rId25" cstate="print"/>
            <a:stretch>
              <a:fillRect/>
            </a:stretch>
          </p:blipFill>
          <p:spPr>
            <a:xfrm>
              <a:off x="6241325" y="4633569"/>
              <a:ext cx="94018" cy="144005"/>
            </a:xfrm>
            <a:prstGeom prst="rect">
              <a:avLst/>
            </a:prstGeom>
          </p:spPr>
        </p:pic>
        <p:sp>
          <p:nvSpPr>
            <p:cNvPr id="198" name="object 198" descr=""/>
            <p:cNvSpPr/>
            <p:nvPr/>
          </p:nvSpPr>
          <p:spPr>
            <a:xfrm>
              <a:off x="5958711" y="4642040"/>
              <a:ext cx="104139" cy="29845"/>
            </a:xfrm>
            <a:custGeom>
              <a:avLst/>
              <a:gdLst/>
              <a:ahLst/>
              <a:cxnLst/>
              <a:rect l="l" t="t" r="r" b="b"/>
              <a:pathLst>
                <a:path w="104139" h="29845">
                  <a:moveTo>
                    <a:pt x="103949" y="0"/>
                  </a:moveTo>
                  <a:lnTo>
                    <a:pt x="1244" y="19761"/>
                  </a:lnTo>
                  <a:lnTo>
                    <a:pt x="0" y="29679"/>
                  </a:lnTo>
                  <a:lnTo>
                    <a:pt x="103949" y="0"/>
                  </a:lnTo>
                  <a:close/>
                </a:path>
              </a:pathLst>
            </a:custGeom>
            <a:solidFill>
              <a:srgbClr val="818368"/>
            </a:solidFill>
          </p:spPr>
          <p:txBody>
            <a:bodyPr wrap="square" lIns="0" tIns="0" rIns="0" bIns="0" rtlCol="0"/>
            <a:lstStyle/>
            <a:p/>
          </p:txBody>
        </p:sp>
        <p:pic>
          <p:nvPicPr>
            <p:cNvPr id="199" name="object 199" descr=""/>
            <p:cNvPicPr/>
            <p:nvPr/>
          </p:nvPicPr>
          <p:blipFill>
            <a:blip r:embed="rId26" cstate="print"/>
            <a:stretch>
              <a:fillRect/>
            </a:stretch>
          </p:blipFill>
          <p:spPr>
            <a:xfrm>
              <a:off x="5956236" y="4633023"/>
              <a:ext cx="32181" cy="41998"/>
            </a:xfrm>
            <a:prstGeom prst="rect">
              <a:avLst/>
            </a:prstGeom>
          </p:spPr>
        </p:pic>
        <p:sp>
          <p:nvSpPr>
            <p:cNvPr id="200" name="object 200" descr=""/>
            <p:cNvSpPr/>
            <p:nvPr/>
          </p:nvSpPr>
          <p:spPr>
            <a:xfrm>
              <a:off x="5958711" y="4739427"/>
              <a:ext cx="104139" cy="29845"/>
            </a:xfrm>
            <a:custGeom>
              <a:avLst/>
              <a:gdLst/>
              <a:ahLst/>
              <a:cxnLst/>
              <a:rect l="l" t="t" r="r" b="b"/>
              <a:pathLst>
                <a:path w="104139" h="29845">
                  <a:moveTo>
                    <a:pt x="0" y="0"/>
                  </a:moveTo>
                  <a:lnTo>
                    <a:pt x="1244" y="9905"/>
                  </a:lnTo>
                  <a:lnTo>
                    <a:pt x="103949" y="29679"/>
                  </a:lnTo>
                  <a:lnTo>
                    <a:pt x="0" y="0"/>
                  </a:lnTo>
                  <a:close/>
                </a:path>
              </a:pathLst>
            </a:custGeom>
            <a:solidFill>
              <a:srgbClr val="818368"/>
            </a:solidFill>
          </p:spPr>
          <p:txBody>
            <a:bodyPr wrap="square" lIns="0" tIns="0" rIns="0" bIns="0" rtlCol="0"/>
            <a:lstStyle/>
            <a:p/>
          </p:txBody>
        </p:sp>
        <p:pic>
          <p:nvPicPr>
            <p:cNvPr id="201" name="object 201" descr=""/>
            <p:cNvPicPr/>
            <p:nvPr/>
          </p:nvPicPr>
          <p:blipFill>
            <a:blip r:embed="rId27" cstate="print"/>
            <a:stretch>
              <a:fillRect/>
            </a:stretch>
          </p:blipFill>
          <p:spPr>
            <a:xfrm>
              <a:off x="5956236" y="4736122"/>
              <a:ext cx="32181" cy="44653"/>
            </a:xfrm>
            <a:prstGeom prst="rect">
              <a:avLst/>
            </a:prstGeom>
          </p:spPr>
        </p:pic>
        <p:pic>
          <p:nvPicPr>
            <p:cNvPr id="202" name="object 202" descr=""/>
            <p:cNvPicPr/>
            <p:nvPr/>
          </p:nvPicPr>
          <p:blipFill>
            <a:blip r:embed="rId23" cstate="print"/>
            <a:stretch>
              <a:fillRect/>
            </a:stretch>
          </p:blipFill>
          <p:spPr>
            <a:xfrm>
              <a:off x="6080290" y="4633620"/>
              <a:ext cx="178955" cy="18927"/>
            </a:xfrm>
            <a:prstGeom prst="rect">
              <a:avLst/>
            </a:prstGeom>
          </p:spPr>
        </p:pic>
        <p:sp>
          <p:nvSpPr>
            <p:cNvPr id="203" name="object 203" descr=""/>
            <p:cNvSpPr/>
            <p:nvPr/>
          </p:nvSpPr>
          <p:spPr>
            <a:xfrm>
              <a:off x="6073862" y="4631631"/>
              <a:ext cx="187325" cy="18415"/>
            </a:xfrm>
            <a:custGeom>
              <a:avLst/>
              <a:gdLst/>
              <a:ahLst/>
              <a:cxnLst/>
              <a:rect l="l" t="t" r="r" b="b"/>
              <a:pathLst>
                <a:path w="187325" h="18414">
                  <a:moveTo>
                    <a:pt x="186791" y="0"/>
                  </a:moveTo>
                  <a:lnTo>
                    <a:pt x="0" y="0"/>
                  </a:lnTo>
                  <a:lnTo>
                    <a:pt x="55359" y="17233"/>
                  </a:lnTo>
                  <a:lnTo>
                    <a:pt x="55600" y="17272"/>
                  </a:lnTo>
                  <a:lnTo>
                    <a:pt x="76961" y="18072"/>
                  </a:lnTo>
                  <a:lnTo>
                    <a:pt x="119710" y="17867"/>
                  </a:lnTo>
                  <a:lnTo>
                    <a:pt x="134769" y="16306"/>
                  </a:lnTo>
                  <a:lnTo>
                    <a:pt x="94221" y="16306"/>
                  </a:lnTo>
                  <a:lnTo>
                    <a:pt x="79800" y="16145"/>
                  </a:lnTo>
                  <a:lnTo>
                    <a:pt x="67938" y="15832"/>
                  </a:lnTo>
                  <a:lnTo>
                    <a:pt x="55829" y="15328"/>
                  </a:lnTo>
                  <a:lnTo>
                    <a:pt x="12865" y="1955"/>
                  </a:lnTo>
                  <a:lnTo>
                    <a:pt x="185049" y="1955"/>
                  </a:lnTo>
                  <a:lnTo>
                    <a:pt x="186296" y="1308"/>
                  </a:lnTo>
                  <a:lnTo>
                    <a:pt x="186791" y="0"/>
                  </a:lnTo>
                  <a:close/>
                </a:path>
                <a:path w="187325" h="18414">
                  <a:moveTo>
                    <a:pt x="100825" y="1955"/>
                  </a:moveTo>
                  <a:lnTo>
                    <a:pt x="86525" y="1955"/>
                  </a:lnTo>
                  <a:lnTo>
                    <a:pt x="94221" y="16306"/>
                  </a:lnTo>
                  <a:lnTo>
                    <a:pt x="134769" y="16306"/>
                  </a:lnTo>
                  <a:lnTo>
                    <a:pt x="135014" y="16281"/>
                  </a:lnTo>
                  <a:lnTo>
                    <a:pt x="101168" y="16281"/>
                  </a:lnTo>
                  <a:lnTo>
                    <a:pt x="100825" y="1955"/>
                  </a:lnTo>
                  <a:close/>
                </a:path>
                <a:path w="187325" h="18414">
                  <a:moveTo>
                    <a:pt x="170716" y="9404"/>
                  </a:moveTo>
                  <a:lnTo>
                    <a:pt x="152561" y="13314"/>
                  </a:lnTo>
                  <a:lnTo>
                    <a:pt x="127398" y="15552"/>
                  </a:lnTo>
                  <a:lnTo>
                    <a:pt x="101168" y="16281"/>
                  </a:lnTo>
                  <a:lnTo>
                    <a:pt x="135014" y="16281"/>
                  </a:lnTo>
                  <a:lnTo>
                    <a:pt x="163078" y="13373"/>
                  </a:lnTo>
                  <a:lnTo>
                    <a:pt x="170716" y="9404"/>
                  </a:lnTo>
                  <a:close/>
                </a:path>
                <a:path w="187325" h="18414">
                  <a:moveTo>
                    <a:pt x="178083" y="5575"/>
                  </a:moveTo>
                  <a:lnTo>
                    <a:pt x="170716" y="9404"/>
                  </a:lnTo>
                  <a:lnTo>
                    <a:pt x="172691" y="8978"/>
                  </a:lnTo>
                  <a:lnTo>
                    <a:pt x="178083" y="5575"/>
                  </a:lnTo>
                  <a:close/>
                </a:path>
                <a:path w="187325" h="18414">
                  <a:moveTo>
                    <a:pt x="185049" y="1955"/>
                  </a:moveTo>
                  <a:lnTo>
                    <a:pt x="183819" y="1955"/>
                  </a:lnTo>
                  <a:lnTo>
                    <a:pt x="178083" y="5575"/>
                  </a:lnTo>
                  <a:lnTo>
                    <a:pt x="185049" y="1955"/>
                  </a:lnTo>
                  <a:close/>
                </a:path>
              </a:pathLst>
            </a:custGeom>
            <a:solidFill>
              <a:srgbClr val="818368"/>
            </a:solidFill>
          </p:spPr>
          <p:txBody>
            <a:bodyPr wrap="square" lIns="0" tIns="0" rIns="0" bIns="0" rtlCol="0"/>
            <a:lstStyle/>
            <a:p/>
          </p:txBody>
        </p:sp>
        <p:pic>
          <p:nvPicPr>
            <p:cNvPr id="204" name="object 204" descr=""/>
            <p:cNvPicPr/>
            <p:nvPr/>
          </p:nvPicPr>
          <p:blipFill>
            <a:blip r:embed="rId28" cstate="print"/>
            <a:stretch>
              <a:fillRect/>
            </a:stretch>
          </p:blipFill>
          <p:spPr>
            <a:xfrm>
              <a:off x="6080289" y="4760099"/>
              <a:ext cx="178955" cy="16319"/>
            </a:xfrm>
            <a:prstGeom prst="rect">
              <a:avLst/>
            </a:prstGeom>
          </p:spPr>
        </p:pic>
        <p:sp>
          <p:nvSpPr>
            <p:cNvPr id="205" name="object 205" descr=""/>
            <p:cNvSpPr/>
            <p:nvPr/>
          </p:nvSpPr>
          <p:spPr>
            <a:xfrm>
              <a:off x="6073861" y="4760335"/>
              <a:ext cx="187325" cy="18415"/>
            </a:xfrm>
            <a:custGeom>
              <a:avLst/>
              <a:gdLst/>
              <a:ahLst/>
              <a:cxnLst/>
              <a:rect l="l" t="t" r="r" b="b"/>
              <a:pathLst>
                <a:path w="187325" h="18414">
                  <a:moveTo>
                    <a:pt x="76959" y="0"/>
                  </a:moveTo>
                  <a:lnTo>
                    <a:pt x="55600" y="800"/>
                  </a:lnTo>
                  <a:lnTo>
                    <a:pt x="55359" y="838"/>
                  </a:lnTo>
                  <a:lnTo>
                    <a:pt x="0" y="18072"/>
                  </a:lnTo>
                  <a:lnTo>
                    <a:pt x="186791" y="18072"/>
                  </a:lnTo>
                  <a:lnTo>
                    <a:pt x="186296" y="16752"/>
                  </a:lnTo>
                  <a:lnTo>
                    <a:pt x="185073" y="16117"/>
                  </a:lnTo>
                  <a:lnTo>
                    <a:pt x="12865" y="16117"/>
                  </a:lnTo>
                  <a:lnTo>
                    <a:pt x="55829" y="2743"/>
                  </a:lnTo>
                  <a:lnTo>
                    <a:pt x="67938" y="2240"/>
                  </a:lnTo>
                  <a:lnTo>
                    <a:pt x="79800" y="1927"/>
                  </a:lnTo>
                  <a:lnTo>
                    <a:pt x="94221" y="1766"/>
                  </a:lnTo>
                  <a:lnTo>
                    <a:pt x="134792" y="1766"/>
                  </a:lnTo>
                  <a:lnTo>
                    <a:pt x="119705" y="203"/>
                  </a:lnTo>
                  <a:lnTo>
                    <a:pt x="76959" y="0"/>
                  </a:lnTo>
                  <a:close/>
                </a:path>
                <a:path w="187325" h="18414">
                  <a:moveTo>
                    <a:pt x="134792" y="1766"/>
                  </a:moveTo>
                  <a:lnTo>
                    <a:pt x="94221" y="1766"/>
                  </a:lnTo>
                  <a:lnTo>
                    <a:pt x="86525" y="16117"/>
                  </a:lnTo>
                  <a:lnTo>
                    <a:pt x="100825" y="16117"/>
                  </a:lnTo>
                  <a:lnTo>
                    <a:pt x="101168" y="1778"/>
                  </a:lnTo>
                  <a:lnTo>
                    <a:pt x="134915" y="1778"/>
                  </a:lnTo>
                  <a:close/>
                </a:path>
                <a:path w="187325" h="18414">
                  <a:moveTo>
                    <a:pt x="177977" y="12432"/>
                  </a:moveTo>
                  <a:lnTo>
                    <a:pt x="183819" y="16117"/>
                  </a:lnTo>
                  <a:lnTo>
                    <a:pt x="185073" y="16117"/>
                  </a:lnTo>
                  <a:lnTo>
                    <a:pt x="177977" y="12432"/>
                  </a:lnTo>
                  <a:close/>
                </a:path>
                <a:path w="187325" h="18414">
                  <a:moveTo>
                    <a:pt x="170752" y="8681"/>
                  </a:moveTo>
                  <a:lnTo>
                    <a:pt x="177977" y="12432"/>
                  </a:lnTo>
                  <a:lnTo>
                    <a:pt x="172691" y="9099"/>
                  </a:lnTo>
                  <a:lnTo>
                    <a:pt x="170752" y="8681"/>
                  </a:lnTo>
                  <a:close/>
                </a:path>
                <a:path w="187325" h="18414">
                  <a:moveTo>
                    <a:pt x="134915" y="1778"/>
                  </a:moveTo>
                  <a:lnTo>
                    <a:pt x="101168" y="1778"/>
                  </a:lnTo>
                  <a:lnTo>
                    <a:pt x="127398" y="2517"/>
                  </a:lnTo>
                  <a:lnTo>
                    <a:pt x="152561" y="4761"/>
                  </a:lnTo>
                  <a:lnTo>
                    <a:pt x="170752" y="8681"/>
                  </a:lnTo>
                  <a:lnTo>
                    <a:pt x="163072" y="4694"/>
                  </a:lnTo>
                  <a:lnTo>
                    <a:pt x="134915" y="1778"/>
                  </a:lnTo>
                  <a:close/>
                </a:path>
              </a:pathLst>
            </a:custGeom>
            <a:solidFill>
              <a:srgbClr val="818368"/>
            </a:solidFill>
          </p:spPr>
          <p:txBody>
            <a:bodyPr wrap="square" lIns="0" tIns="0" rIns="0" bIns="0" rtlCol="0"/>
            <a:lstStyle/>
            <a:p/>
          </p:txBody>
        </p:sp>
        <p:sp>
          <p:nvSpPr>
            <p:cNvPr id="206" name="object 206" descr=""/>
            <p:cNvSpPr/>
            <p:nvPr/>
          </p:nvSpPr>
          <p:spPr>
            <a:xfrm>
              <a:off x="6085827" y="4603813"/>
              <a:ext cx="24130" cy="202565"/>
            </a:xfrm>
            <a:custGeom>
              <a:avLst/>
              <a:gdLst/>
              <a:ahLst/>
              <a:cxnLst/>
              <a:rect l="l" t="t" r="r" b="b"/>
              <a:pathLst>
                <a:path w="24129" h="202564">
                  <a:moveTo>
                    <a:pt x="23571" y="194678"/>
                  </a:moveTo>
                  <a:lnTo>
                    <a:pt x="8521" y="175209"/>
                  </a:lnTo>
                  <a:lnTo>
                    <a:pt x="4838" y="174726"/>
                  </a:lnTo>
                  <a:lnTo>
                    <a:pt x="774" y="177863"/>
                  </a:lnTo>
                  <a:lnTo>
                    <a:pt x="0" y="179603"/>
                  </a:lnTo>
                  <a:lnTo>
                    <a:pt x="0" y="181356"/>
                  </a:lnTo>
                  <a:lnTo>
                    <a:pt x="0" y="182613"/>
                  </a:lnTo>
                  <a:lnTo>
                    <a:pt x="393" y="183870"/>
                  </a:lnTo>
                  <a:lnTo>
                    <a:pt x="14287" y="201853"/>
                  </a:lnTo>
                  <a:lnTo>
                    <a:pt x="17970" y="202323"/>
                  </a:lnTo>
                  <a:lnTo>
                    <a:pt x="23101" y="198361"/>
                  </a:lnTo>
                  <a:lnTo>
                    <a:pt x="23571" y="194678"/>
                  </a:lnTo>
                  <a:close/>
                </a:path>
                <a:path w="24129" h="202564">
                  <a:moveTo>
                    <a:pt x="23571" y="7645"/>
                  </a:moveTo>
                  <a:lnTo>
                    <a:pt x="23101" y="3962"/>
                  </a:lnTo>
                  <a:lnTo>
                    <a:pt x="17970" y="0"/>
                  </a:lnTo>
                  <a:lnTo>
                    <a:pt x="14287" y="469"/>
                  </a:lnTo>
                  <a:lnTo>
                    <a:pt x="393" y="18453"/>
                  </a:lnTo>
                  <a:lnTo>
                    <a:pt x="0" y="19710"/>
                  </a:lnTo>
                  <a:lnTo>
                    <a:pt x="0" y="20967"/>
                  </a:lnTo>
                  <a:lnTo>
                    <a:pt x="0" y="22720"/>
                  </a:lnTo>
                  <a:lnTo>
                    <a:pt x="774" y="24460"/>
                  </a:lnTo>
                  <a:lnTo>
                    <a:pt x="4838" y="27597"/>
                  </a:lnTo>
                  <a:lnTo>
                    <a:pt x="8521" y="27114"/>
                  </a:lnTo>
                  <a:lnTo>
                    <a:pt x="23571" y="7645"/>
                  </a:lnTo>
                  <a:close/>
                </a:path>
              </a:pathLst>
            </a:custGeom>
            <a:solidFill>
              <a:srgbClr val="A6AE87"/>
            </a:solidFill>
          </p:spPr>
          <p:txBody>
            <a:bodyPr wrap="square" lIns="0" tIns="0" rIns="0" bIns="0" rtlCol="0"/>
            <a:lstStyle/>
            <a:p/>
          </p:txBody>
        </p:sp>
        <p:sp>
          <p:nvSpPr>
            <p:cNvPr id="207" name="object 207" descr=""/>
            <p:cNvSpPr/>
            <p:nvPr/>
          </p:nvSpPr>
          <p:spPr>
            <a:xfrm>
              <a:off x="6054958" y="4706460"/>
              <a:ext cx="57785" cy="50800"/>
            </a:xfrm>
            <a:custGeom>
              <a:avLst/>
              <a:gdLst/>
              <a:ahLst/>
              <a:cxnLst/>
              <a:rect l="l" t="t" r="r" b="b"/>
              <a:pathLst>
                <a:path w="57785" h="50800">
                  <a:moveTo>
                    <a:pt x="0" y="0"/>
                  </a:moveTo>
                  <a:lnTo>
                    <a:pt x="0" y="50749"/>
                  </a:lnTo>
                  <a:lnTo>
                    <a:pt x="6756" y="50228"/>
                  </a:lnTo>
                  <a:lnTo>
                    <a:pt x="9321" y="49758"/>
                  </a:lnTo>
                  <a:lnTo>
                    <a:pt x="11506" y="48056"/>
                  </a:lnTo>
                  <a:lnTo>
                    <a:pt x="12585" y="45694"/>
                  </a:lnTo>
                  <a:lnTo>
                    <a:pt x="16763" y="35496"/>
                  </a:lnTo>
                  <a:lnTo>
                    <a:pt x="17551" y="33794"/>
                  </a:lnTo>
                  <a:lnTo>
                    <a:pt x="19240" y="32702"/>
                  </a:lnTo>
                  <a:lnTo>
                    <a:pt x="57365" y="32702"/>
                  </a:lnTo>
                  <a:lnTo>
                    <a:pt x="57365" y="18046"/>
                  </a:lnTo>
                  <a:lnTo>
                    <a:pt x="19240" y="18046"/>
                  </a:lnTo>
                  <a:lnTo>
                    <a:pt x="17551" y="16954"/>
                  </a:lnTo>
                  <a:lnTo>
                    <a:pt x="16763" y="15252"/>
                  </a:lnTo>
                  <a:lnTo>
                    <a:pt x="12585" y="5041"/>
                  </a:lnTo>
                  <a:lnTo>
                    <a:pt x="11506" y="2679"/>
                  </a:lnTo>
                  <a:lnTo>
                    <a:pt x="9321" y="990"/>
                  </a:lnTo>
                  <a:lnTo>
                    <a:pt x="6756" y="520"/>
                  </a:lnTo>
                  <a:lnTo>
                    <a:pt x="0" y="0"/>
                  </a:lnTo>
                  <a:close/>
                </a:path>
                <a:path w="57785" h="50800">
                  <a:moveTo>
                    <a:pt x="57365" y="32702"/>
                  </a:moveTo>
                  <a:lnTo>
                    <a:pt x="23329" y="32702"/>
                  </a:lnTo>
                  <a:lnTo>
                    <a:pt x="24028" y="32816"/>
                  </a:lnTo>
                  <a:lnTo>
                    <a:pt x="24701" y="33045"/>
                  </a:lnTo>
                  <a:lnTo>
                    <a:pt x="33261" y="39471"/>
                  </a:lnTo>
                  <a:lnTo>
                    <a:pt x="51028" y="39471"/>
                  </a:lnTo>
                  <a:lnTo>
                    <a:pt x="57365" y="33159"/>
                  </a:lnTo>
                  <a:lnTo>
                    <a:pt x="57365" y="32702"/>
                  </a:lnTo>
                  <a:close/>
                </a:path>
                <a:path w="57785" h="50800">
                  <a:moveTo>
                    <a:pt x="51028" y="11277"/>
                  </a:moveTo>
                  <a:lnTo>
                    <a:pt x="33261" y="11277"/>
                  </a:lnTo>
                  <a:lnTo>
                    <a:pt x="24701" y="17703"/>
                  </a:lnTo>
                  <a:lnTo>
                    <a:pt x="24028" y="17919"/>
                  </a:lnTo>
                  <a:lnTo>
                    <a:pt x="23329" y="18046"/>
                  </a:lnTo>
                  <a:lnTo>
                    <a:pt x="57365" y="18046"/>
                  </a:lnTo>
                  <a:lnTo>
                    <a:pt x="57365" y="17589"/>
                  </a:lnTo>
                  <a:lnTo>
                    <a:pt x="51028" y="11277"/>
                  </a:lnTo>
                  <a:close/>
                </a:path>
              </a:pathLst>
            </a:custGeom>
            <a:solidFill>
              <a:srgbClr val="050100"/>
            </a:solidFill>
          </p:spPr>
          <p:txBody>
            <a:bodyPr wrap="square" lIns="0" tIns="0" rIns="0" bIns="0" rtlCol="0"/>
            <a:lstStyle/>
            <a:p/>
          </p:txBody>
        </p:sp>
        <p:sp>
          <p:nvSpPr>
            <p:cNvPr id="208" name="object 208" descr=""/>
            <p:cNvSpPr/>
            <p:nvPr/>
          </p:nvSpPr>
          <p:spPr>
            <a:xfrm>
              <a:off x="6142253" y="4230306"/>
              <a:ext cx="854710" cy="720090"/>
            </a:xfrm>
            <a:custGeom>
              <a:avLst/>
              <a:gdLst/>
              <a:ahLst/>
              <a:cxnLst/>
              <a:rect l="l" t="t" r="r" b="b"/>
              <a:pathLst>
                <a:path w="854709" h="720089">
                  <a:moveTo>
                    <a:pt x="299224" y="187109"/>
                  </a:moveTo>
                  <a:lnTo>
                    <a:pt x="296862" y="184454"/>
                  </a:lnTo>
                  <a:lnTo>
                    <a:pt x="45504" y="407555"/>
                  </a:lnTo>
                  <a:lnTo>
                    <a:pt x="47866" y="410210"/>
                  </a:lnTo>
                  <a:lnTo>
                    <a:pt x="299224" y="187109"/>
                  </a:lnTo>
                  <a:close/>
                </a:path>
                <a:path w="854709" h="720089">
                  <a:moveTo>
                    <a:pt x="310845" y="716788"/>
                  </a:moveTo>
                  <a:lnTo>
                    <a:pt x="65354" y="545922"/>
                  </a:lnTo>
                  <a:lnTo>
                    <a:pt x="63322" y="548830"/>
                  </a:lnTo>
                  <a:lnTo>
                    <a:pt x="308800" y="719709"/>
                  </a:lnTo>
                  <a:lnTo>
                    <a:pt x="310845" y="716788"/>
                  </a:lnTo>
                  <a:close/>
                </a:path>
                <a:path w="854709" h="720089">
                  <a:moveTo>
                    <a:pt x="854417" y="226733"/>
                  </a:moveTo>
                  <a:lnTo>
                    <a:pt x="914" y="0"/>
                  </a:lnTo>
                  <a:lnTo>
                    <a:pt x="0" y="3429"/>
                  </a:lnTo>
                  <a:lnTo>
                    <a:pt x="853503" y="230174"/>
                  </a:lnTo>
                  <a:lnTo>
                    <a:pt x="854417" y="226733"/>
                  </a:lnTo>
                  <a:close/>
                </a:path>
              </a:pathLst>
            </a:custGeom>
            <a:solidFill>
              <a:srgbClr val="231F20"/>
            </a:solidFill>
          </p:spPr>
          <p:txBody>
            <a:bodyPr wrap="square" lIns="0" tIns="0" rIns="0" bIns="0" rtlCol="0"/>
            <a:lstStyle/>
            <a:p/>
          </p:txBody>
        </p:sp>
      </p:grpSp>
      <p:sp>
        <p:nvSpPr>
          <p:cNvPr id="209" name="object 209" descr=""/>
          <p:cNvSpPr txBox="1"/>
          <p:nvPr/>
        </p:nvSpPr>
        <p:spPr>
          <a:xfrm>
            <a:off x="6502688" y="4063225"/>
            <a:ext cx="306705" cy="112395"/>
          </a:xfrm>
          <a:prstGeom prst="rect">
            <a:avLst/>
          </a:prstGeom>
        </p:spPr>
        <p:txBody>
          <a:bodyPr wrap="square" lIns="0" tIns="14604" rIns="0" bIns="0" rtlCol="0" vert="horz">
            <a:spAutoFit/>
          </a:bodyPr>
          <a:lstStyle/>
          <a:p>
            <a:pPr marL="12700">
              <a:lnSpc>
                <a:spcPct val="100000"/>
              </a:lnSpc>
              <a:spcBef>
                <a:spcPts val="114"/>
              </a:spcBef>
            </a:pPr>
            <a:r>
              <a:rPr dirty="0" sz="550" spc="-15">
                <a:solidFill>
                  <a:srgbClr val="FFFFFF"/>
                </a:solidFill>
                <a:latin typeface="SimSun"/>
                <a:cs typeface="SimSun"/>
              </a:rPr>
              <a:t>後方死角</a:t>
            </a:r>
            <a:endParaRPr sz="550">
              <a:latin typeface="SimSun"/>
              <a:cs typeface="SimSun"/>
            </a:endParaRPr>
          </a:p>
        </p:txBody>
      </p:sp>
      <p:sp>
        <p:nvSpPr>
          <p:cNvPr id="210" name="object 210" descr=""/>
          <p:cNvSpPr txBox="1"/>
          <p:nvPr/>
        </p:nvSpPr>
        <p:spPr>
          <a:xfrm>
            <a:off x="6396199" y="4462826"/>
            <a:ext cx="666750" cy="337185"/>
          </a:xfrm>
          <a:prstGeom prst="rect">
            <a:avLst/>
          </a:prstGeom>
        </p:spPr>
        <p:txBody>
          <a:bodyPr wrap="square" lIns="0" tIns="14604" rIns="0" bIns="0" rtlCol="0" vert="horz">
            <a:spAutoFit/>
          </a:bodyPr>
          <a:lstStyle/>
          <a:p>
            <a:pPr marL="173990">
              <a:lnSpc>
                <a:spcPct val="100000"/>
              </a:lnSpc>
              <a:spcBef>
                <a:spcPts val="114"/>
              </a:spcBef>
            </a:pPr>
            <a:r>
              <a:rPr dirty="0" sz="550" spc="-10">
                <a:solidFill>
                  <a:srgbClr val="231F20"/>
                </a:solidFill>
                <a:latin typeface="Trebuchet MS"/>
                <a:cs typeface="Trebuchet MS"/>
              </a:rPr>
              <a:t>C</a:t>
            </a:r>
            <a:r>
              <a:rPr dirty="0" sz="550" spc="-30">
                <a:solidFill>
                  <a:srgbClr val="231F20"/>
                </a:solidFill>
                <a:latin typeface="Trebuchet MS"/>
                <a:cs typeface="Trebuchet MS"/>
              </a:rPr>
              <a:t> </a:t>
            </a:r>
            <a:r>
              <a:rPr dirty="0" sz="550" spc="-10">
                <a:solidFill>
                  <a:srgbClr val="231F20"/>
                </a:solidFill>
                <a:latin typeface="SimSun"/>
                <a:cs typeface="SimSun"/>
              </a:rPr>
              <a:t>柱造成的死角</a:t>
            </a:r>
            <a:endParaRPr sz="550">
              <a:latin typeface="SimSun"/>
              <a:cs typeface="SimSun"/>
            </a:endParaRPr>
          </a:p>
          <a:p>
            <a:pPr marL="12700">
              <a:lnSpc>
                <a:spcPct val="100000"/>
              </a:lnSpc>
              <a:spcBef>
                <a:spcPts val="430"/>
              </a:spcBef>
            </a:pPr>
            <a:r>
              <a:rPr dirty="0" sz="550" spc="-15">
                <a:solidFill>
                  <a:srgbClr val="FFFFFF"/>
                </a:solidFill>
                <a:latin typeface="SimSun"/>
                <a:cs typeface="SimSun"/>
              </a:rPr>
              <a:t>後方死角</a:t>
            </a:r>
            <a:endParaRPr sz="550">
              <a:latin typeface="SimSun"/>
              <a:cs typeface="SimSun"/>
            </a:endParaRPr>
          </a:p>
          <a:p>
            <a:pPr marL="12700">
              <a:lnSpc>
                <a:spcPct val="100000"/>
              </a:lnSpc>
              <a:spcBef>
                <a:spcPts val="20"/>
              </a:spcBef>
            </a:pPr>
            <a:r>
              <a:rPr dirty="0" sz="550">
                <a:solidFill>
                  <a:srgbClr val="FFFFFF"/>
                </a:solidFill>
                <a:latin typeface="SimSun"/>
                <a:cs typeface="SimSun"/>
              </a:rPr>
              <a:t>（路面</a:t>
            </a:r>
            <a:r>
              <a:rPr dirty="0" sz="550" spc="-50">
                <a:solidFill>
                  <a:srgbClr val="FFFFFF"/>
                </a:solidFill>
                <a:latin typeface="SimSun"/>
                <a:cs typeface="SimSun"/>
              </a:rPr>
              <a:t>）</a:t>
            </a:r>
            <a:endParaRPr sz="550">
              <a:latin typeface="SimSun"/>
              <a:cs typeface="SimSun"/>
            </a:endParaRPr>
          </a:p>
        </p:txBody>
      </p:sp>
      <p:grpSp>
        <p:nvGrpSpPr>
          <p:cNvPr id="211" name="object 211" descr=""/>
          <p:cNvGrpSpPr/>
          <p:nvPr/>
        </p:nvGrpSpPr>
        <p:grpSpPr>
          <a:xfrm>
            <a:off x="3434397" y="2202484"/>
            <a:ext cx="1464310" cy="1320165"/>
            <a:chOff x="3434397" y="2202484"/>
            <a:chExt cx="1464310" cy="1320165"/>
          </a:xfrm>
        </p:grpSpPr>
        <p:sp>
          <p:nvSpPr>
            <p:cNvPr id="212" name="object 212" descr=""/>
            <p:cNvSpPr/>
            <p:nvPr/>
          </p:nvSpPr>
          <p:spPr>
            <a:xfrm>
              <a:off x="3434397" y="2209825"/>
              <a:ext cx="787400" cy="1312545"/>
            </a:xfrm>
            <a:custGeom>
              <a:avLst/>
              <a:gdLst/>
              <a:ahLst/>
              <a:cxnLst/>
              <a:rect l="l" t="t" r="r" b="b"/>
              <a:pathLst>
                <a:path w="787400" h="1312545">
                  <a:moveTo>
                    <a:pt x="787400" y="0"/>
                  </a:moveTo>
                  <a:lnTo>
                    <a:pt x="0" y="0"/>
                  </a:lnTo>
                  <a:lnTo>
                    <a:pt x="0" y="1312329"/>
                  </a:lnTo>
                  <a:lnTo>
                    <a:pt x="787400" y="1312329"/>
                  </a:lnTo>
                  <a:lnTo>
                    <a:pt x="787400" y="0"/>
                  </a:lnTo>
                  <a:close/>
                </a:path>
              </a:pathLst>
            </a:custGeom>
            <a:solidFill>
              <a:srgbClr val="FFFFFF"/>
            </a:solidFill>
          </p:spPr>
          <p:txBody>
            <a:bodyPr wrap="square" lIns="0" tIns="0" rIns="0" bIns="0" rtlCol="0"/>
            <a:lstStyle/>
            <a:p/>
          </p:txBody>
        </p:sp>
        <p:sp>
          <p:nvSpPr>
            <p:cNvPr id="213" name="object 213" descr=""/>
            <p:cNvSpPr/>
            <p:nvPr/>
          </p:nvSpPr>
          <p:spPr>
            <a:xfrm>
              <a:off x="3667429" y="2381567"/>
              <a:ext cx="124460" cy="974725"/>
            </a:xfrm>
            <a:custGeom>
              <a:avLst/>
              <a:gdLst/>
              <a:ahLst/>
              <a:cxnLst/>
              <a:rect l="l" t="t" r="r" b="b"/>
              <a:pathLst>
                <a:path w="124460" h="974725">
                  <a:moveTo>
                    <a:pt x="124256" y="4711"/>
                  </a:moveTo>
                  <a:lnTo>
                    <a:pt x="82219" y="71043"/>
                  </a:lnTo>
                  <a:lnTo>
                    <a:pt x="62280" y="122745"/>
                  </a:lnTo>
                  <a:lnTo>
                    <a:pt x="41884" y="186639"/>
                  </a:lnTo>
                  <a:lnTo>
                    <a:pt x="23355" y="261645"/>
                  </a:lnTo>
                  <a:lnTo>
                    <a:pt x="14198" y="310959"/>
                  </a:lnTo>
                  <a:lnTo>
                    <a:pt x="6781" y="365404"/>
                  </a:lnTo>
                  <a:lnTo>
                    <a:pt x="1816" y="424599"/>
                  </a:lnTo>
                  <a:lnTo>
                    <a:pt x="0" y="488175"/>
                  </a:lnTo>
                  <a:lnTo>
                    <a:pt x="952" y="534377"/>
                  </a:lnTo>
                  <a:lnTo>
                    <a:pt x="3987" y="582371"/>
                  </a:lnTo>
                  <a:lnTo>
                    <a:pt x="9334" y="632028"/>
                  </a:lnTo>
                  <a:lnTo>
                    <a:pt x="17208" y="683221"/>
                  </a:lnTo>
                  <a:lnTo>
                    <a:pt x="27863" y="735825"/>
                  </a:lnTo>
                  <a:lnTo>
                    <a:pt x="41529" y="789711"/>
                  </a:lnTo>
                  <a:lnTo>
                    <a:pt x="58445" y="844778"/>
                  </a:lnTo>
                  <a:lnTo>
                    <a:pt x="72593" y="883742"/>
                  </a:lnTo>
                  <a:lnTo>
                    <a:pt x="51676" y="892606"/>
                  </a:lnTo>
                  <a:lnTo>
                    <a:pt x="115633" y="974521"/>
                  </a:lnTo>
                  <a:lnTo>
                    <a:pt x="101206" y="871601"/>
                  </a:lnTo>
                  <a:lnTo>
                    <a:pt x="81153" y="880110"/>
                  </a:lnTo>
                  <a:lnTo>
                    <a:pt x="66116" y="838504"/>
                  </a:lnTo>
                  <a:lnTo>
                    <a:pt x="48653" y="780681"/>
                  </a:lnTo>
                  <a:lnTo>
                    <a:pt x="34759" y="724179"/>
                  </a:lnTo>
                  <a:lnTo>
                    <a:pt x="24193" y="669150"/>
                  </a:lnTo>
                  <a:lnTo>
                    <a:pt x="16649" y="615734"/>
                  </a:lnTo>
                  <a:lnTo>
                    <a:pt x="11861" y="564070"/>
                  </a:lnTo>
                  <a:lnTo>
                    <a:pt x="9563" y="514324"/>
                  </a:lnTo>
                  <a:lnTo>
                    <a:pt x="9461" y="466610"/>
                  </a:lnTo>
                  <a:lnTo>
                    <a:pt x="11290" y="421106"/>
                  </a:lnTo>
                  <a:lnTo>
                    <a:pt x="14770" y="377939"/>
                  </a:lnTo>
                  <a:lnTo>
                    <a:pt x="19621" y="337248"/>
                  </a:lnTo>
                  <a:lnTo>
                    <a:pt x="25577" y="299199"/>
                  </a:lnTo>
                  <a:lnTo>
                    <a:pt x="54635" y="176009"/>
                  </a:lnTo>
                  <a:lnTo>
                    <a:pt x="78917" y="104279"/>
                  </a:lnTo>
                  <a:lnTo>
                    <a:pt x="101244" y="50584"/>
                  </a:lnTo>
                  <a:lnTo>
                    <a:pt x="117665" y="16776"/>
                  </a:lnTo>
                  <a:lnTo>
                    <a:pt x="124256" y="4711"/>
                  </a:lnTo>
                  <a:close/>
                </a:path>
              </a:pathLst>
            </a:custGeom>
            <a:solidFill>
              <a:srgbClr val="ED1C24"/>
            </a:solidFill>
          </p:spPr>
          <p:txBody>
            <a:bodyPr wrap="square" lIns="0" tIns="0" rIns="0" bIns="0" rtlCol="0"/>
            <a:lstStyle/>
            <a:p/>
          </p:txBody>
        </p:sp>
        <p:sp>
          <p:nvSpPr>
            <p:cNvPr id="214" name="object 214" descr=""/>
            <p:cNvSpPr/>
            <p:nvPr/>
          </p:nvSpPr>
          <p:spPr>
            <a:xfrm>
              <a:off x="3833152" y="2418321"/>
              <a:ext cx="206375" cy="252095"/>
            </a:xfrm>
            <a:custGeom>
              <a:avLst/>
              <a:gdLst/>
              <a:ahLst/>
              <a:cxnLst/>
              <a:rect l="l" t="t" r="r" b="b"/>
              <a:pathLst>
                <a:path w="206375" h="252094">
                  <a:moveTo>
                    <a:pt x="23863" y="170268"/>
                  </a:moveTo>
                  <a:lnTo>
                    <a:pt x="22301" y="167652"/>
                  </a:lnTo>
                  <a:lnTo>
                    <a:pt x="13716" y="165519"/>
                  </a:lnTo>
                  <a:lnTo>
                    <a:pt x="11099" y="167081"/>
                  </a:lnTo>
                  <a:lnTo>
                    <a:pt x="0" y="211480"/>
                  </a:lnTo>
                  <a:lnTo>
                    <a:pt x="1562" y="214096"/>
                  </a:lnTo>
                  <a:lnTo>
                    <a:pt x="10160" y="216242"/>
                  </a:lnTo>
                  <a:lnTo>
                    <a:pt x="12763" y="214668"/>
                  </a:lnTo>
                  <a:lnTo>
                    <a:pt x="23215" y="172847"/>
                  </a:lnTo>
                  <a:lnTo>
                    <a:pt x="23863" y="170268"/>
                  </a:lnTo>
                  <a:close/>
                </a:path>
                <a:path w="206375" h="252094">
                  <a:moveTo>
                    <a:pt x="65227" y="4749"/>
                  </a:moveTo>
                  <a:lnTo>
                    <a:pt x="63652" y="2133"/>
                  </a:lnTo>
                  <a:lnTo>
                    <a:pt x="55067" y="0"/>
                  </a:lnTo>
                  <a:lnTo>
                    <a:pt x="52463" y="1562"/>
                  </a:lnTo>
                  <a:lnTo>
                    <a:pt x="41363" y="45961"/>
                  </a:lnTo>
                  <a:lnTo>
                    <a:pt x="42926" y="48577"/>
                  </a:lnTo>
                  <a:lnTo>
                    <a:pt x="51523" y="50723"/>
                  </a:lnTo>
                  <a:lnTo>
                    <a:pt x="54127" y="49149"/>
                  </a:lnTo>
                  <a:lnTo>
                    <a:pt x="64579" y="7327"/>
                  </a:lnTo>
                  <a:lnTo>
                    <a:pt x="65227" y="4749"/>
                  </a:lnTo>
                  <a:close/>
                </a:path>
                <a:path w="206375" h="252094">
                  <a:moveTo>
                    <a:pt x="164960" y="205524"/>
                  </a:moveTo>
                  <a:lnTo>
                    <a:pt x="163385" y="202907"/>
                  </a:lnTo>
                  <a:lnTo>
                    <a:pt x="154800" y="200774"/>
                  </a:lnTo>
                  <a:lnTo>
                    <a:pt x="152196" y="202336"/>
                  </a:lnTo>
                  <a:lnTo>
                    <a:pt x="141097" y="246735"/>
                  </a:lnTo>
                  <a:lnTo>
                    <a:pt x="142659" y="249351"/>
                  </a:lnTo>
                  <a:lnTo>
                    <a:pt x="151244" y="251498"/>
                  </a:lnTo>
                  <a:lnTo>
                    <a:pt x="153860" y="249923"/>
                  </a:lnTo>
                  <a:lnTo>
                    <a:pt x="164312" y="208102"/>
                  </a:lnTo>
                  <a:lnTo>
                    <a:pt x="164960" y="205524"/>
                  </a:lnTo>
                  <a:close/>
                </a:path>
                <a:path w="206375" h="252094">
                  <a:moveTo>
                    <a:pt x="206311" y="40017"/>
                  </a:moveTo>
                  <a:lnTo>
                    <a:pt x="204736" y="37401"/>
                  </a:lnTo>
                  <a:lnTo>
                    <a:pt x="196151" y="35255"/>
                  </a:lnTo>
                  <a:lnTo>
                    <a:pt x="193548" y="36830"/>
                  </a:lnTo>
                  <a:lnTo>
                    <a:pt x="182448" y="81229"/>
                  </a:lnTo>
                  <a:lnTo>
                    <a:pt x="184010" y="83845"/>
                  </a:lnTo>
                  <a:lnTo>
                    <a:pt x="192608" y="85991"/>
                  </a:lnTo>
                  <a:lnTo>
                    <a:pt x="195211" y="84416"/>
                  </a:lnTo>
                  <a:lnTo>
                    <a:pt x="205663" y="42595"/>
                  </a:lnTo>
                  <a:lnTo>
                    <a:pt x="206311" y="40017"/>
                  </a:lnTo>
                  <a:close/>
                </a:path>
              </a:pathLst>
            </a:custGeom>
            <a:solidFill>
              <a:srgbClr val="231F20"/>
            </a:solidFill>
          </p:spPr>
          <p:txBody>
            <a:bodyPr wrap="square" lIns="0" tIns="0" rIns="0" bIns="0" rtlCol="0"/>
            <a:lstStyle/>
            <a:p/>
          </p:txBody>
        </p:sp>
        <p:pic>
          <p:nvPicPr>
            <p:cNvPr id="215" name="object 215" descr=""/>
            <p:cNvPicPr/>
            <p:nvPr/>
          </p:nvPicPr>
          <p:blipFill>
            <a:blip r:embed="rId29" cstate="print"/>
            <a:stretch>
              <a:fillRect/>
            </a:stretch>
          </p:blipFill>
          <p:spPr>
            <a:xfrm>
              <a:off x="3827564" y="2372639"/>
              <a:ext cx="212331" cy="370032"/>
            </a:xfrm>
            <a:prstGeom prst="rect">
              <a:avLst/>
            </a:prstGeom>
          </p:spPr>
        </p:pic>
        <p:sp>
          <p:nvSpPr>
            <p:cNvPr id="216" name="object 216" descr=""/>
            <p:cNvSpPr/>
            <p:nvPr/>
          </p:nvSpPr>
          <p:spPr>
            <a:xfrm>
              <a:off x="3907407" y="2373432"/>
              <a:ext cx="34925" cy="29845"/>
            </a:xfrm>
            <a:custGeom>
              <a:avLst/>
              <a:gdLst/>
              <a:ahLst/>
              <a:cxnLst/>
              <a:rect l="l" t="t" r="r" b="b"/>
              <a:pathLst>
                <a:path w="34925" h="29844">
                  <a:moveTo>
                    <a:pt x="34366" y="0"/>
                  </a:moveTo>
                  <a:lnTo>
                    <a:pt x="0" y="29654"/>
                  </a:lnTo>
                  <a:lnTo>
                    <a:pt x="27127" y="28956"/>
                  </a:lnTo>
                  <a:lnTo>
                    <a:pt x="27390" y="27901"/>
                  </a:lnTo>
                  <a:lnTo>
                    <a:pt x="2197" y="27901"/>
                  </a:lnTo>
                  <a:lnTo>
                    <a:pt x="6972" y="8775"/>
                  </a:lnTo>
                  <a:lnTo>
                    <a:pt x="12600" y="5895"/>
                  </a:lnTo>
                  <a:lnTo>
                    <a:pt x="18691" y="3759"/>
                  </a:lnTo>
                  <a:lnTo>
                    <a:pt x="25224" y="2374"/>
                  </a:lnTo>
                  <a:lnTo>
                    <a:pt x="32181" y="1752"/>
                  </a:lnTo>
                  <a:lnTo>
                    <a:pt x="33928" y="1752"/>
                  </a:lnTo>
                  <a:lnTo>
                    <a:pt x="34366" y="0"/>
                  </a:lnTo>
                  <a:close/>
                </a:path>
                <a:path w="34925" h="29844">
                  <a:moveTo>
                    <a:pt x="33928" y="1752"/>
                  </a:moveTo>
                  <a:lnTo>
                    <a:pt x="32181" y="1752"/>
                  </a:lnTo>
                  <a:lnTo>
                    <a:pt x="25793" y="27292"/>
                  </a:lnTo>
                  <a:lnTo>
                    <a:pt x="2197" y="27901"/>
                  </a:lnTo>
                  <a:lnTo>
                    <a:pt x="27390" y="27901"/>
                  </a:lnTo>
                  <a:lnTo>
                    <a:pt x="33928" y="1752"/>
                  </a:lnTo>
                  <a:close/>
                </a:path>
              </a:pathLst>
            </a:custGeom>
            <a:solidFill>
              <a:srgbClr val="58595B"/>
            </a:solidFill>
          </p:spPr>
          <p:txBody>
            <a:bodyPr wrap="square" lIns="0" tIns="0" rIns="0" bIns="0" rtlCol="0"/>
            <a:lstStyle/>
            <a:p/>
          </p:txBody>
        </p:sp>
        <p:pic>
          <p:nvPicPr>
            <p:cNvPr id="217" name="object 217" descr=""/>
            <p:cNvPicPr/>
            <p:nvPr/>
          </p:nvPicPr>
          <p:blipFill>
            <a:blip r:embed="rId30" cstate="print"/>
            <a:stretch>
              <a:fillRect/>
            </a:stretch>
          </p:blipFill>
          <p:spPr>
            <a:xfrm>
              <a:off x="4005719" y="2392260"/>
              <a:ext cx="27190" cy="39763"/>
            </a:xfrm>
            <a:prstGeom prst="rect">
              <a:avLst/>
            </a:prstGeom>
          </p:spPr>
        </p:pic>
        <p:sp>
          <p:nvSpPr>
            <p:cNvPr id="218" name="object 218" descr=""/>
            <p:cNvSpPr/>
            <p:nvPr/>
          </p:nvSpPr>
          <p:spPr>
            <a:xfrm>
              <a:off x="4004735" y="2390978"/>
              <a:ext cx="29209" cy="42545"/>
            </a:xfrm>
            <a:custGeom>
              <a:avLst/>
              <a:gdLst/>
              <a:ahLst/>
              <a:cxnLst/>
              <a:rect l="l" t="t" r="r" b="b"/>
              <a:pathLst>
                <a:path w="29210" h="42544">
                  <a:moveTo>
                    <a:pt x="7238" y="0"/>
                  </a:moveTo>
                  <a:lnTo>
                    <a:pt x="0" y="28943"/>
                  </a:lnTo>
                  <a:lnTo>
                    <a:pt x="23609" y="42329"/>
                  </a:lnTo>
                  <a:lnTo>
                    <a:pt x="24253" y="39750"/>
                  </a:lnTo>
                  <a:lnTo>
                    <a:pt x="22504" y="39750"/>
                  </a:lnTo>
                  <a:lnTo>
                    <a:pt x="1955" y="28105"/>
                  </a:lnTo>
                  <a:lnTo>
                    <a:pt x="8343" y="2565"/>
                  </a:lnTo>
                  <a:lnTo>
                    <a:pt x="11401" y="2565"/>
                  </a:lnTo>
                  <a:lnTo>
                    <a:pt x="8204" y="533"/>
                  </a:lnTo>
                  <a:lnTo>
                    <a:pt x="7238" y="0"/>
                  </a:lnTo>
                  <a:close/>
                </a:path>
                <a:path w="29210" h="42544">
                  <a:moveTo>
                    <a:pt x="11401" y="2565"/>
                  </a:moveTo>
                  <a:lnTo>
                    <a:pt x="8343" y="2565"/>
                  </a:lnTo>
                  <a:lnTo>
                    <a:pt x="14192" y="6394"/>
                  </a:lnTo>
                  <a:lnTo>
                    <a:pt x="19307" y="10690"/>
                  </a:lnTo>
                  <a:lnTo>
                    <a:pt x="23674" y="15438"/>
                  </a:lnTo>
                  <a:lnTo>
                    <a:pt x="27279" y="20624"/>
                  </a:lnTo>
                  <a:lnTo>
                    <a:pt x="22504" y="39750"/>
                  </a:lnTo>
                  <a:lnTo>
                    <a:pt x="24253" y="39750"/>
                  </a:lnTo>
                  <a:lnTo>
                    <a:pt x="29095" y="20370"/>
                  </a:lnTo>
                  <a:lnTo>
                    <a:pt x="28917" y="20065"/>
                  </a:lnTo>
                  <a:lnTo>
                    <a:pt x="25020" y="14408"/>
                  </a:lnTo>
                  <a:lnTo>
                    <a:pt x="20256" y="9256"/>
                  </a:lnTo>
                  <a:lnTo>
                    <a:pt x="14644" y="4626"/>
                  </a:lnTo>
                  <a:lnTo>
                    <a:pt x="11401" y="2565"/>
                  </a:lnTo>
                  <a:close/>
                </a:path>
              </a:pathLst>
            </a:custGeom>
            <a:solidFill>
              <a:srgbClr val="58595B"/>
            </a:solidFill>
          </p:spPr>
          <p:txBody>
            <a:bodyPr wrap="square" lIns="0" tIns="0" rIns="0" bIns="0" rtlCol="0"/>
            <a:lstStyle/>
            <a:p/>
          </p:txBody>
        </p:sp>
        <p:sp>
          <p:nvSpPr>
            <p:cNvPr id="219" name="object 219" descr=""/>
            <p:cNvSpPr/>
            <p:nvPr/>
          </p:nvSpPr>
          <p:spPr>
            <a:xfrm>
              <a:off x="3827564" y="2372702"/>
              <a:ext cx="212090" cy="370205"/>
            </a:xfrm>
            <a:custGeom>
              <a:avLst/>
              <a:gdLst/>
              <a:ahLst/>
              <a:cxnLst/>
              <a:rect l="l" t="t" r="r" b="b"/>
              <a:pathLst>
                <a:path w="212089" h="370205">
                  <a:moveTo>
                    <a:pt x="12725" y="335153"/>
                  </a:moveTo>
                  <a:lnTo>
                    <a:pt x="4838" y="325170"/>
                  </a:lnTo>
                  <a:lnTo>
                    <a:pt x="5499" y="331304"/>
                  </a:lnTo>
                  <a:lnTo>
                    <a:pt x="12725" y="335153"/>
                  </a:lnTo>
                  <a:close/>
                </a:path>
                <a:path w="212089" h="370205">
                  <a:moveTo>
                    <a:pt x="212090" y="68554"/>
                  </a:moveTo>
                  <a:lnTo>
                    <a:pt x="208965" y="43751"/>
                  </a:lnTo>
                  <a:lnTo>
                    <a:pt x="197459" y="26708"/>
                  </a:lnTo>
                  <a:lnTo>
                    <a:pt x="181737" y="16027"/>
                  </a:lnTo>
                  <a:lnTo>
                    <a:pt x="169926" y="11798"/>
                  </a:lnTo>
                  <a:lnTo>
                    <a:pt x="165963" y="10375"/>
                  </a:lnTo>
                  <a:lnTo>
                    <a:pt x="134200" y="2425"/>
                  </a:lnTo>
                  <a:lnTo>
                    <a:pt x="117614" y="0"/>
                  </a:lnTo>
                  <a:lnTo>
                    <a:pt x="98717" y="2019"/>
                  </a:lnTo>
                  <a:lnTo>
                    <a:pt x="66128" y="32080"/>
                  </a:lnTo>
                  <a:lnTo>
                    <a:pt x="52819" y="81546"/>
                  </a:lnTo>
                  <a:lnTo>
                    <a:pt x="51041" y="104140"/>
                  </a:lnTo>
                  <a:lnTo>
                    <a:pt x="46405" y="120764"/>
                  </a:lnTo>
                  <a:lnTo>
                    <a:pt x="39268" y="119291"/>
                  </a:lnTo>
                  <a:lnTo>
                    <a:pt x="33604" y="119443"/>
                  </a:lnTo>
                  <a:lnTo>
                    <a:pt x="30619" y="122643"/>
                  </a:lnTo>
                  <a:lnTo>
                    <a:pt x="28321" y="129667"/>
                  </a:lnTo>
                  <a:lnTo>
                    <a:pt x="44386" y="128003"/>
                  </a:lnTo>
                  <a:lnTo>
                    <a:pt x="0" y="287350"/>
                  </a:lnTo>
                  <a:lnTo>
                    <a:pt x="482" y="319671"/>
                  </a:lnTo>
                  <a:lnTo>
                    <a:pt x="4838" y="325170"/>
                  </a:lnTo>
                  <a:lnTo>
                    <a:pt x="3683" y="314540"/>
                  </a:lnTo>
                  <a:lnTo>
                    <a:pt x="10706" y="283032"/>
                  </a:lnTo>
                  <a:lnTo>
                    <a:pt x="26428" y="229209"/>
                  </a:lnTo>
                  <a:lnTo>
                    <a:pt x="39941" y="232587"/>
                  </a:lnTo>
                  <a:lnTo>
                    <a:pt x="40779" y="229209"/>
                  </a:lnTo>
                  <a:lnTo>
                    <a:pt x="59423" y="154635"/>
                  </a:lnTo>
                  <a:lnTo>
                    <a:pt x="64960" y="150850"/>
                  </a:lnTo>
                  <a:lnTo>
                    <a:pt x="57848" y="101688"/>
                  </a:lnTo>
                  <a:lnTo>
                    <a:pt x="75869" y="24828"/>
                  </a:lnTo>
                  <a:lnTo>
                    <a:pt x="89585" y="15748"/>
                  </a:lnTo>
                  <a:lnTo>
                    <a:pt x="104355" y="11899"/>
                  </a:lnTo>
                  <a:lnTo>
                    <a:pt x="119176" y="11887"/>
                  </a:lnTo>
                  <a:lnTo>
                    <a:pt x="131318" y="13970"/>
                  </a:lnTo>
                  <a:lnTo>
                    <a:pt x="175196" y="25920"/>
                  </a:lnTo>
                  <a:lnTo>
                    <a:pt x="206908" y="57569"/>
                  </a:lnTo>
                  <a:lnTo>
                    <a:pt x="186651" y="133870"/>
                  </a:lnTo>
                  <a:lnTo>
                    <a:pt x="157251" y="173913"/>
                  </a:lnTo>
                  <a:lnTo>
                    <a:pt x="160350" y="179870"/>
                  </a:lnTo>
                  <a:lnTo>
                    <a:pt x="140881" y="257810"/>
                  </a:lnTo>
                  <a:lnTo>
                    <a:pt x="154381" y="261188"/>
                  </a:lnTo>
                  <a:lnTo>
                    <a:pt x="142938" y="316077"/>
                  </a:lnTo>
                  <a:lnTo>
                    <a:pt x="127304" y="344360"/>
                  </a:lnTo>
                  <a:lnTo>
                    <a:pt x="106146" y="353606"/>
                  </a:lnTo>
                  <a:lnTo>
                    <a:pt x="87528" y="352666"/>
                  </a:lnTo>
                  <a:lnTo>
                    <a:pt x="79540" y="350380"/>
                  </a:lnTo>
                  <a:lnTo>
                    <a:pt x="50520" y="343128"/>
                  </a:lnTo>
                  <a:lnTo>
                    <a:pt x="19862" y="338950"/>
                  </a:lnTo>
                  <a:lnTo>
                    <a:pt x="12725" y="335153"/>
                  </a:lnTo>
                  <a:lnTo>
                    <a:pt x="14808" y="337781"/>
                  </a:lnTo>
                  <a:lnTo>
                    <a:pt x="31661" y="345706"/>
                  </a:lnTo>
                  <a:lnTo>
                    <a:pt x="39801" y="347459"/>
                  </a:lnTo>
                  <a:lnTo>
                    <a:pt x="86956" y="359232"/>
                  </a:lnTo>
                  <a:lnTo>
                    <a:pt x="115963" y="369976"/>
                  </a:lnTo>
                  <a:lnTo>
                    <a:pt x="132232" y="369976"/>
                  </a:lnTo>
                  <a:lnTo>
                    <a:pt x="141719" y="356031"/>
                  </a:lnTo>
                  <a:lnTo>
                    <a:pt x="142392" y="353606"/>
                  </a:lnTo>
                  <a:lnTo>
                    <a:pt x="150355" y="324916"/>
                  </a:lnTo>
                  <a:lnTo>
                    <a:pt x="191503" y="139242"/>
                  </a:lnTo>
                  <a:lnTo>
                    <a:pt x="201549" y="120218"/>
                  </a:lnTo>
                  <a:lnTo>
                    <a:pt x="207048" y="106514"/>
                  </a:lnTo>
                  <a:lnTo>
                    <a:pt x="209905" y="91503"/>
                  </a:lnTo>
                  <a:lnTo>
                    <a:pt x="212090" y="68554"/>
                  </a:lnTo>
                  <a:close/>
                </a:path>
              </a:pathLst>
            </a:custGeom>
            <a:solidFill>
              <a:srgbClr val="6D6E71"/>
            </a:solidFill>
          </p:spPr>
          <p:txBody>
            <a:bodyPr wrap="square" lIns="0" tIns="0" rIns="0" bIns="0" rtlCol="0"/>
            <a:lstStyle/>
            <a:p/>
          </p:txBody>
        </p:sp>
        <p:pic>
          <p:nvPicPr>
            <p:cNvPr id="220" name="object 220" descr=""/>
            <p:cNvPicPr/>
            <p:nvPr/>
          </p:nvPicPr>
          <p:blipFill>
            <a:blip r:embed="rId31" cstate="print"/>
            <a:stretch>
              <a:fillRect/>
            </a:stretch>
          </p:blipFill>
          <p:spPr>
            <a:xfrm>
              <a:off x="3847617" y="2602128"/>
              <a:ext cx="132956" cy="97379"/>
            </a:xfrm>
            <a:prstGeom prst="rect">
              <a:avLst/>
            </a:prstGeom>
          </p:spPr>
        </p:pic>
        <p:pic>
          <p:nvPicPr>
            <p:cNvPr id="221" name="object 221" descr=""/>
            <p:cNvPicPr/>
            <p:nvPr/>
          </p:nvPicPr>
          <p:blipFill>
            <a:blip r:embed="rId32" cstate="print"/>
            <a:stretch>
              <a:fillRect/>
            </a:stretch>
          </p:blipFill>
          <p:spPr>
            <a:xfrm>
              <a:off x="3886745" y="2478532"/>
              <a:ext cx="121932" cy="107810"/>
            </a:xfrm>
            <a:prstGeom prst="rect">
              <a:avLst/>
            </a:prstGeom>
          </p:spPr>
        </p:pic>
        <p:sp>
          <p:nvSpPr>
            <p:cNvPr id="222" name="object 222" descr=""/>
            <p:cNvSpPr/>
            <p:nvPr/>
          </p:nvSpPr>
          <p:spPr>
            <a:xfrm>
              <a:off x="3889316" y="2537086"/>
              <a:ext cx="83185" cy="50165"/>
            </a:xfrm>
            <a:custGeom>
              <a:avLst/>
              <a:gdLst/>
              <a:ahLst/>
              <a:cxnLst/>
              <a:rect l="l" t="t" r="r" b="b"/>
              <a:pathLst>
                <a:path w="83185" h="50164">
                  <a:moveTo>
                    <a:pt x="23975" y="0"/>
                  </a:moveTo>
                  <a:lnTo>
                    <a:pt x="0" y="30297"/>
                  </a:lnTo>
                  <a:lnTo>
                    <a:pt x="1473" y="32177"/>
                  </a:lnTo>
                  <a:lnTo>
                    <a:pt x="72237" y="49855"/>
                  </a:lnTo>
                  <a:lnTo>
                    <a:pt x="73507" y="49664"/>
                  </a:lnTo>
                  <a:lnTo>
                    <a:pt x="75653" y="48382"/>
                  </a:lnTo>
                  <a:lnTo>
                    <a:pt x="75860" y="48102"/>
                  </a:lnTo>
                  <a:lnTo>
                    <a:pt x="72212" y="48102"/>
                  </a:lnTo>
                  <a:lnTo>
                    <a:pt x="2400" y="30653"/>
                  </a:lnTo>
                  <a:lnTo>
                    <a:pt x="24722" y="1734"/>
                  </a:lnTo>
                  <a:lnTo>
                    <a:pt x="35456" y="1734"/>
                  </a:lnTo>
                  <a:lnTo>
                    <a:pt x="32867" y="1087"/>
                  </a:lnTo>
                  <a:lnTo>
                    <a:pt x="23975" y="0"/>
                  </a:lnTo>
                  <a:close/>
                </a:path>
                <a:path w="83185" h="50164">
                  <a:moveTo>
                    <a:pt x="35456" y="1734"/>
                  </a:moveTo>
                  <a:lnTo>
                    <a:pt x="24722" y="1734"/>
                  </a:lnTo>
                  <a:lnTo>
                    <a:pt x="32448" y="2738"/>
                  </a:lnTo>
                  <a:lnTo>
                    <a:pt x="69634" y="12022"/>
                  </a:lnTo>
                  <a:lnTo>
                    <a:pt x="79082" y="20200"/>
                  </a:lnTo>
                  <a:lnTo>
                    <a:pt x="81013" y="21953"/>
                  </a:lnTo>
                  <a:lnTo>
                    <a:pt x="74879" y="46502"/>
                  </a:lnTo>
                  <a:lnTo>
                    <a:pt x="74396" y="47163"/>
                  </a:lnTo>
                  <a:lnTo>
                    <a:pt x="73024" y="47975"/>
                  </a:lnTo>
                  <a:lnTo>
                    <a:pt x="72212" y="48102"/>
                  </a:lnTo>
                  <a:lnTo>
                    <a:pt x="75860" y="48102"/>
                  </a:lnTo>
                  <a:lnTo>
                    <a:pt x="76415" y="47353"/>
                  </a:lnTo>
                  <a:lnTo>
                    <a:pt x="82905" y="21394"/>
                  </a:lnTo>
                  <a:lnTo>
                    <a:pt x="82549" y="21051"/>
                  </a:lnTo>
                  <a:lnTo>
                    <a:pt x="80478" y="19224"/>
                  </a:lnTo>
                  <a:lnTo>
                    <a:pt x="75484" y="15395"/>
                  </a:lnTo>
                  <a:lnTo>
                    <a:pt x="68396" y="11102"/>
                  </a:lnTo>
                  <a:lnTo>
                    <a:pt x="60045" y="7881"/>
                  </a:lnTo>
                  <a:lnTo>
                    <a:pt x="35456" y="1734"/>
                  </a:lnTo>
                  <a:close/>
                </a:path>
              </a:pathLst>
            </a:custGeom>
            <a:solidFill>
              <a:srgbClr val="6D6E71"/>
            </a:solidFill>
          </p:spPr>
          <p:txBody>
            <a:bodyPr wrap="square" lIns="0" tIns="0" rIns="0" bIns="0" rtlCol="0"/>
            <a:lstStyle/>
            <a:p/>
          </p:txBody>
        </p:sp>
        <p:sp>
          <p:nvSpPr>
            <p:cNvPr id="223" name="object 223" descr=""/>
            <p:cNvSpPr/>
            <p:nvPr/>
          </p:nvSpPr>
          <p:spPr>
            <a:xfrm>
              <a:off x="3832720" y="2685404"/>
              <a:ext cx="128270" cy="34925"/>
            </a:xfrm>
            <a:custGeom>
              <a:avLst/>
              <a:gdLst/>
              <a:ahLst/>
              <a:cxnLst/>
              <a:rect l="l" t="t" r="r" b="b"/>
              <a:pathLst>
                <a:path w="128270" h="34925">
                  <a:moveTo>
                    <a:pt x="1231" y="0"/>
                  </a:moveTo>
                  <a:lnTo>
                    <a:pt x="51333" y="22885"/>
                  </a:lnTo>
                  <a:lnTo>
                    <a:pt x="98068" y="33221"/>
                  </a:lnTo>
                  <a:lnTo>
                    <a:pt x="115136" y="34517"/>
                  </a:lnTo>
                  <a:lnTo>
                    <a:pt x="124849" y="33905"/>
                  </a:lnTo>
                  <a:lnTo>
                    <a:pt x="128181" y="33197"/>
                  </a:lnTo>
                  <a:lnTo>
                    <a:pt x="127635" y="31584"/>
                  </a:lnTo>
                  <a:lnTo>
                    <a:pt x="124589" y="32206"/>
                  </a:lnTo>
                  <a:lnTo>
                    <a:pt x="115071" y="32786"/>
                  </a:lnTo>
                  <a:lnTo>
                    <a:pt x="73075" y="26568"/>
                  </a:lnTo>
                  <a:lnTo>
                    <a:pt x="27303" y="13791"/>
                  </a:lnTo>
                  <a:lnTo>
                    <a:pt x="3651" y="1985"/>
                  </a:lnTo>
                  <a:lnTo>
                    <a:pt x="1231" y="0"/>
                  </a:lnTo>
                  <a:close/>
                </a:path>
              </a:pathLst>
            </a:custGeom>
            <a:solidFill>
              <a:srgbClr val="ED1C24"/>
            </a:solidFill>
          </p:spPr>
          <p:txBody>
            <a:bodyPr wrap="square" lIns="0" tIns="0" rIns="0" bIns="0" rtlCol="0"/>
            <a:lstStyle/>
            <a:p/>
          </p:txBody>
        </p:sp>
        <p:pic>
          <p:nvPicPr>
            <p:cNvPr id="224" name="object 224" descr=""/>
            <p:cNvPicPr/>
            <p:nvPr/>
          </p:nvPicPr>
          <p:blipFill>
            <a:blip r:embed="rId33" cstate="print"/>
            <a:stretch>
              <a:fillRect/>
            </a:stretch>
          </p:blipFill>
          <p:spPr>
            <a:xfrm>
              <a:off x="3828834" y="2685630"/>
              <a:ext cx="29870" cy="19824"/>
            </a:xfrm>
            <a:prstGeom prst="rect">
              <a:avLst/>
            </a:prstGeom>
          </p:spPr>
        </p:pic>
        <p:pic>
          <p:nvPicPr>
            <p:cNvPr id="225" name="object 225" descr=""/>
            <p:cNvPicPr/>
            <p:nvPr/>
          </p:nvPicPr>
          <p:blipFill>
            <a:blip r:embed="rId34" cstate="print"/>
            <a:stretch>
              <a:fillRect/>
            </a:stretch>
          </p:blipFill>
          <p:spPr>
            <a:xfrm>
              <a:off x="3930294" y="2717431"/>
              <a:ext cx="32956" cy="8013"/>
            </a:xfrm>
            <a:prstGeom prst="rect">
              <a:avLst/>
            </a:prstGeom>
          </p:spPr>
        </p:pic>
        <p:sp>
          <p:nvSpPr>
            <p:cNvPr id="226" name="object 226" descr=""/>
            <p:cNvSpPr/>
            <p:nvPr/>
          </p:nvSpPr>
          <p:spPr>
            <a:xfrm>
              <a:off x="4010630" y="2527847"/>
              <a:ext cx="17780" cy="17780"/>
            </a:xfrm>
            <a:custGeom>
              <a:avLst/>
              <a:gdLst/>
              <a:ahLst/>
              <a:cxnLst/>
              <a:rect l="l" t="t" r="r" b="b"/>
              <a:pathLst>
                <a:path w="17779" h="17780">
                  <a:moveTo>
                    <a:pt x="1549" y="0"/>
                  </a:moveTo>
                  <a:lnTo>
                    <a:pt x="0" y="6184"/>
                  </a:lnTo>
                  <a:lnTo>
                    <a:pt x="16471" y="17297"/>
                  </a:lnTo>
                  <a:lnTo>
                    <a:pt x="17746" y="10019"/>
                  </a:lnTo>
                  <a:lnTo>
                    <a:pt x="16616" y="5791"/>
                  </a:lnTo>
                  <a:lnTo>
                    <a:pt x="11683" y="2992"/>
                  </a:lnTo>
                  <a:lnTo>
                    <a:pt x="1549" y="0"/>
                  </a:lnTo>
                  <a:close/>
                </a:path>
              </a:pathLst>
            </a:custGeom>
            <a:solidFill>
              <a:srgbClr val="6D6E71"/>
            </a:solidFill>
          </p:spPr>
          <p:txBody>
            <a:bodyPr wrap="square" lIns="0" tIns="0" rIns="0" bIns="0" rtlCol="0"/>
            <a:lstStyle/>
            <a:p/>
          </p:txBody>
        </p:sp>
        <p:pic>
          <p:nvPicPr>
            <p:cNvPr id="227" name="object 227" descr=""/>
            <p:cNvPicPr/>
            <p:nvPr/>
          </p:nvPicPr>
          <p:blipFill>
            <a:blip r:embed="rId35" cstate="print"/>
            <a:stretch>
              <a:fillRect/>
            </a:stretch>
          </p:blipFill>
          <p:spPr>
            <a:xfrm>
              <a:off x="3858183" y="2491587"/>
              <a:ext cx="27063" cy="91046"/>
            </a:xfrm>
            <a:prstGeom prst="rect">
              <a:avLst/>
            </a:prstGeom>
          </p:spPr>
        </p:pic>
        <p:sp>
          <p:nvSpPr>
            <p:cNvPr id="228" name="object 228" descr=""/>
            <p:cNvSpPr/>
            <p:nvPr/>
          </p:nvSpPr>
          <p:spPr>
            <a:xfrm>
              <a:off x="3856168" y="2482798"/>
              <a:ext cx="31115" cy="102235"/>
            </a:xfrm>
            <a:custGeom>
              <a:avLst/>
              <a:gdLst/>
              <a:ahLst/>
              <a:cxnLst/>
              <a:rect l="l" t="t" r="r" b="b"/>
              <a:pathLst>
                <a:path w="31114" h="102235">
                  <a:moveTo>
                    <a:pt x="24434" y="0"/>
                  </a:moveTo>
                  <a:lnTo>
                    <a:pt x="0" y="97789"/>
                  </a:lnTo>
                  <a:lnTo>
                    <a:pt x="16471" y="101904"/>
                  </a:lnTo>
                  <a:lnTo>
                    <a:pt x="16984" y="99847"/>
                  </a:lnTo>
                  <a:lnTo>
                    <a:pt x="15239" y="99847"/>
                  </a:lnTo>
                  <a:lnTo>
                    <a:pt x="2070" y="96558"/>
                  </a:lnTo>
                  <a:lnTo>
                    <a:pt x="23990" y="8801"/>
                  </a:lnTo>
                  <a:lnTo>
                    <a:pt x="25709" y="8801"/>
                  </a:lnTo>
                  <a:lnTo>
                    <a:pt x="24434" y="0"/>
                  </a:lnTo>
                  <a:close/>
                </a:path>
                <a:path w="31114" h="102235">
                  <a:moveTo>
                    <a:pt x="25709" y="8801"/>
                  </a:moveTo>
                  <a:lnTo>
                    <a:pt x="23990" y="8801"/>
                  </a:lnTo>
                  <a:lnTo>
                    <a:pt x="29121" y="44297"/>
                  </a:lnTo>
                  <a:lnTo>
                    <a:pt x="15239" y="99847"/>
                  </a:lnTo>
                  <a:lnTo>
                    <a:pt x="16984" y="99847"/>
                  </a:lnTo>
                  <a:lnTo>
                    <a:pt x="30835" y="44208"/>
                  </a:lnTo>
                  <a:lnTo>
                    <a:pt x="25709" y="8801"/>
                  </a:lnTo>
                  <a:close/>
                </a:path>
              </a:pathLst>
            </a:custGeom>
            <a:solidFill>
              <a:srgbClr val="58595B"/>
            </a:solidFill>
          </p:spPr>
          <p:txBody>
            <a:bodyPr wrap="square" lIns="0" tIns="0" rIns="0" bIns="0" rtlCol="0"/>
            <a:lstStyle/>
            <a:p/>
          </p:txBody>
        </p:sp>
        <p:pic>
          <p:nvPicPr>
            <p:cNvPr id="229" name="object 229" descr=""/>
            <p:cNvPicPr/>
            <p:nvPr/>
          </p:nvPicPr>
          <p:blipFill>
            <a:blip r:embed="rId36" cstate="print"/>
            <a:stretch>
              <a:fillRect/>
            </a:stretch>
          </p:blipFill>
          <p:spPr>
            <a:xfrm>
              <a:off x="3975683" y="2524226"/>
              <a:ext cx="35102" cy="87756"/>
            </a:xfrm>
            <a:prstGeom prst="rect">
              <a:avLst/>
            </a:prstGeom>
          </p:spPr>
        </p:pic>
        <p:sp>
          <p:nvSpPr>
            <p:cNvPr id="230" name="object 230" descr=""/>
            <p:cNvSpPr/>
            <p:nvPr/>
          </p:nvSpPr>
          <p:spPr>
            <a:xfrm>
              <a:off x="3973582" y="2516246"/>
              <a:ext cx="41275" cy="97790"/>
            </a:xfrm>
            <a:custGeom>
              <a:avLst/>
              <a:gdLst/>
              <a:ahLst/>
              <a:cxnLst/>
              <a:rect l="l" t="t" r="r" b="b"/>
              <a:pathLst>
                <a:path w="41275" h="97789">
                  <a:moveTo>
                    <a:pt x="40894" y="0"/>
                  </a:moveTo>
                  <a:lnTo>
                    <a:pt x="14465" y="36017"/>
                  </a:lnTo>
                  <a:lnTo>
                    <a:pt x="0" y="93675"/>
                  </a:lnTo>
                  <a:lnTo>
                    <a:pt x="16459" y="97790"/>
                  </a:lnTo>
                  <a:lnTo>
                    <a:pt x="16973" y="95732"/>
                  </a:lnTo>
                  <a:lnTo>
                    <a:pt x="15227" y="95732"/>
                  </a:lnTo>
                  <a:lnTo>
                    <a:pt x="2057" y="92443"/>
                  </a:lnTo>
                  <a:lnTo>
                    <a:pt x="15938" y="36893"/>
                  </a:lnTo>
                  <a:lnTo>
                    <a:pt x="37160" y="7975"/>
                  </a:lnTo>
                  <a:lnTo>
                    <a:pt x="38901" y="7975"/>
                  </a:lnTo>
                  <a:lnTo>
                    <a:pt x="40894" y="0"/>
                  </a:lnTo>
                  <a:close/>
                </a:path>
                <a:path w="41275" h="97789">
                  <a:moveTo>
                    <a:pt x="38901" y="7975"/>
                  </a:moveTo>
                  <a:lnTo>
                    <a:pt x="37160" y="7975"/>
                  </a:lnTo>
                  <a:lnTo>
                    <a:pt x="15227" y="95732"/>
                  </a:lnTo>
                  <a:lnTo>
                    <a:pt x="16973" y="95732"/>
                  </a:lnTo>
                  <a:lnTo>
                    <a:pt x="38901" y="7975"/>
                  </a:lnTo>
                  <a:close/>
                </a:path>
              </a:pathLst>
            </a:custGeom>
            <a:solidFill>
              <a:srgbClr val="58595B"/>
            </a:solidFill>
          </p:spPr>
          <p:txBody>
            <a:bodyPr wrap="square" lIns="0" tIns="0" rIns="0" bIns="0" rtlCol="0"/>
            <a:lstStyle/>
            <a:p/>
          </p:txBody>
        </p:sp>
        <p:sp>
          <p:nvSpPr>
            <p:cNvPr id="231" name="object 231" descr=""/>
            <p:cNvSpPr/>
            <p:nvPr/>
          </p:nvSpPr>
          <p:spPr>
            <a:xfrm>
              <a:off x="3827574" y="2372698"/>
              <a:ext cx="212090" cy="370205"/>
            </a:xfrm>
            <a:custGeom>
              <a:avLst/>
              <a:gdLst/>
              <a:ahLst/>
              <a:cxnLst/>
              <a:rect l="l" t="t" r="r" b="b"/>
              <a:pathLst>
                <a:path w="212089" h="370205">
                  <a:moveTo>
                    <a:pt x="18783" y="211470"/>
                  </a:moveTo>
                  <a:lnTo>
                    <a:pt x="16611" y="212955"/>
                  </a:lnTo>
                  <a:lnTo>
                    <a:pt x="5765" y="256351"/>
                  </a:lnTo>
                  <a:lnTo>
                    <a:pt x="6451" y="258193"/>
                  </a:lnTo>
                  <a:lnTo>
                    <a:pt x="7797" y="259336"/>
                  </a:lnTo>
                  <a:lnTo>
                    <a:pt x="0" y="287352"/>
                  </a:lnTo>
                  <a:lnTo>
                    <a:pt x="486" y="319670"/>
                  </a:lnTo>
                  <a:lnTo>
                    <a:pt x="14805" y="337785"/>
                  </a:lnTo>
                  <a:lnTo>
                    <a:pt x="31671" y="345711"/>
                  </a:lnTo>
                  <a:lnTo>
                    <a:pt x="39801" y="347461"/>
                  </a:lnTo>
                  <a:lnTo>
                    <a:pt x="86944" y="359234"/>
                  </a:lnTo>
                  <a:lnTo>
                    <a:pt x="115952" y="369964"/>
                  </a:lnTo>
                  <a:lnTo>
                    <a:pt x="132227" y="369964"/>
                  </a:lnTo>
                  <a:lnTo>
                    <a:pt x="141708" y="356023"/>
                  </a:lnTo>
                  <a:lnTo>
                    <a:pt x="150342" y="324919"/>
                  </a:lnTo>
                  <a:lnTo>
                    <a:pt x="156654" y="296420"/>
                  </a:lnTo>
                  <a:lnTo>
                    <a:pt x="158292" y="295988"/>
                  </a:lnTo>
                  <a:lnTo>
                    <a:pt x="159639" y="294718"/>
                  </a:lnTo>
                  <a:lnTo>
                    <a:pt x="170446" y="251475"/>
                  </a:lnTo>
                  <a:lnTo>
                    <a:pt x="169329" y="249214"/>
                  </a:lnTo>
                  <a:lnTo>
                    <a:pt x="167335" y="248236"/>
                  </a:lnTo>
                  <a:lnTo>
                    <a:pt x="175440" y="211660"/>
                  </a:lnTo>
                  <a:lnTo>
                    <a:pt x="21082" y="211660"/>
                  </a:lnTo>
                  <a:lnTo>
                    <a:pt x="18783" y="211470"/>
                  </a:lnTo>
                  <a:close/>
                </a:path>
                <a:path w="212089" h="370205">
                  <a:moveTo>
                    <a:pt x="201307" y="127992"/>
                  </a:moveTo>
                  <a:lnTo>
                    <a:pt x="44386" y="127992"/>
                  </a:lnTo>
                  <a:lnTo>
                    <a:pt x="21082" y="211660"/>
                  </a:lnTo>
                  <a:lnTo>
                    <a:pt x="175440" y="211660"/>
                  </a:lnTo>
                  <a:lnTo>
                    <a:pt x="186131" y="163413"/>
                  </a:lnTo>
                  <a:lnTo>
                    <a:pt x="201459" y="163413"/>
                  </a:lnTo>
                  <a:lnTo>
                    <a:pt x="192633" y="158333"/>
                  </a:lnTo>
                  <a:lnTo>
                    <a:pt x="187718" y="156275"/>
                  </a:lnTo>
                  <a:lnTo>
                    <a:pt x="191490" y="139232"/>
                  </a:lnTo>
                  <a:lnTo>
                    <a:pt x="193128" y="136222"/>
                  </a:lnTo>
                  <a:lnTo>
                    <a:pt x="195491" y="130926"/>
                  </a:lnTo>
                  <a:lnTo>
                    <a:pt x="199301" y="130926"/>
                  </a:lnTo>
                  <a:lnTo>
                    <a:pt x="200799" y="130024"/>
                  </a:lnTo>
                  <a:lnTo>
                    <a:pt x="201307" y="127992"/>
                  </a:lnTo>
                  <a:close/>
                </a:path>
                <a:path w="212089" h="370205">
                  <a:moveTo>
                    <a:pt x="201459" y="163413"/>
                  </a:moveTo>
                  <a:lnTo>
                    <a:pt x="186131" y="163413"/>
                  </a:lnTo>
                  <a:lnTo>
                    <a:pt x="199529" y="172442"/>
                  </a:lnTo>
                  <a:lnTo>
                    <a:pt x="201459" y="163413"/>
                  </a:lnTo>
                  <a:close/>
                </a:path>
                <a:path w="212089" h="370205">
                  <a:moveTo>
                    <a:pt x="199301" y="130926"/>
                  </a:moveTo>
                  <a:lnTo>
                    <a:pt x="195491" y="130926"/>
                  </a:lnTo>
                  <a:lnTo>
                    <a:pt x="198183" y="131599"/>
                  </a:lnTo>
                  <a:lnTo>
                    <a:pt x="199301" y="130926"/>
                  </a:lnTo>
                  <a:close/>
                </a:path>
                <a:path w="212089" h="370205">
                  <a:moveTo>
                    <a:pt x="41033" y="120449"/>
                  </a:moveTo>
                  <a:lnTo>
                    <a:pt x="30873" y="120715"/>
                  </a:lnTo>
                  <a:lnTo>
                    <a:pt x="28321" y="129656"/>
                  </a:lnTo>
                  <a:lnTo>
                    <a:pt x="44386" y="127992"/>
                  </a:lnTo>
                  <a:lnTo>
                    <a:pt x="201307" y="127992"/>
                  </a:lnTo>
                  <a:lnTo>
                    <a:pt x="203067" y="120957"/>
                  </a:lnTo>
                  <a:lnTo>
                    <a:pt x="46342" y="120957"/>
                  </a:lnTo>
                  <a:lnTo>
                    <a:pt x="41033" y="120449"/>
                  </a:lnTo>
                  <a:close/>
                </a:path>
                <a:path w="212089" h="370205">
                  <a:moveTo>
                    <a:pt x="117606" y="0"/>
                  </a:moveTo>
                  <a:lnTo>
                    <a:pt x="80533" y="11664"/>
                  </a:lnTo>
                  <a:lnTo>
                    <a:pt x="60782" y="46306"/>
                  </a:lnTo>
                  <a:lnTo>
                    <a:pt x="59169" y="46763"/>
                  </a:lnTo>
                  <a:lnTo>
                    <a:pt x="57823" y="48021"/>
                  </a:lnTo>
                  <a:lnTo>
                    <a:pt x="57404" y="49760"/>
                  </a:lnTo>
                  <a:lnTo>
                    <a:pt x="46951" y="91582"/>
                  </a:lnTo>
                  <a:lnTo>
                    <a:pt x="48514" y="94198"/>
                  </a:lnTo>
                  <a:lnTo>
                    <a:pt x="51409" y="94922"/>
                  </a:lnTo>
                  <a:lnTo>
                    <a:pt x="51003" y="100700"/>
                  </a:lnTo>
                  <a:lnTo>
                    <a:pt x="51028" y="104142"/>
                  </a:lnTo>
                  <a:lnTo>
                    <a:pt x="46342" y="120957"/>
                  </a:lnTo>
                  <a:lnTo>
                    <a:pt x="203067" y="120957"/>
                  </a:lnTo>
                  <a:lnTo>
                    <a:pt x="211670" y="86552"/>
                  </a:lnTo>
                  <a:lnTo>
                    <a:pt x="211162" y="84889"/>
                  </a:lnTo>
                  <a:lnTo>
                    <a:pt x="210070" y="83733"/>
                  </a:lnTo>
                  <a:lnTo>
                    <a:pt x="210934" y="78843"/>
                  </a:lnTo>
                  <a:lnTo>
                    <a:pt x="211632" y="73763"/>
                  </a:lnTo>
                  <a:lnTo>
                    <a:pt x="212077" y="68556"/>
                  </a:lnTo>
                  <a:lnTo>
                    <a:pt x="208959" y="43757"/>
                  </a:lnTo>
                  <a:lnTo>
                    <a:pt x="197453" y="26702"/>
                  </a:lnTo>
                  <a:lnTo>
                    <a:pt x="181727" y="16027"/>
                  </a:lnTo>
                  <a:lnTo>
                    <a:pt x="165950" y="10365"/>
                  </a:lnTo>
                  <a:lnTo>
                    <a:pt x="134188" y="2428"/>
                  </a:lnTo>
                  <a:lnTo>
                    <a:pt x="117606" y="0"/>
                  </a:lnTo>
                  <a:close/>
                </a:path>
              </a:pathLst>
            </a:custGeom>
            <a:solidFill>
              <a:srgbClr val="FFFFFF"/>
            </a:solidFill>
          </p:spPr>
          <p:txBody>
            <a:bodyPr wrap="square" lIns="0" tIns="0" rIns="0" bIns="0" rtlCol="0"/>
            <a:lstStyle/>
            <a:p/>
          </p:txBody>
        </p:sp>
        <p:sp>
          <p:nvSpPr>
            <p:cNvPr id="232" name="object 232" descr=""/>
            <p:cNvSpPr/>
            <p:nvPr/>
          </p:nvSpPr>
          <p:spPr>
            <a:xfrm>
              <a:off x="3833152" y="2418321"/>
              <a:ext cx="206375" cy="252095"/>
            </a:xfrm>
            <a:custGeom>
              <a:avLst/>
              <a:gdLst/>
              <a:ahLst/>
              <a:cxnLst/>
              <a:rect l="l" t="t" r="r" b="b"/>
              <a:pathLst>
                <a:path w="206375" h="252094">
                  <a:moveTo>
                    <a:pt x="23863" y="170268"/>
                  </a:moveTo>
                  <a:lnTo>
                    <a:pt x="22301" y="167652"/>
                  </a:lnTo>
                  <a:lnTo>
                    <a:pt x="13716" y="165519"/>
                  </a:lnTo>
                  <a:lnTo>
                    <a:pt x="11099" y="167081"/>
                  </a:lnTo>
                  <a:lnTo>
                    <a:pt x="0" y="211480"/>
                  </a:lnTo>
                  <a:lnTo>
                    <a:pt x="1562" y="214096"/>
                  </a:lnTo>
                  <a:lnTo>
                    <a:pt x="10160" y="216242"/>
                  </a:lnTo>
                  <a:lnTo>
                    <a:pt x="12763" y="214668"/>
                  </a:lnTo>
                  <a:lnTo>
                    <a:pt x="23215" y="172847"/>
                  </a:lnTo>
                  <a:lnTo>
                    <a:pt x="23863" y="170268"/>
                  </a:lnTo>
                  <a:close/>
                </a:path>
                <a:path w="206375" h="252094">
                  <a:moveTo>
                    <a:pt x="65227" y="4749"/>
                  </a:moveTo>
                  <a:lnTo>
                    <a:pt x="63652" y="2133"/>
                  </a:lnTo>
                  <a:lnTo>
                    <a:pt x="55067" y="0"/>
                  </a:lnTo>
                  <a:lnTo>
                    <a:pt x="52463" y="1562"/>
                  </a:lnTo>
                  <a:lnTo>
                    <a:pt x="41363" y="45961"/>
                  </a:lnTo>
                  <a:lnTo>
                    <a:pt x="42926" y="48577"/>
                  </a:lnTo>
                  <a:lnTo>
                    <a:pt x="51523" y="50723"/>
                  </a:lnTo>
                  <a:lnTo>
                    <a:pt x="54127" y="49149"/>
                  </a:lnTo>
                  <a:lnTo>
                    <a:pt x="64579" y="7327"/>
                  </a:lnTo>
                  <a:lnTo>
                    <a:pt x="65227" y="4749"/>
                  </a:lnTo>
                  <a:close/>
                </a:path>
                <a:path w="206375" h="252094">
                  <a:moveTo>
                    <a:pt x="164960" y="205524"/>
                  </a:moveTo>
                  <a:lnTo>
                    <a:pt x="163385" y="202907"/>
                  </a:lnTo>
                  <a:lnTo>
                    <a:pt x="154800" y="200774"/>
                  </a:lnTo>
                  <a:lnTo>
                    <a:pt x="152196" y="202336"/>
                  </a:lnTo>
                  <a:lnTo>
                    <a:pt x="141097" y="246735"/>
                  </a:lnTo>
                  <a:lnTo>
                    <a:pt x="142659" y="249351"/>
                  </a:lnTo>
                  <a:lnTo>
                    <a:pt x="151244" y="251498"/>
                  </a:lnTo>
                  <a:lnTo>
                    <a:pt x="153860" y="249923"/>
                  </a:lnTo>
                  <a:lnTo>
                    <a:pt x="164312" y="208102"/>
                  </a:lnTo>
                  <a:lnTo>
                    <a:pt x="164960" y="205524"/>
                  </a:lnTo>
                  <a:close/>
                </a:path>
                <a:path w="206375" h="252094">
                  <a:moveTo>
                    <a:pt x="206311" y="40017"/>
                  </a:moveTo>
                  <a:lnTo>
                    <a:pt x="204736" y="37401"/>
                  </a:lnTo>
                  <a:lnTo>
                    <a:pt x="196151" y="35255"/>
                  </a:lnTo>
                  <a:lnTo>
                    <a:pt x="193548" y="36830"/>
                  </a:lnTo>
                  <a:lnTo>
                    <a:pt x="182448" y="81229"/>
                  </a:lnTo>
                  <a:lnTo>
                    <a:pt x="184010" y="83845"/>
                  </a:lnTo>
                  <a:lnTo>
                    <a:pt x="192608" y="85991"/>
                  </a:lnTo>
                  <a:lnTo>
                    <a:pt x="195211" y="84416"/>
                  </a:lnTo>
                  <a:lnTo>
                    <a:pt x="205663" y="42595"/>
                  </a:lnTo>
                  <a:lnTo>
                    <a:pt x="206311" y="40017"/>
                  </a:lnTo>
                  <a:close/>
                </a:path>
              </a:pathLst>
            </a:custGeom>
            <a:solidFill>
              <a:srgbClr val="231F20">
                <a:alpha val="25000"/>
              </a:srgbClr>
            </a:solidFill>
          </p:spPr>
          <p:txBody>
            <a:bodyPr wrap="square" lIns="0" tIns="0" rIns="0" bIns="0" rtlCol="0"/>
            <a:lstStyle/>
            <a:p/>
          </p:txBody>
        </p:sp>
        <p:pic>
          <p:nvPicPr>
            <p:cNvPr id="233" name="object 233" descr=""/>
            <p:cNvPicPr/>
            <p:nvPr/>
          </p:nvPicPr>
          <p:blipFill>
            <a:blip r:embed="rId37" cstate="print"/>
            <a:stretch>
              <a:fillRect/>
            </a:stretch>
          </p:blipFill>
          <p:spPr>
            <a:xfrm>
              <a:off x="3827576" y="2372639"/>
              <a:ext cx="212064" cy="362902"/>
            </a:xfrm>
            <a:prstGeom prst="rect">
              <a:avLst/>
            </a:prstGeom>
          </p:spPr>
        </p:pic>
        <p:sp>
          <p:nvSpPr>
            <p:cNvPr id="234" name="object 234" descr=""/>
            <p:cNvSpPr/>
            <p:nvPr/>
          </p:nvSpPr>
          <p:spPr>
            <a:xfrm>
              <a:off x="3907407" y="2373432"/>
              <a:ext cx="34925" cy="29845"/>
            </a:xfrm>
            <a:custGeom>
              <a:avLst/>
              <a:gdLst/>
              <a:ahLst/>
              <a:cxnLst/>
              <a:rect l="l" t="t" r="r" b="b"/>
              <a:pathLst>
                <a:path w="34925" h="29844">
                  <a:moveTo>
                    <a:pt x="34366" y="0"/>
                  </a:moveTo>
                  <a:lnTo>
                    <a:pt x="0" y="29654"/>
                  </a:lnTo>
                  <a:lnTo>
                    <a:pt x="27127" y="28956"/>
                  </a:lnTo>
                  <a:lnTo>
                    <a:pt x="27390" y="27901"/>
                  </a:lnTo>
                  <a:lnTo>
                    <a:pt x="2197" y="27901"/>
                  </a:lnTo>
                  <a:lnTo>
                    <a:pt x="6972" y="8775"/>
                  </a:lnTo>
                  <a:lnTo>
                    <a:pt x="12600" y="5895"/>
                  </a:lnTo>
                  <a:lnTo>
                    <a:pt x="18691" y="3759"/>
                  </a:lnTo>
                  <a:lnTo>
                    <a:pt x="25224" y="2374"/>
                  </a:lnTo>
                  <a:lnTo>
                    <a:pt x="32181" y="1752"/>
                  </a:lnTo>
                  <a:lnTo>
                    <a:pt x="33928" y="1752"/>
                  </a:lnTo>
                  <a:lnTo>
                    <a:pt x="34366" y="0"/>
                  </a:lnTo>
                  <a:close/>
                </a:path>
                <a:path w="34925" h="29844">
                  <a:moveTo>
                    <a:pt x="33928" y="1752"/>
                  </a:moveTo>
                  <a:lnTo>
                    <a:pt x="32181" y="1752"/>
                  </a:lnTo>
                  <a:lnTo>
                    <a:pt x="25793" y="27292"/>
                  </a:lnTo>
                  <a:lnTo>
                    <a:pt x="2197" y="27901"/>
                  </a:lnTo>
                  <a:lnTo>
                    <a:pt x="27390" y="27901"/>
                  </a:lnTo>
                  <a:lnTo>
                    <a:pt x="33928" y="1752"/>
                  </a:lnTo>
                  <a:close/>
                </a:path>
              </a:pathLst>
            </a:custGeom>
            <a:solidFill>
              <a:srgbClr val="58595B">
                <a:alpha val="25000"/>
              </a:srgbClr>
            </a:solidFill>
          </p:spPr>
          <p:txBody>
            <a:bodyPr wrap="square" lIns="0" tIns="0" rIns="0" bIns="0" rtlCol="0"/>
            <a:lstStyle/>
            <a:p/>
          </p:txBody>
        </p:sp>
        <p:pic>
          <p:nvPicPr>
            <p:cNvPr id="235" name="object 235" descr=""/>
            <p:cNvPicPr/>
            <p:nvPr/>
          </p:nvPicPr>
          <p:blipFill>
            <a:blip r:embed="rId38" cstate="print"/>
            <a:stretch>
              <a:fillRect/>
            </a:stretch>
          </p:blipFill>
          <p:spPr>
            <a:xfrm>
              <a:off x="4005707" y="2392260"/>
              <a:ext cx="27216" cy="39763"/>
            </a:xfrm>
            <a:prstGeom prst="rect">
              <a:avLst/>
            </a:prstGeom>
          </p:spPr>
        </p:pic>
        <p:sp>
          <p:nvSpPr>
            <p:cNvPr id="236" name="object 236" descr=""/>
            <p:cNvSpPr/>
            <p:nvPr/>
          </p:nvSpPr>
          <p:spPr>
            <a:xfrm>
              <a:off x="4004735" y="2390978"/>
              <a:ext cx="29209" cy="42545"/>
            </a:xfrm>
            <a:custGeom>
              <a:avLst/>
              <a:gdLst/>
              <a:ahLst/>
              <a:cxnLst/>
              <a:rect l="l" t="t" r="r" b="b"/>
              <a:pathLst>
                <a:path w="29210" h="42544">
                  <a:moveTo>
                    <a:pt x="7238" y="0"/>
                  </a:moveTo>
                  <a:lnTo>
                    <a:pt x="0" y="28943"/>
                  </a:lnTo>
                  <a:lnTo>
                    <a:pt x="23609" y="42329"/>
                  </a:lnTo>
                  <a:lnTo>
                    <a:pt x="24253" y="39750"/>
                  </a:lnTo>
                  <a:lnTo>
                    <a:pt x="22504" y="39750"/>
                  </a:lnTo>
                  <a:lnTo>
                    <a:pt x="1955" y="28105"/>
                  </a:lnTo>
                  <a:lnTo>
                    <a:pt x="8343" y="2565"/>
                  </a:lnTo>
                  <a:lnTo>
                    <a:pt x="11401" y="2565"/>
                  </a:lnTo>
                  <a:lnTo>
                    <a:pt x="8204" y="533"/>
                  </a:lnTo>
                  <a:lnTo>
                    <a:pt x="7238" y="0"/>
                  </a:lnTo>
                  <a:close/>
                </a:path>
                <a:path w="29210" h="42544">
                  <a:moveTo>
                    <a:pt x="11401" y="2565"/>
                  </a:moveTo>
                  <a:lnTo>
                    <a:pt x="8343" y="2565"/>
                  </a:lnTo>
                  <a:lnTo>
                    <a:pt x="14192" y="6394"/>
                  </a:lnTo>
                  <a:lnTo>
                    <a:pt x="19307" y="10690"/>
                  </a:lnTo>
                  <a:lnTo>
                    <a:pt x="23674" y="15438"/>
                  </a:lnTo>
                  <a:lnTo>
                    <a:pt x="27279" y="20624"/>
                  </a:lnTo>
                  <a:lnTo>
                    <a:pt x="22504" y="39750"/>
                  </a:lnTo>
                  <a:lnTo>
                    <a:pt x="24253" y="39750"/>
                  </a:lnTo>
                  <a:lnTo>
                    <a:pt x="29095" y="20370"/>
                  </a:lnTo>
                  <a:lnTo>
                    <a:pt x="28917" y="20065"/>
                  </a:lnTo>
                  <a:lnTo>
                    <a:pt x="25020" y="14408"/>
                  </a:lnTo>
                  <a:lnTo>
                    <a:pt x="20256" y="9256"/>
                  </a:lnTo>
                  <a:lnTo>
                    <a:pt x="14644" y="4626"/>
                  </a:lnTo>
                  <a:lnTo>
                    <a:pt x="11401" y="2565"/>
                  </a:lnTo>
                  <a:close/>
                </a:path>
              </a:pathLst>
            </a:custGeom>
            <a:solidFill>
              <a:srgbClr val="58595B">
                <a:alpha val="25000"/>
              </a:srgbClr>
            </a:solidFill>
          </p:spPr>
          <p:txBody>
            <a:bodyPr wrap="square" lIns="0" tIns="0" rIns="0" bIns="0" rtlCol="0"/>
            <a:lstStyle/>
            <a:p/>
          </p:txBody>
        </p:sp>
        <p:sp>
          <p:nvSpPr>
            <p:cNvPr id="237" name="object 237" descr=""/>
            <p:cNvSpPr/>
            <p:nvPr/>
          </p:nvSpPr>
          <p:spPr>
            <a:xfrm>
              <a:off x="3827564" y="2372702"/>
              <a:ext cx="212090" cy="363220"/>
            </a:xfrm>
            <a:custGeom>
              <a:avLst/>
              <a:gdLst/>
              <a:ahLst/>
              <a:cxnLst/>
              <a:rect l="l" t="t" r="r" b="b"/>
              <a:pathLst>
                <a:path w="212089" h="363219">
                  <a:moveTo>
                    <a:pt x="12725" y="335153"/>
                  </a:moveTo>
                  <a:lnTo>
                    <a:pt x="4838" y="325170"/>
                  </a:lnTo>
                  <a:lnTo>
                    <a:pt x="5499" y="331304"/>
                  </a:lnTo>
                  <a:lnTo>
                    <a:pt x="12725" y="335153"/>
                  </a:lnTo>
                  <a:close/>
                </a:path>
                <a:path w="212089" h="363219">
                  <a:moveTo>
                    <a:pt x="212090" y="68554"/>
                  </a:moveTo>
                  <a:lnTo>
                    <a:pt x="208965" y="43751"/>
                  </a:lnTo>
                  <a:lnTo>
                    <a:pt x="197459" y="26708"/>
                  </a:lnTo>
                  <a:lnTo>
                    <a:pt x="181737" y="16027"/>
                  </a:lnTo>
                  <a:lnTo>
                    <a:pt x="169926" y="11798"/>
                  </a:lnTo>
                  <a:lnTo>
                    <a:pt x="165963" y="10375"/>
                  </a:lnTo>
                  <a:lnTo>
                    <a:pt x="134200" y="2425"/>
                  </a:lnTo>
                  <a:lnTo>
                    <a:pt x="117614" y="0"/>
                  </a:lnTo>
                  <a:lnTo>
                    <a:pt x="98717" y="2019"/>
                  </a:lnTo>
                  <a:lnTo>
                    <a:pt x="66128" y="32080"/>
                  </a:lnTo>
                  <a:lnTo>
                    <a:pt x="52819" y="81546"/>
                  </a:lnTo>
                  <a:lnTo>
                    <a:pt x="51041" y="104140"/>
                  </a:lnTo>
                  <a:lnTo>
                    <a:pt x="46405" y="120764"/>
                  </a:lnTo>
                  <a:lnTo>
                    <a:pt x="39268" y="119291"/>
                  </a:lnTo>
                  <a:lnTo>
                    <a:pt x="33604" y="119443"/>
                  </a:lnTo>
                  <a:lnTo>
                    <a:pt x="30619" y="122643"/>
                  </a:lnTo>
                  <a:lnTo>
                    <a:pt x="28321" y="129667"/>
                  </a:lnTo>
                  <a:lnTo>
                    <a:pt x="44386" y="128003"/>
                  </a:lnTo>
                  <a:lnTo>
                    <a:pt x="0" y="287350"/>
                  </a:lnTo>
                  <a:lnTo>
                    <a:pt x="482" y="319671"/>
                  </a:lnTo>
                  <a:lnTo>
                    <a:pt x="4838" y="325170"/>
                  </a:lnTo>
                  <a:lnTo>
                    <a:pt x="3683" y="314540"/>
                  </a:lnTo>
                  <a:lnTo>
                    <a:pt x="10706" y="283032"/>
                  </a:lnTo>
                  <a:lnTo>
                    <a:pt x="26428" y="229209"/>
                  </a:lnTo>
                  <a:lnTo>
                    <a:pt x="39941" y="232587"/>
                  </a:lnTo>
                  <a:lnTo>
                    <a:pt x="40779" y="229209"/>
                  </a:lnTo>
                  <a:lnTo>
                    <a:pt x="59423" y="154635"/>
                  </a:lnTo>
                  <a:lnTo>
                    <a:pt x="64960" y="150850"/>
                  </a:lnTo>
                  <a:lnTo>
                    <a:pt x="57848" y="101688"/>
                  </a:lnTo>
                  <a:lnTo>
                    <a:pt x="75869" y="24828"/>
                  </a:lnTo>
                  <a:lnTo>
                    <a:pt x="89585" y="15748"/>
                  </a:lnTo>
                  <a:lnTo>
                    <a:pt x="104355" y="11899"/>
                  </a:lnTo>
                  <a:lnTo>
                    <a:pt x="119176" y="11887"/>
                  </a:lnTo>
                  <a:lnTo>
                    <a:pt x="131318" y="13970"/>
                  </a:lnTo>
                  <a:lnTo>
                    <a:pt x="175196" y="25920"/>
                  </a:lnTo>
                  <a:lnTo>
                    <a:pt x="206908" y="57569"/>
                  </a:lnTo>
                  <a:lnTo>
                    <a:pt x="186651" y="133870"/>
                  </a:lnTo>
                  <a:lnTo>
                    <a:pt x="157251" y="173913"/>
                  </a:lnTo>
                  <a:lnTo>
                    <a:pt x="160350" y="179870"/>
                  </a:lnTo>
                  <a:lnTo>
                    <a:pt x="140881" y="257810"/>
                  </a:lnTo>
                  <a:lnTo>
                    <a:pt x="154381" y="261188"/>
                  </a:lnTo>
                  <a:lnTo>
                    <a:pt x="142938" y="316077"/>
                  </a:lnTo>
                  <a:lnTo>
                    <a:pt x="127304" y="344360"/>
                  </a:lnTo>
                  <a:lnTo>
                    <a:pt x="106146" y="353606"/>
                  </a:lnTo>
                  <a:lnTo>
                    <a:pt x="87528" y="352666"/>
                  </a:lnTo>
                  <a:lnTo>
                    <a:pt x="79540" y="350380"/>
                  </a:lnTo>
                  <a:lnTo>
                    <a:pt x="50520" y="343128"/>
                  </a:lnTo>
                  <a:lnTo>
                    <a:pt x="19862" y="338950"/>
                  </a:lnTo>
                  <a:lnTo>
                    <a:pt x="12725" y="335153"/>
                  </a:lnTo>
                  <a:lnTo>
                    <a:pt x="14808" y="337781"/>
                  </a:lnTo>
                  <a:lnTo>
                    <a:pt x="31661" y="345706"/>
                  </a:lnTo>
                  <a:lnTo>
                    <a:pt x="39801" y="347459"/>
                  </a:lnTo>
                  <a:lnTo>
                    <a:pt x="86956" y="359232"/>
                  </a:lnTo>
                  <a:lnTo>
                    <a:pt x="96710" y="362839"/>
                  </a:lnTo>
                  <a:lnTo>
                    <a:pt x="137083" y="362839"/>
                  </a:lnTo>
                  <a:lnTo>
                    <a:pt x="141719" y="356031"/>
                  </a:lnTo>
                  <a:lnTo>
                    <a:pt x="142392" y="353606"/>
                  </a:lnTo>
                  <a:lnTo>
                    <a:pt x="150355" y="324916"/>
                  </a:lnTo>
                  <a:lnTo>
                    <a:pt x="191503" y="139242"/>
                  </a:lnTo>
                  <a:lnTo>
                    <a:pt x="201549" y="120218"/>
                  </a:lnTo>
                  <a:lnTo>
                    <a:pt x="207048" y="106514"/>
                  </a:lnTo>
                  <a:lnTo>
                    <a:pt x="209905" y="91503"/>
                  </a:lnTo>
                  <a:lnTo>
                    <a:pt x="212090" y="68554"/>
                  </a:lnTo>
                  <a:close/>
                </a:path>
              </a:pathLst>
            </a:custGeom>
            <a:solidFill>
              <a:srgbClr val="6D6E71">
                <a:alpha val="25000"/>
              </a:srgbClr>
            </a:solidFill>
          </p:spPr>
          <p:txBody>
            <a:bodyPr wrap="square" lIns="0" tIns="0" rIns="0" bIns="0" rtlCol="0"/>
            <a:lstStyle/>
            <a:p/>
          </p:txBody>
        </p:sp>
        <p:pic>
          <p:nvPicPr>
            <p:cNvPr id="238" name="object 238" descr=""/>
            <p:cNvPicPr/>
            <p:nvPr/>
          </p:nvPicPr>
          <p:blipFill>
            <a:blip r:embed="rId31" cstate="print"/>
            <a:stretch>
              <a:fillRect/>
            </a:stretch>
          </p:blipFill>
          <p:spPr>
            <a:xfrm>
              <a:off x="3847617" y="2602128"/>
              <a:ext cx="132969" cy="97379"/>
            </a:xfrm>
            <a:prstGeom prst="rect">
              <a:avLst/>
            </a:prstGeom>
          </p:spPr>
        </p:pic>
        <p:pic>
          <p:nvPicPr>
            <p:cNvPr id="239" name="object 239" descr=""/>
            <p:cNvPicPr/>
            <p:nvPr/>
          </p:nvPicPr>
          <p:blipFill>
            <a:blip r:embed="rId39" cstate="print"/>
            <a:stretch>
              <a:fillRect/>
            </a:stretch>
          </p:blipFill>
          <p:spPr>
            <a:xfrm>
              <a:off x="3886745" y="2478532"/>
              <a:ext cx="121932" cy="107810"/>
            </a:xfrm>
            <a:prstGeom prst="rect">
              <a:avLst/>
            </a:prstGeom>
          </p:spPr>
        </p:pic>
        <p:sp>
          <p:nvSpPr>
            <p:cNvPr id="240" name="object 240" descr=""/>
            <p:cNvSpPr/>
            <p:nvPr/>
          </p:nvSpPr>
          <p:spPr>
            <a:xfrm>
              <a:off x="3889316" y="2537086"/>
              <a:ext cx="83185" cy="50165"/>
            </a:xfrm>
            <a:custGeom>
              <a:avLst/>
              <a:gdLst/>
              <a:ahLst/>
              <a:cxnLst/>
              <a:rect l="l" t="t" r="r" b="b"/>
              <a:pathLst>
                <a:path w="83185" h="50164">
                  <a:moveTo>
                    <a:pt x="23975" y="0"/>
                  </a:moveTo>
                  <a:lnTo>
                    <a:pt x="0" y="30297"/>
                  </a:lnTo>
                  <a:lnTo>
                    <a:pt x="1473" y="32177"/>
                  </a:lnTo>
                  <a:lnTo>
                    <a:pt x="72237" y="49855"/>
                  </a:lnTo>
                  <a:lnTo>
                    <a:pt x="73507" y="49664"/>
                  </a:lnTo>
                  <a:lnTo>
                    <a:pt x="75653" y="48382"/>
                  </a:lnTo>
                  <a:lnTo>
                    <a:pt x="75860" y="48102"/>
                  </a:lnTo>
                  <a:lnTo>
                    <a:pt x="72212" y="48102"/>
                  </a:lnTo>
                  <a:lnTo>
                    <a:pt x="2400" y="30653"/>
                  </a:lnTo>
                  <a:lnTo>
                    <a:pt x="24722" y="1734"/>
                  </a:lnTo>
                  <a:lnTo>
                    <a:pt x="35456" y="1734"/>
                  </a:lnTo>
                  <a:lnTo>
                    <a:pt x="32867" y="1087"/>
                  </a:lnTo>
                  <a:lnTo>
                    <a:pt x="23975" y="0"/>
                  </a:lnTo>
                  <a:close/>
                </a:path>
                <a:path w="83185" h="50164">
                  <a:moveTo>
                    <a:pt x="35456" y="1734"/>
                  </a:moveTo>
                  <a:lnTo>
                    <a:pt x="24722" y="1734"/>
                  </a:lnTo>
                  <a:lnTo>
                    <a:pt x="32448" y="2738"/>
                  </a:lnTo>
                  <a:lnTo>
                    <a:pt x="69634" y="12022"/>
                  </a:lnTo>
                  <a:lnTo>
                    <a:pt x="79082" y="20200"/>
                  </a:lnTo>
                  <a:lnTo>
                    <a:pt x="81013" y="21953"/>
                  </a:lnTo>
                  <a:lnTo>
                    <a:pt x="74879" y="46502"/>
                  </a:lnTo>
                  <a:lnTo>
                    <a:pt x="74396" y="47163"/>
                  </a:lnTo>
                  <a:lnTo>
                    <a:pt x="73024" y="47975"/>
                  </a:lnTo>
                  <a:lnTo>
                    <a:pt x="72212" y="48102"/>
                  </a:lnTo>
                  <a:lnTo>
                    <a:pt x="75860" y="48102"/>
                  </a:lnTo>
                  <a:lnTo>
                    <a:pt x="76415" y="47353"/>
                  </a:lnTo>
                  <a:lnTo>
                    <a:pt x="82905" y="21394"/>
                  </a:lnTo>
                  <a:lnTo>
                    <a:pt x="82549" y="21051"/>
                  </a:lnTo>
                  <a:lnTo>
                    <a:pt x="80478" y="19224"/>
                  </a:lnTo>
                  <a:lnTo>
                    <a:pt x="75484" y="15395"/>
                  </a:lnTo>
                  <a:lnTo>
                    <a:pt x="68396" y="11102"/>
                  </a:lnTo>
                  <a:lnTo>
                    <a:pt x="60045" y="7881"/>
                  </a:lnTo>
                  <a:lnTo>
                    <a:pt x="35456" y="1734"/>
                  </a:lnTo>
                  <a:close/>
                </a:path>
              </a:pathLst>
            </a:custGeom>
            <a:solidFill>
              <a:srgbClr val="6D6E71">
                <a:alpha val="25000"/>
              </a:srgbClr>
            </a:solidFill>
          </p:spPr>
          <p:txBody>
            <a:bodyPr wrap="square" lIns="0" tIns="0" rIns="0" bIns="0" rtlCol="0"/>
            <a:lstStyle/>
            <a:p/>
          </p:txBody>
        </p:sp>
        <p:sp>
          <p:nvSpPr>
            <p:cNvPr id="241" name="object 241" descr=""/>
            <p:cNvSpPr/>
            <p:nvPr/>
          </p:nvSpPr>
          <p:spPr>
            <a:xfrm>
              <a:off x="3832720" y="2685404"/>
              <a:ext cx="128270" cy="34925"/>
            </a:xfrm>
            <a:custGeom>
              <a:avLst/>
              <a:gdLst/>
              <a:ahLst/>
              <a:cxnLst/>
              <a:rect l="l" t="t" r="r" b="b"/>
              <a:pathLst>
                <a:path w="128270" h="34925">
                  <a:moveTo>
                    <a:pt x="1231" y="0"/>
                  </a:moveTo>
                  <a:lnTo>
                    <a:pt x="51333" y="22885"/>
                  </a:lnTo>
                  <a:lnTo>
                    <a:pt x="98068" y="33221"/>
                  </a:lnTo>
                  <a:lnTo>
                    <a:pt x="115136" y="34517"/>
                  </a:lnTo>
                  <a:lnTo>
                    <a:pt x="124849" y="33905"/>
                  </a:lnTo>
                  <a:lnTo>
                    <a:pt x="128181" y="33197"/>
                  </a:lnTo>
                  <a:lnTo>
                    <a:pt x="127635" y="31584"/>
                  </a:lnTo>
                  <a:lnTo>
                    <a:pt x="124589" y="32206"/>
                  </a:lnTo>
                  <a:lnTo>
                    <a:pt x="115071" y="32786"/>
                  </a:lnTo>
                  <a:lnTo>
                    <a:pt x="73075" y="26568"/>
                  </a:lnTo>
                  <a:lnTo>
                    <a:pt x="27303" y="13791"/>
                  </a:lnTo>
                  <a:lnTo>
                    <a:pt x="3651" y="1985"/>
                  </a:lnTo>
                  <a:lnTo>
                    <a:pt x="1231" y="0"/>
                  </a:lnTo>
                  <a:close/>
                </a:path>
              </a:pathLst>
            </a:custGeom>
            <a:solidFill>
              <a:srgbClr val="ED1C24">
                <a:alpha val="25000"/>
              </a:srgbClr>
            </a:solidFill>
          </p:spPr>
          <p:txBody>
            <a:bodyPr wrap="square" lIns="0" tIns="0" rIns="0" bIns="0" rtlCol="0"/>
            <a:lstStyle/>
            <a:p/>
          </p:txBody>
        </p:sp>
        <p:pic>
          <p:nvPicPr>
            <p:cNvPr id="242" name="object 242" descr=""/>
            <p:cNvPicPr/>
            <p:nvPr/>
          </p:nvPicPr>
          <p:blipFill>
            <a:blip r:embed="rId40" cstate="print"/>
            <a:stretch>
              <a:fillRect/>
            </a:stretch>
          </p:blipFill>
          <p:spPr>
            <a:xfrm>
              <a:off x="3828834" y="2685618"/>
              <a:ext cx="30327" cy="19837"/>
            </a:xfrm>
            <a:prstGeom prst="rect">
              <a:avLst/>
            </a:prstGeom>
          </p:spPr>
        </p:pic>
        <p:pic>
          <p:nvPicPr>
            <p:cNvPr id="243" name="object 243" descr=""/>
            <p:cNvPicPr/>
            <p:nvPr/>
          </p:nvPicPr>
          <p:blipFill>
            <a:blip r:embed="rId34" cstate="print"/>
            <a:stretch>
              <a:fillRect/>
            </a:stretch>
          </p:blipFill>
          <p:spPr>
            <a:xfrm>
              <a:off x="3930294" y="2717431"/>
              <a:ext cx="33362" cy="8013"/>
            </a:xfrm>
            <a:prstGeom prst="rect">
              <a:avLst/>
            </a:prstGeom>
          </p:spPr>
        </p:pic>
        <p:sp>
          <p:nvSpPr>
            <p:cNvPr id="244" name="object 244" descr=""/>
            <p:cNvSpPr/>
            <p:nvPr/>
          </p:nvSpPr>
          <p:spPr>
            <a:xfrm>
              <a:off x="4010630" y="2527847"/>
              <a:ext cx="17780" cy="17780"/>
            </a:xfrm>
            <a:custGeom>
              <a:avLst/>
              <a:gdLst/>
              <a:ahLst/>
              <a:cxnLst/>
              <a:rect l="l" t="t" r="r" b="b"/>
              <a:pathLst>
                <a:path w="17779" h="17780">
                  <a:moveTo>
                    <a:pt x="1549" y="0"/>
                  </a:moveTo>
                  <a:lnTo>
                    <a:pt x="0" y="6184"/>
                  </a:lnTo>
                  <a:lnTo>
                    <a:pt x="16471" y="17297"/>
                  </a:lnTo>
                  <a:lnTo>
                    <a:pt x="17746" y="10019"/>
                  </a:lnTo>
                  <a:lnTo>
                    <a:pt x="16616" y="5791"/>
                  </a:lnTo>
                  <a:lnTo>
                    <a:pt x="11683" y="2992"/>
                  </a:lnTo>
                  <a:lnTo>
                    <a:pt x="1549" y="0"/>
                  </a:lnTo>
                  <a:close/>
                </a:path>
              </a:pathLst>
            </a:custGeom>
            <a:solidFill>
              <a:srgbClr val="6D6E71">
                <a:alpha val="25000"/>
              </a:srgbClr>
            </a:solidFill>
          </p:spPr>
          <p:txBody>
            <a:bodyPr wrap="square" lIns="0" tIns="0" rIns="0" bIns="0" rtlCol="0"/>
            <a:lstStyle/>
            <a:p/>
          </p:txBody>
        </p:sp>
        <p:pic>
          <p:nvPicPr>
            <p:cNvPr id="245" name="object 245" descr=""/>
            <p:cNvPicPr/>
            <p:nvPr/>
          </p:nvPicPr>
          <p:blipFill>
            <a:blip r:embed="rId35" cstate="print"/>
            <a:stretch>
              <a:fillRect/>
            </a:stretch>
          </p:blipFill>
          <p:spPr>
            <a:xfrm>
              <a:off x="3858183" y="2491587"/>
              <a:ext cx="27063" cy="91046"/>
            </a:xfrm>
            <a:prstGeom prst="rect">
              <a:avLst/>
            </a:prstGeom>
          </p:spPr>
        </p:pic>
        <p:sp>
          <p:nvSpPr>
            <p:cNvPr id="246" name="object 246" descr=""/>
            <p:cNvSpPr/>
            <p:nvPr/>
          </p:nvSpPr>
          <p:spPr>
            <a:xfrm>
              <a:off x="3856168" y="2482798"/>
              <a:ext cx="31115" cy="102235"/>
            </a:xfrm>
            <a:custGeom>
              <a:avLst/>
              <a:gdLst/>
              <a:ahLst/>
              <a:cxnLst/>
              <a:rect l="l" t="t" r="r" b="b"/>
              <a:pathLst>
                <a:path w="31114" h="102235">
                  <a:moveTo>
                    <a:pt x="24434" y="0"/>
                  </a:moveTo>
                  <a:lnTo>
                    <a:pt x="0" y="97789"/>
                  </a:lnTo>
                  <a:lnTo>
                    <a:pt x="16471" y="101904"/>
                  </a:lnTo>
                  <a:lnTo>
                    <a:pt x="16984" y="99847"/>
                  </a:lnTo>
                  <a:lnTo>
                    <a:pt x="15239" y="99847"/>
                  </a:lnTo>
                  <a:lnTo>
                    <a:pt x="2070" y="96558"/>
                  </a:lnTo>
                  <a:lnTo>
                    <a:pt x="23990" y="8801"/>
                  </a:lnTo>
                  <a:lnTo>
                    <a:pt x="25709" y="8801"/>
                  </a:lnTo>
                  <a:lnTo>
                    <a:pt x="24434" y="0"/>
                  </a:lnTo>
                  <a:close/>
                </a:path>
                <a:path w="31114" h="102235">
                  <a:moveTo>
                    <a:pt x="25709" y="8801"/>
                  </a:moveTo>
                  <a:lnTo>
                    <a:pt x="23990" y="8801"/>
                  </a:lnTo>
                  <a:lnTo>
                    <a:pt x="29121" y="44297"/>
                  </a:lnTo>
                  <a:lnTo>
                    <a:pt x="15239" y="99847"/>
                  </a:lnTo>
                  <a:lnTo>
                    <a:pt x="16984" y="99847"/>
                  </a:lnTo>
                  <a:lnTo>
                    <a:pt x="30835" y="44208"/>
                  </a:lnTo>
                  <a:lnTo>
                    <a:pt x="25709" y="8801"/>
                  </a:lnTo>
                  <a:close/>
                </a:path>
              </a:pathLst>
            </a:custGeom>
            <a:solidFill>
              <a:srgbClr val="58595B">
                <a:alpha val="25000"/>
              </a:srgbClr>
            </a:solidFill>
          </p:spPr>
          <p:txBody>
            <a:bodyPr wrap="square" lIns="0" tIns="0" rIns="0" bIns="0" rtlCol="0"/>
            <a:lstStyle/>
            <a:p/>
          </p:txBody>
        </p:sp>
        <p:pic>
          <p:nvPicPr>
            <p:cNvPr id="247" name="object 247" descr=""/>
            <p:cNvPicPr/>
            <p:nvPr/>
          </p:nvPicPr>
          <p:blipFill>
            <a:blip r:embed="rId36" cstate="print"/>
            <a:stretch>
              <a:fillRect/>
            </a:stretch>
          </p:blipFill>
          <p:spPr>
            <a:xfrm>
              <a:off x="3975683" y="2524226"/>
              <a:ext cx="35102" cy="87756"/>
            </a:xfrm>
            <a:prstGeom prst="rect">
              <a:avLst/>
            </a:prstGeom>
          </p:spPr>
        </p:pic>
        <p:sp>
          <p:nvSpPr>
            <p:cNvPr id="248" name="object 248" descr=""/>
            <p:cNvSpPr/>
            <p:nvPr/>
          </p:nvSpPr>
          <p:spPr>
            <a:xfrm>
              <a:off x="3973582" y="2516246"/>
              <a:ext cx="41275" cy="97790"/>
            </a:xfrm>
            <a:custGeom>
              <a:avLst/>
              <a:gdLst/>
              <a:ahLst/>
              <a:cxnLst/>
              <a:rect l="l" t="t" r="r" b="b"/>
              <a:pathLst>
                <a:path w="41275" h="97789">
                  <a:moveTo>
                    <a:pt x="40894" y="0"/>
                  </a:moveTo>
                  <a:lnTo>
                    <a:pt x="14465" y="36017"/>
                  </a:lnTo>
                  <a:lnTo>
                    <a:pt x="0" y="93675"/>
                  </a:lnTo>
                  <a:lnTo>
                    <a:pt x="16459" y="97790"/>
                  </a:lnTo>
                  <a:lnTo>
                    <a:pt x="16973" y="95732"/>
                  </a:lnTo>
                  <a:lnTo>
                    <a:pt x="15227" y="95732"/>
                  </a:lnTo>
                  <a:lnTo>
                    <a:pt x="2057" y="92443"/>
                  </a:lnTo>
                  <a:lnTo>
                    <a:pt x="15938" y="36893"/>
                  </a:lnTo>
                  <a:lnTo>
                    <a:pt x="37160" y="7975"/>
                  </a:lnTo>
                  <a:lnTo>
                    <a:pt x="38901" y="7975"/>
                  </a:lnTo>
                  <a:lnTo>
                    <a:pt x="40894" y="0"/>
                  </a:lnTo>
                  <a:close/>
                </a:path>
                <a:path w="41275" h="97789">
                  <a:moveTo>
                    <a:pt x="38901" y="7975"/>
                  </a:moveTo>
                  <a:lnTo>
                    <a:pt x="37160" y="7975"/>
                  </a:lnTo>
                  <a:lnTo>
                    <a:pt x="15227" y="95732"/>
                  </a:lnTo>
                  <a:lnTo>
                    <a:pt x="16973" y="95732"/>
                  </a:lnTo>
                  <a:lnTo>
                    <a:pt x="38901" y="7975"/>
                  </a:lnTo>
                  <a:close/>
                </a:path>
              </a:pathLst>
            </a:custGeom>
            <a:solidFill>
              <a:srgbClr val="58595B">
                <a:alpha val="25000"/>
              </a:srgbClr>
            </a:solidFill>
          </p:spPr>
          <p:txBody>
            <a:bodyPr wrap="square" lIns="0" tIns="0" rIns="0" bIns="0" rtlCol="0"/>
            <a:lstStyle/>
            <a:p/>
          </p:txBody>
        </p:sp>
        <p:sp>
          <p:nvSpPr>
            <p:cNvPr id="249" name="object 249" descr=""/>
            <p:cNvSpPr/>
            <p:nvPr/>
          </p:nvSpPr>
          <p:spPr>
            <a:xfrm>
              <a:off x="3796151" y="2509253"/>
              <a:ext cx="217170" cy="362585"/>
            </a:xfrm>
            <a:custGeom>
              <a:avLst/>
              <a:gdLst/>
              <a:ahLst/>
              <a:cxnLst/>
              <a:rect l="l" t="t" r="r" b="b"/>
              <a:pathLst>
                <a:path w="217170" h="362585">
                  <a:moveTo>
                    <a:pt x="24805" y="212373"/>
                  </a:moveTo>
                  <a:lnTo>
                    <a:pt x="22658" y="213884"/>
                  </a:lnTo>
                  <a:lnTo>
                    <a:pt x="12219" y="257382"/>
                  </a:lnTo>
                  <a:lnTo>
                    <a:pt x="12905" y="259210"/>
                  </a:lnTo>
                  <a:lnTo>
                    <a:pt x="14264" y="260353"/>
                  </a:lnTo>
                  <a:lnTo>
                    <a:pt x="6720" y="288420"/>
                  </a:lnTo>
                  <a:lnTo>
                    <a:pt x="0" y="320000"/>
                  </a:lnTo>
                  <a:lnTo>
                    <a:pt x="1964" y="336749"/>
                  </a:lnTo>
                  <a:lnTo>
                    <a:pt x="16396" y="344265"/>
                  </a:lnTo>
                  <a:lnTo>
                    <a:pt x="47080" y="348149"/>
                  </a:lnTo>
                  <a:lnTo>
                    <a:pt x="94337" y="359502"/>
                  </a:lnTo>
                  <a:lnTo>
                    <a:pt x="102354" y="361709"/>
                  </a:lnTo>
                  <a:lnTo>
                    <a:pt x="120971" y="362479"/>
                  </a:lnTo>
                  <a:lnTo>
                    <a:pt x="142038" y="353035"/>
                  </a:lnTo>
                  <a:lnTo>
                    <a:pt x="157405" y="324603"/>
                  </a:lnTo>
                  <a:lnTo>
                    <a:pt x="163463" y="296053"/>
                  </a:lnTo>
                  <a:lnTo>
                    <a:pt x="165089" y="295596"/>
                  </a:lnTo>
                  <a:lnTo>
                    <a:pt x="166435" y="294313"/>
                  </a:lnTo>
                  <a:lnTo>
                    <a:pt x="176836" y="250968"/>
                  </a:lnTo>
                  <a:lnTo>
                    <a:pt x="175706" y="248720"/>
                  </a:lnTo>
                  <a:lnTo>
                    <a:pt x="173699" y="247755"/>
                  </a:lnTo>
                  <a:lnTo>
                    <a:pt x="181162" y="212538"/>
                  </a:lnTo>
                  <a:lnTo>
                    <a:pt x="27103" y="212538"/>
                  </a:lnTo>
                  <a:lnTo>
                    <a:pt x="24805" y="212373"/>
                  </a:lnTo>
                  <a:close/>
                </a:path>
                <a:path w="217170" h="362585">
                  <a:moveTo>
                    <a:pt x="206199" y="128667"/>
                  </a:moveTo>
                  <a:lnTo>
                    <a:pt x="49646" y="128667"/>
                  </a:lnTo>
                  <a:lnTo>
                    <a:pt x="27103" y="212538"/>
                  </a:lnTo>
                  <a:lnTo>
                    <a:pt x="181162" y="212538"/>
                  </a:lnTo>
                  <a:lnTo>
                    <a:pt x="191708" y="162767"/>
                  </a:lnTo>
                  <a:lnTo>
                    <a:pt x="207008" y="162767"/>
                  </a:lnTo>
                  <a:lnTo>
                    <a:pt x="207050" y="162563"/>
                  </a:lnTo>
                  <a:lnTo>
                    <a:pt x="198160" y="157623"/>
                  </a:lnTo>
                  <a:lnTo>
                    <a:pt x="193219" y="155617"/>
                  </a:lnTo>
                  <a:lnTo>
                    <a:pt x="196839" y="138548"/>
                  </a:lnTo>
                  <a:lnTo>
                    <a:pt x="198439" y="135512"/>
                  </a:lnTo>
                  <a:lnTo>
                    <a:pt x="200750" y="130191"/>
                  </a:lnTo>
                  <a:lnTo>
                    <a:pt x="204530" y="130191"/>
                  </a:lnTo>
                  <a:lnTo>
                    <a:pt x="206059" y="129251"/>
                  </a:lnTo>
                  <a:lnTo>
                    <a:pt x="206199" y="128667"/>
                  </a:lnTo>
                  <a:close/>
                </a:path>
                <a:path w="217170" h="362585">
                  <a:moveTo>
                    <a:pt x="207008" y="162767"/>
                  </a:moveTo>
                  <a:lnTo>
                    <a:pt x="191708" y="162767"/>
                  </a:lnTo>
                  <a:lnTo>
                    <a:pt x="205183" y="171682"/>
                  </a:lnTo>
                  <a:lnTo>
                    <a:pt x="207008" y="162767"/>
                  </a:lnTo>
                  <a:close/>
                </a:path>
                <a:path w="217170" h="362585">
                  <a:moveTo>
                    <a:pt x="204530" y="130191"/>
                  </a:moveTo>
                  <a:lnTo>
                    <a:pt x="200750" y="130191"/>
                  </a:lnTo>
                  <a:lnTo>
                    <a:pt x="203455" y="130852"/>
                  </a:lnTo>
                  <a:lnTo>
                    <a:pt x="204530" y="130191"/>
                  </a:lnTo>
                  <a:close/>
                </a:path>
                <a:path w="217170" h="362585">
                  <a:moveTo>
                    <a:pt x="46217" y="121149"/>
                  </a:moveTo>
                  <a:lnTo>
                    <a:pt x="36057" y="121504"/>
                  </a:lnTo>
                  <a:lnTo>
                    <a:pt x="33593" y="130483"/>
                  </a:lnTo>
                  <a:lnTo>
                    <a:pt x="49646" y="128667"/>
                  </a:lnTo>
                  <a:lnTo>
                    <a:pt x="206199" y="128667"/>
                  </a:lnTo>
                  <a:lnTo>
                    <a:pt x="207895" y="121606"/>
                  </a:lnTo>
                  <a:lnTo>
                    <a:pt x="51538" y="121606"/>
                  </a:lnTo>
                  <a:lnTo>
                    <a:pt x="46217" y="121149"/>
                  </a:lnTo>
                  <a:close/>
                </a:path>
                <a:path w="217170" h="362585">
                  <a:moveTo>
                    <a:pt x="121661" y="0"/>
                  </a:moveTo>
                  <a:lnTo>
                    <a:pt x="84701" y="11999"/>
                  </a:lnTo>
                  <a:lnTo>
                    <a:pt x="65267" y="46828"/>
                  </a:lnTo>
                  <a:lnTo>
                    <a:pt x="63667" y="47298"/>
                  </a:lnTo>
                  <a:lnTo>
                    <a:pt x="62333" y="48568"/>
                  </a:lnTo>
                  <a:lnTo>
                    <a:pt x="51856" y="92231"/>
                  </a:lnTo>
                  <a:lnTo>
                    <a:pt x="53456" y="94834"/>
                  </a:lnTo>
                  <a:lnTo>
                    <a:pt x="56364" y="95546"/>
                  </a:lnTo>
                  <a:lnTo>
                    <a:pt x="55996" y="101311"/>
                  </a:lnTo>
                  <a:lnTo>
                    <a:pt x="56059" y="104740"/>
                  </a:lnTo>
                  <a:lnTo>
                    <a:pt x="51538" y="121606"/>
                  </a:lnTo>
                  <a:lnTo>
                    <a:pt x="207895" y="121606"/>
                  </a:lnTo>
                  <a:lnTo>
                    <a:pt x="216524" y="85665"/>
                  </a:lnTo>
                  <a:lnTo>
                    <a:pt x="216003" y="84014"/>
                  </a:lnTo>
                  <a:lnTo>
                    <a:pt x="214898" y="82871"/>
                  </a:lnTo>
                  <a:lnTo>
                    <a:pt x="215724" y="77969"/>
                  </a:lnTo>
                  <a:lnTo>
                    <a:pt x="216371" y="72876"/>
                  </a:lnTo>
                  <a:lnTo>
                    <a:pt x="216765" y="67669"/>
                  </a:lnTo>
                  <a:lnTo>
                    <a:pt x="213420" y="42896"/>
                  </a:lnTo>
                  <a:lnTo>
                    <a:pt x="201755" y="25951"/>
                  </a:lnTo>
                  <a:lnTo>
                    <a:pt x="185931" y="15429"/>
                  </a:lnTo>
                  <a:lnTo>
                    <a:pt x="170105" y="9922"/>
                  </a:lnTo>
                  <a:lnTo>
                    <a:pt x="138266" y="2277"/>
                  </a:lnTo>
                  <a:lnTo>
                    <a:pt x="121661" y="0"/>
                  </a:lnTo>
                  <a:close/>
                </a:path>
              </a:pathLst>
            </a:custGeom>
            <a:solidFill>
              <a:srgbClr val="FFFFFF"/>
            </a:solidFill>
          </p:spPr>
          <p:txBody>
            <a:bodyPr wrap="square" lIns="0" tIns="0" rIns="0" bIns="0" rtlCol="0"/>
            <a:lstStyle/>
            <a:p/>
          </p:txBody>
        </p:sp>
        <p:sp>
          <p:nvSpPr>
            <p:cNvPr id="250" name="object 250" descr=""/>
            <p:cNvSpPr/>
            <p:nvPr/>
          </p:nvSpPr>
          <p:spPr>
            <a:xfrm>
              <a:off x="3807828" y="2555151"/>
              <a:ext cx="203835" cy="250190"/>
            </a:xfrm>
            <a:custGeom>
              <a:avLst/>
              <a:gdLst/>
              <a:ahLst/>
              <a:cxnLst/>
              <a:rect l="l" t="t" r="r" b="b"/>
              <a:pathLst>
                <a:path w="203835" h="250189">
                  <a:moveTo>
                    <a:pt x="23241" y="170713"/>
                  </a:moveTo>
                  <a:lnTo>
                    <a:pt x="21640" y="168135"/>
                  </a:lnTo>
                  <a:lnTo>
                    <a:pt x="13017" y="166116"/>
                  </a:lnTo>
                  <a:lnTo>
                    <a:pt x="10426" y="167716"/>
                  </a:lnTo>
                  <a:lnTo>
                    <a:pt x="0" y="212280"/>
                  </a:lnTo>
                  <a:lnTo>
                    <a:pt x="1612" y="214871"/>
                  </a:lnTo>
                  <a:lnTo>
                    <a:pt x="10223" y="216890"/>
                  </a:lnTo>
                  <a:lnTo>
                    <a:pt x="12801" y="215277"/>
                  </a:lnTo>
                  <a:lnTo>
                    <a:pt x="22631" y="173304"/>
                  </a:lnTo>
                  <a:lnTo>
                    <a:pt x="23241" y="170713"/>
                  </a:lnTo>
                  <a:close/>
                </a:path>
                <a:path w="203835" h="250189">
                  <a:moveTo>
                    <a:pt x="62141" y="4597"/>
                  </a:moveTo>
                  <a:lnTo>
                    <a:pt x="60528" y="2019"/>
                  </a:lnTo>
                  <a:lnTo>
                    <a:pt x="51917" y="0"/>
                  </a:lnTo>
                  <a:lnTo>
                    <a:pt x="49326" y="1600"/>
                  </a:lnTo>
                  <a:lnTo>
                    <a:pt x="38900" y="46164"/>
                  </a:lnTo>
                  <a:lnTo>
                    <a:pt x="40513" y="48768"/>
                  </a:lnTo>
                  <a:lnTo>
                    <a:pt x="49123" y="50774"/>
                  </a:lnTo>
                  <a:lnTo>
                    <a:pt x="51701" y="49174"/>
                  </a:lnTo>
                  <a:lnTo>
                    <a:pt x="61531" y="7188"/>
                  </a:lnTo>
                  <a:lnTo>
                    <a:pt x="62141" y="4597"/>
                  </a:lnTo>
                  <a:close/>
                </a:path>
                <a:path w="203835" h="250189">
                  <a:moveTo>
                    <a:pt x="164846" y="203860"/>
                  </a:moveTo>
                  <a:lnTo>
                    <a:pt x="163233" y="201269"/>
                  </a:lnTo>
                  <a:lnTo>
                    <a:pt x="154622" y="199263"/>
                  </a:lnTo>
                  <a:lnTo>
                    <a:pt x="152031" y="200863"/>
                  </a:lnTo>
                  <a:lnTo>
                    <a:pt x="141605" y="245427"/>
                  </a:lnTo>
                  <a:lnTo>
                    <a:pt x="143205" y="248018"/>
                  </a:lnTo>
                  <a:lnTo>
                    <a:pt x="151815" y="250037"/>
                  </a:lnTo>
                  <a:lnTo>
                    <a:pt x="154406" y="248424"/>
                  </a:lnTo>
                  <a:lnTo>
                    <a:pt x="164236" y="206451"/>
                  </a:lnTo>
                  <a:lnTo>
                    <a:pt x="164846" y="203860"/>
                  </a:lnTo>
                  <a:close/>
                </a:path>
                <a:path w="203835" h="250189">
                  <a:moveTo>
                    <a:pt x="203733" y="37757"/>
                  </a:moveTo>
                  <a:lnTo>
                    <a:pt x="202120" y="35166"/>
                  </a:lnTo>
                  <a:lnTo>
                    <a:pt x="193509" y="33159"/>
                  </a:lnTo>
                  <a:lnTo>
                    <a:pt x="190919" y="34759"/>
                  </a:lnTo>
                  <a:lnTo>
                    <a:pt x="180492" y="79324"/>
                  </a:lnTo>
                  <a:lnTo>
                    <a:pt x="182092" y="81915"/>
                  </a:lnTo>
                  <a:lnTo>
                    <a:pt x="190715" y="83934"/>
                  </a:lnTo>
                  <a:lnTo>
                    <a:pt x="193294" y="82321"/>
                  </a:lnTo>
                  <a:lnTo>
                    <a:pt x="203123" y="40347"/>
                  </a:lnTo>
                  <a:lnTo>
                    <a:pt x="203733" y="37757"/>
                  </a:lnTo>
                  <a:close/>
                </a:path>
              </a:pathLst>
            </a:custGeom>
            <a:solidFill>
              <a:srgbClr val="231F20">
                <a:alpha val="39999"/>
              </a:srgbClr>
            </a:solidFill>
          </p:spPr>
          <p:txBody>
            <a:bodyPr wrap="square" lIns="0" tIns="0" rIns="0" bIns="0" rtlCol="0"/>
            <a:lstStyle/>
            <a:p/>
          </p:txBody>
        </p:sp>
        <p:pic>
          <p:nvPicPr>
            <p:cNvPr id="251" name="object 251" descr=""/>
            <p:cNvPicPr/>
            <p:nvPr/>
          </p:nvPicPr>
          <p:blipFill>
            <a:blip r:embed="rId41" cstate="print"/>
            <a:stretch>
              <a:fillRect/>
            </a:stretch>
          </p:blipFill>
          <p:spPr>
            <a:xfrm>
              <a:off x="3800729" y="2508656"/>
              <a:ext cx="210769" cy="362991"/>
            </a:xfrm>
            <a:prstGeom prst="rect">
              <a:avLst/>
            </a:prstGeom>
          </p:spPr>
        </p:pic>
        <p:sp>
          <p:nvSpPr>
            <p:cNvPr id="252" name="object 252" descr=""/>
            <p:cNvSpPr/>
            <p:nvPr/>
          </p:nvSpPr>
          <p:spPr>
            <a:xfrm>
              <a:off x="3878700" y="2509475"/>
              <a:ext cx="34290" cy="30480"/>
            </a:xfrm>
            <a:custGeom>
              <a:avLst/>
              <a:gdLst/>
              <a:ahLst/>
              <a:cxnLst/>
              <a:rect l="l" t="t" r="r" b="b"/>
              <a:pathLst>
                <a:path w="34289" h="30480">
                  <a:moveTo>
                    <a:pt x="33909" y="0"/>
                  </a:moveTo>
                  <a:lnTo>
                    <a:pt x="0" y="30162"/>
                  </a:lnTo>
                  <a:lnTo>
                    <a:pt x="27114" y="29044"/>
                  </a:lnTo>
                  <a:lnTo>
                    <a:pt x="27271" y="28371"/>
                  </a:lnTo>
                  <a:lnTo>
                    <a:pt x="2159" y="28371"/>
                  </a:lnTo>
                  <a:lnTo>
                    <a:pt x="6654" y="9182"/>
                  </a:lnTo>
                  <a:lnTo>
                    <a:pt x="12247" y="6214"/>
                  </a:lnTo>
                  <a:lnTo>
                    <a:pt x="18307" y="3983"/>
                  </a:lnTo>
                  <a:lnTo>
                    <a:pt x="24814" y="2497"/>
                  </a:lnTo>
                  <a:lnTo>
                    <a:pt x="31750" y="1765"/>
                  </a:lnTo>
                  <a:lnTo>
                    <a:pt x="33496" y="1765"/>
                  </a:lnTo>
                  <a:lnTo>
                    <a:pt x="33909" y="0"/>
                  </a:lnTo>
                  <a:close/>
                </a:path>
                <a:path w="34289" h="30480">
                  <a:moveTo>
                    <a:pt x="33496" y="1765"/>
                  </a:moveTo>
                  <a:lnTo>
                    <a:pt x="31750" y="1765"/>
                  </a:lnTo>
                  <a:lnTo>
                    <a:pt x="25755" y="27406"/>
                  </a:lnTo>
                  <a:lnTo>
                    <a:pt x="2159" y="28371"/>
                  </a:lnTo>
                  <a:lnTo>
                    <a:pt x="27271" y="28371"/>
                  </a:lnTo>
                  <a:lnTo>
                    <a:pt x="33496" y="1765"/>
                  </a:lnTo>
                  <a:close/>
                </a:path>
              </a:pathLst>
            </a:custGeom>
            <a:solidFill>
              <a:srgbClr val="58595B">
                <a:alpha val="39999"/>
              </a:srgbClr>
            </a:solidFill>
          </p:spPr>
          <p:txBody>
            <a:bodyPr wrap="square" lIns="0" tIns="0" rIns="0" bIns="0" rtlCol="0"/>
            <a:lstStyle/>
            <a:p/>
          </p:txBody>
        </p:sp>
        <p:pic>
          <p:nvPicPr>
            <p:cNvPr id="253" name="object 253" descr=""/>
            <p:cNvPicPr/>
            <p:nvPr/>
          </p:nvPicPr>
          <p:blipFill>
            <a:blip r:embed="rId42" cstate="print"/>
            <a:stretch>
              <a:fillRect/>
            </a:stretch>
          </p:blipFill>
          <p:spPr>
            <a:xfrm>
              <a:off x="3977233" y="2527249"/>
              <a:ext cx="27089" cy="39522"/>
            </a:xfrm>
            <a:prstGeom prst="rect">
              <a:avLst/>
            </a:prstGeom>
          </p:spPr>
        </p:pic>
        <p:sp>
          <p:nvSpPr>
            <p:cNvPr id="254" name="object 254" descr=""/>
            <p:cNvSpPr/>
            <p:nvPr/>
          </p:nvSpPr>
          <p:spPr>
            <a:xfrm>
              <a:off x="3976264" y="2525966"/>
              <a:ext cx="29209" cy="42545"/>
            </a:xfrm>
            <a:custGeom>
              <a:avLst/>
              <a:gdLst/>
              <a:ahLst/>
              <a:cxnLst/>
              <a:rect l="l" t="t" r="r" b="b"/>
              <a:pathLst>
                <a:path w="29210" h="42544">
                  <a:moveTo>
                    <a:pt x="6807" y="0"/>
                  </a:moveTo>
                  <a:lnTo>
                    <a:pt x="0" y="29044"/>
                  </a:lnTo>
                  <a:lnTo>
                    <a:pt x="23799" y="42087"/>
                  </a:lnTo>
                  <a:lnTo>
                    <a:pt x="24400" y="39522"/>
                  </a:lnTo>
                  <a:lnTo>
                    <a:pt x="22656" y="39522"/>
                  </a:lnTo>
                  <a:lnTo>
                    <a:pt x="1943" y="28181"/>
                  </a:lnTo>
                  <a:lnTo>
                    <a:pt x="7950" y="2552"/>
                  </a:lnTo>
                  <a:lnTo>
                    <a:pt x="11093" y="2552"/>
                  </a:lnTo>
                  <a:lnTo>
                    <a:pt x="7785" y="520"/>
                  </a:lnTo>
                  <a:lnTo>
                    <a:pt x="6807" y="0"/>
                  </a:lnTo>
                  <a:close/>
                </a:path>
                <a:path w="29210" h="42544">
                  <a:moveTo>
                    <a:pt x="11093" y="2552"/>
                  </a:moveTo>
                  <a:lnTo>
                    <a:pt x="7950" y="2552"/>
                  </a:lnTo>
                  <a:lnTo>
                    <a:pt x="13850" y="6291"/>
                  </a:lnTo>
                  <a:lnTo>
                    <a:pt x="19027" y="10507"/>
                  </a:lnTo>
                  <a:lnTo>
                    <a:pt x="23466" y="15188"/>
                  </a:lnTo>
                  <a:lnTo>
                    <a:pt x="27152" y="20319"/>
                  </a:lnTo>
                  <a:lnTo>
                    <a:pt x="22656" y="39522"/>
                  </a:lnTo>
                  <a:lnTo>
                    <a:pt x="24400" y="39522"/>
                  </a:lnTo>
                  <a:lnTo>
                    <a:pt x="28968" y="20027"/>
                  </a:lnTo>
                  <a:lnTo>
                    <a:pt x="28778" y="19735"/>
                  </a:lnTo>
                  <a:lnTo>
                    <a:pt x="24792" y="14133"/>
                  </a:lnTo>
                  <a:lnTo>
                    <a:pt x="19953" y="9051"/>
                  </a:lnTo>
                  <a:lnTo>
                    <a:pt x="14278" y="4508"/>
                  </a:lnTo>
                  <a:lnTo>
                    <a:pt x="11093" y="2552"/>
                  </a:lnTo>
                  <a:close/>
                </a:path>
              </a:pathLst>
            </a:custGeom>
            <a:solidFill>
              <a:srgbClr val="58595B">
                <a:alpha val="39999"/>
              </a:srgbClr>
            </a:solidFill>
          </p:spPr>
          <p:txBody>
            <a:bodyPr wrap="square" lIns="0" tIns="0" rIns="0" bIns="0" rtlCol="0"/>
            <a:lstStyle/>
            <a:p/>
          </p:txBody>
        </p:sp>
        <p:sp>
          <p:nvSpPr>
            <p:cNvPr id="255" name="object 255" descr=""/>
            <p:cNvSpPr/>
            <p:nvPr/>
          </p:nvSpPr>
          <p:spPr>
            <a:xfrm>
              <a:off x="3802684" y="2508694"/>
              <a:ext cx="208915" cy="363220"/>
            </a:xfrm>
            <a:custGeom>
              <a:avLst/>
              <a:gdLst/>
              <a:ahLst/>
              <a:cxnLst/>
              <a:rect l="l" t="t" r="r" b="b"/>
              <a:pathLst>
                <a:path w="208914" h="363219">
                  <a:moveTo>
                    <a:pt x="13462" y="336689"/>
                  </a:moveTo>
                  <a:lnTo>
                    <a:pt x="5397" y="326796"/>
                  </a:lnTo>
                  <a:lnTo>
                    <a:pt x="6146" y="332930"/>
                  </a:lnTo>
                  <a:lnTo>
                    <a:pt x="13462" y="336689"/>
                  </a:lnTo>
                  <a:close/>
                </a:path>
                <a:path w="208914" h="363219">
                  <a:moveTo>
                    <a:pt x="208800" y="67144"/>
                  </a:moveTo>
                  <a:lnTo>
                    <a:pt x="205320" y="42392"/>
                  </a:lnTo>
                  <a:lnTo>
                    <a:pt x="193560" y="25501"/>
                  </a:lnTo>
                  <a:lnTo>
                    <a:pt x="177685" y="15074"/>
                  </a:lnTo>
                  <a:lnTo>
                    <a:pt x="168059" y="11785"/>
                  </a:lnTo>
                  <a:lnTo>
                    <a:pt x="161823" y="9652"/>
                  </a:lnTo>
                  <a:lnTo>
                    <a:pt x="129933" y="2184"/>
                  </a:lnTo>
                  <a:lnTo>
                    <a:pt x="113322" y="0"/>
                  </a:lnTo>
                  <a:lnTo>
                    <a:pt x="94449" y="2298"/>
                  </a:lnTo>
                  <a:lnTo>
                    <a:pt x="62318" y="32842"/>
                  </a:lnTo>
                  <a:lnTo>
                    <a:pt x="49745" y="82499"/>
                  </a:lnTo>
                  <a:lnTo>
                    <a:pt x="48285" y="105168"/>
                  </a:lnTo>
                  <a:lnTo>
                    <a:pt x="43903" y="121818"/>
                  </a:lnTo>
                  <a:lnTo>
                    <a:pt x="36779" y="120446"/>
                  </a:lnTo>
                  <a:lnTo>
                    <a:pt x="31115" y="120688"/>
                  </a:lnTo>
                  <a:lnTo>
                    <a:pt x="28168" y="123926"/>
                  </a:lnTo>
                  <a:lnTo>
                    <a:pt x="25971" y="130975"/>
                  </a:lnTo>
                  <a:lnTo>
                    <a:pt x="41998" y="129070"/>
                  </a:lnTo>
                  <a:lnTo>
                    <a:pt x="0" y="289064"/>
                  </a:lnTo>
                  <a:lnTo>
                    <a:pt x="977" y="321373"/>
                  </a:lnTo>
                  <a:lnTo>
                    <a:pt x="5397" y="326796"/>
                  </a:lnTo>
                  <a:lnTo>
                    <a:pt x="4089" y="316191"/>
                  </a:lnTo>
                  <a:lnTo>
                    <a:pt x="10642" y="284581"/>
                  </a:lnTo>
                  <a:lnTo>
                    <a:pt x="25552" y="230543"/>
                  </a:lnTo>
                  <a:lnTo>
                    <a:pt x="39103" y="233718"/>
                  </a:lnTo>
                  <a:lnTo>
                    <a:pt x="39852" y="230543"/>
                  </a:lnTo>
                  <a:lnTo>
                    <a:pt x="57429" y="155486"/>
                  </a:lnTo>
                  <a:lnTo>
                    <a:pt x="62903" y="151612"/>
                  </a:lnTo>
                  <a:lnTo>
                    <a:pt x="55067" y="102565"/>
                  </a:lnTo>
                  <a:lnTo>
                    <a:pt x="71945" y="25450"/>
                  </a:lnTo>
                  <a:lnTo>
                    <a:pt x="85534" y="16167"/>
                  </a:lnTo>
                  <a:lnTo>
                    <a:pt x="100241" y="12090"/>
                  </a:lnTo>
                  <a:lnTo>
                    <a:pt x="114630" y="11785"/>
                  </a:lnTo>
                  <a:lnTo>
                    <a:pt x="127228" y="13754"/>
                  </a:lnTo>
                  <a:lnTo>
                    <a:pt x="171284" y="25044"/>
                  </a:lnTo>
                  <a:lnTo>
                    <a:pt x="203454" y="56235"/>
                  </a:lnTo>
                  <a:lnTo>
                    <a:pt x="184340" y="132816"/>
                  </a:lnTo>
                  <a:lnTo>
                    <a:pt x="155536" y="173304"/>
                  </a:lnTo>
                  <a:lnTo>
                    <a:pt x="158737" y="179197"/>
                  </a:lnTo>
                  <a:lnTo>
                    <a:pt x="140423" y="257441"/>
                  </a:lnTo>
                  <a:lnTo>
                    <a:pt x="153974" y="260616"/>
                  </a:lnTo>
                  <a:lnTo>
                    <a:pt x="143357" y="315658"/>
                  </a:lnTo>
                  <a:lnTo>
                    <a:pt x="128143" y="344182"/>
                  </a:lnTo>
                  <a:lnTo>
                    <a:pt x="107124" y="353733"/>
                  </a:lnTo>
                  <a:lnTo>
                    <a:pt x="88506" y="353060"/>
                  </a:lnTo>
                  <a:lnTo>
                    <a:pt x="80467" y="350901"/>
                  </a:lnTo>
                  <a:lnTo>
                    <a:pt x="51333" y="344093"/>
                  </a:lnTo>
                  <a:lnTo>
                    <a:pt x="20624" y="340372"/>
                  </a:lnTo>
                  <a:lnTo>
                    <a:pt x="13462" y="336689"/>
                  </a:lnTo>
                  <a:lnTo>
                    <a:pt x="15570" y="339280"/>
                  </a:lnTo>
                  <a:lnTo>
                    <a:pt x="32550" y="346951"/>
                  </a:lnTo>
                  <a:lnTo>
                    <a:pt x="40703" y="348576"/>
                  </a:lnTo>
                  <a:lnTo>
                    <a:pt x="88011" y="359651"/>
                  </a:lnTo>
                  <a:lnTo>
                    <a:pt x="97383" y="362966"/>
                  </a:lnTo>
                  <a:lnTo>
                    <a:pt x="137896" y="362966"/>
                  </a:lnTo>
                  <a:lnTo>
                    <a:pt x="142722" y="355625"/>
                  </a:lnTo>
                  <a:lnTo>
                    <a:pt x="143217" y="353733"/>
                  </a:lnTo>
                  <a:lnTo>
                    <a:pt x="150888" y="324396"/>
                  </a:lnTo>
                  <a:lnTo>
                    <a:pt x="189268" y="138125"/>
                  </a:lnTo>
                  <a:lnTo>
                    <a:pt x="199034" y="118960"/>
                  </a:lnTo>
                  <a:lnTo>
                    <a:pt x="204330" y="105117"/>
                  </a:lnTo>
                  <a:lnTo>
                    <a:pt x="206971" y="90119"/>
                  </a:lnTo>
                  <a:lnTo>
                    <a:pt x="208800" y="67144"/>
                  </a:lnTo>
                  <a:close/>
                </a:path>
              </a:pathLst>
            </a:custGeom>
            <a:solidFill>
              <a:srgbClr val="6D6E71">
                <a:alpha val="39999"/>
              </a:srgbClr>
            </a:solidFill>
          </p:spPr>
          <p:txBody>
            <a:bodyPr wrap="square" lIns="0" tIns="0" rIns="0" bIns="0" rtlCol="0"/>
            <a:lstStyle/>
            <a:p/>
          </p:txBody>
        </p:sp>
        <p:pic>
          <p:nvPicPr>
            <p:cNvPr id="256" name="object 256" descr=""/>
            <p:cNvPicPr/>
            <p:nvPr/>
          </p:nvPicPr>
          <p:blipFill>
            <a:blip r:embed="rId43" cstate="print"/>
            <a:stretch>
              <a:fillRect/>
            </a:stretch>
          </p:blipFill>
          <p:spPr>
            <a:xfrm>
              <a:off x="3822712" y="2739440"/>
              <a:ext cx="132587" cy="96182"/>
            </a:xfrm>
            <a:prstGeom prst="rect">
              <a:avLst/>
            </a:prstGeom>
          </p:spPr>
        </p:pic>
        <p:pic>
          <p:nvPicPr>
            <p:cNvPr id="257" name="object 257" descr=""/>
            <p:cNvPicPr/>
            <p:nvPr/>
          </p:nvPicPr>
          <p:blipFill>
            <a:blip r:embed="rId44" cstate="print"/>
            <a:stretch>
              <a:fillRect/>
            </a:stretch>
          </p:blipFill>
          <p:spPr>
            <a:xfrm>
              <a:off x="3859237" y="2614929"/>
              <a:ext cx="122389" cy="107099"/>
            </a:xfrm>
            <a:prstGeom prst="rect">
              <a:avLst/>
            </a:prstGeom>
          </p:spPr>
        </p:pic>
        <p:sp>
          <p:nvSpPr>
            <p:cNvPr id="258" name="object 258" descr=""/>
            <p:cNvSpPr/>
            <p:nvPr/>
          </p:nvSpPr>
          <p:spPr>
            <a:xfrm>
              <a:off x="3863023" y="2673533"/>
              <a:ext cx="83185" cy="49530"/>
            </a:xfrm>
            <a:custGeom>
              <a:avLst/>
              <a:gdLst/>
              <a:ahLst/>
              <a:cxnLst/>
              <a:rect l="l" t="t" r="r" b="b"/>
              <a:pathLst>
                <a:path w="83185" h="49530">
                  <a:moveTo>
                    <a:pt x="23554" y="0"/>
                  </a:moveTo>
                  <a:lnTo>
                    <a:pt x="0" y="30607"/>
                  </a:lnTo>
                  <a:lnTo>
                    <a:pt x="1498" y="32486"/>
                  </a:lnTo>
                  <a:lnTo>
                    <a:pt x="72567" y="49123"/>
                  </a:lnTo>
                  <a:lnTo>
                    <a:pt x="73825" y="48920"/>
                  </a:lnTo>
                  <a:lnTo>
                    <a:pt x="75958" y="47599"/>
                  </a:lnTo>
                  <a:lnTo>
                    <a:pt x="76123" y="47371"/>
                  </a:lnTo>
                  <a:lnTo>
                    <a:pt x="72516" y="47371"/>
                  </a:lnTo>
                  <a:lnTo>
                    <a:pt x="2654" y="31013"/>
                  </a:lnTo>
                  <a:lnTo>
                    <a:pt x="1701" y="29819"/>
                  </a:lnTo>
                  <a:lnTo>
                    <a:pt x="1789" y="27699"/>
                  </a:lnTo>
                  <a:lnTo>
                    <a:pt x="7365" y="3873"/>
                  </a:lnTo>
                  <a:lnTo>
                    <a:pt x="10879" y="3059"/>
                  </a:lnTo>
                  <a:lnTo>
                    <a:pt x="16897" y="2100"/>
                  </a:lnTo>
                  <a:lnTo>
                    <a:pt x="24325" y="1711"/>
                  </a:lnTo>
                  <a:lnTo>
                    <a:pt x="35704" y="1711"/>
                  </a:lnTo>
                  <a:lnTo>
                    <a:pt x="32461" y="952"/>
                  </a:lnTo>
                  <a:lnTo>
                    <a:pt x="23554" y="0"/>
                  </a:lnTo>
                  <a:close/>
                </a:path>
                <a:path w="83185" h="49530">
                  <a:moveTo>
                    <a:pt x="35704" y="1711"/>
                  </a:moveTo>
                  <a:lnTo>
                    <a:pt x="24325" y="1711"/>
                  </a:lnTo>
                  <a:lnTo>
                    <a:pt x="32067" y="2603"/>
                  </a:lnTo>
                  <a:lnTo>
                    <a:pt x="69392" y="11341"/>
                  </a:lnTo>
                  <a:lnTo>
                    <a:pt x="78955" y="19367"/>
                  </a:lnTo>
                  <a:lnTo>
                    <a:pt x="80924" y="21095"/>
                  </a:lnTo>
                  <a:lnTo>
                    <a:pt x="75145" y="45733"/>
                  </a:lnTo>
                  <a:lnTo>
                    <a:pt x="74675" y="46393"/>
                  </a:lnTo>
                  <a:lnTo>
                    <a:pt x="73317" y="47244"/>
                  </a:lnTo>
                  <a:lnTo>
                    <a:pt x="72516" y="47371"/>
                  </a:lnTo>
                  <a:lnTo>
                    <a:pt x="76123" y="47371"/>
                  </a:lnTo>
                  <a:lnTo>
                    <a:pt x="76707" y="46558"/>
                  </a:lnTo>
                  <a:lnTo>
                    <a:pt x="82803" y="20510"/>
                  </a:lnTo>
                  <a:lnTo>
                    <a:pt x="82435" y="20167"/>
                  </a:lnTo>
                  <a:lnTo>
                    <a:pt x="80339" y="18374"/>
                  </a:lnTo>
                  <a:lnTo>
                    <a:pt x="75287" y="14619"/>
                  </a:lnTo>
                  <a:lnTo>
                    <a:pt x="68132" y="10429"/>
                  </a:lnTo>
                  <a:lnTo>
                    <a:pt x="59728" y="7328"/>
                  </a:lnTo>
                  <a:lnTo>
                    <a:pt x="35704" y="1711"/>
                  </a:lnTo>
                  <a:close/>
                </a:path>
              </a:pathLst>
            </a:custGeom>
            <a:solidFill>
              <a:srgbClr val="6D6E71">
                <a:alpha val="39999"/>
              </a:srgbClr>
            </a:solidFill>
          </p:spPr>
          <p:txBody>
            <a:bodyPr wrap="square" lIns="0" tIns="0" rIns="0" bIns="0" rtlCol="0"/>
            <a:lstStyle/>
            <a:p/>
          </p:txBody>
        </p:sp>
        <p:sp>
          <p:nvSpPr>
            <p:cNvPr id="259" name="object 259" descr=""/>
            <p:cNvSpPr/>
            <p:nvPr/>
          </p:nvSpPr>
          <p:spPr>
            <a:xfrm>
              <a:off x="3808245" y="2823005"/>
              <a:ext cx="128905" cy="33020"/>
            </a:xfrm>
            <a:custGeom>
              <a:avLst/>
              <a:gdLst/>
              <a:ahLst/>
              <a:cxnLst/>
              <a:rect l="l" t="t" r="r" b="b"/>
              <a:pathLst>
                <a:path w="128904" h="33019">
                  <a:moveTo>
                    <a:pt x="1219" y="0"/>
                  </a:moveTo>
                  <a:lnTo>
                    <a:pt x="51638" y="22136"/>
                  </a:lnTo>
                  <a:lnTo>
                    <a:pt x="98532" y="31785"/>
                  </a:lnTo>
                  <a:lnTo>
                    <a:pt x="115619" y="32824"/>
                  </a:lnTo>
                  <a:lnTo>
                    <a:pt x="125321" y="32065"/>
                  </a:lnTo>
                  <a:lnTo>
                    <a:pt x="128638" y="31305"/>
                  </a:lnTo>
                  <a:lnTo>
                    <a:pt x="128079" y="29705"/>
                  </a:lnTo>
                  <a:lnTo>
                    <a:pt x="125018" y="30366"/>
                  </a:lnTo>
                  <a:lnTo>
                    <a:pt x="115477" y="31080"/>
                  </a:lnTo>
                  <a:lnTo>
                    <a:pt x="73444" y="25501"/>
                  </a:lnTo>
                  <a:lnTo>
                    <a:pt x="27486" y="13405"/>
                  </a:lnTo>
                  <a:lnTo>
                    <a:pt x="3661" y="1950"/>
                  </a:lnTo>
                  <a:lnTo>
                    <a:pt x="1219" y="0"/>
                  </a:lnTo>
                  <a:close/>
                </a:path>
              </a:pathLst>
            </a:custGeom>
            <a:solidFill>
              <a:srgbClr val="ED1C24">
                <a:alpha val="39999"/>
              </a:srgbClr>
            </a:solidFill>
          </p:spPr>
          <p:txBody>
            <a:bodyPr wrap="square" lIns="0" tIns="0" rIns="0" bIns="0" rtlCol="0"/>
            <a:lstStyle/>
            <a:p/>
          </p:txBody>
        </p:sp>
        <p:pic>
          <p:nvPicPr>
            <p:cNvPr id="260" name="object 260" descr=""/>
            <p:cNvPicPr/>
            <p:nvPr/>
          </p:nvPicPr>
          <p:blipFill>
            <a:blip r:embed="rId45" cstate="print"/>
            <a:stretch>
              <a:fillRect/>
            </a:stretch>
          </p:blipFill>
          <p:spPr>
            <a:xfrm>
              <a:off x="3804411" y="2823248"/>
              <a:ext cx="30492" cy="19481"/>
            </a:xfrm>
            <a:prstGeom prst="rect">
              <a:avLst/>
            </a:prstGeom>
          </p:spPr>
        </p:pic>
        <p:pic>
          <p:nvPicPr>
            <p:cNvPr id="261" name="object 261" descr=""/>
            <p:cNvPicPr/>
            <p:nvPr/>
          </p:nvPicPr>
          <p:blipFill>
            <a:blip r:embed="rId46" cstate="print"/>
            <a:stretch>
              <a:fillRect/>
            </a:stretch>
          </p:blipFill>
          <p:spPr>
            <a:xfrm>
              <a:off x="3906354" y="2853156"/>
              <a:ext cx="33337" cy="8227"/>
            </a:xfrm>
            <a:prstGeom prst="rect">
              <a:avLst/>
            </a:prstGeom>
          </p:spPr>
        </p:pic>
        <p:sp>
          <p:nvSpPr>
            <p:cNvPr id="262" name="object 262" descr=""/>
            <p:cNvSpPr/>
            <p:nvPr/>
          </p:nvSpPr>
          <p:spPr>
            <a:xfrm>
              <a:off x="3983857" y="2662828"/>
              <a:ext cx="18415" cy="17145"/>
            </a:xfrm>
            <a:custGeom>
              <a:avLst/>
              <a:gdLst/>
              <a:ahLst/>
              <a:cxnLst/>
              <a:rect l="l" t="t" r="r" b="b"/>
              <a:pathLst>
                <a:path w="18414" h="17144">
                  <a:moveTo>
                    <a:pt x="1460" y="0"/>
                  </a:moveTo>
                  <a:lnTo>
                    <a:pt x="0" y="6197"/>
                  </a:lnTo>
                  <a:lnTo>
                    <a:pt x="16637" y="17068"/>
                  </a:lnTo>
                  <a:lnTo>
                    <a:pt x="17800" y="9772"/>
                  </a:lnTo>
                  <a:lnTo>
                    <a:pt x="16606" y="5562"/>
                  </a:lnTo>
                  <a:lnTo>
                    <a:pt x="11634" y="2838"/>
                  </a:lnTo>
                  <a:lnTo>
                    <a:pt x="1460" y="0"/>
                  </a:lnTo>
                  <a:close/>
                </a:path>
              </a:pathLst>
            </a:custGeom>
            <a:solidFill>
              <a:srgbClr val="6D6E71">
                <a:alpha val="39999"/>
              </a:srgbClr>
            </a:solidFill>
          </p:spPr>
          <p:txBody>
            <a:bodyPr wrap="square" lIns="0" tIns="0" rIns="0" bIns="0" rtlCol="0"/>
            <a:lstStyle/>
            <a:p/>
          </p:txBody>
        </p:sp>
        <p:pic>
          <p:nvPicPr>
            <p:cNvPr id="263" name="object 263" descr=""/>
            <p:cNvPicPr/>
            <p:nvPr/>
          </p:nvPicPr>
          <p:blipFill>
            <a:blip r:embed="rId47" cstate="print"/>
            <a:stretch>
              <a:fillRect/>
            </a:stretch>
          </p:blipFill>
          <p:spPr>
            <a:xfrm>
              <a:off x="3832098" y="2628531"/>
              <a:ext cx="26289" cy="91173"/>
            </a:xfrm>
            <a:prstGeom prst="rect">
              <a:avLst/>
            </a:prstGeom>
          </p:spPr>
        </p:pic>
        <p:sp>
          <p:nvSpPr>
            <p:cNvPr id="264" name="object 264" descr=""/>
            <p:cNvSpPr/>
            <p:nvPr/>
          </p:nvSpPr>
          <p:spPr>
            <a:xfrm>
              <a:off x="3830111" y="2619743"/>
              <a:ext cx="30480" cy="102235"/>
            </a:xfrm>
            <a:custGeom>
              <a:avLst/>
              <a:gdLst/>
              <a:ahLst/>
              <a:cxnLst/>
              <a:rect l="l" t="t" r="r" b="b"/>
              <a:pathLst>
                <a:path w="30479" h="102235">
                  <a:moveTo>
                    <a:pt x="22974" y="0"/>
                  </a:moveTo>
                  <a:lnTo>
                    <a:pt x="0" y="98132"/>
                  </a:lnTo>
                  <a:lnTo>
                    <a:pt x="16535" y="102006"/>
                  </a:lnTo>
                  <a:lnTo>
                    <a:pt x="17011" y="99961"/>
                  </a:lnTo>
                  <a:lnTo>
                    <a:pt x="15265" y="99961"/>
                  </a:lnTo>
                  <a:lnTo>
                    <a:pt x="2044" y="96862"/>
                  </a:lnTo>
                  <a:lnTo>
                    <a:pt x="22669" y="8788"/>
                  </a:lnTo>
                  <a:lnTo>
                    <a:pt x="24378" y="8788"/>
                  </a:lnTo>
                  <a:lnTo>
                    <a:pt x="22974" y="0"/>
                  </a:lnTo>
                  <a:close/>
                </a:path>
                <a:path w="30479" h="102235">
                  <a:moveTo>
                    <a:pt x="24378" y="8788"/>
                  </a:moveTo>
                  <a:lnTo>
                    <a:pt x="22669" y="8788"/>
                  </a:lnTo>
                  <a:lnTo>
                    <a:pt x="28320" y="44208"/>
                  </a:lnTo>
                  <a:lnTo>
                    <a:pt x="15265" y="99961"/>
                  </a:lnTo>
                  <a:lnTo>
                    <a:pt x="17011" y="99961"/>
                  </a:lnTo>
                  <a:lnTo>
                    <a:pt x="30022" y="44107"/>
                  </a:lnTo>
                  <a:lnTo>
                    <a:pt x="24378" y="8788"/>
                  </a:lnTo>
                  <a:close/>
                </a:path>
              </a:pathLst>
            </a:custGeom>
            <a:solidFill>
              <a:srgbClr val="58595B">
                <a:alpha val="39999"/>
              </a:srgbClr>
            </a:solidFill>
          </p:spPr>
          <p:txBody>
            <a:bodyPr wrap="square" lIns="0" tIns="0" rIns="0" bIns="0" rtlCol="0"/>
            <a:lstStyle/>
            <a:p/>
          </p:txBody>
        </p:sp>
        <p:pic>
          <p:nvPicPr>
            <p:cNvPr id="265" name="object 265" descr=""/>
            <p:cNvPicPr/>
            <p:nvPr/>
          </p:nvPicPr>
          <p:blipFill>
            <a:blip r:embed="rId48" cstate="print"/>
            <a:stretch>
              <a:fillRect/>
            </a:stretch>
          </p:blipFill>
          <p:spPr>
            <a:xfrm>
              <a:off x="3950030" y="2659215"/>
              <a:ext cx="33832" cy="88074"/>
            </a:xfrm>
            <a:prstGeom prst="rect">
              <a:avLst/>
            </a:prstGeom>
          </p:spPr>
        </p:pic>
        <p:sp>
          <p:nvSpPr>
            <p:cNvPr id="266" name="object 266" descr=""/>
            <p:cNvSpPr/>
            <p:nvPr/>
          </p:nvSpPr>
          <p:spPr>
            <a:xfrm>
              <a:off x="3947937" y="2651188"/>
              <a:ext cx="40005" cy="98425"/>
            </a:xfrm>
            <a:custGeom>
              <a:avLst/>
              <a:gdLst/>
              <a:ahLst/>
              <a:cxnLst/>
              <a:rect l="l" t="t" r="r" b="b"/>
              <a:pathLst>
                <a:path w="40004" h="98425">
                  <a:moveTo>
                    <a:pt x="39509" y="0"/>
                  </a:moveTo>
                  <a:lnTo>
                    <a:pt x="13614" y="36398"/>
                  </a:lnTo>
                  <a:lnTo>
                    <a:pt x="0" y="94272"/>
                  </a:lnTo>
                  <a:lnTo>
                    <a:pt x="16535" y="98145"/>
                  </a:lnTo>
                  <a:lnTo>
                    <a:pt x="17014" y="96100"/>
                  </a:lnTo>
                  <a:lnTo>
                    <a:pt x="15265" y="96100"/>
                  </a:lnTo>
                  <a:lnTo>
                    <a:pt x="2044" y="93002"/>
                  </a:lnTo>
                  <a:lnTo>
                    <a:pt x="15100" y="37261"/>
                  </a:lnTo>
                  <a:lnTo>
                    <a:pt x="35890" y="8026"/>
                  </a:lnTo>
                  <a:lnTo>
                    <a:pt x="37630" y="8026"/>
                  </a:lnTo>
                  <a:lnTo>
                    <a:pt x="39509" y="0"/>
                  </a:lnTo>
                  <a:close/>
                </a:path>
                <a:path w="40004" h="98425">
                  <a:moveTo>
                    <a:pt x="37630" y="8026"/>
                  </a:moveTo>
                  <a:lnTo>
                    <a:pt x="35890" y="8026"/>
                  </a:lnTo>
                  <a:lnTo>
                    <a:pt x="15265" y="96100"/>
                  </a:lnTo>
                  <a:lnTo>
                    <a:pt x="17014" y="96100"/>
                  </a:lnTo>
                  <a:lnTo>
                    <a:pt x="37630" y="8026"/>
                  </a:lnTo>
                  <a:close/>
                </a:path>
              </a:pathLst>
            </a:custGeom>
            <a:solidFill>
              <a:srgbClr val="58595B">
                <a:alpha val="39999"/>
              </a:srgbClr>
            </a:solidFill>
          </p:spPr>
          <p:txBody>
            <a:bodyPr wrap="square" lIns="0" tIns="0" rIns="0" bIns="0" rtlCol="0"/>
            <a:lstStyle/>
            <a:p/>
          </p:txBody>
        </p:sp>
        <p:sp>
          <p:nvSpPr>
            <p:cNvPr id="267" name="object 267" descr=""/>
            <p:cNvSpPr/>
            <p:nvPr/>
          </p:nvSpPr>
          <p:spPr>
            <a:xfrm>
              <a:off x="3790315" y="2651252"/>
              <a:ext cx="178435" cy="360680"/>
            </a:xfrm>
            <a:custGeom>
              <a:avLst/>
              <a:gdLst/>
              <a:ahLst/>
              <a:cxnLst/>
              <a:rect l="l" t="t" r="r" b="b"/>
              <a:pathLst>
                <a:path w="178435" h="360680">
                  <a:moveTo>
                    <a:pt x="129252" y="356171"/>
                  </a:moveTo>
                  <a:lnTo>
                    <a:pt x="51076" y="356171"/>
                  </a:lnTo>
                  <a:lnTo>
                    <a:pt x="99551" y="359587"/>
                  </a:lnTo>
                  <a:lnTo>
                    <a:pt x="107822" y="360441"/>
                  </a:lnTo>
                  <a:lnTo>
                    <a:pt x="126312" y="358127"/>
                  </a:lnTo>
                  <a:lnTo>
                    <a:pt x="129252" y="356171"/>
                  </a:lnTo>
                  <a:close/>
                </a:path>
                <a:path w="178435" h="360680">
                  <a:moveTo>
                    <a:pt x="163622" y="139255"/>
                  </a:moveTo>
                  <a:lnTo>
                    <a:pt x="17433" y="139255"/>
                  </a:lnTo>
                  <a:lnTo>
                    <a:pt x="9026" y="225704"/>
                  </a:lnTo>
                  <a:lnTo>
                    <a:pt x="6727" y="225920"/>
                  </a:lnTo>
                  <a:lnTo>
                    <a:pt x="4860" y="227761"/>
                  </a:lnTo>
                  <a:lnTo>
                    <a:pt x="1723" y="272376"/>
                  </a:lnTo>
                  <a:lnTo>
                    <a:pt x="2714" y="274078"/>
                  </a:lnTo>
                  <a:lnTo>
                    <a:pt x="4238" y="274980"/>
                  </a:lnTo>
                  <a:lnTo>
                    <a:pt x="1431" y="303911"/>
                  </a:lnTo>
                  <a:lnTo>
                    <a:pt x="0" y="336160"/>
                  </a:lnTo>
                  <a:lnTo>
                    <a:pt x="4694" y="352353"/>
                  </a:lnTo>
                  <a:lnTo>
                    <a:pt x="20167" y="357390"/>
                  </a:lnTo>
                  <a:lnTo>
                    <a:pt x="51076" y="356171"/>
                  </a:lnTo>
                  <a:lnTo>
                    <a:pt x="129252" y="356171"/>
                  </a:lnTo>
                  <a:lnTo>
                    <a:pt x="145538" y="345336"/>
                  </a:lnTo>
                  <a:lnTo>
                    <a:pt x="156016" y="314756"/>
                  </a:lnTo>
                  <a:lnTo>
                    <a:pt x="157286" y="285610"/>
                  </a:lnTo>
                  <a:lnTo>
                    <a:pt x="158797" y="284886"/>
                  </a:lnTo>
                  <a:lnTo>
                    <a:pt x="159927" y="283400"/>
                  </a:lnTo>
                  <a:lnTo>
                    <a:pt x="163039" y="238937"/>
                  </a:lnTo>
                  <a:lnTo>
                    <a:pt x="161553" y="236905"/>
                  </a:lnTo>
                  <a:lnTo>
                    <a:pt x="159407" y="236283"/>
                  </a:lnTo>
                  <a:lnTo>
                    <a:pt x="163178" y="149479"/>
                  </a:lnTo>
                  <a:lnTo>
                    <a:pt x="178169" y="149479"/>
                  </a:lnTo>
                  <a:lnTo>
                    <a:pt x="178266" y="146761"/>
                  </a:lnTo>
                  <a:lnTo>
                    <a:pt x="168690" y="143344"/>
                  </a:lnTo>
                  <a:lnTo>
                    <a:pt x="163496" y="142189"/>
                  </a:lnTo>
                  <a:lnTo>
                    <a:pt x="163622" y="139255"/>
                  </a:lnTo>
                  <a:close/>
                </a:path>
                <a:path w="178435" h="360680">
                  <a:moveTo>
                    <a:pt x="178169" y="149479"/>
                  </a:moveTo>
                  <a:lnTo>
                    <a:pt x="163178" y="149479"/>
                  </a:lnTo>
                  <a:lnTo>
                    <a:pt x="177936" y="156057"/>
                  </a:lnTo>
                  <a:lnTo>
                    <a:pt x="178169" y="149479"/>
                  </a:lnTo>
                  <a:close/>
                </a:path>
                <a:path w="178435" h="360680">
                  <a:moveTo>
                    <a:pt x="84019" y="0"/>
                  </a:moveTo>
                  <a:lnTo>
                    <a:pt x="32790" y="18418"/>
                  </a:lnTo>
                  <a:lnTo>
                    <a:pt x="19364" y="55968"/>
                  </a:lnTo>
                  <a:lnTo>
                    <a:pt x="17865" y="56692"/>
                  </a:lnTo>
                  <a:lnTo>
                    <a:pt x="16760" y="58166"/>
                  </a:lnTo>
                  <a:lnTo>
                    <a:pt x="13623" y="102958"/>
                  </a:lnTo>
                  <a:lnTo>
                    <a:pt x="15617" y="105270"/>
                  </a:lnTo>
                  <a:lnTo>
                    <a:pt x="18259" y="105448"/>
                  </a:lnTo>
                  <a:lnTo>
                    <a:pt x="18602" y="105486"/>
                  </a:lnTo>
                  <a:lnTo>
                    <a:pt x="19199" y="111239"/>
                  </a:lnTo>
                  <a:lnTo>
                    <a:pt x="19720" y="114058"/>
                  </a:lnTo>
                  <a:lnTo>
                    <a:pt x="19697" y="115874"/>
                  </a:lnTo>
                  <a:lnTo>
                    <a:pt x="18132" y="131978"/>
                  </a:lnTo>
                  <a:lnTo>
                    <a:pt x="12823" y="132410"/>
                  </a:lnTo>
                  <a:lnTo>
                    <a:pt x="2854" y="134442"/>
                  </a:lnTo>
                  <a:lnTo>
                    <a:pt x="1901" y="143700"/>
                  </a:lnTo>
                  <a:lnTo>
                    <a:pt x="17433" y="139255"/>
                  </a:lnTo>
                  <a:lnTo>
                    <a:pt x="163622" y="139255"/>
                  </a:lnTo>
                  <a:lnTo>
                    <a:pt x="164245" y="124752"/>
                  </a:lnTo>
                  <a:lnTo>
                    <a:pt x="165325" y="121488"/>
                  </a:lnTo>
                  <a:lnTo>
                    <a:pt x="166734" y="115874"/>
                  </a:lnTo>
                  <a:lnTo>
                    <a:pt x="169721" y="115874"/>
                  </a:lnTo>
                  <a:lnTo>
                    <a:pt x="171802" y="114058"/>
                  </a:lnTo>
                  <a:lnTo>
                    <a:pt x="174951" y="69354"/>
                  </a:lnTo>
                  <a:lnTo>
                    <a:pt x="174164" y="67805"/>
                  </a:lnTo>
                  <a:lnTo>
                    <a:pt x="172881" y="66852"/>
                  </a:lnTo>
                  <a:lnTo>
                    <a:pt x="172817" y="59956"/>
                  </a:lnTo>
                  <a:lnTo>
                    <a:pt x="150544" y="12884"/>
                  </a:lnTo>
                  <a:lnTo>
                    <a:pt x="116684" y="2286"/>
                  </a:lnTo>
                  <a:lnTo>
                    <a:pt x="84019" y="0"/>
                  </a:lnTo>
                  <a:close/>
                </a:path>
                <a:path w="178435" h="360680">
                  <a:moveTo>
                    <a:pt x="169721" y="115874"/>
                  </a:moveTo>
                  <a:lnTo>
                    <a:pt x="166861" y="115874"/>
                  </a:lnTo>
                  <a:lnTo>
                    <a:pt x="169503" y="116065"/>
                  </a:lnTo>
                  <a:lnTo>
                    <a:pt x="169721" y="115874"/>
                  </a:lnTo>
                  <a:close/>
                </a:path>
              </a:pathLst>
            </a:custGeom>
            <a:solidFill>
              <a:srgbClr val="FFFFFF"/>
            </a:solidFill>
          </p:spPr>
          <p:txBody>
            <a:bodyPr wrap="square" lIns="0" tIns="0" rIns="0" bIns="0" rtlCol="0"/>
            <a:lstStyle/>
            <a:p/>
          </p:txBody>
        </p:sp>
        <p:sp>
          <p:nvSpPr>
            <p:cNvPr id="268" name="object 268" descr=""/>
            <p:cNvSpPr/>
            <p:nvPr/>
          </p:nvSpPr>
          <p:spPr>
            <a:xfrm>
              <a:off x="3791648" y="2706585"/>
              <a:ext cx="172720" cy="230504"/>
            </a:xfrm>
            <a:custGeom>
              <a:avLst/>
              <a:gdLst/>
              <a:ahLst/>
              <a:cxnLst/>
              <a:rect l="l" t="t" r="r" b="b"/>
              <a:pathLst>
                <a:path w="172720" h="230505">
                  <a:moveTo>
                    <a:pt x="16078" y="173088"/>
                  </a:moveTo>
                  <a:lnTo>
                    <a:pt x="14071" y="170802"/>
                  </a:lnTo>
                  <a:lnTo>
                    <a:pt x="5245" y="170230"/>
                  </a:lnTo>
                  <a:lnTo>
                    <a:pt x="2946" y="172237"/>
                  </a:lnTo>
                  <a:lnTo>
                    <a:pt x="0" y="217919"/>
                  </a:lnTo>
                  <a:lnTo>
                    <a:pt x="2006" y="220205"/>
                  </a:lnTo>
                  <a:lnTo>
                    <a:pt x="10833" y="220776"/>
                  </a:lnTo>
                  <a:lnTo>
                    <a:pt x="13131" y="218757"/>
                  </a:lnTo>
                  <a:lnTo>
                    <a:pt x="15900" y="175742"/>
                  </a:lnTo>
                  <a:lnTo>
                    <a:pt x="16078" y="173088"/>
                  </a:lnTo>
                  <a:close/>
                </a:path>
                <a:path w="172720" h="230505">
                  <a:moveTo>
                    <a:pt x="27051" y="2844"/>
                  </a:moveTo>
                  <a:lnTo>
                    <a:pt x="25044" y="558"/>
                  </a:lnTo>
                  <a:lnTo>
                    <a:pt x="16217" y="0"/>
                  </a:lnTo>
                  <a:lnTo>
                    <a:pt x="13931" y="1993"/>
                  </a:lnTo>
                  <a:lnTo>
                    <a:pt x="10985" y="47675"/>
                  </a:lnTo>
                  <a:lnTo>
                    <a:pt x="12992" y="49961"/>
                  </a:lnTo>
                  <a:lnTo>
                    <a:pt x="21831" y="50533"/>
                  </a:lnTo>
                  <a:lnTo>
                    <a:pt x="24117" y="48526"/>
                  </a:lnTo>
                  <a:lnTo>
                    <a:pt x="26885" y="5499"/>
                  </a:lnTo>
                  <a:lnTo>
                    <a:pt x="27051" y="2844"/>
                  </a:lnTo>
                  <a:close/>
                </a:path>
                <a:path w="172720" h="230505">
                  <a:moveTo>
                    <a:pt x="161201" y="182460"/>
                  </a:moveTo>
                  <a:lnTo>
                    <a:pt x="159194" y="180174"/>
                  </a:lnTo>
                  <a:lnTo>
                    <a:pt x="150368" y="179616"/>
                  </a:lnTo>
                  <a:lnTo>
                    <a:pt x="148082" y="181610"/>
                  </a:lnTo>
                  <a:lnTo>
                    <a:pt x="145122" y="227279"/>
                  </a:lnTo>
                  <a:lnTo>
                    <a:pt x="147129" y="229577"/>
                  </a:lnTo>
                  <a:lnTo>
                    <a:pt x="155956" y="230149"/>
                  </a:lnTo>
                  <a:lnTo>
                    <a:pt x="158254" y="228142"/>
                  </a:lnTo>
                  <a:lnTo>
                    <a:pt x="161036" y="185115"/>
                  </a:lnTo>
                  <a:lnTo>
                    <a:pt x="161201" y="182460"/>
                  </a:lnTo>
                  <a:close/>
                </a:path>
                <a:path w="172720" h="230505">
                  <a:moveTo>
                    <a:pt x="172199" y="12217"/>
                  </a:moveTo>
                  <a:lnTo>
                    <a:pt x="170180" y="9931"/>
                  </a:lnTo>
                  <a:lnTo>
                    <a:pt x="161353" y="9359"/>
                  </a:lnTo>
                  <a:lnTo>
                    <a:pt x="159067" y="11379"/>
                  </a:lnTo>
                  <a:lnTo>
                    <a:pt x="156121" y="57035"/>
                  </a:lnTo>
                  <a:lnTo>
                    <a:pt x="158127" y="59334"/>
                  </a:lnTo>
                  <a:lnTo>
                    <a:pt x="166954" y="59905"/>
                  </a:lnTo>
                  <a:lnTo>
                    <a:pt x="169240" y="57886"/>
                  </a:lnTo>
                  <a:lnTo>
                    <a:pt x="172021" y="14871"/>
                  </a:lnTo>
                  <a:lnTo>
                    <a:pt x="172199" y="12217"/>
                  </a:lnTo>
                  <a:close/>
                </a:path>
              </a:pathLst>
            </a:custGeom>
            <a:solidFill>
              <a:srgbClr val="231F20">
                <a:alpha val="59999"/>
              </a:srgbClr>
            </a:solidFill>
          </p:spPr>
          <p:txBody>
            <a:bodyPr wrap="square" lIns="0" tIns="0" rIns="0" bIns="0" rtlCol="0"/>
            <a:lstStyle/>
            <a:p/>
          </p:txBody>
        </p:sp>
        <p:pic>
          <p:nvPicPr>
            <p:cNvPr id="269" name="object 269" descr=""/>
            <p:cNvPicPr/>
            <p:nvPr/>
          </p:nvPicPr>
          <p:blipFill>
            <a:blip r:embed="rId49" cstate="print"/>
            <a:stretch>
              <a:fillRect/>
            </a:stretch>
          </p:blipFill>
          <p:spPr>
            <a:xfrm>
              <a:off x="3791584" y="2650719"/>
              <a:ext cx="171354" cy="360489"/>
            </a:xfrm>
            <a:prstGeom prst="rect">
              <a:avLst/>
            </a:prstGeom>
          </p:spPr>
        </p:pic>
        <p:sp>
          <p:nvSpPr>
            <p:cNvPr id="270" name="object 270" descr=""/>
            <p:cNvSpPr/>
            <p:nvPr/>
          </p:nvSpPr>
          <p:spPr>
            <a:xfrm>
              <a:off x="3824007" y="2652810"/>
              <a:ext cx="28575" cy="35560"/>
            </a:xfrm>
            <a:custGeom>
              <a:avLst/>
              <a:gdLst/>
              <a:ahLst/>
              <a:cxnLst/>
              <a:rect l="l" t="t" r="r" b="b"/>
              <a:pathLst>
                <a:path w="28575" h="35560">
                  <a:moveTo>
                    <a:pt x="28486" y="0"/>
                  </a:moveTo>
                  <a:lnTo>
                    <a:pt x="0" y="35344"/>
                  </a:lnTo>
                  <a:lnTo>
                    <a:pt x="10129" y="33223"/>
                  </a:lnTo>
                  <a:lnTo>
                    <a:pt x="1841" y="33223"/>
                  </a:lnTo>
                  <a:lnTo>
                    <a:pt x="3111" y="13550"/>
                  </a:lnTo>
                  <a:lnTo>
                    <a:pt x="8135" y="9702"/>
                  </a:lnTo>
                  <a:lnTo>
                    <a:pt x="13744" y="6505"/>
                  </a:lnTo>
                  <a:lnTo>
                    <a:pt x="19920" y="3971"/>
                  </a:lnTo>
                  <a:lnTo>
                    <a:pt x="26644" y="2108"/>
                  </a:lnTo>
                  <a:lnTo>
                    <a:pt x="28350" y="2108"/>
                  </a:lnTo>
                  <a:lnTo>
                    <a:pt x="28486" y="0"/>
                  </a:lnTo>
                  <a:close/>
                </a:path>
                <a:path w="28575" h="35560">
                  <a:moveTo>
                    <a:pt x="28350" y="2108"/>
                  </a:moveTo>
                  <a:lnTo>
                    <a:pt x="26644" y="2108"/>
                  </a:lnTo>
                  <a:lnTo>
                    <a:pt x="24955" y="28371"/>
                  </a:lnTo>
                  <a:lnTo>
                    <a:pt x="1841" y="33223"/>
                  </a:lnTo>
                  <a:lnTo>
                    <a:pt x="10129" y="33223"/>
                  </a:lnTo>
                  <a:lnTo>
                    <a:pt x="26568" y="29781"/>
                  </a:lnTo>
                  <a:lnTo>
                    <a:pt x="28350" y="2108"/>
                  </a:lnTo>
                  <a:close/>
                </a:path>
              </a:pathLst>
            </a:custGeom>
            <a:solidFill>
              <a:srgbClr val="58595B">
                <a:alpha val="59999"/>
              </a:srgbClr>
            </a:solidFill>
          </p:spPr>
          <p:txBody>
            <a:bodyPr wrap="square" lIns="0" tIns="0" rIns="0" bIns="0" rtlCol="0"/>
            <a:lstStyle/>
            <a:p/>
          </p:txBody>
        </p:sp>
        <p:pic>
          <p:nvPicPr>
            <p:cNvPr id="271" name="object 271" descr=""/>
            <p:cNvPicPr/>
            <p:nvPr/>
          </p:nvPicPr>
          <p:blipFill>
            <a:blip r:embed="rId50" cstate="print"/>
            <a:stretch>
              <a:fillRect/>
            </a:stretch>
          </p:blipFill>
          <p:spPr>
            <a:xfrm>
              <a:off x="3923665" y="2658630"/>
              <a:ext cx="25323" cy="36385"/>
            </a:xfrm>
            <a:prstGeom prst="rect">
              <a:avLst/>
            </a:prstGeom>
          </p:spPr>
        </p:pic>
        <p:sp>
          <p:nvSpPr>
            <p:cNvPr id="272" name="object 272" descr=""/>
            <p:cNvSpPr/>
            <p:nvPr/>
          </p:nvSpPr>
          <p:spPr>
            <a:xfrm>
              <a:off x="3922787" y="2657478"/>
              <a:ext cx="27305" cy="38735"/>
            </a:xfrm>
            <a:custGeom>
              <a:avLst/>
              <a:gdLst/>
              <a:ahLst/>
              <a:cxnLst/>
              <a:rect l="l" t="t" r="r" b="b"/>
              <a:pathLst>
                <a:path w="27304" h="38735">
                  <a:moveTo>
                    <a:pt x="1917" y="0"/>
                  </a:moveTo>
                  <a:lnTo>
                    <a:pt x="0" y="29768"/>
                  </a:lnTo>
                  <a:lnTo>
                    <a:pt x="25615" y="38709"/>
                  </a:lnTo>
                  <a:lnTo>
                    <a:pt x="25766" y="36360"/>
                  </a:lnTo>
                  <a:lnTo>
                    <a:pt x="24066" y="36360"/>
                  </a:lnTo>
                  <a:lnTo>
                    <a:pt x="1778" y="28587"/>
                  </a:lnTo>
                  <a:lnTo>
                    <a:pt x="3467" y="2324"/>
                  </a:lnTo>
                  <a:lnTo>
                    <a:pt x="7851" y="2324"/>
                  </a:lnTo>
                  <a:lnTo>
                    <a:pt x="2959" y="342"/>
                  </a:lnTo>
                  <a:lnTo>
                    <a:pt x="1917" y="0"/>
                  </a:lnTo>
                  <a:close/>
                </a:path>
                <a:path w="27304" h="38735">
                  <a:moveTo>
                    <a:pt x="7851" y="2324"/>
                  </a:moveTo>
                  <a:lnTo>
                    <a:pt x="3467" y="2324"/>
                  </a:lnTo>
                  <a:lnTo>
                    <a:pt x="9900" y="5034"/>
                  </a:lnTo>
                  <a:lnTo>
                    <a:pt x="15701" y="8339"/>
                  </a:lnTo>
                  <a:lnTo>
                    <a:pt x="20853" y="12227"/>
                  </a:lnTo>
                  <a:lnTo>
                    <a:pt x="25336" y="16687"/>
                  </a:lnTo>
                  <a:lnTo>
                    <a:pt x="24066" y="36360"/>
                  </a:lnTo>
                  <a:lnTo>
                    <a:pt x="25766" y="36360"/>
                  </a:lnTo>
                  <a:lnTo>
                    <a:pt x="27063" y="16103"/>
                  </a:lnTo>
                  <a:lnTo>
                    <a:pt x="26847" y="15836"/>
                  </a:lnTo>
                  <a:lnTo>
                    <a:pt x="21988" y="10967"/>
                  </a:lnTo>
                  <a:lnTo>
                    <a:pt x="16375" y="6751"/>
                  </a:lnTo>
                  <a:lnTo>
                    <a:pt x="10026" y="3204"/>
                  </a:lnTo>
                  <a:lnTo>
                    <a:pt x="7851" y="2324"/>
                  </a:lnTo>
                  <a:close/>
                </a:path>
              </a:pathLst>
            </a:custGeom>
            <a:solidFill>
              <a:srgbClr val="58595B">
                <a:alpha val="59999"/>
              </a:srgbClr>
            </a:solidFill>
          </p:spPr>
          <p:txBody>
            <a:bodyPr wrap="square" lIns="0" tIns="0" rIns="0" bIns="0" rtlCol="0"/>
            <a:lstStyle/>
            <a:p/>
          </p:txBody>
        </p:sp>
        <p:sp>
          <p:nvSpPr>
            <p:cNvPr id="273" name="object 273" descr=""/>
            <p:cNvSpPr/>
            <p:nvPr/>
          </p:nvSpPr>
          <p:spPr>
            <a:xfrm>
              <a:off x="3791140" y="2650896"/>
              <a:ext cx="172085" cy="360680"/>
            </a:xfrm>
            <a:custGeom>
              <a:avLst/>
              <a:gdLst/>
              <a:ahLst/>
              <a:cxnLst/>
              <a:rect l="l" t="t" r="r" b="b"/>
              <a:pathLst>
                <a:path w="172085" h="360680">
                  <a:moveTo>
                    <a:pt x="21551" y="349123"/>
                  </a:moveTo>
                  <a:lnTo>
                    <a:pt x="11963" y="340690"/>
                  </a:lnTo>
                  <a:lnTo>
                    <a:pt x="13716" y="346621"/>
                  </a:lnTo>
                  <a:lnTo>
                    <a:pt x="21551" y="349123"/>
                  </a:lnTo>
                  <a:close/>
                </a:path>
                <a:path w="172085" h="360680">
                  <a:moveTo>
                    <a:pt x="171792" y="74053"/>
                  </a:moveTo>
                  <a:lnTo>
                    <a:pt x="169811" y="51079"/>
                  </a:lnTo>
                  <a:lnTo>
                    <a:pt x="162293" y="27241"/>
                  </a:lnTo>
                  <a:lnTo>
                    <a:pt x="147916" y="12522"/>
                  </a:lnTo>
                  <a:lnTo>
                    <a:pt x="146405" y="11861"/>
                  </a:lnTo>
                  <a:lnTo>
                    <a:pt x="130530" y="4851"/>
                  </a:lnTo>
                  <a:lnTo>
                    <a:pt x="114007" y="2108"/>
                  </a:lnTo>
                  <a:lnTo>
                    <a:pt x="81318" y="0"/>
                  </a:lnTo>
                  <a:lnTo>
                    <a:pt x="64566" y="584"/>
                  </a:lnTo>
                  <a:lnTo>
                    <a:pt x="30187" y="18707"/>
                  </a:lnTo>
                  <a:lnTo>
                    <a:pt x="15709" y="68922"/>
                  </a:lnTo>
                  <a:lnTo>
                    <a:pt x="15455" y="92430"/>
                  </a:lnTo>
                  <a:lnTo>
                    <a:pt x="16840" y="108826"/>
                  </a:lnTo>
                  <a:lnTo>
                    <a:pt x="17767" y="114973"/>
                  </a:lnTo>
                  <a:lnTo>
                    <a:pt x="16192" y="132105"/>
                  </a:lnTo>
                  <a:lnTo>
                    <a:pt x="1244" y="131483"/>
                  </a:lnTo>
                  <a:lnTo>
                    <a:pt x="0" y="144157"/>
                  </a:lnTo>
                  <a:lnTo>
                    <a:pt x="15506" y="139636"/>
                  </a:lnTo>
                  <a:lnTo>
                    <a:pt x="431" y="304368"/>
                  </a:lnTo>
                  <a:lnTo>
                    <a:pt x="6718" y="336080"/>
                  </a:lnTo>
                  <a:lnTo>
                    <a:pt x="11963" y="340690"/>
                  </a:lnTo>
                  <a:lnTo>
                    <a:pt x="8928" y="330454"/>
                  </a:lnTo>
                  <a:lnTo>
                    <a:pt x="10185" y="298196"/>
                  </a:lnTo>
                  <a:lnTo>
                    <a:pt x="15989" y="242430"/>
                  </a:lnTo>
                  <a:lnTo>
                    <a:pt x="29895" y="243332"/>
                  </a:lnTo>
                  <a:lnTo>
                    <a:pt x="29946" y="242430"/>
                  </a:lnTo>
                  <a:lnTo>
                    <a:pt x="35064" y="163156"/>
                  </a:lnTo>
                  <a:lnTo>
                    <a:pt x="39827" y="158432"/>
                  </a:lnTo>
                  <a:lnTo>
                    <a:pt x="24015" y="111353"/>
                  </a:lnTo>
                  <a:lnTo>
                    <a:pt x="27952" y="32499"/>
                  </a:lnTo>
                  <a:lnTo>
                    <a:pt x="67792" y="11988"/>
                  </a:lnTo>
                  <a:lnTo>
                    <a:pt x="80556" y="11861"/>
                  </a:lnTo>
                  <a:lnTo>
                    <a:pt x="113245" y="13970"/>
                  </a:lnTo>
                  <a:lnTo>
                    <a:pt x="125869" y="15735"/>
                  </a:lnTo>
                  <a:lnTo>
                    <a:pt x="139534" y="20218"/>
                  </a:lnTo>
                  <a:lnTo>
                    <a:pt x="152438" y="28371"/>
                  </a:lnTo>
                  <a:lnTo>
                    <a:pt x="162750" y="41198"/>
                  </a:lnTo>
                  <a:lnTo>
                    <a:pt x="156514" y="119888"/>
                  </a:lnTo>
                  <a:lnTo>
                    <a:pt x="134772" y="164566"/>
                  </a:lnTo>
                  <a:lnTo>
                    <a:pt x="138899" y="169849"/>
                  </a:lnTo>
                  <a:lnTo>
                    <a:pt x="133718" y="250037"/>
                  </a:lnTo>
                  <a:lnTo>
                    <a:pt x="147612" y="250939"/>
                  </a:lnTo>
                  <a:lnTo>
                    <a:pt x="146202" y="306971"/>
                  </a:lnTo>
                  <a:lnTo>
                    <a:pt x="135890" y="337616"/>
                  </a:lnTo>
                  <a:lnTo>
                    <a:pt x="116738" y="350507"/>
                  </a:lnTo>
                  <a:lnTo>
                    <a:pt x="98259" y="352920"/>
                  </a:lnTo>
                  <a:lnTo>
                    <a:pt x="89992" y="352107"/>
                  </a:lnTo>
                  <a:lnTo>
                    <a:pt x="81737" y="351574"/>
                  </a:lnTo>
                  <a:lnTo>
                    <a:pt x="60134" y="350189"/>
                  </a:lnTo>
                  <a:lnTo>
                    <a:pt x="29222" y="351574"/>
                  </a:lnTo>
                  <a:lnTo>
                    <a:pt x="21551" y="349123"/>
                  </a:lnTo>
                  <a:lnTo>
                    <a:pt x="24053" y="351332"/>
                  </a:lnTo>
                  <a:lnTo>
                    <a:pt x="42062" y="356095"/>
                  </a:lnTo>
                  <a:lnTo>
                    <a:pt x="50380" y="356362"/>
                  </a:lnTo>
                  <a:lnTo>
                    <a:pt x="98869" y="359486"/>
                  </a:lnTo>
                  <a:lnTo>
                    <a:pt x="103657" y="360324"/>
                  </a:lnTo>
                  <a:lnTo>
                    <a:pt x="146050" y="360324"/>
                  </a:lnTo>
                  <a:lnTo>
                    <a:pt x="149339" y="352920"/>
                  </a:lnTo>
                  <a:lnTo>
                    <a:pt x="152171" y="346506"/>
                  </a:lnTo>
                  <a:lnTo>
                    <a:pt x="155079" y="314350"/>
                  </a:lnTo>
                  <a:lnTo>
                    <a:pt x="162242" y="124307"/>
                  </a:lnTo>
                  <a:lnTo>
                    <a:pt x="168719" y="103797"/>
                  </a:lnTo>
                  <a:lnTo>
                    <a:pt x="171665" y="89331"/>
                  </a:lnTo>
                  <a:lnTo>
                    <a:pt x="171792" y="74053"/>
                  </a:lnTo>
                  <a:close/>
                </a:path>
              </a:pathLst>
            </a:custGeom>
            <a:solidFill>
              <a:srgbClr val="6D6E71">
                <a:alpha val="59999"/>
              </a:srgbClr>
            </a:solidFill>
          </p:spPr>
          <p:txBody>
            <a:bodyPr wrap="square" lIns="0" tIns="0" rIns="0" bIns="0" rtlCol="0"/>
            <a:lstStyle/>
            <a:p/>
          </p:txBody>
        </p:sp>
        <p:pic>
          <p:nvPicPr>
            <p:cNvPr id="274" name="object 274" descr=""/>
            <p:cNvPicPr/>
            <p:nvPr/>
          </p:nvPicPr>
          <p:blipFill>
            <a:blip r:embed="rId51" cstate="print"/>
            <a:stretch>
              <a:fillRect/>
            </a:stretch>
          </p:blipFill>
          <p:spPr>
            <a:xfrm>
              <a:off x="3808044" y="2893390"/>
              <a:ext cx="129311" cy="83591"/>
            </a:xfrm>
            <a:prstGeom prst="rect">
              <a:avLst/>
            </a:prstGeom>
          </p:spPr>
        </p:pic>
        <p:pic>
          <p:nvPicPr>
            <p:cNvPr id="275" name="object 275" descr=""/>
            <p:cNvPicPr/>
            <p:nvPr/>
          </p:nvPicPr>
          <p:blipFill>
            <a:blip r:embed="rId52" cstate="print"/>
            <a:stretch>
              <a:fillRect/>
            </a:stretch>
          </p:blipFill>
          <p:spPr>
            <a:xfrm>
              <a:off x="3818140" y="2760014"/>
              <a:ext cx="125425" cy="98501"/>
            </a:xfrm>
            <a:prstGeom prst="rect">
              <a:avLst/>
            </a:prstGeom>
          </p:spPr>
        </p:pic>
        <p:sp>
          <p:nvSpPr>
            <p:cNvPr id="276" name="object 276" descr=""/>
            <p:cNvSpPr/>
            <p:nvPr/>
          </p:nvSpPr>
          <p:spPr>
            <a:xfrm>
              <a:off x="3835242" y="2818400"/>
              <a:ext cx="80645" cy="41275"/>
            </a:xfrm>
            <a:custGeom>
              <a:avLst/>
              <a:gdLst/>
              <a:ahLst/>
              <a:cxnLst/>
              <a:rect l="l" t="t" r="r" b="b"/>
              <a:pathLst>
                <a:path w="80645" h="41275">
                  <a:moveTo>
                    <a:pt x="27533" y="0"/>
                  </a:moveTo>
                  <a:lnTo>
                    <a:pt x="0" y="31356"/>
                  </a:lnTo>
                  <a:lnTo>
                    <a:pt x="0" y="34124"/>
                  </a:lnTo>
                  <a:lnTo>
                    <a:pt x="1930" y="36182"/>
                  </a:lnTo>
                  <a:lnTo>
                    <a:pt x="75044" y="40906"/>
                  </a:lnTo>
                  <a:lnTo>
                    <a:pt x="76250" y="40500"/>
                  </a:lnTo>
                  <a:lnTo>
                    <a:pt x="77753" y="39179"/>
                  </a:lnTo>
                  <a:lnTo>
                    <a:pt x="74701" y="39179"/>
                  </a:lnTo>
                  <a:lnTo>
                    <a:pt x="2920" y="34543"/>
                  </a:lnTo>
                  <a:lnTo>
                    <a:pt x="1689" y="33235"/>
                  </a:lnTo>
                  <a:lnTo>
                    <a:pt x="1708" y="31356"/>
                  </a:lnTo>
                  <a:lnTo>
                    <a:pt x="3276" y="7010"/>
                  </a:lnTo>
                  <a:lnTo>
                    <a:pt x="5710" y="5905"/>
                  </a:lnTo>
                  <a:lnTo>
                    <a:pt x="17132" y="1028"/>
                  </a:lnTo>
                  <a:lnTo>
                    <a:pt x="43598" y="1028"/>
                  </a:lnTo>
                  <a:lnTo>
                    <a:pt x="27533" y="0"/>
                  </a:lnTo>
                  <a:close/>
                </a:path>
                <a:path w="80645" h="41275">
                  <a:moveTo>
                    <a:pt x="43598" y="1028"/>
                  </a:moveTo>
                  <a:lnTo>
                    <a:pt x="17132" y="1028"/>
                  </a:lnTo>
                  <a:lnTo>
                    <a:pt x="65671" y="4152"/>
                  </a:lnTo>
                  <a:lnTo>
                    <a:pt x="76441" y="10502"/>
                  </a:lnTo>
                  <a:lnTo>
                    <a:pt x="78663" y="11874"/>
                  </a:lnTo>
                  <a:lnTo>
                    <a:pt x="77085" y="36182"/>
                  </a:lnTo>
                  <a:lnTo>
                    <a:pt x="77038" y="37122"/>
                  </a:lnTo>
                  <a:lnTo>
                    <a:pt x="76669" y="37858"/>
                  </a:lnTo>
                  <a:lnTo>
                    <a:pt x="75476" y="38912"/>
                  </a:lnTo>
                  <a:lnTo>
                    <a:pt x="74701" y="39179"/>
                  </a:lnTo>
                  <a:lnTo>
                    <a:pt x="77753" y="39179"/>
                  </a:lnTo>
                  <a:lnTo>
                    <a:pt x="78143" y="38836"/>
                  </a:lnTo>
                  <a:lnTo>
                    <a:pt x="78615" y="37858"/>
                  </a:lnTo>
                  <a:lnTo>
                    <a:pt x="78737" y="37122"/>
                  </a:lnTo>
                  <a:lnTo>
                    <a:pt x="80416" y="10985"/>
                  </a:lnTo>
                  <a:lnTo>
                    <a:pt x="80009" y="10718"/>
                  </a:lnTo>
                  <a:lnTo>
                    <a:pt x="77644" y="9293"/>
                  </a:lnTo>
                  <a:lnTo>
                    <a:pt x="72040" y="6421"/>
                  </a:lnTo>
                  <a:lnTo>
                    <a:pt x="64293" y="3466"/>
                  </a:lnTo>
                  <a:lnTo>
                    <a:pt x="55498" y="1790"/>
                  </a:lnTo>
                  <a:lnTo>
                    <a:pt x="43598" y="1028"/>
                  </a:lnTo>
                  <a:close/>
                </a:path>
              </a:pathLst>
            </a:custGeom>
            <a:solidFill>
              <a:srgbClr val="6D6E71">
                <a:alpha val="59999"/>
              </a:srgbClr>
            </a:solidFill>
          </p:spPr>
          <p:txBody>
            <a:bodyPr wrap="square" lIns="0" tIns="0" rIns="0" bIns="0" rtlCol="0"/>
            <a:lstStyle/>
            <a:p/>
          </p:txBody>
        </p:sp>
        <p:sp>
          <p:nvSpPr>
            <p:cNvPr id="277" name="object 277" descr=""/>
            <p:cNvSpPr/>
            <p:nvPr/>
          </p:nvSpPr>
          <p:spPr>
            <a:xfrm>
              <a:off x="3801413" y="2979062"/>
              <a:ext cx="132080" cy="15875"/>
            </a:xfrm>
            <a:custGeom>
              <a:avLst/>
              <a:gdLst/>
              <a:ahLst/>
              <a:cxnLst/>
              <a:rect l="l" t="t" r="r" b="b"/>
              <a:pathLst>
                <a:path w="132079" h="15875">
                  <a:moveTo>
                    <a:pt x="1003" y="0"/>
                  </a:moveTo>
                  <a:lnTo>
                    <a:pt x="54381" y="13525"/>
                  </a:lnTo>
                  <a:lnTo>
                    <a:pt x="102226" y="15308"/>
                  </a:lnTo>
                  <a:lnTo>
                    <a:pt x="119248" y="13517"/>
                  </a:lnTo>
                  <a:lnTo>
                    <a:pt x="128690" y="11172"/>
                  </a:lnTo>
                  <a:lnTo>
                    <a:pt x="131838" y="9880"/>
                  </a:lnTo>
                  <a:lnTo>
                    <a:pt x="131025" y="8382"/>
                  </a:lnTo>
                  <a:lnTo>
                    <a:pt x="128115" y="9540"/>
                  </a:lnTo>
                  <a:lnTo>
                    <a:pt x="118821" y="11818"/>
                  </a:lnTo>
                  <a:lnTo>
                    <a:pt x="101982" y="13595"/>
                  </a:lnTo>
                  <a:lnTo>
                    <a:pt x="76441" y="13246"/>
                  </a:lnTo>
                  <a:lnTo>
                    <a:pt x="54495" y="11836"/>
                  </a:lnTo>
                  <a:lnTo>
                    <a:pt x="29117" y="8895"/>
                  </a:lnTo>
                  <a:lnTo>
                    <a:pt x="12652" y="4970"/>
                  </a:lnTo>
                  <a:lnTo>
                    <a:pt x="3735" y="1519"/>
                  </a:lnTo>
                  <a:lnTo>
                    <a:pt x="1003" y="0"/>
                  </a:lnTo>
                  <a:close/>
                </a:path>
              </a:pathLst>
            </a:custGeom>
            <a:solidFill>
              <a:srgbClr val="ED1C24">
                <a:alpha val="59999"/>
              </a:srgbClr>
            </a:solidFill>
          </p:spPr>
          <p:txBody>
            <a:bodyPr wrap="square" lIns="0" tIns="0" rIns="0" bIns="0" rtlCol="0"/>
            <a:lstStyle/>
            <a:p/>
          </p:txBody>
        </p:sp>
        <p:pic>
          <p:nvPicPr>
            <p:cNvPr id="278" name="object 278" descr=""/>
            <p:cNvPicPr/>
            <p:nvPr/>
          </p:nvPicPr>
          <p:blipFill>
            <a:blip r:embed="rId53" cstate="print"/>
            <a:stretch>
              <a:fillRect/>
            </a:stretch>
          </p:blipFill>
          <p:spPr>
            <a:xfrm>
              <a:off x="3797871" y="2979458"/>
              <a:ext cx="32156" cy="15417"/>
            </a:xfrm>
            <a:prstGeom prst="rect">
              <a:avLst/>
            </a:prstGeom>
          </p:spPr>
        </p:pic>
        <p:pic>
          <p:nvPicPr>
            <p:cNvPr id="279" name="object 279" descr=""/>
            <p:cNvPicPr/>
            <p:nvPr/>
          </p:nvPicPr>
          <p:blipFill>
            <a:blip r:embed="rId54" cstate="print"/>
            <a:stretch>
              <a:fillRect/>
            </a:stretch>
          </p:blipFill>
          <p:spPr>
            <a:xfrm>
              <a:off x="3903624" y="2987916"/>
              <a:ext cx="32880" cy="11988"/>
            </a:xfrm>
            <a:prstGeom prst="rect">
              <a:avLst/>
            </a:prstGeom>
          </p:spPr>
        </p:pic>
        <p:sp>
          <p:nvSpPr>
            <p:cNvPr id="280" name="object 280" descr=""/>
            <p:cNvSpPr/>
            <p:nvPr/>
          </p:nvSpPr>
          <p:spPr>
            <a:xfrm>
              <a:off x="3949057" y="2792086"/>
              <a:ext cx="19050" cy="14604"/>
            </a:xfrm>
            <a:custGeom>
              <a:avLst/>
              <a:gdLst/>
              <a:ahLst/>
              <a:cxnLst/>
              <a:rect l="l" t="t" r="r" b="b"/>
              <a:pathLst>
                <a:path w="19050" h="14605">
                  <a:moveTo>
                    <a:pt x="406" y="0"/>
                  </a:moveTo>
                  <a:lnTo>
                    <a:pt x="0" y="6362"/>
                  </a:lnTo>
                  <a:lnTo>
                    <a:pt x="18199" y="14338"/>
                  </a:lnTo>
                  <a:lnTo>
                    <a:pt x="18592" y="1600"/>
                  </a:lnTo>
                  <a:lnTo>
                    <a:pt x="406" y="0"/>
                  </a:lnTo>
                  <a:close/>
                </a:path>
              </a:pathLst>
            </a:custGeom>
            <a:solidFill>
              <a:srgbClr val="6D6E71">
                <a:alpha val="59999"/>
              </a:srgbClr>
            </a:solidFill>
          </p:spPr>
          <p:txBody>
            <a:bodyPr wrap="square" lIns="0" tIns="0" rIns="0" bIns="0" rtlCol="0"/>
            <a:lstStyle/>
            <a:p/>
          </p:txBody>
        </p:sp>
        <p:pic>
          <p:nvPicPr>
            <p:cNvPr id="281" name="object 281" descr=""/>
            <p:cNvPicPr/>
            <p:nvPr/>
          </p:nvPicPr>
          <p:blipFill>
            <a:blip r:embed="rId55" cstate="print"/>
            <a:stretch>
              <a:fillRect/>
            </a:stretch>
          </p:blipFill>
          <p:spPr>
            <a:xfrm>
              <a:off x="3807218" y="2780093"/>
              <a:ext cx="17246" cy="91160"/>
            </a:xfrm>
            <a:prstGeom prst="rect">
              <a:avLst/>
            </a:prstGeom>
          </p:spPr>
        </p:pic>
        <p:sp>
          <p:nvSpPr>
            <p:cNvPr id="282" name="object 282" descr=""/>
            <p:cNvSpPr/>
            <p:nvPr/>
          </p:nvSpPr>
          <p:spPr>
            <a:xfrm>
              <a:off x="3805460" y="2771376"/>
              <a:ext cx="20955" cy="102235"/>
            </a:xfrm>
            <a:custGeom>
              <a:avLst/>
              <a:gdLst/>
              <a:ahLst/>
              <a:cxnLst/>
              <a:rect l="l" t="t" r="r" b="b"/>
              <a:pathLst>
                <a:path w="20954" h="102235">
                  <a:moveTo>
                    <a:pt x="6489" y="0"/>
                  </a:moveTo>
                  <a:lnTo>
                    <a:pt x="0" y="100584"/>
                  </a:lnTo>
                  <a:lnTo>
                    <a:pt x="16941" y="101676"/>
                  </a:lnTo>
                  <a:lnTo>
                    <a:pt x="17056" y="99872"/>
                  </a:lnTo>
                  <a:lnTo>
                    <a:pt x="15354" y="99872"/>
                  </a:lnTo>
                  <a:lnTo>
                    <a:pt x="1803" y="98996"/>
                  </a:lnTo>
                  <a:lnTo>
                    <a:pt x="7632" y="8724"/>
                  </a:lnTo>
                  <a:lnTo>
                    <a:pt x="9417" y="8724"/>
                  </a:lnTo>
                  <a:lnTo>
                    <a:pt x="6489" y="0"/>
                  </a:lnTo>
                  <a:close/>
                </a:path>
                <a:path w="20954" h="102235">
                  <a:moveTo>
                    <a:pt x="9417" y="8724"/>
                  </a:moveTo>
                  <a:lnTo>
                    <a:pt x="7632" y="8724"/>
                  </a:lnTo>
                  <a:lnTo>
                    <a:pt x="19037" y="42735"/>
                  </a:lnTo>
                  <a:lnTo>
                    <a:pt x="15354" y="99872"/>
                  </a:lnTo>
                  <a:lnTo>
                    <a:pt x="17056" y="99872"/>
                  </a:lnTo>
                  <a:lnTo>
                    <a:pt x="20701" y="42354"/>
                  </a:lnTo>
                  <a:lnTo>
                    <a:pt x="9417" y="8724"/>
                  </a:lnTo>
                  <a:close/>
                </a:path>
              </a:pathLst>
            </a:custGeom>
            <a:solidFill>
              <a:srgbClr val="58595B">
                <a:alpha val="59999"/>
              </a:srgbClr>
            </a:solidFill>
          </p:spPr>
          <p:txBody>
            <a:bodyPr wrap="square" lIns="0" tIns="0" rIns="0" bIns="0" rtlCol="0"/>
            <a:lstStyle/>
            <a:p/>
          </p:txBody>
        </p:sp>
        <p:pic>
          <p:nvPicPr>
            <p:cNvPr id="283" name="object 283" descr=""/>
            <p:cNvPicPr/>
            <p:nvPr/>
          </p:nvPicPr>
          <p:blipFill>
            <a:blip r:embed="rId55" cstate="print"/>
            <a:stretch>
              <a:fillRect/>
            </a:stretch>
          </p:blipFill>
          <p:spPr>
            <a:xfrm>
              <a:off x="3928071" y="2788780"/>
              <a:ext cx="19380" cy="90271"/>
            </a:xfrm>
            <a:prstGeom prst="rect">
              <a:avLst/>
            </a:prstGeom>
          </p:spPr>
        </p:pic>
        <p:sp>
          <p:nvSpPr>
            <p:cNvPr id="284" name="object 284" descr=""/>
            <p:cNvSpPr/>
            <p:nvPr/>
          </p:nvSpPr>
          <p:spPr>
            <a:xfrm>
              <a:off x="3926218" y="2780275"/>
              <a:ext cx="23495" cy="100965"/>
            </a:xfrm>
            <a:custGeom>
              <a:avLst/>
              <a:gdLst/>
              <a:ahLst/>
              <a:cxnLst/>
              <a:rect l="l" t="t" r="r" b="b"/>
              <a:pathLst>
                <a:path w="23495" h="100964">
                  <a:moveTo>
                    <a:pt x="23431" y="0"/>
                  </a:moveTo>
                  <a:lnTo>
                    <a:pt x="3898" y="40157"/>
                  </a:lnTo>
                  <a:lnTo>
                    <a:pt x="0" y="99479"/>
                  </a:lnTo>
                  <a:lnTo>
                    <a:pt x="16941" y="100571"/>
                  </a:lnTo>
                  <a:lnTo>
                    <a:pt x="17058" y="98767"/>
                  </a:lnTo>
                  <a:lnTo>
                    <a:pt x="15354" y="98767"/>
                  </a:lnTo>
                  <a:lnTo>
                    <a:pt x="1803" y="97891"/>
                  </a:lnTo>
                  <a:lnTo>
                    <a:pt x="5499" y="40754"/>
                  </a:lnTo>
                  <a:lnTo>
                    <a:pt x="21196" y="8496"/>
                  </a:lnTo>
                  <a:lnTo>
                    <a:pt x="22883" y="8496"/>
                  </a:lnTo>
                  <a:lnTo>
                    <a:pt x="23431" y="0"/>
                  </a:lnTo>
                  <a:close/>
                </a:path>
                <a:path w="23495" h="100964">
                  <a:moveTo>
                    <a:pt x="22883" y="8496"/>
                  </a:moveTo>
                  <a:lnTo>
                    <a:pt x="21196" y="8496"/>
                  </a:lnTo>
                  <a:lnTo>
                    <a:pt x="15354" y="98767"/>
                  </a:lnTo>
                  <a:lnTo>
                    <a:pt x="17058" y="98767"/>
                  </a:lnTo>
                  <a:lnTo>
                    <a:pt x="22883" y="8496"/>
                  </a:lnTo>
                  <a:close/>
                </a:path>
              </a:pathLst>
            </a:custGeom>
            <a:solidFill>
              <a:srgbClr val="58595B">
                <a:alpha val="59999"/>
              </a:srgbClr>
            </a:solidFill>
          </p:spPr>
          <p:txBody>
            <a:bodyPr wrap="square" lIns="0" tIns="0" rIns="0" bIns="0" rtlCol="0"/>
            <a:lstStyle/>
            <a:p/>
          </p:txBody>
        </p:sp>
        <p:sp>
          <p:nvSpPr>
            <p:cNvPr id="285" name="object 285" descr=""/>
            <p:cNvSpPr/>
            <p:nvPr/>
          </p:nvSpPr>
          <p:spPr>
            <a:xfrm>
              <a:off x="3794814" y="2839342"/>
              <a:ext cx="187325" cy="367665"/>
            </a:xfrm>
            <a:custGeom>
              <a:avLst/>
              <a:gdLst/>
              <a:ahLst/>
              <a:cxnLst/>
              <a:rect l="l" t="t" r="r" b="b"/>
              <a:pathLst>
                <a:path w="187325" h="367664">
                  <a:moveTo>
                    <a:pt x="164533" y="154390"/>
                  </a:moveTo>
                  <a:lnTo>
                    <a:pt x="16687" y="154390"/>
                  </a:lnTo>
                  <a:lnTo>
                    <a:pt x="25552" y="240788"/>
                  </a:lnTo>
                  <a:lnTo>
                    <a:pt x="23342" y="241461"/>
                  </a:lnTo>
                  <a:lnTo>
                    <a:pt x="21869" y="243633"/>
                  </a:lnTo>
                  <a:lnTo>
                    <a:pt x="27622" y="287994"/>
                  </a:lnTo>
                  <a:lnTo>
                    <a:pt x="28930" y="289455"/>
                  </a:lnTo>
                  <a:lnTo>
                    <a:pt x="30606" y="290039"/>
                  </a:lnTo>
                  <a:lnTo>
                    <a:pt x="33566" y="318957"/>
                  </a:lnTo>
                  <a:lnTo>
                    <a:pt x="38545" y="350850"/>
                  </a:lnTo>
                  <a:lnTo>
                    <a:pt x="46351" y="365794"/>
                  </a:lnTo>
                  <a:lnTo>
                    <a:pt x="62516" y="367670"/>
                  </a:lnTo>
                  <a:lnTo>
                    <a:pt x="92570" y="360359"/>
                  </a:lnTo>
                  <a:lnTo>
                    <a:pt x="140754" y="354123"/>
                  </a:lnTo>
                  <a:lnTo>
                    <a:pt x="149031" y="353326"/>
                  </a:lnTo>
                  <a:lnTo>
                    <a:pt x="166701" y="347406"/>
                  </a:lnTo>
                  <a:lnTo>
                    <a:pt x="183021" y="331068"/>
                  </a:lnTo>
                  <a:lnTo>
                    <a:pt x="187248" y="299018"/>
                  </a:lnTo>
                  <a:lnTo>
                    <a:pt x="182714" y="270201"/>
                  </a:lnTo>
                  <a:lnTo>
                    <a:pt x="184073" y="269185"/>
                  </a:lnTo>
                  <a:lnTo>
                    <a:pt x="184873" y="267522"/>
                  </a:lnTo>
                  <a:lnTo>
                    <a:pt x="179146" y="223300"/>
                  </a:lnTo>
                  <a:lnTo>
                    <a:pt x="177279" y="221611"/>
                  </a:lnTo>
                  <a:lnTo>
                    <a:pt x="175069" y="221433"/>
                  </a:lnTo>
                  <a:lnTo>
                    <a:pt x="164533" y="154390"/>
                  </a:lnTo>
                  <a:close/>
                </a:path>
                <a:path w="187325" h="367664">
                  <a:moveTo>
                    <a:pt x="159302" y="121053"/>
                  </a:moveTo>
                  <a:lnTo>
                    <a:pt x="11163" y="121053"/>
                  </a:lnTo>
                  <a:lnTo>
                    <a:pt x="12890" y="126577"/>
                  </a:lnTo>
                  <a:lnTo>
                    <a:pt x="14173" y="129765"/>
                  </a:lnTo>
                  <a:lnTo>
                    <a:pt x="15938" y="147113"/>
                  </a:lnTo>
                  <a:lnTo>
                    <a:pt x="10820" y="148586"/>
                  </a:lnTo>
                  <a:lnTo>
                    <a:pt x="1447" y="152549"/>
                  </a:lnTo>
                  <a:lnTo>
                    <a:pt x="2349" y="161820"/>
                  </a:lnTo>
                  <a:lnTo>
                    <a:pt x="16687" y="154390"/>
                  </a:lnTo>
                  <a:lnTo>
                    <a:pt x="164533" y="154390"/>
                  </a:lnTo>
                  <a:lnTo>
                    <a:pt x="161582" y="135607"/>
                  </a:lnTo>
                  <a:lnTo>
                    <a:pt x="176777" y="135607"/>
                  </a:lnTo>
                  <a:lnTo>
                    <a:pt x="175844" y="129930"/>
                  </a:lnTo>
                  <a:lnTo>
                    <a:pt x="165785" y="128495"/>
                  </a:lnTo>
                  <a:lnTo>
                    <a:pt x="160451" y="128380"/>
                  </a:lnTo>
                  <a:lnTo>
                    <a:pt x="159302" y="121053"/>
                  </a:lnTo>
                  <a:close/>
                </a:path>
                <a:path w="187325" h="367664">
                  <a:moveTo>
                    <a:pt x="176777" y="135607"/>
                  </a:moveTo>
                  <a:lnTo>
                    <a:pt x="161582" y="135607"/>
                  </a:lnTo>
                  <a:lnTo>
                    <a:pt x="177355" y="139125"/>
                  </a:lnTo>
                  <a:lnTo>
                    <a:pt x="176777" y="135607"/>
                  </a:lnTo>
                  <a:close/>
                </a:path>
                <a:path w="187325" h="367664">
                  <a:moveTo>
                    <a:pt x="103653" y="0"/>
                  </a:moveTo>
                  <a:lnTo>
                    <a:pt x="54432" y="4708"/>
                  </a:lnTo>
                  <a:lnTo>
                    <a:pt x="7860" y="32895"/>
                  </a:lnTo>
                  <a:lnTo>
                    <a:pt x="1841" y="67433"/>
                  </a:lnTo>
                  <a:lnTo>
                    <a:pt x="2120" y="72361"/>
                  </a:lnTo>
                  <a:lnTo>
                    <a:pt x="787" y="73364"/>
                  </a:lnTo>
                  <a:lnTo>
                    <a:pt x="0" y="75028"/>
                  </a:lnTo>
                  <a:lnTo>
                    <a:pt x="215" y="76806"/>
                  </a:lnTo>
                  <a:lnTo>
                    <a:pt x="5778" y="119554"/>
                  </a:lnTo>
                  <a:lnTo>
                    <a:pt x="8191" y="121434"/>
                  </a:lnTo>
                  <a:lnTo>
                    <a:pt x="11163" y="121053"/>
                  </a:lnTo>
                  <a:lnTo>
                    <a:pt x="159302" y="121053"/>
                  </a:lnTo>
                  <a:lnTo>
                    <a:pt x="157746" y="111134"/>
                  </a:lnTo>
                  <a:lnTo>
                    <a:pt x="158165" y="107730"/>
                  </a:lnTo>
                  <a:lnTo>
                    <a:pt x="158432" y="101939"/>
                  </a:lnTo>
                  <a:lnTo>
                    <a:pt x="161188" y="101583"/>
                  </a:lnTo>
                  <a:lnTo>
                    <a:pt x="163042" y="99170"/>
                  </a:lnTo>
                  <a:lnTo>
                    <a:pt x="157289" y="54720"/>
                  </a:lnTo>
                  <a:lnTo>
                    <a:pt x="156197" y="53362"/>
                  </a:lnTo>
                  <a:lnTo>
                    <a:pt x="154762" y="52688"/>
                  </a:lnTo>
                  <a:lnTo>
                    <a:pt x="153784" y="47812"/>
                  </a:lnTo>
                  <a:lnTo>
                    <a:pt x="152577" y="42833"/>
                  </a:lnTo>
                  <a:lnTo>
                    <a:pt x="151091" y="37817"/>
                  </a:lnTo>
                  <a:lnTo>
                    <a:pt x="139130" y="15870"/>
                  </a:lnTo>
                  <a:lnTo>
                    <a:pt x="122189" y="4195"/>
                  </a:lnTo>
                  <a:lnTo>
                    <a:pt x="103653" y="0"/>
                  </a:lnTo>
                  <a:close/>
                </a:path>
              </a:pathLst>
            </a:custGeom>
            <a:solidFill>
              <a:srgbClr val="FFFFFF"/>
            </a:solidFill>
          </p:spPr>
          <p:txBody>
            <a:bodyPr wrap="square" lIns="0" tIns="0" rIns="0" bIns="0" rtlCol="0"/>
            <a:lstStyle/>
            <a:p/>
          </p:txBody>
        </p:sp>
        <p:sp>
          <p:nvSpPr>
            <p:cNvPr id="286" name="object 286" descr=""/>
            <p:cNvSpPr/>
            <p:nvPr/>
          </p:nvSpPr>
          <p:spPr>
            <a:xfrm>
              <a:off x="3795077" y="2891739"/>
              <a:ext cx="184150" cy="238125"/>
            </a:xfrm>
            <a:custGeom>
              <a:avLst/>
              <a:gdLst/>
              <a:ahLst/>
              <a:cxnLst/>
              <a:rect l="l" t="t" r="r" b="b"/>
              <a:pathLst>
                <a:path w="184150" h="238125">
                  <a:moveTo>
                    <a:pt x="18719" y="65252"/>
                  </a:moveTo>
                  <a:lnTo>
                    <a:pt x="13385" y="22466"/>
                  </a:lnTo>
                  <a:lnTo>
                    <a:pt x="13055" y="19837"/>
                  </a:lnTo>
                  <a:lnTo>
                    <a:pt x="10655" y="17970"/>
                  </a:lnTo>
                  <a:lnTo>
                    <a:pt x="1879" y="19062"/>
                  </a:lnTo>
                  <a:lnTo>
                    <a:pt x="0" y="21463"/>
                  </a:lnTo>
                  <a:lnTo>
                    <a:pt x="5664" y="66878"/>
                  </a:lnTo>
                  <a:lnTo>
                    <a:pt x="8077" y="68757"/>
                  </a:lnTo>
                  <a:lnTo>
                    <a:pt x="16852" y="67665"/>
                  </a:lnTo>
                  <a:lnTo>
                    <a:pt x="18719" y="65252"/>
                  </a:lnTo>
                  <a:close/>
                </a:path>
                <a:path w="184150" h="238125">
                  <a:moveTo>
                    <a:pt x="39814" y="234530"/>
                  </a:moveTo>
                  <a:lnTo>
                    <a:pt x="34480" y="191757"/>
                  </a:lnTo>
                  <a:lnTo>
                    <a:pt x="34150" y="189115"/>
                  </a:lnTo>
                  <a:lnTo>
                    <a:pt x="31750" y="187248"/>
                  </a:lnTo>
                  <a:lnTo>
                    <a:pt x="22974" y="188341"/>
                  </a:lnTo>
                  <a:lnTo>
                    <a:pt x="21094" y="190754"/>
                  </a:lnTo>
                  <a:lnTo>
                    <a:pt x="26758" y="236169"/>
                  </a:lnTo>
                  <a:lnTo>
                    <a:pt x="29159" y="238048"/>
                  </a:lnTo>
                  <a:lnTo>
                    <a:pt x="37947" y="236943"/>
                  </a:lnTo>
                  <a:lnTo>
                    <a:pt x="39814" y="234530"/>
                  </a:lnTo>
                  <a:close/>
                </a:path>
                <a:path w="184150" h="238125">
                  <a:moveTo>
                    <a:pt x="163029" y="47282"/>
                  </a:moveTo>
                  <a:lnTo>
                    <a:pt x="157708" y="4495"/>
                  </a:lnTo>
                  <a:lnTo>
                    <a:pt x="157378" y="1854"/>
                  </a:lnTo>
                  <a:lnTo>
                    <a:pt x="154965" y="0"/>
                  </a:lnTo>
                  <a:lnTo>
                    <a:pt x="146189" y="1092"/>
                  </a:lnTo>
                  <a:lnTo>
                    <a:pt x="144322" y="3492"/>
                  </a:lnTo>
                  <a:lnTo>
                    <a:pt x="149987" y="48907"/>
                  </a:lnTo>
                  <a:lnTo>
                    <a:pt x="152387" y="50774"/>
                  </a:lnTo>
                  <a:lnTo>
                    <a:pt x="161163" y="49695"/>
                  </a:lnTo>
                  <a:lnTo>
                    <a:pt x="163029" y="47282"/>
                  </a:lnTo>
                  <a:close/>
                </a:path>
                <a:path w="184150" h="238125">
                  <a:moveTo>
                    <a:pt x="184124" y="216560"/>
                  </a:moveTo>
                  <a:lnTo>
                    <a:pt x="178790" y="173786"/>
                  </a:lnTo>
                  <a:lnTo>
                    <a:pt x="178460" y="171145"/>
                  </a:lnTo>
                  <a:lnTo>
                    <a:pt x="176060" y="169278"/>
                  </a:lnTo>
                  <a:lnTo>
                    <a:pt x="167284" y="170370"/>
                  </a:lnTo>
                  <a:lnTo>
                    <a:pt x="165404" y="172783"/>
                  </a:lnTo>
                  <a:lnTo>
                    <a:pt x="171069" y="218186"/>
                  </a:lnTo>
                  <a:lnTo>
                    <a:pt x="173469" y="220065"/>
                  </a:lnTo>
                  <a:lnTo>
                    <a:pt x="182245" y="218973"/>
                  </a:lnTo>
                  <a:lnTo>
                    <a:pt x="184124" y="216560"/>
                  </a:lnTo>
                  <a:close/>
                </a:path>
              </a:pathLst>
            </a:custGeom>
            <a:solidFill>
              <a:srgbClr val="231F20">
                <a:alpha val="79998"/>
              </a:srgbClr>
            </a:solidFill>
          </p:spPr>
          <p:txBody>
            <a:bodyPr wrap="square" lIns="0" tIns="0" rIns="0" bIns="0" rtlCol="0"/>
            <a:lstStyle/>
            <a:p/>
          </p:txBody>
        </p:sp>
        <p:pic>
          <p:nvPicPr>
            <p:cNvPr id="287" name="object 287" descr=""/>
            <p:cNvPicPr/>
            <p:nvPr/>
          </p:nvPicPr>
          <p:blipFill>
            <a:blip r:embed="rId56" cstate="print"/>
            <a:stretch>
              <a:fillRect/>
            </a:stretch>
          </p:blipFill>
          <p:spPr>
            <a:xfrm>
              <a:off x="3797185" y="2839300"/>
              <a:ext cx="184734" cy="362089"/>
            </a:xfrm>
            <a:prstGeom prst="rect">
              <a:avLst/>
            </a:prstGeom>
          </p:spPr>
        </p:pic>
        <p:sp>
          <p:nvSpPr>
            <p:cNvPr id="288" name="object 288" descr=""/>
            <p:cNvSpPr/>
            <p:nvPr/>
          </p:nvSpPr>
          <p:spPr>
            <a:xfrm>
              <a:off x="3806565" y="2849636"/>
              <a:ext cx="27940" cy="40640"/>
            </a:xfrm>
            <a:custGeom>
              <a:avLst/>
              <a:gdLst/>
              <a:ahLst/>
              <a:cxnLst/>
              <a:rect l="l" t="t" r="r" b="b"/>
              <a:pathLst>
                <a:path w="27939" h="40639">
                  <a:moveTo>
                    <a:pt x="24155" y="0"/>
                  </a:moveTo>
                  <a:lnTo>
                    <a:pt x="0" y="17576"/>
                  </a:lnTo>
                  <a:lnTo>
                    <a:pt x="2793" y="40043"/>
                  </a:lnTo>
                  <a:lnTo>
                    <a:pt x="8616" y="37617"/>
                  </a:lnTo>
                  <a:lnTo>
                    <a:pt x="4203" y="37617"/>
                  </a:lnTo>
                  <a:lnTo>
                    <a:pt x="1765" y="18046"/>
                  </a:lnTo>
                  <a:lnTo>
                    <a:pt x="5979" y="13326"/>
                  </a:lnTo>
                  <a:lnTo>
                    <a:pt x="10893" y="9139"/>
                  </a:lnTo>
                  <a:lnTo>
                    <a:pt x="16488" y="5496"/>
                  </a:lnTo>
                  <a:lnTo>
                    <a:pt x="22745" y="2412"/>
                  </a:lnTo>
                  <a:lnTo>
                    <a:pt x="24456" y="2412"/>
                  </a:lnTo>
                  <a:lnTo>
                    <a:pt x="24155" y="0"/>
                  </a:lnTo>
                  <a:close/>
                </a:path>
                <a:path w="27939" h="40639">
                  <a:moveTo>
                    <a:pt x="24456" y="2412"/>
                  </a:moveTo>
                  <a:lnTo>
                    <a:pt x="22745" y="2412"/>
                  </a:lnTo>
                  <a:lnTo>
                    <a:pt x="26009" y="28536"/>
                  </a:lnTo>
                  <a:lnTo>
                    <a:pt x="4203" y="37617"/>
                  </a:lnTo>
                  <a:lnTo>
                    <a:pt x="8616" y="37617"/>
                  </a:lnTo>
                  <a:lnTo>
                    <a:pt x="27851" y="29603"/>
                  </a:lnTo>
                  <a:lnTo>
                    <a:pt x="24456" y="2412"/>
                  </a:lnTo>
                  <a:close/>
                </a:path>
              </a:pathLst>
            </a:custGeom>
            <a:solidFill>
              <a:srgbClr val="58595B">
                <a:alpha val="79998"/>
              </a:srgbClr>
            </a:solidFill>
          </p:spPr>
          <p:txBody>
            <a:bodyPr wrap="square" lIns="0" tIns="0" rIns="0" bIns="0" rtlCol="0"/>
            <a:lstStyle/>
            <a:p/>
          </p:txBody>
        </p:sp>
        <p:pic>
          <p:nvPicPr>
            <p:cNvPr id="289" name="object 289" descr=""/>
            <p:cNvPicPr/>
            <p:nvPr/>
          </p:nvPicPr>
          <p:blipFill>
            <a:blip r:embed="rId57" cstate="print"/>
            <a:stretch>
              <a:fillRect/>
            </a:stretch>
          </p:blipFill>
          <p:spPr>
            <a:xfrm>
              <a:off x="3903496" y="2841676"/>
              <a:ext cx="28574" cy="31584"/>
            </a:xfrm>
            <a:prstGeom prst="rect">
              <a:avLst/>
            </a:prstGeom>
          </p:spPr>
        </p:pic>
        <p:sp>
          <p:nvSpPr>
            <p:cNvPr id="290" name="object 290" descr=""/>
            <p:cNvSpPr/>
            <p:nvPr/>
          </p:nvSpPr>
          <p:spPr>
            <a:xfrm>
              <a:off x="3902516" y="2840682"/>
              <a:ext cx="31115" cy="33655"/>
            </a:xfrm>
            <a:custGeom>
              <a:avLst/>
              <a:gdLst/>
              <a:ahLst/>
              <a:cxnLst/>
              <a:rect l="l" t="t" r="r" b="b"/>
              <a:pathLst>
                <a:path w="31114" h="33655">
                  <a:moveTo>
                    <a:pt x="0" y="0"/>
                  </a:moveTo>
                  <a:lnTo>
                    <a:pt x="3695" y="29603"/>
                  </a:lnTo>
                  <a:lnTo>
                    <a:pt x="30530" y="33591"/>
                  </a:lnTo>
                  <a:lnTo>
                    <a:pt x="30281" y="31584"/>
                  </a:lnTo>
                  <a:lnTo>
                    <a:pt x="28574" y="31584"/>
                  </a:lnTo>
                  <a:lnTo>
                    <a:pt x="5219" y="28117"/>
                  </a:lnTo>
                  <a:lnTo>
                    <a:pt x="1968" y="1993"/>
                  </a:lnTo>
                  <a:lnTo>
                    <a:pt x="9632" y="1993"/>
                  </a:lnTo>
                  <a:lnTo>
                    <a:pt x="8580" y="1643"/>
                  </a:lnTo>
                  <a:lnTo>
                    <a:pt x="1104" y="152"/>
                  </a:lnTo>
                  <a:lnTo>
                    <a:pt x="0" y="0"/>
                  </a:lnTo>
                  <a:close/>
                </a:path>
                <a:path w="31114" h="33655">
                  <a:moveTo>
                    <a:pt x="9632" y="1993"/>
                  </a:moveTo>
                  <a:lnTo>
                    <a:pt x="1968" y="1993"/>
                  </a:lnTo>
                  <a:lnTo>
                    <a:pt x="8796" y="3459"/>
                  </a:lnTo>
                  <a:lnTo>
                    <a:pt x="15114" y="5622"/>
                  </a:lnTo>
                  <a:lnTo>
                    <a:pt x="20901" y="8476"/>
                  </a:lnTo>
                  <a:lnTo>
                    <a:pt x="26136" y="12014"/>
                  </a:lnTo>
                  <a:lnTo>
                    <a:pt x="28574" y="31584"/>
                  </a:lnTo>
                  <a:lnTo>
                    <a:pt x="30281" y="31584"/>
                  </a:lnTo>
                  <a:lnTo>
                    <a:pt x="27736" y="11112"/>
                  </a:lnTo>
                  <a:lnTo>
                    <a:pt x="21782" y="7031"/>
                  </a:lnTo>
                  <a:lnTo>
                    <a:pt x="15481" y="3940"/>
                  </a:lnTo>
                  <a:lnTo>
                    <a:pt x="9632" y="1993"/>
                  </a:lnTo>
                  <a:close/>
                </a:path>
              </a:pathLst>
            </a:custGeom>
            <a:solidFill>
              <a:srgbClr val="58595B">
                <a:alpha val="79998"/>
              </a:srgbClr>
            </a:solidFill>
          </p:spPr>
          <p:txBody>
            <a:bodyPr wrap="square" lIns="0" tIns="0" rIns="0" bIns="0" rtlCol="0"/>
            <a:lstStyle/>
            <a:p/>
          </p:txBody>
        </p:sp>
        <p:sp>
          <p:nvSpPr>
            <p:cNvPr id="291" name="object 291" descr=""/>
            <p:cNvSpPr/>
            <p:nvPr/>
          </p:nvSpPr>
          <p:spPr>
            <a:xfrm>
              <a:off x="3795941" y="2839554"/>
              <a:ext cx="186055" cy="361950"/>
            </a:xfrm>
            <a:custGeom>
              <a:avLst/>
              <a:gdLst/>
              <a:ahLst/>
              <a:cxnLst/>
              <a:rect l="l" t="t" r="r" b="b"/>
              <a:pathLst>
                <a:path w="186054" h="361950">
                  <a:moveTo>
                    <a:pt x="60693" y="358597"/>
                  </a:moveTo>
                  <a:lnTo>
                    <a:pt x="49720" y="352120"/>
                  </a:lnTo>
                  <a:lnTo>
                    <a:pt x="52552" y="357606"/>
                  </a:lnTo>
                  <a:lnTo>
                    <a:pt x="60693" y="358597"/>
                  </a:lnTo>
                  <a:close/>
                </a:path>
                <a:path w="186054" h="361950">
                  <a:moveTo>
                    <a:pt x="185966" y="305600"/>
                  </a:moveTo>
                  <a:lnTo>
                    <a:pt x="185369" y="299440"/>
                  </a:lnTo>
                  <a:lnTo>
                    <a:pt x="176110" y="238544"/>
                  </a:lnTo>
                  <a:lnTo>
                    <a:pt x="156806" y="111404"/>
                  </a:lnTo>
                  <a:lnTo>
                    <a:pt x="159321" y="90043"/>
                  </a:lnTo>
                  <a:lnTo>
                    <a:pt x="159499" y="75285"/>
                  </a:lnTo>
                  <a:lnTo>
                    <a:pt x="156768" y="60248"/>
                  </a:lnTo>
                  <a:lnTo>
                    <a:pt x="138671" y="16040"/>
                  </a:lnTo>
                  <a:lnTo>
                    <a:pt x="103276" y="0"/>
                  </a:lnTo>
                  <a:lnTo>
                    <a:pt x="86525" y="406"/>
                  </a:lnTo>
                  <a:lnTo>
                    <a:pt x="37693" y="8166"/>
                  </a:lnTo>
                  <a:lnTo>
                    <a:pt x="7315" y="32410"/>
                  </a:lnTo>
                  <a:lnTo>
                    <a:pt x="1231" y="56654"/>
                  </a:lnTo>
                  <a:lnTo>
                    <a:pt x="2489" y="84429"/>
                  </a:lnTo>
                  <a:lnTo>
                    <a:pt x="6654" y="107581"/>
                  </a:lnTo>
                  <a:lnTo>
                    <a:pt x="11087" y="123431"/>
                  </a:lnTo>
                  <a:lnTo>
                    <a:pt x="13144" y="129311"/>
                  </a:lnTo>
                  <a:lnTo>
                    <a:pt x="14808" y="146405"/>
                  </a:lnTo>
                  <a:lnTo>
                    <a:pt x="0" y="148602"/>
                  </a:lnTo>
                  <a:lnTo>
                    <a:pt x="1155" y="161290"/>
                  </a:lnTo>
                  <a:lnTo>
                    <a:pt x="15532" y="153936"/>
                  </a:lnTo>
                  <a:lnTo>
                    <a:pt x="31584" y="318592"/>
                  </a:lnTo>
                  <a:lnTo>
                    <a:pt x="43688" y="348564"/>
                  </a:lnTo>
                  <a:lnTo>
                    <a:pt x="49720" y="352120"/>
                  </a:lnTo>
                  <a:lnTo>
                    <a:pt x="44831" y="342620"/>
                  </a:lnTo>
                  <a:lnTo>
                    <a:pt x="40017" y="310718"/>
                  </a:lnTo>
                  <a:lnTo>
                    <a:pt x="35267" y="254850"/>
                  </a:lnTo>
                  <a:lnTo>
                    <a:pt x="49085" y="253123"/>
                  </a:lnTo>
                  <a:lnTo>
                    <a:pt x="39154" y="173393"/>
                  </a:lnTo>
                  <a:lnTo>
                    <a:pt x="42951" y="167855"/>
                  </a:lnTo>
                  <a:lnTo>
                    <a:pt x="18592" y="124574"/>
                  </a:lnTo>
                  <a:lnTo>
                    <a:pt x="7708" y="46380"/>
                  </a:lnTo>
                  <a:lnTo>
                    <a:pt x="42989" y="18770"/>
                  </a:lnTo>
                  <a:lnTo>
                    <a:pt x="88011" y="12204"/>
                  </a:lnTo>
                  <a:lnTo>
                    <a:pt x="100749" y="11569"/>
                  </a:lnTo>
                  <a:lnTo>
                    <a:pt x="115011" y="13411"/>
                  </a:lnTo>
                  <a:lnTo>
                    <a:pt x="129197" y="19011"/>
                  </a:lnTo>
                  <a:lnTo>
                    <a:pt x="141732" y="29679"/>
                  </a:lnTo>
                  <a:lnTo>
                    <a:pt x="150355" y="108153"/>
                  </a:lnTo>
                  <a:lnTo>
                    <a:pt x="137363" y="156095"/>
                  </a:lnTo>
                  <a:lnTo>
                    <a:pt x="142405" y="160528"/>
                  </a:lnTo>
                  <a:lnTo>
                    <a:pt x="152336" y="240271"/>
                  </a:lnTo>
                  <a:lnTo>
                    <a:pt x="166154" y="238544"/>
                  </a:lnTo>
                  <a:lnTo>
                    <a:pt x="175260" y="293852"/>
                  </a:lnTo>
                  <a:lnTo>
                    <a:pt x="170878" y="325882"/>
                  </a:lnTo>
                  <a:lnTo>
                    <a:pt x="154470" y="342125"/>
                  </a:lnTo>
                  <a:lnTo>
                    <a:pt x="136779" y="347954"/>
                  </a:lnTo>
                  <a:lnTo>
                    <a:pt x="128498" y="348716"/>
                  </a:lnTo>
                  <a:lnTo>
                    <a:pt x="98806" y="352412"/>
                  </a:lnTo>
                  <a:lnTo>
                    <a:pt x="68707" y="359562"/>
                  </a:lnTo>
                  <a:lnTo>
                    <a:pt x="60693" y="358597"/>
                  </a:lnTo>
                  <a:lnTo>
                    <a:pt x="63576" y="360299"/>
                  </a:lnTo>
                  <a:lnTo>
                    <a:pt x="82169" y="361607"/>
                  </a:lnTo>
                  <a:lnTo>
                    <a:pt x="90462" y="360299"/>
                  </a:lnTo>
                  <a:lnTo>
                    <a:pt x="96342" y="359562"/>
                  </a:lnTo>
                  <a:lnTo>
                    <a:pt x="138595" y="354304"/>
                  </a:lnTo>
                  <a:lnTo>
                    <a:pt x="169519" y="353847"/>
                  </a:lnTo>
                  <a:lnTo>
                    <a:pt x="184708" y="347980"/>
                  </a:lnTo>
                  <a:lnTo>
                    <a:pt x="185953" y="342620"/>
                  </a:lnTo>
                  <a:lnTo>
                    <a:pt x="185966" y="305600"/>
                  </a:lnTo>
                  <a:close/>
                </a:path>
              </a:pathLst>
            </a:custGeom>
            <a:solidFill>
              <a:srgbClr val="6D6E71">
                <a:alpha val="79998"/>
              </a:srgbClr>
            </a:solidFill>
          </p:spPr>
          <p:txBody>
            <a:bodyPr wrap="square" lIns="0" tIns="0" rIns="0" bIns="0" rtlCol="0"/>
            <a:lstStyle/>
            <a:p/>
          </p:txBody>
        </p:sp>
        <p:pic>
          <p:nvPicPr>
            <p:cNvPr id="292" name="object 292" descr=""/>
            <p:cNvPicPr/>
            <p:nvPr/>
          </p:nvPicPr>
          <p:blipFill>
            <a:blip r:embed="rId58" cstate="print"/>
            <a:stretch>
              <a:fillRect/>
            </a:stretch>
          </p:blipFill>
          <p:spPr>
            <a:xfrm>
              <a:off x="3832123" y="3078264"/>
              <a:ext cx="128905" cy="89948"/>
            </a:xfrm>
            <a:prstGeom prst="rect">
              <a:avLst/>
            </a:prstGeom>
          </p:spPr>
        </p:pic>
        <p:pic>
          <p:nvPicPr>
            <p:cNvPr id="293" name="object 293" descr=""/>
            <p:cNvPicPr/>
            <p:nvPr/>
          </p:nvPicPr>
          <p:blipFill>
            <a:blip r:embed="rId59" cstate="print"/>
            <a:stretch>
              <a:fillRect/>
            </a:stretch>
          </p:blipFill>
          <p:spPr>
            <a:xfrm>
              <a:off x="3819118" y="2947708"/>
              <a:ext cx="124739" cy="102107"/>
            </a:xfrm>
            <a:prstGeom prst="rect">
              <a:avLst/>
            </a:prstGeom>
          </p:spPr>
        </p:pic>
        <p:sp>
          <p:nvSpPr>
            <p:cNvPr id="294" name="object 294" descr=""/>
            <p:cNvSpPr/>
            <p:nvPr/>
          </p:nvSpPr>
          <p:spPr>
            <a:xfrm>
              <a:off x="3847520" y="3006882"/>
              <a:ext cx="81915" cy="43815"/>
            </a:xfrm>
            <a:custGeom>
              <a:avLst/>
              <a:gdLst/>
              <a:ahLst/>
              <a:cxnLst/>
              <a:rect l="l" t="t" r="r" b="b"/>
              <a:pathLst>
                <a:path w="81914" h="43814">
                  <a:moveTo>
                    <a:pt x="61068" y="0"/>
                  </a:moveTo>
                  <a:lnTo>
                    <a:pt x="15640" y="5663"/>
                  </a:lnTo>
                  <a:lnTo>
                    <a:pt x="0" y="14122"/>
                  </a:lnTo>
                  <a:lnTo>
                    <a:pt x="3219" y="40018"/>
                  </a:lnTo>
                  <a:lnTo>
                    <a:pt x="3330" y="40729"/>
                  </a:lnTo>
                  <a:lnTo>
                    <a:pt x="3924" y="41783"/>
                  </a:lnTo>
                  <a:lnTo>
                    <a:pt x="5905" y="43332"/>
                  </a:lnTo>
                  <a:lnTo>
                    <a:pt x="7137" y="43663"/>
                  </a:lnTo>
                  <a:lnTo>
                    <a:pt x="21124" y="41923"/>
                  </a:lnTo>
                  <a:lnTo>
                    <a:pt x="7378" y="41923"/>
                  </a:lnTo>
                  <a:lnTo>
                    <a:pt x="6591" y="41707"/>
                  </a:lnTo>
                  <a:lnTo>
                    <a:pt x="5321" y="40729"/>
                  </a:lnTo>
                  <a:lnTo>
                    <a:pt x="4927" y="40018"/>
                  </a:lnTo>
                  <a:lnTo>
                    <a:pt x="1803" y="14910"/>
                  </a:lnTo>
                  <a:lnTo>
                    <a:pt x="3936" y="13411"/>
                  </a:lnTo>
                  <a:lnTo>
                    <a:pt x="14300" y="6426"/>
                  </a:lnTo>
                  <a:lnTo>
                    <a:pt x="62560" y="406"/>
                  </a:lnTo>
                  <a:lnTo>
                    <a:pt x="63360" y="406"/>
                  </a:lnTo>
                  <a:lnTo>
                    <a:pt x="61068" y="0"/>
                  </a:lnTo>
                  <a:close/>
                </a:path>
                <a:path w="81914" h="43814">
                  <a:moveTo>
                    <a:pt x="63360" y="406"/>
                  </a:moveTo>
                  <a:lnTo>
                    <a:pt x="62560" y="406"/>
                  </a:lnTo>
                  <a:lnTo>
                    <a:pt x="74320" y="4636"/>
                  </a:lnTo>
                  <a:lnTo>
                    <a:pt x="76758" y="5575"/>
                  </a:lnTo>
                  <a:lnTo>
                    <a:pt x="79794" y="29883"/>
                  </a:lnTo>
                  <a:lnTo>
                    <a:pt x="79984" y="31547"/>
                  </a:lnTo>
                  <a:lnTo>
                    <a:pt x="78803" y="33033"/>
                  </a:lnTo>
                  <a:lnTo>
                    <a:pt x="7378" y="41923"/>
                  </a:lnTo>
                  <a:lnTo>
                    <a:pt x="21124" y="41923"/>
                  </a:lnTo>
                  <a:lnTo>
                    <a:pt x="79933" y="34608"/>
                  </a:lnTo>
                  <a:lnTo>
                    <a:pt x="81787" y="32309"/>
                  </a:lnTo>
                  <a:lnTo>
                    <a:pt x="78320" y="4369"/>
                  </a:lnTo>
                  <a:lnTo>
                    <a:pt x="75275" y="3226"/>
                  </a:lnTo>
                  <a:lnTo>
                    <a:pt x="69234" y="1449"/>
                  </a:lnTo>
                  <a:lnTo>
                    <a:pt x="63360" y="406"/>
                  </a:lnTo>
                  <a:close/>
                </a:path>
              </a:pathLst>
            </a:custGeom>
            <a:solidFill>
              <a:srgbClr val="6D6E71">
                <a:alpha val="79998"/>
              </a:srgbClr>
            </a:solidFill>
          </p:spPr>
          <p:txBody>
            <a:bodyPr wrap="square" lIns="0" tIns="0" rIns="0" bIns="0" rtlCol="0"/>
            <a:lstStyle/>
            <a:p/>
          </p:txBody>
        </p:sp>
        <p:sp>
          <p:nvSpPr>
            <p:cNvPr id="295" name="object 295" descr=""/>
            <p:cNvSpPr/>
            <p:nvPr/>
          </p:nvSpPr>
          <p:spPr>
            <a:xfrm>
              <a:off x="3841894" y="3163379"/>
              <a:ext cx="131445" cy="21590"/>
            </a:xfrm>
            <a:custGeom>
              <a:avLst/>
              <a:gdLst/>
              <a:ahLst/>
              <a:cxnLst/>
              <a:rect l="l" t="t" r="r" b="b"/>
              <a:pathLst>
                <a:path w="131445" h="21589">
                  <a:moveTo>
                    <a:pt x="130022" y="0"/>
                  </a:moveTo>
                  <a:lnTo>
                    <a:pt x="77330" y="14986"/>
                  </a:lnTo>
                  <a:lnTo>
                    <a:pt x="30018" y="19575"/>
                  </a:lnTo>
                  <a:lnTo>
                    <a:pt x="13107" y="18808"/>
                  </a:lnTo>
                  <a:lnTo>
                    <a:pt x="3695" y="17089"/>
                  </a:lnTo>
                  <a:lnTo>
                    <a:pt x="723" y="16103"/>
                  </a:lnTo>
                  <a:lnTo>
                    <a:pt x="0" y="17640"/>
                  </a:lnTo>
                  <a:lnTo>
                    <a:pt x="3218" y="18746"/>
                  </a:lnTo>
                  <a:lnTo>
                    <a:pt x="12787" y="20526"/>
                  </a:lnTo>
                  <a:lnTo>
                    <a:pt x="29887" y="21301"/>
                  </a:lnTo>
                  <a:lnTo>
                    <a:pt x="55702" y="19392"/>
                  </a:lnTo>
                  <a:lnTo>
                    <a:pt x="103032" y="12189"/>
                  </a:lnTo>
                  <a:lnTo>
                    <a:pt x="131102" y="1308"/>
                  </a:lnTo>
                  <a:lnTo>
                    <a:pt x="130022" y="0"/>
                  </a:lnTo>
                  <a:close/>
                </a:path>
              </a:pathLst>
            </a:custGeom>
            <a:solidFill>
              <a:srgbClr val="ED1C24">
                <a:alpha val="79998"/>
              </a:srgbClr>
            </a:solidFill>
          </p:spPr>
          <p:txBody>
            <a:bodyPr wrap="square" lIns="0" tIns="0" rIns="0" bIns="0" rtlCol="0"/>
            <a:lstStyle/>
            <a:p/>
          </p:txBody>
        </p:sp>
        <p:pic>
          <p:nvPicPr>
            <p:cNvPr id="296" name="object 296" descr=""/>
            <p:cNvPicPr/>
            <p:nvPr/>
          </p:nvPicPr>
          <p:blipFill>
            <a:blip r:embed="rId60" cstate="print"/>
            <a:stretch>
              <a:fillRect/>
            </a:stretch>
          </p:blipFill>
          <p:spPr>
            <a:xfrm>
              <a:off x="3838790" y="3179953"/>
              <a:ext cx="33020" cy="10363"/>
            </a:xfrm>
            <a:prstGeom prst="rect">
              <a:avLst/>
            </a:prstGeom>
          </p:spPr>
        </p:pic>
        <p:pic>
          <p:nvPicPr>
            <p:cNvPr id="297" name="object 297" descr=""/>
            <p:cNvPicPr/>
            <p:nvPr/>
          </p:nvPicPr>
          <p:blipFill>
            <a:blip r:embed="rId61" cstate="print"/>
            <a:stretch>
              <a:fillRect/>
            </a:stretch>
          </p:blipFill>
          <p:spPr>
            <a:xfrm>
              <a:off x="3944988" y="3163747"/>
              <a:ext cx="31661" cy="16903"/>
            </a:xfrm>
            <a:prstGeom prst="rect">
              <a:avLst/>
            </a:prstGeom>
          </p:spPr>
        </p:pic>
        <p:sp>
          <p:nvSpPr>
            <p:cNvPr id="298" name="object 298" descr=""/>
            <p:cNvSpPr/>
            <p:nvPr/>
          </p:nvSpPr>
          <p:spPr>
            <a:xfrm>
              <a:off x="3952065" y="2966443"/>
              <a:ext cx="20320" cy="12700"/>
            </a:xfrm>
            <a:custGeom>
              <a:avLst/>
              <a:gdLst/>
              <a:ahLst/>
              <a:cxnLst/>
              <a:rect l="l" t="t" r="r" b="b"/>
              <a:pathLst>
                <a:path w="20320" h="12700">
                  <a:moveTo>
                    <a:pt x="18160" y="0"/>
                  </a:moveTo>
                  <a:lnTo>
                    <a:pt x="0" y="1841"/>
                  </a:lnTo>
                  <a:lnTo>
                    <a:pt x="787" y="8153"/>
                  </a:lnTo>
                  <a:lnTo>
                    <a:pt x="20154" y="12585"/>
                  </a:lnTo>
                  <a:lnTo>
                    <a:pt x="18160" y="0"/>
                  </a:lnTo>
                  <a:close/>
                </a:path>
              </a:pathLst>
            </a:custGeom>
            <a:solidFill>
              <a:srgbClr val="6D6E71">
                <a:alpha val="79998"/>
              </a:srgbClr>
            </a:solidFill>
          </p:spPr>
          <p:txBody>
            <a:bodyPr wrap="square" lIns="0" tIns="0" rIns="0" bIns="0" rtlCol="0"/>
            <a:lstStyle/>
            <a:p/>
          </p:txBody>
        </p:sp>
        <p:pic>
          <p:nvPicPr>
            <p:cNvPr id="299" name="object 299" descr=""/>
            <p:cNvPicPr/>
            <p:nvPr/>
          </p:nvPicPr>
          <p:blipFill>
            <a:blip r:embed="rId62" cstate="print"/>
            <a:stretch>
              <a:fillRect/>
            </a:stretch>
          </p:blipFill>
          <p:spPr>
            <a:xfrm>
              <a:off x="3815816" y="2982061"/>
              <a:ext cx="24637" cy="89750"/>
            </a:xfrm>
            <a:prstGeom prst="rect">
              <a:avLst/>
            </a:prstGeom>
          </p:spPr>
        </p:pic>
        <p:sp>
          <p:nvSpPr>
            <p:cNvPr id="300" name="object 300" descr=""/>
            <p:cNvSpPr/>
            <p:nvPr/>
          </p:nvSpPr>
          <p:spPr>
            <a:xfrm>
              <a:off x="3813107" y="2973688"/>
              <a:ext cx="29845" cy="100330"/>
            </a:xfrm>
            <a:custGeom>
              <a:avLst/>
              <a:gdLst/>
              <a:ahLst/>
              <a:cxnLst/>
              <a:rect l="l" t="t" r="r" b="b"/>
              <a:pathLst>
                <a:path w="29845" h="100330">
                  <a:moveTo>
                    <a:pt x="0" y="0"/>
                  </a:moveTo>
                  <a:lnTo>
                    <a:pt x="12458" y="100025"/>
                  </a:lnTo>
                  <a:lnTo>
                    <a:pt x="27675" y="98120"/>
                  </a:lnTo>
                  <a:lnTo>
                    <a:pt x="13931" y="98120"/>
                  </a:lnTo>
                  <a:lnTo>
                    <a:pt x="2743" y="8356"/>
                  </a:lnTo>
                  <a:lnTo>
                    <a:pt x="4698" y="8356"/>
                  </a:lnTo>
                  <a:lnTo>
                    <a:pt x="0" y="0"/>
                  </a:lnTo>
                  <a:close/>
                </a:path>
                <a:path w="29845" h="100330">
                  <a:moveTo>
                    <a:pt x="4698" y="8356"/>
                  </a:moveTo>
                  <a:lnTo>
                    <a:pt x="2743" y="8356"/>
                  </a:lnTo>
                  <a:lnTo>
                    <a:pt x="20332" y="39623"/>
                  </a:lnTo>
                  <a:lnTo>
                    <a:pt x="27406" y="96443"/>
                  </a:lnTo>
                  <a:lnTo>
                    <a:pt x="13931" y="98120"/>
                  </a:lnTo>
                  <a:lnTo>
                    <a:pt x="27675" y="98120"/>
                  </a:lnTo>
                  <a:lnTo>
                    <a:pt x="29298" y="97916"/>
                  </a:lnTo>
                  <a:lnTo>
                    <a:pt x="21894" y="38938"/>
                  </a:lnTo>
                  <a:lnTo>
                    <a:pt x="4698" y="8356"/>
                  </a:lnTo>
                  <a:close/>
                </a:path>
              </a:pathLst>
            </a:custGeom>
            <a:solidFill>
              <a:srgbClr val="58595B">
                <a:alpha val="79998"/>
              </a:srgbClr>
            </a:solidFill>
          </p:spPr>
          <p:txBody>
            <a:bodyPr wrap="square" lIns="0" tIns="0" rIns="0" bIns="0" rtlCol="0"/>
            <a:lstStyle/>
            <a:p/>
          </p:txBody>
        </p:sp>
        <p:pic>
          <p:nvPicPr>
            <p:cNvPr id="301" name="object 301" descr=""/>
            <p:cNvPicPr/>
            <p:nvPr/>
          </p:nvPicPr>
          <p:blipFill>
            <a:blip r:embed="rId62" cstate="print"/>
            <a:stretch>
              <a:fillRect/>
            </a:stretch>
          </p:blipFill>
          <p:spPr>
            <a:xfrm>
              <a:off x="3940086" y="2965399"/>
              <a:ext cx="20561" cy="91452"/>
            </a:xfrm>
            <a:prstGeom prst="rect">
              <a:avLst/>
            </a:prstGeom>
          </p:spPr>
        </p:pic>
        <p:sp>
          <p:nvSpPr>
            <p:cNvPr id="302" name="object 302" descr=""/>
            <p:cNvSpPr/>
            <p:nvPr/>
          </p:nvSpPr>
          <p:spPr>
            <a:xfrm>
              <a:off x="3938357" y="2956623"/>
              <a:ext cx="24130" cy="102235"/>
            </a:xfrm>
            <a:custGeom>
              <a:avLst/>
              <a:gdLst/>
              <a:ahLst/>
              <a:cxnLst/>
              <a:rect l="l" t="t" r="r" b="b"/>
              <a:pathLst>
                <a:path w="24129" h="102235">
                  <a:moveTo>
                    <a:pt x="11671" y="0"/>
                  </a:moveTo>
                  <a:lnTo>
                    <a:pt x="0" y="43116"/>
                  </a:lnTo>
                  <a:lnTo>
                    <a:pt x="7289" y="102120"/>
                  </a:lnTo>
                  <a:lnTo>
                    <a:pt x="22497" y="100228"/>
                  </a:lnTo>
                  <a:lnTo>
                    <a:pt x="8762" y="100228"/>
                  </a:lnTo>
                  <a:lnTo>
                    <a:pt x="1689" y="43421"/>
                  </a:lnTo>
                  <a:lnTo>
                    <a:pt x="11061" y="8775"/>
                  </a:lnTo>
                  <a:lnTo>
                    <a:pt x="12764" y="8775"/>
                  </a:lnTo>
                  <a:lnTo>
                    <a:pt x="11671" y="0"/>
                  </a:lnTo>
                  <a:close/>
                </a:path>
                <a:path w="24129" h="102235">
                  <a:moveTo>
                    <a:pt x="12764" y="8775"/>
                  </a:moveTo>
                  <a:lnTo>
                    <a:pt x="11061" y="8775"/>
                  </a:lnTo>
                  <a:lnTo>
                    <a:pt x="22237" y="98551"/>
                  </a:lnTo>
                  <a:lnTo>
                    <a:pt x="8762" y="100228"/>
                  </a:lnTo>
                  <a:lnTo>
                    <a:pt x="22497" y="100228"/>
                  </a:lnTo>
                  <a:lnTo>
                    <a:pt x="24129" y="100025"/>
                  </a:lnTo>
                  <a:lnTo>
                    <a:pt x="12764" y="8775"/>
                  </a:lnTo>
                  <a:close/>
                </a:path>
              </a:pathLst>
            </a:custGeom>
            <a:solidFill>
              <a:srgbClr val="58595B">
                <a:alpha val="79998"/>
              </a:srgbClr>
            </a:solidFill>
          </p:spPr>
          <p:txBody>
            <a:bodyPr wrap="square" lIns="0" tIns="0" rIns="0" bIns="0" rtlCol="0"/>
            <a:lstStyle/>
            <a:p/>
          </p:txBody>
        </p:sp>
        <p:sp>
          <p:nvSpPr>
            <p:cNvPr id="303" name="object 303" descr=""/>
            <p:cNvSpPr/>
            <p:nvPr/>
          </p:nvSpPr>
          <p:spPr>
            <a:xfrm>
              <a:off x="3809797" y="2997116"/>
              <a:ext cx="220979" cy="370840"/>
            </a:xfrm>
            <a:custGeom>
              <a:avLst/>
              <a:gdLst/>
              <a:ahLst/>
              <a:cxnLst/>
              <a:rect l="l" t="t" r="r" b="b"/>
              <a:pathLst>
                <a:path w="220979" h="370839">
                  <a:moveTo>
                    <a:pt x="182848" y="165875"/>
                  </a:moveTo>
                  <a:lnTo>
                    <a:pt x="29514" y="165875"/>
                  </a:lnTo>
                  <a:lnTo>
                    <a:pt x="51485" y="249898"/>
                  </a:lnTo>
                  <a:lnTo>
                    <a:pt x="49403" y="250914"/>
                  </a:lnTo>
                  <a:lnTo>
                    <a:pt x="48285" y="253289"/>
                  </a:lnTo>
                  <a:lnTo>
                    <a:pt x="60769" y="296241"/>
                  </a:lnTo>
                  <a:lnTo>
                    <a:pt x="62280" y="297485"/>
                  </a:lnTo>
                  <a:lnTo>
                    <a:pt x="64020" y="297803"/>
                  </a:lnTo>
                  <a:lnTo>
                    <a:pt x="71374" y="325921"/>
                  </a:lnTo>
                  <a:lnTo>
                    <a:pt x="81178" y="356680"/>
                  </a:lnTo>
                  <a:lnTo>
                    <a:pt x="91181" y="370256"/>
                  </a:lnTo>
                  <a:lnTo>
                    <a:pt x="107444" y="369640"/>
                  </a:lnTo>
                  <a:lnTo>
                    <a:pt x="136029" y="357823"/>
                  </a:lnTo>
                  <a:lnTo>
                    <a:pt x="182702" y="344259"/>
                  </a:lnTo>
                  <a:lnTo>
                    <a:pt x="190758" y="342206"/>
                  </a:lnTo>
                  <a:lnTo>
                    <a:pt x="207311" y="333655"/>
                  </a:lnTo>
                  <a:lnTo>
                    <a:pt x="220935" y="315016"/>
                  </a:lnTo>
                  <a:lnTo>
                    <a:pt x="220205" y="282702"/>
                  </a:lnTo>
                  <a:lnTo>
                    <a:pt x="211315" y="254902"/>
                  </a:lnTo>
                  <a:lnTo>
                    <a:pt x="212509" y="253708"/>
                  </a:lnTo>
                  <a:lnTo>
                    <a:pt x="213042" y="251918"/>
                  </a:lnTo>
                  <a:lnTo>
                    <a:pt x="200596" y="209119"/>
                  </a:lnTo>
                  <a:lnTo>
                    <a:pt x="198731" y="207887"/>
                  </a:lnTo>
                  <a:lnTo>
                    <a:pt x="196278" y="207887"/>
                  </a:lnTo>
                  <a:lnTo>
                    <a:pt x="182848" y="165875"/>
                  </a:lnTo>
                  <a:close/>
                </a:path>
                <a:path w="220979" h="370839">
                  <a:moveTo>
                    <a:pt x="198501" y="207734"/>
                  </a:moveTo>
                  <a:lnTo>
                    <a:pt x="196278" y="207887"/>
                  </a:lnTo>
                  <a:lnTo>
                    <a:pt x="198731" y="207887"/>
                  </a:lnTo>
                  <a:lnTo>
                    <a:pt x="198501" y="207734"/>
                  </a:lnTo>
                  <a:close/>
                </a:path>
                <a:path w="220979" h="370839">
                  <a:moveTo>
                    <a:pt x="172585" y="133770"/>
                  </a:moveTo>
                  <a:lnTo>
                    <a:pt x="18935" y="133770"/>
                  </a:lnTo>
                  <a:lnTo>
                    <a:pt x="21501" y="138977"/>
                  </a:lnTo>
                  <a:lnTo>
                    <a:pt x="23241" y="141936"/>
                  </a:lnTo>
                  <a:lnTo>
                    <a:pt x="27660" y="158814"/>
                  </a:lnTo>
                  <a:lnTo>
                    <a:pt x="22821" y="161049"/>
                  </a:lnTo>
                  <a:lnTo>
                    <a:pt x="14173" y="166396"/>
                  </a:lnTo>
                  <a:lnTo>
                    <a:pt x="16471" y="175413"/>
                  </a:lnTo>
                  <a:lnTo>
                    <a:pt x="29514" y="165875"/>
                  </a:lnTo>
                  <a:lnTo>
                    <a:pt x="182848" y="165875"/>
                  </a:lnTo>
                  <a:lnTo>
                    <a:pt x="172585" y="133770"/>
                  </a:lnTo>
                  <a:close/>
                </a:path>
                <a:path w="220979" h="370839">
                  <a:moveTo>
                    <a:pt x="91822" y="0"/>
                  </a:moveTo>
                  <a:lnTo>
                    <a:pt x="43891" y="12192"/>
                  </a:lnTo>
                  <a:lnTo>
                    <a:pt x="2178" y="47174"/>
                  </a:lnTo>
                  <a:lnTo>
                    <a:pt x="0" y="72073"/>
                  </a:lnTo>
                  <a:lnTo>
                    <a:pt x="647" y="77216"/>
                  </a:lnTo>
                  <a:lnTo>
                    <a:pt x="1524" y="82233"/>
                  </a:lnTo>
                  <a:lnTo>
                    <a:pt x="2565" y="87046"/>
                  </a:lnTo>
                  <a:lnTo>
                    <a:pt x="1397" y="88253"/>
                  </a:lnTo>
                  <a:lnTo>
                    <a:pt x="863" y="90018"/>
                  </a:lnTo>
                  <a:lnTo>
                    <a:pt x="13398" y="133135"/>
                  </a:lnTo>
                  <a:lnTo>
                    <a:pt x="16078" y="134608"/>
                  </a:lnTo>
                  <a:lnTo>
                    <a:pt x="18935" y="133770"/>
                  </a:lnTo>
                  <a:lnTo>
                    <a:pt x="172585" y="133770"/>
                  </a:lnTo>
                  <a:lnTo>
                    <a:pt x="169824" y="125134"/>
                  </a:lnTo>
                  <a:lnTo>
                    <a:pt x="185604" y="125134"/>
                  </a:lnTo>
                  <a:lnTo>
                    <a:pt x="183323" y="118161"/>
                  </a:lnTo>
                  <a:lnTo>
                    <a:pt x="167601" y="118161"/>
                  </a:lnTo>
                  <a:lnTo>
                    <a:pt x="162293" y="101550"/>
                  </a:lnTo>
                  <a:lnTo>
                    <a:pt x="162179" y="98108"/>
                  </a:lnTo>
                  <a:lnTo>
                    <a:pt x="161556" y="92355"/>
                  </a:lnTo>
                  <a:lnTo>
                    <a:pt x="164223" y="91580"/>
                  </a:lnTo>
                  <a:lnTo>
                    <a:pt x="165696" y="88900"/>
                  </a:lnTo>
                  <a:lnTo>
                    <a:pt x="153200" y="45860"/>
                  </a:lnTo>
                  <a:lnTo>
                    <a:pt x="151917" y="44692"/>
                  </a:lnTo>
                  <a:lnTo>
                    <a:pt x="150393" y="44247"/>
                  </a:lnTo>
                  <a:lnTo>
                    <a:pt x="148678" y="39574"/>
                  </a:lnTo>
                  <a:lnTo>
                    <a:pt x="146723" y="34837"/>
                  </a:lnTo>
                  <a:lnTo>
                    <a:pt x="144487" y="30112"/>
                  </a:lnTo>
                  <a:lnTo>
                    <a:pt x="129307" y="10251"/>
                  </a:lnTo>
                  <a:lnTo>
                    <a:pt x="110780" y="1307"/>
                  </a:lnTo>
                  <a:lnTo>
                    <a:pt x="91822" y="0"/>
                  </a:lnTo>
                  <a:close/>
                </a:path>
                <a:path w="220979" h="370839">
                  <a:moveTo>
                    <a:pt x="185604" y="125134"/>
                  </a:moveTo>
                  <a:lnTo>
                    <a:pt x="169824" y="125134"/>
                  </a:lnTo>
                  <a:lnTo>
                    <a:pt x="185953" y="126200"/>
                  </a:lnTo>
                  <a:lnTo>
                    <a:pt x="185604" y="125134"/>
                  </a:lnTo>
                  <a:close/>
                </a:path>
                <a:path w="220979" h="370839">
                  <a:moveTo>
                    <a:pt x="183057" y="117348"/>
                  </a:moveTo>
                  <a:lnTo>
                    <a:pt x="172885" y="117463"/>
                  </a:lnTo>
                  <a:lnTo>
                    <a:pt x="167601" y="118161"/>
                  </a:lnTo>
                  <a:lnTo>
                    <a:pt x="183323" y="118161"/>
                  </a:lnTo>
                  <a:lnTo>
                    <a:pt x="183057" y="117348"/>
                  </a:lnTo>
                  <a:close/>
                </a:path>
              </a:pathLst>
            </a:custGeom>
            <a:solidFill>
              <a:srgbClr val="FFFFFF"/>
            </a:solidFill>
          </p:spPr>
          <p:txBody>
            <a:bodyPr wrap="square" lIns="0" tIns="0" rIns="0" bIns="0" rtlCol="0"/>
            <a:lstStyle/>
            <a:p/>
          </p:txBody>
        </p:sp>
        <p:sp>
          <p:nvSpPr>
            <p:cNvPr id="304" name="object 304" descr=""/>
            <p:cNvSpPr/>
            <p:nvPr/>
          </p:nvSpPr>
          <p:spPr>
            <a:xfrm>
              <a:off x="3810419" y="3040608"/>
              <a:ext cx="212725" cy="255270"/>
            </a:xfrm>
            <a:custGeom>
              <a:avLst/>
              <a:gdLst/>
              <a:ahLst/>
              <a:cxnLst/>
              <a:rect l="l" t="t" r="r" b="b"/>
              <a:pathLst>
                <a:path w="212725" h="255270">
                  <a:moveTo>
                    <a:pt x="25400" y="85979"/>
                  </a:moveTo>
                  <a:lnTo>
                    <a:pt x="13373" y="44577"/>
                  </a:lnTo>
                  <a:lnTo>
                    <a:pt x="12636" y="42024"/>
                  </a:lnTo>
                  <a:lnTo>
                    <a:pt x="9969" y="40563"/>
                  </a:lnTo>
                  <a:lnTo>
                    <a:pt x="1473" y="43027"/>
                  </a:lnTo>
                  <a:lnTo>
                    <a:pt x="0" y="45694"/>
                  </a:lnTo>
                  <a:lnTo>
                    <a:pt x="12763" y="89649"/>
                  </a:lnTo>
                  <a:lnTo>
                    <a:pt x="15443" y="91122"/>
                  </a:lnTo>
                  <a:lnTo>
                    <a:pt x="23939" y="88658"/>
                  </a:lnTo>
                  <a:lnTo>
                    <a:pt x="25400" y="85979"/>
                  </a:lnTo>
                  <a:close/>
                </a:path>
                <a:path w="212725" h="255270">
                  <a:moveTo>
                    <a:pt x="72986" y="249809"/>
                  </a:moveTo>
                  <a:lnTo>
                    <a:pt x="60960" y="208419"/>
                  </a:lnTo>
                  <a:lnTo>
                    <a:pt x="60210" y="205867"/>
                  </a:lnTo>
                  <a:lnTo>
                    <a:pt x="57556" y="204393"/>
                  </a:lnTo>
                  <a:lnTo>
                    <a:pt x="49047" y="206870"/>
                  </a:lnTo>
                  <a:lnTo>
                    <a:pt x="47586" y="209537"/>
                  </a:lnTo>
                  <a:lnTo>
                    <a:pt x="60350" y="253492"/>
                  </a:lnTo>
                  <a:lnTo>
                    <a:pt x="63017" y="254965"/>
                  </a:lnTo>
                  <a:lnTo>
                    <a:pt x="71513" y="252488"/>
                  </a:lnTo>
                  <a:lnTo>
                    <a:pt x="72986" y="249809"/>
                  </a:lnTo>
                  <a:close/>
                </a:path>
                <a:path w="212725" h="255270">
                  <a:moveTo>
                    <a:pt x="165061" y="45427"/>
                  </a:moveTo>
                  <a:lnTo>
                    <a:pt x="153035" y="4025"/>
                  </a:lnTo>
                  <a:lnTo>
                    <a:pt x="152298" y="1473"/>
                  </a:lnTo>
                  <a:lnTo>
                    <a:pt x="149618" y="0"/>
                  </a:lnTo>
                  <a:lnTo>
                    <a:pt x="141122" y="2476"/>
                  </a:lnTo>
                  <a:lnTo>
                    <a:pt x="139661" y="5143"/>
                  </a:lnTo>
                  <a:lnTo>
                    <a:pt x="152425" y="49098"/>
                  </a:lnTo>
                  <a:lnTo>
                    <a:pt x="155092" y="50558"/>
                  </a:lnTo>
                  <a:lnTo>
                    <a:pt x="163588" y="48094"/>
                  </a:lnTo>
                  <a:lnTo>
                    <a:pt x="165061" y="45427"/>
                  </a:lnTo>
                  <a:close/>
                </a:path>
                <a:path w="212725" h="255270">
                  <a:moveTo>
                    <a:pt x="212648" y="209245"/>
                  </a:moveTo>
                  <a:lnTo>
                    <a:pt x="200621" y="167843"/>
                  </a:lnTo>
                  <a:lnTo>
                    <a:pt x="199885" y="165290"/>
                  </a:lnTo>
                  <a:lnTo>
                    <a:pt x="197218" y="163830"/>
                  </a:lnTo>
                  <a:lnTo>
                    <a:pt x="188722" y="166293"/>
                  </a:lnTo>
                  <a:lnTo>
                    <a:pt x="187248" y="168960"/>
                  </a:lnTo>
                  <a:lnTo>
                    <a:pt x="200012" y="212915"/>
                  </a:lnTo>
                  <a:lnTo>
                    <a:pt x="202692" y="214388"/>
                  </a:lnTo>
                  <a:lnTo>
                    <a:pt x="211188" y="211924"/>
                  </a:lnTo>
                  <a:lnTo>
                    <a:pt x="212648" y="209245"/>
                  </a:lnTo>
                  <a:close/>
                </a:path>
              </a:pathLst>
            </a:custGeom>
            <a:solidFill>
              <a:srgbClr val="231F20"/>
            </a:solidFill>
          </p:spPr>
          <p:txBody>
            <a:bodyPr wrap="square" lIns="0" tIns="0" rIns="0" bIns="0" rtlCol="0"/>
            <a:lstStyle/>
            <a:p/>
          </p:txBody>
        </p:sp>
        <p:pic>
          <p:nvPicPr>
            <p:cNvPr id="305" name="object 305" descr=""/>
            <p:cNvPicPr/>
            <p:nvPr/>
          </p:nvPicPr>
          <p:blipFill>
            <a:blip r:embed="rId63" cstate="print"/>
            <a:stretch>
              <a:fillRect/>
            </a:stretch>
          </p:blipFill>
          <p:spPr>
            <a:xfrm>
              <a:off x="3809796" y="2996907"/>
              <a:ext cx="223075" cy="362254"/>
            </a:xfrm>
            <a:prstGeom prst="rect">
              <a:avLst/>
            </a:prstGeom>
          </p:spPr>
        </p:pic>
        <p:sp>
          <p:nvSpPr>
            <p:cNvPr id="306" name="object 306" descr=""/>
            <p:cNvSpPr/>
            <p:nvPr/>
          </p:nvSpPr>
          <p:spPr>
            <a:xfrm>
              <a:off x="3814560" y="3017911"/>
              <a:ext cx="29845" cy="43180"/>
            </a:xfrm>
            <a:custGeom>
              <a:avLst/>
              <a:gdLst/>
              <a:ahLst/>
              <a:cxnLst/>
              <a:rect l="l" t="t" r="r" b="b"/>
              <a:pathLst>
                <a:path w="29845" h="43180">
                  <a:moveTo>
                    <a:pt x="21001" y="0"/>
                  </a:moveTo>
                  <a:lnTo>
                    <a:pt x="0" y="21361"/>
                  </a:lnTo>
                  <a:lnTo>
                    <a:pt x="6244" y="42913"/>
                  </a:lnTo>
                  <a:lnTo>
                    <a:pt x="10479" y="40297"/>
                  </a:lnTo>
                  <a:lnTo>
                    <a:pt x="7247" y="40297"/>
                  </a:lnTo>
                  <a:lnTo>
                    <a:pt x="1760" y="21361"/>
                  </a:lnTo>
                  <a:lnTo>
                    <a:pt x="5165" y="16039"/>
                  </a:lnTo>
                  <a:lnTo>
                    <a:pt x="9350" y="11129"/>
                  </a:lnTo>
                  <a:lnTo>
                    <a:pt x="14299" y="6647"/>
                  </a:lnTo>
                  <a:lnTo>
                    <a:pt x="19998" y="2603"/>
                  </a:lnTo>
                  <a:lnTo>
                    <a:pt x="21758" y="2603"/>
                  </a:lnTo>
                  <a:lnTo>
                    <a:pt x="21001" y="0"/>
                  </a:lnTo>
                  <a:close/>
                </a:path>
                <a:path w="29845" h="43180">
                  <a:moveTo>
                    <a:pt x="21758" y="2603"/>
                  </a:moveTo>
                  <a:lnTo>
                    <a:pt x="19998" y="2603"/>
                  </a:lnTo>
                  <a:lnTo>
                    <a:pt x="27338" y="27876"/>
                  </a:lnTo>
                  <a:lnTo>
                    <a:pt x="7247" y="40297"/>
                  </a:lnTo>
                  <a:lnTo>
                    <a:pt x="10479" y="40297"/>
                  </a:lnTo>
                  <a:lnTo>
                    <a:pt x="29332" y="28651"/>
                  </a:lnTo>
                  <a:lnTo>
                    <a:pt x="21758" y="2603"/>
                  </a:lnTo>
                  <a:close/>
                </a:path>
              </a:pathLst>
            </a:custGeom>
            <a:solidFill>
              <a:srgbClr val="58595B"/>
            </a:solidFill>
          </p:spPr>
          <p:txBody>
            <a:bodyPr wrap="square" lIns="0" tIns="0" rIns="0" bIns="0" rtlCol="0"/>
            <a:lstStyle/>
            <a:p/>
          </p:txBody>
        </p:sp>
        <p:pic>
          <p:nvPicPr>
            <p:cNvPr id="307" name="object 307" descr=""/>
            <p:cNvPicPr/>
            <p:nvPr/>
          </p:nvPicPr>
          <p:blipFill>
            <a:blip r:embed="rId64" cstate="print"/>
            <a:stretch>
              <a:fillRect/>
            </a:stretch>
          </p:blipFill>
          <p:spPr>
            <a:xfrm>
              <a:off x="3906176" y="2998533"/>
              <a:ext cx="33210" cy="26974"/>
            </a:xfrm>
            <a:prstGeom prst="rect">
              <a:avLst/>
            </a:prstGeom>
          </p:spPr>
        </p:pic>
        <p:sp>
          <p:nvSpPr>
            <p:cNvPr id="308" name="object 308" descr=""/>
            <p:cNvSpPr/>
            <p:nvPr/>
          </p:nvSpPr>
          <p:spPr>
            <a:xfrm>
              <a:off x="3905046" y="2997694"/>
              <a:ext cx="35560" cy="29209"/>
            </a:xfrm>
            <a:custGeom>
              <a:avLst/>
              <a:gdLst/>
              <a:ahLst/>
              <a:cxnLst/>
              <a:rect l="l" t="t" r="r" b="b"/>
              <a:pathLst>
                <a:path w="35560" h="29210">
                  <a:moveTo>
                    <a:pt x="1117" y="0"/>
                  </a:moveTo>
                  <a:lnTo>
                    <a:pt x="0" y="25"/>
                  </a:lnTo>
                  <a:lnTo>
                    <a:pt x="8331" y="28676"/>
                  </a:lnTo>
                  <a:lnTo>
                    <a:pt x="35458" y="28371"/>
                  </a:lnTo>
                  <a:lnTo>
                    <a:pt x="35053" y="26974"/>
                  </a:lnTo>
                  <a:lnTo>
                    <a:pt x="9601" y="26974"/>
                  </a:lnTo>
                  <a:lnTo>
                    <a:pt x="2260" y="1689"/>
                  </a:lnTo>
                  <a:lnTo>
                    <a:pt x="16633" y="1689"/>
                  </a:lnTo>
                  <a:lnTo>
                    <a:pt x="15913" y="1468"/>
                  </a:lnTo>
                  <a:lnTo>
                    <a:pt x="8735" y="291"/>
                  </a:lnTo>
                  <a:lnTo>
                    <a:pt x="1117" y="0"/>
                  </a:lnTo>
                  <a:close/>
                </a:path>
                <a:path w="35560" h="29210">
                  <a:moveTo>
                    <a:pt x="16633" y="1689"/>
                  </a:moveTo>
                  <a:lnTo>
                    <a:pt x="2260" y="1689"/>
                  </a:lnTo>
                  <a:lnTo>
                    <a:pt x="9234" y="2055"/>
                  </a:lnTo>
                  <a:lnTo>
                    <a:pt x="15814" y="3190"/>
                  </a:lnTo>
                  <a:lnTo>
                    <a:pt x="21980" y="5093"/>
                  </a:lnTo>
                  <a:lnTo>
                    <a:pt x="27711" y="7759"/>
                  </a:lnTo>
                  <a:lnTo>
                    <a:pt x="33210" y="26695"/>
                  </a:lnTo>
                  <a:lnTo>
                    <a:pt x="9601" y="26974"/>
                  </a:lnTo>
                  <a:lnTo>
                    <a:pt x="35053" y="26974"/>
                  </a:lnTo>
                  <a:lnTo>
                    <a:pt x="29146" y="6616"/>
                  </a:lnTo>
                  <a:lnTo>
                    <a:pt x="28841" y="6451"/>
                  </a:lnTo>
                  <a:lnTo>
                    <a:pt x="22623" y="3523"/>
                  </a:lnTo>
                  <a:lnTo>
                    <a:pt x="16633" y="1689"/>
                  </a:lnTo>
                  <a:close/>
                </a:path>
              </a:pathLst>
            </a:custGeom>
            <a:solidFill>
              <a:srgbClr val="58595B"/>
            </a:solidFill>
          </p:spPr>
          <p:txBody>
            <a:bodyPr wrap="square" lIns="0" tIns="0" rIns="0" bIns="0" rtlCol="0"/>
            <a:lstStyle/>
            <a:p/>
          </p:txBody>
        </p:sp>
        <p:sp>
          <p:nvSpPr>
            <p:cNvPr id="309" name="object 309" descr=""/>
            <p:cNvSpPr/>
            <p:nvPr/>
          </p:nvSpPr>
          <p:spPr>
            <a:xfrm>
              <a:off x="3809796" y="2997123"/>
              <a:ext cx="228600" cy="362585"/>
            </a:xfrm>
            <a:custGeom>
              <a:avLst/>
              <a:gdLst/>
              <a:ahLst/>
              <a:cxnLst/>
              <a:rect l="l" t="t" r="r" b="b"/>
              <a:pathLst>
                <a:path w="228600" h="362585">
                  <a:moveTo>
                    <a:pt x="106464" y="360832"/>
                  </a:moveTo>
                  <a:lnTo>
                    <a:pt x="94576" y="356158"/>
                  </a:lnTo>
                  <a:lnTo>
                    <a:pt x="98247" y="361137"/>
                  </a:lnTo>
                  <a:lnTo>
                    <a:pt x="106464" y="360832"/>
                  </a:lnTo>
                  <a:close/>
                </a:path>
                <a:path w="228600" h="362585">
                  <a:moveTo>
                    <a:pt x="228396" y="313918"/>
                  </a:moveTo>
                  <a:lnTo>
                    <a:pt x="220192" y="282689"/>
                  </a:lnTo>
                  <a:lnTo>
                    <a:pt x="201942" y="225590"/>
                  </a:lnTo>
                  <a:lnTo>
                    <a:pt x="162280" y="101536"/>
                  </a:lnTo>
                  <a:lnTo>
                    <a:pt x="161391" y="80060"/>
                  </a:lnTo>
                  <a:lnTo>
                    <a:pt x="159232" y="65455"/>
                  </a:lnTo>
                  <a:lnTo>
                    <a:pt x="154165" y="51041"/>
                  </a:lnTo>
                  <a:lnTo>
                    <a:pt x="144487" y="30111"/>
                  </a:lnTo>
                  <a:lnTo>
                    <a:pt x="130175" y="11391"/>
                  </a:lnTo>
                  <a:lnTo>
                    <a:pt x="129311" y="10248"/>
                  </a:lnTo>
                  <a:lnTo>
                    <a:pt x="110782" y="1308"/>
                  </a:lnTo>
                  <a:lnTo>
                    <a:pt x="91821" y="0"/>
                  </a:lnTo>
                  <a:lnTo>
                    <a:pt x="75336" y="3048"/>
                  </a:lnTo>
                  <a:lnTo>
                    <a:pt x="28333" y="18427"/>
                  </a:lnTo>
                  <a:lnTo>
                    <a:pt x="2184" y="47167"/>
                  </a:lnTo>
                  <a:lnTo>
                    <a:pt x="0" y="72072"/>
                  </a:lnTo>
                  <a:lnTo>
                    <a:pt x="5651" y="99339"/>
                  </a:lnTo>
                  <a:lnTo>
                    <a:pt x="13411" y="121513"/>
                  </a:lnTo>
                  <a:lnTo>
                    <a:pt x="20281" y="136448"/>
                  </a:lnTo>
                  <a:lnTo>
                    <a:pt x="23241" y="141922"/>
                  </a:lnTo>
                  <a:lnTo>
                    <a:pt x="27597" y="158623"/>
                  </a:lnTo>
                  <a:lnTo>
                    <a:pt x="20713" y="160947"/>
                  </a:lnTo>
                  <a:lnTo>
                    <a:pt x="15887" y="163931"/>
                  </a:lnTo>
                  <a:lnTo>
                    <a:pt x="14922" y="168198"/>
                  </a:lnTo>
                  <a:lnTo>
                    <a:pt x="16471" y="175412"/>
                  </a:lnTo>
                  <a:lnTo>
                    <a:pt x="29502" y="165887"/>
                  </a:lnTo>
                  <a:lnTo>
                    <a:pt x="71374" y="325920"/>
                  </a:lnTo>
                  <a:lnTo>
                    <a:pt x="88074" y="353606"/>
                  </a:lnTo>
                  <a:lnTo>
                    <a:pt x="94576" y="356158"/>
                  </a:lnTo>
                  <a:lnTo>
                    <a:pt x="88239" y="347560"/>
                  </a:lnTo>
                  <a:lnTo>
                    <a:pt x="78447" y="316788"/>
                  </a:lnTo>
                  <a:lnTo>
                    <a:pt x="64935" y="262382"/>
                  </a:lnTo>
                  <a:lnTo>
                    <a:pt x="78308" y="258495"/>
                  </a:lnTo>
                  <a:lnTo>
                    <a:pt x="55892" y="181343"/>
                  </a:lnTo>
                  <a:lnTo>
                    <a:pt x="58775" y="175272"/>
                  </a:lnTo>
                  <a:lnTo>
                    <a:pt x="27889" y="136372"/>
                  </a:lnTo>
                  <a:lnTo>
                    <a:pt x="4775" y="60896"/>
                  </a:lnTo>
                  <a:lnTo>
                    <a:pt x="35242" y="28067"/>
                  </a:lnTo>
                  <a:lnTo>
                    <a:pt x="78663" y="14465"/>
                  </a:lnTo>
                  <a:lnTo>
                    <a:pt x="105524" y="11391"/>
                  </a:lnTo>
                  <a:lnTo>
                    <a:pt x="120421" y="14681"/>
                  </a:lnTo>
                  <a:lnTo>
                    <a:pt x="134467" y="23228"/>
                  </a:lnTo>
                  <a:lnTo>
                    <a:pt x="155384" y="99339"/>
                  </a:lnTo>
                  <a:lnTo>
                    <a:pt x="150139" y="148742"/>
                  </a:lnTo>
                  <a:lnTo>
                    <a:pt x="155816" y="152311"/>
                  </a:lnTo>
                  <a:lnTo>
                    <a:pt x="178231" y="229476"/>
                  </a:lnTo>
                  <a:lnTo>
                    <a:pt x="191604" y="225590"/>
                  </a:lnTo>
                  <a:lnTo>
                    <a:pt x="209334" y="278777"/>
                  </a:lnTo>
                  <a:lnTo>
                    <a:pt x="210070" y="311099"/>
                  </a:lnTo>
                  <a:lnTo>
                    <a:pt x="196443" y="329742"/>
                  </a:lnTo>
                  <a:lnTo>
                    <a:pt x="179895" y="338302"/>
                  </a:lnTo>
                  <a:lnTo>
                    <a:pt x="171831" y="340347"/>
                  </a:lnTo>
                  <a:lnTo>
                    <a:pt x="143103" y="348691"/>
                  </a:lnTo>
                  <a:lnTo>
                    <a:pt x="114515" y="360527"/>
                  </a:lnTo>
                  <a:lnTo>
                    <a:pt x="106464" y="360832"/>
                  </a:lnTo>
                  <a:lnTo>
                    <a:pt x="109562" y="362038"/>
                  </a:lnTo>
                  <a:lnTo>
                    <a:pt x="128130" y="360400"/>
                  </a:lnTo>
                  <a:lnTo>
                    <a:pt x="136029" y="357809"/>
                  </a:lnTo>
                  <a:lnTo>
                    <a:pt x="182689" y="344258"/>
                  </a:lnTo>
                  <a:lnTo>
                    <a:pt x="213169" y="338924"/>
                  </a:lnTo>
                  <a:lnTo>
                    <a:pt x="227228" y="330733"/>
                  </a:lnTo>
                  <a:lnTo>
                    <a:pt x="228396" y="313918"/>
                  </a:lnTo>
                  <a:close/>
                </a:path>
              </a:pathLst>
            </a:custGeom>
            <a:solidFill>
              <a:srgbClr val="6D6E71"/>
            </a:solidFill>
          </p:spPr>
          <p:txBody>
            <a:bodyPr wrap="square" lIns="0" tIns="0" rIns="0" bIns="0" rtlCol="0"/>
            <a:lstStyle/>
            <a:p/>
          </p:txBody>
        </p:sp>
        <p:pic>
          <p:nvPicPr>
            <p:cNvPr id="310" name="object 310" descr=""/>
            <p:cNvPicPr/>
            <p:nvPr/>
          </p:nvPicPr>
          <p:blipFill>
            <a:blip r:embed="rId65" cstate="print"/>
            <a:stretch>
              <a:fillRect/>
            </a:stretch>
          </p:blipFill>
          <p:spPr>
            <a:xfrm>
              <a:off x="3875620" y="3223107"/>
              <a:ext cx="133845" cy="103668"/>
            </a:xfrm>
            <a:prstGeom prst="rect">
              <a:avLst/>
            </a:prstGeom>
          </p:spPr>
        </p:pic>
        <p:pic>
          <p:nvPicPr>
            <p:cNvPr id="311" name="object 311" descr=""/>
            <p:cNvPicPr/>
            <p:nvPr/>
          </p:nvPicPr>
          <p:blipFill>
            <a:blip r:embed="rId66" cstate="print"/>
            <a:stretch>
              <a:fillRect/>
            </a:stretch>
          </p:blipFill>
          <p:spPr>
            <a:xfrm>
              <a:off x="3843502" y="3101759"/>
              <a:ext cx="120700" cy="110185"/>
            </a:xfrm>
            <a:prstGeom prst="rect">
              <a:avLst/>
            </a:prstGeom>
          </p:spPr>
        </p:pic>
        <p:sp>
          <p:nvSpPr>
            <p:cNvPr id="312" name="object 312" descr=""/>
            <p:cNvSpPr/>
            <p:nvPr/>
          </p:nvSpPr>
          <p:spPr>
            <a:xfrm>
              <a:off x="3879238" y="3160875"/>
              <a:ext cx="83820" cy="52069"/>
            </a:xfrm>
            <a:custGeom>
              <a:avLst/>
              <a:gdLst/>
              <a:ahLst/>
              <a:cxnLst/>
              <a:rect l="l" t="t" r="r" b="b"/>
              <a:pathLst>
                <a:path w="83820" h="52069">
                  <a:moveTo>
                    <a:pt x="58078" y="0"/>
                  </a:moveTo>
                  <a:lnTo>
                    <a:pt x="14112" y="12770"/>
                  </a:lnTo>
                  <a:lnTo>
                    <a:pt x="0" y="23607"/>
                  </a:lnTo>
                  <a:lnTo>
                    <a:pt x="7099" y="48093"/>
                  </a:lnTo>
                  <a:lnTo>
                    <a:pt x="7835" y="50582"/>
                  </a:lnTo>
                  <a:lnTo>
                    <a:pt x="10439" y="52017"/>
                  </a:lnTo>
                  <a:lnTo>
                    <a:pt x="16952" y="50125"/>
                  </a:lnTo>
                  <a:lnTo>
                    <a:pt x="10858" y="50125"/>
                  </a:lnTo>
                  <a:lnTo>
                    <a:pt x="9194" y="49210"/>
                  </a:lnTo>
                  <a:lnTo>
                    <a:pt x="1905" y="24090"/>
                  </a:lnTo>
                  <a:lnTo>
                    <a:pt x="3771" y="22261"/>
                  </a:lnTo>
                  <a:lnTo>
                    <a:pt x="12903" y="13739"/>
                  </a:lnTo>
                  <a:lnTo>
                    <a:pt x="59613" y="176"/>
                  </a:lnTo>
                  <a:lnTo>
                    <a:pt x="66641" y="176"/>
                  </a:lnTo>
                  <a:lnTo>
                    <a:pt x="66367" y="141"/>
                  </a:lnTo>
                  <a:lnTo>
                    <a:pt x="58078" y="0"/>
                  </a:lnTo>
                  <a:close/>
                </a:path>
                <a:path w="83820" h="52069">
                  <a:moveTo>
                    <a:pt x="66641" y="176"/>
                  </a:moveTo>
                  <a:lnTo>
                    <a:pt x="59613" y="176"/>
                  </a:lnTo>
                  <a:lnTo>
                    <a:pt x="71894" y="2487"/>
                  </a:lnTo>
                  <a:lnTo>
                    <a:pt x="74447" y="3021"/>
                  </a:lnTo>
                  <a:lnTo>
                    <a:pt x="81737" y="28128"/>
                  </a:lnTo>
                  <a:lnTo>
                    <a:pt x="80784" y="29818"/>
                  </a:lnTo>
                  <a:lnTo>
                    <a:pt x="10858" y="50125"/>
                  </a:lnTo>
                  <a:lnTo>
                    <a:pt x="16952" y="50125"/>
                  </a:lnTo>
                  <a:lnTo>
                    <a:pt x="82130" y="31189"/>
                  </a:lnTo>
                  <a:lnTo>
                    <a:pt x="83616" y="28535"/>
                  </a:lnTo>
                  <a:lnTo>
                    <a:pt x="82097" y="23252"/>
                  </a:lnTo>
                  <a:lnTo>
                    <a:pt x="75793" y="1585"/>
                  </a:lnTo>
                  <a:lnTo>
                    <a:pt x="75323" y="1471"/>
                  </a:lnTo>
                  <a:lnTo>
                    <a:pt x="72612" y="935"/>
                  </a:lnTo>
                  <a:lnTo>
                    <a:pt x="66641" y="176"/>
                  </a:lnTo>
                  <a:close/>
                </a:path>
              </a:pathLst>
            </a:custGeom>
            <a:solidFill>
              <a:srgbClr val="6D6E71"/>
            </a:solidFill>
          </p:spPr>
          <p:txBody>
            <a:bodyPr wrap="square" lIns="0" tIns="0" rIns="0" bIns="0" rtlCol="0"/>
            <a:lstStyle/>
            <a:p/>
          </p:txBody>
        </p:sp>
        <p:sp>
          <p:nvSpPr>
            <p:cNvPr id="313" name="object 313" descr=""/>
            <p:cNvSpPr/>
            <p:nvPr/>
          </p:nvSpPr>
          <p:spPr>
            <a:xfrm>
              <a:off x="3898979" y="3305389"/>
              <a:ext cx="127000" cy="39370"/>
            </a:xfrm>
            <a:custGeom>
              <a:avLst/>
              <a:gdLst/>
              <a:ahLst/>
              <a:cxnLst/>
              <a:rect l="l" t="t" r="r" b="b"/>
              <a:pathLst>
                <a:path w="127000" h="39370">
                  <a:moveTo>
                    <a:pt x="125603" y="0"/>
                  </a:moveTo>
                  <a:lnTo>
                    <a:pt x="75933" y="23139"/>
                  </a:lnTo>
                  <a:lnTo>
                    <a:pt x="29948" y="35141"/>
                  </a:lnTo>
                  <a:lnTo>
                    <a:pt x="13125" y="37053"/>
                  </a:lnTo>
                  <a:lnTo>
                    <a:pt x="3560" y="36844"/>
                  </a:lnTo>
                  <a:lnTo>
                    <a:pt x="469" y="36347"/>
                  </a:lnTo>
                  <a:lnTo>
                    <a:pt x="0" y="37973"/>
                  </a:lnTo>
                  <a:lnTo>
                    <a:pt x="3356" y="38558"/>
                  </a:lnTo>
                  <a:lnTo>
                    <a:pt x="13082" y="38803"/>
                  </a:lnTo>
                  <a:lnTo>
                    <a:pt x="30087" y="36863"/>
                  </a:lnTo>
                  <a:lnTo>
                    <a:pt x="76415" y="24765"/>
                  </a:lnTo>
                  <a:lnTo>
                    <a:pt x="116274" y="8832"/>
                  </a:lnTo>
                  <a:lnTo>
                    <a:pt x="126873" y="1130"/>
                  </a:lnTo>
                  <a:lnTo>
                    <a:pt x="125603" y="0"/>
                  </a:lnTo>
                  <a:close/>
                </a:path>
              </a:pathLst>
            </a:custGeom>
            <a:solidFill>
              <a:srgbClr val="ED1C24"/>
            </a:solidFill>
          </p:spPr>
          <p:txBody>
            <a:bodyPr wrap="square" lIns="0" tIns="0" rIns="0" bIns="0" rtlCol="0"/>
            <a:lstStyle/>
            <a:p/>
          </p:txBody>
        </p:sp>
        <p:pic>
          <p:nvPicPr>
            <p:cNvPr id="314" name="object 314" descr=""/>
            <p:cNvPicPr/>
            <p:nvPr/>
          </p:nvPicPr>
          <p:blipFill>
            <a:blip r:embed="rId67" cstate="print"/>
            <a:stretch>
              <a:fillRect/>
            </a:stretch>
          </p:blipFill>
          <p:spPr>
            <a:xfrm>
              <a:off x="3896321" y="3341598"/>
              <a:ext cx="33147" cy="8083"/>
            </a:xfrm>
            <a:prstGeom prst="rect">
              <a:avLst/>
            </a:prstGeom>
          </p:spPr>
        </p:pic>
        <p:pic>
          <p:nvPicPr>
            <p:cNvPr id="315" name="object 315" descr=""/>
            <p:cNvPicPr/>
            <p:nvPr/>
          </p:nvPicPr>
          <p:blipFill>
            <a:blip r:embed="rId68" cstate="print"/>
            <a:stretch>
              <a:fillRect/>
            </a:stretch>
          </p:blipFill>
          <p:spPr>
            <a:xfrm>
              <a:off x="3999991" y="3305556"/>
              <a:ext cx="29476" cy="20700"/>
            </a:xfrm>
            <a:prstGeom prst="rect">
              <a:avLst/>
            </a:prstGeom>
          </p:spPr>
        </p:pic>
        <p:sp>
          <p:nvSpPr>
            <p:cNvPr id="316" name="object 316" descr=""/>
            <p:cNvSpPr/>
            <p:nvPr/>
          </p:nvSpPr>
          <p:spPr>
            <a:xfrm>
              <a:off x="3974142" y="3113303"/>
              <a:ext cx="22225" cy="10160"/>
            </a:xfrm>
            <a:custGeom>
              <a:avLst/>
              <a:gdLst/>
              <a:ahLst/>
              <a:cxnLst/>
              <a:rect l="l" t="t" r="r" b="b"/>
              <a:pathLst>
                <a:path w="22225" h="10160">
                  <a:moveTo>
                    <a:pt x="15930" y="0"/>
                  </a:moveTo>
                  <a:lnTo>
                    <a:pt x="10260" y="66"/>
                  </a:lnTo>
                  <a:lnTo>
                    <a:pt x="0" y="2586"/>
                  </a:lnTo>
                  <a:lnTo>
                    <a:pt x="1778" y="8694"/>
                  </a:lnTo>
                  <a:lnTo>
                    <a:pt x="21602" y="10015"/>
                  </a:lnTo>
                  <a:lnTo>
                    <a:pt x="19036" y="3084"/>
                  </a:lnTo>
                  <a:lnTo>
                    <a:pt x="15930" y="0"/>
                  </a:lnTo>
                  <a:close/>
                </a:path>
              </a:pathLst>
            </a:custGeom>
            <a:solidFill>
              <a:srgbClr val="6D6E71"/>
            </a:solidFill>
          </p:spPr>
          <p:txBody>
            <a:bodyPr wrap="square" lIns="0" tIns="0" rIns="0" bIns="0" rtlCol="0"/>
            <a:lstStyle/>
            <a:p/>
          </p:txBody>
        </p:sp>
        <p:pic>
          <p:nvPicPr>
            <p:cNvPr id="317" name="object 317" descr=""/>
            <p:cNvPicPr/>
            <p:nvPr/>
          </p:nvPicPr>
          <p:blipFill>
            <a:blip r:embed="rId69" cstate="print"/>
            <a:stretch>
              <a:fillRect/>
            </a:stretch>
          </p:blipFill>
          <p:spPr>
            <a:xfrm>
              <a:off x="3841775" y="3151022"/>
              <a:ext cx="38265" cy="86855"/>
            </a:xfrm>
            <a:prstGeom prst="rect">
              <a:avLst/>
            </a:prstGeom>
          </p:spPr>
        </p:pic>
        <p:sp>
          <p:nvSpPr>
            <p:cNvPr id="318" name="object 318" descr=""/>
            <p:cNvSpPr/>
            <p:nvPr/>
          </p:nvSpPr>
          <p:spPr>
            <a:xfrm>
              <a:off x="3837769" y="3143191"/>
              <a:ext cx="44450" cy="97155"/>
            </a:xfrm>
            <a:custGeom>
              <a:avLst/>
              <a:gdLst/>
              <a:ahLst/>
              <a:cxnLst/>
              <a:rect l="l" t="t" r="r" b="b"/>
              <a:pathLst>
                <a:path w="44450" h="97155">
                  <a:moveTo>
                    <a:pt x="0" y="0"/>
                  </a:moveTo>
                  <a:lnTo>
                    <a:pt x="28130" y="96786"/>
                  </a:lnTo>
                  <a:lnTo>
                    <a:pt x="35401" y="94678"/>
                  </a:lnTo>
                  <a:lnTo>
                    <a:pt x="29286" y="94678"/>
                  </a:lnTo>
                  <a:lnTo>
                    <a:pt x="4051" y="7823"/>
                  </a:lnTo>
                  <a:lnTo>
                    <a:pt x="6213" y="7823"/>
                  </a:lnTo>
                  <a:lnTo>
                    <a:pt x="0" y="0"/>
                  </a:lnTo>
                  <a:close/>
                </a:path>
                <a:path w="44450" h="97155">
                  <a:moveTo>
                    <a:pt x="6213" y="7823"/>
                  </a:moveTo>
                  <a:lnTo>
                    <a:pt x="4051" y="7823"/>
                  </a:lnTo>
                  <a:lnTo>
                    <a:pt x="26352" y="35915"/>
                  </a:lnTo>
                  <a:lnTo>
                    <a:pt x="42316" y="90893"/>
                  </a:lnTo>
                  <a:lnTo>
                    <a:pt x="29286" y="94678"/>
                  </a:lnTo>
                  <a:lnTo>
                    <a:pt x="35401" y="94678"/>
                  </a:lnTo>
                  <a:lnTo>
                    <a:pt x="44424" y="92062"/>
                  </a:lnTo>
                  <a:lnTo>
                    <a:pt x="27787" y="34988"/>
                  </a:lnTo>
                  <a:lnTo>
                    <a:pt x="6213" y="7823"/>
                  </a:lnTo>
                  <a:close/>
                </a:path>
              </a:pathLst>
            </a:custGeom>
            <a:solidFill>
              <a:srgbClr val="58595B"/>
            </a:solidFill>
          </p:spPr>
          <p:txBody>
            <a:bodyPr wrap="square" lIns="0" tIns="0" rIns="0" bIns="0" rtlCol="0"/>
            <a:lstStyle/>
            <a:p/>
          </p:txBody>
        </p:sp>
        <p:pic>
          <p:nvPicPr>
            <p:cNvPr id="319" name="object 319" descr=""/>
            <p:cNvPicPr/>
            <p:nvPr/>
          </p:nvPicPr>
          <p:blipFill>
            <a:blip r:embed="rId70" cstate="print"/>
            <a:stretch>
              <a:fillRect/>
            </a:stretch>
          </p:blipFill>
          <p:spPr>
            <a:xfrm>
              <a:off x="3967327" y="3113455"/>
              <a:ext cx="29019" cy="90665"/>
            </a:xfrm>
            <a:prstGeom prst="rect">
              <a:avLst/>
            </a:prstGeom>
          </p:spPr>
        </p:pic>
        <p:sp>
          <p:nvSpPr>
            <p:cNvPr id="320" name="object 320" descr=""/>
            <p:cNvSpPr/>
            <p:nvPr/>
          </p:nvSpPr>
          <p:spPr>
            <a:xfrm>
              <a:off x="3965578" y="3104699"/>
              <a:ext cx="33020" cy="101600"/>
            </a:xfrm>
            <a:custGeom>
              <a:avLst/>
              <a:gdLst/>
              <a:ahLst/>
              <a:cxnLst/>
              <a:rect l="l" t="t" r="r" b="b"/>
              <a:pathLst>
                <a:path w="33020" h="101600">
                  <a:moveTo>
                    <a:pt x="4708" y="0"/>
                  </a:moveTo>
                  <a:lnTo>
                    <a:pt x="0" y="44437"/>
                  </a:lnTo>
                  <a:lnTo>
                    <a:pt x="16531" y="101536"/>
                  </a:lnTo>
                  <a:lnTo>
                    <a:pt x="23783" y="99428"/>
                  </a:lnTo>
                  <a:lnTo>
                    <a:pt x="17674" y="99428"/>
                  </a:lnTo>
                  <a:lnTo>
                    <a:pt x="1712" y="44424"/>
                  </a:lnTo>
                  <a:lnTo>
                    <a:pt x="5495" y="8775"/>
                  </a:lnTo>
                  <a:lnTo>
                    <a:pt x="7257" y="8775"/>
                  </a:lnTo>
                  <a:lnTo>
                    <a:pt x="4708" y="0"/>
                  </a:lnTo>
                  <a:close/>
                </a:path>
                <a:path w="33020" h="101600">
                  <a:moveTo>
                    <a:pt x="7257" y="8775"/>
                  </a:moveTo>
                  <a:lnTo>
                    <a:pt x="5495" y="8775"/>
                  </a:lnTo>
                  <a:lnTo>
                    <a:pt x="30717" y="95643"/>
                  </a:lnTo>
                  <a:lnTo>
                    <a:pt x="17674" y="99428"/>
                  </a:lnTo>
                  <a:lnTo>
                    <a:pt x="23783" y="99428"/>
                  </a:lnTo>
                  <a:lnTo>
                    <a:pt x="32825" y="96799"/>
                  </a:lnTo>
                  <a:lnTo>
                    <a:pt x="7257" y="8775"/>
                  </a:lnTo>
                  <a:close/>
                </a:path>
              </a:pathLst>
            </a:custGeom>
            <a:solidFill>
              <a:srgbClr val="58595B"/>
            </a:solidFill>
          </p:spPr>
          <p:txBody>
            <a:bodyPr wrap="square" lIns="0" tIns="0" rIns="0" bIns="0" rtlCol="0"/>
            <a:lstStyle/>
            <a:p/>
          </p:txBody>
        </p:sp>
        <p:sp>
          <p:nvSpPr>
            <p:cNvPr id="321" name="object 321" descr=""/>
            <p:cNvSpPr/>
            <p:nvPr/>
          </p:nvSpPr>
          <p:spPr>
            <a:xfrm>
              <a:off x="4111193" y="2202484"/>
              <a:ext cx="787400" cy="1312545"/>
            </a:xfrm>
            <a:custGeom>
              <a:avLst/>
              <a:gdLst/>
              <a:ahLst/>
              <a:cxnLst/>
              <a:rect l="l" t="t" r="r" b="b"/>
              <a:pathLst>
                <a:path w="787400" h="1312545">
                  <a:moveTo>
                    <a:pt x="787400" y="0"/>
                  </a:moveTo>
                  <a:lnTo>
                    <a:pt x="0" y="0"/>
                  </a:lnTo>
                  <a:lnTo>
                    <a:pt x="0" y="1312329"/>
                  </a:lnTo>
                  <a:lnTo>
                    <a:pt x="787400" y="1312329"/>
                  </a:lnTo>
                  <a:lnTo>
                    <a:pt x="787400" y="0"/>
                  </a:lnTo>
                  <a:close/>
                </a:path>
              </a:pathLst>
            </a:custGeom>
            <a:solidFill>
              <a:srgbClr val="FFFFFF"/>
            </a:solidFill>
          </p:spPr>
          <p:txBody>
            <a:bodyPr wrap="square" lIns="0" tIns="0" rIns="0" bIns="0" rtlCol="0"/>
            <a:lstStyle/>
            <a:p/>
          </p:txBody>
        </p:sp>
        <p:sp>
          <p:nvSpPr>
            <p:cNvPr id="322" name="object 322" descr=""/>
            <p:cNvSpPr/>
            <p:nvPr/>
          </p:nvSpPr>
          <p:spPr>
            <a:xfrm>
              <a:off x="4440745" y="2387028"/>
              <a:ext cx="226060" cy="261620"/>
            </a:xfrm>
            <a:custGeom>
              <a:avLst/>
              <a:gdLst/>
              <a:ahLst/>
              <a:cxnLst/>
              <a:rect l="l" t="t" r="r" b="b"/>
              <a:pathLst>
                <a:path w="226060" h="261619">
                  <a:moveTo>
                    <a:pt x="28714" y="96164"/>
                  </a:moveTo>
                  <a:lnTo>
                    <a:pt x="13233" y="55930"/>
                  </a:lnTo>
                  <a:lnTo>
                    <a:pt x="12280" y="53454"/>
                  </a:lnTo>
                  <a:lnTo>
                    <a:pt x="9499" y="52209"/>
                  </a:lnTo>
                  <a:lnTo>
                    <a:pt x="1244" y="55384"/>
                  </a:lnTo>
                  <a:lnTo>
                    <a:pt x="0" y="58178"/>
                  </a:lnTo>
                  <a:lnTo>
                    <a:pt x="16433" y="100888"/>
                  </a:lnTo>
                  <a:lnTo>
                    <a:pt x="19215" y="102133"/>
                  </a:lnTo>
                  <a:lnTo>
                    <a:pt x="27470" y="98958"/>
                  </a:lnTo>
                  <a:lnTo>
                    <a:pt x="28714" y="96164"/>
                  </a:lnTo>
                  <a:close/>
                </a:path>
                <a:path w="226060" h="261619">
                  <a:moveTo>
                    <a:pt x="89954" y="255384"/>
                  </a:moveTo>
                  <a:lnTo>
                    <a:pt x="74472" y="215150"/>
                  </a:lnTo>
                  <a:lnTo>
                    <a:pt x="73520" y="212674"/>
                  </a:lnTo>
                  <a:lnTo>
                    <a:pt x="70739" y="211429"/>
                  </a:lnTo>
                  <a:lnTo>
                    <a:pt x="62471" y="214604"/>
                  </a:lnTo>
                  <a:lnTo>
                    <a:pt x="61239" y="217398"/>
                  </a:lnTo>
                  <a:lnTo>
                    <a:pt x="77673" y="260108"/>
                  </a:lnTo>
                  <a:lnTo>
                    <a:pt x="80454" y="261353"/>
                  </a:lnTo>
                  <a:lnTo>
                    <a:pt x="88709" y="258165"/>
                  </a:lnTo>
                  <a:lnTo>
                    <a:pt x="89954" y="255384"/>
                  </a:lnTo>
                  <a:close/>
                </a:path>
                <a:path w="226060" h="261619">
                  <a:moveTo>
                    <a:pt x="164439" y="43954"/>
                  </a:moveTo>
                  <a:lnTo>
                    <a:pt x="148958" y="3721"/>
                  </a:lnTo>
                  <a:lnTo>
                    <a:pt x="148005" y="1231"/>
                  </a:lnTo>
                  <a:lnTo>
                    <a:pt x="145224" y="0"/>
                  </a:lnTo>
                  <a:lnTo>
                    <a:pt x="136956" y="3175"/>
                  </a:lnTo>
                  <a:lnTo>
                    <a:pt x="135724" y="5969"/>
                  </a:lnTo>
                  <a:lnTo>
                    <a:pt x="152158" y="48679"/>
                  </a:lnTo>
                  <a:lnTo>
                    <a:pt x="154940" y="49923"/>
                  </a:lnTo>
                  <a:lnTo>
                    <a:pt x="163195" y="46748"/>
                  </a:lnTo>
                  <a:lnTo>
                    <a:pt x="164439" y="43954"/>
                  </a:lnTo>
                  <a:close/>
                </a:path>
                <a:path w="226060" h="261619">
                  <a:moveTo>
                    <a:pt x="225691" y="203174"/>
                  </a:moveTo>
                  <a:lnTo>
                    <a:pt x="210210" y="162941"/>
                  </a:lnTo>
                  <a:lnTo>
                    <a:pt x="209257" y="160464"/>
                  </a:lnTo>
                  <a:lnTo>
                    <a:pt x="206463" y="159232"/>
                  </a:lnTo>
                  <a:lnTo>
                    <a:pt x="198208" y="162394"/>
                  </a:lnTo>
                  <a:lnTo>
                    <a:pt x="196977" y="165188"/>
                  </a:lnTo>
                  <a:lnTo>
                    <a:pt x="213410" y="207899"/>
                  </a:lnTo>
                  <a:lnTo>
                    <a:pt x="216192" y="209143"/>
                  </a:lnTo>
                  <a:lnTo>
                    <a:pt x="224447" y="205968"/>
                  </a:lnTo>
                  <a:lnTo>
                    <a:pt x="225691" y="203174"/>
                  </a:lnTo>
                  <a:close/>
                </a:path>
              </a:pathLst>
            </a:custGeom>
            <a:solidFill>
              <a:srgbClr val="231F20"/>
            </a:solidFill>
          </p:spPr>
          <p:txBody>
            <a:bodyPr wrap="square" lIns="0" tIns="0" rIns="0" bIns="0" rtlCol="0"/>
            <a:lstStyle/>
            <a:p/>
          </p:txBody>
        </p:sp>
        <p:pic>
          <p:nvPicPr>
            <p:cNvPr id="323" name="object 323" descr=""/>
            <p:cNvPicPr/>
            <p:nvPr/>
          </p:nvPicPr>
          <p:blipFill>
            <a:blip r:embed="rId71" cstate="print"/>
            <a:stretch>
              <a:fillRect/>
            </a:stretch>
          </p:blipFill>
          <p:spPr>
            <a:xfrm>
              <a:off x="4438675" y="2347722"/>
              <a:ext cx="241795" cy="360162"/>
            </a:xfrm>
            <a:prstGeom prst="rect">
              <a:avLst/>
            </a:prstGeom>
          </p:spPr>
        </p:pic>
        <p:sp>
          <p:nvSpPr>
            <p:cNvPr id="324" name="object 324" descr=""/>
            <p:cNvSpPr/>
            <p:nvPr/>
          </p:nvSpPr>
          <p:spPr>
            <a:xfrm>
              <a:off x="4440820" y="2374917"/>
              <a:ext cx="30480" cy="44450"/>
            </a:xfrm>
            <a:custGeom>
              <a:avLst/>
              <a:gdLst/>
              <a:ahLst/>
              <a:cxnLst/>
              <a:rect l="l" t="t" r="r" b="b"/>
              <a:pathLst>
                <a:path w="30479" h="44450">
                  <a:moveTo>
                    <a:pt x="19200" y="0"/>
                  </a:moveTo>
                  <a:lnTo>
                    <a:pt x="0" y="22910"/>
                  </a:lnTo>
                  <a:lnTo>
                    <a:pt x="8113" y="44005"/>
                  </a:lnTo>
                  <a:lnTo>
                    <a:pt x="11747" y="41313"/>
                  </a:lnTo>
                  <a:lnTo>
                    <a:pt x="8900" y="41313"/>
                  </a:lnTo>
                  <a:lnTo>
                    <a:pt x="1826" y="22910"/>
                  </a:lnTo>
                  <a:lnTo>
                    <a:pt x="4777" y="17317"/>
                  </a:lnTo>
                  <a:lnTo>
                    <a:pt x="8534" y="12071"/>
                  </a:lnTo>
                  <a:lnTo>
                    <a:pt x="13083" y="7187"/>
                  </a:lnTo>
                  <a:lnTo>
                    <a:pt x="18413" y="2679"/>
                  </a:lnTo>
                  <a:lnTo>
                    <a:pt x="20231" y="2679"/>
                  </a:lnTo>
                  <a:lnTo>
                    <a:pt x="19200" y="0"/>
                  </a:lnTo>
                  <a:close/>
                </a:path>
                <a:path w="30479" h="44450">
                  <a:moveTo>
                    <a:pt x="20231" y="2679"/>
                  </a:moveTo>
                  <a:lnTo>
                    <a:pt x="18413" y="2679"/>
                  </a:lnTo>
                  <a:lnTo>
                    <a:pt x="27861" y="27254"/>
                  </a:lnTo>
                  <a:lnTo>
                    <a:pt x="8900" y="41313"/>
                  </a:lnTo>
                  <a:lnTo>
                    <a:pt x="11747" y="41313"/>
                  </a:lnTo>
                  <a:lnTo>
                    <a:pt x="29919" y="27851"/>
                  </a:lnTo>
                  <a:lnTo>
                    <a:pt x="20231" y="2679"/>
                  </a:lnTo>
                  <a:close/>
                </a:path>
              </a:pathLst>
            </a:custGeom>
            <a:solidFill>
              <a:srgbClr val="58595B"/>
            </a:solidFill>
          </p:spPr>
          <p:txBody>
            <a:bodyPr wrap="square" lIns="0" tIns="0" rIns="0" bIns="0" rtlCol="0"/>
            <a:lstStyle/>
            <a:p/>
          </p:txBody>
        </p:sp>
        <p:pic>
          <p:nvPicPr>
            <p:cNvPr id="325" name="object 325" descr=""/>
            <p:cNvPicPr/>
            <p:nvPr/>
          </p:nvPicPr>
          <p:blipFill>
            <a:blip r:embed="rId72" cstate="print"/>
            <a:stretch>
              <a:fillRect/>
            </a:stretch>
          </p:blipFill>
          <p:spPr>
            <a:xfrm>
              <a:off x="4528743" y="2349309"/>
              <a:ext cx="35331" cy="26581"/>
            </a:xfrm>
            <a:prstGeom prst="rect">
              <a:avLst/>
            </a:prstGeom>
          </p:spPr>
        </p:pic>
        <p:sp>
          <p:nvSpPr>
            <p:cNvPr id="326" name="object 326" descr=""/>
            <p:cNvSpPr/>
            <p:nvPr/>
          </p:nvSpPr>
          <p:spPr>
            <a:xfrm>
              <a:off x="4527552" y="2348465"/>
              <a:ext cx="38100" cy="28575"/>
            </a:xfrm>
            <a:custGeom>
              <a:avLst/>
              <a:gdLst/>
              <a:ahLst/>
              <a:cxnLst/>
              <a:rect l="l" t="t" r="r" b="b"/>
              <a:pathLst>
                <a:path w="38100" h="28575">
                  <a:moveTo>
                    <a:pt x="8722" y="0"/>
                  </a:moveTo>
                  <a:lnTo>
                    <a:pt x="1104" y="350"/>
                  </a:lnTo>
                  <a:lnTo>
                    <a:pt x="0" y="464"/>
                  </a:lnTo>
                  <a:lnTo>
                    <a:pt x="10718" y="28328"/>
                  </a:lnTo>
                  <a:lnTo>
                    <a:pt x="29461" y="26512"/>
                  </a:lnTo>
                  <a:lnTo>
                    <a:pt x="11836" y="26512"/>
                  </a:lnTo>
                  <a:lnTo>
                    <a:pt x="2387" y="1937"/>
                  </a:lnTo>
                  <a:lnTo>
                    <a:pt x="9372" y="1711"/>
                  </a:lnTo>
                  <a:lnTo>
                    <a:pt x="21279" y="1711"/>
                  </a:lnTo>
                  <a:lnTo>
                    <a:pt x="15975" y="566"/>
                  </a:lnTo>
                  <a:lnTo>
                    <a:pt x="8722" y="0"/>
                  </a:lnTo>
                  <a:close/>
                </a:path>
                <a:path w="38100" h="28575">
                  <a:moveTo>
                    <a:pt x="21279" y="1711"/>
                  </a:moveTo>
                  <a:lnTo>
                    <a:pt x="9372" y="1711"/>
                  </a:lnTo>
                  <a:lnTo>
                    <a:pt x="16027" y="2287"/>
                  </a:lnTo>
                  <a:lnTo>
                    <a:pt x="22329" y="3663"/>
                  </a:lnTo>
                  <a:lnTo>
                    <a:pt x="28257" y="5836"/>
                  </a:lnTo>
                  <a:lnTo>
                    <a:pt x="35331" y="24239"/>
                  </a:lnTo>
                  <a:lnTo>
                    <a:pt x="11836" y="26512"/>
                  </a:lnTo>
                  <a:lnTo>
                    <a:pt x="29461" y="26512"/>
                  </a:lnTo>
                  <a:lnTo>
                    <a:pt x="37719" y="25712"/>
                  </a:lnTo>
                  <a:lnTo>
                    <a:pt x="29591" y="4579"/>
                  </a:lnTo>
                  <a:lnTo>
                    <a:pt x="29273" y="4439"/>
                  </a:lnTo>
                  <a:lnTo>
                    <a:pt x="22834" y="2047"/>
                  </a:lnTo>
                  <a:lnTo>
                    <a:pt x="21279" y="1711"/>
                  </a:lnTo>
                  <a:close/>
                </a:path>
              </a:pathLst>
            </a:custGeom>
            <a:solidFill>
              <a:srgbClr val="58595B"/>
            </a:solidFill>
          </p:spPr>
          <p:txBody>
            <a:bodyPr wrap="square" lIns="0" tIns="0" rIns="0" bIns="0" rtlCol="0"/>
            <a:lstStyle/>
            <a:p/>
          </p:txBody>
        </p:sp>
        <p:sp>
          <p:nvSpPr>
            <p:cNvPr id="327" name="object 327" descr=""/>
            <p:cNvSpPr/>
            <p:nvPr/>
          </p:nvSpPr>
          <p:spPr>
            <a:xfrm>
              <a:off x="4438675" y="2348331"/>
              <a:ext cx="248285" cy="360045"/>
            </a:xfrm>
            <a:custGeom>
              <a:avLst/>
              <a:gdLst/>
              <a:ahLst/>
              <a:cxnLst/>
              <a:rect l="l" t="t" r="r" b="b"/>
              <a:pathLst>
                <a:path w="248285" h="360044">
                  <a:moveTo>
                    <a:pt x="130441" y="358597"/>
                  </a:moveTo>
                  <a:lnTo>
                    <a:pt x="118224" y="354952"/>
                  </a:lnTo>
                  <a:lnTo>
                    <a:pt x="122301" y="359600"/>
                  </a:lnTo>
                  <a:lnTo>
                    <a:pt x="130441" y="358597"/>
                  </a:lnTo>
                  <a:close/>
                </a:path>
                <a:path w="248285" h="360044">
                  <a:moveTo>
                    <a:pt x="248246" y="318427"/>
                  </a:moveTo>
                  <a:lnTo>
                    <a:pt x="247992" y="301574"/>
                  </a:lnTo>
                  <a:lnTo>
                    <a:pt x="237185" y="271145"/>
                  </a:lnTo>
                  <a:lnTo>
                    <a:pt x="214541" y="216662"/>
                  </a:lnTo>
                  <a:lnTo>
                    <a:pt x="164172" y="95529"/>
                  </a:lnTo>
                  <a:lnTo>
                    <a:pt x="161480" y="74193"/>
                  </a:lnTo>
                  <a:lnTo>
                    <a:pt x="140411" y="25857"/>
                  </a:lnTo>
                  <a:lnTo>
                    <a:pt x="104394" y="0"/>
                  </a:lnTo>
                  <a:lnTo>
                    <a:pt x="85394" y="304"/>
                  </a:lnTo>
                  <a:lnTo>
                    <a:pt x="38671" y="16484"/>
                  </a:lnTo>
                  <a:lnTo>
                    <a:pt x="76" y="54864"/>
                  </a:lnTo>
                  <a:lnTo>
                    <a:pt x="0" y="79857"/>
                  </a:lnTo>
                  <a:lnTo>
                    <a:pt x="7912" y="106527"/>
                  </a:lnTo>
                  <a:lnTo>
                    <a:pt x="17526" y="127990"/>
                  </a:lnTo>
                  <a:lnTo>
                    <a:pt x="25628" y="142316"/>
                  </a:lnTo>
                  <a:lnTo>
                    <a:pt x="29044" y="147510"/>
                  </a:lnTo>
                  <a:lnTo>
                    <a:pt x="34798" y="163779"/>
                  </a:lnTo>
                  <a:lnTo>
                    <a:pt x="28143" y="166674"/>
                  </a:lnTo>
                  <a:lnTo>
                    <a:pt x="23583" y="170053"/>
                  </a:lnTo>
                  <a:lnTo>
                    <a:pt x="22974" y="174383"/>
                  </a:lnTo>
                  <a:lnTo>
                    <a:pt x="25133" y="181444"/>
                  </a:lnTo>
                  <a:lnTo>
                    <a:pt x="37299" y="170853"/>
                  </a:lnTo>
                  <a:lnTo>
                    <a:pt x="92544" y="326771"/>
                  </a:lnTo>
                  <a:lnTo>
                    <a:pt x="111518" y="352958"/>
                  </a:lnTo>
                  <a:lnTo>
                    <a:pt x="118224" y="354952"/>
                  </a:lnTo>
                  <a:lnTo>
                    <a:pt x="111188" y="346925"/>
                  </a:lnTo>
                  <a:lnTo>
                    <a:pt x="98818" y="317093"/>
                  </a:lnTo>
                  <a:lnTo>
                    <a:pt x="80772" y="264020"/>
                  </a:lnTo>
                  <a:lnTo>
                    <a:pt x="93764" y="259016"/>
                  </a:lnTo>
                  <a:lnTo>
                    <a:pt x="64922" y="184023"/>
                  </a:lnTo>
                  <a:lnTo>
                    <a:pt x="67271" y="177736"/>
                  </a:lnTo>
                  <a:lnTo>
                    <a:pt x="33210" y="141592"/>
                  </a:lnTo>
                  <a:lnTo>
                    <a:pt x="3797" y="68326"/>
                  </a:lnTo>
                  <a:lnTo>
                    <a:pt x="31407" y="33032"/>
                  </a:lnTo>
                  <a:lnTo>
                    <a:pt x="73507" y="15824"/>
                  </a:lnTo>
                  <a:lnTo>
                    <a:pt x="100012" y="10490"/>
                  </a:lnTo>
                  <a:lnTo>
                    <a:pt x="115138" y="12509"/>
                  </a:lnTo>
                  <a:lnTo>
                    <a:pt x="129857" y="19837"/>
                  </a:lnTo>
                  <a:lnTo>
                    <a:pt x="157124" y="93916"/>
                  </a:lnTo>
                  <a:lnTo>
                    <a:pt x="156070" y="143586"/>
                  </a:lnTo>
                  <a:lnTo>
                    <a:pt x="162026" y="146672"/>
                  </a:lnTo>
                  <a:lnTo>
                    <a:pt x="190868" y="221665"/>
                  </a:lnTo>
                  <a:lnTo>
                    <a:pt x="203873" y="216662"/>
                  </a:lnTo>
                  <a:lnTo>
                    <a:pt x="226034" y="268160"/>
                  </a:lnTo>
                  <a:lnTo>
                    <a:pt x="229501" y="300304"/>
                  </a:lnTo>
                  <a:lnTo>
                    <a:pt x="217487" y="320027"/>
                  </a:lnTo>
                  <a:lnTo>
                    <a:pt x="201714" y="329958"/>
                  </a:lnTo>
                  <a:lnTo>
                    <a:pt x="193852" y="332676"/>
                  </a:lnTo>
                  <a:lnTo>
                    <a:pt x="165938" y="343408"/>
                  </a:lnTo>
                  <a:lnTo>
                    <a:pt x="138455" y="357606"/>
                  </a:lnTo>
                  <a:lnTo>
                    <a:pt x="130441" y="358597"/>
                  </a:lnTo>
                  <a:lnTo>
                    <a:pt x="133654" y="359562"/>
                  </a:lnTo>
                  <a:lnTo>
                    <a:pt x="152006" y="356362"/>
                  </a:lnTo>
                  <a:lnTo>
                    <a:pt x="159664" y="353110"/>
                  </a:lnTo>
                  <a:lnTo>
                    <a:pt x="205016" y="335661"/>
                  </a:lnTo>
                  <a:lnTo>
                    <a:pt x="234924" y="327774"/>
                  </a:lnTo>
                  <a:lnTo>
                    <a:pt x="248246" y="318427"/>
                  </a:lnTo>
                  <a:close/>
                </a:path>
              </a:pathLst>
            </a:custGeom>
            <a:solidFill>
              <a:srgbClr val="6D6E71"/>
            </a:solidFill>
          </p:spPr>
          <p:txBody>
            <a:bodyPr wrap="square" lIns="0" tIns="0" rIns="0" bIns="0" rtlCol="0"/>
            <a:lstStyle/>
            <a:p/>
          </p:txBody>
        </p:sp>
        <p:pic>
          <p:nvPicPr>
            <p:cNvPr id="328" name="object 328" descr=""/>
            <p:cNvPicPr/>
            <p:nvPr/>
          </p:nvPicPr>
          <p:blipFill>
            <a:blip r:embed="rId73" cstate="print"/>
            <a:stretch>
              <a:fillRect/>
            </a:stretch>
          </p:blipFill>
          <p:spPr>
            <a:xfrm>
              <a:off x="4520298" y="2565501"/>
              <a:ext cx="135115" cy="110423"/>
            </a:xfrm>
            <a:prstGeom prst="rect">
              <a:avLst/>
            </a:prstGeom>
          </p:spPr>
        </p:pic>
        <p:pic>
          <p:nvPicPr>
            <p:cNvPr id="329" name="object 329" descr=""/>
            <p:cNvPicPr/>
            <p:nvPr/>
          </p:nvPicPr>
          <p:blipFill>
            <a:blip r:embed="rId74" cstate="print"/>
            <a:stretch>
              <a:fillRect/>
            </a:stretch>
          </p:blipFill>
          <p:spPr>
            <a:xfrm>
              <a:off x="4478299" y="2449703"/>
              <a:ext cx="121589" cy="113969"/>
            </a:xfrm>
            <a:prstGeom prst="rect">
              <a:avLst/>
            </a:prstGeom>
          </p:spPr>
        </p:pic>
        <p:sp>
          <p:nvSpPr>
            <p:cNvPr id="330" name="object 330" descr=""/>
            <p:cNvSpPr/>
            <p:nvPr/>
          </p:nvSpPr>
          <p:spPr>
            <a:xfrm>
              <a:off x="4517590" y="2508226"/>
              <a:ext cx="83820" cy="56515"/>
            </a:xfrm>
            <a:custGeom>
              <a:avLst/>
              <a:gdLst/>
              <a:ahLst/>
              <a:cxnLst/>
              <a:rect l="l" t="t" r="r" b="b"/>
              <a:pathLst>
                <a:path w="83820" h="56514">
                  <a:moveTo>
                    <a:pt x="64158" y="0"/>
                  </a:moveTo>
                  <a:lnTo>
                    <a:pt x="21056" y="12774"/>
                  </a:lnTo>
                  <a:lnTo>
                    <a:pt x="0" y="28979"/>
                  </a:lnTo>
                  <a:lnTo>
                    <a:pt x="10083" y="55192"/>
                  </a:lnTo>
                  <a:lnTo>
                    <a:pt x="12814" y="56399"/>
                  </a:lnTo>
                  <a:lnTo>
                    <a:pt x="17847" y="54481"/>
                  </a:lnTo>
                  <a:lnTo>
                    <a:pt x="13080" y="54481"/>
                  </a:lnTo>
                  <a:lnTo>
                    <a:pt x="11341" y="53719"/>
                  </a:lnTo>
                  <a:lnTo>
                    <a:pt x="1943" y="29297"/>
                  </a:lnTo>
                  <a:lnTo>
                    <a:pt x="3657" y="27328"/>
                  </a:lnTo>
                  <a:lnTo>
                    <a:pt x="12026" y="18057"/>
                  </a:lnTo>
                  <a:lnTo>
                    <a:pt x="57429" y="595"/>
                  </a:lnTo>
                  <a:lnTo>
                    <a:pt x="73350" y="595"/>
                  </a:lnTo>
                  <a:lnTo>
                    <a:pt x="70447" y="264"/>
                  </a:lnTo>
                  <a:lnTo>
                    <a:pt x="64158" y="0"/>
                  </a:lnTo>
                  <a:close/>
                </a:path>
                <a:path w="83820" h="56514">
                  <a:moveTo>
                    <a:pt x="73350" y="595"/>
                  </a:moveTo>
                  <a:lnTo>
                    <a:pt x="57429" y="595"/>
                  </a:lnTo>
                  <a:lnTo>
                    <a:pt x="69862" y="1865"/>
                  </a:lnTo>
                  <a:lnTo>
                    <a:pt x="72453" y="2182"/>
                  </a:lnTo>
                  <a:lnTo>
                    <a:pt x="81830" y="26531"/>
                  </a:lnTo>
                  <a:lnTo>
                    <a:pt x="81722" y="26808"/>
                  </a:lnTo>
                  <a:lnTo>
                    <a:pt x="81013" y="28357"/>
                  </a:lnTo>
                  <a:lnTo>
                    <a:pt x="13080" y="54481"/>
                  </a:lnTo>
                  <a:lnTo>
                    <a:pt x="17847" y="54481"/>
                  </a:lnTo>
                  <a:lnTo>
                    <a:pt x="82473" y="29614"/>
                  </a:lnTo>
                  <a:lnTo>
                    <a:pt x="83731" y="26808"/>
                  </a:lnTo>
                  <a:lnTo>
                    <a:pt x="82842" y="24445"/>
                  </a:lnTo>
                  <a:lnTo>
                    <a:pt x="73672" y="646"/>
                  </a:lnTo>
                  <a:lnTo>
                    <a:pt x="73350" y="595"/>
                  </a:lnTo>
                  <a:close/>
                </a:path>
              </a:pathLst>
            </a:custGeom>
            <a:solidFill>
              <a:srgbClr val="6D6E71"/>
            </a:solidFill>
          </p:spPr>
          <p:txBody>
            <a:bodyPr wrap="square" lIns="0" tIns="0" rIns="0" bIns="0" rtlCol="0"/>
            <a:lstStyle/>
            <a:p/>
          </p:txBody>
        </p:sp>
        <p:sp>
          <p:nvSpPr>
            <p:cNvPr id="331" name="object 331" descr=""/>
            <p:cNvSpPr/>
            <p:nvPr/>
          </p:nvSpPr>
          <p:spPr>
            <a:xfrm>
              <a:off x="4550687" y="2645422"/>
              <a:ext cx="123825" cy="48895"/>
            </a:xfrm>
            <a:custGeom>
              <a:avLst/>
              <a:gdLst/>
              <a:ahLst/>
              <a:cxnLst/>
              <a:rect l="l" t="t" r="r" b="b"/>
              <a:pathLst>
                <a:path w="123825" h="48894">
                  <a:moveTo>
                    <a:pt x="121945" y="0"/>
                  </a:moveTo>
                  <a:lnTo>
                    <a:pt x="74409" y="27228"/>
                  </a:lnTo>
                  <a:lnTo>
                    <a:pt x="29596" y="43086"/>
                  </a:lnTo>
                  <a:lnTo>
                    <a:pt x="3454" y="47008"/>
                  </a:lnTo>
                  <a:lnTo>
                    <a:pt x="330" y="46774"/>
                  </a:lnTo>
                  <a:lnTo>
                    <a:pt x="0" y="48437"/>
                  </a:lnTo>
                  <a:lnTo>
                    <a:pt x="54483" y="36715"/>
                  </a:lnTo>
                  <a:lnTo>
                    <a:pt x="98685" y="18325"/>
                  </a:lnTo>
                  <a:lnTo>
                    <a:pt x="123304" y="1003"/>
                  </a:lnTo>
                  <a:lnTo>
                    <a:pt x="121945" y="0"/>
                  </a:lnTo>
                  <a:close/>
                </a:path>
              </a:pathLst>
            </a:custGeom>
            <a:solidFill>
              <a:srgbClr val="ED1C24"/>
            </a:solidFill>
          </p:spPr>
          <p:txBody>
            <a:bodyPr wrap="square" lIns="0" tIns="0" rIns="0" bIns="0" rtlCol="0"/>
            <a:lstStyle/>
            <a:p/>
          </p:txBody>
        </p:sp>
        <p:pic>
          <p:nvPicPr>
            <p:cNvPr id="332" name="object 332" descr=""/>
            <p:cNvPicPr/>
            <p:nvPr/>
          </p:nvPicPr>
          <p:blipFill>
            <a:blip r:embed="rId75" cstate="print"/>
            <a:stretch>
              <a:fillRect/>
            </a:stretch>
          </p:blipFill>
          <p:spPr>
            <a:xfrm>
              <a:off x="4548289" y="2689796"/>
              <a:ext cx="32931" cy="9769"/>
            </a:xfrm>
            <a:prstGeom prst="rect">
              <a:avLst/>
            </a:prstGeom>
          </p:spPr>
        </p:pic>
        <p:pic>
          <p:nvPicPr>
            <p:cNvPr id="333" name="object 333" descr=""/>
            <p:cNvPicPr/>
            <p:nvPr/>
          </p:nvPicPr>
          <p:blipFill>
            <a:blip r:embed="rId76" cstate="print"/>
            <a:stretch>
              <a:fillRect/>
            </a:stretch>
          </p:blipFill>
          <p:spPr>
            <a:xfrm>
              <a:off x="4649533" y="2645448"/>
              <a:ext cx="28282" cy="22542"/>
            </a:xfrm>
            <a:prstGeom prst="rect">
              <a:avLst/>
            </a:prstGeom>
          </p:spPr>
        </p:pic>
        <p:sp>
          <p:nvSpPr>
            <p:cNvPr id="334" name="object 334" descr=""/>
            <p:cNvSpPr/>
            <p:nvPr/>
          </p:nvSpPr>
          <p:spPr>
            <a:xfrm>
              <a:off x="4606371" y="2456924"/>
              <a:ext cx="22225" cy="10160"/>
            </a:xfrm>
            <a:custGeom>
              <a:avLst/>
              <a:gdLst/>
              <a:ahLst/>
              <a:cxnLst/>
              <a:rect l="l" t="t" r="r" b="b"/>
              <a:pathLst>
                <a:path w="22225" h="10160">
                  <a:moveTo>
                    <a:pt x="15655" y="0"/>
                  </a:moveTo>
                  <a:lnTo>
                    <a:pt x="10011" y="545"/>
                  </a:lnTo>
                  <a:lnTo>
                    <a:pt x="0" y="3922"/>
                  </a:lnTo>
                  <a:lnTo>
                    <a:pt x="2286" y="9866"/>
                  </a:lnTo>
                  <a:lnTo>
                    <a:pt x="22148" y="9498"/>
                  </a:lnTo>
                  <a:lnTo>
                    <a:pt x="19009" y="2810"/>
                  </a:lnTo>
                  <a:lnTo>
                    <a:pt x="15655" y="0"/>
                  </a:lnTo>
                  <a:close/>
                </a:path>
              </a:pathLst>
            </a:custGeom>
            <a:solidFill>
              <a:srgbClr val="6D6E71"/>
            </a:solidFill>
          </p:spPr>
          <p:txBody>
            <a:bodyPr wrap="square" lIns="0" tIns="0" rIns="0" bIns="0" rtlCol="0"/>
            <a:lstStyle/>
            <a:p/>
          </p:txBody>
        </p:sp>
        <p:pic>
          <p:nvPicPr>
            <p:cNvPr id="335" name="object 335" descr=""/>
            <p:cNvPicPr/>
            <p:nvPr/>
          </p:nvPicPr>
          <p:blipFill>
            <a:blip r:embed="rId77" cstate="print"/>
            <a:stretch>
              <a:fillRect/>
            </a:stretch>
          </p:blipFill>
          <p:spPr>
            <a:xfrm>
              <a:off x="4477448" y="2507030"/>
              <a:ext cx="45148" cy="84442"/>
            </a:xfrm>
            <a:prstGeom prst="rect">
              <a:avLst/>
            </a:prstGeom>
          </p:spPr>
        </p:pic>
        <p:sp>
          <p:nvSpPr>
            <p:cNvPr id="336" name="object 336" descr=""/>
            <p:cNvSpPr/>
            <p:nvPr/>
          </p:nvSpPr>
          <p:spPr>
            <a:xfrm>
              <a:off x="4472806" y="2499564"/>
              <a:ext cx="52069" cy="94615"/>
            </a:xfrm>
            <a:custGeom>
              <a:avLst/>
              <a:gdLst/>
              <a:ahLst/>
              <a:cxnLst/>
              <a:rect l="l" t="t" r="r" b="b"/>
              <a:pathLst>
                <a:path w="52070" h="94614">
                  <a:moveTo>
                    <a:pt x="0" y="0"/>
                  </a:moveTo>
                  <a:lnTo>
                    <a:pt x="36182" y="94068"/>
                  </a:lnTo>
                  <a:lnTo>
                    <a:pt x="41894" y="91871"/>
                  </a:lnTo>
                  <a:lnTo>
                    <a:pt x="37160" y="91871"/>
                  </a:lnTo>
                  <a:lnTo>
                    <a:pt x="4686" y="7454"/>
                  </a:lnTo>
                  <a:lnTo>
                    <a:pt x="7021" y="7454"/>
                  </a:lnTo>
                  <a:lnTo>
                    <a:pt x="0" y="0"/>
                  </a:lnTo>
                  <a:close/>
                </a:path>
                <a:path w="52070" h="94614">
                  <a:moveTo>
                    <a:pt x="7021" y="7454"/>
                  </a:moveTo>
                  <a:lnTo>
                    <a:pt x="4686" y="7454"/>
                  </a:lnTo>
                  <a:lnTo>
                    <a:pt x="29273" y="33566"/>
                  </a:lnTo>
                  <a:lnTo>
                    <a:pt x="49834" y="87007"/>
                  </a:lnTo>
                  <a:lnTo>
                    <a:pt x="37160" y="91871"/>
                  </a:lnTo>
                  <a:lnTo>
                    <a:pt x="41894" y="91871"/>
                  </a:lnTo>
                  <a:lnTo>
                    <a:pt x="52031" y="87972"/>
                  </a:lnTo>
                  <a:lnTo>
                    <a:pt x="30619" y="32511"/>
                  </a:lnTo>
                  <a:lnTo>
                    <a:pt x="7021" y="7454"/>
                  </a:lnTo>
                  <a:close/>
                </a:path>
              </a:pathLst>
            </a:custGeom>
            <a:solidFill>
              <a:srgbClr val="58595B"/>
            </a:solidFill>
          </p:spPr>
          <p:txBody>
            <a:bodyPr wrap="square" lIns="0" tIns="0" rIns="0" bIns="0" rtlCol="0"/>
            <a:lstStyle/>
            <a:p/>
          </p:txBody>
        </p:sp>
        <p:pic>
          <p:nvPicPr>
            <p:cNvPr id="337" name="object 337" descr=""/>
            <p:cNvPicPr/>
            <p:nvPr/>
          </p:nvPicPr>
          <p:blipFill>
            <a:blip r:embed="rId78" cstate="print"/>
            <a:stretch>
              <a:fillRect/>
            </a:stretch>
          </p:blipFill>
          <p:spPr>
            <a:xfrm>
              <a:off x="4602390" y="2458668"/>
              <a:ext cx="33235" cy="89319"/>
            </a:xfrm>
            <a:prstGeom prst="rect">
              <a:avLst/>
            </a:prstGeom>
          </p:spPr>
        </p:pic>
        <p:sp>
          <p:nvSpPr>
            <p:cNvPr id="338" name="object 338" descr=""/>
            <p:cNvSpPr/>
            <p:nvPr/>
          </p:nvSpPr>
          <p:spPr>
            <a:xfrm>
              <a:off x="4600642" y="2450020"/>
              <a:ext cx="37465" cy="100330"/>
            </a:xfrm>
            <a:custGeom>
              <a:avLst/>
              <a:gdLst/>
              <a:ahLst/>
              <a:cxnLst/>
              <a:rect l="l" t="t" r="r" b="b"/>
              <a:pathLst>
                <a:path w="37464" h="100330">
                  <a:moveTo>
                    <a:pt x="952" y="0"/>
                  </a:moveTo>
                  <a:lnTo>
                    <a:pt x="0" y="44665"/>
                  </a:lnTo>
                  <a:lnTo>
                    <a:pt x="21297" y="100177"/>
                  </a:lnTo>
                  <a:lnTo>
                    <a:pt x="27005" y="97980"/>
                  </a:lnTo>
                  <a:lnTo>
                    <a:pt x="22263" y="97980"/>
                  </a:lnTo>
                  <a:lnTo>
                    <a:pt x="1714" y="44538"/>
                  </a:lnTo>
                  <a:lnTo>
                    <a:pt x="2463" y="8674"/>
                  </a:lnTo>
                  <a:lnTo>
                    <a:pt x="4288" y="8674"/>
                  </a:lnTo>
                  <a:lnTo>
                    <a:pt x="952" y="0"/>
                  </a:lnTo>
                  <a:close/>
                </a:path>
                <a:path w="37464" h="100330">
                  <a:moveTo>
                    <a:pt x="4288" y="8674"/>
                  </a:moveTo>
                  <a:lnTo>
                    <a:pt x="2463" y="8674"/>
                  </a:lnTo>
                  <a:lnTo>
                    <a:pt x="34937" y="93103"/>
                  </a:lnTo>
                  <a:lnTo>
                    <a:pt x="22263" y="97980"/>
                  </a:lnTo>
                  <a:lnTo>
                    <a:pt x="27005" y="97980"/>
                  </a:lnTo>
                  <a:lnTo>
                    <a:pt x="37134" y="94081"/>
                  </a:lnTo>
                  <a:lnTo>
                    <a:pt x="4288" y="8674"/>
                  </a:lnTo>
                  <a:close/>
                </a:path>
              </a:pathLst>
            </a:custGeom>
            <a:solidFill>
              <a:srgbClr val="58595B"/>
            </a:solidFill>
          </p:spPr>
          <p:txBody>
            <a:bodyPr wrap="square" lIns="0" tIns="0" rIns="0" bIns="0" rtlCol="0"/>
            <a:lstStyle/>
            <a:p/>
          </p:txBody>
        </p:sp>
        <p:sp>
          <p:nvSpPr>
            <p:cNvPr id="339" name="object 339" descr=""/>
            <p:cNvSpPr/>
            <p:nvPr/>
          </p:nvSpPr>
          <p:spPr>
            <a:xfrm>
              <a:off x="4438685" y="2348329"/>
              <a:ext cx="248285" cy="360045"/>
            </a:xfrm>
            <a:custGeom>
              <a:avLst/>
              <a:gdLst/>
              <a:ahLst/>
              <a:cxnLst/>
              <a:rect l="l" t="t" r="r" b="b"/>
              <a:pathLst>
                <a:path w="248285" h="360044">
                  <a:moveTo>
                    <a:pt x="195489" y="170840"/>
                  </a:moveTo>
                  <a:lnTo>
                    <a:pt x="37312" y="170840"/>
                  </a:lnTo>
                  <a:lnTo>
                    <a:pt x="66306" y="252717"/>
                  </a:lnTo>
                  <a:lnTo>
                    <a:pt x="64325" y="253885"/>
                  </a:lnTo>
                  <a:lnTo>
                    <a:pt x="63411" y="256349"/>
                  </a:lnTo>
                  <a:lnTo>
                    <a:pt x="79463" y="298094"/>
                  </a:lnTo>
                  <a:lnTo>
                    <a:pt x="81076" y="299211"/>
                  </a:lnTo>
                  <a:lnTo>
                    <a:pt x="82842" y="299377"/>
                  </a:lnTo>
                  <a:lnTo>
                    <a:pt x="92544" y="326770"/>
                  </a:lnTo>
                  <a:lnTo>
                    <a:pt x="111511" y="352950"/>
                  </a:lnTo>
                  <a:lnTo>
                    <a:pt x="133637" y="359552"/>
                  </a:lnTo>
                  <a:lnTo>
                    <a:pt x="151993" y="356349"/>
                  </a:lnTo>
                  <a:lnTo>
                    <a:pt x="159651" y="353110"/>
                  </a:lnTo>
                  <a:lnTo>
                    <a:pt x="205016" y="335660"/>
                  </a:lnTo>
                  <a:lnTo>
                    <a:pt x="234929" y="327773"/>
                  </a:lnTo>
                  <a:lnTo>
                    <a:pt x="248251" y="318423"/>
                  </a:lnTo>
                  <a:lnTo>
                    <a:pt x="247998" y="301563"/>
                  </a:lnTo>
                  <a:lnTo>
                    <a:pt x="237185" y="271144"/>
                  </a:lnTo>
                  <a:lnTo>
                    <a:pt x="225983" y="244195"/>
                  </a:lnTo>
                  <a:lnTo>
                    <a:pt x="227063" y="242900"/>
                  </a:lnTo>
                  <a:lnTo>
                    <a:pt x="227444" y="241084"/>
                  </a:lnTo>
                  <a:lnTo>
                    <a:pt x="211442" y="199478"/>
                  </a:lnTo>
                  <a:lnTo>
                    <a:pt x="209860" y="198615"/>
                  </a:lnTo>
                  <a:lnTo>
                    <a:pt x="207035" y="198615"/>
                  </a:lnTo>
                  <a:lnTo>
                    <a:pt x="195489" y="170840"/>
                  </a:lnTo>
                  <a:close/>
                </a:path>
                <a:path w="248285" h="360044">
                  <a:moveTo>
                    <a:pt x="209232" y="198272"/>
                  </a:moveTo>
                  <a:lnTo>
                    <a:pt x="207035" y="198615"/>
                  </a:lnTo>
                  <a:lnTo>
                    <a:pt x="209860" y="198615"/>
                  </a:lnTo>
                  <a:lnTo>
                    <a:pt x="209232" y="198272"/>
                  </a:lnTo>
                  <a:close/>
                </a:path>
                <a:path w="248285" h="360044">
                  <a:moveTo>
                    <a:pt x="182565" y="139750"/>
                  </a:moveTo>
                  <a:lnTo>
                    <a:pt x="24066" y="139750"/>
                  </a:lnTo>
                  <a:lnTo>
                    <a:pt x="27050" y="144716"/>
                  </a:lnTo>
                  <a:lnTo>
                    <a:pt x="29044" y="147510"/>
                  </a:lnTo>
                  <a:lnTo>
                    <a:pt x="34874" y="163969"/>
                  </a:lnTo>
                  <a:lnTo>
                    <a:pt x="30238" y="166598"/>
                  </a:lnTo>
                  <a:lnTo>
                    <a:pt x="22072" y="172656"/>
                  </a:lnTo>
                  <a:lnTo>
                    <a:pt x="25120" y="181444"/>
                  </a:lnTo>
                  <a:lnTo>
                    <a:pt x="37312" y="170840"/>
                  </a:lnTo>
                  <a:lnTo>
                    <a:pt x="195489" y="170840"/>
                  </a:lnTo>
                  <a:lnTo>
                    <a:pt x="182565" y="139750"/>
                  </a:lnTo>
                  <a:close/>
                </a:path>
                <a:path w="248285" h="360044">
                  <a:moveTo>
                    <a:pt x="104395" y="0"/>
                  </a:moveTo>
                  <a:lnTo>
                    <a:pt x="38671" y="16484"/>
                  </a:lnTo>
                  <a:lnTo>
                    <a:pt x="61" y="54866"/>
                  </a:lnTo>
                  <a:lnTo>
                    <a:pt x="0" y="79857"/>
                  </a:lnTo>
                  <a:lnTo>
                    <a:pt x="1054" y="84937"/>
                  </a:lnTo>
                  <a:lnTo>
                    <a:pt x="2362" y="89852"/>
                  </a:lnTo>
                  <a:lnTo>
                    <a:pt x="3809" y="94564"/>
                  </a:lnTo>
                  <a:lnTo>
                    <a:pt x="2743" y="95872"/>
                  </a:lnTo>
                  <a:lnTo>
                    <a:pt x="2362" y="97675"/>
                  </a:lnTo>
                  <a:lnTo>
                    <a:pt x="3022" y="99339"/>
                  </a:lnTo>
                  <a:lnTo>
                    <a:pt x="18491" y="139585"/>
                  </a:lnTo>
                  <a:lnTo>
                    <a:pt x="21272" y="140817"/>
                  </a:lnTo>
                  <a:lnTo>
                    <a:pt x="24066" y="139750"/>
                  </a:lnTo>
                  <a:lnTo>
                    <a:pt x="182565" y="139750"/>
                  </a:lnTo>
                  <a:lnTo>
                    <a:pt x="173685" y="118389"/>
                  </a:lnTo>
                  <a:lnTo>
                    <a:pt x="189839" y="118097"/>
                  </a:lnTo>
                  <a:lnTo>
                    <a:pt x="187106" y="111645"/>
                  </a:lnTo>
                  <a:lnTo>
                    <a:pt x="170878" y="111645"/>
                  </a:lnTo>
                  <a:lnTo>
                    <a:pt x="164172" y="95529"/>
                  </a:lnTo>
                  <a:lnTo>
                    <a:pt x="163779" y="92125"/>
                  </a:lnTo>
                  <a:lnTo>
                    <a:pt x="162674" y="86436"/>
                  </a:lnTo>
                  <a:lnTo>
                    <a:pt x="165265" y="85432"/>
                  </a:lnTo>
                  <a:lnTo>
                    <a:pt x="166509" y="82651"/>
                  </a:lnTo>
                  <a:lnTo>
                    <a:pt x="150418" y="40817"/>
                  </a:lnTo>
                  <a:lnTo>
                    <a:pt x="149047" y="39738"/>
                  </a:lnTo>
                  <a:lnTo>
                    <a:pt x="147485" y="39433"/>
                  </a:lnTo>
                  <a:lnTo>
                    <a:pt x="145389" y="34924"/>
                  </a:lnTo>
                  <a:lnTo>
                    <a:pt x="143040" y="30365"/>
                  </a:lnTo>
                  <a:lnTo>
                    <a:pt x="140411" y="25857"/>
                  </a:lnTo>
                  <a:lnTo>
                    <a:pt x="123611" y="7348"/>
                  </a:lnTo>
                  <a:lnTo>
                    <a:pt x="104395" y="0"/>
                  </a:lnTo>
                  <a:close/>
                </a:path>
                <a:path w="248285" h="360044">
                  <a:moveTo>
                    <a:pt x="186207" y="109524"/>
                  </a:moveTo>
                  <a:lnTo>
                    <a:pt x="176085" y="110502"/>
                  </a:lnTo>
                  <a:lnTo>
                    <a:pt x="170878" y="111645"/>
                  </a:lnTo>
                  <a:lnTo>
                    <a:pt x="187106" y="111645"/>
                  </a:lnTo>
                  <a:lnTo>
                    <a:pt x="186207" y="109524"/>
                  </a:lnTo>
                  <a:close/>
                </a:path>
              </a:pathLst>
            </a:custGeom>
            <a:solidFill>
              <a:srgbClr val="FFFFFF"/>
            </a:solidFill>
          </p:spPr>
          <p:txBody>
            <a:bodyPr wrap="square" lIns="0" tIns="0" rIns="0" bIns="0" rtlCol="0"/>
            <a:lstStyle/>
            <a:p/>
          </p:txBody>
        </p:sp>
        <p:sp>
          <p:nvSpPr>
            <p:cNvPr id="340" name="object 340" descr=""/>
            <p:cNvSpPr/>
            <p:nvPr/>
          </p:nvSpPr>
          <p:spPr>
            <a:xfrm>
              <a:off x="4440745" y="2387028"/>
              <a:ext cx="226060" cy="261620"/>
            </a:xfrm>
            <a:custGeom>
              <a:avLst/>
              <a:gdLst/>
              <a:ahLst/>
              <a:cxnLst/>
              <a:rect l="l" t="t" r="r" b="b"/>
              <a:pathLst>
                <a:path w="226060" h="261619">
                  <a:moveTo>
                    <a:pt x="28714" y="96164"/>
                  </a:moveTo>
                  <a:lnTo>
                    <a:pt x="13233" y="55930"/>
                  </a:lnTo>
                  <a:lnTo>
                    <a:pt x="12280" y="53454"/>
                  </a:lnTo>
                  <a:lnTo>
                    <a:pt x="9499" y="52209"/>
                  </a:lnTo>
                  <a:lnTo>
                    <a:pt x="1244" y="55384"/>
                  </a:lnTo>
                  <a:lnTo>
                    <a:pt x="0" y="58178"/>
                  </a:lnTo>
                  <a:lnTo>
                    <a:pt x="16433" y="100888"/>
                  </a:lnTo>
                  <a:lnTo>
                    <a:pt x="19215" y="102133"/>
                  </a:lnTo>
                  <a:lnTo>
                    <a:pt x="27470" y="98958"/>
                  </a:lnTo>
                  <a:lnTo>
                    <a:pt x="28714" y="96164"/>
                  </a:lnTo>
                  <a:close/>
                </a:path>
                <a:path w="226060" h="261619">
                  <a:moveTo>
                    <a:pt x="89954" y="255384"/>
                  </a:moveTo>
                  <a:lnTo>
                    <a:pt x="74472" y="215150"/>
                  </a:lnTo>
                  <a:lnTo>
                    <a:pt x="73520" y="212674"/>
                  </a:lnTo>
                  <a:lnTo>
                    <a:pt x="70739" y="211429"/>
                  </a:lnTo>
                  <a:lnTo>
                    <a:pt x="62471" y="214604"/>
                  </a:lnTo>
                  <a:lnTo>
                    <a:pt x="61239" y="217398"/>
                  </a:lnTo>
                  <a:lnTo>
                    <a:pt x="77673" y="260108"/>
                  </a:lnTo>
                  <a:lnTo>
                    <a:pt x="80454" y="261353"/>
                  </a:lnTo>
                  <a:lnTo>
                    <a:pt x="88709" y="258165"/>
                  </a:lnTo>
                  <a:lnTo>
                    <a:pt x="89954" y="255384"/>
                  </a:lnTo>
                  <a:close/>
                </a:path>
                <a:path w="226060" h="261619">
                  <a:moveTo>
                    <a:pt x="164439" y="43954"/>
                  </a:moveTo>
                  <a:lnTo>
                    <a:pt x="148958" y="3721"/>
                  </a:lnTo>
                  <a:lnTo>
                    <a:pt x="148005" y="1231"/>
                  </a:lnTo>
                  <a:lnTo>
                    <a:pt x="145224" y="0"/>
                  </a:lnTo>
                  <a:lnTo>
                    <a:pt x="136956" y="3175"/>
                  </a:lnTo>
                  <a:lnTo>
                    <a:pt x="135724" y="5969"/>
                  </a:lnTo>
                  <a:lnTo>
                    <a:pt x="152158" y="48679"/>
                  </a:lnTo>
                  <a:lnTo>
                    <a:pt x="154940" y="49923"/>
                  </a:lnTo>
                  <a:lnTo>
                    <a:pt x="163195" y="46748"/>
                  </a:lnTo>
                  <a:lnTo>
                    <a:pt x="164439" y="43954"/>
                  </a:lnTo>
                  <a:close/>
                </a:path>
                <a:path w="226060" h="261619">
                  <a:moveTo>
                    <a:pt x="225691" y="203174"/>
                  </a:moveTo>
                  <a:lnTo>
                    <a:pt x="210210" y="162941"/>
                  </a:lnTo>
                  <a:lnTo>
                    <a:pt x="209257" y="160464"/>
                  </a:lnTo>
                  <a:lnTo>
                    <a:pt x="206463" y="159232"/>
                  </a:lnTo>
                  <a:lnTo>
                    <a:pt x="198208" y="162394"/>
                  </a:lnTo>
                  <a:lnTo>
                    <a:pt x="196977" y="165188"/>
                  </a:lnTo>
                  <a:lnTo>
                    <a:pt x="213410" y="207899"/>
                  </a:lnTo>
                  <a:lnTo>
                    <a:pt x="216192" y="209143"/>
                  </a:lnTo>
                  <a:lnTo>
                    <a:pt x="224447" y="205968"/>
                  </a:lnTo>
                  <a:lnTo>
                    <a:pt x="225691" y="203174"/>
                  </a:lnTo>
                  <a:close/>
                </a:path>
              </a:pathLst>
            </a:custGeom>
            <a:solidFill>
              <a:srgbClr val="231F20">
                <a:alpha val="25000"/>
              </a:srgbClr>
            </a:solidFill>
          </p:spPr>
          <p:txBody>
            <a:bodyPr wrap="square" lIns="0" tIns="0" rIns="0" bIns="0" rtlCol="0"/>
            <a:lstStyle/>
            <a:p/>
          </p:txBody>
        </p:sp>
        <p:pic>
          <p:nvPicPr>
            <p:cNvPr id="341" name="object 341" descr=""/>
            <p:cNvPicPr/>
            <p:nvPr/>
          </p:nvPicPr>
          <p:blipFill>
            <a:blip r:embed="rId79" cstate="print"/>
            <a:stretch>
              <a:fillRect/>
            </a:stretch>
          </p:blipFill>
          <p:spPr>
            <a:xfrm>
              <a:off x="4437290" y="2347722"/>
              <a:ext cx="243179" cy="360159"/>
            </a:xfrm>
            <a:prstGeom prst="rect">
              <a:avLst/>
            </a:prstGeom>
          </p:spPr>
        </p:pic>
        <p:sp>
          <p:nvSpPr>
            <p:cNvPr id="342" name="object 342" descr=""/>
            <p:cNvSpPr/>
            <p:nvPr/>
          </p:nvSpPr>
          <p:spPr>
            <a:xfrm>
              <a:off x="4440820" y="2374917"/>
              <a:ext cx="30480" cy="44450"/>
            </a:xfrm>
            <a:custGeom>
              <a:avLst/>
              <a:gdLst/>
              <a:ahLst/>
              <a:cxnLst/>
              <a:rect l="l" t="t" r="r" b="b"/>
              <a:pathLst>
                <a:path w="30479" h="44450">
                  <a:moveTo>
                    <a:pt x="19200" y="0"/>
                  </a:moveTo>
                  <a:lnTo>
                    <a:pt x="0" y="22910"/>
                  </a:lnTo>
                  <a:lnTo>
                    <a:pt x="8113" y="44005"/>
                  </a:lnTo>
                  <a:lnTo>
                    <a:pt x="11747" y="41313"/>
                  </a:lnTo>
                  <a:lnTo>
                    <a:pt x="8900" y="41313"/>
                  </a:lnTo>
                  <a:lnTo>
                    <a:pt x="1826" y="22910"/>
                  </a:lnTo>
                  <a:lnTo>
                    <a:pt x="4777" y="17317"/>
                  </a:lnTo>
                  <a:lnTo>
                    <a:pt x="8534" y="12071"/>
                  </a:lnTo>
                  <a:lnTo>
                    <a:pt x="13083" y="7187"/>
                  </a:lnTo>
                  <a:lnTo>
                    <a:pt x="18413" y="2679"/>
                  </a:lnTo>
                  <a:lnTo>
                    <a:pt x="20231" y="2679"/>
                  </a:lnTo>
                  <a:lnTo>
                    <a:pt x="19200" y="0"/>
                  </a:lnTo>
                  <a:close/>
                </a:path>
                <a:path w="30479" h="44450">
                  <a:moveTo>
                    <a:pt x="20231" y="2679"/>
                  </a:moveTo>
                  <a:lnTo>
                    <a:pt x="18413" y="2679"/>
                  </a:lnTo>
                  <a:lnTo>
                    <a:pt x="27861" y="27254"/>
                  </a:lnTo>
                  <a:lnTo>
                    <a:pt x="8900" y="41313"/>
                  </a:lnTo>
                  <a:lnTo>
                    <a:pt x="11747" y="41313"/>
                  </a:lnTo>
                  <a:lnTo>
                    <a:pt x="29919" y="27851"/>
                  </a:lnTo>
                  <a:lnTo>
                    <a:pt x="20231" y="2679"/>
                  </a:lnTo>
                  <a:close/>
                </a:path>
              </a:pathLst>
            </a:custGeom>
            <a:solidFill>
              <a:srgbClr val="58595B">
                <a:alpha val="25000"/>
              </a:srgbClr>
            </a:solidFill>
          </p:spPr>
          <p:txBody>
            <a:bodyPr wrap="square" lIns="0" tIns="0" rIns="0" bIns="0" rtlCol="0"/>
            <a:lstStyle/>
            <a:p/>
          </p:txBody>
        </p:sp>
        <p:pic>
          <p:nvPicPr>
            <p:cNvPr id="343" name="object 343" descr=""/>
            <p:cNvPicPr/>
            <p:nvPr/>
          </p:nvPicPr>
          <p:blipFill>
            <a:blip r:embed="rId72" cstate="print"/>
            <a:stretch>
              <a:fillRect/>
            </a:stretch>
          </p:blipFill>
          <p:spPr>
            <a:xfrm>
              <a:off x="4528743" y="2349309"/>
              <a:ext cx="35331" cy="26568"/>
            </a:xfrm>
            <a:prstGeom prst="rect">
              <a:avLst/>
            </a:prstGeom>
          </p:spPr>
        </p:pic>
        <p:sp>
          <p:nvSpPr>
            <p:cNvPr id="344" name="object 344" descr=""/>
            <p:cNvSpPr/>
            <p:nvPr/>
          </p:nvSpPr>
          <p:spPr>
            <a:xfrm>
              <a:off x="4527552" y="2348465"/>
              <a:ext cx="38100" cy="28575"/>
            </a:xfrm>
            <a:custGeom>
              <a:avLst/>
              <a:gdLst/>
              <a:ahLst/>
              <a:cxnLst/>
              <a:rect l="l" t="t" r="r" b="b"/>
              <a:pathLst>
                <a:path w="38100" h="28575">
                  <a:moveTo>
                    <a:pt x="8722" y="0"/>
                  </a:moveTo>
                  <a:lnTo>
                    <a:pt x="1104" y="350"/>
                  </a:lnTo>
                  <a:lnTo>
                    <a:pt x="0" y="464"/>
                  </a:lnTo>
                  <a:lnTo>
                    <a:pt x="10718" y="28328"/>
                  </a:lnTo>
                  <a:lnTo>
                    <a:pt x="29461" y="26512"/>
                  </a:lnTo>
                  <a:lnTo>
                    <a:pt x="11836" y="26512"/>
                  </a:lnTo>
                  <a:lnTo>
                    <a:pt x="2387" y="1937"/>
                  </a:lnTo>
                  <a:lnTo>
                    <a:pt x="9372" y="1711"/>
                  </a:lnTo>
                  <a:lnTo>
                    <a:pt x="21279" y="1711"/>
                  </a:lnTo>
                  <a:lnTo>
                    <a:pt x="15975" y="566"/>
                  </a:lnTo>
                  <a:lnTo>
                    <a:pt x="8722" y="0"/>
                  </a:lnTo>
                  <a:close/>
                </a:path>
                <a:path w="38100" h="28575">
                  <a:moveTo>
                    <a:pt x="21279" y="1711"/>
                  </a:moveTo>
                  <a:lnTo>
                    <a:pt x="9372" y="1711"/>
                  </a:lnTo>
                  <a:lnTo>
                    <a:pt x="16027" y="2287"/>
                  </a:lnTo>
                  <a:lnTo>
                    <a:pt x="22329" y="3663"/>
                  </a:lnTo>
                  <a:lnTo>
                    <a:pt x="28257" y="5836"/>
                  </a:lnTo>
                  <a:lnTo>
                    <a:pt x="35331" y="24239"/>
                  </a:lnTo>
                  <a:lnTo>
                    <a:pt x="11836" y="26512"/>
                  </a:lnTo>
                  <a:lnTo>
                    <a:pt x="29461" y="26512"/>
                  </a:lnTo>
                  <a:lnTo>
                    <a:pt x="37719" y="25712"/>
                  </a:lnTo>
                  <a:lnTo>
                    <a:pt x="29591" y="4579"/>
                  </a:lnTo>
                  <a:lnTo>
                    <a:pt x="29273" y="4439"/>
                  </a:lnTo>
                  <a:lnTo>
                    <a:pt x="22834" y="2047"/>
                  </a:lnTo>
                  <a:lnTo>
                    <a:pt x="21279" y="1711"/>
                  </a:lnTo>
                  <a:close/>
                </a:path>
              </a:pathLst>
            </a:custGeom>
            <a:solidFill>
              <a:srgbClr val="58595B">
                <a:alpha val="25000"/>
              </a:srgbClr>
            </a:solidFill>
          </p:spPr>
          <p:txBody>
            <a:bodyPr wrap="square" lIns="0" tIns="0" rIns="0" bIns="0" rtlCol="0"/>
            <a:lstStyle/>
            <a:p/>
          </p:txBody>
        </p:sp>
        <p:sp>
          <p:nvSpPr>
            <p:cNvPr id="345" name="object 345" descr=""/>
            <p:cNvSpPr/>
            <p:nvPr/>
          </p:nvSpPr>
          <p:spPr>
            <a:xfrm>
              <a:off x="4438675" y="2348331"/>
              <a:ext cx="241935" cy="360045"/>
            </a:xfrm>
            <a:custGeom>
              <a:avLst/>
              <a:gdLst/>
              <a:ahLst/>
              <a:cxnLst/>
              <a:rect l="l" t="t" r="r" b="b"/>
              <a:pathLst>
                <a:path w="241935" h="360044">
                  <a:moveTo>
                    <a:pt x="130441" y="358597"/>
                  </a:moveTo>
                  <a:lnTo>
                    <a:pt x="118224" y="354952"/>
                  </a:lnTo>
                  <a:lnTo>
                    <a:pt x="122262" y="359549"/>
                  </a:lnTo>
                  <a:lnTo>
                    <a:pt x="122682" y="359549"/>
                  </a:lnTo>
                  <a:lnTo>
                    <a:pt x="130441" y="358597"/>
                  </a:lnTo>
                  <a:close/>
                </a:path>
                <a:path w="241935" h="360044">
                  <a:moveTo>
                    <a:pt x="241782" y="284099"/>
                  </a:moveTo>
                  <a:lnTo>
                    <a:pt x="237185" y="271145"/>
                  </a:lnTo>
                  <a:lnTo>
                    <a:pt x="214541" y="216662"/>
                  </a:lnTo>
                  <a:lnTo>
                    <a:pt x="164172" y="95529"/>
                  </a:lnTo>
                  <a:lnTo>
                    <a:pt x="161480" y="74193"/>
                  </a:lnTo>
                  <a:lnTo>
                    <a:pt x="140411" y="25857"/>
                  </a:lnTo>
                  <a:lnTo>
                    <a:pt x="104394" y="0"/>
                  </a:lnTo>
                  <a:lnTo>
                    <a:pt x="85394" y="304"/>
                  </a:lnTo>
                  <a:lnTo>
                    <a:pt x="38671" y="16484"/>
                  </a:lnTo>
                  <a:lnTo>
                    <a:pt x="76" y="54864"/>
                  </a:lnTo>
                  <a:lnTo>
                    <a:pt x="0" y="79857"/>
                  </a:lnTo>
                  <a:lnTo>
                    <a:pt x="7912" y="106527"/>
                  </a:lnTo>
                  <a:lnTo>
                    <a:pt x="17526" y="127990"/>
                  </a:lnTo>
                  <a:lnTo>
                    <a:pt x="25628" y="142316"/>
                  </a:lnTo>
                  <a:lnTo>
                    <a:pt x="29044" y="147510"/>
                  </a:lnTo>
                  <a:lnTo>
                    <a:pt x="34798" y="163779"/>
                  </a:lnTo>
                  <a:lnTo>
                    <a:pt x="28143" y="166674"/>
                  </a:lnTo>
                  <a:lnTo>
                    <a:pt x="23583" y="170053"/>
                  </a:lnTo>
                  <a:lnTo>
                    <a:pt x="22974" y="174383"/>
                  </a:lnTo>
                  <a:lnTo>
                    <a:pt x="25133" y="181444"/>
                  </a:lnTo>
                  <a:lnTo>
                    <a:pt x="37299" y="170853"/>
                  </a:lnTo>
                  <a:lnTo>
                    <a:pt x="92544" y="326771"/>
                  </a:lnTo>
                  <a:lnTo>
                    <a:pt x="111518" y="352958"/>
                  </a:lnTo>
                  <a:lnTo>
                    <a:pt x="118224" y="354952"/>
                  </a:lnTo>
                  <a:lnTo>
                    <a:pt x="111188" y="346925"/>
                  </a:lnTo>
                  <a:lnTo>
                    <a:pt x="98818" y="317093"/>
                  </a:lnTo>
                  <a:lnTo>
                    <a:pt x="80772" y="264020"/>
                  </a:lnTo>
                  <a:lnTo>
                    <a:pt x="93764" y="259016"/>
                  </a:lnTo>
                  <a:lnTo>
                    <a:pt x="64922" y="184023"/>
                  </a:lnTo>
                  <a:lnTo>
                    <a:pt x="67271" y="177736"/>
                  </a:lnTo>
                  <a:lnTo>
                    <a:pt x="33210" y="141592"/>
                  </a:lnTo>
                  <a:lnTo>
                    <a:pt x="3797" y="68326"/>
                  </a:lnTo>
                  <a:lnTo>
                    <a:pt x="31407" y="33032"/>
                  </a:lnTo>
                  <a:lnTo>
                    <a:pt x="73507" y="15824"/>
                  </a:lnTo>
                  <a:lnTo>
                    <a:pt x="100012" y="10490"/>
                  </a:lnTo>
                  <a:lnTo>
                    <a:pt x="115138" y="12509"/>
                  </a:lnTo>
                  <a:lnTo>
                    <a:pt x="129857" y="19837"/>
                  </a:lnTo>
                  <a:lnTo>
                    <a:pt x="157124" y="93916"/>
                  </a:lnTo>
                  <a:lnTo>
                    <a:pt x="156070" y="143586"/>
                  </a:lnTo>
                  <a:lnTo>
                    <a:pt x="162026" y="146672"/>
                  </a:lnTo>
                  <a:lnTo>
                    <a:pt x="190868" y="221665"/>
                  </a:lnTo>
                  <a:lnTo>
                    <a:pt x="203873" y="216662"/>
                  </a:lnTo>
                  <a:lnTo>
                    <a:pt x="226034" y="268160"/>
                  </a:lnTo>
                  <a:lnTo>
                    <a:pt x="229501" y="300304"/>
                  </a:lnTo>
                  <a:lnTo>
                    <a:pt x="217487" y="320027"/>
                  </a:lnTo>
                  <a:lnTo>
                    <a:pt x="201714" y="329958"/>
                  </a:lnTo>
                  <a:lnTo>
                    <a:pt x="193852" y="332676"/>
                  </a:lnTo>
                  <a:lnTo>
                    <a:pt x="165938" y="343408"/>
                  </a:lnTo>
                  <a:lnTo>
                    <a:pt x="138455" y="357606"/>
                  </a:lnTo>
                  <a:lnTo>
                    <a:pt x="130441" y="358597"/>
                  </a:lnTo>
                  <a:lnTo>
                    <a:pt x="133642" y="359549"/>
                  </a:lnTo>
                  <a:lnTo>
                    <a:pt x="152006" y="356362"/>
                  </a:lnTo>
                  <a:lnTo>
                    <a:pt x="159664" y="353110"/>
                  </a:lnTo>
                  <a:lnTo>
                    <a:pt x="205016" y="335661"/>
                  </a:lnTo>
                  <a:lnTo>
                    <a:pt x="234924" y="327774"/>
                  </a:lnTo>
                  <a:lnTo>
                    <a:pt x="241782" y="322961"/>
                  </a:lnTo>
                  <a:lnTo>
                    <a:pt x="241782" y="284099"/>
                  </a:lnTo>
                  <a:close/>
                </a:path>
              </a:pathLst>
            </a:custGeom>
            <a:solidFill>
              <a:srgbClr val="6D6E71">
                <a:alpha val="25000"/>
              </a:srgbClr>
            </a:solidFill>
          </p:spPr>
          <p:txBody>
            <a:bodyPr wrap="square" lIns="0" tIns="0" rIns="0" bIns="0" rtlCol="0"/>
            <a:lstStyle/>
            <a:p/>
          </p:txBody>
        </p:sp>
        <p:pic>
          <p:nvPicPr>
            <p:cNvPr id="346" name="object 346" descr=""/>
            <p:cNvPicPr/>
            <p:nvPr/>
          </p:nvPicPr>
          <p:blipFill>
            <a:blip r:embed="rId73" cstate="print"/>
            <a:stretch>
              <a:fillRect/>
            </a:stretch>
          </p:blipFill>
          <p:spPr>
            <a:xfrm>
              <a:off x="4520298" y="2565501"/>
              <a:ext cx="135115" cy="110423"/>
            </a:xfrm>
            <a:prstGeom prst="rect">
              <a:avLst/>
            </a:prstGeom>
          </p:spPr>
        </p:pic>
        <p:pic>
          <p:nvPicPr>
            <p:cNvPr id="347" name="object 347" descr=""/>
            <p:cNvPicPr/>
            <p:nvPr/>
          </p:nvPicPr>
          <p:blipFill>
            <a:blip r:embed="rId80" cstate="print"/>
            <a:stretch>
              <a:fillRect/>
            </a:stretch>
          </p:blipFill>
          <p:spPr>
            <a:xfrm>
              <a:off x="4478299" y="2449703"/>
              <a:ext cx="122097" cy="113969"/>
            </a:xfrm>
            <a:prstGeom prst="rect">
              <a:avLst/>
            </a:prstGeom>
          </p:spPr>
        </p:pic>
        <p:sp>
          <p:nvSpPr>
            <p:cNvPr id="348" name="object 348" descr=""/>
            <p:cNvSpPr/>
            <p:nvPr/>
          </p:nvSpPr>
          <p:spPr>
            <a:xfrm>
              <a:off x="4517590" y="2508226"/>
              <a:ext cx="83820" cy="56515"/>
            </a:xfrm>
            <a:custGeom>
              <a:avLst/>
              <a:gdLst/>
              <a:ahLst/>
              <a:cxnLst/>
              <a:rect l="l" t="t" r="r" b="b"/>
              <a:pathLst>
                <a:path w="83820" h="56514">
                  <a:moveTo>
                    <a:pt x="64158" y="0"/>
                  </a:moveTo>
                  <a:lnTo>
                    <a:pt x="21056" y="12774"/>
                  </a:lnTo>
                  <a:lnTo>
                    <a:pt x="0" y="28979"/>
                  </a:lnTo>
                  <a:lnTo>
                    <a:pt x="10083" y="55192"/>
                  </a:lnTo>
                  <a:lnTo>
                    <a:pt x="12814" y="56399"/>
                  </a:lnTo>
                  <a:lnTo>
                    <a:pt x="17847" y="54481"/>
                  </a:lnTo>
                  <a:lnTo>
                    <a:pt x="13080" y="54481"/>
                  </a:lnTo>
                  <a:lnTo>
                    <a:pt x="11341" y="53719"/>
                  </a:lnTo>
                  <a:lnTo>
                    <a:pt x="1943" y="29297"/>
                  </a:lnTo>
                  <a:lnTo>
                    <a:pt x="3657" y="27328"/>
                  </a:lnTo>
                  <a:lnTo>
                    <a:pt x="12026" y="18057"/>
                  </a:lnTo>
                  <a:lnTo>
                    <a:pt x="57429" y="595"/>
                  </a:lnTo>
                  <a:lnTo>
                    <a:pt x="73350" y="595"/>
                  </a:lnTo>
                  <a:lnTo>
                    <a:pt x="70447" y="264"/>
                  </a:lnTo>
                  <a:lnTo>
                    <a:pt x="64158" y="0"/>
                  </a:lnTo>
                  <a:close/>
                </a:path>
                <a:path w="83820" h="56514">
                  <a:moveTo>
                    <a:pt x="73350" y="595"/>
                  </a:moveTo>
                  <a:lnTo>
                    <a:pt x="57429" y="595"/>
                  </a:lnTo>
                  <a:lnTo>
                    <a:pt x="69862" y="1865"/>
                  </a:lnTo>
                  <a:lnTo>
                    <a:pt x="72453" y="2182"/>
                  </a:lnTo>
                  <a:lnTo>
                    <a:pt x="81830" y="26531"/>
                  </a:lnTo>
                  <a:lnTo>
                    <a:pt x="81722" y="26808"/>
                  </a:lnTo>
                  <a:lnTo>
                    <a:pt x="81013" y="28357"/>
                  </a:lnTo>
                  <a:lnTo>
                    <a:pt x="13080" y="54481"/>
                  </a:lnTo>
                  <a:lnTo>
                    <a:pt x="17847" y="54481"/>
                  </a:lnTo>
                  <a:lnTo>
                    <a:pt x="82473" y="29614"/>
                  </a:lnTo>
                  <a:lnTo>
                    <a:pt x="83731" y="26808"/>
                  </a:lnTo>
                  <a:lnTo>
                    <a:pt x="82842" y="24445"/>
                  </a:lnTo>
                  <a:lnTo>
                    <a:pt x="73672" y="646"/>
                  </a:lnTo>
                  <a:lnTo>
                    <a:pt x="73350" y="595"/>
                  </a:lnTo>
                  <a:close/>
                </a:path>
              </a:pathLst>
            </a:custGeom>
            <a:solidFill>
              <a:srgbClr val="6D6E71">
                <a:alpha val="25000"/>
              </a:srgbClr>
            </a:solidFill>
          </p:spPr>
          <p:txBody>
            <a:bodyPr wrap="square" lIns="0" tIns="0" rIns="0" bIns="0" rtlCol="0"/>
            <a:lstStyle/>
            <a:p/>
          </p:txBody>
        </p:sp>
        <p:sp>
          <p:nvSpPr>
            <p:cNvPr id="349" name="object 349" descr=""/>
            <p:cNvSpPr/>
            <p:nvPr/>
          </p:nvSpPr>
          <p:spPr>
            <a:xfrm>
              <a:off x="4550687" y="2645422"/>
              <a:ext cx="123825" cy="48895"/>
            </a:xfrm>
            <a:custGeom>
              <a:avLst/>
              <a:gdLst/>
              <a:ahLst/>
              <a:cxnLst/>
              <a:rect l="l" t="t" r="r" b="b"/>
              <a:pathLst>
                <a:path w="123825" h="48894">
                  <a:moveTo>
                    <a:pt x="121945" y="0"/>
                  </a:moveTo>
                  <a:lnTo>
                    <a:pt x="74409" y="27228"/>
                  </a:lnTo>
                  <a:lnTo>
                    <a:pt x="29596" y="43086"/>
                  </a:lnTo>
                  <a:lnTo>
                    <a:pt x="3454" y="47008"/>
                  </a:lnTo>
                  <a:lnTo>
                    <a:pt x="330" y="46774"/>
                  </a:lnTo>
                  <a:lnTo>
                    <a:pt x="0" y="48437"/>
                  </a:lnTo>
                  <a:lnTo>
                    <a:pt x="54483" y="36715"/>
                  </a:lnTo>
                  <a:lnTo>
                    <a:pt x="98685" y="18325"/>
                  </a:lnTo>
                  <a:lnTo>
                    <a:pt x="123304" y="1003"/>
                  </a:lnTo>
                  <a:lnTo>
                    <a:pt x="121945" y="0"/>
                  </a:lnTo>
                  <a:close/>
                </a:path>
              </a:pathLst>
            </a:custGeom>
            <a:solidFill>
              <a:srgbClr val="ED1C24">
                <a:alpha val="25000"/>
              </a:srgbClr>
            </a:solidFill>
          </p:spPr>
          <p:txBody>
            <a:bodyPr wrap="square" lIns="0" tIns="0" rIns="0" bIns="0" rtlCol="0"/>
            <a:lstStyle/>
            <a:p/>
          </p:txBody>
        </p:sp>
        <p:pic>
          <p:nvPicPr>
            <p:cNvPr id="350" name="object 350" descr=""/>
            <p:cNvPicPr/>
            <p:nvPr/>
          </p:nvPicPr>
          <p:blipFill>
            <a:blip r:embed="rId75" cstate="print"/>
            <a:stretch>
              <a:fillRect/>
            </a:stretch>
          </p:blipFill>
          <p:spPr>
            <a:xfrm>
              <a:off x="4548289" y="2689796"/>
              <a:ext cx="33273" cy="9764"/>
            </a:xfrm>
            <a:prstGeom prst="rect">
              <a:avLst/>
            </a:prstGeom>
          </p:spPr>
        </p:pic>
        <p:pic>
          <p:nvPicPr>
            <p:cNvPr id="351" name="object 351" descr=""/>
            <p:cNvPicPr/>
            <p:nvPr/>
          </p:nvPicPr>
          <p:blipFill>
            <a:blip r:embed="rId76" cstate="print"/>
            <a:stretch>
              <a:fillRect/>
            </a:stretch>
          </p:blipFill>
          <p:spPr>
            <a:xfrm>
              <a:off x="4649533" y="2645448"/>
              <a:ext cx="28727" cy="22542"/>
            </a:xfrm>
            <a:prstGeom prst="rect">
              <a:avLst/>
            </a:prstGeom>
          </p:spPr>
        </p:pic>
        <p:sp>
          <p:nvSpPr>
            <p:cNvPr id="352" name="object 352" descr=""/>
            <p:cNvSpPr/>
            <p:nvPr/>
          </p:nvSpPr>
          <p:spPr>
            <a:xfrm>
              <a:off x="4606371" y="2456924"/>
              <a:ext cx="22225" cy="10160"/>
            </a:xfrm>
            <a:custGeom>
              <a:avLst/>
              <a:gdLst/>
              <a:ahLst/>
              <a:cxnLst/>
              <a:rect l="l" t="t" r="r" b="b"/>
              <a:pathLst>
                <a:path w="22225" h="10160">
                  <a:moveTo>
                    <a:pt x="15655" y="0"/>
                  </a:moveTo>
                  <a:lnTo>
                    <a:pt x="10011" y="545"/>
                  </a:lnTo>
                  <a:lnTo>
                    <a:pt x="0" y="3922"/>
                  </a:lnTo>
                  <a:lnTo>
                    <a:pt x="2286" y="9866"/>
                  </a:lnTo>
                  <a:lnTo>
                    <a:pt x="22148" y="9498"/>
                  </a:lnTo>
                  <a:lnTo>
                    <a:pt x="19009" y="2810"/>
                  </a:lnTo>
                  <a:lnTo>
                    <a:pt x="15655" y="0"/>
                  </a:lnTo>
                  <a:close/>
                </a:path>
              </a:pathLst>
            </a:custGeom>
            <a:solidFill>
              <a:srgbClr val="6D6E71">
                <a:alpha val="25000"/>
              </a:srgbClr>
            </a:solidFill>
          </p:spPr>
          <p:txBody>
            <a:bodyPr wrap="square" lIns="0" tIns="0" rIns="0" bIns="0" rtlCol="0"/>
            <a:lstStyle/>
            <a:p/>
          </p:txBody>
        </p:sp>
        <p:pic>
          <p:nvPicPr>
            <p:cNvPr id="353" name="object 353" descr=""/>
            <p:cNvPicPr/>
            <p:nvPr/>
          </p:nvPicPr>
          <p:blipFill>
            <a:blip r:embed="rId77" cstate="print"/>
            <a:stretch>
              <a:fillRect/>
            </a:stretch>
          </p:blipFill>
          <p:spPr>
            <a:xfrm>
              <a:off x="4477448" y="2507030"/>
              <a:ext cx="45148" cy="84442"/>
            </a:xfrm>
            <a:prstGeom prst="rect">
              <a:avLst/>
            </a:prstGeom>
          </p:spPr>
        </p:pic>
        <p:sp>
          <p:nvSpPr>
            <p:cNvPr id="354" name="object 354" descr=""/>
            <p:cNvSpPr/>
            <p:nvPr/>
          </p:nvSpPr>
          <p:spPr>
            <a:xfrm>
              <a:off x="4472806" y="2499564"/>
              <a:ext cx="52069" cy="94615"/>
            </a:xfrm>
            <a:custGeom>
              <a:avLst/>
              <a:gdLst/>
              <a:ahLst/>
              <a:cxnLst/>
              <a:rect l="l" t="t" r="r" b="b"/>
              <a:pathLst>
                <a:path w="52070" h="94614">
                  <a:moveTo>
                    <a:pt x="0" y="0"/>
                  </a:moveTo>
                  <a:lnTo>
                    <a:pt x="36182" y="94068"/>
                  </a:lnTo>
                  <a:lnTo>
                    <a:pt x="41894" y="91871"/>
                  </a:lnTo>
                  <a:lnTo>
                    <a:pt x="37160" y="91871"/>
                  </a:lnTo>
                  <a:lnTo>
                    <a:pt x="4686" y="7454"/>
                  </a:lnTo>
                  <a:lnTo>
                    <a:pt x="7021" y="7454"/>
                  </a:lnTo>
                  <a:lnTo>
                    <a:pt x="0" y="0"/>
                  </a:lnTo>
                  <a:close/>
                </a:path>
                <a:path w="52070" h="94614">
                  <a:moveTo>
                    <a:pt x="7021" y="7454"/>
                  </a:moveTo>
                  <a:lnTo>
                    <a:pt x="4686" y="7454"/>
                  </a:lnTo>
                  <a:lnTo>
                    <a:pt x="29273" y="33566"/>
                  </a:lnTo>
                  <a:lnTo>
                    <a:pt x="49834" y="87007"/>
                  </a:lnTo>
                  <a:lnTo>
                    <a:pt x="37160" y="91871"/>
                  </a:lnTo>
                  <a:lnTo>
                    <a:pt x="41894" y="91871"/>
                  </a:lnTo>
                  <a:lnTo>
                    <a:pt x="52031" y="87972"/>
                  </a:lnTo>
                  <a:lnTo>
                    <a:pt x="30619" y="32511"/>
                  </a:lnTo>
                  <a:lnTo>
                    <a:pt x="7021" y="7454"/>
                  </a:lnTo>
                  <a:close/>
                </a:path>
              </a:pathLst>
            </a:custGeom>
            <a:solidFill>
              <a:srgbClr val="58595B">
                <a:alpha val="25000"/>
              </a:srgbClr>
            </a:solidFill>
          </p:spPr>
          <p:txBody>
            <a:bodyPr wrap="square" lIns="0" tIns="0" rIns="0" bIns="0" rtlCol="0"/>
            <a:lstStyle/>
            <a:p/>
          </p:txBody>
        </p:sp>
        <p:pic>
          <p:nvPicPr>
            <p:cNvPr id="355" name="object 355" descr=""/>
            <p:cNvPicPr/>
            <p:nvPr/>
          </p:nvPicPr>
          <p:blipFill>
            <a:blip r:embed="rId78" cstate="print"/>
            <a:stretch>
              <a:fillRect/>
            </a:stretch>
          </p:blipFill>
          <p:spPr>
            <a:xfrm>
              <a:off x="4602390" y="2458668"/>
              <a:ext cx="33235" cy="89319"/>
            </a:xfrm>
            <a:prstGeom prst="rect">
              <a:avLst/>
            </a:prstGeom>
          </p:spPr>
        </p:pic>
        <p:sp>
          <p:nvSpPr>
            <p:cNvPr id="356" name="object 356" descr=""/>
            <p:cNvSpPr/>
            <p:nvPr/>
          </p:nvSpPr>
          <p:spPr>
            <a:xfrm>
              <a:off x="4600642" y="2450020"/>
              <a:ext cx="37465" cy="100330"/>
            </a:xfrm>
            <a:custGeom>
              <a:avLst/>
              <a:gdLst/>
              <a:ahLst/>
              <a:cxnLst/>
              <a:rect l="l" t="t" r="r" b="b"/>
              <a:pathLst>
                <a:path w="37464" h="100330">
                  <a:moveTo>
                    <a:pt x="952" y="0"/>
                  </a:moveTo>
                  <a:lnTo>
                    <a:pt x="0" y="44665"/>
                  </a:lnTo>
                  <a:lnTo>
                    <a:pt x="21297" y="100177"/>
                  </a:lnTo>
                  <a:lnTo>
                    <a:pt x="27005" y="97980"/>
                  </a:lnTo>
                  <a:lnTo>
                    <a:pt x="22263" y="97980"/>
                  </a:lnTo>
                  <a:lnTo>
                    <a:pt x="1714" y="44538"/>
                  </a:lnTo>
                  <a:lnTo>
                    <a:pt x="2463" y="8674"/>
                  </a:lnTo>
                  <a:lnTo>
                    <a:pt x="4288" y="8674"/>
                  </a:lnTo>
                  <a:lnTo>
                    <a:pt x="952" y="0"/>
                  </a:lnTo>
                  <a:close/>
                </a:path>
                <a:path w="37464" h="100330">
                  <a:moveTo>
                    <a:pt x="4288" y="8674"/>
                  </a:moveTo>
                  <a:lnTo>
                    <a:pt x="2463" y="8674"/>
                  </a:lnTo>
                  <a:lnTo>
                    <a:pt x="34937" y="93103"/>
                  </a:lnTo>
                  <a:lnTo>
                    <a:pt x="22263" y="97980"/>
                  </a:lnTo>
                  <a:lnTo>
                    <a:pt x="27005" y="97980"/>
                  </a:lnTo>
                  <a:lnTo>
                    <a:pt x="37134" y="94081"/>
                  </a:lnTo>
                  <a:lnTo>
                    <a:pt x="4288" y="8674"/>
                  </a:lnTo>
                  <a:close/>
                </a:path>
              </a:pathLst>
            </a:custGeom>
            <a:solidFill>
              <a:srgbClr val="58595B">
                <a:alpha val="25000"/>
              </a:srgbClr>
            </a:solidFill>
          </p:spPr>
          <p:txBody>
            <a:bodyPr wrap="square" lIns="0" tIns="0" rIns="0" bIns="0" rtlCol="0"/>
            <a:lstStyle/>
            <a:p/>
          </p:txBody>
        </p:sp>
        <p:sp>
          <p:nvSpPr>
            <p:cNvPr id="357" name="object 357" descr=""/>
            <p:cNvSpPr/>
            <p:nvPr/>
          </p:nvSpPr>
          <p:spPr>
            <a:xfrm>
              <a:off x="4492076" y="2490811"/>
              <a:ext cx="209550" cy="370205"/>
            </a:xfrm>
            <a:custGeom>
              <a:avLst/>
              <a:gdLst/>
              <a:ahLst/>
              <a:cxnLst/>
              <a:rect l="l" t="t" r="r" b="b"/>
              <a:pathLst>
                <a:path w="209550" h="370205">
                  <a:moveTo>
                    <a:pt x="175639" y="162380"/>
                  </a:moveTo>
                  <a:lnTo>
                    <a:pt x="24638" y="162380"/>
                  </a:lnTo>
                  <a:lnTo>
                    <a:pt x="42164" y="247444"/>
                  </a:lnTo>
                  <a:lnTo>
                    <a:pt x="40043" y="248333"/>
                  </a:lnTo>
                  <a:lnTo>
                    <a:pt x="38798" y="250645"/>
                  </a:lnTo>
                  <a:lnTo>
                    <a:pt x="49009" y="294193"/>
                  </a:lnTo>
                  <a:lnTo>
                    <a:pt x="50444" y="295526"/>
                  </a:lnTo>
                  <a:lnTo>
                    <a:pt x="52184" y="295933"/>
                  </a:lnTo>
                  <a:lnTo>
                    <a:pt x="58039" y="324393"/>
                  </a:lnTo>
                  <a:lnTo>
                    <a:pt x="66222" y="355627"/>
                  </a:lnTo>
                  <a:lnTo>
                    <a:pt x="75501" y="369710"/>
                  </a:lnTo>
                  <a:lnTo>
                    <a:pt x="91771" y="369949"/>
                  </a:lnTo>
                  <a:lnTo>
                    <a:pt x="120929" y="359649"/>
                  </a:lnTo>
                  <a:lnTo>
                    <a:pt x="168249" y="348562"/>
                  </a:lnTo>
                  <a:lnTo>
                    <a:pt x="176403" y="346932"/>
                  </a:lnTo>
                  <a:lnTo>
                    <a:pt x="193384" y="339256"/>
                  </a:lnTo>
                  <a:lnTo>
                    <a:pt x="207967" y="321355"/>
                  </a:lnTo>
                  <a:lnTo>
                    <a:pt x="208927" y="289049"/>
                  </a:lnTo>
                  <a:lnTo>
                    <a:pt x="201510" y="260817"/>
                  </a:lnTo>
                  <a:lnTo>
                    <a:pt x="202755" y="259687"/>
                  </a:lnTo>
                  <a:lnTo>
                    <a:pt x="203390" y="257934"/>
                  </a:lnTo>
                  <a:lnTo>
                    <a:pt x="193217" y="214526"/>
                  </a:lnTo>
                  <a:lnTo>
                    <a:pt x="191254" y="213078"/>
                  </a:lnTo>
                  <a:lnTo>
                    <a:pt x="188963" y="213078"/>
                  </a:lnTo>
                  <a:lnTo>
                    <a:pt x="175639" y="162380"/>
                  </a:lnTo>
                  <a:close/>
                </a:path>
                <a:path w="209550" h="370205">
                  <a:moveTo>
                    <a:pt x="191185" y="213027"/>
                  </a:moveTo>
                  <a:lnTo>
                    <a:pt x="188963" y="213078"/>
                  </a:lnTo>
                  <a:lnTo>
                    <a:pt x="191254" y="213078"/>
                  </a:lnTo>
                  <a:close/>
                </a:path>
                <a:path w="209550" h="370205">
                  <a:moveTo>
                    <a:pt x="167071" y="129779"/>
                  </a:moveTo>
                  <a:lnTo>
                    <a:pt x="15760" y="129779"/>
                  </a:lnTo>
                  <a:lnTo>
                    <a:pt x="18034" y="135100"/>
                  </a:lnTo>
                  <a:lnTo>
                    <a:pt x="19621" y="138135"/>
                  </a:lnTo>
                  <a:lnTo>
                    <a:pt x="23152" y="155217"/>
                  </a:lnTo>
                  <a:lnTo>
                    <a:pt x="18199" y="157211"/>
                  </a:lnTo>
                  <a:lnTo>
                    <a:pt x="9283" y="162100"/>
                  </a:lnTo>
                  <a:lnTo>
                    <a:pt x="11099" y="171219"/>
                  </a:lnTo>
                  <a:lnTo>
                    <a:pt x="24638" y="162380"/>
                  </a:lnTo>
                  <a:lnTo>
                    <a:pt x="175639" y="162380"/>
                  </a:lnTo>
                  <a:lnTo>
                    <a:pt x="167071" y="129779"/>
                  </a:lnTo>
                  <a:close/>
                </a:path>
                <a:path w="209550" h="370205">
                  <a:moveTo>
                    <a:pt x="182410" y="129042"/>
                  </a:moveTo>
                  <a:lnTo>
                    <a:pt x="166878" y="129042"/>
                  </a:lnTo>
                  <a:lnTo>
                    <a:pt x="182930" y="130960"/>
                  </a:lnTo>
                  <a:lnTo>
                    <a:pt x="182410" y="129042"/>
                  </a:lnTo>
                  <a:close/>
                </a:path>
                <a:path w="209550" h="370205">
                  <a:moveTo>
                    <a:pt x="95542" y="0"/>
                  </a:moveTo>
                  <a:lnTo>
                    <a:pt x="47053" y="9662"/>
                  </a:lnTo>
                  <a:lnTo>
                    <a:pt x="3556" y="42407"/>
                  </a:lnTo>
                  <a:lnTo>
                    <a:pt x="76" y="67155"/>
                  </a:lnTo>
                  <a:lnTo>
                    <a:pt x="444" y="72324"/>
                  </a:lnTo>
                  <a:lnTo>
                    <a:pt x="1054" y="77378"/>
                  </a:lnTo>
                  <a:lnTo>
                    <a:pt x="1841" y="82255"/>
                  </a:lnTo>
                  <a:lnTo>
                    <a:pt x="622" y="83386"/>
                  </a:lnTo>
                  <a:lnTo>
                    <a:pt x="0" y="85125"/>
                  </a:lnTo>
                  <a:lnTo>
                    <a:pt x="10248" y="128839"/>
                  </a:lnTo>
                  <a:lnTo>
                    <a:pt x="12852" y="130452"/>
                  </a:lnTo>
                  <a:lnTo>
                    <a:pt x="15760" y="129779"/>
                  </a:lnTo>
                  <a:lnTo>
                    <a:pt x="167071" y="129779"/>
                  </a:lnTo>
                  <a:lnTo>
                    <a:pt x="166878" y="129042"/>
                  </a:lnTo>
                  <a:lnTo>
                    <a:pt x="182410" y="129042"/>
                  </a:lnTo>
                  <a:lnTo>
                    <a:pt x="180492" y="121981"/>
                  </a:lnTo>
                  <a:lnTo>
                    <a:pt x="165023" y="121981"/>
                  </a:lnTo>
                  <a:lnTo>
                    <a:pt x="160591" y="105103"/>
                  </a:lnTo>
                  <a:lnTo>
                    <a:pt x="160655" y="101674"/>
                  </a:lnTo>
                  <a:lnTo>
                    <a:pt x="160337" y="95882"/>
                  </a:lnTo>
                  <a:lnTo>
                    <a:pt x="163042" y="95260"/>
                  </a:lnTo>
                  <a:lnTo>
                    <a:pt x="164655" y="92657"/>
                  </a:lnTo>
                  <a:lnTo>
                    <a:pt x="154432" y="49019"/>
                  </a:lnTo>
                  <a:lnTo>
                    <a:pt x="153212" y="47775"/>
                  </a:lnTo>
                  <a:lnTo>
                    <a:pt x="151714" y="47241"/>
                  </a:lnTo>
                  <a:lnTo>
                    <a:pt x="150219" y="42407"/>
                  </a:lnTo>
                  <a:lnTo>
                    <a:pt x="148551" y="37666"/>
                  </a:lnTo>
                  <a:lnTo>
                    <a:pt x="146558" y="32827"/>
                  </a:lnTo>
                  <a:lnTo>
                    <a:pt x="132438" y="12199"/>
                  </a:lnTo>
                  <a:lnTo>
                    <a:pt x="114406" y="2298"/>
                  </a:lnTo>
                  <a:lnTo>
                    <a:pt x="95542" y="0"/>
                  </a:lnTo>
                  <a:close/>
                </a:path>
                <a:path w="209550" h="370205">
                  <a:moveTo>
                    <a:pt x="170332" y="121549"/>
                  </a:moveTo>
                  <a:lnTo>
                    <a:pt x="165023" y="121981"/>
                  </a:lnTo>
                  <a:lnTo>
                    <a:pt x="180492" y="121981"/>
                  </a:lnTo>
                  <a:lnTo>
                    <a:pt x="170332" y="121549"/>
                  </a:lnTo>
                  <a:close/>
                </a:path>
              </a:pathLst>
            </a:custGeom>
            <a:solidFill>
              <a:srgbClr val="FFFFFF"/>
            </a:solidFill>
          </p:spPr>
          <p:txBody>
            <a:bodyPr wrap="square" lIns="0" tIns="0" rIns="0" bIns="0" rtlCol="0"/>
            <a:lstStyle/>
            <a:p/>
          </p:txBody>
        </p:sp>
        <p:sp>
          <p:nvSpPr>
            <p:cNvPr id="358" name="object 358" descr=""/>
            <p:cNvSpPr/>
            <p:nvPr/>
          </p:nvSpPr>
          <p:spPr>
            <a:xfrm>
              <a:off x="4490402" y="2536939"/>
              <a:ext cx="205104" cy="250825"/>
            </a:xfrm>
            <a:custGeom>
              <a:avLst/>
              <a:gdLst/>
              <a:ahLst/>
              <a:cxnLst/>
              <a:rect l="l" t="t" r="r" b="b"/>
              <a:pathLst>
                <a:path w="205104" h="250825">
                  <a:moveTo>
                    <a:pt x="23482" y="80073"/>
                  </a:moveTo>
                  <a:lnTo>
                    <a:pt x="13411" y="38150"/>
                  </a:lnTo>
                  <a:lnTo>
                    <a:pt x="12788" y="35572"/>
                  </a:lnTo>
                  <a:lnTo>
                    <a:pt x="10198" y="33972"/>
                  </a:lnTo>
                  <a:lnTo>
                    <a:pt x="1587" y="36042"/>
                  </a:lnTo>
                  <a:lnTo>
                    <a:pt x="0" y="38633"/>
                  </a:lnTo>
                  <a:lnTo>
                    <a:pt x="10706" y="83134"/>
                  </a:lnTo>
                  <a:lnTo>
                    <a:pt x="13296" y="84734"/>
                  </a:lnTo>
                  <a:lnTo>
                    <a:pt x="21894" y="82677"/>
                  </a:lnTo>
                  <a:lnTo>
                    <a:pt x="23482" y="80073"/>
                  </a:lnTo>
                  <a:close/>
                </a:path>
                <a:path w="205104" h="250825">
                  <a:moveTo>
                    <a:pt x="63347" y="245948"/>
                  </a:moveTo>
                  <a:lnTo>
                    <a:pt x="53276" y="204038"/>
                  </a:lnTo>
                  <a:lnTo>
                    <a:pt x="52654" y="201447"/>
                  </a:lnTo>
                  <a:lnTo>
                    <a:pt x="50063" y="199859"/>
                  </a:lnTo>
                  <a:lnTo>
                    <a:pt x="41452" y="201930"/>
                  </a:lnTo>
                  <a:lnTo>
                    <a:pt x="39865" y="204520"/>
                  </a:lnTo>
                  <a:lnTo>
                    <a:pt x="50558" y="249021"/>
                  </a:lnTo>
                  <a:lnTo>
                    <a:pt x="53162" y="250621"/>
                  </a:lnTo>
                  <a:lnTo>
                    <a:pt x="61760" y="248551"/>
                  </a:lnTo>
                  <a:lnTo>
                    <a:pt x="63347" y="245948"/>
                  </a:lnTo>
                  <a:close/>
                </a:path>
                <a:path w="205104" h="250825">
                  <a:moveTo>
                    <a:pt x="164896" y="46088"/>
                  </a:moveTo>
                  <a:lnTo>
                    <a:pt x="154825" y="4178"/>
                  </a:lnTo>
                  <a:lnTo>
                    <a:pt x="154203" y="1587"/>
                  </a:lnTo>
                  <a:lnTo>
                    <a:pt x="151599" y="0"/>
                  </a:lnTo>
                  <a:lnTo>
                    <a:pt x="143002" y="2082"/>
                  </a:lnTo>
                  <a:lnTo>
                    <a:pt x="141401" y="4660"/>
                  </a:lnTo>
                  <a:lnTo>
                    <a:pt x="152107" y="49161"/>
                  </a:lnTo>
                  <a:lnTo>
                    <a:pt x="154698" y="50761"/>
                  </a:lnTo>
                  <a:lnTo>
                    <a:pt x="163309" y="48691"/>
                  </a:lnTo>
                  <a:lnTo>
                    <a:pt x="164896" y="46088"/>
                  </a:lnTo>
                  <a:close/>
                </a:path>
                <a:path w="205104" h="250825">
                  <a:moveTo>
                    <a:pt x="204749" y="211963"/>
                  </a:moveTo>
                  <a:lnTo>
                    <a:pt x="194678" y="170053"/>
                  </a:lnTo>
                  <a:lnTo>
                    <a:pt x="194056" y="167462"/>
                  </a:lnTo>
                  <a:lnTo>
                    <a:pt x="191452" y="165874"/>
                  </a:lnTo>
                  <a:lnTo>
                    <a:pt x="182854" y="167944"/>
                  </a:lnTo>
                  <a:lnTo>
                    <a:pt x="181267" y="170535"/>
                  </a:lnTo>
                  <a:lnTo>
                    <a:pt x="191960" y="215036"/>
                  </a:lnTo>
                  <a:lnTo>
                    <a:pt x="194551" y="216636"/>
                  </a:lnTo>
                  <a:lnTo>
                    <a:pt x="203161" y="214566"/>
                  </a:lnTo>
                  <a:lnTo>
                    <a:pt x="204749" y="211963"/>
                  </a:lnTo>
                  <a:close/>
                </a:path>
              </a:pathLst>
            </a:custGeom>
            <a:solidFill>
              <a:srgbClr val="231F20">
                <a:alpha val="39999"/>
              </a:srgbClr>
            </a:solidFill>
          </p:spPr>
          <p:txBody>
            <a:bodyPr wrap="square" lIns="0" tIns="0" rIns="0" bIns="0" rtlCol="0"/>
            <a:lstStyle/>
            <a:p/>
          </p:txBody>
        </p:sp>
        <p:pic>
          <p:nvPicPr>
            <p:cNvPr id="359" name="object 359" descr=""/>
            <p:cNvPicPr/>
            <p:nvPr/>
          </p:nvPicPr>
          <p:blipFill>
            <a:blip r:embed="rId81" cstate="print"/>
            <a:stretch>
              <a:fillRect/>
            </a:stretch>
          </p:blipFill>
          <p:spPr>
            <a:xfrm>
              <a:off x="4490592" y="2490724"/>
              <a:ext cx="212140" cy="362507"/>
            </a:xfrm>
            <a:prstGeom prst="rect">
              <a:avLst/>
            </a:prstGeom>
          </p:spPr>
        </p:pic>
        <p:sp>
          <p:nvSpPr>
            <p:cNvPr id="360" name="object 360" descr=""/>
            <p:cNvSpPr/>
            <p:nvPr/>
          </p:nvSpPr>
          <p:spPr>
            <a:xfrm>
              <a:off x="4496742" y="2508433"/>
              <a:ext cx="29209" cy="42545"/>
            </a:xfrm>
            <a:custGeom>
              <a:avLst/>
              <a:gdLst/>
              <a:ahLst/>
              <a:cxnLst/>
              <a:rect l="l" t="t" r="r" b="b"/>
              <a:pathLst>
                <a:path w="29210" h="42544">
                  <a:moveTo>
                    <a:pt x="21980" y="0"/>
                  </a:moveTo>
                  <a:lnTo>
                    <a:pt x="0" y="20446"/>
                  </a:lnTo>
                  <a:lnTo>
                    <a:pt x="5228" y="42189"/>
                  </a:lnTo>
                  <a:lnTo>
                    <a:pt x="9868" y="39611"/>
                  </a:lnTo>
                  <a:lnTo>
                    <a:pt x="6359" y="39611"/>
                  </a:lnTo>
                  <a:lnTo>
                    <a:pt x="1748" y="20446"/>
                  </a:lnTo>
                  <a:lnTo>
                    <a:pt x="5413" y="15277"/>
                  </a:lnTo>
                  <a:lnTo>
                    <a:pt x="9827" y="10561"/>
                  </a:lnTo>
                  <a:lnTo>
                    <a:pt x="14977" y="6314"/>
                  </a:lnTo>
                  <a:lnTo>
                    <a:pt x="20849" y="2552"/>
                  </a:lnTo>
                  <a:lnTo>
                    <a:pt x="22593" y="2552"/>
                  </a:lnTo>
                  <a:lnTo>
                    <a:pt x="21980" y="0"/>
                  </a:lnTo>
                  <a:close/>
                </a:path>
                <a:path w="29210" h="42544">
                  <a:moveTo>
                    <a:pt x="22593" y="2552"/>
                  </a:moveTo>
                  <a:lnTo>
                    <a:pt x="20849" y="2552"/>
                  </a:lnTo>
                  <a:lnTo>
                    <a:pt x="26996" y="28143"/>
                  </a:lnTo>
                  <a:lnTo>
                    <a:pt x="6359" y="39611"/>
                  </a:lnTo>
                  <a:lnTo>
                    <a:pt x="9868" y="39611"/>
                  </a:lnTo>
                  <a:lnTo>
                    <a:pt x="28952" y="29006"/>
                  </a:lnTo>
                  <a:lnTo>
                    <a:pt x="22593" y="2552"/>
                  </a:lnTo>
                  <a:close/>
                </a:path>
              </a:pathLst>
            </a:custGeom>
            <a:solidFill>
              <a:srgbClr val="58595B">
                <a:alpha val="39999"/>
              </a:srgbClr>
            </a:solidFill>
          </p:spPr>
          <p:txBody>
            <a:bodyPr wrap="square" lIns="0" tIns="0" rIns="0" bIns="0" rtlCol="0"/>
            <a:lstStyle/>
            <a:p/>
          </p:txBody>
        </p:sp>
        <p:pic>
          <p:nvPicPr>
            <p:cNvPr id="361" name="object 361" descr=""/>
            <p:cNvPicPr/>
            <p:nvPr/>
          </p:nvPicPr>
          <p:blipFill>
            <a:blip r:embed="rId82" cstate="print"/>
            <a:stretch>
              <a:fillRect/>
            </a:stretch>
          </p:blipFill>
          <p:spPr>
            <a:xfrm>
              <a:off x="4590160" y="2492400"/>
              <a:ext cx="31915" cy="28206"/>
            </a:xfrm>
            <a:prstGeom prst="rect">
              <a:avLst/>
            </a:prstGeom>
          </p:spPr>
        </p:pic>
        <p:sp>
          <p:nvSpPr>
            <p:cNvPr id="362" name="object 362" descr=""/>
            <p:cNvSpPr/>
            <p:nvPr/>
          </p:nvSpPr>
          <p:spPr>
            <a:xfrm>
              <a:off x="4589078" y="2491515"/>
              <a:ext cx="34290" cy="30480"/>
            </a:xfrm>
            <a:custGeom>
              <a:avLst/>
              <a:gdLst/>
              <a:ahLst/>
              <a:cxnLst/>
              <a:rect l="l" t="t" r="r" b="b"/>
              <a:pathLst>
                <a:path w="34289" h="30480">
                  <a:moveTo>
                    <a:pt x="0" y="0"/>
                  </a:moveTo>
                  <a:lnTo>
                    <a:pt x="6972" y="29019"/>
                  </a:lnTo>
                  <a:lnTo>
                    <a:pt x="34086" y="29972"/>
                  </a:lnTo>
                  <a:lnTo>
                    <a:pt x="33659" y="28194"/>
                  </a:lnTo>
                  <a:lnTo>
                    <a:pt x="31915" y="28194"/>
                  </a:lnTo>
                  <a:lnTo>
                    <a:pt x="8318" y="27355"/>
                  </a:lnTo>
                  <a:lnTo>
                    <a:pt x="2171" y="1765"/>
                  </a:lnTo>
                  <a:lnTo>
                    <a:pt x="13833" y="1765"/>
                  </a:lnTo>
                  <a:lnTo>
                    <a:pt x="8701" y="680"/>
                  </a:lnTo>
                  <a:lnTo>
                    <a:pt x="1104" y="38"/>
                  </a:lnTo>
                  <a:lnTo>
                    <a:pt x="0" y="0"/>
                  </a:lnTo>
                  <a:close/>
                </a:path>
                <a:path w="34289" h="30480">
                  <a:moveTo>
                    <a:pt x="13833" y="1765"/>
                  </a:moveTo>
                  <a:lnTo>
                    <a:pt x="2171" y="1765"/>
                  </a:lnTo>
                  <a:lnTo>
                    <a:pt x="9118" y="2457"/>
                  </a:lnTo>
                  <a:lnTo>
                    <a:pt x="15638" y="3900"/>
                  </a:lnTo>
                  <a:lnTo>
                    <a:pt x="21708" y="6089"/>
                  </a:lnTo>
                  <a:lnTo>
                    <a:pt x="27304" y="9017"/>
                  </a:lnTo>
                  <a:lnTo>
                    <a:pt x="31915" y="28194"/>
                  </a:lnTo>
                  <a:lnTo>
                    <a:pt x="33659" y="28194"/>
                  </a:lnTo>
                  <a:lnTo>
                    <a:pt x="28790" y="7937"/>
                  </a:lnTo>
                  <a:lnTo>
                    <a:pt x="28498" y="7759"/>
                  </a:lnTo>
                  <a:lnTo>
                    <a:pt x="22423" y="4545"/>
                  </a:lnTo>
                  <a:lnTo>
                    <a:pt x="15816" y="2184"/>
                  </a:lnTo>
                  <a:lnTo>
                    <a:pt x="13833" y="1765"/>
                  </a:lnTo>
                  <a:close/>
                </a:path>
              </a:pathLst>
            </a:custGeom>
            <a:solidFill>
              <a:srgbClr val="58595B">
                <a:alpha val="39999"/>
              </a:srgbClr>
            </a:solidFill>
          </p:spPr>
          <p:txBody>
            <a:bodyPr wrap="square" lIns="0" tIns="0" rIns="0" bIns="0" rtlCol="0"/>
            <a:lstStyle/>
            <a:p/>
          </p:txBody>
        </p:sp>
        <p:sp>
          <p:nvSpPr>
            <p:cNvPr id="363" name="object 363" descr=""/>
            <p:cNvSpPr/>
            <p:nvPr/>
          </p:nvSpPr>
          <p:spPr>
            <a:xfrm>
              <a:off x="4490580" y="2490762"/>
              <a:ext cx="212725" cy="362585"/>
            </a:xfrm>
            <a:custGeom>
              <a:avLst/>
              <a:gdLst/>
              <a:ahLst/>
              <a:cxnLst/>
              <a:rect l="l" t="t" r="r" b="b"/>
              <a:pathLst>
                <a:path w="212725" h="362585">
                  <a:moveTo>
                    <a:pt x="92824" y="361111"/>
                  </a:moveTo>
                  <a:lnTo>
                    <a:pt x="81178" y="355892"/>
                  </a:lnTo>
                  <a:lnTo>
                    <a:pt x="84607" y="361035"/>
                  </a:lnTo>
                  <a:lnTo>
                    <a:pt x="92824" y="361111"/>
                  </a:lnTo>
                  <a:close/>
                </a:path>
                <a:path w="212725" h="362585">
                  <a:moveTo>
                    <a:pt x="212153" y="298094"/>
                  </a:moveTo>
                  <a:lnTo>
                    <a:pt x="210096" y="288404"/>
                  </a:lnTo>
                  <a:lnTo>
                    <a:pt x="194398" y="230035"/>
                  </a:lnTo>
                  <a:lnTo>
                    <a:pt x="160718" y="104724"/>
                  </a:lnTo>
                  <a:lnTo>
                    <a:pt x="154965" y="53886"/>
                  </a:lnTo>
                  <a:lnTo>
                    <a:pt x="132054" y="11988"/>
                  </a:lnTo>
                  <a:lnTo>
                    <a:pt x="95084" y="0"/>
                  </a:lnTo>
                  <a:lnTo>
                    <a:pt x="78486" y="2273"/>
                  </a:lnTo>
                  <a:lnTo>
                    <a:pt x="30810" y="15443"/>
                  </a:lnTo>
                  <a:lnTo>
                    <a:pt x="3340" y="42926"/>
                  </a:lnTo>
                  <a:lnTo>
                    <a:pt x="0" y="67691"/>
                  </a:lnTo>
                  <a:lnTo>
                    <a:pt x="4356" y="95161"/>
                  </a:lnTo>
                  <a:lnTo>
                    <a:pt x="11074" y="117703"/>
                  </a:lnTo>
                  <a:lnTo>
                    <a:pt x="17233" y="132956"/>
                  </a:lnTo>
                  <a:lnTo>
                    <a:pt x="19939" y="138557"/>
                  </a:lnTo>
                  <a:lnTo>
                    <a:pt x="23520" y="155448"/>
                  </a:lnTo>
                  <a:lnTo>
                    <a:pt x="16522" y="157441"/>
                  </a:lnTo>
                  <a:lnTo>
                    <a:pt x="11569" y="160197"/>
                  </a:lnTo>
                  <a:lnTo>
                    <a:pt x="10401" y="164414"/>
                  </a:lnTo>
                  <a:lnTo>
                    <a:pt x="11607" y="171691"/>
                  </a:lnTo>
                  <a:lnTo>
                    <a:pt x="25069" y="162788"/>
                  </a:lnTo>
                  <a:lnTo>
                    <a:pt x="59410" y="324612"/>
                  </a:lnTo>
                  <a:lnTo>
                    <a:pt x="74790" y="353034"/>
                  </a:lnTo>
                  <a:lnTo>
                    <a:pt x="81178" y="355892"/>
                  </a:lnTo>
                  <a:lnTo>
                    <a:pt x="75260" y="347002"/>
                  </a:lnTo>
                  <a:lnTo>
                    <a:pt x="66903" y="315823"/>
                  </a:lnTo>
                  <a:lnTo>
                    <a:pt x="55943" y="260845"/>
                  </a:lnTo>
                  <a:lnTo>
                    <a:pt x="69494" y="257594"/>
                  </a:lnTo>
                  <a:lnTo>
                    <a:pt x="50711" y="179463"/>
                  </a:lnTo>
                  <a:lnTo>
                    <a:pt x="53873" y="173545"/>
                  </a:lnTo>
                  <a:lnTo>
                    <a:pt x="24841" y="133248"/>
                  </a:lnTo>
                  <a:lnTo>
                    <a:pt x="5283" y="56756"/>
                  </a:lnTo>
                  <a:lnTo>
                    <a:pt x="37274" y="25387"/>
                  </a:lnTo>
                  <a:lnTo>
                    <a:pt x="81267" y="13843"/>
                  </a:lnTo>
                  <a:lnTo>
                    <a:pt x="93865" y="11785"/>
                  </a:lnTo>
                  <a:lnTo>
                    <a:pt x="108242" y="12014"/>
                  </a:lnTo>
                  <a:lnTo>
                    <a:pt x="122974" y="16002"/>
                  </a:lnTo>
                  <a:lnTo>
                    <a:pt x="136613" y="25209"/>
                  </a:lnTo>
                  <a:lnTo>
                    <a:pt x="153936" y="102209"/>
                  </a:lnTo>
                  <a:lnTo>
                    <a:pt x="146380" y="151320"/>
                  </a:lnTo>
                  <a:lnTo>
                    <a:pt x="151892" y="155143"/>
                  </a:lnTo>
                  <a:lnTo>
                    <a:pt x="170662" y="233286"/>
                  </a:lnTo>
                  <a:lnTo>
                    <a:pt x="184200" y="230035"/>
                  </a:lnTo>
                  <a:lnTo>
                    <a:pt x="199428" y="283972"/>
                  </a:lnTo>
                  <a:lnTo>
                    <a:pt x="198653" y="316293"/>
                  </a:lnTo>
                  <a:lnTo>
                    <a:pt x="184162" y="334276"/>
                  </a:lnTo>
                  <a:lnTo>
                    <a:pt x="167220" y="342036"/>
                  </a:lnTo>
                  <a:lnTo>
                    <a:pt x="159080" y="343712"/>
                  </a:lnTo>
                  <a:lnTo>
                    <a:pt x="129984" y="350723"/>
                  </a:lnTo>
                  <a:lnTo>
                    <a:pt x="100876" y="361188"/>
                  </a:lnTo>
                  <a:lnTo>
                    <a:pt x="92824" y="361111"/>
                  </a:lnTo>
                  <a:lnTo>
                    <a:pt x="95859" y="362470"/>
                  </a:lnTo>
                  <a:lnTo>
                    <a:pt x="114477" y="361696"/>
                  </a:lnTo>
                  <a:lnTo>
                    <a:pt x="116319" y="361188"/>
                  </a:lnTo>
                  <a:lnTo>
                    <a:pt x="122491" y="359486"/>
                  </a:lnTo>
                  <a:lnTo>
                    <a:pt x="169748" y="348145"/>
                  </a:lnTo>
                  <a:lnTo>
                    <a:pt x="200431" y="344246"/>
                  </a:lnTo>
                  <a:lnTo>
                    <a:pt x="212153" y="338137"/>
                  </a:lnTo>
                  <a:lnTo>
                    <a:pt x="212153" y="298094"/>
                  </a:lnTo>
                  <a:close/>
                </a:path>
              </a:pathLst>
            </a:custGeom>
            <a:solidFill>
              <a:srgbClr val="6D6E71">
                <a:alpha val="39999"/>
              </a:srgbClr>
            </a:solidFill>
          </p:spPr>
          <p:txBody>
            <a:bodyPr wrap="square" lIns="0" tIns="0" rIns="0" bIns="0" rtlCol="0"/>
            <a:lstStyle/>
            <a:p/>
          </p:txBody>
        </p:sp>
        <p:pic>
          <p:nvPicPr>
            <p:cNvPr id="364" name="object 364" descr=""/>
            <p:cNvPicPr/>
            <p:nvPr/>
          </p:nvPicPr>
          <p:blipFill>
            <a:blip r:embed="rId83" cstate="print"/>
            <a:stretch>
              <a:fillRect/>
            </a:stretch>
          </p:blipFill>
          <p:spPr>
            <a:xfrm>
              <a:off x="4547425" y="2721102"/>
              <a:ext cx="132753" cy="99606"/>
            </a:xfrm>
            <a:prstGeom prst="rect">
              <a:avLst/>
            </a:prstGeom>
          </p:spPr>
        </p:pic>
        <p:pic>
          <p:nvPicPr>
            <p:cNvPr id="365" name="object 365" descr=""/>
            <p:cNvPicPr/>
            <p:nvPr/>
          </p:nvPicPr>
          <p:blipFill>
            <a:blip r:embed="rId84" cstate="print"/>
            <a:stretch>
              <a:fillRect/>
            </a:stretch>
          </p:blipFill>
          <p:spPr>
            <a:xfrm>
              <a:off x="4520882" y="2596845"/>
              <a:ext cx="122224" cy="107950"/>
            </a:xfrm>
            <a:prstGeom prst="rect">
              <a:avLst/>
            </a:prstGeom>
          </p:spPr>
        </p:pic>
        <p:sp>
          <p:nvSpPr>
            <p:cNvPr id="366" name="object 366" descr=""/>
            <p:cNvSpPr/>
            <p:nvPr/>
          </p:nvSpPr>
          <p:spPr>
            <a:xfrm>
              <a:off x="4554539" y="2656005"/>
              <a:ext cx="83820" cy="50165"/>
            </a:xfrm>
            <a:custGeom>
              <a:avLst/>
              <a:gdLst/>
              <a:ahLst/>
              <a:cxnLst/>
              <a:rect l="l" t="t" r="r" b="b"/>
              <a:pathLst>
                <a:path w="83820" h="50164">
                  <a:moveTo>
                    <a:pt x="59118" y="0"/>
                  </a:moveTo>
                  <a:lnTo>
                    <a:pt x="14605" y="10697"/>
                  </a:lnTo>
                  <a:lnTo>
                    <a:pt x="0" y="20853"/>
                  </a:lnTo>
                  <a:lnTo>
                    <a:pt x="6565" y="48171"/>
                  </a:lnTo>
                  <a:lnTo>
                    <a:pt x="9105" y="49720"/>
                  </a:lnTo>
                  <a:lnTo>
                    <a:pt x="16874" y="47853"/>
                  </a:lnTo>
                  <a:lnTo>
                    <a:pt x="9613" y="47853"/>
                  </a:lnTo>
                  <a:lnTo>
                    <a:pt x="8001" y="46863"/>
                  </a:lnTo>
                  <a:lnTo>
                    <a:pt x="1879" y="21437"/>
                  </a:lnTo>
                  <a:lnTo>
                    <a:pt x="3835" y="19697"/>
                  </a:lnTo>
                  <a:lnTo>
                    <a:pt x="13360" y="11607"/>
                  </a:lnTo>
                  <a:lnTo>
                    <a:pt x="50609" y="2654"/>
                  </a:lnTo>
                  <a:lnTo>
                    <a:pt x="58355" y="1720"/>
                  </a:lnTo>
                  <a:lnTo>
                    <a:pt x="74032" y="1720"/>
                  </a:lnTo>
                  <a:lnTo>
                    <a:pt x="73595" y="1612"/>
                  </a:lnTo>
                  <a:lnTo>
                    <a:pt x="67394" y="528"/>
                  </a:lnTo>
                  <a:lnTo>
                    <a:pt x="59118" y="0"/>
                  </a:lnTo>
                  <a:close/>
                </a:path>
                <a:path w="83820" h="50164">
                  <a:moveTo>
                    <a:pt x="74032" y="1720"/>
                  </a:moveTo>
                  <a:lnTo>
                    <a:pt x="58355" y="1720"/>
                  </a:lnTo>
                  <a:lnTo>
                    <a:pt x="65792" y="2067"/>
                  </a:lnTo>
                  <a:lnTo>
                    <a:pt x="71819" y="2990"/>
                  </a:lnTo>
                  <a:lnTo>
                    <a:pt x="75336" y="3784"/>
                  </a:lnTo>
                  <a:lnTo>
                    <a:pt x="81445" y="29184"/>
                  </a:lnTo>
                  <a:lnTo>
                    <a:pt x="80429" y="30848"/>
                  </a:lnTo>
                  <a:lnTo>
                    <a:pt x="9613" y="47853"/>
                  </a:lnTo>
                  <a:lnTo>
                    <a:pt x="16874" y="47853"/>
                  </a:lnTo>
                  <a:lnTo>
                    <a:pt x="81724" y="32283"/>
                  </a:lnTo>
                  <a:lnTo>
                    <a:pt x="83312" y="29692"/>
                  </a:lnTo>
                  <a:lnTo>
                    <a:pt x="76758" y="2413"/>
                  </a:lnTo>
                  <a:lnTo>
                    <a:pt x="76276" y="2273"/>
                  </a:lnTo>
                  <a:lnTo>
                    <a:pt x="74032" y="1720"/>
                  </a:lnTo>
                  <a:close/>
                </a:path>
              </a:pathLst>
            </a:custGeom>
            <a:solidFill>
              <a:srgbClr val="6D6E71">
                <a:alpha val="39999"/>
              </a:srgbClr>
            </a:solidFill>
          </p:spPr>
          <p:txBody>
            <a:bodyPr wrap="square" lIns="0" tIns="0" rIns="0" bIns="0" rtlCol="0"/>
            <a:lstStyle/>
            <a:p/>
          </p:txBody>
        </p:sp>
        <p:sp>
          <p:nvSpPr>
            <p:cNvPr id="367" name="object 367" descr=""/>
            <p:cNvSpPr/>
            <p:nvPr/>
          </p:nvSpPr>
          <p:spPr>
            <a:xfrm>
              <a:off x="4566834" y="2804447"/>
              <a:ext cx="128905" cy="33655"/>
            </a:xfrm>
            <a:custGeom>
              <a:avLst/>
              <a:gdLst/>
              <a:ahLst/>
              <a:cxnLst/>
              <a:rect l="l" t="t" r="r" b="b"/>
              <a:pathLst>
                <a:path w="128904" h="33655">
                  <a:moveTo>
                    <a:pt x="127228" y="0"/>
                  </a:moveTo>
                  <a:lnTo>
                    <a:pt x="76542" y="20789"/>
                  </a:lnTo>
                  <a:lnTo>
                    <a:pt x="30046" y="30622"/>
                  </a:lnTo>
                  <a:lnTo>
                    <a:pt x="13154" y="31750"/>
                  </a:lnTo>
                  <a:lnTo>
                    <a:pt x="3610" y="31096"/>
                  </a:lnTo>
                  <a:lnTo>
                    <a:pt x="546" y="30454"/>
                  </a:lnTo>
                  <a:lnTo>
                    <a:pt x="0" y="32054"/>
                  </a:lnTo>
                  <a:lnTo>
                    <a:pt x="3323" y="32793"/>
                  </a:lnTo>
                  <a:lnTo>
                    <a:pt x="13025" y="33489"/>
                  </a:lnTo>
                  <a:lnTo>
                    <a:pt x="30101" y="32347"/>
                  </a:lnTo>
                  <a:lnTo>
                    <a:pt x="76936" y="22440"/>
                  </a:lnTo>
                  <a:lnTo>
                    <a:pt x="117505" y="8382"/>
                  </a:lnTo>
                  <a:lnTo>
                    <a:pt x="128460" y="1181"/>
                  </a:lnTo>
                  <a:lnTo>
                    <a:pt x="127228" y="0"/>
                  </a:lnTo>
                  <a:close/>
                </a:path>
              </a:pathLst>
            </a:custGeom>
            <a:solidFill>
              <a:srgbClr val="ED1C24">
                <a:alpha val="39999"/>
              </a:srgbClr>
            </a:solidFill>
          </p:spPr>
          <p:txBody>
            <a:bodyPr wrap="square" lIns="0" tIns="0" rIns="0" bIns="0" rtlCol="0"/>
            <a:lstStyle/>
            <a:p/>
          </p:txBody>
        </p:sp>
        <p:pic>
          <p:nvPicPr>
            <p:cNvPr id="368" name="object 368" descr=""/>
            <p:cNvPicPr/>
            <p:nvPr/>
          </p:nvPicPr>
          <p:blipFill>
            <a:blip r:embed="rId85" cstate="print"/>
            <a:stretch>
              <a:fillRect/>
            </a:stretch>
          </p:blipFill>
          <p:spPr>
            <a:xfrm>
              <a:off x="4564036" y="2835338"/>
              <a:ext cx="33350" cy="8139"/>
            </a:xfrm>
            <a:prstGeom prst="rect">
              <a:avLst/>
            </a:prstGeom>
          </p:spPr>
        </p:pic>
        <p:pic>
          <p:nvPicPr>
            <p:cNvPr id="369" name="object 369" descr=""/>
            <p:cNvPicPr/>
            <p:nvPr/>
          </p:nvPicPr>
          <p:blipFill>
            <a:blip r:embed="rId86" cstate="print"/>
            <a:stretch>
              <a:fillRect/>
            </a:stretch>
          </p:blipFill>
          <p:spPr>
            <a:xfrm>
              <a:off x="4668723" y="2804680"/>
              <a:ext cx="30416" cy="19634"/>
            </a:xfrm>
            <a:prstGeom prst="rect">
              <a:avLst/>
            </a:prstGeom>
          </p:spPr>
        </p:pic>
        <p:sp>
          <p:nvSpPr>
            <p:cNvPr id="370" name="object 370" descr=""/>
            <p:cNvSpPr/>
            <p:nvPr/>
          </p:nvSpPr>
          <p:spPr>
            <a:xfrm>
              <a:off x="4652552" y="2610749"/>
              <a:ext cx="21590" cy="10795"/>
            </a:xfrm>
            <a:custGeom>
              <a:avLst/>
              <a:gdLst/>
              <a:ahLst/>
              <a:cxnLst/>
              <a:rect l="l" t="t" r="r" b="b"/>
              <a:pathLst>
                <a:path w="21589" h="10794">
                  <a:moveTo>
                    <a:pt x="10368" y="0"/>
                  </a:moveTo>
                  <a:lnTo>
                    <a:pt x="0" y="2032"/>
                  </a:lnTo>
                  <a:lnTo>
                    <a:pt x="1498" y="8230"/>
                  </a:lnTo>
                  <a:lnTo>
                    <a:pt x="21234" y="10465"/>
                  </a:lnTo>
                  <a:lnTo>
                    <a:pt x="18995" y="3425"/>
                  </a:lnTo>
                  <a:lnTo>
                    <a:pt x="16036" y="200"/>
                  </a:lnTo>
                  <a:lnTo>
                    <a:pt x="10368" y="0"/>
                  </a:lnTo>
                  <a:close/>
                </a:path>
              </a:pathLst>
            </a:custGeom>
            <a:solidFill>
              <a:srgbClr val="6D6E71">
                <a:alpha val="39999"/>
              </a:srgbClr>
            </a:solidFill>
          </p:spPr>
          <p:txBody>
            <a:bodyPr wrap="square" lIns="0" tIns="0" rIns="0" bIns="0" rtlCol="0"/>
            <a:lstStyle/>
            <a:p/>
          </p:txBody>
        </p:sp>
        <p:pic>
          <p:nvPicPr>
            <p:cNvPr id="371" name="object 371" descr=""/>
            <p:cNvPicPr/>
            <p:nvPr/>
          </p:nvPicPr>
          <p:blipFill>
            <a:blip r:embed="rId87" cstate="print"/>
            <a:stretch>
              <a:fillRect/>
            </a:stretch>
          </p:blipFill>
          <p:spPr>
            <a:xfrm>
              <a:off x="4518684" y="2641689"/>
              <a:ext cx="34340" cy="87960"/>
            </a:xfrm>
            <a:prstGeom prst="rect">
              <a:avLst/>
            </a:prstGeom>
          </p:spPr>
        </p:pic>
        <p:sp>
          <p:nvSpPr>
            <p:cNvPr id="372" name="object 372" descr=""/>
            <p:cNvSpPr/>
            <p:nvPr/>
          </p:nvSpPr>
          <p:spPr>
            <a:xfrm>
              <a:off x="4515072" y="2633675"/>
              <a:ext cx="40640" cy="98425"/>
            </a:xfrm>
            <a:custGeom>
              <a:avLst/>
              <a:gdLst/>
              <a:ahLst/>
              <a:cxnLst/>
              <a:rect l="l" t="t" r="r" b="b"/>
              <a:pathLst>
                <a:path w="40639" h="98425">
                  <a:moveTo>
                    <a:pt x="0" y="0"/>
                  </a:moveTo>
                  <a:lnTo>
                    <a:pt x="23533" y="98005"/>
                  </a:lnTo>
                  <a:lnTo>
                    <a:pt x="32105" y="95948"/>
                  </a:lnTo>
                  <a:lnTo>
                    <a:pt x="24803" y="95948"/>
                  </a:lnTo>
                  <a:lnTo>
                    <a:pt x="3657" y="8001"/>
                  </a:lnTo>
                  <a:lnTo>
                    <a:pt x="5759" y="8001"/>
                  </a:lnTo>
                  <a:lnTo>
                    <a:pt x="0" y="0"/>
                  </a:lnTo>
                  <a:close/>
                </a:path>
                <a:path w="40639" h="98425">
                  <a:moveTo>
                    <a:pt x="5759" y="8001"/>
                  </a:moveTo>
                  <a:lnTo>
                    <a:pt x="3657" y="8001"/>
                  </a:lnTo>
                  <a:lnTo>
                    <a:pt x="24625" y="37109"/>
                  </a:lnTo>
                  <a:lnTo>
                    <a:pt x="37998" y="92786"/>
                  </a:lnTo>
                  <a:lnTo>
                    <a:pt x="24803" y="95948"/>
                  </a:lnTo>
                  <a:lnTo>
                    <a:pt x="32105" y="95948"/>
                  </a:lnTo>
                  <a:lnTo>
                    <a:pt x="40043" y="94043"/>
                  </a:lnTo>
                  <a:lnTo>
                    <a:pt x="26098" y="36258"/>
                  </a:lnTo>
                  <a:lnTo>
                    <a:pt x="5759" y="8001"/>
                  </a:lnTo>
                  <a:close/>
                </a:path>
              </a:pathLst>
            </a:custGeom>
            <a:solidFill>
              <a:srgbClr val="58595B">
                <a:alpha val="39999"/>
              </a:srgbClr>
            </a:solidFill>
          </p:spPr>
          <p:txBody>
            <a:bodyPr wrap="square" lIns="0" tIns="0" rIns="0" bIns="0" rtlCol="0"/>
            <a:lstStyle/>
            <a:p/>
          </p:txBody>
        </p:sp>
        <p:pic>
          <p:nvPicPr>
            <p:cNvPr id="373" name="object 373" descr=""/>
            <p:cNvPicPr/>
            <p:nvPr/>
          </p:nvPicPr>
          <p:blipFill>
            <a:blip r:embed="rId88" cstate="print"/>
            <a:stretch>
              <a:fillRect/>
            </a:stretch>
          </p:blipFill>
          <p:spPr>
            <a:xfrm>
              <a:off x="4644186" y="2610218"/>
              <a:ext cx="26593" cy="91135"/>
            </a:xfrm>
            <a:prstGeom prst="rect">
              <a:avLst/>
            </a:prstGeom>
          </p:spPr>
        </p:pic>
        <p:sp>
          <p:nvSpPr>
            <p:cNvPr id="374" name="object 374" descr=""/>
            <p:cNvSpPr/>
            <p:nvPr/>
          </p:nvSpPr>
          <p:spPr>
            <a:xfrm>
              <a:off x="4642441" y="2601437"/>
              <a:ext cx="30480" cy="102235"/>
            </a:xfrm>
            <a:custGeom>
              <a:avLst/>
              <a:gdLst/>
              <a:ahLst/>
              <a:cxnLst/>
              <a:rect l="l" t="t" r="r" b="b"/>
              <a:pathLst>
                <a:path w="30479" h="102235">
                  <a:moveTo>
                    <a:pt x="6794" y="0"/>
                  </a:moveTo>
                  <a:lnTo>
                    <a:pt x="0" y="44145"/>
                  </a:lnTo>
                  <a:lnTo>
                    <a:pt x="13830" y="101968"/>
                  </a:lnTo>
                  <a:lnTo>
                    <a:pt x="22349" y="99923"/>
                  </a:lnTo>
                  <a:lnTo>
                    <a:pt x="15087" y="99923"/>
                  </a:lnTo>
                  <a:lnTo>
                    <a:pt x="1714" y="44246"/>
                  </a:lnTo>
                  <a:lnTo>
                    <a:pt x="7162" y="8801"/>
                  </a:lnTo>
                  <a:lnTo>
                    <a:pt x="8908" y="8801"/>
                  </a:lnTo>
                  <a:lnTo>
                    <a:pt x="6794" y="0"/>
                  </a:lnTo>
                  <a:close/>
                </a:path>
                <a:path w="30479" h="102235">
                  <a:moveTo>
                    <a:pt x="8908" y="8801"/>
                  </a:moveTo>
                  <a:lnTo>
                    <a:pt x="7162" y="8801"/>
                  </a:lnTo>
                  <a:lnTo>
                    <a:pt x="28295" y="96748"/>
                  </a:lnTo>
                  <a:lnTo>
                    <a:pt x="15087" y="99923"/>
                  </a:lnTo>
                  <a:lnTo>
                    <a:pt x="22349" y="99923"/>
                  </a:lnTo>
                  <a:lnTo>
                    <a:pt x="30340" y="98005"/>
                  </a:lnTo>
                  <a:lnTo>
                    <a:pt x="8908" y="8801"/>
                  </a:lnTo>
                  <a:close/>
                </a:path>
              </a:pathLst>
            </a:custGeom>
            <a:solidFill>
              <a:srgbClr val="58595B">
                <a:alpha val="39999"/>
              </a:srgbClr>
            </a:solidFill>
          </p:spPr>
          <p:txBody>
            <a:bodyPr wrap="square" lIns="0" tIns="0" rIns="0" bIns="0" rtlCol="0"/>
            <a:lstStyle/>
            <a:p/>
          </p:txBody>
        </p:sp>
        <p:sp>
          <p:nvSpPr>
            <p:cNvPr id="375" name="object 375" descr=""/>
            <p:cNvSpPr/>
            <p:nvPr/>
          </p:nvSpPr>
          <p:spPr>
            <a:xfrm>
              <a:off x="4528140" y="2631234"/>
              <a:ext cx="176530" cy="365125"/>
            </a:xfrm>
            <a:custGeom>
              <a:avLst/>
              <a:gdLst/>
              <a:ahLst/>
              <a:cxnLst/>
              <a:rect l="l" t="t" r="r" b="b"/>
              <a:pathLst>
                <a:path w="176529" h="365125">
                  <a:moveTo>
                    <a:pt x="161730" y="148958"/>
                  </a:moveTo>
                  <a:lnTo>
                    <a:pt x="15087" y="148958"/>
                  </a:lnTo>
                  <a:lnTo>
                    <a:pt x="18249" y="235737"/>
                  </a:lnTo>
                  <a:lnTo>
                    <a:pt x="16002" y="236258"/>
                  </a:lnTo>
                  <a:lnTo>
                    <a:pt x="14389" y="238340"/>
                  </a:lnTo>
                  <a:lnTo>
                    <a:pt x="17221" y="282981"/>
                  </a:lnTo>
                  <a:lnTo>
                    <a:pt x="18427" y="284530"/>
                  </a:lnTo>
                  <a:lnTo>
                    <a:pt x="20066" y="285216"/>
                  </a:lnTo>
                  <a:lnTo>
                    <a:pt x="21120" y="314261"/>
                  </a:lnTo>
                  <a:lnTo>
                    <a:pt x="23990" y="346421"/>
                  </a:lnTo>
                  <a:lnTo>
                    <a:pt x="30797" y="361849"/>
                  </a:lnTo>
                  <a:lnTo>
                    <a:pt x="46805" y="364783"/>
                  </a:lnTo>
                  <a:lnTo>
                    <a:pt x="77279" y="359460"/>
                  </a:lnTo>
                  <a:lnTo>
                    <a:pt x="125768" y="356400"/>
                  </a:lnTo>
                  <a:lnTo>
                    <a:pt x="134080" y="356147"/>
                  </a:lnTo>
                  <a:lnTo>
                    <a:pt x="152101" y="351399"/>
                  </a:lnTo>
                  <a:lnTo>
                    <a:pt x="169455" y="336169"/>
                  </a:lnTo>
                  <a:lnTo>
                    <a:pt x="175768" y="304469"/>
                  </a:lnTo>
                  <a:lnTo>
                    <a:pt x="173151" y="275399"/>
                  </a:lnTo>
                  <a:lnTo>
                    <a:pt x="174561" y="274497"/>
                  </a:lnTo>
                  <a:lnTo>
                    <a:pt x="175488" y="272872"/>
                  </a:lnTo>
                  <a:lnTo>
                    <a:pt x="172656" y="228371"/>
                  </a:lnTo>
                  <a:lnTo>
                    <a:pt x="170903" y="226568"/>
                  </a:lnTo>
                  <a:lnTo>
                    <a:pt x="168706" y="226237"/>
                  </a:lnTo>
                  <a:lnTo>
                    <a:pt x="161730" y="148958"/>
                  </a:lnTo>
                  <a:close/>
                </a:path>
                <a:path w="176529" h="365125">
                  <a:moveTo>
                    <a:pt x="158697" y="115316"/>
                  </a:moveTo>
                  <a:lnTo>
                    <a:pt x="11760" y="115316"/>
                  </a:lnTo>
                  <a:lnTo>
                    <a:pt x="13119" y="120942"/>
                  </a:lnTo>
                  <a:lnTo>
                    <a:pt x="14173" y="124206"/>
                  </a:lnTo>
                  <a:lnTo>
                    <a:pt x="14820" y="141643"/>
                  </a:lnTo>
                  <a:lnTo>
                    <a:pt x="9601" y="142773"/>
                  </a:lnTo>
                  <a:lnTo>
                    <a:pt x="0" y="146113"/>
                  </a:lnTo>
                  <a:lnTo>
                    <a:pt x="279" y="155422"/>
                  </a:lnTo>
                  <a:lnTo>
                    <a:pt x="15087" y="148958"/>
                  </a:lnTo>
                  <a:lnTo>
                    <a:pt x="161730" y="148958"/>
                  </a:lnTo>
                  <a:lnTo>
                    <a:pt x="160896" y="139712"/>
                  </a:lnTo>
                  <a:lnTo>
                    <a:pt x="175960" y="139712"/>
                  </a:lnTo>
                  <a:lnTo>
                    <a:pt x="175501" y="135001"/>
                  </a:lnTo>
                  <a:lnTo>
                    <a:pt x="165557" y="132892"/>
                  </a:lnTo>
                  <a:lnTo>
                    <a:pt x="160248" y="132435"/>
                  </a:lnTo>
                  <a:lnTo>
                    <a:pt x="158697" y="115316"/>
                  </a:lnTo>
                  <a:close/>
                </a:path>
                <a:path w="176529" h="365125">
                  <a:moveTo>
                    <a:pt x="175960" y="139712"/>
                  </a:moveTo>
                  <a:lnTo>
                    <a:pt x="160896" y="139712"/>
                  </a:lnTo>
                  <a:lnTo>
                    <a:pt x="176403" y="144259"/>
                  </a:lnTo>
                  <a:lnTo>
                    <a:pt x="175960" y="139712"/>
                  </a:lnTo>
                  <a:close/>
                </a:path>
                <a:path w="176529" h="365125">
                  <a:moveTo>
                    <a:pt x="95250" y="0"/>
                  </a:moveTo>
                  <a:lnTo>
                    <a:pt x="46031" y="4786"/>
                  </a:lnTo>
                  <a:lnTo>
                    <a:pt x="14245" y="27139"/>
                  </a:lnTo>
                  <a:lnTo>
                    <a:pt x="5930" y="66141"/>
                  </a:lnTo>
                  <a:lnTo>
                    <a:pt x="4533" y="67068"/>
                  </a:lnTo>
                  <a:lnTo>
                    <a:pt x="3644" y="68668"/>
                  </a:lnTo>
                  <a:lnTo>
                    <a:pt x="6489" y="113487"/>
                  </a:lnTo>
                  <a:lnTo>
                    <a:pt x="8775" y="115506"/>
                  </a:lnTo>
                  <a:lnTo>
                    <a:pt x="11760" y="115316"/>
                  </a:lnTo>
                  <a:lnTo>
                    <a:pt x="158697" y="115316"/>
                  </a:lnTo>
                  <a:lnTo>
                    <a:pt x="158673" y="115049"/>
                  </a:lnTo>
                  <a:lnTo>
                    <a:pt x="159308" y="111683"/>
                  </a:lnTo>
                  <a:lnTo>
                    <a:pt x="159956" y="105918"/>
                  </a:lnTo>
                  <a:lnTo>
                    <a:pt x="162737" y="105740"/>
                  </a:lnTo>
                  <a:lnTo>
                    <a:pt x="164744" y="103454"/>
                  </a:lnTo>
                  <a:lnTo>
                    <a:pt x="161912" y="58724"/>
                  </a:lnTo>
                  <a:lnTo>
                    <a:pt x="160934" y="57289"/>
                  </a:lnTo>
                  <a:lnTo>
                    <a:pt x="159537" y="56527"/>
                  </a:lnTo>
                  <a:lnTo>
                    <a:pt x="158877" y="51612"/>
                  </a:lnTo>
                  <a:lnTo>
                    <a:pt x="130214" y="6005"/>
                  </a:lnTo>
                  <a:lnTo>
                    <a:pt x="111994" y="606"/>
                  </a:lnTo>
                  <a:lnTo>
                    <a:pt x="95250" y="0"/>
                  </a:lnTo>
                  <a:close/>
                </a:path>
              </a:pathLst>
            </a:custGeom>
            <a:solidFill>
              <a:srgbClr val="FFFFFF"/>
            </a:solidFill>
          </p:spPr>
          <p:txBody>
            <a:bodyPr wrap="square" lIns="0" tIns="0" rIns="0" bIns="0" rtlCol="0"/>
            <a:lstStyle/>
            <a:p/>
          </p:txBody>
        </p:sp>
        <p:sp>
          <p:nvSpPr>
            <p:cNvPr id="376" name="object 376" descr=""/>
            <p:cNvSpPr/>
            <p:nvPr/>
          </p:nvSpPr>
          <p:spPr>
            <a:xfrm>
              <a:off x="4530179" y="2686354"/>
              <a:ext cx="173355" cy="231140"/>
            </a:xfrm>
            <a:custGeom>
              <a:avLst/>
              <a:gdLst/>
              <a:ahLst/>
              <a:cxnLst/>
              <a:rect l="l" t="t" r="r" b="b"/>
              <a:pathLst>
                <a:path w="173354" h="231139">
                  <a:moveTo>
                    <a:pt x="16281" y="57683"/>
                  </a:moveTo>
                  <a:lnTo>
                    <a:pt x="13309" y="14668"/>
                  </a:lnTo>
                  <a:lnTo>
                    <a:pt x="13119" y="12014"/>
                  </a:lnTo>
                  <a:lnTo>
                    <a:pt x="10820" y="10020"/>
                  </a:lnTo>
                  <a:lnTo>
                    <a:pt x="2006" y="10629"/>
                  </a:lnTo>
                  <a:lnTo>
                    <a:pt x="0" y="12915"/>
                  </a:lnTo>
                  <a:lnTo>
                    <a:pt x="3162" y="58585"/>
                  </a:lnTo>
                  <a:lnTo>
                    <a:pt x="5461" y="60591"/>
                  </a:lnTo>
                  <a:lnTo>
                    <a:pt x="14287" y="59982"/>
                  </a:lnTo>
                  <a:lnTo>
                    <a:pt x="16281" y="57683"/>
                  </a:lnTo>
                  <a:close/>
                </a:path>
                <a:path w="173354" h="231139">
                  <a:moveTo>
                    <a:pt x="28028" y="227863"/>
                  </a:moveTo>
                  <a:lnTo>
                    <a:pt x="25057" y="184861"/>
                  </a:lnTo>
                  <a:lnTo>
                    <a:pt x="24879" y="182206"/>
                  </a:lnTo>
                  <a:lnTo>
                    <a:pt x="22580" y="180213"/>
                  </a:lnTo>
                  <a:lnTo>
                    <a:pt x="13766" y="180822"/>
                  </a:lnTo>
                  <a:lnTo>
                    <a:pt x="11747" y="183121"/>
                  </a:lnTo>
                  <a:lnTo>
                    <a:pt x="14897" y="228777"/>
                  </a:lnTo>
                  <a:lnTo>
                    <a:pt x="17208" y="230784"/>
                  </a:lnTo>
                  <a:lnTo>
                    <a:pt x="26035" y="230174"/>
                  </a:lnTo>
                  <a:lnTo>
                    <a:pt x="28028" y="227863"/>
                  </a:lnTo>
                  <a:close/>
                </a:path>
                <a:path w="173354" h="231139">
                  <a:moveTo>
                    <a:pt x="161378" y="47650"/>
                  </a:moveTo>
                  <a:lnTo>
                    <a:pt x="158407" y="4648"/>
                  </a:lnTo>
                  <a:lnTo>
                    <a:pt x="158229" y="1993"/>
                  </a:lnTo>
                  <a:lnTo>
                    <a:pt x="155930" y="0"/>
                  </a:lnTo>
                  <a:lnTo>
                    <a:pt x="147104" y="609"/>
                  </a:lnTo>
                  <a:lnTo>
                    <a:pt x="145097" y="2908"/>
                  </a:lnTo>
                  <a:lnTo>
                    <a:pt x="148247" y="48564"/>
                  </a:lnTo>
                  <a:lnTo>
                    <a:pt x="150545" y="50571"/>
                  </a:lnTo>
                  <a:lnTo>
                    <a:pt x="159385" y="49961"/>
                  </a:lnTo>
                  <a:lnTo>
                    <a:pt x="161378" y="47650"/>
                  </a:lnTo>
                  <a:close/>
                </a:path>
                <a:path w="173354" h="231139">
                  <a:moveTo>
                    <a:pt x="173113" y="217868"/>
                  </a:moveTo>
                  <a:lnTo>
                    <a:pt x="170154" y="174853"/>
                  </a:lnTo>
                  <a:lnTo>
                    <a:pt x="169964" y="172199"/>
                  </a:lnTo>
                  <a:lnTo>
                    <a:pt x="167665" y="170205"/>
                  </a:lnTo>
                  <a:lnTo>
                    <a:pt x="158838" y="170815"/>
                  </a:lnTo>
                  <a:lnTo>
                    <a:pt x="156845" y="173113"/>
                  </a:lnTo>
                  <a:lnTo>
                    <a:pt x="159994" y="218770"/>
                  </a:lnTo>
                  <a:lnTo>
                    <a:pt x="162293" y="220776"/>
                  </a:lnTo>
                  <a:lnTo>
                    <a:pt x="171119" y="220167"/>
                  </a:lnTo>
                  <a:lnTo>
                    <a:pt x="173113" y="217868"/>
                  </a:lnTo>
                  <a:close/>
                </a:path>
              </a:pathLst>
            </a:custGeom>
            <a:solidFill>
              <a:srgbClr val="231F20">
                <a:alpha val="59999"/>
              </a:srgbClr>
            </a:solidFill>
          </p:spPr>
          <p:txBody>
            <a:bodyPr wrap="square" lIns="0" tIns="0" rIns="0" bIns="0" rtlCol="0"/>
            <a:lstStyle/>
            <a:p/>
          </p:txBody>
        </p:sp>
        <p:pic>
          <p:nvPicPr>
            <p:cNvPr id="377" name="object 377" descr=""/>
            <p:cNvPicPr/>
            <p:nvPr/>
          </p:nvPicPr>
          <p:blipFill>
            <a:blip r:embed="rId89" cstate="print"/>
            <a:stretch>
              <a:fillRect/>
            </a:stretch>
          </p:blipFill>
          <p:spPr>
            <a:xfrm>
              <a:off x="4532940" y="2630741"/>
              <a:ext cx="170973" cy="360641"/>
            </a:xfrm>
            <a:prstGeom prst="rect">
              <a:avLst/>
            </a:prstGeom>
          </p:spPr>
        </p:pic>
        <p:sp>
          <p:nvSpPr>
            <p:cNvPr id="378" name="object 378" descr=""/>
            <p:cNvSpPr/>
            <p:nvPr/>
          </p:nvSpPr>
          <p:spPr>
            <a:xfrm>
              <a:off x="4544184" y="2637753"/>
              <a:ext cx="27305" cy="39370"/>
            </a:xfrm>
            <a:custGeom>
              <a:avLst/>
              <a:gdLst/>
              <a:ahLst/>
              <a:cxnLst/>
              <a:rect l="l" t="t" r="r" b="b"/>
              <a:pathLst>
                <a:path w="27304" h="39369">
                  <a:moveTo>
                    <a:pt x="25082" y="0"/>
                  </a:moveTo>
                  <a:lnTo>
                    <a:pt x="0" y="16243"/>
                  </a:lnTo>
                  <a:lnTo>
                    <a:pt x="1562" y="38823"/>
                  </a:lnTo>
                  <a:lnTo>
                    <a:pt x="8201" y="36474"/>
                  </a:lnTo>
                  <a:lnTo>
                    <a:pt x="3098" y="36474"/>
                  </a:lnTo>
                  <a:lnTo>
                    <a:pt x="1739" y="16814"/>
                  </a:lnTo>
                  <a:lnTo>
                    <a:pt x="6204" y="12332"/>
                  </a:lnTo>
                  <a:lnTo>
                    <a:pt x="11337" y="8418"/>
                  </a:lnTo>
                  <a:lnTo>
                    <a:pt x="17123" y="5082"/>
                  </a:lnTo>
                  <a:lnTo>
                    <a:pt x="23545" y="2336"/>
                  </a:lnTo>
                  <a:lnTo>
                    <a:pt x="25244" y="2336"/>
                  </a:lnTo>
                  <a:lnTo>
                    <a:pt x="25082" y="0"/>
                  </a:lnTo>
                  <a:close/>
                </a:path>
                <a:path w="27304" h="39369">
                  <a:moveTo>
                    <a:pt x="25244" y="2336"/>
                  </a:moveTo>
                  <a:lnTo>
                    <a:pt x="23545" y="2336"/>
                  </a:lnTo>
                  <a:lnTo>
                    <a:pt x="25361" y="28600"/>
                  </a:lnTo>
                  <a:lnTo>
                    <a:pt x="3098" y="36474"/>
                  </a:lnTo>
                  <a:lnTo>
                    <a:pt x="8201" y="36474"/>
                  </a:lnTo>
                  <a:lnTo>
                    <a:pt x="27152" y="29768"/>
                  </a:lnTo>
                  <a:lnTo>
                    <a:pt x="25244" y="2336"/>
                  </a:lnTo>
                  <a:close/>
                </a:path>
              </a:pathLst>
            </a:custGeom>
            <a:solidFill>
              <a:srgbClr val="58595B">
                <a:alpha val="59999"/>
              </a:srgbClr>
            </a:solidFill>
          </p:spPr>
          <p:txBody>
            <a:bodyPr wrap="square" lIns="0" tIns="0" rIns="0" bIns="0" rtlCol="0"/>
            <a:lstStyle/>
            <a:p/>
          </p:txBody>
        </p:sp>
        <p:pic>
          <p:nvPicPr>
            <p:cNvPr id="379" name="object 379" descr=""/>
            <p:cNvPicPr/>
            <p:nvPr/>
          </p:nvPicPr>
          <p:blipFill>
            <a:blip r:embed="rId90" cstate="print"/>
            <a:stretch>
              <a:fillRect/>
            </a:stretch>
          </p:blipFill>
          <p:spPr>
            <a:xfrm>
              <a:off x="4642383" y="2633827"/>
              <a:ext cx="26784" cy="33108"/>
            </a:xfrm>
            <a:prstGeom prst="rect">
              <a:avLst/>
            </a:prstGeom>
          </p:spPr>
        </p:pic>
        <p:sp>
          <p:nvSpPr>
            <p:cNvPr id="380" name="object 380" descr=""/>
            <p:cNvSpPr/>
            <p:nvPr/>
          </p:nvSpPr>
          <p:spPr>
            <a:xfrm>
              <a:off x="4641459" y="2632772"/>
              <a:ext cx="29209" cy="35560"/>
            </a:xfrm>
            <a:custGeom>
              <a:avLst/>
              <a:gdLst/>
              <a:ahLst/>
              <a:cxnLst/>
              <a:rect l="l" t="t" r="r" b="b"/>
              <a:pathLst>
                <a:path w="29210" h="35560">
                  <a:moveTo>
                    <a:pt x="0" y="0"/>
                  </a:moveTo>
                  <a:lnTo>
                    <a:pt x="2057" y="29768"/>
                  </a:lnTo>
                  <a:lnTo>
                    <a:pt x="28638" y="35217"/>
                  </a:lnTo>
                  <a:lnTo>
                    <a:pt x="28492" y="33108"/>
                  </a:lnTo>
                  <a:lnTo>
                    <a:pt x="26784" y="33108"/>
                  </a:lnTo>
                  <a:lnTo>
                    <a:pt x="3657" y="28371"/>
                  </a:lnTo>
                  <a:lnTo>
                    <a:pt x="1841" y="2108"/>
                  </a:lnTo>
                  <a:lnTo>
                    <a:pt x="8429" y="2108"/>
                  </a:lnTo>
                  <a:lnTo>
                    <a:pt x="1079" y="215"/>
                  </a:lnTo>
                  <a:lnTo>
                    <a:pt x="0" y="0"/>
                  </a:lnTo>
                  <a:close/>
                </a:path>
                <a:path w="29210" h="35560">
                  <a:moveTo>
                    <a:pt x="8429" y="2108"/>
                  </a:moveTo>
                  <a:lnTo>
                    <a:pt x="1841" y="2108"/>
                  </a:lnTo>
                  <a:lnTo>
                    <a:pt x="8582" y="3942"/>
                  </a:lnTo>
                  <a:lnTo>
                    <a:pt x="14771" y="6448"/>
                  </a:lnTo>
                  <a:lnTo>
                    <a:pt x="20392" y="9616"/>
                  </a:lnTo>
                  <a:lnTo>
                    <a:pt x="25425" y="13436"/>
                  </a:lnTo>
                  <a:lnTo>
                    <a:pt x="26784" y="33108"/>
                  </a:lnTo>
                  <a:lnTo>
                    <a:pt x="28492" y="33108"/>
                  </a:lnTo>
                  <a:lnTo>
                    <a:pt x="27076" y="12623"/>
                  </a:lnTo>
                  <a:lnTo>
                    <a:pt x="26809" y="12395"/>
                  </a:lnTo>
                  <a:lnTo>
                    <a:pt x="21353" y="8215"/>
                  </a:lnTo>
                  <a:lnTo>
                    <a:pt x="15230" y="4786"/>
                  </a:lnTo>
                  <a:lnTo>
                    <a:pt x="8429" y="2108"/>
                  </a:lnTo>
                  <a:close/>
                </a:path>
              </a:pathLst>
            </a:custGeom>
            <a:solidFill>
              <a:srgbClr val="58595B">
                <a:alpha val="59999"/>
              </a:srgbClr>
            </a:solidFill>
          </p:spPr>
          <p:txBody>
            <a:bodyPr wrap="square" lIns="0" tIns="0" rIns="0" bIns="0" rtlCol="0"/>
            <a:lstStyle/>
            <a:p/>
          </p:txBody>
        </p:sp>
        <p:sp>
          <p:nvSpPr>
            <p:cNvPr id="381" name="object 381" descr=""/>
            <p:cNvSpPr/>
            <p:nvPr/>
          </p:nvSpPr>
          <p:spPr>
            <a:xfrm>
              <a:off x="4526915" y="2630944"/>
              <a:ext cx="178435" cy="360680"/>
            </a:xfrm>
            <a:custGeom>
              <a:avLst/>
              <a:gdLst/>
              <a:ahLst/>
              <a:cxnLst/>
              <a:rect l="l" t="t" r="r" b="b"/>
              <a:pathLst>
                <a:path w="178435" h="360680">
                  <a:moveTo>
                    <a:pt x="49072" y="356235"/>
                  </a:moveTo>
                  <a:lnTo>
                    <a:pt x="38442" y="349161"/>
                  </a:lnTo>
                  <a:lnTo>
                    <a:pt x="40982" y="354799"/>
                  </a:lnTo>
                  <a:lnTo>
                    <a:pt x="49072" y="356235"/>
                  </a:lnTo>
                  <a:close/>
                </a:path>
                <a:path w="178435" h="360680">
                  <a:moveTo>
                    <a:pt x="178181" y="336270"/>
                  </a:moveTo>
                  <a:lnTo>
                    <a:pt x="176784" y="304012"/>
                  </a:lnTo>
                  <a:lnTo>
                    <a:pt x="170853" y="242163"/>
                  </a:lnTo>
                  <a:lnTo>
                    <a:pt x="158623" y="114693"/>
                  </a:lnTo>
                  <a:lnTo>
                    <a:pt x="162318" y="93510"/>
                  </a:lnTo>
                  <a:lnTo>
                    <a:pt x="156387" y="41109"/>
                  </a:lnTo>
                  <a:lnTo>
                    <a:pt x="129552" y="5816"/>
                  </a:lnTo>
                  <a:lnTo>
                    <a:pt x="94551" y="0"/>
                  </a:lnTo>
                  <a:lnTo>
                    <a:pt x="61887" y="2260"/>
                  </a:lnTo>
                  <a:lnTo>
                    <a:pt x="13703" y="27597"/>
                  </a:lnTo>
                  <a:lnTo>
                    <a:pt x="6019" y="79286"/>
                  </a:lnTo>
                  <a:lnTo>
                    <a:pt x="8902" y="102628"/>
                  </a:lnTo>
                  <a:lnTo>
                    <a:pt x="12446" y="118694"/>
                  </a:lnTo>
                  <a:lnTo>
                    <a:pt x="14173" y="124663"/>
                  </a:lnTo>
                  <a:lnTo>
                    <a:pt x="14897" y="141859"/>
                  </a:lnTo>
                  <a:lnTo>
                    <a:pt x="0" y="143230"/>
                  </a:lnTo>
                  <a:lnTo>
                    <a:pt x="457" y="155956"/>
                  </a:lnTo>
                  <a:lnTo>
                    <a:pt x="15214" y="149415"/>
                  </a:lnTo>
                  <a:lnTo>
                    <a:pt x="22186" y="314680"/>
                  </a:lnTo>
                  <a:lnTo>
                    <a:pt x="32639" y="345274"/>
                  </a:lnTo>
                  <a:lnTo>
                    <a:pt x="38442" y="349161"/>
                  </a:lnTo>
                  <a:lnTo>
                    <a:pt x="34086" y="339407"/>
                  </a:lnTo>
                  <a:lnTo>
                    <a:pt x="31026" y="307263"/>
                  </a:lnTo>
                  <a:lnTo>
                    <a:pt x="29375" y="251231"/>
                  </a:lnTo>
                  <a:lnTo>
                    <a:pt x="43268" y="250266"/>
                  </a:lnTo>
                  <a:lnTo>
                    <a:pt x="37731" y="170116"/>
                  </a:lnTo>
                  <a:lnTo>
                    <a:pt x="41821" y="164795"/>
                  </a:lnTo>
                  <a:lnTo>
                    <a:pt x="19888" y="120230"/>
                  </a:lnTo>
                  <a:lnTo>
                    <a:pt x="13309" y="41567"/>
                  </a:lnTo>
                  <a:lnTo>
                    <a:pt x="50076" y="15951"/>
                  </a:lnTo>
                  <a:lnTo>
                    <a:pt x="95377" y="11861"/>
                  </a:lnTo>
                  <a:lnTo>
                    <a:pt x="108140" y="11938"/>
                  </a:lnTo>
                  <a:lnTo>
                    <a:pt x="122288" y="14554"/>
                  </a:lnTo>
                  <a:lnTo>
                    <a:pt x="136144" y="20929"/>
                  </a:lnTo>
                  <a:lnTo>
                    <a:pt x="148069" y="32270"/>
                  </a:lnTo>
                  <a:lnTo>
                    <a:pt x="152349" y="111086"/>
                  </a:lnTo>
                  <a:lnTo>
                    <a:pt x="136740" y="158254"/>
                  </a:lnTo>
                  <a:lnTo>
                    <a:pt x="141541" y="162953"/>
                  </a:lnTo>
                  <a:lnTo>
                    <a:pt x="147066" y="243103"/>
                  </a:lnTo>
                  <a:lnTo>
                    <a:pt x="160947" y="242163"/>
                  </a:lnTo>
                  <a:lnTo>
                    <a:pt x="167005" y="297878"/>
                  </a:lnTo>
                  <a:lnTo>
                    <a:pt x="160870" y="329615"/>
                  </a:lnTo>
                  <a:lnTo>
                    <a:pt x="143598" y="344944"/>
                  </a:lnTo>
                  <a:lnTo>
                    <a:pt x="125615" y="349796"/>
                  </a:lnTo>
                  <a:lnTo>
                    <a:pt x="117297" y="350088"/>
                  </a:lnTo>
                  <a:lnTo>
                    <a:pt x="87439" y="352145"/>
                  </a:lnTo>
                  <a:lnTo>
                    <a:pt x="56997" y="357644"/>
                  </a:lnTo>
                  <a:lnTo>
                    <a:pt x="49072" y="356235"/>
                  </a:lnTo>
                  <a:lnTo>
                    <a:pt x="51841" y="358089"/>
                  </a:lnTo>
                  <a:lnTo>
                    <a:pt x="70332" y="360413"/>
                  </a:lnTo>
                  <a:lnTo>
                    <a:pt x="78600" y="359562"/>
                  </a:lnTo>
                  <a:lnTo>
                    <a:pt x="106540" y="357644"/>
                  </a:lnTo>
                  <a:lnTo>
                    <a:pt x="127076" y="356222"/>
                  </a:lnTo>
                  <a:lnTo>
                    <a:pt x="157988" y="357479"/>
                  </a:lnTo>
                  <a:lnTo>
                    <a:pt x="161861" y="356222"/>
                  </a:lnTo>
                  <a:lnTo>
                    <a:pt x="173469" y="352463"/>
                  </a:lnTo>
                  <a:lnTo>
                    <a:pt x="178181" y="336270"/>
                  </a:lnTo>
                  <a:close/>
                </a:path>
              </a:pathLst>
            </a:custGeom>
            <a:solidFill>
              <a:srgbClr val="6D6E71">
                <a:alpha val="59999"/>
              </a:srgbClr>
            </a:solidFill>
          </p:spPr>
          <p:txBody>
            <a:bodyPr wrap="square" lIns="0" tIns="0" rIns="0" bIns="0" rtlCol="0"/>
            <a:lstStyle/>
            <a:p/>
          </p:txBody>
        </p:sp>
        <p:pic>
          <p:nvPicPr>
            <p:cNvPr id="382" name="object 382" descr=""/>
            <p:cNvPicPr/>
            <p:nvPr/>
          </p:nvPicPr>
          <p:blipFill>
            <a:blip r:embed="rId91" cstate="print"/>
            <a:stretch>
              <a:fillRect/>
            </a:stretch>
          </p:blipFill>
          <p:spPr>
            <a:xfrm>
              <a:off x="4557204" y="2873184"/>
              <a:ext cx="129273" cy="84953"/>
            </a:xfrm>
            <a:prstGeom prst="rect">
              <a:avLst/>
            </a:prstGeom>
          </p:spPr>
        </p:pic>
        <p:pic>
          <p:nvPicPr>
            <p:cNvPr id="383" name="object 383" descr=""/>
            <p:cNvPicPr/>
            <p:nvPr/>
          </p:nvPicPr>
          <p:blipFill>
            <a:blip r:embed="rId92" cstate="print"/>
            <a:stretch>
              <a:fillRect/>
            </a:stretch>
          </p:blipFill>
          <p:spPr>
            <a:xfrm>
              <a:off x="4550942" y="2739974"/>
              <a:ext cx="125387" cy="98932"/>
            </a:xfrm>
            <a:prstGeom prst="rect">
              <a:avLst/>
            </a:prstGeom>
          </p:spPr>
        </p:pic>
        <p:sp>
          <p:nvSpPr>
            <p:cNvPr id="384" name="object 384" descr=""/>
            <p:cNvSpPr/>
            <p:nvPr/>
          </p:nvSpPr>
          <p:spPr>
            <a:xfrm>
              <a:off x="4576615" y="2798572"/>
              <a:ext cx="81280" cy="41275"/>
            </a:xfrm>
            <a:custGeom>
              <a:avLst/>
              <a:gdLst/>
              <a:ahLst/>
              <a:cxnLst/>
              <a:rect l="l" t="t" r="r" b="b"/>
              <a:pathLst>
                <a:path w="81279" h="41275">
                  <a:moveTo>
                    <a:pt x="52806" y="0"/>
                  </a:moveTo>
                  <a:lnTo>
                    <a:pt x="8350" y="6630"/>
                  </a:lnTo>
                  <a:lnTo>
                    <a:pt x="0" y="11226"/>
                  </a:lnTo>
                  <a:lnTo>
                    <a:pt x="1789" y="37350"/>
                  </a:lnTo>
                  <a:lnTo>
                    <a:pt x="1911" y="38087"/>
                  </a:lnTo>
                  <a:lnTo>
                    <a:pt x="2400" y="39065"/>
                  </a:lnTo>
                  <a:lnTo>
                    <a:pt x="4292" y="40716"/>
                  </a:lnTo>
                  <a:lnTo>
                    <a:pt x="5499" y="41122"/>
                  </a:lnTo>
                  <a:lnTo>
                    <a:pt x="30571" y="39395"/>
                  </a:lnTo>
                  <a:lnTo>
                    <a:pt x="5842" y="39395"/>
                  </a:lnTo>
                  <a:lnTo>
                    <a:pt x="5067" y="39128"/>
                  </a:lnTo>
                  <a:lnTo>
                    <a:pt x="3860" y="38087"/>
                  </a:lnTo>
                  <a:lnTo>
                    <a:pt x="3492" y="37350"/>
                  </a:lnTo>
                  <a:lnTo>
                    <a:pt x="1752" y="12115"/>
                  </a:lnTo>
                  <a:lnTo>
                    <a:pt x="3962" y="10731"/>
                  </a:lnTo>
                  <a:lnTo>
                    <a:pt x="14681" y="4330"/>
                  </a:lnTo>
                  <a:lnTo>
                    <a:pt x="63220" y="977"/>
                  </a:lnTo>
                  <a:lnTo>
                    <a:pt x="63844" y="977"/>
                  </a:lnTo>
                  <a:lnTo>
                    <a:pt x="61754" y="487"/>
                  </a:lnTo>
                  <a:lnTo>
                    <a:pt x="52806" y="0"/>
                  </a:lnTo>
                  <a:close/>
                </a:path>
                <a:path w="81279" h="41275">
                  <a:moveTo>
                    <a:pt x="63844" y="977"/>
                  </a:moveTo>
                  <a:lnTo>
                    <a:pt x="63220" y="977"/>
                  </a:lnTo>
                  <a:lnTo>
                    <a:pt x="74726" y="5842"/>
                  </a:lnTo>
                  <a:lnTo>
                    <a:pt x="77114" y="6908"/>
                  </a:lnTo>
                  <a:lnTo>
                    <a:pt x="78803" y="31356"/>
                  </a:lnTo>
                  <a:lnTo>
                    <a:pt x="78803" y="33134"/>
                  </a:lnTo>
                  <a:lnTo>
                    <a:pt x="77584" y="34455"/>
                  </a:lnTo>
                  <a:lnTo>
                    <a:pt x="5842" y="39395"/>
                  </a:lnTo>
                  <a:lnTo>
                    <a:pt x="30571" y="39395"/>
                  </a:lnTo>
                  <a:lnTo>
                    <a:pt x="78689" y="36080"/>
                  </a:lnTo>
                  <a:lnTo>
                    <a:pt x="80657" y="33807"/>
                  </a:lnTo>
                  <a:lnTo>
                    <a:pt x="78740" y="5803"/>
                  </a:lnTo>
                  <a:lnTo>
                    <a:pt x="78295" y="5575"/>
                  </a:lnTo>
                  <a:lnTo>
                    <a:pt x="75763" y="4480"/>
                  </a:lnTo>
                  <a:lnTo>
                    <a:pt x="69827" y="2382"/>
                  </a:lnTo>
                  <a:lnTo>
                    <a:pt x="63844" y="977"/>
                  </a:lnTo>
                  <a:close/>
                </a:path>
              </a:pathLst>
            </a:custGeom>
            <a:solidFill>
              <a:srgbClr val="6D6E71">
                <a:alpha val="59999"/>
              </a:srgbClr>
            </a:solidFill>
          </p:spPr>
          <p:txBody>
            <a:bodyPr wrap="square" lIns="0" tIns="0" rIns="0" bIns="0" rtlCol="0"/>
            <a:lstStyle/>
            <a:p/>
          </p:txBody>
        </p:sp>
        <p:sp>
          <p:nvSpPr>
            <p:cNvPr id="385" name="object 385" descr=""/>
            <p:cNvSpPr/>
            <p:nvPr/>
          </p:nvSpPr>
          <p:spPr>
            <a:xfrm>
              <a:off x="4562200" y="2958797"/>
              <a:ext cx="132080" cy="15875"/>
            </a:xfrm>
            <a:custGeom>
              <a:avLst/>
              <a:gdLst/>
              <a:ahLst/>
              <a:cxnLst/>
              <a:rect l="l" t="t" r="r" b="b"/>
              <a:pathLst>
                <a:path w="132079" h="15875">
                  <a:moveTo>
                    <a:pt x="130797" y="0"/>
                  </a:moveTo>
                  <a:lnTo>
                    <a:pt x="77343" y="12065"/>
                  </a:lnTo>
                  <a:lnTo>
                    <a:pt x="29866" y="14050"/>
                  </a:lnTo>
                  <a:lnTo>
                    <a:pt x="13023" y="12350"/>
                  </a:lnTo>
                  <a:lnTo>
                    <a:pt x="3725" y="10117"/>
                  </a:lnTo>
                  <a:lnTo>
                    <a:pt x="812" y="8978"/>
                  </a:lnTo>
                  <a:lnTo>
                    <a:pt x="0" y="10464"/>
                  </a:lnTo>
                  <a:lnTo>
                    <a:pt x="3151" y="11747"/>
                  </a:lnTo>
                  <a:lnTo>
                    <a:pt x="12603" y="14047"/>
                  </a:lnTo>
                  <a:lnTo>
                    <a:pt x="29634" y="15760"/>
                  </a:lnTo>
                  <a:lnTo>
                    <a:pt x="55524" y="15278"/>
                  </a:lnTo>
                  <a:lnTo>
                    <a:pt x="103170" y="10688"/>
                  </a:lnTo>
                  <a:lnTo>
                    <a:pt x="131800" y="1371"/>
                  </a:lnTo>
                  <a:lnTo>
                    <a:pt x="130797" y="0"/>
                  </a:lnTo>
                  <a:close/>
                </a:path>
              </a:pathLst>
            </a:custGeom>
            <a:solidFill>
              <a:srgbClr val="ED1C24">
                <a:alpha val="59999"/>
              </a:srgbClr>
            </a:solidFill>
          </p:spPr>
          <p:txBody>
            <a:bodyPr wrap="square" lIns="0" tIns="0" rIns="0" bIns="0" rtlCol="0"/>
            <a:lstStyle/>
            <a:p/>
          </p:txBody>
        </p:sp>
        <p:pic>
          <p:nvPicPr>
            <p:cNvPr id="386" name="object 386" descr=""/>
            <p:cNvPicPr/>
            <p:nvPr/>
          </p:nvPicPr>
          <p:blipFill>
            <a:blip r:embed="rId93" cstate="print"/>
            <a:stretch>
              <a:fillRect/>
            </a:stretch>
          </p:blipFill>
          <p:spPr>
            <a:xfrm>
              <a:off x="4558957" y="2968231"/>
              <a:ext cx="32880" cy="11887"/>
            </a:xfrm>
            <a:prstGeom prst="rect">
              <a:avLst/>
            </a:prstGeom>
          </p:spPr>
        </p:pic>
        <p:pic>
          <p:nvPicPr>
            <p:cNvPr id="387" name="object 387" descr=""/>
            <p:cNvPicPr/>
            <p:nvPr/>
          </p:nvPicPr>
          <p:blipFill>
            <a:blip r:embed="rId94" cstate="print"/>
            <a:stretch>
              <a:fillRect/>
            </a:stretch>
          </p:blipFill>
          <p:spPr>
            <a:xfrm>
              <a:off x="4665421" y="2959201"/>
              <a:ext cx="32118" cy="15532"/>
            </a:xfrm>
            <a:prstGeom prst="rect">
              <a:avLst/>
            </a:prstGeom>
          </p:spPr>
        </p:pic>
        <p:sp>
          <p:nvSpPr>
            <p:cNvPr id="388" name="object 388" descr=""/>
            <p:cNvSpPr/>
            <p:nvPr/>
          </p:nvSpPr>
          <p:spPr>
            <a:xfrm>
              <a:off x="4683905" y="2762077"/>
              <a:ext cx="19685" cy="12700"/>
            </a:xfrm>
            <a:custGeom>
              <a:avLst/>
              <a:gdLst/>
              <a:ahLst/>
              <a:cxnLst/>
              <a:rect l="l" t="t" r="r" b="b"/>
              <a:pathLst>
                <a:path w="19685" h="12700">
                  <a:moveTo>
                    <a:pt x="18224" y="0"/>
                  </a:moveTo>
                  <a:lnTo>
                    <a:pt x="0" y="825"/>
                  </a:lnTo>
                  <a:lnTo>
                    <a:pt x="431" y="7188"/>
                  </a:lnTo>
                  <a:lnTo>
                    <a:pt x="19532" y="12674"/>
                  </a:lnTo>
                  <a:lnTo>
                    <a:pt x="18224" y="0"/>
                  </a:lnTo>
                  <a:close/>
                </a:path>
              </a:pathLst>
            </a:custGeom>
            <a:solidFill>
              <a:srgbClr val="6D6E71">
                <a:alpha val="59999"/>
              </a:srgbClr>
            </a:solidFill>
          </p:spPr>
          <p:txBody>
            <a:bodyPr wrap="square" lIns="0" tIns="0" rIns="0" bIns="0" rtlCol="0"/>
            <a:lstStyle/>
            <a:p/>
          </p:txBody>
        </p:sp>
        <p:pic>
          <p:nvPicPr>
            <p:cNvPr id="389" name="object 389" descr=""/>
            <p:cNvPicPr/>
            <p:nvPr/>
          </p:nvPicPr>
          <p:blipFill>
            <a:blip r:embed="rId95" cstate="print"/>
            <a:stretch>
              <a:fillRect/>
            </a:stretch>
          </p:blipFill>
          <p:spPr>
            <a:xfrm>
              <a:off x="4547094" y="2769158"/>
              <a:ext cx="19773" cy="90246"/>
            </a:xfrm>
            <a:prstGeom prst="rect">
              <a:avLst/>
            </a:prstGeom>
          </p:spPr>
        </p:pic>
        <p:sp>
          <p:nvSpPr>
            <p:cNvPr id="390" name="object 390" descr=""/>
            <p:cNvSpPr/>
            <p:nvPr/>
          </p:nvSpPr>
          <p:spPr>
            <a:xfrm>
              <a:off x="4544856" y="2760665"/>
              <a:ext cx="24130" cy="100965"/>
            </a:xfrm>
            <a:custGeom>
              <a:avLst/>
              <a:gdLst/>
              <a:ahLst/>
              <a:cxnLst/>
              <a:rect l="l" t="t" r="r" b="b"/>
              <a:pathLst>
                <a:path w="24129" h="100964">
                  <a:moveTo>
                    <a:pt x="0" y="0"/>
                  </a:moveTo>
                  <a:lnTo>
                    <a:pt x="6934" y="100558"/>
                  </a:lnTo>
                  <a:lnTo>
                    <a:pt x="23876" y="99390"/>
                  </a:lnTo>
                  <a:lnTo>
                    <a:pt x="23830" y="98742"/>
                  </a:lnTo>
                  <a:lnTo>
                    <a:pt x="8509" y="98742"/>
                  </a:lnTo>
                  <a:lnTo>
                    <a:pt x="2286" y="8496"/>
                  </a:lnTo>
                  <a:lnTo>
                    <a:pt x="4180" y="8496"/>
                  </a:lnTo>
                  <a:lnTo>
                    <a:pt x="0" y="0"/>
                  </a:lnTo>
                  <a:close/>
                </a:path>
                <a:path w="24129" h="100964">
                  <a:moveTo>
                    <a:pt x="4180" y="8496"/>
                  </a:moveTo>
                  <a:lnTo>
                    <a:pt x="2286" y="8496"/>
                  </a:lnTo>
                  <a:lnTo>
                    <a:pt x="18110" y="40678"/>
                  </a:lnTo>
                  <a:lnTo>
                    <a:pt x="22059" y="97802"/>
                  </a:lnTo>
                  <a:lnTo>
                    <a:pt x="8509" y="98742"/>
                  </a:lnTo>
                  <a:lnTo>
                    <a:pt x="23830" y="98742"/>
                  </a:lnTo>
                  <a:lnTo>
                    <a:pt x="19723" y="40081"/>
                  </a:lnTo>
                  <a:lnTo>
                    <a:pt x="4180" y="8496"/>
                  </a:lnTo>
                  <a:close/>
                </a:path>
              </a:pathLst>
            </a:custGeom>
            <a:solidFill>
              <a:srgbClr val="58595B">
                <a:alpha val="59999"/>
              </a:srgbClr>
            </a:solidFill>
          </p:spPr>
          <p:txBody>
            <a:bodyPr wrap="square" lIns="0" tIns="0" rIns="0" bIns="0" rtlCol="0"/>
            <a:lstStyle/>
            <a:p/>
          </p:txBody>
        </p:sp>
        <p:pic>
          <p:nvPicPr>
            <p:cNvPr id="391" name="object 391" descr=""/>
            <p:cNvPicPr/>
            <p:nvPr/>
          </p:nvPicPr>
          <p:blipFill>
            <a:blip r:embed="rId96" cstate="print"/>
            <a:stretch>
              <a:fillRect/>
            </a:stretch>
          </p:blipFill>
          <p:spPr>
            <a:xfrm>
              <a:off x="4670196" y="2759875"/>
              <a:ext cx="17500" cy="91198"/>
            </a:xfrm>
            <a:prstGeom prst="rect">
              <a:avLst/>
            </a:prstGeom>
          </p:spPr>
        </p:pic>
        <p:sp>
          <p:nvSpPr>
            <p:cNvPr id="392" name="object 392" descr=""/>
            <p:cNvSpPr/>
            <p:nvPr/>
          </p:nvSpPr>
          <p:spPr>
            <a:xfrm>
              <a:off x="4668488" y="2751165"/>
              <a:ext cx="21590" cy="102235"/>
            </a:xfrm>
            <a:custGeom>
              <a:avLst/>
              <a:gdLst/>
              <a:ahLst/>
              <a:cxnLst/>
              <a:rect l="l" t="t" r="r" b="b"/>
              <a:pathLst>
                <a:path w="21589" h="102235">
                  <a:moveTo>
                    <a:pt x="14020" y="0"/>
                  </a:moveTo>
                  <a:lnTo>
                    <a:pt x="0" y="42405"/>
                  </a:lnTo>
                  <a:lnTo>
                    <a:pt x="4025" y="101727"/>
                  </a:lnTo>
                  <a:lnTo>
                    <a:pt x="20967" y="100558"/>
                  </a:lnTo>
                  <a:lnTo>
                    <a:pt x="20922" y="99910"/>
                  </a:lnTo>
                  <a:lnTo>
                    <a:pt x="5600" y="99910"/>
                  </a:lnTo>
                  <a:lnTo>
                    <a:pt x="1676" y="42786"/>
                  </a:lnTo>
                  <a:lnTo>
                    <a:pt x="12928" y="8724"/>
                  </a:lnTo>
                  <a:lnTo>
                    <a:pt x="14623" y="8724"/>
                  </a:lnTo>
                  <a:lnTo>
                    <a:pt x="14020" y="0"/>
                  </a:lnTo>
                  <a:close/>
                </a:path>
                <a:path w="21589" h="102235">
                  <a:moveTo>
                    <a:pt x="14623" y="8724"/>
                  </a:moveTo>
                  <a:lnTo>
                    <a:pt x="12928" y="8724"/>
                  </a:lnTo>
                  <a:lnTo>
                    <a:pt x="19151" y="98971"/>
                  </a:lnTo>
                  <a:lnTo>
                    <a:pt x="5600" y="99910"/>
                  </a:lnTo>
                  <a:lnTo>
                    <a:pt x="20922" y="99910"/>
                  </a:lnTo>
                  <a:lnTo>
                    <a:pt x="14623" y="8724"/>
                  </a:lnTo>
                  <a:close/>
                </a:path>
              </a:pathLst>
            </a:custGeom>
            <a:solidFill>
              <a:srgbClr val="58595B">
                <a:alpha val="59999"/>
              </a:srgbClr>
            </a:solidFill>
          </p:spPr>
          <p:txBody>
            <a:bodyPr wrap="square" lIns="0" tIns="0" rIns="0" bIns="0" rtlCol="0"/>
            <a:lstStyle/>
            <a:p/>
          </p:txBody>
        </p:sp>
        <p:sp>
          <p:nvSpPr>
            <p:cNvPr id="393" name="object 393" descr=""/>
            <p:cNvSpPr/>
            <p:nvPr/>
          </p:nvSpPr>
          <p:spPr>
            <a:xfrm>
              <a:off x="4511346" y="2781157"/>
              <a:ext cx="198120" cy="362585"/>
            </a:xfrm>
            <a:custGeom>
              <a:avLst/>
              <a:gdLst/>
              <a:ahLst/>
              <a:cxnLst/>
              <a:rect l="l" t="t" r="r" b="b"/>
              <a:pathLst>
                <a:path w="198120" h="362585">
                  <a:moveTo>
                    <a:pt x="182105" y="133813"/>
                  </a:moveTo>
                  <a:lnTo>
                    <a:pt x="34764" y="133813"/>
                  </a:lnTo>
                  <a:lnTo>
                    <a:pt x="18749" y="219182"/>
                  </a:lnTo>
                  <a:lnTo>
                    <a:pt x="16437" y="219195"/>
                  </a:lnTo>
                  <a:lnTo>
                    <a:pt x="14418" y="220859"/>
                  </a:lnTo>
                  <a:lnTo>
                    <a:pt x="7357" y="265029"/>
                  </a:lnTo>
                  <a:lnTo>
                    <a:pt x="8182" y="266807"/>
                  </a:lnTo>
                  <a:lnTo>
                    <a:pt x="9630" y="267836"/>
                  </a:lnTo>
                  <a:lnTo>
                    <a:pt x="4271" y="296411"/>
                  </a:lnTo>
                  <a:lnTo>
                    <a:pt x="0" y="328404"/>
                  </a:lnTo>
                  <a:lnTo>
                    <a:pt x="3247" y="344947"/>
                  </a:lnTo>
                  <a:lnTo>
                    <a:pt x="18217" y="351332"/>
                  </a:lnTo>
                  <a:lnTo>
                    <a:pt x="49115" y="352850"/>
                  </a:lnTo>
                  <a:lnTo>
                    <a:pt x="97082" y="360533"/>
                  </a:lnTo>
                  <a:lnTo>
                    <a:pt x="105246" y="362118"/>
                  </a:lnTo>
                  <a:lnTo>
                    <a:pt x="123868" y="361453"/>
                  </a:lnTo>
                  <a:lnTo>
                    <a:pt x="144151" y="350413"/>
                  </a:lnTo>
                  <a:lnTo>
                    <a:pt x="157293" y="320871"/>
                  </a:lnTo>
                  <a:lnTo>
                    <a:pt x="161129" y="291953"/>
                  </a:lnTo>
                  <a:lnTo>
                    <a:pt x="162716" y="291369"/>
                  </a:lnTo>
                  <a:lnTo>
                    <a:pt x="163961" y="289998"/>
                  </a:lnTo>
                  <a:lnTo>
                    <a:pt x="170996" y="245979"/>
                  </a:lnTo>
                  <a:lnTo>
                    <a:pt x="169688" y="243820"/>
                  </a:lnTo>
                  <a:lnTo>
                    <a:pt x="167618" y="243020"/>
                  </a:lnTo>
                  <a:lnTo>
                    <a:pt x="179036" y="156902"/>
                  </a:lnTo>
                  <a:lnTo>
                    <a:pt x="194150" y="156902"/>
                  </a:lnTo>
                  <a:lnTo>
                    <a:pt x="194326" y="155505"/>
                  </a:lnTo>
                  <a:lnTo>
                    <a:pt x="185081" y="151263"/>
                  </a:lnTo>
                  <a:lnTo>
                    <a:pt x="180001" y="149650"/>
                  </a:lnTo>
                  <a:lnTo>
                    <a:pt x="182105" y="133813"/>
                  </a:lnTo>
                  <a:close/>
                </a:path>
                <a:path w="198120" h="362585">
                  <a:moveTo>
                    <a:pt x="194150" y="156902"/>
                  </a:moveTo>
                  <a:lnTo>
                    <a:pt x="179036" y="156902"/>
                  </a:lnTo>
                  <a:lnTo>
                    <a:pt x="193158" y="164750"/>
                  </a:lnTo>
                  <a:lnTo>
                    <a:pt x="194150" y="156902"/>
                  </a:lnTo>
                  <a:close/>
                </a:path>
                <a:path w="198120" h="362585">
                  <a:moveTo>
                    <a:pt x="30788" y="126587"/>
                  </a:moveTo>
                  <a:lnTo>
                    <a:pt x="20679" y="127730"/>
                  </a:lnTo>
                  <a:lnTo>
                    <a:pt x="18901" y="136874"/>
                  </a:lnTo>
                  <a:lnTo>
                    <a:pt x="34764" y="133813"/>
                  </a:lnTo>
                  <a:lnTo>
                    <a:pt x="182105" y="133813"/>
                  </a:lnTo>
                  <a:lnTo>
                    <a:pt x="182299" y="132353"/>
                  </a:lnTo>
                  <a:lnTo>
                    <a:pt x="183671" y="129203"/>
                  </a:lnTo>
                  <a:lnTo>
                    <a:pt x="184560" y="126625"/>
                  </a:lnTo>
                  <a:lnTo>
                    <a:pt x="36110" y="126625"/>
                  </a:lnTo>
                  <a:lnTo>
                    <a:pt x="30788" y="126587"/>
                  </a:lnTo>
                  <a:close/>
                </a:path>
                <a:path w="198120" h="362585">
                  <a:moveTo>
                    <a:pt x="96691" y="0"/>
                  </a:moveTo>
                  <a:lnTo>
                    <a:pt x="60756" y="14812"/>
                  </a:lnTo>
                  <a:lnTo>
                    <a:pt x="44073" y="51022"/>
                  </a:lnTo>
                  <a:lnTo>
                    <a:pt x="42498" y="51606"/>
                  </a:lnTo>
                  <a:lnTo>
                    <a:pt x="41279" y="52978"/>
                  </a:lnTo>
                  <a:lnTo>
                    <a:pt x="40974" y="54743"/>
                  </a:lnTo>
                  <a:lnTo>
                    <a:pt x="34179" y="97326"/>
                  </a:lnTo>
                  <a:lnTo>
                    <a:pt x="35970" y="99802"/>
                  </a:lnTo>
                  <a:lnTo>
                    <a:pt x="38916" y="100272"/>
                  </a:lnTo>
                  <a:lnTo>
                    <a:pt x="39018" y="106064"/>
                  </a:lnTo>
                  <a:lnTo>
                    <a:pt x="39336" y="109493"/>
                  </a:lnTo>
                  <a:lnTo>
                    <a:pt x="36110" y="126625"/>
                  </a:lnTo>
                  <a:lnTo>
                    <a:pt x="184560" y="126625"/>
                  </a:lnTo>
                  <a:lnTo>
                    <a:pt x="185563" y="123717"/>
                  </a:lnTo>
                  <a:lnTo>
                    <a:pt x="188918" y="123717"/>
                  </a:lnTo>
                  <a:lnTo>
                    <a:pt x="190770" y="122370"/>
                  </a:lnTo>
                  <a:lnTo>
                    <a:pt x="197857" y="78124"/>
                  </a:lnTo>
                  <a:lnTo>
                    <a:pt x="197209" y="76511"/>
                  </a:lnTo>
                  <a:lnTo>
                    <a:pt x="196015" y="75457"/>
                  </a:lnTo>
                  <a:lnTo>
                    <a:pt x="196460" y="70504"/>
                  </a:lnTo>
                  <a:lnTo>
                    <a:pt x="196714" y="65385"/>
                  </a:lnTo>
                  <a:lnTo>
                    <a:pt x="196714" y="60153"/>
                  </a:lnTo>
                  <a:lnTo>
                    <a:pt x="178542" y="19713"/>
                  </a:lnTo>
                  <a:lnTo>
                    <a:pt x="113427" y="996"/>
                  </a:lnTo>
                  <a:lnTo>
                    <a:pt x="96691" y="0"/>
                  </a:lnTo>
                  <a:close/>
                </a:path>
                <a:path w="198120" h="362585">
                  <a:moveTo>
                    <a:pt x="188918" y="123717"/>
                  </a:moveTo>
                  <a:lnTo>
                    <a:pt x="185563" y="123717"/>
                  </a:lnTo>
                  <a:lnTo>
                    <a:pt x="188307" y="124161"/>
                  </a:lnTo>
                  <a:lnTo>
                    <a:pt x="188918" y="123717"/>
                  </a:lnTo>
                  <a:close/>
                </a:path>
              </a:pathLst>
            </a:custGeom>
            <a:solidFill>
              <a:srgbClr val="FFFFFF"/>
            </a:solidFill>
          </p:spPr>
          <p:txBody>
            <a:bodyPr wrap="square" lIns="0" tIns="0" rIns="0" bIns="0" rtlCol="0"/>
            <a:lstStyle/>
            <a:p/>
          </p:txBody>
        </p:sp>
        <p:sp>
          <p:nvSpPr>
            <p:cNvPr id="394" name="object 394" descr=""/>
            <p:cNvSpPr/>
            <p:nvPr/>
          </p:nvSpPr>
          <p:spPr>
            <a:xfrm>
              <a:off x="4517961" y="2831325"/>
              <a:ext cx="191770" cy="243204"/>
            </a:xfrm>
            <a:custGeom>
              <a:avLst/>
              <a:gdLst/>
              <a:ahLst/>
              <a:cxnLst/>
              <a:rect l="l" t="t" r="r" b="b"/>
              <a:pathLst>
                <a:path w="191770" h="243205">
                  <a:moveTo>
                    <a:pt x="20447" y="172224"/>
                  </a:moveTo>
                  <a:lnTo>
                    <a:pt x="18669" y="169760"/>
                  </a:lnTo>
                  <a:lnTo>
                    <a:pt x="9931" y="168313"/>
                  </a:lnTo>
                  <a:lnTo>
                    <a:pt x="7454" y="170091"/>
                  </a:lnTo>
                  <a:lnTo>
                    <a:pt x="0" y="215239"/>
                  </a:lnTo>
                  <a:lnTo>
                    <a:pt x="1778" y="217728"/>
                  </a:lnTo>
                  <a:lnTo>
                    <a:pt x="10502" y="219163"/>
                  </a:lnTo>
                  <a:lnTo>
                    <a:pt x="12979" y="217385"/>
                  </a:lnTo>
                  <a:lnTo>
                    <a:pt x="20002" y="174853"/>
                  </a:lnTo>
                  <a:lnTo>
                    <a:pt x="20447" y="172224"/>
                  </a:lnTo>
                  <a:close/>
                </a:path>
                <a:path w="191770" h="243205">
                  <a:moveTo>
                    <a:pt x="48221" y="3911"/>
                  </a:moveTo>
                  <a:lnTo>
                    <a:pt x="46443" y="1435"/>
                  </a:lnTo>
                  <a:lnTo>
                    <a:pt x="37719" y="0"/>
                  </a:lnTo>
                  <a:lnTo>
                    <a:pt x="35242" y="1765"/>
                  </a:lnTo>
                  <a:lnTo>
                    <a:pt x="27800" y="46913"/>
                  </a:lnTo>
                  <a:lnTo>
                    <a:pt x="29565" y="49403"/>
                  </a:lnTo>
                  <a:lnTo>
                    <a:pt x="38290" y="50850"/>
                  </a:lnTo>
                  <a:lnTo>
                    <a:pt x="40767" y="49072"/>
                  </a:lnTo>
                  <a:lnTo>
                    <a:pt x="47790" y="6527"/>
                  </a:lnTo>
                  <a:lnTo>
                    <a:pt x="48221" y="3911"/>
                  </a:lnTo>
                  <a:close/>
                </a:path>
                <a:path w="191770" h="243205">
                  <a:moveTo>
                    <a:pt x="163906" y="195922"/>
                  </a:moveTo>
                  <a:lnTo>
                    <a:pt x="162140" y="193459"/>
                  </a:lnTo>
                  <a:lnTo>
                    <a:pt x="153403" y="192011"/>
                  </a:lnTo>
                  <a:lnTo>
                    <a:pt x="150939" y="193789"/>
                  </a:lnTo>
                  <a:lnTo>
                    <a:pt x="143471" y="238937"/>
                  </a:lnTo>
                  <a:lnTo>
                    <a:pt x="145249" y="241427"/>
                  </a:lnTo>
                  <a:lnTo>
                    <a:pt x="153974" y="242862"/>
                  </a:lnTo>
                  <a:lnTo>
                    <a:pt x="156451" y="241084"/>
                  </a:lnTo>
                  <a:lnTo>
                    <a:pt x="163474" y="198551"/>
                  </a:lnTo>
                  <a:lnTo>
                    <a:pt x="163906" y="195922"/>
                  </a:lnTo>
                  <a:close/>
                </a:path>
                <a:path w="191770" h="243205">
                  <a:moveTo>
                    <a:pt x="191719" y="27609"/>
                  </a:moveTo>
                  <a:lnTo>
                    <a:pt x="189941" y="25133"/>
                  </a:lnTo>
                  <a:lnTo>
                    <a:pt x="181203" y="23698"/>
                  </a:lnTo>
                  <a:lnTo>
                    <a:pt x="178727" y="25463"/>
                  </a:lnTo>
                  <a:lnTo>
                    <a:pt x="171284" y="70624"/>
                  </a:lnTo>
                  <a:lnTo>
                    <a:pt x="173050" y="73101"/>
                  </a:lnTo>
                  <a:lnTo>
                    <a:pt x="181787" y="74549"/>
                  </a:lnTo>
                  <a:lnTo>
                    <a:pt x="184264" y="72758"/>
                  </a:lnTo>
                  <a:lnTo>
                    <a:pt x="191287" y="30226"/>
                  </a:lnTo>
                  <a:lnTo>
                    <a:pt x="191719" y="27609"/>
                  </a:lnTo>
                  <a:close/>
                </a:path>
              </a:pathLst>
            </a:custGeom>
            <a:solidFill>
              <a:srgbClr val="231F20">
                <a:alpha val="79998"/>
              </a:srgbClr>
            </a:solidFill>
          </p:spPr>
          <p:txBody>
            <a:bodyPr wrap="square" lIns="0" tIns="0" rIns="0" bIns="0" rtlCol="0"/>
            <a:lstStyle/>
            <a:p/>
          </p:txBody>
        </p:sp>
        <p:pic>
          <p:nvPicPr>
            <p:cNvPr id="395" name="object 395" descr=""/>
            <p:cNvPicPr/>
            <p:nvPr/>
          </p:nvPicPr>
          <p:blipFill>
            <a:blip r:embed="rId97" cstate="print"/>
            <a:stretch>
              <a:fillRect/>
            </a:stretch>
          </p:blipFill>
          <p:spPr>
            <a:xfrm>
              <a:off x="4513808" y="2781160"/>
              <a:ext cx="194665" cy="362737"/>
            </a:xfrm>
            <a:prstGeom prst="rect">
              <a:avLst/>
            </a:prstGeom>
          </p:spPr>
        </p:pic>
        <p:sp>
          <p:nvSpPr>
            <p:cNvPr id="396" name="object 396" descr=""/>
            <p:cNvSpPr/>
            <p:nvPr/>
          </p:nvSpPr>
          <p:spPr>
            <a:xfrm>
              <a:off x="4573579" y="2782247"/>
              <a:ext cx="32384" cy="32384"/>
            </a:xfrm>
            <a:custGeom>
              <a:avLst/>
              <a:gdLst/>
              <a:ahLst/>
              <a:cxnLst/>
              <a:rect l="l" t="t" r="r" b="b"/>
              <a:pathLst>
                <a:path w="32385" h="32385">
                  <a:moveTo>
                    <a:pt x="31838" y="0"/>
                  </a:moveTo>
                  <a:lnTo>
                    <a:pt x="0" y="32346"/>
                  </a:lnTo>
                  <a:lnTo>
                    <a:pt x="17913" y="30416"/>
                  </a:lnTo>
                  <a:lnTo>
                    <a:pt x="2032" y="30416"/>
                  </a:lnTo>
                  <a:lnTo>
                    <a:pt x="5245" y="10960"/>
                  </a:lnTo>
                  <a:lnTo>
                    <a:pt x="10625" y="7627"/>
                  </a:lnTo>
                  <a:lnTo>
                    <a:pt x="16525" y="5003"/>
                  </a:lnTo>
                  <a:lnTo>
                    <a:pt x="22925" y="3094"/>
                  </a:lnTo>
                  <a:lnTo>
                    <a:pt x="29806" y="1904"/>
                  </a:lnTo>
                  <a:lnTo>
                    <a:pt x="31524" y="1904"/>
                  </a:lnTo>
                  <a:lnTo>
                    <a:pt x="31838" y="0"/>
                  </a:lnTo>
                  <a:close/>
                </a:path>
                <a:path w="32385" h="32385">
                  <a:moveTo>
                    <a:pt x="31524" y="1904"/>
                  </a:moveTo>
                  <a:lnTo>
                    <a:pt x="29806" y="1904"/>
                  </a:lnTo>
                  <a:lnTo>
                    <a:pt x="25514" y="27889"/>
                  </a:lnTo>
                  <a:lnTo>
                    <a:pt x="2032" y="30416"/>
                  </a:lnTo>
                  <a:lnTo>
                    <a:pt x="17913" y="30416"/>
                  </a:lnTo>
                  <a:lnTo>
                    <a:pt x="26987" y="29438"/>
                  </a:lnTo>
                  <a:lnTo>
                    <a:pt x="31524" y="1904"/>
                  </a:lnTo>
                  <a:close/>
                </a:path>
              </a:pathLst>
            </a:custGeom>
            <a:solidFill>
              <a:srgbClr val="58595B">
                <a:alpha val="79998"/>
              </a:srgbClr>
            </a:solidFill>
          </p:spPr>
          <p:txBody>
            <a:bodyPr wrap="square" lIns="0" tIns="0" rIns="0" bIns="0" rtlCol="0"/>
            <a:lstStyle/>
            <a:p/>
          </p:txBody>
        </p:sp>
        <p:pic>
          <p:nvPicPr>
            <p:cNvPr id="397" name="object 397" descr=""/>
            <p:cNvPicPr/>
            <p:nvPr/>
          </p:nvPicPr>
          <p:blipFill>
            <a:blip r:embed="rId98" cstate="print"/>
            <a:stretch>
              <a:fillRect/>
            </a:stretch>
          </p:blipFill>
          <p:spPr>
            <a:xfrm>
              <a:off x="4672888" y="2795257"/>
              <a:ext cx="26466" cy="38404"/>
            </a:xfrm>
            <a:prstGeom prst="rect">
              <a:avLst/>
            </a:prstGeom>
          </p:spPr>
        </p:pic>
        <p:sp>
          <p:nvSpPr>
            <p:cNvPr id="398" name="object 398" descr=""/>
            <p:cNvSpPr/>
            <p:nvPr/>
          </p:nvSpPr>
          <p:spPr>
            <a:xfrm>
              <a:off x="4671946" y="2794029"/>
              <a:ext cx="28575" cy="41275"/>
            </a:xfrm>
            <a:custGeom>
              <a:avLst/>
              <a:gdLst/>
              <a:ahLst/>
              <a:cxnLst/>
              <a:rect l="l" t="t" r="r" b="b"/>
              <a:pathLst>
                <a:path w="28575" h="41275">
                  <a:moveTo>
                    <a:pt x="4864" y="0"/>
                  </a:moveTo>
                  <a:lnTo>
                    <a:pt x="0" y="29438"/>
                  </a:lnTo>
                  <a:lnTo>
                    <a:pt x="24612" y="40868"/>
                  </a:lnTo>
                  <a:lnTo>
                    <a:pt x="25020" y="38392"/>
                  </a:lnTo>
                  <a:lnTo>
                    <a:pt x="23291" y="38392"/>
                  </a:lnTo>
                  <a:lnTo>
                    <a:pt x="1879" y="28447"/>
                  </a:lnTo>
                  <a:lnTo>
                    <a:pt x="6172" y="2463"/>
                  </a:lnTo>
                  <a:lnTo>
                    <a:pt x="9684" y="2463"/>
                  </a:lnTo>
                  <a:lnTo>
                    <a:pt x="5867" y="457"/>
                  </a:lnTo>
                  <a:lnTo>
                    <a:pt x="4864" y="0"/>
                  </a:lnTo>
                  <a:close/>
                </a:path>
                <a:path w="28575" h="41275">
                  <a:moveTo>
                    <a:pt x="9684" y="2463"/>
                  </a:moveTo>
                  <a:lnTo>
                    <a:pt x="6172" y="2463"/>
                  </a:lnTo>
                  <a:lnTo>
                    <a:pt x="12308" y="5805"/>
                  </a:lnTo>
                  <a:lnTo>
                    <a:pt x="17753" y="9671"/>
                  </a:lnTo>
                  <a:lnTo>
                    <a:pt x="22490" y="14050"/>
                  </a:lnTo>
                  <a:lnTo>
                    <a:pt x="26504" y="18935"/>
                  </a:lnTo>
                  <a:lnTo>
                    <a:pt x="23291" y="38392"/>
                  </a:lnTo>
                  <a:lnTo>
                    <a:pt x="25020" y="38392"/>
                  </a:lnTo>
                  <a:lnTo>
                    <a:pt x="28295" y="18529"/>
                  </a:lnTo>
                  <a:lnTo>
                    <a:pt x="28092" y="18237"/>
                  </a:lnTo>
                  <a:lnTo>
                    <a:pt x="23749" y="12910"/>
                  </a:lnTo>
                  <a:lnTo>
                    <a:pt x="18584" y="8161"/>
                  </a:lnTo>
                  <a:lnTo>
                    <a:pt x="12617" y="4005"/>
                  </a:lnTo>
                  <a:lnTo>
                    <a:pt x="9684" y="2463"/>
                  </a:lnTo>
                  <a:close/>
                </a:path>
              </a:pathLst>
            </a:custGeom>
            <a:solidFill>
              <a:srgbClr val="58595B">
                <a:alpha val="79998"/>
              </a:srgbClr>
            </a:solidFill>
          </p:spPr>
          <p:txBody>
            <a:bodyPr wrap="square" lIns="0" tIns="0" rIns="0" bIns="0" rtlCol="0"/>
            <a:lstStyle/>
            <a:p/>
          </p:txBody>
        </p:sp>
        <p:sp>
          <p:nvSpPr>
            <p:cNvPr id="399" name="object 399" descr=""/>
            <p:cNvSpPr/>
            <p:nvPr/>
          </p:nvSpPr>
          <p:spPr>
            <a:xfrm>
              <a:off x="4514850" y="2781236"/>
              <a:ext cx="193675" cy="363220"/>
            </a:xfrm>
            <a:custGeom>
              <a:avLst/>
              <a:gdLst/>
              <a:ahLst/>
              <a:cxnLst/>
              <a:rect l="l" t="t" r="r" b="b"/>
              <a:pathLst>
                <a:path w="193675" h="363219">
                  <a:moveTo>
                    <a:pt x="16586" y="342569"/>
                  </a:moveTo>
                  <a:lnTo>
                    <a:pt x="7874" y="333222"/>
                  </a:lnTo>
                  <a:lnTo>
                    <a:pt x="9029" y="339305"/>
                  </a:lnTo>
                  <a:lnTo>
                    <a:pt x="16586" y="342569"/>
                  </a:lnTo>
                  <a:close/>
                </a:path>
                <a:path w="193675" h="363219">
                  <a:moveTo>
                    <a:pt x="193624" y="60655"/>
                  </a:moveTo>
                  <a:lnTo>
                    <a:pt x="175653" y="20129"/>
                  </a:lnTo>
                  <a:lnTo>
                    <a:pt x="110629" y="1079"/>
                  </a:lnTo>
                  <a:lnTo>
                    <a:pt x="93903" y="0"/>
                  </a:lnTo>
                  <a:lnTo>
                    <a:pt x="75222" y="3543"/>
                  </a:lnTo>
                  <a:lnTo>
                    <a:pt x="45199" y="36156"/>
                  </a:lnTo>
                  <a:lnTo>
                    <a:pt x="35941" y="86537"/>
                  </a:lnTo>
                  <a:lnTo>
                    <a:pt x="35687" y="102984"/>
                  </a:lnTo>
                  <a:lnTo>
                    <a:pt x="36004" y="109194"/>
                  </a:lnTo>
                  <a:lnTo>
                    <a:pt x="32727" y="126136"/>
                  </a:lnTo>
                  <a:lnTo>
                    <a:pt x="25501" y="125260"/>
                  </a:lnTo>
                  <a:lnTo>
                    <a:pt x="19862" y="125869"/>
                  </a:lnTo>
                  <a:lnTo>
                    <a:pt x="17145" y="129298"/>
                  </a:lnTo>
                  <a:lnTo>
                    <a:pt x="15430" y="136474"/>
                  </a:lnTo>
                  <a:lnTo>
                    <a:pt x="31318" y="133502"/>
                  </a:lnTo>
                  <a:lnTo>
                    <a:pt x="0" y="295948"/>
                  </a:lnTo>
                  <a:lnTo>
                    <a:pt x="3098" y="328117"/>
                  </a:lnTo>
                  <a:lnTo>
                    <a:pt x="7874" y="333222"/>
                  </a:lnTo>
                  <a:lnTo>
                    <a:pt x="5867" y="322745"/>
                  </a:lnTo>
                  <a:lnTo>
                    <a:pt x="10312" y="290766"/>
                  </a:lnTo>
                  <a:lnTo>
                    <a:pt x="21602" y="235851"/>
                  </a:lnTo>
                  <a:lnTo>
                    <a:pt x="35356" y="238125"/>
                  </a:lnTo>
                  <a:lnTo>
                    <a:pt x="35725" y="235851"/>
                  </a:lnTo>
                  <a:lnTo>
                    <a:pt x="48437" y="158851"/>
                  </a:lnTo>
                  <a:lnTo>
                    <a:pt x="53657" y="154622"/>
                  </a:lnTo>
                  <a:lnTo>
                    <a:pt x="42583" y="106197"/>
                  </a:lnTo>
                  <a:lnTo>
                    <a:pt x="54305" y="28130"/>
                  </a:lnTo>
                  <a:lnTo>
                    <a:pt x="67246" y="17957"/>
                  </a:lnTo>
                  <a:lnTo>
                    <a:pt x="81648" y="12928"/>
                  </a:lnTo>
                  <a:lnTo>
                    <a:pt x="95973" y="11658"/>
                  </a:lnTo>
                  <a:lnTo>
                    <a:pt x="108686" y="12801"/>
                  </a:lnTo>
                  <a:lnTo>
                    <a:pt x="153403" y="21158"/>
                  </a:lnTo>
                  <a:lnTo>
                    <a:pt x="187566" y="50139"/>
                  </a:lnTo>
                  <a:lnTo>
                    <a:pt x="173570" y="127825"/>
                  </a:lnTo>
                  <a:lnTo>
                    <a:pt x="147523" y="170116"/>
                  </a:lnTo>
                  <a:lnTo>
                    <a:pt x="151091" y="175793"/>
                  </a:lnTo>
                  <a:lnTo>
                    <a:pt x="137998" y="255079"/>
                  </a:lnTo>
                  <a:lnTo>
                    <a:pt x="151739" y="257340"/>
                  </a:lnTo>
                  <a:lnTo>
                    <a:pt x="144792" y="312966"/>
                  </a:lnTo>
                  <a:lnTo>
                    <a:pt x="131495" y="342442"/>
                  </a:lnTo>
                  <a:lnTo>
                    <a:pt x="111150" y="353377"/>
                  </a:lnTo>
                  <a:lnTo>
                    <a:pt x="92532" y="353936"/>
                  </a:lnTo>
                  <a:lnTo>
                    <a:pt x="84378" y="352310"/>
                  </a:lnTo>
                  <a:lnTo>
                    <a:pt x="54864" y="347446"/>
                  </a:lnTo>
                  <a:lnTo>
                    <a:pt x="23964" y="345770"/>
                  </a:lnTo>
                  <a:lnTo>
                    <a:pt x="16586" y="342569"/>
                  </a:lnTo>
                  <a:lnTo>
                    <a:pt x="18846" y="345008"/>
                  </a:lnTo>
                  <a:lnTo>
                    <a:pt x="36296" y="351536"/>
                  </a:lnTo>
                  <a:lnTo>
                    <a:pt x="44551" y="352615"/>
                  </a:lnTo>
                  <a:lnTo>
                    <a:pt x="92481" y="360540"/>
                  </a:lnTo>
                  <a:lnTo>
                    <a:pt x="100063" y="362673"/>
                  </a:lnTo>
                  <a:lnTo>
                    <a:pt x="141262" y="362673"/>
                  </a:lnTo>
                  <a:lnTo>
                    <a:pt x="146215" y="353936"/>
                  </a:lnTo>
                  <a:lnTo>
                    <a:pt x="146812" y="352894"/>
                  </a:lnTo>
                  <a:lnTo>
                    <a:pt x="152895" y="321183"/>
                  </a:lnTo>
                  <a:lnTo>
                    <a:pt x="178841" y="132778"/>
                  </a:lnTo>
                  <a:lnTo>
                    <a:pt x="187312" y="113017"/>
                  </a:lnTo>
                  <a:lnTo>
                    <a:pt x="191681" y="98920"/>
                  </a:lnTo>
                  <a:lnTo>
                    <a:pt x="193319" y="83718"/>
                  </a:lnTo>
                  <a:lnTo>
                    <a:pt x="193624" y="60655"/>
                  </a:lnTo>
                  <a:close/>
                </a:path>
              </a:pathLst>
            </a:custGeom>
            <a:solidFill>
              <a:srgbClr val="6D6E71">
                <a:alpha val="79998"/>
              </a:srgbClr>
            </a:solidFill>
          </p:spPr>
          <p:txBody>
            <a:bodyPr wrap="square" lIns="0" tIns="0" rIns="0" bIns="0" rtlCol="0"/>
            <a:lstStyle/>
            <a:p/>
          </p:txBody>
        </p:sp>
        <p:pic>
          <p:nvPicPr>
            <p:cNvPr id="400" name="object 400" descr=""/>
            <p:cNvPicPr/>
            <p:nvPr/>
          </p:nvPicPr>
          <p:blipFill>
            <a:blip r:embed="rId99" cstate="print"/>
            <a:stretch>
              <a:fillRect/>
            </a:stretch>
          </p:blipFill>
          <p:spPr>
            <a:xfrm>
              <a:off x="4534763" y="3017240"/>
              <a:ext cx="130454" cy="90624"/>
            </a:xfrm>
            <a:prstGeom prst="rect">
              <a:avLst/>
            </a:prstGeom>
          </p:spPr>
        </p:pic>
        <p:pic>
          <p:nvPicPr>
            <p:cNvPr id="401" name="object 401" descr=""/>
            <p:cNvPicPr/>
            <p:nvPr/>
          </p:nvPicPr>
          <p:blipFill>
            <a:blip r:embed="rId100" cstate="print"/>
            <a:stretch>
              <a:fillRect/>
            </a:stretch>
          </p:blipFill>
          <p:spPr>
            <a:xfrm>
              <a:off x="4559515" y="2888869"/>
              <a:ext cx="124002" cy="103873"/>
            </a:xfrm>
            <a:prstGeom prst="rect">
              <a:avLst/>
            </a:prstGeom>
          </p:spPr>
        </p:pic>
        <p:sp>
          <p:nvSpPr>
            <p:cNvPr id="402" name="object 402" descr=""/>
            <p:cNvSpPr/>
            <p:nvPr/>
          </p:nvSpPr>
          <p:spPr>
            <a:xfrm>
              <a:off x="4568681" y="2947665"/>
              <a:ext cx="82550" cy="46355"/>
            </a:xfrm>
            <a:custGeom>
              <a:avLst/>
              <a:gdLst/>
              <a:ahLst/>
              <a:cxnLst/>
              <a:rect l="l" t="t" r="r" b="b"/>
              <a:pathLst>
                <a:path w="82550" h="46355">
                  <a:moveTo>
                    <a:pt x="21633" y="0"/>
                  </a:moveTo>
                  <a:lnTo>
                    <a:pt x="0" y="31928"/>
                  </a:lnTo>
                  <a:lnTo>
                    <a:pt x="1650" y="33858"/>
                  </a:lnTo>
                  <a:lnTo>
                    <a:pt x="75095" y="45987"/>
                  </a:lnTo>
                  <a:lnTo>
                    <a:pt x="77520" y="44260"/>
                  </a:lnTo>
                  <a:lnTo>
                    <a:pt x="74460" y="44158"/>
                  </a:lnTo>
                  <a:lnTo>
                    <a:pt x="2590" y="32296"/>
                  </a:lnTo>
                  <a:lnTo>
                    <a:pt x="1460" y="30759"/>
                  </a:lnTo>
                  <a:lnTo>
                    <a:pt x="5740" y="4940"/>
                  </a:lnTo>
                  <a:lnTo>
                    <a:pt x="8216" y="4102"/>
                  </a:lnTo>
                  <a:lnTo>
                    <a:pt x="20116" y="356"/>
                  </a:lnTo>
                  <a:lnTo>
                    <a:pt x="30581" y="356"/>
                  </a:lnTo>
                  <a:lnTo>
                    <a:pt x="21633" y="0"/>
                  </a:lnTo>
                  <a:close/>
                </a:path>
                <a:path w="82550" h="46355">
                  <a:moveTo>
                    <a:pt x="30581" y="356"/>
                  </a:moveTo>
                  <a:lnTo>
                    <a:pt x="20116" y="356"/>
                  </a:lnTo>
                  <a:lnTo>
                    <a:pt x="68110" y="8268"/>
                  </a:lnTo>
                  <a:lnTo>
                    <a:pt x="78193" y="15659"/>
                  </a:lnTo>
                  <a:lnTo>
                    <a:pt x="80263" y="17247"/>
                  </a:lnTo>
                  <a:lnTo>
                    <a:pt x="75996" y="43053"/>
                  </a:lnTo>
                  <a:lnTo>
                    <a:pt x="74460" y="44158"/>
                  </a:lnTo>
                  <a:lnTo>
                    <a:pt x="77537" y="44158"/>
                  </a:lnTo>
                  <a:lnTo>
                    <a:pt x="82105" y="16548"/>
                  </a:lnTo>
                  <a:lnTo>
                    <a:pt x="81724" y="16231"/>
                  </a:lnTo>
                  <a:lnTo>
                    <a:pt x="79506" y="14577"/>
                  </a:lnTo>
                  <a:lnTo>
                    <a:pt x="74212" y="11165"/>
                  </a:lnTo>
                  <a:lnTo>
                    <a:pt x="66794" y="7460"/>
                  </a:lnTo>
                  <a:lnTo>
                    <a:pt x="58204" y="4928"/>
                  </a:lnTo>
                  <a:lnTo>
                    <a:pt x="30581" y="356"/>
                  </a:lnTo>
                  <a:close/>
                </a:path>
              </a:pathLst>
            </a:custGeom>
            <a:solidFill>
              <a:srgbClr val="6D6E71">
                <a:alpha val="79998"/>
              </a:srgbClr>
            </a:solidFill>
          </p:spPr>
          <p:txBody>
            <a:bodyPr wrap="square" lIns="0" tIns="0" rIns="0" bIns="0" rtlCol="0"/>
            <a:lstStyle/>
            <a:p/>
          </p:txBody>
        </p:sp>
        <p:sp>
          <p:nvSpPr>
            <p:cNvPr id="403" name="object 403" descr=""/>
            <p:cNvSpPr/>
            <p:nvPr/>
          </p:nvSpPr>
          <p:spPr>
            <a:xfrm>
              <a:off x="4522134" y="3101929"/>
              <a:ext cx="130810" cy="25400"/>
            </a:xfrm>
            <a:custGeom>
              <a:avLst/>
              <a:gdLst/>
              <a:ahLst/>
              <a:cxnLst/>
              <a:rect l="l" t="t" r="r" b="b"/>
              <a:pathLst>
                <a:path w="130810" h="25400">
                  <a:moveTo>
                    <a:pt x="1130" y="0"/>
                  </a:moveTo>
                  <a:lnTo>
                    <a:pt x="52920" y="18745"/>
                  </a:lnTo>
                  <a:lnTo>
                    <a:pt x="100343" y="25257"/>
                  </a:lnTo>
                  <a:lnTo>
                    <a:pt x="117457" y="25160"/>
                  </a:lnTo>
                  <a:lnTo>
                    <a:pt x="127087" y="23760"/>
                  </a:lnTo>
                  <a:lnTo>
                    <a:pt x="130352" y="22783"/>
                  </a:lnTo>
                  <a:lnTo>
                    <a:pt x="129679" y="21221"/>
                  </a:lnTo>
                  <a:lnTo>
                    <a:pt x="126693" y="22089"/>
                  </a:lnTo>
                  <a:lnTo>
                    <a:pt x="117255" y="23441"/>
                  </a:lnTo>
                  <a:lnTo>
                    <a:pt x="74904" y="20650"/>
                  </a:lnTo>
                  <a:lnTo>
                    <a:pt x="28235" y="11630"/>
                  </a:lnTo>
                  <a:lnTo>
                    <a:pt x="3699" y="1781"/>
                  </a:lnTo>
                  <a:lnTo>
                    <a:pt x="1130" y="0"/>
                  </a:lnTo>
                  <a:close/>
                </a:path>
              </a:pathLst>
            </a:custGeom>
            <a:solidFill>
              <a:srgbClr val="ED1C24">
                <a:alpha val="79998"/>
              </a:srgbClr>
            </a:solidFill>
          </p:spPr>
          <p:txBody>
            <a:bodyPr wrap="square" lIns="0" tIns="0" rIns="0" bIns="0" rtlCol="0"/>
            <a:lstStyle/>
            <a:p/>
          </p:txBody>
        </p:sp>
        <p:pic>
          <p:nvPicPr>
            <p:cNvPr id="404" name="object 404" descr=""/>
            <p:cNvPicPr/>
            <p:nvPr/>
          </p:nvPicPr>
          <p:blipFill>
            <a:blip r:embed="rId101" cstate="print"/>
            <a:stretch>
              <a:fillRect/>
            </a:stretch>
          </p:blipFill>
          <p:spPr>
            <a:xfrm>
              <a:off x="4518418" y="3102254"/>
              <a:ext cx="31241" cy="17881"/>
            </a:xfrm>
            <a:prstGeom prst="rect">
              <a:avLst/>
            </a:prstGeom>
          </p:spPr>
        </p:pic>
        <p:pic>
          <p:nvPicPr>
            <p:cNvPr id="405" name="object 405" descr=""/>
            <p:cNvPicPr/>
            <p:nvPr/>
          </p:nvPicPr>
          <p:blipFill>
            <a:blip r:embed="rId102" cstate="print"/>
            <a:stretch>
              <a:fillRect/>
            </a:stretch>
          </p:blipFill>
          <p:spPr>
            <a:xfrm>
              <a:off x="4622329" y="3123628"/>
              <a:ext cx="33159" cy="9309"/>
            </a:xfrm>
            <a:prstGeom prst="rect">
              <a:avLst/>
            </a:prstGeom>
          </p:spPr>
        </p:pic>
        <p:sp>
          <p:nvSpPr>
            <p:cNvPr id="406" name="object 406" descr=""/>
            <p:cNvSpPr/>
            <p:nvPr/>
          </p:nvSpPr>
          <p:spPr>
            <a:xfrm>
              <a:off x="4687089" y="2930442"/>
              <a:ext cx="19050" cy="16510"/>
            </a:xfrm>
            <a:custGeom>
              <a:avLst/>
              <a:gdLst/>
              <a:ahLst/>
              <a:cxnLst/>
              <a:rect l="l" t="t" r="r" b="b"/>
              <a:pathLst>
                <a:path w="19050" h="16510">
                  <a:moveTo>
                    <a:pt x="1028" y="0"/>
                  </a:moveTo>
                  <a:lnTo>
                    <a:pt x="0" y="6273"/>
                  </a:lnTo>
                  <a:lnTo>
                    <a:pt x="17310" y="16014"/>
                  </a:lnTo>
                  <a:lnTo>
                    <a:pt x="18961" y="3378"/>
                  </a:lnTo>
                  <a:lnTo>
                    <a:pt x="1028" y="0"/>
                  </a:lnTo>
                  <a:close/>
                </a:path>
              </a:pathLst>
            </a:custGeom>
            <a:solidFill>
              <a:srgbClr val="6D6E71">
                <a:alpha val="79998"/>
              </a:srgbClr>
            </a:solidFill>
          </p:spPr>
          <p:txBody>
            <a:bodyPr wrap="square" lIns="0" tIns="0" rIns="0" bIns="0" rtlCol="0"/>
            <a:lstStyle/>
            <a:p/>
          </p:txBody>
        </p:sp>
        <p:pic>
          <p:nvPicPr>
            <p:cNvPr id="407" name="object 407" descr=""/>
            <p:cNvPicPr/>
            <p:nvPr/>
          </p:nvPicPr>
          <p:blipFill>
            <a:blip r:embed="rId103" cstate="print"/>
            <a:stretch>
              <a:fillRect/>
            </a:stretch>
          </p:blipFill>
          <p:spPr>
            <a:xfrm>
              <a:off x="4538814" y="2904998"/>
              <a:ext cx="22720" cy="91452"/>
            </a:xfrm>
            <a:prstGeom prst="rect">
              <a:avLst/>
            </a:prstGeom>
          </p:spPr>
        </p:pic>
        <p:sp>
          <p:nvSpPr>
            <p:cNvPr id="408" name="object 408" descr=""/>
            <p:cNvSpPr/>
            <p:nvPr/>
          </p:nvSpPr>
          <p:spPr>
            <a:xfrm>
              <a:off x="4536919" y="2896209"/>
              <a:ext cx="26670" cy="102235"/>
            </a:xfrm>
            <a:custGeom>
              <a:avLst/>
              <a:gdLst/>
              <a:ahLst/>
              <a:cxnLst/>
              <a:rect l="l" t="t" r="r" b="b"/>
              <a:pathLst>
                <a:path w="26670" h="102235">
                  <a:moveTo>
                    <a:pt x="16421" y="0"/>
                  </a:moveTo>
                  <a:lnTo>
                    <a:pt x="0" y="99453"/>
                  </a:lnTo>
                  <a:lnTo>
                    <a:pt x="16738" y="102209"/>
                  </a:lnTo>
                  <a:lnTo>
                    <a:pt x="17059" y="100253"/>
                  </a:lnTo>
                  <a:lnTo>
                    <a:pt x="15341" y="100253"/>
                  </a:lnTo>
                  <a:lnTo>
                    <a:pt x="1955" y="98044"/>
                  </a:lnTo>
                  <a:lnTo>
                    <a:pt x="16675" y="8788"/>
                  </a:lnTo>
                  <a:lnTo>
                    <a:pt x="18428" y="8788"/>
                  </a:lnTo>
                  <a:lnTo>
                    <a:pt x="16421" y="0"/>
                  </a:lnTo>
                  <a:close/>
                </a:path>
                <a:path w="26670" h="102235">
                  <a:moveTo>
                    <a:pt x="18428" y="8788"/>
                  </a:moveTo>
                  <a:lnTo>
                    <a:pt x="16675" y="8788"/>
                  </a:lnTo>
                  <a:lnTo>
                    <a:pt x="24663" y="43764"/>
                  </a:lnTo>
                  <a:lnTo>
                    <a:pt x="15341" y="100253"/>
                  </a:lnTo>
                  <a:lnTo>
                    <a:pt x="17059" y="100253"/>
                  </a:lnTo>
                  <a:lnTo>
                    <a:pt x="26365" y="43535"/>
                  </a:lnTo>
                  <a:lnTo>
                    <a:pt x="18428" y="8788"/>
                  </a:lnTo>
                  <a:close/>
                </a:path>
              </a:pathLst>
            </a:custGeom>
            <a:solidFill>
              <a:srgbClr val="58595B">
                <a:alpha val="79998"/>
              </a:srgbClr>
            </a:solidFill>
          </p:spPr>
          <p:txBody>
            <a:bodyPr wrap="square" lIns="0" tIns="0" rIns="0" bIns="0" rtlCol="0"/>
            <a:lstStyle/>
            <a:p/>
          </p:txBody>
        </p:sp>
        <p:pic>
          <p:nvPicPr>
            <p:cNvPr id="409" name="object 409" descr=""/>
            <p:cNvPicPr/>
            <p:nvPr/>
          </p:nvPicPr>
          <p:blipFill>
            <a:blip r:embed="rId104" cstate="print"/>
            <a:stretch>
              <a:fillRect/>
            </a:stretch>
          </p:blipFill>
          <p:spPr>
            <a:xfrm>
              <a:off x="4658296" y="2926931"/>
              <a:ext cx="28155" cy="89255"/>
            </a:xfrm>
            <a:prstGeom prst="rect">
              <a:avLst/>
            </a:prstGeom>
          </p:spPr>
        </p:pic>
        <p:sp>
          <p:nvSpPr>
            <p:cNvPr id="410" name="object 410" descr=""/>
            <p:cNvSpPr/>
            <p:nvPr/>
          </p:nvSpPr>
          <p:spPr>
            <a:xfrm>
              <a:off x="4656310" y="2918683"/>
              <a:ext cx="33655" cy="99695"/>
            </a:xfrm>
            <a:custGeom>
              <a:avLst/>
              <a:gdLst/>
              <a:ahLst/>
              <a:cxnLst/>
              <a:rect l="l" t="t" r="r" b="b"/>
              <a:pathLst>
                <a:path w="33654" h="99694">
                  <a:moveTo>
                    <a:pt x="33159" y="0"/>
                  </a:moveTo>
                  <a:lnTo>
                    <a:pt x="9740" y="38023"/>
                  </a:lnTo>
                  <a:lnTo>
                    <a:pt x="0" y="96685"/>
                  </a:lnTo>
                  <a:lnTo>
                    <a:pt x="16738" y="99453"/>
                  </a:lnTo>
                  <a:lnTo>
                    <a:pt x="17061" y="97497"/>
                  </a:lnTo>
                  <a:lnTo>
                    <a:pt x="15341" y="97497"/>
                  </a:lnTo>
                  <a:lnTo>
                    <a:pt x="1943" y="95288"/>
                  </a:lnTo>
                  <a:lnTo>
                    <a:pt x="11277" y="38798"/>
                  </a:lnTo>
                  <a:lnTo>
                    <a:pt x="30086" y="8242"/>
                  </a:lnTo>
                  <a:lnTo>
                    <a:pt x="31798" y="8242"/>
                  </a:lnTo>
                  <a:lnTo>
                    <a:pt x="33159" y="0"/>
                  </a:lnTo>
                  <a:close/>
                </a:path>
                <a:path w="33654" h="99694">
                  <a:moveTo>
                    <a:pt x="31798" y="8242"/>
                  </a:moveTo>
                  <a:lnTo>
                    <a:pt x="30086" y="8242"/>
                  </a:lnTo>
                  <a:lnTo>
                    <a:pt x="15341" y="97497"/>
                  </a:lnTo>
                  <a:lnTo>
                    <a:pt x="17061" y="97497"/>
                  </a:lnTo>
                  <a:lnTo>
                    <a:pt x="31798" y="8242"/>
                  </a:lnTo>
                  <a:close/>
                </a:path>
              </a:pathLst>
            </a:custGeom>
            <a:solidFill>
              <a:srgbClr val="58595B">
                <a:alpha val="79998"/>
              </a:srgbClr>
            </a:solidFill>
          </p:spPr>
          <p:txBody>
            <a:bodyPr wrap="square" lIns="0" tIns="0" rIns="0" bIns="0" rtlCol="0"/>
            <a:lstStyle/>
            <a:p/>
          </p:txBody>
        </p:sp>
        <p:sp>
          <p:nvSpPr>
            <p:cNvPr id="411" name="object 411" descr=""/>
            <p:cNvSpPr/>
            <p:nvPr/>
          </p:nvSpPr>
          <p:spPr>
            <a:xfrm>
              <a:off x="4405853" y="3013715"/>
              <a:ext cx="270510" cy="356235"/>
            </a:xfrm>
            <a:custGeom>
              <a:avLst/>
              <a:gdLst/>
              <a:ahLst/>
              <a:cxnLst/>
              <a:rect l="l" t="t" r="r" b="b"/>
              <a:pathLst>
                <a:path w="270510" h="356235">
                  <a:moveTo>
                    <a:pt x="49174" y="188366"/>
                  </a:moveTo>
                  <a:lnTo>
                    <a:pt x="46761" y="189369"/>
                  </a:lnTo>
                  <a:lnTo>
                    <a:pt x="27165" y="229577"/>
                  </a:lnTo>
                  <a:lnTo>
                    <a:pt x="27444" y="231520"/>
                  </a:lnTo>
                  <a:lnTo>
                    <a:pt x="28524" y="232930"/>
                  </a:lnTo>
                  <a:lnTo>
                    <a:pt x="15013" y="258902"/>
                  </a:lnTo>
                  <a:lnTo>
                    <a:pt x="1705" y="288084"/>
                  </a:lnTo>
                  <a:lnTo>
                    <a:pt x="0" y="304858"/>
                  </a:lnTo>
                  <a:lnTo>
                    <a:pt x="12467" y="315320"/>
                  </a:lnTo>
                  <a:lnTo>
                    <a:pt x="41592" y="325754"/>
                  </a:lnTo>
                  <a:lnTo>
                    <a:pt x="85280" y="347040"/>
                  </a:lnTo>
                  <a:lnTo>
                    <a:pt x="92631" y="350928"/>
                  </a:lnTo>
                  <a:lnTo>
                    <a:pt x="110642" y="355704"/>
                  </a:lnTo>
                  <a:lnTo>
                    <a:pt x="133254" y="351037"/>
                  </a:lnTo>
                  <a:lnTo>
                    <a:pt x="154406" y="326593"/>
                  </a:lnTo>
                  <a:lnTo>
                    <a:pt x="166484" y="300024"/>
                  </a:lnTo>
                  <a:lnTo>
                    <a:pt x="168160" y="299935"/>
                  </a:lnTo>
                  <a:lnTo>
                    <a:pt x="169760" y="298970"/>
                  </a:lnTo>
                  <a:lnTo>
                    <a:pt x="189280" y="258902"/>
                  </a:lnTo>
                  <a:lnTo>
                    <a:pt x="188658" y="256463"/>
                  </a:lnTo>
                  <a:lnTo>
                    <a:pt x="186905" y="255092"/>
                  </a:lnTo>
                  <a:lnTo>
                    <a:pt x="216942" y="189014"/>
                  </a:lnTo>
                  <a:lnTo>
                    <a:pt x="51396" y="189014"/>
                  </a:lnTo>
                  <a:lnTo>
                    <a:pt x="49174" y="188366"/>
                  </a:lnTo>
                  <a:close/>
                </a:path>
                <a:path w="270510" h="356235">
                  <a:moveTo>
                    <a:pt x="79806" y="102069"/>
                  </a:moveTo>
                  <a:lnTo>
                    <a:pt x="75450" y="110312"/>
                  </a:lnTo>
                  <a:lnTo>
                    <a:pt x="91528" y="111988"/>
                  </a:lnTo>
                  <a:lnTo>
                    <a:pt x="51396" y="189014"/>
                  </a:lnTo>
                  <a:lnTo>
                    <a:pt x="216942" y="189014"/>
                  </a:lnTo>
                  <a:lnTo>
                    <a:pt x="222859" y="175996"/>
                  </a:lnTo>
                  <a:lnTo>
                    <a:pt x="234380" y="175996"/>
                  </a:lnTo>
                  <a:lnTo>
                    <a:pt x="230276" y="172364"/>
                  </a:lnTo>
                  <a:lnTo>
                    <a:pt x="225894" y="169341"/>
                  </a:lnTo>
                  <a:lnTo>
                    <a:pt x="233108" y="153454"/>
                  </a:lnTo>
                  <a:lnTo>
                    <a:pt x="235343" y="150837"/>
                  </a:lnTo>
                  <a:lnTo>
                    <a:pt x="238747" y="146151"/>
                  </a:lnTo>
                  <a:lnTo>
                    <a:pt x="244230" y="146151"/>
                  </a:lnTo>
                  <a:lnTo>
                    <a:pt x="263753" y="106083"/>
                  </a:lnTo>
                  <a:lnTo>
                    <a:pt x="263703" y="105511"/>
                  </a:lnTo>
                  <a:lnTo>
                    <a:pt x="94894" y="105511"/>
                  </a:lnTo>
                  <a:lnTo>
                    <a:pt x="89801" y="103924"/>
                  </a:lnTo>
                  <a:lnTo>
                    <a:pt x="79806" y="102069"/>
                  </a:lnTo>
                  <a:close/>
                </a:path>
                <a:path w="270510" h="356235">
                  <a:moveTo>
                    <a:pt x="234380" y="175996"/>
                  </a:moveTo>
                  <a:lnTo>
                    <a:pt x="222859" y="175996"/>
                  </a:lnTo>
                  <a:lnTo>
                    <a:pt x="234099" y="187617"/>
                  </a:lnTo>
                  <a:lnTo>
                    <a:pt x="237896" y="179108"/>
                  </a:lnTo>
                  <a:lnTo>
                    <a:pt x="234380" y="175996"/>
                  </a:lnTo>
                  <a:close/>
                </a:path>
                <a:path w="270510" h="356235">
                  <a:moveTo>
                    <a:pt x="244230" y="146151"/>
                  </a:moveTo>
                  <a:lnTo>
                    <a:pt x="238747" y="146151"/>
                  </a:lnTo>
                  <a:lnTo>
                    <a:pt x="241236" y="147370"/>
                  </a:lnTo>
                  <a:lnTo>
                    <a:pt x="244119" y="146380"/>
                  </a:lnTo>
                  <a:lnTo>
                    <a:pt x="244230" y="146151"/>
                  </a:lnTo>
                  <a:close/>
                </a:path>
                <a:path w="270510" h="356235">
                  <a:moveTo>
                    <a:pt x="170743" y="0"/>
                  </a:moveTo>
                  <a:lnTo>
                    <a:pt x="132638" y="22656"/>
                  </a:lnTo>
                  <a:lnTo>
                    <a:pt x="124472" y="35483"/>
                  </a:lnTo>
                  <a:lnTo>
                    <a:pt x="122809" y="35572"/>
                  </a:lnTo>
                  <a:lnTo>
                    <a:pt x="121234" y="36537"/>
                  </a:lnTo>
                  <a:lnTo>
                    <a:pt x="120434" y="38138"/>
                  </a:lnTo>
                  <a:lnTo>
                    <a:pt x="101561" y="76898"/>
                  </a:lnTo>
                  <a:lnTo>
                    <a:pt x="102552" y="79794"/>
                  </a:lnTo>
                  <a:lnTo>
                    <a:pt x="105232" y="81102"/>
                  </a:lnTo>
                  <a:lnTo>
                    <a:pt x="103644" y="86664"/>
                  </a:lnTo>
                  <a:lnTo>
                    <a:pt x="102958" y="90030"/>
                  </a:lnTo>
                  <a:lnTo>
                    <a:pt x="94894" y="105511"/>
                  </a:lnTo>
                  <a:lnTo>
                    <a:pt x="263703" y="105511"/>
                  </a:lnTo>
                  <a:lnTo>
                    <a:pt x="263601" y="104355"/>
                  </a:lnTo>
                  <a:lnTo>
                    <a:pt x="262775" y="103009"/>
                  </a:lnTo>
                  <a:lnTo>
                    <a:pt x="264642" y="98399"/>
                  </a:lnTo>
                  <a:lnTo>
                    <a:pt x="266369" y="93573"/>
                  </a:lnTo>
                  <a:lnTo>
                    <a:pt x="267881" y="88569"/>
                  </a:lnTo>
                  <a:lnTo>
                    <a:pt x="269970" y="63656"/>
                  </a:lnTo>
                  <a:lnTo>
                    <a:pt x="262247" y="44589"/>
                  </a:lnTo>
                  <a:lnTo>
                    <a:pt x="249073" y="30894"/>
                  </a:lnTo>
                  <a:lnTo>
                    <a:pt x="234810" y="22097"/>
                  </a:lnTo>
                  <a:lnTo>
                    <a:pt x="205371" y="7746"/>
                  </a:lnTo>
                  <a:lnTo>
                    <a:pt x="189651" y="1936"/>
                  </a:lnTo>
                  <a:lnTo>
                    <a:pt x="170743" y="0"/>
                  </a:lnTo>
                  <a:close/>
                </a:path>
              </a:pathLst>
            </a:custGeom>
            <a:solidFill>
              <a:srgbClr val="FFFFFF"/>
            </a:solidFill>
          </p:spPr>
          <p:txBody>
            <a:bodyPr wrap="square" lIns="0" tIns="0" rIns="0" bIns="0" rtlCol="0"/>
            <a:lstStyle/>
            <a:p/>
          </p:txBody>
        </p:sp>
        <p:sp>
          <p:nvSpPr>
            <p:cNvPr id="412" name="object 412" descr=""/>
            <p:cNvSpPr/>
            <p:nvPr/>
          </p:nvSpPr>
          <p:spPr>
            <a:xfrm>
              <a:off x="4432668" y="3048482"/>
              <a:ext cx="237490" cy="266065"/>
            </a:xfrm>
            <a:custGeom>
              <a:avLst/>
              <a:gdLst/>
              <a:ahLst/>
              <a:cxnLst/>
              <a:rect l="l" t="t" r="r" b="b"/>
              <a:pathLst>
                <a:path w="237489" h="266064">
                  <a:moveTo>
                    <a:pt x="31877" y="160121"/>
                  </a:moveTo>
                  <a:lnTo>
                    <a:pt x="30886" y="157238"/>
                  </a:lnTo>
                  <a:lnTo>
                    <a:pt x="22923" y="153365"/>
                  </a:lnTo>
                  <a:lnTo>
                    <a:pt x="20040" y="154355"/>
                  </a:lnTo>
                  <a:lnTo>
                    <a:pt x="0" y="195503"/>
                  </a:lnTo>
                  <a:lnTo>
                    <a:pt x="990" y="198386"/>
                  </a:lnTo>
                  <a:lnTo>
                    <a:pt x="8940" y="202260"/>
                  </a:lnTo>
                  <a:lnTo>
                    <a:pt x="11823" y="201256"/>
                  </a:lnTo>
                  <a:lnTo>
                    <a:pt x="30708" y="162509"/>
                  </a:lnTo>
                  <a:lnTo>
                    <a:pt x="31877" y="160121"/>
                  </a:lnTo>
                  <a:close/>
                </a:path>
                <a:path w="237489" h="266064">
                  <a:moveTo>
                    <a:pt x="106616" y="6756"/>
                  </a:moveTo>
                  <a:lnTo>
                    <a:pt x="105625" y="3886"/>
                  </a:lnTo>
                  <a:lnTo>
                    <a:pt x="97663" y="0"/>
                  </a:lnTo>
                  <a:lnTo>
                    <a:pt x="94780" y="990"/>
                  </a:lnTo>
                  <a:lnTo>
                    <a:pt x="74739" y="42138"/>
                  </a:lnTo>
                  <a:lnTo>
                    <a:pt x="75730" y="45021"/>
                  </a:lnTo>
                  <a:lnTo>
                    <a:pt x="83680" y="48907"/>
                  </a:lnTo>
                  <a:lnTo>
                    <a:pt x="86550" y="47904"/>
                  </a:lnTo>
                  <a:lnTo>
                    <a:pt x="105448" y="9144"/>
                  </a:lnTo>
                  <a:lnTo>
                    <a:pt x="106616" y="6756"/>
                  </a:lnTo>
                  <a:close/>
                </a:path>
                <a:path w="237489" h="266064">
                  <a:moveTo>
                    <a:pt x="162623" y="223824"/>
                  </a:moveTo>
                  <a:lnTo>
                    <a:pt x="161620" y="220954"/>
                  </a:lnTo>
                  <a:lnTo>
                    <a:pt x="153670" y="217081"/>
                  </a:lnTo>
                  <a:lnTo>
                    <a:pt x="150787" y="218071"/>
                  </a:lnTo>
                  <a:lnTo>
                    <a:pt x="130746" y="259207"/>
                  </a:lnTo>
                  <a:lnTo>
                    <a:pt x="131724" y="262102"/>
                  </a:lnTo>
                  <a:lnTo>
                    <a:pt x="139687" y="265976"/>
                  </a:lnTo>
                  <a:lnTo>
                    <a:pt x="142570" y="264972"/>
                  </a:lnTo>
                  <a:lnTo>
                    <a:pt x="161455" y="226212"/>
                  </a:lnTo>
                  <a:lnTo>
                    <a:pt x="162623" y="223824"/>
                  </a:lnTo>
                  <a:close/>
                </a:path>
                <a:path w="237489" h="266064">
                  <a:moveTo>
                    <a:pt x="237350" y="70472"/>
                  </a:moveTo>
                  <a:lnTo>
                    <a:pt x="236347" y="67589"/>
                  </a:lnTo>
                  <a:lnTo>
                    <a:pt x="228396" y="63715"/>
                  </a:lnTo>
                  <a:lnTo>
                    <a:pt x="225513" y="64706"/>
                  </a:lnTo>
                  <a:lnTo>
                    <a:pt x="205473" y="105841"/>
                  </a:lnTo>
                  <a:lnTo>
                    <a:pt x="206463" y="108724"/>
                  </a:lnTo>
                  <a:lnTo>
                    <a:pt x="214414" y="112610"/>
                  </a:lnTo>
                  <a:lnTo>
                    <a:pt x="217297" y="111607"/>
                  </a:lnTo>
                  <a:lnTo>
                    <a:pt x="236181" y="72859"/>
                  </a:lnTo>
                  <a:lnTo>
                    <a:pt x="237350" y="70472"/>
                  </a:lnTo>
                  <a:close/>
                </a:path>
              </a:pathLst>
            </a:custGeom>
            <a:solidFill>
              <a:srgbClr val="231F20"/>
            </a:solidFill>
          </p:spPr>
          <p:txBody>
            <a:bodyPr wrap="square" lIns="0" tIns="0" rIns="0" bIns="0" rtlCol="0"/>
            <a:lstStyle/>
            <a:p/>
          </p:txBody>
        </p:sp>
        <p:pic>
          <p:nvPicPr>
            <p:cNvPr id="413" name="object 413" descr=""/>
            <p:cNvPicPr/>
            <p:nvPr/>
          </p:nvPicPr>
          <p:blipFill>
            <a:blip r:embed="rId105" cstate="print"/>
            <a:stretch>
              <a:fillRect/>
            </a:stretch>
          </p:blipFill>
          <p:spPr>
            <a:xfrm>
              <a:off x="4414741" y="3013608"/>
              <a:ext cx="261677" cy="367026"/>
            </a:xfrm>
            <a:prstGeom prst="rect">
              <a:avLst/>
            </a:prstGeom>
          </p:spPr>
        </p:pic>
        <p:sp>
          <p:nvSpPr>
            <p:cNvPr id="414" name="object 414" descr=""/>
            <p:cNvSpPr/>
            <p:nvPr/>
          </p:nvSpPr>
          <p:spPr>
            <a:xfrm>
              <a:off x="4552248" y="3014380"/>
              <a:ext cx="40005" cy="28575"/>
            </a:xfrm>
            <a:custGeom>
              <a:avLst/>
              <a:gdLst/>
              <a:ahLst/>
              <a:cxnLst/>
              <a:rect l="l" t="t" r="r" b="b"/>
              <a:pathLst>
                <a:path w="40004" h="28575">
                  <a:moveTo>
                    <a:pt x="23847" y="0"/>
                  </a:moveTo>
                  <a:lnTo>
                    <a:pt x="16886" y="883"/>
                  </a:lnTo>
                  <a:lnTo>
                    <a:pt x="10261" y="2714"/>
                  </a:lnTo>
                  <a:lnTo>
                    <a:pt x="9931" y="2828"/>
                  </a:lnTo>
                  <a:lnTo>
                    <a:pt x="0" y="23174"/>
                  </a:lnTo>
                  <a:lnTo>
                    <a:pt x="26695" y="28114"/>
                  </a:lnTo>
                  <a:lnTo>
                    <a:pt x="27623" y="26209"/>
                  </a:lnTo>
                  <a:lnTo>
                    <a:pt x="25742" y="26209"/>
                  </a:lnTo>
                  <a:lnTo>
                    <a:pt x="2501" y="21917"/>
                  </a:lnTo>
                  <a:lnTo>
                    <a:pt x="11150" y="4200"/>
                  </a:lnTo>
                  <a:lnTo>
                    <a:pt x="17277" y="2536"/>
                  </a:lnTo>
                  <a:lnTo>
                    <a:pt x="23648" y="1711"/>
                  </a:lnTo>
                  <a:lnTo>
                    <a:pt x="39559" y="1710"/>
                  </a:lnTo>
                  <a:lnTo>
                    <a:pt x="39763" y="1292"/>
                  </a:lnTo>
                  <a:lnTo>
                    <a:pt x="38671" y="1076"/>
                  </a:lnTo>
                  <a:lnTo>
                    <a:pt x="31117" y="64"/>
                  </a:lnTo>
                  <a:lnTo>
                    <a:pt x="23847" y="0"/>
                  </a:lnTo>
                  <a:close/>
                </a:path>
                <a:path w="40004" h="28575">
                  <a:moveTo>
                    <a:pt x="39559" y="1710"/>
                  </a:moveTo>
                  <a:lnTo>
                    <a:pt x="30326" y="1710"/>
                  </a:lnTo>
                  <a:lnTo>
                    <a:pt x="37261" y="2536"/>
                  </a:lnTo>
                  <a:lnTo>
                    <a:pt x="25742" y="26209"/>
                  </a:lnTo>
                  <a:lnTo>
                    <a:pt x="27623" y="26209"/>
                  </a:lnTo>
                  <a:lnTo>
                    <a:pt x="39559" y="1710"/>
                  </a:lnTo>
                  <a:close/>
                </a:path>
              </a:pathLst>
            </a:custGeom>
            <a:solidFill>
              <a:srgbClr val="58595B"/>
            </a:solidFill>
          </p:spPr>
          <p:txBody>
            <a:bodyPr wrap="square" lIns="0" tIns="0" rIns="0" bIns="0" rtlCol="0"/>
            <a:lstStyle/>
            <a:p/>
          </p:txBody>
        </p:sp>
        <p:pic>
          <p:nvPicPr>
            <p:cNvPr id="415" name="object 415" descr=""/>
            <p:cNvPicPr/>
            <p:nvPr/>
          </p:nvPicPr>
          <p:blipFill>
            <a:blip r:embed="rId106" cstate="print"/>
            <a:stretch>
              <a:fillRect/>
            </a:stretch>
          </p:blipFill>
          <p:spPr>
            <a:xfrm>
              <a:off x="4645037" y="3048724"/>
              <a:ext cx="28282" cy="42062"/>
            </a:xfrm>
            <a:prstGeom prst="rect">
              <a:avLst/>
            </a:prstGeom>
          </p:spPr>
        </p:pic>
        <p:sp>
          <p:nvSpPr>
            <p:cNvPr id="416" name="object 416" descr=""/>
            <p:cNvSpPr/>
            <p:nvPr/>
          </p:nvSpPr>
          <p:spPr>
            <a:xfrm>
              <a:off x="4643997" y="3047358"/>
              <a:ext cx="30480" cy="45085"/>
            </a:xfrm>
            <a:custGeom>
              <a:avLst/>
              <a:gdLst/>
              <a:ahLst/>
              <a:cxnLst/>
              <a:rect l="l" t="t" r="r" b="b"/>
              <a:pathLst>
                <a:path w="30479" h="45085">
                  <a:moveTo>
                    <a:pt x="13055" y="0"/>
                  </a:moveTo>
                  <a:lnTo>
                    <a:pt x="0" y="26822"/>
                  </a:lnTo>
                  <a:lnTo>
                    <a:pt x="20320" y="44805"/>
                  </a:lnTo>
                  <a:lnTo>
                    <a:pt x="21656" y="42062"/>
                  </a:lnTo>
                  <a:lnTo>
                    <a:pt x="19761" y="42062"/>
                  </a:lnTo>
                  <a:lnTo>
                    <a:pt x="2082" y="26416"/>
                  </a:lnTo>
                  <a:lnTo>
                    <a:pt x="13614" y="2743"/>
                  </a:lnTo>
                  <a:lnTo>
                    <a:pt x="15959" y="2743"/>
                  </a:lnTo>
                  <a:lnTo>
                    <a:pt x="13893" y="723"/>
                  </a:lnTo>
                  <a:lnTo>
                    <a:pt x="13055" y="0"/>
                  </a:lnTo>
                  <a:close/>
                </a:path>
                <a:path w="30479" h="45085">
                  <a:moveTo>
                    <a:pt x="15959" y="2743"/>
                  </a:moveTo>
                  <a:lnTo>
                    <a:pt x="13614" y="2743"/>
                  </a:lnTo>
                  <a:lnTo>
                    <a:pt x="18539" y="7700"/>
                  </a:lnTo>
                  <a:lnTo>
                    <a:pt x="22655" y="12961"/>
                  </a:lnTo>
                  <a:lnTo>
                    <a:pt x="25949" y="18511"/>
                  </a:lnTo>
                  <a:lnTo>
                    <a:pt x="28318" y="24117"/>
                  </a:lnTo>
                  <a:lnTo>
                    <a:pt x="28354" y="24447"/>
                  </a:lnTo>
                  <a:lnTo>
                    <a:pt x="19761" y="42062"/>
                  </a:lnTo>
                  <a:lnTo>
                    <a:pt x="21656" y="42062"/>
                  </a:lnTo>
                  <a:lnTo>
                    <a:pt x="30238" y="24447"/>
                  </a:lnTo>
                  <a:lnTo>
                    <a:pt x="30124" y="24117"/>
                  </a:lnTo>
                  <a:lnTo>
                    <a:pt x="27481" y="17774"/>
                  </a:lnTo>
                  <a:lnTo>
                    <a:pt x="23885" y="11749"/>
                  </a:lnTo>
                  <a:lnTo>
                    <a:pt x="19351" y="6059"/>
                  </a:lnTo>
                  <a:lnTo>
                    <a:pt x="15959" y="2743"/>
                  </a:lnTo>
                  <a:close/>
                </a:path>
              </a:pathLst>
            </a:custGeom>
            <a:solidFill>
              <a:srgbClr val="58595B"/>
            </a:solidFill>
          </p:spPr>
          <p:txBody>
            <a:bodyPr wrap="square" lIns="0" tIns="0" rIns="0" bIns="0" rtlCol="0"/>
            <a:lstStyle/>
            <a:p/>
          </p:txBody>
        </p:sp>
        <p:sp>
          <p:nvSpPr>
            <p:cNvPr id="417" name="object 417" descr=""/>
            <p:cNvSpPr/>
            <p:nvPr/>
          </p:nvSpPr>
          <p:spPr>
            <a:xfrm>
              <a:off x="4414723" y="3013722"/>
              <a:ext cx="261620" cy="367030"/>
            </a:xfrm>
            <a:custGeom>
              <a:avLst/>
              <a:gdLst/>
              <a:ahLst/>
              <a:cxnLst/>
              <a:rect l="l" t="t" r="r" b="b"/>
              <a:pathLst>
                <a:path w="261620" h="367029">
                  <a:moveTo>
                    <a:pt x="8788" y="308127"/>
                  </a:moveTo>
                  <a:lnTo>
                    <a:pt x="3111" y="296710"/>
                  </a:lnTo>
                  <a:lnTo>
                    <a:pt x="2489" y="302844"/>
                  </a:lnTo>
                  <a:lnTo>
                    <a:pt x="8788" y="308127"/>
                  </a:lnTo>
                  <a:close/>
                </a:path>
                <a:path w="261620" h="367029">
                  <a:moveTo>
                    <a:pt x="261086" y="63652"/>
                  </a:moveTo>
                  <a:lnTo>
                    <a:pt x="240182" y="30886"/>
                  </a:lnTo>
                  <a:lnTo>
                    <a:pt x="202819" y="10833"/>
                  </a:lnTo>
                  <a:lnTo>
                    <a:pt x="161861" y="0"/>
                  </a:lnTo>
                  <a:lnTo>
                    <a:pt x="142087" y="5676"/>
                  </a:lnTo>
                  <a:lnTo>
                    <a:pt x="109639" y="46634"/>
                  </a:lnTo>
                  <a:lnTo>
                    <a:pt x="95567" y="83985"/>
                  </a:lnTo>
                  <a:lnTo>
                    <a:pt x="94081" y="90030"/>
                  </a:lnTo>
                  <a:lnTo>
                    <a:pt x="86106" y="105333"/>
                  </a:lnTo>
                  <a:lnTo>
                    <a:pt x="79438" y="102425"/>
                  </a:lnTo>
                  <a:lnTo>
                    <a:pt x="73863" y="101396"/>
                  </a:lnTo>
                  <a:lnTo>
                    <a:pt x="70281" y="103911"/>
                  </a:lnTo>
                  <a:lnTo>
                    <a:pt x="66573" y="110299"/>
                  </a:lnTo>
                  <a:lnTo>
                    <a:pt x="82638" y="111988"/>
                  </a:lnTo>
                  <a:lnTo>
                    <a:pt x="6210" y="258711"/>
                  </a:lnTo>
                  <a:lnTo>
                    <a:pt x="0" y="290423"/>
                  </a:lnTo>
                  <a:lnTo>
                    <a:pt x="3111" y="296710"/>
                  </a:lnTo>
                  <a:lnTo>
                    <a:pt x="4203" y="286080"/>
                  </a:lnTo>
                  <a:lnTo>
                    <a:pt x="17589" y="256705"/>
                  </a:lnTo>
                  <a:lnTo>
                    <a:pt x="44094" y="207302"/>
                  </a:lnTo>
                  <a:lnTo>
                    <a:pt x="56616" y="213398"/>
                  </a:lnTo>
                  <a:lnTo>
                    <a:pt x="59588" y="207302"/>
                  </a:lnTo>
                  <a:lnTo>
                    <a:pt x="91808" y="141173"/>
                  </a:lnTo>
                  <a:lnTo>
                    <a:pt x="98018" y="138607"/>
                  </a:lnTo>
                  <a:lnTo>
                    <a:pt x="101244" y="89052"/>
                  </a:lnTo>
                  <a:lnTo>
                    <a:pt x="134785" y="17589"/>
                  </a:lnTo>
                  <a:lnTo>
                    <a:pt x="150088" y="11544"/>
                  </a:lnTo>
                  <a:lnTo>
                    <a:pt x="165341" y="10833"/>
                  </a:lnTo>
                  <a:lnTo>
                    <a:pt x="179425" y="13716"/>
                  </a:lnTo>
                  <a:lnTo>
                    <a:pt x="220726" y="32778"/>
                  </a:lnTo>
                  <a:lnTo>
                    <a:pt x="251536" y="60972"/>
                  </a:lnTo>
                  <a:lnTo>
                    <a:pt x="256209" y="76746"/>
                  </a:lnTo>
                  <a:lnTo>
                    <a:pt x="220599" y="147205"/>
                  </a:lnTo>
                  <a:lnTo>
                    <a:pt x="183540" y="180289"/>
                  </a:lnTo>
                  <a:lnTo>
                    <a:pt x="185343" y="186753"/>
                  </a:lnTo>
                  <a:lnTo>
                    <a:pt x="150152" y="258978"/>
                  </a:lnTo>
                  <a:lnTo>
                    <a:pt x="162674" y="265074"/>
                  </a:lnTo>
                  <a:lnTo>
                    <a:pt x="140106" y="316395"/>
                  </a:lnTo>
                  <a:lnTo>
                    <a:pt x="118960" y="340842"/>
                  </a:lnTo>
                  <a:lnTo>
                    <a:pt x="96342" y="345503"/>
                  </a:lnTo>
                  <a:lnTo>
                    <a:pt x="78320" y="340728"/>
                  </a:lnTo>
                  <a:lnTo>
                    <a:pt x="70967" y="336842"/>
                  </a:lnTo>
                  <a:lnTo>
                    <a:pt x="44081" y="323748"/>
                  </a:lnTo>
                  <a:lnTo>
                    <a:pt x="14960" y="313309"/>
                  </a:lnTo>
                  <a:lnTo>
                    <a:pt x="8788" y="308127"/>
                  </a:lnTo>
                  <a:lnTo>
                    <a:pt x="10261" y="311111"/>
                  </a:lnTo>
                  <a:lnTo>
                    <a:pt x="25133" y="322364"/>
                  </a:lnTo>
                  <a:lnTo>
                    <a:pt x="32715" y="325755"/>
                  </a:lnTo>
                  <a:lnTo>
                    <a:pt x="76403" y="347040"/>
                  </a:lnTo>
                  <a:lnTo>
                    <a:pt x="102565" y="363550"/>
                  </a:lnTo>
                  <a:lnTo>
                    <a:pt x="118491" y="366928"/>
                  </a:lnTo>
                  <a:lnTo>
                    <a:pt x="130644" y="355244"/>
                  </a:lnTo>
                  <a:lnTo>
                    <a:pt x="135699" y="345503"/>
                  </a:lnTo>
                  <a:lnTo>
                    <a:pt x="145516" y="326593"/>
                  </a:lnTo>
                  <a:lnTo>
                    <a:pt x="224231" y="153454"/>
                  </a:lnTo>
                  <a:lnTo>
                    <a:pt x="237998" y="136931"/>
                  </a:lnTo>
                  <a:lnTo>
                    <a:pt x="246214" y="124663"/>
                  </a:lnTo>
                  <a:lnTo>
                    <a:pt x="252133" y="110566"/>
                  </a:lnTo>
                  <a:lnTo>
                    <a:pt x="259003" y="88569"/>
                  </a:lnTo>
                  <a:lnTo>
                    <a:pt x="261086" y="63652"/>
                  </a:lnTo>
                  <a:close/>
                </a:path>
              </a:pathLst>
            </a:custGeom>
            <a:solidFill>
              <a:srgbClr val="6D6E71"/>
            </a:solidFill>
          </p:spPr>
          <p:txBody>
            <a:bodyPr wrap="square" lIns="0" tIns="0" rIns="0" bIns="0" rtlCol="0"/>
            <a:lstStyle/>
            <a:p/>
          </p:txBody>
        </p:sp>
        <p:pic>
          <p:nvPicPr>
            <p:cNvPr id="418" name="object 418" descr=""/>
            <p:cNvPicPr/>
            <p:nvPr/>
          </p:nvPicPr>
          <p:blipFill>
            <a:blip r:embed="rId107" cstate="print"/>
            <a:stretch>
              <a:fillRect/>
            </a:stretch>
          </p:blipFill>
          <p:spPr>
            <a:xfrm>
              <a:off x="4440720" y="3221418"/>
              <a:ext cx="135420" cy="111633"/>
            </a:xfrm>
            <a:prstGeom prst="rect">
              <a:avLst/>
            </a:prstGeom>
          </p:spPr>
        </p:pic>
        <p:pic>
          <p:nvPicPr>
            <p:cNvPr id="419" name="object 419" descr=""/>
            <p:cNvPicPr/>
            <p:nvPr/>
          </p:nvPicPr>
          <p:blipFill>
            <a:blip r:embed="rId108" cstate="print"/>
            <a:stretch>
              <a:fillRect/>
            </a:stretch>
          </p:blipFill>
          <p:spPr>
            <a:xfrm>
              <a:off x="4501184" y="3111627"/>
              <a:ext cx="127178" cy="116636"/>
            </a:xfrm>
            <a:prstGeom prst="rect">
              <a:avLst/>
            </a:prstGeom>
          </p:spPr>
        </p:pic>
        <p:sp>
          <p:nvSpPr>
            <p:cNvPr id="420" name="object 420" descr=""/>
            <p:cNvSpPr/>
            <p:nvPr/>
          </p:nvSpPr>
          <p:spPr>
            <a:xfrm>
              <a:off x="4501002" y="3168328"/>
              <a:ext cx="82550" cy="60960"/>
            </a:xfrm>
            <a:custGeom>
              <a:avLst/>
              <a:gdLst/>
              <a:ahLst/>
              <a:cxnLst/>
              <a:rect l="l" t="t" r="r" b="b"/>
              <a:pathLst>
                <a:path w="82550" h="60960">
                  <a:moveTo>
                    <a:pt x="14790" y="0"/>
                  </a:moveTo>
                  <a:lnTo>
                    <a:pt x="12029" y="69"/>
                  </a:lnTo>
                  <a:lnTo>
                    <a:pt x="11533" y="107"/>
                  </a:lnTo>
                  <a:lnTo>
                    <a:pt x="40" y="23665"/>
                  </a:lnTo>
                  <a:lnTo>
                    <a:pt x="0" y="27069"/>
                  </a:lnTo>
                  <a:lnTo>
                    <a:pt x="903" y="28504"/>
                  </a:lnTo>
                  <a:lnTo>
                    <a:pt x="66169" y="60317"/>
                  </a:lnTo>
                  <a:lnTo>
                    <a:pt x="67439" y="60394"/>
                  </a:lnTo>
                  <a:lnTo>
                    <a:pt x="69814" y="59581"/>
                  </a:lnTo>
                  <a:lnTo>
                    <a:pt x="70766" y="58730"/>
                  </a:lnTo>
                  <a:lnTo>
                    <a:pt x="67324" y="58641"/>
                  </a:lnTo>
                  <a:lnTo>
                    <a:pt x="66512" y="58590"/>
                  </a:lnTo>
                  <a:lnTo>
                    <a:pt x="1818" y="27069"/>
                  </a:lnTo>
                  <a:lnTo>
                    <a:pt x="1170" y="25240"/>
                  </a:lnTo>
                  <a:lnTo>
                    <a:pt x="12626" y="1745"/>
                  </a:lnTo>
                  <a:lnTo>
                    <a:pt x="15229" y="1643"/>
                  </a:lnTo>
                  <a:lnTo>
                    <a:pt x="27713" y="1453"/>
                  </a:lnTo>
                  <a:lnTo>
                    <a:pt x="28660" y="1453"/>
                  </a:lnTo>
                  <a:lnTo>
                    <a:pt x="21077" y="278"/>
                  </a:lnTo>
                  <a:lnTo>
                    <a:pt x="14790" y="0"/>
                  </a:lnTo>
                  <a:close/>
                </a:path>
                <a:path w="82550" h="60960">
                  <a:moveTo>
                    <a:pt x="28660" y="1453"/>
                  </a:moveTo>
                  <a:lnTo>
                    <a:pt x="27713" y="1453"/>
                  </a:lnTo>
                  <a:lnTo>
                    <a:pt x="71452" y="22763"/>
                  </a:lnTo>
                  <a:lnTo>
                    <a:pt x="78996" y="32720"/>
                  </a:lnTo>
                  <a:lnTo>
                    <a:pt x="80532" y="34828"/>
                  </a:lnTo>
                  <a:lnTo>
                    <a:pt x="69445" y="57587"/>
                  </a:lnTo>
                  <a:lnTo>
                    <a:pt x="68836" y="58120"/>
                  </a:lnTo>
                  <a:lnTo>
                    <a:pt x="67324" y="58641"/>
                  </a:lnTo>
                  <a:lnTo>
                    <a:pt x="70810" y="58641"/>
                  </a:lnTo>
                  <a:lnTo>
                    <a:pt x="82488" y="34676"/>
                  </a:lnTo>
                  <a:lnTo>
                    <a:pt x="82209" y="34270"/>
                  </a:lnTo>
                  <a:lnTo>
                    <a:pt x="80564" y="32056"/>
                  </a:lnTo>
                  <a:lnTo>
                    <a:pt x="37746" y="4450"/>
                  </a:lnTo>
                  <a:lnTo>
                    <a:pt x="29270" y="1547"/>
                  </a:lnTo>
                  <a:lnTo>
                    <a:pt x="28660" y="1453"/>
                  </a:lnTo>
                  <a:close/>
                </a:path>
              </a:pathLst>
            </a:custGeom>
            <a:solidFill>
              <a:srgbClr val="6D6E71"/>
            </a:solidFill>
          </p:spPr>
          <p:txBody>
            <a:bodyPr wrap="square" lIns="0" tIns="0" rIns="0" bIns="0" rtlCol="0"/>
            <a:lstStyle/>
            <a:p/>
          </p:txBody>
        </p:sp>
        <p:sp>
          <p:nvSpPr>
            <p:cNvPr id="421" name="object 421" descr=""/>
            <p:cNvSpPr/>
            <p:nvPr/>
          </p:nvSpPr>
          <p:spPr>
            <a:xfrm>
              <a:off x="4420496" y="3298549"/>
              <a:ext cx="119380" cy="59055"/>
            </a:xfrm>
            <a:custGeom>
              <a:avLst/>
              <a:gdLst/>
              <a:ahLst/>
              <a:cxnLst/>
              <a:rect l="l" t="t" r="r" b="b"/>
              <a:pathLst>
                <a:path w="119379" h="59054">
                  <a:moveTo>
                    <a:pt x="1447" y="0"/>
                  </a:moveTo>
                  <a:lnTo>
                    <a:pt x="45720" y="32753"/>
                  </a:lnTo>
                  <a:lnTo>
                    <a:pt x="89307" y="52553"/>
                  </a:lnTo>
                  <a:lnTo>
                    <a:pt x="115366" y="58767"/>
                  </a:lnTo>
                  <a:lnTo>
                    <a:pt x="118770" y="58762"/>
                  </a:lnTo>
                  <a:lnTo>
                    <a:pt x="118579" y="57073"/>
                  </a:lnTo>
                  <a:lnTo>
                    <a:pt x="115451" y="57045"/>
                  </a:lnTo>
                  <a:lnTo>
                    <a:pt x="105989" y="55629"/>
                  </a:lnTo>
                  <a:lnTo>
                    <a:pt x="66243" y="40868"/>
                  </a:lnTo>
                  <a:lnTo>
                    <a:pt x="24089" y="18895"/>
                  </a:lnTo>
                  <a:lnTo>
                    <a:pt x="3397" y="2447"/>
                  </a:lnTo>
                  <a:lnTo>
                    <a:pt x="1447" y="0"/>
                  </a:lnTo>
                  <a:close/>
                </a:path>
              </a:pathLst>
            </a:custGeom>
            <a:solidFill>
              <a:srgbClr val="ED1C24"/>
            </a:solidFill>
          </p:spPr>
          <p:txBody>
            <a:bodyPr wrap="square" lIns="0" tIns="0" rIns="0" bIns="0" rtlCol="0"/>
            <a:lstStyle/>
            <a:p/>
          </p:txBody>
        </p:sp>
        <p:pic>
          <p:nvPicPr>
            <p:cNvPr id="422" name="object 422" descr=""/>
            <p:cNvPicPr/>
            <p:nvPr/>
          </p:nvPicPr>
          <p:blipFill>
            <a:blip r:embed="rId109" cstate="print"/>
            <a:stretch>
              <a:fillRect/>
            </a:stretch>
          </p:blipFill>
          <p:spPr>
            <a:xfrm>
              <a:off x="4415992" y="3298418"/>
              <a:ext cx="26885" cy="24269"/>
            </a:xfrm>
            <a:prstGeom prst="rect">
              <a:avLst/>
            </a:prstGeom>
          </p:spPr>
        </p:pic>
        <p:pic>
          <p:nvPicPr>
            <p:cNvPr id="423" name="object 423" descr=""/>
            <p:cNvPicPr/>
            <p:nvPr/>
          </p:nvPicPr>
          <p:blipFill>
            <a:blip r:embed="rId110" cstate="print"/>
            <a:stretch>
              <a:fillRect/>
            </a:stretch>
          </p:blipFill>
          <p:spPr>
            <a:xfrm>
              <a:off x="4508474" y="3350907"/>
              <a:ext cx="32715" cy="11799"/>
            </a:xfrm>
            <a:prstGeom prst="rect">
              <a:avLst/>
            </a:prstGeom>
          </p:spPr>
        </p:pic>
        <p:sp>
          <p:nvSpPr>
            <p:cNvPr id="424" name="object 424" descr=""/>
            <p:cNvSpPr/>
            <p:nvPr/>
          </p:nvSpPr>
          <p:spPr>
            <a:xfrm>
              <a:off x="4626128" y="3181314"/>
              <a:ext cx="17145" cy="20320"/>
            </a:xfrm>
            <a:custGeom>
              <a:avLst/>
              <a:gdLst/>
              <a:ahLst/>
              <a:cxnLst/>
              <a:rect l="l" t="t" r="r" b="b"/>
              <a:pathLst>
                <a:path w="17145" h="20319">
                  <a:moveTo>
                    <a:pt x="2794" y="0"/>
                  </a:moveTo>
                  <a:lnTo>
                    <a:pt x="0" y="5727"/>
                  </a:lnTo>
                  <a:lnTo>
                    <a:pt x="13817" y="20015"/>
                  </a:lnTo>
                  <a:lnTo>
                    <a:pt x="16567" y="13158"/>
                  </a:lnTo>
                  <a:lnTo>
                    <a:pt x="16335" y="8788"/>
                  </a:lnTo>
                  <a:lnTo>
                    <a:pt x="12088" y="5027"/>
                  </a:lnTo>
                  <a:lnTo>
                    <a:pt x="2794" y="0"/>
                  </a:lnTo>
                  <a:close/>
                </a:path>
              </a:pathLst>
            </a:custGeom>
            <a:solidFill>
              <a:srgbClr val="6D6E71"/>
            </a:solidFill>
          </p:spPr>
          <p:txBody>
            <a:bodyPr wrap="square" lIns="0" tIns="0" rIns="0" bIns="0" rtlCol="0"/>
            <a:lstStyle/>
            <a:p/>
          </p:txBody>
        </p:sp>
        <p:pic>
          <p:nvPicPr>
            <p:cNvPr id="425" name="object 425" descr=""/>
            <p:cNvPicPr/>
            <p:nvPr/>
          </p:nvPicPr>
          <p:blipFill>
            <a:blip r:embed="rId111" cstate="print"/>
            <a:stretch>
              <a:fillRect/>
            </a:stretch>
          </p:blipFill>
          <p:spPr>
            <a:xfrm>
              <a:off x="4467606" y="3118485"/>
              <a:ext cx="39624" cy="87261"/>
            </a:xfrm>
            <a:prstGeom prst="rect">
              <a:avLst/>
            </a:prstGeom>
          </p:spPr>
        </p:pic>
        <p:sp>
          <p:nvSpPr>
            <p:cNvPr id="426" name="object 426" descr=""/>
            <p:cNvSpPr/>
            <p:nvPr/>
          </p:nvSpPr>
          <p:spPr>
            <a:xfrm>
              <a:off x="4465387" y="3109992"/>
              <a:ext cx="44450" cy="98425"/>
            </a:xfrm>
            <a:custGeom>
              <a:avLst/>
              <a:gdLst/>
              <a:ahLst/>
              <a:cxnLst/>
              <a:rect l="l" t="t" r="r" b="b"/>
              <a:pathLst>
                <a:path w="44450" h="98425">
                  <a:moveTo>
                    <a:pt x="44145" y="0"/>
                  </a:moveTo>
                  <a:lnTo>
                    <a:pt x="0" y="90614"/>
                  </a:lnTo>
                  <a:lnTo>
                    <a:pt x="15265" y="98043"/>
                  </a:lnTo>
                  <a:lnTo>
                    <a:pt x="16369" y="95770"/>
                  </a:lnTo>
                  <a:lnTo>
                    <a:pt x="14477" y="95770"/>
                  </a:lnTo>
                  <a:lnTo>
                    <a:pt x="2273" y="89827"/>
                  </a:lnTo>
                  <a:lnTo>
                    <a:pt x="41897" y="8508"/>
                  </a:lnTo>
                  <a:lnTo>
                    <a:pt x="43590" y="8508"/>
                  </a:lnTo>
                  <a:lnTo>
                    <a:pt x="44145" y="0"/>
                  </a:lnTo>
                  <a:close/>
                </a:path>
                <a:path w="44450" h="98425">
                  <a:moveTo>
                    <a:pt x="43590" y="8508"/>
                  </a:moveTo>
                  <a:lnTo>
                    <a:pt x="41897" y="8508"/>
                  </a:lnTo>
                  <a:lnTo>
                    <a:pt x="39560" y="44310"/>
                  </a:lnTo>
                  <a:lnTo>
                    <a:pt x="14477" y="95770"/>
                  </a:lnTo>
                  <a:lnTo>
                    <a:pt x="16369" y="95770"/>
                  </a:lnTo>
                  <a:lnTo>
                    <a:pt x="41236" y="44576"/>
                  </a:lnTo>
                  <a:lnTo>
                    <a:pt x="43590" y="8508"/>
                  </a:lnTo>
                  <a:close/>
                </a:path>
              </a:pathLst>
            </a:custGeom>
            <a:solidFill>
              <a:srgbClr val="58595B"/>
            </a:solidFill>
          </p:spPr>
          <p:txBody>
            <a:bodyPr wrap="square" lIns="0" tIns="0" rIns="0" bIns="0" rtlCol="0"/>
            <a:lstStyle/>
            <a:p/>
          </p:txBody>
        </p:sp>
        <p:pic>
          <p:nvPicPr>
            <p:cNvPr id="427" name="object 427" descr=""/>
            <p:cNvPicPr/>
            <p:nvPr/>
          </p:nvPicPr>
          <p:blipFill>
            <a:blip r:embed="rId112" cstate="print"/>
            <a:stretch>
              <a:fillRect/>
            </a:stretch>
          </p:blipFill>
          <p:spPr>
            <a:xfrm>
              <a:off x="4576482" y="3177476"/>
              <a:ext cx="51828" cy="81318"/>
            </a:xfrm>
            <a:prstGeom prst="rect">
              <a:avLst/>
            </a:prstGeom>
          </p:spPr>
        </p:pic>
        <p:sp>
          <p:nvSpPr>
            <p:cNvPr id="428" name="object 428" descr=""/>
            <p:cNvSpPr/>
            <p:nvPr/>
          </p:nvSpPr>
          <p:spPr>
            <a:xfrm>
              <a:off x="4574162" y="3170439"/>
              <a:ext cx="59690" cy="90805"/>
            </a:xfrm>
            <a:custGeom>
              <a:avLst/>
              <a:gdLst/>
              <a:ahLst/>
              <a:cxnLst/>
              <a:rect l="l" t="t" r="r" b="b"/>
              <a:pathLst>
                <a:path w="59689" h="90804">
                  <a:moveTo>
                    <a:pt x="59423" y="0"/>
                  </a:moveTo>
                  <a:lnTo>
                    <a:pt x="26111" y="29756"/>
                  </a:lnTo>
                  <a:lnTo>
                    <a:pt x="0" y="83184"/>
                  </a:lnTo>
                  <a:lnTo>
                    <a:pt x="15265" y="90614"/>
                  </a:lnTo>
                  <a:lnTo>
                    <a:pt x="16373" y="88341"/>
                  </a:lnTo>
                  <a:lnTo>
                    <a:pt x="14477" y="88341"/>
                  </a:lnTo>
                  <a:lnTo>
                    <a:pt x="2273" y="82397"/>
                  </a:lnTo>
                  <a:lnTo>
                    <a:pt x="27355" y="30924"/>
                  </a:lnTo>
                  <a:lnTo>
                    <a:pt x="54114" y="7023"/>
                  </a:lnTo>
                  <a:lnTo>
                    <a:pt x="56000" y="7023"/>
                  </a:lnTo>
                  <a:lnTo>
                    <a:pt x="59423" y="0"/>
                  </a:lnTo>
                  <a:close/>
                </a:path>
                <a:path w="59689" h="90804">
                  <a:moveTo>
                    <a:pt x="56000" y="7023"/>
                  </a:moveTo>
                  <a:lnTo>
                    <a:pt x="54114" y="7023"/>
                  </a:lnTo>
                  <a:lnTo>
                    <a:pt x="14477" y="88341"/>
                  </a:lnTo>
                  <a:lnTo>
                    <a:pt x="16373" y="88341"/>
                  </a:lnTo>
                  <a:lnTo>
                    <a:pt x="56000" y="7023"/>
                  </a:lnTo>
                  <a:close/>
                </a:path>
              </a:pathLst>
            </a:custGeom>
            <a:solidFill>
              <a:srgbClr val="58595B"/>
            </a:solidFill>
          </p:spPr>
          <p:txBody>
            <a:bodyPr wrap="square" lIns="0" tIns="0" rIns="0" bIns="0" rtlCol="0"/>
            <a:lstStyle/>
            <a:p/>
          </p:txBody>
        </p:sp>
        <p:sp>
          <p:nvSpPr>
            <p:cNvPr id="429" name="object 429" descr=""/>
            <p:cNvSpPr/>
            <p:nvPr/>
          </p:nvSpPr>
          <p:spPr>
            <a:xfrm>
              <a:off x="4283278" y="2420175"/>
              <a:ext cx="138430" cy="875030"/>
            </a:xfrm>
            <a:custGeom>
              <a:avLst/>
              <a:gdLst/>
              <a:ahLst/>
              <a:cxnLst/>
              <a:rect l="l" t="t" r="r" b="b"/>
              <a:pathLst>
                <a:path w="138429" h="875029">
                  <a:moveTo>
                    <a:pt x="138391" y="379869"/>
                  </a:moveTo>
                  <a:lnTo>
                    <a:pt x="136271" y="334543"/>
                  </a:lnTo>
                  <a:lnTo>
                    <a:pt x="132435" y="292049"/>
                  </a:lnTo>
                  <a:lnTo>
                    <a:pt x="127292" y="252704"/>
                  </a:lnTo>
                  <a:lnTo>
                    <a:pt x="111290" y="169087"/>
                  </a:lnTo>
                  <a:lnTo>
                    <a:pt x="92659" y="99428"/>
                  </a:lnTo>
                  <a:lnTo>
                    <a:pt x="74904" y="46304"/>
                  </a:lnTo>
                  <a:lnTo>
                    <a:pt x="56134" y="0"/>
                  </a:lnTo>
                  <a:lnTo>
                    <a:pt x="47777" y="3987"/>
                  </a:lnTo>
                  <a:lnTo>
                    <a:pt x="53136" y="16154"/>
                  </a:lnTo>
                  <a:lnTo>
                    <a:pt x="66332" y="49771"/>
                  </a:lnTo>
                  <a:lnTo>
                    <a:pt x="83870" y="102311"/>
                  </a:lnTo>
                  <a:lnTo>
                    <a:pt x="102298" y="171259"/>
                  </a:lnTo>
                  <a:lnTo>
                    <a:pt x="118135" y="254088"/>
                  </a:lnTo>
                  <a:lnTo>
                    <a:pt x="123228" y="293039"/>
                  </a:lnTo>
                  <a:lnTo>
                    <a:pt x="127038" y="335127"/>
                  </a:lnTo>
                  <a:lnTo>
                    <a:pt x="129133" y="379996"/>
                  </a:lnTo>
                  <a:lnTo>
                    <a:pt x="129146" y="427355"/>
                  </a:lnTo>
                  <a:lnTo>
                    <a:pt x="126644" y="476885"/>
                  </a:lnTo>
                  <a:lnTo>
                    <a:pt x="121246" y="528243"/>
                  </a:lnTo>
                  <a:lnTo>
                    <a:pt x="112547" y="581152"/>
                  </a:lnTo>
                  <a:lnTo>
                    <a:pt x="100139" y="635254"/>
                  </a:lnTo>
                  <a:lnTo>
                    <a:pt x="83616" y="690257"/>
                  </a:lnTo>
                  <a:lnTo>
                    <a:pt x="62585" y="745845"/>
                  </a:lnTo>
                  <a:lnTo>
                    <a:pt x="44488" y="784821"/>
                  </a:lnTo>
                  <a:lnTo>
                    <a:pt x="26047" y="774369"/>
                  </a:lnTo>
                  <a:lnTo>
                    <a:pt x="0" y="874979"/>
                  </a:lnTo>
                  <a:lnTo>
                    <a:pt x="72872" y="800874"/>
                  </a:lnTo>
                  <a:lnTo>
                    <a:pt x="52565" y="789393"/>
                  </a:lnTo>
                  <a:lnTo>
                    <a:pt x="71107" y="749465"/>
                  </a:lnTo>
                  <a:lnTo>
                    <a:pt x="92367" y="693305"/>
                  </a:lnTo>
                  <a:lnTo>
                    <a:pt x="109067" y="637730"/>
                  </a:lnTo>
                  <a:lnTo>
                    <a:pt x="121615" y="583057"/>
                  </a:lnTo>
                  <a:lnTo>
                    <a:pt x="130403" y="529615"/>
                  </a:lnTo>
                  <a:lnTo>
                    <a:pt x="135864" y="477723"/>
                  </a:lnTo>
                  <a:lnTo>
                    <a:pt x="138391" y="427710"/>
                  </a:lnTo>
                  <a:lnTo>
                    <a:pt x="138391" y="379869"/>
                  </a:lnTo>
                  <a:close/>
                </a:path>
              </a:pathLst>
            </a:custGeom>
            <a:solidFill>
              <a:srgbClr val="ED1C24"/>
            </a:solidFill>
          </p:spPr>
          <p:txBody>
            <a:bodyPr wrap="square" lIns="0" tIns="0" rIns="0" bIns="0" rtlCol="0"/>
            <a:lstStyle/>
            <a:p/>
          </p:txBody>
        </p:sp>
      </p:grpSp>
      <p:sp>
        <p:nvSpPr>
          <p:cNvPr id="430" name="object 430" descr=""/>
          <p:cNvSpPr txBox="1"/>
          <p:nvPr/>
        </p:nvSpPr>
        <p:spPr>
          <a:xfrm>
            <a:off x="3088699" y="3211851"/>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1.8.1</a:t>
            </a:r>
            <a:endParaRPr sz="500">
              <a:latin typeface="Trebuchet MS"/>
              <a:cs typeface="Trebuchet MS"/>
            </a:endParaRPr>
          </a:p>
        </p:txBody>
      </p:sp>
      <p:sp>
        <p:nvSpPr>
          <p:cNvPr id="431" name="object 431" descr=""/>
          <p:cNvSpPr txBox="1"/>
          <p:nvPr/>
        </p:nvSpPr>
        <p:spPr>
          <a:xfrm>
            <a:off x="5860682" y="4853999"/>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1.8.2</a:t>
            </a:r>
            <a:endParaRPr sz="500">
              <a:latin typeface="Trebuchet MS"/>
              <a:cs typeface="Trebuchet MS"/>
            </a:endParaRPr>
          </a:p>
        </p:txBody>
      </p:sp>
      <p:sp>
        <p:nvSpPr>
          <p:cNvPr id="432" name="object 432" descr=""/>
          <p:cNvSpPr txBox="1"/>
          <p:nvPr/>
        </p:nvSpPr>
        <p:spPr>
          <a:xfrm>
            <a:off x="3092300" y="2792425"/>
            <a:ext cx="516890" cy="198755"/>
          </a:xfrm>
          <a:prstGeom prst="rect">
            <a:avLst/>
          </a:prstGeom>
        </p:spPr>
        <p:txBody>
          <a:bodyPr wrap="square" lIns="0" tIns="12065" rIns="0" bIns="0" rtlCol="0" vert="horz">
            <a:spAutoFit/>
          </a:bodyPr>
          <a:lstStyle/>
          <a:p>
            <a:pPr marL="12700" marR="5080">
              <a:lnSpc>
                <a:spcPct val="103099"/>
              </a:lnSpc>
              <a:spcBef>
                <a:spcPts val="95"/>
              </a:spcBef>
            </a:pPr>
            <a:r>
              <a:rPr dirty="0" sz="550" spc="-10">
                <a:solidFill>
                  <a:srgbClr val="231F20"/>
                </a:solidFill>
                <a:latin typeface="SimSun"/>
                <a:cs typeface="SimSun"/>
              </a:rPr>
              <a:t>方向盤向右轉，車身會向右倒退</a:t>
            </a:r>
            <a:endParaRPr sz="550">
              <a:latin typeface="SimSun"/>
              <a:cs typeface="SimSun"/>
            </a:endParaRPr>
          </a:p>
        </p:txBody>
      </p:sp>
      <p:sp>
        <p:nvSpPr>
          <p:cNvPr id="433" name="object 433" descr=""/>
          <p:cNvSpPr txBox="1"/>
          <p:nvPr/>
        </p:nvSpPr>
        <p:spPr>
          <a:xfrm>
            <a:off x="4816630" y="2792425"/>
            <a:ext cx="516890" cy="198755"/>
          </a:xfrm>
          <a:prstGeom prst="rect">
            <a:avLst/>
          </a:prstGeom>
        </p:spPr>
        <p:txBody>
          <a:bodyPr wrap="square" lIns="0" tIns="12065" rIns="0" bIns="0" rtlCol="0" vert="horz">
            <a:spAutoFit/>
          </a:bodyPr>
          <a:lstStyle/>
          <a:p>
            <a:pPr marL="12700" marR="5080">
              <a:lnSpc>
                <a:spcPct val="103099"/>
              </a:lnSpc>
              <a:spcBef>
                <a:spcPts val="95"/>
              </a:spcBef>
            </a:pPr>
            <a:r>
              <a:rPr dirty="0" sz="550" spc="-10">
                <a:solidFill>
                  <a:srgbClr val="231F20"/>
                </a:solidFill>
                <a:latin typeface="SimSun"/>
                <a:cs typeface="SimSun"/>
              </a:rPr>
              <a:t>方向盤向左轉，車身會向左倒退</a:t>
            </a:r>
            <a:endParaRPr sz="550">
              <a:latin typeface="SimSun"/>
              <a:cs typeface="SimSun"/>
            </a:endParaRPr>
          </a:p>
        </p:txBody>
      </p:sp>
      <p:sp>
        <p:nvSpPr>
          <p:cNvPr id="434" name="object 434" descr=""/>
          <p:cNvSpPr/>
          <p:nvPr/>
        </p:nvSpPr>
        <p:spPr>
          <a:xfrm>
            <a:off x="8712000" y="3946502"/>
            <a:ext cx="0" cy="1017269"/>
          </a:xfrm>
          <a:custGeom>
            <a:avLst/>
            <a:gdLst/>
            <a:ahLst/>
            <a:cxnLst/>
            <a:rect l="l" t="t" r="r" b="b"/>
            <a:pathLst>
              <a:path w="0" h="1017270">
                <a:moveTo>
                  <a:pt x="0" y="1017003"/>
                </a:moveTo>
                <a:lnTo>
                  <a:pt x="0" y="0"/>
                </a:lnTo>
              </a:path>
            </a:pathLst>
          </a:custGeom>
          <a:ln w="9004">
            <a:solidFill>
              <a:srgbClr val="FFFFFF"/>
            </a:solidFill>
          </a:ln>
        </p:spPr>
        <p:txBody>
          <a:bodyPr wrap="square" lIns="0" tIns="0" rIns="0" bIns="0" rtlCol="0"/>
          <a:lstStyle/>
          <a:p/>
        </p:txBody>
      </p:sp>
      <p:sp>
        <p:nvSpPr>
          <p:cNvPr id="435" name="object 435" descr=""/>
          <p:cNvSpPr/>
          <p:nvPr/>
        </p:nvSpPr>
        <p:spPr>
          <a:xfrm>
            <a:off x="10080000" y="3946502"/>
            <a:ext cx="0" cy="1017269"/>
          </a:xfrm>
          <a:custGeom>
            <a:avLst/>
            <a:gdLst/>
            <a:ahLst/>
            <a:cxnLst/>
            <a:rect l="l" t="t" r="r" b="b"/>
            <a:pathLst>
              <a:path w="0" h="1017270">
                <a:moveTo>
                  <a:pt x="0" y="1017003"/>
                </a:moveTo>
                <a:lnTo>
                  <a:pt x="0" y="0"/>
                </a:lnTo>
              </a:path>
            </a:pathLst>
          </a:custGeom>
          <a:ln w="9004">
            <a:solidFill>
              <a:srgbClr val="FFFFFF"/>
            </a:solidFill>
          </a:ln>
        </p:spPr>
        <p:txBody>
          <a:bodyPr wrap="square" lIns="0" tIns="0" rIns="0" bIns="0" rtlCol="0"/>
          <a:lstStyle/>
          <a:p/>
        </p:txBody>
      </p:sp>
      <p:sp>
        <p:nvSpPr>
          <p:cNvPr id="436" name="object 436" descr=""/>
          <p:cNvSpPr/>
          <p:nvPr/>
        </p:nvSpPr>
        <p:spPr>
          <a:xfrm>
            <a:off x="13140001" y="3946502"/>
            <a:ext cx="0" cy="1017269"/>
          </a:xfrm>
          <a:custGeom>
            <a:avLst/>
            <a:gdLst/>
            <a:ahLst/>
            <a:cxnLst/>
            <a:rect l="l" t="t" r="r" b="b"/>
            <a:pathLst>
              <a:path w="0" h="1017270">
                <a:moveTo>
                  <a:pt x="0" y="1017003"/>
                </a:moveTo>
                <a:lnTo>
                  <a:pt x="0" y="0"/>
                </a:lnTo>
              </a:path>
            </a:pathLst>
          </a:custGeom>
          <a:ln w="9004">
            <a:solidFill>
              <a:srgbClr val="FFFFFF"/>
            </a:solidFill>
          </a:ln>
        </p:spPr>
        <p:txBody>
          <a:bodyPr wrap="square" lIns="0" tIns="0" rIns="0" bIns="0" rtlCol="0"/>
          <a:lstStyle/>
          <a:p/>
        </p:txBody>
      </p:sp>
      <p:grpSp>
        <p:nvGrpSpPr>
          <p:cNvPr id="437" name="object 437" descr=""/>
          <p:cNvGrpSpPr/>
          <p:nvPr/>
        </p:nvGrpSpPr>
        <p:grpSpPr>
          <a:xfrm>
            <a:off x="13280389" y="3111373"/>
            <a:ext cx="1235075" cy="741045"/>
            <a:chOff x="13280389" y="3111373"/>
            <a:chExt cx="1235075" cy="741045"/>
          </a:xfrm>
        </p:grpSpPr>
        <p:sp>
          <p:nvSpPr>
            <p:cNvPr id="438" name="object 438" descr=""/>
            <p:cNvSpPr/>
            <p:nvPr/>
          </p:nvSpPr>
          <p:spPr>
            <a:xfrm>
              <a:off x="13280389" y="3111373"/>
              <a:ext cx="1235075" cy="741045"/>
            </a:xfrm>
            <a:custGeom>
              <a:avLst/>
              <a:gdLst/>
              <a:ahLst/>
              <a:cxnLst/>
              <a:rect l="l" t="t" r="r" b="b"/>
              <a:pathLst>
                <a:path w="1235075" h="741045">
                  <a:moveTo>
                    <a:pt x="1235049" y="0"/>
                  </a:moveTo>
                  <a:lnTo>
                    <a:pt x="0" y="0"/>
                  </a:lnTo>
                  <a:lnTo>
                    <a:pt x="0" y="741032"/>
                  </a:lnTo>
                  <a:lnTo>
                    <a:pt x="1235049" y="741032"/>
                  </a:lnTo>
                  <a:lnTo>
                    <a:pt x="1235049" y="0"/>
                  </a:lnTo>
                  <a:close/>
                </a:path>
              </a:pathLst>
            </a:custGeom>
            <a:solidFill>
              <a:srgbClr val="FFFFFF"/>
            </a:solidFill>
          </p:spPr>
          <p:txBody>
            <a:bodyPr wrap="square" lIns="0" tIns="0" rIns="0" bIns="0" rtlCol="0"/>
            <a:lstStyle/>
            <a:p/>
          </p:txBody>
        </p:sp>
        <p:sp>
          <p:nvSpPr>
            <p:cNvPr id="439" name="object 439" descr=""/>
            <p:cNvSpPr/>
            <p:nvPr/>
          </p:nvSpPr>
          <p:spPr>
            <a:xfrm>
              <a:off x="13806551" y="3479278"/>
              <a:ext cx="657225" cy="0"/>
            </a:xfrm>
            <a:custGeom>
              <a:avLst/>
              <a:gdLst/>
              <a:ahLst/>
              <a:cxnLst/>
              <a:rect l="l" t="t" r="r" b="b"/>
              <a:pathLst>
                <a:path w="657225" h="0">
                  <a:moveTo>
                    <a:pt x="0" y="0"/>
                  </a:moveTo>
                  <a:lnTo>
                    <a:pt x="656920" y="0"/>
                  </a:lnTo>
                </a:path>
              </a:pathLst>
            </a:custGeom>
            <a:ln w="3175">
              <a:solidFill>
                <a:srgbClr val="231F20"/>
              </a:solidFill>
            </a:ln>
          </p:spPr>
          <p:txBody>
            <a:bodyPr wrap="square" lIns="0" tIns="0" rIns="0" bIns="0" rtlCol="0"/>
            <a:lstStyle/>
            <a:p/>
          </p:txBody>
        </p:sp>
        <p:sp>
          <p:nvSpPr>
            <p:cNvPr id="440" name="object 440" descr=""/>
            <p:cNvSpPr/>
            <p:nvPr/>
          </p:nvSpPr>
          <p:spPr>
            <a:xfrm>
              <a:off x="13280394" y="3479278"/>
              <a:ext cx="7620" cy="0"/>
            </a:xfrm>
            <a:custGeom>
              <a:avLst/>
              <a:gdLst/>
              <a:ahLst/>
              <a:cxnLst/>
              <a:rect l="l" t="t" r="r" b="b"/>
              <a:pathLst>
                <a:path w="7619" h="0">
                  <a:moveTo>
                    <a:pt x="0" y="0"/>
                  </a:moveTo>
                  <a:lnTo>
                    <a:pt x="7264" y="0"/>
                  </a:lnTo>
                </a:path>
              </a:pathLst>
            </a:custGeom>
            <a:ln w="3175">
              <a:solidFill>
                <a:srgbClr val="231F20"/>
              </a:solidFill>
            </a:ln>
          </p:spPr>
          <p:txBody>
            <a:bodyPr wrap="square" lIns="0" tIns="0" rIns="0" bIns="0" rtlCol="0"/>
            <a:lstStyle/>
            <a:p/>
          </p:txBody>
        </p:sp>
        <p:sp>
          <p:nvSpPr>
            <p:cNvPr id="441" name="object 441" descr=""/>
            <p:cNvSpPr/>
            <p:nvPr/>
          </p:nvSpPr>
          <p:spPr>
            <a:xfrm>
              <a:off x="13302552" y="3479278"/>
              <a:ext cx="499109" cy="0"/>
            </a:xfrm>
            <a:custGeom>
              <a:avLst/>
              <a:gdLst/>
              <a:ahLst/>
              <a:cxnLst/>
              <a:rect l="l" t="t" r="r" b="b"/>
              <a:pathLst>
                <a:path w="499109" h="0">
                  <a:moveTo>
                    <a:pt x="0" y="0"/>
                  </a:moveTo>
                  <a:lnTo>
                    <a:pt x="498970" y="0"/>
                  </a:lnTo>
                </a:path>
              </a:pathLst>
            </a:custGeom>
            <a:ln w="3175">
              <a:solidFill>
                <a:srgbClr val="231F20"/>
              </a:solidFill>
              <a:prstDash val="dash"/>
            </a:ln>
          </p:spPr>
          <p:txBody>
            <a:bodyPr wrap="square" lIns="0" tIns="0" rIns="0" bIns="0" rtlCol="0"/>
            <a:lstStyle/>
            <a:p/>
          </p:txBody>
        </p:sp>
        <p:sp>
          <p:nvSpPr>
            <p:cNvPr id="442" name="object 442" descr=""/>
            <p:cNvSpPr/>
            <p:nvPr/>
          </p:nvSpPr>
          <p:spPr>
            <a:xfrm>
              <a:off x="13808971" y="3479278"/>
              <a:ext cx="7620" cy="0"/>
            </a:xfrm>
            <a:custGeom>
              <a:avLst/>
              <a:gdLst/>
              <a:ahLst/>
              <a:cxnLst/>
              <a:rect l="l" t="t" r="r" b="b"/>
              <a:pathLst>
                <a:path w="7619" h="0">
                  <a:moveTo>
                    <a:pt x="0" y="0"/>
                  </a:moveTo>
                  <a:lnTo>
                    <a:pt x="7264" y="0"/>
                  </a:lnTo>
                </a:path>
              </a:pathLst>
            </a:custGeom>
            <a:ln w="3175">
              <a:solidFill>
                <a:srgbClr val="231F20"/>
              </a:solidFill>
            </a:ln>
          </p:spPr>
          <p:txBody>
            <a:bodyPr wrap="square" lIns="0" tIns="0" rIns="0" bIns="0" rtlCol="0"/>
            <a:lstStyle/>
            <a:p/>
          </p:txBody>
        </p:sp>
        <p:sp>
          <p:nvSpPr>
            <p:cNvPr id="443" name="object 443" descr=""/>
            <p:cNvSpPr/>
            <p:nvPr/>
          </p:nvSpPr>
          <p:spPr>
            <a:xfrm>
              <a:off x="13289149" y="3405599"/>
              <a:ext cx="537210" cy="73660"/>
            </a:xfrm>
            <a:custGeom>
              <a:avLst/>
              <a:gdLst/>
              <a:ahLst/>
              <a:cxnLst/>
              <a:rect l="l" t="t" r="r" b="b"/>
              <a:pathLst>
                <a:path w="537209" h="73660">
                  <a:moveTo>
                    <a:pt x="0" y="0"/>
                  </a:moveTo>
                  <a:lnTo>
                    <a:pt x="65510" y="16681"/>
                  </a:lnTo>
                  <a:lnTo>
                    <a:pt x="104124" y="25255"/>
                  </a:lnTo>
                  <a:lnTo>
                    <a:pt x="149951" y="34454"/>
                  </a:lnTo>
                  <a:lnTo>
                    <a:pt x="202288" y="43747"/>
                  </a:lnTo>
                  <a:lnTo>
                    <a:pt x="260429" y="52606"/>
                  </a:lnTo>
                  <a:lnTo>
                    <a:pt x="323669" y="60500"/>
                  </a:lnTo>
                  <a:lnTo>
                    <a:pt x="391305" y="66900"/>
                  </a:lnTo>
                  <a:lnTo>
                    <a:pt x="462631" y="71277"/>
                  </a:lnTo>
                  <a:lnTo>
                    <a:pt x="536943" y="73101"/>
                  </a:lnTo>
                </a:path>
              </a:pathLst>
            </a:custGeom>
            <a:ln w="3175">
              <a:solidFill>
                <a:srgbClr val="231F20"/>
              </a:solidFill>
            </a:ln>
          </p:spPr>
          <p:txBody>
            <a:bodyPr wrap="square" lIns="0" tIns="0" rIns="0" bIns="0" rtlCol="0"/>
            <a:lstStyle/>
            <a:p/>
          </p:txBody>
        </p:sp>
        <p:sp>
          <p:nvSpPr>
            <p:cNvPr id="444" name="object 444" descr=""/>
            <p:cNvSpPr/>
            <p:nvPr/>
          </p:nvSpPr>
          <p:spPr>
            <a:xfrm>
              <a:off x="13286132" y="3396527"/>
              <a:ext cx="17145" cy="23495"/>
            </a:xfrm>
            <a:custGeom>
              <a:avLst/>
              <a:gdLst/>
              <a:ahLst/>
              <a:cxnLst/>
              <a:rect l="l" t="t" r="r" b="b"/>
              <a:pathLst>
                <a:path w="17144" h="23495">
                  <a:moveTo>
                    <a:pt x="15405" y="0"/>
                  </a:moveTo>
                  <a:lnTo>
                    <a:pt x="0" y="8204"/>
                  </a:lnTo>
                  <a:lnTo>
                    <a:pt x="9296" y="22961"/>
                  </a:lnTo>
                  <a:lnTo>
                    <a:pt x="11760" y="21412"/>
                  </a:lnTo>
                  <a:lnTo>
                    <a:pt x="4127" y="9296"/>
                  </a:lnTo>
                  <a:lnTo>
                    <a:pt x="16763" y="2565"/>
                  </a:lnTo>
                  <a:lnTo>
                    <a:pt x="15405" y="0"/>
                  </a:lnTo>
                  <a:close/>
                </a:path>
              </a:pathLst>
            </a:custGeom>
            <a:solidFill>
              <a:srgbClr val="231F20"/>
            </a:solidFill>
          </p:spPr>
          <p:txBody>
            <a:bodyPr wrap="square" lIns="0" tIns="0" rIns="0" bIns="0" rtlCol="0"/>
            <a:lstStyle/>
            <a:p/>
          </p:txBody>
        </p:sp>
        <p:sp>
          <p:nvSpPr>
            <p:cNvPr id="445" name="object 445" descr=""/>
            <p:cNvSpPr/>
            <p:nvPr/>
          </p:nvSpPr>
          <p:spPr>
            <a:xfrm>
              <a:off x="13291684" y="3480251"/>
              <a:ext cx="526415" cy="146685"/>
            </a:xfrm>
            <a:custGeom>
              <a:avLst/>
              <a:gdLst/>
              <a:ahLst/>
              <a:cxnLst/>
              <a:rect l="l" t="t" r="r" b="b"/>
              <a:pathLst>
                <a:path w="526415" h="146685">
                  <a:moveTo>
                    <a:pt x="0" y="146443"/>
                  </a:moveTo>
                  <a:lnTo>
                    <a:pt x="48747" y="120866"/>
                  </a:lnTo>
                  <a:lnTo>
                    <a:pt x="118021" y="92250"/>
                  </a:lnTo>
                  <a:lnTo>
                    <a:pt x="164496" y="76146"/>
                  </a:lnTo>
                  <a:lnTo>
                    <a:pt x="219221" y="59590"/>
                  </a:lnTo>
                  <a:lnTo>
                    <a:pt x="282465" y="43139"/>
                  </a:lnTo>
                  <a:lnTo>
                    <a:pt x="354497" y="27352"/>
                  </a:lnTo>
                  <a:lnTo>
                    <a:pt x="435584" y="12786"/>
                  </a:lnTo>
                  <a:lnTo>
                    <a:pt x="525995" y="0"/>
                  </a:lnTo>
                </a:path>
              </a:pathLst>
            </a:custGeom>
            <a:ln w="3175">
              <a:solidFill>
                <a:srgbClr val="231F20"/>
              </a:solidFill>
            </a:ln>
          </p:spPr>
          <p:txBody>
            <a:bodyPr wrap="square" lIns="0" tIns="0" rIns="0" bIns="0" rtlCol="0"/>
            <a:lstStyle/>
            <a:p/>
          </p:txBody>
        </p:sp>
        <p:sp>
          <p:nvSpPr>
            <p:cNvPr id="446" name="object 446" descr=""/>
            <p:cNvSpPr/>
            <p:nvPr/>
          </p:nvSpPr>
          <p:spPr>
            <a:xfrm>
              <a:off x="13289045" y="3611621"/>
              <a:ext cx="17780" cy="20955"/>
            </a:xfrm>
            <a:custGeom>
              <a:avLst/>
              <a:gdLst/>
              <a:ahLst/>
              <a:cxnLst/>
              <a:rect l="l" t="t" r="r" b="b"/>
              <a:pathLst>
                <a:path w="17780" h="20954">
                  <a:moveTo>
                    <a:pt x="4813" y="0"/>
                  </a:moveTo>
                  <a:lnTo>
                    <a:pt x="0" y="16764"/>
                  </a:lnTo>
                  <a:lnTo>
                    <a:pt x="17068" y="20345"/>
                  </a:lnTo>
                  <a:lnTo>
                    <a:pt x="17665" y="17500"/>
                  </a:lnTo>
                  <a:lnTo>
                    <a:pt x="3644" y="14566"/>
                  </a:lnTo>
                  <a:lnTo>
                    <a:pt x="7607" y="800"/>
                  </a:lnTo>
                  <a:lnTo>
                    <a:pt x="4813" y="0"/>
                  </a:lnTo>
                  <a:close/>
                </a:path>
              </a:pathLst>
            </a:custGeom>
            <a:solidFill>
              <a:srgbClr val="231F20"/>
            </a:solidFill>
          </p:spPr>
          <p:txBody>
            <a:bodyPr wrap="square" lIns="0" tIns="0" rIns="0" bIns="0" rtlCol="0"/>
            <a:lstStyle/>
            <a:p/>
          </p:txBody>
        </p:sp>
        <p:pic>
          <p:nvPicPr>
            <p:cNvPr id="447" name="object 447" descr=""/>
            <p:cNvPicPr/>
            <p:nvPr/>
          </p:nvPicPr>
          <p:blipFill>
            <a:blip r:embed="rId113" cstate="print"/>
            <a:stretch>
              <a:fillRect/>
            </a:stretch>
          </p:blipFill>
          <p:spPr>
            <a:xfrm>
              <a:off x="13974469" y="3514064"/>
              <a:ext cx="291693" cy="77139"/>
            </a:xfrm>
            <a:prstGeom prst="rect">
              <a:avLst/>
            </a:prstGeom>
          </p:spPr>
        </p:pic>
        <p:sp>
          <p:nvSpPr>
            <p:cNvPr id="448" name="object 448" descr=""/>
            <p:cNvSpPr/>
            <p:nvPr/>
          </p:nvSpPr>
          <p:spPr>
            <a:xfrm>
              <a:off x="14053870" y="3526967"/>
              <a:ext cx="214629" cy="51435"/>
            </a:xfrm>
            <a:custGeom>
              <a:avLst/>
              <a:gdLst/>
              <a:ahLst/>
              <a:cxnLst/>
              <a:rect l="l" t="t" r="r" b="b"/>
              <a:pathLst>
                <a:path w="214630" h="51435">
                  <a:moveTo>
                    <a:pt x="16471" y="0"/>
                  </a:moveTo>
                  <a:lnTo>
                    <a:pt x="0" y="0"/>
                  </a:lnTo>
                  <a:lnTo>
                    <a:pt x="0" y="51422"/>
                  </a:lnTo>
                  <a:lnTo>
                    <a:pt x="16471" y="51422"/>
                  </a:lnTo>
                  <a:lnTo>
                    <a:pt x="16471" y="0"/>
                  </a:lnTo>
                  <a:close/>
                </a:path>
                <a:path w="214630" h="51435">
                  <a:moveTo>
                    <a:pt x="49403" y="0"/>
                  </a:moveTo>
                  <a:lnTo>
                    <a:pt x="32931" y="0"/>
                  </a:lnTo>
                  <a:lnTo>
                    <a:pt x="32931" y="51422"/>
                  </a:lnTo>
                  <a:lnTo>
                    <a:pt x="49403" y="51422"/>
                  </a:lnTo>
                  <a:lnTo>
                    <a:pt x="49403" y="0"/>
                  </a:lnTo>
                  <a:close/>
                </a:path>
                <a:path w="214630" h="51435">
                  <a:moveTo>
                    <a:pt x="82334" y="0"/>
                  </a:moveTo>
                  <a:lnTo>
                    <a:pt x="65862" y="0"/>
                  </a:lnTo>
                  <a:lnTo>
                    <a:pt x="65862" y="51422"/>
                  </a:lnTo>
                  <a:lnTo>
                    <a:pt x="82334" y="51422"/>
                  </a:lnTo>
                  <a:lnTo>
                    <a:pt x="82334" y="0"/>
                  </a:lnTo>
                  <a:close/>
                </a:path>
                <a:path w="214630" h="51435">
                  <a:moveTo>
                    <a:pt x="115265" y="0"/>
                  </a:moveTo>
                  <a:lnTo>
                    <a:pt x="98793" y="0"/>
                  </a:lnTo>
                  <a:lnTo>
                    <a:pt x="98793" y="51422"/>
                  </a:lnTo>
                  <a:lnTo>
                    <a:pt x="115265" y="51422"/>
                  </a:lnTo>
                  <a:lnTo>
                    <a:pt x="115265" y="0"/>
                  </a:lnTo>
                  <a:close/>
                </a:path>
                <a:path w="214630" h="51435">
                  <a:moveTo>
                    <a:pt x="148196" y="0"/>
                  </a:moveTo>
                  <a:lnTo>
                    <a:pt x="131724" y="0"/>
                  </a:lnTo>
                  <a:lnTo>
                    <a:pt x="131724" y="51422"/>
                  </a:lnTo>
                  <a:lnTo>
                    <a:pt x="148196" y="51422"/>
                  </a:lnTo>
                  <a:lnTo>
                    <a:pt x="148196" y="0"/>
                  </a:lnTo>
                  <a:close/>
                </a:path>
                <a:path w="214630" h="51435">
                  <a:moveTo>
                    <a:pt x="181140" y="0"/>
                  </a:moveTo>
                  <a:lnTo>
                    <a:pt x="164668" y="0"/>
                  </a:lnTo>
                  <a:lnTo>
                    <a:pt x="164668" y="51422"/>
                  </a:lnTo>
                  <a:lnTo>
                    <a:pt x="181140" y="51422"/>
                  </a:lnTo>
                  <a:lnTo>
                    <a:pt x="181140" y="0"/>
                  </a:lnTo>
                  <a:close/>
                </a:path>
                <a:path w="214630" h="51435">
                  <a:moveTo>
                    <a:pt x="214071" y="0"/>
                  </a:moveTo>
                  <a:lnTo>
                    <a:pt x="197599" y="0"/>
                  </a:lnTo>
                  <a:lnTo>
                    <a:pt x="197599" y="51422"/>
                  </a:lnTo>
                  <a:lnTo>
                    <a:pt x="214071" y="51422"/>
                  </a:lnTo>
                  <a:lnTo>
                    <a:pt x="214071" y="0"/>
                  </a:lnTo>
                  <a:close/>
                </a:path>
              </a:pathLst>
            </a:custGeom>
            <a:solidFill>
              <a:srgbClr val="FFFFFF"/>
            </a:solidFill>
          </p:spPr>
          <p:txBody>
            <a:bodyPr wrap="square" lIns="0" tIns="0" rIns="0" bIns="0" rtlCol="0"/>
            <a:lstStyle/>
            <a:p/>
          </p:txBody>
        </p:sp>
        <p:pic>
          <p:nvPicPr>
            <p:cNvPr id="449" name="object 449" descr=""/>
            <p:cNvPicPr/>
            <p:nvPr/>
          </p:nvPicPr>
          <p:blipFill>
            <a:blip r:embed="rId114" cstate="print"/>
            <a:stretch>
              <a:fillRect/>
            </a:stretch>
          </p:blipFill>
          <p:spPr>
            <a:xfrm>
              <a:off x="14148649" y="3472955"/>
              <a:ext cx="352259" cy="142988"/>
            </a:xfrm>
            <a:prstGeom prst="rect">
              <a:avLst/>
            </a:prstGeom>
          </p:spPr>
        </p:pic>
        <p:sp>
          <p:nvSpPr>
            <p:cNvPr id="450" name="object 450" descr=""/>
            <p:cNvSpPr/>
            <p:nvPr/>
          </p:nvSpPr>
          <p:spPr>
            <a:xfrm>
              <a:off x="14407128" y="3578481"/>
              <a:ext cx="86995" cy="23495"/>
            </a:xfrm>
            <a:custGeom>
              <a:avLst/>
              <a:gdLst/>
              <a:ahLst/>
              <a:cxnLst/>
              <a:rect l="l" t="t" r="r" b="b"/>
              <a:pathLst>
                <a:path w="86994" h="23495">
                  <a:moveTo>
                    <a:pt x="86232" y="0"/>
                  </a:moveTo>
                  <a:lnTo>
                    <a:pt x="52768" y="16738"/>
                  </a:lnTo>
                  <a:lnTo>
                    <a:pt x="37484" y="20155"/>
                  </a:lnTo>
                  <a:lnTo>
                    <a:pt x="20237" y="21567"/>
                  </a:lnTo>
                  <a:lnTo>
                    <a:pt x="6076" y="21803"/>
                  </a:lnTo>
                  <a:lnTo>
                    <a:pt x="50" y="21691"/>
                  </a:lnTo>
                  <a:lnTo>
                    <a:pt x="0" y="23291"/>
                  </a:lnTo>
                  <a:lnTo>
                    <a:pt x="42918" y="20929"/>
                  </a:lnTo>
                  <a:lnTo>
                    <a:pt x="86944" y="1435"/>
                  </a:lnTo>
                  <a:lnTo>
                    <a:pt x="86232" y="0"/>
                  </a:lnTo>
                  <a:close/>
                </a:path>
              </a:pathLst>
            </a:custGeom>
            <a:solidFill>
              <a:srgbClr val="231F20"/>
            </a:solidFill>
          </p:spPr>
          <p:txBody>
            <a:bodyPr wrap="square" lIns="0" tIns="0" rIns="0" bIns="0" rtlCol="0"/>
            <a:lstStyle/>
            <a:p/>
          </p:txBody>
        </p:sp>
        <p:sp>
          <p:nvSpPr>
            <p:cNvPr id="451" name="object 451" descr=""/>
            <p:cNvSpPr/>
            <p:nvPr/>
          </p:nvSpPr>
          <p:spPr>
            <a:xfrm>
              <a:off x="14242897" y="3595179"/>
              <a:ext cx="79375" cy="11430"/>
            </a:xfrm>
            <a:custGeom>
              <a:avLst/>
              <a:gdLst/>
              <a:ahLst/>
              <a:cxnLst/>
              <a:rect l="l" t="t" r="r" b="b"/>
              <a:pathLst>
                <a:path w="79375" h="11429">
                  <a:moveTo>
                    <a:pt x="16776" y="1600"/>
                  </a:moveTo>
                  <a:lnTo>
                    <a:pt x="9994" y="1803"/>
                  </a:lnTo>
                  <a:lnTo>
                    <a:pt x="0" y="11188"/>
                  </a:lnTo>
                  <a:lnTo>
                    <a:pt x="5791" y="10985"/>
                  </a:lnTo>
                  <a:lnTo>
                    <a:pt x="16776" y="1600"/>
                  </a:lnTo>
                  <a:close/>
                </a:path>
                <a:path w="79375" h="11429">
                  <a:moveTo>
                    <a:pt x="79082" y="10782"/>
                  </a:moveTo>
                  <a:lnTo>
                    <a:pt x="71094" y="0"/>
                  </a:lnTo>
                  <a:lnTo>
                    <a:pt x="59512" y="406"/>
                  </a:lnTo>
                  <a:lnTo>
                    <a:pt x="62306" y="10782"/>
                  </a:lnTo>
                  <a:lnTo>
                    <a:pt x="79082" y="10782"/>
                  </a:lnTo>
                  <a:close/>
                </a:path>
              </a:pathLst>
            </a:custGeom>
            <a:solidFill>
              <a:srgbClr val="2B3890"/>
            </a:solidFill>
          </p:spPr>
          <p:txBody>
            <a:bodyPr wrap="square" lIns="0" tIns="0" rIns="0" bIns="0" rtlCol="0"/>
            <a:lstStyle/>
            <a:p/>
          </p:txBody>
        </p:sp>
        <p:sp>
          <p:nvSpPr>
            <p:cNvPr id="452" name="object 452" descr=""/>
            <p:cNvSpPr/>
            <p:nvPr/>
          </p:nvSpPr>
          <p:spPr>
            <a:xfrm>
              <a:off x="14181360" y="3609952"/>
              <a:ext cx="53340" cy="6350"/>
            </a:xfrm>
            <a:custGeom>
              <a:avLst/>
              <a:gdLst/>
              <a:ahLst/>
              <a:cxnLst/>
              <a:rect l="l" t="t" r="r" b="b"/>
              <a:pathLst>
                <a:path w="53340" h="6350">
                  <a:moveTo>
                    <a:pt x="76" y="0"/>
                  </a:moveTo>
                  <a:lnTo>
                    <a:pt x="0" y="1600"/>
                  </a:lnTo>
                  <a:lnTo>
                    <a:pt x="20378" y="2736"/>
                  </a:lnTo>
                  <a:lnTo>
                    <a:pt x="37738" y="4050"/>
                  </a:lnTo>
                  <a:lnTo>
                    <a:pt x="53035" y="5778"/>
                  </a:lnTo>
                  <a:lnTo>
                    <a:pt x="53276" y="4203"/>
                  </a:lnTo>
                  <a:lnTo>
                    <a:pt x="37922" y="2461"/>
                  </a:lnTo>
                  <a:lnTo>
                    <a:pt x="20508" y="1139"/>
                  </a:lnTo>
                  <a:lnTo>
                    <a:pt x="76" y="0"/>
                  </a:lnTo>
                  <a:close/>
                </a:path>
              </a:pathLst>
            </a:custGeom>
            <a:solidFill>
              <a:srgbClr val="231F20"/>
            </a:solidFill>
          </p:spPr>
          <p:txBody>
            <a:bodyPr wrap="square" lIns="0" tIns="0" rIns="0" bIns="0" rtlCol="0"/>
            <a:lstStyle/>
            <a:p/>
          </p:txBody>
        </p:sp>
        <p:pic>
          <p:nvPicPr>
            <p:cNvPr id="453" name="object 453" descr=""/>
            <p:cNvPicPr/>
            <p:nvPr/>
          </p:nvPicPr>
          <p:blipFill>
            <a:blip r:embed="rId115" cstate="print"/>
            <a:stretch>
              <a:fillRect/>
            </a:stretch>
          </p:blipFill>
          <p:spPr>
            <a:xfrm>
              <a:off x="14371902" y="3607511"/>
              <a:ext cx="14706" cy="16217"/>
            </a:xfrm>
            <a:prstGeom prst="rect">
              <a:avLst/>
            </a:prstGeom>
          </p:spPr>
        </p:pic>
        <p:sp>
          <p:nvSpPr>
            <p:cNvPr id="454" name="object 454" descr=""/>
            <p:cNvSpPr/>
            <p:nvPr/>
          </p:nvSpPr>
          <p:spPr>
            <a:xfrm>
              <a:off x="14161604" y="3506990"/>
              <a:ext cx="333375" cy="87630"/>
            </a:xfrm>
            <a:custGeom>
              <a:avLst/>
              <a:gdLst/>
              <a:ahLst/>
              <a:cxnLst/>
              <a:rect l="l" t="t" r="r" b="b"/>
              <a:pathLst>
                <a:path w="333375" h="87629">
                  <a:moveTo>
                    <a:pt x="24193" y="85788"/>
                  </a:moveTo>
                  <a:lnTo>
                    <a:pt x="38" y="85191"/>
                  </a:lnTo>
                  <a:lnTo>
                    <a:pt x="0" y="86791"/>
                  </a:lnTo>
                  <a:lnTo>
                    <a:pt x="24168" y="87388"/>
                  </a:lnTo>
                  <a:lnTo>
                    <a:pt x="24193" y="85788"/>
                  </a:lnTo>
                  <a:close/>
                </a:path>
                <a:path w="333375" h="87629">
                  <a:moveTo>
                    <a:pt x="332917" y="0"/>
                  </a:moveTo>
                  <a:lnTo>
                    <a:pt x="331317" y="0"/>
                  </a:lnTo>
                  <a:lnTo>
                    <a:pt x="331317" y="78638"/>
                  </a:lnTo>
                  <a:lnTo>
                    <a:pt x="332917" y="78638"/>
                  </a:lnTo>
                  <a:lnTo>
                    <a:pt x="332917" y="0"/>
                  </a:lnTo>
                  <a:close/>
                </a:path>
              </a:pathLst>
            </a:custGeom>
            <a:solidFill>
              <a:srgbClr val="231F20"/>
            </a:solidFill>
          </p:spPr>
          <p:txBody>
            <a:bodyPr wrap="square" lIns="0" tIns="0" rIns="0" bIns="0" rtlCol="0"/>
            <a:lstStyle/>
            <a:p/>
          </p:txBody>
        </p:sp>
        <p:pic>
          <p:nvPicPr>
            <p:cNvPr id="455" name="object 455" descr=""/>
            <p:cNvPicPr/>
            <p:nvPr/>
          </p:nvPicPr>
          <p:blipFill>
            <a:blip r:embed="rId28" cstate="print"/>
            <a:stretch>
              <a:fillRect/>
            </a:stretch>
          </p:blipFill>
          <p:spPr>
            <a:xfrm>
              <a:off x="14220330" y="3486353"/>
              <a:ext cx="177137" cy="10769"/>
            </a:xfrm>
            <a:prstGeom prst="rect">
              <a:avLst/>
            </a:prstGeom>
          </p:spPr>
        </p:pic>
        <p:sp>
          <p:nvSpPr>
            <p:cNvPr id="456" name="object 456" descr=""/>
            <p:cNvSpPr/>
            <p:nvPr/>
          </p:nvSpPr>
          <p:spPr>
            <a:xfrm>
              <a:off x="14407128" y="3490793"/>
              <a:ext cx="86995" cy="23495"/>
            </a:xfrm>
            <a:custGeom>
              <a:avLst/>
              <a:gdLst/>
              <a:ahLst/>
              <a:cxnLst/>
              <a:rect l="l" t="t" r="r" b="b"/>
              <a:pathLst>
                <a:path w="86994" h="23495">
                  <a:moveTo>
                    <a:pt x="6544" y="0"/>
                  </a:moveTo>
                  <a:lnTo>
                    <a:pt x="0" y="128"/>
                  </a:lnTo>
                  <a:lnTo>
                    <a:pt x="63" y="1728"/>
                  </a:lnTo>
                  <a:lnTo>
                    <a:pt x="6075" y="1615"/>
                  </a:lnTo>
                  <a:lnTo>
                    <a:pt x="20223" y="1847"/>
                  </a:lnTo>
                  <a:lnTo>
                    <a:pt x="37444" y="3248"/>
                  </a:lnTo>
                  <a:lnTo>
                    <a:pt x="52679" y="6643"/>
                  </a:lnTo>
                  <a:lnTo>
                    <a:pt x="86232" y="23419"/>
                  </a:lnTo>
                  <a:lnTo>
                    <a:pt x="86944" y="21984"/>
                  </a:lnTo>
                  <a:lnTo>
                    <a:pt x="53314" y="5182"/>
                  </a:lnTo>
                  <a:lnTo>
                    <a:pt x="37969" y="1696"/>
                  </a:lnTo>
                  <a:lnTo>
                    <a:pt x="20789" y="245"/>
                  </a:lnTo>
                  <a:lnTo>
                    <a:pt x="6544" y="0"/>
                  </a:lnTo>
                  <a:close/>
                </a:path>
              </a:pathLst>
            </a:custGeom>
            <a:solidFill>
              <a:srgbClr val="231F20"/>
            </a:solidFill>
          </p:spPr>
          <p:txBody>
            <a:bodyPr wrap="square" lIns="0" tIns="0" rIns="0" bIns="0" rtlCol="0"/>
            <a:lstStyle/>
            <a:p/>
          </p:txBody>
        </p:sp>
        <p:sp>
          <p:nvSpPr>
            <p:cNvPr id="457" name="object 457" descr=""/>
            <p:cNvSpPr/>
            <p:nvPr/>
          </p:nvSpPr>
          <p:spPr>
            <a:xfrm>
              <a:off x="14242897" y="3486340"/>
              <a:ext cx="79375" cy="11430"/>
            </a:xfrm>
            <a:custGeom>
              <a:avLst/>
              <a:gdLst/>
              <a:ahLst/>
              <a:cxnLst/>
              <a:rect l="l" t="t" r="r" b="b"/>
              <a:pathLst>
                <a:path w="79375" h="11429">
                  <a:moveTo>
                    <a:pt x="16776" y="9588"/>
                  </a:moveTo>
                  <a:lnTo>
                    <a:pt x="5791" y="203"/>
                  </a:lnTo>
                  <a:lnTo>
                    <a:pt x="0" y="0"/>
                  </a:lnTo>
                  <a:lnTo>
                    <a:pt x="9994" y="9385"/>
                  </a:lnTo>
                  <a:lnTo>
                    <a:pt x="16776" y="9588"/>
                  </a:lnTo>
                  <a:close/>
                </a:path>
                <a:path w="79375" h="11429">
                  <a:moveTo>
                    <a:pt x="79082" y="406"/>
                  </a:moveTo>
                  <a:lnTo>
                    <a:pt x="62306" y="406"/>
                  </a:lnTo>
                  <a:lnTo>
                    <a:pt x="59512" y="10782"/>
                  </a:lnTo>
                  <a:lnTo>
                    <a:pt x="71094" y="11188"/>
                  </a:lnTo>
                  <a:lnTo>
                    <a:pt x="79082" y="406"/>
                  </a:lnTo>
                  <a:close/>
                </a:path>
              </a:pathLst>
            </a:custGeom>
            <a:solidFill>
              <a:srgbClr val="2B3890"/>
            </a:solidFill>
          </p:spPr>
          <p:txBody>
            <a:bodyPr wrap="square" lIns="0" tIns="0" rIns="0" bIns="0" rtlCol="0"/>
            <a:lstStyle/>
            <a:p/>
          </p:txBody>
        </p:sp>
        <p:sp>
          <p:nvSpPr>
            <p:cNvPr id="458" name="object 458" descr=""/>
            <p:cNvSpPr/>
            <p:nvPr/>
          </p:nvSpPr>
          <p:spPr>
            <a:xfrm>
              <a:off x="14181370" y="3476966"/>
              <a:ext cx="53340" cy="6350"/>
            </a:xfrm>
            <a:custGeom>
              <a:avLst/>
              <a:gdLst/>
              <a:ahLst/>
              <a:cxnLst/>
              <a:rect l="l" t="t" r="r" b="b"/>
              <a:pathLst>
                <a:path w="53340" h="6350">
                  <a:moveTo>
                    <a:pt x="53022" y="0"/>
                  </a:moveTo>
                  <a:lnTo>
                    <a:pt x="37726" y="1733"/>
                  </a:lnTo>
                  <a:lnTo>
                    <a:pt x="20367" y="3046"/>
                  </a:lnTo>
                  <a:lnTo>
                    <a:pt x="0" y="4178"/>
                  </a:lnTo>
                  <a:lnTo>
                    <a:pt x="63" y="5778"/>
                  </a:lnTo>
                  <a:lnTo>
                    <a:pt x="20496" y="4638"/>
                  </a:lnTo>
                  <a:lnTo>
                    <a:pt x="37909" y="3317"/>
                  </a:lnTo>
                  <a:lnTo>
                    <a:pt x="53263" y="1574"/>
                  </a:lnTo>
                  <a:lnTo>
                    <a:pt x="53022" y="0"/>
                  </a:lnTo>
                  <a:close/>
                </a:path>
              </a:pathLst>
            </a:custGeom>
            <a:solidFill>
              <a:srgbClr val="231F20"/>
            </a:solidFill>
          </p:spPr>
          <p:txBody>
            <a:bodyPr wrap="square" lIns="0" tIns="0" rIns="0" bIns="0" rtlCol="0"/>
            <a:lstStyle/>
            <a:p/>
          </p:txBody>
        </p:sp>
        <p:pic>
          <p:nvPicPr>
            <p:cNvPr id="459" name="object 459" descr=""/>
            <p:cNvPicPr/>
            <p:nvPr/>
          </p:nvPicPr>
          <p:blipFill>
            <a:blip r:embed="rId116" cstate="print"/>
            <a:stretch>
              <a:fillRect/>
            </a:stretch>
          </p:blipFill>
          <p:spPr>
            <a:xfrm>
              <a:off x="14371904" y="3468966"/>
              <a:ext cx="14973" cy="18567"/>
            </a:xfrm>
            <a:prstGeom prst="rect">
              <a:avLst/>
            </a:prstGeom>
          </p:spPr>
        </p:pic>
        <p:sp>
          <p:nvSpPr>
            <p:cNvPr id="460" name="object 460" descr=""/>
            <p:cNvSpPr/>
            <p:nvPr/>
          </p:nvSpPr>
          <p:spPr>
            <a:xfrm>
              <a:off x="14161604" y="3485159"/>
              <a:ext cx="303530" cy="122555"/>
            </a:xfrm>
            <a:custGeom>
              <a:avLst/>
              <a:gdLst/>
              <a:ahLst/>
              <a:cxnLst/>
              <a:rect l="l" t="t" r="r" b="b"/>
              <a:pathLst>
                <a:path w="303530" h="122554">
                  <a:moveTo>
                    <a:pt x="24193" y="14770"/>
                  </a:moveTo>
                  <a:lnTo>
                    <a:pt x="24168" y="13169"/>
                  </a:lnTo>
                  <a:lnTo>
                    <a:pt x="0" y="13766"/>
                  </a:lnTo>
                  <a:lnTo>
                    <a:pt x="38" y="15367"/>
                  </a:lnTo>
                  <a:lnTo>
                    <a:pt x="24193" y="14770"/>
                  </a:lnTo>
                  <a:close/>
                </a:path>
                <a:path w="303530" h="122554">
                  <a:moveTo>
                    <a:pt x="302514" y="3810"/>
                  </a:moveTo>
                  <a:lnTo>
                    <a:pt x="300240" y="3810"/>
                  </a:lnTo>
                  <a:lnTo>
                    <a:pt x="300240" y="2540"/>
                  </a:lnTo>
                  <a:lnTo>
                    <a:pt x="293306" y="2540"/>
                  </a:lnTo>
                  <a:lnTo>
                    <a:pt x="293306" y="1270"/>
                  </a:lnTo>
                  <a:lnTo>
                    <a:pt x="274053" y="1270"/>
                  </a:lnTo>
                  <a:lnTo>
                    <a:pt x="274053" y="0"/>
                  </a:lnTo>
                  <a:lnTo>
                    <a:pt x="254495" y="0"/>
                  </a:lnTo>
                  <a:lnTo>
                    <a:pt x="254495" y="1270"/>
                  </a:lnTo>
                  <a:lnTo>
                    <a:pt x="90703" y="1270"/>
                  </a:lnTo>
                  <a:lnTo>
                    <a:pt x="90703" y="0"/>
                  </a:lnTo>
                  <a:lnTo>
                    <a:pt x="81318" y="0"/>
                  </a:lnTo>
                  <a:lnTo>
                    <a:pt x="81318" y="1270"/>
                  </a:lnTo>
                  <a:lnTo>
                    <a:pt x="81267" y="2540"/>
                  </a:lnTo>
                  <a:lnTo>
                    <a:pt x="291299" y="2540"/>
                  </a:lnTo>
                  <a:lnTo>
                    <a:pt x="291299" y="3810"/>
                  </a:lnTo>
                  <a:lnTo>
                    <a:pt x="298551" y="3810"/>
                  </a:lnTo>
                  <a:lnTo>
                    <a:pt x="298551" y="5080"/>
                  </a:lnTo>
                  <a:lnTo>
                    <a:pt x="302514" y="5080"/>
                  </a:lnTo>
                  <a:lnTo>
                    <a:pt x="302514" y="3810"/>
                  </a:lnTo>
                  <a:close/>
                </a:path>
                <a:path w="303530" h="122554">
                  <a:moveTo>
                    <a:pt x="302933" y="118706"/>
                  </a:moveTo>
                  <a:lnTo>
                    <a:pt x="302171" y="117297"/>
                  </a:lnTo>
                  <a:lnTo>
                    <a:pt x="287972" y="119786"/>
                  </a:lnTo>
                  <a:lnTo>
                    <a:pt x="265760" y="120357"/>
                  </a:lnTo>
                  <a:lnTo>
                    <a:pt x="235851" y="119608"/>
                  </a:lnTo>
                  <a:lnTo>
                    <a:pt x="110820" y="119608"/>
                  </a:lnTo>
                  <a:lnTo>
                    <a:pt x="81267" y="120396"/>
                  </a:lnTo>
                  <a:lnTo>
                    <a:pt x="81318" y="121996"/>
                  </a:lnTo>
                  <a:lnTo>
                    <a:pt x="110845" y="121208"/>
                  </a:lnTo>
                  <a:lnTo>
                    <a:pt x="235813" y="121196"/>
                  </a:lnTo>
                  <a:lnTo>
                    <a:pt x="245922" y="121602"/>
                  </a:lnTo>
                  <a:lnTo>
                    <a:pt x="266623" y="121970"/>
                  </a:lnTo>
                  <a:lnTo>
                    <a:pt x="288696" y="121323"/>
                  </a:lnTo>
                  <a:lnTo>
                    <a:pt x="302933" y="118706"/>
                  </a:lnTo>
                  <a:close/>
                </a:path>
              </a:pathLst>
            </a:custGeom>
            <a:solidFill>
              <a:srgbClr val="231F20"/>
            </a:solidFill>
          </p:spPr>
          <p:txBody>
            <a:bodyPr wrap="square" lIns="0" tIns="0" rIns="0" bIns="0" rtlCol="0"/>
            <a:lstStyle/>
            <a:p/>
          </p:txBody>
        </p:sp>
        <p:pic>
          <p:nvPicPr>
            <p:cNvPr id="461" name="object 461" descr=""/>
            <p:cNvPicPr/>
            <p:nvPr/>
          </p:nvPicPr>
          <p:blipFill>
            <a:blip r:embed="rId117" cstate="print"/>
            <a:stretch>
              <a:fillRect/>
            </a:stretch>
          </p:blipFill>
          <p:spPr>
            <a:xfrm>
              <a:off x="14456434" y="3584422"/>
              <a:ext cx="36791" cy="28486"/>
            </a:xfrm>
            <a:prstGeom prst="rect">
              <a:avLst/>
            </a:prstGeom>
          </p:spPr>
        </p:pic>
        <p:pic>
          <p:nvPicPr>
            <p:cNvPr id="462" name="object 462" descr=""/>
            <p:cNvPicPr/>
            <p:nvPr/>
          </p:nvPicPr>
          <p:blipFill>
            <a:blip r:embed="rId118" cstate="print"/>
            <a:stretch>
              <a:fillRect/>
            </a:stretch>
          </p:blipFill>
          <p:spPr>
            <a:xfrm>
              <a:off x="14456434" y="3479787"/>
              <a:ext cx="36791" cy="28486"/>
            </a:xfrm>
            <a:prstGeom prst="rect">
              <a:avLst/>
            </a:prstGeom>
          </p:spPr>
        </p:pic>
        <p:pic>
          <p:nvPicPr>
            <p:cNvPr id="463" name="object 463" descr=""/>
            <p:cNvPicPr/>
            <p:nvPr/>
          </p:nvPicPr>
          <p:blipFill>
            <a:blip r:embed="rId119" cstate="print"/>
            <a:stretch>
              <a:fillRect/>
            </a:stretch>
          </p:blipFill>
          <p:spPr>
            <a:xfrm>
              <a:off x="14151837" y="3481654"/>
              <a:ext cx="33591" cy="36639"/>
            </a:xfrm>
            <a:prstGeom prst="rect">
              <a:avLst/>
            </a:prstGeom>
          </p:spPr>
        </p:pic>
        <p:sp>
          <p:nvSpPr>
            <p:cNvPr id="464" name="object 464" descr=""/>
            <p:cNvSpPr/>
            <p:nvPr/>
          </p:nvSpPr>
          <p:spPr>
            <a:xfrm>
              <a:off x="14151114" y="3517049"/>
              <a:ext cx="1905" cy="57785"/>
            </a:xfrm>
            <a:custGeom>
              <a:avLst/>
              <a:gdLst/>
              <a:ahLst/>
              <a:cxnLst/>
              <a:rect l="l" t="t" r="r" b="b"/>
              <a:pathLst>
                <a:path w="1905" h="57785">
                  <a:moveTo>
                    <a:pt x="1600" y="0"/>
                  </a:moveTo>
                  <a:lnTo>
                    <a:pt x="0" y="0"/>
                  </a:lnTo>
                  <a:lnTo>
                    <a:pt x="0" y="57658"/>
                  </a:lnTo>
                  <a:lnTo>
                    <a:pt x="1600" y="57658"/>
                  </a:lnTo>
                  <a:lnTo>
                    <a:pt x="1600" y="0"/>
                  </a:lnTo>
                  <a:close/>
                </a:path>
              </a:pathLst>
            </a:custGeom>
            <a:solidFill>
              <a:srgbClr val="231F20"/>
            </a:solidFill>
          </p:spPr>
          <p:txBody>
            <a:bodyPr wrap="square" lIns="0" tIns="0" rIns="0" bIns="0" rtlCol="0"/>
            <a:lstStyle/>
            <a:p/>
          </p:txBody>
        </p:sp>
        <p:sp>
          <p:nvSpPr>
            <p:cNvPr id="465" name="object 465" descr=""/>
            <p:cNvSpPr/>
            <p:nvPr/>
          </p:nvSpPr>
          <p:spPr>
            <a:xfrm>
              <a:off x="14321689" y="3444174"/>
              <a:ext cx="46990" cy="52705"/>
            </a:xfrm>
            <a:custGeom>
              <a:avLst/>
              <a:gdLst/>
              <a:ahLst/>
              <a:cxnLst/>
              <a:rect l="l" t="t" r="r" b="b"/>
              <a:pathLst>
                <a:path w="46990" h="52704">
                  <a:moveTo>
                    <a:pt x="30441" y="0"/>
                  </a:moveTo>
                  <a:lnTo>
                    <a:pt x="16141" y="0"/>
                  </a:lnTo>
                  <a:lnTo>
                    <a:pt x="10350" y="5816"/>
                  </a:lnTo>
                  <a:lnTo>
                    <a:pt x="10350" y="22123"/>
                  </a:lnTo>
                  <a:lnTo>
                    <a:pt x="16243" y="29984"/>
                  </a:lnTo>
                  <a:lnTo>
                    <a:pt x="16459" y="30607"/>
                  </a:lnTo>
                  <a:lnTo>
                    <a:pt x="16560" y="35001"/>
                  </a:lnTo>
                  <a:lnTo>
                    <a:pt x="15570" y="36563"/>
                  </a:lnTo>
                  <a:lnTo>
                    <a:pt x="14008" y="37287"/>
                  </a:lnTo>
                  <a:lnTo>
                    <a:pt x="4635" y="41109"/>
                  </a:lnTo>
                  <a:lnTo>
                    <a:pt x="2463" y="42100"/>
                  </a:lnTo>
                  <a:lnTo>
                    <a:pt x="914" y="44107"/>
                  </a:lnTo>
                  <a:lnTo>
                    <a:pt x="469" y="46469"/>
                  </a:lnTo>
                  <a:lnTo>
                    <a:pt x="0" y="52666"/>
                  </a:lnTo>
                  <a:lnTo>
                    <a:pt x="46583" y="52666"/>
                  </a:lnTo>
                  <a:lnTo>
                    <a:pt x="32588" y="37287"/>
                  </a:lnTo>
                  <a:lnTo>
                    <a:pt x="31026" y="36563"/>
                  </a:lnTo>
                  <a:lnTo>
                    <a:pt x="30022" y="35001"/>
                  </a:lnTo>
                  <a:lnTo>
                    <a:pt x="30124" y="30607"/>
                  </a:lnTo>
                  <a:lnTo>
                    <a:pt x="30340" y="29984"/>
                  </a:lnTo>
                  <a:lnTo>
                    <a:pt x="36233" y="22123"/>
                  </a:lnTo>
                  <a:lnTo>
                    <a:pt x="36233" y="5816"/>
                  </a:lnTo>
                  <a:lnTo>
                    <a:pt x="30441" y="0"/>
                  </a:lnTo>
                  <a:close/>
                </a:path>
              </a:pathLst>
            </a:custGeom>
            <a:solidFill>
              <a:srgbClr val="050100"/>
            </a:solidFill>
          </p:spPr>
          <p:txBody>
            <a:bodyPr wrap="square" lIns="0" tIns="0" rIns="0" bIns="0" rtlCol="0"/>
            <a:lstStyle/>
            <a:p/>
          </p:txBody>
        </p:sp>
      </p:grpSp>
      <p:grpSp>
        <p:nvGrpSpPr>
          <p:cNvPr id="466" name="object 466" descr=""/>
          <p:cNvGrpSpPr/>
          <p:nvPr/>
        </p:nvGrpSpPr>
        <p:grpSpPr>
          <a:xfrm>
            <a:off x="10400658" y="3034805"/>
            <a:ext cx="2078355" cy="889000"/>
            <a:chOff x="10400658" y="3034805"/>
            <a:chExt cx="2078355" cy="889000"/>
          </a:xfrm>
        </p:grpSpPr>
        <p:pic>
          <p:nvPicPr>
            <p:cNvPr id="467" name="object 467" descr=""/>
            <p:cNvPicPr/>
            <p:nvPr/>
          </p:nvPicPr>
          <p:blipFill>
            <a:blip r:embed="rId120" cstate="print"/>
            <a:stretch>
              <a:fillRect/>
            </a:stretch>
          </p:blipFill>
          <p:spPr>
            <a:xfrm>
              <a:off x="10404690" y="3034805"/>
              <a:ext cx="1337944" cy="884453"/>
            </a:xfrm>
            <a:prstGeom prst="rect">
              <a:avLst/>
            </a:prstGeom>
          </p:spPr>
        </p:pic>
        <p:pic>
          <p:nvPicPr>
            <p:cNvPr id="468" name="object 468" descr=""/>
            <p:cNvPicPr/>
            <p:nvPr/>
          </p:nvPicPr>
          <p:blipFill>
            <a:blip r:embed="rId121" cstate="print"/>
            <a:stretch>
              <a:fillRect/>
            </a:stretch>
          </p:blipFill>
          <p:spPr>
            <a:xfrm>
              <a:off x="10403992" y="3355141"/>
              <a:ext cx="909408" cy="564117"/>
            </a:xfrm>
            <a:prstGeom prst="rect">
              <a:avLst/>
            </a:prstGeom>
          </p:spPr>
        </p:pic>
        <p:sp>
          <p:nvSpPr>
            <p:cNvPr id="469" name="object 469" descr=""/>
            <p:cNvSpPr/>
            <p:nvPr/>
          </p:nvSpPr>
          <p:spPr>
            <a:xfrm>
              <a:off x="10943663" y="3407095"/>
              <a:ext cx="728980" cy="512445"/>
            </a:xfrm>
            <a:custGeom>
              <a:avLst/>
              <a:gdLst/>
              <a:ahLst/>
              <a:cxnLst/>
              <a:rect l="l" t="t" r="r" b="b"/>
              <a:pathLst>
                <a:path w="728979" h="512445">
                  <a:moveTo>
                    <a:pt x="728669" y="0"/>
                  </a:moveTo>
                  <a:lnTo>
                    <a:pt x="0" y="512163"/>
                  </a:lnTo>
                </a:path>
              </a:pathLst>
            </a:custGeom>
            <a:ln w="8089">
              <a:solidFill>
                <a:srgbClr val="231F20"/>
              </a:solidFill>
            </a:ln>
          </p:spPr>
          <p:txBody>
            <a:bodyPr wrap="square" lIns="0" tIns="0" rIns="0" bIns="0" rtlCol="0"/>
            <a:lstStyle/>
            <a:p/>
          </p:txBody>
        </p:sp>
        <p:sp>
          <p:nvSpPr>
            <p:cNvPr id="470" name="object 470" descr=""/>
            <p:cNvSpPr/>
            <p:nvPr/>
          </p:nvSpPr>
          <p:spPr>
            <a:xfrm>
              <a:off x="10404703" y="3402247"/>
              <a:ext cx="1109345" cy="190500"/>
            </a:xfrm>
            <a:custGeom>
              <a:avLst/>
              <a:gdLst/>
              <a:ahLst/>
              <a:cxnLst/>
              <a:rect l="l" t="t" r="r" b="b"/>
              <a:pathLst>
                <a:path w="1109345" h="190500">
                  <a:moveTo>
                    <a:pt x="0" y="190373"/>
                  </a:moveTo>
                  <a:lnTo>
                    <a:pt x="1105865" y="0"/>
                  </a:lnTo>
                  <a:lnTo>
                    <a:pt x="1109103" y="101"/>
                  </a:lnTo>
                </a:path>
              </a:pathLst>
            </a:custGeom>
            <a:ln w="8089">
              <a:solidFill>
                <a:srgbClr val="231F20"/>
              </a:solidFill>
            </a:ln>
          </p:spPr>
          <p:txBody>
            <a:bodyPr wrap="square" lIns="0" tIns="0" rIns="0" bIns="0" rtlCol="0"/>
            <a:lstStyle/>
            <a:p/>
          </p:txBody>
        </p:sp>
        <p:sp>
          <p:nvSpPr>
            <p:cNvPr id="471" name="object 471" descr=""/>
            <p:cNvSpPr/>
            <p:nvPr/>
          </p:nvSpPr>
          <p:spPr>
            <a:xfrm>
              <a:off x="10523202" y="3439381"/>
              <a:ext cx="558165" cy="344805"/>
            </a:xfrm>
            <a:custGeom>
              <a:avLst/>
              <a:gdLst/>
              <a:ahLst/>
              <a:cxnLst/>
              <a:rect l="l" t="t" r="r" b="b"/>
              <a:pathLst>
                <a:path w="558165" h="344804">
                  <a:moveTo>
                    <a:pt x="503745" y="0"/>
                  </a:moveTo>
                  <a:lnTo>
                    <a:pt x="320789" y="30721"/>
                  </a:lnTo>
                  <a:lnTo>
                    <a:pt x="17691" y="96253"/>
                  </a:lnTo>
                  <a:lnTo>
                    <a:pt x="0" y="344271"/>
                  </a:lnTo>
                  <a:lnTo>
                    <a:pt x="542658" y="195922"/>
                  </a:lnTo>
                  <a:lnTo>
                    <a:pt x="557682" y="144043"/>
                  </a:lnTo>
                  <a:lnTo>
                    <a:pt x="556996" y="23202"/>
                  </a:lnTo>
                  <a:lnTo>
                    <a:pt x="503745" y="0"/>
                  </a:lnTo>
                  <a:close/>
                </a:path>
              </a:pathLst>
            </a:custGeom>
            <a:solidFill>
              <a:srgbClr val="231F20"/>
            </a:solidFill>
          </p:spPr>
          <p:txBody>
            <a:bodyPr wrap="square" lIns="0" tIns="0" rIns="0" bIns="0" rtlCol="0"/>
            <a:lstStyle/>
            <a:p/>
          </p:txBody>
        </p:sp>
        <p:pic>
          <p:nvPicPr>
            <p:cNvPr id="472" name="object 472" descr=""/>
            <p:cNvPicPr/>
            <p:nvPr/>
          </p:nvPicPr>
          <p:blipFill>
            <a:blip r:embed="rId122" cstate="print"/>
            <a:stretch>
              <a:fillRect/>
            </a:stretch>
          </p:blipFill>
          <p:spPr>
            <a:xfrm>
              <a:off x="10461358" y="3567023"/>
              <a:ext cx="237401" cy="285648"/>
            </a:xfrm>
            <a:prstGeom prst="rect">
              <a:avLst/>
            </a:prstGeom>
          </p:spPr>
        </p:pic>
        <p:pic>
          <p:nvPicPr>
            <p:cNvPr id="473" name="object 473" descr=""/>
            <p:cNvPicPr/>
            <p:nvPr/>
          </p:nvPicPr>
          <p:blipFill>
            <a:blip r:embed="rId123" cstate="print"/>
            <a:stretch>
              <a:fillRect/>
            </a:stretch>
          </p:blipFill>
          <p:spPr>
            <a:xfrm>
              <a:off x="10417040" y="3417112"/>
              <a:ext cx="432302" cy="502145"/>
            </a:xfrm>
            <a:prstGeom prst="rect">
              <a:avLst/>
            </a:prstGeom>
          </p:spPr>
        </p:pic>
        <p:pic>
          <p:nvPicPr>
            <p:cNvPr id="474" name="object 474" descr=""/>
            <p:cNvPicPr/>
            <p:nvPr/>
          </p:nvPicPr>
          <p:blipFill>
            <a:blip r:embed="rId124" cstate="print"/>
            <a:stretch>
              <a:fillRect/>
            </a:stretch>
          </p:blipFill>
          <p:spPr>
            <a:xfrm>
              <a:off x="10590987" y="3606761"/>
              <a:ext cx="83743" cy="211124"/>
            </a:xfrm>
            <a:prstGeom prst="rect">
              <a:avLst/>
            </a:prstGeom>
          </p:spPr>
        </p:pic>
        <p:pic>
          <p:nvPicPr>
            <p:cNvPr id="475" name="object 475" descr=""/>
            <p:cNvPicPr/>
            <p:nvPr/>
          </p:nvPicPr>
          <p:blipFill>
            <a:blip r:embed="rId125" cstate="print"/>
            <a:stretch>
              <a:fillRect/>
            </a:stretch>
          </p:blipFill>
          <p:spPr>
            <a:xfrm>
              <a:off x="10825455" y="3486340"/>
              <a:ext cx="229438" cy="276072"/>
            </a:xfrm>
            <a:prstGeom prst="rect">
              <a:avLst/>
            </a:prstGeom>
          </p:spPr>
        </p:pic>
        <p:pic>
          <p:nvPicPr>
            <p:cNvPr id="476" name="object 476" descr=""/>
            <p:cNvPicPr/>
            <p:nvPr/>
          </p:nvPicPr>
          <p:blipFill>
            <a:blip r:embed="rId126" cstate="print"/>
            <a:stretch>
              <a:fillRect/>
            </a:stretch>
          </p:blipFill>
          <p:spPr>
            <a:xfrm>
              <a:off x="10777724" y="3336570"/>
              <a:ext cx="427446" cy="576081"/>
            </a:xfrm>
            <a:prstGeom prst="rect">
              <a:avLst/>
            </a:prstGeom>
          </p:spPr>
        </p:pic>
        <p:pic>
          <p:nvPicPr>
            <p:cNvPr id="477" name="object 477" descr=""/>
            <p:cNvPicPr/>
            <p:nvPr/>
          </p:nvPicPr>
          <p:blipFill>
            <a:blip r:embed="rId127" cstate="print"/>
            <a:stretch>
              <a:fillRect/>
            </a:stretch>
          </p:blipFill>
          <p:spPr>
            <a:xfrm>
              <a:off x="10950726" y="3524745"/>
              <a:ext cx="80937" cy="204038"/>
            </a:xfrm>
            <a:prstGeom prst="rect">
              <a:avLst/>
            </a:prstGeom>
          </p:spPr>
        </p:pic>
        <p:pic>
          <p:nvPicPr>
            <p:cNvPr id="478" name="object 478" descr=""/>
            <p:cNvPicPr/>
            <p:nvPr/>
          </p:nvPicPr>
          <p:blipFill>
            <a:blip r:embed="rId128" cstate="print"/>
            <a:stretch>
              <a:fillRect/>
            </a:stretch>
          </p:blipFill>
          <p:spPr>
            <a:xfrm>
              <a:off x="10683303" y="3294837"/>
              <a:ext cx="231393" cy="259867"/>
            </a:xfrm>
            <a:prstGeom prst="rect">
              <a:avLst/>
            </a:prstGeom>
          </p:spPr>
        </p:pic>
        <p:pic>
          <p:nvPicPr>
            <p:cNvPr id="479" name="object 479" descr=""/>
            <p:cNvPicPr/>
            <p:nvPr/>
          </p:nvPicPr>
          <p:blipFill>
            <a:blip r:embed="rId129" cstate="print"/>
            <a:stretch>
              <a:fillRect/>
            </a:stretch>
          </p:blipFill>
          <p:spPr>
            <a:xfrm>
              <a:off x="10606140" y="3238957"/>
              <a:ext cx="397330" cy="460463"/>
            </a:xfrm>
            <a:prstGeom prst="rect">
              <a:avLst/>
            </a:prstGeom>
          </p:spPr>
        </p:pic>
        <p:pic>
          <p:nvPicPr>
            <p:cNvPr id="480" name="object 480" descr=""/>
            <p:cNvPicPr/>
            <p:nvPr/>
          </p:nvPicPr>
          <p:blipFill>
            <a:blip r:embed="rId130" cstate="print"/>
            <a:stretch>
              <a:fillRect/>
            </a:stretch>
          </p:blipFill>
          <p:spPr>
            <a:xfrm>
              <a:off x="10597820" y="3165784"/>
              <a:ext cx="320573" cy="357500"/>
            </a:xfrm>
            <a:prstGeom prst="rect">
              <a:avLst/>
            </a:prstGeom>
          </p:spPr>
        </p:pic>
        <p:pic>
          <p:nvPicPr>
            <p:cNvPr id="481" name="object 481" descr=""/>
            <p:cNvPicPr/>
            <p:nvPr/>
          </p:nvPicPr>
          <p:blipFill>
            <a:blip r:embed="rId131" cstate="print"/>
            <a:stretch>
              <a:fillRect/>
            </a:stretch>
          </p:blipFill>
          <p:spPr>
            <a:xfrm>
              <a:off x="10646296" y="3163405"/>
              <a:ext cx="341947" cy="365264"/>
            </a:xfrm>
            <a:prstGeom prst="rect">
              <a:avLst/>
            </a:prstGeom>
          </p:spPr>
        </p:pic>
        <p:pic>
          <p:nvPicPr>
            <p:cNvPr id="482" name="object 482" descr=""/>
            <p:cNvPicPr/>
            <p:nvPr/>
          </p:nvPicPr>
          <p:blipFill>
            <a:blip r:embed="rId132" cstate="print"/>
            <a:stretch>
              <a:fillRect/>
            </a:stretch>
          </p:blipFill>
          <p:spPr>
            <a:xfrm>
              <a:off x="10566819" y="3282010"/>
              <a:ext cx="349579" cy="295503"/>
            </a:xfrm>
            <a:prstGeom prst="rect">
              <a:avLst/>
            </a:prstGeom>
          </p:spPr>
        </p:pic>
        <p:pic>
          <p:nvPicPr>
            <p:cNvPr id="483" name="object 483" descr=""/>
            <p:cNvPicPr/>
            <p:nvPr/>
          </p:nvPicPr>
          <p:blipFill>
            <a:blip r:embed="rId133" cstate="print"/>
            <a:stretch>
              <a:fillRect/>
            </a:stretch>
          </p:blipFill>
          <p:spPr>
            <a:xfrm>
              <a:off x="10747564" y="3271685"/>
              <a:ext cx="96026" cy="119341"/>
            </a:xfrm>
            <a:prstGeom prst="rect">
              <a:avLst/>
            </a:prstGeom>
          </p:spPr>
        </p:pic>
        <p:pic>
          <p:nvPicPr>
            <p:cNvPr id="484" name="object 484" descr=""/>
            <p:cNvPicPr/>
            <p:nvPr/>
          </p:nvPicPr>
          <p:blipFill>
            <a:blip r:embed="rId134" cstate="print"/>
            <a:stretch>
              <a:fillRect/>
            </a:stretch>
          </p:blipFill>
          <p:spPr>
            <a:xfrm>
              <a:off x="10621328" y="3145142"/>
              <a:ext cx="351662" cy="326409"/>
            </a:xfrm>
            <a:prstGeom prst="rect">
              <a:avLst/>
            </a:prstGeom>
          </p:spPr>
        </p:pic>
        <p:pic>
          <p:nvPicPr>
            <p:cNvPr id="485" name="object 485" descr=""/>
            <p:cNvPicPr/>
            <p:nvPr/>
          </p:nvPicPr>
          <p:blipFill>
            <a:blip r:embed="rId135" cstate="print"/>
            <a:stretch>
              <a:fillRect/>
            </a:stretch>
          </p:blipFill>
          <p:spPr>
            <a:xfrm>
              <a:off x="10403992" y="3262062"/>
              <a:ext cx="266547" cy="97710"/>
            </a:xfrm>
            <a:prstGeom prst="rect">
              <a:avLst/>
            </a:prstGeom>
          </p:spPr>
        </p:pic>
        <p:pic>
          <p:nvPicPr>
            <p:cNvPr id="486" name="object 486" descr=""/>
            <p:cNvPicPr/>
            <p:nvPr/>
          </p:nvPicPr>
          <p:blipFill>
            <a:blip r:embed="rId136" cstate="print"/>
            <a:stretch>
              <a:fillRect/>
            </a:stretch>
          </p:blipFill>
          <p:spPr>
            <a:xfrm>
              <a:off x="10403993" y="3054820"/>
              <a:ext cx="744282" cy="770178"/>
            </a:xfrm>
            <a:prstGeom prst="rect">
              <a:avLst/>
            </a:prstGeom>
          </p:spPr>
        </p:pic>
        <p:sp>
          <p:nvSpPr>
            <p:cNvPr id="487" name="object 487" descr=""/>
            <p:cNvSpPr/>
            <p:nvPr/>
          </p:nvSpPr>
          <p:spPr>
            <a:xfrm>
              <a:off x="10406072" y="3079450"/>
              <a:ext cx="266700" cy="273685"/>
            </a:xfrm>
            <a:custGeom>
              <a:avLst/>
              <a:gdLst/>
              <a:ahLst/>
              <a:cxnLst/>
              <a:rect l="l" t="t" r="r" b="b"/>
              <a:pathLst>
                <a:path w="266700" h="273685">
                  <a:moveTo>
                    <a:pt x="1231" y="0"/>
                  </a:moveTo>
                  <a:lnTo>
                    <a:pt x="92295" y="2103"/>
                  </a:lnTo>
                  <a:lnTo>
                    <a:pt x="145287" y="4537"/>
                  </a:lnTo>
                  <a:lnTo>
                    <a:pt x="218554" y="16637"/>
                  </a:lnTo>
                  <a:lnTo>
                    <a:pt x="264491" y="64406"/>
                  </a:lnTo>
                  <a:lnTo>
                    <a:pt x="266101" y="109839"/>
                  </a:lnTo>
                  <a:lnTo>
                    <a:pt x="265328" y="170307"/>
                  </a:lnTo>
                  <a:lnTo>
                    <a:pt x="263384" y="223048"/>
                  </a:lnTo>
                  <a:lnTo>
                    <a:pt x="251982" y="260880"/>
                  </a:lnTo>
                  <a:lnTo>
                    <a:pt x="0" y="273151"/>
                  </a:lnTo>
                  <a:lnTo>
                    <a:pt x="1231" y="0"/>
                  </a:lnTo>
                  <a:close/>
                </a:path>
              </a:pathLst>
            </a:custGeom>
            <a:ln w="4051">
              <a:solidFill>
                <a:srgbClr val="58595B"/>
              </a:solidFill>
            </a:ln>
          </p:spPr>
          <p:txBody>
            <a:bodyPr wrap="square" lIns="0" tIns="0" rIns="0" bIns="0" rtlCol="0"/>
            <a:lstStyle/>
            <a:p/>
          </p:txBody>
        </p:sp>
        <p:pic>
          <p:nvPicPr>
            <p:cNvPr id="488" name="object 488" descr=""/>
            <p:cNvPicPr/>
            <p:nvPr/>
          </p:nvPicPr>
          <p:blipFill>
            <a:blip r:embed="rId137" cstate="print"/>
            <a:stretch>
              <a:fillRect/>
            </a:stretch>
          </p:blipFill>
          <p:spPr>
            <a:xfrm>
              <a:off x="10692447" y="3106572"/>
              <a:ext cx="295325" cy="236524"/>
            </a:xfrm>
            <a:prstGeom prst="rect">
              <a:avLst/>
            </a:prstGeom>
          </p:spPr>
        </p:pic>
        <p:sp>
          <p:nvSpPr>
            <p:cNvPr id="489" name="object 489" descr=""/>
            <p:cNvSpPr/>
            <p:nvPr/>
          </p:nvSpPr>
          <p:spPr>
            <a:xfrm>
              <a:off x="10692447" y="3106581"/>
              <a:ext cx="295910" cy="236854"/>
            </a:xfrm>
            <a:custGeom>
              <a:avLst/>
              <a:gdLst/>
              <a:ahLst/>
              <a:cxnLst/>
              <a:rect l="l" t="t" r="r" b="b"/>
              <a:pathLst>
                <a:path w="295909" h="236854">
                  <a:moveTo>
                    <a:pt x="0" y="0"/>
                  </a:moveTo>
                  <a:lnTo>
                    <a:pt x="65958" y="12773"/>
                  </a:lnTo>
                  <a:lnTo>
                    <a:pt x="118922" y="26720"/>
                  </a:lnTo>
                  <a:lnTo>
                    <a:pt x="184818" y="67771"/>
                  </a:lnTo>
                  <a:lnTo>
                    <a:pt x="241193" y="134629"/>
                  </a:lnTo>
                  <a:lnTo>
                    <a:pt x="280530" y="196977"/>
                  </a:lnTo>
                  <a:lnTo>
                    <a:pt x="295313" y="224497"/>
                  </a:lnTo>
                  <a:lnTo>
                    <a:pt x="217312" y="226939"/>
                  </a:lnTo>
                  <a:lnTo>
                    <a:pt x="121269" y="231011"/>
                  </a:lnTo>
                  <a:lnTo>
                    <a:pt x="39756" y="234833"/>
                  </a:lnTo>
                  <a:lnTo>
                    <a:pt x="5346" y="236524"/>
                  </a:lnTo>
                  <a:lnTo>
                    <a:pt x="9022" y="179834"/>
                  </a:lnTo>
                  <a:lnTo>
                    <a:pt x="6683" y="100722"/>
                  </a:lnTo>
                  <a:lnTo>
                    <a:pt x="2339" y="30379"/>
                  </a:lnTo>
                  <a:lnTo>
                    <a:pt x="0" y="0"/>
                  </a:lnTo>
                  <a:close/>
                </a:path>
              </a:pathLst>
            </a:custGeom>
            <a:ln w="4051">
              <a:solidFill>
                <a:srgbClr val="58595B"/>
              </a:solidFill>
            </a:ln>
          </p:spPr>
          <p:txBody>
            <a:bodyPr wrap="square" lIns="0" tIns="0" rIns="0" bIns="0" rtlCol="0"/>
            <a:lstStyle/>
            <a:p/>
          </p:txBody>
        </p:sp>
        <p:pic>
          <p:nvPicPr>
            <p:cNvPr id="490" name="object 490" descr=""/>
            <p:cNvPicPr/>
            <p:nvPr/>
          </p:nvPicPr>
          <p:blipFill>
            <a:blip r:embed="rId138" cstate="print"/>
            <a:stretch>
              <a:fillRect/>
            </a:stretch>
          </p:blipFill>
          <p:spPr>
            <a:xfrm>
              <a:off x="10667797" y="3344671"/>
              <a:ext cx="370548" cy="423951"/>
            </a:xfrm>
            <a:prstGeom prst="rect">
              <a:avLst/>
            </a:prstGeom>
          </p:spPr>
        </p:pic>
        <p:pic>
          <p:nvPicPr>
            <p:cNvPr id="491" name="object 491" descr=""/>
            <p:cNvPicPr/>
            <p:nvPr/>
          </p:nvPicPr>
          <p:blipFill>
            <a:blip r:embed="rId139" cstate="print"/>
            <a:stretch>
              <a:fillRect/>
            </a:stretch>
          </p:blipFill>
          <p:spPr>
            <a:xfrm>
              <a:off x="10462171" y="3353244"/>
              <a:ext cx="657110" cy="105584"/>
            </a:xfrm>
            <a:prstGeom prst="rect">
              <a:avLst/>
            </a:prstGeom>
          </p:spPr>
        </p:pic>
        <p:pic>
          <p:nvPicPr>
            <p:cNvPr id="492" name="object 492" descr=""/>
            <p:cNvPicPr/>
            <p:nvPr/>
          </p:nvPicPr>
          <p:blipFill>
            <a:blip r:embed="rId140" cstate="print"/>
            <a:stretch>
              <a:fillRect/>
            </a:stretch>
          </p:blipFill>
          <p:spPr>
            <a:xfrm>
              <a:off x="10665994" y="3484143"/>
              <a:ext cx="466636" cy="108496"/>
            </a:xfrm>
            <a:prstGeom prst="rect">
              <a:avLst/>
            </a:prstGeom>
          </p:spPr>
        </p:pic>
        <p:pic>
          <p:nvPicPr>
            <p:cNvPr id="493" name="object 493" descr=""/>
            <p:cNvPicPr/>
            <p:nvPr/>
          </p:nvPicPr>
          <p:blipFill>
            <a:blip r:embed="rId141" cstate="print"/>
            <a:stretch>
              <a:fillRect/>
            </a:stretch>
          </p:blipFill>
          <p:spPr>
            <a:xfrm>
              <a:off x="10732207" y="3109950"/>
              <a:ext cx="155880" cy="197751"/>
            </a:xfrm>
            <a:prstGeom prst="rect">
              <a:avLst/>
            </a:prstGeom>
          </p:spPr>
        </p:pic>
        <p:pic>
          <p:nvPicPr>
            <p:cNvPr id="494" name="object 494" descr=""/>
            <p:cNvPicPr/>
            <p:nvPr/>
          </p:nvPicPr>
          <p:blipFill>
            <a:blip r:embed="rId142" cstate="print"/>
            <a:stretch>
              <a:fillRect/>
            </a:stretch>
          </p:blipFill>
          <p:spPr>
            <a:xfrm>
              <a:off x="10800480" y="3222228"/>
              <a:ext cx="74498" cy="68430"/>
            </a:xfrm>
            <a:prstGeom prst="rect">
              <a:avLst/>
            </a:prstGeom>
          </p:spPr>
        </p:pic>
        <p:pic>
          <p:nvPicPr>
            <p:cNvPr id="495" name="object 495" descr=""/>
            <p:cNvPicPr/>
            <p:nvPr/>
          </p:nvPicPr>
          <p:blipFill>
            <a:blip r:embed="rId143" cstate="print"/>
            <a:stretch>
              <a:fillRect/>
            </a:stretch>
          </p:blipFill>
          <p:spPr>
            <a:xfrm>
              <a:off x="10732378" y="3104197"/>
              <a:ext cx="165866" cy="145364"/>
            </a:xfrm>
            <a:prstGeom prst="rect">
              <a:avLst/>
            </a:prstGeom>
          </p:spPr>
        </p:pic>
        <p:sp>
          <p:nvSpPr>
            <p:cNvPr id="496" name="object 496" descr=""/>
            <p:cNvSpPr/>
            <p:nvPr/>
          </p:nvSpPr>
          <p:spPr>
            <a:xfrm>
              <a:off x="10748712" y="3207295"/>
              <a:ext cx="22860" cy="47625"/>
            </a:xfrm>
            <a:custGeom>
              <a:avLst/>
              <a:gdLst/>
              <a:ahLst/>
              <a:cxnLst/>
              <a:rect l="l" t="t" r="r" b="b"/>
              <a:pathLst>
                <a:path w="22859" h="47625">
                  <a:moveTo>
                    <a:pt x="11306" y="0"/>
                  </a:moveTo>
                  <a:lnTo>
                    <a:pt x="4632" y="2405"/>
                  </a:lnTo>
                  <a:lnTo>
                    <a:pt x="1053" y="9366"/>
                  </a:lnTo>
                  <a:lnTo>
                    <a:pt x="0" y="18927"/>
                  </a:lnTo>
                  <a:lnTo>
                    <a:pt x="905" y="29133"/>
                  </a:lnTo>
                  <a:lnTo>
                    <a:pt x="2810" y="40347"/>
                  </a:lnTo>
                  <a:lnTo>
                    <a:pt x="14837" y="47320"/>
                  </a:lnTo>
                  <a:lnTo>
                    <a:pt x="22241" y="33807"/>
                  </a:lnTo>
                  <a:lnTo>
                    <a:pt x="20857" y="21691"/>
                  </a:lnTo>
                  <a:lnTo>
                    <a:pt x="21098" y="622"/>
                  </a:lnTo>
                  <a:lnTo>
                    <a:pt x="11306" y="0"/>
                  </a:lnTo>
                  <a:close/>
                </a:path>
              </a:pathLst>
            </a:custGeom>
            <a:solidFill>
              <a:srgbClr val="FDD5BD"/>
            </a:solidFill>
          </p:spPr>
          <p:txBody>
            <a:bodyPr wrap="square" lIns="0" tIns="0" rIns="0" bIns="0" rtlCol="0"/>
            <a:lstStyle/>
            <a:p/>
          </p:txBody>
        </p:sp>
        <p:pic>
          <p:nvPicPr>
            <p:cNvPr id="497" name="object 497" descr=""/>
            <p:cNvPicPr/>
            <p:nvPr/>
          </p:nvPicPr>
          <p:blipFill>
            <a:blip r:embed="rId144" cstate="print"/>
            <a:stretch>
              <a:fillRect/>
            </a:stretch>
          </p:blipFill>
          <p:spPr>
            <a:xfrm>
              <a:off x="11321060" y="3254730"/>
              <a:ext cx="20726" cy="178587"/>
            </a:xfrm>
            <a:prstGeom prst="rect">
              <a:avLst/>
            </a:prstGeom>
          </p:spPr>
        </p:pic>
        <p:pic>
          <p:nvPicPr>
            <p:cNvPr id="498" name="object 498" descr=""/>
            <p:cNvPicPr/>
            <p:nvPr/>
          </p:nvPicPr>
          <p:blipFill>
            <a:blip r:embed="rId145" cstate="print"/>
            <a:stretch>
              <a:fillRect/>
            </a:stretch>
          </p:blipFill>
          <p:spPr>
            <a:xfrm>
              <a:off x="11656606" y="3269589"/>
              <a:ext cx="18173" cy="156641"/>
            </a:xfrm>
            <a:prstGeom prst="rect">
              <a:avLst/>
            </a:prstGeom>
          </p:spPr>
        </p:pic>
        <p:pic>
          <p:nvPicPr>
            <p:cNvPr id="499" name="object 499" descr=""/>
            <p:cNvPicPr/>
            <p:nvPr/>
          </p:nvPicPr>
          <p:blipFill>
            <a:blip r:embed="rId146" cstate="print"/>
            <a:stretch>
              <a:fillRect/>
            </a:stretch>
          </p:blipFill>
          <p:spPr>
            <a:xfrm>
              <a:off x="10974858" y="3389655"/>
              <a:ext cx="55816" cy="19494"/>
            </a:xfrm>
            <a:prstGeom prst="rect">
              <a:avLst/>
            </a:prstGeom>
          </p:spPr>
        </p:pic>
        <p:pic>
          <p:nvPicPr>
            <p:cNvPr id="500" name="object 500" descr=""/>
            <p:cNvPicPr/>
            <p:nvPr/>
          </p:nvPicPr>
          <p:blipFill>
            <a:blip r:embed="rId146" cstate="print"/>
            <a:stretch>
              <a:fillRect/>
            </a:stretch>
          </p:blipFill>
          <p:spPr>
            <a:xfrm>
              <a:off x="10792536" y="3402825"/>
              <a:ext cx="56146" cy="21577"/>
            </a:xfrm>
            <a:prstGeom prst="rect">
              <a:avLst/>
            </a:prstGeom>
          </p:spPr>
        </p:pic>
        <p:sp>
          <p:nvSpPr>
            <p:cNvPr id="501" name="object 501" descr=""/>
            <p:cNvSpPr/>
            <p:nvPr/>
          </p:nvSpPr>
          <p:spPr>
            <a:xfrm>
              <a:off x="10652291" y="3344673"/>
              <a:ext cx="386080" cy="423545"/>
            </a:xfrm>
            <a:custGeom>
              <a:avLst/>
              <a:gdLst/>
              <a:ahLst/>
              <a:cxnLst/>
              <a:rect l="l" t="t" r="r" b="b"/>
              <a:pathLst>
                <a:path w="386079" h="423545">
                  <a:moveTo>
                    <a:pt x="15506" y="40763"/>
                  </a:moveTo>
                  <a:lnTo>
                    <a:pt x="36306" y="109300"/>
                  </a:lnTo>
                  <a:lnTo>
                    <a:pt x="42082" y="161421"/>
                  </a:lnTo>
                  <a:lnTo>
                    <a:pt x="45480" y="219403"/>
                  </a:lnTo>
                  <a:lnTo>
                    <a:pt x="47028" y="278714"/>
                  </a:lnTo>
                  <a:lnTo>
                    <a:pt x="47255" y="334823"/>
                  </a:lnTo>
                  <a:lnTo>
                    <a:pt x="46689" y="383200"/>
                  </a:lnTo>
                  <a:lnTo>
                    <a:pt x="45859" y="419312"/>
                  </a:lnTo>
                  <a:lnTo>
                    <a:pt x="72859" y="423351"/>
                  </a:lnTo>
                  <a:lnTo>
                    <a:pt x="190144" y="379142"/>
                  </a:lnTo>
                  <a:lnTo>
                    <a:pt x="233540" y="357352"/>
                  </a:lnTo>
                  <a:lnTo>
                    <a:pt x="260078" y="325354"/>
                  </a:lnTo>
                  <a:lnTo>
                    <a:pt x="275858" y="286341"/>
                  </a:lnTo>
                  <a:lnTo>
                    <a:pt x="286979" y="243508"/>
                  </a:lnTo>
                  <a:lnTo>
                    <a:pt x="299542" y="200047"/>
                  </a:lnTo>
                  <a:lnTo>
                    <a:pt x="319224" y="157654"/>
                  </a:lnTo>
                  <a:lnTo>
                    <a:pt x="351045" y="123962"/>
                  </a:lnTo>
                  <a:lnTo>
                    <a:pt x="372749" y="115191"/>
                  </a:lnTo>
                  <a:lnTo>
                    <a:pt x="381325" y="107197"/>
                  </a:lnTo>
                  <a:lnTo>
                    <a:pt x="384827" y="92593"/>
                  </a:lnTo>
                  <a:lnTo>
                    <a:pt x="386041" y="66163"/>
                  </a:lnTo>
                  <a:lnTo>
                    <a:pt x="378254" y="36769"/>
                  </a:lnTo>
                  <a:lnTo>
                    <a:pt x="359821" y="16393"/>
                  </a:lnTo>
                  <a:lnTo>
                    <a:pt x="341138" y="4536"/>
                  </a:lnTo>
                  <a:lnTo>
                    <a:pt x="332600" y="695"/>
                  </a:lnTo>
                  <a:lnTo>
                    <a:pt x="317385" y="0"/>
                  </a:lnTo>
                  <a:lnTo>
                    <a:pt x="286440" y="534"/>
                  </a:lnTo>
                  <a:lnTo>
                    <a:pt x="244816" y="1972"/>
                  </a:lnTo>
                  <a:lnTo>
                    <a:pt x="197561" y="3984"/>
                  </a:lnTo>
                  <a:lnTo>
                    <a:pt x="8089" y="17217"/>
                  </a:lnTo>
                  <a:lnTo>
                    <a:pt x="0" y="17217"/>
                  </a:lnTo>
                  <a:lnTo>
                    <a:pt x="15506" y="40763"/>
                  </a:lnTo>
                  <a:close/>
                </a:path>
              </a:pathLst>
            </a:custGeom>
            <a:ln w="3175">
              <a:solidFill>
                <a:srgbClr val="939598"/>
              </a:solidFill>
            </a:ln>
          </p:spPr>
          <p:txBody>
            <a:bodyPr wrap="square" lIns="0" tIns="0" rIns="0" bIns="0" rtlCol="0"/>
            <a:lstStyle/>
            <a:p/>
          </p:txBody>
        </p:sp>
        <p:sp>
          <p:nvSpPr>
            <p:cNvPr id="502" name="object 502" descr=""/>
            <p:cNvSpPr/>
            <p:nvPr/>
          </p:nvSpPr>
          <p:spPr>
            <a:xfrm>
              <a:off x="10831736" y="3350425"/>
              <a:ext cx="31115" cy="375920"/>
            </a:xfrm>
            <a:custGeom>
              <a:avLst/>
              <a:gdLst/>
              <a:ahLst/>
              <a:cxnLst/>
              <a:rect l="l" t="t" r="r" b="b"/>
              <a:pathLst>
                <a:path w="31115" h="375920">
                  <a:moveTo>
                    <a:pt x="9448" y="0"/>
                  </a:moveTo>
                  <a:lnTo>
                    <a:pt x="26374" y="60957"/>
                  </a:lnTo>
                  <a:lnTo>
                    <a:pt x="31032" y="120424"/>
                  </a:lnTo>
                  <a:lnTo>
                    <a:pt x="22536" y="213633"/>
                  </a:lnTo>
                  <a:lnTo>
                    <a:pt x="0" y="375818"/>
                  </a:lnTo>
                </a:path>
              </a:pathLst>
            </a:custGeom>
            <a:ln w="3175">
              <a:solidFill>
                <a:srgbClr val="939598"/>
              </a:solidFill>
            </a:ln>
          </p:spPr>
          <p:txBody>
            <a:bodyPr wrap="square" lIns="0" tIns="0" rIns="0" bIns="0" rtlCol="0"/>
            <a:lstStyle/>
            <a:p/>
          </p:txBody>
        </p:sp>
        <p:pic>
          <p:nvPicPr>
            <p:cNvPr id="503" name="object 503" descr=""/>
            <p:cNvPicPr/>
            <p:nvPr/>
          </p:nvPicPr>
          <p:blipFill>
            <a:blip r:embed="rId147" cstate="print"/>
            <a:stretch>
              <a:fillRect/>
            </a:stretch>
          </p:blipFill>
          <p:spPr>
            <a:xfrm>
              <a:off x="10666660" y="3304705"/>
              <a:ext cx="172662" cy="75564"/>
            </a:xfrm>
            <a:prstGeom prst="rect">
              <a:avLst/>
            </a:prstGeom>
          </p:spPr>
        </p:pic>
        <p:sp>
          <p:nvSpPr>
            <p:cNvPr id="504" name="object 504" descr=""/>
            <p:cNvSpPr/>
            <p:nvPr/>
          </p:nvSpPr>
          <p:spPr>
            <a:xfrm>
              <a:off x="10878496" y="3263915"/>
              <a:ext cx="7620" cy="6985"/>
            </a:xfrm>
            <a:custGeom>
              <a:avLst/>
              <a:gdLst/>
              <a:ahLst/>
              <a:cxnLst/>
              <a:rect l="l" t="t" r="r" b="b"/>
              <a:pathLst>
                <a:path w="7620" h="6985">
                  <a:moveTo>
                    <a:pt x="0" y="0"/>
                  </a:moveTo>
                  <a:lnTo>
                    <a:pt x="7442" y="6857"/>
                  </a:lnTo>
                </a:path>
              </a:pathLst>
            </a:custGeom>
            <a:ln w="4051">
              <a:solidFill>
                <a:srgbClr val="050100"/>
              </a:solidFill>
            </a:ln>
          </p:spPr>
          <p:txBody>
            <a:bodyPr wrap="square" lIns="0" tIns="0" rIns="0" bIns="0" rtlCol="0"/>
            <a:lstStyle/>
            <a:p/>
          </p:txBody>
        </p:sp>
        <p:sp>
          <p:nvSpPr>
            <p:cNvPr id="505" name="object 505" descr=""/>
            <p:cNvSpPr/>
            <p:nvPr/>
          </p:nvSpPr>
          <p:spPr>
            <a:xfrm>
              <a:off x="10901027" y="3284672"/>
              <a:ext cx="22860" cy="20955"/>
            </a:xfrm>
            <a:custGeom>
              <a:avLst/>
              <a:gdLst/>
              <a:ahLst/>
              <a:cxnLst/>
              <a:rect l="l" t="t" r="r" b="b"/>
              <a:pathLst>
                <a:path w="22859" h="20954">
                  <a:moveTo>
                    <a:pt x="0" y="0"/>
                  </a:moveTo>
                  <a:lnTo>
                    <a:pt x="22631" y="20853"/>
                  </a:lnTo>
                </a:path>
              </a:pathLst>
            </a:custGeom>
            <a:ln w="4051">
              <a:solidFill>
                <a:srgbClr val="050100"/>
              </a:solidFill>
              <a:prstDash val="dash"/>
            </a:ln>
          </p:spPr>
          <p:txBody>
            <a:bodyPr wrap="square" lIns="0" tIns="0" rIns="0" bIns="0" rtlCol="0"/>
            <a:lstStyle/>
            <a:p/>
          </p:txBody>
        </p:sp>
        <p:sp>
          <p:nvSpPr>
            <p:cNvPr id="506" name="object 506" descr=""/>
            <p:cNvSpPr/>
            <p:nvPr/>
          </p:nvSpPr>
          <p:spPr>
            <a:xfrm>
              <a:off x="10931209" y="3312473"/>
              <a:ext cx="354965" cy="327025"/>
            </a:xfrm>
            <a:custGeom>
              <a:avLst/>
              <a:gdLst/>
              <a:ahLst/>
              <a:cxnLst/>
              <a:rect l="l" t="t" r="r" b="b"/>
              <a:pathLst>
                <a:path w="354965" h="327025">
                  <a:moveTo>
                    <a:pt x="0" y="0"/>
                  </a:moveTo>
                  <a:lnTo>
                    <a:pt x="354609" y="326644"/>
                  </a:lnTo>
                </a:path>
              </a:pathLst>
            </a:custGeom>
            <a:ln w="4051">
              <a:solidFill>
                <a:srgbClr val="050100"/>
              </a:solidFill>
              <a:prstDash val="dash"/>
            </a:ln>
          </p:spPr>
          <p:txBody>
            <a:bodyPr wrap="square" lIns="0" tIns="0" rIns="0" bIns="0" rtlCol="0"/>
            <a:lstStyle/>
            <a:p/>
          </p:txBody>
        </p:sp>
        <p:sp>
          <p:nvSpPr>
            <p:cNvPr id="507" name="object 507" descr=""/>
            <p:cNvSpPr/>
            <p:nvPr/>
          </p:nvSpPr>
          <p:spPr>
            <a:xfrm>
              <a:off x="11293367" y="3646068"/>
              <a:ext cx="7620" cy="6985"/>
            </a:xfrm>
            <a:custGeom>
              <a:avLst/>
              <a:gdLst/>
              <a:ahLst/>
              <a:cxnLst/>
              <a:rect l="l" t="t" r="r" b="b"/>
              <a:pathLst>
                <a:path w="7620" h="6985">
                  <a:moveTo>
                    <a:pt x="0" y="0"/>
                  </a:moveTo>
                  <a:lnTo>
                    <a:pt x="7442" y="6858"/>
                  </a:lnTo>
                </a:path>
              </a:pathLst>
            </a:custGeom>
            <a:ln w="4051">
              <a:solidFill>
                <a:srgbClr val="050100"/>
              </a:solidFill>
            </a:ln>
          </p:spPr>
          <p:txBody>
            <a:bodyPr wrap="square" lIns="0" tIns="0" rIns="0" bIns="0" rtlCol="0"/>
            <a:lstStyle/>
            <a:p/>
          </p:txBody>
        </p:sp>
        <p:sp>
          <p:nvSpPr>
            <p:cNvPr id="508" name="object 508" descr=""/>
            <p:cNvSpPr/>
            <p:nvPr/>
          </p:nvSpPr>
          <p:spPr>
            <a:xfrm>
              <a:off x="11279704" y="3631668"/>
              <a:ext cx="24765" cy="24765"/>
            </a:xfrm>
            <a:custGeom>
              <a:avLst/>
              <a:gdLst/>
              <a:ahLst/>
              <a:cxnLst/>
              <a:rect l="l" t="t" r="r" b="b"/>
              <a:pathLst>
                <a:path w="24765" h="24764">
                  <a:moveTo>
                    <a:pt x="22453" y="0"/>
                  </a:moveTo>
                  <a:lnTo>
                    <a:pt x="18414" y="304"/>
                  </a:lnTo>
                  <a:lnTo>
                    <a:pt x="19964" y="20205"/>
                  </a:lnTo>
                  <a:lnTo>
                    <a:pt x="0" y="20294"/>
                  </a:lnTo>
                  <a:lnTo>
                    <a:pt x="25" y="24345"/>
                  </a:lnTo>
                  <a:lnTo>
                    <a:pt x="24333" y="24231"/>
                  </a:lnTo>
                  <a:lnTo>
                    <a:pt x="22453" y="0"/>
                  </a:lnTo>
                  <a:close/>
                </a:path>
              </a:pathLst>
            </a:custGeom>
            <a:solidFill>
              <a:srgbClr val="050100"/>
            </a:solidFill>
          </p:spPr>
          <p:txBody>
            <a:bodyPr wrap="square" lIns="0" tIns="0" rIns="0" bIns="0" rtlCol="0"/>
            <a:lstStyle/>
            <a:p/>
          </p:txBody>
        </p:sp>
        <p:sp>
          <p:nvSpPr>
            <p:cNvPr id="509" name="object 509" descr=""/>
            <p:cNvSpPr/>
            <p:nvPr/>
          </p:nvSpPr>
          <p:spPr>
            <a:xfrm>
              <a:off x="10882536" y="3250444"/>
              <a:ext cx="10160" cy="1905"/>
            </a:xfrm>
            <a:custGeom>
              <a:avLst/>
              <a:gdLst/>
              <a:ahLst/>
              <a:cxnLst/>
              <a:rect l="l" t="t" r="r" b="b"/>
              <a:pathLst>
                <a:path w="10159" h="1904">
                  <a:moveTo>
                    <a:pt x="0" y="0"/>
                  </a:moveTo>
                  <a:lnTo>
                    <a:pt x="9982" y="1689"/>
                  </a:lnTo>
                </a:path>
              </a:pathLst>
            </a:custGeom>
            <a:ln w="4051">
              <a:solidFill>
                <a:srgbClr val="050100"/>
              </a:solidFill>
            </a:ln>
          </p:spPr>
          <p:txBody>
            <a:bodyPr wrap="square" lIns="0" tIns="0" rIns="0" bIns="0" rtlCol="0"/>
            <a:lstStyle/>
            <a:p/>
          </p:txBody>
        </p:sp>
        <p:sp>
          <p:nvSpPr>
            <p:cNvPr id="510" name="object 510" descr=""/>
            <p:cNvSpPr/>
            <p:nvPr/>
          </p:nvSpPr>
          <p:spPr>
            <a:xfrm>
              <a:off x="10912815" y="3255572"/>
              <a:ext cx="30480" cy="5715"/>
            </a:xfrm>
            <a:custGeom>
              <a:avLst/>
              <a:gdLst/>
              <a:ahLst/>
              <a:cxnLst/>
              <a:rect l="l" t="t" r="r" b="b"/>
              <a:pathLst>
                <a:path w="30479" h="5714">
                  <a:moveTo>
                    <a:pt x="0" y="0"/>
                  </a:moveTo>
                  <a:lnTo>
                    <a:pt x="30454" y="5156"/>
                  </a:lnTo>
                </a:path>
              </a:pathLst>
            </a:custGeom>
            <a:ln w="4051">
              <a:solidFill>
                <a:srgbClr val="050100"/>
              </a:solidFill>
              <a:prstDash val="dash"/>
            </a:ln>
          </p:spPr>
          <p:txBody>
            <a:bodyPr wrap="square" lIns="0" tIns="0" rIns="0" bIns="0" rtlCol="0"/>
            <a:lstStyle/>
            <a:p/>
          </p:txBody>
        </p:sp>
        <p:sp>
          <p:nvSpPr>
            <p:cNvPr id="511" name="object 511" descr=""/>
            <p:cNvSpPr/>
            <p:nvPr/>
          </p:nvSpPr>
          <p:spPr>
            <a:xfrm>
              <a:off x="10953423" y="3262449"/>
              <a:ext cx="640080" cy="108585"/>
            </a:xfrm>
            <a:custGeom>
              <a:avLst/>
              <a:gdLst/>
              <a:ahLst/>
              <a:cxnLst/>
              <a:rect l="l" t="t" r="r" b="b"/>
              <a:pathLst>
                <a:path w="640079" h="108585">
                  <a:moveTo>
                    <a:pt x="0" y="0"/>
                  </a:moveTo>
                  <a:lnTo>
                    <a:pt x="639584" y="108305"/>
                  </a:lnTo>
                </a:path>
              </a:pathLst>
            </a:custGeom>
            <a:ln w="4051">
              <a:solidFill>
                <a:srgbClr val="050100"/>
              </a:solidFill>
              <a:prstDash val="dash"/>
            </a:ln>
          </p:spPr>
          <p:txBody>
            <a:bodyPr wrap="square" lIns="0" tIns="0" rIns="0" bIns="0" rtlCol="0"/>
            <a:lstStyle/>
            <a:p/>
          </p:txBody>
        </p:sp>
        <p:sp>
          <p:nvSpPr>
            <p:cNvPr id="512" name="object 512" descr=""/>
            <p:cNvSpPr/>
            <p:nvPr/>
          </p:nvSpPr>
          <p:spPr>
            <a:xfrm>
              <a:off x="11603153" y="3372478"/>
              <a:ext cx="10160" cy="1905"/>
            </a:xfrm>
            <a:custGeom>
              <a:avLst/>
              <a:gdLst/>
              <a:ahLst/>
              <a:cxnLst/>
              <a:rect l="l" t="t" r="r" b="b"/>
              <a:pathLst>
                <a:path w="10159" h="1904">
                  <a:moveTo>
                    <a:pt x="0" y="0"/>
                  </a:moveTo>
                  <a:lnTo>
                    <a:pt x="9982" y="1689"/>
                  </a:lnTo>
                </a:path>
              </a:pathLst>
            </a:custGeom>
            <a:ln w="4051">
              <a:solidFill>
                <a:srgbClr val="050100"/>
              </a:solidFill>
            </a:ln>
          </p:spPr>
          <p:txBody>
            <a:bodyPr wrap="square" lIns="0" tIns="0" rIns="0" bIns="0" rtlCol="0"/>
            <a:lstStyle/>
            <a:p/>
          </p:txBody>
        </p:sp>
        <p:sp>
          <p:nvSpPr>
            <p:cNvPr id="513" name="object 513" descr=""/>
            <p:cNvSpPr/>
            <p:nvPr/>
          </p:nvSpPr>
          <p:spPr>
            <a:xfrm>
              <a:off x="11594908" y="3355611"/>
              <a:ext cx="22860" cy="33020"/>
            </a:xfrm>
            <a:custGeom>
              <a:avLst/>
              <a:gdLst/>
              <a:ahLst/>
              <a:cxnLst/>
              <a:rect l="l" t="t" r="r" b="b"/>
              <a:pathLst>
                <a:path w="22859" h="33020">
                  <a:moveTo>
                    <a:pt x="7759" y="0"/>
                  </a:moveTo>
                  <a:lnTo>
                    <a:pt x="4546" y="2463"/>
                  </a:lnTo>
                  <a:lnTo>
                    <a:pt x="16687" y="18300"/>
                  </a:lnTo>
                  <a:lnTo>
                    <a:pt x="0" y="29260"/>
                  </a:lnTo>
                  <a:lnTo>
                    <a:pt x="2235" y="32638"/>
                  </a:lnTo>
                  <a:lnTo>
                    <a:pt x="22555" y="19291"/>
                  </a:lnTo>
                  <a:lnTo>
                    <a:pt x="7759" y="0"/>
                  </a:lnTo>
                  <a:close/>
                </a:path>
              </a:pathLst>
            </a:custGeom>
            <a:solidFill>
              <a:srgbClr val="050100"/>
            </a:solidFill>
          </p:spPr>
          <p:txBody>
            <a:bodyPr wrap="square" lIns="0" tIns="0" rIns="0" bIns="0" rtlCol="0"/>
            <a:lstStyle/>
            <a:p/>
          </p:txBody>
        </p:sp>
        <p:sp>
          <p:nvSpPr>
            <p:cNvPr id="514" name="object 514" descr=""/>
            <p:cNvSpPr/>
            <p:nvPr/>
          </p:nvSpPr>
          <p:spPr>
            <a:xfrm>
              <a:off x="11326403" y="3658409"/>
              <a:ext cx="1148080" cy="247015"/>
            </a:xfrm>
            <a:custGeom>
              <a:avLst/>
              <a:gdLst/>
              <a:ahLst/>
              <a:cxnLst/>
              <a:rect l="l" t="t" r="r" b="b"/>
              <a:pathLst>
                <a:path w="1148079" h="247014">
                  <a:moveTo>
                    <a:pt x="0" y="0"/>
                  </a:moveTo>
                  <a:lnTo>
                    <a:pt x="580491" y="153073"/>
                  </a:lnTo>
                  <a:lnTo>
                    <a:pt x="580491" y="246799"/>
                  </a:lnTo>
                  <a:lnTo>
                    <a:pt x="1147495" y="246799"/>
                  </a:lnTo>
                  <a:lnTo>
                    <a:pt x="1147495" y="4508"/>
                  </a:lnTo>
                  <a:lnTo>
                    <a:pt x="580491" y="4508"/>
                  </a:lnTo>
                  <a:lnTo>
                    <a:pt x="580491" y="83375"/>
                  </a:lnTo>
                  <a:lnTo>
                    <a:pt x="0" y="0"/>
                  </a:lnTo>
                  <a:close/>
                </a:path>
              </a:pathLst>
            </a:custGeom>
            <a:solidFill>
              <a:srgbClr val="FFFFFF"/>
            </a:solidFill>
          </p:spPr>
          <p:txBody>
            <a:bodyPr wrap="square" lIns="0" tIns="0" rIns="0" bIns="0" rtlCol="0"/>
            <a:lstStyle/>
            <a:p/>
          </p:txBody>
        </p:sp>
        <p:sp>
          <p:nvSpPr>
            <p:cNvPr id="515" name="object 515" descr=""/>
            <p:cNvSpPr/>
            <p:nvPr/>
          </p:nvSpPr>
          <p:spPr>
            <a:xfrm>
              <a:off x="11326403" y="3658409"/>
              <a:ext cx="1148080" cy="247015"/>
            </a:xfrm>
            <a:custGeom>
              <a:avLst/>
              <a:gdLst/>
              <a:ahLst/>
              <a:cxnLst/>
              <a:rect l="l" t="t" r="r" b="b"/>
              <a:pathLst>
                <a:path w="1148079" h="247014">
                  <a:moveTo>
                    <a:pt x="1147495" y="246799"/>
                  </a:moveTo>
                  <a:lnTo>
                    <a:pt x="1147495" y="4508"/>
                  </a:lnTo>
                  <a:lnTo>
                    <a:pt x="580491" y="4508"/>
                  </a:lnTo>
                  <a:lnTo>
                    <a:pt x="580491" y="83375"/>
                  </a:lnTo>
                  <a:lnTo>
                    <a:pt x="0" y="0"/>
                  </a:lnTo>
                  <a:lnTo>
                    <a:pt x="580491" y="153073"/>
                  </a:lnTo>
                  <a:lnTo>
                    <a:pt x="580491" y="246799"/>
                  </a:lnTo>
                  <a:lnTo>
                    <a:pt x="1147495" y="246799"/>
                  </a:lnTo>
                  <a:close/>
                </a:path>
              </a:pathLst>
            </a:custGeom>
            <a:ln w="9004">
              <a:solidFill>
                <a:srgbClr val="231F20"/>
              </a:solidFill>
            </a:ln>
          </p:spPr>
          <p:txBody>
            <a:bodyPr wrap="square" lIns="0" tIns="0" rIns="0" bIns="0" rtlCol="0"/>
            <a:lstStyle/>
            <a:p/>
          </p:txBody>
        </p:sp>
        <p:sp>
          <p:nvSpPr>
            <p:cNvPr id="516" name="object 516" descr=""/>
            <p:cNvSpPr/>
            <p:nvPr/>
          </p:nvSpPr>
          <p:spPr>
            <a:xfrm>
              <a:off x="11443396" y="3367740"/>
              <a:ext cx="802005" cy="242570"/>
            </a:xfrm>
            <a:custGeom>
              <a:avLst/>
              <a:gdLst/>
              <a:ahLst/>
              <a:cxnLst/>
              <a:rect l="l" t="t" r="r" b="b"/>
              <a:pathLst>
                <a:path w="802004" h="242570">
                  <a:moveTo>
                    <a:pt x="801903" y="0"/>
                  </a:moveTo>
                  <a:lnTo>
                    <a:pt x="364502" y="0"/>
                  </a:lnTo>
                  <a:lnTo>
                    <a:pt x="364502" y="77152"/>
                  </a:lnTo>
                  <a:lnTo>
                    <a:pt x="0" y="3352"/>
                  </a:lnTo>
                  <a:lnTo>
                    <a:pt x="364502" y="153619"/>
                  </a:lnTo>
                  <a:lnTo>
                    <a:pt x="364502" y="242290"/>
                  </a:lnTo>
                  <a:lnTo>
                    <a:pt x="801903" y="242290"/>
                  </a:lnTo>
                  <a:lnTo>
                    <a:pt x="801903" y="0"/>
                  </a:lnTo>
                  <a:close/>
                </a:path>
              </a:pathLst>
            </a:custGeom>
            <a:solidFill>
              <a:srgbClr val="FFFFFF"/>
            </a:solidFill>
          </p:spPr>
          <p:txBody>
            <a:bodyPr wrap="square" lIns="0" tIns="0" rIns="0" bIns="0" rtlCol="0"/>
            <a:lstStyle/>
            <a:p/>
          </p:txBody>
        </p:sp>
        <p:sp>
          <p:nvSpPr>
            <p:cNvPr id="517" name="object 517" descr=""/>
            <p:cNvSpPr/>
            <p:nvPr/>
          </p:nvSpPr>
          <p:spPr>
            <a:xfrm>
              <a:off x="11443396" y="3367740"/>
              <a:ext cx="802005" cy="242570"/>
            </a:xfrm>
            <a:custGeom>
              <a:avLst/>
              <a:gdLst/>
              <a:ahLst/>
              <a:cxnLst/>
              <a:rect l="l" t="t" r="r" b="b"/>
              <a:pathLst>
                <a:path w="802004" h="242570">
                  <a:moveTo>
                    <a:pt x="801903" y="0"/>
                  </a:moveTo>
                  <a:lnTo>
                    <a:pt x="801903" y="242290"/>
                  </a:lnTo>
                  <a:lnTo>
                    <a:pt x="364502" y="242290"/>
                  </a:lnTo>
                  <a:lnTo>
                    <a:pt x="364502" y="153619"/>
                  </a:lnTo>
                  <a:lnTo>
                    <a:pt x="0" y="3352"/>
                  </a:lnTo>
                  <a:lnTo>
                    <a:pt x="364502" y="77152"/>
                  </a:lnTo>
                  <a:lnTo>
                    <a:pt x="364502" y="0"/>
                  </a:lnTo>
                  <a:lnTo>
                    <a:pt x="801903" y="0"/>
                  </a:lnTo>
                  <a:close/>
                </a:path>
              </a:pathLst>
            </a:custGeom>
            <a:ln w="9004">
              <a:solidFill>
                <a:srgbClr val="231F20"/>
              </a:solidFill>
            </a:ln>
          </p:spPr>
          <p:txBody>
            <a:bodyPr wrap="square" lIns="0" tIns="0" rIns="0" bIns="0" rtlCol="0"/>
            <a:lstStyle/>
            <a:p/>
          </p:txBody>
        </p:sp>
        <p:sp>
          <p:nvSpPr>
            <p:cNvPr id="518" name="object 518" descr=""/>
            <p:cNvSpPr/>
            <p:nvPr/>
          </p:nvSpPr>
          <p:spPr>
            <a:xfrm>
              <a:off x="11073318" y="3063513"/>
              <a:ext cx="1172210" cy="242570"/>
            </a:xfrm>
            <a:custGeom>
              <a:avLst/>
              <a:gdLst/>
              <a:ahLst/>
              <a:cxnLst/>
              <a:rect l="l" t="t" r="r" b="b"/>
              <a:pathLst>
                <a:path w="1172209" h="242570">
                  <a:moveTo>
                    <a:pt x="1171981" y="0"/>
                  </a:moveTo>
                  <a:lnTo>
                    <a:pt x="734580" y="0"/>
                  </a:lnTo>
                  <a:lnTo>
                    <a:pt x="734580" y="40640"/>
                  </a:lnTo>
                  <a:lnTo>
                    <a:pt x="0" y="191274"/>
                  </a:lnTo>
                  <a:lnTo>
                    <a:pt x="734580" y="119380"/>
                  </a:lnTo>
                  <a:lnTo>
                    <a:pt x="734580" y="242290"/>
                  </a:lnTo>
                  <a:lnTo>
                    <a:pt x="1171981" y="242290"/>
                  </a:lnTo>
                  <a:lnTo>
                    <a:pt x="1171981" y="0"/>
                  </a:lnTo>
                  <a:close/>
                </a:path>
              </a:pathLst>
            </a:custGeom>
            <a:solidFill>
              <a:srgbClr val="FFFFFF"/>
            </a:solidFill>
          </p:spPr>
          <p:txBody>
            <a:bodyPr wrap="square" lIns="0" tIns="0" rIns="0" bIns="0" rtlCol="0"/>
            <a:lstStyle/>
            <a:p/>
          </p:txBody>
        </p:sp>
        <p:sp>
          <p:nvSpPr>
            <p:cNvPr id="519" name="object 519" descr=""/>
            <p:cNvSpPr/>
            <p:nvPr/>
          </p:nvSpPr>
          <p:spPr>
            <a:xfrm>
              <a:off x="11073318" y="3063513"/>
              <a:ext cx="1172210" cy="242570"/>
            </a:xfrm>
            <a:custGeom>
              <a:avLst/>
              <a:gdLst/>
              <a:ahLst/>
              <a:cxnLst/>
              <a:rect l="l" t="t" r="r" b="b"/>
              <a:pathLst>
                <a:path w="1172209" h="242570">
                  <a:moveTo>
                    <a:pt x="1171981" y="242290"/>
                  </a:moveTo>
                  <a:lnTo>
                    <a:pt x="1171981" y="0"/>
                  </a:lnTo>
                  <a:lnTo>
                    <a:pt x="734580" y="0"/>
                  </a:lnTo>
                  <a:lnTo>
                    <a:pt x="734580" y="40640"/>
                  </a:lnTo>
                  <a:lnTo>
                    <a:pt x="0" y="191274"/>
                  </a:lnTo>
                  <a:lnTo>
                    <a:pt x="734580" y="119380"/>
                  </a:lnTo>
                  <a:lnTo>
                    <a:pt x="734580" y="242290"/>
                  </a:lnTo>
                  <a:lnTo>
                    <a:pt x="1171981" y="242290"/>
                  </a:lnTo>
                  <a:close/>
                </a:path>
              </a:pathLst>
            </a:custGeom>
            <a:ln w="9004">
              <a:solidFill>
                <a:srgbClr val="231F20"/>
              </a:solidFill>
            </a:ln>
          </p:spPr>
          <p:txBody>
            <a:bodyPr wrap="square" lIns="0" tIns="0" rIns="0" bIns="0" rtlCol="0"/>
            <a:lstStyle/>
            <a:p/>
          </p:txBody>
        </p:sp>
      </p:grpSp>
      <p:graphicFrame>
        <p:nvGraphicFramePr>
          <p:cNvPr id="520" name="object 520" descr=""/>
          <p:cNvGraphicFramePr>
            <a:graphicFrameLocks noGrp="1"/>
          </p:cNvGraphicFramePr>
          <p:nvPr/>
        </p:nvGraphicFramePr>
        <p:xfrm>
          <a:off x="7919999" y="360003"/>
          <a:ext cx="6718300" cy="457581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75895">
                <a:tc>
                  <a:txBody>
                    <a:bodyPr/>
                    <a:lstStyle/>
                    <a:p>
                      <a:pPr algn="r" marR="45720">
                        <a:lnSpc>
                          <a:spcPts val="1005"/>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掌握倒車</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rowSpan="17">
                  <a:txBody>
                    <a:bodyPr/>
                    <a:lstStyle/>
                    <a:p>
                      <a:pPr marL="132715" marR="44450" indent="-115570">
                        <a:lnSpc>
                          <a:spcPct val="102400"/>
                        </a:lnSpc>
                        <a:spcBef>
                          <a:spcPts val="254"/>
                        </a:spcBef>
                      </a:pPr>
                      <a:r>
                        <a:rPr dirty="0" sz="900" spc="-5">
                          <a:solidFill>
                            <a:srgbClr val="231F20"/>
                          </a:solidFill>
                          <a:latin typeface="華康標楷體"/>
                          <a:cs typeface="華康標楷體"/>
                        </a:rPr>
                        <a:t>．選擇容易操控車輛倒車</a:t>
                      </a:r>
                      <a:r>
                        <a:rPr dirty="0" sz="900" spc="-20">
                          <a:solidFill>
                            <a:srgbClr val="231F20"/>
                          </a:solidFill>
                          <a:latin typeface="華康標楷體"/>
                          <a:cs typeface="華康標楷體"/>
                        </a:rPr>
                        <a:t>的駕駛姿勢</a:t>
                      </a:r>
                      <a:endParaRPr sz="900">
                        <a:latin typeface="華康標楷體"/>
                        <a:cs typeface="華康標楷體"/>
                      </a:endParaRPr>
                    </a:p>
                    <a:p>
                      <a:pPr algn="just" marL="313055" marR="36830" indent="-295275">
                        <a:lnSpc>
                          <a:spcPct val="102400"/>
                        </a:lnSpc>
                        <a:spcBef>
                          <a:spcPts val="625"/>
                        </a:spcBef>
                        <a:buSzPct val="88888"/>
                        <a:buFont typeface=""/>
                        <a:buAutoNum type="arabicPlain"/>
                        <a:tabLst>
                          <a:tab pos="313055" algn="l"/>
                          <a:tab pos="315595" algn="l"/>
                        </a:tabLst>
                      </a:pPr>
                      <a:r>
                        <a:rPr dirty="0" sz="900">
                          <a:solidFill>
                            <a:srgbClr val="231F20"/>
                          </a:solidFill>
                          <a:latin typeface="Times New Roman"/>
                          <a:cs typeface="Times New Roman"/>
                        </a:rPr>
                        <a:t>	</a:t>
                      </a:r>
                      <a:r>
                        <a:rPr dirty="0" sz="900" spc="65">
                          <a:solidFill>
                            <a:srgbClr val="231F20"/>
                          </a:solidFill>
                          <a:latin typeface="華康標楷體"/>
                          <a:cs typeface="華康標楷體"/>
                        </a:rPr>
                        <a:t>從駕駛座察看左、</a:t>
                      </a:r>
                      <a:r>
                        <a:rPr dirty="0" sz="900" spc="10">
                          <a:solidFill>
                            <a:srgbClr val="231F20"/>
                          </a:solidFill>
                          <a:latin typeface="華康標楷體"/>
                          <a:cs typeface="華康標楷體"/>
                        </a:rPr>
                        <a:t>右邊照後鏡， 可適</a:t>
                      </a:r>
                      <a:r>
                        <a:rPr dirty="0" sz="900" spc="85">
                          <a:solidFill>
                            <a:srgbClr val="231F20"/>
                          </a:solidFill>
                          <a:latin typeface="華康標楷體"/>
                          <a:cs typeface="華康標楷體"/>
                        </a:rPr>
                        <a:t>度將頭部伸出車窗</a:t>
                      </a:r>
                      <a:r>
                        <a:rPr dirty="0" sz="900" spc="-10">
                          <a:solidFill>
                            <a:srgbClr val="231F20"/>
                          </a:solidFill>
                          <a:latin typeface="華康標楷體"/>
                          <a:cs typeface="華康標楷體"/>
                        </a:rPr>
                        <a:t>向後看</a:t>
                      </a:r>
                      <a:endParaRPr sz="900">
                        <a:latin typeface="華康標楷體"/>
                        <a:cs typeface="華康標楷體"/>
                      </a:endParaRPr>
                    </a:p>
                    <a:p>
                      <a:pPr algn="just" marL="313055" marR="36830" indent="-295275">
                        <a:lnSpc>
                          <a:spcPct val="102400"/>
                        </a:lnSpc>
                        <a:spcBef>
                          <a:spcPts val="39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85">
                          <a:solidFill>
                            <a:srgbClr val="231F20"/>
                          </a:solidFill>
                          <a:latin typeface="華康標楷體"/>
                          <a:cs typeface="華康標楷體"/>
                        </a:rPr>
                        <a:t>從駕駛座察看車內</a:t>
                      </a:r>
                      <a:r>
                        <a:rPr dirty="0" sz="900" spc="5">
                          <a:solidFill>
                            <a:srgbClr val="231F20"/>
                          </a:solidFill>
                          <a:latin typeface="華康標楷體"/>
                          <a:cs typeface="華康標楷體"/>
                        </a:rPr>
                        <a:t>照後鏡， 可適度從</a:t>
                      </a:r>
                      <a:r>
                        <a:rPr dirty="0" sz="900" spc="85">
                          <a:solidFill>
                            <a:srgbClr val="231F20"/>
                          </a:solidFill>
                          <a:latin typeface="華康標楷體"/>
                          <a:cs typeface="華康標楷體"/>
                        </a:rPr>
                        <a:t>後擋風玻璃看向後</a:t>
                      </a:r>
                      <a:r>
                        <a:rPr dirty="0" sz="900" spc="15">
                          <a:solidFill>
                            <a:srgbClr val="231F20"/>
                          </a:solidFill>
                          <a:latin typeface="華康標楷體"/>
                          <a:cs typeface="華康標楷體"/>
                        </a:rPr>
                        <a:t>面</a:t>
                      </a:r>
                      <a:endParaRPr sz="900">
                        <a:latin typeface="華康標楷體"/>
                        <a:cs typeface="華康標楷體"/>
                      </a:endParaRPr>
                    </a:p>
                    <a:p>
                      <a:pPr algn="just" marL="132715" marR="44450" indent="-115570">
                        <a:lnSpc>
                          <a:spcPct val="102400"/>
                        </a:lnSpc>
                        <a:spcBef>
                          <a:spcPts val="540"/>
                        </a:spcBef>
                      </a:pPr>
                      <a:r>
                        <a:rPr dirty="0" sz="900" spc="-5">
                          <a:solidFill>
                            <a:srgbClr val="231F20"/>
                          </a:solidFill>
                          <a:latin typeface="華康標楷體"/>
                          <a:cs typeface="華康標楷體"/>
                        </a:rPr>
                        <a:t>．瞭解如何分配視點並擴大視野以操控車輛駛向</a:t>
                      </a:r>
                      <a:r>
                        <a:rPr dirty="0" sz="900" spc="-25">
                          <a:solidFill>
                            <a:srgbClr val="231F20"/>
                          </a:solidFill>
                          <a:latin typeface="華康標楷體"/>
                          <a:cs typeface="華康標楷體"/>
                        </a:rPr>
                        <a:t>目標物</a:t>
                      </a:r>
                      <a:endParaRPr sz="900">
                        <a:latin typeface="華康標楷體"/>
                        <a:cs typeface="華康標楷體"/>
                      </a:endParaRPr>
                    </a:p>
                    <a:p>
                      <a:pPr marL="313055" marR="36830" indent="-295275">
                        <a:lnSpc>
                          <a:spcPct val="102400"/>
                        </a:lnSpc>
                        <a:spcBef>
                          <a:spcPts val="65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從駕駛座窗戶將頭</a:t>
                      </a:r>
                      <a:r>
                        <a:rPr dirty="0" sz="900" spc="-20">
                          <a:solidFill>
                            <a:srgbClr val="231F20"/>
                          </a:solidFill>
                          <a:latin typeface="華康標楷體"/>
                          <a:cs typeface="華康標楷體"/>
                        </a:rPr>
                        <a:t>部伸出車窗向外看</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30"/>
                        </a:spcBef>
                        <a:buClr>
                          <a:srgbClr val="231F20"/>
                        </a:buClr>
                        <a:buFont typeface=""/>
                        <a:buAutoNum type="arabicPlain"/>
                      </a:pPr>
                      <a:endParaRPr sz="1300">
                        <a:latin typeface="Times New Roman"/>
                        <a:cs typeface="Times New Roman"/>
                      </a:endParaRPr>
                    </a:p>
                    <a:p>
                      <a:pPr marL="302260" indent="-284480">
                        <a:lnSpc>
                          <a:spcPct val="100000"/>
                        </a:lnSpc>
                        <a:buSzPct val="88888"/>
                        <a:buAutoNum type="arabicPlain"/>
                        <a:tabLst>
                          <a:tab pos="302260" algn="l"/>
                        </a:tabLst>
                      </a:pPr>
                      <a:r>
                        <a:rPr dirty="0" sz="900" spc="-45">
                          <a:solidFill>
                            <a:srgbClr val="231F20"/>
                          </a:solidFill>
                          <a:latin typeface="華康標楷體"/>
                          <a:cs typeface="華康標楷體"/>
                        </a:rPr>
                        <a:t>從後擋風玻璃向外看</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rowSpan="17">
                  <a:txBody>
                    <a:bodyPr/>
                    <a:lstStyle/>
                    <a:p>
                      <a:pPr marL="17780">
                        <a:lnSpc>
                          <a:spcPct val="100000"/>
                        </a:lnSpc>
                        <a:spcBef>
                          <a:spcPts val="280"/>
                        </a:spcBef>
                      </a:pPr>
                      <a:r>
                        <a:rPr dirty="0" sz="900" spc="-15">
                          <a:solidFill>
                            <a:srgbClr val="231F20"/>
                          </a:solidFill>
                          <a:latin typeface="華康標楷體"/>
                          <a:cs typeface="華康標楷體"/>
                        </a:rPr>
                        <a:t>．根據倒車方向或地點選擇容易操控車輛倒車的駕駛姿勢。</a:t>
                      </a:r>
                      <a:endParaRPr sz="900">
                        <a:latin typeface="華康標楷體"/>
                        <a:cs typeface="華康標楷體"/>
                      </a:endParaRPr>
                    </a:p>
                    <a:p>
                      <a:pPr>
                        <a:lnSpc>
                          <a:spcPct val="100000"/>
                        </a:lnSpc>
                      </a:pPr>
                      <a:endParaRPr sz="900">
                        <a:latin typeface="Times New Roman"/>
                        <a:cs typeface="Times New Roman"/>
                      </a:endParaRPr>
                    </a:p>
                    <a:p>
                      <a:pPr algn="just" marL="306070" marR="45085" indent="-288290">
                        <a:lnSpc>
                          <a:spcPct val="102400"/>
                        </a:lnSpc>
                        <a:spcBef>
                          <a:spcPts val="695"/>
                        </a:spcBef>
                        <a:buSzPct val="88888"/>
                        <a:buAutoNum type="arabicPlain"/>
                        <a:tabLst>
                          <a:tab pos="306070" algn="l"/>
                        </a:tabLst>
                      </a:pPr>
                      <a:r>
                        <a:rPr dirty="0" sz="900" spc="-15">
                          <a:solidFill>
                            <a:srgbClr val="231F20"/>
                          </a:solidFill>
                          <a:latin typeface="華康標楷體"/>
                          <a:cs typeface="華康標楷體"/>
                        </a:rPr>
                        <a:t>從駕駛座察看左、右邊照後鏡，若有需要可將腰稍微往左邊靠，將右手放在方向盤上方，儘可能地將頭探出車窗外，若看不到可調整左邊照後鏡的角度察看。</a:t>
                      </a:r>
                      <a:endParaRPr sz="900">
                        <a:latin typeface="華康標楷體"/>
                        <a:cs typeface="華康標楷體"/>
                      </a:endParaRPr>
                    </a:p>
                    <a:p>
                      <a:pPr>
                        <a:lnSpc>
                          <a:spcPct val="100000"/>
                        </a:lnSpc>
                        <a:spcBef>
                          <a:spcPts val="5"/>
                        </a:spcBef>
                        <a:buClr>
                          <a:srgbClr val="231F20"/>
                        </a:buClr>
                        <a:buFont typeface=""/>
                        <a:buAutoNum type="arabicPlain"/>
                      </a:pPr>
                      <a:endParaRPr sz="1300">
                        <a:latin typeface="Times New Roman"/>
                        <a:cs typeface="Times New Roman"/>
                      </a:endParaRPr>
                    </a:p>
                    <a:p>
                      <a:pPr algn="just" marL="299720" marR="19685" indent="-281940">
                        <a:lnSpc>
                          <a:spcPct val="102400"/>
                        </a:lnSpc>
                        <a:buSzPct val="88888"/>
                        <a:buAutoNum type="arabicPlain"/>
                        <a:tabLst>
                          <a:tab pos="306070" algn="l"/>
                        </a:tabLst>
                      </a:pPr>
                      <a:r>
                        <a:rPr dirty="0" sz="900" spc="-20">
                          <a:solidFill>
                            <a:srgbClr val="231F20"/>
                          </a:solidFill>
                          <a:latin typeface="華康標楷體"/>
                          <a:cs typeface="華康標楷體"/>
                        </a:rPr>
                        <a:t>從駕駛座察看車內照後鏡，若有需要可將腰往右邊靠，</a:t>
                      </a:r>
                      <a:r>
                        <a:rPr dirty="0" sz="900" spc="-20">
                          <a:solidFill>
                            <a:srgbClr val="231F20"/>
                          </a:solidFill>
                          <a:latin typeface="華康標楷體"/>
                          <a:cs typeface="華康標楷體"/>
                        </a:rPr>
                        <a:t>	</a:t>
                      </a:r>
                      <a:r>
                        <a:rPr dirty="0" sz="900" spc="-15">
                          <a:solidFill>
                            <a:srgbClr val="231F20"/>
                          </a:solidFill>
                          <a:latin typeface="華康標楷體"/>
                          <a:cs typeface="華康標楷體"/>
                        </a:rPr>
                        <a:t>左手放在方向盤的上方，用右手支撐上半身，使學員</a:t>
                      </a:r>
                      <a:r>
                        <a:rPr dirty="0" sz="900" spc="-10">
                          <a:solidFill>
                            <a:srgbClr val="231F20"/>
                          </a:solidFill>
                          <a:latin typeface="華康標楷體"/>
                          <a:cs typeface="華康標楷體"/>
                        </a:rPr>
                        <a:t>能	夠儘可能地看到後方。若看不到可調整車內照後鏡</a:t>
                      </a:r>
                      <a:r>
                        <a:rPr dirty="0" sz="900" spc="-20">
                          <a:solidFill>
                            <a:srgbClr val="231F20"/>
                          </a:solidFill>
                          <a:latin typeface="華康標楷體"/>
                          <a:cs typeface="華康標楷體"/>
                        </a:rPr>
                        <a:t>的角	度察看。</a:t>
                      </a:r>
                      <a:endParaRPr sz="900">
                        <a:latin typeface="華康標楷體"/>
                        <a:cs typeface="華康標楷體"/>
                      </a:endParaRPr>
                    </a:p>
                    <a:p>
                      <a:pPr marL="133350" marR="50165" indent="-97790">
                        <a:lnSpc>
                          <a:spcPct val="102400"/>
                        </a:lnSpc>
                        <a:spcBef>
                          <a:spcPts val="540"/>
                        </a:spcBef>
                      </a:pPr>
                      <a:r>
                        <a:rPr dirty="0" sz="900" spc="-10">
                          <a:solidFill>
                            <a:srgbClr val="231F20"/>
                          </a:solidFill>
                          <a:latin typeface="華康標楷體"/>
                          <a:cs typeface="華康標楷體"/>
                        </a:rPr>
                        <a:t>．藉由後方（左後或右後皆可）放置目標物（</a:t>
                      </a:r>
                      <a:r>
                        <a:rPr dirty="0" sz="900" spc="-20">
                          <a:solidFill>
                            <a:srgbClr val="231F20"/>
                          </a:solidFill>
                          <a:latin typeface="華康標楷體"/>
                          <a:cs typeface="華康標楷體"/>
                        </a:rPr>
                        <a:t>如防撞桿或交</a:t>
                      </a:r>
                      <a:r>
                        <a:rPr dirty="0" sz="900" spc="-10">
                          <a:solidFill>
                            <a:srgbClr val="231F20"/>
                          </a:solidFill>
                          <a:latin typeface="華康標楷體"/>
                          <a:cs typeface="華康標楷體"/>
                        </a:rPr>
                        <a:t>通錐等）</a:t>
                      </a:r>
                      <a:r>
                        <a:rPr dirty="0" sz="900" spc="-15">
                          <a:solidFill>
                            <a:srgbClr val="231F20"/>
                          </a:solidFill>
                          <a:latin typeface="華康標楷體"/>
                          <a:cs typeface="華康標楷體"/>
                        </a:rPr>
                        <a:t>輔助，並注意目標物的位置距離。</a:t>
                      </a:r>
                      <a:endParaRPr sz="900">
                        <a:latin typeface="華康標楷體"/>
                        <a:cs typeface="華康標楷體"/>
                      </a:endParaRPr>
                    </a:p>
                    <a:p>
                      <a:pPr>
                        <a:lnSpc>
                          <a:spcPct val="100000"/>
                        </a:lnSpc>
                      </a:pPr>
                      <a:endParaRPr sz="900">
                        <a:latin typeface="Times New Roman"/>
                        <a:cs typeface="Times New Roman"/>
                      </a:endParaRPr>
                    </a:p>
                    <a:p>
                      <a:pPr algn="just" marL="306070" marR="44450" indent="-288290">
                        <a:lnSpc>
                          <a:spcPct val="102400"/>
                        </a:lnSpc>
                        <a:spcBef>
                          <a:spcPts val="720"/>
                        </a:spcBef>
                        <a:buSzPct val="88888"/>
                        <a:buAutoNum type="arabicPlain"/>
                        <a:tabLst>
                          <a:tab pos="306070" algn="l"/>
                        </a:tabLst>
                      </a:pPr>
                      <a:r>
                        <a:rPr dirty="0" sz="900" spc="-10">
                          <a:solidFill>
                            <a:srgbClr val="231F20"/>
                          </a:solidFill>
                          <a:latin typeface="華康標楷體"/>
                          <a:cs typeface="華康標楷體"/>
                        </a:rPr>
                        <a:t>從駕駛座窗戶將頭部伸出車窗看向目標物，注意車身側面的延伸（</a:t>
                      </a:r>
                      <a:r>
                        <a:rPr dirty="0" sz="900" spc="-80">
                          <a:solidFill>
                            <a:srgbClr val="231F20"/>
                          </a:solidFill>
                          <a:latin typeface="華康標楷體"/>
                          <a:cs typeface="華康標楷體"/>
                        </a:rPr>
                        <a:t>圖 </a:t>
                      </a:r>
                      <a:r>
                        <a:rPr dirty="0" sz="900" spc="-80">
                          <a:solidFill>
                            <a:srgbClr val="231F20"/>
                          </a:solidFill>
                          <a:latin typeface="Trebuchet MS"/>
                          <a:cs typeface="Trebuchet MS"/>
                        </a:rPr>
                        <a:t>1.8.3</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marL="1840230" marR="930910" indent="-70485">
                        <a:lnSpc>
                          <a:spcPts val="640"/>
                        </a:lnSpc>
                        <a:spcBef>
                          <a:spcPts val="825"/>
                        </a:spcBef>
                      </a:pPr>
                      <a:r>
                        <a:rPr dirty="0" sz="550" spc="-10">
                          <a:solidFill>
                            <a:srgbClr val="231F20"/>
                          </a:solidFill>
                          <a:latin typeface="SimSun"/>
                          <a:cs typeface="SimSun"/>
                        </a:rPr>
                        <a:t>注意車體的</a:t>
                      </a:r>
                      <a:r>
                        <a:rPr dirty="0" sz="550" spc="-20">
                          <a:solidFill>
                            <a:srgbClr val="231F20"/>
                          </a:solidFill>
                          <a:latin typeface="SimSun"/>
                          <a:cs typeface="SimSun"/>
                        </a:rPr>
                        <a:t>延伸線</a:t>
                      </a:r>
                      <a:endParaRPr sz="550">
                        <a:latin typeface="SimSun"/>
                        <a:cs typeface="SimSun"/>
                      </a:endParaRPr>
                    </a:p>
                    <a:p>
                      <a:pPr>
                        <a:lnSpc>
                          <a:spcPct val="100000"/>
                        </a:lnSpc>
                      </a:pPr>
                      <a:endParaRPr sz="600">
                        <a:latin typeface="Times New Roman"/>
                        <a:cs typeface="Times New Roman"/>
                      </a:endParaRPr>
                    </a:p>
                    <a:p>
                      <a:pPr marL="1804670" marR="965835">
                        <a:lnSpc>
                          <a:spcPts val="640"/>
                        </a:lnSpc>
                        <a:spcBef>
                          <a:spcPts val="430"/>
                        </a:spcBef>
                      </a:pPr>
                      <a:r>
                        <a:rPr dirty="0" sz="550" spc="-15">
                          <a:solidFill>
                            <a:srgbClr val="231F20"/>
                          </a:solidFill>
                          <a:latin typeface="SimSun"/>
                          <a:cs typeface="SimSun"/>
                        </a:rPr>
                        <a:t>將目標物放在遠方</a:t>
                      </a:r>
                      <a:endParaRPr sz="550">
                        <a:latin typeface="SimSun"/>
                        <a:cs typeface="SimSun"/>
                      </a:endParaRPr>
                    </a:p>
                    <a:p>
                      <a:pPr>
                        <a:lnSpc>
                          <a:spcPct val="100000"/>
                        </a:lnSpc>
                      </a:pPr>
                      <a:endParaRPr sz="600">
                        <a:latin typeface="Times New Roman"/>
                        <a:cs typeface="Times New Roman"/>
                      </a:endParaRPr>
                    </a:p>
                    <a:p>
                      <a:pPr marL="1898650" marR="732155">
                        <a:lnSpc>
                          <a:spcPts val="640"/>
                        </a:lnSpc>
                        <a:spcBef>
                          <a:spcPts val="350"/>
                        </a:spcBef>
                      </a:pPr>
                      <a:r>
                        <a:rPr dirty="0" sz="550" spc="-10">
                          <a:solidFill>
                            <a:srgbClr val="231F20"/>
                          </a:solidFill>
                          <a:latin typeface="SimSun"/>
                          <a:cs typeface="SimSun"/>
                        </a:rPr>
                        <a:t>盡量別將視線放在附近地面</a:t>
                      </a:r>
                      <a:endParaRPr sz="550">
                        <a:latin typeface="SimSun"/>
                        <a:cs typeface="SimSun"/>
                      </a:endParaRPr>
                    </a:p>
                    <a:p>
                      <a:pPr marL="98425">
                        <a:lnSpc>
                          <a:spcPts val="470"/>
                        </a:lnSpc>
                      </a:pPr>
                      <a:r>
                        <a:rPr dirty="0" sz="500" spc="-80">
                          <a:solidFill>
                            <a:srgbClr val="231F20"/>
                          </a:solidFill>
                          <a:latin typeface="SimSun"/>
                          <a:cs typeface="SimSun"/>
                        </a:rPr>
                        <a:t>圖 </a:t>
                      </a:r>
                      <a:r>
                        <a:rPr dirty="0" sz="500" spc="-20">
                          <a:solidFill>
                            <a:srgbClr val="231F20"/>
                          </a:solidFill>
                          <a:latin typeface="Trebuchet MS"/>
                          <a:cs typeface="Trebuchet MS"/>
                        </a:rPr>
                        <a:t>1.8.3</a:t>
                      </a:r>
                      <a:endParaRPr sz="500">
                        <a:latin typeface="Trebuchet MS"/>
                        <a:cs typeface="Trebuchet MS"/>
                      </a:endParaRPr>
                    </a:p>
                    <a:p>
                      <a:pPr algn="just" marL="306070" marR="1623060" indent="-288290">
                        <a:lnSpc>
                          <a:spcPct val="102400"/>
                        </a:lnSpc>
                        <a:spcBef>
                          <a:spcPts val="415"/>
                        </a:spcBef>
                        <a:buSzPct val="88888"/>
                        <a:buFont typeface=""/>
                        <a:buAutoNum type="arabicPlain" startAt="2"/>
                        <a:tabLst>
                          <a:tab pos="306070" algn="l"/>
                          <a:tab pos="314960" algn="l"/>
                        </a:tabLst>
                      </a:pPr>
                      <a:r>
                        <a:rPr dirty="0" sz="900">
                          <a:solidFill>
                            <a:srgbClr val="231F20"/>
                          </a:solidFill>
                          <a:latin typeface="Times New Roman"/>
                          <a:cs typeface="Times New Roman"/>
                        </a:rPr>
                        <a:t>	</a:t>
                      </a:r>
                      <a:r>
                        <a:rPr dirty="0" sz="900" spc="55">
                          <a:solidFill>
                            <a:srgbClr val="231F20"/>
                          </a:solidFill>
                          <a:latin typeface="華康標楷體"/>
                          <a:cs typeface="華康標楷體"/>
                        </a:rPr>
                        <a:t>從後擋風玻璃看向目</a:t>
                      </a:r>
                      <a:r>
                        <a:rPr dirty="0" sz="900" spc="45">
                          <a:solidFill>
                            <a:srgbClr val="231F20"/>
                          </a:solidFill>
                          <a:latin typeface="華康標楷體"/>
                          <a:cs typeface="華康標楷體"/>
                        </a:rPr>
                        <a:t>標物，注意車身側面</a:t>
                      </a:r>
                      <a:r>
                        <a:rPr dirty="0" sz="900" spc="-10">
                          <a:solidFill>
                            <a:srgbClr val="231F20"/>
                          </a:solidFill>
                          <a:latin typeface="華康標楷體"/>
                          <a:cs typeface="華康標楷體"/>
                        </a:rPr>
                        <a:t>的延伸（</a:t>
                      </a:r>
                      <a:r>
                        <a:rPr dirty="0" sz="900" spc="-80">
                          <a:solidFill>
                            <a:srgbClr val="231F20"/>
                          </a:solidFill>
                          <a:latin typeface="華康標楷體"/>
                          <a:cs typeface="華康標楷體"/>
                        </a:rPr>
                        <a:t>圖 </a:t>
                      </a:r>
                      <a:r>
                        <a:rPr dirty="0" sz="900" spc="-80">
                          <a:solidFill>
                            <a:srgbClr val="231F20"/>
                          </a:solidFill>
                          <a:latin typeface="Trebuchet MS"/>
                          <a:cs typeface="Trebuchet MS"/>
                        </a:rPr>
                        <a:t>1.8.5</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gn="ctr" marR="162560">
                        <a:lnSpc>
                          <a:spcPct val="100000"/>
                        </a:lnSpc>
                        <a:spcBef>
                          <a:spcPts val="830"/>
                        </a:spcBef>
                      </a:pPr>
                      <a:r>
                        <a:rPr dirty="0" sz="500" spc="-80">
                          <a:solidFill>
                            <a:srgbClr val="231F20"/>
                          </a:solidFill>
                          <a:latin typeface="SimSun"/>
                          <a:cs typeface="SimSun"/>
                        </a:rPr>
                        <a:t>圖 </a:t>
                      </a:r>
                      <a:r>
                        <a:rPr dirty="0" sz="500" spc="-20">
                          <a:solidFill>
                            <a:srgbClr val="231F20"/>
                          </a:solidFill>
                          <a:latin typeface="Trebuchet MS"/>
                          <a:cs typeface="Trebuchet MS"/>
                        </a:rPr>
                        <a:t>1.8.5</a:t>
                      </a:r>
                      <a:endParaRPr sz="500">
                        <a:latin typeface="Trebuchet MS"/>
                        <a:cs typeface="Trebuchet MS"/>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800">
                        <a:latin typeface="Times New Roman"/>
                        <a:cs typeface="Times New Roman"/>
                      </a:endParaRPr>
                    </a:p>
                  </a:txBody>
                  <a:tcPr marL="0" marR="0" marB="0" marT="0">
                    <a:lnL w="9525">
                      <a:solidFill>
                        <a:srgbClr val="BCBEC0"/>
                      </a:solidFill>
                      <a:prstDash val="dot"/>
                    </a:lnL>
                    <a:lnT w="9525">
                      <a:solidFill>
                        <a:srgbClr val="BCBEC0"/>
                      </a:solidFill>
                      <a:prstDash val="solid"/>
                    </a:lnT>
                  </a:tcPr>
                </a:tc>
              </a:tr>
              <a:tr h="140335">
                <a:tc>
                  <a:txBody>
                    <a:bodyPr/>
                    <a:lstStyle/>
                    <a:p>
                      <a:pPr algn="r" marR="45720">
                        <a:lnSpc>
                          <a:spcPts val="1005"/>
                        </a:lnSpc>
                      </a:pPr>
                      <a:r>
                        <a:rPr dirty="0" sz="900" spc="-15">
                          <a:solidFill>
                            <a:srgbClr val="231F20"/>
                          </a:solidFill>
                          <a:latin typeface="華康標楷體"/>
                          <a:cs typeface="華康標楷體"/>
                        </a:rPr>
                        <a:t>駕駛的姿</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tcPr>
                </a:tc>
              </a:tr>
              <a:tr h="415290">
                <a:tc>
                  <a:txBody>
                    <a:bodyPr/>
                    <a:lstStyle/>
                    <a:p>
                      <a:pPr algn="ctr" marR="127000">
                        <a:lnSpc>
                          <a:spcPts val="1080"/>
                        </a:lnSpc>
                      </a:pPr>
                      <a:r>
                        <a:rPr dirty="0" sz="900">
                          <a:solidFill>
                            <a:srgbClr val="231F20"/>
                          </a:solidFill>
                          <a:latin typeface="華康標楷體"/>
                          <a:cs typeface="華康標楷體"/>
                        </a:rPr>
                        <a:t>勢</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800">
                        <a:latin typeface="Times New Roman"/>
                        <a:cs typeface="Times New Roman"/>
                      </a:endParaRPr>
                    </a:p>
                  </a:txBody>
                  <a:tcPr marL="0" marR="0" marB="0" marT="0">
                    <a:lnL w="9525">
                      <a:solidFill>
                        <a:srgbClr val="BCBEC0"/>
                      </a:solidFill>
                      <a:prstDash val="dot"/>
                    </a:lnL>
                  </a:tcPr>
                </a:tc>
              </a:tr>
              <a:tr h="415290">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spcBef>
                          <a:spcPts val="35"/>
                        </a:spcBef>
                      </a:pPr>
                      <a:endParaRPr sz="950">
                        <a:latin typeface="Times New Roman"/>
                        <a:cs typeface="Times New Roman"/>
                      </a:endParaRPr>
                    </a:p>
                    <a:p>
                      <a:pPr algn="r" marR="39370">
                        <a:lnSpc>
                          <a:spcPts val="1005"/>
                        </a:lnSpc>
                        <a:spcBef>
                          <a:spcPts val="5"/>
                        </a:spcBef>
                      </a:pPr>
                      <a:r>
                        <a:rPr dirty="0" sz="900" spc="55">
                          <a:solidFill>
                            <a:srgbClr val="231F20"/>
                          </a:solidFill>
                          <a:latin typeface="華康標楷體"/>
                          <a:cs typeface="華康標楷體"/>
                        </a:rPr>
                        <a:t>．若從後擋風玻璃看向後</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面，則強調有必要使雙</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眼儘可能地朝向倒車的</a:t>
                      </a:r>
                      <a:endParaRPr sz="900">
                        <a:latin typeface="華康標楷體"/>
                        <a:cs typeface="華康標楷體"/>
                      </a:endParaRPr>
                    </a:p>
                  </a:txBody>
                  <a:tcPr marL="0" marR="0" marB="0" marT="0">
                    <a:lnL w="9525">
                      <a:solidFill>
                        <a:srgbClr val="BCBEC0"/>
                      </a:solidFill>
                      <a:prstDash val="dot"/>
                    </a:lnL>
                  </a:tcPr>
                </a:tc>
              </a:tr>
              <a:tr h="169545">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5">
                          <a:solidFill>
                            <a:srgbClr val="231F20"/>
                          </a:solidFill>
                          <a:latin typeface="華康標楷體"/>
                          <a:cs typeface="華康標楷體"/>
                        </a:rPr>
                        <a:t>方向。</a:t>
                      </a:r>
                      <a:endParaRPr sz="900">
                        <a:latin typeface="華康標楷體"/>
                        <a:cs typeface="華康標楷體"/>
                      </a:endParaRPr>
                    </a:p>
                  </a:txBody>
                  <a:tcPr marL="0" marR="0" marB="0" marT="0">
                    <a:lnL w="9525">
                      <a:solidFill>
                        <a:srgbClr val="BCBEC0"/>
                      </a:solidFill>
                      <a:prstDash val="dot"/>
                    </a:lnL>
                  </a:tcPr>
                </a:tc>
              </a:tr>
              <a:tr h="179070">
                <a:tc>
                  <a:txBody>
                    <a:bodyPr/>
                    <a:lstStyle/>
                    <a:p>
                      <a:pPr algn="r" marR="45720">
                        <a:lnSpc>
                          <a:spcPts val="1005"/>
                        </a:lnSpc>
                        <a:spcBef>
                          <a:spcPts val="30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四</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分配視線</a:t>
                      </a:r>
                      <a:endParaRPr sz="900">
                        <a:latin typeface="華康標楷體"/>
                        <a:cs typeface="華康標楷體"/>
                      </a:endParaRPr>
                    </a:p>
                  </a:txBody>
                  <a:tcPr marL="0" marR="0" marB="0" marT="3810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800">
                        <a:latin typeface="Times New Roman"/>
                        <a:cs typeface="Times New Roman"/>
                      </a:endParaRPr>
                    </a:p>
                  </a:txBody>
                  <a:tcPr marL="0" marR="0" marB="0" marT="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與擴大視</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tcPr>
                </a:tc>
              </a:tr>
              <a:tr h="181610">
                <a:tc>
                  <a:txBody>
                    <a:bodyPr/>
                    <a:lstStyle/>
                    <a:p>
                      <a:pPr algn="ctr" marR="127000">
                        <a:lnSpc>
                          <a:spcPts val="1080"/>
                        </a:lnSpc>
                      </a:pPr>
                      <a:r>
                        <a:rPr dirty="0" sz="900">
                          <a:solidFill>
                            <a:srgbClr val="231F20"/>
                          </a:solidFill>
                          <a:latin typeface="華康標楷體"/>
                          <a:cs typeface="華康標楷體"/>
                        </a:rPr>
                        <a:t>野</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800">
                        <a:latin typeface="Times New Roman"/>
                        <a:cs typeface="Times New Roman"/>
                      </a:endParaRPr>
                    </a:p>
                  </a:txBody>
                  <a:tcPr marL="0" marR="0" marB="0" marT="0">
                    <a:lnL w="9525">
                      <a:solidFill>
                        <a:srgbClr val="BCBEC0"/>
                      </a:solidFill>
                      <a:prstDash val="dot"/>
                    </a:lnL>
                  </a:tcPr>
                </a:tc>
              </a:tr>
              <a:tr h="181610">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325"/>
                        </a:spcBef>
                      </a:pPr>
                      <a:r>
                        <a:rPr dirty="0" sz="900" spc="55">
                          <a:solidFill>
                            <a:srgbClr val="231F20"/>
                          </a:solidFill>
                          <a:latin typeface="華康標楷體"/>
                          <a:cs typeface="華康標楷體"/>
                        </a:rPr>
                        <a:t>．如果將視線焦點集中在</a:t>
                      </a:r>
                      <a:endParaRPr sz="900">
                        <a:latin typeface="華康標楷體"/>
                        <a:cs typeface="華康標楷體"/>
                      </a:endParaRPr>
                    </a:p>
                  </a:txBody>
                  <a:tcPr marL="0" marR="0" marB="0" marT="41275">
                    <a:lnL w="9525">
                      <a:solidFill>
                        <a:srgbClr val="BCBEC0"/>
                      </a:solidFill>
                      <a:prstDash val="dot"/>
                    </a:lnL>
                  </a:tcPr>
                </a:tc>
              </a:tr>
              <a:tr h="137160">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980"/>
                        </a:lnSpc>
                      </a:pPr>
                      <a:r>
                        <a:rPr dirty="0" sz="900" spc="45">
                          <a:solidFill>
                            <a:srgbClr val="231F20"/>
                          </a:solidFill>
                          <a:latin typeface="華康標楷體"/>
                          <a:cs typeface="華康標楷體"/>
                        </a:rPr>
                        <a:t>道路路面上，會難以掌</a:t>
                      </a:r>
                      <a:endParaRPr sz="900">
                        <a:latin typeface="華康標楷體"/>
                        <a:cs typeface="華康標楷體"/>
                      </a:endParaRPr>
                    </a:p>
                  </a:txBody>
                  <a:tcPr marL="0" marR="0" marB="0" marT="0">
                    <a:lnL w="9525">
                      <a:solidFill>
                        <a:srgbClr val="BCBEC0"/>
                      </a:solidFill>
                      <a:prstDash val="dot"/>
                    </a:lnL>
                  </a:tcPr>
                </a:tc>
              </a:tr>
              <a:tr h="414655">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26670">
                        <a:lnSpc>
                          <a:spcPct val="100000"/>
                        </a:lnSpc>
                        <a:spcBef>
                          <a:spcPts val="20"/>
                        </a:spcBef>
                      </a:pPr>
                      <a:r>
                        <a:rPr dirty="0" sz="900" spc="-25">
                          <a:solidFill>
                            <a:srgbClr val="231F20"/>
                          </a:solidFill>
                          <a:latin typeface="華康標楷體"/>
                          <a:cs typeface="華康標楷體"/>
                        </a:rPr>
                        <a:t>握倒車方向</a:t>
                      </a:r>
                      <a:r>
                        <a:rPr dirty="0" sz="900" spc="-10">
                          <a:solidFill>
                            <a:srgbClr val="231F20"/>
                          </a:solidFill>
                          <a:latin typeface="華康標楷體"/>
                          <a:cs typeface="華康標楷體"/>
                        </a:rPr>
                        <a:t>（</a:t>
                      </a:r>
                      <a:r>
                        <a:rPr dirty="0" sz="900" spc="-105">
                          <a:solidFill>
                            <a:srgbClr val="231F20"/>
                          </a:solidFill>
                          <a:latin typeface="華康標楷體"/>
                          <a:cs typeface="華康標楷體"/>
                        </a:rPr>
                        <a:t>圖 </a:t>
                      </a:r>
                      <a:r>
                        <a:rPr dirty="0" sz="900" spc="-85">
                          <a:solidFill>
                            <a:srgbClr val="231F20"/>
                          </a:solidFill>
                          <a:latin typeface="Trebuchet MS"/>
                          <a:cs typeface="Trebuchet MS"/>
                        </a:rPr>
                        <a:t>1.8.4</a:t>
                      </a:r>
                      <a:r>
                        <a:rPr dirty="0" sz="900" spc="-85">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txBody>
                  <a:tcPr marL="0" marR="0" marB="0" marT="2540">
                    <a:lnL w="9525">
                      <a:solidFill>
                        <a:srgbClr val="BCBEC0"/>
                      </a:solidFill>
                      <a:prstDash val="dot"/>
                    </a:lnL>
                  </a:tcPr>
                </a:tc>
              </a:tr>
              <a:tr h="459740">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15"/>
                        </a:spcBef>
                      </a:pPr>
                      <a:endParaRPr sz="600">
                        <a:latin typeface="Times New Roman"/>
                        <a:cs typeface="Times New Roman"/>
                      </a:endParaRPr>
                    </a:p>
                    <a:p>
                      <a:pPr marL="128905">
                        <a:lnSpc>
                          <a:spcPct val="100000"/>
                        </a:lnSpc>
                        <a:spcBef>
                          <a:spcPts val="5"/>
                        </a:spcBef>
                      </a:pPr>
                      <a:r>
                        <a:rPr dirty="0" sz="500" spc="-80">
                          <a:solidFill>
                            <a:srgbClr val="231F20"/>
                          </a:solidFill>
                          <a:latin typeface="SimSun"/>
                          <a:cs typeface="SimSun"/>
                        </a:rPr>
                        <a:t>圖 </a:t>
                      </a:r>
                      <a:r>
                        <a:rPr dirty="0" sz="500" spc="-20">
                          <a:solidFill>
                            <a:srgbClr val="231F20"/>
                          </a:solidFill>
                          <a:latin typeface="Trebuchet MS"/>
                          <a:cs typeface="Trebuchet MS"/>
                        </a:rPr>
                        <a:t>1.8.4</a:t>
                      </a:r>
                      <a:endParaRPr sz="500">
                        <a:latin typeface="Trebuchet MS"/>
                        <a:cs typeface="Trebuchet MS"/>
                      </a:endParaRPr>
                    </a:p>
                  </a:txBody>
                  <a:tcPr marL="0" marR="0" marB="0" marT="0">
                    <a:lnL w="9525">
                      <a:solidFill>
                        <a:srgbClr val="BCBEC0"/>
                      </a:solidFill>
                      <a:prstDash val="dot"/>
                    </a:lnL>
                  </a:tcPr>
                </a:tc>
              </a:tr>
              <a:tr h="247015">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spcBef>
                          <a:spcPts val="30"/>
                        </a:spcBef>
                      </a:pPr>
                      <a:endParaRPr sz="700">
                        <a:latin typeface="Times New Roman"/>
                        <a:cs typeface="Times New Roman"/>
                      </a:endParaRPr>
                    </a:p>
                    <a:p>
                      <a:pPr algn="r" marR="45720">
                        <a:lnSpc>
                          <a:spcPts val="1005"/>
                        </a:lnSpc>
                        <a:spcBef>
                          <a:spcPts val="5"/>
                        </a:spcBef>
                      </a:pPr>
                      <a:r>
                        <a:rPr dirty="0" sz="900" spc="50">
                          <a:solidFill>
                            <a:srgbClr val="231F20"/>
                          </a:solidFill>
                          <a:latin typeface="華康標楷體"/>
                          <a:cs typeface="華康標楷體"/>
                        </a:rPr>
                        <a:t>．從後擋風玻璃向後看，</a:t>
                      </a:r>
                      <a:endParaRPr sz="900">
                        <a:latin typeface="華康標楷體"/>
                        <a:cs typeface="華康標楷體"/>
                      </a:endParaRPr>
                    </a:p>
                  </a:txBody>
                  <a:tcPr marL="0" marR="0" marB="0" marT="381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視野會更廣，也更能掌</a:t>
                      </a:r>
                      <a:endParaRPr sz="900">
                        <a:latin typeface="華康標楷體"/>
                        <a:cs typeface="華康標楷體"/>
                      </a:endParaRPr>
                    </a:p>
                  </a:txBody>
                  <a:tcPr marL="0" marR="0" marB="0" marT="0">
                    <a:lnL w="9525">
                      <a:solidFill>
                        <a:srgbClr val="BCBEC0"/>
                      </a:solidFill>
                      <a:prstDash val="dot"/>
                    </a:lnL>
                  </a:tcPr>
                </a:tc>
              </a:tr>
              <a:tr h="681355">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0">
                          <a:solidFill>
                            <a:srgbClr val="231F20"/>
                          </a:solidFill>
                          <a:latin typeface="華康標楷體"/>
                          <a:cs typeface="華康標楷體"/>
                        </a:rPr>
                        <a:t>握行車方向。</a:t>
                      </a:r>
                      <a:endParaRPr sz="900">
                        <a:latin typeface="華康標楷體"/>
                        <a:cs typeface="華康標楷體"/>
                      </a:endParaRPr>
                    </a:p>
                  </a:txBody>
                  <a:tcPr marL="0" marR="0" marB="0" marT="0">
                    <a:lnL w="9525">
                      <a:solidFill>
                        <a:srgbClr val="BCBEC0"/>
                      </a:solidFill>
                      <a:prstDash val="dot"/>
                    </a:lnL>
                  </a:tcPr>
                </a:tc>
              </a:tr>
            </a:tbl>
          </a:graphicData>
        </a:graphic>
      </p:graphicFrame>
      <p:grpSp>
        <p:nvGrpSpPr>
          <p:cNvPr id="521" name="object 521" descr=""/>
          <p:cNvGrpSpPr/>
          <p:nvPr/>
        </p:nvGrpSpPr>
        <p:grpSpPr>
          <a:xfrm>
            <a:off x="11671197" y="4009568"/>
            <a:ext cx="1410970" cy="882650"/>
            <a:chOff x="11671197" y="4009568"/>
            <a:chExt cx="1410970" cy="882650"/>
          </a:xfrm>
        </p:grpSpPr>
        <p:pic>
          <p:nvPicPr>
            <p:cNvPr id="522" name="object 522" descr=""/>
            <p:cNvPicPr/>
            <p:nvPr/>
          </p:nvPicPr>
          <p:blipFill>
            <a:blip r:embed="rId148" cstate="print"/>
            <a:stretch>
              <a:fillRect/>
            </a:stretch>
          </p:blipFill>
          <p:spPr>
            <a:xfrm>
              <a:off x="12720371" y="4307027"/>
              <a:ext cx="361721" cy="584974"/>
            </a:xfrm>
            <a:prstGeom prst="rect">
              <a:avLst/>
            </a:prstGeom>
          </p:spPr>
        </p:pic>
        <p:pic>
          <p:nvPicPr>
            <p:cNvPr id="523" name="object 523" descr=""/>
            <p:cNvPicPr/>
            <p:nvPr/>
          </p:nvPicPr>
          <p:blipFill>
            <a:blip r:embed="rId149" cstate="print"/>
            <a:stretch>
              <a:fillRect/>
            </a:stretch>
          </p:blipFill>
          <p:spPr>
            <a:xfrm>
              <a:off x="11671197" y="4009568"/>
              <a:ext cx="1407540" cy="882433"/>
            </a:xfrm>
            <a:prstGeom prst="rect">
              <a:avLst/>
            </a:prstGeom>
          </p:spPr>
        </p:pic>
        <p:pic>
          <p:nvPicPr>
            <p:cNvPr id="524" name="object 524" descr=""/>
            <p:cNvPicPr/>
            <p:nvPr/>
          </p:nvPicPr>
          <p:blipFill>
            <a:blip r:embed="rId150" cstate="print"/>
            <a:stretch>
              <a:fillRect/>
            </a:stretch>
          </p:blipFill>
          <p:spPr>
            <a:xfrm>
              <a:off x="11821757" y="4656760"/>
              <a:ext cx="1093939" cy="235127"/>
            </a:xfrm>
            <a:prstGeom prst="rect">
              <a:avLst/>
            </a:prstGeom>
          </p:spPr>
        </p:pic>
        <p:pic>
          <p:nvPicPr>
            <p:cNvPr id="525" name="object 525" descr=""/>
            <p:cNvPicPr/>
            <p:nvPr/>
          </p:nvPicPr>
          <p:blipFill>
            <a:blip r:embed="rId151" cstate="print"/>
            <a:stretch>
              <a:fillRect/>
            </a:stretch>
          </p:blipFill>
          <p:spPr>
            <a:xfrm>
              <a:off x="12230963" y="4656760"/>
              <a:ext cx="304190" cy="235242"/>
            </a:xfrm>
            <a:prstGeom prst="rect">
              <a:avLst/>
            </a:prstGeom>
          </p:spPr>
        </p:pic>
        <p:pic>
          <p:nvPicPr>
            <p:cNvPr id="526" name="object 526" descr=""/>
            <p:cNvPicPr/>
            <p:nvPr/>
          </p:nvPicPr>
          <p:blipFill>
            <a:blip r:embed="rId152" cstate="print"/>
            <a:stretch>
              <a:fillRect/>
            </a:stretch>
          </p:blipFill>
          <p:spPr>
            <a:xfrm>
              <a:off x="11948596" y="4070237"/>
              <a:ext cx="855272" cy="586624"/>
            </a:xfrm>
            <a:prstGeom prst="rect">
              <a:avLst/>
            </a:prstGeom>
          </p:spPr>
        </p:pic>
        <p:sp>
          <p:nvSpPr>
            <p:cNvPr id="527" name="object 527" descr=""/>
            <p:cNvSpPr/>
            <p:nvPr/>
          </p:nvSpPr>
          <p:spPr>
            <a:xfrm>
              <a:off x="12065664" y="4549290"/>
              <a:ext cx="46355" cy="27940"/>
            </a:xfrm>
            <a:custGeom>
              <a:avLst/>
              <a:gdLst/>
              <a:ahLst/>
              <a:cxnLst/>
              <a:rect l="l" t="t" r="r" b="b"/>
              <a:pathLst>
                <a:path w="46354" h="27939">
                  <a:moveTo>
                    <a:pt x="41363" y="0"/>
                  </a:moveTo>
                  <a:lnTo>
                    <a:pt x="1803" y="5867"/>
                  </a:lnTo>
                  <a:lnTo>
                    <a:pt x="0" y="8127"/>
                  </a:lnTo>
                  <a:lnTo>
                    <a:pt x="2603" y="25717"/>
                  </a:lnTo>
                  <a:lnTo>
                    <a:pt x="4991" y="27368"/>
                  </a:lnTo>
                  <a:lnTo>
                    <a:pt x="31826" y="23380"/>
                  </a:lnTo>
                  <a:lnTo>
                    <a:pt x="44551" y="21501"/>
                  </a:lnTo>
                  <a:lnTo>
                    <a:pt x="46354" y="19227"/>
                  </a:lnTo>
                  <a:lnTo>
                    <a:pt x="43751" y="1638"/>
                  </a:lnTo>
                  <a:lnTo>
                    <a:pt x="41363" y="0"/>
                  </a:lnTo>
                  <a:close/>
                </a:path>
              </a:pathLst>
            </a:custGeom>
            <a:solidFill>
              <a:srgbClr val="BCBEC0"/>
            </a:solidFill>
          </p:spPr>
          <p:txBody>
            <a:bodyPr wrap="square" lIns="0" tIns="0" rIns="0" bIns="0" rtlCol="0"/>
            <a:lstStyle/>
            <a:p/>
          </p:txBody>
        </p:sp>
        <p:pic>
          <p:nvPicPr>
            <p:cNvPr id="528" name="object 528" descr=""/>
            <p:cNvPicPr/>
            <p:nvPr/>
          </p:nvPicPr>
          <p:blipFill>
            <a:blip r:embed="rId153" cstate="print"/>
            <a:stretch>
              <a:fillRect/>
            </a:stretch>
          </p:blipFill>
          <p:spPr>
            <a:xfrm>
              <a:off x="12057597" y="4564418"/>
              <a:ext cx="43649" cy="79667"/>
            </a:xfrm>
            <a:prstGeom prst="rect">
              <a:avLst/>
            </a:prstGeom>
          </p:spPr>
        </p:pic>
        <p:sp>
          <p:nvSpPr>
            <p:cNvPr id="529" name="object 529" descr=""/>
            <p:cNvSpPr/>
            <p:nvPr/>
          </p:nvSpPr>
          <p:spPr>
            <a:xfrm>
              <a:off x="12065661" y="4494466"/>
              <a:ext cx="252729" cy="104775"/>
            </a:xfrm>
            <a:custGeom>
              <a:avLst/>
              <a:gdLst/>
              <a:ahLst/>
              <a:cxnLst/>
              <a:rect l="l" t="t" r="r" b="b"/>
              <a:pathLst>
                <a:path w="252729" h="104775">
                  <a:moveTo>
                    <a:pt x="46355" y="74066"/>
                  </a:moveTo>
                  <a:lnTo>
                    <a:pt x="43751" y="56476"/>
                  </a:lnTo>
                  <a:lnTo>
                    <a:pt x="41363" y="54838"/>
                  </a:lnTo>
                  <a:lnTo>
                    <a:pt x="29857" y="56553"/>
                  </a:lnTo>
                  <a:lnTo>
                    <a:pt x="29857" y="99021"/>
                  </a:lnTo>
                  <a:lnTo>
                    <a:pt x="22809" y="99936"/>
                  </a:lnTo>
                  <a:lnTo>
                    <a:pt x="21386" y="88938"/>
                  </a:lnTo>
                  <a:lnTo>
                    <a:pt x="28422" y="88023"/>
                  </a:lnTo>
                  <a:lnTo>
                    <a:pt x="29857" y="99021"/>
                  </a:lnTo>
                  <a:lnTo>
                    <a:pt x="29857" y="56553"/>
                  </a:lnTo>
                  <a:lnTo>
                    <a:pt x="1803" y="60693"/>
                  </a:lnTo>
                  <a:lnTo>
                    <a:pt x="0" y="62966"/>
                  </a:lnTo>
                  <a:lnTo>
                    <a:pt x="2603" y="80556"/>
                  </a:lnTo>
                  <a:lnTo>
                    <a:pt x="4991" y="82194"/>
                  </a:lnTo>
                  <a:lnTo>
                    <a:pt x="16065" y="80556"/>
                  </a:lnTo>
                  <a:lnTo>
                    <a:pt x="17919" y="92964"/>
                  </a:lnTo>
                  <a:lnTo>
                    <a:pt x="18986" y="102577"/>
                  </a:lnTo>
                  <a:lnTo>
                    <a:pt x="21170" y="104317"/>
                  </a:lnTo>
                  <a:lnTo>
                    <a:pt x="32677" y="103022"/>
                  </a:lnTo>
                  <a:lnTo>
                    <a:pt x="34417" y="100850"/>
                  </a:lnTo>
                  <a:lnTo>
                    <a:pt x="34315" y="99936"/>
                  </a:lnTo>
                  <a:lnTo>
                    <a:pt x="32956" y="88023"/>
                  </a:lnTo>
                  <a:lnTo>
                    <a:pt x="32092" y="80556"/>
                  </a:lnTo>
                  <a:lnTo>
                    <a:pt x="31826" y="78206"/>
                  </a:lnTo>
                  <a:lnTo>
                    <a:pt x="44551" y="76327"/>
                  </a:lnTo>
                  <a:lnTo>
                    <a:pt x="46355" y="74066"/>
                  </a:lnTo>
                  <a:close/>
                </a:path>
                <a:path w="252729" h="104775">
                  <a:moveTo>
                    <a:pt x="252247" y="19227"/>
                  </a:moveTo>
                  <a:lnTo>
                    <a:pt x="249643" y="1638"/>
                  </a:lnTo>
                  <a:lnTo>
                    <a:pt x="247256" y="0"/>
                  </a:lnTo>
                  <a:lnTo>
                    <a:pt x="235750" y="1714"/>
                  </a:lnTo>
                  <a:lnTo>
                    <a:pt x="235750" y="44183"/>
                  </a:lnTo>
                  <a:lnTo>
                    <a:pt x="228701" y="45097"/>
                  </a:lnTo>
                  <a:lnTo>
                    <a:pt x="227279" y="34099"/>
                  </a:lnTo>
                  <a:lnTo>
                    <a:pt x="234315" y="33185"/>
                  </a:lnTo>
                  <a:lnTo>
                    <a:pt x="235750" y="44183"/>
                  </a:lnTo>
                  <a:lnTo>
                    <a:pt x="235750" y="1714"/>
                  </a:lnTo>
                  <a:lnTo>
                    <a:pt x="207695" y="5854"/>
                  </a:lnTo>
                  <a:lnTo>
                    <a:pt x="205892" y="8128"/>
                  </a:lnTo>
                  <a:lnTo>
                    <a:pt x="208495" y="25717"/>
                  </a:lnTo>
                  <a:lnTo>
                    <a:pt x="210883" y="27355"/>
                  </a:lnTo>
                  <a:lnTo>
                    <a:pt x="221957" y="25717"/>
                  </a:lnTo>
                  <a:lnTo>
                    <a:pt x="223812" y="38125"/>
                  </a:lnTo>
                  <a:lnTo>
                    <a:pt x="224878" y="47739"/>
                  </a:lnTo>
                  <a:lnTo>
                    <a:pt x="227063" y="49479"/>
                  </a:lnTo>
                  <a:lnTo>
                    <a:pt x="238569" y="48183"/>
                  </a:lnTo>
                  <a:lnTo>
                    <a:pt x="240309" y="46012"/>
                  </a:lnTo>
                  <a:lnTo>
                    <a:pt x="240207" y="45097"/>
                  </a:lnTo>
                  <a:lnTo>
                    <a:pt x="238861" y="33185"/>
                  </a:lnTo>
                  <a:lnTo>
                    <a:pt x="237985" y="25717"/>
                  </a:lnTo>
                  <a:lnTo>
                    <a:pt x="237718" y="23368"/>
                  </a:lnTo>
                  <a:lnTo>
                    <a:pt x="250444" y="21488"/>
                  </a:lnTo>
                  <a:lnTo>
                    <a:pt x="252247" y="19227"/>
                  </a:lnTo>
                  <a:close/>
                </a:path>
              </a:pathLst>
            </a:custGeom>
            <a:solidFill>
              <a:srgbClr val="BCBEC0"/>
            </a:solidFill>
          </p:spPr>
          <p:txBody>
            <a:bodyPr wrap="square" lIns="0" tIns="0" rIns="0" bIns="0" rtlCol="0"/>
            <a:lstStyle/>
            <a:p/>
          </p:txBody>
        </p:sp>
        <p:pic>
          <p:nvPicPr>
            <p:cNvPr id="530" name="object 530" descr=""/>
            <p:cNvPicPr/>
            <p:nvPr/>
          </p:nvPicPr>
          <p:blipFill>
            <a:blip r:embed="rId154" cstate="print"/>
            <a:stretch>
              <a:fillRect/>
            </a:stretch>
          </p:blipFill>
          <p:spPr>
            <a:xfrm>
              <a:off x="12668376" y="4542942"/>
              <a:ext cx="33883" cy="90004"/>
            </a:xfrm>
            <a:prstGeom prst="rect">
              <a:avLst/>
            </a:prstGeom>
          </p:spPr>
        </p:pic>
        <p:sp>
          <p:nvSpPr>
            <p:cNvPr id="531" name="object 531" descr=""/>
            <p:cNvSpPr/>
            <p:nvPr/>
          </p:nvSpPr>
          <p:spPr>
            <a:xfrm>
              <a:off x="12658983" y="4521000"/>
              <a:ext cx="48260" cy="53340"/>
            </a:xfrm>
            <a:custGeom>
              <a:avLst/>
              <a:gdLst/>
              <a:ahLst/>
              <a:cxnLst/>
              <a:rect l="l" t="t" r="r" b="b"/>
              <a:pathLst>
                <a:path w="48259" h="53339">
                  <a:moveTo>
                    <a:pt x="9207" y="0"/>
                  </a:moveTo>
                  <a:lnTo>
                    <a:pt x="6515" y="1054"/>
                  </a:lnTo>
                  <a:lnTo>
                    <a:pt x="0" y="17602"/>
                  </a:lnTo>
                  <a:lnTo>
                    <a:pt x="1244" y="20218"/>
                  </a:lnTo>
                  <a:lnTo>
                    <a:pt x="13208" y="24917"/>
                  </a:lnTo>
                  <a:lnTo>
                    <a:pt x="5575" y="46380"/>
                  </a:lnTo>
                  <a:lnTo>
                    <a:pt x="6781" y="48895"/>
                  </a:lnTo>
                  <a:lnTo>
                    <a:pt x="17703" y="52755"/>
                  </a:lnTo>
                  <a:lnTo>
                    <a:pt x="20218" y="51549"/>
                  </a:lnTo>
                  <a:lnTo>
                    <a:pt x="21431" y="48120"/>
                  </a:lnTo>
                  <a:lnTo>
                    <a:pt x="17094" y="48120"/>
                  </a:lnTo>
                  <a:lnTo>
                    <a:pt x="10439" y="45643"/>
                  </a:lnTo>
                  <a:lnTo>
                    <a:pt x="14312" y="35255"/>
                  </a:lnTo>
                  <a:lnTo>
                    <a:pt x="26270" y="35255"/>
                  </a:lnTo>
                  <a:lnTo>
                    <a:pt x="28041" y="30759"/>
                  </a:lnTo>
                  <a:lnTo>
                    <a:pt x="42348" y="30759"/>
                  </a:lnTo>
                  <a:lnTo>
                    <a:pt x="47663" y="17259"/>
                  </a:lnTo>
                  <a:lnTo>
                    <a:pt x="46418" y="14643"/>
                  </a:lnTo>
                  <a:lnTo>
                    <a:pt x="9207" y="0"/>
                  </a:lnTo>
                  <a:close/>
                </a:path>
                <a:path w="48259" h="53339">
                  <a:moveTo>
                    <a:pt x="26270" y="35255"/>
                  </a:moveTo>
                  <a:lnTo>
                    <a:pt x="14312" y="35255"/>
                  </a:lnTo>
                  <a:lnTo>
                    <a:pt x="20967" y="37731"/>
                  </a:lnTo>
                  <a:lnTo>
                    <a:pt x="17094" y="48120"/>
                  </a:lnTo>
                  <a:lnTo>
                    <a:pt x="21431" y="48120"/>
                  </a:lnTo>
                  <a:lnTo>
                    <a:pt x="23444" y="42430"/>
                  </a:lnTo>
                  <a:lnTo>
                    <a:pt x="26270" y="35255"/>
                  </a:lnTo>
                  <a:close/>
                </a:path>
                <a:path w="48259" h="53339">
                  <a:moveTo>
                    <a:pt x="42348" y="30759"/>
                  </a:moveTo>
                  <a:lnTo>
                    <a:pt x="28041" y="30759"/>
                  </a:lnTo>
                  <a:lnTo>
                    <a:pt x="38455" y="34861"/>
                  </a:lnTo>
                  <a:lnTo>
                    <a:pt x="41148" y="33807"/>
                  </a:lnTo>
                  <a:lnTo>
                    <a:pt x="42348" y="30759"/>
                  </a:lnTo>
                  <a:close/>
                </a:path>
              </a:pathLst>
            </a:custGeom>
            <a:solidFill>
              <a:srgbClr val="BCBEC0"/>
            </a:solidFill>
          </p:spPr>
          <p:txBody>
            <a:bodyPr wrap="square" lIns="0" tIns="0" rIns="0" bIns="0" rtlCol="0"/>
            <a:lstStyle/>
            <a:p/>
          </p:txBody>
        </p:sp>
        <p:pic>
          <p:nvPicPr>
            <p:cNvPr id="532" name="object 532" descr=""/>
            <p:cNvPicPr/>
            <p:nvPr/>
          </p:nvPicPr>
          <p:blipFill>
            <a:blip r:embed="rId155" cstate="print"/>
            <a:stretch>
              <a:fillRect/>
            </a:stretch>
          </p:blipFill>
          <p:spPr>
            <a:xfrm>
              <a:off x="11821757" y="4656760"/>
              <a:ext cx="1093939" cy="235127"/>
            </a:xfrm>
            <a:prstGeom prst="rect">
              <a:avLst/>
            </a:prstGeom>
          </p:spPr>
        </p:pic>
        <p:pic>
          <p:nvPicPr>
            <p:cNvPr id="533" name="object 533" descr=""/>
            <p:cNvPicPr/>
            <p:nvPr/>
          </p:nvPicPr>
          <p:blipFill>
            <a:blip r:embed="rId156" cstate="print"/>
            <a:stretch>
              <a:fillRect/>
            </a:stretch>
          </p:blipFill>
          <p:spPr>
            <a:xfrm>
              <a:off x="12260452" y="4272381"/>
              <a:ext cx="43980" cy="238480"/>
            </a:xfrm>
            <a:prstGeom prst="rect">
              <a:avLst/>
            </a:prstGeom>
          </p:spPr>
        </p:pic>
        <p:pic>
          <p:nvPicPr>
            <p:cNvPr id="534" name="object 534" descr=""/>
            <p:cNvPicPr/>
            <p:nvPr/>
          </p:nvPicPr>
          <p:blipFill>
            <a:blip r:embed="rId157" cstate="print"/>
            <a:stretch>
              <a:fillRect/>
            </a:stretch>
          </p:blipFill>
          <p:spPr>
            <a:xfrm>
              <a:off x="12642152" y="4589104"/>
              <a:ext cx="154558" cy="76961"/>
            </a:xfrm>
            <a:prstGeom prst="rect">
              <a:avLst/>
            </a:prstGeom>
          </p:spPr>
        </p:pic>
        <p:pic>
          <p:nvPicPr>
            <p:cNvPr id="535" name="object 535" descr=""/>
            <p:cNvPicPr/>
            <p:nvPr/>
          </p:nvPicPr>
          <p:blipFill>
            <a:blip r:embed="rId158" cstate="print"/>
            <a:stretch>
              <a:fillRect/>
            </a:stretch>
          </p:blipFill>
          <p:spPr>
            <a:xfrm>
              <a:off x="11954978" y="4589234"/>
              <a:ext cx="155461" cy="76827"/>
            </a:xfrm>
            <a:prstGeom prst="rect">
              <a:avLst/>
            </a:prstGeom>
          </p:spPr>
        </p:pic>
        <p:pic>
          <p:nvPicPr>
            <p:cNvPr id="536" name="object 536" descr=""/>
            <p:cNvPicPr/>
            <p:nvPr/>
          </p:nvPicPr>
          <p:blipFill>
            <a:blip r:embed="rId159" cstate="print"/>
            <a:stretch>
              <a:fillRect/>
            </a:stretch>
          </p:blipFill>
          <p:spPr>
            <a:xfrm>
              <a:off x="12282702" y="4529480"/>
              <a:ext cx="196608" cy="164515"/>
            </a:xfrm>
            <a:prstGeom prst="rect">
              <a:avLst/>
            </a:prstGeom>
          </p:spPr>
        </p:pic>
        <p:sp>
          <p:nvSpPr>
            <p:cNvPr id="537" name="object 537" descr=""/>
            <p:cNvSpPr/>
            <p:nvPr/>
          </p:nvSpPr>
          <p:spPr>
            <a:xfrm>
              <a:off x="12296433" y="4576809"/>
              <a:ext cx="169545" cy="53340"/>
            </a:xfrm>
            <a:custGeom>
              <a:avLst/>
              <a:gdLst/>
              <a:ahLst/>
              <a:cxnLst/>
              <a:rect l="l" t="t" r="r" b="b"/>
              <a:pathLst>
                <a:path w="169545" h="53339">
                  <a:moveTo>
                    <a:pt x="155752" y="0"/>
                  </a:moveTo>
                  <a:lnTo>
                    <a:pt x="78346" y="139"/>
                  </a:lnTo>
                  <a:lnTo>
                    <a:pt x="13398" y="0"/>
                  </a:lnTo>
                  <a:lnTo>
                    <a:pt x="10909" y="1866"/>
                  </a:lnTo>
                  <a:lnTo>
                    <a:pt x="0" y="51231"/>
                  </a:lnTo>
                  <a:lnTo>
                    <a:pt x="1663" y="53111"/>
                  </a:lnTo>
                  <a:lnTo>
                    <a:pt x="164934" y="53111"/>
                  </a:lnTo>
                  <a:lnTo>
                    <a:pt x="167487" y="53111"/>
                  </a:lnTo>
                  <a:lnTo>
                    <a:pt x="169151" y="51231"/>
                  </a:lnTo>
                  <a:lnTo>
                    <a:pt x="158241" y="1866"/>
                  </a:lnTo>
                  <a:lnTo>
                    <a:pt x="155752" y="0"/>
                  </a:lnTo>
                  <a:close/>
                </a:path>
              </a:pathLst>
            </a:custGeom>
            <a:solidFill>
              <a:srgbClr val="58595B"/>
            </a:solidFill>
          </p:spPr>
          <p:txBody>
            <a:bodyPr wrap="square" lIns="0" tIns="0" rIns="0" bIns="0" rtlCol="0"/>
            <a:lstStyle/>
            <a:p/>
          </p:txBody>
        </p:sp>
        <p:pic>
          <p:nvPicPr>
            <p:cNvPr id="538" name="object 538" descr=""/>
            <p:cNvPicPr/>
            <p:nvPr/>
          </p:nvPicPr>
          <p:blipFill>
            <a:blip r:embed="rId160" cstate="print"/>
            <a:stretch>
              <a:fillRect/>
            </a:stretch>
          </p:blipFill>
          <p:spPr>
            <a:xfrm>
              <a:off x="12311952" y="4581995"/>
              <a:ext cx="138112" cy="37668"/>
            </a:xfrm>
            <a:prstGeom prst="rect">
              <a:avLst/>
            </a:prstGeom>
          </p:spPr>
        </p:pic>
        <p:sp>
          <p:nvSpPr>
            <p:cNvPr id="539" name="object 539" descr=""/>
            <p:cNvSpPr/>
            <p:nvPr/>
          </p:nvSpPr>
          <p:spPr>
            <a:xfrm>
              <a:off x="12295150" y="4575276"/>
              <a:ext cx="172085" cy="56515"/>
            </a:xfrm>
            <a:custGeom>
              <a:avLst/>
              <a:gdLst/>
              <a:ahLst/>
              <a:cxnLst/>
              <a:rect l="l" t="t" r="r" b="b"/>
              <a:pathLst>
                <a:path w="172084" h="56514">
                  <a:moveTo>
                    <a:pt x="156197" y="41046"/>
                  </a:moveTo>
                  <a:lnTo>
                    <a:pt x="153009" y="26644"/>
                  </a:lnTo>
                  <a:lnTo>
                    <a:pt x="153009" y="41046"/>
                  </a:lnTo>
                  <a:lnTo>
                    <a:pt x="152908" y="41567"/>
                  </a:lnTo>
                  <a:lnTo>
                    <a:pt x="152184" y="42468"/>
                  </a:lnTo>
                  <a:lnTo>
                    <a:pt x="151498" y="42748"/>
                  </a:lnTo>
                  <a:lnTo>
                    <a:pt x="62547" y="42837"/>
                  </a:lnTo>
                  <a:lnTo>
                    <a:pt x="20193" y="42748"/>
                  </a:lnTo>
                  <a:lnTo>
                    <a:pt x="19507" y="42468"/>
                  </a:lnTo>
                  <a:lnTo>
                    <a:pt x="18796" y="41567"/>
                  </a:lnTo>
                  <a:lnTo>
                    <a:pt x="18694" y="41046"/>
                  </a:lnTo>
                  <a:lnTo>
                    <a:pt x="22987" y="21628"/>
                  </a:lnTo>
                  <a:lnTo>
                    <a:pt x="25603" y="11214"/>
                  </a:lnTo>
                  <a:lnTo>
                    <a:pt x="25958" y="9626"/>
                  </a:lnTo>
                  <a:lnTo>
                    <a:pt x="27813" y="8267"/>
                  </a:lnTo>
                  <a:lnTo>
                    <a:pt x="143891" y="8267"/>
                  </a:lnTo>
                  <a:lnTo>
                    <a:pt x="145732" y="9626"/>
                  </a:lnTo>
                  <a:lnTo>
                    <a:pt x="146100" y="11264"/>
                  </a:lnTo>
                  <a:lnTo>
                    <a:pt x="148729" y="21666"/>
                  </a:lnTo>
                  <a:lnTo>
                    <a:pt x="153009" y="41046"/>
                  </a:lnTo>
                  <a:lnTo>
                    <a:pt x="153009" y="26644"/>
                  </a:lnTo>
                  <a:lnTo>
                    <a:pt x="151739" y="20904"/>
                  </a:lnTo>
                  <a:lnTo>
                    <a:pt x="149110" y="10502"/>
                  </a:lnTo>
                  <a:lnTo>
                    <a:pt x="148615" y="8267"/>
                  </a:lnTo>
                  <a:lnTo>
                    <a:pt x="148450" y="7531"/>
                  </a:lnTo>
                  <a:lnTo>
                    <a:pt x="145351" y="5168"/>
                  </a:lnTo>
                  <a:lnTo>
                    <a:pt x="26339" y="5168"/>
                  </a:lnTo>
                  <a:lnTo>
                    <a:pt x="23241" y="7531"/>
                  </a:lnTo>
                  <a:lnTo>
                    <a:pt x="22580" y="10553"/>
                  </a:lnTo>
                  <a:lnTo>
                    <a:pt x="19951" y="20955"/>
                  </a:lnTo>
                  <a:lnTo>
                    <a:pt x="15519" y="41046"/>
                  </a:lnTo>
                  <a:lnTo>
                    <a:pt x="15519" y="41567"/>
                  </a:lnTo>
                  <a:lnTo>
                    <a:pt x="62547" y="45935"/>
                  </a:lnTo>
                  <a:lnTo>
                    <a:pt x="152450" y="45847"/>
                  </a:lnTo>
                  <a:lnTo>
                    <a:pt x="154025" y="45148"/>
                  </a:lnTo>
                  <a:lnTo>
                    <a:pt x="155854" y="42837"/>
                  </a:lnTo>
                  <a:lnTo>
                    <a:pt x="155981" y="42468"/>
                  </a:lnTo>
                  <a:lnTo>
                    <a:pt x="156184" y="41567"/>
                  </a:lnTo>
                  <a:lnTo>
                    <a:pt x="156197" y="41046"/>
                  </a:lnTo>
                  <a:close/>
                </a:path>
                <a:path w="172084" h="56514">
                  <a:moveTo>
                    <a:pt x="171716" y="51396"/>
                  </a:moveTo>
                  <a:lnTo>
                    <a:pt x="168529" y="36982"/>
                  </a:lnTo>
                  <a:lnTo>
                    <a:pt x="168529" y="51396"/>
                  </a:lnTo>
                  <a:lnTo>
                    <a:pt x="168427" y="51917"/>
                  </a:lnTo>
                  <a:lnTo>
                    <a:pt x="167703" y="52819"/>
                  </a:lnTo>
                  <a:lnTo>
                    <a:pt x="167017" y="53098"/>
                  </a:lnTo>
                  <a:lnTo>
                    <a:pt x="4673" y="53098"/>
                  </a:lnTo>
                  <a:lnTo>
                    <a:pt x="3987" y="52819"/>
                  </a:lnTo>
                  <a:lnTo>
                    <a:pt x="3276" y="51917"/>
                  </a:lnTo>
                  <a:lnTo>
                    <a:pt x="3175" y="51396"/>
                  </a:lnTo>
                  <a:lnTo>
                    <a:pt x="13550" y="4457"/>
                  </a:lnTo>
                  <a:lnTo>
                    <a:pt x="15392" y="3098"/>
                  </a:lnTo>
                  <a:lnTo>
                    <a:pt x="17221" y="3098"/>
                  </a:lnTo>
                  <a:lnTo>
                    <a:pt x="79616" y="3225"/>
                  </a:lnTo>
                  <a:lnTo>
                    <a:pt x="156311" y="3098"/>
                  </a:lnTo>
                  <a:lnTo>
                    <a:pt x="158153" y="4457"/>
                  </a:lnTo>
                  <a:lnTo>
                    <a:pt x="168529" y="51396"/>
                  </a:lnTo>
                  <a:lnTo>
                    <a:pt x="168529" y="36982"/>
                  </a:lnTo>
                  <a:lnTo>
                    <a:pt x="161036" y="3098"/>
                  </a:lnTo>
                  <a:lnTo>
                    <a:pt x="160870" y="2362"/>
                  </a:lnTo>
                  <a:lnTo>
                    <a:pt x="157937" y="127"/>
                  </a:lnTo>
                  <a:lnTo>
                    <a:pt x="157772" y="0"/>
                  </a:lnTo>
                  <a:lnTo>
                    <a:pt x="79616" y="127"/>
                  </a:lnTo>
                  <a:lnTo>
                    <a:pt x="13931" y="0"/>
                  </a:lnTo>
                  <a:lnTo>
                    <a:pt x="10833" y="2362"/>
                  </a:lnTo>
                  <a:lnTo>
                    <a:pt x="0" y="51396"/>
                  </a:lnTo>
                  <a:lnTo>
                    <a:pt x="0" y="51917"/>
                  </a:lnTo>
                  <a:lnTo>
                    <a:pt x="254" y="53111"/>
                  </a:lnTo>
                  <a:lnTo>
                    <a:pt x="2159" y="55499"/>
                  </a:lnTo>
                  <a:lnTo>
                    <a:pt x="3721" y="56197"/>
                  </a:lnTo>
                  <a:lnTo>
                    <a:pt x="167970" y="56197"/>
                  </a:lnTo>
                  <a:lnTo>
                    <a:pt x="169545" y="55499"/>
                  </a:lnTo>
                  <a:lnTo>
                    <a:pt x="171450" y="53098"/>
                  </a:lnTo>
                  <a:lnTo>
                    <a:pt x="171716" y="51917"/>
                  </a:lnTo>
                  <a:lnTo>
                    <a:pt x="171716" y="51396"/>
                  </a:lnTo>
                  <a:close/>
                </a:path>
              </a:pathLst>
            </a:custGeom>
            <a:solidFill>
              <a:srgbClr val="414042"/>
            </a:solidFill>
          </p:spPr>
          <p:txBody>
            <a:bodyPr wrap="square" lIns="0" tIns="0" rIns="0" bIns="0" rtlCol="0"/>
            <a:lstStyle/>
            <a:p/>
          </p:txBody>
        </p:sp>
        <p:pic>
          <p:nvPicPr>
            <p:cNvPr id="540" name="object 540" descr=""/>
            <p:cNvPicPr/>
            <p:nvPr/>
          </p:nvPicPr>
          <p:blipFill>
            <a:blip r:embed="rId161" cstate="print"/>
            <a:stretch>
              <a:fillRect/>
            </a:stretch>
          </p:blipFill>
          <p:spPr>
            <a:xfrm>
              <a:off x="12282704" y="4645368"/>
              <a:ext cx="196608" cy="48628"/>
            </a:xfrm>
            <a:prstGeom prst="rect">
              <a:avLst/>
            </a:prstGeom>
          </p:spPr>
        </p:pic>
        <p:sp>
          <p:nvSpPr>
            <p:cNvPr id="541" name="object 541" descr=""/>
            <p:cNvSpPr/>
            <p:nvPr/>
          </p:nvSpPr>
          <p:spPr>
            <a:xfrm>
              <a:off x="12314011" y="4321525"/>
              <a:ext cx="120650" cy="189865"/>
            </a:xfrm>
            <a:custGeom>
              <a:avLst/>
              <a:gdLst/>
              <a:ahLst/>
              <a:cxnLst/>
              <a:rect l="l" t="t" r="r" b="b"/>
              <a:pathLst>
                <a:path w="120650" h="189864">
                  <a:moveTo>
                    <a:pt x="118059" y="0"/>
                  </a:moveTo>
                  <a:lnTo>
                    <a:pt x="1968" y="0"/>
                  </a:lnTo>
                  <a:lnTo>
                    <a:pt x="0" y="1968"/>
                  </a:lnTo>
                  <a:lnTo>
                    <a:pt x="0" y="187883"/>
                  </a:lnTo>
                  <a:lnTo>
                    <a:pt x="1968" y="189852"/>
                  </a:lnTo>
                  <a:lnTo>
                    <a:pt x="118059" y="189852"/>
                  </a:lnTo>
                  <a:lnTo>
                    <a:pt x="120027" y="187883"/>
                  </a:lnTo>
                  <a:lnTo>
                    <a:pt x="120027" y="185458"/>
                  </a:lnTo>
                  <a:lnTo>
                    <a:pt x="120027" y="1968"/>
                  </a:lnTo>
                  <a:lnTo>
                    <a:pt x="118059" y="0"/>
                  </a:lnTo>
                  <a:close/>
                </a:path>
              </a:pathLst>
            </a:custGeom>
            <a:solidFill>
              <a:srgbClr val="58595B"/>
            </a:solidFill>
          </p:spPr>
          <p:txBody>
            <a:bodyPr wrap="square" lIns="0" tIns="0" rIns="0" bIns="0" rtlCol="0"/>
            <a:lstStyle/>
            <a:p/>
          </p:txBody>
        </p:sp>
        <p:sp>
          <p:nvSpPr>
            <p:cNvPr id="542" name="object 542" descr=""/>
            <p:cNvSpPr/>
            <p:nvPr/>
          </p:nvSpPr>
          <p:spPr>
            <a:xfrm>
              <a:off x="12320735" y="4326698"/>
              <a:ext cx="106680" cy="182880"/>
            </a:xfrm>
            <a:custGeom>
              <a:avLst/>
              <a:gdLst/>
              <a:ahLst/>
              <a:cxnLst/>
              <a:rect l="l" t="t" r="r" b="b"/>
              <a:pathLst>
                <a:path w="106679" h="182879">
                  <a:moveTo>
                    <a:pt x="100368" y="0"/>
                  </a:moveTo>
                  <a:lnTo>
                    <a:pt x="6210" y="0"/>
                  </a:lnTo>
                  <a:lnTo>
                    <a:pt x="6210" y="24828"/>
                  </a:lnTo>
                  <a:lnTo>
                    <a:pt x="0" y="40347"/>
                  </a:lnTo>
                  <a:lnTo>
                    <a:pt x="0" y="182613"/>
                  </a:lnTo>
                  <a:lnTo>
                    <a:pt x="49669" y="182613"/>
                  </a:lnTo>
                  <a:lnTo>
                    <a:pt x="106578" y="182613"/>
                  </a:lnTo>
                  <a:lnTo>
                    <a:pt x="106578" y="40347"/>
                  </a:lnTo>
                  <a:lnTo>
                    <a:pt x="100368" y="24828"/>
                  </a:lnTo>
                  <a:lnTo>
                    <a:pt x="100368" y="0"/>
                  </a:lnTo>
                  <a:close/>
                </a:path>
              </a:pathLst>
            </a:custGeom>
            <a:solidFill>
              <a:srgbClr val="414042"/>
            </a:solidFill>
          </p:spPr>
          <p:txBody>
            <a:bodyPr wrap="square" lIns="0" tIns="0" rIns="0" bIns="0" rtlCol="0"/>
            <a:lstStyle/>
            <a:p/>
          </p:txBody>
        </p:sp>
        <p:pic>
          <p:nvPicPr>
            <p:cNvPr id="543" name="object 543" descr=""/>
            <p:cNvPicPr/>
            <p:nvPr/>
          </p:nvPicPr>
          <p:blipFill>
            <a:blip r:embed="rId162" cstate="print"/>
            <a:stretch>
              <a:fillRect/>
            </a:stretch>
          </p:blipFill>
          <p:spPr>
            <a:xfrm>
              <a:off x="12331674" y="4497921"/>
              <a:ext cx="86385" cy="11391"/>
            </a:xfrm>
            <a:prstGeom prst="rect">
              <a:avLst/>
            </a:prstGeom>
          </p:spPr>
        </p:pic>
        <p:pic>
          <p:nvPicPr>
            <p:cNvPr id="544" name="object 544" descr=""/>
            <p:cNvPicPr/>
            <p:nvPr/>
          </p:nvPicPr>
          <p:blipFill>
            <a:blip r:embed="rId163" cstate="print"/>
            <a:stretch>
              <a:fillRect/>
            </a:stretch>
          </p:blipFill>
          <p:spPr>
            <a:xfrm>
              <a:off x="12349455" y="4347908"/>
              <a:ext cx="49149" cy="44488"/>
            </a:xfrm>
            <a:prstGeom prst="rect">
              <a:avLst/>
            </a:prstGeom>
          </p:spPr>
        </p:pic>
        <p:sp>
          <p:nvSpPr>
            <p:cNvPr id="545" name="object 545" descr=""/>
            <p:cNvSpPr/>
            <p:nvPr/>
          </p:nvSpPr>
          <p:spPr>
            <a:xfrm>
              <a:off x="12349447" y="4347910"/>
              <a:ext cx="49530" cy="45085"/>
            </a:xfrm>
            <a:custGeom>
              <a:avLst/>
              <a:gdLst/>
              <a:ahLst/>
              <a:cxnLst/>
              <a:rect l="l" t="t" r="r" b="b"/>
              <a:pathLst>
                <a:path w="49529" h="45085">
                  <a:moveTo>
                    <a:pt x="46482" y="0"/>
                  </a:moveTo>
                  <a:lnTo>
                    <a:pt x="2679" y="0"/>
                  </a:lnTo>
                  <a:lnTo>
                    <a:pt x="0" y="2667"/>
                  </a:lnTo>
                  <a:lnTo>
                    <a:pt x="0" y="41821"/>
                  </a:lnTo>
                  <a:lnTo>
                    <a:pt x="2679" y="44488"/>
                  </a:lnTo>
                  <a:lnTo>
                    <a:pt x="46482" y="44488"/>
                  </a:lnTo>
                  <a:lnTo>
                    <a:pt x="49149" y="41821"/>
                  </a:lnTo>
                  <a:lnTo>
                    <a:pt x="49149" y="41376"/>
                  </a:lnTo>
                  <a:lnTo>
                    <a:pt x="4381" y="41376"/>
                  </a:lnTo>
                  <a:lnTo>
                    <a:pt x="3111" y="40106"/>
                  </a:lnTo>
                  <a:lnTo>
                    <a:pt x="3111" y="4368"/>
                  </a:lnTo>
                  <a:lnTo>
                    <a:pt x="4381" y="3098"/>
                  </a:lnTo>
                  <a:lnTo>
                    <a:pt x="49149" y="3098"/>
                  </a:lnTo>
                  <a:lnTo>
                    <a:pt x="49149" y="2667"/>
                  </a:lnTo>
                  <a:lnTo>
                    <a:pt x="46482" y="0"/>
                  </a:lnTo>
                  <a:close/>
                </a:path>
                <a:path w="49529" h="45085">
                  <a:moveTo>
                    <a:pt x="49149" y="3098"/>
                  </a:moveTo>
                  <a:lnTo>
                    <a:pt x="44780" y="3098"/>
                  </a:lnTo>
                  <a:lnTo>
                    <a:pt x="46050" y="4368"/>
                  </a:lnTo>
                  <a:lnTo>
                    <a:pt x="46050" y="40106"/>
                  </a:lnTo>
                  <a:lnTo>
                    <a:pt x="44780" y="41376"/>
                  </a:lnTo>
                  <a:lnTo>
                    <a:pt x="49149" y="41376"/>
                  </a:lnTo>
                  <a:lnTo>
                    <a:pt x="49149" y="3098"/>
                  </a:lnTo>
                  <a:close/>
                </a:path>
              </a:pathLst>
            </a:custGeom>
            <a:solidFill>
              <a:srgbClr val="414042"/>
            </a:solidFill>
          </p:spPr>
          <p:txBody>
            <a:bodyPr wrap="square" lIns="0" tIns="0" rIns="0" bIns="0" rtlCol="0"/>
            <a:lstStyle/>
            <a:p/>
          </p:txBody>
        </p:sp>
        <p:sp>
          <p:nvSpPr>
            <p:cNvPr id="546" name="object 546" descr=""/>
            <p:cNvSpPr/>
            <p:nvPr/>
          </p:nvSpPr>
          <p:spPr>
            <a:xfrm>
              <a:off x="12367427" y="4361586"/>
              <a:ext cx="13335" cy="13335"/>
            </a:xfrm>
            <a:custGeom>
              <a:avLst/>
              <a:gdLst/>
              <a:ahLst/>
              <a:cxnLst/>
              <a:rect l="l" t="t" r="r" b="b"/>
              <a:pathLst>
                <a:path w="13334" h="13335">
                  <a:moveTo>
                    <a:pt x="10248" y="0"/>
                  </a:moveTo>
                  <a:lnTo>
                    <a:pt x="2959" y="0"/>
                  </a:lnTo>
                  <a:lnTo>
                    <a:pt x="0" y="2946"/>
                  </a:lnTo>
                  <a:lnTo>
                    <a:pt x="0" y="10236"/>
                  </a:lnTo>
                  <a:lnTo>
                    <a:pt x="2959" y="13182"/>
                  </a:lnTo>
                  <a:lnTo>
                    <a:pt x="10248" y="13182"/>
                  </a:lnTo>
                  <a:lnTo>
                    <a:pt x="13195" y="10236"/>
                  </a:lnTo>
                  <a:lnTo>
                    <a:pt x="13195" y="6591"/>
                  </a:lnTo>
                  <a:lnTo>
                    <a:pt x="13195" y="2946"/>
                  </a:lnTo>
                  <a:lnTo>
                    <a:pt x="10248" y="0"/>
                  </a:lnTo>
                  <a:close/>
                </a:path>
              </a:pathLst>
            </a:custGeom>
            <a:solidFill>
              <a:srgbClr val="A7A9AC"/>
            </a:solidFill>
          </p:spPr>
          <p:txBody>
            <a:bodyPr wrap="square" lIns="0" tIns="0" rIns="0" bIns="0" rtlCol="0"/>
            <a:lstStyle/>
            <a:p/>
          </p:txBody>
        </p:sp>
        <p:sp>
          <p:nvSpPr>
            <p:cNvPr id="547" name="object 547" descr=""/>
            <p:cNvSpPr/>
            <p:nvPr/>
          </p:nvSpPr>
          <p:spPr>
            <a:xfrm>
              <a:off x="12372477" y="4362551"/>
              <a:ext cx="3175" cy="11430"/>
            </a:xfrm>
            <a:custGeom>
              <a:avLst/>
              <a:gdLst/>
              <a:ahLst/>
              <a:cxnLst/>
              <a:rect l="l" t="t" r="r" b="b"/>
              <a:pathLst>
                <a:path w="3175" h="11429">
                  <a:moveTo>
                    <a:pt x="2400" y="0"/>
                  </a:moveTo>
                  <a:lnTo>
                    <a:pt x="698" y="0"/>
                  </a:lnTo>
                  <a:lnTo>
                    <a:pt x="0" y="698"/>
                  </a:lnTo>
                  <a:lnTo>
                    <a:pt x="0" y="10553"/>
                  </a:lnTo>
                  <a:lnTo>
                    <a:pt x="698" y="11252"/>
                  </a:lnTo>
                  <a:lnTo>
                    <a:pt x="1549" y="11252"/>
                  </a:lnTo>
                  <a:lnTo>
                    <a:pt x="2400" y="11252"/>
                  </a:lnTo>
                  <a:lnTo>
                    <a:pt x="3098" y="10553"/>
                  </a:lnTo>
                  <a:lnTo>
                    <a:pt x="3098" y="698"/>
                  </a:lnTo>
                  <a:lnTo>
                    <a:pt x="2400" y="0"/>
                  </a:lnTo>
                  <a:close/>
                </a:path>
              </a:pathLst>
            </a:custGeom>
            <a:solidFill>
              <a:srgbClr val="58595B"/>
            </a:solidFill>
          </p:spPr>
          <p:txBody>
            <a:bodyPr wrap="square" lIns="0" tIns="0" rIns="0" bIns="0" rtlCol="0"/>
            <a:lstStyle/>
            <a:p/>
          </p:txBody>
        </p:sp>
        <p:sp>
          <p:nvSpPr>
            <p:cNvPr id="548" name="object 548" descr=""/>
            <p:cNvSpPr/>
            <p:nvPr/>
          </p:nvSpPr>
          <p:spPr>
            <a:xfrm>
              <a:off x="12314011" y="4319973"/>
              <a:ext cx="123189" cy="193040"/>
            </a:xfrm>
            <a:custGeom>
              <a:avLst/>
              <a:gdLst/>
              <a:ahLst/>
              <a:cxnLst/>
              <a:rect l="l" t="t" r="r" b="b"/>
              <a:pathLst>
                <a:path w="123190" h="193039">
                  <a:moveTo>
                    <a:pt x="120459" y="0"/>
                  </a:moveTo>
                  <a:lnTo>
                    <a:pt x="2667" y="0"/>
                  </a:lnTo>
                  <a:lnTo>
                    <a:pt x="0" y="2667"/>
                  </a:lnTo>
                  <a:lnTo>
                    <a:pt x="0" y="190296"/>
                  </a:lnTo>
                  <a:lnTo>
                    <a:pt x="2667" y="192963"/>
                  </a:lnTo>
                  <a:lnTo>
                    <a:pt x="120459" y="192963"/>
                  </a:lnTo>
                  <a:lnTo>
                    <a:pt x="123126" y="190296"/>
                  </a:lnTo>
                  <a:lnTo>
                    <a:pt x="123126" y="189852"/>
                  </a:lnTo>
                  <a:lnTo>
                    <a:pt x="4381" y="189852"/>
                  </a:lnTo>
                  <a:lnTo>
                    <a:pt x="3111" y="188582"/>
                  </a:lnTo>
                  <a:lnTo>
                    <a:pt x="3111" y="4368"/>
                  </a:lnTo>
                  <a:lnTo>
                    <a:pt x="4381" y="3098"/>
                  </a:lnTo>
                  <a:lnTo>
                    <a:pt x="123126" y="3098"/>
                  </a:lnTo>
                  <a:lnTo>
                    <a:pt x="123126" y="2667"/>
                  </a:lnTo>
                  <a:lnTo>
                    <a:pt x="120459" y="0"/>
                  </a:lnTo>
                  <a:close/>
                </a:path>
                <a:path w="123190" h="193039">
                  <a:moveTo>
                    <a:pt x="123126" y="3098"/>
                  </a:moveTo>
                  <a:lnTo>
                    <a:pt x="118745" y="3098"/>
                  </a:lnTo>
                  <a:lnTo>
                    <a:pt x="120027" y="4368"/>
                  </a:lnTo>
                  <a:lnTo>
                    <a:pt x="120027" y="188582"/>
                  </a:lnTo>
                  <a:lnTo>
                    <a:pt x="118745" y="189852"/>
                  </a:lnTo>
                  <a:lnTo>
                    <a:pt x="123126" y="189852"/>
                  </a:lnTo>
                  <a:lnTo>
                    <a:pt x="123126" y="3098"/>
                  </a:lnTo>
                  <a:close/>
                </a:path>
              </a:pathLst>
            </a:custGeom>
            <a:solidFill>
              <a:srgbClr val="414042"/>
            </a:solidFill>
          </p:spPr>
          <p:txBody>
            <a:bodyPr wrap="square" lIns="0" tIns="0" rIns="0" bIns="0" rtlCol="0"/>
            <a:lstStyle/>
            <a:p/>
          </p:txBody>
        </p:sp>
        <p:pic>
          <p:nvPicPr>
            <p:cNvPr id="549" name="object 549" descr=""/>
            <p:cNvPicPr/>
            <p:nvPr/>
          </p:nvPicPr>
          <p:blipFill>
            <a:blip r:embed="rId164" cstate="print"/>
            <a:stretch>
              <a:fillRect/>
            </a:stretch>
          </p:blipFill>
          <p:spPr>
            <a:xfrm>
              <a:off x="12313234" y="4509313"/>
              <a:ext cx="126212" cy="20167"/>
            </a:xfrm>
            <a:prstGeom prst="rect">
              <a:avLst/>
            </a:prstGeom>
          </p:spPr>
        </p:pic>
        <p:pic>
          <p:nvPicPr>
            <p:cNvPr id="550" name="object 550" descr=""/>
            <p:cNvPicPr/>
            <p:nvPr/>
          </p:nvPicPr>
          <p:blipFill>
            <a:blip r:embed="rId165" cstate="print"/>
            <a:stretch>
              <a:fillRect/>
            </a:stretch>
          </p:blipFill>
          <p:spPr>
            <a:xfrm>
              <a:off x="11671198" y="4009568"/>
              <a:ext cx="442862" cy="554456"/>
            </a:xfrm>
            <a:prstGeom prst="rect">
              <a:avLst/>
            </a:prstGeom>
          </p:spPr>
        </p:pic>
        <p:sp>
          <p:nvSpPr>
            <p:cNvPr id="551" name="object 551" descr=""/>
            <p:cNvSpPr/>
            <p:nvPr/>
          </p:nvSpPr>
          <p:spPr>
            <a:xfrm>
              <a:off x="11671198" y="4009575"/>
              <a:ext cx="342900" cy="510540"/>
            </a:xfrm>
            <a:custGeom>
              <a:avLst/>
              <a:gdLst/>
              <a:ahLst/>
              <a:cxnLst/>
              <a:rect l="l" t="t" r="r" b="b"/>
              <a:pathLst>
                <a:path w="342900" h="510539">
                  <a:moveTo>
                    <a:pt x="115385" y="0"/>
                  </a:moveTo>
                  <a:lnTo>
                    <a:pt x="0" y="0"/>
                  </a:lnTo>
                  <a:lnTo>
                    <a:pt x="0" y="510189"/>
                  </a:lnTo>
                  <a:lnTo>
                    <a:pt x="275240" y="359549"/>
                  </a:lnTo>
                  <a:lnTo>
                    <a:pt x="328059" y="275971"/>
                  </a:lnTo>
                  <a:lnTo>
                    <a:pt x="341911" y="243894"/>
                  </a:lnTo>
                  <a:lnTo>
                    <a:pt x="342371" y="210167"/>
                  </a:lnTo>
                  <a:lnTo>
                    <a:pt x="330151" y="178728"/>
                  </a:lnTo>
                  <a:lnTo>
                    <a:pt x="305961" y="153517"/>
                  </a:lnTo>
                  <a:lnTo>
                    <a:pt x="115385" y="0"/>
                  </a:lnTo>
                  <a:close/>
                </a:path>
              </a:pathLst>
            </a:custGeom>
            <a:solidFill>
              <a:srgbClr val="414042"/>
            </a:solidFill>
          </p:spPr>
          <p:txBody>
            <a:bodyPr wrap="square" lIns="0" tIns="0" rIns="0" bIns="0" rtlCol="0"/>
            <a:lstStyle/>
            <a:p/>
          </p:txBody>
        </p:sp>
        <p:pic>
          <p:nvPicPr>
            <p:cNvPr id="552" name="object 552" descr=""/>
            <p:cNvPicPr/>
            <p:nvPr/>
          </p:nvPicPr>
          <p:blipFill>
            <a:blip r:embed="rId166" cstate="print"/>
            <a:stretch>
              <a:fillRect/>
            </a:stretch>
          </p:blipFill>
          <p:spPr>
            <a:xfrm>
              <a:off x="11671198" y="4009568"/>
              <a:ext cx="290642" cy="509219"/>
            </a:xfrm>
            <a:prstGeom prst="rect">
              <a:avLst/>
            </a:prstGeom>
          </p:spPr>
        </p:pic>
        <p:pic>
          <p:nvPicPr>
            <p:cNvPr id="553" name="object 553" descr=""/>
            <p:cNvPicPr/>
            <p:nvPr/>
          </p:nvPicPr>
          <p:blipFill>
            <a:blip r:embed="rId167" cstate="print"/>
            <a:stretch>
              <a:fillRect/>
            </a:stretch>
          </p:blipFill>
          <p:spPr>
            <a:xfrm>
              <a:off x="12656223" y="4009568"/>
              <a:ext cx="425868" cy="534923"/>
            </a:xfrm>
            <a:prstGeom prst="rect">
              <a:avLst/>
            </a:prstGeom>
          </p:spPr>
        </p:pic>
        <p:sp>
          <p:nvSpPr>
            <p:cNvPr id="554" name="object 554" descr=""/>
            <p:cNvSpPr/>
            <p:nvPr/>
          </p:nvSpPr>
          <p:spPr>
            <a:xfrm>
              <a:off x="12741226" y="4009575"/>
              <a:ext cx="340995" cy="434975"/>
            </a:xfrm>
            <a:custGeom>
              <a:avLst/>
              <a:gdLst/>
              <a:ahLst/>
              <a:cxnLst/>
              <a:rect l="l" t="t" r="r" b="b"/>
              <a:pathLst>
                <a:path w="340994" h="434975">
                  <a:moveTo>
                    <a:pt x="340866" y="0"/>
                  </a:moveTo>
                  <a:lnTo>
                    <a:pt x="226985" y="0"/>
                  </a:lnTo>
                  <a:lnTo>
                    <a:pt x="36409" y="153517"/>
                  </a:lnTo>
                  <a:lnTo>
                    <a:pt x="12219" y="178728"/>
                  </a:lnTo>
                  <a:lnTo>
                    <a:pt x="0" y="210167"/>
                  </a:lnTo>
                  <a:lnTo>
                    <a:pt x="460" y="243894"/>
                  </a:lnTo>
                  <a:lnTo>
                    <a:pt x="14311" y="275971"/>
                  </a:lnTo>
                  <a:lnTo>
                    <a:pt x="45362" y="324370"/>
                  </a:lnTo>
                  <a:lnTo>
                    <a:pt x="340866" y="434530"/>
                  </a:lnTo>
                  <a:lnTo>
                    <a:pt x="340866" y="0"/>
                  </a:lnTo>
                  <a:close/>
                </a:path>
              </a:pathLst>
            </a:custGeom>
            <a:solidFill>
              <a:srgbClr val="414042"/>
            </a:solidFill>
          </p:spPr>
          <p:txBody>
            <a:bodyPr wrap="square" lIns="0" tIns="0" rIns="0" bIns="0" rtlCol="0"/>
            <a:lstStyle/>
            <a:p/>
          </p:txBody>
        </p:sp>
        <p:pic>
          <p:nvPicPr>
            <p:cNvPr id="555" name="object 555" descr=""/>
            <p:cNvPicPr/>
            <p:nvPr/>
          </p:nvPicPr>
          <p:blipFill>
            <a:blip r:embed="rId168" cstate="print"/>
            <a:stretch>
              <a:fillRect/>
            </a:stretch>
          </p:blipFill>
          <p:spPr>
            <a:xfrm>
              <a:off x="12792952" y="4009568"/>
              <a:ext cx="289139" cy="434949"/>
            </a:xfrm>
            <a:prstGeom prst="rect">
              <a:avLst/>
            </a:prstGeom>
          </p:spPr>
        </p:pic>
        <p:sp>
          <p:nvSpPr>
            <p:cNvPr id="556" name="object 556" descr=""/>
            <p:cNvSpPr/>
            <p:nvPr/>
          </p:nvSpPr>
          <p:spPr>
            <a:xfrm>
              <a:off x="12130177" y="4160478"/>
              <a:ext cx="488950" cy="111760"/>
            </a:xfrm>
            <a:custGeom>
              <a:avLst/>
              <a:gdLst/>
              <a:ahLst/>
              <a:cxnLst/>
              <a:rect l="l" t="t" r="r" b="b"/>
              <a:pathLst>
                <a:path w="488950" h="111760">
                  <a:moveTo>
                    <a:pt x="201053" y="0"/>
                  </a:moveTo>
                  <a:lnTo>
                    <a:pt x="191770" y="4940"/>
                  </a:lnTo>
                  <a:lnTo>
                    <a:pt x="193230" y="7683"/>
                  </a:lnTo>
                  <a:lnTo>
                    <a:pt x="201269" y="3403"/>
                  </a:lnTo>
                  <a:lnTo>
                    <a:pt x="206618" y="3403"/>
                  </a:lnTo>
                  <a:lnTo>
                    <a:pt x="207048" y="2260"/>
                  </a:lnTo>
                  <a:lnTo>
                    <a:pt x="201053" y="0"/>
                  </a:lnTo>
                  <a:close/>
                </a:path>
                <a:path w="488950" h="111760">
                  <a:moveTo>
                    <a:pt x="206618" y="3403"/>
                  </a:moveTo>
                  <a:lnTo>
                    <a:pt x="201269" y="3403"/>
                  </a:lnTo>
                  <a:lnTo>
                    <a:pt x="205955" y="5168"/>
                  </a:lnTo>
                  <a:lnTo>
                    <a:pt x="206618" y="3403"/>
                  </a:lnTo>
                  <a:close/>
                </a:path>
                <a:path w="488950" h="111760">
                  <a:moveTo>
                    <a:pt x="221576" y="7734"/>
                  </a:moveTo>
                  <a:lnTo>
                    <a:pt x="220484" y="10629"/>
                  </a:lnTo>
                  <a:lnTo>
                    <a:pt x="235000" y="16103"/>
                  </a:lnTo>
                  <a:lnTo>
                    <a:pt x="236093" y="13195"/>
                  </a:lnTo>
                  <a:lnTo>
                    <a:pt x="221576" y="7734"/>
                  </a:lnTo>
                  <a:close/>
                </a:path>
                <a:path w="488950" h="111760">
                  <a:moveTo>
                    <a:pt x="178066" y="12242"/>
                  </a:moveTo>
                  <a:lnTo>
                    <a:pt x="164376" y="19532"/>
                  </a:lnTo>
                  <a:lnTo>
                    <a:pt x="165836" y="22275"/>
                  </a:lnTo>
                  <a:lnTo>
                    <a:pt x="179527" y="14986"/>
                  </a:lnTo>
                  <a:lnTo>
                    <a:pt x="178066" y="12242"/>
                  </a:lnTo>
                  <a:close/>
                </a:path>
                <a:path w="488950" h="111760">
                  <a:moveTo>
                    <a:pt x="250621" y="18669"/>
                  </a:moveTo>
                  <a:lnTo>
                    <a:pt x="249529" y="21577"/>
                  </a:lnTo>
                  <a:lnTo>
                    <a:pt x="264058" y="27038"/>
                  </a:lnTo>
                  <a:lnTo>
                    <a:pt x="265150" y="24142"/>
                  </a:lnTo>
                  <a:lnTo>
                    <a:pt x="250621" y="18669"/>
                  </a:lnTo>
                  <a:close/>
                </a:path>
                <a:path w="488950" h="111760">
                  <a:moveTo>
                    <a:pt x="150672" y="26835"/>
                  </a:moveTo>
                  <a:lnTo>
                    <a:pt x="136982" y="34137"/>
                  </a:lnTo>
                  <a:lnTo>
                    <a:pt x="138442" y="36868"/>
                  </a:lnTo>
                  <a:lnTo>
                    <a:pt x="152146" y="29578"/>
                  </a:lnTo>
                  <a:lnTo>
                    <a:pt x="150672" y="26835"/>
                  </a:lnTo>
                  <a:close/>
                </a:path>
                <a:path w="488950" h="111760">
                  <a:moveTo>
                    <a:pt x="279666" y="29603"/>
                  </a:moveTo>
                  <a:lnTo>
                    <a:pt x="278574" y="32512"/>
                  </a:lnTo>
                  <a:lnTo>
                    <a:pt x="293103" y="37985"/>
                  </a:lnTo>
                  <a:lnTo>
                    <a:pt x="294195" y="35077"/>
                  </a:lnTo>
                  <a:lnTo>
                    <a:pt x="279666" y="29603"/>
                  </a:lnTo>
                  <a:close/>
                </a:path>
                <a:path w="488950" h="111760">
                  <a:moveTo>
                    <a:pt x="308711" y="40551"/>
                  </a:moveTo>
                  <a:lnTo>
                    <a:pt x="307619" y="43446"/>
                  </a:lnTo>
                  <a:lnTo>
                    <a:pt x="322148" y="48920"/>
                  </a:lnTo>
                  <a:lnTo>
                    <a:pt x="323240" y="46012"/>
                  </a:lnTo>
                  <a:lnTo>
                    <a:pt x="308711" y="40551"/>
                  </a:lnTo>
                  <a:close/>
                </a:path>
                <a:path w="488950" h="111760">
                  <a:moveTo>
                    <a:pt x="123278" y="41427"/>
                  </a:moveTo>
                  <a:lnTo>
                    <a:pt x="109588" y="48729"/>
                  </a:lnTo>
                  <a:lnTo>
                    <a:pt x="111048" y="51460"/>
                  </a:lnTo>
                  <a:lnTo>
                    <a:pt x="124739" y="44170"/>
                  </a:lnTo>
                  <a:lnTo>
                    <a:pt x="123278" y="41427"/>
                  </a:lnTo>
                  <a:close/>
                </a:path>
                <a:path w="488950" h="111760">
                  <a:moveTo>
                    <a:pt x="337769" y="51485"/>
                  </a:moveTo>
                  <a:lnTo>
                    <a:pt x="336677" y="54394"/>
                  </a:lnTo>
                  <a:lnTo>
                    <a:pt x="351205" y="59855"/>
                  </a:lnTo>
                  <a:lnTo>
                    <a:pt x="352285" y="56946"/>
                  </a:lnTo>
                  <a:lnTo>
                    <a:pt x="337769" y="51485"/>
                  </a:lnTo>
                  <a:close/>
                </a:path>
                <a:path w="488950" h="111760">
                  <a:moveTo>
                    <a:pt x="95885" y="56019"/>
                  </a:moveTo>
                  <a:lnTo>
                    <a:pt x="82194" y="63322"/>
                  </a:lnTo>
                  <a:lnTo>
                    <a:pt x="83654" y="66065"/>
                  </a:lnTo>
                  <a:lnTo>
                    <a:pt x="97345" y="58762"/>
                  </a:lnTo>
                  <a:lnTo>
                    <a:pt x="95885" y="56019"/>
                  </a:lnTo>
                  <a:close/>
                </a:path>
                <a:path w="488950" h="111760">
                  <a:moveTo>
                    <a:pt x="366814" y="62420"/>
                  </a:moveTo>
                  <a:lnTo>
                    <a:pt x="365721" y="65328"/>
                  </a:lnTo>
                  <a:lnTo>
                    <a:pt x="380250" y="70789"/>
                  </a:lnTo>
                  <a:lnTo>
                    <a:pt x="381342" y="67894"/>
                  </a:lnTo>
                  <a:lnTo>
                    <a:pt x="366814" y="62420"/>
                  </a:lnTo>
                  <a:close/>
                </a:path>
                <a:path w="488950" h="111760">
                  <a:moveTo>
                    <a:pt x="68491" y="70612"/>
                  </a:moveTo>
                  <a:lnTo>
                    <a:pt x="54787" y="77914"/>
                  </a:lnTo>
                  <a:lnTo>
                    <a:pt x="56261" y="80657"/>
                  </a:lnTo>
                  <a:lnTo>
                    <a:pt x="69951" y="73355"/>
                  </a:lnTo>
                  <a:lnTo>
                    <a:pt x="68491" y="70612"/>
                  </a:lnTo>
                  <a:close/>
                </a:path>
                <a:path w="488950" h="111760">
                  <a:moveTo>
                    <a:pt x="395859" y="73355"/>
                  </a:moveTo>
                  <a:lnTo>
                    <a:pt x="394779" y="76263"/>
                  </a:lnTo>
                  <a:lnTo>
                    <a:pt x="409295" y="81724"/>
                  </a:lnTo>
                  <a:lnTo>
                    <a:pt x="410387" y="78828"/>
                  </a:lnTo>
                  <a:lnTo>
                    <a:pt x="395859" y="73355"/>
                  </a:lnTo>
                  <a:close/>
                </a:path>
                <a:path w="488950" h="111760">
                  <a:moveTo>
                    <a:pt x="424916" y="84302"/>
                  </a:moveTo>
                  <a:lnTo>
                    <a:pt x="423824" y="87198"/>
                  </a:lnTo>
                  <a:lnTo>
                    <a:pt x="438353" y="92671"/>
                  </a:lnTo>
                  <a:lnTo>
                    <a:pt x="439432" y="89763"/>
                  </a:lnTo>
                  <a:lnTo>
                    <a:pt x="424916" y="84302"/>
                  </a:lnTo>
                  <a:close/>
                </a:path>
                <a:path w="488950" h="111760">
                  <a:moveTo>
                    <a:pt x="41097" y="85217"/>
                  </a:moveTo>
                  <a:lnTo>
                    <a:pt x="27406" y="92506"/>
                  </a:lnTo>
                  <a:lnTo>
                    <a:pt x="28867" y="95250"/>
                  </a:lnTo>
                  <a:lnTo>
                    <a:pt x="42557" y="87947"/>
                  </a:lnTo>
                  <a:lnTo>
                    <a:pt x="41097" y="85217"/>
                  </a:lnTo>
                  <a:close/>
                </a:path>
                <a:path w="488950" h="111760">
                  <a:moveTo>
                    <a:pt x="453961" y="95237"/>
                  </a:moveTo>
                  <a:lnTo>
                    <a:pt x="452869" y="98145"/>
                  </a:lnTo>
                  <a:lnTo>
                    <a:pt x="467398" y="103606"/>
                  </a:lnTo>
                  <a:lnTo>
                    <a:pt x="468490" y="100698"/>
                  </a:lnTo>
                  <a:lnTo>
                    <a:pt x="453961" y="95237"/>
                  </a:lnTo>
                  <a:close/>
                </a:path>
                <a:path w="488950" h="111760">
                  <a:moveTo>
                    <a:pt x="13703" y="99809"/>
                  </a:moveTo>
                  <a:lnTo>
                    <a:pt x="0" y="107099"/>
                  </a:lnTo>
                  <a:lnTo>
                    <a:pt x="1473" y="109842"/>
                  </a:lnTo>
                  <a:lnTo>
                    <a:pt x="15163" y="102552"/>
                  </a:lnTo>
                  <a:lnTo>
                    <a:pt x="13703" y="99809"/>
                  </a:lnTo>
                  <a:close/>
                </a:path>
                <a:path w="488950" h="111760">
                  <a:moveTo>
                    <a:pt x="483019" y="106172"/>
                  </a:moveTo>
                  <a:lnTo>
                    <a:pt x="481914" y="109080"/>
                  </a:lnTo>
                  <a:lnTo>
                    <a:pt x="487730" y="111264"/>
                  </a:lnTo>
                  <a:lnTo>
                    <a:pt x="488835" y="108369"/>
                  </a:lnTo>
                  <a:lnTo>
                    <a:pt x="483019" y="106172"/>
                  </a:lnTo>
                  <a:close/>
                </a:path>
              </a:pathLst>
            </a:custGeom>
            <a:solidFill>
              <a:srgbClr val="ED1C24"/>
            </a:solidFill>
          </p:spPr>
          <p:txBody>
            <a:bodyPr wrap="square" lIns="0" tIns="0" rIns="0" bIns="0" rtlCol="0"/>
            <a:lstStyle/>
            <a:p/>
          </p:txBody>
        </p:sp>
        <p:sp>
          <p:nvSpPr>
            <p:cNvPr id="557" name="object 557" descr=""/>
            <p:cNvSpPr/>
            <p:nvPr/>
          </p:nvSpPr>
          <p:spPr>
            <a:xfrm>
              <a:off x="12258065" y="4074287"/>
              <a:ext cx="21590" cy="121920"/>
            </a:xfrm>
            <a:custGeom>
              <a:avLst/>
              <a:gdLst/>
              <a:ahLst/>
              <a:cxnLst/>
              <a:rect l="l" t="t" r="r" b="b"/>
              <a:pathLst>
                <a:path w="21590" h="121920">
                  <a:moveTo>
                    <a:pt x="21107" y="0"/>
                  </a:moveTo>
                  <a:lnTo>
                    <a:pt x="0" y="0"/>
                  </a:lnTo>
                  <a:lnTo>
                    <a:pt x="0" y="121716"/>
                  </a:lnTo>
                  <a:lnTo>
                    <a:pt x="21107" y="121716"/>
                  </a:lnTo>
                  <a:lnTo>
                    <a:pt x="21107" y="0"/>
                  </a:lnTo>
                  <a:close/>
                </a:path>
              </a:pathLst>
            </a:custGeom>
            <a:solidFill>
              <a:srgbClr val="FFF200"/>
            </a:solidFill>
          </p:spPr>
          <p:txBody>
            <a:bodyPr wrap="square" lIns="0" tIns="0" rIns="0" bIns="0" rtlCol="0"/>
            <a:lstStyle/>
            <a:p/>
          </p:txBody>
        </p:sp>
        <p:sp>
          <p:nvSpPr>
            <p:cNvPr id="558" name="object 558" descr=""/>
            <p:cNvSpPr/>
            <p:nvPr/>
          </p:nvSpPr>
          <p:spPr>
            <a:xfrm>
              <a:off x="12258053" y="4074287"/>
              <a:ext cx="21590" cy="121920"/>
            </a:xfrm>
            <a:custGeom>
              <a:avLst/>
              <a:gdLst/>
              <a:ahLst/>
              <a:cxnLst/>
              <a:rect l="l" t="t" r="r" b="b"/>
              <a:pathLst>
                <a:path w="21590" h="121920">
                  <a:moveTo>
                    <a:pt x="21120" y="92544"/>
                  </a:moveTo>
                  <a:lnTo>
                    <a:pt x="12" y="113652"/>
                  </a:lnTo>
                  <a:lnTo>
                    <a:pt x="12" y="121716"/>
                  </a:lnTo>
                  <a:lnTo>
                    <a:pt x="20053" y="121716"/>
                  </a:lnTo>
                  <a:lnTo>
                    <a:pt x="21120" y="120637"/>
                  </a:lnTo>
                  <a:lnTo>
                    <a:pt x="21120" y="92544"/>
                  </a:lnTo>
                  <a:close/>
                </a:path>
                <a:path w="21590" h="121920">
                  <a:moveTo>
                    <a:pt x="21120" y="36271"/>
                  </a:moveTo>
                  <a:lnTo>
                    <a:pt x="12" y="57378"/>
                  </a:lnTo>
                  <a:lnTo>
                    <a:pt x="12" y="85471"/>
                  </a:lnTo>
                  <a:lnTo>
                    <a:pt x="21120" y="64350"/>
                  </a:lnTo>
                  <a:lnTo>
                    <a:pt x="21120" y="36271"/>
                  </a:lnTo>
                  <a:close/>
                </a:path>
                <a:path w="21590" h="121920">
                  <a:moveTo>
                    <a:pt x="21120" y="0"/>
                  </a:moveTo>
                  <a:lnTo>
                    <a:pt x="1917" y="0"/>
                  </a:lnTo>
                  <a:lnTo>
                    <a:pt x="0" y="1917"/>
                  </a:lnTo>
                  <a:lnTo>
                    <a:pt x="0" y="30010"/>
                  </a:lnTo>
                  <a:lnTo>
                    <a:pt x="21120" y="8890"/>
                  </a:lnTo>
                  <a:lnTo>
                    <a:pt x="21120" y="0"/>
                  </a:lnTo>
                  <a:close/>
                </a:path>
              </a:pathLst>
            </a:custGeom>
            <a:solidFill>
              <a:srgbClr val="231F20"/>
            </a:solidFill>
          </p:spPr>
          <p:txBody>
            <a:bodyPr wrap="square" lIns="0" tIns="0" rIns="0" bIns="0" rtlCol="0"/>
            <a:lstStyle/>
            <a:p/>
          </p:txBody>
        </p:sp>
        <p:sp>
          <p:nvSpPr>
            <p:cNvPr id="559" name="object 559" descr=""/>
            <p:cNvSpPr/>
            <p:nvPr/>
          </p:nvSpPr>
          <p:spPr>
            <a:xfrm>
              <a:off x="12402413" y="4071175"/>
              <a:ext cx="21590" cy="121920"/>
            </a:xfrm>
            <a:custGeom>
              <a:avLst/>
              <a:gdLst/>
              <a:ahLst/>
              <a:cxnLst/>
              <a:rect l="l" t="t" r="r" b="b"/>
              <a:pathLst>
                <a:path w="21590" h="121920">
                  <a:moveTo>
                    <a:pt x="21107" y="0"/>
                  </a:moveTo>
                  <a:lnTo>
                    <a:pt x="0" y="0"/>
                  </a:lnTo>
                  <a:lnTo>
                    <a:pt x="0" y="121729"/>
                  </a:lnTo>
                  <a:lnTo>
                    <a:pt x="21107" y="121729"/>
                  </a:lnTo>
                  <a:lnTo>
                    <a:pt x="21107" y="0"/>
                  </a:lnTo>
                  <a:close/>
                </a:path>
              </a:pathLst>
            </a:custGeom>
            <a:solidFill>
              <a:srgbClr val="FFF200"/>
            </a:solidFill>
          </p:spPr>
          <p:txBody>
            <a:bodyPr wrap="square" lIns="0" tIns="0" rIns="0" bIns="0" rtlCol="0"/>
            <a:lstStyle/>
            <a:p/>
          </p:txBody>
        </p:sp>
        <p:sp>
          <p:nvSpPr>
            <p:cNvPr id="560" name="object 560" descr=""/>
            <p:cNvSpPr/>
            <p:nvPr/>
          </p:nvSpPr>
          <p:spPr>
            <a:xfrm>
              <a:off x="12402401" y="4071175"/>
              <a:ext cx="21590" cy="121920"/>
            </a:xfrm>
            <a:custGeom>
              <a:avLst/>
              <a:gdLst/>
              <a:ahLst/>
              <a:cxnLst/>
              <a:rect l="l" t="t" r="r" b="b"/>
              <a:pathLst>
                <a:path w="21590" h="121920">
                  <a:moveTo>
                    <a:pt x="21107" y="92557"/>
                  </a:moveTo>
                  <a:lnTo>
                    <a:pt x="0" y="113665"/>
                  </a:lnTo>
                  <a:lnTo>
                    <a:pt x="0" y="121729"/>
                  </a:lnTo>
                  <a:lnTo>
                    <a:pt x="20015" y="121729"/>
                  </a:lnTo>
                  <a:lnTo>
                    <a:pt x="21107" y="120650"/>
                  </a:lnTo>
                  <a:lnTo>
                    <a:pt x="21107" y="92557"/>
                  </a:lnTo>
                  <a:close/>
                </a:path>
                <a:path w="21590" h="121920">
                  <a:moveTo>
                    <a:pt x="21107" y="36271"/>
                  </a:moveTo>
                  <a:lnTo>
                    <a:pt x="0" y="57378"/>
                  </a:lnTo>
                  <a:lnTo>
                    <a:pt x="0" y="85471"/>
                  </a:lnTo>
                  <a:lnTo>
                    <a:pt x="21107" y="64363"/>
                  </a:lnTo>
                  <a:lnTo>
                    <a:pt x="21107" y="36271"/>
                  </a:lnTo>
                  <a:close/>
                </a:path>
                <a:path w="21590" h="121920">
                  <a:moveTo>
                    <a:pt x="21120" y="0"/>
                  </a:moveTo>
                  <a:lnTo>
                    <a:pt x="1917" y="0"/>
                  </a:lnTo>
                  <a:lnTo>
                    <a:pt x="0" y="1917"/>
                  </a:lnTo>
                  <a:lnTo>
                    <a:pt x="0" y="30010"/>
                  </a:lnTo>
                  <a:lnTo>
                    <a:pt x="21120" y="8890"/>
                  </a:lnTo>
                  <a:lnTo>
                    <a:pt x="21120" y="0"/>
                  </a:lnTo>
                  <a:close/>
                </a:path>
              </a:pathLst>
            </a:custGeom>
            <a:solidFill>
              <a:srgbClr val="231F20"/>
            </a:solidFill>
          </p:spPr>
          <p:txBody>
            <a:bodyPr wrap="square" lIns="0" tIns="0" rIns="0" bIns="0" rtlCol="0"/>
            <a:lstStyle/>
            <a:p/>
          </p:txBody>
        </p:sp>
      </p:grpSp>
      <p:sp>
        <p:nvSpPr>
          <p:cNvPr id="561" name="object 561" descr=""/>
          <p:cNvSpPr/>
          <p:nvPr/>
        </p:nvSpPr>
        <p:spPr>
          <a:xfrm>
            <a:off x="557987" y="360019"/>
            <a:ext cx="480695" cy="265430"/>
          </a:xfrm>
          <a:custGeom>
            <a:avLst/>
            <a:gdLst/>
            <a:ahLst/>
            <a:cxnLst/>
            <a:rect l="l" t="t" r="r" b="b"/>
            <a:pathLst>
              <a:path w="480694"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14" y="6756"/>
                </a:lnTo>
                <a:lnTo>
                  <a:pt x="54254" y="25552"/>
                </a:lnTo>
                <a:lnTo>
                  <a:pt x="25565" y="54241"/>
                </a:lnTo>
                <a:lnTo>
                  <a:pt x="6756" y="90601"/>
                </a:lnTo>
                <a:lnTo>
                  <a:pt x="0" y="132486"/>
                </a:lnTo>
                <a:lnTo>
                  <a:pt x="6756" y="174358"/>
                </a:lnTo>
                <a:lnTo>
                  <a:pt x="25565" y="210731"/>
                </a:lnTo>
                <a:lnTo>
                  <a:pt x="54254" y="239420"/>
                </a:lnTo>
                <a:lnTo>
                  <a:pt x="90614"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005AAA"/>
          </a:solidFill>
        </p:spPr>
        <p:txBody>
          <a:bodyPr wrap="square" lIns="0" tIns="0" rIns="0" bIns="0" rtlCol="0"/>
          <a:lstStyle/>
          <a:p/>
        </p:txBody>
      </p:sp>
      <p:sp>
        <p:nvSpPr>
          <p:cNvPr id="562" name="object 562"/>
          <p:cNvSpPr txBox="1">
            <a:spLocks noGrp="1"/>
          </p:cNvSpPr>
          <p:nvPr>
            <p:ph type="title"/>
          </p:nvPr>
        </p:nvSpPr>
        <p:spPr>
          <a:xfrm>
            <a:off x="553147" y="279985"/>
            <a:ext cx="1214755" cy="371475"/>
          </a:xfrm>
          <a:prstGeom prst="rect"/>
        </p:spPr>
        <p:txBody>
          <a:bodyPr wrap="square" lIns="0" tIns="14604" rIns="0" bIns="0" rtlCol="0" vert="horz">
            <a:spAutoFit/>
          </a:bodyPr>
          <a:lstStyle/>
          <a:p>
            <a:pPr marL="38100">
              <a:lnSpc>
                <a:spcPct val="100000"/>
              </a:lnSpc>
              <a:spcBef>
                <a:spcPts val="114"/>
              </a:spcBef>
            </a:pPr>
            <a:r>
              <a:rPr dirty="0" baseline="5376" sz="2325" spc="-60">
                <a:solidFill>
                  <a:srgbClr val="FFFFFF"/>
                </a:solidFill>
              </a:rPr>
              <a:t>課目 </a:t>
            </a:r>
            <a:r>
              <a:rPr dirty="0" sz="2250" spc="-305">
                <a:solidFill>
                  <a:srgbClr val="005AAA"/>
                </a:solidFill>
                <a:latin typeface="Trebuchet MS"/>
                <a:cs typeface="Trebuchet MS"/>
              </a:rPr>
              <a:t>8</a:t>
            </a:r>
            <a:r>
              <a:rPr dirty="0" baseline="1792" sz="2325" spc="-225">
                <a:solidFill>
                  <a:srgbClr val="005AAA"/>
                </a:solidFill>
              </a:rPr>
              <a:t>：倒車</a:t>
            </a:r>
            <a:endParaRPr baseline="1792" sz="2325">
              <a:latin typeface="Trebuchet MS"/>
              <a:cs typeface="Trebuchet MS"/>
            </a:endParaRPr>
          </a:p>
        </p:txBody>
      </p:sp>
      <p:sp>
        <p:nvSpPr>
          <p:cNvPr id="563" name="object 563" descr=""/>
          <p:cNvSpPr txBox="1"/>
          <p:nvPr/>
        </p:nvSpPr>
        <p:spPr>
          <a:xfrm>
            <a:off x="1323356" y="672626"/>
            <a:ext cx="3427729" cy="721360"/>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標：倒車時適當的行駛路線及速度之選</a:t>
            </a:r>
            <a:r>
              <a:rPr dirty="0" sz="1250" spc="-50">
                <a:solidFill>
                  <a:srgbClr val="231F20"/>
                </a:solidFill>
                <a:latin typeface="SimSun"/>
                <a:cs typeface="SimSun"/>
              </a:rPr>
              <a:t>擇</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a:p>
            <a:pPr>
              <a:lnSpc>
                <a:spcPct val="100000"/>
              </a:lnSpc>
              <a:spcBef>
                <a:spcPts val="50"/>
              </a:spcBef>
            </a:pPr>
            <a:endParaRPr sz="1000">
              <a:latin typeface="SimSun"/>
              <a:cs typeface="SimSun"/>
            </a:endParaRPr>
          </a:p>
          <a:p>
            <a:pPr marL="84455">
              <a:lnSpc>
                <a:spcPct val="100000"/>
              </a:lnSpc>
              <a:spcBef>
                <a:spcPts val="5"/>
              </a:spcBef>
              <a:tabLst>
                <a:tab pos="2694940" algn="l"/>
              </a:tabLst>
            </a:pPr>
            <a:r>
              <a:rPr dirty="0" sz="900" spc="-10">
                <a:solidFill>
                  <a:srgbClr val="231F20"/>
                </a:solidFill>
                <a:latin typeface="SimSun"/>
                <a:cs typeface="SimSun"/>
              </a:rPr>
              <a:t>教學內</a:t>
            </a:r>
            <a:r>
              <a:rPr dirty="0" sz="900" spc="-50">
                <a:solidFill>
                  <a:srgbClr val="231F20"/>
                </a:solidFill>
                <a:latin typeface="SimSun"/>
                <a:cs typeface="SimSun"/>
              </a:rPr>
              <a:t>容</a:t>
            </a:r>
            <a:r>
              <a:rPr dirty="0" sz="900">
                <a:solidFill>
                  <a:srgbClr val="231F20"/>
                </a:solidFill>
                <a:latin typeface="SimSun"/>
                <a:cs typeface="SimSun"/>
              </a:rPr>
              <a:t>	</a:t>
            </a:r>
            <a:r>
              <a:rPr dirty="0" sz="900" spc="-10">
                <a:solidFill>
                  <a:srgbClr val="231F20"/>
                </a:solidFill>
                <a:latin typeface="SimSun"/>
                <a:cs typeface="SimSun"/>
              </a:rPr>
              <a:t>指導要</a:t>
            </a:r>
            <a:r>
              <a:rPr dirty="0" sz="900" spc="-50">
                <a:solidFill>
                  <a:srgbClr val="231F20"/>
                </a:solidFill>
                <a:latin typeface="SimSun"/>
                <a:cs typeface="SimSun"/>
              </a:rPr>
              <a:t>領</a:t>
            </a:r>
            <a:endParaRPr sz="900">
              <a:latin typeface="SimSun"/>
              <a:cs typeface="SimSun"/>
            </a:endParaRPr>
          </a:p>
        </p:txBody>
      </p:sp>
      <p:grpSp>
        <p:nvGrpSpPr>
          <p:cNvPr id="564" name="object 564" descr=""/>
          <p:cNvGrpSpPr/>
          <p:nvPr/>
        </p:nvGrpSpPr>
        <p:grpSpPr>
          <a:xfrm>
            <a:off x="359994" y="708009"/>
            <a:ext cx="922019" cy="367030"/>
            <a:chOff x="359994" y="708009"/>
            <a:chExt cx="922019" cy="367030"/>
          </a:xfrm>
        </p:grpSpPr>
        <p:sp>
          <p:nvSpPr>
            <p:cNvPr id="565" name="object 565" descr=""/>
            <p:cNvSpPr/>
            <p:nvPr/>
          </p:nvSpPr>
          <p:spPr>
            <a:xfrm>
              <a:off x="359981" y="708012"/>
              <a:ext cx="922019" cy="367030"/>
            </a:xfrm>
            <a:custGeom>
              <a:avLst/>
              <a:gdLst/>
              <a:ahLst/>
              <a:cxnLst/>
              <a:rect l="l" t="t" r="r" b="b"/>
              <a:pathLst>
                <a:path w="922019" h="367030">
                  <a:moveTo>
                    <a:pt x="921435" y="183502"/>
                  </a:moveTo>
                  <a:lnTo>
                    <a:pt x="678065" y="0"/>
                  </a:lnTo>
                  <a:lnTo>
                    <a:pt x="678065" y="69913"/>
                  </a:lnTo>
                  <a:lnTo>
                    <a:pt x="0" y="69913"/>
                  </a:lnTo>
                  <a:lnTo>
                    <a:pt x="0" y="297116"/>
                  </a:lnTo>
                  <a:lnTo>
                    <a:pt x="678065" y="297116"/>
                  </a:lnTo>
                  <a:lnTo>
                    <a:pt x="678065" y="367004"/>
                  </a:lnTo>
                  <a:lnTo>
                    <a:pt x="921435" y="183502"/>
                  </a:lnTo>
                  <a:close/>
                </a:path>
              </a:pathLst>
            </a:custGeom>
            <a:solidFill>
              <a:srgbClr val="DADBDC"/>
            </a:solidFill>
          </p:spPr>
          <p:txBody>
            <a:bodyPr wrap="square" lIns="0" tIns="0" rIns="0" bIns="0" rtlCol="0"/>
            <a:lstStyle/>
            <a:p/>
          </p:txBody>
        </p:sp>
        <p:sp>
          <p:nvSpPr>
            <p:cNvPr id="566" name="object 566" descr=""/>
            <p:cNvSpPr/>
            <p:nvPr/>
          </p:nvSpPr>
          <p:spPr>
            <a:xfrm>
              <a:off x="359994" y="777925"/>
              <a:ext cx="678180" cy="227329"/>
            </a:xfrm>
            <a:custGeom>
              <a:avLst/>
              <a:gdLst/>
              <a:ahLst/>
              <a:cxnLst/>
              <a:rect l="l" t="t" r="r" b="b"/>
              <a:pathLst>
                <a:path w="678180" h="227330">
                  <a:moveTo>
                    <a:pt x="108178" y="0"/>
                  </a:moveTo>
                  <a:lnTo>
                    <a:pt x="177" y="0"/>
                  </a:lnTo>
                  <a:lnTo>
                    <a:pt x="0" y="800"/>
                  </a:lnTo>
                  <a:lnTo>
                    <a:pt x="0" y="227190"/>
                  </a:lnTo>
                  <a:lnTo>
                    <a:pt x="55727" y="227190"/>
                  </a:lnTo>
                  <a:lnTo>
                    <a:pt x="108178" y="0"/>
                  </a:lnTo>
                  <a:close/>
                </a:path>
                <a:path w="678180" h="227330">
                  <a:moveTo>
                    <a:pt x="298145" y="0"/>
                  </a:moveTo>
                  <a:lnTo>
                    <a:pt x="190144" y="0"/>
                  </a:lnTo>
                  <a:lnTo>
                    <a:pt x="137693" y="227190"/>
                  </a:lnTo>
                  <a:lnTo>
                    <a:pt x="159143" y="227190"/>
                  </a:lnTo>
                  <a:lnTo>
                    <a:pt x="245694" y="227190"/>
                  </a:lnTo>
                  <a:lnTo>
                    <a:pt x="298145" y="0"/>
                  </a:lnTo>
                  <a:close/>
                </a:path>
                <a:path w="678180" h="227330">
                  <a:moveTo>
                    <a:pt x="488099" y="0"/>
                  </a:moveTo>
                  <a:lnTo>
                    <a:pt x="380098" y="0"/>
                  </a:lnTo>
                  <a:lnTo>
                    <a:pt x="327647" y="227190"/>
                  </a:lnTo>
                  <a:lnTo>
                    <a:pt x="349097" y="227190"/>
                  </a:lnTo>
                  <a:lnTo>
                    <a:pt x="435648" y="227190"/>
                  </a:lnTo>
                  <a:lnTo>
                    <a:pt x="488099" y="0"/>
                  </a:lnTo>
                  <a:close/>
                </a:path>
                <a:path w="678180" h="227330">
                  <a:moveTo>
                    <a:pt x="678053" y="0"/>
                  </a:moveTo>
                  <a:lnTo>
                    <a:pt x="570064" y="0"/>
                  </a:lnTo>
                  <a:lnTo>
                    <a:pt x="517613" y="227190"/>
                  </a:lnTo>
                  <a:lnTo>
                    <a:pt x="539051" y="227190"/>
                  </a:lnTo>
                  <a:lnTo>
                    <a:pt x="625602" y="227190"/>
                  </a:lnTo>
                  <a:lnTo>
                    <a:pt x="678053" y="0"/>
                  </a:lnTo>
                  <a:close/>
                </a:path>
              </a:pathLst>
            </a:custGeom>
            <a:solidFill>
              <a:srgbClr val="00AEEF"/>
            </a:solidFill>
          </p:spPr>
          <p:txBody>
            <a:bodyPr wrap="square" lIns="0" tIns="0" rIns="0" bIns="0" rtlCol="0"/>
            <a:lstStyle/>
            <a:p/>
          </p:txBody>
        </p:sp>
      </p:grpSp>
      <p:sp>
        <p:nvSpPr>
          <p:cNvPr id="567" name="object 567"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46</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568" name="object 568"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47</a:t>
            </a:r>
            <a:endParaRPr sz="800">
              <a:latin typeface="Times New Roman"/>
              <a:cs typeface="Times New Roman"/>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sp>
        <p:nvSpPr>
          <p:cNvPr id="24" name="object 24" descr=""/>
          <p:cNvSpPr/>
          <p:nvPr/>
        </p:nvSpPr>
        <p:spPr>
          <a:xfrm>
            <a:off x="14801425"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sp>
        <p:nvSpPr>
          <p:cNvPr id="25" name="object 25" descr=""/>
          <p:cNvSpPr/>
          <p:nvPr/>
        </p:nvSpPr>
        <p:spPr>
          <a:xfrm>
            <a:off x="1349999" y="4036507"/>
            <a:ext cx="0" cy="927100"/>
          </a:xfrm>
          <a:custGeom>
            <a:avLst/>
            <a:gdLst/>
            <a:ahLst/>
            <a:cxnLst/>
            <a:rect l="l" t="t" r="r" b="b"/>
            <a:pathLst>
              <a:path w="0" h="927100">
                <a:moveTo>
                  <a:pt x="0" y="926998"/>
                </a:moveTo>
                <a:lnTo>
                  <a:pt x="0" y="0"/>
                </a:lnTo>
              </a:path>
            </a:pathLst>
          </a:custGeom>
          <a:ln w="9004">
            <a:solidFill>
              <a:srgbClr val="FFFFFF"/>
            </a:solidFill>
          </a:ln>
        </p:spPr>
        <p:txBody>
          <a:bodyPr wrap="square" lIns="0" tIns="0" rIns="0" bIns="0" rtlCol="0"/>
          <a:lstStyle/>
          <a:p/>
        </p:txBody>
      </p:sp>
      <p:sp>
        <p:nvSpPr>
          <p:cNvPr id="26" name="object 26" descr=""/>
          <p:cNvSpPr/>
          <p:nvPr/>
        </p:nvSpPr>
        <p:spPr>
          <a:xfrm>
            <a:off x="2717999" y="4036507"/>
            <a:ext cx="0" cy="927100"/>
          </a:xfrm>
          <a:custGeom>
            <a:avLst/>
            <a:gdLst/>
            <a:ahLst/>
            <a:cxnLst/>
            <a:rect l="l" t="t" r="r" b="b"/>
            <a:pathLst>
              <a:path w="0" h="927100">
                <a:moveTo>
                  <a:pt x="0" y="926998"/>
                </a:moveTo>
                <a:lnTo>
                  <a:pt x="0" y="0"/>
                </a:lnTo>
              </a:path>
            </a:pathLst>
          </a:custGeom>
          <a:ln w="9004">
            <a:solidFill>
              <a:srgbClr val="FFFFFF"/>
            </a:solidFill>
          </a:ln>
        </p:spPr>
        <p:txBody>
          <a:bodyPr wrap="square" lIns="0" tIns="0" rIns="0" bIns="0" rtlCol="0"/>
          <a:lstStyle/>
          <a:p/>
        </p:txBody>
      </p:sp>
      <p:sp>
        <p:nvSpPr>
          <p:cNvPr id="27" name="object 27" descr=""/>
          <p:cNvSpPr/>
          <p:nvPr/>
        </p:nvSpPr>
        <p:spPr>
          <a:xfrm>
            <a:off x="5777999" y="4036507"/>
            <a:ext cx="0" cy="927100"/>
          </a:xfrm>
          <a:custGeom>
            <a:avLst/>
            <a:gdLst/>
            <a:ahLst/>
            <a:cxnLst/>
            <a:rect l="l" t="t" r="r" b="b"/>
            <a:pathLst>
              <a:path w="0" h="927100">
                <a:moveTo>
                  <a:pt x="0" y="926998"/>
                </a:moveTo>
                <a:lnTo>
                  <a:pt x="0" y="0"/>
                </a:lnTo>
              </a:path>
            </a:pathLst>
          </a:custGeom>
          <a:ln w="9004">
            <a:solidFill>
              <a:srgbClr val="FFFFFF"/>
            </a:solidFill>
          </a:ln>
        </p:spPr>
        <p:txBody>
          <a:bodyPr wrap="square" lIns="0" tIns="0" rIns="0" bIns="0" rtlCol="0"/>
          <a:lstStyle/>
          <a:p/>
        </p:txBody>
      </p:sp>
      <p:grpSp>
        <p:nvGrpSpPr>
          <p:cNvPr id="28" name="object 28" descr=""/>
          <p:cNvGrpSpPr/>
          <p:nvPr/>
        </p:nvGrpSpPr>
        <p:grpSpPr>
          <a:xfrm>
            <a:off x="2909197" y="2002536"/>
            <a:ext cx="2814955" cy="1087755"/>
            <a:chOff x="2909197" y="2002536"/>
            <a:chExt cx="2814955" cy="1087755"/>
          </a:xfrm>
        </p:grpSpPr>
        <p:sp>
          <p:nvSpPr>
            <p:cNvPr id="29" name="object 29" descr=""/>
            <p:cNvSpPr/>
            <p:nvPr/>
          </p:nvSpPr>
          <p:spPr>
            <a:xfrm>
              <a:off x="2913033" y="2414635"/>
              <a:ext cx="40005" cy="40005"/>
            </a:xfrm>
            <a:custGeom>
              <a:avLst/>
              <a:gdLst/>
              <a:ahLst/>
              <a:cxnLst/>
              <a:rect l="l" t="t" r="r" b="b"/>
              <a:pathLst>
                <a:path w="40005" h="40005">
                  <a:moveTo>
                    <a:pt x="19977" y="0"/>
                  </a:moveTo>
                  <a:lnTo>
                    <a:pt x="12199" y="1569"/>
                  </a:lnTo>
                  <a:lnTo>
                    <a:pt x="5849" y="5849"/>
                  </a:lnTo>
                  <a:lnTo>
                    <a:pt x="1569" y="12199"/>
                  </a:lnTo>
                  <a:lnTo>
                    <a:pt x="0" y="19977"/>
                  </a:lnTo>
                  <a:lnTo>
                    <a:pt x="1569" y="27754"/>
                  </a:lnTo>
                  <a:lnTo>
                    <a:pt x="5849" y="34104"/>
                  </a:lnTo>
                  <a:lnTo>
                    <a:pt x="12199" y="38384"/>
                  </a:lnTo>
                  <a:lnTo>
                    <a:pt x="19977" y="39954"/>
                  </a:lnTo>
                  <a:lnTo>
                    <a:pt x="27754" y="38384"/>
                  </a:lnTo>
                  <a:lnTo>
                    <a:pt x="34104" y="34104"/>
                  </a:lnTo>
                  <a:lnTo>
                    <a:pt x="38384" y="27754"/>
                  </a:lnTo>
                  <a:lnTo>
                    <a:pt x="39954" y="19977"/>
                  </a:lnTo>
                  <a:lnTo>
                    <a:pt x="38384" y="12199"/>
                  </a:lnTo>
                  <a:lnTo>
                    <a:pt x="34104" y="5849"/>
                  </a:lnTo>
                  <a:lnTo>
                    <a:pt x="27754" y="1569"/>
                  </a:lnTo>
                  <a:lnTo>
                    <a:pt x="19977" y="0"/>
                  </a:lnTo>
                  <a:close/>
                </a:path>
              </a:pathLst>
            </a:custGeom>
            <a:solidFill>
              <a:srgbClr val="F9ED32"/>
            </a:solidFill>
          </p:spPr>
          <p:txBody>
            <a:bodyPr wrap="square" lIns="0" tIns="0" rIns="0" bIns="0" rtlCol="0"/>
            <a:lstStyle/>
            <a:p/>
          </p:txBody>
        </p:sp>
        <p:sp>
          <p:nvSpPr>
            <p:cNvPr id="30" name="object 30" descr=""/>
            <p:cNvSpPr/>
            <p:nvPr/>
          </p:nvSpPr>
          <p:spPr>
            <a:xfrm>
              <a:off x="2909197" y="2410804"/>
              <a:ext cx="47625" cy="47625"/>
            </a:xfrm>
            <a:custGeom>
              <a:avLst/>
              <a:gdLst/>
              <a:ahLst/>
              <a:cxnLst/>
              <a:rect l="l" t="t" r="r" b="b"/>
              <a:pathLst>
                <a:path w="47625" h="47625">
                  <a:moveTo>
                    <a:pt x="23812" y="0"/>
                  </a:moveTo>
                  <a:lnTo>
                    <a:pt x="14551" y="1874"/>
                  </a:lnTo>
                  <a:lnTo>
                    <a:pt x="6981" y="6981"/>
                  </a:lnTo>
                  <a:lnTo>
                    <a:pt x="1874" y="14551"/>
                  </a:lnTo>
                  <a:lnTo>
                    <a:pt x="0" y="23812"/>
                  </a:lnTo>
                  <a:lnTo>
                    <a:pt x="1874" y="33073"/>
                  </a:lnTo>
                  <a:lnTo>
                    <a:pt x="6981" y="40643"/>
                  </a:lnTo>
                  <a:lnTo>
                    <a:pt x="14551" y="45750"/>
                  </a:lnTo>
                  <a:lnTo>
                    <a:pt x="23812" y="47625"/>
                  </a:lnTo>
                  <a:lnTo>
                    <a:pt x="33073" y="45750"/>
                  </a:lnTo>
                  <a:lnTo>
                    <a:pt x="40643" y="40643"/>
                  </a:lnTo>
                  <a:lnTo>
                    <a:pt x="41108" y="39954"/>
                  </a:lnTo>
                  <a:lnTo>
                    <a:pt x="14909" y="39954"/>
                  </a:lnTo>
                  <a:lnTo>
                    <a:pt x="7670" y="32715"/>
                  </a:lnTo>
                  <a:lnTo>
                    <a:pt x="7670" y="14909"/>
                  </a:lnTo>
                  <a:lnTo>
                    <a:pt x="14909" y="7670"/>
                  </a:lnTo>
                  <a:lnTo>
                    <a:pt x="41108" y="7670"/>
                  </a:lnTo>
                  <a:lnTo>
                    <a:pt x="40643" y="6981"/>
                  </a:lnTo>
                  <a:lnTo>
                    <a:pt x="33073" y="1874"/>
                  </a:lnTo>
                  <a:lnTo>
                    <a:pt x="23812" y="0"/>
                  </a:lnTo>
                  <a:close/>
                </a:path>
                <a:path w="47625" h="47625">
                  <a:moveTo>
                    <a:pt x="41108" y="7670"/>
                  </a:moveTo>
                  <a:lnTo>
                    <a:pt x="32715" y="7670"/>
                  </a:lnTo>
                  <a:lnTo>
                    <a:pt x="39954" y="14909"/>
                  </a:lnTo>
                  <a:lnTo>
                    <a:pt x="39954" y="32715"/>
                  </a:lnTo>
                  <a:lnTo>
                    <a:pt x="32715" y="39954"/>
                  </a:lnTo>
                  <a:lnTo>
                    <a:pt x="41108" y="39954"/>
                  </a:lnTo>
                  <a:lnTo>
                    <a:pt x="45750" y="33073"/>
                  </a:lnTo>
                  <a:lnTo>
                    <a:pt x="47625" y="23812"/>
                  </a:lnTo>
                  <a:lnTo>
                    <a:pt x="45750" y="14551"/>
                  </a:lnTo>
                  <a:lnTo>
                    <a:pt x="41108" y="7670"/>
                  </a:lnTo>
                  <a:close/>
                </a:path>
              </a:pathLst>
            </a:custGeom>
            <a:solidFill>
              <a:srgbClr val="231F20"/>
            </a:solidFill>
          </p:spPr>
          <p:txBody>
            <a:bodyPr wrap="square" lIns="0" tIns="0" rIns="0" bIns="0" rtlCol="0"/>
            <a:lstStyle/>
            <a:p/>
          </p:txBody>
        </p:sp>
        <p:sp>
          <p:nvSpPr>
            <p:cNvPr id="31" name="object 31" descr=""/>
            <p:cNvSpPr/>
            <p:nvPr/>
          </p:nvSpPr>
          <p:spPr>
            <a:xfrm>
              <a:off x="2913033" y="2509630"/>
              <a:ext cx="40005" cy="40005"/>
            </a:xfrm>
            <a:custGeom>
              <a:avLst/>
              <a:gdLst/>
              <a:ahLst/>
              <a:cxnLst/>
              <a:rect l="l" t="t" r="r" b="b"/>
              <a:pathLst>
                <a:path w="40005" h="40005">
                  <a:moveTo>
                    <a:pt x="19977" y="0"/>
                  </a:moveTo>
                  <a:lnTo>
                    <a:pt x="12199" y="1569"/>
                  </a:lnTo>
                  <a:lnTo>
                    <a:pt x="5849" y="5849"/>
                  </a:lnTo>
                  <a:lnTo>
                    <a:pt x="1569" y="12199"/>
                  </a:lnTo>
                  <a:lnTo>
                    <a:pt x="0" y="19977"/>
                  </a:lnTo>
                  <a:lnTo>
                    <a:pt x="1569" y="27754"/>
                  </a:lnTo>
                  <a:lnTo>
                    <a:pt x="5849" y="34104"/>
                  </a:lnTo>
                  <a:lnTo>
                    <a:pt x="12199" y="38384"/>
                  </a:lnTo>
                  <a:lnTo>
                    <a:pt x="19977" y="39954"/>
                  </a:lnTo>
                  <a:lnTo>
                    <a:pt x="27754" y="38384"/>
                  </a:lnTo>
                  <a:lnTo>
                    <a:pt x="34104" y="34104"/>
                  </a:lnTo>
                  <a:lnTo>
                    <a:pt x="38384" y="27754"/>
                  </a:lnTo>
                  <a:lnTo>
                    <a:pt x="39954" y="19977"/>
                  </a:lnTo>
                  <a:lnTo>
                    <a:pt x="38384" y="12199"/>
                  </a:lnTo>
                  <a:lnTo>
                    <a:pt x="34104" y="5849"/>
                  </a:lnTo>
                  <a:lnTo>
                    <a:pt x="27754" y="1569"/>
                  </a:lnTo>
                  <a:lnTo>
                    <a:pt x="19977" y="0"/>
                  </a:lnTo>
                  <a:close/>
                </a:path>
              </a:pathLst>
            </a:custGeom>
            <a:solidFill>
              <a:srgbClr val="F9ED32"/>
            </a:solidFill>
          </p:spPr>
          <p:txBody>
            <a:bodyPr wrap="square" lIns="0" tIns="0" rIns="0" bIns="0" rtlCol="0"/>
            <a:lstStyle/>
            <a:p/>
          </p:txBody>
        </p:sp>
        <p:sp>
          <p:nvSpPr>
            <p:cNvPr id="32" name="object 32" descr=""/>
            <p:cNvSpPr/>
            <p:nvPr/>
          </p:nvSpPr>
          <p:spPr>
            <a:xfrm>
              <a:off x="2909197" y="2505796"/>
              <a:ext cx="47625" cy="47625"/>
            </a:xfrm>
            <a:custGeom>
              <a:avLst/>
              <a:gdLst/>
              <a:ahLst/>
              <a:cxnLst/>
              <a:rect l="l" t="t" r="r" b="b"/>
              <a:pathLst>
                <a:path w="47625" h="47625">
                  <a:moveTo>
                    <a:pt x="23812" y="0"/>
                  </a:moveTo>
                  <a:lnTo>
                    <a:pt x="14551" y="1874"/>
                  </a:lnTo>
                  <a:lnTo>
                    <a:pt x="6981" y="6981"/>
                  </a:lnTo>
                  <a:lnTo>
                    <a:pt x="1874" y="14551"/>
                  </a:lnTo>
                  <a:lnTo>
                    <a:pt x="0" y="23812"/>
                  </a:lnTo>
                  <a:lnTo>
                    <a:pt x="1874" y="33073"/>
                  </a:lnTo>
                  <a:lnTo>
                    <a:pt x="6981" y="40643"/>
                  </a:lnTo>
                  <a:lnTo>
                    <a:pt x="14551" y="45750"/>
                  </a:lnTo>
                  <a:lnTo>
                    <a:pt x="23812" y="47625"/>
                  </a:lnTo>
                  <a:lnTo>
                    <a:pt x="33073" y="45750"/>
                  </a:lnTo>
                  <a:lnTo>
                    <a:pt x="40643" y="40643"/>
                  </a:lnTo>
                  <a:lnTo>
                    <a:pt x="41108" y="39954"/>
                  </a:lnTo>
                  <a:lnTo>
                    <a:pt x="14909" y="39954"/>
                  </a:lnTo>
                  <a:lnTo>
                    <a:pt x="7670" y="32715"/>
                  </a:lnTo>
                  <a:lnTo>
                    <a:pt x="7670" y="14909"/>
                  </a:lnTo>
                  <a:lnTo>
                    <a:pt x="14909" y="7670"/>
                  </a:lnTo>
                  <a:lnTo>
                    <a:pt x="41108" y="7670"/>
                  </a:lnTo>
                  <a:lnTo>
                    <a:pt x="40643" y="6981"/>
                  </a:lnTo>
                  <a:lnTo>
                    <a:pt x="33073" y="1874"/>
                  </a:lnTo>
                  <a:lnTo>
                    <a:pt x="23812" y="0"/>
                  </a:lnTo>
                  <a:close/>
                </a:path>
                <a:path w="47625" h="47625">
                  <a:moveTo>
                    <a:pt x="41108" y="7670"/>
                  </a:moveTo>
                  <a:lnTo>
                    <a:pt x="32715" y="7670"/>
                  </a:lnTo>
                  <a:lnTo>
                    <a:pt x="39954" y="14909"/>
                  </a:lnTo>
                  <a:lnTo>
                    <a:pt x="39954" y="32715"/>
                  </a:lnTo>
                  <a:lnTo>
                    <a:pt x="32715" y="39954"/>
                  </a:lnTo>
                  <a:lnTo>
                    <a:pt x="41108" y="39954"/>
                  </a:lnTo>
                  <a:lnTo>
                    <a:pt x="45750" y="33073"/>
                  </a:lnTo>
                  <a:lnTo>
                    <a:pt x="47625" y="23812"/>
                  </a:lnTo>
                  <a:lnTo>
                    <a:pt x="45750" y="14551"/>
                  </a:lnTo>
                  <a:lnTo>
                    <a:pt x="41108" y="7670"/>
                  </a:lnTo>
                  <a:close/>
                </a:path>
              </a:pathLst>
            </a:custGeom>
            <a:solidFill>
              <a:srgbClr val="231F20"/>
            </a:solidFill>
          </p:spPr>
          <p:txBody>
            <a:bodyPr wrap="square" lIns="0" tIns="0" rIns="0" bIns="0" rtlCol="0"/>
            <a:lstStyle/>
            <a:p/>
          </p:txBody>
        </p:sp>
        <p:pic>
          <p:nvPicPr>
            <p:cNvPr id="33" name="object 33" descr=""/>
            <p:cNvPicPr/>
            <p:nvPr/>
          </p:nvPicPr>
          <p:blipFill>
            <a:blip r:embed="rId6" cstate="print"/>
            <a:stretch>
              <a:fillRect/>
            </a:stretch>
          </p:blipFill>
          <p:spPr>
            <a:xfrm>
              <a:off x="4204944" y="2002980"/>
              <a:ext cx="1519046" cy="1086904"/>
            </a:xfrm>
            <a:prstGeom prst="rect">
              <a:avLst/>
            </a:prstGeom>
          </p:spPr>
        </p:pic>
        <p:pic>
          <p:nvPicPr>
            <p:cNvPr id="34" name="object 34" descr=""/>
            <p:cNvPicPr/>
            <p:nvPr/>
          </p:nvPicPr>
          <p:blipFill>
            <a:blip r:embed="rId7" cstate="print"/>
            <a:stretch>
              <a:fillRect/>
            </a:stretch>
          </p:blipFill>
          <p:spPr>
            <a:xfrm>
              <a:off x="4271352" y="3014967"/>
              <a:ext cx="1389888" cy="74917"/>
            </a:xfrm>
            <a:prstGeom prst="rect">
              <a:avLst/>
            </a:prstGeom>
          </p:spPr>
        </p:pic>
        <p:pic>
          <p:nvPicPr>
            <p:cNvPr id="35" name="object 35" descr=""/>
            <p:cNvPicPr/>
            <p:nvPr/>
          </p:nvPicPr>
          <p:blipFill>
            <a:blip r:embed="rId8" cstate="print"/>
            <a:stretch>
              <a:fillRect/>
            </a:stretch>
          </p:blipFill>
          <p:spPr>
            <a:xfrm>
              <a:off x="4773599" y="3014967"/>
              <a:ext cx="359473" cy="74917"/>
            </a:xfrm>
            <a:prstGeom prst="rect">
              <a:avLst/>
            </a:prstGeom>
          </p:spPr>
        </p:pic>
        <p:pic>
          <p:nvPicPr>
            <p:cNvPr id="36" name="object 36" descr=""/>
            <p:cNvPicPr/>
            <p:nvPr/>
          </p:nvPicPr>
          <p:blipFill>
            <a:blip r:embed="rId9" cstate="print"/>
            <a:stretch>
              <a:fillRect/>
            </a:stretch>
          </p:blipFill>
          <p:spPr>
            <a:xfrm>
              <a:off x="4473613" y="2091807"/>
              <a:ext cx="991452" cy="340953"/>
            </a:xfrm>
            <a:prstGeom prst="rect">
              <a:avLst/>
            </a:prstGeom>
          </p:spPr>
        </p:pic>
        <p:pic>
          <p:nvPicPr>
            <p:cNvPr id="37" name="object 37" descr=""/>
            <p:cNvPicPr/>
            <p:nvPr/>
          </p:nvPicPr>
          <p:blipFill>
            <a:blip r:embed="rId10" cstate="print"/>
            <a:stretch>
              <a:fillRect/>
            </a:stretch>
          </p:blipFill>
          <p:spPr>
            <a:xfrm>
              <a:off x="5084711" y="2451011"/>
              <a:ext cx="510943" cy="564108"/>
            </a:xfrm>
            <a:prstGeom prst="rect">
              <a:avLst/>
            </a:prstGeom>
          </p:spPr>
        </p:pic>
        <p:pic>
          <p:nvPicPr>
            <p:cNvPr id="38" name="object 38" descr=""/>
            <p:cNvPicPr/>
            <p:nvPr/>
          </p:nvPicPr>
          <p:blipFill>
            <a:blip r:embed="rId11" cstate="print"/>
            <a:stretch>
              <a:fillRect/>
            </a:stretch>
          </p:blipFill>
          <p:spPr>
            <a:xfrm>
              <a:off x="4336944" y="2451011"/>
              <a:ext cx="510937" cy="564108"/>
            </a:xfrm>
            <a:prstGeom prst="rect">
              <a:avLst/>
            </a:prstGeom>
          </p:spPr>
        </p:pic>
        <p:pic>
          <p:nvPicPr>
            <p:cNvPr id="39" name="object 39" descr=""/>
            <p:cNvPicPr/>
            <p:nvPr/>
          </p:nvPicPr>
          <p:blipFill>
            <a:blip r:embed="rId12" cstate="print"/>
            <a:stretch>
              <a:fillRect/>
            </a:stretch>
          </p:blipFill>
          <p:spPr>
            <a:xfrm>
              <a:off x="5354474" y="2857095"/>
              <a:ext cx="79943" cy="139254"/>
            </a:xfrm>
            <a:prstGeom prst="rect">
              <a:avLst/>
            </a:prstGeom>
          </p:spPr>
        </p:pic>
        <p:pic>
          <p:nvPicPr>
            <p:cNvPr id="40" name="object 40" descr=""/>
            <p:cNvPicPr/>
            <p:nvPr/>
          </p:nvPicPr>
          <p:blipFill>
            <a:blip r:embed="rId13" cstate="print"/>
            <a:stretch>
              <a:fillRect/>
            </a:stretch>
          </p:blipFill>
          <p:spPr>
            <a:xfrm>
              <a:off x="5351361" y="2573756"/>
              <a:ext cx="71216" cy="356027"/>
            </a:xfrm>
            <a:prstGeom prst="rect">
              <a:avLst/>
            </a:prstGeom>
          </p:spPr>
        </p:pic>
        <p:pic>
          <p:nvPicPr>
            <p:cNvPr id="41" name="object 41" descr=""/>
            <p:cNvPicPr/>
            <p:nvPr/>
          </p:nvPicPr>
          <p:blipFill>
            <a:blip r:embed="rId14" cstate="print"/>
            <a:stretch>
              <a:fillRect/>
            </a:stretch>
          </p:blipFill>
          <p:spPr>
            <a:xfrm>
              <a:off x="4480866" y="2448725"/>
              <a:ext cx="74090" cy="444304"/>
            </a:xfrm>
            <a:prstGeom prst="rect">
              <a:avLst/>
            </a:prstGeom>
          </p:spPr>
        </p:pic>
        <p:pic>
          <p:nvPicPr>
            <p:cNvPr id="42" name="object 42" descr=""/>
            <p:cNvPicPr/>
            <p:nvPr/>
          </p:nvPicPr>
          <p:blipFill>
            <a:blip r:embed="rId15" cstate="print"/>
            <a:stretch>
              <a:fillRect/>
            </a:stretch>
          </p:blipFill>
          <p:spPr>
            <a:xfrm>
              <a:off x="4271352" y="3014967"/>
              <a:ext cx="1389888" cy="74917"/>
            </a:xfrm>
            <a:prstGeom prst="rect">
              <a:avLst/>
            </a:prstGeom>
          </p:spPr>
        </p:pic>
        <p:pic>
          <p:nvPicPr>
            <p:cNvPr id="43" name="object 43" descr=""/>
            <p:cNvPicPr/>
            <p:nvPr/>
          </p:nvPicPr>
          <p:blipFill>
            <a:blip r:embed="rId16" cstate="print"/>
            <a:stretch>
              <a:fillRect/>
            </a:stretch>
          </p:blipFill>
          <p:spPr>
            <a:xfrm>
              <a:off x="5051982" y="2450248"/>
              <a:ext cx="84405" cy="398969"/>
            </a:xfrm>
            <a:prstGeom prst="rect">
              <a:avLst/>
            </a:prstGeom>
          </p:spPr>
        </p:pic>
        <p:pic>
          <p:nvPicPr>
            <p:cNvPr id="44" name="object 44" descr=""/>
            <p:cNvPicPr/>
            <p:nvPr/>
          </p:nvPicPr>
          <p:blipFill>
            <a:blip r:embed="rId17" cstate="print"/>
            <a:stretch>
              <a:fillRect/>
            </a:stretch>
          </p:blipFill>
          <p:spPr>
            <a:xfrm>
              <a:off x="4348547" y="2915564"/>
              <a:ext cx="227063" cy="113080"/>
            </a:xfrm>
            <a:prstGeom prst="rect">
              <a:avLst/>
            </a:prstGeom>
          </p:spPr>
        </p:pic>
        <p:pic>
          <p:nvPicPr>
            <p:cNvPr id="45" name="object 45" descr=""/>
            <p:cNvPicPr/>
            <p:nvPr/>
          </p:nvPicPr>
          <p:blipFill>
            <a:blip r:embed="rId18" cstate="print"/>
            <a:stretch>
              <a:fillRect/>
            </a:stretch>
          </p:blipFill>
          <p:spPr>
            <a:xfrm>
              <a:off x="5356809" y="2915767"/>
              <a:ext cx="228396" cy="112880"/>
            </a:xfrm>
            <a:prstGeom prst="rect">
              <a:avLst/>
            </a:prstGeom>
          </p:spPr>
        </p:pic>
        <p:pic>
          <p:nvPicPr>
            <p:cNvPr id="46" name="object 46" descr=""/>
            <p:cNvPicPr/>
            <p:nvPr/>
          </p:nvPicPr>
          <p:blipFill>
            <a:blip r:embed="rId19" cstate="print"/>
            <a:stretch>
              <a:fillRect/>
            </a:stretch>
          </p:blipFill>
          <p:spPr>
            <a:xfrm>
              <a:off x="4814861" y="2827985"/>
              <a:ext cx="288848" cy="241693"/>
            </a:xfrm>
            <a:prstGeom prst="rect">
              <a:avLst/>
            </a:prstGeom>
          </p:spPr>
        </p:pic>
        <p:sp>
          <p:nvSpPr>
            <p:cNvPr id="47" name="object 47" descr=""/>
            <p:cNvSpPr/>
            <p:nvPr/>
          </p:nvSpPr>
          <p:spPr>
            <a:xfrm>
              <a:off x="4835025" y="2897517"/>
              <a:ext cx="248920" cy="78105"/>
            </a:xfrm>
            <a:custGeom>
              <a:avLst/>
              <a:gdLst/>
              <a:ahLst/>
              <a:cxnLst/>
              <a:rect l="l" t="t" r="r" b="b"/>
              <a:pathLst>
                <a:path w="248920" h="78105">
                  <a:moveTo>
                    <a:pt x="228828" y="0"/>
                  </a:moveTo>
                  <a:lnTo>
                    <a:pt x="133426" y="203"/>
                  </a:lnTo>
                  <a:lnTo>
                    <a:pt x="19684" y="0"/>
                  </a:lnTo>
                  <a:lnTo>
                    <a:pt x="16027" y="2743"/>
                  </a:lnTo>
                  <a:lnTo>
                    <a:pt x="0" y="75260"/>
                  </a:lnTo>
                  <a:lnTo>
                    <a:pt x="2451" y="78016"/>
                  </a:lnTo>
                  <a:lnTo>
                    <a:pt x="6197" y="78028"/>
                  </a:lnTo>
                  <a:lnTo>
                    <a:pt x="246062" y="78016"/>
                  </a:lnTo>
                  <a:lnTo>
                    <a:pt x="248513" y="75260"/>
                  </a:lnTo>
                  <a:lnTo>
                    <a:pt x="232486" y="2743"/>
                  </a:lnTo>
                  <a:lnTo>
                    <a:pt x="228828" y="0"/>
                  </a:lnTo>
                  <a:close/>
                </a:path>
              </a:pathLst>
            </a:custGeom>
            <a:solidFill>
              <a:srgbClr val="58595B"/>
            </a:solidFill>
          </p:spPr>
          <p:txBody>
            <a:bodyPr wrap="square" lIns="0" tIns="0" rIns="0" bIns="0" rtlCol="0"/>
            <a:lstStyle/>
            <a:p/>
          </p:txBody>
        </p:sp>
        <p:pic>
          <p:nvPicPr>
            <p:cNvPr id="48" name="object 48" descr=""/>
            <p:cNvPicPr/>
            <p:nvPr/>
          </p:nvPicPr>
          <p:blipFill>
            <a:blip r:embed="rId20" cstate="print"/>
            <a:stretch>
              <a:fillRect/>
            </a:stretch>
          </p:blipFill>
          <p:spPr>
            <a:xfrm>
              <a:off x="4857825" y="2905125"/>
              <a:ext cx="202907" cy="55346"/>
            </a:xfrm>
            <a:prstGeom prst="rect">
              <a:avLst/>
            </a:prstGeom>
          </p:spPr>
        </p:pic>
        <p:sp>
          <p:nvSpPr>
            <p:cNvPr id="49" name="object 49" descr=""/>
            <p:cNvSpPr/>
            <p:nvPr/>
          </p:nvSpPr>
          <p:spPr>
            <a:xfrm>
              <a:off x="4833137" y="2895257"/>
              <a:ext cx="252729" cy="83185"/>
            </a:xfrm>
            <a:custGeom>
              <a:avLst/>
              <a:gdLst/>
              <a:ahLst/>
              <a:cxnLst/>
              <a:rect l="l" t="t" r="r" b="b"/>
              <a:pathLst>
                <a:path w="252729" h="83185">
                  <a:moveTo>
                    <a:pt x="229489" y="60312"/>
                  </a:moveTo>
                  <a:lnTo>
                    <a:pt x="224815" y="39217"/>
                  </a:lnTo>
                  <a:lnTo>
                    <a:pt x="224815" y="60312"/>
                  </a:lnTo>
                  <a:lnTo>
                    <a:pt x="224663" y="61087"/>
                  </a:lnTo>
                  <a:lnTo>
                    <a:pt x="223608" y="62395"/>
                  </a:lnTo>
                  <a:lnTo>
                    <a:pt x="222592" y="62801"/>
                  </a:lnTo>
                  <a:lnTo>
                    <a:pt x="160362" y="62928"/>
                  </a:lnTo>
                  <a:lnTo>
                    <a:pt x="29692" y="62801"/>
                  </a:lnTo>
                  <a:lnTo>
                    <a:pt x="28676" y="62395"/>
                  </a:lnTo>
                  <a:lnTo>
                    <a:pt x="27622" y="61087"/>
                  </a:lnTo>
                  <a:lnTo>
                    <a:pt x="27470" y="60312"/>
                  </a:lnTo>
                  <a:lnTo>
                    <a:pt x="33782" y="31775"/>
                  </a:lnTo>
                  <a:lnTo>
                    <a:pt x="37630" y="16497"/>
                  </a:lnTo>
                  <a:lnTo>
                    <a:pt x="38163" y="14135"/>
                  </a:lnTo>
                  <a:lnTo>
                    <a:pt x="40868" y="12153"/>
                  </a:lnTo>
                  <a:lnTo>
                    <a:pt x="211416" y="12153"/>
                  </a:lnTo>
                  <a:lnTo>
                    <a:pt x="214122" y="14135"/>
                  </a:lnTo>
                  <a:lnTo>
                    <a:pt x="214655" y="16560"/>
                  </a:lnTo>
                  <a:lnTo>
                    <a:pt x="218516" y="31838"/>
                  </a:lnTo>
                  <a:lnTo>
                    <a:pt x="224815" y="60312"/>
                  </a:lnTo>
                  <a:lnTo>
                    <a:pt x="224815" y="39217"/>
                  </a:lnTo>
                  <a:lnTo>
                    <a:pt x="222935" y="30721"/>
                  </a:lnTo>
                  <a:lnTo>
                    <a:pt x="219075" y="15443"/>
                  </a:lnTo>
                  <a:lnTo>
                    <a:pt x="218363" y="12153"/>
                  </a:lnTo>
                  <a:lnTo>
                    <a:pt x="218122" y="11074"/>
                  </a:lnTo>
                  <a:lnTo>
                    <a:pt x="213550" y="7594"/>
                  </a:lnTo>
                  <a:lnTo>
                    <a:pt x="38722" y="7594"/>
                  </a:lnTo>
                  <a:lnTo>
                    <a:pt x="34163" y="11074"/>
                  </a:lnTo>
                  <a:lnTo>
                    <a:pt x="33185" y="15506"/>
                  </a:lnTo>
                  <a:lnTo>
                    <a:pt x="29337" y="30797"/>
                  </a:lnTo>
                  <a:lnTo>
                    <a:pt x="22809" y="60312"/>
                  </a:lnTo>
                  <a:lnTo>
                    <a:pt x="22809" y="61087"/>
                  </a:lnTo>
                  <a:lnTo>
                    <a:pt x="160375" y="67500"/>
                  </a:lnTo>
                  <a:lnTo>
                    <a:pt x="223989" y="67373"/>
                  </a:lnTo>
                  <a:lnTo>
                    <a:pt x="226301" y="66332"/>
                  </a:lnTo>
                  <a:lnTo>
                    <a:pt x="229019" y="62928"/>
                  </a:lnTo>
                  <a:lnTo>
                    <a:pt x="229095" y="62801"/>
                  </a:lnTo>
                  <a:lnTo>
                    <a:pt x="229476" y="61087"/>
                  </a:lnTo>
                  <a:lnTo>
                    <a:pt x="229489" y="60312"/>
                  </a:lnTo>
                  <a:close/>
                </a:path>
                <a:path w="252729" h="83185">
                  <a:moveTo>
                    <a:pt x="252285" y="75514"/>
                  </a:moveTo>
                  <a:lnTo>
                    <a:pt x="247611" y="54381"/>
                  </a:lnTo>
                  <a:lnTo>
                    <a:pt x="247611" y="75514"/>
                  </a:lnTo>
                  <a:lnTo>
                    <a:pt x="247472" y="76288"/>
                  </a:lnTo>
                  <a:lnTo>
                    <a:pt x="246405" y="77597"/>
                  </a:lnTo>
                  <a:lnTo>
                    <a:pt x="245402" y="78016"/>
                  </a:lnTo>
                  <a:lnTo>
                    <a:pt x="6896" y="78016"/>
                  </a:lnTo>
                  <a:lnTo>
                    <a:pt x="5880" y="77597"/>
                  </a:lnTo>
                  <a:lnTo>
                    <a:pt x="4826" y="76288"/>
                  </a:lnTo>
                  <a:lnTo>
                    <a:pt x="4673" y="75514"/>
                  </a:lnTo>
                  <a:lnTo>
                    <a:pt x="19926" y="6540"/>
                  </a:lnTo>
                  <a:lnTo>
                    <a:pt x="22631" y="4559"/>
                  </a:lnTo>
                  <a:lnTo>
                    <a:pt x="25323" y="4559"/>
                  </a:lnTo>
                  <a:lnTo>
                    <a:pt x="135318" y="4749"/>
                  </a:lnTo>
                  <a:lnTo>
                    <a:pt x="229666" y="4559"/>
                  </a:lnTo>
                  <a:lnTo>
                    <a:pt x="232371" y="6540"/>
                  </a:lnTo>
                  <a:lnTo>
                    <a:pt x="247611" y="75514"/>
                  </a:lnTo>
                  <a:lnTo>
                    <a:pt x="247611" y="54381"/>
                  </a:lnTo>
                  <a:lnTo>
                    <a:pt x="236601" y="4559"/>
                  </a:lnTo>
                  <a:lnTo>
                    <a:pt x="236359" y="3479"/>
                  </a:lnTo>
                  <a:lnTo>
                    <a:pt x="232041" y="190"/>
                  </a:lnTo>
                  <a:lnTo>
                    <a:pt x="231800" y="0"/>
                  </a:lnTo>
                  <a:lnTo>
                    <a:pt x="135318" y="190"/>
                  </a:lnTo>
                  <a:lnTo>
                    <a:pt x="20485" y="0"/>
                  </a:lnTo>
                  <a:lnTo>
                    <a:pt x="15925" y="3479"/>
                  </a:lnTo>
                  <a:lnTo>
                    <a:pt x="0" y="75514"/>
                  </a:lnTo>
                  <a:lnTo>
                    <a:pt x="12" y="76288"/>
                  </a:lnTo>
                  <a:lnTo>
                    <a:pt x="393" y="78041"/>
                  </a:lnTo>
                  <a:lnTo>
                    <a:pt x="3187" y="81534"/>
                  </a:lnTo>
                  <a:lnTo>
                    <a:pt x="5499" y="82575"/>
                  </a:lnTo>
                  <a:lnTo>
                    <a:pt x="246799" y="82575"/>
                  </a:lnTo>
                  <a:lnTo>
                    <a:pt x="249110" y="81534"/>
                  </a:lnTo>
                  <a:lnTo>
                    <a:pt x="251904" y="78016"/>
                  </a:lnTo>
                  <a:lnTo>
                    <a:pt x="252285" y="76288"/>
                  </a:lnTo>
                  <a:lnTo>
                    <a:pt x="252285" y="75514"/>
                  </a:lnTo>
                  <a:close/>
                </a:path>
              </a:pathLst>
            </a:custGeom>
            <a:solidFill>
              <a:srgbClr val="414042"/>
            </a:solidFill>
          </p:spPr>
          <p:txBody>
            <a:bodyPr wrap="square" lIns="0" tIns="0" rIns="0" bIns="0" rtlCol="0"/>
            <a:lstStyle/>
            <a:p/>
          </p:txBody>
        </p:sp>
        <p:pic>
          <p:nvPicPr>
            <p:cNvPr id="50" name="object 50" descr=""/>
            <p:cNvPicPr/>
            <p:nvPr/>
          </p:nvPicPr>
          <p:blipFill>
            <a:blip r:embed="rId21" cstate="print"/>
            <a:stretch>
              <a:fillRect/>
            </a:stretch>
          </p:blipFill>
          <p:spPr>
            <a:xfrm>
              <a:off x="4814862" y="2998241"/>
              <a:ext cx="288848" cy="71437"/>
            </a:xfrm>
            <a:prstGeom prst="rect">
              <a:avLst/>
            </a:prstGeom>
          </p:spPr>
        </p:pic>
        <p:sp>
          <p:nvSpPr>
            <p:cNvPr id="51" name="object 51" descr=""/>
            <p:cNvSpPr/>
            <p:nvPr/>
          </p:nvSpPr>
          <p:spPr>
            <a:xfrm>
              <a:off x="4881373" y="2522450"/>
              <a:ext cx="176530" cy="279400"/>
            </a:xfrm>
            <a:custGeom>
              <a:avLst/>
              <a:gdLst/>
              <a:ahLst/>
              <a:cxnLst/>
              <a:rect l="l" t="t" r="r" b="b"/>
              <a:pathLst>
                <a:path w="176529" h="279400">
                  <a:moveTo>
                    <a:pt x="173443" y="0"/>
                  </a:moveTo>
                  <a:lnTo>
                    <a:pt x="2895" y="0"/>
                  </a:lnTo>
                  <a:lnTo>
                    <a:pt x="0" y="2895"/>
                  </a:lnTo>
                  <a:lnTo>
                    <a:pt x="0" y="272478"/>
                  </a:lnTo>
                  <a:lnTo>
                    <a:pt x="0" y="276047"/>
                  </a:lnTo>
                  <a:lnTo>
                    <a:pt x="2895" y="278942"/>
                  </a:lnTo>
                  <a:lnTo>
                    <a:pt x="173443" y="278942"/>
                  </a:lnTo>
                  <a:lnTo>
                    <a:pt x="176339" y="276047"/>
                  </a:lnTo>
                  <a:lnTo>
                    <a:pt x="176339" y="2895"/>
                  </a:lnTo>
                  <a:lnTo>
                    <a:pt x="173443" y="0"/>
                  </a:lnTo>
                  <a:close/>
                </a:path>
              </a:pathLst>
            </a:custGeom>
            <a:solidFill>
              <a:srgbClr val="58595B"/>
            </a:solidFill>
          </p:spPr>
          <p:txBody>
            <a:bodyPr wrap="square" lIns="0" tIns="0" rIns="0" bIns="0" rtlCol="0"/>
            <a:lstStyle/>
            <a:p/>
          </p:txBody>
        </p:sp>
        <p:sp>
          <p:nvSpPr>
            <p:cNvPr id="52" name="object 52" descr=""/>
            <p:cNvSpPr/>
            <p:nvPr/>
          </p:nvSpPr>
          <p:spPr>
            <a:xfrm>
              <a:off x="4891258" y="2530061"/>
              <a:ext cx="156845" cy="268605"/>
            </a:xfrm>
            <a:custGeom>
              <a:avLst/>
              <a:gdLst/>
              <a:ahLst/>
              <a:cxnLst/>
              <a:rect l="l" t="t" r="r" b="b"/>
              <a:pathLst>
                <a:path w="156845" h="268605">
                  <a:moveTo>
                    <a:pt x="147447" y="0"/>
                  </a:moveTo>
                  <a:lnTo>
                    <a:pt x="9118" y="0"/>
                  </a:lnTo>
                  <a:lnTo>
                    <a:pt x="9118" y="36474"/>
                  </a:lnTo>
                  <a:lnTo>
                    <a:pt x="0" y="59283"/>
                  </a:lnTo>
                  <a:lnTo>
                    <a:pt x="0" y="268287"/>
                  </a:lnTo>
                  <a:lnTo>
                    <a:pt x="83604" y="268287"/>
                  </a:lnTo>
                  <a:lnTo>
                    <a:pt x="156565" y="268287"/>
                  </a:lnTo>
                  <a:lnTo>
                    <a:pt x="156565" y="59283"/>
                  </a:lnTo>
                  <a:lnTo>
                    <a:pt x="147447" y="36474"/>
                  </a:lnTo>
                  <a:lnTo>
                    <a:pt x="147447" y="0"/>
                  </a:lnTo>
                  <a:close/>
                </a:path>
              </a:pathLst>
            </a:custGeom>
            <a:solidFill>
              <a:srgbClr val="414042"/>
            </a:solidFill>
          </p:spPr>
          <p:txBody>
            <a:bodyPr wrap="square" lIns="0" tIns="0" rIns="0" bIns="0" rtlCol="0"/>
            <a:lstStyle/>
            <a:p/>
          </p:txBody>
        </p:sp>
        <p:pic>
          <p:nvPicPr>
            <p:cNvPr id="53" name="object 53" descr=""/>
            <p:cNvPicPr/>
            <p:nvPr/>
          </p:nvPicPr>
          <p:blipFill>
            <a:blip r:embed="rId22" cstate="print"/>
            <a:stretch>
              <a:fillRect/>
            </a:stretch>
          </p:blipFill>
          <p:spPr>
            <a:xfrm>
              <a:off x="4904841" y="2781630"/>
              <a:ext cx="126923" cy="16725"/>
            </a:xfrm>
            <a:prstGeom prst="rect">
              <a:avLst/>
            </a:prstGeom>
          </p:spPr>
        </p:pic>
        <p:pic>
          <p:nvPicPr>
            <p:cNvPr id="54" name="object 54" descr=""/>
            <p:cNvPicPr/>
            <p:nvPr/>
          </p:nvPicPr>
          <p:blipFill>
            <a:blip r:embed="rId23" cstate="print"/>
            <a:stretch>
              <a:fillRect/>
            </a:stretch>
          </p:blipFill>
          <p:spPr>
            <a:xfrm>
              <a:off x="4933441" y="2561209"/>
              <a:ext cx="72199" cy="65379"/>
            </a:xfrm>
            <a:prstGeom prst="rect">
              <a:avLst/>
            </a:prstGeom>
          </p:spPr>
        </p:pic>
        <p:pic>
          <p:nvPicPr>
            <p:cNvPr id="55" name="object 55" descr=""/>
            <p:cNvPicPr/>
            <p:nvPr/>
          </p:nvPicPr>
          <p:blipFill>
            <a:blip r:embed="rId24" cstate="print"/>
            <a:stretch>
              <a:fillRect/>
            </a:stretch>
          </p:blipFill>
          <p:spPr>
            <a:xfrm>
              <a:off x="4933440" y="2561212"/>
              <a:ext cx="72199" cy="65366"/>
            </a:xfrm>
            <a:prstGeom prst="rect">
              <a:avLst/>
            </a:prstGeom>
          </p:spPr>
        </p:pic>
        <p:sp>
          <p:nvSpPr>
            <p:cNvPr id="56" name="object 56" descr=""/>
            <p:cNvSpPr/>
            <p:nvPr/>
          </p:nvSpPr>
          <p:spPr>
            <a:xfrm>
              <a:off x="4876811" y="2520171"/>
              <a:ext cx="180975" cy="283845"/>
            </a:xfrm>
            <a:custGeom>
              <a:avLst/>
              <a:gdLst/>
              <a:ahLst/>
              <a:cxnLst/>
              <a:rect l="l" t="t" r="r" b="b"/>
              <a:pathLst>
                <a:path w="180975" h="283844">
                  <a:moveTo>
                    <a:pt x="176974" y="0"/>
                  </a:moveTo>
                  <a:lnTo>
                    <a:pt x="3924" y="0"/>
                  </a:lnTo>
                  <a:lnTo>
                    <a:pt x="0" y="3924"/>
                  </a:lnTo>
                  <a:lnTo>
                    <a:pt x="0" y="279577"/>
                  </a:lnTo>
                  <a:lnTo>
                    <a:pt x="3924" y="283502"/>
                  </a:lnTo>
                  <a:lnTo>
                    <a:pt x="176974" y="283502"/>
                  </a:lnTo>
                  <a:lnTo>
                    <a:pt x="180898" y="279577"/>
                  </a:lnTo>
                  <a:lnTo>
                    <a:pt x="180898" y="278942"/>
                  </a:lnTo>
                  <a:lnTo>
                    <a:pt x="6438" y="278942"/>
                  </a:lnTo>
                  <a:lnTo>
                    <a:pt x="4559" y="277063"/>
                  </a:lnTo>
                  <a:lnTo>
                    <a:pt x="4559" y="6438"/>
                  </a:lnTo>
                  <a:lnTo>
                    <a:pt x="6438" y="4559"/>
                  </a:lnTo>
                  <a:lnTo>
                    <a:pt x="180898" y="4559"/>
                  </a:lnTo>
                  <a:lnTo>
                    <a:pt x="180898" y="3924"/>
                  </a:lnTo>
                  <a:lnTo>
                    <a:pt x="176974" y="0"/>
                  </a:lnTo>
                  <a:close/>
                </a:path>
                <a:path w="180975" h="283844">
                  <a:moveTo>
                    <a:pt x="180898" y="4559"/>
                  </a:moveTo>
                  <a:lnTo>
                    <a:pt x="174459" y="4559"/>
                  </a:lnTo>
                  <a:lnTo>
                    <a:pt x="176339" y="6438"/>
                  </a:lnTo>
                  <a:lnTo>
                    <a:pt x="176339" y="277063"/>
                  </a:lnTo>
                  <a:lnTo>
                    <a:pt x="174459" y="278942"/>
                  </a:lnTo>
                  <a:lnTo>
                    <a:pt x="180898" y="278942"/>
                  </a:lnTo>
                  <a:lnTo>
                    <a:pt x="180898" y="4559"/>
                  </a:lnTo>
                  <a:close/>
                </a:path>
              </a:pathLst>
            </a:custGeom>
            <a:solidFill>
              <a:srgbClr val="414042"/>
            </a:solidFill>
          </p:spPr>
          <p:txBody>
            <a:bodyPr wrap="square" lIns="0" tIns="0" rIns="0" bIns="0" rtlCol="0"/>
            <a:lstStyle/>
            <a:p/>
          </p:txBody>
        </p:sp>
        <p:pic>
          <p:nvPicPr>
            <p:cNvPr id="57" name="object 57" descr=""/>
            <p:cNvPicPr/>
            <p:nvPr/>
          </p:nvPicPr>
          <p:blipFill>
            <a:blip r:embed="rId25" cstate="print"/>
            <a:stretch>
              <a:fillRect/>
            </a:stretch>
          </p:blipFill>
          <p:spPr>
            <a:xfrm>
              <a:off x="4873408" y="2798356"/>
              <a:ext cx="185445" cy="29629"/>
            </a:xfrm>
            <a:prstGeom prst="rect">
              <a:avLst/>
            </a:prstGeom>
          </p:spPr>
        </p:pic>
        <p:pic>
          <p:nvPicPr>
            <p:cNvPr id="58" name="object 58" descr=""/>
            <p:cNvPicPr/>
            <p:nvPr/>
          </p:nvPicPr>
          <p:blipFill>
            <a:blip r:embed="rId26" cstate="print"/>
            <a:stretch>
              <a:fillRect/>
            </a:stretch>
          </p:blipFill>
          <p:spPr>
            <a:xfrm>
              <a:off x="5426150" y="2092846"/>
              <a:ext cx="297840" cy="564883"/>
            </a:xfrm>
            <a:prstGeom prst="rect">
              <a:avLst/>
            </a:prstGeom>
          </p:spPr>
        </p:pic>
        <p:sp>
          <p:nvSpPr>
            <p:cNvPr id="59" name="object 59" descr=""/>
            <p:cNvSpPr/>
            <p:nvPr/>
          </p:nvSpPr>
          <p:spPr>
            <a:xfrm>
              <a:off x="5499116" y="2151625"/>
              <a:ext cx="225425" cy="509905"/>
            </a:xfrm>
            <a:custGeom>
              <a:avLst/>
              <a:gdLst/>
              <a:ahLst/>
              <a:cxnLst/>
              <a:rect l="l" t="t" r="r" b="b"/>
              <a:pathLst>
                <a:path w="225425" h="509905">
                  <a:moveTo>
                    <a:pt x="224887" y="0"/>
                  </a:moveTo>
                  <a:lnTo>
                    <a:pt x="53492" y="138062"/>
                  </a:lnTo>
                  <a:lnTo>
                    <a:pt x="17952" y="175104"/>
                  </a:lnTo>
                  <a:lnTo>
                    <a:pt x="0" y="221296"/>
                  </a:lnTo>
                  <a:lnTo>
                    <a:pt x="678" y="270848"/>
                  </a:lnTo>
                  <a:lnTo>
                    <a:pt x="21031" y="317970"/>
                  </a:lnTo>
                  <a:lnTo>
                    <a:pt x="98628" y="440754"/>
                  </a:lnTo>
                  <a:lnTo>
                    <a:pt x="224887" y="509866"/>
                  </a:lnTo>
                  <a:lnTo>
                    <a:pt x="224887" y="0"/>
                  </a:lnTo>
                  <a:close/>
                </a:path>
              </a:pathLst>
            </a:custGeom>
            <a:solidFill>
              <a:srgbClr val="414042"/>
            </a:solidFill>
          </p:spPr>
          <p:txBody>
            <a:bodyPr wrap="square" lIns="0" tIns="0" rIns="0" bIns="0" rtlCol="0"/>
            <a:lstStyle/>
            <a:p/>
          </p:txBody>
        </p:sp>
        <p:pic>
          <p:nvPicPr>
            <p:cNvPr id="60" name="object 60" descr=""/>
            <p:cNvPicPr/>
            <p:nvPr/>
          </p:nvPicPr>
          <p:blipFill>
            <a:blip r:embed="rId27" cstate="print"/>
            <a:stretch>
              <a:fillRect/>
            </a:stretch>
          </p:blipFill>
          <p:spPr>
            <a:xfrm>
              <a:off x="5575117" y="2212848"/>
              <a:ext cx="148874" cy="448335"/>
            </a:xfrm>
            <a:prstGeom prst="rect">
              <a:avLst/>
            </a:prstGeom>
          </p:spPr>
        </p:pic>
        <p:pic>
          <p:nvPicPr>
            <p:cNvPr id="61" name="object 61" descr=""/>
            <p:cNvPicPr/>
            <p:nvPr/>
          </p:nvPicPr>
          <p:blipFill>
            <a:blip r:embed="rId28" cstate="print"/>
            <a:stretch>
              <a:fillRect/>
            </a:stretch>
          </p:blipFill>
          <p:spPr>
            <a:xfrm>
              <a:off x="4202519" y="2084959"/>
              <a:ext cx="300507" cy="509054"/>
            </a:xfrm>
            <a:prstGeom prst="rect">
              <a:avLst/>
            </a:prstGeom>
          </p:spPr>
        </p:pic>
        <p:sp>
          <p:nvSpPr>
            <p:cNvPr id="62" name="object 62" descr=""/>
            <p:cNvSpPr/>
            <p:nvPr/>
          </p:nvSpPr>
          <p:spPr>
            <a:xfrm>
              <a:off x="4201631" y="2145013"/>
              <a:ext cx="228600" cy="448945"/>
            </a:xfrm>
            <a:custGeom>
              <a:avLst/>
              <a:gdLst/>
              <a:ahLst/>
              <a:cxnLst/>
              <a:rect l="l" t="t" r="r" b="b"/>
              <a:pathLst>
                <a:path w="228600" h="448944">
                  <a:moveTo>
                    <a:pt x="4318" y="0"/>
                  </a:moveTo>
                  <a:lnTo>
                    <a:pt x="0" y="448767"/>
                  </a:lnTo>
                  <a:lnTo>
                    <a:pt x="161798" y="388454"/>
                  </a:lnTo>
                  <a:lnTo>
                    <a:pt x="207403" y="317347"/>
                  </a:lnTo>
                  <a:lnTo>
                    <a:pt x="227756" y="270220"/>
                  </a:lnTo>
                  <a:lnTo>
                    <a:pt x="228434" y="220670"/>
                  </a:lnTo>
                  <a:lnTo>
                    <a:pt x="210482" y="174485"/>
                  </a:lnTo>
                  <a:lnTo>
                    <a:pt x="174942" y="137452"/>
                  </a:lnTo>
                  <a:lnTo>
                    <a:pt x="4318" y="0"/>
                  </a:lnTo>
                  <a:close/>
                </a:path>
              </a:pathLst>
            </a:custGeom>
            <a:solidFill>
              <a:srgbClr val="414042"/>
            </a:solidFill>
          </p:spPr>
          <p:txBody>
            <a:bodyPr wrap="square" lIns="0" tIns="0" rIns="0" bIns="0" rtlCol="0"/>
            <a:lstStyle/>
            <a:p/>
          </p:txBody>
        </p:sp>
        <p:pic>
          <p:nvPicPr>
            <p:cNvPr id="63" name="object 63" descr=""/>
            <p:cNvPicPr/>
            <p:nvPr/>
          </p:nvPicPr>
          <p:blipFill>
            <a:blip r:embed="rId29" cstate="print"/>
            <a:stretch>
              <a:fillRect/>
            </a:stretch>
          </p:blipFill>
          <p:spPr>
            <a:xfrm>
              <a:off x="4204703" y="2205253"/>
              <a:ext cx="149359" cy="384111"/>
            </a:xfrm>
            <a:prstGeom prst="rect">
              <a:avLst/>
            </a:prstGeom>
          </p:spPr>
        </p:pic>
        <p:sp>
          <p:nvSpPr>
            <p:cNvPr id="64" name="object 64" descr=""/>
            <p:cNvSpPr/>
            <p:nvPr/>
          </p:nvSpPr>
          <p:spPr>
            <a:xfrm>
              <a:off x="4201747" y="2586447"/>
              <a:ext cx="5080" cy="5080"/>
            </a:xfrm>
            <a:custGeom>
              <a:avLst/>
              <a:gdLst/>
              <a:ahLst/>
              <a:cxnLst/>
              <a:rect l="l" t="t" r="r" b="b"/>
              <a:pathLst>
                <a:path w="5079" h="5080">
                  <a:moveTo>
                    <a:pt x="3187" y="0"/>
                  </a:moveTo>
                  <a:lnTo>
                    <a:pt x="0" y="1181"/>
                  </a:lnTo>
                  <a:lnTo>
                    <a:pt x="1333" y="4775"/>
                  </a:lnTo>
                  <a:lnTo>
                    <a:pt x="4508" y="3594"/>
                  </a:lnTo>
                  <a:lnTo>
                    <a:pt x="3187" y="0"/>
                  </a:lnTo>
                  <a:close/>
                </a:path>
              </a:pathLst>
            </a:custGeom>
            <a:solidFill>
              <a:srgbClr val="EC008C"/>
            </a:solidFill>
          </p:spPr>
          <p:txBody>
            <a:bodyPr wrap="square" lIns="0" tIns="0" rIns="0" bIns="0" rtlCol="0"/>
            <a:lstStyle/>
            <a:p/>
          </p:txBody>
        </p:sp>
        <p:sp>
          <p:nvSpPr>
            <p:cNvPr id="65" name="object 65" descr=""/>
            <p:cNvSpPr/>
            <p:nvPr/>
          </p:nvSpPr>
          <p:spPr>
            <a:xfrm>
              <a:off x="3316833" y="2424607"/>
              <a:ext cx="424180" cy="304800"/>
            </a:xfrm>
            <a:custGeom>
              <a:avLst/>
              <a:gdLst/>
              <a:ahLst/>
              <a:cxnLst/>
              <a:rect l="l" t="t" r="r" b="b"/>
              <a:pathLst>
                <a:path w="424179" h="304800">
                  <a:moveTo>
                    <a:pt x="96189" y="283476"/>
                  </a:moveTo>
                  <a:lnTo>
                    <a:pt x="92049" y="279336"/>
                  </a:lnTo>
                  <a:lnTo>
                    <a:pt x="4140" y="279336"/>
                  </a:lnTo>
                  <a:lnTo>
                    <a:pt x="0" y="283476"/>
                  </a:lnTo>
                  <a:lnTo>
                    <a:pt x="0" y="300469"/>
                  </a:lnTo>
                  <a:lnTo>
                    <a:pt x="4140" y="304609"/>
                  </a:lnTo>
                  <a:lnTo>
                    <a:pt x="86944" y="304609"/>
                  </a:lnTo>
                  <a:lnTo>
                    <a:pt x="92049" y="304609"/>
                  </a:lnTo>
                  <a:lnTo>
                    <a:pt x="96189" y="300469"/>
                  </a:lnTo>
                  <a:lnTo>
                    <a:pt x="96189" y="283476"/>
                  </a:lnTo>
                  <a:close/>
                </a:path>
                <a:path w="424179" h="304800">
                  <a:moveTo>
                    <a:pt x="96189" y="4140"/>
                  </a:moveTo>
                  <a:lnTo>
                    <a:pt x="92049" y="0"/>
                  </a:lnTo>
                  <a:lnTo>
                    <a:pt x="4140" y="0"/>
                  </a:lnTo>
                  <a:lnTo>
                    <a:pt x="0" y="4140"/>
                  </a:lnTo>
                  <a:lnTo>
                    <a:pt x="0" y="21132"/>
                  </a:lnTo>
                  <a:lnTo>
                    <a:pt x="4140" y="25273"/>
                  </a:lnTo>
                  <a:lnTo>
                    <a:pt x="86944" y="25273"/>
                  </a:lnTo>
                  <a:lnTo>
                    <a:pt x="92049" y="25273"/>
                  </a:lnTo>
                  <a:lnTo>
                    <a:pt x="96189" y="21132"/>
                  </a:lnTo>
                  <a:lnTo>
                    <a:pt x="96189" y="4140"/>
                  </a:lnTo>
                  <a:close/>
                </a:path>
                <a:path w="424179" h="304800">
                  <a:moveTo>
                    <a:pt x="423875" y="283476"/>
                  </a:moveTo>
                  <a:lnTo>
                    <a:pt x="419735" y="279336"/>
                  </a:lnTo>
                  <a:lnTo>
                    <a:pt x="331825" y="279336"/>
                  </a:lnTo>
                  <a:lnTo>
                    <a:pt x="327685" y="283476"/>
                  </a:lnTo>
                  <a:lnTo>
                    <a:pt x="327685" y="300469"/>
                  </a:lnTo>
                  <a:lnTo>
                    <a:pt x="331825" y="304609"/>
                  </a:lnTo>
                  <a:lnTo>
                    <a:pt x="414629" y="304609"/>
                  </a:lnTo>
                  <a:lnTo>
                    <a:pt x="419735" y="304609"/>
                  </a:lnTo>
                  <a:lnTo>
                    <a:pt x="423875" y="300469"/>
                  </a:lnTo>
                  <a:lnTo>
                    <a:pt x="423875" y="283476"/>
                  </a:lnTo>
                  <a:close/>
                </a:path>
                <a:path w="424179" h="304800">
                  <a:moveTo>
                    <a:pt x="423875" y="4140"/>
                  </a:moveTo>
                  <a:lnTo>
                    <a:pt x="419735" y="0"/>
                  </a:lnTo>
                  <a:lnTo>
                    <a:pt x="331825" y="0"/>
                  </a:lnTo>
                  <a:lnTo>
                    <a:pt x="327685" y="4140"/>
                  </a:lnTo>
                  <a:lnTo>
                    <a:pt x="327685" y="21132"/>
                  </a:lnTo>
                  <a:lnTo>
                    <a:pt x="331825" y="25273"/>
                  </a:lnTo>
                  <a:lnTo>
                    <a:pt x="414629" y="25273"/>
                  </a:lnTo>
                  <a:lnTo>
                    <a:pt x="419735" y="25273"/>
                  </a:lnTo>
                  <a:lnTo>
                    <a:pt x="423875" y="21132"/>
                  </a:lnTo>
                  <a:lnTo>
                    <a:pt x="423875" y="4140"/>
                  </a:lnTo>
                  <a:close/>
                </a:path>
              </a:pathLst>
            </a:custGeom>
            <a:solidFill>
              <a:srgbClr val="231F20"/>
            </a:solidFill>
          </p:spPr>
          <p:txBody>
            <a:bodyPr wrap="square" lIns="0" tIns="0" rIns="0" bIns="0" rtlCol="0"/>
            <a:lstStyle/>
            <a:p/>
          </p:txBody>
        </p:sp>
        <p:pic>
          <p:nvPicPr>
            <p:cNvPr id="66" name="object 66" descr=""/>
            <p:cNvPicPr/>
            <p:nvPr/>
          </p:nvPicPr>
          <p:blipFill>
            <a:blip r:embed="rId30" cstate="print"/>
            <a:stretch>
              <a:fillRect/>
            </a:stretch>
          </p:blipFill>
          <p:spPr>
            <a:xfrm>
              <a:off x="3162044" y="2428265"/>
              <a:ext cx="693370" cy="301623"/>
            </a:xfrm>
            <a:prstGeom prst="rect">
              <a:avLst/>
            </a:prstGeom>
          </p:spPr>
        </p:pic>
        <p:sp>
          <p:nvSpPr>
            <p:cNvPr id="67" name="object 67" descr=""/>
            <p:cNvSpPr/>
            <p:nvPr/>
          </p:nvSpPr>
          <p:spPr>
            <a:xfrm>
              <a:off x="3778004" y="2457395"/>
              <a:ext cx="71755" cy="50800"/>
            </a:xfrm>
            <a:custGeom>
              <a:avLst/>
              <a:gdLst/>
              <a:ahLst/>
              <a:cxnLst/>
              <a:rect l="l" t="t" r="r" b="b"/>
              <a:pathLst>
                <a:path w="71754" h="50800">
                  <a:moveTo>
                    <a:pt x="43510" y="0"/>
                  </a:moveTo>
                  <a:lnTo>
                    <a:pt x="0" y="0"/>
                  </a:lnTo>
                  <a:lnTo>
                    <a:pt x="13957" y="50228"/>
                  </a:lnTo>
                  <a:lnTo>
                    <a:pt x="71272" y="50228"/>
                  </a:lnTo>
                  <a:lnTo>
                    <a:pt x="70713" y="48171"/>
                  </a:lnTo>
                  <a:lnTo>
                    <a:pt x="70313" y="46964"/>
                  </a:lnTo>
                  <a:lnTo>
                    <a:pt x="16433" y="46964"/>
                  </a:lnTo>
                  <a:lnTo>
                    <a:pt x="4292" y="3263"/>
                  </a:lnTo>
                  <a:lnTo>
                    <a:pt x="46443" y="3263"/>
                  </a:lnTo>
                  <a:lnTo>
                    <a:pt x="43980" y="469"/>
                  </a:lnTo>
                  <a:lnTo>
                    <a:pt x="43510" y="0"/>
                  </a:lnTo>
                  <a:close/>
                </a:path>
                <a:path w="71754" h="50800">
                  <a:moveTo>
                    <a:pt x="46443" y="3263"/>
                  </a:moveTo>
                  <a:lnTo>
                    <a:pt x="42163" y="3263"/>
                  </a:lnTo>
                  <a:lnTo>
                    <a:pt x="50154" y="12404"/>
                  </a:lnTo>
                  <a:lnTo>
                    <a:pt x="56970" y="22756"/>
                  </a:lnTo>
                  <a:lnTo>
                    <a:pt x="62593" y="34287"/>
                  </a:lnTo>
                  <a:lnTo>
                    <a:pt x="67005" y="46964"/>
                  </a:lnTo>
                  <a:lnTo>
                    <a:pt x="70313" y="46964"/>
                  </a:lnTo>
                  <a:lnTo>
                    <a:pt x="66102" y="34266"/>
                  </a:lnTo>
                  <a:lnTo>
                    <a:pt x="60094" y="21653"/>
                  </a:lnTo>
                  <a:lnTo>
                    <a:pt x="52713" y="10373"/>
                  </a:lnTo>
                  <a:lnTo>
                    <a:pt x="46443" y="3263"/>
                  </a:lnTo>
                  <a:close/>
                </a:path>
              </a:pathLst>
            </a:custGeom>
            <a:solidFill>
              <a:srgbClr val="58595B"/>
            </a:solidFill>
          </p:spPr>
          <p:txBody>
            <a:bodyPr wrap="square" lIns="0" tIns="0" rIns="0" bIns="0" rtlCol="0"/>
            <a:lstStyle/>
            <a:p/>
          </p:txBody>
        </p:sp>
        <p:pic>
          <p:nvPicPr>
            <p:cNvPr id="68" name="object 68" descr=""/>
            <p:cNvPicPr/>
            <p:nvPr/>
          </p:nvPicPr>
          <p:blipFill>
            <a:blip r:embed="rId31" cstate="print"/>
            <a:stretch>
              <a:fillRect/>
            </a:stretch>
          </p:blipFill>
          <p:spPr>
            <a:xfrm>
              <a:off x="3780154" y="2648229"/>
              <a:ext cx="66992" cy="46951"/>
            </a:xfrm>
            <a:prstGeom prst="rect">
              <a:avLst/>
            </a:prstGeom>
          </p:spPr>
        </p:pic>
        <p:sp>
          <p:nvSpPr>
            <p:cNvPr id="69" name="object 69" descr=""/>
            <p:cNvSpPr/>
            <p:nvPr/>
          </p:nvSpPr>
          <p:spPr>
            <a:xfrm>
              <a:off x="3778008" y="2646605"/>
              <a:ext cx="71755" cy="50800"/>
            </a:xfrm>
            <a:custGeom>
              <a:avLst/>
              <a:gdLst/>
              <a:ahLst/>
              <a:cxnLst/>
              <a:rect l="l" t="t" r="r" b="b"/>
              <a:pathLst>
                <a:path w="71754" h="50800">
                  <a:moveTo>
                    <a:pt x="71272" y="0"/>
                  </a:moveTo>
                  <a:lnTo>
                    <a:pt x="13957" y="0"/>
                  </a:lnTo>
                  <a:lnTo>
                    <a:pt x="0" y="50215"/>
                  </a:lnTo>
                  <a:lnTo>
                    <a:pt x="43497" y="50215"/>
                  </a:lnTo>
                  <a:lnTo>
                    <a:pt x="43967" y="49745"/>
                  </a:lnTo>
                  <a:lnTo>
                    <a:pt x="46431" y="46951"/>
                  </a:lnTo>
                  <a:lnTo>
                    <a:pt x="4292" y="46951"/>
                  </a:lnTo>
                  <a:lnTo>
                    <a:pt x="16433" y="3251"/>
                  </a:lnTo>
                  <a:lnTo>
                    <a:pt x="70313" y="3251"/>
                  </a:lnTo>
                  <a:lnTo>
                    <a:pt x="70713" y="2044"/>
                  </a:lnTo>
                  <a:lnTo>
                    <a:pt x="71272" y="0"/>
                  </a:lnTo>
                  <a:close/>
                </a:path>
                <a:path w="71754" h="50800">
                  <a:moveTo>
                    <a:pt x="70313" y="3251"/>
                  </a:moveTo>
                  <a:lnTo>
                    <a:pt x="66992" y="3251"/>
                  </a:lnTo>
                  <a:lnTo>
                    <a:pt x="62578" y="15948"/>
                  </a:lnTo>
                  <a:lnTo>
                    <a:pt x="56969" y="27458"/>
                  </a:lnTo>
                  <a:lnTo>
                    <a:pt x="50154" y="37810"/>
                  </a:lnTo>
                  <a:lnTo>
                    <a:pt x="42164" y="46951"/>
                  </a:lnTo>
                  <a:lnTo>
                    <a:pt x="46431" y="46951"/>
                  </a:lnTo>
                  <a:lnTo>
                    <a:pt x="52702" y="39842"/>
                  </a:lnTo>
                  <a:lnTo>
                    <a:pt x="60088" y="28562"/>
                  </a:lnTo>
                  <a:lnTo>
                    <a:pt x="66107" y="15928"/>
                  </a:lnTo>
                  <a:lnTo>
                    <a:pt x="70313" y="3251"/>
                  </a:lnTo>
                  <a:close/>
                </a:path>
              </a:pathLst>
            </a:custGeom>
            <a:solidFill>
              <a:srgbClr val="58595B"/>
            </a:solidFill>
          </p:spPr>
          <p:txBody>
            <a:bodyPr wrap="square" lIns="0" tIns="0" rIns="0" bIns="0" rtlCol="0"/>
            <a:lstStyle/>
            <a:p/>
          </p:txBody>
        </p:sp>
        <p:sp>
          <p:nvSpPr>
            <p:cNvPr id="70" name="object 70" descr=""/>
            <p:cNvSpPr/>
            <p:nvPr/>
          </p:nvSpPr>
          <p:spPr>
            <a:xfrm>
              <a:off x="3162046" y="2407627"/>
              <a:ext cx="693420" cy="322580"/>
            </a:xfrm>
            <a:custGeom>
              <a:avLst/>
              <a:gdLst/>
              <a:ahLst/>
              <a:cxnLst/>
              <a:rect l="l" t="t" r="r" b="b"/>
              <a:pathLst>
                <a:path w="693420" h="322580">
                  <a:moveTo>
                    <a:pt x="31737" y="47269"/>
                  </a:moveTo>
                  <a:lnTo>
                    <a:pt x="20612" y="51358"/>
                  </a:lnTo>
                  <a:lnTo>
                    <a:pt x="16789" y="66649"/>
                  </a:lnTo>
                  <a:lnTo>
                    <a:pt x="31737" y="47269"/>
                  </a:lnTo>
                  <a:close/>
                </a:path>
                <a:path w="693420" h="322580">
                  <a:moveTo>
                    <a:pt x="693369" y="138036"/>
                  </a:moveTo>
                  <a:lnTo>
                    <a:pt x="677608" y="71742"/>
                  </a:lnTo>
                  <a:lnTo>
                    <a:pt x="651192" y="42367"/>
                  </a:lnTo>
                  <a:lnTo>
                    <a:pt x="620407" y="30429"/>
                  </a:lnTo>
                  <a:lnTo>
                    <a:pt x="606425" y="25006"/>
                  </a:lnTo>
                  <a:lnTo>
                    <a:pt x="553161" y="20815"/>
                  </a:lnTo>
                  <a:lnTo>
                    <a:pt x="508063" y="23241"/>
                  </a:lnTo>
                  <a:lnTo>
                    <a:pt x="476808" y="27901"/>
                  </a:lnTo>
                  <a:lnTo>
                    <a:pt x="465137" y="30429"/>
                  </a:lnTo>
                  <a:lnTo>
                    <a:pt x="431990" y="29552"/>
                  </a:lnTo>
                  <a:lnTo>
                    <a:pt x="431406" y="15595"/>
                  </a:lnTo>
                  <a:lnTo>
                    <a:pt x="428485" y="5092"/>
                  </a:lnTo>
                  <a:lnTo>
                    <a:pt x="421132" y="1028"/>
                  </a:lnTo>
                  <a:lnTo>
                    <a:pt x="406984" y="0"/>
                  </a:lnTo>
                  <a:lnTo>
                    <a:pt x="417576" y="29159"/>
                  </a:lnTo>
                  <a:lnTo>
                    <a:pt x="99949" y="20650"/>
                  </a:lnTo>
                  <a:lnTo>
                    <a:pt x="39954" y="36626"/>
                  </a:lnTo>
                  <a:lnTo>
                    <a:pt x="31737" y="47269"/>
                  </a:lnTo>
                  <a:lnTo>
                    <a:pt x="51003" y="40182"/>
                  </a:lnTo>
                  <a:lnTo>
                    <a:pt x="112991" y="38582"/>
                  </a:lnTo>
                  <a:lnTo>
                    <a:pt x="220599" y="42811"/>
                  </a:lnTo>
                  <a:lnTo>
                    <a:pt x="220599" y="69557"/>
                  </a:lnTo>
                  <a:lnTo>
                    <a:pt x="374929" y="69557"/>
                  </a:lnTo>
                  <a:lnTo>
                    <a:pt x="384568" y="78117"/>
                  </a:lnTo>
                  <a:lnTo>
                    <a:pt x="472859" y="41973"/>
                  </a:lnTo>
                  <a:lnTo>
                    <a:pt x="624471" y="39763"/>
                  </a:lnTo>
                  <a:lnTo>
                    <a:pt x="647776" y="61112"/>
                  </a:lnTo>
                  <a:lnTo>
                    <a:pt x="661835" y="86842"/>
                  </a:lnTo>
                  <a:lnTo>
                    <a:pt x="668718" y="113601"/>
                  </a:lnTo>
                  <a:lnTo>
                    <a:pt x="670547" y="138036"/>
                  </a:lnTo>
                  <a:lnTo>
                    <a:pt x="670547" y="200926"/>
                  </a:lnTo>
                  <a:lnTo>
                    <a:pt x="668718" y="225374"/>
                  </a:lnTo>
                  <a:lnTo>
                    <a:pt x="661835" y="252133"/>
                  </a:lnTo>
                  <a:lnTo>
                    <a:pt x="647776" y="277863"/>
                  </a:lnTo>
                  <a:lnTo>
                    <a:pt x="624471" y="299199"/>
                  </a:lnTo>
                  <a:lnTo>
                    <a:pt x="472859" y="296989"/>
                  </a:lnTo>
                  <a:lnTo>
                    <a:pt x="384568" y="260845"/>
                  </a:lnTo>
                  <a:lnTo>
                    <a:pt x="374929" y="269405"/>
                  </a:lnTo>
                  <a:lnTo>
                    <a:pt x="220599" y="269405"/>
                  </a:lnTo>
                  <a:lnTo>
                    <a:pt x="220599" y="296151"/>
                  </a:lnTo>
                  <a:lnTo>
                    <a:pt x="112991" y="300380"/>
                  </a:lnTo>
                  <a:lnTo>
                    <a:pt x="52997" y="284429"/>
                  </a:lnTo>
                  <a:lnTo>
                    <a:pt x="25908" y="249301"/>
                  </a:lnTo>
                  <a:lnTo>
                    <a:pt x="18999" y="214185"/>
                  </a:lnTo>
                  <a:lnTo>
                    <a:pt x="19443" y="200926"/>
                  </a:lnTo>
                  <a:lnTo>
                    <a:pt x="19532" y="140741"/>
                  </a:lnTo>
                  <a:lnTo>
                    <a:pt x="13042" y="81686"/>
                  </a:lnTo>
                  <a:lnTo>
                    <a:pt x="16789" y="66649"/>
                  </a:lnTo>
                  <a:lnTo>
                    <a:pt x="12865" y="71742"/>
                  </a:lnTo>
                  <a:lnTo>
                    <a:pt x="5956" y="106857"/>
                  </a:lnTo>
                  <a:lnTo>
                    <a:pt x="6489" y="122821"/>
                  </a:lnTo>
                  <a:lnTo>
                    <a:pt x="6489" y="216154"/>
                  </a:lnTo>
                  <a:lnTo>
                    <a:pt x="0" y="275221"/>
                  </a:lnTo>
                  <a:lnTo>
                    <a:pt x="7569" y="305549"/>
                  </a:lnTo>
                  <a:lnTo>
                    <a:pt x="37960" y="316725"/>
                  </a:lnTo>
                  <a:lnTo>
                    <a:pt x="99949" y="318312"/>
                  </a:lnTo>
                  <a:lnTo>
                    <a:pt x="465137" y="308533"/>
                  </a:lnTo>
                  <a:lnTo>
                    <a:pt x="505231" y="318401"/>
                  </a:lnTo>
                  <a:lnTo>
                    <a:pt x="533323" y="322262"/>
                  </a:lnTo>
                  <a:lnTo>
                    <a:pt x="562635" y="320611"/>
                  </a:lnTo>
                  <a:lnTo>
                    <a:pt x="606425" y="313969"/>
                  </a:lnTo>
                  <a:lnTo>
                    <a:pt x="620433" y="308533"/>
                  </a:lnTo>
                  <a:lnTo>
                    <a:pt x="641464" y="300380"/>
                  </a:lnTo>
                  <a:lnTo>
                    <a:pt x="644512" y="299199"/>
                  </a:lnTo>
                  <a:lnTo>
                    <a:pt x="651192" y="296621"/>
                  </a:lnTo>
                  <a:lnTo>
                    <a:pt x="677608" y="267233"/>
                  </a:lnTo>
                  <a:lnTo>
                    <a:pt x="690168" y="232968"/>
                  </a:lnTo>
                  <a:lnTo>
                    <a:pt x="693369" y="200926"/>
                  </a:lnTo>
                  <a:lnTo>
                    <a:pt x="693369" y="138036"/>
                  </a:lnTo>
                  <a:close/>
                </a:path>
              </a:pathLst>
            </a:custGeom>
            <a:solidFill>
              <a:srgbClr val="6D6E71"/>
            </a:solidFill>
          </p:spPr>
          <p:txBody>
            <a:bodyPr wrap="square" lIns="0" tIns="0" rIns="0" bIns="0" rtlCol="0"/>
            <a:lstStyle/>
            <a:p/>
          </p:txBody>
        </p:sp>
        <p:pic>
          <p:nvPicPr>
            <p:cNvPr id="71" name="object 71" descr=""/>
            <p:cNvPicPr/>
            <p:nvPr/>
          </p:nvPicPr>
          <p:blipFill>
            <a:blip r:embed="rId32" cstate="print"/>
            <a:stretch>
              <a:fillRect/>
            </a:stretch>
          </p:blipFill>
          <p:spPr>
            <a:xfrm>
              <a:off x="3231565" y="2452192"/>
              <a:ext cx="151079" cy="248881"/>
            </a:xfrm>
            <a:prstGeom prst="rect">
              <a:avLst/>
            </a:prstGeom>
          </p:spPr>
        </p:pic>
        <p:pic>
          <p:nvPicPr>
            <p:cNvPr id="72" name="object 72" descr=""/>
            <p:cNvPicPr/>
            <p:nvPr/>
          </p:nvPicPr>
          <p:blipFill>
            <a:blip r:embed="rId33" cstate="print"/>
            <a:stretch>
              <a:fillRect/>
            </a:stretch>
          </p:blipFill>
          <p:spPr>
            <a:xfrm>
              <a:off x="3462248" y="2500554"/>
              <a:ext cx="69291" cy="148348"/>
            </a:xfrm>
            <a:prstGeom prst="rect">
              <a:avLst/>
            </a:prstGeom>
          </p:spPr>
        </p:pic>
        <p:pic>
          <p:nvPicPr>
            <p:cNvPr id="73" name="object 73" descr=""/>
            <p:cNvPicPr/>
            <p:nvPr/>
          </p:nvPicPr>
          <p:blipFill>
            <a:blip r:embed="rId34" cstate="print"/>
            <a:stretch>
              <a:fillRect/>
            </a:stretch>
          </p:blipFill>
          <p:spPr>
            <a:xfrm>
              <a:off x="3426650" y="2447747"/>
              <a:ext cx="217373" cy="250063"/>
            </a:xfrm>
            <a:prstGeom prst="rect">
              <a:avLst/>
            </a:prstGeom>
          </p:spPr>
        </p:pic>
        <p:pic>
          <p:nvPicPr>
            <p:cNvPr id="74" name="object 74" descr=""/>
            <p:cNvPicPr/>
            <p:nvPr/>
          </p:nvPicPr>
          <p:blipFill>
            <a:blip r:embed="rId35" cstate="print"/>
            <a:stretch>
              <a:fillRect/>
            </a:stretch>
          </p:blipFill>
          <p:spPr>
            <a:xfrm>
              <a:off x="3460616" y="2498919"/>
              <a:ext cx="72555" cy="151612"/>
            </a:xfrm>
            <a:prstGeom prst="rect">
              <a:avLst/>
            </a:prstGeom>
          </p:spPr>
        </p:pic>
        <p:sp>
          <p:nvSpPr>
            <p:cNvPr id="75" name="object 75" descr=""/>
            <p:cNvSpPr/>
            <p:nvPr/>
          </p:nvSpPr>
          <p:spPr>
            <a:xfrm>
              <a:off x="3198416" y="2450221"/>
              <a:ext cx="19685" cy="254000"/>
            </a:xfrm>
            <a:custGeom>
              <a:avLst/>
              <a:gdLst/>
              <a:ahLst/>
              <a:cxnLst/>
              <a:rect l="l" t="t" r="r" b="b"/>
              <a:pathLst>
                <a:path w="19685" h="254000">
                  <a:moveTo>
                    <a:pt x="16560" y="0"/>
                  </a:moveTo>
                  <a:lnTo>
                    <a:pt x="13689" y="5877"/>
                  </a:lnTo>
                  <a:lnTo>
                    <a:pt x="8027" y="23687"/>
                  </a:lnTo>
                  <a:lnTo>
                    <a:pt x="2492" y="56090"/>
                  </a:lnTo>
                  <a:lnTo>
                    <a:pt x="0" y="105752"/>
                  </a:lnTo>
                  <a:lnTo>
                    <a:pt x="0" y="148018"/>
                  </a:lnTo>
                  <a:lnTo>
                    <a:pt x="2492" y="197682"/>
                  </a:lnTo>
                  <a:lnTo>
                    <a:pt x="8027" y="230089"/>
                  </a:lnTo>
                  <a:lnTo>
                    <a:pt x="13689" y="247898"/>
                  </a:lnTo>
                  <a:lnTo>
                    <a:pt x="16560" y="253771"/>
                  </a:lnTo>
                  <a:lnTo>
                    <a:pt x="19316" y="252018"/>
                  </a:lnTo>
                  <a:lnTo>
                    <a:pt x="16738" y="246623"/>
                  </a:lnTo>
                  <a:lnTo>
                    <a:pt x="11228" y="229155"/>
                  </a:lnTo>
                  <a:lnTo>
                    <a:pt x="5748" y="197119"/>
                  </a:lnTo>
                  <a:lnTo>
                    <a:pt x="3263" y="148018"/>
                  </a:lnTo>
                  <a:lnTo>
                    <a:pt x="3263" y="105752"/>
                  </a:lnTo>
                  <a:lnTo>
                    <a:pt x="5748" y="56754"/>
                  </a:lnTo>
                  <a:lnTo>
                    <a:pt x="11228" y="24706"/>
                  </a:lnTo>
                  <a:lnTo>
                    <a:pt x="16738" y="7181"/>
                  </a:lnTo>
                  <a:lnTo>
                    <a:pt x="19316" y="1752"/>
                  </a:lnTo>
                  <a:lnTo>
                    <a:pt x="16560" y="0"/>
                  </a:lnTo>
                  <a:close/>
                </a:path>
              </a:pathLst>
            </a:custGeom>
            <a:solidFill>
              <a:srgbClr val="ED1C24"/>
            </a:solidFill>
          </p:spPr>
          <p:txBody>
            <a:bodyPr wrap="square" lIns="0" tIns="0" rIns="0" bIns="0" rtlCol="0"/>
            <a:lstStyle/>
            <a:p/>
          </p:txBody>
        </p:sp>
        <p:sp>
          <p:nvSpPr>
            <p:cNvPr id="76" name="object 76" descr=""/>
            <p:cNvSpPr/>
            <p:nvPr/>
          </p:nvSpPr>
          <p:spPr>
            <a:xfrm>
              <a:off x="3569036" y="2710723"/>
              <a:ext cx="25400" cy="36195"/>
            </a:xfrm>
            <a:custGeom>
              <a:avLst/>
              <a:gdLst/>
              <a:ahLst/>
              <a:cxnLst/>
              <a:rect l="l" t="t" r="r" b="b"/>
              <a:pathLst>
                <a:path w="25400" h="36194">
                  <a:moveTo>
                    <a:pt x="25273" y="0"/>
                  </a:moveTo>
                  <a:lnTo>
                    <a:pt x="13042" y="0"/>
                  </a:lnTo>
                  <a:lnTo>
                    <a:pt x="0" y="35864"/>
                  </a:lnTo>
                  <a:lnTo>
                    <a:pt x="14153" y="34847"/>
                  </a:lnTo>
                  <a:lnTo>
                    <a:pt x="21504" y="30772"/>
                  </a:lnTo>
                  <a:lnTo>
                    <a:pt x="24420" y="20277"/>
                  </a:lnTo>
                  <a:lnTo>
                    <a:pt x="25273" y="0"/>
                  </a:lnTo>
                  <a:close/>
                </a:path>
              </a:pathLst>
            </a:custGeom>
            <a:solidFill>
              <a:srgbClr val="6D6E71"/>
            </a:solidFill>
          </p:spPr>
          <p:txBody>
            <a:bodyPr wrap="square" lIns="0" tIns="0" rIns="0" bIns="0" rtlCol="0"/>
            <a:lstStyle/>
            <a:p/>
          </p:txBody>
        </p:sp>
        <p:sp>
          <p:nvSpPr>
            <p:cNvPr id="77" name="object 77" descr=""/>
            <p:cNvSpPr/>
            <p:nvPr/>
          </p:nvSpPr>
          <p:spPr>
            <a:xfrm>
              <a:off x="3423394" y="2444573"/>
              <a:ext cx="193675" cy="33020"/>
            </a:xfrm>
            <a:custGeom>
              <a:avLst/>
              <a:gdLst/>
              <a:ahLst/>
              <a:cxnLst/>
              <a:rect l="l" t="t" r="r" b="b"/>
              <a:pathLst>
                <a:path w="193675" h="33019">
                  <a:moveTo>
                    <a:pt x="193598" y="0"/>
                  </a:moveTo>
                  <a:lnTo>
                    <a:pt x="0" y="0"/>
                  </a:lnTo>
                  <a:lnTo>
                    <a:pt x="0" y="32613"/>
                  </a:lnTo>
                  <a:lnTo>
                    <a:pt x="114198" y="32486"/>
                  </a:lnTo>
                  <a:lnTo>
                    <a:pt x="121865" y="29349"/>
                  </a:lnTo>
                  <a:lnTo>
                    <a:pt x="3263" y="29349"/>
                  </a:lnTo>
                  <a:lnTo>
                    <a:pt x="3263" y="3263"/>
                  </a:lnTo>
                  <a:lnTo>
                    <a:pt x="185621" y="3263"/>
                  </a:lnTo>
                  <a:lnTo>
                    <a:pt x="193598" y="0"/>
                  </a:lnTo>
                  <a:close/>
                </a:path>
                <a:path w="193675" h="33019">
                  <a:moveTo>
                    <a:pt x="185621" y="3263"/>
                  </a:moveTo>
                  <a:lnTo>
                    <a:pt x="177025" y="3263"/>
                  </a:lnTo>
                  <a:lnTo>
                    <a:pt x="113258" y="29349"/>
                  </a:lnTo>
                  <a:lnTo>
                    <a:pt x="121865" y="29349"/>
                  </a:lnTo>
                  <a:lnTo>
                    <a:pt x="185621" y="3263"/>
                  </a:lnTo>
                  <a:close/>
                </a:path>
              </a:pathLst>
            </a:custGeom>
            <a:solidFill>
              <a:srgbClr val="58595B"/>
            </a:solidFill>
          </p:spPr>
          <p:txBody>
            <a:bodyPr wrap="square" lIns="0" tIns="0" rIns="0" bIns="0" rtlCol="0"/>
            <a:lstStyle/>
            <a:p/>
          </p:txBody>
        </p:sp>
        <p:pic>
          <p:nvPicPr>
            <p:cNvPr id="78" name="object 78" descr=""/>
            <p:cNvPicPr/>
            <p:nvPr/>
          </p:nvPicPr>
          <p:blipFill>
            <a:blip r:embed="rId36" cstate="print"/>
            <a:stretch>
              <a:fillRect/>
            </a:stretch>
          </p:blipFill>
          <p:spPr>
            <a:xfrm>
              <a:off x="3426650" y="2680360"/>
              <a:ext cx="173761" cy="26098"/>
            </a:xfrm>
            <a:prstGeom prst="rect">
              <a:avLst/>
            </a:prstGeom>
          </p:spPr>
        </p:pic>
        <p:sp>
          <p:nvSpPr>
            <p:cNvPr id="79" name="object 79" descr=""/>
            <p:cNvSpPr/>
            <p:nvPr/>
          </p:nvSpPr>
          <p:spPr>
            <a:xfrm>
              <a:off x="3423394" y="2677010"/>
              <a:ext cx="193675" cy="33020"/>
            </a:xfrm>
            <a:custGeom>
              <a:avLst/>
              <a:gdLst/>
              <a:ahLst/>
              <a:cxnLst/>
              <a:rect l="l" t="t" r="r" b="b"/>
              <a:pathLst>
                <a:path w="193675" h="33019">
                  <a:moveTo>
                    <a:pt x="0" y="0"/>
                  </a:moveTo>
                  <a:lnTo>
                    <a:pt x="0" y="32613"/>
                  </a:lnTo>
                  <a:lnTo>
                    <a:pt x="193598" y="32613"/>
                  </a:lnTo>
                  <a:lnTo>
                    <a:pt x="185621" y="29349"/>
                  </a:lnTo>
                  <a:lnTo>
                    <a:pt x="3263" y="29349"/>
                  </a:lnTo>
                  <a:lnTo>
                    <a:pt x="3263" y="3263"/>
                  </a:lnTo>
                  <a:lnTo>
                    <a:pt x="121865" y="3263"/>
                  </a:lnTo>
                  <a:lnTo>
                    <a:pt x="114198" y="127"/>
                  </a:lnTo>
                  <a:lnTo>
                    <a:pt x="0" y="0"/>
                  </a:lnTo>
                  <a:close/>
                </a:path>
                <a:path w="193675" h="33019">
                  <a:moveTo>
                    <a:pt x="121865" y="3263"/>
                  </a:moveTo>
                  <a:lnTo>
                    <a:pt x="113258" y="3263"/>
                  </a:lnTo>
                  <a:lnTo>
                    <a:pt x="177025" y="29349"/>
                  </a:lnTo>
                  <a:lnTo>
                    <a:pt x="185621" y="29349"/>
                  </a:lnTo>
                  <a:lnTo>
                    <a:pt x="121865" y="3263"/>
                  </a:lnTo>
                  <a:close/>
                </a:path>
              </a:pathLst>
            </a:custGeom>
            <a:solidFill>
              <a:srgbClr val="58595B"/>
            </a:solidFill>
          </p:spPr>
          <p:txBody>
            <a:bodyPr wrap="square" lIns="0" tIns="0" rIns="0" bIns="0" rtlCol="0"/>
            <a:lstStyle/>
            <a:p/>
          </p:txBody>
        </p:sp>
        <p:pic>
          <p:nvPicPr>
            <p:cNvPr id="80" name="object 80" descr=""/>
            <p:cNvPicPr/>
            <p:nvPr/>
          </p:nvPicPr>
          <p:blipFill>
            <a:blip r:embed="rId37" cstate="print"/>
            <a:stretch>
              <a:fillRect/>
            </a:stretch>
          </p:blipFill>
          <p:spPr>
            <a:xfrm>
              <a:off x="3851503" y="2002536"/>
              <a:ext cx="358724" cy="1082509"/>
            </a:xfrm>
            <a:prstGeom prst="rect">
              <a:avLst/>
            </a:prstGeom>
          </p:spPr>
        </p:pic>
        <p:sp>
          <p:nvSpPr>
            <p:cNvPr id="81" name="object 81" descr=""/>
            <p:cNvSpPr/>
            <p:nvPr/>
          </p:nvSpPr>
          <p:spPr>
            <a:xfrm>
              <a:off x="4204411" y="2342819"/>
              <a:ext cx="1520190" cy="12065"/>
            </a:xfrm>
            <a:custGeom>
              <a:avLst/>
              <a:gdLst/>
              <a:ahLst/>
              <a:cxnLst/>
              <a:rect l="l" t="t" r="r" b="b"/>
              <a:pathLst>
                <a:path w="1520189" h="12064">
                  <a:moveTo>
                    <a:pt x="146964" y="0"/>
                  </a:moveTo>
                  <a:lnTo>
                    <a:pt x="0" y="0"/>
                  </a:lnTo>
                  <a:lnTo>
                    <a:pt x="0" y="11493"/>
                  </a:lnTo>
                  <a:lnTo>
                    <a:pt x="146964" y="11493"/>
                  </a:lnTo>
                  <a:lnTo>
                    <a:pt x="146964" y="0"/>
                  </a:lnTo>
                  <a:close/>
                </a:path>
                <a:path w="1520189" h="12064">
                  <a:moveTo>
                    <a:pt x="1185291" y="0"/>
                  </a:moveTo>
                  <a:lnTo>
                    <a:pt x="330847" y="0"/>
                  </a:lnTo>
                  <a:lnTo>
                    <a:pt x="330847" y="11493"/>
                  </a:lnTo>
                  <a:lnTo>
                    <a:pt x="1185291" y="11493"/>
                  </a:lnTo>
                  <a:lnTo>
                    <a:pt x="1185291" y="0"/>
                  </a:lnTo>
                  <a:close/>
                </a:path>
                <a:path w="1520189" h="12064">
                  <a:moveTo>
                    <a:pt x="1519567" y="0"/>
                  </a:moveTo>
                  <a:lnTo>
                    <a:pt x="1373974" y="0"/>
                  </a:lnTo>
                  <a:lnTo>
                    <a:pt x="1373974" y="11493"/>
                  </a:lnTo>
                  <a:lnTo>
                    <a:pt x="1519567" y="11493"/>
                  </a:lnTo>
                  <a:lnTo>
                    <a:pt x="1519567" y="0"/>
                  </a:lnTo>
                  <a:close/>
                </a:path>
              </a:pathLst>
            </a:custGeom>
            <a:solidFill>
              <a:srgbClr val="231F20"/>
            </a:solidFill>
          </p:spPr>
          <p:txBody>
            <a:bodyPr wrap="square" lIns="0" tIns="0" rIns="0" bIns="0" rtlCol="0"/>
            <a:lstStyle/>
            <a:p/>
          </p:txBody>
        </p:sp>
        <p:sp>
          <p:nvSpPr>
            <p:cNvPr id="82" name="object 82" descr=""/>
            <p:cNvSpPr/>
            <p:nvPr/>
          </p:nvSpPr>
          <p:spPr>
            <a:xfrm>
              <a:off x="5277484" y="2160562"/>
              <a:ext cx="36195" cy="273685"/>
            </a:xfrm>
            <a:custGeom>
              <a:avLst/>
              <a:gdLst/>
              <a:ahLst/>
              <a:cxnLst/>
              <a:rect l="l" t="t" r="r" b="b"/>
              <a:pathLst>
                <a:path w="36195" h="273685">
                  <a:moveTo>
                    <a:pt x="35699" y="0"/>
                  </a:moveTo>
                  <a:lnTo>
                    <a:pt x="0" y="0"/>
                  </a:lnTo>
                  <a:lnTo>
                    <a:pt x="0" y="273176"/>
                  </a:lnTo>
                  <a:lnTo>
                    <a:pt x="35699" y="273176"/>
                  </a:lnTo>
                  <a:lnTo>
                    <a:pt x="35699" y="0"/>
                  </a:lnTo>
                  <a:close/>
                </a:path>
              </a:pathLst>
            </a:custGeom>
            <a:solidFill>
              <a:srgbClr val="FFF200"/>
            </a:solidFill>
          </p:spPr>
          <p:txBody>
            <a:bodyPr wrap="square" lIns="0" tIns="0" rIns="0" bIns="0" rtlCol="0"/>
            <a:lstStyle/>
            <a:p/>
          </p:txBody>
        </p:sp>
        <p:sp>
          <p:nvSpPr>
            <p:cNvPr id="83" name="object 83" descr=""/>
            <p:cNvSpPr/>
            <p:nvPr/>
          </p:nvSpPr>
          <p:spPr>
            <a:xfrm>
              <a:off x="5277472" y="2160562"/>
              <a:ext cx="36195" cy="273685"/>
            </a:xfrm>
            <a:custGeom>
              <a:avLst/>
              <a:gdLst/>
              <a:ahLst/>
              <a:cxnLst/>
              <a:rect l="l" t="t" r="r" b="b"/>
              <a:pathLst>
                <a:path w="36195" h="273685">
                  <a:moveTo>
                    <a:pt x="35699" y="245910"/>
                  </a:moveTo>
                  <a:lnTo>
                    <a:pt x="0" y="210223"/>
                  </a:lnTo>
                  <a:lnTo>
                    <a:pt x="0" y="264731"/>
                  </a:lnTo>
                  <a:lnTo>
                    <a:pt x="8445" y="273177"/>
                  </a:lnTo>
                  <a:lnTo>
                    <a:pt x="35699" y="273177"/>
                  </a:lnTo>
                  <a:lnTo>
                    <a:pt x="35699" y="245910"/>
                  </a:lnTo>
                  <a:close/>
                </a:path>
                <a:path w="36195" h="273685">
                  <a:moveTo>
                    <a:pt x="35699" y="138303"/>
                  </a:moveTo>
                  <a:lnTo>
                    <a:pt x="0" y="102616"/>
                  </a:lnTo>
                  <a:lnTo>
                    <a:pt x="0" y="157124"/>
                  </a:lnTo>
                  <a:lnTo>
                    <a:pt x="35699" y="192824"/>
                  </a:lnTo>
                  <a:lnTo>
                    <a:pt x="35699" y="138303"/>
                  </a:lnTo>
                  <a:close/>
                </a:path>
                <a:path w="36195" h="273685">
                  <a:moveTo>
                    <a:pt x="35699" y="28295"/>
                  </a:moveTo>
                  <a:lnTo>
                    <a:pt x="7404" y="0"/>
                  </a:lnTo>
                  <a:lnTo>
                    <a:pt x="0" y="0"/>
                  </a:lnTo>
                  <a:lnTo>
                    <a:pt x="0" y="47104"/>
                  </a:lnTo>
                  <a:lnTo>
                    <a:pt x="35699" y="82804"/>
                  </a:lnTo>
                  <a:lnTo>
                    <a:pt x="35699" y="28295"/>
                  </a:lnTo>
                  <a:close/>
                </a:path>
              </a:pathLst>
            </a:custGeom>
            <a:solidFill>
              <a:srgbClr val="231F20"/>
            </a:solidFill>
          </p:spPr>
          <p:txBody>
            <a:bodyPr wrap="square" lIns="0" tIns="0" rIns="0" bIns="0" rtlCol="0"/>
            <a:lstStyle/>
            <a:p/>
          </p:txBody>
        </p:sp>
        <p:sp>
          <p:nvSpPr>
            <p:cNvPr id="84" name="object 84" descr=""/>
            <p:cNvSpPr/>
            <p:nvPr/>
          </p:nvSpPr>
          <p:spPr>
            <a:xfrm>
              <a:off x="5118950" y="2160562"/>
              <a:ext cx="36195" cy="273685"/>
            </a:xfrm>
            <a:custGeom>
              <a:avLst/>
              <a:gdLst/>
              <a:ahLst/>
              <a:cxnLst/>
              <a:rect l="l" t="t" r="r" b="b"/>
              <a:pathLst>
                <a:path w="36195" h="273685">
                  <a:moveTo>
                    <a:pt x="35699" y="0"/>
                  </a:moveTo>
                  <a:lnTo>
                    <a:pt x="0" y="0"/>
                  </a:lnTo>
                  <a:lnTo>
                    <a:pt x="0" y="273176"/>
                  </a:lnTo>
                  <a:lnTo>
                    <a:pt x="35699" y="273176"/>
                  </a:lnTo>
                  <a:lnTo>
                    <a:pt x="35699" y="0"/>
                  </a:lnTo>
                  <a:close/>
                </a:path>
              </a:pathLst>
            </a:custGeom>
            <a:solidFill>
              <a:srgbClr val="FFF200"/>
            </a:solidFill>
          </p:spPr>
          <p:txBody>
            <a:bodyPr wrap="square" lIns="0" tIns="0" rIns="0" bIns="0" rtlCol="0"/>
            <a:lstStyle/>
            <a:p/>
          </p:txBody>
        </p:sp>
        <p:sp>
          <p:nvSpPr>
            <p:cNvPr id="85" name="object 85" descr=""/>
            <p:cNvSpPr/>
            <p:nvPr/>
          </p:nvSpPr>
          <p:spPr>
            <a:xfrm>
              <a:off x="5118938" y="2160562"/>
              <a:ext cx="36195" cy="273685"/>
            </a:xfrm>
            <a:custGeom>
              <a:avLst/>
              <a:gdLst/>
              <a:ahLst/>
              <a:cxnLst/>
              <a:rect l="l" t="t" r="r" b="b"/>
              <a:pathLst>
                <a:path w="36195" h="273685">
                  <a:moveTo>
                    <a:pt x="35699" y="245922"/>
                  </a:moveTo>
                  <a:lnTo>
                    <a:pt x="0" y="210223"/>
                  </a:lnTo>
                  <a:lnTo>
                    <a:pt x="0" y="264731"/>
                  </a:lnTo>
                  <a:lnTo>
                    <a:pt x="8445" y="273177"/>
                  </a:lnTo>
                  <a:lnTo>
                    <a:pt x="35699" y="273177"/>
                  </a:lnTo>
                  <a:lnTo>
                    <a:pt x="35699" y="245922"/>
                  </a:lnTo>
                  <a:close/>
                </a:path>
                <a:path w="36195" h="273685">
                  <a:moveTo>
                    <a:pt x="35699" y="138303"/>
                  </a:moveTo>
                  <a:lnTo>
                    <a:pt x="0" y="102616"/>
                  </a:lnTo>
                  <a:lnTo>
                    <a:pt x="0" y="157124"/>
                  </a:lnTo>
                  <a:lnTo>
                    <a:pt x="35699" y="192824"/>
                  </a:lnTo>
                  <a:lnTo>
                    <a:pt x="35699" y="138303"/>
                  </a:lnTo>
                  <a:close/>
                </a:path>
                <a:path w="36195" h="273685">
                  <a:moveTo>
                    <a:pt x="35699" y="28295"/>
                  </a:moveTo>
                  <a:lnTo>
                    <a:pt x="7404" y="0"/>
                  </a:lnTo>
                  <a:lnTo>
                    <a:pt x="0" y="0"/>
                  </a:lnTo>
                  <a:lnTo>
                    <a:pt x="0" y="47104"/>
                  </a:lnTo>
                  <a:lnTo>
                    <a:pt x="35699" y="82804"/>
                  </a:lnTo>
                  <a:lnTo>
                    <a:pt x="35699" y="28295"/>
                  </a:lnTo>
                  <a:close/>
                </a:path>
              </a:pathLst>
            </a:custGeom>
            <a:solidFill>
              <a:srgbClr val="231F20"/>
            </a:solidFill>
          </p:spPr>
          <p:txBody>
            <a:bodyPr wrap="square" lIns="0" tIns="0" rIns="0" bIns="0" rtlCol="0"/>
            <a:lstStyle/>
            <a:p/>
          </p:txBody>
        </p:sp>
        <p:sp>
          <p:nvSpPr>
            <p:cNvPr id="86" name="object 86" descr=""/>
            <p:cNvSpPr/>
            <p:nvPr/>
          </p:nvSpPr>
          <p:spPr>
            <a:xfrm>
              <a:off x="4960404" y="2160562"/>
              <a:ext cx="36195" cy="273685"/>
            </a:xfrm>
            <a:custGeom>
              <a:avLst/>
              <a:gdLst/>
              <a:ahLst/>
              <a:cxnLst/>
              <a:rect l="l" t="t" r="r" b="b"/>
              <a:pathLst>
                <a:path w="36195" h="273685">
                  <a:moveTo>
                    <a:pt x="35712" y="0"/>
                  </a:moveTo>
                  <a:lnTo>
                    <a:pt x="0" y="0"/>
                  </a:lnTo>
                  <a:lnTo>
                    <a:pt x="0" y="273176"/>
                  </a:lnTo>
                  <a:lnTo>
                    <a:pt x="35712" y="273176"/>
                  </a:lnTo>
                  <a:lnTo>
                    <a:pt x="35712" y="0"/>
                  </a:lnTo>
                  <a:close/>
                </a:path>
              </a:pathLst>
            </a:custGeom>
            <a:solidFill>
              <a:srgbClr val="FFF200"/>
            </a:solidFill>
          </p:spPr>
          <p:txBody>
            <a:bodyPr wrap="square" lIns="0" tIns="0" rIns="0" bIns="0" rtlCol="0"/>
            <a:lstStyle/>
            <a:p/>
          </p:txBody>
        </p:sp>
        <p:sp>
          <p:nvSpPr>
            <p:cNvPr id="87" name="object 87" descr=""/>
            <p:cNvSpPr/>
            <p:nvPr/>
          </p:nvSpPr>
          <p:spPr>
            <a:xfrm>
              <a:off x="4960391" y="2160562"/>
              <a:ext cx="36195" cy="273685"/>
            </a:xfrm>
            <a:custGeom>
              <a:avLst/>
              <a:gdLst/>
              <a:ahLst/>
              <a:cxnLst/>
              <a:rect l="l" t="t" r="r" b="b"/>
              <a:pathLst>
                <a:path w="36195" h="273685">
                  <a:moveTo>
                    <a:pt x="35712" y="245922"/>
                  </a:moveTo>
                  <a:lnTo>
                    <a:pt x="0" y="210223"/>
                  </a:lnTo>
                  <a:lnTo>
                    <a:pt x="0" y="264731"/>
                  </a:lnTo>
                  <a:lnTo>
                    <a:pt x="8445" y="273177"/>
                  </a:lnTo>
                  <a:lnTo>
                    <a:pt x="35712" y="273177"/>
                  </a:lnTo>
                  <a:lnTo>
                    <a:pt x="35712" y="245922"/>
                  </a:lnTo>
                  <a:close/>
                </a:path>
                <a:path w="36195" h="273685">
                  <a:moveTo>
                    <a:pt x="35712" y="138315"/>
                  </a:moveTo>
                  <a:lnTo>
                    <a:pt x="0" y="102603"/>
                  </a:lnTo>
                  <a:lnTo>
                    <a:pt x="0" y="157124"/>
                  </a:lnTo>
                  <a:lnTo>
                    <a:pt x="35712" y="192836"/>
                  </a:lnTo>
                  <a:lnTo>
                    <a:pt x="35712" y="138315"/>
                  </a:lnTo>
                  <a:close/>
                </a:path>
                <a:path w="36195" h="273685">
                  <a:moveTo>
                    <a:pt x="35712" y="28295"/>
                  </a:moveTo>
                  <a:lnTo>
                    <a:pt x="7404" y="0"/>
                  </a:lnTo>
                  <a:lnTo>
                    <a:pt x="0" y="0"/>
                  </a:lnTo>
                  <a:lnTo>
                    <a:pt x="0" y="47104"/>
                  </a:lnTo>
                  <a:lnTo>
                    <a:pt x="35712" y="82816"/>
                  </a:lnTo>
                  <a:lnTo>
                    <a:pt x="35712" y="28295"/>
                  </a:lnTo>
                  <a:close/>
                </a:path>
              </a:pathLst>
            </a:custGeom>
            <a:solidFill>
              <a:srgbClr val="231F20"/>
            </a:solidFill>
          </p:spPr>
          <p:txBody>
            <a:bodyPr wrap="square" lIns="0" tIns="0" rIns="0" bIns="0" rtlCol="0"/>
            <a:lstStyle/>
            <a:p/>
          </p:txBody>
        </p:sp>
        <p:pic>
          <p:nvPicPr>
            <p:cNvPr id="88" name="object 88" descr=""/>
            <p:cNvPicPr/>
            <p:nvPr/>
          </p:nvPicPr>
          <p:blipFill>
            <a:blip r:embed="rId38" cstate="print"/>
            <a:stretch>
              <a:fillRect/>
            </a:stretch>
          </p:blipFill>
          <p:spPr>
            <a:xfrm>
              <a:off x="2958236" y="2422652"/>
              <a:ext cx="258635" cy="114287"/>
            </a:xfrm>
            <a:prstGeom prst="rect">
              <a:avLst/>
            </a:prstGeom>
          </p:spPr>
        </p:pic>
        <p:sp>
          <p:nvSpPr>
            <p:cNvPr id="89" name="object 89" descr=""/>
            <p:cNvSpPr/>
            <p:nvPr/>
          </p:nvSpPr>
          <p:spPr>
            <a:xfrm>
              <a:off x="4801869" y="2160562"/>
              <a:ext cx="36195" cy="273685"/>
            </a:xfrm>
            <a:custGeom>
              <a:avLst/>
              <a:gdLst/>
              <a:ahLst/>
              <a:cxnLst/>
              <a:rect l="l" t="t" r="r" b="b"/>
              <a:pathLst>
                <a:path w="36195" h="273685">
                  <a:moveTo>
                    <a:pt x="35699" y="0"/>
                  </a:moveTo>
                  <a:lnTo>
                    <a:pt x="0" y="0"/>
                  </a:lnTo>
                  <a:lnTo>
                    <a:pt x="0" y="273176"/>
                  </a:lnTo>
                  <a:lnTo>
                    <a:pt x="35699" y="273176"/>
                  </a:lnTo>
                  <a:lnTo>
                    <a:pt x="35699" y="0"/>
                  </a:lnTo>
                  <a:close/>
                </a:path>
              </a:pathLst>
            </a:custGeom>
            <a:solidFill>
              <a:srgbClr val="FFF200"/>
            </a:solidFill>
          </p:spPr>
          <p:txBody>
            <a:bodyPr wrap="square" lIns="0" tIns="0" rIns="0" bIns="0" rtlCol="0"/>
            <a:lstStyle/>
            <a:p/>
          </p:txBody>
        </p:sp>
        <p:sp>
          <p:nvSpPr>
            <p:cNvPr id="90" name="object 90" descr=""/>
            <p:cNvSpPr/>
            <p:nvPr/>
          </p:nvSpPr>
          <p:spPr>
            <a:xfrm>
              <a:off x="2913033" y="2604626"/>
              <a:ext cx="40005" cy="40005"/>
            </a:xfrm>
            <a:custGeom>
              <a:avLst/>
              <a:gdLst/>
              <a:ahLst/>
              <a:cxnLst/>
              <a:rect l="l" t="t" r="r" b="b"/>
              <a:pathLst>
                <a:path w="40005" h="40005">
                  <a:moveTo>
                    <a:pt x="19977" y="0"/>
                  </a:moveTo>
                  <a:lnTo>
                    <a:pt x="12199" y="1569"/>
                  </a:lnTo>
                  <a:lnTo>
                    <a:pt x="5849" y="5849"/>
                  </a:lnTo>
                  <a:lnTo>
                    <a:pt x="1569" y="12199"/>
                  </a:lnTo>
                  <a:lnTo>
                    <a:pt x="0" y="19977"/>
                  </a:lnTo>
                  <a:lnTo>
                    <a:pt x="1569" y="27754"/>
                  </a:lnTo>
                  <a:lnTo>
                    <a:pt x="5849" y="34104"/>
                  </a:lnTo>
                  <a:lnTo>
                    <a:pt x="12199" y="38384"/>
                  </a:lnTo>
                  <a:lnTo>
                    <a:pt x="19977" y="39954"/>
                  </a:lnTo>
                  <a:lnTo>
                    <a:pt x="27754" y="38384"/>
                  </a:lnTo>
                  <a:lnTo>
                    <a:pt x="34104" y="34104"/>
                  </a:lnTo>
                  <a:lnTo>
                    <a:pt x="38384" y="27754"/>
                  </a:lnTo>
                  <a:lnTo>
                    <a:pt x="39954" y="19977"/>
                  </a:lnTo>
                  <a:lnTo>
                    <a:pt x="38384" y="12199"/>
                  </a:lnTo>
                  <a:lnTo>
                    <a:pt x="34104" y="5849"/>
                  </a:lnTo>
                  <a:lnTo>
                    <a:pt x="27754" y="1569"/>
                  </a:lnTo>
                  <a:lnTo>
                    <a:pt x="19977" y="0"/>
                  </a:lnTo>
                  <a:close/>
                </a:path>
              </a:pathLst>
            </a:custGeom>
            <a:solidFill>
              <a:srgbClr val="F9ED32"/>
            </a:solidFill>
          </p:spPr>
          <p:txBody>
            <a:bodyPr wrap="square" lIns="0" tIns="0" rIns="0" bIns="0" rtlCol="0"/>
            <a:lstStyle/>
            <a:p/>
          </p:txBody>
        </p:sp>
        <p:sp>
          <p:nvSpPr>
            <p:cNvPr id="91" name="object 91" descr=""/>
            <p:cNvSpPr/>
            <p:nvPr/>
          </p:nvSpPr>
          <p:spPr>
            <a:xfrm>
              <a:off x="2909197" y="2600791"/>
              <a:ext cx="47625" cy="47625"/>
            </a:xfrm>
            <a:custGeom>
              <a:avLst/>
              <a:gdLst/>
              <a:ahLst/>
              <a:cxnLst/>
              <a:rect l="l" t="t" r="r" b="b"/>
              <a:pathLst>
                <a:path w="47625" h="47625">
                  <a:moveTo>
                    <a:pt x="23812" y="0"/>
                  </a:moveTo>
                  <a:lnTo>
                    <a:pt x="14551" y="1874"/>
                  </a:lnTo>
                  <a:lnTo>
                    <a:pt x="6981" y="6981"/>
                  </a:lnTo>
                  <a:lnTo>
                    <a:pt x="1874" y="14551"/>
                  </a:lnTo>
                  <a:lnTo>
                    <a:pt x="0" y="23812"/>
                  </a:lnTo>
                  <a:lnTo>
                    <a:pt x="1874" y="33073"/>
                  </a:lnTo>
                  <a:lnTo>
                    <a:pt x="6981" y="40643"/>
                  </a:lnTo>
                  <a:lnTo>
                    <a:pt x="14551" y="45750"/>
                  </a:lnTo>
                  <a:lnTo>
                    <a:pt x="23812" y="47625"/>
                  </a:lnTo>
                  <a:lnTo>
                    <a:pt x="33073" y="45750"/>
                  </a:lnTo>
                  <a:lnTo>
                    <a:pt x="40643" y="40643"/>
                  </a:lnTo>
                  <a:lnTo>
                    <a:pt x="41108" y="39954"/>
                  </a:lnTo>
                  <a:lnTo>
                    <a:pt x="14909" y="39954"/>
                  </a:lnTo>
                  <a:lnTo>
                    <a:pt x="7670" y="32715"/>
                  </a:lnTo>
                  <a:lnTo>
                    <a:pt x="7670" y="14909"/>
                  </a:lnTo>
                  <a:lnTo>
                    <a:pt x="14909" y="7670"/>
                  </a:lnTo>
                  <a:lnTo>
                    <a:pt x="41108" y="7670"/>
                  </a:lnTo>
                  <a:lnTo>
                    <a:pt x="40643" y="6981"/>
                  </a:lnTo>
                  <a:lnTo>
                    <a:pt x="33073" y="1874"/>
                  </a:lnTo>
                  <a:lnTo>
                    <a:pt x="23812" y="0"/>
                  </a:lnTo>
                  <a:close/>
                </a:path>
                <a:path w="47625" h="47625">
                  <a:moveTo>
                    <a:pt x="41108" y="7670"/>
                  </a:moveTo>
                  <a:lnTo>
                    <a:pt x="32715" y="7670"/>
                  </a:lnTo>
                  <a:lnTo>
                    <a:pt x="39954" y="14909"/>
                  </a:lnTo>
                  <a:lnTo>
                    <a:pt x="39954" y="32715"/>
                  </a:lnTo>
                  <a:lnTo>
                    <a:pt x="32715" y="39954"/>
                  </a:lnTo>
                  <a:lnTo>
                    <a:pt x="41108" y="39954"/>
                  </a:lnTo>
                  <a:lnTo>
                    <a:pt x="45750" y="33073"/>
                  </a:lnTo>
                  <a:lnTo>
                    <a:pt x="47625" y="23812"/>
                  </a:lnTo>
                  <a:lnTo>
                    <a:pt x="45750" y="14551"/>
                  </a:lnTo>
                  <a:lnTo>
                    <a:pt x="41108" y="7670"/>
                  </a:lnTo>
                  <a:close/>
                </a:path>
              </a:pathLst>
            </a:custGeom>
            <a:solidFill>
              <a:srgbClr val="231F20"/>
            </a:solidFill>
          </p:spPr>
          <p:txBody>
            <a:bodyPr wrap="square" lIns="0" tIns="0" rIns="0" bIns="0" rtlCol="0"/>
            <a:lstStyle/>
            <a:p/>
          </p:txBody>
        </p:sp>
        <p:sp>
          <p:nvSpPr>
            <p:cNvPr id="92" name="object 92" descr=""/>
            <p:cNvSpPr/>
            <p:nvPr/>
          </p:nvSpPr>
          <p:spPr>
            <a:xfrm>
              <a:off x="2913033" y="2699621"/>
              <a:ext cx="40005" cy="40005"/>
            </a:xfrm>
            <a:custGeom>
              <a:avLst/>
              <a:gdLst/>
              <a:ahLst/>
              <a:cxnLst/>
              <a:rect l="l" t="t" r="r" b="b"/>
              <a:pathLst>
                <a:path w="40005" h="40005">
                  <a:moveTo>
                    <a:pt x="19977" y="0"/>
                  </a:moveTo>
                  <a:lnTo>
                    <a:pt x="12199" y="1569"/>
                  </a:lnTo>
                  <a:lnTo>
                    <a:pt x="5849" y="5849"/>
                  </a:lnTo>
                  <a:lnTo>
                    <a:pt x="1569" y="12199"/>
                  </a:lnTo>
                  <a:lnTo>
                    <a:pt x="0" y="19977"/>
                  </a:lnTo>
                  <a:lnTo>
                    <a:pt x="1569" y="27754"/>
                  </a:lnTo>
                  <a:lnTo>
                    <a:pt x="5849" y="34104"/>
                  </a:lnTo>
                  <a:lnTo>
                    <a:pt x="12199" y="38384"/>
                  </a:lnTo>
                  <a:lnTo>
                    <a:pt x="19977" y="39954"/>
                  </a:lnTo>
                  <a:lnTo>
                    <a:pt x="27754" y="38384"/>
                  </a:lnTo>
                  <a:lnTo>
                    <a:pt x="34104" y="34104"/>
                  </a:lnTo>
                  <a:lnTo>
                    <a:pt x="38384" y="27754"/>
                  </a:lnTo>
                  <a:lnTo>
                    <a:pt x="39954" y="19977"/>
                  </a:lnTo>
                  <a:lnTo>
                    <a:pt x="38384" y="12199"/>
                  </a:lnTo>
                  <a:lnTo>
                    <a:pt x="34104" y="5849"/>
                  </a:lnTo>
                  <a:lnTo>
                    <a:pt x="27754" y="1569"/>
                  </a:lnTo>
                  <a:lnTo>
                    <a:pt x="19977" y="0"/>
                  </a:lnTo>
                  <a:close/>
                </a:path>
              </a:pathLst>
            </a:custGeom>
            <a:solidFill>
              <a:srgbClr val="F9ED32"/>
            </a:solidFill>
          </p:spPr>
          <p:txBody>
            <a:bodyPr wrap="square" lIns="0" tIns="0" rIns="0" bIns="0" rtlCol="0"/>
            <a:lstStyle/>
            <a:p/>
          </p:txBody>
        </p:sp>
        <p:sp>
          <p:nvSpPr>
            <p:cNvPr id="93" name="object 93" descr=""/>
            <p:cNvSpPr/>
            <p:nvPr/>
          </p:nvSpPr>
          <p:spPr>
            <a:xfrm>
              <a:off x="2909197" y="2695787"/>
              <a:ext cx="47625" cy="47625"/>
            </a:xfrm>
            <a:custGeom>
              <a:avLst/>
              <a:gdLst/>
              <a:ahLst/>
              <a:cxnLst/>
              <a:rect l="l" t="t" r="r" b="b"/>
              <a:pathLst>
                <a:path w="47625" h="47625">
                  <a:moveTo>
                    <a:pt x="23812" y="0"/>
                  </a:moveTo>
                  <a:lnTo>
                    <a:pt x="14551" y="1874"/>
                  </a:lnTo>
                  <a:lnTo>
                    <a:pt x="6981" y="6981"/>
                  </a:lnTo>
                  <a:lnTo>
                    <a:pt x="1874" y="14551"/>
                  </a:lnTo>
                  <a:lnTo>
                    <a:pt x="0" y="23812"/>
                  </a:lnTo>
                  <a:lnTo>
                    <a:pt x="1874" y="33073"/>
                  </a:lnTo>
                  <a:lnTo>
                    <a:pt x="6981" y="40643"/>
                  </a:lnTo>
                  <a:lnTo>
                    <a:pt x="14551" y="45750"/>
                  </a:lnTo>
                  <a:lnTo>
                    <a:pt x="23812" y="47625"/>
                  </a:lnTo>
                  <a:lnTo>
                    <a:pt x="33073" y="45750"/>
                  </a:lnTo>
                  <a:lnTo>
                    <a:pt x="40643" y="40643"/>
                  </a:lnTo>
                  <a:lnTo>
                    <a:pt x="41108" y="39954"/>
                  </a:lnTo>
                  <a:lnTo>
                    <a:pt x="14909" y="39954"/>
                  </a:lnTo>
                  <a:lnTo>
                    <a:pt x="7670" y="32715"/>
                  </a:lnTo>
                  <a:lnTo>
                    <a:pt x="7670" y="14909"/>
                  </a:lnTo>
                  <a:lnTo>
                    <a:pt x="14909" y="7670"/>
                  </a:lnTo>
                  <a:lnTo>
                    <a:pt x="41108" y="7670"/>
                  </a:lnTo>
                  <a:lnTo>
                    <a:pt x="40643" y="6981"/>
                  </a:lnTo>
                  <a:lnTo>
                    <a:pt x="33073" y="1874"/>
                  </a:lnTo>
                  <a:lnTo>
                    <a:pt x="23812" y="0"/>
                  </a:lnTo>
                  <a:close/>
                </a:path>
                <a:path w="47625" h="47625">
                  <a:moveTo>
                    <a:pt x="41108" y="7670"/>
                  </a:moveTo>
                  <a:lnTo>
                    <a:pt x="32715" y="7670"/>
                  </a:lnTo>
                  <a:lnTo>
                    <a:pt x="39954" y="14909"/>
                  </a:lnTo>
                  <a:lnTo>
                    <a:pt x="39954" y="32715"/>
                  </a:lnTo>
                  <a:lnTo>
                    <a:pt x="32715" y="39954"/>
                  </a:lnTo>
                  <a:lnTo>
                    <a:pt x="41108" y="39954"/>
                  </a:lnTo>
                  <a:lnTo>
                    <a:pt x="45750" y="33073"/>
                  </a:lnTo>
                  <a:lnTo>
                    <a:pt x="47625" y="23812"/>
                  </a:lnTo>
                  <a:lnTo>
                    <a:pt x="45750" y="14551"/>
                  </a:lnTo>
                  <a:lnTo>
                    <a:pt x="41108" y="7670"/>
                  </a:lnTo>
                  <a:close/>
                </a:path>
              </a:pathLst>
            </a:custGeom>
            <a:solidFill>
              <a:srgbClr val="231F20"/>
            </a:solidFill>
          </p:spPr>
          <p:txBody>
            <a:bodyPr wrap="square" lIns="0" tIns="0" rIns="0" bIns="0" rtlCol="0"/>
            <a:lstStyle/>
            <a:p/>
          </p:txBody>
        </p:sp>
        <p:pic>
          <p:nvPicPr>
            <p:cNvPr id="94" name="object 94" descr=""/>
            <p:cNvPicPr/>
            <p:nvPr/>
          </p:nvPicPr>
          <p:blipFill>
            <a:blip r:embed="rId39" cstate="print"/>
            <a:stretch>
              <a:fillRect/>
            </a:stretch>
          </p:blipFill>
          <p:spPr>
            <a:xfrm>
              <a:off x="2958236" y="2613444"/>
              <a:ext cx="258635" cy="114287"/>
            </a:xfrm>
            <a:prstGeom prst="rect">
              <a:avLst/>
            </a:prstGeom>
          </p:spPr>
        </p:pic>
        <p:sp>
          <p:nvSpPr>
            <p:cNvPr id="95" name="object 95" descr=""/>
            <p:cNvSpPr/>
            <p:nvPr/>
          </p:nvSpPr>
          <p:spPr>
            <a:xfrm>
              <a:off x="4801857" y="2160562"/>
              <a:ext cx="36195" cy="273685"/>
            </a:xfrm>
            <a:custGeom>
              <a:avLst/>
              <a:gdLst/>
              <a:ahLst/>
              <a:cxnLst/>
              <a:rect l="l" t="t" r="r" b="b"/>
              <a:pathLst>
                <a:path w="36195" h="273685">
                  <a:moveTo>
                    <a:pt x="35699" y="245922"/>
                  </a:moveTo>
                  <a:lnTo>
                    <a:pt x="0" y="210223"/>
                  </a:lnTo>
                  <a:lnTo>
                    <a:pt x="0" y="264731"/>
                  </a:lnTo>
                  <a:lnTo>
                    <a:pt x="8445" y="273177"/>
                  </a:lnTo>
                  <a:lnTo>
                    <a:pt x="35699" y="273177"/>
                  </a:lnTo>
                  <a:lnTo>
                    <a:pt x="35699" y="245922"/>
                  </a:lnTo>
                  <a:close/>
                </a:path>
                <a:path w="36195" h="273685">
                  <a:moveTo>
                    <a:pt x="35699" y="138303"/>
                  </a:moveTo>
                  <a:lnTo>
                    <a:pt x="0" y="102616"/>
                  </a:lnTo>
                  <a:lnTo>
                    <a:pt x="0" y="157124"/>
                  </a:lnTo>
                  <a:lnTo>
                    <a:pt x="35699" y="192824"/>
                  </a:lnTo>
                  <a:lnTo>
                    <a:pt x="35699" y="138303"/>
                  </a:lnTo>
                  <a:close/>
                </a:path>
                <a:path w="36195" h="273685">
                  <a:moveTo>
                    <a:pt x="35699" y="28295"/>
                  </a:moveTo>
                  <a:lnTo>
                    <a:pt x="7404" y="0"/>
                  </a:lnTo>
                  <a:lnTo>
                    <a:pt x="0" y="0"/>
                  </a:lnTo>
                  <a:lnTo>
                    <a:pt x="0" y="47104"/>
                  </a:lnTo>
                  <a:lnTo>
                    <a:pt x="35699" y="82804"/>
                  </a:lnTo>
                  <a:lnTo>
                    <a:pt x="35699" y="28295"/>
                  </a:lnTo>
                  <a:close/>
                </a:path>
              </a:pathLst>
            </a:custGeom>
            <a:solidFill>
              <a:srgbClr val="231F20"/>
            </a:solidFill>
          </p:spPr>
          <p:txBody>
            <a:bodyPr wrap="square" lIns="0" tIns="0" rIns="0" bIns="0" rtlCol="0"/>
            <a:lstStyle/>
            <a:p/>
          </p:txBody>
        </p:sp>
      </p:grpSp>
      <p:grpSp>
        <p:nvGrpSpPr>
          <p:cNvPr id="96" name="object 96" descr=""/>
          <p:cNvGrpSpPr/>
          <p:nvPr/>
        </p:nvGrpSpPr>
        <p:grpSpPr>
          <a:xfrm>
            <a:off x="73405" y="0"/>
            <a:ext cx="14970125" cy="5328285"/>
            <a:chOff x="73405" y="0"/>
            <a:chExt cx="14970125" cy="5328285"/>
          </a:xfrm>
        </p:grpSpPr>
        <p:sp>
          <p:nvSpPr>
            <p:cNvPr id="97" name="object 97"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98" name="object 98"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99" name="object 99"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100" name="object 100"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101" name="object 101"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102" name="object 102" descr=""/>
            <p:cNvPicPr/>
            <p:nvPr/>
          </p:nvPicPr>
          <p:blipFill>
            <a:blip r:embed="rId40" cstate="print"/>
            <a:stretch>
              <a:fillRect/>
            </a:stretch>
          </p:blipFill>
          <p:spPr>
            <a:xfrm>
              <a:off x="14788131" y="369684"/>
              <a:ext cx="227707" cy="514489"/>
            </a:xfrm>
            <a:prstGeom prst="rect">
              <a:avLst/>
            </a:prstGeom>
          </p:spPr>
        </p:pic>
        <p:sp>
          <p:nvSpPr>
            <p:cNvPr id="103" name="object 103"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104" name="object 104"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105" name="object 105" descr=""/>
            <p:cNvPicPr/>
            <p:nvPr/>
          </p:nvPicPr>
          <p:blipFill>
            <a:blip r:embed="rId41" cstate="print"/>
            <a:stretch>
              <a:fillRect/>
            </a:stretch>
          </p:blipFill>
          <p:spPr>
            <a:xfrm>
              <a:off x="14972983" y="823963"/>
              <a:ext cx="17398" cy="21678"/>
            </a:xfrm>
            <a:prstGeom prst="rect">
              <a:avLst/>
            </a:prstGeom>
          </p:spPr>
        </p:pic>
        <p:sp>
          <p:nvSpPr>
            <p:cNvPr id="106" name="object 106"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107" name="object 107"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108" name="object 108" descr=""/>
            <p:cNvPicPr/>
            <p:nvPr/>
          </p:nvPicPr>
          <p:blipFill>
            <a:blip r:embed="rId42" cstate="print"/>
            <a:stretch>
              <a:fillRect/>
            </a:stretch>
          </p:blipFill>
          <p:spPr>
            <a:xfrm>
              <a:off x="14805126" y="378879"/>
              <a:ext cx="41897" cy="41351"/>
            </a:xfrm>
            <a:prstGeom prst="rect">
              <a:avLst/>
            </a:prstGeom>
          </p:spPr>
        </p:pic>
        <p:sp>
          <p:nvSpPr>
            <p:cNvPr id="109" name="object 109"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pic>
          <p:nvPicPr>
            <p:cNvPr id="110" name="object 110" descr=""/>
            <p:cNvPicPr/>
            <p:nvPr/>
          </p:nvPicPr>
          <p:blipFill>
            <a:blip r:embed="rId43" cstate="print"/>
            <a:stretch>
              <a:fillRect/>
            </a:stretch>
          </p:blipFill>
          <p:spPr>
            <a:xfrm>
              <a:off x="14815844" y="824128"/>
              <a:ext cx="17400" cy="21666"/>
            </a:xfrm>
            <a:prstGeom prst="rect">
              <a:avLst/>
            </a:prstGeom>
          </p:spPr>
        </p:pic>
        <p:sp>
          <p:nvSpPr>
            <p:cNvPr id="111" name="object 111"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112" name="object 112"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113" name="object 113" descr=""/>
            <p:cNvPicPr/>
            <p:nvPr/>
          </p:nvPicPr>
          <p:blipFill>
            <a:blip r:embed="rId44" cstate="print"/>
            <a:stretch>
              <a:fillRect/>
            </a:stretch>
          </p:blipFill>
          <p:spPr>
            <a:xfrm>
              <a:off x="14994166" y="558368"/>
              <a:ext cx="48831" cy="21856"/>
            </a:xfrm>
            <a:prstGeom prst="rect">
              <a:avLst/>
            </a:prstGeom>
          </p:spPr>
        </p:pic>
        <p:pic>
          <p:nvPicPr>
            <p:cNvPr id="114" name="object 114" descr=""/>
            <p:cNvPicPr/>
            <p:nvPr/>
          </p:nvPicPr>
          <p:blipFill>
            <a:blip r:embed="rId45" cstate="print"/>
            <a:stretch>
              <a:fillRect/>
            </a:stretch>
          </p:blipFill>
          <p:spPr>
            <a:xfrm>
              <a:off x="14763496" y="558368"/>
              <a:ext cx="48831" cy="21856"/>
            </a:xfrm>
            <a:prstGeom prst="rect">
              <a:avLst/>
            </a:prstGeom>
          </p:spPr>
        </p:pic>
        <p:sp>
          <p:nvSpPr>
            <p:cNvPr id="115" name="object 115"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116" name="object 116" descr=""/>
            <p:cNvPicPr/>
            <p:nvPr/>
          </p:nvPicPr>
          <p:blipFill>
            <a:blip r:embed="rId46" cstate="print"/>
            <a:stretch>
              <a:fillRect/>
            </a:stretch>
          </p:blipFill>
          <p:spPr>
            <a:xfrm>
              <a:off x="100557" y="4443831"/>
              <a:ext cx="227715" cy="514489"/>
            </a:xfrm>
            <a:prstGeom prst="rect">
              <a:avLst/>
            </a:prstGeom>
          </p:spPr>
        </p:pic>
        <p:sp>
          <p:nvSpPr>
            <p:cNvPr id="117" name="object 117"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118" name="object 118"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119" name="object 119" descr=""/>
            <p:cNvPicPr/>
            <p:nvPr/>
          </p:nvPicPr>
          <p:blipFill>
            <a:blip r:embed="rId47" cstate="print"/>
            <a:stretch>
              <a:fillRect/>
            </a:stretch>
          </p:blipFill>
          <p:spPr>
            <a:xfrm>
              <a:off x="126022" y="4482363"/>
              <a:ext cx="17386" cy="21678"/>
            </a:xfrm>
            <a:prstGeom prst="rect">
              <a:avLst/>
            </a:prstGeom>
          </p:spPr>
        </p:pic>
        <p:sp>
          <p:nvSpPr>
            <p:cNvPr id="120" name="object 120"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121" name="object 121"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122" name="object 122" descr=""/>
            <p:cNvPicPr/>
            <p:nvPr/>
          </p:nvPicPr>
          <p:blipFill>
            <a:blip r:embed="rId48" cstate="print"/>
            <a:stretch>
              <a:fillRect/>
            </a:stretch>
          </p:blipFill>
          <p:spPr>
            <a:xfrm>
              <a:off x="269366" y="4907775"/>
              <a:ext cx="41909" cy="41351"/>
            </a:xfrm>
            <a:prstGeom prst="rect">
              <a:avLst/>
            </a:prstGeom>
          </p:spPr>
        </p:pic>
        <p:sp>
          <p:nvSpPr>
            <p:cNvPr id="123" name="object 123"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124" name="object 124"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125" name="object 125" descr=""/>
            <p:cNvPicPr/>
            <p:nvPr/>
          </p:nvPicPr>
          <p:blipFill>
            <a:blip r:embed="rId49" cstate="print"/>
            <a:stretch>
              <a:fillRect/>
            </a:stretch>
          </p:blipFill>
          <p:spPr>
            <a:xfrm>
              <a:off x="283146" y="4482211"/>
              <a:ext cx="17398" cy="21666"/>
            </a:xfrm>
            <a:prstGeom prst="rect">
              <a:avLst/>
            </a:prstGeom>
          </p:spPr>
        </p:pic>
        <p:sp>
          <p:nvSpPr>
            <p:cNvPr id="126" name="object 126"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127" name="object 127"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128" name="object 128" descr=""/>
            <p:cNvPicPr/>
            <p:nvPr/>
          </p:nvPicPr>
          <p:blipFill>
            <a:blip r:embed="rId50" cstate="print"/>
            <a:stretch>
              <a:fillRect/>
            </a:stretch>
          </p:blipFill>
          <p:spPr>
            <a:xfrm>
              <a:off x="304076" y="4747780"/>
              <a:ext cx="48831" cy="21856"/>
            </a:xfrm>
            <a:prstGeom prst="rect">
              <a:avLst/>
            </a:prstGeom>
          </p:spPr>
        </p:pic>
        <p:pic>
          <p:nvPicPr>
            <p:cNvPr id="129" name="object 129" descr=""/>
            <p:cNvPicPr/>
            <p:nvPr/>
          </p:nvPicPr>
          <p:blipFill>
            <a:blip r:embed="rId51" cstate="print"/>
            <a:stretch>
              <a:fillRect/>
            </a:stretch>
          </p:blipFill>
          <p:spPr>
            <a:xfrm>
              <a:off x="73405" y="4747780"/>
              <a:ext cx="48831" cy="21856"/>
            </a:xfrm>
            <a:prstGeom prst="rect">
              <a:avLst/>
            </a:prstGeom>
          </p:spPr>
        </p:pic>
        <p:sp>
          <p:nvSpPr>
            <p:cNvPr id="130" name="object 130" descr=""/>
            <p:cNvSpPr/>
            <p:nvPr/>
          </p:nvSpPr>
          <p:spPr>
            <a:xfrm>
              <a:off x="7919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131" name="object 131" descr=""/>
            <p:cNvSpPr/>
            <p:nvPr/>
          </p:nvSpPr>
          <p:spPr>
            <a:xfrm>
              <a:off x="8712000" y="589506"/>
              <a:ext cx="0" cy="1035050"/>
            </a:xfrm>
            <a:custGeom>
              <a:avLst/>
              <a:gdLst/>
              <a:ahLst/>
              <a:cxnLst/>
              <a:rect l="l" t="t" r="r" b="b"/>
              <a:pathLst>
                <a:path w="0" h="1035050">
                  <a:moveTo>
                    <a:pt x="0" y="1034999"/>
                  </a:moveTo>
                  <a:lnTo>
                    <a:pt x="0" y="0"/>
                  </a:lnTo>
                </a:path>
              </a:pathLst>
            </a:custGeom>
            <a:ln w="9004">
              <a:solidFill>
                <a:srgbClr val="FFFFFF"/>
              </a:solidFill>
            </a:ln>
          </p:spPr>
          <p:txBody>
            <a:bodyPr wrap="square" lIns="0" tIns="0" rIns="0" bIns="0" rtlCol="0"/>
            <a:lstStyle/>
            <a:p/>
          </p:txBody>
        </p:sp>
        <p:sp>
          <p:nvSpPr>
            <p:cNvPr id="132" name="object 132" descr=""/>
            <p:cNvSpPr/>
            <p:nvPr/>
          </p:nvSpPr>
          <p:spPr>
            <a:xfrm>
              <a:off x="10079999" y="589506"/>
              <a:ext cx="0" cy="1035050"/>
            </a:xfrm>
            <a:custGeom>
              <a:avLst/>
              <a:gdLst/>
              <a:ahLst/>
              <a:cxnLst/>
              <a:rect l="l" t="t" r="r" b="b"/>
              <a:pathLst>
                <a:path w="0" h="1035050">
                  <a:moveTo>
                    <a:pt x="0" y="1034999"/>
                  </a:moveTo>
                  <a:lnTo>
                    <a:pt x="0" y="0"/>
                  </a:lnTo>
                </a:path>
              </a:pathLst>
            </a:custGeom>
            <a:ln w="9004">
              <a:solidFill>
                <a:srgbClr val="FFFFFF"/>
              </a:solidFill>
            </a:ln>
          </p:spPr>
          <p:txBody>
            <a:bodyPr wrap="square" lIns="0" tIns="0" rIns="0" bIns="0" rtlCol="0"/>
            <a:lstStyle/>
            <a:p/>
          </p:txBody>
        </p:sp>
        <p:sp>
          <p:nvSpPr>
            <p:cNvPr id="133" name="object 133" descr=""/>
            <p:cNvSpPr/>
            <p:nvPr/>
          </p:nvSpPr>
          <p:spPr>
            <a:xfrm>
              <a:off x="13140002" y="589506"/>
              <a:ext cx="0" cy="1035050"/>
            </a:xfrm>
            <a:custGeom>
              <a:avLst/>
              <a:gdLst/>
              <a:ahLst/>
              <a:cxnLst/>
              <a:rect l="l" t="t" r="r" b="b"/>
              <a:pathLst>
                <a:path w="0" h="1035050">
                  <a:moveTo>
                    <a:pt x="0" y="1034999"/>
                  </a:moveTo>
                  <a:lnTo>
                    <a:pt x="0" y="0"/>
                  </a:lnTo>
                </a:path>
              </a:pathLst>
            </a:custGeom>
            <a:ln w="9004">
              <a:solidFill>
                <a:srgbClr val="FFFFFF"/>
              </a:solidFill>
            </a:ln>
          </p:spPr>
          <p:txBody>
            <a:bodyPr wrap="square" lIns="0" tIns="0" rIns="0" bIns="0" rtlCol="0"/>
            <a:lstStyle/>
            <a:p/>
          </p:txBody>
        </p:sp>
        <p:sp>
          <p:nvSpPr>
            <p:cNvPr id="134" name="object 134" descr=""/>
            <p:cNvSpPr/>
            <p:nvPr/>
          </p:nvSpPr>
          <p:spPr>
            <a:xfrm>
              <a:off x="8712000" y="1624500"/>
              <a:ext cx="0" cy="756285"/>
            </a:xfrm>
            <a:custGeom>
              <a:avLst/>
              <a:gdLst/>
              <a:ahLst/>
              <a:cxnLst/>
              <a:rect l="l" t="t" r="r" b="b"/>
              <a:pathLst>
                <a:path w="0" h="756285">
                  <a:moveTo>
                    <a:pt x="0" y="756005"/>
                  </a:moveTo>
                  <a:lnTo>
                    <a:pt x="0" y="0"/>
                  </a:lnTo>
                </a:path>
              </a:pathLst>
            </a:custGeom>
            <a:ln w="9004">
              <a:solidFill>
                <a:srgbClr val="FFFFFF"/>
              </a:solidFill>
            </a:ln>
          </p:spPr>
          <p:txBody>
            <a:bodyPr wrap="square" lIns="0" tIns="0" rIns="0" bIns="0" rtlCol="0"/>
            <a:lstStyle/>
            <a:p/>
          </p:txBody>
        </p:sp>
        <p:sp>
          <p:nvSpPr>
            <p:cNvPr id="135" name="object 135" descr=""/>
            <p:cNvSpPr/>
            <p:nvPr/>
          </p:nvSpPr>
          <p:spPr>
            <a:xfrm>
              <a:off x="10079999" y="1624500"/>
              <a:ext cx="0" cy="756285"/>
            </a:xfrm>
            <a:custGeom>
              <a:avLst/>
              <a:gdLst/>
              <a:ahLst/>
              <a:cxnLst/>
              <a:rect l="l" t="t" r="r" b="b"/>
              <a:pathLst>
                <a:path w="0" h="756285">
                  <a:moveTo>
                    <a:pt x="0" y="756005"/>
                  </a:moveTo>
                  <a:lnTo>
                    <a:pt x="0" y="0"/>
                  </a:lnTo>
                </a:path>
              </a:pathLst>
            </a:custGeom>
            <a:ln w="9004">
              <a:solidFill>
                <a:srgbClr val="FFFFFF"/>
              </a:solidFill>
            </a:ln>
          </p:spPr>
          <p:txBody>
            <a:bodyPr wrap="square" lIns="0" tIns="0" rIns="0" bIns="0" rtlCol="0"/>
            <a:lstStyle/>
            <a:p/>
          </p:txBody>
        </p:sp>
        <p:sp>
          <p:nvSpPr>
            <p:cNvPr id="136" name="object 136" descr=""/>
            <p:cNvSpPr/>
            <p:nvPr/>
          </p:nvSpPr>
          <p:spPr>
            <a:xfrm>
              <a:off x="13140002" y="1624500"/>
              <a:ext cx="0" cy="756285"/>
            </a:xfrm>
            <a:custGeom>
              <a:avLst/>
              <a:gdLst/>
              <a:ahLst/>
              <a:cxnLst/>
              <a:rect l="l" t="t" r="r" b="b"/>
              <a:pathLst>
                <a:path w="0" h="756285">
                  <a:moveTo>
                    <a:pt x="0" y="756005"/>
                  </a:moveTo>
                  <a:lnTo>
                    <a:pt x="0" y="0"/>
                  </a:lnTo>
                </a:path>
              </a:pathLst>
            </a:custGeom>
            <a:ln w="9004">
              <a:solidFill>
                <a:srgbClr val="FFFFFF"/>
              </a:solidFill>
            </a:ln>
          </p:spPr>
          <p:txBody>
            <a:bodyPr wrap="square" lIns="0" tIns="0" rIns="0" bIns="0" rtlCol="0"/>
            <a:lstStyle/>
            <a:p/>
          </p:txBody>
        </p:sp>
        <p:sp>
          <p:nvSpPr>
            <p:cNvPr id="137" name="object 137" descr=""/>
            <p:cNvSpPr/>
            <p:nvPr/>
          </p:nvSpPr>
          <p:spPr>
            <a:xfrm>
              <a:off x="8712000" y="2380506"/>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138" name="object 138" descr=""/>
            <p:cNvSpPr/>
            <p:nvPr/>
          </p:nvSpPr>
          <p:spPr>
            <a:xfrm>
              <a:off x="10079999" y="2380506"/>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139" name="object 139" descr=""/>
            <p:cNvSpPr/>
            <p:nvPr/>
          </p:nvSpPr>
          <p:spPr>
            <a:xfrm>
              <a:off x="13140002" y="2380506"/>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140" name="object 140" descr=""/>
            <p:cNvSpPr/>
            <p:nvPr/>
          </p:nvSpPr>
          <p:spPr>
            <a:xfrm>
              <a:off x="8712000" y="2992506"/>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141" name="object 141" descr=""/>
            <p:cNvSpPr/>
            <p:nvPr/>
          </p:nvSpPr>
          <p:spPr>
            <a:xfrm>
              <a:off x="10079999" y="2992506"/>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142" name="object 142" descr=""/>
            <p:cNvSpPr/>
            <p:nvPr/>
          </p:nvSpPr>
          <p:spPr>
            <a:xfrm>
              <a:off x="13140002" y="2992506"/>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143" name="object 143" descr=""/>
            <p:cNvSpPr/>
            <p:nvPr/>
          </p:nvSpPr>
          <p:spPr>
            <a:xfrm>
              <a:off x="8712000" y="3604511"/>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144" name="object 144" descr=""/>
            <p:cNvSpPr/>
            <p:nvPr/>
          </p:nvSpPr>
          <p:spPr>
            <a:xfrm>
              <a:off x="10079999" y="3604511"/>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145" name="object 145" descr=""/>
            <p:cNvSpPr/>
            <p:nvPr/>
          </p:nvSpPr>
          <p:spPr>
            <a:xfrm>
              <a:off x="13140002" y="3604507"/>
              <a:ext cx="0" cy="355600"/>
            </a:xfrm>
            <a:custGeom>
              <a:avLst/>
              <a:gdLst/>
              <a:ahLst/>
              <a:cxnLst/>
              <a:rect l="l" t="t" r="r" b="b"/>
              <a:pathLst>
                <a:path w="0" h="355600">
                  <a:moveTo>
                    <a:pt x="0" y="355498"/>
                  </a:moveTo>
                  <a:lnTo>
                    <a:pt x="0" y="0"/>
                  </a:lnTo>
                </a:path>
              </a:pathLst>
            </a:custGeom>
            <a:ln w="9004">
              <a:solidFill>
                <a:srgbClr val="FFFFFF"/>
              </a:solidFill>
            </a:ln>
          </p:spPr>
          <p:txBody>
            <a:bodyPr wrap="square" lIns="0" tIns="0" rIns="0" bIns="0" rtlCol="0"/>
            <a:lstStyle/>
            <a:p/>
          </p:txBody>
        </p:sp>
        <p:sp>
          <p:nvSpPr>
            <p:cNvPr id="146" name="object 146" descr=""/>
            <p:cNvSpPr/>
            <p:nvPr/>
          </p:nvSpPr>
          <p:spPr>
            <a:xfrm>
              <a:off x="8712000" y="3964512"/>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147" name="object 147" descr=""/>
            <p:cNvSpPr/>
            <p:nvPr/>
          </p:nvSpPr>
          <p:spPr>
            <a:xfrm>
              <a:off x="10079999" y="3964512"/>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148" name="object 148" descr=""/>
            <p:cNvSpPr/>
            <p:nvPr/>
          </p:nvSpPr>
          <p:spPr>
            <a:xfrm>
              <a:off x="8712000" y="4324505"/>
              <a:ext cx="0" cy="639445"/>
            </a:xfrm>
            <a:custGeom>
              <a:avLst/>
              <a:gdLst/>
              <a:ahLst/>
              <a:cxnLst/>
              <a:rect l="l" t="t" r="r" b="b"/>
              <a:pathLst>
                <a:path w="0" h="639445">
                  <a:moveTo>
                    <a:pt x="0" y="639000"/>
                  </a:moveTo>
                  <a:lnTo>
                    <a:pt x="0" y="0"/>
                  </a:lnTo>
                </a:path>
              </a:pathLst>
            </a:custGeom>
            <a:ln w="9004">
              <a:solidFill>
                <a:srgbClr val="FFFFFF"/>
              </a:solidFill>
            </a:ln>
          </p:spPr>
          <p:txBody>
            <a:bodyPr wrap="square" lIns="0" tIns="0" rIns="0" bIns="0" rtlCol="0"/>
            <a:lstStyle/>
            <a:p/>
          </p:txBody>
        </p:sp>
        <p:sp>
          <p:nvSpPr>
            <p:cNvPr id="149" name="object 149" descr=""/>
            <p:cNvSpPr/>
            <p:nvPr/>
          </p:nvSpPr>
          <p:spPr>
            <a:xfrm>
              <a:off x="10079999" y="4324505"/>
              <a:ext cx="0" cy="639445"/>
            </a:xfrm>
            <a:custGeom>
              <a:avLst/>
              <a:gdLst/>
              <a:ahLst/>
              <a:cxnLst/>
              <a:rect l="l" t="t" r="r" b="b"/>
              <a:pathLst>
                <a:path w="0" h="639445">
                  <a:moveTo>
                    <a:pt x="0" y="639000"/>
                  </a:moveTo>
                  <a:lnTo>
                    <a:pt x="0" y="0"/>
                  </a:lnTo>
                </a:path>
              </a:pathLst>
            </a:custGeom>
            <a:ln w="9004">
              <a:solidFill>
                <a:srgbClr val="FFFFFF"/>
              </a:solidFill>
            </a:ln>
          </p:spPr>
          <p:txBody>
            <a:bodyPr wrap="square" lIns="0" tIns="0" rIns="0" bIns="0" rtlCol="0"/>
            <a:lstStyle/>
            <a:p/>
          </p:txBody>
        </p:sp>
        <p:sp>
          <p:nvSpPr>
            <p:cNvPr id="150" name="object 150" descr=""/>
            <p:cNvSpPr/>
            <p:nvPr/>
          </p:nvSpPr>
          <p:spPr>
            <a:xfrm>
              <a:off x="10079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151" name="object 151" descr=""/>
            <p:cNvSpPr/>
            <p:nvPr/>
          </p:nvSpPr>
          <p:spPr>
            <a:xfrm>
              <a:off x="13140002"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152" name="object 152" descr=""/>
            <p:cNvSpPr/>
            <p:nvPr/>
          </p:nvSpPr>
          <p:spPr>
            <a:xfrm>
              <a:off x="8712000" y="598590"/>
              <a:ext cx="0" cy="1008380"/>
            </a:xfrm>
            <a:custGeom>
              <a:avLst/>
              <a:gdLst/>
              <a:ahLst/>
              <a:cxnLst/>
              <a:rect l="l" t="t" r="r" b="b"/>
              <a:pathLst>
                <a:path w="0" h="1008380">
                  <a:moveTo>
                    <a:pt x="0" y="1007757"/>
                  </a:moveTo>
                  <a:lnTo>
                    <a:pt x="0" y="0"/>
                  </a:lnTo>
                </a:path>
              </a:pathLst>
            </a:custGeom>
            <a:ln w="9004">
              <a:solidFill>
                <a:srgbClr val="BCBEC0"/>
              </a:solidFill>
              <a:prstDash val="dot"/>
            </a:ln>
          </p:spPr>
          <p:txBody>
            <a:bodyPr wrap="square" lIns="0" tIns="0" rIns="0" bIns="0" rtlCol="0"/>
            <a:lstStyle/>
            <a:p/>
          </p:txBody>
        </p:sp>
        <p:sp>
          <p:nvSpPr>
            <p:cNvPr id="153" name="object 153" descr=""/>
            <p:cNvSpPr/>
            <p:nvPr/>
          </p:nvSpPr>
          <p:spPr>
            <a:xfrm>
              <a:off x="8707489" y="585012"/>
              <a:ext cx="9525" cy="1044575"/>
            </a:xfrm>
            <a:custGeom>
              <a:avLst/>
              <a:gdLst/>
              <a:ahLst/>
              <a:cxnLst/>
              <a:rect l="l" t="t" r="r" b="b"/>
              <a:pathLst>
                <a:path w="9525" h="1044575">
                  <a:moveTo>
                    <a:pt x="9004" y="1039495"/>
                  </a:moveTo>
                  <a:lnTo>
                    <a:pt x="7683" y="1036320"/>
                  </a:lnTo>
                  <a:lnTo>
                    <a:pt x="4508" y="1034999"/>
                  </a:lnTo>
                  <a:lnTo>
                    <a:pt x="1320" y="1036320"/>
                  </a:lnTo>
                  <a:lnTo>
                    <a:pt x="0" y="1039495"/>
                  </a:lnTo>
                  <a:lnTo>
                    <a:pt x="1320" y="1042682"/>
                  </a:lnTo>
                  <a:lnTo>
                    <a:pt x="4508" y="1044003"/>
                  </a:lnTo>
                  <a:lnTo>
                    <a:pt x="7683" y="1042682"/>
                  </a:lnTo>
                  <a:lnTo>
                    <a:pt x="9004" y="1039495"/>
                  </a:lnTo>
                  <a:close/>
                </a:path>
                <a:path w="9525" h="104457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54" name="object 154" descr=""/>
            <p:cNvSpPr/>
            <p:nvPr/>
          </p:nvSpPr>
          <p:spPr>
            <a:xfrm>
              <a:off x="10079999" y="598590"/>
              <a:ext cx="0" cy="1008380"/>
            </a:xfrm>
            <a:custGeom>
              <a:avLst/>
              <a:gdLst/>
              <a:ahLst/>
              <a:cxnLst/>
              <a:rect l="l" t="t" r="r" b="b"/>
              <a:pathLst>
                <a:path w="0" h="1008380">
                  <a:moveTo>
                    <a:pt x="0" y="1007757"/>
                  </a:moveTo>
                  <a:lnTo>
                    <a:pt x="0" y="0"/>
                  </a:lnTo>
                </a:path>
              </a:pathLst>
            </a:custGeom>
            <a:ln w="9004">
              <a:solidFill>
                <a:srgbClr val="BCBEC0"/>
              </a:solidFill>
              <a:prstDash val="dot"/>
            </a:ln>
          </p:spPr>
          <p:txBody>
            <a:bodyPr wrap="square" lIns="0" tIns="0" rIns="0" bIns="0" rtlCol="0"/>
            <a:lstStyle/>
            <a:p/>
          </p:txBody>
        </p:sp>
        <p:sp>
          <p:nvSpPr>
            <p:cNvPr id="155" name="object 155" descr=""/>
            <p:cNvSpPr/>
            <p:nvPr/>
          </p:nvSpPr>
          <p:spPr>
            <a:xfrm>
              <a:off x="10075494" y="585012"/>
              <a:ext cx="9525" cy="1044575"/>
            </a:xfrm>
            <a:custGeom>
              <a:avLst/>
              <a:gdLst/>
              <a:ahLst/>
              <a:cxnLst/>
              <a:rect l="l" t="t" r="r" b="b"/>
              <a:pathLst>
                <a:path w="9525" h="1044575">
                  <a:moveTo>
                    <a:pt x="9004" y="1039495"/>
                  </a:moveTo>
                  <a:lnTo>
                    <a:pt x="7683" y="1036320"/>
                  </a:lnTo>
                  <a:lnTo>
                    <a:pt x="4495" y="1034999"/>
                  </a:lnTo>
                  <a:lnTo>
                    <a:pt x="1320" y="1036320"/>
                  </a:lnTo>
                  <a:lnTo>
                    <a:pt x="0" y="1039495"/>
                  </a:lnTo>
                  <a:lnTo>
                    <a:pt x="1320" y="1042682"/>
                  </a:lnTo>
                  <a:lnTo>
                    <a:pt x="4495" y="1044003"/>
                  </a:lnTo>
                  <a:lnTo>
                    <a:pt x="7683" y="1042682"/>
                  </a:lnTo>
                  <a:lnTo>
                    <a:pt x="9004" y="1039495"/>
                  </a:lnTo>
                  <a:close/>
                </a:path>
                <a:path w="9525" h="104457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56" name="object 156" descr=""/>
            <p:cNvSpPr/>
            <p:nvPr/>
          </p:nvSpPr>
          <p:spPr>
            <a:xfrm>
              <a:off x="13140002" y="598590"/>
              <a:ext cx="0" cy="1008380"/>
            </a:xfrm>
            <a:custGeom>
              <a:avLst/>
              <a:gdLst/>
              <a:ahLst/>
              <a:cxnLst/>
              <a:rect l="l" t="t" r="r" b="b"/>
              <a:pathLst>
                <a:path w="0" h="1008380">
                  <a:moveTo>
                    <a:pt x="0" y="1007757"/>
                  </a:moveTo>
                  <a:lnTo>
                    <a:pt x="0" y="0"/>
                  </a:lnTo>
                </a:path>
              </a:pathLst>
            </a:custGeom>
            <a:ln w="9004">
              <a:solidFill>
                <a:srgbClr val="BCBEC0"/>
              </a:solidFill>
              <a:prstDash val="dot"/>
            </a:ln>
          </p:spPr>
          <p:txBody>
            <a:bodyPr wrap="square" lIns="0" tIns="0" rIns="0" bIns="0" rtlCol="0"/>
            <a:lstStyle/>
            <a:p/>
          </p:txBody>
        </p:sp>
        <p:sp>
          <p:nvSpPr>
            <p:cNvPr id="157" name="object 157" descr=""/>
            <p:cNvSpPr/>
            <p:nvPr/>
          </p:nvSpPr>
          <p:spPr>
            <a:xfrm>
              <a:off x="13135497" y="585012"/>
              <a:ext cx="9525" cy="1044575"/>
            </a:xfrm>
            <a:custGeom>
              <a:avLst/>
              <a:gdLst/>
              <a:ahLst/>
              <a:cxnLst/>
              <a:rect l="l" t="t" r="r" b="b"/>
              <a:pathLst>
                <a:path w="9525" h="1044575">
                  <a:moveTo>
                    <a:pt x="9004" y="1039495"/>
                  </a:moveTo>
                  <a:lnTo>
                    <a:pt x="7683" y="1036320"/>
                  </a:lnTo>
                  <a:lnTo>
                    <a:pt x="4495" y="1034999"/>
                  </a:lnTo>
                  <a:lnTo>
                    <a:pt x="1320" y="1036320"/>
                  </a:lnTo>
                  <a:lnTo>
                    <a:pt x="0" y="1039495"/>
                  </a:lnTo>
                  <a:lnTo>
                    <a:pt x="1320" y="1042682"/>
                  </a:lnTo>
                  <a:lnTo>
                    <a:pt x="4495" y="1044003"/>
                  </a:lnTo>
                  <a:lnTo>
                    <a:pt x="7683" y="1042682"/>
                  </a:lnTo>
                  <a:lnTo>
                    <a:pt x="9004" y="1039495"/>
                  </a:lnTo>
                  <a:close/>
                </a:path>
                <a:path w="9525" h="104457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58" name="object 158" descr=""/>
            <p:cNvSpPr/>
            <p:nvPr/>
          </p:nvSpPr>
          <p:spPr>
            <a:xfrm>
              <a:off x="8712000" y="1633500"/>
              <a:ext cx="0" cy="729615"/>
            </a:xfrm>
            <a:custGeom>
              <a:avLst/>
              <a:gdLst/>
              <a:ahLst/>
              <a:cxnLst/>
              <a:rect l="l" t="t" r="r" b="b"/>
              <a:pathLst>
                <a:path w="0" h="729614">
                  <a:moveTo>
                    <a:pt x="0" y="729005"/>
                  </a:moveTo>
                  <a:lnTo>
                    <a:pt x="0" y="0"/>
                  </a:lnTo>
                </a:path>
              </a:pathLst>
            </a:custGeom>
            <a:ln w="9004">
              <a:solidFill>
                <a:srgbClr val="BCBEC0"/>
              </a:solidFill>
              <a:prstDash val="dot"/>
            </a:ln>
          </p:spPr>
          <p:txBody>
            <a:bodyPr wrap="square" lIns="0" tIns="0" rIns="0" bIns="0" rtlCol="0"/>
            <a:lstStyle/>
            <a:p/>
          </p:txBody>
        </p:sp>
        <p:sp>
          <p:nvSpPr>
            <p:cNvPr id="159" name="object 159" descr=""/>
            <p:cNvSpPr/>
            <p:nvPr/>
          </p:nvSpPr>
          <p:spPr>
            <a:xfrm>
              <a:off x="8707489" y="1619999"/>
              <a:ext cx="9525" cy="765175"/>
            </a:xfrm>
            <a:custGeom>
              <a:avLst/>
              <a:gdLst/>
              <a:ahLst/>
              <a:cxnLst/>
              <a:rect l="l" t="t" r="r" b="b"/>
              <a:pathLst>
                <a:path w="9525" h="765175">
                  <a:moveTo>
                    <a:pt x="9004" y="760514"/>
                  </a:moveTo>
                  <a:lnTo>
                    <a:pt x="7683" y="757326"/>
                  </a:lnTo>
                  <a:lnTo>
                    <a:pt x="4508" y="756005"/>
                  </a:lnTo>
                  <a:lnTo>
                    <a:pt x="1320" y="757326"/>
                  </a:lnTo>
                  <a:lnTo>
                    <a:pt x="0" y="760514"/>
                  </a:lnTo>
                  <a:lnTo>
                    <a:pt x="1320" y="763701"/>
                  </a:lnTo>
                  <a:lnTo>
                    <a:pt x="4508" y="765009"/>
                  </a:lnTo>
                  <a:lnTo>
                    <a:pt x="7683" y="763701"/>
                  </a:lnTo>
                  <a:lnTo>
                    <a:pt x="9004" y="760514"/>
                  </a:lnTo>
                  <a:close/>
                </a:path>
                <a:path w="9525" h="765175">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60" name="object 160" descr=""/>
            <p:cNvSpPr/>
            <p:nvPr/>
          </p:nvSpPr>
          <p:spPr>
            <a:xfrm>
              <a:off x="10079999" y="1633500"/>
              <a:ext cx="0" cy="729615"/>
            </a:xfrm>
            <a:custGeom>
              <a:avLst/>
              <a:gdLst/>
              <a:ahLst/>
              <a:cxnLst/>
              <a:rect l="l" t="t" r="r" b="b"/>
              <a:pathLst>
                <a:path w="0" h="729614">
                  <a:moveTo>
                    <a:pt x="0" y="729005"/>
                  </a:moveTo>
                  <a:lnTo>
                    <a:pt x="0" y="0"/>
                  </a:lnTo>
                </a:path>
              </a:pathLst>
            </a:custGeom>
            <a:ln w="9004">
              <a:solidFill>
                <a:srgbClr val="BCBEC0"/>
              </a:solidFill>
              <a:prstDash val="dot"/>
            </a:ln>
          </p:spPr>
          <p:txBody>
            <a:bodyPr wrap="square" lIns="0" tIns="0" rIns="0" bIns="0" rtlCol="0"/>
            <a:lstStyle/>
            <a:p/>
          </p:txBody>
        </p:sp>
        <p:sp>
          <p:nvSpPr>
            <p:cNvPr id="161" name="object 161" descr=""/>
            <p:cNvSpPr/>
            <p:nvPr/>
          </p:nvSpPr>
          <p:spPr>
            <a:xfrm>
              <a:off x="10075494" y="1619999"/>
              <a:ext cx="9525" cy="765175"/>
            </a:xfrm>
            <a:custGeom>
              <a:avLst/>
              <a:gdLst/>
              <a:ahLst/>
              <a:cxnLst/>
              <a:rect l="l" t="t" r="r" b="b"/>
              <a:pathLst>
                <a:path w="9525" h="765175">
                  <a:moveTo>
                    <a:pt x="9004" y="760514"/>
                  </a:moveTo>
                  <a:lnTo>
                    <a:pt x="7683" y="757326"/>
                  </a:lnTo>
                  <a:lnTo>
                    <a:pt x="4495" y="756005"/>
                  </a:lnTo>
                  <a:lnTo>
                    <a:pt x="1320" y="757326"/>
                  </a:lnTo>
                  <a:lnTo>
                    <a:pt x="0" y="760514"/>
                  </a:lnTo>
                  <a:lnTo>
                    <a:pt x="1320" y="763701"/>
                  </a:lnTo>
                  <a:lnTo>
                    <a:pt x="4495" y="765009"/>
                  </a:lnTo>
                  <a:lnTo>
                    <a:pt x="7683" y="763701"/>
                  </a:lnTo>
                  <a:lnTo>
                    <a:pt x="9004" y="760514"/>
                  </a:lnTo>
                  <a:close/>
                </a:path>
                <a:path w="9525" h="765175">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62" name="object 162" descr=""/>
            <p:cNvSpPr/>
            <p:nvPr/>
          </p:nvSpPr>
          <p:spPr>
            <a:xfrm>
              <a:off x="13140002" y="1633500"/>
              <a:ext cx="0" cy="729615"/>
            </a:xfrm>
            <a:custGeom>
              <a:avLst/>
              <a:gdLst/>
              <a:ahLst/>
              <a:cxnLst/>
              <a:rect l="l" t="t" r="r" b="b"/>
              <a:pathLst>
                <a:path w="0" h="729614">
                  <a:moveTo>
                    <a:pt x="0" y="729005"/>
                  </a:moveTo>
                  <a:lnTo>
                    <a:pt x="0" y="0"/>
                  </a:lnTo>
                </a:path>
              </a:pathLst>
            </a:custGeom>
            <a:ln w="9004">
              <a:solidFill>
                <a:srgbClr val="BCBEC0"/>
              </a:solidFill>
              <a:prstDash val="dot"/>
            </a:ln>
          </p:spPr>
          <p:txBody>
            <a:bodyPr wrap="square" lIns="0" tIns="0" rIns="0" bIns="0" rtlCol="0"/>
            <a:lstStyle/>
            <a:p/>
          </p:txBody>
        </p:sp>
        <p:sp>
          <p:nvSpPr>
            <p:cNvPr id="163" name="object 163" descr=""/>
            <p:cNvSpPr/>
            <p:nvPr/>
          </p:nvSpPr>
          <p:spPr>
            <a:xfrm>
              <a:off x="13135497" y="1619999"/>
              <a:ext cx="9525" cy="765175"/>
            </a:xfrm>
            <a:custGeom>
              <a:avLst/>
              <a:gdLst/>
              <a:ahLst/>
              <a:cxnLst/>
              <a:rect l="l" t="t" r="r" b="b"/>
              <a:pathLst>
                <a:path w="9525" h="765175">
                  <a:moveTo>
                    <a:pt x="9004" y="760514"/>
                  </a:moveTo>
                  <a:lnTo>
                    <a:pt x="7683" y="757326"/>
                  </a:lnTo>
                  <a:lnTo>
                    <a:pt x="4495" y="756005"/>
                  </a:lnTo>
                  <a:lnTo>
                    <a:pt x="1320" y="757326"/>
                  </a:lnTo>
                  <a:lnTo>
                    <a:pt x="0" y="760514"/>
                  </a:lnTo>
                  <a:lnTo>
                    <a:pt x="1320" y="763701"/>
                  </a:lnTo>
                  <a:lnTo>
                    <a:pt x="4495" y="765009"/>
                  </a:lnTo>
                  <a:lnTo>
                    <a:pt x="7683" y="763701"/>
                  </a:lnTo>
                  <a:lnTo>
                    <a:pt x="9004" y="760514"/>
                  </a:lnTo>
                  <a:close/>
                </a:path>
                <a:path w="9525" h="765175">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64" name="object 164" descr=""/>
            <p:cNvSpPr/>
            <p:nvPr/>
          </p:nvSpPr>
          <p:spPr>
            <a:xfrm>
              <a:off x="8712000" y="2389505"/>
              <a:ext cx="0" cy="585470"/>
            </a:xfrm>
            <a:custGeom>
              <a:avLst/>
              <a:gdLst/>
              <a:ahLst/>
              <a:cxnLst/>
              <a:rect l="l" t="t" r="r" b="b"/>
              <a:pathLst>
                <a:path w="0" h="585469">
                  <a:moveTo>
                    <a:pt x="0" y="585000"/>
                  </a:moveTo>
                  <a:lnTo>
                    <a:pt x="0" y="0"/>
                  </a:lnTo>
                </a:path>
              </a:pathLst>
            </a:custGeom>
            <a:ln w="9004">
              <a:solidFill>
                <a:srgbClr val="BCBEC0"/>
              </a:solidFill>
              <a:prstDash val="dot"/>
            </a:ln>
          </p:spPr>
          <p:txBody>
            <a:bodyPr wrap="square" lIns="0" tIns="0" rIns="0" bIns="0" rtlCol="0"/>
            <a:lstStyle/>
            <a:p/>
          </p:txBody>
        </p:sp>
        <p:sp>
          <p:nvSpPr>
            <p:cNvPr id="165" name="object 165" descr=""/>
            <p:cNvSpPr/>
            <p:nvPr/>
          </p:nvSpPr>
          <p:spPr>
            <a:xfrm>
              <a:off x="8707489" y="2376004"/>
              <a:ext cx="9525" cy="621030"/>
            </a:xfrm>
            <a:custGeom>
              <a:avLst/>
              <a:gdLst/>
              <a:ahLst/>
              <a:cxnLst/>
              <a:rect l="l" t="t" r="r" b="b"/>
              <a:pathLst>
                <a:path w="9525" h="621030">
                  <a:moveTo>
                    <a:pt x="9004" y="616508"/>
                  </a:moveTo>
                  <a:lnTo>
                    <a:pt x="7683" y="613321"/>
                  </a:lnTo>
                  <a:lnTo>
                    <a:pt x="4508" y="612000"/>
                  </a:lnTo>
                  <a:lnTo>
                    <a:pt x="1320" y="613321"/>
                  </a:lnTo>
                  <a:lnTo>
                    <a:pt x="0" y="616508"/>
                  </a:lnTo>
                  <a:lnTo>
                    <a:pt x="1320" y="619696"/>
                  </a:lnTo>
                  <a:lnTo>
                    <a:pt x="4508" y="621004"/>
                  </a:lnTo>
                  <a:lnTo>
                    <a:pt x="7683" y="619696"/>
                  </a:lnTo>
                  <a:lnTo>
                    <a:pt x="9004" y="616508"/>
                  </a:lnTo>
                  <a:close/>
                </a:path>
                <a:path w="9525" h="621030">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66" name="object 166" descr=""/>
            <p:cNvSpPr/>
            <p:nvPr/>
          </p:nvSpPr>
          <p:spPr>
            <a:xfrm>
              <a:off x="10079999" y="2389505"/>
              <a:ext cx="0" cy="585470"/>
            </a:xfrm>
            <a:custGeom>
              <a:avLst/>
              <a:gdLst/>
              <a:ahLst/>
              <a:cxnLst/>
              <a:rect l="l" t="t" r="r" b="b"/>
              <a:pathLst>
                <a:path w="0" h="585469">
                  <a:moveTo>
                    <a:pt x="0" y="585000"/>
                  </a:moveTo>
                  <a:lnTo>
                    <a:pt x="0" y="0"/>
                  </a:lnTo>
                </a:path>
              </a:pathLst>
            </a:custGeom>
            <a:ln w="9004">
              <a:solidFill>
                <a:srgbClr val="BCBEC0"/>
              </a:solidFill>
              <a:prstDash val="dot"/>
            </a:ln>
          </p:spPr>
          <p:txBody>
            <a:bodyPr wrap="square" lIns="0" tIns="0" rIns="0" bIns="0" rtlCol="0"/>
            <a:lstStyle/>
            <a:p/>
          </p:txBody>
        </p:sp>
        <p:sp>
          <p:nvSpPr>
            <p:cNvPr id="167" name="object 167" descr=""/>
            <p:cNvSpPr/>
            <p:nvPr/>
          </p:nvSpPr>
          <p:spPr>
            <a:xfrm>
              <a:off x="10075494" y="2376004"/>
              <a:ext cx="9525" cy="621030"/>
            </a:xfrm>
            <a:custGeom>
              <a:avLst/>
              <a:gdLst/>
              <a:ahLst/>
              <a:cxnLst/>
              <a:rect l="l" t="t" r="r" b="b"/>
              <a:pathLst>
                <a:path w="9525" h="621030">
                  <a:moveTo>
                    <a:pt x="9004" y="616508"/>
                  </a:moveTo>
                  <a:lnTo>
                    <a:pt x="7683" y="613321"/>
                  </a:lnTo>
                  <a:lnTo>
                    <a:pt x="4495" y="612000"/>
                  </a:lnTo>
                  <a:lnTo>
                    <a:pt x="1320" y="613321"/>
                  </a:lnTo>
                  <a:lnTo>
                    <a:pt x="0" y="616508"/>
                  </a:lnTo>
                  <a:lnTo>
                    <a:pt x="1320" y="619696"/>
                  </a:lnTo>
                  <a:lnTo>
                    <a:pt x="4495" y="621004"/>
                  </a:lnTo>
                  <a:lnTo>
                    <a:pt x="7683" y="619696"/>
                  </a:lnTo>
                  <a:lnTo>
                    <a:pt x="9004" y="616508"/>
                  </a:lnTo>
                  <a:close/>
                </a:path>
                <a:path w="9525" h="621030">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68" name="object 168" descr=""/>
            <p:cNvSpPr/>
            <p:nvPr/>
          </p:nvSpPr>
          <p:spPr>
            <a:xfrm>
              <a:off x="13140002" y="2389505"/>
              <a:ext cx="0" cy="585470"/>
            </a:xfrm>
            <a:custGeom>
              <a:avLst/>
              <a:gdLst/>
              <a:ahLst/>
              <a:cxnLst/>
              <a:rect l="l" t="t" r="r" b="b"/>
              <a:pathLst>
                <a:path w="0" h="585469">
                  <a:moveTo>
                    <a:pt x="0" y="585000"/>
                  </a:moveTo>
                  <a:lnTo>
                    <a:pt x="0" y="0"/>
                  </a:lnTo>
                </a:path>
              </a:pathLst>
            </a:custGeom>
            <a:ln w="9004">
              <a:solidFill>
                <a:srgbClr val="BCBEC0"/>
              </a:solidFill>
              <a:prstDash val="dot"/>
            </a:ln>
          </p:spPr>
          <p:txBody>
            <a:bodyPr wrap="square" lIns="0" tIns="0" rIns="0" bIns="0" rtlCol="0"/>
            <a:lstStyle/>
            <a:p/>
          </p:txBody>
        </p:sp>
        <p:sp>
          <p:nvSpPr>
            <p:cNvPr id="169" name="object 169" descr=""/>
            <p:cNvSpPr/>
            <p:nvPr/>
          </p:nvSpPr>
          <p:spPr>
            <a:xfrm>
              <a:off x="13135497" y="2376004"/>
              <a:ext cx="9525" cy="621030"/>
            </a:xfrm>
            <a:custGeom>
              <a:avLst/>
              <a:gdLst/>
              <a:ahLst/>
              <a:cxnLst/>
              <a:rect l="l" t="t" r="r" b="b"/>
              <a:pathLst>
                <a:path w="9525" h="621030">
                  <a:moveTo>
                    <a:pt x="9004" y="616508"/>
                  </a:moveTo>
                  <a:lnTo>
                    <a:pt x="7683" y="613321"/>
                  </a:lnTo>
                  <a:lnTo>
                    <a:pt x="4495" y="612000"/>
                  </a:lnTo>
                  <a:lnTo>
                    <a:pt x="1320" y="613321"/>
                  </a:lnTo>
                  <a:lnTo>
                    <a:pt x="0" y="616508"/>
                  </a:lnTo>
                  <a:lnTo>
                    <a:pt x="1320" y="619696"/>
                  </a:lnTo>
                  <a:lnTo>
                    <a:pt x="4495" y="621004"/>
                  </a:lnTo>
                  <a:lnTo>
                    <a:pt x="7683" y="619696"/>
                  </a:lnTo>
                  <a:lnTo>
                    <a:pt x="9004" y="616508"/>
                  </a:lnTo>
                  <a:close/>
                </a:path>
                <a:path w="9525" h="621030">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70" name="object 170" descr=""/>
            <p:cNvSpPr/>
            <p:nvPr/>
          </p:nvSpPr>
          <p:spPr>
            <a:xfrm>
              <a:off x="8712000" y="3001505"/>
              <a:ext cx="0" cy="585470"/>
            </a:xfrm>
            <a:custGeom>
              <a:avLst/>
              <a:gdLst/>
              <a:ahLst/>
              <a:cxnLst/>
              <a:rect l="l" t="t" r="r" b="b"/>
              <a:pathLst>
                <a:path w="0" h="585470">
                  <a:moveTo>
                    <a:pt x="0" y="585000"/>
                  </a:moveTo>
                  <a:lnTo>
                    <a:pt x="0" y="0"/>
                  </a:lnTo>
                </a:path>
              </a:pathLst>
            </a:custGeom>
            <a:ln w="9004">
              <a:solidFill>
                <a:srgbClr val="BCBEC0"/>
              </a:solidFill>
              <a:prstDash val="dot"/>
            </a:ln>
          </p:spPr>
          <p:txBody>
            <a:bodyPr wrap="square" lIns="0" tIns="0" rIns="0" bIns="0" rtlCol="0"/>
            <a:lstStyle/>
            <a:p/>
          </p:txBody>
        </p:sp>
        <p:sp>
          <p:nvSpPr>
            <p:cNvPr id="171" name="object 171" descr=""/>
            <p:cNvSpPr/>
            <p:nvPr/>
          </p:nvSpPr>
          <p:spPr>
            <a:xfrm>
              <a:off x="8707489" y="2988005"/>
              <a:ext cx="9525" cy="621030"/>
            </a:xfrm>
            <a:custGeom>
              <a:avLst/>
              <a:gdLst/>
              <a:ahLst/>
              <a:cxnLst/>
              <a:rect l="l" t="t" r="r" b="b"/>
              <a:pathLst>
                <a:path w="9525" h="621029">
                  <a:moveTo>
                    <a:pt x="9004" y="616508"/>
                  </a:moveTo>
                  <a:lnTo>
                    <a:pt x="7683" y="613321"/>
                  </a:lnTo>
                  <a:lnTo>
                    <a:pt x="4508" y="612000"/>
                  </a:lnTo>
                  <a:lnTo>
                    <a:pt x="1320" y="613321"/>
                  </a:lnTo>
                  <a:lnTo>
                    <a:pt x="0" y="616508"/>
                  </a:lnTo>
                  <a:lnTo>
                    <a:pt x="1320" y="619696"/>
                  </a:lnTo>
                  <a:lnTo>
                    <a:pt x="4508" y="621004"/>
                  </a:lnTo>
                  <a:lnTo>
                    <a:pt x="7683" y="619696"/>
                  </a:lnTo>
                  <a:lnTo>
                    <a:pt x="9004" y="616508"/>
                  </a:lnTo>
                  <a:close/>
                </a:path>
                <a:path w="9525" h="621029">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72" name="object 172" descr=""/>
            <p:cNvSpPr/>
            <p:nvPr/>
          </p:nvSpPr>
          <p:spPr>
            <a:xfrm>
              <a:off x="10079999" y="3001505"/>
              <a:ext cx="0" cy="585470"/>
            </a:xfrm>
            <a:custGeom>
              <a:avLst/>
              <a:gdLst/>
              <a:ahLst/>
              <a:cxnLst/>
              <a:rect l="l" t="t" r="r" b="b"/>
              <a:pathLst>
                <a:path w="0" h="585470">
                  <a:moveTo>
                    <a:pt x="0" y="585000"/>
                  </a:moveTo>
                  <a:lnTo>
                    <a:pt x="0" y="0"/>
                  </a:lnTo>
                </a:path>
              </a:pathLst>
            </a:custGeom>
            <a:ln w="9004">
              <a:solidFill>
                <a:srgbClr val="BCBEC0"/>
              </a:solidFill>
              <a:prstDash val="dot"/>
            </a:ln>
          </p:spPr>
          <p:txBody>
            <a:bodyPr wrap="square" lIns="0" tIns="0" rIns="0" bIns="0" rtlCol="0"/>
            <a:lstStyle/>
            <a:p/>
          </p:txBody>
        </p:sp>
        <p:sp>
          <p:nvSpPr>
            <p:cNvPr id="173" name="object 173" descr=""/>
            <p:cNvSpPr/>
            <p:nvPr/>
          </p:nvSpPr>
          <p:spPr>
            <a:xfrm>
              <a:off x="10075494" y="2988005"/>
              <a:ext cx="9525" cy="621030"/>
            </a:xfrm>
            <a:custGeom>
              <a:avLst/>
              <a:gdLst/>
              <a:ahLst/>
              <a:cxnLst/>
              <a:rect l="l" t="t" r="r" b="b"/>
              <a:pathLst>
                <a:path w="9525" h="621029">
                  <a:moveTo>
                    <a:pt x="9004" y="616508"/>
                  </a:moveTo>
                  <a:lnTo>
                    <a:pt x="7683" y="613321"/>
                  </a:lnTo>
                  <a:lnTo>
                    <a:pt x="4495" y="612000"/>
                  </a:lnTo>
                  <a:lnTo>
                    <a:pt x="1320" y="613321"/>
                  </a:lnTo>
                  <a:lnTo>
                    <a:pt x="0" y="616508"/>
                  </a:lnTo>
                  <a:lnTo>
                    <a:pt x="1320" y="619696"/>
                  </a:lnTo>
                  <a:lnTo>
                    <a:pt x="4495" y="621004"/>
                  </a:lnTo>
                  <a:lnTo>
                    <a:pt x="7683" y="619696"/>
                  </a:lnTo>
                  <a:lnTo>
                    <a:pt x="9004" y="616508"/>
                  </a:lnTo>
                  <a:close/>
                </a:path>
                <a:path w="9525" h="62102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74" name="object 174" descr=""/>
            <p:cNvSpPr/>
            <p:nvPr/>
          </p:nvSpPr>
          <p:spPr>
            <a:xfrm>
              <a:off x="13140002" y="3001505"/>
              <a:ext cx="0" cy="585470"/>
            </a:xfrm>
            <a:custGeom>
              <a:avLst/>
              <a:gdLst/>
              <a:ahLst/>
              <a:cxnLst/>
              <a:rect l="l" t="t" r="r" b="b"/>
              <a:pathLst>
                <a:path w="0" h="585470">
                  <a:moveTo>
                    <a:pt x="0" y="585000"/>
                  </a:moveTo>
                  <a:lnTo>
                    <a:pt x="0" y="0"/>
                  </a:lnTo>
                </a:path>
              </a:pathLst>
            </a:custGeom>
            <a:ln w="9004">
              <a:solidFill>
                <a:srgbClr val="BCBEC0"/>
              </a:solidFill>
              <a:prstDash val="dot"/>
            </a:ln>
          </p:spPr>
          <p:txBody>
            <a:bodyPr wrap="square" lIns="0" tIns="0" rIns="0" bIns="0" rtlCol="0"/>
            <a:lstStyle/>
            <a:p/>
          </p:txBody>
        </p:sp>
        <p:sp>
          <p:nvSpPr>
            <p:cNvPr id="175" name="object 175" descr=""/>
            <p:cNvSpPr/>
            <p:nvPr/>
          </p:nvSpPr>
          <p:spPr>
            <a:xfrm>
              <a:off x="13135497" y="2988005"/>
              <a:ext cx="9525" cy="621030"/>
            </a:xfrm>
            <a:custGeom>
              <a:avLst/>
              <a:gdLst/>
              <a:ahLst/>
              <a:cxnLst/>
              <a:rect l="l" t="t" r="r" b="b"/>
              <a:pathLst>
                <a:path w="9525" h="621029">
                  <a:moveTo>
                    <a:pt x="9004" y="616508"/>
                  </a:moveTo>
                  <a:lnTo>
                    <a:pt x="7683" y="613321"/>
                  </a:lnTo>
                  <a:lnTo>
                    <a:pt x="4495" y="612000"/>
                  </a:lnTo>
                  <a:lnTo>
                    <a:pt x="1320" y="613321"/>
                  </a:lnTo>
                  <a:lnTo>
                    <a:pt x="0" y="616508"/>
                  </a:lnTo>
                  <a:lnTo>
                    <a:pt x="1320" y="619696"/>
                  </a:lnTo>
                  <a:lnTo>
                    <a:pt x="4495" y="621004"/>
                  </a:lnTo>
                  <a:lnTo>
                    <a:pt x="7683" y="619696"/>
                  </a:lnTo>
                  <a:lnTo>
                    <a:pt x="9004" y="616508"/>
                  </a:lnTo>
                  <a:close/>
                </a:path>
                <a:path w="9525" h="62102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76" name="object 176" descr=""/>
            <p:cNvSpPr/>
            <p:nvPr/>
          </p:nvSpPr>
          <p:spPr>
            <a:xfrm>
              <a:off x="8712000" y="3613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77" name="object 177" descr=""/>
            <p:cNvSpPr/>
            <p:nvPr/>
          </p:nvSpPr>
          <p:spPr>
            <a:xfrm>
              <a:off x="8707489" y="3600018"/>
              <a:ext cx="9525" cy="369570"/>
            </a:xfrm>
            <a:custGeom>
              <a:avLst/>
              <a:gdLst/>
              <a:ahLst/>
              <a:cxnLst/>
              <a:rect l="l" t="t" r="r" b="b"/>
              <a:pathLst>
                <a:path w="9525" h="369570">
                  <a:moveTo>
                    <a:pt x="9004" y="364490"/>
                  </a:moveTo>
                  <a:lnTo>
                    <a:pt x="7683" y="361315"/>
                  </a:lnTo>
                  <a:lnTo>
                    <a:pt x="4508" y="359994"/>
                  </a:lnTo>
                  <a:lnTo>
                    <a:pt x="1320" y="361315"/>
                  </a:lnTo>
                  <a:lnTo>
                    <a:pt x="0" y="364490"/>
                  </a:lnTo>
                  <a:lnTo>
                    <a:pt x="1320" y="367677"/>
                  </a:lnTo>
                  <a:lnTo>
                    <a:pt x="4508" y="368998"/>
                  </a:lnTo>
                  <a:lnTo>
                    <a:pt x="7683" y="367677"/>
                  </a:lnTo>
                  <a:lnTo>
                    <a:pt x="9004" y="364490"/>
                  </a:lnTo>
                  <a:close/>
                </a:path>
                <a:path w="9525" h="369570">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78" name="object 178" descr=""/>
            <p:cNvSpPr/>
            <p:nvPr/>
          </p:nvSpPr>
          <p:spPr>
            <a:xfrm>
              <a:off x="10079999" y="3613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79" name="object 179" descr=""/>
            <p:cNvSpPr/>
            <p:nvPr/>
          </p:nvSpPr>
          <p:spPr>
            <a:xfrm>
              <a:off x="10075494" y="3600018"/>
              <a:ext cx="9525" cy="369570"/>
            </a:xfrm>
            <a:custGeom>
              <a:avLst/>
              <a:gdLst/>
              <a:ahLst/>
              <a:cxnLst/>
              <a:rect l="l" t="t" r="r" b="b"/>
              <a:pathLst>
                <a:path w="9525" h="369570">
                  <a:moveTo>
                    <a:pt x="9004" y="364490"/>
                  </a:moveTo>
                  <a:lnTo>
                    <a:pt x="7683" y="361315"/>
                  </a:lnTo>
                  <a:lnTo>
                    <a:pt x="4495" y="359994"/>
                  </a:lnTo>
                  <a:lnTo>
                    <a:pt x="1320" y="361315"/>
                  </a:lnTo>
                  <a:lnTo>
                    <a:pt x="0" y="364490"/>
                  </a:lnTo>
                  <a:lnTo>
                    <a:pt x="1320" y="367677"/>
                  </a:lnTo>
                  <a:lnTo>
                    <a:pt x="4495" y="368998"/>
                  </a:lnTo>
                  <a:lnTo>
                    <a:pt x="7683" y="367677"/>
                  </a:lnTo>
                  <a:lnTo>
                    <a:pt x="9004" y="364490"/>
                  </a:lnTo>
                  <a:close/>
                </a:path>
                <a:path w="9525" h="369570">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80" name="object 180" descr=""/>
            <p:cNvSpPr/>
            <p:nvPr/>
          </p:nvSpPr>
          <p:spPr>
            <a:xfrm>
              <a:off x="13140002" y="3613390"/>
              <a:ext cx="0" cy="328930"/>
            </a:xfrm>
            <a:custGeom>
              <a:avLst/>
              <a:gdLst/>
              <a:ahLst/>
              <a:cxnLst/>
              <a:rect l="l" t="t" r="r" b="b"/>
              <a:pathLst>
                <a:path w="0" h="328929">
                  <a:moveTo>
                    <a:pt x="0" y="328841"/>
                  </a:moveTo>
                  <a:lnTo>
                    <a:pt x="0" y="0"/>
                  </a:lnTo>
                </a:path>
              </a:pathLst>
            </a:custGeom>
            <a:ln w="9004">
              <a:solidFill>
                <a:srgbClr val="BCBEC0"/>
              </a:solidFill>
              <a:prstDash val="dot"/>
            </a:ln>
          </p:spPr>
          <p:txBody>
            <a:bodyPr wrap="square" lIns="0" tIns="0" rIns="0" bIns="0" rtlCol="0"/>
            <a:lstStyle/>
            <a:p/>
          </p:txBody>
        </p:sp>
        <p:sp>
          <p:nvSpPr>
            <p:cNvPr id="181" name="object 181" descr=""/>
            <p:cNvSpPr/>
            <p:nvPr/>
          </p:nvSpPr>
          <p:spPr>
            <a:xfrm>
              <a:off x="13135497" y="3600005"/>
              <a:ext cx="9525" cy="365125"/>
            </a:xfrm>
            <a:custGeom>
              <a:avLst/>
              <a:gdLst/>
              <a:ahLst/>
              <a:cxnLst/>
              <a:rect l="l" t="t" r="r" b="b"/>
              <a:pathLst>
                <a:path w="9525" h="365125">
                  <a:moveTo>
                    <a:pt x="9004" y="360006"/>
                  </a:moveTo>
                  <a:lnTo>
                    <a:pt x="7683" y="356819"/>
                  </a:lnTo>
                  <a:lnTo>
                    <a:pt x="4495" y="355498"/>
                  </a:lnTo>
                  <a:lnTo>
                    <a:pt x="1320" y="356819"/>
                  </a:lnTo>
                  <a:lnTo>
                    <a:pt x="0" y="360006"/>
                  </a:lnTo>
                  <a:lnTo>
                    <a:pt x="1320" y="363194"/>
                  </a:lnTo>
                  <a:lnTo>
                    <a:pt x="4495" y="364502"/>
                  </a:lnTo>
                  <a:lnTo>
                    <a:pt x="7683" y="363194"/>
                  </a:lnTo>
                  <a:lnTo>
                    <a:pt x="9004" y="360006"/>
                  </a:lnTo>
                  <a:close/>
                </a:path>
                <a:path w="9525" h="365125">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82" name="object 182" descr=""/>
            <p:cNvSpPr/>
            <p:nvPr/>
          </p:nvSpPr>
          <p:spPr>
            <a:xfrm>
              <a:off x="8712000" y="3973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83" name="object 183" descr=""/>
            <p:cNvSpPr/>
            <p:nvPr/>
          </p:nvSpPr>
          <p:spPr>
            <a:xfrm>
              <a:off x="8707489" y="3960012"/>
              <a:ext cx="9525" cy="369570"/>
            </a:xfrm>
            <a:custGeom>
              <a:avLst/>
              <a:gdLst/>
              <a:ahLst/>
              <a:cxnLst/>
              <a:rect l="l" t="t" r="r" b="b"/>
              <a:pathLst>
                <a:path w="9525" h="369570">
                  <a:moveTo>
                    <a:pt x="9004" y="364502"/>
                  </a:moveTo>
                  <a:lnTo>
                    <a:pt x="7683" y="361315"/>
                  </a:lnTo>
                  <a:lnTo>
                    <a:pt x="4508" y="359994"/>
                  </a:lnTo>
                  <a:lnTo>
                    <a:pt x="1320" y="361315"/>
                  </a:lnTo>
                  <a:lnTo>
                    <a:pt x="0" y="364502"/>
                  </a:lnTo>
                  <a:lnTo>
                    <a:pt x="1320" y="367677"/>
                  </a:lnTo>
                  <a:lnTo>
                    <a:pt x="4508" y="368998"/>
                  </a:lnTo>
                  <a:lnTo>
                    <a:pt x="7683" y="367677"/>
                  </a:lnTo>
                  <a:lnTo>
                    <a:pt x="9004" y="364502"/>
                  </a:lnTo>
                  <a:close/>
                </a:path>
                <a:path w="9525" h="36957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84" name="object 184" descr=""/>
            <p:cNvSpPr/>
            <p:nvPr/>
          </p:nvSpPr>
          <p:spPr>
            <a:xfrm>
              <a:off x="10079999" y="3973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85" name="object 185" descr=""/>
            <p:cNvSpPr/>
            <p:nvPr/>
          </p:nvSpPr>
          <p:spPr>
            <a:xfrm>
              <a:off x="10075494" y="3960012"/>
              <a:ext cx="9525" cy="369570"/>
            </a:xfrm>
            <a:custGeom>
              <a:avLst/>
              <a:gdLst/>
              <a:ahLst/>
              <a:cxnLst/>
              <a:rect l="l" t="t" r="r" b="b"/>
              <a:pathLst>
                <a:path w="9525" h="369570">
                  <a:moveTo>
                    <a:pt x="9004" y="364502"/>
                  </a:moveTo>
                  <a:lnTo>
                    <a:pt x="7683" y="361315"/>
                  </a:lnTo>
                  <a:lnTo>
                    <a:pt x="4495" y="359994"/>
                  </a:lnTo>
                  <a:lnTo>
                    <a:pt x="1320" y="361315"/>
                  </a:lnTo>
                  <a:lnTo>
                    <a:pt x="0" y="364502"/>
                  </a:lnTo>
                  <a:lnTo>
                    <a:pt x="1320" y="367677"/>
                  </a:lnTo>
                  <a:lnTo>
                    <a:pt x="4495" y="368998"/>
                  </a:lnTo>
                  <a:lnTo>
                    <a:pt x="7683" y="367677"/>
                  </a:lnTo>
                  <a:lnTo>
                    <a:pt x="9004" y="364502"/>
                  </a:lnTo>
                  <a:close/>
                </a:path>
                <a:path w="9525" h="36957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86" name="object 186" descr=""/>
            <p:cNvSpPr/>
            <p:nvPr/>
          </p:nvSpPr>
          <p:spPr>
            <a:xfrm>
              <a:off x="8712000" y="4333630"/>
              <a:ext cx="0" cy="612140"/>
            </a:xfrm>
            <a:custGeom>
              <a:avLst/>
              <a:gdLst/>
              <a:ahLst/>
              <a:cxnLst/>
              <a:rect l="l" t="t" r="r" b="b"/>
              <a:pathLst>
                <a:path w="0" h="612139">
                  <a:moveTo>
                    <a:pt x="0" y="611619"/>
                  </a:moveTo>
                  <a:lnTo>
                    <a:pt x="0" y="0"/>
                  </a:lnTo>
                </a:path>
              </a:pathLst>
            </a:custGeom>
            <a:ln w="9004">
              <a:solidFill>
                <a:srgbClr val="BCBEC0"/>
              </a:solidFill>
              <a:prstDash val="dot"/>
            </a:ln>
          </p:spPr>
          <p:txBody>
            <a:bodyPr wrap="square" lIns="0" tIns="0" rIns="0" bIns="0" rtlCol="0"/>
            <a:lstStyle/>
            <a:p/>
          </p:txBody>
        </p:sp>
        <p:sp>
          <p:nvSpPr>
            <p:cNvPr id="187" name="object 187" descr=""/>
            <p:cNvSpPr/>
            <p:nvPr/>
          </p:nvSpPr>
          <p:spPr>
            <a:xfrm>
              <a:off x="8707489" y="4320006"/>
              <a:ext cx="9525" cy="648335"/>
            </a:xfrm>
            <a:custGeom>
              <a:avLst/>
              <a:gdLst/>
              <a:ahLst/>
              <a:cxnLst/>
              <a:rect l="l" t="t" r="r" b="b"/>
              <a:pathLst>
                <a:path w="9525" h="648335">
                  <a:moveTo>
                    <a:pt x="9004" y="643509"/>
                  </a:moveTo>
                  <a:lnTo>
                    <a:pt x="7683" y="640321"/>
                  </a:lnTo>
                  <a:lnTo>
                    <a:pt x="4508" y="639000"/>
                  </a:lnTo>
                  <a:lnTo>
                    <a:pt x="1320" y="640321"/>
                  </a:lnTo>
                  <a:lnTo>
                    <a:pt x="0" y="643509"/>
                  </a:lnTo>
                  <a:lnTo>
                    <a:pt x="1320" y="646684"/>
                  </a:lnTo>
                  <a:lnTo>
                    <a:pt x="4508" y="648004"/>
                  </a:lnTo>
                  <a:lnTo>
                    <a:pt x="7683" y="646684"/>
                  </a:lnTo>
                  <a:lnTo>
                    <a:pt x="9004" y="643509"/>
                  </a:lnTo>
                  <a:close/>
                </a:path>
                <a:path w="9525" h="648335">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88" name="object 188" descr=""/>
            <p:cNvSpPr/>
            <p:nvPr/>
          </p:nvSpPr>
          <p:spPr>
            <a:xfrm>
              <a:off x="10079999" y="4333630"/>
              <a:ext cx="0" cy="612140"/>
            </a:xfrm>
            <a:custGeom>
              <a:avLst/>
              <a:gdLst/>
              <a:ahLst/>
              <a:cxnLst/>
              <a:rect l="l" t="t" r="r" b="b"/>
              <a:pathLst>
                <a:path w="0" h="612139">
                  <a:moveTo>
                    <a:pt x="0" y="611619"/>
                  </a:moveTo>
                  <a:lnTo>
                    <a:pt x="0" y="0"/>
                  </a:lnTo>
                </a:path>
              </a:pathLst>
            </a:custGeom>
            <a:ln w="9004">
              <a:solidFill>
                <a:srgbClr val="BCBEC0"/>
              </a:solidFill>
              <a:prstDash val="dot"/>
            </a:ln>
          </p:spPr>
          <p:txBody>
            <a:bodyPr wrap="square" lIns="0" tIns="0" rIns="0" bIns="0" rtlCol="0"/>
            <a:lstStyle/>
            <a:p/>
          </p:txBody>
        </p:sp>
        <p:sp>
          <p:nvSpPr>
            <p:cNvPr id="189" name="object 189" descr=""/>
            <p:cNvSpPr/>
            <p:nvPr/>
          </p:nvSpPr>
          <p:spPr>
            <a:xfrm>
              <a:off x="10075494" y="4320006"/>
              <a:ext cx="9525" cy="648335"/>
            </a:xfrm>
            <a:custGeom>
              <a:avLst/>
              <a:gdLst/>
              <a:ahLst/>
              <a:cxnLst/>
              <a:rect l="l" t="t" r="r" b="b"/>
              <a:pathLst>
                <a:path w="9525" h="648335">
                  <a:moveTo>
                    <a:pt x="9004" y="643509"/>
                  </a:moveTo>
                  <a:lnTo>
                    <a:pt x="7683" y="640321"/>
                  </a:lnTo>
                  <a:lnTo>
                    <a:pt x="4495" y="639000"/>
                  </a:lnTo>
                  <a:lnTo>
                    <a:pt x="1320" y="640321"/>
                  </a:lnTo>
                  <a:lnTo>
                    <a:pt x="0" y="643509"/>
                  </a:lnTo>
                  <a:lnTo>
                    <a:pt x="1320" y="646684"/>
                  </a:lnTo>
                  <a:lnTo>
                    <a:pt x="4495" y="648004"/>
                  </a:lnTo>
                  <a:lnTo>
                    <a:pt x="7683" y="646684"/>
                  </a:lnTo>
                  <a:lnTo>
                    <a:pt x="9004" y="643509"/>
                  </a:lnTo>
                  <a:close/>
                </a:path>
                <a:path w="9525" h="64833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90" name="object 190" descr=""/>
            <p:cNvSpPr/>
            <p:nvPr/>
          </p:nvSpPr>
          <p:spPr>
            <a:xfrm>
              <a:off x="10079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91" name="object 191" descr=""/>
            <p:cNvSpPr/>
            <p:nvPr/>
          </p:nvSpPr>
          <p:spPr>
            <a:xfrm>
              <a:off x="10075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92" name="object 192" descr=""/>
            <p:cNvSpPr/>
            <p:nvPr/>
          </p:nvSpPr>
          <p:spPr>
            <a:xfrm>
              <a:off x="13140002"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93" name="object 193" descr=""/>
            <p:cNvSpPr/>
            <p:nvPr/>
          </p:nvSpPr>
          <p:spPr>
            <a:xfrm>
              <a:off x="13135497"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94" name="object 194" descr=""/>
            <p:cNvSpPr/>
            <p:nvPr/>
          </p:nvSpPr>
          <p:spPr>
            <a:xfrm>
              <a:off x="7920000" y="4972506"/>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95" name="object 195" descr=""/>
            <p:cNvSpPr/>
            <p:nvPr/>
          </p:nvSpPr>
          <p:spPr>
            <a:xfrm>
              <a:off x="8712000"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96" name="object 196" descr=""/>
            <p:cNvSpPr/>
            <p:nvPr/>
          </p:nvSpPr>
          <p:spPr>
            <a:xfrm>
              <a:off x="10079999" y="4972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97" name="object 197" descr=""/>
            <p:cNvSpPr/>
            <p:nvPr/>
          </p:nvSpPr>
          <p:spPr>
            <a:xfrm>
              <a:off x="13140002"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98" name="object 198" descr=""/>
            <p:cNvSpPr/>
            <p:nvPr/>
          </p:nvSpPr>
          <p:spPr>
            <a:xfrm>
              <a:off x="7920000" y="364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99" name="object 199" descr=""/>
            <p:cNvSpPr/>
            <p:nvPr/>
          </p:nvSpPr>
          <p:spPr>
            <a:xfrm>
              <a:off x="8712000"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200" name="object 200" descr=""/>
            <p:cNvSpPr/>
            <p:nvPr/>
          </p:nvSpPr>
          <p:spPr>
            <a:xfrm>
              <a:off x="10079999"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201" name="object 201" descr=""/>
            <p:cNvSpPr/>
            <p:nvPr/>
          </p:nvSpPr>
          <p:spPr>
            <a:xfrm>
              <a:off x="13140002"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202" name="object 202" descr=""/>
            <p:cNvSpPr/>
            <p:nvPr/>
          </p:nvSpPr>
          <p:spPr>
            <a:xfrm>
              <a:off x="7920000" y="580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203" name="object 203" descr=""/>
            <p:cNvSpPr/>
            <p:nvPr/>
          </p:nvSpPr>
          <p:spPr>
            <a:xfrm>
              <a:off x="8712000"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204" name="object 204" descr=""/>
            <p:cNvSpPr/>
            <p:nvPr/>
          </p:nvSpPr>
          <p:spPr>
            <a:xfrm>
              <a:off x="10079999" y="580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205" name="object 205" descr=""/>
            <p:cNvSpPr/>
            <p:nvPr/>
          </p:nvSpPr>
          <p:spPr>
            <a:xfrm>
              <a:off x="13140002"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206" name="object 206" descr=""/>
          <p:cNvSpPr txBox="1"/>
          <p:nvPr/>
        </p:nvSpPr>
        <p:spPr>
          <a:xfrm>
            <a:off x="8757687" y="384925"/>
            <a:ext cx="48196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SimSun"/>
                <a:cs typeface="SimSun"/>
              </a:rPr>
              <a:t>教學內容</a:t>
            </a:r>
            <a:endParaRPr sz="900">
              <a:latin typeface="SimSun"/>
              <a:cs typeface="SimSun"/>
            </a:endParaRPr>
          </a:p>
        </p:txBody>
      </p:sp>
      <p:sp>
        <p:nvSpPr>
          <p:cNvPr id="207" name="object 207" descr=""/>
          <p:cNvSpPr txBox="1"/>
          <p:nvPr/>
        </p:nvSpPr>
        <p:spPr>
          <a:xfrm>
            <a:off x="11380423" y="409325"/>
            <a:ext cx="456565" cy="123189"/>
          </a:xfrm>
          <a:prstGeom prst="rect">
            <a:avLst/>
          </a:prstGeom>
        </p:spPr>
        <p:txBody>
          <a:bodyPr wrap="square" lIns="0" tIns="0" rIns="0" bIns="0" rtlCol="0" vert="horz">
            <a:spAutoFit/>
          </a:bodyPr>
          <a:lstStyle/>
          <a:p>
            <a:pPr>
              <a:lnSpc>
                <a:spcPts val="965"/>
              </a:lnSpc>
            </a:pPr>
            <a:r>
              <a:rPr dirty="0" sz="900" spc="-20">
                <a:solidFill>
                  <a:srgbClr val="231F20"/>
                </a:solidFill>
                <a:latin typeface="SimSun"/>
                <a:cs typeface="SimSun"/>
              </a:rPr>
              <a:t>指導要領</a:t>
            </a:r>
            <a:endParaRPr sz="900">
              <a:latin typeface="SimSun"/>
              <a:cs typeface="SimSun"/>
            </a:endParaRPr>
          </a:p>
        </p:txBody>
      </p:sp>
      <p:sp>
        <p:nvSpPr>
          <p:cNvPr id="208" name="object 208" descr=""/>
          <p:cNvSpPr txBox="1"/>
          <p:nvPr/>
        </p:nvSpPr>
        <p:spPr>
          <a:xfrm>
            <a:off x="13608742" y="384925"/>
            <a:ext cx="48196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SimSun"/>
                <a:cs typeface="SimSun"/>
              </a:rPr>
              <a:t>注意事項</a:t>
            </a:r>
            <a:endParaRPr sz="900">
              <a:latin typeface="SimSun"/>
              <a:cs typeface="SimSun"/>
            </a:endParaRPr>
          </a:p>
        </p:txBody>
      </p:sp>
      <p:sp>
        <p:nvSpPr>
          <p:cNvPr id="209" name="object 209" descr=""/>
          <p:cNvSpPr txBox="1"/>
          <p:nvPr/>
        </p:nvSpPr>
        <p:spPr>
          <a:xfrm>
            <a:off x="13269559" y="600907"/>
            <a:ext cx="1067435" cy="166370"/>
          </a:xfrm>
          <a:prstGeom prst="rect">
            <a:avLst/>
          </a:prstGeom>
        </p:spPr>
        <p:txBody>
          <a:bodyPr wrap="square" lIns="0" tIns="15240" rIns="0" bIns="0" rtlCol="0" vert="horz">
            <a:spAutoFit/>
          </a:bodyPr>
          <a:lstStyle/>
          <a:p>
            <a:pPr marL="12700">
              <a:lnSpc>
                <a:spcPct val="100000"/>
              </a:lnSpc>
              <a:spcBef>
                <a:spcPts val="120"/>
              </a:spcBef>
            </a:pPr>
            <a:r>
              <a:rPr dirty="0" sz="900" spc="-10">
                <a:solidFill>
                  <a:srgbClr val="231F20"/>
                </a:solidFill>
                <a:latin typeface="華康標楷體"/>
                <a:cs typeface="華康標楷體"/>
              </a:rPr>
              <a:t>進時小（</a:t>
            </a:r>
            <a:r>
              <a:rPr dirty="0" sz="900" spc="-80">
                <a:solidFill>
                  <a:srgbClr val="231F20"/>
                </a:solidFill>
                <a:latin typeface="華康標楷體"/>
                <a:cs typeface="華康標楷體"/>
              </a:rPr>
              <a:t>圖 </a:t>
            </a:r>
            <a:r>
              <a:rPr dirty="0" sz="900" spc="-80">
                <a:solidFill>
                  <a:srgbClr val="231F20"/>
                </a:solidFill>
                <a:latin typeface="Trebuchet MS"/>
                <a:cs typeface="Trebuchet MS"/>
              </a:rPr>
              <a:t>1.8.8</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sp>
        <p:nvSpPr>
          <p:cNvPr id="210" name="object 210" descr=""/>
          <p:cNvSpPr txBox="1"/>
          <p:nvPr/>
        </p:nvSpPr>
        <p:spPr>
          <a:xfrm>
            <a:off x="9012513" y="1785298"/>
            <a:ext cx="1035685" cy="587375"/>
          </a:xfrm>
          <a:prstGeom prst="rect">
            <a:avLst/>
          </a:prstGeom>
        </p:spPr>
        <p:txBody>
          <a:bodyPr wrap="square" lIns="0" tIns="12065" rIns="0" bIns="0" rtlCol="0" vert="horz">
            <a:spAutoFit/>
          </a:bodyPr>
          <a:lstStyle/>
          <a:p>
            <a:pPr algn="just" marL="12700" marR="5080">
              <a:lnSpc>
                <a:spcPct val="102400"/>
              </a:lnSpc>
              <a:spcBef>
                <a:spcPts val="95"/>
              </a:spcBef>
            </a:pPr>
            <a:r>
              <a:rPr dirty="0" sz="900" spc="10">
                <a:solidFill>
                  <a:srgbClr val="231F20"/>
                </a:solidFill>
                <a:latin typeface="華康標楷體"/>
                <a:cs typeface="華康標楷體"/>
              </a:rPr>
              <a:t>右邊照後鏡， 並可</a:t>
            </a:r>
            <a:r>
              <a:rPr dirty="0" sz="900" spc="85">
                <a:solidFill>
                  <a:srgbClr val="231F20"/>
                </a:solidFill>
                <a:latin typeface="華康標楷體"/>
                <a:cs typeface="華康標楷體"/>
              </a:rPr>
              <a:t>適度從駕駛座將頭部伸出車窗學習倒</a:t>
            </a:r>
            <a:r>
              <a:rPr dirty="0" sz="900" spc="-10">
                <a:solidFill>
                  <a:srgbClr val="231F20"/>
                </a:solidFill>
                <a:latin typeface="華康標楷體"/>
                <a:cs typeface="華康標楷體"/>
              </a:rPr>
              <a:t>車方向</a:t>
            </a:r>
            <a:endParaRPr sz="900">
              <a:latin typeface="華康標楷體"/>
              <a:cs typeface="華康標楷體"/>
            </a:endParaRPr>
          </a:p>
        </p:txBody>
      </p:sp>
      <p:sp>
        <p:nvSpPr>
          <p:cNvPr id="211" name="object 211" descr=""/>
          <p:cNvSpPr txBox="1"/>
          <p:nvPr/>
        </p:nvSpPr>
        <p:spPr>
          <a:xfrm>
            <a:off x="8717322" y="1644899"/>
            <a:ext cx="4382770" cy="166370"/>
          </a:xfrm>
          <a:prstGeom prst="rect">
            <a:avLst/>
          </a:prstGeom>
        </p:spPr>
        <p:txBody>
          <a:bodyPr wrap="square" lIns="0" tIns="15240" rIns="0" bIns="0" rtlCol="0" vert="horz">
            <a:spAutoFit/>
          </a:bodyPr>
          <a:lstStyle/>
          <a:p>
            <a:pPr marL="12700">
              <a:lnSpc>
                <a:spcPct val="100000"/>
              </a:lnSpc>
              <a:spcBef>
                <a:spcPts val="120"/>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1</a:t>
            </a:r>
            <a:r>
              <a:rPr dirty="0" sz="900" spc="-10">
                <a:solidFill>
                  <a:srgbClr val="231F20"/>
                </a:solidFill>
                <a:latin typeface="華康標楷體"/>
                <a:cs typeface="華康標楷體"/>
              </a:rPr>
              <a:t>）</a:t>
            </a:r>
            <a:r>
              <a:rPr dirty="0" sz="900" spc="65">
                <a:solidFill>
                  <a:srgbClr val="231F20"/>
                </a:solidFill>
                <a:latin typeface="華康標楷體"/>
                <a:cs typeface="華康標楷體"/>
              </a:rPr>
              <a:t> 從駕駛座察看左、 </a:t>
            </a:r>
            <a:r>
              <a:rPr dirty="0" sz="900">
                <a:solidFill>
                  <a:srgbClr val="231F20"/>
                </a:solidFill>
                <a:latin typeface="華康標楷體"/>
                <a:cs typeface="華康標楷體"/>
              </a:rPr>
              <a:t>（</a:t>
            </a:r>
            <a:r>
              <a:rPr dirty="0" sz="900">
                <a:solidFill>
                  <a:srgbClr val="231F20"/>
                </a:solidFill>
                <a:latin typeface="Trebuchet MS"/>
                <a:cs typeface="Trebuchet MS"/>
              </a:rPr>
              <a:t>1</a:t>
            </a:r>
            <a:r>
              <a:rPr dirty="0" sz="900">
                <a:solidFill>
                  <a:srgbClr val="231F20"/>
                </a:solidFill>
                <a:latin typeface="華康標楷體"/>
                <a:cs typeface="華康標楷體"/>
              </a:rPr>
              <a:t>）</a:t>
            </a:r>
            <a:r>
              <a:rPr dirty="0" sz="900" spc="-15">
                <a:solidFill>
                  <a:srgbClr val="231F20"/>
                </a:solidFill>
                <a:latin typeface="華康標楷體"/>
                <a:cs typeface="華康標楷體"/>
              </a:rPr>
              <a:t>由駕駛座察看左、右邊照後鏡，若有需要可從車窗探</a:t>
            </a:r>
            <a:endParaRPr sz="900">
              <a:latin typeface="華康標楷體"/>
              <a:cs typeface="華康標楷體"/>
            </a:endParaRPr>
          </a:p>
        </p:txBody>
      </p:sp>
      <p:sp>
        <p:nvSpPr>
          <p:cNvPr id="212" name="object 212" descr=""/>
          <p:cNvSpPr txBox="1"/>
          <p:nvPr/>
        </p:nvSpPr>
        <p:spPr>
          <a:xfrm>
            <a:off x="10373341" y="1785298"/>
            <a:ext cx="2725420" cy="306705"/>
          </a:xfrm>
          <a:prstGeom prst="rect">
            <a:avLst/>
          </a:prstGeom>
        </p:spPr>
        <p:txBody>
          <a:bodyPr wrap="square" lIns="0" tIns="12065" rIns="0" bIns="0" rtlCol="0" vert="horz">
            <a:spAutoFit/>
          </a:bodyPr>
          <a:lstStyle/>
          <a:p>
            <a:pPr marL="12700" marR="5080">
              <a:lnSpc>
                <a:spcPct val="102400"/>
              </a:lnSpc>
              <a:spcBef>
                <a:spcPts val="95"/>
              </a:spcBef>
            </a:pPr>
            <a:r>
              <a:rPr dirty="0" sz="900" spc="-15">
                <a:solidFill>
                  <a:srgbClr val="231F20"/>
                </a:solidFill>
                <a:latin typeface="華康標楷體"/>
                <a:cs typeface="華康標楷體"/>
              </a:rPr>
              <a:t>頭看向目標物，讓學員慢慢地倒車，並學習以車體側面的延伸線及目標物相對位置調整倒車方向。</a:t>
            </a:r>
            <a:endParaRPr sz="900">
              <a:latin typeface="華康標楷體"/>
              <a:cs typeface="華康標楷體"/>
            </a:endParaRPr>
          </a:p>
        </p:txBody>
      </p:sp>
      <p:sp>
        <p:nvSpPr>
          <p:cNvPr id="213" name="object 213" descr=""/>
          <p:cNvSpPr txBox="1"/>
          <p:nvPr/>
        </p:nvSpPr>
        <p:spPr>
          <a:xfrm>
            <a:off x="9012513" y="2541353"/>
            <a:ext cx="1035685" cy="447040"/>
          </a:xfrm>
          <a:prstGeom prst="rect">
            <a:avLst/>
          </a:prstGeom>
        </p:spPr>
        <p:txBody>
          <a:bodyPr wrap="square" lIns="0" tIns="12065" rIns="0" bIns="0" rtlCol="0" vert="horz">
            <a:spAutoFit/>
          </a:bodyPr>
          <a:lstStyle/>
          <a:p>
            <a:pPr algn="just" marL="12700" marR="5080">
              <a:lnSpc>
                <a:spcPct val="102400"/>
              </a:lnSpc>
              <a:spcBef>
                <a:spcPts val="95"/>
              </a:spcBef>
            </a:pPr>
            <a:r>
              <a:rPr dirty="0" sz="900" spc="10">
                <a:solidFill>
                  <a:srgbClr val="231F20"/>
                </a:solidFill>
                <a:latin typeface="華康標楷體"/>
                <a:cs typeface="華康標楷體"/>
              </a:rPr>
              <a:t>邊照後鏡， 可適度</a:t>
            </a:r>
            <a:r>
              <a:rPr dirty="0" sz="900" spc="85">
                <a:solidFill>
                  <a:srgbClr val="231F20"/>
                </a:solidFill>
                <a:latin typeface="華康標楷體"/>
                <a:cs typeface="華康標楷體"/>
              </a:rPr>
              <a:t>從後擋風玻璃掌握</a:t>
            </a:r>
            <a:r>
              <a:rPr dirty="0" sz="900" spc="-10">
                <a:solidFill>
                  <a:srgbClr val="231F20"/>
                </a:solidFill>
                <a:latin typeface="華康標楷體"/>
                <a:cs typeface="華康標楷體"/>
              </a:rPr>
              <a:t>學習倒車方向</a:t>
            </a:r>
            <a:endParaRPr sz="900">
              <a:latin typeface="華康標楷體"/>
              <a:cs typeface="華康標楷體"/>
            </a:endParaRPr>
          </a:p>
        </p:txBody>
      </p:sp>
      <p:sp>
        <p:nvSpPr>
          <p:cNvPr id="214" name="object 214" descr=""/>
          <p:cNvSpPr txBox="1"/>
          <p:nvPr/>
        </p:nvSpPr>
        <p:spPr>
          <a:xfrm>
            <a:off x="8717322" y="2400953"/>
            <a:ext cx="4380865" cy="166370"/>
          </a:xfrm>
          <a:prstGeom prst="rect">
            <a:avLst/>
          </a:prstGeom>
        </p:spPr>
        <p:txBody>
          <a:bodyPr wrap="square" lIns="0" tIns="15240" rIns="0" bIns="0" rtlCol="0" vert="horz">
            <a:spAutoFit/>
          </a:bodyPr>
          <a:lstStyle/>
          <a:p>
            <a:pPr marL="12700">
              <a:lnSpc>
                <a:spcPct val="100000"/>
              </a:lnSpc>
              <a:spcBef>
                <a:spcPts val="120"/>
              </a:spcBef>
            </a:pP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70">
                <a:solidFill>
                  <a:srgbClr val="231F20"/>
                </a:solidFill>
                <a:latin typeface="華康標楷體"/>
                <a:cs typeface="華康標楷體"/>
              </a:rPr>
              <a:t>從駕駛座察看車內  </a:t>
            </a: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10">
                <a:solidFill>
                  <a:srgbClr val="231F20"/>
                </a:solidFill>
                <a:latin typeface="華康標楷體"/>
                <a:cs typeface="華康標楷體"/>
              </a:rPr>
              <a:t>從駕駛座察看車內照後鏡，若有需要從後擋風玻璃看</a:t>
            </a:r>
            <a:endParaRPr sz="900">
              <a:latin typeface="華康標楷體"/>
              <a:cs typeface="華康標楷體"/>
            </a:endParaRPr>
          </a:p>
        </p:txBody>
      </p:sp>
      <p:sp>
        <p:nvSpPr>
          <p:cNvPr id="215" name="object 215" descr=""/>
          <p:cNvSpPr txBox="1"/>
          <p:nvPr/>
        </p:nvSpPr>
        <p:spPr>
          <a:xfrm>
            <a:off x="10373341" y="2541353"/>
            <a:ext cx="2725420" cy="166370"/>
          </a:xfrm>
          <a:prstGeom prst="rect">
            <a:avLst/>
          </a:prstGeom>
        </p:spPr>
        <p:txBody>
          <a:bodyPr wrap="square" lIns="0" tIns="15240" rIns="0" bIns="0" rtlCol="0" vert="horz">
            <a:spAutoFit/>
          </a:bodyPr>
          <a:lstStyle/>
          <a:p>
            <a:pPr marL="12700">
              <a:lnSpc>
                <a:spcPct val="100000"/>
              </a:lnSpc>
              <a:spcBef>
                <a:spcPts val="120"/>
              </a:spcBef>
            </a:pPr>
            <a:r>
              <a:rPr dirty="0" sz="900" spc="-15">
                <a:solidFill>
                  <a:srgbClr val="231F20"/>
                </a:solidFill>
                <a:latin typeface="華康標楷體"/>
                <a:cs typeface="華康標楷體"/>
              </a:rPr>
              <a:t>到的目標物後，掌握車體兩側面的延伸線方向，再進</a:t>
            </a:r>
            <a:endParaRPr sz="900">
              <a:latin typeface="華康標楷體"/>
              <a:cs typeface="華康標楷體"/>
            </a:endParaRPr>
          </a:p>
        </p:txBody>
      </p:sp>
      <p:sp>
        <p:nvSpPr>
          <p:cNvPr id="216" name="object 216" descr=""/>
          <p:cNvSpPr txBox="1"/>
          <p:nvPr/>
        </p:nvSpPr>
        <p:spPr>
          <a:xfrm>
            <a:off x="10373341" y="2681753"/>
            <a:ext cx="48196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行倒車。</a:t>
            </a:r>
            <a:endParaRPr sz="900">
              <a:latin typeface="華康標楷體"/>
              <a:cs typeface="華康標楷體"/>
            </a:endParaRPr>
          </a:p>
        </p:txBody>
      </p:sp>
      <p:sp>
        <p:nvSpPr>
          <p:cNvPr id="217" name="object 217" descr=""/>
          <p:cNvSpPr txBox="1"/>
          <p:nvPr/>
        </p:nvSpPr>
        <p:spPr>
          <a:xfrm>
            <a:off x="9012513" y="3153380"/>
            <a:ext cx="367665" cy="166370"/>
          </a:xfrm>
          <a:prstGeom prst="rect">
            <a:avLst/>
          </a:prstGeom>
        </p:spPr>
        <p:txBody>
          <a:bodyPr wrap="square" lIns="0" tIns="15240" rIns="0" bIns="0" rtlCol="0" vert="horz">
            <a:spAutoFit/>
          </a:bodyPr>
          <a:lstStyle/>
          <a:p>
            <a:pPr marL="12700">
              <a:lnSpc>
                <a:spcPct val="100000"/>
              </a:lnSpc>
              <a:spcBef>
                <a:spcPts val="120"/>
              </a:spcBef>
            </a:pPr>
            <a:r>
              <a:rPr dirty="0" sz="900" spc="-25">
                <a:solidFill>
                  <a:srgbClr val="231F20"/>
                </a:solidFill>
                <a:latin typeface="華康標楷體"/>
                <a:cs typeface="華康標楷體"/>
              </a:rPr>
              <a:t>正方法</a:t>
            </a:r>
            <a:endParaRPr sz="900">
              <a:latin typeface="華康標楷體"/>
              <a:cs typeface="華康標楷體"/>
            </a:endParaRPr>
          </a:p>
        </p:txBody>
      </p:sp>
      <p:sp>
        <p:nvSpPr>
          <p:cNvPr id="218" name="object 218" descr=""/>
          <p:cNvSpPr txBox="1"/>
          <p:nvPr/>
        </p:nvSpPr>
        <p:spPr>
          <a:xfrm>
            <a:off x="8717322" y="3012980"/>
            <a:ext cx="4150995" cy="166370"/>
          </a:xfrm>
          <a:prstGeom prst="rect">
            <a:avLst/>
          </a:prstGeom>
        </p:spPr>
        <p:txBody>
          <a:bodyPr wrap="square" lIns="0" tIns="15240" rIns="0" bIns="0" rtlCol="0" vert="horz">
            <a:spAutoFit/>
          </a:bodyPr>
          <a:lstStyle/>
          <a:p>
            <a:pPr marL="12700">
              <a:lnSpc>
                <a:spcPct val="100000"/>
              </a:lnSpc>
              <a:spcBef>
                <a:spcPts val="120"/>
              </a:spcBef>
            </a:pPr>
            <a:r>
              <a:rPr dirty="0" sz="900">
                <a:solidFill>
                  <a:srgbClr val="231F20"/>
                </a:solidFill>
                <a:latin typeface="華康標楷體"/>
                <a:cs typeface="華康標楷體"/>
              </a:rPr>
              <a:t>（</a:t>
            </a:r>
            <a:r>
              <a:rPr dirty="0" sz="900">
                <a:solidFill>
                  <a:srgbClr val="231F20"/>
                </a:solidFill>
                <a:latin typeface="Trebuchet MS"/>
                <a:cs typeface="Trebuchet MS"/>
              </a:rPr>
              <a:t>3</a:t>
            </a:r>
            <a:r>
              <a:rPr dirty="0" sz="900">
                <a:solidFill>
                  <a:srgbClr val="231F20"/>
                </a:solidFill>
                <a:latin typeface="華康標楷體"/>
                <a:cs typeface="華康標楷體"/>
              </a:rPr>
              <a:t>）</a:t>
            </a:r>
            <a:r>
              <a:rPr dirty="0" sz="900" spc="65">
                <a:solidFill>
                  <a:srgbClr val="231F20"/>
                </a:solidFill>
                <a:latin typeface="華康標楷體"/>
                <a:cs typeface="華康標楷體"/>
              </a:rPr>
              <a:t>學習倒車方向的修  </a:t>
            </a:r>
            <a:r>
              <a:rPr dirty="0" sz="900">
                <a:solidFill>
                  <a:srgbClr val="231F20"/>
                </a:solidFill>
                <a:latin typeface="華康標楷體"/>
                <a:cs typeface="華康標楷體"/>
              </a:rPr>
              <a:t>（</a:t>
            </a:r>
            <a:r>
              <a:rPr dirty="0" sz="900">
                <a:solidFill>
                  <a:srgbClr val="231F20"/>
                </a:solidFill>
                <a:latin typeface="Trebuchet MS"/>
                <a:cs typeface="Trebuchet MS"/>
              </a:rPr>
              <a:t>3</a:t>
            </a:r>
            <a:r>
              <a:rPr dirty="0" sz="900">
                <a:solidFill>
                  <a:srgbClr val="231F20"/>
                </a:solidFill>
                <a:latin typeface="華康標楷體"/>
                <a:cs typeface="華康標楷體"/>
              </a:rPr>
              <a:t>）</a:t>
            </a:r>
            <a:r>
              <a:rPr dirty="0" sz="900" spc="-10">
                <a:solidFill>
                  <a:srgbClr val="231F20"/>
                </a:solidFill>
                <a:latin typeface="華康標楷體"/>
                <a:cs typeface="華康標楷體"/>
              </a:rPr>
              <a:t>透過對車前偏移的情況，迅速調整車前偏移方向</a:t>
            </a:r>
            <a:endParaRPr sz="900">
              <a:latin typeface="華康標楷體"/>
              <a:cs typeface="華康標楷體"/>
            </a:endParaRPr>
          </a:p>
        </p:txBody>
      </p:sp>
      <p:sp>
        <p:nvSpPr>
          <p:cNvPr id="219" name="object 219" descr=""/>
          <p:cNvSpPr txBox="1"/>
          <p:nvPr/>
        </p:nvSpPr>
        <p:spPr>
          <a:xfrm>
            <a:off x="12734231" y="3037380"/>
            <a:ext cx="353060" cy="403860"/>
          </a:xfrm>
          <a:prstGeom prst="rect">
            <a:avLst/>
          </a:prstGeom>
        </p:spPr>
        <p:txBody>
          <a:bodyPr wrap="square" lIns="0" tIns="0" rIns="0" bIns="0" rtlCol="0" vert="horz">
            <a:spAutoFit/>
          </a:bodyPr>
          <a:lstStyle/>
          <a:p>
            <a:pPr algn="r">
              <a:lnSpc>
                <a:spcPts val="1010"/>
              </a:lnSpc>
            </a:pPr>
            <a:r>
              <a:rPr dirty="0" sz="900" spc="-25">
                <a:solidFill>
                  <a:srgbClr val="231F20"/>
                </a:solidFill>
                <a:latin typeface="華康標楷體"/>
                <a:cs typeface="華康標楷體"/>
              </a:rPr>
              <a:t>。若</a:t>
            </a:r>
            <a:endParaRPr sz="900">
              <a:latin typeface="華康標楷體"/>
              <a:cs typeface="華康標楷體"/>
            </a:endParaRPr>
          </a:p>
          <a:p>
            <a:pPr algn="r" marL="116205" indent="-116839">
              <a:lnSpc>
                <a:spcPct val="102400"/>
              </a:lnSpc>
            </a:pPr>
            <a:r>
              <a:rPr dirty="0" sz="900" spc="-20">
                <a:solidFill>
                  <a:srgbClr val="231F20"/>
                </a:solidFill>
                <a:latin typeface="華康標楷體"/>
                <a:cs typeface="華康標楷體"/>
              </a:rPr>
              <a:t>方向再</a:t>
            </a:r>
            <a:r>
              <a:rPr dirty="0" sz="900" spc="-25">
                <a:solidFill>
                  <a:srgbClr val="231F20"/>
                </a:solidFill>
                <a:latin typeface="華康標楷體"/>
                <a:cs typeface="華康標楷體"/>
              </a:rPr>
              <a:t>車前</a:t>
            </a:r>
            <a:endParaRPr sz="900">
              <a:latin typeface="華康標楷體"/>
              <a:cs typeface="華康標楷體"/>
            </a:endParaRPr>
          </a:p>
        </p:txBody>
      </p:sp>
      <p:sp>
        <p:nvSpPr>
          <p:cNvPr id="220" name="object 220" descr=""/>
          <p:cNvSpPr txBox="1"/>
          <p:nvPr/>
        </p:nvSpPr>
        <p:spPr>
          <a:xfrm>
            <a:off x="10373341" y="3153380"/>
            <a:ext cx="2490470" cy="447040"/>
          </a:xfrm>
          <a:prstGeom prst="rect">
            <a:avLst/>
          </a:prstGeom>
        </p:spPr>
        <p:txBody>
          <a:bodyPr wrap="square" lIns="0" tIns="12065" rIns="0" bIns="0" rtlCol="0" vert="horz">
            <a:spAutoFit/>
          </a:bodyPr>
          <a:lstStyle/>
          <a:p>
            <a:pPr marL="12700" marR="5080">
              <a:lnSpc>
                <a:spcPct val="102400"/>
              </a:lnSpc>
              <a:spcBef>
                <a:spcPts val="95"/>
              </a:spcBef>
            </a:pPr>
            <a:r>
              <a:rPr dirty="0" sz="900" spc="-10">
                <a:solidFill>
                  <a:srgbClr val="231F20"/>
                </a:solidFill>
                <a:latin typeface="華康標楷體"/>
                <a:cs typeface="華康標楷體"/>
              </a:rPr>
              <a:t>是車前方向有很大偏差，就讓學員先擺正車前</a:t>
            </a:r>
            <a:r>
              <a:rPr dirty="0" sz="900" spc="500">
                <a:solidFill>
                  <a:srgbClr val="231F20"/>
                </a:solidFill>
                <a:latin typeface="華康標楷體"/>
                <a:cs typeface="華康標楷體"/>
              </a:rPr>
              <a:t> </a:t>
            </a:r>
            <a:r>
              <a:rPr dirty="0" sz="900" spc="-15">
                <a:solidFill>
                  <a:srgbClr val="231F20"/>
                </a:solidFill>
                <a:latin typeface="華康標楷體"/>
                <a:cs typeface="華康標楷體"/>
              </a:rPr>
              <a:t>倒車；如果車前方向只有微小偏差，就慢慢調整</a:t>
            </a:r>
            <a:r>
              <a:rPr dirty="0" sz="900" spc="-20">
                <a:solidFill>
                  <a:srgbClr val="231F20"/>
                </a:solidFill>
                <a:latin typeface="華康標楷體"/>
                <a:cs typeface="華康標楷體"/>
              </a:rPr>
              <a:t>方向倒車。</a:t>
            </a:r>
            <a:endParaRPr sz="900">
              <a:latin typeface="華康標楷體"/>
              <a:cs typeface="華康標楷體"/>
            </a:endParaRPr>
          </a:p>
        </p:txBody>
      </p:sp>
      <p:sp>
        <p:nvSpPr>
          <p:cNvPr id="221" name="object 221" descr=""/>
          <p:cNvSpPr txBox="1"/>
          <p:nvPr/>
        </p:nvSpPr>
        <p:spPr>
          <a:xfrm>
            <a:off x="8177400" y="4046135"/>
            <a:ext cx="14287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向</a:t>
            </a:r>
            <a:endParaRPr sz="900">
              <a:latin typeface="華康標楷體"/>
              <a:cs typeface="華康標楷體"/>
            </a:endParaRPr>
          </a:p>
        </p:txBody>
      </p:sp>
      <p:sp>
        <p:nvSpPr>
          <p:cNvPr id="222" name="object 222" descr=""/>
          <p:cNvSpPr txBox="1"/>
          <p:nvPr/>
        </p:nvSpPr>
        <p:spPr>
          <a:xfrm>
            <a:off x="8177400" y="3765335"/>
            <a:ext cx="909319" cy="166370"/>
          </a:xfrm>
          <a:prstGeom prst="rect">
            <a:avLst/>
          </a:prstGeom>
        </p:spPr>
        <p:txBody>
          <a:bodyPr wrap="square" lIns="0" tIns="15240" rIns="0" bIns="0" rtlCol="0" vert="horz">
            <a:spAutoFit/>
          </a:bodyPr>
          <a:lstStyle/>
          <a:p>
            <a:pPr marL="12700">
              <a:lnSpc>
                <a:spcPct val="100000"/>
              </a:lnSpc>
              <a:spcBef>
                <a:spcPts val="120"/>
              </a:spcBef>
              <a:tabLst>
                <a:tab pos="667385" algn="l"/>
              </a:tabLst>
            </a:pPr>
            <a:r>
              <a:rPr dirty="0" sz="900">
                <a:solidFill>
                  <a:srgbClr val="231F20"/>
                </a:solidFill>
                <a:latin typeface="華康標楷體"/>
                <a:cs typeface="華康標楷體"/>
              </a:rPr>
              <a:t>的方式</a:t>
            </a:r>
            <a:r>
              <a:rPr dirty="0" sz="900" spc="-50">
                <a:solidFill>
                  <a:srgbClr val="231F20"/>
                </a:solidFill>
                <a:latin typeface="華康標楷體"/>
                <a:cs typeface="華康標楷體"/>
              </a:rPr>
              <a:t>改</a:t>
            </a:r>
            <a:r>
              <a:rPr dirty="0" sz="900">
                <a:solidFill>
                  <a:srgbClr val="231F20"/>
                </a:solidFill>
                <a:latin typeface="華康標楷體"/>
                <a:cs typeface="華康標楷體"/>
              </a:rPr>
              <a:t>	</a:t>
            </a:r>
            <a:r>
              <a:rPr dirty="0" sz="900" spc="-10">
                <a:solidFill>
                  <a:srgbClr val="231F20"/>
                </a:solidFill>
                <a:latin typeface="華康標楷體"/>
                <a:cs typeface="華康標楷體"/>
              </a:rPr>
              <a:t>方</a:t>
            </a:r>
            <a:r>
              <a:rPr dirty="0" sz="900" spc="-50">
                <a:solidFill>
                  <a:srgbClr val="231F20"/>
                </a:solidFill>
                <a:latin typeface="華康標楷體"/>
                <a:cs typeface="華康標楷體"/>
              </a:rPr>
              <a:t>法</a:t>
            </a:r>
            <a:endParaRPr sz="900">
              <a:latin typeface="華康標楷體"/>
              <a:cs typeface="華康標楷體"/>
            </a:endParaRPr>
          </a:p>
        </p:txBody>
      </p:sp>
      <p:sp>
        <p:nvSpPr>
          <p:cNvPr id="223" name="object 223" descr=""/>
          <p:cNvSpPr txBox="1"/>
          <p:nvPr/>
        </p:nvSpPr>
        <p:spPr>
          <a:xfrm>
            <a:off x="7925349" y="3624935"/>
            <a:ext cx="4708525" cy="166370"/>
          </a:xfrm>
          <a:prstGeom prst="rect">
            <a:avLst/>
          </a:prstGeom>
        </p:spPr>
        <p:txBody>
          <a:bodyPr wrap="square" lIns="0" tIns="15240" rIns="0" bIns="0" rtlCol="0" vert="horz">
            <a:spAutoFit/>
          </a:bodyPr>
          <a:lstStyle/>
          <a:p>
            <a:pPr marL="12700">
              <a:lnSpc>
                <a:spcPct val="100000"/>
              </a:lnSpc>
              <a:spcBef>
                <a:spcPts val="12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八</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利用倒車  ．學習倒車時變換方向的  ．利用彎角、防撞桿或交通錐等設施，以直角倒</a:t>
            </a:r>
            <a:endParaRPr sz="900">
              <a:latin typeface="華康標楷體"/>
              <a:cs typeface="華康標楷體"/>
            </a:endParaRPr>
          </a:p>
        </p:txBody>
      </p:sp>
      <p:sp>
        <p:nvSpPr>
          <p:cNvPr id="224" name="object 224" descr=""/>
          <p:cNvSpPr txBox="1"/>
          <p:nvPr/>
        </p:nvSpPr>
        <p:spPr>
          <a:xfrm>
            <a:off x="8152000" y="3984944"/>
            <a:ext cx="1358265" cy="166370"/>
          </a:xfrm>
          <a:prstGeom prst="rect">
            <a:avLst/>
          </a:prstGeom>
        </p:spPr>
        <p:txBody>
          <a:bodyPr wrap="square" lIns="0" tIns="15240" rIns="0" bIns="0" rtlCol="0" vert="horz">
            <a:spAutoFit/>
          </a:bodyPr>
          <a:lstStyle/>
          <a:p>
            <a:pPr marL="38100">
              <a:lnSpc>
                <a:spcPct val="100000"/>
              </a:lnSpc>
              <a:spcBef>
                <a:spcPts val="120"/>
              </a:spcBef>
            </a:pPr>
            <a:r>
              <a:rPr dirty="0" baseline="37037" sz="1350" spc="60">
                <a:solidFill>
                  <a:srgbClr val="231F20"/>
                </a:solidFill>
                <a:latin typeface="華康標楷體"/>
                <a:cs typeface="華康標楷體"/>
              </a:rPr>
              <a:t>變行車方 </a:t>
            </a:r>
            <a:r>
              <a:rPr dirty="0" sz="900" spc="-20">
                <a:solidFill>
                  <a:srgbClr val="231F20"/>
                </a:solidFill>
                <a:latin typeface="華康標楷體"/>
                <a:cs typeface="華康標楷體"/>
              </a:rPr>
              <a:t>（</a:t>
            </a:r>
            <a:r>
              <a:rPr dirty="0" sz="900" spc="-20">
                <a:solidFill>
                  <a:srgbClr val="231F20"/>
                </a:solidFill>
                <a:latin typeface="Trebuchet MS"/>
                <a:cs typeface="Trebuchet MS"/>
              </a:rPr>
              <a:t>1</a:t>
            </a:r>
            <a:r>
              <a:rPr dirty="0" sz="900" spc="-20">
                <a:solidFill>
                  <a:srgbClr val="231F20"/>
                </a:solidFill>
                <a:latin typeface="華康標楷體"/>
                <a:cs typeface="華康標楷體"/>
              </a:rPr>
              <a:t>）向左倒車</a:t>
            </a:r>
            <a:endParaRPr sz="900">
              <a:latin typeface="華康標楷體"/>
              <a:cs typeface="華康標楷體"/>
            </a:endParaRPr>
          </a:p>
        </p:txBody>
      </p:sp>
      <p:sp>
        <p:nvSpPr>
          <p:cNvPr id="225" name="object 225" descr=""/>
          <p:cNvSpPr txBox="1"/>
          <p:nvPr/>
        </p:nvSpPr>
        <p:spPr>
          <a:xfrm>
            <a:off x="8717472" y="4344953"/>
            <a:ext cx="767080"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2</a:t>
            </a:r>
            <a:r>
              <a:rPr dirty="0" sz="900" spc="-20">
                <a:solidFill>
                  <a:srgbClr val="231F20"/>
                </a:solidFill>
                <a:latin typeface="華康標楷體"/>
                <a:cs typeface="華康標楷體"/>
              </a:rPr>
              <a:t>）向右倒車</a:t>
            </a:r>
            <a:endParaRPr sz="900">
              <a:latin typeface="華康標楷體"/>
              <a:cs typeface="華康標楷體"/>
            </a:endParaRPr>
          </a:p>
        </p:txBody>
      </p:sp>
      <p:sp>
        <p:nvSpPr>
          <p:cNvPr id="226" name="object 226" descr=""/>
          <p:cNvSpPr txBox="1"/>
          <p:nvPr/>
        </p:nvSpPr>
        <p:spPr>
          <a:xfrm>
            <a:off x="10085436" y="3686126"/>
            <a:ext cx="2546350" cy="1245870"/>
          </a:xfrm>
          <a:prstGeom prst="rect">
            <a:avLst/>
          </a:prstGeom>
        </p:spPr>
        <p:txBody>
          <a:bodyPr wrap="square" lIns="0" tIns="94615" rIns="0" bIns="0" rtlCol="0" vert="horz">
            <a:spAutoFit/>
          </a:bodyPr>
          <a:lstStyle/>
          <a:p>
            <a:pPr marL="127635">
              <a:lnSpc>
                <a:spcPct val="100000"/>
              </a:lnSpc>
              <a:spcBef>
                <a:spcPts val="745"/>
              </a:spcBef>
            </a:pPr>
            <a:r>
              <a:rPr dirty="0" sz="900" spc="-10">
                <a:solidFill>
                  <a:srgbClr val="231F20"/>
                </a:solidFill>
                <a:latin typeface="華康標楷體"/>
                <a:cs typeface="華康標楷體"/>
              </a:rPr>
              <a:t>車（左、右轉）</a:t>
            </a:r>
            <a:r>
              <a:rPr dirty="0" sz="900" spc="-20">
                <a:solidFill>
                  <a:srgbClr val="231F20"/>
                </a:solidFill>
                <a:latin typeface="華康標楷體"/>
                <a:cs typeface="華康標楷體"/>
              </a:rPr>
              <a:t>的方式轉換方向。</a:t>
            </a:r>
            <a:endParaRPr sz="900">
              <a:latin typeface="華康標楷體"/>
              <a:cs typeface="華康標楷體"/>
            </a:endParaRPr>
          </a:p>
          <a:p>
            <a:pPr algn="just" marL="300355" marR="5715" indent="-288290">
              <a:lnSpc>
                <a:spcPct val="102400"/>
              </a:lnSpc>
              <a:spcBef>
                <a:spcPts val="620"/>
              </a:spcBef>
              <a:buSzPct val="88888"/>
              <a:buFont typeface=""/>
              <a:buAutoNum type="arabicPlain"/>
              <a:tabLst>
                <a:tab pos="300355" algn="l"/>
                <a:tab pos="302895"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若從駕駛座的車窗可以看到彎角或交通錐，儘量把左後輪靠近彎道再轉彎（</a:t>
            </a:r>
            <a:r>
              <a:rPr dirty="0" sz="900" spc="-65">
                <a:solidFill>
                  <a:srgbClr val="231F20"/>
                </a:solidFill>
                <a:latin typeface="華康標楷體"/>
                <a:cs typeface="華康標楷體"/>
              </a:rPr>
              <a:t>圖 </a:t>
            </a:r>
            <a:r>
              <a:rPr dirty="0" sz="900" spc="-80">
                <a:solidFill>
                  <a:srgbClr val="231F20"/>
                </a:solidFill>
                <a:latin typeface="Trebuchet MS"/>
                <a:cs typeface="Trebuchet MS"/>
              </a:rPr>
              <a:t>1.8.9</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gn="just" marL="300355" marR="5080" indent="-288290">
              <a:lnSpc>
                <a:spcPct val="102400"/>
              </a:lnSpc>
              <a:spcBef>
                <a:spcPts val="625"/>
              </a:spcBef>
              <a:buSzPct val="88888"/>
              <a:buFont typeface=""/>
              <a:buAutoNum type="arabicPlain"/>
              <a:tabLst>
                <a:tab pos="300355" algn="l"/>
                <a:tab pos="302895"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看著後擋風玻璃與利用車身右側的照後鏡，儘量將右後輪靠近彎角再轉彎。由於看不到彎角，學員可利用交通錐來判斷右後輪的接近狀況（</a:t>
            </a:r>
            <a:r>
              <a:rPr dirty="0" sz="900" spc="-85">
                <a:solidFill>
                  <a:srgbClr val="231F20"/>
                </a:solidFill>
                <a:latin typeface="華康標楷體"/>
                <a:cs typeface="華康標楷體"/>
              </a:rPr>
              <a:t>圖 </a:t>
            </a:r>
            <a:r>
              <a:rPr dirty="0" sz="900" spc="-70">
                <a:solidFill>
                  <a:srgbClr val="231F20"/>
                </a:solidFill>
                <a:latin typeface="Trebuchet MS"/>
                <a:cs typeface="Trebuchet MS"/>
              </a:rPr>
              <a:t>1.8.10</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grpSp>
        <p:nvGrpSpPr>
          <p:cNvPr id="227" name="object 227" descr=""/>
          <p:cNvGrpSpPr/>
          <p:nvPr/>
        </p:nvGrpSpPr>
        <p:grpSpPr>
          <a:xfrm>
            <a:off x="10612920" y="423011"/>
            <a:ext cx="4122420" cy="4547235"/>
            <a:chOff x="10612920" y="423011"/>
            <a:chExt cx="4122420" cy="4547235"/>
          </a:xfrm>
        </p:grpSpPr>
        <p:sp>
          <p:nvSpPr>
            <p:cNvPr id="228" name="object 228" descr=""/>
            <p:cNvSpPr/>
            <p:nvPr/>
          </p:nvSpPr>
          <p:spPr>
            <a:xfrm>
              <a:off x="12864922" y="2740507"/>
              <a:ext cx="1870710" cy="1122680"/>
            </a:xfrm>
            <a:custGeom>
              <a:avLst/>
              <a:gdLst/>
              <a:ahLst/>
              <a:cxnLst/>
              <a:rect l="l" t="t" r="r" b="b"/>
              <a:pathLst>
                <a:path w="1870709" h="1122679">
                  <a:moveTo>
                    <a:pt x="1870163" y="0"/>
                  </a:moveTo>
                  <a:lnTo>
                    <a:pt x="0" y="0"/>
                  </a:lnTo>
                  <a:lnTo>
                    <a:pt x="0" y="1122108"/>
                  </a:lnTo>
                  <a:lnTo>
                    <a:pt x="1870163" y="1122108"/>
                  </a:lnTo>
                  <a:lnTo>
                    <a:pt x="1870163" y="0"/>
                  </a:lnTo>
                  <a:close/>
                </a:path>
              </a:pathLst>
            </a:custGeom>
            <a:solidFill>
              <a:srgbClr val="FFFFFF"/>
            </a:solidFill>
          </p:spPr>
          <p:txBody>
            <a:bodyPr wrap="square" lIns="0" tIns="0" rIns="0" bIns="0" rtlCol="0"/>
            <a:lstStyle/>
            <a:p/>
          </p:txBody>
        </p:sp>
        <p:pic>
          <p:nvPicPr>
            <p:cNvPr id="229" name="object 229" descr=""/>
            <p:cNvPicPr/>
            <p:nvPr/>
          </p:nvPicPr>
          <p:blipFill>
            <a:blip r:embed="rId52" cstate="print"/>
            <a:stretch>
              <a:fillRect/>
            </a:stretch>
          </p:blipFill>
          <p:spPr>
            <a:xfrm>
              <a:off x="13855154" y="3208693"/>
              <a:ext cx="109956" cy="220129"/>
            </a:xfrm>
            <a:prstGeom prst="rect">
              <a:avLst/>
            </a:prstGeom>
          </p:spPr>
        </p:pic>
        <p:pic>
          <p:nvPicPr>
            <p:cNvPr id="230" name="object 230" descr=""/>
            <p:cNvPicPr/>
            <p:nvPr/>
          </p:nvPicPr>
          <p:blipFill>
            <a:blip r:embed="rId53" cstate="print"/>
            <a:stretch>
              <a:fillRect/>
            </a:stretch>
          </p:blipFill>
          <p:spPr>
            <a:xfrm>
              <a:off x="13713735" y="3427577"/>
              <a:ext cx="643012" cy="384109"/>
            </a:xfrm>
            <a:prstGeom prst="rect">
              <a:avLst/>
            </a:prstGeom>
          </p:spPr>
        </p:pic>
        <p:pic>
          <p:nvPicPr>
            <p:cNvPr id="231" name="object 231" descr=""/>
            <p:cNvPicPr/>
            <p:nvPr/>
          </p:nvPicPr>
          <p:blipFill>
            <a:blip r:embed="rId54" cstate="print"/>
            <a:stretch>
              <a:fillRect/>
            </a:stretch>
          </p:blipFill>
          <p:spPr>
            <a:xfrm>
              <a:off x="13759103" y="3769995"/>
              <a:ext cx="78181" cy="42367"/>
            </a:xfrm>
            <a:prstGeom prst="rect">
              <a:avLst/>
            </a:prstGeom>
          </p:spPr>
        </p:pic>
        <p:pic>
          <p:nvPicPr>
            <p:cNvPr id="232" name="object 232" descr=""/>
            <p:cNvPicPr/>
            <p:nvPr/>
          </p:nvPicPr>
          <p:blipFill>
            <a:blip r:embed="rId55" cstate="print"/>
            <a:stretch>
              <a:fillRect/>
            </a:stretch>
          </p:blipFill>
          <p:spPr>
            <a:xfrm>
              <a:off x="13754915" y="3481476"/>
              <a:ext cx="465147" cy="301130"/>
            </a:xfrm>
            <a:prstGeom prst="rect">
              <a:avLst/>
            </a:prstGeom>
          </p:spPr>
        </p:pic>
        <p:sp>
          <p:nvSpPr>
            <p:cNvPr id="233" name="object 233" descr=""/>
            <p:cNvSpPr/>
            <p:nvPr/>
          </p:nvSpPr>
          <p:spPr>
            <a:xfrm>
              <a:off x="14206097" y="3577521"/>
              <a:ext cx="135255" cy="90170"/>
            </a:xfrm>
            <a:custGeom>
              <a:avLst/>
              <a:gdLst/>
              <a:ahLst/>
              <a:cxnLst/>
              <a:rect l="l" t="t" r="r" b="b"/>
              <a:pathLst>
                <a:path w="135255" h="90170">
                  <a:moveTo>
                    <a:pt x="133121" y="0"/>
                  </a:moveTo>
                  <a:lnTo>
                    <a:pt x="86271" y="47853"/>
                  </a:lnTo>
                  <a:lnTo>
                    <a:pt x="34062" y="75010"/>
                  </a:lnTo>
                  <a:lnTo>
                    <a:pt x="0" y="86994"/>
                  </a:lnTo>
                  <a:lnTo>
                    <a:pt x="825" y="89738"/>
                  </a:lnTo>
                  <a:lnTo>
                    <a:pt x="64203" y="64867"/>
                  </a:lnTo>
                  <a:lnTo>
                    <a:pt x="135166" y="1993"/>
                  </a:lnTo>
                  <a:lnTo>
                    <a:pt x="133121" y="0"/>
                  </a:lnTo>
                  <a:close/>
                </a:path>
              </a:pathLst>
            </a:custGeom>
            <a:solidFill>
              <a:srgbClr val="231F20">
                <a:alpha val="69999"/>
              </a:srgbClr>
            </a:solidFill>
          </p:spPr>
          <p:txBody>
            <a:bodyPr wrap="square" lIns="0" tIns="0" rIns="0" bIns="0" rtlCol="0"/>
            <a:lstStyle/>
            <a:p/>
          </p:txBody>
        </p:sp>
        <p:sp>
          <p:nvSpPr>
            <p:cNvPr id="234" name="object 234" descr=""/>
            <p:cNvSpPr/>
            <p:nvPr/>
          </p:nvSpPr>
          <p:spPr>
            <a:xfrm>
              <a:off x="13931786" y="3710470"/>
              <a:ext cx="133985" cy="60960"/>
            </a:xfrm>
            <a:custGeom>
              <a:avLst/>
              <a:gdLst/>
              <a:ahLst/>
              <a:cxnLst/>
              <a:rect l="l" t="t" r="r" b="b"/>
              <a:pathLst>
                <a:path w="133984" h="60960">
                  <a:moveTo>
                    <a:pt x="22783" y="34404"/>
                  </a:moveTo>
                  <a:lnTo>
                    <a:pt x="11430" y="38709"/>
                  </a:lnTo>
                  <a:lnTo>
                    <a:pt x="0" y="60413"/>
                  </a:lnTo>
                  <a:lnTo>
                    <a:pt x="9677" y="56692"/>
                  </a:lnTo>
                  <a:lnTo>
                    <a:pt x="22783" y="34404"/>
                  </a:lnTo>
                  <a:close/>
                </a:path>
                <a:path w="133984" h="60960">
                  <a:moveTo>
                    <a:pt x="133540" y="13576"/>
                  </a:moveTo>
                  <a:lnTo>
                    <a:pt x="113728" y="0"/>
                  </a:lnTo>
                  <a:lnTo>
                    <a:pt x="94373" y="7442"/>
                  </a:lnTo>
                  <a:lnTo>
                    <a:pt x="105168" y="23368"/>
                  </a:lnTo>
                  <a:lnTo>
                    <a:pt x="133540" y="13576"/>
                  </a:lnTo>
                  <a:close/>
                </a:path>
              </a:pathLst>
            </a:custGeom>
            <a:solidFill>
              <a:srgbClr val="2B3890">
                <a:alpha val="69999"/>
              </a:srgbClr>
            </a:solidFill>
          </p:spPr>
          <p:txBody>
            <a:bodyPr wrap="square" lIns="0" tIns="0" rIns="0" bIns="0" rtlCol="0"/>
            <a:lstStyle/>
            <a:p/>
          </p:txBody>
        </p:sp>
        <p:sp>
          <p:nvSpPr>
            <p:cNvPr id="235" name="object 235" descr=""/>
            <p:cNvSpPr/>
            <p:nvPr/>
          </p:nvSpPr>
          <p:spPr>
            <a:xfrm>
              <a:off x="13829907" y="3788892"/>
              <a:ext cx="93345" cy="27305"/>
            </a:xfrm>
            <a:custGeom>
              <a:avLst/>
              <a:gdLst/>
              <a:ahLst/>
              <a:cxnLst/>
              <a:rect l="l" t="t" r="r" b="b"/>
              <a:pathLst>
                <a:path w="93344" h="27304">
                  <a:moveTo>
                    <a:pt x="92443" y="0"/>
                  </a:moveTo>
                  <a:lnTo>
                    <a:pt x="65447" y="6026"/>
                  </a:lnTo>
                  <a:lnTo>
                    <a:pt x="35220" y="13962"/>
                  </a:lnTo>
                  <a:lnTo>
                    <a:pt x="0" y="23952"/>
                  </a:lnTo>
                  <a:lnTo>
                    <a:pt x="812" y="26695"/>
                  </a:lnTo>
                  <a:lnTo>
                    <a:pt x="35944" y="16727"/>
                  </a:lnTo>
                  <a:lnTo>
                    <a:pt x="66078" y="8816"/>
                  </a:lnTo>
                  <a:lnTo>
                    <a:pt x="92964" y="2806"/>
                  </a:lnTo>
                  <a:lnTo>
                    <a:pt x="92443" y="0"/>
                  </a:lnTo>
                  <a:close/>
                </a:path>
              </a:pathLst>
            </a:custGeom>
            <a:solidFill>
              <a:srgbClr val="231F20">
                <a:alpha val="69999"/>
              </a:srgbClr>
            </a:solidFill>
          </p:spPr>
          <p:txBody>
            <a:bodyPr wrap="square" lIns="0" tIns="0" rIns="0" bIns="0" rtlCol="0"/>
            <a:lstStyle/>
            <a:p/>
          </p:txBody>
        </p:sp>
        <p:pic>
          <p:nvPicPr>
            <p:cNvPr id="236" name="object 236" descr=""/>
            <p:cNvPicPr/>
            <p:nvPr/>
          </p:nvPicPr>
          <p:blipFill>
            <a:blip r:embed="rId56" cstate="print"/>
            <a:stretch>
              <a:fillRect/>
            </a:stretch>
          </p:blipFill>
          <p:spPr>
            <a:xfrm>
              <a:off x="14160170" y="3691547"/>
              <a:ext cx="18439" cy="33413"/>
            </a:xfrm>
            <a:prstGeom prst="rect">
              <a:avLst/>
            </a:prstGeom>
          </p:spPr>
        </p:pic>
        <p:sp>
          <p:nvSpPr>
            <p:cNvPr id="237" name="object 237" descr=""/>
            <p:cNvSpPr/>
            <p:nvPr/>
          </p:nvSpPr>
          <p:spPr>
            <a:xfrm>
              <a:off x="13786054" y="3455898"/>
              <a:ext cx="559435" cy="341630"/>
            </a:xfrm>
            <a:custGeom>
              <a:avLst/>
              <a:gdLst/>
              <a:ahLst/>
              <a:cxnLst/>
              <a:rect l="l" t="t" r="r" b="b"/>
              <a:pathLst>
                <a:path w="559434" h="341629">
                  <a:moveTo>
                    <a:pt x="42087" y="328066"/>
                  </a:moveTo>
                  <a:lnTo>
                    <a:pt x="41224" y="325348"/>
                  </a:lnTo>
                  <a:lnTo>
                    <a:pt x="0" y="338442"/>
                  </a:lnTo>
                  <a:lnTo>
                    <a:pt x="863" y="341160"/>
                  </a:lnTo>
                  <a:lnTo>
                    <a:pt x="42087" y="328066"/>
                  </a:lnTo>
                  <a:close/>
                </a:path>
                <a:path w="559434" h="341629">
                  <a:moveTo>
                    <a:pt x="559282" y="133032"/>
                  </a:moveTo>
                  <a:lnTo>
                    <a:pt x="513372" y="0"/>
                  </a:lnTo>
                  <a:lnTo>
                    <a:pt x="510667" y="939"/>
                  </a:lnTo>
                  <a:lnTo>
                    <a:pt x="556577" y="133972"/>
                  </a:lnTo>
                  <a:lnTo>
                    <a:pt x="559282" y="133032"/>
                  </a:lnTo>
                  <a:close/>
                </a:path>
              </a:pathLst>
            </a:custGeom>
            <a:solidFill>
              <a:srgbClr val="231F20">
                <a:alpha val="69999"/>
              </a:srgbClr>
            </a:solidFill>
          </p:spPr>
          <p:txBody>
            <a:bodyPr wrap="square" lIns="0" tIns="0" rIns="0" bIns="0" rtlCol="0"/>
            <a:lstStyle/>
            <a:p/>
          </p:txBody>
        </p:sp>
        <p:pic>
          <p:nvPicPr>
            <p:cNvPr id="238" name="object 238" descr=""/>
            <p:cNvPicPr/>
            <p:nvPr/>
          </p:nvPicPr>
          <p:blipFill>
            <a:blip r:embed="rId57" cstate="print"/>
            <a:stretch>
              <a:fillRect/>
            </a:stretch>
          </p:blipFill>
          <p:spPr>
            <a:xfrm>
              <a:off x="13826027" y="3478974"/>
              <a:ext cx="297631" cy="112280"/>
            </a:xfrm>
            <a:prstGeom prst="rect">
              <a:avLst/>
            </a:prstGeom>
          </p:spPr>
        </p:pic>
        <p:sp>
          <p:nvSpPr>
            <p:cNvPr id="239" name="object 239" descr=""/>
            <p:cNvSpPr/>
            <p:nvPr/>
          </p:nvSpPr>
          <p:spPr>
            <a:xfrm>
              <a:off x="14142207" y="3457150"/>
              <a:ext cx="160020" cy="25400"/>
            </a:xfrm>
            <a:custGeom>
              <a:avLst/>
              <a:gdLst/>
              <a:ahLst/>
              <a:cxnLst/>
              <a:rect l="l" t="t" r="r" b="b"/>
              <a:pathLst>
                <a:path w="160019" h="25400">
                  <a:moveTo>
                    <a:pt x="93167" y="0"/>
                  </a:moveTo>
                  <a:lnTo>
                    <a:pt x="65176" y="3083"/>
                  </a:lnTo>
                  <a:lnTo>
                    <a:pt x="35258" y="10656"/>
                  </a:lnTo>
                  <a:lnTo>
                    <a:pt x="11003" y="18546"/>
                  </a:lnTo>
                  <a:lnTo>
                    <a:pt x="0" y="22580"/>
                  </a:lnTo>
                  <a:lnTo>
                    <a:pt x="1041" y="25247"/>
                  </a:lnTo>
                  <a:lnTo>
                    <a:pt x="11167" y="21525"/>
                  </a:lnTo>
                  <a:lnTo>
                    <a:pt x="35255" y="13627"/>
                  </a:lnTo>
                  <a:lnTo>
                    <a:pt x="65210" y="5938"/>
                  </a:lnTo>
                  <a:lnTo>
                    <a:pt x="92938" y="2844"/>
                  </a:lnTo>
                  <a:lnTo>
                    <a:pt x="159473" y="11633"/>
                  </a:lnTo>
                  <a:lnTo>
                    <a:pt x="159854" y="8801"/>
                  </a:lnTo>
                  <a:lnTo>
                    <a:pt x="93167" y="0"/>
                  </a:lnTo>
                  <a:close/>
                </a:path>
              </a:pathLst>
            </a:custGeom>
            <a:solidFill>
              <a:srgbClr val="231F20">
                <a:alpha val="69999"/>
              </a:srgbClr>
            </a:solidFill>
          </p:spPr>
          <p:txBody>
            <a:bodyPr wrap="square" lIns="0" tIns="0" rIns="0" bIns="0" rtlCol="0"/>
            <a:lstStyle/>
            <a:p/>
          </p:txBody>
        </p:sp>
        <p:sp>
          <p:nvSpPr>
            <p:cNvPr id="240" name="object 240" descr=""/>
            <p:cNvSpPr/>
            <p:nvPr/>
          </p:nvSpPr>
          <p:spPr>
            <a:xfrm>
              <a:off x="13861708" y="3522370"/>
              <a:ext cx="134620" cy="55880"/>
            </a:xfrm>
            <a:custGeom>
              <a:avLst/>
              <a:gdLst/>
              <a:ahLst/>
              <a:cxnLst/>
              <a:rect l="l" t="t" r="r" b="b"/>
              <a:pathLst>
                <a:path w="134619" h="55879">
                  <a:moveTo>
                    <a:pt x="33985" y="51904"/>
                  </a:moveTo>
                  <a:lnTo>
                    <a:pt x="9918" y="42443"/>
                  </a:lnTo>
                  <a:lnTo>
                    <a:pt x="0" y="45478"/>
                  </a:lnTo>
                  <a:lnTo>
                    <a:pt x="22390" y="55511"/>
                  </a:lnTo>
                  <a:lnTo>
                    <a:pt x="33985" y="51904"/>
                  </a:lnTo>
                  <a:close/>
                </a:path>
                <a:path w="134619" h="55879">
                  <a:moveTo>
                    <a:pt x="134023" y="0"/>
                  </a:moveTo>
                  <a:lnTo>
                    <a:pt x="105651" y="9791"/>
                  </a:lnTo>
                  <a:lnTo>
                    <a:pt x="106984" y="28994"/>
                  </a:lnTo>
                  <a:lnTo>
                    <a:pt x="126809" y="22910"/>
                  </a:lnTo>
                  <a:lnTo>
                    <a:pt x="134023" y="0"/>
                  </a:lnTo>
                  <a:close/>
                </a:path>
              </a:pathLst>
            </a:custGeom>
            <a:solidFill>
              <a:srgbClr val="2B3890">
                <a:alpha val="69999"/>
              </a:srgbClr>
            </a:solidFill>
          </p:spPr>
          <p:txBody>
            <a:bodyPr wrap="square" lIns="0" tIns="0" rIns="0" bIns="0" rtlCol="0"/>
            <a:lstStyle/>
            <a:p/>
          </p:txBody>
        </p:sp>
        <p:sp>
          <p:nvSpPr>
            <p:cNvPr id="241" name="object 241" descr=""/>
            <p:cNvSpPr/>
            <p:nvPr/>
          </p:nvSpPr>
          <p:spPr>
            <a:xfrm>
              <a:off x="13754601" y="3556950"/>
              <a:ext cx="88900" cy="41275"/>
            </a:xfrm>
            <a:custGeom>
              <a:avLst/>
              <a:gdLst/>
              <a:ahLst/>
              <a:cxnLst/>
              <a:rect l="l" t="t" r="r" b="b"/>
              <a:pathLst>
                <a:path w="88900" h="41275">
                  <a:moveTo>
                    <a:pt x="87261" y="0"/>
                  </a:moveTo>
                  <a:lnTo>
                    <a:pt x="62395" y="11863"/>
                  </a:lnTo>
                  <a:lnTo>
                    <a:pt x="33796" y="24225"/>
                  </a:lnTo>
                  <a:lnTo>
                    <a:pt x="0" y="38049"/>
                  </a:lnTo>
                  <a:lnTo>
                    <a:pt x="1041" y="40703"/>
                  </a:lnTo>
                  <a:lnTo>
                    <a:pt x="34934" y="26846"/>
                  </a:lnTo>
                  <a:lnTo>
                    <a:pt x="63620" y="14448"/>
                  </a:lnTo>
                  <a:lnTo>
                    <a:pt x="88582" y="2540"/>
                  </a:lnTo>
                  <a:lnTo>
                    <a:pt x="87261" y="0"/>
                  </a:lnTo>
                  <a:close/>
                </a:path>
              </a:pathLst>
            </a:custGeom>
            <a:solidFill>
              <a:srgbClr val="231F20">
                <a:alpha val="69999"/>
              </a:srgbClr>
            </a:solidFill>
          </p:spPr>
          <p:txBody>
            <a:bodyPr wrap="square" lIns="0" tIns="0" rIns="0" bIns="0" rtlCol="0"/>
            <a:lstStyle/>
            <a:p/>
          </p:txBody>
        </p:sp>
        <p:pic>
          <p:nvPicPr>
            <p:cNvPr id="242" name="object 242" descr=""/>
            <p:cNvPicPr/>
            <p:nvPr/>
          </p:nvPicPr>
          <p:blipFill>
            <a:blip r:embed="rId58" cstate="print"/>
            <a:stretch>
              <a:fillRect/>
            </a:stretch>
          </p:blipFill>
          <p:spPr>
            <a:xfrm>
              <a:off x="14069809" y="3462845"/>
              <a:ext cx="30668" cy="23266"/>
            </a:xfrm>
            <a:prstGeom prst="rect">
              <a:avLst/>
            </a:prstGeom>
          </p:spPr>
        </p:pic>
        <p:sp>
          <p:nvSpPr>
            <p:cNvPr id="243" name="object 243" descr=""/>
            <p:cNvSpPr/>
            <p:nvPr/>
          </p:nvSpPr>
          <p:spPr>
            <a:xfrm>
              <a:off x="13731533" y="3442678"/>
              <a:ext cx="574040" cy="329565"/>
            </a:xfrm>
            <a:custGeom>
              <a:avLst/>
              <a:gdLst/>
              <a:ahLst/>
              <a:cxnLst/>
              <a:rect l="l" t="t" r="r" b="b"/>
              <a:pathLst>
                <a:path w="574040" h="329564">
                  <a:moveTo>
                    <a:pt x="41529" y="181483"/>
                  </a:moveTo>
                  <a:lnTo>
                    <a:pt x="40538" y="178803"/>
                  </a:lnTo>
                  <a:lnTo>
                    <a:pt x="0" y="193929"/>
                  </a:lnTo>
                  <a:lnTo>
                    <a:pt x="1003" y="196608"/>
                  </a:lnTo>
                  <a:lnTo>
                    <a:pt x="41529" y="181483"/>
                  </a:lnTo>
                  <a:close/>
                </a:path>
                <a:path w="574040" h="329564">
                  <a:moveTo>
                    <a:pt x="506590" y="0"/>
                  </a:moveTo>
                  <a:lnTo>
                    <a:pt x="480999" y="3873"/>
                  </a:lnTo>
                  <a:lnTo>
                    <a:pt x="443293" y="15684"/>
                  </a:lnTo>
                  <a:lnTo>
                    <a:pt x="408508" y="28384"/>
                  </a:lnTo>
                  <a:lnTo>
                    <a:pt x="391668" y="34950"/>
                  </a:lnTo>
                  <a:lnTo>
                    <a:pt x="180225" y="107911"/>
                  </a:lnTo>
                  <a:lnTo>
                    <a:pt x="129755" y="123825"/>
                  </a:lnTo>
                  <a:lnTo>
                    <a:pt x="130619" y="126542"/>
                  </a:lnTo>
                  <a:lnTo>
                    <a:pt x="181127" y="110629"/>
                  </a:lnTo>
                  <a:lnTo>
                    <a:pt x="392658" y="37630"/>
                  </a:lnTo>
                  <a:lnTo>
                    <a:pt x="408152" y="31610"/>
                  </a:lnTo>
                  <a:lnTo>
                    <a:pt x="442734" y="18948"/>
                  </a:lnTo>
                  <a:lnTo>
                    <a:pt x="480644" y="6921"/>
                  </a:lnTo>
                  <a:lnTo>
                    <a:pt x="506120" y="2819"/>
                  </a:lnTo>
                  <a:lnTo>
                    <a:pt x="506590" y="0"/>
                  </a:lnTo>
                  <a:close/>
                </a:path>
                <a:path w="574040" h="329564">
                  <a:moveTo>
                    <a:pt x="573735" y="194602"/>
                  </a:moveTo>
                  <a:lnTo>
                    <a:pt x="571627" y="192671"/>
                  </a:lnTo>
                  <a:lnTo>
                    <a:pt x="549071" y="205155"/>
                  </a:lnTo>
                  <a:lnTo>
                    <a:pt x="511822" y="219075"/>
                  </a:lnTo>
                  <a:lnTo>
                    <a:pt x="476758" y="230441"/>
                  </a:lnTo>
                  <a:lnTo>
                    <a:pt x="460794" y="235267"/>
                  </a:lnTo>
                  <a:lnTo>
                    <a:pt x="249275" y="308267"/>
                  </a:lnTo>
                  <a:lnTo>
                    <a:pt x="199745" y="326872"/>
                  </a:lnTo>
                  <a:lnTo>
                    <a:pt x="200748" y="329552"/>
                  </a:lnTo>
                  <a:lnTo>
                    <a:pt x="250253" y="310959"/>
                  </a:lnTo>
                  <a:lnTo>
                    <a:pt x="461657" y="238010"/>
                  </a:lnTo>
                  <a:lnTo>
                    <a:pt x="479005" y="232765"/>
                  </a:lnTo>
                  <a:lnTo>
                    <a:pt x="514223" y="221297"/>
                  </a:lnTo>
                  <a:lnTo>
                    <a:pt x="551180" y="207340"/>
                  </a:lnTo>
                  <a:lnTo>
                    <a:pt x="573735" y="194602"/>
                  </a:lnTo>
                  <a:close/>
                </a:path>
              </a:pathLst>
            </a:custGeom>
            <a:solidFill>
              <a:srgbClr val="231F20">
                <a:alpha val="69999"/>
              </a:srgbClr>
            </a:solidFill>
          </p:spPr>
          <p:txBody>
            <a:bodyPr wrap="square" lIns="0" tIns="0" rIns="0" bIns="0" rtlCol="0"/>
            <a:lstStyle/>
            <a:p/>
          </p:txBody>
        </p:sp>
        <p:pic>
          <p:nvPicPr>
            <p:cNvPr id="244" name="object 244" descr=""/>
            <p:cNvPicPr/>
            <p:nvPr/>
          </p:nvPicPr>
          <p:blipFill>
            <a:blip r:embed="rId59" cstate="print"/>
            <a:stretch>
              <a:fillRect/>
            </a:stretch>
          </p:blipFill>
          <p:spPr>
            <a:xfrm>
              <a:off x="14296847" y="3588080"/>
              <a:ext cx="46405" cy="69227"/>
            </a:xfrm>
            <a:prstGeom prst="rect">
              <a:avLst/>
            </a:prstGeom>
          </p:spPr>
        </p:pic>
        <p:pic>
          <p:nvPicPr>
            <p:cNvPr id="245" name="object 245" descr=""/>
            <p:cNvPicPr/>
            <p:nvPr/>
          </p:nvPicPr>
          <p:blipFill>
            <a:blip r:embed="rId60" cstate="print"/>
            <a:stretch>
              <a:fillRect/>
            </a:stretch>
          </p:blipFill>
          <p:spPr>
            <a:xfrm>
              <a:off x="14219123" y="3432099"/>
              <a:ext cx="78092" cy="27165"/>
            </a:xfrm>
            <a:prstGeom prst="rect">
              <a:avLst/>
            </a:prstGeom>
          </p:spPr>
        </p:pic>
        <p:pic>
          <p:nvPicPr>
            <p:cNvPr id="246" name="object 246" descr=""/>
            <p:cNvPicPr/>
            <p:nvPr/>
          </p:nvPicPr>
          <p:blipFill>
            <a:blip r:embed="rId61" cstate="print"/>
            <a:stretch>
              <a:fillRect/>
            </a:stretch>
          </p:blipFill>
          <p:spPr>
            <a:xfrm>
              <a:off x="13723773" y="3593490"/>
              <a:ext cx="37973" cy="81572"/>
            </a:xfrm>
            <a:prstGeom prst="rect">
              <a:avLst/>
            </a:prstGeom>
          </p:spPr>
        </p:pic>
        <p:sp>
          <p:nvSpPr>
            <p:cNvPr id="247" name="object 247" descr=""/>
            <p:cNvSpPr/>
            <p:nvPr/>
          </p:nvSpPr>
          <p:spPr>
            <a:xfrm>
              <a:off x="13724376" y="3672433"/>
              <a:ext cx="36830" cy="99060"/>
            </a:xfrm>
            <a:custGeom>
              <a:avLst/>
              <a:gdLst/>
              <a:ahLst/>
              <a:cxnLst/>
              <a:rect l="l" t="t" r="r" b="b"/>
              <a:pathLst>
                <a:path w="36830" h="99060">
                  <a:moveTo>
                    <a:pt x="2705" y="0"/>
                  </a:moveTo>
                  <a:lnTo>
                    <a:pt x="0" y="939"/>
                  </a:lnTo>
                  <a:lnTo>
                    <a:pt x="33667" y="98501"/>
                  </a:lnTo>
                  <a:lnTo>
                    <a:pt x="36372" y="97561"/>
                  </a:lnTo>
                  <a:lnTo>
                    <a:pt x="2705" y="0"/>
                  </a:lnTo>
                  <a:close/>
                </a:path>
              </a:pathLst>
            </a:custGeom>
            <a:solidFill>
              <a:srgbClr val="231F20">
                <a:alpha val="69999"/>
              </a:srgbClr>
            </a:solidFill>
          </p:spPr>
          <p:txBody>
            <a:bodyPr wrap="square" lIns="0" tIns="0" rIns="0" bIns="0" rtlCol="0"/>
            <a:lstStyle/>
            <a:p/>
          </p:txBody>
        </p:sp>
        <p:pic>
          <p:nvPicPr>
            <p:cNvPr id="248" name="object 248" descr=""/>
            <p:cNvPicPr/>
            <p:nvPr/>
          </p:nvPicPr>
          <p:blipFill>
            <a:blip r:embed="rId62" cstate="print"/>
            <a:stretch>
              <a:fillRect/>
            </a:stretch>
          </p:blipFill>
          <p:spPr>
            <a:xfrm>
              <a:off x="12947649" y="3506536"/>
              <a:ext cx="630847" cy="276961"/>
            </a:xfrm>
            <a:prstGeom prst="rect">
              <a:avLst/>
            </a:prstGeom>
          </p:spPr>
        </p:pic>
        <p:pic>
          <p:nvPicPr>
            <p:cNvPr id="249" name="object 249" descr=""/>
            <p:cNvPicPr/>
            <p:nvPr/>
          </p:nvPicPr>
          <p:blipFill>
            <a:blip r:embed="rId63" cstate="print"/>
            <a:stretch>
              <a:fillRect/>
            </a:stretch>
          </p:blipFill>
          <p:spPr>
            <a:xfrm>
              <a:off x="12953861" y="3696957"/>
              <a:ext cx="60375" cy="65303"/>
            </a:xfrm>
            <a:prstGeom prst="rect">
              <a:avLst/>
            </a:prstGeom>
          </p:spPr>
        </p:pic>
        <p:pic>
          <p:nvPicPr>
            <p:cNvPr id="250" name="object 250" descr=""/>
            <p:cNvPicPr/>
            <p:nvPr/>
          </p:nvPicPr>
          <p:blipFill>
            <a:blip r:embed="rId64" cstate="print"/>
            <a:stretch>
              <a:fillRect/>
            </a:stretch>
          </p:blipFill>
          <p:spPr>
            <a:xfrm>
              <a:off x="12984938" y="3547351"/>
              <a:ext cx="449248" cy="206070"/>
            </a:xfrm>
            <a:prstGeom prst="rect">
              <a:avLst/>
            </a:prstGeom>
          </p:spPr>
        </p:pic>
        <p:sp>
          <p:nvSpPr>
            <p:cNvPr id="251" name="object 251" descr=""/>
            <p:cNvSpPr/>
            <p:nvPr/>
          </p:nvSpPr>
          <p:spPr>
            <a:xfrm>
              <a:off x="13410909" y="3701565"/>
              <a:ext cx="155575" cy="42545"/>
            </a:xfrm>
            <a:custGeom>
              <a:avLst/>
              <a:gdLst/>
              <a:ahLst/>
              <a:cxnLst/>
              <a:rect l="l" t="t" r="r" b="b"/>
              <a:pathLst>
                <a:path w="155575" h="42545">
                  <a:moveTo>
                    <a:pt x="154139" y="0"/>
                  </a:moveTo>
                  <a:lnTo>
                    <a:pt x="94386" y="30225"/>
                  </a:lnTo>
                  <a:lnTo>
                    <a:pt x="67056" y="36459"/>
                  </a:lnTo>
                  <a:lnTo>
                    <a:pt x="36204" y="39125"/>
                  </a:lnTo>
                  <a:lnTo>
                    <a:pt x="10872" y="39662"/>
                  </a:lnTo>
                  <a:lnTo>
                    <a:pt x="101" y="39509"/>
                  </a:lnTo>
                  <a:lnTo>
                    <a:pt x="0" y="42367"/>
                  </a:lnTo>
                  <a:lnTo>
                    <a:pt x="53506" y="40882"/>
                  </a:lnTo>
                  <a:lnTo>
                    <a:pt x="95529" y="32829"/>
                  </a:lnTo>
                  <a:lnTo>
                    <a:pt x="155435" y="2552"/>
                  </a:lnTo>
                  <a:lnTo>
                    <a:pt x="154139" y="0"/>
                  </a:lnTo>
                  <a:close/>
                </a:path>
              </a:pathLst>
            </a:custGeom>
            <a:solidFill>
              <a:srgbClr val="231F20">
                <a:alpha val="69999"/>
              </a:srgbClr>
            </a:solidFill>
          </p:spPr>
          <p:txBody>
            <a:bodyPr wrap="square" lIns="0" tIns="0" rIns="0" bIns="0" rtlCol="0"/>
            <a:lstStyle/>
            <a:p/>
          </p:txBody>
        </p:sp>
        <p:sp>
          <p:nvSpPr>
            <p:cNvPr id="252" name="object 252" descr=""/>
            <p:cNvSpPr/>
            <p:nvPr/>
          </p:nvSpPr>
          <p:spPr>
            <a:xfrm>
              <a:off x="13117043" y="3732847"/>
              <a:ext cx="141605" cy="20955"/>
            </a:xfrm>
            <a:custGeom>
              <a:avLst/>
              <a:gdLst/>
              <a:ahLst/>
              <a:cxnLst/>
              <a:rect l="l" t="t" r="r" b="b"/>
              <a:pathLst>
                <a:path w="141605" h="20954">
                  <a:moveTo>
                    <a:pt x="29959" y="3289"/>
                  </a:moveTo>
                  <a:lnTo>
                    <a:pt x="17818" y="3721"/>
                  </a:lnTo>
                  <a:lnTo>
                    <a:pt x="0" y="20574"/>
                  </a:lnTo>
                  <a:lnTo>
                    <a:pt x="10375" y="20167"/>
                  </a:lnTo>
                  <a:lnTo>
                    <a:pt x="29959" y="3289"/>
                  </a:lnTo>
                  <a:close/>
                </a:path>
                <a:path w="141605" h="20954">
                  <a:moveTo>
                    <a:pt x="141528" y="19227"/>
                  </a:moveTo>
                  <a:lnTo>
                    <a:pt x="127152" y="0"/>
                  </a:lnTo>
                  <a:lnTo>
                    <a:pt x="106426" y="800"/>
                  </a:lnTo>
                  <a:lnTo>
                    <a:pt x="111518" y="19367"/>
                  </a:lnTo>
                  <a:lnTo>
                    <a:pt x="141528" y="19227"/>
                  </a:lnTo>
                  <a:close/>
                </a:path>
              </a:pathLst>
            </a:custGeom>
            <a:solidFill>
              <a:srgbClr val="2B3890">
                <a:alpha val="69999"/>
              </a:srgbClr>
            </a:solidFill>
          </p:spPr>
          <p:txBody>
            <a:bodyPr wrap="square" lIns="0" tIns="0" rIns="0" bIns="0" rtlCol="0"/>
            <a:lstStyle/>
            <a:p/>
          </p:txBody>
        </p:sp>
        <p:sp>
          <p:nvSpPr>
            <p:cNvPr id="253" name="object 253" descr=""/>
            <p:cNvSpPr/>
            <p:nvPr/>
          </p:nvSpPr>
          <p:spPr>
            <a:xfrm>
              <a:off x="13006985" y="3760332"/>
              <a:ext cx="95885" cy="10160"/>
            </a:xfrm>
            <a:custGeom>
              <a:avLst/>
              <a:gdLst/>
              <a:ahLst/>
              <a:cxnLst/>
              <a:rect l="l" t="t" r="r" b="b"/>
              <a:pathLst>
                <a:path w="95884" h="10160">
                  <a:moveTo>
                    <a:pt x="101" y="0"/>
                  </a:moveTo>
                  <a:lnTo>
                    <a:pt x="0" y="2870"/>
                  </a:lnTo>
                  <a:lnTo>
                    <a:pt x="36463" y="4743"/>
                  </a:lnTo>
                  <a:lnTo>
                    <a:pt x="67538" y="6956"/>
                  </a:lnTo>
                  <a:lnTo>
                    <a:pt x="94919" y="9931"/>
                  </a:lnTo>
                  <a:lnTo>
                    <a:pt x="95338" y="7099"/>
                  </a:lnTo>
                  <a:lnTo>
                    <a:pt x="67840" y="4107"/>
                  </a:lnTo>
                  <a:lnTo>
                    <a:pt x="36666" y="1882"/>
                  </a:lnTo>
                  <a:lnTo>
                    <a:pt x="101" y="0"/>
                  </a:lnTo>
                  <a:close/>
                </a:path>
              </a:pathLst>
            </a:custGeom>
            <a:solidFill>
              <a:srgbClr val="231F20">
                <a:alpha val="69999"/>
              </a:srgbClr>
            </a:solidFill>
          </p:spPr>
          <p:txBody>
            <a:bodyPr wrap="square" lIns="0" tIns="0" rIns="0" bIns="0" rtlCol="0"/>
            <a:lstStyle/>
            <a:p/>
          </p:txBody>
        </p:sp>
        <p:pic>
          <p:nvPicPr>
            <p:cNvPr id="254" name="object 254" descr=""/>
            <p:cNvPicPr/>
            <p:nvPr/>
          </p:nvPicPr>
          <p:blipFill>
            <a:blip r:embed="rId65" cstate="print"/>
            <a:stretch>
              <a:fillRect/>
            </a:stretch>
          </p:blipFill>
          <p:spPr>
            <a:xfrm>
              <a:off x="13348067" y="3754399"/>
              <a:ext cx="26162" cy="29095"/>
            </a:xfrm>
            <a:prstGeom prst="rect">
              <a:avLst/>
            </a:prstGeom>
          </p:spPr>
        </p:pic>
        <p:sp>
          <p:nvSpPr>
            <p:cNvPr id="255" name="object 255" descr=""/>
            <p:cNvSpPr/>
            <p:nvPr/>
          </p:nvSpPr>
          <p:spPr>
            <a:xfrm>
              <a:off x="12971476" y="3573627"/>
              <a:ext cx="596265" cy="159385"/>
            </a:xfrm>
            <a:custGeom>
              <a:avLst/>
              <a:gdLst/>
              <a:ahLst/>
              <a:cxnLst/>
              <a:rect l="l" t="t" r="r" b="b"/>
              <a:pathLst>
                <a:path w="596265" h="159385">
                  <a:moveTo>
                    <a:pt x="43319" y="155956"/>
                  </a:moveTo>
                  <a:lnTo>
                    <a:pt x="63" y="155067"/>
                  </a:lnTo>
                  <a:lnTo>
                    <a:pt x="0" y="157924"/>
                  </a:lnTo>
                  <a:lnTo>
                    <a:pt x="43256" y="158813"/>
                  </a:lnTo>
                  <a:lnTo>
                    <a:pt x="43319" y="155956"/>
                  </a:lnTo>
                  <a:close/>
                </a:path>
                <a:path w="596265" h="159385">
                  <a:moveTo>
                    <a:pt x="595693" y="140728"/>
                  </a:moveTo>
                  <a:lnTo>
                    <a:pt x="595071" y="0"/>
                  </a:lnTo>
                  <a:lnTo>
                    <a:pt x="592213" y="12"/>
                  </a:lnTo>
                  <a:lnTo>
                    <a:pt x="592836" y="140741"/>
                  </a:lnTo>
                  <a:lnTo>
                    <a:pt x="595693" y="140728"/>
                  </a:lnTo>
                  <a:close/>
                </a:path>
              </a:pathLst>
            </a:custGeom>
            <a:solidFill>
              <a:srgbClr val="231F20">
                <a:alpha val="69999"/>
              </a:srgbClr>
            </a:solidFill>
          </p:spPr>
          <p:txBody>
            <a:bodyPr wrap="square" lIns="0" tIns="0" rIns="0" bIns="0" rtlCol="0"/>
            <a:lstStyle/>
            <a:p/>
          </p:txBody>
        </p:sp>
        <p:pic>
          <p:nvPicPr>
            <p:cNvPr id="256" name="object 256" descr=""/>
            <p:cNvPicPr/>
            <p:nvPr/>
          </p:nvPicPr>
          <p:blipFill>
            <a:blip r:embed="rId66" cstate="print"/>
            <a:stretch>
              <a:fillRect/>
            </a:stretch>
          </p:blipFill>
          <p:spPr>
            <a:xfrm>
              <a:off x="13075743" y="3538652"/>
              <a:ext cx="316977" cy="18668"/>
            </a:xfrm>
            <a:prstGeom prst="rect">
              <a:avLst/>
            </a:prstGeom>
          </p:spPr>
        </p:pic>
        <p:sp>
          <p:nvSpPr>
            <p:cNvPr id="257" name="object 257" descr=""/>
            <p:cNvSpPr/>
            <p:nvPr/>
          </p:nvSpPr>
          <p:spPr>
            <a:xfrm>
              <a:off x="13410045" y="3545267"/>
              <a:ext cx="156210" cy="41910"/>
            </a:xfrm>
            <a:custGeom>
              <a:avLst/>
              <a:gdLst/>
              <a:ahLst/>
              <a:cxnLst/>
              <a:rect l="l" t="t" r="r" b="b"/>
              <a:pathLst>
                <a:path w="156209" h="41910">
                  <a:moveTo>
                    <a:pt x="11708" y="0"/>
                  </a:moveTo>
                  <a:lnTo>
                    <a:pt x="0" y="292"/>
                  </a:lnTo>
                  <a:lnTo>
                    <a:pt x="114" y="3136"/>
                  </a:lnTo>
                  <a:lnTo>
                    <a:pt x="10887" y="2894"/>
                  </a:lnTo>
                  <a:lnTo>
                    <a:pt x="36207" y="3200"/>
                  </a:lnTo>
                  <a:lnTo>
                    <a:pt x="67033" y="5572"/>
                  </a:lnTo>
                  <a:lnTo>
                    <a:pt x="94322" y="11531"/>
                  </a:lnTo>
                  <a:lnTo>
                    <a:pt x="154495" y="41287"/>
                  </a:lnTo>
                  <a:lnTo>
                    <a:pt x="155765" y="38722"/>
                  </a:lnTo>
                  <a:lnTo>
                    <a:pt x="95453" y="8915"/>
                  </a:lnTo>
                  <a:lnTo>
                    <a:pt x="67963" y="2792"/>
                  </a:lnTo>
                  <a:lnTo>
                    <a:pt x="37206" y="327"/>
                  </a:lnTo>
                  <a:lnTo>
                    <a:pt x="11708" y="0"/>
                  </a:lnTo>
                  <a:close/>
                </a:path>
              </a:pathLst>
            </a:custGeom>
            <a:solidFill>
              <a:srgbClr val="231F20">
                <a:alpha val="69999"/>
              </a:srgbClr>
            </a:solidFill>
          </p:spPr>
          <p:txBody>
            <a:bodyPr wrap="square" lIns="0" tIns="0" rIns="0" bIns="0" rtlCol="0"/>
            <a:lstStyle/>
            <a:p/>
          </p:txBody>
        </p:sp>
        <p:sp>
          <p:nvSpPr>
            <p:cNvPr id="258" name="object 258" descr=""/>
            <p:cNvSpPr/>
            <p:nvPr/>
          </p:nvSpPr>
          <p:spPr>
            <a:xfrm>
              <a:off x="13116116" y="3538651"/>
              <a:ext cx="141605" cy="19685"/>
            </a:xfrm>
            <a:custGeom>
              <a:avLst/>
              <a:gdLst/>
              <a:ahLst/>
              <a:cxnLst/>
              <a:rect l="l" t="t" r="r" b="b"/>
              <a:pathLst>
                <a:path w="141605" h="19685">
                  <a:moveTo>
                    <a:pt x="30099" y="17018"/>
                  </a:moveTo>
                  <a:lnTo>
                    <a:pt x="10363" y="304"/>
                  </a:lnTo>
                  <a:lnTo>
                    <a:pt x="0" y="0"/>
                  </a:lnTo>
                  <a:lnTo>
                    <a:pt x="17957" y="16700"/>
                  </a:lnTo>
                  <a:lnTo>
                    <a:pt x="30099" y="17018"/>
                  </a:lnTo>
                  <a:close/>
                </a:path>
                <a:path w="141605" h="19685">
                  <a:moveTo>
                    <a:pt x="141516" y="88"/>
                  </a:moveTo>
                  <a:lnTo>
                    <a:pt x="111506" y="215"/>
                  </a:lnTo>
                  <a:lnTo>
                    <a:pt x="106578" y="18821"/>
                  </a:lnTo>
                  <a:lnTo>
                    <a:pt x="127304" y="19443"/>
                  </a:lnTo>
                  <a:lnTo>
                    <a:pt x="141516" y="88"/>
                  </a:lnTo>
                  <a:close/>
                </a:path>
              </a:pathLst>
            </a:custGeom>
            <a:solidFill>
              <a:srgbClr val="2B3890">
                <a:alpha val="69999"/>
              </a:srgbClr>
            </a:solidFill>
          </p:spPr>
          <p:txBody>
            <a:bodyPr wrap="square" lIns="0" tIns="0" rIns="0" bIns="0" rtlCol="0"/>
            <a:lstStyle/>
            <a:p/>
          </p:txBody>
        </p:sp>
        <p:sp>
          <p:nvSpPr>
            <p:cNvPr id="259" name="object 259" descr=""/>
            <p:cNvSpPr/>
            <p:nvPr/>
          </p:nvSpPr>
          <p:spPr>
            <a:xfrm>
              <a:off x="13005947" y="3521936"/>
              <a:ext cx="95885" cy="10795"/>
            </a:xfrm>
            <a:custGeom>
              <a:avLst/>
              <a:gdLst/>
              <a:ahLst/>
              <a:cxnLst/>
              <a:rect l="l" t="t" r="r" b="b"/>
              <a:pathLst>
                <a:path w="95884" h="10795">
                  <a:moveTo>
                    <a:pt x="94868" y="0"/>
                  </a:moveTo>
                  <a:lnTo>
                    <a:pt x="67508" y="3218"/>
                  </a:lnTo>
                  <a:lnTo>
                    <a:pt x="36452" y="5708"/>
                  </a:lnTo>
                  <a:lnTo>
                    <a:pt x="0" y="7912"/>
                  </a:lnTo>
                  <a:lnTo>
                    <a:pt x="139" y="10756"/>
                  </a:lnTo>
                  <a:lnTo>
                    <a:pt x="36688" y="8555"/>
                  </a:lnTo>
                  <a:lnTo>
                    <a:pt x="67846" y="6054"/>
                  </a:lnTo>
                  <a:lnTo>
                    <a:pt x="95326" y="2819"/>
                  </a:lnTo>
                  <a:lnTo>
                    <a:pt x="94868" y="0"/>
                  </a:lnTo>
                  <a:close/>
                </a:path>
              </a:pathLst>
            </a:custGeom>
            <a:solidFill>
              <a:srgbClr val="231F20">
                <a:alpha val="69999"/>
              </a:srgbClr>
            </a:solidFill>
          </p:spPr>
          <p:txBody>
            <a:bodyPr wrap="square" lIns="0" tIns="0" rIns="0" bIns="0" rtlCol="0"/>
            <a:lstStyle/>
            <a:p/>
          </p:txBody>
        </p:sp>
        <p:pic>
          <p:nvPicPr>
            <p:cNvPr id="260" name="object 260" descr=""/>
            <p:cNvPicPr/>
            <p:nvPr/>
          </p:nvPicPr>
          <p:blipFill>
            <a:blip r:embed="rId67" cstate="print"/>
            <a:stretch>
              <a:fillRect/>
            </a:stretch>
          </p:blipFill>
          <p:spPr>
            <a:xfrm>
              <a:off x="13346837" y="3506546"/>
              <a:ext cx="25127" cy="28475"/>
            </a:xfrm>
            <a:prstGeom prst="rect">
              <a:avLst/>
            </a:prstGeom>
          </p:spPr>
        </p:pic>
        <p:sp>
          <p:nvSpPr>
            <p:cNvPr id="261" name="object 261" descr=""/>
            <p:cNvSpPr/>
            <p:nvPr/>
          </p:nvSpPr>
          <p:spPr>
            <a:xfrm>
              <a:off x="12970726" y="3536264"/>
              <a:ext cx="543560" cy="219075"/>
            </a:xfrm>
            <a:custGeom>
              <a:avLst/>
              <a:gdLst/>
              <a:ahLst/>
              <a:cxnLst/>
              <a:rect l="l" t="t" r="r" b="b"/>
              <a:pathLst>
                <a:path w="543559" h="219075">
                  <a:moveTo>
                    <a:pt x="43332" y="27139"/>
                  </a:moveTo>
                  <a:lnTo>
                    <a:pt x="43243" y="24269"/>
                  </a:lnTo>
                  <a:lnTo>
                    <a:pt x="0" y="25539"/>
                  </a:lnTo>
                  <a:lnTo>
                    <a:pt x="88" y="28397"/>
                  </a:lnTo>
                  <a:lnTo>
                    <a:pt x="43332" y="27139"/>
                  </a:lnTo>
                  <a:close/>
                </a:path>
                <a:path w="543559" h="219075">
                  <a:moveTo>
                    <a:pt x="541375" y="5080"/>
                  </a:moveTo>
                  <a:lnTo>
                    <a:pt x="538365" y="5080"/>
                  </a:lnTo>
                  <a:lnTo>
                    <a:pt x="538365" y="3810"/>
                  </a:lnTo>
                  <a:lnTo>
                    <a:pt x="531279" y="3810"/>
                  </a:lnTo>
                  <a:lnTo>
                    <a:pt x="531279" y="2540"/>
                  </a:lnTo>
                  <a:lnTo>
                    <a:pt x="524205" y="2540"/>
                  </a:lnTo>
                  <a:lnTo>
                    <a:pt x="524205" y="1270"/>
                  </a:lnTo>
                  <a:lnTo>
                    <a:pt x="517131" y="1270"/>
                  </a:lnTo>
                  <a:lnTo>
                    <a:pt x="517131" y="0"/>
                  </a:lnTo>
                  <a:lnTo>
                    <a:pt x="434174" y="0"/>
                  </a:lnTo>
                  <a:lnTo>
                    <a:pt x="434174" y="1270"/>
                  </a:lnTo>
                  <a:lnTo>
                    <a:pt x="253504" y="1270"/>
                  </a:lnTo>
                  <a:lnTo>
                    <a:pt x="253504" y="2540"/>
                  </a:lnTo>
                  <a:lnTo>
                    <a:pt x="187617" y="2540"/>
                  </a:lnTo>
                  <a:lnTo>
                    <a:pt x="187617" y="1270"/>
                  </a:lnTo>
                  <a:lnTo>
                    <a:pt x="145402" y="1270"/>
                  </a:lnTo>
                  <a:lnTo>
                    <a:pt x="145402" y="2540"/>
                  </a:lnTo>
                  <a:lnTo>
                    <a:pt x="145364" y="3810"/>
                  </a:lnTo>
                  <a:lnTo>
                    <a:pt x="173507" y="3810"/>
                  </a:lnTo>
                  <a:lnTo>
                    <a:pt x="173507" y="5080"/>
                  </a:lnTo>
                  <a:lnTo>
                    <a:pt x="326161" y="5080"/>
                  </a:lnTo>
                  <a:lnTo>
                    <a:pt x="326161" y="3810"/>
                  </a:lnTo>
                  <a:lnTo>
                    <a:pt x="444627" y="3810"/>
                  </a:lnTo>
                  <a:lnTo>
                    <a:pt x="444627" y="2540"/>
                  </a:lnTo>
                  <a:lnTo>
                    <a:pt x="509765" y="2540"/>
                  </a:lnTo>
                  <a:lnTo>
                    <a:pt x="509765" y="3810"/>
                  </a:lnTo>
                  <a:lnTo>
                    <a:pt x="522058" y="3810"/>
                  </a:lnTo>
                  <a:lnTo>
                    <a:pt x="522058" y="5080"/>
                  </a:lnTo>
                  <a:lnTo>
                    <a:pt x="533234" y="5080"/>
                  </a:lnTo>
                  <a:lnTo>
                    <a:pt x="533234" y="7620"/>
                  </a:lnTo>
                  <a:lnTo>
                    <a:pt x="541375" y="7620"/>
                  </a:lnTo>
                  <a:lnTo>
                    <a:pt x="541375" y="5080"/>
                  </a:lnTo>
                  <a:close/>
                </a:path>
                <a:path w="543559" h="219075">
                  <a:moveTo>
                    <a:pt x="542950" y="210959"/>
                  </a:moveTo>
                  <a:lnTo>
                    <a:pt x="541578" y="208445"/>
                  </a:lnTo>
                  <a:lnTo>
                    <a:pt x="516204" y="213004"/>
                  </a:lnTo>
                  <a:lnTo>
                    <a:pt x="476453" y="214185"/>
                  </a:lnTo>
                  <a:lnTo>
                    <a:pt x="439597" y="213664"/>
                  </a:lnTo>
                  <a:lnTo>
                    <a:pt x="422922" y="213093"/>
                  </a:lnTo>
                  <a:lnTo>
                    <a:pt x="199174" y="214071"/>
                  </a:lnTo>
                  <a:lnTo>
                    <a:pt x="146278" y="215734"/>
                  </a:lnTo>
                  <a:lnTo>
                    <a:pt x="146367" y="218592"/>
                  </a:lnTo>
                  <a:lnTo>
                    <a:pt x="199212" y="216928"/>
                  </a:lnTo>
                  <a:lnTo>
                    <a:pt x="422859" y="215950"/>
                  </a:lnTo>
                  <a:lnTo>
                    <a:pt x="440969" y="216573"/>
                  </a:lnTo>
                  <a:lnTo>
                    <a:pt x="478002" y="217068"/>
                  </a:lnTo>
                  <a:lnTo>
                    <a:pt x="517499" y="215747"/>
                  </a:lnTo>
                  <a:lnTo>
                    <a:pt x="542950" y="210959"/>
                  </a:lnTo>
                  <a:close/>
                </a:path>
              </a:pathLst>
            </a:custGeom>
            <a:solidFill>
              <a:srgbClr val="231F20">
                <a:alpha val="69999"/>
              </a:srgbClr>
            </a:solidFill>
          </p:spPr>
          <p:txBody>
            <a:bodyPr wrap="square" lIns="0" tIns="0" rIns="0" bIns="0" rtlCol="0"/>
            <a:lstStyle/>
            <a:p/>
          </p:txBody>
        </p:sp>
        <p:pic>
          <p:nvPicPr>
            <p:cNvPr id="262" name="object 262" descr=""/>
            <p:cNvPicPr/>
            <p:nvPr/>
          </p:nvPicPr>
          <p:blipFill>
            <a:blip r:embed="rId68" cstate="print"/>
            <a:stretch>
              <a:fillRect/>
            </a:stretch>
          </p:blipFill>
          <p:spPr>
            <a:xfrm>
              <a:off x="13499235" y="3712210"/>
              <a:ext cx="65646" cy="51257"/>
            </a:xfrm>
            <a:prstGeom prst="rect">
              <a:avLst/>
            </a:prstGeom>
          </p:spPr>
        </p:pic>
        <p:pic>
          <p:nvPicPr>
            <p:cNvPr id="263" name="object 263" descr=""/>
            <p:cNvPicPr/>
            <p:nvPr/>
          </p:nvPicPr>
          <p:blipFill>
            <a:blip r:embed="rId69" cstate="print"/>
            <a:stretch>
              <a:fillRect/>
            </a:stretch>
          </p:blipFill>
          <p:spPr>
            <a:xfrm>
              <a:off x="13498195" y="3525215"/>
              <a:ext cx="66065" cy="50711"/>
            </a:xfrm>
            <a:prstGeom prst="rect">
              <a:avLst/>
            </a:prstGeom>
          </p:spPr>
        </p:pic>
        <p:pic>
          <p:nvPicPr>
            <p:cNvPr id="264" name="object 264" descr=""/>
            <p:cNvPicPr/>
            <p:nvPr/>
          </p:nvPicPr>
          <p:blipFill>
            <a:blip r:embed="rId70" cstate="print"/>
            <a:stretch>
              <a:fillRect/>
            </a:stretch>
          </p:blipFill>
          <p:spPr>
            <a:xfrm>
              <a:off x="12953377" y="3530701"/>
              <a:ext cx="59842" cy="65824"/>
            </a:xfrm>
            <a:prstGeom prst="rect">
              <a:avLst/>
            </a:prstGeom>
          </p:spPr>
        </p:pic>
        <p:sp>
          <p:nvSpPr>
            <p:cNvPr id="265" name="object 265" descr=""/>
            <p:cNvSpPr/>
            <p:nvPr/>
          </p:nvSpPr>
          <p:spPr>
            <a:xfrm>
              <a:off x="12952101" y="3594298"/>
              <a:ext cx="3810" cy="103505"/>
            </a:xfrm>
            <a:custGeom>
              <a:avLst/>
              <a:gdLst/>
              <a:ahLst/>
              <a:cxnLst/>
              <a:rect l="l" t="t" r="r" b="b"/>
              <a:pathLst>
                <a:path w="3809" h="103504">
                  <a:moveTo>
                    <a:pt x="2857" y="0"/>
                  </a:moveTo>
                  <a:lnTo>
                    <a:pt x="0" y="0"/>
                  </a:lnTo>
                  <a:lnTo>
                    <a:pt x="457" y="103212"/>
                  </a:lnTo>
                  <a:lnTo>
                    <a:pt x="3314" y="103200"/>
                  </a:lnTo>
                  <a:lnTo>
                    <a:pt x="2857" y="0"/>
                  </a:lnTo>
                  <a:close/>
                </a:path>
              </a:pathLst>
            </a:custGeom>
            <a:solidFill>
              <a:srgbClr val="231F20">
                <a:alpha val="69999"/>
              </a:srgbClr>
            </a:solidFill>
          </p:spPr>
          <p:txBody>
            <a:bodyPr wrap="square" lIns="0" tIns="0" rIns="0" bIns="0" rtlCol="0"/>
            <a:lstStyle/>
            <a:p/>
          </p:txBody>
        </p:sp>
        <p:pic>
          <p:nvPicPr>
            <p:cNvPr id="266" name="object 266" descr=""/>
            <p:cNvPicPr/>
            <p:nvPr/>
          </p:nvPicPr>
          <p:blipFill>
            <a:blip r:embed="rId71" cstate="print"/>
            <a:stretch>
              <a:fillRect/>
            </a:stretch>
          </p:blipFill>
          <p:spPr>
            <a:xfrm>
              <a:off x="14145750" y="2780461"/>
              <a:ext cx="255884" cy="630402"/>
            </a:xfrm>
            <a:prstGeom prst="rect">
              <a:avLst/>
            </a:prstGeom>
          </p:spPr>
        </p:pic>
        <p:sp>
          <p:nvSpPr>
            <p:cNvPr id="267" name="object 267" descr=""/>
            <p:cNvSpPr/>
            <p:nvPr/>
          </p:nvSpPr>
          <p:spPr>
            <a:xfrm>
              <a:off x="14334607" y="2792702"/>
              <a:ext cx="41910" cy="156210"/>
            </a:xfrm>
            <a:custGeom>
              <a:avLst/>
              <a:gdLst/>
              <a:ahLst/>
              <a:cxnLst/>
              <a:rect l="l" t="t" r="r" b="b"/>
              <a:pathLst>
                <a:path w="41909" h="156210">
                  <a:moveTo>
                    <a:pt x="2552" y="0"/>
                  </a:moveTo>
                  <a:lnTo>
                    <a:pt x="0" y="1270"/>
                  </a:lnTo>
                  <a:lnTo>
                    <a:pt x="29959" y="61163"/>
                  </a:lnTo>
                  <a:lnTo>
                    <a:pt x="36073" y="88515"/>
                  </a:lnTo>
                  <a:lnTo>
                    <a:pt x="38601" y="119378"/>
                  </a:lnTo>
                  <a:lnTo>
                    <a:pt x="39024" y="144714"/>
                  </a:lnTo>
                  <a:lnTo>
                    <a:pt x="38823" y="155486"/>
                  </a:lnTo>
                  <a:lnTo>
                    <a:pt x="41681" y="155600"/>
                  </a:lnTo>
                  <a:lnTo>
                    <a:pt x="41914" y="143888"/>
                  </a:lnTo>
                  <a:lnTo>
                    <a:pt x="41467" y="118375"/>
                  </a:lnTo>
                  <a:lnTo>
                    <a:pt x="38850" y="87582"/>
                  </a:lnTo>
                  <a:lnTo>
                    <a:pt x="32575" y="60032"/>
                  </a:lnTo>
                  <a:lnTo>
                    <a:pt x="2552" y="0"/>
                  </a:lnTo>
                  <a:close/>
                </a:path>
              </a:pathLst>
            </a:custGeom>
            <a:solidFill>
              <a:srgbClr val="231F20"/>
            </a:solidFill>
          </p:spPr>
          <p:txBody>
            <a:bodyPr wrap="square" lIns="0" tIns="0" rIns="0" bIns="0" rtlCol="0"/>
            <a:lstStyle/>
            <a:p/>
          </p:txBody>
        </p:sp>
        <p:sp>
          <p:nvSpPr>
            <p:cNvPr id="268" name="object 268" descr=""/>
            <p:cNvSpPr/>
            <p:nvPr/>
          </p:nvSpPr>
          <p:spPr>
            <a:xfrm>
              <a:off x="14364463" y="3100666"/>
              <a:ext cx="20320" cy="141605"/>
            </a:xfrm>
            <a:custGeom>
              <a:avLst/>
              <a:gdLst/>
              <a:ahLst/>
              <a:cxnLst/>
              <a:rect l="l" t="t" r="r" b="b"/>
              <a:pathLst>
                <a:path w="20319" h="141605">
                  <a:moveTo>
                    <a:pt x="19304" y="0"/>
                  </a:moveTo>
                  <a:lnTo>
                    <a:pt x="0" y="14300"/>
                  </a:lnTo>
                  <a:lnTo>
                    <a:pt x="723" y="35026"/>
                  </a:lnTo>
                  <a:lnTo>
                    <a:pt x="19304" y="30022"/>
                  </a:lnTo>
                  <a:lnTo>
                    <a:pt x="19304" y="0"/>
                  </a:lnTo>
                  <a:close/>
                </a:path>
                <a:path w="20319" h="141605">
                  <a:moveTo>
                    <a:pt x="20027" y="141528"/>
                  </a:moveTo>
                  <a:lnTo>
                    <a:pt x="19659" y="131165"/>
                  </a:lnTo>
                  <a:lnTo>
                    <a:pt x="2870" y="111506"/>
                  </a:lnTo>
                  <a:lnTo>
                    <a:pt x="3238" y="123647"/>
                  </a:lnTo>
                  <a:lnTo>
                    <a:pt x="20027" y="141528"/>
                  </a:lnTo>
                  <a:close/>
                </a:path>
              </a:pathLst>
            </a:custGeom>
            <a:solidFill>
              <a:srgbClr val="2B3890"/>
            </a:solidFill>
          </p:spPr>
          <p:txBody>
            <a:bodyPr wrap="square" lIns="0" tIns="0" rIns="0" bIns="0" rtlCol="0"/>
            <a:lstStyle/>
            <a:p/>
          </p:txBody>
        </p:sp>
        <p:sp>
          <p:nvSpPr>
            <p:cNvPr id="269" name="object 269" descr=""/>
            <p:cNvSpPr/>
            <p:nvPr/>
          </p:nvSpPr>
          <p:spPr>
            <a:xfrm>
              <a:off x="14390931" y="3256982"/>
              <a:ext cx="10795" cy="95885"/>
            </a:xfrm>
            <a:custGeom>
              <a:avLst/>
              <a:gdLst/>
              <a:ahLst/>
              <a:cxnLst/>
              <a:rect l="l" t="t" r="r" b="b"/>
              <a:pathLst>
                <a:path w="10794" h="95885">
                  <a:moveTo>
                    <a:pt x="7505" y="0"/>
                  </a:moveTo>
                  <a:lnTo>
                    <a:pt x="4395" y="27483"/>
                  </a:lnTo>
                  <a:lnTo>
                    <a:pt x="2033" y="58650"/>
                  </a:lnTo>
                  <a:lnTo>
                    <a:pt x="0" y="95211"/>
                  </a:lnTo>
                  <a:lnTo>
                    <a:pt x="2844" y="95338"/>
                  </a:lnTo>
                  <a:lnTo>
                    <a:pt x="4881" y="58872"/>
                  </a:lnTo>
                  <a:lnTo>
                    <a:pt x="7236" y="27803"/>
                  </a:lnTo>
                  <a:lnTo>
                    <a:pt x="10337" y="431"/>
                  </a:lnTo>
                  <a:lnTo>
                    <a:pt x="7505" y="0"/>
                  </a:lnTo>
                  <a:close/>
                </a:path>
              </a:pathLst>
            </a:custGeom>
            <a:solidFill>
              <a:srgbClr val="231F20"/>
            </a:solidFill>
          </p:spPr>
          <p:txBody>
            <a:bodyPr wrap="square" lIns="0" tIns="0" rIns="0" bIns="0" rtlCol="0"/>
            <a:lstStyle/>
            <a:p/>
          </p:txBody>
        </p:sp>
        <p:pic>
          <p:nvPicPr>
            <p:cNvPr id="270" name="object 270" descr=""/>
            <p:cNvPicPr/>
            <p:nvPr/>
          </p:nvPicPr>
          <p:blipFill>
            <a:blip r:embed="rId72" cstate="print"/>
            <a:stretch>
              <a:fillRect/>
            </a:stretch>
          </p:blipFill>
          <p:spPr>
            <a:xfrm>
              <a:off x="14383322" y="2986265"/>
              <a:ext cx="32245" cy="25057"/>
            </a:xfrm>
            <a:prstGeom prst="rect">
              <a:avLst/>
            </a:prstGeom>
          </p:spPr>
        </p:pic>
        <p:sp>
          <p:nvSpPr>
            <p:cNvPr id="271" name="object 271" descr=""/>
            <p:cNvSpPr/>
            <p:nvPr/>
          </p:nvSpPr>
          <p:spPr>
            <a:xfrm>
              <a:off x="14206665" y="2791917"/>
              <a:ext cx="156845" cy="596265"/>
            </a:xfrm>
            <a:custGeom>
              <a:avLst/>
              <a:gdLst/>
              <a:ahLst/>
              <a:cxnLst/>
              <a:rect l="l" t="t" r="r" b="b"/>
              <a:pathLst>
                <a:path w="156844" h="596264">
                  <a:moveTo>
                    <a:pt x="140741" y="0"/>
                  </a:moveTo>
                  <a:lnTo>
                    <a:pt x="0" y="0"/>
                  </a:lnTo>
                  <a:lnTo>
                    <a:pt x="0" y="2844"/>
                  </a:lnTo>
                  <a:lnTo>
                    <a:pt x="140741" y="2844"/>
                  </a:lnTo>
                  <a:lnTo>
                    <a:pt x="140741" y="0"/>
                  </a:lnTo>
                  <a:close/>
                </a:path>
                <a:path w="156844" h="596264">
                  <a:moveTo>
                    <a:pt x="156375" y="552526"/>
                  </a:moveTo>
                  <a:lnTo>
                    <a:pt x="153517" y="552437"/>
                  </a:lnTo>
                  <a:lnTo>
                    <a:pt x="152438" y="595693"/>
                  </a:lnTo>
                  <a:lnTo>
                    <a:pt x="155308" y="595757"/>
                  </a:lnTo>
                  <a:lnTo>
                    <a:pt x="156375" y="552526"/>
                  </a:lnTo>
                  <a:close/>
                </a:path>
              </a:pathLst>
            </a:custGeom>
            <a:solidFill>
              <a:srgbClr val="231F20"/>
            </a:solidFill>
          </p:spPr>
          <p:txBody>
            <a:bodyPr wrap="square" lIns="0" tIns="0" rIns="0" bIns="0" rtlCol="0"/>
            <a:lstStyle/>
            <a:p/>
          </p:txBody>
        </p:sp>
        <p:pic>
          <p:nvPicPr>
            <p:cNvPr id="272" name="object 272" descr=""/>
            <p:cNvPicPr/>
            <p:nvPr/>
          </p:nvPicPr>
          <p:blipFill>
            <a:blip r:embed="rId73" cstate="print"/>
            <a:stretch>
              <a:fillRect/>
            </a:stretch>
          </p:blipFill>
          <p:spPr>
            <a:xfrm>
              <a:off x="14169706" y="2965589"/>
              <a:ext cx="19304" cy="317000"/>
            </a:xfrm>
            <a:prstGeom prst="rect">
              <a:avLst/>
            </a:prstGeom>
          </p:spPr>
        </p:pic>
        <p:sp>
          <p:nvSpPr>
            <p:cNvPr id="273" name="object 273" descr=""/>
            <p:cNvSpPr/>
            <p:nvPr/>
          </p:nvSpPr>
          <p:spPr>
            <a:xfrm>
              <a:off x="14177673" y="2792702"/>
              <a:ext cx="41910" cy="156210"/>
            </a:xfrm>
            <a:custGeom>
              <a:avLst/>
              <a:gdLst/>
              <a:ahLst/>
              <a:cxnLst/>
              <a:rect l="l" t="t" r="r" b="b"/>
              <a:pathLst>
                <a:path w="41909" h="156210">
                  <a:moveTo>
                    <a:pt x="39362" y="0"/>
                  </a:moveTo>
                  <a:lnTo>
                    <a:pt x="9276" y="60172"/>
                  </a:lnTo>
                  <a:lnTo>
                    <a:pt x="3037" y="87641"/>
                  </a:lnTo>
                  <a:lnTo>
                    <a:pt x="440" y="118392"/>
                  </a:lnTo>
                  <a:lnTo>
                    <a:pt x="0" y="143890"/>
                  </a:lnTo>
                  <a:lnTo>
                    <a:pt x="233" y="155600"/>
                  </a:lnTo>
                  <a:lnTo>
                    <a:pt x="3091" y="155486"/>
                  </a:lnTo>
                  <a:lnTo>
                    <a:pt x="2889" y="144718"/>
                  </a:lnTo>
                  <a:lnTo>
                    <a:pt x="3305" y="119402"/>
                  </a:lnTo>
                  <a:lnTo>
                    <a:pt x="5814" y="88584"/>
                  </a:lnTo>
                  <a:lnTo>
                    <a:pt x="11892" y="61315"/>
                  </a:lnTo>
                  <a:lnTo>
                    <a:pt x="41915" y="1270"/>
                  </a:lnTo>
                  <a:lnTo>
                    <a:pt x="39362" y="0"/>
                  </a:lnTo>
                  <a:close/>
                </a:path>
              </a:pathLst>
            </a:custGeom>
            <a:solidFill>
              <a:srgbClr val="231F20"/>
            </a:solidFill>
          </p:spPr>
          <p:txBody>
            <a:bodyPr wrap="square" lIns="0" tIns="0" rIns="0" bIns="0" rtlCol="0"/>
            <a:lstStyle/>
            <a:p/>
          </p:txBody>
        </p:sp>
        <p:sp>
          <p:nvSpPr>
            <p:cNvPr id="274" name="object 274" descr=""/>
            <p:cNvSpPr/>
            <p:nvPr/>
          </p:nvSpPr>
          <p:spPr>
            <a:xfrm>
              <a:off x="14169695" y="3100666"/>
              <a:ext cx="20320" cy="141605"/>
            </a:xfrm>
            <a:custGeom>
              <a:avLst/>
              <a:gdLst/>
              <a:ahLst/>
              <a:cxnLst/>
              <a:rect l="l" t="t" r="r" b="b"/>
              <a:pathLst>
                <a:path w="20319" h="141605">
                  <a:moveTo>
                    <a:pt x="17157" y="111506"/>
                  </a:moveTo>
                  <a:lnTo>
                    <a:pt x="368" y="131165"/>
                  </a:lnTo>
                  <a:lnTo>
                    <a:pt x="0" y="141528"/>
                  </a:lnTo>
                  <a:lnTo>
                    <a:pt x="16789" y="123647"/>
                  </a:lnTo>
                  <a:lnTo>
                    <a:pt x="17157" y="111506"/>
                  </a:lnTo>
                  <a:close/>
                </a:path>
                <a:path w="20319" h="141605">
                  <a:moveTo>
                    <a:pt x="20027" y="14300"/>
                  </a:moveTo>
                  <a:lnTo>
                    <a:pt x="723" y="0"/>
                  </a:lnTo>
                  <a:lnTo>
                    <a:pt x="723" y="30022"/>
                  </a:lnTo>
                  <a:lnTo>
                    <a:pt x="19304" y="35026"/>
                  </a:lnTo>
                  <a:lnTo>
                    <a:pt x="20027" y="14300"/>
                  </a:lnTo>
                  <a:close/>
                </a:path>
              </a:pathLst>
            </a:custGeom>
            <a:solidFill>
              <a:srgbClr val="2B3890"/>
            </a:solidFill>
          </p:spPr>
          <p:txBody>
            <a:bodyPr wrap="square" lIns="0" tIns="0" rIns="0" bIns="0" rtlCol="0"/>
            <a:lstStyle/>
            <a:p/>
          </p:txBody>
        </p:sp>
        <p:sp>
          <p:nvSpPr>
            <p:cNvPr id="275" name="object 275" descr=""/>
            <p:cNvSpPr/>
            <p:nvPr/>
          </p:nvSpPr>
          <p:spPr>
            <a:xfrm>
              <a:off x="14152928" y="3256982"/>
              <a:ext cx="10795" cy="95885"/>
            </a:xfrm>
            <a:custGeom>
              <a:avLst/>
              <a:gdLst/>
              <a:ahLst/>
              <a:cxnLst/>
              <a:rect l="l" t="t" r="r" b="b"/>
              <a:pathLst>
                <a:path w="10794" h="95885">
                  <a:moveTo>
                    <a:pt x="2832" y="0"/>
                  </a:moveTo>
                  <a:lnTo>
                    <a:pt x="0" y="431"/>
                  </a:lnTo>
                  <a:lnTo>
                    <a:pt x="3101" y="27803"/>
                  </a:lnTo>
                  <a:lnTo>
                    <a:pt x="5456" y="58872"/>
                  </a:lnTo>
                  <a:lnTo>
                    <a:pt x="7492" y="95338"/>
                  </a:lnTo>
                  <a:lnTo>
                    <a:pt x="10337" y="95211"/>
                  </a:lnTo>
                  <a:lnTo>
                    <a:pt x="8304" y="58650"/>
                  </a:lnTo>
                  <a:lnTo>
                    <a:pt x="5942" y="27483"/>
                  </a:lnTo>
                  <a:lnTo>
                    <a:pt x="2832" y="0"/>
                  </a:lnTo>
                  <a:close/>
                </a:path>
              </a:pathLst>
            </a:custGeom>
            <a:solidFill>
              <a:srgbClr val="231F20"/>
            </a:solidFill>
          </p:spPr>
          <p:txBody>
            <a:bodyPr wrap="square" lIns="0" tIns="0" rIns="0" bIns="0" rtlCol="0"/>
            <a:lstStyle/>
            <a:p/>
          </p:txBody>
        </p:sp>
        <p:pic>
          <p:nvPicPr>
            <p:cNvPr id="276" name="object 276" descr=""/>
            <p:cNvPicPr/>
            <p:nvPr/>
          </p:nvPicPr>
          <p:blipFill>
            <a:blip r:embed="rId74" cstate="print"/>
            <a:stretch>
              <a:fillRect/>
            </a:stretch>
          </p:blipFill>
          <p:spPr>
            <a:xfrm>
              <a:off x="14138619" y="2986265"/>
              <a:ext cx="32257" cy="25057"/>
            </a:xfrm>
            <a:prstGeom prst="rect">
              <a:avLst/>
            </a:prstGeom>
          </p:spPr>
        </p:pic>
        <p:sp>
          <p:nvSpPr>
            <p:cNvPr id="277" name="object 277" descr=""/>
            <p:cNvSpPr/>
            <p:nvPr/>
          </p:nvSpPr>
          <p:spPr>
            <a:xfrm>
              <a:off x="14168273" y="2845549"/>
              <a:ext cx="217804" cy="542290"/>
            </a:xfrm>
            <a:custGeom>
              <a:avLst/>
              <a:gdLst/>
              <a:ahLst/>
              <a:cxnLst/>
              <a:rect l="l" t="t" r="r" b="b"/>
              <a:pathLst>
                <a:path w="217805" h="542289">
                  <a:moveTo>
                    <a:pt x="8407" y="1358"/>
                  </a:moveTo>
                  <a:lnTo>
                    <a:pt x="5892" y="0"/>
                  </a:lnTo>
                  <a:lnTo>
                    <a:pt x="1219" y="25476"/>
                  </a:lnTo>
                  <a:lnTo>
                    <a:pt x="63" y="64973"/>
                  </a:lnTo>
                  <a:lnTo>
                    <a:pt x="723" y="101981"/>
                  </a:lnTo>
                  <a:lnTo>
                    <a:pt x="1422" y="120040"/>
                  </a:lnTo>
                  <a:lnTo>
                    <a:pt x="1422" y="343712"/>
                  </a:lnTo>
                  <a:lnTo>
                    <a:pt x="0" y="396608"/>
                  </a:lnTo>
                  <a:lnTo>
                    <a:pt x="2857" y="396684"/>
                  </a:lnTo>
                  <a:lnTo>
                    <a:pt x="4292" y="343750"/>
                  </a:lnTo>
                  <a:lnTo>
                    <a:pt x="4279" y="119964"/>
                  </a:lnTo>
                  <a:lnTo>
                    <a:pt x="3632" y="103339"/>
                  </a:lnTo>
                  <a:lnTo>
                    <a:pt x="2946" y="66509"/>
                  </a:lnTo>
                  <a:lnTo>
                    <a:pt x="3962" y="26758"/>
                  </a:lnTo>
                  <a:lnTo>
                    <a:pt x="8407" y="1358"/>
                  </a:lnTo>
                  <a:close/>
                </a:path>
                <a:path w="217805" h="542289">
                  <a:moveTo>
                    <a:pt x="26809" y="542061"/>
                  </a:moveTo>
                  <a:lnTo>
                    <a:pt x="25742" y="498817"/>
                  </a:lnTo>
                  <a:lnTo>
                    <a:pt x="22872" y="498894"/>
                  </a:lnTo>
                  <a:lnTo>
                    <a:pt x="23952" y="542137"/>
                  </a:lnTo>
                  <a:lnTo>
                    <a:pt x="26809" y="542061"/>
                  </a:lnTo>
                  <a:close/>
                </a:path>
                <a:path w="217805" h="542289">
                  <a:moveTo>
                    <a:pt x="217639" y="396608"/>
                  </a:moveTo>
                  <a:lnTo>
                    <a:pt x="216217" y="343750"/>
                  </a:lnTo>
                  <a:lnTo>
                    <a:pt x="216204" y="120116"/>
                  </a:lnTo>
                  <a:lnTo>
                    <a:pt x="216903" y="102019"/>
                  </a:lnTo>
                  <a:lnTo>
                    <a:pt x="217563" y="64973"/>
                  </a:lnTo>
                  <a:lnTo>
                    <a:pt x="216420" y="25488"/>
                  </a:lnTo>
                  <a:lnTo>
                    <a:pt x="211747" y="0"/>
                  </a:lnTo>
                  <a:lnTo>
                    <a:pt x="209232" y="1358"/>
                  </a:lnTo>
                  <a:lnTo>
                    <a:pt x="213677" y="26758"/>
                  </a:lnTo>
                  <a:lnTo>
                    <a:pt x="214693" y="66522"/>
                  </a:lnTo>
                  <a:lnTo>
                    <a:pt x="213995" y="103378"/>
                  </a:lnTo>
                  <a:lnTo>
                    <a:pt x="213347" y="120040"/>
                  </a:lnTo>
                  <a:lnTo>
                    <a:pt x="213347" y="343789"/>
                  </a:lnTo>
                  <a:lnTo>
                    <a:pt x="214782" y="396684"/>
                  </a:lnTo>
                  <a:lnTo>
                    <a:pt x="217639" y="396608"/>
                  </a:lnTo>
                  <a:close/>
                </a:path>
              </a:pathLst>
            </a:custGeom>
            <a:solidFill>
              <a:srgbClr val="231F20"/>
            </a:solidFill>
          </p:spPr>
          <p:txBody>
            <a:bodyPr wrap="square" lIns="0" tIns="0" rIns="0" bIns="0" rtlCol="0"/>
            <a:lstStyle/>
            <a:p/>
          </p:txBody>
        </p:sp>
        <p:pic>
          <p:nvPicPr>
            <p:cNvPr id="278" name="object 278" descr=""/>
            <p:cNvPicPr/>
            <p:nvPr/>
          </p:nvPicPr>
          <p:blipFill>
            <a:blip r:embed="rId75" cstate="print"/>
            <a:stretch>
              <a:fillRect/>
            </a:stretch>
          </p:blipFill>
          <p:spPr>
            <a:xfrm>
              <a:off x="14345234" y="2794203"/>
              <a:ext cx="50990" cy="65849"/>
            </a:xfrm>
            <a:prstGeom prst="rect">
              <a:avLst/>
            </a:prstGeom>
          </p:spPr>
        </p:pic>
        <p:pic>
          <p:nvPicPr>
            <p:cNvPr id="279" name="object 279" descr=""/>
            <p:cNvPicPr/>
            <p:nvPr/>
          </p:nvPicPr>
          <p:blipFill>
            <a:blip r:embed="rId76" cstate="print"/>
            <a:stretch>
              <a:fillRect/>
            </a:stretch>
          </p:blipFill>
          <p:spPr>
            <a:xfrm>
              <a:off x="14157973" y="2794203"/>
              <a:ext cx="50977" cy="65849"/>
            </a:xfrm>
            <a:prstGeom prst="rect">
              <a:avLst/>
            </a:prstGeom>
          </p:spPr>
        </p:pic>
        <p:pic>
          <p:nvPicPr>
            <p:cNvPr id="280" name="object 280" descr=""/>
            <p:cNvPicPr/>
            <p:nvPr/>
          </p:nvPicPr>
          <p:blipFill>
            <a:blip r:embed="rId77" cstate="print"/>
            <a:stretch>
              <a:fillRect/>
            </a:stretch>
          </p:blipFill>
          <p:spPr>
            <a:xfrm>
              <a:off x="14161313" y="3345053"/>
              <a:ext cx="65531" cy="60083"/>
            </a:xfrm>
            <a:prstGeom prst="rect">
              <a:avLst/>
            </a:prstGeom>
          </p:spPr>
        </p:pic>
        <p:sp>
          <p:nvSpPr>
            <p:cNvPr id="281" name="object 281" descr=""/>
            <p:cNvSpPr/>
            <p:nvPr/>
          </p:nvSpPr>
          <p:spPr>
            <a:xfrm>
              <a:off x="14224648" y="3403587"/>
              <a:ext cx="103505" cy="3175"/>
            </a:xfrm>
            <a:custGeom>
              <a:avLst/>
              <a:gdLst/>
              <a:ahLst/>
              <a:cxnLst/>
              <a:rect l="l" t="t" r="r" b="b"/>
              <a:pathLst>
                <a:path w="103505" h="3175">
                  <a:moveTo>
                    <a:pt x="103212" y="0"/>
                  </a:moveTo>
                  <a:lnTo>
                    <a:pt x="0" y="0"/>
                  </a:lnTo>
                  <a:lnTo>
                    <a:pt x="0" y="2857"/>
                  </a:lnTo>
                  <a:lnTo>
                    <a:pt x="103212" y="2857"/>
                  </a:lnTo>
                  <a:lnTo>
                    <a:pt x="103212" y="0"/>
                  </a:lnTo>
                  <a:close/>
                </a:path>
              </a:pathLst>
            </a:custGeom>
            <a:solidFill>
              <a:srgbClr val="231F20"/>
            </a:solidFill>
          </p:spPr>
          <p:txBody>
            <a:bodyPr wrap="square" lIns="0" tIns="0" rIns="0" bIns="0" rtlCol="0"/>
            <a:lstStyle/>
            <a:p/>
          </p:txBody>
        </p:sp>
        <p:sp>
          <p:nvSpPr>
            <p:cNvPr id="282" name="object 282" descr=""/>
            <p:cNvSpPr/>
            <p:nvPr/>
          </p:nvSpPr>
          <p:spPr>
            <a:xfrm>
              <a:off x="13093344" y="3571671"/>
              <a:ext cx="677545" cy="0"/>
            </a:xfrm>
            <a:custGeom>
              <a:avLst/>
              <a:gdLst/>
              <a:ahLst/>
              <a:cxnLst/>
              <a:rect l="l" t="t" r="r" b="b"/>
              <a:pathLst>
                <a:path w="677544" h="0">
                  <a:moveTo>
                    <a:pt x="677532" y="0"/>
                  </a:moveTo>
                  <a:lnTo>
                    <a:pt x="0" y="0"/>
                  </a:lnTo>
                </a:path>
              </a:pathLst>
            </a:custGeom>
            <a:ln w="4394">
              <a:solidFill>
                <a:srgbClr val="ED1C24"/>
              </a:solidFill>
              <a:prstDash val="dash"/>
            </a:ln>
          </p:spPr>
          <p:txBody>
            <a:bodyPr wrap="square" lIns="0" tIns="0" rIns="0" bIns="0" rtlCol="0"/>
            <a:lstStyle/>
            <a:p/>
          </p:txBody>
        </p:sp>
        <p:sp>
          <p:nvSpPr>
            <p:cNvPr id="283" name="object 283" descr=""/>
            <p:cNvSpPr/>
            <p:nvPr/>
          </p:nvSpPr>
          <p:spPr>
            <a:xfrm>
              <a:off x="14035652" y="3286499"/>
              <a:ext cx="111760" cy="226695"/>
            </a:xfrm>
            <a:custGeom>
              <a:avLst/>
              <a:gdLst/>
              <a:ahLst/>
              <a:cxnLst/>
              <a:rect l="l" t="t" r="r" b="b"/>
              <a:pathLst>
                <a:path w="111759" h="226695">
                  <a:moveTo>
                    <a:pt x="111328" y="0"/>
                  </a:moveTo>
                  <a:lnTo>
                    <a:pt x="106249" y="53858"/>
                  </a:lnTo>
                  <a:lnTo>
                    <a:pt x="91639" y="104334"/>
                  </a:lnTo>
                  <a:lnTo>
                    <a:pt x="68435" y="150487"/>
                  </a:lnTo>
                  <a:lnTo>
                    <a:pt x="37576" y="191379"/>
                  </a:lnTo>
                  <a:lnTo>
                    <a:pt x="0" y="226072"/>
                  </a:lnTo>
                </a:path>
              </a:pathLst>
            </a:custGeom>
            <a:ln w="4394">
              <a:solidFill>
                <a:srgbClr val="ED1C24"/>
              </a:solidFill>
              <a:prstDash val="dash"/>
            </a:ln>
          </p:spPr>
          <p:txBody>
            <a:bodyPr wrap="square" lIns="0" tIns="0" rIns="0" bIns="0" rtlCol="0"/>
            <a:lstStyle/>
            <a:p/>
          </p:txBody>
        </p:sp>
        <p:sp>
          <p:nvSpPr>
            <p:cNvPr id="284" name="object 284" descr=""/>
            <p:cNvSpPr/>
            <p:nvPr/>
          </p:nvSpPr>
          <p:spPr>
            <a:xfrm>
              <a:off x="13322249" y="3002591"/>
              <a:ext cx="701675" cy="918210"/>
            </a:xfrm>
            <a:custGeom>
              <a:avLst/>
              <a:gdLst/>
              <a:ahLst/>
              <a:cxnLst/>
              <a:rect l="l" t="t" r="r" b="b"/>
              <a:pathLst>
                <a:path w="701675" h="918210">
                  <a:moveTo>
                    <a:pt x="0" y="542785"/>
                  </a:moveTo>
                  <a:lnTo>
                    <a:pt x="701294" y="0"/>
                  </a:lnTo>
                  <a:lnTo>
                    <a:pt x="701294" y="917962"/>
                  </a:lnTo>
                </a:path>
              </a:pathLst>
            </a:custGeom>
            <a:ln w="4394">
              <a:solidFill>
                <a:srgbClr val="ED1C24"/>
              </a:solidFill>
              <a:prstDash val="dash"/>
            </a:ln>
          </p:spPr>
          <p:txBody>
            <a:bodyPr wrap="square" lIns="0" tIns="0" rIns="0" bIns="0" rtlCol="0"/>
            <a:lstStyle/>
            <a:p/>
          </p:txBody>
        </p:sp>
        <p:sp>
          <p:nvSpPr>
            <p:cNvPr id="285" name="object 285" descr=""/>
            <p:cNvSpPr/>
            <p:nvPr/>
          </p:nvSpPr>
          <p:spPr>
            <a:xfrm>
              <a:off x="12864922" y="3879177"/>
              <a:ext cx="1870710" cy="1089025"/>
            </a:xfrm>
            <a:custGeom>
              <a:avLst/>
              <a:gdLst/>
              <a:ahLst/>
              <a:cxnLst/>
              <a:rect l="l" t="t" r="r" b="b"/>
              <a:pathLst>
                <a:path w="1870709" h="1089025">
                  <a:moveTo>
                    <a:pt x="1870163" y="0"/>
                  </a:moveTo>
                  <a:lnTo>
                    <a:pt x="0" y="0"/>
                  </a:lnTo>
                  <a:lnTo>
                    <a:pt x="0" y="1088834"/>
                  </a:lnTo>
                  <a:lnTo>
                    <a:pt x="1870163" y="1088834"/>
                  </a:lnTo>
                  <a:lnTo>
                    <a:pt x="1870163" y="0"/>
                  </a:lnTo>
                  <a:close/>
                </a:path>
              </a:pathLst>
            </a:custGeom>
            <a:solidFill>
              <a:srgbClr val="FFFFFF"/>
            </a:solidFill>
          </p:spPr>
          <p:txBody>
            <a:bodyPr wrap="square" lIns="0" tIns="0" rIns="0" bIns="0" rtlCol="0"/>
            <a:lstStyle/>
            <a:p/>
          </p:txBody>
        </p:sp>
        <p:pic>
          <p:nvPicPr>
            <p:cNvPr id="286" name="object 286" descr=""/>
            <p:cNvPicPr/>
            <p:nvPr/>
          </p:nvPicPr>
          <p:blipFill>
            <a:blip r:embed="rId78" cstate="print"/>
            <a:stretch>
              <a:fillRect/>
            </a:stretch>
          </p:blipFill>
          <p:spPr>
            <a:xfrm>
              <a:off x="13538873" y="4342993"/>
              <a:ext cx="109956" cy="220129"/>
            </a:xfrm>
            <a:prstGeom prst="rect">
              <a:avLst/>
            </a:prstGeom>
          </p:spPr>
        </p:pic>
        <p:pic>
          <p:nvPicPr>
            <p:cNvPr id="287" name="object 287" descr=""/>
            <p:cNvPicPr/>
            <p:nvPr/>
          </p:nvPicPr>
          <p:blipFill>
            <a:blip r:embed="rId79" cstate="print"/>
            <a:stretch>
              <a:fillRect/>
            </a:stretch>
          </p:blipFill>
          <p:spPr>
            <a:xfrm>
              <a:off x="13098860" y="4513503"/>
              <a:ext cx="643004" cy="388007"/>
            </a:xfrm>
            <a:prstGeom prst="rect">
              <a:avLst/>
            </a:prstGeom>
          </p:spPr>
        </p:pic>
        <p:pic>
          <p:nvPicPr>
            <p:cNvPr id="288" name="object 288" descr=""/>
            <p:cNvPicPr/>
            <p:nvPr/>
          </p:nvPicPr>
          <p:blipFill>
            <a:blip r:embed="rId80" cstate="print"/>
            <a:stretch>
              <a:fillRect/>
            </a:stretch>
          </p:blipFill>
          <p:spPr>
            <a:xfrm>
              <a:off x="13618324" y="4855909"/>
              <a:ext cx="78168" cy="42392"/>
            </a:xfrm>
            <a:prstGeom prst="rect">
              <a:avLst/>
            </a:prstGeom>
          </p:spPr>
        </p:pic>
        <p:pic>
          <p:nvPicPr>
            <p:cNvPr id="289" name="object 289" descr=""/>
            <p:cNvPicPr/>
            <p:nvPr/>
          </p:nvPicPr>
          <p:blipFill>
            <a:blip r:embed="rId81" cstate="print"/>
            <a:stretch>
              <a:fillRect/>
            </a:stretch>
          </p:blipFill>
          <p:spPr>
            <a:xfrm>
              <a:off x="13238094" y="4567402"/>
              <a:ext cx="458861" cy="301129"/>
            </a:xfrm>
            <a:prstGeom prst="rect">
              <a:avLst/>
            </a:prstGeom>
          </p:spPr>
        </p:pic>
        <p:sp>
          <p:nvSpPr>
            <p:cNvPr id="290" name="object 290" descr=""/>
            <p:cNvSpPr/>
            <p:nvPr/>
          </p:nvSpPr>
          <p:spPr>
            <a:xfrm>
              <a:off x="13114339" y="4663445"/>
              <a:ext cx="135255" cy="90170"/>
            </a:xfrm>
            <a:custGeom>
              <a:avLst/>
              <a:gdLst/>
              <a:ahLst/>
              <a:cxnLst/>
              <a:rect l="l" t="t" r="r" b="b"/>
              <a:pathLst>
                <a:path w="135255" h="90170">
                  <a:moveTo>
                    <a:pt x="2044" y="0"/>
                  </a:moveTo>
                  <a:lnTo>
                    <a:pt x="47078" y="50050"/>
                  </a:lnTo>
                  <a:lnTo>
                    <a:pt x="99234" y="77400"/>
                  </a:lnTo>
                  <a:lnTo>
                    <a:pt x="134340" y="89738"/>
                  </a:lnTo>
                  <a:lnTo>
                    <a:pt x="135166" y="86995"/>
                  </a:lnTo>
                  <a:lnTo>
                    <a:pt x="124918" y="83675"/>
                  </a:lnTo>
                  <a:lnTo>
                    <a:pt x="101117" y="75023"/>
                  </a:lnTo>
                  <a:lnTo>
                    <a:pt x="72801" y="62597"/>
                  </a:lnTo>
                  <a:lnTo>
                    <a:pt x="49009" y="47955"/>
                  </a:lnTo>
                  <a:lnTo>
                    <a:pt x="2044" y="0"/>
                  </a:lnTo>
                  <a:close/>
                </a:path>
              </a:pathLst>
            </a:custGeom>
            <a:solidFill>
              <a:srgbClr val="231F20">
                <a:alpha val="69999"/>
              </a:srgbClr>
            </a:solidFill>
          </p:spPr>
          <p:txBody>
            <a:bodyPr wrap="square" lIns="0" tIns="0" rIns="0" bIns="0" rtlCol="0"/>
            <a:lstStyle/>
            <a:p/>
          </p:txBody>
        </p:sp>
        <p:sp>
          <p:nvSpPr>
            <p:cNvPr id="291" name="object 291" descr=""/>
            <p:cNvSpPr/>
            <p:nvPr/>
          </p:nvSpPr>
          <p:spPr>
            <a:xfrm>
              <a:off x="13390258" y="4796396"/>
              <a:ext cx="133985" cy="60960"/>
            </a:xfrm>
            <a:custGeom>
              <a:avLst/>
              <a:gdLst/>
              <a:ahLst/>
              <a:cxnLst/>
              <a:rect l="l" t="t" r="r" b="b"/>
              <a:pathLst>
                <a:path w="133984" h="60960">
                  <a:moveTo>
                    <a:pt x="39166" y="7442"/>
                  </a:moveTo>
                  <a:lnTo>
                    <a:pt x="19812" y="0"/>
                  </a:lnTo>
                  <a:lnTo>
                    <a:pt x="0" y="13576"/>
                  </a:lnTo>
                  <a:lnTo>
                    <a:pt x="28371" y="23368"/>
                  </a:lnTo>
                  <a:lnTo>
                    <a:pt x="39166" y="7442"/>
                  </a:lnTo>
                  <a:close/>
                </a:path>
                <a:path w="133984" h="60960">
                  <a:moveTo>
                    <a:pt x="133553" y="60413"/>
                  </a:moveTo>
                  <a:lnTo>
                    <a:pt x="122123" y="38709"/>
                  </a:lnTo>
                  <a:lnTo>
                    <a:pt x="110769" y="34404"/>
                  </a:lnTo>
                  <a:lnTo>
                    <a:pt x="123875" y="56692"/>
                  </a:lnTo>
                  <a:lnTo>
                    <a:pt x="133553" y="60413"/>
                  </a:lnTo>
                  <a:close/>
                </a:path>
              </a:pathLst>
            </a:custGeom>
            <a:solidFill>
              <a:srgbClr val="2B3890">
                <a:alpha val="69999"/>
              </a:srgbClr>
            </a:solidFill>
          </p:spPr>
          <p:txBody>
            <a:bodyPr wrap="square" lIns="0" tIns="0" rIns="0" bIns="0" rtlCol="0"/>
            <a:lstStyle/>
            <a:p/>
          </p:txBody>
        </p:sp>
        <p:sp>
          <p:nvSpPr>
            <p:cNvPr id="292" name="object 292" descr=""/>
            <p:cNvSpPr/>
            <p:nvPr/>
          </p:nvSpPr>
          <p:spPr>
            <a:xfrm>
              <a:off x="13532730" y="4874816"/>
              <a:ext cx="93345" cy="27305"/>
            </a:xfrm>
            <a:custGeom>
              <a:avLst/>
              <a:gdLst/>
              <a:ahLst/>
              <a:cxnLst/>
              <a:rect l="l" t="t" r="r" b="b"/>
              <a:pathLst>
                <a:path w="93344" h="27304">
                  <a:moveTo>
                    <a:pt x="520" y="0"/>
                  </a:moveTo>
                  <a:lnTo>
                    <a:pt x="0" y="2806"/>
                  </a:lnTo>
                  <a:lnTo>
                    <a:pt x="26885" y="8811"/>
                  </a:lnTo>
                  <a:lnTo>
                    <a:pt x="57019" y="16722"/>
                  </a:lnTo>
                  <a:lnTo>
                    <a:pt x="92151" y="26695"/>
                  </a:lnTo>
                  <a:lnTo>
                    <a:pt x="92964" y="23952"/>
                  </a:lnTo>
                  <a:lnTo>
                    <a:pt x="57743" y="13962"/>
                  </a:lnTo>
                  <a:lnTo>
                    <a:pt x="27516" y="6026"/>
                  </a:lnTo>
                  <a:lnTo>
                    <a:pt x="520" y="0"/>
                  </a:lnTo>
                  <a:close/>
                </a:path>
              </a:pathLst>
            </a:custGeom>
            <a:solidFill>
              <a:srgbClr val="231F20">
                <a:alpha val="69999"/>
              </a:srgbClr>
            </a:solidFill>
          </p:spPr>
          <p:txBody>
            <a:bodyPr wrap="square" lIns="0" tIns="0" rIns="0" bIns="0" rtlCol="0"/>
            <a:lstStyle/>
            <a:p/>
          </p:txBody>
        </p:sp>
        <p:pic>
          <p:nvPicPr>
            <p:cNvPr id="293" name="object 293" descr=""/>
            <p:cNvPicPr/>
            <p:nvPr/>
          </p:nvPicPr>
          <p:blipFill>
            <a:blip r:embed="rId82" cstate="print"/>
            <a:stretch>
              <a:fillRect/>
            </a:stretch>
          </p:blipFill>
          <p:spPr>
            <a:xfrm>
              <a:off x="13277608" y="4777486"/>
              <a:ext cx="17818" cy="33388"/>
            </a:xfrm>
            <a:prstGeom prst="rect">
              <a:avLst/>
            </a:prstGeom>
          </p:spPr>
        </p:pic>
        <p:sp>
          <p:nvSpPr>
            <p:cNvPr id="294" name="object 294" descr=""/>
            <p:cNvSpPr/>
            <p:nvPr/>
          </p:nvSpPr>
          <p:spPr>
            <a:xfrm>
              <a:off x="13110248" y="4541825"/>
              <a:ext cx="559435" cy="341630"/>
            </a:xfrm>
            <a:custGeom>
              <a:avLst/>
              <a:gdLst/>
              <a:ahLst/>
              <a:cxnLst/>
              <a:rect l="l" t="t" r="r" b="b"/>
              <a:pathLst>
                <a:path w="559434" h="341629">
                  <a:moveTo>
                    <a:pt x="48615" y="939"/>
                  </a:moveTo>
                  <a:lnTo>
                    <a:pt x="45910" y="0"/>
                  </a:lnTo>
                  <a:lnTo>
                    <a:pt x="0" y="133032"/>
                  </a:lnTo>
                  <a:lnTo>
                    <a:pt x="2705" y="133972"/>
                  </a:lnTo>
                  <a:lnTo>
                    <a:pt x="48615" y="939"/>
                  </a:lnTo>
                  <a:close/>
                </a:path>
                <a:path w="559434" h="341629">
                  <a:moveTo>
                    <a:pt x="559295" y="338442"/>
                  </a:moveTo>
                  <a:lnTo>
                    <a:pt x="518071" y="325348"/>
                  </a:lnTo>
                  <a:lnTo>
                    <a:pt x="517207" y="328066"/>
                  </a:lnTo>
                  <a:lnTo>
                    <a:pt x="558431" y="341160"/>
                  </a:lnTo>
                  <a:lnTo>
                    <a:pt x="559295" y="338442"/>
                  </a:lnTo>
                  <a:close/>
                </a:path>
              </a:pathLst>
            </a:custGeom>
            <a:solidFill>
              <a:srgbClr val="231F20">
                <a:alpha val="69999"/>
              </a:srgbClr>
            </a:solidFill>
          </p:spPr>
          <p:txBody>
            <a:bodyPr wrap="square" lIns="0" tIns="0" rIns="0" bIns="0" rtlCol="0"/>
            <a:lstStyle/>
            <a:p/>
          </p:txBody>
        </p:sp>
        <p:pic>
          <p:nvPicPr>
            <p:cNvPr id="295" name="object 295" descr=""/>
            <p:cNvPicPr/>
            <p:nvPr/>
          </p:nvPicPr>
          <p:blipFill>
            <a:blip r:embed="rId83" cstate="print"/>
            <a:stretch>
              <a:fillRect/>
            </a:stretch>
          </p:blipFill>
          <p:spPr>
            <a:xfrm>
              <a:off x="13331941" y="4564888"/>
              <a:ext cx="294690" cy="114116"/>
            </a:xfrm>
            <a:prstGeom prst="rect">
              <a:avLst/>
            </a:prstGeom>
          </p:spPr>
        </p:pic>
        <p:sp>
          <p:nvSpPr>
            <p:cNvPr id="296" name="object 296" descr=""/>
            <p:cNvSpPr/>
            <p:nvPr/>
          </p:nvSpPr>
          <p:spPr>
            <a:xfrm>
              <a:off x="13153540" y="4543088"/>
              <a:ext cx="160020" cy="25400"/>
            </a:xfrm>
            <a:custGeom>
              <a:avLst/>
              <a:gdLst/>
              <a:ahLst/>
              <a:cxnLst/>
              <a:rect l="l" t="t" r="r" b="b"/>
              <a:pathLst>
                <a:path w="160019" h="25400">
                  <a:moveTo>
                    <a:pt x="66535" y="0"/>
                  </a:moveTo>
                  <a:lnTo>
                    <a:pt x="0" y="8788"/>
                  </a:lnTo>
                  <a:lnTo>
                    <a:pt x="381" y="11620"/>
                  </a:lnTo>
                  <a:lnTo>
                    <a:pt x="66763" y="2844"/>
                  </a:lnTo>
                  <a:lnTo>
                    <a:pt x="94660" y="5946"/>
                  </a:lnTo>
                  <a:lnTo>
                    <a:pt x="124652" y="13630"/>
                  </a:lnTo>
                  <a:lnTo>
                    <a:pt x="148711" y="21518"/>
                  </a:lnTo>
                  <a:lnTo>
                    <a:pt x="158813" y="25234"/>
                  </a:lnTo>
                  <a:lnTo>
                    <a:pt x="159854" y="22567"/>
                  </a:lnTo>
                  <a:lnTo>
                    <a:pt x="148838" y="18525"/>
                  </a:lnTo>
                  <a:lnTo>
                    <a:pt x="124548" y="10621"/>
                  </a:lnTo>
                  <a:lnTo>
                    <a:pt x="94582" y="3049"/>
                  </a:lnTo>
                  <a:lnTo>
                    <a:pt x="66535" y="0"/>
                  </a:lnTo>
                  <a:close/>
                </a:path>
              </a:pathLst>
            </a:custGeom>
            <a:solidFill>
              <a:srgbClr val="231F20">
                <a:alpha val="69999"/>
              </a:srgbClr>
            </a:solidFill>
          </p:spPr>
          <p:txBody>
            <a:bodyPr wrap="square" lIns="0" tIns="0" rIns="0" bIns="0" rtlCol="0"/>
            <a:lstStyle/>
            <a:p/>
          </p:txBody>
        </p:sp>
        <p:sp>
          <p:nvSpPr>
            <p:cNvPr id="297" name="object 297" descr=""/>
            <p:cNvSpPr/>
            <p:nvPr/>
          </p:nvSpPr>
          <p:spPr>
            <a:xfrm>
              <a:off x="13459867" y="4608284"/>
              <a:ext cx="134620" cy="55880"/>
            </a:xfrm>
            <a:custGeom>
              <a:avLst/>
              <a:gdLst/>
              <a:ahLst/>
              <a:cxnLst/>
              <a:rect l="l" t="t" r="r" b="b"/>
              <a:pathLst>
                <a:path w="134619" h="55879">
                  <a:moveTo>
                    <a:pt x="28371" y="9791"/>
                  </a:moveTo>
                  <a:lnTo>
                    <a:pt x="0" y="0"/>
                  </a:lnTo>
                  <a:lnTo>
                    <a:pt x="7213" y="22910"/>
                  </a:lnTo>
                  <a:lnTo>
                    <a:pt x="27038" y="28994"/>
                  </a:lnTo>
                  <a:lnTo>
                    <a:pt x="28371" y="9791"/>
                  </a:lnTo>
                  <a:close/>
                </a:path>
                <a:path w="134619" h="55879">
                  <a:moveTo>
                    <a:pt x="134010" y="45491"/>
                  </a:moveTo>
                  <a:lnTo>
                    <a:pt x="124091" y="42456"/>
                  </a:lnTo>
                  <a:lnTo>
                    <a:pt x="100025" y="51917"/>
                  </a:lnTo>
                  <a:lnTo>
                    <a:pt x="111620" y="55524"/>
                  </a:lnTo>
                  <a:lnTo>
                    <a:pt x="134010" y="45491"/>
                  </a:lnTo>
                  <a:close/>
                </a:path>
              </a:pathLst>
            </a:custGeom>
            <a:solidFill>
              <a:srgbClr val="2B3890">
                <a:alpha val="69999"/>
              </a:srgbClr>
            </a:solidFill>
          </p:spPr>
          <p:txBody>
            <a:bodyPr wrap="square" lIns="0" tIns="0" rIns="0" bIns="0" rtlCol="0"/>
            <a:lstStyle/>
            <a:p/>
          </p:txBody>
        </p:sp>
        <p:sp>
          <p:nvSpPr>
            <p:cNvPr id="298" name="object 298" descr=""/>
            <p:cNvSpPr/>
            <p:nvPr/>
          </p:nvSpPr>
          <p:spPr>
            <a:xfrm>
              <a:off x="13612417" y="4642875"/>
              <a:ext cx="88900" cy="41275"/>
            </a:xfrm>
            <a:custGeom>
              <a:avLst/>
              <a:gdLst/>
              <a:ahLst/>
              <a:cxnLst/>
              <a:rect l="l" t="t" r="r" b="b"/>
              <a:pathLst>
                <a:path w="88900" h="41275">
                  <a:moveTo>
                    <a:pt x="1320" y="0"/>
                  </a:moveTo>
                  <a:lnTo>
                    <a:pt x="0" y="2539"/>
                  </a:lnTo>
                  <a:lnTo>
                    <a:pt x="24961" y="14448"/>
                  </a:lnTo>
                  <a:lnTo>
                    <a:pt x="53647" y="26846"/>
                  </a:lnTo>
                  <a:lnTo>
                    <a:pt x="87541" y="40703"/>
                  </a:lnTo>
                  <a:lnTo>
                    <a:pt x="88582" y="38049"/>
                  </a:lnTo>
                  <a:lnTo>
                    <a:pt x="54786" y="24225"/>
                  </a:lnTo>
                  <a:lnTo>
                    <a:pt x="26187" y="11863"/>
                  </a:lnTo>
                  <a:lnTo>
                    <a:pt x="1320" y="0"/>
                  </a:lnTo>
                  <a:close/>
                </a:path>
              </a:pathLst>
            </a:custGeom>
            <a:solidFill>
              <a:srgbClr val="231F20">
                <a:alpha val="69999"/>
              </a:srgbClr>
            </a:solidFill>
          </p:spPr>
          <p:txBody>
            <a:bodyPr wrap="square" lIns="0" tIns="0" rIns="0" bIns="0" rtlCol="0"/>
            <a:lstStyle/>
            <a:p/>
          </p:txBody>
        </p:sp>
        <p:pic>
          <p:nvPicPr>
            <p:cNvPr id="299" name="object 299" descr=""/>
            <p:cNvPicPr/>
            <p:nvPr/>
          </p:nvPicPr>
          <p:blipFill>
            <a:blip r:embed="rId84" cstate="print"/>
            <a:stretch>
              <a:fillRect/>
            </a:stretch>
          </p:blipFill>
          <p:spPr>
            <a:xfrm>
              <a:off x="13352603" y="4548771"/>
              <a:ext cx="33183" cy="23279"/>
            </a:xfrm>
            <a:prstGeom prst="rect">
              <a:avLst/>
            </a:prstGeom>
          </p:spPr>
        </p:pic>
        <p:sp>
          <p:nvSpPr>
            <p:cNvPr id="300" name="object 300" descr=""/>
            <p:cNvSpPr/>
            <p:nvPr/>
          </p:nvSpPr>
          <p:spPr>
            <a:xfrm>
              <a:off x="13150317" y="4528604"/>
              <a:ext cx="574040" cy="329565"/>
            </a:xfrm>
            <a:custGeom>
              <a:avLst/>
              <a:gdLst/>
              <a:ahLst/>
              <a:cxnLst/>
              <a:rect l="l" t="t" r="r" b="b"/>
              <a:pathLst>
                <a:path w="574040" h="329564">
                  <a:moveTo>
                    <a:pt x="373989" y="326872"/>
                  </a:moveTo>
                  <a:lnTo>
                    <a:pt x="324421" y="308254"/>
                  </a:lnTo>
                  <a:lnTo>
                    <a:pt x="112877" y="235254"/>
                  </a:lnTo>
                  <a:lnTo>
                    <a:pt x="96951" y="230441"/>
                  </a:lnTo>
                  <a:lnTo>
                    <a:pt x="61912" y="219075"/>
                  </a:lnTo>
                  <a:lnTo>
                    <a:pt x="24663" y="205155"/>
                  </a:lnTo>
                  <a:lnTo>
                    <a:pt x="2108" y="192671"/>
                  </a:lnTo>
                  <a:lnTo>
                    <a:pt x="0" y="194602"/>
                  </a:lnTo>
                  <a:lnTo>
                    <a:pt x="22555" y="207340"/>
                  </a:lnTo>
                  <a:lnTo>
                    <a:pt x="59512" y="221297"/>
                  </a:lnTo>
                  <a:lnTo>
                    <a:pt x="94716" y="232752"/>
                  </a:lnTo>
                  <a:lnTo>
                    <a:pt x="112014" y="237985"/>
                  </a:lnTo>
                  <a:lnTo>
                    <a:pt x="323456" y="310946"/>
                  </a:lnTo>
                  <a:lnTo>
                    <a:pt x="372986" y="329552"/>
                  </a:lnTo>
                  <a:lnTo>
                    <a:pt x="373989" y="326872"/>
                  </a:lnTo>
                  <a:close/>
                </a:path>
                <a:path w="574040" h="329564">
                  <a:moveTo>
                    <a:pt x="443992" y="123825"/>
                  </a:moveTo>
                  <a:lnTo>
                    <a:pt x="393560" y="107924"/>
                  </a:lnTo>
                  <a:lnTo>
                    <a:pt x="182156" y="34975"/>
                  </a:lnTo>
                  <a:lnTo>
                    <a:pt x="165265" y="28384"/>
                  </a:lnTo>
                  <a:lnTo>
                    <a:pt x="130454" y="15671"/>
                  </a:lnTo>
                  <a:lnTo>
                    <a:pt x="92748" y="3860"/>
                  </a:lnTo>
                  <a:lnTo>
                    <a:pt x="67157" y="0"/>
                  </a:lnTo>
                  <a:lnTo>
                    <a:pt x="67627" y="2819"/>
                  </a:lnTo>
                  <a:lnTo>
                    <a:pt x="93116" y="6934"/>
                  </a:lnTo>
                  <a:lnTo>
                    <a:pt x="131025" y="18948"/>
                  </a:lnTo>
                  <a:lnTo>
                    <a:pt x="165608" y="31610"/>
                  </a:lnTo>
                  <a:lnTo>
                    <a:pt x="181152" y="37655"/>
                  </a:lnTo>
                  <a:lnTo>
                    <a:pt x="392658" y="110642"/>
                  </a:lnTo>
                  <a:lnTo>
                    <a:pt x="443128" y="126542"/>
                  </a:lnTo>
                  <a:lnTo>
                    <a:pt x="443992" y="123825"/>
                  </a:lnTo>
                  <a:close/>
                </a:path>
                <a:path w="574040" h="329564">
                  <a:moveTo>
                    <a:pt x="573735" y="193916"/>
                  </a:moveTo>
                  <a:lnTo>
                    <a:pt x="533196" y="178790"/>
                  </a:lnTo>
                  <a:lnTo>
                    <a:pt x="532206" y="181470"/>
                  </a:lnTo>
                  <a:lnTo>
                    <a:pt x="572731" y="196596"/>
                  </a:lnTo>
                  <a:lnTo>
                    <a:pt x="573735" y="193916"/>
                  </a:lnTo>
                  <a:close/>
                </a:path>
              </a:pathLst>
            </a:custGeom>
            <a:solidFill>
              <a:srgbClr val="231F20">
                <a:alpha val="69999"/>
              </a:srgbClr>
            </a:solidFill>
          </p:spPr>
          <p:txBody>
            <a:bodyPr wrap="square" lIns="0" tIns="0" rIns="0" bIns="0" rtlCol="0"/>
            <a:lstStyle/>
            <a:p/>
          </p:txBody>
        </p:sp>
        <p:pic>
          <p:nvPicPr>
            <p:cNvPr id="301" name="object 301" descr=""/>
            <p:cNvPicPr/>
            <p:nvPr/>
          </p:nvPicPr>
          <p:blipFill>
            <a:blip r:embed="rId85" cstate="print"/>
            <a:stretch>
              <a:fillRect/>
            </a:stretch>
          </p:blipFill>
          <p:spPr>
            <a:xfrm>
              <a:off x="13112343" y="4674018"/>
              <a:ext cx="46405" cy="69215"/>
            </a:xfrm>
            <a:prstGeom prst="rect">
              <a:avLst/>
            </a:prstGeom>
          </p:spPr>
        </p:pic>
        <p:pic>
          <p:nvPicPr>
            <p:cNvPr id="302" name="object 302" descr=""/>
            <p:cNvPicPr/>
            <p:nvPr/>
          </p:nvPicPr>
          <p:blipFill>
            <a:blip r:embed="rId86" cstate="print"/>
            <a:stretch>
              <a:fillRect/>
            </a:stretch>
          </p:blipFill>
          <p:spPr>
            <a:xfrm>
              <a:off x="13693850" y="4679403"/>
              <a:ext cx="37973" cy="81584"/>
            </a:xfrm>
            <a:prstGeom prst="rect">
              <a:avLst/>
            </a:prstGeom>
          </p:spPr>
        </p:pic>
        <p:sp>
          <p:nvSpPr>
            <p:cNvPr id="303" name="object 303" descr=""/>
            <p:cNvSpPr/>
            <p:nvPr/>
          </p:nvSpPr>
          <p:spPr>
            <a:xfrm>
              <a:off x="13694853" y="4758357"/>
              <a:ext cx="36830" cy="99060"/>
            </a:xfrm>
            <a:custGeom>
              <a:avLst/>
              <a:gdLst/>
              <a:ahLst/>
              <a:cxnLst/>
              <a:rect l="l" t="t" r="r" b="b"/>
              <a:pathLst>
                <a:path w="36830" h="99060">
                  <a:moveTo>
                    <a:pt x="33667" y="0"/>
                  </a:moveTo>
                  <a:lnTo>
                    <a:pt x="0" y="97561"/>
                  </a:lnTo>
                  <a:lnTo>
                    <a:pt x="2705" y="98501"/>
                  </a:lnTo>
                  <a:lnTo>
                    <a:pt x="36372" y="939"/>
                  </a:lnTo>
                  <a:lnTo>
                    <a:pt x="33667" y="0"/>
                  </a:lnTo>
                  <a:close/>
                </a:path>
              </a:pathLst>
            </a:custGeom>
            <a:solidFill>
              <a:srgbClr val="231F20">
                <a:alpha val="69999"/>
              </a:srgbClr>
            </a:solidFill>
          </p:spPr>
          <p:txBody>
            <a:bodyPr wrap="square" lIns="0" tIns="0" rIns="0" bIns="0" rtlCol="0"/>
            <a:lstStyle/>
            <a:p/>
          </p:txBody>
        </p:sp>
        <p:pic>
          <p:nvPicPr>
            <p:cNvPr id="304" name="object 304" descr=""/>
            <p:cNvPicPr/>
            <p:nvPr/>
          </p:nvPicPr>
          <p:blipFill>
            <a:blip r:embed="rId87" cstate="print"/>
            <a:stretch>
              <a:fillRect/>
            </a:stretch>
          </p:blipFill>
          <p:spPr>
            <a:xfrm>
              <a:off x="13859510" y="4623249"/>
              <a:ext cx="630834" cy="276961"/>
            </a:xfrm>
            <a:prstGeom prst="rect">
              <a:avLst/>
            </a:prstGeom>
          </p:spPr>
        </p:pic>
        <p:pic>
          <p:nvPicPr>
            <p:cNvPr id="305" name="object 305" descr=""/>
            <p:cNvPicPr/>
            <p:nvPr/>
          </p:nvPicPr>
          <p:blipFill>
            <a:blip r:embed="rId88" cstate="print"/>
            <a:stretch>
              <a:fillRect/>
            </a:stretch>
          </p:blipFill>
          <p:spPr>
            <a:xfrm>
              <a:off x="14423783" y="4813668"/>
              <a:ext cx="60363" cy="65303"/>
            </a:xfrm>
            <a:prstGeom prst="rect">
              <a:avLst/>
            </a:prstGeom>
          </p:spPr>
        </p:pic>
        <p:pic>
          <p:nvPicPr>
            <p:cNvPr id="306" name="object 306" descr=""/>
            <p:cNvPicPr/>
            <p:nvPr/>
          </p:nvPicPr>
          <p:blipFill>
            <a:blip r:embed="rId89" cstate="print"/>
            <a:stretch>
              <a:fillRect/>
            </a:stretch>
          </p:blipFill>
          <p:spPr>
            <a:xfrm>
              <a:off x="14003820" y="4664062"/>
              <a:ext cx="449249" cy="206070"/>
            </a:xfrm>
            <a:prstGeom prst="rect">
              <a:avLst/>
            </a:prstGeom>
          </p:spPr>
        </p:pic>
        <p:sp>
          <p:nvSpPr>
            <p:cNvPr id="307" name="object 307" descr=""/>
            <p:cNvSpPr/>
            <p:nvPr/>
          </p:nvSpPr>
          <p:spPr>
            <a:xfrm>
              <a:off x="13871661" y="4818278"/>
              <a:ext cx="155575" cy="42545"/>
            </a:xfrm>
            <a:custGeom>
              <a:avLst/>
              <a:gdLst/>
              <a:ahLst/>
              <a:cxnLst/>
              <a:rect l="l" t="t" r="r" b="b"/>
              <a:pathLst>
                <a:path w="155575" h="42545">
                  <a:moveTo>
                    <a:pt x="1295" y="0"/>
                  </a:moveTo>
                  <a:lnTo>
                    <a:pt x="60045" y="32893"/>
                  </a:lnTo>
                  <a:lnTo>
                    <a:pt x="101907" y="40890"/>
                  </a:lnTo>
                  <a:lnTo>
                    <a:pt x="142303" y="42545"/>
                  </a:lnTo>
                  <a:lnTo>
                    <a:pt x="155435" y="42367"/>
                  </a:lnTo>
                  <a:lnTo>
                    <a:pt x="155333" y="39509"/>
                  </a:lnTo>
                  <a:lnTo>
                    <a:pt x="144565" y="39658"/>
                  </a:lnTo>
                  <a:lnTo>
                    <a:pt x="119249" y="39127"/>
                  </a:lnTo>
                  <a:lnTo>
                    <a:pt x="88443" y="36478"/>
                  </a:lnTo>
                  <a:lnTo>
                    <a:pt x="61201" y="30276"/>
                  </a:lnTo>
                  <a:lnTo>
                    <a:pt x="1295" y="0"/>
                  </a:lnTo>
                  <a:close/>
                </a:path>
              </a:pathLst>
            </a:custGeom>
            <a:solidFill>
              <a:srgbClr val="231F20">
                <a:alpha val="69999"/>
              </a:srgbClr>
            </a:solidFill>
          </p:spPr>
          <p:txBody>
            <a:bodyPr wrap="square" lIns="0" tIns="0" rIns="0" bIns="0" rtlCol="0"/>
            <a:lstStyle/>
            <a:p/>
          </p:txBody>
        </p:sp>
        <p:sp>
          <p:nvSpPr>
            <p:cNvPr id="308" name="object 308" descr=""/>
            <p:cNvSpPr/>
            <p:nvPr/>
          </p:nvSpPr>
          <p:spPr>
            <a:xfrm>
              <a:off x="14179424" y="4849571"/>
              <a:ext cx="141605" cy="20955"/>
            </a:xfrm>
            <a:custGeom>
              <a:avLst/>
              <a:gdLst/>
              <a:ahLst/>
              <a:cxnLst/>
              <a:rect l="l" t="t" r="r" b="b"/>
              <a:pathLst>
                <a:path w="141605" h="20954">
                  <a:moveTo>
                    <a:pt x="35102" y="800"/>
                  </a:moveTo>
                  <a:lnTo>
                    <a:pt x="14376" y="0"/>
                  </a:lnTo>
                  <a:lnTo>
                    <a:pt x="0" y="19227"/>
                  </a:lnTo>
                  <a:lnTo>
                    <a:pt x="30010" y="19367"/>
                  </a:lnTo>
                  <a:lnTo>
                    <a:pt x="35102" y="800"/>
                  </a:lnTo>
                  <a:close/>
                </a:path>
                <a:path w="141605" h="20954">
                  <a:moveTo>
                    <a:pt x="141528" y="20561"/>
                  </a:moveTo>
                  <a:lnTo>
                    <a:pt x="123710" y="3708"/>
                  </a:lnTo>
                  <a:lnTo>
                    <a:pt x="111569" y="3276"/>
                  </a:lnTo>
                  <a:lnTo>
                    <a:pt x="131152" y="20154"/>
                  </a:lnTo>
                  <a:lnTo>
                    <a:pt x="141528" y="20561"/>
                  </a:lnTo>
                  <a:close/>
                </a:path>
              </a:pathLst>
            </a:custGeom>
            <a:solidFill>
              <a:srgbClr val="2B3890">
                <a:alpha val="69999"/>
              </a:srgbClr>
            </a:solidFill>
          </p:spPr>
          <p:txBody>
            <a:bodyPr wrap="square" lIns="0" tIns="0" rIns="0" bIns="0" rtlCol="0"/>
            <a:lstStyle/>
            <a:p/>
          </p:txBody>
        </p:sp>
        <p:sp>
          <p:nvSpPr>
            <p:cNvPr id="309" name="object 309" descr=""/>
            <p:cNvSpPr/>
            <p:nvPr/>
          </p:nvSpPr>
          <p:spPr>
            <a:xfrm>
              <a:off x="14335682" y="4877045"/>
              <a:ext cx="95885" cy="10160"/>
            </a:xfrm>
            <a:custGeom>
              <a:avLst/>
              <a:gdLst/>
              <a:ahLst/>
              <a:cxnLst/>
              <a:rect l="l" t="t" r="r" b="b"/>
              <a:pathLst>
                <a:path w="95884" h="10160">
                  <a:moveTo>
                    <a:pt x="95237" y="0"/>
                  </a:moveTo>
                  <a:lnTo>
                    <a:pt x="58672" y="1882"/>
                  </a:lnTo>
                  <a:lnTo>
                    <a:pt x="27498" y="4107"/>
                  </a:lnTo>
                  <a:lnTo>
                    <a:pt x="0" y="7099"/>
                  </a:lnTo>
                  <a:lnTo>
                    <a:pt x="419" y="9931"/>
                  </a:lnTo>
                  <a:lnTo>
                    <a:pt x="27805" y="6956"/>
                  </a:lnTo>
                  <a:lnTo>
                    <a:pt x="58880" y="4743"/>
                  </a:lnTo>
                  <a:lnTo>
                    <a:pt x="95338" y="2870"/>
                  </a:lnTo>
                  <a:lnTo>
                    <a:pt x="95237" y="0"/>
                  </a:lnTo>
                  <a:close/>
                </a:path>
              </a:pathLst>
            </a:custGeom>
            <a:solidFill>
              <a:srgbClr val="231F20">
                <a:alpha val="69999"/>
              </a:srgbClr>
            </a:solidFill>
          </p:spPr>
          <p:txBody>
            <a:bodyPr wrap="square" lIns="0" tIns="0" rIns="0" bIns="0" rtlCol="0"/>
            <a:lstStyle/>
            <a:p/>
          </p:txBody>
        </p:sp>
        <p:pic>
          <p:nvPicPr>
            <p:cNvPr id="310" name="object 310" descr=""/>
            <p:cNvPicPr/>
            <p:nvPr/>
          </p:nvPicPr>
          <p:blipFill>
            <a:blip r:embed="rId90" cstate="print"/>
            <a:stretch>
              <a:fillRect/>
            </a:stretch>
          </p:blipFill>
          <p:spPr>
            <a:xfrm>
              <a:off x="14063764" y="4871110"/>
              <a:ext cx="26174" cy="29095"/>
            </a:xfrm>
            <a:prstGeom prst="rect">
              <a:avLst/>
            </a:prstGeom>
          </p:spPr>
        </p:pic>
        <p:sp>
          <p:nvSpPr>
            <p:cNvPr id="311" name="object 311" descr=""/>
            <p:cNvSpPr/>
            <p:nvPr/>
          </p:nvSpPr>
          <p:spPr>
            <a:xfrm>
              <a:off x="13870826" y="4690338"/>
              <a:ext cx="596265" cy="159385"/>
            </a:xfrm>
            <a:custGeom>
              <a:avLst/>
              <a:gdLst/>
              <a:ahLst/>
              <a:cxnLst/>
              <a:rect l="l" t="t" r="r" b="b"/>
              <a:pathLst>
                <a:path w="596265" h="159385">
                  <a:moveTo>
                    <a:pt x="3479" y="12"/>
                  </a:moveTo>
                  <a:lnTo>
                    <a:pt x="622" y="0"/>
                  </a:lnTo>
                  <a:lnTo>
                    <a:pt x="0" y="140728"/>
                  </a:lnTo>
                  <a:lnTo>
                    <a:pt x="2857" y="140741"/>
                  </a:lnTo>
                  <a:lnTo>
                    <a:pt x="3479" y="12"/>
                  </a:lnTo>
                  <a:close/>
                </a:path>
                <a:path w="596265" h="159385">
                  <a:moveTo>
                    <a:pt x="595693" y="157924"/>
                  </a:moveTo>
                  <a:lnTo>
                    <a:pt x="595630" y="155067"/>
                  </a:lnTo>
                  <a:lnTo>
                    <a:pt x="552373" y="155956"/>
                  </a:lnTo>
                  <a:lnTo>
                    <a:pt x="552437" y="158813"/>
                  </a:lnTo>
                  <a:lnTo>
                    <a:pt x="595693" y="157924"/>
                  </a:lnTo>
                  <a:close/>
                </a:path>
              </a:pathLst>
            </a:custGeom>
            <a:solidFill>
              <a:srgbClr val="231F20">
                <a:alpha val="69999"/>
              </a:srgbClr>
            </a:solidFill>
          </p:spPr>
          <p:txBody>
            <a:bodyPr wrap="square" lIns="0" tIns="0" rIns="0" bIns="0" rtlCol="0"/>
            <a:lstStyle/>
            <a:p/>
          </p:txBody>
        </p:sp>
        <p:pic>
          <p:nvPicPr>
            <p:cNvPr id="312" name="object 312" descr=""/>
            <p:cNvPicPr/>
            <p:nvPr/>
          </p:nvPicPr>
          <p:blipFill>
            <a:blip r:embed="rId91" cstate="print"/>
            <a:stretch>
              <a:fillRect/>
            </a:stretch>
          </p:blipFill>
          <p:spPr>
            <a:xfrm>
              <a:off x="14045286" y="4655362"/>
              <a:ext cx="315150" cy="18668"/>
            </a:xfrm>
            <a:prstGeom prst="rect">
              <a:avLst/>
            </a:prstGeom>
          </p:spPr>
        </p:pic>
        <p:sp>
          <p:nvSpPr>
            <p:cNvPr id="313" name="object 313" descr=""/>
            <p:cNvSpPr/>
            <p:nvPr/>
          </p:nvSpPr>
          <p:spPr>
            <a:xfrm>
              <a:off x="13872196" y="4661981"/>
              <a:ext cx="156210" cy="41910"/>
            </a:xfrm>
            <a:custGeom>
              <a:avLst/>
              <a:gdLst/>
              <a:ahLst/>
              <a:cxnLst/>
              <a:rect l="l" t="t" r="r" b="b"/>
              <a:pathLst>
                <a:path w="156209" h="41910">
                  <a:moveTo>
                    <a:pt x="144061" y="0"/>
                  </a:moveTo>
                  <a:lnTo>
                    <a:pt x="118551" y="332"/>
                  </a:lnTo>
                  <a:lnTo>
                    <a:pt x="87749" y="2813"/>
                  </a:lnTo>
                  <a:lnTo>
                    <a:pt x="60172" y="8965"/>
                  </a:lnTo>
                  <a:lnTo>
                    <a:pt x="0" y="38721"/>
                  </a:lnTo>
                  <a:lnTo>
                    <a:pt x="1269" y="41286"/>
                  </a:lnTo>
                  <a:lnTo>
                    <a:pt x="61290" y="11594"/>
                  </a:lnTo>
                  <a:lnTo>
                    <a:pt x="88667" y="5597"/>
                  </a:lnTo>
                  <a:lnTo>
                    <a:pt x="119538" y="3202"/>
                  </a:lnTo>
                  <a:lnTo>
                    <a:pt x="144875" y="2889"/>
                  </a:lnTo>
                  <a:lnTo>
                    <a:pt x="155651" y="3136"/>
                  </a:lnTo>
                  <a:lnTo>
                    <a:pt x="155765" y="291"/>
                  </a:lnTo>
                  <a:lnTo>
                    <a:pt x="144061" y="0"/>
                  </a:lnTo>
                  <a:close/>
                </a:path>
              </a:pathLst>
            </a:custGeom>
            <a:solidFill>
              <a:srgbClr val="231F20">
                <a:alpha val="69999"/>
              </a:srgbClr>
            </a:solidFill>
          </p:spPr>
          <p:txBody>
            <a:bodyPr wrap="square" lIns="0" tIns="0" rIns="0" bIns="0" rtlCol="0"/>
            <a:lstStyle/>
            <a:p/>
          </p:txBody>
        </p:sp>
        <p:sp>
          <p:nvSpPr>
            <p:cNvPr id="314" name="object 314" descr=""/>
            <p:cNvSpPr/>
            <p:nvPr/>
          </p:nvSpPr>
          <p:spPr>
            <a:xfrm>
              <a:off x="14180363" y="4655363"/>
              <a:ext cx="141605" cy="19685"/>
            </a:xfrm>
            <a:custGeom>
              <a:avLst/>
              <a:gdLst/>
              <a:ahLst/>
              <a:cxnLst/>
              <a:rect l="l" t="t" r="r" b="b"/>
              <a:pathLst>
                <a:path w="141605" h="19685">
                  <a:moveTo>
                    <a:pt x="34937" y="18821"/>
                  </a:moveTo>
                  <a:lnTo>
                    <a:pt x="30010" y="215"/>
                  </a:lnTo>
                  <a:lnTo>
                    <a:pt x="0" y="88"/>
                  </a:lnTo>
                  <a:lnTo>
                    <a:pt x="14211" y="19443"/>
                  </a:lnTo>
                  <a:lnTo>
                    <a:pt x="34937" y="18821"/>
                  </a:lnTo>
                  <a:close/>
                </a:path>
                <a:path w="141605" h="19685">
                  <a:moveTo>
                    <a:pt x="141528" y="0"/>
                  </a:moveTo>
                  <a:lnTo>
                    <a:pt x="131165" y="304"/>
                  </a:lnTo>
                  <a:lnTo>
                    <a:pt x="111429" y="17018"/>
                  </a:lnTo>
                  <a:lnTo>
                    <a:pt x="123571" y="16700"/>
                  </a:lnTo>
                  <a:lnTo>
                    <a:pt x="141528" y="0"/>
                  </a:lnTo>
                  <a:close/>
                </a:path>
              </a:pathLst>
            </a:custGeom>
            <a:solidFill>
              <a:srgbClr val="2B3890">
                <a:alpha val="69999"/>
              </a:srgbClr>
            </a:solidFill>
          </p:spPr>
          <p:txBody>
            <a:bodyPr wrap="square" lIns="0" tIns="0" rIns="0" bIns="0" rtlCol="0"/>
            <a:lstStyle/>
            <a:p/>
          </p:txBody>
        </p:sp>
        <p:sp>
          <p:nvSpPr>
            <p:cNvPr id="315" name="object 315" descr=""/>
            <p:cNvSpPr/>
            <p:nvPr/>
          </p:nvSpPr>
          <p:spPr>
            <a:xfrm>
              <a:off x="14336735" y="4638648"/>
              <a:ext cx="95885" cy="10795"/>
            </a:xfrm>
            <a:custGeom>
              <a:avLst/>
              <a:gdLst/>
              <a:ahLst/>
              <a:cxnLst/>
              <a:rect l="l" t="t" r="r" b="b"/>
              <a:pathLst>
                <a:path w="95884" h="10795">
                  <a:moveTo>
                    <a:pt x="457" y="0"/>
                  </a:moveTo>
                  <a:lnTo>
                    <a:pt x="0" y="2819"/>
                  </a:lnTo>
                  <a:lnTo>
                    <a:pt x="27479" y="6054"/>
                  </a:lnTo>
                  <a:lnTo>
                    <a:pt x="58637" y="8555"/>
                  </a:lnTo>
                  <a:lnTo>
                    <a:pt x="95186" y="10756"/>
                  </a:lnTo>
                  <a:lnTo>
                    <a:pt x="95326" y="7912"/>
                  </a:lnTo>
                  <a:lnTo>
                    <a:pt x="58874" y="5708"/>
                  </a:lnTo>
                  <a:lnTo>
                    <a:pt x="27817" y="3218"/>
                  </a:lnTo>
                  <a:lnTo>
                    <a:pt x="457" y="0"/>
                  </a:lnTo>
                  <a:close/>
                </a:path>
              </a:pathLst>
            </a:custGeom>
            <a:solidFill>
              <a:srgbClr val="231F20">
                <a:alpha val="69999"/>
              </a:srgbClr>
            </a:solidFill>
          </p:spPr>
          <p:txBody>
            <a:bodyPr wrap="square" lIns="0" tIns="0" rIns="0" bIns="0" rtlCol="0"/>
            <a:lstStyle/>
            <a:p/>
          </p:txBody>
        </p:sp>
        <p:pic>
          <p:nvPicPr>
            <p:cNvPr id="316" name="object 316" descr=""/>
            <p:cNvPicPr/>
            <p:nvPr/>
          </p:nvPicPr>
          <p:blipFill>
            <a:blip r:embed="rId92" cstate="print"/>
            <a:stretch>
              <a:fillRect/>
            </a:stretch>
          </p:blipFill>
          <p:spPr>
            <a:xfrm>
              <a:off x="14065251" y="4623257"/>
              <a:ext cx="25917" cy="30634"/>
            </a:xfrm>
            <a:prstGeom prst="rect">
              <a:avLst/>
            </a:prstGeom>
          </p:spPr>
        </p:pic>
        <p:sp>
          <p:nvSpPr>
            <p:cNvPr id="317" name="object 317" descr=""/>
            <p:cNvSpPr/>
            <p:nvPr/>
          </p:nvSpPr>
          <p:spPr>
            <a:xfrm>
              <a:off x="13924319" y="4652975"/>
              <a:ext cx="543560" cy="219075"/>
            </a:xfrm>
            <a:custGeom>
              <a:avLst/>
              <a:gdLst/>
              <a:ahLst/>
              <a:cxnLst/>
              <a:rect l="l" t="t" r="r" b="b"/>
              <a:pathLst>
                <a:path w="543559" h="219075">
                  <a:moveTo>
                    <a:pt x="396671" y="215734"/>
                  </a:moveTo>
                  <a:lnTo>
                    <a:pt x="343738" y="214071"/>
                  </a:lnTo>
                  <a:lnTo>
                    <a:pt x="119964" y="213093"/>
                  </a:lnTo>
                  <a:lnTo>
                    <a:pt x="103327" y="213664"/>
                  </a:lnTo>
                  <a:lnTo>
                    <a:pt x="66497" y="214185"/>
                  </a:lnTo>
                  <a:lnTo>
                    <a:pt x="26746" y="213004"/>
                  </a:lnTo>
                  <a:lnTo>
                    <a:pt x="1371" y="208445"/>
                  </a:lnTo>
                  <a:lnTo>
                    <a:pt x="0" y="210959"/>
                  </a:lnTo>
                  <a:lnTo>
                    <a:pt x="25450" y="215747"/>
                  </a:lnTo>
                  <a:lnTo>
                    <a:pt x="64935" y="217068"/>
                  </a:lnTo>
                  <a:lnTo>
                    <a:pt x="101955" y="216573"/>
                  </a:lnTo>
                  <a:lnTo>
                    <a:pt x="120027" y="215950"/>
                  </a:lnTo>
                  <a:lnTo>
                    <a:pt x="343700" y="216928"/>
                  </a:lnTo>
                  <a:lnTo>
                    <a:pt x="396582" y="218592"/>
                  </a:lnTo>
                  <a:lnTo>
                    <a:pt x="396671" y="215734"/>
                  </a:lnTo>
                  <a:close/>
                </a:path>
                <a:path w="543559" h="219075">
                  <a:moveTo>
                    <a:pt x="397586" y="2540"/>
                  </a:moveTo>
                  <a:lnTo>
                    <a:pt x="397548" y="1270"/>
                  </a:lnTo>
                  <a:lnTo>
                    <a:pt x="355358" y="1270"/>
                  </a:lnTo>
                  <a:lnTo>
                    <a:pt x="355358" y="2540"/>
                  </a:lnTo>
                  <a:lnTo>
                    <a:pt x="289496" y="2540"/>
                  </a:lnTo>
                  <a:lnTo>
                    <a:pt x="289496" y="1270"/>
                  </a:lnTo>
                  <a:lnTo>
                    <a:pt x="108826" y="1270"/>
                  </a:lnTo>
                  <a:lnTo>
                    <a:pt x="108826" y="0"/>
                  </a:lnTo>
                  <a:lnTo>
                    <a:pt x="25831" y="0"/>
                  </a:lnTo>
                  <a:lnTo>
                    <a:pt x="25831" y="1270"/>
                  </a:lnTo>
                  <a:lnTo>
                    <a:pt x="18745" y="1270"/>
                  </a:lnTo>
                  <a:lnTo>
                    <a:pt x="18745" y="2540"/>
                  </a:lnTo>
                  <a:lnTo>
                    <a:pt x="11671" y="2540"/>
                  </a:lnTo>
                  <a:lnTo>
                    <a:pt x="11671" y="3810"/>
                  </a:lnTo>
                  <a:lnTo>
                    <a:pt x="4597" y="3810"/>
                  </a:lnTo>
                  <a:lnTo>
                    <a:pt x="4597" y="5080"/>
                  </a:lnTo>
                  <a:lnTo>
                    <a:pt x="1574" y="5080"/>
                  </a:lnTo>
                  <a:lnTo>
                    <a:pt x="1574" y="7620"/>
                  </a:lnTo>
                  <a:lnTo>
                    <a:pt x="9715" y="7620"/>
                  </a:lnTo>
                  <a:lnTo>
                    <a:pt x="9715" y="5080"/>
                  </a:lnTo>
                  <a:lnTo>
                    <a:pt x="20891" y="5080"/>
                  </a:lnTo>
                  <a:lnTo>
                    <a:pt x="20891" y="3810"/>
                  </a:lnTo>
                  <a:lnTo>
                    <a:pt x="33197" y="3810"/>
                  </a:lnTo>
                  <a:lnTo>
                    <a:pt x="33197" y="2540"/>
                  </a:lnTo>
                  <a:lnTo>
                    <a:pt x="98348" y="2540"/>
                  </a:lnTo>
                  <a:lnTo>
                    <a:pt x="98348" y="3810"/>
                  </a:lnTo>
                  <a:lnTo>
                    <a:pt x="216839" y="3810"/>
                  </a:lnTo>
                  <a:lnTo>
                    <a:pt x="216839" y="5080"/>
                  </a:lnTo>
                  <a:lnTo>
                    <a:pt x="369455" y="5080"/>
                  </a:lnTo>
                  <a:lnTo>
                    <a:pt x="369455" y="3810"/>
                  </a:lnTo>
                  <a:lnTo>
                    <a:pt x="397586" y="3810"/>
                  </a:lnTo>
                  <a:lnTo>
                    <a:pt x="397586" y="2540"/>
                  </a:lnTo>
                  <a:close/>
                </a:path>
                <a:path w="543559" h="219075">
                  <a:moveTo>
                    <a:pt x="542950" y="25539"/>
                  </a:moveTo>
                  <a:lnTo>
                    <a:pt x="499706" y="24269"/>
                  </a:lnTo>
                  <a:lnTo>
                    <a:pt x="499618" y="27139"/>
                  </a:lnTo>
                  <a:lnTo>
                    <a:pt x="542861" y="28397"/>
                  </a:lnTo>
                  <a:lnTo>
                    <a:pt x="542950" y="25539"/>
                  </a:lnTo>
                  <a:close/>
                </a:path>
              </a:pathLst>
            </a:custGeom>
            <a:solidFill>
              <a:srgbClr val="231F20">
                <a:alpha val="69999"/>
              </a:srgbClr>
            </a:solidFill>
          </p:spPr>
          <p:txBody>
            <a:bodyPr wrap="square" lIns="0" tIns="0" rIns="0" bIns="0" rtlCol="0"/>
            <a:lstStyle/>
            <a:p/>
          </p:txBody>
        </p:sp>
        <p:pic>
          <p:nvPicPr>
            <p:cNvPr id="318" name="object 318" descr=""/>
            <p:cNvPicPr/>
            <p:nvPr/>
          </p:nvPicPr>
          <p:blipFill>
            <a:blip r:embed="rId93" cstate="print"/>
            <a:stretch>
              <a:fillRect/>
            </a:stretch>
          </p:blipFill>
          <p:spPr>
            <a:xfrm>
              <a:off x="13873123" y="4828921"/>
              <a:ext cx="65633" cy="51257"/>
            </a:xfrm>
            <a:prstGeom prst="rect">
              <a:avLst/>
            </a:prstGeom>
          </p:spPr>
        </p:pic>
        <p:pic>
          <p:nvPicPr>
            <p:cNvPr id="319" name="object 319" descr=""/>
            <p:cNvPicPr/>
            <p:nvPr/>
          </p:nvPicPr>
          <p:blipFill>
            <a:blip r:embed="rId94" cstate="print"/>
            <a:stretch>
              <a:fillRect/>
            </a:stretch>
          </p:blipFill>
          <p:spPr>
            <a:xfrm>
              <a:off x="13873748" y="4641926"/>
              <a:ext cx="66065" cy="50711"/>
            </a:xfrm>
            <a:prstGeom prst="rect">
              <a:avLst/>
            </a:prstGeom>
          </p:spPr>
        </p:pic>
        <p:pic>
          <p:nvPicPr>
            <p:cNvPr id="320" name="object 320" descr=""/>
            <p:cNvPicPr/>
            <p:nvPr/>
          </p:nvPicPr>
          <p:blipFill>
            <a:blip r:embed="rId95" cstate="print"/>
            <a:stretch>
              <a:fillRect/>
            </a:stretch>
          </p:blipFill>
          <p:spPr>
            <a:xfrm>
              <a:off x="14424799" y="4647412"/>
              <a:ext cx="59829" cy="65836"/>
            </a:xfrm>
            <a:prstGeom prst="rect">
              <a:avLst/>
            </a:prstGeom>
          </p:spPr>
        </p:pic>
        <p:sp>
          <p:nvSpPr>
            <p:cNvPr id="321" name="object 321" descr=""/>
            <p:cNvSpPr/>
            <p:nvPr/>
          </p:nvSpPr>
          <p:spPr>
            <a:xfrm>
              <a:off x="14482591" y="4711010"/>
              <a:ext cx="3810" cy="103505"/>
            </a:xfrm>
            <a:custGeom>
              <a:avLst/>
              <a:gdLst/>
              <a:ahLst/>
              <a:cxnLst/>
              <a:rect l="l" t="t" r="r" b="b"/>
              <a:pathLst>
                <a:path w="3809" h="103504">
                  <a:moveTo>
                    <a:pt x="3314" y="0"/>
                  </a:moveTo>
                  <a:lnTo>
                    <a:pt x="457" y="0"/>
                  </a:lnTo>
                  <a:lnTo>
                    <a:pt x="0" y="103200"/>
                  </a:lnTo>
                  <a:lnTo>
                    <a:pt x="2857" y="103212"/>
                  </a:lnTo>
                  <a:lnTo>
                    <a:pt x="3314" y="0"/>
                  </a:lnTo>
                  <a:close/>
                </a:path>
              </a:pathLst>
            </a:custGeom>
            <a:solidFill>
              <a:srgbClr val="231F20">
                <a:alpha val="69999"/>
              </a:srgbClr>
            </a:solidFill>
          </p:spPr>
          <p:txBody>
            <a:bodyPr wrap="square" lIns="0" tIns="0" rIns="0" bIns="0" rtlCol="0"/>
            <a:lstStyle/>
            <a:p/>
          </p:txBody>
        </p:sp>
        <p:pic>
          <p:nvPicPr>
            <p:cNvPr id="322" name="object 322" descr=""/>
            <p:cNvPicPr/>
            <p:nvPr/>
          </p:nvPicPr>
          <p:blipFill>
            <a:blip r:embed="rId96" cstate="print"/>
            <a:stretch>
              <a:fillRect/>
            </a:stretch>
          </p:blipFill>
          <p:spPr>
            <a:xfrm>
              <a:off x="13003170" y="3985158"/>
              <a:ext cx="255897" cy="630389"/>
            </a:xfrm>
            <a:prstGeom prst="rect">
              <a:avLst/>
            </a:prstGeom>
          </p:spPr>
        </p:pic>
        <p:sp>
          <p:nvSpPr>
            <p:cNvPr id="323" name="object 323" descr=""/>
            <p:cNvSpPr/>
            <p:nvPr/>
          </p:nvSpPr>
          <p:spPr>
            <a:xfrm>
              <a:off x="13035094" y="3997382"/>
              <a:ext cx="42545" cy="156210"/>
            </a:xfrm>
            <a:custGeom>
              <a:avLst/>
              <a:gdLst/>
              <a:ahLst/>
              <a:cxnLst/>
              <a:rect l="l" t="t" r="r" b="b"/>
              <a:pathLst>
                <a:path w="42544" h="156210">
                  <a:moveTo>
                    <a:pt x="39362" y="0"/>
                  </a:moveTo>
                  <a:lnTo>
                    <a:pt x="9276" y="60172"/>
                  </a:lnTo>
                  <a:lnTo>
                    <a:pt x="3037" y="87641"/>
                  </a:lnTo>
                  <a:lnTo>
                    <a:pt x="440" y="118392"/>
                  </a:lnTo>
                  <a:lnTo>
                    <a:pt x="0" y="143890"/>
                  </a:lnTo>
                  <a:lnTo>
                    <a:pt x="233" y="155600"/>
                  </a:lnTo>
                  <a:lnTo>
                    <a:pt x="3091" y="155486"/>
                  </a:lnTo>
                  <a:lnTo>
                    <a:pt x="2889" y="144718"/>
                  </a:lnTo>
                  <a:lnTo>
                    <a:pt x="3305" y="119402"/>
                  </a:lnTo>
                  <a:lnTo>
                    <a:pt x="5814" y="88584"/>
                  </a:lnTo>
                  <a:lnTo>
                    <a:pt x="11892" y="61315"/>
                  </a:lnTo>
                  <a:lnTo>
                    <a:pt x="41927" y="1270"/>
                  </a:lnTo>
                  <a:lnTo>
                    <a:pt x="39362" y="0"/>
                  </a:lnTo>
                  <a:close/>
                </a:path>
              </a:pathLst>
            </a:custGeom>
            <a:solidFill>
              <a:srgbClr val="231F20"/>
            </a:solidFill>
          </p:spPr>
          <p:txBody>
            <a:bodyPr wrap="square" lIns="0" tIns="0" rIns="0" bIns="0" rtlCol="0"/>
            <a:lstStyle/>
            <a:p/>
          </p:txBody>
        </p:sp>
        <p:sp>
          <p:nvSpPr>
            <p:cNvPr id="324" name="object 324" descr=""/>
            <p:cNvSpPr/>
            <p:nvPr/>
          </p:nvSpPr>
          <p:spPr>
            <a:xfrm>
              <a:off x="13027114" y="4305350"/>
              <a:ext cx="20320" cy="141605"/>
            </a:xfrm>
            <a:custGeom>
              <a:avLst/>
              <a:gdLst/>
              <a:ahLst/>
              <a:cxnLst/>
              <a:rect l="l" t="t" r="r" b="b"/>
              <a:pathLst>
                <a:path w="20319" h="141604">
                  <a:moveTo>
                    <a:pt x="17157" y="111506"/>
                  </a:moveTo>
                  <a:lnTo>
                    <a:pt x="368" y="131165"/>
                  </a:lnTo>
                  <a:lnTo>
                    <a:pt x="0" y="141528"/>
                  </a:lnTo>
                  <a:lnTo>
                    <a:pt x="16789" y="123647"/>
                  </a:lnTo>
                  <a:lnTo>
                    <a:pt x="17157" y="111506"/>
                  </a:lnTo>
                  <a:close/>
                </a:path>
                <a:path w="20319" h="141604">
                  <a:moveTo>
                    <a:pt x="20027" y="14300"/>
                  </a:moveTo>
                  <a:lnTo>
                    <a:pt x="723" y="0"/>
                  </a:lnTo>
                  <a:lnTo>
                    <a:pt x="723" y="30022"/>
                  </a:lnTo>
                  <a:lnTo>
                    <a:pt x="19304" y="35026"/>
                  </a:lnTo>
                  <a:lnTo>
                    <a:pt x="20027" y="14300"/>
                  </a:lnTo>
                  <a:close/>
                </a:path>
              </a:pathLst>
            </a:custGeom>
            <a:solidFill>
              <a:srgbClr val="2B3890"/>
            </a:solidFill>
          </p:spPr>
          <p:txBody>
            <a:bodyPr wrap="square" lIns="0" tIns="0" rIns="0" bIns="0" rtlCol="0"/>
            <a:lstStyle/>
            <a:p/>
          </p:txBody>
        </p:sp>
        <p:sp>
          <p:nvSpPr>
            <p:cNvPr id="325" name="object 325" descr=""/>
            <p:cNvSpPr/>
            <p:nvPr/>
          </p:nvSpPr>
          <p:spPr>
            <a:xfrm>
              <a:off x="13010350" y="4461662"/>
              <a:ext cx="10795" cy="95885"/>
            </a:xfrm>
            <a:custGeom>
              <a:avLst/>
              <a:gdLst/>
              <a:ahLst/>
              <a:cxnLst/>
              <a:rect l="l" t="t" r="r" b="b"/>
              <a:pathLst>
                <a:path w="10794" h="95885">
                  <a:moveTo>
                    <a:pt x="2832" y="0"/>
                  </a:moveTo>
                  <a:lnTo>
                    <a:pt x="0" y="431"/>
                  </a:lnTo>
                  <a:lnTo>
                    <a:pt x="3101" y="27803"/>
                  </a:lnTo>
                  <a:lnTo>
                    <a:pt x="5456" y="58872"/>
                  </a:lnTo>
                  <a:lnTo>
                    <a:pt x="7492" y="95338"/>
                  </a:lnTo>
                  <a:lnTo>
                    <a:pt x="10337" y="95211"/>
                  </a:lnTo>
                  <a:lnTo>
                    <a:pt x="8304" y="58650"/>
                  </a:lnTo>
                  <a:lnTo>
                    <a:pt x="5942" y="27483"/>
                  </a:lnTo>
                  <a:lnTo>
                    <a:pt x="2832" y="0"/>
                  </a:lnTo>
                  <a:close/>
                </a:path>
              </a:pathLst>
            </a:custGeom>
            <a:solidFill>
              <a:srgbClr val="231F20"/>
            </a:solidFill>
          </p:spPr>
          <p:txBody>
            <a:bodyPr wrap="square" lIns="0" tIns="0" rIns="0" bIns="0" rtlCol="0"/>
            <a:lstStyle/>
            <a:p/>
          </p:txBody>
        </p:sp>
        <p:pic>
          <p:nvPicPr>
            <p:cNvPr id="326" name="object 326" descr=""/>
            <p:cNvPicPr/>
            <p:nvPr/>
          </p:nvPicPr>
          <p:blipFill>
            <a:blip r:embed="rId97" cstate="print"/>
            <a:stretch>
              <a:fillRect/>
            </a:stretch>
          </p:blipFill>
          <p:spPr>
            <a:xfrm>
              <a:off x="12996050" y="4190936"/>
              <a:ext cx="32270" cy="25069"/>
            </a:xfrm>
            <a:prstGeom prst="rect">
              <a:avLst/>
            </a:prstGeom>
          </p:spPr>
        </p:pic>
        <p:sp>
          <p:nvSpPr>
            <p:cNvPr id="327" name="object 327" descr=""/>
            <p:cNvSpPr/>
            <p:nvPr/>
          </p:nvSpPr>
          <p:spPr>
            <a:xfrm>
              <a:off x="13048565" y="3996588"/>
              <a:ext cx="156845" cy="596265"/>
            </a:xfrm>
            <a:custGeom>
              <a:avLst/>
              <a:gdLst/>
              <a:ahLst/>
              <a:cxnLst/>
              <a:rect l="l" t="t" r="r" b="b"/>
              <a:pathLst>
                <a:path w="156844" h="596264">
                  <a:moveTo>
                    <a:pt x="3937" y="595693"/>
                  </a:moveTo>
                  <a:lnTo>
                    <a:pt x="2857" y="552462"/>
                  </a:lnTo>
                  <a:lnTo>
                    <a:pt x="0" y="552526"/>
                  </a:lnTo>
                  <a:lnTo>
                    <a:pt x="1079" y="595769"/>
                  </a:lnTo>
                  <a:lnTo>
                    <a:pt x="3937" y="595693"/>
                  </a:lnTo>
                  <a:close/>
                </a:path>
                <a:path w="156844" h="596264">
                  <a:moveTo>
                    <a:pt x="156387" y="0"/>
                  </a:moveTo>
                  <a:lnTo>
                    <a:pt x="15646" y="0"/>
                  </a:lnTo>
                  <a:lnTo>
                    <a:pt x="15646" y="2857"/>
                  </a:lnTo>
                  <a:lnTo>
                    <a:pt x="156387" y="2857"/>
                  </a:lnTo>
                  <a:lnTo>
                    <a:pt x="156387" y="0"/>
                  </a:lnTo>
                  <a:close/>
                </a:path>
              </a:pathLst>
            </a:custGeom>
            <a:solidFill>
              <a:srgbClr val="231F20"/>
            </a:solidFill>
          </p:spPr>
          <p:txBody>
            <a:bodyPr wrap="square" lIns="0" tIns="0" rIns="0" bIns="0" rtlCol="0"/>
            <a:lstStyle/>
            <a:p/>
          </p:txBody>
        </p:sp>
        <p:pic>
          <p:nvPicPr>
            <p:cNvPr id="328" name="object 328" descr=""/>
            <p:cNvPicPr/>
            <p:nvPr/>
          </p:nvPicPr>
          <p:blipFill>
            <a:blip r:embed="rId98" cstate="print"/>
            <a:stretch>
              <a:fillRect/>
            </a:stretch>
          </p:blipFill>
          <p:spPr>
            <a:xfrm>
              <a:off x="13222617" y="4170260"/>
              <a:ext cx="19291" cy="315188"/>
            </a:xfrm>
            <a:prstGeom prst="rect">
              <a:avLst/>
            </a:prstGeom>
          </p:spPr>
        </p:pic>
        <p:sp>
          <p:nvSpPr>
            <p:cNvPr id="329" name="object 329" descr=""/>
            <p:cNvSpPr/>
            <p:nvPr/>
          </p:nvSpPr>
          <p:spPr>
            <a:xfrm>
              <a:off x="13192028" y="3997382"/>
              <a:ext cx="41910" cy="156210"/>
            </a:xfrm>
            <a:custGeom>
              <a:avLst/>
              <a:gdLst/>
              <a:ahLst/>
              <a:cxnLst/>
              <a:rect l="l" t="t" r="r" b="b"/>
              <a:pathLst>
                <a:path w="41909" h="156210">
                  <a:moveTo>
                    <a:pt x="2552" y="0"/>
                  </a:moveTo>
                  <a:lnTo>
                    <a:pt x="0" y="1270"/>
                  </a:lnTo>
                  <a:lnTo>
                    <a:pt x="29959" y="61163"/>
                  </a:lnTo>
                  <a:lnTo>
                    <a:pt x="36073" y="88515"/>
                  </a:lnTo>
                  <a:lnTo>
                    <a:pt x="38601" y="119378"/>
                  </a:lnTo>
                  <a:lnTo>
                    <a:pt x="39024" y="144714"/>
                  </a:lnTo>
                  <a:lnTo>
                    <a:pt x="38823" y="155486"/>
                  </a:lnTo>
                  <a:lnTo>
                    <a:pt x="41681" y="155600"/>
                  </a:lnTo>
                  <a:lnTo>
                    <a:pt x="41914" y="143888"/>
                  </a:lnTo>
                  <a:lnTo>
                    <a:pt x="41467" y="118375"/>
                  </a:lnTo>
                  <a:lnTo>
                    <a:pt x="38850" y="87582"/>
                  </a:lnTo>
                  <a:lnTo>
                    <a:pt x="32575" y="60032"/>
                  </a:lnTo>
                  <a:lnTo>
                    <a:pt x="2552" y="0"/>
                  </a:lnTo>
                  <a:close/>
                </a:path>
              </a:pathLst>
            </a:custGeom>
            <a:solidFill>
              <a:srgbClr val="231F20"/>
            </a:solidFill>
          </p:spPr>
          <p:txBody>
            <a:bodyPr wrap="square" lIns="0" tIns="0" rIns="0" bIns="0" rtlCol="0"/>
            <a:lstStyle/>
            <a:p/>
          </p:txBody>
        </p:sp>
        <p:sp>
          <p:nvSpPr>
            <p:cNvPr id="330" name="object 330" descr=""/>
            <p:cNvSpPr/>
            <p:nvPr/>
          </p:nvSpPr>
          <p:spPr>
            <a:xfrm>
              <a:off x="13221882" y="4305350"/>
              <a:ext cx="20320" cy="141605"/>
            </a:xfrm>
            <a:custGeom>
              <a:avLst/>
              <a:gdLst/>
              <a:ahLst/>
              <a:cxnLst/>
              <a:rect l="l" t="t" r="r" b="b"/>
              <a:pathLst>
                <a:path w="20319" h="141604">
                  <a:moveTo>
                    <a:pt x="19304" y="0"/>
                  </a:moveTo>
                  <a:lnTo>
                    <a:pt x="0" y="14300"/>
                  </a:lnTo>
                  <a:lnTo>
                    <a:pt x="723" y="35026"/>
                  </a:lnTo>
                  <a:lnTo>
                    <a:pt x="19304" y="30022"/>
                  </a:lnTo>
                  <a:lnTo>
                    <a:pt x="19304" y="0"/>
                  </a:lnTo>
                  <a:close/>
                </a:path>
                <a:path w="20319" h="141604">
                  <a:moveTo>
                    <a:pt x="20027" y="141528"/>
                  </a:moveTo>
                  <a:lnTo>
                    <a:pt x="19659" y="131165"/>
                  </a:lnTo>
                  <a:lnTo>
                    <a:pt x="2870" y="111506"/>
                  </a:lnTo>
                  <a:lnTo>
                    <a:pt x="3238" y="123647"/>
                  </a:lnTo>
                  <a:lnTo>
                    <a:pt x="20027" y="141528"/>
                  </a:lnTo>
                  <a:close/>
                </a:path>
              </a:pathLst>
            </a:custGeom>
            <a:solidFill>
              <a:srgbClr val="2B3890"/>
            </a:solidFill>
          </p:spPr>
          <p:txBody>
            <a:bodyPr wrap="square" lIns="0" tIns="0" rIns="0" bIns="0" rtlCol="0"/>
            <a:lstStyle/>
            <a:p/>
          </p:txBody>
        </p:sp>
        <p:sp>
          <p:nvSpPr>
            <p:cNvPr id="331" name="object 331" descr=""/>
            <p:cNvSpPr/>
            <p:nvPr/>
          </p:nvSpPr>
          <p:spPr>
            <a:xfrm>
              <a:off x="13248353" y="4461662"/>
              <a:ext cx="10795" cy="95885"/>
            </a:xfrm>
            <a:custGeom>
              <a:avLst/>
              <a:gdLst/>
              <a:ahLst/>
              <a:cxnLst/>
              <a:rect l="l" t="t" r="r" b="b"/>
              <a:pathLst>
                <a:path w="10794" h="95885">
                  <a:moveTo>
                    <a:pt x="7505" y="0"/>
                  </a:moveTo>
                  <a:lnTo>
                    <a:pt x="4395" y="27483"/>
                  </a:lnTo>
                  <a:lnTo>
                    <a:pt x="2033" y="58650"/>
                  </a:lnTo>
                  <a:lnTo>
                    <a:pt x="0" y="95211"/>
                  </a:lnTo>
                  <a:lnTo>
                    <a:pt x="2844" y="95338"/>
                  </a:lnTo>
                  <a:lnTo>
                    <a:pt x="4881" y="58872"/>
                  </a:lnTo>
                  <a:lnTo>
                    <a:pt x="7236" y="27803"/>
                  </a:lnTo>
                  <a:lnTo>
                    <a:pt x="10337" y="431"/>
                  </a:lnTo>
                  <a:lnTo>
                    <a:pt x="7505" y="0"/>
                  </a:lnTo>
                  <a:close/>
                </a:path>
              </a:pathLst>
            </a:custGeom>
            <a:solidFill>
              <a:srgbClr val="231F20"/>
            </a:solidFill>
          </p:spPr>
          <p:txBody>
            <a:bodyPr wrap="square" lIns="0" tIns="0" rIns="0" bIns="0" rtlCol="0"/>
            <a:lstStyle/>
            <a:p/>
          </p:txBody>
        </p:sp>
        <p:pic>
          <p:nvPicPr>
            <p:cNvPr id="332" name="object 332" descr=""/>
            <p:cNvPicPr/>
            <p:nvPr/>
          </p:nvPicPr>
          <p:blipFill>
            <a:blip r:embed="rId99" cstate="print"/>
            <a:stretch>
              <a:fillRect/>
            </a:stretch>
          </p:blipFill>
          <p:spPr>
            <a:xfrm>
              <a:off x="13240715" y="4190936"/>
              <a:ext cx="32283" cy="25069"/>
            </a:xfrm>
            <a:prstGeom prst="rect">
              <a:avLst/>
            </a:prstGeom>
          </p:spPr>
        </p:pic>
        <p:sp>
          <p:nvSpPr>
            <p:cNvPr id="333" name="object 333" descr=""/>
            <p:cNvSpPr/>
            <p:nvPr/>
          </p:nvSpPr>
          <p:spPr>
            <a:xfrm>
              <a:off x="13025692" y="4050233"/>
              <a:ext cx="217804" cy="542290"/>
            </a:xfrm>
            <a:custGeom>
              <a:avLst/>
              <a:gdLst/>
              <a:ahLst/>
              <a:cxnLst/>
              <a:rect l="l" t="t" r="r" b="b"/>
              <a:pathLst>
                <a:path w="217805" h="542289">
                  <a:moveTo>
                    <a:pt x="8407" y="1358"/>
                  </a:moveTo>
                  <a:lnTo>
                    <a:pt x="5892" y="0"/>
                  </a:lnTo>
                  <a:lnTo>
                    <a:pt x="1219" y="25476"/>
                  </a:lnTo>
                  <a:lnTo>
                    <a:pt x="76" y="64960"/>
                  </a:lnTo>
                  <a:lnTo>
                    <a:pt x="723" y="101981"/>
                  </a:lnTo>
                  <a:lnTo>
                    <a:pt x="1422" y="120040"/>
                  </a:lnTo>
                  <a:lnTo>
                    <a:pt x="1422" y="343712"/>
                  </a:lnTo>
                  <a:lnTo>
                    <a:pt x="0" y="396608"/>
                  </a:lnTo>
                  <a:lnTo>
                    <a:pt x="2857" y="396684"/>
                  </a:lnTo>
                  <a:lnTo>
                    <a:pt x="4292" y="343750"/>
                  </a:lnTo>
                  <a:lnTo>
                    <a:pt x="4279" y="119964"/>
                  </a:lnTo>
                  <a:lnTo>
                    <a:pt x="3644" y="103339"/>
                  </a:lnTo>
                  <a:lnTo>
                    <a:pt x="2946" y="66509"/>
                  </a:lnTo>
                  <a:lnTo>
                    <a:pt x="3962" y="26758"/>
                  </a:lnTo>
                  <a:lnTo>
                    <a:pt x="8407" y="1358"/>
                  </a:lnTo>
                  <a:close/>
                </a:path>
                <a:path w="217805" h="542289">
                  <a:moveTo>
                    <a:pt x="194767" y="498881"/>
                  </a:moveTo>
                  <a:lnTo>
                    <a:pt x="191909" y="498805"/>
                  </a:lnTo>
                  <a:lnTo>
                    <a:pt x="190830" y="542048"/>
                  </a:lnTo>
                  <a:lnTo>
                    <a:pt x="193687" y="542112"/>
                  </a:lnTo>
                  <a:lnTo>
                    <a:pt x="194767" y="498881"/>
                  </a:lnTo>
                  <a:close/>
                </a:path>
                <a:path w="217805" h="542289">
                  <a:moveTo>
                    <a:pt x="217639" y="396608"/>
                  </a:moveTo>
                  <a:lnTo>
                    <a:pt x="216217" y="343750"/>
                  </a:lnTo>
                  <a:lnTo>
                    <a:pt x="216204" y="120116"/>
                  </a:lnTo>
                  <a:lnTo>
                    <a:pt x="216916" y="102006"/>
                  </a:lnTo>
                  <a:lnTo>
                    <a:pt x="217563" y="64973"/>
                  </a:lnTo>
                  <a:lnTo>
                    <a:pt x="216420" y="25476"/>
                  </a:lnTo>
                  <a:lnTo>
                    <a:pt x="211747" y="0"/>
                  </a:lnTo>
                  <a:lnTo>
                    <a:pt x="209232" y="1358"/>
                  </a:lnTo>
                  <a:lnTo>
                    <a:pt x="213677" y="26758"/>
                  </a:lnTo>
                  <a:lnTo>
                    <a:pt x="214693" y="66522"/>
                  </a:lnTo>
                  <a:lnTo>
                    <a:pt x="213995" y="103365"/>
                  </a:lnTo>
                  <a:lnTo>
                    <a:pt x="213347" y="120040"/>
                  </a:lnTo>
                  <a:lnTo>
                    <a:pt x="213347" y="343789"/>
                  </a:lnTo>
                  <a:lnTo>
                    <a:pt x="214782" y="396684"/>
                  </a:lnTo>
                  <a:lnTo>
                    <a:pt x="217639" y="396608"/>
                  </a:lnTo>
                  <a:close/>
                </a:path>
              </a:pathLst>
            </a:custGeom>
            <a:solidFill>
              <a:srgbClr val="231F20"/>
            </a:solidFill>
          </p:spPr>
          <p:txBody>
            <a:bodyPr wrap="square" lIns="0" tIns="0" rIns="0" bIns="0" rtlCol="0"/>
            <a:lstStyle/>
            <a:p/>
          </p:txBody>
        </p:sp>
        <p:pic>
          <p:nvPicPr>
            <p:cNvPr id="334" name="object 334" descr=""/>
            <p:cNvPicPr/>
            <p:nvPr/>
          </p:nvPicPr>
          <p:blipFill>
            <a:blip r:embed="rId100" cstate="print"/>
            <a:stretch>
              <a:fillRect/>
            </a:stretch>
          </p:blipFill>
          <p:spPr>
            <a:xfrm>
              <a:off x="13015391" y="3998887"/>
              <a:ext cx="50990" cy="65849"/>
            </a:xfrm>
            <a:prstGeom prst="rect">
              <a:avLst/>
            </a:prstGeom>
          </p:spPr>
        </p:pic>
        <p:pic>
          <p:nvPicPr>
            <p:cNvPr id="335" name="object 335" descr=""/>
            <p:cNvPicPr/>
            <p:nvPr/>
          </p:nvPicPr>
          <p:blipFill>
            <a:blip r:embed="rId101" cstate="print"/>
            <a:stretch>
              <a:fillRect/>
            </a:stretch>
          </p:blipFill>
          <p:spPr>
            <a:xfrm>
              <a:off x="13184734" y="4549737"/>
              <a:ext cx="65557" cy="60083"/>
            </a:xfrm>
            <a:prstGeom prst="rect">
              <a:avLst/>
            </a:prstGeom>
          </p:spPr>
        </p:pic>
        <p:pic>
          <p:nvPicPr>
            <p:cNvPr id="336" name="object 336" descr=""/>
            <p:cNvPicPr/>
            <p:nvPr/>
          </p:nvPicPr>
          <p:blipFill>
            <a:blip r:embed="rId75" cstate="print"/>
            <a:stretch>
              <a:fillRect/>
            </a:stretch>
          </p:blipFill>
          <p:spPr>
            <a:xfrm>
              <a:off x="13202654" y="3998887"/>
              <a:ext cx="50990" cy="65849"/>
            </a:xfrm>
            <a:prstGeom prst="rect">
              <a:avLst/>
            </a:prstGeom>
          </p:spPr>
        </p:pic>
        <p:sp>
          <p:nvSpPr>
            <p:cNvPr id="337" name="object 337" descr=""/>
            <p:cNvSpPr/>
            <p:nvPr/>
          </p:nvSpPr>
          <p:spPr>
            <a:xfrm>
              <a:off x="13083756" y="4608271"/>
              <a:ext cx="103505" cy="3175"/>
            </a:xfrm>
            <a:custGeom>
              <a:avLst/>
              <a:gdLst/>
              <a:ahLst/>
              <a:cxnLst/>
              <a:rect l="l" t="t" r="r" b="b"/>
              <a:pathLst>
                <a:path w="103505" h="3175">
                  <a:moveTo>
                    <a:pt x="103212" y="0"/>
                  </a:moveTo>
                  <a:lnTo>
                    <a:pt x="0" y="0"/>
                  </a:lnTo>
                  <a:lnTo>
                    <a:pt x="0" y="2857"/>
                  </a:lnTo>
                  <a:lnTo>
                    <a:pt x="103212" y="2857"/>
                  </a:lnTo>
                  <a:lnTo>
                    <a:pt x="103212" y="0"/>
                  </a:lnTo>
                  <a:close/>
                </a:path>
              </a:pathLst>
            </a:custGeom>
            <a:solidFill>
              <a:srgbClr val="231F20"/>
            </a:solidFill>
          </p:spPr>
          <p:txBody>
            <a:bodyPr wrap="square" lIns="0" tIns="0" rIns="0" bIns="0" rtlCol="0"/>
            <a:lstStyle/>
            <a:p/>
          </p:txBody>
        </p:sp>
        <p:sp>
          <p:nvSpPr>
            <p:cNvPr id="338" name="object 338" descr=""/>
            <p:cNvSpPr/>
            <p:nvPr/>
          </p:nvSpPr>
          <p:spPr>
            <a:xfrm>
              <a:off x="13066548" y="4168849"/>
              <a:ext cx="62865" cy="71120"/>
            </a:xfrm>
            <a:custGeom>
              <a:avLst/>
              <a:gdLst/>
              <a:ahLst/>
              <a:cxnLst/>
              <a:rect l="l" t="t" r="r" b="b"/>
              <a:pathLst>
                <a:path w="62865" h="71120">
                  <a:moveTo>
                    <a:pt x="31381" y="0"/>
                  </a:moveTo>
                  <a:lnTo>
                    <a:pt x="24595" y="1417"/>
                  </a:lnTo>
                  <a:lnTo>
                    <a:pt x="19053" y="5449"/>
                  </a:lnTo>
                  <a:lnTo>
                    <a:pt x="15315" y="11771"/>
                  </a:lnTo>
                  <a:lnTo>
                    <a:pt x="13944" y="20053"/>
                  </a:lnTo>
                  <a:lnTo>
                    <a:pt x="13944" y="29819"/>
                  </a:lnTo>
                  <a:lnTo>
                    <a:pt x="21882" y="40411"/>
                  </a:lnTo>
                  <a:lnTo>
                    <a:pt x="22174" y="41236"/>
                  </a:lnTo>
                  <a:lnTo>
                    <a:pt x="22313" y="42113"/>
                  </a:lnTo>
                  <a:lnTo>
                    <a:pt x="22313" y="47167"/>
                  </a:lnTo>
                  <a:lnTo>
                    <a:pt x="20967" y="49263"/>
                  </a:lnTo>
                  <a:lnTo>
                    <a:pt x="18859" y="50228"/>
                  </a:lnTo>
                  <a:lnTo>
                    <a:pt x="6235" y="55397"/>
                  </a:lnTo>
                  <a:lnTo>
                    <a:pt x="3314" y="56743"/>
                  </a:lnTo>
                  <a:lnTo>
                    <a:pt x="1219" y="59435"/>
                  </a:lnTo>
                  <a:lnTo>
                    <a:pt x="647" y="62610"/>
                  </a:lnTo>
                  <a:lnTo>
                    <a:pt x="0" y="70967"/>
                  </a:lnTo>
                  <a:lnTo>
                    <a:pt x="62763" y="70967"/>
                  </a:lnTo>
                  <a:lnTo>
                    <a:pt x="43891" y="50228"/>
                  </a:lnTo>
                  <a:lnTo>
                    <a:pt x="41783" y="49263"/>
                  </a:lnTo>
                  <a:lnTo>
                    <a:pt x="40449" y="47167"/>
                  </a:lnTo>
                  <a:lnTo>
                    <a:pt x="40449" y="42113"/>
                  </a:lnTo>
                  <a:lnTo>
                    <a:pt x="40589" y="41236"/>
                  </a:lnTo>
                  <a:lnTo>
                    <a:pt x="40868" y="40411"/>
                  </a:lnTo>
                  <a:lnTo>
                    <a:pt x="48818" y="29819"/>
                  </a:lnTo>
                  <a:lnTo>
                    <a:pt x="48818" y="20053"/>
                  </a:lnTo>
                  <a:lnTo>
                    <a:pt x="47447" y="11771"/>
                  </a:lnTo>
                  <a:lnTo>
                    <a:pt x="43710" y="5449"/>
                  </a:lnTo>
                  <a:lnTo>
                    <a:pt x="38167" y="1417"/>
                  </a:lnTo>
                  <a:lnTo>
                    <a:pt x="31381" y="0"/>
                  </a:lnTo>
                  <a:close/>
                </a:path>
              </a:pathLst>
            </a:custGeom>
            <a:solidFill>
              <a:srgbClr val="050100"/>
            </a:solidFill>
          </p:spPr>
          <p:txBody>
            <a:bodyPr wrap="square" lIns="0" tIns="0" rIns="0" bIns="0" rtlCol="0"/>
            <a:lstStyle/>
            <a:p/>
          </p:txBody>
        </p:sp>
        <p:sp>
          <p:nvSpPr>
            <p:cNvPr id="339" name="object 339" descr=""/>
            <p:cNvSpPr/>
            <p:nvPr/>
          </p:nvSpPr>
          <p:spPr>
            <a:xfrm>
              <a:off x="13093530" y="4169439"/>
              <a:ext cx="1398905" cy="798830"/>
            </a:xfrm>
            <a:custGeom>
              <a:avLst/>
              <a:gdLst/>
              <a:ahLst/>
              <a:cxnLst/>
              <a:rect l="l" t="t" r="r" b="b"/>
              <a:pathLst>
                <a:path w="1398905" h="798829">
                  <a:moveTo>
                    <a:pt x="483819" y="470623"/>
                  </a:moveTo>
                  <a:lnTo>
                    <a:pt x="1398676" y="470623"/>
                  </a:lnTo>
                  <a:lnTo>
                    <a:pt x="0" y="0"/>
                  </a:lnTo>
                  <a:lnTo>
                    <a:pt x="0" y="798572"/>
                  </a:lnTo>
                </a:path>
              </a:pathLst>
            </a:custGeom>
            <a:ln w="4394">
              <a:solidFill>
                <a:srgbClr val="ED1C24"/>
              </a:solidFill>
              <a:prstDash val="dash"/>
            </a:ln>
          </p:spPr>
          <p:txBody>
            <a:bodyPr wrap="square" lIns="0" tIns="0" rIns="0" bIns="0" rtlCol="0"/>
            <a:lstStyle/>
            <a:p/>
          </p:txBody>
        </p:sp>
        <p:sp>
          <p:nvSpPr>
            <p:cNvPr id="340" name="object 340" descr=""/>
            <p:cNvSpPr/>
            <p:nvPr/>
          </p:nvSpPr>
          <p:spPr>
            <a:xfrm>
              <a:off x="10612920" y="423011"/>
              <a:ext cx="2118995" cy="1271270"/>
            </a:xfrm>
            <a:custGeom>
              <a:avLst/>
              <a:gdLst/>
              <a:ahLst/>
              <a:cxnLst/>
              <a:rect l="l" t="t" r="r" b="b"/>
              <a:pathLst>
                <a:path w="2118995" h="1271270">
                  <a:moveTo>
                    <a:pt x="2118486" y="0"/>
                  </a:moveTo>
                  <a:lnTo>
                    <a:pt x="0" y="0"/>
                  </a:lnTo>
                  <a:lnTo>
                    <a:pt x="0" y="1271092"/>
                  </a:lnTo>
                  <a:lnTo>
                    <a:pt x="2118486" y="1271092"/>
                  </a:lnTo>
                  <a:lnTo>
                    <a:pt x="2118486" y="0"/>
                  </a:lnTo>
                  <a:close/>
                </a:path>
              </a:pathLst>
            </a:custGeom>
            <a:solidFill>
              <a:srgbClr val="FFFFFF"/>
            </a:solidFill>
          </p:spPr>
          <p:txBody>
            <a:bodyPr wrap="square" lIns="0" tIns="0" rIns="0" bIns="0" rtlCol="0"/>
            <a:lstStyle/>
            <a:p/>
          </p:txBody>
        </p:sp>
        <p:pic>
          <p:nvPicPr>
            <p:cNvPr id="341" name="object 341" descr=""/>
            <p:cNvPicPr/>
            <p:nvPr/>
          </p:nvPicPr>
          <p:blipFill>
            <a:blip r:embed="rId102" cstate="print"/>
            <a:stretch>
              <a:fillRect/>
            </a:stretch>
          </p:blipFill>
          <p:spPr>
            <a:xfrm>
              <a:off x="10775149" y="919542"/>
              <a:ext cx="442175" cy="656081"/>
            </a:xfrm>
            <a:prstGeom prst="rect">
              <a:avLst/>
            </a:prstGeom>
          </p:spPr>
        </p:pic>
        <p:sp>
          <p:nvSpPr>
            <p:cNvPr id="342" name="object 342" descr=""/>
            <p:cNvSpPr/>
            <p:nvPr/>
          </p:nvSpPr>
          <p:spPr>
            <a:xfrm>
              <a:off x="11125531" y="656716"/>
              <a:ext cx="680720" cy="457834"/>
            </a:xfrm>
            <a:custGeom>
              <a:avLst/>
              <a:gdLst/>
              <a:ahLst/>
              <a:cxnLst/>
              <a:rect l="l" t="t" r="r" b="b"/>
              <a:pathLst>
                <a:path w="680720" h="457834">
                  <a:moveTo>
                    <a:pt x="680529" y="209753"/>
                  </a:moveTo>
                  <a:lnTo>
                    <a:pt x="676998" y="182714"/>
                  </a:lnTo>
                  <a:lnTo>
                    <a:pt x="662444" y="132562"/>
                  </a:lnTo>
                  <a:lnTo>
                    <a:pt x="631063" y="59753"/>
                  </a:lnTo>
                  <a:lnTo>
                    <a:pt x="604621" y="14719"/>
                  </a:lnTo>
                  <a:lnTo>
                    <a:pt x="572135" y="0"/>
                  </a:lnTo>
                  <a:lnTo>
                    <a:pt x="568083" y="406"/>
                  </a:lnTo>
                  <a:lnTo>
                    <a:pt x="526859" y="4432"/>
                  </a:lnTo>
                  <a:lnTo>
                    <a:pt x="486625" y="15963"/>
                  </a:lnTo>
                  <a:lnTo>
                    <a:pt x="469265" y="22491"/>
                  </a:lnTo>
                  <a:lnTo>
                    <a:pt x="377723" y="61658"/>
                  </a:lnTo>
                  <a:lnTo>
                    <a:pt x="361429" y="46748"/>
                  </a:lnTo>
                  <a:lnTo>
                    <a:pt x="349453" y="38430"/>
                  </a:lnTo>
                  <a:lnTo>
                    <a:pt x="339305" y="36817"/>
                  </a:lnTo>
                  <a:lnTo>
                    <a:pt x="325882" y="39598"/>
                  </a:lnTo>
                  <a:lnTo>
                    <a:pt x="351472" y="69316"/>
                  </a:lnTo>
                  <a:lnTo>
                    <a:pt x="366306" y="62928"/>
                  </a:lnTo>
                  <a:lnTo>
                    <a:pt x="368630" y="65544"/>
                  </a:lnTo>
                  <a:lnTo>
                    <a:pt x="259626" y="112153"/>
                  </a:lnTo>
                  <a:lnTo>
                    <a:pt x="103009" y="179120"/>
                  </a:lnTo>
                  <a:lnTo>
                    <a:pt x="34874" y="197662"/>
                  </a:lnTo>
                  <a:lnTo>
                    <a:pt x="3225" y="214922"/>
                  </a:lnTo>
                  <a:lnTo>
                    <a:pt x="0" y="240855"/>
                  </a:lnTo>
                  <a:lnTo>
                    <a:pt x="17170" y="285457"/>
                  </a:lnTo>
                  <a:lnTo>
                    <a:pt x="76733" y="423710"/>
                  </a:lnTo>
                  <a:lnTo>
                    <a:pt x="111899" y="457581"/>
                  </a:lnTo>
                  <a:lnTo>
                    <a:pt x="157187" y="457669"/>
                  </a:lnTo>
                  <a:lnTo>
                    <a:pt x="196316" y="443445"/>
                  </a:lnTo>
                  <a:lnTo>
                    <a:pt x="212979" y="434378"/>
                  </a:lnTo>
                  <a:lnTo>
                    <a:pt x="477977" y="319354"/>
                  </a:lnTo>
                  <a:lnTo>
                    <a:pt x="478269" y="322808"/>
                  </a:lnTo>
                  <a:lnTo>
                    <a:pt x="463435" y="329196"/>
                  </a:lnTo>
                  <a:lnTo>
                    <a:pt x="467461" y="368211"/>
                  </a:lnTo>
                  <a:lnTo>
                    <a:pt x="478701" y="360375"/>
                  </a:lnTo>
                  <a:lnTo>
                    <a:pt x="484505" y="351878"/>
                  </a:lnTo>
                  <a:lnTo>
                    <a:pt x="486689" y="337451"/>
                  </a:lnTo>
                  <a:lnTo>
                    <a:pt x="487045" y="315417"/>
                  </a:lnTo>
                  <a:lnTo>
                    <a:pt x="505460" y="307416"/>
                  </a:lnTo>
                  <a:lnTo>
                    <a:pt x="507974" y="313232"/>
                  </a:lnTo>
                  <a:lnTo>
                    <a:pt x="513384" y="315379"/>
                  </a:lnTo>
                  <a:lnTo>
                    <a:pt x="603973" y="276339"/>
                  </a:lnTo>
                  <a:lnTo>
                    <a:pt x="606120" y="270941"/>
                  </a:lnTo>
                  <a:lnTo>
                    <a:pt x="603313" y="264439"/>
                  </a:lnTo>
                  <a:lnTo>
                    <a:pt x="640461" y="247548"/>
                  </a:lnTo>
                  <a:lnTo>
                    <a:pt x="671423" y="228460"/>
                  </a:lnTo>
                  <a:lnTo>
                    <a:pt x="680529" y="209753"/>
                  </a:lnTo>
                  <a:close/>
                </a:path>
              </a:pathLst>
            </a:custGeom>
            <a:solidFill>
              <a:srgbClr val="FFFFFF"/>
            </a:solidFill>
          </p:spPr>
          <p:txBody>
            <a:bodyPr wrap="square" lIns="0" tIns="0" rIns="0" bIns="0" rtlCol="0"/>
            <a:lstStyle/>
            <a:p/>
          </p:txBody>
        </p:sp>
        <p:sp>
          <p:nvSpPr>
            <p:cNvPr id="343" name="object 343" descr=""/>
            <p:cNvSpPr/>
            <p:nvPr/>
          </p:nvSpPr>
          <p:spPr>
            <a:xfrm>
              <a:off x="11627801" y="912230"/>
              <a:ext cx="104139" cy="60325"/>
            </a:xfrm>
            <a:custGeom>
              <a:avLst/>
              <a:gdLst/>
              <a:ahLst/>
              <a:cxnLst/>
              <a:rect l="l" t="t" r="r" b="b"/>
              <a:pathLst>
                <a:path w="104140" h="60325">
                  <a:moveTo>
                    <a:pt x="92748" y="0"/>
                  </a:moveTo>
                  <a:lnTo>
                    <a:pt x="88087" y="2006"/>
                  </a:lnTo>
                  <a:lnTo>
                    <a:pt x="2146" y="39039"/>
                  </a:lnTo>
                  <a:lnTo>
                    <a:pt x="0" y="44437"/>
                  </a:lnTo>
                  <a:lnTo>
                    <a:pt x="5715" y="57708"/>
                  </a:lnTo>
                  <a:lnTo>
                    <a:pt x="11125" y="59855"/>
                  </a:lnTo>
                  <a:lnTo>
                    <a:pt x="101714" y="20815"/>
                  </a:lnTo>
                  <a:lnTo>
                    <a:pt x="103860" y="15417"/>
                  </a:lnTo>
                  <a:lnTo>
                    <a:pt x="98145" y="2146"/>
                  </a:lnTo>
                  <a:lnTo>
                    <a:pt x="92748" y="0"/>
                  </a:lnTo>
                  <a:close/>
                </a:path>
              </a:pathLst>
            </a:custGeom>
            <a:solidFill>
              <a:srgbClr val="231F20">
                <a:alpha val="64999"/>
              </a:srgbClr>
            </a:solidFill>
          </p:spPr>
          <p:txBody>
            <a:bodyPr wrap="square" lIns="0" tIns="0" rIns="0" bIns="0" rtlCol="0"/>
            <a:lstStyle/>
            <a:p/>
          </p:txBody>
        </p:sp>
        <p:sp>
          <p:nvSpPr>
            <p:cNvPr id="344" name="object 344" descr=""/>
            <p:cNvSpPr/>
            <p:nvPr/>
          </p:nvSpPr>
          <p:spPr>
            <a:xfrm>
              <a:off x="11136948" y="656709"/>
              <a:ext cx="666115" cy="457834"/>
            </a:xfrm>
            <a:custGeom>
              <a:avLst/>
              <a:gdLst/>
              <a:ahLst/>
              <a:cxnLst/>
              <a:rect l="l" t="t" r="r" b="b"/>
              <a:pathLst>
                <a:path w="666115" h="457834">
                  <a:moveTo>
                    <a:pt x="560715" y="0"/>
                  </a:moveTo>
                  <a:lnTo>
                    <a:pt x="515445" y="4443"/>
                  </a:lnTo>
                  <a:lnTo>
                    <a:pt x="475211" y="15973"/>
                  </a:lnTo>
                  <a:lnTo>
                    <a:pt x="457839" y="22502"/>
                  </a:lnTo>
                  <a:lnTo>
                    <a:pt x="91584" y="179119"/>
                  </a:lnTo>
                  <a:lnTo>
                    <a:pt x="23463" y="197661"/>
                  </a:lnTo>
                  <a:lnTo>
                    <a:pt x="0" y="210456"/>
                  </a:lnTo>
                  <a:lnTo>
                    <a:pt x="0" y="270494"/>
                  </a:lnTo>
                  <a:lnTo>
                    <a:pt x="5757" y="285456"/>
                  </a:lnTo>
                  <a:lnTo>
                    <a:pt x="65320" y="423708"/>
                  </a:lnTo>
                  <a:lnTo>
                    <a:pt x="100485" y="457581"/>
                  </a:lnTo>
                  <a:lnTo>
                    <a:pt x="145778" y="457669"/>
                  </a:lnTo>
                  <a:lnTo>
                    <a:pt x="184903" y="443444"/>
                  </a:lnTo>
                  <a:lnTo>
                    <a:pt x="201566" y="434376"/>
                  </a:lnTo>
                  <a:lnTo>
                    <a:pt x="566970" y="275753"/>
                  </a:lnTo>
                  <a:lnTo>
                    <a:pt x="629047" y="247553"/>
                  </a:lnTo>
                  <a:lnTo>
                    <a:pt x="660012" y="228461"/>
                  </a:lnTo>
                  <a:lnTo>
                    <a:pt x="666115" y="215914"/>
                  </a:lnTo>
                  <a:lnTo>
                    <a:pt x="666115" y="186770"/>
                  </a:lnTo>
                  <a:lnTo>
                    <a:pt x="665586" y="182713"/>
                  </a:lnTo>
                  <a:lnTo>
                    <a:pt x="651019" y="132573"/>
                  </a:lnTo>
                  <a:lnTo>
                    <a:pt x="619650" y="59751"/>
                  </a:lnTo>
                  <a:lnTo>
                    <a:pt x="593196" y="14730"/>
                  </a:lnTo>
                  <a:lnTo>
                    <a:pt x="560715" y="0"/>
                  </a:lnTo>
                  <a:close/>
                </a:path>
              </a:pathLst>
            </a:custGeom>
            <a:solidFill>
              <a:srgbClr val="A4D38A">
                <a:alpha val="64999"/>
              </a:srgbClr>
            </a:solidFill>
          </p:spPr>
          <p:txBody>
            <a:bodyPr wrap="square" lIns="0" tIns="0" rIns="0" bIns="0" rtlCol="0"/>
            <a:lstStyle/>
            <a:p/>
          </p:txBody>
        </p:sp>
        <p:sp>
          <p:nvSpPr>
            <p:cNvPr id="345" name="object 345" descr=""/>
            <p:cNvSpPr/>
            <p:nvPr/>
          </p:nvSpPr>
          <p:spPr>
            <a:xfrm>
              <a:off x="11136948" y="656704"/>
              <a:ext cx="666115" cy="457834"/>
            </a:xfrm>
            <a:custGeom>
              <a:avLst/>
              <a:gdLst/>
              <a:ahLst/>
              <a:cxnLst/>
              <a:rect l="l" t="t" r="r" b="b"/>
              <a:pathLst>
                <a:path w="666115" h="457834">
                  <a:moveTo>
                    <a:pt x="666115" y="186855"/>
                  </a:moveTo>
                  <a:lnTo>
                    <a:pt x="665568" y="182727"/>
                  </a:lnTo>
                  <a:lnTo>
                    <a:pt x="651014" y="132575"/>
                  </a:lnTo>
                  <a:lnTo>
                    <a:pt x="639229" y="105232"/>
                  </a:lnTo>
                  <a:lnTo>
                    <a:pt x="639229" y="182968"/>
                  </a:lnTo>
                  <a:lnTo>
                    <a:pt x="627621" y="216687"/>
                  </a:lnTo>
                  <a:lnTo>
                    <a:pt x="593305" y="246545"/>
                  </a:lnTo>
                  <a:lnTo>
                    <a:pt x="557288" y="267868"/>
                  </a:lnTo>
                  <a:lnTo>
                    <a:pt x="192544" y="427101"/>
                  </a:lnTo>
                  <a:lnTo>
                    <a:pt x="153200" y="440613"/>
                  </a:lnTo>
                  <a:lnTo>
                    <a:pt x="123545" y="442620"/>
                  </a:lnTo>
                  <a:lnTo>
                    <a:pt x="96126" y="432879"/>
                  </a:lnTo>
                  <a:lnTo>
                    <a:pt x="75349" y="406095"/>
                  </a:lnTo>
                  <a:lnTo>
                    <a:pt x="25463" y="290296"/>
                  </a:lnTo>
                  <a:lnTo>
                    <a:pt x="20256" y="256806"/>
                  </a:lnTo>
                  <a:lnTo>
                    <a:pt x="32016" y="230174"/>
                  </a:lnTo>
                  <a:lnTo>
                    <a:pt x="78867" y="195859"/>
                  </a:lnTo>
                  <a:lnTo>
                    <a:pt x="439572" y="41490"/>
                  </a:lnTo>
                  <a:lnTo>
                    <a:pt x="502716" y="15735"/>
                  </a:lnTo>
                  <a:lnTo>
                    <a:pt x="537857" y="6337"/>
                  </a:lnTo>
                  <a:lnTo>
                    <a:pt x="557695" y="12573"/>
                  </a:lnTo>
                  <a:lnTo>
                    <a:pt x="574929" y="33718"/>
                  </a:lnTo>
                  <a:lnTo>
                    <a:pt x="601370" y="78740"/>
                  </a:lnTo>
                  <a:lnTo>
                    <a:pt x="624674" y="132816"/>
                  </a:lnTo>
                  <a:lnTo>
                    <a:pt x="639229" y="182968"/>
                  </a:lnTo>
                  <a:lnTo>
                    <a:pt x="639229" y="105232"/>
                  </a:lnTo>
                  <a:lnTo>
                    <a:pt x="619645" y="59766"/>
                  </a:lnTo>
                  <a:lnTo>
                    <a:pt x="593191" y="14732"/>
                  </a:lnTo>
                  <a:lnTo>
                    <a:pt x="574687" y="6337"/>
                  </a:lnTo>
                  <a:lnTo>
                    <a:pt x="560717" y="0"/>
                  </a:lnTo>
                  <a:lnTo>
                    <a:pt x="515442" y="4445"/>
                  </a:lnTo>
                  <a:lnTo>
                    <a:pt x="475208" y="15976"/>
                  </a:lnTo>
                  <a:lnTo>
                    <a:pt x="457835" y="22504"/>
                  </a:lnTo>
                  <a:lnTo>
                    <a:pt x="91579" y="179133"/>
                  </a:lnTo>
                  <a:lnTo>
                    <a:pt x="23456" y="197675"/>
                  </a:lnTo>
                  <a:lnTo>
                    <a:pt x="0" y="210477"/>
                  </a:lnTo>
                  <a:lnTo>
                    <a:pt x="0" y="270510"/>
                  </a:lnTo>
                  <a:lnTo>
                    <a:pt x="5753" y="285483"/>
                  </a:lnTo>
                  <a:lnTo>
                    <a:pt x="65316" y="423722"/>
                  </a:lnTo>
                  <a:lnTo>
                    <a:pt x="100482" y="457593"/>
                  </a:lnTo>
                  <a:lnTo>
                    <a:pt x="145770" y="457682"/>
                  </a:lnTo>
                  <a:lnTo>
                    <a:pt x="184899" y="443445"/>
                  </a:lnTo>
                  <a:lnTo>
                    <a:pt x="186423" y="442620"/>
                  </a:lnTo>
                  <a:lnTo>
                    <a:pt x="201561" y="434378"/>
                  </a:lnTo>
                  <a:lnTo>
                    <a:pt x="466547" y="319354"/>
                  </a:lnTo>
                  <a:lnTo>
                    <a:pt x="466852" y="322821"/>
                  </a:lnTo>
                  <a:lnTo>
                    <a:pt x="452018" y="329209"/>
                  </a:lnTo>
                  <a:lnTo>
                    <a:pt x="456044" y="368223"/>
                  </a:lnTo>
                  <a:lnTo>
                    <a:pt x="467283" y="360387"/>
                  </a:lnTo>
                  <a:lnTo>
                    <a:pt x="473087" y="351891"/>
                  </a:lnTo>
                  <a:lnTo>
                    <a:pt x="475272" y="337464"/>
                  </a:lnTo>
                  <a:lnTo>
                    <a:pt x="475627" y="315417"/>
                  </a:lnTo>
                  <a:lnTo>
                    <a:pt x="566953" y="275767"/>
                  </a:lnTo>
                  <a:lnTo>
                    <a:pt x="629043" y="247561"/>
                  </a:lnTo>
                  <a:lnTo>
                    <a:pt x="660006" y="228473"/>
                  </a:lnTo>
                  <a:lnTo>
                    <a:pt x="666115" y="215925"/>
                  </a:lnTo>
                  <a:lnTo>
                    <a:pt x="666115" y="186855"/>
                  </a:lnTo>
                  <a:close/>
                </a:path>
              </a:pathLst>
            </a:custGeom>
            <a:solidFill>
              <a:srgbClr val="95C07E">
                <a:alpha val="64999"/>
              </a:srgbClr>
            </a:solidFill>
          </p:spPr>
          <p:txBody>
            <a:bodyPr wrap="square" lIns="0" tIns="0" rIns="0" bIns="0" rtlCol="0"/>
            <a:lstStyle/>
            <a:p/>
          </p:txBody>
        </p:sp>
        <p:sp>
          <p:nvSpPr>
            <p:cNvPr id="346" name="object 346" descr=""/>
            <p:cNvSpPr/>
            <p:nvPr/>
          </p:nvSpPr>
          <p:spPr>
            <a:xfrm>
              <a:off x="11761495" y="825166"/>
              <a:ext cx="41275" cy="74930"/>
            </a:xfrm>
            <a:custGeom>
              <a:avLst/>
              <a:gdLst/>
              <a:ahLst/>
              <a:cxnLst/>
              <a:rect l="l" t="t" r="r" b="b"/>
              <a:pathLst>
                <a:path w="41275" h="74930">
                  <a:moveTo>
                    <a:pt x="36893" y="0"/>
                  </a:moveTo>
                  <a:lnTo>
                    <a:pt x="21393" y="3020"/>
                  </a:lnTo>
                  <a:lnTo>
                    <a:pt x="12384" y="11779"/>
                  </a:lnTo>
                  <a:lnTo>
                    <a:pt x="6405" y="33254"/>
                  </a:lnTo>
                  <a:lnTo>
                    <a:pt x="0" y="74422"/>
                  </a:lnTo>
                  <a:lnTo>
                    <a:pt x="17089" y="60794"/>
                  </a:lnTo>
                  <a:lnTo>
                    <a:pt x="31065" y="45908"/>
                  </a:lnTo>
                  <a:lnTo>
                    <a:pt x="39767" y="30239"/>
                  </a:lnTo>
                  <a:lnTo>
                    <a:pt x="41033" y="14262"/>
                  </a:lnTo>
                  <a:lnTo>
                    <a:pt x="36893" y="0"/>
                  </a:lnTo>
                  <a:close/>
                </a:path>
              </a:pathLst>
            </a:custGeom>
            <a:solidFill>
              <a:srgbClr val="BCBEC0">
                <a:alpha val="64999"/>
              </a:srgbClr>
            </a:solidFill>
          </p:spPr>
          <p:txBody>
            <a:bodyPr wrap="square" lIns="0" tIns="0" rIns="0" bIns="0" rtlCol="0"/>
            <a:lstStyle/>
            <a:p/>
          </p:txBody>
        </p:sp>
        <p:pic>
          <p:nvPicPr>
            <p:cNvPr id="347" name="object 347" descr=""/>
            <p:cNvPicPr/>
            <p:nvPr/>
          </p:nvPicPr>
          <p:blipFill>
            <a:blip r:embed="rId103" cstate="print"/>
            <a:stretch>
              <a:fillRect/>
            </a:stretch>
          </p:blipFill>
          <p:spPr>
            <a:xfrm>
              <a:off x="11761495" y="865301"/>
              <a:ext cx="35039" cy="34290"/>
            </a:xfrm>
            <a:prstGeom prst="rect">
              <a:avLst/>
            </a:prstGeom>
          </p:spPr>
        </p:pic>
        <p:pic>
          <p:nvPicPr>
            <p:cNvPr id="348" name="object 348" descr=""/>
            <p:cNvPicPr/>
            <p:nvPr/>
          </p:nvPicPr>
          <p:blipFill>
            <a:blip r:embed="rId104" cstate="print"/>
            <a:stretch>
              <a:fillRect/>
            </a:stretch>
          </p:blipFill>
          <p:spPr>
            <a:xfrm>
              <a:off x="11175617" y="869238"/>
              <a:ext cx="144095" cy="235419"/>
            </a:xfrm>
            <a:prstGeom prst="rect">
              <a:avLst/>
            </a:prstGeom>
          </p:spPr>
        </p:pic>
        <p:pic>
          <p:nvPicPr>
            <p:cNvPr id="349" name="object 349" descr=""/>
            <p:cNvPicPr/>
            <p:nvPr/>
          </p:nvPicPr>
          <p:blipFill>
            <a:blip r:embed="rId105" cstate="print"/>
            <a:stretch>
              <a:fillRect/>
            </a:stretch>
          </p:blipFill>
          <p:spPr>
            <a:xfrm>
              <a:off x="11333162" y="733082"/>
              <a:ext cx="288443" cy="345604"/>
            </a:xfrm>
            <a:prstGeom prst="rect">
              <a:avLst/>
            </a:prstGeom>
          </p:spPr>
        </p:pic>
        <p:sp>
          <p:nvSpPr>
            <p:cNvPr id="350" name="object 350" descr=""/>
            <p:cNvSpPr/>
            <p:nvPr/>
          </p:nvSpPr>
          <p:spPr>
            <a:xfrm>
              <a:off x="11153236" y="910776"/>
              <a:ext cx="81280" cy="182880"/>
            </a:xfrm>
            <a:custGeom>
              <a:avLst/>
              <a:gdLst/>
              <a:ahLst/>
              <a:cxnLst/>
              <a:rect l="l" t="t" r="r" b="b"/>
              <a:pathLst>
                <a:path w="81279" h="182880">
                  <a:moveTo>
                    <a:pt x="2971" y="0"/>
                  </a:moveTo>
                  <a:lnTo>
                    <a:pt x="0" y="1282"/>
                  </a:lnTo>
                  <a:lnTo>
                    <a:pt x="78155" y="182676"/>
                  </a:lnTo>
                  <a:lnTo>
                    <a:pt x="81140" y="181394"/>
                  </a:lnTo>
                  <a:lnTo>
                    <a:pt x="2971" y="0"/>
                  </a:lnTo>
                  <a:close/>
                </a:path>
              </a:pathLst>
            </a:custGeom>
            <a:solidFill>
              <a:srgbClr val="7B9264">
                <a:alpha val="64999"/>
              </a:srgbClr>
            </a:solidFill>
          </p:spPr>
          <p:txBody>
            <a:bodyPr wrap="square" lIns="0" tIns="0" rIns="0" bIns="0" rtlCol="0"/>
            <a:lstStyle/>
            <a:p/>
          </p:txBody>
        </p:sp>
        <p:pic>
          <p:nvPicPr>
            <p:cNvPr id="351" name="object 351" descr=""/>
            <p:cNvPicPr/>
            <p:nvPr/>
          </p:nvPicPr>
          <p:blipFill>
            <a:blip r:embed="rId106" cstate="print"/>
            <a:stretch>
              <a:fillRect/>
            </a:stretch>
          </p:blipFill>
          <p:spPr>
            <a:xfrm>
              <a:off x="11204677" y="1084110"/>
              <a:ext cx="61823" cy="32880"/>
            </a:xfrm>
            <a:prstGeom prst="rect">
              <a:avLst/>
            </a:prstGeom>
          </p:spPr>
        </p:pic>
        <p:sp>
          <p:nvSpPr>
            <p:cNvPr id="352" name="object 352" descr=""/>
            <p:cNvSpPr/>
            <p:nvPr/>
          </p:nvSpPr>
          <p:spPr>
            <a:xfrm>
              <a:off x="11329964" y="959664"/>
              <a:ext cx="287655" cy="124460"/>
            </a:xfrm>
            <a:custGeom>
              <a:avLst/>
              <a:gdLst/>
              <a:ahLst/>
              <a:cxnLst/>
              <a:rect l="l" t="t" r="r" b="b"/>
              <a:pathLst>
                <a:path w="287654" h="124459">
                  <a:moveTo>
                    <a:pt x="287604" y="0"/>
                  </a:moveTo>
                  <a:lnTo>
                    <a:pt x="195884" y="5537"/>
                  </a:lnTo>
                  <a:lnTo>
                    <a:pt x="26301" y="78498"/>
                  </a:lnTo>
                  <a:lnTo>
                    <a:pt x="0" y="123926"/>
                  </a:lnTo>
                  <a:lnTo>
                    <a:pt x="15886" y="117081"/>
                  </a:lnTo>
                  <a:lnTo>
                    <a:pt x="7708" y="117081"/>
                  </a:lnTo>
                  <a:lnTo>
                    <a:pt x="28574" y="81051"/>
                  </a:lnTo>
                  <a:lnTo>
                    <a:pt x="104419" y="48374"/>
                  </a:lnTo>
                  <a:lnTo>
                    <a:pt x="118527" y="48374"/>
                  </a:lnTo>
                  <a:lnTo>
                    <a:pt x="116319" y="43243"/>
                  </a:lnTo>
                  <a:lnTo>
                    <a:pt x="196354" y="8763"/>
                  </a:lnTo>
                  <a:lnTo>
                    <a:pt x="269328" y="4356"/>
                  </a:lnTo>
                  <a:lnTo>
                    <a:pt x="277494" y="4356"/>
                  </a:lnTo>
                  <a:lnTo>
                    <a:pt x="287604" y="0"/>
                  </a:lnTo>
                  <a:close/>
                </a:path>
                <a:path w="287654" h="124459">
                  <a:moveTo>
                    <a:pt x="118527" y="48374"/>
                  </a:moveTo>
                  <a:lnTo>
                    <a:pt x="104419" y="48374"/>
                  </a:lnTo>
                  <a:lnTo>
                    <a:pt x="114249" y="71170"/>
                  </a:lnTo>
                  <a:lnTo>
                    <a:pt x="7708" y="117081"/>
                  </a:lnTo>
                  <a:lnTo>
                    <a:pt x="15886" y="117081"/>
                  </a:lnTo>
                  <a:lnTo>
                    <a:pt x="134311" y="66052"/>
                  </a:lnTo>
                  <a:lnTo>
                    <a:pt x="126136" y="66052"/>
                  </a:lnTo>
                  <a:lnTo>
                    <a:pt x="118527" y="48374"/>
                  </a:lnTo>
                  <a:close/>
                </a:path>
                <a:path w="287654" h="124459">
                  <a:moveTo>
                    <a:pt x="277494" y="4356"/>
                  </a:moveTo>
                  <a:lnTo>
                    <a:pt x="269328" y="4356"/>
                  </a:lnTo>
                  <a:lnTo>
                    <a:pt x="126136" y="66052"/>
                  </a:lnTo>
                  <a:lnTo>
                    <a:pt x="134311" y="66052"/>
                  </a:lnTo>
                  <a:lnTo>
                    <a:pt x="277494" y="4356"/>
                  </a:lnTo>
                  <a:close/>
                </a:path>
              </a:pathLst>
            </a:custGeom>
            <a:solidFill>
              <a:srgbClr val="7B9264">
                <a:alpha val="64999"/>
              </a:srgbClr>
            </a:solidFill>
          </p:spPr>
          <p:txBody>
            <a:bodyPr wrap="square" lIns="0" tIns="0" rIns="0" bIns="0" rtlCol="0"/>
            <a:lstStyle/>
            <a:p/>
          </p:txBody>
        </p:sp>
        <p:sp>
          <p:nvSpPr>
            <p:cNvPr id="353" name="object 353" descr=""/>
            <p:cNvSpPr/>
            <p:nvPr/>
          </p:nvSpPr>
          <p:spPr>
            <a:xfrm>
              <a:off x="11451413" y="693523"/>
              <a:ext cx="54610" cy="33020"/>
            </a:xfrm>
            <a:custGeom>
              <a:avLst/>
              <a:gdLst/>
              <a:ahLst/>
              <a:cxnLst/>
              <a:rect l="l" t="t" r="r" b="b"/>
              <a:pathLst>
                <a:path w="54609" h="33020">
                  <a:moveTo>
                    <a:pt x="13424" y="0"/>
                  </a:moveTo>
                  <a:lnTo>
                    <a:pt x="0" y="2789"/>
                  </a:lnTo>
                  <a:lnTo>
                    <a:pt x="25590" y="32507"/>
                  </a:lnTo>
                  <a:lnTo>
                    <a:pt x="40424" y="26119"/>
                  </a:lnTo>
                  <a:lnTo>
                    <a:pt x="45059" y="31313"/>
                  </a:lnTo>
                  <a:lnTo>
                    <a:pt x="54482" y="27249"/>
                  </a:lnTo>
                  <a:lnTo>
                    <a:pt x="35558" y="9936"/>
                  </a:lnTo>
                  <a:lnTo>
                    <a:pt x="23574" y="1618"/>
                  </a:lnTo>
                  <a:lnTo>
                    <a:pt x="13424" y="0"/>
                  </a:lnTo>
                  <a:close/>
                </a:path>
              </a:pathLst>
            </a:custGeom>
            <a:solidFill>
              <a:srgbClr val="95C07E">
                <a:alpha val="64999"/>
              </a:srgbClr>
            </a:solidFill>
          </p:spPr>
          <p:txBody>
            <a:bodyPr wrap="square" lIns="0" tIns="0" rIns="0" bIns="0" rtlCol="0"/>
            <a:lstStyle/>
            <a:p/>
          </p:txBody>
        </p:sp>
        <p:sp>
          <p:nvSpPr>
            <p:cNvPr id="354" name="object 354" descr=""/>
            <p:cNvSpPr/>
            <p:nvPr/>
          </p:nvSpPr>
          <p:spPr>
            <a:xfrm>
              <a:off x="11658244" y="656874"/>
              <a:ext cx="80010" cy="37465"/>
            </a:xfrm>
            <a:custGeom>
              <a:avLst/>
              <a:gdLst/>
              <a:ahLst/>
              <a:cxnLst/>
              <a:rect l="l" t="t" r="r" b="b"/>
              <a:pathLst>
                <a:path w="80009" h="37465">
                  <a:moveTo>
                    <a:pt x="42054" y="69"/>
                  </a:moveTo>
                  <a:lnTo>
                    <a:pt x="21638" y="0"/>
                  </a:lnTo>
                  <a:lnTo>
                    <a:pt x="0" y="3059"/>
                  </a:lnTo>
                  <a:lnTo>
                    <a:pt x="34309" y="26685"/>
                  </a:lnTo>
                  <a:lnTo>
                    <a:pt x="54019" y="37092"/>
                  </a:lnTo>
                  <a:lnTo>
                    <a:pt x="66576" y="36560"/>
                  </a:lnTo>
                  <a:lnTo>
                    <a:pt x="79425" y="27367"/>
                  </a:lnTo>
                  <a:lnTo>
                    <a:pt x="71907" y="14566"/>
                  </a:lnTo>
                  <a:lnTo>
                    <a:pt x="59419" y="4510"/>
                  </a:lnTo>
                  <a:lnTo>
                    <a:pt x="42054" y="69"/>
                  </a:lnTo>
                  <a:close/>
                </a:path>
              </a:pathLst>
            </a:custGeom>
            <a:solidFill>
              <a:srgbClr val="BCBEC0">
                <a:alpha val="64999"/>
              </a:srgbClr>
            </a:solidFill>
          </p:spPr>
          <p:txBody>
            <a:bodyPr wrap="square" lIns="0" tIns="0" rIns="0" bIns="0" rtlCol="0"/>
            <a:lstStyle/>
            <a:p/>
          </p:txBody>
        </p:sp>
        <p:pic>
          <p:nvPicPr>
            <p:cNvPr id="355" name="object 355" descr=""/>
            <p:cNvPicPr/>
            <p:nvPr/>
          </p:nvPicPr>
          <p:blipFill>
            <a:blip r:embed="rId107" cstate="print"/>
            <a:stretch>
              <a:fillRect/>
            </a:stretch>
          </p:blipFill>
          <p:spPr>
            <a:xfrm>
              <a:off x="11658244" y="656438"/>
              <a:ext cx="48983" cy="16294"/>
            </a:xfrm>
            <a:prstGeom prst="rect">
              <a:avLst/>
            </a:prstGeom>
          </p:spPr>
        </p:pic>
        <p:pic>
          <p:nvPicPr>
            <p:cNvPr id="356" name="object 356" descr=""/>
            <p:cNvPicPr/>
            <p:nvPr/>
          </p:nvPicPr>
          <p:blipFill>
            <a:blip r:embed="rId108" cstate="print"/>
            <a:stretch>
              <a:fillRect/>
            </a:stretch>
          </p:blipFill>
          <p:spPr>
            <a:xfrm>
              <a:off x="11233886" y="729906"/>
              <a:ext cx="274612" cy="129146"/>
            </a:xfrm>
            <a:prstGeom prst="rect">
              <a:avLst/>
            </a:prstGeom>
          </p:spPr>
        </p:pic>
        <p:pic>
          <p:nvPicPr>
            <p:cNvPr id="357" name="object 357" descr=""/>
            <p:cNvPicPr/>
            <p:nvPr/>
          </p:nvPicPr>
          <p:blipFill>
            <a:blip r:embed="rId109" cstate="print"/>
            <a:stretch>
              <a:fillRect/>
            </a:stretch>
          </p:blipFill>
          <p:spPr>
            <a:xfrm>
              <a:off x="11136948" y="870369"/>
              <a:ext cx="25630" cy="66535"/>
            </a:xfrm>
            <a:prstGeom prst="rect">
              <a:avLst/>
            </a:prstGeom>
          </p:spPr>
        </p:pic>
        <p:sp>
          <p:nvSpPr>
            <p:cNvPr id="358" name="object 358" descr=""/>
            <p:cNvSpPr/>
            <p:nvPr/>
          </p:nvSpPr>
          <p:spPr>
            <a:xfrm>
              <a:off x="11228107" y="723268"/>
              <a:ext cx="287655" cy="136525"/>
            </a:xfrm>
            <a:custGeom>
              <a:avLst/>
              <a:gdLst/>
              <a:ahLst/>
              <a:cxnLst/>
              <a:rect l="l" t="t" r="r" b="b"/>
              <a:pathLst>
                <a:path w="287654" h="136525">
                  <a:moveTo>
                    <a:pt x="287604" y="0"/>
                  </a:moveTo>
                  <a:lnTo>
                    <a:pt x="0" y="123926"/>
                  </a:lnTo>
                  <a:lnTo>
                    <a:pt x="51092" y="136004"/>
                  </a:lnTo>
                  <a:lnTo>
                    <a:pt x="58979" y="132600"/>
                  </a:lnTo>
                  <a:lnTo>
                    <a:pt x="50787" y="132600"/>
                  </a:lnTo>
                  <a:lnTo>
                    <a:pt x="10274" y="123024"/>
                  </a:lnTo>
                  <a:lnTo>
                    <a:pt x="116814" y="77127"/>
                  </a:lnTo>
                  <a:lnTo>
                    <a:pt x="130924" y="77127"/>
                  </a:lnTo>
                  <a:lnTo>
                    <a:pt x="128714" y="71996"/>
                  </a:lnTo>
                  <a:lnTo>
                    <a:pt x="271894" y="10299"/>
                  </a:lnTo>
                  <a:lnTo>
                    <a:pt x="276624" y="10299"/>
                  </a:lnTo>
                  <a:lnTo>
                    <a:pt x="287604" y="0"/>
                  </a:lnTo>
                  <a:close/>
                </a:path>
                <a:path w="287654" h="136525">
                  <a:moveTo>
                    <a:pt x="130924" y="77127"/>
                  </a:moveTo>
                  <a:lnTo>
                    <a:pt x="116814" y="77127"/>
                  </a:lnTo>
                  <a:lnTo>
                    <a:pt x="126631" y="99923"/>
                  </a:lnTo>
                  <a:lnTo>
                    <a:pt x="50787" y="132600"/>
                  </a:lnTo>
                  <a:lnTo>
                    <a:pt x="58979" y="132600"/>
                  </a:lnTo>
                  <a:lnTo>
                    <a:pt x="146596" y="94792"/>
                  </a:lnTo>
                  <a:lnTo>
                    <a:pt x="138531" y="94792"/>
                  </a:lnTo>
                  <a:lnTo>
                    <a:pt x="130924" y="77127"/>
                  </a:lnTo>
                  <a:close/>
                </a:path>
                <a:path w="287654" h="136525">
                  <a:moveTo>
                    <a:pt x="276624" y="10299"/>
                  </a:moveTo>
                  <a:lnTo>
                    <a:pt x="271894" y="10299"/>
                  </a:lnTo>
                  <a:lnTo>
                    <a:pt x="218567" y="60312"/>
                  </a:lnTo>
                  <a:lnTo>
                    <a:pt x="138531" y="94792"/>
                  </a:lnTo>
                  <a:lnTo>
                    <a:pt x="146596" y="94792"/>
                  </a:lnTo>
                  <a:lnTo>
                    <a:pt x="220586" y="62864"/>
                  </a:lnTo>
                  <a:lnTo>
                    <a:pt x="276624" y="10299"/>
                  </a:lnTo>
                  <a:close/>
                </a:path>
              </a:pathLst>
            </a:custGeom>
            <a:solidFill>
              <a:srgbClr val="7B9264">
                <a:alpha val="64999"/>
              </a:srgbClr>
            </a:solidFill>
          </p:spPr>
          <p:txBody>
            <a:bodyPr wrap="square" lIns="0" tIns="0" rIns="0" bIns="0" rtlCol="0"/>
            <a:lstStyle/>
            <a:p/>
          </p:txBody>
        </p:sp>
        <p:pic>
          <p:nvPicPr>
            <p:cNvPr id="359" name="object 359" descr=""/>
            <p:cNvPicPr/>
            <p:nvPr/>
          </p:nvPicPr>
          <p:blipFill>
            <a:blip r:embed="rId110" cstate="print"/>
            <a:stretch>
              <a:fillRect/>
            </a:stretch>
          </p:blipFill>
          <p:spPr>
            <a:xfrm>
              <a:off x="11837666" y="813835"/>
              <a:ext cx="100799" cy="67030"/>
            </a:xfrm>
            <a:prstGeom prst="rect">
              <a:avLst/>
            </a:prstGeom>
          </p:spPr>
        </p:pic>
        <p:sp>
          <p:nvSpPr>
            <p:cNvPr id="360" name="object 360" descr=""/>
            <p:cNvSpPr/>
            <p:nvPr/>
          </p:nvSpPr>
          <p:spPr>
            <a:xfrm>
              <a:off x="11647208" y="774458"/>
              <a:ext cx="652780" cy="534035"/>
            </a:xfrm>
            <a:custGeom>
              <a:avLst/>
              <a:gdLst/>
              <a:ahLst/>
              <a:cxnLst/>
              <a:rect l="l" t="t" r="r" b="b"/>
              <a:pathLst>
                <a:path w="652779" h="534035">
                  <a:moveTo>
                    <a:pt x="652665" y="349123"/>
                  </a:moveTo>
                  <a:lnTo>
                    <a:pt x="644169" y="314477"/>
                  </a:lnTo>
                  <a:lnTo>
                    <a:pt x="612698" y="281635"/>
                  </a:lnTo>
                  <a:lnTo>
                    <a:pt x="578777" y="257136"/>
                  </a:lnTo>
                  <a:lnTo>
                    <a:pt x="562914" y="247510"/>
                  </a:lnTo>
                  <a:lnTo>
                    <a:pt x="475564" y="199720"/>
                  </a:lnTo>
                  <a:lnTo>
                    <a:pt x="477215" y="177711"/>
                  </a:lnTo>
                  <a:lnTo>
                    <a:pt x="476351" y="163156"/>
                  </a:lnTo>
                  <a:lnTo>
                    <a:pt x="471347" y="154178"/>
                  </a:lnTo>
                  <a:lnTo>
                    <a:pt x="460870" y="145351"/>
                  </a:lnTo>
                  <a:lnTo>
                    <a:pt x="453313" y="183832"/>
                  </a:lnTo>
                  <a:lnTo>
                    <a:pt x="467499" y="191541"/>
                  </a:lnTo>
                  <a:lnTo>
                    <a:pt x="466877" y="194983"/>
                  </a:lnTo>
                  <a:lnTo>
                    <a:pt x="213448" y="56324"/>
                  </a:lnTo>
                  <a:lnTo>
                    <a:pt x="156781" y="14224"/>
                  </a:lnTo>
                  <a:lnTo>
                    <a:pt x="123659" y="0"/>
                  </a:lnTo>
                  <a:lnTo>
                    <a:pt x="101269" y="13500"/>
                  </a:lnTo>
                  <a:lnTo>
                    <a:pt x="85928" y="39230"/>
                  </a:lnTo>
                  <a:lnTo>
                    <a:pt x="76796" y="54546"/>
                  </a:lnTo>
                  <a:lnTo>
                    <a:pt x="4902" y="186804"/>
                  </a:lnTo>
                  <a:lnTo>
                    <a:pt x="0" y="235381"/>
                  </a:lnTo>
                  <a:lnTo>
                    <a:pt x="27927" y="271043"/>
                  </a:lnTo>
                  <a:lnTo>
                    <a:pt x="63284" y="293014"/>
                  </a:lnTo>
                  <a:lnTo>
                    <a:pt x="80708" y="300507"/>
                  </a:lnTo>
                  <a:lnTo>
                    <a:pt x="191985" y="360603"/>
                  </a:lnTo>
                  <a:lnTo>
                    <a:pt x="334911" y="437781"/>
                  </a:lnTo>
                  <a:lnTo>
                    <a:pt x="332359" y="440156"/>
                  </a:lnTo>
                  <a:lnTo>
                    <a:pt x="318173" y="432447"/>
                  </a:lnTo>
                  <a:lnTo>
                    <a:pt x="289979" y="459727"/>
                  </a:lnTo>
                  <a:lnTo>
                    <a:pt x="303098" y="463715"/>
                  </a:lnTo>
                  <a:lnTo>
                    <a:pt x="313347" y="463029"/>
                  </a:lnTo>
                  <a:lnTo>
                    <a:pt x="326047" y="455828"/>
                  </a:lnTo>
                  <a:lnTo>
                    <a:pt x="343623" y="442493"/>
                  </a:lnTo>
                  <a:lnTo>
                    <a:pt x="431228" y="489788"/>
                  </a:lnTo>
                  <a:lnTo>
                    <a:pt x="491756" y="521169"/>
                  </a:lnTo>
                  <a:lnTo>
                    <a:pt x="525907" y="533730"/>
                  </a:lnTo>
                  <a:lnTo>
                    <a:pt x="536067" y="531520"/>
                  </a:lnTo>
                  <a:lnTo>
                    <a:pt x="546227" y="529323"/>
                  </a:lnTo>
                  <a:lnTo>
                    <a:pt x="555663" y="519684"/>
                  </a:lnTo>
                  <a:lnTo>
                    <a:pt x="565315" y="509828"/>
                  </a:lnTo>
                  <a:lnTo>
                    <a:pt x="595744" y="467398"/>
                  </a:lnTo>
                  <a:lnTo>
                    <a:pt x="633603" y="397738"/>
                  </a:lnTo>
                  <a:lnTo>
                    <a:pt x="652665" y="349123"/>
                  </a:lnTo>
                  <a:close/>
                </a:path>
              </a:pathLst>
            </a:custGeom>
            <a:solidFill>
              <a:srgbClr val="FFFFFF"/>
            </a:solidFill>
          </p:spPr>
          <p:txBody>
            <a:bodyPr wrap="square" lIns="0" tIns="0" rIns="0" bIns="0" rtlCol="0"/>
            <a:lstStyle/>
            <a:p/>
          </p:txBody>
        </p:sp>
        <p:pic>
          <p:nvPicPr>
            <p:cNvPr id="361" name="object 361" descr=""/>
            <p:cNvPicPr/>
            <p:nvPr/>
          </p:nvPicPr>
          <p:blipFill>
            <a:blip r:embed="rId111" cstate="print"/>
            <a:stretch>
              <a:fillRect/>
            </a:stretch>
          </p:blipFill>
          <p:spPr>
            <a:xfrm>
              <a:off x="11837666" y="813827"/>
              <a:ext cx="100799" cy="67030"/>
            </a:xfrm>
            <a:prstGeom prst="rect">
              <a:avLst/>
            </a:prstGeom>
          </p:spPr>
        </p:pic>
        <p:sp>
          <p:nvSpPr>
            <p:cNvPr id="362" name="object 362" descr=""/>
            <p:cNvSpPr/>
            <p:nvPr/>
          </p:nvSpPr>
          <p:spPr>
            <a:xfrm>
              <a:off x="11647223" y="796988"/>
              <a:ext cx="652780" cy="499109"/>
            </a:xfrm>
            <a:custGeom>
              <a:avLst/>
              <a:gdLst/>
              <a:ahLst/>
              <a:cxnLst/>
              <a:rect l="l" t="t" r="r" b="b"/>
              <a:pathLst>
                <a:path w="652779" h="499109">
                  <a:moveTo>
                    <a:pt x="167968" y="0"/>
                  </a:moveTo>
                  <a:lnTo>
                    <a:pt x="95865" y="0"/>
                  </a:lnTo>
                  <a:lnTo>
                    <a:pt x="76785" y="32016"/>
                  </a:lnTo>
                  <a:lnTo>
                    <a:pt x="4903" y="164274"/>
                  </a:lnTo>
                  <a:lnTo>
                    <a:pt x="0" y="212845"/>
                  </a:lnTo>
                  <a:lnTo>
                    <a:pt x="27919" y="248503"/>
                  </a:lnTo>
                  <a:lnTo>
                    <a:pt x="63282" y="270469"/>
                  </a:lnTo>
                  <a:lnTo>
                    <a:pt x="80710" y="277964"/>
                  </a:lnTo>
                  <a:lnTo>
                    <a:pt x="431217" y="467245"/>
                  </a:lnTo>
                  <a:lnTo>
                    <a:pt x="491748" y="498634"/>
                  </a:lnTo>
                  <a:lnTo>
                    <a:pt x="492801" y="499020"/>
                  </a:lnTo>
                  <a:lnTo>
                    <a:pt x="553813" y="499020"/>
                  </a:lnTo>
                  <a:lnTo>
                    <a:pt x="565303" y="487286"/>
                  </a:lnTo>
                  <a:lnTo>
                    <a:pt x="595733" y="444855"/>
                  </a:lnTo>
                  <a:lnTo>
                    <a:pt x="633591" y="375195"/>
                  </a:lnTo>
                  <a:lnTo>
                    <a:pt x="652654" y="326580"/>
                  </a:lnTo>
                  <a:lnTo>
                    <a:pt x="644160" y="291940"/>
                  </a:lnTo>
                  <a:lnTo>
                    <a:pt x="612694" y="259095"/>
                  </a:lnTo>
                  <a:lnTo>
                    <a:pt x="578770" y="234590"/>
                  </a:lnTo>
                  <a:lnTo>
                    <a:pt x="562903" y="224967"/>
                  </a:lnTo>
                  <a:lnTo>
                    <a:pt x="213437" y="33781"/>
                  </a:lnTo>
                  <a:lnTo>
                    <a:pt x="167968" y="0"/>
                  </a:lnTo>
                  <a:close/>
                </a:path>
              </a:pathLst>
            </a:custGeom>
            <a:solidFill>
              <a:srgbClr val="A4D38A">
                <a:alpha val="64999"/>
              </a:srgbClr>
            </a:solidFill>
          </p:spPr>
          <p:txBody>
            <a:bodyPr wrap="square" lIns="0" tIns="0" rIns="0" bIns="0" rtlCol="0"/>
            <a:lstStyle/>
            <a:p/>
          </p:txBody>
        </p:sp>
        <p:sp>
          <p:nvSpPr>
            <p:cNvPr id="363" name="object 363" descr=""/>
            <p:cNvSpPr/>
            <p:nvPr/>
          </p:nvSpPr>
          <p:spPr>
            <a:xfrm>
              <a:off x="11647221" y="797001"/>
              <a:ext cx="652780" cy="499109"/>
            </a:xfrm>
            <a:custGeom>
              <a:avLst/>
              <a:gdLst/>
              <a:ahLst/>
              <a:cxnLst/>
              <a:rect l="l" t="t" r="r" b="b"/>
              <a:pathLst>
                <a:path w="652779" h="499109">
                  <a:moveTo>
                    <a:pt x="652653" y="326580"/>
                  </a:moveTo>
                  <a:lnTo>
                    <a:pt x="644156" y="291934"/>
                  </a:lnTo>
                  <a:lnTo>
                    <a:pt x="632409" y="279679"/>
                  </a:lnTo>
                  <a:lnTo>
                    <a:pt x="632409" y="297332"/>
                  </a:lnTo>
                  <a:lnTo>
                    <a:pt x="626440" y="323938"/>
                  </a:lnTo>
                  <a:lnTo>
                    <a:pt x="607377" y="372554"/>
                  </a:lnTo>
                  <a:lnTo>
                    <a:pt x="579259" y="424294"/>
                  </a:lnTo>
                  <a:lnTo>
                    <a:pt x="548830" y="466725"/>
                  </a:lnTo>
                  <a:lnTo>
                    <a:pt x="515137" y="478434"/>
                  </a:lnTo>
                  <a:lnTo>
                    <a:pt x="470458" y="469900"/>
                  </a:lnTo>
                  <a:lnTo>
                    <a:pt x="431444" y="454761"/>
                  </a:lnTo>
                  <a:lnTo>
                    <a:pt x="80873" y="266382"/>
                  </a:lnTo>
                  <a:lnTo>
                    <a:pt x="45923" y="243789"/>
                  </a:lnTo>
                  <a:lnTo>
                    <a:pt x="16738" y="194132"/>
                  </a:lnTo>
                  <a:lnTo>
                    <a:pt x="24968" y="161251"/>
                  </a:lnTo>
                  <a:lnTo>
                    <a:pt x="85178" y="50482"/>
                  </a:lnTo>
                  <a:lnTo>
                    <a:pt x="108292" y="25692"/>
                  </a:lnTo>
                  <a:lnTo>
                    <a:pt x="136486" y="18478"/>
                  </a:lnTo>
                  <a:lnTo>
                    <a:pt x="165836" y="23164"/>
                  </a:lnTo>
                  <a:lnTo>
                    <a:pt x="203796" y="40220"/>
                  </a:lnTo>
                  <a:lnTo>
                    <a:pt x="536689" y="222326"/>
                  </a:lnTo>
                  <a:lnTo>
                    <a:pt x="595947" y="256044"/>
                  </a:lnTo>
                  <a:lnTo>
                    <a:pt x="632409" y="297332"/>
                  </a:lnTo>
                  <a:lnTo>
                    <a:pt x="632409" y="279679"/>
                  </a:lnTo>
                  <a:lnTo>
                    <a:pt x="612686" y="259080"/>
                  </a:lnTo>
                  <a:lnTo>
                    <a:pt x="578764" y="234581"/>
                  </a:lnTo>
                  <a:lnTo>
                    <a:pt x="562902" y="224955"/>
                  </a:lnTo>
                  <a:lnTo>
                    <a:pt x="213436" y="33782"/>
                  </a:lnTo>
                  <a:lnTo>
                    <a:pt x="192836" y="18478"/>
                  </a:lnTo>
                  <a:lnTo>
                    <a:pt x="167957" y="0"/>
                  </a:lnTo>
                  <a:lnTo>
                    <a:pt x="95859" y="0"/>
                  </a:lnTo>
                  <a:lnTo>
                    <a:pt x="76784" y="32004"/>
                  </a:lnTo>
                  <a:lnTo>
                    <a:pt x="4902" y="164274"/>
                  </a:lnTo>
                  <a:lnTo>
                    <a:pt x="0" y="212839"/>
                  </a:lnTo>
                  <a:lnTo>
                    <a:pt x="27914" y="248500"/>
                  </a:lnTo>
                  <a:lnTo>
                    <a:pt x="63271" y="270459"/>
                  </a:lnTo>
                  <a:lnTo>
                    <a:pt x="80708" y="277964"/>
                  </a:lnTo>
                  <a:lnTo>
                    <a:pt x="334886" y="415239"/>
                  </a:lnTo>
                  <a:lnTo>
                    <a:pt x="332346" y="417601"/>
                  </a:lnTo>
                  <a:lnTo>
                    <a:pt x="318160" y="409892"/>
                  </a:lnTo>
                  <a:lnTo>
                    <a:pt x="289966" y="437172"/>
                  </a:lnTo>
                  <a:lnTo>
                    <a:pt x="303085" y="441172"/>
                  </a:lnTo>
                  <a:lnTo>
                    <a:pt x="313334" y="440474"/>
                  </a:lnTo>
                  <a:lnTo>
                    <a:pt x="326034" y="433285"/>
                  </a:lnTo>
                  <a:lnTo>
                    <a:pt x="343598" y="419938"/>
                  </a:lnTo>
                  <a:lnTo>
                    <a:pt x="431215" y="467245"/>
                  </a:lnTo>
                  <a:lnTo>
                    <a:pt x="491744" y="498627"/>
                  </a:lnTo>
                  <a:lnTo>
                    <a:pt x="492810" y="499021"/>
                  </a:lnTo>
                  <a:lnTo>
                    <a:pt x="553808" y="499021"/>
                  </a:lnTo>
                  <a:lnTo>
                    <a:pt x="565302" y="487286"/>
                  </a:lnTo>
                  <a:lnTo>
                    <a:pt x="571639" y="478434"/>
                  </a:lnTo>
                  <a:lnTo>
                    <a:pt x="595731" y="444855"/>
                  </a:lnTo>
                  <a:lnTo>
                    <a:pt x="633590" y="375196"/>
                  </a:lnTo>
                  <a:lnTo>
                    <a:pt x="652653" y="326580"/>
                  </a:lnTo>
                  <a:close/>
                </a:path>
              </a:pathLst>
            </a:custGeom>
            <a:solidFill>
              <a:srgbClr val="95C07E">
                <a:alpha val="64999"/>
              </a:srgbClr>
            </a:solidFill>
          </p:spPr>
          <p:txBody>
            <a:bodyPr wrap="square" lIns="0" tIns="0" rIns="0" bIns="0" rtlCol="0"/>
            <a:lstStyle/>
            <a:p/>
          </p:txBody>
        </p:sp>
        <p:sp>
          <p:nvSpPr>
            <p:cNvPr id="364" name="object 364" descr=""/>
            <p:cNvSpPr/>
            <p:nvPr/>
          </p:nvSpPr>
          <p:spPr>
            <a:xfrm>
              <a:off x="12139873" y="1260221"/>
              <a:ext cx="81915" cy="36195"/>
            </a:xfrm>
            <a:custGeom>
              <a:avLst/>
              <a:gdLst/>
              <a:ahLst/>
              <a:cxnLst/>
              <a:rect l="l" t="t" r="r" b="b"/>
              <a:pathLst>
                <a:path w="81915" h="36194">
                  <a:moveTo>
                    <a:pt x="56892" y="0"/>
                  </a:moveTo>
                  <a:lnTo>
                    <a:pt x="36317" y="8569"/>
                  </a:lnTo>
                  <a:lnTo>
                    <a:pt x="0" y="28973"/>
                  </a:lnTo>
                  <a:lnTo>
                    <a:pt x="21268" y="33990"/>
                  </a:lnTo>
                  <a:lnTo>
                    <a:pt x="41605" y="35779"/>
                  </a:lnTo>
                  <a:lnTo>
                    <a:pt x="59303" y="32936"/>
                  </a:lnTo>
                  <a:lnTo>
                    <a:pt x="72656" y="24058"/>
                  </a:lnTo>
                  <a:lnTo>
                    <a:pt x="81305" y="11993"/>
                  </a:lnTo>
                  <a:lnTo>
                    <a:pt x="69347" y="1671"/>
                  </a:lnTo>
                  <a:lnTo>
                    <a:pt x="56892" y="0"/>
                  </a:lnTo>
                  <a:close/>
                </a:path>
              </a:pathLst>
            </a:custGeom>
            <a:solidFill>
              <a:srgbClr val="BCBEC0">
                <a:alpha val="64999"/>
              </a:srgbClr>
            </a:solidFill>
          </p:spPr>
          <p:txBody>
            <a:bodyPr wrap="square" lIns="0" tIns="0" rIns="0" bIns="0" rtlCol="0"/>
            <a:lstStyle/>
            <a:p/>
          </p:txBody>
        </p:sp>
        <p:pic>
          <p:nvPicPr>
            <p:cNvPr id="365" name="object 365" descr=""/>
            <p:cNvPicPr/>
            <p:nvPr/>
          </p:nvPicPr>
          <p:blipFill>
            <a:blip r:embed="rId112" cstate="print"/>
            <a:stretch>
              <a:fillRect/>
            </a:stretch>
          </p:blipFill>
          <p:spPr>
            <a:xfrm>
              <a:off x="11680926" y="811911"/>
              <a:ext cx="157048" cy="225209"/>
            </a:xfrm>
            <a:prstGeom prst="rect">
              <a:avLst/>
            </a:prstGeom>
          </p:spPr>
        </p:pic>
        <p:pic>
          <p:nvPicPr>
            <p:cNvPr id="366" name="object 366" descr=""/>
            <p:cNvPicPr/>
            <p:nvPr/>
          </p:nvPicPr>
          <p:blipFill>
            <a:blip r:embed="rId113" cstate="print"/>
            <a:stretch>
              <a:fillRect/>
            </a:stretch>
          </p:blipFill>
          <p:spPr>
            <a:xfrm>
              <a:off x="12139866" y="1278356"/>
              <a:ext cx="48602" cy="17600"/>
            </a:xfrm>
            <a:prstGeom prst="rect">
              <a:avLst/>
            </a:prstGeom>
          </p:spPr>
        </p:pic>
        <p:pic>
          <p:nvPicPr>
            <p:cNvPr id="367" name="object 367" descr=""/>
            <p:cNvPicPr/>
            <p:nvPr/>
          </p:nvPicPr>
          <p:blipFill>
            <a:blip r:embed="rId114" cstate="print"/>
            <a:stretch>
              <a:fillRect/>
            </a:stretch>
          </p:blipFill>
          <p:spPr>
            <a:xfrm>
              <a:off x="11734381" y="987742"/>
              <a:ext cx="388709" cy="218160"/>
            </a:xfrm>
            <a:prstGeom prst="rect">
              <a:avLst/>
            </a:prstGeom>
          </p:spPr>
        </p:pic>
        <p:sp>
          <p:nvSpPr>
            <p:cNvPr id="368" name="object 368" descr=""/>
            <p:cNvSpPr/>
            <p:nvPr/>
          </p:nvSpPr>
          <p:spPr>
            <a:xfrm>
              <a:off x="11659876" y="818671"/>
              <a:ext cx="97790" cy="175260"/>
            </a:xfrm>
            <a:custGeom>
              <a:avLst/>
              <a:gdLst/>
              <a:ahLst/>
              <a:cxnLst/>
              <a:rect l="l" t="t" r="r" b="b"/>
              <a:pathLst>
                <a:path w="97790" h="175259">
                  <a:moveTo>
                    <a:pt x="94322" y="0"/>
                  </a:moveTo>
                  <a:lnTo>
                    <a:pt x="0" y="173532"/>
                  </a:lnTo>
                  <a:lnTo>
                    <a:pt x="2844" y="175082"/>
                  </a:lnTo>
                  <a:lnTo>
                    <a:pt x="97167" y="1549"/>
                  </a:lnTo>
                  <a:lnTo>
                    <a:pt x="94322" y="0"/>
                  </a:lnTo>
                  <a:close/>
                </a:path>
              </a:pathLst>
            </a:custGeom>
            <a:solidFill>
              <a:srgbClr val="7B9264">
                <a:alpha val="64999"/>
              </a:srgbClr>
            </a:solidFill>
          </p:spPr>
          <p:txBody>
            <a:bodyPr wrap="square" lIns="0" tIns="0" rIns="0" bIns="0" rtlCol="0"/>
            <a:lstStyle/>
            <a:p/>
          </p:txBody>
        </p:sp>
        <p:pic>
          <p:nvPicPr>
            <p:cNvPr id="369" name="object 369" descr=""/>
            <p:cNvPicPr/>
            <p:nvPr/>
          </p:nvPicPr>
          <p:blipFill>
            <a:blip r:embed="rId115" cstate="print"/>
            <a:stretch>
              <a:fillRect/>
            </a:stretch>
          </p:blipFill>
          <p:spPr>
            <a:xfrm>
              <a:off x="11644064" y="966318"/>
              <a:ext cx="27383" cy="68046"/>
            </a:xfrm>
            <a:prstGeom prst="rect">
              <a:avLst/>
            </a:prstGeom>
          </p:spPr>
        </p:pic>
        <p:sp>
          <p:nvSpPr>
            <p:cNvPr id="370" name="object 370" descr=""/>
            <p:cNvSpPr/>
            <p:nvPr/>
          </p:nvSpPr>
          <p:spPr>
            <a:xfrm>
              <a:off x="11728530" y="1056221"/>
              <a:ext cx="275590" cy="157480"/>
            </a:xfrm>
            <a:custGeom>
              <a:avLst/>
              <a:gdLst/>
              <a:ahLst/>
              <a:cxnLst/>
              <a:rect l="l" t="t" r="r" b="b"/>
              <a:pathLst>
                <a:path w="275590" h="157480">
                  <a:moveTo>
                    <a:pt x="51981" y="0"/>
                  </a:moveTo>
                  <a:lnTo>
                    <a:pt x="0" y="7391"/>
                  </a:lnTo>
                  <a:lnTo>
                    <a:pt x="275158" y="156933"/>
                  </a:lnTo>
                  <a:lnTo>
                    <a:pt x="264788" y="145262"/>
                  </a:lnTo>
                  <a:lnTo>
                    <a:pt x="260438" y="145262"/>
                  </a:lnTo>
                  <a:lnTo>
                    <a:pt x="123456" y="70802"/>
                  </a:lnTo>
                  <a:lnTo>
                    <a:pt x="126819" y="64617"/>
                  </a:lnTo>
                  <a:lnTo>
                    <a:pt x="112077" y="64617"/>
                  </a:lnTo>
                  <a:lnTo>
                    <a:pt x="10147" y="9220"/>
                  </a:lnTo>
                  <a:lnTo>
                    <a:pt x="51371" y="3352"/>
                  </a:lnTo>
                  <a:lnTo>
                    <a:pt x="58141" y="3352"/>
                  </a:lnTo>
                  <a:lnTo>
                    <a:pt x="51981" y="0"/>
                  </a:lnTo>
                  <a:close/>
                </a:path>
                <a:path w="275590" h="157480">
                  <a:moveTo>
                    <a:pt x="141983" y="48983"/>
                  </a:moveTo>
                  <a:lnTo>
                    <a:pt x="135318" y="48983"/>
                  </a:lnTo>
                  <a:lnTo>
                    <a:pt x="211886" y="90614"/>
                  </a:lnTo>
                  <a:lnTo>
                    <a:pt x="260438" y="145262"/>
                  </a:lnTo>
                  <a:lnTo>
                    <a:pt x="264788" y="145262"/>
                  </a:lnTo>
                  <a:lnTo>
                    <a:pt x="214134" y="88252"/>
                  </a:lnTo>
                  <a:lnTo>
                    <a:pt x="141983" y="48983"/>
                  </a:lnTo>
                  <a:close/>
                </a:path>
                <a:path w="275590" h="157480">
                  <a:moveTo>
                    <a:pt x="58141" y="3352"/>
                  </a:moveTo>
                  <a:lnTo>
                    <a:pt x="51371" y="3352"/>
                  </a:lnTo>
                  <a:lnTo>
                    <a:pt x="123939" y="42799"/>
                  </a:lnTo>
                  <a:lnTo>
                    <a:pt x="112077" y="64617"/>
                  </a:lnTo>
                  <a:lnTo>
                    <a:pt x="126819" y="64617"/>
                  </a:lnTo>
                  <a:lnTo>
                    <a:pt x="135318" y="48983"/>
                  </a:lnTo>
                  <a:lnTo>
                    <a:pt x="141983" y="48983"/>
                  </a:lnTo>
                  <a:lnTo>
                    <a:pt x="58141" y="3352"/>
                  </a:lnTo>
                  <a:close/>
                </a:path>
              </a:pathLst>
            </a:custGeom>
            <a:solidFill>
              <a:srgbClr val="7B9264">
                <a:alpha val="64999"/>
              </a:srgbClr>
            </a:solidFill>
          </p:spPr>
          <p:txBody>
            <a:bodyPr wrap="square" lIns="0" tIns="0" rIns="0" bIns="0" rtlCol="0"/>
            <a:lstStyle/>
            <a:p/>
          </p:txBody>
        </p:sp>
        <p:sp>
          <p:nvSpPr>
            <p:cNvPr id="371" name="object 371" descr=""/>
            <p:cNvSpPr/>
            <p:nvPr/>
          </p:nvSpPr>
          <p:spPr>
            <a:xfrm>
              <a:off x="12100523" y="919783"/>
              <a:ext cx="24130" cy="58419"/>
            </a:xfrm>
            <a:custGeom>
              <a:avLst/>
              <a:gdLst/>
              <a:ahLst/>
              <a:cxnLst/>
              <a:rect l="l" t="t" r="r" b="b"/>
              <a:pathLst>
                <a:path w="24129" h="58419">
                  <a:moveTo>
                    <a:pt x="7556" y="0"/>
                  </a:moveTo>
                  <a:lnTo>
                    <a:pt x="0" y="38493"/>
                  </a:lnTo>
                  <a:lnTo>
                    <a:pt x="14185" y="46202"/>
                  </a:lnTo>
                  <a:lnTo>
                    <a:pt x="12966" y="53047"/>
                  </a:lnTo>
                  <a:lnTo>
                    <a:pt x="21983" y="57950"/>
                  </a:lnTo>
                  <a:lnTo>
                    <a:pt x="23901" y="32377"/>
                  </a:lnTo>
                  <a:lnTo>
                    <a:pt x="23037" y="17816"/>
                  </a:lnTo>
                  <a:lnTo>
                    <a:pt x="18040" y="8835"/>
                  </a:lnTo>
                  <a:lnTo>
                    <a:pt x="7556" y="0"/>
                  </a:lnTo>
                  <a:close/>
                </a:path>
              </a:pathLst>
            </a:custGeom>
            <a:solidFill>
              <a:srgbClr val="95C07E">
                <a:alpha val="64999"/>
              </a:srgbClr>
            </a:solidFill>
          </p:spPr>
          <p:txBody>
            <a:bodyPr wrap="square" lIns="0" tIns="0" rIns="0" bIns="0" rtlCol="0"/>
            <a:lstStyle/>
            <a:p/>
          </p:txBody>
        </p:sp>
        <p:sp>
          <p:nvSpPr>
            <p:cNvPr id="372" name="object 372" descr=""/>
            <p:cNvSpPr/>
            <p:nvPr/>
          </p:nvSpPr>
          <p:spPr>
            <a:xfrm>
              <a:off x="12264470" y="1059925"/>
              <a:ext cx="36195" cy="77470"/>
            </a:xfrm>
            <a:custGeom>
              <a:avLst/>
              <a:gdLst/>
              <a:ahLst/>
              <a:cxnLst/>
              <a:rect l="l" t="t" r="r" b="b"/>
              <a:pathLst>
                <a:path w="36195" h="77469">
                  <a:moveTo>
                    <a:pt x="0" y="0"/>
                  </a:moveTo>
                  <a:lnTo>
                    <a:pt x="2640" y="41572"/>
                  </a:lnTo>
                  <a:lnTo>
                    <a:pt x="6643" y="63500"/>
                  </a:lnTo>
                  <a:lnTo>
                    <a:pt x="14821" y="73044"/>
                  </a:lnTo>
                  <a:lnTo>
                    <a:pt x="29984" y="77470"/>
                  </a:lnTo>
                  <a:lnTo>
                    <a:pt x="35407" y="63639"/>
                  </a:lnTo>
                  <a:lnTo>
                    <a:pt x="35591" y="47611"/>
                  </a:lnTo>
                  <a:lnTo>
                    <a:pt x="28347" y="31215"/>
                  </a:lnTo>
                  <a:lnTo>
                    <a:pt x="15781" y="15121"/>
                  </a:lnTo>
                  <a:lnTo>
                    <a:pt x="0" y="0"/>
                  </a:lnTo>
                  <a:close/>
                </a:path>
              </a:pathLst>
            </a:custGeom>
            <a:solidFill>
              <a:srgbClr val="BCBEC0">
                <a:alpha val="64999"/>
              </a:srgbClr>
            </a:solidFill>
          </p:spPr>
          <p:txBody>
            <a:bodyPr wrap="square" lIns="0" tIns="0" rIns="0" bIns="0" rtlCol="0"/>
            <a:lstStyle/>
            <a:p/>
          </p:txBody>
        </p:sp>
        <p:pic>
          <p:nvPicPr>
            <p:cNvPr id="373" name="object 373" descr=""/>
            <p:cNvPicPr/>
            <p:nvPr/>
          </p:nvPicPr>
          <p:blipFill>
            <a:blip r:embed="rId116" cstate="print"/>
            <a:stretch>
              <a:fillRect/>
            </a:stretch>
          </p:blipFill>
          <p:spPr>
            <a:xfrm>
              <a:off x="12264466" y="1059930"/>
              <a:ext cx="31800" cy="37325"/>
            </a:xfrm>
            <a:prstGeom prst="rect">
              <a:avLst/>
            </a:prstGeom>
          </p:spPr>
        </p:pic>
        <p:pic>
          <p:nvPicPr>
            <p:cNvPr id="374" name="object 374" descr=""/>
            <p:cNvPicPr/>
            <p:nvPr/>
          </p:nvPicPr>
          <p:blipFill>
            <a:blip r:embed="rId117" cstate="print"/>
            <a:stretch>
              <a:fillRect/>
            </a:stretch>
          </p:blipFill>
          <p:spPr>
            <a:xfrm>
              <a:off x="11854218" y="842632"/>
              <a:ext cx="262712" cy="142798"/>
            </a:xfrm>
            <a:prstGeom prst="rect">
              <a:avLst/>
            </a:prstGeom>
          </p:spPr>
        </p:pic>
        <p:pic>
          <p:nvPicPr>
            <p:cNvPr id="375" name="object 375" descr=""/>
            <p:cNvPicPr/>
            <p:nvPr/>
          </p:nvPicPr>
          <p:blipFill>
            <a:blip r:embed="rId118" cstate="print"/>
            <a:stretch>
              <a:fillRect/>
            </a:stretch>
          </p:blipFill>
          <p:spPr>
            <a:xfrm>
              <a:off x="11726874" y="796988"/>
              <a:ext cx="64439" cy="29971"/>
            </a:xfrm>
            <a:prstGeom prst="rect">
              <a:avLst/>
            </a:prstGeom>
          </p:spPr>
        </p:pic>
        <p:sp>
          <p:nvSpPr>
            <p:cNvPr id="376" name="object 376" descr=""/>
            <p:cNvSpPr/>
            <p:nvPr/>
          </p:nvSpPr>
          <p:spPr>
            <a:xfrm>
              <a:off x="11851449" y="837444"/>
              <a:ext cx="275590" cy="149860"/>
            </a:xfrm>
            <a:custGeom>
              <a:avLst/>
              <a:gdLst/>
              <a:ahLst/>
              <a:cxnLst/>
              <a:rect l="l" t="t" r="r" b="b"/>
              <a:pathLst>
                <a:path w="275590" h="149859">
                  <a:moveTo>
                    <a:pt x="0" y="0"/>
                  </a:moveTo>
                  <a:lnTo>
                    <a:pt x="22085" y="47637"/>
                  </a:lnTo>
                  <a:lnTo>
                    <a:pt x="184327" y="135699"/>
                  </a:lnTo>
                  <a:lnTo>
                    <a:pt x="275158" y="149567"/>
                  </a:lnTo>
                  <a:lnTo>
                    <a:pt x="264130" y="143573"/>
                  </a:lnTo>
                  <a:lnTo>
                    <a:pt x="257352" y="143573"/>
                  </a:lnTo>
                  <a:lnTo>
                    <a:pt x="185089" y="132537"/>
                  </a:lnTo>
                  <a:lnTo>
                    <a:pt x="108521" y="90932"/>
                  </a:lnTo>
                  <a:lnTo>
                    <a:pt x="111880" y="84747"/>
                  </a:lnTo>
                  <a:lnTo>
                    <a:pt x="97129" y="84747"/>
                  </a:lnTo>
                  <a:lnTo>
                    <a:pt x="24574" y="45300"/>
                  </a:lnTo>
                  <a:lnTo>
                    <a:pt x="7061" y="7518"/>
                  </a:lnTo>
                  <a:lnTo>
                    <a:pt x="13831" y="7518"/>
                  </a:lnTo>
                  <a:lnTo>
                    <a:pt x="0" y="0"/>
                  </a:lnTo>
                  <a:close/>
                </a:path>
                <a:path w="275590" h="149859">
                  <a:moveTo>
                    <a:pt x="127147" y="69113"/>
                  </a:moveTo>
                  <a:lnTo>
                    <a:pt x="120370" y="69113"/>
                  </a:lnTo>
                  <a:lnTo>
                    <a:pt x="257352" y="143573"/>
                  </a:lnTo>
                  <a:lnTo>
                    <a:pt x="264130" y="143573"/>
                  </a:lnTo>
                  <a:lnTo>
                    <a:pt x="127147" y="69113"/>
                  </a:lnTo>
                  <a:close/>
                </a:path>
                <a:path w="275590" h="149859">
                  <a:moveTo>
                    <a:pt x="13831" y="7518"/>
                  </a:moveTo>
                  <a:lnTo>
                    <a:pt x="7061" y="7518"/>
                  </a:lnTo>
                  <a:lnTo>
                    <a:pt x="108991" y="62928"/>
                  </a:lnTo>
                  <a:lnTo>
                    <a:pt x="97129" y="84747"/>
                  </a:lnTo>
                  <a:lnTo>
                    <a:pt x="111880" y="84747"/>
                  </a:lnTo>
                  <a:lnTo>
                    <a:pt x="120370" y="69113"/>
                  </a:lnTo>
                  <a:lnTo>
                    <a:pt x="127147" y="69113"/>
                  </a:lnTo>
                  <a:lnTo>
                    <a:pt x="13831" y="7518"/>
                  </a:lnTo>
                  <a:close/>
                </a:path>
              </a:pathLst>
            </a:custGeom>
            <a:solidFill>
              <a:srgbClr val="7B9264">
                <a:alpha val="64999"/>
              </a:srgbClr>
            </a:solidFill>
          </p:spPr>
          <p:txBody>
            <a:bodyPr wrap="square" lIns="0" tIns="0" rIns="0" bIns="0" rtlCol="0"/>
            <a:lstStyle/>
            <a:p/>
          </p:txBody>
        </p:sp>
        <p:sp>
          <p:nvSpPr>
            <p:cNvPr id="377" name="object 377" descr=""/>
            <p:cNvSpPr/>
            <p:nvPr/>
          </p:nvSpPr>
          <p:spPr>
            <a:xfrm>
              <a:off x="11389976" y="743152"/>
              <a:ext cx="653415" cy="290195"/>
            </a:xfrm>
            <a:custGeom>
              <a:avLst/>
              <a:gdLst/>
              <a:ahLst/>
              <a:cxnLst/>
              <a:rect l="l" t="t" r="r" b="b"/>
              <a:pathLst>
                <a:path w="653415" h="290194">
                  <a:moveTo>
                    <a:pt x="51006" y="0"/>
                  </a:moveTo>
                  <a:lnTo>
                    <a:pt x="15112" y="3326"/>
                  </a:lnTo>
                  <a:lnTo>
                    <a:pt x="1889" y="25879"/>
                  </a:lnTo>
                  <a:lnTo>
                    <a:pt x="0" y="73630"/>
                  </a:lnTo>
                  <a:lnTo>
                    <a:pt x="0" y="224163"/>
                  </a:lnTo>
                  <a:lnTo>
                    <a:pt x="18891" y="269184"/>
                  </a:lnTo>
                  <a:lnTo>
                    <a:pt x="60451" y="287185"/>
                  </a:lnTo>
                  <a:lnTo>
                    <a:pt x="102012" y="289602"/>
                  </a:lnTo>
                  <a:lnTo>
                    <a:pt x="120903" y="287866"/>
                  </a:lnTo>
                  <a:lnTo>
                    <a:pt x="519239" y="286774"/>
                  </a:lnTo>
                  <a:lnTo>
                    <a:pt x="587416" y="285442"/>
                  </a:lnTo>
                  <a:lnTo>
                    <a:pt x="639165" y="266584"/>
                  </a:lnTo>
                  <a:lnTo>
                    <a:pt x="653097" y="188540"/>
                  </a:lnTo>
                  <a:lnTo>
                    <a:pt x="653097" y="109254"/>
                  </a:lnTo>
                  <a:lnTo>
                    <a:pt x="646620" y="57438"/>
                  </a:lnTo>
                  <a:lnTo>
                    <a:pt x="579286" y="17226"/>
                  </a:lnTo>
                  <a:lnTo>
                    <a:pt x="537776" y="11896"/>
                  </a:lnTo>
                  <a:lnTo>
                    <a:pt x="120903" y="9927"/>
                  </a:lnTo>
                  <a:lnTo>
                    <a:pt x="51006" y="0"/>
                  </a:lnTo>
                  <a:close/>
                </a:path>
              </a:pathLst>
            </a:custGeom>
            <a:solidFill>
              <a:srgbClr val="A4D38A"/>
            </a:solidFill>
          </p:spPr>
          <p:txBody>
            <a:bodyPr wrap="square" lIns="0" tIns="0" rIns="0" bIns="0" rtlCol="0"/>
            <a:lstStyle/>
            <a:p/>
          </p:txBody>
        </p:sp>
        <p:sp>
          <p:nvSpPr>
            <p:cNvPr id="378" name="object 378" descr=""/>
            <p:cNvSpPr/>
            <p:nvPr/>
          </p:nvSpPr>
          <p:spPr>
            <a:xfrm>
              <a:off x="11389970" y="743153"/>
              <a:ext cx="653415" cy="328295"/>
            </a:xfrm>
            <a:custGeom>
              <a:avLst/>
              <a:gdLst/>
              <a:ahLst/>
              <a:cxnLst/>
              <a:rect l="l" t="t" r="r" b="b"/>
              <a:pathLst>
                <a:path w="653415" h="328294">
                  <a:moveTo>
                    <a:pt x="653097" y="109258"/>
                  </a:moveTo>
                  <a:lnTo>
                    <a:pt x="646620" y="57442"/>
                  </a:lnTo>
                  <a:lnTo>
                    <a:pt x="628815" y="37884"/>
                  </a:lnTo>
                  <a:lnTo>
                    <a:pt x="628815" y="119456"/>
                  </a:lnTo>
                  <a:lnTo>
                    <a:pt x="628815" y="178346"/>
                  </a:lnTo>
                  <a:lnTo>
                    <a:pt x="622338" y="230162"/>
                  </a:lnTo>
                  <a:lnTo>
                    <a:pt x="555002" y="270370"/>
                  </a:lnTo>
                  <a:lnTo>
                    <a:pt x="513486" y="275704"/>
                  </a:lnTo>
                  <a:lnTo>
                    <a:pt x="115506" y="277609"/>
                  </a:lnTo>
                  <a:lnTo>
                    <a:pt x="102603" y="277533"/>
                  </a:lnTo>
                  <a:lnTo>
                    <a:pt x="74015" y="274459"/>
                  </a:lnTo>
                  <a:lnTo>
                    <a:pt x="45986" y="264566"/>
                  </a:lnTo>
                  <a:lnTo>
                    <a:pt x="24663" y="244767"/>
                  </a:lnTo>
                  <a:lnTo>
                    <a:pt x="16192" y="211937"/>
                  </a:lnTo>
                  <a:lnTo>
                    <a:pt x="16192" y="85852"/>
                  </a:lnTo>
                  <a:lnTo>
                    <a:pt x="24663" y="53035"/>
                  </a:lnTo>
                  <a:lnTo>
                    <a:pt x="45986" y="33235"/>
                  </a:lnTo>
                  <a:lnTo>
                    <a:pt x="74015" y="23355"/>
                  </a:lnTo>
                  <a:lnTo>
                    <a:pt x="102603" y="20269"/>
                  </a:lnTo>
                  <a:lnTo>
                    <a:pt x="141363" y="20269"/>
                  </a:lnTo>
                  <a:lnTo>
                    <a:pt x="494957" y="21221"/>
                  </a:lnTo>
                  <a:lnTo>
                    <a:pt x="563130" y="22555"/>
                  </a:lnTo>
                  <a:lnTo>
                    <a:pt x="614870" y="41414"/>
                  </a:lnTo>
                  <a:lnTo>
                    <a:pt x="628815" y="119456"/>
                  </a:lnTo>
                  <a:lnTo>
                    <a:pt x="628815" y="37884"/>
                  </a:lnTo>
                  <a:lnTo>
                    <a:pt x="588568" y="20193"/>
                  </a:lnTo>
                  <a:lnTo>
                    <a:pt x="537781" y="11899"/>
                  </a:lnTo>
                  <a:lnTo>
                    <a:pt x="120904" y="9931"/>
                  </a:lnTo>
                  <a:lnTo>
                    <a:pt x="51003" y="0"/>
                  </a:lnTo>
                  <a:lnTo>
                    <a:pt x="15113" y="3327"/>
                  </a:lnTo>
                  <a:lnTo>
                    <a:pt x="1879" y="25882"/>
                  </a:lnTo>
                  <a:lnTo>
                    <a:pt x="0" y="73634"/>
                  </a:lnTo>
                  <a:lnTo>
                    <a:pt x="0" y="224167"/>
                  </a:lnTo>
                  <a:lnTo>
                    <a:pt x="18884" y="269189"/>
                  </a:lnTo>
                  <a:lnTo>
                    <a:pt x="60452" y="287185"/>
                  </a:lnTo>
                  <a:lnTo>
                    <a:pt x="102006" y="289610"/>
                  </a:lnTo>
                  <a:lnTo>
                    <a:pt x="120904" y="287870"/>
                  </a:lnTo>
                  <a:lnTo>
                    <a:pt x="409778" y="287083"/>
                  </a:lnTo>
                  <a:lnTo>
                    <a:pt x="408686" y="290385"/>
                  </a:lnTo>
                  <a:lnTo>
                    <a:pt x="392544" y="290385"/>
                  </a:lnTo>
                  <a:lnTo>
                    <a:pt x="380796" y="327812"/>
                  </a:lnTo>
                  <a:lnTo>
                    <a:pt x="394233" y="325056"/>
                  </a:lnTo>
                  <a:lnTo>
                    <a:pt x="402907" y="319557"/>
                  </a:lnTo>
                  <a:lnTo>
                    <a:pt x="410629" y="307174"/>
                  </a:lnTo>
                  <a:lnTo>
                    <a:pt x="419684" y="287058"/>
                  </a:lnTo>
                  <a:lnTo>
                    <a:pt x="519252" y="286778"/>
                  </a:lnTo>
                  <a:lnTo>
                    <a:pt x="587413" y="285445"/>
                  </a:lnTo>
                  <a:lnTo>
                    <a:pt x="626376" y="277609"/>
                  </a:lnTo>
                  <a:lnTo>
                    <a:pt x="646620" y="240360"/>
                  </a:lnTo>
                  <a:lnTo>
                    <a:pt x="653097" y="188544"/>
                  </a:lnTo>
                  <a:lnTo>
                    <a:pt x="653097" y="109258"/>
                  </a:lnTo>
                  <a:close/>
                </a:path>
              </a:pathLst>
            </a:custGeom>
            <a:solidFill>
              <a:srgbClr val="95C07E"/>
            </a:solidFill>
          </p:spPr>
          <p:txBody>
            <a:bodyPr wrap="square" lIns="0" tIns="0" rIns="0" bIns="0" rtlCol="0"/>
            <a:lstStyle/>
            <a:p/>
          </p:txBody>
        </p:sp>
        <p:sp>
          <p:nvSpPr>
            <p:cNvPr id="379" name="object 379" descr=""/>
            <p:cNvSpPr/>
            <p:nvPr/>
          </p:nvSpPr>
          <p:spPr>
            <a:xfrm>
              <a:off x="11975107" y="965413"/>
              <a:ext cx="63500" cy="57150"/>
            </a:xfrm>
            <a:custGeom>
              <a:avLst/>
              <a:gdLst/>
              <a:ahLst/>
              <a:cxnLst/>
              <a:rect l="l" t="t" r="r" b="b"/>
              <a:pathLst>
                <a:path w="63500" h="57150">
                  <a:moveTo>
                    <a:pt x="47900" y="0"/>
                  </a:moveTo>
                  <a:lnTo>
                    <a:pt x="36158" y="4478"/>
                  </a:lnTo>
                  <a:lnTo>
                    <a:pt x="22170" y="21834"/>
                  </a:lnTo>
                  <a:lnTo>
                    <a:pt x="0" y="57107"/>
                  </a:lnTo>
                  <a:lnTo>
                    <a:pt x="21088" y="51361"/>
                  </a:lnTo>
                  <a:lnTo>
                    <a:pt x="39814" y="43219"/>
                  </a:lnTo>
                  <a:lnTo>
                    <a:pt x="54006" y="32268"/>
                  </a:lnTo>
                  <a:lnTo>
                    <a:pt x="61493" y="18092"/>
                  </a:lnTo>
                  <a:lnTo>
                    <a:pt x="63334" y="3360"/>
                  </a:lnTo>
                  <a:lnTo>
                    <a:pt x="47900" y="0"/>
                  </a:lnTo>
                  <a:close/>
                </a:path>
              </a:pathLst>
            </a:custGeom>
            <a:solidFill>
              <a:srgbClr val="BCBEC0"/>
            </a:solidFill>
          </p:spPr>
          <p:txBody>
            <a:bodyPr wrap="square" lIns="0" tIns="0" rIns="0" bIns="0" rtlCol="0"/>
            <a:lstStyle/>
            <a:p/>
          </p:txBody>
        </p:sp>
        <p:pic>
          <p:nvPicPr>
            <p:cNvPr id="380" name="object 380" descr=""/>
            <p:cNvPicPr/>
            <p:nvPr/>
          </p:nvPicPr>
          <p:blipFill>
            <a:blip r:embed="rId107" cstate="print"/>
            <a:stretch>
              <a:fillRect/>
            </a:stretch>
          </p:blipFill>
          <p:spPr>
            <a:xfrm>
              <a:off x="11975111" y="1002551"/>
              <a:ext cx="45758" cy="19964"/>
            </a:xfrm>
            <a:prstGeom prst="rect">
              <a:avLst/>
            </a:prstGeom>
          </p:spPr>
        </p:pic>
        <p:pic>
          <p:nvPicPr>
            <p:cNvPr id="381" name="object 381" descr=""/>
            <p:cNvPicPr/>
            <p:nvPr/>
          </p:nvPicPr>
          <p:blipFill>
            <a:blip r:embed="rId119" cstate="print"/>
            <a:stretch>
              <a:fillRect/>
            </a:stretch>
          </p:blipFill>
          <p:spPr>
            <a:xfrm>
              <a:off x="11429911" y="763879"/>
              <a:ext cx="422083" cy="256324"/>
            </a:xfrm>
            <a:prstGeom prst="rect">
              <a:avLst/>
            </a:prstGeom>
          </p:spPr>
        </p:pic>
        <p:sp>
          <p:nvSpPr>
            <p:cNvPr id="382" name="object 382" descr=""/>
            <p:cNvSpPr/>
            <p:nvPr/>
          </p:nvSpPr>
          <p:spPr>
            <a:xfrm>
              <a:off x="11411559" y="793292"/>
              <a:ext cx="3810" cy="198120"/>
            </a:xfrm>
            <a:custGeom>
              <a:avLst/>
              <a:gdLst/>
              <a:ahLst/>
              <a:cxnLst/>
              <a:rect l="l" t="t" r="r" b="b"/>
              <a:pathLst>
                <a:path w="3809" h="198119">
                  <a:moveTo>
                    <a:pt x="3238" y="0"/>
                  </a:moveTo>
                  <a:lnTo>
                    <a:pt x="0" y="0"/>
                  </a:lnTo>
                  <a:lnTo>
                    <a:pt x="0" y="197510"/>
                  </a:lnTo>
                  <a:lnTo>
                    <a:pt x="3238" y="197510"/>
                  </a:lnTo>
                  <a:lnTo>
                    <a:pt x="3238" y="0"/>
                  </a:lnTo>
                  <a:close/>
                </a:path>
              </a:pathLst>
            </a:custGeom>
            <a:solidFill>
              <a:srgbClr val="7B9264"/>
            </a:solidFill>
          </p:spPr>
          <p:txBody>
            <a:bodyPr wrap="square" lIns="0" tIns="0" rIns="0" bIns="0" rtlCol="0"/>
            <a:lstStyle/>
            <a:p/>
          </p:txBody>
        </p:sp>
        <p:pic>
          <p:nvPicPr>
            <p:cNvPr id="383" name="object 383" descr=""/>
            <p:cNvPicPr/>
            <p:nvPr/>
          </p:nvPicPr>
          <p:blipFill>
            <a:blip r:embed="rId120" cstate="print"/>
            <a:stretch>
              <a:fillRect/>
            </a:stretch>
          </p:blipFill>
          <p:spPr>
            <a:xfrm>
              <a:off x="11390160" y="972972"/>
              <a:ext cx="44348" cy="53352"/>
            </a:xfrm>
            <a:prstGeom prst="rect">
              <a:avLst/>
            </a:prstGeom>
          </p:spPr>
        </p:pic>
        <p:sp>
          <p:nvSpPr>
            <p:cNvPr id="384" name="object 384" descr=""/>
            <p:cNvSpPr/>
            <p:nvPr/>
          </p:nvSpPr>
          <p:spPr>
            <a:xfrm>
              <a:off x="11505975" y="989444"/>
              <a:ext cx="313690" cy="31750"/>
            </a:xfrm>
            <a:custGeom>
              <a:avLst/>
              <a:gdLst/>
              <a:ahLst/>
              <a:cxnLst/>
              <a:rect l="l" t="t" r="r" b="b"/>
              <a:pathLst>
                <a:path w="313690" h="31750">
                  <a:moveTo>
                    <a:pt x="42151" y="0"/>
                  </a:moveTo>
                  <a:lnTo>
                    <a:pt x="0" y="31305"/>
                  </a:lnTo>
                  <a:lnTo>
                    <a:pt x="313181" y="31305"/>
                  </a:lnTo>
                  <a:lnTo>
                    <a:pt x="304216" y="28066"/>
                  </a:lnTo>
                  <a:lnTo>
                    <a:pt x="9804" y="28066"/>
                  </a:lnTo>
                  <a:lnTo>
                    <a:pt x="43218" y="3238"/>
                  </a:lnTo>
                  <a:lnTo>
                    <a:pt x="235478" y="3238"/>
                  </a:lnTo>
                  <a:lnTo>
                    <a:pt x="226758" y="88"/>
                  </a:lnTo>
                  <a:lnTo>
                    <a:pt x="42151" y="0"/>
                  </a:lnTo>
                  <a:close/>
                </a:path>
                <a:path w="313690" h="31750">
                  <a:moveTo>
                    <a:pt x="138760" y="3238"/>
                  </a:moveTo>
                  <a:lnTo>
                    <a:pt x="125806" y="3238"/>
                  </a:lnTo>
                  <a:lnTo>
                    <a:pt x="125806" y="28066"/>
                  </a:lnTo>
                  <a:lnTo>
                    <a:pt x="138760" y="28066"/>
                  </a:lnTo>
                  <a:lnTo>
                    <a:pt x="138760" y="3238"/>
                  </a:lnTo>
                  <a:close/>
                </a:path>
                <a:path w="313690" h="31750">
                  <a:moveTo>
                    <a:pt x="235478" y="3238"/>
                  </a:moveTo>
                  <a:lnTo>
                    <a:pt x="225920" y="3238"/>
                  </a:lnTo>
                  <a:lnTo>
                    <a:pt x="294678" y="28066"/>
                  </a:lnTo>
                  <a:lnTo>
                    <a:pt x="304216" y="28066"/>
                  </a:lnTo>
                  <a:lnTo>
                    <a:pt x="235478" y="3238"/>
                  </a:lnTo>
                  <a:close/>
                </a:path>
              </a:pathLst>
            </a:custGeom>
            <a:solidFill>
              <a:srgbClr val="7B9264"/>
            </a:solidFill>
          </p:spPr>
          <p:txBody>
            <a:bodyPr wrap="square" lIns="0" tIns="0" rIns="0" bIns="0" rtlCol="0"/>
            <a:lstStyle/>
            <a:p/>
          </p:txBody>
        </p:sp>
        <p:sp>
          <p:nvSpPr>
            <p:cNvPr id="385" name="object 385" descr=""/>
            <p:cNvSpPr/>
            <p:nvPr/>
          </p:nvSpPr>
          <p:spPr>
            <a:xfrm>
              <a:off x="11770771" y="713134"/>
              <a:ext cx="40640" cy="44450"/>
            </a:xfrm>
            <a:custGeom>
              <a:avLst/>
              <a:gdLst/>
              <a:ahLst/>
              <a:cxnLst/>
              <a:rect l="l" t="t" r="r" b="b"/>
              <a:pathLst>
                <a:path w="40640" h="44450">
                  <a:moveTo>
                    <a:pt x="0" y="0"/>
                  </a:moveTo>
                  <a:lnTo>
                    <a:pt x="11747" y="37426"/>
                  </a:lnTo>
                  <a:lnTo>
                    <a:pt x="27889" y="37426"/>
                  </a:lnTo>
                  <a:lnTo>
                    <a:pt x="30086" y="44030"/>
                  </a:lnTo>
                  <a:lnTo>
                    <a:pt x="40360" y="44030"/>
                  </a:lnTo>
                  <a:lnTo>
                    <a:pt x="29828" y="20640"/>
                  </a:lnTo>
                  <a:lnTo>
                    <a:pt x="22113" y="8256"/>
                  </a:lnTo>
                  <a:lnTo>
                    <a:pt x="13432" y="2752"/>
                  </a:lnTo>
                  <a:lnTo>
                    <a:pt x="0" y="0"/>
                  </a:lnTo>
                  <a:close/>
                </a:path>
              </a:pathLst>
            </a:custGeom>
            <a:solidFill>
              <a:srgbClr val="95C07E"/>
            </a:solidFill>
          </p:spPr>
          <p:txBody>
            <a:bodyPr wrap="square" lIns="0" tIns="0" rIns="0" bIns="0" rtlCol="0"/>
            <a:lstStyle/>
            <a:p/>
          </p:txBody>
        </p:sp>
        <p:sp>
          <p:nvSpPr>
            <p:cNvPr id="386" name="object 386" descr=""/>
            <p:cNvSpPr/>
            <p:nvPr/>
          </p:nvSpPr>
          <p:spPr>
            <a:xfrm>
              <a:off x="11975107" y="761578"/>
              <a:ext cx="63500" cy="57150"/>
            </a:xfrm>
            <a:custGeom>
              <a:avLst/>
              <a:gdLst/>
              <a:ahLst/>
              <a:cxnLst/>
              <a:rect l="l" t="t" r="r" b="b"/>
              <a:pathLst>
                <a:path w="63500" h="57150">
                  <a:moveTo>
                    <a:pt x="0" y="0"/>
                  </a:moveTo>
                  <a:lnTo>
                    <a:pt x="22170" y="35265"/>
                  </a:lnTo>
                  <a:lnTo>
                    <a:pt x="36158" y="52619"/>
                  </a:lnTo>
                  <a:lnTo>
                    <a:pt x="47900" y="57099"/>
                  </a:lnTo>
                  <a:lnTo>
                    <a:pt x="63334" y="53746"/>
                  </a:lnTo>
                  <a:lnTo>
                    <a:pt x="39814" y="13887"/>
                  </a:lnTo>
                  <a:lnTo>
                    <a:pt x="0" y="0"/>
                  </a:lnTo>
                  <a:close/>
                </a:path>
              </a:pathLst>
            </a:custGeom>
            <a:solidFill>
              <a:srgbClr val="BCBEC0"/>
            </a:solidFill>
          </p:spPr>
          <p:txBody>
            <a:bodyPr wrap="square" lIns="0" tIns="0" rIns="0" bIns="0" rtlCol="0"/>
            <a:lstStyle/>
            <a:p/>
          </p:txBody>
        </p:sp>
        <p:pic>
          <p:nvPicPr>
            <p:cNvPr id="387" name="object 387" descr=""/>
            <p:cNvPicPr/>
            <p:nvPr/>
          </p:nvPicPr>
          <p:blipFill>
            <a:blip r:embed="rId107" cstate="print"/>
            <a:stretch>
              <a:fillRect/>
            </a:stretch>
          </p:blipFill>
          <p:spPr>
            <a:xfrm>
              <a:off x="11975110" y="761568"/>
              <a:ext cx="45758" cy="19989"/>
            </a:xfrm>
            <a:prstGeom prst="rect">
              <a:avLst/>
            </a:prstGeom>
          </p:spPr>
        </p:pic>
        <p:pic>
          <p:nvPicPr>
            <p:cNvPr id="388" name="object 388" descr=""/>
            <p:cNvPicPr/>
            <p:nvPr/>
          </p:nvPicPr>
          <p:blipFill>
            <a:blip r:embed="rId121" cstate="print"/>
            <a:stretch>
              <a:fillRect/>
            </a:stretch>
          </p:blipFill>
          <p:spPr>
            <a:xfrm>
              <a:off x="11510873" y="766585"/>
              <a:ext cx="299021" cy="28066"/>
            </a:xfrm>
            <a:prstGeom prst="rect">
              <a:avLst/>
            </a:prstGeom>
          </p:spPr>
        </p:pic>
        <p:pic>
          <p:nvPicPr>
            <p:cNvPr id="389" name="object 389" descr=""/>
            <p:cNvPicPr/>
            <p:nvPr/>
          </p:nvPicPr>
          <p:blipFill>
            <a:blip r:embed="rId122" cstate="print"/>
            <a:stretch>
              <a:fillRect/>
            </a:stretch>
          </p:blipFill>
          <p:spPr>
            <a:xfrm>
              <a:off x="11390160" y="757770"/>
              <a:ext cx="44348" cy="53365"/>
            </a:xfrm>
            <a:prstGeom prst="rect">
              <a:avLst/>
            </a:prstGeom>
          </p:spPr>
        </p:pic>
        <p:sp>
          <p:nvSpPr>
            <p:cNvPr id="390" name="object 390" descr=""/>
            <p:cNvSpPr/>
            <p:nvPr/>
          </p:nvSpPr>
          <p:spPr>
            <a:xfrm>
              <a:off x="11505979" y="763343"/>
              <a:ext cx="313690" cy="31750"/>
            </a:xfrm>
            <a:custGeom>
              <a:avLst/>
              <a:gdLst/>
              <a:ahLst/>
              <a:cxnLst/>
              <a:rect l="l" t="t" r="r" b="b"/>
              <a:pathLst>
                <a:path w="313690" h="31750">
                  <a:moveTo>
                    <a:pt x="313182" y="0"/>
                  </a:moveTo>
                  <a:lnTo>
                    <a:pt x="0" y="0"/>
                  </a:lnTo>
                  <a:lnTo>
                    <a:pt x="42138" y="31305"/>
                  </a:lnTo>
                  <a:lnTo>
                    <a:pt x="226745" y="31216"/>
                  </a:lnTo>
                  <a:lnTo>
                    <a:pt x="235466" y="28066"/>
                  </a:lnTo>
                  <a:lnTo>
                    <a:pt x="43218" y="28066"/>
                  </a:lnTo>
                  <a:lnTo>
                    <a:pt x="9791" y="3238"/>
                  </a:lnTo>
                  <a:lnTo>
                    <a:pt x="304214" y="3238"/>
                  </a:lnTo>
                  <a:lnTo>
                    <a:pt x="313182" y="0"/>
                  </a:lnTo>
                  <a:close/>
                </a:path>
                <a:path w="313690" h="31750">
                  <a:moveTo>
                    <a:pt x="138760" y="3238"/>
                  </a:moveTo>
                  <a:lnTo>
                    <a:pt x="125806" y="3238"/>
                  </a:lnTo>
                  <a:lnTo>
                    <a:pt x="125806" y="28066"/>
                  </a:lnTo>
                  <a:lnTo>
                    <a:pt x="138760" y="28066"/>
                  </a:lnTo>
                  <a:lnTo>
                    <a:pt x="138760" y="3238"/>
                  </a:lnTo>
                  <a:close/>
                </a:path>
                <a:path w="313690" h="31750">
                  <a:moveTo>
                    <a:pt x="304214" y="3238"/>
                  </a:moveTo>
                  <a:lnTo>
                    <a:pt x="294665" y="3238"/>
                  </a:lnTo>
                  <a:lnTo>
                    <a:pt x="225907" y="28066"/>
                  </a:lnTo>
                  <a:lnTo>
                    <a:pt x="235466" y="28066"/>
                  </a:lnTo>
                  <a:lnTo>
                    <a:pt x="304214" y="3238"/>
                  </a:lnTo>
                  <a:close/>
                </a:path>
              </a:pathLst>
            </a:custGeom>
            <a:solidFill>
              <a:srgbClr val="7B9264"/>
            </a:solidFill>
          </p:spPr>
          <p:txBody>
            <a:bodyPr wrap="square" lIns="0" tIns="0" rIns="0" bIns="0" rtlCol="0"/>
            <a:lstStyle/>
            <a:p/>
          </p:txBody>
        </p:sp>
        <p:pic>
          <p:nvPicPr>
            <p:cNvPr id="391" name="object 391" descr=""/>
            <p:cNvPicPr/>
            <p:nvPr/>
          </p:nvPicPr>
          <p:blipFill>
            <a:blip r:embed="rId123" cstate="print"/>
            <a:stretch>
              <a:fillRect/>
            </a:stretch>
          </p:blipFill>
          <p:spPr>
            <a:xfrm>
              <a:off x="12150191" y="1121486"/>
              <a:ext cx="300786" cy="420954"/>
            </a:xfrm>
            <a:prstGeom prst="rect">
              <a:avLst/>
            </a:prstGeom>
          </p:spPr>
        </p:pic>
        <p:pic>
          <p:nvPicPr>
            <p:cNvPr id="392" name="object 392" descr=""/>
            <p:cNvPicPr/>
            <p:nvPr/>
          </p:nvPicPr>
          <p:blipFill>
            <a:blip r:embed="rId124" cstate="print"/>
            <a:stretch>
              <a:fillRect/>
            </a:stretch>
          </p:blipFill>
          <p:spPr>
            <a:xfrm>
              <a:off x="11857083" y="730581"/>
              <a:ext cx="79844" cy="81013"/>
            </a:xfrm>
            <a:prstGeom prst="rect">
              <a:avLst/>
            </a:prstGeom>
          </p:spPr>
        </p:pic>
        <p:sp>
          <p:nvSpPr>
            <p:cNvPr id="393" name="object 393" descr=""/>
            <p:cNvSpPr/>
            <p:nvPr/>
          </p:nvSpPr>
          <p:spPr>
            <a:xfrm>
              <a:off x="11538395" y="655167"/>
              <a:ext cx="688340" cy="661035"/>
            </a:xfrm>
            <a:custGeom>
              <a:avLst/>
              <a:gdLst/>
              <a:ahLst/>
              <a:cxnLst/>
              <a:rect l="l" t="t" r="r" b="b"/>
              <a:pathLst>
                <a:path w="688340" h="661035">
                  <a:moveTo>
                    <a:pt x="99377" y="37490"/>
                  </a:moveTo>
                  <a:lnTo>
                    <a:pt x="96024" y="30353"/>
                  </a:lnTo>
                  <a:lnTo>
                    <a:pt x="11785" y="0"/>
                  </a:lnTo>
                  <a:lnTo>
                    <a:pt x="4673" y="3340"/>
                  </a:lnTo>
                  <a:lnTo>
                    <a:pt x="0" y="16294"/>
                  </a:lnTo>
                  <a:lnTo>
                    <a:pt x="3365" y="23431"/>
                  </a:lnTo>
                  <a:lnTo>
                    <a:pt x="82511" y="51955"/>
                  </a:lnTo>
                  <a:lnTo>
                    <a:pt x="83934" y="52197"/>
                  </a:lnTo>
                  <a:lnTo>
                    <a:pt x="85331" y="52197"/>
                  </a:lnTo>
                  <a:lnTo>
                    <a:pt x="90424" y="52197"/>
                  </a:lnTo>
                  <a:lnTo>
                    <a:pt x="95211" y="49034"/>
                  </a:lnTo>
                  <a:lnTo>
                    <a:pt x="99377" y="37490"/>
                  </a:lnTo>
                  <a:close/>
                </a:path>
                <a:path w="688340" h="661035">
                  <a:moveTo>
                    <a:pt x="581304" y="651433"/>
                  </a:moveTo>
                  <a:lnTo>
                    <a:pt x="554964" y="565861"/>
                  </a:lnTo>
                  <a:lnTo>
                    <a:pt x="548005" y="562165"/>
                  </a:lnTo>
                  <a:lnTo>
                    <a:pt x="534860" y="566216"/>
                  </a:lnTo>
                  <a:lnTo>
                    <a:pt x="531164" y="573189"/>
                  </a:lnTo>
                  <a:lnTo>
                    <a:pt x="557123" y="657542"/>
                  </a:lnTo>
                  <a:lnTo>
                    <a:pt x="562051" y="660984"/>
                  </a:lnTo>
                  <a:lnTo>
                    <a:pt x="567372" y="660984"/>
                  </a:lnTo>
                  <a:lnTo>
                    <a:pt x="569823" y="660806"/>
                  </a:lnTo>
                  <a:lnTo>
                    <a:pt x="577621" y="658406"/>
                  </a:lnTo>
                  <a:lnTo>
                    <a:pt x="581304" y="651433"/>
                  </a:lnTo>
                  <a:close/>
                </a:path>
                <a:path w="688340" h="661035">
                  <a:moveTo>
                    <a:pt x="687832" y="415378"/>
                  </a:moveTo>
                  <a:lnTo>
                    <a:pt x="655472" y="331927"/>
                  </a:lnTo>
                  <a:lnTo>
                    <a:pt x="648284" y="328726"/>
                  </a:lnTo>
                  <a:lnTo>
                    <a:pt x="635419" y="333705"/>
                  </a:lnTo>
                  <a:lnTo>
                    <a:pt x="632231" y="340918"/>
                  </a:lnTo>
                  <a:lnTo>
                    <a:pt x="664032" y="422910"/>
                  </a:lnTo>
                  <a:lnTo>
                    <a:pt x="668743" y="425932"/>
                  </a:lnTo>
                  <a:lnTo>
                    <a:pt x="673735" y="425932"/>
                  </a:lnTo>
                  <a:lnTo>
                    <a:pt x="675233" y="425932"/>
                  </a:lnTo>
                  <a:lnTo>
                    <a:pt x="676744" y="425653"/>
                  </a:lnTo>
                  <a:lnTo>
                    <a:pt x="684644" y="422605"/>
                  </a:lnTo>
                  <a:lnTo>
                    <a:pt x="687832" y="415378"/>
                  </a:lnTo>
                  <a:close/>
                </a:path>
              </a:pathLst>
            </a:custGeom>
            <a:solidFill>
              <a:srgbClr val="58595B">
                <a:alpha val="64999"/>
              </a:srgbClr>
            </a:solidFill>
          </p:spPr>
          <p:txBody>
            <a:bodyPr wrap="square" lIns="0" tIns="0" rIns="0" bIns="0" rtlCol="0"/>
            <a:lstStyle/>
            <a:p/>
          </p:txBody>
        </p:sp>
        <p:pic>
          <p:nvPicPr>
            <p:cNvPr id="394" name="object 394" descr=""/>
            <p:cNvPicPr/>
            <p:nvPr/>
          </p:nvPicPr>
          <p:blipFill>
            <a:blip r:embed="rId125" cstate="print"/>
            <a:stretch>
              <a:fillRect/>
            </a:stretch>
          </p:blipFill>
          <p:spPr>
            <a:xfrm>
              <a:off x="11864556" y="972227"/>
              <a:ext cx="79844" cy="81013"/>
            </a:xfrm>
            <a:prstGeom prst="rect">
              <a:avLst/>
            </a:prstGeom>
          </p:spPr>
        </p:pic>
        <p:sp>
          <p:nvSpPr>
            <p:cNvPr id="395" name="object 395" descr=""/>
            <p:cNvSpPr/>
            <p:nvPr/>
          </p:nvSpPr>
          <p:spPr>
            <a:xfrm>
              <a:off x="11217326" y="1117178"/>
              <a:ext cx="0" cy="441959"/>
            </a:xfrm>
            <a:custGeom>
              <a:avLst/>
              <a:gdLst/>
              <a:ahLst/>
              <a:cxnLst/>
              <a:rect l="l" t="t" r="r" b="b"/>
              <a:pathLst>
                <a:path w="0" h="441959">
                  <a:moveTo>
                    <a:pt x="0" y="0"/>
                  </a:moveTo>
                  <a:lnTo>
                    <a:pt x="0" y="441769"/>
                  </a:lnTo>
                </a:path>
              </a:pathLst>
            </a:custGeom>
            <a:ln w="4978">
              <a:solidFill>
                <a:srgbClr val="221915"/>
              </a:solidFill>
            </a:ln>
          </p:spPr>
          <p:txBody>
            <a:bodyPr wrap="square" lIns="0" tIns="0" rIns="0" bIns="0" rtlCol="0"/>
            <a:lstStyle/>
            <a:p/>
          </p:txBody>
        </p:sp>
        <p:sp>
          <p:nvSpPr>
            <p:cNvPr id="396" name="object 396" descr=""/>
            <p:cNvSpPr/>
            <p:nvPr/>
          </p:nvSpPr>
          <p:spPr>
            <a:xfrm>
              <a:off x="11381744" y="1074418"/>
              <a:ext cx="0" cy="485140"/>
            </a:xfrm>
            <a:custGeom>
              <a:avLst/>
              <a:gdLst/>
              <a:ahLst/>
              <a:cxnLst/>
              <a:rect l="l" t="t" r="r" b="b"/>
              <a:pathLst>
                <a:path w="0" h="485140">
                  <a:moveTo>
                    <a:pt x="0" y="484530"/>
                  </a:moveTo>
                  <a:lnTo>
                    <a:pt x="0" y="0"/>
                  </a:lnTo>
                </a:path>
              </a:pathLst>
            </a:custGeom>
            <a:ln w="4978">
              <a:solidFill>
                <a:srgbClr val="221915"/>
              </a:solidFill>
            </a:ln>
          </p:spPr>
          <p:txBody>
            <a:bodyPr wrap="square" lIns="0" tIns="0" rIns="0" bIns="0" rtlCol="0"/>
            <a:lstStyle/>
            <a:p/>
          </p:txBody>
        </p:sp>
        <p:sp>
          <p:nvSpPr>
            <p:cNvPr id="397" name="object 397" descr=""/>
            <p:cNvSpPr/>
            <p:nvPr/>
          </p:nvSpPr>
          <p:spPr>
            <a:xfrm>
              <a:off x="11223559" y="1521582"/>
              <a:ext cx="152400" cy="0"/>
            </a:xfrm>
            <a:custGeom>
              <a:avLst/>
              <a:gdLst/>
              <a:ahLst/>
              <a:cxnLst/>
              <a:rect l="l" t="t" r="r" b="b"/>
              <a:pathLst>
                <a:path w="152400" h="0">
                  <a:moveTo>
                    <a:pt x="0" y="0"/>
                  </a:moveTo>
                  <a:lnTo>
                    <a:pt x="152374" y="0"/>
                  </a:lnTo>
                </a:path>
              </a:pathLst>
            </a:custGeom>
            <a:ln w="4978">
              <a:solidFill>
                <a:srgbClr val="221915"/>
              </a:solidFill>
            </a:ln>
          </p:spPr>
          <p:txBody>
            <a:bodyPr wrap="square" lIns="0" tIns="0" rIns="0" bIns="0" rtlCol="0"/>
            <a:lstStyle/>
            <a:p/>
          </p:txBody>
        </p:sp>
        <p:sp>
          <p:nvSpPr>
            <p:cNvPr id="398" name="object 398" descr=""/>
            <p:cNvSpPr/>
            <p:nvPr/>
          </p:nvSpPr>
          <p:spPr>
            <a:xfrm>
              <a:off x="11218164" y="1501216"/>
              <a:ext cx="163195" cy="41275"/>
            </a:xfrm>
            <a:custGeom>
              <a:avLst/>
              <a:gdLst/>
              <a:ahLst/>
              <a:cxnLst/>
              <a:rect l="l" t="t" r="r" b="b"/>
              <a:pathLst>
                <a:path w="163195" h="41275">
                  <a:moveTo>
                    <a:pt x="25311" y="3657"/>
                  </a:moveTo>
                  <a:lnTo>
                    <a:pt x="21907" y="0"/>
                  </a:lnTo>
                  <a:lnTo>
                    <a:pt x="0" y="20383"/>
                  </a:lnTo>
                  <a:lnTo>
                    <a:pt x="21907" y="40754"/>
                  </a:lnTo>
                  <a:lnTo>
                    <a:pt x="25311" y="37109"/>
                  </a:lnTo>
                  <a:lnTo>
                    <a:pt x="7315" y="20383"/>
                  </a:lnTo>
                  <a:lnTo>
                    <a:pt x="25311" y="3657"/>
                  </a:lnTo>
                  <a:close/>
                </a:path>
                <a:path w="163195" h="41275">
                  <a:moveTo>
                    <a:pt x="163156" y="20383"/>
                  </a:moveTo>
                  <a:lnTo>
                    <a:pt x="141249" y="0"/>
                  </a:lnTo>
                  <a:lnTo>
                    <a:pt x="137845" y="3657"/>
                  </a:lnTo>
                  <a:lnTo>
                    <a:pt x="155841" y="20383"/>
                  </a:lnTo>
                  <a:lnTo>
                    <a:pt x="137845" y="37109"/>
                  </a:lnTo>
                  <a:lnTo>
                    <a:pt x="141249" y="40754"/>
                  </a:lnTo>
                  <a:lnTo>
                    <a:pt x="163156" y="20383"/>
                  </a:lnTo>
                  <a:close/>
                </a:path>
              </a:pathLst>
            </a:custGeom>
            <a:solidFill>
              <a:srgbClr val="221915"/>
            </a:solidFill>
          </p:spPr>
          <p:txBody>
            <a:bodyPr wrap="square" lIns="0" tIns="0" rIns="0" bIns="0" rtlCol="0"/>
            <a:lstStyle/>
            <a:p/>
          </p:txBody>
        </p:sp>
        <p:pic>
          <p:nvPicPr>
            <p:cNvPr id="399" name="object 399" descr=""/>
            <p:cNvPicPr/>
            <p:nvPr/>
          </p:nvPicPr>
          <p:blipFill>
            <a:blip r:embed="rId126" cstate="print"/>
            <a:stretch>
              <a:fillRect/>
            </a:stretch>
          </p:blipFill>
          <p:spPr>
            <a:xfrm>
              <a:off x="12038589" y="1306511"/>
              <a:ext cx="166069" cy="252437"/>
            </a:xfrm>
            <a:prstGeom prst="rect">
              <a:avLst/>
            </a:prstGeom>
          </p:spPr>
        </p:pic>
        <p:sp>
          <p:nvSpPr>
            <p:cNvPr id="400" name="object 400" descr=""/>
            <p:cNvSpPr/>
            <p:nvPr/>
          </p:nvSpPr>
          <p:spPr>
            <a:xfrm>
              <a:off x="12659305" y="1042447"/>
              <a:ext cx="0" cy="254635"/>
            </a:xfrm>
            <a:custGeom>
              <a:avLst/>
              <a:gdLst/>
              <a:ahLst/>
              <a:cxnLst/>
              <a:rect l="l" t="t" r="r" b="b"/>
              <a:pathLst>
                <a:path w="0" h="254634">
                  <a:moveTo>
                    <a:pt x="0" y="0"/>
                  </a:moveTo>
                  <a:lnTo>
                    <a:pt x="0" y="254508"/>
                  </a:lnTo>
                </a:path>
              </a:pathLst>
            </a:custGeom>
            <a:ln w="4978">
              <a:solidFill>
                <a:srgbClr val="231F20"/>
              </a:solidFill>
            </a:ln>
          </p:spPr>
          <p:txBody>
            <a:bodyPr wrap="square" lIns="0" tIns="0" rIns="0" bIns="0" rtlCol="0"/>
            <a:lstStyle/>
            <a:p/>
          </p:txBody>
        </p:sp>
        <p:sp>
          <p:nvSpPr>
            <p:cNvPr id="401" name="object 401" descr=""/>
            <p:cNvSpPr/>
            <p:nvPr/>
          </p:nvSpPr>
          <p:spPr>
            <a:xfrm>
              <a:off x="12638926" y="1037056"/>
              <a:ext cx="41275" cy="265430"/>
            </a:xfrm>
            <a:custGeom>
              <a:avLst/>
              <a:gdLst/>
              <a:ahLst/>
              <a:cxnLst/>
              <a:rect l="l" t="t" r="r" b="b"/>
              <a:pathLst>
                <a:path w="41275" h="265430">
                  <a:moveTo>
                    <a:pt x="40754" y="243395"/>
                  </a:moveTo>
                  <a:lnTo>
                    <a:pt x="37096" y="239991"/>
                  </a:lnTo>
                  <a:lnTo>
                    <a:pt x="20370" y="257987"/>
                  </a:lnTo>
                  <a:lnTo>
                    <a:pt x="3644" y="239991"/>
                  </a:lnTo>
                  <a:lnTo>
                    <a:pt x="0" y="243395"/>
                  </a:lnTo>
                  <a:lnTo>
                    <a:pt x="20370" y="265303"/>
                  </a:lnTo>
                  <a:lnTo>
                    <a:pt x="40754" y="243395"/>
                  </a:lnTo>
                  <a:close/>
                </a:path>
                <a:path w="41275" h="265430">
                  <a:moveTo>
                    <a:pt x="40754" y="21907"/>
                  </a:moveTo>
                  <a:lnTo>
                    <a:pt x="20370" y="0"/>
                  </a:lnTo>
                  <a:lnTo>
                    <a:pt x="0" y="21907"/>
                  </a:lnTo>
                  <a:lnTo>
                    <a:pt x="3644" y="25311"/>
                  </a:lnTo>
                  <a:lnTo>
                    <a:pt x="20370" y="7315"/>
                  </a:lnTo>
                  <a:lnTo>
                    <a:pt x="37096" y="25311"/>
                  </a:lnTo>
                  <a:lnTo>
                    <a:pt x="40754" y="21907"/>
                  </a:lnTo>
                  <a:close/>
                </a:path>
              </a:pathLst>
            </a:custGeom>
            <a:solidFill>
              <a:srgbClr val="231F20"/>
            </a:solidFill>
          </p:spPr>
          <p:txBody>
            <a:bodyPr wrap="square" lIns="0" tIns="0" rIns="0" bIns="0" rtlCol="0"/>
            <a:lstStyle/>
            <a:p/>
          </p:txBody>
        </p:sp>
        <p:sp>
          <p:nvSpPr>
            <p:cNvPr id="402" name="object 402" descr=""/>
            <p:cNvSpPr/>
            <p:nvPr/>
          </p:nvSpPr>
          <p:spPr>
            <a:xfrm>
              <a:off x="12197597" y="1302353"/>
              <a:ext cx="516890" cy="0"/>
            </a:xfrm>
            <a:custGeom>
              <a:avLst/>
              <a:gdLst/>
              <a:ahLst/>
              <a:cxnLst/>
              <a:rect l="l" t="t" r="r" b="b"/>
              <a:pathLst>
                <a:path w="516890" h="0">
                  <a:moveTo>
                    <a:pt x="516508" y="0"/>
                  </a:moveTo>
                  <a:lnTo>
                    <a:pt x="0" y="0"/>
                  </a:lnTo>
                </a:path>
              </a:pathLst>
            </a:custGeom>
            <a:ln w="4978">
              <a:solidFill>
                <a:srgbClr val="231F20"/>
              </a:solidFill>
            </a:ln>
          </p:spPr>
          <p:txBody>
            <a:bodyPr wrap="square" lIns="0" tIns="0" rIns="0" bIns="0" rtlCol="0"/>
            <a:lstStyle/>
            <a:p/>
          </p:txBody>
        </p:sp>
        <p:sp>
          <p:nvSpPr>
            <p:cNvPr id="403" name="object 403" descr=""/>
            <p:cNvSpPr/>
            <p:nvPr/>
          </p:nvSpPr>
          <p:spPr>
            <a:xfrm>
              <a:off x="12037755" y="1034138"/>
              <a:ext cx="676910" cy="525145"/>
            </a:xfrm>
            <a:custGeom>
              <a:avLst/>
              <a:gdLst/>
              <a:ahLst/>
              <a:cxnLst/>
              <a:rect l="l" t="t" r="r" b="b"/>
              <a:pathLst>
                <a:path w="676909" h="525144">
                  <a:moveTo>
                    <a:pt x="676351" y="0"/>
                  </a:moveTo>
                  <a:lnTo>
                    <a:pt x="198056" y="0"/>
                  </a:lnTo>
                  <a:lnTo>
                    <a:pt x="0" y="0"/>
                  </a:lnTo>
                  <a:lnTo>
                    <a:pt x="0" y="524814"/>
                  </a:lnTo>
                </a:path>
              </a:pathLst>
            </a:custGeom>
            <a:ln w="4978">
              <a:solidFill>
                <a:srgbClr val="221915"/>
              </a:solidFill>
            </a:ln>
          </p:spPr>
          <p:txBody>
            <a:bodyPr wrap="square" lIns="0" tIns="0" rIns="0" bIns="0" rtlCol="0"/>
            <a:lstStyle/>
            <a:p/>
          </p:txBody>
        </p:sp>
        <p:sp>
          <p:nvSpPr>
            <p:cNvPr id="404" name="object 404" descr=""/>
            <p:cNvSpPr/>
            <p:nvPr/>
          </p:nvSpPr>
          <p:spPr>
            <a:xfrm>
              <a:off x="10642695" y="1034138"/>
              <a:ext cx="538480" cy="0"/>
            </a:xfrm>
            <a:custGeom>
              <a:avLst/>
              <a:gdLst/>
              <a:ahLst/>
              <a:cxnLst/>
              <a:rect l="l" t="t" r="r" b="b"/>
              <a:pathLst>
                <a:path w="538479" h="0">
                  <a:moveTo>
                    <a:pt x="0" y="0"/>
                  </a:moveTo>
                  <a:lnTo>
                    <a:pt x="363258" y="0"/>
                  </a:lnTo>
                  <a:lnTo>
                    <a:pt x="538073" y="0"/>
                  </a:lnTo>
                </a:path>
              </a:pathLst>
            </a:custGeom>
            <a:ln w="4978">
              <a:solidFill>
                <a:srgbClr val="231F20"/>
              </a:solidFill>
            </a:ln>
          </p:spPr>
          <p:txBody>
            <a:bodyPr wrap="square" lIns="0" tIns="0" rIns="0" bIns="0" rtlCol="0"/>
            <a:lstStyle/>
            <a:p/>
          </p:txBody>
        </p:sp>
        <p:sp>
          <p:nvSpPr>
            <p:cNvPr id="405" name="object 405" descr=""/>
            <p:cNvSpPr/>
            <p:nvPr/>
          </p:nvSpPr>
          <p:spPr>
            <a:xfrm>
              <a:off x="10642695" y="1117178"/>
              <a:ext cx="579755" cy="635"/>
            </a:xfrm>
            <a:custGeom>
              <a:avLst/>
              <a:gdLst/>
              <a:ahLst/>
              <a:cxnLst/>
              <a:rect l="l" t="t" r="r" b="b"/>
              <a:pathLst>
                <a:path w="579754" h="634">
                  <a:moveTo>
                    <a:pt x="0" y="0"/>
                  </a:moveTo>
                  <a:lnTo>
                    <a:pt x="579640" y="25"/>
                  </a:lnTo>
                </a:path>
              </a:pathLst>
            </a:custGeom>
            <a:ln w="4978">
              <a:solidFill>
                <a:srgbClr val="221915"/>
              </a:solidFill>
            </a:ln>
          </p:spPr>
          <p:txBody>
            <a:bodyPr wrap="square" lIns="0" tIns="0" rIns="0" bIns="0" rtlCol="0"/>
            <a:lstStyle/>
            <a:p/>
          </p:txBody>
        </p:sp>
        <p:sp>
          <p:nvSpPr>
            <p:cNvPr id="406" name="object 406" descr=""/>
            <p:cNvSpPr/>
            <p:nvPr/>
          </p:nvSpPr>
          <p:spPr>
            <a:xfrm>
              <a:off x="10672662" y="1041406"/>
              <a:ext cx="0" cy="66040"/>
            </a:xfrm>
            <a:custGeom>
              <a:avLst/>
              <a:gdLst/>
              <a:ahLst/>
              <a:cxnLst/>
              <a:rect l="l" t="t" r="r" b="b"/>
              <a:pathLst>
                <a:path w="0" h="66040">
                  <a:moveTo>
                    <a:pt x="0" y="0"/>
                  </a:moveTo>
                  <a:lnTo>
                    <a:pt x="0" y="66014"/>
                  </a:lnTo>
                </a:path>
              </a:pathLst>
            </a:custGeom>
            <a:ln w="4978">
              <a:solidFill>
                <a:srgbClr val="231F20"/>
              </a:solidFill>
            </a:ln>
          </p:spPr>
          <p:txBody>
            <a:bodyPr wrap="square" lIns="0" tIns="0" rIns="0" bIns="0" rtlCol="0"/>
            <a:lstStyle/>
            <a:p/>
          </p:txBody>
        </p:sp>
        <p:sp>
          <p:nvSpPr>
            <p:cNvPr id="407" name="object 407" descr=""/>
            <p:cNvSpPr/>
            <p:nvPr/>
          </p:nvSpPr>
          <p:spPr>
            <a:xfrm>
              <a:off x="10652681" y="1087474"/>
              <a:ext cx="40005" cy="20320"/>
            </a:xfrm>
            <a:custGeom>
              <a:avLst/>
              <a:gdLst/>
              <a:ahLst/>
              <a:cxnLst/>
              <a:rect l="l" t="t" r="r" b="b"/>
              <a:pathLst>
                <a:path w="40004" h="20319">
                  <a:moveTo>
                    <a:pt x="39954" y="0"/>
                  </a:moveTo>
                  <a:lnTo>
                    <a:pt x="19977" y="19964"/>
                  </a:lnTo>
                  <a:lnTo>
                    <a:pt x="0" y="0"/>
                  </a:lnTo>
                </a:path>
              </a:pathLst>
            </a:custGeom>
            <a:ln w="4978">
              <a:solidFill>
                <a:srgbClr val="231F20"/>
              </a:solidFill>
            </a:ln>
          </p:spPr>
          <p:txBody>
            <a:bodyPr wrap="square" lIns="0" tIns="0" rIns="0" bIns="0" rtlCol="0"/>
            <a:lstStyle/>
            <a:p/>
          </p:txBody>
        </p:sp>
        <p:sp>
          <p:nvSpPr>
            <p:cNvPr id="408" name="object 408" descr=""/>
            <p:cNvSpPr/>
            <p:nvPr/>
          </p:nvSpPr>
          <p:spPr>
            <a:xfrm>
              <a:off x="10652689" y="1042831"/>
              <a:ext cx="40005" cy="20320"/>
            </a:xfrm>
            <a:custGeom>
              <a:avLst/>
              <a:gdLst/>
              <a:ahLst/>
              <a:cxnLst/>
              <a:rect l="l" t="t" r="r" b="b"/>
              <a:pathLst>
                <a:path w="40004" h="20319">
                  <a:moveTo>
                    <a:pt x="0" y="19964"/>
                  </a:moveTo>
                  <a:lnTo>
                    <a:pt x="19977" y="0"/>
                  </a:lnTo>
                  <a:lnTo>
                    <a:pt x="39954" y="19964"/>
                  </a:lnTo>
                </a:path>
              </a:pathLst>
            </a:custGeom>
            <a:ln w="4978">
              <a:solidFill>
                <a:srgbClr val="231F20"/>
              </a:solidFill>
            </a:ln>
          </p:spPr>
          <p:txBody>
            <a:bodyPr wrap="square" lIns="0" tIns="0" rIns="0" bIns="0" rtlCol="0"/>
            <a:lstStyle/>
            <a:p/>
          </p:txBody>
        </p:sp>
        <p:sp>
          <p:nvSpPr>
            <p:cNvPr id="409" name="object 409" descr=""/>
            <p:cNvSpPr/>
            <p:nvPr/>
          </p:nvSpPr>
          <p:spPr>
            <a:xfrm>
              <a:off x="12216447" y="688517"/>
              <a:ext cx="445770" cy="455930"/>
            </a:xfrm>
            <a:custGeom>
              <a:avLst/>
              <a:gdLst/>
              <a:ahLst/>
              <a:cxnLst/>
              <a:rect l="l" t="t" r="r" b="b"/>
              <a:pathLst>
                <a:path w="445770" h="455930">
                  <a:moveTo>
                    <a:pt x="445503" y="0"/>
                  </a:moveTo>
                  <a:lnTo>
                    <a:pt x="0" y="0"/>
                  </a:lnTo>
                  <a:lnTo>
                    <a:pt x="0" y="249008"/>
                  </a:lnTo>
                  <a:lnTo>
                    <a:pt x="206082" y="249008"/>
                  </a:lnTo>
                  <a:lnTo>
                    <a:pt x="391502" y="455383"/>
                  </a:lnTo>
                  <a:lnTo>
                    <a:pt x="310883" y="249008"/>
                  </a:lnTo>
                  <a:lnTo>
                    <a:pt x="445503" y="249008"/>
                  </a:lnTo>
                  <a:lnTo>
                    <a:pt x="445503" y="0"/>
                  </a:lnTo>
                  <a:close/>
                </a:path>
              </a:pathLst>
            </a:custGeom>
            <a:solidFill>
              <a:srgbClr val="FFFFFF"/>
            </a:solidFill>
          </p:spPr>
          <p:txBody>
            <a:bodyPr wrap="square" lIns="0" tIns="0" rIns="0" bIns="0" rtlCol="0"/>
            <a:lstStyle/>
            <a:p/>
          </p:txBody>
        </p:sp>
        <p:sp>
          <p:nvSpPr>
            <p:cNvPr id="410" name="object 410" descr=""/>
            <p:cNvSpPr/>
            <p:nvPr/>
          </p:nvSpPr>
          <p:spPr>
            <a:xfrm>
              <a:off x="12216447" y="688517"/>
              <a:ext cx="445770" cy="455930"/>
            </a:xfrm>
            <a:custGeom>
              <a:avLst/>
              <a:gdLst/>
              <a:ahLst/>
              <a:cxnLst/>
              <a:rect l="l" t="t" r="r" b="b"/>
              <a:pathLst>
                <a:path w="445770" h="455930">
                  <a:moveTo>
                    <a:pt x="445503" y="249008"/>
                  </a:moveTo>
                  <a:lnTo>
                    <a:pt x="445503" y="0"/>
                  </a:lnTo>
                  <a:lnTo>
                    <a:pt x="0" y="0"/>
                  </a:lnTo>
                  <a:lnTo>
                    <a:pt x="0" y="249008"/>
                  </a:lnTo>
                  <a:lnTo>
                    <a:pt x="206082" y="249008"/>
                  </a:lnTo>
                  <a:lnTo>
                    <a:pt x="391502" y="455383"/>
                  </a:lnTo>
                  <a:lnTo>
                    <a:pt x="310883" y="249008"/>
                  </a:lnTo>
                  <a:lnTo>
                    <a:pt x="445503" y="249008"/>
                  </a:lnTo>
                  <a:close/>
                </a:path>
              </a:pathLst>
            </a:custGeom>
            <a:ln w="9004">
              <a:solidFill>
                <a:srgbClr val="231F20"/>
              </a:solidFill>
            </a:ln>
          </p:spPr>
          <p:txBody>
            <a:bodyPr wrap="square" lIns="0" tIns="0" rIns="0" bIns="0" rtlCol="0"/>
            <a:lstStyle/>
            <a:p/>
          </p:txBody>
        </p:sp>
      </p:grpSp>
      <p:sp>
        <p:nvSpPr>
          <p:cNvPr id="411" name="object 411" descr=""/>
          <p:cNvSpPr txBox="1"/>
          <p:nvPr/>
        </p:nvSpPr>
        <p:spPr>
          <a:xfrm>
            <a:off x="12250101" y="710402"/>
            <a:ext cx="376555" cy="193040"/>
          </a:xfrm>
          <a:prstGeom prst="rect">
            <a:avLst/>
          </a:prstGeom>
        </p:spPr>
        <p:txBody>
          <a:bodyPr wrap="square" lIns="0" tIns="19685" rIns="0" bIns="0" rtlCol="0" vert="horz">
            <a:spAutoFit/>
          </a:bodyPr>
          <a:lstStyle/>
          <a:p>
            <a:pPr marL="82550" marR="5080" indent="-70485">
              <a:lnSpc>
                <a:spcPts val="640"/>
              </a:lnSpc>
              <a:spcBef>
                <a:spcPts val="155"/>
              </a:spcBef>
            </a:pPr>
            <a:r>
              <a:rPr dirty="0" sz="550" spc="-10">
                <a:solidFill>
                  <a:srgbClr val="231F20"/>
                </a:solidFill>
                <a:latin typeface="SimSun"/>
                <a:cs typeface="SimSun"/>
              </a:rPr>
              <a:t>前進的方向</a:t>
            </a:r>
            <a:r>
              <a:rPr dirty="0" sz="550" spc="-20">
                <a:solidFill>
                  <a:srgbClr val="231F20"/>
                </a:solidFill>
                <a:latin typeface="SimSun"/>
                <a:cs typeface="SimSun"/>
              </a:rPr>
              <a:t>變化大</a:t>
            </a:r>
            <a:endParaRPr sz="550">
              <a:latin typeface="SimSun"/>
              <a:cs typeface="SimSun"/>
            </a:endParaRPr>
          </a:p>
        </p:txBody>
      </p:sp>
      <p:grpSp>
        <p:nvGrpSpPr>
          <p:cNvPr id="412" name="object 412" descr=""/>
          <p:cNvGrpSpPr/>
          <p:nvPr/>
        </p:nvGrpSpPr>
        <p:grpSpPr>
          <a:xfrm>
            <a:off x="11292044" y="1237246"/>
            <a:ext cx="828040" cy="259079"/>
            <a:chOff x="11292044" y="1237246"/>
            <a:chExt cx="828040" cy="259079"/>
          </a:xfrm>
        </p:grpSpPr>
        <p:sp>
          <p:nvSpPr>
            <p:cNvPr id="413" name="object 413" descr=""/>
            <p:cNvSpPr/>
            <p:nvPr/>
          </p:nvSpPr>
          <p:spPr>
            <a:xfrm>
              <a:off x="11296806" y="1242009"/>
              <a:ext cx="818515" cy="249554"/>
            </a:xfrm>
            <a:custGeom>
              <a:avLst/>
              <a:gdLst/>
              <a:ahLst/>
              <a:cxnLst/>
              <a:rect l="l" t="t" r="r" b="b"/>
              <a:pathLst>
                <a:path w="818515" h="249555">
                  <a:moveTo>
                    <a:pt x="643077" y="0"/>
                  </a:moveTo>
                  <a:lnTo>
                    <a:pt x="175082" y="0"/>
                  </a:lnTo>
                  <a:lnTo>
                    <a:pt x="175082" y="133667"/>
                  </a:lnTo>
                  <a:lnTo>
                    <a:pt x="0" y="249008"/>
                  </a:lnTo>
                  <a:lnTo>
                    <a:pt x="175082" y="191338"/>
                  </a:lnTo>
                  <a:lnTo>
                    <a:pt x="175082" y="249008"/>
                  </a:lnTo>
                  <a:lnTo>
                    <a:pt x="643077" y="249008"/>
                  </a:lnTo>
                  <a:lnTo>
                    <a:pt x="643077" y="191338"/>
                  </a:lnTo>
                  <a:lnTo>
                    <a:pt x="818159" y="249008"/>
                  </a:lnTo>
                  <a:lnTo>
                    <a:pt x="643077" y="133667"/>
                  </a:lnTo>
                  <a:lnTo>
                    <a:pt x="643077" y="0"/>
                  </a:lnTo>
                  <a:close/>
                </a:path>
              </a:pathLst>
            </a:custGeom>
            <a:solidFill>
              <a:srgbClr val="FFFFFF"/>
            </a:solidFill>
          </p:spPr>
          <p:txBody>
            <a:bodyPr wrap="square" lIns="0" tIns="0" rIns="0" bIns="0" rtlCol="0"/>
            <a:lstStyle/>
            <a:p/>
          </p:txBody>
        </p:sp>
        <p:sp>
          <p:nvSpPr>
            <p:cNvPr id="414" name="object 414" descr=""/>
            <p:cNvSpPr/>
            <p:nvPr/>
          </p:nvSpPr>
          <p:spPr>
            <a:xfrm>
              <a:off x="11296806" y="1242009"/>
              <a:ext cx="818515" cy="249554"/>
            </a:xfrm>
            <a:custGeom>
              <a:avLst/>
              <a:gdLst/>
              <a:ahLst/>
              <a:cxnLst/>
              <a:rect l="l" t="t" r="r" b="b"/>
              <a:pathLst>
                <a:path w="818515" h="249555">
                  <a:moveTo>
                    <a:pt x="643077" y="133667"/>
                  </a:moveTo>
                  <a:lnTo>
                    <a:pt x="643077" y="0"/>
                  </a:lnTo>
                  <a:lnTo>
                    <a:pt x="175082" y="0"/>
                  </a:lnTo>
                  <a:lnTo>
                    <a:pt x="175082" y="133667"/>
                  </a:lnTo>
                  <a:lnTo>
                    <a:pt x="0" y="249008"/>
                  </a:lnTo>
                  <a:lnTo>
                    <a:pt x="175082" y="191338"/>
                  </a:lnTo>
                  <a:lnTo>
                    <a:pt x="175082" y="249008"/>
                  </a:lnTo>
                  <a:lnTo>
                    <a:pt x="643077" y="249008"/>
                  </a:lnTo>
                  <a:lnTo>
                    <a:pt x="643077" y="191338"/>
                  </a:lnTo>
                  <a:lnTo>
                    <a:pt x="818159" y="249008"/>
                  </a:lnTo>
                  <a:lnTo>
                    <a:pt x="643077" y="133667"/>
                  </a:lnTo>
                  <a:close/>
                </a:path>
              </a:pathLst>
            </a:custGeom>
            <a:ln w="9004">
              <a:solidFill>
                <a:srgbClr val="231F20"/>
              </a:solidFill>
            </a:ln>
          </p:spPr>
          <p:txBody>
            <a:bodyPr wrap="square" lIns="0" tIns="0" rIns="0" bIns="0" rtlCol="0"/>
            <a:lstStyle/>
            <a:p/>
          </p:txBody>
        </p:sp>
      </p:grpSp>
      <p:sp>
        <p:nvSpPr>
          <p:cNvPr id="415" name="object 415" descr=""/>
          <p:cNvSpPr txBox="1"/>
          <p:nvPr/>
        </p:nvSpPr>
        <p:spPr>
          <a:xfrm>
            <a:off x="11488126" y="1268402"/>
            <a:ext cx="434340" cy="193040"/>
          </a:xfrm>
          <a:prstGeom prst="rect">
            <a:avLst/>
          </a:prstGeom>
        </p:spPr>
        <p:txBody>
          <a:bodyPr wrap="square" lIns="0" tIns="19685" rIns="0" bIns="0" rtlCol="0" vert="horz">
            <a:spAutoFit/>
          </a:bodyPr>
          <a:lstStyle/>
          <a:p>
            <a:pPr marL="12700" marR="5080" indent="28575">
              <a:lnSpc>
                <a:spcPts val="640"/>
              </a:lnSpc>
              <a:spcBef>
                <a:spcPts val="155"/>
              </a:spcBef>
            </a:pPr>
            <a:r>
              <a:rPr dirty="0" sz="550" spc="-10">
                <a:solidFill>
                  <a:srgbClr val="231F20"/>
                </a:solidFill>
                <a:latin typeface="SimSun"/>
                <a:cs typeface="SimSun"/>
              </a:rPr>
              <a:t>即使前進的</a:t>
            </a:r>
            <a:r>
              <a:rPr dirty="0" sz="550" spc="-25">
                <a:solidFill>
                  <a:srgbClr val="231F20"/>
                </a:solidFill>
                <a:latin typeface="SimSun"/>
                <a:cs typeface="SimSun"/>
              </a:rPr>
              <a:t>距離一樣也 </a:t>
            </a:r>
            <a:r>
              <a:rPr dirty="0" sz="550" spc="-114">
                <a:solidFill>
                  <a:srgbClr val="231F20"/>
                </a:solidFill>
                <a:latin typeface="Trebuchet MS"/>
                <a:cs typeface="Trebuchet MS"/>
              </a:rPr>
              <a:t>...</a:t>
            </a:r>
            <a:endParaRPr sz="550">
              <a:latin typeface="Trebuchet MS"/>
              <a:cs typeface="Trebuchet MS"/>
            </a:endParaRPr>
          </a:p>
        </p:txBody>
      </p:sp>
      <p:grpSp>
        <p:nvGrpSpPr>
          <p:cNvPr id="416" name="object 416" descr=""/>
          <p:cNvGrpSpPr/>
          <p:nvPr/>
        </p:nvGrpSpPr>
        <p:grpSpPr>
          <a:xfrm>
            <a:off x="10663649" y="612156"/>
            <a:ext cx="454659" cy="464820"/>
            <a:chOff x="10663649" y="612156"/>
            <a:chExt cx="454659" cy="464820"/>
          </a:xfrm>
        </p:grpSpPr>
        <p:sp>
          <p:nvSpPr>
            <p:cNvPr id="417" name="object 417" descr=""/>
            <p:cNvSpPr/>
            <p:nvPr/>
          </p:nvSpPr>
          <p:spPr>
            <a:xfrm>
              <a:off x="10668151" y="616658"/>
              <a:ext cx="445770" cy="455930"/>
            </a:xfrm>
            <a:custGeom>
              <a:avLst/>
              <a:gdLst/>
              <a:ahLst/>
              <a:cxnLst/>
              <a:rect l="l" t="t" r="r" b="b"/>
              <a:pathLst>
                <a:path w="445770" h="455930">
                  <a:moveTo>
                    <a:pt x="445503" y="0"/>
                  </a:moveTo>
                  <a:lnTo>
                    <a:pt x="0" y="0"/>
                  </a:lnTo>
                  <a:lnTo>
                    <a:pt x="0" y="249008"/>
                  </a:lnTo>
                  <a:lnTo>
                    <a:pt x="134620" y="249008"/>
                  </a:lnTo>
                  <a:lnTo>
                    <a:pt x="54000" y="455383"/>
                  </a:lnTo>
                  <a:lnTo>
                    <a:pt x="239420" y="249008"/>
                  </a:lnTo>
                  <a:lnTo>
                    <a:pt x="445503" y="249008"/>
                  </a:lnTo>
                  <a:lnTo>
                    <a:pt x="445503" y="0"/>
                  </a:lnTo>
                  <a:close/>
                </a:path>
              </a:pathLst>
            </a:custGeom>
            <a:solidFill>
              <a:srgbClr val="FFFFFF"/>
            </a:solidFill>
          </p:spPr>
          <p:txBody>
            <a:bodyPr wrap="square" lIns="0" tIns="0" rIns="0" bIns="0" rtlCol="0"/>
            <a:lstStyle/>
            <a:p/>
          </p:txBody>
        </p:sp>
        <p:sp>
          <p:nvSpPr>
            <p:cNvPr id="418" name="object 418" descr=""/>
            <p:cNvSpPr/>
            <p:nvPr/>
          </p:nvSpPr>
          <p:spPr>
            <a:xfrm>
              <a:off x="10668151" y="616658"/>
              <a:ext cx="445770" cy="455930"/>
            </a:xfrm>
            <a:custGeom>
              <a:avLst/>
              <a:gdLst/>
              <a:ahLst/>
              <a:cxnLst/>
              <a:rect l="l" t="t" r="r" b="b"/>
              <a:pathLst>
                <a:path w="445770" h="455930">
                  <a:moveTo>
                    <a:pt x="0" y="249008"/>
                  </a:moveTo>
                  <a:lnTo>
                    <a:pt x="0" y="0"/>
                  </a:lnTo>
                  <a:lnTo>
                    <a:pt x="445503" y="0"/>
                  </a:lnTo>
                  <a:lnTo>
                    <a:pt x="445503" y="249008"/>
                  </a:lnTo>
                  <a:lnTo>
                    <a:pt x="239420" y="249008"/>
                  </a:lnTo>
                  <a:lnTo>
                    <a:pt x="54000" y="455383"/>
                  </a:lnTo>
                  <a:lnTo>
                    <a:pt x="134620" y="249008"/>
                  </a:lnTo>
                  <a:lnTo>
                    <a:pt x="0" y="249008"/>
                  </a:lnTo>
                  <a:close/>
                </a:path>
              </a:pathLst>
            </a:custGeom>
            <a:ln w="9004">
              <a:solidFill>
                <a:srgbClr val="231F20"/>
              </a:solidFill>
            </a:ln>
          </p:spPr>
          <p:txBody>
            <a:bodyPr wrap="square" lIns="0" tIns="0" rIns="0" bIns="0" rtlCol="0"/>
            <a:lstStyle/>
            <a:p/>
          </p:txBody>
        </p:sp>
      </p:grpSp>
      <p:sp>
        <p:nvSpPr>
          <p:cNvPr id="419" name="object 419" descr=""/>
          <p:cNvSpPr txBox="1"/>
          <p:nvPr/>
        </p:nvSpPr>
        <p:spPr>
          <a:xfrm>
            <a:off x="10701801" y="638538"/>
            <a:ext cx="376555" cy="193040"/>
          </a:xfrm>
          <a:prstGeom prst="rect">
            <a:avLst/>
          </a:prstGeom>
        </p:spPr>
        <p:txBody>
          <a:bodyPr wrap="square" lIns="0" tIns="19685" rIns="0" bIns="0" rtlCol="0" vert="horz">
            <a:spAutoFit/>
          </a:bodyPr>
          <a:lstStyle/>
          <a:p>
            <a:pPr marL="82550" marR="5080" indent="-70485">
              <a:lnSpc>
                <a:spcPts val="640"/>
              </a:lnSpc>
              <a:spcBef>
                <a:spcPts val="155"/>
              </a:spcBef>
            </a:pPr>
            <a:r>
              <a:rPr dirty="0" sz="550" spc="-10">
                <a:solidFill>
                  <a:srgbClr val="231F20"/>
                </a:solidFill>
                <a:latin typeface="SimSun"/>
                <a:cs typeface="SimSun"/>
              </a:rPr>
              <a:t>倒車的方向</a:t>
            </a:r>
            <a:r>
              <a:rPr dirty="0" sz="550" spc="-20">
                <a:solidFill>
                  <a:srgbClr val="231F20"/>
                </a:solidFill>
                <a:latin typeface="SimSun"/>
                <a:cs typeface="SimSun"/>
              </a:rPr>
              <a:t>變化小</a:t>
            </a:r>
            <a:endParaRPr sz="550">
              <a:latin typeface="SimSun"/>
              <a:cs typeface="SimSun"/>
            </a:endParaRPr>
          </a:p>
        </p:txBody>
      </p:sp>
      <p:sp>
        <p:nvSpPr>
          <p:cNvPr id="420" name="object 420" descr=""/>
          <p:cNvSpPr txBox="1"/>
          <p:nvPr/>
        </p:nvSpPr>
        <p:spPr>
          <a:xfrm>
            <a:off x="10568283" y="1526486"/>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1.8.8</a:t>
            </a:r>
            <a:endParaRPr sz="500">
              <a:latin typeface="Trebuchet MS"/>
              <a:cs typeface="Trebuchet MS"/>
            </a:endParaRPr>
          </a:p>
        </p:txBody>
      </p:sp>
      <p:sp>
        <p:nvSpPr>
          <p:cNvPr id="421" name="object 421" descr=""/>
          <p:cNvSpPr txBox="1"/>
          <p:nvPr/>
        </p:nvSpPr>
        <p:spPr>
          <a:xfrm>
            <a:off x="12983878" y="3794536"/>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1.8.9</a:t>
            </a:r>
            <a:endParaRPr sz="500">
              <a:latin typeface="Trebuchet MS"/>
              <a:cs typeface="Trebuchet MS"/>
            </a:endParaRPr>
          </a:p>
        </p:txBody>
      </p:sp>
      <p:sp>
        <p:nvSpPr>
          <p:cNvPr id="422" name="object 422" descr=""/>
          <p:cNvSpPr txBox="1"/>
          <p:nvPr/>
        </p:nvSpPr>
        <p:spPr>
          <a:xfrm>
            <a:off x="12969324" y="4832391"/>
            <a:ext cx="237490"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1.8.10</a:t>
            </a:r>
            <a:endParaRPr sz="500">
              <a:latin typeface="Trebuchet MS"/>
              <a:cs typeface="Trebuchet MS"/>
            </a:endParaRPr>
          </a:p>
        </p:txBody>
      </p:sp>
      <p:graphicFrame>
        <p:nvGraphicFramePr>
          <p:cNvPr id="423" name="object 423" descr=""/>
          <p:cNvGraphicFramePr>
            <a:graphicFrameLocks noGrp="1"/>
          </p:cNvGraphicFramePr>
          <p:nvPr/>
        </p:nvGraphicFramePr>
        <p:xfrm>
          <a:off x="557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marL="17780">
                        <a:lnSpc>
                          <a:spcPct val="100000"/>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五</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掌握倒車</a:t>
                      </a:r>
                      <a:endParaRPr sz="900">
                        <a:latin typeface="華康標楷體"/>
                        <a:cs typeface="華康標楷體"/>
                      </a:endParaRPr>
                    </a:p>
                    <a:p>
                      <a:pPr marL="269875" marR="45720">
                        <a:lnSpc>
                          <a:spcPct val="102400"/>
                        </a:lnSpc>
                      </a:pPr>
                      <a:r>
                        <a:rPr dirty="0" sz="900" spc="-15">
                          <a:solidFill>
                            <a:srgbClr val="231F20"/>
                          </a:solidFill>
                          <a:latin typeface="華康標楷體"/>
                          <a:cs typeface="華康標楷體"/>
                        </a:rPr>
                        <a:t>時行車動</a:t>
                      </a:r>
                      <a:r>
                        <a:rPr dirty="0" sz="900" spc="-20">
                          <a:solidFill>
                            <a:srgbClr val="231F20"/>
                          </a:solidFill>
                          <a:latin typeface="華康標楷體"/>
                          <a:cs typeface="華康標楷體"/>
                        </a:rPr>
                        <a:t>向及位置</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5"/>
                        </a:spcBef>
                      </a:pPr>
                      <a:endParaRPr sz="850">
                        <a:latin typeface="Times New Roman"/>
                        <a:cs typeface="Times New Roman"/>
                      </a:endParaRPr>
                    </a:p>
                    <a:p>
                      <a:pPr marL="269875" marR="45720" indent="-252095">
                        <a:lnSpc>
                          <a:spcPct val="102400"/>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六</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倒車速度</a:t>
                      </a:r>
                      <a:r>
                        <a:rPr dirty="0" sz="900" spc="-25">
                          <a:solidFill>
                            <a:srgbClr val="231F20"/>
                          </a:solidFill>
                          <a:latin typeface="華康標楷體"/>
                          <a:cs typeface="華康標楷體"/>
                        </a:rPr>
                        <a:t>的調整</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900">
                        <a:latin typeface="Times New Roman"/>
                        <a:cs typeface="Times New Roman"/>
                      </a:endParaRPr>
                    </a:p>
                    <a:p>
                      <a:pPr marL="17780">
                        <a:lnSpc>
                          <a:spcPct val="100000"/>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七</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掌握並修</a:t>
                      </a:r>
                      <a:endParaRPr sz="900">
                        <a:latin typeface="華康標楷體"/>
                        <a:cs typeface="華康標楷體"/>
                      </a:endParaRPr>
                    </a:p>
                    <a:p>
                      <a:pPr marL="269875" marR="45720">
                        <a:lnSpc>
                          <a:spcPct val="102400"/>
                        </a:lnSpc>
                      </a:pPr>
                      <a:r>
                        <a:rPr dirty="0" sz="900" spc="-15">
                          <a:solidFill>
                            <a:srgbClr val="231F20"/>
                          </a:solidFill>
                          <a:latin typeface="華康標楷體"/>
                          <a:cs typeface="華康標楷體"/>
                        </a:rPr>
                        <a:t>正倒車方</a:t>
                      </a:r>
                      <a:r>
                        <a:rPr dirty="0" sz="900" spc="-50">
                          <a:solidFill>
                            <a:srgbClr val="231F20"/>
                          </a:solidFill>
                          <a:latin typeface="華康標楷體"/>
                          <a:cs typeface="華康標楷體"/>
                        </a:rPr>
                        <a:t>向</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a:txBody>
                    <a:bodyPr/>
                    <a:lstStyle/>
                    <a:p>
                      <a:pPr algn="r" marR="44450">
                        <a:lnSpc>
                          <a:spcPct val="100000"/>
                        </a:lnSpc>
                        <a:spcBef>
                          <a:spcPts val="280"/>
                        </a:spcBef>
                      </a:pPr>
                      <a:r>
                        <a:rPr dirty="0" sz="900" spc="-5">
                          <a:solidFill>
                            <a:srgbClr val="231F20"/>
                          </a:solidFill>
                          <a:latin typeface="華康標楷體"/>
                          <a:cs typeface="華康標楷體"/>
                        </a:rPr>
                        <a:t>．掌握倒車時的行車動向</a:t>
                      </a:r>
                      <a:endParaRPr sz="900">
                        <a:latin typeface="華康標楷體"/>
                        <a:cs typeface="華康標楷體"/>
                      </a:endParaRPr>
                    </a:p>
                    <a:p>
                      <a:pPr algn="r" marR="85725">
                        <a:lnSpc>
                          <a:spcPct val="100000"/>
                        </a:lnSpc>
                        <a:spcBef>
                          <a:spcPts val="25"/>
                        </a:spcBef>
                      </a:pPr>
                      <a:r>
                        <a:rPr dirty="0" sz="900" spc="-10">
                          <a:solidFill>
                            <a:srgbClr val="231F20"/>
                          </a:solidFill>
                          <a:latin typeface="華康標楷體"/>
                          <a:cs typeface="華康標楷體"/>
                        </a:rPr>
                        <a:t>（方向與間距）</a:t>
                      </a:r>
                      <a:r>
                        <a:rPr dirty="0" sz="900" spc="-25">
                          <a:solidFill>
                            <a:srgbClr val="231F20"/>
                          </a:solidFill>
                          <a:latin typeface="華康標楷體"/>
                          <a:cs typeface="華康標楷體"/>
                        </a:rPr>
                        <a:t>及位置</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5"/>
                        </a:spcBef>
                      </a:pPr>
                      <a:endParaRPr sz="1200">
                        <a:latin typeface="Times New Roman"/>
                        <a:cs typeface="Times New Roman"/>
                      </a:endParaRPr>
                    </a:p>
                    <a:p>
                      <a:pPr marL="305435" indent="-287655">
                        <a:lnSpc>
                          <a:spcPct val="100000"/>
                        </a:lnSpc>
                        <a:buSzPct val="88888"/>
                        <a:buAutoNum type="arabicPlain"/>
                        <a:tabLst>
                          <a:tab pos="305435" algn="l"/>
                        </a:tabLst>
                      </a:pPr>
                      <a:r>
                        <a:rPr dirty="0" sz="900" spc="-20">
                          <a:solidFill>
                            <a:srgbClr val="231F20"/>
                          </a:solidFill>
                          <a:latin typeface="華康標楷體"/>
                          <a:cs typeface="華康標楷體"/>
                        </a:rPr>
                        <a:t>掌握車輛的寬度</a:t>
                      </a:r>
                      <a:endParaRPr sz="900">
                        <a:latin typeface="華康標楷體"/>
                        <a:cs typeface="華康標楷體"/>
                      </a:endParaRPr>
                    </a:p>
                    <a:p>
                      <a:pPr>
                        <a:lnSpc>
                          <a:spcPct val="100000"/>
                        </a:lnSpc>
                        <a:spcBef>
                          <a:spcPts val="5"/>
                        </a:spcBef>
                        <a:buClr>
                          <a:srgbClr val="231F20"/>
                        </a:buClr>
                        <a:buFont typeface=""/>
                        <a:buAutoNum type="arabicPlain"/>
                      </a:pPr>
                      <a:endParaRPr sz="1500">
                        <a:latin typeface="Times New Roman"/>
                        <a:cs typeface="Times New Roman"/>
                      </a:endParaRPr>
                    </a:p>
                    <a:p>
                      <a:pPr marL="314960" marR="36830" indent="-297180">
                        <a:lnSpc>
                          <a:spcPct val="102400"/>
                        </a:lnSpc>
                        <a:buSzPct val="88888"/>
                        <a:buFont typeface=""/>
                        <a:buAutoNum type="arabicPlain"/>
                        <a:tabLst>
                          <a:tab pos="314960" algn="l"/>
                          <a:tab pos="316865" algn="l"/>
                        </a:tabLst>
                      </a:pPr>
                      <a:r>
                        <a:rPr dirty="0" sz="900">
                          <a:solidFill>
                            <a:srgbClr val="231F20"/>
                          </a:solidFill>
                          <a:latin typeface="Times New Roman"/>
                          <a:cs typeface="Times New Roman"/>
                        </a:rPr>
                        <a:t>	</a:t>
                      </a:r>
                      <a:r>
                        <a:rPr dirty="0" sz="900" spc="70">
                          <a:solidFill>
                            <a:srgbClr val="231F20"/>
                          </a:solidFill>
                          <a:latin typeface="華康標楷體"/>
                          <a:cs typeface="華康標楷體"/>
                        </a:rPr>
                        <a:t>掌握車尾與防撞桿</a:t>
                      </a:r>
                      <a:r>
                        <a:rPr dirty="0" sz="900" spc="-25">
                          <a:solidFill>
                            <a:srgbClr val="231F20"/>
                          </a:solidFill>
                          <a:latin typeface="華康標楷體"/>
                          <a:cs typeface="華康標楷體"/>
                        </a:rPr>
                        <a:t>的距離</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750">
                        <a:latin typeface="Times New Roman"/>
                        <a:cs typeface="Times New Roman"/>
                      </a:endParaRPr>
                    </a:p>
                    <a:p>
                      <a:pPr marL="17780">
                        <a:lnSpc>
                          <a:spcPct val="100000"/>
                        </a:lnSpc>
                      </a:pPr>
                      <a:r>
                        <a:rPr dirty="0" sz="900" spc="-15">
                          <a:solidFill>
                            <a:srgbClr val="231F20"/>
                          </a:solidFill>
                          <a:latin typeface="華康標楷體"/>
                          <a:cs typeface="華康標楷體"/>
                        </a:rPr>
                        <a:t>．倒車時調整合適的速度</a:t>
                      </a:r>
                      <a:endParaRPr sz="900">
                        <a:latin typeface="華康標楷體"/>
                        <a:cs typeface="華康標楷體"/>
                      </a:endParaRPr>
                    </a:p>
                    <a:p>
                      <a:pPr marL="316865" marR="36830" indent="-299085">
                        <a:lnSpc>
                          <a:spcPct val="102400"/>
                        </a:lnSpc>
                        <a:spcBef>
                          <a:spcPts val="595"/>
                        </a:spcBef>
                        <a:buSzPct val="88888"/>
                        <a:buAutoNum type="arabicPlain"/>
                        <a:tabLst>
                          <a:tab pos="316865" algn="l"/>
                        </a:tabLst>
                      </a:pPr>
                      <a:r>
                        <a:rPr dirty="0" sz="900" spc="70">
                          <a:solidFill>
                            <a:srgbClr val="231F20"/>
                          </a:solidFill>
                          <a:latin typeface="華康標楷體"/>
                          <a:cs typeface="華康標楷體"/>
                        </a:rPr>
                        <a:t>鬆開離合器調整行</a:t>
                      </a:r>
                      <a:r>
                        <a:rPr dirty="0" sz="900" spc="-25">
                          <a:solidFill>
                            <a:srgbClr val="231F20"/>
                          </a:solidFill>
                          <a:latin typeface="華康標楷體"/>
                          <a:cs typeface="華康標楷體"/>
                        </a:rPr>
                        <a:t>駛速度</a:t>
                      </a:r>
                      <a:endParaRPr sz="900">
                        <a:latin typeface="華康標楷體"/>
                        <a:cs typeface="華康標楷體"/>
                      </a:endParaRPr>
                    </a:p>
                    <a:p>
                      <a:pPr marL="316865" marR="36830" indent="-299085">
                        <a:lnSpc>
                          <a:spcPct val="102400"/>
                        </a:lnSpc>
                        <a:spcBef>
                          <a:spcPts val="625"/>
                        </a:spcBef>
                        <a:buSzPct val="88888"/>
                        <a:buAutoNum type="arabicPlain"/>
                        <a:tabLst>
                          <a:tab pos="316865" algn="l"/>
                        </a:tabLst>
                      </a:pPr>
                      <a:r>
                        <a:rPr dirty="0" sz="900" spc="70">
                          <a:solidFill>
                            <a:srgbClr val="231F20"/>
                          </a:solidFill>
                          <a:latin typeface="華康標楷體"/>
                          <a:cs typeface="華康標楷體"/>
                        </a:rPr>
                        <a:t>利用離合器半分離</a:t>
                      </a:r>
                      <a:r>
                        <a:rPr dirty="0" sz="900" spc="-20">
                          <a:solidFill>
                            <a:srgbClr val="231F20"/>
                          </a:solidFill>
                          <a:latin typeface="華康標楷體"/>
                          <a:cs typeface="華康標楷體"/>
                        </a:rPr>
                        <a:t>狀態調整行駛速度</a:t>
                      </a:r>
                      <a:endParaRPr sz="900">
                        <a:latin typeface="華康標楷體"/>
                        <a:cs typeface="華康標楷體"/>
                      </a:endParaRPr>
                    </a:p>
                    <a:p>
                      <a:pPr marL="132715" marR="44450" indent="-115570">
                        <a:lnSpc>
                          <a:spcPct val="102400"/>
                        </a:lnSpc>
                        <a:spcBef>
                          <a:spcPts val="620"/>
                        </a:spcBef>
                      </a:pPr>
                      <a:r>
                        <a:rPr dirty="0" sz="900" spc="-5">
                          <a:solidFill>
                            <a:srgbClr val="231F20"/>
                          </a:solidFill>
                          <a:latin typeface="華康標楷體"/>
                          <a:cs typeface="華康標楷體"/>
                        </a:rPr>
                        <a:t>．朝著目標物倒車及修正</a:t>
                      </a:r>
                      <a:r>
                        <a:rPr dirty="0" sz="900" spc="-20">
                          <a:solidFill>
                            <a:srgbClr val="231F20"/>
                          </a:solidFill>
                          <a:latin typeface="華康標楷體"/>
                          <a:cs typeface="華康標楷體"/>
                        </a:rPr>
                        <a:t>方向的方法</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133350" marR="48895" indent="-115570">
                        <a:lnSpc>
                          <a:spcPct val="102400"/>
                        </a:lnSpc>
                        <a:spcBef>
                          <a:spcPts val="254"/>
                        </a:spcBef>
                      </a:pPr>
                      <a:r>
                        <a:rPr dirty="0" sz="900" spc="-10">
                          <a:solidFill>
                            <a:srgbClr val="231F20"/>
                          </a:solidFill>
                          <a:latin typeface="華康標楷體"/>
                          <a:cs typeface="華康標楷體"/>
                        </a:rPr>
                        <a:t>．向後面（左或右）的目標物（防撞桿或交通錐）</a:t>
                      </a:r>
                      <a:r>
                        <a:rPr dirty="0" sz="900" spc="-20">
                          <a:solidFill>
                            <a:srgbClr val="231F20"/>
                          </a:solidFill>
                          <a:latin typeface="華康標楷體"/>
                          <a:cs typeface="華康標楷體"/>
                        </a:rPr>
                        <a:t>倒車，掌</a:t>
                      </a:r>
                      <a:r>
                        <a:rPr dirty="0" sz="900" spc="-10">
                          <a:solidFill>
                            <a:srgbClr val="231F20"/>
                          </a:solidFill>
                          <a:latin typeface="華康標楷體"/>
                          <a:cs typeface="華康標楷體"/>
                        </a:rPr>
                        <a:t>握倒車時行車動向（方向與間距）</a:t>
                      </a:r>
                      <a:r>
                        <a:rPr dirty="0" sz="900" spc="-20">
                          <a:solidFill>
                            <a:srgbClr val="231F20"/>
                          </a:solidFill>
                          <a:latin typeface="華康標楷體"/>
                          <a:cs typeface="華康標楷體"/>
                        </a:rPr>
                        <a:t>及位置。</a:t>
                      </a:r>
                      <a:endParaRPr sz="900">
                        <a:latin typeface="華康標楷體"/>
                        <a:cs typeface="華康標楷體"/>
                      </a:endParaRPr>
                    </a:p>
                    <a:p>
                      <a:pPr marL="133350" marR="47625" indent="-115570">
                        <a:lnSpc>
                          <a:spcPct val="102400"/>
                        </a:lnSpc>
                        <a:spcBef>
                          <a:spcPts val="625"/>
                        </a:spcBef>
                      </a:pPr>
                      <a:r>
                        <a:rPr dirty="0" sz="900" spc="-15">
                          <a:solidFill>
                            <a:srgbClr val="231F20"/>
                          </a:solidFill>
                          <a:latin typeface="華康標楷體"/>
                          <a:cs typeface="華康標楷體"/>
                        </a:rPr>
                        <a:t>．讓學員直線倒車，車輛保持在後面左右設立的反光防撞桿</a:t>
                      </a:r>
                      <a:r>
                        <a:rPr dirty="0" sz="900" spc="-25">
                          <a:solidFill>
                            <a:srgbClr val="231F20"/>
                          </a:solidFill>
                          <a:latin typeface="華康標楷體"/>
                          <a:cs typeface="華康標楷體"/>
                        </a:rPr>
                        <a:t>之間。</a:t>
                      </a:r>
                      <a:endParaRPr sz="900">
                        <a:latin typeface="華康標楷體"/>
                        <a:cs typeface="華康標楷體"/>
                      </a:endParaRPr>
                    </a:p>
                    <a:p>
                      <a:pPr marL="306070" marR="46355" indent="-288290">
                        <a:lnSpc>
                          <a:spcPct val="102400"/>
                        </a:lnSpc>
                        <a:spcBef>
                          <a:spcPts val="620"/>
                        </a:spcBef>
                        <a:buSzPct val="88888"/>
                        <a:buFont typeface=""/>
                        <a:buAutoNum type="arabicPlain"/>
                        <a:tabLst>
                          <a:tab pos="306070" algn="l"/>
                          <a:tab pos="30924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透過左、右邊及車內照後鏡，適時檢視後擋風玻璃，學員可利用車身兩側的延長線掌握車輛的寬度。</a:t>
                      </a:r>
                      <a:endParaRPr sz="900">
                        <a:latin typeface="華康標楷體"/>
                        <a:cs typeface="華康標楷體"/>
                      </a:endParaRPr>
                    </a:p>
                    <a:p>
                      <a:pPr marL="306070" marR="46355" indent="-288290">
                        <a:lnSpc>
                          <a:spcPct val="102400"/>
                        </a:lnSpc>
                        <a:spcBef>
                          <a:spcPts val="625"/>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把車子倒車至一排反光防撞桿前，並下車察看以掌握車尾與防撞桿的距離（</a:t>
                      </a:r>
                      <a:r>
                        <a:rPr dirty="0" sz="900" spc="-70">
                          <a:solidFill>
                            <a:srgbClr val="231F20"/>
                          </a:solidFill>
                          <a:latin typeface="華康標楷體"/>
                          <a:cs typeface="華康標楷體"/>
                        </a:rPr>
                        <a:t>圖 </a:t>
                      </a:r>
                      <a:r>
                        <a:rPr dirty="0" sz="900" spc="-80">
                          <a:solidFill>
                            <a:srgbClr val="231F20"/>
                          </a:solidFill>
                          <a:latin typeface="Trebuchet MS"/>
                          <a:cs typeface="Trebuchet MS"/>
                        </a:rPr>
                        <a:t>1.8.7</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25"/>
                        </a:spcBef>
                      </a:pPr>
                      <a:endParaRPr sz="1500">
                        <a:latin typeface="Times New Roman"/>
                        <a:cs typeface="Times New Roman"/>
                      </a:endParaRPr>
                    </a:p>
                    <a:p>
                      <a:pPr marL="193040">
                        <a:lnSpc>
                          <a:spcPct val="100000"/>
                        </a:lnSpc>
                      </a:pPr>
                      <a:r>
                        <a:rPr dirty="0" sz="500" spc="-80">
                          <a:solidFill>
                            <a:srgbClr val="231F20"/>
                          </a:solidFill>
                          <a:latin typeface="SimSun"/>
                          <a:cs typeface="SimSun"/>
                        </a:rPr>
                        <a:t>圖 </a:t>
                      </a:r>
                      <a:r>
                        <a:rPr dirty="0" sz="500" spc="-20">
                          <a:solidFill>
                            <a:srgbClr val="231F20"/>
                          </a:solidFill>
                          <a:latin typeface="Trebuchet MS"/>
                          <a:cs typeface="Trebuchet MS"/>
                        </a:rPr>
                        <a:t>1.8.7</a:t>
                      </a:r>
                      <a:endParaRPr sz="500">
                        <a:latin typeface="Trebuchet MS"/>
                        <a:cs typeface="Trebuchet MS"/>
                      </a:endParaRPr>
                    </a:p>
                    <a:p>
                      <a:pPr marL="17780">
                        <a:lnSpc>
                          <a:spcPct val="100000"/>
                        </a:lnSpc>
                        <a:spcBef>
                          <a:spcPts val="480"/>
                        </a:spcBef>
                      </a:pPr>
                      <a:r>
                        <a:rPr dirty="0" sz="900" spc="-15">
                          <a:solidFill>
                            <a:srgbClr val="231F20"/>
                          </a:solidFill>
                          <a:latin typeface="華康標楷體"/>
                          <a:cs typeface="華康標楷體"/>
                        </a:rPr>
                        <a:t>．體驗各種倒車速度並選擇合適的速度。</a:t>
                      </a:r>
                      <a:endParaRPr sz="900">
                        <a:latin typeface="華康標楷體"/>
                        <a:cs typeface="華康標楷體"/>
                      </a:endParaRPr>
                    </a:p>
                    <a:p>
                      <a:pPr marL="306070" marR="46990" indent="-288290">
                        <a:lnSpc>
                          <a:spcPct val="102400"/>
                        </a:lnSpc>
                        <a:spcBef>
                          <a:spcPts val="595"/>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在倒車行駛的情況下，左腳鬆開離合器至車輛快停下</a:t>
                      </a:r>
                      <a:r>
                        <a:rPr dirty="0" sz="900" spc="-15">
                          <a:solidFill>
                            <a:srgbClr val="231F20"/>
                          </a:solidFill>
                          <a:latin typeface="華康標楷體"/>
                          <a:cs typeface="華康標楷體"/>
                        </a:rPr>
                        <a:t>來時再踩離合器，以進行車速調節。</a:t>
                      </a:r>
                      <a:endParaRPr sz="900">
                        <a:latin typeface="華康標楷體"/>
                        <a:cs typeface="華康標楷體"/>
                      </a:endParaRPr>
                    </a:p>
                    <a:p>
                      <a:pPr marL="306070" marR="46990" indent="-288290">
                        <a:lnSpc>
                          <a:spcPct val="102400"/>
                        </a:lnSpc>
                        <a:spcBef>
                          <a:spcPts val="620"/>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在離合器半分離的狀態下，左腳使離合器踏板稍微上</a:t>
                      </a:r>
                      <a:r>
                        <a:rPr dirty="0" sz="900" spc="-15">
                          <a:solidFill>
                            <a:srgbClr val="231F20"/>
                          </a:solidFill>
                          <a:latin typeface="華康標楷體"/>
                          <a:cs typeface="華康標楷體"/>
                        </a:rPr>
                        <a:t>下浮動，以調整行駛速度。</a:t>
                      </a:r>
                      <a:endParaRPr sz="900">
                        <a:latin typeface="華康標楷體"/>
                        <a:cs typeface="華康標楷體"/>
                      </a:endParaRPr>
                    </a:p>
                    <a:p>
                      <a:pPr marL="136525" marR="48260" indent="-119380">
                        <a:lnSpc>
                          <a:spcPct val="102400"/>
                        </a:lnSpc>
                        <a:spcBef>
                          <a:spcPts val="625"/>
                        </a:spcBef>
                      </a:pPr>
                      <a:r>
                        <a:rPr dirty="0" sz="900" spc="-10">
                          <a:solidFill>
                            <a:srgbClr val="231F20"/>
                          </a:solidFill>
                          <a:latin typeface="華康標楷體"/>
                          <a:cs typeface="華康標楷體"/>
                        </a:rPr>
                        <a:t>．讓學員掌握車輛後方的目標物（如交通錐）</a:t>
                      </a:r>
                      <a:r>
                        <a:rPr dirty="0" sz="900" spc="-20">
                          <a:solidFill>
                            <a:srgbClr val="231F20"/>
                          </a:solidFill>
                          <a:latin typeface="華康標楷體"/>
                          <a:cs typeface="華康標楷體"/>
                        </a:rPr>
                        <a:t>，再改變倒車</a:t>
                      </a:r>
                      <a:r>
                        <a:rPr dirty="0" sz="900" spc="-30">
                          <a:solidFill>
                            <a:srgbClr val="231F20"/>
                          </a:solidFill>
                          <a:latin typeface="華康標楷體"/>
                          <a:cs typeface="華康標楷體"/>
                        </a:rPr>
                        <a:t>角度。</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marR="39370" indent="-124460">
                        <a:lnSpc>
                          <a:spcPct val="102400"/>
                        </a:lnSpc>
                        <a:spcBef>
                          <a:spcPts val="254"/>
                        </a:spcBef>
                      </a:pPr>
                      <a:r>
                        <a:rPr dirty="0" sz="900" spc="55">
                          <a:solidFill>
                            <a:srgbClr val="231F20"/>
                          </a:solidFill>
                          <a:latin typeface="華康標楷體"/>
                          <a:cs typeface="華康標楷體"/>
                        </a:rPr>
                        <a:t>．瞭解後退及前進時視覺</a:t>
                      </a:r>
                      <a:r>
                        <a:rPr dirty="0" sz="900" spc="50">
                          <a:solidFill>
                            <a:srgbClr val="231F20"/>
                          </a:solidFill>
                          <a:latin typeface="華康標楷體"/>
                          <a:cs typeface="華康標楷體"/>
                        </a:rPr>
                        <a:t>變化及行駛路徑的不同</a:t>
                      </a:r>
                      <a:endParaRPr sz="900">
                        <a:latin typeface="華康標楷體"/>
                        <a:cs typeface="華康標楷體"/>
                      </a:endParaRPr>
                    </a:p>
                    <a:p>
                      <a:pPr marL="142240">
                        <a:lnSpc>
                          <a:spcPct val="100000"/>
                        </a:lnSpc>
                        <a:spcBef>
                          <a:spcPts val="25"/>
                        </a:spcBef>
                      </a:pPr>
                      <a:r>
                        <a:rPr dirty="0" sz="900" spc="-10">
                          <a:solidFill>
                            <a:srgbClr val="231F20"/>
                          </a:solidFill>
                          <a:latin typeface="華康標楷體"/>
                          <a:cs typeface="華康標楷體"/>
                        </a:rPr>
                        <a:t>（</a:t>
                      </a:r>
                      <a:r>
                        <a:rPr dirty="0" sz="900" spc="-85">
                          <a:solidFill>
                            <a:srgbClr val="231F20"/>
                          </a:solidFill>
                          <a:latin typeface="華康標楷體"/>
                          <a:cs typeface="華康標楷體"/>
                        </a:rPr>
                        <a:t>圖 </a:t>
                      </a:r>
                      <a:r>
                        <a:rPr dirty="0" sz="900" spc="-80">
                          <a:solidFill>
                            <a:srgbClr val="231F20"/>
                          </a:solidFill>
                          <a:latin typeface="Trebuchet MS"/>
                          <a:cs typeface="Trebuchet MS"/>
                        </a:rPr>
                        <a:t>1.8.6</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gn="ctr" marR="3810">
                        <a:lnSpc>
                          <a:spcPct val="100000"/>
                        </a:lnSpc>
                        <a:spcBef>
                          <a:spcPts val="790"/>
                        </a:spcBef>
                      </a:pPr>
                      <a:r>
                        <a:rPr dirty="0" sz="550" spc="-15">
                          <a:solidFill>
                            <a:srgbClr val="231F20"/>
                          </a:solidFill>
                          <a:latin typeface="SimSun"/>
                          <a:cs typeface="SimSun"/>
                        </a:rPr>
                        <a:t>〈前進〉</a:t>
                      </a:r>
                      <a:endParaRPr sz="550">
                        <a:latin typeface="SimSun"/>
                        <a:cs typeface="SimSu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45"/>
                        </a:spcBef>
                      </a:pPr>
                      <a:endParaRPr sz="550">
                        <a:latin typeface="Times New Roman"/>
                        <a:cs typeface="Times New Roman"/>
                      </a:endParaRPr>
                    </a:p>
                    <a:p>
                      <a:pPr algn="ctr" marR="3810">
                        <a:lnSpc>
                          <a:spcPct val="100000"/>
                        </a:lnSpc>
                        <a:spcBef>
                          <a:spcPts val="5"/>
                        </a:spcBef>
                      </a:pPr>
                      <a:r>
                        <a:rPr dirty="0" sz="550" spc="-15">
                          <a:solidFill>
                            <a:srgbClr val="231F20"/>
                          </a:solidFill>
                          <a:latin typeface="SimSun"/>
                          <a:cs typeface="SimSun"/>
                        </a:rPr>
                        <a:t>〈後退〉</a:t>
                      </a:r>
                      <a:endParaRPr sz="550">
                        <a:latin typeface="SimSun"/>
                        <a:cs typeface="SimSun"/>
                      </a:endParaRPr>
                    </a:p>
                    <a:p>
                      <a:pPr marL="43180">
                        <a:lnSpc>
                          <a:spcPct val="100000"/>
                        </a:lnSpc>
                        <a:spcBef>
                          <a:spcPts val="150"/>
                        </a:spcBef>
                      </a:pPr>
                      <a:r>
                        <a:rPr dirty="0" sz="500" spc="-80">
                          <a:solidFill>
                            <a:srgbClr val="231F20"/>
                          </a:solidFill>
                          <a:latin typeface="SimSun"/>
                          <a:cs typeface="SimSun"/>
                        </a:rPr>
                        <a:t>圖 </a:t>
                      </a:r>
                      <a:r>
                        <a:rPr dirty="0" sz="500" spc="-20">
                          <a:solidFill>
                            <a:srgbClr val="231F20"/>
                          </a:solidFill>
                          <a:latin typeface="Trebuchet MS"/>
                          <a:cs typeface="Trebuchet MS"/>
                        </a:rPr>
                        <a:t>1.8.6</a:t>
                      </a:r>
                      <a:endParaRPr sz="500">
                        <a:latin typeface="Trebuchet MS"/>
                        <a:cs typeface="Trebuchet MS"/>
                      </a:endParaRPr>
                    </a:p>
                    <a:p>
                      <a:pPr algn="just" marL="142240" marR="38100" indent="-124460">
                        <a:lnSpc>
                          <a:spcPct val="102400"/>
                        </a:lnSpc>
                        <a:spcBef>
                          <a:spcPts val="450"/>
                        </a:spcBef>
                      </a:pPr>
                      <a:r>
                        <a:rPr dirty="0" sz="900" spc="55">
                          <a:solidFill>
                            <a:srgbClr val="231F20"/>
                          </a:solidFill>
                          <a:latin typeface="華康標楷體"/>
                          <a:cs typeface="華康標楷體"/>
                        </a:rPr>
                        <a:t>．向學員說明倒車時，若</a:t>
                      </a:r>
                      <a:r>
                        <a:rPr dirty="0" sz="900" spc="50">
                          <a:solidFill>
                            <a:srgbClr val="231F20"/>
                          </a:solidFill>
                          <a:latin typeface="華康標楷體"/>
                          <a:cs typeface="華康標楷體"/>
                        </a:rPr>
                        <a:t>非行駛在坡道，應避免</a:t>
                      </a:r>
                      <a:r>
                        <a:rPr dirty="0" sz="900" spc="45">
                          <a:solidFill>
                            <a:srgbClr val="231F20"/>
                          </a:solidFill>
                          <a:latin typeface="華康標楷體"/>
                          <a:cs typeface="華康標楷體"/>
                        </a:rPr>
                        <a:t>踩油門，讓車輛自然向</a:t>
                      </a:r>
                      <a:r>
                        <a:rPr dirty="0" sz="900" spc="-20">
                          <a:solidFill>
                            <a:srgbClr val="231F20"/>
                          </a:solidFill>
                          <a:latin typeface="華康標楷體"/>
                          <a:cs typeface="華康標楷體"/>
                        </a:rPr>
                        <a:t>倒車的方向移動。</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5"/>
                        </a:spcBef>
                      </a:pPr>
                      <a:endParaRPr sz="750">
                        <a:latin typeface="Times New Roman"/>
                        <a:cs typeface="Times New Roman"/>
                      </a:endParaRPr>
                    </a:p>
                    <a:p>
                      <a:pPr algn="just" marL="142240" marR="38100" indent="-124460">
                        <a:lnSpc>
                          <a:spcPct val="102400"/>
                        </a:lnSpc>
                      </a:pPr>
                      <a:r>
                        <a:rPr dirty="0" sz="900" spc="55">
                          <a:solidFill>
                            <a:srgbClr val="231F20"/>
                          </a:solidFill>
                          <a:latin typeface="華康標楷體"/>
                          <a:cs typeface="華康標楷體"/>
                        </a:rPr>
                        <a:t>．由於倒車時是以前輪作</a:t>
                      </a:r>
                      <a:r>
                        <a:rPr dirty="0" sz="900" spc="45">
                          <a:solidFill>
                            <a:srgbClr val="231F20"/>
                          </a:solidFill>
                          <a:latin typeface="華康標楷體"/>
                          <a:cs typeface="華康標楷體"/>
                        </a:rPr>
                        <a:t>為轉向輪，而後輪為主</a:t>
                      </a:r>
                      <a:r>
                        <a:rPr dirty="0" sz="900" spc="50">
                          <a:solidFill>
                            <a:srgbClr val="231F20"/>
                          </a:solidFill>
                          <a:latin typeface="華康標楷體"/>
                          <a:cs typeface="華康標楷體"/>
                        </a:rPr>
                        <a:t>軸引導車體前部轉向行</a:t>
                      </a:r>
                      <a:r>
                        <a:rPr dirty="0" sz="900" spc="45">
                          <a:solidFill>
                            <a:srgbClr val="231F20"/>
                          </a:solidFill>
                          <a:latin typeface="華康標楷體"/>
                          <a:cs typeface="華康標楷體"/>
                        </a:rPr>
                        <a:t>駛，因此即使方向盤轉動圈數相同，車輛倒車</a:t>
                      </a:r>
                      <a:r>
                        <a:rPr dirty="0" sz="900" spc="50">
                          <a:solidFill>
                            <a:srgbClr val="231F20"/>
                          </a:solidFill>
                          <a:latin typeface="華康標楷體"/>
                          <a:cs typeface="華康標楷體"/>
                        </a:rPr>
                        <a:t>的方向變化會比車輛前</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grpSp>
        <p:nvGrpSpPr>
          <p:cNvPr id="424" name="object 424" descr=""/>
          <p:cNvGrpSpPr/>
          <p:nvPr/>
        </p:nvGrpSpPr>
        <p:grpSpPr>
          <a:xfrm>
            <a:off x="5821807" y="1096975"/>
            <a:ext cx="1324610" cy="827405"/>
            <a:chOff x="5821807" y="1096975"/>
            <a:chExt cx="1324610" cy="827405"/>
          </a:xfrm>
        </p:grpSpPr>
        <p:pic>
          <p:nvPicPr>
            <p:cNvPr id="425" name="object 425" descr=""/>
            <p:cNvPicPr/>
            <p:nvPr/>
          </p:nvPicPr>
          <p:blipFill>
            <a:blip r:embed="rId127" cstate="print"/>
            <a:stretch>
              <a:fillRect/>
            </a:stretch>
          </p:blipFill>
          <p:spPr>
            <a:xfrm>
              <a:off x="5821920" y="1097585"/>
              <a:ext cx="1324089" cy="826503"/>
            </a:xfrm>
            <a:prstGeom prst="rect">
              <a:avLst/>
            </a:prstGeom>
          </p:spPr>
        </p:pic>
        <p:sp>
          <p:nvSpPr>
            <p:cNvPr id="426" name="object 426" descr=""/>
            <p:cNvSpPr/>
            <p:nvPr/>
          </p:nvSpPr>
          <p:spPr>
            <a:xfrm>
              <a:off x="6109944" y="1231557"/>
              <a:ext cx="27940" cy="290830"/>
            </a:xfrm>
            <a:custGeom>
              <a:avLst/>
              <a:gdLst/>
              <a:ahLst/>
              <a:cxnLst/>
              <a:rect l="l" t="t" r="r" b="b"/>
              <a:pathLst>
                <a:path w="27939" h="290830">
                  <a:moveTo>
                    <a:pt x="27762" y="0"/>
                  </a:moveTo>
                  <a:lnTo>
                    <a:pt x="0" y="0"/>
                  </a:lnTo>
                  <a:lnTo>
                    <a:pt x="0" y="290614"/>
                  </a:lnTo>
                  <a:lnTo>
                    <a:pt x="27762" y="290614"/>
                  </a:lnTo>
                  <a:lnTo>
                    <a:pt x="27762" y="0"/>
                  </a:lnTo>
                  <a:close/>
                </a:path>
              </a:pathLst>
            </a:custGeom>
            <a:solidFill>
              <a:srgbClr val="FFF200"/>
            </a:solidFill>
          </p:spPr>
          <p:txBody>
            <a:bodyPr wrap="square" lIns="0" tIns="0" rIns="0" bIns="0" rtlCol="0"/>
            <a:lstStyle/>
            <a:p/>
          </p:txBody>
        </p:sp>
        <p:sp>
          <p:nvSpPr>
            <p:cNvPr id="427" name="object 427" descr=""/>
            <p:cNvSpPr/>
            <p:nvPr/>
          </p:nvSpPr>
          <p:spPr>
            <a:xfrm>
              <a:off x="6109944" y="1231557"/>
              <a:ext cx="27940" cy="281940"/>
            </a:xfrm>
            <a:custGeom>
              <a:avLst/>
              <a:gdLst/>
              <a:ahLst/>
              <a:cxnLst/>
              <a:rect l="l" t="t" r="r" b="b"/>
              <a:pathLst>
                <a:path w="27939" h="281940">
                  <a:moveTo>
                    <a:pt x="27762" y="199986"/>
                  </a:moveTo>
                  <a:lnTo>
                    <a:pt x="0" y="223723"/>
                  </a:lnTo>
                  <a:lnTo>
                    <a:pt x="0" y="281724"/>
                  </a:lnTo>
                  <a:lnTo>
                    <a:pt x="27762" y="257987"/>
                  </a:lnTo>
                  <a:lnTo>
                    <a:pt x="27762" y="199986"/>
                  </a:lnTo>
                  <a:close/>
                </a:path>
                <a:path w="27939" h="281940">
                  <a:moveTo>
                    <a:pt x="27762" y="87210"/>
                  </a:moveTo>
                  <a:lnTo>
                    <a:pt x="0" y="110947"/>
                  </a:lnTo>
                  <a:lnTo>
                    <a:pt x="0" y="168935"/>
                  </a:lnTo>
                  <a:lnTo>
                    <a:pt x="27762" y="145199"/>
                  </a:lnTo>
                  <a:lnTo>
                    <a:pt x="27762" y="87210"/>
                  </a:lnTo>
                  <a:close/>
                </a:path>
                <a:path w="27939" h="281940">
                  <a:moveTo>
                    <a:pt x="27762" y="0"/>
                  </a:moveTo>
                  <a:lnTo>
                    <a:pt x="0" y="0"/>
                  </a:lnTo>
                  <a:lnTo>
                    <a:pt x="0" y="52743"/>
                  </a:lnTo>
                  <a:lnTo>
                    <a:pt x="27762" y="29006"/>
                  </a:lnTo>
                  <a:lnTo>
                    <a:pt x="27762" y="0"/>
                  </a:lnTo>
                  <a:close/>
                </a:path>
              </a:pathLst>
            </a:custGeom>
            <a:solidFill>
              <a:srgbClr val="231F20"/>
            </a:solidFill>
          </p:spPr>
          <p:txBody>
            <a:bodyPr wrap="square" lIns="0" tIns="0" rIns="0" bIns="0" rtlCol="0"/>
            <a:lstStyle/>
            <a:p/>
          </p:txBody>
        </p:sp>
        <p:sp>
          <p:nvSpPr>
            <p:cNvPr id="428" name="object 428" descr=""/>
            <p:cNvSpPr/>
            <p:nvPr/>
          </p:nvSpPr>
          <p:spPr>
            <a:xfrm>
              <a:off x="6181026" y="1267955"/>
              <a:ext cx="17780" cy="183515"/>
            </a:xfrm>
            <a:custGeom>
              <a:avLst/>
              <a:gdLst/>
              <a:ahLst/>
              <a:cxnLst/>
              <a:rect l="l" t="t" r="r" b="b"/>
              <a:pathLst>
                <a:path w="17779" h="183515">
                  <a:moveTo>
                    <a:pt x="17487" y="0"/>
                  </a:moveTo>
                  <a:lnTo>
                    <a:pt x="0" y="0"/>
                  </a:lnTo>
                  <a:lnTo>
                    <a:pt x="0" y="183095"/>
                  </a:lnTo>
                  <a:lnTo>
                    <a:pt x="17487" y="183095"/>
                  </a:lnTo>
                  <a:lnTo>
                    <a:pt x="17487" y="0"/>
                  </a:lnTo>
                  <a:close/>
                </a:path>
              </a:pathLst>
            </a:custGeom>
            <a:solidFill>
              <a:srgbClr val="FFF200"/>
            </a:solidFill>
          </p:spPr>
          <p:txBody>
            <a:bodyPr wrap="square" lIns="0" tIns="0" rIns="0" bIns="0" rtlCol="0"/>
            <a:lstStyle/>
            <a:p/>
          </p:txBody>
        </p:sp>
        <p:sp>
          <p:nvSpPr>
            <p:cNvPr id="429" name="object 429" descr=""/>
            <p:cNvSpPr/>
            <p:nvPr/>
          </p:nvSpPr>
          <p:spPr>
            <a:xfrm>
              <a:off x="6181014" y="1267967"/>
              <a:ext cx="17780" cy="177800"/>
            </a:xfrm>
            <a:custGeom>
              <a:avLst/>
              <a:gdLst/>
              <a:ahLst/>
              <a:cxnLst/>
              <a:rect l="l" t="t" r="r" b="b"/>
              <a:pathLst>
                <a:path w="17779" h="177800">
                  <a:moveTo>
                    <a:pt x="17487" y="125996"/>
                  </a:moveTo>
                  <a:lnTo>
                    <a:pt x="0" y="140944"/>
                  </a:lnTo>
                  <a:lnTo>
                    <a:pt x="0" y="177482"/>
                  </a:lnTo>
                  <a:lnTo>
                    <a:pt x="17487" y="162534"/>
                  </a:lnTo>
                  <a:lnTo>
                    <a:pt x="17487" y="125996"/>
                  </a:lnTo>
                  <a:close/>
                </a:path>
                <a:path w="17779" h="177800">
                  <a:moveTo>
                    <a:pt x="17487" y="54952"/>
                  </a:moveTo>
                  <a:lnTo>
                    <a:pt x="0" y="69900"/>
                  </a:lnTo>
                  <a:lnTo>
                    <a:pt x="0" y="106426"/>
                  </a:lnTo>
                  <a:lnTo>
                    <a:pt x="17487" y="91478"/>
                  </a:lnTo>
                  <a:lnTo>
                    <a:pt x="17487" y="54952"/>
                  </a:lnTo>
                  <a:close/>
                </a:path>
                <a:path w="17779" h="177800">
                  <a:moveTo>
                    <a:pt x="17487" y="0"/>
                  </a:moveTo>
                  <a:lnTo>
                    <a:pt x="0" y="0"/>
                  </a:lnTo>
                  <a:lnTo>
                    <a:pt x="0" y="33223"/>
                  </a:lnTo>
                  <a:lnTo>
                    <a:pt x="17487" y="18275"/>
                  </a:lnTo>
                  <a:lnTo>
                    <a:pt x="17487" y="0"/>
                  </a:lnTo>
                  <a:close/>
                </a:path>
              </a:pathLst>
            </a:custGeom>
            <a:solidFill>
              <a:srgbClr val="231F20"/>
            </a:solidFill>
          </p:spPr>
          <p:txBody>
            <a:bodyPr wrap="square" lIns="0" tIns="0" rIns="0" bIns="0" rtlCol="0"/>
            <a:lstStyle/>
            <a:p/>
          </p:txBody>
        </p:sp>
        <p:sp>
          <p:nvSpPr>
            <p:cNvPr id="430" name="object 430" descr=""/>
            <p:cNvSpPr/>
            <p:nvPr/>
          </p:nvSpPr>
          <p:spPr>
            <a:xfrm>
              <a:off x="6421843" y="1267955"/>
              <a:ext cx="17780" cy="183515"/>
            </a:xfrm>
            <a:custGeom>
              <a:avLst/>
              <a:gdLst/>
              <a:ahLst/>
              <a:cxnLst/>
              <a:rect l="l" t="t" r="r" b="b"/>
              <a:pathLst>
                <a:path w="17779" h="183515">
                  <a:moveTo>
                    <a:pt x="17487" y="0"/>
                  </a:moveTo>
                  <a:lnTo>
                    <a:pt x="0" y="0"/>
                  </a:lnTo>
                  <a:lnTo>
                    <a:pt x="0" y="183095"/>
                  </a:lnTo>
                  <a:lnTo>
                    <a:pt x="17487" y="183095"/>
                  </a:lnTo>
                  <a:lnTo>
                    <a:pt x="17487" y="0"/>
                  </a:lnTo>
                  <a:close/>
                </a:path>
              </a:pathLst>
            </a:custGeom>
            <a:solidFill>
              <a:srgbClr val="FFF200"/>
            </a:solidFill>
          </p:spPr>
          <p:txBody>
            <a:bodyPr wrap="square" lIns="0" tIns="0" rIns="0" bIns="0" rtlCol="0"/>
            <a:lstStyle/>
            <a:p/>
          </p:txBody>
        </p:sp>
        <p:sp>
          <p:nvSpPr>
            <p:cNvPr id="431" name="object 431" descr=""/>
            <p:cNvSpPr/>
            <p:nvPr/>
          </p:nvSpPr>
          <p:spPr>
            <a:xfrm>
              <a:off x="6421844" y="1267967"/>
              <a:ext cx="17780" cy="177800"/>
            </a:xfrm>
            <a:custGeom>
              <a:avLst/>
              <a:gdLst/>
              <a:ahLst/>
              <a:cxnLst/>
              <a:rect l="l" t="t" r="r" b="b"/>
              <a:pathLst>
                <a:path w="17779" h="177800">
                  <a:moveTo>
                    <a:pt x="17487" y="125996"/>
                  </a:moveTo>
                  <a:lnTo>
                    <a:pt x="0" y="140944"/>
                  </a:lnTo>
                  <a:lnTo>
                    <a:pt x="0" y="177482"/>
                  </a:lnTo>
                  <a:lnTo>
                    <a:pt x="17487" y="162534"/>
                  </a:lnTo>
                  <a:lnTo>
                    <a:pt x="17487" y="125996"/>
                  </a:lnTo>
                  <a:close/>
                </a:path>
                <a:path w="17779" h="177800">
                  <a:moveTo>
                    <a:pt x="17487" y="54952"/>
                  </a:moveTo>
                  <a:lnTo>
                    <a:pt x="0" y="69900"/>
                  </a:lnTo>
                  <a:lnTo>
                    <a:pt x="0" y="106426"/>
                  </a:lnTo>
                  <a:lnTo>
                    <a:pt x="17487" y="91478"/>
                  </a:lnTo>
                  <a:lnTo>
                    <a:pt x="17487" y="54952"/>
                  </a:lnTo>
                  <a:close/>
                </a:path>
                <a:path w="17779" h="177800">
                  <a:moveTo>
                    <a:pt x="17487" y="0"/>
                  </a:moveTo>
                  <a:lnTo>
                    <a:pt x="0" y="0"/>
                  </a:lnTo>
                  <a:lnTo>
                    <a:pt x="0" y="33223"/>
                  </a:lnTo>
                  <a:lnTo>
                    <a:pt x="17487" y="18275"/>
                  </a:lnTo>
                  <a:lnTo>
                    <a:pt x="17487" y="0"/>
                  </a:lnTo>
                  <a:close/>
                </a:path>
              </a:pathLst>
            </a:custGeom>
            <a:solidFill>
              <a:srgbClr val="231F20"/>
            </a:solidFill>
          </p:spPr>
          <p:txBody>
            <a:bodyPr wrap="square" lIns="0" tIns="0" rIns="0" bIns="0" rtlCol="0"/>
            <a:lstStyle/>
            <a:p/>
          </p:txBody>
        </p:sp>
        <p:sp>
          <p:nvSpPr>
            <p:cNvPr id="432" name="object 432" descr=""/>
            <p:cNvSpPr/>
            <p:nvPr/>
          </p:nvSpPr>
          <p:spPr>
            <a:xfrm>
              <a:off x="6258077" y="1289367"/>
              <a:ext cx="10160" cy="99695"/>
            </a:xfrm>
            <a:custGeom>
              <a:avLst/>
              <a:gdLst/>
              <a:ahLst/>
              <a:cxnLst/>
              <a:rect l="l" t="t" r="r" b="b"/>
              <a:pathLst>
                <a:path w="10160" h="99694">
                  <a:moveTo>
                    <a:pt x="9537" y="0"/>
                  </a:moveTo>
                  <a:lnTo>
                    <a:pt x="0" y="0"/>
                  </a:lnTo>
                  <a:lnTo>
                    <a:pt x="0" y="99682"/>
                  </a:lnTo>
                  <a:lnTo>
                    <a:pt x="9537" y="99682"/>
                  </a:lnTo>
                  <a:lnTo>
                    <a:pt x="9537" y="0"/>
                  </a:lnTo>
                  <a:close/>
                </a:path>
              </a:pathLst>
            </a:custGeom>
            <a:solidFill>
              <a:srgbClr val="FFF200"/>
            </a:solidFill>
          </p:spPr>
          <p:txBody>
            <a:bodyPr wrap="square" lIns="0" tIns="0" rIns="0" bIns="0" rtlCol="0"/>
            <a:lstStyle/>
            <a:p/>
          </p:txBody>
        </p:sp>
        <p:sp>
          <p:nvSpPr>
            <p:cNvPr id="433" name="object 433" descr=""/>
            <p:cNvSpPr/>
            <p:nvPr/>
          </p:nvSpPr>
          <p:spPr>
            <a:xfrm>
              <a:off x="6258064" y="1289367"/>
              <a:ext cx="10160" cy="97155"/>
            </a:xfrm>
            <a:custGeom>
              <a:avLst/>
              <a:gdLst/>
              <a:ahLst/>
              <a:cxnLst/>
              <a:rect l="l" t="t" r="r" b="b"/>
              <a:pathLst>
                <a:path w="10160" h="97155">
                  <a:moveTo>
                    <a:pt x="9537" y="68592"/>
                  </a:moveTo>
                  <a:lnTo>
                    <a:pt x="0" y="76746"/>
                  </a:lnTo>
                  <a:lnTo>
                    <a:pt x="0" y="96647"/>
                  </a:lnTo>
                  <a:lnTo>
                    <a:pt x="9537" y="88493"/>
                  </a:lnTo>
                  <a:lnTo>
                    <a:pt x="9537" y="68592"/>
                  </a:lnTo>
                  <a:close/>
                </a:path>
                <a:path w="10160" h="97155">
                  <a:moveTo>
                    <a:pt x="9537" y="29908"/>
                  </a:moveTo>
                  <a:lnTo>
                    <a:pt x="0" y="38061"/>
                  </a:lnTo>
                  <a:lnTo>
                    <a:pt x="0" y="57950"/>
                  </a:lnTo>
                  <a:lnTo>
                    <a:pt x="9537" y="49796"/>
                  </a:lnTo>
                  <a:lnTo>
                    <a:pt x="9537" y="29908"/>
                  </a:lnTo>
                  <a:close/>
                </a:path>
                <a:path w="10160" h="97155">
                  <a:moveTo>
                    <a:pt x="9537" y="0"/>
                  </a:moveTo>
                  <a:lnTo>
                    <a:pt x="0" y="0"/>
                  </a:lnTo>
                  <a:lnTo>
                    <a:pt x="0" y="18097"/>
                  </a:lnTo>
                  <a:lnTo>
                    <a:pt x="9537" y="9944"/>
                  </a:lnTo>
                  <a:lnTo>
                    <a:pt x="9537" y="0"/>
                  </a:lnTo>
                  <a:close/>
                </a:path>
              </a:pathLst>
            </a:custGeom>
            <a:solidFill>
              <a:srgbClr val="231F20"/>
            </a:solidFill>
          </p:spPr>
          <p:txBody>
            <a:bodyPr wrap="square" lIns="0" tIns="0" rIns="0" bIns="0" rtlCol="0"/>
            <a:lstStyle/>
            <a:p/>
          </p:txBody>
        </p:sp>
        <p:sp>
          <p:nvSpPr>
            <p:cNvPr id="434" name="object 434" descr=""/>
            <p:cNvSpPr/>
            <p:nvPr/>
          </p:nvSpPr>
          <p:spPr>
            <a:xfrm>
              <a:off x="6358915" y="1289367"/>
              <a:ext cx="10160" cy="99695"/>
            </a:xfrm>
            <a:custGeom>
              <a:avLst/>
              <a:gdLst/>
              <a:ahLst/>
              <a:cxnLst/>
              <a:rect l="l" t="t" r="r" b="b"/>
              <a:pathLst>
                <a:path w="10160" h="99694">
                  <a:moveTo>
                    <a:pt x="9537" y="0"/>
                  </a:moveTo>
                  <a:lnTo>
                    <a:pt x="0" y="0"/>
                  </a:lnTo>
                  <a:lnTo>
                    <a:pt x="0" y="99682"/>
                  </a:lnTo>
                  <a:lnTo>
                    <a:pt x="9537" y="99682"/>
                  </a:lnTo>
                  <a:lnTo>
                    <a:pt x="9537" y="0"/>
                  </a:lnTo>
                  <a:close/>
                </a:path>
              </a:pathLst>
            </a:custGeom>
            <a:solidFill>
              <a:srgbClr val="FFF200"/>
            </a:solidFill>
          </p:spPr>
          <p:txBody>
            <a:bodyPr wrap="square" lIns="0" tIns="0" rIns="0" bIns="0" rtlCol="0"/>
            <a:lstStyle/>
            <a:p/>
          </p:txBody>
        </p:sp>
        <p:sp>
          <p:nvSpPr>
            <p:cNvPr id="435" name="object 435" descr=""/>
            <p:cNvSpPr/>
            <p:nvPr/>
          </p:nvSpPr>
          <p:spPr>
            <a:xfrm>
              <a:off x="6358915" y="1289367"/>
              <a:ext cx="10160" cy="97155"/>
            </a:xfrm>
            <a:custGeom>
              <a:avLst/>
              <a:gdLst/>
              <a:ahLst/>
              <a:cxnLst/>
              <a:rect l="l" t="t" r="r" b="b"/>
              <a:pathLst>
                <a:path w="10160" h="97155">
                  <a:moveTo>
                    <a:pt x="9537" y="68592"/>
                  </a:moveTo>
                  <a:lnTo>
                    <a:pt x="0" y="76746"/>
                  </a:lnTo>
                  <a:lnTo>
                    <a:pt x="0" y="96647"/>
                  </a:lnTo>
                  <a:lnTo>
                    <a:pt x="9537" y="88493"/>
                  </a:lnTo>
                  <a:lnTo>
                    <a:pt x="9537" y="68592"/>
                  </a:lnTo>
                  <a:close/>
                </a:path>
                <a:path w="10160" h="97155">
                  <a:moveTo>
                    <a:pt x="9537" y="29908"/>
                  </a:moveTo>
                  <a:lnTo>
                    <a:pt x="0" y="38061"/>
                  </a:lnTo>
                  <a:lnTo>
                    <a:pt x="0" y="57950"/>
                  </a:lnTo>
                  <a:lnTo>
                    <a:pt x="9537" y="49796"/>
                  </a:lnTo>
                  <a:lnTo>
                    <a:pt x="9537" y="29908"/>
                  </a:lnTo>
                  <a:close/>
                </a:path>
                <a:path w="10160" h="97155">
                  <a:moveTo>
                    <a:pt x="9537" y="0"/>
                  </a:moveTo>
                  <a:lnTo>
                    <a:pt x="0" y="0"/>
                  </a:lnTo>
                  <a:lnTo>
                    <a:pt x="0" y="18097"/>
                  </a:lnTo>
                  <a:lnTo>
                    <a:pt x="9537" y="9944"/>
                  </a:lnTo>
                  <a:lnTo>
                    <a:pt x="9537" y="0"/>
                  </a:lnTo>
                  <a:close/>
                </a:path>
              </a:pathLst>
            </a:custGeom>
            <a:solidFill>
              <a:srgbClr val="231F20"/>
            </a:solidFill>
          </p:spPr>
          <p:txBody>
            <a:bodyPr wrap="square" lIns="0" tIns="0" rIns="0" bIns="0" rtlCol="0"/>
            <a:lstStyle/>
            <a:p/>
          </p:txBody>
        </p:sp>
        <p:sp>
          <p:nvSpPr>
            <p:cNvPr id="436" name="object 436" descr=""/>
            <p:cNvSpPr/>
            <p:nvPr/>
          </p:nvSpPr>
          <p:spPr>
            <a:xfrm>
              <a:off x="6611023" y="1231557"/>
              <a:ext cx="27940" cy="290830"/>
            </a:xfrm>
            <a:custGeom>
              <a:avLst/>
              <a:gdLst/>
              <a:ahLst/>
              <a:cxnLst/>
              <a:rect l="l" t="t" r="r" b="b"/>
              <a:pathLst>
                <a:path w="27940" h="290830">
                  <a:moveTo>
                    <a:pt x="27762" y="0"/>
                  </a:moveTo>
                  <a:lnTo>
                    <a:pt x="0" y="0"/>
                  </a:lnTo>
                  <a:lnTo>
                    <a:pt x="0" y="290614"/>
                  </a:lnTo>
                  <a:lnTo>
                    <a:pt x="27762" y="290614"/>
                  </a:lnTo>
                  <a:lnTo>
                    <a:pt x="27762" y="0"/>
                  </a:lnTo>
                  <a:close/>
                </a:path>
              </a:pathLst>
            </a:custGeom>
            <a:solidFill>
              <a:srgbClr val="FFF200"/>
            </a:solidFill>
          </p:spPr>
          <p:txBody>
            <a:bodyPr wrap="square" lIns="0" tIns="0" rIns="0" bIns="0" rtlCol="0"/>
            <a:lstStyle/>
            <a:p/>
          </p:txBody>
        </p:sp>
        <p:sp>
          <p:nvSpPr>
            <p:cNvPr id="437" name="object 437" descr=""/>
            <p:cNvSpPr/>
            <p:nvPr/>
          </p:nvSpPr>
          <p:spPr>
            <a:xfrm>
              <a:off x="6611023" y="1231557"/>
              <a:ext cx="27940" cy="281940"/>
            </a:xfrm>
            <a:custGeom>
              <a:avLst/>
              <a:gdLst/>
              <a:ahLst/>
              <a:cxnLst/>
              <a:rect l="l" t="t" r="r" b="b"/>
              <a:pathLst>
                <a:path w="27940" h="281940">
                  <a:moveTo>
                    <a:pt x="27762" y="199986"/>
                  </a:moveTo>
                  <a:lnTo>
                    <a:pt x="0" y="223723"/>
                  </a:lnTo>
                  <a:lnTo>
                    <a:pt x="0" y="281724"/>
                  </a:lnTo>
                  <a:lnTo>
                    <a:pt x="27762" y="257987"/>
                  </a:lnTo>
                  <a:lnTo>
                    <a:pt x="27762" y="199986"/>
                  </a:lnTo>
                  <a:close/>
                </a:path>
                <a:path w="27940" h="281940">
                  <a:moveTo>
                    <a:pt x="27762" y="87210"/>
                  </a:moveTo>
                  <a:lnTo>
                    <a:pt x="0" y="110947"/>
                  </a:lnTo>
                  <a:lnTo>
                    <a:pt x="0" y="168935"/>
                  </a:lnTo>
                  <a:lnTo>
                    <a:pt x="27762" y="145199"/>
                  </a:lnTo>
                  <a:lnTo>
                    <a:pt x="27762" y="87210"/>
                  </a:lnTo>
                  <a:close/>
                </a:path>
                <a:path w="27940" h="281940">
                  <a:moveTo>
                    <a:pt x="27762" y="0"/>
                  </a:moveTo>
                  <a:lnTo>
                    <a:pt x="0" y="0"/>
                  </a:lnTo>
                  <a:lnTo>
                    <a:pt x="0" y="52743"/>
                  </a:lnTo>
                  <a:lnTo>
                    <a:pt x="27762" y="29006"/>
                  </a:lnTo>
                  <a:lnTo>
                    <a:pt x="27762" y="0"/>
                  </a:lnTo>
                  <a:close/>
                </a:path>
              </a:pathLst>
            </a:custGeom>
            <a:solidFill>
              <a:srgbClr val="231F20"/>
            </a:solidFill>
          </p:spPr>
          <p:txBody>
            <a:bodyPr wrap="square" lIns="0" tIns="0" rIns="0" bIns="0" rtlCol="0"/>
            <a:lstStyle/>
            <a:p/>
          </p:txBody>
        </p:sp>
        <p:sp>
          <p:nvSpPr>
            <p:cNvPr id="438" name="object 438" descr=""/>
            <p:cNvSpPr/>
            <p:nvPr/>
          </p:nvSpPr>
          <p:spPr>
            <a:xfrm>
              <a:off x="6985711" y="1158735"/>
              <a:ext cx="41910" cy="436245"/>
            </a:xfrm>
            <a:custGeom>
              <a:avLst/>
              <a:gdLst/>
              <a:ahLst/>
              <a:cxnLst/>
              <a:rect l="l" t="t" r="r" b="b"/>
              <a:pathLst>
                <a:path w="41909" h="436244">
                  <a:moveTo>
                    <a:pt x="41643" y="0"/>
                  </a:moveTo>
                  <a:lnTo>
                    <a:pt x="0" y="0"/>
                  </a:lnTo>
                  <a:lnTo>
                    <a:pt x="0" y="435927"/>
                  </a:lnTo>
                  <a:lnTo>
                    <a:pt x="41643" y="435927"/>
                  </a:lnTo>
                  <a:lnTo>
                    <a:pt x="41643" y="0"/>
                  </a:lnTo>
                  <a:close/>
                </a:path>
              </a:pathLst>
            </a:custGeom>
            <a:solidFill>
              <a:srgbClr val="FFF200"/>
            </a:solidFill>
          </p:spPr>
          <p:txBody>
            <a:bodyPr wrap="square" lIns="0" tIns="0" rIns="0" bIns="0" rtlCol="0"/>
            <a:lstStyle/>
            <a:p/>
          </p:txBody>
        </p:sp>
        <p:sp>
          <p:nvSpPr>
            <p:cNvPr id="439" name="object 439" descr=""/>
            <p:cNvSpPr/>
            <p:nvPr/>
          </p:nvSpPr>
          <p:spPr>
            <a:xfrm>
              <a:off x="6985711" y="1158735"/>
              <a:ext cx="41910" cy="422909"/>
            </a:xfrm>
            <a:custGeom>
              <a:avLst/>
              <a:gdLst/>
              <a:ahLst/>
              <a:cxnLst/>
              <a:rect l="l" t="t" r="r" b="b"/>
              <a:pathLst>
                <a:path w="41909" h="422909">
                  <a:moveTo>
                    <a:pt x="41643" y="299986"/>
                  </a:moveTo>
                  <a:lnTo>
                    <a:pt x="0" y="335584"/>
                  </a:lnTo>
                  <a:lnTo>
                    <a:pt x="0" y="422579"/>
                  </a:lnTo>
                  <a:lnTo>
                    <a:pt x="41643" y="386981"/>
                  </a:lnTo>
                  <a:lnTo>
                    <a:pt x="41643" y="299986"/>
                  </a:lnTo>
                  <a:close/>
                </a:path>
                <a:path w="41909" h="422909">
                  <a:moveTo>
                    <a:pt x="41643" y="130822"/>
                  </a:moveTo>
                  <a:lnTo>
                    <a:pt x="0" y="166420"/>
                  </a:lnTo>
                  <a:lnTo>
                    <a:pt x="0" y="253403"/>
                  </a:lnTo>
                  <a:lnTo>
                    <a:pt x="41643" y="217805"/>
                  </a:lnTo>
                  <a:lnTo>
                    <a:pt x="41643" y="130822"/>
                  </a:lnTo>
                  <a:close/>
                </a:path>
                <a:path w="41909" h="422909">
                  <a:moveTo>
                    <a:pt x="41643" y="0"/>
                  </a:moveTo>
                  <a:lnTo>
                    <a:pt x="0" y="0"/>
                  </a:lnTo>
                  <a:lnTo>
                    <a:pt x="0" y="79108"/>
                  </a:lnTo>
                  <a:lnTo>
                    <a:pt x="41643" y="43510"/>
                  </a:lnTo>
                  <a:lnTo>
                    <a:pt x="41643" y="0"/>
                  </a:lnTo>
                  <a:close/>
                </a:path>
              </a:pathLst>
            </a:custGeom>
            <a:solidFill>
              <a:srgbClr val="231F20"/>
            </a:solidFill>
          </p:spPr>
          <p:txBody>
            <a:bodyPr wrap="square" lIns="0" tIns="0" rIns="0" bIns="0" rtlCol="0"/>
            <a:lstStyle/>
            <a:p/>
          </p:txBody>
        </p:sp>
        <p:sp>
          <p:nvSpPr>
            <p:cNvPr id="440" name="object 440" descr=""/>
            <p:cNvSpPr/>
            <p:nvPr/>
          </p:nvSpPr>
          <p:spPr>
            <a:xfrm>
              <a:off x="5928207" y="1158735"/>
              <a:ext cx="41910" cy="436245"/>
            </a:xfrm>
            <a:custGeom>
              <a:avLst/>
              <a:gdLst/>
              <a:ahLst/>
              <a:cxnLst/>
              <a:rect l="l" t="t" r="r" b="b"/>
              <a:pathLst>
                <a:path w="41910" h="436244">
                  <a:moveTo>
                    <a:pt x="41643" y="0"/>
                  </a:moveTo>
                  <a:lnTo>
                    <a:pt x="0" y="0"/>
                  </a:lnTo>
                  <a:lnTo>
                    <a:pt x="0" y="435927"/>
                  </a:lnTo>
                  <a:lnTo>
                    <a:pt x="41643" y="435927"/>
                  </a:lnTo>
                  <a:lnTo>
                    <a:pt x="41643" y="0"/>
                  </a:lnTo>
                  <a:close/>
                </a:path>
              </a:pathLst>
            </a:custGeom>
            <a:solidFill>
              <a:srgbClr val="FFF200"/>
            </a:solidFill>
          </p:spPr>
          <p:txBody>
            <a:bodyPr wrap="square" lIns="0" tIns="0" rIns="0" bIns="0" rtlCol="0"/>
            <a:lstStyle/>
            <a:p/>
          </p:txBody>
        </p:sp>
        <p:sp>
          <p:nvSpPr>
            <p:cNvPr id="441" name="object 441" descr=""/>
            <p:cNvSpPr/>
            <p:nvPr/>
          </p:nvSpPr>
          <p:spPr>
            <a:xfrm>
              <a:off x="5928207" y="1158735"/>
              <a:ext cx="41910" cy="422909"/>
            </a:xfrm>
            <a:custGeom>
              <a:avLst/>
              <a:gdLst/>
              <a:ahLst/>
              <a:cxnLst/>
              <a:rect l="l" t="t" r="r" b="b"/>
              <a:pathLst>
                <a:path w="41910" h="422909">
                  <a:moveTo>
                    <a:pt x="41643" y="299986"/>
                  </a:moveTo>
                  <a:lnTo>
                    <a:pt x="0" y="335584"/>
                  </a:lnTo>
                  <a:lnTo>
                    <a:pt x="0" y="422579"/>
                  </a:lnTo>
                  <a:lnTo>
                    <a:pt x="41643" y="386981"/>
                  </a:lnTo>
                  <a:lnTo>
                    <a:pt x="41643" y="299986"/>
                  </a:lnTo>
                  <a:close/>
                </a:path>
                <a:path w="41910" h="422909">
                  <a:moveTo>
                    <a:pt x="41643" y="130822"/>
                  </a:moveTo>
                  <a:lnTo>
                    <a:pt x="0" y="166420"/>
                  </a:lnTo>
                  <a:lnTo>
                    <a:pt x="0" y="253403"/>
                  </a:lnTo>
                  <a:lnTo>
                    <a:pt x="41643" y="217805"/>
                  </a:lnTo>
                  <a:lnTo>
                    <a:pt x="41643" y="130822"/>
                  </a:lnTo>
                  <a:close/>
                </a:path>
                <a:path w="41910" h="422909">
                  <a:moveTo>
                    <a:pt x="41643" y="0"/>
                  </a:moveTo>
                  <a:lnTo>
                    <a:pt x="0" y="0"/>
                  </a:lnTo>
                  <a:lnTo>
                    <a:pt x="0" y="79108"/>
                  </a:lnTo>
                  <a:lnTo>
                    <a:pt x="41643" y="43510"/>
                  </a:lnTo>
                  <a:lnTo>
                    <a:pt x="41643" y="0"/>
                  </a:lnTo>
                  <a:close/>
                </a:path>
              </a:pathLst>
            </a:custGeom>
            <a:solidFill>
              <a:srgbClr val="231F20"/>
            </a:solidFill>
          </p:spPr>
          <p:txBody>
            <a:bodyPr wrap="square" lIns="0" tIns="0" rIns="0" bIns="0" rtlCol="0"/>
            <a:lstStyle/>
            <a:p/>
          </p:txBody>
        </p:sp>
        <p:sp>
          <p:nvSpPr>
            <p:cNvPr id="442" name="object 442" descr=""/>
            <p:cNvSpPr/>
            <p:nvPr/>
          </p:nvSpPr>
          <p:spPr>
            <a:xfrm>
              <a:off x="5984824" y="1348016"/>
              <a:ext cx="484505" cy="320675"/>
            </a:xfrm>
            <a:custGeom>
              <a:avLst/>
              <a:gdLst/>
              <a:ahLst/>
              <a:cxnLst/>
              <a:rect l="l" t="t" r="r" b="b"/>
              <a:pathLst>
                <a:path w="484504" h="320675">
                  <a:moveTo>
                    <a:pt x="312102" y="6591"/>
                  </a:moveTo>
                  <a:lnTo>
                    <a:pt x="307949" y="2514"/>
                  </a:lnTo>
                  <a:lnTo>
                    <a:pt x="0" y="315976"/>
                  </a:lnTo>
                  <a:lnTo>
                    <a:pt x="4152" y="320065"/>
                  </a:lnTo>
                  <a:lnTo>
                    <a:pt x="312102" y="6591"/>
                  </a:lnTo>
                  <a:close/>
                </a:path>
                <a:path w="484504" h="320675">
                  <a:moveTo>
                    <a:pt x="483933" y="152908"/>
                  </a:moveTo>
                  <a:lnTo>
                    <a:pt x="341680" y="0"/>
                  </a:lnTo>
                  <a:lnTo>
                    <a:pt x="337413" y="3962"/>
                  </a:lnTo>
                  <a:lnTo>
                    <a:pt x="479666" y="156870"/>
                  </a:lnTo>
                  <a:lnTo>
                    <a:pt x="483933" y="152908"/>
                  </a:lnTo>
                  <a:close/>
                </a:path>
              </a:pathLst>
            </a:custGeom>
            <a:solidFill>
              <a:srgbClr val="58595B"/>
            </a:solidFill>
          </p:spPr>
          <p:txBody>
            <a:bodyPr wrap="square" lIns="0" tIns="0" rIns="0" bIns="0" rtlCol="0"/>
            <a:lstStyle/>
            <a:p/>
          </p:txBody>
        </p:sp>
        <p:pic>
          <p:nvPicPr>
            <p:cNvPr id="443" name="object 443" descr=""/>
            <p:cNvPicPr/>
            <p:nvPr/>
          </p:nvPicPr>
          <p:blipFill>
            <a:blip r:embed="rId128" cstate="print"/>
            <a:stretch>
              <a:fillRect/>
            </a:stretch>
          </p:blipFill>
          <p:spPr>
            <a:xfrm>
              <a:off x="6130632" y="1341717"/>
              <a:ext cx="335991" cy="181571"/>
            </a:xfrm>
            <a:prstGeom prst="rect">
              <a:avLst/>
            </a:prstGeom>
          </p:spPr>
        </p:pic>
        <p:pic>
          <p:nvPicPr>
            <p:cNvPr id="444" name="object 444" descr=""/>
            <p:cNvPicPr/>
            <p:nvPr/>
          </p:nvPicPr>
          <p:blipFill>
            <a:blip r:embed="rId129" cstate="print"/>
            <a:stretch>
              <a:fillRect/>
            </a:stretch>
          </p:blipFill>
          <p:spPr>
            <a:xfrm>
              <a:off x="5822810" y="1665363"/>
              <a:ext cx="1319301" cy="243941"/>
            </a:xfrm>
            <a:prstGeom prst="rect">
              <a:avLst/>
            </a:prstGeom>
          </p:spPr>
        </p:pic>
        <p:sp>
          <p:nvSpPr>
            <p:cNvPr id="445" name="object 445" descr=""/>
            <p:cNvSpPr/>
            <p:nvPr/>
          </p:nvSpPr>
          <p:spPr>
            <a:xfrm>
              <a:off x="6079883" y="1500054"/>
              <a:ext cx="299085" cy="100965"/>
            </a:xfrm>
            <a:custGeom>
              <a:avLst/>
              <a:gdLst/>
              <a:ahLst/>
              <a:cxnLst/>
              <a:rect l="l" t="t" r="r" b="b"/>
              <a:pathLst>
                <a:path w="299085" h="100965">
                  <a:moveTo>
                    <a:pt x="216020" y="0"/>
                  </a:moveTo>
                  <a:lnTo>
                    <a:pt x="142997" y="2506"/>
                  </a:lnTo>
                  <a:lnTo>
                    <a:pt x="90918" y="21448"/>
                  </a:lnTo>
                  <a:lnTo>
                    <a:pt x="71053" y="33046"/>
                  </a:lnTo>
                  <a:lnTo>
                    <a:pt x="51660" y="37188"/>
                  </a:lnTo>
                  <a:lnTo>
                    <a:pt x="5201" y="56918"/>
                  </a:lnTo>
                  <a:lnTo>
                    <a:pt x="0" y="88130"/>
                  </a:lnTo>
                  <a:lnTo>
                    <a:pt x="454" y="94718"/>
                  </a:lnTo>
                  <a:lnTo>
                    <a:pt x="848" y="100928"/>
                  </a:lnTo>
                  <a:lnTo>
                    <a:pt x="298713" y="100928"/>
                  </a:lnTo>
                  <a:lnTo>
                    <a:pt x="298713" y="37707"/>
                  </a:lnTo>
                  <a:lnTo>
                    <a:pt x="216020" y="0"/>
                  </a:lnTo>
                  <a:close/>
                </a:path>
              </a:pathLst>
            </a:custGeom>
            <a:solidFill>
              <a:srgbClr val="414042"/>
            </a:solidFill>
          </p:spPr>
          <p:txBody>
            <a:bodyPr wrap="square" lIns="0" tIns="0" rIns="0" bIns="0" rtlCol="0"/>
            <a:lstStyle/>
            <a:p/>
          </p:txBody>
        </p:sp>
        <p:pic>
          <p:nvPicPr>
            <p:cNvPr id="446" name="object 446" descr=""/>
            <p:cNvPicPr/>
            <p:nvPr/>
          </p:nvPicPr>
          <p:blipFill>
            <a:blip r:embed="rId130" cstate="print"/>
            <a:stretch>
              <a:fillRect/>
            </a:stretch>
          </p:blipFill>
          <p:spPr>
            <a:xfrm>
              <a:off x="5821807" y="1501216"/>
              <a:ext cx="1324190" cy="422871"/>
            </a:xfrm>
            <a:prstGeom prst="rect">
              <a:avLst/>
            </a:prstGeom>
          </p:spPr>
        </p:pic>
        <p:sp>
          <p:nvSpPr>
            <p:cNvPr id="447" name="object 447" descr=""/>
            <p:cNvSpPr/>
            <p:nvPr/>
          </p:nvSpPr>
          <p:spPr>
            <a:xfrm>
              <a:off x="6914964" y="1490063"/>
              <a:ext cx="167640" cy="80010"/>
            </a:xfrm>
            <a:custGeom>
              <a:avLst/>
              <a:gdLst/>
              <a:ahLst/>
              <a:cxnLst/>
              <a:rect l="l" t="t" r="r" b="b"/>
              <a:pathLst>
                <a:path w="167640" h="80009">
                  <a:moveTo>
                    <a:pt x="51193" y="0"/>
                  </a:moveTo>
                  <a:lnTo>
                    <a:pt x="43194" y="2055"/>
                  </a:lnTo>
                  <a:lnTo>
                    <a:pt x="25596" y="9710"/>
                  </a:lnTo>
                  <a:lnTo>
                    <a:pt x="7999" y="25197"/>
                  </a:lnTo>
                  <a:lnTo>
                    <a:pt x="0" y="50749"/>
                  </a:lnTo>
                  <a:lnTo>
                    <a:pt x="428" y="66044"/>
                  </a:lnTo>
                  <a:lnTo>
                    <a:pt x="65093" y="79495"/>
                  </a:lnTo>
                  <a:lnTo>
                    <a:pt x="97004" y="79798"/>
                  </a:lnTo>
                  <a:lnTo>
                    <a:pt x="124117" y="78765"/>
                  </a:lnTo>
                  <a:lnTo>
                    <a:pt x="140782" y="76734"/>
                  </a:lnTo>
                  <a:lnTo>
                    <a:pt x="150807" y="72423"/>
                  </a:lnTo>
                  <a:lnTo>
                    <a:pt x="158216" y="62561"/>
                  </a:lnTo>
                  <a:lnTo>
                    <a:pt x="167030" y="43878"/>
                  </a:lnTo>
                  <a:lnTo>
                    <a:pt x="161221" y="36279"/>
                  </a:lnTo>
                  <a:lnTo>
                    <a:pt x="141887" y="19958"/>
                  </a:lnTo>
                  <a:lnTo>
                    <a:pt x="106165" y="4627"/>
                  </a:lnTo>
                  <a:lnTo>
                    <a:pt x="51193" y="0"/>
                  </a:lnTo>
                  <a:close/>
                </a:path>
              </a:pathLst>
            </a:custGeom>
            <a:solidFill>
              <a:srgbClr val="58595B"/>
            </a:solidFill>
          </p:spPr>
          <p:txBody>
            <a:bodyPr wrap="square" lIns="0" tIns="0" rIns="0" bIns="0" rtlCol="0"/>
            <a:lstStyle/>
            <a:p/>
          </p:txBody>
        </p:sp>
        <p:sp>
          <p:nvSpPr>
            <p:cNvPr id="448" name="object 448" descr=""/>
            <p:cNvSpPr/>
            <p:nvPr/>
          </p:nvSpPr>
          <p:spPr>
            <a:xfrm>
              <a:off x="6917159" y="1532592"/>
              <a:ext cx="47625" cy="22225"/>
            </a:xfrm>
            <a:custGeom>
              <a:avLst/>
              <a:gdLst/>
              <a:ahLst/>
              <a:cxnLst/>
              <a:rect l="l" t="t" r="r" b="b"/>
              <a:pathLst>
                <a:path w="47625" h="22225">
                  <a:moveTo>
                    <a:pt x="47383" y="0"/>
                  </a:moveTo>
                  <a:lnTo>
                    <a:pt x="0" y="0"/>
                  </a:lnTo>
                  <a:lnTo>
                    <a:pt x="1676" y="21844"/>
                  </a:lnTo>
                  <a:lnTo>
                    <a:pt x="47383" y="0"/>
                  </a:lnTo>
                  <a:close/>
                </a:path>
              </a:pathLst>
            </a:custGeom>
            <a:solidFill>
              <a:srgbClr val="414042"/>
            </a:solidFill>
          </p:spPr>
          <p:txBody>
            <a:bodyPr wrap="square" lIns="0" tIns="0" rIns="0" bIns="0" rtlCol="0"/>
            <a:lstStyle/>
            <a:p/>
          </p:txBody>
        </p:sp>
        <p:pic>
          <p:nvPicPr>
            <p:cNvPr id="449" name="object 449" descr=""/>
            <p:cNvPicPr/>
            <p:nvPr/>
          </p:nvPicPr>
          <p:blipFill>
            <a:blip r:embed="rId131" cstate="print"/>
            <a:stretch>
              <a:fillRect/>
            </a:stretch>
          </p:blipFill>
          <p:spPr>
            <a:xfrm>
              <a:off x="6915543" y="1489659"/>
              <a:ext cx="166446" cy="80683"/>
            </a:xfrm>
            <a:prstGeom prst="rect">
              <a:avLst/>
            </a:prstGeom>
          </p:spPr>
        </p:pic>
        <p:sp>
          <p:nvSpPr>
            <p:cNvPr id="450" name="object 450" descr=""/>
            <p:cNvSpPr/>
            <p:nvPr/>
          </p:nvSpPr>
          <p:spPr>
            <a:xfrm>
              <a:off x="6967191" y="1496522"/>
              <a:ext cx="99060" cy="67310"/>
            </a:xfrm>
            <a:custGeom>
              <a:avLst/>
              <a:gdLst/>
              <a:ahLst/>
              <a:cxnLst/>
              <a:rect l="l" t="t" r="r" b="b"/>
              <a:pathLst>
                <a:path w="99059" h="67309">
                  <a:moveTo>
                    <a:pt x="0" y="0"/>
                  </a:moveTo>
                  <a:lnTo>
                    <a:pt x="0" y="60248"/>
                  </a:lnTo>
                  <a:lnTo>
                    <a:pt x="1803" y="66967"/>
                  </a:lnTo>
                  <a:lnTo>
                    <a:pt x="50165" y="66967"/>
                  </a:lnTo>
                  <a:lnTo>
                    <a:pt x="74555" y="62141"/>
                  </a:lnTo>
                  <a:lnTo>
                    <a:pt x="89396" y="52033"/>
                  </a:lnTo>
                  <a:lnTo>
                    <a:pt x="96772" y="42022"/>
                  </a:lnTo>
                  <a:lnTo>
                    <a:pt x="98767" y="37490"/>
                  </a:lnTo>
                  <a:lnTo>
                    <a:pt x="85154" y="15099"/>
                  </a:lnTo>
                  <a:lnTo>
                    <a:pt x="71297" y="3811"/>
                  </a:lnTo>
                  <a:lnTo>
                    <a:pt x="52473" y="774"/>
                  </a:lnTo>
                  <a:lnTo>
                    <a:pt x="9309" y="774"/>
                  </a:lnTo>
                  <a:lnTo>
                    <a:pt x="0" y="0"/>
                  </a:lnTo>
                  <a:close/>
                </a:path>
                <a:path w="99059" h="67309">
                  <a:moveTo>
                    <a:pt x="48811" y="183"/>
                  </a:moveTo>
                  <a:lnTo>
                    <a:pt x="9309" y="774"/>
                  </a:lnTo>
                  <a:lnTo>
                    <a:pt x="52473" y="774"/>
                  </a:lnTo>
                  <a:lnTo>
                    <a:pt x="48811" y="183"/>
                  </a:lnTo>
                  <a:close/>
                </a:path>
              </a:pathLst>
            </a:custGeom>
            <a:solidFill>
              <a:srgbClr val="BCBEC0"/>
            </a:solidFill>
          </p:spPr>
          <p:txBody>
            <a:bodyPr wrap="square" lIns="0" tIns="0" rIns="0" bIns="0" rtlCol="0"/>
            <a:lstStyle/>
            <a:p/>
          </p:txBody>
        </p:sp>
        <p:pic>
          <p:nvPicPr>
            <p:cNvPr id="451" name="object 451" descr=""/>
            <p:cNvPicPr/>
            <p:nvPr/>
          </p:nvPicPr>
          <p:blipFill>
            <a:blip r:embed="rId132" cstate="print"/>
            <a:stretch>
              <a:fillRect/>
            </a:stretch>
          </p:blipFill>
          <p:spPr>
            <a:xfrm>
              <a:off x="6967194" y="1496517"/>
              <a:ext cx="98767" cy="66967"/>
            </a:xfrm>
            <a:prstGeom prst="rect">
              <a:avLst/>
            </a:prstGeom>
          </p:spPr>
        </p:pic>
        <p:sp>
          <p:nvSpPr>
            <p:cNvPr id="452" name="object 452" descr=""/>
            <p:cNvSpPr/>
            <p:nvPr/>
          </p:nvSpPr>
          <p:spPr>
            <a:xfrm>
              <a:off x="6964126" y="1492678"/>
              <a:ext cx="120014" cy="77470"/>
            </a:xfrm>
            <a:custGeom>
              <a:avLst/>
              <a:gdLst/>
              <a:ahLst/>
              <a:cxnLst/>
              <a:rect l="l" t="t" r="r" b="b"/>
              <a:pathLst>
                <a:path w="120015" h="77469">
                  <a:moveTo>
                    <a:pt x="57485" y="76834"/>
                  </a:moveTo>
                  <a:lnTo>
                    <a:pt x="23177" y="76834"/>
                  </a:lnTo>
                  <a:lnTo>
                    <a:pt x="29476" y="76949"/>
                  </a:lnTo>
                  <a:lnTo>
                    <a:pt x="35953" y="77012"/>
                  </a:lnTo>
                  <a:lnTo>
                    <a:pt x="42252" y="77012"/>
                  </a:lnTo>
                  <a:lnTo>
                    <a:pt x="52325" y="76948"/>
                  </a:lnTo>
                  <a:lnTo>
                    <a:pt x="57485" y="76834"/>
                  </a:lnTo>
                  <a:close/>
                </a:path>
                <a:path w="120015" h="77469">
                  <a:moveTo>
                    <a:pt x="17894" y="0"/>
                  </a:moveTo>
                  <a:lnTo>
                    <a:pt x="13804" y="0"/>
                  </a:lnTo>
                  <a:lnTo>
                    <a:pt x="11442" y="165"/>
                  </a:lnTo>
                  <a:lnTo>
                    <a:pt x="2387" y="177"/>
                  </a:lnTo>
                  <a:lnTo>
                    <a:pt x="0" y="7429"/>
                  </a:lnTo>
                  <a:lnTo>
                    <a:pt x="0" y="75780"/>
                  </a:lnTo>
                  <a:lnTo>
                    <a:pt x="6819" y="77000"/>
                  </a:lnTo>
                  <a:lnTo>
                    <a:pt x="10617" y="77000"/>
                  </a:lnTo>
                  <a:lnTo>
                    <a:pt x="11620" y="76834"/>
                  </a:lnTo>
                  <a:lnTo>
                    <a:pt x="57485" y="76834"/>
                  </a:lnTo>
                  <a:lnTo>
                    <a:pt x="61172" y="76754"/>
                  </a:lnTo>
                  <a:lnTo>
                    <a:pt x="68766" y="76428"/>
                  </a:lnTo>
                  <a:lnTo>
                    <a:pt x="75082" y="75971"/>
                  </a:lnTo>
                  <a:lnTo>
                    <a:pt x="81208" y="73913"/>
                  </a:lnTo>
                  <a:lnTo>
                    <a:pt x="34891" y="73901"/>
                  </a:lnTo>
                  <a:lnTo>
                    <a:pt x="5397" y="73901"/>
                  </a:lnTo>
                  <a:lnTo>
                    <a:pt x="3098" y="70637"/>
                  </a:lnTo>
                  <a:lnTo>
                    <a:pt x="3200" y="3276"/>
                  </a:lnTo>
                  <a:lnTo>
                    <a:pt x="11595" y="3276"/>
                  </a:lnTo>
                  <a:lnTo>
                    <a:pt x="13931" y="3098"/>
                  </a:lnTo>
                  <a:lnTo>
                    <a:pt x="47456" y="3098"/>
                  </a:lnTo>
                  <a:lnTo>
                    <a:pt x="37560" y="1150"/>
                  </a:lnTo>
                  <a:lnTo>
                    <a:pt x="17894" y="0"/>
                  </a:lnTo>
                  <a:close/>
                </a:path>
                <a:path w="120015" h="77469">
                  <a:moveTo>
                    <a:pt x="47456" y="3098"/>
                  </a:moveTo>
                  <a:lnTo>
                    <a:pt x="17894" y="3098"/>
                  </a:lnTo>
                  <a:lnTo>
                    <a:pt x="36968" y="4200"/>
                  </a:lnTo>
                  <a:lnTo>
                    <a:pt x="62515" y="9156"/>
                  </a:lnTo>
                  <a:lnTo>
                    <a:pt x="90281" y="20447"/>
                  </a:lnTo>
                  <a:lnTo>
                    <a:pt x="116014" y="40551"/>
                  </a:lnTo>
                  <a:lnTo>
                    <a:pt x="111916" y="47448"/>
                  </a:lnTo>
                  <a:lnTo>
                    <a:pt x="74803" y="72885"/>
                  </a:lnTo>
                  <a:lnTo>
                    <a:pt x="42252" y="73913"/>
                  </a:lnTo>
                  <a:lnTo>
                    <a:pt x="81246" y="73901"/>
                  </a:lnTo>
                  <a:lnTo>
                    <a:pt x="116196" y="46603"/>
                  </a:lnTo>
                  <a:lnTo>
                    <a:pt x="119710" y="40017"/>
                  </a:lnTo>
                  <a:lnTo>
                    <a:pt x="119024" y="39255"/>
                  </a:lnTo>
                  <a:lnTo>
                    <a:pt x="92557" y="18173"/>
                  </a:lnTo>
                  <a:lnTo>
                    <a:pt x="63925" y="6340"/>
                  </a:lnTo>
                  <a:lnTo>
                    <a:pt x="47456" y="3098"/>
                  </a:lnTo>
                  <a:close/>
                </a:path>
                <a:path w="120015" h="77469">
                  <a:moveTo>
                    <a:pt x="23202" y="73736"/>
                  </a:moveTo>
                  <a:lnTo>
                    <a:pt x="11455" y="73736"/>
                  </a:lnTo>
                  <a:lnTo>
                    <a:pt x="11099" y="73774"/>
                  </a:lnTo>
                  <a:lnTo>
                    <a:pt x="10541" y="73901"/>
                  </a:lnTo>
                  <a:lnTo>
                    <a:pt x="34891" y="73901"/>
                  </a:lnTo>
                  <a:lnTo>
                    <a:pt x="23202" y="73736"/>
                  </a:lnTo>
                  <a:close/>
                </a:path>
              </a:pathLst>
            </a:custGeom>
            <a:solidFill>
              <a:srgbClr val="D1D3D4"/>
            </a:solidFill>
          </p:spPr>
          <p:txBody>
            <a:bodyPr wrap="square" lIns="0" tIns="0" rIns="0" bIns="0" rtlCol="0"/>
            <a:lstStyle/>
            <a:p/>
          </p:txBody>
        </p:sp>
        <p:pic>
          <p:nvPicPr>
            <p:cNvPr id="453" name="object 453" descr=""/>
            <p:cNvPicPr/>
            <p:nvPr/>
          </p:nvPicPr>
          <p:blipFill>
            <a:blip r:embed="rId133" cstate="print"/>
            <a:stretch>
              <a:fillRect/>
            </a:stretch>
          </p:blipFill>
          <p:spPr>
            <a:xfrm>
              <a:off x="6843471" y="1542288"/>
              <a:ext cx="298640" cy="367017"/>
            </a:xfrm>
            <a:prstGeom prst="rect">
              <a:avLst/>
            </a:prstGeom>
          </p:spPr>
        </p:pic>
        <p:sp>
          <p:nvSpPr>
            <p:cNvPr id="454" name="object 454" descr=""/>
            <p:cNvSpPr/>
            <p:nvPr/>
          </p:nvSpPr>
          <p:spPr>
            <a:xfrm>
              <a:off x="6914883" y="1588325"/>
              <a:ext cx="31750" cy="46355"/>
            </a:xfrm>
            <a:custGeom>
              <a:avLst/>
              <a:gdLst/>
              <a:ahLst/>
              <a:cxnLst/>
              <a:rect l="l" t="t" r="r" b="b"/>
              <a:pathLst>
                <a:path w="31750" h="46355">
                  <a:moveTo>
                    <a:pt x="0" y="0"/>
                  </a:moveTo>
                  <a:lnTo>
                    <a:pt x="0" y="32448"/>
                  </a:lnTo>
                  <a:lnTo>
                    <a:pt x="31368" y="46113"/>
                  </a:lnTo>
                  <a:lnTo>
                    <a:pt x="31368" y="10858"/>
                  </a:lnTo>
                  <a:lnTo>
                    <a:pt x="0" y="0"/>
                  </a:lnTo>
                  <a:close/>
                </a:path>
              </a:pathLst>
            </a:custGeom>
            <a:solidFill>
              <a:srgbClr val="414042"/>
            </a:solidFill>
          </p:spPr>
          <p:txBody>
            <a:bodyPr wrap="square" lIns="0" tIns="0" rIns="0" bIns="0" rtlCol="0"/>
            <a:lstStyle/>
            <a:p/>
          </p:txBody>
        </p:sp>
        <p:pic>
          <p:nvPicPr>
            <p:cNvPr id="455" name="object 455" descr=""/>
            <p:cNvPicPr/>
            <p:nvPr/>
          </p:nvPicPr>
          <p:blipFill>
            <a:blip r:embed="rId134" cstate="print"/>
            <a:stretch>
              <a:fillRect/>
            </a:stretch>
          </p:blipFill>
          <p:spPr>
            <a:xfrm>
              <a:off x="6915657" y="1595729"/>
              <a:ext cx="52692" cy="40246"/>
            </a:xfrm>
            <a:prstGeom prst="rect">
              <a:avLst/>
            </a:prstGeom>
          </p:spPr>
        </p:pic>
        <p:sp>
          <p:nvSpPr>
            <p:cNvPr id="456" name="object 456" descr=""/>
            <p:cNvSpPr/>
            <p:nvPr/>
          </p:nvSpPr>
          <p:spPr>
            <a:xfrm>
              <a:off x="6918070" y="1611857"/>
              <a:ext cx="24765" cy="15875"/>
            </a:xfrm>
            <a:custGeom>
              <a:avLst/>
              <a:gdLst/>
              <a:ahLst/>
              <a:cxnLst/>
              <a:rect l="l" t="t" r="r" b="b"/>
              <a:pathLst>
                <a:path w="24765" h="15875">
                  <a:moveTo>
                    <a:pt x="1549" y="0"/>
                  </a:moveTo>
                  <a:lnTo>
                    <a:pt x="0" y="0"/>
                  </a:lnTo>
                  <a:lnTo>
                    <a:pt x="0" y="5410"/>
                  </a:lnTo>
                  <a:lnTo>
                    <a:pt x="23774" y="15760"/>
                  </a:lnTo>
                  <a:lnTo>
                    <a:pt x="24396" y="14338"/>
                  </a:lnTo>
                  <a:lnTo>
                    <a:pt x="1549" y="4381"/>
                  </a:lnTo>
                  <a:lnTo>
                    <a:pt x="1549" y="0"/>
                  </a:lnTo>
                  <a:close/>
                </a:path>
              </a:pathLst>
            </a:custGeom>
            <a:solidFill>
              <a:srgbClr val="FFFFFF"/>
            </a:solidFill>
          </p:spPr>
          <p:txBody>
            <a:bodyPr wrap="square" lIns="0" tIns="0" rIns="0" bIns="0" rtlCol="0"/>
            <a:lstStyle/>
            <a:p/>
          </p:txBody>
        </p:sp>
        <p:pic>
          <p:nvPicPr>
            <p:cNvPr id="457" name="object 457" descr=""/>
            <p:cNvPicPr/>
            <p:nvPr/>
          </p:nvPicPr>
          <p:blipFill>
            <a:blip r:embed="rId135" cstate="print"/>
            <a:stretch>
              <a:fillRect/>
            </a:stretch>
          </p:blipFill>
          <p:spPr>
            <a:xfrm>
              <a:off x="6946506" y="1614373"/>
              <a:ext cx="40474" cy="39547"/>
            </a:xfrm>
            <a:prstGeom prst="rect">
              <a:avLst/>
            </a:prstGeom>
          </p:spPr>
        </p:pic>
        <p:sp>
          <p:nvSpPr>
            <p:cNvPr id="458" name="object 458" descr=""/>
            <p:cNvSpPr/>
            <p:nvPr/>
          </p:nvSpPr>
          <p:spPr>
            <a:xfrm>
              <a:off x="6913671" y="1587691"/>
              <a:ext cx="34925" cy="50800"/>
            </a:xfrm>
            <a:custGeom>
              <a:avLst/>
              <a:gdLst/>
              <a:ahLst/>
              <a:cxnLst/>
              <a:rect l="l" t="t" r="r" b="b"/>
              <a:pathLst>
                <a:path w="34925" h="50800">
                  <a:moveTo>
                    <a:pt x="0" y="0"/>
                  </a:moveTo>
                  <a:lnTo>
                    <a:pt x="0" y="35636"/>
                  </a:lnTo>
                  <a:lnTo>
                    <a:pt x="34721" y="50698"/>
                  </a:lnTo>
                  <a:lnTo>
                    <a:pt x="34689" y="45961"/>
                  </a:lnTo>
                  <a:lnTo>
                    <a:pt x="31584" y="45961"/>
                  </a:lnTo>
                  <a:lnTo>
                    <a:pt x="3098" y="33604"/>
                  </a:lnTo>
                  <a:lnTo>
                    <a:pt x="3098" y="4356"/>
                  </a:lnTo>
                  <a:lnTo>
                    <a:pt x="12585" y="4356"/>
                  </a:lnTo>
                  <a:lnTo>
                    <a:pt x="0" y="0"/>
                  </a:lnTo>
                  <a:close/>
                </a:path>
                <a:path w="34925" h="50800">
                  <a:moveTo>
                    <a:pt x="12585" y="4356"/>
                  </a:moveTo>
                  <a:lnTo>
                    <a:pt x="3098" y="4356"/>
                  </a:lnTo>
                  <a:lnTo>
                    <a:pt x="31369" y="14135"/>
                  </a:lnTo>
                  <a:lnTo>
                    <a:pt x="31584" y="45961"/>
                  </a:lnTo>
                  <a:lnTo>
                    <a:pt x="34689" y="45961"/>
                  </a:lnTo>
                  <a:lnTo>
                    <a:pt x="34455" y="11925"/>
                  </a:lnTo>
                  <a:lnTo>
                    <a:pt x="12585" y="4356"/>
                  </a:lnTo>
                  <a:close/>
                </a:path>
              </a:pathLst>
            </a:custGeom>
            <a:solidFill>
              <a:srgbClr val="6D6E71"/>
            </a:solidFill>
          </p:spPr>
          <p:txBody>
            <a:bodyPr wrap="square" lIns="0" tIns="0" rIns="0" bIns="0" rtlCol="0"/>
            <a:lstStyle/>
            <a:p/>
          </p:txBody>
        </p:sp>
        <p:sp>
          <p:nvSpPr>
            <p:cNvPr id="459" name="object 459" descr=""/>
            <p:cNvSpPr/>
            <p:nvPr/>
          </p:nvSpPr>
          <p:spPr>
            <a:xfrm>
              <a:off x="5881766" y="1490063"/>
              <a:ext cx="167640" cy="80010"/>
            </a:xfrm>
            <a:custGeom>
              <a:avLst/>
              <a:gdLst/>
              <a:ahLst/>
              <a:cxnLst/>
              <a:rect l="l" t="t" r="r" b="b"/>
              <a:pathLst>
                <a:path w="167639" h="80009">
                  <a:moveTo>
                    <a:pt x="115836" y="0"/>
                  </a:moveTo>
                  <a:lnTo>
                    <a:pt x="60864" y="4627"/>
                  </a:lnTo>
                  <a:lnTo>
                    <a:pt x="25142" y="19958"/>
                  </a:lnTo>
                  <a:lnTo>
                    <a:pt x="5808" y="36279"/>
                  </a:lnTo>
                  <a:lnTo>
                    <a:pt x="0" y="43878"/>
                  </a:lnTo>
                  <a:lnTo>
                    <a:pt x="8814" y="62561"/>
                  </a:lnTo>
                  <a:lnTo>
                    <a:pt x="16222" y="72423"/>
                  </a:lnTo>
                  <a:lnTo>
                    <a:pt x="26247" y="76734"/>
                  </a:lnTo>
                  <a:lnTo>
                    <a:pt x="42913" y="78765"/>
                  </a:lnTo>
                  <a:lnTo>
                    <a:pt x="70025" y="79798"/>
                  </a:lnTo>
                  <a:lnTo>
                    <a:pt x="101936" y="79495"/>
                  </a:lnTo>
                  <a:lnTo>
                    <a:pt x="155468" y="77215"/>
                  </a:lnTo>
                  <a:lnTo>
                    <a:pt x="167030" y="50749"/>
                  </a:lnTo>
                  <a:lnTo>
                    <a:pt x="159031" y="25197"/>
                  </a:lnTo>
                  <a:lnTo>
                    <a:pt x="141433" y="9710"/>
                  </a:lnTo>
                  <a:lnTo>
                    <a:pt x="123835" y="2055"/>
                  </a:lnTo>
                  <a:lnTo>
                    <a:pt x="115836" y="0"/>
                  </a:lnTo>
                  <a:close/>
                </a:path>
              </a:pathLst>
            </a:custGeom>
            <a:solidFill>
              <a:srgbClr val="58595B"/>
            </a:solidFill>
          </p:spPr>
          <p:txBody>
            <a:bodyPr wrap="square" lIns="0" tIns="0" rIns="0" bIns="0" rtlCol="0"/>
            <a:lstStyle/>
            <a:p/>
          </p:txBody>
        </p:sp>
        <p:sp>
          <p:nvSpPr>
            <p:cNvPr id="460" name="object 460" descr=""/>
            <p:cNvSpPr/>
            <p:nvPr/>
          </p:nvSpPr>
          <p:spPr>
            <a:xfrm>
              <a:off x="5999214" y="1532592"/>
              <a:ext cx="47625" cy="22225"/>
            </a:xfrm>
            <a:custGeom>
              <a:avLst/>
              <a:gdLst/>
              <a:ahLst/>
              <a:cxnLst/>
              <a:rect l="l" t="t" r="r" b="b"/>
              <a:pathLst>
                <a:path w="47625" h="22225">
                  <a:moveTo>
                    <a:pt x="47383" y="0"/>
                  </a:moveTo>
                  <a:lnTo>
                    <a:pt x="0" y="0"/>
                  </a:lnTo>
                  <a:lnTo>
                    <a:pt x="45707" y="21844"/>
                  </a:lnTo>
                  <a:lnTo>
                    <a:pt x="47383" y="0"/>
                  </a:lnTo>
                  <a:close/>
                </a:path>
              </a:pathLst>
            </a:custGeom>
            <a:solidFill>
              <a:srgbClr val="414042"/>
            </a:solidFill>
          </p:spPr>
          <p:txBody>
            <a:bodyPr wrap="square" lIns="0" tIns="0" rIns="0" bIns="0" rtlCol="0"/>
            <a:lstStyle/>
            <a:p/>
          </p:txBody>
        </p:sp>
        <p:pic>
          <p:nvPicPr>
            <p:cNvPr id="461" name="object 461" descr=""/>
            <p:cNvPicPr/>
            <p:nvPr/>
          </p:nvPicPr>
          <p:blipFill>
            <a:blip r:embed="rId136" cstate="print"/>
            <a:stretch>
              <a:fillRect/>
            </a:stretch>
          </p:blipFill>
          <p:spPr>
            <a:xfrm>
              <a:off x="5881763" y="1489659"/>
              <a:ext cx="166459" cy="80682"/>
            </a:xfrm>
            <a:prstGeom prst="rect">
              <a:avLst/>
            </a:prstGeom>
          </p:spPr>
        </p:pic>
        <p:sp>
          <p:nvSpPr>
            <p:cNvPr id="462" name="object 462" descr=""/>
            <p:cNvSpPr/>
            <p:nvPr/>
          </p:nvSpPr>
          <p:spPr>
            <a:xfrm>
              <a:off x="5897797" y="1496522"/>
              <a:ext cx="99060" cy="67310"/>
            </a:xfrm>
            <a:custGeom>
              <a:avLst/>
              <a:gdLst/>
              <a:ahLst/>
              <a:cxnLst/>
              <a:rect l="l" t="t" r="r" b="b"/>
              <a:pathLst>
                <a:path w="99060" h="67309">
                  <a:moveTo>
                    <a:pt x="49956" y="183"/>
                  </a:moveTo>
                  <a:lnTo>
                    <a:pt x="27470" y="3811"/>
                  </a:lnTo>
                  <a:lnTo>
                    <a:pt x="13613" y="15099"/>
                  </a:lnTo>
                  <a:lnTo>
                    <a:pt x="0" y="37490"/>
                  </a:lnTo>
                  <a:lnTo>
                    <a:pt x="1995" y="42022"/>
                  </a:lnTo>
                  <a:lnTo>
                    <a:pt x="9371" y="52033"/>
                  </a:lnTo>
                  <a:lnTo>
                    <a:pt x="24211" y="62141"/>
                  </a:lnTo>
                  <a:lnTo>
                    <a:pt x="48602" y="66967"/>
                  </a:lnTo>
                  <a:lnTo>
                    <a:pt x="96964" y="66967"/>
                  </a:lnTo>
                  <a:lnTo>
                    <a:pt x="98767" y="60248"/>
                  </a:lnTo>
                  <a:lnTo>
                    <a:pt x="98767" y="774"/>
                  </a:lnTo>
                  <a:lnTo>
                    <a:pt x="89458" y="774"/>
                  </a:lnTo>
                  <a:lnTo>
                    <a:pt x="49956" y="183"/>
                  </a:lnTo>
                  <a:close/>
                </a:path>
                <a:path w="99060" h="67309">
                  <a:moveTo>
                    <a:pt x="98767" y="0"/>
                  </a:moveTo>
                  <a:lnTo>
                    <a:pt x="89458" y="774"/>
                  </a:lnTo>
                  <a:lnTo>
                    <a:pt x="98767" y="774"/>
                  </a:lnTo>
                  <a:lnTo>
                    <a:pt x="98767" y="0"/>
                  </a:lnTo>
                  <a:close/>
                </a:path>
              </a:pathLst>
            </a:custGeom>
            <a:solidFill>
              <a:srgbClr val="BCBEC0"/>
            </a:solidFill>
          </p:spPr>
          <p:txBody>
            <a:bodyPr wrap="square" lIns="0" tIns="0" rIns="0" bIns="0" rtlCol="0"/>
            <a:lstStyle/>
            <a:p/>
          </p:txBody>
        </p:sp>
        <p:pic>
          <p:nvPicPr>
            <p:cNvPr id="463" name="object 463" descr=""/>
            <p:cNvPicPr/>
            <p:nvPr/>
          </p:nvPicPr>
          <p:blipFill>
            <a:blip r:embed="rId137" cstate="print"/>
            <a:stretch>
              <a:fillRect/>
            </a:stretch>
          </p:blipFill>
          <p:spPr>
            <a:xfrm>
              <a:off x="5897803" y="1496517"/>
              <a:ext cx="98767" cy="66967"/>
            </a:xfrm>
            <a:prstGeom prst="rect">
              <a:avLst/>
            </a:prstGeom>
          </p:spPr>
        </p:pic>
        <p:sp>
          <p:nvSpPr>
            <p:cNvPr id="464" name="object 464" descr=""/>
            <p:cNvSpPr/>
            <p:nvPr/>
          </p:nvSpPr>
          <p:spPr>
            <a:xfrm>
              <a:off x="5879928" y="1492671"/>
              <a:ext cx="120014" cy="77470"/>
            </a:xfrm>
            <a:custGeom>
              <a:avLst/>
              <a:gdLst/>
              <a:ahLst/>
              <a:cxnLst/>
              <a:rect l="l" t="t" r="r" b="b"/>
              <a:pathLst>
                <a:path w="120014" h="77469">
                  <a:moveTo>
                    <a:pt x="105905" y="0"/>
                  </a:moveTo>
                  <a:lnTo>
                    <a:pt x="101815" y="0"/>
                  </a:lnTo>
                  <a:lnTo>
                    <a:pt x="82149" y="1152"/>
                  </a:lnTo>
                  <a:lnTo>
                    <a:pt x="55784" y="6346"/>
                  </a:lnTo>
                  <a:lnTo>
                    <a:pt x="27152" y="18184"/>
                  </a:lnTo>
                  <a:lnTo>
                    <a:pt x="685" y="39268"/>
                  </a:lnTo>
                  <a:lnTo>
                    <a:pt x="0" y="40030"/>
                  </a:lnTo>
                  <a:lnTo>
                    <a:pt x="419" y="40957"/>
                  </a:lnTo>
                  <a:lnTo>
                    <a:pt x="44615" y="75984"/>
                  </a:lnTo>
                  <a:lnTo>
                    <a:pt x="77444" y="77025"/>
                  </a:lnTo>
                  <a:lnTo>
                    <a:pt x="83743" y="77025"/>
                  </a:lnTo>
                  <a:lnTo>
                    <a:pt x="96494" y="76847"/>
                  </a:lnTo>
                  <a:lnTo>
                    <a:pt x="112673" y="76847"/>
                  </a:lnTo>
                  <a:lnTo>
                    <a:pt x="114096" y="76619"/>
                  </a:lnTo>
                  <a:lnTo>
                    <a:pt x="117085" y="73914"/>
                  </a:lnTo>
                  <a:lnTo>
                    <a:pt x="77444" y="73914"/>
                  </a:lnTo>
                  <a:lnTo>
                    <a:pt x="67445" y="73849"/>
                  </a:lnTo>
                  <a:lnTo>
                    <a:pt x="28480" y="67622"/>
                  </a:lnTo>
                  <a:lnTo>
                    <a:pt x="3695" y="40563"/>
                  </a:lnTo>
                  <a:lnTo>
                    <a:pt x="29428" y="20460"/>
                  </a:lnTo>
                  <a:lnTo>
                    <a:pt x="57194" y="9169"/>
                  </a:lnTo>
                  <a:lnTo>
                    <a:pt x="82741" y="4212"/>
                  </a:lnTo>
                  <a:lnTo>
                    <a:pt x="101815" y="3111"/>
                  </a:lnTo>
                  <a:lnTo>
                    <a:pt x="118275" y="3111"/>
                  </a:lnTo>
                  <a:lnTo>
                    <a:pt x="117309" y="177"/>
                  </a:lnTo>
                  <a:lnTo>
                    <a:pt x="108267" y="177"/>
                  </a:lnTo>
                  <a:lnTo>
                    <a:pt x="105905" y="0"/>
                  </a:lnTo>
                  <a:close/>
                </a:path>
                <a:path w="120014" h="77469">
                  <a:moveTo>
                    <a:pt x="112673" y="76847"/>
                  </a:moveTo>
                  <a:lnTo>
                    <a:pt x="108089" y="76847"/>
                  </a:lnTo>
                  <a:lnTo>
                    <a:pt x="109092" y="77012"/>
                  </a:lnTo>
                  <a:lnTo>
                    <a:pt x="111645" y="77012"/>
                  </a:lnTo>
                  <a:lnTo>
                    <a:pt x="112673" y="76847"/>
                  </a:lnTo>
                  <a:close/>
                </a:path>
                <a:path w="120014" h="77469">
                  <a:moveTo>
                    <a:pt x="96469" y="73748"/>
                  </a:moveTo>
                  <a:lnTo>
                    <a:pt x="90182" y="73850"/>
                  </a:lnTo>
                  <a:lnTo>
                    <a:pt x="83731" y="73914"/>
                  </a:lnTo>
                  <a:lnTo>
                    <a:pt x="117099" y="73901"/>
                  </a:lnTo>
                  <a:lnTo>
                    <a:pt x="109156" y="73901"/>
                  </a:lnTo>
                  <a:lnTo>
                    <a:pt x="108610" y="73787"/>
                  </a:lnTo>
                  <a:lnTo>
                    <a:pt x="96469" y="73748"/>
                  </a:lnTo>
                  <a:close/>
                </a:path>
                <a:path w="120014" h="77469">
                  <a:moveTo>
                    <a:pt x="118275" y="3111"/>
                  </a:moveTo>
                  <a:lnTo>
                    <a:pt x="105778" y="3111"/>
                  </a:lnTo>
                  <a:lnTo>
                    <a:pt x="108115" y="3276"/>
                  </a:lnTo>
                  <a:lnTo>
                    <a:pt x="116306" y="3276"/>
                  </a:lnTo>
                  <a:lnTo>
                    <a:pt x="116475" y="7429"/>
                  </a:lnTo>
                  <a:lnTo>
                    <a:pt x="116598" y="68249"/>
                  </a:lnTo>
                  <a:lnTo>
                    <a:pt x="115747" y="70929"/>
                  </a:lnTo>
                  <a:lnTo>
                    <a:pt x="112750" y="73647"/>
                  </a:lnTo>
                  <a:lnTo>
                    <a:pt x="111099" y="73901"/>
                  </a:lnTo>
                  <a:lnTo>
                    <a:pt x="117099" y="73901"/>
                  </a:lnTo>
                  <a:lnTo>
                    <a:pt x="118516" y="72618"/>
                  </a:lnTo>
                  <a:lnTo>
                    <a:pt x="119697" y="69151"/>
                  </a:lnTo>
                  <a:lnTo>
                    <a:pt x="119697" y="7429"/>
                  </a:lnTo>
                  <a:lnTo>
                    <a:pt x="118275" y="3111"/>
                  </a:lnTo>
                  <a:close/>
                </a:path>
              </a:pathLst>
            </a:custGeom>
            <a:solidFill>
              <a:srgbClr val="D1D3D4"/>
            </a:solidFill>
          </p:spPr>
          <p:txBody>
            <a:bodyPr wrap="square" lIns="0" tIns="0" rIns="0" bIns="0" rtlCol="0"/>
            <a:lstStyle/>
            <a:p/>
          </p:txBody>
        </p:sp>
        <p:pic>
          <p:nvPicPr>
            <p:cNvPr id="465" name="object 465" descr=""/>
            <p:cNvPicPr/>
            <p:nvPr/>
          </p:nvPicPr>
          <p:blipFill>
            <a:blip r:embed="rId138" cstate="print"/>
            <a:stretch>
              <a:fillRect/>
            </a:stretch>
          </p:blipFill>
          <p:spPr>
            <a:xfrm>
              <a:off x="5822809" y="1542288"/>
              <a:ext cx="298640" cy="367017"/>
            </a:xfrm>
            <a:prstGeom prst="rect">
              <a:avLst/>
            </a:prstGeom>
          </p:spPr>
        </p:pic>
        <p:sp>
          <p:nvSpPr>
            <p:cNvPr id="466" name="object 466" descr=""/>
            <p:cNvSpPr/>
            <p:nvPr/>
          </p:nvSpPr>
          <p:spPr>
            <a:xfrm>
              <a:off x="6018668" y="1588325"/>
              <a:ext cx="31750" cy="46355"/>
            </a:xfrm>
            <a:custGeom>
              <a:avLst/>
              <a:gdLst/>
              <a:ahLst/>
              <a:cxnLst/>
              <a:rect l="l" t="t" r="r" b="b"/>
              <a:pathLst>
                <a:path w="31750" h="46355">
                  <a:moveTo>
                    <a:pt x="31369" y="0"/>
                  </a:moveTo>
                  <a:lnTo>
                    <a:pt x="0" y="10858"/>
                  </a:lnTo>
                  <a:lnTo>
                    <a:pt x="0" y="46113"/>
                  </a:lnTo>
                  <a:lnTo>
                    <a:pt x="31369" y="32448"/>
                  </a:lnTo>
                  <a:lnTo>
                    <a:pt x="31369" y="0"/>
                  </a:lnTo>
                  <a:close/>
                </a:path>
              </a:pathLst>
            </a:custGeom>
            <a:solidFill>
              <a:srgbClr val="414042"/>
            </a:solidFill>
          </p:spPr>
          <p:txBody>
            <a:bodyPr wrap="square" lIns="0" tIns="0" rIns="0" bIns="0" rtlCol="0"/>
            <a:lstStyle/>
            <a:p/>
          </p:txBody>
        </p:sp>
        <p:pic>
          <p:nvPicPr>
            <p:cNvPr id="467" name="object 467" descr=""/>
            <p:cNvPicPr/>
            <p:nvPr/>
          </p:nvPicPr>
          <p:blipFill>
            <a:blip r:embed="rId139" cstate="print"/>
            <a:stretch>
              <a:fillRect/>
            </a:stretch>
          </p:blipFill>
          <p:spPr>
            <a:xfrm>
              <a:off x="5996571" y="1595730"/>
              <a:ext cx="52692" cy="40245"/>
            </a:xfrm>
            <a:prstGeom prst="rect">
              <a:avLst/>
            </a:prstGeom>
          </p:spPr>
        </p:pic>
        <p:sp>
          <p:nvSpPr>
            <p:cNvPr id="468" name="object 468" descr=""/>
            <p:cNvSpPr/>
            <p:nvPr/>
          </p:nvSpPr>
          <p:spPr>
            <a:xfrm>
              <a:off x="6022455" y="1611857"/>
              <a:ext cx="24765" cy="15875"/>
            </a:xfrm>
            <a:custGeom>
              <a:avLst/>
              <a:gdLst/>
              <a:ahLst/>
              <a:cxnLst/>
              <a:rect l="l" t="t" r="r" b="b"/>
              <a:pathLst>
                <a:path w="24764" h="15875">
                  <a:moveTo>
                    <a:pt x="24396" y="0"/>
                  </a:moveTo>
                  <a:lnTo>
                    <a:pt x="22847" y="0"/>
                  </a:lnTo>
                  <a:lnTo>
                    <a:pt x="22847" y="4381"/>
                  </a:lnTo>
                  <a:lnTo>
                    <a:pt x="0" y="14338"/>
                  </a:lnTo>
                  <a:lnTo>
                    <a:pt x="622" y="15760"/>
                  </a:lnTo>
                  <a:lnTo>
                    <a:pt x="24396" y="5410"/>
                  </a:lnTo>
                  <a:lnTo>
                    <a:pt x="24396" y="0"/>
                  </a:lnTo>
                  <a:close/>
                </a:path>
              </a:pathLst>
            </a:custGeom>
            <a:solidFill>
              <a:srgbClr val="FFFFFF"/>
            </a:solidFill>
          </p:spPr>
          <p:txBody>
            <a:bodyPr wrap="square" lIns="0" tIns="0" rIns="0" bIns="0" rtlCol="0"/>
            <a:lstStyle/>
            <a:p/>
          </p:txBody>
        </p:sp>
        <p:pic>
          <p:nvPicPr>
            <p:cNvPr id="469" name="object 469" descr=""/>
            <p:cNvPicPr/>
            <p:nvPr/>
          </p:nvPicPr>
          <p:blipFill>
            <a:blip r:embed="rId140" cstate="print"/>
            <a:stretch>
              <a:fillRect/>
            </a:stretch>
          </p:blipFill>
          <p:spPr>
            <a:xfrm>
              <a:off x="5977940" y="1614360"/>
              <a:ext cx="40474" cy="39560"/>
            </a:xfrm>
            <a:prstGeom prst="rect">
              <a:avLst/>
            </a:prstGeom>
          </p:spPr>
        </p:pic>
        <p:sp>
          <p:nvSpPr>
            <p:cNvPr id="470" name="object 470" descr=""/>
            <p:cNvSpPr/>
            <p:nvPr/>
          </p:nvSpPr>
          <p:spPr>
            <a:xfrm>
              <a:off x="6016530" y="1587683"/>
              <a:ext cx="34925" cy="50800"/>
            </a:xfrm>
            <a:custGeom>
              <a:avLst/>
              <a:gdLst/>
              <a:ahLst/>
              <a:cxnLst/>
              <a:rect l="l" t="t" r="r" b="b"/>
              <a:pathLst>
                <a:path w="34925" h="50800">
                  <a:moveTo>
                    <a:pt x="34721" y="0"/>
                  </a:moveTo>
                  <a:lnTo>
                    <a:pt x="266" y="11937"/>
                  </a:lnTo>
                  <a:lnTo>
                    <a:pt x="0" y="50711"/>
                  </a:lnTo>
                  <a:lnTo>
                    <a:pt x="10949" y="45961"/>
                  </a:lnTo>
                  <a:lnTo>
                    <a:pt x="3136" y="45961"/>
                  </a:lnTo>
                  <a:lnTo>
                    <a:pt x="3352" y="14147"/>
                  </a:lnTo>
                  <a:lnTo>
                    <a:pt x="31623" y="4356"/>
                  </a:lnTo>
                  <a:lnTo>
                    <a:pt x="34721" y="4356"/>
                  </a:lnTo>
                  <a:lnTo>
                    <a:pt x="34721" y="0"/>
                  </a:lnTo>
                  <a:close/>
                </a:path>
                <a:path w="34925" h="50800">
                  <a:moveTo>
                    <a:pt x="34721" y="4356"/>
                  </a:moveTo>
                  <a:lnTo>
                    <a:pt x="31623" y="4356"/>
                  </a:lnTo>
                  <a:lnTo>
                    <a:pt x="31623" y="33616"/>
                  </a:lnTo>
                  <a:lnTo>
                    <a:pt x="3136" y="45961"/>
                  </a:lnTo>
                  <a:lnTo>
                    <a:pt x="10949" y="45961"/>
                  </a:lnTo>
                  <a:lnTo>
                    <a:pt x="34721" y="35648"/>
                  </a:lnTo>
                  <a:lnTo>
                    <a:pt x="34721" y="4356"/>
                  </a:lnTo>
                  <a:close/>
                </a:path>
              </a:pathLst>
            </a:custGeom>
            <a:solidFill>
              <a:srgbClr val="6D6E71"/>
            </a:solidFill>
          </p:spPr>
          <p:txBody>
            <a:bodyPr wrap="square" lIns="0" tIns="0" rIns="0" bIns="0" rtlCol="0"/>
            <a:lstStyle/>
            <a:p/>
          </p:txBody>
        </p:sp>
        <p:sp>
          <p:nvSpPr>
            <p:cNvPr id="471" name="object 471" descr=""/>
            <p:cNvSpPr/>
            <p:nvPr/>
          </p:nvSpPr>
          <p:spPr>
            <a:xfrm>
              <a:off x="5977249" y="1587403"/>
              <a:ext cx="74295" cy="68580"/>
            </a:xfrm>
            <a:custGeom>
              <a:avLst/>
              <a:gdLst/>
              <a:ahLst/>
              <a:cxnLst/>
              <a:rect l="l" t="t" r="r" b="b"/>
              <a:pathLst>
                <a:path w="74295" h="68580">
                  <a:moveTo>
                    <a:pt x="74193" y="0"/>
                  </a:moveTo>
                  <a:lnTo>
                    <a:pt x="72643" y="0"/>
                  </a:lnTo>
                  <a:lnTo>
                    <a:pt x="72745" y="34988"/>
                  </a:lnTo>
                  <a:lnTo>
                    <a:pt x="0" y="66776"/>
                  </a:lnTo>
                  <a:lnTo>
                    <a:pt x="622" y="68199"/>
                  </a:lnTo>
                  <a:lnTo>
                    <a:pt x="74294" y="35991"/>
                  </a:lnTo>
                  <a:lnTo>
                    <a:pt x="74193" y="0"/>
                  </a:lnTo>
                  <a:close/>
                </a:path>
              </a:pathLst>
            </a:custGeom>
            <a:solidFill>
              <a:srgbClr val="FFFFFF"/>
            </a:solidFill>
          </p:spPr>
          <p:txBody>
            <a:bodyPr wrap="square" lIns="0" tIns="0" rIns="0" bIns="0" rtlCol="0"/>
            <a:lstStyle/>
            <a:p/>
          </p:txBody>
        </p:sp>
        <p:sp>
          <p:nvSpPr>
            <p:cNvPr id="472" name="object 472" descr=""/>
            <p:cNvSpPr/>
            <p:nvPr/>
          </p:nvSpPr>
          <p:spPr>
            <a:xfrm>
              <a:off x="6062495" y="1491093"/>
              <a:ext cx="835025" cy="173990"/>
            </a:xfrm>
            <a:custGeom>
              <a:avLst/>
              <a:gdLst/>
              <a:ahLst/>
              <a:cxnLst/>
              <a:rect l="l" t="t" r="r" b="b"/>
              <a:pathLst>
                <a:path w="835025" h="173989">
                  <a:moveTo>
                    <a:pt x="198127" y="0"/>
                  </a:moveTo>
                  <a:lnTo>
                    <a:pt x="164262" y="452"/>
                  </a:lnTo>
                  <a:lnTo>
                    <a:pt x="142470" y="3619"/>
                  </a:lnTo>
                  <a:lnTo>
                    <a:pt x="123297" y="12215"/>
                  </a:lnTo>
                  <a:lnTo>
                    <a:pt x="97289" y="28956"/>
                  </a:lnTo>
                  <a:lnTo>
                    <a:pt x="19197" y="51193"/>
                  </a:lnTo>
                  <a:lnTo>
                    <a:pt x="5647" y="73838"/>
                  </a:lnTo>
                  <a:lnTo>
                    <a:pt x="0" y="90814"/>
                  </a:lnTo>
                  <a:lnTo>
                    <a:pt x="1236" y="110604"/>
                  </a:lnTo>
                  <a:lnTo>
                    <a:pt x="14158" y="157594"/>
                  </a:lnTo>
                  <a:lnTo>
                    <a:pt x="33942" y="173494"/>
                  </a:lnTo>
                  <a:lnTo>
                    <a:pt x="419069" y="173494"/>
                  </a:lnTo>
                  <a:lnTo>
                    <a:pt x="805594" y="173494"/>
                  </a:lnTo>
                  <a:lnTo>
                    <a:pt x="831197" y="141693"/>
                  </a:lnTo>
                  <a:lnTo>
                    <a:pt x="834688" y="110597"/>
                  </a:lnTo>
                  <a:lnTo>
                    <a:pt x="832070" y="81257"/>
                  </a:lnTo>
                  <a:lnTo>
                    <a:pt x="820339" y="51193"/>
                  </a:lnTo>
                  <a:lnTo>
                    <a:pt x="764471" y="35280"/>
                  </a:lnTo>
                  <a:lnTo>
                    <a:pt x="294419" y="22555"/>
                  </a:lnTo>
                  <a:lnTo>
                    <a:pt x="276175" y="14417"/>
                  </a:lnTo>
                  <a:lnTo>
                    <a:pt x="253917" y="7177"/>
                  </a:lnTo>
                  <a:lnTo>
                    <a:pt x="227837" y="1986"/>
                  </a:lnTo>
                  <a:lnTo>
                    <a:pt x="198127" y="0"/>
                  </a:lnTo>
                  <a:close/>
                </a:path>
              </a:pathLst>
            </a:custGeom>
            <a:solidFill>
              <a:srgbClr val="58595B"/>
            </a:solidFill>
          </p:spPr>
          <p:txBody>
            <a:bodyPr wrap="square" lIns="0" tIns="0" rIns="0" bIns="0" rtlCol="0"/>
            <a:lstStyle/>
            <a:p/>
          </p:txBody>
        </p:sp>
        <p:pic>
          <p:nvPicPr>
            <p:cNvPr id="473" name="object 473" descr=""/>
            <p:cNvPicPr/>
            <p:nvPr/>
          </p:nvPicPr>
          <p:blipFill>
            <a:blip r:embed="rId141" cstate="print"/>
            <a:stretch>
              <a:fillRect/>
            </a:stretch>
          </p:blipFill>
          <p:spPr>
            <a:xfrm>
              <a:off x="6586320" y="1537767"/>
              <a:ext cx="300835" cy="63207"/>
            </a:xfrm>
            <a:prstGeom prst="rect">
              <a:avLst/>
            </a:prstGeom>
          </p:spPr>
        </p:pic>
        <p:pic>
          <p:nvPicPr>
            <p:cNvPr id="474" name="object 474" descr=""/>
            <p:cNvPicPr/>
            <p:nvPr/>
          </p:nvPicPr>
          <p:blipFill>
            <a:blip r:embed="rId142" cstate="print"/>
            <a:stretch>
              <a:fillRect/>
            </a:stretch>
          </p:blipFill>
          <p:spPr>
            <a:xfrm>
              <a:off x="6180842" y="1531162"/>
              <a:ext cx="172961" cy="62839"/>
            </a:xfrm>
            <a:prstGeom prst="rect">
              <a:avLst/>
            </a:prstGeom>
          </p:spPr>
        </p:pic>
        <p:sp>
          <p:nvSpPr>
            <p:cNvPr id="475" name="object 475" descr=""/>
            <p:cNvSpPr/>
            <p:nvPr/>
          </p:nvSpPr>
          <p:spPr>
            <a:xfrm>
              <a:off x="6197663" y="1550187"/>
              <a:ext cx="137160" cy="43180"/>
            </a:xfrm>
            <a:custGeom>
              <a:avLst/>
              <a:gdLst/>
              <a:ahLst/>
              <a:cxnLst/>
              <a:rect l="l" t="t" r="r" b="b"/>
              <a:pathLst>
                <a:path w="137160" h="43180">
                  <a:moveTo>
                    <a:pt x="24015" y="17424"/>
                  </a:moveTo>
                  <a:lnTo>
                    <a:pt x="23863" y="16941"/>
                  </a:lnTo>
                  <a:lnTo>
                    <a:pt x="23507" y="16510"/>
                  </a:lnTo>
                  <a:lnTo>
                    <a:pt x="23215" y="16154"/>
                  </a:lnTo>
                  <a:lnTo>
                    <a:pt x="23012" y="16027"/>
                  </a:lnTo>
                  <a:lnTo>
                    <a:pt x="23012" y="18605"/>
                  </a:lnTo>
                  <a:lnTo>
                    <a:pt x="22682" y="19100"/>
                  </a:lnTo>
                  <a:lnTo>
                    <a:pt x="22466" y="19278"/>
                  </a:lnTo>
                  <a:lnTo>
                    <a:pt x="21907" y="19494"/>
                  </a:lnTo>
                  <a:lnTo>
                    <a:pt x="21463" y="19558"/>
                  </a:lnTo>
                  <a:lnTo>
                    <a:pt x="20853" y="19558"/>
                  </a:lnTo>
                  <a:lnTo>
                    <a:pt x="19342" y="19532"/>
                  </a:lnTo>
                  <a:lnTo>
                    <a:pt x="19342" y="16510"/>
                  </a:lnTo>
                  <a:lnTo>
                    <a:pt x="21526" y="16510"/>
                  </a:lnTo>
                  <a:lnTo>
                    <a:pt x="21958" y="16560"/>
                  </a:lnTo>
                  <a:lnTo>
                    <a:pt x="22479" y="16776"/>
                  </a:lnTo>
                  <a:lnTo>
                    <a:pt x="22694" y="16941"/>
                  </a:lnTo>
                  <a:lnTo>
                    <a:pt x="22999" y="17424"/>
                  </a:lnTo>
                  <a:lnTo>
                    <a:pt x="23012" y="18605"/>
                  </a:lnTo>
                  <a:lnTo>
                    <a:pt x="23012" y="16027"/>
                  </a:lnTo>
                  <a:lnTo>
                    <a:pt x="22796" y="15887"/>
                  </a:lnTo>
                  <a:lnTo>
                    <a:pt x="21932" y="15684"/>
                  </a:lnTo>
                  <a:lnTo>
                    <a:pt x="21247" y="15633"/>
                  </a:lnTo>
                  <a:lnTo>
                    <a:pt x="18453" y="15633"/>
                  </a:lnTo>
                  <a:lnTo>
                    <a:pt x="18453" y="24549"/>
                  </a:lnTo>
                  <a:lnTo>
                    <a:pt x="19342" y="24549"/>
                  </a:lnTo>
                  <a:lnTo>
                    <a:pt x="19342" y="20408"/>
                  </a:lnTo>
                  <a:lnTo>
                    <a:pt x="21082" y="20408"/>
                  </a:lnTo>
                  <a:lnTo>
                    <a:pt x="24015" y="18605"/>
                  </a:lnTo>
                  <a:lnTo>
                    <a:pt x="24015" y="17424"/>
                  </a:lnTo>
                  <a:close/>
                </a:path>
                <a:path w="137160" h="43180">
                  <a:moveTo>
                    <a:pt x="42672" y="21323"/>
                  </a:moveTo>
                  <a:lnTo>
                    <a:pt x="41109" y="13665"/>
                  </a:lnTo>
                  <a:lnTo>
                    <a:pt x="41109" y="21323"/>
                  </a:lnTo>
                  <a:lnTo>
                    <a:pt x="39547" y="29006"/>
                  </a:lnTo>
                  <a:lnTo>
                    <a:pt x="35306" y="35306"/>
                  </a:lnTo>
                  <a:lnTo>
                    <a:pt x="29019" y="39547"/>
                  </a:lnTo>
                  <a:lnTo>
                    <a:pt x="21336" y="41109"/>
                  </a:lnTo>
                  <a:lnTo>
                    <a:pt x="13639" y="39547"/>
                  </a:lnTo>
                  <a:lnTo>
                    <a:pt x="7340" y="35306"/>
                  </a:lnTo>
                  <a:lnTo>
                    <a:pt x="3098" y="29006"/>
                  </a:lnTo>
                  <a:lnTo>
                    <a:pt x="1549" y="21323"/>
                  </a:lnTo>
                  <a:lnTo>
                    <a:pt x="3098" y="13627"/>
                  </a:lnTo>
                  <a:lnTo>
                    <a:pt x="7340" y="7340"/>
                  </a:lnTo>
                  <a:lnTo>
                    <a:pt x="13639" y="3098"/>
                  </a:lnTo>
                  <a:lnTo>
                    <a:pt x="21336" y="1549"/>
                  </a:lnTo>
                  <a:lnTo>
                    <a:pt x="29019" y="3098"/>
                  </a:lnTo>
                  <a:lnTo>
                    <a:pt x="35306" y="7340"/>
                  </a:lnTo>
                  <a:lnTo>
                    <a:pt x="39547" y="13627"/>
                  </a:lnTo>
                  <a:lnTo>
                    <a:pt x="41109" y="21323"/>
                  </a:lnTo>
                  <a:lnTo>
                    <a:pt x="41109" y="13665"/>
                  </a:lnTo>
                  <a:lnTo>
                    <a:pt x="40982" y="13030"/>
                  </a:lnTo>
                  <a:lnTo>
                    <a:pt x="36410" y="6248"/>
                  </a:lnTo>
                  <a:lnTo>
                    <a:pt x="29629" y="1676"/>
                  </a:lnTo>
                  <a:lnTo>
                    <a:pt x="28994" y="1549"/>
                  </a:lnTo>
                  <a:lnTo>
                    <a:pt x="21336" y="0"/>
                  </a:lnTo>
                  <a:lnTo>
                    <a:pt x="13030" y="1676"/>
                  </a:lnTo>
                  <a:lnTo>
                    <a:pt x="6248" y="6248"/>
                  </a:lnTo>
                  <a:lnTo>
                    <a:pt x="1676" y="13030"/>
                  </a:lnTo>
                  <a:lnTo>
                    <a:pt x="0" y="21323"/>
                  </a:lnTo>
                  <a:lnTo>
                    <a:pt x="1676" y="29616"/>
                  </a:lnTo>
                  <a:lnTo>
                    <a:pt x="6248" y="36398"/>
                  </a:lnTo>
                  <a:lnTo>
                    <a:pt x="13030" y="40970"/>
                  </a:lnTo>
                  <a:lnTo>
                    <a:pt x="21336" y="42659"/>
                  </a:lnTo>
                  <a:lnTo>
                    <a:pt x="28994" y="41109"/>
                  </a:lnTo>
                  <a:lnTo>
                    <a:pt x="29629" y="40970"/>
                  </a:lnTo>
                  <a:lnTo>
                    <a:pt x="36410" y="36398"/>
                  </a:lnTo>
                  <a:lnTo>
                    <a:pt x="40982" y="29616"/>
                  </a:lnTo>
                  <a:lnTo>
                    <a:pt x="42672" y="21323"/>
                  </a:lnTo>
                  <a:close/>
                </a:path>
                <a:path w="137160" h="43180">
                  <a:moveTo>
                    <a:pt x="136715" y="21323"/>
                  </a:moveTo>
                  <a:lnTo>
                    <a:pt x="135153" y="13601"/>
                  </a:lnTo>
                  <a:lnTo>
                    <a:pt x="135153" y="21323"/>
                  </a:lnTo>
                  <a:lnTo>
                    <a:pt x="133604" y="29006"/>
                  </a:lnTo>
                  <a:lnTo>
                    <a:pt x="129362" y="35306"/>
                  </a:lnTo>
                  <a:lnTo>
                    <a:pt x="123075" y="39547"/>
                  </a:lnTo>
                  <a:lnTo>
                    <a:pt x="115379" y="41109"/>
                  </a:lnTo>
                  <a:lnTo>
                    <a:pt x="107683" y="39547"/>
                  </a:lnTo>
                  <a:lnTo>
                    <a:pt x="101396" y="35306"/>
                  </a:lnTo>
                  <a:lnTo>
                    <a:pt x="97155" y="29006"/>
                  </a:lnTo>
                  <a:lnTo>
                    <a:pt x="95592" y="21323"/>
                  </a:lnTo>
                  <a:lnTo>
                    <a:pt x="97155" y="13627"/>
                  </a:lnTo>
                  <a:lnTo>
                    <a:pt x="101396" y="7340"/>
                  </a:lnTo>
                  <a:lnTo>
                    <a:pt x="107683" y="3098"/>
                  </a:lnTo>
                  <a:lnTo>
                    <a:pt x="115379" y="1549"/>
                  </a:lnTo>
                  <a:lnTo>
                    <a:pt x="123075" y="3098"/>
                  </a:lnTo>
                  <a:lnTo>
                    <a:pt x="129362" y="7340"/>
                  </a:lnTo>
                  <a:lnTo>
                    <a:pt x="133604" y="13627"/>
                  </a:lnTo>
                  <a:lnTo>
                    <a:pt x="135153" y="21323"/>
                  </a:lnTo>
                  <a:lnTo>
                    <a:pt x="135153" y="13601"/>
                  </a:lnTo>
                  <a:lnTo>
                    <a:pt x="135039" y="13030"/>
                  </a:lnTo>
                  <a:lnTo>
                    <a:pt x="130467" y="6248"/>
                  </a:lnTo>
                  <a:lnTo>
                    <a:pt x="123672" y="1676"/>
                  </a:lnTo>
                  <a:lnTo>
                    <a:pt x="123037" y="1549"/>
                  </a:lnTo>
                  <a:lnTo>
                    <a:pt x="115379" y="0"/>
                  </a:lnTo>
                  <a:lnTo>
                    <a:pt x="107086" y="1676"/>
                  </a:lnTo>
                  <a:lnTo>
                    <a:pt x="100304" y="6248"/>
                  </a:lnTo>
                  <a:lnTo>
                    <a:pt x="95732" y="13030"/>
                  </a:lnTo>
                  <a:lnTo>
                    <a:pt x="94043" y="21323"/>
                  </a:lnTo>
                  <a:lnTo>
                    <a:pt x="95732" y="29616"/>
                  </a:lnTo>
                  <a:lnTo>
                    <a:pt x="100304" y="36398"/>
                  </a:lnTo>
                  <a:lnTo>
                    <a:pt x="107086" y="40970"/>
                  </a:lnTo>
                  <a:lnTo>
                    <a:pt x="115379" y="42659"/>
                  </a:lnTo>
                  <a:lnTo>
                    <a:pt x="123037" y="41109"/>
                  </a:lnTo>
                  <a:lnTo>
                    <a:pt x="123672" y="40970"/>
                  </a:lnTo>
                  <a:lnTo>
                    <a:pt x="130467" y="36398"/>
                  </a:lnTo>
                  <a:lnTo>
                    <a:pt x="135039" y="29616"/>
                  </a:lnTo>
                  <a:lnTo>
                    <a:pt x="136715" y="21323"/>
                  </a:lnTo>
                  <a:close/>
                </a:path>
              </a:pathLst>
            </a:custGeom>
            <a:solidFill>
              <a:srgbClr val="FFFFFF"/>
            </a:solidFill>
          </p:spPr>
          <p:txBody>
            <a:bodyPr wrap="square" lIns="0" tIns="0" rIns="0" bIns="0" rtlCol="0"/>
            <a:lstStyle/>
            <a:p/>
          </p:txBody>
        </p:sp>
        <p:sp>
          <p:nvSpPr>
            <p:cNvPr id="476" name="object 476" descr=""/>
            <p:cNvSpPr/>
            <p:nvPr/>
          </p:nvSpPr>
          <p:spPr>
            <a:xfrm>
              <a:off x="6080724" y="1605633"/>
              <a:ext cx="59690" cy="45085"/>
            </a:xfrm>
            <a:custGeom>
              <a:avLst/>
              <a:gdLst/>
              <a:ahLst/>
              <a:cxnLst/>
              <a:rect l="l" t="t" r="r" b="b"/>
              <a:pathLst>
                <a:path w="59689" h="45085">
                  <a:moveTo>
                    <a:pt x="59347" y="0"/>
                  </a:moveTo>
                  <a:lnTo>
                    <a:pt x="5435" y="0"/>
                  </a:lnTo>
                  <a:lnTo>
                    <a:pt x="1943" y="393"/>
                  </a:lnTo>
                  <a:lnTo>
                    <a:pt x="0" y="5816"/>
                  </a:lnTo>
                  <a:lnTo>
                    <a:pt x="1168" y="22885"/>
                  </a:lnTo>
                  <a:lnTo>
                    <a:pt x="2905" y="31489"/>
                  </a:lnTo>
                  <a:lnTo>
                    <a:pt x="7642" y="38517"/>
                  </a:lnTo>
                  <a:lnTo>
                    <a:pt x="14670" y="43257"/>
                  </a:lnTo>
                  <a:lnTo>
                    <a:pt x="23279" y="44996"/>
                  </a:lnTo>
                  <a:lnTo>
                    <a:pt x="25260" y="44905"/>
                  </a:lnTo>
                  <a:lnTo>
                    <a:pt x="31569" y="43686"/>
                  </a:lnTo>
                  <a:lnTo>
                    <a:pt x="42749" y="39922"/>
                  </a:lnTo>
                  <a:lnTo>
                    <a:pt x="59347" y="32194"/>
                  </a:lnTo>
                  <a:lnTo>
                    <a:pt x="59347" y="0"/>
                  </a:lnTo>
                  <a:close/>
                </a:path>
              </a:pathLst>
            </a:custGeom>
            <a:solidFill>
              <a:srgbClr val="414042"/>
            </a:solidFill>
          </p:spPr>
          <p:txBody>
            <a:bodyPr wrap="square" lIns="0" tIns="0" rIns="0" bIns="0" rtlCol="0"/>
            <a:lstStyle/>
            <a:p/>
          </p:txBody>
        </p:sp>
        <p:sp>
          <p:nvSpPr>
            <p:cNvPr id="477" name="object 477" descr=""/>
            <p:cNvSpPr/>
            <p:nvPr/>
          </p:nvSpPr>
          <p:spPr>
            <a:xfrm>
              <a:off x="6085768" y="1610281"/>
              <a:ext cx="36830" cy="36830"/>
            </a:xfrm>
            <a:custGeom>
              <a:avLst/>
              <a:gdLst/>
              <a:ahLst/>
              <a:cxnLst/>
              <a:rect l="l" t="t" r="r" b="b"/>
              <a:pathLst>
                <a:path w="36829" h="36830">
                  <a:moveTo>
                    <a:pt x="18224" y="0"/>
                  </a:moveTo>
                  <a:lnTo>
                    <a:pt x="11133" y="1433"/>
                  </a:lnTo>
                  <a:lnTo>
                    <a:pt x="5340" y="5341"/>
                  </a:lnTo>
                  <a:lnTo>
                    <a:pt x="1433" y="11138"/>
                  </a:lnTo>
                  <a:lnTo>
                    <a:pt x="0" y="18237"/>
                  </a:lnTo>
                  <a:lnTo>
                    <a:pt x="1433" y="25333"/>
                  </a:lnTo>
                  <a:lnTo>
                    <a:pt x="5340" y="31126"/>
                  </a:lnTo>
                  <a:lnTo>
                    <a:pt x="11133" y="35030"/>
                  </a:lnTo>
                  <a:lnTo>
                    <a:pt x="18224" y="36461"/>
                  </a:lnTo>
                  <a:lnTo>
                    <a:pt x="25322" y="35030"/>
                  </a:lnTo>
                  <a:lnTo>
                    <a:pt x="31119" y="31126"/>
                  </a:lnTo>
                  <a:lnTo>
                    <a:pt x="35028" y="25333"/>
                  </a:lnTo>
                  <a:lnTo>
                    <a:pt x="36461" y="18237"/>
                  </a:lnTo>
                  <a:lnTo>
                    <a:pt x="35028" y="11138"/>
                  </a:lnTo>
                  <a:lnTo>
                    <a:pt x="31119" y="5341"/>
                  </a:lnTo>
                  <a:lnTo>
                    <a:pt x="25322" y="1433"/>
                  </a:lnTo>
                  <a:lnTo>
                    <a:pt x="18224" y="0"/>
                  </a:lnTo>
                  <a:close/>
                </a:path>
              </a:pathLst>
            </a:custGeom>
            <a:solidFill>
              <a:srgbClr val="231F20"/>
            </a:solidFill>
          </p:spPr>
          <p:txBody>
            <a:bodyPr wrap="square" lIns="0" tIns="0" rIns="0" bIns="0" rtlCol="0"/>
            <a:lstStyle/>
            <a:p/>
          </p:txBody>
        </p:sp>
        <p:sp>
          <p:nvSpPr>
            <p:cNvPr id="478" name="object 478" descr=""/>
            <p:cNvSpPr/>
            <p:nvPr/>
          </p:nvSpPr>
          <p:spPr>
            <a:xfrm>
              <a:off x="6084989" y="1609521"/>
              <a:ext cx="38100" cy="38100"/>
            </a:xfrm>
            <a:custGeom>
              <a:avLst/>
              <a:gdLst/>
              <a:ahLst/>
              <a:cxnLst/>
              <a:rect l="l" t="t" r="r" b="b"/>
              <a:pathLst>
                <a:path w="38100" h="38100">
                  <a:moveTo>
                    <a:pt x="1549" y="11531"/>
                  </a:moveTo>
                  <a:lnTo>
                    <a:pt x="0" y="18999"/>
                  </a:lnTo>
                  <a:lnTo>
                    <a:pt x="1498" y="26390"/>
                  </a:lnTo>
                  <a:lnTo>
                    <a:pt x="1549" y="11531"/>
                  </a:lnTo>
                  <a:close/>
                </a:path>
                <a:path w="38100" h="38100">
                  <a:moveTo>
                    <a:pt x="11518" y="36449"/>
                  </a:moveTo>
                  <a:lnTo>
                    <a:pt x="5575" y="32435"/>
                  </a:lnTo>
                  <a:lnTo>
                    <a:pt x="1549" y="26466"/>
                  </a:lnTo>
                  <a:lnTo>
                    <a:pt x="1549" y="28625"/>
                  </a:lnTo>
                  <a:lnTo>
                    <a:pt x="9372" y="36449"/>
                  </a:lnTo>
                  <a:lnTo>
                    <a:pt x="11518" y="36449"/>
                  </a:lnTo>
                  <a:close/>
                </a:path>
                <a:path w="38100" h="38100">
                  <a:moveTo>
                    <a:pt x="11531" y="1549"/>
                  </a:moveTo>
                  <a:lnTo>
                    <a:pt x="9372" y="1549"/>
                  </a:lnTo>
                  <a:lnTo>
                    <a:pt x="1549" y="9385"/>
                  </a:lnTo>
                  <a:lnTo>
                    <a:pt x="1549" y="11531"/>
                  </a:lnTo>
                  <a:lnTo>
                    <a:pt x="5575" y="5575"/>
                  </a:lnTo>
                  <a:lnTo>
                    <a:pt x="11531" y="1549"/>
                  </a:lnTo>
                  <a:close/>
                </a:path>
                <a:path w="38100" h="38100">
                  <a:moveTo>
                    <a:pt x="22491" y="17068"/>
                  </a:moveTo>
                  <a:lnTo>
                    <a:pt x="20929" y="15506"/>
                  </a:lnTo>
                  <a:lnTo>
                    <a:pt x="17081" y="15506"/>
                  </a:lnTo>
                  <a:lnTo>
                    <a:pt x="15506" y="17068"/>
                  </a:lnTo>
                  <a:lnTo>
                    <a:pt x="15506" y="20929"/>
                  </a:lnTo>
                  <a:lnTo>
                    <a:pt x="17081" y="22491"/>
                  </a:lnTo>
                  <a:lnTo>
                    <a:pt x="20929" y="22491"/>
                  </a:lnTo>
                  <a:lnTo>
                    <a:pt x="22491" y="20929"/>
                  </a:lnTo>
                  <a:lnTo>
                    <a:pt x="22491" y="18999"/>
                  </a:lnTo>
                  <a:lnTo>
                    <a:pt x="22491" y="17068"/>
                  </a:lnTo>
                  <a:close/>
                </a:path>
                <a:path w="38100" h="38100">
                  <a:moveTo>
                    <a:pt x="26479" y="1549"/>
                  </a:moveTo>
                  <a:lnTo>
                    <a:pt x="18999" y="0"/>
                  </a:lnTo>
                  <a:lnTo>
                    <a:pt x="11620" y="1498"/>
                  </a:lnTo>
                  <a:lnTo>
                    <a:pt x="26479" y="1549"/>
                  </a:lnTo>
                  <a:close/>
                </a:path>
                <a:path w="38100" h="38100">
                  <a:moveTo>
                    <a:pt x="26492" y="36449"/>
                  </a:moveTo>
                  <a:lnTo>
                    <a:pt x="11518" y="36449"/>
                  </a:lnTo>
                  <a:lnTo>
                    <a:pt x="18999" y="38011"/>
                  </a:lnTo>
                  <a:lnTo>
                    <a:pt x="26390" y="36512"/>
                  </a:lnTo>
                  <a:close/>
                </a:path>
                <a:path w="38100" h="38100">
                  <a:moveTo>
                    <a:pt x="36449" y="26492"/>
                  </a:moveTo>
                  <a:lnTo>
                    <a:pt x="32435" y="32435"/>
                  </a:lnTo>
                  <a:lnTo>
                    <a:pt x="26492" y="36449"/>
                  </a:lnTo>
                  <a:lnTo>
                    <a:pt x="28625" y="36449"/>
                  </a:lnTo>
                  <a:lnTo>
                    <a:pt x="36449" y="28625"/>
                  </a:lnTo>
                  <a:lnTo>
                    <a:pt x="36449" y="26492"/>
                  </a:lnTo>
                  <a:close/>
                </a:path>
                <a:path w="38100" h="38100">
                  <a:moveTo>
                    <a:pt x="36449" y="9385"/>
                  </a:moveTo>
                  <a:lnTo>
                    <a:pt x="28625" y="1549"/>
                  </a:lnTo>
                  <a:lnTo>
                    <a:pt x="26479" y="1549"/>
                  </a:lnTo>
                  <a:lnTo>
                    <a:pt x="32435" y="5575"/>
                  </a:lnTo>
                  <a:lnTo>
                    <a:pt x="36449" y="11518"/>
                  </a:lnTo>
                  <a:lnTo>
                    <a:pt x="36449" y="9385"/>
                  </a:lnTo>
                  <a:close/>
                </a:path>
                <a:path w="38100" h="38100">
                  <a:moveTo>
                    <a:pt x="38011" y="18999"/>
                  </a:moveTo>
                  <a:lnTo>
                    <a:pt x="36525" y="11607"/>
                  </a:lnTo>
                  <a:lnTo>
                    <a:pt x="36449" y="26492"/>
                  </a:lnTo>
                  <a:lnTo>
                    <a:pt x="38011" y="18999"/>
                  </a:lnTo>
                  <a:close/>
                </a:path>
              </a:pathLst>
            </a:custGeom>
            <a:solidFill>
              <a:srgbClr val="FFFFFF"/>
            </a:solidFill>
          </p:spPr>
          <p:txBody>
            <a:bodyPr wrap="square" lIns="0" tIns="0" rIns="0" bIns="0" rtlCol="0"/>
            <a:lstStyle/>
            <a:p/>
          </p:txBody>
        </p:sp>
        <p:pic>
          <p:nvPicPr>
            <p:cNvPr id="479" name="object 479" descr=""/>
            <p:cNvPicPr/>
            <p:nvPr/>
          </p:nvPicPr>
          <p:blipFill>
            <a:blip r:embed="rId143" cstate="print"/>
            <a:stretch>
              <a:fillRect/>
            </a:stretch>
          </p:blipFill>
          <p:spPr>
            <a:xfrm>
              <a:off x="6080721" y="1605635"/>
              <a:ext cx="59347" cy="18262"/>
            </a:xfrm>
            <a:prstGeom prst="rect">
              <a:avLst/>
            </a:prstGeom>
          </p:spPr>
        </p:pic>
        <p:sp>
          <p:nvSpPr>
            <p:cNvPr id="480" name="object 480" descr=""/>
            <p:cNvSpPr/>
            <p:nvPr/>
          </p:nvSpPr>
          <p:spPr>
            <a:xfrm>
              <a:off x="6079939" y="1604861"/>
              <a:ext cx="60960" cy="46990"/>
            </a:xfrm>
            <a:custGeom>
              <a:avLst/>
              <a:gdLst/>
              <a:ahLst/>
              <a:cxnLst/>
              <a:rect l="l" t="t" r="r" b="b"/>
              <a:pathLst>
                <a:path w="60960" h="46989">
                  <a:moveTo>
                    <a:pt x="60909" y="0"/>
                  </a:moveTo>
                  <a:lnTo>
                    <a:pt x="6134" y="0"/>
                  </a:lnTo>
                  <a:lnTo>
                    <a:pt x="2209" y="444"/>
                  </a:lnTo>
                  <a:lnTo>
                    <a:pt x="0" y="6489"/>
                  </a:lnTo>
                  <a:lnTo>
                    <a:pt x="1181" y="23660"/>
                  </a:lnTo>
                  <a:lnTo>
                    <a:pt x="24384" y="46558"/>
                  </a:lnTo>
                  <a:lnTo>
                    <a:pt x="27525" y="46267"/>
                  </a:lnTo>
                  <a:lnTo>
                    <a:pt x="33078" y="44996"/>
                  </a:lnTo>
                  <a:lnTo>
                    <a:pt x="24066" y="44996"/>
                  </a:lnTo>
                  <a:lnTo>
                    <a:pt x="15771" y="43315"/>
                  </a:lnTo>
                  <a:lnTo>
                    <a:pt x="8988" y="38731"/>
                  </a:lnTo>
                  <a:lnTo>
                    <a:pt x="4410" y="31933"/>
                  </a:lnTo>
                  <a:lnTo>
                    <a:pt x="2730" y="23609"/>
                  </a:lnTo>
                  <a:lnTo>
                    <a:pt x="1574" y="6705"/>
                  </a:lnTo>
                  <a:lnTo>
                    <a:pt x="2133" y="5219"/>
                  </a:lnTo>
                  <a:lnTo>
                    <a:pt x="3924" y="1816"/>
                  </a:lnTo>
                  <a:lnTo>
                    <a:pt x="6223" y="1549"/>
                  </a:lnTo>
                  <a:lnTo>
                    <a:pt x="60909" y="1549"/>
                  </a:lnTo>
                  <a:lnTo>
                    <a:pt x="60909" y="0"/>
                  </a:lnTo>
                  <a:close/>
                </a:path>
                <a:path w="60960" h="46989">
                  <a:moveTo>
                    <a:pt x="60909" y="1549"/>
                  </a:moveTo>
                  <a:lnTo>
                    <a:pt x="59359" y="1549"/>
                  </a:lnTo>
                  <a:lnTo>
                    <a:pt x="59238" y="32556"/>
                  </a:lnTo>
                  <a:lnTo>
                    <a:pt x="44497" y="39472"/>
                  </a:lnTo>
                  <a:lnTo>
                    <a:pt x="33975" y="43210"/>
                  </a:lnTo>
                  <a:lnTo>
                    <a:pt x="27402" y="44716"/>
                  </a:lnTo>
                  <a:lnTo>
                    <a:pt x="24384" y="44996"/>
                  </a:lnTo>
                  <a:lnTo>
                    <a:pt x="33078" y="44996"/>
                  </a:lnTo>
                  <a:lnTo>
                    <a:pt x="34340" y="44707"/>
                  </a:lnTo>
                  <a:lnTo>
                    <a:pt x="45204" y="40846"/>
                  </a:lnTo>
                  <a:lnTo>
                    <a:pt x="60490" y="33655"/>
                  </a:lnTo>
                  <a:lnTo>
                    <a:pt x="60909" y="33439"/>
                  </a:lnTo>
                  <a:lnTo>
                    <a:pt x="60909" y="1549"/>
                  </a:lnTo>
                  <a:close/>
                </a:path>
              </a:pathLst>
            </a:custGeom>
            <a:solidFill>
              <a:srgbClr val="FFFFFF"/>
            </a:solidFill>
          </p:spPr>
          <p:txBody>
            <a:bodyPr wrap="square" lIns="0" tIns="0" rIns="0" bIns="0" rtlCol="0"/>
            <a:lstStyle/>
            <a:p/>
          </p:txBody>
        </p:sp>
        <p:pic>
          <p:nvPicPr>
            <p:cNvPr id="481" name="object 481" descr=""/>
            <p:cNvPicPr/>
            <p:nvPr/>
          </p:nvPicPr>
          <p:blipFill>
            <a:blip r:embed="rId144" cstate="print"/>
            <a:stretch>
              <a:fillRect/>
            </a:stretch>
          </p:blipFill>
          <p:spPr>
            <a:xfrm>
              <a:off x="6083432" y="1543964"/>
              <a:ext cx="73425" cy="54686"/>
            </a:xfrm>
            <a:prstGeom prst="rect">
              <a:avLst/>
            </a:prstGeom>
          </p:spPr>
        </p:pic>
        <p:sp>
          <p:nvSpPr>
            <p:cNvPr id="482" name="object 482" descr=""/>
            <p:cNvSpPr/>
            <p:nvPr/>
          </p:nvSpPr>
          <p:spPr>
            <a:xfrm>
              <a:off x="6083421" y="1543965"/>
              <a:ext cx="65405" cy="55244"/>
            </a:xfrm>
            <a:custGeom>
              <a:avLst/>
              <a:gdLst/>
              <a:ahLst/>
              <a:cxnLst/>
              <a:rect l="l" t="t" r="r" b="b"/>
              <a:pathLst>
                <a:path w="65404" h="55244">
                  <a:moveTo>
                    <a:pt x="65181" y="0"/>
                  </a:moveTo>
                  <a:lnTo>
                    <a:pt x="60520" y="0"/>
                  </a:lnTo>
                  <a:lnTo>
                    <a:pt x="39801" y="1344"/>
                  </a:lnTo>
                  <a:lnTo>
                    <a:pt x="4764" y="19341"/>
                  </a:lnTo>
                  <a:lnTo>
                    <a:pt x="0" y="42696"/>
                  </a:lnTo>
                  <a:lnTo>
                    <a:pt x="17" y="54686"/>
                  </a:lnTo>
                  <a:lnTo>
                    <a:pt x="60914" y="54686"/>
                  </a:lnTo>
                  <a:lnTo>
                    <a:pt x="65181" y="12801"/>
                  </a:lnTo>
                  <a:lnTo>
                    <a:pt x="65181" y="0"/>
                  </a:lnTo>
                  <a:close/>
                </a:path>
              </a:pathLst>
            </a:custGeom>
            <a:solidFill>
              <a:srgbClr val="414042"/>
            </a:solidFill>
          </p:spPr>
          <p:txBody>
            <a:bodyPr wrap="square" lIns="0" tIns="0" rIns="0" bIns="0" rtlCol="0"/>
            <a:lstStyle/>
            <a:p/>
          </p:txBody>
        </p:sp>
        <p:pic>
          <p:nvPicPr>
            <p:cNvPr id="483" name="object 483" descr=""/>
            <p:cNvPicPr/>
            <p:nvPr/>
          </p:nvPicPr>
          <p:blipFill>
            <a:blip r:embed="rId145" cstate="print"/>
            <a:stretch>
              <a:fillRect/>
            </a:stretch>
          </p:blipFill>
          <p:spPr>
            <a:xfrm>
              <a:off x="6088846" y="1548510"/>
              <a:ext cx="54333" cy="45593"/>
            </a:xfrm>
            <a:prstGeom prst="rect">
              <a:avLst/>
            </a:prstGeom>
          </p:spPr>
        </p:pic>
        <p:sp>
          <p:nvSpPr>
            <p:cNvPr id="484" name="object 484" descr=""/>
            <p:cNvSpPr/>
            <p:nvPr/>
          </p:nvSpPr>
          <p:spPr>
            <a:xfrm>
              <a:off x="6088062" y="1547748"/>
              <a:ext cx="55880" cy="47625"/>
            </a:xfrm>
            <a:custGeom>
              <a:avLst/>
              <a:gdLst/>
              <a:ahLst/>
              <a:cxnLst/>
              <a:rect l="l" t="t" r="r" b="b"/>
              <a:pathLst>
                <a:path w="55879" h="47625">
                  <a:moveTo>
                    <a:pt x="55880" y="342"/>
                  </a:moveTo>
                  <a:lnTo>
                    <a:pt x="54330" y="215"/>
                  </a:lnTo>
                  <a:lnTo>
                    <a:pt x="54330" y="1905"/>
                  </a:lnTo>
                  <a:lnTo>
                    <a:pt x="54330" y="5727"/>
                  </a:lnTo>
                  <a:lnTo>
                    <a:pt x="54330" y="6515"/>
                  </a:lnTo>
                  <a:lnTo>
                    <a:pt x="54330" y="11442"/>
                  </a:lnTo>
                  <a:lnTo>
                    <a:pt x="54279" y="11912"/>
                  </a:lnTo>
                  <a:lnTo>
                    <a:pt x="54254" y="11557"/>
                  </a:lnTo>
                  <a:lnTo>
                    <a:pt x="54152" y="13119"/>
                  </a:lnTo>
                  <a:lnTo>
                    <a:pt x="53708" y="17424"/>
                  </a:lnTo>
                  <a:lnTo>
                    <a:pt x="53543" y="17449"/>
                  </a:lnTo>
                  <a:lnTo>
                    <a:pt x="53543" y="18986"/>
                  </a:lnTo>
                  <a:lnTo>
                    <a:pt x="53022" y="24053"/>
                  </a:lnTo>
                  <a:lnTo>
                    <a:pt x="52857" y="24066"/>
                  </a:lnTo>
                  <a:lnTo>
                    <a:pt x="52857" y="25628"/>
                  </a:lnTo>
                  <a:lnTo>
                    <a:pt x="52349" y="30607"/>
                  </a:lnTo>
                  <a:lnTo>
                    <a:pt x="52184" y="30619"/>
                  </a:lnTo>
                  <a:lnTo>
                    <a:pt x="52184" y="32181"/>
                  </a:lnTo>
                  <a:lnTo>
                    <a:pt x="50838" y="45580"/>
                  </a:lnTo>
                  <a:lnTo>
                    <a:pt x="1676" y="45580"/>
                  </a:lnTo>
                  <a:lnTo>
                    <a:pt x="1600" y="35915"/>
                  </a:lnTo>
                  <a:lnTo>
                    <a:pt x="52184" y="32181"/>
                  </a:lnTo>
                  <a:lnTo>
                    <a:pt x="52184" y="30619"/>
                  </a:lnTo>
                  <a:lnTo>
                    <a:pt x="1739" y="34366"/>
                  </a:lnTo>
                  <a:lnTo>
                    <a:pt x="2222" y="29464"/>
                  </a:lnTo>
                  <a:lnTo>
                    <a:pt x="52857" y="25628"/>
                  </a:lnTo>
                  <a:lnTo>
                    <a:pt x="52857" y="24066"/>
                  </a:lnTo>
                  <a:lnTo>
                    <a:pt x="2374" y="27914"/>
                  </a:lnTo>
                  <a:lnTo>
                    <a:pt x="2425" y="27432"/>
                  </a:lnTo>
                  <a:lnTo>
                    <a:pt x="3771" y="22885"/>
                  </a:lnTo>
                  <a:lnTo>
                    <a:pt x="18745" y="21717"/>
                  </a:lnTo>
                  <a:lnTo>
                    <a:pt x="18808" y="22428"/>
                  </a:lnTo>
                  <a:lnTo>
                    <a:pt x="20040" y="23444"/>
                  </a:lnTo>
                  <a:lnTo>
                    <a:pt x="39420" y="21729"/>
                  </a:lnTo>
                  <a:lnTo>
                    <a:pt x="40449" y="20497"/>
                  </a:lnTo>
                  <a:lnTo>
                    <a:pt x="40398" y="20027"/>
                  </a:lnTo>
                  <a:lnTo>
                    <a:pt x="53543" y="18986"/>
                  </a:lnTo>
                  <a:lnTo>
                    <a:pt x="53543" y="17449"/>
                  </a:lnTo>
                  <a:lnTo>
                    <a:pt x="40259" y="18478"/>
                  </a:lnTo>
                  <a:lnTo>
                    <a:pt x="40208" y="17716"/>
                  </a:lnTo>
                  <a:lnTo>
                    <a:pt x="38976" y="16700"/>
                  </a:lnTo>
                  <a:lnTo>
                    <a:pt x="19596" y="18427"/>
                  </a:lnTo>
                  <a:lnTo>
                    <a:pt x="18567" y="19646"/>
                  </a:lnTo>
                  <a:lnTo>
                    <a:pt x="18605" y="20167"/>
                  </a:lnTo>
                  <a:lnTo>
                    <a:pt x="4254" y="21285"/>
                  </a:lnTo>
                  <a:lnTo>
                    <a:pt x="5448" y="17272"/>
                  </a:lnTo>
                  <a:lnTo>
                    <a:pt x="5575" y="17106"/>
                  </a:lnTo>
                  <a:lnTo>
                    <a:pt x="54152" y="13119"/>
                  </a:lnTo>
                  <a:lnTo>
                    <a:pt x="54152" y="11569"/>
                  </a:lnTo>
                  <a:lnTo>
                    <a:pt x="6959" y="15455"/>
                  </a:lnTo>
                  <a:lnTo>
                    <a:pt x="11518" y="9944"/>
                  </a:lnTo>
                  <a:lnTo>
                    <a:pt x="54330" y="6515"/>
                  </a:lnTo>
                  <a:lnTo>
                    <a:pt x="54330" y="5727"/>
                  </a:lnTo>
                  <a:lnTo>
                    <a:pt x="54267" y="4953"/>
                  </a:lnTo>
                  <a:lnTo>
                    <a:pt x="15811" y="8051"/>
                  </a:lnTo>
                  <a:lnTo>
                    <a:pt x="22148" y="5689"/>
                  </a:lnTo>
                  <a:lnTo>
                    <a:pt x="35153" y="3238"/>
                  </a:lnTo>
                  <a:lnTo>
                    <a:pt x="46355" y="1943"/>
                  </a:lnTo>
                  <a:lnTo>
                    <a:pt x="51193" y="1549"/>
                  </a:lnTo>
                  <a:lnTo>
                    <a:pt x="54330" y="1905"/>
                  </a:lnTo>
                  <a:lnTo>
                    <a:pt x="54330" y="215"/>
                  </a:lnTo>
                  <a:lnTo>
                    <a:pt x="51714" y="0"/>
                  </a:lnTo>
                  <a:lnTo>
                    <a:pt x="51181" y="0"/>
                  </a:lnTo>
                  <a:lnTo>
                    <a:pt x="11049" y="8191"/>
                  </a:lnTo>
                  <a:lnTo>
                    <a:pt x="10833" y="8445"/>
                  </a:lnTo>
                  <a:lnTo>
                    <a:pt x="4178" y="16268"/>
                  </a:lnTo>
                  <a:lnTo>
                    <a:pt x="2578" y="21424"/>
                  </a:lnTo>
                  <a:lnTo>
                    <a:pt x="2298" y="21437"/>
                  </a:lnTo>
                  <a:lnTo>
                    <a:pt x="2349" y="22136"/>
                  </a:lnTo>
                  <a:lnTo>
                    <a:pt x="939" y="26695"/>
                  </a:lnTo>
                  <a:lnTo>
                    <a:pt x="800" y="28028"/>
                  </a:lnTo>
                  <a:lnTo>
                    <a:pt x="762" y="28346"/>
                  </a:lnTo>
                  <a:lnTo>
                    <a:pt x="0" y="35877"/>
                  </a:lnTo>
                  <a:lnTo>
                    <a:pt x="101" y="47129"/>
                  </a:lnTo>
                  <a:lnTo>
                    <a:pt x="52247" y="47129"/>
                  </a:lnTo>
                  <a:lnTo>
                    <a:pt x="52412" y="45580"/>
                  </a:lnTo>
                  <a:lnTo>
                    <a:pt x="55880" y="11442"/>
                  </a:lnTo>
                  <a:lnTo>
                    <a:pt x="55880" y="1549"/>
                  </a:lnTo>
                  <a:lnTo>
                    <a:pt x="55880" y="342"/>
                  </a:lnTo>
                  <a:close/>
                </a:path>
              </a:pathLst>
            </a:custGeom>
            <a:solidFill>
              <a:srgbClr val="BCBEC0"/>
            </a:solidFill>
          </p:spPr>
          <p:txBody>
            <a:bodyPr wrap="square" lIns="0" tIns="0" rIns="0" bIns="0" rtlCol="0"/>
            <a:lstStyle/>
            <a:p/>
          </p:txBody>
        </p:sp>
        <p:sp>
          <p:nvSpPr>
            <p:cNvPr id="485" name="object 485" descr=""/>
            <p:cNvSpPr/>
            <p:nvPr/>
          </p:nvSpPr>
          <p:spPr>
            <a:xfrm>
              <a:off x="6825518" y="1605633"/>
              <a:ext cx="59690" cy="45085"/>
            </a:xfrm>
            <a:custGeom>
              <a:avLst/>
              <a:gdLst/>
              <a:ahLst/>
              <a:cxnLst/>
              <a:rect l="l" t="t" r="r" b="b"/>
              <a:pathLst>
                <a:path w="59690" h="45085">
                  <a:moveTo>
                    <a:pt x="53911" y="0"/>
                  </a:moveTo>
                  <a:lnTo>
                    <a:pt x="0" y="0"/>
                  </a:lnTo>
                  <a:lnTo>
                    <a:pt x="0" y="32194"/>
                  </a:lnTo>
                  <a:lnTo>
                    <a:pt x="16597" y="39922"/>
                  </a:lnTo>
                  <a:lnTo>
                    <a:pt x="27778" y="43686"/>
                  </a:lnTo>
                  <a:lnTo>
                    <a:pt x="34086" y="44905"/>
                  </a:lnTo>
                  <a:lnTo>
                    <a:pt x="36068" y="44996"/>
                  </a:lnTo>
                  <a:lnTo>
                    <a:pt x="44677" y="43257"/>
                  </a:lnTo>
                  <a:lnTo>
                    <a:pt x="51704" y="38517"/>
                  </a:lnTo>
                  <a:lnTo>
                    <a:pt x="56441" y="31489"/>
                  </a:lnTo>
                  <a:lnTo>
                    <a:pt x="58178" y="22885"/>
                  </a:lnTo>
                  <a:lnTo>
                    <a:pt x="59334" y="5816"/>
                  </a:lnTo>
                  <a:lnTo>
                    <a:pt x="57403" y="393"/>
                  </a:lnTo>
                  <a:lnTo>
                    <a:pt x="53911" y="0"/>
                  </a:lnTo>
                  <a:close/>
                </a:path>
              </a:pathLst>
            </a:custGeom>
            <a:solidFill>
              <a:srgbClr val="414042"/>
            </a:solidFill>
          </p:spPr>
          <p:txBody>
            <a:bodyPr wrap="square" lIns="0" tIns="0" rIns="0" bIns="0" rtlCol="0"/>
            <a:lstStyle/>
            <a:p/>
          </p:txBody>
        </p:sp>
        <p:sp>
          <p:nvSpPr>
            <p:cNvPr id="486" name="object 486" descr=""/>
            <p:cNvSpPr/>
            <p:nvPr/>
          </p:nvSpPr>
          <p:spPr>
            <a:xfrm>
              <a:off x="6843359" y="1610281"/>
              <a:ext cx="36830" cy="36830"/>
            </a:xfrm>
            <a:custGeom>
              <a:avLst/>
              <a:gdLst/>
              <a:ahLst/>
              <a:cxnLst/>
              <a:rect l="l" t="t" r="r" b="b"/>
              <a:pathLst>
                <a:path w="36829" h="36830">
                  <a:moveTo>
                    <a:pt x="18224" y="0"/>
                  </a:moveTo>
                  <a:lnTo>
                    <a:pt x="11133" y="1433"/>
                  </a:lnTo>
                  <a:lnTo>
                    <a:pt x="5340" y="5341"/>
                  </a:lnTo>
                  <a:lnTo>
                    <a:pt x="1433" y="11138"/>
                  </a:lnTo>
                  <a:lnTo>
                    <a:pt x="0" y="18237"/>
                  </a:lnTo>
                  <a:lnTo>
                    <a:pt x="1433" y="25333"/>
                  </a:lnTo>
                  <a:lnTo>
                    <a:pt x="5340" y="31126"/>
                  </a:lnTo>
                  <a:lnTo>
                    <a:pt x="11133" y="35030"/>
                  </a:lnTo>
                  <a:lnTo>
                    <a:pt x="18224" y="36461"/>
                  </a:lnTo>
                  <a:lnTo>
                    <a:pt x="25322" y="35030"/>
                  </a:lnTo>
                  <a:lnTo>
                    <a:pt x="31119" y="31126"/>
                  </a:lnTo>
                  <a:lnTo>
                    <a:pt x="35028" y="25333"/>
                  </a:lnTo>
                  <a:lnTo>
                    <a:pt x="36461" y="18237"/>
                  </a:lnTo>
                  <a:lnTo>
                    <a:pt x="35028" y="11138"/>
                  </a:lnTo>
                  <a:lnTo>
                    <a:pt x="31119" y="5341"/>
                  </a:lnTo>
                  <a:lnTo>
                    <a:pt x="25322" y="1433"/>
                  </a:lnTo>
                  <a:lnTo>
                    <a:pt x="18224" y="0"/>
                  </a:lnTo>
                  <a:close/>
                </a:path>
              </a:pathLst>
            </a:custGeom>
            <a:solidFill>
              <a:srgbClr val="231F20"/>
            </a:solidFill>
          </p:spPr>
          <p:txBody>
            <a:bodyPr wrap="square" lIns="0" tIns="0" rIns="0" bIns="0" rtlCol="0"/>
            <a:lstStyle/>
            <a:p/>
          </p:txBody>
        </p:sp>
        <p:sp>
          <p:nvSpPr>
            <p:cNvPr id="487" name="object 487" descr=""/>
            <p:cNvSpPr/>
            <p:nvPr/>
          </p:nvSpPr>
          <p:spPr>
            <a:xfrm>
              <a:off x="6842569" y="1609521"/>
              <a:ext cx="38100" cy="38100"/>
            </a:xfrm>
            <a:custGeom>
              <a:avLst/>
              <a:gdLst/>
              <a:ahLst/>
              <a:cxnLst/>
              <a:rect l="l" t="t" r="r" b="b"/>
              <a:pathLst>
                <a:path w="38100" h="38100">
                  <a:moveTo>
                    <a:pt x="1562" y="11518"/>
                  </a:moveTo>
                  <a:lnTo>
                    <a:pt x="0" y="18999"/>
                  </a:lnTo>
                  <a:lnTo>
                    <a:pt x="1498" y="26390"/>
                  </a:lnTo>
                  <a:lnTo>
                    <a:pt x="1562" y="11518"/>
                  </a:lnTo>
                  <a:close/>
                </a:path>
                <a:path w="38100" h="38100">
                  <a:moveTo>
                    <a:pt x="11531" y="36449"/>
                  </a:moveTo>
                  <a:lnTo>
                    <a:pt x="5575" y="32435"/>
                  </a:lnTo>
                  <a:lnTo>
                    <a:pt x="1562" y="26492"/>
                  </a:lnTo>
                  <a:lnTo>
                    <a:pt x="1562" y="28625"/>
                  </a:lnTo>
                  <a:lnTo>
                    <a:pt x="9385" y="36449"/>
                  </a:lnTo>
                  <a:lnTo>
                    <a:pt x="11531" y="36449"/>
                  </a:lnTo>
                  <a:close/>
                </a:path>
                <a:path w="38100" h="38100">
                  <a:moveTo>
                    <a:pt x="11544" y="1549"/>
                  </a:moveTo>
                  <a:lnTo>
                    <a:pt x="9385" y="1549"/>
                  </a:lnTo>
                  <a:lnTo>
                    <a:pt x="1562" y="9385"/>
                  </a:lnTo>
                  <a:lnTo>
                    <a:pt x="1562" y="11518"/>
                  </a:lnTo>
                  <a:lnTo>
                    <a:pt x="5575" y="5575"/>
                  </a:lnTo>
                  <a:lnTo>
                    <a:pt x="11544" y="1549"/>
                  </a:lnTo>
                  <a:close/>
                </a:path>
                <a:path w="38100" h="38100">
                  <a:moveTo>
                    <a:pt x="22504" y="17068"/>
                  </a:moveTo>
                  <a:lnTo>
                    <a:pt x="20942" y="15506"/>
                  </a:lnTo>
                  <a:lnTo>
                    <a:pt x="17081" y="15506"/>
                  </a:lnTo>
                  <a:lnTo>
                    <a:pt x="15519" y="17068"/>
                  </a:lnTo>
                  <a:lnTo>
                    <a:pt x="15519" y="18999"/>
                  </a:lnTo>
                  <a:lnTo>
                    <a:pt x="15519" y="20929"/>
                  </a:lnTo>
                  <a:lnTo>
                    <a:pt x="17081" y="22491"/>
                  </a:lnTo>
                  <a:lnTo>
                    <a:pt x="20942" y="22491"/>
                  </a:lnTo>
                  <a:lnTo>
                    <a:pt x="22504" y="20929"/>
                  </a:lnTo>
                  <a:lnTo>
                    <a:pt x="22504" y="17068"/>
                  </a:lnTo>
                  <a:close/>
                </a:path>
                <a:path w="38100" h="38100">
                  <a:moveTo>
                    <a:pt x="26479" y="1549"/>
                  </a:moveTo>
                  <a:lnTo>
                    <a:pt x="19011" y="0"/>
                  </a:lnTo>
                  <a:lnTo>
                    <a:pt x="11620" y="1498"/>
                  </a:lnTo>
                  <a:lnTo>
                    <a:pt x="26479" y="1549"/>
                  </a:lnTo>
                  <a:close/>
                </a:path>
                <a:path w="38100" h="38100">
                  <a:moveTo>
                    <a:pt x="26492" y="36449"/>
                  </a:moveTo>
                  <a:lnTo>
                    <a:pt x="11531" y="36449"/>
                  </a:lnTo>
                  <a:lnTo>
                    <a:pt x="19011" y="38011"/>
                  </a:lnTo>
                  <a:lnTo>
                    <a:pt x="26403" y="36512"/>
                  </a:lnTo>
                  <a:close/>
                </a:path>
                <a:path w="38100" h="38100">
                  <a:moveTo>
                    <a:pt x="36461" y="26466"/>
                  </a:moveTo>
                  <a:lnTo>
                    <a:pt x="32435" y="32435"/>
                  </a:lnTo>
                  <a:lnTo>
                    <a:pt x="26492" y="36449"/>
                  </a:lnTo>
                  <a:lnTo>
                    <a:pt x="28638" y="36449"/>
                  </a:lnTo>
                  <a:lnTo>
                    <a:pt x="36461" y="28625"/>
                  </a:lnTo>
                  <a:lnTo>
                    <a:pt x="36461" y="26466"/>
                  </a:lnTo>
                  <a:close/>
                </a:path>
                <a:path w="38100" h="38100">
                  <a:moveTo>
                    <a:pt x="36461" y="9385"/>
                  </a:moveTo>
                  <a:lnTo>
                    <a:pt x="28638" y="1549"/>
                  </a:lnTo>
                  <a:lnTo>
                    <a:pt x="26479" y="1549"/>
                  </a:lnTo>
                  <a:lnTo>
                    <a:pt x="32435" y="5575"/>
                  </a:lnTo>
                  <a:lnTo>
                    <a:pt x="36461" y="11531"/>
                  </a:lnTo>
                  <a:lnTo>
                    <a:pt x="36461" y="9385"/>
                  </a:lnTo>
                  <a:close/>
                </a:path>
                <a:path w="38100" h="38100">
                  <a:moveTo>
                    <a:pt x="38011" y="18999"/>
                  </a:moveTo>
                  <a:lnTo>
                    <a:pt x="36512" y="11607"/>
                  </a:lnTo>
                  <a:lnTo>
                    <a:pt x="36461" y="26466"/>
                  </a:lnTo>
                  <a:lnTo>
                    <a:pt x="38011" y="18999"/>
                  </a:lnTo>
                  <a:close/>
                </a:path>
              </a:pathLst>
            </a:custGeom>
            <a:solidFill>
              <a:srgbClr val="FFFFFF"/>
            </a:solidFill>
          </p:spPr>
          <p:txBody>
            <a:bodyPr wrap="square" lIns="0" tIns="0" rIns="0" bIns="0" rtlCol="0"/>
            <a:lstStyle/>
            <a:p/>
          </p:txBody>
        </p:sp>
        <p:pic>
          <p:nvPicPr>
            <p:cNvPr id="488" name="object 488" descr=""/>
            <p:cNvPicPr/>
            <p:nvPr/>
          </p:nvPicPr>
          <p:blipFill>
            <a:blip r:embed="rId146" cstate="print"/>
            <a:stretch>
              <a:fillRect/>
            </a:stretch>
          </p:blipFill>
          <p:spPr>
            <a:xfrm>
              <a:off x="6825513" y="1605635"/>
              <a:ext cx="59347" cy="18262"/>
            </a:xfrm>
            <a:prstGeom prst="rect">
              <a:avLst/>
            </a:prstGeom>
          </p:spPr>
        </p:pic>
        <p:sp>
          <p:nvSpPr>
            <p:cNvPr id="489" name="object 489" descr=""/>
            <p:cNvSpPr/>
            <p:nvPr/>
          </p:nvSpPr>
          <p:spPr>
            <a:xfrm>
              <a:off x="6824744" y="1604859"/>
              <a:ext cx="60960" cy="46990"/>
            </a:xfrm>
            <a:custGeom>
              <a:avLst/>
              <a:gdLst/>
              <a:ahLst/>
              <a:cxnLst/>
              <a:rect l="l" t="t" r="r" b="b"/>
              <a:pathLst>
                <a:path w="60959" h="46989">
                  <a:moveTo>
                    <a:pt x="54686" y="0"/>
                  </a:moveTo>
                  <a:lnTo>
                    <a:pt x="0" y="0"/>
                  </a:lnTo>
                  <a:lnTo>
                    <a:pt x="0" y="33439"/>
                  </a:lnTo>
                  <a:lnTo>
                    <a:pt x="36525" y="46558"/>
                  </a:lnTo>
                  <a:lnTo>
                    <a:pt x="36728" y="46558"/>
                  </a:lnTo>
                  <a:lnTo>
                    <a:pt x="44472" y="44996"/>
                  </a:lnTo>
                  <a:lnTo>
                    <a:pt x="36525" y="44996"/>
                  </a:lnTo>
                  <a:lnTo>
                    <a:pt x="33459" y="44707"/>
                  </a:lnTo>
                  <a:lnTo>
                    <a:pt x="26928" y="43210"/>
                  </a:lnTo>
                  <a:lnTo>
                    <a:pt x="16410" y="39472"/>
                  </a:lnTo>
                  <a:lnTo>
                    <a:pt x="1549" y="32499"/>
                  </a:lnTo>
                  <a:lnTo>
                    <a:pt x="1549" y="1549"/>
                  </a:lnTo>
                  <a:lnTo>
                    <a:pt x="59100" y="1549"/>
                  </a:lnTo>
                  <a:lnTo>
                    <a:pt x="58699" y="444"/>
                  </a:lnTo>
                  <a:lnTo>
                    <a:pt x="54686" y="0"/>
                  </a:lnTo>
                  <a:close/>
                </a:path>
                <a:path w="60959" h="46989">
                  <a:moveTo>
                    <a:pt x="59100" y="1549"/>
                  </a:moveTo>
                  <a:lnTo>
                    <a:pt x="54597" y="1549"/>
                  </a:lnTo>
                  <a:lnTo>
                    <a:pt x="56972" y="1816"/>
                  </a:lnTo>
                  <a:lnTo>
                    <a:pt x="58762" y="5232"/>
                  </a:lnTo>
                  <a:lnTo>
                    <a:pt x="45116" y="43316"/>
                  </a:lnTo>
                  <a:lnTo>
                    <a:pt x="36791" y="44996"/>
                  </a:lnTo>
                  <a:lnTo>
                    <a:pt x="44472" y="44996"/>
                  </a:lnTo>
                  <a:lnTo>
                    <a:pt x="60896" y="6489"/>
                  </a:lnTo>
                  <a:lnTo>
                    <a:pt x="59100" y="1549"/>
                  </a:lnTo>
                  <a:close/>
                </a:path>
              </a:pathLst>
            </a:custGeom>
            <a:solidFill>
              <a:srgbClr val="FFFFFF"/>
            </a:solidFill>
          </p:spPr>
          <p:txBody>
            <a:bodyPr wrap="square" lIns="0" tIns="0" rIns="0" bIns="0" rtlCol="0"/>
            <a:lstStyle/>
            <a:p/>
          </p:txBody>
        </p:sp>
        <p:pic>
          <p:nvPicPr>
            <p:cNvPr id="490" name="object 490" descr=""/>
            <p:cNvPicPr/>
            <p:nvPr/>
          </p:nvPicPr>
          <p:blipFill>
            <a:blip r:embed="rId147" cstate="print"/>
            <a:stretch>
              <a:fillRect/>
            </a:stretch>
          </p:blipFill>
          <p:spPr>
            <a:xfrm>
              <a:off x="6808723" y="1543964"/>
              <a:ext cx="74090" cy="54686"/>
            </a:xfrm>
            <a:prstGeom prst="rect">
              <a:avLst/>
            </a:prstGeom>
          </p:spPr>
        </p:pic>
        <p:sp>
          <p:nvSpPr>
            <p:cNvPr id="491" name="object 491" descr=""/>
            <p:cNvSpPr/>
            <p:nvPr/>
          </p:nvSpPr>
          <p:spPr>
            <a:xfrm>
              <a:off x="6816986" y="1543965"/>
              <a:ext cx="65405" cy="55244"/>
            </a:xfrm>
            <a:custGeom>
              <a:avLst/>
              <a:gdLst/>
              <a:ahLst/>
              <a:cxnLst/>
              <a:rect l="l" t="t" r="r" b="b"/>
              <a:pathLst>
                <a:path w="65404" h="55244">
                  <a:moveTo>
                    <a:pt x="4660" y="0"/>
                  </a:moveTo>
                  <a:lnTo>
                    <a:pt x="0" y="0"/>
                  </a:lnTo>
                  <a:lnTo>
                    <a:pt x="0" y="12801"/>
                  </a:lnTo>
                  <a:lnTo>
                    <a:pt x="4267" y="54686"/>
                  </a:lnTo>
                  <a:lnTo>
                    <a:pt x="65151" y="54686"/>
                  </a:lnTo>
                  <a:lnTo>
                    <a:pt x="65170" y="42696"/>
                  </a:lnTo>
                  <a:lnTo>
                    <a:pt x="64138" y="31854"/>
                  </a:lnTo>
                  <a:lnTo>
                    <a:pt x="37255" y="2803"/>
                  </a:lnTo>
                  <a:lnTo>
                    <a:pt x="4660" y="0"/>
                  </a:lnTo>
                  <a:close/>
                </a:path>
              </a:pathLst>
            </a:custGeom>
            <a:solidFill>
              <a:srgbClr val="414042"/>
            </a:solidFill>
          </p:spPr>
          <p:txBody>
            <a:bodyPr wrap="square" lIns="0" tIns="0" rIns="0" bIns="0" rtlCol="0"/>
            <a:lstStyle/>
            <a:p/>
          </p:txBody>
        </p:sp>
        <p:pic>
          <p:nvPicPr>
            <p:cNvPr id="492" name="object 492" descr=""/>
            <p:cNvPicPr/>
            <p:nvPr/>
          </p:nvPicPr>
          <p:blipFill>
            <a:blip r:embed="rId148" cstate="print"/>
            <a:stretch>
              <a:fillRect/>
            </a:stretch>
          </p:blipFill>
          <p:spPr>
            <a:xfrm>
              <a:off x="6822414" y="1548511"/>
              <a:ext cx="54867" cy="45593"/>
            </a:xfrm>
            <a:prstGeom prst="rect">
              <a:avLst/>
            </a:prstGeom>
          </p:spPr>
        </p:pic>
        <p:sp>
          <p:nvSpPr>
            <p:cNvPr id="493" name="object 493" descr=""/>
            <p:cNvSpPr/>
            <p:nvPr/>
          </p:nvSpPr>
          <p:spPr>
            <a:xfrm>
              <a:off x="6821627" y="1547748"/>
              <a:ext cx="55880" cy="47625"/>
            </a:xfrm>
            <a:custGeom>
              <a:avLst/>
              <a:gdLst/>
              <a:ahLst/>
              <a:cxnLst/>
              <a:rect l="l" t="t" r="r" b="b"/>
              <a:pathLst>
                <a:path w="55879" h="47625">
                  <a:moveTo>
                    <a:pt x="55880" y="35890"/>
                  </a:moveTo>
                  <a:lnTo>
                    <a:pt x="55118" y="28359"/>
                  </a:lnTo>
                  <a:lnTo>
                    <a:pt x="55143" y="28028"/>
                  </a:lnTo>
                  <a:lnTo>
                    <a:pt x="54952" y="26695"/>
                  </a:lnTo>
                  <a:lnTo>
                    <a:pt x="54267" y="24498"/>
                  </a:lnTo>
                  <a:lnTo>
                    <a:pt x="54267" y="35928"/>
                  </a:lnTo>
                  <a:lnTo>
                    <a:pt x="54203" y="45580"/>
                  </a:lnTo>
                  <a:lnTo>
                    <a:pt x="5041" y="45580"/>
                  </a:lnTo>
                  <a:lnTo>
                    <a:pt x="3657" y="32181"/>
                  </a:lnTo>
                  <a:lnTo>
                    <a:pt x="54267" y="35928"/>
                  </a:lnTo>
                  <a:lnTo>
                    <a:pt x="54267" y="24498"/>
                  </a:lnTo>
                  <a:lnTo>
                    <a:pt x="54127" y="24053"/>
                  </a:lnTo>
                  <a:lnTo>
                    <a:pt x="54127" y="34378"/>
                  </a:lnTo>
                  <a:lnTo>
                    <a:pt x="3492" y="30619"/>
                  </a:lnTo>
                  <a:lnTo>
                    <a:pt x="2984" y="25615"/>
                  </a:lnTo>
                  <a:lnTo>
                    <a:pt x="53644" y="29464"/>
                  </a:lnTo>
                  <a:lnTo>
                    <a:pt x="54127" y="34378"/>
                  </a:lnTo>
                  <a:lnTo>
                    <a:pt x="54127" y="24053"/>
                  </a:lnTo>
                  <a:lnTo>
                    <a:pt x="53530" y="22136"/>
                  </a:lnTo>
                  <a:lnTo>
                    <a:pt x="53594" y="21437"/>
                  </a:lnTo>
                  <a:lnTo>
                    <a:pt x="53492" y="27914"/>
                  </a:lnTo>
                  <a:lnTo>
                    <a:pt x="2819" y="24053"/>
                  </a:lnTo>
                  <a:lnTo>
                    <a:pt x="2311" y="18986"/>
                  </a:lnTo>
                  <a:lnTo>
                    <a:pt x="15468" y="20015"/>
                  </a:lnTo>
                  <a:lnTo>
                    <a:pt x="15430" y="20497"/>
                  </a:lnTo>
                  <a:lnTo>
                    <a:pt x="16459" y="21729"/>
                  </a:lnTo>
                  <a:lnTo>
                    <a:pt x="35839" y="23444"/>
                  </a:lnTo>
                  <a:lnTo>
                    <a:pt x="37071" y="22428"/>
                  </a:lnTo>
                  <a:lnTo>
                    <a:pt x="37122" y="21717"/>
                  </a:lnTo>
                  <a:lnTo>
                    <a:pt x="52095" y="22872"/>
                  </a:lnTo>
                  <a:lnTo>
                    <a:pt x="53454" y="27432"/>
                  </a:lnTo>
                  <a:lnTo>
                    <a:pt x="53492" y="27914"/>
                  </a:lnTo>
                  <a:lnTo>
                    <a:pt x="53492" y="21437"/>
                  </a:lnTo>
                  <a:lnTo>
                    <a:pt x="53301" y="21424"/>
                  </a:lnTo>
                  <a:lnTo>
                    <a:pt x="51714" y="16268"/>
                  </a:lnTo>
                  <a:lnTo>
                    <a:pt x="51625" y="21285"/>
                  </a:lnTo>
                  <a:lnTo>
                    <a:pt x="37261" y="20167"/>
                  </a:lnTo>
                  <a:lnTo>
                    <a:pt x="37312" y="19646"/>
                  </a:lnTo>
                  <a:lnTo>
                    <a:pt x="36283" y="18427"/>
                  </a:lnTo>
                  <a:lnTo>
                    <a:pt x="16903" y="16700"/>
                  </a:lnTo>
                  <a:lnTo>
                    <a:pt x="15671" y="17716"/>
                  </a:lnTo>
                  <a:lnTo>
                    <a:pt x="15608" y="18465"/>
                  </a:lnTo>
                  <a:lnTo>
                    <a:pt x="2146" y="17411"/>
                  </a:lnTo>
                  <a:lnTo>
                    <a:pt x="1714" y="13119"/>
                  </a:lnTo>
                  <a:lnTo>
                    <a:pt x="50304" y="17106"/>
                  </a:lnTo>
                  <a:lnTo>
                    <a:pt x="50444" y="17272"/>
                  </a:lnTo>
                  <a:lnTo>
                    <a:pt x="51625" y="21285"/>
                  </a:lnTo>
                  <a:lnTo>
                    <a:pt x="51625" y="16167"/>
                  </a:lnTo>
                  <a:lnTo>
                    <a:pt x="48920" y="13004"/>
                  </a:lnTo>
                  <a:lnTo>
                    <a:pt x="48920" y="15455"/>
                  </a:lnTo>
                  <a:lnTo>
                    <a:pt x="1625" y="11544"/>
                  </a:lnTo>
                  <a:lnTo>
                    <a:pt x="1587" y="11887"/>
                  </a:lnTo>
                  <a:lnTo>
                    <a:pt x="1562" y="11518"/>
                  </a:lnTo>
                  <a:lnTo>
                    <a:pt x="1562" y="6515"/>
                  </a:lnTo>
                  <a:lnTo>
                    <a:pt x="44373" y="9956"/>
                  </a:lnTo>
                  <a:lnTo>
                    <a:pt x="48920" y="15455"/>
                  </a:lnTo>
                  <a:lnTo>
                    <a:pt x="48920" y="13004"/>
                  </a:lnTo>
                  <a:lnTo>
                    <a:pt x="45059" y="8483"/>
                  </a:lnTo>
                  <a:lnTo>
                    <a:pt x="44831" y="8191"/>
                  </a:lnTo>
                  <a:lnTo>
                    <a:pt x="40068" y="6400"/>
                  </a:lnTo>
                  <a:lnTo>
                    <a:pt x="40068" y="8051"/>
                  </a:lnTo>
                  <a:lnTo>
                    <a:pt x="1625" y="4965"/>
                  </a:lnTo>
                  <a:lnTo>
                    <a:pt x="1562" y="5740"/>
                  </a:lnTo>
                  <a:lnTo>
                    <a:pt x="1562" y="1905"/>
                  </a:lnTo>
                  <a:lnTo>
                    <a:pt x="4635" y="1549"/>
                  </a:lnTo>
                  <a:lnTo>
                    <a:pt x="9499" y="1943"/>
                  </a:lnTo>
                  <a:lnTo>
                    <a:pt x="20726" y="3238"/>
                  </a:lnTo>
                  <a:lnTo>
                    <a:pt x="33731" y="5689"/>
                  </a:lnTo>
                  <a:lnTo>
                    <a:pt x="40068" y="8051"/>
                  </a:lnTo>
                  <a:lnTo>
                    <a:pt x="40068" y="6400"/>
                  </a:lnTo>
                  <a:lnTo>
                    <a:pt x="4660" y="0"/>
                  </a:lnTo>
                  <a:lnTo>
                    <a:pt x="4191" y="0"/>
                  </a:lnTo>
                  <a:lnTo>
                    <a:pt x="0" y="317"/>
                  </a:lnTo>
                  <a:lnTo>
                    <a:pt x="12" y="11518"/>
                  </a:lnTo>
                  <a:lnTo>
                    <a:pt x="3644" y="47129"/>
                  </a:lnTo>
                  <a:lnTo>
                    <a:pt x="55778" y="47129"/>
                  </a:lnTo>
                  <a:lnTo>
                    <a:pt x="55791" y="45580"/>
                  </a:lnTo>
                  <a:lnTo>
                    <a:pt x="55880" y="35890"/>
                  </a:lnTo>
                  <a:close/>
                </a:path>
              </a:pathLst>
            </a:custGeom>
            <a:solidFill>
              <a:srgbClr val="BCBEC0"/>
            </a:solidFill>
          </p:spPr>
          <p:txBody>
            <a:bodyPr wrap="square" lIns="0" tIns="0" rIns="0" bIns="0" rtlCol="0"/>
            <a:lstStyle/>
            <a:p/>
          </p:txBody>
        </p:sp>
        <p:sp>
          <p:nvSpPr>
            <p:cNvPr id="494" name="object 494" descr=""/>
            <p:cNvSpPr/>
            <p:nvPr/>
          </p:nvSpPr>
          <p:spPr>
            <a:xfrm>
              <a:off x="6080319" y="1490312"/>
              <a:ext cx="805815" cy="111760"/>
            </a:xfrm>
            <a:custGeom>
              <a:avLst/>
              <a:gdLst/>
              <a:ahLst/>
              <a:cxnLst/>
              <a:rect l="l" t="t" r="r" b="b"/>
              <a:pathLst>
                <a:path w="805815" h="111759">
                  <a:moveTo>
                    <a:pt x="179146" y="0"/>
                  </a:moveTo>
                  <a:lnTo>
                    <a:pt x="140210" y="4312"/>
                  </a:lnTo>
                  <a:lnTo>
                    <a:pt x="108605" y="13919"/>
                  </a:lnTo>
                  <a:lnTo>
                    <a:pt x="86975" y="23820"/>
                  </a:lnTo>
                  <a:lnTo>
                    <a:pt x="77965" y="29019"/>
                  </a:lnTo>
                  <a:lnTo>
                    <a:pt x="0" y="51231"/>
                  </a:lnTo>
                  <a:lnTo>
                    <a:pt x="419" y="52717"/>
                  </a:lnTo>
                  <a:lnTo>
                    <a:pt x="78511" y="30480"/>
                  </a:lnTo>
                  <a:lnTo>
                    <a:pt x="86652" y="25757"/>
                  </a:lnTo>
                  <a:lnTo>
                    <a:pt x="107905" y="15865"/>
                  </a:lnTo>
                  <a:lnTo>
                    <a:pt x="139674" y="6025"/>
                  </a:lnTo>
                  <a:lnTo>
                    <a:pt x="179146" y="1562"/>
                  </a:lnTo>
                  <a:lnTo>
                    <a:pt x="202857" y="2848"/>
                  </a:lnTo>
                  <a:lnTo>
                    <a:pt x="248651" y="12926"/>
                  </a:lnTo>
                  <a:lnTo>
                    <a:pt x="295085" y="35996"/>
                  </a:lnTo>
                  <a:lnTo>
                    <a:pt x="305727" y="42786"/>
                  </a:lnTo>
                  <a:lnTo>
                    <a:pt x="401828" y="48615"/>
                  </a:lnTo>
                  <a:lnTo>
                    <a:pt x="728814" y="48221"/>
                  </a:lnTo>
                  <a:lnTo>
                    <a:pt x="739567" y="48397"/>
                  </a:lnTo>
                  <a:lnTo>
                    <a:pt x="762973" y="50673"/>
                  </a:lnTo>
                  <a:lnTo>
                    <a:pt x="800569" y="71678"/>
                  </a:lnTo>
                  <a:lnTo>
                    <a:pt x="803761" y="98196"/>
                  </a:lnTo>
                  <a:lnTo>
                    <a:pt x="801471" y="107378"/>
                  </a:lnTo>
                  <a:lnTo>
                    <a:pt x="800531" y="108788"/>
                  </a:lnTo>
                  <a:lnTo>
                    <a:pt x="799350" y="109588"/>
                  </a:lnTo>
                  <a:lnTo>
                    <a:pt x="797839" y="109829"/>
                  </a:lnTo>
                  <a:lnTo>
                    <a:pt x="798080" y="111353"/>
                  </a:lnTo>
                  <a:lnTo>
                    <a:pt x="800011" y="111048"/>
                  </a:lnTo>
                  <a:lnTo>
                    <a:pt x="801585" y="110007"/>
                  </a:lnTo>
                  <a:lnTo>
                    <a:pt x="802767" y="108242"/>
                  </a:lnTo>
                  <a:lnTo>
                    <a:pt x="805274" y="98741"/>
                  </a:lnTo>
                  <a:lnTo>
                    <a:pt x="804814" y="86745"/>
                  </a:lnTo>
                  <a:lnTo>
                    <a:pt x="764401" y="49255"/>
                  </a:lnTo>
                  <a:lnTo>
                    <a:pt x="728789" y="46672"/>
                  </a:lnTo>
                  <a:lnTo>
                    <a:pt x="401878" y="47066"/>
                  </a:lnTo>
                  <a:lnTo>
                    <a:pt x="306425" y="41389"/>
                  </a:lnTo>
                  <a:lnTo>
                    <a:pt x="270789" y="20193"/>
                  </a:lnTo>
                  <a:lnTo>
                    <a:pt x="226472" y="5143"/>
                  </a:lnTo>
                  <a:lnTo>
                    <a:pt x="203023" y="1297"/>
                  </a:lnTo>
                  <a:lnTo>
                    <a:pt x="179146" y="0"/>
                  </a:lnTo>
                  <a:close/>
                </a:path>
              </a:pathLst>
            </a:custGeom>
            <a:solidFill>
              <a:srgbClr val="808285"/>
            </a:solidFill>
          </p:spPr>
          <p:txBody>
            <a:bodyPr wrap="square" lIns="0" tIns="0" rIns="0" bIns="0" rtlCol="0"/>
            <a:lstStyle/>
            <a:p/>
          </p:txBody>
        </p:sp>
        <p:pic>
          <p:nvPicPr>
            <p:cNvPr id="495" name="object 495" descr=""/>
            <p:cNvPicPr/>
            <p:nvPr/>
          </p:nvPicPr>
          <p:blipFill>
            <a:blip r:embed="rId149" cstate="print"/>
            <a:stretch>
              <a:fillRect/>
            </a:stretch>
          </p:blipFill>
          <p:spPr>
            <a:xfrm>
              <a:off x="6407695" y="1547025"/>
              <a:ext cx="148932" cy="104813"/>
            </a:xfrm>
            <a:prstGeom prst="rect">
              <a:avLst/>
            </a:prstGeom>
          </p:spPr>
        </p:pic>
        <p:sp>
          <p:nvSpPr>
            <p:cNvPr id="496" name="object 496" descr=""/>
            <p:cNvSpPr/>
            <p:nvPr/>
          </p:nvSpPr>
          <p:spPr>
            <a:xfrm>
              <a:off x="5821819" y="1098934"/>
              <a:ext cx="1324610" cy="74930"/>
            </a:xfrm>
            <a:custGeom>
              <a:avLst/>
              <a:gdLst/>
              <a:ahLst/>
              <a:cxnLst/>
              <a:rect l="l" t="t" r="r" b="b"/>
              <a:pathLst>
                <a:path w="1324609" h="74930">
                  <a:moveTo>
                    <a:pt x="0" y="0"/>
                  </a:moveTo>
                  <a:lnTo>
                    <a:pt x="41275" y="74650"/>
                  </a:lnTo>
                  <a:lnTo>
                    <a:pt x="1289596" y="74650"/>
                  </a:lnTo>
                  <a:lnTo>
                    <a:pt x="1324559" y="1943"/>
                  </a:lnTo>
                  <a:lnTo>
                    <a:pt x="0" y="0"/>
                  </a:lnTo>
                  <a:close/>
                </a:path>
              </a:pathLst>
            </a:custGeom>
            <a:solidFill>
              <a:srgbClr val="414042"/>
            </a:solidFill>
          </p:spPr>
          <p:txBody>
            <a:bodyPr wrap="square" lIns="0" tIns="0" rIns="0" bIns="0" rtlCol="0"/>
            <a:lstStyle/>
            <a:p/>
          </p:txBody>
        </p:sp>
        <p:pic>
          <p:nvPicPr>
            <p:cNvPr id="497" name="object 497" descr=""/>
            <p:cNvPicPr/>
            <p:nvPr/>
          </p:nvPicPr>
          <p:blipFill>
            <a:blip r:embed="rId150" cstate="print"/>
            <a:stretch>
              <a:fillRect/>
            </a:stretch>
          </p:blipFill>
          <p:spPr>
            <a:xfrm>
              <a:off x="6840753" y="1117714"/>
              <a:ext cx="205172" cy="427812"/>
            </a:xfrm>
            <a:prstGeom prst="rect">
              <a:avLst/>
            </a:prstGeom>
          </p:spPr>
        </p:pic>
        <p:pic>
          <p:nvPicPr>
            <p:cNvPr id="498" name="object 498" descr=""/>
            <p:cNvPicPr/>
            <p:nvPr/>
          </p:nvPicPr>
          <p:blipFill>
            <a:blip r:embed="rId151" cstate="print"/>
            <a:stretch>
              <a:fillRect/>
            </a:stretch>
          </p:blipFill>
          <p:spPr>
            <a:xfrm>
              <a:off x="6876567" y="1460703"/>
              <a:ext cx="43688" cy="96316"/>
            </a:xfrm>
            <a:prstGeom prst="rect">
              <a:avLst/>
            </a:prstGeom>
          </p:spPr>
        </p:pic>
        <p:sp>
          <p:nvSpPr>
            <p:cNvPr id="499" name="object 499" descr=""/>
            <p:cNvSpPr/>
            <p:nvPr/>
          </p:nvSpPr>
          <p:spPr>
            <a:xfrm>
              <a:off x="6876568" y="1460976"/>
              <a:ext cx="27305" cy="90805"/>
            </a:xfrm>
            <a:custGeom>
              <a:avLst/>
              <a:gdLst/>
              <a:ahLst/>
              <a:cxnLst/>
              <a:rect l="l" t="t" r="r" b="b"/>
              <a:pathLst>
                <a:path w="27304" h="90805">
                  <a:moveTo>
                    <a:pt x="18351" y="0"/>
                  </a:moveTo>
                  <a:lnTo>
                    <a:pt x="0" y="20548"/>
                  </a:lnTo>
                  <a:lnTo>
                    <a:pt x="6362" y="84416"/>
                  </a:lnTo>
                  <a:lnTo>
                    <a:pt x="26835" y="90487"/>
                  </a:lnTo>
                  <a:lnTo>
                    <a:pt x="18351" y="0"/>
                  </a:lnTo>
                  <a:close/>
                </a:path>
              </a:pathLst>
            </a:custGeom>
            <a:solidFill>
              <a:srgbClr val="414042"/>
            </a:solidFill>
          </p:spPr>
          <p:txBody>
            <a:bodyPr wrap="square" lIns="0" tIns="0" rIns="0" bIns="0" rtlCol="0"/>
            <a:lstStyle/>
            <a:p/>
          </p:txBody>
        </p:sp>
        <p:pic>
          <p:nvPicPr>
            <p:cNvPr id="500" name="object 500" descr=""/>
            <p:cNvPicPr/>
            <p:nvPr/>
          </p:nvPicPr>
          <p:blipFill>
            <a:blip r:embed="rId152" cstate="print"/>
            <a:stretch>
              <a:fillRect/>
            </a:stretch>
          </p:blipFill>
          <p:spPr>
            <a:xfrm>
              <a:off x="5920741" y="1117714"/>
              <a:ext cx="195325" cy="427433"/>
            </a:xfrm>
            <a:prstGeom prst="rect">
              <a:avLst/>
            </a:prstGeom>
          </p:spPr>
        </p:pic>
        <p:pic>
          <p:nvPicPr>
            <p:cNvPr id="501" name="object 501" descr=""/>
            <p:cNvPicPr/>
            <p:nvPr/>
          </p:nvPicPr>
          <p:blipFill>
            <a:blip r:embed="rId153" cstate="print"/>
            <a:stretch>
              <a:fillRect/>
            </a:stretch>
          </p:blipFill>
          <p:spPr>
            <a:xfrm>
              <a:off x="6044666" y="1460703"/>
              <a:ext cx="43688" cy="96316"/>
            </a:xfrm>
            <a:prstGeom prst="rect">
              <a:avLst/>
            </a:prstGeom>
          </p:spPr>
        </p:pic>
        <p:sp>
          <p:nvSpPr>
            <p:cNvPr id="502" name="object 502" descr=""/>
            <p:cNvSpPr/>
            <p:nvPr/>
          </p:nvSpPr>
          <p:spPr>
            <a:xfrm>
              <a:off x="6061519" y="1460976"/>
              <a:ext cx="27305" cy="90805"/>
            </a:xfrm>
            <a:custGeom>
              <a:avLst/>
              <a:gdLst/>
              <a:ahLst/>
              <a:cxnLst/>
              <a:rect l="l" t="t" r="r" b="b"/>
              <a:pathLst>
                <a:path w="27304" h="90805">
                  <a:moveTo>
                    <a:pt x="8483" y="0"/>
                  </a:moveTo>
                  <a:lnTo>
                    <a:pt x="0" y="90487"/>
                  </a:lnTo>
                  <a:lnTo>
                    <a:pt x="22313" y="83375"/>
                  </a:lnTo>
                  <a:lnTo>
                    <a:pt x="26835" y="20548"/>
                  </a:lnTo>
                  <a:lnTo>
                    <a:pt x="8483" y="0"/>
                  </a:lnTo>
                  <a:close/>
                </a:path>
              </a:pathLst>
            </a:custGeom>
            <a:solidFill>
              <a:srgbClr val="414042"/>
            </a:solidFill>
          </p:spPr>
          <p:txBody>
            <a:bodyPr wrap="square" lIns="0" tIns="0" rIns="0" bIns="0" rtlCol="0"/>
            <a:lstStyle/>
            <a:p/>
          </p:txBody>
        </p:sp>
        <p:pic>
          <p:nvPicPr>
            <p:cNvPr id="503" name="object 503" descr=""/>
            <p:cNvPicPr/>
            <p:nvPr/>
          </p:nvPicPr>
          <p:blipFill>
            <a:blip r:embed="rId154" cstate="print"/>
            <a:stretch>
              <a:fillRect/>
            </a:stretch>
          </p:blipFill>
          <p:spPr>
            <a:xfrm>
              <a:off x="6391132" y="1096975"/>
              <a:ext cx="181533" cy="129604"/>
            </a:xfrm>
            <a:prstGeom prst="rect">
              <a:avLst/>
            </a:prstGeom>
          </p:spPr>
        </p:pic>
        <p:pic>
          <p:nvPicPr>
            <p:cNvPr id="504" name="object 504" descr=""/>
            <p:cNvPicPr/>
            <p:nvPr/>
          </p:nvPicPr>
          <p:blipFill>
            <a:blip r:embed="rId155" cstate="print"/>
            <a:stretch>
              <a:fillRect/>
            </a:stretch>
          </p:blipFill>
          <p:spPr>
            <a:xfrm>
              <a:off x="6395580" y="1177264"/>
              <a:ext cx="172643" cy="38582"/>
            </a:xfrm>
            <a:prstGeom prst="rect">
              <a:avLst/>
            </a:prstGeom>
          </p:spPr>
        </p:pic>
        <p:pic>
          <p:nvPicPr>
            <p:cNvPr id="505" name="object 505" descr=""/>
            <p:cNvPicPr/>
            <p:nvPr/>
          </p:nvPicPr>
          <p:blipFill>
            <a:blip r:embed="rId156" cstate="print"/>
            <a:stretch>
              <a:fillRect/>
            </a:stretch>
          </p:blipFill>
          <p:spPr>
            <a:xfrm>
              <a:off x="5821807" y="1597393"/>
              <a:ext cx="1324203" cy="326695"/>
            </a:xfrm>
            <a:prstGeom prst="rect">
              <a:avLst/>
            </a:prstGeom>
          </p:spPr>
        </p:pic>
        <p:sp>
          <p:nvSpPr>
            <p:cNvPr id="506" name="object 506" descr=""/>
            <p:cNvSpPr/>
            <p:nvPr/>
          </p:nvSpPr>
          <p:spPr>
            <a:xfrm>
              <a:off x="6168158" y="1608194"/>
              <a:ext cx="55880" cy="45720"/>
            </a:xfrm>
            <a:custGeom>
              <a:avLst/>
              <a:gdLst/>
              <a:ahLst/>
              <a:cxnLst/>
              <a:rect l="l" t="t" r="r" b="b"/>
              <a:pathLst>
                <a:path w="55879" h="45719">
                  <a:moveTo>
                    <a:pt x="55714" y="0"/>
                  </a:moveTo>
                  <a:lnTo>
                    <a:pt x="6985" y="8737"/>
                  </a:lnTo>
                  <a:lnTo>
                    <a:pt x="0" y="33947"/>
                  </a:lnTo>
                  <a:lnTo>
                    <a:pt x="48501" y="45186"/>
                  </a:lnTo>
                  <a:lnTo>
                    <a:pt x="46977" y="40335"/>
                  </a:lnTo>
                  <a:lnTo>
                    <a:pt x="46151" y="35166"/>
                  </a:lnTo>
                  <a:lnTo>
                    <a:pt x="46151" y="29806"/>
                  </a:lnTo>
                  <a:lnTo>
                    <a:pt x="46799" y="21636"/>
                  </a:lnTo>
                  <a:lnTo>
                    <a:pt x="48675" y="13879"/>
                  </a:lnTo>
                  <a:lnTo>
                    <a:pt x="51681" y="6634"/>
                  </a:lnTo>
                  <a:lnTo>
                    <a:pt x="55714" y="0"/>
                  </a:lnTo>
                  <a:close/>
                </a:path>
              </a:pathLst>
            </a:custGeom>
            <a:solidFill>
              <a:srgbClr val="58595B"/>
            </a:solidFill>
          </p:spPr>
          <p:txBody>
            <a:bodyPr wrap="square" lIns="0" tIns="0" rIns="0" bIns="0" rtlCol="0"/>
            <a:lstStyle/>
            <a:p/>
          </p:txBody>
        </p:sp>
        <p:sp>
          <p:nvSpPr>
            <p:cNvPr id="507" name="object 507" descr=""/>
            <p:cNvSpPr/>
            <p:nvPr/>
          </p:nvSpPr>
          <p:spPr>
            <a:xfrm>
              <a:off x="6173668" y="1608588"/>
              <a:ext cx="49530" cy="41910"/>
            </a:xfrm>
            <a:custGeom>
              <a:avLst/>
              <a:gdLst/>
              <a:ahLst/>
              <a:cxnLst/>
              <a:rect l="l" t="t" r="r" b="b"/>
              <a:pathLst>
                <a:path w="49529" h="41910">
                  <a:moveTo>
                    <a:pt x="49314" y="0"/>
                  </a:moveTo>
                  <a:lnTo>
                    <a:pt x="44678" y="1168"/>
                  </a:lnTo>
                  <a:lnTo>
                    <a:pt x="6121" y="8077"/>
                  </a:lnTo>
                  <a:lnTo>
                    <a:pt x="0" y="30200"/>
                  </a:lnTo>
                  <a:lnTo>
                    <a:pt x="44030" y="41313"/>
                  </a:lnTo>
                  <a:lnTo>
                    <a:pt x="44538" y="41427"/>
                  </a:lnTo>
                  <a:lnTo>
                    <a:pt x="43014" y="36575"/>
                  </a:lnTo>
                  <a:lnTo>
                    <a:pt x="42189" y="31407"/>
                  </a:lnTo>
                  <a:lnTo>
                    <a:pt x="42189" y="26047"/>
                  </a:lnTo>
                  <a:lnTo>
                    <a:pt x="42666" y="19038"/>
                  </a:lnTo>
                  <a:lnTo>
                    <a:pt x="44056" y="12318"/>
                  </a:lnTo>
                  <a:lnTo>
                    <a:pt x="46293" y="5952"/>
                  </a:lnTo>
                  <a:lnTo>
                    <a:pt x="49314" y="0"/>
                  </a:lnTo>
                  <a:close/>
                </a:path>
              </a:pathLst>
            </a:custGeom>
            <a:solidFill>
              <a:srgbClr val="939598"/>
            </a:solidFill>
          </p:spPr>
          <p:txBody>
            <a:bodyPr wrap="square" lIns="0" tIns="0" rIns="0" bIns="0" rtlCol="0"/>
            <a:lstStyle/>
            <a:p/>
          </p:txBody>
        </p:sp>
        <p:pic>
          <p:nvPicPr>
            <p:cNvPr id="508" name="object 508" descr=""/>
            <p:cNvPicPr/>
            <p:nvPr/>
          </p:nvPicPr>
          <p:blipFill>
            <a:blip r:embed="rId157" cstate="print"/>
            <a:stretch>
              <a:fillRect/>
            </a:stretch>
          </p:blipFill>
          <p:spPr>
            <a:xfrm>
              <a:off x="6182728" y="1622120"/>
              <a:ext cx="29756" cy="15519"/>
            </a:xfrm>
            <a:prstGeom prst="rect">
              <a:avLst/>
            </a:prstGeom>
          </p:spPr>
        </p:pic>
        <p:sp>
          <p:nvSpPr>
            <p:cNvPr id="509" name="object 509" descr=""/>
            <p:cNvSpPr/>
            <p:nvPr/>
          </p:nvSpPr>
          <p:spPr>
            <a:xfrm>
              <a:off x="6172917" y="1608199"/>
              <a:ext cx="50165" cy="31115"/>
            </a:xfrm>
            <a:custGeom>
              <a:avLst/>
              <a:gdLst/>
              <a:ahLst/>
              <a:cxnLst/>
              <a:rect l="l" t="t" r="r" b="b"/>
              <a:pathLst>
                <a:path w="50164" h="31114">
                  <a:moveTo>
                    <a:pt x="49745" y="0"/>
                  </a:moveTo>
                  <a:lnTo>
                    <a:pt x="6261" y="7797"/>
                  </a:lnTo>
                  <a:lnTo>
                    <a:pt x="0" y="30378"/>
                  </a:lnTo>
                  <a:lnTo>
                    <a:pt x="1498" y="30797"/>
                  </a:lnTo>
                  <a:lnTo>
                    <a:pt x="7492" y="9144"/>
                  </a:lnTo>
                  <a:lnTo>
                    <a:pt x="50012" y="1524"/>
                  </a:lnTo>
                  <a:lnTo>
                    <a:pt x="49745" y="0"/>
                  </a:lnTo>
                  <a:close/>
                </a:path>
              </a:pathLst>
            </a:custGeom>
            <a:solidFill>
              <a:srgbClr val="FFFFFF"/>
            </a:solidFill>
          </p:spPr>
          <p:txBody>
            <a:bodyPr wrap="square" lIns="0" tIns="0" rIns="0" bIns="0" rtlCol="0"/>
            <a:lstStyle/>
            <a:p/>
          </p:txBody>
        </p:sp>
        <p:pic>
          <p:nvPicPr>
            <p:cNvPr id="510" name="object 510" descr=""/>
            <p:cNvPicPr/>
            <p:nvPr/>
          </p:nvPicPr>
          <p:blipFill>
            <a:blip r:embed="rId158" cstate="print"/>
            <a:stretch>
              <a:fillRect/>
            </a:stretch>
          </p:blipFill>
          <p:spPr>
            <a:xfrm>
              <a:off x="6299581" y="1597393"/>
              <a:ext cx="74460" cy="66560"/>
            </a:xfrm>
            <a:prstGeom prst="rect">
              <a:avLst/>
            </a:prstGeom>
          </p:spPr>
        </p:pic>
        <p:sp>
          <p:nvSpPr>
            <p:cNvPr id="511" name="object 511" descr=""/>
            <p:cNvSpPr/>
            <p:nvPr/>
          </p:nvSpPr>
          <p:spPr>
            <a:xfrm>
              <a:off x="6307594" y="1608194"/>
              <a:ext cx="55880" cy="45720"/>
            </a:xfrm>
            <a:custGeom>
              <a:avLst/>
              <a:gdLst/>
              <a:ahLst/>
              <a:cxnLst/>
              <a:rect l="l" t="t" r="r" b="b"/>
              <a:pathLst>
                <a:path w="55879" h="45719">
                  <a:moveTo>
                    <a:pt x="0" y="0"/>
                  </a:moveTo>
                  <a:lnTo>
                    <a:pt x="4033" y="6634"/>
                  </a:lnTo>
                  <a:lnTo>
                    <a:pt x="7038" y="13879"/>
                  </a:lnTo>
                  <a:lnTo>
                    <a:pt x="8915" y="21636"/>
                  </a:lnTo>
                  <a:lnTo>
                    <a:pt x="9563" y="29806"/>
                  </a:lnTo>
                  <a:lnTo>
                    <a:pt x="9563" y="35166"/>
                  </a:lnTo>
                  <a:lnTo>
                    <a:pt x="8737" y="40335"/>
                  </a:lnTo>
                  <a:lnTo>
                    <a:pt x="7213" y="45186"/>
                  </a:lnTo>
                  <a:lnTo>
                    <a:pt x="55714" y="33947"/>
                  </a:lnTo>
                  <a:lnTo>
                    <a:pt x="48729" y="8737"/>
                  </a:lnTo>
                  <a:lnTo>
                    <a:pt x="0" y="0"/>
                  </a:lnTo>
                  <a:close/>
                </a:path>
              </a:pathLst>
            </a:custGeom>
            <a:solidFill>
              <a:srgbClr val="58595B"/>
            </a:solidFill>
          </p:spPr>
          <p:txBody>
            <a:bodyPr wrap="square" lIns="0" tIns="0" rIns="0" bIns="0" rtlCol="0"/>
            <a:lstStyle/>
            <a:p/>
          </p:txBody>
        </p:sp>
        <p:sp>
          <p:nvSpPr>
            <p:cNvPr id="512" name="object 512" descr=""/>
            <p:cNvSpPr/>
            <p:nvPr/>
          </p:nvSpPr>
          <p:spPr>
            <a:xfrm>
              <a:off x="6308487" y="1608588"/>
              <a:ext cx="49530" cy="41910"/>
            </a:xfrm>
            <a:custGeom>
              <a:avLst/>
              <a:gdLst/>
              <a:ahLst/>
              <a:cxnLst/>
              <a:rect l="l" t="t" r="r" b="b"/>
              <a:pathLst>
                <a:path w="49529" h="41910">
                  <a:moveTo>
                    <a:pt x="0" y="0"/>
                  </a:moveTo>
                  <a:lnTo>
                    <a:pt x="3020" y="5952"/>
                  </a:lnTo>
                  <a:lnTo>
                    <a:pt x="5257" y="12318"/>
                  </a:lnTo>
                  <a:lnTo>
                    <a:pt x="6647" y="19038"/>
                  </a:lnTo>
                  <a:lnTo>
                    <a:pt x="7124" y="26047"/>
                  </a:lnTo>
                  <a:lnTo>
                    <a:pt x="7124" y="31407"/>
                  </a:lnTo>
                  <a:lnTo>
                    <a:pt x="6299" y="36575"/>
                  </a:lnTo>
                  <a:lnTo>
                    <a:pt x="4775" y="41427"/>
                  </a:lnTo>
                  <a:lnTo>
                    <a:pt x="5283" y="41313"/>
                  </a:lnTo>
                  <a:lnTo>
                    <a:pt x="49314" y="30200"/>
                  </a:lnTo>
                  <a:lnTo>
                    <a:pt x="43192" y="8077"/>
                  </a:lnTo>
                  <a:lnTo>
                    <a:pt x="4635" y="1168"/>
                  </a:lnTo>
                  <a:lnTo>
                    <a:pt x="0" y="0"/>
                  </a:lnTo>
                  <a:close/>
                </a:path>
              </a:pathLst>
            </a:custGeom>
            <a:solidFill>
              <a:srgbClr val="939598"/>
            </a:solidFill>
          </p:spPr>
          <p:txBody>
            <a:bodyPr wrap="square" lIns="0" tIns="0" rIns="0" bIns="0" rtlCol="0"/>
            <a:lstStyle/>
            <a:p/>
          </p:txBody>
        </p:sp>
        <p:sp>
          <p:nvSpPr>
            <p:cNvPr id="513" name="object 513" descr=""/>
            <p:cNvSpPr/>
            <p:nvPr/>
          </p:nvSpPr>
          <p:spPr>
            <a:xfrm>
              <a:off x="6308536" y="1608199"/>
              <a:ext cx="50165" cy="31115"/>
            </a:xfrm>
            <a:custGeom>
              <a:avLst/>
              <a:gdLst/>
              <a:ahLst/>
              <a:cxnLst/>
              <a:rect l="l" t="t" r="r" b="b"/>
              <a:pathLst>
                <a:path w="50164" h="31114">
                  <a:moveTo>
                    <a:pt x="266" y="0"/>
                  </a:moveTo>
                  <a:lnTo>
                    <a:pt x="0" y="1524"/>
                  </a:lnTo>
                  <a:lnTo>
                    <a:pt x="42519" y="9144"/>
                  </a:lnTo>
                  <a:lnTo>
                    <a:pt x="48513" y="30797"/>
                  </a:lnTo>
                  <a:lnTo>
                    <a:pt x="50012" y="30378"/>
                  </a:lnTo>
                  <a:lnTo>
                    <a:pt x="43751" y="7797"/>
                  </a:lnTo>
                  <a:lnTo>
                    <a:pt x="266" y="0"/>
                  </a:lnTo>
                  <a:close/>
                </a:path>
              </a:pathLst>
            </a:custGeom>
            <a:solidFill>
              <a:srgbClr val="FFFFFF"/>
            </a:solidFill>
          </p:spPr>
          <p:txBody>
            <a:bodyPr wrap="square" lIns="0" tIns="0" rIns="0" bIns="0" rtlCol="0"/>
            <a:lstStyle/>
            <a:p/>
          </p:txBody>
        </p:sp>
        <p:pic>
          <p:nvPicPr>
            <p:cNvPr id="514" name="object 514" descr=""/>
            <p:cNvPicPr/>
            <p:nvPr/>
          </p:nvPicPr>
          <p:blipFill>
            <a:blip r:embed="rId159" cstate="print"/>
            <a:stretch>
              <a:fillRect/>
            </a:stretch>
          </p:blipFill>
          <p:spPr>
            <a:xfrm>
              <a:off x="6136957" y="1495220"/>
              <a:ext cx="257531" cy="257543"/>
            </a:xfrm>
            <a:prstGeom prst="rect">
              <a:avLst/>
            </a:prstGeom>
          </p:spPr>
        </p:pic>
        <p:pic>
          <p:nvPicPr>
            <p:cNvPr id="515" name="object 515" descr=""/>
            <p:cNvPicPr/>
            <p:nvPr/>
          </p:nvPicPr>
          <p:blipFill>
            <a:blip r:embed="rId160" cstate="print"/>
            <a:stretch>
              <a:fillRect/>
            </a:stretch>
          </p:blipFill>
          <p:spPr>
            <a:xfrm>
              <a:off x="6214529" y="1585201"/>
              <a:ext cx="102400" cy="102412"/>
            </a:xfrm>
            <a:prstGeom prst="rect">
              <a:avLst/>
            </a:prstGeom>
          </p:spPr>
        </p:pic>
        <p:pic>
          <p:nvPicPr>
            <p:cNvPr id="516" name="object 516" descr=""/>
            <p:cNvPicPr/>
            <p:nvPr/>
          </p:nvPicPr>
          <p:blipFill>
            <a:blip r:embed="rId161" cstate="print"/>
            <a:stretch>
              <a:fillRect/>
            </a:stretch>
          </p:blipFill>
          <p:spPr>
            <a:xfrm>
              <a:off x="6213755" y="1584438"/>
              <a:ext cx="103949" cy="103936"/>
            </a:xfrm>
            <a:prstGeom prst="rect">
              <a:avLst/>
            </a:prstGeom>
          </p:spPr>
        </p:pic>
        <p:sp>
          <p:nvSpPr>
            <p:cNvPr id="517" name="object 517" descr=""/>
            <p:cNvSpPr/>
            <p:nvPr/>
          </p:nvSpPr>
          <p:spPr>
            <a:xfrm>
              <a:off x="6139369" y="1245567"/>
              <a:ext cx="471805" cy="0"/>
            </a:xfrm>
            <a:custGeom>
              <a:avLst/>
              <a:gdLst/>
              <a:ahLst/>
              <a:cxnLst/>
              <a:rect l="l" t="t" r="r" b="b"/>
              <a:pathLst>
                <a:path w="471804" h="0">
                  <a:moveTo>
                    <a:pt x="0" y="0"/>
                  </a:moveTo>
                  <a:lnTo>
                    <a:pt x="471690" y="0"/>
                  </a:lnTo>
                </a:path>
              </a:pathLst>
            </a:custGeom>
            <a:ln w="3175">
              <a:solidFill>
                <a:srgbClr val="231F20"/>
              </a:solidFill>
            </a:ln>
          </p:spPr>
          <p:txBody>
            <a:bodyPr wrap="square" lIns="0" tIns="0" rIns="0" bIns="0" rtlCol="0"/>
            <a:lstStyle/>
            <a:p/>
          </p:txBody>
        </p:sp>
        <p:sp>
          <p:nvSpPr>
            <p:cNvPr id="518" name="object 518" descr=""/>
            <p:cNvSpPr/>
            <p:nvPr/>
          </p:nvSpPr>
          <p:spPr>
            <a:xfrm>
              <a:off x="6136208" y="1233665"/>
              <a:ext cx="478155" cy="24130"/>
            </a:xfrm>
            <a:custGeom>
              <a:avLst/>
              <a:gdLst/>
              <a:ahLst/>
              <a:cxnLst/>
              <a:rect l="l" t="t" r="r" b="b"/>
              <a:pathLst>
                <a:path w="478154" h="24130">
                  <a:moveTo>
                    <a:pt x="14795" y="2133"/>
                  </a:moveTo>
                  <a:lnTo>
                    <a:pt x="12814" y="0"/>
                  </a:lnTo>
                  <a:lnTo>
                    <a:pt x="0" y="11912"/>
                  </a:lnTo>
                  <a:lnTo>
                    <a:pt x="12814" y="23825"/>
                  </a:lnTo>
                  <a:lnTo>
                    <a:pt x="14795" y="21691"/>
                  </a:lnTo>
                  <a:lnTo>
                    <a:pt x="4279" y="11912"/>
                  </a:lnTo>
                  <a:lnTo>
                    <a:pt x="14795" y="2133"/>
                  </a:lnTo>
                  <a:close/>
                </a:path>
                <a:path w="478154" h="24130">
                  <a:moveTo>
                    <a:pt x="478002" y="11912"/>
                  </a:moveTo>
                  <a:lnTo>
                    <a:pt x="465188" y="0"/>
                  </a:lnTo>
                  <a:lnTo>
                    <a:pt x="463207" y="2133"/>
                  </a:lnTo>
                  <a:lnTo>
                    <a:pt x="473722" y="11912"/>
                  </a:lnTo>
                  <a:lnTo>
                    <a:pt x="463207" y="21691"/>
                  </a:lnTo>
                  <a:lnTo>
                    <a:pt x="465188" y="23825"/>
                  </a:lnTo>
                  <a:lnTo>
                    <a:pt x="478002" y="11912"/>
                  </a:lnTo>
                  <a:close/>
                </a:path>
              </a:pathLst>
            </a:custGeom>
            <a:solidFill>
              <a:srgbClr val="231F20"/>
            </a:solidFill>
          </p:spPr>
          <p:txBody>
            <a:bodyPr wrap="square" lIns="0" tIns="0" rIns="0" bIns="0" rtlCol="0"/>
            <a:lstStyle/>
            <a:p/>
          </p:txBody>
        </p:sp>
        <p:sp>
          <p:nvSpPr>
            <p:cNvPr id="519" name="object 519" descr=""/>
            <p:cNvSpPr/>
            <p:nvPr/>
          </p:nvSpPr>
          <p:spPr>
            <a:xfrm>
              <a:off x="6206618" y="1281502"/>
              <a:ext cx="212725" cy="0"/>
            </a:xfrm>
            <a:custGeom>
              <a:avLst/>
              <a:gdLst/>
              <a:ahLst/>
              <a:cxnLst/>
              <a:rect l="l" t="t" r="r" b="b"/>
              <a:pathLst>
                <a:path w="212725" h="0">
                  <a:moveTo>
                    <a:pt x="0" y="0"/>
                  </a:moveTo>
                  <a:lnTo>
                    <a:pt x="212178" y="0"/>
                  </a:lnTo>
                </a:path>
              </a:pathLst>
            </a:custGeom>
            <a:ln w="3175">
              <a:solidFill>
                <a:srgbClr val="231F20"/>
              </a:solidFill>
            </a:ln>
          </p:spPr>
          <p:txBody>
            <a:bodyPr wrap="square" lIns="0" tIns="0" rIns="0" bIns="0" rtlCol="0"/>
            <a:lstStyle/>
            <a:p/>
          </p:txBody>
        </p:sp>
        <p:sp>
          <p:nvSpPr>
            <p:cNvPr id="520" name="object 520" descr=""/>
            <p:cNvSpPr/>
            <p:nvPr/>
          </p:nvSpPr>
          <p:spPr>
            <a:xfrm>
              <a:off x="6203454" y="1269593"/>
              <a:ext cx="219075" cy="24130"/>
            </a:xfrm>
            <a:custGeom>
              <a:avLst/>
              <a:gdLst/>
              <a:ahLst/>
              <a:cxnLst/>
              <a:rect l="l" t="t" r="r" b="b"/>
              <a:pathLst>
                <a:path w="219075" h="24130">
                  <a:moveTo>
                    <a:pt x="14795" y="2133"/>
                  </a:moveTo>
                  <a:lnTo>
                    <a:pt x="12814" y="0"/>
                  </a:lnTo>
                  <a:lnTo>
                    <a:pt x="0" y="11912"/>
                  </a:lnTo>
                  <a:lnTo>
                    <a:pt x="12814" y="23825"/>
                  </a:lnTo>
                  <a:lnTo>
                    <a:pt x="14795" y="21691"/>
                  </a:lnTo>
                  <a:lnTo>
                    <a:pt x="4279" y="11912"/>
                  </a:lnTo>
                  <a:lnTo>
                    <a:pt x="14795" y="2133"/>
                  </a:lnTo>
                  <a:close/>
                </a:path>
                <a:path w="219075" h="24130">
                  <a:moveTo>
                    <a:pt x="218490" y="11912"/>
                  </a:moveTo>
                  <a:lnTo>
                    <a:pt x="205676" y="0"/>
                  </a:lnTo>
                  <a:lnTo>
                    <a:pt x="203695" y="2133"/>
                  </a:lnTo>
                  <a:lnTo>
                    <a:pt x="214210" y="11912"/>
                  </a:lnTo>
                  <a:lnTo>
                    <a:pt x="203695" y="21691"/>
                  </a:lnTo>
                  <a:lnTo>
                    <a:pt x="205676" y="23825"/>
                  </a:lnTo>
                  <a:lnTo>
                    <a:pt x="218490" y="11912"/>
                  </a:lnTo>
                  <a:close/>
                </a:path>
              </a:pathLst>
            </a:custGeom>
            <a:solidFill>
              <a:srgbClr val="231F20"/>
            </a:solidFill>
          </p:spPr>
          <p:txBody>
            <a:bodyPr wrap="square" lIns="0" tIns="0" rIns="0" bIns="0" rtlCol="0"/>
            <a:lstStyle/>
            <a:p/>
          </p:txBody>
        </p:sp>
        <p:sp>
          <p:nvSpPr>
            <p:cNvPr id="521" name="object 521" descr=""/>
            <p:cNvSpPr/>
            <p:nvPr/>
          </p:nvSpPr>
          <p:spPr>
            <a:xfrm>
              <a:off x="6269735" y="1302862"/>
              <a:ext cx="89535" cy="0"/>
            </a:xfrm>
            <a:custGeom>
              <a:avLst/>
              <a:gdLst/>
              <a:ahLst/>
              <a:cxnLst/>
              <a:rect l="l" t="t" r="r" b="b"/>
              <a:pathLst>
                <a:path w="89535" h="0">
                  <a:moveTo>
                    <a:pt x="0" y="0"/>
                  </a:moveTo>
                  <a:lnTo>
                    <a:pt x="89090" y="0"/>
                  </a:lnTo>
                </a:path>
              </a:pathLst>
            </a:custGeom>
            <a:ln w="3175">
              <a:solidFill>
                <a:srgbClr val="231F20"/>
              </a:solidFill>
            </a:ln>
          </p:spPr>
          <p:txBody>
            <a:bodyPr wrap="square" lIns="0" tIns="0" rIns="0" bIns="0" rtlCol="0"/>
            <a:lstStyle/>
            <a:p/>
          </p:txBody>
        </p:sp>
        <p:sp>
          <p:nvSpPr>
            <p:cNvPr id="522" name="object 522" descr=""/>
            <p:cNvSpPr/>
            <p:nvPr/>
          </p:nvSpPr>
          <p:spPr>
            <a:xfrm>
              <a:off x="6266573" y="1290954"/>
              <a:ext cx="95885" cy="24130"/>
            </a:xfrm>
            <a:custGeom>
              <a:avLst/>
              <a:gdLst/>
              <a:ahLst/>
              <a:cxnLst/>
              <a:rect l="l" t="t" r="r" b="b"/>
              <a:pathLst>
                <a:path w="95885" h="24130">
                  <a:moveTo>
                    <a:pt x="14795" y="2133"/>
                  </a:moveTo>
                  <a:lnTo>
                    <a:pt x="12814" y="0"/>
                  </a:lnTo>
                  <a:lnTo>
                    <a:pt x="0" y="11912"/>
                  </a:lnTo>
                  <a:lnTo>
                    <a:pt x="12814" y="23825"/>
                  </a:lnTo>
                  <a:lnTo>
                    <a:pt x="14795" y="21691"/>
                  </a:lnTo>
                  <a:lnTo>
                    <a:pt x="4279" y="11912"/>
                  </a:lnTo>
                  <a:lnTo>
                    <a:pt x="14795" y="2133"/>
                  </a:lnTo>
                  <a:close/>
                </a:path>
                <a:path w="95885" h="24130">
                  <a:moveTo>
                    <a:pt x="95402" y="11912"/>
                  </a:moveTo>
                  <a:lnTo>
                    <a:pt x="82588" y="0"/>
                  </a:lnTo>
                  <a:lnTo>
                    <a:pt x="80606" y="2133"/>
                  </a:lnTo>
                  <a:lnTo>
                    <a:pt x="91122" y="11912"/>
                  </a:lnTo>
                  <a:lnTo>
                    <a:pt x="80606" y="21691"/>
                  </a:lnTo>
                  <a:lnTo>
                    <a:pt x="82588" y="23825"/>
                  </a:lnTo>
                  <a:lnTo>
                    <a:pt x="95402" y="11912"/>
                  </a:lnTo>
                  <a:close/>
                </a:path>
              </a:pathLst>
            </a:custGeom>
            <a:solidFill>
              <a:srgbClr val="231F20"/>
            </a:solidFill>
          </p:spPr>
          <p:txBody>
            <a:bodyPr wrap="square" lIns="0" tIns="0" rIns="0" bIns="0" rtlCol="0"/>
            <a:lstStyle/>
            <a:p/>
          </p:txBody>
        </p:sp>
      </p:grpSp>
      <p:grpSp>
        <p:nvGrpSpPr>
          <p:cNvPr id="523" name="object 523" descr=""/>
          <p:cNvGrpSpPr/>
          <p:nvPr/>
        </p:nvGrpSpPr>
        <p:grpSpPr>
          <a:xfrm>
            <a:off x="5821806" y="2059483"/>
            <a:ext cx="1324610" cy="826135"/>
            <a:chOff x="5821806" y="2059483"/>
            <a:chExt cx="1324610" cy="826135"/>
          </a:xfrm>
        </p:grpSpPr>
        <p:pic>
          <p:nvPicPr>
            <p:cNvPr id="524" name="object 524" descr=""/>
            <p:cNvPicPr/>
            <p:nvPr/>
          </p:nvPicPr>
          <p:blipFill>
            <a:blip r:embed="rId162" cstate="print"/>
            <a:stretch>
              <a:fillRect/>
            </a:stretch>
          </p:blipFill>
          <p:spPr>
            <a:xfrm>
              <a:off x="6967435" y="2583154"/>
              <a:ext cx="178561" cy="301993"/>
            </a:xfrm>
            <a:prstGeom prst="rect">
              <a:avLst/>
            </a:prstGeom>
          </p:spPr>
        </p:pic>
        <p:pic>
          <p:nvPicPr>
            <p:cNvPr id="525" name="object 525" descr=""/>
            <p:cNvPicPr/>
            <p:nvPr/>
          </p:nvPicPr>
          <p:blipFill>
            <a:blip r:embed="rId163" cstate="print"/>
            <a:stretch>
              <a:fillRect/>
            </a:stretch>
          </p:blipFill>
          <p:spPr>
            <a:xfrm>
              <a:off x="5821806" y="2059483"/>
              <a:ext cx="1324203" cy="825664"/>
            </a:xfrm>
            <a:prstGeom prst="rect">
              <a:avLst/>
            </a:prstGeom>
          </p:spPr>
        </p:pic>
        <p:sp>
          <p:nvSpPr>
            <p:cNvPr id="526" name="object 526" descr=""/>
            <p:cNvSpPr/>
            <p:nvPr/>
          </p:nvSpPr>
          <p:spPr>
            <a:xfrm>
              <a:off x="6891983" y="2884355"/>
              <a:ext cx="4445" cy="1270"/>
            </a:xfrm>
            <a:custGeom>
              <a:avLst/>
              <a:gdLst/>
              <a:ahLst/>
              <a:cxnLst/>
              <a:rect l="l" t="t" r="r" b="b"/>
              <a:pathLst>
                <a:path w="4445" h="1269">
                  <a:moveTo>
                    <a:pt x="2008" y="0"/>
                  </a:moveTo>
                  <a:lnTo>
                    <a:pt x="0" y="792"/>
                  </a:lnTo>
                  <a:lnTo>
                    <a:pt x="4019" y="792"/>
                  </a:lnTo>
                  <a:lnTo>
                    <a:pt x="2008" y="0"/>
                  </a:lnTo>
                  <a:close/>
                </a:path>
              </a:pathLst>
            </a:custGeom>
            <a:solidFill>
              <a:srgbClr val="BCBEC0"/>
            </a:solidFill>
          </p:spPr>
          <p:txBody>
            <a:bodyPr wrap="square" lIns="0" tIns="0" rIns="0" bIns="0" rtlCol="0"/>
            <a:lstStyle/>
            <a:p/>
          </p:txBody>
        </p:sp>
        <p:pic>
          <p:nvPicPr>
            <p:cNvPr id="527" name="object 527" descr=""/>
            <p:cNvPicPr/>
            <p:nvPr/>
          </p:nvPicPr>
          <p:blipFill>
            <a:blip r:embed="rId164" cstate="print"/>
            <a:stretch>
              <a:fillRect/>
            </a:stretch>
          </p:blipFill>
          <p:spPr>
            <a:xfrm>
              <a:off x="6319977" y="2534335"/>
              <a:ext cx="80886" cy="350812"/>
            </a:xfrm>
            <a:prstGeom prst="rect">
              <a:avLst/>
            </a:prstGeom>
          </p:spPr>
        </p:pic>
        <p:sp>
          <p:nvSpPr>
            <p:cNvPr id="528" name="object 528" descr=""/>
            <p:cNvSpPr/>
            <p:nvPr/>
          </p:nvSpPr>
          <p:spPr>
            <a:xfrm>
              <a:off x="6395371" y="2603530"/>
              <a:ext cx="169545" cy="267335"/>
            </a:xfrm>
            <a:custGeom>
              <a:avLst/>
              <a:gdLst/>
              <a:ahLst/>
              <a:cxnLst/>
              <a:rect l="l" t="t" r="r" b="b"/>
              <a:pathLst>
                <a:path w="169545" h="267335">
                  <a:moveTo>
                    <a:pt x="166204" y="0"/>
                  </a:moveTo>
                  <a:lnTo>
                    <a:pt x="2781" y="0"/>
                  </a:lnTo>
                  <a:lnTo>
                    <a:pt x="0" y="2781"/>
                  </a:lnTo>
                  <a:lnTo>
                    <a:pt x="0" y="264515"/>
                  </a:lnTo>
                  <a:lnTo>
                    <a:pt x="2781" y="267296"/>
                  </a:lnTo>
                  <a:lnTo>
                    <a:pt x="166204" y="267296"/>
                  </a:lnTo>
                  <a:lnTo>
                    <a:pt x="168973" y="264515"/>
                  </a:lnTo>
                  <a:lnTo>
                    <a:pt x="168973" y="261099"/>
                  </a:lnTo>
                  <a:lnTo>
                    <a:pt x="168973" y="2781"/>
                  </a:lnTo>
                  <a:lnTo>
                    <a:pt x="166204" y="0"/>
                  </a:lnTo>
                  <a:close/>
                </a:path>
              </a:pathLst>
            </a:custGeom>
            <a:solidFill>
              <a:srgbClr val="58595B"/>
            </a:solidFill>
          </p:spPr>
          <p:txBody>
            <a:bodyPr wrap="square" lIns="0" tIns="0" rIns="0" bIns="0" rtlCol="0"/>
            <a:lstStyle/>
            <a:p/>
          </p:txBody>
        </p:sp>
        <p:sp>
          <p:nvSpPr>
            <p:cNvPr id="529" name="object 529" descr=""/>
            <p:cNvSpPr/>
            <p:nvPr/>
          </p:nvSpPr>
          <p:spPr>
            <a:xfrm>
              <a:off x="6404847" y="2610821"/>
              <a:ext cx="150495" cy="257175"/>
            </a:xfrm>
            <a:custGeom>
              <a:avLst/>
              <a:gdLst/>
              <a:ahLst/>
              <a:cxnLst/>
              <a:rect l="l" t="t" r="r" b="b"/>
              <a:pathLst>
                <a:path w="150495" h="257175">
                  <a:moveTo>
                    <a:pt x="141287" y="0"/>
                  </a:moveTo>
                  <a:lnTo>
                    <a:pt x="8737" y="0"/>
                  </a:lnTo>
                  <a:lnTo>
                    <a:pt x="8737" y="34950"/>
                  </a:lnTo>
                  <a:lnTo>
                    <a:pt x="0" y="56807"/>
                  </a:lnTo>
                  <a:lnTo>
                    <a:pt x="0" y="257086"/>
                  </a:lnTo>
                  <a:lnTo>
                    <a:pt x="69913" y="257086"/>
                  </a:lnTo>
                  <a:lnTo>
                    <a:pt x="150025" y="257086"/>
                  </a:lnTo>
                  <a:lnTo>
                    <a:pt x="150025" y="56807"/>
                  </a:lnTo>
                  <a:lnTo>
                    <a:pt x="141287" y="34950"/>
                  </a:lnTo>
                  <a:lnTo>
                    <a:pt x="141287" y="0"/>
                  </a:lnTo>
                  <a:close/>
                </a:path>
              </a:pathLst>
            </a:custGeom>
            <a:solidFill>
              <a:srgbClr val="414042"/>
            </a:solidFill>
          </p:spPr>
          <p:txBody>
            <a:bodyPr wrap="square" lIns="0" tIns="0" rIns="0" bIns="0" rtlCol="0"/>
            <a:lstStyle/>
            <a:p/>
          </p:txBody>
        </p:sp>
        <p:pic>
          <p:nvPicPr>
            <p:cNvPr id="530" name="object 530" descr=""/>
            <p:cNvPicPr/>
            <p:nvPr/>
          </p:nvPicPr>
          <p:blipFill>
            <a:blip r:embed="rId165" cstate="print"/>
            <a:stretch>
              <a:fillRect/>
            </a:stretch>
          </p:blipFill>
          <p:spPr>
            <a:xfrm>
              <a:off x="6420243" y="2851873"/>
              <a:ext cx="121615" cy="16027"/>
            </a:xfrm>
            <a:prstGeom prst="rect">
              <a:avLst/>
            </a:prstGeom>
          </p:spPr>
        </p:pic>
        <p:pic>
          <p:nvPicPr>
            <p:cNvPr id="531" name="object 531" descr=""/>
            <p:cNvPicPr/>
            <p:nvPr/>
          </p:nvPicPr>
          <p:blipFill>
            <a:blip r:embed="rId166" cstate="print"/>
            <a:stretch>
              <a:fillRect/>
            </a:stretch>
          </p:blipFill>
          <p:spPr>
            <a:xfrm>
              <a:off x="6445262" y="2640672"/>
              <a:ext cx="69202" cy="62636"/>
            </a:xfrm>
            <a:prstGeom prst="rect">
              <a:avLst/>
            </a:prstGeom>
          </p:spPr>
        </p:pic>
        <p:sp>
          <p:nvSpPr>
            <p:cNvPr id="532" name="object 532" descr=""/>
            <p:cNvSpPr/>
            <p:nvPr/>
          </p:nvSpPr>
          <p:spPr>
            <a:xfrm>
              <a:off x="6445259" y="2640675"/>
              <a:ext cx="69215" cy="62865"/>
            </a:xfrm>
            <a:custGeom>
              <a:avLst/>
              <a:gdLst/>
              <a:ahLst/>
              <a:cxnLst/>
              <a:rect l="l" t="t" r="r" b="b"/>
              <a:pathLst>
                <a:path w="69215" h="62864">
                  <a:moveTo>
                    <a:pt x="65430" y="0"/>
                  </a:moveTo>
                  <a:lnTo>
                    <a:pt x="3759" y="0"/>
                  </a:lnTo>
                  <a:lnTo>
                    <a:pt x="0" y="3759"/>
                  </a:lnTo>
                  <a:lnTo>
                    <a:pt x="0" y="58877"/>
                  </a:lnTo>
                  <a:lnTo>
                    <a:pt x="3759" y="62636"/>
                  </a:lnTo>
                  <a:lnTo>
                    <a:pt x="65430" y="62636"/>
                  </a:lnTo>
                  <a:lnTo>
                    <a:pt x="69202" y="58877"/>
                  </a:lnTo>
                  <a:lnTo>
                    <a:pt x="69202" y="58267"/>
                  </a:lnTo>
                  <a:lnTo>
                    <a:pt x="6172" y="58267"/>
                  </a:lnTo>
                  <a:lnTo>
                    <a:pt x="4368" y="56464"/>
                  </a:lnTo>
                  <a:lnTo>
                    <a:pt x="4368" y="6172"/>
                  </a:lnTo>
                  <a:lnTo>
                    <a:pt x="6172" y="4368"/>
                  </a:lnTo>
                  <a:lnTo>
                    <a:pt x="69202" y="4368"/>
                  </a:lnTo>
                  <a:lnTo>
                    <a:pt x="69202" y="3759"/>
                  </a:lnTo>
                  <a:lnTo>
                    <a:pt x="65430" y="0"/>
                  </a:lnTo>
                  <a:close/>
                </a:path>
                <a:path w="69215" h="62864">
                  <a:moveTo>
                    <a:pt x="69202" y="4368"/>
                  </a:moveTo>
                  <a:lnTo>
                    <a:pt x="63030" y="4368"/>
                  </a:lnTo>
                  <a:lnTo>
                    <a:pt x="64820" y="6172"/>
                  </a:lnTo>
                  <a:lnTo>
                    <a:pt x="64820" y="56464"/>
                  </a:lnTo>
                  <a:lnTo>
                    <a:pt x="63030" y="58267"/>
                  </a:lnTo>
                  <a:lnTo>
                    <a:pt x="69202" y="58267"/>
                  </a:lnTo>
                  <a:lnTo>
                    <a:pt x="69202" y="4368"/>
                  </a:lnTo>
                  <a:close/>
                </a:path>
              </a:pathLst>
            </a:custGeom>
            <a:solidFill>
              <a:srgbClr val="414042"/>
            </a:solidFill>
          </p:spPr>
          <p:txBody>
            <a:bodyPr wrap="square" lIns="0" tIns="0" rIns="0" bIns="0" rtlCol="0"/>
            <a:lstStyle/>
            <a:p/>
          </p:txBody>
        </p:sp>
        <p:sp>
          <p:nvSpPr>
            <p:cNvPr id="533" name="object 533" descr=""/>
            <p:cNvSpPr/>
            <p:nvPr/>
          </p:nvSpPr>
          <p:spPr>
            <a:xfrm>
              <a:off x="6470579" y="2659932"/>
              <a:ext cx="19050" cy="19050"/>
            </a:xfrm>
            <a:custGeom>
              <a:avLst/>
              <a:gdLst/>
              <a:ahLst/>
              <a:cxnLst/>
              <a:rect l="l" t="t" r="r" b="b"/>
              <a:pathLst>
                <a:path w="19050" h="19050">
                  <a:moveTo>
                    <a:pt x="14401" y="0"/>
                  </a:moveTo>
                  <a:lnTo>
                    <a:pt x="4152" y="0"/>
                  </a:lnTo>
                  <a:lnTo>
                    <a:pt x="0" y="4152"/>
                  </a:lnTo>
                  <a:lnTo>
                    <a:pt x="0" y="14414"/>
                  </a:lnTo>
                  <a:lnTo>
                    <a:pt x="4152" y="18567"/>
                  </a:lnTo>
                  <a:lnTo>
                    <a:pt x="14401" y="18567"/>
                  </a:lnTo>
                  <a:lnTo>
                    <a:pt x="18567" y="14414"/>
                  </a:lnTo>
                  <a:lnTo>
                    <a:pt x="18567" y="9283"/>
                  </a:lnTo>
                  <a:lnTo>
                    <a:pt x="18567" y="4152"/>
                  </a:lnTo>
                  <a:lnTo>
                    <a:pt x="14401" y="0"/>
                  </a:lnTo>
                  <a:close/>
                </a:path>
              </a:pathLst>
            </a:custGeom>
            <a:solidFill>
              <a:srgbClr val="A7A9AC"/>
            </a:solidFill>
          </p:spPr>
          <p:txBody>
            <a:bodyPr wrap="square" lIns="0" tIns="0" rIns="0" bIns="0" rtlCol="0"/>
            <a:lstStyle/>
            <a:p/>
          </p:txBody>
        </p:sp>
        <p:sp>
          <p:nvSpPr>
            <p:cNvPr id="534" name="object 534" descr=""/>
            <p:cNvSpPr/>
            <p:nvPr/>
          </p:nvSpPr>
          <p:spPr>
            <a:xfrm>
              <a:off x="6477676" y="2661299"/>
              <a:ext cx="4445" cy="15875"/>
            </a:xfrm>
            <a:custGeom>
              <a:avLst/>
              <a:gdLst/>
              <a:ahLst/>
              <a:cxnLst/>
              <a:rect l="l" t="t" r="r" b="b"/>
              <a:pathLst>
                <a:path w="4445" h="15875">
                  <a:moveTo>
                    <a:pt x="3390" y="0"/>
                  </a:moveTo>
                  <a:lnTo>
                    <a:pt x="977" y="0"/>
                  </a:lnTo>
                  <a:lnTo>
                    <a:pt x="0" y="977"/>
                  </a:lnTo>
                  <a:lnTo>
                    <a:pt x="0" y="14859"/>
                  </a:lnTo>
                  <a:lnTo>
                    <a:pt x="977" y="15836"/>
                  </a:lnTo>
                  <a:lnTo>
                    <a:pt x="2184" y="15836"/>
                  </a:lnTo>
                  <a:lnTo>
                    <a:pt x="3390" y="15836"/>
                  </a:lnTo>
                  <a:lnTo>
                    <a:pt x="4368" y="14859"/>
                  </a:lnTo>
                  <a:lnTo>
                    <a:pt x="4368" y="977"/>
                  </a:lnTo>
                  <a:lnTo>
                    <a:pt x="3390" y="0"/>
                  </a:lnTo>
                  <a:close/>
                </a:path>
              </a:pathLst>
            </a:custGeom>
            <a:solidFill>
              <a:srgbClr val="58595B"/>
            </a:solidFill>
          </p:spPr>
          <p:txBody>
            <a:bodyPr wrap="square" lIns="0" tIns="0" rIns="0" bIns="0" rtlCol="0"/>
            <a:lstStyle/>
            <a:p/>
          </p:txBody>
        </p:sp>
        <p:sp>
          <p:nvSpPr>
            <p:cNvPr id="535" name="object 535" descr=""/>
            <p:cNvSpPr/>
            <p:nvPr/>
          </p:nvSpPr>
          <p:spPr>
            <a:xfrm>
              <a:off x="6395370" y="2601347"/>
              <a:ext cx="173355" cy="271780"/>
            </a:xfrm>
            <a:custGeom>
              <a:avLst/>
              <a:gdLst/>
              <a:ahLst/>
              <a:cxnLst/>
              <a:rect l="l" t="t" r="r" b="b"/>
              <a:pathLst>
                <a:path w="173354" h="271780">
                  <a:moveTo>
                    <a:pt x="169583" y="0"/>
                  </a:moveTo>
                  <a:lnTo>
                    <a:pt x="3759" y="0"/>
                  </a:lnTo>
                  <a:lnTo>
                    <a:pt x="0" y="3759"/>
                  </a:lnTo>
                  <a:lnTo>
                    <a:pt x="0" y="267906"/>
                  </a:lnTo>
                  <a:lnTo>
                    <a:pt x="3759" y="271665"/>
                  </a:lnTo>
                  <a:lnTo>
                    <a:pt x="169583" y="271665"/>
                  </a:lnTo>
                  <a:lnTo>
                    <a:pt x="173342" y="267906"/>
                  </a:lnTo>
                  <a:lnTo>
                    <a:pt x="173342" y="267296"/>
                  </a:lnTo>
                  <a:lnTo>
                    <a:pt x="6172" y="267296"/>
                  </a:lnTo>
                  <a:lnTo>
                    <a:pt x="4368" y="265493"/>
                  </a:lnTo>
                  <a:lnTo>
                    <a:pt x="4368" y="6172"/>
                  </a:lnTo>
                  <a:lnTo>
                    <a:pt x="6172" y="4368"/>
                  </a:lnTo>
                  <a:lnTo>
                    <a:pt x="173342" y="4368"/>
                  </a:lnTo>
                  <a:lnTo>
                    <a:pt x="173342" y="3759"/>
                  </a:lnTo>
                  <a:lnTo>
                    <a:pt x="169583" y="0"/>
                  </a:lnTo>
                  <a:close/>
                </a:path>
                <a:path w="173354" h="271780">
                  <a:moveTo>
                    <a:pt x="173342" y="4368"/>
                  </a:moveTo>
                  <a:lnTo>
                    <a:pt x="167182" y="4368"/>
                  </a:lnTo>
                  <a:lnTo>
                    <a:pt x="168973" y="6172"/>
                  </a:lnTo>
                  <a:lnTo>
                    <a:pt x="168973" y="265493"/>
                  </a:lnTo>
                  <a:lnTo>
                    <a:pt x="167182" y="267296"/>
                  </a:lnTo>
                  <a:lnTo>
                    <a:pt x="173342" y="267296"/>
                  </a:lnTo>
                  <a:lnTo>
                    <a:pt x="173342" y="4368"/>
                  </a:lnTo>
                  <a:close/>
                </a:path>
              </a:pathLst>
            </a:custGeom>
            <a:solidFill>
              <a:srgbClr val="414042"/>
            </a:solidFill>
          </p:spPr>
          <p:txBody>
            <a:bodyPr wrap="square" lIns="0" tIns="0" rIns="0" bIns="0" rtlCol="0"/>
            <a:lstStyle/>
            <a:p/>
          </p:txBody>
        </p:sp>
        <p:pic>
          <p:nvPicPr>
            <p:cNvPr id="536" name="object 536" descr=""/>
            <p:cNvPicPr/>
            <p:nvPr/>
          </p:nvPicPr>
          <p:blipFill>
            <a:blip r:embed="rId167" cstate="print"/>
            <a:stretch>
              <a:fillRect/>
            </a:stretch>
          </p:blipFill>
          <p:spPr>
            <a:xfrm>
              <a:off x="6395250" y="2867901"/>
              <a:ext cx="175755" cy="17246"/>
            </a:xfrm>
            <a:prstGeom prst="rect">
              <a:avLst/>
            </a:prstGeom>
          </p:spPr>
        </p:pic>
        <p:pic>
          <p:nvPicPr>
            <p:cNvPr id="537" name="object 537" descr=""/>
            <p:cNvPicPr/>
            <p:nvPr/>
          </p:nvPicPr>
          <p:blipFill>
            <a:blip r:embed="rId168" cstate="print"/>
            <a:stretch>
              <a:fillRect/>
            </a:stretch>
          </p:blipFill>
          <p:spPr>
            <a:xfrm>
              <a:off x="5821807" y="2244140"/>
              <a:ext cx="220510" cy="454659"/>
            </a:xfrm>
            <a:prstGeom prst="rect">
              <a:avLst/>
            </a:prstGeom>
          </p:spPr>
        </p:pic>
        <p:pic>
          <p:nvPicPr>
            <p:cNvPr id="538" name="object 538" descr=""/>
            <p:cNvPicPr/>
            <p:nvPr/>
          </p:nvPicPr>
          <p:blipFill>
            <a:blip r:embed="rId169" cstate="print"/>
            <a:stretch>
              <a:fillRect/>
            </a:stretch>
          </p:blipFill>
          <p:spPr>
            <a:xfrm>
              <a:off x="6877138" y="2245284"/>
              <a:ext cx="268859" cy="639863"/>
            </a:xfrm>
            <a:prstGeom prst="rect">
              <a:avLst/>
            </a:prstGeom>
          </p:spPr>
        </p:pic>
        <p:sp>
          <p:nvSpPr>
            <p:cNvPr id="539" name="object 539" descr=""/>
            <p:cNvSpPr/>
            <p:nvPr/>
          </p:nvSpPr>
          <p:spPr>
            <a:xfrm>
              <a:off x="5821806" y="2300476"/>
              <a:ext cx="151130" cy="401320"/>
            </a:xfrm>
            <a:custGeom>
              <a:avLst/>
              <a:gdLst/>
              <a:ahLst/>
              <a:cxnLst/>
              <a:rect l="l" t="t" r="r" b="b"/>
              <a:pathLst>
                <a:path w="151129" h="401319">
                  <a:moveTo>
                    <a:pt x="0" y="0"/>
                  </a:moveTo>
                  <a:lnTo>
                    <a:pt x="0" y="400765"/>
                  </a:lnTo>
                  <a:lnTo>
                    <a:pt x="56074" y="370074"/>
                  </a:lnTo>
                  <a:lnTo>
                    <a:pt x="130445" y="252409"/>
                  </a:lnTo>
                  <a:lnTo>
                    <a:pt x="149945" y="207249"/>
                  </a:lnTo>
                  <a:lnTo>
                    <a:pt x="150592" y="159765"/>
                  </a:lnTo>
                  <a:lnTo>
                    <a:pt x="133387" y="115506"/>
                  </a:lnTo>
                  <a:lnTo>
                    <a:pt x="99330" y="80019"/>
                  </a:lnTo>
                  <a:lnTo>
                    <a:pt x="0" y="0"/>
                  </a:lnTo>
                  <a:close/>
                </a:path>
              </a:pathLst>
            </a:custGeom>
            <a:solidFill>
              <a:srgbClr val="414042"/>
            </a:solidFill>
          </p:spPr>
          <p:txBody>
            <a:bodyPr wrap="square" lIns="0" tIns="0" rIns="0" bIns="0" rtlCol="0"/>
            <a:lstStyle/>
            <a:p/>
          </p:txBody>
        </p:sp>
        <p:pic>
          <p:nvPicPr>
            <p:cNvPr id="540" name="object 540" descr=""/>
            <p:cNvPicPr/>
            <p:nvPr/>
          </p:nvPicPr>
          <p:blipFill>
            <a:blip r:embed="rId170" cstate="print"/>
            <a:stretch>
              <a:fillRect/>
            </a:stretch>
          </p:blipFill>
          <p:spPr>
            <a:xfrm>
              <a:off x="5821807" y="2359126"/>
              <a:ext cx="77763" cy="294093"/>
            </a:xfrm>
            <a:prstGeom prst="rect">
              <a:avLst/>
            </a:prstGeom>
          </p:spPr>
        </p:pic>
        <p:sp>
          <p:nvSpPr>
            <p:cNvPr id="541" name="object 541" descr=""/>
            <p:cNvSpPr/>
            <p:nvPr/>
          </p:nvSpPr>
          <p:spPr>
            <a:xfrm>
              <a:off x="6996807" y="2301594"/>
              <a:ext cx="149225" cy="351790"/>
            </a:xfrm>
            <a:custGeom>
              <a:avLst/>
              <a:gdLst/>
              <a:ahLst/>
              <a:cxnLst/>
              <a:rect l="l" t="t" r="r" b="b"/>
              <a:pathLst>
                <a:path w="149225" h="351789">
                  <a:moveTo>
                    <a:pt x="149203" y="0"/>
                  </a:moveTo>
                  <a:lnTo>
                    <a:pt x="51255" y="78901"/>
                  </a:lnTo>
                  <a:lnTo>
                    <a:pt x="17201" y="114388"/>
                  </a:lnTo>
                  <a:lnTo>
                    <a:pt x="0" y="158647"/>
                  </a:lnTo>
                  <a:lnTo>
                    <a:pt x="651" y="206131"/>
                  </a:lnTo>
                  <a:lnTo>
                    <a:pt x="20153" y="251291"/>
                  </a:lnTo>
                  <a:lnTo>
                    <a:pt x="63866" y="319426"/>
                  </a:lnTo>
                  <a:lnTo>
                    <a:pt x="149203" y="351239"/>
                  </a:lnTo>
                  <a:lnTo>
                    <a:pt x="149203" y="0"/>
                  </a:lnTo>
                  <a:close/>
                </a:path>
              </a:pathLst>
            </a:custGeom>
            <a:solidFill>
              <a:srgbClr val="414042"/>
            </a:solidFill>
          </p:spPr>
          <p:txBody>
            <a:bodyPr wrap="square" lIns="0" tIns="0" rIns="0" bIns="0" rtlCol="0"/>
            <a:lstStyle/>
            <a:p/>
          </p:txBody>
        </p:sp>
        <p:pic>
          <p:nvPicPr>
            <p:cNvPr id="542" name="object 542" descr=""/>
            <p:cNvPicPr/>
            <p:nvPr/>
          </p:nvPicPr>
          <p:blipFill>
            <a:blip r:embed="rId171" cstate="print"/>
            <a:stretch>
              <a:fillRect/>
            </a:stretch>
          </p:blipFill>
          <p:spPr>
            <a:xfrm>
              <a:off x="7069641" y="2360269"/>
              <a:ext cx="76357" cy="285114"/>
            </a:xfrm>
            <a:prstGeom prst="rect">
              <a:avLst/>
            </a:prstGeom>
          </p:spPr>
        </p:pic>
        <p:sp>
          <p:nvSpPr>
            <p:cNvPr id="543" name="object 543" descr=""/>
            <p:cNvSpPr/>
            <p:nvPr/>
          </p:nvSpPr>
          <p:spPr>
            <a:xfrm>
              <a:off x="6797192" y="2229332"/>
              <a:ext cx="44450" cy="290830"/>
            </a:xfrm>
            <a:custGeom>
              <a:avLst/>
              <a:gdLst/>
              <a:ahLst/>
              <a:cxnLst/>
              <a:rect l="l" t="t" r="r" b="b"/>
              <a:pathLst>
                <a:path w="44450" h="290830">
                  <a:moveTo>
                    <a:pt x="44424" y="0"/>
                  </a:moveTo>
                  <a:lnTo>
                    <a:pt x="0" y="0"/>
                  </a:lnTo>
                  <a:lnTo>
                    <a:pt x="0" y="290614"/>
                  </a:lnTo>
                  <a:lnTo>
                    <a:pt x="44424" y="290614"/>
                  </a:lnTo>
                  <a:lnTo>
                    <a:pt x="44424" y="0"/>
                  </a:lnTo>
                  <a:close/>
                </a:path>
              </a:pathLst>
            </a:custGeom>
            <a:solidFill>
              <a:srgbClr val="FFF200"/>
            </a:solidFill>
          </p:spPr>
          <p:txBody>
            <a:bodyPr wrap="square" lIns="0" tIns="0" rIns="0" bIns="0" rtlCol="0"/>
            <a:lstStyle/>
            <a:p/>
          </p:txBody>
        </p:sp>
        <p:sp>
          <p:nvSpPr>
            <p:cNvPr id="544" name="object 544" descr=""/>
            <p:cNvSpPr/>
            <p:nvPr/>
          </p:nvSpPr>
          <p:spPr>
            <a:xfrm>
              <a:off x="6797192" y="2229332"/>
              <a:ext cx="44450" cy="290830"/>
            </a:xfrm>
            <a:custGeom>
              <a:avLst/>
              <a:gdLst/>
              <a:ahLst/>
              <a:cxnLst/>
              <a:rect l="l" t="t" r="r" b="b"/>
              <a:pathLst>
                <a:path w="44450" h="290830">
                  <a:moveTo>
                    <a:pt x="44424" y="223634"/>
                  </a:moveTo>
                  <a:lnTo>
                    <a:pt x="0" y="261620"/>
                  </a:lnTo>
                  <a:lnTo>
                    <a:pt x="0" y="290614"/>
                  </a:lnTo>
                  <a:lnTo>
                    <a:pt x="33909" y="290614"/>
                  </a:lnTo>
                  <a:lnTo>
                    <a:pt x="44424" y="281622"/>
                  </a:lnTo>
                  <a:lnTo>
                    <a:pt x="44424" y="223634"/>
                  </a:lnTo>
                  <a:close/>
                </a:path>
                <a:path w="44450" h="290830">
                  <a:moveTo>
                    <a:pt x="44424" y="109143"/>
                  </a:moveTo>
                  <a:lnTo>
                    <a:pt x="0" y="147129"/>
                  </a:lnTo>
                  <a:lnTo>
                    <a:pt x="0" y="205130"/>
                  </a:lnTo>
                  <a:lnTo>
                    <a:pt x="44424" y="167144"/>
                  </a:lnTo>
                  <a:lnTo>
                    <a:pt x="44424" y="109143"/>
                  </a:lnTo>
                  <a:close/>
                </a:path>
                <a:path w="44450" h="290830">
                  <a:moveTo>
                    <a:pt x="44424" y="0"/>
                  </a:moveTo>
                  <a:lnTo>
                    <a:pt x="35191" y="0"/>
                  </a:lnTo>
                  <a:lnTo>
                    <a:pt x="0" y="30086"/>
                  </a:lnTo>
                  <a:lnTo>
                    <a:pt x="0" y="88074"/>
                  </a:lnTo>
                  <a:lnTo>
                    <a:pt x="44424" y="50101"/>
                  </a:lnTo>
                  <a:lnTo>
                    <a:pt x="44424" y="0"/>
                  </a:lnTo>
                  <a:close/>
                </a:path>
              </a:pathLst>
            </a:custGeom>
            <a:solidFill>
              <a:srgbClr val="231F20"/>
            </a:solidFill>
          </p:spPr>
          <p:txBody>
            <a:bodyPr wrap="square" lIns="0" tIns="0" rIns="0" bIns="0" rtlCol="0"/>
            <a:lstStyle/>
            <a:p/>
          </p:txBody>
        </p:sp>
        <p:sp>
          <p:nvSpPr>
            <p:cNvPr id="545" name="object 545" descr=""/>
            <p:cNvSpPr/>
            <p:nvPr/>
          </p:nvSpPr>
          <p:spPr>
            <a:xfrm>
              <a:off x="6710629" y="2280424"/>
              <a:ext cx="31115" cy="238125"/>
            </a:xfrm>
            <a:custGeom>
              <a:avLst/>
              <a:gdLst/>
              <a:ahLst/>
              <a:cxnLst/>
              <a:rect l="l" t="t" r="r" b="b"/>
              <a:pathLst>
                <a:path w="31115" h="238125">
                  <a:moveTo>
                    <a:pt x="31089" y="0"/>
                  </a:moveTo>
                  <a:lnTo>
                    <a:pt x="0" y="0"/>
                  </a:lnTo>
                  <a:lnTo>
                    <a:pt x="0" y="237972"/>
                  </a:lnTo>
                  <a:lnTo>
                    <a:pt x="31089" y="237972"/>
                  </a:lnTo>
                  <a:lnTo>
                    <a:pt x="31089" y="0"/>
                  </a:lnTo>
                  <a:close/>
                </a:path>
              </a:pathLst>
            </a:custGeom>
            <a:solidFill>
              <a:srgbClr val="FFF200"/>
            </a:solidFill>
          </p:spPr>
          <p:txBody>
            <a:bodyPr wrap="square" lIns="0" tIns="0" rIns="0" bIns="0" rtlCol="0"/>
            <a:lstStyle/>
            <a:p/>
          </p:txBody>
        </p:sp>
        <p:sp>
          <p:nvSpPr>
            <p:cNvPr id="546" name="object 546" descr=""/>
            <p:cNvSpPr/>
            <p:nvPr/>
          </p:nvSpPr>
          <p:spPr>
            <a:xfrm>
              <a:off x="6710629" y="2280424"/>
              <a:ext cx="31115" cy="238125"/>
            </a:xfrm>
            <a:custGeom>
              <a:avLst/>
              <a:gdLst/>
              <a:ahLst/>
              <a:cxnLst/>
              <a:rect l="l" t="t" r="r" b="b"/>
              <a:pathLst>
                <a:path w="31115" h="238125">
                  <a:moveTo>
                    <a:pt x="31089" y="183134"/>
                  </a:moveTo>
                  <a:lnTo>
                    <a:pt x="0" y="214223"/>
                  </a:lnTo>
                  <a:lnTo>
                    <a:pt x="0" y="237972"/>
                  </a:lnTo>
                  <a:lnTo>
                    <a:pt x="23736" y="237972"/>
                  </a:lnTo>
                  <a:lnTo>
                    <a:pt x="31089" y="230619"/>
                  </a:lnTo>
                  <a:lnTo>
                    <a:pt x="31089" y="183134"/>
                  </a:lnTo>
                  <a:close/>
                </a:path>
                <a:path w="31115" h="238125">
                  <a:moveTo>
                    <a:pt x="31089" y="89395"/>
                  </a:moveTo>
                  <a:lnTo>
                    <a:pt x="0" y="120484"/>
                  </a:lnTo>
                  <a:lnTo>
                    <a:pt x="0" y="167982"/>
                  </a:lnTo>
                  <a:lnTo>
                    <a:pt x="31089" y="136880"/>
                  </a:lnTo>
                  <a:lnTo>
                    <a:pt x="31089" y="89395"/>
                  </a:lnTo>
                  <a:close/>
                </a:path>
                <a:path w="31115" h="238125">
                  <a:moveTo>
                    <a:pt x="31089" y="0"/>
                  </a:moveTo>
                  <a:lnTo>
                    <a:pt x="24638" y="0"/>
                  </a:lnTo>
                  <a:lnTo>
                    <a:pt x="0" y="24638"/>
                  </a:lnTo>
                  <a:lnTo>
                    <a:pt x="0" y="72123"/>
                  </a:lnTo>
                  <a:lnTo>
                    <a:pt x="31089" y="41033"/>
                  </a:lnTo>
                  <a:lnTo>
                    <a:pt x="31089" y="0"/>
                  </a:lnTo>
                  <a:close/>
                </a:path>
              </a:pathLst>
            </a:custGeom>
            <a:solidFill>
              <a:srgbClr val="231F20"/>
            </a:solidFill>
          </p:spPr>
          <p:txBody>
            <a:bodyPr wrap="square" lIns="0" tIns="0" rIns="0" bIns="0" rtlCol="0"/>
            <a:lstStyle/>
            <a:p/>
          </p:txBody>
        </p:sp>
        <p:sp>
          <p:nvSpPr>
            <p:cNvPr id="547" name="object 547" descr=""/>
            <p:cNvSpPr/>
            <p:nvPr/>
          </p:nvSpPr>
          <p:spPr>
            <a:xfrm>
              <a:off x="6457187" y="2280424"/>
              <a:ext cx="31115" cy="238125"/>
            </a:xfrm>
            <a:custGeom>
              <a:avLst/>
              <a:gdLst/>
              <a:ahLst/>
              <a:cxnLst/>
              <a:rect l="l" t="t" r="r" b="b"/>
              <a:pathLst>
                <a:path w="31114" h="238125">
                  <a:moveTo>
                    <a:pt x="31089" y="0"/>
                  </a:moveTo>
                  <a:lnTo>
                    <a:pt x="0" y="0"/>
                  </a:lnTo>
                  <a:lnTo>
                    <a:pt x="0" y="237972"/>
                  </a:lnTo>
                  <a:lnTo>
                    <a:pt x="31089" y="237972"/>
                  </a:lnTo>
                  <a:lnTo>
                    <a:pt x="31089" y="0"/>
                  </a:lnTo>
                  <a:close/>
                </a:path>
              </a:pathLst>
            </a:custGeom>
            <a:solidFill>
              <a:srgbClr val="FFF200"/>
            </a:solidFill>
          </p:spPr>
          <p:txBody>
            <a:bodyPr wrap="square" lIns="0" tIns="0" rIns="0" bIns="0" rtlCol="0"/>
            <a:lstStyle/>
            <a:p/>
          </p:txBody>
        </p:sp>
        <p:sp>
          <p:nvSpPr>
            <p:cNvPr id="548" name="object 548" descr=""/>
            <p:cNvSpPr/>
            <p:nvPr/>
          </p:nvSpPr>
          <p:spPr>
            <a:xfrm>
              <a:off x="6457175" y="2280424"/>
              <a:ext cx="31115" cy="238125"/>
            </a:xfrm>
            <a:custGeom>
              <a:avLst/>
              <a:gdLst/>
              <a:ahLst/>
              <a:cxnLst/>
              <a:rect l="l" t="t" r="r" b="b"/>
              <a:pathLst>
                <a:path w="31114" h="238125">
                  <a:moveTo>
                    <a:pt x="31089" y="183134"/>
                  </a:moveTo>
                  <a:lnTo>
                    <a:pt x="0" y="214223"/>
                  </a:lnTo>
                  <a:lnTo>
                    <a:pt x="0" y="237972"/>
                  </a:lnTo>
                  <a:lnTo>
                    <a:pt x="23723" y="237972"/>
                  </a:lnTo>
                  <a:lnTo>
                    <a:pt x="31089" y="230619"/>
                  </a:lnTo>
                  <a:lnTo>
                    <a:pt x="31089" y="183134"/>
                  </a:lnTo>
                  <a:close/>
                </a:path>
                <a:path w="31114" h="238125">
                  <a:moveTo>
                    <a:pt x="31089" y="89395"/>
                  </a:moveTo>
                  <a:lnTo>
                    <a:pt x="0" y="120484"/>
                  </a:lnTo>
                  <a:lnTo>
                    <a:pt x="0" y="167982"/>
                  </a:lnTo>
                  <a:lnTo>
                    <a:pt x="31089" y="136880"/>
                  </a:lnTo>
                  <a:lnTo>
                    <a:pt x="31089" y="89395"/>
                  </a:lnTo>
                  <a:close/>
                </a:path>
                <a:path w="31114" h="238125">
                  <a:moveTo>
                    <a:pt x="31089" y="0"/>
                  </a:moveTo>
                  <a:lnTo>
                    <a:pt x="24638" y="0"/>
                  </a:lnTo>
                  <a:lnTo>
                    <a:pt x="0" y="24638"/>
                  </a:lnTo>
                  <a:lnTo>
                    <a:pt x="0" y="72123"/>
                  </a:lnTo>
                  <a:lnTo>
                    <a:pt x="31089" y="41033"/>
                  </a:lnTo>
                  <a:lnTo>
                    <a:pt x="31089" y="0"/>
                  </a:lnTo>
                  <a:close/>
                </a:path>
              </a:pathLst>
            </a:custGeom>
            <a:solidFill>
              <a:srgbClr val="231F20"/>
            </a:solidFill>
          </p:spPr>
          <p:txBody>
            <a:bodyPr wrap="square" lIns="0" tIns="0" rIns="0" bIns="0" rtlCol="0"/>
            <a:lstStyle/>
            <a:p/>
          </p:txBody>
        </p:sp>
        <p:sp>
          <p:nvSpPr>
            <p:cNvPr id="549" name="object 549" descr=""/>
            <p:cNvSpPr/>
            <p:nvPr/>
          </p:nvSpPr>
          <p:spPr>
            <a:xfrm>
              <a:off x="6299022" y="2229332"/>
              <a:ext cx="44450" cy="290830"/>
            </a:xfrm>
            <a:custGeom>
              <a:avLst/>
              <a:gdLst/>
              <a:ahLst/>
              <a:cxnLst/>
              <a:rect l="l" t="t" r="r" b="b"/>
              <a:pathLst>
                <a:path w="44450" h="290830">
                  <a:moveTo>
                    <a:pt x="44424" y="0"/>
                  </a:moveTo>
                  <a:lnTo>
                    <a:pt x="0" y="0"/>
                  </a:lnTo>
                  <a:lnTo>
                    <a:pt x="0" y="290614"/>
                  </a:lnTo>
                  <a:lnTo>
                    <a:pt x="44424" y="290614"/>
                  </a:lnTo>
                  <a:lnTo>
                    <a:pt x="44424" y="0"/>
                  </a:lnTo>
                  <a:close/>
                </a:path>
              </a:pathLst>
            </a:custGeom>
            <a:solidFill>
              <a:srgbClr val="FFF200"/>
            </a:solidFill>
          </p:spPr>
          <p:txBody>
            <a:bodyPr wrap="square" lIns="0" tIns="0" rIns="0" bIns="0" rtlCol="0"/>
            <a:lstStyle/>
            <a:p/>
          </p:txBody>
        </p:sp>
        <p:sp>
          <p:nvSpPr>
            <p:cNvPr id="550" name="object 550" descr=""/>
            <p:cNvSpPr/>
            <p:nvPr/>
          </p:nvSpPr>
          <p:spPr>
            <a:xfrm>
              <a:off x="6299022" y="2229332"/>
              <a:ext cx="498475" cy="290830"/>
            </a:xfrm>
            <a:custGeom>
              <a:avLst/>
              <a:gdLst/>
              <a:ahLst/>
              <a:cxnLst/>
              <a:rect l="l" t="t" r="r" b="b"/>
              <a:pathLst>
                <a:path w="498475" h="290830">
                  <a:moveTo>
                    <a:pt x="44424" y="223634"/>
                  </a:moveTo>
                  <a:lnTo>
                    <a:pt x="0" y="261620"/>
                  </a:lnTo>
                  <a:lnTo>
                    <a:pt x="0" y="290614"/>
                  </a:lnTo>
                  <a:lnTo>
                    <a:pt x="33921" y="290614"/>
                  </a:lnTo>
                  <a:lnTo>
                    <a:pt x="44424" y="281635"/>
                  </a:lnTo>
                  <a:lnTo>
                    <a:pt x="44424" y="223634"/>
                  </a:lnTo>
                  <a:close/>
                </a:path>
                <a:path w="498475" h="290830">
                  <a:moveTo>
                    <a:pt x="44424" y="109143"/>
                  </a:moveTo>
                  <a:lnTo>
                    <a:pt x="0" y="147129"/>
                  </a:lnTo>
                  <a:lnTo>
                    <a:pt x="0" y="205130"/>
                  </a:lnTo>
                  <a:lnTo>
                    <a:pt x="44424" y="167144"/>
                  </a:lnTo>
                  <a:lnTo>
                    <a:pt x="44424" y="109143"/>
                  </a:lnTo>
                  <a:close/>
                </a:path>
                <a:path w="498475" h="290830">
                  <a:moveTo>
                    <a:pt x="44424" y="0"/>
                  </a:moveTo>
                  <a:lnTo>
                    <a:pt x="35191" y="0"/>
                  </a:lnTo>
                  <a:lnTo>
                    <a:pt x="0" y="30086"/>
                  </a:lnTo>
                  <a:lnTo>
                    <a:pt x="0" y="88087"/>
                  </a:lnTo>
                  <a:lnTo>
                    <a:pt x="44424" y="50101"/>
                  </a:lnTo>
                  <a:lnTo>
                    <a:pt x="44424" y="14554"/>
                  </a:lnTo>
                  <a:lnTo>
                    <a:pt x="44424" y="0"/>
                  </a:lnTo>
                  <a:close/>
                </a:path>
                <a:path w="498475" h="290830">
                  <a:moveTo>
                    <a:pt x="409067" y="65659"/>
                  </a:moveTo>
                  <a:lnTo>
                    <a:pt x="396252" y="53746"/>
                  </a:lnTo>
                  <a:lnTo>
                    <a:pt x="394271" y="55880"/>
                  </a:lnTo>
                  <a:lnTo>
                    <a:pt x="403225" y="64211"/>
                  </a:lnTo>
                  <a:lnTo>
                    <a:pt x="196405" y="64211"/>
                  </a:lnTo>
                  <a:lnTo>
                    <a:pt x="205371" y="55880"/>
                  </a:lnTo>
                  <a:lnTo>
                    <a:pt x="203390" y="53746"/>
                  </a:lnTo>
                  <a:lnTo>
                    <a:pt x="190576" y="65659"/>
                  </a:lnTo>
                  <a:lnTo>
                    <a:pt x="203390" y="77571"/>
                  </a:lnTo>
                  <a:lnTo>
                    <a:pt x="205371" y="75438"/>
                  </a:lnTo>
                  <a:lnTo>
                    <a:pt x="196418" y="67119"/>
                  </a:lnTo>
                  <a:lnTo>
                    <a:pt x="403212" y="67119"/>
                  </a:lnTo>
                  <a:lnTo>
                    <a:pt x="394271" y="75438"/>
                  </a:lnTo>
                  <a:lnTo>
                    <a:pt x="396252" y="77571"/>
                  </a:lnTo>
                  <a:lnTo>
                    <a:pt x="409067" y="65659"/>
                  </a:lnTo>
                  <a:close/>
                </a:path>
                <a:path w="498475" h="290830">
                  <a:moveTo>
                    <a:pt x="498157" y="14554"/>
                  </a:moveTo>
                  <a:lnTo>
                    <a:pt x="485343" y="2641"/>
                  </a:lnTo>
                  <a:lnTo>
                    <a:pt x="483362" y="4775"/>
                  </a:lnTo>
                  <a:lnTo>
                    <a:pt x="492302" y="13093"/>
                  </a:lnTo>
                  <a:lnTo>
                    <a:pt x="50266" y="13093"/>
                  </a:lnTo>
                  <a:lnTo>
                    <a:pt x="59232" y="4775"/>
                  </a:lnTo>
                  <a:lnTo>
                    <a:pt x="57238" y="2641"/>
                  </a:lnTo>
                  <a:lnTo>
                    <a:pt x="44424" y="14554"/>
                  </a:lnTo>
                  <a:lnTo>
                    <a:pt x="57238" y="26466"/>
                  </a:lnTo>
                  <a:lnTo>
                    <a:pt x="59232" y="24333"/>
                  </a:lnTo>
                  <a:lnTo>
                    <a:pt x="50253" y="16002"/>
                  </a:lnTo>
                  <a:lnTo>
                    <a:pt x="492315" y="16002"/>
                  </a:lnTo>
                  <a:lnTo>
                    <a:pt x="483362" y="24333"/>
                  </a:lnTo>
                  <a:lnTo>
                    <a:pt x="485343" y="26466"/>
                  </a:lnTo>
                  <a:lnTo>
                    <a:pt x="498157" y="14554"/>
                  </a:lnTo>
                  <a:close/>
                </a:path>
              </a:pathLst>
            </a:custGeom>
            <a:solidFill>
              <a:srgbClr val="231F20"/>
            </a:solidFill>
          </p:spPr>
          <p:txBody>
            <a:bodyPr wrap="square" lIns="0" tIns="0" rIns="0" bIns="0" rtlCol="0"/>
            <a:lstStyle/>
            <a:p/>
          </p:txBody>
        </p:sp>
        <p:pic>
          <p:nvPicPr>
            <p:cNvPr id="551" name="object 551" descr=""/>
            <p:cNvPicPr/>
            <p:nvPr/>
          </p:nvPicPr>
          <p:blipFill>
            <a:blip r:embed="rId172" cstate="print"/>
            <a:stretch>
              <a:fillRect/>
            </a:stretch>
          </p:blipFill>
          <p:spPr>
            <a:xfrm>
              <a:off x="6492366" y="2349728"/>
              <a:ext cx="222351" cy="169189"/>
            </a:xfrm>
            <a:prstGeom prst="rect">
              <a:avLst/>
            </a:prstGeom>
          </p:spPr>
        </p:pic>
        <p:sp>
          <p:nvSpPr>
            <p:cNvPr id="552" name="object 552" descr=""/>
            <p:cNvSpPr/>
            <p:nvPr/>
          </p:nvSpPr>
          <p:spPr>
            <a:xfrm>
              <a:off x="6484137" y="2373248"/>
              <a:ext cx="231140" cy="146050"/>
            </a:xfrm>
            <a:custGeom>
              <a:avLst/>
              <a:gdLst/>
              <a:ahLst/>
              <a:cxnLst/>
              <a:rect l="l" t="t" r="r" b="b"/>
              <a:pathLst>
                <a:path w="231140" h="146050">
                  <a:moveTo>
                    <a:pt x="139877" y="7289"/>
                  </a:moveTo>
                  <a:lnTo>
                    <a:pt x="133515" y="1308"/>
                  </a:lnTo>
                  <a:lnTo>
                    <a:pt x="0" y="145084"/>
                  </a:lnTo>
                  <a:lnTo>
                    <a:pt x="10375" y="145453"/>
                  </a:lnTo>
                  <a:lnTo>
                    <a:pt x="139877" y="7289"/>
                  </a:lnTo>
                  <a:close/>
                </a:path>
                <a:path w="231140" h="146050">
                  <a:moveTo>
                    <a:pt x="230695" y="145453"/>
                  </a:moveTo>
                  <a:lnTo>
                    <a:pt x="176301" y="0"/>
                  </a:lnTo>
                  <a:lnTo>
                    <a:pt x="168122" y="3073"/>
                  </a:lnTo>
                  <a:lnTo>
                    <a:pt x="221767" y="145630"/>
                  </a:lnTo>
                  <a:lnTo>
                    <a:pt x="230695" y="145453"/>
                  </a:lnTo>
                  <a:close/>
                </a:path>
              </a:pathLst>
            </a:custGeom>
            <a:solidFill>
              <a:srgbClr val="6D6E71"/>
            </a:solidFill>
          </p:spPr>
          <p:txBody>
            <a:bodyPr wrap="square" lIns="0" tIns="0" rIns="0" bIns="0" rtlCol="0"/>
            <a:lstStyle/>
            <a:p/>
          </p:txBody>
        </p:sp>
      </p:grpSp>
      <p:sp>
        <p:nvSpPr>
          <p:cNvPr id="553" name="object 553"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48</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554" name="object 554"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49</a:t>
            </a:r>
            <a:endParaRPr sz="800">
              <a:latin typeface="Times New Roman"/>
              <a:cs typeface="Times New Roman"/>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sp>
          <p:nvSpPr>
            <p:cNvPr id="59" name="object 59" descr=""/>
            <p:cNvSpPr/>
            <p:nvPr/>
          </p:nvSpPr>
          <p:spPr>
            <a:xfrm>
              <a:off x="1349999" y="4447154"/>
              <a:ext cx="0" cy="513080"/>
            </a:xfrm>
            <a:custGeom>
              <a:avLst/>
              <a:gdLst/>
              <a:ahLst/>
              <a:cxnLst/>
              <a:rect l="l" t="t" r="r" b="b"/>
              <a:pathLst>
                <a:path w="0" h="513079">
                  <a:moveTo>
                    <a:pt x="0" y="513003"/>
                  </a:moveTo>
                  <a:lnTo>
                    <a:pt x="0" y="0"/>
                  </a:lnTo>
                </a:path>
              </a:pathLst>
            </a:custGeom>
            <a:ln w="9004">
              <a:solidFill>
                <a:srgbClr val="FFFFFF"/>
              </a:solidFill>
            </a:ln>
          </p:spPr>
          <p:txBody>
            <a:bodyPr wrap="square" lIns="0" tIns="0" rIns="0" bIns="0" rtlCol="0"/>
            <a:lstStyle/>
            <a:p/>
          </p:txBody>
        </p:sp>
        <p:sp>
          <p:nvSpPr>
            <p:cNvPr id="60" name="object 60" descr=""/>
            <p:cNvSpPr/>
            <p:nvPr/>
          </p:nvSpPr>
          <p:spPr>
            <a:xfrm>
              <a:off x="557999" y="4969158"/>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61" name="object 61" descr=""/>
            <p:cNvSpPr/>
            <p:nvPr/>
          </p:nvSpPr>
          <p:spPr>
            <a:xfrm>
              <a:off x="2717999" y="4447154"/>
              <a:ext cx="0" cy="513080"/>
            </a:xfrm>
            <a:custGeom>
              <a:avLst/>
              <a:gdLst/>
              <a:ahLst/>
              <a:cxnLst/>
              <a:rect l="l" t="t" r="r" b="b"/>
              <a:pathLst>
                <a:path w="0" h="513079">
                  <a:moveTo>
                    <a:pt x="0" y="513003"/>
                  </a:moveTo>
                  <a:lnTo>
                    <a:pt x="0" y="0"/>
                  </a:lnTo>
                </a:path>
              </a:pathLst>
            </a:custGeom>
            <a:ln w="9004">
              <a:solidFill>
                <a:srgbClr val="FFFFFF"/>
              </a:solidFill>
            </a:ln>
          </p:spPr>
          <p:txBody>
            <a:bodyPr wrap="square" lIns="0" tIns="0" rIns="0" bIns="0" rtlCol="0"/>
            <a:lstStyle/>
            <a:p/>
          </p:txBody>
        </p:sp>
        <p:sp>
          <p:nvSpPr>
            <p:cNvPr id="62" name="object 62" descr=""/>
            <p:cNvSpPr/>
            <p:nvPr/>
          </p:nvSpPr>
          <p:spPr>
            <a:xfrm>
              <a:off x="1349999" y="4969158"/>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63" name="object 63" descr=""/>
            <p:cNvSpPr/>
            <p:nvPr/>
          </p:nvSpPr>
          <p:spPr>
            <a:xfrm>
              <a:off x="5777999" y="4447154"/>
              <a:ext cx="0" cy="513080"/>
            </a:xfrm>
            <a:custGeom>
              <a:avLst/>
              <a:gdLst/>
              <a:ahLst/>
              <a:cxnLst/>
              <a:rect l="l" t="t" r="r" b="b"/>
              <a:pathLst>
                <a:path w="0" h="513079">
                  <a:moveTo>
                    <a:pt x="0" y="513003"/>
                  </a:moveTo>
                  <a:lnTo>
                    <a:pt x="0" y="0"/>
                  </a:lnTo>
                </a:path>
              </a:pathLst>
            </a:custGeom>
            <a:ln w="9004">
              <a:solidFill>
                <a:srgbClr val="FFFFFF"/>
              </a:solidFill>
            </a:ln>
          </p:spPr>
          <p:txBody>
            <a:bodyPr wrap="square" lIns="0" tIns="0" rIns="0" bIns="0" rtlCol="0"/>
            <a:lstStyle/>
            <a:p/>
          </p:txBody>
        </p:sp>
        <p:sp>
          <p:nvSpPr>
            <p:cNvPr id="64" name="object 64" descr=""/>
            <p:cNvSpPr/>
            <p:nvPr/>
          </p:nvSpPr>
          <p:spPr>
            <a:xfrm>
              <a:off x="2717999" y="4969158"/>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65" name="object 65" descr=""/>
            <p:cNvSpPr/>
            <p:nvPr/>
          </p:nvSpPr>
          <p:spPr>
            <a:xfrm>
              <a:off x="5777999" y="4969158"/>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aphicFrame>
        <p:nvGraphicFramePr>
          <p:cNvPr id="66" name="object 66" descr=""/>
          <p:cNvGraphicFramePr>
            <a:graphicFrameLocks noGrp="1"/>
          </p:cNvGraphicFramePr>
          <p:nvPr/>
        </p:nvGraphicFramePr>
        <p:xfrm>
          <a:off x="557999" y="1202655"/>
          <a:ext cx="6718300" cy="373443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518535">
                <a:tc>
                  <a:txBody>
                    <a:bodyPr/>
                    <a:lstStyle/>
                    <a:p>
                      <a:pPr marL="17780">
                        <a:lnSpc>
                          <a:spcPct val="100000"/>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以倒車入</a:t>
                      </a:r>
                      <a:endParaRPr sz="900">
                        <a:latin typeface="華康標楷體"/>
                        <a:cs typeface="華康標楷體"/>
                      </a:endParaRPr>
                    </a:p>
                    <a:p>
                      <a:pPr marL="269875" marR="45720">
                        <a:lnSpc>
                          <a:spcPct val="102400"/>
                        </a:lnSpc>
                      </a:pPr>
                      <a:r>
                        <a:rPr dirty="0" sz="900" spc="-15">
                          <a:solidFill>
                            <a:srgbClr val="231F20"/>
                          </a:solidFill>
                          <a:latin typeface="華康標楷體"/>
                          <a:cs typeface="華康標楷體"/>
                        </a:rPr>
                        <a:t>庫方式停</a:t>
                      </a:r>
                      <a:r>
                        <a:rPr dirty="0" sz="900" spc="-25">
                          <a:solidFill>
                            <a:srgbClr val="231F20"/>
                          </a:solidFill>
                          <a:latin typeface="華康標楷體"/>
                          <a:cs typeface="華康標楷體"/>
                        </a:rPr>
                        <a:t>放車輛</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a:txBody>
                    <a:bodyPr/>
                    <a:lstStyle/>
                    <a:p>
                      <a:pPr marL="132715" marR="44450" indent="-115570">
                        <a:lnSpc>
                          <a:spcPct val="102400"/>
                        </a:lnSpc>
                        <a:spcBef>
                          <a:spcPts val="254"/>
                        </a:spcBef>
                      </a:pPr>
                      <a:r>
                        <a:rPr dirty="0" sz="900" spc="-5">
                          <a:solidFill>
                            <a:srgbClr val="231F20"/>
                          </a:solidFill>
                          <a:latin typeface="華康標楷體"/>
                          <a:cs typeface="華康標楷體"/>
                        </a:rPr>
                        <a:t>．利用垂直方向停車格停</a:t>
                      </a:r>
                      <a:r>
                        <a:rPr dirty="0" sz="900" spc="-25">
                          <a:solidFill>
                            <a:srgbClr val="231F20"/>
                          </a:solidFill>
                          <a:latin typeface="華康標楷體"/>
                          <a:cs typeface="華康標楷體"/>
                        </a:rPr>
                        <a:t>放車輛</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5"/>
                        </a:spcBef>
                      </a:pPr>
                      <a:endParaRPr sz="750">
                        <a:latin typeface="Times New Roman"/>
                        <a:cs typeface="Times New Roman"/>
                      </a:endParaRPr>
                    </a:p>
                    <a:p>
                      <a:pPr marL="316230" marR="36830" indent="-299085">
                        <a:lnSpc>
                          <a:spcPct val="102400"/>
                        </a:lnSpc>
                        <a:spcBef>
                          <a:spcPts val="5"/>
                        </a:spcBef>
                      </a:pPr>
                      <a:r>
                        <a:rPr dirty="0" sz="900">
                          <a:solidFill>
                            <a:srgbClr val="231F20"/>
                          </a:solidFill>
                          <a:latin typeface="華康標楷體"/>
                          <a:cs typeface="華康標楷體"/>
                        </a:rPr>
                        <a:t>（</a:t>
                      </a:r>
                      <a:r>
                        <a:rPr dirty="0" sz="900">
                          <a:solidFill>
                            <a:srgbClr val="231F20"/>
                          </a:solidFill>
                          <a:latin typeface="Trebuchet MS"/>
                          <a:cs typeface="Trebuchet MS"/>
                        </a:rPr>
                        <a:t>1</a:t>
                      </a:r>
                      <a:r>
                        <a:rPr dirty="0" sz="900">
                          <a:solidFill>
                            <a:srgbClr val="231F20"/>
                          </a:solidFill>
                          <a:latin typeface="華康標楷體"/>
                          <a:cs typeface="華康標楷體"/>
                        </a:rPr>
                        <a:t>）</a:t>
                      </a:r>
                      <a:r>
                        <a:rPr dirty="0" sz="900" spc="70">
                          <a:solidFill>
                            <a:srgbClr val="231F20"/>
                          </a:solidFill>
                          <a:latin typeface="華康標楷體"/>
                          <a:cs typeface="華康標楷體"/>
                        </a:rPr>
                        <a:t>理解垂直方向停車</a:t>
                      </a:r>
                      <a:r>
                        <a:rPr dirty="0" sz="900" spc="-25">
                          <a:solidFill>
                            <a:srgbClr val="231F20"/>
                          </a:solidFill>
                          <a:latin typeface="華康標楷體"/>
                          <a:cs typeface="華康標楷體"/>
                        </a:rPr>
                        <a:t>的流程</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33350" marR="47625" indent="-115570">
                        <a:lnSpc>
                          <a:spcPct val="102400"/>
                        </a:lnSpc>
                        <a:spcBef>
                          <a:spcPts val="254"/>
                        </a:spcBef>
                      </a:pPr>
                      <a:r>
                        <a:rPr dirty="0" sz="900" spc="-15">
                          <a:solidFill>
                            <a:srgbClr val="231F20"/>
                          </a:solidFill>
                          <a:latin typeface="華康標楷體"/>
                          <a:cs typeface="華康標楷體"/>
                        </a:rPr>
                        <a:t>．指導學員改變方向，利用直角倒車的方式將車輛停入停車</a:t>
                      </a:r>
                      <a:r>
                        <a:rPr dirty="0" sz="900" spc="-30">
                          <a:solidFill>
                            <a:srgbClr val="231F20"/>
                          </a:solidFill>
                          <a:latin typeface="華康標楷體"/>
                          <a:cs typeface="華康標楷體"/>
                        </a:rPr>
                        <a:t>格。</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5"/>
                        </a:spcBef>
                      </a:pPr>
                      <a:endParaRPr sz="750">
                        <a:latin typeface="Times New Roman"/>
                        <a:cs typeface="Times New Roman"/>
                      </a:endParaRPr>
                    </a:p>
                    <a:p>
                      <a:pPr marL="305435" marR="45085" indent="-288290">
                        <a:lnSpc>
                          <a:spcPct val="102400"/>
                        </a:lnSpc>
                        <a:spcBef>
                          <a:spcPts val="5"/>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1</a:t>
                      </a:r>
                      <a:r>
                        <a:rPr dirty="0" sz="900" spc="-10">
                          <a:solidFill>
                            <a:srgbClr val="231F20"/>
                          </a:solidFill>
                          <a:latin typeface="華康標楷體"/>
                          <a:cs typeface="華康標楷體"/>
                        </a:rPr>
                        <a:t>）學習將車輛停放於垂直方向停車格的流程。先透過教</a:t>
                      </a:r>
                      <a:r>
                        <a:rPr dirty="0" sz="900" spc="-15">
                          <a:solidFill>
                            <a:srgbClr val="231F20"/>
                          </a:solidFill>
                          <a:latin typeface="華康標楷體"/>
                          <a:cs typeface="華康標楷體"/>
                        </a:rPr>
                        <a:t>練的示範，讓學員理解整體之流程與概念。</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marR="39370" indent="-124460">
                        <a:lnSpc>
                          <a:spcPct val="102400"/>
                        </a:lnSpc>
                        <a:spcBef>
                          <a:spcPts val="254"/>
                        </a:spcBef>
                      </a:pPr>
                      <a:r>
                        <a:rPr dirty="0" sz="900" spc="55">
                          <a:solidFill>
                            <a:srgbClr val="231F20"/>
                          </a:solidFill>
                          <a:latin typeface="華康標楷體"/>
                          <a:cs typeface="華康標楷體"/>
                        </a:rPr>
                        <a:t>．向學員說明我國駕照考</a:t>
                      </a:r>
                      <a:r>
                        <a:rPr dirty="0" sz="900" spc="-15">
                          <a:solidFill>
                            <a:srgbClr val="231F20"/>
                          </a:solidFill>
                          <a:latin typeface="華康標楷體"/>
                          <a:cs typeface="華康標楷體"/>
                        </a:rPr>
                        <a:t>驗時，有以下規定：</a:t>
                      </a:r>
                      <a:endParaRPr sz="900">
                        <a:latin typeface="華康標楷體"/>
                        <a:cs typeface="華康標楷體"/>
                      </a:endParaRPr>
                    </a:p>
                    <a:p>
                      <a:pPr algn="just" marL="250190" marR="36830" indent="-99060">
                        <a:lnSpc>
                          <a:spcPct val="102400"/>
                        </a:lnSpc>
                        <a:buSzPct val="61111"/>
                        <a:buFont typeface=""/>
                        <a:buChar char="◆"/>
                        <a:tabLst>
                          <a:tab pos="250190" algn="l"/>
                          <a:tab pos="251460" algn="l"/>
                        </a:tabLst>
                      </a:pPr>
                      <a:r>
                        <a:rPr dirty="0" baseline="9259" sz="1350">
                          <a:solidFill>
                            <a:srgbClr val="231F20"/>
                          </a:solidFill>
                          <a:latin typeface="Times New Roman"/>
                          <a:cs typeface="Times New Roman"/>
                        </a:rPr>
                        <a:t>	</a:t>
                      </a:r>
                      <a:r>
                        <a:rPr dirty="0" sz="900" spc="65">
                          <a:solidFill>
                            <a:srgbClr val="231F20"/>
                          </a:solidFill>
                          <a:latin typeface="華康標楷體"/>
                          <a:cs typeface="華康標楷體"/>
                        </a:rPr>
                        <a:t>倒車入庫進出時，車輪不得碰撞安全島及</a:t>
                      </a:r>
                      <a:r>
                        <a:rPr dirty="0" sz="900" spc="-20">
                          <a:solidFill>
                            <a:srgbClr val="231F20"/>
                          </a:solidFill>
                          <a:latin typeface="華康標楷體"/>
                          <a:cs typeface="華康標楷體"/>
                        </a:rPr>
                        <a:t>壓道路之分向線。</a:t>
                      </a:r>
                      <a:endParaRPr sz="900">
                        <a:latin typeface="華康標楷體"/>
                        <a:cs typeface="華康標楷體"/>
                      </a:endParaRPr>
                    </a:p>
                    <a:p>
                      <a:pPr marL="250190" indent="-99060">
                        <a:lnSpc>
                          <a:spcPct val="100000"/>
                        </a:lnSpc>
                        <a:spcBef>
                          <a:spcPts val="25"/>
                        </a:spcBef>
                        <a:buSzPct val="61111"/>
                        <a:buChar char="◆"/>
                        <a:tabLst>
                          <a:tab pos="250190" algn="l"/>
                        </a:tabLst>
                      </a:pPr>
                      <a:r>
                        <a:rPr dirty="0" sz="900" spc="60">
                          <a:solidFill>
                            <a:srgbClr val="231F20"/>
                          </a:solidFill>
                          <a:latin typeface="華康標楷體"/>
                          <a:cs typeface="華康標楷體"/>
                        </a:rPr>
                        <a:t>倒車動作必需一次完</a:t>
                      </a:r>
                      <a:endParaRPr sz="900">
                        <a:latin typeface="華康標楷體"/>
                        <a:cs typeface="華康標楷體"/>
                      </a:endParaRPr>
                    </a:p>
                    <a:p>
                      <a:pPr marL="249554" marR="36195">
                        <a:lnSpc>
                          <a:spcPct val="102400"/>
                        </a:lnSpc>
                      </a:pPr>
                      <a:r>
                        <a:rPr dirty="0" sz="900" spc="60">
                          <a:solidFill>
                            <a:srgbClr val="231F20"/>
                          </a:solidFill>
                          <a:latin typeface="華康標楷體"/>
                          <a:cs typeface="華康標楷體"/>
                        </a:rPr>
                        <a:t>成，不可前後調整位</a:t>
                      </a:r>
                      <a:r>
                        <a:rPr dirty="0" sz="900" spc="-20">
                          <a:solidFill>
                            <a:srgbClr val="231F20"/>
                          </a:solidFill>
                          <a:latin typeface="華康標楷體"/>
                          <a:cs typeface="華康標楷體"/>
                        </a:rPr>
                        <a:t>置再倒車。</a:t>
                      </a:r>
                      <a:endParaRPr sz="900">
                        <a:latin typeface="華康標楷體"/>
                        <a:cs typeface="華康標楷體"/>
                      </a:endParaRPr>
                    </a:p>
                    <a:p>
                      <a:pPr algn="just" marL="250190" marR="38100" indent="-99060">
                        <a:lnSpc>
                          <a:spcPct val="102400"/>
                        </a:lnSpc>
                        <a:buSzPct val="61111"/>
                        <a:buFont typeface=""/>
                        <a:buChar char="◆"/>
                        <a:tabLst>
                          <a:tab pos="250190" algn="l"/>
                          <a:tab pos="251460" algn="l"/>
                        </a:tabLst>
                      </a:pPr>
                      <a:r>
                        <a:rPr dirty="0" baseline="9259" sz="1350">
                          <a:solidFill>
                            <a:srgbClr val="231F20"/>
                          </a:solidFill>
                          <a:latin typeface="Times New Roman"/>
                          <a:cs typeface="Times New Roman"/>
                        </a:rPr>
                        <a:t>	</a:t>
                      </a:r>
                      <a:r>
                        <a:rPr dirty="0" sz="900" spc="55">
                          <a:solidFill>
                            <a:srgbClr val="231F20"/>
                          </a:solidFill>
                          <a:latin typeface="華康標楷體"/>
                          <a:cs typeface="華康標楷體"/>
                        </a:rPr>
                        <a:t>車輛倒入停車格內，</a:t>
                      </a:r>
                      <a:r>
                        <a:rPr dirty="0" sz="900" spc="65">
                          <a:solidFill>
                            <a:srgbClr val="231F20"/>
                          </a:solidFill>
                          <a:latin typeface="華康標楷體"/>
                          <a:cs typeface="華康標楷體"/>
                        </a:rPr>
                        <a:t>車身必須全部停入停</a:t>
                      </a:r>
                      <a:r>
                        <a:rPr dirty="0" sz="900" spc="-20">
                          <a:solidFill>
                            <a:srgbClr val="231F20"/>
                          </a:solidFill>
                          <a:latin typeface="華康標楷體"/>
                          <a:cs typeface="華康標楷體"/>
                        </a:rPr>
                        <a:t>車格中。</a:t>
                      </a:r>
                      <a:endParaRPr sz="900">
                        <a:latin typeface="華康標楷體"/>
                        <a:cs typeface="華康標楷體"/>
                      </a:endParaRPr>
                    </a:p>
                    <a:p>
                      <a:pPr marL="250190" indent="-99060">
                        <a:lnSpc>
                          <a:spcPct val="100000"/>
                        </a:lnSpc>
                        <a:spcBef>
                          <a:spcPts val="25"/>
                        </a:spcBef>
                        <a:buSzPct val="61111"/>
                        <a:buChar char="◆"/>
                        <a:tabLst>
                          <a:tab pos="250190" algn="l"/>
                        </a:tabLst>
                      </a:pPr>
                      <a:r>
                        <a:rPr dirty="0" sz="900" spc="60">
                          <a:solidFill>
                            <a:srgbClr val="231F20"/>
                          </a:solidFill>
                          <a:latin typeface="華康標楷體"/>
                          <a:cs typeface="華康標楷體"/>
                        </a:rPr>
                        <a:t>車輛行駛途中不可熄</a:t>
                      </a:r>
                      <a:endParaRPr sz="900">
                        <a:latin typeface="華康標楷體"/>
                        <a:cs typeface="華康標楷體"/>
                      </a:endParaRPr>
                    </a:p>
                    <a:p>
                      <a:pPr marL="249554" marR="36195">
                        <a:lnSpc>
                          <a:spcPct val="102400"/>
                        </a:lnSpc>
                      </a:pPr>
                      <a:r>
                        <a:rPr dirty="0" sz="900" spc="60">
                          <a:solidFill>
                            <a:srgbClr val="231F20"/>
                          </a:solidFill>
                          <a:latin typeface="華康標楷體"/>
                          <a:cs typeface="華康標楷體"/>
                        </a:rPr>
                        <a:t>火，前進與倒車時皆</a:t>
                      </a:r>
                      <a:r>
                        <a:rPr dirty="0" sz="900" spc="-20">
                          <a:solidFill>
                            <a:srgbClr val="231F20"/>
                          </a:solidFill>
                          <a:latin typeface="華康標楷體"/>
                          <a:cs typeface="華康標楷體"/>
                        </a:rPr>
                        <a:t>須顯示方向燈。</a:t>
                      </a:r>
                      <a:endParaRPr sz="900">
                        <a:latin typeface="華康標楷體"/>
                        <a:cs typeface="華康標楷體"/>
                      </a:endParaRPr>
                    </a:p>
                    <a:p>
                      <a:pPr marL="234315" indent="-83185">
                        <a:lnSpc>
                          <a:spcPct val="100000"/>
                        </a:lnSpc>
                        <a:spcBef>
                          <a:spcPts val="25"/>
                        </a:spcBef>
                        <a:buSzPct val="61111"/>
                        <a:buChar char="◆"/>
                        <a:tabLst>
                          <a:tab pos="234315" algn="l"/>
                        </a:tabLst>
                      </a:pPr>
                      <a:r>
                        <a:rPr dirty="0" sz="900" spc="-30">
                          <a:solidFill>
                            <a:srgbClr val="231F20"/>
                          </a:solidFill>
                          <a:latin typeface="華康標楷體"/>
                          <a:cs typeface="華康標楷體"/>
                        </a:rPr>
                        <a:t>車輛停止時，不可原地</a:t>
                      </a:r>
                      <a:endParaRPr sz="900">
                        <a:latin typeface="華康標楷體"/>
                        <a:cs typeface="華康標楷體"/>
                      </a:endParaRPr>
                    </a:p>
                    <a:p>
                      <a:pPr algn="just" marL="250190" marR="36195">
                        <a:lnSpc>
                          <a:spcPct val="102400"/>
                        </a:lnSpc>
                      </a:pPr>
                      <a:r>
                        <a:rPr dirty="0" sz="900" spc="70">
                          <a:solidFill>
                            <a:srgbClr val="231F20"/>
                          </a:solidFill>
                          <a:latin typeface="華康標楷體"/>
                          <a:cs typeface="華康標楷體"/>
                        </a:rPr>
                        <a:t>轉動方向盤</a:t>
                      </a:r>
                      <a:r>
                        <a:rPr dirty="0" sz="900" spc="90">
                          <a:solidFill>
                            <a:srgbClr val="231F20"/>
                          </a:solidFill>
                          <a:latin typeface="華康標楷體"/>
                          <a:cs typeface="華康標楷體"/>
                        </a:rPr>
                        <a:t>（</a:t>
                      </a:r>
                      <a:r>
                        <a:rPr dirty="0" sz="900" spc="70">
                          <a:solidFill>
                            <a:srgbClr val="231F20"/>
                          </a:solidFill>
                          <a:latin typeface="華康標楷體"/>
                          <a:cs typeface="華康標楷體"/>
                        </a:rPr>
                        <a:t>向學員</a:t>
                      </a:r>
                      <a:r>
                        <a:rPr dirty="0" sz="900" spc="65">
                          <a:solidFill>
                            <a:srgbClr val="231F20"/>
                          </a:solidFill>
                          <a:latin typeface="華康標楷體"/>
                          <a:cs typeface="華康標楷體"/>
                        </a:rPr>
                        <a:t>說明原地強行轉動方向盤容易對車輛造成</a:t>
                      </a:r>
                      <a:r>
                        <a:rPr dirty="0" sz="900" spc="60">
                          <a:solidFill>
                            <a:srgbClr val="231F20"/>
                          </a:solidFill>
                          <a:latin typeface="華康標楷體"/>
                          <a:cs typeface="華康標楷體"/>
                        </a:rPr>
                        <a:t>損傷，且考試時原地</a:t>
                      </a:r>
                      <a:r>
                        <a:rPr dirty="0" sz="900" spc="-10">
                          <a:solidFill>
                            <a:srgbClr val="231F20"/>
                          </a:solidFill>
                          <a:latin typeface="華康標楷體"/>
                          <a:cs typeface="華康標楷體"/>
                        </a:rPr>
                        <a:t>轉動方向盤會扣分</a:t>
                      </a:r>
                      <a:r>
                        <a:rPr dirty="0" sz="900" spc="-22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grpSp>
        <p:nvGrpSpPr>
          <p:cNvPr id="67" name="object 67" descr=""/>
          <p:cNvGrpSpPr/>
          <p:nvPr/>
        </p:nvGrpSpPr>
        <p:grpSpPr>
          <a:xfrm>
            <a:off x="7915237" y="4445739"/>
            <a:ext cx="6651625" cy="532130"/>
            <a:chOff x="7915237" y="4445739"/>
            <a:chExt cx="6651625" cy="532130"/>
          </a:xfrm>
        </p:grpSpPr>
        <p:sp>
          <p:nvSpPr>
            <p:cNvPr id="68" name="object 68" descr=""/>
            <p:cNvSpPr/>
            <p:nvPr/>
          </p:nvSpPr>
          <p:spPr>
            <a:xfrm>
              <a:off x="8712000" y="4450501"/>
              <a:ext cx="0" cy="513080"/>
            </a:xfrm>
            <a:custGeom>
              <a:avLst/>
              <a:gdLst/>
              <a:ahLst/>
              <a:cxnLst/>
              <a:rect l="l" t="t" r="r" b="b"/>
              <a:pathLst>
                <a:path w="0" h="513079">
                  <a:moveTo>
                    <a:pt x="0" y="513003"/>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7920000" y="4972506"/>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70" name="object 70" descr=""/>
            <p:cNvSpPr/>
            <p:nvPr/>
          </p:nvSpPr>
          <p:spPr>
            <a:xfrm>
              <a:off x="10079999" y="4450501"/>
              <a:ext cx="0" cy="513080"/>
            </a:xfrm>
            <a:custGeom>
              <a:avLst/>
              <a:gdLst/>
              <a:ahLst/>
              <a:cxnLst/>
              <a:rect l="l" t="t" r="r" b="b"/>
              <a:pathLst>
                <a:path w="0" h="513079">
                  <a:moveTo>
                    <a:pt x="0" y="513003"/>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8712000"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72" name="object 72" descr=""/>
            <p:cNvSpPr/>
            <p:nvPr/>
          </p:nvSpPr>
          <p:spPr>
            <a:xfrm>
              <a:off x="13140001" y="4450501"/>
              <a:ext cx="0" cy="513080"/>
            </a:xfrm>
            <a:custGeom>
              <a:avLst/>
              <a:gdLst/>
              <a:ahLst/>
              <a:cxnLst/>
              <a:rect l="l" t="t" r="r" b="b"/>
              <a:pathLst>
                <a:path w="0" h="513079">
                  <a:moveTo>
                    <a:pt x="0" y="513003"/>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10079999" y="4972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74" name="object 74" descr=""/>
            <p:cNvSpPr/>
            <p:nvPr/>
          </p:nvSpPr>
          <p:spPr>
            <a:xfrm>
              <a:off x="13140001"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pSp>
        <p:nvGrpSpPr>
          <p:cNvPr id="75" name="object 75" descr=""/>
          <p:cNvGrpSpPr/>
          <p:nvPr/>
        </p:nvGrpSpPr>
        <p:grpSpPr>
          <a:xfrm>
            <a:off x="10383011" y="1448854"/>
            <a:ext cx="2691765" cy="1682114"/>
            <a:chOff x="10383011" y="1448854"/>
            <a:chExt cx="2691765" cy="1682114"/>
          </a:xfrm>
        </p:grpSpPr>
        <p:sp>
          <p:nvSpPr>
            <p:cNvPr id="76" name="object 76" descr=""/>
            <p:cNvSpPr/>
            <p:nvPr/>
          </p:nvSpPr>
          <p:spPr>
            <a:xfrm>
              <a:off x="10383011" y="1448854"/>
              <a:ext cx="2690495" cy="1680845"/>
            </a:xfrm>
            <a:custGeom>
              <a:avLst/>
              <a:gdLst/>
              <a:ahLst/>
              <a:cxnLst/>
              <a:rect l="l" t="t" r="r" b="b"/>
              <a:pathLst>
                <a:path w="2690494" h="1680845">
                  <a:moveTo>
                    <a:pt x="2690215" y="0"/>
                  </a:moveTo>
                  <a:lnTo>
                    <a:pt x="0" y="0"/>
                  </a:lnTo>
                  <a:lnTo>
                    <a:pt x="0" y="1680781"/>
                  </a:lnTo>
                  <a:lnTo>
                    <a:pt x="2690215" y="1680781"/>
                  </a:lnTo>
                  <a:lnTo>
                    <a:pt x="2690215" y="0"/>
                  </a:lnTo>
                  <a:close/>
                </a:path>
              </a:pathLst>
            </a:custGeom>
            <a:solidFill>
              <a:srgbClr val="A7A9AC"/>
            </a:solidFill>
          </p:spPr>
          <p:txBody>
            <a:bodyPr wrap="square" lIns="0" tIns="0" rIns="0" bIns="0" rtlCol="0"/>
            <a:lstStyle/>
            <a:p/>
          </p:txBody>
        </p:sp>
        <p:sp>
          <p:nvSpPr>
            <p:cNvPr id="77" name="object 77" descr=""/>
            <p:cNvSpPr/>
            <p:nvPr/>
          </p:nvSpPr>
          <p:spPr>
            <a:xfrm>
              <a:off x="12209805" y="1669415"/>
              <a:ext cx="498475" cy="304165"/>
            </a:xfrm>
            <a:custGeom>
              <a:avLst/>
              <a:gdLst/>
              <a:ahLst/>
              <a:cxnLst/>
              <a:rect l="l" t="t" r="r" b="b"/>
              <a:pathLst>
                <a:path w="498475" h="304164">
                  <a:moveTo>
                    <a:pt x="123367" y="285115"/>
                  </a:moveTo>
                  <a:lnTo>
                    <a:pt x="118618" y="280377"/>
                  </a:lnTo>
                  <a:lnTo>
                    <a:pt x="112776" y="280377"/>
                  </a:lnTo>
                  <a:lnTo>
                    <a:pt x="4762" y="280377"/>
                  </a:lnTo>
                  <a:lnTo>
                    <a:pt x="0" y="285115"/>
                  </a:lnTo>
                  <a:lnTo>
                    <a:pt x="0" y="299300"/>
                  </a:lnTo>
                  <a:lnTo>
                    <a:pt x="4762" y="304050"/>
                  </a:lnTo>
                  <a:lnTo>
                    <a:pt x="118618" y="304050"/>
                  </a:lnTo>
                  <a:lnTo>
                    <a:pt x="123367" y="299300"/>
                  </a:lnTo>
                  <a:lnTo>
                    <a:pt x="123367" y="285115"/>
                  </a:lnTo>
                  <a:close/>
                </a:path>
                <a:path w="498475" h="304164">
                  <a:moveTo>
                    <a:pt x="123367" y="4737"/>
                  </a:moveTo>
                  <a:lnTo>
                    <a:pt x="118618" y="0"/>
                  </a:lnTo>
                  <a:lnTo>
                    <a:pt x="112776" y="0"/>
                  </a:lnTo>
                  <a:lnTo>
                    <a:pt x="4762" y="0"/>
                  </a:lnTo>
                  <a:lnTo>
                    <a:pt x="0" y="4737"/>
                  </a:lnTo>
                  <a:lnTo>
                    <a:pt x="0" y="18923"/>
                  </a:lnTo>
                  <a:lnTo>
                    <a:pt x="4762" y="23672"/>
                  </a:lnTo>
                  <a:lnTo>
                    <a:pt x="118618" y="23672"/>
                  </a:lnTo>
                  <a:lnTo>
                    <a:pt x="123367" y="18923"/>
                  </a:lnTo>
                  <a:lnTo>
                    <a:pt x="123367" y="4737"/>
                  </a:lnTo>
                  <a:close/>
                </a:path>
                <a:path w="498475" h="304164">
                  <a:moveTo>
                    <a:pt x="498436" y="285115"/>
                  </a:moveTo>
                  <a:lnTo>
                    <a:pt x="493699" y="280377"/>
                  </a:lnTo>
                  <a:lnTo>
                    <a:pt x="487845" y="280377"/>
                  </a:lnTo>
                  <a:lnTo>
                    <a:pt x="379831" y="280377"/>
                  </a:lnTo>
                  <a:lnTo>
                    <a:pt x="375081" y="285115"/>
                  </a:lnTo>
                  <a:lnTo>
                    <a:pt x="375081" y="299300"/>
                  </a:lnTo>
                  <a:lnTo>
                    <a:pt x="379831" y="304050"/>
                  </a:lnTo>
                  <a:lnTo>
                    <a:pt x="493699" y="304050"/>
                  </a:lnTo>
                  <a:lnTo>
                    <a:pt x="498436" y="299300"/>
                  </a:lnTo>
                  <a:lnTo>
                    <a:pt x="498436" y="285115"/>
                  </a:lnTo>
                  <a:close/>
                </a:path>
                <a:path w="498475" h="304164">
                  <a:moveTo>
                    <a:pt x="498436" y="4737"/>
                  </a:moveTo>
                  <a:lnTo>
                    <a:pt x="493699" y="0"/>
                  </a:lnTo>
                  <a:lnTo>
                    <a:pt x="487845" y="0"/>
                  </a:lnTo>
                  <a:lnTo>
                    <a:pt x="379831" y="0"/>
                  </a:lnTo>
                  <a:lnTo>
                    <a:pt x="375081" y="4737"/>
                  </a:lnTo>
                  <a:lnTo>
                    <a:pt x="375081" y="18923"/>
                  </a:lnTo>
                  <a:lnTo>
                    <a:pt x="379831" y="23672"/>
                  </a:lnTo>
                  <a:lnTo>
                    <a:pt x="493699" y="23672"/>
                  </a:lnTo>
                  <a:lnTo>
                    <a:pt x="498436" y="18923"/>
                  </a:lnTo>
                  <a:lnTo>
                    <a:pt x="498436" y="4737"/>
                  </a:lnTo>
                  <a:close/>
                </a:path>
              </a:pathLst>
            </a:custGeom>
            <a:solidFill>
              <a:srgbClr val="231F20"/>
            </a:solidFill>
          </p:spPr>
          <p:txBody>
            <a:bodyPr wrap="square" lIns="0" tIns="0" rIns="0" bIns="0" rtlCol="0"/>
            <a:lstStyle/>
            <a:p/>
          </p:txBody>
        </p:sp>
        <p:pic>
          <p:nvPicPr>
            <p:cNvPr id="78" name="object 78" descr=""/>
            <p:cNvPicPr/>
            <p:nvPr/>
          </p:nvPicPr>
          <p:blipFill>
            <a:blip r:embed="rId18" cstate="print"/>
            <a:stretch>
              <a:fillRect/>
            </a:stretch>
          </p:blipFill>
          <p:spPr>
            <a:xfrm>
              <a:off x="12109810" y="1682004"/>
              <a:ext cx="700316" cy="279615"/>
            </a:xfrm>
            <a:prstGeom prst="rect">
              <a:avLst/>
            </a:prstGeom>
          </p:spPr>
        </p:pic>
        <p:pic>
          <p:nvPicPr>
            <p:cNvPr id="79" name="object 79" descr=""/>
            <p:cNvPicPr/>
            <p:nvPr/>
          </p:nvPicPr>
          <p:blipFill>
            <a:blip r:embed="rId19" cstate="print"/>
            <a:stretch>
              <a:fillRect/>
            </a:stretch>
          </p:blipFill>
          <p:spPr>
            <a:xfrm>
              <a:off x="12168517" y="1704441"/>
              <a:ext cx="468401" cy="234746"/>
            </a:xfrm>
            <a:prstGeom prst="rect">
              <a:avLst/>
            </a:prstGeom>
          </p:spPr>
        </p:pic>
        <p:pic>
          <p:nvPicPr>
            <p:cNvPr id="80" name="object 80" descr=""/>
            <p:cNvPicPr/>
            <p:nvPr/>
          </p:nvPicPr>
          <p:blipFill>
            <a:blip r:embed="rId20" cstate="print"/>
            <a:stretch>
              <a:fillRect/>
            </a:stretch>
          </p:blipFill>
          <p:spPr>
            <a:xfrm>
              <a:off x="12725883" y="1882999"/>
              <a:ext cx="82302" cy="77397"/>
            </a:xfrm>
            <a:prstGeom prst="rect">
              <a:avLst/>
            </a:prstGeom>
          </p:spPr>
        </p:pic>
        <p:pic>
          <p:nvPicPr>
            <p:cNvPr id="81" name="object 81" descr=""/>
            <p:cNvPicPr/>
            <p:nvPr/>
          </p:nvPicPr>
          <p:blipFill>
            <a:blip r:embed="rId21" cstate="print"/>
            <a:stretch>
              <a:fillRect/>
            </a:stretch>
          </p:blipFill>
          <p:spPr>
            <a:xfrm>
              <a:off x="12115735" y="1902790"/>
              <a:ext cx="31229" cy="35483"/>
            </a:xfrm>
            <a:prstGeom prst="rect">
              <a:avLst/>
            </a:prstGeom>
          </p:spPr>
        </p:pic>
        <p:sp>
          <p:nvSpPr>
            <p:cNvPr id="82" name="object 82" descr=""/>
            <p:cNvSpPr/>
            <p:nvPr/>
          </p:nvSpPr>
          <p:spPr>
            <a:xfrm>
              <a:off x="12125858" y="1738083"/>
              <a:ext cx="666750" cy="203835"/>
            </a:xfrm>
            <a:custGeom>
              <a:avLst/>
              <a:gdLst/>
              <a:ahLst/>
              <a:cxnLst/>
              <a:rect l="l" t="t" r="r" b="b"/>
              <a:pathLst>
                <a:path w="666750" h="203835">
                  <a:moveTo>
                    <a:pt x="10731" y="0"/>
                  </a:moveTo>
                  <a:lnTo>
                    <a:pt x="0" y="82054"/>
                  </a:lnTo>
                  <a:lnTo>
                    <a:pt x="10731" y="167462"/>
                  </a:lnTo>
                  <a:lnTo>
                    <a:pt x="10731" y="0"/>
                  </a:lnTo>
                  <a:close/>
                </a:path>
                <a:path w="666750" h="203835">
                  <a:moveTo>
                    <a:pt x="439762" y="200494"/>
                  </a:moveTo>
                  <a:lnTo>
                    <a:pt x="426593" y="196761"/>
                  </a:lnTo>
                  <a:lnTo>
                    <a:pt x="412877" y="192874"/>
                  </a:lnTo>
                  <a:lnTo>
                    <a:pt x="412877" y="196761"/>
                  </a:lnTo>
                  <a:lnTo>
                    <a:pt x="292049" y="196761"/>
                  </a:lnTo>
                  <a:lnTo>
                    <a:pt x="292049" y="176822"/>
                  </a:lnTo>
                  <a:lnTo>
                    <a:pt x="342569" y="176822"/>
                  </a:lnTo>
                  <a:lnTo>
                    <a:pt x="412877" y="196761"/>
                  </a:lnTo>
                  <a:lnTo>
                    <a:pt x="412877" y="192874"/>
                  </a:lnTo>
                  <a:lnTo>
                    <a:pt x="356285" y="176822"/>
                  </a:lnTo>
                  <a:lnTo>
                    <a:pt x="343344" y="173151"/>
                  </a:lnTo>
                  <a:lnTo>
                    <a:pt x="280835" y="173139"/>
                  </a:lnTo>
                  <a:lnTo>
                    <a:pt x="280835" y="176822"/>
                  </a:lnTo>
                  <a:lnTo>
                    <a:pt x="280835" y="196761"/>
                  </a:lnTo>
                  <a:lnTo>
                    <a:pt x="98234" y="196761"/>
                  </a:lnTo>
                  <a:lnTo>
                    <a:pt x="147561" y="176822"/>
                  </a:lnTo>
                  <a:lnTo>
                    <a:pt x="280835" y="176822"/>
                  </a:lnTo>
                  <a:lnTo>
                    <a:pt x="280835" y="173139"/>
                  </a:lnTo>
                  <a:lnTo>
                    <a:pt x="147193" y="173088"/>
                  </a:lnTo>
                  <a:lnTo>
                    <a:pt x="79006" y="200494"/>
                  </a:lnTo>
                  <a:lnTo>
                    <a:pt x="439762" y="200494"/>
                  </a:lnTo>
                  <a:close/>
                </a:path>
                <a:path w="666750" h="203835">
                  <a:moveTo>
                    <a:pt x="666229" y="116395"/>
                  </a:moveTo>
                  <a:lnTo>
                    <a:pt x="485851" y="196773"/>
                  </a:lnTo>
                  <a:lnTo>
                    <a:pt x="488899" y="203593"/>
                  </a:lnTo>
                  <a:lnTo>
                    <a:pt x="666140" y="124548"/>
                  </a:lnTo>
                  <a:lnTo>
                    <a:pt x="666229" y="116395"/>
                  </a:lnTo>
                  <a:close/>
                </a:path>
              </a:pathLst>
            </a:custGeom>
            <a:solidFill>
              <a:srgbClr val="262261"/>
            </a:solidFill>
          </p:spPr>
          <p:txBody>
            <a:bodyPr wrap="square" lIns="0" tIns="0" rIns="0" bIns="0" rtlCol="0"/>
            <a:lstStyle/>
            <a:p/>
          </p:txBody>
        </p:sp>
        <p:pic>
          <p:nvPicPr>
            <p:cNvPr id="83" name="object 83" descr=""/>
            <p:cNvPicPr/>
            <p:nvPr/>
          </p:nvPicPr>
          <p:blipFill>
            <a:blip r:embed="rId22" cstate="print"/>
            <a:stretch>
              <a:fillRect/>
            </a:stretch>
          </p:blipFill>
          <p:spPr>
            <a:xfrm>
              <a:off x="12214491" y="1708798"/>
              <a:ext cx="337680" cy="23685"/>
            </a:xfrm>
            <a:prstGeom prst="rect">
              <a:avLst/>
            </a:prstGeom>
          </p:spPr>
        </p:pic>
        <p:pic>
          <p:nvPicPr>
            <p:cNvPr id="84" name="object 84" descr=""/>
            <p:cNvPicPr/>
            <p:nvPr/>
          </p:nvPicPr>
          <p:blipFill>
            <a:blip r:embed="rId23" cstate="print"/>
            <a:stretch>
              <a:fillRect/>
            </a:stretch>
          </p:blipFill>
          <p:spPr>
            <a:xfrm>
              <a:off x="12725883" y="1683232"/>
              <a:ext cx="82302" cy="77396"/>
            </a:xfrm>
            <a:prstGeom prst="rect">
              <a:avLst/>
            </a:prstGeom>
          </p:spPr>
        </p:pic>
        <p:pic>
          <p:nvPicPr>
            <p:cNvPr id="85" name="object 85" descr=""/>
            <p:cNvPicPr/>
            <p:nvPr/>
          </p:nvPicPr>
          <p:blipFill>
            <a:blip r:embed="rId24" cstate="print"/>
            <a:stretch>
              <a:fillRect/>
            </a:stretch>
          </p:blipFill>
          <p:spPr>
            <a:xfrm>
              <a:off x="12115736" y="1705369"/>
              <a:ext cx="31229" cy="35483"/>
            </a:xfrm>
            <a:prstGeom prst="rect">
              <a:avLst/>
            </a:prstGeom>
          </p:spPr>
        </p:pic>
        <p:sp>
          <p:nvSpPr>
            <p:cNvPr id="86" name="object 86" descr=""/>
            <p:cNvSpPr/>
            <p:nvPr/>
          </p:nvSpPr>
          <p:spPr>
            <a:xfrm>
              <a:off x="12204865" y="1656575"/>
              <a:ext cx="587375" cy="324485"/>
            </a:xfrm>
            <a:custGeom>
              <a:avLst/>
              <a:gdLst/>
              <a:ahLst/>
              <a:cxnLst/>
              <a:rect l="l" t="t" r="r" b="b"/>
              <a:pathLst>
                <a:path w="587375" h="324485">
                  <a:moveTo>
                    <a:pt x="348551" y="275767"/>
                  </a:moveTo>
                  <a:lnTo>
                    <a:pt x="346989" y="272719"/>
                  </a:lnTo>
                  <a:lnTo>
                    <a:pt x="339763" y="268224"/>
                  </a:lnTo>
                  <a:lnTo>
                    <a:pt x="333984" y="269570"/>
                  </a:lnTo>
                  <a:lnTo>
                    <a:pt x="307035" y="312902"/>
                  </a:lnTo>
                  <a:lnTo>
                    <a:pt x="308381" y="318681"/>
                  </a:lnTo>
                  <a:lnTo>
                    <a:pt x="317157" y="324129"/>
                  </a:lnTo>
                  <a:lnTo>
                    <a:pt x="322922" y="322783"/>
                  </a:lnTo>
                  <a:lnTo>
                    <a:pt x="348094" y="282282"/>
                  </a:lnTo>
                  <a:lnTo>
                    <a:pt x="348551" y="280581"/>
                  </a:lnTo>
                  <a:lnTo>
                    <a:pt x="348551" y="278892"/>
                  </a:lnTo>
                  <a:lnTo>
                    <a:pt x="348551" y="275767"/>
                  </a:lnTo>
                  <a:close/>
                </a:path>
                <a:path w="587375" h="324485">
                  <a:moveTo>
                    <a:pt x="360756" y="48488"/>
                  </a:moveTo>
                  <a:lnTo>
                    <a:pt x="348475" y="48488"/>
                  </a:lnTo>
                  <a:lnTo>
                    <a:pt x="348551" y="48361"/>
                  </a:lnTo>
                  <a:lnTo>
                    <a:pt x="348551" y="45237"/>
                  </a:lnTo>
                  <a:lnTo>
                    <a:pt x="348551" y="43548"/>
                  </a:lnTo>
                  <a:lnTo>
                    <a:pt x="348094" y="41846"/>
                  </a:lnTo>
                  <a:lnTo>
                    <a:pt x="332727" y="17132"/>
                  </a:lnTo>
                  <a:lnTo>
                    <a:pt x="332727" y="52565"/>
                  </a:lnTo>
                  <a:lnTo>
                    <a:pt x="263563" y="72174"/>
                  </a:lnTo>
                  <a:lnTo>
                    <a:pt x="213042" y="72174"/>
                  </a:lnTo>
                  <a:lnTo>
                    <a:pt x="213042" y="52235"/>
                  </a:lnTo>
                  <a:lnTo>
                    <a:pt x="332536" y="52235"/>
                  </a:lnTo>
                  <a:lnTo>
                    <a:pt x="332727" y="52565"/>
                  </a:lnTo>
                  <a:lnTo>
                    <a:pt x="332727" y="17132"/>
                  </a:lnTo>
                  <a:lnTo>
                    <a:pt x="322922" y="1346"/>
                  </a:lnTo>
                  <a:lnTo>
                    <a:pt x="317157" y="0"/>
                  </a:lnTo>
                  <a:lnTo>
                    <a:pt x="308381" y="5461"/>
                  </a:lnTo>
                  <a:lnTo>
                    <a:pt x="307035" y="11226"/>
                  </a:lnTo>
                  <a:lnTo>
                    <a:pt x="330200" y="48488"/>
                  </a:lnTo>
                  <a:lnTo>
                    <a:pt x="201828" y="48488"/>
                  </a:lnTo>
                  <a:lnTo>
                    <a:pt x="201828" y="52235"/>
                  </a:lnTo>
                  <a:lnTo>
                    <a:pt x="201828" y="72174"/>
                  </a:lnTo>
                  <a:lnTo>
                    <a:pt x="68554" y="72174"/>
                  </a:lnTo>
                  <a:lnTo>
                    <a:pt x="19227" y="52235"/>
                  </a:lnTo>
                  <a:lnTo>
                    <a:pt x="201828" y="52235"/>
                  </a:lnTo>
                  <a:lnTo>
                    <a:pt x="201828" y="48488"/>
                  </a:lnTo>
                  <a:lnTo>
                    <a:pt x="0" y="48488"/>
                  </a:lnTo>
                  <a:lnTo>
                    <a:pt x="68186" y="75907"/>
                  </a:lnTo>
                  <a:lnTo>
                    <a:pt x="264337" y="75844"/>
                  </a:lnTo>
                  <a:lnTo>
                    <a:pt x="277279" y="72174"/>
                  </a:lnTo>
                  <a:lnTo>
                    <a:pt x="336931" y="55257"/>
                  </a:lnTo>
                  <a:lnTo>
                    <a:pt x="339763" y="55905"/>
                  </a:lnTo>
                  <a:lnTo>
                    <a:pt x="344081" y="53225"/>
                  </a:lnTo>
                  <a:lnTo>
                    <a:pt x="347548" y="52235"/>
                  </a:lnTo>
                  <a:lnTo>
                    <a:pt x="360756" y="48488"/>
                  </a:lnTo>
                  <a:close/>
                </a:path>
                <a:path w="587375" h="324485">
                  <a:moveTo>
                    <a:pt x="587248" y="124231"/>
                  </a:moveTo>
                  <a:lnTo>
                    <a:pt x="409879" y="45377"/>
                  </a:lnTo>
                  <a:lnTo>
                    <a:pt x="406844" y="52209"/>
                  </a:lnTo>
                  <a:lnTo>
                    <a:pt x="587209" y="132588"/>
                  </a:lnTo>
                  <a:lnTo>
                    <a:pt x="587248" y="124231"/>
                  </a:lnTo>
                  <a:close/>
                </a:path>
              </a:pathLst>
            </a:custGeom>
            <a:solidFill>
              <a:srgbClr val="262261"/>
            </a:solidFill>
          </p:spPr>
          <p:txBody>
            <a:bodyPr wrap="square" lIns="0" tIns="0" rIns="0" bIns="0" rtlCol="0"/>
            <a:lstStyle/>
            <a:p/>
          </p:txBody>
        </p:sp>
        <p:pic>
          <p:nvPicPr>
            <p:cNvPr id="87" name="object 87" descr=""/>
            <p:cNvPicPr/>
            <p:nvPr/>
          </p:nvPicPr>
          <p:blipFill>
            <a:blip r:embed="rId25" cstate="print"/>
            <a:stretch>
              <a:fillRect/>
            </a:stretch>
          </p:blipFill>
          <p:spPr>
            <a:xfrm>
              <a:off x="10387479" y="2096671"/>
              <a:ext cx="926655" cy="1033805"/>
            </a:xfrm>
            <a:prstGeom prst="rect">
              <a:avLst/>
            </a:prstGeom>
          </p:spPr>
        </p:pic>
        <p:pic>
          <p:nvPicPr>
            <p:cNvPr id="88" name="object 88" descr=""/>
            <p:cNvPicPr/>
            <p:nvPr/>
          </p:nvPicPr>
          <p:blipFill>
            <a:blip r:embed="rId26" cstate="print"/>
            <a:stretch>
              <a:fillRect/>
            </a:stretch>
          </p:blipFill>
          <p:spPr>
            <a:xfrm>
              <a:off x="12081578" y="2096671"/>
              <a:ext cx="992678" cy="1033802"/>
            </a:xfrm>
            <a:prstGeom prst="rect">
              <a:avLst/>
            </a:prstGeom>
          </p:spPr>
        </p:pic>
        <p:sp>
          <p:nvSpPr>
            <p:cNvPr id="89" name="object 89" descr=""/>
            <p:cNvSpPr/>
            <p:nvPr/>
          </p:nvSpPr>
          <p:spPr>
            <a:xfrm>
              <a:off x="11343130" y="2190506"/>
              <a:ext cx="725170" cy="822960"/>
            </a:xfrm>
            <a:custGeom>
              <a:avLst/>
              <a:gdLst/>
              <a:ahLst/>
              <a:cxnLst/>
              <a:rect l="l" t="t" r="r" b="b"/>
              <a:pathLst>
                <a:path w="725170" h="822960">
                  <a:moveTo>
                    <a:pt x="724611" y="0"/>
                  </a:moveTo>
                  <a:lnTo>
                    <a:pt x="0" y="0"/>
                  </a:lnTo>
                  <a:lnTo>
                    <a:pt x="39522" y="17068"/>
                  </a:lnTo>
                  <a:lnTo>
                    <a:pt x="79196" y="41632"/>
                  </a:lnTo>
                  <a:lnTo>
                    <a:pt x="109518" y="75830"/>
                  </a:lnTo>
                  <a:lnTo>
                    <a:pt x="128887" y="117225"/>
                  </a:lnTo>
                  <a:lnTo>
                    <a:pt x="135699" y="163385"/>
                  </a:lnTo>
                  <a:lnTo>
                    <a:pt x="135673" y="805091"/>
                  </a:lnTo>
                  <a:lnTo>
                    <a:pt x="135509" y="808913"/>
                  </a:lnTo>
                  <a:lnTo>
                    <a:pt x="134378" y="822896"/>
                  </a:lnTo>
                  <a:lnTo>
                    <a:pt x="590232" y="822896"/>
                  </a:lnTo>
                  <a:lnTo>
                    <a:pt x="589102" y="808913"/>
                  </a:lnTo>
                  <a:lnTo>
                    <a:pt x="588948" y="805091"/>
                  </a:lnTo>
                  <a:lnTo>
                    <a:pt x="153428" y="805091"/>
                  </a:lnTo>
                  <a:lnTo>
                    <a:pt x="153504" y="163385"/>
                  </a:lnTo>
                  <a:lnTo>
                    <a:pt x="148230" y="120405"/>
                  </a:lnTo>
                  <a:lnTo>
                    <a:pt x="133091" y="80779"/>
                  </a:lnTo>
                  <a:lnTo>
                    <a:pt x="109115" y="46061"/>
                  </a:lnTo>
                  <a:lnTo>
                    <a:pt x="77330" y="17805"/>
                  </a:lnTo>
                  <a:lnTo>
                    <a:pt x="683911" y="17805"/>
                  </a:lnTo>
                  <a:lnTo>
                    <a:pt x="685101" y="17068"/>
                  </a:lnTo>
                  <a:lnTo>
                    <a:pt x="724611" y="0"/>
                  </a:lnTo>
                  <a:close/>
                </a:path>
                <a:path w="725170" h="822960">
                  <a:moveTo>
                    <a:pt x="683911" y="17805"/>
                  </a:moveTo>
                  <a:lnTo>
                    <a:pt x="647293" y="17805"/>
                  </a:lnTo>
                  <a:lnTo>
                    <a:pt x="615503" y="46061"/>
                  </a:lnTo>
                  <a:lnTo>
                    <a:pt x="591527" y="80779"/>
                  </a:lnTo>
                  <a:lnTo>
                    <a:pt x="576391" y="120405"/>
                  </a:lnTo>
                  <a:lnTo>
                    <a:pt x="571119" y="163385"/>
                  </a:lnTo>
                  <a:lnTo>
                    <a:pt x="571182" y="805091"/>
                  </a:lnTo>
                  <a:lnTo>
                    <a:pt x="588948" y="805091"/>
                  </a:lnTo>
                  <a:lnTo>
                    <a:pt x="588924" y="163385"/>
                  </a:lnTo>
                  <a:lnTo>
                    <a:pt x="595734" y="117225"/>
                  </a:lnTo>
                  <a:lnTo>
                    <a:pt x="615100" y="75830"/>
                  </a:lnTo>
                  <a:lnTo>
                    <a:pt x="645422" y="41632"/>
                  </a:lnTo>
                  <a:lnTo>
                    <a:pt x="683911" y="17805"/>
                  </a:lnTo>
                  <a:close/>
                </a:path>
              </a:pathLst>
            </a:custGeom>
            <a:solidFill>
              <a:srgbClr val="FFFFFF"/>
            </a:solidFill>
          </p:spPr>
          <p:txBody>
            <a:bodyPr wrap="square" lIns="0" tIns="0" rIns="0" bIns="0" rtlCol="0"/>
            <a:lstStyle/>
            <a:p/>
          </p:txBody>
        </p:sp>
        <p:sp>
          <p:nvSpPr>
            <p:cNvPr id="90" name="object 90" descr=""/>
            <p:cNvSpPr/>
            <p:nvPr/>
          </p:nvSpPr>
          <p:spPr>
            <a:xfrm>
              <a:off x="11920169" y="1725485"/>
              <a:ext cx="591820" cy="373380"/>
            </a:xfrm>
            <a:custGeom>
              <a:avLst/>
              <a:gdLst/>
              <a:ahLst/>
              <a:cxnLst/>
              <a:rect l="l" t="t" r="r" b="b"/>
              <a:pathLst>
                <a:path w="591820" h="373380">
                  <a:moveTo>
                    <a:pt x="189890" y="0"/>
                  </a:moveTo>
                  <a:lnTo>
                    <a:pt x="183959" y="0"/>
                  </a:lnTo>
                  <a:lnTo>
                    <a:pt x="183959" y="81432"/>
                  </a:lnTo>
                  <a:lnTo>
                    <a:pt x="5930" y="81140"/>
                  </a:lnTo>
                  <a:lnTo>
                    <a:pt x="5930" y="0"/>
                  </a:lnTo>
                  <a:lnTo>
                    <a:pt x="0" y="0"/>
                  </a:lnTo>
                  <a:lnTo>
                    <a:pt x="0" y="168198"/>
                  </a:lnTo>
                  <a:lnTo>
                    <a:pt x="5930" y="168198"/>
                  </a:lnTo>
                  <a:lnTo>
                    <a:pt x="5930" y="87071"/>
                  </a:lnTo>
                  <a:lnTo>
                    <a:pt x="183959" y="87363"/>
                  </a:lnTo>
                  <a:lnTo>
                    <a:pt x="183959" y="168198"/>
                  </a:lnTo>
                  <a:lnTo>
                    <a:pt x="189890" y="168198"/>
                  </a:lnTo>
                  <a:lnTo>
                    <a:pt x="189890" y="0"/>
                  </a:lnTo>
                  <a:close/>
                </a:path>
                <a:path w="591820" h="373380">
                  <a:moveTo>
                    <a:pt x="591362" y="235712"/>
                  </a:moveTo>
                  <a:lnTo>
                    <a:pt x="423164" y="235712"/>
                  </a:lnTo>
                  <a:lnTo>
                    <a:pt x="423164" y="241642"/>
                  </a:lnTo>
                  <a:lnTo>
                    <a:pt x="504304" y="241642"/>
                  </a:lnTo>
                  <a:lnTo>
                    <a:pt x="504304" y="366826"/>
                  </a:lnTo>
                  <a:lnTo>
                    <a:pt x="423164" y="366826"/>
                  </a:lnTo>
                  <a:lnTo>
                    <a:pt x="423164" y="372757"/>
                  </a:lnTo>
                  <a:lnTo>
                    <a:pt x="591362" y="372757"/>
                  </a:lnTo>
                  <a:lnTo>
                    <a:pt x="591362" y="366826"/>
                  </a:lnTo>
                  <a:lnTo>
                    <a:pt x="510222" y="366826"/>
                  </a:lnTo>
                  <a:lnTo>
                    <a:pt x="510222" y="241642"/>
                  </a:lnTo>
                  <a:lnTo>
                    <a:pt x="591362" y="241642"/>
                  </a:lnTo>
                  <a:lnTo>
                    <a:pt x="591362" y="235712"/>
                  </a:lnTo>
                  <a:close/>
                </a:path>
              </a:pathLst>
            </a:custGeom>
            <a:solidFill>
              <a:srgbClr val="231F20"/>
            </a:solidFill>
          </p:spPr>
          <p:txBody>
            <a:bodyPr wrap="square" lIns="0" tIns="0" rIns="0" bIns="0" rtlCol="0"/>
            <a:lstStyle/>
            <a:p/>
          </p:txBody>
        </p:sp>
      </p:grpSp>
      <p:graphicFrame>
        <p:nvGraphicFramePr>
          <p:cNvPr id="91" name="object 91" descr=""/>
          <p:cNvGraphicFramePr>
            <a:graphicFrameLocks noGrp="1"/>
          </p:cNvGraphicFramePr>
          <p:nvPr/>
        </p:nvGraphicFramePr>
        <p:xfrm>
          <a:off x="7919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marL="316230" marR="36830" indent="-299085">
                        <a:lnSpc>
                          <a:spcPct val="102400"/>
                        </a:lnSpc>
                        <a:spcBef>
                          <a:spcPts val="254"/>
                        </a:spcBef>
                        <a:buSzPct val="88888"/>
                        <a:buAutoNum type="arabicPlain" startAt="2"/>
                        <a:tabLst>
                          <a:tab pos="316230" algn="l"/>
                        </a:tabLst>
                      </a:pPr>
                      <a:r>
                        <a:rPr dirty="0" sz="900" spc="70">
                          <a:solidFill>
                            <a:srgbClr val="231F20"/>
                          </a:solidFill>
                          <a:latin typeface="華康標楷體"/>
                          <a:cs typeface="華康標楷體"/>
                        </a:rPr>
                        <a:t>瞭解可以停放車輛</a:t>
                      </a:r>
                      <a:r>
                        <a:rPr dirty="0" sz="900" spc="-25">
                          <a:solidFill>
                            <a:srgbClr val="231F20"/>
                          </a:solidFill>
                          <a:latin typeface="華康標楷體"/>
                          <a:cs typeface="華康標楷體"/>
                        </a:rPr>
                        <a:t>的場所</a:t>
                      </a:r>
                      <a:endParaRPr sz="900">
                        <a:latin typeface="華康標楷體"/>
                        <a:cs typeface="華康標楷體"/>
                      </a:endParaRPr>
                    </a:p>
                    <a:p>
                      <a:pPr marL="316230" marR="36830" indent="-299085">
                        <a:lnSpc>
                          <a:spcPct val="102400"/>
                        </a:lnSpc>
                        <a:spcBef>
                          <a:spcPts val="625"/>
                        </a:spcBef>
                        <a:buSzPct val="88888"/>
                        <a:buAutoNum type="arabicPlain" startAt="2"/>
                        <a:tabLst>
                          <a:tab pos="316230" algn="l"/>
                        </a:tabLst>
                      </a:pPr>
                      <a:r>
                        <a:rPr dirty="0" sz="900" spc="70">
                          <a:solidFill>
                            <a:srgbClr val="231F20"/>
                          </a:solidFill>
                          <a:latin typeface="華康標楷體"/>
                          <a:cs typeface="華康標楷體"/>
                        </a:rPr>
                        <a:t>將車輛停於準備倒</a:t>
                      </a:r>
                      <a:r>
                        <a:rPr dirty="0" sz="900" spc="-20">
                          <a:solidFill>
                            <a:srgbClr val="231F20"/>
                          </a:solidFill>
                          <a:latin typeface="華康標楷體"/>
                          <a:cs typeface="華康標楷體"/>
                        </a:rPr>
                        <a:t>車入庫的停車格前</a:t>
                      </a:r>
                      <a:endParaRPr sz="900">
                        <a:latin typeface="華康標楷體"/>
                        <a:cs typeface="華康標楷體"/>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spcBef>
                          <a:spcPts val="20"/>
                        </a:spcBef>
                        <a:buClr>
                          <a:srgbClr val="231F20"/>
                        </a:buClr>
                        <a:buFont typeface=""/>
                        <a:buAutoNum type="arabicPlain" startAt="2"/>
                      </a:pPr>
                      <a:endParaRPr sz="700">
                        <a:latin typeface="Times New Roman"/>
                        <a:cs typeface="Times New Roman"/>
                      </a:endParaRPr>
                    </a:p>
                    <a:p>
                      <a:pPr marL="305435" indent="-287655">
                        <a:lnSpc>
                          <a:spcPct val="100000"/>
                        </a:lnSpc>
                        <a:buSzPct val="88888"/>
                        <a:buAutoNum type="arabicPlain" startAt="2"/>
                        <a:tabLst>
                          <a:tab pos="305435" algn="l"/>
                        </a:tabLst>
                      </a:pPr>
                      <a:r>
                        <a:rPr dirty="0" sz="900" spc="-20">
                          <a:solidFill>
                            <a:srgbClr val="231F20"/>
                          </a:solidFill>
                          <a:latin typeface="華康標楷體"/>
                          <a:cs typeface="華康標楷體"/>
                        </a:rPr>
                        <a:t>打入倒檔並倒車</a:t>
                      </a:r>
                      <a:endParaRPr sz="900">
                        <a:latin typeface="華康標楷體"/>
                        <a:cs typeface="華康標楷體"/>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spcBef>
                          <a:spcPts val="5"/>
                        </a:spcBef>
                        <a:buClr>
                          <a:srgbClr val="231F20"/>
                        </a:buClr>
                        <a:buFont typeface=""/>
                        <a:buAutoNum type="arabicPlain" startAt="2"/>
                      </a:pPr>
                      <a:endParaRPr sz="1150">
                        <a:latin typeface="Times New Roman"/>
                        <a:cs typeface="Times New Roman"/>
                      </a:endParaRPr>
                    </a:p>
                    <a:p>
                      <a:pPr marL="316230" marR="36830" indent="-299085">
                        <a:lnSpc>
                          <a:spcPct val="102400"/>
                        </a:lnSpc>
                        <a:buSzPct val="88888"/>
                        <a:buAutoNum type="arabicPlain" startAt="2"/>
                        <a:tabLst>
                          <a:tab pos="316230" algn="l"/>
                        </a:tabLst>
                      </a:pPr>
                      <a:r>
                        <a:rPr dirty="0" sz="900" spc="70">
                          <a:solidFill>
                            <a:srgbClr val="231F20"/>
                          </a:solidFill>
                          <a:latin typeface="華康標楷體"/>
                          <a:cs typeface="華康標楷體"/>
                        </a:rPr>
                        <a:t>將方向盤向右轉到</a:t>
                      </a:r>
                      <a:r>
                        <a:rPr dirty="0" sz="900" spc="-20">
                          <a:solidFill>
                            <a:srgbClr val="231F20"/>
                          </a:solidFill>
                          <a:latin typeface="華康標楷體"/>
                          <a:cs typeface="華康標楷體"/>
                        </a:rPr>
                        <a:t>底進入停車格</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302260" indent="-284480">
                        <a:lnSpc>
                          <a:spcPct val="100000"/>
                        </a:lnSpc>
                        <a:spcBef>
                          <a:spcPts val="280"/>
                        </a:spcBef>
                        <a:buSzPct val="88888"/>
                        <a:buAutoNum type="arabicPlain" startAt="2"/>
                        <a:tabLst>
                          <a:tab pos="302260" algn="l"/>
                        </a:tabLst>
                      </a:pPr>
                      <a:r>
                        <a:rPr dirty="0" sz="900" spc="-15">
                          <a:solidFill>
                            <a:srgbClr val="231F20"/>
                          </a:solidFill>
                          <a:latin typeface="華康標楷體"/>
                          <a:cs typeface="華康標楷體"/>
                        </a:rPr>
                        <a:t>向學員說明可以利用倒車入庫停放車輛的場所。</a:t>
                      </a:r>
                      <a:endParaRPr sz="900">
                        <a:latin typeface="華康標楷體"/>
                        <a:cs typeface="華康標楷體"/>
                      </a:endParaRPr>
                    </a:p>
                    <a:p>
                      <a:pPr>
                        <a:lnSpc>
                          <a:spcPct val="100000"/>
                        </a:lnSpc>
                        <a:spcBef>
                          <a:spcPts val="5"/>
                        </a:spcBef>
                        <a:buClr>
                          <a:srgbClr val="231F20"/>
                        </a:buClr>
                        <a:buFont typeface=""/>
                        <a:buAutoNum type="arabicPlain" startAt="2"/>
                      </a:pPr>
                      <a:endParaRPr sz="1500">
                        <a:latin typeface="Times New Roman"/>
                        <a:cs typeface="Times New Roman"/>
                      </a:endParaRPr>
                    </a:p>
                    <a:p>
                      <a:pPr algn="just" marL="305435" marR="46355" indent="-288290">
                        <a:lnSpc>
                          <a:spcPct val="102400"/>
                        </a:lnSpc>
                        <a:buSzPct val="88888"/>
                        <a:buFont typeface=""/>
                        <a:buAutoNum type="arabicPlain" startAt="2"/>
                        <a:tabLst>
                          <a:tab pos="305435" algn="l"/>
                          <a:tab pos="307975"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將車輛停於停車格前方右側，車輛後輪需越過停車格</a:t>
                      </a:r>
                      <a:r>
                        <a:rPr dirty="0" sz="900" spc="-40">
                          <a:solidFill>
                            <a:srgbClr val="231F20"/>
                          </a:solidFill>
                          <a:latin typeface="華康標楷體"/>
                          <a:cs typeface="華康標楷體"/>
                        </a:rPr>
                        <a:t>右側線約 </a:t>
                      </a:r>
                      <a:r>
                        <a:rPr dirty="0" sz="900">
                          <a:solidFill>
                            <a:srgbClr val="231F20"/>
                          </a:solidFill>
                          <a:latin typeface="Trebuchet MS"/>
                          <a:cs typeface="Trebuchet MS"/>
                        </a:rPr>
                        <a:t>1</a:t>
                      </a:r>
                      <a:r>
                        <a:rPr dirty="0" sz="900" spc="-60">
                          <a:solidFill>
                            <a:srgbClr val="231F20"/>
                          </a:solidFill>
                          <a:latin typeface="Trebuchet MS"/>
                          <a:cs typeface="Trebuchet MS"/>
                        </a:rPr>
                        <a:t> </a:t>
                      </a:r>
                      <a:r>
                        <a:rPr dirty="0" sz="900" spc="10">
                          <a:solidFill>
                            <a:srgbClr val="231F20"/>
                          </a:solidFill>
                          <a:latin typeface="華康標楷體"/>
                          <a:cs typeface="華康標楷體"/>
                        </a:rPr>
                        <a:t>公尺，且利用右側照後鏡讓車身與路緣保</a:t>
                      </a:r>
                      <a:r>
                        <a:rPr dirty="0" sz="900" spc="-120">
                          <a:solidFill>
                            <a:srgbClr val="231F20"/>
                          </a:solidFill>
                          <a:latin typeface="華康標楷體"/>
                          <a:cs typeface="華康標楷體"/>
                        </a:rPr>
                        <a:t>持 </a:t>
                      </a:r>
                      <a:r>
                        <a:rPr dirty="0" sz="900" spc="-25">
                          <a:solidFill>
                            <a:srgbClr val="231F20"/>
                          </a:solidFill>
                          <a:latin typeface="Trebuchet MS"/>
                          <a:cs typeface="Trebuchet MS"/>
                        </a:rPr>
                        <a:t>4</a:t>
                      </a:r>
                      <a:r>
                        <a:rPr dirty="0" sz="900">
                          <a:solidFill>
                            <a:srgbClr val="231F20"/>
                          </a:solidFill>
                          <a:latin typeface="Trebuchet MS"/>
                          <a:cs typeface="Trebuchet MS"/>
                        </a:rPr>
                        <a:t>0</a:t>
                      </a:r>
                      <a:r>
                        <a:rPr dirty="0" sz="900" spc="-65">
                          <a:solidFill>
                            <a:srgbClr val="231F20"/>
                          </a:solidFill>
                          <a:latin typeface="Trebuchet MS"/>
                          <a:cs typeface="Trebuchet MS"/>
                        </a:rPr>
                        <a:t> </a:t>
                      </a:r>
                      <a:r>
                        <a:rPr dirty="0" sz="900" spc="-114">
                          <a:solidFill>
                            <a:srgbClr val="231F20"/>
                          </a:solidFill>
                          <a:latin typeface="華康標楷體"/>
                          <a:cs typeface="華康標楷體"/>
                        </a:rPr>
                        <a:t>至 </a:t>
                      </a:r>
                      <a:r>
                        <a:rPr dirty="0" sz="900" spc="-25">
                          <a:solidFill>
                            <a:srgbClr val="231F20"/>
                          </a:solidFill>
                          <a:latin typeface="Trebuchet MS"/>
                          <a:cs typeface="Trebuchet MS"/>
                        </a:rPr>
                        <a:t>6</a:t>
                      </a:r>
                      <a:r>
                        <a:rPr dirty="0" sz="900">
                          <a:solidFill>
                            <a:srgbClr val="231F20"/>
                          </a:solidFill>
                          <a:latin typeface="Trebuchet MS"/>
                          <a:cs typeface="Trebuchet MS"/>
                        </a:rPr>
                        <a:t>0</a:t>
                      </a:r>
                      <a:r>
                        <a:rPr dirty="0" sz="900" spc="-65">
                          <a:solidFill>
                            <a:srgbClr val="231F20"/>
                          </a:solidFill>
                          <a:latin typeface="Trebuchet MS"/>
                          <a:cs typeface="Trebuchet MS"/>
                        </a:rPr>
                        <a:t> </a:t>
                      </a:r>
                      <a:r>
                        <a:rPr dirty="0" sz="900" spc="-10">
                          <a:solidFill>
                            <a:srgbClr val="231F20"/>
                          </a:solidFill>
                          <a:latin typeface="華康標楷體"/>
                          <a:cs typeface="華康標楷體"/>
                        </a:rPr>
                        <a:t>公分之間隔（</a:t>
                      </a:r>
                      <a:r>
                        <a:rPr dirty="0" sz="900" spc="-114">
                          <a:solidFill>
                            <a:srgbClr val="231F20"/>
                          </a:solidFill>
                          <a:latin typeface="華康標楷體"/>
                          <a:cs typeface="華康標楷體"/>
                        </a:rPr>
                        <a:t>圖 </a:t>
                      </a:r>
                      <a:r>
                        <a:rPr dirty="0" sz="900" spc="-75">
                          <a:solidFill>
                            <a:srgbClr val="231F20"/>
                          </a:solidFill>
                          <a:latin typeface="Trebuchet MS"/>
                          <a:cs typeface="Trebuchet MS"/>
                        </a:rPr>
                        <a:t>1.9.1</a:t>
                      </a:r>
                      <a:r>
                        <a:rPr dirty="0" sz="900" spc="-75">
                          <a:solidFill>
                            <a:srgbClr val="231F20"/>
                          </a:solidFill>
                          <a:latin typeface="華康標楷體"/>
                          <a:cs typeface="華康標楷體"/>
                        </a:rPr>
                        <a:t>）</a:t>
                      </a:r>
                      <a:r>
                        <a:rPr dirty="0" sz="900" spc="-10">
                          <a:solidFill>
                            <a:srgbClr val="231F20"/>
                          </a:solidFill>
                          <a:latin typeface="華康標楷體"/>
                          <a:cs typeface="華康標楷體"/>
                        </a:rPr>
                        <a:t>。</a:t>
                      </a:r>
                      <a:endParaRPr sz="900">
                        <a:latin typeface="華康標楷體"/>
                        <a:cs typeface="華康標楷體"/>
                      </a:endParaRPr>
                    </a:p>
                    <a:p>
                      <a:pPr>
                        <a:lnSpc>
                          <a:spcPct val="100000"/>
                        </a:lnSpc>
                        <a:spcBef>
                          <a:spcPts val="10"/>
                        </a:spcBef>
                        <a:buClr>
                          <a:srgbClr val="231F20"/>
                        </a:buClr>
                        <a:buFont typeface=""/>
                        <a:buAutoNum type="arabicPlain" startAt="2"/>
                      </a:pPr>
                      <a:endParaRPr sz="1250">
                        <a:latin typeface="Times New Roman"/>
                        <a:cs typeface="Times New Roman"/>
                      </a:endParaRPr>
                    </a:p>
                    <a:p>
                      <a:pPr marL="1779905">
                        <a:lnSpc>
                          <a:spcPct val="100000"/>
                        </a:lnSpc>
                      </a:pPr>
                      <a:r>
                        <a:rPr dirty="0" sz="550">
                          <a:solidFill>
                            <a:srgbClr val="231F20"/>
                          </a:solidFill>
                          <a:latin typeface="Trebuchet MS"/>
                          <a:cs typeface="Trebuchet MS"/>
                        </a:rPr>
                        <a:t>1</a:t>
                      </a:r>
                      <a:r>
                        <a:rPr dirty="0" sz="550" spc="-40">
                          <a:solidFill>
                            <a:srgbClr val="231F20"/>
                          </a:solidFill>
                          <a:latin typeface="Trebuchet MS"/>
                          <a:cs typeface="Trebuchet MS"/>
                        </a:rPr>
                        <a:t> </a:t>
                      </a:r>
                      <a:r>
                        <a:rPr dirty="0" sz="550" spc="-15">
                          <a:solidFill>
                            <a:srgbClr val="231F20"/>
                          </a:solidFill>
                          <a:latin typeface="SimSun"/>
                          <a:cs typeface="SimSun"/>
                        </a:rPr>
                        <a:t>公尺以上</a:t>
                      </a:r>
                      <a:endParaRPr sz="550">
                        <a:latin typeface="SimSun"/>
                        <a:cs typeface="SimSu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spcBef>
                          <a:spcPts val="30"/>
                        </a:spcBef>
                      </a:pPr>
                      <a:endParaRPr sz="800">
                        <a:latin typeface="Times New Roman"/>
                        <a:cs typeface="Times New Roman"/>
                      </a:endParaRPr>
                    </a:p>
                    <a:p>
                      <a:pPr algn="r" marR="248285">
                        <a:lnSpc>
                          <a:spcPct val="100000"/>
                        </a:lnSpc>
                      </a:pPr>
                      <a:r>
                        <a:rPr dirty="0" sz="550" spc="-10">
                          <a:solidFill>
                            <a:srgbClr val="231F20"/>
                          </a:solidFill>
                          <a:latin typeface="Trebuchet MS"/>
                          <a:cs typeface="Trebuchet MS"/>
                        </a:rPr>
                        <a:t>40</a:t>
                      </a:r>
                      <a:r>
                        <a:rPr dirty="0" sz="550" spc="-35">
                          <a:solidFill>
                            <a:srgbClr val="231F20"/>
                          </a:solidFill>
                          <a:latin typeface="Trebuchet MS"/>
                          <a:cs typeface="Trebuchet MS"/>
                        </a:rPr>
                        <a:t> </a:t>
                      </a:r>
                      <a:r>
                        <a:rPr dirty="0" sz="550" spc="-70">
                          <a:solidFill>
                            <a:srgbClr val="231F20"/>
                          </a:solidFill>
                          <a:latin typeface="SimSun"/>
                          <a:cs typeface="SimSun"/>
                        </a:rPr>
                        <a:t>至 </a:t>
                      </a:r>
                      <a:r>
                        <a:rPr dirty="0" sz="550" spc="-10">
                          <a:solidFill>
                            <a:srgbClr val="231F20"/>
                          </a:solidFill>
                          <a:latin typeface="Trebuchet MS"/>
                          <a:cs typeface="Trebuchet MS"/>
                        </a:rPr>
                        <a:t>60</a:t>
                      </a:r>
                      <a:r>
                        <a:rPr dirty="0" sz="550" spc="-30">
                          <a:solidFill>
                            <a:srgbClr val="231F20"/>
                          </a:solidFill>
                          <a:latin typeface="Trebuchet MS"/>
                          <a:cs typeface="Trebuchet MS"/>
                        </a:rPr>
                        <a:t> </a:t>
                      </a:r>
                      <a:r>
                        <a:rPr dirty="0" sz="550" spc="-25">
                          <a:solidFill>
                            <a:srgbClr val="231F20"/>
                          </a:solidFill>
                          <a:latin typeface="SimSun"/>
                          <a:cs typeface="SimSun"/>
                        </a:rPr>
                        <a:t>公分</a:t>
                      </a:r>
                      <a:endParaRPr sz="550">
                        <a:latin typeface="SimSun"/>
                        <a:cs typeface="SimSu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marL="302260">
                        <a:lnSpc>
                          <a:spcPct val="100000"/>
                        </a:lnSpc>
                        <a:spcBef>
                          <a:spcPts val="455"/>
                        </a:spcBef>
                      </a:pPr>
                      <a:r>
                        <a:rPr dirty="0" sz="500" spc="-80">
                          <a:solidFill>
                            <a:srgbClr val="231F20"/>
                          </a:solidFill>
                          <a:latin typeface="SimSun"/>
                          <a:cs typeface="SimSun"/>
                        </a:rPr>
                        <a:t>圖 </a:t>
                      </a:r>
                      <a:r>
                        <a:rPr dirty="0" sz="500" spc="-20">
                          <a:solidFill>
                            <a:srgbClr val="231F20"/>
                          </a:solidFill>
                          <a:latin typeface="Trebuchet MS"/>
                          <a:cs typeface="Trebuchet MS"/>
                        </a:rPr>
                        <a:t>1.9.1</a:t>
                      </a:r>
                      <a:endParaRPr sz="500">
                        <a:latin typeface="Trebuchet MS"/>
                        <a:cs typeface="Trebuchet MS"/>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40"/>
                        </a:spcBef>
                      </a:pPr>
                      <a:endParaRPr sz="650">
                        <a:latin typeface="Times New Roman"/>
                        <a:cs typeface="Times New Roman"/>
                      </a:endParaRPr>
                    </a:p>
                    <a:p>
                      <a:pPr algn="just" marL="305435" marR="45085" indent="-288290">
                        <a:lnSpc>
                          <a:spcPct val="102400"/>
                        </a:lnSpc>
                        <a:buSzPct val="88888"/>
                        <a:buFont typeface=""/>
                        <a:buAutoNum type="arabicPlain" startAt="4"/>
                        <a:tabLst>
                          <a:tab pos="305435" algn="l"/>
                          <a:tab pos="30797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確認周邊安全後，起駛前應顯示右側方向燈，擺頭察</a:t>
                      </a:r>
                      <a:r>
                        <a:rPr dirty="0" sz="900" spc="-10">
                          <a:solidFill>
                            <a:srgbClr val="231F20"/>
                          </a:solidFill>
                          <a:latin typeface="華康標楷體"/>
                          <a:cs typeface="華康標楷體"/>
                        </a:rPr>
                        <a:t>看</a:t>
                      </a:r>
                      <a:r>
                        <a:rPr dirty="0" sz="900">
                          <a:solidFill>
                            <a:srgbClr val="231F20"/>
                          </a:solidFill>
                          <a:latin typeface="華康標楷體"/>
                          <a:cs typeface="華康標楷體"/>
                        </a:rPr>
                        <a:t>（先看左再看右）</a:t>
                      </a:r>
                      <a:r>
                        <a:rPr dirty="0" sz="900" spc="-10">
                          <a:solidFill>
                            <a:srgbClr val="231F20"/>
                          </a:solidFill>
                          <a:latin typeface="華康標楷體"/>
                          <a:cs typeface="華康標楷體"/>
                        </a:rPr>
                        <a:t>確認後方無來車且周邊安全後，</a:t>
                      </a:r>
                      <a:r>
                        <a:rPr dirty="0" sz="900" spc="-15">
                          <a:solidFill>
                            <a:srgbClr val="231F20"/>
                          </a:solidFill>
                          <a:latin typeface="華康標楷體"/>
                          <a:cs typeface="華康標楷體"/>
                        </a:rPr>
                        <a:t>檔位打入倒車檔，利用離合器及煞車控制車速，保持直線後退，駕駛者坐正並自然地轉頭向右後方看。</a:t>
                      </a:r>
                      <a:endParaRPr sz="900">
                        <a:latin typeface="華康標楷體"/>
                        <a:cs typeface="華康標楷體"/>
                      </a:endParaRPr>
                    </a:p>
                    <a:p>
                      <a:pPr algn="just" marL="305435" marR="45085" indent="-288290">
                        <a:lnSpc>
                          <a:spcPct val="102400"/>
                        </a:lnSpc>
                        <a:spcBef>
                          <a:spcPts val="540"/>
                        </a:spcBef>
                        <a:buSzPct val="88888"/>
                        <a:buFont typeface=""/>
                        <a:buAutoNum type="arabicPlain" startAt="4"/>
                        <a:tabLst>
                          <a:tab pos="305435" algn="l"/>
                          <a:tab pos="307975"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利用右側照後鏡觀察，當倒車至右後車輪距停車格右</a:t>
                      </a:r>
                      <a:r>
                        <a:rPr dirty="0" sz="900" spc="-40">
                          <a:solidFill>
                            <a:srgbClr val="231F20"/>
                          </a:solidFill>
                          <a:latin typeface="華康標楷體"/>
                          <a:cs typeface="華康標楷體"/>
                        </a:rPr>
                        <a:t>側停車格線約 </a:t>
                      </a:r>
                      <a:r>
                        <a:rPr dirty="0" sz="900" spc="-25">
                          <a:solidFill>
                            <a:srgbClr val="231F20"/>
                          </a:solidFill>
                          <a:latin typeface="Trebuchet MS"/>
                          <a:cs typeface="Trebuchet MS"/>
                        </a:rPr>
                        <a:t>5</a:t>
                      </a:r>
                      <a:r>
                        <a:rPr dirty="0" sz="900">
                          <a:solidFill>
                            <a:srgbClr val="231F20"/>
                          </a:solidFill>
                          <a:latin typeface="Trebuchet MS"/>
                          <a:cs typeface="Trebuchet MS"/>
                        </a:rPr>
                        <a:t>0</a:t>
                      </a:r>
                      <a:r>
                        <a:rPr dirty="0" sz="900" spc="-65">
                          <a:solidFill>
                            <a:srgbClr val="231F20"/>
                          </a:solidFill>
                          <a:latin typeface="Trebuchet MS"/>
                          <a:cs typeface="Trebuchet MS"/>
                        </a:rPr>
                        <a:t> </a:t>
                      </a:r>
                      <a:r>
                        <a:rPr dirty="0" sz="900" spc="-10">
                          <a:solidFill>
                            <a:srgbClr val="231F20"/>
                          </a:solidFill>
                          <a:latin typeface="華康標楷體"/>
                          <a:cs typeface="華康標楷體"/>
                        </a:rPr>
                        <a:t>公分時，將方向盤向右轉倒底讓車輛</a:t>
                      </a:r>
                      <a:r>
                        <a:rPr dirty="0" sz="900" spc="10">
                          <a:solidFill>
                            <a:srgbClr val="231F20"/>
                          </a:solidFill>
                          <a:latin typeface="華康標楷體"/>
                          <a:cs typeface="華康標楷體"/>
                        </a:rPr>
                        <a:t>尾端進入停車格內，並透過右側照後鏡看右後輪是否</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850">
                        <a:latin typeface="Times New Roman"/>
                        <a:cs typeface="Times New Roman"/>
                      </a:endParaRPr>
                    </a:p>
                    <a:p>
                      <a:pPr algn="just" marL="142240" marR="38100" indent="-124460">
                        <a:lnSpc>
                          <a:spcPct val="102400"/>
                        </a:lnSpc>
                      </a:pPr>
                      <a:r>
                        <a:rPr dirty="0" sz="900" spc="55">
                          <a:solidFill>
                            <a:srgbClr val="231F20"/>
                          </a:solidFill>
                          <a:latin typeface="華康標楷體"/>
                          <a:cs typeface="華康標楷體"/>
                        </a:rPr>
                        <a:t>．向學員說明為了考量外</a:t>
                      </a:r>
                      <a:r>
                        <a:rPr dirty="0" sz="900" spc="30">
                          <a:solidFill>
                            <a:srgbClr val="231F20"/>
                          </a:solidFill>
                          <a:latin typeface="華康標楷體"/>
                          <a:cs typeface="華康標楷體"/>
                        </a:rPr>
                        <a:t>輪差</a:t>
                      </a:r>
                      <a:r>
                        <a:rPr dirty="0" sz="900" spc="70">
                          <a:solidFill>
                            <a:srgbClr val="231F20"/>
                          </a:solidFill>
                          <a:latin typeface="華康標楷體"/>
                          <a:cs typeface="華康標楷體"/>
                        </a:rPr>
                        <a:t>（包括前懸部分</a:t>
                      </a:r>
                      <a:r>
                        <a:rPr dirty="0" sz="900" spc="20">
                          <a:solidFill>
                            <a:srgbClr val="231F20"/>
                          </a:solidFill>
                          <a:latin typeface="華康標楷體"/>
                          <a:cs typeface="華康標楷體"/>
                        </a:rPr>
                        <a:t>）</a:t>
                      </a:r>
                      <a:r>
                        <a:rPr dirty="0" sz="900" spc="45">
                          <a:solidFill>
                            <a:srgbClr val="231F20"/>
                          </a:solidFill>
                          <a:latin typeface="華康標楷體"/>
                          <a:cs typeface="華康標楷體"/>
                        </a:rPr>
                        <a:t>及內輪差之空間需要，</a:t>
                      </a:r>
                      <a:r>
                        <a:rPr dirty="0" sz="900" spc="50">
                          <a:solidFill>
                            <a:srgbClr val="231F20"/>
                          </a:solidFill>
                          <a:latin typeface="華康標楷體"/>
                          <a:cs typeface="華康標楷體"/>
                        </a:rPr>
                        <a:t>需預留車輛與路緣之間</a:t>
                      </a:r>
                      <a:r>
                        <a:rPr dirty="0" sz="900" spc="45">
                          <a:solidFill>
                            <a:srgbClr val="231F20"/>
                          </a:solidFill>
                          <a:latin typeface="華康標楷體"/>
                          <a:cs typeface="華康標楷體"/>
                        </a:rPr>
                        <a:t>的空間，以便讓車輛能</a:t>
                      </a:r>
                      <a:r>
                        <a:rPr dirty="0" sz="900" spc="-15">
                          <a:solidFill>
                            <a:srgbClr val="231F20"/>
                          </a:solidFill>
                          <a:latin typeface="華康標楷體"/>
                          <a:cs typeface="華康標楷體"/>
                        </a:rPr>
                        <a:t>夠倒車進入停車格。</a:t>
                      </a:r>
                      <a:endParaRPr sz="900">
                        <a:latin typeface="華康標楷體"/>
                        <a:cs typeface="華康標楷體"/>
                      </a:endParaRPr>
                    </a:p>
                    <a:p>
                      <a:pPr algn="just" marL="142240" marR="39370" indent="-124460">
                        <a:lnSpc>
                          <a:spcPct val="102400"/>
                        </a:lnSpc>
                      </a:pPr>
                      <a:r>
                        <a:rPr dirty="0" sz="900" spc="55">
                          <a:solidFill>
                            <a:srgbClr val="231F20"/>
                          </a:solidFill>
                          <a:latin typeface="華康標楷體"/>
                          <a:cs typeface="華康標楷體"/>
                        </a:rPr>
                        <a:t>．可以從駕駛座透過右側</a:t>
                      </a:r>
                      <a:r>
                        <a:rPr dirty="0" sz="900" spc="50">
                          <a:solidFill>
                            <a:srgbClr val="231F20"/>
                          </a:solidFill>
                          <a:latin typeface="華康標楷體"/>
                          <a:cs typeface="華康標楷體"/>
                        </a:rPr>
                        <a:t>照後鏡看到前門把手與停車格的右側線對齊作</a:t>
                      </a:r>
                      <a:r>
                        <a:rPr dirty="0" sz="900" spc="-20">
                          <a:solidFill>
                            <a:srgbClr val="231F20"/>
                          </a:solidFill>
                          <a:latin typeface="華康標楷體"/>
                          <a:cs typeface="華康標楷體"/>
                        </a:rPr>
                        <a:t>為參考。</a:t>
                      </a:r>
                      <a:endParaRPr sz="900">
                        <a:latin typeface="華康標楷體"/>
                        <a:cs typeface="華康標楷體"/>
                      </a:endParaRPr>
                    </a:p>
                    <a:p>
                      <a:pPr algn="just" marL="142240" marR="19685" indent="-124460">
                        <a:lnSpc>
                          <a:spcPct val="102400"/>
                        </a:lnSpc>
                      </a:pPr>
                      <a:r>
                        <a:rPr dirty="0" sz="900" spc="55">
                          <a:solidFill>
                            <a:srgbClr val="231F20"/>
                          </a:solidFill>
                          <a:latin typeface="華康標楷體"/>
                          <a:cs typeface="華康標楷體"/>
                        </a:rPr>
                        <a:t>．向學員說明我國駕照考</a:t>
                      </a:r>
                      <a:r>
                        <a:rPr dirty="0" sz="900" spc="45">
                          <a:solidFill>
                            <a:srgbClr val="231F20"/>
                          </a:solidFill>
                          <a:latin typeface="華康標楷體"/>
                          <a:cs typeface="華康標楷體"/>
                        </a:rPr>
                        <a:t>驗時，要求車輛須與停</a:t>
                      </a:r>
                      <a:r>
                        <a:rPr dirty="0" sz="900" spc="55">
                          <a:solidFill>
                            <a:srgbClr val="231F20"/>
                          </a:solidFill>
                          <a:latin typeface="華康標楷體"/>
                          <a:cs typeface="華康標楷體"/>
                        </a:rPr>
                        <a:t>車格垂直倒車入庫，然</a:t>
                      </a:r>
                      <a:r>
                        <a:rPr dirty="0" sz="900" spc="50">
                          <a:solidFill>
                            <a:srgbClr val="231F20"/>
                          </a:solidFill>
                          <a:latin typeface="華康標楷體"/>
                          <a:cs typeface="華康標楷體"/>
                        </a:rPr>
                        <a:t>而實際上路時將遭遇許多不同的情境，當停車格位前方的空間受到限</a:t>
                      </a:r>
                      <a:r>
                        <a:rPr dirty="0" sz="900" spc="-25">
                          <a:solidFill>
                            <a:srgbClr val="231F20"/>
                          </a:solidFill>
                          <a:latin typeface="華康標楷體"/>
                          <a:cs typeface="華康標楷體"/>
                        </a:rPr>
                        <a:t>制時，可以將車身打斜，</a:t>
                      </a:r>
                      <a:r>
                        <a:rPr dirty="0" sz="900" spc="50">
                          <a:solidFill>
                            <a:srgbClr val="231F20"/>
                          </a:solidFill>
                          <a:latin typeface="華康標楷體"/>
                          <a:cs typeface="華康標楷體"/>
                        </a:rPr>
                        <a:t>採取較為容易操作之進</a:t>
                      </a:r>
                      <a:r>
                        <a:rPr dirty="0" sz="900" spc="45">
                          <a:solidFill>
                            <a:srgbClr val="231F20"/>
                          </a:solidFill>
                          <a:latin typeface="華康標楷體"/>
                          <a:cs typeface="華康標楷體"/>
                        </a:rPr>
                        <a:t>入角度後，再將車輛倒</a:t>
                      </a:r>
                      <a:r>
                        <a:rPr dirty="0" sz="900" spc="-20">
                          <a:solidFill>
                            <a:srgbClr val="231F20"/>
                          </a:solidFill>
                          <a:latin typeface="華康標楷體"/>
                          <a:cs typeface="華康標楷體"/>
                        </a:rPr>
                        <a:t>入停車格位中。</a:t>
                      </a:r>
                      <a:endParaRPr sz="900">
                        <a:latin typeface="華康標楷體"/>
                        <a:cs typeface="華康標楷體"/>
                      </a:endParaRPr>
                    </a:p>
                    <a:p>
                      <a:pPr algn="just" marL="142240" marR="24130" indent="-124460">
                        <a:lnSpc>
                          <a:spcPct val="102400"/>
                        </a:lnSpc>
                        <a:spcBef>
                          <a:spcPts val="565"/>
                        </a:spcBef>
                      </a:pPr>
                      <a:r>
                        <a:rPr dirty="0" sz="900" spc="55">
                          <a:solidFill>
                            <a:srgbClr val="231F20"/>
                          </a:solidFill>
                          <a:latin typeface="華康標楷體"/>
                          <a:cs typeface="華康標楷體"/>
                        </a:rPr>
                        <a:t>．教練應特別提醒學員起</a:t>
                      </a:r>
                      <a:r>
                        <a:rPr dirty="0" sz="900" spc="155">
                          <a:solidFill>
                            <a:srgbClr val="231F20"/>
                          </a:solidFill>
                          <a:latin typeface="華康標楷體"/>
                          <a:cs typeface="華康標楷體"/>
                        </a:rPr>
                        <a:t>駛前務必要顯示方向</a:t>
                      </a:r>
                      <a:r>
                        <a:rPr dirty="0" sz="900" spc="-50">
                          <a:solidFill>
                            <a:srgbClr val="231F20"/>
                          </a:solidFill>
                          <a:latin typeface="華康標楷體"/>
                          <a:cs typeface="華康標楷體"/>
                        </a:rPr>
                        <a:t> </a:t>
                      </a:r>
                      <a:r>
                        <a:rPr dirty="0" sz="900" spc="-30">
                          <a:solidFill>
                            <a:srgbClr val="231F20"/>
                          </a:solidFill>
                          <a:latin typeface="華康標楷體"/>
                          <a:cs typeface="華康標楷體"/>
                        </a:rPr>
                        <a:t>燈。</a:t>
                      </a:r>
                      <a:endParaRPr sz="900">
                        <a:latin typeface="華康標楷體"/>
                        <a:cs typeface="華康標楷體"/>
                      </a:endParaRPr>
                    </a:p>
                    <a:p>
                      <a:pPr>
                        <a:lnSpc>
                          <a:spcPct val="100000"/>
                        </a:lnSpc>
                      </a:pPr>
                      <a:endParaRPr sz="900">
                        <a:latin typeface="Times New Roman"/>
                        <a:cs typeface="Times New Roman"/>
                      </a:endParaRPr>
                    </a:p>
                    <a:p>
                      <a:pPr algn="just" marL="142240" marR="39370" indent="-124460">
                        <a:lnSpc>
                          <a:spcPct val="102400"/>
                        </a:lnSpc>
                        <a:spcBef>
                          <a:spcPts val="610"/>
                        </a:spcBef>
                      </a:pPr>
                      <a:r>
                        <a:rPr dirty="0" sz="900" spc="55">
                          <a:solidFill>
                            <a:srgbClr val="231F20"/>
                          </a:solidFill>
                          <a:latin typeface="華康標楷體"/>
                          <a:cs typeface="華康標楷體"/>
                        </a:rPr>
                        <a:t>．可以從駕駛座透過右側</a:t>
                      </a:r>
                      <a:r>
                        <a:rPr dirty="0" sz="900" spc="50">
                          <a:solidFill>
                            <a:srgbClr val="231F20"/>
                          </a:solidFill>
                          <a:latin typeface="華康標楷體"/>
                          <a:cs typeface="華康標楷體"/>
                        </a:rPr>
                        <a:t>照後鏡看到前門把手與停車格的右側線對齊作</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92" name="object 92" descr=""/>
          <p:cNvSpPr/>
          <p:nvPr/>
        </p:nvSpPr>
        <p:spPr>
          <a:xfrm>
            <a:off x="557987" y="360019"/>
            <a:ext cx="480695" cy="265430"/>
          </a:xfrm>
          <a:custGeom>
            <a:avLst/>
            <a:gdLst/>
            <a:ahLst/>
            <a:cxnLst/>
            <a:rect l="l" t="t" r="r" b="b"/>
            <a:pathLst>
              <a:path w="480694"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14" y="6756"/>
                </a:lnTo>
                <a:lnTo>
                  <a:pt x="54254" y="25552"/>
                </a:lnTo>
                <a:lnTo>
                  <a:pt x="25565" y="54241"/>
                </a:lnTo>
                <a:lnTo>
                  <a:pt x="6756" y="90601"/>
                </a:lnTo>
                <a:lnTo>
                  <a:pt x="0" y="132486"/>
                </a:lnTo>
                <a:lnTo>
                  <a:pt x="6756" y="174358"/>
                </a:lnTo>
                <a:lnTo>
                  <a:pt x="25565" y="210731"/>
                </a:lnTo>
                <a:lnTo>
                  <a:pt x="54254" y="239420"/>
                </a:lnTo>
                <a:lnTo>
                  <a:pt x="90614"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005AAA"/>
          </a:solidFill>
        </p:spPr>
        <p:txBody>
          <a:bodyPr wrap="square" lIns="0" tIns="0" rIns="0" bIns="0" rtlCol="0"/>
          <a:lstStyle/>
          <a:p/>
        </p:txBody>
      </p:sp>
      <p:sp>
        <p:nvSpPr>
          <p:cNvPr id="93" name="object 93"/>
          <p:cNvSpPr txBox="1">
            <a:spLocks noGrp="1"/>
          </p:cNvSpPr>
          <p:nvPr>
            <p:ph type="title"/>
          </p:nvPr>
        </p:nvSpPr>
        <p:spPr>
          <a:xfrm>
            <a:off x="553147" y="279985"/>
            <a:ext cx="1591310" cy="371475"/>
          </a:xfrm>
          <a:prstGeom prst="rect"/>
        </p:spPr>
        <p:txBody>
          <a:bodyPr wrap="square" lIns="0" tIns="14604" rIns="0" bIns="0" rtlCol="0" vert="horz">
            <a:spAutoFit/>
          </a:bodyPr>
          <a:lstStyle/>
          <a:p>
            <a:pPr marL="38100">
              <a:lnSpc>
                <a:spcPct val="100000"/>
              </a:lnSpc>
              <a:spcBef>
                <a:spcPts val="114"/>
              </a:spcBef>
            </a:pPr>
            <a:r>
              <a:rPr dirty="0" baseline="5376" sz="2325" spc="-67">
                <a:solidFill>
                  <a:srgbClr val="FFFFFF"/>
                </a:solidFill>
              </a:rPr>
              <a:t>課目 </a:t>
            </a:r>
            <a:r>
              <a:rPr dirty="0" sz="2250" spc="-300">
                <a:solidFill>
                  <a:srgbClr val="005AAA"/>
                </a:solidFill>
                <a:latin typeface="Trebuchet MS"/>
                <a:cs typeface="Trebuchet MS"/>
              </a:rPr>
              <a:t>9</a:t>
            </a:r>
            <a:r>
              <a:rPr dirty="0" baseline="1792" sz="2325" spc="-187">
                <a:solidFill>
                  <a:srgbClr val="005AAA"/>
                </a:solidFill>
              </a:rPr>
              <a:t>：倒車入庫</a:t>
            </a:r>
            <a:endParaRPr baseline="1792" sz="2325">
              <a:latin typeface="Trebuchet MS"/>
              <a:cs typeface="Trebuchet MS"/>
            </a:endParaRPr>
          </a:p>
        </p:txBody>
      </p:sp>
      <p:sp>
        <p:nvSpPr>
          <p:cNvPr id="94" name="object 94" descr=""/>
          <p:cNvSpPr txBox="1"/>
          <p:nvPr/>
        </p:nvSpPr>
        <p:spPr>
          <a:xfrm>
            <a:off x="1323356" y="672626"/>
            <a:ext cx="2779395"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標：以倒車入庫的方式停放車</a:t>
            </a:r>
            <a:r>
              <a:rPr dirty="0" sz="1250" spc="-50">
                <a:solidFill>
                  <a:srgbClr val="231F20"/>
                </a:solidFill>
                <a:latin typeface="SimSun"/>
                <a:cs typeface="SimSun"/>
              </a:rPr>
              <a:t>輛</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grpSp>
        <p:nvGrpSpPr>
          <p:cNvPr id="95" name="object 95" descr=""/>
          <p:cNvGrpSpPr/>
          <p:nvPr/>
        </p:nvGrpSpPr>
        <p:grpSpPr>
          <a:xfrm>
            <a:off x="359994" y="708009"/>
            <a:ext cx="922019" cy="367030"/>
            <a:chOff x="359994" y="708009"/>
            <a:chExt cx="922019" cy="367030"/>
          </a:xfrm>
        </p:grpSpPr>
        <p:sp>
          <p:nvSpPr>
            <p:cNvPr id="96" name="object 96" descr=""/>
            <p:cNvSpPr/>
            <p:nvPr/>
          </p:nvSpPr>
          <p:spPr>
            <a:xfrm>
              <a:off x="359981" y="708012"/>
              <a:ext cx="922019" cy="367030"/>
            </a:xfrm>
            <a:custGeom>
              <a:avLst/>
              <a:gdLst/>
              <a:ahLst/>
              <a:cxnLst/>
              <a:rect l="l" t="t" r="r" b="b"/>
              <a:pathLst>
                <a:path w="922019" h="367030">
                  <a:moveTo>
                    <a:pt x="921435" y="183502"/>
                  </a:moveTo>
                  <a:lnTo>
                    <a:pt x="678065" y="0"/>
                  </a:lnTo>
                  <a:lnTo>
                    <a:pt x="678065" y="69913"/>
                  </a:lnTo>
                  <a:lnTo>
                    <a:pt x="0" y="69913"/>
                  </a:lnTo>
                  <a:lnTo>
                    <a:pt x="0" y="297116"/>
                  </a:lnTo>
                  <a:lnTo>
                    <a:pt x="678065" y="297116"/>
                  </a:lnTo>
                  <a:lnTo>
                    <a:pt x="678065" y="367004"/>
                  </a:lnTo>
                  <a:lnTo>
                    <a:pt x="921435" y="183502"/>
                  </a:lnTo>
                  <a:close/>
                </a:path>
              </a:pathLst>
            </a:custGeom>
            <a:solidFill>
              <a:srgbClr val="DADBDC"/>
            </a:solidFill>
          </p:spPr>
          <p:txBody>
            <a:bodyPr wrap="square" lIns="0" tIns="0" rIns="0" bIns="0" rtlCol="0"/>
            <a:lstStyle/>
            <a:p/>
          </p:txBody>
        </p:sp>
        <p:sp>
          <p:nvSpPr>
            <p:cNvPr id="97" name="object 97" descr=""/>
            <p:cNvSpPr/>
            <p:nvPr/>
          </p:nvSpPr>
          <p:spPr>
            <a:xfrm>
              <a:off x="359994" y="777925"/>
              <a:ext cx="678180" cy="227329"/>
            </a:xfrm>
            <a:custGeom>
              <a:avLst/>
              <a:gdLst/>
              <a:ahLst/>
              <a:cxnLst/>
              <a:rect l="l" t="t" r="r" b="b"/>
              <a:pathLst>
                <a:path w="678180" h="227330">
                  <a:moveTo>
                    <a:pt x="108178" y="0"/>
                  </a:moveTo>
                  <a:lnTo>
                    <a:pt x="177" y="0"/>
                  </a:lnTo>
                  <a:lnTo>
                    <a:pt x="0" y="800"/>
                  </a:lnTo>
                  <a:lnTo>
                    <a:pt x="0" y="227190"/>
                  </a:lnTo>
                  <a:lnTo>
                    <a:pt x="55727" y="227190"/>
                  </a:lnTo>
                  <a:lnTo>
                    <a:pt x="108178" y="0"/>
                  </a:lnTo>
                  <a:close/>
                </a:path>
                <a:path w="678180" h="227330">
                  <a:moveTo>
                    <a:pt x="298145" y="0"/>
                  </a:moveTo>
                  <a:lnTo>
                    <a:pt x="190144" y="0"/>
                  </a:lnTo>
                  <a:lnTo>
                    <a:pt x="137693" y="227190"/>
                  </a:lnTo>
                  <a:lnTo>
                    <a:pt x="159143" y="227190"/>
                  </a:lnTo>
                  <a:lnTo>
                    <a:pt x="245694" y="227190"/>
                  </a:lnTo>
                  <a:lnTo>
                    <a:pt x="298145" y="0"/>
                  </a:lnTo>
                  <a:close/>
                </a:path>
                <a:path w="678180" h="227330">
                  <a:moveTo>
                    <a:pt x="488099" y="0"/>
                  </a:moveTo>
                  <a:lnTo>
                    <a:pt x="380098" y="0"/>
                  </a:lnTo>
                  <a:lnTo>
                    <a:pt x="327647" y="227190"/>
                  </a:lnTo>
                  <a:lnTo>
                    <a:pt x="349097" y="227190"/>
                  </a:lnTo>
                  <a:lnTo>
                    <a:pt x="435648" y="227190"/>
                  </a:lnTo>
                  <a:lnTo>
                    <a:pt x="488099" y="0"/>
                  </a:lnTo>
                  <a:close/>
                </a:path>
                <a:path w="678180" h="227330">
                  <a:moveTo>
                    <a:pt x="678053" y="0"/>
                  </a:moveTo>
                  <a:lnTo>
                    <a:pt x="570064" y="0"/>
                  </a:lnTo>
                  <a:lnTo>
                    <a:pt x="517613" y="227190"/>
                  </a:lnTo>
                  <a:lnTo>
                    <a:pt x="539051" y="227190"/>
                  </a:lnTo>
                  <a:lnTo>
                    <a:pt x="625602" y="227190"/>
                  </a:lnTo>
                  <a:lnTo>
                    <a:pt x="678053" y="0"/>
                  </a:lnTo>
                  <a:close/>
                </a:path>
              </a:pathLst>
            </a:custGeom>
            <a:solidFill>
              <a:srgbClr val="00AEEF"/>
            </a:solidFill>
          </p:spPr>
          <p:txBody>
            <a:bodyPr wrap="square" lIns="0" tIns="0" rIns="0" bIns="0" rtlCol="0"/>
            <a:lstStyle/>
            <a:p/>
          </p:txBody>
        </p:sp>
      </p:grpSp>
      <p:sp>
        <p:nvSpPr>
          <p:cNvPr id="98" name="object 98"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50</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99" name="object 99"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51</a:t>
            </a:r>
            <a:endParaRPr sz="800">
              <a:latin typeface="Times New Roman"/>
              <a:cs typeface="Times New Roman"/>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sp>
          <p:nvSpPr>
            <p:cNvPr id="59" name="object 59" descr=""/>
            <p:cNvSpPr/>
            <p:nvPr/>
          </p:nvSpPr>
          <p:spPr>
            <a:xfrm>
              <a:off x="557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60" name="object 60" descr=""/>
            <p:cNvSpPr/>
            <p:nvPr/>
          </p:nvSpPr>
          <p:spPr>
            <a:xfrm>
              <a:off x="1349999" y="589510"/>
              <a:ext cx="0" cy="2223135"/>
            </a:xfrm>
            <a:custGeom>
              <a:avLst/>
              <a:gdLst/>
              <a:ahLst/>
              <a:cxnLst/>
              <a:rect l="l" t="t" r="r" b="b"/>
              <a:pathLst>
                <a:path w="0" h="2223135">
                  <a:moveTo>
                    <a:pt x="0" y="2222995"/>
                  </a:moveTo>
                  <a:lnTo>
                    <a:pt x="0" y="0"/>
                  </a:lnTo>
                </a:path>
              </a:pathLst>
            </a:custGeom>
            <a:ln w="9004">
              <a:solidFill>
                <a:srgbClr val="FFFFFF"/>
              </a:solidFill>
            </a:ln>
          </p:spPr>
          <p:txBody>
            <a:bodyPr wrap="square" lIns="0" tIns="0" rIns="0" bIns="0" rtlCol="0"/>
            <a:lstStyle/>
            <a:p/>
          </p:txBody>
        </p:sp>
        <p:sp>
          <p:nvSpPr>
            <p:cNvPr id="61" name="object 61" descr=""/>
            <p:cNvSpPr/>
            <p:nvPr/>
          </p:nvSpPr>
          <p:spPr>
            <a:xfrm>
              <a:off x="2717999" y="580505"/>
              <a:ext cx="0" cy="2232025"/>
            </a:xfrm>
            <a:custGeom>
              <a:avLst/>
              <a:gdLst/>
              <a:ahLst/>
              <a:cxnLst/>
              <a:rect l="l" t="t" r="r" b="b"/>
              <a:pathLst>
                <a:path w="0" h="2232025">
                  <a:moveTo>
                    <a:pt x="0" y="2231999"/>
                  </a:moveTo>
                  <a:lnTo>
                    <a:pt x="0" y="0"/>
                  </a:lnTo>
                </a:path>
              </a:pathLst>
            </a:custGeom>
            <a:ln w="9004">
              <a:solidFill>
                <a:srgbClr val="FFFFFF"/>
              </a:solidFill>
            </a:ln>
          </p:spPr>
          <p:txBody>
            <a:bodyPr wrap="square" lIns="0" tIns="0" rIns="0" bIns="0" rtlCol="0"/>
            <a:lstStyle/>
            <a:p/>
          </p:txBody>
        </p:sp>
        <p:sp>
          <p:nvSpPr>
            <p:cNvPr id="62" name="object 62" descr=""/>
            <p:cNvSpPr/>
            <p:nvPr/>
          </p:nvSpPr>
          <p:spPr>
            <a:xfrm>
              <a:off x="5777999" y="580505"/>
              <a:ext cx="0" cy="2232025"/>
            </a:xfrm>
            <a:custGeom>
              <a:avLst/>
              <a:gdLst/>
              <a:ahLst/>
              <a:cxnLst/>
              <a:rect l="l" t="t" r="r" b="b"/>
              <a:pathLst>
                <a:path w="0" h="2232025">
                  <a:moveTo>
                    <a:pt x="0" y="2231999"/>
                  </a:moveTo>
                  <a:lnTo>
                    <a:pt x="0" y="0"/>
                  </a:lnTo>
                </a:path>
              </a:pathLst>
            </a:custGeom>
            <a:ln w="9004">
              <a:solidFill>
                <a:srgbClr val="FFFFFF"/>
              </a:solidFill>
            </a:ln>
          </p:spPr>
          <p:txBody>
            <a:bodyPr wrap="square" lIns="0" tIns="0" rIns="0" bIns="0" rtlCol="0"/>
            <a:lstStyle/>
            <a:p/>
          </p:txBody>
        </p:sp>
        <p:sp>
          <p:nvSpPr>
            <p:cNvPr id="63" name="object 63" descr=""/>
            <p:cNvSpPr/>
            <p:nvPr/>
          </p:nvSpPr>
          <p:spPr>
            <a:xfrm>
              <a:off x="1349999" y="2812506"/>
              <a:ext cx="0" cy="2151380"/>
            </a:xfrm>
            <a:custGeom>
              <a:avLst/>
              <a:gdLst/>
              <a:ahLst/>
              <a:cxnLst/>
              <a:rect l="l" t="t" r="r" b="b"/>
              <a:pathLst>
                <a:path w="0" h="2151379">
                  <a:moveTo>
                    <a:pt x="0" y="2150999"/>
                  </a:moveTo>
                  <a:lnTo>
                    <a:pt x="0" y="0"/>
                  </a:lnTo>
                </a:path>
              </a:pathLst>
            </a:custGeom>
            <a:ln w="9004">
              <a:solidFill>
                <a:srgbClr val="FFFFFF"/>
              </a:solidFill>
            </a:ln>
          </p:spPr>
          <p:txBody>
            <a:bodyPr wrap="square" lIns="0" tIns="0" rIns="0" bIns="0" rtlCol="0"/>
            <a:lstStyle/>
            <a:p/>
          </p:txBody>
        </p:sp>
        <p:sp>
          <p:nvSpPr>
            <p:cNvPr id="64" name="object 64" descr=""/>
            <p:cNvSpPr/>
            <p:nvPr/>
          </p:nvSpPr>
          <p:spPr>
            <a:xfrm>
              <a:off x="2717999" y="2812506"/>
              <a:ext cx="0" cy="2151380"/>
            </a:xfrm>
            <a:custGeom>
              <a:avLst/>
              <a:gdLst/>
              <a:ahLst/>
              <a:cxnLst/>
              <a:rect l="l" t="t" r="r" b="b"/>
              <a:pathLst>
                <a:path w="0" h="2151379">
                  <a:moveTo>
                    <a:pt x="0" y="2150999"/>
                  </a:moveTo>
                  <a:lnTo>
                    <a:pt x="0" y="0"/>
                  </a:lnTo>
                </a:path>
              </a:pathLst>
            </a:custGeom>
            <a:ln w="9004">
              <a:solidFill>
                <a:srgbClr val="FFFFFF"/>
              </a:solidFill>
            </a:ln>
          </p:spPr>
          <p:txBody>
            <a:bodyPr wrap="square" lIns="0" tIns="0" rIns="0" bIns="0" rtlCol="0"/>
            <a:lstStyle/>
            <a:p/>
          </p:txBody>
        </p:sp>
        <p:sp>
          <p:nvSpPr>
            <p:cNvPr id="65" name="object 65" descr=""/>
            <p:cNvSpPr/>
            <p:nvPr/>
          </p:nvSpPr>
          <p:spPr>
            <a:xfrm>
              <a:off x="5777999" y="2812506"/>
              <a:ext cx="0" cy="2151380"/>
            </a:xfrm>
            <a:custGeom>
              <a:avLst/>
              <a:gdLst/>
              <a:ahLst/>
              <a:cxnLst/>
              <a:rect l="l" t="t" r="r" b="b"/>
              <a:pathLst>
                <a:path w="0" h="2151379">
                  <a:moveTo>
                    <a:pt x="0" y="2150999"/>
                  </a:moveTo>
                  <a:lnTo>
                    <a:pt x="0" y="0"/>
                  </a:lnTo>
                </a:path>
              </a:pathLst>
            </a:custGeom>
            <a:ln w="9004">
              <a:solidFill>
                <a:srgbClr val="FFFFFF"/>
              </a:solidFill>
            </a:ln>
          </p:spPr>
          <p:txBody>
            <a:bodyPr wrap="square" lIns="0" tIns="0" rIns="0" bIns="0" rtlCol="0"/>
            <a:lstStyle/>
            <a:p/>
          </p:txBody>
        </p:sp>
        <p:sp>
          <p:nvSpPr>
            <p:cNvPr id="66" name="object 66" descr=""/>
            <p:cNvSpPr/>
            <p:nvPr/>
          </p:nvSpPr>
          <p:spPr>
            <a:xfrm>
              <a:off x="2717999" y="373508"/>
              <a:ext cx="0" cy="207010"/>
            </a:xfrm>
            <a:custGeom>
              <a:avLst/>
              <a:gdLst/>
              <a:ahLst/>
              <a:cxnLst/>
              <a:rect l="l" t="t" r="r" b="b"/>
              <a:pathLst>
                <a:path w="0" h="207009">
                  <a:moveTo>
                    <a:pt x="0" y="206997"/>
                  </a:moveTo>
                  <a:lnTo>
                    <a:pt x="0" y="0"/>
                  </a:lnTo>
                </a:path>
              </a:pathLst>
            </a:custGeom>
            <a:ln w="9004">
              <a:solidFill>
                <a:srgbClr val="FFFFFF"/>
              </a:solidFill>
            </a:ln>
          </p:spPr>
          <p:txBody>
            <a:bodyPr wrap="square" lIns="0" tIns="0" rIns="0" bIns="0" rtlCol="0"/>
            <a:lstStyle/>
            <a:p/>
          </p:txBody>
        </p:sp>
        <p:sp>
          <p:nvSpPr>
            <p:cNvPr id="67" name="object 67" descr=""/>
            <p:cNvSpPr/>
            <p:nvPr/>
          </p:nvSpPr>
          <p:spPr>
            <a:xfrm>
              <a:off x="5777999" y="373508"/>
              <a:ext cx="0" cy="207010"/>
            </a:xfrm>
            <a:custGeom>
              <a:avLst/>
              <a:gdLst/>
              <a:ahLst/>
              <a:cxnLst/>
              <a:rect l="l" t="t" r="r" b="b"/>
              <a:pathLst>
                <a:path w="0" h="207009">
                  <a:moveTo>
                    <a:pt x="0" y="206997"/>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557999" y="580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69" name="object 69" descr=""/>
            <p:cNvSpPr/>
            <p:nvPr/>
          </p:nvSpPr>
          <p:spPr>
            <a:xfrm>
              <a:off x="1349999" y="580505"/>
              <a:ext cx="1363980" cy="0"/>
            </a:xfrm>
            <a:custGeom>
              <a:avLst/>
              <a:gdLst/>
              <a:ahLst/>
              <a:cxnLst/>
              <a:rect l="l" t="t" r="r" b="b"/>
              <a:pathLst>
                <a:path w="1363980" h="0">
                  <a:moveTo>
                    <a:pt x="0" y="0"/>
                  </a:moveTo>
                  <a:lnTo>
                    <a:pt x="1363497" y="0"/>
                  </a:lnTo>
                </a:path>
              </a:pathLst>
            </a:custGeom>
            <a:ln w="9004">
              <a:solidFill>
                <a:srgbClr val="BCBEC0"/>
              </a:solidFill>
            </a:ln>
          </p:spPr>
          <p:txBody>
            <a:bodyPr wrap="square" lIns="0" tIns="0" rIns="0" bIns="0" rtlCol="0"/>
            <a:lstStyle/>
            <a:p/>
          </p:txBody>
        </p:sp>
        <p:sp>
          <p:nvSpPr>
            <p:cNvPr id="70" name="object 70" descr=""/>
            <p:cNvSpPr/>
            <p:nvPr/>
          </p:nvSpPr>
          <p:spPr>
            <a:xfrm>
              <a:off x="2722500" y="580505"/>
              <a:ext cx="3051175" cy="0"/>
            </a:xfrm>
            <a:custGeom>
              <a:avLst/>
              <a:gdLst/>
              <a:ahLst/>
              <a:cxnLst/>
              <a:rect l="l" t="t" r="r" b="b"/>
              <a:pathLst>
                <a:path w="3051175" h="0">
                  <a:moveTo>
                    <a:pt x="0" y="0"/>
                  </a:moveTo>
                  <a:lnTo>
                    <a:pt x="3050997" y="0"/>
                  </a:lnTo>
                </a:path>
              </a:pathLst>
            </a:custGeom>
            <a:ln w="9004">
              <a:solidFill>
                <a:srgbClr val="BCBEC0"/>
              </a:solidFill>
            </a:ln>
          </p:spPr>
          <p:txBody>
            <a:bodyPr wrap="square" lIns="0" tIns="0" rIns="0" bIns="0" rtlCol="0"/>
            <a:lstStyle/>
            <a:p/>
          </p:txBody>
        </p:sp>
        <p:sp>
          <p:nvSpPr>
            <p:cNvPr id="71" name="object 71" descr=""/>
            <p:cNvSpPr/>
            <p:nvPr/>
          </p:nvSpPr>
          <p:spPr>
            <a:xfrm>
              <a:off x="5782500" y="580505"/>
              <a:ext cx="1417955" cy="0"/>
            </a:xfrm>
            <a:custGeom>
              <a:avLst/>
              <a:gdLst/>
              <a:ahLst/>
              <a:cxnLst/>
              <a:rect l="l" t="t" r="r" b="b"/>
              <a:pathLst>
                <a:path w="1417954" h="0">
                  <a:moveTo>
                    <a:pt x="0" y="0"/>
                  </a:moveTo>
                  <a:lnTo>
                    <a:pt x="1417497" y="0"/>
                  </a:lnTo>
                </a:path>
              </a:pathLst>
            </a:custGeom>
            <a:ln w="9004">
              <a:solidFill>
                <a:srgbClr val="BCBEC0"/>
              </a:solidFill>
            </a:ln>
          </p:spPr>
          <p:txBody>
            <a:bodyPr wrap="square" lIns="0" tIns="0" rIns="0" bIns="0" rtlCol="0"/>
            <a:lstStyle/>
            <a:p/>
          </p:txBody>
        </p:sp>
        <p:sp>
          <p:nvSpPr>
            <p:cNvPr id="72" name="object 72" descr=""/>
            <p:cNvSpPr/>
            <p:nvPr/>
          </p:nvSpPr>
          <p:spPr>
            <a:xfrm>
              <a:off x="1349999" y="598539"/>
              <a:ext cx="0" cy="2196465"/>
            </a:xfrm>
            <a:custGeom>
              <a:avLst/>
              <a:gdLst/>
              <a:ahLst/>
              <a:cxnLst/>
              <a:rect l="l" t="t" r="r" b="b"/>
              <a:pathLst>
                <a:path w="0" h="2196465">
                  <a:moveTo>
                    <a:pt x="0" y="2195893"/>
                  </a:moveTo>
                  <a:lnTo>
                    <a:pt x="0" y="0"/>
                  </a:lnTo>
                </a:path>
              </a:pathLst>
            </a:custGeom>
            <a:ln w="9004">
              <a:solidFill>
                <a:srgbClr val="BCBEC0"/>
              </a:solidFill>
              <a:prstDash val="dot"/>
            </a:ln>
          </p:spPr>
          <p:txBody>
            <a:bodyPr wrap="square" lIns="0" tIns="0" rIns="0" bIns="0" rtlCol="0"/>
            <a:lstStyle/>
            <a:p/>
          </p:txBody>
        </p:sp>
        <p:sp>
          <p:nvSpPr>
            <p:cNvPr id="73" name="object 73" descr=""/>
            <p:cNvSpPr/>
            <p:nvPr/>
          </p:nvSpPr>
          <p:spPr>
            <a:xfrm>
              <a:off x="1345488" y="585012"/>
              <a:ext cx="9525" cy="2232025"/>
            </a:xfrm>
            <a:custGeom>
              <a:avLst/>
              <a:gdLst/>
              <a:ahLst/>
              <a:cxnLst/>
              <a:rect l="l" t="t" r="r" b="b"/>
              <a:pathLst>
                <a:path w="9525" h="2232025">
                  <a:moveTo>
                    <a:pt x="9004" y="2227503"/>
                  </a:moveTo>
                  <a:lnTo>
                    <a:pt x="7683" y="2224316"/>
                  </a:lnTo>
                  <a:lnTo>
                    <a:pt x="4508" y="2222995"/>
                  </a:lnTo>
                  <a:lnTo>
                    <a:pt x="1320" y="2224316"/>
                  </a:lnTo>
                  <a:lnTo>
                    <a:pt x="0" y="2227503"/>
                  </a:lnTo>
                  <a:lnTo>
                    <a:pt x="1320" y="2230678"/>
                  </a:lnTo>
                  <a:lnTo>
                    <a:pt x="4508" y="2231999"/>
                  </a:lnTo>
                  <a:lnTo>
                    <a:pt x="7683" y="2230678"/>
                  </a:lnTo>
                  <a:lnTo>
                    <a:pt x="9004" y="2227503"/>
                  </a:lnTo>
                  <a:close/>
                </a:path>
                <a:path w="9525" h="2232025">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74" name="object 74" descr=""/>
            <p:cNvSpPr/>
            <p:nvPr/>
          </p:nvSpPr>
          <p:spPr>
            <a:xfrm>
              <a:off x="2717999" y="589506"/>
              <a:ext cx="0" cy="2205355"/>
            </a:xfrm>
            <a:custGeom>
              <a:avLst/>
              <a:gdLst/>
              <a:ahLst/>
              <a:cxnLst/>
              <a:rect l="l" t="t" r="r" b="b"/>
              <a:pathLst>
                <a:path w="0" h="2205355">
                  <a:moveTo>
                    <a:pt x="0" y="2204999"/>
                  </a:moveTo>
                  <a:lnTo>
                    <a:pt x="0" y="0"/>
                  </a:lnTo>
                </a:path>
              </a:pathLst>
            </a:custGeom>
            <a:ln w="9004">
              <a:solidFill>
                <a:srgbClr val="BCBEC0"/>
              </a:solidFill>
              <a:prstDash val="dot"/>
            </a:ln>
          </p:spPr>
          <p:txBody>
            <a:bodyPr wrap="square" lIns="0" tIns="0" rIns="0" bIns="0" rtlCol="0"/>
            <a:lstStyle/>
            <a:p/>
          </p:txBody>
        </p:sp>
        <p:sp>
          <p:nvSpPr>
            <p:cNvPr id="75" name="object 75" descr=""/>
            <p:cNvSpPr/>
            <p:nvPr/>
          </p:nvSpPr>
          <p:spPr>
            <a:xfrm>
              <a:off x="2713494" y="576008"/>
              <a:ext cx="9525" cy="2241550"/>
            </a:xfrm>
            <a:custGeom>
              <a:avLst/>
              <a:gdLst/>
              <a:ahLst/>
              <a:cxnLst/>
              <a:rect l="l" t="t" r="r" b="b"/>
              <a:pathLst>
                <a:path w="9525" h="2241550">
                  <a:moveTo>
                    <a:pt x="9004" y="2236508"/>
                  </a:moveTo>
                  <a:lnTo>
                    <a:pt x="7683" y="2233320"/>
                  </a:lnTo>
                  <a:lnTo>
                    <a:pt x="4495" y="2231999"/>
                  </a:lnTo>
                  <a:lnTo>
                    <a:pt x="1320" y="2233320"/>
                  </a:lnTo>
                  <a:lnTo>
                    <a:pt x="0" y="2236508"/>
                  </a:lnTo>
                  <a:lnTo>
                    <a:pt x="1320" y="2239683"/>
                  </a:lnTo>
                  <a:lnTo>
                    <a:pt x="4495" y="2241004"/>
                  </a:lnTo>
                  <a:lnTo>
                    <a:pt x="7683" y="2239683"/>
                  </a:lnTo>
                  <a:lnTo>
                    <a:pt x="9004" y="2236508"/>
                  </a:lnTo>
                  <a:close/>
                </a:path>
                <a:path w="9525" h="224155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76" name="object 76" descr=""/>
            <p:cNvSpPr/>
            <p:nvPr/>
          </p:nvSpPr>
          <p:spPr>
            <a:xfrm>
              <a:off x="5777999" y="589506"/>
              <a:ext cx="0" cy="2205355"/>
            </a:xfrm>
            <a:custGeom>
              <a:avLst/>
              <a:gdLst/>
              <a:ahLst/>
              <a:cxnLst/>
              <a:rect l="l" t="t" r="r" b="b"/>
              <a:pathLst>
                <a:path w="0" h="2205355">
                  <a:moveTo>
                    <a:pt x="0" y="2204999"/>
                  </a:moveTo>
                  <a:lnTo>
                    <a:pt x="0" y="0"/>
                  </a:lnTo>
                </a:path>
              </a:pathLst>
            </a:custGeom>
            <a:ln w="9004">
              <a:solidFill>
                <a:srgbClr val="BCBEC0"/>
              </a:solidFill>
              <a:prstDash val="dot"/>
            </a:ln>
          </p:spPr>
          <p:txBody>
            <a:bodyPr wrap="square" lIns="0" tIns="0" rIns="0" bIns="0" rtlCol="0"/>
            <a:lstStyle/>
            <a:p/>
          </p:txBody>
        </p:sp>
        <p:sp>
          <p:nvSpPr>
            <p:cNvPr id="77" name="object 77" descr=""/>
            <p:cNvSpPr/>
            <p:nvPr/>
          </p:nvSpPr>
          <p:spPr>
            <a:xfrm>
              <a:off x="5773496" y="576008"/>
              <a:ext cx="9525" cy="2241550"/>
            </a:xfrm>
            <a:custGeom>
              <a:avLst/>
              <a:gdLst/>
              <a:ahLst/>
              <a:cxnLst/>
              <a:rect l="l" t="t" r="r" b="b"/>
              <a:pathLst>
                <a:path w="9525" h="2241550">
                  <a:moveTo>
                    <a:pt x="9004" y="2236508"/>
                  </a:moveTo>
                  <a:lnTo>
                    <a:pt x="7683" y="2233320"/>
                  </a:lnTo>
                  <a:lnTo>
                    <a:pt x="4495" y="2231999"/>
                  </a:lnTo>
                  <a:lnTo>
                    <a:pt x="1308" y="2233320"/>
                  </a:lnTo>
                  <a:lnTo>
                    <a:pt x="0" y="2236508"/>
                  </a:lnTo>
                  <a:lnTo>
                    <a:pt x="1308" y="2239683"/>
                  </a:lnTo>
                  <a:lnTo>
                    <a:pt x="4495" y="2241004"/>
                  </a:lnTo>
                  <a:lnTo>
                    <a:pt x="7683" y="2239683"/>
                  </a:lnTo>
                  <a:lnTo>
                    <a:pt x="9004" y="2236508"/>
                  </a:lnTo>
                  <a:close/>
                </a:path>
                <a:path w="9525" h="2241550">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78" name="object 78" descr=""/>
            <p:cNvSpPr/>
            <p:nvPr/>
          </p:nvSpPr>
          <p:spPr>
            <a:xfrm>
              <a:off x="1349999" y="2821545"/>
              <a:ext cx="0" cy="2124075"/>
            </a:xfrm>
            <a:custGeom>
              <a:avLst/>
              <a:gdLst/>
              <a:ahLst/>
              <a:cxnLst/>
              <a:rect l="l" t="t" r="r" b="b"/>
              <a:pathLst>
                <a:path w="0" h="2124075">
                  <a:moveTo>
                    <a:pt x="0" y="2123884"/>
                  </a:moveTo>
                  <a:lnTo>
                    <a:pt x="0" y="0"/>
                  </a:lnTo>
                </a:path>
              </a:pathLst>
            </a:custGeom>
            <a:ln w="9004">
              <a:solidFill>
                <a:srgbClr val="BCBEC0"/>
              </a:solidFill>
              <a:prstDash val="dot"/>
            </a:ln>
          </p:spPr>
          <p:txBody>
            <a:bodyPr wrap="square" lIns="0" tIns="0" rIns="0" bIns="0" rtlCol="0"/>
            <a:lstStyle/>
            <a:p/>
          </p:txBody>
        </p:sp>
        <p:sp>
          <p:nvSpPr>
            <p:cNvPr id="79" name="object 79" descr=""/>
            <p:cNvSpPr/>
            <p:nvPr/>
          </p:nvSpPr>
          <p:spPr>
            <a:xfrm>
              <a:off x="1345488" y="2808008"/>
              <a:ext cx="9525" cy="2160270"/>
            </a:xfrm>
            <a:custGeom>
              <a:avLst/>
              <a:gdLst/>
              <a:ahLst/>
              <a:cxnLst/>
              <a:rect l="l" t="t" r="r" b="b"/>
              <a:pathLst>
                <a:path w="9525" h="2160270">
                  <a:moveTo>
                    <a:pt x="9004" y="2155507"/>
                  </a:moveTo>
                  <a:lnTo>
                    <a:pt x="7683" y="2152319"/>
                  </a:lnTo>
                  <a:lnTo>
                    <a:pt x="4508" y="2150999"/>
                  </a:lnTo>
                  <a:lnTo>
                    <a:pt x="1320" y="2152319"/>
                  </a:lnTo>
                  <a:lnTo>
                    <a:pt x="0" y="2155507"/>
                  </a:lnTo>
                  <a:lnTo>
                    <a:pt x="1320" y="2158682"/>
                  </a:lnTo>
                  <a:lnTo>
                    <a:pt x="4508" y="2160003"/>
                  </a:lnTo>
                  <a:lnTo>
                    <a:pt x="7683" y="2158682"/>
                  </a:lnTo>
                  <a:lnTo>
                    <a:pt x="9004" y="2155507"/>
                  </a:lnTo>
                  <a:close/>
                </a:path>
                <a:path w="9525" h="216027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80" name="object 80" descr=""/>
            <p:cNvSpPr/>
            <p:nvPr/>
          </p:nvSpPr>
          <p:spPr>
            <a:xfrm>
              <a:off x="2717999" y="2821545"/>
              <a:ext cx="0" cy="2124075"/>
            </a:xfrm>
            <a:custGeom>
              <a:avLst/>
              <a:gdLst/>
              <a:ahLst/>
              <a:cxnLst/>
              <a:rect l="l" t="t" r="r" b="b"/>
              <a:pathLst>
                <a:path w="0" h="2124075">
                  <a:moveTo>
                    <a:pt x="0" y="2123884"/>
                  </a:moveTo>
                  <a:lnTo>
                    <a:pt x="0" y="0"/>
                  </a:lnTo>
                </a:path>
              </a:pathLst>
            </a:custGeom>
            <a:ln w="9004">
              <a:solidFill>
                <a:srgbClr val="BCBEC0"/>
              </a:solidFill>
              <a:prstDash val="dot"/>
            </a:ln>
          </p:spPr>
          <p:txBody>
            <a:bodyPr wrap="square" lIns="0" tIns="0" rIns="0" bIns="0" rtlCol="0"/>
            <a:lstStyle/>
            <a:p/>
          </p:txBody>
        </p:sp>
        <p:sp>
          <p:nvSpPr>
            <p:cNvPr id="81" name="object 81" descr=""/>
            <p:cNvSpPr/>
            <p:nvPr/>
          </p:nvSpPr>
          <p:spPr>
            <a:xfrm>
              <a:off x="2713494" y="2808008"/>
              <a:ext cx="9525" cy="2160270"/>
            </a:xfrm>
            <a:custGeom>
              <a:avLst/>
              <a:gdLst/>
              <a:ahLst/>
              <a:cxnLst/>
              <a:rect l="l" t="t" r="r" b="b"/>
              <a:pathLst>
                <a:path w="9525" h="2160270">
                  <a:moveTo>
                    <a:pt x="9004" y="2155507"/>
                  </a:moveTo>
                  <a:lnTo>
                    <a:pt x="7683" y="2152319"/>
                  </a:lnTo>
                  <a:lnTo>
                    <a:pt x="4495" y="2150999"/>
                  </a:lnTo>
                  <a:lnTo>
                    <a:pt x="1320" y="2152319"/>
                  </a:lnTo>
                  <a:lnTo>
                    <a:pt x="0" y="2155507"/>
                  </a:lnTo>
                  <a:lnTo>
                    <a:pt x="1320" y="2158682"/>
                  </a:lnTo>
                  <a:lnTo>
                    <a:pt x="4495" y="2160003"/>
                  </a:lnTo>
                  <a:lnTo>
                    <a:pt x="7683" y="2158682"/>
                  </a:lnTo>
                  <a:lnTo>
                    <a:pt x="9004" y="2155507"/>
                  </a:lnTo>
                  <a:close/>
                </a:path>
                <a:path w="9525" h="216027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82" name="object 82" descr=""/>
            <p:cNvSpPr/>
            <p:nvPr/>
          </p:nvSpPr>
          <p:spPr>
            <a:xfrm>
              <a:off x="5777999" y="2821545"/>
              <a:ext cx="0" cy="2124075"/>
            </a:xfrm>
            <a:custGeom>
              <a:avLst/>
              <a:gdLst/>
              <a:ahLst/>
              <a:cxnLst/>
              <a:rect l="l" t="t" r="r" b="b"/>
              <a:pathLst>
                <a:path w="0" h="2124075">
                  <a:moveTo>
                    <a:pt x="0" y="2123884"/>
                  </a:moveTo>
                  <a:lnTo>
                    <a:pt x="0" y="0"/>
                  </a:lnTo>
                </a:path>
              </a:pathLst>
            </a:custGeom>
            <a:ln w="9004">
              <a:solidFill>
                <a:srgbClr val="BCBEC0"/>
              </a:solidFill>
              <a:prstDash val="dot"/>
            </a:ln>
          </p:spPr>
          <p:txBody>
            <a:bodyPr wrap="square" lIns="0" tIns="0" rIns="0" bIns="0" rtlCol="0"/>
            <a:lstStyle/>
            <a:p/>
          </p:txBody>
        </p:sp>
        <p:sp>
          <p:nvSpPr>
            <p:cNvPr id="83" name="object 83" descr=""/>
            <p:cNvSpPr/>
            <p:nvPr/>
          </p:nvSpPr>
          <p:spPr>
            <a:xfrm>
              <a:off x="5773496" y="2808008"/>
              <a:ext cx="9525" cy="2160270"/>
            </a:xfrm>
            <a:custGeom>
              <a:avLst/>
              <a:gdLst/>
              <a:ahLst/>
              <a:cxnLst/>
              <a:rect l="l" t="t" r="r" b="b"/>
              <a:pathLst>
                <a:path w="9525" h="2160270">
                  <a:moveTo>
                    <a:pt x="9004" y="2155507"/>
                  </a:moveTo>
                  <a:lnTo>
                    <a:pt x="7683" y="2152319"/>
                  </a:lnTo>
                  <a:lnTo>
                    <a:pt x="4495" y="2150999"/>
                  </a:lnTo>
                  <a:lnTo>
                    <a:pt x="1308" y="2152319"/>
                  </a:lnTo>
                  <a:lnTo>
                    <a:pt x="0" y="2155507"/>
                  </a:lnTo>
                  <a:lnTo>
                    <a:pt x="1308" y="2158682"/>
                  </a:lnTo>
                  <a:lnTo>
                    <a:pt x="4495" y="2160003"/>
                  </a:lnTo>
                  <a:lnTo>
                    <a:pt x="7683" y="2158682"/>
                  </a:lnTo>
                  <a:lnTo>
                    <a:pt x="9004" y="2155507"/>
                  </a:lnTo>
                  <a:close/>
                </a:path>
                <a:path w="9525" h="2160270">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84" name="object 84" descr=""/>
            <p:cNvSpPr/>
            <p:nvPr/>
          </p:nvSpPr>
          <p:spPr>
            <a:xfrm>
              <a:off x="2717999" y="382910"/>
              <a:ext cx="0" cy="179070"/>
            </a:xfrm>
            <a:custGeom>
              <a:avLst/>
              <a:gdLst/>
              <a:ahLst/>
              <a:cxnLst/>
              <a:rect l="l" t="t" r="r" b="b"/>
              <a:pathLst>
                <a:path w="0" h="179070">
                  <a:moveTo>
                    <a:pt x="0" y="178777"/>
                  </a:moveTo>
                  <a:lnTo>
                    <a:pt x="0" y="0"/>
                  </a:lnTo>
                </a:path>
              </a:pathLst>
            </a:custGeom>
            <a:ln w="9004">
              <a:solidFill>
                <a:srgbClr val="BCBEC0"/>
              </a:solidFill>
              <a:prstDash val="dot"/>
            </a:ln>
          </p:spPr>
          <p:txBody>
            <a:bodyPr wrap="square" lIns="0" tIns="0" rIns="0" bIns="0" rtlCol="0"/>
            <a:lstStyle/>
            <a:p/>
          </p:txBody>
        </p:sp>
        <p:sp>
          <p:nvSpPr>
            <p:cNvPr id="85" name="object 85" descr=""/>
            <p:cNvSpPr/>
            <p:nvPr/>
          </p:nvSpPr>
          <p:spPr>
            <a:xfrm>
              <a:off x="2713494" y="369011"/>
              <a:ext cx="9525" cy="216535"/>
            </a:xfrm>
            <a:custGeom>
              <a:avLst/>
              <a:gdLst/>
              <a:ahLst/>
              <a:cxnLst/>
              <a:rect l="l" t="t" r="r" b="b"/>
              <a:pathLst>
                <a:path w="9525" h="216534">
                  <a:moveTo>
                    <a:pt x="9004" y="211505"/>
                  </a:moveTo>
                  <a:lnTo>
                    <a:pt x="7683" y="208318"/>
                  </a:lnTo>
                  <a:lnTo>
                    <a:pt x="4495" y="206997"/>
                  </a:lnTo>
                  <a:lnTo>
                    <a:pt x="1320" y="208318"/>
                  </a:lnTo>
                  <a:lnTo>
                    <a:pt x="0" y="211505"/>
                  </a:lnTo>
                  <a:lnTo>
                    <a:pt x="1320" y="214680"/>
                  </a:lnTo>
                  <a:lnTo>
                    <a:pt x="4495" y="216001"/>
                  </a:lnTo>
                  <a:lnTo>
                    <a:pt x="7683" y="214680"/>
                  </a:lnTo>
                  <a:lnTo>
                    <a:pt x="9004" y="211505"/>
                  </a:lnTo>
                  <a:close/>
                </a:path>
                <a:path w="9525" h="216534">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86" name="object 86" descr=""/>
            <p:cNvSpPr/>
            <p:nvPr/>
          </p:nvSpPr>
          <p:spPr>
            <a:xfrm>
              <a:off x="5777999" y="382910"/>
              <a:ext cx="0" cy="179070"/>
            </a:xfrm>
            <a:custGeom>
              <a:avLst/>
              <a:gdLst/>
              <a:ahLst/>
              <a:cxnLst/>
              <a:rect l="l" t="t" r="r" b="b"/>
              <a:pathLst>
                <a:path w="0" h="179070">
                  <a:moveTo>
                    <a:pt x="0" y="178777"/>
                  </a:moveTo>
                  <a:lnTo>
                    <a:pt x="0" y="0"/>
                  </a:lnTo>
                </a:path>
              </a:pathLst>
            </a:custGeom>
            <a:ln w="9004">
              <a:solidFill>
                <a:srgbClr val="BCBEC0"/>
              </a:solidFill>
              <a:prstDash val="dot"/>
            </a:ln>
          </p:spPr>
          <p:txBody>
            <a:bodyPr wrap="square" lIns="0" tIns="0" rIns="0" bIns="0" rtlCol="0"/>
            <a:lstStyle/>
            <a:p/>
          </p:txBody>
        </p:sp>
        <p:sp>
          <p:nvSpPr>
            <p:cNvPr id="87" name="object 87" descr=""/>
            <p:cNvSpPr/>
            <p:nvPr/>
          </p:nvSpPr>
          <p:spPr>
            <a:xfrm>
              <a:off x="5773496" y="369011"/>
              <a:ext cx="9525" cy="216535"/>
            </a:xfrm>
            <a:custGeom>
              <a:avLst/>
              <a:gdLst/>
              <a:ahLst/>
              <a:cxnLst/>
              <a:rect l="l" t="t" r="r" b="b"/>
              <a:pathLst>
                <a:path w="9525" h="216534">
                  <a:moveTo>
                    <a:pt x="9004" y="211505"/>
                  </a:moveTo>
                  <a:lnTo>
                    <a:pt x="7683" y="208318"/>
                  </a:lnTo>
                  <a:lnTo>
                    <a:pt x="4495" y="206997"/>
                  </a:lnTo>
                  <a:lnTo>
                    <a:pt x="1308" y="208318"/>
                  </a:lnTo>
                  <a:lnTo>
                    <a:pt x="0" y="211505"/>
                  </a:lnTo>
                  <a:lnTo>
                    <a:pt x="1308" y="214680"/>
                  </a:lnTo>
                  <a:lnTo>
                    <a:pt x="4495" y="216001"/>
                  </a:lnTo>
                  <a:lnTo>
                    <a:pt x="7683" y="214680"/>
                  </a:lnTo>
                  <a:lnTo>
                    <a:pt x="9004" y="211505"/>
                  </a:lnTo>
                  <a:close/>
                </a:path>
                <a:path w="9525" h="216534">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88" name="object 88" descr=""/>
            <p:cNvSpPr/>
            <p:nvPr/>
          </p:nvSpPr>
          <p:spPr>
            <a:xfrm>
              <a:off x="557999" y="364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89" name="object 89" descr=""/>
            <p:cNvSpPr/>
            <p:nvPr/>
          </p:nvSpPr>
          <p:spPr>
            <a:xfrm>
              <a:off x="1349999"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90" name="object 90" descr=""/>
            <p:cNvSpPr/>
            <p:nvPr/>
          </p:nvSpPr>
          <p:spPr>
            <a:xfrm>
              <a:off x="2717999"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91" name="object 91" descr=""/>
            <p:cNvSpPr/>
            <p:nvPr/>
          </p:nvSpPr>
          <p:spPr>
            <a:xfrm>
              <a:off x="5777999"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92" name="object 92" descr=""/>
            <p:cNvSpPr/>
            <p:nvPr/>
          </p:nvSpPr>
          <p:spPr>
            <a:xfrm>
              <a:off x="557999" y="49725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93" name="object 93" descr=""/>
            <p:cNvSpPr/>
            <p:nvPr/>
          </p:nvSpPr>
          <p:spPr>
            <a:xfrm>
              <a:off x="1349999"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94" name="object 94" descr=""/>
            <p:cNvSpPr/>
            <p:nvPr/>
          </p:nvSpPr>
          <p:spPr>
            <a:xfrm>
              <a:off x="2717999" y="4972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95" name="object 95" descr=""/>
            <p:cNvSpPr/>
            <p:nvPr/>
          </p:nvSpPr>
          <p:spPr>
            <a:xfrm>
              <a:off x="5777999"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96" name="object 96" descr=""/>
          <p:cNvSpPr txBox="1"/>
          <p:nvPr/>
        </p:nvSpPr>
        <p:spPr>
          <a:xfrm>
            <a:off x="557999" y="384925"/>
            <a:ext cx="2155825" cy="166370"/>
          </a:xfrm>
          <a:prstGeom prst="rect">
            <a:avLst/>
          </a:prstGeom>
        </p:spPr>
        <p:txBody>
          <a:bodyPr wrap="square" lIns="0" tIns="15240" rIns="0" bIns="0" rtlCol="0" vert="horz">
            <a:spAutoFit/>
          </a:bodyPr>
          <a:lstStyle/>
          <a:p>
            <a:pPr algn="ctr" marL="1270">
              <a:lnSpc>
                <a:spcPct val="100000"/>
              </a:lnSpc>
              <a:spcBef>
                <a:spcPts val="120"/>
              </a:spcBef>
            </a:pPr>
            <a:r>
              <a:rPr dirty="0" sz="900" spc="-20">
                <a:solidFill>
                  <a:srgbClr val="231F20"/>
                </a:solidFill>
                <a:latin typeface="SimSun"/>
                <a:cs typeface="SimSun"/>
              </a:rPr>
              <a:t>教學內容</a:t>
            </a:r>
            <a:endParaRPr sz="900">
              <a:latin typeface="SimSun"/>
              <a:cs typeface="SimSun"/>
            </a:endParaRPr>
          </a:p>
        </p:txBody>
      </p:sp>
      <p:sp>
        <p:nvSpPr>
          <p:cNvPr id="97" name="object 97" descr=""/>
          <p:cNvSpPr txBox="1"/>
          <p:nvPr/>
        </p:nvSpPr>
        <p:spPr>
          <a:xfrm>
            <a:off x="2722501" y="384925"/>
            <a:ext cx="305117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指導要領</a:t>
            </a:r>
            <a:endParaRPr sz="900">
              <a:latin typeface="SimSun"/>
              <a:cs typeface="SimSun"/>
            </a:endParaRPr>
          </a:p>
        </p:txBody>
      </p:sp>
      <p:sp>
        <p:nvSpPr>
          <p:cNvPr id="98" name="object 98" descr=""/>
          <p:cNvSpPr txBox="1"/>
          <p:nvPr/>
        </p:nvSpPr>
        <p:spPr>
          <a:xfrm>
            <a:off x="5782501" y="384925"/>
            <a:ext cx="141795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注意事項</a:t>
            </a:r>
            <a:endParaRPr sz="900">
              <a:latin typeface="SimSun"/>
              <a:cs typeface="SimSun"/>
            </a:endParaRPr>
          </a:p>
        </p:txBody>
      </p:sp>
      <p:sp>
        <p:nvSpPr>
          <p:cNvPr id="99" name="object 99" descr=""/>
          <p:cNvSpPr txBox="1"/>
          <p:nvPr/>
        </p:nvSpPr>
        <p:spPr>
          <a:xfrm>
            <a:off x="3011341" y="600907"/>
            <a:ext cx="2726055" cy="306705"/>
          </a:xfrm>
          <a:prstGeom prst="rect">
            <a:avLst/>
          </a:prstGeom>
        </p:spPr>
        <p:txBody>
          <a:bodyPr wrap="square" lIns="0" tIns="12065" rIns="0" bIns="0" rtlCol="0" vert="horz">
            <a:spAutoFit/>
          </a:bodyPr>
          <a:lstStyle/>
          <a:p>
            <a:pPr marL="12700" marR="5080">
              <a:lnSpc>
                <a:spcPct val="102400"/>
              </a:lnSpc>
              <a:spcBef>
                <a:spcPts val="95"/>
              </a:spcBef>
            </a:pPr>
            <a:r>
              <a:rPr dirty="0" sz="900" spc="-25">
                <a:solidFill>
                  <a:srgbClr val="231F20"/>
                </a:solidFill>
                <a:latin typeface="華康標楷體"/>
                <a:cs typeface="華康標楷體"/>
              </a:rPr>
              <a:t>與停車格右側線保持約有 </a:t>
            </a:r>
            <a:r>
              <a:rPr dirty="0" sz="900" spc="-20">
                <a:solidFill>
                  <a:srgbClr val="231F20"/>
                </a:solidFill>
                <a:latin typeface="Trebuchet MS"/>
                <a:cs typeface="Trebuchet MS"/>
              </a:rPr>
              <a:t>30 </a:t>
            </a:r>
            <a:r>
              <a:rPr dirty="0" sz="900" spc="-15">
                <a:solidFill>
                  <a:srgbClr val="231F20"/>
                </a:solidFill>
                <a:latin typeface="華康標楷體"/>
                <a:cs typeface="華康標楷體"/>
              </a:rPr>
              <a:t>公分的間隔，必要時可以</a:t>
            </a:r>
            <a:r>
              <a:rPr dirty="0" sz="900" spc="-10">
                <a:solidFill>
                  <a:srgbClr val="231F20"/>
                </a:solidFill>
                <a:latin typeface="華康標楷體"/>
                <a:cs typeface="華康標楷體"/>
              </a:rPr>
              <a:t>轉動方向盤微幅調整（</a:t>
            </a:r>
            <a:r>
              <a:rPr dirty="0" sz="900" spc="-70">
                <a:solidFill>
                  <a:srgbClr val="231F20"/>
                </a:solidFill>
                <a:latin typeface="華康標楷體"/>
                <a:cs typeface="華康標楷體"/>
              </a:rPr>
              <a:t>圖 </a:t>
            </a:r>
            <a:r>
              <a:rPr dirty="0" sz="900" spc="-80">
                <a:solidFill>
                  <a:srgbClr val="231F20"/>
                </a:solidFill>
                <a:latin typeface="Trebuchet MS"/>
                <a:cs typeface="Trebuchet MS"/>
              </a:rPr>
              <a:t>1.9.2</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sp>
        <p:nvSpPr>
          <p:cNvPr id="100" name="object 100" descr=""/>
          <p:cNvSpPr txBox="1"/>
          <p:nvPr/>
        </p:nvSpPr>
        <p:spPr>
          <a:xfrm>
            <a:off x="5783305" y="600907"/>
            <a:ext cx="1397635" cy="727710"/>
          </a:xfrm>
          <a:prstGeom prst="rect">
            <a:avLst/>
          </a:prstGeom>
        </p:spPr>
        <p:txBody>
          <a:bodyPr wrap="square" lIns="0" tIns="15240" rIns="0" bIns="0" rtlCol="0" vert="horz">
            <a:spAutoFit/>
          </a:bodyPr>
          <a:lstStyle/>
          <a:p>
            <a:pPr marL="136525">
              <a:lnSpc>
                <a:spcPct val="100000"/>
              </a:lnSpc>
              <a:spcBef>
                <a:spcPts val="120"/>
              </a:spcBef>
            </a:pPr>
            <a:r>
              <a:rPr dirty="0" sz="900" spc="-20">
                <a:solidFill>
                  <a:srgbClr val="231F20"/>
                </a:solidFill>
                <a:latin typeface="華康標楷體"/>
                <a:cs typeface="華康標楷體"/>
              </a:rPr>
              <a:t>為參考。</a:t>
            </a:r>
            <a:endParaRPr sz="900">
              <a:latin typeface="華康標楷體"/>
              <a:cs typeface="華康標楷體"/>
            </a:endParaRPr>
          </a:p>
          <a:p>
            <a:pPr algn="just" marL="136525" marR="5080" indent="-124460">
              <a:lnSpc>
                <a:spcPct val="102400"/>
              </a:lnSpc>
            </a:pPr>
            <a:r>
              <a:rPr dirty="0" sz="900" spc="5">
                <a:solidFill>
                  <a:srgbClr val="231F20"/>
                </a:solidFill>
                <a:latin typeface="華康標楷體"/>
                <a:cs typeface="華康標楷體"/>
              </a:rPr>
              <a:t>． 教練可以讓學員嘗試改</a:t>
            </a:r>
            <a:r>
              <a:rPr dirty="0" sz="900" spc="60">
                <a:solidFill>
                  <a:srgbClr val="231F20"/>
                </a:solidFill>
                <a:latin typeface="華康標楷體"/>
                <a:cs typeface="華康標楷體"/>
              </a:rPr>
              <a:t>變轉動方向盤時機，並</a:t>
            </a:r>
            <a:r>
              <a:rPr dirty="0" sz="900" spc="165">
                <a:solidFill>
                  <a:srgbClr val="231F20"/>
                </a:solidFill>
                <a:latin typeface="華康標楷體"/>
                <a:cs typeface="華康標楷體"/>
              </a:rPr>
              <a:t>學習掌握最適當的時</a:t>
            </a:r>
            <a:r>
              <a:rPr dirty="0" sz="900" spc="-280">
                <a:solidFill>
                  <a:srgbClr val="231F20"/>
                </a:solidFill>
                <a:latin typeface="華康標楷體"/>
                <a:cs typeface="華康標楷體"/>
              </a:rPr>
              <a:t> </a:t>
            </a:r>
            <a:r>
              <a:rPr dirty="0" sz="900" spc="-10">
                <a:solidFill>
                  <a:srgbClr val="231F20"/>
                </a:solidFill>
                <a:latin typeface="華康標楷體"/>
                <a:cs typeface="華康標楷體"/>
              </a:rPr>
              <a:t>機。</a:t>
            </a:r>
            <a:endParaRPr sz="900">
              <a:latin typeface="華康標楷體"/>
              <a:cs typeface="華康標楷體"/>
            </a:endParaRPr>
          </a:p>
        </p:txBody>
      </p:sp>
      <p:sp>
        <p:nvSpPr>
          <p:cNvPr id="101" name="object 101" descr=""/>
          <p:cNvSpPr txBox="1"/>
          <p:nvPr/>
        </p:nvSpPr>
        <p:spPr>
          <a:xfrm>
            <a:off x="1354502" y="2832917"/>
            <a:ext cx="1359535" cy="447040"/>
          </a:xfrm>
          <a:prstGeom prst="rect">
            <a:avLst/>
          </a:prstGeom>
        </p:spPr>
        <p:txBody>
          <a:bodyPr wrap="square" lIns="0" tIns="12065" rIns="0" bIns="0" rtlCol="0" vert="horz">
            <a:spAutoFit/>
          </a:bodyPr>
          <a:lstStyle/>
          <a:p>
            <a:pPr algn="just" marL="300990" marR="31115" indent="-288290">
              <a:lnSpc>
                <a:spcPct val="102400"/>
              </a:lnSpc>
              <a:spcBef>
                <a:spcPts val="95"/>
              </a:spcBef>
            </a:pPr>
            <a:r>
              <a:rPr dirty="0" sz="900">
                <a:solidFill>
                  <a:srgbClr val="231F20"/>
                </a:solidFill>
                <a:latin typeface="華康標楷體"/>
                <a:cs typeface="華康標楷體"/>
              </a:rPr>
              <a:t>（</a:t>
            </a:r>
            <a:r>
              <a:rPr dirty="0" sz="900">
                <a:solidFill>
                  <a:srgbClr val="231F20"/>
                </a:solidFill>
                <a:latin typeface="Trebuchet MS"/>
                <a:cs typeface="Trebuchet MS"/>
              </a:rPr>
              <a:t>6</a:t>
            </a:r>
            <a:r>
              <a:rPr dirty="0" sz="900">
                <a:solidFill>
                  <a:srgbClr val="231F20"/>
                </a:solidFill>
                <a:latin typeface="華康標楷體"/>
                <a:cs typeface="華康標楷體"/>
              </a:rPr>
              <a:t>）</a:t>
            </a:r>
            <a:r>
              <a:rPr dirty="0" sz="900" spc="70">
                <a:solidFill>
                  <a:srgbClr val="231F20"/>
                </a:solidFill>
                <a:latin typeface="華康標楷體"/>
                <a:cs typeface="華康標楷體"/>
              </a:rPr>
              <a:t>確認車身與停車格</a:t>
            </a:r>
            <a:r>
              <a:rPr dirty="0" sz="900" spc="85">
                <a:solidFill>
                  <a:srgbClr val="231F20"/>
                </a:solidFill>
                <a:latin typeface="華康標楷體"/>
                <a:cs typeface="華康標楷體"/>
              </a:rPr>
              <a:t>線平行與車輛前輪</a:t>
            </a:r>
            <a:r>
              <a:rPr dirty="0" sz="900" spc="-20">
                <a:solidFill>
                  <a:srgbClr val="231F20"/>
                </a:solidFill>
                <a:latin typeface="華康標楷體"/>
                <a:cs typeface="華康標楷體"/>
              </a:rPr>
              <a:t>進入停車格</a:t>
            </a:r>
            <a:endParaRPr sz="900">
              <a:latin typeface="華康標楷體"/>
              <a:cs typeface="華康標楷體"/>
            </a:endParaRPr>
          </a:p>
        </p:txBody>
      </p:sp>
      <p:sp>
        <p:nvSpPr>
          <p:cNvPr id="102" name="object 102" descr=""/>
          <p:cNvSpPr txBox="1"/>
          <p:nvPr/>
        </p:nvSpPr>
        <p:spPr>
          <a:xfrm>
            <a:off x="3011458" y="2973317"/>
            <a:ext cx="2752090" cy="447040"/>
          </a:xfrm>
          <a:prstGeom prst="rect">
            <a:avLst/>
          </a:prstGeom>
        </p:spPr>
        <p:txBody>
          <a:bodyPr wrap="square" lIns="0" tIns="12065" rIns="0" bIns="0" rtlCol="0" vert="horz">
            <a:spAutoFit/>
          </a:bodyPr>
          <a:lstStyle/>
          <a:p>
            <a:pPr algn="just" marL="12700" marR="5080">
              <a:lnSpc>
                <a:spcPct val="102400"/>
              </a:lnSpc>
              <a:spcBef>
                <a:spcPts val="95"/>
              </a:spcBef>
            </a:pPr>
            <a:r>
              <a:rPr dirty="0" sz="900" spc="-35">
                <a:solidFill>
                  <a:srgbClr val="231F20"/>
                </a:solidFill>
                <a:latin typeface="華康標楷體"/>
                <a:cs typeface="華康標楷體"/>
              </a:rPr>
              <a:t>認左、右側車身與停車格線平行後，再將方向盤迴正，</a:t>
            </a:r>
            <a:r>
              <a:rPr dirty="0" sz="900" spc="-10">
                <a:solidFill>
                  <a:srgbClr val="231F20"/>
                </a:solidFill>
                <a:latin typeface="華康標楷體"/>
                <a:cs typeface="華康標楷體"/>
              </a:rPr>
              <a:t>讓車輛筆直進入停車格中，並確認車輛前輪進入停車格（</a:t>
            </a:r>
            <a:r>
              <a:rPr dirty="0" sz="900" spc="-85">
                <a:solidFill>
                  <a:srgbClr val="231F20"/>
                </a:solidFill>
                <a:latin typeface="華康標楷體"/>
                <a:cs typeface="華康標楷體"/>
              </a:rPr>
              <a:t>圖 </a:t>
            </a:r>
            <a:r>
              <a:rPr dirty="0" sz="900" spc="-80">
                <a:solidFill>
                  <a:srgbClr val="231F20"/>
                </a:solidFill>
                <a:latin typeface="Trebuchet MS"/>
                <a:cs typeface="Trebuchet MS"/>
              </a:rPr>
              <a:t>1.9.3</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sp>
        <p:nvSpPr>
          <p:cNvPr id="103" name="object 103" descr=""/>
          <p:cNvSpPr txBox="1"/>
          <p:nvPr/>
        </p:nvSpPr>
        <p:spPr>
          <a:xfrm>
            <a:off x="2723404" y="2832917"/>
            <a:ext cx="4441190" cy="166370"/>
          </a:xfrm>
          <a:prstGeom prst="rect">
            <a:avLst/>
          </a:prstGeom>
        </p:spPr>
        <p:txBody>
          <a:bodyPr wrap="square" lIns="0" tIns="15240" rIns="0" bIns="0" rtlCol="0" vert="horz">
            <a:spAutoFit/>
          </a:bodyPr>
          <a:lstStyle/>
          <a:p>
            <a:pPr marL="12700">
              <a:lnSpc>
                <a:spcPct val="100000"/>
              </a:lnSpc>
              <a:spcBef>
                <a:spcPts val="120"/>
              </a:spcBef>
            </a:pPr>
            <a:r>
              <a:rPr dirty="0" sz="900">
                <a:solidFill>
                  <a:srgbClr val="231F20"/>
                </a:solidFill>
                <a:latin typeface="華康標楷體"/>
                <a:cs typeface="華康標楷體"/>
              </a:rPr>
              <a:t>（</a:t>
            </a:r>
            <a:r>
              <a:rPr dirty="0" sz="900">
                <a:solidFill>
                  <a:srgbClr val="231F20"/>
                </a:solidFill>
                <a:latin typeface="Trebuchet MS"/>
                <a:cs typeface="Trebuchet MS"/>
              </a:rPr>
              <a:t>6</a:t>
            </a:r>
            <a:r>
              <a:rPr dirty="0" sz="900">
                <a:solidFill>
                  <a:srgbClr val="231F20"/>
                </a:solidFill>
                <a:latin typeface="華康標楷體"/>
                <a:cs typeface="華康標楷體"/>
              </a:rPr>
              <a:t>）</a:t>
            </a:r>
            <a:r>
              <a:rPr dirty="0" sz="900" spc="-10">
                <a:solidFill>
                  <a:srgbClr val="231F20"/>
                </a:solidFill>
                <a:latin typeface="華康標楷體"/>
                <a:cs typeface="華康標楷體"/>
              </a:rPr>
              <a:t>看左、右側照後鏡</a:t>
            </a:r>
            <a:r>
              <a:rPr dirty="0" sz="900">
                <a:solidFill>
                  <a:srgbClr val="231F20"/>
                </a:solidFill>
                <a:latin typeface="華康標楷體"/>
                <a:cs typeface="華康標楷體"/>
              </a:rPr>
              <a:t>（或將頭部伸出窗外向後看），確  ． 關於倒車時判斷前輪是</a:t>
            </a:r>
            <a:endParaRPr sz="900">
              <a:latin typeface="華康標楷體"/>
              <a:cs typeface="華康標楷體"/>
            </a:endParaRPr>
          </a:p>
        </p:txBody>
      </p:sp>
      <p:sp>
        <p:nvSpPr>
          <p:cNvPr id="104" name="object 104" descr=""/>
          <p:cNvSpPr txBox="1"/>
          <p:nvPr/>
        </p:nvSpPr>
        <p:spPr>
          <a:xfrm>
            <a:off x="5907676" y="2973317"/>
            <a:ext cx="1273810" cy="868044"/>
          </a:xfrm>
          <a:prstGeom prst="rect">
            <a:avLst/>
          </a:prstGeom>
        </p:spPr>
        <p:txBody>
          <a:bodyPr wrap="square" lIns="0" tIns="12065" rIns="0" bIns="0" rtlCol="0" vert="horz">
            <a:spAutoFit/>
          </a:bodyPr>
          <a:lstStyle/>
          <a:p>
            <a:pPr algn="just" marL="12700" marR="5080">
              <a:lnSpc>
                <a:spcPct val="102400"/>
              </a:lnSpc>
              <a:spcBef>
                <a:spcPts val="95"/>
              </a:spcBef>
            </a:pPr>
            <a:r>
              <a:rPr dirty="0" sz="900" spc="50">
                <a:solidFill>
                  <a:srgbClr val="231F20"/>
                </a:solidFill>
                <a:latin typeface="華康標楷體"/>
                <a:cs typeface="華康標楷體"/>
              </a:rPr>
              <a:t>否有進入停車格中之作</a:t>
            </a:r>
            <a:r>
              <a:rPr dirty="0" sz="900" spc="45">
                <a:solidFill>
                  <a:srgbClr val="231F20"/>
                </a:solidFill>
                <a:latin typeface="華康標楷體"/>
                <a:cs typeface="華康標楷體"/>
              </a:rPr>
              <a:t>法，由駕駛座的左邊照</a:t>
            </a:r>
            <a:r>
              <a:rPr dirty="0" sz="900" spc="50">
                <a:solidFill>
                  <a:srgbClr val="231F20"/>
                </a:solidFill>
                <a:latin typeface="華康標楷體"/>
                <a:cs typeface="華康標楷體"/>
              </a:rPr>
              <a:t>後鏡將左前車門把手對</a:t>
            </a:r>
            <a:r>
              <a:rPr dirty="0" sz="900" spc="45">
                <a:solidFill>
                  <a:srgbClr val="231F20"/>
                </a:solidFill>
                <a:latin typeface="華康標楷體"/>
                <a:cs typeface="華康標楷體"/>
              </a:rPr>
              <a:t>至停車格位尾端白線，</a:t>
            </a:r>
            <a:r>
              <a:rPr dirty="0" sz="900" spc="155">
                <a:solidFill>
                  <a:srgbClr val="231F20"/>
                </a:solidFill>
                <a:latin typeface="華康標楷體"/>
                <a:cs typeface="華康標楷體"/>
              </a:rPr>
              <a:t>即為前輪已進入停車</a:t>
            </a:r>
            <a:r>
              <a:rPr dirty="0" sz="900" spc="-50">
                <a:solidFill>
                  <a:srgbClr val="231F20"/>
                </a:solidFill>
                <a:latin typeface="華康標楷體"/>
                <a:cs typeface="華康標楷體"/>
              </a:rPr>
              <a:t> </a:t>
            </a:r>
            <a:r>
              <a:rPr dirty="0" sz="900" spc="-30">
                <a:solidFill>
                  <a:srgbClr val="231F20"/>
                </a:solidFill>
                <a:latin typeface="華康標楷體"/>
                <a:cs typeface="華康標楷體"/>
              </a:rPr>
              <a:t>格。</a:t>
            </a:r>
            <a:endParaRPr sz="900">
              <a:latin typeface="華康標楷體"/>
              <a:cs typeface="華康標楷體"/>
            </a:endParaRPr>
          </a:p>
        </p:txBody>
      </p:sp>
      <p:grpSp>
        <p:nvGrpSpPr>
          <p:cNvPr id="105" name="object 105" descr=""/>
          <p:cNvGrpSpPr/>
          <p:nvPr/>
        </p:nvGrpSpPr>
        <p:grpSpPr>
          <a:xfrm>
            <a:off x="3039084" y="936002"/>
            <a:ext cx="2726690" cy="4014470"/>
            <a:chOff x="3039084" y="936002"/>
            <a:chExt cx="2726690" cy="4014470"/>
          </a:xfrm>
        </p:grpSpPr>
        <p:sp>
          <p:nvSpPr>
            <p:cNvPr id="106" name="object 106" descr=""/>
            <p:cNvSpPr/>
            <p:nvPr/>
          </p:nvSpPr>
          <p:spPr>
            <a:xfrm>
              <a:off x="3168548" y="3419017"/>
              <a:ext cx="2518410" cy="1518920"/>
            </a:xfrm>
            <a:custGeom>
              <a:avLst/>
              <a:gdLst/>
              <a:ahLst/>
              <a:cxnLst/>
              <a:rect l="l" t="t" r="r" b="b"/>
              <a:pathLst>
                <a:path w="2518410" h="1518920">
                  <a:moveTo>
                    <a:pt x="2518410" y="0"/>
                  </a:moveTo>
                  <a:lnTo>
                    <a:pt x="0" y="0"/>
                  </a:lnTo>
                  <a:lnTo>
                    <a:pt x="0" y="1518297"/>
                  </a:lnTo>
                  <a:lnTo>
                    <a:pt x="2518410" y="1518297"/>
                  </a:lnTo>
                  <a:lnTo>
                    <a:pt x="2518410" y="0"/>
                  </a:lnTo>
                  <a:close/>
                </a:path>
              </a:pathLst>
            </a:custGeom>
            <a:solidFill>
              <a:srgbClr val="FFFFFF"/>
            </a:solidFill>
          </p:spPr>
          <p:txBody>
            <a:bodyPr wrap="square" lIns="0" tIns="0" rIns="0" bIns="0" rtlCol="0"/>
            <a:lstStyle/>
            <a:p/>
          </p:txBody>
        </p:sp>
        <p:sp>
          <p:nvSpPr>
            <p:cNvPr id="107" name="object 107" descr=""/>
            <p:cNvSpPr/>
            <p:nvPr/>
          </p:nvSpPr>
          <p:spPr>
            <a:xfrm>
              <a:off x="3078289" y="3340366"/>
              <a:ext cx="2682240" cy="1609725"/>
            </a:xfrm>
            <a:custGeom>
              <a:avLst/>
              <a:gdLst/>
              <a:ahLst/>
              <a:cxnLst/>
              <a:rect l="l" t="t" r="r" b="b"/>
              <a:pathLst>
                <a:path w="2682240" h="1609725">
                  <a:moveTo>
                    <a:pt x="1822042" y="1146343"/>
                  </a:moveTo>
                  <a:lnTo>
                    <a:pt x="849425" y="1146343"/>
                  </a:lnTo>
                  <a:lnTo>
                    <a:pt x="865769" y="1149643"/>
                  </a:lnTo>
                  <a:lnTo>
                    <a:pt x="879115" y="1158640"/>
                  </a:lnTo>
                  <a:lnTo>
                    <a:pt x="888112" y="1171986"/>
                  </a:lnTo>
                  <a:lnTo>
                    <a:pt x="891411" y="1188330"/>
                  </a:lnTo>
                  <a:lnTo>
                    <a:pt x="891411" y="1609636"/>
                  </a:lnTo>
                  <a:lnTo>
                    <a:pt x="1780056" y="1609636"/>
                  </a:lnTo>
                  <a:lnTo>
                    <a:pt x="1780056" y="1188330"/>
                  </a:lnTo>
                  <a:lnTo>
                    <a:pt x="1783355" y="1171986"/>
                  </a:lnTo>
                  <a:lnTo>
                    <a:pt x="1792352" y="1158640"/>
                  </a:lnTo>
                  <a:lnTo>
                    <a:pt x="1805698" y="1149643"/>
                  </a:lnTo>
                  <a:lnTo>
                    <a:pt x="1822042" y="1146343"/>
                  </a:lnTo>
                  <a:close/>
                </a:path>
                <a:path w="2682240" h="1609725">
                  <a:moveTo>
                    <a:pt x="2682200" y="743487"/>
                  </a:moveTo>
                  <a:lnTo>
                    <a:pt x="0" y="743487"/>
                  </a:lnTo>
                  <a:lnTo>
                    <a:pt x="0" y="1146343"/>
                  </a:lnTo>
                  <a:lnTo>
                    <a:pt x="2682200" y="1146343"/>
                  </a:lnTo>
                  <a:lnTo>
                    <a:pt x="2682200" y="743487"/>
                  </a:lnTo>
                  <a:close/>
                </a:path>
                <a:path w="2682240" h="1609725">
                  <a:moveTo>
                    <a:pt x="1780056" y="0"/>
                  </a:moveTo>
                  <a:lnTo>
                    <a:pt x="891411" y="0"/>
                  </a:lnTo>
                  <a:lnTo>
                    <a:pt x="891411" y="701513"/>
                  </a:lnTo>
                  <a:lnTo>
                    <a:pt x="888112" y="717850"/>
                  </a:lnTo>
                  <a:lnTo>
                    <a:pt x="879115" y="731192"/>
                  </a:lnTo>
                  <a:lnTo>
                    <a:pt x="865769" y="740188"/>
                  </a:lnTo>
                  <a:lnTo>
                    <a:pt x="849425" y="743487"/>
                  </a:lnTo>
                  <a:lnTo>
                    <a:pt x="1822042" y="743487"/>
                  </a:lnTo>
                  <a:lnTo>
                    <a:pt x="1805698" y="740188"/>
                  </a:lnTo>
                  <a:lnTo>
                    <a:pt x="1792352" y="731192"/>
                  </a:lnTo>
                  <a:lnTo>
                    <a:pt x="1783355" y="717850"/>
                  </a:lnTo>
                  <a:lnTo>
                    <a:pt x="1780056" y="701513"/>
                  </a:lnTo>
                  <a:lnTo>
                    <a:pt x="1780056" y="0"/>
                  </a:lnTo>
                  <a:close/>
                </a:path>
              </a:pathLst>
            </a:custGeom>
            <a:solidFill>
              <a:srgbClr val="A7A9AC"/>
            </a:solidFill>
          </p:spPr>
          <p:txBody>
            <a:bodyPr wrap="square" lIns="0" tIns="0" rIns="0" bIns="0" rtlCol="0"/>
            <a:lstStyle/>
            <a:p/>
          </p:txBody>
        </p:sp>
        <p:pic>
          <p:nvPicPr>
            <p:cNvPr id="108" name="object 108" descr=""/>
            <p:cNvPicPr/>
            <p:nvPr/>
          </p:nvPicPr>
          <p:blipFill>
            <a:blip r:embed="rId18" cstate="print"/>
            <a:stretch>
              <a:fillRect/>
            </a:stretch>
          </p:blipFill>
          <p:spPr>
            <a:xfrm>
              <a:off x="4575238" y="3872065"/>
              <a:ext cx="833323" cy="496150"/>
            </a:xfrm>
            <a:prstGeom prst="rect">
              <a:avLst/>
            </a:prstGeom>
          </p:spPr>
        </p:pic>
        <p:sp>
          <p:nvSpPr>
            <p:cNvPr id="109" name="object 109" descr=""/>
            <p:cNvSpPr/>
            <p:nvPr/>
          </p:nvSpPr>
          <p:spPr>
            <a:xfrm>
              <a:off x="3078289" y="3872052"/>
              <a:ext cx="2687320" cy="656590"/>
            </a:xfrm>
            <a:custGeom>
              <a:avLst/>
              <a:gdLst/>
              <a:ahLst/>
              <a:cxnLst/>
              <a:rect l="l" t="t" r="r" b="b"/>
              <a:pathLst>
                <a:path w="2687320" h="656589">
                  <a:moveTo>
                    <a:pt x="831646" y="169722"/>
                  </a:moveTo>
                  <a:lnTo>
                    <a:pt x="0" y="169722"/>
                  </a:lnTo>
                  <a:lnTo>
                    <a:pt x="0" y="182422"/>
                  </a:lnTo>
                  <a:lnTo>
                    <a:pt x="0" y="644702"/>
                  </a:lnTo>
                  <a:lnTo>
                    <a:pt x="0" y="656132"/>
                  </a:lnTo>
                  <a:lnTo>
                    <a:pt x="831646" y="656132"/>
                  </a:lnTo>
                  <a:lnTo>
                    <a:pt x="831646" y="644702"/>
                  </a:lnTo>
                  <a:lnTo>
                    <a:pt x="3136" y="644702"/>
                  </a:lnTo>
                  <a:lnTo>
                    <a:pt x="3136" y="182422"/>
                  </a:lnTo>
                  <a:lnTo>
                    <a:pt x="831646" y="182422"/>
                  </a:lnTo>
                  <a:lnTo>
                    <a:pt x="831646" y="169722"/>
                  </a:lnTo>
                  <a:close/>
                </a:path>
                <a:path w="2687320" h="656589">
                  <a:moveTo>
                    <a:pt x="1499908" y="0"/>
                  </a:moveTo>
                  <a:lnTo>
                    <a:pt x="1493989" y="0"/>
                  </a:lnTo>
                  <a:lnTo>
                    <a:pt x="1493989" y="1320"/>
                  </a:lnTo>
                  <a:lnTo>
                    <a:pt x="1499908" y="1320"/>
                  </a:lnTo>
                  <a:lnTo>
                    <a:pt x="1499908" y="0"/>
                  </a:lnTo>
                  <a:close/>
                </a:path>
                <a:path w="2687320" h="656589">
                  <a:moveTo>
                    <a:pt x="1499946" y="60515"/>
                  </a:moveTo>
                  <a:lnTo>
                    <a:pt x="1499908" y="30949"/>
                  </a:lnTo>
                  <a:lnTo>
                    <a:pt x="1493977" y="30949"/>
                  </a:lnTo>
                  <a:lnTo>
                    <a:pt x="1494028" y="60629"/>
                  </a:lnTo>
                  <a:lnTo>
                    <a:pt x="1499946" y="60515"/>
                  </a:lnTo>
                  <a:close/>
                </a:path>
                <a:path w="2687320" h="656589">
                  <a:moveTo>
                    <a:pt x="1505394" y="118973"/>
                  </a:moveTo>
                  <a:lnTo>
                    <a:pt x="1504226" y="111747"/>
                  </a:lnTo>
                  <a:lnTo>
                    <a:pt x="1503197" y="104470"/>
                  </a:lnTo>
                  <a:lnTo>
                    <a:pt x="1502308" y="97167"/>
                  </a:lnTo>
                  <a:lnTo>
                    <a:pt x="1501559" y="89852"/>
                  </a:lnTo>
                  <a:lnTo>
                    <a:pt x="1495666" y="90398"/>
                  </a:lnTo>
                  <a:lnTo>
                    <a:pt x="1496415" y="97828"/>
                  </a:lnTo>
                  <a:lnTo>
                    <a:pt x="1497317" y="105244"/>
                  </a:lnTo>
                  <a:lnTo>
                    <a:pt x="1498371" y="112636"/>
                  </a:lnTo>
                  <a:lnTo>
                    <a:pt x="1499552" y="119976"/>
                  </a:lnTo>
                  <a:lnTo>
                    <a:pt x="1505394" y="118973"/>
                  </a:lnTo>
                  <a:close/>
                </a:path>
                <a:path w="2687320" h="656589">
                  <a:moveTo>
                    <a:pt x="1519605" y="175895"/>
                  </a:moveTo>
                  <a:lnTo>
                    <a:pt x="1517357" y="168910"/>
                  </a:lnTo>
                  <a:lnTo>
                    <a:pt x="1515237" y="161861"/>
                  </a:lnTo>
                  <a:lnTo>
                    <a:pt x="1513268" y="154787"/>
                  </a:lnTo>
                  <a:lnTo>
                    <a:pt x="1511427" y="147713"/>
                  </a:lnTo>
                  <a:lnTo>
                    <a:pt x="1505686" y="149148"/>
                  </a:lnTo>
                  <a:lnTo>
                    <a:pt x="1507540" y="156337"/>
                  </a:lnTo>
                  <a:lnTo>
                    <a:pt x="1509560" y="163512"/>
                  </a:lnTo>
                  <a:lnTo>
                    <a:pt x="1511706" y="170662"/>
                  </a:lnTo>
                  <a:lnTo>
                    <a:pt x="1513992" y="177761"/>
                  </a:lnTo>
                  <a:lnTo>
                    <a:pt x="1519605" y="175895"/>
                  </a:lnTo>
                  <a:close/>
                </a:path>
                <a:path w="2687320" h="656589">
                  <a:moveTo>
                    <a:pt x="1542122" y="230124"/>
                  </a:moveTo>
                  <a:lnTo>
                    <a:pt x="1538871" y="223532"/>
                  </a:lnTo>
                  <a:lnTo>
                    <a:pt x="1535747" y="216865"/>
                  </a:lnTo>
                  <a:lnTo>
                    <a:pt x="1532737" y="210146"/>
                  </a:lnTo>
                  <a:lnTo>
                    <a:pt x="1529867" y="203403"/>
                  </a:lnTo>
                  <a:lnTo>
                    <a:pt x="1524393" y="205689"/>
                  </a:lnTo>
                  <a:lnTo>
                    <a:pt x="1527302" y="212521"/>
                  </a:lnTo>
                  <a:lnTo>
                    <a:pt x="1530362" y="219329"/>
                  </a:lnTo>
                  <a:lnTo>
                    <a:pt x="1533537" y="226098"/>
                  </a:lnTo>
                  <a:lnTo>
                    <a:pt x="1536839" y="232791"/>
                  </a:lnTo>
                  <a:lnTo>
                    <a:pt x="1542122" y="230124"/>
                  </a:lnTo>
                  <a:close/>
                </a:path>
                <a:path w="2687320" h="656589">
                  <a:moveTo>
                    <a:pt x="1572183" y="280682"/>
                  </a:moveTo>
                  <a:lnTo>
                    <a:pt x="1568043" y="274586"/>
                  </a:lnTo>
                  <a:lnTo>
                    <a:pt x="1564005" y="268414"/>
                  </a:lnTo>
                  <a:lnTo>
                    <a:pt x="1560080" y="262191"/>
                  </a:lnTo>
                  <a:lnTo>
                    <a:pt x="1556283" y="255917"/>
                  </a:lnTo>
                  <a:lnTo>
                    <a:pt x="1551178" y="258953"/>
                  </a:lnTo>
                  <a:lnTo>
                    <a:pt x="1555026" y="265303"/>
                  </a:lnTo>
                  <a:lnTo>
                    <a:pt x="1559013" y="271614"/>
                  </a:lnTo>
                  <a:lnTo>
                    <a:pt x="1563116" y="277876"/>
                  </a:lnTo>
                  <a:lnTo>
                    <a:pt x="1567319" y="284048"/>
                  </a:lnTo>
                  <a:lnTo>
                    <a:pt x="1572183" y="280682"/>
                  </a:lnTo>
                  <a:close/>
                </a:path>
                <a:path w="2687320" h="656589">
                  <a:moveTo>
                    <a:pt x="1608861" y="326745"/>
                  </a:moveTo>
                  <a:lnTo>
                    <a:pt x="1603933" y="321246"/>
                  </a:lnTo>
                  <a:lnTo>
                    <a:pt x="1599095" y="315658"/>
                  </a:lnTo>
                  <a:lnTo>
                    <a:pt x="1594358" y="310007"/>
                  </a:lnTo>
                  <a:lnTo>
                    <a:pt x="1589760" y="304304"/>
                  </a:lnTo>
                  <a:lnTo>
                    <a:pt x="1585125" y="308000"/>
                  </a:lnTo>
                  <a:lnTo>
                    <a:pt x="1589798" y="313778"/>
                  </a:lnTo>
                  <a:lnTo>
                    <a:pt x="1594586" y="319506"/>
                  </a:lnTo>
                  <a:lnTo>
                    <a:pt x="1599488" y="325158"/>
                  </a:lnTo>
                  <a:lnTo>
                    <a:pt x="1604479" y="330720"/>
                  </a:lnTo>
                  <a:lnTo>
                    <a:pt x="1608861" y="326745"/>
                  </a:lnTo>
                  <a:close/>
                </a:path>
                <a:path w="2687320" h="656589">
                  <a:moveTo>
                    <a:pt x="1651101" y="367690"/>
                  </a:moveTo>
                  <a:lnTo>
                    <a:pt x="1645526" y="362851"/>
                  </a:lnTo>
                  <a:lnTo>
                    <a:pt x="1640027" y="357924"/>
                  </a:lnTo>
                  <a:lnTo>
                    <a:pt x="1634629" y="352933"/>
                  </a:lnTo>
                  <a:lnTo>
                    <a:pt x="1629346" y="347865"/>
                  </a:lnTo>
                  <a:lnTo>
                    <a:pt x="1625219" y="352132"/>
                  </a:lnTo>
                  <a:lnTo>
                    <a:pt x="1630565" y="357251"/>
                  </a:lnTo>
                  <a:lnTo>
                    <a:pt x="1636039" y="362305"/>
                  </a:lnTo>
                  <a:lnTo>
                    <a:pt x="1641602" y="367296"/>
                  </a:lnTo>
                  <a:lnTo>
                    <a:pt x="1647240" y="372186"/>
                  </a:lnTo>
                  <a:lnTo>
                    <a:pt x="1651101" y="367690"/>
                  </a:lnTo>
                  <a:close/>
                </a:path>
                <a:path w="2687320" h="656589">
                  <a:moveTo>
                    <a:pt x="1698015" y="403199"/>
                  </a:moveTo>
                  <a:lnTo>
                    <a:pt x="1691932" y="399072"/>
                  </a:lnTo>
                  <a:lnTo>
                    <a:pt x="1685886" y="394843"/>
                  </a:lnTo>
                  <a:lnTo>
                    <a:pt x="1679905" y="390537"/>
                  </a:lnTo>
                  <a:lnTo>
                    <a:pt x="1674025" y="386143"/>
                  </a:lnTo>
                  <a:lnTo>
                    <a:pt x="1670456" y="390867"/>
                  </a:lnTo>
                  <a:lnTo>
                    <a:pt x="1676412" y="395312"/>
                  </a:lnTo>
                  <a:lnTo>
                    <a:pt x="1682457" y="399669"/>
                  </a:lnTo>
                  <a:lnTo>
                    <a:pt x="1688566" y="403948"/>
                  </a:lnTo>
                  <a:lnTo>
                    <a:pt x="1694738" y="408127"/>
                  </a:lnTo>
                  <a:lnTo>
                    <a:pt x="1698015" y="403199"/>
                  </a:lnTo>
                  <a:close/>
                </a:path>
                <a:path w="2687320" h="656589">
                  <a:moveTo>
                    <a:pt x="1736852" y="25"/>
                  </a:moveTo>
                  <a:lnTo>
                    <a:pt x="1730933" y="25"/>
                  </a:lnTo>
                  <a:lnTo>
                    <a:pt x="1730933" y="29641"/>
                  </a:lnTo>
                  <a:lnTo>
                    <a:pt x="1736852" y="29641"/>
                  </a:lnTo>
                  <a:lnTo>
                    <a:pt x="1736852" y="25"/>
                  </a:lnTo>
                  <a:close/>
                </a:path>
                <a:path w="2687320" h="656589">
                  <a:moveTo>
                    <a:pt x="1740801" y="87871"/>
                  </a:moveTo>
                  <a:lnTo>
                    <a:pt x="1739315" y="80746"/>
                  </a:lnTo>
                  <a:lnTo>
                    <a:pt x="1738172" y="73571"/>
                  </a:lnTo>
                  <a:lnTo>
                    <a:pt x="1737385" y="66370"/>
                  </a:lnTo>
                  <a:lnTo>
                    <a:pt x="1736953" y="59156"/>
                  </a:lnTo>
                  <a:lnTo>
                    <a:pt x="1731035" y="59359"/>
                  </a:lnTo>
                  <a:lnTo>
                    <a:pt x="1731479" y="66852"/>
                  </a:lnTo>
                  <a:lnTo>
                    <a:pt x="1732305" y="74345"/>
                  </a:lnTo>
                  <a:lnTo>
                    <a:pt x="1733486" y="81800"/>
                  </a:lnTo>
                  <a:lnTo>
                    <a:pt x="1735035" y="89204"/>
                  </a:lnTo>
                  <a:lnTo>
                    <a:pt x="1740801" y="87871"/>
                  </a:lnTo>
                  <a:close/>
                </a:path>
                <a:path w="2687320" h="656589">
                  <a:moveTo>
                    <a:pt x="1748777" y="433006"/>
                  </a:moveTo>
                  <a:lnTo>
                    <a:pt x="1742236" y="429602"/>
                  </a:lnTo>
                  <a:lnTo>
                    <a:pt x="1735734" y="426097"/>
                  </a:lnTo>
                  <a:lnTo>
                    <a:pt x="1729308" y="422503"/>
                  </a:lnTo>
                  <a:lnTo>
                    <a:pt x="1722970" y="418833"/>
                  </a:lnTo>
                  <a:lnTo>
                    <a:pt x="1719973" y="423938"/>
                  </a:lnTo>
                  <a:lnTo>
                    <a:pt x="1726387" y="427647"/>
                  </a:lnTo>
                  <a:lnTo>
                    <a:pt x="1732889" y="431279"/>
                  </a:lnTo>
                  <a:lnTo>
                    <a:pt x="1739455" y="434835"/>
                  </a:lnTo>
                  <a:lnTo>
                    <a:pt x="1746072" y="438277"/>
                  </a:lnTo>
                  <a:lnTo>
                    <a:pt x="1748777" y="433006"/>
                  </a:lnTo>
                  <a:close/>
                </a:path>
                <a:path w="2687320" h="656589">
                  <a:moveTo>
                    <a:pt x="1763763" y="141008"/>
                  </a:moveTo>
                  <a:lnTo>
                    <a:pt x="1759877" y="134734"/>
                  </a:lnTo>
                  <a:lnTo>
                    <a:pt x="1756270" y="128358"/>
                  </a:lnTo>
                  <a:lnTo>
                    <a:pt x="1752968" y="121907"/>
                  </a:lnTo>
                  <a:lnTo>
                    <a:pt x="1749971" y="115392"/>
                  </a:lnTo>
                  <a:lnTo>
                    <a:pt x="1744535" y="117767"/>
                  </a:lnTo>
                  <a:lnTo>
                    <a:pt x="1747634" y="124498"/>
                  </a:lnTo>
                  <a:lnTo>
                    <a:pt x="1751050" y="131165"/>
                  </a:lnTo>
                  <a:lnTo>
                    <a:pt x="1754771" y="137744"/>
                  </a:lnTo>
                  <a:lnTo>
                    <a:pt x="1758784" y="144221"/>
                  </a:lnTo>
                  <a:lnTo>
                    <a:pt x="1763763" y="141008"/>
                  </a:lnTo>
                  <a:close/>
                </a:path>
                <a:path w="2687320" h="656589">
                  <a:moveTo>
                    <a:pt x="1802015" y="184924"/>
                  </a:moveTo>
                  <a:lnTo>
                    <a:pt x="1796542" y="179959"/>
                  </a:lnTo>
                  <a:lnTo>
                    <a:pt x="1791258" y="174840"/>
                  </a:lnTo>
                  <a:lnTo>
                    <a:pt x="1786191" y="169608"/>
                  </a:lnTo>
                  <a:lnTo>
                    <a:pt x="1781365" y="164261"/>
                  </a:lnTo>
                  <a:lnTo>
                    <a:pt x="1776920" y="168160"/>
                  </a:lnTo>
                  <a:lnTo>
                    <a:pt x="1781873" y="173647"/>
                  </a:lnTo>
                  <a:lnTo>
                    <a:pt x="1787067" y="179019"/>
                  </a:lnTo>
                  <a:lnTo>
                    <a:pt x="1792478" y="184277"/>
                  </a:lnTo>
                  <a:lnTo>
                    <a:pt x="1798091" y="189369"/>
                  </a:lnTo>
                  <a:lnTo>
                    <a:pt x="1802015" y="184924"/>
                  </a:lnTo>
                  <a:close/>
                </a:path>
                <a:path w="2687320" h="656589">
                  <a:moveTo>
                    <a:pt x="1802574" y="456946"/>
                  </a:moveTo>
                  <a:lnTo>
                    <a:pt x="1795716" y="454291"/>
                  </a:lnTo>
                  <a:lnTo>
                    <a:pt x="1788883" y="451523"/>
                  </a:lnTo>
                  <a:lnTo>
                    <a:pt x="1782076" y="448665"/>
                  </a:lnTo>
                  <a:lnTo>
                    <a:pt x="1775345" y="445719"/>
                  </a:lnTo>
                  <a:lnTo>
                    <a:pt x="1772932" y="451142"/>
                  </a:lnTo>
                  <a:lnTo>
                    <a:pt x="1779739" y="454113"/>
                  </a:lnTo>
                  <a:lnTo>
                    <a:pt x="1786623" y="457009"/>
                  </a:lnTo>
                  <a:lnTo>
                    <a:pt x="1793532" y="459803"/>
                  </a:lnTo>
                  <a:lnTo>
                    <a:pt x="1800466" y="462495"/>
                  </a:lnTo>
                  <a:lnTo>
                    <a:pt x="1802574" y="456946"/>
                  </a:lnTo>
                  <a:close/>
                </a:path>
                <a:path w="2687320" h="656589">
                  <a:moveTo>
                    <a:pt x="1849996" y="218338"/>
                  </a:moveTo>
                  <a:lnTo>
                    <a:pt x="1843557" y="214718"/>
                  </a:lnTo>
                  <a:lnTo>
                    <a:pt x="1837245" y="210934"/>
                  </a:lnTo>
                  <a:lnTo>
                    <a:pt x="1831073" y="207022"/>
                  </a:lnTo>
                  <a:lnTo>
                    <a:pt x="1825066" y="202958"/>
                  </a:lnTo>
                  <a:lnTo>
                    <a:pt x="1821688" y="207822"/>
                  </a:lnTo>
                  <a:lnTo>
                    <a:pt x="1827822" y="211963"/>
                  </a:lnTo>
                  <a:lnTo>
                    <a:pt x="1834134" y="215976"/>
                  </a:lnTo>
                  <a:lnTo>
                    <a:pt x="1840572" y="219837"/>
                  </a:lnTo>
                  <a:lnTo>
                    <a:pt x="1847151" y="223532"/>
                  </a:lnTo>
                  <a:lnTo>
                    <a:pt x="1849996" y="218338"/>
                  </a:lnTo>
                  <a:close/>
                </a:path>
                <a:path w="2687320" h="656589">
                  <a:moveTo>
                    <a:pt x="1858670" y="474878"/>
                  </a:moveTo>
                  <a:lnTo>
                    <a:pt x="1851545" y="472973"/>
                  </a:lnTo>
                  <a:lnTo>
                    <a:pt x="1844433" y="470966"/>
                  </a:lnTo>
                  <a:lnTo>
                    <a:pt x="1837372" y="468858"/>
                  </a:lnTo>
                  <a:lnTo>
                    <a:pt x="1830387" y="466661"/>
                  </a:lnTo>
                  <a:lnTo>
                    <a:pt x="1828584" y="472313"/>
                  </a:lnTo>
                  <a:lnTo>
                    <a:pt x="1835645" y="474522"/>
                  </a:lnTo>
                  <a:lnTo>
                    <a:pt x="1842782" y="476656"/>
                  </a:lnTo>
                  <a:lnTo>
                    <a:pt x="1849970" y="478688"/>
                  </a:lnTo>
                  <a:lnTo>
                    <a:pt x="1857171" y="480618"/>
                  </a:lnTo>
                  <a:lnTo>
                    <a:pt x="1858670" y="474878"/>
                  </a:lnTo>
                  <a:close/>
                </a:path>
                <a:path w="2687320" h="656589">
                  <a:moveTo>
                    <a:pt x="1903920" y="241211"/>
                  </a:moveTo>
                  <a:lnTo>
                    <a:pt x="1896922" y="238912"/>
                  </a:lnTo>
                  <a:lnTo>
                    <a:pt x="1889988" y="236461"/>
                  </a:lnTo>
                  <a:lnTo>
                    <a:pt x="1883130" y="233845"/>
                  </a:lnTo>
                  <a:lnTo>
                    <a:pt x="1876399" y="231089"/>
                  </a:lnTo>
                  <a:lnTo>
                    <a:pt x="1874088" y="236537"/>
                  </a:lnTo>
                  <a:lnTo>
                    <a:pt x="1880958" y="239356"/>
                  </a:lnTo>
                  <a:lnTo>
                    <a:pt x="1887943" y="242023"/>
                  </a:lnTo>
                  <a:lnTo>
                    <a:pt x="1895005" y="244525"/>
                  </a:lnTo>
                  <a:lnTo>
                    <a:pt x="1902142" y="246862"/>
                  </a:lnTo>
                  <a:lnTo>
                    <a:pt x="1903920" y="241211"/>
                  </a:lnTo>
                  <a:close/>
                </a:path>
                <a:path w="2687320" h="656589">
                  <a:moveTo>
                    <a:pt x="1916353" y="486752"/>
                  </a:moveTo>
                  <a:lnTo>
                    <a:pt x="1909038" y="485609"/>
                  </a:lnTo>
                  <a:lnTo>
                    <a:pt x="1901761" y="484352"/>
                  </a:lnTo>
                  <a:lnTo>
                    <a:pt x="1894522" y="483019"/>
                  </a:lnTo>
                  <a:lnTo>
                    <a:pt x="1887359" y="481584"/>
                  </a:lnTo>
                  <a:lnTo>
                    <a:pt x="1886153" y="487375"/>
                  </a:lnTo>
                  <a:lnTo>
                    <a:pt x="1893404" y="488823"/>
                  </a:lnTo>
                  <a:lnTo>
                    <a:pt x="1900720" y="490181"/>
                  </a:lnTo>
                  <a:lnTo>
                    <a:pt x="1908073" y="491451"/>
                  </a:lnTo>
                  <a:lnTo>
                    <a:pt x="1915464" y="492607"/>
                  </a:lnTo>
                  <a:lnTo>
                    <a:pt x="1916353" y="486752"/>
                  </a:lnTo>
                  <a:close/>
                </a:path>
                <a:path w="2687320" h="656589">
                  <a:moveTo>
                    <a:pt x="1961210" y="253669"/>
                  </a:moveTo>
                  <a:lnTo>
                    <a:pt x="1953920" y="252679"/>
                  </a:lnTo>
                  <a:lnTo>
                    <a:pt x="1946643" y="251523"/>
                  </a:lnTo>
                  <a:lnTo>
                    <a:pt x="1939429" y="250215"/>
                  </a:lnTo>
                  <a:lnTo>
                    <a:pt x="1932279" y="248742"/>
                  </a:lnTo>
                  <a:lnTo>
                    <a:pt x="1931022" y="254533"/>
                  </a:lnTo>
                  <a:lnTo>
                    <a:pt x="1938299" y="256032"/>
                  </a:lnTo>
                  <a:lnTo>
                    <a:pt x="1945652" y="257365"/>
                  </a:lnTo>
                  <a:lnTo>
                    <a:pt x="1953044" y="258533"/>
                  </a:lnTo>
                  <a:lnTo>
                    <a:pt x="1960473" y="259549"/>
                  </a:lnTo>
                  <a:lnTo>
                    <a:pt x="1961210" y="253669"/>
                  </a:lnTo>
                  <a:close/>
                </a:path>
                <a:path w="2687320" h="656589">
                  <a:moveTo>
                    <a:pt x="1974964" y="492556"/>
                  </a:moveTo>
                  <a:lnTo>
                    <a:pt x="1967623" y="492175"/>
                  </a:lnTo>
                  <a:lnTo>
                    <a:pt x="1960257" y="491680"/>
                  </a:lnTo>
                  <a:lnTo>
                    <a:pt x="1952904" y="491096"/>
                  </a:lnTo>
                  <a:lnTo>
                    <a:pt x="1945576" y="490410"/>
                  </a:lnTo>
                  <a:lnTo>
                    <a:pt x="1945005" y="496303"/>
                  </a:lnTo>
                  <a:lnTo>
                    <a:pt x="1952396" y="496989"/>
                  </a:lnTo>
                  <a:lnTo>
                    <a:pt x="1959825" y="497586"/>
                  </a:lnTo>
                  <a:lnTo>
                    <a:pt x="1967268" y="498081"/>
                  </a:lnTo>
                  <a:lnTo>
                    <a:pt x="1974684" y="498475"/>
                  </a:lnTo>
                  <a:lnTo>
                    <a:pt x="1974964" y="492556"/>
                  </a:lnTo>
                  <a:close/>
                </a:path>
                <a:path w="2687320" h="656589">
                  <a:moveTo>
                    <a:pt x="2019973" y="256235"/>
                  </a:moveTo>
                  <a:lnTo>
                    <a:pt x="1998433" y="256235"/>
                  </a:lnTo>
                  <a:lnTo>
                    <a:pt x="1994446" y="256159"/>
                  </a:lnTo>
                  <a:lnTo>
                    <a:pt x="1990458" y="256019"/>
                  </a:lnTo>
                  <a:lnTo>
                    <a:pt x="1990255" y="261937"/>
                  </a:lnTo>
                  <a:lnTo>
                    <a:pt x="1994306" y="262089"/>
                  </a:lnTo>
                  <a:lnTo>
                    <a:pt x="1998370" y="262166"/>
                  </a:lnTo>
                  <a:lnTo>
                    <a:pt x="2019973" y="262166"/>
                  </a:lnTo>
                  <a:lnTo>
                    <a:pt x="2019973" y="256235"/>
                  </a:lnTo>
                  <a:close/>
                </a:path>
                <a:path w="2687320" h="656589">
                  <a:moveTo>
                    <a:pt x="2034044" y="493217"/>
                  </a:moveTo>
                  <a:lnTo>
                    <a:pt x="2004428" y="493217"/>
                  </a:lnTo>
                  <a:lnTo>
                    <a:pt x="2004428" y="499135"/>
                  </a:lnTo>
                  <a:lnTo>
                    <a:pt x="2034044" y="499135"/>
                  </a:lnTo>
                  <a:lnTo>
                    <a:pt x="2034044" y="493217"/>
                  </a:lnTo>
                  <a:close/>
                </a:path>
                <a:path w="2687320" h="656589">
                  <a:moveTo>
                    <a:pt x="2079218" y="256260"/>
                  </a:moveTo>
                  <a:lnTo>
                    <a:pt x="2049602" y="256260"/>
                  </a:lnTo>
                  <a:lnTo>
                    <a:pt x="2049602" y="262166"/>
                  </a:lnTo>
                  <a:lnTo>
                    <a:pt x="2079218" y="262166"/>
                  </a:lnTo>
                  <a:lnTo>
                    <a:pt x="2079218" y="256260"/>
                  </a:lnTo>
                  <a:close/>
                </a:path>
                <a:path w="2687320" h="656589">
                  <a:moveTo>
                    <a:pt x="2093290" y="493217"/>
                  </a:moveTo>
                  <a:lnTo>
                    <a:pt x="2063673" y="493217"/>
                  </a:lnTo>
                  <a:lnTo>
                    <a:pt x="2063673" y="499135"/>
                  </a:lnTo>
                  <a:lnTo>
                    <a:pt x="2093290" y="499135"/>
                  </a:lnTo>
                  <a:lnTo>
                    <a:pt x="2093290" y="493217"/>
                  </a:lnTo>
                  <a:close/>
                </a:path>
                <a:path w="2687320" h="656589">
                  <a:moveTo>
                    <a:pt x="2138451" y="256260"/>
                  </a:moveTo>
                  <a:lnTo>
                    <a:pt x="2108835" y="256260"/>
                  </a:lnTo>
                  <a:lnTo>
                    <a:pt x="2108835" y="262166"/>
                  </a:lnTo>
                  <a:lnTo>
                    <a:pt x="2138451" y="262166"/>
                  </a:lnTo>
                  <a:lnTo>
                    <a:pt x="2138451" y="256260"/>
                  </a:lnTo>
                  <a:close/>
                </a:path>
                <a:path w="2687320" h="656589">
                  <a:moveTo>
                    <a:pt x="2152535" y="493217"/>
                  </a:moveTo>
                  <a:lnTo>
                    <a:pt x="2122919" y="493217"/>
                  </a:lnTo>
                  <a:lnTo>
                    <a:pt x="2122919" y="499135"/>
                  </a:lnTo>
                  <a:lnTo>
                    <a:pt x="2152535" y="499135"/>
                  </a:lnTo>
                  <a:lnTo>
                    <a:pt x="2152535" y="493217"/>
                  </a:lnTo>
                  <a:close/>
                </a:path>
                <a:path w="2687320" h="656589">
                  <a:moveTo>
                    <a:pt x="2197697" y="256260"/>
                  </a:moveTo>
                  <a:lnTo>
                    <a:pt x="2168080" y="256260"/>
                  </a:lnTo>
                  <a:lnTo>
                    <a:pt x="2168080" y="262166"/>
                  </a:lnTo>
                  <a:lnTo>
                    <a:pt x="2197697" y="262166"/>
                  </a:lnTo>
                  <a:lnTo>
                    <a:pt x="2197697" y="256260"/>
                  </a:lnTo>
                  <a:close/>
                </a:path>
                <a:path w="2687320" h="656589">
                  <a:moveTo>
                    <a:pt x="2211781" y="493217"/>
                  </a:moveTo>
                  <a:lnTo>
                    <a:pt x="2182164" y="493217"/>
                  </a:lnTo>
                  <a:lnTo>
                    <a:pt x="2182164" y="499135"/>
                  </a:lnTo>
                  <a:lnTo>
                    <a:pt x="2211781" y="499135"/>
                  </a:lnTo>
                  <a:lnTo>
                    <a:pt x="2211781" y="493217"/>
                  </a:lnTo>
                  <a:close/>
                </a:path>
                <a:path w="2687320" h="656589">
                  <a:moveTo>
                    <a:pt x="2256942" y="256260"/>
                  </a:moveTo>
                  <a:lnTo>
                    <a:pt x="2227326" y="256260"/>
                  </a:lnTo>
                  <a:lnTo>
                    <a:pt x="2227326" y="262166"/>
                  </a:lnTo>
                  <a:lnTo>
                    <a:pt x="2256942" y="262166"/>
                  </a:lnTo>
                  <a:lnTo>
                    <a:pt x="2256942" y="256260"/>
                  </a:lnTo>
                  <a:close/>
                </a:path>
                <a:path w="2687320" h="656589">
                  <a:moveTo>
                    <a:pt x="2271014" y="493217"/>
                  </a:moveTo>
                  <a:lnTo>
                    <a:pt x="2241397" y="493217"/>
                  </a:lnTo>
                  <a:lnTo>
                    <a:pt x="2241397" y="499135"/>
                  </a:lnTo>
                  <a:lnTo>
                    <a:pt x="2271014" y="499135"/>
                  </a:lnTo>
                  <a:lnTo>
                    <a:pt x="2271014" y="493217"/>
                  </a:lnTo>
                  <a:close/>
                </a:path>
                <a:path w="2687320" h="656589">
                  <a:moveTo>
                    <a:pt x="2316188" y="256260"/>
                  </a:moveTo>
                  <a:lnTo>
                    <a:pt x="2286571" y="256260"/>
                  </a:lnTo>
                  <a:lnTo>
                    <a:pt x="2286571" y="262166"/>
                  </a:lnTo>
                  <a:lnTo>
                    <a:pt x="2316188" y="262166"/>
                  </a:lnTo>
                  <a:lnTo>
                    <a:pt x="2316188" y="256260"/>
                  </a:lnTo>
                  <a:close/>
                </a:path>
                <a:path w="2687320" h="656589">
                  <a:moveTo>
                    <a:pt x="2330259" y="493217"/>
                  </a:moveTo>
                  <a:lnTo>
                    <a:pt x="2300643" y="493217"/>
                  </a:lnTo>
                  <a:lnTo>
                    <a:pt x="2300643" y="499135"/>
                  </a:lnTo>
                  <a:lnTo>
                    <a:pt x="2330259" y="499135"/>
                  </a:lnTo>
                  <a:lnTo>
                    <a:pt x="2330259" y="493217"/>
                  </a:lnTo>
                  <a:close/>
                </a:path>
                <a:path w="2687320" h="656589">
                  <a:moveTo>
                    <a:pt x="2686926" y="169722"/>
                  </a:moveTo>
                  <a:lnTo>
                    <a:pt x="1894586" y="169722"/>
                  </a:lnTo>
                  <a:lnTo>
                    <a:pt x="1894586" y="182422"/>
                  </a:lnTo>
                  <a:lnTo>
                    <a:pt x="2681986" y="182422"/>
                  </a:lnTo>
                  <a:lnTo>
                    <a:pt x="2681986" y="644702"/>
                  </a:lnTo>
                  <a:lnTo>
                    <a:pt x="1894586" y="644702"/>
                  </a:lnTo>
                  <a:lnTo>
                    <a:pt x="1894586" y="656132"/>
                  </a:lnTo>
                  <a:lnTo>
                    <a:pt x="2686926" y="656132"/>
                  </a:lnTo>
                  <a:lnTo>
                    <a:pt x="2686926" y="644702"/>
                  </a:lnTo>
                  <a:lnTo>
                    <a:pt x="2686926" y="182422"/>
                  </a:lnTo>
                  <a:lnTo>
                    <a:pt x="2686926" y="169722"/>
                  </a:lnTo>
                  <a:close/>
                </a:path>
              </a:pathLst>
            </a:custGeom>
            <a:solidFill>
              <a:srgbClr val="231F20"/>
            </a:solidFill>
          </p:spPr>
          <p:txBody>
            <a:bodyPr wrap="square" lIns="0" tIns="0" rIns="0" bIns="0" rtlCol="0"/>
            <a:lstStyle/>
            <a:p/>
          </p:txBody>
        </p:sp>
        <p:sp>
          <p:nvSpPr>
            <p:cNvPr id="110" name="object 110" descr=""/>
            <p:cNvSpPr/>
            <p:nvPr/>
          </p:nvSpPr>
          <p:spPr>
            <a:xfrm>
              <a:off x="4300956" y="3340366"/>
              <a:ext cx="196850" cy="1609725"/>
            </a:xfrm>
            <a:custGeom>
              <a:avLst/>
              <a:gdLst/>
              <a:ahLst/>
              <a:cxnLst/>
              <a:rect l="l" t="t" r="r" b="b"/>
              <a:pathLst>
                <a:path w="196850" h="1609725">
                  <a:moveTo>
                    <a:pt x="196532" y="0"/>
                  </a:moveTo>
                  <a:lnTo>
                    <a:pt x="0" y="0"/>
                  </a:lnTo>
                  <a:lnTo>
                    <a:pt x="0" y="1609636"/>
                  </a:lnTo>
                  <a:lnTo>
                    <a:pt x="196532" y="1609636"/>
                  </a:lnTo>
                  <a:lnTo>
                    <a:pt x="196532" y="0"/>
                  </a:lnTo>
                  <a:close/>
                </a:path>
              </a:pathLst>
            </a:custGeom>
            <a:solidFill>
              <a:srgbClr val="FFFFFF"/>
            </a:solidFill>
          </p:spPr>
          <p:txBody>
            <a:bodyPr wrap="square" lIns="0" tIns="0" rIns="0" bIns="0" rtlCol="0"/>
            <a:lstStyle/>
            <a:p/>
          </p:txBody>
        </p:sp>
        <p:pic>
          <p:nvPicPr>
            <p:cNvPr id="111" name="object 111" descr=""/>
            <p:cNvPicPr/>
            <p:nvPr/>
          </p:nvPicPr>
          <p:blipFill>
            <a:blip r:embed="rId19" cstate="print"/>
            <a:stretch>
              <a:fillRect/>
            </a:stretch>
          </p:blipFill>
          <p:spPr>
            <a:xfrm>
              <a:off x="5030254" y="3907117"/>
              <a:ext cx="23698" cy="140233"/>
            </a:xfrm>
            <a:prstGeom prst="rect">
              <a:avLst/>
            </a:prstGeom>
          </p:spPr>
        </p:pic>
        <p:pic>
          <p:nvPicPr>
            <p:cNvPr id="112" name="object 112" descr=""/>
            <p:cNvPicPr/>
            <p:nvPr/>
          </p:nvPicPr>
          <p:blipFill>
            <a:blip r:embed="rId19" cstate="print"/>
            <a:stretch>
              <a:fillRect/>
            </a:stretch>
          </p:blipFill>
          <p:spPr>
            <a:xfrm>
              <a:off x="5099227" y="3907117"/>
              <a:ext cx="23698" cy="140233"/>
            </a:xfrm>
            <a:prstGeom prst="rect">
              <a:avLst/>
            </a:prstGeom>
          </p:spPr>
        </p:pic>
        <p:pic>
          <p:nvPicPr>
            <p:cNvPr id="113" name="object 113" descr=""/>
            <p:cNvPicPr/>
            <p:nvPr/>
          </p:nvPicPr>
          <p:blipFill>
            <a:blip r:embed="rId19" cstate="print"/>
            <a:stretch>
              <a:fillRect/>
            </a:stretch>
          </p:blipFill>
          <p:spPr>
            <a:xfrm>
              <a:off x="5168214" y="3907117"/>
              <a:ext cx="23698" cy="140233"/>
            </a:xfrm>
            <a:prstGeom prst="rect">
              <a:avLst/>
            </a:prstGeom>
          </p:spPr>
        </p:pic>
        <p:pic>
          <p:nvPicPr>
            <p:cNvPr id="114" name="object 114" descr=""/>
            <p:cNvPicPr/>
            <p:nvPr/>
          </p:nvPicPr>
          <p:blipFill>
            <a:blip r:embed="rId19" cstate="print"/>
            <a:stretch>
              <a:fillRect/>
            </a:stretch>
          </p:blipFill>
          <p:spPr>
            <a:xfrm>
              <a:off x="5237175" y="3907117"/>
              <a:ext cx="23698" cy="140233"/>
            </a:xfrm>
            <a:prstGeom prst="rect">
              <a:avLst/>
            </a:prstGeom>
          </p:spPr>
        </p:pic>
        <p:pic>
          <p:nvPicPr>
            <p:cNvPr id="115" name="object 115" descr=""/>
            <p:cNvPicPr/>
            <p:nvPr/>
          </p:nvPicPr>
          <p:blipFill>
            <a:blip r:embed="rId19" cstate="print"/>
            <a:stretch>
              <a:fillRect/>
            </a:stretch>
          </p:blipFill>
          <p:spPr>
            <a:xfrm>
              <a:off x="5306148" y="3907117"/>
              <a:ext cx="23698" cy="140233"/>
            </a:xfrm>
            <a:prstGeom prst="rect">
              <a:avLst/>
            </a:prstGeom>
          </p:spPr>
        </p:pic>
        <p:pic>
          <p:nvPicPr>
            <p:cNvPr id="116" name="object 116" descr=""/>
            <p:cNvPicPr/>
            <p:nvPr/>
          </p:nvPicPr>
          <p:blipFill>
            <a:blip r:embed="rId19" cstate="print"/>
            <a:stretch>
              <a:fillRect/>
            </a:stretch>
          </p:blipFill>
          <p:spPr>
            <a:xfrm>
              <a:off x="5375135" y="3907117"/>
              <a:ext cx="23698" cy="140233"/>
            </a:xfrm>
            <a:prstGeom prst="rect">
              <a:avLst/>
            </a:prstGeom>
          </p:spPr>
        </p:pic>
        <p:pic>
          <p:nvPicPr>
            <p:cNvPr id="117" name="object 117" descr=""/>
            <p:cNvPicPr/>
            <p:nvPr/>
          </p:nvPicPr>
          <p:blipFill>
            <a:blip r:embed="rId19" cstate="print"/>
            <a:stretch>
              <a:fillRect/>
            </a:stretch>
          </p:blipFill>
          <p:spPr>
            <a:xfrm>
              <a:off x="5444108" y="3907117"/>
              <a:ext cx="23698" cy="140233"/>
            </a:xfrm>
            <a:prstGeom prst="rect">
              <a:avLst/>
            </a:prstGeom>
          </p:spPr>
        </p:pic>
        <p:pic>
          <p:nvPicPr>
            <p:cNvPr id="118" name="object 118" descr=""/>
            <p:cNvPicPr/>
            <p:nvPr/>
          </p:nvPicPr>
          <p:blipFill>
            <a:blip r:embed="rId19" cstate="print"/>
            <a:stretch>
              <a:fillRect/>
            </a:stretch>
          </p:blipFill>
          <p:spPr>
            <a:xfrm>
              <a:off x="5513082" y="3907117"/>
              <a:ext cx="23698" cy="140233"/>
            </a:xfrm>
            <a:prstGeom prst="rect">
              <a:avLst/>
            </a:prstGeom>
          </p:spPr>
        </p:pic>
        <p:pic>
          <p:nvPicPr>
            <p:cNvPr id="119" name="object 119" descr=""/>
            <p:cNvPicPr/>
            <p:nvPr/>
          </p:nvPicPr>
          <p:blipFill>
            <a:blip r:embed="rId19" cstate="print"/>
            <a:stretch>
              <a:fillRect/>
            </a:stretch>
          </p:blipFill>
          <p:spPr>
            <a:xfrm>
              <a:off x="3373424" y="3907117"/>
              <a:ext cx="23698" cy="140233"/>
            </a:xfrm>
            <a:prstGeom prst="rect">
              <a:avLst/>
            </a:prstGeom>
          </p:spPr>
        </p:pic>
        <p:pic>
          <p:nvPicPr>
            <p:cNvPr id="120" name="object 120" descr=""/>
            <p:cNvPicPr/>
            <p:nvPr/>
          </p:nvPicPr>
          <p:blipFill>
            <a:blip r:embed="rId19" cstate="print"/>
            <a:stretch>
              <a:fillRect/>
            </a:stretch>
          </p:blipFill>
          <p:spPr>
            <a:xfrm>
              <a:off x="3442398" y="3907117"/>
              <a:ext cx="23698" cy="140233"/>
            </a:xfrm>
            <a:prstGeom prst="rect">
              <a:avLst/>
            </a:prstGeom>
          </p:spPr>
        </p:pic>
        <p:pic>
          <p:nvPicPr>
            <p:cNvPr id="121" name="object 121" descr=""/>
            <p:cNvPicPr/>
            <p:nvPr/>
          </p:nvPicPr>
          <p:blipFill>
            <a:blip r:embed="rId19" cstate="print"/>
            <a:stretch>
              <a:fillRect/>
            </a:stretch>
          </p:blipFill>
          <p:spPr>
            <a:xfrm>
              <a:off x="3511384" y="3907117"/>
              <a:ext cx="23698" cy="140233"/>
            </a:xfrm>
            <a:prstGeom prst="rect">
              <a:avLst/>
            </a:prstGeom>
          </p:spPr>
        </p:pic>
        <p:pic>
          <p:nvPicPr>
            <p:cNvPr id="122" name="object 122" descr=""/>
            <p:cNvPicPr/>
            <p:nvPr/>
          </p:nvPicPr>
          <p:blipFill>
            <a:blip r:embed="rId19" cstate="print"/>
            <a:stretch>
              <a:fillRect/>
            </a:stretch>
          </p:blipFill>
          <p:spPr>
            <a:xfrm>
              <a:off x="3580345" y="3907117"/>
              <a:ext cx="23698" cy="140233"/>
            </a:xfrm>
            <a:prstGeom prst="rect">
              <a:avLst/>
            </a:prstGeom>
          </p:spPr>
        </p:pic>
        <p:pic>
          <p:nvPicPr>
            <p:cNvPr id="123" name="object 123" descr=""/>
            <p:cNvPicPr/>
            <p:nvPr/>
          </p:nvPicPr>
          <p:blipFill>
            <a:blip r:embed="rId19" cstate="print"/>
            <a:stretch>
              <a:fillRect/>
            </a:stretch>
          </p:blipFill>
          <p:spPr>
            <a:xfrm>
              <a:off x="3649332" y="3907117"/>
              <a:ext cx="23698" cy="140233"/>
            </a:xfrm>
            <a:prstGeom prst="rect">
              <a:avLst/>
            </a:prstGeom>
          </p:spPr>
        </p:pic>
        <p:pic>
          <p:nvPicPr>
            <p:cNvPr id="124" name="object 124" descr=""/>
            <p:cNvPicPr/>
            <p:nvPr/>
          </p:nvPicPr>
          <p:blipFill>
            <a:blip r:embed="rId20" cstate="print"/>
            <a:stretch>
              <a:fillRect/>
            </a:stretch>
          </p:blipFill>
          <p:spPr>
            <a:xfrm>
              <a:off x="3718306" y="3907117"/>
              <a:ext cx="23698" cy="140233"/>
            </a:xfrm>
            <a:prstGeom prst="rect">
              <a:avLst/>
            </a:prstGeom>
          </p:spPr>
        </p:pic>
        <p:pic>
          <p:nvPicPr>
            <p:cNvPr id="125" name="object 125" descr=""/>
            <p:cNvPicPr/>
            <p:nvPr/>
          </p:nvPicPr>
          <p:blipFill>
            <a:blip r:embed="rId19" cstate="print"/>
            <a:stretch>
              <a:fillRect/>
            </a:stretch>
          </p:blipFill>
          <p:spPr>
            <a:xfrm>
              <a:off x="3787279" y="3907117"/>
              <a:ext cx="23698" cy="140233"/>
            </a:xfrm>
            <a:prstGeom prst="rect">
              <a:avLst/>
            </a:prstGeom>
          </p:spPr>
        </p:pic>
        <p:pic>
          <p:nvPicPr>
            <p:cNvPr id="126" name="object 126" descr=""/>
            <p:cNvPicPr/>
            <p:nvPr/>
          </p:nvPicPr>
          <p:blipFill>
            <a:blip r:embed="rId19" cstate="print"/>
            <a:stretch>
              <a:fillRect/>
            </a:stretch>
          </p:blipFill>
          <p:spPr>
            <a:xfrm>
              <a:off x="3856253" y="3907117"/>
              <a:ext cx="23698" cy="140233"/>
            </a:xfrm>
            <a:prstGeom prst="rect">
              <a:avLst/>
            </a:prstGeom>
          </p:spPr>
        </p:pic>
        <p:sp>
          <p:nvSpPr>
            <p:cNvPr id="127" name="object 127" descr=""/>
            <p:cNvSpPr/>
            <p:nvPr/>
          </p:nvSpPr>
          <p:spPr>
            <a:xfrm>
              <a:off x="4562081" y="3760787"/>
              <a:ext cx="27305" cy="27940"/>
            </a:xfrm>
            <a:custGeom>
              <a:avLst/>
              <a:gdLst/>
              <a:ahLst/>
              <a:cxnLst/>
              <a:rect l="l" t="t" r="r" b="b"/>
              <a:pathLst>
                <a:path w="27304" h="27939">
                  <a:moveTo>
                    <a:pt x="26784" y="3848"/>
                  </a:moveTo>
                  <a:lnTo>
                    <a:pt x="20789" y="0"/>
                  </a:lnTo>
                  <a:lnTo>
                    <a:pt x="5994" y="0"/>
                  </a:lnTo>
                  <a:lnTo>
                    <a:pt x="0" y="3848"/>
                  </a:lnTo>
                  <a:lnTo>
                    <a:pt x="0" y="13347"/>
                  </a:lnTo>
                  <a:lnTo>
                    <a:pt x="5994" y="17195"/>
                  </a:lnTo>
                  <a:lnTo>
                    <a:pt x="16090" y="17195"/>
                  </a:lnTo>
                  <a:lnTo>
                    <a:pt x="26365" y="27470"/>
                  </a:lnTo>
                  <a:lnTo>
                    <a:pt x="26339" y="17246"/>
                  </a:lnTo>
                  <a:lnTo>
                    <a:pt x="24130" y="15049"/>
                  </a:lnTo>
                  <a:lnTo>
                    <a:pt x="26784" y="13347"/>
                  </a:lnTo>
                  <a:lnTo>
                    <a:pt x="26784" y="8597"/>
                  </a:lnTo>
                  <a:lnTo>
                    <a:pt x="26784" y="3848"/>
                  </a:lnTo>
                  <a:close/>
                </a:path>
              </a:pathLst>
            </a:custGeom>
            <a:solidFill>
              <a:srgbClr val="2B3890"/>
            </a:solidFill>
          </p:spPr>
          <p:txBody>
            <a:bodyPr wrap="square" lIns="0" tIns="0" rIns="0" bIns="0" rtlCol="0"/>
            <a:lstStyle/>
            <a:p/>
          </p:txBody>
        </p:sp>
        <p:pic>
          <p:nvPicPr>
            <p:cNvPr id="128" name="object 128" descr=""/>
            <p:cNvPicPr/>
            <p:nvPr/>
          </p:nvPicPr>
          <p:blipFill>
            <a:blip r:embed="rId21" cstate="print"/>
            <a:stretch>
              <a:fillRect/>
            </a:stretch>
          </p:blipFill>
          <p:spPr>
            <a:xfrm>
              <a:off x="4566881" y="3763861"/>
              <a:ext cx="17183" cy="11036"/>
            </a:xfrm>
            <a:prstGeom prst="rect">
              <a:avLst/>
            </a:prstGeom>
          </p:spPr>
        </p:pic>
        <p:sp>
          <p:nvSpPr>
            <p:cNvPr id="129" name="object 129" descr=""/>
            <p:cNvSpPr/>
            <p:nvPr/>
          </p:nvSpPr>
          <p:spPr>
            <a:xfrm>
              <a:off x="4798517" y="3760787"/>
              <a:ext cx="27305" cy="27940"/>
            </a:xfrm>
            <a:custGeom>
              <a:avLst/>
              <a:gdLst/>
              <a:ahLst/>
              <a:cxnLst/>
              <a:rect l="l" t="t" r="r" b="b"/>
              <a:pathLst>
                <a:path w="27304" h="27939">
                  <a:moveTo>
                    <a:pt x="26784" y="3848"/>
                  </a:moveTo>
                  <a:lnTo>
                    <a:pt x="20789" y="0"/>
                  </a:lnTo>
                  <a:lnTo>
                    <a:pt x="5994" y="0"/>
                  </a:lnTo>
                  <a:lnTo>
                    <a:pt x="0" y="3848"/>
                  </a:lnTo>
                  <a:lnTo>
                    <a:pt x="0" y="8597"/>
                  </a:lnTo>
                  <a:lnTo>
                    <a:pt x="0" y="13347"/>
                  </a:lnTo>
                  <a:lnTo>
                    <a:pt x="2641" y="15049"/>
                  </a:lnTo>
                  <a:lnTo>
                    <a:pt x="444" y="17246"/>
                  </a:lnTo>
                  <a:lnTo>
                    <a:pt x="406" y="27470"/>
                  </a:lnTo>
                  <a:lnTo>
                    <a:pt x="10680" y="17195"/>
                  </a:lnTo>
                  <a:lnTo>
                    <a:pt x="20789" y="17195"/>
                  </a:lnTo>
                  <a:lnTo>
                    <a:pt x="26784" y="13347"/>
                  </a:lnTo>
                  <a:lnTo>
                    <a:pt x="26784" y="3848"/>
                  </a:lnTo>
                  <a:close/>
                </a:path>
              </a:pathLst>
            </a:custGeom>
            <a:solidFill>
              <a:srgbClr val="2B3890"/>
            </a:solidFill>
          </p:spPr>
          <p:txBody>
            <a:bodyPr wrap="square" lIns="0" tIns="0" rIns="0" bIns="0" rtlCol="0"/>
            <a:lstStyle/>
            <a:p/>
          </p:txBody>
        </p:sp>
        <p:pic>
          <p:nvPicPr>
            <p:cNvPr id="130" name="object 130" descr=""/>
            <p:cNvPicPr/>
            <p:nvPr/>
          </p:nvPicPr>
          <p:blipFill>
            <a:blip r:embed="rId22" cstate="print"/>
            <a:stretch>
              <a:fillRect/>
            </a:stretch>
          </p:blipFill>
          <p:spPr>
            <a:xfrm>
              <a:off x="4803305" y="3763861"/>
              <a:ext cx="17208" cy="11036"/>
            </a:xfrm>
            <a:prstGeom prst="rect">
              <a:avLst/>
            </a:prstGeom>
          </p:spPr>
        </p:pic>
        <p:pic>
          <p:nvPicPr>
            <p:cNvPr id="131" name="object 131" descr=""/>
            <p:cNvPicPr/>
            <p:nvPr/>
          </p:nvPicPr>
          <p:blipFill>
            <a:blip r:embed="rId23" cstate="print"/>
            <a:stretch>
              <a:fillRect/>
            </a:stretch>
          </p:blipFill>
          <p:spPr>
            <a:xfrm>
              <a:off x="4577956" y="3718255"/>
              <a:ext cx="232181" cy="178879"/>
            </a:xfrm>
            <a:prstGeom prst="rect">
              <a:avLst/>
            </a:prstGeom>
          </p:spPr>
        </p:pic>
        <p:sp>
          <p:nvSpPr>
            <p:cNvPr id="132" name="object 132" descr=""/>
            <p:cNvSpPr/>
            <p:nvPr/>
          </p:nvSpPr>
          <p:spPr>
            <a:xfrm>
              <a:off x="4613814" y="3722101"/>
              <a:ext cx="160655" cy="104775"/>
            </a:xfrm>
            <a:custGeom>
              <a:avLst/>
              <a:gdLst/>
              <a:ahLst/>
              <a:cxnLst/>
              <a:rect l="l" t="t" r="r" b="b"/>
              <a:pathLst>
                <a:path w="160654" h="104775">
                  <a:moveTo>
                    <a:pt x="152146" y="0"/>
                  </a:moveTo>
                  <a:lnTo>
                    <a:pt x="149860" y="1384"/>
                  </a:lnTo>
                  <a:lnTo>
                    <a:pt x="152063" y="6390"/>
                  </a:lnTo>
                  <a:lnTo>
                    <a:pt x="155940" y="21770"/>
                  </a:lnTo>
                  <a:lnTo>
                    <a:pt x="153695" y="88011"/>
                  </a:lnTo>
                  <a:lnTo>
                    <a:pt x="123418" y="101739"/>
                  </a:lnTo>
                  <a:lnTo>
                    <a:pt x="37033" y="101739"/>
                  </a:lnTo>
                  <a:lnTo>
                    <a:pt x="2726" y="48625"/>
                  </a:lnTo>
                  <a:lnTo>
                    <a:pt x="4518" y="21774"/>
                  </a:lnTo>
                  <a:lnTo>
                    <a:pt x="8391" y="6390"/>
                  </a:lnTo>
                  <a:lnTo>
                    <a:pt x="10592" y="1384"/>
                  </a:lnTo>
                  <a:lnTo>
                    <a:pt x="8318" y="0"/>
                  </a:lnTo>
                  <a:lnTo>
                    <a:pt x="5830" y="5463"/>
                  </a:lnTo>
                  <a:lnTo>
                    <a:pt x="1810" y="21175"/>
                  </a:lnTo>
                  <a:lnTo>
                    <a:pt x="0" y="48429"/>
                  </a:lnTo>
                  <a:lnTo>
                    <a:pt x="4140" y="88519"/>
                  </a:lnTo>
                  <a:lnTo>
                    <a:pt x="5177" y="91272"/>
                  </a:lnTo>
                  <a:lnTo>
                    <a:pt x="9552" y="96699"/>
                  </a:lnTo>
                  <a:lnTo>
                    <a:pt x="19444" y="102004"/>
                  </a:lnTo>
                  <a:lnTo>
                    <a:pt x="37033" y="104394"/>
                  </a:lnTo>
                  <a:lnTo>
                    <a:pt x="123418" y="104394"/>
                  </a:lnTo>
                  <a:lnTo>
                    <a:pt x="160458" y="48418"/>
                  </a:lnTo>
                  <a:lnTo>
                    <a:pt x="158648" y="21172"/>
                  </a:lnTo>
                  <a:lnTo>
                    <a:pt x="154629" y="5463"/>
                  </a:lnTo>
                  <a:lnTo>
                    <a:pt x="152146" y="0"/>
                  </a:lnTo>
                  <a:close/>
                </a:path>
              </a:pathLst>
            </a:custGeom>
            <a:solidFill>
              <a:srgbClr val="231F20"/>
            </a:solidFill>
          </p:spPr>
          <p:txBody>
            <a:bodyPr wrap="square" lIns="0" tIns="0" rIns="0" bIns="0" rtlCol="0"/>
            <a:lstStyle/>
            <a:p/>
          </p:txBody>
        </p:sp>
        <p:pic>
          <p:nvPicPr>
            <p:cNvPr id="133" name="object 133" descr=""/>
            <p:cNvPicPr/>
            <p:nvPr/>
          </p:nvPicPr>
          <p:blipFill>
            <a:blip r:embed="rId24" cstate="print"/>
            <a:stretch>
              <a:fillRect/>
            </a:stretch>
          </p:blipFill>
          <p:spPr>
            <a:xfrm>
              <a:off x="4615307" y="3731590"/>
              <a:ext cx="157467" cy="31191"/>
            </a:xfrm>
            <a:prstGeom prst="rect">
              <a:avLst/>
            </a:prstGeom>
          </p:spPr>
        </p:pic>
        <p:pic>
          <p:nvPicPr>
            <p:cNvPr id="134" name="object 134" descr=""/>
            <p:cNvPicPr/>
            <p:nvPr/>
          </p:nvPicPr>
          <p:blipFill>
            <a:blip r:embed="rId25" cstate="print"/>
            <a:stretch>
              <a:fillRect/>
            </a:stretch>
          </p:blipFill>
          <p:spPr>
            <a:xfrm>
              <a:off x="4590478" y="3775735"/>
              <a:ext cx="155155" cy="27038"/>
            </a:xfrm>
            <a:prstGeom prst="rect">
              <a:avLst/>
            </a:prstGeom>
          </p:spPr>
        </p:pic>
        <p:sp>
          <p:nvSpPr>
            <p:cNvPr id="135" name="object 135" descr=""/>
            <p:cNvSpPr/>
            <p:nvPr/>
          </p:nvSpPr>
          <p:spPr>
            <a:xfrm>
              <a:off x="4587941" y="3775716"/>
              <a:ext cx="212725" cy="41910"/>
            </a:xfrm>
            <a:custGeom>
              <a:avLst/>
              <a:gdLst/>
              <a:ahLst/>
              <a:cxnLst/>
              <a:rect l="l" t="t" r="r" b="b"/>
              <a:pathLst>
                <a:path w="212725" h="41910">
                  <a:moveTo>
                    <a:pt x="203214" y="38925"/>
                  </a:moveTo>
                  <a:lnTo>
                    <a:pt x="8980" y="38925"/>
                  </a:lnTo>
                  <a:lnTo>
                    <a:pt x="9986" y="39587"/>
                  </a:lnTo>
                  <a:lnTo>
                    <a:pt x="22529" y="41579"/>
                  </a:lnTo>
                  <a:lnTo>
                    <a:pt x="189674" y="41579"/>
                  </a:lnTo>
                  <a:lnTo>
                    <a:pt x="202211" y="39585"/>
                  </a:lnTo>
                  <a:lnTo>
                    <a:pt x="203214" y="38925"/>
                  </a:lnTo>
                  <a:close/>
                </a:path>
                <a:path w="212725" h="41910">
                  <a:moveTo>
                    <a:pt x="3364" y="35235"/>
                  </a:moveTo>
                  <a:lnTo>
                    <a:pt x="3733" y="38925"/>
                  </a:lnTo>
                  <a:lnTo>
                    <a:pt x="8980" y="38925"/>
                  </a:lnTo>
                  <a:lnTo>
                    <a:pt x="3364" y="35235"/>
                  </a:lnTo>
                  <a:close/>
                </a:path>
                <a:path w="212725" h="41910">
                  <a:moveTo>
                    <a:pt x="208828" y="35227"/>
                  </a:moveTo>
                  <a:lnTo>
                    <a:pt x="203214" y="38925"/>
                  </a:lnTo>
                  <a:lnTo>
                    <a:pt x="208457" y="38925"/>
                  </a:lnTo>
                  <a:lnTo>
                    <a:pt x="208828" y="35227"/>
                  </a:lnTo>
                  <a:close/>
                </a:path>
                <a:path w="212725" h="41910">
                  <a:moveTo>
                    <a:pt x="2667" y="977"/>
                  </a:moveTo>
                  <a:lnTo>
                    <a:pt x="0" y="977"/>
                  </a:lnTo>
                  <a:lnTo>
                    <a:pt x="0" y="28346"/>
                  </a:lnTo>
                  <a:lnTo>
                    <a:pt x="527" y="30639"/>
                  </a:lnTo>
                  <a:lnTo>
                    <a:pt x="3247" y="35152"/>
                  </a:lnTo>
                  <a:lnTo>
                    <a:pt x="2675" y="28346"/>
                  </a:lnTo>
                  <a:lnTo>
                    <a:pt x="2667" y="977"/>
                  </a:lnTo>
                  <a:close/>
                </a:path>
                <a:path w="212725" h="41910">
                  <a:moveTo>
                    <a:pt x="212191" y="0"/>
                  </a:moveTo>
                  <a:lnTo>
                    <a:pt x="209537" y="0"/>
                  </a:lnTo>
                  <a:lnTo>
                    <a:pt x="209518" y="28346"/>
                  </a:lnTo>
                  <a:lnTo>
                    <a:pt x="208828" y="35227"/>
                  </a:lnTo>
                  <a:lnTo>
                    <a:pt x="211670" y="30601"/>
                  </a:lnTo>
                  <a:lnTo>
                    <a:pt x="212171" y="28346"/>
                  </a:lnTo>
                  <a:lnTo>
                    <a:pt x="212191" y="0"/>
                  </a:lnTo>
                  <a:close/>
                </a:path>
              </a:pathLst>
            </a:custGeom>
            <a:solidFill>
              <a:srgbClr val="231F20"/>
            </a:solidFill>
          </p:spPr>
          <p:txBody>
            <a:bodyPr wrap="square" lIns="0" tIns="0" rIns="0" bIns="0" rtlCol="0"/>
            <a:lstStyle/>
            <a:p/>
          </p:txBody>
        </p:sp>
        <p:pic>
          <p:nvPicPr>
            <p:cNvPr id="136" name="object 136" descr=""/>
            <p:cNvPicPr/>
            <p:nvPr/>
          </p:nvPicPr>
          <p:blipFill>
            <a:blip r:embed="rId26" cstate="print"/>
            <a:stretch>
              <a:fillRect/>
            </a:stretch>
          </p:blipFill>
          <p:spPr>
            <a:xfrm>
              <a:off x="4578032" y="3793718"/>
              <a:ext cx="12445" cy="19646"/>
            </a:xfrm>
            <a:prstGeom prst="rect">
              <a:avLst/>
            </a:prstGeom>
          </p:spPr>
        </p:pic>
        <p:sp>
          <p:nvSpPr>
            <p:cNvPr id="137" name="object 137" descr=""/>
            <p:cNvSpPr/>
            <p:nvPr/>
          </p:nvSpPr>
          <p:spPr>
            <a:xfrm>
              <a:off x="4586475" y="3841426"/>
              <a:ext cx="215265" cy="20320"/>
            </a:xfrm>
            <a:custGeom>
              <a:avLst/>
              <a:gdLst/>
              <a:ahLst/>
              <a:cxnLst/>
              <a:rect l="l" t="t" r="r" b="b"/>
              <a:pathLst>
                <a:path w="215264" h="20320">
                  <a:moveTo>
                    <a:pt x="165150" y="0"/>
                  </a:moveTo>
                  <a:lnTo>
                    <a:pt x="49974" y="0"/>
                  </a:lnTo>
                  <a:lnTo>
                    <a:pt x="31516" y="2256"/>
                  </a:lnTo>
                  <a:lnTo>
                    <a:pt x="18359" y="7450"/>
                  </a:lnTo>
                  <a:lnTo>
                    <a:pt x="10053" y="13217"/>
                  </a:lnTo>
                  <a:lnTo>
                    <a:pt x="6146" y="17195"/>
                  </a:lnTo>
                  <a:lnTo>
                    <a:pt x="0" y="17195"/>
                  </a:lnTo>
                  <a:lnTo>
                    <a:pt x="0" y="19850"/>
                  </a:lnTo>
                  <a:lnTo>
                    <a:pt x="7480" y="19850"/>
                  </a:lnTo>
                  <a:lnTo>
                    <a:pt x="10339" y="16634"/>
                  </a:lnTo>
                  <a:lnTo>
                    <a:pt x="17848" y="10923"/>
                  </a:lnTo>
                  <a:lnTo>
                    <a:pt x="30898" y="5243"/>
                  </a:lnTo>
                  <a:lnTo>
                    <a:pt x="49974" y="2666"/>
                  </a:lnTo>
                  <a:lnTo>
                    <a:pt x="165150" y="2666"/>
                  </a:lnTo>
                  <a:lnTo>
                    <a:pt x="184226" y="5243"/>
                  </a:lnTo>
                  <a:lnTo>
                    <a:pt x="197278" y="10923"/>
                  </a:lnTo>
                  <a:lnTo>
                    <a:pt x="204791" y="16634"/>
                  </a:lnTo>
                  <a:lnTo>
                    <a:pt x="207657" y="19850"/>
                  </a:lnTo>
                  <a:lnTo>
                    <a:pt x="215137" y="19850"/>
                  </a:lnTo>
                  <a:lnTo>
                    <a:pt x="215137" y="17195"/>
                  </a:lnTo>
                  <a:lnTo>
                    <a:pt x="208991" y="17195"/>
                  </a:lnTo>
                  <a:lnTo>
                    <a:pt x="205084" y="13217"/>
                  </a:lnTo>
                  <a:lnTo>
                    <a:pt x="196776" y="7450"/>
                  </a:lnTo>
                  <a:lnTo>
                    <a:pt x="183616" y="2256"/>
                  </a:lnTo>
                  <a:lnTo>
                    <a:pt x="165150" y="0"/>
                  </a:lnTo>
                  <a:close/>
                </a:path>
              </a:pathLst>
            </a:custGeom>
            <a:solidFill>
              <a:srgbClr val="231F20"/>
            </a:solidFill>
          </p:spPr>
          <p:txBody>
            <a:bodyPr wrap="square" lIns="0" tIns="0" rIns="0" bIns="0" rtlCol="0"/>
            <a:lstStyle/>
            <a:p/>
          </p:txBody>
        </p:sp>
        <p:pic>
          <p:nvPicPr>
            <p:cNvPr id="138" name="object 138" descr=""/>
            <p:cNvPicPr/>
            <p:nvPr/>
          </p:nvPicPr>
          <p:blipFill>
            <a:blip r:embed="rId27" cstate="print"/>
            <a:stretch>
              <a:fillRect/>
            </a:stretch>
          </p:blipFill>
          <p:spPr>
            <a:xfrm>
              <a:off x="4605667" y="3848747"/>
              <a:ext cx="30391" cy="8801"/>
            </a:xfrm>
            <a:prstGeom prst="rect">
              <a:avLst/>
            </a:prstGeom>
          </p:spPr>
        </p:pic>
        <p:sp>
          <p:nvSpPr>
            <p:cNvPr id="139" name="object 139" descr=""/>
            <p:cNvSpPr/>
            <p:nvPr/>
          </p:nvSpPr>
          <p:spPr>
            <a:xfrm>
              <a:off x="4635853" y="3861557"/>
              <a:ext cx="20320" cy="13970"/>
            </a:xfrm>
            <a:custGeom>
              <a:avLst/>
              <a:gdLst/>
              <a:ahLst/>
              <a:cxnLst/>
              <a:rect l="l" t="t" r="r" b="b"/>
              <a:pathLst>
                <a:path w="20320" h="13970">
                  <a:moveTo>
                    <a:pt x="17564" y="0"/>
                  </a:moveTo>
                  <a:lnTo>
                    <a:pt x="2438" y="0"/>
                  </a:lnTo>
                  <a:lnTo>
                    <a:pt x="0" y="2438"/>
                  </a:lnTo>
                  <a:lnTo>
                    <a:pt x="0" y="11150"/>
                  </a:lnTo>
                  <a:lnTo>
                    <a:pt x="2438" y="13588"/>
                  </a:lnTo>
                  <a:lnTo>
                    <a:pt x="17564" y="13588"/>
                  </a:lnTo>
                  <a:lnTo>
                    <a:pt x="20002" y="11150"/>
                  </a:lnTo>
                  <a:lnTo>
                    <a:pt x="20002" y="5435"/>
                  </a:lnTo>
                  <a:lnTo>
                    <a:pt x="20002" y="2438"/>
                  </a:lnTo>
                  <a:lnTo>
                    <a:pt x="17564" y="0"/>
                  </a:lnTo>
                  <a:close/>
                </a:path>
              </a:pathLst>
            </a:custGeom>
            <a:solidFill>
              <a:srgbClr val="808285"/>
            </a:solidFill>
          </p:spPr>
          <p:txBody>
            <a:bodyPr wrap="square" lIns="0" tIns="0" rIns="0" bIns="0" rtlCol="0"/>
            <a:lstStyle/>
            <a:p/>
          </p:txBody>
        </p:sp>
        <p:sp>
          <p:nvSpPr>
            <p:cNvPr id="140" name="object 140" descr=""/>
            <p:cNvSpPr/>
            <p:nvPr/>
          </p:nvSpPr>
          <p:spPr>
            <a:xfrm>
              <a:off x="4642256" y="3864745"/>
              <a:ext cx="7620" cy="7620"/>
            </a:xfrm>
            <a:custGeom>
              <a:avLst/>
              <a:gdLst/>
              <a:ahLst/>
              <a:cxnLst/>
              <a:rect l="l" t="t" r="r" b="b"/>
              <a:pathLst>
                <a:path w="7620" h="7620">
                  <a:moveTo>
                    <a:pt x="5588" y="0"/>
                  </a:moveTo>
                  <a:lnTo>
                    <a:pt x="1612" y="0"/>
                  </a:lnTo>
                  <a:lnTo>
                    <a:pt x="0" y="1612"/>
                  </a:lnTo>
                  <a:lnTo>
                    <a:pt x="0" y="5588"/>
                  </a:lnTo>
                  <a:lnTo>
                    <a:pt x="1612" y="7200"/>
                  </a:lnTo>
                  <a:lnTo>
                    <a:pt x="5588" y="7200"/>
                  </a:lnTo>
                  <a:lnTo>
                    <a:pt x="7200" y="5588"/>
                  </a:lnTo>
                  <a:lnTo>
                    <a:pt x="7200" y="3606"/>
                  </a:lnTo>
                  <a:lnTo>
                    <a:pt x="7200" y="1612"/>
                  </a:lnTo>
                  <a:lnTo>
                    <a:pt x="5588" y="0"/>
                  </a:lnTo>
                  <a:close/>
                </a:path>
              </a:pathLst>
            </a:custGeom>
            <a:solidFill>
              <a:srgbClr val="6D6E71"/>
            </a:solidFill>
          </p:spPr>
          <p:txBody>
            <a:bodyPr wrap="square" lIns="0" tIns="0" rIns="0" bIns="0" rtlCol="0"/>
            <a:lstStyle/>
            <a:p/>
          </p:txBody>
        </p:sp>
        <p:pic>
          <p:nvPicPr>
            <p:cNvPr id="141" name="object 141" descr=""/>
            <p:cNvPicPr/>
            <p:nvPr/>
          </p:nvPicPr>
          <p:blipFill>
            <a:blip r:embed="rId28" cstate="print"/>
            <a:stretch>
              <a:fillRect/>
            </a:stretch>
          </p:blipFill>
          <p:spPr>
            <a:xfrm>
              <a:off x="4740033" y="3775735"/>
              <a:ext cx="70180" cy="38633"/>
            </a:xfrm>
            <a:prstGeom prst="rect">
              <a:avLst/>
            </a:prstGeom>
          </p:spPr>
        </p:pic>
        <p:pic>
          <p:nvPicPr>
            <p:cNvPr id="142" name="object 142" descr=""/>
            <p:cNvPicPr/>
            <p:nvPr/>
          </p:nvPicPr>
          <p:blipFill>
            <a:blip r:embed="rId27" cstate="print"/>
            <a:stretch>
              <a:fillRect/>
            </a:stretch>
          </p:blipFill>
          <p:spPr>
            <a:xfrm>
              <a:off x="4752022" y="3848747"/>
              <a:ext cx="30391" cy="8801"/>
            </a:xfrm>
            <a:prstGeom prst="rect">
              <a:avLst/>
            </a:prstGeom>
          </p:spPr>
        </p:pic>
        <p:sp>
          <p:nvSpPr>
            <p:cNvPr id="143" name="object 143" descr=""/>
            <p:cNvSpPr/>
            <p:nvPr/>
          </p:nvSpPr>
          <p:spPr>
            <a:xfrm>
              <a:off x="4732229" y="3861557"/>
              <a:ext cx="20320" cy="13970"/>
            </a:xfrm>
            <a:custGeom>
              <a:avLst/>
              <a:gdLst/>
              <a:ahLst/>
              <a:cxnLst/>
              <a:rect l="l" t="t" r="r" b="b"/>
              <a:pathLst>
                <a:path w="20320" h="13970">
                  <a:moveTo>
                    <a:pt x="17551" y="0"/>
                  </a:moveTo>
                  <a:lnTo>
                    <a:pt x="2438" y="0"/>
                  </a:lnTo>
                  <a:lnTo>
                    <a:pt x="0" y="2438"/>
                  </a:lnTo>
                  <a:lnTo>
                    <a:pt x="0" y="5435"/>
                  </a:lnTo>
                  <a:lnTo>
                    <a:pt x="0" y="11150"/>
                  </a:lnTo>
                  <a:lnTo>
                    <a:pt x="2438" y="13588"/>
                  </a:lnTo>
                  <a:lnTo>
                    <a:pt x="17551" y="13588"/>
                  </a:lnTo>
                  <a:lnTo>
                    <a:pt x="19989" y="11150"/>
                  </a:lnTo>
                  <a:lnTo>
                    <a:pt x="19989" y="2438"/>
                  </a:lnTo>
                  <a:lnTo>
                    <a:pt x="17551" y="0"/>
                  </a:lnTo>
                  <a:close/>
                </a:path>
              </a:pathLst>
            </a:custGeom>
            <a:solidFill>
              <a:srgbClr val="808285"/>
            </a:solidFill>
          </p:spPr>
          <p:txBody>
            <a:bodyPr wrap="square" lIns="0" tIns="0" rIns="0" bIns="0" rtlCol="0"/>
            <a:lstStyle/>
            <a:p/>
          </p:txBody>
        </p:sp>
        <p:sp>
          <p:nvSpPr>
            <p:cNvPr id="144" name="object 144" descr=""/>
            <p:cNvSpPr/>
            <p:nvPr/>
          </p:nvSpPr>
          <p:spPr>
            <a:xfrm>
              <a:off x="4738627" y="3864745"/>
              <a:ext cx="7620" cy="7620"/>
            </a:xfrm>
            <a:custGeom>
              <a:avLst/>
              <a:gdLst/>
              <a:ahLst/>
              <a:cxnLst/>
              <a:rect l="l" t="t" r="r" b="b"/>
              <a:pathLst>
                <a:path w="7620" h="7620">
                  <a:moveTo>
                    <a:pt x="5575" y="0"/>
                  </a:moveTo>
                  <a:lnTo>
                    <a:pt x="1612" y="0"/>
                  </a:lnTo>
                  <a:lnTo>
                    <a:pt x="0" y="1612"/>
                  </a:lnTo>
                  <a:lnTo>
                    <a:pt x="0" y="3606"/>
                  </a:lnTo>
                  <a:lnTo>
                    <a:pt x="0" y="5588"/>
                  </a:lnTo>
                  <a:lnTo>
                    <a:pt x="1612" y="7200"/>
                  </a:lnTo>
                  <a:lnTo>
                    <a:pt x="5575" y="7200"/>
                  </a:lnTo>
                  <a:lnTo>
                    <a:pt x="7200" y="5588"/>
                  </a:lnTo>
                  <a:lnTo>
                    <a:pt x="7200" y="1612"/>
                  </a:lnTo>
                  <a:lnTo>
                    <a:pt x="5575" y="0"/>
                  </a:lnTo>
                  <a:close/>
                </a:path>
              </a:pathLst>
            </a:custGeom>
            <a:solidFill>
              <a:srgbClr val="6D6E71"/>
            </a:solidFill>
          </p:spPr>
          <p:txBody>
            <a:bodyPr wrap="square" lIns="0" tIns="0" rIns="0" bIns="0" rtlCol="0"/>
            <a:lstStyle/>
            <a:p/>
          </p:txBody>
        </p:sp>
        <p:pic>
          <p:nvPicPr>
            <p:cNvPr id="145" name="object 145" descr=""/>
            <p:cNvPicPr/>
            <p:nvPr/>
          </p:nvPicPr>
          <p:blipFill>
            <a:blip r:embed="rId29" cstate="print"/>
            <a:stretch>
              <a:fillRect/>
            </a:stretch>
          </p:blipFill>
          <p:spPr>
            <a:xfrm>
              <a:off x="4621340" y="4014495"/>
              <a:ext cx="587283" cy="422347"/>
            </a:xfrm>
            <a:prstGeom prst="rect">
              <a:avLst/>
            </a:prstGeom>
          </p:spPr>
        </p:pic>
        <p:pic>
          <p:nvPicPr>
            <p:cNvPr id="146" name="object 146" descr=""/>
            <p:cNvPicPr/>
            <p:nvPr/>
          </p:nvPicPr>
          <p:blipFill>
            <a:blip r:embed="rId30" cstate="print"/>
            <a:stretch>
              <a:fillRect/>
            </a:stretch>
          </p:blipFill>
          <p:spPr>
            <a:xfrm>
              <a:off x="5064417" y="4405261"/>
              <a:ext cx="78651" cy="28941"/>
            </a:xfrm>
            <a:prstGeom prst="rect">
              <a:avLst/>
            </a:prstGeom>
          </p:spPr>
        </p:pic>
        <p:pic>
          <p:nvPicPr>
            <p:cNvPr id="147" name="object 147" descr=""/>
            <p:cNvPicPr/>
            <p:nvPr/>
          </p:nvPicPr>
          <p:blipFill>
            <a:blip r:embed="rId31" cstate="print"/>
            <a:stretch>
              <a:fillRect/>
            </a:stretch>
          </p:blipFill>
          <p:spPr>
            <a:xfrm>
              <a:off x="4742639" y="4078300"/>
              <a:ext cx="418825" cy="327482"/>
            </a:xfrm>
            <a:prstGeom prst="rect">
              <a:avLst/>
            </a:prstGeom>
          </p:spPr>
        </p:pic>
        <p:sp>
          <p:nvSpPr>
            <p:cNvPr id="148" name="object 148" descr=""/>
            <p:cNvSpPr/>
            <p:nvPr/>
          </p:nvSpPr>
          <p:spPr>
            <a:xfrm>
              <a:off x="4639020" y="4135084"/>
              <a:ext cx="110489" cy="104139"/>
            </a:xfrm>
            <a:custGeom>
              <a:avLst/>
              <a:gdLst/>
              <a:ahLst/>
              <a:cxnLst/>
              <a:rect l="l" t="t" r="r" b="b"/>
              <a:pathLst>
                <a:path w="110489" h="104139">
                  <a:moveTo>
                    <a:pt x="2197" y="0"/>
                  </a:moveTo>
                  <a:lnTo>
                    <a:pt x="35496" y="53238"/>
                  </a:lnTo>
                  <a:lnTo>
                    <a:pt x="78997" y="86747"/>
                  </a:lnTo>
                  <a:lnTo>
                    <a:pt x="109258" y="103720"/>
                  </a:lnTo>
                  <a:lnTo>
                    <a:pt x="110464" y="101333"/>
                  </a:lnTo>
                  <a:lnTo>
                    <a:pt x="101585" y="96634"/>
                  </a:lnTo>
                  <a:lnTo>
                    <a:pt x="81116" y="84859"/>
                  </a:lnTo>
                  <a:lnTo>
                    <a:pt x="57106" y="68891"/>
                  </a:lnTo>
                  <a:lnTo>
                    <a:pt x="37604" y="51612"/>
                  </a:lnTo>
                  <a:lnTo>
                    <a:pt x="2197" y="0"/>
                  </a:lnTo>
                  <a:close/>
                </a:path>
              </a:pathLst>
            </a:custGeom>
            <a:solidFill>
              <a:srgbClr val="231F20">
                <a:alpha val="69999"/>
              </a:srgbClr>
            </a:solidFill>
          </p:spPr>
          <p:txBody>
            <a:bodyPr wrap="square" lIns="0" tIns="0" rIns="0" bIns="0" rtlCol="0"/>
            <a:lstStyle/>
            <a:p/>
          </p:txBody>
        </p:sp>
        <p:sp>
          <p:nvSpPr>
            <p:cNvPr id="149" name="object 149" descr=""/>
            <p:cNvSpPr/>
            <p:nvPr/>
          </p:nvSpPr>
          <p:spPr>
            <a:xfrm>
              <a:off x="4869180" y="4304474"/>
              <a:ext cx="115570" cy="74295"/>
            </a:xfrm>
            <a:custGeom>
              <a:avLst/>
              <a:gdLst/>
              <a:ahLst/>
              <a:cxnLst/>
              <a:rect l="l" t="t" r="r" b="b"/>
              <a:pathLst>
                <a:path w="115570" h="74295">
                  <a:moveTo>
                    <a:pt x="36957" y="9944"/>
                  </a:moveTo>
                  <a:lnTo>
                    <a:pt x="20383" y="0"/>
                  </a:lnTo>
                  <a:lnTo>
                    <a:pt x="0" y="9283"/>
                  </a:lnTo>
                  <a:lnTo>
                    <a:pt x="24485" y="22847"/>
                  </a:lnTo>
                  <a:lnTo>
                    <a:pt x="36957" y="9944"/>
                  </a:lnTo>
                  <a:close/>
                </a:path>
                <a:path w="115570" h="74295">
                  <a:moveTo>
                    <a:pt x="115112" y="73799"/>
                  </a:moveTo>
                  <a:lnTo>
                    <a:pt x="108102" y="52031"/>
                  </a:lnTo>
                  <a:lnTo>
                    <a:pt x="98374" y="46240"/>
                  </a:lnTo>
                  <a:lnTo>
                    <a:pt x="106819" y="68834"/>
                  </a:lnTo>
                  <a:lnTo>
                    <a:pt x="115112" y="73799"/>
                  </a:lnTo>
                  <a:close/>
                </a:path>
              </a:pathLst>
            </a:custGeom>
            <a:solidFill>
              <a:srgbClr val="2B3890">
                <a:alpha val="69999"/>
              </a:srgbClr>
            </a:solidFill>
          </p:spPr>
          <p:txBody>
            <a:bodyPr wrap="square" lIns="0" tIns="0" rIns="0" bIns="0" rtlCol="0"/>
            <a:lstStyle/>
            <a:p/>
          </p:txBody>
        </p:sp>
        <p:sp>
          <p:nvSpPr>
            <p:cNvPr id="150" name="object 150" descr=""/>
            <p:cNvSpPr/>
            <p:nvPr/>
          </p:nvSpPr>
          <p:spPr>
            <a:xfrm>
              <a:off x="4989145" y="4396335"/>
              <a:ext cx="82550" cy="39370"/>
            </a:xfrm>
            <a:custGeom>
              <a:avLst/>
              <a:gdLst/>
              <a:ahLst/>
              <a:cxnLst/>
              <a:rect l="l" t="t" r="r" b="b"/>
              <a:pathLst>
                <a:path w="82550" h="39370">
                  <a:moveTo>
                    <a:pt x="927" y="0"/>
                  </a:moveTo>
                  <a:lnTo>
                    <a:pt x="0" y="2501"/>
                  </a:lnTo>
                  <a:lnTo>
                    <a:pt x="23731" y="12340"/>
                  </a:lnTo>
                  <a:lnTo>
                    <a:pt x="50138" y="24457"/>
                  </a:lnTo>
                  <a:lnTo>
                    <a:pt x="80797" y="39268"/>
                  </a:lnTo>
                  <a:lnTo>
                    <a:pt x="81991" y="36880"/>
                  </a:lnTo>
                  <a:lnTo>
                    <a:pt x="51241" y="22031"/>
                  </a:lnTo>
                  <a:lnTo>
                    <a:pt x="24751" y="9877"/>
                  </a:lnTo>
                  <a:lnTo>
                    <a:pt x="927" y="0"/>
                  </a:lnTo>
                  <a:close/>
                </a:path>
              </a:pathLst>
            </a:custGeom>
            <a:solidFill>
              <a:srgbClr val="231F20">
                <a:alpha val="69999"/>
              </a:srgbClr>
            </a:solidFill>
          </p:spPr>
          <p:txBody>
            <a:bodyPr wrap="square" lIns="0" tIns="0" rIns="0" bIns="0" rtlCol="0"/>
            <a:lstStyle/>
            <a:p/>
          </p:txBody>
        </p:sp>
        <p:pic>
          <p:nvPicPr>
            <p:cNvPr id="151" name="object 151" descr=""/>
            <p:cNvPicPr/>
            <p:nvPr/>
          </p:nvPicPr>
          <p:blipFill>
            <a:blip r:embed="rId32" cstate="print"/>
            <a:stretch>
              <a:fillRect/>
            </a:stretch>
          </p:blipFill>
          <p:spPr>
            <a:xfrm>
              <a:off x="4769599" y="4267034"/>
              <a:ext cx="16484" cy="32308"/>
            </a:xfrm>
            <a:prstGeom prst="rect">
              <a:avLst/>
            </a:prstGeom>
          </p:spPr>
        </p:pic>
        <p:sp>
          <p:nvSpPr>
            <p:cNvPr id="152" name="object 152" descr=""/>
            <p:cNvSpPr/>
            <p:nvPr/>
          </p:nvSpPr>
          <p:spPr>
            <a:xfrm>
              <a:off x="4633734" y="4029786"/>
              <a:ext cx="480695" cy="396240"/>
            </a:xfrm>
            <a:custGeom>
              <a:avLst/>
              <a:gdLst/>
              <a:ahLst/>
              <a:cxnLst/>
              <a:rect l="l" t="t" r="r" b="b"/>
              <a:pathLst>
                <a:path w="480695" h="396239">
                  <a:moveTo>
                    <a:pt x="65925" y="1308"/>
                  </a:moveTo>
                  <a:lnTo>
                    <a:pt x="63588" y="0"/>
                  </a:lnTo>
                  <a:lnTo>
                    <a:pt x="0" y="114808"/>
                  </a:lnTo>
                  <a:lnTo>
                    <a:pt x="2336" y="116103"/>
                  </a:lnTo>
                  <a:lnTo>
                    <a:pt x="65925" y="1308"/>
                  </a:lnTo>
                  <a:close/>
                </a:path>
                <a:path w="480695" h="396239">
                  <a:moveTo>
                    <a:pt x="480656" y="393484"/>
                  </a:moveTo>
                  <a:lnTo>
                    <a:pt x="444893" y="374827"/>
                  </a:lnTo>
                  <a:lnTo>
                    <a:pt x="443649" y="377190"/>
                  </a:lnTo>
                  <a:lnTo>
                    <a:pt x="479412" y="395846"/>
                  </a:lnTo>
                  <a:lnTo>
                    <a:pt x="480656" y="393484"/>
                  </a:lnTo>
                  <a:close/>
                </a:path>
              </a:pathLst>
            </a:custGeom>
            <a:solidFill>
              <a:srgbClr val="231F20">
                <a:alpha val="69999"/>
              </a:srgbClr>
            </a:solidFill>
          </p:spPr>
          <p:txBody>
            <a:bodyPr wrap="square" lIns="0" tIns="0" rIns="0" bIns="0" rtlCol="0"/>
            <a:lstStyle/>
            <a:p/>
          </p:txBody>
        </p:sp>
        <p:pic>
          <p:nvPicPr>
            <p:cNvPr id="153" name="object 153" descr=""/>
            <p:cNvPicPr/>
            <p:nvPr/>
          </p:nvPicPr>
          <p:blipFill>
            <a:blip r:embed="rId33" cstate="print"/>
            <a:stretch>
              <a:fillRect/>
            </a:stretch>
          </p:blipFill>
          <p:spPr>
            <a:xfrm>
              <a:off x="4855057" y="4079265"/>
              <a:ext cx="252602" cy="151252"/>
            </a:xfrm>
            <a:prstGeom prst="rect">
              <a:avLst/>
            </a:prstGeom>
          </p:spPr>
        </p:pic>
        <p:sp>
          <p:nvSpPr>
            <p:cNvPr id="154" name="object 154" descr=""/>
            <p:cNvSpPr/>
            <p:nvPr/>
          </p:nvSpPr>
          <p:spPr>
            <a:xfrm>
              <a:off x="4693178" y="4038601"/>
              <a:ext cx="144780" cy="41275"/>
            </a:xfrm>
            <a:custGeom>
              <a:avLst/>
              <a:gdLst/>
              <a:ahLst/>
              <a:cxnLst/>
              <a:rect l="l" t="t" r="r" b="b"/>
              <a:pathLst>
                <a:path w="144779" h="41275">
                  <a:moveTo>
                    <a:pt x="114" y="0"/>
                  </a:moveTo>
                  <a:lnTo>
                    <a:pt x="0" y="2654"/>
                  </a:lnTo>
                  <a:lnTo>
                    <a:pt x="62395" y="5283"/>
                  </a:lnTo>
                  <a:lnTo>
                    <a:pt x="87471" y="12649"/>
                  </a:lnTo>
                  <a:lnTo>
                    <a:pt x="113790" y="24531"/>
                  </a:lnTo>
                  <a:lnTo>
                    <a:pt x="134648" y="35635"/>
                  </a:lnTo>
                  <a:lnTo>
                    <a:pt x="143344" y="40665"/>
                  </a:lnTo>
                  <a:lnTo>
                    <a:pt x="144716" y="38379"/>
                  </a:lnTo>
                  <a:lnTo>
                    <a:pt x="135270" y="32898"/>
                  </a:lnTo>
                  <a:lnTo>
                    <a:pt x="114261" y="21737"/>
                  </a:lnTo>
                  <a:lnTo>
                    <a:pt x="87966" y="9959"/>
                  </a:lnTo>
                  <a:lnTo>
                    <a:pt x="62661" y="2628"/>
                  </a:lnTo>
                  <a:lnTo>
                    <a:pt x="114" y="0"/>
                  </a:lnTo>
                  <a:close/>
                </a:path>
              </a:pathLst>
            </a:custGeom>
            <a:solidFill>
              <a:srgbClr val="231F20">
                <a:alpha val="69999"/>
              </a:srgbClr>
            </a:solidFill>
          </p:spPr>
          <p:txBody>
            <a:bodyPr wrap="square" lIns="0" tIns="0" rIns="0" bIns="0" rtlCol="0"/>
            <a:lstStyle/>
            <a:p/>
          </p:txBody>
        </p:sp>
        <p:sp>
          <p:nvSpPr>
            <p:cNvPr id="155" name="object 155" descr=""/>
            <p:cNvSpPr/>
            <p:nvPr/>
          </p:nvSpPr>
          <p:spPr>
            <a:xfrm>
              <a:off x="4965573" y="4139717"/>
              <a:ext cx="116205" cy="69215"/>
            </a:xfrm>
            <a:custGeom>
              <a:avLst/>
              <a:gdLst/>
              <a:ahLst/>
              <a:cxnLst/>
              <a:rect l="l" t="t" r="r" b="b"/>
              <a:pathLst>
                <a:path w="116204" h="69214">
                  <a:moveTo>
                    <a:pt x="24485" y="13563"/>
                  </a:moveTo>
                  <a:lnTo>
                    <a:pt x="0" y="0"/>
                  </a:lnTo>
                  <a:lnTo>
                    <a:pt x="2933" y="22199"/>
                  </a:lnTo>
                  <a:lnTo>
                    <a:pt x="20167" y="30975"/>
                  </a:lnTo>
                  <a:lnTo>
                    <a:pt x="24485" y="13563"/>
                  </a:lnTo>
                  <a:close/>
                </a:path>
                <a:path w="116204" h="69214">
                  <a:moveTo>
                    <a:pt x="115747" y="63360"/>
                  </a:moveTo>
                  <a:lnTo>
                    <a:pt x="107137" y="58966"/>
                  </a:lnTo>
                  <a:lnTo>
                    <a:pt x="83515" y="63792"/>
                  </a:lnTo>
                  <a:lnTo>
                    <a:pt x="93586" y="68961"/>
                  </a:lnTo>
                  <a:lnTo>
                    <a:pt x="115747" y="63360"/>
                  </a:lnTo>
                  <a:close/>
                </a:path>
              </a:pathLst>
            </a:custGeom>
            <a:solidFill>
              <a:srgbClr val="2B3890">
                <a:alpha val="69999"/>
              </a:srgbClr>
            </a:solidFill>
          </p:spPr>
          <p:txBody>
            <a:bodyPr wrap="square" lIns="0" tIns="0" rIns="0" bIns="0" rtlCol="0"/>
            <a:lstStyle/>
            <a:p/>
          </p:txBody>
        </p:sp>
        <p:sp>
          <p:nvSpPr>
            <p:cNvPr id="156" name="object 156" descr=""/>
            <p:cNvSpPr/>
            <p:nvPr/>
          </p:nvSpPr>
          <p:spPr>
            <a:xfrm>
              <a:off x="5099712" y="4196261"/>
              <a:ext cx="76200" cy="51435"/>
            </a:xfrm>
            <a:custGeom>
              <a:avLst/>
              <a:gdLst/>
              <a:ahLst/>
              <a:cxnLst/>
              <a:rect l="l" t="t" r="r" b="b"/>
              <a:pathLst>
                <a:path w="76200" h="51435">
                  <a:moveTo>
                    <a:pt x="1625" y="0"/>
                  </a:moveTo>
                  <a:lnTo>
                    <a:pt x="0" y="2108"/>
                  </a:lnTo>
                  <a:lnTo>
                    <a:pt x="21014" y="17067"/>
                  </a:lnTo>
                  <a:lnTo>
                    <a:pt x="45369" y="33073"/>
                  </a:lnTo>
                  <a:lnTo>
                    <a:pt x="74269" y="51257"/>
                  </a:lnTo>
                  <a:lnTo>
                    <a:pt x="75653" y="48983"/>
                  </a:lnTo>
                  <a:lnTo>
                    <a:pt x="46836" y="30849"/>
                  </a:lnTo>
                  <a:lnTo>
                    <a:pt x="22556" y="14895"/>
                  </a:lnTo>
                  <a:lnTo>
                    <a:pt x="1625" y="0"/>
                  </a:lnTo>
                  <a:close/>
                </a:path>
              </a:pathLst>
            </a:custGeom>
            <a:solidFill>
              <a:srgbClr val="231F20">
                <a:alpha val="69999"/>
              </a:srgbClr>
            </a:solidFill>
          </p:spPr>
          <p:txBody>
            <a:bodyPr wrap="square" lIns="0" tIns="0" rIns="0" bIns="0" rtlCol="0"/>
            <a:lstStyle/>
            <a:p/>
          </p:txBody>
        </p:sp>
        <p:pic>
          <p:nvPicPr>
            <p:cNvPr id="157" name="object 157" descr=""/>
            <p:cNvPicPr/>
            <p:nvPr/>
          </p:nvPicPr>
          <p:blipFill>
            <a:blip r:embed="rId34" cstate="print"/>
            <a:stretch>
              <a:fillRect/>
            </a:stretch>
          </p:blipFill>
          <p:spPr>
            <a:xfrm>
              <a:off x="4873213" y="4071417"/>
              <a:ext cx="33850" cy="20040"/>
            </a:xfrm>
            <a:prstGeom prst="rect">
              <a:avLst/>
            </a:prstGeom>
          </p:spPr>
        </p:pic>
        <p:sp>
          <p:nvSpPr>
            <p:cNvPr id="158" name="object 158" descr=""/>
            <p:cNvSpPr/>
            <p:nvPr/>
          </p:nvSpPr>
          <p:spPr>
            <a:xfrm>
              <a:off x="4662754" y="4027525"/>
              <a:ext cx="527685" cy="352425"/>
            </a:xfrm>
            <a:custGeom>
              <a:avLst/>
              <a:gdLst/>
              <a:ahLst/>
              <a:cxnLst/>
              <a:rect l="l" t="t" r="r" b="b"/>
              <a:pathLst>
                <a:path w="527685" h="352425">
                  <a:moveTo>
                    <a:pt x="322224" y="349592"/>
                  </a:moveTo>
                  <a:lnTo>
                    <a:pt x="279692" y="324510"/>
                  </a:lnTo>
                  <a:lnTo>
                    <a:pt x="97142" y="223418"/>
                  </a:lnTo>
                  <a:lnTo>
                    <a:pt x="83286" y="216433"/>
                  </a:lnTo>
                  <a:lnTo>
                    <a:pt x="52933" y="200355"/>
                  </a:lnTo>
                  <a:lnTo>
                    <a:pt x="20955" y="181571"/>
                  </a:lnTo>
                  <a:lnTo>
                    <a:pt x="2247" y="166471"/>
                  </a:lnTo>
                  <a:lnTo>
                    <a:pt x="0" y="167906"/>
                  </a:lnTo>
                  <a:lnTo>
                    <a:pt x="18669" y="183235"/>
                  </a:lnTo>
                  <a:lnTo>
                    <a:pt x="50368" y="202018"/>
                  </a:lnTo>
                  <a:lnTo>
                    <a:pt x="80848" y="218211"/>
                  </a:lnTo>
                  <a:lnTo>
                    <a:pt x="95897" y="225793"/>
                  </a:lnTo>
                  <a:lnTo>
                    <a:pt x="278371" y="326834"/>
                  </a:lnTo>
                  <a:lnTo>
                    <a:pt x="320865" y="351891"/>
                  </a:lnTo>
                  <a:lnTo>
                    <a:pt x="322224" y="349592"/>
                  </a:lnTo>
                  <a:close/>
                </a:path>
                <a:path w="527685" h="352425">
                  <a:moveTo>
                    <a:pt x="419188" y="174371"/>
                  </a:moveTo>
                  <a:lnTo>
                    <a:pt x="375424" y="151650"/>
                  </a:lnTo>
                  <a:lnTo>
                    <a:pt x="192989" y="50622"/>
                  </a:lnTo>
                  <a:lnTo>
                    <a:pt x="178549" y="41859"/>
                  </a:lnTo>
                  <a:lnTo>
                    <a:pt x="148640" y="24599"/>
                  </a:lnTo>
                  <a:lnTo>
                    <a:pt x="115900" y="7683"/>
                  </a:lnTo>
                  <a:lnTo>
                    <a:pt x="93002" y="0"/>
                  </a:lnTo>
                  <a:lnTo>
                    <a:pt x="92976" y="2654"/>
                  </a:lnTo>
                  <a:lnTo>
                    <a:pt x="115709" y="10502"/>
                  </a:lnTo>
                  <a:lnTo>
                    <a:pt x="148590" y="27647"/>
                  </a:lnTo>
                  <a:lnTo>
                    <a:pt x="178346" y="44869"/>
                  </a:lnTo>
                  <a:lnTo>
                    <a:pt x="191643" y="52933"/>
                  </a:lnTo>
                  <a:lnTo>
                    <a:pt x="374167" y="154000"/>
                  </a:lnTo>
                  <a:lnTo>
                    <a:pt x="417957" y="176733"/>
                  </a:lnTo>
                  <a:lnTo>
                    <a:pt x="419188" y="174371"/>
                  </a:lnTo>
                  <a:close/>
                </a:path>
                <a:path w="527685" h="352425">
                  <a:moveTo>
                    <a:pt x="527088" y="259651"/>
                  </a:moveTo>
                  <a:lnTo>
                    <a:pt x="492290" y="239242"/>
                  </a:lnTo>
                  <a:lnTo>
                    <a:pt x="490943" y="241541"/>
                  </a:lnTo>
                  <a:lnTo>
                    <a:pt x="525729" y="261950"/>
                  </a:lnTo>
                  <a:lnTo>
                    <a:pt x="527088" y="259651"/>
                  </a:lnTo>
                  <a:close/>
                </a:path>
              </a:pathLst>
            </a:custGeom>
            <a:solidFill>
              <a:srgbClr val="231F20">
                <a:alpha val="69999"/>
              </a:srgbClr>
            </a:solidFill>
          </p:spPr>
          <p:txBody>
            <a:bodyPr wrap="square" lIns="0" tIns="0" rIns="0" bIns="0" rtlCol="0"/>
            <a:lstStyle/>
            <a:p/>
          </p:txBody>
        </p:sp>
        <p:pic>
          <p:nvPicPr>
            <p:cNvPr id="159" name="object 159" descr=""/>
            <p:cNvPicPr/>
            <p:nvPr/>
          </p:nvPicPr>
          <p:blipFill>
            <a:blip r:embed="rId35" cstate="print"/>
            <a:stretch>
              <a:fillRect/>
            </a:stretch>
          </p:blipFill>
          <p:spPr>
            <a:xfrm>
              <a:off x="4635499" y="4144479"/>
              <a:ext cx="31800" cy="70726"/>
            </a:xfrm>
            <a:prstGeom prst="rect">
              <a:avLst/>
            </a:prstGeom>
          </p:spPr>
        </p:pic>
        <p:pic>
          <p:nvPicPr>
            <p:cNvPr id="160" name="object 160" descr=""/>
            <p:cNvPicPr/>
            <p:nvPr/>
          </p:nvPicPr>
          <p:blipFill>
            <a:blip r:embed="rId36" cstate="print"/>
            <a:stretch>
              <a:fillRect/>
            </a:stretch>
          </p:blipFill>
          <p:spPr>
            <a:xfrm>
              <a:off x="4699267" y="4019143"/>
              <a:ext cx="75653" cy="14160"/>
            </a:xfrm>
            <a:prstGeom prst="rect">
              <a:avLst/>
            </a:prstGeom>
          </p:spPr>
        </p:pic>
        <p:pic>
          <p:nvPicPr>
            <p:cNvPr id="161" name="object 161" descr=""/>
            <p:cNvPicPr/>
            <p:nvPr/>
          </p:nvPicPr>
          <p:blipFill>
            <a:blip r:embed="rId37" cstate="print"/>
            <a:stretch>
              <a:fillRect/>
            </a:stretch>
          </p:blipFill>
          <p:spPr>
            <a:xfrm>
              <a:off x="5169039" y="4242701"/>
              <a:ext cx="26067" cy="80632"/>
            </a:xfrm>
            <a:prstGeom prst="rect">
              <a:avLst/>
            </a:prstGeom>
          </p:spPr>
        </p:pic>
        <p:sp>
          <p:nvSpPr>
            <p:cNvPr id="162" name="object 162" descr=""/>
            <p:cNvSpPr/>
            <p:nvPr/>
          </p:nvSpPr>
          <p:spPr>
            <a:xfrm>
              <a:off x="5141537" y="4320791"/>
              <a:ext cx="49530" cy="85725"/>
            </a:xfrm>
            <a:custGeom>
              <a:avLst/>
              <a:gdLst/>
              <a:ahLst/>
              <a:cxnLst/>
              <a:rect l="l" t="t" r="r" b="b"/>
              <a:pathLst>
                <a:path w="49529" h="85725">
                  <a:moveTo>
                    <a:pt x="46634" y="0"/>
                  </a:moveTo>
                  <a:lnTo>
                    <a:pt x="0" y="84200"/>
                  </a:lnTo>
                  <a:lnTo>
                    <a:pt x="2336" y="85496"/>
                  </a:lnTo>
                  <a:lnTo>
                    <a:pt x="48971" y="1295"/>
                  </a:lnTo>
                  <a:lnTo>
                    <a:pt x="46634" y="0"/>
                  </a:lnTo>
                  <a:close/>
                </a:path>
              </a:pathLst>
            </a:custGeom>
            <a:solidFill>
              <a:srgbClr val="231F20">
                <a:alpha val="69999"/>
              </a:srgbClr>
            </a:solidFill>
          </p:spPr>
          <p:txBody>
            <a:bodyPr wrap="square" lIns="0" tIns="0" rIns="0" bIns="0" rtlCol="0"/>
            <a:lstStyle/>
            <a:p/>
          </p:txBody>
        </p:sp>
        <p:pic>
          <p:nvPicPr>
            <p:cNvPr id="163" name="object 163" descr=""/>
            <p:cNvPicPr/>
            <p:nvPr/>
          </p:nvPicPr>
          <p:blipFill>
            <a:blip r:embed="rId38" cstate="print"/>
            <a:stretch>
              <a:fillRect/>
            </a:stretch>
          </p:blipFill>
          <p:spPr>
            <a:xfrm>
              <a:off x="5015331" y="4151198"/>
              <a:ext cx="587832" cy="238599"/>
            </a:xfrm>
            <a:prstGeom prst="rect">
              <a:avLst/>
            </a:prstGeom>
          </p:spPr>
        </p:pic>
        <p:sp>
          <p:nvSpPr>
            <p:cNvPr id="164" name="object 164" descr=""/>
            <p:cNvSpPr/>
            <p:nvPr/>
          </p:nvSpPr>
          <p:spPr>
            <a:xfrm>
              <a:off x="5026736" y="4320953"/>
              <a:ext cx="145415" cy="39370"/>
            </a:xfrm>
            <a:custGeom>
              <a:avLst/>
              <a:gdLst/>
              <a:ahLst/>
              <a:cxnLst/>
              <a:rect l="l" t="t" r="r" b="b"/>
              <a:pathLst>
                <a:path w="145414" h="39370">
                  <a:moveTo>
                    <a:pt x="1193" y="0"/>
                  </a:moveTo>
                  <a:lnTo>
                    <a:pt x="56121" y="30429"/>
                  </a:lnTo>
                  <a:lnTo>
                    <a:pt x="93564" y="37574"/>
                  </a:lnTo>
                  <a:lnTo>
                    <a:pt x="130606" y="39090"/>
                  </a:lnTo>
                  <a:lnTo>
                    <a:pt x="138823" y="39090"/>
                  </a:lnTo>
                  <a:lnTo>
                    <a:pt x="145097" y="38861"/>
                  </a:lnTo>
                  <a:lnTo>
                    <a:pt x="145008" y="36194"/>
                  </a:lnTo>
                  <a:lnTo>
                    <a:pt x="134970" y="36386"/>
                  </a:lnTo>
                  <a:lnTo>
                    <a:pt x="111359" y="36002"/>
                  </a:lnTo>
                  <a:lnTo>
                    <a:pt x="82615" y="33664"/>
                  </a:lnTo>
                  <a:lnTo>
                    <a:pt x="57175" y="27990"/>
                  </a:lnTo>
                  <a:lnTo>
                    <a:pt x="1193" y="0"/>
                  </a:lnTo>
                  <a:close/>
                </a:path>
              </a:pathLst>
            </a:custGeom>
            <a:solidFill>
              <a:srgbClr val="231F20"/>
            </a:solidFill>
          </p:spPr>
          <p:txBody>
            <a:bodyPr wrap="square" lIns="0" tIns="0" rIns="0" bIns="0" rtlCol="0"/>
            <a:lstStyle/>
            <a:p/>
          </p:txBody>
        </p:sp>
        <p:sp>
          <p:nvSpPr>
            <p:cNvPr id="165" name="object 165" descr=""/>
            <p:cNvSpPr/>
            <p:nvPr/>
          </p:nvSpPr>
          <p:spPr>
            <a:xfrm>
              <a:off x="5313908" y="4348810"/>
              <a:ext cx="132080" cy="19050"/>
            </a:xfrm>
            <a:custGeom>
              <a:avLst/>
              <a:gdLst/>
              <a:ahLst/>
              <a:cxnLst/>
              <a:rect l="l" t="t" r="r" b="b"/>
              <a:pathLst>
                <a:path w="132079" h="19050">
                  <a:moveTo>
                    <a:pt x="32664" y="660"/>
                  </a:moveTo>
                  <a:lnTo>
                    <a:pt x="13335" y="0"/>
                  </a:lnTo>
                  <a:lnTo>
                    <a:pt x="0" y="17995"/>
                  </a:lnTo>
                  <a:lnTo>
                    <a:pt x="28003" y="17995"/>
                  </a:lnTo>
                  <a:lnTo>
                    <a:pt x="32664" y="660"/>
                  </a:lnTo>
                  <a:close/>
                </a:path>
                <a:path w="132079" h="19050">
                  <a:moveTo>
                    <a:pt x="131978" y="18656"/>
                  </a:moveTo>
                  <a:lnTo>
                    <a:pt x="115303" y="3022"/>
                  </a:lnTo>
                  <a:lnTo>
                    <a:pt x="103987" y="2667"/>
                  </a:lnTo>
                  <a:lnTo>
                    <a:pt x="122313" y="18326"/>
                  </a:lnTo>
                  <a:lnTo>
                    <a:pt x="131978" y="18656"/>
                  </a:lnTo>
                  <a:close/>
                </a:path>
              </a:pathLst>
            </a:custGeom>
            <a:solidFill>
              <a:srgbClr val="2B3890"/>
            </a:solidFill>
          </p:spPr>
          <p:txBody>
            <a:bodyPr wrap="square" lIns="0" tIns="0" rIns="0" bIns="0" rtlCol="0"/>
            <a:lstStyle/>
            <a:p/>
          </p:txBody>
        </p:sp>
        <p:sp>
          <p:nvSpPr>
            <p:cNvPr id="166" name="object 166" descr=""/>
            <p:cNvSpPr/>
            <p:nvPr/>
          </p:nvSpPr>
          <p:spPr>
            <a:xfrm>
              <a:off x="5459676" y="4373466"/>
              <a:ext cx="88900" cy="10160"/>
            </a:xfrm>
            <a:custGeom>
              <a:avLst/>
              <a:gdLst/>
              <a:ahLst/>
              <a:cxnLst/>
              <a:rect l="l" t="t" r="r" b="b"/>
              <a:pathLst>
                <a:path w="88900" h="10160">
                  <a:moveTo>
                    <a:pt x="88785" y="0"/>
                  </a:moveTo>
                  <a:lnTo>
                    <a:pt x="54689" y="1904"/>
                  </a:lnTo>
                  <a:lnTo>
                    <a:pt x="25627" y="4107"/>
                  </a:lnTo>
                  <a:lnTo>
                    <a:pt x="0" y="7010"/>
                  </a:lnTo>
                  <a:lnTo>
                    <a:pt x="406" y="9651"/>
                  </a:lnTo>
                  <a:lnTo>
                    <a:pt x="25931" y="6758"/>
                  </a:lnTo>
                  <a:lnTo>
                    <a:pt x="54902" y="4564"/>
                  </a:lnTo>
                  <a:lnTo>
                    <a:pt x="88899" y="2666"/>
                  </a:lnTo>
                  <a:lnTo>
                    <a:pt x="88785" y="0"/>
                  </a:lnTo>
                  <a:close/>
                </a:path>
              </a:pathLst>
            </a:custGeom>
            <a:solidFill>
              <a:srgbClr val="231F20"/>
            </a:solidFill>
          </p:spPr>
          <p:txBody>
            <a:bodyPr wrap="square" lIns="0" tIns="0" rIns="0" bIns="0" rtlCol="0"/>
            <a:lstStyle/>
            <a:p/>
          </p:txBody>
        </p:sp>
        <p:pic>
          <p:nvPicPr>
            <p:cNvPr id="167" name="object 167" descr=""/>
            <p:cNvPicPr/>
            <p:nvPr/>
          </p:nvPicPr>
          <p:blipFill>
            <a:blip r:embed="rId39" cstate="print"/>
            <a:stretch>
              <a:fillRect/>
            </a:stretch>
          </p:blipFill>
          <p:spPr>
            <a:xfrm>
              <a:off x="5206072" y="4369409"/>
              <a:ext cx="24536" cy="27051"/>
            </a:xfrm>
            <a:prstGeom prst="rect">
              <a:avLst/>
            </a:prstGeom>
          </p:spPr>
        </p:pic>
        <p:sp>
          <p:nvSpPr>
            <p:cNvPr id="168" name="object 168" descr=""/>
            <p:cNvSpPr/>
            <p:nvPr/>
          </p:nvSpPr>
          <p:spPr>
            <a:xfrm>
              <a:off x="5025999" y="4201642"/>
              <a:ext cx="555625" cy="146050"/>
            </a:xfrm>
            <a:custGeom>
              <a:avLst/>
              <a:gdLst/>
              <a:ahLst/>
              <a:cxnLst/>
              <a:rect l="l" t="t" r="r" b="b"/>
              <a:pathLst>
                <a:path w="555625" h="146050">
                  <a:moveTo>
                    <a:pt x="2654" y="0"/>
                  </a:moveTo>
                  <a:lnTo>
                    <a:pt x="0" y="0"/>
                  </a:lnTo>
                  <a:lnTo>
                    <a:pt x="0" y="131241"/>
                  </a:lnTo>
                  <a:lnTo>
                    <a:pt x="2654" y="131241"/>
                  </a:lnTo>
                  <a:lnTo>
                    <a:pt x="2654" y="0"/>
                  </a:lnTo>
                  <a:close/>
                </a:path>
                <a:path w="555625" h="146050">
                  <a:moveTo>
                    <a:pt x="555548" y="144830"/>
                  </a:moveTo>
                  <a:lnTo>
                    <a:pt x="555459" y="142176"/>
                  </a:lnTo>
                  <a:lnTo>
                    <a:pt x="515150" y="143167"/>
                  </a:lnTo>
                  <a:lnTo>
                    <a:pt x="515213" y="145834"/>
                  </a:lnTo>
                  <a:lnTo>
                    <a:pt x="555548" y="144830"/>
                  </a:lnTo>
                  <a:close/>
                </a:path>
              </a:pathLst>
            </a:custGeom>
            <a:solidFill>
              <a:srgbClr val="231F20"/>
            </a:solidFill>
          </p:spPr>
          <p:txBody>
            <a:bodyPr wrap="square" lIns="0" tIns="0" rIns="0" bIns="0" rtlCol="0"/>
            <a:lstStyle/>
            <a:p/>
          </p:txBody>
        </p:sp>
        <p:pic>
          <p:nvPicPr>
            <p:cNvPr id="169" name="object 169" descr=""/>
            <p:cNvPicPr/>
            <p:nvPr/>
          </p:nvPicPr>
          <p:blipFill>
            <a:blip r:embed="rId40" cstate="print"/>
            <a:stretch>
              <a:fillRect/>
            </a:stretch>
          </p:blipFill>
          <p:spPr>
            <a:xfrm>
              <a:off x="5187962" y="4167187"/>
              <a:ext cx="293916" cy="17995"/>
            </a:xfrm>
            <a:prstGeom prst="rect">
              <a:avLst/>
            </a:prstGeom>
          </p:spPr>
        </p:pic>
        <p:sp>
          <p:nvSpPr>
            <p:cNvPr id="170" name="object 170" descr=""/>
            <p:cNvSpPr/>
            <p:nvPr/>
          </p:nvSpPr>
          <p:spPr>
            <a:xfrm>
              <a:off x="5026735" y="4174619"/>
              <a:ext cx="145415" cy="39370"/>
            </a:xfrm>
            <a:custGeom>
              <a:avLst/>
              <a:gdLst/>
              <a:ahLst/>
              <a:cxnLst/>
              <a:rect l="l" t="t" r="r" b="b"/>
              <a:pathLst>
                <a:path w="145414" h="39370">
                  <a:moveTo>
                    <a:pt x="134184" y="0"/>
                  </a:moveTo>
                  <a:lnTo>
                    <a:pt x="110394" y="414"/>
                  </a:lnTo>
                  <a:lnTo>
                    <a:pt x="81680" y="2853"/>
                  </a:lnTo>
                  <a:lnTo>
                    <a:pt x="55981" y="8704"/>
                  </a:lnTo>
                  <a:lnTo>
                    <a:pt x="0" y="36695"/>
                  </a:lnTo>
                  <a:lnTo>
                    <a:pt x="1193" y="39083"/>
                  </a:lnTo>
                  <a:lnTo>
                    <a:pt x="57048" y="11143"/>
                  </a:lnTo>
                  <a:lnTo>
                    <a:pt x="82554" y="5445"/>
                  </a:lnTo>
                  <a:lnTo>
                    <a:pt x="111332" y="3091"/>
                  </a:lnTo>
                  <a:lnTo>
                    <a:pt x="134956" y="2699"/>
                  </a:lnTo>
                  <a:lnTo>
                    <a:pt x="144995" y="2888"/>
                  </a:lnTo>
                  <a:lnTo>
                    <a:pt x="145110" y="221"/>
                  </a:lnTo>
                  <a:lnTo>
                    <a:pt x="134184" y="0"/>
                  </a:lnTo>
                  <a:close/>
                </a:path>
              </a:pathLst>
            </a:custGeom>
            <a:solidFill>
              <a:srgbClr val="231F20"/>
            </a:solidFill>
          </p:spPr>
          <p:txBody>
            <a:bodyPr wrap="square" lIns="0" tIns="0" rIns="0" bIns="0" rtlCol="0"/>
            <a:lstStyle/>
            <a:p/>
          </p:txBody>
        </p:sp>
        <p:sp>
          <p:nvSpPr>
            <p:cNvPr id="171" name="object 171" descr=""/>
            <p:cNvSpPr/>
            <p:nvPr/>
          </p:nvSpPr>
          <p:spPr>
            <a:xfrm>
              <a:off x="5313908" y="4167200"/>
              <a:ext cx="132080" cy="19050"/>
            </a:xfrm>
            <a:custGeom>
              <a:avLst/>
              <a:gdLst/>
              <a:ahLst/>
              <a:cxnLst/>
              <a:rect l="l" t="t" r="r" b="b"/>
              <a:pathLst>
                <a:path w="132079" h="19050">
                  <a:moveTo>
                    <a:pt x="32664" y="17995"/>
                  </a:moveTo>
                  <a:lnTo>
                    <a:pt x="28003" y="660"/>
                  </a:lnTo>
                  <a:lnTo>
                    <a:pt x="0" y="660"/>
                  </a:lnTo>
                  <a:lnTo>
                    <a:pt x="13335" y="18656"/>
                  </a:lnTo>
                  <a:lnTo>
                    <a:pt x="32664" y="17995"/>
                  </a:lnTo>
                  <a:close/>
                </a:path>
                <a:path w="132079" h="19050">
                  <a:moveTo>
                    <a:pt x="131978" y="0"/>
                  </a:moveTo>
                  <a:lnTo>
                    <a:pt x="122313" y="330"/>
                  </a:lnTo>
                  <a:lnTo>
                    <a:pt x="103987" y="15989"/>
                  </a:lnTo>
                  <a:lnTo>
                    <a:pt x="115303" y="15633"/>
                  </a:lnTo>
                  <a:lnTo>
                    <a:pt x="131978" y="0"/>
                  </a:lnTo>
                  <a:close/>
                </a:path>
              </a:pathLst>
            </a:custGeom>
            <a:solidFill>
              <a:srgbClr val="2B3890"/>
            </a:solidFill>
          </p:spPr>
          <p:txBody>
            <a:bodyPr wrap="square" lIns="0" tIns="0" rIns="0" bIns="0" rtlCol="0"/>
            <a:lstStyle/>
            <a:p/>
          </p:txBody>
        </p:sp>
        <p:sp>
          <p:nvSpPr>
            <p:cNvPr id="172" name="object 172" descr=""/>
            <p:cNvSpPr/>
            <p:nvPr/>
          </p:nvSpPr>
          <p:spPr>
            <a:xfrm>
              <a:off x="5459681" y="4151536"/>
              <a:ext cx="88900" cy="10160"/>
            </a:xfrm>
            <a:custGeom>
              <a:avLst/>
              <a:gdLst/>
              <a:ahLst/>
              <a:cxnLst/>
              <a:rect l="l" t="t" r="r" b="b"/>
              <a:pathLst>
                <a:path w="88900" h="10160">
                  <a:moveTo>
                    <a:pt x="406" y="0"/>
                  </a:moveTo>
                  <a:lnTo>
                    <a:pt x="0" y="2641"/>
                  </a:lnTo>
                  <a:lnTo>
                    <a:pt x="25627" y="5544"/>
                  </a:lnTo>
                  <a:lnTo>
                    <a:pt x="54689" y="7747"/>
                  </a:lnTo>
                  <a:lnTo>
                    <a:pt x="88785" y="9652"/>
                  </a:lnTo>
                  <a:lnTo>
                    <a:pt x="88899" y="6997"/>
                  </a:lnTo>
                  <a:lnTo>
                    <a:pt x="54902" y="5089"/>
                  </a:lnTo>
                  <a:lnTo>
                    <a:pt x="25931" y="2893"/>
                  </a:lnTo>
                  <a:lnTo>
                    <a:pt x="406" y="0"/>
                  </a:lnTo>
                  <a:close/>
                </a:path>
              </a:pathLst>
            </a:custGeom>
            <a:solidFill>
              <a:srgbClr val="231F20"/>
            </a:solidFill>
          </p:spPr>
          <p:txBody>
            <a:bodyPr wrap="square" lIns="0" tIns="0" rIns="0" bIns="0" rtlCol="0"/>
            <a:lstStyle/>
            <a:p/>
          </p:txBody>
        </p:sp>
        <p:pic>
          <p:nvPicPr>
            <p:cNvPr id="173" name="object 173" descr=""/>
            <p:cNvPicPr/>
            <p:nvPr/>
          </p:nvPicPr>
          <p:blipFill>
            <a:blip r:embed="rId41" cstate="print"/>
            <a:stretch>
              <a:fillRect/>
            </a:stretch>
          </p:blipFill>
          <p:spPr>
            <a:xfrm>
              <a:off x="5206557" y="4138193"/>
              <a:ext cx="24052" cy="28658"/>
            </a:xfrm>
            <a:prstGeom prst="rect">
              <a:avLst/>
            </a:prstGeom>
          </p:spPr>
        </p:pic>
        <p:sp>
          <p:nvSpPr>
            <p:cNvPr id="174" name="object 174" descr=""/>
            <p:cNvSpPr/>
            <p:nvPr/>
          </p:nvSpPr>
          <p:spPr>
            <a:xfrm>
              <a:off x="5076012" y="4165866"/>
              <a:ext cx="506095" cy="203200"/>
            </a:xfrm>
            <a:custGeom>
              <a:avLst/>
              <a:gdLst/>
              <a:ahLst/>
              <a:cxnLst/>
              <a:rect l="l" t="t" r="r" b="b"/>
              <a:pathLst>
                <a:path w="506095" h="203200">
                  <a:moveTo>
                    <a:pt x="369900" y="2654"/>
                  </a:moveTo>
                  <a:lnTo>
                    <a:pt x="369836" y="0"/>
                  </a:lnTo>
                  <a:lnTo>
                    <a:pt x="320548" y="1333"/>
                  </a:lnTo>
                  <a:lnTo>
                    <a:pt x="112001" y="1333"/>
                  </a:lnTo>
                  <a:lnTo>
                    <a:pt x="95123" y="673"/>
                  </a:lnTo>
                  <a:lnTo>
                    <a:pt x="60591" y="63"/>
                  </a:lnTo>
                  <a:lnTo>
                    <a:pt x="23761" y="1130"/>
                  </a:lnTo>
                  <a:lnTo>
                    <a:pt x="0" y="5486"/>
                  </a:lnTo>
                  <a:lnTo>
                    <a:pt x="1270" y="7835"/>
                  </a:lnTo>
                  <a:lnTo>
                    <a:pt x="24955" y="3683"/>
                  </a:lnTo>
                  <a:lnTo>
                    <a:pt x="62039" y="2755"/>
                  </a:lnTo>
                  <a:lnTo>
                    <a:pt x="96405" y="3403"/>
                  </a:lnTo>
                  <a:lnTo>
                    <a:pt x="111937" y="4000"/>
                  </a:lnTo>
                  <a:lnTo>
                    <a:pt x="320573" y="4000"/>
                  </a:lnTo>
                  <a:lnTo>
                    <a:pt x="369900" y="2654"/>
                  </a:lnTo>
                  <a:close/>
                </a:path>
                <a:path w="506095" h="203200">
                  <a:moveTo>
                    <a:pt x="369912" y="200279"/>
                  </a:moveTo>
                  <a:lnTo>
                    <a:pt x="320548" y="198932"/>
                  </a:lnTo>
                  <a:lnTo>
                    <a:pt x="111887" y="198932"/>
                  </a:lnTo>
                  <a:lnTo>
                    <a:pt x="96367" y="199529"/>
                  </a:lnTo>
                  <a:lnTo>
                    <a:pt x="62014" y="200177"/>
                  </a:lnTo>
                  <a:lnTo>
                    <a:pt x="24942" y="199250"/>
                  </a:lnTo>
                  <a:lnTo>
                    <a:pt x="1270" y="195097"/>
                  </a:lnTo>
                  <a:lnTo>
                    <a:pt x="0" y="197446"/>
                  </a:lnTo>
                  <a:lnTo>
                    <a:pt x="23761" y="201815"/>
                  </a:lnTo>
                  <a:lnTo>
                    <a:pt x="60579" y="202882"/>
                  </a:lnTo>
                  <a:lnTo>
                    <a:pt x="95097" y="202260"/>
                  </a:lnTo>
                  <a:lnTo>
                    <a:pt x="111950" y="201599"/>
                  </a:lnTo>
                  <a:lnTo>
                    <a:pt x="320522" y="201599"/>
                  </a:lnTo>
                  <a:lnTo>
                    <a:pt x="369836" y="202933"/>
                  </a:lnTo>
                  <a:lnTo>
                    <a:pt x="369912" y="200279"/>
                  </a:lnTo>
                  <a:close/>
                </a:path>
                <a:path w="506095" h="203200">
                  <a:moveTo>
                    <a:pt x="505536" y="22326"/>
                  </a:moveTo>
                  <a:lnTo>
                    <a:pt x="465201" y="21323"/>
                  </a:lnTo>
                  <a:lnTo>
                    <a:pt x="465137" y="23990"/>
                  </a:lnTo>
                  <a:lnTo>
                    <a:pt x="505447" y="24980"/>
                  </a:lnTo>
                  <a:lnTo>
                    <a:pt x="505536" y="22326"/>
                  </a:lnTo>
                  <a:close/>
                </a:path>
              </a:pathLst>
            </a:custGeom>
            <a:solidFill>
              <a:srgbClr val="231F20"/>
            </a:solidFill>
          </p:spPr>
          <p:txBody>
            <a:bodyPr wrap="square" lIns="0" tIns="0" rIns="0" bIns="0" rtlCol="0"/>
            <a:lstStyle/>
            <a:p/>
          </p:txBody>
        </p:sp>
        <p:pic>
          <p:nvPicPr>
            <p:cNvPr id="175" name="object 175" descr=""/>
            <p:cNvPicPr/>
            <p:nvPr/>
          </p:nvPicPr>
          <p:blipFill>
            <a:blip r:embed="rId42" cstate="print"/>
            <a:stretch>
              <a:fillRect/>
            </a:stretch>
          </p:blipFill>
          <p:spPr>
            <a:xfrm>
              <a:off x="5028145" y="4330878"/>
              <a:ext cx="61404" cy="47536"/>
            </a:xfrm>
            <a:prstGeom prst="rect">
              <a:avLst/>
            </a:prstGeom>
          </p:spPr>
        </p:pic>
        <p:pic>
          <p:nvPicPr>
            <p:cNvPr id="176" name="object 176" descr=""/>
            <p:cNvPicPr/>
            <p:nvPr/>
          </p:nvPicPr>
          <p:blipFill>
            <a:blip r:embed="rId43" cstate="print"/>
            <a:stretch>
              <a:fillRect/>
            </a:stretch>
          </p:blipFill>
          <p:spPr>
            <a:xfrm>
              <a:off x="5028145" y="4156240"/>
              <a:ext cx="61404" cy="47548"/>
            </a:xfrm>
            <a:prstGeom prst="rect">
              <a:avLst/>
            </a:prstGeom>
          </p:spPr>
        </p:pic>
        <p:pic>
          <p:nvPicPr>
            <p:cNvPr id="177" name="object 177" descr=""/>
            <p:cNvPicPr/>
            <p:nvPr/>
          </p:nvPicPr>
          <p:blipFill>
            <a:blip r:embed="rId44" cstate="print"/>
            <a:stretch>
              <a:fillRect/>
            </a:stretch>
          </p:blipFill>
          <p:spPr>
            <a:xfrm>
              <a:off x="5541797" y="4159364"/>
              <a:ext cx="56045" cy="61137"/>
            </a:xfrm>
            <a:prstGeom prst="rect">
              <a:avLst/>
            </a:prstGeom>
          </p:spPr>
        </p:pic>
        <p:sp>
          <p:nvSpPr>
            <p:cNvPr id="178" name="object 178" descr=""/>
            <p:cNvSpPr/>
            <p:nvPr/>
          </p:nvSpPr>
          <p:spPr>
            <a:xfrm>
              <a:off x="5596394" y="4218419"/>
              <a:ext cx="3175" cy="96520"/>
            </a:xfrm>
            <a:custGeom>
              <a:avLst/>
              <a:gdLst/>
              <a:ahLst/>
              <a:cxnLst/>
              <a:rect l="l" t="t" r="r" b="b"/>
              <a:pathLst>
                <a:path w="3175" h="96520">
                  <a:moveTo>
                    <a:pt x="2654" y="0"/>
                  </a:moveTo>
                  <a:lnTo>
                    <a:pt x="0" y="0"/>
                  </a:lnTo>
                  <a:lnTo>
                    <a:pt x="0" y="96253"/>
                  </a:lnTo>
                  <a:lnTo>
                    <a:pt x="2654" y="96253"/>
                  </a:lnTo>
                  <a:lnTo>
                    <a:pt x="2654" y="0"/>
                  </a:lnTo>
                  <a:close/>
                </a:path>
              </a:pathLst>
            </a:custGeom>
            <a:solidFill>
              <a:srgbClr val="231F20"/>
            </a:solidFill>
          </p:spPr>
          <p:txBody>
            <a:bodyPr wrap="square" lIns="0" tIns="0" rIns="0" bIns="0" rtlCol="0"/>
            <a:lstStyle/>
            <a:p/>
          </p:txBody>
        </p:sp>
        <p:sp>
          <p:nvSpPr>
            <p:cNvPr id="179" name="object 179" descr=""/>
            <p:cNvSpPr/>
            <p:nvPr/>
          </p:nvSpPr>
          <p:spPr>
            <a:xfrm>
              <a:off x="4004564" y="3760787"/>
              <a:ext cx="27305" cy="27940"/>
            </a:xfrm>
            <a:custGeom>
              <a:avLst/>
              <a:gdLst/>
              <a:ahLst/>
              <a:cxnLst/>
              <a:rect l="l" t="t" r="r" b="b"/>
              <a:pathLst>
                <a:path w="27304" h="27939">
                  <a:moveTo>
                    <a:pt x="26784" y="3848"/>
                  </a:moveTo>
                  <a:lnTo>
                    <a:pt x="20789" y="0"/>
                  </a:lnTo>
                  <a:lnTo>
                    <a:pt x="5994" y="0"/>
                  </a:lnTo>
                  <a:lnTo>
                    <a:pt x="0" y="3848"/>
                  </a:lnTo>
                  <a:lnTo>
                    <a:pt x="0" y="13347"/>
                  </a:lnTo>
                  <a:lnTo>
                    <a:pt x="5994" y="17195"/>
                  </a:lnTo>
                  <a:lnTo>
                    <a:pt x="16090" y="17195"/>
                  </a:lnTo>
                  <a:lnTo>
                    <a:pt x="26365" y="27470"/>
                  </a:lnTo>
                  <a:lnTo>
                    <a:pt x="26339" y="17246"/>
                  </a:lnTo>
                  <a:lnTo>
                    <a:pt x="24130" y="15049"/>
                  </a:lnTo>
                  <a:lnTo>
                    <a:pt x="26784" y="13347"/>
                  </a:lnTo>
                  <a:lnTo>
                    <a:pt x="26784" y="8597"/>
                  </a:lnTo>
                  <a:lnTo>
                    <a:pt x="26784" y="3848"/>
                  </a:lnTo>
                  <a:close/>
                </a:path>
              </a:pathLst>
            </a:custGeom>
            <a:solidFill>
              <a:srgbClr val="2B3890"/>
            </a:solidFill>
          </p:spPr>
          <p:txBody>
            <a:bodyPr wrap="square" lIns="0" tIns="0" rIns="0" bIns="0" rtlCol="0"/>
            <a:lstStyle/>
            <a:p/>
          </p:txBody>
        </p:sp>
        <p:pic>
          <p:nvPicPr>
            <p:cNvPr id="180" name="object 180" descr=""/>
            <p:cNvPicPr/>
            <p:nvPr/>
          </p:nvPicPr>
          <p:blipFill>
            <a:blip r:embed="rId22" cstate="print"/>
            <a:stretch>
              <a:fillRect/>
            </a:stretch>
          </p:blipFill>
          <p:spPr>
            <a:xfrm>
              <a:off x="4009364" y="3763861"/>
              <a:ext cx="17195" cy="11036"/>
            </a:xfrm>
            <a:prstGeom prst="rect">
              <a:avLst/>
            </a:prstGeom>
          </p:spPr>
        </p:pic>
        <p:sp>
          <p:nvSpPr>
            <p:cNvPr id="181" name="object 181" descr=""/>
            <p:cNvSpPr/>
            <p:nvPr/>
          </p:nvSpPr>
          <p:spPr>
            <a:xfrm>
              <a:off x="4241851" y="3760787"/>
              <a:ext cx="27305" cy="27940"/>
            </a:xfrm>
            <a:custGeom>
              <a:avLst/>
              <a:gdLst/>
              <a:ahLst/>
              <a:cxnLst/>
              <a:rect l="l" t="t" r="r" b="b"/>
              <a:pathLst>
                <a:path w="27304" h="27939">
                  <a:moveTo>
                    <a:pt x="26784" y="3848"/>
                  </a:moveTo>
                  <a:lnTo>
                    <a:pt x="20789" y="0"/>
                  </a:lnTo>
                  <a:lnTo>
                    <a:pt x="6007" y="0"/>
                  </a:lnTo>
                  <a:lnTo>
                    <a:pt x="0" y="3848"/>
                  </a:lnTo>
                  <a:lnTo>
                    <a:pt x="0" y="8597"/>
                  </a:lnTo>
                  <a:lnTo>
                    <a:pt x="0" y="13347"/>
                  </a:lnTo>
                  <a:lnTo>
                    <a:pt x="2654" y="15049"/>
                  </a:lnTo>
                  <a:lnTo>
                    <a:pt x="457" y="17246"/>
                  </a:lnTo>
                  <a:lnTo>
                    <a:pt x="406" y="27470"/>
                  </a:lnTo>
                  <a:lnTo>
                    <a:pt x="10680" y="17195"/>
                  </a:lnTo>
                  <a:lnTo>
                    <a:pt x="20789" y="17195"/>
                  </a:lnTo>
                  <a:lnTo>
                    <a:pt x="26784" y="13347"/>
                  </a:lnTo>
                  <a:lnTo>
                    <a:pt x="26784" y="3848"/>
                  </a:lnTo>
                  <a:close/>
                </a:path>
              </a:pathLst>
            </a:custGeom>
            <a:solidFill>
              <a:srgbClr val="2B3890"/>
            </a:solidFill>
          </p:spPr>
          <p:txBody>
            <a:bodyPr wrap="square" lIns="0" tIns="0" rIns="0" bIns="0" rtlCol="0"/>
            <a:lstStyle/>
            <a:p/>
          </p:txBody>
        </p:sp>
        <p:pic>
          <p:nvPicPr>
            <p:cNvPr id="182" name="object 182" descr=""/>
            <p:cNvPicPr/>
            <p:nvPr/>
          </p:nvPicPr>
          <p:blipFill>
            <a:blip r:embed="rId22" cstate="print"/>
            <a:stretch>
              <a:fillRect/>
            </a:stretch>
          </p:blipFill>
          <p:spPr>
            <a:xfrm>
              <a:off x="4246651" y="3763861"/>
              <a:ext cx="17195" cy="11036"/>
            </a:xfrm>
            <a:prstGeom prst="rect">
              <a:avLst/>
            </a:prstGeom>
          </p:spPr>
        </p:pic>
        <p:pic>
          <p:nvPicPr>
            <p:cNvPr id="183" name="object 183" descr=""/>
            <p:cNvPicPr/>
            <p:nvPr/>
          </p:nvPicPr>
          <p:blipFill>
            <a:blip r:embed="rId45" cstate="print"/>
            <a:stretch>
              <a:fillRect/>
            </a:stretch>
          </p:blipFill>
          <p:spPr>
            <a:xfrm>
              <a:off x="4020438" y="3718255"/>
              <a:ext cx="232181" cy="178879"/>
            </a:xfrm>
            <a:prstGeom prst="rect">
              <a:avLst/>
            </a:prstGeom>
          </p:spPr>
        </p:pic>
        <p:sp>
          <p:nvSpPr>
            <p:cNvPr id="184" name="object 184" descr=""/>
            <p:cNvSpPr/>
            <p:nvPr/>
          </p:nvSpPr>
          <p:spPr>
            <a:xfrm>
              <a:off x="4056305" y="3722101"/>
              <a:ext cx="160655" cy="104775"/>
            </a:xfrm>
            <a:custGeom>
              <a:avLst/>
              <a:gdLst/>
              <a:ahLst/>
              <a:cxnLst/>
              <a:rect l="l" t="t" r="r" b="b"/>
              <a:pathLst>
                <a:path w="160654" h="104775">
                  <a:moveTo>
                    <a:pt x="152146" y="0"/>
                  </a:moveTo>
                  <a:lnTo>
                    <a:pt x="149860" y="1384"/>
                  </a:lnTo>
                  <a:lnTo>
                    <a:pt x="152063" y="6390"/>
                  </a:lnTo>
                  <a:lnTo>
                    <a:pt x="155940" y="21770"/>
                  </a:lnTo>
                  <a:lnTo>
                    <a:pt x="153695" y="88011"/>
                  </a:lnTo>
                  <a:lnTo>
                    <a:pt x="123418" y="101739"/>
                  </a:lnTo>
                  <a:lnTo>
                    <a:pt x="37033" y="101739"/>
                  </a:lnTo>
                  <a:lnTo>
                    <a:pt x="2726" y="48625"/>
                  </a:lnTo>
                  <a:lnTo>
                    <a:pt x="4518" y="21774"/>
                  </a:lnTo>
                  <a:lnTo>
                    <a:pt x="8391" y="6390"/>
                  </a:lnTo>
                  <a:lnTo>
                    <a:pt x="10592" y="1384"/>
                  </a:lnTo>
                  <a:lnTo>
                    <a:pt x="8318" y="0"/>
                  </a:lnTo>
                  <a:lnTo>
                    <a:pt x="5830" y="5463"/>
                  </a:lnTo>
                  <a:lnTo>
                    <a:pt x="1810" y="21175"/>
                  </a:lnTo>
                  <a:lnTo>
                    <a:pt x="0" y="48429"/>
                  </a:lnTo>
                  <a:lnTo>
                    <a:pt x="4140" y="88519"/>
                  </a:lnTo>
                  <a:lnTo>
                    <a:pt x="5177" y="91272"/>
                  </a:lnTo>
                  <a:lnTo>
                    <a:pt x="9552" y="96699"/>
                  </a:lnTo>
                  <a:lnTo>
                    <a:pt x="19444" y="102004"/>
                  </a:lnTo>
                  <a:lnTo>
                    <a:pt x="37033" y="104394"/>
                  </a:lnTo>
                  <a:lnTo>
                    <a:pt x="123418" y="104394"/>
                  </a:lnTo>
                  <a:lnTo>
                    <a:pt x="160458" y="48418"/>
                  </a:lnTo>
                  <a:lnTo>
                    <a:pt x="158648" y="21172"/>
                  </a:lnTo>
                  <a:lnTo>
                    <a:pt x="154629" y="5463"/>
                  </a:lnTo>
                  <a:lnTo>
                    <a:pt x="152146" y="0"/>
                  </a:lnTo>
                  <a:close/>
                </a:path>
              </a:pathLst>
            </a:custGeom>
            <a:solidFill>
              <a:srgbClr val="231F20"/>
            </a:solidFill>
          </p:spPr>
          <p:txBody>
            <a:bodyPr wrap="square" lIns="0" tIns="0" rIns="0" bIns="0" rtlCol="0"/>
            <a:lstStyle/>
            <a:p/>
          </p:txBody>
        </p:sp>
        <p:pic>
          <p:nvPicPr>
            <p:cNvPr id="185" name="object 185" descr=""/>
            <p:cNvPicPr/>
            <p:nvPr/>
          </p:nvPicPr>
          <p:blipFill>
            <a:blip r:embed="rId46" cstate="print"/>
            <a:stretch>
              <a:fillRect/>
            </a:stretch>
          </p:blipFill>
          <p:spPr>
            <a:xfrm>
              <a:off x="4057802" y="3731590"/>
              <a:ext cx="157454" cy="31191"/>
            </a:xfrm>
            <a:prstGeom prst="rect">
              <a:avLst/>
            </a:prstGeom>
          </p:spPr>
        </p:pic>
        <p:pic>
          <p:nvPicPr>
            <p:cNvPr id="186" name="object 186" descr=""/>
            <p:cNvPicPr/>
            <p:nvPr/>
          </p:nvPicPr>
          <p:blipFill>
            <a:blip r:embed="rId25" cstate="print"/>
            <a:stretch>
              <a:fillRect/>
            </a:stretch>
          </p:blipFill>
          <p:spPr>
            <a:xfrm>
              <a:off x="4032961" y="3775735"/>
              <a:ext cx="155155" cy="27038"/>
            </a:xfrm>
            <a:prstGeom prst="rect">
              <a:avLst/>
            </a:prstGeom>
          </p:spPr>
        </p:pic>
        <p:sp>
          <p:nvSpPr>
            <p:cNvPr id="187" name="object 187" descr=""/>
            <p:cNvSpPr/>
            <p:nvPr/>
          </p:nvSpPr>
          <p:spPr>
            <a:xfrm>
              <a:off x="4030432" y="3775716"/>
              <a:ext cx="212725" cy="41910"/>
            </a:xfrm>
            <a:custGeom>
              <a:avLst/>
              <a:gdLst/>
              <a:ahLst/>
              <a:cxnLst/>
              <a:rect l="l" t="t" r="r" b="b"/>
              <a:pathLst>
                <a:path w="212725" h="41910">
                  <a:moveTo>
                    <a:pt x="203214" y="38925"/>
                  </a:moveTo>
                  <a:lnTo>
                    <a:pt x="8980" y="38925"/>
                  </a:lnTo>
                  <a:lnTo>
                    <a:pt x="9986" y="39587"/>
                  </a:lnTo>
                  <a:lnTo>
                    <a:pt x="22529" y="41579"/>
                  </a:lnTo>
                  <a:lnTo>
                    <a:pt x="189674" y="41579"/>
                  </a:lnTo>
                  <a:lnTo>
                    <a:pt x="202211" y="39585"/>
                  </a:lnTo>
                  <a:lnTo>
                    <a:pt x="203214" y="38925"/>
                  </a:lnTo>
                  <a:close/>
                </a:path>
                <a:path w="212725" h="41910">
                  <a:moveTo>
                    <a:pt x="3373" y="35241"/>
                  </a:moveTo>
                  <a:lnTo>
                    <a:pt x="3746" y="38925"/>
                  </a:lnTo>
                  <a:lnTo>
                    <a:pt x="8980" y="38925"/>
                  </a:lnTo>
                  <a:lnTo>
                    <a:pt x="3373" y="35241"/>
                  </a:lnTo>
                  <a:close/>
                </a:path>
                <a:path w="212725" h="41910">
                  <a:moveTo>
                    <a:pt x="208828" y="35228"/>
                  </a:moveTo>
                  <a:lnTo>
                    <a:pt x="203214" y="38925"/>
                  </a:lnTo>
                  <a:lnTo>
                    <a:pt x="208457" y="38925"/>
                  </a:lnTo>
                  <a:lnTo>
                    <a:pt x="208828" y="35228"/>
                  </a:lnTo>
                  <a:close/>
                </a:path>
                <a:path w="212725" h="41910">
                  <a:moveTo>
                    <a:pt x="2667" y="977"/>
                  </a:moveTo>
                  <a:lnTo>
                    <a:pt x="0" y="977"/>
                  </a:lnTo>
                  <a:lnTo>
                    <a:pt x="0" y="28346"/>
                  </a:lnTo>
                  <a:lnTo>
                    <a:pt x="527" y="30639"/>
                  </a:lnTo>
                  <a:lnTo>
                    <a:pt x="3247" y="35152"/>
                  </a:lnTo>
                  <a:lnTo>
                    <a:pt x="2675" y="28346"/>
                  </a:lnTo>
                  <a:lnTo>
                    <a:pt x="2667" y="977"/>
                  </a:lnTo>
                  <a:close/>
                </a:path>
                <a:path w="212725" h="41910">
                  <a:moveTo>
                    <a:pt x="212204" y="0"/>
                  </a:moveTo>
                  <a:lnTo>
                    <a:pt x="209537" y="0"/>
                  </a:lnTo>
                  <a:lnTo>
                    <a:pt x="209518" y="28346"/>
                  </a:lnTo>
                  <a:lnTo>
                    <a:pt x="208828" y="35228"/>
                  </a:lnTo>
                  <a:lnTo>
                    <a:pt x="211675" y="30601"/>
                  </a:lnTo>
                  <a:lnTo>
                    <a:pt x="212184" y="28346"/>
                  </a:lnTo>
                  <a:lnTo>
                    <a:pt x="212204" y="0"/>
                  </a:lnTo>
                  <a:close/>
                </a:path>
              </a:pathLst>
            </a:custGeom>
            <a:solidFill>
              <a:srgbClr val="231F20"/>
            </a:solidFill>
          </p:spPr>
          <p:txBody>
            <a:bodyPr wrap="square" lIns="0" tIns="0" rIns="0" bIns="0" rtlCol="0"/>
            <a:lstStyle/>
            <a:p/>
          </p:txBody>
        </p:sp>
        <p:pic>
          <p:nvPicPr>
            <p:cNvPr id="188" name="object 188" descr=""/>
            <p:cNvPicPr/>
            <p:nvPr/>
          </p:nvPicPr>
          <p:blipFill>
            <a:blip r:embed="rId26" cstate="print"/>
            <a:stretch>
              <a:fillRect/>
            </a:stretch>
          </p:blipFill>
          <p:spPr>
            <a:xfrm>
              <a:off x="4020528" y="3793718"/>
              <a:ext cx="12433" cy="19646"/>
            </a:xfrm>
            <a:prstGeom prst="rect">
              <a:avLst/>
            </a:prstGeom>
          </p:spPr>
        </p:pic>
        <p:sp>
          <p:nvSpPr>
            <p:cNvPr id="189" name="object 189" descr=""/>
            <p:cNvSpPr/>
            <p:nvPr/>
          </p:nvSpPr>
          <p:spPr>
            <a:xfrm>
              <a:off x="4028967" y="3841426"/>
              <a:ext cx="215265" cy="20320"/>
            </a:xfrm>
            <a:custGeom>
              <a:avLst/>
              <a:gdLst/>
              <a:ahLst/>
              <a:cxnLst/>
              <a:rect l="l" t="t" r="r" b="b"/>
              <a:pathLst>
                <a:path w="215264" h="20320">
                  <a:moveTo>
                    <a:pt x="165150" y="0"/>
                  </a:moveTo>
                  <a:lnTo>
                    <a:pt x="49974" y="0"/>
                  </a:lnTo>
                  <a:lnTo>
                    <a:pt x="31516" y="2256"/>
                  </a:lnTo>
                  <a:lnTo>
                    <a:pt x="18359" y="7450"/>
                  </a:lnTo>
                  <a:lnTo>
                    <a:pt x="10053" y="13217"/>
                  </a:lnTo>
                  <a:lnTo>
                    <a:pt x="6146" y="17195"/>
                  </a:lnTo>
                  <a:lnTo>
                    <a:pt x="0" y="17195"/>
                  </a:lnTo>
                  <a:lnTo>
                    <a:pt x="0" y="19850"/>
                  </a:lnTo>
                  <a:lnTo>
                    <a:pt x="7480" y="19850"/>
                  </a:lnTo>
                  <a:lnTo>
                    <a:pt x="10339" y="16634"/>
                  </a:lnTo>
                  <a:lnTo>
                    <a:pt x="17848" y="10923"/>
                  </a:lnTo>
                  <a:lnTo>
                    <a:pt x="30898" y="5243"/>
                  </a:lnTo>
                  <a:lnTo>
                    <a:pt x="49974" y="2666"/>
                  </a:lnTo>
                  <a:lnTo>
                    <a:pt x="165150" y="2666"/>
                  </a:lnTo>
                  <a:lnTo>
                    <a:pt x="184226" y="5243"/>
                  </a:lnTo>
                  <a:lnTo>
                    <a:pt x="197278" y="10923"/>
                  </a:lnTo>
                  <a:lnTo>
                    <a:pt x="204791" y="16634"/>
                  </a:lnTo>
                  <a:lnTo>
                    <a:pt x="207657" y="19850"/>
                  </a:lnTo>
                  <a:lnTo>
                    <a:pt x="215137" y="19850"/>
                  </a:lnTo>
                  <a:lnTo>
                    <a:pt x="215137" y="17195"/>
                  </a:lnTo>
                  <a:lnTo>
                    <a:pt x="208991" y="17195"/>
                  </a:lnTo>
                  <a:lnTo>
                    <a:pt x="205084" y="13217"/>
                  </a:lnTo>
                  <a:lnTo>
                    <a:pt x="196776" y="7450"/>
                  </a:lnTo>
                  <a:lnTo>
                    <a:pt x="183616" y="2256"/>
                  </a:lnTo>
                  <a:lnTo>
                    <a:pt x="165150" y="0"/>
                  </a:lnTo>
                  <a:close/>
                </a:path>
              </a:pathLst>
            </a:custGeom>
            <a:solidFill>
              <a:srgbClr val="231F20"/>
            </a:solidFill>
          </p:spPr>
          <p:txBody>
            <a:bodyPr wrap="square" lIns="0" tIns="0" rIns="0" bIns="0" rtlCol="0"/>
            <a:lstStyle/>
            <a:p/>
          </p:txBody>
        </p:sp>
        <p:pic>
          <p:nvPicPr>
            <p:cNvPr id="190" name="object 190" descr=""/>
            <p:cNvPicPr/>
            <p:nvPr/>
          </p:nvPicPr>
          <p:blipFill>
            <a:blip r:embed="rId27" cstate="print"/>
            <a:stretch>
              <a:fillRect/>
            </a:stretch>
          </p:blipFill>
          <p:spPr>
            <a:xfrm>
              <a:off x="4048150" y="3848747"/>
              <a:ext cx="30403" cy="8801"/>
            </a:xfrm>
            <a:prstGeom prst="rect">
              <a:avLst/>
            </a:prstGeom>
          </p:spPr>
        </p:pic>
        <p:sp>
          <p:nvSpPr>
            <p:cNvPr id="191" name="object 191" descr=""/>
            <p:cNvSpPr/>
            <p:nvPr/>
          </p:nvSpPr>
          <p:spPr>
            <a:xfrm>
              <a:off x="4078344" y="3861557"/>
              <a:ext cx="20320" cy="13970"/>
            </a:xfrm>
            <a:custGeom>
              <a:avLst/>
              <a:gdLst/>
              <a:ahLst/>
              <a:cxnLst/>
              <a:rect l="l" t="t" r="r" b="b"/>
              <a:pathLst>
                <a:path w="20320" h="13970">
                  <a:moveTo>
                    <a:pt x="17564" y="0"/>
                  </a:moveTo>
                  <a:lnTo>
                    <a:pt x="2438" y="0"/>
                  </a:lnTo>
                  <a:lnTo>
                    <a:pt x="0" y="2438"/>
                  </a:lnTo>
                  <a:lnTo>
                    <a:pt x="0" y="11150"/>
                  </a:lnTo>
                  <a:lnTo>
                    <a:pt x="2438" y="13588"/>
                  </a:lnTo>
                  <a:lnTo>
                    <a:pt x="17564" y="13588"/>
                  </a:lnTo>
                  <a:lnTo>
                    <a:pt x="20002" y="11150"/>
                  </a:lnTo>
                  <a:lnTo>
                    <a:pt x="20002" y="5435"/>
                  </a:lnTo>
                  <a:lnTo>
                    <a:pt x="20002" y="2438"/>
                  </a:lnTo>
                  <a:lnTo>
                    <a:pt x="17564" y="0"/>
                  </a:lnTo>
                  <a:close/>
                </a:path>
              </a:pathLst>
            </a:custGeom>
            <a:solidFill>
              <a:srgbClr val="808285"/>
            </a:solidFill>
          </p:spPr>
          <p:txBody>
            <a:bodyPr wrap="square" lIns="0" tIns="0" rIns="0" bIns="0" rtlCol="0"/>
            <a:lstStyle/>
            <a:p/>
          </p:txBody>
        </p:sp>
        <p:sp>
          <p:nvSpPr>
            <p:cNvPr id="192" name="object 192" descr=""/>
            <p:cNvSpPr/>
            <p:nvPr/>
          </p:nvSpPr>
          <p:spPr>
            <a:xfrm>
              <a:off x="4084748" y="3864745"/>
              <a:ext cx="7620" cy="7620"/>
            </a:xfrm>
            <a:custGeom>
              <a:avLst/>
              <a:gdLst/>
              <a:ahLst/>
              <a:cxnLst/>
              <a:rect l="l" t="t" r="r" b="b"/>
              <a:pathLst>
                <a:path w="7620" h="7620">
                  <a:moveTo>
                    <a:pt x="5588" y="0"/>
                  </a:moveTo>
                  <a:lnTo>
                    <a:pt x="1612" y="0"/>
                  </a:lnTo>
                  <a:lnTo>
                    <a:pt x="0" y="1612"/>
                  </a:lnTo>
                  <a:lnTo>
                    <a:pt x="0" y="5588"/>
                  </a:lnTo>
                  <a:lnTo>
                    <a:pt x="1612" y="7200"/>
                  </a:lnTo>
                  <a:lnTo>
                    <a:pt x="5588" y="7200"/>
                  </a:lnTo>
                  <a:lnTo>
                    <a:pt x="7200" y="5588"/>
                  </a:lnTo>
                  <a:lnTo>
                    <a:pt x="7200" y="3606"/>
                  </a:lnTo>
                  <a:lnTo>
                    <a:pt x="7200" y="1612"/>
                  </a:lnTo>
                  <a:lnTo>
                    <a:pt x="5588" y="0"/>
                  </a:lnTo>
                  <a:close/>
                </a:path>
              </a:pathLst>
            </a:custGeom>
            <a:solidFill>
              <a:srgbClr val="6D6E71"/>
            </a:solidFill>
          </p:spPr>
          <p:txBody>
            <a:bodyPr wrap="square" lIns="0" tIns="0" rIns="0" bIns="0" rtlCol="0"/>
            <a:lstStyle/>
            <a:p/>
          </p:txBody>
        </p:sp>
        <p:pic>
          <p:nvPicPr>
            <p:cNvPr id="193" name="object 193" descr=""/>
            <p:cNvPicPr/>
            <p:nvPr/>
          </p:nvPicPr>
          <p:blipFill>
            <a:blip r:embed="rId28" cstate="print"/>
            <a:stretch>
              <a:fillRect/>
            </a:stretch>
          </p:blipFill>
          <p:spPr>
            <a:xfrm>
              <a:off x="4182516" y="3775735"/>
              <a:ext cx="70180" cy="38633"/>
            </a:xfrm>
            <a:prstGeom prst="rect">
              <a:avLst/>
            </a:prstGeom>
          </p:spPr>
        </p:pic>
        <p:pic>
          <p:nvPicPr>
            <p:cNvPr id="194" name="object 194" descr=""/>
            <p:cNvPicPr/>
            <p:nvPr/>
          </p:nvPicPr>
          <p:blipFill>
            <a:blip r:embed="rId27" cstate="print"/>
            <a:stretch>
              <a:fillRect/>
            </a:stretch>
          </p:blipFill>
          <p:spPr>
            <a:xfrm>
              <a:off x="4194517" y="3848747"/>
              <a:ext cx="30391" cy="8801"/>
            </a:xfrm>
            <a:prstGeom prst="rect">
              <a:avLst/>
            </a:prstGeom>
          </p:spPr>
        </p:pic>
        <p:sp>
          <p:nvSpPr>
            <p:cNvPr id="195" name="object 195" descr=""/>
            <p:cNvSpPr/>
            <p:nvPr/>
          </p:nvSpPr>
          <p:spPr>
            <a:xfrm>
              <a:off x="4174721" y="3861557"/>
              <a:ext cx="20320" cy="13970"/>
            </a:xfrm>
            <a:custGeom>
              <a:avLst/>
              <a:gdLst/>
              <a:ahLst/>
              <a:cxnLst/>
              <a:rect l="l" t="t" r="r" b="b"/>
              <a:pathLst>
                <a:path w="20320" h="13970">
                  <a:moveTo>
                    <a:pt x="17551" y="0"/>
                  </a:moveTo>
                  <a:lnTo>
                    <a:pt x="2438" y="0"/>
                  </a:lnTo>
                  <a:lnTo>
                    <a:pt x="0" y="2438"/>
                  </a:lnTo>
                  <a:lnTo>
                    <a:pt x="0" y="5435"/>
                  </a:lnTo>
                  <a:lnTo>
                    <a:pt x="0" y="11150"/>
                  </a:lnTo>
                  <a:lnTo>
                    <a:pt x="2438" y="13588"/>
                  </a:lnTo>
                  <a:lnTo>
                    <a:pt x="17551" y="13588"/>
                  </a:lnTo>
                  <a:lnTo>
                    <a:pt x="19989" y="11150"/>
                  </a:lnTo>
                  <a:lnTo>
                    <a:pt x="19989" y="2438"/>
                  </a:lnTo>
                  <a:lnTo>
                    <a:pt x="17551" y="0"/>
                  </a:lnTo>
                  <a:close/>
                </a:path>
              </a:pathLst>
            </a:custGeom>
            <a:solidFill>
              <a:srgbClr val="808285"/>
            </a:solidFill>
          </p:spPr>
          <p:txBody>
            <a:bodyPr wrap="square" lIns="0" tIns="0" rIns="0" bIns="0" rtlCol="0"/>
            <a:lstStyle/>
            <a:p/>
          </p:txBody>
        </p:sp>
        <p:sp>
          <p:nvSpPr>
            <p:cNvPr id="196" name="object 196" descr=""/>
            <p:cNvSpPr/>
            <p:nvPr/>
          </p:nvSpPr>
          <p:spPr>
            <a:xfrm>
              <a:off x="4181119" y="3864745"/>
              <a:ext cx="7620" cy="7620"/>
            </a:xfrm>
            <a:custGeom>
              <a:avLst/>
              <a:gdLst/>
              <a:ahLst/>
              <a:cxnLst/>
              <a:rect l="l" t="t" r="r" b="b"/>
              <a:pathLst>
                <a:path w="7620" h="7620">
                  <a:moveTo>
                    <a:pt x="5575" y="0"/>
                  </a:moveTo>
                  <a:lnTo>
                    <a:pt x="1612" y="0"/>
                  </a:lnTo>
                  <a:lnTo>
                    <a:pt x="0" y="1612"/>
                  </a:lnTo>
                  <a:lnTo>
                    <a:pt x="0" y="3606"/>
                  </a:lnTo>
                  <a:lnTo>
                    <a:pt x="0" y="5588"/>
                  </a:lnTo>
                  <a:lnTo>
                    <a:pt x="1612" y="7200"/>
                  </a:lnTo>
                  <a:lnTo>
                    <a:pt x="5575" y="7200"/>
                  </a:lnTo>
                  <a:lnTo>
                    <a:pt x="7200" y="5588"/>
                  </a:lnTo>
                  <a:lnTo>
                    <a:pt x="7200" y="1612"/>
                  </a:lnTo>
                  <a:lnTo>
                    <a:pt x="5575" y="0"/>
                  </a:lnTo>
                  <a:close/>
                </a:path>
              </a:pathLst>
            </a:custGeom>
            <a:solidFill>
              <a:srgbClr val="6D6E71"/>
            </a:solidFill>
          </p:spPr>
          <p:txBody>
            <a:bodyPr wrap="square" lIns="0" tIns="0" rIns="0" bIns="0" rtlCol="0"/>
            <a:lstStyle/>
            <a:p/>
          </p:txBody>
        </p:sp>
        <p:pic>
          <p:nvPicPr>
            <p:cNvPr id="197" name="object 197" descr=""/>
            <p:cNvPicPr/>
            <p:nvPr/>
          </p:nvPicPr>
          <p:blipFill>
            <a:blip r:embed="rId47" cstate="print"/>
            <a:stretch>
              <a:fillRect/>
            </a:stretch>
          </p:blipFill>
          <p:spPr>
            <a:xfrm>
              <a:off x="3417011" y="3872065"/>
              <a:ext cx="833310" cy="496150"/>
            </a:xfrm>
            <a:prstGeom prst="rect">
              <a:avLst/>
            </a:prstGeom>
          </p:spPr>
        </p:pic>
        <p:sp>
          <p:nvSpPr>
            <p:cNvPr id="198" name="object 198" descr=""/>
            <p:cNvSpPr/>
            <p:nvPr/>
          </p:nvSpPr>
          <p:spPr>
            <a:xfrm>
              <a:off x="3417011" y="3872064"/>
              <a:ext cx="836294" cy="499745"/>
            </a:xfrm>
            <a:custGeom>
              <a:avLst/>
              <a:gdLst/>
              <a:ahLst/>
              <a:cxnLst/>
              <a:rect l="l" t="t" r="r" b="b"/>
              <a:pathLst>
                <a:path w="836295" h="499745">
                  <a:moveTo>
                    <a:pt x="29616" y="493204"/>
                  </a:moveTo>
                  <a:lnTo>
                    <a:pt x="0" y="493204"/>
                  </a:lnTo>
                  <a:lnTo>
                    <a:pt x="0" y="499122"/>
                  </a:lnTo>
                  <a:lnTo>
                    <a:pt x="29616" y="499122"/>
                  </a:lnTo>
                  <a:lnTo>
                    <a:pt x="29616" y="493204"/>
                  </a:lnTo>
                  <a:close/>
                </a:path>
                <a:path w="836295" h="499745">
                  <a:moveTo>
                    <a:pt x="43700" y="256247"/>
                  </a:moveTo>
                  <a:lnTo>
                    <a:pt x="14084" y="256247"/>
                  </a:lnTo>
                  <a:lnTo>
                    <a:pt x="14084" y="262153"/>
                  </a:lnTo>
                  <a:lnTo>
                    <a:pt x="43700" y="262153"/>
                  </a:lnTo>
                  <a:lnTo>
                    <a:pt x="43700" y="256247"/>
                  </a:lnTo>
                  <a:close/>
                </a:path>
                <a:path w="836295" h="499745">
                  <a:moveTo>
                    <a:pt x="88861" y="493204"/>
                  </a:moveTo>
                  <a:lnTo>
                    <a:pt x="59245" y="493204"/>
                  </a:lnTo>
                  <a:lnTo>
                    <a:pt x="59245" y="499122"/>
                  </a:lnTo>
                  <a:lnTo>
                    <a:pt x="88861" y="499122"/>
                  </a:lnTo>
                  <a:lnTo>
                    <a:pt x="88861" y="493204"/>
                  </a:lnTo>
                  <a:close/>
                </a:path>
                <a:path w="836295" h="499745">
                  <a:moveTo>
                    <a:pt x="102946" y="256247"/>
                  </a:moveTo>
                  <a:lnTo>
                    <a:pt x="73329" y="256247"/>
                  </a:lnTo>
                  <a:lnTo>
                    <a:pt x="73329" y="262153"/>
                  </a:lnTo>
                  <a:lnTo>
                    <a:pt x="102946" y="262153"/>
                  </a:lnTo>
                  <a:lnTo>
                    <a:pt x="102946" y="256247"/>
                  </a:lnTo>
                  <a:close/>
                </a:path>
                <a:path w="836295" h="499745">
                  <a:moveTo>
                    <a:pt x="148107" y="493204"/>
                  </a:moveTo>
                  <a:lnTo>
                    <a:pt x="118491" y="493204"/>
                  </a:lnTo>
                  <a:lnTo>
                    <a:pt x="118491" y="499122"/>
                  </a:lnTo>
                  <a:lnTo>
                    <a:pt x="148107" y="499122"/>
                  </a:lnTo>
                  <a:lnTo>
                    <a:pt x="148107" y="493204"/>
                  </a:lnTo>
                  <a:close/>
                </a:path>
                <a:path w="836295" h="499745">
                  <a:moveTo>
                    <a:pt x="162179" y="256247"/>
                  </a:moveTo>
                  <a:lnTo>
                    <a:pt x="132562" y="256247"/>
                  </a:lnTo>
                  <a:lnTo>
                    <a:pt x="132562" y="262153"/>
                  </a:lnTo>
                  <a:lnTo>
                    <a:pt x="162179" y="262153"/>
                  </a:lnTo>
                  <a:lnTo>
                    <a:pt x="162179" y="256247"/>
                  </a:lnTo>
                  <a:close/>
                </a:path>
                <a:path w="836295" h="499745">
                  <a:moveTo>
                    <a:pt x="207340" y="493204"/>
                  </a:moveTo>
                  <a:lnTo>
                    <a:pt x="177723" y="493204"/>
                  </a:lnTo>
                  <a:lnTo>
                    <a:pt x="177723" y="499122"/>
                  </a:lnTo>
                  <a:lnTo>
                    <a:pt x="207340" y="499122"/>
                  </a:lnTo>
                  <a:lnTo>
                    <a:pt x="207340" y="493204"/>
                  </a:lnTo>
                  <a:close/>
                </a:path>
                <a:path w="836295" h="499745">
                  <a:moveTo>
                    <a:pt x="221424" y="256247"/>
                  </a:moveTo>
                  <a:lnTo>
                    <a:pt x="191808" y="256247"/>
                  </a:lnTo>
                  <a:lnTo>
                    <a:pt x="191808" y="262153"/>
                  </a:lnTo>
                  <a:lnTo>
                    <a:pt x="221424" y="262153"/>
                  </a:lnTo>
                  <a:lnTo>
                    <a:pt x="221424" y="256247"/>
                  </a:lnTo>
                  <a:close/>
                </a:path>
                <a:path w="836295" h="499745">
                  <a:moveTo>
                    <a:pt x="266585" y="493204"/>
                  </a:moveTo>
                  <a:lnTo>
                    <a:pt x="236969" y="493204"/>
                  </a:lnTo>
                  <a:lnTo>
                    <a:pt x="236969" y="499122"/>
                  </a:lnTo>
                  <a:lnTo>
                    <a:pt x="266585" y="499122"/>
                  </a:lnTo>
                  <a:lnTo>
                    <a:pt x="266585" y="493204"/>
                  </a:lnTo>
                  <a:close/>
                </a:path>
                <a:path w="836295" h="499745">
                  <a:moveTo>
                    <a:pt x="280670" y="256247"/>
                  </a:moveTo>
                  <a:lnTo>
                    <a:pt x="251053" y="256247"/>
                  </a:lnTo>
                  <a:lnTo>
                    <a:pt x="251053" y="262153"/>
                  </a:lnTo>
                  <a:lnTo>
                    <a:pt x="280670" y="262153"/>
                  </a:lnTo>
                  <a:lnTo>
                    <a:pt x="280670" y="256247"/>
                  </a:lnTo>
                  <a:close/>
                </a:path>
                <a:path w="836295" h="499745">
                  <a:moveTo>
                    <a:pt x="325831" y="493204"/>
                  </a:moveTo>
                  <a:lnTo>
                    <a:pt x="296214" y="493204"/>
                  </a:lnTo>
                  <a:lnTo>
                    <a:pt x="296214" y="499122"/>
                  </a:lnTo>
                  <a:lnTo>
                    <a:pt x="325831" y="499122"/>
                  </a:lnTo>
                  <a:lnTo>
                    <a:pt x="325831" y="493204"/>
                  </a:lnTo>
                  <a:close/>
                </a:path>
                <a:path w="836295" h="499745">
                  <a:moveTo>
                    <a:pt x="340017" y="261924"/>
                  </a:moveTo>
                  <a:lnTo>
                    <a:pt x="339801" y="256006"/>
                  </a:lnTo>
                  <a:lnTo>
                    <a:pt x="335826" y="256146"/>
                  </a:lnTo>
                  <a:lnTo>
                    <a:pt x="327812" y="256222"/>
                  </a:lnTo>
                  <a:lnTo>
                    <a:pt x="310286" y="256222"/>
                  </a:lnTo>
                  <a:lnTo>
                    <a:pt x="310286" y="262153"/>
                  </a:lnTo>
                  <a:lnTo>
                    <a:pt x="332181" y="262153"/>
                  </a:lnTo>
                  <a:lnTo>
                    <a:pt x="336105" y="262077"/>
                  </a:lnTo>
                  <a:lnTo>
                    <a:pt x="340017" y="261924"/>
                  </a:lnTo>
                  <a:close/>
                </a:path>
                <a:path w="836295" h="499745">
                  <a:moveTo>
                    <a:pt x="385254" y="496290"/>
                  </a:moveTo>
                  <a:lnTo>
                    <a:pt x="384683" y="490397"/>
                  </a:lnTo>
                  <a:lnTo>
                    <a:pt x="377342" y="491083"/>
                  </a:lnTo>
                  <a:lnTo>
                    <a:pt x="369989" y="491667"/>
                  </a:lnTo>
                  <a:lnTo>
                    <a:pt x="362623" y="492163"/>
                  </a:lnTo>
                  <a:lnTo>
                    <a:pt x="355295" y="492544"/>
                  </a:lnTo>
                  <a:lnTo>
                    <a:pt x="355574" y="498462"/>
                  </a:lnTo>
                  <a:lnTo>
                    <a:pt x="362978" y="498068"/>
                  </a:lnTo>
                  <a:lnTo>
                    <a:pt x="370408" y="497573"/>
                  </a:lnTo>
                  <a:lnTo>
                    <a:pt x="377850" y="496976"/>
                  </a:lnTo>
                  <a:lnTo>
                    <a:pt x="385254" y="496290"/>
                  </a:lnTo>
                  <a:close/>
                </a:path>
                <a:path w="836295" h="499745">
                  <a:moveTo>
                    <a:pt x="399249" y="254520"/>
                  </a:moveTo>
                  <a:lnTo>
                    <a:pt x="397979" y="248729"/>
                  </a:lnTo>
                  <a:lnTo>
                    <a:pt x="390817" y="250202"/>
                  </a:lnTo>
                  <a:lnTo>
                    <a:pt x="383590" y="251510"/>
                  </a:lnTo>
                  <a:lnTo>
                    <a:pt x="376326" y="252666"/>
                  </a:lnTo>
                  <a:lnTo>
                    <a:pt x="369049" y="253657"/>
                  </a:lnTo>
                  <a:lnTo>
                    <a:pt x="369785" y="259537"/>
                  </a:lnTo>
                  <a:lnTo>
                    <a:pt x="377202" y="258521"/>
                  </a:lnTo>
                  <a:lnTo>
                    <a:pt x="384594" y="257352"/>
                  </a:lnTo>
                  <a:lnTo>
                    <a:pt x="391960" y="256019"/>
                  </a:lnTo>
                  <a:lnTo>
                    <a:pt x="399249" y="254520"/>
                  </a:lnTo>
                  <a:close/>
                </a:path>
                <a:path w="836295" h="499745">
                  <a:moveTo>
                    <a:pt x="444093" y="487362"/>
                  </a:moveTo>
                  <a:lnTo>
                    <a:pt x="442899" y="481571"/>
                  </a:lnTo>
                  <a:lnTo>
                    <a:pt x="435724" y="483006"/>
                  </a:lnTo>
                  <a:lnTo>
                    <a:pt x="428485" y="484339"/>
                  </a:lnTo>
                  <a:lnTo>
                    <a:pt x="421195" y="485597"/>
                  </a:lnTo>
                  <a:lnTo>
                    <a:pt x="413905" y="486740"/>
                  </a:lnTo>
                  <a:lnTo>
                    <a:pt x="414794" y="492594"/>
                  </a:lnTo>
                  <a:lnTo>
                    <a:pt x="422160" y="491439"/>
                  </a:lnTo>
                  <a:lnTo>
                    <a:pt x="429526" y="490169"/>
                  </a:lnTo>
                  <a:lnTo>
                    <a:pt x="436841" y="488810"/>
                  </a:lnTo>
                  <a:lnTo>
                    <a:pt x="444093" y="487362"/>
                  </a:lnTo>
                  <a:close/>
                </a:path>
                <a:path w="836295" h="499745">
                  <a:moveTo>
                    <a:pt x="456184" y="236524"/>
                  </a:moveTo>
                  <a:lnTo>
                    <a:pt x="453872" y="231076"/>
                  </a:lnTo>
                  <a:lnTo>
                    <a:pt x="447128" y="233832"/>
                  </a:lnTo>
                  <a:lnTo>
                    <a:pt x="440270" y="236448"/>
                  </a:lnTo>
                  <a:lnTo>
                    <a:pt x="433336" y="238899"/>
                  </a:lnTo>
                  <a:lnTo>
                    <a:pt x="426351" y="241198"/>
                  </a:lnTo>
                  <a:lnTo>
                    <a:pt x="428129" y="246849"/>
                  </a:lnTo>
                  <a:lnTo>
                    <a:pt x="435254" y="244513"/>
                  </a:lnTo>
                  <a:lnTo>
                    <a:pt x="442328" y="242011"/>
                  </a:lnTo>
                  <a:lnTo>
                    <a:pt x="449300" y="239344"/>
                  </a:lnTo>
                  <a:lnTo>
                    <a:pt x="456184" y="236524"/>
                  </a:lnTo>
                  <a:close/>
                </a:path>
                <a:path w="836295" h="499745">
                  <a:moveTo>
                    <a:pt x="501688" y="472300"/>
                  </a:moveTo>
                  <a:lnTo>
                    <a:pt x="499872" y="466648"/>
                  </a:lnTo>
                  <a:lnTo>
                    <a:pt x="492874" y="468845"/>
                  </a:lnTo>
                  <a:lnTo>
                    <a:pt x="485813" y="470954"/>
                  </a:lnTo>
                  <a:lnTo>
                    <a:pt x="478713" y="472960"/>
                  </a:lnTo>
                  <a:lnTo>
                    <a:pt x="471589" y="474865"/>
                  </a:lnTo>
                  <a:lnTo>
                    <a:pt x="473100" y="480606"/>
                  </a:lnTo>
                  <a:lnTo>
                    <a:pt x="480288" y="478675"/>
                  </a:lnTo>
                  <a:lnTo>
                    <a:pt x="487464" y="476643"/>
                  </a:lnTo>
                  <a:lnTo>
                    <a:pt x="494614" y="474510"/>
                  </a:lnTo>
                  <a:lnTo>
                    <a:pt x="501688" y="472300"/>
                  </a:lnTo>
                  <a:close/>
                </a:path>
                <a:path w="836295" h="499745">
                  <a:moveTo>
                    <a:pt x="508584" y="207810"/>
                  </a:moveTo>
                  <a:lnTo>
                    <a:pt x="505206" y="202946"/>
                  </a:lnTo>
                  <a:lnTo>
                    <a:pt x="499186" y="207010"/>
                  </a:lnTo>
                  <a:lnTo>
                    <a:pt x="493014" y="210921"/>
                  </a:lnTo>
                  <a:lnTo>
                    <a:pt x="486689" y="214706"/>
                  </a:lnTo>
                  <a:lnTo>
                    <a:pt x="480263" y="218325"/>
                  </a:lnTo>
                  <a:lnTo>
                    <a:pt x="483108" y="223520"/>
                  </a:lnTo>
                  <a:lnTo>
                    <a:pt x="489673" y="219824"/>
                  </a:lnTo>
                  <a:lnTo>
                    <a:pt x="496125" y="215963"/>
                  </a:lnTo>
                  <a:lnTo>
                    <a:pt x="502424" y="211950"/>
                  </a:lnTo>
                  <a:lnTo>
                    <a:pt x="508584" y="207810"/>
                  </a:lnTo>
                  <a:close/>
                </a:path>
                <a:path w="836295" h="499745">
                  <a:moveTo>
                    <a:pt x="553351" y="168135"/>
                  </a:moveTo>
                  <a:lnTo>
                    <a:pt x="548894" y="164249"/>
                  </a:lnTo>
                  <a:lnTo>
                    <a:pt x="544055" y="169583"/>
                  </a:lnTo>
                  <a:lnTo>
                    <a:pt x="538988" y="174815"/>
                  </a:lnTo>
                  <a:lnTo>
                    <a:pt x="533704" y="179933"/>
                  </a:lnTo>
                  <a:lnTo>
                    <a:pt x="528243" y="184912"/>
                  </a:lnTo>
                  <a:lnTo>
                    <a:pt x="532168" y="189357"/>
                  </a:lnTo>
                  <a:lnTo>
                    <a:pt x="537768" y="184251"/>
                  </a:lnTo>
                  <a:lnTo>
                    <a:pt x="543191" y="179006"/>
                  </a:lnTo>
                  <a:lnTo>
                    <a:pt x="548386" y="173621"/>
                  </a:lnTo>
                  <a:lnTo>
                    <a:pt x="553351" y="168135"/>
                  </a:lnTo>
                  <a:close/>
                </a:path>
                <a:path w="836295" h="499745">
                  <a:moveTo>
                    <a:pt x="557326" y="451129"/>
                  </a:moveTo>
                  <a:lnTo>
                    <a:pt x="554913" y="445719"/>
                  </a:lnTo>
                  <a:lnTo>
                    <a:pt x="548170" y="448665"/>
                  </a:lnTo>
                  <a:lnTo>
                    <a:pt x="541362" y="451523"/>
                  </a:lnTo>
                  <a:lnTo>
                    <a:pt x="534530" y="454291"/>
                  </a:lnTo>
                  <a:lnTo>
                    <a:pt x="527685" y="456933"/>
                  </a:lnTo>
                  <a:lnTo>
                    <a:pt x="529793" y="462483"/>
                  </a:lnTo>
                  <a:lnTo>
                    <a:pt x="536714" y="459803"/>
                  </a:lnTo>
                  <a:lnTo>
                    <a:pt x="543623" y="456996"/>
                  </a:lnTo>
                  <a:lnTo>
                    <a:pt x="550506" y="454113"/>
                  </a:lnTo>
                  <a:lnTo>
                    <a:pt x="557326" y="451129"/>
                  </a:lnTo>
                  <a:close/>
                </a:path>
                <a:path w="836295" h="499745">
                  <a:moveTo>
                    <a:pt x="585724" y="117754"/>
                  </a:moveTo>
                  <a:lnTo>
                    <a:pt x="580301" y="115379"/>
                  </a:lnTo>
                  <a:lnTo>
                    <a:pt x="577291" y="121894"/>
                  </a:lnTo>
                  <a:lnTo>
                    <a:pt x="573989" y="128346"/>
                  </a:lnTo>
                  <a:lnTo>
                    <a:pt x="570369" y="134721"/>
                  </a:lnTo>
                  <a:lnTo>
                    <a:pt x="566496" y="140995"/>
                  </a:lnTo>
                  <a:lnTo>
                    <a:pt x="571474" y="144208"/>
                  </a:lnTo>
                  <a:lnTo>
                    <a:pt x="575475" y="137731"/>
                  </a:lnTo>
                  <a:lnTo>
                    <a:pt x="579196" y="131152"/>
                  </a:lnTo>
                  <a:lnTo>
                    <a:pt x="582625" y="124485"/>
                  </a:lnTo>
                  <a:lnTo>
                    <a:pt x="585724" y="117754"/>
                  </a:lnTo>
                  <a:close/>
                </a:path>
                <a:path w="836295" h="499745">
                  <a:moveTo>
                    <a:pt x="599236" y="59347"/>
                  </a:moveTo>
                  <a:lnTo>
                    <a:pt x="593318" y="59143"/>
                  </a:lnTo>
                  <a:lnTo>
                    <a:pt x="592874" y="66357"/>
                  </a:lnTo>
                  <a:lnTo>
                    <a:pt x="592074" y="73558"/>
                  </a:lnTo>
                  <a:lnTo>
                    <a:pt x="590931" y="80733"/>
                  </a:lnTo>
                  <a:lnTo>
                    <a:pt x="589457" y="87858"/>
                  </a:lnTo>
                  <a:lnTo>
                    <a:pt x="595236" y="89192"/>
                  </a:lnTo>
                  <a:lnTo>
                    <a:pt x="596773" y="81788"/>
                  </a:lnTo>
                  <a:lnTo>
                    <a:pt x="597954" y="74333"/>
                  </a:lnTo>
                  <a:lnTo>
                    <a:pt x="598779" y="66840"/>
                  </a:lnTo>
                  <a:lnTo>
                    <a:pt x="599236" y="59347"/>
                  </a:lnTo>
                  <a:close/>
                </a:path>
                <a:path w="836295" h="499745">
                  <a:moveTo>
                    <a:pt x="599325" y="12"/>
                  </a:moveTo>
                  <a:lnTo>
                    <a:pt x="593407" y="12"/>
                  </a:lnTo>
                  <a:lnTo>
                    <a:pt x="593407" y="29629"/>
                  </a:lnTo>
                  <a:lnTo>
                    <a:pt x="599325" y="29629"/>
                  </a:lnTo>
                  <a:lnTo>
                    <a:pt x="599325" y="12"/>
                  </a:lnTo>
                  <a:close/>
                </a:path>
                <a:path w="836295" h="499745">
                  <a:moveTo>
                    <a:pt x="610285" y="423938"/>
                  </a:moveTo>
                  <a:lnTo>
                    <a:pt x="607288" y="418820"/>
                  </a:lnTo>
                  <a:lnTo>
                    <a:pt x="600938" y="422490"/>
                  </a:lnTo>
                  <a:lnTo>
                    <a:pt x="594512" y="426085"/>
                  </a:lnTo>
                  <a:lnTo>
                    <a:pt x="588010" y="429602"/>
                  </a:lnTo>
                  <a:lnTo>
                    <a:pt x="581482" y="433006"/>
                  </a:lnTo>
                  <a:lnTo>
                    <a:pt x="584187" y="438277"/>
                  </a:lnTo>
                  <a:lnTo>
                    <a:pt x="590791" y="434822"/>
                  </a:lnTo>
                  <a:lnTo>
                    <a:pt x="597369" y="431279"/>
                  </a:lnTo>
                  <a:lnTo>
                    <a:pt x="603859" y="427647"/>
                  </a:lnTo>
                  <a:lnTo>
                    <a:pt x="610285" y="423938"/>
                  </a:lnTo>
                  <a:close/>
                </a:path>
                <a:path w="836295" h="499745">
                  <a:moveTo>
                    <a:pt x="659803" y="390855"/>
                  </a:moveTo>
                  <a:lnTo>
                    <a:pt x="656234" y="386143"/>
                  </a:lnTo>
                  <a:lnTo>
                    <a:pt x="650341" y="390525"/>
                  </a:lnTo>
                  <a:lnTo>
                    <a:pt x="644359" y="394843"/>
                  </a:lnTo>
                  <a:lnTo>
                    <a:pt x="638314" y="399059"/>
                  </a:lnTo>
                  <a:lnTo>
                    <a:pt x="632244" y="403186"/>
                  </a:lnTo>
                  <a:lnTo>
                    <a:pt x="635533" y="408114"/>
                  </a:lnTo>
                  <a:lnTo>
                    <a:pt x="641680" y="403948"/>
                  </a:lnTo>
                  <a:lnTo>
                    <a:pt x="647801" y="399669"/>
                  </a:lnTo>
                  <a:lnTo>
                    <a:pt x="653834" y="395300"/>
                  </a:lnTo>
                  <a:lnTo>
                    <a:pt x="659803" y="390855"/>
                  </a:lnTo>
                  <a:close/>
                </a:path>
                <a:path w="836295" h="499745">
                  <a:moveTo>
                    <a:pt x="705040" y="352120"/>
                  </a:moveTo>
                  <a:lnTo>
                    <a:pt x="700925" y="347865"/>
                  </a:lnTo>
                  <a:lnTo>
                    <a:pt x="695629" y="352920"/>
                  </a:lnTo>
                  <a:lnTo>
                    <a:pt x="690232" y="357911"/>
                  </a:lnTo>
                  <a:lnTo>
                    <a:pt x="684733" y="362839"/>
                  </a:lnTo>
                  <a:lnTo>
                    <a:pt x="679170" y="367677"/>
                  </a:lnTo>
                  <a:lnTo>
                    <a:pt x="683018" y="372186"/>
                  </a:lnTo>
                  <a:lnTo>
                    <a:pt x="688657" y="367284"/>
                  </a:lnTo>
                  <a:lnTo>
                    <a:pt x="694220" y="362292"/>
                  </a:lnTo>
                  <a:lnTo>
                    <a:pt x="699681" y="357238"/>
                  </a:lnTo>
                  <a:lnTo>
                    <a:pt x="705040" y="352120"/>
                  </a:lnTo>
                  <a:close/>
                </a:path>
                <a:path w="836295" h="499745">
                  <a:moveTo>
                    <a:pt x="745134" y="307987"/>
                  </a:moveTo>
                  <a:lnTo>
                    <a:pt x="740498" y="304304"/>
                  </a:lnTo>
                  <a:lnTo>
                    <a:pt x="735876" y="310007"/>
                  </a:lnTo>
                  <a:lnTo>
                    <a:pt x="731151" y="315645"/>
                  </a:lnTo>
                  <a:lnTo>
                    <a:pt x="726313" y="321233"/>
                  </a:lnTo>
                  <a:lnTo>
                    <a:pt x="721398" y="326732"/>
                  </a:lnTo>
                  <a:lnTo>
                    <a:pt x="725779" y="330720"/>
                  </a:lnTo>
                  <a:lnTo>
                    <a:pt x="730758" y="325158"/>
                  </a:lnTo>
                  <a:lnTo>
                    <a:pt x="735660" y="319493"/>
                  </a:lnTo>
                  <a:lnTo>
                    <a:pt x="740448" y="313766"/>
                  </a:lnTo>
                  <a:lnTo>
                    <a:pt x="745134" y="307987"/>
                  </a:lnTo>
                  <a:close/>
                </a:path>
                <a:path w="836295" h="499745">
                  <a:moveTo>
                    <a:pt x="779081" y="258940"/>
                  </a:moveTo>
                  <a:lnTo>
                    <a:pt x="773988" y="255905"/>
                  </a:lnTo>
                  <a:lnTo>
                    <a:pt x="770178" y="262178"/>
                  </a:lnTo>
                  <a:lnTo>
                    <a:pt x="766241" y="268414"/>
                  </a:lnTo>
                  <a:lnTo>
                    <a:pt x="762190" y="274586"/>
                  </a:lnTo>
                  <a:lnTo>
                    <a:pt x="758063" y="280657"/>
                  </a:lnTo>
                  <a:lnTo>
                    <a:pt x="762939" y="284035"/>
                  </a:lnTo>
                  <a:lnTo>
                    <a:pt x="767130" y="277876"/>
                  </a:lnTo>
                  <a:lnTo>
                    <a:pt x="771232" y="271627"/>
                  </a:lnTo>
                  <a:lnTo>
                    <a:pt x="775220" y="265303"/>
                  </a:lnTo>
                  <a:lnTo>
                    <a:pt x="779081" y="258940"/>
                  </a:lnTo>
                  <a:close/>
                </a:path>
                <a:path w="836295" h="499745">
                  <a:moveTo>
                    <a:pt x="805853" y="205676"/>
                  </a:moveTo>
                  <a:lnTo>
                    <a:pt x="800379" y="203403"/>
                  </a:lnTo>
                  <a:lnTo>
                    <a:pt x="797509" y="210146"/>
                  </a:lnTo>
                  <a:lnTo>
                    <a:pt x="794499" y="216852"/>
                  </a:lnTo>
                  <a:lnTo>
                    <a:pt x="791362" y="223520"/>
                  </a:lnTo>
                  <a:lnTo>
                    <a:pt x="788123" y="230111"/>
                  </a:lnTo>
                  <a:lnTo>
                    <a:pt x="793419" y="232778"/>
                  </a:lnTo>
                  <a:lnTo>
                    <a:pt x="796709" y="226098"/>
                  </a:lnTo>
                  <a:lnTo>
                    <a:pt x="799884" y="219329"/>
                  </a:lnTo>
                  <a:lnTo>
                    <a:pt x="802932" y="212521"/>
                  </a:lnTo>
                  <a:lnTo>
                    <a:pt x="805853" y="205676"/>
                  </a:lnTo>
                  <a:close/>
                </a:path>
                <a:path w="836295" h="499745">
                  <a:moveTo>
                    <a:pt x="824585" y="149136"/>
                  </a:moveTo>
                  <a:lnTo>
                    <a:pt x="818832" y="147701"/>
                  </a:lnTo>
                  <a:lnTo>
                    <a:pt x="816978" y="154774"/>
                  </a:lnTo>
                  <a:lnTo>
                    <a:pt x="814997" y="161848"/>
                  </a:lnTo>
                  <a:lnTo>
                    <a:pt x="812888" y="168897"/>
                  </a:lnTo>
                  <a:lnTo>
                    <a:pt x="810641" y="175882"/>
                  </a:lnTo>
                  <a:lnTo>
                    <a:pt x="816267" y="177749"/>
                  </a:lnTo>
                  <a:lnTo>
                    <a:pt x="818540" y="170649"/>
                  </a:lnTo>
                  <a:lnTo>
                    <a:pt x="820686" y="163499"/>
                  </a:lnTo>
                  <a:lnTo>
                    <a:pt x="822706" y="156324"/>
                  </a:lnTo>
                  <a:lnTo>
                    <a:pt x="824585" y="149136"/>
                  </a:lnTo>
                  <a:close/>
                </a:path>
                <a:path w="836295" h="499745">
                  <a:moveTo>
                    <a:pt x="834605" y="90385"/>
                  </a:moveTo>
                  <a:lnTo>
                    <a:pt x="828700" y="89839"/>
                  </a:lnTo>
                  <a:lnTo>
                    <a:pt x="827874" y="97777"/>
                  </a:lnTo>
                  <a:lnTo>
                    <a:pt x="827062" y="104406"/>
                  </a:lnTo>
                  <a:lnTo>
                    <a:pt x="826033" y="111696"/>
                  </a:lnTo>
                  <a:lnTo>
                    <a:pt x="824865" y="118960"/>
                  </a:lnTo>
                  <a:lnTo>
                    <a:pt x="830707" y="119964"/>
                  </a:lnTo>
                  <a:lnTo>
                    <a:pt x="831888" y="112585"/>
                  </a:lnTo>
                  <a:lnTo>
                    <a:pt x="832942" y="105181"/>
                  </a:lnTo>
                  <a:lnTo>
                    <a:pt x="833907" y="97116"/>
                  </a:lnTo>
                  <a:lnTo>
                    <a:pt x="834605" y="90385"/>
                  </a:lnTo>
                  <a:close/>
                </a:path>
                <a:path w="836295" h="499745">
                  <a:moveTo>
                    <a:pt x="836282" y="30937"/>
                  </a:moveTo>
                  <a:lnTo>
                    <a:pt x="830351" y="30937"/>
                  </a:lnTo>
                  <a:lnTo>
                    <a:pt x="830326" y="60502"/>
                  </a:lnTo>
                  <a:lnTo>
                    <a:pt x="836244" y="60617"/>
                  </a:lnTo>
                  <a:lnTo>
                    <a:pt x="836282" y="30937"/>
                  </a:lnTo>
                  <a:close/>
                </a:path>
                <a:path w="836295" h="499745">
                  <a:moveTo>
                    <a:pt x="836282" y="0"/>
                  </a:moveTo>
                  <a:lnTo>
                    <a:pt x="830351" y="0"/>
                  </a:lnTo>
                  <a:lnTo>
                    <a:pt x="830351" y="1320"/>
                  </a:lnTo>
                  <a:lnTo>
                    <a:pt x="836282" y="1320"/>
                  </a:lnTo>
                  <a:lnTo>
                    <a:pt x="836282" y="0"/>
                  </a:lnTo>
                  <a:close/>
                </a:path>
              </a:pathLst>
            </a:custGeom>
            <a:solidFill>
              <a:srgbClr val="231F20"/>
            </a:solidFill>
          </p:spPr>
          <p:txBody>
            <a:bodyPr wrap="square" lIns="0" tIns="0" rIns="0" bIns="0" rtlCol="0"/>
            <a:lstStyle/>
            <a:p/>
          </p:txBody>
        </p:sp>
        <p:pic>
          <p:nvPicPr>
            <p:cNvPr id="199" name="object 199" descr=""/>
            <p:cNvPicPr/>
            <p:nvPr/>
          </p:nvPicPr>
          <p:blipFill>
            <a:blip r:embed="rId48" cstate="print"/>
            <a:stretch>
              <a:fillRect/>
            </a:stretch>
          </p:blipFill>
          <p:spPr>
            <a:xfrm>
              <a:off x="3611203" y="4014495"/>
              <a:ext cx="587283" cy="422347"/>
            </a:xfrm>
            <a:prstGeom prst="rect">
              <a:avLst/>
            </a:prstGeom>
          </p:spPr>
        </p:pic>
        <p:pic>
          <p:nvPicPr>
            <p:cNvPr id="200" name="object 200" descr=""/>
            <p:cNvPicPr/>
            <p:nvPr/>
          </p:nvPicPr>
          <p:blipFill>
            <a:blip r:embed="rId49" cstate="print"/>
            <a:stretch>
              <a:fillRect/>
            </a:stretch>
          </p:blipFill>
          <p:spPr>
            <a:xfrm>
              <a:off x="3676764" y="4405249"/>
              <a:ext cx="78638" cy="28954"/>
            </a:xfrm>
            <a:prstGeom prst="rect">
              <a:avLst/>
            </a:prstGeom>
          </p:spPr>
        </p:pic>
        <p:pic>
          <p:nvPicPr>
            <p:cNvPr id="201" name="object 201" descr=""/>
            <p:cNvPicPr/>
            <p:nvPr/>
          </p:nvPicPr>
          <p:blipFill>
            <a:blip r:embed="rId50" cstate="print"/>
            <a:stretch>
              <a:fillRect/>
            </a:stretch>
          </p:blipFill>
          <p:spPr>
            <a:xfrm>
              <a:off x="3653656" y="4078300"/>
              <a:ext cx="427294" cy="327482"/>
            </a:xfrm>
            <a:prstGeom prst="rect">
              <a:avLst/>
            </a:prstGeom>
          </p:spPr>
        </p:pic>
        <p:sp>
          <p:nvSpPr>
            <p:cNvPr id="202" name="object 202" descr=""/>
            <p:cNvSpPr/>
            <p:nvPr/>
          </p:nvSpPr>
          <p:spPr>
            <a:xfrm>
              <a:off x="4070343" y="4135084"/>
              <a:ext cx="110489" cy="104139"/>
            </a:xfrm>
            <a:custGeom>
              <a:avLst/>
              <a:gdLst/>
              <a:ahLst/>
              <a:cxnLst/>
              <a:rect l="l" t="t" r="r" b="b"/>
              <a:pathLst>
                <a:path w="110489" h="104139">
                  <a:moveTo>
                    <a:pt x="108267" y="0"/>
                  </a:moveTo>
                  <a:lnTo>
                    <a:pt x="72936" y="51498"/>
                  </a:lnTo>
                  <a:lnTo>
                    <a:pt x="29357" y="84845"/>
                  </a:lnTo>
                  <a:lnTo>
                    <a:pt x="0" y="101333"/>
                  </a:lnTo>
                  <a:lnTo>
                    <a:pt x="1206" y="103720"/>
                  </a:lnTo>
                  <a:lnTo>
                    <a:pt x="55415" y="70684"/>
                  </a:lnTo>
                  <a:lnTo>
                    <a:pt x="110464" y="1498"/>
                  </a:lnTo>
                  <a:lnTo>
                    <a:pt x="108267" y="0"/>
                  </a:lnTo>
                  <a:close/>
                </a:path>
              </a:pathLst>
            </a:custGeom>
            <a:solidFill>
              <a:srgbClr val="231F20">
                <a:alpha val="69999"/>
              </a:srgbClr>
            </a:solidFill>
          </p:spPr>
          <p:txBody>
            <a:bodyPr wrap="square" lIns="0" tIns="0" rIns="0" bIns="0" rtlCol="0"/>
            <a:lstStyle/>
            <a:p/>
          </p:txBody>
        </p:sp>
        <p:sp>
          <p:nvSpPr>
            <p:cNvPr id="203" name="object 203" descr=""/>
            <p:cNvSpPr/>
            <p:nvPr/>
          </p:nvSpPr>
          <p:spPr>
            <a:xfrm>
              <a:off x="3835514" y="4304474"/>
              <a:ext cx="115570" cy="74295"/>
            </a:xfrm>
            <a:custGeom>
              <a:avLst/>
              <a:gdLst/>
              <a:ahLst/>
              <a:cxnLst/>
              <a:rect l="l" t="t" r="r" b="b"/>
              <a:pathLst>
                <a:path w="115570" h="74295">
                  <a:moveTo>
                    <a:pt x="16738" y="46240"/>
                  </a:moveTo>
                  <a:lnTo>
                    <a:pt x="7010" y="52031"/>
                  </a:lnTo>
                  <a:lnTo>
                    <a:pt x="0" y="73799"/>
                  </a:lnTo>
                  <a:lnTo>
                    <a:pt x="8293" y="68834"/>
                  </a:lnTo>
                  <a:lnTo>
                    <a:pt x="16738" y="46240"/>
                  </a:lnTo>
                  <a:close/>
                </a:path>
                <a:path w="115570" h="74295">
                  <a:moveTo>
                    <a:pt x="115125" y="9283"/>
                  </a:moveTo>
                  <a:lnTo>
                    <a:pt x="94742" y="0"/>
                  </a:lnTo>
                  <a:lnTo>
                    <a:pt x="78168" y="9944"/>
                  </a:lnTo>
                  <a:lnTo>
                    <a:pt x="90639" y="22847"/>
                  </a:lnTo>
                  <a:lnTo>
                    <a:pt x="115125" y="9283"/>
                  </a:lnTo>
                  <a:close/>
                </a:path>
              </a:pathLst>
            </a:custGeom>
            <a:solidFill>
              <a:srgbClr val="2B3890">
                <a:alpha val="69999"/>
              </a:srgbClr>
            </a:solidFill>
          </p:spPr>
          <p:txBody>
            <a:bodyPr wrap="square" lIns="0" tIns="0" rIns="0" bIns="0" rtlCol="0"/>
            <a:lstStyle/>
            <a:p/>
          </p:txBody>
        </p:sp>
        <p:sp>
          <p:nvSpPr>
            <p:cNvPr id="204" name="object 204" descr=""/>
            <p:cNvSpPr/>
            <p:nvPr/>
          </p:nvSpPr>
          <p:spPr>
            <a:xfrm>
              <a:off x="3748690" y="4396335"/>
              <a:ext cx="82550" cy="39370"/>
            </a:xfrm>
            <a:custGeom>
              <a:avLst/>
              <a:gdLst/>
              <a:ahLst/>
              <a:cxnLst/>
              <a:rect l="l" t="t" r="r" b="b"/>
              <a:pathLst>
                <a:path w="82550" h="39370">
                  <a:moveTo>
                    <a:pt x="81064" y="0"/>
                  </a:moveTo>
                  <a:lnTo>
                    <a:pt x="57239" y="9877"/>
                  </a:lnTo>
                  <a:lnTo>
                    <a:pt x="30749" y="22031"/>
                  </a:lnTo>
                  <a:lnTo>
                    <a:pt x="0" y="36880"/>
                  </a:lnTo>
                  <a:lnTo>
                    <a:pt x="1193" y="39268"/>
                  </a:lnTo>
                  <a:lnTo>
                    <a:pt x="31853" y="24457"/>
                  </a:lnTo>
                  <a:lnTo>
                    <a:pt x="58259" y="12340"/>
                  </a:lnTo>
                  <a:lnTo>
                    <a:pt x="81991" y="2501"/>
                  </a:lnTo>
                  <a:lnTo>
                    <a:pt x="81064" y="0"/>
                  </a:lnTo>
                  <a:close/>
                </a:path>
              </a:pathLst>
            </a:custGeom>
            <a:solidFill>
              <a:srgbClr val="231F20">
                <a:alpha val="69999"/>
              </a:srgbClr>
            </a:solidFill>
          </p:spPr>
          <p:txBody>
            <a:bodyPr wrap="square" lIns="0" tIns="0" rIns="0" bIns="0" rtlCol="0"/>
            <a:lstStyle/>
            <a:p/>
          </p:txBody>
        </p:sp>
        <p:pic>
          <p:nvPicPr>
            <p:cNvPr id="205" name="object 205" descr=""/>
            <p:cNvPicPr/>
            <p:nvPr/>
          </p:nvPicPr>
          <p:blipFill>
            <a:blip r:embed="rId51" cstate="print"/>
            <a:stretch>
              <a:fillRect/>
            </a:stretch>
          </p:blipFill>
          <p:spPr>
            <a:xfrm>
              <a:off x="4033748" y="4267035"/>
              <a:ext cx="18329" cy="32308"/>
            </a:xfrm>
            <a:prstGeom prst="rect">
              <a:avLst/>
            </a:prstGeom>
          </p:spPr>
        </p:pic>
        <p:sp>
          <p:nvSpPr>
            <p:cNvPr id="206" name="object 206" descr=""/>
            <p:cNvSpPr/>
            <p:nvPr/>
          </p:nvSpPr>
          <p:spPr>
            <a:xfrm>
              <a:off x="3705441" y="4029786"/>
              <a:ext cx="480695" cy="396240"/>
            </a:xfrm>
            <a:custGeom>
              <a:avLst/>
              <a:gdLst/>
              <a:ahLst/>
              <a:cxnLst/>
              <a:rect l="l" t="t" r="r" b="b"/>
              <a:pathLst>
                <a:path w="480695" h="396239">
                  <a:moveTo>
                    <a:pt x="36995" y="377190"/>
                  </a:moveTo>
                  <a:lnTo>
                    <a:pt x="35750" y="374827"/>
                  </a:lnTo>
                  <a:lnTo>
                    <a:pt x="0" y="393484"/>
                  </a:lnTo>
                  <a:lnTo>
                    <a:pt x="1231" y="395846"/>
                  </a:lnTo>
                  <a:lnTo>
                    <a:pt x="36995" y="377190"/>
                  </a:lnTo>
                  <a:close/>
                </a:path>
                <a:path w="480695" h="396239">
                  <a:moveTo>
                    <a:pt x="480631" y="114808"/>
                  </a:moveTo>
                  <a:lnTo>
                    <a:pt x="417042" y="0"/>
                  </a:lnTo>
                  <a:lnTo>
                    <a:pt x="414705" y="1308"/>
                  </a:lnTo>
                  <a:lnTo>
                    <a:pt x="478294" y="116103"/>
                  </a:lnTo>
                  <a:lnTo>
                    <a:pt x="480631" y="114808"/>
                  </a:lnTo>
                  <a:close/>
                </a:path>
              </a:pathLst>
            </a:custGeom>
            <a:solidFill>
              <a:srgbClr val="231F20">
                <a:alpha val="69999"/>
              </a:srgbClr>
            </a:solidFill>
          </p:spPr>
          <p:txBody>
            <a:bodyPr wrap="square" lIns="0" tIns="0" rIns="0" bIns="0" rtlCol="0"/>
            <a:lstStyle/>
            <a:p/>
          </p:txBody>
        </p:sp>
        <p:pic>
          <p:nvPicPr>
            <p:cNvPr id="207" name="object 207" descr=""/>
            <p:cNvPicPr/>
            <p:nvPr/>
          </p:nvPicPr>
          <p:blipFill>
            <a:blip r:embed="rId52" cstate="print"/>
            <a:stretch>
              <a:fillRect/>
            </a:stretch>
          </p:blipFill>
          <p:spPr>
            <a:xfrm>
              <a:off x="3708982" y="4079265"/>
              <a:ext cx="255779" cy="150571"/>
            </a:xfrm>
            <a:prstGeom prst="rect">
              <a:avLst/>
            </a:prstGeom>
          </p:spPr>
        </p:pic>
        <p:sp>
          <p:nvSpPr>
            <p:cNvPr id="208" name="object 208" descr=""/>
            <p:cNvSpPr/>
            <p:nvPr/>
          </p:nvSpPr>
          <p:spPr>
            <a:xfrm>
              <a:off x="3981932" y="4038601"/>
              <a:ext cx="144780" cy="41275"/>
            </a:xfrm>
            <a:custGeom>
              <a:avLst/>
              <a:gdLst/>
              <a:ahLst/>
              <a:cxnLst/>
              <a:rect l="l" t="t" r="r" b="b"/>
              <a:pathLst>
                <a:path w="144779" h="41275">
                  <a:moveTo>
                    <a:pt x="144602" y="0"/>
                  </a:moveTo>
                  <a:lnTo>
                    <a:pt x="81927" y="2641"/>
                  </a:lnTo>
                  <a:lnTo>
                    <a:pt x="30438" y="21739"/>
                  </a:lnTo>
                  <a:lnTo>
                    <a:pt x="0" y="38379"/>
                  </a:lnTo>
                  <a:lnTo>
                    <a:pt x="1371" y="40665"/>
                  </a:lnTo>
                  <a:lnTo>
                    <a:pt x="10065" y="35635"/>
                  </a:lnTo>
                  <a:lnTo>
                    <a:pt x="30908" y="24533"/>
                  </a:lnTo>
                  <a:lnTo>
                    <a:pt x="57185" y="12654"/>
                  </a:lnTo>
                  <a:lnTo>
                    <a:pt x="82181" y="5295"/>
                  </a:lnTo>
                  <a:lnTo>
                    <a:pt x="144716" y="2654"/>
                  </a:lnTo>
                  <a:lnTo>
                    <a:pt x="144602" y="0"/>
                  </a:lnTo>
                  <a:close/>
                </a:path>
              </a:pathLst>
            </a:custGeom>
            <a:solidFill>
              <a:srgbClr val="231F20">
                <a:alpha val="69999"/>
              </a:srgbClr>
            </a:solidFill>
          </p:spPr>
          <p:txBody>
            <a:bodyPr wrap="square" lIns="0" tIns="0" rIns="0" bIns="0" rtlCol="0"/>
            <a:lstStyle/>
            <a:p/>
          </p:txBody>
        </p:sp>
        <p:sp>
          <p:nvSpPr>
            <p:cNvPr id="209" name="object 209" descr=""/>
            <p:cNvSpPr/>
            <p:nvPr/>
          </p:nvSpPr>
          <p:spPr>
            <a:xfrm>
              <a:off x="3738486" y="4139717"/>
              <a:ext cx="116205" cy="69215"/>
            </a:xfrm>
            <a:custGeom>
              <a:avLst/>
              <a:gdLst/>
              <a:ahLst/>
              <a:cxnLst/>
              <a:rect l="l" t="t" r="r" b="b"/>
              <a:pathLst>
                <a:path w="116204" h="69214">
                  <a:moveTo>
                    <a:pt x="32232" y="63792"/>
                  </a:moveTo>
                  <a:lnTo>
                    <a:pt x="8610" y="58966"/>
                  </a:lnTo>
                  <a:lnTo>
                    <a:pt x="0" y="63360"/>
                  </a:lnTo>
                  <a:lnTo>
                    <a:pt x="22161" y="68961"/>
                  </a:lnTo>
                  <a:lnTo>
                    <a:pt x="32232" y="63792"/>
                  </a:lnTo>
                  <a:close/>
                </a:path>
                <a:path w="116204" h="69214">
                  <a:moveTo>
                    <a:pt x="115760" y="0"/>
                  </a:moveTo>
                  <a:lnTo>
                    <a:pt x="91274" y="13563"/>
                  </a:lnTo>
                  <a:lnTo>
                    <a:pt x="95592" y="30975"/>
                  </a:lnTo>
                  <a:lnTo>
                    <a:pt x="112826" y="22199"/>
                  </a:lnTo>
                  <a:lnTo>
                    <a:pt x="115760" y="0"/>
                  </a:lnTo>
                  <a:close/>
                </a:path>
              </a:pathLst>
            </a:custGeom>
            <a:solidFill>
              <a:srgbClr val="2B3890">
                <a:alpha val="69999"/>
              </a:srgbClr>
            </a:solidFill>
          </p:spPr>
          <p:txBody>
            <a:bodyPr wrap="square" lIns="0" tIns="0" rIns="0" bIns="0" rtlCol="0"/>
            <a:lstStyle/>
            <a:p/>
          </p:txBody>
        </p:sp>
        <p:sp>
          <p:nvSpPr>
            <p:cNvPr id="210" name="object 210" descr=""/>
            <p:cNvSpPr/>
            <p:nvPr/>
          </p:nvSpPr>
          <p:spPr>
            <a:xfrm>
              <a:off x="3644460" y="4196261"/>
              <a:ext cx="76200" cy="51435"/>
            </a:xfrm>
            <a:custGeom>
              <a:avLst/>
              <a:gdLst/>
              <a:ahLst/>
              <a:cxnLst/>
              <a:rect l="l" t="t" r="r" b="b"/>
              <a:pathLst>
                <a:path w="76200" h="51435">
                  <a:moveTo>
                    <a:pt x="74028" y="0"/>
                  </a:moveTo>
                  <a:lnTo>
                    <a:pt x="53097" y="14895"/>
                  </a:lnTo>
                  <a:lnTo>
                    <a:pt x="28817" y="30849"/>
                  </a:lnTo>
                  <a:lnTo>
                    <a:pt x="0" y="48983"/>
                  </a:lnTo>
                  <a:lnTo>
                    <a:pt x="1384" y="51257"/>
                  </a:lnTo>
                  <a:lnTo>
                    <a:pt x="30284" y="33073"/>
                  </a:lnTo>
                  <a:lnTo>
                    <a:pt x="54639" y="17067"/>
                  </a:lnTo>
                  <a:lnTo>
                    <a:pt x="75653" y="2108"/>
                  </a:lnTo>
                  <a:lnTo>
                    <a:pt x="74028" y="0"/>
                  </a:lnTo>
                  <a:close/>
                </a:path>
              </a:pathLst>
            </a:custGeom>
            <a:solidFill>
              <a:srgbClr val="231F20">
                <a:alpha val="69999"/>
              </a:srgbClr>
            </a:solidFill>
          </p:spPr>
          <p:txBody>
            <a:bodyPr wrap="square" lIns="0" tIns="0" rIns="0" bIns="0" rtlCol="0"/>
            <a:lstStyle/>
            <a:p/>
          </p:txBody>
        </p:sp>
        <p:pic>
          <p:nvPicPr>
            <p:cNvPr id="211" name="object 211" descr=""/>
            <p:cNvPicPr/>
            <p:nvPr/>
          </p:nvPicPr>
          <p:blipFill>
            <a:blip r:embed="rId53" cstate="print"/>
            <a:stretch>
              <a:fillRect/>
            </a:stretch>
          </p:blipFill>
          <p:spPr>
            <a:xfrm>
              <a:off x="3912768" y="4071417"/>
              <a:ext cx="30686" cy="20040"/>
            </a:xfrm>
            <a:prstGeom prst="rect">
              <a:avLst/>
            </a:prstGeom>
          </p:spPr>
        </p:pic>
        <p:sp>
          <p:nvSpPr>
            <p:cNvPr id="212" name="object 212" descr=""/>
            <p:cNvSpPr/>
            <p:nvPr/>
          </p:nvSpPr>
          <p:spPr>
            <a:xfrm>
              <a:off x="3629977" y="4027525"/>
              <a:ext cx="527685" cy="352425"/>
            </a:xfrm>
            <a:custGeom>
              <a:avLst/>
              <a:gdLst/>
              <a:ahLst/>
              <a:cxnLst/>
              <a:rect l="l" t="t" r="r" b="b"/>
              <a:pathLst>
                <a:path w="527685" h="352425">
                  <a:moveTo>
                    <a:pt x="36144" y="241541"/>
                  </a:moveTo>
                  <a:lnTo>
                    <a:pt x="34798" y="239242"/>
                  </a:lnTo>
                  <a:lnTo>
                    <a:pt x="0" y="259651"/>
                  </a:lnTo>
                  <a:lnTo>
                    <a:pt x="1358" y="261950"/>
                  </a:lnTo>
                  <a:lnTo>
                    <a:pt x="36144" y="241541"/>
                  </a:lnTo>
                  <a:close/>
                </a:path>
                <a:path w="527685" h="352425">
                  <a:moveTo>
                    <a:pt x="434098" y="2654"/>
                  </a:moveTo>
                  <a:lnTo>
                    <a:pt x="378447" y="24587"/>
                  </a:lnTo>
                  <a:lnTo>
                    <a:pt x="334124" y="50584"/>
                  </a:lnTo>
                  <a:lnTo>
                    <a:pt x="151688" y="151638"/>
                  </a:lnTo>
                  <a:lnTo>
                    <a:pt x="107886" y="174371"/>
                  </a:lnTo>
                  <a:lnTo>
                    <a:pt x="109118" y="176733"/>
                  </a:lnTo>
                  <a:lnTo>
                    <a:pt x="152946" y="153987"/>
                  </a:lnTo>
                  <a:lnTo>
                    <a:pt x="335483" y="52895"/>
                  </a:lnTo>
                  <a:lnTo>
                    <a:pt x="348767" y="44856"/>
                  </a:lnTo>
                  <a:lnTo>
                    <a:pt x="378498" y="27647"/>
                  </a:lnTo>
                  <a:lnTo>
                    <a:pt x="411378" y="10502"/>
                  </a:lnTo>
                  <a:lnTo>
                    <a:pt x="434098" y="2654"/>
                  </a:lnTo>
                  <a:close/>
                </a:path>
                <a:path w="527685" h="352425">
                  <a:moveTo>
                    <a:pt x="527075" y="167906"/>
                  </a:moveTo>
                  <a:lnTo>
                    <a:pt x="524827" y="166471"/>
                  </a:lnTo>
                  <a:lnTo>
                    <a:pt x="506120" y="181571"/>
                  </a:lnTo>
                  <a:lnTo>
                    <a:pt x="474141" y="200367"/>
                  </a:lnTo>
                  <a:lnTo>
                    <a:pt x="443763" y="216446"/>
                  </a:lnTo>
                  <a:lnTo>
                    <a:pt x="429869" y="223443"/>
                  </a:lnTo>
                  <a:lnTo>
                    <a:pt x="247357" y="324535"/>
                  </a:lnTo>
                  <a:lnTo>
                    <a:pt x="204851" y="349592"/>
                  </a:lnTo>
                  <a:lnTo>
                    <a:pt x="206209" y="351891"/>
                  </a:lnTo>
                  <a:lnTo>
                    <a:pt x="248678" y="326847"/>
                  </a:lnTo>
                  <a:lnTo>
                    <a:pt x="431114" y="225818"/>
                  </a:lnTo>
                  <a:lnTo>
                    <a:pt x="446201" y="218224"/>
                  </a:lnTo>
                  <a:lnTo>
                    <a:pt x="476707" y="202018"/>
                  </a:lnTo>
                  <a:lnTo>
                    <a:pt x="508406" y="183248"/>
                  </a:lnTo>
                  <a:lnTo>
                    <a:pt x="527075" y="167906"/>
                  </a:lnTo>
                  <a:close/>
                </a:path>
              </a:pathLst>
            </a:custGeom>
            <a:solidFill>
              <a:srgbClr val="231F20">
                <a:alpha val="69999"/>
              </a:srgbClr>
            </a:solidFill>
          </p:spPr>
          <p:txBody>
            <a:bodyPr wrap="square" lIns="0" tIns="0" rIns="0" bIns="0" rtlCol="0"/>
            <a:lstStyle/>
            <a:p/>
          </p:txBody>
        </p:sp>
        <p:pic>
          <p:nvPicPr>
            <p:cNvPr id="213" name="object 213" descr=""/>
            <p:cNvPicPr/>
            <p:nvPr/>
          </p:nvPicPr>
          <p:blipFill>
            <a:blip r:embed="rId54" cstate="print"/>
            <a:stretch>
              <a:fillRect/>
            </a:stretch>
          </p:blipFill>
          <p:spPr>
            <a:xfrm>
              <a:off x="4152531" y="4144479"/>
              <a:ext cx="31788" cy="70726"/>
            </a:xfrm>
            <a:prstGeom prst="rect">
              <a:avLst/>
            </a:prstGeom>
          </p:spPr>
        </p:pic>
        <p:pic>
          <p:nvPicPr>
            <p:cNvPr id="214" name="object 214" descr=""/>
            <p:cNvPicPr/>
            <p:nvPr/>
          </p:nvPicPr>
          <p:blipFill>
            <a:blip r:embed="rId55" cstate="print"/>
            <a:stretch>
              <a:fillRect/>
            </a:stretch>
          </p:blipFill>
          <p:spPr>
            <a:xfrm>
              <a:off x="4044899" y="4019143"/>
              <a:ext cx="75666" cy="14160"/>
            </a:xfrm>
            <a:prstGeom prst="rect">
              <a:avLst/>
            </a:prstGeom>
          </p:spPr>
        </p:pic>
        <p:pic>
          <p:nvPicPr>
            <p:cNvPr id="215" name="object 215" descr=""/>
            <p:cNvPicPr/>
            <p:nvPr/>
          </p:nvPicPr>
          <p:blipFill>
            <a:blip r:embed="rId56" cstate="print"/>
            <a:stretch>
              <a:fillRect/>
            </a:stretch>
          </p:blipFill>
          <p:spPr>
            <a:xfrm>
              <a:off x="3624714" y="4242701"/>
              <a:ext cx="26065" cy="80632"/>
            </a:xfrm>
            <a:prstGeom prst="rect">
              <a:avLst/>
            </a:prstGeom>
          </p:spPr>
        </p:pic>
        <p:sp>
          <p:nvSpPr>
            <p:cNvPr id="216" name="object 216" descr=""/>
            <p:cNvSpPr/>
            <p:nvPr/>
          </p:nvSpPr>
          <p:spPr>
            <a:xfrm>
              <a:off x="3629318" y="4320791"/>
              <a:ext cx="49530" cy="85725"/>
            </a:xfrm>
            <a:custGeom>
              <a:avLst/>
              <a:gdLst/>
              <a:ahLst/>
              <a:cxnLst/>
              <a:rect l="l" t="t" r="r" b="b"/>
              <a:pathLst>
                <a:path w="49529" h="85725">
                  <a:moveTo>
                    <a:pt x="2336" y="0"/>
                  </a:moveTo>
                  <a:lnTo>
                    <a:pt x="0" y="1295"/>
                  </a:lnTo>
                  <a:lnTo>
                    <a:pt x="46634" y="85496"/>
                  </a:lnTo>
                  <a:lnTo>
                    <a:pt x="48971" y="84200"/>
                  </a:lnTo>
                  <a:lnTo>
                    <a:pt x="2336" y="0"/>
                  </a:lnTo>
                  <a:close/>
                </a:path>
              </a:pathLst>
            </a:custGeom>
            <a:solidFill>
              <a:srgbClr val="231F20">
                <a:alpha val="69999"/>
              </a:srgbClr>
            </a:solidFill>
          </p:spPr>
          <p:txBody>
            <a:bodyPr wrap="square" lIns="0" tIns="0" rIns="0" bIns="0" rtlCol="0"/>
            <a:lstStyle/>
            <a:p/>
          </p:txBody>
        </p:sp>
        <p:pic>
          <p:nvPicPr>
            <p:cNvPr id="217" name="object 217" descr=""/>
            <p:cNvPicPr/>
            <p:nvPr/>
          </p:nvPicPr>
          <p:blipFill>
            <a:blip r:embed="rId57" cstate="print"/>
            <a:stretch>
              <a:fillRect/>
            </a:stretch>
          </p:blipFill>
          <p:spPr>
            <a:xfrm>
              <a:off x="3204794" y="4144844"/>
              <a:ext cx="587844" cy="238624"/>
            </a:xfrm>
            <a:prstGeom prst="rect">
              <a:avLst/>
            </a:prstGeom>
          </p:spPr>
        </p:pic>
        <p:sp>
          <p:nvSpPr>
            <p:cNvPr id="218" name="object 218" descr=""/>
            <p:cNvSpPr/>
            <p:nvPr/>
          </p:nvSpPr>
          <p:spPr>
            <a:xfrm>
              <a:off x="3636128" y="4320953"/>
              <a:ext cx="145415" cy="39370"/>
            </a:xfrm>
            <a:custGeom>
              <a:avLst/>
              <a:gdLst/>
              <a:ahLst/>
              <a:cxnLst/>
              <a:rect l="l" t="t" r="r" b="b"/>
              <a:pathLst>
                <a:path w="145414" h="39370">
                  <a:moveTo>
                    <a:pt x="143916" y="0"/>
                  </a:moveTo>
                  <a:lnTo>
                    <a:pt x="88061" y="27939"/>
                  </a:lnTo>
                  <a:lnTo>
                    <a:pt x="62555" y="33637"/>
                  </a:lnTo>
                  <a:lnTo>
                    <a:pt x="33775" y="35991"/>
                  </a:lnTo>
                  <a:lnTo>
                    <a:pt x="10148" y="36383"/>
                  </a:lnTo>
                  <a:lnTo>
                    <a:pt x="101" y="36194"/>
                  </a:lnTo>
                  <a:lnTo>
                    <a:pt x="0" y="38861"/>
                  </a:lnTo>
                  <a:lnTo>
                    <a:pt x="51517" y="37563"/>
                  </a:lnTo>
                  <a:lnTo>
                    <a:pt x="89115" y="30378"/>
                  </a:lnTo>
                  <a:lnTo>
                    <a:pt x="145110" y="2387"/>
                  </a:lnTo>
                  <a:lnTo>
                    <a:pt x="143916" y="0"/>
                  </a:lnTo>
                  <a:close/>
                </a:path>
              </a:pathLst>
            </a:custGeom>
            <a:solidFill>
              <a:srgbClr val="231F20"/>
            </a:solidFill>
          </p:spPr>
          <p:txBody>
            <a:bodyPr wrap="square" lIns="0" tIns="0" rIns="0" bIns="0" rtlCol="0"/>
            <a:lstStyle/>
            <a:p/>
          </p:txBody>
        </p:sp>
        <p:sp>
          <p:nvSpPr>
            <p:cNvPr id="219" name="object 219" descr=""/>
            <p:cNvSpPr/>
            <p:nvPr/>
          </p:nvSpPr>
          <p:spPr>
            <a:xfrm>
              <a:off x="3362083" y="4348810"/>
              <a:ext cx="132080" cy="19050"/>
            </a:xfrm>
            <a:custGeom>
              <a:avLst/>
              <a:gdLst/>
              <a:ahLst/>
              <a:cxnLst/>
              <a:rect l="l" t="t" r="r" b="b"/>
              <a:pathLst>
                <a:path w="132079" h="19050">
                  <a:moveTo>
                    <a:pt x="27990" y="2667"/>
                  </a:moveTo>
                  <a:lnTo>
                    <a:pt x="16675" y="3022"/>
                  </a:lnTo>
                  <a:lnTo>
                    <a:pt x="0" y="18656"/>
                  </a:lnTo>
                  <a:lnTo>
                    <a:pt x="9664" y="18326"/>
                  </a:lnTo>
                  <a:lnTo>
                    <a:pt x="27990" y="2667"/>
                  </a:lnTo>
                  <a:close/>
                </a:path>
                <a:path w="132079" h="19050">
                  <a:moveTo>
                    <a:pt x="131965" y="17995"/>
                  </a:moveTo>
                  <a:lnTo>
                    <a:pt x="118630" y="0"/>
                  </a:lnTo>
                  <a:lnTo>
                    <a:pt x="99301" y="660"/>
                  </a:lnTo>
                  <a:lnTo>
                    <a:pt x="103962" y="17995"/>
                  </a:lnTo>
                  <a:lnTo>
                    <a:pt x="131965" y="17995"/>
                  </a:lnTo>
                  <a:close/>
                </a:path>
              </a:pathLst>
            </a:custGeom>
            <a:solidFill>
              <a:srgbClr val="2B3890"/>
            </a:solidFill>
          </p:spPr>
          <p:txBody>
            <a:bodyPr wrap="square" lIns="0" tIns="0" rIns="0" bIns="0" rtlCol="0"/>
            <a:lstStyle/>
            <a:p/>
          </p:txBody>
        </p:sp>
        <p:sp>
          <p:nvSpPr>
            <p:cNvPr id="220" name="object 220" descr=""/>
            <p:cNvSpPr/>
            <p:nvPr/>
          </p:nvSpPr>
          <p:spPr>
            <a:xfrm>
              <a:off x="3259395" y="4373466"/>
              <a:ext cx="88900" cy="10160"/>
            </a:xfrm>
            <a:custGeom>
              <a:avLst/>
              <a:gdLst/>
              <a:ahLst/>
              <a:cxnLst/>
              <a:rect l="l" t="t" r="r" b="b"/>
              <a:pathLst>
                <a:path w="88900" h="10160">
                  <a:moveTo>
                    <a:pt x="114" y="0"/>
                  </a:moveTo>
                  <a:lnTo>
                    <a:pt x="0" y="2666"/>
                  </a:lnTo>
                  <a:lnTo>
                    <a:pt x="33997" y="4564"/>
                  </a:lnTo>
                  <a:lnTo>
                    <a:pt x="62968" y="6758"/>
                  </a:lnTo>
                  <a:lnTo>
                    <a:pt x="88493" y="9651"/>
                  </a:lnTo>
                  <a:lnTo>
                    <a:pt x="88900" y="7010"/>
                  </a:lnTo>
                  <a:lnTo>
                    <a:pt x="63272" y="4107"/>
                  </a:lnTo>
                  <a:lnTo>
                    <a:pt x="34210" y="1904"/>
                  </a:lnTo>
                  <a:lnTo>
                    <a:pt x="114" y="0"/>
                  </a:lnTo>
                  <a:close/>
                </a:path>
              </a:pathLst>
            </a:custGeom>
            <a:solidFill>
              <a:srgbClr val="231F20"/>
            </a:solidFill>
          </p:spPr>
          <p:txBody>
            <a:bodyPr wrap="square" lIns="0" tIns="0" rIns="0" bIns="0" rtlCol="0"/>
            <a:lstStyle/>
            <a:p/>
          </p:txBody>
        </p:sp>
        <p:pic>
          <p:nvPicPr>
            <p:cNvPr id="221" name="object 221" descr=""/>
            <p:cNvPicPr/>
            <p:nvPr/>
          </p:nvPicPr>
          <p:blipFill>
            <a:blip r:embed="rId58" cstate="print"/>
            <a:stretch>
              <a:fillRect/>
            </a:stretch>
          </p:blipFill>
          <p:spPr>
            <a:xfrm>
              <a:off x="3577361" y="4369409"/>
              <a:ext cx="24536" cy="27051"/>
            </a:xfrm>
            <a:prstGeom prst="rect">
              <a:avLst/>
            </a:prstGeom>
          </p:spPr>
        </p:pic>
        <p:sp>
          <p:nvSpPr>
            <p:cNvPr id="222" name="object 222" descr=""/>
            <p:cNvSpPr/>
            <p:nvPr/>
          </p:nvSpPr>
          <p:spPr>
            <a:xfrm>
              <a:off x="3226422" y="4201642"/>
              <a:ext cx="555625" cy="146050"/>
            </a:xfrm>
            <a:custGeom>
              <a:avLst/>
              <a:gdLst/>
              <a:ahLst/>
              <a:cxnLst/>
              <a:rect l="l" t="t" r="r" b="b"/>
              <a:pathLst>
                <a:path w="555625" h="146050">
                  <a:moveTo>
                    <a:pt x="40386" y="143179"/>
                  </a:moveTo>
                  <a:lnTo>
                    <a:pt x="63" y="142176"/>
                  </a:lnTo>
                  <a:lnTo>
                    <a:pt x="0" y="144843"/>
                  </a:lnTo>
                  <a:lnTo>
                    <a:pt x="40309" y="145834"/>
                  </a:lnTo>
                  <a:lnTo>
                    <a:pt x="40386" y="143179"/>
                  </a:lnTo>
                  <a:close/>
                </a:path>
                <a:path w="555625" h="146050">
                  <a:moveTo>
                    <a:pt x="555548" y="0"/>
                  </a:moveTo>
                  <a:lnTo>
                    <a:pt x="552894" y="0"/>
                  </a:lnTo>
                  <a:lnTo>
                    <a:pt x="552894" y="131241"/>
                  </a:lnTo>
                  <a:lnTo>
                    <a:pt x="555548" y="131241"/>
                  </a:lnTo>
                  <a:lnTo>
                    <a:pt x="555548" y="0"/>
                  </a:lnTo>
                  <a:close/>
                </a:path>
              </a:pathLst>
            </a:custGeom>
            <a:solidFill>
              <a:srgbClr val="231F20"/>
            </a:solidFill>
          </p:spPr>
          <p:txBody>
            <a:bodyPr wrap="square" lIns="0" tIns="0" rIns="0" bIns="0" rtlCol="0"/>
            <a:lstStyle/>
            <a:p/>
          </p:txBody>
        </p:sp>
        <p:pic>
          <p:nvPicPr>
            <p:cNvPr id="223" name="object 223" descr=""/>
            <p:cNvPicPr/>
            <p:nvPr/>
          </p:nvPicPr>
          <p:blipFill>
            <a:blip r:embed="rId59" cstate="print"/>
            <a:stretch>
              <a:fillRect/>
            </a:stretch>
          </p:blipFill>
          <p:spPr>
            <a:xfrm>
              <a:off x="3324403" y="4167187"/>
              <a:ext cx="295616" cy="17995"/>
            </a:xfrm>
            <a:prstGeom prst="rect">
              <a:avLst/>
            </a:prstGeom>
          </p:spPr>
        </p:pic>
        <p:sp>
          <p:nvSpPr>
            <p:cNvPr id="224" name="object 224" descr=""/>
            <p:cNvSpPr/>
            <p:nvPr/>
          </p:nvSpPr>
          <p:spPr>
            <a:xfrm>
              <a:off x="3636128" y="4174618"/>
              <a:ext cx="145415" cy="39370"/>
            </a:xfrm>
            <a:custGeom>
              <a:avLst/>
              <a:gdLst/>
              <a:ahLst/>
              <a:cxnLst/>
              <a:rect l="l" t="t" r="r" b="b"/>
              <a:pathLst>
                <a:path w="145414" h="39370">
                  <a:moveTo>
                    <a:pt x="10913" y="0"/>
                  </a:moveTo>
                  <a:lnTo>
                    <a:pt x="0" y="222"/>
                  </a:lnTo>
                  <a:lnTo>
                    <a:pt x="114" y="2889"/>
                  </a:lnTo>
                  <a:lnTo>
                    <a:pt x="10144" y="2699"/>
                  </a:lnTo>
                  <a:lnTo>
                    <a:pt x="33751" y="3084"/>
                  </a:lnTo>
                  <a:lnTo>
                    <a:pt x="62495" y="5419"/>
                  </a:lnTo>
                  <a:lnTo>
                    <a:pt x="87934" y="11080"/>
                  </a:lnTo>
                  <a:lnTo>
                    <a:pt x="143916" y="39084"/>
                  </a:lnTo>
                  <a:lnTo>
                    <a:pt x="145110" y="36696"/>
                  </a:lnTo>
                  <a:lnTo>
                    <a:pt x="88988" y="8642"/>
                  </a:lnTo>
                  <a:lnTo>
                    <a:pt x="63366" y="2827"/>
                  </a:lnTo>
                  <a:lnTo>
                    <a:pt x="34688" y="407"/>
                  </a:lnTo>
                  <a:lnTo>
                    <a:pt x="10913" y="0"/>
                  </a:lnTo>
                  <a:close/>
                </a:path>
              </a:pathLst>
            </a:custGeom>
            <a:solidFill>
              <a:srgbClr val="231F20"/>
            </a:solidFill>
          </p:spPr>
          <p:txBody>
            <a:bodyPr wrap="square" lIns="0" tIns="0" rIns="0" bIns="0" rtlCol="0"/>
            <a:lstStyle/>
            <a:p/>
          </p:txBody>
        </p:sp>
        <p:sp>
          <p:nvSpPr>
            <p:cNvPr id="225" name="object 225" descr=""/>
            <p:cNvSpPr/>
            <p:nvPr/>
          </p:nvSpPr>
          <p:spPr>
            <a:xfrm>
              <a:off x="3362083" y="4167200"/>
              <a:ext cx="132080" cy="19050"/>
            </a:xfrm>
            <a:custGeom>
              <a:avLst/>
              <a:gdLst/>
              <a:ahLst/>
              <a:cxnLst/>
              <a:rect l="l" t="t" r="r" b="b"/>
              <a:pathLst>
                <a:path w="132079" h="19050">
                  <a:moveTo>
                    <a:pt x="27990" y="15989"/>
                  </a:moveTo>
                  <a:lnTo>
                    <a:pt x="9664" y="330"/>
                  </a:lnTo>
                  <a:lnTo>
                    <a:pt x="0" y="0"/>
                  </a:lnTo>
                  <a:lnTo>
                    <a:pt x="16675" y="15633"/>
                  </a:lnTo>
                  <a:lnTo>
                    <a:pt x="27990" y="15989"/>
                  </a:lnTo>
                  <a:close/>
                </a:path>
                <a:path w="132079" h="19050">
                  <a:moveTo>
                    <a:pt x="131965" y="660"/>
                  </a:moveTo>
                  <a:lnTo>
                    <a:pt x="103962" y="660"/>
                  </a:lnTo>
                  <a:lnTo>
                    <a:pt x="99301" y="17995"/>
                  </a:lnTo>
                  <a:lnTo>
                    <a:pt x="118630" y="18656"/>
                  </a:lnTo>
                  <a:lnTo>
                    <a:pt x="131965" y="660"/>
                  </a:lnTo>
                  <a:close/>
                </a:path>
              </a:pathLst>
            </a:custGeom>
            <a:solidFill>
              <a:srgbClr val="2B3890"/>
            </a:solidFill>
          </p:spPr>
          <p:txBody>
            <a:bodyPr wrap="square" lIns="0" tIns="0" rIns="0" bIns="0" rtlCol="0"/>
            <a:lstStyle/>
            <a:p/>
          </p:txBody>
        </p:sp>
        <p:sp>
          <p:nvSpPr>
            <p:cNvPr id="226" name="object 226" descr=""/>
            <p:cNvSpPr/>
            <p:nvPr/>
          </p:nvSpPr>
          <p:spPr>
            <a:xfrm>
              <a:off x="3259391" y="4151536"/>
              <a:ext cx="88900" cy="10160"/>
            </a:xfrm>
            <a:custGeom>
              <a:avLst/>
              <a:gdLst/>
              <a:ahLst/>
              <a:cxnLst/>
              <a:rect l="l" t="t" r="r" b="b"/>
              <a:pathLst>
                <a:path w="88900" h="10160">
                  <a:moveTo>
                    <a:pt x="88493" y="0"/>
                  </a:moveTo>
                  <a:lnTo>
                    <a:pt x="62968" y="2893"/>
                  </a:lnTo>
                  <a:lnTo>
                    <a:pt x="33997" y="5089"/>
                  </a:lnTo>
                  <a:lnTo>
                    <a:pt x="0" y="6997"/>
                  </a:lnTo>
                  <a:lnTo>
                    <a:pt x="114" y="9652"/>
                  </a:lnTo>
                  <a:lnTo>
                    <a:pt x="34210" y="7747"/>
                  </a:lnTo>
                  <a:lnTo>
                    <a:pt x="63272" y="5544"/>
                  </a:lnTo>
                  <a:lnTo>
                    <a:pt x="88900" y="2641"/>
                  </a:lnTo>
                  <a:lnTo>
                    <a:pt x="88493" y="0"/>
                  </a:lnTo>
                  <a:close/>
                </a:path>
              </a:pathLst>
            </a:custGeom>
            <a:solidFill>
              <a:srgbClr val="231F20"/>
            </a:solidFill>
          </p:spPr>
          <p:txBody>
            <a:bodyPr wrap="square" lIns="0" tIns="0" rIns="0" bIns="0" rtlCol="0"/>
            <a:lstStyle/>
            <a:p/>
          </p:txBody>
        </p:sp>
        <p:pic>
          <p:nvPicPr>
            <p:cNvPr id="227" name="object 227" descr=""/>
            <p:cNvPicPr/>
            <p:nvPr/>
          </p:nvPicPr>
          <p:blipFill>
            <a:blip r:embed="rId60" cstate="print"/>
            <a:stretch>
              <a:fillRect/>
            </a:stretch>
          </p:blipFill>
          <p:spPr>
            <a:xfrm>
              <a:off x="3577361" y="4138206"/>
              <a:ext cx="23350" cy="26633"/>
            </a:xfrm>
            <a:prstGeom prst="rect">
              <a:avLst/>
            </a:prstGeom>
          </p:spPr>
        </p:pic>
        <p:sp>
          <p:nvSpPr>
            <p:cNvPr id="228" name="object 228" descr=""/>
            <p:cNvSpPr/>
            <p:nvPr/>
          </p:nvSpPr>
          <p:spPr>
            <a:xfrm>
              <a:off x="3226422" y="4165866"/>
              <a:ext cx="506095" cy="203200"/>
            </a:xfrm>
            <a:custGeom>
              <a:avLst/>
              <a:gdLst/>
              <a:ahLst/>
              <a:cxnLst/>
              <a:rect l="l" t="t" r="r" b="b"/>
              <a:pathLst>
                <a:path w="506095" h="203200">
                  <a:moveTo>
                    <a:pt x="40398" y="23990"/>
                  </a:moveTo>
                  <a:lnTo>
                    <a:pt x="40309" y="21336"/>
                  </a:lnTo>
                  <a:lnTo>
                    <a:pt x="0" y="22326"/>
                  </a:lnTo>
                  <a:lnTo>
                    <a:pt x="63" y="24993"/>
                  </a:lnTo>
                  <a:lnTo>
                    <a:pt x="40398" y="23990"/>
                  </a:lnTo>
                  <a:close/>
                </a:path>
                <a:path w="506095" h="203200">
                  <a:moveTo>
                    <a:pt x="505523" y="5486"/>
                  </a:moveTo>
                  <a:lnTo>
                    <a:pt x="481761" y="1117"/>
                  </a:lnTo>
                  <a:lnTo>
                    <a:pt x="444944" y="50"/>
                  </a:lnTo>
                  <a:lnTo>
                    <a:pt x="410425" y="673"/>
                  </a:lnTo>
                  <a:lnTo>
                    <a:pt x="393585" y="1333"/>
                  </a:lnTo>
                  <a:lnTo>
                    <a:pt x="185013" y="1333"/>
                  </a:lnTo>
                  <a:lnTo>
                    <a:pt x="135686" y="0"/>
                  </a:lnTo>
                  <a:lnTo>
                    <a:pt x="135623" y="2654"/>
                  </a:lnTo>
                  <a:lnTo>
                    <a:pt x="184975" y="4000"/>
                  </a:lnTo>
                  <a:lnTo>
                    <a:pt x="393649" y="4000"/>
                  </a:lnTo>
                  <a:lnTo>
                    <a:pt x="409155" y="3403"/>
                  </a:lnTo>
                  <a:lnTo>
                    <a:pt x="443496" y="2755"/>
                  </a:lnTo>
                  <a:lnTo>
                    <a:pt x="480568" y="3683"/>
                  </a:lnTo>
                  <a:lnTo>
                    <a:pt x="504253" y="7835"/>
                  </a:lnTo>
                  <a:lnTo>
                    <a:pt x="505523" y="5486"/>
                  </a:lnTo>
                  <a:close/>
                </a:path>
                <a:path w="506095" h="203200">
                  <a:moveTo>
                    <a:pt x="505536" y="197446"/>
                  </a:moveTo>
                  <a:lnTo>
                    <a:pt x="504266" y="195097"/>
                  </a:lnTo>
                  <a:lnTo>
                    <a:pt x="480580" y="199250"/>
                  </a:lnTo>
                  <a:lnTo>
                    <a:pt x="443496" y="200190"/>
                  </a:lnTo>
                  <a:lnTo>
                    <a:pt x="409130" y="199542"/>
                  </a:lnTo>
                  <a:lnTo>
                    <a:pt x="393585" y="198932"/>
                  </a:lnTo>
                  <a:lnTo>
                    <a:pt x="184950" y="198932"/>
                  </a:lnTo>
                  <a:lnTo>
                    <a:pt x="135623" y="200279"/>
                  </a:lnTo>
                  <a:lnTo>
                    <a:pt x="135699" y="202933"/>
                  </a:lnTo>
                  <a:lnTo>
                    <a:pt x="184988" y="201599"/>
                  </a:lnTo>
                  <a:lnTo>
                    <a:pt x="393534" y="201599"/>
                  </a:lnTo>
                  <a:lnTo>
                    <a:pt x="410400" y="202260"/>
                  </a:lnTo>
                  <a:lnTo>
                    <a:pt x="444944" y="202882"/>
                  </a:lnTo>
                  <a:lnTo>
                    <a:pt x="481774" y="201815"/>
                  </a:lnTo>
                  <a:lnTo>
                    <a:pt x="505536" y="197446"/>
                  </a:lnTo>
                  <a:close/>
                </a:path>
              </a:pathLst>
            </a:custGeom>
            <a:solidFill>
              <a:srgbClr val="231F20"/>
            </a:solidFill>
          </p:spPr>
          <p:txBody>
            <a:bodyPr wrap="square" lIns="0" tIns="0" rIns="0" bIns="0" rtlCol="0"/>
            <a:lstStyle/>
            <a:p/>
          </p:txBody>
        </p:sp>
        <p:pic>
          <p:nvPicPr>
            <p:cNvPr id="229" name="object 229" descr=""/>
            <p:cNvPicPr/>
            <p:nvPr/>
          </p:nvPicPr>
          <p:blipFill>
            <a:blip r:embed="rId61" cstate="print"/>
            <a:stretch>
              <a:fillRect/>
            </a:stretch>
          </p:blipFill>
          <p:spPr>
            <a:xfrm>
              <a:off x="3718420" y="4330878"/>
              <a:ext cx="61417" cy="47536"/>
            </a:xfrm>
            <a:prstGeom prst="rect">
              <a:avLst/>
            </a:prstGeom>
          </p:spPr>
        </p:pic>
        <p:pic>
          <p:nvPicPr>
            <p:cNvPr id="230" name="object 230" descr=""/>
            <p:cNvPicPr/>
            <p:nvPr/>
          </p:nvPicPr>
          <p:blipFill>
            <a:blip r:embed="rId62" cstate="print"/>
            <a:stretch>
              <a:fillRect/>
            </a:stretch>
          </p:blipFill>
          <p:spPr>
            <a:xfrm>
              <a:off x="3718420" y="4156240"/>
              <a:ext cx="61417" cy="47548"/>
            </a:xfrm>
            <a:prstGeom prst="rect">
              <a:avLst/>
            </a:prstGeom>
          </p:spPr>
        </p:pic>
        <p:pic>
          <p:nvPicPr>
            <p:cNvPr id="231" name="object 231" descr=""/>
            <p:cNvPicPr/>
            <p:nvPr/>
          </p:nvPicPr>
          <p:blipFill>
            <a:blip r:embed="rId63" cstate="print"/>
            <a:stretch>
              <a:fillRect/>
            </a:stretch>
          </p:blipFill>
          <p:spPr>
            <a:xfrm>
              <a:off x="3210128" y="4159364"/>
              <a:ext cx="56045" cy="61137"/>
            </a:xfrm>
            <a:prstGeom prst="rect">
              <a:avLst/>
            </a:prstGeom>
          </p:spPr>
        </p:pic>
        <p:sp>
          <p:nvSpPr>
            <p:cNvPr id="232" name="object 232" descr=""/>
            <p:cNvSpPr/>
            <p:nvPr/>
          </p:nvSpPr>
          <p:spPr>
            <a:xfrm>
              <a:off x="3208921" y="4218419"/>
              <a:ext cx="3175" cy="96520"/>
            </a:xfrm>
            <a:custGeom>
              <a:avLst/>
              <a:gdLst/>
              <a:ahLst/>
              <a:cxnLst/>
              <a:rect l="l" t="t" r="r" b="b"/>
              <a:pathLst>
                <a:path w="3175" h="96520">
                  <a:moveTo>
                    <a:pt x="2654" y="0"/>
                  </a:moveTo>
                  <a:lnTo>
                    <a:pt x="0" y="0"/>
                  </a:lnTo>
                  <a:lnTo>
                    <a:pt x="0" y="96253"/>
                  </a:lnTo>
                  <a:lnTo>
                    <a:pt x="2654" y="96253"/>
                  </a:lnTo>
                  <a:lnTo>
                    <a:pt x="2654" y="0"/>
                  </a:lnTo>
                  <a:close/>
                </a:path>
              </a:pathLst>
            </a:custGeom>
            <a:solidFill>
              <a:srgbClr val="231F20"/>
            </a:solidFill>
          </p:spPr>
          <p:txBody>
            <a:bodyPr wrap="square" lIns="0" tIns="0" rIns="0" bIns="0" rtlCol="0"/>
            <a:lstStyle/>
            <a:p/>
          </p:txBody>
        </p:sp>
        <p:sp>
          <p:nvSpPr>
            <p:cNvPr id="233" name="object 233" descr=""/>
            <p:cNvSpPr/>
            <p:nvPr/>
          </p:nvSpPr>
          <p:spPr>
            <a:xfrm>
              <a:off x="3154985" y="3743477"/>
              <a:ext cx="2261235" cy="777240"/>
            </a:xfrm>
            <a:custGeom>
              <a:avLst/>
              <a:gdLst/>
              <a:ahLst/>
              <a:cxnLst/>
              <a:rect l="l" t="t" r="r" b="b"/>
              <a:pathLst>
                <a:path w="2261235" h="777239">
                  <a:moveTo>
                    <a:pt x="861733" y="31991"/>
                  </a:moveTo>
                  <a:lnTo>
                    <a:pt x="859015" y="26720"/>
                  </a:lnTo>
                  <a:lnTo>
                    <a:pt x="0" y="470052"/>
                  </a:lnTo>
                  <a:lnTo>
                    <a:pt x="2717" y="475322"/>
                  </a:lnTo>
                  <a:lnTo>
                    <a:pt x="861733" y="31991"/>
                  </a:lnTo>
                  <a:close/>
                </a:path>
                <a:path w="2261235" h="777239">
                  <a:moveTo>
                    <a:pt x="995641" y="776808"/>
                  </a:moveTo>
                  <a:lnTo>
                    <a:pt x="993660" y="17500"/>
                  </a:lnTo>
                  <a:lnTo>
                    <a:pt x="987742" y="17513"/>
                  </a:lnTo>
                  <a:lnTo>
                    <a:pt x="989723" y="776820"/>
                  </a:lnTo>
                  <a:lnTo>
                    <a:pt x="995641" y="776808"/>
                  </a:lnTo>
                  <a:close/>
                </a:path>
                <a:path w="2261235" h="777239">
                  <a:moveTo>
                    <a:pt x="1767497" y="753846"/>
                  </a:moveTo>
                  <a:lnTo>
                    <a:pt x="1431785" y="28117"/>
                  </a:lnTo>
                  <a:lnTo>
                    <a:pt x="1426400" y="30607"/>
                  </a:lnTo>
                  <a:lnTo>
                    <a:pt x="1762112" y="756335"/>
                  </a:lnTo>
                  <a:lnTo>
                    <a:pt x="1767497" y="753846"/>
                  </a:lnTo>
                  <a:close/>
                </a:path>
                <a:path w="2261235" h="777239">
                  <a:moveTo>
                    <a:pt x="2260625" y="340385"/>
                  </a:moveTo>
                  <a:lnTo>
                    <a:pt x="1516240" y="0"/>
                  </a:lnTo>
                  <a:lnTo>
                    <a:pt x="1513776" y="5397"/>
                  </a:lnTo>
                  <a:lnTo>
                    <a:pt x="2258161" y="345770"/>
                  </a:lnTo>
                  <a:lnTo>
                    <a:pt x="2260625" y="340385"/>
                  </a:lnTo>
                  <a:close/>
                </a:path>
              </a:pathLst>
            </a:custGeom>
            <a:solidFill>
              <a:srgbClr val="ED1C24"/>
            </a:solidFill>
          </p:spPr>
          <p:txBody>
            <a:bodyPr wrap="square" lIns="0" tIns="0" rIns="0" bIns="0" rtlCol="0"/>
            <a:lstStyle/>
            <a:p/>
          </p:txBody>
        </p:sp>
        <p:pic>
          <p:nvPicPr>
            <p:cNvPr id="234" name="object 234" descr=""/>
            <p:cNvPicPr/>
            <p:nvPr/>
          </p:nvPicPr>
          <p:blipFill>
            <a:blip r:embed="rId64" cstate="print"/>
            <a:stretch>
              <a:fillRect/>
            </a:stretch>
          </p:blipFill>
          <p:spPr>
            <a:xfrm>
              <a:off x="4005681" y="3694663"/>
              <a:ext cx="95721" cy="79238"/>
            </a:xfrm>
            <a:prstGeom prst="rect">
              <a:avLst/>
            </a:prstGeom>
          </p:spPr>
        </p:pic>
        <p:sp>
          <p:nvSpPr>
            <p:cNvPr id="235" name="object 235" descr=""/>
            <p:cNvSpPr/>
            <p:nvPr/>
          </p:nvSpPr>
          <p:spPr>
            <a:xfrm>
              <a:off x="3039084" y="936002"/>
              <a:ext cx="2690495" cy="1680845"/>
            </a:xfrm>
            <a:custGeom>
              <a:avLst/>
              <a:gdLst/>
              <a:ahLst/>
              <a:cxnLst/>
              <a:rect l="l" t="t" r="r" b="b"/>
              <a:pathLst>
                <a:path w="2690495" h="1680845">
                  <a:moveTo>
                    <a:pt x="2690202" y="0"/>
                  </a:moveTo>
                  <a:lnTo>
                    <a:pt x="0" y="0"/>
                  </a:lnTo>
                  <a:lnTo>
                    <a:pt x="0" y="1680781"/>
                  </a:lnTo>
                  <a:lnTo>
                    <a:pt x="2690202" y="1680781"/>
                  </a:lnTo>
                  <a:lnTo>
                    <a:pt x="2690202" y="0"/>
                  </a:lnTo>
                  <a:close/>
                </a:path>
              </a:pathLst>
            </a:custGeom>
            <a:solidFill>
              <a:srgbClr val="A7A9AC"/>
            </a:solidFill>
          </p:spPr>
          <p:txBody>
            <a:bodyPr wrap="square" lIns="0" tIns="0" rIns="0" bIns="0" rtlCol="0"/>
            <a:lstStyle/>
            <a:p/>
          </p:txBody>
        </p:sp>
        <p:sp>
          <p:nvSpPr>
            <p:cNvPr id="236" name="object 236" descr=""/>
            <p:cNvSpPr/>
            <p:nvPr/>
          </p:nvSpPr>
          <p:spPr>
            <a:xfrm>
              <a:off x="4782807" y="1144701"/>
              <a:ext cx="498475" cy="304165"/>
            </a:xfrm>
            <a:custGeom>
              <a:avLst/>
              <a:gdLst/>
              <a:ahLst/>
              <a:cxnLst/>
              <a:rect l="l" t="t" r="r" b="b"/>
              <a:pathLst>
                <a:path w="498475" h="304165">
                  <a:moveTo>
                    <a:pt x="123367" y="285102"/>
                  </a:moveTo>
                  <a:lnTo>
                    <a:pt x="118618" y="280365"/>
                  </a:lnTo>
                  <a:lnTo>
                    <a:pt x="112776" y="280365"/>
                  </a:lnTo>
                  <a:lnTo>
                    <a:pt x="4762" y="280365"/>
                  </a:lnTo>
                  <a:lnTo>
                    <a:pt x="0" y="285102"/>
                  </a:lnTo>
                  <a:lnTo>
                    <a:pt x="0" y="299288"/>
                  </a:lnTo>
                  <a:lnTo>
                    <a:pt x="4762" y="304038"/>
                  </a:lnTo>
                  <a:lnTo>
                    <a:pt x="118618" y="304038"/>
                  </a:lnTo>
                  <a:lnTo>
                    <a:pt x="123367" y="299288"/>
                  </a:lnTo>
                  <a:lnTo>
                    <a:pt x="123367" y="285102"/>
                  </a:lnTo>
                  <a:close/>
                </a:path>
                <a:path w="498475" h="304165">
                  <a:moveTo>
                    <a:pt x="123367" y="4737"/>
                  </a:moveTo>
                  <a:lnTo>
                    <a:pt x="118618" y="0"/>
                  </a:lnTo>
                  <a:lnTo>
                    <a:pt x="112776" y="0"/>
                  </a:lnTo>
                  <a:lnTo>
                    <a:pt x="4762" y="0"/>
                  </a:lnTo>
                  <a:lnTo>
                    <a:pt x="0" y="4737"/>
                  </a:lnTo>
                  <a:lnTo>
                    <a:pt x="0" y="18923"/>
                  </a:lnTo>
                  <a:lnTo>
                    <a:pt x="4762" y="23672"/>
                  </a:lnTo>
                  <a:lnTo>
                    <a:pt x="118618" y="23672"/>
                  </a:lnTo>
                  <a:lnTo>
                    <a:pt x="123367" y="18923"/>
                  </a:lnTo>
                  <a:lnTo>
                    <a:pt x="123367" y="4737"/>
                  </a:lnTo>
                  <a:close/>
                </a:path>
                <a:path w="498475" h="304165">
                  <a:moveTo>
                    <a:pt x="498436" y="285102"/>
                  </a:moveTo>
                  <a:lnTo>
                    <a:pt x="493699" y="280365"/>
                  </a:lnTo>
                  <a:lnTo>
                    <a:pt x="487845" y="280365"/>
                  </a:lnTo>
                  <a:lnTo>
                    <a:pt x="379831" y="280365"/>
                  </a:lnTo>
                  <a:lnTo>
                    <a:pt x="375081" y="285102"/>
                  </a:lnTo>
                  <a:lnTo>
                    <a:pt x="375081" y="299288"/>
                  </a:lnTo>
                  <a:lnTo>
                    <a:pt x="379831" y="304038"/>
                  </a:lnTo>
                  <a:lnTo>
                    <a:pt x="493699" y="304038"/>
                  </a:lnTo>
                  <a:lnTo>
                    <a:pt x="498436" y="299288"/>
                  </a:lnTo>
                  <a:lnTo>
                    <a:pt x="498436" y="285102"/>
                  </a:lnTo>
                  <a:close/>
                </a:path>
                <a:path w="498475" h="304165">
                  <a:moveTo>
                    <a:pt x="498436" y="4737"/>
                  </a:moveTo>
                  <a:lnTo>
                    <a:pt x="493699" y="0"/>
                  </a:lnTo>
                  <a:lnTo>
                    <a:pt x="487845" y="0"/>
                  </a:lnTo>
                  <a:lnTo>
                    <a:pt x="379831" y="0"/>
                  </a:lnTo>
                  <a:lnTo>
                    <a:pt x="375081" y="4737"/>
                  </a:lnTo>
                  <a:lnTo>
                    <a:pt x="375081" y="18923"/>
                  </a:lnTo>
                  <a:lnTo>
                    <a:pt x="379831" y="23672"/>
                  </a:lnTo>
                  <a:lnTo>
                    <a:pt x="493699" y="23672"/>
                  </a:lnTo>
                  <a:lnTo>
                    <a:pt x="498436" y="18923"/>
                  </a:lnTo>
                  <a:lnTo>
                    <a:pt x="498436" y="4737"/>
                  </a:lnTo>
                  <a:close/>
                </a:path>
              </a:pathLst>
            </a:custGeom>
            <a:solidFill>
              <a:srgbClr val="231F20"/>
            </a:solidFill>
          </p:spPr>
          <p:txBody>
            <a:bodyPr wrap="square" lIns="0" tIns="0" rIns="0" bIns="0" rtlCol="0"/>
            <a:lstStyle/>
            <a:p/>
          </p:txBody>
        </p:sp>
        <p:pic>
          <p:nvPicPr>
            <p:cNvPr id="237" name="object 237" descr=""/>
            <p:cNvPicPr/>
            <p:nvPr/>
          </p:nvPicPr>
          <p:blipFill>
            <a:blip r:embed="rId65" cstate="print"/>
            <a:stretch>
              <a:fillRect/>
            </a:stretch>
          </p:blipFill>
          <p:spPr>
            <a:xfrm>
              <a:off x="4682808" y="1157282"/>
              <a:ext cx="700316" cy="279621"/>
            </a:xfrm>
            <a:prstGeom prst="rect">
              <a:avLst/>
            </a:prstGeom>
          </p:spPr>
        </p:pic>
        <p:pic>
          <p:nvPicPr>
            <p:cNvPr id="238" name="object 238" descr=""/>
            <p:cNvPicPr/>
            <p:nvPr/>
          </p:nvPicPr>
          <p:blipFill>
            <a:blip r:embed="rId66" cstate="print"/>
            <a:stretch>
              <a:fillRect/>
            </a:stretch>
          </p:blipFill>
          <p:spPr>
            <a:xfrm>
              <a:off x="4741506" y="1179715"/>
              <a:ext cx="468401" cy="234759"/>
            </a:xfrm>
            <a:prstGeom prst="rect">
              <a:avLst/>
            </a:prstGeom>
          </p:spPr>
        </p:pic>
        <p:pic>
          <p:nvPicPr>
            <p:cNvPr id="239" name="object 239" descr=""/>
            <p:cNvPicPr/>
            <p:nvPr/>
          </p:nvPicPr>
          <p:blipFill>
            <a:blip r:embed="rId67" cstate="print"/>
            <a:stretch>
              <a:fillRect/>
            </a:stretch>
          </p:blipFill>
          <p:spPr>
            <a:xfrm>
              <a:off x="5298887" y="1358277"/>
              <a:ext cx="82296" cy="77406"/>
            </a:xfrm>
            <a:prstGeom prst="rect">
              <a:avLst/>
            </a:prstGeom>
          </p:spPr>
        </p:pic>
        <p:pic>
          <p:nvPicPr>
            <p:cNvPr id="240" name="object 240" descr=""/>
            <p:cNvPicPr/>
            <p:nvPr/>
          </p:nvPicPr>
          <p:blipFill>
            <a:blip r:embed="rId68" cstate="print"/>
            <a:stretch>
              <a:fillRect/>
            </a:stretch>
          </p:blipFill>
          <p:spPr>
            <a:xfrm>
              <a:off x="4688750" y="1378077"/>
              <a:ext cx="31203" cy="35458"/>
            </a:xfrm>
            <a:prstGeom prst="rect">
              <a:avLst/>
            </a:prstGeom>
          </p:spPr>
        </p:pic>
        <p:sp>
          <p:nvSpPr>
            <p:cNvPr id="241" name="object 241" descr=""/>
            <p:cNvSpPr/>
            <p:nvPr/>
          </p:nvSpPr>
          <p:spPr>
            <a:xfrm>
              <a:off x="4698860" y="1213370"/>
              <a:ext cx="666750" cy="203835"/>
            </a:xfrm>
            <a:custGeom>
              <a:avLst/>
              <a:gdLst/>
              <a:ahLst/>
              <a:cxnLst/>
              <a:rect l="l" t="t" r="r" b="b"/>
              <a:pathLst>
                <a:path w="666750" h="203834">
                  <a:moveTo>
                    <a:pt x="10744" y="0"/>
                  </a:moveTo>
                  <a:lnTo>
                    <a:pt x="0" y="82042"/>
                  </a:lnTo>
                  <a:lnTo>
                    <a:pt x="10744" y="167462"/>
                  </a:lnTo>
                  <a:lnTo>
                    <a:pt x="10744" y="0"/>
                  </a:lnTo>
                  <a:close/>
                </a:path>
                <a:path w="666750" h="203834">
                  <a:moveTo>
                    <a:pt x="439762" y="200482"/>
                  </a:moveTo>
                  <a:lnTo>
                    <a:pt x="426593" y="196748"/>
                  </a:lnTo>
                  <a:lnTo>
                    <a:pt x="412877" y="192862"/>
                  </a:lnTo>
                  <a:lnTo>
                    <a:pt x="412877" y="196748"/>
                  </a:lnTo>
                  <a:lnTo>
                    <a:pt x="292049" y="196748"/>
                  </a:lnTo>
                  <a:lnTo>
                    <a:pt x="292049" y="176809"/>
                  </a:lnTo>
                  <a:lnTo>
                    <a:pt x="342569" y="176809"/>
                  </a:lnTo>
                  <a:lnTo>
                    <a:pt x="412877" y="196748"/>
                  </a:lnTo>
                  <a:lnTo>
                    <a:pt x="412877" y="192862"/>
                  </a:lnTo>
                  <a:lnTo>
                    <a:pt x="356285" y="176809"/>
                  </a:lnTo>
                  <a:lnTo>
                    <a:pt x="343344" y="173139"/>
                  </a:lnTo>
                  <a:lnTo>
                    <a:pt x="280835" y="173126"/>
                  </a:lnTo>
                  <a:lnTo>
                    <a:pt x="280835" y="176809"/>
                  </a:lnTo>
                  <a:lnTo>
                    <a:pt x="280835" y="196748"/>
                  </a:lnTo>
                  <a:lnTo>
                    <a:pt x="98234" y="196748"/>
                  </a:lnTo>
                  <a:lnTo>
                    <a:pt x="147561" y="176809"/>
                  </a:lnTo>
                  <a:lnTo>
                    <a:pt x="280835" y="176809"/>
                  </a:lnTo>
                  <a:lnTo>
                    <a:pt x="280835" y="173126"/>
                  </a:lnTo>
                  <a:lnTo>
                    <a:pt x="147193" y="173075"/>
                  </a:lnTo>
                  <a:lnTo>
                    <a:pt x="79006" y="200482"/>
                  </a:lnTo>
                  <a:lnTo>
                    <a:pt x="439762" y="200482"/>
                  </a:lnTo>
                  <a:close/>
                </a:path>
                <a:path w="666750" h="203834">
                  <a:moveTo>
                    <a:pt x="666216" y="116382"/>
                  </a:moveTo>
                  <a:lnTo>
                    <a:pt x="485838" y="196761"/>
                  </a:lnTo>
                  <a:lnTo>
                    <a:pt x="488886" y="203581"/>
                  </a:lnTo>
                  <a:lnTo>
                    <a:pt x="666127" y="124536"/>
                  </a:lnTo>
                  <a:lnTo>
                    <a:pt x="666216" y="116382"/>
                  </a:lnTo>
                  <a:close/>
                </a:path>
              </a:pathLst>
            </a:custGeom>
            <a:solidFill>
              <a:srgbClr val="262261"/>
            </a:solidFill>
          </p:spPr>
          <p:txBody>
            <a:bodyPr wrap="square" lIns="0" tIns="0" rIns="0" bIns="0" rtlCol="0"/>
            <a:lstStyle/>
            <a:p/>
          </p:txBody>
        </p:sp>
        <p:pic>
          <p:nvPicPr>
            <p:cNvPr id="242" name="object 242" descr=""/>
            <p:cNvPicPr/>
            <p:nvPr/>
          </p:nvPicPr>
          <p:blipFill>
            <a:blip r:embed="rId69" cstate="print"/>
            <a:stretch>
              <a:fillRect/>
            </a:stretch>
          </p:blipFill>
          <p:spPr>
            <a:xfrm>
              <a:off x="4787493" y="1184071"/>
              <a:ext cx="337680" cy="23685"/>
            </a:xfrm>
            <a:prstGeom prst="rect">
              <a:avLst/>
            </a:prstGeom>
          </p:spPr>
        </p:pic>
        <p:pic>
          <p:nvPicPr>
            <p:cNvPr id="243" name="object 243" descr=""/>
            <p:cNvPicPr/>
            <p:nvPr/>
          </p:nvPicPr>
          <p:blipFill>
            <a:blip r:embed="rId70" cstate="print"/>
            <a:stretch>
              <a:fillRect/>
            </a:stretch>
          </p:blipFill>
          <p:spPr>
            <a:xfrm>
              <a:off x="5298887" y="1158513"/>
              <a:ext cx="82296" cy="77393"/>
            </a:xfrm>
            <a:prstGeom prst="rect">
              <a:avLst/>
            </a:prstGeom>
          </p:spPr>
        </p:pic>
        <p:pic>
          <p:nvPicPr>
            <p:cNvPr id="244" name="object 244" descr=""/>
            <p:cNvPicPr/>
            <p:nvPr/>
          </p:nvPicPr>
          <p:blipFill>
            <a:blip r:embed="rId71" cstate="print"/>
            <a:stretch>
              <a:fillRect/>
            </a:stretch>
          </p:blipFill>
          <p:spPr>
            <a:xfrm>
              <a:off x="4688750" y="1180643"/>
              <a:ext cx="31203" cy="35471"/>
            </a:xfrm>
            <a:prstGeom prst="rect">
              <a:avLst/>
            </a:prstGeom>
          </p:spPr>
        </p:pic>
        <p:sp>
          <p:nvSpPr>
            <p:cNvPr id="245" name="object 245" descr=""/>
            <p:cNvSpPr/>
            <p:nvPr/>
          </p:nvSpPr>
          <p:spPr>
            <a:xfrm>
              <a:off x="4777867" y="1131849"/>
              <a:ext cx="587375" cy="324485"/>
            </a:xfrm>
            <a:custGeom>
              <a:avLst/>
              <a:gdLst/>
              <a:ahLst/>
              <a:cxnLst/>
              <a:rect l="l" t="t" r="r" b="b"/>
              <a:pathLst>
                <a:path w="587375" h="324484">
                  <a:moveTo>
                    <a:pt x="348551" y="275767"/>
                  </a:moveTo>
                  <a:lnTo>
                    <a:pt x="346989" y="272719"/>
                  </a:lnTo>
                  <a:lnTo>
                    <a:pt x="339763" y="268224"/>
                  </a:lnTo>
                  <a:lnTo>
                    <a:pt x="333984" y="269570"/>
                  </a:lnTo>
                  <a:lnTo>
                    <a:pt x="307035" y="312902"/>
                  </a:lnTo>
                  <a:lnTo>
                    <a:pt x="308381" y="318681"/>
                  </a:lnTo>
                  <a:lnTo>
                    <a:pt x="317157" y="324129"/>
                  </a:lnTo>
                  <a:lnTo>
                    <a:pt x="322922" y="322783"/>
                  </a:lnTo>
                  <a:lnTo>
                    <a:pt x="348094" y="282282"/>
                  </a:lnTo>
                  <a:lnTo>
                    <a:pt x="348551" y="280581"/>
                  </a:lnTo>
                  <a:lnTo>
                    <a:pt x="348551" y="278892"/>
                  </a:lnTo>
                  <a:lnTo>
                    <a:pt x="348551" y="275767"/>
                  </a:lnTo>
                  <a:close/>
                </a:path>
                <a:path w="587375" h="324484">
                  <a:moveTo>
                    <a:pt x="360756" y="48488"/>
                  </a:moveTo>
                  <a:lnTo>
                    <a:pt x="348475" y="48488"/>
                  </a:lnTo>
                  <a:lnTo>
                    <a:pt x="348551" y="48361"/>
                  </a:lnTo>
                  <a:lnTo>
                    <a:pt x="348551" y="45237"/>
                  </a:lnTo>
                  <a:lnTo>
                    <a:pt x="348551" y="43548"/>
                  </a:lnTo>
                  <a:lnTo>
                    <a:pt x="348094" y="41846"/>
                  </a:lnTo>
                  <a:lnTo>
                    <a:pt x="332727" y="17132"/>
                  </a:lnTo>
                  <a:lnTo>
                    <a:pt x="332727" y="52565"/>
                  </a:lnTo>
                  <a:lnTo>
                    <a:pt x="263563" y="72174"/>
                  </a:lnTo>
                  <a:lnTo>
                    <a:pt x="213042" y="72174"/>
                  </a:lnTo>
                  <a:lnTo>
                    <a:pt x="213042" y="52235"/>
                  </a:lnTo>
                  <a:lnTo>
                    <a:pt x="332536" y="52235"/>
                  </a:lnTo>
                  <a:lnTo>
                    <a:pt x="332727" y="52565"/>
                  </a:lnTo>
                  <a:lnTo>
                    <a:pt x="332727" y="17132"/>
                  </a:lnTo>
                  <a:lnTo>
                    <a:pt x="322922" y="1346"/>
                  </a:lnTo>
                  <a:lnTo>
                    <a:pt x="317157" y="0"/>
                  </a:lnTo>
                  <a:lnTo>
                    <a:pt x="308381" y="5461"/>
                  </a:lnTo>
                  <a:lnTo>
                    <a:pt x="307035" y="11226"/>
                  </a:lnTo>
                  <a:lnTo>
                    <a:pt x="330200" y="48488"/>
                  </a:lnTo>
                  <a:lnTo>
                    <a:pt x="201828" y="48488"/>
                  </a:lnTo>
                  <a:lnTo>
                    <a:pt x="201828" y="52235"/>
                  </a:lnTo>
                  <a:lnTo>
                    <a:pt x="201828" y="72174"/>
                  </a:lnTo>
                  <a:lnTo>
                    <a:pt x="68554" y="72174"/>
                  </a:lnTo>
                  <a:lnTo>
                    <a:pt x="19227" y="52235"/>
                  </a:lnTo>
                  <a:lnTo>
                    <a:pt x="201828" y="52235"/>
                  </a:lnTo>
                  <a:lnTo>
                    <a:pt x="201828" y="48488"/>
                  </a:lnTo>
                  <a:lnTo>
                    <a:pt x="0" y="48488"/>
                  </a:lnTo>
                  <a:lnTo>
                    <a:pt x="68186" y="75907"/>
                  </a:lnTo>
                  <a:lnTo>
                    <a:pt x="264337" y="75844"/>
                  </a:lnTo>
                  <a:lnTo>
                    <a:pt x="277266" y="72174"/>
                  </a:lnTo>
                  <a:lnTo>
                    <a:pt x="336931" y="55257"/>
                  </a:lnTo>
                  <a:lnTo>
                    <a:pt x="339763" y="55905"/>
                  </a:lnTo>
                  <a:lnTo>
                    <a:pt x="344081" y="53225"/>
                  </a:lnTo>
                  <a:lnTo>
                    <a:pt x="347548" y="52235"/>
                  </a:lnTo>
                  <a:lnTo>
                    <a:pt x="360756" y="48488"/>
                  </a:lnTo>
                  <a:close/>
                </a:path>
                <a:path w="587375" h="324484">
                  <a:moveTo>
                    <a:pt x="587248" y="124244"/>
                  </a:moveTo>
                  <a:lnTo>
                    <a:pt x="409879" y="45389"/>
                  </a:lnTo>
                  <a:lnTo>
                    <a:pt x="406844" y="52222"/>
                  </a:lnTo>
                  <a:lnTo>
                    <a:pt x="587209" y="132600"/>
                  </a:lnTo>
                  <a:lnTo>
                    <a:pt x="587248" y="124244"/>
                  </a:lnTo>
                  <a:close/>
                </a:path>
              </a:pathLst>
            </a:custGeom>
            <a:solidFill>
              <a:srgbClr val="262261"/>
            </a:solidFill>
          </p:spPr>
          <p:txBody>
            <a:bodyPr wrap="square" lIns="0" tIns="0" rIns="0" bIns="0" rtlCol="0"/>
            <a:lstStyle/>
            <a:p/>
          </p:txBody>
        </p:sp>
        <p:pic>
          <p:nvPicPr>
            <p:cNvPr id="246" name="object 246" descr=""/>
            <p:cNvPicPr/>
            <p:nvPr/>
          </p:nvPicPr>
          <p:blipFill>
            <a:blip r:embed="rId72" cstate="print"/>
            <a:stretch>
              <a:fillRect/>
            </a:stretch>
          </p:blipFill>
          <p:spPr>
            <a:xfrm>
              <a:off x="3043542" y="1583815"/>
              <a:ext cx="926664" cy="1033806"/>
            </a:xfrm>
            <a:prstGeom prst="rect">
              <a:avLst/>
            </a:prstGeom>
          </p:spPr>
        </p:pic>
        <p:pic>
          <p:nvPicPr>
            <p:cNvPr id="247" name="object 247" descr=""/>
            <p:cNvPicPr/>
            <p:nvPr/>
          </p:nvPicPr>
          <p:blipFill>
            <a:blip r:embed="rId73" cstate="print"/>
            <a:stretch>
              <a:fillRect/>
            </a:stretch>
          </p:blipFill>
          <p:spPr>
            <a:xfrm>
              <a:off x="4737648" y="1583815"/>
              <a:ext cx="992680" cy="1033806"/>
            </a:xfrm>
            <a:prstGeom prst="rect">
              <a:avLst/>
            </a:prstGeom>
          </p:spPr>
        </p:pic>
        <p:sp>
          <p:nvSpPr>
            <p:cNvPr id="248" name="object 248" descr=""/>
            <p:cNvSpPr/>
            <p:nvPr/>
          </p:nvSpPr>
          <p:spPr>
            <a:xfrm>
              <a:off x="3999202" y="1677652"/>
              <a:ext cx="725170" cy="822960"/>
            </a:xfrm>
            <a:custGeom>
              <a:avLst/>
              <a:gdLst/>
              <a:ahLst/>
              <a:cxnLst/>
              <a:rect l="l" t="t" r="r" b="b"/>
              <a:pathLst>
                <a:path w="725170" h="822960">
                  <a:moveTo>
                    <a:pt x="724611" y="0"/>
                  </a:moveTo>
                  <a:lnTo>
                    <a:pt x="0" y="0"/>
                  </a:lnTo>
                  <a:lnTo>
                    <a:pt x="39522" y="17068"/>
                  </a:lnTo>
                  <a:lnTo>
                    <a:pt x="79196" y="41632"/>
                  </a:lnTo>
                  <a:lnTo>
                    <a:pt x="109518" y="75828"/>
                  </a:lnTo>
                  <a:lnTo>
                    <a:pt x="128887" y="117220"/>
                  </a:lnTo>
                  <a:lnTo>
                    <a:pt x="135699" y="163372"/>
                  </a:lnTo>
                  <a:lnTo>
                    <a:pt x="135673" y="805091"/>
                  </a:lnTo>
                  <a:lnTo>
                    <a:pt x="135509" y="808913"/>
                  </a:lnTo>
                  <a:lnTo>
                    <a:pt x="134378" y="822896"/>
                  </a:lnTo>
                  <a:lnTo>
                    <a:pt x="590232" y="822896"/>
                  </a:lnTo>
                  <a:lnTo>
                    <a:pt x="589102" y="808913"/>
                  </a:lnTo>
                  <a:lnTo>
                    <a:pt x="588948" y="805091"/>
                  </a:lnTo>
                  <a:lnTo>
                    <a:pt x="153428" y="805091"/>
                  </a:lnTo>
                  <a:lnTo>
                    <a:pt x="153504" y="163372"/>
                  </a:lnTo>
                  <a:lnTo>
                    <a:pt x="148230" y="120400"/>
                  </a:lnTo>
                  <a:lnTo>
                    <a:pt x="133091" y="80778"/>
                  </a:lnTo>
                  <a:lnTo>
                    <a:pt x="109115" y="46061"/>
                  </a:lnTo>
                  <a:lnTo>
                    <a:pt x="77330" y="17805"/>
                  </a:lnTo>
                  <a:lnTo>
                    <a:pt x="683911" y="17805"/>
                  </a:lnTo>
                  <a:lnTo>
                    <a:pt x="685101" y="17068"/>
                  </a:lnTo>
                  <a:lnTo>
                    <a:pt x="724611" y="0"/>
                  </a:lnTo>
                  <a:close/>
                </a:path>
                <a:path w="725170" h="822960">
                  <a:moveTo>
                    <a:pt x="683911" y="17805"/>
                  </a:moveTo>
                  <a:lnTo>
                    <a:pt x="647293" y="17805"/>
                  </a:lnTo>
                  <a:lnTo>
                    <a:pt x="615503" y="46061"/>
                  </a:lnTo>
                  <a:lnTo>
                    <a:pt x="591527" y="80778"/>
                  </a:lnTo>
                  <a:lnTo>
                    <a:pt x="576391" y="120400"/>
                  </a:lnTo>
                  <a:lnTo>
                    <a:pt x="571119" y="163372"/>
                  </a:lnTo>
                  <a:lnTo>
                    <a:pt x="571182" y="805091"/>
                  </a:lnTo>
                  <a:lnTo>
                    <a:pt x="588948" y="805091"/>
                  </a:lnTo>
                  <a:lnTo>
                    <a:pt x="588924" y="163372"/>
                  </a:lnTo>
                  <a:lnTo>
                    <a:pt x="595734" y="117220"/>
                  </a:lnTo>
                  <a:lnTo>
                    <a:pt x="615100" y="75828"/>
                  </a:lnTo>
                  <a:lnTo>
                    <a:pt x="645422" y="41632"/>
                  </a:lnTo>
                  <a:lnTo>
                    <a:pt x="683911" y="17805"/>
                  </a:lnTo>
                  <a:close/>
                </a:path>
              </a:pathLst>
            </a:custGeom>
            <a:solidFill>
              <a:srgbClr val="FFFFFF"/>
            </a:solidFill>
          </p:spPr>
          <p:txBody>
            <a:bodyPr wrap="square" lIns="0" tIns="0" rIns="0" bIns="0" rtlCol="0"/>
            <a:lstStyle/>
            <a:p/>
          </p:txBody>
        </p:sp>
        <p:sp>
          <p:nvSpPr>
            <p:cNvPr id="249" name="object 249" descr=""/>
            <p:cNvSpPr/>
            <p:nvPr/>
          </p:nvSpPr>
          <p:spPr>
            <a:xfrm>
              <a:off x="4576254" y="1438109"/>
              <a:ext cx="260350" cy="168275"/>
            </a:xfrm>
            <a:custGeom>
              <a:avLst/>
              <a:gdLst/>
              <a:ahLst/>
              <a:cxnLst/>
              <a:rect l="l" t="t" r="r" b="b"/>
              <a:pathLst>
                <a:path w="260350" h="168275">
                  <a:moveTo>
                    <a:pt x="260159" y="0"/>
                  </a:moveTo>
                  <a:lnTo>
                    <a:pt x="254228" y="0"/>
                  </a:lnTo>
                  <a:lnTo>
                    <a:pt x="254228" y="81432"/>
                  </a:lnTo>
                  <a:lnTo>
                    <a:pt x="5918" y="81153"/>
                  </a:lnTo>
                  <a:lnTo>
                    <a:pt x="5918" y="0"/>
                  </a:lnTo>
                  <a:lnTo>
                    <a:pt x="0" y="0"/>
                  </a:lnTo>
                  <a:lnTo>
                    <a:pt x="0" y="168198"/>
                  </a:lnTo>
                  <a:lnTo>
                    <a:pt x="5918" y="168198"/>
                  </a:lnTo>
                  <a:lnTo>
                    <a:pt x="5918" y="87083"/>
                  </a:lnTo>
                  <a:lnTo>
                    <a:pt x="254228" y="87363"/>
                  </a:lnTo>
                  <a:lnTo>
                    <a:pt x="254228" y="168198"/>
                  </a:lnTo>
                  <a:lnTo>
                    <a:pt x="260159" y="168198"/>
                  </a:lnTo>
                  <a:lnTo>
                    <a:pt x="260159" y="0"/>
                  </a:lnTo>
                  <a:close/>
                </a:path>
              </a:pathLst>
            </a:custGeom>
            <a:solidFill>
              <a:srgbClr val="231F20"/>
            </a:solidFill>
          </p:spPr>
          <p:txBody>
            <a:bodyPr wrap="square" lIns="0" tIns="0" rIns="0" bIns="0" rtlCol="0"/>
            <a:lstStyle/>
            <a:p/>
          </p:txBody>
        </p:sp>
      </p:grpSp>
      <p:sp>
        <p:nvSpPr>
          <p:cNvPr id="250" name="object 250" descr=""/>
          <p:cNvSpPr txBox="1"/>
          <p:nvPr/>
        </p:nvSpPr>
        <p:spPr>
          <a:xfrm>
            <a:off x="3039084" y="936002"/>
            <a:ext cx="2690495" cy="1680845"/>
          </a:xfrm>
          <a:prstGeom prst="rect">
            <a:avLst/>
          </a:prstGeom>
        </p:spPr>
        <p:txBody>
          <a:bodyPr wrap="square" lIns="0" tIns="0" rIns="0" bIns="0" rtlCol="0" vert="horz">
            <a:spAutoFit/>
          </a:bodyPr>
          <a:lstStyle/>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spcBef>
                <a:spcPts val="5"/>
              </a:spcBef>
            </a:pPr>
            <a:endParaRPr sz="550">
              <a:latin typeface="Times New Roman"/>
              <a:cs typeface="Times New Roman"/>
            </a:endParaRPr>
          </a:p>
          <a:p>
            <a:pPr algn="ctr" marL="216535">
              <a:lnSpc>
                <a:spcPct val="100000"/>
              </a:lnSpc>
            </a:pPr>
            <a:r>
              <a:rPr dirty="0" sz="550" spc="-70">
                <a:solidFill>
                  <a:srgbClr val="231F20"/>
                </a:solidFill>
                <a:latin typeface="SimSun"/>
                <a:cs typeface="SimSun"/>
              </a:rPr>
              <a:t>約 </a:t>
            </a:r>
            <a:r>
              <a:rPr dirty="0" sz="550" spc="-10">
                <a:solidFill>
                  <a:srgbClr val="231F20"/>
                </a:solidFill>
                <a:latin typeface="Trebuchet MS"/>
                <a:cs typeface="Trebuchet MS"/>
              </a:rPr>
              <a:t>50</a:t>
            </a:r>
            <a:r>
              <a:rPr dirty="0" sz="550" spc="-30">
                <a:solidFill>
                  <a:srgbClr val="231F20"/>
                </a:solidFill>
                <a:latin typeface="Trebuchet MS"/>
                <a:cs typeface="Trebuchet MS"/>
              </a:rPr>
              <a:t> </a:t>
            </a:r>
            <a:r>
              <a:rPr dirty="0" sz="550" spc="-25">
                <a:solidFill>
                  <a:srgbClr val="231F20"/>
                </a:solidFill>
                <a:latin typeface="SimSun"/>
                <a:cs typeface="SimSun"/>
              </a:rPr>
              <a:t>公分</a:t>
            </a:r>
            <a:endParaRPr sz="550">
              <a:latin typeface="SimSun"/>
              <a:cs typeface="SimSun"/>
            </a:endParaRPr>
          </a:p>
        </p:txBody>
      </p:sp>
      <p:sp>
        <p:nvSpPr>
          <p:cNvPr id="251" name="object 251" descr=""/>
          <p:cNvSpPr txBox="1"/>
          <p:nvPr/>
        </p:nvSpPr>
        <p:spPr>
          <a:xfrm>
            <a:off x="3028082" y="2624486"/>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1.9.2</a:t>
            </a:r>
            <a:endParaRPr sz="500">
              <a:latin typeface="Trebuchet MS"/>
              <a:cs typeface="Trebuchet MS"/>
            </a:endParaRPr>
          </a:p>
        </p:txBody>
      </p:sp>
      <p:sp>
        <p:nvSpPr>
          <p:cNvPr id="252" name="object 252" descr=""/>
          <p:cNvSpPr txBox="1"/>
          <p:nvPr/>
        </p:nvSpPr>
        <p:spPr>
          <a:xfrm>
            <a:off x="3148663" y="4814416"/>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1.9.3</a:t>
            </a:r>
            <a:endParaRPr sz="500">
              <a:latin typeface="Trebuchet MS"/>
              <a:cs typeface="Trebuchet MS"/>
            </a:endParaRPr>
          </a:p>
        </p:txBody>
      </p:sp>
      <p:grpSp>
        <p:nvGrpSpPr>
          <p:cNvPr id="253" name="object 253" descr=""/>
          <p:cNvGrpSpPr/>
          <p:nvPr/>
        </p:nvGrpSpPr>
        <p:grpSpPr>
          <a:xfrm>
            <a:off x="7920000" y="4486506"/>
            <a:ext cx="6642100" cy="490855"/>
            <a:chOff x="7920000" y="4486506"/>
            <a:chExt cx="6642100" cy="490855"/>
          </a:xfrm>
        </p:grpSpPr>
        <p:sp>
          <p:nvSpPr>
            <p:cNvPr id="254" name="object 254" descr=""/>
            <p:cNvSpPr/>
            <p:nvPr/>
          </p:nvSpPr>
          <p:spPr>
            <a:xfrm>
              <a:off x="8712000" y="4486506"/>
              <a:ext cx="0" cy="477520"/>
            </a:xfrm>
            <a:custGeom>
              <a:avLst/>
              <a:gdLst/>
              <a:ahLst/>
              <a:cxnLst/>
              <a:rect l="l" t="t" r="r" b="b"/>
              <a:pathLst>
                <a:path w="0" h="477520">
                  <a:moveTo>
                    <a:pt x="0" y="476999"/>
                  </a:moveTo>
                  <a:lnTo>
                    <a:pt x="0" y="0"/>
                  </a:lnTo>
                </a:path>
              </a:pathLst>
            </a:custGeom>
            <a:ln w="9004">
              <a:solidFill>
                <a:srgbClr val="FFFFFF"/>
              </a:solidFill>
            </a:ln>
          </p:spPr>
          <p:txBody>
            <a:bodyPr wrap="square" lIns="0" tIns="0" rIns="0" bIns="0" rtlCol="0"/>
            <a:lstStyle/>
            <a:p/>
          </p:txBody>
        </p:sp>
        <p:sp>
          <p:nvSpPr>
            <p:cNvPr id="255" name="object 255" descr=""/>
            <p:cNvSpPr/>
            <p:nvPr/>
          </p:nvSpPr>
          <p:spPr>
            <a:xfrm>
              <a:off x="7920000" y="4972506"/>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256" name="object 256" descr=""/>
            <p:cNvSpPr/>
            <p:nvPr/>
          </p:nvSpPr>
          <p:spPr>
            <a:xfrm>
              <a:off x="10079999" y="4486506"/>
              <a:ext cx="0" cy="477520"/>
            </a:xfrm>
            <a:custGeom>
              <a:avLst/>
              <a:gdLst/>
              <a:ahLst/>
              <a:cxnLst/>
              <a:rect l="l" t="t" r="r" b="b"/>
              <a:pathLst>
                <a:path w="0" h="477520">
                  <a:moveTo>
                    <a:pt x="0" y="476999"/>
                  </a:moveTo>
                  <a:lnTo>
                    <a:pt x="0" y="0"/>
                  </a:lnTo>
                </a:path>
              </a:pathLst>
            </a:custGeom>
            <a:ln w="9004">
              <a:solidFill>
                <a:srgbClr val="FFFFFF"/>
              </a:solidFill>
            </a:ln>
          </p:spPr>
          <p:txBody>
            <a:bodyPr wrap="square" lIns="0" tIns="0" rIns="0" bIns="0" rtlCol="0"/>
            <a:lstStyle/>
            <a:p/>
          </p:txBody>
        </p:sp>
        <p:sp>
          <p:nvSpPr>
            <p:cNvPr id="257" name="object 257" descr=""/>
            <p:cNvSpPr/>
            <p:nvPr/>
          </p:nvSpPr>
          <p:spPr>
            <a:xfrm>
              <a:off x="8712000"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258" name="object 258" descr=""/>
            <p:cNvSpPr/>
            <p:nvPr/>
          </p:nvSpPr>
          <p:spPr>
            <a:xfrm>
              <a:off x="13140001" y="4486506"/>
              <a:ext cx="0" cy="477520"/>
            </a:xfrm>
            <a:custGeom>
              <a:avLst/>
              <a:gdLst/>
              <a:ahLst/>
              <a:cxnLst/>
              <a:rect l="l" t="t" r="r" b="b"/>
              <a:pathLst>
                <a:path w="0" h="477520">
                  <a:moveTo>
                    <a:pt x="0" y="476999"/>
                  </a:moveTo>
                  <a:lnTo>
                    <a:pt x="0" y="0"/>
                  </a:lnTo>
                </a:path>
              </a:pathLst>
            </a:custGeom>
            <a:ln w="9004">
              <a:solidFill>
                <a:srgbClr val="FFFFFF"/>
              </a:solidFill>
            </a:ln>
          </p:spPr>
          <p:txBody>
            <a:bodyPr wrap="square" lIns="0" tIns="0" rIns="0" bIns="0" rtlCol="0"/>
            <a:lstStyle/>
            <a:p/>
          </p:txBody>
        </p:sp>
        <p:sp>
          <p:nvSpPr>
            <p:cNvPr id="259" name="object 259" descr=""/>
            <p:cNvSpPr/>
            <p:nvPr/>
          </p:nvSpPr>
          <p:spPr>
            <a:xfrm>
              <a:off x="10079999" y="4972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260" name="object 260" descr=""/>
            <p:cNvSpPr/>
            <p:nvPr/>
          </p:nvSpPr>
          <p:spPr>
            <a:xfrm>
              <a:off x="13140001"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pSp>
        <p:nvGrpSpPr>
          <p:cNvPr id="261" name="object 261" descr=""/>
          <p:cNvGrpSpPr/>
          <p:nvPr/>
        </p:nvGrpSpPr>
        <p:grpSpPr>
          <a:xfrm>
            <a:off x="13564195" y="3629072"/>
            <a:ext cx="756920" cy="1199515"/>
            <a:chOff x="13564195" y="3629072"/>
            <a:chExt cx="756920" cy="1199515"/>
          </a:xfrm>
        </p:grpSpPr>
        <p:pic>
          <p:nvPicPr>
            <p:cNvPr id="262" name="object 262" descr=""/>
            <p:cNvPicPr/>
            <p:nvPr/>
          </p:nvPicPr>
          <p:blipFill>
            <a:blip r:embed="rId74" cstate="print"/>
            <a:stretch>
              <a:fillRect/>
            </a:stretch>
          </p:blipFill>
          <p:spPr>
            <a:xfrm>
              <a:off x="13564195" y="3630142"/>
              <a:ext cx="756488" cy="1197495"/>
            </a:xfrm>
            <a:prstGeom prst="rect">
              <a:avLst/>
            </a:prstGeom>
          </p:spPr>
        </p:pic>
        <p:sp>
          <p:nvSpPr>
            <p:cNvPr id="263" name="object 263" descr=""/>
            <p:cNvSpPr/>
            <p:nvPr/>
          </p:nvSpPr>
          <p:spPr>
            <a:xfrm>
              <a:off x="13673518" y="3629076"/>
              <a:ext cx="535940" cy="1199515"/>
            </a:xfrm>
            <a:custGeom>
              <a:avLst/>
              <a:gdLst/>
              <a:ahLst/>
              <a:cxnLst/>
              <a:rect l="l" t="t" r="r" b="b"/>
              <a:pathLst>
                <a:path w="535940" h="1199514">
                  <a:moveTo>
                    <a:pt x="535343" y="2832"/>
                  </a:moveTo>
                  <a:lnTo>
                    <a:pt x="529996" y="2832"/>
                  </a:lnTo>
                  <a:lnTo>
                    <a:pt x="529996" y="1196390"/>
                  </a:lnTo>
                  <a:lnTo>
                    <a:pt x="535343" y="1196390"/>
                  </a:lnTo>
                  <a:lnTo>
                    <a:pt x="535343" y="2832"/>
                  </a:lnTo>
                  <a:close/>
                </a:path>
                <a:path w="535940" h="1199514">
                  <a:moveTo>
                    <a:pt x="535343" y="0"/>
                  </a:moveTo>
                  <a:lnTo>
                    <a:pt x="0" y="0"/>
                  </a:lnTo>
                  <a:lnTo>
                    <a:pt x="0" y="2527"/>
                  </a:lnTo>
                  <a:lnTo>
                    <a:pt x="0" y="1196403"/>
                  </a:lnTo>
                  <a:lnTo>
                    <a:pt x="0" y="1198930"/>
                  </a:lnTo>
                  <a:lnTo>
                    <a:pt x="535343" y="1198930"/>
                  </a:lnTo>
                  <a:lnTo>
                    <a:pt x="535343" y="1196403"/>
                  </a:lnTo>
                  <a:lnTo>
                    <a:pt x="5334" y="1196403"/>
                  </a:lnTo>
                  <a:lnTo>
                    <a:pt x="5334" y="2527"/>
                  </a:lnTo>
                  <a:lnTo>
                    <a:pt x="535343" y="2527"/>
                  </a:lnTo>
                  <a:lnTo>
                    <a:pt x="535343" y="0"/>
                  </a:lnTo>
                  <a:close/>
                </a:path>
              </a:pathLst>
            </a:custGeom>
            <a:solidFill>
              <a:srgbClr val="231F20"/>
            </a:solidFill>
          </p:spPr>
          <p:txBody>
            <a:bodyPr wrap="square" lIns="0" tIns="0" rIns="0" bIns="0" rtlCol="0"/>
            <a:lstStyle/>
            <a:p/>
          </p:txBody>
        </p:sp>
        <p:pic>
          <p:nvPicPr>
            <p:cNvPr id="264" name="object 264" descr=""/>
            <p:cNvPicPr/>
            <p:nvPr/>
          </p:nvPicPr>
          <p:blipFill>
            <a:blip r:embed="rId75" cstate="print"/>
            <a:stretch>
              <a:fillRect/>
            </a:stretch>
          </p:blipFill>
          <p:spPr>
            <a:xfrm>
              <a:off x="13899928" y="4021796"/>
              <a:ext cx="94497" cy="146325"/>
            </a:xfrm>
            <a:prstGeom prst="rect">
              <a:avLst/>
            </a:prstGeom>
          </p:spPr>
        </p:pic>
        <p:sp>
          <p:nvSpPr>
            <p:cNvPr id="265" name="object 265" descr=""/>
            <p:cNvSpPr/>
            <p:nvPr/>
          </p:nvSpPr>
          <p:spPr>
            <a:xfrm>
              <a:off x="13754434" y="4043063"/>
              <a:ext cx="147320" cy="453390"/>
            </a:xfrm>
            <a:custGeom>
              <a:avLst/>
              <a:gdLst/>
              <a:ahLst/>
              <a:cxnLst/>
              <a:rect l="l" t="t" r="r" b="b"/>
              <a:pathLst>
                <a:path w="147319" h="453389">
                  <a:moveTo>
                    <a:pt x="146825" y="0"/>
                  </a:moveTo>
                  <a:lnTo>
                    <a:pt x="146831" y="53690"/>
                  </a:lnTo>
                  <a:lnTo>
                    <a:pt x="141836" y="97036"/>
                  </a:lnTo>
                  <a:lnTo>
                    <a:pt x="125036" y="131399"/>
                  </a:lnTo>
                  <a:lnTo>
                    <a:pt x="94062" y="162267"/>
                  </a:lnTo>
                  <a:lnTo>
                    <a:pt x="84955" y="170155"/>
                  </a:lnTo>
                  <a:lnTo>
                    <a:pt x="70396" y="183261"/>
                  </a:lnTo>
                  <a:lnTo>
                    <a:pt x="40487" y="216694"/>
                  </a:lnTo>
                  <a:lnTo>
                    <a:pt x="15687" y="262915"/>
                  </a:lnTo>
                  <a:lnTo>
                    <a:pt x="1931" y="323342"/>
                  </a:lnTo>
                  <a:lnTo>
                    <a:pt x="0" y="359632"/>
                  </a:lnTo>
                  <a:lnTo>
                    <a:pt x="0" y="453021"/>
                  </a:lnTo>
                </a:path>
              </a:pathLst>
            </a:custGeom>
            <a:ln w="3175">
              <a:solidFill>
                <a:srgbClr val="231F20"/>
              </a:solidFill>
              <a:prstDash val="lgDash"/>
            </a:ln>
          </p:spPr>
          <p:txBody>
            <a:bodyPr wrap="square" lIns="0" tIns="0" rIns="0" bIns="0" rtlCol="0"/>
            <a:lstStyle/>
            <a:p/>
          </p:txBody>
        </p:sp>
        <p:pic>
          <p:nvPicPr>
            <p:cNvPr id="266" name="object 266" descr=""/>
            <p:cNvPicPr/>
            <p:nvPr/>
          </p:nvPicPr>
          <p:blipFill>
            <a:blip r:embed="rId76" cstate="print"/>
            <a:stretch>
              <a:fillRect/>
            </a:stretch>
          </p:blipFill>
          <p:spPr>
            <a:xfrm>
              <a:off x="13753106" y="4021796"/>
              <a:ext cx="232558" cy="488889"/>
            </a:xfrm>
            <a:prstGeom prst="rect">
              <a:avLst/>
            </a:prstGeom>
          </p:spPr>
        </p:pic>
        <p:sp>
          <p:nvSpPr>
            <p:cNvPr id="267" name="object 267" descr=""/>
            <p:cNvSpPr/>
            <p:nvPr/>
          </p:nvSpPr>
          <p:spPr>
            <a:xfrm>
              <a:off x="13979579" y="4043063"/>
              <a:ext cx="147320" cy="453390"/>
            </a:xfrm>
            <a:custGeom>
              <a:avLst/>
              <a:gdLst/>
              <a:ahLst/>
              <a:cxnLst/>
              <a:rect l="l" t="t" r="r" b="b"/>
              <a:pathLst>
                <a:path w="147319" h="453389">
                  <a:moveTo>
                    <a:pt x="5" y="0"/>
                  </a:moveTo>
                  <a:lnTo>
                    <a:pt x="0" y="53690"/>
                  </a:lnTo>
                  <a:lnTo>
                    <a:pt x="4994" y="97036"/>
                  </a:lnTo>
                  <a:lnTo>
                    <a:pt x="21794" y="131399"/>
                  </a:lnTo>
                  <a:lnTo>
                    <a:pt x="52768" y="162267"/>
                  </a:lnTo>
                  <a:lnTo>
                    <a:pt x="61875" y="170155"/>
                  </a:lnTo>
                  <a:lnTo>
                    <a:pt x="76434" y="183261"/>
                  </a:lnTo>
                  <a:lnTo>
                    <a:pt x="106343" y="216694"/>
                  </a:lnTo>
                  <a:lnTo>
                    <a:pt x="131143" y="262915"/>
                  </a:lnTo>
                  <a:lnTo>
                    <a:pt x="144899" y="323342"/>
                  </a:lnTo>
                  <a:lnTo>
                    <a:pt x="146831" y="359632"/>
                  </a:lnTo>
                  <a:lnTo>
                    <a:pt x="146831" y="453021"/>
                  </a:lnTo>
                </a:path>
              </a:pathLst>
            </a:custGeom>
            <a:ln w="3175">
              <a:solidFill>
                <a:srgbClr val="231F20"/>
              </a:solidFill>
              <a:prstDash val="lgDash"/>
            </a:ln>
          </p:spPr>
          <p:txBody>
            <a:bodyPr wrap="square" lIns="0" tIns="0" rIns="0" bIns="0" rtlCol="0"/>
            <a:lstStyle/>
            <a:p/>
          </p:txBody>
        </p:sp>
        <p:pic>
          <p:nvPicPr>
            <p:cNvPr id="268" name="object 268" descr=""/>
            <p:cNvPicPr/>
            <p:nvPr/>
          </p:nvPicPr>
          <p:blipFill>
            <a:blip r:embed="rId77" cstate="print"/>
            <a:stretch>
              <a:fillRect/>
            </a:stretch>
          </p:blipFill>
          <p:spPr>
            <a:xfrm>
              <a:off x="13895179" y="4170631"/>
              <a:ext cx="232558" cy="340054"/>
            </a:xfrm>
            <a:prstGeom prst="rect">
              <a:avLst/>
            </a:prstGeom>
          </p:spPr>
        </p:pic>
        <p:sp>
          <p:nvSpPr>
            <p:cNvPr id="269" name="object 269" descr=""/>
            <p:cNvSpPr/>
            <p:nvPr/>
          </p:nvSpPr>
          <p:spPr>
            <a:xfrm>
              <a:off x="13792686" y="4101029"/>
              <a:ext cx="148590" cy="357505"/>
            </a:xfrm>
            <a:custGeom>
              <a:avLst/>
              <a:gdLst/>
              <a:ahLst/>
              <a:cxnLst/>
              <a:rect l="l" t="t" r="r" b="b"/>
              <a:pathLst>
                <a:path w="148590" h="357504">
                  <a:moveTo>
                    <a:pt x="148553" y="0"/>
                  </a:moveTo>
                  <a:lnTo>
                    <a:pt x="142982" y="51923"/>
                  </a:lnTo>
                  <a:lnTo>
                    <a:pt x="129084" y="96792"/>
                  </a:lnTo>
                  <a:lnTo>
                    <a:pt x="107654" y="122142"/>
                  </a:lnTo>
                  <a:lnTo>
                    <a:pt x="100259" y="131010"/>
                  </a:lnTo>
                  <a:lnTo>
                    <a:pt x="69553" y="160684"/>
                  </a:lnTo>
                  <a:lnTo>
                    <a:pt x="61754" y="167445"/>
                  </a:lnTo>
                  <a:lnTo>
                    <a:pt x="54339" y="173921"/>
                  </a:lnTo>
                  <a:lnTo>
                    <a:pt x="24250" y="206100"/>
                  </a:lnTo>
                  <a:lnTo>
                    <a:pt x="5459" y="249684"/>
                  </a:lnTo>
                  <a:lnTo>
                    <a:pt x="10" y="301665"/>
                  </a:lnTo>
                  <a:lnTo>
                    <a:pt x="0" y="357301"/>
                  </a:lnTo>
                </a:path>
              </a:pathLst>
            </a:custGeom>
            <a:ln w="3175">
              <a:solidFill>
                <a:srgbClr val="ED1C24"/>
              </a:solidFill>
            </a:ln>
          </p:spPr>
          <p:txBody>
            <a:bodyPr wrap="square" lIns="0" tIns="0" rIns="0" bIns="0" rtlCol="0"/>
            <a:lstStyle/>
            <a:p/>
          </p:txBody>
        </p:sp>
        <p:sp>
          <p:nvSpPr>
            <p:cNvPr id="270" name="object 270" descr=""/>
            <p:cNvSpPr/>
            <p:nvPr/>
          </p:nvSpPr>
          <p:spPr>
            <a:xfrm>
              <a:off x="13781762" y="4447767"/>
              <a:ext cx="22225" cy="13970"/>
            </a:xfrm>
            <a:custGeom>
              <a:avLst/>
              <a:gdLst/>
              <a:ahLst/>
              <a:cxnLst/>
              <a:rect l="l" t="t" r="r" b="b"/>
              <a:pathLst>
                <a:path w="22225" h="13970">
                  <a:moveTo>
                    <a:pt x="10921" y="13427"/>
                  </a:moveTo>
                  <a:lnTo>
                    <a:pt x="0" y="1805"/>
                  </a:lnTo>
                  <a:lnTo>
                    <a:pt x="1955" y="0"/>
                  </a:lnTo>
                  <a:lnTo>
                    <a:pt x="10921" y="9550"/>
                  </a:lnTo>
                  <a:lnTo>
                    <a:pt x="19888" y="0"/>
                  </a:lnTo>
                  <a:lnTo>
                    <a:pt x="21843" y="1805"/>
                  </a:lnTo>
                  <a:lnTo>
                    <a:pt x="10921" y="13427"/>
                  </a:lnTo>
                  <a:close/>
                </a:path>
              </a:pathLst>
            </a:custGeom>
            <a:solidFill>
              <a:srgbClr val="ED1C24"/>
            </a:solidFill>
          </p:spPr>
          <p:txBody>
            <a:bodyPr wrap="square" lIns="0" tIns="0" rIns="0" bIns="0" rtlCol="0"/>
            <a:lstStyle/>
            <a:p/>
          </p:txBody>
        </p:sp>
        <p:sp>
          <p:nvSpPr>
            <p:cNvPr id="271" name="object 271" descr=""/>
            <p:cNvSpPr/>
            <p:nvPr/>
          </p:nvSpPr>
          <p:spPr>
            <a:xfrm>
              <a:off x="13941110" y="4021788"/>
              <a:ext cx="150495" cy="436880"/>
            </a:xfrm>
            <a:custGeom>
              <a:avLst/>
              <a:gdLst/>
              <a:ahLst/>
              <a:cxnLst/>
              <a:rect l="l" t="t" r="r" b="b"/>
              <a:pathLst>
                <a:path w="150494" h="436879">
                  <a:moveTo>
                    <a:pt x="181" y="0"/>
                  </a:moveTo>
                  <a:lnTo>
                    <a:pt x="3682" y="108037"/>
                  </a:lnTo>
                  <a:lnTo>
                    <a:pt x="11783" y="153480"/>
                  </a:lnTo>
                  <a:lnTo>
                    <a:pt x="42216" y="201385"/>
                  </a:lnTo>
                  <a:lnTo>
                    <a:pt x="49612" y="210251"/>
                  </a:lnTo>
                  <a:lnTo>
                    <a:pt x="80319" y="239927"/>
                  </a:lnTo>
                  <a:lnTo>
                    <a:pt x="88118" y="246687"/>
                  </a:lnTo>
                  <a:lnTo>
                    <a:pt x="95534" y="253162"/>
                  </a:lnTo>
                  <a:lnTo>
                    <a:pt x="125622" y="285342"/>
                  </a:lnTo>
                  <a:lnTo>
                    <a:pt x="144412" y="328925"/>
                  </a:lnTo>
                  <a:lnTo>
                    <a:pt x="149862" y="380905"/>
                  </a:lnTo>
                  <a:lnTo>
                    <a:pt x="149873" y="436540"/>
                  </a:lnTo>
                </a:path>
              </a:pathLst>
            </a:custGeom>
            <a:ln w="3175">
              <a:solidFill>
                <a:srgbClr val="ED1C24"/>
              </a:solidFill>
            </a:ln>
          </p:spPr>
          <p:txBody>
            <a:bodyPr wrap="square" lIns="0" tIns="0" rIns="0" bIns="0" rtlCol="0"/>
            <a:lstStyle/>
            <a:p/>
          </p:txBody>
        </p:sp>
        <p:sp>
          <p:nvSpPr>
            <p:cNvPr id="272" name="object 272" descr=""/>
            <p:cNvSpPr/>
            <p:nvPr/>
          </p:nvSpPr>
          <p:spPr>
            <a:xfrm>
              <a:off x="14080059" y="4447767"/>
              <a:ext cx="22225" cy="13970"/>
            </a:xfrm>
            <a:custGeom>
              <a:avLst/>
              <a:gdLst/>
              <a:ahLst/>
              <a:cxnLst/>
              <a:rect l="l" t="t" r="r" b="b"/>
              <a:pathLst>
                <a:path w="22225" h="13970">
                  <a:moveTo>
                    <a:pt x="10921" y="13427"/>
                  </a:moveTo>
                  <a:lnTo>
                    <a:pt x="0" y="1805"/>
                  </a:lnTo>
                  <a:lnTo>
                    <a:pt x="1955" y="0"/>
                  </a:lnTo>
                  <a:lnTo>
                    <a:pt x="10921" y="9550"/>
                  </a:lnTo>
                  <a:lnTo>
                    <a:pt x="19888" y="0"/>
                  </a:lnTo>
                  <a:lnTo>
                    <a:pt x="21846" y="1805"/>
                  </a:lnTo>
                  <a:lnTo>
                    <a:pt x="10921" y="13427"/>
                  </a:lnTo>
                  <a:close/>
                </a:path>
              </a:pathLst>
            </a:custGeom>
            <a:solidFill>
              <a:srgbClr val="ED1C24"/>
            </a:solidFill>
          </p:spPr>
          <p:txBody>
            <a:bodyPr wrap="square" lIns="0" tIns="0" rIns="0" bIns="0" rtlCol="0"/>
            <a:lstStyle/>
            <a:p/>
          </p:txBody>
        </p:sp>
        <p:sp>
          <p:nvSpPr>
            <p:cNvPr id="273" name="object 273" descr=""/>
            <p:cNvSpPr/>
            <p:nvPr/>
          </p:nvSpPr>
          <p:spPr>
            <a:xfrm>
              <a:off x="13878547" y="3801275"/>
              <a:ext cx="125730" cy="195580"/>
            </a:xfrm>
            <a:custGeom>
              <a:avLst/>
              <a:gdLst/>
              <a:ahLst/>
              <a:cxnLst/>
              <a:rect l="l" t="t" r="r" b="b"/>
              <a:pathLst>
                <a:path w="125730" h="195579">
                  <a:moveTo>
                    <a:pt x="12725" y="151980"/>
                  </a:moveTo>
                  <a:lnTo>
                    <a:pt x="10947" y="150228"/>
                  </a:lnTo>
                  <a:lnTo>
                    <a:pt x="1778" y="150228"/>
                  </a:lnTo>
                  <a:lnTo>
                    <a:pt x="0" y="151980"/>
                  </a:lnTo>
                  <a:lnTo>
                    <a:pt x="0" y="193459"/>
                  </a:lnTo>
                  <a:lnTo>
                    <a:pt x="1778" y="195224"/>
                  </a:lnTo>
                  <a:lnTo>
                    <a:pt x="10947" y="195224"/>
                  </a:lnTo>
                  <a:lnTo>
                    <a:pt x="12725" y="193459"/>
                  </a:lnTo>
                  <a:lnTo>
                    <a:pt x="12725" y="154165"/>
                  </a:lnTo>
                  <a:lnTo>
                    <a:pt x="12725" y="151980"/>
                  </a:lnTo>
                  <a:close/>
                </a:path>
                <a:path w="125730" h="195579">
                  <a:moveTo>
                    <a:pt x="12725" y="1765"/>
                  </a:moveTo>
                  <a:lnTo>
                    <a:pt x="10947" y="0"/>
                  </a:lnTo>
                  <a:lnTo>
                    <a:pt x="1778" y="0"/>
                  </a:lnTo>
                  <a:lnTo>
                    <a:pt x="0" y="1765"/>
                  </a:lnTo>
                  <a:lnTo>
                    <a:pt x="0" y="43243"/>
                  </a:lnTo>
                  <a:lnTo>
                    <a:pt x="1778" y="45008"/>
                  </a:lnTo>
                  <a:lnTo>
                    <a:pt x="10947" y="45008"/>
                  </a:lnTo>
                  <a:lnTo>
                    <a:pt x="12725" y="43243"/>
                  </a:lnTo>
                  <a:lnTo>
                    <a:pt x="12725" y="3937"/>
                  </a:lnTo>
                  <a:lnTo>
                    <a:pt x="12725" y="1765"/>
                  </a:lnTo>
                  <a:close/>
                </a:path>
                <a:path w="125730" h="195579">
                  <a:moveTo>
                    <a:pt x="125361" y="151980"/>
                  </a:moveTo>
                  <a:lnTo>
                    <a:pt x="123583" y="150228"/>
                  </a:lnTo>
                  <a:lnTo>
                    <a:pt x="114401" y="150228"/>
                  </a:lnTo>
                  <a:lnTo>
                    <a:pt x="112623" y="151980"/>
                  </a:lnTo>
                  <a:lnTo>
                    <a:pt x="112623" y="154165"/>
                  </a:lnTo>
                  <a:lnTo>
                    <a:pt x="112623" y="193459"/>
                  </a:lnTo>
                  <a:lnTo>
                    <a:pt x="114401" y="195224"/>
                  </a:lnTo>
                  <a:lnTo>
                    <a:pt x="123583" y="195224"/>
                  </a:lnTo>
                  <a:lnTo>
                    <a:pt x="125361" y="193459"/>
                  </a:lnTo>
                  <a:lnTo>
                    <a:pt x="125361" y="151980"/>
                  </a:lnTo>
                  <a:close/>
                </a:path>
                <a:path w="125730" h="195579">
                  <a:moveTo>
                    <a:pt x="125361" y="1765"/>
                  </a:moveTo>
                  <a:lnTo>
                    <a:pt x="123583" y="0"/>
                  </a:lnTo>
                  <a:lnTo>
                    <a:pt x="114401" y="0"/>
                  </a:lnTo>
                  <a:lnTo>
                    <a:pt x="112623" y="1765"/>
                  </a:lnTo>
                  <a:lnTo>
                    <a:pt x="112623" y="3937"/>
                  </a:lnTo>
                  <a:lnTo>
                    <a:pt x="112623" y="43243"/>
                  </a:lnTo>
                  <a:lnTo>
                    <a:pt x="114401" y="45008"/>
                  </a:lnTo>
                  <a:lnTo>
                    <a:pt x="123583" y="45008"/>
                  </a:lnTo>
                  <a:lnTo>
                    <a:pt x="125361" y="43243"/>
                  </a:lnTo>
                  <a:lnTo>
                    <a:pt x="125361" y="1765"/>
                  </a:lnTo>
                  <a:close/>
                </a:path>
              </a:pathLst>
            </a:custGeom>
            <a:solidFill>
              <a:srgbClr val="231F20"/>
            </a:solidFill>
          </p:spPr>
          <p:txBody>
            <a:bodyPr wrap="square" lIns="0" tIns="0" rIns="0" bIns="0" rtlCol="0"/>
            <a:lstStyle/>
            <a:p/>
          </p:txBody>
        </p:sp>
        <p:pic>
          <p:nvPicPr>
            <p:cNvPr id="274" name="object 274" descr=""/>
            <p:cNvPicPr/>
            <p:nvPr/>
          </p:nvPicPr>
          <p:blipFill>
            <a:blip r:embed="rId78" cstate="print"/>
            <a:stretch>
              <a:fillRect/>
            </a:stretch>
          </p:blipFill>
          <p:spPr>
            <a:xfrm>
              <a:off x="13881197" y="3767849"/>
              <a:ext cx="122227" cy="267345"/>
            </a:xfrm>
            <a:prstGeom prst="rect">
              <a:avLst/>
            </a:prstGeom>
          </p:spPr>
        </p:pic>
        <p:sp>
          <p:nvSpPr>
            <p:cNvPr id="275" name="object 275" descr=""/>
            <p:cNvSpPr/>
            <p:nvPr/>
          </p:nvSpPr>
          <p:spPr>
            <a:xfrm>
              <a:off x="13982202" y="3775651"/>
              <a:ext cx="19050" cy="216535"/>
            </a:xfrm>
            <a:custGeom>
              <a:avLst/>
              <a:gdLst/>
              <a:ahLst/>
              <a:cxnLst/>
              <a:rect l="l" t="t" r="r" b="b"/>
              <a:pathLst>
                <a:path w="19050" h="216535">
                  <a:moveTo>
                    <a:pt x="18344" y="215915"/>
                  </a:moveTo>
                  <a:lnTo>
                    <a:pt x="7739" y="193016"/>
                  </a:lnTo>
                  <a:lnTo>
                    <a:pt x="2293" y="178269"/>
                  </a:lnTo>
                  <a:lnTo>
                    <a:pt x="286" y="165270"/>
                  </a:lnTo>
                  <a:lnTo>
                    <a:pt x="0" y="147615"/>
                  </a:lnTo>
                  <a:lnTo>
                    <a:pt x="1201" y="127078"/>
                  </a:lnTo>
                  <a:lnTo>
                    <a:pt x="4197" y="108781"/>
                  </a:lnTo>
                  <a:lnTo>
                    <a:pt x="8073" y="91340"/>
                  </a:lnTo>
                  <a:lnTo>
                    <a:pt x="11918" y="73374"/>
                  </a:lnTo>
                  <a:lnTo>
                    <a:pt x="12431" y="50932"/>
                  </a:lnTo>
                  <a:lnTo>
                    <a:pt x="8773" y="26929"/>
                  </a:lnTo>
                  <a:lnTo>
                    <a:pt x="4195" y="7805"/>
                  </a:lnTo>
                  <a:lnTo>
                    <a:pt x="1947" y="0"/>
                  </a:lnTo>
                  <a:lnTo>
                    <a:pt x="13444" y="18349"/>
                  </a:lnTo>
                  <a:lnTo>
                    <a:pt x="18215" y="41219"/>
                  </a:lnTo>
                  <a:lnTo>
                    <a:pt x="19040" y="60724"/>
                  </a:lnTo>
                  <a:lnTo>
                    <a:pt x="18697" y="68978"/>
                  </a:lnTo>
                  <a:lnTo>
                    <a:pt x="18697" y="211212"/>
                  </a:lnTo>
                  <a:lnTo>
                    <a:pt x="18577" y="213626"/>
                  </a:lnTo>
                  <a:lnTo>
                    <a:pt x="18344" y="215915"/>
                  </a:lnTo>
                  <a:close/>
                </a:path>
              </a:pathLst>
            </a:custGeom>
            <a:solidFill>
              <a:srgbClr val="662D91">
                <a:alpha val="79998"/>
              </a:srgbClr>
            </a:solidFill>
          </p:spPr>
          <p:txBody>
            <a:bodyPr wrap="square" lIns="0" tIns="0" rIns="0" bIns="0" rtlCol="0"/>
            <a:lstStyle/>
            <a:p/>
          </p:txBody>
        </p:sp>
        <p:pic>
          <p:nvPicPr>
            <p:cNvPr id="276" name="object 276" descr=""/>
            <p:cNvPicPr/>
            <p:nvPr/>
          </p:nvPicPr>
          <p:blipFill>
            <a:blip r:embed="rId79" cstate="print"/>
            <a:stretch>
              <a:fillRect/>
            </a:stretch>
          </p:blipFill>
          <p:spPr>
            <a:xfrm>
              <a:off x="13901317" y="3770617"/>
              <a:ext cx="82155" cy="66139"/>
            </a:xfrm>
            <a:prstGeom prst="rect">
              <a:avLst/>
            </a:prstGeom>
          </p:spPr>
        </p:pic>
        <p:pic>
          <p:nvPicPr>
            <p:cNvPr id="277" name="object 277" descr=""/>
            <p:cNvPicPr/>
            <p:nvPr/>
          </p:nvPicPr>
          <p:blipFill>
            <a:blip r:embed="rId80" cstate="print"/>
            <a:stretch>
              <a:fillRect/>
            </a:stretch>
          </p:blipFill>
          <p:spPr>
            <a:xfrm>
              <a:off x="13879575" y="3981894"/>
              <a:ext cx="108046" cy="40944"/>
            </a:xfrm>
            <a:prstGeom prst="rect">
              <a:avLst/>
            </a:prstGeom>
          </p:spPr>
        </p:pic>
        <p:sp>
          <p:nvSpPr>
            <p:cNvPr id="278" name="object 278" descr=""/>
            <p:cNvSpPr/>
            <p:nvPr/>
          </p:nvSpPr>
          <p:spPr>
            <a:xfrm>
              <a:off x="13881219" y="3775651"/>
              <a:ext cx="19050" cy="216535"/>
            </a:xfrm>
            <a:custGeom>
              <a:avLst/>
              <a:gdLst/>
              <a:ahLst/>
              <a:cxnLst/>
              <a:rect l="l" t="t" r="r" b="b"/>
              <a:pathLst>
                <a:path w="19050" h="216535">
                  <a:moveTo>
                    <a:pt x="697" y="215915"/>
                  </a:moveTo>
                  <a:lnTo>
                    <a:pt x="465" y="213626"/>
                  </a:lnTo>
                  <a:lnTo>
                    <a:pt x="342" y="211212"/>
                  </a:lnTo>
                  <a:lnTo>
                    <a:pt x="342" y="68978"/>
                  </a:lnTo>
                  <a:lnTo>
                    <a:pt x="0" y="60724"/>
                  </a:lnTo>
                  <a:lnTo>
                    <a:pt x="824" y="41219"/>
                  </a:lnTo>
                  <a:lnTo>
                    <a:pt x="5596" y="18349"/>
                  </a:lnTo>
                  <a:lnTo>
                    <a:pt x="17092" y="0"/>
                  </a:lnTo>
                  <a:lnTo>
                    <a:pt x="14844" y="7805"/>
                  </a:lnTo>
                  <a:lnTo>
                    <a:pt x="10267" y="26929"/>
                  </a:lnTo>
                  <a:lnTo>
                    <a:pt x="6609" y="50932"/>
                  </a:lnTo>
                  <a:lnTo>
                    <a:pt x="7121" y="73374"/>
                  </a:lnTo>
                  <a:lnTo>
                    <a:pt x="10966" y="91340"/>
                  </a:lnTo>
                  <a:lnTo>
                    <a:pt x="14842" y="108781"/>
                  </a:lnTo>
                  <a:lnTo>
                    <a:pt x="17838" y="127078"/>
                  </a:lnTo>
                  <a:lnTo>
                    <a:pt x="19040" y="147615"/>
                  </a:lnTo>
                  <a:lnTo>
                    <a:pt x="18753" y="165270"/>
                  </a:lnTo>
                  <a:lnTo>
                    <a:pt x="16747" y="178269"/>
                  </a:lnTo>
                  <a:lnTo>
                    <a:pt x="11301" y="193016"/>
                  </a:lnTo>
                  <a:lnTo>
                    <a:pt x="697" y="215915"/>
                  </a:lnTo>
                  <a:close/>
                </a:path>
              </a:pathLst>
            </a:custGeom>
            <a:solidFill>
              <a:srgbClr val="662D91">
                <a:alpha val="79998"/>
              </a:srgbClr>
            </a:solidFill>
          </p:spPr>
          <p:txBody>
            <a:bodyPr wrap="square" lIns="0" tIns="0" rIns="0" bIns="0" rtlCol="0"/>
            <a:lstStyle/>
            <a:p/>
          </p:txBody>
        </p:sp>
        <p:sp>
          <p:nvSpPr>
            <p:cNvPr id="279" name="object 279" descr=""/>
            <p:cNvSpPr/>
            <p:nvPr/>
          </p:nvSpPr>
          <p:spPr>
            <a:xfrm>
              <a:off x="13885532" y="3773119"/>
              <a:ext cx="111760" cy="29209"/>
            </a:xfrm>
            <a:custGeom>
              <a:avLst/>
              <a:gdLst/>
              <a:ahLst/>
              <a:cxnLst/>
              <a:rect l="l" t="t" r="r" b="b"/>
              <a:pathLst>
                <a:path w="111759" h="29210">
                  <a:moveTo>
                    <a:pt x="16306" y="0"/>
                  </a:moveTo>
                  <a:lnTo>
                    <a:pt x="0" y="28727"/>
                  </a:lnTo>
                  <a:lnTo>
                    <a:pt x="7010" y="28727"/>
                  </a:lnTo>
                  <a:lnTo>
                    <a:pt x="11417" y="24244"/>
                  </a:lnTo>
                  <a:lnTo>
                    <a:pt x="14287" y="14376"/>
                  </a:lnTo>
                  <a:lnTo>
                    <a:pt x="15836" y="4483"/>
                  </a:lnTo>
                  <a:lnTo>
                    <a:pt x="16306" y="0"/>
                  </a:lnTo>
                  <a:close/>
                </a:path>
                <a:path w="111759" h="29210">
                  <a:moveTo>
                    <a:pt x="111391" y="28727"/>
                  </a:moveTo>
                  <a:lnTo>
                    <a:pt x="95084" y="0"/>
                  </a:lnTo>
                  <a:lnTo>
                    <a:pt x="95554" y="4483"/>
                  </a:lnTo>
                  <a:lnTo>
                    <a:pt x="97104" y="14363"/>
                  </a:lnTo>
                  <a:lnTo>
                    <a:pt x="99961" y="24244"/>
                  </a:lnTo>
                  <a:lnTo>
                    <a:pt x="104381" y="28727"/>
                  </a:lnTo>
                  <a:lnTo>
                    <a:pt x="111391" y="28727"/>
                  </a:lnTo>
                  <a:close/>
                </a:path>
              </a:pathLst>
            </a:custGeom>
            <a:solidFill>
              <a:srgbClr val="BCBEC0"/>
            </a:solidFill>
          </p:spPr>
          <p:txBody>
            <a:bodyPr wrap="square" lIns="0" tIns="0" rIns="0" bIns="0" rtlCol="0"/>
            <a:lstStyle/>
            <a:p/>
          </p:txBody>
        </p:sp>
        <p:pic>
          <p:nvPicPr>
            <p:cNvPr id="280" name="object 280" descr=""/>
            <p:cNvPicPr/>
            <p:nvPr/>
          </p:nvPicPr>
          <p:blipFill>
            <a:blip r:embed="rId81" cstate="print"/>
            <a:stretch>
              <a:fillRect/>
            </a:stretch>
          </p:blipFill>
          <p:spPr>
            <a:xfrm>
              <a:off x="13983910" y="3859568"/>
              <a:ext cx="32050" cy="82461"/>
            </a:xfrm>
            <a:prstGeom prst="rect">
              <a:avLst/>
            </a:prstGeom>
          </p:spPr>
        </p:pic>
        <p:sp>
          <p:nvSpPr>
            <p:cNvPr id="281" name="object 281" descr=""/>
            <p:cNvSpPr/>
            <p:nvPr/>
          </p:nvSpPr>
          <p:spPr>
            <a:xfrm>
              <a:off x="13983911" y="3861469"/>
              <a:ext cx="13335" cy="80645"/>
            </a:xfrm>
            <a:custGeom>
              <a:avLst/>
              <a:gdLst/>
              <a:ahLst/>
              <a:cxnLst/>
              <a:rect l="l" t="t" r="r" b="b"/>
              <a:pathLst>
                <a:path w="13334" h="80645">
                  <a:moveTo>
                    <a:pt x="13252" y="80556"/>
                  </a:moveTo>
                  <a:lnTo>
                    <a:pt x="0" y="49801"/>
                  </a:lnTo>
                  <a:lnTo>
                    <a:pt x="2052" y="33788"/>
                  </a:lnTo>
                  <a:lnTo>
                    <a:pt x="5969" y="14355"/>
                  </a:lnTo>
                  <a:lnTo>
                    <a:pt x="8525" y="4312"/>
                  </a:lnTo>
                  <a:lnTo>
                    <a:pt x="10179" y="561"/>
                  </a:lnTo>
                  <a:lnTo>
                    <a:pt x="11393" y="0"/>
                  </a:lnTo>
                  <a:lnTo>
                    <a:pt x="11940" y="0"/>
                  </a:lnTo>
                  <a:lnTo>
                    <a:pt x="13147" y="198"/>
                  </a:lnTo>
                  <a:lnTo>
                    <a:pt x="13249" y="7734"/>
                  </a:lnTo>
                  <a:lnTo>
                    <a:pt x="10447" y="7734"/>
                  </a:lnTo>
                  <a:lnTo>
                    <a:pt x="9460" y="11712"/>
                  </a:lnTo>
                  <a:lnTo>
                    <a:pt x="3056" y="46534"/>
                  </a:lnTo>
                  <a:lnTo>
                    <a:pt x="13250" y="46534"/>
                  </a:lnTo>
                  <a:lnTo>
                    <a:pt x="13250" y="49310"/>
                  </a:lnTo>
                  <a:lnTo>
                    <a:pt x="2837" y="49310"/>
                  </a:lnTo>
                  <a:lnTo>
                    <a:pt x="3098" y="61610"/>
                  </a:lnTo>
                  <a:lnTo>
                    <a:pt x="5058" y="69656"/>
                  </a:lnTo>
                  <a:lnTo>
                    <a:pt x="7824" y="74454"/>
                  </a:lnTo>
                  <a:lnTo>
                    <a:pt x="10447" y="76792"/>
                  </a:lnTo>
                  <a:lnTo>
                    <a:pt x="13251" y="76792"/>
                  </a:lnTo>
                  <a:lnTo>
                    <a:pt x="13252" y="80556"/>
                  </a:lnTo>
                  <a:close/>
                </a:path>
                <a:path w="13334" h="80645">
                  <a:moveTo>
                    <a:pt x="13250" y="46534"/>
                  </a:moveTo>
                  <a:lnTo>
                    <a:pt x="10447" y="46534"/>
                  </a:lnTo>
                  <a:lnTo>
                    <a:pt x="10447" y="7734"/>
                  </a:lnTo>
                  <a:lnTo>
                    <a:pt x="13249" y="7734"/>
                  </a:lnTo>
                  <a:lnTo>
                    <a:pt x="13250" y="46534"/>
                  </a:lnTo>
                  <a:close/>
                </a:path>
                <a:path w="13334" h="80645">
                  <a:moveTo>
                    <a:pt x="13251" y="76792"/>
                  </a:moveTo>
                  <a:lnTo>
                    <a:pt x="10447" y="76792"/>
                  </a:lnTo>
                  <a:lnTo>
                    <a:pt x="10447" y="49310"/>
                  </a:lnTo>
                  <a:lnTo>
                    <a:pt x="13250" y="49310"/>
                  </a:lnTo>
                  <a:lnTo>
                    <a:pt x="13251" y="76792"/>
                  </a:lnTo>
                  <a:close/>
                </a:path>
              </a:pathLst>
            </a:custGeom>
            <a:solidFill>
              <a:srgbClr val="3C4557"/>
            </a:solidFill>
          </p:spPr>
          <p:txBody>
            <a:bodyPr wrap="square" lIns="0" tIns="0" rIns="0" bIns="0" rtlCol="0"/>
            <a:lstStyle/>
            <a:p/>
          </p:txBody>
        </p:sp>
        <p:pic>
          <p:nvPicPr>
            <p:cNvPr id="282" name="object 282" descr=""/>
            <p:cNvPicPr/>
            <p:nvPr/>
          </p:nvPicPr>
          <p:blipFill>
            <a:blip r:embed="rId82" cstate="print"/>
            <a:stretch>
              <a:fillRect/>
            </a:stretch>
          </p:blipFill>
          <p:spPr>
            <a:xfrm>
              <a:off x="13866863" y="3859568"/>
              <a:ext cx="31688" cy="82461"/>
            </a:xfrm>
            <a:prstGeom prst="rect">
              <a:avLst/>
            </a:prstGeom>
          </p:spPr>
        </p:pic>
        <p:sp>
          <p:nvSpPr>
            <p:cNvPr id="283" name="object 283" descr=""/>
            <p:cNvSpPr/>
            <p:nvPr/>
          </p:nvSpPr>
          <p:spPr>
            <a:xfrm>
              <a:off x="13885301" y="3861466"/>
              <a:ext cx="13335" cy="80645"/>
            </a:xfrm>
            <a:custGeom>
              <a:avLst/>
              <a:gdLst/>
              <a:ahLst/>
              <a:cxnLst/>
              <a:rect l="l" t="t" r="r" b="b"/>
              <a:pathLst>
                <a:path w="13334" h="80645">
                  <a:moveTo>
                    <a:pt x="0" y="80558"/>
                  </a:moveTo>
                  <a:lnTo>
                    <a:pt x="104" y="203"/>
                  </a:lnTo>
                  <a:lnTo>
                    <a:pt x="1327" y="0"/>
                  </a:lnTo>
                  <a:lnTo>
                    <a:pt x="1856" y="2"/>
                  </a:lnTo>
                  <a:lnTo>
                    <a:pt x="3067" y="564"/>
                  </a:lnTo>
                  <a:lnTo>
                    <a:pt x="4721" y="4315"/>
                  </a:lnTo>
                  <a:lnTo>
                    <a:pt x="5591" y="7736"/>
                  </a:lnTo>
                  <a:lnTo>
                    <a:pt x="2804" y="7736"/>
                  </a:lnTo>
                  <a:lnTo>
                    <a:pt x="2804" y="46537"/>
                  </a:lnTo>
                  <a:lnTo>
                    <a:pt x="12829" y="46537"/>
                  </a:lnTo>
                  <a:lnTo>
                    <a:pt x="13185" y="49312"/>
                  </a:lnTo>
                  <a:lnTo>
                    <a:pt x="2804" y="49312"/>
                  </a:lnTo>
                  <a:lnTo>
                    <a:pt x="2804" y="76794"/>
                  </a:lnTo>
                  <a:lnTo>
                    <a:pt x="7317" y="76794"/>
                  </a:lnTo>
                  <a:lnTo>
                    <a:pt x="5336" y="79612"/>
                  </a:lnTo>
                  <a:lnTo>
                    <a:pt x="1789" y="80260"/>
                  </a:lnTo>
                  <a:lnTo>
                    <a:pt x="0" y="80558"/>
                  </a:lnTo>
                  <a:close/>
                </a:path>
                <a:path w="13334" h="80645">
                  <a:moveTo>
                    <a:pt x="12829" y="46537"/>
                  </a:moveTo>
                  <a:lnTo>
                    <a:pt x="10192" y="46537"/>
                  </a:lnTo>
                  <a:lnTo>
                    <a:pt x="9856" y="42892"/>
                  </a:lnTo>
                  <a:lnTo>
                    <a:pt x="9292" y="38842"/>
                  </a:lnTo>
                  <a:lnTo>
                    <a:pt x="2804" y="7736"/>
                  </a:lnTo>
                  <a:lnTo>
                    <a:pt x="5591" y="7736"/>
                  </a:lnTo>
                  <a:lnTo>
                    <a:pt x="7276" y="14358"/>
                  </a:lnTo>
                  <a:lnTo>
                    <a:pt x="11194" y="33794"/>
                  </a:lnTo>
                  <a:lnTo>
                    <a:pt x="12829" y="46537"/>
                  </a:lnTo>
                  <a:close/>
                </a:path>
                <a:path w="13334" h="80645">
                  <a:moveTo>
                    <a:pt x="7317" y="76794"/>
                  </a:moveTo>
                  <a:lnTo>
                    <a:pt x="2804" y="76794"/>
                  </a:lnTo>
                  <a:lnTo>
                    <a:pt x="5425" y="74456"/>
                  </a:lnTo>
                  <a:lnTo>
                    <a:pt x="8189" y="69659"/>
                  </a:lnTo>
                  <a:lnTo>
                    <a:pt x="10163" y="61559"/>
                  </a:lnTo>
                  <a:lnTo>
                    <a:pt x="10411" y="49312"/>
                  </a:lnTo>
                  <a:lnTo>
                    <a:pt x="13185" y="49312"/>
                  </a:lnTo>
                  <a:lnTo>
                    <a:pt x="13248" y="49804"/>
                  </a:lnTo>
                  <a:lnTo>
                    <a:pt x="12986" y="61613"/>
                  </a:lnTo>
                  <a:lnTo>
                    <a:pt x="11147" y="69851"/>
                  </a:lnTo>
                  <a:lnTo>
                    <a:pt x="8475" y="75148"/>
                  </a:lnTo>
                  <a:lnTo>
                    <a:pt x="7317" y="76794"/>
                  </a:lnTo>
                  <a:close/>
                </a:path>
              </a:pathLst>
            </a:custGeom>
            <a:solidFill>
              <a:srgbClr val="3C4557"/>
            </a:solidFill>
          </p:spPr>
          <p:txBody>
            <a:bodyPr wrap="square" lIns="0" tIns="0" rIns="0" bIns="0" rtlCol="0"/>
            <a:lstStyle/>
            <a:p/>
          </p:txBody>
        </p:sp>
        <p:sp>
          <p:nvSpPr>
            <p:cNvPr id="284" name="object 284" descr=""/>
            <p:cNvSpPr/>
            <p:nvPr/>
          </p:nvSpPr>
          <p:spPr>
            <a:xfrm>
              <a:off x="13731252" y="4538751"/>
              <a:ext cx="125730" cy="195580"/>
            </a:xfrm>
            <a:custGeom>
              <a:avLst/>
              <a:gdLst/>
              <a:ahLst/>
              <a:cxnLst/>
              <a:rect l="l" t="t" r="r" b="b"/>
              <a:pathLst>
                <a:path w="125730" h="195579">
                  <a:moveTo>
                    <a:pt x="12738" y="151980"/>
                  </a:moveTo>
                  <a:lnTo>
                    <a:pt x="10947" y="150215"/>
                  </a:lnTo>
                  <a:lnTo>
                    <a:pt x="1778" y="150215"/>
                  </a:lnTo>
                  <a:lnTo>
                    <a:pt x="0" y="151980"/>
                  </a:lnTo>
                  <a:lnTo>
                    <a:pt x="0" y="193459"/>
                  </a:lnTo>
                  <a:lnTo>
                    <a:pt x="1778" y="195224"/>
                  </a:lnTo>
                  <a:lnTo>
                    <a:pt x="10947" y="195224"/>
                  </a:lnTo>
                  <a:lnTo>
                    <a:pt x="12738" y="193459"/>
                  </a:lnTo>
                  <a:lnTo>
                    <a:pt x="12738" y="154152"/>
                  </a:lnTo>
                  <a:lnTo>
                    <a:pt x="12738" y="151980"/>
                  </a:lnTo>
                  <a:close/>
                </a:path>
                <a:path w="125730" h="195579">
                  <a:moveTo>
                    <a:pt x="12738" y="1765"/>
                  </a:moveTo>
                  <a:lnTo>
                    <a:pt x="10947" y="0"/>
                  </a:lnTo>
                  <a:lnTo>
                    <a:pt x="1778" y="0"/>
                  </a:lnTo>
                  <a:lnTo>
                    <a:pt x="0" y="1765"/>
                  </a:lnTo>
                  <a:lnTo>
                    <a:pt x="0" y="43230"/>
                  </a:lnTo>
                  <a:lnTo>
                    <a:pt x="1778" y="44996"/>
                  </a:lnTo>
                  <a:lnTo>
                    <a:pt x="10947" y="44996"/>
                  </a:lnTo>
                  <a:lnTo>
                    <a:pt x="12738" y="43230"/>
                  </a:lnTo>
                  <a:lnTo>
                    <a:pt x="12738" y="3937"/>
                  </a:lnTo>
                  <a:lnTo>
                    <a:pt x="12738" y="1765"/>
                  </a:lnTo>
                  <a:close/>
                </a:path>
                <a:path w="125730" h="195579">
                  <a:moveTo>
                    <a:pt x="125361" y="151980"/>
                  </a:moveTo>
                  <a:lnTo>
                    <a:pt x="123583" y="150215"/>
                  </a:lnTo>
                  <a:lnTo>
                    <a:pt x="114414" y="150215"/>
                  </a:lnTo>
                  <a:lnTo>
                    <a:pt x="112636" y="151980"/>
                  </a:lnTo>
                  <a:lnTo>
                    <a:pt x="112636" y="154152"/>
                  </a:lnTo>
                  <a:lnTo>
                    <a:pt x="112636" y="193459"/>
                  </a:lnTo>
                  <a:lnTo>
                    <a:pt x="114414" y="195224"/>
                  </a:lnTo>
                  <a:lnTo>
                    <a:pt x="123583" y="195224"/>
                  </a:lnTo>
                  <a:lnTo>
                    <a:pt x="125361" y="193459"/>
                  </a:lnTo>
                  <a:lnTo>
                    <a:pt x="125361" y="151980"/>
                  </a:lnTo>
                  <a:close/>
                </a:path>
                <a:path w="125730" h="195579">
                  <a:moveTo>
                    <a:pt x="125361" y="1765"/>
                  </a:moveTo>
                  <a:lnTo>
                    <a:pt x="123583" y="0"/>
                  </a:lnTo>
                  <a:lnTo>
                    <a:pt x="114414" y="0"/>
                  </a:lnTo>
                  <a:lnTo>
                    <a:pt x="112636" y="1765"/>
                  </a:lnTo>
                  <a:lnTo>
                    <a:pt x="112636" y="3937"/>
                  </a:lnTo>
                  <a:lnTo>
                    <a:pt x="112636" y="43230"/>
                  </a:lnTo>
                  <a:lnTo>
                    <a:pt x="114414" y="44996"/>
                  </a:lnTo>
                  <a:lnTo>
                    <a:pt x="123583" y="44996"/>
                  </a:lnTo>
                  <a:lnTo>
                    <a:pt x="125361" y="43230"/>
                  </a:lnTo>
                  <a:lnTo>
                    <a:pt x="125361" y="1765"/>
                  </a:lnTo>
                  <a:close/>
                </a:path>
              </a:pathLst>
            </a:custGeom>
            <a:solidFill>
              <a:srgbClr val="231F20"/>
            </a:solidFill>
          </p:spPr>
          <p:txBody>
            <a:bodyPr wrap="square" lIns="0" tIns="0" rIns="0" bIns="0" rtlCol="0"/>
            <a:lstStyle/>
            <a:p/>
          </p:txBody>
        </p:sp>
        <p:pic>
          <p:nvPicPr>
            <p:cNvPr id="285" name="object 285" descr=""/>
            <p:cNvPicPr/>
            <p:nvPr/>
          </p:nvPicPr>
          <p:blipFill>
            <a:blip r:embed="rId83" cstate="print"/>
            <a:stretch>
              <a:fillRect/>
            </a:stretch>
          </p:blipFill>
          <p:spPr>
            <a:xfrm>
              <a:off x="13733907" y="4505312"/>
              <a:ext cx="122226" cy="267353"/>
            </a:xfrm>
            <a:prstGeom prst="rect">
              <a:avLst/>
            </a:prstGeom>
          </p:spPr>
        </p:pic>
        <p:sp>
          <p:nvSpPr>
            <p:cNvPr id="286" name="object 286" descr=""/>
            <p:cNvSpPr/>
            <p:nvPr/>
          </p:nvSpPr>
          <p:spPr>
            <a:xfrm>
              <a:off x="13834909" y="4513123"/>
              <a:ext cx="19050" cy="216535"/>
            </a:xfrm>
            <a:custGeom>
              <a:avLst/>
              <a:gdLst/>
              <a:ahLst/>
              <a:cxnLst/>
              <a:rect l="l" t="t" r="r" b="b"/>
              <a:pathLst>
                <a:path w="19050" h="216535">
                  <a:moveTo>
                    <a:pt x="18344" y="215915"/>
                  </a:moveTo>
                  <a:lnTo>
                    <a:pt x="7739" y="193016"/>
                  </a:lnTo>
                  <a:lnTo>
                    <a:pt x="2293" y="178269"/>
                  </a:lnTo>
                  <a:lnTo>
                    <a:pt x="286" y="165270"/>
                  </a:lnTo>
                  <a:lnTo>
                    <a:pt x="0" y="147615"/>
                  </a:lnTo>
                  <a:lnTo>
                    <a:pt x="1201" y="127078"/>
                  </a:lnTo>
                  <a:lnTo>
                    <a:pt x="4197" y="108781"/>
                  </a:lnTo>
                  <a:lnTo>
                    <a:pt x="8073" y="91340"/>
                  </a:lnTo>
                  <a:lnTo>
                    <a:pt x="11918" y="73374"/>
                  </a:lnTo>
                  <a:lnTo>
                    <a:pt x="12431" y="50932"/>
                  </a:lnTo>
                  <a:lnTo>
                    <a:pt x="8773" y="26929"/>
                  </a:lnTo>
                  <a:lnTo>
                    <a:pt x="4195" y="7805"/>
                  </a:lnTo>
                  <a:lnTo>
                    <a:pt x="1947" y="0"/>
                  </a:lnTo>
                  <a:lnTo>
                    <a:pt x="13444" y="18349"/>
                  </a:lnTo>
                  <a:lnTo>
                    <a:pt x="18215" y="41219"/>
                  </a:lnTo>
                  <a:lnTo>
                    <a:pt x="19040" y="60724"/>
                  </a:lnTo>
                  <a:lnTo>
                    <a:pt x="18697" y="68978"/>
                  </a:lnTo>
                  <a:lnTo>
                    <a:pt x="18697" y="211212"/>
                  </a:lnTo>
                  <a:lnTo>
                    <a:pt x="18577" y="213626"/>
                  </a:lnTo>
                  <a:lnTo>
                    <a:pt x="18344" y="215915"/>
                  </a:lnTo>
                  <a:close/>
                </a:path>
              </a:pathLst>
            </a:custGeom>
            <a:solidFill>
              <a:srgbClr val="662D91">
                <a:alpha val="79998"/>
              </a:srgbClr>
            </a:solidFill>
          </p:spPr>
          <p:txBody>
            <a:bodyPr wrap="square" lIns="0" tIns="0" rIns="0" bIns="0" rtlCol="0"/>
            <a:lstStyle/>
            <a:p/>
          </p:txBody>
        </p:sp>
        <p:pic>
          <p:nvPicPr>
            <p:cNvPr id="287" name="object 287" descr=""/>
            <p:cNvPicPr/>
            <p:nvPr/>
          </p:nvPicPr>
          <p:blipFill>
            <a:blip r:embed="rId79" cstate="print"/>
            <a:stretch>
              <a:fillRect/>
            </a:stretch>
          </p:blipFill>
          <p:spPr>
            <a:xfrm>
              <a:off x="13754024" y="4508081"/>
              <a:ext cx="82155" cy="66139"/>
            </a:xfrm>
            <a:prstGeom prst="rect">
              <a:avLst/>
            </a:prstGeom>
          </p:spPr>
        </p:pic>
        <p:pic>
          <p:nvPicPr>
            <p:cNvPr id="288" name="object 288" descr=""/>
            <p:cNvPicPr/>
            <p:nvPr/>
          </p:nvPicPr>
          <p:blipFill>
            <a:blip r:embed="rId80" cstate="print"/>
            <a:stretch>
              <a:fillRect/>
            </a:stretch>
          </p:blipFill>
          <p:spPr>
            <a:xfrm>
              <a:off x="13732282" y="4719371"/>
              <a:ext cx="108052" cy="40944"/>
            </a:xfrm>
            <a:prstGeom prst="rect">
              <a:avLst/>
            </a:prstGeom>
          </p:spPr>
        </p:pic>
        <p:sp>
          <p:nvSpPr>
            <p:cNvPr id="289" name="object 289" descr=""/>
            <p:cNvSpPr/>
            <p:nvPr/>
          </p:nvSpPr>
          <p:spPr>
            <a:xfrm>
              <a:off x="13733927" y="4513123"/>
              <a:ext cx="19050" cy="216535"/>
            </a:xfrm>
            <a:custGeom>
              <a:avLst/>
              <a:gdLst/>
              <a:ahLst/>
              <a:cxnLst/>
              <a:rect l="l" t="t" r="r" b="b"/>
              <a:pathLst>
                <a:path w="19050" h="216535">
                  <a:moveTo>
                    <a:pt x="697" y="215915"/>
                  </a:moveTo>
                  <a:lnTo>
                    <a:pt x="465" y="213626"/>
                  </a:lnTo>
                  <a:lnTo>
                    <a:pt x="342" y="211212"/>
                  </a:lnTo>
                  <a:lnTo>
                    <a:pt x="342" y="68978"/>
                  </a:lnTo>
                  <a:lnTo>
                    <a:pt x="0" y="60724"/>
                  </a:lnTo>
                  <a:lnTo>
                    <a:pt x="824" y="41219"/>
                  </a:lnTo>
                  <a:lnTo>
                    <a:pt x="5596" y="18349"/>
                  </a:lnTo>
                  <a:lnTo>
                    <a:pt x="17092" y="0"/>
                  </a:lnTo>
                  <a:lnTo>
                    <a:pt x="14844" y="7805"/>
                  </a:lnTo>
                  <a:lnTo>
                    <a:pt x="10267" y="26929"/>
                  </a:lnTo>
                  <a:lnTo>
                    <a:pt x="6609" y="50932"/>
                  </a:lnTo>
                  <a:lnTo>
                    <a:pt x="7121" y="73374"/>
                  </a:lnTo>
                  <a:lnTo>
                    <a:pt x="10966" y="91340"/>
                  </a:lnTo>
                  <a:lnTo>
                    <a:pt x="14842" y="108781"/>
                  </a:lnTo>
                  <a:lnTo>
                    <a:pt x="17838" y="127078"/>
                  </a:lnTo>
                  <a:lnTo>
                    <a:pt x="19040" y="147615"/>
                  </a:lnTo>
                  <a:lnTo>
                    <a:pt x="18753" y="165270"/>
                  </a:lnTo>
                  <a:lnTo>
                    <a:pt x="16747" y="178269"/>
                  </a:lnTo>
                  <a:lnTo>
                    <a:pt x="11301" y="193016"/>
                  </a:lnTo>
                  <a:lnTo>
                    <a:pt x="697" y="215915"/>
                  </a:lnTo>
                  <a:close/>
                </a:path>
              </a:pathLst>
            </a:custGeom>
            <a:solidFill>
              <a:srgbClr val="662D91">
                <a:alpha val="79998"/>
              </a:srgbClr>
            </a:solidFill>
          </p:spPr>
          <p:txBody>
            <a:bodyPr wrap="square" lIns="0" tIns="0" rIns="0" bIns="0" rtlCol="0"/>
            <a:lstStyle/>
            <a:p/>
          </p:txBody>
        </p:sp>
        <p:sp>
          <p:nvSpPr>
            <p:cNvPr id="290" name="object 290" descr=""/>
            <p:cNvSpPr/>
            <p:nvPr/>
          </p:nvSpPr>
          <p:spPr>
            <a:xfrm>
              <a:off x="13738237" y="4510595"/>
              <a:ext cx="111760" cy="29209"/>
            </a:xfrm>
            <a:custGeom>
              <a:avLst/>
              <a:gdLst/>
              <a:ahLst/>
              <a:cxnLst/>
              <a:rect l="l" t="t" r="r" b="b"/>
              <a:pathLst>
                <a:path w="111759" h="29210">
                  <a:moveTo>
                    <a:pt x="16306" y="0"/>
                  </a:moveTo>
                  <a:lnTo>
                    <a:pt x="0" y="28727"/>
                  </a:lnTo>
                  <a:lnTo>
                    <a:pt x="7010" y="28727"/>
                  </a:lnTo>
                  <a:lnTo>
                    <a:pt x="11417" y="24231"/>
                  </a:lnTo>
                  <a:lnTo>
                    <a:pt x="14287" y="14376"/>
                  </a:lnTo>
                  <a:lnTo>
                    <a:pt x="15836" y="4483"/>
                  </a:lnTo>
                  <a:lnTo>
                    <a:pt x="16306" y="0"/>
                  </a:lnTo>
                  <a:close/>
                </a:path>
                <a:path w="111759" h="29210">
                  <a:moveTo>
                    <a:pt x="111391" y="28727"/>
                  </a:moveTo>
                  <a:lnTo>
                    <a:pt x="95084" y="0"/>
                  </a:lnTo>
                  <a:lnTo>
                    <a:pt x="95554" y="4483"/>
                  </a:lnTo>
                  <a:lnTo>
                    <a:pt x="97104" y="14363"/>
                  </a:lnTo>
                  <a:lnTo>
                    <a:pt x="99974" y="24231"/>
                  </a:lnTo>
                  <a:lnTo>
                    <a:pt x="104381" y="28727"/>
                  </a:lnTo>
                  <a:lnTo>
                    <a:pt x="111391" y="28727"/>
                  </a:lnTo>
                  <a:close/>
                </a:path>
              </a:pathLst>
            </a:custGeom>
            <a:solidFill>
              <a:srgbClr val="BCBEC0"/>
            </a:solidFill>
          </p:spPr>
          <p:txBody>
            <a:bodyPr wrap="square" lIns="0" tIns="0" rIns="0" bIns="0" rtlCol="0"/>
            <a:lstStyle/>
            <a:p/>
          </p:txBody>
        </p:sp>
        <p:pic>
          <p:nvPicPr>
            <p:cNvPr id="291" name="object 291" descr=""/>
            <p:cNvPicPr/>
            <p:nvPr/>
          </p:nvPicPr>
          <p:blipFill>
            <a:blip r:embed="rId81" cstate="print"/>
            <a:stretch>
              <a:fillRect/>
            </a:stretch>
          </p:blipFill>
          <p:spPr>
            <a:xfrm>
              <a:off x="13836621" y="4597044"/>
              <a:ext cx="32032" cy="82461"/>
            </a:xfrm>
            <a:prstGeom prst="rect">
              <a:avLst/>
            </a:prstGeom>
          </p:spPr>
        </p:pic>
        <p:sp>
          <p:nvSpPr>
            <p:cNvPr id="292" name="object 292" descr=""/>
            <p:cNvSpPr/>
            <p:nvPr/>
          </p:nvSpPr>
          <p:spPr>
            <a:xfrm>
              <a:off x="13836619" y="4598941"/>
              <a:ext cx="13335" cy="80645"/>
            </a:xfrm>
            <a:custGeom>
              <a:avLst/>
              <a:gdLst/>
              <a:ahLst/>
              <a:cxnLst/>
              <a:rect l="l" t="t" r="r" b="b"/>
              <a:pathLst>
                <a:path w="13334" h="80645">
                  <a:moveTo>
                    <a:pt x="13252" y="80556"/>
                  </a:moveTo>
                  <a:lnTo>
                    <a:pt x="0" y="49801"/>
                  </a:lnTo>
                  <a:lnTo>
                    <a:pt x="2052" y="33788"/>
                  </a:lnTo>
                  <a:lnTo>
                    <a:pt x="5969" y="14355"/>
                  </a:lnTo>
                  <a:lnTo>
                    <a:pt x="8525" y="4312"/>
                  </a:lnTo>
                  <a:lnTo>
                    <a:pt x="10179" y="561"/>
                  </a:lnTo>
                  <a:lnTo>
                    <a:pt x="11393" y="0"/>
                  </a:lnTo>
                  <a:lnTo>
                    <a:pt x="11940" y="0"/>
                  </a:lnTo>
                  <a:lnTo>
                    <a:pt x="13147" y="198"/>
                  </a:lnTo>
                  <a:lnTo>
                    <a:pt x="13249" y="7734"/>
                  </a:lnTo>
                  <a:lnTo>
                    <a:pt x="10447" y="7734"/>
                  </a:lnTo>
                  <a:lnTo>
                    <a:pt x="9460" y="11712"/>
                  </a:lnTo>
                  <a:lnTo>
                    <a:pt x="3056" y="46534"/>
                  </a:lnTo>
                  <a:lnTo>
                    <a:pt x="13250" y="46534"/>
                  </a:lnTo>
                  <a:lnTo>
                    <a:pt x="13250" y="49310"/>
                  </a:lnTo>
                  <a:lnTo>
                    <a:pt x="2837" y="49310"/>
                  </a:lnTo>
                  <a:lnTo>
                    <a:pt x="3098" y="61610"/>
                  </a:lnTo>
                  <a:lnTo>
                    <a:pt x="5058" y="69656"/>
                  </a:lnTo>
                  <a:lnTo>
                    <a:pt x="7824" y="74454"/>
                  </a:lnTo>
                  <a:lnTo>
                    <a:pt x="10447" y="76792"/>
                  </a:lnTo>
                  <a:lnTo>
                    <a:pt x="13251" y="76792"/>
                  </a:lnTo>
                  <a:lnTo>
                    <a:pt x="13252" y="80556"/>
                  </a:lnTo>
                  <a:close/>
                </a:path>
                <a:path w="13334" h="80645">
                  <a:moveTo>
                    <a:pt x="13250" y="46534"/>
                  </a:moveTo>
                  <a:lnTo>
                    <a:pt x="10447" y="46534"/>
                  </a:lnTo>
                  <a:lnTo>
                    <a:pt x="10447" y="7734"/>
                  </a:lnTo>
                  <a:lnTo>
                    <a:pt x="13249" y="7734"/>
                  </a:lnTo>
                  <a:lnTo>
                    <a:pt x="13250" y="46534"/>
                  </a:lnTo>
                  <a:close/>
                </a:path>
                <a:path w="13334" h="80645">
                  <a:moveTo>
                    <a:pt x="13251" y="76792"/>
                  </a:moveTo>
                  <a:lnTo>
                    <a:pt x="10447" y="76792"/>
                  </a:lnTo>
                  <a:lnTo>
                    <a:pt x="10447" y="49310"/>
                  </a:lnTo>
                  <a:lnTo>
                    <a:pt x="13250" y="49310"/>
                  </a:lnTo>
                  <a:lnTo>
                    <a:pt x="13251" y="76792"/>
                  </a:lnTo>
                  <a:close/>
                </a:path>
              </a:pathLst>
            </a:custGeom>
            <a:solidFill>
              <a:srgbClr val="3C4557"/>
            </a:solidFill>
          </p:spPr>
          <p:txBody>
            <a:bodyPr wrap="square" lIns="0" tIns="0" rIns="0" bIns="0" rtlCol="0"/>
            <a:lstStyle/>
            <a:p/>
          </p:txBody>
        </p:sp>
        <p:pic>
          <p:nvPicPr>
            <p:cNvPr id="293" name="object 293" descr=""/>
            <p:cNvPicPr/>
            <p:nvPr/>
          </p:nvPicPr>
          <p:blipFill>
            <a:blip r:embed="rId82" cstate="print"/>
            <a:stretch>
              <a:fillRect/>
            </a:stretch>
          </p:blipFill>
          <p:spPr>
            <a:xfrm>
              <a:off x="13719581" y="4597044"/>
              <a:ext cx="31675" cy="82461"/>
            </a:xfrm>
            <a:prstGeom prst="rect">
              <a:avLst/>
            </a:prstGeom>
          </p:spPr>
        </p:pic>
        <p:sp>
          <p:nvSpPr>
            <p:cNvPr id="294" name="object 294" descr=""/>
            <p:cNvSpPr/>
            <p:nvPr/>
          </p:nvSpPr>
          <p:spPr>
            <a:xfrm>
              <a:off x="13738010" y="4598938"/>
              <a:ext cx="13335" cy="80645"/>
            </a:xfrm>
            <a:custGeom>
              <a:avLst/>
              <a:gdLst/>
              <a:ahLst/>
              <a:cxnLst/>
              <a:rect l="l" t="t" r="r" b="b"/>
              <a:pathLst>
                <a:path w="13334" h="80645">
                  <a:moveTo>
                    <a:pt x="0" y="80558"/>
                  </a:moveTo>
                  <a:lnTo>
                    <a:pt x="104" y="203"/>
                  </a:lnTo>
                  <a:lnTo>
                    <a:pt x="1327" y="0"/>
                  </a:lnTo>
                  <a:lnTo>
                    <a:pt x="1856" y="2"/>
                  </a:lnTo>
                  <a:lnTo>
                    <a:pt x="3067" y="564"/>
                  </a:lnTo>
                  <a:lnTo>
                    <a:pt x="4721" y="4315"/>
                  </a:lnTo>
                  <a:lnTo>
                    <a:pt x="5591" y="7736"/>
                  </a:lnTo>
                  <a:lnTo>
                    <a:pt x="2804" y="7736"/>
                  </a:lnTo>
                  <a:lnTo>
                    <a:pt x="2804" y="46537"/>
                  </a:lnTo>
                  <a:lnTo>
                    <a:pt x="12829" y="46537"/>
                  </a:lnTo>
                  <a:lnTo>
                    <a:pt x="13185" y="49312"/>
                  </a:lnTo>
                  <a:lnTo>
                    <a:pt x="2804" y="49312"/>
                  </a:lnTo>
                  <a:lnTo>
                    <a:pt x="2804" y="76794"/>
                  </a:lnTo>
                  <a:lnTo>
                    <a:pt x="7317" y="76794"/>
                  </a:lnTo>
                  <a:lnTo>
                    <a:pt x="5336" y="79612"/>
                  </a:lnTo>
                  <a:lnTo>
                    <a:pt x="1789" y="80260"/>
                  </a:lnTo>
                  <a:lnTo>
                    <a:pt x="0" y="80558"/>
                  </a:lnTo>
                  <a:close/>
                </a:path>
                <a:path w="13334" h="80645">
                  <a:moveTo>
                    <a:pt x="12829" y="46537"/>
                  </a:moveTo>
                  <a:lnTo>
                    <a:pt x="10192" y="46537"/>
                  </a:lnTo>
                  <a:lnTo>
                    <a:pt x="9856" y="42892"/>
                  </a:lnTo>
                  <a:lnTo>
                    <a:pt x="9292" y="38842"/>
                  </a:lnTo>
                  <a:lnTo>
                    <a:pt x="2804" y="7736"/>
                  </a:lnTo>
                  <a:lnTo>
                    <a:pt x="5591" y="7736"/>
                  </a:lnTo>
                  <a:lnTo>
                    <a:pt x="7276" y="14358"/>
                  </a:lnTo>
                  <a:lnTo>
                    <a:pt x="11194" y="33794"/>
                  </a:lnTo>
                  <a:lnTo>
                    <a:pt x="12829" y="46537"/>
                  </a:lnTo>
                  <a:close/>
                </a:path>
                <a:path w="13334" h="80645">
                  <a:moveTo>
                    <a:pt x="7317" y="76794"/>
                  </a:moveTo>
                  <a:lnTo>
                    <a:pt x="2804" y="76794"/>
                  </a:lnTo>
                  <a:lnTo>
                    <a:pt x="5425" y="74456"/>
                  </a:lnTo>
                  <a:lnTo>
                    <a:pt x="8189" y="69659"/>
                  </a:lnTo>
                  <a:lnTo>
                    <a:pt x="10163" y="61559"/>
                  </a:lnTo>
                  <a:lnTo>
                    <a:pt x="10411" y="49312"/>
                  </a:lnTo>
                  <a:lnTo>
                    <a:pt x="13185" y="49312"/>
                  </a:lnTo>
                  <a:lnTo>
                    <a:pt x="13248" y="49804"/>
                  </a:lnTo>
                  <a:lnTo>
                    <a:pt x="12986" y="61613"/>
                  </a:lnTo>
                  <a:lnTo>
                    <a:pt x="11147" y="69851"/>
                  </a:lnTo>
                  <a:lnTo>
                    <a:pt x="8475" y="75148"/>
                  </a:lnTo>
                  <a:lnTo>
                    <a:pt x="7317" y="76794"/>
                  </a:lnTo>
                  <a:close/>
                </a:path>
              </a:pathLst>
            </a:custGeom>
            <a:solidFill>
              <a:srgbClr val="3C4557"/>
            </a:solidFill>
          </p:spPr>
          <p:txBody>
            <a:bodyPr wrap="square" lIns="0" tIns="0" rIns="0" bIns="0" rtlCol="0"/>
            <a:lstStyle/>
            <a:p/>
          </p:txBody>
        </p:sp>
        <p:sp>
          <p:nvSpPr>
            <p:cNvPr id="295" name="object 295" descr=""/>
            <p:cNvSpPr/>
            <p:nvPr/>
          </p:nvSpPr>
          <p:spPr>
            <a:xfrm>
              <a:off x="14028509" y="4538751"/>
              <a:ext cx="125730" cy="195580"/>
            </a:xfrm>
            <a:custGeom>
              <a:avLst/>
              <a:gdLst/>
              <a:ahLst/>
              <a:cxnLst/>
              <a:rect l="l" t="t" r="r" b="b"/>
              <a:pathLst>
                <a:path w="125730" h="195579">
                  <a:moveTo>
                    <a:pt x="12725" y="151980"/>
                  </a:moveTo>
                  <a:lnTo>
                    <a:pt x="10947" y="150215"/>
                  </a:lnTo>
                  <a:lnTo>
                    <a:pt x="1778" y="150215"/>
                  </a:lnTo>
                  <a:lnTo>
                    <a:pt x="0" y="151980"/>
                  </a:lnTo>
                  <a:lnTo>
                    <a:pt x="0" y="193459"/>
                  </a:lnTo>
                  <a:lnTo>
                    <a:pt x="1778" y="195224"/>
                  </a:lnTo>
                  <a:lnTo>
                    <a:pt x="10947" y="195224"/>
                  </a:lnTo>
                  <a:lnTo>
                    <a:pt x="12725" y="193459"/>
                  </a:lnTo>
                  <a:lnTo>
                    <a:pt x="12725" y="154152"/>
                  </a:lnTo>
                  <a:lnTo>
                    <a:pt x="12725" y="151980"/>
                  </a:lnTo>
                  <a:close/>
                </a:path>
                <a:path w="125730" h="195579">
                  <a:moveTo>
                    <a:pt x="12725" y="1765"/>
                  </a:moveTo>
                  <a:lnTo>
                    <a:pt x="10947" y="0"/>
                  </a:lnTo>
                  <a:lnTo>
                    <a:pt x="1778" y="0"/>
                  </a:lnTo>
                  <a:lnTo>
                    <a:pt x="0" y="1765"/>
                  </a:lnTo>
                  <a:lnTo>
                    <a:pt x="0" y="43230"/>
                  </a:lnTo>
                  <a:lnTo>
                    <a:pt x="1778" y="44996"/>
                  </a:lnTo>
                  <a:lnTo>
                    <a:pt x="10947" y="44996"/>
                  </a:lnTo>
                  <a:lnTo>
                    <a:pt x="12725" y="43230"/>
                  </a:lnTo>
                  <a:lnTo>
                    <a:pt x="12725" y="3937"/>
                  </a:lnTo>
                  <a:lnTo>
                    <a:pt x="12725" y="1765"/>
                  </a:lnTo>
                  <a:close/>
                </a:path>
                <a:path w="125730" h="195579">
                  <a:moveTo>
                    <a:pt x="125361" y="151980"/>
                  </a:moveTo>
                  <a:lnTo>
                    <a:pt x="123583" y="150215"/>
                  </a:lnTo>
                  <a:lnTo>
                    <a:pt x="114414" y="150215"/>
                  </a:lnTo>
                  <a:lnTo>
                    <a:pt x="112623" y="151980"/>
                  </a:lnTo>
                  <a:lnTo>
                    <a:pt x="112623" y="154152"/>
                  </a:lnTo>
                  <a:lnTo>
                    <a:pt x="112623" y="193459"/>
                  </a:lnTo>
                  <a:lnTo>
                    <a:pt x="114414" y="195224"/>
                  </a:lnTo>
                  <a:lnTo>
                    <a:pt x="123583" y="195224"/>
                  </a:lnTo>
                  <a:lnTo>
                    <a:pt x="125361" y="193459"/>
                  </a:lnTo>
                  <a:lnTo>
                    <a:pt x="125361" y="151980"/>
                  </a:lnTo>
                  <a:close/>
                </a:path>
                <a:path w="125730" h="195579">
                  <a:moveTo>
                    <a:pt x="125361" y="1765"/>
                  </a:moveTo>
                  <a:lnTo>
                    <a:pt x="123583" y="0"/>
                  </a:lnTo>
                  <a:lnTo>
                    <a:pt x="114414" y="0"/>
                  </a:lnTo>
                  <a:lnTo>
                    <a:pt x="112623" y="1765"/>
                  </a:lnTo>
                  <a:lnTo>
                    <a:pt x="112623" y="3937"/>
                  </a:lnTo>
                  <a:lnTo>
                    <a:pt x="112623" y="43230"/>
                  </a:lnTo>
                  <a:lnTo>
                    <a:pt x="114414" y="44996"/>
                  </a:lnTo>
                  <a:lnTo>
                    <a:pt x="123583" y="44996"/>
                  </a:lnTo>
                  <a:lnTo>
                    <a:pt x="125361" y="43230"/>
                  </a:lnTo>
                  <a:lnTo>
                    <a:pt x="125361" y="1765"/>
                  </a:lnTo>
                  <a:close/>
                </a:path>
              </a:pathLst>
            </a:custGeom>
            <a:solidFill>
              <a:srgbClr val="231F20"/>
            </a:solidFill>
          </p:spPr>
          <p:txBody>
            <a:bodyPr wrap="square" lIns="0" tIns="0" rIns="0" bIns="0" rtlCol="0"/>
            <a:lstStyle/>
            <a:p/>
          </p:txBody>
        </p:sp>
        <p:pic>
          <p:nvPicPr>
            <p:cNvPr id="296" name="object 296" descr=""/>
            <p:cNvPicPr/>
            <p:nvPr/>
          </p:nvPicPr>
          <p:blipFill>
            <a:blip r:embed="rId84" cstate="print"/>
            <a:stretch>
              <a:fillRect/>
            </a:stretch>
          </p:blipFill>
          <p:spPr>
            <a:xfrm>
              <a:off x="14031159" y="4505312"/>
              <a:ext cx="122227" cy="267353"/>
            </a:xfrm>
            <a:prstGeom prst="rect">
              <a:avLst/>
            </a:prstGeom>
          </p:spPr>
        </p:pic>
        <p:sp>
          <p:nvSpPr>
            <p:cNvPr id="297" name="object 297" descr=""/>
            <p:cNvSpPr/>
            <p:nvPr/>
          </p:nvSpPr>
          <p:spPr>
            <a:xfrm>
              <a:off x="14132164" y="4513123"/>
              <a:ext cx="19050" cy="216535"/>
            </a:xfrm>
            <a:custGeom>
              <a:avLst/>
              <a:gdLst/>
              <a:ahLst/>
              <a:cxnLst/>
              <a:rect l="l" t="t" r="r" b="b"/>
              <a:pathLst>
                <a:path w="19050" h="216535">
                  <a:moveTo>
                    <a:pt x="18344" y="215915"/>
                  </a:moveTo>
                  <a:lnTo>
                    <a:pt x="7739" y="193016"/>
                  </a:lnTo>
                  <a:lnTo>
                    <a:pt x="2293" y="178269"/>
                  </a:lnTo>
                  <a:lnTo>
                    <a:pt x="286" y="165270"/>
                  </a:lnTo>
                  <a:lnTo>
                    <a:pt x="0" y="147615"/>
                  </a:lnTo>
                  <a:lnTo>
                    <a:pt x="1201" y="127078"/>
                  </a:lnTo>
                  <a:lnTo>
                    <a:pt x="4197" y="108781"/>
                  </a:lnTo>
                  <a:lnTo>
                    <a:pt x="8073" y="91340"/>
                  </a:lnTo>
                  <a:lnTo>
                    <a:pt x="11918" y="73374"/>
                  </a:lnTo>
                  <a:lnTo>
                    <a:pt x="12431" y="50932"/>
                  </a:lnTo>
                  <a:lnTo>
                    <a:pt x="8773" y="26929"/>
                  </a:lnTo>
                  <a:lnTo>
                    <a:pt x="4195" y="7805"/>
                  </a:lnTo>
                  <a:lnTo>
                    <a:pt x="1947" y="0"/>
                  </a:lnTo>
                  <a:lnTo>
                    <a:pt x="13444" y="18349"/>
                  </a:lnTo>
                  <a:lnTo>
                    <a:pt x="18215" y="41219"/>
                  </a:lnTo>
                  <a:lnTo>
                    <a:pt x="19040" y="60724"/>
                  </a:lnTo>
                  <a:lnTo>
                    <a:pt x="18697" y="68978"/>
                  </a:lnTo>
                  <a:lnTo>
                    <a:pt x="18697" y="211212"/>
                  </a:lnTo>
                  <a:lnTo>
                    <a:pt x="18577" y="213626"/>
                  </a:lnTo>
                  <a:lnTo>
                    <a:pt x="18344" y="215915"/>
                  </a:lnTo>
                  <a:close/>
                </a:path>
              </a:pathLst>
            </a:custGeom>
            <a:solidFill>
              <a:srgbClr val="662D91">
                <a:alpha val="79998"/>
              </a:srgbClr>
            </a:solidFill>
          </p:spPr>
          <p:txBody>
            <a:bodyPr wrap="square" lIns="0" tIns="0" rIns="0" bIns="0" rtlCol="0"/>
            <a:lstStyle/>
            <a:p/>
          </p:txBody>
        </p:sp>
        <p:pic>
          <p:nvPicPr>
            <p:cNvPr id="298" name="object 298" descr=""/>
            <p:cNvPicPr/>
            <p:nvPr/>
          </p:nvPicPr>
          <p:blipFill>
            <a:blip r:embed="rId85" cstate="print"/>
            <a:stretch>
              <a:fillRect/>
            </a:stretch>
          </p:blipFill>
          <p:spPr>
            <a:xfrm>
              <a:off x="14051278" y="4508081"/>
              <a:ext cx="82155" cy="66139"/>
            </a:xfrm>
            <a:prstGeom prst="rect">
              <a:avLst/>
            </a:prstGeom>
          </p:spPr>
        </p:pic>
        <p:pic>
          <p:nvPicPr>
            <p:cNvPr id="299" name="object 299" descr=""/>
            <p:cNvPicPr/>
            <p:nvPr/>
          </p:nvPicPr>
          <p:blipFill>
            <a:blip r:embed="rId80" cstate="print"/>
            <a:stretch>
              <a:fillRect/>
            </a:stretch>
          </p:blipFill>
          <p:spPr>
            <a:xfrm>
              <a:off x="14029536" y="4719371"/>
              <a:ext cx="108054" cy="40944"/>
            </a:xfrm>
            <a:prstGeom prst="rect">
              <a:avLst/>
            </a:prstGeom>
          </p:spPr>
        </p:pic>
        <p:sp>
          <p:nvSpPr>
            <p:cNvPr id="300" name="object 300" descr=""/>
            <p:cNvSpPr/>
            <p:nvPr/>
          </p:nvSpPr>
          <p:spPr>
            <a:xfrm>
              <a:off x="14031182" y="4513123"/>
              <a:ext cx="19050" cy="216535"/>
            </a:xfrm>
            <a:custGeom>
              <a:avLst/>
              <a:gdLst/>
              <a:ahLst/>
              <a:cxnLst/>
              <a:rect l="l" t="t" r="r" b="b"/>
              <a:pathLst>
                <a:path w="19050" h="216535">
                  <a:moveTo>
                    <a:pt x="697" y="215915"/>
                  </a:moveTo>
                  <a:lnTo>
                    <a:pt x="465" y="213626"/>
                  </a:lnTo>
                  <a:lnTo>
                    <a:pt x="342" y="211212"/>
                  </a:lnTo>
                  <a:lnTo>
                    <a:pt x="342" y="68978"/>
                  </a:lnTo>
                  <a:lnTo>
                    <a:pt x="0" y="60724"/>
                  </a:lnTo>
                  <a:lnTo>
                    <a:pt x="824" y="41219"/>
                  </a:lnTo>
                  <a:lnTo>
                    <a:pt x="5596" y="18349"/>
                  </a:lnTo>
                  <a:lnTo>
                    <a:pt x="17092" y="0"/>
                  </a:lnTo>
                  <a:lnTo>
                    <a:pt x="14844" y="7805"/>
                  </a:lnTo>
                  <a:lnTo>
                    <a:pt x="10267" y="26929"/>
                  </a:lnTo>
                  <a:lnTo>
                    <a:pt x="6609" y="50932"/>
                  </a:lnTo>
                  <a:lnTo>
                    <a:pt x="7121" y="73374"/>
                  </a:lnTo>
                  <a:lnTo>
                    <a:pt x="10966" y="91340"/>
                  </a:lnTo>
                  <a:lnTo>
                    <a:pt x="14842" y="108781"/>
                  </a:lnTo>
                  <a:lnTo>
                    <a:pt x="17838" y="127078"/>
                  </a:lnTo>
                  <a:lnTo>
                    <a:pt x="19040" y="147615"/>
                  </a:lnTo>
                  <a:lnTo>
                    <a:pt x="18753" y="165270"/>
                  </a:lnTo>
                  <a:lnTo>
                    <a:pt x="16747" y="178269"/>
                  </a:lnTo>
                  <a:lnTo>
                    <a:pt x="11301" y="193016"/>
                  </a:lnTo>
                  <a:lnTo>
                    <a:pt x="697" y="215915"/>
                  </a:lnTo>
                  <a:close/>
                </a:path>
              </a:pathLst>
            </a:custGeom>
            <a:solidFill>
              <a:srgbClr val="662D91">
                <a:alpha val="79998"/>
              </a:srgbClr>
            </a:solidFill>
          </p:spPr>
          <p:txBody>
            <a:bodyPr wrap="square" lIns="0" tIns="0" rIns="0" bIns="0" rtlCol="0"/>
            <a:lstStyle/>
            <a:p/>
          </p:txBody>
        </p:sp>
        <p:sp>
          <p:nvSpPr>
            <p:cNvPr id="301" name="object 301" descr=""/>
            <p:cNvSpPr/>
            <p:nvPr/>
          </p:nvSpPr>
          <p:spPr>
            <a:xfrm>
              <a:off x="14035494" y="4510595"/>
              <a:ext cx="111760" cy="29209"/>
            </a:xfrm>
            <a:custGeom>
              <a:avLst/>
              <a:gdLst/>
              <a:ahLst/>
              <a:cxnLst/>
              <a:rect l="l" t="t" r="r" b="b"/>
              <a:pathLst>
                <a:path w="111759" h="29210">
                  <a:moveTo>
                    <a:pt x="16306" y="0"/>
                  </a:moveTo>
                  <a:lnTo>
                    <a:pt x="0" y="28727"/>
                  </a:lnTo>
                  <a:lnTo>
                    <a:pt x="7010" y="28727"/>
                  </a:lnTo>
                  <a:lnTo>
                    <a:pt x="11417" y="24231"/>
                  </a:lnTo>
                  <a:lnTo>
                    <a:pt x="14287" y="14376"/>
                  </a:lnTo>
                  <a:lnTo>
                    <a:pt x="15836" y="4483"/>
                  </a:lnTo>
                  <a:lnTo>
                    <a:pt x="16306" y="0"/>
                  </a:lnTo>
                  <a:close/>
                </a:path>
                <a:path w="111759" h="29210">
                  <a:moveTo>
                    <a:pt x="111391" y="28727"/>
                  </a:moveTo>
                  <a:lnTo>
                    <a:pt x="95084" y="0"/>
                  </a:lnTo>
                  <a:lnTo>
                    <a:pt x="95554" y="4483"/>
                  </a:lnTo>
                  <a:lnTo>
                    <a:pt x="97104" y="14363"/>
                  </a:lnTo>
                  <a:lnTo>
                    <a:pt x="99974" y="24231"/>
                  </a:lnTo>
                  <a:lnTo>
                    <a:pt x="104381" y="28727"/>
                  </a:lnTo>
                  <a:lnTo>
                    <a:pt x="111391" y="28727"/>
                  </a:lnTo>
                  <a:close/>
                </a:path>
              </a:pathLst>
            </a:custGeom>
            <a:solidFill>
              <a:srgbClr val="BCBEC0"/>
            </a:solidFill>
          </p:spPr>
          <p:txBody>
            <a:bodyPr wrap="square" lIns="0" tIns="0" rIns="0" bIns="0" rtlCol="0"/>
            <a:lstStyle/>
            <a:p/>
          </p:txBody>
        </p:sp>
        <p:pic>
          <p:nvPicPr>
            <p:cNvPr id="302" name="object 302" descr=""/>
            <p:cNvPicPr/>
            <p:nvPr/>
          </p:nvPicPr>
          <p:blipFill>
            <a:blip r:embed="rId82" cstate="print"/>
            <a:stretch>
              <a:fillRect/>
            </a:stretch>
          </p:blipFill>
          <p:spPr>
            <a:xfrm>
              <a:off x="14133872" y="4597044"/>
              <a:ext cx="32050" cy="82461"/>
            </a:xfrm>
            <a:prstGeom prst="rect">
              <a:avLst/>
            </a:prstGeom>
          </p:spPr>
        </p:pic>
        <p:sp>
          <p:nvSpPr>
            <p:cNvPr id="303" name="object 303" descr=""/>
            <p:cNvSpPr/>
            <p:nvPr/>
          </p:nvSpPr>
          <p:spPr>
            <a:xfrm>
              <a:off x="14133874" y="4598941"/>
              <a:ext cx="13335" cy="80645"/>
            </a:xfrm>
            <a:custGeom>
              <a:avLst/>
              <a:gdLst/>
              <a:ahLst/>
              <a:cxnLst/>
              <a:rect l="l" t="t" r="r" b="b"/>
              <a:pathLst>
                <a:path w="13334" h="80645">
                  <a:moveTo>
                    <a:pt x="13252" y="80556"/>
                  </a:moveTo>
                  <a:lnTo>
                    <a:pt x="0" y="49801"/>
                  </a:lnTo>
                  <a:lnTo>
                    <a:pt x="2052" y="33788"/>
                  </a:lnTo>
                  <a:lnTo>
                    <a:pt x="5969" y="14355"/>
                  </a:lnTo>
                  <a:lnTo>
                    <a:pt x="8525" y="4312"/>
                  </a:lnTo>
                  <a:lnTo>
                    <a:pt x="10179" y="561"/>
                  </a:lnTo>
                  <a:lnTo>
                    <a:pt x="11393" y="0"/>
                  </a:lnTo>
                  <a:lnTo>
                    <a:pt x="11940" y="0"/>
                  </a:lnTo>
                  <a:lnTo>
                    <a:pt x="13147" y="198"/>
                  </a:lnTo>
                  <a:lnTo>
                    <a:pt x="13249" y="7734"/>
                  </a:lnTo>
                  <a:lnTo>
                    <a:pt x="10447" y="7734"/>
                  </a:lnTo>
                  <a:lnTo>
                    <a:pt x="9460" y="11712"/>
                  </a:lnTo>
                  <a:lnTo>
                    <a:pt x="3056" y="46534"/>
                  </a:lnTo>
                  <a:lnTo>
                    <a:pt x="13250" y="46534"/>
                  </a:lnTo>
                  <a:lnTo>
                    <a:pt x="13250" y="49310"/>
                  </a:lnTo>
                  <a:lnTo>
                    <a:pt x="2837" y="49310"/>
                  </a:lnTo>
                  <a:lnTo>
                    <a:pt x="3098" y="61610"/>
                  </a:lnTo>
                  <a:lnTo>
                    <a:pt x="5058" y="69656"/>
                  </a:lnTo>
                  <a:lnTo>
                    <a:pt x="7824" y="74454"/>
                  </a:lnTo>
                  <a:lnTo>
                    <a:pt x="10447" y="76792"/>
                  </a:lnTo>
                  <a:lnTo>
                    <a:pt x="13251" y="76792"/>
                  </a:lnTo>
                  <a:lnTo>
                    <a:pt x="13252" y="80556"/>
                  </a:lnTo>
                  <a:close/>
                </a:path>
                <a:path w="13334" h="80645">
                  <a:moveTo>
                    <a:pt x="13250" y="46534"/>
                  </a:moveTo>
                  <a:lnTo>
                    <a:pt x="10447" y="46534"/>
                  </a:lnTo>
                  <a:lnTo>
                    <a:pt x="10447" y="7734"/>
                  </a:lnTo>
                  <a:lnTo>
                    <a:pt x="13249" y="7734"/>
                  </a:lnTo>
                  <a:lnTo>
                    <a:pt x="13250" y="46534"/>
                  </a:lnTo>
                  <a:close/>
                </a:path>
                <a:path w="13334" h="80645">
                  <a:moveTo>
                    <a:pt x="13251" y="76792"/>
                  </a:moveTo>
                  <a:lnTo>
                    <a:pt x="10447" y="76792"/>
                  </a:lnTo>
                  <a:lnTo>
                    <a:pt x="10447" y="49310"/>
                  </a:lnTo>
                  <a:lnTo>
                    <a:pt x="13250" y="49310"/>
                  </a:lnTo>
                  <a:lnTo>
                    <a:pt x="13251" y="76792"/>
                  </a:lnTo>
                  <a:close/>
                </a:path>
              </a:pathLst>
            </a:custGeom>
            <a:solidFill>
              <a:srgbClr val="3C4557"/>
            </a:solidFill>
          </p:spPr>
          <p:txBody>
            <a:bodyPr wrap="square" lIns="0" tIns="0" rIns="0" bIns="0" rtlCol="0"/>
            <a:lstStyle/>
            <a:p/>
          </p:txBody>
        </p:sp>
        <p:pic>
          <p:nvPicPr>
            <p:cNvPr id="304" name="object 304" descr=""/>
            <p:cNvPicPr/>
            <p:nvPr/>
          </p:nvPicPr>
          <p:blipFill>
            <a:blip r:embed="rId81" cstate="print"/>
            <a:stretch>
              <a:fillRect/>
            </a:stretch>
          </p:blipFill>
          <p:spPr>
            <a:xfrm>
              <a:off x="14016824" y="4597044"/>
              <a:ext cx="31687" cy="82461"/>
            </a:xfrm>
            <a:prstGeom prst="rect">
              <a:avLst/>
            </a:prstGeom>
          </p:spPr>
        </p:pic>
        <p:sp>
          <p:nvSpPr>
            <p:cNvPr id="305" name="object 305" descr=""/>
            <p:cNvSpPr/>
            <p:nvPr/>
          </p:nvSpPr>
          <p:spPr>
            <a:xfrm>
              <a:off x="14035265" y="4598938"/>
              <a:ext cx="13335" cy="80645"/>
            </a:xfrm>
            <a:custGeom>
              <a:avLst/>
              <a:gdLst/>
              <a:ahLst/>
              <a:cxnLst/>
              <a:rect l="l" t="t" r="r" b="b"/>
              <a:pathLst>
                <a:path w="13334" h="80645">
                  <a:moveTo>
                    <a:pt x="0" y="80558"/>
                  </a:moveTo>
                  <a:lnTo>
                    <a:pt x="104" y="203"/>
                  </a:lnTo>
                  <a:lnTo>
                    <a:pt x="1327" y="0"/>
                  </a:lnTo>
                  <a:lnTo>
                    <a:pt x="1856" y="2"/>
                  </a:lnTo>
                  <a:lnTo>
                    <a:pt x="3067" y="564"/>
                  </a:lnTo>
                  <a:lnTo>
                    <a:pt x="4721" y="4315"/>
                  </a:lnTo>
                  <a:lnTo>
                    <a:pt x="5591" y="7736"/>
                  </a:lnTo>
                  <a:lnTo>
                    <a:pt x="2804" y="7736"/>
                  </a:lnTo>
                  <a:lnTo>
                    <a:pt x="2804" y="46537"/>
                  </a:lnTo>
                  <a:lnTo>
                    <a:pt x="12829" y="46537"/>
                  </a:lnTo>
                  <a:lnTo>
                    <a:pt x="13185" y="49312"/>
                  </a:lnTo>
                  <a:lnTo>
                    <a:pt x="2804" y="49312"/>
                  </a:lnTo>
                  <a:lnTo>
                    <a:pt x="2804" y="76794"/>
                  </a:lnTo>
                  <a:lnTo>
                    <a:pt x="7317" y="76794"/>
                  </a:lnTo>
                  <a:lnTo>
                    <a:pt x="5336" y="79612"/>
                  </a:lnTo>
                  <a:lnTo>
                    <a:pt x="1789" y="80260"/>
                  </a:lnTo>
                  <a:lnTo>
                    <a:pt x="0" y="80558"/>
                  </a:lnTo>
                  <a:close/>
                </a:path>
                <a:path w="13334" h="80645">
                  <a:moveTo>
                    <a:pt x="12829" y="46537"/>
                  </a:moveTo>
                  <a:lnTo>
                    <a:pt x="10192" y="46537"/>
                  </a:lnTo>
                  <a:lnTo>
                    <a:pt x="9856" y="42892"/>
                  </a:lnTo>
                  <a:lnTo>
                    <a:pt x="9292" y="38842"/>
                  </a:lnTo>
                  <a:lnTo>
                    <a:pt x="2804" y="7736"/>
                  </a:lnTo>
                  <a:lnTo>
                    <a:pt x="5591" y="7736"/>
                  </a:lnTo>
                  <a:lnTo>
                    <a:pt x="7276" y="14358"/>
                  </a:lnTo>
                  <a:lnTo>
                    <a:pt x="11194" y="33794"/>
                  </a:lnTo>
                  <a:lnTo>
                    <a:pt x="12829" y="46537"/>
                  </a:lnTo>
                  <a:close/>
                </a:path>
                <a:path w="13334" h="80645">
                  <a:moveTo>
                    <a:pt x="7317" y="76794"/>
                  </a:moveTo>
                  <a:lnTo>
                    <a:pt x="2804" y="76794"/>
                  </a:lnTo>
                  <a:lnTo>
                    <a:pt x="5425" y="74456"/>
                  </a:lnTo>
                  <a:lnTo>
                    <a:pt x="8189" y="69659"/>
                  </a:lnTo>
                  <a:lnTo>
                    <a:pt x="10163" y="61559"/>
                  </a:lnTo>
                  <a:lnTo>
                    <a:pt x="10411" y="49312"/>
                  </a:lnTo>
                  <a:lnTo>
                    <a:pt x="13185" y="49312"/>
                  </a:lnTo>
                  <a:lnTo>
                    <a:pt x="13248" y="49804"/>
                  </a:lnTo>
                  <a:lnTo>
                    <a:pt x="12986" y="61613"/>
                  </a:lnTo>
                  <a:lnTo>
                    <a:pt x="11147" y="69851"/>
                  </a:lnTo>
                  <a:lnTo>
                    <a:pt x="8475" y="75148"/>
                  </a:lnTo>
                  <a:lnTo>
                    <a:pt x="7317" y="76794"/>
                  </a:lnTo>
                  <a:close/>
                </a:path>
              </a:pathLst>
            </a:custGeom>
            <a:solidFill>
              <a:srgbClr val="3C4557"/>
            </a:solidFill>
          </p:spPr>
          <p:txBody>
            <a:bodyPr wrap="square" lIns="0" tIns="0" rIns="0" bIns="0" rtlCol="0"/>
            <a:lstStyle/>
            <a:p/>
          </p:txBody>
        </p:sp>
        <p:sp>
          <p:nvSpPr>
            <p:cNvPr id="306" name="object 306" descr=""/>
            <p:cNvSpPr/>
            <p:nvPr/>
          </p:nvSpPr>
          <p:spPr>
            <a:xfrm>
              <a:off x="13766838" y="3699014"/>
              <a:ext cx="358775" cy="982980"/>
            </a:xfrm>
            <a:custGeom>
              <a:avLst/>
              <a:gdLst/>
              <a:ahLst/>
              <a:cxnLst/>
              <a:rect l="l" t="t" r="r" b="b"/>
              <a:pathLst>
                <a:path w="358775" h="982979">
                  <a:moveTo>
                    <a:pt x="55956" y="954963"/>
                  </a:moveTo>
                  <a:lnTo>
                    <a:pt x="53759" y="944079"/>
                  </a:lnTo>
                  <a:lnTo>
                    <a:pt x="47764" y="935189"/>
                  </a:lnTo>
                  <a:lnTo>
                    <a:pt x="38862" y="929195"/>
                  </a:lnTo>
                  <a:lnTo>
                    <a:pt x="27978" y="926998"/>
                  </a:lnTo>
                  <a:lnTo>
                    <a:pt x="17094" y="929195"/>
                  </a:lnTo>
                  <a:lnTo>
                    <a:pt x="8204" y="935189"/>
                  </a:lnTo>
                  <a:lnTo>
                    <a:pt x="2197" y="944079"/>
                  </a:lnTo>
                  <a:lnTo>
                    <a:pt x="0" y="954963"/>
                  </a:lnTo>
                  <a:lnTo>
                    <a:pt x="2197" y="965860"/>
                  </a:lnTo>
                  <a:lnTo>
                    <a:pt x="8204" y="974750"/>
                  </a:lnTo>
                  <a:lnTo>
                    <a:pt x="17094" y="980744"/>
                  </a:lnTo>
                  <a:lnTo>
                    <a:pt x="27978" y="982941"/>
                  </a:lnTo>
                  <a:lnTo>
                    <a:pt x="38862" y="980744"/>
                  </a:lnTo>
                  <a:lnTo>
                    <a:pt x="47764" y="974750"/>
                  </a:lnTo>
                  <a:lnTo>
                    <a:pt x="53759" y="965860"/>
                  </a:lnTo>
                  <a:lnTo>
                    <a:pt x="55956" y="954963"/>
                  </a:lnTo>
                  <a:close/>
                </a:path>
                <a:path w="358775" h="982979">
                  <a:moveTo>
                    <a:pt x="203581" y="216966"/>
                  </a:moveTo>
                  <a:lnTo>
                    <a:pt x="201383" y="206082"/>
                  </a:lnTo>
                  <a:lnTo>
                    <a:pt x="195389" y="197192"/>
                  </a:lnTo>
                  <a:lnTo>
                    <a:pt x="186486" y="191198"/>
                  </a:lnTo>
                  <a:lnTo>
                    <a:pt x="175602" y="189001"/>
                  </a:lnTo>
                  <a:lnTo>
                    <a:pt x="164719" y="191198"/>
                  </a:lnTo>
                  <a:lnTo>
                    <a:pt x="155829" y="197192"/>
                  </a:lnTo>
                  <a:lnTo>
                    <a:pt x="149821" y="206082"/>
                  </a:lnTo>
                  <a:lnTo>
                    <a:pt x="147624" y="216966"/>
                  </a:lnTo>
                  <a:lnTo>
                    <a:pt x="149821" y="227850"/>
                  </a:lnTo>
                  <a:lnTo>
                    <a:pt x="155829" y="236753"/>
                  </a:lnTo>
                  <a:lnTo>
                    <a:pt x="164719" y="242747"/>
                  </a:lnTo>
                  <a:lnTo>
                    <a:pt x="175602" y="244944"/>
                  </a:lnTo>
                  <a:lnTo>
                    <a:pt x="186486" y="242747"/>
                  </a:lnTo>
                  <a:lnTo>
                    <a:pt x="195389" y="236753"/>
                  </a:lnTo>
                  <a:lnTo>
                    <a:pt x="201383" y="227850"/>
                  </a:lnTo>
                  <a:lnTo>
                    <a:pt x="203581" y="216966"/>
                  </a:lnTo>
                  <a:close/>
                </a:path>
                <a:path w="358775" h="982979">
                  <a:moveTo>
                    <a:pt x="203581" y="27965"/>
                  </a:moveTo>
                  <a:lnTo>
                    <a:pt x="201383" y="17081"/>
                  </a:lnTo>
                  <a:lnTo>
                    <a:pt x="195389" y="8191"/>
                  </a:lnTo>
                  <a:lnTo>
                    <a:pt x="186486" y="2197"/>
                  </a:lnTo>
                  <a:lnTo>
                    <a:pt x="175602" y="0"/>
                  </a:lnTo>
                  <a:lnTo>
                    <a:pt x="164719" y="2197"/>
                  </a:lnTo>
                  <a:lnTo>
                    <a:pt x="155829" y="8191"/>
                  </a:lnTo>
                  <a:lnTo>
                    <a:pt x="149821" y="17081"/>
                  </a:lnTo>
                  <a:lnTo>
                    <a:pt x="147624" y="27965"/>
                  </a:lnTo>
                  <a:lnTo>
                    <a:pt x="149821" y="38862"/>
                  </a:lnTo>
                  <a:lnTo>
                    <a:pt x="155829" y="47752"/>
                  </a:lnTo>
                  <a:lnTo>
                    <a:pt x="164719" y="53746"/>
                  </a:lnTo>
                  <a:lnTo>
                    <a:pt x="175602" y="55943"/>
                  </a:lnTo>
                  <a:lnTo>
                    <a:pt x="186486" y="53746"/>
                  </a:lnTo>
                  <a:lnTo>
                    <a:pt x="195389" y="47752"/>
                  </a:lnTo>
                  <a:lnTo>
                    <a:pt x="201383" y="38862"/>
                  </a:lnTo>
                  <a:lnTo>
                    <a:pt x="203581" y="27965"/>
                  </a:lnTo>
                  <a:close/>
                </a:path>
                <a:path w="358775" h="982979">
                  <a:moveTo>
                    <a:pt x="358355" y="954963"/>
                  </a:moveTo>
                  <a:lnTo>
                    <a:pt x="356158" y="944079"/>
                  </a:lnTo>
                  <a:lnTo>
                    <a:pt x="350164" y="935189"/>
                  </a:lnTo>
                  <a:lnTo>
                    <a:pt x="341261" y="929195"/>
                  </a:lnTo>
                  <a:lnTo>
                    <a:pt x="330377" y="926998"/>
                  </a:lnTo>
                  <a:lnTo>
                    <a:pt x="319493" y="929195"/>
                  </a:lnTo>
                  <a:lnTo>
                    <a:pt x="310603" y="935189"/>
                  </a:lnTo>
                  <a:lnTo>
                    <a:pt x="304596" y="944079"/>
                  </a:lnTo>
                  <a:lnTo>
                    <a:pt x="302399" y="954963"/>
                  </a:lnTo>
                  <a:lnTo>
                    <a:pt x="304596" y="965860"/>
                  </a:lnTo>
                  <a:lnTo>
                    <a:pt x="310603" y="974750"/>
                  </a:lnTo>
                  <a:lnTo>
                    <a:pt x="319493" y="980744"/>
                  </a:lnTo>
                  <a:lnTo>
                    <a:pt x="330377" y="982941"/>
                  </a:lnTo>
                  <a:lnTo>
                    <a:pt x="341261" y="980744"/>
                  </a:lnTo>
                  <a:lnTo>
                    <a:pt x="350164" y="974750"/>
                  </a:lnTo>
                  <a:lnTo>
                    <a:pt x="356158" y="965860"/>
                  </a:lnTo>
                  <a:lnTo>
                    <a:pt x="358355" y="954963"/>
                  </a:lnTo>
                  <a:close/>
                </a:path>
              </a:pathLst>
            </a:custGeom>
            <a:solidFill>
              <a:srgbClr val="231F20"/>
            </a:solidFill>
          </p:spPr>
          <p:txBody>
            <a:bodyPr wrap="square" lIns="0" tIns="0" rIns="0" bIns="0" rtlCol="0"/>
            <a:lstStyle/>
            <a:p/>
          </p:txBody>
        </p:sp>
      </p:grpSp>
      <p:grpSp>
        <p:nvGrpSpPr>
          <p:cNvPr id="307" name="object 307" descr=""/>
          <p:cNvGrpSpPr/>
          <p:nvPr/>
        </p:nvGrpSpPr>
        <p:grpSpPr>
          <a:xfrm>
            <a:off x="9237598" y="1913408"/>
            <a:ext cx="756920" cy="1198245"/>
            <a:chOff x="9237598" y="1913408"/>
            <a:chExt cx="756920" cy="1198245"/>
          </a:xfrm>
        </p:grpSpPr>
        <p:pic>
          <p:nvPicPr>
            <p:cNvPr id="308" name="object 308" descr=""/>
            <p:cNvPicPr/>
            <p:nvPr/>
          </p:nvPicPr>
          <p:blipFill>
            <a:blip r:embed="rId86" cstate="print"/>
            <a:stretch>
              <a:fillRect/>
            </a:stretch>
          </p:blipFill>
          <p:spPr>
            <a:xfrm>
              <a:off x="9237598" y="1913865"/>
              <a:ext cx="756500" cy="1197698"/>
            </a:xfrm>
            <a:prstGeom prst="rect">
              <a:avLst/>
            </a:prstGeom>
          </p:spPr>
        </p:pic>
        <p:sp>
          <p:nvSpPr>
            <p:cNvPr id="309" name="object 309" descr=""/>
            <p:cNvSpPr/>
            <p:nvPr/>
          </p:nvSpPr>
          <p:spPr>
            <a:xfrm>
              <a:off x="9348204" y="1913420"/>
              <a:ext cx="535305" cy="1198245"/>
            </a:xfrm>
            <a:custGeom>
              <a:avLst/>
              <a:gdLst/>
              <a:ahLst/>
              <a:cxnLst/>
              <a:rect l="l" t="t" r="r" b="b"/>
              <a:pathLst>
                <a:path w="535304" h="1198245">
                  <a:moveTo>
                    <a:pt x="5334" y="0"/>
                  </a:moveTo>
                  <a:lnTo>
                    <a:pt x="0" y="0"/>
                  </a:lnTo>
                  <a:lnTo>
                    <a:pt x="0" y="1198156"/>
                  </a:lnTo>
                  <a:lnTo>
                    <a:pt x="5334" y="1198156"/>
                  </a:lnTo>
                  <a:lnTo>
                    <a:pt x="5334" y="0"/>
                  </a:lnTo>
                  <a:close/>
                </a:path>
                <a:path w="535304" h="1198245">
                  <a:moveTo>
                    <a:pt x="535051" y="0"/>
                  </a:moveTo>
                  <a:lnTo>
                    <a:pt x="529704" y="0"/>
                  </a:lnTo>
                  <a:lnTo>
                    <a:pt x="529704" y="1198156"/>
                  </a:lnTo>
                  <a:lnTo>
                    <a:pt x="535051" y="1198156"/>
                  </a:lnTo>
                  <a:lnTo>
                    <a:pt x="535051" y="0"/>
                  </a:lnTo>
                  <a:close/>
                </a:path>
              </a:pathLst>
            </a:custGeom>
            <a:solidFill>
              <a:srgbClr val="231F20"/>
            </a:solidFill>
          </p:spPr>
          <p:txBody>
            <a:bodyPr wrap="square" lIns="0" tIns="0" rIns="0" bIns="0" rtlCol="0"/>
            <a:lstStyle/>
            <a:p/>
          </p:txBody>
        </p:sp>
        <p:pic>
          <p:nvPicPr>
            <p:cNvPr id="310" name="object 310" descr=""/>
            <p:cNvPicPr/>
            <p:nvPr/>
          </p:nvPicPr>
          <p:blipFill>
            <a:blip r:embed="rId87" cstate="print"/>
            <a:stretch>
              <a:fillRect/>
            </a:stretch>
          </p:blipFill>
          <p:spPr>
            <a:xfrm>
              <a:off x="9573798" y="2306175"/>
              <a:ext cx="94444" cy="146243"/>
            </a:xfrm>
            <a:prstGeom prst="rect">
              <a:avLst/>
            </a:prstGeom>
          </p:spPr>
        </p:pic>
        <p:sp>
          <p:nvSpPr>
            <p:cNvPr id="311" name="object 311" descr=""/>
            <p:cNvSpPr/>
            <p:nvPr/>
          </p:nvSpPr>
          <p:spPr>
            <a:xfrm>
              <a:off x="9428385" y="2327430"/>
              <a:ext cx="147320" cy="453390"/>
            </a:xfrm>
            <a:custGeom>
              <a:avLst/>
              <a:gdLst/>
              <a:ahLst/>
              <a:cxnLst/>
              <a:rect l="l" t="t" r="r" b="b"/>
              <a:pathLst>
                <a:path w="147320" h="453389">
                  <a:moveTo>
                    <a:pt x="146743" y="0"/>
                  </a:moveTo>
                  <a:lnTo>
                    <a:pt x="146748" y="53659"/>
                  </a:lnTo>
                  <a:lnTo>
                    <a:pt x="141756" y="96982"/>
                  </a:lnTo>
                  <a:lnTo>
                    <a:pt x="124966" y="131325"/>
                  </a:lnTo>
                  <a:lnTo>
                    <a:pt x="94009" y="162176"/>
                  </a:lnTo>
                  <a:lnTo>
                    <a:pt x="84908" y="170059"/>
                  </a:lnTo>
                  <a:lnTo>
                    <a:pt x="70357" y="183158"/>
                  </a:lnTo>
                  <a:lnTo>
                    <a:pt x="40464" y="216572"/>
                  </a:lnTo>
                  <a:lnTo>
                    <a:pt x="15678" y="262768"/>
                  </a:lnTo>
                  <a:lnTo>
                    <a:pt x="1930" y="323161"/>
                  </a:lnTo>
                  <a:lnTo>
                    <a:pt x="0" y="359430"/>
                  </a:lnTo>
                  <a:lnTo>
                    <a:pt x="0" y="452767"/>
                  </a:lnTo>
                </a:path>
              </a:pathLst>
            </a:custGeom>
            <a:ln w="3175">
              <a:solidFill>
                <a:srgbClr val="231F20"/>
              </a:solidFill>
              <a:prstDash val="lgDash"/>
            </a:ln>
          </p:spPr>
          <p:txBody>
            <a:bodyPr wrap="square" lIns="0" tIns="0" rIns="0" bIns="0" rtlCol="0"/>
            <a:lstStyle/>
            <a:p/>
          </p:txBody>
        </p:sp>
        <p:pic>
          <p:nvPicPr>
            <p:cNvPr id="312" name="object 312" descr=""/>
            <p:cNvPicPr/>
            <p:nvPr/>
          </p:nvPicPr>
          <p:blipFill>
            <a:blip r:embed="rId88" cstate="print"/>
            <a:stretch>
              <a:fillRect/>
            </a:stretch>
          </p:blipFill>
          <p:spPr>
            <a:xfrm>
              <a:off x="9427058" y="2454926"/>
              <a:ext cx="232427" cy="339863"/>
            </a:xfrm>
            <a:prstGeom prst="rect">
              <a:avLst/>
            </a:prstGeom>
          </p:spPr>
        </p:pic>
        <p:sp>
          <p:nvSpPr>
            <p:cNvPr id="313" name="object 313" descr=""/>
            <p:cNvSpPr/>
            <p:nvPr/>
          </p:nvSpPr>
          <p:spPr>
            <a:xfrm>
              <a:off x="9640384" y="2487894"/>
              <a:ext cx="124460" cy="260350"/>
            </a:xfrm>
            <a:custGeom>
              <a:avLst/>
              <a:gdLst/>
              <a:ahLst/>
              <a:cxnLst/>
              <a:rect l="l" t="t" r="r" b="b"/>
              <a:pathLst>
                <a:path w="124459" h="260350">
                  <a:moveTo>
                    <a:pt x="124361" y="259922"/>
                  </a:moveTo>
                  <a:lnTo>
                    <a:pt x="124361" y="198965"/>
                  </a:lnTo>
                  <a:lnTo>
                    <a:pt x="122778" y="170213"/>
                  </a:lnTo>
                  <a:lnTo>
                    <a:pt x="113228" y="128377"/>
                  </a:lnTo>
                  <a:lnTo>
                    <a:pt x="93250" y="94449"/>
                  </a:lnTo>
                  <a:lnTo>
                    <a:pt x="62641" y="64821"/>
                  </a:lnTo>
                  <a:lnTo>
                    <a:pt x="54847" y="58064"/>
                  </a:lnTo>
                  <a:lnTo>
                    <a:pt x="46733" y="50899"/>
                  </a:lnTo>
                  <a:lnTo>
                    <a:pt x="39276" y="44010"/>
                  </a:lnTo>
                  <a:lnTo>
                    <a:pt x="31706" y="36537"/>
                  </a:lnTo>
                  <a:lnTo>
                    <a:pt x="24157" y="28406"/>
                  </a:lnTo>
                  <a:lnTo>
                    <a:pt x="16764" y="19543"/>
                  </a:lnTo>
                  <a:lnTo>
                    <a:pt x="0" y="0"/>
                  </a:lnTo>
                </a:path>
              </a:pathLst>
            </a:custGeom>
            <a:ln w="3175">
              <a:solidFill>
                <a:srgbClr val="ED1C24"/>
              </a:solidFill>
            </a:ln>
          </p:spPr>
          <p:txBody>
            <a:bodyPr wrap="square" lIns="0" tIns="0" rIns="0" bIns="0" rtlCol="0"/>
            <a:lstStyle/>
            <a:p/>
          </p:txBody>
        </p:sp>
        <p:sp>
          <p:nvSpPr>
            <p:cNvPr id="314" name="object 314" descr=""/>
            <p:cNvSpPr/>
            <p:nvPr/>
          </p:nvSpPr>
          <p:spPr>
            <a:xfrm>
              <a:off x="9637788" y="2485707"/>
              <a:ext cx="17145" cy="16510"/>
            </a:xfrm>
            <a:custGeom>
              <a:avLst/>
              <a:gdLst/>
              <a:ahLst/>
              <a:cxnLst/>
              <a:rect l="l" t="t" r="r" b="b"/>
              <a:pathLst>
                <a:path w="17145" h="16510">
                  <a:moveTo>
                    <a:pt x="2669" y="15972"/>
                  </a:moveTo>
                  <a:lnTo>
                    <a:pt x="0" y="15850"/>
                  </a:lnTo>
                  <a:lnTo>
                    <a:pt x="723" y="0"/>
                  </a:lnTo>
                  <a:lnTo>
                    <a:pt x="16642" y="1867"/>
                  </a:lnTo>
                  <a:lnTo>
                    <a:pt x="16332" y="4493"/>
                  </a:lnTo>
                  <a:lnTo>
                    <a:pt x="3259" y="2958"/>
                  </a:lnTo>
                  <a:lnTo>
                    <a:pt x="2669" y="15972"/>
                  </a:lnTo>
                  <a:close/>
                </a:path>
              </a:pathLst>
            </a:custGeom>
            <a:solidFill>
              <a:srgbClr val="ED1C24"/>
            </a:solidFill>
          </p:spPr>
          <p:txBody>
            <a:bodyPr wrap="square" lIns="0" tIns="0" rIns="0" bIns="0" rtlCol="0"/>
            <a:lstStyle/>
            <a:p/>
          </p:txBody>
        </p:sp>
        <p:sp>
          <p:nvSpPr>
            <p:cNvPr id="315" name="object 315" descr=""/>
            <p:cNvSpPr/>
            <p:nvPr/>
          </p:nvSpPr>
          <p:spPr>
            <a:xfrm>
              <a:off x="9463945" y="2487895"/>
              <a:ext cx="124460" cy="257810"/>
            </a:xfrm>
            <a:custGeom>
              <a:avLst/>
              <a:gdLst/>
              <a:ahLst/>
              <a:cxnLst/>
              <a:rect l="l" t="t" r="r" b="b"/>
              <a:pathLst>
                <a:path w="124459" h="257810">
                  <a:moveTo>
                    <a:pt x="0" y="257433"/>
                  </a:moveTo>
                  <a:lnTo>
                    <a:pt x="0" y="198963"/>
                  </a:lnTo>
                  <a:lnTo>
                    <a:pt x="1583" y="170211"/>
                  </a:lnTo>
                  <a:lnTo>
                    <a:pt x="11133" y="128374"/>
                  </a:lnTo>
                  <a:lnTo>
                    <a:pt x="31111" y="94447"/>
                  </a:lnTo>
                  <a:lnTo>
                    <a:pt x="61720" y="64820"/>
                  </a:lnTo>
                  <a:lnTo>
                    <a:pt x="69514" y="58063"/>
                  </a:lnTo>
                  <a:lnTo>
                    <a:pt x="77628" y="50896"/>
                  </a:lnTo>
                  <a:lnTo>
                    <a:pt x="85085" y="44008"/>
                  </a:lnTo>
                  <a:lnTo>
                    <a:pt x="92655" y="36535"/>
                  </a:lnTo>
                  <a:lnTo>
                    <a:pt x="100204" y="28404"/>
                  </a:lnTo>
                  <a:lnTo>
                    <a:pt x="107596" y="19541"/>
                  </a:lnTo>
                  <a:lnTo>
                    <a:pt x="124361" y="0"/>
                  </a:lnTo>
                </a:path>
              </a:pathLst>
            </a:custGeom>
            <a:ln w="3175">
              <a:solidFill>
                <a:srgbClr val="ED1C24"/>
              </a:solidFill>
            </a:ln>
          </p:spPr>
          <p:txBody>
            <a:bodyPr wrap="square" lIns="0" tIns="0" rIns="0" bIns="0" rtlCol="0"/>
            <a:lstStyle/>
            <a:p/>
          </p:txBody>
        </p:sp>
        <p:sp>
          <p:nvSpPr>
            <p:cNvPr id="316" name="object 316" descr=""/>
            <p:cNvSpPr/>
            <p:nvPr/>
          </p:nvSpPr>
          <p:spPr>
            <a:xfrm>
              <a:off x="9574261" y="2485713"/>
              <a:ext cx="17145" cy="16510"/>
            </a:xfrm>
            <a:custGeom>
              <a:avLst/>
              <a:gdLst/>
              <a:ahLst/>
              <a:cxnLst/>
              <a:rect l="l" t="t" r="r" b="b"/>
              <a:pathLst>
                <a:path w="17145" h="16510">
                  <a:moveTo>
                    <a:pt x="13975" y="15969"/>
                  </a:moveTo>
                  <a:lnTo>
                    <a:pt x="13385" y="2956"/>
                  </a:lnTo>
                  <a:lnTo>
                    <a:pt x="312" y="4488"/>
                  </a:lnTo>
                  <a:lnTo>
                    <a:pt x="0" y="1862"/>
                  </a:lnTo>
                  <a:lnTo>
                    <a:pt x="15921" y="0"/>
                  </a:lnTo>
                  <a:lnTo>
                    <a:pt x="16644" y="15848"/>
                  </a:lnTo>
                  <a:lnTo>
                    <a:pt x="13975" y="15969"/>
                  </a:lnTo>
                  <a:close/>
                </a:path>
              </a:pathLst>
            </a:custGeom>
            <a:solidFill>
              <a:srgbClr val="ED1C24"/>
            </a:solidFill>
          </p:spPr>
          <p:txBody>
            <a:bodyPr wrap="square" lIns="0" tIns="0" rIns="0" bIns="0" rtlCol="0"/>
            <a:lstStyle/>
            <a:p/>
          </p:txBody>
        </p:sp>
        <p:pic>
          <p:nvPicPr>
            <p:cNvPr id="317" name="object 317" descr=""/>
            <p:cNvPicPr/>
            <p:nvPr/>
          </p:nvPicPr>
          <p:blipFill>
            <a:blip r:embed="rId89" cstate="print"/>
            <a:stretch>
              <a:fillRect/>
            </a:stretch>
          </p:blipFill>
          <p:spPr>
            <a:xfrm>
              <a:off x="9560294" y="2306175"/>
              <a:ext cx="94444" cy="146243"/>
            </a:xfrm>
            <a:prstGeom prst="rect">
              <a:avLst/>
            </a:prstGeom>
          </p:spPr>
        </p:pic>
        <p:sp>
          <p:nvSpPr>
            <p:cNvPr id="318" name="object 318" descr=""/>
            <p:cNvSpPr/>
            <p:nvPr/>
          </p:nvSpPr>
          <p:spPr>
            <a:xfrm>
              <a:off x="9653403" y="2327430"/>
              <a:ext cx="147320" cy="453390"/>
            </a:xfrm>
            <a:custGeom>
              <a:avLst/>
              <a:gdLst/>
              <a:ahLst/>
              <a:cxnLst/>
              <a:rect l="l" t="t" r="r" b="b"/>
              <a:pathLst>
                <a:path w="147320" h="453389">
                  <a:moveTo>
                    <a:pt x="5" y="0"/>
                  </a:moveTo>
                  <a:lnTo>
                    <a:pt x="0" y="53659"/>
                  </a:lnTo>
                  <a:lnTo>
                    <a:pt x="4992" y="96982"/>
                  </a:lnTo>
                  <a:lnTo>
                    <a:pt x="21782" y="131325"/>
                  </a:lnTo>
                  <a:lnTo>
                    <a:pt x="52738" y="162176"/>
                  </a:lnTo>
                  <a:lnTo>
                    <a:pt x="61840" y="170059"/>
                  </a:lnTo>
                  <a:lnTo>
                    <a:pt x="76391" y="183158"/>
                  </a:lnTo>
                  <a:lnTo>
                    <a:pt x="106283" y="216572"/>
                  </a:lnTo>
                  <a:lnTo>
                    <a:pt x="131069" y="262768"/>
                  </a:lnTo>
                  <a:lnTo>
                    <a:pt x="144817" y="323161"/>
                  </a:lnTo>
                  <a:lnTo>
                    <a:pt x="146748" y="359430"/>
                  </a:lnTo>
                  <a:lnTo>
                    <a:pt x="146748" y="452767"/>
                  </a:lnTo>
                </a:path>
              </a:pathLst>
            </a:custGeom>
            <a:ln w="3175">
              <a:solidFill>
                <a:srgbClr val="231F20"/>
              </a:solidFill>
              <a:prstDash val="lgDash"/>
            </a:ln>
          </p:spPr>
          <p:txBody>
            <a:bodyPr wrap="square" lIns="0" tIns="0" rIns="0" bIns="0" rtlCol="0"/>
            <a:lstStyle/>
            <a:p/>
          </p:txBody>
        </p:sp>
        <p:sp>
          <p:nvSpPr>
            <p:cNvPr id="319" name="object 319" descr=""/>
            <p:cNvSpPr/>
            <p:nvPr/>
          </p:nvSpPr>
          <p:spPr>
            <a:xfrm>
              <a:off x="9793478" y="2786857"/>
              <a:ext cx="6985" cy="6985"/>
            </a:xfrm>
            <a:custGeom>
              <a:avLst/>
              <a:gdLst/>
              <a:ahLst/>
              <a:cxnLst/>
              <a:rect l="l" t="t" r="r" b="b"/>
              <a:pathLst>
                <a:path w="6984" h="6985">
                  <a:moveTo>
                    <a:pt x="6673" y="0"/>
                  </a:moveTo>
                  <a:lnTo>
                    <a:pt x="6673" y="6604"/>
                  </a:lnTo>
                  <a:lnTo>
                    <a:pt x="0" y="6604"/>
                  </a:lnTo>
                </a:path>
              </a:pathLst>
            </a:custGeom>
            <a:ln w="3175">
              <a:solidFill>
                <a:srgbClr val="231F20"/>
              </a:solidFill>
            </a:ln>
          </p:spPr>
          <p:txBody>
            <a:bodyPr wrap="square" lIns="0" tIns="0" rIns="0" bIns="0" rtlCol="0"/>
            <a:lstStyle/>
            <a:p/>
          </p:txBody>
        </p:sp>
        <p:sp>
          <p:nvSpPr>
            <p:cNvPr id="320" name="object 320" descr=""/>
            <p:cNvSpPr/>
            <p:nvPr/>
          </p:nvSpPr>
          <p:spPr>
            <a:xfrm>
              <a:off x="9735045" y="2793462"/>
              <a:ext cx="45720" cy="0"/>
            </a:xfrm>
            <a:custGeom>
              <a:avLst/>
              <a:gdLst/>
              <a:ahLst/>
              <a:cxnLst/>
              <a:rect l="l" t="t" r="r" b="b"/>
              <a:pathLst>
                <a:path w="45720" h="0">
                  <a:moveTo>
                    <a:pt x="45446" y="0"/>
                  </a:moveTo>
                  <a:lnTo>
                    <a:pt x="0" y="0"/>
                  </a:lnTo>
                </a:path>
              </a:pathLst>
            </a:custGeom>
            <a:ln w="3175">
              <a:solidFill>
                <a:srgbClr val="231F20"/>
              </a:solidFill>
              <a:prstDash val="lgDash"/>
            </a:ln>
          </p:spPr>
          <p:txBody>
            <a:bodyPr wrap="square" lIns="0" tIns="0" rIns="0" bIns="0" rtlCol="0"/>
            <a:lstStyle/>
            <a:p/>
          </p:txBody>
        </p:sp>
        <p:sp>
          <p:nvSpPr>
            <p:cNvPr id="321" name="object 321" descr=""/>
            <p:cNvSpPr/>
            <p:nvPr/>
          </p:nvSpPr>
          <p:spPr>
            <a:xfrm>
              <a:off x="9721879" y="2786857"/>
              <a:ext cx="6985" cy="6985"/>
            </a:xfrm>
            <a:custGeom>
              <a:avLst/>
              <a:gdLst/>
              <a:ahLst/>
              <a:cxnLst/>
              <a:rect l="l" t="t" r="r" b="b"/>
              <a:pathLst>
                <a:path w="6984" h="6985">
                  <a:moveTo>
                    <a:pt x="6673" y="6604"/>
                  </a:moveTo>
                  <a:lnTo>
                    <a:pt x="0" y="6604"/>
                  </a:lnTo>
                  <a:lnTo>
                    <a:pt x="0" y="0"/>
                  </a:lnTo>
                </a:path>
              </a:pathLst>
            </a:custGeom>
            <a:ln w="3175">
              <a:solidFill>
                <a:srgbClr val="231F20"/>
              </a:solidFill>
            </a:ln>
          </p:spPr>
          <p:txBody>
            <a:bodyPr wrap="square" lIns="0" tIns="0" rIns="0" bIns="0" rtlCol="0"/>
            <a:lstStyle/>
            <a:p/>
          </p:txBody>
        </p:sp>
        <p:sp>
          <p:nvSpPr>
            <p:cNvPr id="322" name="object 322" descr=""/>
            <p:cNvSpPr/>
            <p:nvPr/>
          </p:nvSpPr>
          <p:spPr>
            <a:xfrm>
              <a:off x="9721879" y="2700136"/>
              <a:ext cx="0" cy="73660"/>
            </a:xfrm>
            <a:custGeom>
              <a:avLst/>
              <a:gdLst/>
              <a:ahLst/>
              <a:cxnLst/>
              <a:rect l="l" t="t" r="r" b="b"/>
              <a:pathLst>
                <a:path w="0" h="73660">
                  <a:moveTo>
                    <a:pt x="0" y="73378"/>
                  </a:moveTo>
                  <a:lnTo>
                    <a:pt x="0" y="0"/>
                  </a:lnTo>
                </a:path>
              </a:pathLst>
            </a:custGeom>
            <a:ln w="3175">
              <a:solidFill>
                <a:srgbClr val="231F20"/>
              </a:solidFill>
              <a:prstDash val="lgDash"/>
            </a:ln>
          </p:spPr>
          <p:txBody>
            <a:bodyPr wrap="square" lIns="0" tIns="0" rIns="0" bIns="0" rtlCol="0"/>
            <a:lstStyle/>
            <a:p/>
          </p:txBody>
        </p:sp>
        <p:sp>
          <p:nvSpPr>
            <p:cNvPr id="323" name="object 323" descr=""/>
            <p:cNvSpPr/>
            <p:nvPr/>
          </p:nvSpPr>
          <p:spPr>
            <a:xfrm>
              <a:off x="9721754" y="2680255"/>
              <a:ext cx="635" cy="13335"/>
            </a:xfrm>
            <a:custGeom>
              <a:avLst/>
              <a:gdLst/>
              <a:ahLst/>
              <a:cxnLst/>
              <a:rect l="l" t="t" r="r" b="b"/>
              <a:pathLst>
                <a:path w="634" h="13335">
                  <a:moveTo>
                    <a:pt x="125" y="13208"/>
                  </a:moveTo>
                  <a:lnTo>
                    <a:pt x="125" y="6604"/>
                  </a:lnTo>
                  <a:lnTo>
                    <a:pt x="96" y="4353"/>
                  </a:lnTo>
                  <a:lnTo>
                    <a:pt x="58" y="2153"/>
                  </a:lnTo>
                  <a:lnTo>
                    <a:pt x="0" y="0"/>
                  </a:lnTo>
                </a:path>
              </a:pathLst>
            </a:custGeom>
            <a:ln w="3175">
              <a:solidFill>
                <a:srgbClr val="231F20"/>
              </a:solidFill>
            </a:ln>
          </p:spPr>
          <p:txBody>
            <a:bodyPr wrap="square" lIns="0" tIns="0" rIns="0" bIns="0" rtlCol="0"/>
            <a:lstStyle/>
            <a:p/>
          </p:txBody>
        </p:sp>
        <p:sp>
          <p:nvSpPr>
            <p:cNvPr id="324" name="object 324" descr=""/>
            <p:cNvSpPr/>
            <p:nvPr/>
          </p:nvSpPr>
          <p:spPr>
            <a:xfrm>
              <a:off x="9570382" y="2456256"/>
              <a:ext cx="151130" cy="210820"/>
            </a:xfrm>
            <a:custGeom>
              <a:avLst/>
              <a:gdLst/>
              <a:ahLst/>
              <a:cxnLst/>
              <a:rect l="l" t="t" r="r" b="b"/>
              <a:pathLst>
                <a:path w="151129" h="210819">
                  <a:moveTo>
                    <a:pt x="150694" y="210423"/>
                  </a:moveTo>
                  <a:lnTo>
                    <a:pt x="144289" y="171860"/>
                  </a:lnTo>
                  <a:lnTo>
                    <a:pt x="127260" y="135092"/>
                  </a:lnTo>
                  <a:lnTo>
                    <a:pt x="97187" y="102930"/>
                  </a:lnTo>
                  <a:lnTo>
                    <a:pt x="81983" y="89702"/>
                  </a:lnTo>
                  <a:lnTo>
                    <a:pt x="73869" y="82537"/>
                  </a:lnTo>
                  <a:lnTo>
                    <a:pt x="66412" y="75648"/>
                  </a:lnTo>
                  <a:lnTo>
                    <a:pt x="58842" y="68175"/>
                  </a:lnTo>
                  <a:lnTo>
                    <a:pt x="51293" y="60044"/>
                  </a:lnTo>
                  <a:lnTo>
                    <a:pt x="43901" y="51181"/>
                  </a:lnTo>
                  <a:lnTo>
                    <a:pt x="0" y="0"/>
                  </a:lnTo>
                </a:path>
              </a:pathLst>
            </a:custGeom>
            <a:ln w="3175">
              <a:solidFill>
                <a:srgbClr val="231F20"/>
              </a:solidFill>
              <a:prstDash val="lgDash"/>
            </a:ln>
          </p:spPr>
          <p:txBody>
            <a:bodyPr wrap="square" lIns="0" tIns="0" rIns="0" bIns="0" rtlCol="0"/>
            <a:lstStyle/>
            <a:p/>
          </p:txBody>
        </p:sp>
        <p:sp>
          <p:nvSpPr>
            <p:cNvPr id="325" name="object 325" descr=""/>
            <p:cNvSpPr/>
            <p:nvPr/>
          </p:nvSpPr>
          <p:spPr>
            <a:xfrm>
              <a:off x="9552420" y="2085784"/>
              <a:ext cx="125730" cy="195580"/>
            </a:xfrm>
            <a:custGeom>
              <a:avLst/>
              <a:gdLst/>
              <a:ahLst/>
              <a:cxnLst/>
              <a:rect l="l" t="t" r="r" b="b"/>
              <a:pathLst>
                <a:path w="125729" h="195580">
                  <a:moveTo>
                    <a:pt x="12725" y="151892"/>
                  </a:moveTo>
                  <a:lnTo>
                    <a:pt x="10947" y="150139"/>
                  </a:lnTo>
                  <a:lnTo>
                    <a:pt x="1778" y="150139"/>
                  </a:lnTo>
                  <a:lnTo>
                    <a:pt x="0" y="151892"/>
                  </a:lnTo>
                  <a:lnTo>
                    <a:pt x="0" y="193344"/>
                  </a:lnTo>
                  <a:lnTo>
                    <a:pt x="1778" y="195110"/>
                  </a:lnTo>
                  <a:lnTo>
                    <a:pt x="10947" y="195110"/>
                  </a:lnTo>
                  <a:lnTo>
                    <a:pt x="12725" y="193344"/>
                  </a:lnTo>
                  <a:lnTo>
                    <a:pt x="12725" y="154063"/>
                  </a:lnTo>
                  <a:lnTo>
                    <a:pt x="12725" y="151892"/>
                  </a:lnTo>
                  <a:close/>
                </a:path>
                <a:path w="125729" h="195580">
                  <a:moveTo>
                    <a:pt x="12725" y="1752"/>
                  </a:moveTo>
                  <a:lnTo>
                    <a:pt x="10947" y="0"/>
                  </a:lnTo>
                  <a:lnTo>
                    <a:pt x="1778" y="0"/>
                  </a:lnTo>
                  <a:lnTo>
                    <a:pt x="0" y="1752"/>
                  </a:lnTo>
                  <a:lnTo>
                    <a:pt x="0" y="43205"/>
                  </a:lnTo>
                  <a:lnTo>
                    <a:pt x="1778" y="44970"/>
                  </a:lnTo>
                  <a:lnTo>
                    <a:pt x="10947" y="44970"/>
                  </a:lnTo>
                  <a:lnTo>
                    <a:pt x="12725" y="43205"/>
                  </a:lnTo>
                  <a:lnTo>
                    <a:pt x="12725" y="3924"/>
                  </a:lnTo>
                  <a:lnTo>
                    <a:pt x="12725" y="1752"/>
                  </a:lnTo>
                  <a:close/>
                </a:path>
                <a:path w="125729" h="195580">
                  <a:moveTo>
                    <a:pt x="125298" y="151892"/>
                  </a:moveTo>
                  <a:lnTo>
                    <a:pt x="123520" y="150139"/>
                  </a:lnTo>
                  <a:lnTo>
                    <a:pt x="114350" y="150139"/>
                  </a:lnTo>
                  <a:lnTo>
                    <a:pt x="112572" y="151892"/>
                  </a:lnTo>
                  <a:lnTo>
                    <a:pt x="112572" y="154063"/>
                  </a:lnTo>
                  <a:lnTo>
                    <a:pt x="112572" y="193344"/>
                  </a:lnTo>
                  <a:lnTo>
                    <a:pt x="114350" y="195110"/>
                  </a:lnTo>
                  <a:lnTo>
                    <a:pt x="123520" y="195110"/>
                  </a:lnTo>
                  <a:lnTo>
                    <a:pt x="125298" y="193344"/>
                  </a:lnTo>
                  <a:lnTo>
                    <a:pt x="125298" y="151892"/>
                  </a:lnTo>
                  <a:close/>
                </a:path>
                <a:path w="125729" h="195580">
                  <a:moveTo>
                    <a:pt x="125298" y="1752"/>
                  </a:moveTo>
                  <a:lnTo>
                    <a:pt x="123520" y="0"/>
                  </a:lnTo>
                  <a:lnTo>
                    <a:pt x="114350" y="0"/>
                  </a:lnTo>
                  <a:lnTo>
                    <a:pt x="112572" y="1752"/>
                  </a:lnTo>
                  <a:lnTo>
                    <a:pt x="112572" y="3924"/>
                  </a:lnTo>
                  <a:lnTo>
                    <a:pt x="112572" y="43205"/>
                  </a:lnTo>
                  <a:lnTo>
                    <a:pt x="114350" y="44970"/>
                  </a:lnTo>
                  <a:lnTo>
                    <a:pt x="123520" y="44970"/>
                  </a:lnTo>
                  <a:lnTo>
                    <a:pt x="125298" y="43205"/>
                  </a:lnTo>
                  <a:lnTo>
                    <a:pt x="125298" y="1752"/>
                  </a:lnTo>
                  <a:close/>
                </a:path>
              </a:pathLst>
            </a:custGeom>
            <a:solidFill>
              <a:srgbClr val="231F20"/>
            </a:solidFill>
          </p:spPr>
          <p:txBody>
            <a:bodyPr wrap="square" lIns="0" tIns="0" rIns="0" bIns="0" rtlCol="0"/>
            <a:lstStyle/>
            <a:p/>
          </p:txBody>
        </p:sp>
        <p:pic>
          <p:nvPicPr>
            <p:cNvPr id="326" name="object 326" descr=""/>
            <p:cNvPicPr/>
            <p:nvPr/>
          </p:nvPicPr>
          <p:blipFill>
            <a:blip r:embed="rId90" cstate="print"/>
            <a:stretch>
              <a:fillRect/>
            </a:stretch>
          </p:blipFill>
          <p:spPr>
            <a:xfrm>
              <a:off x="9555083" y="2052358"/>
              <a:ext cx="122157" cy="267206"/>
            </a:xfrm>
            <a:prstGeom prst="rect">
              <a:avLst/>
            </a:prstGeom>
          </p:spPr>
        </p:pic>
        <p:sp>
          <p:nvSpPr>
            <p:cNvPr id="327" name="object 327" descr=""/>
            <p:cNvSpPr/>
            <p:nvPr/>
          </p:nvSpPr>
          <p:spPr>
            <a:xfrm>
              <a:off x="9656025" y="2060168"/>
              <a:ext cx="19050" cy="215900"/>
            </a:xfrm>
            <a:custGeom>
              <a:avLst/>
              <a:gdLst/>
              <a:ahLst/>
              <a:cxnLst/>
              <a:rect l="l" t="t" r="r" b="b"/>
              <a:pathLst>
                <a:path w="19050" h="215900">
                  <a:moveTo>
                    <a:pt x="18334" y="215794"/>
                  </a:moveTo>
                  <a:lnTo>
                    <a:pt x="7734" y="192908"/>
                  </a:lnTo>
                  <a:lnTo>
                    <a:pt x="2291" y="178169"/>
                  </a:lnTo>
                  <a:lnTo>
                    <a:pt x="286" y="165177"/>
                  </a:lnTo>
                  <a:lnTo>
                    <a:pt x="0" y="147533"/>
                  </a:lnTo>
                  <a:lnTo>
                    <a:pt x="1200" y="127007"/>
                  </a:lnTo>
                  <a:lnTo>
                    <a:pt x="4194" y="108720"/>
                  </a:lnTo>
                  <a:lnTo>
                    <a:pt x="8069" y="91289"/>
                  </a:lnTo>
                  <a:lnTo>
                    <a:pt x="11911" y="73333"/>
                  </a:lnTo>
                  <a:lnTo>
                    <a:pt x="12424" y="50903"/>
                  </a:lnTo>
                  <a:lnTo>
                    <a:pt x="8768" y="26914"/>
                  </a:lnTo>
                  <a:lnTo>
                    <a:pt x="4193" y="7801"/>
                  </a:lnTo>
                  <a:lnTo>
                    <a:pt x="1946" y="0"/>
                  </a:lnTo>
                  <a:lnTo>
                    <a:pt x="13436" y="18339"/>
                  </a:lnTo>
                  <a:lnTo>
                    <a:pt x="18205" y="41196"/>
                  </a:lnTo>
                  <a:lnTo>
                    <a:pt x="19029" y="60690"/>
                  </a:lnTo>
                  <a:lnTo>
                    <a:pt x="18686" y="68940"/>
                  </a:lnTo>
                  <a:lnTo>
                    <a:pt x="18686" y="211094"/>
                  </a:lnTo>
                  <a:lnTo>
                    <a:pt x="18566" y="213506"/>
                  </a:lnTo>
                  <a:lnTo>
                    <a:pt x="18334" y="215794"/>
                  </a:lnTo>
                  <a:close/>
                </a:path>
              </a:pathLst>
            </a:custGeom>
            <a:solidFill>
              <a:srgbClr val="662D91">
                <a:alpha val="79998"/>
              </a:srgbClr>
            </a:solidFill>
          </p:spPr>
          <p:txBody>
            <a:bodyPr wrap="square" lIns="0" tIns="0" rIns="0" bIns="0" rtlCol="0"/>
            <a:lstStyle/>
            <a:p/>
          </p:txBody>
        </p:sp>
        <p:pic>
          <p:nvPicPr>
            <p:cNvPr id="328" name="object 328" descr=""/>
            <p:cNvPicPr/>
            <p:nvPr/>
          </p:nvPicPr>
          <p:blipFill>
            <a:blip r:embed="rId91" cstate="print"/>
            <a:stretch>
              <a:fillRect/>
            </a:stretch>
          </p:blipFill>
          <p:spPr>
            <a:xfrm>
              <a:off x="9575190" y="2055139"/>
              <a:ext cx="82105" cy="66101"/>
            </a:xfrm>
            <a:prstGeom prst="rect">
              <a:avLst/>
            </a:prstGeom>
          </p:spPr>
        </p:pic>
        <p:pic>
          <p:nvPicPr>
            <p:cNvPr id="329" name="object 329" descr=""/>
            <p:cNvPicPr/>
            <p:nvPr/>
          </p:nvPicPr>
          <p:blipFill>
            <a:blip r:embed="rId80" cstate="print"/>
            <a:stretch>
              <a:fillRect/>
            </a:stretch>
          </p:blipFill>
          <p:spPr>
            <a:xfrm>
              <a:off x="9553461" y="2266302"/>
              <a:ext cx="107984" cy="40919"/>
            </a:xfrm>
            <a:prstGeom prst="rect">
              <a:avLst/>
            </a:prstGeom>
          </p:spPr>
        </p:pic>
        <p:sp>
          <p:nvSpPr>
            <p:cNvPr id="330" name="object 330" descr=""/>
            <p:cNvSpPr/>
            <p:nvPr/>
          </p:nvSpPr>
          <p:spPr>
            <a:xfrm>
              <a:off x="9555099" y="2060168"/>
              <a:ext cx="19050" cy="215900"/>
            </a:xfrm>
            <a:custGeom>
              <a:avLst/>
              <a:gdLst/>
              <a:ahLst/>
              <a:cxnLst/>
              <a:rect l="l" t="t" r="r" b="b"/>
              <a:pathLst>
                <a:path w="19050" h="215900">
                  <a:moveTo>
                    <a:pt x="697" y="215794"/>
                  </a:moveTo>
                  <a:lnTo>
                    <a:pt x="465" y="213506"/>
                  </a:lnTo>
                  <a:lnTo>
                    <a:pt x="342" y="211094"/>
                  </a:lnTo>
                  <a:lnTo>
                    <a:pt x="342" y="68940"/>
                  </a:lnTo>
                  <a:lnTo>
                    <a:pt x="0" y="60690"/>
                  </a:lnTo>
                  <a:lnTo>
                    <a:pt x="824" y="41196"/>
                  </a:lnTo>
                  <a:lnTo>
                    <a:pt x="5592" y="18339"/>
                  </a:lnTo>
                  <a:lnTo>
                    <a:pt x="17083" y="0"/>
                  </a:lnTo>
                  <a:lnTo>
                    <a:pt x="14836" y="7801"/>
                  </a:lnTo>
                  <a:lnTo>
                    <a:pt x="10261" y="26914"/>
                  </a:lnTo>
                  <a:lnTo>
                    <a:pt x="6606" y="50903"/>
                  </a:lnTo>
                  <a:lnTo>
                    <a:pt x="7117" y="73333"/>
                  </a:lnTo>
                  <a:lnTo>
                    <a:pt x="10960" y="91289"/>
                  </a:lnTo>
                  <a:lnTo>
                    <a:pt x="14834" y="108720"/>
                  </a:lnTo>
                  <a:lnTo>
                    <a:pt x="17828" y="127007"/>
                  </a:lnTo>
                  <a:lnTo>
                    <a:pt x="19029" y="147533"/>
                  </a:lnTo>
                  <a:lnTo>
                    <a:pt x="18742" y="165177"/>
                  </a:lnTo>
                  <a:lnTo>
                    <a:pt x="16737" y="178169"/>
                  </a:lnTo>
                  <a:lnTo>
                    <a:pt x="11295" y="192908"/>
                  </a:lnTo>
                  <a:lnTo>
                    <a:pt x="697" y="215794"/>
                  </a:lnTo>
                  <a:close/>
                </a:path>
              </a:pathLst>
            </a:custGeom>
            <a:solidFill>
              <a:srgbClr val="662D91">
                <a:alpha val="79998"/>
              </a:srgbClr>
            </a:solidFill>
          </p:spPr>
          <p:txBody>
            <a:bodyPr wrap="square" lIns="0" tIns="0" rIns="0" bIns="0" rtlCol="0"/>
            <a:lstStyle/>
            <a:p/>
          </p:txBody>
        </p:sp>
        <p:sp>
          <p:nvSpPr>
            <p:cNvPr id="331" name="object 331" descr=""/>
            <p:cNvSpPr/>
            <p:nvPr/>
          </p:nvSpPr>
          <p:spPr>
            <a:xfrm>
              <a:off x="9559405" y="2057641"/>
              <a:ext cx="111760" cy="29209"/>
            </a:xfrm>
            <a:custGeom>
              <a:avLst/>
              <a:gdLst/>
              <a:ahLst/>
              <a:cxnLst/>
              <a:rect l="l" t="t" r="r" b="b"/>
              <a:pathLst>
                <a:path w="111759" h="29210">
                  <a:moveTo>
                    <a:pt x="16294" y="0"/>
                  </a:moveTo>
                  <a:lnTo>
                    <a:pt x="0" y="28714"/>
                  </a:lnTo>
                  <a:lnTo>
                    <a:pt x="7010" y="28714"/>
                  </a:lnTo>
                  <a:lnTo>
                    <a:pt x="11417" y="24218"/>
                  </a:lnTo>
                  <a:lnTo>
                    <a:pt x="14274" y="14363"/>
                  </a:lnTo>
                  <a:lnTo>
                    <a:pt x="15836" y="4483"/>
                  </a:lnTo>
                  <a:lnTo>
                    <a:pt x="16294" y="0"/>
                  </a:lnTo>
                  <a:close/>
                </a:path>
                <a:path w="111759" h="29210">
                  <a:moveTo>
                    <a:pt x="111328" y="28714"/>
                  </a:moveTo>
                  <a:lnTo>
                    <a:pt x="95034" y="0"/>
                  </a:lnTo>
                  <a:lnTo>
                    <a:pt x="95504" y="4483"/>
                  </a:lnTo>
                  <a:lnTo>
                    <a:pt x="97053" y="14351"/>
                  </a:lnTo>
                  <a:lnTo>
                    <a:pt x="99910" y="24218"/>
                  </a:lnTo>
                  <a:lnTo>
                    <a:pt x="104317" y="28714"/>
                  </a:lnTo>
                  <a:lnTo>
                    <a:pt x="111328" y="28714"/>
                  </a:lnTo>
                  <a:close/>
                </a:path>
              </a:pathLst>
            </a:custGeom>
            <a:solidFill>
              <a:srgbClr val="BCBEC0"/>
            </a:solidFill>
          </p:spPr>
          <p:txBody>
            <a:bodyPr wrap="square" lIns="0" tIns="0" rIns="0" bIns="0" rtlCol="0"/>
            <a:lstStyle/>
            <a:p/>
          </p:txBody>
        </p:sp>
        <p:pic>
          <p:nvPicPr>
            <p:cNvPr id="332" name="object 332" descr=""/>
            <p:cNvPicPr/>
            <p:nvPr/>
          </p:nvPicPr>
          <p:blipFill>
            <a:blip r:embed="rId92" cstate="print"/>
            <a:stretch>
              <a:fillRect/>
            </a:stretch>
          </p:blipFill>
          <p:spPr>
            <a:xfrm>
              <a:off x="9657733" y="2144039"/>
              <a:ext cx="32022" cy="82410"/>
            </a:xfrm>
            <a:prstGeom prst="rect">
              <a:avLst/>
            </a:prstGeom>
          </p:spPr>
        </p:pic>
        <p:sp>
          <p:nvSpPr>
            <p:cNvPr id="333" name="object 333" descr=""/>
            <p:cNvSpPr/>
            <p:nvPr/>
          </p:nvSpPr>
          <p:spPr>
            <a:xfrm>
              <a:off x="9657733" y="2145938"/>
              <a:ext cx="13335" cy="80645"/>
            </a:xfrm>
            <a:custGeom>
              <a:avLst/>
              <a:gdLst/>
              <a:ahLst/>
              <a:cxnLst/>
              <a:rect l="l" t="t" r="r" b="b"/>
              <a:pathLst>
                <a:path w="13334" h="80644">
                  <a:moveTo>
                    <a:pt x="13244" y="80511"/>
                  </a:moveTo>
                  <a:lnTo>
                    <a:pt x="0" y="49773"/>
                  </a:lnTo>
                  <a:lnTo>
                    <a:pt x="2051" y="33769"/>
                  </a:lnTo>
                  <a:lnTo>
                    <a:pt x="5966" y="14346"/>
                  </a:lnTo>
                  <a:lnTo>
                    <a:pt x="8520" y="4310"/>
                  </a:lnTo>
                  <a:lnTo>
                    <a:pt x="10174" y="561"/>
                  </a:lnTo>
                  <a:lnTo>
                    <a:pt x="11386" y="0"/>
                  </a:lnTo>
                  <a:lnTo>
                    <a:pt x="11933" y="0"/>
                  </a:lnTo>
                  <a:lnTo>
                    <a:pt x="13140" y="198"/>
                  </a:lnTo>
                  <a:lnTo>
                    <a:pt x="13242" y="7729"/>
                  </a:lnTo>
                  <a:lnTo>
                    <a:pt x="10441" y="7729"/>
                  </a:lnTo>
                  <a:lnTo>
                    <a:pt x="9455" y="11705"/>
                  </a:lnTo>
                  <a:lnTo>
                    <a:pt x="3054" y="46508"/>
                  </a:lnTo>
                  <a:lnTo>
                    <a:pt x="13243" y="46508"/>
                  </a:lnTo>
                  <a:lnTo>
                    <a:pt x="13243" y="49282"/>
                  </a:lnTo>
                  <a:lnTo>
                    <a:pt x="2835" y="49282"/>
                  </a:lnTo>
                  <a:lnTo>
                    <a:pt x="3096" y="61576"/>
                  </a:lnTo>
                  <a:lnTo>
                    <a:pt x="5056" y="69617"/>
                  </a:lnTo>
                  <a:lnTo>
                    <a:pt x="7820" y="74412"/>
                  </a:lnTo>
                  <a:lnTo>
                    <a:pt x="10441" y="76749"/>
                  </a:lnTo>
                  <a:lnTo>
                    <a:pt x="13244" y="76749"/>
                  </a:lnTo>
                  <a:lnTo>
                    <a:pt x="13244" y="80511"/>
                  </a:lnTo>
                  <a:close/>
                </a:path>
                <a:path w="13334" h="80644">
                  <a:moveTo>
                    <a:pt x="13243" y="46508"/>
                  </a:moveTo>
                  <a:lnTo>
                    <a:pt x="10441" y="46508"/>
                  </a:lnTo>
                  <a:lnTo>
                    <a:pt x="10441" y="7729"/>
                  </a:lnTo>
                  <a:lnTo>
                    <a:pt x="13242" y="7729"/>
                  </a:lnTo>
                  <a:lnTo>
                    <a:pt x="13243" y="46508"/>
                  </a:lnTo>
                  <a:close/>
                </a:path>
                <a:path w="13334" h="80644">
                  <a:moveTo>
                    <a:pt x="13244" y="76749"/>
                  </a:moveTo>
                  <a:lnTo>
                    <a:pt x="10441" y="76749"/>
                  </a:lnTo>
                  <a:lnTo>
                    <a:pt x="10441" y="49282"/>
                  </a:lnTo>
                  <a:lnTo>
                    <a:pt x="13243" y="49282"/>
                  </a:lnTo>
                  <a:lnTo>
                    <a:pt x="13244" y="76749"/>
                  </a:lnTo>
                  <a:close/>
                </a:path>
              </a:pathLst>
            </a:custGeom>
            <a:solidFill>
              <a:srgbClr val="3C4557"/>
            </a:solidFill>
          </p:spPr>
          <p:txBody>
            <a:bodyPr wrap="square" lIns="0" tIns="0" rIns="0" bIns="0" rtlCol="0"/>
            <a:lstStyle/>
            <a:p/>
          </p:txBody>
        </p:sp>
        <p:pic>
          <p:nvPicPr>
            <p:cNvPr id="334" name="object 334" descr=""/>
            <p:cNvPicPr/>
            <p:nvPr/>
          </p:nvPicPr>
          <p:blipFill>
            <a:blip r:embed="rId92" cstate="print"/>
            <a:stretch>
              <a:fillRect/>
            </a:stretch>
          </p:blipFill>
          <p:spPr>
            <a:xfrm>
              <a:off x="9540761" y="2144039"/>
              <a:ext cx="31660" cy="82410"/>
            </a:xfrm>
            <a:prstGeom prst="rect">
              <a:avLst/>
            </a:prstGeom>
          </p:spPr>
        </p:pic>
        <p:sp>
          <p:nvSpPr>
            <p:cNvPr id="335" name="object 335" descr=""/>
            <p:cNvSpPr/>
            <p:nvPr/>
          </p:nvSpPr>
          <p:spPr>
            <a:xfrm>
              <a:off x="9559180" y="2145935"/>
              <a:ext cx="13335" cy="80645"/>
            </a:xfrm>
            <a:custGeom>
              <a:avLst/>
              <a:gdLst/>
              <a:ahLst/>
              <a:cxnLst/>
              <a:rect l="l" t="t" r="r" b="b"/>
              <a:pathLst>
                <a:path w="13334" h="80644">
                  <a:moveTo>
                    <a:pt x="0" y="80513"/>
                  </a:moveTo>
                  <a:lnTo>
                    <a:pt x="104" y="203"/>
                  </a:lnTo>
                  <a:lnTo>
                    <a:pt x="1326" y="0"/>
                  </a:lnTo>
                  <a:lnTo>
                    <a:pt x="1855" y="2"/>
                  </a:lnTo>
                  <a:lnTo>
                    <a:pt x="3066" y="563"/>
                  </a:lnTo>
                  <a:lnTo>
                    <a:pt x="4718" y="4313"/>
                  </a:lnTo>
                  <a:lnTo>
                    <a:pt x="5588" y="7732"/>
                  </a:lnTo>
                  <a:lnTo>
                    <a:pt x="2803" y="7732"/>
                  </a:lnTo>
                  <a:lnTo>
                    <a:pt x="2803" y="46511"/>
                  </a:lnTo>
                  <a:lnTo>
                    <a:pt x="12822" y="46511"/>
                  </a:lnTo>
                  <a:lnTo>
                    <a:pt x="13178" y="49285"/>
                  </a:lnTo>
                  <a:lnTo>
                    <a:pt x="2803" y="49285"/>
                  </a:lnTo>
                  <a:lnTo>
                    <a:pt x="2803" y="76751"/>
                  </a:lnTo>
                  <a:lnTo>
                    <a:pt x="7313" y="76751"/>
                  </a:lnTo>
                  <a:lnTo>
                    <a:pt x="5333" y="79567"/>
                  </a:lnTo>
                  <a:lnTo>
                    <a:pt x="1788" y="80215"/>
                  </a:lnTo>
                  <a:lnTo>
                    <a:pt x="0" y="80513"/>
                  </a:lnTo>
                  <a:close/>
                </a:path>
                <a:path w="13334" h="80644">
                  <a:moveTo>
                    <a:pt x="12822" y="46511"/>
                  </a:moveTo>
                  <a:lnTo>
                    <a:pt x="10187" y="46511"/>
                  </a:lnTo>
                  <a:lnTo>
                    <a:pt x="9850" y="42868"/>
                  </a:lnTo>
                  <a:lnTo>
                    <a:pt x="9287" y="38821"/>
                  </a:lnTo>
                  <a:lnTo>
                    <a:pt x="2803" y="7732"/>
                  </a:lnTo>
                  <a:lnTo>
                    <a:pt x="5588" y="7732"/>
                  </a:lnTo>
                  <a:lnTo>
                    <a:pt x="7272" y="14350"/>
                  </a:lnTo>
                  <a:lnTo>
                    <a:pt x="11188" y="33775"/>
                  </a:lnTo>
                  <a:lnTo>
                    <a:pt x="12822" y="46511"/>
                  </a:lnTo>
                  <a:close/>
                </a:path>
                <a:path w="13334" h="80644">
                  <a:moveTo>
                    <a:pt x="7313" y="76751"/>
                  </a:moveTo>
                  <a:lnTo>
                    <a:pt x="2803" y="76751"/>
                  </a:lnTo>
                  <a:lnTo>
                    <a:pt x="5422" y="74414"/>
                  </a:lnTo>
                  <a:lnTo>
                    <a:pt x="8185" y="69620"/>
                  </a:lnTo>
                  <a:lnTo>
                    <a:pt x="10157" y="61524"/>
                  </a:lnTo>
                  <a:lnTo>
                    <a:pt x="10405" y="49285"/>
                  </a:lnTo>
                  <a:lnTo>
                    <a:pt x="13178" y="49285"/>
                  </a:lnTo>
                  <a:lnTo>
                    <a:pt x="13241" y="49776"/>
                  </a:lnTo>
                  <a:lnTo>
                    <a:pt x="12978" y="61579"/>
                  </a:lnTo>
                  <a:lnTo>
                    <a:pt x="11141" y="69812"/>
                  </a:lnTo>
                  <a:lnTo>
                    <a:pt x="8470" y="75105"/>
                  </a:lnTo>
                  <a:lnTo>
                    <a:pt x="7313" y="76751"/>
                  </a:lnTo>
                  <a:close/>
                </a:path>
              </a:pathLst>
            </a:custGeom>
            <a:solidFill>
              <a:srgbClr val="3C4557"/>
            </a:solidFill>
          </p:spPr>
          <p:txBody>
            <a:bodyPr wrap="square" lIns="0" tIns="0" rIns="0" bIns="0" rtlCol="0"/>
            <a:lstStyle/>
            <a:p/>
          </p:txBody>
        </p:sp>
        <p:sp>
          <p:nvSpPr>
            <p:cNvPr id="336" name="object 336" descr=""/>
            <p:cNvSpPr/>
            <p:nvPr/>
          </p:nvSpPr>
          <p:spPr>
            <a:xfrm>
              <a:off x="9405214" y="2822841"/>
              <a:ext cx="125730" cy="195580"/>
            </a:xfrm>
            <a:custGeom>
              <a:avLst/>
              <a:gdLst/>
              <a:ahLst/>
              <a:cxnLst/>
              <a:rect l="l" t="t" r="r" b="b"/>
              <a:pathLst>
                <a:path w="125729" h="195580">
                  <a:moveTo>
                    <a:pt x="12725" y="151892"/>
                  </a:moveTo>
                  <a:lnTo>
                    <a:pt x="10947" y="150139"/>
                  </a:lnTo>
                  <a:lnTo>
                    <a:pt x="1778" y="150139"/>
                  </a:lnTo>
                  <a:lnTo>
                    <a:pt x="0" y="151892"/>
                  </a:lnTo>
                  <a:lnTo>
                    <a:pt x="0" y="193344"/>
                  </a:lnTo>
                  <a:lnTo>
                    <a:pt x="1778" y="195110"/>
                  </a:lnTo>
                  <a:lnTo>
                    <a:pt x="10947" y="195110"/>
                  </a:lnTo>
                  <a:lnTo>
                    <a:pt x="12725" y="193344"/>
                  </a:lnTo>
                  <a:lnTo>
                    <a:pt x="12725" y="154063"/>
                  </a:lnTo>
                  <a:lnTo>
                    <a:pt x="12725" y="151892"/>
                  </a:lnTo>
                  <a:close/>
                </a:path>
                <a:path w="125729" h="195580">
                  <a:moveTo>
                    <a:pt x="12725" y="1752"/>
                  </a:moveTo>
                  <a:lnTo>
                    <a:pt x="10947" y="0"/>
                  </a:lnTo>
                  <a:lnTo>
                    <a:pt x="1778" y="0"/>
                  </a:lnTo>
                  <a:lnTo>
                    <a:pt x="0" y="1752"/>
                  </a:lnTo>
                  <a:lnTo>
                    <a:pt x="0" y="43205"/>
                  </a:lnTo>
                  <a:lnTo>
                    <a:pt x="1778" y="44970"/>
                  </a:lnTo>
                  <a:lnTo>
                    <a:pt x="10947" y="44970"/>
                  </a:lnTo>
                  <a:lnTo>
                    <a:pt x="12725" y="43205"/>
                  </a:lnTo>
                  <a:lnTo>
                    <a:pt x="12725" y="3924"/>
                  </a:lnTo>
                  <a:lnTo>
                    <a:pt x="12725" y="1752"/>
                  </a:lnTo>
                  <a:close/>
                </a:path>
                <a:path w="125729" h="195580">
                  <a:moveTo>
                    <a:pt x="125298" y="151892"/>
                  </a:moveTo>
                  <a:lnTo>
                    <a:pt x="123520" y="150139"/>
                  </a:lnTo>
                  <a:lnTo>
                    <a:pt x="114350" y="150139"/>
                  </a:lnTo>
                  <a:lnTo>
                    <a:pt x="112572" y="151892"/>
                  </a:lnTo>
                  <a:lnTo>
                    <a:pt x="112572" y="154063"/>
                  </a:lnTo>
                  <a:lnTo>
                    <a:pt x="112572" y="193344"/>
                  </a:lnTo>
                  <a:lnTo>
                    <a:pt x="114350" y="195110"/>
                  </a:lnTo>
                  <a:lnTo>
                    <a:pt x="123520" y="195110"/>
                  </a:lnTo>
                  <a:lnTo>
                    <a:pt x="125298" y="193344"/>
                  </a:lnTo>
                  <a:lnTo>
                    <a:pt x="125298" y="151892"/>
                  </a:lnTo>
                  <a:close/>
                </a:path>
                <a:path w="125729" h="195580">
                  <a:moveTo>
                    <a:pt x="125298" y="1752"/>
                  </a:moveTo>
                  <a:lnTo>
                    <a:pt x="123520" y="0"/>
                  </a:lnTo>
                  <a:lnTo>
                    <a:pt x="114350" y="0"/>
                  </a:lnTo>
                  <a:lnTo>
                    <a:pt x="112572" y="1752"/>
                  </a:lnTo>
                  <a:lnTo>
                    <a:pt x="112572" y="3924"/>
                  </a:lnTo>
                  <a:lnTo>
                    <a:pt x="112572" y="43205"/>
                  </a:lnTo>
                  <a:lnTo>
                    <a:pt x="114350" y="44970"/>
                  </a:lnTo>
                  <a:lnTo>
                    <a:pt x="123520" y="44970"/>
                  </a:lnTo>
                  <a:lnTo>
                    <a:pt x="125298" y="43205"/>
                  </a:lnTo>
                  <a:lnTo>
                    <a:pt x="125298" y="1752"/>
                  </a:lnTo>
                  <a:close/>
                </a:path>
              </a:pathLst>
            </a:custGeom>
            <a:solidFill>
              <a:srgbClr val="231F20"/>
            </a:solidFill>
          </p:spPr>
          <p:txBody>
            <a:bodyPr wrap="square" lIns="0" tIns="0" rIns="0" bIns="0" rtlCol="0"/>
            <a:lstStyle/>
            <a:p/>
          </p:txBody>
        </p:sp>
        <p:pic>
          <p:nvPicPr>
            <p:cNvPr id="337" name="object 337" descr=""/>
            <p:cNvPicPr/>
            <p:nvPr/>
          </p:nvPicPr>
          <p:blipFill>
            <a:blip r:embed="rId93" cstate="print"/>
            <a:stretch>
              <a:fillRect/>
            </a:stretch>
          </p:blipFill>
          <p:spPr>
            <a:xfrm>
              <a:off x="9407867" y="2789428"/>
              <a:ext cx="122163" cy="267195"/>
            </a:xfrm>
            <a:prstGeom prst="rect">
              <a:avLst/>
            </a:prstGeom>
          </p:spPr>
        </p:pic>
        <p:sp>
          <p:nvSpPr>
            <p:cNvPr id="338" name="object 338" descr=""/>
            <p:cNvSpPr/>
            <p:nvPr/>
          </p:nvSpPr>
          <p:spPr>
            <a:xfrm>
              <a:off x="9508816" y="2797226"/>
              <a:ext cx="19050" cy="215900"/>
            </a:xfrm>
            <a:custGeom>
              <a:avLst/>
              <a:gdLst/>
              <a:ahLst/>
              <a:cxnLst/>
              <a:rect l="l" t="t" r="r" b="b"/>
              <a:pathLst>
                <a:path w="19050" h="215900">
                  <a:moveTo>
                    <a:pt x="18334" y="215794"/>
                  </a:moveTo>
                  <a:lnTo>
                    <a:pt x="7734" y="192908"/>
                  </a:lnTo>
                  <a:lnTo>
                    <a:pt x="2291" y="178169"/>
                  </a:lnTo>
                  <a:lnTo>
                    <a:pt x="286" y="165177"/>
                  </a:lnTo>
                  <a:lnTo>
                    <a:pt x="0" y="147533"/>
                  </a:lnTo>
                  <a:lnTo>
                    <a:pt x="1200" y="127007"/>
                  </a:lnTo>
                  <a:lnTo>
                    <a:pt x="4194" y="108720"/>
                  </a:lnTo>
                  <a:lnTo>
                    <a:pt x="8069" y="91289"/>
                  </a:lnTo>
                  <a:lnTo>
                    <a:pt x="11911" y="73333"/>
                  </a:lnTo>
                  <a:lnTo>
                    <a:pt x="12424" y="50903"/>
                  </a:lnTo>
                  <a:lnTo>
                    <a:pt x="8768" y="26914"/>
                  </a:lnTo>
                  <a:lnTo>
                    <a:pt x="4193" y="7801"/>
                  </a:lnTo>
                  <a:lnTo>
                    <a:pt x="1946" y="0"/>
                  </a:lnTo>
                  <a:lnTo>
                    <a:pt x="13436" y="18339"/>
                  </a:lnTo>
                  <a:lnTo>
                    <a:pt x="18205" y="41196"/>
                  </a:lnTo>
                  <a:lnTo>
                    <a:pt x="19029" y="60690"/>
                  </a:lnTo>
                  <a:lnTo>
                    <a:pt x="18686" y="68940"/>
                  </a:lnTo>
                  <a:lnTo>
                    <a:pt x="18686" y="211094"/>
                  </a:lnTo>
                  <a:lnTo>
                    <a:pt x="18566" y="213506"/>
                  </a:lnTo>
                  <a:lnTo>
                    <a:pt x="18334" y="215794"/>
                  </a:lnTo>
                  <a:close/>
                </a:path>
              </a:pathLst>
            </a:custGeom>
            <a:solidFill>
              <a:srgbClr val="662D91">
                <a:alpha val="79998"/>
              </a:srgbClr>
            </a:solidFill>
          </p:spPr>
          <p:txBody>
            <a:bodyPr wrap="square" lIns="0" tIns="0" rIns="0" bIns="0" rtlCol="0"/>
            <a:lstStyle/>
            <a:p/>
          </p:txBody>
        </p:sp>
        <p:pic>
          <p:nvPicPr>
            <p:cNvPr id="339" name="object 339" descr=""/>
            <p:cNvPicPr/>
            <p:nvPr/>
          </p:nvPicPr>
          <p:blipFill>
            <a:blip r:embed="rId94" cstate="print"/>
            <a:stretch>
              <a:fillRect/>
            </a:stretch>
          </p:blipFill>
          <p:spPr>
            <a:xfrm>
              <a:off x="9427972" y="2792197"/>
              <a:ext cx="82117" cy="66101"/>
            </a:xfrm>
            <a:prstGeom prst="rect">
              <a:avLst/>
            </a:prstGeom>
          </p:spPr>
        </p:pic>
        <p:pic>
          <p:nvPicPr>
            <p:cNvPr id="340" name="object 340" descr=""/>
            <p:cNvPicPr/>
            <p:nvPr/>
          </p:nvPicPr>
          <p:blipFill>
            <a:blip r:embed="rId95" cstate="print"/>
            <a:stretch>
              <a:fillRect/>
            </a:stretch>
          </p:blipFill>
          <p:spPr>
            <a:xfrm>
              <a:off x="9406255" y="3003359"/>
              <a:ext cx="107979" cy="40906"/>
            </a:xfrm>
            <a:prstGeom prst="rect">
              <a:avLst/>
            </a:prstGeom>
          </p:spPr>
        </p:pic>
        <p:sp>
          <p:nvSpPr>
            <p:cNvPr id="341" name="object 341" descr=""/>
            <p:cNvSpPr/>
            <p:nvPr/>
          </p:nvSpPr>
          <p:spPr>
            <a:xfrm>
              <a:off x="9407890" y="2797226"/>
              <a:ext cx="19050" cy="215900"/>
            </a:xfrm>
            <a:custGeom>
              <a:avLst/>
              <a:gdLst/>
              <a:ahLst/>
              <a:cxnLst/>
              <a:rect l="l" t="t" r="r" b="b"/>
              <a:pathLst>
                <a:path w="19050" h="215900">
                  <a:moveTo>
                    <a:pt x="697" y="215794"/>
                  </a:moveTo>
                  <a:lnTo>
                    <a:pt x="465" y="213506"/>
                  </a:lnTo>
                  <a:lnTo>
                    <a:pt x="342" y="211094"/>
                  </a:lnTo>
                  <a:lnTo>
                    <a:pt x="342" y="68940"/>
                  </a:lnTo>
                  <a:lnTo>
                    <a:pt x="0" y="60690"/>
                  </a:lnTo>
                  <a:lnTo>
                    <a:pt x="824" y="41196"/>
                  </a:lnTo>
                  <a:lnTo>
                    <a:pt x="5592" y="18339"/>
                  </a:lnTo>
                  <a:lnTo>
                    <a:pt x="17083" y="0"/>
                  </a:lnTo>
                  <a:lnTo>
                    <a:pt x="14836" y="7801"/>
                  </a:lnTo>
                  <a:lnTo>
                    <a:pt x="10261" y="26914"/>
                  </a:lnTo>
                  <a:lnTo>
                    <a:pt x="6606" y="50903"/>
                  </a:lnTo>
                  <a:lnTo>
                    <a:pt x="7117" y="73333"/>
                  </a:lnTo>
                  <a:lnTo>
                    <a:pt x="10960" y="91289"/>
                  </a:lnTo>
                  <a:lnTo>
                    <a:pt x="14834" y="108720"/>
                  </a:lnTo>
                  <a:lnTo>
                    <a:pt x="17828" y="127007"/>
                  </a:lnTo>
                  <a:lnTo>
                    <a:pt x="19029" y="147533"/>
                  </a:lnTo>
                  <a:lnTo>
                    <a:pt x="18742" y="165177"/>
                  </a:lnTo>
                  <a:lnTo>
                    <a:pt x="16737" y="178169"/>
                  </a:lnTo>
                  <a:lnTo>
                    <a:pt x="11295" y="192908"/>
                  </a:lnTo>
                  <a:lnTo>
                    <a:pt x="697" y="215794"/>
                  </a:lnTo>
                  <a:close/>
                </a:path>
              </a:pathLst>
            </a:custGeom>
            <a:solidFill>
              <a:srgbClr val="662D91">
                <a:alpha val="79998"/>
              </a:srgbClr>
            </a:solidFill>
          </p:spPr>
          <p:txBody>
            <a:bodyPr wrap="square" lIns="0" tIns="0" rIns="0" bIns="0" rtlCol="0"/>
            <a:lstStyle/>
            <a:p/>
          </p:txBody>
        </p:sp>
        <p:sp>
          <p:nvSpPr>
            <p:cNvPr id="342" name="object 342" descr=""/>
            <p:cNvSpPr/>
            <p:nvPr/>
          </p:nvSpPr>
          <p:spPr>
            <a:xfrm>
              <a:off x="9412199" y="2794698"/>
              <a:ext cx="111760" cy="29209"/>
            </a:xfrm>
            <a:custGeom>
              <a:avLst/>
              <a:gdLst/>
              <a:ahLst/>
              <a:cxnLst/>
              <a:rect l="l" t="t" r="r" b="b"/>
              <a:pathLst>
                <a:path w="111759" h="29210">
                  <a:moveTo>
                    <a:pt x="16294" y="0"/>
                  </a:moveTo>
                  <a:lnTo>
                    <a:pt x="0" y="28714"/>
                  </a:lnTo>
                  <a:lnTo>
                    <a:pt x="7010" y="28714"/>
                  </a:lnTo>
                  <a:lnTo>
                    <a:pt x="11417" y="24218"/>
                  </a:lnTo>
                  <a:lnTo>
                    <a:pt x="14274" y="14363"/>
                  </a:lnTo>
                  <a:lnTo>
                    <a:pt x="15824" y="4483"/>
                  </a:lnTo>
                  <a:lnTo>
                    <a:pt x="16294" y="0"/>
                  </a:lnTo>
                  <a:close/>
                </a:path>
                <a:path w="111759" h="29210">
                  <a:moveTo>
                    <a:pt x="111328" y="28714"/>
                  </a:moveTo>
                  <a:lnTo>
                    <a:pt x="95034" y="0"/>
                  </a:lnTo>
                  <a:lnTo>
                    <a:pt x="95504" y="4483"/>
                  </a:lnTo>
                  <a:lnTo>
                    <a:pt x="97053" y="14351"/>
                  </a:lnTo>
                  <a:lnTo>
                    <a:pt x="99910" y="24218"/>
                  </a:lnTo>
                  <a:lnTo>
                    <a:pt x="104317" y="28714"/>
                  </a:lnTo>
                  <a:lnTo>
                    <a:pt x="111328" y="28714"/>
                  </a:lnTo>
                  <a:close/>
                </a:path>
              </a:pathLst>
            </a:custGeom>
            <a:solidFill>
              <a:srgbClr val="BCBEC0"/>
            </a:solidFill>
          </p:spPr>
          <p:txBody>
            <a:bodyPr wrap="square" lIns="0" tIns="0" rIns="0" bIns="0" rtlCol="0"/>
            <a:lstStyle/>
            <a:p/>
          </p:txBody>
        </p:sp>
        <p:pic>
          <p:nvPicPr>
            <p:cNvPr id="343" name="object 343" descr=""/>
            <p:cNvPicPr/>
            <p:nvPr/>
          </p:nvPicPr>
          <p:blipFill>
            <a:blip r:embed="rId92" cstate="print"/>
            <a:stretch>
              <a:fillRect/>
            </a:stretch>
          </p:blipFill>
          <p:spPr>
            <a:xfrm>
              <a:off x="9510521" y="2881109"/>
              <a:ext cx="32029" cy="82397"/>
            </a:xfrm>
            <a:prstGeom prst="rect">
              <a:avLst/>
            </a:prstGeom>
          </p:spPr>
        </p:pic>
        <p:sp>
          <p:nvSpPr>
            <p:cNvPr id="344" name="object 344" descr=""/>
            <p:cNvSpPr/>
            <p:nvPr/>
          </p:nvSpPr>
          <p:spPr>
            <a:xfrm>
              <a:off x="9510524" y="2882996"/>
              <a:ext cx="13335" cy="80645"/>
            </a:xfrm>
            <a:custGeom>
              <a:avLst/>
              <a:gdLst/>
              <a:ahLst/>
              <a:cxnLst/>
              <a:rect l="l" t="t" r="r" b="b"/>
              <a:pathLst>
                <a:path w="13334" h="80644">
                  <a:moveTo>
                    <a:pt x="13244" y="80511"/>
                  </a:moveTo>
                  <a:lnTo>
                    <a:pt x="0" y="49773"/>
                  </a:lnTo>
                  <a:lnTo>
                    <a:pt x="2051" y="33769"/>
                  </a:lnTo>
                  <a:lnTo>
                    <a:pt x="5966" y="14346"/>
                  </a:lnTo>
                  <a:lnTo>
                    <a:pt x="8520" y="4310"/>
                  </a:lnTo>
                  <a:lnTo>
                    <a:pt x="10174" y="561"/>
                  </a:lnTo>
                  <a:lnTo>
                    <a:pt x="11386" y="0"/>
                  </a:lnTo>
                  <a:lnTo>
                    <a:pt x="11933" y="0"/>
                  </a:lnTo>
                  <a:lnTo>
                    <a:pt x="13140" y="198"/>
                  </a:lnTo>
                  <a:lnTo>
                    <a:pt x="13242" y="7729"/>
                  </a:lnTo>
                  <a:lnTo>
                    <a:pt x="10441" y="7729"/>
                  </a:lnTo>
                  <a:lnTo>
                    <a:pt x="9455" y="11705"/>
                  </a:lnTo>
                  <a:lnTo>
                    <a:pt x="3054" y="46508"/>
                  </a:lnTo>
                  <a:lnTo>
                    <a:pt x="13243" y="46508"/>
                  </a:lnTo>
                  <a:lnTo>
                    <a:pt x="13243" y="49282"/>
                  </a:lnTo>
                  <a:lnTo>
                    <a:pt x="2835" y="49282"/>
                  </a:lnTo>
                  <a:lnTo>
                    <a:pt x="3096" y="61576"/>
                  </a:lnTo>
                  <a:lnTo>
                    <a:pt x="5056" y="69617"/>
                  </a:lnTo>
                  <a:lnTo>
                    <a:pt x="7820" y="74412"/>
                  </a:lnTo>
                  <a:lnTo>
                    <a:pt x="10441" y="76749"/>
                  </a:lnTo>
                  <a:lnTo>
                    <a:pt x="13244" y="76749"/>
                  </a:lnTo>
                  <a:lnTo>
                    <a:pt x="13244" y="80511"/>
                  </a:lnTo>
                  <a:close/>
                </a:path>
                <a:path w="13334" h="80644">
                  <a:moveTo>
                    <a:pt x="13243" y="46508"/>
                  </a:moveTo>
                  <a:lnTo>
                    <a:pt x="10441" y="46508"/>
                  </a:lnTo>
                  <a:lnTo>
                    <a:pt x="10441" y="7729"/>
                  </a:lnTo>
                  <a:lnTo>
                    <a:pt x="13242" y="7729"/>
                  </a:lnTo>
                  <a:lnTo>
                    <a:pt x="13243" y="46508"/>
                  </a:lnTo>
                  <a:close/>
                </a:path>
                <a:path w="13334" h="80644">
                  <a:moveTo>
                    <a:pt x="13244" y="76749"/>
                  </a:moveTo>
                  <a:lnTo>
                    <a:pt x="10441" y="76749"/>
                  </a:lnTo>
                  <a:lnTo>
                    <a:pt x="10441" y="49282"/>
                  </a:lnTo>
                  <a:lnTo>
                    <a:pt x="13243" y="49282"/>
                  </a:lnTo>
                  <a:lnTo>
                    <a:pt x="13244" y="76749"/>
                  </a:lnTo>
                  <a:close/>
                </a:path>
              </a:pathLst>
            </a:custGeom>
            <a:solidFill>
              <a:srgbClr val="3C4557"/>
            </a:solidFill>
          </p:spPr>
          <p:txBody>
            <a:bodyPr wrap="square" lIns="0" tIns="0" rIns="0" bIns="0" rtlCol="0"/>
            <a:lstStyle/>
            <a:p/>
          </p:txBody>
        </p:sp>
        <p:pic>
          <p:nvPicPr>
            <p:cNvPr id="345" name="object 345" descr=""/>
            <p:cNvPicPr/>
            <p:nvPr/>
          </p:nvPicPr>
          <p:blipFill>
            <a:blip r:embed="rId92" cstate="print"/>
            <a:stretch>
              <a:fillRect/>
            </a:stretch>
          </p:blipFill>
          <p:spPr>
            <a:xfrm>
              <a:off x="9393542" y="2881109"/>
              <a:ext cx="31669" cy="82397"/>
            </a:xfrm>
            <a:prstGeom prst="rect">
              <a:avLst/>
            </a:prstGeom>
          </p:spPr>
        </p:pic>
        <p:sp>
          <p:nvSpPr>
            <p:cNvPr id="346" name="object 346" descr=""/>
            <p:cNvSpPr/>
            <p:nvPr/>
          </p:nvSpPr>
          <p:spPr>
            <a:xfrm>
              <a:off x="9411970" y="2882993"/>
              <a:ext cx="13335" cy="80645"/>
            </a:xfrm>
            <a:custGeom>
              <a:avLst/>
              <a:gdLst/>
              <a:ahLst/>
              <a:cxnLst/>
              <a:rect l="l" t="t" r="r" b="b"/>
              <a:pathLst>
                <a:path w="13334" h="80644">
                  <a:moveTo>
                    <a:pt x="0" y="80513"/>
                  </a:moveTo>
                  <a:lnTo>
                    <a:pt x="104" y="203"/>
                  </a:lnTo>
                  <a:lnTo>
                    <a:pt x="1326" y="0"/>
                  </a:lnTo>
                  <a:lnTo>
                    <a:pt x="1855" y="2"/>
                  </a:lnTo>
                  <a:lnTo>
                    <a:pt x="3066" y="563"/>
                  </a:lnTo>
                  <a:lnTo>
                    <a:pt x="4718" y="4313"/>
                  </a:lnTo>
                  <a:lnTo>
                    <a:pt x="5588" y="7732"/>
                  </a:lnTo>
                  <a:lnTo>
                    <a:pt x="2803" y="7732"/>
                  </a:lnTo>
                  <a:lnTo>
                    <a:pt x="2803" y="46511"/>
                  </a:lnTo>
                  <a:lnTo>
                    <a:pt x="12822" y="46511"/>
                  </a:lnTo>
                  <a:lnTo>
                    <a:pt x="13178" y="49285"/>
                  </a:lnTo>
                  <a:lnTo>
                    <a:pt x="2803" y="49285"/>
                  </a:lnTo>
                  <a:lnTo>
                    <a:pt x="2803" y="76751"/>
                  </a:lnTo>
                  <a:lnTo>
                    <a:pt x="7313" y="76751"/>
                  </a:lnTo>
                  <a:lnTo>
                    <a:pt x="5333" y="79567"/>
                  </a:lnTo>
                  <a:lnTo>
                    <a:pt x="1788" y="80215"/>
                  </a:lnTo>
                  <a:lnTo>
                    <a:pt x="0" y="80513"/>
                  </a:lnTo>
                  <a:close/>
                </a:path>
                <a:path w="13334" h="80644">
                  <a:moveTo>
                    <a:pt x="12822" y="46511"/>
                  </a:moveTo>
                  <a:lnTo>
                    <a:pt x="10187" y="46511"/>
                  </a:lnTo>
                  <a:lnTo>
                    <a:pt x="9850" y="42868"/>
                  </a:lnTo>
                  <a:lnTo>
                    <a:pt x="9287" y="38821"/>
                  </a:lnTo>
                  <a:lnTo>
                    <a:pt x="2803" y="7732"/>
                  </a:lnTo>
                  <a:lnTo>
                    <a:pt x="5588" y="7732"/>
                  </a:lnTo>
                  <a:lnTo>
                    <a:pt x="7272" y="14350"/>
                  </a:lnTo>
                  <a:lnTo>
                    <a:pt x="11188" y="33775"/>
                  </a:lnTo>
                  <a:lnTo>
                    <a:pt x="12822" y="46511"/>
                  </a:lnTo>
                  <a:close/>
                </a:path>
                <a:path w="13334" h="80644">
                  <a:moveTo>
                    <a:pt x="7313" y="76751"/>
                  </a:moveTo>
                  <a:lnTo>
                    <a:pt x="2803" y="76751"/>
                  </a:lnTo>
                  <a:lnTo>
                    <a:pt x="5422" y="74414"/>
                  </a:lnTo>
                  <a:lnTo>
                    <a:pt x="8185" y="69620"/>
                  </a:lnTo>
                  <a:lnTo>
                    <a:pt x="10157" y="61524"/>
                  </a:lnTo>
                  <a:lnTo>
                    <a:pt x="10405" y="49285"/>
                  </a:lnTo>
                  <a:lnTo>
                    <a:pt x="13178" y="49285"/>
                  </a:lnTo>
                  <a:lnTo>
                    <a:pt x="13241" y="49776"/>
                  </a:lnTo>
                  <a:lnTo>
                    <a:pt x="12978" y="61579"/>
                  </a:lnTo>
                  <a:lnTo>
                    <a:pt x="11141" y="69812"/>
                  </a:lnTo>
                  <a:lnTo>
                    <a:pt x="8470" y="75105"/>
                  </a:lnTo>
                  <a:lnTo>
                    <a:pt x="7313" y="76751"/>
                  </a:lnTo>
                  <a:close/>
                </a:path>
              </a:pathLst>
            </a:custGeom>
            <a:solidFill>
              <a:srgbClr val="3C4557"/>
            </a:solidFill>
          </p:spPr>
          <p:txBody>
            <a:bodyPr wrap="square" lIns="0" tIns="0" rIns="0" bIns="0" rtlCol="0"/>
            <a:lstStyle/>
            <a:p/>
          </p:txBody>
        </p:sp>
        <p:sp>
          <p:nvSpPr>
            <p:cNvPr id="347" name="object 347" descr=""/>
            <p:cNvSpPr/>
            <p:nvPr/>
          </p:nvSpPr>
          <p:spPr>
            <a:xfrm>
              <a:off x="9702305" y="2822841"/>
              <a:ext cx="125730" cy="195580"/>
            </a:xfrm>
            <a:custGeom>
              <a:avLst/>
              <a:gdLst/>
              <a:ahLst/>
              <a:cxnLst/>
              <a:rect l="l" t="t" r="r" b="b"/>
              <a:pathLst>
                <a:path w="125729" h="195580">
                  <a:moveTo>
                    <a:pt x="12725" y="151892"/>
                  </a:moveTo>
                  <a:lnTo>
                    <a:pt x="10947" y="150139"/>
                  </a:lnTo>
                  <a:lnTo>
                    <a:pt x="1778" y="150139"/>
                  </a:lnTo>
                  <a:lnTo>
                    <a:pt x="0" y="151892"/>
                  </a:lnTo>
                  <a:lnTo>
                    <a:pt x="0" y="193344"/>
                  </a:lnTo>
                  <a:lnTo>
                    <a:pt x="1778" y="195110"/>
                  </a:lnTo>
                  <a:lnTo>
                    <a:pt x="10947" y="195110"/>
                  </a:lnTo>
                  <a:lnTo>
                    <a:pt x="12725" y="193344"/>
                  </a:lnTo>
                  <a:lnTo>
                    <a:pt x="12725" y="154063"/>
                  </a:lnTo>
                  <a:lnTo>
                    <a:pt x="12725" y="151892"/>
                  </a:lnTo>
                  <a:close/>
                </a:path>
                <a:path w="125729" h="195580">
                  <a:moveTo>
                    <a:pt x="12725" y="1752"/>
                  </a:moveTo>
                  <a:lnTo>
                    <a:pt x="10947" y="0"/>
                  </a:lnTo>
                  <a:lnTo>
                    <a:pt x="1778" y="0"/>
                  </a:lnTo>
                  <a:lnTo>
                    <a:pt x="0" y="1752"/>
                  </a:lnTo>
                  <a:lnTo>
                    <a:pt x="0" y="43205"/>
                  </a:lnTo>
                  <a:lnTo>
                    <a:pt x="1778" y="44970"/>
                  </a:lnTo>
                  <a:lnTo>
                    <a:pt x="10947" y="44970"/>
                  </a:lnTo>
                  <a:lnTo>
                    <a:pt x="12725" y="43205"/>
                  </a:lnTo>
                  <a:lnTo>
                    <a:pt x="12725" y="3924"/>
                  </a:lnTo>
                  <a:lnTo>
                    <a:pt x="12725" y="1752"/>
                  </a:lnTo>
                  <a:close/>
                </a:path>
                <a:path w="125729" h="195580">
                  <a:moveTo>
                    <a:pt x="125298" y="151892"/>
                  </a:moveTo>
                  <a:lnTo>
                    <a:pt x="123520" y="150139"/>
                  </a:lnTo>
                  <a:lnTo>
                    <a:pt x="114350" y="150139"/>
                  </a:lnTo>
                  <a:lnTo>
                    <a:pt x="112572" y="151892"/>
                  </a:lnTo>
                  <a:lnTo>
                    <a:pt x="112572" y="154063"/>
                  </a:lnTo>
                  <a:lnTo>
                    <a:pt x="112572" y="193344"/>
                  </a:lnTo>
                  <a:lnTo>
                    <a:pt x="114350" y="195110"/>
                  </a:lnTo>
                  <a:lnTo>
                    <a:pt x="123520" y="195110"/>
                  </a:lnTo>
                  <a:lnTo>
                    <a:pt x="125298" y="193344"/>
                  </a:lnTo>
                  <a:lnTo>
                    <a:pt x="125298" y="151892"/>
                  </a:lnTo>
                  <a:close/>
                </a:path>
                <a:path w="125729" h="195580">
                  <a:moveTo>
                    <a:pt x="125298" y="1752"/>
                  </a:moveTo>
                  <a:lnTo>
                    <a:pt x="123520" y="0"/>
                  </a:lnTo>
                  <a:lnTo>
                    <a:pt x="114350" y="0"/>
                  </a:lnTo>
                  <a:lnTo>
                    <a:pt x="112572" y="1752"/>
                  </a:lnTo>
                  <a:lnTo>
                    <a:pt x="112572" y="3924"/>
                  </a:lnTo>
                  <a:lnTo>
                    <a:pt x="112572" y="43205"/>
                  </a:lnTo>
                  <a:lnTo>
                    <a:pt x="114350" y="44970"/>
                  </a:lnTo>
                  <a:lnTo>
                    <a:pt x="123520" y="44970"/>
                  </a:lnTo>
                  <a:lnTo>
                    <a:pt x="125298" y="43205"/>
                  </a:lnTo>
                  <a:lnTo>
                    <a:pt x="125298" y="1752"/>
                  </a:lnTo>
                  <a:close/>
                </a:path>
              </a:pathLst>
            </a:custGeom>
            <a:solidFill>
              <a:srgbClr val="231F20"/>
            </a:solidFill>
          </p:spPr>
          <p:txBody>
            <a:bodyPr wrap="square" lIns="0" tIns="0" rIns="0" bIns="0" rtlCol="0"/>
            <a:lstStyle/>
            <a:p/>
          </p:txBody>
        </p:sp>
        <p:pic>
          <p:nvPicPr>
            <p:cNvPr id="348" name="object 348" descr=""/>
            <p:cNvPicPr/>
            <p:nvPr/>
          </p:nvPicPr>
          <p:blipFill>
            <a:blip r:embed="rId96" cstate="print"/>
            <a:stretch>
              <a:fillRect/>
            </a:stretch>
          </p:blipFill>
          <p:spPr>
            <a:xfrm>
              <a:off x="9704958" y="2789428"/>
              <a:ext cx="122163" cy="267195"/>
            </a:xfrm>
            <a:prstGeom prst="rect">
              <a:avLst/>
            </a:prstGeom>
          </p:spPr>
        </p:pic>
        <p:sp>
          <p:nvSpPr>
            <p:cNvPr id="349" name="object 349" descr=""/>
            <p:cNvSpPr/>
            <p:nvPr/>
          </p:nvSpPr>
          <p:spPr>
            <a:xfrm>
              <a:off x="9805904" y="2797226"/>
              <a:ext cx="19050" cy="215900"/>
            </a:xfrm>
            <a:custGeom>
              <a:avLst/>
              <a:gdLst/>
              <a:ahLst/>
              <a:cxnLst/>
              <a:rect l="l" t="t" r="r" b="b"/>
              <a:pathLst>
                <a:path w="19050" h="215900">
                  <a:moveTo>
                    <a:pt x="18334" y="215794"/>
                  </a:moveTo>
                  <a:lnTo>
                    <a:pt x="7734" y="192908"/>
                  </a:lnTo>
                  <a:lnTo>
                    <a:pt x="2291" y="178169"/>
                  </a:lnTo>
                  <a:lnTo>
                    <a:pt x="286" y="165177"/>
                  </a:lnTo>
                  <a:lnTo>
                    <a:pt x="0" y="147533"/>
                  </a:lnTo>
                  <a:lnTo>
                    <a:pt x="1200" y="127007"/>
                  </a:lnTo>
                  <a:lnTo>
                    <a:pt x="4194" y="108720"/>
                  </a:lnTo>
                  <a:lnTo>
                    <a:pt x="8069" y="91289"/>
                  </a:lnTo>
                  <a:lnTo>
                    <a:pt x="11911" y="73333"/>
                  </a:lnTo>
                  <a:lnTo>
                    <a:pt x="12424" y="50903"/>
                  </a:lnTo>
                  <a:lnTo>
                    <a:pt x="8768" y="26914"/>
                  </a:lnTo>
                  <a:lnTo>
                    <a:pt x="4193" y="7801"/>
                  </a:lnTo>
                  <a:lnTo>
                    <a:pt x="1946" y="0"/>
                  </a:lnTo>
                  <a:lnTo>
                    <a:pt x="13436" y="18339"/>
                  </a:lnTo>
                  <a:lnTo>
                    <a:pt x="18205" y="41196"/>
                  </a:lnTo>
                  <a:lnTo>
                    <a:pt x="19029" y="60690"/>
                  </a:lnTo>
                  <a:lnTo>
                    <a:pt x="18686" y="68940"/>
                  </a:lnTo>
                  <a:lnTo>
                    <a:pt x="18686" y="211094"/>
                  </a:lnTo>
                  <a:lnTo>
                    <a:pt x="18566" y="213506"/>
                  </a:lnTo>
                  <a:lnTo>
                    <a:pt x="18334" y="215794"/>
                  </a:lnTo>
                  <a:close/>
                </a:path>
              </a:pathLst>
            </a:custGeom>
            <a:solidFill>
              <a:srgbClr val="662D91">
                <a:alpha val="79998"/>
              </a:srgbClr>
            </a:solidFill>
          </p:spPr>
          <p:txBody>
            <a:bodyPr wrap="square" lIns="0" tIns="0" rIns="0" bIns="0" rtlCol="0"/>
            <a:lstStyle/>
            <a:p/>
          </p:txBody>
        </p:sp>
        <p:pic>
          <p:nvPicPr>
            <p:cNvPr id="350" name="object 350" descr=""/>
            <p:cNvPicPr/>
            <p:nvPr/>
          </p:nvPicPr>
          <p:blipFill>
            <a:blip r:embed="rId97" cstate="print"/>
            <a:stretch>
              <a:fillRect/>
            </a:stretch>
          </p:blipFill>
          <p:spPr>
            <a:xfrm>
              <a:off x="9725050" y="2792197"/>
              <a:ext cx="82117" cy="66101"/>
            </a:xfrm>
            <a:prstGeom prst="rect">
              <a:avLst/>
            </a:prstGeom>
          </p:spPr>
        </p:pic>
        <p:pic>
          <p:nvPicPr>
            <p:cNvPr id="351" name="object 351" descr=""/>
            <p:cNvPicPr/>
            <p:nvPr/>
          </p:nvPicPr>
          <p:blipFill>
            <a:blip r:embed="rId95" cstate="print"/>
            <a:stretch>
              <a:fillRect/>
            </a:stretch>
          </p:blipFill>
          <p:spPr>
            <a:xfrm>
              <a:off x="9703333" y="3003359"/>
              <a:ext cx="107992" cy="40906"/>
            </a:xfrm>
            <a:prstGeom prst="rect">
              <a:avLst/>
            </a:prstGeom>
          </p:spPr>
        </p:pic>
        <p:sp>
          <p:nvSpPr>
            <p:cNvPr id="352" name="object 352" descr=""/>
            <p:cNvSpPr/>
            <p:nvPr/>
          </p:nvSpPr>
          <p:spPr>
            <a:xfrm>
              <a:off x="9704978" y="2797226"/>
              <a:ext cx="19050" cy="215900"/>
            </a:xfrm>
            <a:custGeom>
              <a:avLst/>
              <a:gdLst/>
              <a:ahLst/>
              <a:cxnLst/>
              <a:rect l="l" t="t" r="r" b="b"/>
              <a:pathLst>
                <a:path w="19050" h="215900">
                  <a:moveTo>
                    <a:pt x="697" y="215794"/>
                  </a:moveTo>
                  <a:lnTo>
                    <a:pt x="465" y="213506"/>
                  </a:lnTo>
                  <a:lnTo>
                    <a:pt x="342" y="211094"/>
                  </a:lnTo>
                  <a:lnTo>
                    <a:pt x="342" y="68940"/>
                  </a:lnTo>
                  <a:lnTo>
                    <a:pt x="0" y="60690"/>
                  </a:lnTo>
                  <a:lnTo>
                    <a:pt x="824" y="41196"/>
                  </a:lnTo>
                  <a:lnTo>
                    <a:pt x="5592" y="18339"/>
                  </a:lnTo>
                  <a:lnTo>
                    <a:pt x="17083" y="0"/>
                  </a:lnTo>
                  <a:lnTo>
                    <a:pt x="14836" y="7801"/>
                  </a:lnTo>
                  <a:lnTo>
                    <a:pt x="10261" y="26914"/>
                  </a:lnTo>
                  <a:lnTo>
                    <a:pt x="6606" y="50903"/>
                  </a:lnTo>
                  <a:lnTo>
                    <a:pt x="7117" y="73333"/>
                  </a:lnTo>
                  <a:lnTo>
                    <a:pt x="10960" y="91289"/>
                  </a:lnTo>
                  <a:lnTo>
                    <a:pt x="14834" y="108720"/>
                  </a:lnTo>
                  <a:lnTo>
                    <a:pt x="17828" y="127007"/>
                  </a:lnTo>
                  <a:lnTo>
                    <a:pt x="19029" y="147533"/>
                  </a:lnTo>
                  <a:lnTo>
                    <a:pt x="18742" y="165177"/>
                  </a:lnTo>
                  <a:lnTo>
                    <a:pt x="16737" y="178169"/>
                  </a:lnTo>
                  <a:lnTo>
                    <a:pt x="11295" y="192908"/>
                  </a:lnTo>
                  <a:lnTo>
                    <a:pt x="697" y="215794"/>
                  </a:lnTo>
                  <a:close/>
                </a:path>
              </a:pathLst>
            </a:custGeom>
            <a:solidFill>
              <a:srgbClr val="662D91">
                <a:alpha val="79998"/>
              </a:srgbClr>
            </a:solidFill>
          </p:spPr>
          <p:txBody>
            <a:bodyPr wrap="square" lIns="0" tIns="0" rIns="0" bIns="0" rtlCol="0"/>
            <a:lstStyle/>
            <a:p/>
          </p:txBody>
        </p:sp>
        <p:sp>
          <p:nvSpPr>
            <p:cNvPr id="353" name="object 353" descr=""/>
            <p:cNvSpPr/>
            <p:nvPr/>
          </p:nvSpPr>
          <p:spPr>
            <a:xfrm>
              <a:off x="9709290" y="2794698"/>
              <a:ext cx="111760" cy="29209"/>
            </a:xfrm>
            <a:custGeom>
              <a:avLst/>
              <a:gdLst/>
              <a:ahLst/>
              <a:cxnLst/>
              <a:rect l="l" t="t" r="r" b="b"/>
              <a:pathLst>
                <a:path w="111759" h="29210">
                  <a:moveTo>
                    <a:pt x="16294" y="0"/>
                  </a:moveTo>
                  <a:lnTo>
                    <a:pt x="0" y="28714"/>
                  </a:lnTo>
                  <a:lnTo>
                    <a:pt x="7010" y="28714"/>
                  </a:lnTo>
                  <a:lnTo>
                    <a:pt x="11417" y="24218"/>
                  </a:lnTo>
                  <a:lnTo>
                    <a:pt x="14274" y="14363"/>
                  </a:lnTo>
                  <a:lnTo>
                    <a:pt x="15824" y="4483"/>
                  </a:lnTo>
                  <a:lnTo>
                    <a:pt x="16294" y="0"/>
                  </a:lnTo>
                  <a:close/>
                </a:path>
                <a:path w="111759" h="29210">
                  <a:moveTo>
                    <a:pt x="111328" y="28714"/>
                  </a:moveTo>
                  <a:lnTo>
                    <a:pt x="95034" y="0"/>
                  </a:lnTo>
                  <a:lnTo>
                    <a:pt x="95491" y="4483"/>
                  </a:lnTo>
                  <a:lnTo>
                    <a:pt x="97040" y="14351"/>
                  </a:lnTo>
                  <a:lnTo>
                    <a:pt x="99910" y="24218"/>
                  </a:lnTo>
                  <a:lnTo>
                    <a:pt x="104317" y="28714"/>
                  </a:lnTo>
                  <a:lnTo>
                    <a:pt x="111328" y="28714"/>
                  </a:lnTo>
                  <a:close/>
                </a:path>
              </a:pathLst>
            </a:custGeom>
            <a:solidFill>
              <a:srgbClr val="BCBEC0"/>
            </a:solidFill>
          </p:spPr>
          <p:txBody>
            <a:bodyPr wrap="square" lIns="0" tIns="0" rIns="0" bIns="0" rtlCol="0"/>
            <a:lstStyle/>
            <a:p/>
          </p:txBody>
        </p:sp>
        <p:pic>
          <p:nvPicPr>
            <p:cNvPr id="354" name="object 354" descr=""/>
            <p:cNvPicPr/>
            <p:nvPr/>
          </p:nvPicPr>
          <p:blipFill>
            <a:blip r:embed="rId92" cstate="print"/>
            <a:stretch>
              <a:fillRect/>
            </a:stretch>
          </p:blipFill>
          <p:spPr>
            <a:xfrm>
              <a:off x="9807618" y="2881109"/>
              <a:ext cx="32024" cy="82397"/>
            </a:xfrm>
            <a:prstGeom prst="rect">
              <a:avLst/>
            </a:prstGeom>
          </p:spPr>
        </p:pic>
        <p:sp>
          <p:nvSpPr>
            <p:cNvPr id="355" name="object 355" descr=""/>
            <p:cNvSpPr/>
            <p:nvPr/>
          </p:nvSpPr>
          <p:spPr>
            <a:xfrm>
              <a:off x="9807612" y="2882996"/>
              <a:ext cx="13335" cy="80645"/>
            </a:xfrm>
            <a:custGeom>
              <a:avLst/>
              <a:gdLst/>
              <a:ahLst/>
              <a:cxnLst/>
              <a:rect l="l" t="t" r="r" b="b"/>
              <a:pathLst>
                <a:path w="13334" h="80644">
                  <a:moveTo>
                    <a:pt x="13244" y="80511"/>
                  </a:moveTo>
                  <a:lnTo>
                    <a:pt x="0" y="49773"/>
                  </a:lnTo>
                  <a:lnTo>
                    <a:pt x="2051" y="33769"/>
                  </a:lnTo>
                  <a:lnTo>
                    <a:pt x="5966" y="14346"/>
                  </a:lnTo>
                  <a:lnTo>
                    <a:pt x="8520" y="4310"/>
                  </a:lnTo>
                  <a:lnTo>
                    <a:pt x="10174" y="561"/>
                  </a:lnTo>
                  <a:lnTo>
                    <a:pt x="11386" y="0"/>
                  </a:lnTo>
                  <a:lnTo>
                    <a:pt x="11933" y="0"/>
                  </a:lnTo>
                  <a:lnTo>
                    <a:pt x="13140" y="198"/>
                  </a:lnTo>
                  <a:lnTo>
                    <a:pt x="13242" y="7729"/>
                  </a:lnTo>
                  <a:lnTo>
                    <a:pt x="10441" y="7729"/>
                  </a:lnTo>
                  <a:lnTo>
                    <a:pt x="9455" y="11705"/>
                  </a:lnTo>
                  <a:lnTo>
                    <a:pt x="3054" y="46508"/>
                  </a:lnTo>
                  <a:lnTo>
                    <a:pt x="13243" y="46508"/>
                  </a:lnTo>
                  <a:lnTo>
                    <a:pt x="13243" y="49282"/>
                  </a:lnTo>
                  <a:lnTo>
                    <a:pt x="2835" y="49282"/>
                  </a:lnTo>
                  <a:lnTo>
                    <a:pt x="3096" y="61576"/>
                  </a:lnTo>
                  <a:lnTo>
                    <a:pt x="5056" y="69617"/>
                  </a:lnTo>
                  <a:lnTo>
                    <a:pt x="7820" y="74412"/>
                  </a:lnTo>
                  <a:lnTo>
                    <a:pt x="10441" y="76749"/>
                  </a:lnTo>
                  <a:lnTo>
                    <a:pt x="13244" y="76749"/>
                  </a:lnTo>
                  <a:lnTo>
                    <a:pt x="13244" y="80511"/>
                  </a:lnTo>
                  <a:close/>
                </a:path>
                <a:path w="13334" h="80644">
                  <a:moveTo>
                    <a:pt x="13243" y="46508"/>
                  </a:moveTo>
                  <a:lnTo>
                    <a:pt x="10441" y="46508"/>
                  </a:lnTo>
                  <a:lnTo>
                    <a:pt x="10441" y="7729"/>
                  </a:lnTo>
                  <a:lnTo>
                    <a:pt x="13242" y="7729"/>
                  </a:lnTo>
                  <a:lnTo>
                    <a:pt x="13243" y="46508"/>
                  </a:lnTo>
                  <a:close/>
                </a:path>
                <a:path w="13334" h="80644">
                  <a:moveTo>
                    <a:pt x="13244" y="76749"/>
                  </a:moveTo>
                  <a:lnTo>
                    <a:pt x="10441" y="76749"/>
                  </a:lnTo>
                  <a:lnTo>
                    <a:pt x="10441" y="49282"/>
                  </a:lnTo>
                  <a:lnTo>
                    <a:pt x="13243" y="49282"/>
                  </a:lnTo>
                  <a:lnTo>
                    <a:pt x="13244" y="76749"/>
                  </a:lnTo>
                  <a:close/>
                </a:path>
              </a:pathLst>
            </a:custGeom>
            <a:solidFill>
              <a:srgbClr val="3C4557"/>
            </a:solidFill>
          </p:spPr>
          <p:txBody>
            <a:bodyPr wrap="square" lIns="0" tIns="0" rIns="0" bIns="0" rtlCol="0"/>
            <a:lstStyle/>
            <a:p/>
          </p:txBody>
        </p:sp>
        <p:pic>
          <p:nvPicPr>
            <p:cNvPr id="356" name="object 356" descr=""/>
            <p:cNvPicPr/>
            <p:nvPr/>
          </p:nvPicPr>
          <p:blipFill>
            <a:blip r:embed="rId98" cstate="print"/>
            <a:stretch>
              <a:fillRect/>
            </a:stretch>
          </p:blipFill>
          <p:spPr>
            <a:xfrm>
              <a:off x="9690633" y="2881109"/>
              <a:ext cx="31663" cy="82397"/>
            </a:xfrm>
            <a:prstGeom prst="rect">
              <a:avLst/>
            </a:prstGeom>
          </p:spPr>
        </p:pic>
        <p:sp>
          <p:nvSpPr>
            <p:cNvPr id="357" name="object 357" descr=""/>
            <p:cNvSpPr/>
            <p:nvPr/>
          </p:nvSpPr>
          <p:spPr>
            <a:xfrm>
              <a:off x="9709058" y="2882993"/>
              <a:ext cx="13335" cy="80645"/>
            </a:xfrm>
            <a:custGeom>
              <a:avLst/>
              <a:gdLst/>
              <a:ahLst/>
              <a:cxnLst/>
              <a:rect l="l" t="t" r="r" b="b"/>
              <a:pathLst>
                <a:path w="13334" h="80644">
                  <a:moveTo>
                    <a:pt x="0" y="80513"/>
                  </a:moveTo>
                  <a:lnTo>
                    <a:pt x="104" y="203"/>
                  </a:lnTo>
                  <a:lnTo>
                    <a:pt x="1326" y="0"/>
                  </a:lnTo>
                  <a:lnTo>
                    <a:pt x="1855" y="2"/>
                  </a:lnTo>
                  <a:lnTo>
                    <a:pt x="3066" y="563"/>
                  </a:lnTo>
                  <a:lnTo>
                    <a:pt x="4718" y="4313"/>
                  </a:lnTo>
                  <a:lnTo>
                    <a:pt x="5588" y="7732"/>
                  </a:lnTo>
                  <a:lnTo>
                    <a:pt x="2803" y="7732"/>
                  </a:lnTo>
                  <a:lnTo>
                    <a:pt x="2803" y="46511"/>
                  </a:lnTo>
                  <a:lnTo>
                    <a:pt x="12822" y="46511"/>
                  </a:lnTo>
                  <a:lnTo>
                    <a:pt x="13178" y="49285"/>
                  </a:lnTo>
                  <a:lnTo>
                    <a:pt x="2803" y="49285"/>
                  </a:lnTo>
                  <a:lnTo>
                    <a:pt x="2803" y="76751"/>
                  </a:lnTo>
                  <a:lnTo>
                    <a:pt x="7313" y="76751"/>
                  </a:lnTo>
                  <a:lnTo>
                    <a:pt x="5333" y="79567"/>
                  </a:lnTo>
                  <a:lnTo>
                    <a:pt x="1788" y="80215"/>
                  </a:lnTo>
                  <a:lnTo>
                    <a:pt x="0" y="80513"/>
                  </a:lnTo>
                  <a:close/>
                </a:path>
                <a:path w="13334" h="80644">
                  <a:moveTo>
                    <a:pt x="12822" y="46511"/>
                  </a:moveTo>
                  <a:lnTo>
                    <a:pt x="10187" y="46511"/>
                  </a:lnTo>
                  <a:lnTo>
                    <a:pt x="9850" y="42868"/>
                  </a:lnTo>
                  <a:lnTo>
                    <a:pt x="9287" y="38821"/>
                  </a:lnTo>
                  <a:lnTo>
                    <a:pt x="2803" y="7732"/>
                  </a:lnTo>
                  <a:lnTo>
                    <a:pt x="5588" y="7732"/>
                  </a:lnTo>
                  <a:lnTo>
                    <a:pt x="7272" y="14350"/>
                  </a:lnTo>
                  <a:lnTo>
                    <a:pt x="11188" y="33775"/>
                  </a:lnTo>
                  <a:lnTo>
                    <a:pt x="12822" y="46511"/>
                  </a:lnTo>
                  <a:close/>
                </a:path>
                <a:path w="13334" h="80644">
                  <a:moveTo>
                    <a:pt x="7313" y="76751"/>
                  </a:moveTo>
                  <a:lnTo>
                    <a:pt x="2803" y="76751"/>
                  </a:lnTo>
                  <a:lnTo>
                    <a:pt x="5422" y="74414"/>
                  </a:lnTo>
                  <a:lnTo>
                    <a:pt x="8185" y="69620"/>
                  </a:lnTo>
                  <a:lnTo>
                    <a:pt x="10157" y="61524"/>
                  </a:lnTo>
                  <a:lnTo>
                    <a:pt x="10405" y="49285"/>
                  </a:lnTo>
                  <a:lnTo>
                    <a:pt x="13178" y="49285"/>
                  </a:lnTo>
                  <a:lnTo>
                    <a:pt x="13241" y="49776"/>
                  </a:lnTo>
                  <a:lnTo>
                    <a:pt x="12978" y="61579"/>
                  </a:lnTo>
                  <a:lnTo>
                    <a:pt x="11141" y="69812"/>
                  </a:lnTo>
                  <a:lnTo>
                    <a:pt x="8470" y="75105"/>
                  </a:lnTo>
                  <a:lnTo>
                    <a:pt x="7313" y="76751"/>
                  </a:lnTo>
                  <a:close/>
                </a:path>
              </a:pathLst>
            </a:custGeom>
            <a:solidFill>
              <a:srgbClr val="3C4557"/>
            </a:solidFill>
          </p:spPr>
          <p:txBody>
            <a:bodyPr wrap="square" lIns="0" tIns="0" rIns="0" bIns="0" rtlCol="0"/>
            <a:lstStyle/>
            <a:p/>
          </p:txBody>
        </p:sp>
        <p:sp>
          <p:nvSpPr>
            <p:cNvPr id="358" name="object 358" descr=""/>
            <p:cNvSpPr/>
            <p:nvPr/>
          </p:nvSpPr>
          <p:spPr>
            <a:xfrm>
              <a:off x="9440240" y="1983613"/>
              <a:ext cx="358775" cy="982980"/>
            </a:xfrm>
            <a:custGeom>
              <a:avLst/>
              <a:gdLst/>
              <a:ahLst/>
              <a:cxnLst/>
              <a:rect l="l" t="t" r="r" b="b"/>
              <a:pathLst>
                <a:path w="358775" h="982980">
                  <a:moveTo>
                    <a:pt x="55956" y="954963"/>
                  </a:moveTo>
                  <a:lnTo>
                    <a:pt x="53759" y="944079"/>
                  </a:lnTo>
                  <a:lnTo>
                    <a:pt x="47752" y="935189"/>
                  </a:lnTo>
                  <a:lnTo>
                    <a:pt x="38862" y="929195"/>
                  </a:lnTo>
                  <a:lnTo>
                    <a:pt x="27978" y="926998"/>
                  </a:lnTo>
                  <a:lnTo>
                    <a:pt x="17094" y="929195"/>
                  </a:lnTo>
                  <a:lnTo>
                    <a:pt x="8191" y="935189"/>
                  </a:lnTo>
                  <a:lnTo>
                    <a:pt x="2197" y="944079"/>
                  </a:lnTo>
                  <a:lnTo>
                    <a:pt x="0" y="954963"/>
                  </a:lnTo>
                  <a:lnTo>
                    <a:pt x="2197" y="965860"/>
                  </a:lnTo>
                  <a:lnTo>
                    <a:pt x="8191" y="974750"/>
                  </a:lnTo>
                  <a:lnTo>
                    <a:pt x="17094" y="980744"/>
                  </a:lnTo>
                  <a:lnTo>
                    <a:pt x="27978" y="982941"/>
                  </a:lnTo>
                  <a:lnTo>
                    <a:pt x="38862" y="980744"/>
                  </a:lnTo>
                  <a:lnTo>
                    <a:pt x="47752" y="974750"/>
                  </a:lnTo>
                  <a:lnTo>
                    <a:pt x="53759" y="965860"/>
                  </a:lnTo>
                  <a:lnTo>
                    <a:pt x="55956" y="954963"/>
                  </a:lnTo>
                  <a:close/>
                </a:path>
                <a:path w="358775" h="982980">
                  <a:moveTo>
                    <a:pt x="203581" y="216966"/>
                  </a:moveTo>
                  <a:lnTo>
                    <a:pt x="201383" y="206082"/>
                  </a:lnTo>
                  <a:lnTo>
                    <a:pt x="195376" y="197192"/>
                  </a:lnTo>
                  <a:lnTo>
                    <a:pt x="186486" y="191198"/>
                  </a:lnTo>
                  <a:lnTo>
                    <a:pt x="175602" y="189001"/>
                  </a:lnTo>
                  <a:lnTo>
                    <a:pt x="164719" y="191198"/>
                  </a:lnTo>
                  <a:lnTo>
                    <a:pt x="155816" y="197192"/>
                  </a:lnTo>
                  <a:lnTo>
                    <a:pt x="149821" y="206082"/>
                  </a:lnTo>
                  <a:lnTo>
                    <a:pt x="147624" y="216966"/>
                  </a:lnTo>
                  <a:lnTo>
                    <a:pt x="149821" y="227863"/>
                  </a:lnTo>
                  <a:lnTo>
                    <a:pt x="155816" y="236753"/>
                  </a:lnTo>
                  <a:lnTo>
                    <a:pt x="164719" y="242747"/>
                  </a:lnTo>
                  <a:lnTo>
                    <a:pt x="175602" y="244944"/>
                  </a:lnTo>
                  <a:lnTo>
                    <a:pt x="186486" y="242747"/>
                  </a:lnTo>
                  <a:lnTo>
                    <a:pt x="195376" y="236753"/>
                  </a:lnTo>
                  <a:lnTo>
                    <a:pt x="201383" y="227863"/>
                  </a:lnTo>
                  <a:lnTo>
                    <a:pt x="203581" y="216966"/>
                  </a:lnTo>
                  <a:close/>
                </a:path>
                <a:path w="358775" h="982980">
                  <a:moveTo>
                    <a:pt x="203581" y="27965"/>
                  </a:moveTo>
                  <a:lnTo>
                    <a:pt x="201383" y="17081"/>
                  </a:lnTo>
                  <a:lnTo>
                    <a:pt x="195376" y="8191"/>
                  </a:lnTo>
                  <a:lnTo>
                    <a:pt x="186486" y="2197"/>
                  </a:lnTo>
                  <a:lnTo>
                    <a:pt x="175602" y="0"/>
                  </a:lnTo>
                  <a:lnTo>
                    <a:pt x="164719" y="2197"/>
                  </a:lnTo>
                  <a:lnTo>
                    <a:pt x="155816" y="8191"/>
                  </a:lnTo>
                  <a:lnTo>
                    <a:pt x="149821" y="17081"/>
                  </a:lnTo>
                  <a:lnTo>
                    <a:pt x="147624" y="27965"/>
                  </a:lnTo>
                  <a:lnTo>
                    <a:pt x="149821" y="38862"/>
                  </a:lnTo>
                  <a:lnTo>
                    <a:pt x="155816" y="47752"/>
                  </a:lnTo>
                  <a:lnTo>
                    <a:pt x="164719" y="53746"/>
                  </a:lnTo>
                  <a:lnTo>
                    <a:pt x="175602" y="55943"/>
                  </a:lnTo>
                  <a:lnTo>
                    <a:pt x="186486" y="53746"/>
                  </a:lnTo>
                  <a:lnTo>
                    <a:pt x="195376" y="47752"/>
                  </a:lnTo>
                  <a:lnTo>
                    <a:pt x="201383" y="38862"/>
                  </a:lnTo>
                  <a:lnTo>
                    <a:pt x="203581" y="27965"/>
                  </a:lnTo>
                  <a:close/>
                </a:path>
                <a:path w="358775" h="982980">
                  <a:moveTo>
                    <a:pt x="358355" y="954963"/>
                  </a:moveTo>
                  <a:lnTo>
                    <a:pt x="356158" y="944079"/>
                  </a:lnTo>
                  <a:lnTo>
                    <a:pt x="350151" y="935189"/>
                  </a:lnTo>
                  <a:lnTo>
                    <a:pt x="341261" y="929195"/>
                  </a:lnTo>
                  <a:lnTo>
                    <a:pt x="330377" y="926998"/>
                  </a:lnTo>
                  <a:lnTo>
                    <a:pt x="319493" y="929195"/>
                  </a:lnTo>
                  <a:lnTo>
                    <a:pt x="310591" y="935189"/>
                  </a:lnTo>
                  <a:lnTo>
                    <a:pt x="304596" y="944079"/>
                  </a:lnTo>
                  <a:lnTo>
                    <a:pt x="302399" y="954963"/>
                  </a:lnTo>
                  <a:lnTo>
                    <a:pt x="304596" y="965860"/>
                  </a:lnTo>
                  <a:lnTo>
                    <a:pt x="310591" y="974750"/>
                  </a:lnTo>
                  <a:lnTo>
                    <a:pt x="319493" y="980744"/>
                  </a:lnTo>
                  <a:lnTo>
                    <a:pt x="330377" y="982941"/>
                  </a:lnTo>
                  <a:lnTo>
                    <a:pt x="341261" y="980744"/>
                  </a:lnTo>
                  <a:lnTo>
                    <a:pt x="350151" y="974750"/>
                  </a:lnTo>
                  <a:lnTo>
                    <a:pt x="356158" y="965860"/>
                  </a:lnTo>
                  <a:lnTo>
                    <a:pt x="358355" y="954963"/>
                  </a:lnTo>
                  <a:close/>
                </a:path>
              </a:pathLst>
            </a:custGeom>
            <a:solidFill>
              <a:srgbClr val="231F20"/>
            </a:solidFill>
          </p:spPr>
          <p:txBody>
            <a:bodyPr wrap="square" lIns="0" tIns="0" rIns="0" bIns="0" rtlCol="0"/>
            <a:lstStyle/>
            <a:p/>
          </p:txBody>
        </p:sp>
      </p:grpSp>
      <p:graphicFrame>
        <p:nvGraphicFramePr>
          <p:cNvPr id="359" name="object 359" descr=""/>
          <p:cNvGraphicFramePr>
            <a:graphicFrameLocks noGrp="1"/>
          </p:cNvGraphicFramePr>
          <p:nvPr/>
        </p:nvGraphicFramePr>
        <p:xfrm>
          <a:off x="7919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marL="17780">
                        <a:lnSpc>
                          <a:spcPct val="100000"/>
                        </a:lnSpc>
                        <a:spcBef>
                          <a:spcPts val="66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調整車身</a:t>
                      </a:r>
                      <a:endParaRPr sz="900">
                        <a:latin typeface="華康標楷體"/>
                        <a:cs typeface="華康標楷體"/>
                      </a:endParaRPr>
                    </a:p>
                    <a:p>
                      <a:pPr algn="just" marL="269875" marR="45720">
                        <a:lnSpc>
                          <a:spcPct val="102400"/>
                        </a:lnSpc>
                      </a:pPr>
                      <a:r>
                        <a:rPr dirty="0" sz="900" spc="-20">
                          <a:solidFill>
                            <a:srgbClr val="231F20"/>
                          </a:solidFill>
                          <a:latin typeface="華康標楷體"/>
                          <a:cs typeface="華康標楷體"/>
                        </a:rPr>
                        <a:t>左、右側</a:t>
                      </a:r>
                      <a:r>
                        <a:rPr dirty="0" sz="900" spc="-15">
                          <a:solidFill>
                            <a:srgbClr val="231F20"/>
                          </a:solidFill>
                          <a:latin typeface="華康標楷體"/>
                          <a:cs typeface="華康標楷體"/>
                        </a:rPr>
                        <a:t>空間寬度</a:t>
                      </a:r>
                      <a:r>
                        <a:rPr dirty="0" sz="900" spc="-25">
                          <a:solidFill>
                            <a:srgbClr val="231F20"/>
                          </a:solidFill>
                          <a:latin typeface="華康標楷體"/>
                          <a:cs typeface="華康標楷體"/>
                        </a:rPr>
                        <a:t>的方法</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marL="17780">
                        <a:lnSpc>
                          <a:spcPct val="100000"/>
                        </a:lnSpc>
                        <a:spcBef>
                          <a:spcPts val="280"/>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7</a:t>
                      </a:r>
                      <a:r>
                        <a:rPr dirty="0" sz="900" spc="-10">
                          <a:solidFill>
                            <a:srgbClr val="231F20"/>
                          </a:solidFill>
                          <a:latin typeface="華康標楷體"/>
                          <a:cs typeface="華康標楷體"/>
                        </a:rPr>
                        <a:t>）</a:t>
                      </a:r>
                      <a:r>
                        <a:rPr dirty="0" sz="900" spc="-20">
                          <a:solidFill>
                            <a:srgbClr val="231F20"/>
                          </a:solidFill>
                          <a:latin typeface="華康標楷體"/>
                          <a:cs typeface="華康標楷體"/>
                        </a:rPr>
                        <a:t>駛出停車格</a:t>
                      </a:r>
                      <a:endParaRPr sz="900">
                        <a:latin typeface="華康標楷體"/>
                        <a:cs typeface="華康標楷體"/>
                      </a:endParaRPr>
                    </a:p>
                    <a:p>
                      <a:pPr>
                        <a:lnSpc>
                          <a:spcPct val="100000"/>
                        </a:lnSpc>
                      </a:pPr>
                      <a:endParaRPr sz="1100">
                        <a:latin typeface="Times New Roman"/>
                        <a:cs typeface="Times New Roman"/>
                      </a:endParaRPr>
                    </a:p>
                    <a:p>
                      <a:pPr>
                        <a:lnSpc>
                          <a:spcPct val="100000"/>
                        </a:lnSpc>
                        <a:spcBef>
                          <a:spcPts val="20"/>
                        </a:spcBef>
                      </a:pPr>
                      <a:endParaRPr sz="1250">
                        <a:latin typeface="Times New Roman"/>
                        <a:cs typeface="Times New Roman"/>
                      </a:endParaRPr>
                    </a:p>
                    <a:p>
                      <a:pPr algn="just" marL="132715" marR="43815" indent="-115570">
                        <a:lnSpc>
                          <a:spcPct val="102400"/>
                        </a:lnSpc>
                      </a:pPr>
                      <a:r>
                        <a:rPr dirty="0" sz="900" spc="-5">
                          <a:solidFill>
                            <a:srgbClr val="231F20"/>
                          </a:solidFill>
                          <a:latin typeface="華康標楷體"/>
                          <a:cs typeface="華康標楷體"/>
                        </a:rPr>
                        <a:t>．學習在車輛前後有限的</a:t>
                      </a:r>
                      <a:r>
                        <a:rPr dirty="0" sz="900" spc="-15">
                          <a:solidFill>
                            <a:srgbClr val="231F20"/>
                          </a:solidFill>
                          <a:latin typeface="華康標楷體"/>
                          <a:cs typeface="華康標楷體"/>
                        </a:rPr>
                        <a:t>空間，調整車身左、右</a:t>
                      </a:r>
                      <a:r>
                        <a:rPr dirty="0" sz="900" spc="-20">
                          <a:solidFill>
                            <a:srgbClr val="231F20"/>
                          </a:solidFill>
                          <a:latin typeface="華康標楷體"/>
                          <a:cs typeface="華康標楷體"/>
                        </a:rPr>
                        <a:t>側空間寬度的方法</a:t>
                      </a:r>
                      <a:endParaRPr sz="900">
                        <a:latin typeface="華康標楷體"/>
                        <a:cs typeface="華康標楷體"/>
                      </a:endParaRPr>
                    </a:p>
                    <a:p>
                      <a:pPr algn="just" marL="313055" marR="36830" indent="-295275">
                        <a:lnSpc>
                          <a:spcPts val="1110"/>
                        </a:lnSpc>
                        <a:spcBef>
                          <a:spcPts val="54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採前進方式調整車</a:t>
                      </a:r>
                      <a:r>
                        <a:rPr dirty="0" sz="900" spc="55">
                          <a:solidFill>
                            <a:srgbClr val="231F20"/>
                          </a:solidFill>
                          <a:latin typeface="華康標楷體"/>
                          <a:cs typeface="華康標楷體"/>
                        </a:rPr>
                        <a:t>身左、右側空間寬</a:t>
                      </a:r>
                      <a:r>
                        <a:rPr dirty="0" sz="900" spc="-50">
                          <a:solidFill>
                            <a:srgbClr val="231F20"/>
                          </a:solidFill>
                          <a:latin typeface="華康標楷體"/>
                          <a:cs typeface="華康標楷體"/>
                        </a:rPr>
                        <a:t>度</a:t>
                      </a:r>
                      <a:endParaRPr sz="900">
                        <a:latin typeface="華康標楷體"/>
                        <a:cs typeface="華康標楷體"/>
                      </a:endParaRPr>
                    </a:p>
                    <a:p>
                      <a:pPr marL="890905">
                        <a:lnSpc>
                          <a:spcPts val="160"/>
                        </a:lnSpc>
                      </a:pPr>
                      <a:r>
                        <a:rPr dirty="0" sz="300" b="1">
                          <a:solidFill>
                            <a:srgbClr val="FFFFFF"/>
                          </a:solidFill>
                          <a:latin typeface="Century Gothic"/>
                          <a:cs typeface="Century Gothic"/>
                        </a:rPr>
                        <a:t>1</a:t>
                      </a:r>
                      <a:endParaRPr sz="300">
                        <a:latin typeface="Century Gothic"/>
                        <a:cs typeface="Century Gothic"/>
                      </a:endParaRPr>
                    </a:p>
                    <a:p>
                      <a:pPr>
                        <a:lnSpc>
                          <a:spcPct val="100000"/>
                        </a:lnSpc>
                      </a:pPr>
                      <a:endParaRPr sz="400">
                        <a:latin typeface="Times New Roman"/>
                        <a:cs typeface="Times New Roman"/>
                      </a:endParaRPr>
                    </a:p>
                    <a:p>
                      <a:pPr>
                        <a:lnSpc>
                          <a:spcPct val="100000"/>
                        </a:lnSpc>
                        <a:spcBef>
                          <a:spcPts val="35"/>
                        </a:spcBef>
                      </a:pPr>
                      <a:endParaRPr sz="550">
                        <a:latin typeface="Times New Roman"/>
                        <a:cs typeface="Times New Roman"/>
                      </a:endParaRPr>
                    </a:p>
                    <a:p>
                      <a:pPr marL="890905">
                        <a:lnSpc>
                          <a:spcPct val="100000"/>
                        </a:lnSpc>
                        <a:spcBef>
                          <a:spcPts val="5"/>
                        </a:spcBef>
                      </a:pPr>
                      <a:r>
                        <a:rPr dirty="0" sz="300" b="1">
                          <a:solidFill>
                            <a:srgbClr val="FFFFFF"/>
                          </a:solidFill>
                          <a:latin typeface="Century Gothic"/>
                          <a:cs typeface="Century Gothic"/>
                        </a:rPr>
                        <a:t>2</a:t>
                      </a:r>
                      <a:endParaRPr sz="300">
                        <a:latin typeface="Century Gothic"/>
                        <a:cs typeface="Century Gothic"/>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spcBef>
                          <a:spcPts val="45"/>
                        </a:spcBef>
                      </a:pPr>
                      <a:endParaRPr sz="300">
                        <a:latin typeface="Times New Roman"/>
                        <a:cs typeface="Times New Roman"/>
                      </a:endParaRPr>
                    </a:p>
                    <a:p>
                      <a:pPr marL="743585">
                        <a:lnSpc>
                          <a:spcPct val="100000"/>
                        </a:lnSpc>
                        <a:tabLst>
                          <a:tab pos="1045844" algn="l"/>
                        </a:tabLst>
                      </a:pPr>
                      <a:r>
                        <a:rPr dirty="0" sz="300" spc="-50" b="1">
                          <a:solidFill>
                            <a:srgbClr val="FFFFFF"/>
                          </a:solidFill>
                          <a:latin typeface="Century Gothic"/>
                          <a:cs typeface="Century Gothic"/>
                        </a:rPr>
                        <a:t>1</a:t>
                      </a:r>
                      <a:r>
                        <a:rPr dirty="0" sz="300" b="1">
                          <a:solidFill>
                            <a:srgbClr val="FFFFFF"/>
                          </a:solidFill>
                          <a:latin typeface="Century Gothic"/>
                          <a:cs typeface="Century Gothic"/>
                        </a:rPr>
                        <a:t>	</a:t>
                      </a:r>
                      <a:r>
                        <a:rPr dirty="0" sz="300" spc="-50" b="1">
                          <a:solidFill>
                            <a:srgbClr val="FFFFFF"/>
                          </a:solidFill>
                          <a:latin typeface="Century Gothic"/>
                          <a:cs typeface="Century Gothic"/>
                        </a:rPr>
                        <a:t>1</a:t>
                      </a:r>
                      <a:endParaRPr sz="300">
                        <a:latin typeface="Century Gothic"/>
                        <a:cs typeface="Century Gothic"/>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spcBef>
                          <a:spcPts val="35"/>
                        </a:spcBef>
                      </a:pPr>
                      <a:endParaRPr sz="300">
                        <a:latin typeface="Times New Roman"/>
                        <a:cs typeface="Times New Roman"/>
                      </a:endParaRPr>
                    </a:p>
                    <a:p>
                      <a:pPr algn="ctr" marR="139065">
                        <a:lnSpc>
                          <a:spcPct val="100000"/>
                        </a:lnSpc>
                      </a:pPr>
                      <a:r>
                        <a:rPr dirty="0" sz="500" spc="-80">
                          <a:solidFill>
                            <a:srgbClr val="231F20"/>
                          </a:solidFill>
                          <a:latin typeface="SimSun"/>
                          <a:cs typeface="SimSun"/>
                        </a:rPr>
                        <a:t>圖 </a:t>
                      </a:r>
                      <a:r>
                        <a:rPr dirty="0" sz="500" spc="-20">
                          <a:solidFill>
                            <a:srgbClr val="231F20"/>
                          </a:solidFill>
                          <a:latin typeface="Trebuchet MS"/>
                          <a:cs typeface="Trebuchet MS"/>
                        </a:rPr>
                        <a:t>1.9.4</a:t>
                      </a:r>
                      <a:endParaRPr sz="500">
                        <a:latin typeface="Trebuchet MS"/>
                        <a:cs typeface="Trebuchet MS"/>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gn="just" marL="313055" marR="36830" indent="-295275">
                        <a:lnSpc>
                          <a:spcPct val="102400"/>
                        </a:lnSpc>
                        <a:spcBef>
                          <a:spcPts val="409"/>
                        </a:spcBef>
                        <a:buSzPct val="88888"/>
                        <a:buFont typeface=""/>
                        <a:buAutoNum type="arabicPlain" startAt="2"/>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採倒車方式調整車</a:t>
                      </a:r>
                      <a:r>
                        <a:rPr dirty="0" sz="900" spc="55">
                          <a:solidFill>
                            <a:srgbClr val="231F20"/>
                          </a:solidFill>
                          <a:latin typeface="華康標楷體"/>
                          <a:cs typeface="華康標楷體"/>
                        </a:rPr>
                        <a:t>身左、右側空間寬</a:t>
                      </a:r>
                      <a:r>
                        <a:rPr dirty="0" sz="900" spc="-50">
                          <a:solidFill>
                            <a:srgbClr val="231F20"/>
                          </a:solidFill>
                          <a:latin typeface="華康標楷體"/>
                          <a:cs typeface="華康標楷體"/>
                        </a:rPr>
                        <a:t>度</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305435" marR="45085" indent="-288290">
                        <a:lnSpc>
                          <a:spcPct val="102400"/>
                        </a:lnSpc>
                        <a:spcBef>
                          <a:spcPts val="254"/>
                        </a:spcBef>
                      </a:pPr>
                      <a:r>
                        <a:rPr dirty="0" sz="900">
                          <a:solidFill>
                            <a:srgbClr val="231F20"/>
                          </a:solidFill>
                          <a:latin typeface="華康標楷體"/>
                          <a:cs typeface="華康標楷體"/>
                        </a:rPr>
                        <a:t>（</a:t>
                      </a:r>
                      <a:r>
                        <a:rPr dirty="0" sz="900">
                          <a:solidFill>
                            <a:srgbClr val="231F20"/>
                          </a:solidFill>
                          <a:latin typeface="Trebuchet MS"/>
                          <a:cs typeface="Trebuchet MS"/>
                        </a:rPr>
                        <a:t>7</a:t>
                      </a:r>
                      <a:r>
                        <a:rPr dirty="0" sz="900">
                          <a:solidFill>
                            <a:srgbClr val="231F20"/>
                          </a:solidFill>
                          <a:latin typeface="華康標楷體"/>
                          <a:cs typeface="華康標楷體"/>
                        </a:rPr>
                        <a:t>）</a:t>
                      </a:r>
                      <a:r>
                        <a:rPr dirty="0" sz="900" spc="-15">
                          <a:solidFill>
                            <a:srgbClr val="231F20"/>
                          </a:solidFill>
                          <a:latin typeface="華康標楷體"/>
                          <a:cs typeface="華康標楷體"/>
                        </a:rPr>
                        <a:t>準備駛出停車格時，先顯示右側方向燈，且務必提醒</a:t>
                      </a:r>
                      <a:r>
                        <a:rPr dirty="0" sz="900" spc="-5">
                          <a:solidFill>
                            <a:srgbClr val="231F20"/>
                          </a:solidFill>
                          <a:latin typeface="華康標楷體"/>
                          <a:cs typeface="華康標楷體"/>
                        </a:rPr>
                        <a:t>學員擺頭左右察看</a:t>
                      </a:r>
                      <a:r>
                        <a:rPr dirty="0" sz="900">
                          <a:solidFill>
                            <a:srgbClr val="231F20"/>
                          </a:solidFill>
                          <a:latin typeface="華康標楷體"/>
                          <a:cs typeface="華康標楷體"/>
                        </a:rPr>
                        <a:t>（</a:t>
                      </a:r>
                      <a:r>
                        <a:rPr dirty="0" sz="900" spc="-5">
                          <a:solidFill>
                            <a:srgbClr val="231F20"/>
                          </a:solidFill>
                          <a:latin typeface="華康標楷體"/>
                          <a:cs typeface="華康標楷體"/>
                        </a:rPr>
                        <a:t>先看左，再看右後再看左</a:t>
                      </a:r>
                      <a:r>
                        <a:rPr dirty="0" sz="900">
                          <a:solidFill>
                            <a:srgbClr val="231F20"/>
                          </a:solidFill>
                          <a:latin typeface="華康標楷體"/>
                          <a:cs typeface="華康標楷體"/>
                        </a:rPr>
                        <a:t>）</a:t>
                      </a:r>
                      <a:r>
                        <a:rPr dirty="0" sz="900" spc="-25">
                          <a:solidFill>
                            <a:srgbClr val="231F20"/>
                          </a:solidFill>
                          <a:latin typeface="華康標楷體"/>
                          <a:cs typeface="華康標楷體"/>
                        </a:rPr>
                        <a:t>，確</a:t>
                      </a:r>
                      <a:r>
                        <a:rPr dirty="0" sz="900" spc="-15">
                          <a:solidFill>
                            <a:srgbClr val="231F20"/>
                          </a:solidFill>
                          <a:latin typeface="華康標楷體"/>
                          <a:cs typeface="華康標楷體"/>
                        </a:rPr>
                        <a:t>認左右均無來車且安全後，才起步駛離停車格。</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1050">
                        <a:latin typeface="Times New Roman"/>
                        <a:cs typeface="Times New Roman"/>
                      </a:endParaRPr>
                    </a:p>
                    <a:p>
                      <a:pPr marL="314960" indent="-297180">
                        <a:lnSpc>
                          <a:spcPct val="100000"/>
                        </a:lnSpc>
                        <a:buSzPct val="88888"/>
                        <a:buAutoNum type="arabicPlain"/>
                        <a:tabLst>
                          <a:tab pos="314960" algn="l"/>
                        </a:tabLst>
                      </a:pPr>
                      <a:r>
                        <a:rPr dirty="0" sz="900" spc="50">
                          <a:solidFill>
                            <a:srgbClr val="231F20"/>
                          </a:solidFill>
                          <a:latin typeface="華康標楷體"/>
                          <a:cs typeface="華康標楷體"/>
                        </a:rPr>
                        <a:t>學習採前進方式調整車身左、右側之空間寬度</a:t>
                      </a:r>
                      <a:r>
                        <a:rPr dirty="0" sz="900" spc="65">
                          <a:solidFill>
                            <a:srgbClr val="231F20"/>
                          </a:solidFill>
                          <a:latin typeface="華康標楷體"/>
                          <a:cs typeface="華康標楷體"/>
                        </a:rPr>
                        <a:t>（</a:t>
                      </a:r>
                      <a:r>
                        <a:rPr dirty="0" sz="900" spc="15">
                          <a:solidFill>
                            <a:srgbClr val="231F20"/>
                          </a:solidFill>
                          <a:latin typeface="華康標楷體"/>
                          <a:cs typeface="華康標楷體"/>
                        </a:rPr>
                        <a:t>圖</a:t>
                      </a:r>
                      <a:endParaRPr sz="900">
                        <a:latin typeface="華康標楷體"/>
                        <a:cs typeface="華康標楷體"/>
                      </a:endParaRPr>
                    </a:p>
                    <a:p>
                      <a:pPr marL="306070">
                        <a:lnSpc>
                          <a:spcPct val="100000"/>
                        </a:lnSpc>
                        <a:spcBef>
                          <a:spcPts val="25"/>
                        </a:spcBef>
                      </a:pPr>
                      <a:r>
                        <a:rPr dirty="0" sz="900" spc="-80">
                          <a:solidFill>
                            <a:srgbClr val="231F20"/>
                          </a:solidFill>
                          <a:latin typeface="Trebuchet MS"/>
                          <a:cs typeface="Trebuchet MS"/>
                        </a:rPr>
                        <a:t>1.9.4</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gn="just" lvl="1" marL="410845" marR="19685" indent="-122555">
                        <a:lnSpc>
                          <a:spcPts val="1060"/>
                        </a:lnSpc>
                        <a:spcBef>
                          <a:spcPts val="560"/>
                        </a:spcBef>
                        <a:buFont typeface="Trebuchet MS"/>
                        <a:buAutoNum type="alphaUcPeriod"/>
                        <a:tabLst>
                          <a:tab pos="414020" algn="l"/>
                        </a:tabLst>
                      </a:pPr>
                      <a:r>
                        <a:rPr dirty="0" sz="900" spc="-20">
                          <a:solidFill>
                            <a:srgbClr val="231F20"/>
                          </a:solidFill>
                          <a:latin typeface="華康標楷體"/>
                          <a:cs typeface="華康標楷體"/>
                        </a:rPr>
                        <a:t>學習採前進方式調整車身左、右側空間寬度的流程。</a:t>
                      </a:r>
                      <a:r>
                        <a:rPr dirty="0" sz="900" spc="-20">
                          <a:solidFill>
                            <a:srgbClr val="231F20"/>
                          </a:solidFill>
                          <a:latin typeface="華康標楷體"/>
                          <a:cs typeface="華康標楷體"/>
                        </a:rPr>
                        <a:t>	</a:t>
                      </a:r>
                      <a:r>
                        <a:rPr dirty="0" sz="900" spc="-10">
                          <a:solidFill>
                            <a:srgbClr val="231F20"/>
                          </a:solidFill>
                          <a:latin typeface="華康標楷體"/>
                          <a:cs typeface="華康標楷體"/>
                        </a:rPr>
                        <a:t>先透過教練示範駕駛及圖示等，讓學員理解調整車</a:t>
                      </a:r>
                      <a:r>
                        <a:rPr dirty="0" sz="900" spc="-15">
                          <a:solidFill>
                            <a:srgbClr val="231F20"/>
                          </a:solidFill>
                          <a:latin typeface="華康標楷體"/>
                          <a:cs typeface="華康標楷體"/>
                        </a:rPr>
                        <a:t>身	左、右側空間寬度的概念與方法。</a:t>
                      </a:r>
                      <a:endParaRPr sz="900">
                        <a:latin typeface="華康標楷體"/>
                        <a:cs typeface="華康標楷體"/>
                      </a:endParaRPr>
                    </a:p>
                    <a:p>
                      <a:pPr algn="just" lvl="1" marL="394335" marR="45085" indent="-119380">
                        <a:lnSpc>
                          <a:spcPts val="1060"/>
                        </a:lnSpc>
                        <a:spcBef>
                          <a:spcPts val="505"/>
                        </a:spcBef>
                        <a:buFont typeface="Trebuchet MS"/>
                        <a:buAutoNum type="alphaUcPeriod"/>
                        <a:tabLst>
                          <a:tab pos="414020" algn="l"/>
                        </a:tabLst>
                      </a:pPr>
                      <a:r>
                        <a:rPr dirty="0" sz="900" spc="-40">
                          <a:solidFill>
                            <a:srgbClr val="231F20"/>
                          </a:solidFill>
                          <a:latin typeface="華康標楷體"/>
                          <a:cs typeface="華康標楷體"/>
                        </a:rPr>
                        <a:t>車輛前進時，將方向盤往車身想要靠近的方向轉動。</a:t>
                      </a:r>
                      <a:r>
                        <a:rPr dirty="0" sz="900" spc="-40">
                          <a:solidFill>
                            <a:srgbClr val="231F20"/>
                          </a:solidFill>
                          <a:latin typeface="華康標楷體"/>
                          <a:cs typeface="華康標楷體"/>
                        </a:rPr>
                        <a:t>	</a:t>
                      </a:r>
                      <a:r>
                        <a:rPr dirty="0" sz="900" spc="-10">
                          <a:solidFill>
                            <a:srgbClr val="231F20"/>
                          </a:solidFill>
                          <a:latin typeface="華康標楷體"/>
                          <a:cs typeface="華康標楷體"/>
                        </a:rPr>
                        <a:t>根據車輛可以前進的距離與靠近的程度，再讓學員</a:t>
                      </a:r>
                      <a:r>
                        <a:rPr dirty="0" sz="900" spc="-10">
                          <a:solidFill>
                            <a:srgbClr val="231F20"/>
                          </a:solidFill>
                          <a:latin typeface="華康標楷體"/>
                          <a:cs typeface="華康標楷體"/>
                        </a:rPr>
                        <a:t>	</a:t>
                      </a:r>
                      <a:r>
                        <a:rPr dirty="0" sz="900" spc="-15">
                          <a:solidFill>
                            <a:srgbClr val="231F20"/>
                          </a:solidFill>
                          <a:latin typeface="華康標楷體"/>
                          <a:cs typeface="華康標楷體"/>
                        </a:rPr>
                        <a:t>決定方向盤轉動的幅度。</a:t>
                      </a:r>
                      <a:endParaRPr sz="900">
                        <a:latin typeface="華康標楷體"/>
                        <a:cs typeface="華康標楷體"/>
                      </a:endParaRPr>
                    </a:p>
                    <a:p>
                      <a:pPr algn="just" lvl="1" marL="408305" marR="45720" indent="-123189">
                        <a:lnSpc>
                          <a:spcPct val="100400"/>
                        </a:lnSpc>
                        <a:spcBef>
                          <a:spcPts val="450"/>
                        </a:spcBef>
                        <a:buFont typeface="Trebuchet MS"/>
                        <a:buAutoNum type="alphaUcPeriod"/>
                        <a:tabLst>
                          <a:tab pos="413384" algn="l"/>
                        </a:tabLst>
                      </a:pPr>
                      <a:r>
                        <a:rPr dirty="0" sz="900" spc="-15">
                          <a:solidFill>
                            <a:srgbClr val="231F20"/>
                          </a:solidFill>
                          <a:latin typeface="華康標楷體"/>
                          <a:cs typeface="華康標楷體"/>
                        </a:rPr>
                        <a:t>接著為讓車身打直，將方向盤往相反的方向轉動。</a:t>
                      </a:r>
                      <a:r>
                        <a:rPr dirty="0" sz="900" spc="-5">
                          <a:solidFill>
                            <a:srgbClr val="231F20"/>
                          </a:solidFill>
                          <a:latin typeface="華康標楷體"/>
                          <a:cs typeface="華康標楷體"/>
                        </a:rPr>
                        <a:t>轉	動幅度較</a:t>
                      </a:r>
                      <a:r>
                        <a:rPr dirty="0" sz="900" spc="-20">
                          <a:solidFill>
                            <a:srgbClr val="231F20"/>
                          </a:solidFill>
                          <a:latin typeface="華康標楷體"/>
                          <a:cs typeface="華康標楷體"/>
                        </a:rPr>
                        <a:t>（</a:t>
                      </a:r>
                      <a:r>
                        <a:rPr dirty="0" sz="900" spc="-20">
                          <a:solidFill>
                            <a:srgbClr val="231F20"/>
                          </a:solidFill>
                          <a:latin typeface="Trebuchet MS"/>
                          <a:cs typeface="Trebuchet MS"/>
                        </a:rPr>
                        <a:t>B</a:t>
                      </a:r>
                      <a:r>
                        <a:rPr dirty="0" sz="900" spc="-20">
                          <a:solidFill>
                            <a:srgbClr val="231F20"/>
                          </a:solidFill>
                          <a:latin typeface="華康標楷體"/>
                          <a:cs typeface="華康標楷體"/>
                        </a:rPr>
                        <a:t>）</a:t>
                      </a:r>
                      <a:r>
                        <a:rPr dirty="0" sz="900" spc="-10">
                          <a:solidFill>
                            <a:srgbClr val="231F20"/>
                          </a:solidFill>
                          <a:latin typeface="華康標楷體"/>
                          <a:cs typeface="華康標楷體"/>
                        </a:rPr>
                        <a:t>時所轉動之幅度為大，並讓車身打</a:t>
                      </a:r>
                      <a:r>
                        <a:rPr dirty="0" sz="900" spc="-30">
                          <a:solidFill>
                            <a:srgbClr val="231F20"/>
                          </a:solidFill>
                          <a:latin typeface="華康標楷體"/>
                          <a:cs typeface="華康標楷體"/>
                        </a:rPr>
                        <a:t>直	。</a:t>
                      </a:r>
                      <a:endParaRPr sz="900">
                        <a:latin typeface="華康標楷體"/>
                        <a:cs typeface="華康標楷體"/>
                      </a:endParaRPr>
                    </a:p>
                    <a:p>
                      <a:pPr lvl="1" marL="413384" marR="44450" indent="-123825">
                        <a:lnSpc>
                          <a:spcPts val="1060"/>
                        </a:lnSpc>
                        <a:spcBef>
                          <a:spcPts val="630"/>
                        </a:spcBef>
                        <a:buFont typeface="Trebuchet MS"/>
                        <a:buAutoNum type="alphaUcPeriod"/>
                        <a:tabLst>
                          <a:tab pos="413384" algn="l"/>
                          <a:tab pos="41465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轉動方向盤，直到車輪打直後，再直線倒車至指定</a:t>
                      </a:r>
                      <a:r>
                        <a:rPr dirty="0" sz="900" spc="-25">
                          <a:solidFill>
                            <a:srgbClr val="231F20"/>
                          </a:solidFill>
                          <a:latin typeface="華康標楷體"/>
                          <a:cs typeface="華康標楷體"/>
                        </a:rPr>
                        <a:t>位置。</a:t>
                      </a:r>
                      <a:endParaRPr sz="900">
                        <a:latin typeface="華康標楷體"/>
                        <a:cs typeface="華康標楷體"/>
                      </a:endParaRPr>
                    </a:p>
                    <a:p>
                      <a:pPr marL="308610" indent="-290830">
                        <a:lnSpc>
                          <a:spcPct val="100000"/>
                        </a:lnSpc>
                        <a:spcBef>
                          <a:spcPts val="520"/>
                        </a:spcBef>
                        <a:buSzPct val="88888"/>
                        <a:buAutoNum type="arabicPlain" startAt="2"/>
                        <a:tabLst>
                          <a:tab pos="308610" algn="l"/>
                        </a:tabLst>
                      </a:pPr>
                      <a:r>
                        <a:rPr dirty="0" sz="900" spc="-10">
                          <a:solidFill>
                            <a:srgbClr val="231F20"/>
                          </a:solidFill>
                          <a:latin typeface="華康標楷體"/>
                          <a:cs typeface="華康標楷體"/>
                        </a:rPr>
                        <a:t>學習採用倒車方式調整車身左、右側之空間寬度</a:t>
                      </a:r>
                      <a:r>
                        <a:rPr dirty="0" sz="900">
                          <a:solidFill>
                            <a:srgbClr val="231F20"/>
                          </a:solidFill>
                          <a:latin typeface="華康標楷體"/>
                          <a:cs typeface="華康標楷體"/>
                        </a:rPr>
                        <a:t>（</a:t>
                      </a:r>
                      <a:r>
                        <a:rPr dirty="0" sz="900" spc="-50">
                          <a:solidFill>
                            <a:srgbClr val="231F20"/>
                          </a:solidFill>
                          <a:latin typeface="華康標楷體"/>
                          <a:cs typeface="華康標楷體"/>
                        </a:rPr>
                        <a:t>圖</a:t>
                      </a:r>
                      <a:endParaRPr sz="900">
                        <a:latin typeface="華康標楷體"/>
                        <a:cs typeface="華康標楷體"/>
                      </a:endParaRPr>
                    </a:p>
                    <a:p>
                      <a:pPr marL="305435">
                        <a:lnSpc>
                          <a:spcPct val="100000"/>
                        </a:lnSpc>
                        <a:spcBef>
                          <a:spcPts val="25"/>
                        </a:spcBef>
                      </a:pPr>
                      <a:r>
                        <a:rPr dirty="0" sz="900" spc="-80">
                          <a:solidFill>
                            <a:srgbClr val="231F20"/>
                          </a:solidFill>
                          <a:latin typeface="Trebuchet MS"/>
                          <a:cs typeface="Trebuchet MS"/>
                        </a:rPr>
                        <a:t>1.9.5</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gn="just" lvl="1" marL="412115" marR="44450" indent="-122555">
                        <a:lnSpc>
                          <a:spcPts val="1060"/>
                        </a:lnSpc>
                        <a:spcBef>
                          <a:spcPts val="560"/>
                        </a:spcBef>
                        <a:buFont typeface="Trebuchet MS"/>
                        <a:buAutoNum type="alphaUcPeriod"/>
                        <a:tabLst>
                          <a:tab pos="413384" algn="l"/>
                        </a:tabLst>
                      </a:pPr>
                      <a:r>
                        <a:rPr dirty="0" sz="900" spc="-10">
                          <a:solidFill>
                            <a:srgbClr val="231F20"/>
                          </a:solidFill>
                          <a:latin typeface="華康標楷體"/>
                          <a:cs typeface="華康標楷體"/>
                        </a:rPr>
                        <a:t>讓學員掌握採用倒車方式調整車身左、右側空間寬</a:t>
                      </a:r>
                      <a:r>
                        <a:rPr dirty="0" sz="900" spc="-10">
                          <a:solidFill>
                            <a:srgbClr val="231F20"/>
                          </a:solidFill>
                          <a:latin typeface="華康標楷體"/>
                          <a:cs typeface="華康標楷體"/>
                        </a:rPr>
                        <a:t>	</a:t>
                      </a:r>
                      <a:r>
                        <a:rPr dirty="0" sz="900" spc="-15">
                          <a:solidFill>
                            <a:srgbClr val="231F20"/>
                          </a:solidFill>
                          <a:latin typeface="華康標楷體"/>
                          <a:cs typeface="華康標楷體"/>
                        </a:rPr>
                        <a:t>度的流程。透過教練的示範駕駛及圖示等，瞭解調整	車身左、右側空間寬度的概念與方法。</a:t>
                      </a:r>
                      <a:endParaRPr sz="900">
                        <a:latin typeface="華康標楷體"/>
                        <a:cs typeface="華康標楷體"/>
                      </a:endParaRPr>
                    </a:p>
                    <a:p>
                      <a:pPr algn="just" lvl="1" marL="389890" marR="43180" indent="-119380">
                        <a:lnSpc>
                          <a:spcPts val="1060"/>
                        </a:lnSpc>
                        <a:spcBef>
                          <a:spcPts val="645"/>
                        </a:spcBef>
                        <a:buFont typeface="Trebuchet MS"/>
                        <a:buAutoNum type="alphaUcPeriod"/>
                        <a:tabLst>
                          <a:tab pos="395605" algn="l"/>
                        </a:tabLst>
                      </a:pPr>
                      <a:r>
                        <a:rPr dirty="0" sz="900" spc="-35">
                          <a:solidFill>
                            <a:srgbClr val="231F20"/>
                          </a:solidFill>
                          <a:latin typeface="華康標楷體"/>
                          <a:cs typeface="華康標楷體"/>
                        </a:rPr>
                        <a:t>車輛倒車時，將方向盤往車身想要靠近的方向轉動，</a:t>
                      </a:r>
                      <a:r>
                        <a:rPr dirty="0" sz="900" spc="-35">
                          <a:solidFill>
                            <a:srgbClr val="231F20"/>
                          </a:solidFill>
                          <a:latin typeface="華康標楷體"/>
                          <a:cs typeface="華康標楷體"/>
                        </a:rPr>
                        <a:t>	</a:t>
                      </a:r>
                      <a:r>
                        <a:rPr dirty="0" sz="900" spc="-10">
                          <a:solidFill>
                            <a:srgbClr val="231F20"/>
                          </a:solidFill>
                          <a:latin typeface="華康標楷體"/>
                          <a:cs typeface="華康標楷體"/>
                        </a:rPr>
                        <a:t>根據車輛可以倒車的距離與靠近的程度，再讓學員</a:t>
                      </a:r>
                      <a:r>
                        <a:rPr dirty="0" sz="900" spc="-15">
                          <a:solidFill>
                            <a:srgbClr val="231F20"/>
                          </a:solidFill>
                          <a:latin typeface="華康標楷體"/>
                          <a:cs typeface="華康標楷體"/>
                        </a:rPr>
                        <a:t>決	定方向盤轉動的幅度。</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8100" indent="-124460">
                        <a:lnSpc>
                          <a:spcPct val="102400"/>
                        </a:lnSpc>
                        <a:spcBef>
                          <a:spcPts val="254"/>
                        </a:spcBef>
                      </a:pPr>
                      <a:r>
                        <a:rPr dirty="0" sz="900" spc="5">
                          <a:solidFill>
                            <a:srgbClr val="231F20"/>
                          </a:solidFill>
                          <a:latin typeface="華康標楷體"/>
                          <a:cs typeface="華康標楷體"/>
                        </a:rPr>
                        <a:t>． 教練務必提醒學員駛出</a:t>
                      </a:r>
                      <a:r>
                        <a:rPr dirty="0" sz="900" spc="50">
                          <a:solidFill>
                            <a:srgbClr val="231F20"/>
                          </a:solidFill>
                          <a:latin typeface="華康標楷體"/>
                          <a:cs typeface="華康標楷體"/>
                        </a:rPr>
                        <a:t>停車格時，前輪不可以</a:t>
                      </a:r>
                      <a:r>
                        <a:rPr dirty="0" sz="900" spc="-10">
                          <a:solidFill>
                            <a:srgbClr val="231F20"/>
                          </a:solidFill>
                          <a:latin typeface="華康標楷體"/>
                          <a:cs typeface="華康標楷體"/>
                        </a:rPr>
                        <a:t>壓到車道分向線。</a:t>
                      </a:r>
                      <a:endParaRPr sz="900">
                        <a:latin typeface="華康標楷體"/>
                        <a:cs typeface="華康標楷體"/>
                      </a:endParaRPr>
                    </a:p>
                    <a:p>
                      <a:pPr algn="just" marL="142240" marR="19685" indent="-115570">
                        <a:lnSpc>
                          <a:spcPct val="102400"/>
                        </a:lnSpc>
                        <a:spcBef>
                          <a:spcPts val="509"/>
                        </a:spcBef>
                      </a:pPr>
                      <a:r>
                        <a:rPr dirty="0" sz="900" spc="-25">
                          <a:solidFill>
                            <a:srgbClr val="231F20"/>
                          </a:solidFill>
                          <a:latin typeface="華康標楷體"/>
                          <a:cs typeface="華康標楷體"/>
                        </a:rPr>
                        <a:t>．讓學員瞭解在什麼地方、</a:t>
                      </a:r>
                      <a:r>
                        <a:rPr dirty="0" sz="900" spc="50">
                          <a:solidFill>
                            <a:srgbClr val="231F20"/>
                          </a:solidFill>
                          <a:latin typeface="華康標楷體"/>
                          <a:cs typeface="華康標楷體"/>
                        </a:rPr>
                        <a:t>什麼狀況下需要調整車</a:t>
                      </a:r>
                      <a:r>
                        <a:rPr dirty="0" sz="900" spc="-25">
                          <a:solidFill>
                            <a:srgbClr val="231F20"/>
                          </a:solidFill>
                          <a:latin typeface="華康標楷體"/>
                          <a:cs typeface="華康標楷體"/>
                        </a:rPr>
                        <a:t>身左、右側之空間寬度。</a:t>
                      </a:r>
                      <a:endParaRPr sz="900">
                        <a:latin typeface="華康標楷體"/>
                        <a:cs typeface="華康標楷體"/>
                      </a:endParaRPr>
                    </a:p>
                    <a:p>
                      <a:pPr algn="just" marL="142240" marR="38100" indent="-115570">
                        <a:lnSpc>
                          <a:spcPct val="102400"/>
                        </a:lnSpc>
                        <a:spcBef>
                          <a:spcPts val="509"/>
                        </a:spcBef>
                      </a:pPr>
                      <a:r>
                        <a:rPr dirty="0" sz="900" spc="50">
                          <a:solidFill>
                            <a:srgbClr val="231F20"/>
                          </a:solidFill>
                          <a:latin typeface="華康標楷體"/>
                          <a:cs typeface="華康標楷體"/>
                        </a:rPr>
                        <a:t>．開始時選擇距離較長的車道讓學員練習，隨後</a:t>
                      </a:r>
                      <a:r>
                        <a:rPr dirty="0" sz="900" spc="150">
                          <a:solidFill>
                            <a:srgbClr val="231F20"/>
                          </a:solidFill>
                          <a:latin typeface="華康標楷體"/>
                          <a:cs typeface="華康標楷體"/>
                        </a:rPr>
                        <a:t>逐漸縮短距離，直到</a:t>
                      </a:r>
                      <a:r>
                        <a:rPr dirty="0" sz="900" spc="50">
                          <a:solidFill>
                            <a:srgbClr val="231F20"/>
                          </a:solidFill>
                          <a:latin typeface="華康標楷體"/>
                          <a:cs typeface="華康標楷體"/>
                        </a:rPr>
                        <a:t>學員熟悉在很短的距離</a:t>
                      </a:r>
                      <a:r>
                        <a:rPr dirty="0" sz="900" spc="40">
                          <a:solidFill>
                            <a:srgbClr val="231F20"/>
                          </a:solidFill>
                          <a:latin typeface="華康標楷體"/>
                          <a:cs typeface="華康標楷體"/>
                        </a:rPr>
                        <a:t>下，也能調整車身左、</a:t>
                      </a:r>
                      <a:r>
                        <a:rPr dirty="0" sz="900" spc="-20">
                          <a:solidFill>
                            <a:srgbClr val="231F20"/>
                          </a:solidFill>
                          <a:latin typeface="華康標楷體"/>
                          <a:cs typeface="華康標楷體"/>
                        </a:rPr>
                        <a:t>右側的空間寬度。</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5"/>
                        </a:spcBef>
                      </a:pPr>
                      <a:endParaRPr sz="1150">
                        <a:latin typeface="Times New Roman"/>
                        <a:cs typeface="Times New Roman"/>
                      </a:endParaRPr>
                    </a:p>
                    <a:p>
                      <a:pPr algn="just" marL="141605" marR="38735" indent="-115570">
                        <a:lnSpc>
                          <a:spcPct val="102400"/>
                        </a:lnSpc>
                      </a:pPr>
                      <a:r>
                        <a:rPr dirty="0" sz="900" spc="50">
                          <a:solidFill>
                            <a:srgbClr val="231F20"/>
                          </a:solidFill>
                          <a:latin typeface="華康標楷體"/>
                          <a:cs typeface="華康標楷體"/>
                        </a:rPr>
                        <a:t>．若方向盤轉動的幅度不</a:t>
                      </a:r>
                      <a:r>
                        <a:rPr dirty="0" sz="900" spc="45">
                          <a:solidFill>
                            <a:srgbClr val="231F20"/>
                          </a:solidFill>
                          <a:latin typeface="華康標楷體"/>
                          <a:cs typeface="華康標楷體"/>
                        </a:rPr>
                        <a:t>足，會造成車身無法打</a:t>
                      </a:r>
                      <a:r>
                        <a:rPr dirty="0" sz="900" spc="-30">
                          <a:solidFill>
                            <a:srgbClr val="231F20"/>
                          </a:solidFill>
                          <a:latin typeface="華康標楷體"/>
                          <a:cs typeface="華康標楷體"/>
                        </a:rPr>
                        <a:t>直。</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5"/>
                        </a:spcBef>
                      </a:pPr>
                      <a:endParaRPr sz="1050">
                        <a:latin typeface="Times New Roman"/>
                        <a:cs typeface="Times New Roman"/>
                      </a:endParaRPr>
                    </a:p>
                    <a:p>
                      <a:pPr algn="ctr" marL="182880">
                        <a:lnSpc>
                          <a:spcPct val="100000"/>
                        </a:lnSpc>
                      </a:pPr>
                      <a:r>
                        <a:rPr dirty="0" sz="300" b="1">
                          <a:solidFill>
                            <a:srgbClr val="FFFFFF"/>
                          </a:solidFill>
                          <a:latin typeface="Century Gothic"/>
                          <a:cs typeface="Century Gothic"/>
                        </a:rPr>
                        <a:t>2</a:t>
                      </a:r>
                      <a:endParaRPr sz="300">
                        <a:latin typeface="Century Gothic"/>
                        <a:cs typeface="Century Gothic"/>
                      </a:endParaRPr>
                    </a:p>
                    <a:p>
                      <a:pPr>
                        <a:lnSpc>
                          <a:spcPct val="100000"/>
                        </a:lnSpc>
                      </a:pPr>
                      <a:endParaRPr sz="400">
                        <a:latin typeface="Times New Roman"/>
                        <a:cs typeface="Times New Roman"/>
                      </a:endParaRPr>
                    </a:p>
                    <a:p>
                      <a:pPr>
                        <a:lnSpc>
                          <a:spcPct val="100000"/>
                        </a:lnSpc>
                        <a:spcBef>
                          <a:spcPts val="35"/>
                        </a:spcBef>
                      </a:pPr>
                      <a:endParaRPr sz="550">
                        <a:latin typeface="Times New Roman"/>
                        <a:cs typeface="Times New Roman"/>
                      </a:endParaRPr>
                    </a:p>
                    <a:p>
                      <a:pPr algn="ctr" marL="182880">
                        <a:lnSpc>
                          <a:spcPct val="100000"/>
                        </a:lnSpc>
                        <a:spcBef>
                          <a:spcPts val="5"/>
                        </a:spcBef>
                      </a:pPr>
                      <a:r>
                        <a:rPr dirty="0" sz="300" b="1">
                          <a:solidFill>
                            <a:srgbClr val="FFFFFF"/>
                          </a:solidFill>
                          <a:latin typeface="Century Gothic"/>
                          <a:cs typeface="Century Gothic"/>
                        </a:rPr>
                        <a:t>1</a:t>
                      </a:r>
                      <a:endParaRPr sz="300">
                        <a:latin typeface="Century Gothic"/>
                        <a:cs typeface="Century Gothic"/>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spcBef>
                          <a:spcPts val="45"/>
                        </a:spcBef>
                      </a:pPr>
                      <a:endParaRPr sz="300">
                        <a:latin typeface="Times New Roman"/>
                        <a:cs typeface="Times New Roman"/>
                      </a:endParaRPr>
                    </a:p>
                    <a:p>
                      <a:pPr marL="641985">
                        <a:lnSpc>
                          <a:spcPct val="100000"/>
                        </a:lnSpc>
                        <a:tabLst>
                          <a:tab pos="944244" algn="l"/>
                        </a:tabLst>
                      </a:pPr>
                      <a:r>
                        <a:rPr dirty="0" sz="300" spc="-50" b="1">
                          <a:solidFill>
                            <a:srgbClr val="FFFFFF"/>
                          </a:solidFill>
                          <a:latin typeface="Century Gothic"/>
                          <a:cs typeface="Century Gothic"/>
                        </a:rPr>
                        <a:t>2</a:t>
                      </a:r>
                      <a:r>
                        <a:rPr dirty="0" sz="300" b="1">
                          <a:solidFill>
                            <a:srgbClr val="FFFFFF"/>
                          </a:solidFill>
                          <a:latin typeface="Century Gothic"/>
                          <a:cs typeface="Century Gothic"/>
                        </a:rPr>
                        <a:t>	</a:t>
                      </a:r>
                      <a:r>
                        <a:rPr dirty="0" sz="300" spc="-50" b="1">
                          <a:solidFill>
                            <a:srgbClr val="FFFFFF"/>
                          </a:solidFill>
                          <a:latin typeface="Century Gothic"/>
                          <a:cs typeface="Century Gothic"/>
                        </a:rPr>
                        <a:t>2</a:t>
                      </a:r>
                      <a:endParaRPr sz="300">
                        <a:latin typeface="Century Gothic"/>
                        <a:cs typeface="Century Gothic"/>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spcBef>
                          <a:spcPts val="35"/>
                        </a:spcBef>
                      </a:pPr>
                      <a:endParaRPr sz="350">
                        <a:latin typeface="Times New Roman"/>
                        <a:cs typeface="Times New Roman"/>
                      </a:endParaRPr>
                    </a:p>
                    <a:p>
                      <a:pPr marL="424815">
                        <a:lnSpc>
                          <a:spcPct val="100000"/>
                        </a:lnSpc>
                      </a:pPr>
                      <a:r>
                        <a:rPr dirty="0" sz="500" spc="-80">
                          <a:solidFill>
                            <a:srgbClr val="231F20"/>
                          </a:solidFill>
                          <a:latin typeface="SimSun"/>
                          <a:cs typeface="SimSun"/>
                        </a:rPr>
                        <a:t>圖 </a:t>
                      </a:r>
                      <a:r>
                        <a:rPr dirty="0" sz="500" spc="-20">
                          <a:solidFill>
                            <a:srgbClr val="231F20"/>
                          </a:solidFill>
                          <a:latin typeface="Trebuchet MS"/>
                          <a:cs typeface="Trebuchet MS"/>
                        </a:rPr>
                        <a:t>1.9.5</a:t>
                      </a:r>
                      <a:endParaRPr sz="500">
                        <a:latin typeface="Trebuchet MS"/>
                        <a:cs typeface="Trebuchet MS"/>
                      </a:endParaRPr>
                    </a:p>
                  </a:txBody>
                  <a:tcPr marL="0" marR="0" marB="0" marT="32384">
                    <a:lnL w="9525">
                      <a:solidFill>
                        <a:srgbClr val="BCBEC0"/>
                      </a:solidFill>
                      <a:prstDash val="dot"/>
                    </a:lnL>
                    <a:lnT w="9525">
                      <a:solidFill>
                        <a:srgbClr val="BCBEC0"/>
                      </a:solidFill>
                      <a:prstDash val="solid"/>
                    </a:lnT>
                  </a:tcPr>
                </a:tc>
              </a:tr>
            </a:tbl>
          </a:graphicData>
        </a:graphic>
      </p:graphicFrame>
      <p:sp>
        <p:nvSpPr>
          <p:cNvPr id="360" name="object 360"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52</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361" name="object 361"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53</a:t>
            </a:r>
            <a:endParaRPr sz="800">
              <a:latin typeface="Times New Roman"/>
              <a:cs typeface="Times New Roman"/>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grpSp>
      <p:sp>
        <p:nvSpPr>
          <p:cNvPr id="59" name="object 59" descr=""/>
          <p:cNvSpPr/>
          <p:nvPr/>
        </p:nvSpPr>
        <p:spPr>
          <a:xfrm>
            <a:off x="5777999" y="1444509"/>
            <a:ext cx="0" cy="2439035"/>
          </a:xfrm>
          <a:custGeom>
            <a:avLst/>
            <a:gdLst/>
            <a:ahLst/>
            <a:cxnLst/>
            <a:rect l="l" t="t" r="r" b="b"/>
            <a:pathLst>
              <a:path w="0" h="2439035">
                <a:moveTo>
                  <a:pt x="0" y="2438996"/>
                </a:moveTo>
                <a:lnTo>
                  <a:pt x="0" y="0"/>
                </a:lnTo>
              </a:path>
            </a:pathLst>
          </a:custGeom>
          <a:ln w="9004">
            <a:solidFill>
              <a:srgbClr val="FFFFFF"/>
            </a:solidFill>
          </a:ln>
        </p:spPr>
        <p:txBody>
          <a:bodyPr wrap="square" lIns="0" tIns="0" rIns="0" bIns="0" rtlCol="0"/>
          <a:lstStyle/>
          <a:p/>
        </p:txBody>
      </p:sp>
      <p:grpSp>
        <p:nvGrpSpPr>
          <p:cNvPr id="60" name="object 60" descr=""/>
          <p:cNvGrpSpPr/>
          <p:nvPr/>
        </p:nvGrpSpPr>
        <p:grpSpPr>
          <a:xfrm>
            <a:off x="1345497" y="1444509"/>
            <a:ext cx="1377315" cy="2439035"/>
            <a:chOff x="1345497" y="1444509"/>
            <a:chExt cx="1377315" cy="2439035"/>
          </a:xfrm>
        </p:grpSpPr>
        <p:sp>
          <p:nvSpPr>
            <p:cNvPr id="61" name="object 61" descr=""/>
            <p:cNvSpPr/>
            <p:nvPr/>
          </p:nvSpPr>
          <p:spPr>
            <a:xfrm>
              <a:off x="1349999" y="1444509"/>
              <a:ext cx="0" cy="2439035"/>
            </a:xfrm>
            <a:custGeom>
              <a:avLst/>
              <a:gdLst/>
              <a:ahLst/>
              <a:cxnLst/>
              <a:rect l="l" t="t" r="r" b="b"/>
              <a:pathLst>
                <a:path w="0" h="2439035">
                  <a:moveTo>
                    <a:pt x="0" y="2438996"/>
                  </a:moveTo>
                  <a:lnTo>
                    <a:pt x="0" y="0"/>
                  </a:lnTo>
                </a:path>
              </a:pathLst>
            </a:custGeom>
            <a:ln w="9004">
              <a:solidFill>
                <a:srgbClr val="FFFFFF"/>
              </a:solidFill>
            </a:ln>
          </p:spPr>
          <p:txBody>
            <a:bodyPr wrap="square" lIns="0" tIns="0" rIns="0" bIns="0" rtlCol="0"/>
            <a:lstStyle/>
            <a:p/>
          </p:txBody>
        </p:sp>
        <p:pic>
          <p:nvPicPr>
            <p:cNvPr id="62" name="object 62" descr=""/>
            <p:cNvPicPr/>
            <p:nvPr/>
          </p:nvPicPr>
          <p:blipFill>
            <a:blip r:embed="rId18" cstate="print"/>
            <a:stretch>
              <a:fillRect/>
            </a:stretch>
          </p:blipFill>
          <p:spPr>
            <a:xfrm>
              <a:off x="1368831" y="1926006"/>
              <a:ext cx="635279" cy="1057414"/>
            </a:xfrm>
            <a:prstGeom prst="rect">
              <a:avLst/>
            </a:prstGeom>
          </p:spPr>
        </p:pic>
        <p:sp>
          <p:nvSpPr>
            <p:cNvPr id="63" name="object 63" descr=""/>
            <p:cNvSpPr/>
            <p:nvPr/>
          </p:nvSpPr>
          <p:spPr>
            <a:xfrm>
              <a:off x="1484312" y="2112073"/>
              <a:ext cx="520065" cy="700405"/>
            </a:xfrm>
            <a:custGeom>
              <a:avLst/>
              <a:gdLst/>
              <a:ahLst/>
              <a:cxnLst/>
              <a:rect l="l" t="t" r="r" b="b"/>
              <a:pathLst>
                <a:path w="520064" h="700405">
                  <a:moveTo>
                    <a:pt x="519798" y="0"/>
                  </a:moveTo>
                  <a:lnTo>
                    <a:pt x="0" y="0"/>
                  </a:lnTo>
                  <a:lnTo>
                    <a:pt x="0" y="2527"/>
                  </a:lnTo>
                  <a:lnTo>
                    <a:pt x="0" y="697369"/>
                  </a:lnTo>
                  <a:lnTo>
                    <a:pt x="0" y="699897"/>
                  </a:lnTo>
                  <a:lnTo>
                    <a:pt x="519798" y="699897"/>
                  </a:lnTo>
                  <a:lnTo>
                    <a:pt x="519798" y="697369"/>
                  </a:lnTo>
                  <a:lnTo>
                    <a:pt x="3098" y="697369"/>
                  </a:lnTo>
                  <a:lnTo>
                    <a:pt x="3098" y="2527"/>
                  </a:lnTo>
                  <a:lnTo>
                    <a:pt x="519798" y="2527"/>
                  </a:lnTo>
                  <a:lnTo>
                    <a:pt x="519798" y="0"/>
                  </a:lnTo>
                  <a:close/>
                </a:path>
              </a:pathLst>
            </a:custGeom>
            <a:solidFill>
              <a:srgbClr val="231F20"/>
            </a:solidFill>
          </p:spPr>
          <p:txBody>
            <a:bodyPr wrap="square" lIns="0" tIns="0" rIns="0" bIns="0" rtlCol="0"/>
            <a:lstStyle/>
            <a:p/>
          </p:txBody>
        </p:sp>
        <p:pic>
          <p:nvPicPr>
            <p:cNvPr id="64" name="object 64" descr=""/>
            <p:cNvPicPr/>
            <p:nvPr/>
          </p:nvPicPr>
          <p:blipFill>
            <a:blip r:embed="rId19" cstate="print"/>
            <a:stretch>
              <a:fillRect/>
            </a:stretch>
          </p:blipFill>
          <p:spPr>
            <a:xfrm>
              <a:off x="1501665" y="2044916"/>
              <a:ext cx="141815" cy="310177"/>
            </a:xfrm>
            <a:prstGeom prst="rect">
              <a:avLst/>
            </a:prstGeom>
          </p:spPr>
        </p:pic>
        <p:sp>
          <p:nvSpPr>
            <p:cNvPr id="65" name="object 65" descr=""/>
            <p:cNvSpPr/>
            <p:nvPr/>
          </p:nvSpPr>
          <p:spPr>
            <a:xfrm>
              <a:off x="1618850" y="2053974"/>
              <a:ext cx="22225" cy="250825"/>
            </a:xfrm>
            <a:custGeom>
              <a:avLst/>
              <a:gdLst/>
              <a:ahLst/>
              <a:cxnLst/>
              <a:rect l="l" t="t" r="r" b="b"/>
              <a:pathLst>
                <a:path w="22225" h="250825">
                  <a:moveTo>
                    <a:pt x="21283" y="250507"/>
                  </a:moveTo>
                  <a:lnTo>
                    <a:pt x="8979" y="223940"/>
                  </a:lnTo>
                  <a:lnTo>
                    <a:pt x="2660" y="206830"/>
                  </a:lnTo>
                  <a:lnTo>
                    <a:pt x="332" y="191748"/>
                  </a:lnTo>
                  <a:lnTo>
                    <a:pt x="0" y="171265"/>
                  </a:lnTo>
                  <a:lnTo>
                    <a:pt x="1394" y="147438"/>
                  </a:lnTo>
                  <a:lnTo>
                    <a:pt x="4869" y="126209"/>
                  </a:lnTo>
                  <a:lnTo>
                    <a:pt x="9367" y="105974"/>
                  </a:lnTo>
                  <a:lnTo>
                    <a:pt x="13827" y="85129"/>
                  </a:lnTo>
                  <a:lnTo>
                    <a:pt x="14423" y="59092"/>
                  </a:lnTo>
                  <a:lnTo>
                    <a:pt x="10179" y="31244"/>
                  </a:lnTo>
                  <a:lnTo>
                    <a:pt x="4867" y="9056"/>
                  </a:lnTo>
                  <a:lnTo>
                    <a:pt x="2259" y="0"/>
                  </a:lnTo>
                  <a:lnTo>
                    <a:pt x="15597" y="21289"/>
                  </a:lnTo>
                  <a:lnTo>
                    <a:pt x="21133" y="47823"/>
                  </a:lnTo>
                  <a:lnTo>
                    <a:pt x="22090" y="70453"/>
                  </a:lnTo>
                  <a:lnTo>
                    <a:pt x="21692" y="80029"/>
                  </a:lnTo>
                  <a:lnTo>
                    <a:pt x="21692" y="245051"/>
                  </a:lnTo>
                  <a:lnTo>
                    <a:pt x="21553" y="247851"/>
                  </a:lnTo>
                  <a:lnTo>
                    <a:pt x="21283" y="250507"/>
                  </a:lnTo>
                  <a:close/>
                </a:path>
              </a:pathLst>
            </a:custGeom>
            <a:solidFill>
              <a:srgbClr val="662D91">
                <a:alpha val="79998"/>
              </a:srgbClr>
            </a:solidFill>
          </p:spPr>
          <p:txBody>
            <a:bodyPr wrap="square" lIns="0" tIns="0" rIns="0" bIns="0" rtlCol="0"/>
            <a:lstStyle/>
            <a:p/>
          </p:txBody>
        </p:sp>
        <p:pic>
          <p:nvPicPr>
            <p:cNvPr id="66" name="object 66" descr=""/>
            <p:cNvPicPr/>
            <p:nvPr/>
          </p:nvPicPr>
          <p:blipFill>
            <a:blip r:embed="rId20" cstate="print"/>
            <a:stretch>
              <a:fillRect/>
            </a:stretch>
          </p:blipFill>
          <p:spPr>
            <a:xfrm>
              <a:off x="1525003" y="2048129"/>
              <a:ext cx="95320" cy="76733"/>
            </a:xfrm>
            <a:prstGeom prst="rect">
              <a:avLst/>
            </a:prstGeom>
          </p:spPr>
        </p:pic>
        <p:pic>
          <p:nvPicPr>
            <p:cNvPr id="67" name="object 67" descr=""/>
            <p:cNvPicPr/>
            <p:nvPr/>
          </p:nvPicPr>
          <p:blipFill>
            <a:blip r:embed="rId21" cstate="print"/>
            <a:stretch>
              <a:fillRect/>
            </a:stretch>
          </p:blipFill>
          <p:spPr>
            <a:xfrm>
              <a:off x="1499793" y="2293264"/>
              <a:ext cx="125348" cy="47498"/>
            </a:xfrm>
            <a:prstGeom prst="rect">
              <a:avLst/>
            </a:prstGeom>
          </p:spPr>
        </p:pic>
        <p:sp>
          <p:nvSpPr>
            <p:cNvPr id="68" name="object 68" descr=""/>
            <p:cNvSpPr/>
            <p:nvPr/>
          </p:nvSpPr>
          <p:spPr>
            <a:xfrm>
              <a:off x="1501689" y="2053974"/>
              <a:ext cx="22225" cy="250825"/>
            </a:xfrm>
            <a:custGeom>
              <a:avLst/>
              <a:gdLst/>
              <a:ahLst/>
              <a:cxnLst/>
              <a:rect l="l" t="t" r="r" b="b"/>
              <a:pathLst>
                <a:path w="22225" h="250825">
                  <a:moveTo>
                    <a:pt x="809" y="250507"/>
                  </a:moveTo>
                  <a:lnTo>
                    <a:pt x="540" y="247851"/>
                  </a:lnTo>
                  <a:lnTo>
                    <a:pt x="397" y="245051"/>
                  </a:lnTo>
                  <a:lnTo>
                    <a:pt x="397" y="80029"/>
                  </a:lnTo>
                  <a:lnTo>
                    <a:pt x="0" y="70453"/>
                  </a:lnTo>
                  <a:lnTo>
                    <a:pt x="956" y="47823"/>
                  </a:lnTo>
                  <a:lnTo>
                    <a:pt x="6492" y="21289"/>
                  </a:lnTo>
                  <a:lnTo>
                    <a:pt x="19831" y="0"/>
                  </a:lnTo>
                  <a:lnTo>
                    <a:pt x="17223" y="9056"/>
                  </a:lnTo>
                  <a:lnTo>
                    <a:pt x="11912" y="31244"/>
                  </a:lnTo>
                  <a:lnTo>
                    <a:pt x="7668" y="59092"/>
                  </a:lnTo>
                  <a:lnTo>
                    <a:pt x="8262" y="85129"/>
                  </a:lnTo>
                  <a:lnTo>
                    <a:pt x="12723" y="105974"/>
                  </a:lnTo>
                  <a:lnTo>
                    <a:pt x="17220" y="126209"/>
                  </a:lnTo>
                  <a:lnTo>
                    <a:pt x="20696" y="147438"/>
                  </a:lnTo>
                  <a:lnTo>
                    <a:pt x="22090" y="171265"/>
                  </a:lnTo>
                  <a:lnTo>
                    <a:pt x="21758" y="191748"/>
                  </a:lnTo>
                  <a:lnTo>
                    <a:pt x="19430" y="206830"/>
                  </a:lnTo>
                  <a:lnTo>
                    <a:pt x="13112" y="223940"/>
                  </a:lnTo>
                  <a:lnTo>
                    <a:pt x="809" y="250507"/>
                  </a:lnTo>
                  <a:close/>
                </a:path>
              </a:pathLst>
            </a:custGeom>
            <a:solidFill>
              <a:srgbClr val="662D91">
                <a:alpha val="79998"/>
              </a:srgbClr>
            </a:solidFill>
          </p:spPr>
          <p:txBody>
            <a:bodyPr wrap="square" lIns="0" tIns="0" rIns="0" bIns="0" rtlCol="0"/>
            <a:lstStyle/>
            <a:p/>
          </p:txBody>
        </p:sp>
        <p:sp>
          <p:nvSpPr>
            <p:cNvPr id="69" name="object 69" descr=""/>
            <p:cNvSpPr/>
            <p:nvPr/>
          </p:nvSpPr>
          <p:spPr>
            <a:xfrm>
              <a:off x="1506689" y="2051037"/>
              <a:ext cx="129539" cy="33655"/>
            </a:xfrm>
            <a:custGeom>
              <a:avLst/>
              <a:gdLst/>
              <a:ahLst/>
              <a:cxnLst/>
              <a:rect l="l" t="t" r="r" b="b"/>
              <a:pathLst>
                <a:path w="129539" h="33655">
                  <a:moveTo>
                    <a:pt x="18923" y="0"/>
                  </a:moveTo>
                  <a:lnTo>
                    <a:pt x="0" y="33324"/>
                  </a:lnTo>
                  <a:lnTo>
                    <a:pt x="8140" y="33324"/>
                  </a:lnTo>
                  <a:lnTo>
                    <a:pt x="13258" y="28117"/>
                  </a:lnTo>
                  <a:lnTo>
                    <a:pt x="16573" y="16675"/>
                  </a:lnTo>
                  <a:lnTo>
                    <a:pt x="18376" y="5207"/>
                  </a:lnTo>
                  <a:lnTo>
                    <a:pt x="18923" y="0"/>
                  </a:lnTo>
                  <a:close/>
                </a:path>
                <a:path w="129539" h="33655">
                  <a:moveTo>
                    <a:pt x="129235" y="33324"/>
                  </a:moveTo>
                  <a:lnTo>
                    <a:pt x="110324" y="0"/>
                  </a:lnTo>
                  <a:lnTo>
                    <a:pt x="110858" y="5207"/>
                  </a:lnTo>
                  <a:lnTo>
                    <a:pt x="112661" y="16662"/>
                  </a:lnTo>
                  <a:lnTo>
                    <a:pt x="115989" y="28117"/>
                  </a:lnTo>
                  <a:lnTo>
                    <a:pt x="121107" y="33324"/>
                  </a:lnTo>
                  <a:lnTo>
                    <a:pt x="129235" y="33324"/>
                  </a:lnTo>
                  <a:close/>
                </a:path>
              </a:pathLst>
            </a:custGeom>
            <a:solidFill>
              <a:srgbClr val="BCBEC0"/>
            </a:solidFill>
          </p:spPr>
          <p:txBody>
            <a:bodyPr wrap="square" lIns="0" tIns="0" rIns="0" bIns="0" rtlCol="0"/>
            <a:lstStyle/>
            <a:p/>
          </p:txBody>
        </p:sp>
        <p:pic>
          <p:nvPicPr>
            <p:cNvPr id="70" name="object 70" descr=""/>
            <p:cNvPicPr/>
            <p:nvPr/>
          </p:nvPicPr>
          <p:blipFill>
            <a:blip r:embed="rId22" cstate="print"/>
            <a:stretch>
              <a:fillRect/>
            </a:stretch>
          </p:blipFill>
          <p:spPr>
            <a:xfrm>
              <a:off x="1620838" y="2151341"/>
              <a:ext cx="37172" cy="95656"/>
            </a:xfrm>
            <a:prstGeom prst="rect">
              <a:avLst/>
            </a:prstGeom>
          </p:spPr>
        </p:pic>
        <p:sp>
          <p:nvSpPr>
            <p:cNvPr id="71" name="object 71" descr=""/>
            <p:cNvSpPr/>
            <p:nvPr/>
          </p:nvSpPr>
          <p:spPr>
            <a:xfrm>
              <a:off x="1620833" y="2153541"/>
              <a:ext cx="15875" cy="93980"/>
            </a:xfrm>
            <a:custGeom>
              <a:avLst/>
              <a:gdLst/>
              <a:ahLst/>
              <a:cxnLst/>
              <a:rect l="l" t="t" r="r" b="b"/>
              <a:pathLst>
                <a:path w="15875" h="93980">
                  <a:moveTo>
                    <a:pt x="15375" y="93462"/>
                  </a:moveTo>
                  <a:lnTo>
                    <a:pt x="0" y="57779"/>
                  </a:lnTo>
                  <a:lnTo>
                    <a:pt x="2381" y="39202"/>
                  </a:lnTo>
                  <a:lnTo>
                    <a:pt x="6926" y="16654"/>
                  </a:lnTo>
                  <a:lnTo>
                    <a:pt x="9891" y="5003"/>
                  </a:lnTo>
                  <a:lnTo>
                    <a:pt x="11810" y="651"/>
                  </a:lnTo>
                  <a:lnTo>
                    <a:pt x="13218" y="0"/>
                  </a:lnTo>
                  <a:lnTo>
                    <a:pt x="13853" y="0"/>
                  </a:lnTo>
                  <a:lnTo>
                    <a:pt x="15254" y="230"/>
                  </a:lnTo>
                  <a:lnTo>
                    <a:pt x="15372" y="8973"/>
                  </a:lnTo>
                  <a:lnTo>
                    <a:pt x="12121" y="8973"/>
                  </a:lnTo>
                  <a:lnTo>
                    <a:pt x="10976" y="13588"/>
                  </a:lnTo>
                  <a:lnTo>
                    <a:pt x="3546" y="53990"/>
                  </a:lnTo>
                  <a:lnTo>
                    <a:pt x="15373" y="53990"/>
                  </a:lnTo>
                  <a:lnTo>
                    <a:pt x="15373" y="57210"/>
                  </a:lnTo>
                  <a:lnTo>
                    <a:pt x="3292" y="57210"/>
                  </a:lnTo>
                  <a:lnTo>
                    <a:pt x="3579" y="71418"/>
                  </a:lnTo>
                  <a:lnTo>
                    <a:pt x="5869" y="80816"/>
                  </a:lnTo>
                  <a:lnTo>
                    <a:pt x="9078" y="86382"/>
                  </a:lnTo>
                  <a:lnTo>
                    <a:pt x="12121" y="89095"/>
                  </a:lnTo>
                  <a:lnTo>
                    <a:pt x="15375" y="89095"/>
                  </a:lnTo>
                  <a:lnTo>
                    <a:pt x="15375" y="93462"/>
                  </a:lnTo>
                  <a:close/>
                </a:path>
                <a:path w="15875" h="93980">
                  <a:moveTo>
                    <a:pt x="15373" y="53990"/>
                  </a:moveTo>
                  <a:lnTo>
                    <a:pt x="12121" y="53990"/>
                  </a:lnTo>
                  <a:lnTo>
                    <a:pt x="12121" y="8973"/>
                  </a:lnTo>
                  <a:lnTo>
                    <a:pt x="15372" y="8973"/>
                  </a:lnTo>
                  <a:lnTo>
                    <a:pt x="15373" y="53990"/>
                  </a:lnTo>
                  <a:close/>
                </a:path>
                <a:path w="15875" h="93980">
                  <a:moveTo>
                    <a:pt x="15375" y="89095"/>
                  </a:moveTo>
                  <a:lnTo>
                    <a:pt x="12121" y="89095"/>
                  </a:lnTo>
                  <a:lnTo>
                    <a:pt x="12121" y="57210"/>
                  </a:lnTo>
                  <a:lnTo>
                    <a:pt x="15373" y="57210"/>
                  </a:lnTo>
                  <a:lnTo>
                    <a:pt x="15375" y="89095"/>
                  </a:lnTo>
                  <a:close/>
                </a:path>
              </a:pathLst>
            </a:custGeom>
            <a:solidFill>
              <a:srgbClr val="3C4557"/>
            </a:solidFill>
          </p:spPr>
          <p:txBody>
            <a:bodyPr wrap="square" lIns="0" tIns="0" rIns="0" bIns="0" rtlCol="0"/>
            <a:lstStyle/>
            <a:p/>
          </p:txBody>
        </p:sp>
        <p:pic>
          <p:nvPicPr>
            <p:cNvPr id="72" name="object 72" descr=""/>
            <p:cNvPicPr/>
            <p:nvPr/>
          </p:nvPicPr>
          <p:blipFill>
            <a:blip r:embed="rId22" cstate="print"/>
            <a:stretch>
              <a:fillRect/>
            </a:stretch>
          </p:blipFill>
          <p:spPr>
            <a:xfrm>
              <a:off x="1485036" y="2151341"/>
              <a:ext cx="36760" cy="95656"/>
            </a:xfrm>
            <a:prstGeom prst="rect">
              <a:avLst/>
            </a:prstGeom>
          </p:spPr>
        </p:pic>
        <p:sp>
          <p:nvSpPr>
            <p:cNvPr id="73" name="object 73" descr=""/>
            <p:cNvSpPr/>
            <p:nvPr/>
          </p:nvSpPr>
          <p:spPr>
            <a:xfrm>
              <a:off x="1506426" y="2153537"/>
              <a:ext cx="15875" cy="93980"/>
            </a:xfrm>
            <a:custGeom>
              <a:avLst/>
              <a:gdLst/>
              <a:ahLst/>
              <a:cxnLst/>
              <a:rect l="l" t="t" r="r" b="b"/>
              <a:pathLst>
                <a:path w="15875" h="93980">
                  <a:moveTo>
                    <a:pt x="0" y="93465"/>
                  </a:moveTo>
                  <a:lnTo>
                    <a:pt x="120" y="236"/>
                  </a:lnTo>
                  <a:lnTo>
                    <a:pt x="1540" y="0"/>
                  </a:lnTo>
                  <a:lnTo>
                    <a:pt x="2153" y="3"/>
                  </a:lnTo>
                  <a:lnTo>
                    <a:pt x="3559" y="654"/>
                  </a:lnTo>
                  <a:lnTo>
                    <a:pt x="5477" y="5007"/>
                  </a:lnTo>
                  <a:lnTo>
                    <a:pt x="6487" y="8976"/>
                  </a:lnTo>
                  <a:lnTo>
                    <a:pt x="3253" y="8976"/>
                  </a:lnTo>
                  <a:lnTo>
                    <a:pt x="3253" y="53993"/>
                  </a:lnTo>
                  <a:lnTo>
                    <a:pt x="14884" y="53993"/>
                  </a:lnTo>
                  <a:lnTo>
                    <a:pt x="15297" y="57213"/>
                  </a:lnTo>
                  <a:lnTo>
                    <a:pt x="3253" y="57213"/>
                  </a:lnTo>
                  <a:lnTo>
                    <a:pt x="3253" y="89098"/>
                  </a:lnTo>
                  <a:lnTo>
                    <a:pt x="8489" y="89098"/>
                  </a:lnTo>
                  <a:lnTo>
                    <a:pt x="6191" y="92367"/>
                  </a:lnTo>
                  <a:lnTo>
                    <a:pt x="2076" y="93118"/>
                  </a:lnTo>
                  <a:lnTo>
                    <a:pt x="0" y="93465"/>
                  </a:lnTo>
                  <a:close/>
                </a:path>
                <a:path w="15875" h="93980">
                  <a:moveTo>
                    <a:pt x="14884" y="53993"/>
                  </a:moveTo>
                  <a:lnTo>
                    <a:pt x="11825" y="53993"/>
                  </a:lnTo>
                  <a:lnTo>
                    <a:pt x="11435" y="49764"/>
                  </a:lnTo>
                  <a:lnTo>
                    <a:pt x="10781" y="45065"/>
                  </a:lnTo>
                  <a:lnTo>
                    <a:pt x="3253" y="8976"/>
                  </a:lnTo>
                  <a:lnTo>
                    <a:pt x="6487" y="8976"/>
                  </a:lnTo>
                  <a:lnTo>
                    <a:pt x="8442" y="16659"/>
                  </a:lnTo>
                  <a:lnTo>
                    <a:pt x="12987" y="39208"/>
                  </a:lnTo>
                  <a:lnTo>
                    <a:pt x="14884" y="53993"/>
                  </a:lnTo>
                  <a:close/>
                </a:path>
                <a:path w="15875" h="93980">
                  <a:moveTo>
                    <a:pt x="8489" y="89098"/>
                  </a:moveTo>
                  <a:lnTo>
                    <a:pt x="3253" y="89098"/>
                  </a:lnTo>
                  <a:lnTo>
                    <a:pt x="6294" y="86385"/>
                  </a:lnTo>
                  <a:lnTo>
                    <a:pt x="9501" y="80819"/>
                  </a:lnTo>
                  <a:lnTo>
                    <a:pt x="11791" y="71421"/>
                  </a:lnTo>
                  <a:lnTo>
                    <a:pt x="12079" y="57213"/>
                  </a:lnTo>
                  <a:lnTo>
                    <a:pt x="15297" y="57213"/>
                  </a:lnTo>
                  <a:lnTo>
                    <a:pt x="15371" y="57784"/>
                  </a:lnTo>
                  <a:lnTo>
                    <a:pt x="15066" y="71485"/>
                  </a:lnTo>
                  <a:lnTo>
                    <a:pt x="12933" y="81042"/>
                  </a:lnTo>
                  <a:lnTo>
                    <a:pt x="9833" y="87187"/>
                  </a:lnTo>
                  <a:lnTo>
                    <a:pt x="8489" y="89098"/>
                  </a:lnTo>
                  <a:close/>
                </a:path>
              </a:pathLst>
            </a:custGeom>
            <a:solidFill>
              <a:srgbClr val="3C4557"/>
            </a:solidFill>
          </p:spPr>
          <p:txBody>
            <a:bodyPr wrap="square" lIns="0" tIns="0" rIns="0" bIns="0" rtlCol="0"/>
            <a:lstStyle/>
            <a:p/>
          </p:txBody>
        </p:sp>
        <p:pic>
          <p:nvPicPr>
            <p:cNvPr id="74" name="object 74" descr=""/>
            <p:cNvPicPr/>
            <p:nvPr/>
          </p:nvPicPr>
          <p:blipFill>
            <a:blip r:embed="rId23" cstate="print"/>
            <a:stretch>
              <a:fillRect/>
            </a:stretch>
          </p:blipFill>
          <p:spPr>
            <a:xfrm>
              <a:off x="1501665" y="2553995"/>
              <a:ext cx="141815" cy="310184"/>
            </a:xfrm>
            <a:prstGeom prst="rect">
              <a:avLst/>
            </a:prstGeom>
          </p:spPr>
        </p:pic>
        <p:sp>
          <p:nvSpPr>
            <p:cNvPr id="75" name="object 75" descr=""/>
            <p:cNvSpPr/>
            <p:nvPr/>
          </p:nvSpPr>
          <p:spPr>
            <a:xfrm>
              <a:off x="1618850" y="2563054"/>
              <a:ext cx="22225" cy="250825"/>
            </a:xfrm>
            <a:custGeom>
              <a:avLst/>
              <a:gdLst/>
              <a:ahLst/>
              <a:cxnLst/>
              <a:rect l="l" t="t" r="r" b="b"/>
              <a:pathLst>
                <a:path w="22225" h="250825">
                  <a:moveTo>
                    <a:pt x="21283" y="250507"/>
                  </a:moveTo>
                  <a:lnTo>
                    <a:pt x="8979" y="223940"/>
                  </a:lnTo>
                  <a:lnTo>
                    <a:pt x="2660" y="206830"/>
                  </a:lnTo>
                  <a:lnTo>
                    <a:pt x="332" y="191748"/>
                  </a:lnTo>
                  <a:lnTo>
                    <a:pt x="0" y="171265"/>
                  </a:lnTo>
                  <a:lnTo>
                    <a:pt x="1394" y="147438"/>
                  </a:lnTo>
                  <a:lnTo>
                    <a:pt x="4869" y="126209"/>
                  </a:lnTo>
                  <a:lnTo>
                    <a:pt x="9367" y="105974"/>
                  </a:lnTo>
                  <a:lnTo>
                    <a:pt x="13827" y="85129"/>
                  </a:lnTo>
                  <a:lnTo>
                    <a:pt x="14423" y="59092"/>
                  </a:lnTo>
                  <a:lnTo>
                    <a:pt x="10179" y="31244"/>
                  </a:lnTo>
                  <a:lnTo>
                    <a:pt x="4867" y="9056"/>
                  </a:lnTo>
                  <a:lnTo>
                    <a:pt x="2259" y="0"/>
                  </a:lnTo>
                  <a:lnTo>
                    <a:pt x="15597" y="21289"/>
                  </a:lnTo>
                  <a:lnTo>
                    <a:pt x="21133" y="47823"/>
                  </a:lnTo>
                  <a:lnTo>
                    <a:pt x="22090" y="70453"/>
                  </a:lnTo>
                  <a:lnTo>
                    <a:pt x="21692" y="80029"/>
                  </a:lnTo>
                  <a:lnTo>
                    <a:pt x="21692" y="245051"/>
                  </a:lnTo>
                  <a:lnTo>
                    <a:pt x="21553" y="247851"/>
                  </a:lnTo>
                  <a:lnTo>
                    <a:pt x="21283" y="250507"/>
                  </a:lnTo>
                  <a:close/>
                </a:path>
              </a:pathLst>
            </a:custGeom>
            <a:solidFill>
              <a:srgbClr val="662D91">
                <a:alpha val="79998"/>
              </a:srgbClr>
            </a:solidFill>
          </p:spPr>
          <p:txBody>
            <a:bodyPr wrap="square" lIns="0" tIns="0" rIns="0" bIns="0" rtlCol="0"/>
            <a:lstStyle/>
            <a:p/>
          </p:txBody>
        </p:sp>
        <p:pic>
          <p:nvPicPr>
            <p:cNvPr id="76" name="object 76" descr=""/>
            <p:cNvPicPr/>
            <p:nvPr/>
          </p:nvPicPr>
          <p:blipFill>
            <a:blip r:embed="rId20" cstate="print"/>
            <a:stretch>
              <a:fillRect/>
            </a:stretch>
          </p:blipFill>
          <p:spPr>
            <a:xfrm>
              <a:off x="1525003" y="2557208"/>
              <a:ext cx="95320" cy="76745"/>
            </a:xfrm>
            <a:prstGeom prst="rect">
              <a:avLst/>
            </a:prstGeom>
          </p:spPr>
        </p:pic>
        <p:pic>
          <p:nvPicPr>
            <p:cNvPr id="77" name="object 77" descr=""/>
            <p:cNvPicPr/>
            <p:nvPr/>
          </p:nvPicPr>
          <p:blipFill>
            <a:blip r:embed="rId21" cstate="print"/>
            <a:stretch>
              <a:fillRect/>
            </a:stretch>
          </p:blipFill>
          <p:spPr>
            <a:xfrm>
              <a:off x="1499793" y="2802344"/>
              <a:ext cx="125348" cy="47498"/>
            </a:xfrm>
            <a:prstGeom prst="rect">
              <a:avLst/>
            </a:prstGeom>
          </p:spPr>
        </p:pic>
        <p:sp>
          <p:nvSpPr>
            <p:cNvPr id="78" name="object 78" descr=""/>
            <p:cNvSpPr/>
            <p:nvPr/>
          </p:nvSpPr>
          <p:spPr>
            <a:xfrm>
              <a:off x="1501689" y="2563054"/>
              <a:ext cx="22225" cy="250825"/>
            </a:xfrm>
            <a:custGeom>
              <a:avLst/>
              <a:gdLst/>
              <a:ahLst/>
              <a:cxnLst/>
              <a:rect l="l" t="t" r="r" b="b"/>
              <a:pathLst>
                <a:path w="22225" h="250825">
                  <a:moveTo>
                    <a:pt x="809" y="250507"/>
                  </a:moveTo>
                  <a:lnTo>
                    <a:pt x="540" y="247851"/>
                  </a:lnTo>
                  <a:lnTo>
                    <a:pt x="397" y="245051"/>
                  </a:lnTo>
                  <a:lnTo>
                    <a:pt x="397" y="80029"/>
                  </a:lnTo>
                  <a:lnTo>
                    <a:pt x="0" y="70453"/>
                  </a:lnTo>
                  <a:lnTo>
                    <a:pt x="956" y="47823"/>
                  </a:lnTo>
                  <a:lnTo>
                    <a:pt x="6492" y="21289"/>
                  </a:lnTo>
                  <a:lnTo>
                    <a:pt x="19831" y="0"/>
                  </a:lnTo>
                  <a:lnTo>
                    <a:pt x="17223" y="9056"/>
                  </a:lnTo>
                  <a:lnTo>
                    <a:pt x="11912" y="31244"/>
                  </a:lnTo>
                  <a:lnTo>
                    <a:pt x="7668" y="59092"/>
                  </a:lnTo>
                  <a:lnTo>
                    <a:pt x="8262" y="85129"/>
                  </a:lnTo>
                  <a:lnTo>
                    <a:pt x="12723" y="105974"/>
                  </a:lnTo>
                  <a:lnTo>
                    <a:pt x="17220" y="126209"/>
                  </a:lnTo>
                  <a:lnTo>
                    <a:pt x="20696" y="147438"/>
                  </a:lnTo>
                  <a:lnTo>
                    <a:pt x="22090" y="171265"/>
                  </a:lnTo>
                  <a:lnTo>
                    <a:pt x="21758" y="191748"/>
                  </a:lnTo>
                  <a:lnTo>
                    <a:pt x="19430" y="206830"/>
                  </a:lnTo>
                  <a:lnTo>
                    <a:pt x="13112" y="223940"/>
                  </a:lnTo>
                  <a:lnTo>
                    <a:pt x="809" y="250507"/>
                  </a:lnTo>
                  <a:close/>
                </a:path>
              </a:pathLst>
            </a:custGeom>
            <a:solidFill>
              <a:srgbClr val="662D91">
                <a:alpha val="79998"/>
              </a:srgbClr>
            </a:solidFill>
          </p:spPr>
          <p:txBody>
            <a:bodyPr wrap="square" lIns="0" tIns="0" rIns="0" bIns="0" rtlCol="0"/>
            <a:lstStyle/>
            <a:p/>
          </p:txBody>
        </p:sp>
        <p:sp>
          <p:nvSpPr>
            <p:cNvPr id="79" name="object 79" descr=""/>
            <p:cNvSpPr/>
            <p:nvPr/>
          </p:nvSpPr>
          <p:spPr>
            <a:xfrm>
              <a:off x="1506689" y="2560116"/>
              <a:ext cx="129539" cy="33655"/>
            </a:xfrm>
            <a:custGeom>
              <a:avLst/>
              <a:gdLst/>
              <a:ahLst/>
              <a:cxnLst/>
              <a:rect l="l" t="t" r="r" b="b"/>
              <a:pathLst>
                <a:path w="129539" h="33655">
                  <a:moveTo>
                    <a:pt x="18923" y="0"/>
                  </a:moveTo>
                  <a:lnTo>
                    <a:pt x="0" y="33324"/>
                  </a:lnTo>
                  <a:lnTo>
                    <a:pt x="8140" y="33324"/>
                  </a:lnTo>
                  <a:lnTo>
                    <a:pt x="13258" y="28117"/>
                  </a:lnTo>
                  <a:lnTo>
                    <a:pt x="16573" y="16675"/>
                  </a:lnTo>
                  <a:lnTo>
                    <a:pt x="18376" y="5207"/>
                  </a:lnTo>
                  <a:lnTo>
                    <a:pt x="18923" y="0"/>
                  </a:lnTo>
                  <a:close/>
                </a:path>
                <a:path w="129539" h="33655">
                  <a:moveTo>
                    <a:pt x="129235" y="33324"/>
                  </a:moveTo>
                  <a:lnTo>
                    <a:pt x="110324" y="0"/>
                  </a:lnTo>
                  <a:lnTo>
                    <a:pt x="110858" y="5207"/>
                  </a:lnTo>
                  <a:lnTo>
                    <a:pt x="112661" y="16662"/>
                  </a:lnTo>
                  <a:lnTo>
                    <a:pt x="115989" y="28117"/>
                  </a:lnTo>
                  <a:lnTo>
                    <a:pt x="121107" y="33324"/>
                  </a:lnTo>
                  <a:lnTo>
                    <a:pt x="129235" y="33324"/>
                  </a:lnTo>
                  <a:close/>
                </a:path>
              </a:pathLst>
            </a:custGeom>
            <a:solidFill>
              <a:srgbClr val="BCBEC0"/>
            </a:solidFill>
          </p:spPr>
          <p:txBody>
            <a:bodyPr wrap="square" lIns="0" tIns="0" rIns="0" bIns="0" rtlCol="0"/>
            <a:lstStyle/>
            <a:p/>
          </p:txBody>
        </p:sp>
        <p:pic>
          <p:nvPicPr>
            <p:cNvPr id="80" name="object 80" descr=""/>
            <p:cNvPicPr/>
            <p:nvPr/>
          </p:nvPicPr>
          <p:blipFill>
            <a:blip r:embed="rId22" cstate="print"/>
            <a:stretch>
              <a:fillRect/>
            </a:stretch>
          </p:blipFill>
          <p:spPr>
            <a:xfrm>
              <a:off x="1620838" y="2660421"/>
              <a:ext cx="37172" cy="95656"/>
            </a:xfrm>
            <a:prstGeom prst="rect">
              <a:avLst/>
            </a:prstGeom>
          </p:spPr>
        </p:pic>
        <p:sp>
          <p:nvSpPr>
            <p:cNvPr id="81" name="object 81" descr=""/>
            <p:cNvSpPr/>
            <p:nvPr/>
          </p:nvSpPr>
          <p:spPr>
            <a:xfrm>
              <a:off x="1620833" y="2662621"/>
              <a:ext cx="15875" cy="93980"/>
            </a:xfrm>
            <a:custGeom>
              <a:avLst/>
              <a:gdLst/>
              <a:ahLst/>
              <a:cxnLst/>
              <a:rect l="l" t="t" r="r" b="b"/>
              <a:pathLst>
                <a:path w="15875" h="93980">
                  <a:moveTo>
                    <a:pt x="15375" y="93462"/>
                  </a:moveTo>
                  <a:lnTo>
                    <a:pt x="0" y="57779"/>
                  </a:lnTo>
                  <a:lnTo>
                    <a:pt x="2381" y="39202"/>
                  </a:lnTo>
                  <a:lnTo>
                    <a:pt x="6926" y="16654"/>
                  </a:lnTo>
                  <a:lnTo>
                    <a:pt x="9891" y="5003"/>
                  </a:lnTo>
                  <a:lnTo>
                    <a:pt x="11810" y="651"/>
                  </a:lnTo>
                  <a:lnTo>
                    <a:pt x="13218" y="0"/>
                  </a:lnTo>
                  <a:lnTo>
                    <a:pt x="13853" y="0"/>
                  </a:lnTo>
                  <a:lnTo>
                    <a:pt x="15254" y="230"/>
                  </a:lnTo>
                  <a:lnTo>
                    <a:pt x="15372" y="8973"/>
                  </a:lnTo>
                  <a:lnTo>
                    <a:pt x="12121" y="8973"/>
                  </a:lnTo>
                  <a:lnTo>
                    <a:pt x="10976" y="13588"/>
                  </a:lnTo>
                  <a:lnTo>
                    <a:pt x="3546" y="53990"/>
                  </a:lnTo>
                  <a:lnTo>
                    <a:pt x="15373" y="53990"/>
                  </a:lnTo>
                  <a:lnTo>
                    <a:pt x="15373" y="57210"/>
                  </a:lnTo>
                  <a:lnTo>
                    <a:pt x="3292" y="57210"/>
                  </a:lnTo>
                  <a:lnTo>
                    <a:pt x="3579" y="71418"/>
                  </a:lnTo>
                  <a:lnTo>
                    <a:pt x="5869" y="80816"/>
                  </a:lnTo>
                  <a:lnTo>
                    <a:pt x="9078" y="86382"/>
                  </a:lnTo>
                  <a:lnTo>
                    <a:pt x="12121" y="89095"/>
                  </a:lnTo>
                  <a:lnTo>
                    <a:pt x="15375" y="89095"/>
                  </a:lnTo>
                  <a:lnTo>
                    <a:pt x="15375" y="93462"/>
                  </a:lnTo>
                  <a:close/>
                </a:path>
                <a:path w="15875" h="93980">
                  <a:moveTo>
                    <a:pt x="15373" y="53990"/>
                  </a:moveTo>
                  <a:lnTo>
                    <a:pt x="12121" y="53990"/>
                  </a:lnTo>
                  <a:lnTo>
                    <a:pt x="12121" y="8973"/>
                  </a:lnTo>
                  <a:lnTo>
                    <a:pt x="15372" y="8973"/>
                  </a:lnTo>
                  <a:lnTo>
                    <a:pt x="15373" y="53990"/>
                  </a:lnTo>
                  <a:close/>
                </a:path>
                <a:path w="15875" h="93980">
                  <a:moveTo>
                    <a:pt x="15375" y="89095"/>
                  </a:moveTo>
                  <a:lnTo>
                    <a:pt x="12121" y="89095"/>
                  </a:lnTo>
                  <a:lnTo>
                    <a:pt x="12121" y="57210"/>
                  </a:lnTo>
                  <a:lnTo>
                    <a:pt x="15373" y="57210"/>
                  </a:lnTo>
                  <a:lnTo>
                    <a:pt x="15375" y="89095"/>
                  </a:lnTo>
                  <a:close/>
                </a:path>
              </a:pathLst>
            </a:custGeom>
            <a:solidFill>
              <a:srgbClr val="3C4557"/>
            </a:solidFill>
          </p:spPr>
          <p:txBody>
            <a:bodyPr wrap="square" lIns="0" tIns="0" rIns="0" bIns="0" rtlCol="0"/>
            <a:lstStyle/>
            <a:p/>
          </p:txBody>
        </p:sp>
        <p:pic>
          <p:nvPicPr>
            <p:cNvPr id="82" name="object 82" descr=""/>
            <p:cNvPicPr/>
            <p:nvPr/>
          </p:nvPicPr>
          <p:blipFill>
            <a:blip r:embed="rId22" cstate="print"/>
            <a:stretch>
              <a:fillRect/>
            </a:stretch>
          </p:blipFill>
          <p:spPr>
            <a:xfrm>
              <a:off x="1485036" y="2660421"/>
              <a:ext cx="36760" cy="95656"/>
            </a:xfrm>
            <a:prstGeom prst="rect">
              <a:avLst/>
            </a:prstGeom>
          </p:spPr>
        </p:pic>
        <p:sp>
          <p:nvSpPr>
            <p:cNvPr id="83" name="object 83" descr=""/>
            <p:cNvSpPr/>
            <p:nvPr/>
          </p:nvSpPr>
          <p:spPr>
            <a:xfrm>
              <a:off x="1506426" y="2662618"/>
              <a:ext cx="15875" cy="93980"/>
            </a:xfrm>
            <a:custGeom>
              <a:avLst/>
              <a:gdLst/>
              <a:ahLst/>
              <a:cxnLst/>
              <a:rect l="l" t="t" r="r" b="b"/>
              <a:pathLst>
                <a:path w="15875" h="93980">
                  <a:moveTo>
                    <a:pt x="0" y="93465"/>
                  </a:moveTo>
                  <a:lnTo>
                    <a:pt x="120" y="236"/>
                  </a:lnTo>
                  <a:lnTo>
                    <a:pt x="1540" y="0"/>
                  </a:lnTo>
                  <a:lnTo>
                    <a:pt x="2153" y="3"/>
                  </a:lnTo>
                  <a:lnTo>
                    <a:pt x="3559" y="654"/>
                  </a:lnTo>
                  <a:lnTo>
                    <a:pt x="5477" y="5007"/>
                  </a:lnTo>
                  <a:lnTo>
                    <a:pt x="6487" y="8976"/>
                  </a:lnTo>
                  <a:lnTo>
                    <a:pt x="3253" y="8976"/>
                  </a:lnTo>
                  <a:lnTo>
                    <a:pt x="3253" y="53993"/>
                  </a:lnTo>
                  <a:lnTo>
                    <a:pt x="14884" y="53993"/>
                  </a:lnTo>
                  <a:lnTo>
                    <a:pt x="15297" y="57213"/>
                  </a:lnTo>
                  <a:lnTo>
                    <a:pt x="3253" y="57213"/>
                  </a:lnTo>
                  <a:lnTo>
                    <a:pt x="3253" y="89098"/>
                  </a:lnTo>
                  <a:lnTo>
                    <a:pt x="8489" y="89098"/>
                  </a:lnTo>
                  <a:lnTo>
                    <a:pt x="6191" y="92367"/>
                  </a:lnTo>
                  <a:lnTo>
                    <a:pt x="2076" y="93118"/>
                  </a:lnTo>
                  <a:lnTo>
                    <a:pt x="0" y="93465"/>
                  </a:lnTo>
                  <a:close/>
                </a:path>
                <a:path w="15875" h="93980">
                  <a:moveTo>
                    <a:pt x="14884" y="53993"/>
                  </a:moveTo>
                  <a:lnTo>
                    <a:pt x="11825" y="53993"/>
                  </a:lnTo>
                  <a:lnTo>
                    <a:pt x="11435" y="49764"/>
                  </a:lnTo>
                  <a:lnTo>
                    <a:pt x="10781" y="45065"/>
                  </a:lnTo>
                  <a:lnTo>
                    <a:pt x="3253" y="8976"/>
                  </a:lnTo>
                  <a:lnTo>
                    <a:pt x="6487" y="8976"/>
                  </a:lnTo>
                  <a:lnTo>
                    <a:pt x="8442" y="16659"/>
                  </a:lnTo>
                  <a:lnTo>
                    <a:pt x="12987" y="39208"/>
                  </a:lnTo>
                  <a:lnTo>
                    <a:pt x="14884" y="53993"/>
                  </a:lnTo>
                  <a:close/>
                </a:path>
                <a:path w="15875" h="93980">
                  <a:moveTo>
                    <a:pt x="8489" y="89098"/>
                  </a:moveTo>
                  <a:lnTo>
                    <a:pt x="3253" y="89098"/>
                  </a:lnTo>
                  <a:lnTo>
                    <a:pt x="6294" y="86385"/>
                  </a:lnTo>
                  <a:lnTo>
                    <a:pt x="9501" y="80819"/>
                  </a:lnTo>
                  <a:lnTo>
                    <a:pt x="11791" y="71421"/>
                  </a:lnTo>
                  <a:lnTo>
                    <a:pt x="12079" y="57213"/>
                  </a:lnTo>
                  <a:lnTo>
                    <a:pt x="15297" y="57213"/>
                  </a:lnTo>
                  <a:lnTo>
                    <a:pt x="15371" y="57784"/>
                  </a:lnTo>
                  <a:lnTo>
                    <a:pt x="15066" y="71485"/>
                  </a:lnTo>
                  <a:lnTo>
                    <a:pt x="12933" y="81042"/>
                  </a:lnTo>
                  <a:lnTo>
                    <a:pt x="9833" y="87187"/>
                  </a:lnTo>
                  <a:lnTo>
                    <a:pt x="8489" y="89098"/>
                  </a:lnTo>
                  <a:close/>
                </a:path>
              </a:pathLst>
            </a:custGeom>
            <a:solidFill>
              <a:srgbClr val="3C4557"/>
            </a:solidFill>
          </p:spPr>
          <p:txBody>
            <a:bodyPr wrap="square" lIns="0" tIns="0" rIns="0" bIns="0" rtlCol="0"/>
            <a:lstStyle/>
            <a:p/>
          </p:txBody>
        </p:sp>
        <p:pic>
          <p:nvPicPr>
            <p:cNvPr id="84" name="object 84" descr=""/>
            <p:cNvPicPr/>
            <p:nvPr/>
          </p:nvPicPr>
          <p:blipFill>
            <a:blip r:embed="rId24" cstate="print"/>
            <a:stretch>
              <a:fillRect/>
            </a:stretch>
          </p:blipFill>
          <p:spPr>
            <a:xfrm>
              <a:off x="1741185" y="2553995"/>
              <a:ext cx="141797" cy="310184"/>
            </a:xfrm>
            <a:prstGeom prst="rect">
              <a:avLst/>
            </a:prstGeom>
          </p:spPr>
        </p:pic>
        <p:sp>
          <p:nvSpPr>
            <p:cNvPr id="85" name="object 85" descr=""/>
            <p:cNvSpPr/>
            <p:nvPr/>
          </p:nvSpPr>
          <p:spPr>
            <a:xfrm>
              <a:off x="1858362" y="2563054"/>
              <a:ext cx="22225" cy="250825"/>
            </a:xfrm>
            <a:custGeom>
              <a:avLst/>
              <a:gdLst/>
              <a:ahLst/>
              <a:cxnLst/>
              <a:rect l="l" t="t" r="r" b="b"/>
              <a:pathLst>
                <a:path w="22225" h="250825">
                  <a:moveTo>
                    <a:pt x="21283" y="250507"/>
                  </a:moveTo>
                  <a:lnTo>
                    <a:pt x="8979" y="223940"/>
                  </a:lnTo>
                  <a:lnTo>
                    <a:pt x="2660" y="206830"/>
                  </a:lnTo>
                  <a:lnTo>
                    <a:pt x="332" y="191748"/>
                  </a:lnTo>
                  <a:lnTo>
                    <a:pt x="0" y="171265"/>
                  </a:lnTo>
                  <a:lnTo>
                    <a:pt x="1394" y="147438"/>
                  </a:lnTo>
                  <a:lnTo>
                    <a:pt x="4869" y="126209"/>
                  </a:lnTo>
                  <a:lnTo>
                    <a:pt x="9367" y="105974"/>
                  </a:lnTo>
                  <a:lnTo>
                    <a:pt x="13827" y="85129"/>
                  </a:lnTo>
                  <a:lnTo>
                    <a:pt x="14423" y="59092"/>
                  </a:lnTo>
                  <a:lnTo>
                    <a:pt x="10179" y="31244"/>
                  </a:lnTo>
                  <a:lnTo>
                    <a:pt x="4867" y="9056"/>
                  </a:lnTo>
                  <a:lnTo>
                    <a:pt x="2259" y="0"/>
                  </a:lnTo>
                  <a:lnTo>
                    <a:pt x="15597" y="21289"/>
                  </a:lnTo>
                  <a:lnTo>
                    <a:pt x="21133" y="47823"/>
                  </a:lnTo>
                  <a:lnTo>
                    <a:pt x="22090" y="70453"/>
                  </a:lnTo>
                  <a:lnTo>
                    <a:pt x="21692" y="80029"/>
                  </a:lnTo>
                  <a:lnTo>
                    <a:pt x="21692" y="245051"/>
                  </a:lnTo>
                  <a:lnTo>
                    <a:pt x="21553" y="247851"/>
                  </a:lnTo>
                  <a:lnTo>
                    <a:pt x="21283" y="250507"/>
                  </a:lnTo>
                  <a:close/>
                </a:path>
              </a:pathLst>
            </a:custGeom>
            <a:solidFill>
              <a:srgbClr val="662D91">
                <a:alpha val="79998"/>
              </a:srgbClr>
            </a:solidFill>
          </p:spPr>
          <p:txBody>
            <a:bodyPr wrap="square" lIns="0" tIns="0" rIns="0" bIns="0" rtlCol="0"/>
            <a:lstStyle/>
            <a:p/>
          </p:txBody>
        </p:sp>
        <p:pic>
          <p:nvPicPr>
            <p:cNvPr id="86" name="object 86" descr=""/>
            <p:cNvPicPr/>
            <p:nvPr/>
          </p:nvPicPr>
          <p:blipFill>
            <a:blip r:embed="rId25" cstate="print"/>
            <a:stretch>
              <a:fillRect/>
            </a:stretch>
          </p:blipFill>
          <p:spPr>
            <a:xfrm>
              <a:off x="1764512" y="2557208"/>
              <a:ext cx="95326" cy="76745"/>
            </a:xfrm>
            <a:prstGeom prst="rect">
              <a:avLst/>
            </a:prstGeom>
          </p:spPr>
        </p:pic>
        <p:pic>
          <p:nvPicPr>
            <p:cNvPr id="87" name="object 87" descr=""/>
            <p:cNvPicPr/>
            <p:nvPr/>
          </p:nvPicPr>
          <p:blipFill>
            <a:blip r:embed="rId26" cstate="print"/>
            <a:stretch>
              <a:fillRect/>
            </a:stretch>
          </p:blipFill>
          <p:spPr>
            <a:xfrm>
              <a:off x="1739290" y="2802344"/>
              <a:ext cx="125368" cy="47498"/>
            </a:xfrm>
            <a:prstGeom prst="rect">
              <a:avLst/>
            </a:prstGeom>
          </p:spPr>
        </p:pic>
        <p:sp>
          <p:nvSpPr>
            <p:cNvPr id="88" name="object 88" descr=""/>
            <p:cNvSpPr/>
            <p:nvPr/>
          </p:nvSpPr>
          <p:spPr>
            <a:xfrm>
              <a:off x="1741202" y="2563054"/>
              <a:ext cx="22225" cy="250825"/>
            </a:xfrm>
            <a:custGeom>
              <a:avLst/>
              <a:gdLst/>
              <a:ahLst/>
              <a:cxnLst/>
              <a:rect l="l" t="t" r="r" b="b"/>
              <a:pathLst>
                <a:path w="22225" h="250825">
                  <a:moveTo>
                    <a:pt x="809" y="250507"/>
                  </a:moveTo>
                  <a:lnTo>
                    <a:pt x="540" y="247851"/>
                  </a:lnTo>
                  <a:lnTo>
                    <a:pt x="397" y="245051"/>
                  </a:lnTo>
                  <a:lnTo>
                    <a:pt x="397" y="80029"/>
                  </a:lnTo>
                  <a:lnTo>
                    <a:pt x="0" y="70453"/>
                  </a:lnTo>
                  <a:lnTo>
                    <a:pt x="956" y="47823"/>
                  </a:lnTo>
                  <a:lnTo>
                    <a:pt x="6492" y="21289"/>
                  </a:lnTo>
                  <a:lnTo>
                    <a:pt x="19831" y="0"/>
                  </a:lnTo>
                  <a:lnTo>
                    <a:pt x="17223" y="9056"/>
                  </a:lnTo>
                  <a:lnTo>
                    <a:pt x="11912" y="31244"/>
                  </a:lnTo>
                  <a:lnTo>
                    <a:pt x="7668" y="59092"/>
                  </a:lnTo>
                  <a:lnTo>
                    <a:pt x="8262" y="85129"/>
                  </a:lnTo>
                  <a:lnTo>
                    <a:pt x="12723" y="105974"/>
                  </a:lnTo>
                  <a:lnTo>
                    <a:pt x="17220" y="126209"/>
                  </a:lnTo>
                  <a:lnTo>
                    <a:pt x="20696" y="147438"/>
                  </a:lnTo>
                  <a:lnTo>
                    <a:pt x="22090" y="171265"/>
                  </a:lnTo>
                  <a:lnTo>
                    <a:pt x="21758" y="191748"/>
                  </a:lnTo>
                  <a:lnTo>
                    <a:pt x="19430" y="206830"/>
                  </a:lnTo>
                  <a:lnTo>
                    <a:pt x="13112" y="223940"/>
                  </a:lnTo>
                  <a:lnTo>
                    <a:pt x="809" y="250507"/>
                  </a:lnTo>
                  <a:close/>
                </a:path>
              </a:pathLst>
            </a:custGeom>
            <a:solidFill>
              <a:srgbClr val="662D91">
                <a:alpha val="79998"/>
              </a:srgbClr>
            </a:solidFill>
          </p:spPr>
          <p:txBody>
            <a:bodyPr wrap="square" lIns="0" tIns="0" rIns="0" bIns="0" rtlCol="0"/>
            <a:lstStyle/>
            <a:p/>
          </p:txBody>
        </p:sp>
        <p:sp>
          <p:nvSpPr>
            <p:cNvPr id="89" name="object 89" descr=""/>
            <p:cNvSpPr/>
            <p:nvPr/>
          </p:nvSpPr>
          <p:spPr>
            <a:xfrm>
              <a:off x="1746212" y="2560116"/>
              <a:ext cx="129539" cy="33655"/>
            </a:xfrm>
            <a:custGeom>
              <a:avLst/>
              <a:gdLst/>
              <a:ahLst/>
              <a:cxnLst/>
              <a:rect l="l" t="t" r="r" b="b"/>
              <a:pathLst>
                <a:path w="129539" h="33655">
                  <a:moveTo>
                    <a:pt x="18910" y="0"/>
                  </a:moveTo>
                  <a:lnTo>
                    <a:pt x="0" y="33324"/>
                  </a:lnTo>
                  <a:lnTo>
                    <a:pt x="8128" y="33324"/>
                  </a:lnTo>
                  <a:lnTo>
                    <a:pt x="13246" y="28117"/>
                  </a:lnTo>
                  <a:lnTo>
                    <a:pt x="16560" y="16675"/>
                  </a:lnTo>
                  <a:lnTo>
                    <a:pt x="18364" y="5207"/>
                  </a:lnTo>
                  <a:lnTo>
                    <a:pt x="18910" y="0"/>
                  </a:lnTo>
                  <a:close/>
                </a:path>
                <a:path w="129539" h="33655">
                  <a:moveTo>
                    <a:pt x="129222" y="33324"/>
                  </a:moveTo>
                  <a:lnTo>
                    <a:pt x="110312" y="0"/>
                  </a:lnTo>
                  <a:lnTo>
                    <a:pt x="110858" y="5207"/>
                  </a:lnTo>
                  <a:lnTo>
                    <a:pt x="112649" y="16662"/>
                  </a:lnTo>
                  <a:lnTo>
                    <a:pt x="115976" y="28117"/>
                  </a:lnTo>
                  <a:lnTo>
                    <a:pt x="121094" y="33324"/>
                  </a:lnTo>
                  <a:lnTo>
                    <a:pt x="129222" y="33324"/>
                  </a:lnTo>
                  <a:close/>
                </a:path>
              </a:pathLst>
            </a:custGeom>
            <a:solidFill>
              <a:srgbClr val="BCBEC0"/>
            </a:solidFill>
          </p:spPr>
          <p:txBody>
            <a:bodyPr wrap="square" lIns="0" tIns="0" rIns="0" bIns="0" rtlCol="0"/>
            <a:lstStyle/>
            <a:p/>
          </p:txBody>
        </p:sp>
        <p:pic>
          <p:nvPicPr>
            <p:cNvPr id="90" name="object 90" descr=""/>
            <p:cNvPicPr/>
            <p:nvPr/>
          </p:nvPicPr>
          <p:blipFill>
            <a:blip r:embed="rId27" cstate="print"/>
            <a:stretch>
              <a:fillRect/>
            </a:stretch>
          </p:blipFill>
          <p:spPr>
            <a:xfrm>
              <a:off x="1860342" y="2660421"/>
              <a:ext cx="37190" cy="95656"/>
            </a:xfrm>
            <a:prstGeom prst="rect">
              <a:avLst/>
            </a:prstGeom>
          </p:spPr>
        </p:pic>
        <p:sp>
          <p:nvSpPr>
            <p:cNvPr id="91" name="object 91" descr=""/>
            <p:cNvSpPr/>
            <p:nvPr/>
          </p:nvSpPr>
          <p:spPr>
            <a:xfrm>
              <a:off x="1860346" y="2662621"/>
              <a:ext cx="15875" cy="93980"/>
            </a:xfrm>
            <a:custGeom>
              <a:avLst/>
              <a:gdLst/>
              <a:ahLst/>
              <a:cxnLst/>
              <a:rect l="l" t="t" r="r" b="b"/>
              <a:pathLst>
                <a:path w="15875" h="93980">
                  <a:moveTo>
                    <a:pt x="15375" y="93462"/>
                  </a:moveTo>
                  <a:lnTo>
                    <a:pt x="0" y="57779"/>
                  </a:lnTo>
                  <a:lnTo>
                    <a:pt x="2381" y="39202"/>
                  </a:lnTo>
                  <a:lnTo>
                    <a:pt x="6926" y="16654"/>
                  </a:lnTo>
                  <a:lnTo>
                    <a:pt x="9891" y="5003"/>
                  </a:lnTo>
                  <a:lnTo>
                    <a:pt x="11810" y="651"/>
                  </a:lnTo>
                  <a:lnTo>
                    <a:pt x="13218" y="0"/>
                  </a:lnTo>
                  <a:lnTo>
                    <a:pt x="13853" y="0"/>
                  </a:lnTo>
                  <a:lnTo>
                    <a:pt x="15254" y="230"/>
                  </a:lnTo>
                  <a:lnTo>
                    <a:pt x="15372" y="8973"/>
                  </a:lnTo>
                  <a:lnTo>
                    <a:pt x="12121" y="8973"/>
                  </a:lnTo>
                  <a:lnTo>
                    <a:pt x="10976" y="13588"/>
                  </a:lnTo>
                  <a:lnTo>
                    <a:pt x="3546" y="53990"/>
                  </a:lnTo>
                  <a:lnTo>
                    <a:pt x="15373" y="53990"/>
                  </a:lnTo>
                  <a:lnTo>
                    <a:pt x="15373" y="57210"/>
                  </a:lnTo>
                  <a:lnTo>
                    <a:pt x="3292" y="57210"/>
                  </a:lnTo>
                  <a:lnTo>
                    <a:pt x="3579" y="71418"/>
                  </a:lnTo>
                  <a:lnTo>
                    <a:pt x="5869" y="80816"/>
                  </a:lnTo>
                  <a:lnTo>
                    <a:pt x="9078" y="86382"/>
                  </a:lnTo>
                  <a:lnTo>
                    <a:pt x="12121" y="89095"/>
                  </a:lnTo>
                  <a:lnTo>
                    <a:pt x="15375" y="89095"/>
                  </a:lnTo>
                  <a:lnTo>
                    <a:pt x="15375" y="93462"/>
                  </a:lnTo>
                  <a:close/>
                </a:path>
                <a:path w="15875" h="93980">
                  <a:moveTo>
                    <a:pt x="15373" y="53990"/>
                  </a:moveTo>
                  <a:lnTo>
                    <a:pt x="12121" y="53990"/>
                  </a:lnTo>
                  <a:lnTo>
                    <a:pt x="12121" y="8973"/>
                  </a:lnTo>
                  <a:lnTo>
                    <a:pt x="15372" y="8973"/>
                  </a:lnTo>
                  <a:lnTo>
                    <a:pt x="15373" y="53990"/>
                  </a:lnTo>
                  <a:close/>
                </a:path>
                <a:path w="15875" h="93980">
                  <a:moveTo>
                    <a:pt x="15375" y="89095"/>
                  </a:moveTo>
                  <a:lnTo>
                    <a:pt x="12121" y="89095"/>
                  </a:lnTo>
                  <a:lnTo>
                    <a:pt x="12121" y="57210"/>
                  </a:lnTo>
                  <a:lnTo>
                    <a:pt x="15373" y="57210"/>
                  </a:lnTo>
                  <a:lnTo>
                    <a:pt x="15375" y="89095"/>
                  </a:lnTo>
                  <a:close/>
                </a:path>
              </a:pathLst>
            </a:custGeom>
            <a:solidFill>
              <a:srgbClr val="3C4557"/>
            </a:solidFill>
          </p:spPr>
          <p:txBody>
            <a:bodyPr wrap="square" lIns="0" tIns="0" rIns="0" bIns="0" rtlCol="0"/>
            <a:lstStyle/>
            <a:p/>
          </p:txBody>
        </p:sp>
        <p:pic>
          <p:nvPicPr>
            <p:cNvPr id="92" name="object 92" descr=""/>
            <p:cNvPicPr/>
            <p:nvPr/>
          </p:nvPicPr>
          <p:blipFill>
            <a:blip r:embed="rId22" cstate="print"/>
            <a:stretch>
              <a:fillRect/>
            </a:stretch>
          </p:blipFill>
          <p:spPr>
            <a:xfrm>
              <a:off x="1724545" y="2660421"/>
              <a:ext cx="36760" cy="95656"/>
            </a:xfrm>
            <a:prstGeom prst="rect">
              <a:avLst/>
            </a:prstGeom>
          </p:spPr>
        </p:pic>
        <p:sp>
          <p:nvSpPr>
            <p:cNvPr id="93" name="object 93" descr=""/>
            <p:cNvSpPr/>
            <p:nvPr/>
          </p:nvSpPr>
          <p:spPr>
            <a:xfrm>
              <a:off x="1745938" y="2662618"/>
              <a:ext cx="15875" cy="93980"/>
            </a:xfrm>
            <a:custGeom>
              <a:avLst/>
              <a:gdLst/>
              <a:ahLst/>
              <a:cxnLst/>
              <a:rect l="l" t="t" r="r" b="b"/>
              <a:pathLst>
                <a:path w="15875" h="93980">
                  <a:moveTo>
                    <a:pt x="0" y="93465"/>
                  </a:moveTo>
                  <a:lnTo>
                    <a:pt x="120" y="236"/>
                  </a:lnTo>
                  <a:lnTo>
                    <a:pt x="1540" y="0"/>
                  </a:lnTo>
                  <a:lnTo>
                    <a:pt x="2153" y="3"/>
                  </a:lnTo>
                  <a:lnTo>
                    <a:pt x="3559" y="654"/>
                  </a:lnTo>
                  <a:lnTo>
                    <a:pt x="5477" y="5007"/>
                  </a:lnTo>
                  <a:lnTo>
                    <a:pt x="6487" y="8976"/>
                  </a:lnTo>
                  <a:lnTo>
                    <a:pt x="3253" y="8976"/>
                  </a:lnTo>
                  <a:lnTo>
                    <a:pt x="3253" y="53993"/>
                  </a:lnTo>
                  <a:lnTo>
                    <a:pt x="14884" y="53993"/>
                  </a:lnTo>
                  <a:lnTo>
                    <a:pt x="15297" y="57213"/>
                  </a:lnTo>
                  <a:lnTo>
                    <a:pt x="3253" y="57213"/>
                  </a:lnTo>
                  <a:lnTo>
                    <a:pt x="3253" y="89098"/>
                  </a:lnTo>
                  <a:lnTo>
                    <a:pt x="8489" y="89098"/>
                  </a:lnTo>
                  <a:lnTo>
                    <a:pt x="6191" y="92367"/>
                  </a:lnTo>
                  <a:lnTo>
                    <a:pt x="2076" y="93118"/>
                  </a:lnTo>
                  <a:lnTo>
                    <a:pt x="0" y="93465"/>
                  </a:lnTo>
                  <a:close/>
                </a:path>
                <a:path w="15875" h="93980">
                  <a:moveTo>
                    <a:pt x="14884" y="53993"/>
                  </a:moveTo>
                  <a:lnTo>
                    <a:pt x="11825" y="53993"/>
                  </a:lnTo>
                  <a:lnTo>
                    <a:pt x="11435" y="49764"/>
                  </a:lnTo>
                  <a:lnTo>
                    <a:pt x="10781" y="45065"/>
                  </a:lnTo>
                  <a:lnTo>
                    <a:pt x="3253" y="8976"/>
                  </a:lnTo>
                  <a:lnTo>
                    <a:pt x="6487" y="8976"/>
                  </a:lnTo>
                  <a:lnTo>
                    <a:pt x="8442" y="16659"/>
                  </a:lnTo>
                  <a:lnTo>
                    <a:pt x="12987" y="39208"/>
                  </a:lnTo>
                  <a:lnTo>
                    <a:pt x="14884" y="53993"/>
                  </a:lnTo>
                  <a:close/>
                </a:path>
                <a:path w="15875" h="93980">
                  <a:moveTo>
                    <a:pt x="8489" y="89098"/>
                  </a:moveTo>
                  <a:lnTo>
                    <a:pt x="3253" y="89098"/>
                  </a:lnTo>
                  <a:lnTo>
                    <a:pt x="6294" y="86385"/>
                  </a:lnTo>
                  <a:lnTo>
                    <a:pt x="9501" y="80819"/>
                  </a:lnTo>
                  <a:lnTo>
                    <a:pt x="11791" y="71421"/>
                  </a:lnTo>
                  <a:lnTo>
                    <a:pt x="12079" y="57213"/>
                  </a:lnTo>
                  <a:lnTo>
                    <a:pt x="15297" y="57213"/>
                  </a:lnTo>
                  <a:lnTo>
                    <a:pt x="15371" y="57784"/>
                  </a:lnTo>
                  <a:lnTo>
                    <a:pt x="15066" y="71485"/>
                  </a:lnTo>
                  <a:lnTo>
                    <a:pt x="12933" y="81042"/>
                  </a:lnTo>
                  <a:lnTo>
                    <a:pt x="9833" y="87187"/>
                  </a:lnTo>
                  <a:lnTo>
                    <a:pt x="8489" y="89098"/>
                  </a:lnTo>
                  <a:close/>
                </a:path>
              </a:pathLst>
            </a:custGeom>
            <a:solidFill>
              <a:srgbClr val="3C4557"/>
            </a:solidFill>
          </p:spPr>
          <p:txBody>
            <a:bodyPr wrap="square" lIns="0" tIns="0" rIns="0" bIns="0" rtlCol="0"/>
            <a:lstStyle/>
            <a:p/>
          </p:txBody>
        </p:sp>
        <p:sp>
          <p:nvSpPr>
            <p:cNvPr id="94" name="object 94" descr=""/>
            <p:cNvSpPr/>
            <p:nvPr/>
          </p:nvSpPr>
          <p:spPr>
            <a:xfrm>
              <a:off x="1507578" y="2088603"/>
              <a:ext cx="367030" cy="557530"/>
            </a:xfrm>
            <a:custGeom>
              <a:avLst/>
              <a:gdLst/>
              <a:ahLst/>
              <a:cxnLst/>
              <a:rect l="l" t="t" r="r" b="b"/>
              <a:pathLst>
                <a:path w="367030" h="557530">
                  <a:moveTo>
                    <a:pt x="13423" y="554228"/>
                  </a:moveTo>
                  <a:lnTo>
                    <a:pt x="13169" y="507390"/>
                  </a:lnTo>
                  <a:lnTo>
                    <a:pt x="10210" y="504482"/>
                  </a:lnTo>
                  <a:lnTo>
                    <a:pt x="2933" y="504532"/>
                  </a:lnTo>
                  <a:lnTo>
                    <a:pt x="0" y="507453"/>
                  </a:lnTo>
                  <a:lnTo>
                    <a:pt x="241" y="552551"/>
                  </a:lnTo>
                  <a:lnTo>
                    <a:pt x="1028" y="554215"/>
                  </a:lnTo>
                  <a:lnTo>
                    <a:pt x="2286" y="555396"/>
                  </a:lnTo>
                  <a:lnTo>
                    <a:pt x="3479" y="556514"/>
                  </a:lnTo>
                  <a:lnTo>
                    <a:pt x="5080" y="557187"/>
                  </a:lnTo>
                  <a:lnTo>
                    <a:pt x="10477" y="557161"/>
                  </a:lnTo>
                  <a:lnTo>
                    <a:pt x="13423" y="554228"/>
                  </a:lnTo>
                  <a:close/>
                </a:path>
                <a:path w="367030" h="557530">
                  <a:moveTo>
                    <a:pt x="13423" y="49758"/>
                  </a:moveTo>
                  <a:lnTo>
                    <a:pt x="13169" y="2908"/>
                  </a:lnTo>
                  <a:lnTo>
                    <a:pt x="10210" y="0"/>
                  </a:lnTo>
                  <a:lnTo>
                    <a:pt x="2933" y="50"/>
                  </a:lnTo>
                  <a:lnTo>
                    <a:pt x="0" y="2984"/>
                  </a:lnTo>
                  <a:lnTo>
                    <a:pt x="241" y="48069"/>
                  </a:lnTo>
                  <a:lnTo>
                    <a:pt x="1028" y="49733"/>
                  </a:lnTo>
                  <a:lnTo>
                    <a:pt x="2286" y="50914"/>
                  </a:lnTo>
                  <a:lnTo>
                    <a:pt x="3479" y="52031"/>
                  </a:lnTo>
                  <a:lnTo>
                    <a:pt x="5080" y="52705"/>
                  </a:lnTo>
                  <a:lnTo>
                    <a:pt x="10477" y="52679"/>
                  </a:lnTo>
                  <a:lnTo>
                    <a:pt x="13423" y="49758"/>
                  </a:lnTo>
                  <a:close/>
                </a:path>
                <a:path w="367030" h="557530">
                  <a:moveTo>
                    <a:pt x="128079" y="554228"/>
                  </a:moveTo>
                  <a:lnTo>
                    <a:pt x="127825" y="507390"/>
                  </a:lnTo>
                  <a:lnTo>
                    <a:pt x="124866" y="504482"/>
                  </a:lnTo>
                  <a:lnTo>
                    <a:pt x="117602" y="504532"/>
                  </a:lnTo>
                  <a:lnTo>
                    <a:pt x="114655" y="507453"/>
                  </a:lnTo>
                  <a:lnTo>
                    <a:pt x="114896" y="552551"/>
                  </a:lnTo>
                  <a:lnTo>
                    <a:pt x="115684" y="554215"/>
                  </a:lnTo>
                  <a:lnTo>
                    <a:pt x="116954" y="555396"/>
                  </a:lnTo>
                  <a:lnTo>
                    <a:pt x="118135" y="556514"/>
                  </a:lnTo>
                  <a:lnTo>
                    <a:pt x="119748" y="557187"/>
                  </a:lnTo>
                  <a:lnTo>
                    <a:pt x="125145" y="557161"/>
                  </a:lnTo>
                  <a:lnTo>
                    <a:pt x="128079" y="554228"/>
                  </a:lnTo>
                  <a:close/>
                </a:path>
                <a:path w="367030" h="557530">
                  <a:moveTo>
                    <a:pt x="128079" y="49758"/>
                  </a:moveTo>
                  <a:lnTo>
                    <a:pt x="127825" y="2908"/>
                  </a:lnTo>
                  <a:lnTo>
                    <a:pt x="124866" y="0"/>
                  </a:lnTo>
                  <a:lnTo>
                    <a:pt x="117602" y="50"/>
                  </a:lnTo>
                  <a:lnTo>
                    <a:pt x="114655" y="2984"/>
                  </a:lnTo>
                  <a:lnTo>
                    <a:pt x="114896" y="48069"/>
                  </a:lnTo>
                  <a:lnTo>
                    <a:pt x="115684" y="49733"/>
                  </a:lnTo>
                  <a:lnTo>
                    <a:pt x="116954" y="50914"/>
                  </a:lnTo>
                  <a:lnTo>
                    <a:pt x="118135" y="52031"/>
                  </a:lnTo>
                  <a:lnTo>
                    <a:pt x="119748" y="52705"/>
                  </a:lnTo>
                  <a:lnTo>
                    <a:pt x="125145" y="52679"/>
                  </a:lnTo>
                  <a:lnTo>
                    <a:pt x="128079" y="49758"/>
                  </a:lnTo>
                  <a:close/>
                </a:path>
                <a:path w="367030" h="557530">
                  <a:moveTo>
                    <a:pt x="252044" y="554228"/>
                  </a:moveTo>
                  <a:lnTo>
                    <a:pt x="251790" y="507390"/>
                  </a:lnTo>
                  <a:lnTo>
                    <a:pt x="248831" y="504482"/>
                  </a:lnTo>
                  <a:lnTo>
                    <a:pt x="241554" y="504532"/>
                  </a:lnTo>
                  <a:lnTo>
                    <a:pt x="238620" y="507453"/>
                  </a:lnTo>
                  <a:lnTo>
                    <a:pt x="238861" y="552551"/>
                  </a:lnTo>
                  <a:lnTo>
                    <a:pt x="239649" y="554215"/>
                  </a:lnTo>
                  <a:lnTo>
                    <a:pt x="240906" y="555396"/>
                  </a:lnTo>
                  <a:lnTo>
                    <a:pt x="242100" y="556514"/>
                  </a:lnTo>
                  <a:lnTo>
                    <a:pt x="243700" y="557187"/>
                  </a:lnTo>
                  <a:lnTo>
                    <a:pt x="249097" y="557161"/>
                  </a:lnTo>
                  <a:lnTo>
                    <a:pt x="252044" y="554228"/>
                  </a:lnTo>
                  <a:close/>
                </a:path>
                <a:path w="367030" h="557530">
                  <a:moveTo>
                    <a:pt x="366699" y="554228"/>
                  </a:moveTo>
                  <a:lnTo>
                    <a:pt x="366458" y="507390"/>
                  </a:lnTo>
                  <a:lnTo>
                    <a:pt x="363486" y="504482"/>
                  </a:lnTo>
                  <a:lnTo>
                    <a:pt x="356222" y="504532"/>
                  </a:lnTo>
                  <a:lnTo>
                    <a:pt x="353288" y="507453"/>
                  </a:lnTo>
                  <a:lnTo>
                    <a:pt x="353517" y="552551"/>
                  </a:lnTo>
                  <a:lnTo>
                    <a:pt x="354304" y="554215"/>
                  </a:lnTo>
                  <a:lnTo>
                    <a:pt x="355574" y="555396"/>
                  </a:lnTo>
                  <a:lnTo>
                    <a:pt x="356768" y="556514"/>
                  </a:lnTo>
                  <a:lnTo>
                    <a:pt x="358368" y="557187"/>
                  </a:lnTo>
                  <a:lnTo>
                    <a:pt x="363766" y="557161"/>
                  </a:lnTo>
                  <a:lnTo>
                    <a:pt x="366699" y="554228"/>
                  </a:lnTo>
                  <a:close/>
                </a:path>
              </a:pathLst>
            </a:custGeom>
            <a:solidFill>
              <a:srgbClr val="231F20"/>
            </a:solidFill>
          </p:spPr>
          <p:txBody>
            <a:bodyPr wrap="square" lIns="0" tIns="0" rIns="0" bIns="0" rtlCol="0"/>
            <a:lstStyle/>
            <a:p/>
          </p:txBody>
        </p:sp>
        <p:sp>
          <p:nvSpPr>
            <p:cNvPr id="95" name="object 95" descr=""/>
            <p:cNvSpPr/>
            <p:nvPr/>
          </p:nvSpPr>
          <p:spPr>
            <a:xfrm>
              <a:off x="1749258" y="2551315"/>
              <a:ext cx="1905" cy="7620"/>
            </a:xfrm>
            <a:custGeom>
              <a:avLst/>
              <a:gdLst/>
              <a:ahLst/>
              <a:cxnLst/>
              <a:rect l="l" t="t" r="r" b="b"/>
              <a:pathLst>
                <a:path w="1905" h="7619">
                  <a:moveTo>
                    <a:pt x="1540" y="7501"/>
                  </a:moveTo>
                  <a:lnTo>
                    <a:pt x="1050" y="4998"/>
                  </a:lnTo>
                  <a:lnTo>
                    <a:pt x="539" y="2496"/>
                  </a:lnTo>
                  <a:lnTo>
                    <a:pt x="0" y="0"/>
                  </a:lnTo>
                </a:path>
              </a:pathLst>
            </a:custGeom>
            <a:ln w="3175">
              <a:solidFill>
                <a:srgbClr val="231F20"/>
              </a:solidFill>
            </a:ln>
          </p:spPr>
          <p:txBody>
            <a:bodyPr wrap="square" lIns="0" tIns="0" rIns="0" bIns="0" rtlCol="0"/>
            <a:lstStyle/>
            <a:p/>
          </p:txBody>
        </p:sp>
        <p:sp>
          <p:nvSpPr>
            <p:cNvPr id="96" name="object 96" descr=""/>
            <p:cNvSpPr/>
            <p:nvPr/>
          </p:nvSpPr>
          <p:spPr>
            <a:xfrm>
              <a:off x="1481184" y="2152356"/>
              <a:ext cx="264795" cy="384810"/>
            </a:xfrm>
            <a:custGeom>
              <a:avLst/>
              <a:gdLst/>
              <a:ahLst/>
              <a:cxnLst/>
              <a:rect l="l" t="t" r="r" b="b"/>
              <a:pathLst>
                <a:path w="264794" h="384810">
                  <a:moveTo>
                    <a:pt x="264604" y="384367"/>
                  </a:moveTo>
                  <a:lnTo>
                    <a:pt x="242185" y="327419"/>
                  </a:lnTo>
                  <a:lnTo>
                    <a:pt x="200657" y="277095"/>
                  </a:lnTo>
                  <a:lnTo>
                    <a:pt x="168661" y="253208"/>
                  </a:lnTo>
                  <a:lnTo>
                    <a:pt x="120190" y="226672"/>
                  </a:lnTo>
                  <a:lnTo>
                    <a:pt x="109530" y="222391"/>
                  </a:lnTo>
                  <a:lnTo>
                    <a:pt x="107085" y="221130"/>
                  </a:lnTo>
                  <a:lnTo>
                    <a:pt x="62064" y="191285"/>
                  </a:lnTo>
                  <a:lnTo>
                    <a:pt x="28396" y="153778"/>
                  </a:lnTo>
                  <a:lnTo>
                    <a:pt x="7302" y="110411"/>
                  </a:lnTo>
                  <a:lnTo>
                    <a:pt x="0" y="62984"/>
                  </a:lnTo>
                  <a:lnTo>
                    <a:pt x="1759" y="47779"/>
                  </a:lnTo>
                  <a:lnTo>
                    <a:pt x="6338" y="31676"/>
                  </a:lnTo>
                  <a:lnTo>
                    <a:pt x="12684" y="15481"/>
                  </a:lnTo>
                  <a:lnTo>
                    <a:pt x="19746" y="0"/>
                  </a:lnTo>
                </a:path>
              </a:pathLst>
            </a:custGeom>
            <a:ln w="3175">
              <a:solidFill>
                <a:srgbClr val="231F20"/>
              </a:solidFill>
              <a:prstDash val="lgDash"/>
            </a:ln>
          </p:spPr>
          <p:txBody>
            <a:bodyPr wrap="square" lIns="0" tIns="0" rIns="0" bIns="0" rtlCol="0"/>
            <a:lstStyle/>
            <a:p/>
          </p:txBody>
        </p:sp>
        <p:sp>
          <p:nvSpPr>
            <p:cNvPr id="97" name="object 97" descr=""/>
            <p:cNvSpPr/>
            <p:nvPr/>
          </p:nvSpPr>
          <p:spPr>
            <a:xfrm>
              <a:off x="1504185" y="2138672"/>
              <a:ext cx="3810" cy="6985"/>
            </a:xfrm>
            <a:custGeom>
              <a:avLst/>
              <a:gdLst/>
              <a:ahLst/>
              <a:cxnLst/>
              <a:rect l="l" t="t" r="r" b="b"/>
              <a:pathLst>
                <a:path w="3809" h="6985">
                  <a:moveTo>
                    <a:pt x="0" y="6915"/>
                  </a:moveTo>
                  <a:lnTo>
                    <a:pt x="1155" y="4523"/>
                  </a:lnTo>
                  <a:lnTo>
                    <a:pt x="2277" y="2211"/>
                  </a:lnTo>
                  <a:lnTo>
                    <a:pt x="3340" y="0"/>
                  </a:lnTo>
                </a:path>
              </a:pathLst>
            </a:custGeom>
            <a:ln w="3175">
              <a:solidFill>
                <a:srgbClr val="231F20"/>
              </a:solidFill>
            </a:ln>
          </p:spPr>
          <p:txBody>
            <a:bodyPr wrap="square" lIns="0" tIns="0" rIns="0" bIns="0" rtlCol="0"/>
            <a:lstStyle/>
            <a:p/>
          </p:txBody>
        </p:sp>
        <p:sp>
          <p:nvSpPr>
            <p:cNvPr id="98" name="object 98" descr=""/>
            <p:cNvSpPr/>
            <p:nvPr/>
          </p:nvSpPr>
          <p:spPr>
            <a:xfrm>
              <a:off x="1627886" y="2142739"/>
              <a:ext cx="6350" cy="5080"/>
            </a:xfrm>
            <a:custGeom>
              <a:avLst/>
              <a:gdLst/>
              <a:ahLst/>
              <a:cxnLst/>
              <a:rect l="l" t="t" r="r" b="b"/>
              <a:pathLst>
                <a:path w="6350" h="5080">
                  <a:moveTo>
                    <a:pt x="4623" y="3572"/>
                  </a:moveTo>
                  <a:lnTo>
                    <a:pt x="6309" y="0"/>
                  </a:lnTo>
                  <a:lnTo>
                    <a:pt x="4130" y="1404"/>
                  </a:lnTo>
                  <a:lnTo>
                    <a:pt x="2026" y="2891"/>
                  </a:lnTo>
                  <a:lnTo>
                    <a:pt x="0" y="4459"/>
                  </a:lnTo>
                </a:path>
              </a:pathLst>
            </a:custGeom>
            <a:ln w="3175">
              <a:solidFill>
                <a:srgbClr val="231F20"/>
              </a:solidFill>
            </a:ln>
          </p:spPr>
          <p:txBody>
            <a:bodyPr wrap="square" lIns="0" tIns="0" rIns="0" bIns="0" rtlCol="0"/>
            <a:lstStyle/>
            <a:p/>
          </p:txBody>
        </p:sp>
        <p:sp>
          <p:nvSpPr>
            <p:cNvPr id="99" name="object 99" descr=""/>
            <p:cNvSpPr/>
            <p:nvPr/>
          </p:nvSpPr>
          <p:spPr>
            <a:xfrm>
              <a:off x="1591748" y="2157414"/>
              <a:ext cx="269875" cy="383540"/>
            </a:xfrm>
            <a:custGeom>
              <a:avLst/>
              <a:gdLst/>
              <a:ahLst/>
              <a:cxnLst/>
              <a:rect l="l" t="t" r="r" b="b"/>
              <a:pathLst>
                <a:path w="269875" h="383539">
                  <a:moveTo>
                    <a:pt x="24912" y="0"/>
                  </a:moveTo>
                  <a:lnTo>
                    <a:pt x="14255" y="13626"/>
                  </a:lnTo>
                  <a:lnTo>
                    <a:pt x="6443" y="28324"/>
                  </a:lnTo>
                  <a:lnTo>
                    <a:pt x="1637" y="43342"/>
                  </a:lnTo>
                  <a:lnTo>
                    <a:pt x="0" y="57927"/>
                  </a:lnTo>
                  <a:lnTo>
                    <a:pt x="3587" y="78673"/>
                  </a:lnTo>
                  <a:lnTo>
                    <a:pt x="13958" y="98189"/>
                  </a:lnTo>
                  <a:lnTo>
                    <a:pt x="30524" y="115684"/>
                  </a:lnTo>
                  <a:lnTo>
                    <a:pt x="52698" y="130370"/>
                  </a:lnTo>
                  <a:lnTo>
                    <a:pt x="68815" y="137301"/>
                  </a:lnTo>
                  <a:lnTo>
                    <a:pt x="95082" y="150553"/>
                  </a:lnTo>
                  <a:lnTo>
                    <a:pt x="128079" y="170511"/>
                  </a:lnTo>
                  <a:lnTo>
                    <a:pt x="164386" y="197566"/>
                  </a:lnTo>
                  <a:lnTo>
                    <a:pt x="205044" y="238305"/>
                  </a:lnTo>
                  <a:lnTo>
                    <a:pt x="235578" y="283270"/>
                  </a:lnTo>
                  <a:lnTo>
                    <a:pt x="256888" y="331817"/>
                  </a:lnTo>
                  <a:lnTo>
                    <a:pt x="269873" y="383300"/>
                  </a:lnTo>
                </a:path>
              </a:pathLst>
            </a:custGeom>
            <a:ln w="3175">
              <a:solidFill>
                <a:srgbClr val="231F20"/>
              </a:solidFill>
              <a:prstDash val="lgDash"/>
            </a:ln>
          </p:spPr>
          <p:txBody>
            <a:bodyPr wrap="square" lIns="0" tIns="0" rIns="0" bIns="0" rtlCol="0"/>
            <a:lstStyle/>
            <a:p/>
          </p:txBody>
        </p:sp>
        <p:sp>
          <p:nvSpPr>
            <p:cNvPr id="100" name="object 100" descr=""/>
            <p:cNvSpPr/>
            <p:nvPr/>
          </p:nvSpPr>
          <p:spPr>
            <a:xfrm>
              <a:off x="1862831" y="2548158"/>
              <a:ext cx="1270" cy="7620"/>
            </a:xfrm>
            <a:custGeom>
              <a:avLst/>
              <a:gdLst/>
              <a:ahLst/>
              <a:cxnLst/>
              <a:rect l="l" t="t" r="r" b="b"/>
              <a:pathLst>
                <a:path w="1269" h="7619">
                  <a:moveTo>
                    <a:pt x="0" y="0"/>
                  </a:moveTo>
                  <a:lnTo>
                    <a:pt x="384" y="2523"/>
                  </a:lnTo>
                  <a:lnTo>
                    <a:pt x="743" y="5054"/>
                  </a:lnTo>
                  <a:lnTo>
                    <a:pt x="1081" y="7593"/>
                  </a:lnTo>
                </a:path>
              </a:pathLst>
            </a:custGeom>
            <a:ln w="3175">
              <a:solidFill>
                <a:srgbClr val="231F20"/>
              </a:solidFill>
            </a:ln>
          </p:spPr>
          <p:txBody>
            <a:bodyPr wrap="square" lIns="0" tIns="0" rIns="0" bIns="0" rtlCol="0"/>
            <a:lstStyle/>
            <a:p/>
          </p:txBody>
        </p:sp>
        <p:pic>
          <p:nvPicPr>
            <p:cNvPr id="101" name="object 101" descr=""/>
            <p:cNvPicPr/>
            <p:nvPr/>
          </p:nvPicPr>
          <p:blipFill>
            <a:blip r:embed="rId28" cstate="print"/>
            <a:stretch>
              <a:fillRect/>
            </a:stretch>
          </p:blipFill>
          <p:spPr>
            <a:xfrm>
              <a:off x="1660825" y="2352324"/>
              <a:ext cx="154738" cy="160489"/>
            </a:xfrm>
            <a:prstGeom prst="rect">
              <a:avLst/>
            </a:prstGeom>
          </p:spPr>
        </p:pic>
        <p:sp>
          <p:nvSpPr>
            <p:cNvPr id="102" name="object 102" descr=""/>
            <p:cNvSpPr/>
            <p:nvPr/>
          </p:nvSpPr>
          <p:spPr>
            <a:xfrm>
              <a:off x="1571056" y="2353602"/>
              <a:ext cx="0" cy="159385"/>
            </a:xfrm>
            <a:custGeom>
              <a:avLst/>
              <a:gdLst/>
              <a:ahLst/>
              <a:cxnLst/>
              <a:rect l="l" t="t" r="r" b="b"/>
              <a:pathLst>
                <a:path w="0" h="159385">
                  <a:moveTo>
                    <a:pt x="0" y="159213"/>
                  </a:moveTo>
                  <a:lnTo>
                    <a:pt x="0" y="0"/>
                  </a:lnTo>
                </a:path>
              </a:pathLst>
            </a:custGeom>
            <a:ln w="3175">
              <a:solidFill>
                <a:srgbClr val="ED1C24"/>
              </a:solidFill>
            </a:ln>
          </p:spPr>
          <p:txBody>
            <a:bodyPr wrap="square" lIns="0" tIns="0" rIns="0" bIns="0" rtlCol="0"/>
            <a:lstStyle/>
            <a:p/>
          </p:txBody>
        </p:sp>
        <p:sp>
          <p:nvSpPr>
            <p:cNvPr id="103" name="object 103" descr=""/>
            <p:cNvSpPr/>
            <p:nvPr/>
          </p:nvSpPr>
          <p:spPr>
            <a:xfrm>
              <a:off x="1558383" y="2350278"/>
              <a:ext cx="25400" cy="15875"/>
            </a:xfrm>
            <a:custGeom>
              <a:avLst/>
              <a:gdLst/>
              <a:ahLst/>
              <a:cxnLst/>
              <a:rect l="l" t="t" r="r" b="b"/>
              <a:pathLst>
                <a:path w="25400" h="15875">
                  <a:moveTo>
                    <a:pt x="23078" y="15582"/>
                  </a:moveTo>
                  <a:lnTo>
                    <a:pt x="12674" y="4501"/>
                  </a:lnTo>
                  <a:lnTo>
                    <a:pt x="2271" y="15582"/>
                  </a:lnTo>
                  <a:lnTo>
                    <a:pt x="0" y="13487"/>
                  </a:lnTo>
                  <a:lnTo>
                    <a:pt x="12674" y="0"/>
                  </a:lnTo>
                  <a:lnTo>
                    <a:pt x="25346" y="13487"/>
                  </a:lnTo>
                  <a:lnTo>
                    <a:pt x="23078" y="15582"/>
                  </a:lnTo>
                  <a:close/>
                </a:path>
              </a:pathLst>
            </a:custGeom>
            <a:solidFill>
              <a:srgbClr val="ED1C24"/>
            </a:solidFill>
          </p:spPr>
          <p:txBody>
            <a:bodyPr wrap="square" lIns="0" tIns="0" rIns="0" bIns="0" rtlCol="0"/>
            <a:lstStyle/>
            <a:p/>
          </p:txBody>
        </p:sp>
        <p:sp>
          <p:nvSpPr>
            <p:cNvPr id="104" name="object 104" descr=""/>
            <p:cNvSpPr/>
            <p:nvPr/>
          </p:nvSpPr>
          <p:spPr>
            <a:xfrm>
              <a:off x="1632543" y="2350278"/>
              <a:ext cx="0" cy="8255"/>
            </a:xfrm>
            <a:custGeom>
              <a:avLst/>
              <a:gdLst/>
              <a:ahLst/>
              <a:cxnLst/>
              <a:rect l="l" t="t" r="r" b="b"/>
              <a:pathLst>
                <a:path w="0" h="8255">
                  <a:moveTo>
                    <a:pt x="0" y="0"/>
                  </a:moveTo>
                  <a:lnTo>
                    <a:pt x="0" y="7666"/>
                  </a:lnTo>
                </a:path>
              </a:pathLst>
            </a:custGeom>
            <a:ln w="3175">
              <a:solidFill>
                <a:srgbClr val="231F20"/>
              </a:solidFill>
            </a:ln>
          </p:spPr>
          <p:txBody>
            <a:bodyPr wrap="square" lIns="0" tIns="0" rIns="0" bIns="0" rtlCol="0"/>
            <a:lstStyle/>
            <a:p/>
          </p:txBody>
        </p:sp>
        <p:sp>
          <p:nvSpPr>
            <p:cNvPr id="105" name="object 105" descr=""/>
            <p:cNvSpPr/>
            <p:nvPr/>
          </p:nvSpPr>
          <p:spPr>
            <a:xfrm>
              <a:off x="1632543" y="2372572"/>
              <a:ext cx="0" cy="168275"/>
            </a:xfrm>
            <a:custGeom>
              <a:avLst/>
              <a:gdLst/>
              <a:ahLst/>
              <a:cxnLst/>
              <a:rect l="l" t="t" r="r" b="b"/>
              <a:pathLst>
                <a:path w="0" h="168275">
                  <a:moveTo>
                    <a:pt x="0" y="0"/>
                  </a:moveTo>
                  <a:lnTo>
                    <a:pt x="0" y="168198"/>
                  </a:lnTo>
                </a:path>
              </a:pathLst>
            </a:custGeom>
            <a:ln w="3175">
              <a:solidFill>
                <a:srgbClr val="231F20"/>
              </a:solidFill>
              <a:prstDash val="lgDash"/>
            </a:ln>
          </p:spPr>
          <p:txBody>
            <a:bodyPr wrap="square" lIns="0" tIns="0" rIns="0" bIns="0" rtlCol="0"/>
            <a:lstStyle/>
            <a:p/>
          </p:txBody>
        </p:sp>
        <p:sp>
          <p:nvSpPr>
            <p:cNvPr id="106" name="object 106" descr=""/>
            <p:cNvSpPr/>
            <p:nvPr/>
          </p:nvSpPr>
          <p:spPr>
            <a:xfrm>
              <a:off x="1632543" y="2548083"/>
              <a:ext cx="0" cy="8255"/>
            </a:xfrm>
            <a:custGeom>
              <a:avLst/>
              <a:gdLst/>
              <a:ahLst/>
              <a:cxnLst/>
              <a:rect l="l" t="t" r="r" b="b"/>
              <a:pathLst>
                <a:path w="0" h="8255">
                  <a:moveTo>
                    <a:pt x="0" y="0"/>
                  </a:moveTo>
                  <a:lnTo>
                    <a:pt x="0" y="7666"/>
                  </a:lnTo>
                </a:path>
              </a:pathLst>
            </a:custGeom>
            <a:ln w="3175">
              <a:solidFill>
                <a:srgbClr val="231F20"/>
              </a:solidFill>
            </a:ln>
          </p:spPr>
          <p:txBody>
            <a:bodyPr wrap="square" lIns="0" tIns="0" rIns="0" bIns="0" rtlCol="0"/>
            <a:lstStyle/>
            <a:p/>
          </p:txBody>
        </p:sp>
        <p:sp>
          <p:nvSpPr>
            <p:cNvPr id="107" name="object 107" descr=""/>
            <p:cNvSpPr/>
            <p:nvPr/>
          </p:nvSpPr>
          <p:spPr>
            <a:xfrm>
              <a:off x="1510704" y="2548083"/>
              <a:ext cx="0" cy="8255"/>
            </a:xfrm>
            <a:custGeom>
              <a:avLst/>
              <a:gdLst/>
              <a:ahLst/>
              <a:cxnLst/>
              <a:rect l="l" t="t" r="r" b="b"/>
              <a:pathLst>
                <a:path w="0" h="8255">
                  <a:moveTo>
                    <a:pt x="0" y="7666"/>
                  </a:moveTo>
                  <a:lnTo>
                    <a:pt x="0" y="0"/>
                  </a:lnTo>
                </a:path>
              </a:pathLst>
            </a:custGeom>
            <a:ln w="3175">
              <a:solidFill>
                <a:srgbClr val="231F20"/>
              </a:solidFill>
            </a:ln>
          </p:spPr>
          <p:txBody>
            <a:bodyPr wrap="square" lIns="0" tIns="0" rIns="0" bIns="0" rtlCol="0"/>
            <a:lstStyle/>
            <a:p/>
          </p:txBody>
        </p:sp>
        <p:sp>
          <p:nvSpPr>
            <p:cNvPr id="108" name="object 108" descr=""/>
            <p:cNvSpPr/>
            <p:nvPr/>
          </p:nvSpPr>
          <p:spPr>
            <a:xfrm>
              <a:off x="1510704" y="2363785"/>
              <a:ext cx="0" cy="170180"/>
            </a:xfrm>
            <a:custGeom>
              <a:avLst/>
              <a:gdLst/>
              <a:ahLst/>
              <a:cxnLst/>
              <a:rect l="l" t="t" r="r" b="b"/>
              <a:pathLst>
                <a:path w="0" h="170180">
                  <a:moveTo>
                    <a:pt x="0" y="169554"/>
                  </a:moveTo>
                  <a:lnTo>
                    <a:pt x="0" y="0"/>
                  </a:lnTo>
                </a:path>
              </a:pathLst>
            </a:custGeom>
            <a:ln w="3175">
              <a:solidFill>
                <a:srgbClr val="231F20"/>
              </a:solidFill>
              <a:prstDash val="lgDash"/>
            </a:ln>
          </p:spPr>
          <p:txBody>
            <a:bodyPr wrap="square" lIns="0" tIns="0" rIns="0" bIns="0" rtlCol="0"/>
            <a:lstStyle/>
            <a:p/>
          </p:txBody>
        </p:sp>
        <p:sp>
          <p:nvSpPr>
            <p:cNvPr id="109" name="object 109" descr=""/>
            <p:cNvSpPr/>
            <p:nvPr/>
          </p:nvSpPr>
          <p:spPr>
            <a:xfrm>
              <a:off x="1510704" y="2348745"/>
              <a:ext cx="0" cy="8255"/>
            </a:xfrm>
            <a:custGeom>
              <a:avLst/>
              <a:gdLst/>
              <a:ahLst/>
              <a:cxnLst/>
              <a:rect l="l" t="t" r="r" b="b"/>
              <a:pathLst>
                <a:path w="0" h="8255">
                  <a:moveTo>
                    <a:pt x="0" y="7666"/>
                  </a:moveTo>
                  <a:lnTo>
                    <a:pt x="0" y="0"/>
                  </a:lnTo>
                </a:path>
              </a:pathLst>
            </a:custGeom>
            <a:ln w="3175">
              <a:solidFill>
                <a:srgbClr val="231F20"/>
              </a:solidFill>
            </a:ln>
          </p:spPr>
          <p:txBody>
            <a:bodyPr wrap="square" lIns="0" tIns="0" rIns="0" bIns="0" rtlCol="0"/>
            <a:lstStyle/>
            <a:p/>
          </p:txBody>
        </p:sp>
        <p:sp>
          <p:nvSpPr>
            <p:cNvPr id="110" name="object 110" descr=""/>
            <p:cNvSpPr/>
            <p:nvPr/>
          </p:nvSpPr>
          <p:spPr>
            <a:xfrm>
              <a:off x="2717999" y="1444509"/>
              <a:ext cx="0" cy="2439035"/>
            </a:xfrm>
            <a:custGeom>
              <a:avLst/>
              <a:gdLst/>
              <a:ahLst/>
              <a:cxnLst/>
              <a:rect l="l" t="t" r="r" b="b"/>
              <a:pathLst>
                <a:path w="0" h="2439035">
                  <a:moveTo>
                    <a:pt x="0" y="2438996"/>
                  </a:moveTo>
                  <a:lnTo>
                    <a:pt x="0" y="0"/>
                  </a:lnTo>
                </a:path>
              </a:pathLst>
            </a:custGeom>
            <a:ln w="9004">
              <a:solidFill>
                <a:srgbClr val="FFFFFF"/>
              </a:solidFill>
            </a:ln>
          </p:spPr>
          <p:txBody>
            <a:bodyPr wrap="square" lIns="0" tIns="0" rIns="0" bIns="0" rtlCol="0"/>
            <a:lstStyle/>
            <a:p/>
          </p:txBody>
        </p:sp>
        <p:pic>
          <p:nvPicPr>
            <p:cNvPr id="111" name="object 111" descr=""/>
            <p:cNvPicPr/>
            <p:nvPr/>
          </p:nvPicPr>
          <p:blipFill>
            <a:blip r:embed="rId29" cstate="print"/>
            <a:stretch>
              <a:fillRect/>
            </a:stretch>
          </p:blipFill>
          <p:spPr>
            <a:xfrm>
              <a:off x="2064715" y="1926005"/>
              <a:ext cx="635279" cy="1057414"/>
            </a:xfrm>
            <a:prstGeom prst="rect">
              <a:avLst/>
            </a:prstGeom>
          </p:spPr>
        </p:pic>
        <p:sp>
          <p:nvSpPr>
            <p:cNvPr id="112" name="object 112" descr=""/>
            <p:cNvSpPr/>
            <p:nvPr/>
          </p:nvSpPr>
          <p:spPr>
            <a:xfrm>
              <a:off x="2185111" y="2085162"/>
              <a:ext cx="514984" cy="704215"/>
            </a:xfrm>
            <a:custGeom>
              <a:avLst/>
              <a:gdLst/>
              <a:ahLst/>
              <a:cxnLst/>
              <a:rect l="l" t="t" r="r" b="b"/>
              <a:pathLst>
                <a:path w="514985" h="704214">
                  <a:moveTo>
                    <a:pt x="514883" y="0"/>
                  </a:moveTo>
                  <a:lnTo>
                    <a:pt x="0" y="0"/>
                  </a:lnTo>
                  <a:lnTo>
                    <a:pt x="0" y="6324"/>
                  </a:lnTo>
                  <a:lnTo>
                    <a:pt x="0" y="697382"/>
                  </a:lnTo>
                  <a:lnTo>
                    <a:pt x="0" y="703694"/>
                  </a:lnTo>
                  <a:lnTo>
                    <a:pt x="514883" y="703694"/>
                  </a:lnTo>
                  <a:lnTo>
                    <a:pt x="514883" y="697382"/>
                  </a:lnTo>
                  <a:lnTo>
                    <a:pt x="6197" y="697382"/>
                  </a:lnTo>
                  <a:lnTo>
                    <a:pt x="6197" y="6324"/>
                  </a:lnTo>
                  <a:lnTo>
                    <a:pt x="514883" y="6324"/>
                  </a:lnTo>
                  <a:lnTo>
                    <a:pt x="514883" y="0"/>
                  </a:lnTo>
                  <a:close/>
                </a:path>
              </a:pathLst>
            </a:custGeom>
            <a:solidFill>
              <a:srgbClr val="231F20"/>
            </a:solidFill>
          </p:spPr>
          <p:txBody>
            <a:bodyPr wrap="square" lIns="0" tIns="0" rIns="0" bIns="0" rtlCol="0"/>
            <a:lstStyle/>
            <a:p/>
          </p:txBody>
        </p:sp>
        <p:pic>
          <p:nvPicPr>
            <p:cNvPr id="113" name="object 113" descr=""/>
            <p:cNvPicPr/>
            <p:nvPr/>
          </p:nvPicPr>
          <p:blipFill>
            <a:blip r:embed="rId30" cstate="print"/>
            <a:stretch>
              <a:fillRect/>
            </a:stretch>
          </p:blipFill>
          <p:spPr>
            <a:xfrm>
              <a:off x="2452344" y="2032228"/>
              <a:ext cx="143751" cy="310298"/>
            </a:xfrm>
            <a:prstGeom prst="rect">
              <a:avLst/>
            </a:prstGeom>
          </p:spPr>
        </p:pic>
        <p:sp>
          <p:nvSpPr>
            <p:cNvPr id="114" name="object 114" descr=""/>
            <p:cNvSpPr/>
            <p:nvPr/>
          </p:nvSpPr>
          <p:spPr>
            <a:xfrm>
              <a:off x="2454252" y="2041287"/>
              <a:ext cx="22225" cy="250825"/>
            </a:xfrm>
            <a:custGeom>
              <a:avLst/>
              <a:gdLst/>
              <a:ahLst/>
              <a:cxnLst/>
              <a:rect l="l" t="t" r="r" b="b"/>
              <a:pathLst>
                <a:path w="22225" h="250825">
                  <a:moveTo>
                    <a:pt x="806" y="250606"/>
                  </a:moveTo>
                  <a:lnTo>
                    <a:pt x="537" y="247949"/>
                  </a:lnTo>
                  <a:lnTo>
                    <a:pt x="397" y="245148"/>
                  </a:lnTo>
                  <a:lnTo>
                    <a:pt x="397" y="80061"/>
                  </a:lnTo>
                  <a:lnTo>
                    <a:pt x="0" y="70481"/>
                  </a:lnTo>
                  <a:lnTo>
                    <a:pt x="957" y="47842"/>
                  </a:lnTo>
                  <a:lnTo>
                    <a:pt x="6495" y="21297"/>
                  </a:lnTo>
                  <a:lnTo>
                    <a:pt x="19839" y="0"/>
                  </a:lnTo>
                  <a:lnTo>
                    <a:pt x="17229" y="9059"/>
                  </a:lnTo>
                  <a:lnTo>
                    <a:pt x="11915" y="31256"/>
                  </a:lnTo>
                  <a:lnTo>
                    <a:pt x="7670" y="59115"/>
                  </a:lnTo>
                  <a:lnTo>
                    <a:pt x="8266" y="85163"/>
                  </a:lnTo>
                  <a:lnTo>
                    <a:pt x="12728" y="106016"/>
                  </a:lnTo>
                  <a:lnTo>
                    <a:pt x="17227" y="126259"/>
                  </a:lnTo>
                  <a:lnTo>
                    <a:pt x="20704" y="147496"/>
                  </a:lnTo>
                  <a:lnTo>
                    <a:pt x="22099" y="171333"/>
                  </a:lnTo>
                  <a:lnTo>
                    <a:pt x="21766" y="191824"/>
                  </a:lnTo>
                  <a:lnTo>
                    <a:pt x="19437" y="206912"/>
                  </a:lnTo>
                  <a:lnTo>
                    <a:pt x="13116" y="224028"/>
                  </a:lnTo>
                  <a:lnTo>
                    <a:pt x="806" y="250606"/>
                  </a:lnTo>
                  <a:close/>
                </a:path>
              </a:pathLst>
            </a:custGeom>
            <a:solidFill>
              <a:srgbClr val="662D91">
                <a:alpha val="79998"/>
              </a:srgbClr>
            </a:solidFill>
          </p:spPr>
          <p:txBody>
            <a:bodyPr wrap="square" lIns="0" tIns="0" rIns="0" bIns="0" rtlCol="0"/>
            <a:lstStyle/>
            <a:p/>
          </p:txBody>
        </p:sp>
        <p:pic>
          <p:nvPicPr>
            <p:cNvPr id="115" name="object 115" descr=""/>
            <p:cNvPicPr/>
            <p:nvPr/>
          </p:nvPicPr>
          <p:blipFill>
            <a:blip r:embed="rId31" cstate="print"/>
            <a:stretch>
              <a:fillRect/>
            </a:stretch>
          </p:blipFill>
          <p:spPr>
            <a:xfrm>
              <a:off x="2477579" y="2035441"/>
              <a:ext cx="95351" cy="76770"/>
            </a:xfrm>
            <a:prstGeom prst="rect">
              <a:avLst/>
            </a:prstGeom>
          </p:spPr>
        </p:pic>
        <p:pic>
          <p:nvPicPr>
            <p:cNvPr id="116" name="object 116" descr=""/>
            <p:cNvPicPr/>
            <p:nvPr/>
          </p:nvPicPr>
          <p:blipFill>
            <a:blip r:embed="rId32" cstate="print"/>
            <a:stretch>
              <a:fillRect/>
            </a:stretch>
          </p:blipFill>
          <p:spPr>
            <a:xfrm>
              <a:off x="2470251" y="2280679"/>
              <a:ext cx="125209" cy="47510"/>
            </a:xfrm>
            <a:prstGeom prst="rect">
              <a:avLst/>
            </a:prstGeom>
          </p:spPr>
        </p:pic>
        <p:sp>
          <p:nvSpPr>
            <p:cNvPr id="117" name="object 117" descr=""/>
            <p:cNvSpPr/>
            <p:nvPr/>
          </p:nvSpPr>
          <p:spPr>
            <a:xfrm>
              <a:off x="2571459" y="2041287"/>
              <a:ext cx="22225" cy="250825"/>
            </a:xfrm>
            <a:custGeom>
              <a:avLst/>
              <a:gdLst/>
              <a:ahLst/>
              <a:cxnLst/>
              <a:rect l="l" t="t" r="r" b="b"/>
              <a:pathLst>
                <a:path w="22225" h="250825">
                  <a:moveTo>
                    <a:pt x="21289" y="250606"/>
                  </a:moveTo>
                  <a:lnTo>
                    <a:pt x="8981" y="224028"/>
                  </a:lnTo>
                  <a:lnTo>
                    <a:pt x="2661" y="206912"/>
                  </a:lnTo>
                  <a:lnTo>
                    <a:pt x="332" y="191824"/>
                  </a:lnTo>
                  <a:lnTo>
                    <a:pt x="0" y="171333"/>
                  </a:lnTo>
                  <a:lnTo>
                    <a:pt x="1394" y="147496"/>
                  </a:lnTo>
                  <a:lnTo>
                    <a:pt x="4871" y="126259"/>
                  </a:lnTo>
                  <a:lnTo>
                    <a:pt x="9371" y="106016"/>
                  </a:lnTo>
                  <a:lnTo>
                    <a:pt x="13833" y="85163"/>
                  </a:lnTo>
                  <a:lnTo>
                    <a:pt x="14427" y="59115"/>
                  </a:lnTo>
                  <a:lnTo>
                    <a:pt x="10182" y="31256"/>
                  </a:lnTo>
                  <a:lnTo>
                    <a:pt x="4869" y="9059"/>
                  </a:lnTo>
                  <a:lnTo>
                    <a:pt x="2260" y="0"/>
                  </a:lnTo>
                  <a:lnTo>
                    <a:pt x="15604" y="21297"/>
                  </a:lnTo>
                  <a:lnTo>
                    <a:pt x="21141" y="47842"/>
                  </a:lnTo>
                  <a:lnTo>
                    <a:pt x="22099" y="70481"/>
                  </a:lnTo>
                  <a:lnTo>
                    <a:pt x="21701" y="80061"/>
                  </a:lnTo>
                  <a:lnTo>
                    <a:pt x="21701" y="245148"/>
                  </a:lnTo>
                  <a:lnTo>
                    <a:pt x="21558" y="247949"/>
                  </a:lnTo>
                  <a:lnTo>
                    <a:pt x="21289" y="250606"/>
                  </a:lnTo>
                  <a:close/>
                </a:path>
              </a:pathLst>
            </a:custGeom>
            <a:solidFill>
              <a:srgbClr val="662D91">
                <a:alpha val="79998"/>
              </a:srgbClr>
            </a:solidFill>
          </p:spPr>
          <p:txBody>
            <a:bodyPr wrap="square" lIns="0" tIns="0" rIns="0" bIns="0" rtlCol="0"/>
            <a:lstStyle/>
            <a:p/>
          </p:txBody>
        </p:sp>
        <p:sp>
          <p:nvSpPr>
            <p:cNvPr id="118" name="object 118" descr=""/>
            <p:cNvSpPr/>
            <p:nvPr/>
          </p:nvSpPr>
          <p:spPr>
            <a:xfrm>
              <a:off x="2459253" y="2038350"/>
              <a:ext cx="129539" cy="33655"/>
            </a:xfrm>
            <a:custGeom>
              <a:avLst/>
              <a:gdLst/>
              <a:ahLst/>
              <a:cxnLst/>
              <a:rect l="l" t="t" r="r" b="b"/>
              <a:pathLst>
                <a:path w="129539" h="33655">
                  <a:moveTo>
                    <a:pt x="18923" y="0"/>
                  </a:moveTo>
                  <a:lnTo>
                    <a:pt x="0" y="33337"/>
                  </a:lnTo>
                  <a:lnTo>
                    <a:pt x="8140" y="33337"/>
                  </a:lnTo>
                  <a:lnTo>
                    <a:pt x="13258" y="28130"/>
                  </a:lnTo>
                  <a:lnTo>
                    <a:pt x="16586" y="16687"/>
                  </a:lnTo>
                  <a:lnTo>
                    <a:pt x="18389" y="5207"/>
                  </a:lnTo>
                  <a:lnTo>
                    <a:pt x="18923" y="0"/>
                  </a:lnTo>
                  <a:close/>
                </a:path>
                <a:path w="129539" h="33655">
                  <a:moveTo>
                    <a:pt x="129286" y="33337"/>
                  </a:moveTo>
                  <a:lnTo>
                    <a:pt x="110363" y="0"/>
                  </a:lnTo>
                  <a:lnTo>
                    <a:pt x="110909" y="5207"/>
                  </a:lnTo>
                  <a:lnTo>
                    <a:pt x="112699" y="16675"/>
                  </a:lnTo>
                  <a:lnTo>
                    <a:pt x="116027" y="28130"/>
                  </a:lnTo>
                  <a:lnTo>
                    <a:pt x="121145" y="33337"/>
                  </a:lnTo>
                  <a:lnTo>
                    <a:pt x="129286" y="33337"/>
                  </a:lnTo>
                  <a:close/>
                </a:path>
              </a:pathLst>
            </a:custGeom>
            <a:solidFill>
              <a:srgbClr val="BCBEC0"/>
            </a:solidFill>
          </p:spPr>
          <p:txBody>
            <a:bodyPr wrap="square" lIns="0" tIns="0" rIns="0" bIns="0" rtlCol="0"/>
            <a:lstStyle/>
            <a:p/>
          </p:txBody>
        </p:sp>
        <p:pic>
          <p:nvPicPr>
            <p:cNvPr id="119" name="object 119" descr=""/>
            <p:cNvPicPr/>
            <p:nvPr/>
          </p:nvPicPr>
          <p:blipFill>
            <a:blip r:embed="rId22" cstate="print"/>
            <a:stretch>
              <a:fillRect/>
            </a:stretch>
          </p:blipFill>
          <p:spPr>
            <a:xfrm>
              <a:off x="2437168" y="2138693"/>
              <a:ext cx="37202" cy="95707"/>
            </a:xfrm>
            <a:prstGeom prst="rect">
              <a:avLst/>
            </a:prstGeom>
          </p:spPr>
        </p:pic>
        <p:sp>
          <p:nvSpPr>
            <p:cNvPr id="120" name="object 120" descr=""/>
            <p:cNvSpPr/>
            <p:nvPr/>
          </p:nvSpPr>
          <p:spPr>
            <a:xfrm>
              <a:off x="2458987" y="2140890"/>
              <a:ext cx="15875" cy="93980"/>
            </a:xfrm>
            <a:custGeom>
              <a:avLst/>
              <a:gdLst/>
              <a:ahLst/>
              <a:cxnLst/>
              <a:rect l="l" t="t" r="r" b="b"/>
              <a:pathLst>
                <a:path w="15875" h="93980">
                  <a:moveTo>
                    <a:pt x="0" y="93502"/>
                  </a:moveTo>
                  <a:lnTo>
                    <a:pt x="120" y="236"/>
                  </a:lnTo>
                  <a:lnTo>
                    <a:pt x="1540" y="0"/>
                  </a:lnTo>
                  <a:lnTo>
                    <a:pt x="2154" y="3"/>
                  </a:lnTo>
                  <a:lnTo>
                    <a:pt x="3562" y="654"/>
                  </a:lnTo>
                  <a:lnTo>
                    <a:pt x="5482" y="5009"/>
                  </a:lnTo>
                  <a:lnTo>
                    <a:pt x="6493" y="8979"/>
                  </a:lnTo>
                  <a:lnTo>
                    <a:pt x="3255" y="8979"/>
                  </a:lnTo>
                  <a:lnTo>
                    <a:pt x="3255" y="54014"/>
                  </a:lnTo>
                  <a:lnTo>
                    <a:pt x="14893" y="54014"/>
                  </a:lnTo>
                  <a:lnTo>
                    <a:pt x="15306" y="57235"/>
                  </a:lnTo>
                  <a:lnTo>
                    <a:pt x="3255" y="57235"/>
                  </a:lnTo>
                  <a:lnTo>
                    <a:pt x="3255" y="89133"/>
                  </a:lnTo>
                  <a:lnTo>
                    <a:pt x="8496" y="89133"/>
                  </a:lnTo>
                  <a:lnTo>
                    <a:pt x="6197" y="92403"/>
                  </a:lnTo>
                  <a:lnTo>
                    <a:pt x="2080" y="93155"/>
                  </a:lnTo>
                  <a:lnTo>
                    <a:pt x="0" y="93502"/>
                  </a:lnTo>
                  <a:close/>
                </a:path>
                <a:path w="15875" h="93980">
                  <a:moveTo>
                    <a:pt x="14893" y="54014"/>
                  </a:moveTo>
                  <a:lnTo>
                    <a:pt x="11830" y="54014"/>
                  </a:lnTo>
                  <a:lnTo>
                    <a:pt x="11439" y="49783"/>
                  </a:lnTo>
                  <a:lnTo>
                    <a:pt x="10788" y="45083"/>
                  </a:lnTo>
                  <a:lnTo>
                    <a:pt x="3255" y="8979"/>
                  </a:lnTo>
                  <a:lnTo>
                    <a:pt x="6493" y="8979"/>
                  </a:lnTo>
                  <a:lnTo>
                    <a:pt x="8449" y="16665"/>
                  </a:lnTo>
                  <a:lnTo>
                    <a:pt x="12996" y="39223"/>
                  </a:lnTo>
                  <a:lnTo>
                    <a:pt x="14893" y="54014"/>
                  </a:lnTo>
                  <a:close/>
                </a:path>
                <a:path w="15875" h="93980">
                  <a:moveTo>
                    <a:pt x="8496" y="89133"/>
                  </a:moveTo>
                  <a:lnTo>
                    <a:pt x="3255" y="89133"/>
                  </a:lnTo>
                  <a:lnTo>
                    <a:pt x="6298" y="86419"/>
                  </a:lnTo>
                  <a:lnTo>
                    <a:pt x="9507" y="80851"/>
                  </a:lnTo>
                  <a:lnTo>
                    <a:pt x="11798" y="71449"/>
                  </a:lnTo>
                  <a:lnTo>
                    <a:pt x="12084" y="57235"/>
                  </a:lnTo>
                  <a:lnTo>
                    <a:pt x="15306" y="57235"/>
                  </a:lnTo>
                  <a:lnTo>
                    <a:pt x="15379" y="57807"/>
                  </a:lnTo>
                  <a:lnTo>
                    <a:pt x="15074" y="71513"/>
                  </a:lnTo>
                  <a:lnTo>
                    <a:pt x="12940" y="81074"/>
                  </a:lnTo>
                  <a:lnTo>
                    <a:pt x="9840" y="87222"/>
                  </a:lnTo>
                  <a:lnTo>
                    <a:pt x="8496" y="89133"/>
                  </a:lnTo>
                  <a:close/>
                </a:path>
              </a:pathLst>
            </a:custGeom>
            <a:solidFill>
              <a:srgbClr val="3C4557"/>
            </a:solidFill>
          </p:spPr>
          <p:txBody>
            <a:bodyPr wrap="square" lIns="0" tIns="0" rIns="0" bIns="0" rtlCol="0"/>
            <a:lstStyle/>
            <a:p/>
          </p:txBody>
        </p:sp>
        <p:pic>
          <p:nvPicPr>
            <p:cNvPr id="121" name="object 121" descr=""/>
            <p:cNvPicPr/>
            <p:nvPr/>
          </p:nvPicPr>
          <p:blipFill>
            <a:blip r:embed="rId22" cstate="print"/>
            <a:stretch>
              <a:fillRect/>
            </a:stretch>
          </p:blipFill>
          <p:spPr>
            <a:xfrm>
              <a:off x="2573440" y="2138693"/>
              <a:ext cx="36778" cy="95707"/>
            </a:xfrm>
            <a:prstGeom prst="rect">
              <a:avLst/>
            </a:prstGeom>
          </p:spPr>
        </p:pic>
        <p:sp>
          <p:nvSpPr>
            <p:cNvPr id="122" name="object 122" descr=""/>
            <p:cNvSpPr/>
            <p:nvPr/>
          </p:nvSpPr>
          <p:spPr>
            <a:xfrm>
              <a:off x="2573443" y="2140894"/>
              <a:ext cx="15875" cy="93980"/>
            </a:xfrm>
            <a:custGeom>
              <a:avLst/>
              <a:gdLst/>
              <a:ahLst/>
              <a:cxnLst/>
              <a:rect l="l" t="t" r="r" b="b"/>
              <a:pathLst>
                <a:path w="15875" h="93980">
                  <a:moveTo>
                    <a:pt x="15378" y="93499"/>
                  </a:moveTo>
                  <a:lnTo>
                    <a:pt x="0" y="57802"/>
                  </a:lnTo>
                  <a:lnTo>
                    <a:pt x="2382" y="39217"/>
                  </a:lnTo>
                  <a:lnTo>
                    <a:pt x="6929" y="16661"/>
                  </a:lnTo>
                  <a:lnTo>
                    <a:pt x="9895" y="5005"/>
                  </a:lnTo>
                  <a:lnTo>
                    <a:pt x="11814" y="651"/>
                  </a:lnTo>
                  <a:lnTo>
                    <a:pt x="13220" y="0"/>
                  </a:lnTo>
                  <a:lnTo>
                    <a:pt x="13856" y="0"/>
                  </a:lnTo>
                  <a:lnTo>
                    <a:pt x="15257" y="230"/>
                  </a:lnTo>
                  <a:lnTo>
                    <a:pt x="15375" y="8976"/>
                  </a:lnTo>
                  <a:lnTo>
                    <a:pt x="12123" y="8976"/>
                  </a:lnTo>
                  <a:lnTo>
                    <a:pt x="10978" y="13593"/>
                  </a:lnTo>
                  <a:lnTo>
                    <a:pt x="3545" y="54011"/>
                  </a:lnTo>
                  <a:lnTo>
                    <a:pt x="15377" y="54011"/>
                  </a:lnTo>
                  <a:lnTo>
                    <a:pt x="15377" y="57232"/>
                  </a:lnTo>
                  <a:lnTo>
                    <a:pt x="3290" y="57232"/>
                  </a:lnTo>
                  <a:lnTo>
                    <a:pt x="3579" y="71446"/>
                  </a:lnTo>
                  <a:lnTo>
                    <a:pt x="5871" y="80848"/>
                  </a:lnTo>
                  <a:lnTo>
                    <a:pt x="9080" y="86416"/>
                  </a:lnTo>
                  <a:lnTo>
                    <a:pt x="12123" y="89130"/>
                  </a:lnTo>
                  <a:lnTo>
                    <a:pt x="15378" y="89130"/>
                  </a:lnTo>
                  <a:lnTo>
                    <a:pt x="15378" y="93499"/>
                  </a:lnTo>
                  <a:close/>
                </a:path>
                <a:path w="15875" h="93980">
                  <a:moveTo>
                    <a:pt x="15377" y="54011"/>
                  </a:moveTo>
                  <a:lnTo>
                    <a:pt x="12123" y="54011"/>
                  </a:lnTo>
                  <a:lnTo>
                    <a:pt x="12123" y="8976"/>
                  </a:lnTo>
                  <a:lnTo>
                    <a:pt x="15375" y="8976"/>
                  </a:lnTo>
                  <a:lnTo>
                    <a:pt x="15377" y="54011"/>
                  </a:lnTo>
                  <a:close/>
                </a:path>
                <a:path w="15875" h="93980">
                  <a:moveTo>
                    <a:pt x="15378" y="89130"/>
                  </a:moveTo>
                  <a:lnTo>
                    <a:pt x="12123" y="89130"/>
                  </a:lnTo>
                  <a:lnTo>
                    <a:pt x="12123" y="57232"/>
                  </a:lnTo>
                  <a:lnTo>
                    <a:pt x="15377" y="57232"/>
                  </a:lnTo>
                  <a:lnTo>
                    <a:pt x="15378" y="89130"/>
                  </a:lnTo>
                  <a:close/>
                </a:path>
              </a:pathLst>
            </a:custGeom>
            <a:solidFill>
              <a:srgbClr val="3C4557"/>
            </a:solidFill>
          </p:spPr>
          <p:txBody>
            <a:bodyPr wrap="square" lIns="0" tIns="0" rIns="0" bIns="0" rtlCol="0"/>
            <a:lstStyle/>
            <a:p/>
          </p:txBody>
        </p:sp>
        <p:pic>
          <p:nvPicPr>
            <p:cNvPr id="123" name="object 123" descr=""/>
            <p:cNvPicPr/>
            <p:nvPr/>
          </p:nvPicPr>
          <p:blipFill>
            <a:blip r:embed="rId33" cstate="print"/>
            <a:stretch>
              <a:fillRect/>
            </a:stretch>
          </p:blipFill>
          <p:spPr>
            <a:xfrm>
              <a:off x="2452344" y="2541511"/>
              <a:ext cx="143750" cy="310303"/>
            </a:xfrm>
            <a:prstGeom prst="rect">
              <a:avLst/>
            </a:prstGeom>
          </p:spPr>
        </p:pic>
        <p:sp>
          <p:nvSpPr>
            <p:cNvPr id="124" name="object 124" descr=""/>
            <p:cNvSpPr/>
            <p:nvPr/>
          </p:nvSpPr>
          <p:spPr>
            <a:xfrm>
              <a:off x="2454252" y="2550569"/>
              <a:ext cx="22225" cy="250825"/>
            </a:xfrm>
            <a:custGeom>
              <a:avLst/>
              <a:gdLst/>
              <a:ahLst/>
              <a:cxnLst/>
              <a:rect l="l" t="t" r="r" b="b"/>
              <a:pathLst>
                <a:path w="22225" h="250825">
                  <a:moveTo>
                    <a:pt x="806" y="250606"/>
                  </a:moveTo>
                  <a:lnTo>
                    <a:pt x="537" y="247949"/>
                  </a:lnTo>
                  <a:lnTo>
                    <a:pt x="397" y="245148"/>
                  </a:lnTo>
                  <a:lnTo>
                    <a:pt x="397" y="80061"/>
                  </a:lnTo>
                  <a:lnTo>
                    <a:pt x="0" y="70481"/>
                  </a:lnTo>
                  <a:lnTo>
                    <a:pt x="957" y="47842"/>
                  </a:lnTo>
                  <a:lnTo>
                    <a:pt x="6495" y="21297"/>
                  </a:lnTo>
                  <a:lnTo>
                    <a:pt x="19839" y="0"/>
                  </a:lnTo>
                  <a:lnTo>
                    <a:pt x="17229" y="9059"/>
                  </a:lnTo>
                  <a:lnTo>
                    <a:pt x="11915" y="31256"/>
                  </a:lnTo>
                  <a:lnTo>
                    <a:pt x="7670" y="59115"/>
                  </a:lnTo>
                  <a:lnTo>
                    <a:pt x="8266" y="85163"/>
                  </a:lnTo>
                  <a:lnTo>
                    <a:pt x="12728" y="106016"/>
                  </a:lnTo>
                  <a:lnTo>
                    <a:pt x="17227" y="126259"/>
                  </a:lnTo>
                  <a:lnTo>
                    <a:pt x="20704" y="147496"/>
                  </a:lnTo>
                  <a:lnTo>
                    <a:pt x="22099" y="171333"/>
                  </a:lnTo>
                  <a:lnTo>
                    <a:pt x="21766" y="191824"/>
                  </a:lnTo>
                  <a:lnTo>
                    <a:pt x="19437" y="206912"/>
                  </a:lnTo>
                  <a:lnTo>
                    <a:pt x="13116" y="224028"/>
                  </a:lnTo>
                  <a:lnTo>
                    <a:pt x="806" y="250606"/>
                  </a:lnTo>
                  <a:close/>
                </a:path>
              </a:pathLst>
            </a:custGeom>
            <a:solidFill>
              <a:srgbClr val="662D91">
                <a:alpha val="79998"/>
              </a:srgbClr>
            </a:solidFill>
          </p:spPr>
          <p:txBody>
            <a:bodyPr wrap="square" lIns="0" tIns="0" rIns="0" bIns="0" rtlCol="0"/>
            <a:lstStyle/>
            <a:p/>
          </p:txBody>
        </p:sp>
        <p:pic>
          <p:nvPicPr>
            <p:cNvPr id="125" name="object 125" descr=""/>
            <p:cNvPicPr/>
            <p:nvPr/>
          </p:nvPicPr>
          <p:blipFill>
            <a:blip r:embed="rId31" cstate="print"/>
            <a:stretch>
              <a:fillRect/>
            </a:stretch>
          </p:blipFill>
          <p:spPr>
            <a:xfrm>
              <a:off x="2477579" y="2544724"/>
              <a:ext cx="95351" cy="76770"/>
            </a:xfrm>
            <a:prstGeom prst="rect">
              <a:avLst/>
            </a:prstGeom>
          </p:spPr>
        </p:pic>
        <p:pic>
          <p:nvPicPr>
            <p:cNvPr id="126" name="object 126" descr=""/>
            <p:cNvPicPr/>
            <p:nvPr/>
          </p:nvPicPr>
          <p:blipFill>
            <a:blip r:embed="rId32" cstate="print"/>
            <a:stretch>
              <a:fillRect/>
            </a:stretch>
          </p:blipFill>
          <p:spPr>
            <a:xfrm>
              <a:off x="2470251" y="2789949"/>
              <a:ext cx="125209" cy="47523"/>
            </a:xfrm>
            <a:prstGeom prst="rect">
              <a:avLst/>
            </a:prstGeom>
          </p:spPr>
        </p:pic>
        <p:sp>
          <p:nvSpPr>
            <p:cNvPr id="127" name="object 127" descr=""/>
            <p:cNvSpPr/>
            <p:nvPr/>
          </p:nvSpPr>
          <p:spPr>
            <a:xfrm>
              <a:off x="2571459" y="2550569"/>
              <a:ext cx="22225" cy="250825"/>
            </a:xfrm>
            <a:custGeom>
              <a:avLst/>
              <a:gdLst/>
              <a:ahLst/>
              <a:cxnLst/>
              <a:rect l="l" t="t" r="r" b="b"/>
              <a:pathLst>
                <a:path w="22225" h="250825">
                  <a:moveTo>
                    <a:pt x="21289" y="250606"/>
                  </a:moveTo>
                  <a:lnTo>
                    <a:pt x="8981" y="224028"/>
                  </a:lnTo>
                  <a:lnTo>
                    <a:pt x="2661" y="206912"/>
                  </a:lnTo>
                  <a:lnTo>
                    <a:pt x="332" y="191824"/>
                  </a:lnTo>
                  <a:lnTo>
                    <a:pt x="0" y="171333"/>
                  </a:lnTo>
                  <a:lnTo>
                    <a:pt x="1394" y="147496"/>
                  </a:lnTo>
                  <a:lnTo>
                    <a:pt x="4871" y="126259"/>
                  </a:lnTo>
                  <a:lnTo>
                    <a:pt x="9371" y="106016"/>
                  </a:lnTo>
                  <a:lnTo>
                    <a:pt x="13833" y="85163"/>
                  </a:lnTo>
                  <a:lnTo>
                    <a:pt x="14427" y="59115"/>
                  </a:lnTo>
                  <a:lnTo>
                    <a:pt x="10182" y="31256"/>
                  </a:lnTo>
                  <a:lnTo>
                    <a:pt x="4869" y="9059"/>
                  </a:lnTo>
                  <a:lnTo>
                    <a:pt x="2260" y="0"/>
                  </a:lnTo>
                  <a:lnTo>
                    <a:pt x="15604" y="21297"/>
                  </a:lnTo>
                  <a:lnTo>
                    <a:pt x="21141" y="47842"/>
                  </a:lnTo>
                  <a:lnTo>
                    <a:pt x="22099" y="70481"/>
                  </a:lnTo>
                  <a:lnTo>
                    <a:pt x="21701" y="80061"/>
                  </a:lnTo>
                  <a:lnTo>
                    <a:pt x="21701" y="245148"/>
                  </a:lnTo>
                  <a:lnTo>
                    <a:pt x="21558" y="247949"/>
                  </a:lnTo>
                  <a:lnTo>
                    <a:pt x="21289" y="250606"/>
                  </a:lnTo>
                  <a:close/>
                </a:path>
              </a:pathLst>
            </a:custGeom>
            <a:solidFill>
              <a:srgbClr val="662D91">
                <a:alpha val="79998"/>
              </a:srgbClr>
            </a:solidFill>
          </p:spPr>
          <p:txBody>
            <a:bodyPr wrap="square" lIns="0" tIns="0" rIns="0" bIns="0" rtlCol="0"/>
            <a:lstStyle/>
            <a:p/>
          </p:txBody>
        </p:sp>
        <p:sp>
          <p:nvSpPr>
            <p:cNvPr id="128" name="object 128" descr=""/>
            <p:cNvSpPr/>
            <p:nvPr/>
          </p:nvSpPr>
          <p:spPr>
            <a:xfrm>
              <a:off x="2459253" y="2547632"/>
              <a:ext cx="129539" cy="33655"/>
            </a:xfrm>
            <a:custGeom>
              <a:avLst/>
              <a:gdLst/>
              <a:ahLst/>
              <a:cxnLst/>
              <a:rect l="l" t="t" r="r" b="b"/>
              <a:pathLst>
                <a:path w="129539" h="33655">
                  <a:moveTo>
                    <a:pt x="18923" y="0"/>
                  </a:moveTo>
                  <a:lnTo>
                    <a:pt x="0" y="33337"/>
                  </a:lnTo>
                  <a:lnTo>
                    <a:pt x="8140" y="33337"/>
                  </a:lnTo>
                  <a:lnTo>
                    <a:pt x="13258" y="28130"/>
                  </a:lnTo>
                  <a:lnTo>
                    <a:pt x="16586" y="16687"/>
                  </a:lnTo>
                  <a:lnTo>
                    <a:pt x="18389" y="5207"/>
                  </a:lnTo>
                  <a:lnTo>
                    <a:pt x="18923" y="0"/>
                  </a:lnTo>
                  <a:close/>
                </a:path>
                <a:path w="129539" h="33655">
                  <a:moveTo>
                    <a:pt x="129286" y="33337"/>
                  </a:moveTo>
                  <a:lnTo>
                    <a:pt x="110363" y="0"/>
                  </a:lnTo>
                  <a:lnTo>
                    <a:pt x="110909" y="5207"/>
                  </a:lnTo>
                  <a:lnTo>
                    <a:pt x="112699" y="16662"/>
                  </a:lnTo>
                  <a:lnTo>
                    <a:pt x="116027" y="28130"/>
                  </a:lnTo>
                  <a:lnTo>
                    <a:pt x="121145" y="33337"/>
                  </a:lnTo>
                  <a:lnTo>
                    <a:pt x="129286" y="33337"/>
                  </a:lnTo>
                  <a:close/>
                </a:path>
              </a:pathLst>
            </a:custGeom>
            <a:solidFill>
              <a:srgbClr val="BCBEC0"/>
            </a:solidFill>
          </p:spPr>
          <p:txBody>
            <a:bodyPr wrap="square" lIns="0" tIns="0" rIns="0" bIns="0" rtlCol="0"/>
            <a:lstStyle/>
            <a:p/>
          </p:txBody>
        </p:sp>
        <p:pic>
          <p:nvPicPr>
            <p:cNvPr id="129" name="object 129" descr=""/>
            <p:cNvPicPr/>
            <p:nvPr/>
          </p:nvPicPr>
          <p:blipFill>
            <a:blip r:embed="rId22" cstate="print"/>
            <a:stretch>
              <a:fillRect/>
            </a:stretch>
          </p:blipFill>
          <p:spPr>
            <a:xfrm>
              <a:off x="2437168" y="2647975"/>
              <a:ext cx="37202" cy="95694"/>
            </a:xfrm>
            <a:prstGeom prst="rect">
              <a:avLst/>
            </a:prstGeom>
          </p:spPr>
        </p:pic>
        <p:sp>
          <p:nvSpPr>
            <p:cNvPr id="130" name="object 130" descr=""/>
            <p:cNvSpPr/>
            <p:nvPr/>
          </p:nvSpPr>
          <p:spPr>
            <a:xfrm>
              <a:off x="2458987" y="2650171"/>
              <a:ext cx="15875" cy="93980"/>
            </a:xfrm>
            <a:custGeom>
              <a:avLst/>
              <a:gdLst/>
              <a:ahLst/>
              <a:cxnLst/>
              <a:rect l="l" t="t" r="r" b="b"/>
              <a:pathLst>
                <a:path w="15875" h="93980">
                  <a:moveTo>
                    <a:pt x="0" y="93502"/>
                  </a:moveTo>
                  <a:lnTo>
                    <a:pt x="120" y="236"/>
                  </a:lnTo>
                  <a:lnTo>
                    <a:pt x="1540" y="0"/>
                  </a:lnTo>
                  <a:lnTo>
                    <a:pt x="2154" y="3"/>
                  </a:lnTo>
                  <a:lnTo>
                    <a:pt x="3562" y="654"/>
                  </a:lnTo>
                  <a:lnTo>
                    <a:pt x="5482" y="5009"/>
                  </a:lnTo>
                  <a:lnTo>
                    <a:pt x="6493" y="8979"/>
                  </a:lnTo>
                  <a:lnTo>
                    <a:pt x="3255" y="8979"/>
                  </a:lnTo>
                  <a:lnTo>
                    <a:pt x="3255" y="54014"/>
                  </a:lnTo>
                  <a:lnTo>
                    <a:pt x="14893" y="54014"/>
                  </a:lnTo>
                  <a:lnTo>
                    <a:pt x="15306" y="57235"/>
                  </a:lnTo>
                  <a:lnTo>
                    <a:pt x="3255" y="57235"/>
                  </a:lnTo>
                  <a:lnTo>
                    <a:pt x="3255" y="89133"/>
                  </a:lnTo>
                  <a:lnTo>
                    <a:pt x="8496" y="89133"/>
                  </a:lnTo>
                  <a:lnTo>
                    <a:pt x="6197" y="92403"/>
                  </a:lnTo>
                  <a:lnTo>
                    <a:pt x="2080" y="93155"/>
                  </a:lnTo>
                  <a:lnTo>
                    <a:pt x="0" y="93502"/>
                  </a:lnTo>
                  <a:close/>
                </a:path>
                <a:path w="15875" h="93980">
                  <a:moveTo>
                    <a:pt x="14893" y="54014"/>
                  </a:moveTo>
                  <a:lnTo>
                    <a:pt x="11830" y="54014"/>
                  </a:lnTo>
                  <a:lnTo>
                    <a:pt x="11439" y="49783"/>
                  </a:lnTo>
                  <a:lnTo>
                    <a:pt x="10788" y="45083"/>
                  </a:lnTo>
                  <a:lnTo>
                    <a:pt x="3255" y="8979"/>
                  </a:lnTo>
                  <a:lnTo>
                    <a:pt x="6493" y="8979"/>
                  </a:lnTo>
                  <a:lnTo>
                    <a:pt x="8449" y="16665"/>
                  </a:lnTo>
                  <a:lnTo>
                    <a:pt x="12996" y="39223"/>
                  </a:lnTo>
                  <a:lnTo>
                    <a:pt x="14893" y="54014"/>
                  </a:lnTo>
                  <a:close/>
                </a:path>
                <a:path w="15875" h="93980">
                  <a:moveTo>
                    <a:pt x="8496" y="89133"/>
                  </a:moveTo>
                  <a:lnTo>
                    <a:pt x="3255" y="89133"/>
                  </a:lnTo>
                  <a:lnTo>
                    <a:pt x="6298" y="86419"/>
                  </a:lnTo>
                  <a:lnTo>
                    <a:pt x="9507" y="80851"/>
                  </a:lnTo>
                  <a:lnTo>
                    <a:pt x="11798" y="71449"/>
                  </a:lnTo>
                  <a:lnTo>
                    <a:pt x="12084" y="57235"/>
                  </a:lnTo>
                  <a:lnTo>
                    <a:pt x="15306" y="57235"/>
                  </a:lnTo>
                  <a:lnTo>
                    <a:pt x="15379" y="57807"/>
                  </a:lnTo>
                  <a:lnTo>
                    <a:pt x="15074" y="71513"/>
                  </a:lnTo>
                  <a:lnTo>
                    <a:pt x="12940" y="81074"/>
                  </a:lnTo>
                  <a:lnTo>
                    <a:pt x="9840" y="87222"/>
                  </a:lnTo>
                  <a:lnTo>
                    <a:pt x="8496" y="89133"/>
                  </a:lnTo>
                  <a:close/>
                </a:path>
              </a:pathLst>
            </a:custGeom>
            <a:solidFill>
              <a:srgbClr val="3C4557"/>
            </a:solidFill>
          </p:spPr>
          <p:txBody>
            <a:bodyPr wrap="square" lIns="0" tIns="0" rIns="0" bIns="0" rtlCol="0"/>
            <a:lstStyle/>
            <a:p/>
          </p:txBody>
        </p:sp>
        <p:pic>
          <p:nvPicPr>
            <p:cNvPr id="131" name="object 131" descr=""/>
            <p:cNvPicPr/>
            <p:nvPr/>
          </p:nvPicPr>
          <p:blipFill>
            <a:blip r:embed="rId22" cstate="print"/>
            <a:stretch>
              <a:fillRect/>
            </a:stretch>
          </p:blipFill>
          <p:spPr>
            <a:xfrm>
              <a:off x="2573440" y="2647975"/>
              <a:ext cx="36778" cy="95694"/>
            </a:xfrm>
            <a:prstGeom prst="rect">
              <a:avLst/>
            </a:prstGeom>
          </p:spPr>
        </p:pic>
        <p:sp>
          <p:nvSpPr>
            <p:cNvPr id="132" name="object 132" descr=""/>
            <p:cNvSpPr/>
            <p:nvPr/>
          </p:nvSpPr>
          <p:spPr>
            <a:xfrm>
              <a:off x="2573443" y="2650175"/>
              <a:ext cx="15875" cy="93980"/>
            </a:xfrm>
            <a:custGeom>
              <a:avLst/>
              <a:gdLst/>
              <a:ahLst/>
              <a:cxnLst/>
              <a:rect l="l" t="t" r="r" b="b"/>
              <a:pathLst>
                <a:path w="15875" h="93980">
                  <a:moveTo>
                    <a:pt x="15378" y="93499"/>
                  </a:moveTo>
                  <a:lnTo>
                    <a:pt x="0" y="57802"/>
                  </a:lnTo>
                  <a:lnTo>
                    <a:pt x="2382" y="39217"/>
                  </a:lnTo>
                  <a:lnTo>
                    <a:pt x="6929" y="16661"/>
                  </a:lnTo>
                  <a:lnTo>
                    <a:pt x="9895" y="5005"/>
                  </a:lnTo>
                  <a:lnTo>
                    <a:pt x="11814" y="651"/>
                  </a:lnTo>
                  <a:lnTo>
                    <a:pt x="13220" y="0"/>
                  </a:lnTo>
                  <a:lnTo>
                    <a:pt x="13856" y="0"/>
                  </a:lnTo>
                  <a:lnTo>
                    <a:pt x="15257" y="230"/>
                  </a:lnTo>
                  <a:lnTo>
                    <a:pt x="15375" y="8976"/>
                  </a:lnTo>
                  <a:lnTo>
                    <a:pt x="12123" y="8976"/>
                  </a:lnTo>
                  <a:lnTo>
                    <a:pt x="10978" y="13593"/>
                  </a:lnTo>
                  <a:lnTo>
                    <a:pt x="3545" y="54011"/>
                  </a:lnTo>
                  <a:lnTo>
                    <a:pt x="15377" y="54011"/>
                  </a:lnTo>
                  <a:lnTo>
                    <a:pt x="15377" y="57232"/>
                  </a:lnTo>
                  <a:lnTo>
                    <a:pt x="3290" y="57232"/>
                  </a:lnTo>
                  <a:lnTo>
                    <a:pt x="3579" y="71446"/>
                  </a:lnTo>
                  <a:lnTo>
                    <a:pt x="5871" y="80848"/>
                  </a:lnTo>
                  <a:lnTo>
                    <a:pt x="9080" y="86416"/>
                  </a:lnTo>
                  <a:lnTo>
                    <a:pt x="12123" y="89130"/>
                  </a:lnTo>
                  <a:lnTo>
                    <a:pt x="15378" y="89130"/>
                  </a:lnTo>
                  <a:lnTo>
                    <a:pt x="15378" y="93499"/>
                  </a:lnTo>
                  <a:close/>
                </a:path>
                <a:path w="15875" h="93980">
                  <a:moveTo>
                    <a:pt x="15377" y="54011"/>
                  </a:moveTo>
                  <a:lnTo>
                    <a:pt x="12123" y="54011"/>
                  </a:lnTo>
                  <a:lnTo>
                    <a:pt x="12123" y="8976"/>
                  </a:lnTo>
                  <a:lnTo>
                    <a:pt x="15375" y="8976"/>
                  </a:lnTo>
                  <a:lnTo>
                    <a:pt x="15377" y="54011"/>
                  </a:lnTo>
                  <a:close/>
                </a:path>
                <a:path w="15875" h="93980">
                  <a:moveTo>
                    <a:pt x="15378" y="89130"/>
                  </a:moveTo>
                  <a:lnTo>
                    <a:pt x="12123" y="89130"/>
                  </a:lnTo>
                  <a:lnTo>
                    <a:pt x="12123" y="57232"/>
                  </a:lnTo>
                  <a:lnTo>
                    <a:pt x="15377" y="57232"/>
                  </a:lnTo>
                  <a:lnTo>
                    <a:pt x="15378" y="89130"/>
                  </a:lnTo>
                  <a:close/>
                </a:path>
              </a:pathLst>
            </a:custGeom>
            <a:solidFill>
              <a:srgbClr val="3C4557"/>
            </a:solidFill>
          </p:spPr>
          <p:txBody>
            <a:bodyPr wrap="square" lIns="0" tIns="0" rIns="0" bIns="0" rtlCol="0"/>
            <a:lstStyle/>
            <a:p/>
          </p:txBody>
        </p:sp>
        <p:pic>
          <p:nvPicPr>
            <p:cNvPr id="133" name="object 133" descr=""/>
            <p:cNvPicPr/>
            <p:nvPr/>
          </p:nvPicPr>
          <p:blipFill>
            <a:blip r:embed="rId34" cstate="print"/>
            <a:stretch>
              <a:fillRect/>
            </a:stretch>
          </p:blipFill>
          <p:spPr>
            <a:xfrm>
              <a:off x="2212733" y="2541511"/>
              <a:ext cx="143751" cy="310303"/>
            </a:xfrm>
            <a:prstGeom prst="rect">
              <a:avLst/>
            </a:prstGeom>
          </p:spPr>
        </p:pic>
        <p:sp>
          <p:nvSpPr>
            <p:cNvPr id="134" name="object 134" descr=""/>
            <p:cNvSpPr/>
            <p:nvPr/>
          </p:nvSpPr>
          <p:spPr>
            <a:xfrm>
              <a:off x="2214645" y="2550569"/>
              <a:ext cx="22225" cy="250825"/>
            </a:xfrm>
            <a:custGeom>
              <a:avLst/>
              <a:gdLst/>
              <a:ahLst/>
              <a:cxnLst/>
              <a:rect l="l" t="t" r="r" b="b"/>
              <a:pathLst>
                <a:path w="22225" h="250825">
                  <a:moveTo>
                    <a:pt x="806" y="250606"/>
                  </a:moveTo>
                  <a:lnTo>
                    <a:pt x="537" y="247949"/>
                  </a:lnTo>
                  <a:lnTo>
                    <a:pt x="397" y="245148"/>
                  </a:lnTo>
                  <a:lnTo>
                    <a:pt x="397" y="80061"/>
                  </a:lnTo>
                  <a:lnTo>
                    <a:pt x="0" y="70481"/>
                  </a:lnTo>
                  <a:lnTo>
                    <a:pt x="957" y="47842"/>
                  </a:lnTo>
                  <a:lnTo>
                    <a:pt x="6495" y="21297"/>
                  </a:lnTo>
                  <a:lnTo>
                    <a:pt x="19839" y="0"/>
                  </a:lnTo>
                  <a:lnTo>
                    <a:pt x="17229" y="9059"/>
                  </a:lnTo>
                  <a:lnTo>
                    <a:pt x="11915" y="31256"/>
                  </a:lnTo>
                  <a:lnTo>
                    <a:pt x="7670" y="59115"/>
                  </a:lnTo>
                  <a:lnTo>
                    <a:pt x="8266" y="85163"/>
                  </a:lnTo>
                  <a:lnTo>
                    <a:pt x="12728" y="106016"/>
                  </a:lnTo>
                  <a:lnTo>
                    <a:pt x="17227" y="126259"/>
                  </a:lnTo>
                  <a:lnTo>
                    <a:pt x="20704" y="147496"/>
                  </a:lnTo>
                  <a:lnTo>
                    <a:pt x="22099" y="171333"/>
                  </a:lnTo>
                  <a:lnTo>
                    <a:pt x="21766" y="191824"/>
                  </a:lnTo>
                  <a:lnTo>
                    <a:pt x="19437" y="206912"/>
                  </a:lnTo>
                  <a:lnTo>
                    <a:pt x="13116" y="224028"/>
                  </a:lnTo>
                  <a:lnTo>
                    <a:pt x="806" y="250606"/>
                  </a:lnTo>
                  <a:close/>
                </a:path>
              </a:pathLst>
            </a:custGeom>
            <a:solidFill>
              <a:srgbClr val="662D91">
                <a:alpha val="79998"/>
              </a:srgbClr>
            </a:solidFill>
          </p:spPr>
          <p:txBody>
            <a:bodyPr wrap="square" lIns="0" tIns="0" rIns="0" bIns="0" rtlCol="0"/>
            <a:lstStyle/>
            <a:p/>
          </p:txBody>
        </p:sp>
        <p:pic>
          <p:nvPicPr>
            <p:cNvPr id="135" name="object 135" descr=""/>
            <p:cNvPicPr/>
            <p:nvPr/>
          </p:nvPicPr>
          <p:blipFill>
            <a:blip r:embed="rId31" cstate="print"/>
            <a:stretch>
              <a:fillRect/>
            </a:stretch>
          </p:blipFill>
          <p:spPr>
            <a:xfrm>
              <a:off x="2237968" y="2544724"/>
              <a:ext cx="95358" cy="76770"/>
            </a:xfrm>
            <a:prstGeom prst="rect">
              <a:avLst/>
            </a:prstGeom>
          </p:spPr>
        </p:pic>
        <p:pic>
          <p:nvPicPr>
            <p:cNvPr id="136" name="object 136" descr=""/>
            <p:cNvPicPr/>
            <p:nvPr/>
          </p:nvPicPr>
          <p:blipFill>
            <a:blip r:embed="rId35" cstate="print"/>
            <a:stretch>
              <a:fillRect/>
            </a:stretch>
          </p:blipFill>
          <p:spPr>
            <a:xfrm>
              <a:off x="2230627" y="2789949"/>
              <a:ext cx="125234" cy="47523"/>
            </a:xfrm>
            <a:prstGeom prst="rect">
              <a:avLst/>
            </a:prstGeom>
          </p:spPr>
        </p:pic>
        <p:sp>
          <p:nvSpPr>
            <p:cNvPr id="137" name="object 137" descr=""/>
            <p:cNvSpPr/>
            <p:nvPr/>
          </p:nvSpPr>
          <p:spPr>
            <a:xfrm>
              <a:off x="2331852" y="2550569"/>
              <a:ext cx="22225" cy="250825"/>
            </a:xfrm>
            <a:custGeom>
              <a:avLst/>
              <a:gdLst/>
              <a:ahLst/>
              <a:cxnLst/>
              <a:rect l="l" t="t" r="r" b="b"/>
              <a:pathLst>
                <a:path w="22225" h="250825">
                  <a:moveTo>
                    <a:pt x="21289" y="250606"/>
                  </a:moveTo>
                  <a:lnTo>
                    <a:pt x="8981" y="224028"/>
                  </a:lnTo>
                  <a:lnTo>
                    <a:pt x="2661" y="206912"/>
                  </a:lnTo>
                  <a:lnTo>
                    <a:pt x="332" y="191824"/>
                  </a:lnTo>
                  <a:lnTo>
                    <a:pt x="0" y="171333"/>
                  </a:lnTo>
                  <a:lnTo>
                    <a:pt x="1394" y="147496"/>
                  </a:lnTo>
                  <a:lnTo>
                    <a:pt x="4871" y="126259"/>
                  </a:lnTo>
                  <a:lnTo>
                    <a:pt x="9371" y="106016"/>
                  </a:lnTo>
                  <a:lnTo>
                    <a:pt x="13833" y="85163"/>
                  </a:lnTo>
                  <a:lnTo>
                    <a:pt x="14427" y="59115"/>
                  </a:lnTo>
                  <a:lnTo>
                    <a:pt x="10182" y="31256"/>
                  </a:lnTo>
                  <a:lnTo>
                    <a:pt x="4869" y="9059"/>
                  </a:lnTo>
                  <a:lnTo>
                    <a:pt x="2260" y="0"/>
                  </a:lnTo>
                  <a:lnTo>
                    <a:pt x="15604" y="21297"/>
                  </a:lnTo>
                  <a:lnTo>
                    <a:pt x="21141" y="47842"/>
                  </a:lnTo>
                  <a:lnTo>
                    <a:pt x="22099" y="70481"/>
                  </a:lnTo>
                  <a:lnTo>
                    <a:pt x="21701" y="80061"/>
                  </a:lnTo>
                  <a:lnTo>
                    <a:pt x="21701" y="245148"/>
                  </a:lnTo>
                  <a:lnTo>
                    <a:pt x="21558" y="247949"/>
                  </a:lnTo>
                  <a:lnTo>
                    <a:pt x="21289" y="250606"/>
                  </a:lnTo>
                  <a:close/>
                </a:path>
              </a:pathLst>
            </a:custGeom>
            <a:solidFill>
              <a:srgbClr val="662D91">
                <a:alpha val="79998"/>
              </a:srgbClr>
            </a:solidFill>
          </p:spPr>
          <p:txBody>
            <a:bodyPr wrap="square" lIns="0" tIns="0" rIns="0" bIns="0" rtlCol="0"/>
            <a:lstStyle/>
            <a:p/>
          </p:txBody>
        </p:sp>
        <p:sp>
          <p:nvSpPr>
            <p:cNvPr id="138" name="object 138" descr=""/>
            <p:cNvSpPr/>
            <p:nvPr/>
          </p:nvSpPr>
          <p:spPr>
            <a:xfrm>
              <a:off x="2219642" y="2547632"/>
              <a:ext cx="129539" cy="33655"/>
            </a:xfrm>
            <a:custGeom>
              <a:avLst/>
              <a:gdLst/>
              <a:ahLst/>
              <a:cxnLst/>
              <a:rect l="l" t="t" r="r" b="b"/>
              <a:pathLst>
                <a:path w="129539" h="33655">
                  <a:moveTo>
                    <a:pt x="18923" y="0"/>
                  </a:moveTo>
                  <a:lnTo>
                    <a:pt x="0" y="33337"/>
                  </a:lnTo>
                  <a:lnTo>
                    <a:pt x="8140" y="33337"/>
                  </a:lnTo>
                  <a:lnTo>
                    <a:pt x="13258" y="28130"/>
                  </a:lnTo>
                  <a:lnTo>
                    <a:pt x="16586" y="16687"/>
                  </a:lnTo>
                  <a:lnTo>
                    <a:pt x="18389" y="5207"/>
                  </a:lnTo>
                  <a:lnTo>
                    <a:pt x="18923" y="0"/>
                  </a:lnTo>
                  <a:close/>
                </a:path>
                <a:path w="129539" h="33655">
                  <a:moveTo>
                    <a:pt x="129286" y="33337"/>
                  </a:moveTo>
                  <a:lnTo>
                    <a:pt x="110363" y="0"/>
                  </a:lnTo>
                  <a:lnTo>
                    <a:pt x="110909" y="5207"/>
                  </a:lnTo>
                  <a:lnTo>
                    <a:pt x="112712" y="16662"/>
                  </a:lnTo>
                  <a:lnTo>
                    <a:pt x="116039" y="28130"/>
                  </a:lnTo>
                  <a:lnTo>
                    <a:pt x="121158" y="33337"/>
                  </a:lnTo>
                  <a:lnTo>
                    <a:pt x="129286" y="33337"/>
                  </a:lnTo>
                  <a:close/>
                </a:path>
              </a:pathLst>
            </a:custGeom>
            <a:solidFill>
              <a:srgbClr val="BCBEC0"/>
            </a:solidFill>
          </p:spPr>
          <p:txBody>
            <a:bodyPr wrap="square" lIns="0" tIns="0" rIns="0" bIns="0" rtlCol="0"/>
            <a:lstStyle/>
            <a:p/>
          </p:txBody>
        </p:sp>
        <p:pic>
          <p:nvPicPr>
            <p:cNvPr id="139" name="object 139" descr=""/>
            <p:cNvPicPr/>
            <p:nvPr/>
          </p:nvPicPr>
          <p:blipFill>
            <a:blip r:embed="rId22" cstate="print"/>
            <a:stretch>
              <a:fillRect/>
            </a:stretch>
          </p:blipFill>
          <p:spPr>
            <a:xfrm>
              <a:off x="2197569" y="2647975"/>
              <a:ext cx="37190" cy="95694"/>
            </a:xfrm>
            <a:prstGeom prst="rect">
              <a:avLst/>
            </a:prstGeom>
          </p:spPr>
        </p:pic>
        <p:sp>
          <p:nvSpPr>
            <p:cNvPr id="140" name="object 140" descr=""/>
            <p:cNvSpPr/>
            <p:nvPr/>
          </p:nvSpPr>
          <p:spPr>
            <a:xfrm>
              <a:off x="2219380" y="2650171"/>
              <a:ext cx="15875" cy="93980"/>
            </a:xfrm>
            <a:custGeom>
              <a:avLst/>
              <a:gdLst/>
              <a:ahLst/>
              <a:cxnLst/>
              <a:rect l="l" t="t" r="r" b="b"/>
              <a:pathLst>
                <a:path w="15875" h="93980">
                  <a:moveTo>
                    <a:pt x="0" y="93502"/>
                  </a:moveTo>
                  <a:lnTo>
                    <a:pt x="120" y="236"/>
                  </a:lnTo>
                  <a:lnTo>
                    <a:pt x="1540" y="0"/>
                  </a:lnTo>
                  <a:lnTo>
                    <a:pt x="2154" y="3"/>
                  </a:lnTo>
                  <a:lnTo>
                    <a:pt x="3562" y="654"/>
                  </a:lnTo>
                  <a:lnTo>
                    <a:pt x="5482" y="5009"/>
                  </a:lnTo>
                  <a:lnTo>
                    <a:pt x="6493" y="8979"/>
                  </a:lnTo>
                  <a:lnTo>
                    <a:pt x="3255" y="8979"/>
                  </a:lnTo>
                  <a:lnTo>
                    <a:pt x="3255" y="54014"/>
                  </a:lnTo>
                  <a:lnTo>
                    <a:pt x="14893" y="54014"/>
                  </a:lnTo>
                  <a:lnTo>
                    <a:pt x="15306" y="57235"/>
                  </a:lnTo>
                  <a:lnTo>
                    <a:pt x="3255" y="57235"/>
                  </a:lnTo>
                  <a:lnTo>
                    <a:pt x="3255" y="89133"/>
                  </a:lnTo>
                  <a:lnTo>
                    <a:pt x="8496" y="89133"/>
                  </a:lnTo>
                  <a:lnTo>
                    <a:pt x="6197" y="92403"/>
                  </a:lnTo>
                  <a:lnTo>
                    <a:pt x="2080" y="93155"/>
                  </a:lnTo>
                  <a:lnTo>
                    <a:pt x="0" y="93502"/>
                  </a:lnTo>
                  <a:close/>
                </a:path>
                <a:path w="15875" h="93980">
                  <a:moveTo>
                    <a:pt x="14893" y="54014"/>
                  </a:moveTo>
                  <a:lnTo>
                    <a:pt x="11830" y="54014"/>
                  </a:lnTo>
                  <a:lnTo>
                    <a:pt x="11439" y="49783"/>
                  </a:lnTo>
                  <a:lnTo>
                    <a:pt x="10788" y="45083"/>
                  </a:lnTo>
                  <a:lnTo>
                    <a:pt x="3255" y="8979"/>
                  </a:lnTo>
                  <a:lnTo>
                    <a:pt x="6493" y="8979"/>
                  </a:lnTo>
                  <a:lnTo>
                    <a:pt x="8449" y="16665"/>
                  </a:lnTo>
                  <a:lnTo>
                    <a:pt x="12996" y="39223"/>
                  </a:lnTo>
                  <a:lnTo>
                    <a:pt x="14893" y="54014"/>
                  </a:lnTo>
                  <a:close/>
                </a:path>
                <a:path w="15875" h="93980">
                  <a:moveTo>
                    <a:pt x="8496" y="89133"/>
                  </a:moveTo>
                  <a:lnTo>
                    <a:pt x="3255" y="89133"/>
                  </a:lnTo>
                  <a:lnTo>
                    <a:pt x="6298" y="86419"/>
                  </a:lnTo>
                  <a:lnTo>
                    <a:pt x="9507" y="80851"/>
                  </a:lnTo>
                  <a:lnTo>
                    <a:pt x="11798" y="71449"/>
                  </a:lnTo>
                  <a:lnTo>
                    <a:pt x="12084" y="57235"/>
                  </a:lnTo>
                  <a:lnTo>
                    <a:pt x="15306" y="57235"/>
                  </a:lnTo>
                  <a:lnTo>
                    <a:pt x="15379" y="57807"/>
                  </a:lnTo>
                  <a:lnTo>
                    <a:pt x="15074" y="71513"/>
                  </a:lnTo>
                  <a:lnTo>
                    <a:pt x="12940" y="81074"/>
                  </a:lnTo>
                  <a:lnTo>
                    <a:pt x="9840" y="87222"/>
                  </a:lnTo>
                  <a:lnTo>
                    <a:pt x="8496" y="89133"/>
                  </a:lnTo>
                  <a:close/>
                </a:path>
              </a:pathLst>
            </a:custGeom>
            <a:solidFill>
              <a:srgbClr val="3C4557"/>
            </a:solidFill>
          </p:spPr>
          <p:txBody>
            <a:bodyPr wrap="square" lIns="0" tIns="0" rIns="0" bIns="0" rtlCol="0"/>
            <a:lstStyle/>
            <a:p/>
          </p:txBody>
        </p:sp>
        <p:pic>
          <p:nvPicPr>
            <p:cNvPr id="141" name="object 141" descr=""/>
            <p:cNvPicPr/>
            <p:nvPr/>
          </p:nvPicPr>
          <p:blipFill>
            <a:blip r:embed="rId22" cstate="print"/>
            <a:stretch>
              <a:fillRect/>
            </a:stretch>
          </p:blipFill>
          <p:spPr>
            <a:xfrm>
              <a:off x="2333839" y="2647975"/>
              <a:ext cx="36780" cy="95694"/>
            </a:xfrm>
            <a:prstGeom prst="rect">
              <a:avLst/>
            </a:prstGeom>
          </p:spPr>
        </p:pic>
        <p:sp>
          <p:nvSpPr>
            <p:cNvPr id="142" name="object 142" descr=""/>
            <p:cNvSpPr/>
            <p:nvPr/>
          </p:nvSpPr>
          <p:spPr>
            <a:xfrm>
              <a:off x="2333836" y="2650175"/>
              <a:ext cx="15875" cy="93980"/>
            </a:xfrm>
            <a:custGeom>
              <a:avLst/>
              <a:gdLst/>
              <a:ahLst/>
              <a:cxnLst/>
              <a:rect l="l" t="t" r="r" b="b"/>
              <a:pathLst>
                <a:path w="15875" h="93980">
                  <a:moveTo>
                    <a:pt x="15378" y="93499"/>
                  </a:moveTo>
                  <a:lnTo>
                    <a:pt x="0" y="57802"/>
                  </a:lnTo>
                  <a:lnTo>
                    <a:pt x="2382" y="39217"/>
                  </a:lnTo>
                  <a:lnTo>
                    <a:pt x="6929" y="16661"/>
                  </a:lnTo>
                  <a:lnTo>
                    <a:pt x="9895" y="5005"/>
                  </a:lnTo>
                  <a:lnTo>
                    <a:pt x="11814" y="651"/>
                  </a:lnTo>
                  <a:lnTo>
                    <a:pt x="13220" y="0"/>
                  </a:lnTo>
                  <a:lnTo>
                    <a:pt x="13856" y="0"/>
                  </a:lnTo>
                  <a:lnTo>
                    <a:pt x="15257" y="230"/>
                  </a:lnTo>
                  <a:lnTo>
                    <a:pt x="15375" y="8976"/>
                  </a:lnTo>
                  <a:lnTo>
                    <a:pt x="12123" y="8976"/>
                  </a:lnTo>
                  <a:lnTo>
                    <a:pt x="10978" y="13593"/>
                  </a:lnTo>
                  <a:lnTo>
                    <a:pt x="3545" y="54011"/>
                  </a:lnTo>
                  <a:lnTo>
                    <a:pt x="15377" y="54011"/>
                  </a:lnTo>
                  <a:lnTo>
                    <a:pt x="15377" y="57232"/>
                  </a:lnTo>
                  <a:lnTo>
                    <a:pt x="3290" y="57232"/>
                  </a:lnTo>
                  <a:lnTo>
                    <a:pt x="3579" y="71446"/>
                  </a:lnTo>
                  <a:lnTo>
                    <a:pt x="5871" y="80848"/>
                  </a:lnTo>
                  <a:lnTo>
                    <a:pt x="9080" y="86416"/>
                  </a:lnTo>
                  <a:lnTo>
                    <a:pt x="12123" y="89130"/>
                  </a:lnTo>
                  <a:lnTo>
                    <a:pt x="15378" y="89130"/>
                  </a:lnTo>
                  <a:lnTo>
                    <a:pt x="15378" y="93499"/>
                  </a:lnTo>
                  <a:close/>
                </a:path>
                <a:path w="15875" h="93980">
                  <a:moveTo>
                    <a:pt x="15377" y="54011"/>
                  </a:moveTo>
                  <a:lnTo>
                    <a:pt x="12123" y="54011"/>
                  </a:lnTo>
                  <a:lnTo>
                    <a:pt x="12123" y="8976"/>
                  </a:lnTo>
                  <a:lnTo>
                    <a:pt x="15375" y="8976"/>
                  </a:lnTo>
                  <a:lnTo>
                    <a:pt x="15377" y="54011"/>
                  </a:lnTo>
                  <a:close/>
                </a:path>
                <a:path w="15875" h="93980">
                  <a:moveTo>
                    <a:pt x="15378" y="89130"/>
                  </a:moveTo>
                  <a:lnTo>
                    <a:pt x="12123" y="89130"/>
                  </a:lnTo>
                  <a:lnTo>
                    <a:pt x="12123" y="57232"/>
                  </a:lnTo>
                  <a:lnTo>
                    <a:pt x="15377" y="57232"/>
                  </a:lnTo>
                  <a:lnTo>
                    <a:pt x="15378" y="89130"/>
                  </a:lnTo>
                  <a:close/>
                </a:path>
              </a:pathLst>
            </a:custGeom>
            <a:solidFill>
              <a:srgbClr val="3C4557"/>
            </a:solidFill>
          </p:spPr>
          <p:txBody>
            <a:bodyPr wrap="square" lIns="0" tIns="0" rIns="0" bIns="0" rtlCol="0"/>
            <a:lstStyle/>
            <a:p/>
          </p:txBody>
        </p:sp>
        <p:sp>
          <p:nvSpPr>
            <p:cNvPr id="143" name="object 143" descr=""/>
            <p:cNvSpPr/>
            <p:nvPr/>
          </p:nvSpPr>
          <p:spPr>
            <a:xfrm>
              <a:off x="2219261" y="2079002"/>
              <a:ext cx="370205" cy="557530"/>
            </a:xfrm>
            <a:custGeom>
              <a:avLst/>
              <a:gdLst/>
              <a:ahLst/>
              <a:cxnLst/>
              <a:rect l="l" t="t" r="r" b="b"/>
              <a:pathLst>
                <a:path w="370205" h="557530">
                  <a:moveTo>
                    <a:pt x="13436" y="554443"/>
                  </a:moveTo>
                  <a:lnTo>
                    <a:pt x="13182" y="507593"/>
                  </a:lnTo>
                  <a:lnTo>
                    <a:pt x="10210" y="504685"/>
                  </a:lnTo>
                  <a:lnTo>
                    <a:pt x="2946" y="504723"/>
                  </a:lnTo>
                  <a:lnTo>
                    <a:pt x="0" y="507657"/>
                  </a:lnTo>
                  <a:lnTo>
                    <a:pt x="241" y="552767"/>
                  </a:lnTo>
                  <a:lnTo>
                    <a:pt x="1028" y="554431"/>
                  </a:lnTo>
                  <a:lnTo>
                    <a:pt x="2298" y="555612"/>
                  </a:lnTo>
                  <a:lnTo>
                    <a:pt x="3479" y="556729"/>
                  </a:lnTo>
                  <a:lnTo>
                    <a:pt x="5092" y="557403"/>
                  </a:lnTo>
                  <a:lnTo>
                    <a:pt x="10490" y="557377"/>
                  </a:lnTo>
                  <a:lnTo>
                    <a:pt x="13436" y="554443"/>
                  </a:lnTo>
                  <a:close/>
                </a:path>
                <a:path w="370205" h="557530">
                  <a:moveTo>
                    <a:pt x="128143" y="554443"/>
                  </a:moveTo>
                  <a:lnTo>
                    <a:pt x="127889" y="507593"/>
                  </a:lnTo>
                  <a:lnTo>
                    <a:pt x="124929" y="504685"/>
                  </a:lnTo>
                  <a:lnTo>
                    <a:pt x="117652" y="504723"/>
                  </a:lnTo>
                  <a:lnTo>
                    <a:pt x="114706" y="507657"/>
                  </a:lnTo>
                  <a:lnTo>
                    <a:pt x="114947" y="552767"/>
                  </a:lnTo>
                  <a:lnTo>
                    <a:pt x="115735" y="554431"/>
                  </a:lnTo>
                  <a:lnTo>
                    <a:pt x="117005" y="555612"/>
                  </a:lnTo>
                  <a:lnTo>
                    <a:pt x="118198" y="556729"/>
                  </a:lnTo>
                  <a:lnTo>
                    <a:pt x="119799" y="557403"/>
                  </a:lnTo>
                  <a:lnTo>
                    <a:pt x="125196" y="557377"/>
                  </a:lnTo>
                  <a:lnTo>
                    <a:pt x="128143" y="554443"/>
                  </a:lnTo>
                  <a:close/>
                </a:path>
                <a:path w="370205" h="557530">
                  <a:moveTo>
                    <a:pt x="255244" y="554443"/>
                  </a:moveTo>
                  <a:lnTo>
                    <a:pt x="255003" y="507593"/>
                  </a:lnTo>
                  <a:lnTo>
                    <a:pt x="252031" y="504685"/>
                  </a:lnTo>
                  <a:lnTo>
                    <a:pt x="244754" y="504723"/>
                  </a:lnTo>
                  <a:lnTo>
                    <a:pt x="241820" y="507657"/>
                  </a:lnTo>
                  <a:lnTo>
                    <a:pt x="242062" y="552767"/>
                  </a:lnTo>
                  <a:lnTo>
                    <a:pt x="242849" y="554431"/>
                  </a:lnTo>
                  <a:lnTo>
                    <a:pt x="244106" y="555612"/>
                  </a:lnTo>
                  <a:lnTo>
                    <a:pt x="245300" y="556729"/>
                  </a:lnTo>
                  <a:lnTo>
                    <a:pt x="246900" y="557403"/>
                  </a:lnTo>
                  <a:lnTo>
                    <a:pt x="252310" y="557377"/>
                  </a:lnTo>
                  <a:lnTo>
                    <a:pt x="255244" y="554443"/>
                  </a:lnTo>
                  <a:close/>
                </a:path>
                <a:path w="370205" h="557530">
                  <a:moveTo>
                    <a:pt x="255244" y="49771"/>
                  </a:moveTo>
                  <a:lnTo>
                    <a:pt x="255003" y="2908"/>
                  </a:lnTo>
                  <a:lnTo>
                    <a:pt x="252031" y="0"/>
                  </a:lnTo>
                  <a:lnTo>
                    <a:pt x="244754" y="50"/>
                  </a:lnTo>
                  <a:lnTo>
                    <a:pt x="241820" y="2971"/>
                  </a:lnTo>
                  <a:lnTo>
                    <a:pt x="242062" y="48094"/>
                  </a:lnTo>
                  <a:lnTo>
                    <a:pt x="242849" y="49758"/>
                  </a:lnTo>
                  <a:lnTo>
                    <a:pt x="244106" y="50927"/>
                  </a:lnTo>
                  <a:lnTo>
                    <a:pt x="245300" y="52044"/>
                  </a:lnTo>
                  <a:lnTo>
                    <a:pt x="246900" y="52730"/>
                  </a:lnTo>
                  <a:lnTo>
                    <a:pt x="252310" y="52692"/>
                  </a:lnTo>
                  <a:lnTo>
                    <a:pt x="255244" y="49771"/>
                  </a:lnTo>
                  <a:close/>
                </a:path>
                <a:path w="370205" h="557530">
                  <a:moveTo>
                    <a:pt x="369951" y="554443"/>
                  </a:moveTo>
                  <a:lnTo>
                    <a:pt x="369709" y="507593"/>
                  </a:lnTo>
                  <a:lnTo>
                    <a:pt x="366737" y="504685"/>
                  </a:lnTo>
                  <a:lnTo>
                    <a:pt x="359473" y="504723"/>
                  </a:lnTo>
                  <a:lnTo>
                    <a:pt x="356527" y="507657"/>
                  </a:lnTo>
                  <a:lnTo>
                    <a:pt x="356768" y="552767"/>
                  </a:lnTo>
                  <a:lnTo>
                    <a:pt x="357555" y="554431"/>
                  </a:lnTo>
                  <a:lnTo>
                    <a:pt x="358825" y="555612"/>
                  </a:lnTo>
                  <a:lnTo>
                    <a:pt x="360006" y="556729"/>
                  </a:lnTo>
                  <a:lnTo>
                    <a:pt x="361619" y="557403"/>
                  </a:lnTo>
                  <a:lnTo>
                    <a:pt x="367017" y="557377"/>
                  </a:lnTo>
                  <a:lnTo>
                    <a:pt x="369951" y="554443"/>
                  </a:lnTo>
                  <a:close/>
                </a:path>
                <a:path w="370205" h="557530">
                  <a:moveTo>
                    <a:pt x="369951" y="49771"/>
                  </a:moveTo>
                  <a:lnTo>
                    <a:pt x="369709" y="2908"/>
                  </a:lnTo>
                  <a:lnTo>
                    <a:pt x="366737" y="0"/>
                  </a:lnTo>
                  <a:lnTo>
                    <a:pt x="359473" y="50"/>
                  </a:lnTo>
                  <a:lnTo>
                    <a:pt x="356527" y="2971"/>
                  </a:lnTo>
                  <a:lnTo>
                    <a:pt x="356768" y="48094"/>
                  </a:lnTo>
                  <a:lnTo>
                    <a:pt x="357555" y="49758"/>
                  </a:lnTo>
                  <a:lnTo>
                    <a:pt x="358825" y="50927"/>
                  </a:lnTo>
                  <a:lnTo>
                    <a:pt x="360006" y="52044"/>
                  </a:lnTo>
                  <a:lnTo>
                    <a:pt x="361619" y="52730"/>
                  </a:lnTo>
                  <a:lnTo>
                    <a:pt x="367017" y="52692"/>
                  </a:lnTo>
                  <a:lnTo>
                    <a:pt x="369951" y="49771"/>
                  </a:lnTo>
                  <a:close/>
                </a:path>
              </a:pathLst>
            </a:custGeom>
            <a:solidFill>
              <a:srgbClr val="231F20"/>
            </a:solidFill>
          </p:spPr>
          <p:txBody>
            <a:bodyPr wrap="square" lIns="0" tIns="0" rIns="0" bIns="0" rtlCol="0"/>
            <a:lstStyle/>
            <a:p/>
          </p:txBody>
        </p:sp>
        <p:sp>
          <p:nvSpPr>
            <p:cNvPr id="144" name="object 144" descr=""/>
            <p:cNvSpPr/>
            <p:nvPr/>
          </p:nvSpPr>
          <p:spPr>
            <a:xfrm>
              <a:off x="2344539" y="2537019"/>
              <a:ext cx="1905" cy="7620"/>
            </a:xfrm>
            <a:custGeom>
              <a:avLst/>
              <a:gdLst/>
              <a:ahLst/>
              <a:cxnLst/>
              <a:rect l="l" t="t" r="r" b="b"/>
              <a:pathLst>
                <a:path w="1905" h="7619">
                  <a:moveTo>
                    <a:pt x="0" y="7507"/>
                  </a:moveTo>
                  <a:lnTo>
                    <a:pt x="455" y="4991"/>
                  </a:lnTo>
                  <a:lnTo>
                    <a:pt x="964" y="2485"/>
                  </a:lnTo>
                  <a:lnTo>
                    <a:pt x="1516" y="0"/>
                  </a:lnTo>
                </a:path>
              </a:pathLst>
            </a:custGeom>
            <a:ln w="3175">
              <a:solidFill>
                <a:srgbClr val="231F20"/>
              </a:solidFill>
            </a:ln>
          </p:spPr>
          <p:txBody>
            <a:bodyPr wrap="square" lIns="0" tIns="0" rIns="0" bIns="0" rtlCol="0"/>
            <a:lstStyle/>
            <a:p/>
          </p:txBody>
        </p:sp>
        <p:sp>
          <p:nvSpPr>
            <p:cNvPr id="145" name="object 145" descr=""/>
            <p:cNvSpPr/>
            <p:nvPr/>
          </p:nvSpPr>
          <p:spPr>
            <a:xfrm>
              <a:off x="2349970" y="2132182"/>
              <a:ext cx="273685" cy="390525"/>
            </a:xfrm>
            <a:custGeom>
              <a:avLst/>
              <a:gdLst/>
              <a:ahLst/>
              <a:cxnLst/>
              <a:rect l="l" t="t" r="r" b="b"/>
              <a:pathLst>
                <a:path w="273685" h="390525">
                  <a:moveTo>
                    <a:pt x="0" y="390011"/>
                  </a:moveTo>
                  <a:lnTo>
                    <a:pt x="27179" y="334320"/>
                  </a:lnTo>
                  <a:lnTo>
                    <a:pt x="72663" y="284734"/>
                  </a:lnTo>
                  <a:lnTo>
                    <a:pt x="104671" y="260835"/>
                  </a:lnTo>
                  <a:lnTo>
                    <a:pt x="153162" y="234287"/>
                  </a:lnTo>
                  <a:lnTo>
                    <a:pt x="163828" y="230005"/>
                  </a:lnTo>
                  <a:lnTo>
                    <a:pt x="166274" y="228747"/>
                  </a:lnTo>
                  <a:lnTo>
                    <a:pt x="211313" y="198888"/>
                  </a:lnTo>
                  <a:lnTo>
                    <a:pt x="244994" y="161365"/>
                  </a:lnTo>
                  <a:lnTo>
                    <a:pt x="266097" y="117980"/>
                  </a:lnTo>
                  <a:lnTo>
                    <a:pt x="273402" y="70535"/>
                  </a:lnTo>
                  <a:lnTo>
                    <a:pt x="271158" y="54353"/>
                  </a:lnTo>
                  <a:lnTo>
                    <a:pt x="265428" y="36138"/>
                  </a:lnTo>
                  <a:lnTo>
                    <a:pt x="257720" y="17487"/>
                  </a:lnTo>
                  <a:lnTo>
                    <a:pt x="249540" y="0"/>
                  </a:lnTo>
                </a:path>
              </a:pathLst>
            </a:custGeom>
            <a:ln w="3175">
              <a:solidFill>
                <a:srgbClr val="231F20"/>
              </a:solidFill>
              <a:prstDash val="lgDash"/>
            </a:ln>
          </p:spPr>
          <p:txBody>
            <a:bodyPr wrap="square" lIns="0" tIns="0" rIns="0" bIns="0" rtlCol="0"/>
            <a:lstStyle/>
            <a:p/>
          </p:txBody>
        </p:sp>
        <p:sp>
          <p:nvSpPr>
            <p:cNvPr id="146" name="object 146" descr=""/>
            <p:cNvSpPr/>
            <p:nvPr/>
          </p:nvSpPr>
          <p:spPr>
            <a:xfrm>
              <a:off x="2592793" y="2118349"/>
              <a:ext cx="3810" cy="6985"/>
            </a:xfrm>
            <a:custGeom>
              <a:avLst/>
              <a:gdLst/>
              <a:ahLst/>
              <a:cxnLst/>
              <a:rect l="l" t="t" r="r" b="b"/>
              <a:pathLst>
                <a:path w="3810" h="6985">
                  <a:moveTo>
                    <a:pt x="3348" y="6902"/>
                  </a:moveTo>
                  <a:lnTo>
                    <a:pt x="2154" y="4451"/>
                  </a:lnTo>
                  <a:lnTo>
                    <a:pt x="1029" y="2141"/>
                  </a:lnTo>
                  <a:lnTo>
                    <a:pt x="0" y="0"/>
                  </a:lnTo>
                </a:path>
              </a:pathLst>
            </a:custGeom>
            <a:ln w="3175">
              <a:solidFill>
                <a:srgbClr val="231F20"/>
              </a:solidFill>
            </a:ln>
          </p:spPr>
          <p:txBody>
            <a:bodyPr wrap="square" lIns="0" tIns="0" rIns="0" bIns="0" rtlCol="0"/>
            <a:lstStyle/>
            <a:p/>
          </p:txBody>
        </p:sp>
        <p:sp>
          <p:nvSpPr>
            <p:cNvPr id="147" name="object 147" descr=""/>
            <p:cNvSpPr/>
            <p:nvPr/>
          </p:nvSpPr>
          <p:spPr>
            <a:xfrm>
              <a:off x="2475499" y="2133662"/>
              <a:ext cx="6985" cy="6985"/>
            </a:xfrm>
            <a:custGeom>
              <a:avLst/>
              <a:gdLst/>
              <a:ahLst/>
              <a:cxnLst/>
              <a:rect l="l" t="t" r="r" b="b"/>
              <a:pathLst>
                <a:path w="6985" h="6985">
                  <a:moveTo>
                    <a:pt x="1686" y="0"/>
                  </a:moveTo>
                  <a:lnTo>
                    <a:pt x="0" y="2561"/>
                  </a:lnTo>
                  <a:lnTo>
                    <a:pt x="2198" y="3979"/>
                  </a:lnTo>
                  <a:lnTo>
                    <a:pt x="4318" y="5439"/>
                  </a:lnTo>
                  <a:lnTo>
                    <a:pt x="6361" y="6945"/>
                  </a:lnTo>
                </a:path>
              </a:pathLst>
            </a:custGeom>
            <a:ln w="3175">
              <a:solidFill>
                <a:srgbClr val="231F20"/>
              </a:solidFill>
            </a:ln>
          </p:spPr>
          <p:txBody>
            <a:bodyPr wrap="square" lIns="0" tIns="0" rIns="0" bIns="0" rtlCol="0"/>
            <a:lstStyle/>
            <a:p/>
          </p:txBody>
        </p:sp>
        <p:sp>
          <p:nvSpPr>
            <p:cNvPr id="148" name="object 148" descr=""/>
            <p:cNvSpPr/>
            <p:nvPr/>
          </p:nvSpPr>
          <p:spPr>
            <a:xfrm>
              <a:off x="2240503" y="2150374"/>
              <a:ext cx="277495" cy="378460"/>
            </a:xfrm>
            <a:custGeom>
              <a:avLst/>
              <a:gdLst/>
              <a:ahLst/>
              <a:cxnLst/>
              <a:rect l="l" t="t" r="r" b="b"/>
              <a:pathLst>
                <a:path w="277494" h="378460">
                  <a:moveTo>
                    <a:pt x="252931" y="0"/>
                  </a:moveTo>
                  <a:lnTo>
                    <a:pt x="263426" y="12025"/>
                  </a:lnTo>
                  <a:lnTo>
                    <a:pt x="271118" y="24923"/>
                  </a:lnTo>
                  <a:lnTo>
                    <a:pt x="275848" y="38445"/>
                  </a:lnTo>
                  <a:lnTo>
                    <a:pt x="277460" y="52345"/>
                  </a:lnTo>
                  <a:lnTo>
                    <a:pt x="273871" y="73099"/>
                  </a:lnTo>
                  <a:lnTo>
                    <a:pt x="263496" y="92621"/>
                  </a:lnTo>
                  <a:lnTo>
                    <a:pt x="246923" y="110123"/>
                  </a:lnTo>
                  <a:lnTo>
                    <a:pt x="224741" y="124816"/>
                  </a:lnTo>
                  <a:lnTo>
                    <a:pt x="208618" y="131750"/>
                  </a:lnTo>
                  <a:lnTo>
                    <a:pt x="182340" y="145006"/>
                  </a:lnTo>
                  <a:lnTo>
                    <a:pt x="149330" y="164972"/>
                  </a:lnTo>
                  <a:lnTo>
                    <a:pt x="113009" y="192038"/>
                  </a:lnTo>
                  <a:lnTo>
                    <a:pt x="71029" y="232943"/>
                  </a:lnTo>
                  <a:lnTo>
                    <a:pt x="38059" y="277884"/>
                  </a:lnTo>
                  <a:lnTo>
                    <a:pt x="14311" y="326427"/>
                  </a:lnTo>
                  <a:lnTo>
                    <a:pt x="0" y="378138"/>
                  </a:lnTo>
                </a:path>
              </a:pathLst>
            </a:custGeom>
            <a:ln w="3175">
              <a:solidFill>
                <a:srgbClr val="231F20"/>
              </a:solidFill>
              <a:prstDash val="lgDash"/>
            </a:ln>
          </p:spPr>
          <p:txBody>
            <a:bodyPr wrap="square" lIns="0" tIns="0" rIns="0" bIns="0" rtlCol="0"/>
            <a:lstStyle/>
            <a:p/>
          </p:txBody>
        </p:sp>
        <p:sp>
          <p:nvSpPr>
            <p:cNvPr id="149" name="object 149" descr=""/>
            <p:cNvSpPr/>
            <p:nvPr/>
          </p:nvSpPr>
          <p:spPr>
            <a:xfrm>
              <a:off x="2238210" y="2535948"/>
              <a:ext cx="1270" cy="7620"/>
            </a:xfrm>
            <a:custGeom>
              <a:avLst/>
              <a:gdLst/>
              <a:ahLst/>
              <a:cxnLst/>
              <a:rect l="l" t="t" r="r" b="b"/>
              <a:pathLst>
                <a:path w="1269" h="7619">
                  <a:moveTo>
                    <a:pt x="1060" y="0"/>
                  </a:moveTo>
                  <a:lnTo>
                    <a:pt x="672" y="2521"/>
                  </a:lnTo>
                  <a:lnTo>
                    <a:pt x="322" y="5052"/>
                  </a:lnTo>
                  <a:lnTo>
                    <a:pt x="0" y="7596"/>
                  </a:lnTo>
                </a:path>
              </a:pathLst>
            </a:custGeom>
            <a:ln w="3175">
              <a:solidFill>
                <a:srgbClr val="231F20"/>
              </a:solidFill>
            </a:ln>
          </p:spPr>
          <p:txBody>
            <a:bodyPr wrap="square" lIns="0" tIns="0" rIns="0" bIns="0" rtlCol="0"/>
            <a:lstStyle/>
            <a:p/>
          </p:txBody>
        </p:sp>
        <p:pic>
          <p:nvPicPr>
            <p:cNvPr id="150" name="object 150" descr=""/>
            <p:cNvPicPr/>
            <p:nvPr/>
          </p:nvPicPr>
          <p:blipFill>
            <a:blip r:embed="rId36" cstate="print"/>
            <a:stretch>
              <a:fillRect/>
            </a:stretch>
          </p:blipFill>
          <p:spPr>
            <a:xfrm>
              <a:off x="2297123" y="2349644"/>
              <a:ext cx="148092" cy="164481"/>
            </a:xfrm>
            <a:prstGeom prst="rect">
              <a:avLst/>
            </a:prstGeom>
          </p:spPr>
        </p:pic>
        <p:sp>
          <p:nvSpPr>
            <p:cNvPr id="151" name="object 151" descr=""/>
            <p:cNvSpPr/>
            <p:nvPr/>
          </p:nvSpPr>
          <p:spPr>
            <a:xfrm>
              <a:off x="2527264" y="2349980"/>
              <a:ext cx="0" cy="159385"/>
            </a:xfrm>
            <a:custGeom>
              <a:avLst/>
              <a:gdLst/>
              <a:ahLst/>
              <a:cxnLst/>
              <a:rect l="l" t="t" r="r" b="b"/>
              <a:pathLst>
                <a:path w="0" h="159385">
                  <a:moveTo>
                    <a:pt x="0" y="159276"/>
                  </a:moveTo>
                  <a:lnTo>
                    <a:pt x="0" y="0"/>
                  </a:lnTo>
                </a:path>
              </a:pathLst>
            </a:custGeom>
            <a:ln w="3175">
              <a:solidFill>
                <a:srgbClr val="ED1C24"/>
              </a:solidFill>
            </a:ln>
          </p:spPr>
          <p:txBody>
            <a:bodyPr wrap="square" lIns="0" tIns="0" rIns="0" bIns="0" rtlCol="0"/>
            <a:lstStyle/>
            <a:p/>
          </p:txBody>
        </p:sp>
        <p:sp>
          <p:nvSpPr>
            <p:cNvPr id="152" name="object 152" descr=""/>
            <p:cNvSpPr/>
            <p:nvPr/>
          </p:nvSpPr>
          <p:spPr>
            <a:xfrm>
              <a:off x="2514586" y="2496996"/>
              <a:ext cx="25400" cy="15875"/>
            </a:xfrm>
            <a:custGeom>
              <a:avLst/>
              <a:gdLst/>
              <a:ahLst/>
              <a:cxnLst/>
              <a:rect l="l" t="t" r="r" b="b"/>
              <a:pathLst>
                <a:path w="25400" h="15875">
                  <a:moveTo>
                    <a:pt x="12679" y="15585"/>
                  </a:moveTo>
                  <a:lnTo>
                    <a:pt x="0" y="2092"/>
                  </a:lnTo>
                  <a:lnTo>
                    <a:pt x="2275" y="0"/>
                  </a:lnTo>
                  <a:lnTo>
                    <a:pt x="12679" y="11078"/>
                  </a:lnTo>
                  <a:lnTo>
                    <a:pt x="23090" y="0"/>
                  </a:lnTo>
                  <a:lnTo>
                    <a:pt x="25356" y="2092"/>
                  </a:lnTo>
                  <a:lnTo>
                    <a:pt x="12679" y="15585"/>
                  </a:lnTo>
                  <a:close/>
                </a:path>
              </a:pathLst>
            </a:custGeom>
            <a:solidFill>
              <a:srgbClr val="ED1C24"/>
            </a:solidFill>
          </p:spPr>
          <p:txBody>
            <a:bodyPr wrap="square" lIns="0" tIns="0" rIns="0" bIns="0" rtlCol="0"/>
            <a:lstStyle/>
            <a:p/>
          </p:txBody>
        </p:sp>
        <p:sp>
          <p:nvSpPr>
            <p:cNvPr id="153" name="object 153" descr=""/>
            <p:cNvSpPr/>
            <p:nvPr/>
          </p:nvSpPr>
          <p:spPr>
            <a:xfrm>
              <a:off x="2467313" y="2330038"/>
              <a:ext cx="0" cy="8255"/>
            </a:xfrm>
            <a:custGeom>
              <a:avLst/>
              <a:gdLst/>
              <a:ahLst/>
              <a:cxnLst/>
              <a:rect l="l" t="t" r="r" b="b"/>
              <a:pathLst>
                <a:path w="0" h="8255">
                  <a:moveTo>
                    <a:pt x="0" y="0"/>
                  </a:moveTo>
                  <a:lnTo>
                    <a:pt x="0" y="7669"/>
                  </a:lnTo>
                </a:path>
              </a:pathLst>
            </a:custGeom>
            <a:ln w="3175">
              <a:solidFill>
                <a:srgbClr val="231F20"/>
              </a:solidFill>
            </a:ln>
          </p:spPr>
          <p:txBody>
            <a:bodyPr wrap="square" lIns="0" tIns="0" rIns="0" bIns="0" rtlCol="0"/>
            <a:lstStyle/>
            <a:p/>
          </p:txBody>
        </p:sp>
        <p:sp>
          <p:nvSpPr>
            <p:cNvPr id="154" name="object 154" descr=""/>
            <p:cNvSpPr/>
            <p:nvPr/>
          </p:nvSpPr>
          <p:spPr>
            <a:xfrm>
              <a:off x="2467313" y="2353285"/>
              <a:ext cx="0" cy="179705"/>
            </a:xfrm>
            <a:custGeom>
              <a:avLst/>
              <a:gdLst/>
              <a:ahLst/>
              <a:cxnLst/>
              <a:rect l="l" t="t" r="r" b="b"/>
              <a:pathLst>
                <a:path w="0" h="179705">
                  <a:moveTo>
                    <a:pt x="0" y="0"/>
                  </a:moveTo>
                  <a:lnTo>
                    <a:pt x="0" y="179122"/>
                  </a:lnTo>
                </a:path>
              </a:pathLst>
            </a:custGeom>
            <a:ln w="3175">
              <a:solidFill>
                <a:srgbClr val="231F20"/>
              </a:solidFill>
              <a:prstDash val="lgDash"/>
            </a:ln>
          </p:spPr>
          <p:txBody>
            <a:bodyPr wrap="square" lIns="0" tIns="0" rIns="0" bIns="0" rtlCol="0"/>
            <a:lstStyle/>
            <a:p/>
          </p:txBody>
        </p:sp>
        <p:sp>
          <p:nvSpPr>
            <p:cNvPr id="155" name="object 155" descr=""/>
            <p:cNvSpPr/>
            <p:nvPr/>
          </p:nvSpPr>
          <p:spPr>
            <a:xfrm>
              <a:off x="2467313" y="2540194"/>
              <a:ext cx="0" cy="8255"/>
            </a:xfrm>
            <a:custGeom>
              <a:avLst/>
              <a:gdLst/>
              <a:ahLst/>
              <a:cxnLst/>
              <a:rect l="l" t="t" r="r" b="b"/>
              <a:pathLst>
                <a:path w="0" h="8255">
                  <a:moveTo>
                    <a:pt x="0" y="0"/>
                  </a:moveTo>
                  <a:lnTo>
                    <a:pt x="0" y="7669"/>
                  </a:lnTo>
                </a:path>
              </a:pathLst>
            </a:custGeom>
            <a:ln w="3175">
              <a:solidFill>
                <a:srgbClr val="231F20"/>
              </a:solidFill>
            </a:ln>
          </p:spPr>
          <p:txBody>
            <a:bodyPr wrap="square" lIns="0" tIns="0" rIns="0" bIns="0" rtlCol="0"/>
            <a:lstStyle/>
            <a:p/>
          </p:txBody>
        </p:sp>
        <p:sp>
          <p:nvSpPr>
            <p:cNvPr id="156" name="object 156" descr=""/>
            <p:cNvSpPr/>
            <p:nvPr/>
          </p:nvSpPr>
          <p:spPr>
            <a:xfrm>
              <a:off x="2582999" y="2535592"/>
              <a:ext cx="0" cy="8255"/>
            </a:xfrm>
            <a:custGeom>
              <a:avLst/>
              <a:gdLst/>
              <a:ahLst/>
              <a:cxnLst/>
              <a:rect l="l" t="t" r="r" b="b"/>
              <a:pathLst>
                <a:path w="0" h="8255">
                  <a:moveTo>
                    <a:pt x="0" y="7669"/>
                  </a:moveTo>
                  <a:lnTo>
                    <a:pt x="0" y="0"/>
                  </a:lnTo>
                </a:path>
              </a:pathLst>
            </a:custGeom>
            <a:ln w="3175">
              <a:solidFill>
                <a:srgbClr val="231F20"/>
              </a:solidFill>
            </a:ln>
          </p:spPr>
          <p:txBody>
            <a:bodyPr wrap="square" lIns="0" tIns="0" rIns="0" bIns="0" rtlCol="0"/>
            <a:lstStyle/>
            <a:p/>
          </p:txBody>
        </p:sp>
        <p:sp>
          <p:nvSpPr>
            <p:cNvPr id="157" name="object 157" descr=""/>
            <p:cNvSpPr/>
            <p:nvPr/>
          </p:nvSpPr>
          <p:spPr>
            <a:xfrm>
              <a:off x="2582999" y="2346796"/>
              <a:ext cx="0" cy="173990"/>
            </a:xfrm>
            <a:custGeom>
              <a:avLst/>
              <a:gdLst/>
              <a:ahLst/>
              <a:cxnLst/>
              <a:rect l="l" t="t" r="r" b="b"/>
              <a:pathLst>
                <a:path w="0" h="173989">
                  <a:moveTo>
                    <a:pt x="0" y="173692"/>
                  </a:moveTo>
                  <a:lnTo>
                    <a:pt x="0" y="0"/>
                  </a:lnTo>
                </a:path>
              </a:pathLst>
            </a:custGeom>
            <a:ln w="3175">
              <a:solidFill>
                <a:srgbClr val="231F20"/>
              </a:solidFill>
              <a:prstDash val="lgDash"/>
            </a:ln>
          </p:spPr>
          <p:txBody>
            <a:bodyPr wrap="square" lIns="0" tIns="0" rIns="0" bIns="0" rtlCol="0"/>
            <a:lstStyle/>
            <a:p/>
          </p:txBody>
        </p:sp>
        <p:sp>
          <p:nvSpPr>
            <p:cNvPr id="158" name="object 158" descr=""/>
            <p:cNvSpPr/>
            <p:nvPr/>
          </p:nvSpPr>
          <p:spPr>
            <a:xfrm>
              <a:off x="2582999" y="2331572"/>
              <a:ext cx="0" cy="8255"/>
            </a:xfrm>
            <a:custGeom>
              <a:avLst/>
              <a:gdLst/>
              <a:ahLst/>
              <a:cxnLst/>
              <a:rect l="l" t="t" r="r" b="b"/>
              <a:pathLst>
                <a:path w="0" h="8255">
                  <a:moveTo>
                    <a:pt x="0" y="7669"/>
                  </a:moveTo>
                  <a:lnTo>
                    <a:pt x="0" y="0"/>
                  </a:lnTo>
                </a:path>
              </a:pathLst>
            </a:custGeom>
            <a:ln w="3175">
              <a:solidFill>
                <a:srgbClr val="231F20"/>
              </a:solidFill>
            </a:ln>
          </p:spPr>
          <p:txBody>
            <a:bodyPr wrap="square" lIns="0" tIns="0" rIns="0" bIns="0" rtlCol="0"/>
            <a:lstStyle/>
            <a:p/>
          </p:txBody>
        </p:sp>
        <p:pic>
          <p:nvPicPr>
            <p:cNvPr id="159" name="object 159" descr=""/>
            <p:cNvPicPr/>
            <p:nvPr/>
          </p:nvPicPr>
          <p:blipFill>
            <a:blip r:embed="rId37" cstate="print"/>
            <a:stretch>
              <a:fillRect/>
            </a:stretch>
          </p:blipFill>
          <p:spPr>
            <a:xfrm>
              <a:off x="1629003" y="3041929"/>
              <a:ext cx="810818" cy="819188"/>
            </a:xfrm>
            <a:prstGeom prst="rect">
              <a:avLst/>
            </a:prstGeom>
          </p:spPr>
        </p:pic>
        <p:sp>
          <p:nvSpPr>
            <p:cNvPr id="160" name="object 160" descr=""/>
            <p:cNvSpPr/>
            <p:nvPr/>
          </p:nvSpPr>
          <p:spPr>
            <a:xfrm>
              <a:off x="1749552" y="3151225"/>
              <a:ext cx="576580" cy="570230"/>
            </a:xfrm>
            <a:custGeom>
              <a:avLst/>
              <a:gdLst/>
              <a:ahLst/>
              <a:cxnLst/>
              <a:rect l="l" t="t" r="r" b="b"/>
              <a:pathLst>
                <a:path w="576580" h="570229">
                  <a:moveTo>
                    <a:pt x="576084" y="0"/>
                  </a:moveTo>
                  <a:lnTo>
                    <a:pt x="0" y="0"/>
                  </a:lnTo>
                  <a:lnTo>
                    <a:pt x="0" y="6350"/>
                  </a:lnTo>
                  <a:lnTo>
                    <a:pt x="0" y="565150"/>
                  </a:lnTo>
                  <a:lnTo>
                    <a:pt x="0" y="570230"/>
                  </a:lnTo>
                  <a:lnTo>
                    <a:pt x="576084" y="570230"/>
                  </a:lnTo>
                  <a:lnTo>
                    <a:pt x="576084" y="565150"/>
                  </a:lnTo>
                  <a:lnTo>
                    <a:pt x="5918" y="565150"/>
                  </a:lnTo>
                  <a:lnTo>
                    <a:pt x="5918" y="6350"/>
                  </a:lnTo>
                  <a:lnTo>
                    <a:pt x="570179" y="6350"/>
                  </a:lnTo>
                  <a:lnTo>
                    <a:pt x="570179" y="564565"/>
                  </a:lnTo>
                  <a:lnTo>
                    <a:pt x="576084" y="564565"/>
                  </a:lnTo>
                  <a:lnTo>
                    <a:pt x="576084" y="6350"/>
                  </a:lnTo>
                  <a:lnTo>
                    <a:pt x="576084" y="6210"/>
                  </a:lnTo>
                  <a:lnTo>
                    <a:pt x="576084" y="0"/>
                  </a:lnTo>
                  <a:close/>
                </a:path>
              </a:pathLst>
            </a:custGeom>
            <a:solidFill>
              <a:srgbClr val="231F20"/>
            </a:solidFill>
          </p:spPr>
          <p:txBody>
            <a:bodyPr wrap="square" lIns="0" tIns="0" rIns="0" bIns="0" rtlCol="0"/>
            <a:lstStyle/>
            <a:p/>
          </p:txBody>
        </p:sp>
        <p:pic>
          <p:nvPicPr>
            <p:cNvPr id="161" name="object 161" descr=""/>
            <p:cNvPicPr/>
            <p:nvPr/>
          </p:nvPicPr>
          <p:blipFill>
            <a:blip r:embed="rId38" cstate="print"/>
            <a:stretch>
              <a:fillRect/>
            </a:stretch>
          </p:blipFill>
          <p:spPr>
            <a:xfrm>
              <a:off x="1767634" y="3493998"/>
              <a:ext cx="135183" cy="298812"/>
            </a:xfrm>
            <a:prstGeom prst="rect">
              <a:avLst/>
            </a:prstGeom>
          </p:spPr>
        </p:pic>
        <p:sp>
          <p:nvSpPr>
            <p:cNvPr id="162" name="object 162" descr=""/>
            <p:cNvSpPr/>
            <p:nvPr/>
          </p:nvSpPr>
          <p:spPr>
            <a:xfrm>
              <a:off x="1879334" y="3502731"/>
              <a:ext cx="21590" cy="241935"/>
            </a:xfrm>
            <a:custGeom>
              <a:avLst/>
              <a:gdLst/>
              <a:ahLst/>
              <a:cxnLst/>
              <a:rect l="l" t="t" r="r" b="b"/>
              <a:pathLst>
                <a:path w="21589" h="241935">
                  <a:moveTo>
                    <a:pt x="2158" y="0"/>
                  </a:moveTo>
                  <a:lnTo>
                    <a:pt x="4645" y="8723"/>
                  </a:lnTo>
                  <a:lnTo>
                    <a:pt x="9709" y="30095"/>
                  </a:lnTo>
                  <a:lnTo>
                    <a:pt x="13753" y="56921"/>
                  </a:lnTo>
                  <a:lnTo>
                    <a:pt x="13182" y="82003"/>
                  </a:lnTo>
                  <a:lnTo>
                    <a:pt x="4643" y="121580"/>
                  </a:lnTo>
                  <a:lnTo>
                    <a:pt x="1329" y="142032"/>
                  </a:lnTo>
                  <a:lnTo>
                    <a:pt x="0" y="164985"/>
                  </a:lnTo>
                  <a:lnTo>
                    <a:pt x="317" y="184716"/>
                  </a:lnTo>
                  <a:lnTo>
                    <a:pt x="2536" y="199245"/>
                  </a:lnTo>
                  <a:lnTo>
                    <a:pt x="8561" y="215729"/>
                  </a:lnTo>
                  <a:lnTo>
                    <a:pt x="20294" y="241325"/>
                  </a:lnTo>
                  <a:lnTo>
                    <a:pt x="20688" y="236067"/>
                  </a:lnTo>
                  <a:lnTo>
                    <a:pt x="20688" y="77089"/>
                  </a:lnTo>
                  <a:lnTo>
                    <a:pt x="21066" y="67863"/>
                  </a:lnTo>
                  <a:lnTo>
                    <a:pt x="20153" y="46064"/>
                  </a:lnTo>
                  <a:lnTo>
                    <a:pt x="14875" y="20505"/>
                  </a:lnTo>
                  <a:lnTo>
                    <a:pt x="2158" y="0"/>
                  </a:lnTo>
                  <a:close/>
                </a:path>
              </a:pathLst>
            </a:custGeom>
            <a:solidFill>
              <a:srgbClr val="662D91">
                <a:alpha val="79998"/>
              </a:srgbClr>
            </a:solidFill>
          </p:spPr>
          <p:txBody>
            <a:bodyPr wrap="square" lIns="0" tIns="0" rIns="0" bIns="0" rtlCol="0"/>
            <a:lstStyle/>
            <a:p/>
          </p:txBody>
        </p:sp>
        <p:pic>
          <p:nvPicPr>
            <p:cNvPr id="163" name="object 163" descr=""/>
            <p:cNvPicPr/>
            <p:nvPr/>
          </p:nvPicPr>
          <p:blipFill>
            <a:blip r:embed="rId39" cstate="print"/>
            <a:stretch>
              <a:fillRect/>
            </a:stretch>
          </p:blipFill>
          <p:spPr>
            <a:xfrm>
              <a:off x="1789874" y="3497097"/>
              <a:ext cx="90872" cy="73929"/>
            </a:xfrm>
            <a:prstGeom prst="rect">
              <a:avLst/>
            </a:prstGeom>
          </p:spPr>
        </p:pic>
        <p:pic>
          <p:nvPicPr>
            <p:cNvPr id="164" name="object 164" descr=""/>
            <p:cNvPicPr/>
            <p:nvPr/>
          </p:nvPicPr>
          <p:blipFill>
            <a:blip r:embed="rId40" cstate="print"/>
            <a:stretch>
              <a:fillRect/>
            </a:stretch>
          </p:blipFill>
          <p:spPr>
            <a:xfrm>
              <a:off x="1765833" y="3733241"/>
              <a:ext cx="119502" cy="45758"/>
            </a:xfrm>
            <a:prstGeom prst="rect">
              <a:avLst/>
            </a:prstGeom>
          </p:spPr>
        </p:pic>
        <p:sp>
          <p:nvSpPr>
            <p:cNvPr id="165" name="object 165" descr=""/>
            <p:cNvSpPr/>
            <p:nvPr/>
          </p:nvSpPr>
          <p:spPr>
            <a:xfrm>
              <a:off x="1767648" y="3502731"/>
              <a:ext cx="21590" cy="241935"/>
            </a:xfrm>
            <a:custGeom>
              <a:avLst/>
              <a:gdLst/>
              <a:ahLst/>
              <a:cxnLst/>
              <a:rect l="l" t="t" r="r" b="b"/>
              <a:pathLst>
                <a:path w="21589" h="241935">
                  <a:moveTo>
                    <a:pt x="18907" y="0"/>
                  </a:moveTo>
                  <a:lnTo>
                    <a:pt x="6191" y="20505"/>
                  </a:lnTo>
                  <a:lnTo>
                    <a:pt x="913" y="46064"/>
                  </a:lnTo>
                  <a:lnTo>
                    <a:pt x="0" y="67863"/>
                  </a:lnTo>
                  <a:lnTo>
                    <a:pt x="378" y="77089"/>
                  </a:lnTo>
                  <a:lnTo>
                    <a:pt x="378" y="236067"/>
                  </a:lnTo>
                  <a:lnTo>
                    <a:pt x="18529" y="199245"/>
                  </a:lnTo>
                  <a:lnTo>
                    <a:pt x="21066" y="164985"/>
                  </a:lnTo>
                  <a:lnTo>
                    <a:pt x="19737" y="142032"/>
                  </a:lnTo>
                  <a:lnTo>
                    <a:pt x="16423" y="121580"/>
                  </a:lnTo>
                  <a:lnTo>
                    <a:pt x="7884" y="82003"/>
                  </a:lnTo>
                  <a:lnTo>
                    <a:pt x="7313" y="56921"/>
                  </a:lnTo>
                  <a:lnTo>
                    <a:pt x="11357" y="30095"/>
                  </a:lnTo>
                  <a:lnTo>
                    <a:pt x="16420" y="8723"/>
                  </a:lnTo>
                  <a:lnTo>
                    <a:pt x="18907" y="0"/>
                  </a:lnTo>
                  <a:close/>
                </a:path>
              </a:pathLst>
            </a:custGeom>
            <a:solidFill>
              <a:srgbClr val="662D91">
                <a:alpha val="79998"/>
              </a:srgbClr>
            </a:solidFill>
          </p:spPr>
          <p:txBody>
            <a:bodyPr wrap="square" lIns="0" tIns="0" rIns="0" bIns="0" rtlCol="0"/>
            <a:lstStyle/>
            <a:p/>
          </p:txBody>
        </p:sp>
        <p:sp>
          <p:nvSpPr>
            <p:cNvPr id="166" name="object 166" descr=""/>
            <p:cNvSpPr/>
            <p:nvPr/>
          </p:nvSpPr>
          <p:spPr>
            <a:xfrm>
              <a:off x="1772424" y="3499891"/>
              <a:ext cx="123825" cy="32384"/>
            </a:xfrm>
            <a:custGeom>
              <a:avLst/>
              <a:gdLst/>
              <a:ahLst/>
              <a:cxnLst/>
              <a:rect l="l" t="t" r="r" b="b"/>
              <a:pathLst>
                <a:path w="123825" h="32385">
                  <a:moveTo>
                    <a:pt x="18034" y="0"/>
                  </a:moveTo>
                  <a:lnTo>
                    <a:pt x="0" y="32105"/>
                  </a:lnTo>
                  <a:lnTo>
                    <a:pt x="7759" y="32105"/>
                  </a:lnTo>
                  <a:lnTo>
                    <a:pt x="12623" y="27089"/>
                  </a:lnTo>
                  <a:lnTo>
                    <a:pt x="15798" y="16052"/>
                  </a:lnTo>
                  <a:lnTo>
                    <a:pt x="17513" y="5016"/>
                  </a:lnTo>
                  <a:lnTo>
                    <a:pt x="18034" y="0"/>
                  </a:lnTo>
                  <a:close/>
                </a:path>
                <a:path w="123825" h="32385">
                  <a:moveTo>
                    <a:pt x="123202" y="32105"/>
                  </a:moveTo>
                  <a:lnTo>
                    <a:pt x="105168" y="0"/>
                  </a:lnTo>
                  <a:lnTo>
                    <a:pt x="105676" y="5016"/>
                  </a:lnTo>
                  <a:lnTo>
                    <a:pt x="107403" y="16078"/>
                  </a:lnTo>
                  <a:lnTo>
                    <a:pt x="110566" y="27089"/>
                  </a:lnTo>
                  <a:lnTo>
                    <a:pt x="115443" y="32105"/>
                  </a:lnTo>
                  <a:lnTo>
                    <a:pt x="123202" y="32105"/>
                  </a:lnTo>
                  <a:close/>
                </a:path>
              </a:pathLst>
            </a:custGeom>
            <a:solidFill>
              <a:srgbClr val="BCBEC0"/>
            </a:solidFill>
          </p:spPr>
          <p:txBody>
            <a:bodyPr wrap="square" lIns="0" tIns="0" rIns="0" bIns="0" rtlCol="0"/>
            <a:lstStyle/>
            <a:p/>
          </p:txBody>
        </p:sp>
        <p:pic>
          <p:nvPicPr>
            <p:cNvPr id="167" name="object 167" descr=""/>
            <p:cNvPicPr/>
            <p:nvPr/>
          </p:nvPicPr>
          <p:blipFill>
            <a:blip r:embed="rId27" cstate="print"/>
            <a:stretch>
              <a:fillRect/>
            </a:stretch>
          </p:blipFill>
          <p:spPr>
            <a:xfrm>
              <a:off x="1881233" y="3596525"/>
              <a:ext cx="35438" cy="92151"/>
            </a:xfrm>
            <a:prstGeom prst="rect">
              <a:avLst/>
            </a:prstGeom>
          </p:spPr>
        </p:pic>
        <p:sp>
          <p:nvSpPr>
            <p:cNvPr id="168" name="object 168" descr=""/>
            <p:cNvSpPr/>
            <p:nvPr/>
          </p:nvSpPr>
          <p:spPr>
            <a:xfrm>
              <a:off x="1881229" y="3598641"/>
              <a:ext cx="15240" cy="90170"/>
            </a:xfrm>
            <a:custGeom>
              <a:avLst/>
              <a:gdLst/>
              <a:ahLst/>
              <a:cxnLst/>
              <a:rect l="l" t="t" r="r" b="b"/>
              <a:pathLst>
                <a:path w="15239" h="90170">
                  <a:moveTo>
                    <a:pt x="13194" y="0"/>
                  </a:moveTo>
                  <a:lnTo>
                    <a:pt x="12598" y="0"/>
                  </a:lnTo>
                  <a:lnTo>
                    <a:pt x="11257" y="627"/>
                  </a:lnTo>
                  <a:lnTo>
                    <a:pt x="9430" y="4821"/>
                  </a:lnTo>
                  <a:lnTo>
                    <a:pt x="6606" y="16046"/>
                  </a:lnTo>
                  <a:lnTo>
                    <a:pt x="2272" y="37769"/>
                  </a:lnTo>
                  <a:lnTo>
                    <a:pt x="0" y="55665"/>
                  </a:lnTo>
                  <a:lnTo>
                    <a:pt x="291" y="68865"/>
                  </a:lnTo>
                  <a:lnTo>
                    <a:pt x="2326" y="78074"/>
                  </a:lnTo>
                  <a:lnTo>
                    <a:pt x="5282" y="83997"/>
                  </a:lnTo>
                  <a:lnTo>
                    <a:pt x="8749" y="88976"/>
                  </a:lnTo>
                  <a:lnTo>
                    <a:pt x="14655" y="90042"/>
                  </a:lnTo>
                  <a:lnTo>
                    <a:pt x="14655" y="85826"/>
                  </a:lnTo>
                  <a:lnTo>
                    <a:pt x="11556" y="85826"/>
                  </a:lnTo>
                  <a:lnTo>
                    <a:pt x="8656" y="83214"/>
                  </a:lnTo>
                  <a:lnTo>
                    <a:pt x="5598" y="77854"/>
                  </a:lnTo>
                  <a:lnTo>
                    <a:pt x="3414" y="68803"/>
                  </a:lnTo>
                  <a:lnTo>
                    <a:pt x="3136" y="55117"/>
                  </a:lnTo>
                  <a:lnTo>
                    <a:pt x="14655" y="55117"/>
                  </a:lnTo>
                  <a:lnTo>
                    <a:pt x="14655" y="52019"/>
                  </a:lnTo>
                  <a:lnTo>
                    <a:pt x="3377" y="52019"/>
                  </a:lnTo>
                  <a:lnTo>
                    <a:pt x="3758" y="47942"/>
                  </a:lnTo>
                  <a:lnTo>
                    <a:pt x="11556" y="8648"/>
                  </a:lnTo>
                  <a:lnTo>
                    <a:pt x="14655" y="8648"/>
                  </a:lnTo>
                  <a:lnTo>
                    <a:pt x="14541" y="228"/>
                  </a:lnTo>
                  <a:lnTo>
                    <a:pt x="13194" y="0"/>
                  </a:lnTo>
                  <a:close/>
                </a:path>
                <a:path w="15239" h="90170">
                  <a:moveTo>
                    <a:pt x="14655" y="55117"/>
                  </a:moveTo>
                  <a:lnTo>
                    <a:pt x="11556" y="55117"/>
                  </a:lnTo>
                  <a:lnTo>
                    <a:pt x="11556" y="85826"/>
                  </a:lnTo>
                  <a:lnTo>
                    <a:pt x="14655" y="85826"/>
                  </a:lnTo>
                  <a:lnTo>
                    <a:pt x="14655" y="55117"/>
                  </a:lnTo>
                  <a:close/>
                </a:path>
                <a:path w="15239" h="90170">
                  <a:moveTo>
                    <a:pt x="14655" y="8648"/>
                  </a:moveTo>
                  <a:lnTo>
                    <a:pt x="11556" y="8648"/>
                  </a:lnTo>
                  <a:lnTo>
                    <a:pt x="11556" y="52019"/>
                  </a:lnTo>
                  <a:lnTo>
                    <a:pt x="14655" y="52019"/>
                  </a:lnTo>
                  <a:lnTo>
                    <a:pt x="14655" y="8648"/>
                  </a:lnTo>
                  <a:close/>
                </a:path>
              </a:pathLst>
            </a:custGeom>
            <a:solidFill>
              <a:srgbClr val="3C4557"/>
            </a:solidFill>
          </p:spPr>
          <p:txBody>
            <a:bodyPr wrap="square" lIns="0" tIns="0" rIns="0" bIns="0" rtlCol="0"/>
            <a:lstStyle/>
            <a:p/>
          </p:txBody>
        </p:sp>
        <p:pic>
          <p:nvPicPr>
            <p:cNvPr id="169" name="object 169" descr=""/>
            <p:cNvPicPr/>
            <p:nvPr/>
          </p:nvPicPr>
          <p:blipFill>
            <a:blip r:embed="rId27" cstate="print"/>
            <a:stretch>
              <a:fillRect/>
            </a:stretch>
          </p:blipFill>
          <p:spPr>
            <a:xfrm>
              <a:off x="1751774" y="3596525"/>
              <a:ext cx="35040" cy="92151"/>
            </a:xfrm>
            <a:prstGeom prst="rect">
              <a:avLst/>
            </a:prstGeom>
          </p:spPr>
        </p:pic>
        <p:sp>
          <p:nvSpPr>
            <p:cNvPr id="170" name="object 170" descr=""/>
            <p:cNvSpPr/>
            <p:nvPr/>
          </p:nvSpPr>
          <p:spPr>
            <a:xfrm>
              <a:off x="1772163" y="3598639"/>
              <a:ext cx="15240" cy="90170"/>
            </a:xfrm>
            <a:custGeom>
              <a:avLst/>
              <a:gdLst/>
              <a:ahLst/>
              <a:cxnLst/>
              <a:rect l="l" t="t" r="r" b="b"/>
              <a:pathLst>
                <a:path w="15239" h="90170">
                  <a:moveTo>
                    <a:pt x="1473" y="0"/>
                  </a:moveTo>
                  <a:lnTo>
                    <a:pt x="114" y="228"/>
                  </a:lnTo>
                  <a:lnTo>
                    <a:pt x="0" y="90043"/>
                  </a:lnTo>
                  <a:lnTo>
                    <a:pt x="1981" y="89712"/>
                  </a:lnTo>
                  <a:lnTo>
                    <a:pt x="5905" y="88988"/>
                  </a:lnTo>
                  <a:lnTo>
                    <a:pt x="8093" y="85839"/>
                  </a:lnTo>
                  <a:lnTo>
                    <a:pt x="3098" y="85839"/>
                  </a:lnTo>
                  <a:lnTo>
                    <a:pt x="3098" y="55118"/>
                  </a:lnTo>
                  <a:lnTo>
                    <a:pt x="14585" y="55118"/>
                  </a:lnTo>
                  <a:lnTo>
                    <a:pt x="14192" y="52019"/>
                  </a:lnTo>
                  <a:lnTo>
                    <a:pt x="3098" y="52019"/>
                  </a:lnTo>
                  <a:lnTo>
                    <a:pt x="3098" y="8648"/>
                  </a:lnTo>
                  <a:lnTo>
                    <a:pt x="6186" y="8648"/>
                  </a:lnTo>
                  <a:lnTo>
                    <a:pt x="5224" y="4827"/>
                  </a:lnTo>
                  <a:lnTo>
                    <a:pt x="3397" y="638"/>
                  </a:lnTo>
                  <a:lnTo>
                    <a:pt x="2057" y="12"/>
                  </a:lnTo>
                  <a:lnTo>
                    <a:pt x="1473" y="0"/>
                  </a:lnTo>
                  <a:close/>
                </a:path>
                <a:path w="15239" h="90170">
                  <a:moveTo>
                    <a:pt x="14585" y="55118"/>
                  </a:moveTo>
                  <a:lnTo>
                    <a:pt x="11518" y="55118"/>
                  </a:lnTo>
                  <a:lnTo>
                    <a:pt x="11240" y="68805"/>
                  </a:lnTo>
                  <a:lnTo>
                    <a:pt x="9056" y="77860"/>
                  </a:lnTo>
                  <a:lnTo>
                    <a:pt x="5998" y="83225"/>
                  </a:lnTo>
                  <a:lnTo>
                    <a:pt x="3098" y="85839"/>
                  </a:lnTo>
                  <a:lnTo>
                    <a:pt x="8093" y="85839"/>
                  </a:lnTo>
                  <a:lnTo>
                    <a:pt x="9372" y="83997"/>
                  </a:lnTo>
                  <a:lnTo>
                    <a:pt x="12328" y="78074"/>
                  </a:lnTo>
                  <a:lnTo>
                    <a:pt x="14365" y="68805"/>
                  </a:lnTo>
                  <a:lnTo>
                    <a:pt x="14655" y="55665"/>
                  </a:lnTo>
                  <a:lnTo>
                    <a:pt x="14585" y="55118"/>
                  </a:lnTo>
                  <a:close/>
                </a:path>
                <a:path w="15239" h="90170">
                  <a:moveTo>
                    <a:pt x="6186" y="8648"/>
                  </a:moveTo>
                  <a:lnTo>
                    <a:pt x="3098" y="8648"/>
                  </a:lnTo>
                  <a:lnTo>
                    <a:pt x="4189" y="13097"/>
                  </a:lnTo>
                  <a:lnTo>
                    <a:pt x="5573" y="19327"/>
                  </a:lnTo>
                  <a:lnTo>
                    <a:pt x="11277" y="52019"/>
                  </a:lnTo>
                  <a:lnTo>
                    <a:pt x="14192" y="52019"/>
                  </a:lnTo>
                  <a:lnTo>
                    <a:pt x="12382" y="37769"/>
                  </a:lnTo>
                  <a:lnTo>
                    <a:pt x="8049" y="16048"/>
                  </a:lnTo>
                  <a:lnTo>
                    <a:pt x="6186" y="8648"/>
                  </a:lnTo>
                  <a:close/>
                </a:path>
              </a:pathLst>
            </a:custGeom>
            <a:solidFill>
              <a:srgbClr val="3C4557"/>
            </a:solidFill>
          </p:spPr>
          <p:txBody>
            <a:bodyPr wrap="square" lIns="0" tIns="0" rIns="0" bIns="0" rtlCol="0"/>
            <a:lstStyle/>
            <a:p/>
          </p:txBody>
        </p:sp>
        <p:pic>
          <p:nvPicPr>
            <p:cNvPr id="171" name="object 171" descr=""/>
            <p:cNvPicPr/>
            <p:nvPr/>
          </p:nvPicPr>
          <p:blipFill>
            <a:blip r:embed="rId41" cstate="print"/>
            <a:stretch>
              <a:fillRect/>
            </a:stretch>
          </p:blipFill>
          <p:spPr>
            <a:xfrm>
              <a:off x="1985123" y="3493998"/>
              <a:ext cx="135181" cy="298812"/>
            </a:xfrm>
            <a:prstGeom prst="rect">
              <a:avLst/>
            </a:prstGeom>
          </p:spPr>
        </p:pic>
        <p:sp>
          <p:nvSpPr>
            <p:cNvPr id="172" name="object 172" descr=""/>
            <p:cNvSpPr/>
            <p:nvPr/>
          </p:nvSpPr>
          <p:spPr>
            <a:xfrm>
              <a:off x="2096829" y="3502731"/>
              <a:ext cx="21590" cy="241935"/>
            </a:xfrm>
            <a:custGeom>
              <a:avLst/>
              <a:gdLst/>
              <a:ahLst/>
              <a:cxnLst/>
              <a:rect l="l" t="t" r="r" b="b"/>
              <a:pathLst>
                <a:path w="21589" h="241935">
                  <a:moveTo>
                    <a:pt x="2158" y="0"/>
                  </a:moveTo>
                  <a:lnTo>
                    <a:pt x="4645" y="8723"/>
                  </a:lnTo>
                  <a:lnTo>
                    <a:pt x="9709" y="30095"/>
                  </a:lnTo>
                  <a:lnTo>
                    <a:pt x="13753" y="56921"/>
                  </a:lnTo>
                  <a:lnTo>
                    <a:pt x="13182" y="82003"/>
                  </a:lnTo>
                  <a:lnTo>
                    <a:pt x="4643" y="121580"/>
                  </a:lnTo>
                  <a:lnTo>
                    <a:pt x="1329" y="142032"/>
                  </a:lnTo>
                  <a:lnTo>
                    <a:pt x="0" y="164985"/>
                  </a:lnTo>
                  <a:lnTo>
                    <a:pt x="317" y="184716"/>
                  </a:lnTo>
                  <a:lnTo>
                    <a:pt x="2536" y="199245"/>
                  </a:lnTo>
                  <a:lnTo>
                    <a:pt x="8561" y="215729"/>
                  </a:lnTo>
                  <a:lnTo>
                    <a:pt x="20294" y="241325"/>
                  </a:lnTo>
                  <a:lnTo>
                    <a:pt x="20688" y="236067"/>
                  </a:lnTo>
                  <a:lnTo>
                    <a:pt x="20688" y="77089"/>
                  </a:lnTo>
                  <a:lnTo>
                    <a:pt x="21066" y="67863"/>
                  </a:lnTo>
                  <a:lnTo>
                    <a:pt x="20153" y="46064"/>
                  </a:lnTo>
                  <a:lnTo>
                    <a:pt x="14875" y="20505"/>
                  </a:lnTo>
                  <a:lnTo>
                    <a:pt x="2158" y="0"/>
                  </a:lnTo>
                  <a:close/>
                </a:path>
              </a:pathLst>
            </a:custGeom>
            <a:solidFill>
              <a:srgbClr val="662D91">
                <a:alpha val="79998"/>
              </a:srgbClr>
            </a:solidFill>
          </p:spPr>
          <p:txBody>
            <a:bodyPr wrap="square" lIns="0" tIns="0" rIns="0" bIns="0" rtlCol="0"/>
            <a:lstStyle/>
            <a:p/>
          </p:txBody>
        </p:sp>
        <p:pic>
          <p:nvPicPr>
            <p:cNvPr id="173" name="object 173" descr=""/>
            <p:cNvPicPr/>
            <p:nvPr/>
          </p:nvPicPr>
          <p:blipFill>
            <a:blip r:embed="rId42" cstate="print"/>
            <a:stretch>
              <a:fillRect/>
            </a:stretch>
          </p:blipFill>
          <p:spPr>
            <a:xfrm>
              <a:off x="1983333" y="3733241"/>
              <a:ext cx="119504" cy="45758"/>
            </a:xfrm>
            <a:prstGeom prst="rect">
              <a:avLst/>
            </a:prstGeom>
          </p:spPr>
        </p:pic>
        <p:pic>
          <p:nvPicPr>
            <p:cNvPr id="174" name="object 174" descr=""/>
            <p:cNvPicPr/>
            <p:nvPr/>
          </p:nvPicPr>
          <p:blipFill>
            <a:blip r:embed="rId43" cstate="print"/>
            <a:stretch>
              <a:fillRect/>
            </a:stretch>
          </p:blipFill>
          <p:spPr>
            <a:xfrm>
              <a:off x="2007374" y="3497097"/>
              <a:ext cx="90859" cy="73929"/>
            </a:xfrm>
            <a:prstGeom prst="rect">
              <a:avLst/>
            </a:prstGeom>
          </p:spPr>
        </p:pic>
        <p:sp>
          <p:nvSpPr>
            <p:cNvPr id="175" name="object 175" descr=""/>
            <p:cNvSpPr/>
            <p:nvPr/>
          </p:nvSpPr>
          <p:spPr>
            <a:xfrm>
              <a:off x="1985142" y="3502731"/>
              <a:ext cx="21590" cy="241935"/>
            </a:xfrm>
            <a:custGeom>
              <a:avLst/>
              <a:gdLst/>
              <a:ahLst/>
              <a:cxnLst/>
              <a:rect l="l" t="t" r="r" b="b"/>
              <a:pathLst>
                <a:path w="21589" h="241935">
                  <a:moveTo>
                    <a:pt x="18907" y="0"/>
                  </a:moveTo>
                  <a:lnTo>
                    <a:pt x="6191" y="20505"/>
                  </a:lnTo>
                  <a:lnTo>
                    <a:pt x="913" y="46064"/>
                  </a:lnTo>
                  <a:lnTo>
                    <a:pt x="0" y="67863"/>
                  </a:lnTo>
                  <a:lnTo>
                    <a:pt x="378" y="77089"/>
                  </a:lnTo>
                  <a:lnTo>
                    <a:pt x="378" y="236067"/>
                  </a:lnTo>
                  <a:lnTo>
                    <a:pt x="18529" y="199245"/>
                  </a:lnTo>
                  <a:lnTo>
                    <a:pt x="21066" y="164985"/>
                  </a:lnTo>
                  <a:lnTo>
                    <a:pt x="19737" y="142032"/>
                  </a:lnTo>
                  <a:lnTo>
                    <a:pt x="16423" y="121580"/>
                  </a:lnTo>
                  <a:lnTo>
                    <a:pt x="7884" y="82003"/>
                  </a:lnTo>
                  <a:lnTo>
                    <a:pt x="7313" y="56921"/>
                  </a:lnTo>
                  <a:lnTo>
                    <a:pt x="11357" y="30095"/>
                  </a:lnTo>
                  <a:lnTo>
                    <a:pt x="16420" y="8723"/>
                  </a:lnTo>
                  <a:lnTo>
                    <a:pt x="18907" y="0"/>
                  </a:lnTo>
                  <a:close/>
                </a:path>
              </a:pathLst>
            </a:custGeom>
            <a:solidFill>
              <a:srgbClr val="662D91">
                <a:alpha val="79998"/>
              </a:srgbClr>
            </a:solidFill>
          </p:spPr>
          <p:txBody>
            <a:bodyPr wrap="square" lIns="0" tIns="0" rIns="0" bIns="0" rtlCol="0"/>
            <a:lstStyle/>
            <a:p/>
          </p:txBody>
        </p:sp>
        <p:sp>
          <p:nvSpPr>
            <p:cNvPr id="176" name="object 176" descr=""/>
            <p:cNvSpPr/>
            <p:nvPr/>
          </p:nvSpPr>
          <p:spPr>
            <a:xfrm>
              <a:off x="1989912" y="3499891"/>
              <a:ext cx="123825" cy="32384"/>
            </a:xfrm>
            <a:custGeom>
              <a:avLst/>
              <a:gdLst/>
              <a:ahLst/>
              <a:cxnLst/>
              <a:rect l="l" t="t" r="r" b="b"/>
              <a:pathLst>
                <a:path w="123825" h="32385">
                  <a:moveTo>
                    <a:pt x="18034" y="0"/>
                  </a:moveTo>
                  <a:lnTo>
                    <a:pt x="0" y="32105"/>
                  </a:lnTo>
                  <a:lnTo>
                    <a:pt x="7759" y="32105"/>
                  </a:lnTo>
                  <a:lnTo>
                    <a:pt x="12636" y="27089"/>
                  </a:lnTo>
                  <a:lnTo>
                    <a:pt x="15798" y="16052"/>
                  </a:lnTo>
                  <a:lnTo>
                    <a:pt x="17513" y="5016"/>
                  </a:lnTo>
                  <a:lnTo>
                    <a:pt x="18034" y="0"/>
                  </a:lnTo>
                  <a:close/>
                </a:path>
                <a:path w="123825" h="32385">
                  <a:moveTo>
                    <a:pt x="123202" y="32105"/>
                  </a:moveTo>
                  <a:lnTo>
                    <a:pt x="105168" y="0"/>
                  </a:lnTo>
                  <a:lnTo>
                    <a:pt x="105689" y="5016"/>
                  </a:lnTo>
                  <a:lnTo>
                    <a:pt x="107403" y="16078"/>
                  </a:lnTo>
                  <a:lnTo>
                    <a:pt x="110566" y="27089"/>
                  </a:lnTo>
                  <a:lnTo>
                    <a:pt x="115443" y="32105"/>
                  </a:lnTo>
                  <a:lnTo>
                    <a:pt x="123202" y="32105"/>
                  </a:lnTo>
                  <a:close/>
                </a:path>
              </a:pathLst>
            </a:custGeom>
            <a:solidFill>
              <a:srgbClr val="BCBEC0"/>
            </a:solidFill>
          </p:spPr>
          <p:txBody>
            <a:bodyPr wrap="square" lIns="0" tIns="0" rIns="0" bIns="0" rtlCol="0"/>
            <a:lstStyle/>
            <a:p/>
          </p:txBody>
        </p:sp>
        <p:pic>
          <p:nvPicPr>
            <p:cNvPr id="177" name="object 177" descr=""/>
            <p:cNvPicPr/>
            <p:nvPr/>
          </p:nvPicPr>
          <p:blipFill>
            <a:blip r:embed="rId27" cstate="print"/>
            <a:stretch>
              <a:fillRect/>
            </a:stretch>
          </p:blipFill>
          <p:spPr>
            <a:xfrm>
              <a:off x="2098725" y="3596525"/>
              <a:ext cx="35432" cy="92151"/>
            </a:xfrm>
            <a:prstGeom prst="rect">
              <a:avLst/>
            </a:prstGeom>
          </p:spPr>
        </p:pic>
        <p:sp>
          <p:nvSpPr>
            <p:cNvPr id="178" name="object 178" descr=""/>
            <p:cNvSpPr/>
            <p:nvPr/>
          </p:nvSpPr>
          <p:spPr>
            <a:xfrm>
              <a:off x="2098723" y="3598641"/>
              <a:ext cx="15240" cy="90170"/>
            </a:xfrm>
            <a:custGeom>
              <a:avLst/>
              <a:gdLst/>
              <a:ahLst/>
              <a:cxnLst/>
              <a:rect l="l" t="t" r="r" b="b"/>
              <a:pathLst>
                <a:path w="15239" h="90170">
                  <a:moveTo>
                    <a:pt x="13194" y="0"/>
                  </a:moveTo>
                  <a:lnTo>
                    <a:pt x="12598" y="0"/>
                  </a:lnTo>
                  <a:lnTo>
                    <a:pt x="11257" y="627"/>
                  </a:lnTo>
                  <a:lnTo>
                    <a:pt x="9430" y="4821"/>
                  </a:lnTo>
                  <a:lnTo>
                    <a:pt x="6606" y="16046"/>
                  </a:lnTo>
                  <a:lnTo>
                    <a:pt x="2272" y="37769"/>
                  </a:lnTo>
                  <a:lnTo>
                    <a:pt x="0" y="55665"/>
                  </a:lnTo>
                  <a:lnTo>
                    <a:pt x="291" y="68865"/>
                  </a:lnTo>
                  <a:lnTo>
                    <a:pt x="2326" y="78074"/>
                  </a:lnTo>
                  <a:lnTo>
                    <a:pt x="5282" y="83997"/>
                  </a:lnTo>
                  <a:lnTo>
                    <a:pt x="8749" y="88976"/>
                  </a:lnTo>
                  <a:lnTo>
                    <a:pt x="14655" y="90042"/>
                  </a:lnTo>
                  <a:lnTo>
                    <a:pt x="14655" y="85826"/>
                  </a:lnTo>
                  <a:lnTo>
                    <a:pt x="11556" y="85826"/>
                  </a:lnTo>
                  <a:lnTo>
                    <a:pt x="8656" y="83214"/>
                  </a:lnTo>
                  <a:lnTo>
                    <a:pt x="5598" y="77854"/>
                  </a:lnTo>
                  <a:lnTo>
                    <a:pt x="3414" y="68803"/>
                  </a:lnTo>
                  <a:lnTo>
                    <a:pt x="3136" y="55117"/>
                  </a:lnTo>
                  <a:lnTo>
                    <a:pt x="14655" y="55117"/>
                  </a:lnTo>
                  <a:lnTo>
                    <a:pt x="14655" y="52019"/>
                  </a:lnTo>
                  <a:lnTo>
                    <a:pt x="3377" y="52019"/>
                  </a:lnTo>
                  <a:lnTo>
                    <a:pt x="3758" y="47942"/>
                  </a:lnTo>
                  <a:lnTo>
                    <a:pt x="11556" y="8648"/>
                  </a:lnTo>
                  <a:lnTo>
                    <a:pt x="14655" y="8648"/>
                  </a:lnTo>
                  <a:lnTo>
                    <a:pt x="14541" y="228"/>
                  </a:lnTo>
                  <a:lnTo>
                    <a:pt x="13194" y="0"/>
                  </a:lnTo>
                  <a:close/>
                </a:path>
                <a:path w="15239" h="90170">
                  <a:moveTo>
                    <a:pt x="14655" y="55117"/>
                  </a:moveTo>
                  <a:lnTo>
                    <a:pt x="11556" y="55117"/>
                  </a:lnTo>
                  <a:lnTo>
                    <a:pt x="11556" y="85826"/>
                  </a:lnTo>
                  <a:lnTo>
                    <a:pt x="14655" y="85826"/>
                  </a:lnTo>
                  <a:lnTo>
                    <a:pt x="14655" y="55117"/>
                  </a:lnTo>
                  <a:close/>
                </a:path>
                <a:path w="15239" h="90170">
                  <a:moveTo>
                    <a:pt x="14655" y="8648"/>
                  </a:moveTo>
                  <a:lnTo>
                    <a:pt x="11556" y="8648"/>
                  </a:lnTo>
                  <a:lnTo>
                    <a:pt x="11556" y="52019"/>
                  </a:lnTo>
                  <a:lnTo>
                    <a:pt x="14655" y="52019"/>
                  </a:lnTo>
                  <a:lnTo>
                    <a:pt x="14655" y="8648"/>
                  </a:lnTo>
                  <a:close/>
                </a:path>
              </a:pathLst>
            </a:custGeom>
            <a:solidFill>
              <a:srgbClr val="3C4557"/>
            </a:solidFill>
          </p:spPr>
          <p:txBody>
            <a:bodyPr wrap="square" lIns="0" tIns="0" rIns="0" bIns="0" rtlCol="0"/>
            <a:lstStyle/>
            <a:p/>
          </p:txBody>
        </p:sp>
        <p:pic>
          <p:nvPicPr>
            <p:cNvPr id="179" name="object 179" descr=""/>
            <p:cNvPicPr/>
            <p:nvPr/>
          </p:nvPicPr>
          <p:blipFill>
            <a:blip r:embed="rId22" cstate="print"/>
            <a:stretch>
              <a:fillRect/>
            </a:stretch>
          </p:blipFill>
          <p:spPr>
            <a:xfrm>
              <a:off x="1969261" y="3596525"/>
              <a:ext cx="35051" cy="92151"/>
            </a:xfrm>
            <a:prstGeom prst="rect">
              <a:avLst/>
            </a:prstGeom>
          </p:spPr>
        </p:pic>
        <p:sp>
          <p:nvSpPr>
            <p:cNvPr id="180" name="object 180" descr=""/>
            <p:cNvSpPr/>
            <p:nvPr/>
          </p:nvSpPr>
          <p:spPr>
            <a:xfrm>
              <a:off x="1989658" y="3598639"/>
              <a:ext cx="15240" cy="90170"/>
            </a:xfrm>
            <a:custGeom>
              <a:avLst/>
              <a:gdLst/>
              <a:ahLst/>
              <a:cxnLst/>
              <a:rect l="l" t="t" r="r" b="b"/>
              <a:pathLst>
                <a:path w="15239" h="90170">
                  <a:moveTo>
                    <a:pt x="1473" y="0"/>
                  </a:moveTo>
                  <a:lnTo>
                    <a:pt x="114" y="228"/>
                  </a:lnTo>
                  <a:lnTo>
                    <a:pt x="0" y="90043"/>
                  </a:lnTo>
                  <a:lnTo>
                    <a:pt x="1981" y="89712"/>
                  </a:lnTo>
                  <a:lnTo>
                    <a:pt x="5905" y="88988"/>
                  </a:lnTo>
                  <a:lnTo>
                    <a:pt x="8093" y="85839"/>
                  </a:lnTo>
                  <a:lnTo>
                    <a:pt x="3098" y="85839"/>
                  </a:lnTo>
                  <a:lnTo>
                    <a:pt x="3098" y="55118"/>
                  </a:lnTo>
                  <a:lnTo>
                    <a:pt x="14585" y="55118"/>
                  </a:lnTo>
                  <a:lnTo>
                    <a:pt x="14192" y="52019"/>
                  </a:lnTo>
                  <a:lnTo>
                    <a:pt x="3098" y="52019"/>
                  </a:lnTo>
                  <a:lnTo>
                    <a:pt x="3098" y="8648"/>
                  </a:lnTo>
                  <a:lnTo>
                    <a:pt x="6186" y="8648"/>
                  </a:lnTo>
                  <a:lnTo>
                    <a:pt x="5224" y="4827"/>
                  </a:lnTo>
                  <a:lnTo>
                    <a:pt x="3397" y="638"/>
                  </a:lnTo>
                  <a:lnTo>
                    <a:pt x="2057" y="12"/>
                  </a:lnTo>
                  <a:lnTo>
                    <a:pt x="1473" y="0"/>
                  </a:lnTo>
                  <a:close/>
                </a:path>
                <a:path w="15239" h="90170">
                  <a:moveTo>
                    <a:pt x="14585" y="55118"/>
                  </a:moveTo>
                  <a:lnTo>
                    <a:pt x="11518" y="55118"/>
                  </a:lnTo>
                  <a:lnTo>
                    <a:pt x="11240" y="68805"/>
                  </a:lnTo>
                  <a:lnTo>
                    <a:pt x="9056" y="77860"/>
                  </a:lnTo>
                  <a:lnTo>
                    <a:pt x="5998" y="83225"/>
                  </a:lnTo>
                  <a:lnTo>
                    <a:pt x="3098" y="85839"/>
                  </a:lnTo>
                  <a:lnTo>
                    <a:pt x="8093" y="85839"/>
                  </a:lnTo>
                  <a:lnTo>
                    <a:pt x="9372" y="83997"/>
                  </a:lnTo>
                  <a:lnTo>
                    <a:pt x="12328" y="78074"/>
                  </a:lnTo>
                  <a:lnTo>
                    <a:pt x="14365" y="68805"/>
                  </a:lnTo>
                  <a:lnTo>
                    <a:pt x="14655" y="55665"/>
                  </a:lnTo>
                  <a:lnTo>
                    <a:pt x="14585" y="55118"/>
                  </a:lnTo>
                  <a:close/>
                </a:path>
                <a:path w="15239" h="90170">
                  <a:moveTo>
                    <a:pt x="6186" y="8648"/>
                  </a:moveTo>
                  <a:lnTo>
                    <a:pt x="3098" y="8648"/>
                  </a:lnTo>
                  <a:lnTo>
                    <a:pt x="4189" y="13097"/>
                  </a:lnTo>
                  <a:lnTo>
                    <a:pt x="5573" y="19327"/>
                  </a:lnTo>
                  <a:lnTo>
                    <a:pt x="11277" y="52019"/>
                  </a:lnTo>
                  <a:lnTo>
                    <a:pt x="14192" y="52019"/>
                  </a:lnTo>
                  <a:lnTo>
                    <a:pt x="12382" y="37769"/>
                  </a:lnTo>
                  <a:lnTo>
                    <a:pt x="8049" y="16048"/>
                  </a:lnTo>
                  <a:lnTo>
                    <a:pt x="6186" y="8648"/>
                  </a:lnTo>
                  <a:close/>
                </a:path>
              </a:pathLst>
            </a:custGeom>
            <a:solidFill>
              <a:srgbClr val="3C4557"/>
            </a:solidFill>
          </p:spPr>
          <p:txBody>
            <a:bodyPr wrap="square" lIns="0" tIns="0" rIns="0" bIns="0" rtlCol="0"/>
            <a:lstStyle/>
            <a:p/>
          </p:txBody>
        </p:sp>
        <p:pic>
          <p:nvPicPr>
            <p:cNvPr id="181" name="object 181" descr=""/>
            <p:cNvPicPr/>
            <p:nvPr/>
          </p:nvPicPr>
          <p:blipFill>
            <a:blip r:embed="rId44" cstate="print"/>
            <a:stretch>
              <a:fillRect/>
            </a:stretch>
          </p:blipFill>
          <p:spPr>
            <a:xfrm>
              <a:off x="2188971" y="3493998"/>
              <a:ext cx="135187" cy="298812"/>
            </a:xfrm>
            <a:prstGeom prst="rect">
              <a:avLst/>
            </a:prstGeom>
          </p:spPr>
        </p:pic>
        <p:sp>
          <p:nvSpPr>
            <p:cNvPr id="182" name="object 182" descr=""/>
            <p:cNvSpPr/>
            <p:nvPr/>
          </p:nvSpPr>
          <p:spPr>
            <a:xfrm>
              <a:off x="2300674" y="3502731"/>
              <a:ext cx="21590" cy="241935"/>
            </a:xfrm>
            <a:custGeom>
              <a:avLst/>
              <a:gdLst/>
              <a:ahLst/>
              <a:cxnLst/>
              <a:rect l="l" t="t" r="r" b="b"/>
              <a:pathLst>
                <a:path w="21589" h="241935">
                  <a:moveTo>
                    <a:pt x="2158" y="0"/>
                  </a:moveTo>
                  <a:lnTo>
                    <a:pt x="4645" y="8723"/>
                  </a:lnTo>
                  <a:lnTo>
                    <a:pt x="9709" y="30095"/>
                  </a:lnTo>
                  <a:lnTo>
                    <a:pt x="13753" y="56921"/>
                  </a:lnTo>
                  <a:lnTo>
                    <a:pt x="13182" y="82003"/>
                  </a:lnTo>
                  <a:lnTo>
                    <a:pt x="4643" y="121580"/>
                  </a:lnTo>
                  <a:lnTo>
                    <a:pt x="1329" y="142032"/>
                  </a:lnTo>
                  <a:lnTo>
                    <a:pt x="0" y="164985"/>
                  </a:lnTo>
                  <a:lnTo>
                    <a:pt x="317" y="184716"/>
                  </a:lnTo>
                  <a:lnTo>
                    <a:pt x="2536" y="199245"/>
                  </a:lnTo>
                  <a:lnTo>
                    <a:pt x="8561" y="215729"/>
                  </a:lnTo>
                  <a:lnTo>
                    <a:pt x="20294" y="241325"/>
                  </a:lnTo>
                  <a:lnTo>
                    <a:pt x="20688" y="236067"/>
                  </a:lnTo>
                  <a:lnTo>
                    <a:pt x="20688" y="77089"/>
                  </a:lnTo>
                  <a:lnTo>
                    <a:pt x="21066" y="67863"/>
                  </a:lnTo>
                  <a:lnTo>
                    <a:pt x="20153" y="46064"/>
                  </a:lnTo>
                  <a:lnTo>
                    <a:pt x="14875" y="20505"/>
                  </a:lnTo>
                  <a:lnTo>
                    <a:pt x="2158" y="0"/>
                  </a:lnTo>
                  <a:close/>
                </a:path>
              </a:pathLst>
            </a:custGeom>
            <a:solidFill>
              <a:srgbClr val="662D91">
                <a:alpha val="79998"/>
              </a:srgbClr>
            </a:solidFill>
          </p:spPr>
          <p:txBody>
            <a:bodyPr wrap="square" lIns="0" tIns="0" rIns="0" bIns="0" rtlCol="0"/>
            <a:lstStyle/>
            <a:p/>
          </p:txBody>
        </p:sp>
        <p:pic>
          <p:nvPicPr>
            <p:cNvPr id="183" name="object 183" descr=""/>
            <p:cNvPicPr/>
            <p:nvPr/>
          </p:nvPicPr>
          <p:blipFill>
            <a:blip r:embed="rId39" cstate="print"/>
            <a:stretch>
              <a:fillRect/>
            </a:stretch>
          </p:blipFill>
          <p:spPr>
            <a:xfrm>
              <a:off x="2211209" y="3497097"/>
              <a:ext cx="90885" cy="73929"/>
            </a:xfrm>
            <a:prstGeom prst="rect">
              <a:avLst/>
            </a:prstGeom>
          </p:spPr>
        </p:pic>
        <p:pic>
          <p:nvPicPr>
            <p:cNvPr id="184" name="object 184" descr=""/>
            <p:cNvPicPr/>
            <p:nvPr/>
          </p:nvPicPr>
          <p:blipFill>
            <a:blip r:embed="rId45" cstate="print"/>
            <a:stretch>
              <a:fillRect/>
            </a:stretch>
          </p:blipFill>
          <p:spPr>
            <a:xfrm>
              <a:off x="2187181" y="3733241"/>
              <a:ext cx="119497" cy="45758"/>
            </a:xfrm>
            <a:prstGeom prst="rect">
              <a:avLst/>
            </a:prstGeom>
          </p:spPr>
        </p:pic>
        <p:sp>
          <p:nvSpPr>
            <p:cNvPr id="185" name="object 185" descr=""/>
            <p:cNvSpPr/>
            <p:nvPr/>
          </p:nvSpPr>
          <p:spPr>
            <a:xfrm>
              <a:off x="2188987" y="3502731"/>
              <a:ext cx="21590" cy="241935"/>
            </a:xfrm>
            <a:custGeom>
              <a:avLst/>
              <a:gdLst/>
              <a:ahLst/>
              <a:cxnLst/>
              <a:rect l="l" t="t" r="r" b="b"/>
              <a:pathLst>
                <a:path w="21589" h="241935">
                  <a:moveTo>
                    <a:pt x="18907" y="0"/>
                  </a:moveTo>
                  <a:lnTo>
                    <a:pt x="6191" y="20505"/>
                  </a:lnTo>
                  <a:lnTo>
                    <a:pt x="913" y="46064"/>
                  </a:lnTo>
                  <a:lnTo>
                    <a:pt x="0" y="67863"/>
                  </a:lnTo>
                  <a:lnTo>
                    <a:pt x="378" y="77089"/>
                  </a:lnTo>
                  <a:lnTo>
                    <a:pt x="378" y="236067"/>
                  </a:lnTo>
                  <a:lnTo>
                    <a:pt x="18529" y="199245"/>
                  </a:lnTo>
                  <a:lnTo>
                    <a:pt x="21066" y="164985"/>
                  </a:lnTo>
                  <a:lnTo>
                    <a:pt x="19737" y="142032"/>
                  </a:lnTo>
                  <a:lnTo>
                    <a:pt x="16423" y="121580"/>
                  </a:lnTo>
                  <a:lnTo>
                    <a:pt x="7884" y="82003"/>
                  </a:lnTo>
                  <a:lnTo>
                    <a:pt x="7313" y="56921"/>
                  </a:lnTo>
                  <a:lnTo>
                    <a:pt x="11357" y="30095"/>
                  </a:lnTo>
                  <a:lnTo>
                    <a:pt x="16420" y="8723"/>
                  </a:lnTo>
                  <a:lnTo>
                    <a:pt x="18907" y="0"/>
                  </a:lnTo>
                  <a:close/>
                </a:path>
              </a:pathLst>
            </a:custGeom>
            <a:solidFill>
              <a:srgbClr val="662D91">
                <a:alpha val="79998"/>
              </a:srgbClr>
            </a:solidFill>
          </p:spPr>
          <p:txBody>
            <a:bodyPr wrap="square" lIns="0" tIns="0" rIns="0" bIns="0" rtlCol="0"/>
            <a:lstStyle/>
            <a:p/>
          </p:txBody>
        </p:sp>
        <p:sp>
          <p:nvSpPr>
            <p:cNvPr id="186" name="object 186" descr=""/>
            <p:cNvSpPr/>
            <p:nvPr/>
          </p:nvSpPr>
          <p:spPr>
            <a:xfrm>
              <a:off x="2193759" y="3499891"/>
              <a:ext cx="123825" cy="32384"/>
            </a:xfrm>
            <a:custGeom>
              <a:avLst/>
              <a:gdLst/>
              <a:ahLst/>
              <a:cxnLst/>
              <a:rect l="l" t="t" r="r" b="b"/>
              <a:pathLst>
                <a:path w="123825" h="32385">
                  <a:moveTo>
                    <a:pt x="18034" y="0"/>
                  </a:moveTo>
                  <a:lnTo>
                    <a:pt x="0" y="32105"/>
                  </a:lnTo>
                  <a:lnTo>
                    <a:pt x="7759" y="32105"/>
                  </a:lnTo>
                  <a:lnTo>
                    <a:pt x="12636" y="27089"/>
                  </a:lnTo>
                  <a:lnTo>
                    <a:pt x="15798" y="16052"/>
                  </a:lnTo>
                  <a:lnTo>
                    <a:pt x="17513" y="5016"/>
                  </a:lnTo>
                  <a:lnTo>
                    <a:pt x="18034" y="0"/>
                  </a:lnTo>
                  <a:close/>
                </a:path>
                <a:path w="123825" h="32385">
                  <a:moveTo>
                    <a:pt x="123202" y="32105"/>
                  </a:moveTo>
                  <a:lnTo>
                    <a:pt x="105168" y="0"/>
                  </a:lnTo>
                  <a:lnTo>
                    <a:pt x="105676" y="5016"/>
                  </a:lnTo>
                  <a:lnTo>
                    <a:pt x="107403" y="16078"/>
                  </a:lnTo>
                  <a:lnTo>
                    <a:pt x="110566" y="27089"/>
                  </a:lnTo>
                  <a:lnTo>
                    <a:pt x="115443" y="32105"/>
                  </a:lnTo>
                  <a:lnTo>
                    <a:pt x="123202" y="32105"/>
                  </a:lnTo>
                  <a:close/>
                </a:path>
              </a:pathLst>
            </a:custGeom>
            <a:solidFill>
              <a:srgbClr val="BCBEC0"/>
            </a:solidFill>
          </p:spPr>
          <p:txBody>
            <a:bodyPr wrap="square" lIns="0" tIns="0" rIns="0" bIns="0" rtlCol="0"/>
            <a:lstStyle/>
            <a:p/>
          </p:txBody>
        </p:sp>
        <p:pic>
          <p:nvPicPr>
            <p:cNvPr id="187" name="object 187" descr=""/>
            <p:cNvPicPr/>
            <p:nvPr/>
          </p:nvPicPr>
          <p:blipFill>
            <a:blip r:embed="rId22" cstate="print"/>
            <a:stretch>
              <a:fillRect/>
            </a:stretch>
          </p:blipFill>
          <p:spPr>
            <a:xfrm>
              <a:off x="2302573" y="3596525"/>
              <a:ext cx="35432" cy="92151"/>
            </a:xfrm>
            <a:prstGeom prst="rect">
              <a:avLst/>
            </a:prstGeom>
          </p:spPr>
        </p:pic>
        <p:sp>
          <p:nvSpPr>
            <p:cNvPr id="188" name="object 188" descr=""/>
            <p:cNvSpPr/>
            <p:nvPr/>
          </p:nvSpPr>
          <p:spPr>
            <a:xfrm>
              <a:off x="2302568" y="3598641"/>
              <a:ext cx="15240" cy="90170"/>
            </a:xfrm>
            <a:custGeom>
              <a:avLst/>
              <a:gdLst/>
              <a:ahLst/>
              <a:cxnLst/>
              <a:rect l="l" t="t" r="r" b="b"/>
              <a:pathLst>
                <a:path w="15239" h="90170">
                  <a:moveTo>
                    <a:pt x="13194" y="0"/>
                  </a:moveTo>
                  <a:lnTo>
                    <a:pt x="12598" y="0"/>
                  </a:lnTo>
                  <a:lnTo>
                    <a:pt x="11257" y="627"/>
                  </a:lnTo>
                  <a:lnTo>
                    <a:pt x="9430" y="4821"/>
                  </a:lnTo>
                  <a:lnTo>
                    <a:pt x="6606" y="16046"/>
                  </a:lnTo>
                  <a:lnTo>
                    <a:pt x="2272" y="37769"/>
                  </a:lnTo>
                  <a:lnTo>
                    <a:pt x="0" y="55665"/>
                  </a:lnTo>
                  <a:lnTo>
                    <a:pt x="291" y="68865"/>
                  </a:lnTo>
                  <a:lnTo>
                    <a:pt x="2326" y="78074"/>
                  </a:lnTo>
                  <a:lnTo>
                    <a:pt x="5282" y="83997"/>
                  </a:lnTo>
                  <a:lnTo>
                    <a:pt x="8749" y="88976"/>
                  </a:lnTo>
                  <a:lnTo>
                    <a:pt x="14655" y="90042"/>
                  </a:lnTo>
                  <a:lnTo>
                    <a:pt x="14655" y="85826"/>
                  </a:lnTo>
                  <a:lnTo>
                    <a:pt x="11556" y="85826"/>
                  </a:lnTo>
                  <a:lnTo>
                    <a:pt x="8656" y="83214"/>
                  </a:lnTo>
                  <a:lnTo>
                    <a:pt x="5598" y="77854"/>
                  </a:lnTo>
                  <a:lnTo>
                    <a:pt x="3414" y="68803"/>
                  </a:lnTo>
                  <a:lnTo>
                    <a:pt x="3136" y="55117"/>
                  </a:lnTo>
                  <a:lnTo>
                    <a:pt x="14655" y="55117"/>
                  </a:lnTo>
                  <a:lnTo>
                    <a:pt x="14655" y="52019"/>
                  </a:lnTo>
                  <a:lnTo>
                    <a:pt x="3377" y="52019"/>
                  </a:lnTo>
                  <a:lnTo>
                    <a:pt x="3758" y="47942"/>
                  </a:lnTo>
                  <a:lnTo>
                    <a:pt x="11556" y="8648"/>
                  </a:lnTo>
                  <a:lnTo>
                    <a:pt x="14655" y="8648"/>
                  </a:lnTo>
                  <a:lnTo>
                    <a:pt x="14541" y="228"/>
                  </a:lnTo>
                  <a:lnTo>
                    <a:pt x="13194" y="0"/>
                  </a:lnTo>
                  <a:close/>
                </a:path>
                <a:path w="15239" h="90170">
                  <a:moveTo>
                    <a:pt x="14655" y="55117"/>
                  </a:moveTo>
                  <a:lnTo>
                    <a:pt x="11556" y="55117"/>
                  </a:lnTo>
                  <a:lnTo>
                    <a:pt x="11556" y="85826"/>
                  </a:lnTo>
                  <a:lnTo>
                    <a:pt x="14655" y="85826"/>
                  </a:lnTo>
                  <a:lnTo>
                    <a:pt x="14655" y="55117"/>
                  </a:lnTo>
                  <a:close/>
                </a:path>
                <a:path w="15239" h="90170">
                  <a:moveTo>
                    <a:pt x="14655" y="8648"/>
                  </a:moveTo>
                  <a:lnTo>
                    <a:pt x="11556" y="8648"/>
                  </a:lnTo>
                  <a:lnTo>
                    <a:pt x="11556" y="52019"/>
                  </a:lnTo>
                  <a:lnTo>
                    <a:pt x="14655" y="52019"/>
                  </a:lnTo>
                  <a:lnTo>
                    <a:pt x="14655" y="8648"/>
                  </a:lnTo>
                  <a:close/>
                </a:path>
              </a:pathLst>
            </a:custGeom>
            <a:solidFill>
              <a:srgbClr val="3C4557"/>
            </a:solidFill>
          </p:spPr>
          <p:txBody>
            <a:bodyPr wrap="square" lIns="0" tIns="0" rIns="0" bIns="0" rtlCol="0"/>
            <a:lstStyle/>
            <a:p/>
          </p:txBody>
        </p:sp>
        <p:pic>
          <p:nvPicPr>
            <p:cNvPr id="189" name="object 189" descr=""/>
            <p:cNvPicPr/>
            <p:nvPr/>
          </p:nvPicPr>
          <p:blipFill>
            <a:blip r:embed="rId22" cstate="print"/>
            <a:stretch>
              <a:fillRect/>
            </a:stretch>
          </p:blipFill>
          <p:spPr>
            <a:xfrm>
              <a:off x="2173122" y="3596525"/>
              <a:ext cx="35033" cy="92151"/>
            </a:xfrm>
            <a:prstGeom prst="rect">
              <a:avLst/>
            </a:prstGeom>
          </p:spPr>
        </p:pic>
        <p:sp>
          <p:nvSpPr>
            <p:cNvPr id="190" name="object 190" descr=""/>
            <p:cNvSpPr/>
            <p:nvPr/>
          </p:nvSpPr>
          <p:spPr>
            <a:xfrm>
              <a:off x="2193503" y="3598639"/>
              <a:ext cx="15240" cy="90170"/>
            </a:xfrm>
            <a:custGeom>
              <a:avLst/>
              <a:gdLst/>
              <a:ahLst/>
              <a:cxnLst/>
              <a:rect l="l" t="t" r="r" b="b"/>
              <a:pathLst>
                <a:path w="15239" h="90170">
                  <a:moveTo>
                    <a:pt x="1473" y="0"/>
                  </a:moveTo>
                  <a:lnTo>
                    <a:pt x="114" y="228"/>
                  </a:lnTo>
                  <a:lnTo>
                    <a:pt x="0" y="90043"/>
                  </a:lnTo>
                  <a:lnTo>
                    <a:pt x="1981" y="89712"/>
                  </a:lnTo>
                  <a:lnTo>
                    <a:pt x="5905" y="88988"/>
                  </a:lnTo>
                  <a:lnTo>
                    <a:pt x="8093" y="85839"/>
                  </a:lnTo>
                  <a:lnTo>
                    <a:pt x="3098" y="85839"/>
                  </a:lnTo>
                  <a:lnTo>
                    <a:pt x="3098" y="55118"/>
                  </a:lnTo>
                  <a:lnTo>
                    <a:pt x="14585" y="55118"/>
                  </a:lnTo>
                  <a:lnTo>
                    <a:pt x="14192" y="52019"/>
                  </a:lnTo>
                  <a:lnTo>
                    <a:pt x="3098" y="52019"/>
                  </a:lnTo>
                  <a:lnTo>
                    <a:pt x="3098" y="8648"/>
                  </a:lnTo>
                  <a:lnTo>
                    <a:pt x="6186" y="8648"/>
                  </a:lnTo>
                  <a:lnTo>
                    <a:pt x="5224" y="4827"/>
                  </a:lnTo>
                  <a:lnTo>
                    <a:pt x="3397" y="638"/>
                  </a:lnTo>
                  <a:lnTo>
                    <a:pt x="2057" y="12"/>
                  </a:lnTo>
                  <a:lnTo>
                    <a:pt x="1473" y="0"/>
                  </a:lnTo>
                  <a:close/>
                </a:path>
                <a:path w="15239" h="90170">
                  <a:moveTo>
                    <a:pt x="14585" y="55118"/>
                  </a:moveTo>
                  <a:lnTo>
                    <a:pt x="11518" y="55118"/>
                  </a:lnTo>
                  <a:lnTo>
                    <a:pt x="11240" y="68805"/>
                  </a:lnTo>
                  <a:lnTo>
                    <a:pt x="9056" y="77860"/>
                  </a:lnTo>
                  <a:lnTo>
                    <a:pt x="5998" y="83225"/>
                  </a:lnTo>
                  <a:lnTo>
                    <a:pt x="3098" y="85839"/>
                  </a:lnTo>
                  <a:lnTo>
                    <a:pt x="8093" y="85839"/>
                  </a:lnTo>
                  <a:lnTo>
                    <a:pt x="9372" y="83997"/>
                  </a:lnTo>
                  <a:lnTo>
                    <a:pt x="12328" y="78074"/>
                  </a:lnTo>
                  <a:lnTo>
                    <a:pt x="14365" y="68805"/>
                  </a:lnTo>
                  <a:lnTo>
                    <a:pt x="14655" y="55665"/>
                  </a:lnTo>
                  <a:lnTo>
                    <a:pt x="14585" y="55118"/>
                  </a:lnTo>
                  <a:close/>
                </a:path>
                <a:path w="15239" h="90170">
                  <a:moveTo>
                    <a:pt x="6186" y="8648"/>
                  </a:moveTo>
                  <a:lnTo>
                    <a:pt x="3098" y="8648"/>
                  </a:lnTo>
                  <a:lnTo>
                    <a:pt x="4189" y="13097"/>
                  </a:lnTo>
                  <a:lnTo>
                    <a:pt x="5573" y="19327"/>
                  </a:lnTo>
                  <a:lnTo>
                    <a:pt x="11277" y="52019"/>
                  </a:lnTo>
                  <a:lnTo>
                    <a:pt x="14192" y="52019"/>
                  </a:lnTo>
                  <a:lnTo>
                    <a:pt x="12382" y="37769"/>
                  </a:lnTo>
                  <a:lnTo>
                    <a:pt x="8049" y="16048"/>
                  </a:lnTo>
                  <a:lnTo>
                    <a:pt x="6186" y="8648"/>
                  </a:lnTo>
                  <a:close/>
                </a:path>
              </a:pathLst>
            </a:custGeom>
            <a:solidFill>
              <a:srgbClr val="3C4557"/>
            </a:solidFill>
          </p:spPr>
          <p:txBody>
            <a:bodyPr wrap="square" lIns="0" tIns="0" rIns="0" bIns="0" rtlCol="0"/>
            <a:lstStyle/>
            <a:p/>
          </p:txBody>
        </p:sp>
        <p:sp>
          <p:nvSpPr>
            <p:cNvPr id="191" name="object 191" descr=""/>
            <p:cNvSpPr/>
            <p:nvPr/>
          </p:nvSpPr>
          <p:spPr>
            <a:xfrm>
              <a:off x="1863166" y="3297491"/>
              <a:ext cx="139065" cy="50800"/>
            </a:xfrm>
            <a:custGeom>
              <a:avLst/>
              <a:gdLst/>
              <a:ahLst/>
              <a:cxnLst/>
              <a:rect l="l" t="t" r="r" b="b"/>
              <a:pathLst>
                <a:path w="139064" h="50800">
                  <a:moveTo>
                    <a:pt x="14084" y="1968"/>
                  </a:moveTo>
                  <a:lnTo>
                    <a:pt x="12115" y="0"/>
                  </a:lnTo>
                  <a:lnTo>
                    <a:pt x="1968" y="0"/>
                  </a:lnTo>
                  <a:lnTo>
                    <a:pt x="0" y="1968"/>
                  </a:lnTo>
                  <a:lnTo>
                    <a:pt x="0" y="48323"/>
                  </a:lnTo>
                  <a:lnTo>
                    <a:pt x="1968" y="50292"/>
                  </a:lnTo>
                  <a:lnTo>
                    <a:pt x="12115" y="50292"/>
                  </a:lnTo>
                  <a:lnTo>
                    <a:pt x="14084" y="48323"/>
                  </a:lnTo>
                  <a:lnTo>
                    <a:pt x="14084" y="4394"/>
                  </a:lnTo>
                  <a:lnTo>
                    <a:pt x="14084" y="1968"/>
                  </a:lnTo>
                  <a:close/>
                </a:path>
                <a:path w="139064" h="50800">
                  <a:moveTo>
                    <a:pt x="138658" y="1968"/>
                  </a:moveTo>
                  <a:lnTo>
                    <a:pt x="136690" y="0"/>
                  </a:lnTo>
                  <a:lnTo>
                    <a:pt x="126542" y="0"/>
                  </a:lnTo>
                  <a:lnTo>
                    <a:pt x="124574" y="1968"/>
                  </a:lnTo>
                  <a:lnTo>
                    <a:pt x="124574" y="4394"/>
                  </a:lnTo>
                  <a:lnTo>
                    <a:pt x="124574" y="48323"/>
                  </a:lnTo>
                  <a:lnTo>
                    <a:pt x="126542" y="50292"/>
                  </a:lnTo>
                  <a:lnTo>
                    <a:pt x="136690" y="50292"/>
                  </a:lnTo>
                  <a:lnTo>
                    <a:pt x="138658" y="48323"/>
                  </a:lnTo>
                  <a:lnTo>
                    <a:pt x="138658" y="1968"/>
                  </a:lnTo>
                  <a:close/>
                </a:path>
              </a:pathLst>
            </a:custGeom>
            <a:solidFill>
              <a:srgbClr val="231F20"/>
            </a:solidFill>
          </p:spPr>
          <p:txBody>
            <a:bodyPr wrap="square" lIns="0" tIns="0" rIns="0" bIns="0" rtlCol="0"/>
            <a:lstStyle/>
            <a:p/>
          </p:txBody>
        </p:sp>
        <p:pic>
          <p:nvPicPr>
            <p:cNvPr id="192" name="object 192" descr=""/>
            <p:cNvPicPr/>
            <p:nvPr/>
          </p:nvPicPr>
          <p:blipFill>
            <a:blip r:embed="rId46" cstate="print"/>
            <a:stretch>
              <a:fillRect/>
            </a:stretch>
          </p:blipFill>
          <p:spPr>
            <a:xfrm>
              <a:off x="1866109" y="3092221"/>
              <a:ext cx="135178" cy="298806"/>
            </a:xfrm>
            <a:prstGeom prst="rect">
              <a:avLst/>
            </a:prstGeom>
          </p:spPr>
        </p:pic>
        <p:sp>
          <p:nvSpPr>
            <p:cNvPr id="193" name="object 193" descr=""/>
            <p:cNvSpPr/>
            <p:nvPr/>
          </p:nvSpPr>
          <p:spPr>
            <a:xfrm>
              <a:off x="1977809" y="3100948"/>
              <a:ext cx="21590" cy="241935"/>
            </a:xfrm>
            <a:custGeom>
              <a:avLst/>
              <a:gdLst/>
              <a:ahLst/>
              <a:cxnLst/>
              <a:rect l="l" t="t" r="r" b="b"/>
              <a:pathLst>
                <a:path w="21589" h="241935">
                  <a:moveTo>
                    <a:pt x="2158" y="0"/>
                  </a:moveTo>
                  <a:lnTo>
                    <a:pt x="4645" y="8723"/>
                  </a:lnTo>
                  <a:lnTo>
                    <a:pt x="9709" y="30095"/>
                  </a:lnTo>
                  <a:lnTo>
                    <a:pt x="13753" y="56921"/>
                  </a:lnTo>
                  <a:lnTo>
                    <a:pt x="13182" y="82003"/>
                  </a:lnTo>
                  <a:lnTo>
                    <a:pt x="4643" y="121580"/>
                  </a:lnTo>
                  <a:lnTo>
                    <a:pt x="1329" y="142032"/>
                  </a:lnTo>
                  <a:lnTo>
                    <a:pt x="0" y="164985"/>
                  </a:lnTo>
                  <a:lnTo>
                    <a:pt x="317" y="184716"/>
                  </a:lnTo>
                  <a:lnTo>
                    <a:pt x="2536" y="199245"/>
                  </a:lnTo>
                  <a:lnTo>
                    <a:pt x="8561" y="215729"/>
                  </a:lnTo>
                  <a:lnTo>
                    <a:pt x="20294" y="241325"/>
                  </a:lnTo>
                  <a:lnTo>
                    <a:pt x="20688" y="236067"/>
                  </a:lnTo>
                  <a:lnTo>
                    <a:pt x="20688" y="77089"/>
                  </a:lnTo>
                  <a:lnTo>
                    <a:pt x="21066" y="67863"/>
                  </a:lnTo>
                  <a:lnTo>
                    <a:pt x="20153" y="46064"/>
                  </a:lnTo>
                  <a:lnTo>
                    <a:pt x="14875" y="20505"/>
                  </a:lnTo>
                  <a:lnTo>
                    <a:pt x="2158" y="0"/>
                  </a:lnTo>
                  <a:close/>
                </a:path>
              </a:pathLst>
            </a:custGeom>
            <a:solidFill>
              <a:srgbClr val="662D91">
                <a:alpha val="79998"/>
              </a:srgbClr>
            </a:solidFill>
          </p:spPr>
          <p:txBody>
            <a:bodyPr wrap="square" lIns="0" tIns="0" rIns="0" bIns="0" rtlCol="0"/>
            <a:lstStyle/>
            <a:p/>
          </p:txBody>
        </p:sp>
        <p:pic>
          <p:nvPicPr>
            <p:cNvPr id="194" name="object 194" descr=""/>
            <p:cNvPicPr/>
            <p:nvPr/>
          </p:nvPicPr>
          <p:blipFill>
            <a:blip r:embed="rId47" cstate="print"/>
            <a:stretch>
              <a:fillRect/>
            </a:stretch>
          </p:blipFill>
          <p:spPr>
            <a:xfrm>
              <a:off x="1888350" y="3095333"/>
              <a:ext cx="90860" cy="73911"/>
            </a:xfrm>
            <a:prstGeom prst="rect">
              <a:avLst/>
            </a:prstGeom>
          </p:spPr>
        </p:pic>
        <p:pic>
          <p:nvPicPr>
            <p:cNvPr id="195" name="object 195" descr=""/>
            <p:cNvPicPr/>
            <p:nvPr/>
          </p:nvPicPr>
          <p:blipFill>
            <a:blip r:embed="rId48" cstate="print"/>
            <a:stretch>
              <a:fillRect/>
            </a:stretch>
          </p:blipFill>
          <p:spPr>
            <a:xfrm>
              <a:off x="1864296" y="3331463"/>
              <a:ext cx="119517" cy="45745"/>
            </a:xfrm>
            <a:prstGeom prst="rect">
              <a:avLst/>
            </a:prstGeom>
          </p:spPr>
        </p:pic>
        <p:sp>
          <p:nvSpPr>
            <p:cNvPr id="196" name="object 196" descr=""/>
            <p:cNvSpPr/>
            <p:nvPr/>
          </p:nvSpPr>
          <p:spPr>
            <a:xfrm>
              <a:off x="1866122" y="3100948"/>
              <a:ext cx="21590" cy="241935"/>
            </a:xfrm>
            <a:custGeom>
              <a:avLst/>
              <a:gdLst/>
              <a:ahLst/>
              <a:cxnLst/>
              <a:rect l="l" t="t" r="r" b="b"/>
              <a:pathLst>
                <a:path w="21589" h="241935">
                  <a:moveTo>
                    <a:pt x="18907" y="0"/>
                  </a:moveTo>
                  <a:lnTo>
                    <a:pt x="6191" y="20505"/>
                  </a:lnTo>
                  <a:lnTo>
                    <a:pt x="913" y="46064"/>
                  </a:lnTo>
                  <a:lnTo>
                    <a:pt x="0" y="67863"/>
                  </a:lnTo>
                  <a:lnTo>
                    <a:pt x="378" y="77089"/>
                  </a:lnTo>
                  <a:lnTo>
                    <a:pt x="378" y="236067"/>
                  </a:lnTo>
                  <a:lnTo>
                    <a:pt x="18529" y="199245"/>
                  </a:lnTo>
                  <a:lnTo>
                    <a:pt x="21066" y="164985"/>
                  </a:lnTo>
                  <a:lnTo>
                    <a:pt x="19737" y="142032"/>
                  </a:lnTo>
                  <a:lnTo>
                    <a:pt x="16423" y="121580"/>
                  </a:lnTo>
                  <a:lnTo>
                    <a:pt x="7884" y="82003"/>
                  </a:lnTo>
                  <a:lnTo>
                    <a:pt x="7313" y="56921"/>
                  </a:lnTo>
                  <a:lnTo>
                    <a:pt x="11357" y="30095"/>
                  </a:lnTo>
                  <a:lnTo>
                    <a:pt x="16420" y="8723"/>
                  </a:lnTo>
                  <a:lnTo>
                    <a:pt x="18907" y="0"/>
                  </a:lnTo>
                  <a:close/>
                </a:path>
              </a:pathLst>
            </a:custGeom>
            <a:solidFill>
              <a:srgbClr val="662D91">
                <a:alpha val="79998"/>
              </a:srgbClr>
            </a:solidFill>
          </p:spPr>
          <p:txBody>
            <a:bodyPr wrap="square" lIns="0" tIns="0" rIns="0" bIns="0" rtlCol="0"/>
            <a:lstStyle/>
            <a:p/>
          </p:txBody>
        </p:sp>
        <p:sp>
          <p:nvSpPr>
            <p:cNvPr id="197" name="object 197" descr=""/>
            <p:cNvSpPr/>
            <p:nvPr/>
          </p:nvSpPr>
          <p:spPr>
            <a:xfrm>
              <a:off x="1870900" y="3098114"/>
              <a:ext cx="123189" cy="32384"/>
            </a:xfrm>
            <a:custGeom>
              <a:avLst/>
              <a:gdLst/>
              <a:ahLst/>
              <a:cxnLst/>
              <a:rect l="l" t="t" r="r" b="b"/>
              <a:pathLst>
                <a:path w="123189" h="32385">
                  <a:moveTo>
                    <a:pt x="18034" y="0"/>
                  </a:moveTo>
                  <a:lnTo>
                    <a:pt x="0" y="32105"/>
                  </a:lnTo>
                  <a:lnTo>
                    <a:pt x="7759" y="32105"/>
                  </a:lnTo>
                  <a:lnTo>
                    <a:pt x="12623" y="27089"/>
                  </a:lnTo>
                  <a:lnTo>
                    <a:pt x="15798" y="16052"/>
                  </a:lnTo>
                  <a:lnTo>
                    <a:pt x="17513" y="5016"/>
                  </a:lnTo>
                  <a:lnTo>
                    <a:pt x="18034" y="0"/>
                  </a:lnTo>
                  <a:close/>
                </a:path>
                <a:path w="123189" h="32385">
                  <a:moveTo>
                    <a:pt x="123190" y="32105"/>
                  </a:moveTo>
                  <a:lnTo>
                    <a:pt x="105156" y="0"/>
                  </a:lnTo>
                  <a:lnTo>
                    <a:pt x="105676" y="5016"/>
                  </a:lnTo>
                  <a:lnTo>
                    <a:pt x="107403" y="16078"/>
                  </a:lnTo>
                  <a:lnTo>
                    <a:pt x="110566" y="27089"/>
                  </a:lnTo>
                  <a:lnTo>
                    <a:pt x="115430" y="32105"/>
                  </a:lnTo>
                  <a:lnTo>
                    <a:pt x="123190" y="32105"/>
                  </a:lnTo>
                  <a:close/>
                </a:path>
              </a:pathLst>
            </a:custGeom>
            <a:solidFill>
              <a:srgbClr val="BCBEC0"/>
            </a:solidFill>
          </p:spPr>
          <p:txBody>
            <a:bodyPr wrap="square" lIns="0" tIns="0" rIns="0" bIns="0" rtlCol="0"/>
            <a:lstStyle/>
            <a:p/>
          </p:txBody>
        </p:sp>
        <p:pic>
          <p:nvPicPr>
            <p:cNvPr id="198" name="object 198" descr=""/>
            <p:cNvPicPr/>
            <p:nvPr/>
          </p:nvPicPr>
          <p:blipFill>
            <a:blip r:embed="rId49" cstate="print"/>
            <a:stretch>
              <a:fillRect/>
            </a:stretch>
          </p:blipFill>
          <p:spPr>
            <a:xfrm>
              <a:off x="1979707" y="3194748"/>
              <a:ext cx="35439" cy="92151"/>
            </a:xfrm>
            <a:prstGeom prst="rect">
              <a:avLst/>
            </a:prstGeom>
          </p:spPr>
        </p:pic>
        <p:sp>
          <p:nvSpPr>
            <p:cNvPr id="199" name="object 199" descr=""/>
            <p:cNvSpPr/>
            <p:nvPr/>
          </p:nvSpPr>
          <p:spPr>
            <a:xfrm>
              <a:off x="1979704" y="3196859"/>
              <a:ext cx="15240" cy="90170"/>
            </a:xfrm>
            <a:custGeom>
              <a:avLst/>
              <a:gdLst/>
              <a:ahLst/>
              <a:cxnLst/>
              <a:rect l="l" t="t" r="r" b="b"/>
              <a:pathLst>
                <a:path w="15239" h="90170">
                  <a:moveTo>
                    <a:pt x="13194" y="0"/>
                  </a:moveTo>
                  <a:lnTo>
                    <a:pt x="12598" y="0"/>
                  </a:lnTo>
                  <a:lnTo>
                    <a:pt x="11257" y="627"/>
                  </a:lnTo>
                  <a:lnTo>
                    <a:pt x="9430" y="4821"/>
                  </a:lnTo>
                  <a:lnTo>
                    <a:pt x="6606" y="16046"/>
                  </a:lnTo>
                  <a:lnTo>
                    <a:pt x="2272" y="37769"/>
                  </a:lnTo>
                  <a:lnTo>
                    <a:pt x="0" y="55665"/>
                  </a:lnTo>
                  <a:lnTo>
                    <a:pt x="291" y="68865"/>
                  </a:lnTo>
                  <a:lnTo>
                    <a:pt x="2326" y="78074"/>
                  </a:lnTo>
                  <a:lnTo>
                    <a:pt x="5282" y="83997"/>
                  </a:lnTo>
                  <a:lnTo>
                    <a:pt x="8749" y="88976"/>
                  </a:lnTo>
                  <a:lnTo>
                    <a:pt x="14655" y="90043"/>
                  </a:lnTo>
                  <a:lnTo>
                    <a:pt x="14655" y="85826"/>
                  </a:lnTo>
                  <a:lnTo>
                    <a:pt x="11556" y="85826"/>
                  </a:lnTo>
                  <a:lnTo>
                    <a:pt x="8656" y="83214"/>
                  </a:lnTo>
                  <a:lnTo>
                    <a:pt x="5598" y="77854"/>
                  </a:lnTo>
                  <a:lnTo>
                    <a:pt x="3414" y="68803"/>
                  </a:lnTo>
                  <a:lnTo>
                    <a:pt x="3136" y="55118"/>
                  </a:lnTo>
                  <a:lnTo>
                    <a:pt x="14655" y="55118"/>
                  </a:lnTo>
                  <a:lnTo>
                    <a:pt x="14655" y="52019"/>
                  </a:lnTo>
                  <a:lnTo>
                    <a:pt x="3377" y="52019"/>
                  </a:lnTo>
                  <a:lnTo>
                    <a:pt x="3758" y="47942"/>
                  </a:lnTo>
                  <a:lnTo>
                    <a:pt x="11556" y="8648"/>
                  </a:lnTo>
                  <a:lnTo>
                    <a:pt x="14655" y="8648"/>
                  </a:lnTo>
                  <a:lnTo>
                    <a:pt x="14541" y="228"/>
                  </a:lnTo>
                  <a:lnTo>
                    <a:pt x="13194" y="0"/>
                  </a:lnTo>
                  <a:close/>
                </a:path>
                <a:path w="15239" h="90170">
                  <a:moveTo>
                    <a:pt x="14655" y="55118"/>
                  </a:moveTo>
                  <a:lnTo>
                    <a:pt x="11556" y="55118"/>
                  </a:lnTo>
                  <a:lnTo>
                    <a:pt x="11556" y="85826"/>
                  </a:lnTo>
                  <a:lnTo>
                    <a:pt x="14655" y="85826"/>
                  </a:lnTo>
                  <a:lnTo>
                    <a:pt x="14655" y="55118"/>
                  </a:lnTo>
                  <a:close/>
                </a:path>
                <a:path w="15239" h="90170">
                  <a:moveTo>
                    <a:pt x="14655" y="8648"/>
                  </a:moveTo>
                  <a:lnTo>
                    <a:pt x="11556" y="8648"/>
                  </a:lnTo>
                  <a:lnTo>
                    <a:pt x="11556" y="52019"/>
                  </a:lnTo>
                  <a:lnTo>
                    <a:pt x="14655" y="52019"/>
                  </a:lnTo>
                  <a:lnTo>
                    <a:pt x="14655" y="8648"/>
                  </a:lnTo>
                  <a:close/>
                </a:path>
              </a:pathLst>
            </a:custGeom>
            <a:solidFill>
              <a:srgbClr val="3C4557"/>
            </a:solidFill>
          </p:spPr>
          <p:txBody>
            <a:bodyPr wrap="square" lIns="0" tIns="0" rIns="0" bIns="0" rtlCol="0"/>
            <a:lstStyle/>
            <a:p/>
          </p:txBody>
        </p:sp>
        <p:pic>
          <p:nvPicPr>
            <p:cNvPr id="200" name="object 200" descr=""/>
            <p:cNvPicPr/>
            <p:nvPr/>
          </p:nvPicPr>
          <p:blipFill>
            <a:blip r:embed="rId49" cstate="print"/>
            <a:stretch>
              <a:fillRect/>
            </a:stretch>
          </p:blipFill>
          <p:spPr>
            <a:xfrm>
              <a:off x="1850250" y="3194748"/>
              <a:ext cx="35044" cy="92150"/>
            </a:xfrm>
            <a:prstGeom prst="rect">
              <a:avLst/>
            </a:prstGeom>
          </p:spPr>
        </p:pic>
        <p:sp>
          <p:nvSpPr>
            <p:cNvPr id="201" name="object 201" descr=""/>
            <p:cNvSpPr/>
            <p:nvPr/>
          </p:nvSpPr>
          <p:spPr>
            <a:xfrm>
              <a:off x="1870638" y="3196856"/>
              <a:ext cx="15240" cy="90170"/>
            </a:xfrm>
            <a:custGeom>
              <a:avLst/>
              <a:gdLst/>
              <a:ahLst/>
              <a:cxnLst/>
              <a:rect l="l" t="t" r="r" b="b"/>
              <a:pathLst>
                <a:path w="15239" h="90170">
                  <a:moveTo>
                    <a:pt x="1473" y="0"/>
                  </a:moveTo>
                  <a:lnTo>
                    <a:pt x="114" y="228"/>
                  </a:lnTo>
                  <a:lnTo>
                    <a:pt x="0" y="90043"/>
                  </a:lnTo>
                  <a:lnTo>
                    <a:pt x="1981" y="89712"/>
                  </a:lnTo>
                  <a:lnTo>
                    <a:pt x="5905" y="88988"/>
                  </a:lnTo>
                  <a:lnTo>
                    <a:pt x="8093" y="85839"/>
                  </a:lnTo>
                  <a:lnTo>
                    <a:pt x="3098" y="85839"/>
                  </a:lnTo>
                  <a:lnTo>
                    <a:pt x="3098" y="55118"/>
                  </a:lnTo>
                  <a:lnTo>
                    <a:pt x="14585" y="55118"/>
                  </a:lnTo>
                  <a:lnTo>
                    <a:pt x="14192" y="52019"/>
                  </a:lnTo>
                  <a:lnTo>
                    <a:pt x="3098" y="52019"/>
                  </a:lnTo>
                  <a:lnTo>
                    <a:pt x="3098" y="8648"/>
                  </a:lnTo>
                  <a:lnTo>
                    <a:pt x="6186" y="8648"/>
                  </a:lnTo>
                  <a:lnTo>
                    <a:pt x="5224" y="4827"/>
                  </a:lnTo>
                  <a:lnTo>
                    <a:pt x="3397" y="638"/>
                  </a:lnTo>
                  <a:lnTo>
                    <a:pt x="2057" y="12"/>
                  </a:lnTo>
                  <a:lnTo>
                    <a:pt x="1473" y="0"/>
                  </a:lnTo>
                  <a:close/>
                </a:path>
                <a:path w="15239" h="90170">
                  <a:moveTo>
                    <a:pt x="14585" y="55118"/>
                  </a:moveTo>
                  <a:lnTo>
                    <a:pt x="11518" y="55118"/>
                  </a:lnTo>
                  <a:lnTo>
                    <a:pt x="11240" y="68805"/>
                  </a:lnTo>
                  <a:lnTo>
                    <a:pt x="9056" y="77860"/>
                  </a:lnTo>
                  <a:lnTo>
                    <a:pt x="5998" y="83225"/>
                  </a:lnTo>
                  <a:lnTo>
                    <a:pt x="3098" y="85839"/>
                  </a:lnTo>
                  <a:lnTo>
                    <a:pt x="8093" y="85839"/>
                  </a:lnTo>
                  <a:lnTo>
                    <a:pt x="9372" y="83997"/>
                  </a:lnTo>
                  <a:lnTo>
                    <a:pt x="12328" y="78074"/>
                  </a:lnTo>
                  <a:lnTo>
                    <a:pt x="14365" y="68805"/>
                  </a:lnTo>
                  <a:lnTo>
                    <a:pt x="14655" y="55665"/>
                  </a:lnTo>
                  <a:lnTo>
                    <a:pt x="14585" y="55118"/>
                  </a:lnTo>
                  <a:close/>
                </a:path>
                <a:path w="15239" h="90170">
                  <a:moveTo>
                    <a:pt x="6186" y="8648"/>
                  </a:moveTo>
                  <a:lnTo>
                    <a:pt x="3098" y="8648"/>
                  </a:lnTo>
                  <a:lnTo>
                    <a:pt x="4189" y="13097"/>
                  </a:lnTo>
                  <a:lnTo>
                    <a:pt x="5573" y="19327"/>
                  </a:lnTo>
                  <a:lnTo>
                    <a:pt x="11277" y="52019"/>
                  </a:lnTo>
                  <a:lnTo>
                    <a:pt x="14192" y="52019"/>
                  </a:lnTo>
                  <a:lnTo>
                    <a:pt x="12382" y="37769"/>
                  </a:lnTo>
                  <a:lnTo>
                    <a:pt x="8049" y="16048"/>
                  </a:lnTo>
                  <a:lnTo>
                    <a:pt x="6186" y="8648"/>
                  </a:lnTo>
                  <a:close/>
                </a:path>
              </a:pathLst>
            </a:custGeom>
            <a:solidFill>
              <a:srgbClr val="3C4557"/>
            </a:solidFill>
          </p:spPr>
          <p:txBody>
            <a:bodyPr wrap="square" lIns="0" tIns="0" rIns="0" bIns="0" rtlCol="0"/>
            <a:lstStyle/>
            <a:p/>
          </p:txBody>
        </p:sp>
        <p:sp>
          <p:nvSpPr>
            <p:cNvPr id="202" name="object 202" descr=""/>
            <p:cNvSpPr/>
            <p:nvPr/>
          </p:nvSpPr>
          <p:spPr>
            <a:xfrm>
              <a:off x="1870570" y="3135007"/>
              <a:ext cx="353060" cy="213360"/>
            </a:xfrm>
            <a:custGeom>
              <a:avLst/>
              <a:gdLst/>
              <a:ahLst/>
              <a:cxnLst/>
              <a:rect l="l" t="t" r="r" b="b"/>
              <a:pathLst>
                <a:path w="353060" h="213360">
                  <a:moveTo>
                    <a:pt x="27724" y="6210"/>
                  </a:moveTo>
                  <a:lnTo>
                    <a:pt x="26149" y="2565"/>
                  </a:lnTo>
                  <a:lnTo>
                    <a:pt x="19710" y="0"/>
                  </a:lnTo>
                  <a:lnTo>
                    <a:pt x="16052" y="1574"/>
                  </a:lnTo>
                  <a:lnTo>
                    <a:pt x="0" y="41935"/>
                  </a:lnTo>
                  <a:lnTo>
                    <a:pt x="101" y="43713"/>
                  </a:lnTo>
                  <a:lnTo>
                    <a:pt x="787" y="45212"/>
                  </a:lnTo>
                  <a:lnTo>
                    <a:pt x="1435" y="46634"/>
                  </a:lnTo>
                  <a:lnTo>
                    <a:pt x="2616" y="47815"/>
                  </a:lnTo>
                  <a:lnTo>
                    <a:pt x="7391" y="49707"/>
                  </a:lnTo>
                  <a:lnTo>
                    <a:pt x="11049" y="48145"/>
                  </a:lnTo>
                  <a:lnTo>
                    <a:pt x="27724" y="6210"/>
                  </a:lnTo>
                  <a:close/>
                </a:path>
                <a:path w="353060" h="213360">
                  <a:moveTo>
                    <a:pt x="139344" y="6210"/>
                  </a:moveTo>
                  <a:lnTo>
                    <a:pt x="137769" y="2565"/>
                  </a:lnTo>
                  <a:lnTo>
                    <a:pt x="131330" y="0"/>
                  </a:lnTo>
                  <a:lnTo>
                    <a:pt x="127673" y="1574"/>
                  </a:lnTo>
                  <a:lnTo>
                    <a:pt x="111620" y="41935"/>
                  </a:lnTo>
                  <a:lnTo>
                    <a:pt x="111721" y="43713"/>
                  </a:lnTo>
                  <a:lnTo>
                    <a:pt x="112407" y="45212"/>
                  </a:lnTo>
                  <a:lnTo>
                    <a:pt x="113055" y="46634"/>
                  </a:lnTo>
                  <a:lnTo>
                    <a:pt x="114236" y="47815"/>
                  </a:lnTo>
                  <a:lnTo>
                    <a:pt x="119011" y="49707"/>
                  </a:lnTo>
                  <a:lnTo>
                    <a:pt x="122669" y="48145"/>
                  </a:lnTo>
                  <a:lnTo>
                    <a:pt x="139344" y="6210"/>
                  </a:lnTo>
                  <a:close/>
                </a:path>
                <a:path w="353060" h="213360">
                  <a:moveTo>
                    <a:pt x="228244" y="164452"/>
                  </a:moveTo>
                  <a:lnTo>
                    <a:pt x="226275" y="162483"/>
                  </a:lnTo>
                  <a:lnTo>
                    <a:pt x="216128" y="162483"/>
                  </a:lnTo>
                  <a:lnTo>
                    <a:pt x="214160" y="164452"/>
                  </a:lnTo>
                  <a:lnTo>
                    <a:pt x="214160" y="210807"/>
                  </a:lnTo>
                  <a:lnTo>
                    <a:pt x="216128" y="212775"/>
                  </a:lnTo>
                  <a:lnTo>
                    <a:pt x="226275" y="212775"/>
                  </a:lnTo>
                  <a:lnTo>
                    <a:pt x="228244" y="210807"/>
                  </a:lnTo>
                  <a:lnTo>
                    <a:pt x="228244" y="166878"/>
                  </a:lnTo>
                  <a:lnTo>
                    <a:pt x="228244" y="164452"/>
                  </a:lnTo>
                  <a:close/>
                </a:path>
                <a:path w="353060" h="213360">
                  <a:moveTo>
                    <a:pt x="352831" y="164452"/>
                  </a:moveTo>
                  <a:lnTo>
                    <a:pt x="350862" y="162483"/>
                  </a:lnTo>
                  <a:lnTo>
                    <a:pt x="340715" y="162483"/>
                  </a:lnTo>
                  <a:lnTo>
                    <a:pt x="338747" y="164452"/>
                  </a:lnTo>
                  <a:lnTo>
                    <a:pt x="338747" y="166878"/>
                  </a:lnTo>
                  <a:lnTo>
                    <a:pt x="338747" y="210807"/>
                  </a:lnTo>
                  <a:lnTo>
                    <a:pt x="340715" y="212775"/>
                  </a:lnTo>
                  <a:lnTo>
                    <a:pt x="350862" y="212775"/>
                  </a:lnTo>
                  <a:lnTo>
                    <a:pt x="352831" y="210807"/>
                  </a:lnTo>
                  <a:lnTo>
                    <a:pt x="352831" y="164452"/>
                  </a:lnTo>
                  <a:close/>
                </a:path>
              </a:pathLst>
            </a:custGeom>
            <a:solidFill>
              <a:srgbClr val="231F20"/>
            </a:solidFill>
          </p:spPr>
          <p:txBody>
            <a:bodyPr wrap="square" lIns="0" tIns="0" rIns="0" bIns="0" rtlCol="0"/>
            <a:lstStyle/>
            <a:p/>
          </p:txBody>
        </p:sp>
        <p:pic>
          <p:nvPicPr>
            <p:cNvPr id="203" name="object 203" descr=""/>
            <p:cNvPicPr/>
            <p:nvPr/>
          </p:nvPicPr>
          <p:blipFill>
            <a:blip r:embed="rId50" cstate="print"/>
            <a:stretch>
              <a:fillRect/>
            </a:stretch>
          </p:blipFill>
          <p:spPr>
            <a:xfrm>
              <a:off x="2087674" y="3092221"/>
              <a:ext cx="135189" cy="298806"/>
            </a:xfrm>
            <a:prstGeom prst="rect">
              <a:avLst/>
            </a:prstGeom>
          </p:spPr>
        </p:pic>
        <p:sp>
          <p:nvSpPr>
            <p:cNvPr id="204" name="object 204" descr=""/>
            <p:cNvSpPr/>
            <p:nvPr/>
          </p:nvSpPr>
          <p:spPr>
            <a:xfrm>
              <a:off x="2199380" y="3100948"/>
              <a:ext cx="21590" cy="241935"/>
            </a:xfrm>
            <a:custGeom>
              <a:avLst/>
              <a:gdLst/>
              <a:ahLst/>
              <a:cxnLst/>
              <a:rect l="l" t="t" r="r" b="b"/>
              <a:pathLst>
                <a:path w="21589" h="241935">
                  <a:moveTo>
                    <a:pt x="2158" y="0"/>
                  </a:moveTo>
                  <a:lnTo>
                    <a:pt x="4645" y="8723"/>
                  </a:lnTo>
                  <a:lnTo>
                    <a:pt x="9709" y="30095"/>
                  </a:lnTo>
                  <a:lnTo>
                    <a:pt x="13753" y="56921"/>
                  </a:lnTo>
                  <a:lnTo>
                    <a:pt x="13182" y="82003"/>
                  </a:lnTo>
                  <a:lnTo>
                    <a:pt x="4643" y="121580"/>
                  </a:lnTo>
                  <a:lnTo>
                    <a:pt x="1329" y="142032"/>
                  </a:lnTo>
                  <a:lnTo>
                    <a:pt x="0" y="164985"/>
                  </a:lnTo>
                  <a:lnTo>
                    <a:pt x="317" y="184716"/>
                  </a:lnTo>
                  <a:lnTo>
                    <a:pt x="2536" y="199245"/>
                  </a:lnTo>
                  <a:lnTo>
                    <a:pt x="8561" y="215729"/>
                  </a:lnTo>
                  <a:lnTo>
                    <a:pt x="20294" y="241325"/>
                  </a:lnTo>
                  <a:lnTo>
                    <a:pt x="20688" y="236067"/>
                  </a:lnTo>
                  <a:lnTo>
                    <a:pt x="20688" y="77089"/>
                  </a:lnTo>
                  <a:lnTo>
                    <a:pt x="21066" y="67863"/>
                  </a:lnTo>
                  <a:lnTo>
                    <a:pt x="20153" y="46064"/>
                  </a:lnTo>
                  <a:lnTo>
                    <a:pt x="14875" y="20505"/>
                  </a:lnTo>
                  <a:lnTo>
                    <a:pt x="2158" y="0"/>
                  </a:lnTo>
                  <a:close/>
                </a:path>
              </a:pathLst>
            </a:custGeom>
            <a:solidFill>
              <a:srgbClr val="662D91">
                <a:alpha val="79998"/>
              </a:srgbClr>
            </a:solidFill>
          </p:spPr>
          <p:txBody>
            <a:bodyPr wrap="square" lIns="0" tIns="0" rIns="0" bIns="0" rtlCol="0"/>
            <a:lstStyle/>
            <a:p/>
          </p:txBody>
        </p:sp>
        <p:pic>
          <p:nvPicPr>
            <p:cNvPr id="205" name="object 205" descr=""/>
            <p:cNvPicPr/>
            <p:nvPr/>
          </p:nvPicPr>
          <p:blipFill>
            <a:blip r:embed="rId47" cstate="print"/>
            <a:stretch>
              <a:fillRect/>
            </a:stretch>
          </p:blipFill>
          <p:spPr>
            <a:xfrm>
              <a:off x="2109914" y="3095333"/>
              <a:ext cx="90879" cy="73911"/>
            </a:xfrm>
            <a:prstGeom prst="rect">
              <a:avLst/>
            </a:prstGeom>
          </p:spPr>
        </p:pic>
        <p:pic>
          <p:nvPicPr>
            <p:cNvPr id="206" name="object 206" descr=""/>
            <p:cNvPicPr/>
            <p:nvPr/>
          </p:nvPicPr>
          <p:blipFill>
            <a:blip r:embed="rId51" cstate="print"/>
            <a:stretch>
              <a:fillRect/>
            </a:stretch>
          </p:blipFill>
          <p:spPr>
            <a:xfrm>
              <a:off x="2085873" y="3331463"/>
              <a:ext cx="119510" cy="45745"/>
            </a:xfrm>
            <a:prstGeom prst="rect">
              <a:avLst/>
            </a:prstGeom>
          </p:spPr>
        </p:pic>
        <p:sp>
          <p:nvSpPr>
            <p:cNvPr id="207" name="object 207" descr=""/>
            <p:cNvSpPr/>
            <p:nvPr/>
          </p:nvSpPr>
          <p:spPr>
            <a:xfrm>
              <a:off x="2087694" y="3100948"/>
              <a:ext cx="21590" cy="241935"/>
            </a:xfrm>
            <a:custGeom>
              <a:avLst/>
              <a:gdLst/>
              <a:ahLst/>
              <a:cxnLst/>
              <a:rect l="l" t="t" r="r" b="b"/>
              <a:pathLst>
                <a:path w="21589" h="241935">
                  <a:moveTo>
                    <a:pt x="18907" y="0"/>
                  </a:moveTo>
                  <a:lnTo>
                    <a:pt x="6191" y="20505"/>
                  </a:lnTo>
                  <a:lnTo>
                    <a:pt x="913" y="46064"/>
                  </a:lnTo>
                  <a:lnTo>
                    <a:pt x="0" y="67863"/>
                  </a:lnTo>
                  <a:lnTo>
                    <a:pt x="378" y="77089"/>
                  </a:lnTo>
                  <a:lnTo>
                    <a:pt x="378" y="236067"/>
                  </a:lnTo>
                  <a:lnTo>
                    <a:pt x="18529" y="199245"/>
                  </a:lnTo>
                  <a:lnTo>
                    <a:pt x="21066" y="164985"/>
                  </a:lnTo>
                  <a:lnTo>
                    <a:pt x="19737" y="142032"/>
                  </a:lnTo>
                  <a:lnTo>
                    <a:pt x="16423" y="121580"/>
                  </a:lnTo>
                  <a:lnTo>
                    <a:pt x="7884" y="82003"/>
                  </a:lnTo>
                  <a:lnTo>
                    <a:pt x="7313" y="56921"/>
                  </a:lnTo>
                  <a:lnTo>
                    <a:pt x="11357" y="30095"/>
                  </a:lnTo>
                  <a:lnTo>
                    <a:pt x="16420" y="8723"/>
                  </a:lnTo>
                  <a:lnTo>
                    <a:pt x="18907" y="0"/>
                  </a:lnTo>
                  <a:close/>
                </a:path>
              </a:pathLst>
            </a:custGeom>
            <a:solidFill>
              <a:srgbClr val="662D91">
                <a:alpha val="79998"/>
              </a:srgbClr>
            </a:solidFill>
          </p:spPr>
          <p:txBody>
            <a:bodyPr wrap="square" lIns="0" tIns="0" rIns="0" bIns="0" rtlCol="0"/>
            <a:lstStyle/>
            <a:p/>
          </p:txBody>
        </p:sp>
        <p:sp>
          <p:nvSpPr>
            <p:cNvPr id="208" name="object 208" descr=""/>
            <p:cNvSpPr/>
            <p:nvPr/>
          </p:nvSpPr>
          <p:spPr>
            <a:xfrm>
              <a:off x="2092464" y="3098114"/>
              <a:ext cx="123825" cy="32384"/>
            </a:xfrm>
            <a:custGeom>
              <a:avLst/>
              <a:gdLst/>
              <a:ahLst/>
              <a:cxnLst/>
              <a:rect l="l" t="t" r="r" b="b"/>
              <a:pathLst>
                <a:path w="123825" h="32385">
                  <a:moveTo>
                    <a:pt x="18034" y="0"/>
                  </a:moveTo>
                  <a:lnTo>
                    <a:pt x="0" y="32105"/>
                  </a:lnTo>
                  <a:lnTo>
                    <a:pt x="7759" y="32105"/>
                  </a:lnTo>
                  <a:lnTo>
                    <a:pt x="12636" y="27089"/>
                  </a:lnTo>
                  <a:lnTo>
                    <a:pt x="15798" y="16052"/>
                  </a:lnTo>
                  <a:lnTo>
                    <a:pt x="17513" y="5016"/>
                  </a:lnTo>
                  <a:lnTo>
                    <a:pt x="18034" y="0"/>
                  </a:lnTo>
                  <a:close/>
                </a:path>
                <a:path w="123825" h="32385">
                  <a:moveTo>
                    <a:pt x="123202" y="32105"/>
                  </a:moveTo>
                  <a:lnTo>
                    <a:pt x="105168" y="0"/>
                  </a:lnTo>
                  <a:lnTo>
                    <a:pt x="105689" y="5016"/>
                  </a:lnTo>
                  <a:lnTo>
                    <a:pt x="107403" y="16078"/>
                  </a:lnTo>
                  <a:lnTo>
                    <a:pt x="110566" y="27089"/>
                  </a:lnTo>
                  <a:lnTo>
                    <a:pt x="115443" y="32105"/>
                  </a:lnTo>
                  <a:lnTo>
                    <a:pt x="123202" y="32105"/>
                  </a:lnTo>
                  <a:close/>
                </a:path>
              </a:pathLst>
            </a:custGeom>
            <a:solidFill>
              <a:srgbClr val="BCBEC0"/>
            </a:solidFill>
          </p:spPr>
          <p:txBody>
            <a:bodyPr wrap="square" lIns="0" tIns="0" rIns="0" bIns="0" rtlCol="0"/>
            <a:lstStyle/>
            <a:p/>
          </p:txBody>
        </p:sp>
        <p:pic>
          <p:nvPicPr>
            <p:cNvPr id="209" name="object 209" descr=""/>
            <p:cNvPicPr/>
            <p:nvPr/>
          </p:nvPicPr>
          <p:blipFill>
            <a:blip r:embed="rId52" cstate="print"/>
            <a:stretch>
              <a:fillRect/>
            </a:stretch>
          </p:blipFill>
          <p:spPr>
            <a:xfrm>
              <a:off x="2201273" y="3194748"/>
              <a:ext cx="35438" cy="92151"/>
            </a:xfrm>
            <a:prstGeom prst="rect">
              <a:avLst/>
            </a:prstGeom>
          </p:spPr>
        </p:pic>
        <p:sp>
          <p:nvSpPr>
            <p:cNvPr id="210" name="object 210" descr=""/>
            <p:cNvSpPr/>
            <p:nvPr/>
          </p:nvSpPr>
          <p:spPr>
            <a:xfrm>
              <a:off x="2201274" y="3196859"/>
              <a:ext cx="15240" cy="90170"/>
            </a:xfrm>
            <a:custGeom>
              <a:avLst/>
              <a:gdLst/>
              <a:ahLst/>
              <a:cxnLst/>
              <a:rect l="l" t="t" r="r" b="b"/>
              <a:pathLst>
                <a:path w="15239" h="90170">
                  <a:moveTo>
                    <a:pt x="13194" y="0"/>
                  </a:moveTo>
                  <a:lnTo>
                    <a:pt x="12598" y="0"/>
                  </a:lnTo>
                  <a:lnTo>
                    <a:pt x="11257" y="627"/>
                  </a:lnTo>
                  <a:lnTo>
                    <a:pt x="9430" y="4821"/>
                  </a:lnTo>
                  <a:lnTo>
                    <a:pt x="6606" y="16046"/>
                  </a:lnTo>
                  <a:lnTo>
                    <a:pt x="2272" y="37769"/>
                  </a:lnTo>
                  <a:lnTo>
                    <a:pt x="0" y="55665"/>
                  </a:lnTo>
                  <a:lnTo>
                    <a:pt x="291" y="68865"/>
                  </a:lnTo>
                  <a:lnTo>
                    <a:pt x="2326" y="78074"/>
                  </a:lnTo>
                  <a:lnTo>
                    <a:pt x="5282" y="83997"/>
                  </a:lnTo>
                  <a:lnTo>
                    <a:pt x="8749" y="88976"/>
                  </a:lnTo>
                  <a:lnTo>
                    <a:pt x="14655" y="90043"/>
                  </a:lnTo>
                  <a:lnTo>
                    <a:pt x="14655" y="85826"/>
                  </a:lnTo>
                  <a:lnTo>
                    <a:pt x="11556" y="85826"/>
                  </a:lnTo>
                  <a:lnTo>
                    <a:pt x="8656" y="83214"/>
                  </a:lnTo>
                  <a:lnTo>
                    <a:pt x="5598" y="77854"/>
                  </a:lnTo>
                  <a:lnTo>
                    <a:pt x="3414" y="68803"/>
                  </a:lnTo>
                  <a:lnTo>
                    <a:pt x="3136" y="55118"/>
                  </a:lnTo>
                  <a:lnTo>
                    <a:pt x="14655" y="55118"/>
                  </a:lnTo>
                  <a:lnTo>
                    <a:pt x="14655" y="52019"/>
                  </a:lnTo>
                  <a:lnTo>
                    <a:pt x="3377" y="52019"/>
                  </a:lnTo>
                  <a:lnTo>
                    <a:pt x="3758" y="47942"/>
                  </a:lnTo>
                  <a:lnTo>
                    <a:pt x="11556" y="8648"/>
                  </a:lnTo>
                  <a:lnTo>
                    <a:pt x="14655" y="8648"/>
                  </a:lnTo>
                  <a:lnTo>
                    <a:pt x="14541" y="228"/>
                  </a:lnTo>
                  <a:lnTo>
                    <a:pt x="13194" y="0"/>
                  </a:lnTo>
                  <a:close/>
                </a:path>
                <a:path w="15239" h="90170">
                  <a:moveTo>
                    <a:pt x="14655" y="55118"/>
                  </a:moveTo>
                  <a:lnTo>
                    <a:pt x="11556" y="55118"/>
                  </a:lnTo>
                  <a:lnTo>
                    <a:pt x="11556" y="85826"/>
                  </a:lnTo>
                  <a:lnTo>
                    <a:pt x="14655" y="85826"/>
                  </a:lnTo>
                  <a:lnTo>
                    <a:pt x="14655" y="55118"/>
                  </a:lnTo>
                  <a:close/>
                </a:path>
                <a:path w="15239" h="90170">
                  <a:moveTo>
                    <a:pt x="14655" y="8648"/>
                  </a:moveTo>
                  <a:lnTo>
                    <a:pt x="11556" y="8648"/>
                  </a:lnTo>
                  <a:lnTo>
                    <a:pt x="11556" y="52019"/>
                  </a:lnTo>
                  <a:lnTo>
                    <a:pt x="14655" y="52019"/>
                  </a:lnTo>
                  <a:lnTo>
                    <a:pt x="14655" y="8648"/>
                  </a:lnTo>
                  <a:close/>
                </a:path>
              </a:pathLst>
            </a:custGeom>
            <a:solidFill>
              <a:srgbClr val="3C4557"/>
            </a:solidFill>
          </p:spPr>
          <p:txBody>
            <a:bodyPr wrap="square" lIns="0" tIns="0" rIns="0" bIns="0" rtlCol="0"/>
            <a:lstStyle/>
            <a:p/>
          </p:txBody>
        </p:sp>
        <p:pic>
          <p:nvPicPr>
            <p:cNvPr id="211" name="object 211" descr=""/>
            <p:cNvPicPr/>
            <p:nvPr/>
          </p:nvPicPr>
          <p:blipFill>
            <a:blip r:embed="rId49" cstate="print"/>
            <a:stretch>
              <a:fillRect/>
            </a:stretch>
          </p:blipFill>
          <p:spPr>
            <a:xfrm>
              <a:off x="2071827" y="3194748"/>
              <a:ext cx="35033" cy="92150"/>
            </a:xfrm>
            <a:prstGeom prst="rect">
              <a:avLst/>
            </a:prstGeom>
          </p:spPr>
        </p:pic>
        <p:sp>
          <p:nvSpPr>
            <p:cNvPr id="212" name="object 212" descr=""/>
            <p:cNvSpPr/>
            <p:nvPr/>
          </p:nvSpPr>
          <p:spPr>
            <a:xfrm>
              <a:off x="2092209" y="3196856"/>
              <a:ext cx="15240" cy="90170"/>
            </a:xfrm>
            <a:custGeom>
              <a:avLst/>
              <a:gdLst/>
              <a:ahLst/>
              <a:cxnLst/>
              <a:rect l="l" t="t" r="r" b="b"/>
              <a:pathLst>
                <a:path w="15239" h="90170">
                  <a:moveTo>
                    <a:pt x="1473" y="0"/>
                  </a:moveTo>
                  <a:lnTo>
                    <a:pt x="114" y="228"/>
                  </a:lnTo>
                  <a:lnTo>
                    <a:pt x="0" y="90043"/>
                  </a:lnTo>
                  <a:lnTo>
                    <a:pt x="1981" y="89712"/>
                  </a:lnTo>
                  <a:lnTo>
                    <a:pt x="5905" y="88988"/>
                  </a:lnTo>
                  <a:lnTo>
                    <a:pt x="8093" y="85839"/>
                  </a:lnTo>
                  <a:lnTo>
                    <a:pt x="3098" y="85839"/>
                  </a:lnTo>
                  <a:lnTo>
                    <a:pt x="3098" y="55118"/>
                  </a:lnTo>
                  <a:lnTo>
                    <a:pt x="14585" y="55118"/>
                  </a:lnTo>
                  <a:lnTo>
                    <a:pt x="14192" y="52019"/>
                  </a:lnTo>
                  <a:lnTo>
                    <a:pt x="3098" y="52019"/>
                  </a:lnTo>
                  <a:lnTo>
                    <a:pt x="3098" y="8648"/>
                  </a:lnTo>
                  <a:lnTo>
                    <a:pt x="6186" y="8648"/>
                  </a:lnTo>
                  <a:lnTo>
                    <a:pt x="5224" y="4827"/>
                  </a:lnTo>
                  <a:lnTo>
                    <a:pt x="3397" y="638"/>
                  </a:lnTo>
                  <a:lnTo>
                    <a:pt x="2057" y="12"/>
                  </a:lnTo>
                  <a:lnTo>
                    <a:pt x="1473" y="0"/>
                  </a:lnTo>
                  <a:close/>
                </a:path>
                <a:path w="15239" h="90170">
                  <a:moveTo>
                    <a:pt x="14585" y="55118"/>
                  </a:moveTo>
                  <a:lnTo>
                    <a:pt x="11518" y="55118"/>
                  </a:lnTo>
                  <a:lnTo>
                    <a:pt x="11240" y="68805"/>
                  </a:lnTo>
                  <a:lnTo>
                    <a:pt x="9056" y="77860"/>
                  </a:lnTo>
                  <a:lnTo>
                    <a:pt x="5998" y="83225"/>
                  </a:lnTo>
                  <a:lnTo>
                    <a:pt x="3098" y="85839"/>
                  </a:lnTo>
                  <a:lnTo>
                    <a:pt x="8093" y="85839"/>
                  </a:lnTo>
                  <a:lnTo>
                    <a:pt x="9372" y="83997"/>
                  </a:lnTo>
                  <a:lnTo>
                    <a:pt x="12328" y="78074"/>
                  </a:lnTo>
                  <a:lnTo>
                    <a:pt x="14365" y="68805"/>
                  </a:lnTo>
                  <a:lnTo>
                    <a:pt x="14655" y="55665"/>
                  </a:lnTo>
                  <a:lnTo>
                    <a:pt x="14585" y="55118"/>
                  </a:lnTo>
                  <a:close/>
                </a:path>
                <a:path w="15239" h="90170">
                  <a:moveTo>
                    <a:pt x="6186" y="8648"/>
                  </a:moveTo>
                  <a:lnTo>
                    <a:pt x="3098" y="8648"/>
                  </a:lnTo>
                  <a:lnTo>
                    <a:pt x="4189" y="13097"/>
                  </a:lnTo>
                  <a:lnTo>
                    <a:pt x="5573" y="19327"/>
                  </a:lnTo>
                  <a:lnTo>
                    <a:pt x="11277" y="52019"/>
                  </a:lnTo>
                  <a:lnTo>
                    <a:pt x="14192" y="52019"/>
                  </a:lnTo>
                  <a:lnTo>
                    <a:pt x="12382" y="37769"/>
                  </a:lnTo>
                  <a:lnTo>
                    <a:pt x="8049" y="16048"/>
                  </a:lnTo>
                  <a:lnTo>
                    <a:pt x="6186" y="8648"/>
                  </a:lnTo>
                  <a:close/>
                </a:path>
              </a:pathLst>
            </a:custGeom>
            <a:solidFill>
              <a:srgbClr val="3C4557"/>
            </a:solidFill>
          </p:spPr>
          <p:txBody>
            <a:bodyPr wrap="square" lIns="0" tIns="0" rIns="0" bIns="0" rtlCol="0"/>
            <a:lstStyle/>
            <a:p/>
          </p:txBody>
        </p:sp>
        <p:sp>
          <p:nvSpPr>
            <p:cNvPr id="213" name="object 213" descr=""/>
            <p:cNvSpPr/>
            <p:nvPr/>
          </p:nvSpPr>
          <p:spPr>
            <a:xfrm>
              <a:off x="1772348" y="3135007"/>
              <a:ext cx="544195" cy="448945"/>
            </a:xfrm>
            <a:custGeom>
              <a:avLst/>
              <a:gdLst/>
              <a:ahLst/>
              <a:cxnLst/>
              <a:rect l="l" t="t" r="r" b="b"/>
              <a:pathLst>
                <a:path w="544194" h="448945">
                  <a:moveTo>
                    <a:pt x="12801" y="445731"/>
                  </a:moveTo>
                  <a:lnTo>
                    <a:pt x="12560" y="400608"/>
                  </a:lnTo>
                  <a:lnTo>
                    <a:pt x="9728" y="397802"/>
                  </a:lnTo>
                  <a:lnTo>
                    <a:pt x="2806" y="397852"/>
                  </a:lnTo>
                  <a:lnTo>
                    <a:pt x="0" y="400672"/>
                  </a:lnTo>
                  <a:lnTo>
                    <a:pt x="228" y="444106"/>
                  </a:lnTo>
                  <a:lnTo>
                    <a:pt x="977" y="445719"/>
                  </a:lnTo>
                  <a:lnTo>
                    <a:pt x="2184" y="446849"/>
                  </a:lnTo>
                  <a:lnTo>
                    <a:pt x="3314" y="447929"/>
                  </a:lnTo>
                  <a:lnTo>
                    <a:pt x="4851" y="448576"/>
                  </a:lnTo>
                  <a:lnTo>
                    <a:pt x="9994" y="448551"/>
                  </a:lnTo>
                  <a:lnTo>
                    <a:pt x="12801" y="445731"/>
                  </a:lnTo>
                  <a:close/>
                </a:path>
                <a:path w="544194" h="448945">
                  <a:moveTo>
                    <a:pt x="122110" y="445731"/>
                  </a:moveTo>
                  <a:lnTo>
                    <a:pt x="121869" y="400608"/>
                  </a:lnTo>
                  <a:lnTo>
                    <a:pt x="119037" y="397802"/>
                  </a:lnTo>
                  <a:lnTo>
                    <a:pt x="112115" y="397852"/>
                  </a:lnTo>
                  <a:lnTo>
                    <a:pt x="109308" y="400672"/>
                  </a:lnTo>
                  <a:lnTo>
                    <a:pt x="109537" y="444106"/>
                  </a:lnTo>
                  <a:lnTo>
                    <a:pt x="110286" y="445719"/>
                  </a:lnTo>
                  <a:lnTo>
                    <a:pt x="111493" y="446849"/>
                  </a:lnTo>
                  <a:lnTo>
                    <a:pt x="112623" y="447929"/>
                  </a:lnTo>
                  <a:lnTo>
                    <a:pt x="114160" y="448576"/>
                  </a:lnTo>
                  <a:lnTo>
                    <a:pt x="119303" y="448551"/>
                  </a:lnTo>
                  <a:lnTo>
                    <a:pt x="122110" y="445731"/>
                  </a:lnTo>
                  <a:close/>
                </a:path>
                <a:path w="544194" h="448945">
                  <a:moveTo>
                    <a:pt x="230441" y="445731"/>
                  </a:moveTo>
                  <a:lnTo>
                    <a:pt x="230200" y="400608"/>
                  </a:lnTo>
                  <a:lnTo>
                    <a:pt x="227368" y="397802"/>
                  </a:lnTo>
                  <a:lnTo>
                    <a:pt x="220446" y="397852"/>
                  </a:lnTo>
                  <a:lnTo>
                    <a:pt x="217639" y="400672"/>
                  </a:lnTo>
                  <a:lnTo>
                    <a:pt x="217868" y="444106"/>
                  </a:lnTo>
                  <a:lnTo>
                    <a:pt x="218617" y="445719"/>
                  </a:lnTo>
                  <a:lnTo>
                    <a:pt x="219824" y="446849"/>
                  </a:lnTo>
                  <a:lnTo>
                    <a:pt x="220954" y="447929"/>
                  </a:lnTo>
                  <a:lnTo>
                    <a:pt x="222491" y="448576"/>
                  </a:lnTo>
                  <a:lnTo>
                    <a:pt x="227634" y="448551"/>
                  </a:lnTo>
                  <a:lnTo>
                    <a:pt x="230441" y="445731"/>
                  </a:lnTo>
                  <a:close/>
                </a:path>
                <a:path w="544194" h="448945">
                  <a:moveTo>
                    <a:pt x="339737" y="445731"/>
                  </a:moveTo>
                  <a:lnTo>
                    <a:pt x="339496" y="400608"/>
                  </a:lnTo>
                  <a:lnTo>
                    <a:pt x="336664" y="397802"/>
                  </a:lnTo>
                  <a:lnTo>
                    <a:pt x="329742" y="397852"/>
                  </a:lnTo>
                  <a:lnTo>
                    <a:pt x="326936" y="400672"/>
                  </a:lnTo>
                  <a:lnTo>
                    <a:pt x="327164" y="444106"/>
                  </a:lnTo>
                  <a:lnTo>
                    <a:pt x="327914" y="445719"/>
                  </a:lnTo>
                  <a:lnTo>
                    <a:pt x="329120" y="446849"/>
                  </a:lnTo>
                  <a:lnTo>
                    <a:pt x="330250" y="447929"/>
                  </a:lnTo>
                  <a:lnTo>
                    <a:pt x="331787" y="448576"/>
                  </a:lnTo>
                  <a:lnTo>
                    <a:pt x="336931" y="448551"/>
                  </a:lnTo>
                  <a:lnTo>
                    <a:pt x="339737" y="445731"/>
                  </a:lnTo>
                  <a:close/>
                </a:path>
                <a:path w="544194" h="448945">
                  <a:moveTo>
                    <a:pt x="346532" y="6210"/>
                  </a:moveTo>
                  <a:lnTo>
                    <a:pt x="344957" y="2565"/>
                  </a:lnTo>
                  <a:lnTo>
                    <a:pt x="338518" y="0"/>
                  </a:lnTo>
                  <a:lnTo>
                    <a:pt x="334860" y="1574"/>
                  </a:lnTo>
                  <a:lnTo>
                    <a:pt x="318808" y="41935"/>
                  </a:lnTo>
                  <a:lnTo>
                    <a:pt x="318909" y="43713"/>
                  </a:lnTo>
                  <a:lnTo>
                    <a:pt x="319595" y="45212"/>
                  </a:lnTo>
                  <a:lnTo>
                    <a:pt x="320243" y="46634"/>
                  </a:lnTo>
                  <a:lnTo>
                    <a:pt x="321424" y="47815"/>
                  </a:lnTo>
                  <a:lnTo>
                    <a:pt x="326199" y="49707"/>
                  </a:lnTo>
                  <a:lnTo>
                    <a:pt x="329857" y="48145"/>
                  </a:lnTo>
                  <a:lnTo>
                    <a:pt x="346532" y="6210"/>
                  </a:lnTo>
                  <a:close/>
                </a:path>
                <a:path w="544194" h="448945">
                  <a:moveTo>
                    <a:pt x="434276" y="445731"/>
                  </a:moveTo>
                  <a:lnTo>
                    <a:pt x="434035" y="400608"/>
                  </a:lnTo>
                  <a:lnTo>
                    <a:pt x="431203" y="397802"/>
                  </a:lnTo>
                  <a:lnTo>
                    <a:pt x="424281" y="397852"/>
                  </a:lnTo>
                  <a:lnTo>
                    <a:pt x="421474" y="400672"/>
                  </a:lnTo>
                  <a:lnTo>
                    <a:pt x="421703" y="444106"/>
                  </a:lnTo>
                  <a:lnTo>
                    <a:pt x="422452" y="445719"/>
                  </a:lnTo>
                  <a:lnTo>
                    <a:pt x="423659" y="446849"/>
                  </a:lnTo>
                  <a:lnTo>
                    <a:pt x="424789" y="447929"/>
                  </a:lnTo>
                  <a:lnTo>
                    <a:pt x="426326" y="448576"/>
                  </a:lnTo>
                  <a:lnTo>
                    <a:pt x="431469" y="448551"/>
                  </a:lnTo>
                  <a:lnTo>
                    <a:pt x="434276" y="445731"/>
                  </a:lnTo>
                  <a:close/>
                </a:path>
                <a:path w="544194" h="448945">
                  <a:moveTo>
                    <a:pt x="458165" y="6210"/>
                  </a:moveTo>
                  <a:lnTo>
                    <a:pt x="456590" y="2565"/>
                  </a:lnTo>
                  <a:lnTo>
                    <a:pt x="450151" y="0"/>
                  </a:lnTo>
                  <a:lnTo>
                    <a:pt x="446493" y="1574"/>
                  </a:lnTo>
                  <a:lnTo>
                    <a:pt x="430441" y="41935"/>
                  </a:lnTo>
                  <a:lnTo>
                    <a:pt x="430542" y="43713"/>
                  </a:lnTo>
                  <a:lnTo>
                    <a:pt x="431228" y="45212"/>
                  </a:lnTo>
                  <a:lnTo>
                    <a:pt x="431876" y="46634"/>
                  </a:lnTo>
                  <a:lnTo>
                    <a:pt x="433057" y="47815"/>
                  </a:lnTo>
                  <a:lnTo>
                    <a:pt x="437832" y="49707"/>
                  </a:lnTo>
                  <a:lnTo>
                    <a:pt x="441490" y="48145"/>
                  </a:lnTo>
                  <a:lnTo>
                    <a:pt x="458165" y="6210"/>
                  </a:lnTo>
                  <a:close/>
                </a:path>
                <a:path w="544194" h="448945">
                  <a:moveTo>
                    <a:pt x="543585" y="445731"/>
                  </a:moveTo>
                  <a:lnTo>
                    <a:pt x="543344" y="400608"/>
                  </a:lnTo>
                  <a:lnTo>
                    <a:pt x="540512" y="397802"/>
                  </a:lnTo>
                  <a:lnTo>
                    <a:pt x="533590" y="397852"/>
                  </a:lnTo>
                  <a:lnTo>
                    <a:pt x="530783" y="400672"/>
                  </a:lnTo>
                  <a:lnTo>
                    <a:pt x="531012" y="444106"/>
                  </a:lnTo>
                  <a:lnTo>
                    <a:pt x="531761" y="445719"/>
                  </a:lnTo>
                  <a:lnTo>
                    <a:pt x="532968" y="446849"/>
                  </a:lnTo>
                  <a:lnTo>
                    <a:pt x="534098" y="447929"/>
                  </a:lnTo>
                  <a:lnTo>
                    <a:pt x="535635" y="448576"/>
                  </a:lnTo>
                  <a:lnTo>
                    <a:pt x="540778" y="448551"/>
                  </a:lnTo>
                  <a:lnTo>
                    <a:pt x="543585" y="445731"/>
                  </a:lnTo>
                  <a:close/>
                </a:path>
              </a:pathLst>
            </a:custGeom>
            <a:solidFill>
              <a:srgbClr val="231F20"/>
            </a:solidFill>
          </p:spPr>
          <p:txBody>
            <a:bodyPr wrap="square" lIns="0" tIns="0" rIns="0" bIns="0" rtlCol="0"/>
            <a:lstStyle/>
            <a:p/>
          </p:txBody>
        </p:sp>
        <p:sp>
          <p:nvSpPr>
            <p:cNvPr id="214" name="object 214" descr=""/>
            <p:cNvSpPr/>
            <p:nvPr/>
          </p:nvSpPr>
          <p:spPr>
            <a:xfrm>
              <a:off x="1906172" y="3137733"/>
              <a:ext cx="6350" cy="4445"/>
            </a:xfrm>
            <a:custGeom>
              <a:avLst/>
              <a:gdLst/>
              <a:ahLst/>
              <a:cxnLst/>
              <a:rect l="l" t="t" r="r" b="b"/>
              <a:pathLst>
                <a:path w="6350" h="4444">
                  <a:moveTo>
                    <a:pt x="6223" y="0"/>
                  </a:moveTo>
                  <a:lnTo>
                    <a:pt x="4114" y="1244"/>
                  </a:lnTo>
                  <a:lnTo>
                    <a:pt x="2032" y="2565"/>
                  </a:lnTo>
                  <a:lnTo>
                    <a:pt x="0" y="3962"/>
                  </a:lnTo>
                </a:path>
              </a:pathLst>
            </a:custGeom>
            <a:ln w="3175">
              <a:solidFill>
                <a:srgbClr val="231F20"/>
              </a:solidFill>
            </a:ln>
          </p:spPr>
          <p:txBody>
            <a:bodyPr wrap="square" lIns="0" tIns="0" rIns="0" bIns="0" rtlCol="0"/>
            <a:lstStyle/>
            <a:p/>
          </p:txBody>
        </p:sp>
        <p:sp>
          <p:nvSpPr>
            <p:cNvPr id="215" name="object 215" descr=""/>
            <p:cNvSpPr/>
            <p:nvPr/>
          </p:nvSpPr>
          <p:spPr>
            <a:xfrm>
              <a:off x="1846341" y="3150807"/>
              <a:ext cx="147955" cy="339090"/>
            </a:xfrm>
            <a:custGeom>
              <a:avLst/>
              <a:gdLst/>
              <a:ahLst/>
              <a:cxnLst/>
              <a:rect l="l" t="t" r="r" b="b"/>
              <a:pathLst>
                <a:path w="147955" h="339089">
                  <a:moveTo>
                    <a:pt x="48158" y="0"/>
                  </a:moveTo>
                  <a:lnTo>
                    <a:pt x="28316" y="22244"/>
                  </a:lnTo>
                  <a:lnTo>
                    <a:pt x="13130" y="49488"/>
                  </a:lnTo>
                  <a:lnTo>
                    <a:pt x="3418" y="80738"/>
                  </a:lnTo>
                  <a:lnTo>
                    <a:pt x="0" y="114998"/>
                  </a:lnTo>
                  <a:lnTo>
                    <a:pt x="5271" y="157313"/>
                  </a:lnTo>
                  <a:lnTo>
                    <a:pt x="20023" y="194559"/>
                  </a:lnTo>
                  <a:lnTo>
                    <a:pt x="42664" y="224806"/>
                  </a:lnTo>
                  <a:lnTo>
                    <a:pt x="71602" y="246126"/>
                  </a:lnTo>
                  <a:lnTo>
                    <a:pt x="104005" y="265235"/>
                  </a:lnTo>
                  <a:lnTo>
                    <a:pt x="122750" y="281271"/>
                  </a:lnTo>
                  <a:lnTo>
                    <a:pt x="134987" y="302934"/>
                  </a:lnTo>
                  <a:lnTo>
                    <a:pt x="147866" y="338924"/>
                  </a:lnTo>
                </a:path>
              </a:pathLst>
            </a:custGeom>
            <a:ln w="3175">
              <a:solidFill>
                <a:srgbClr val="231F20"/>
              </a:solidFill>
              <a:prstDash val="dash"/>
            </a:ln>
          </p:spPr>
          <p:txBody>
            <a:bodyPr wrap="square" lIns="0" tIns="0" rIns="0" bIns="0" rtlCol="0"/>
            <a:lstStyle/>
            <a:p/>
          </p:txBody>
        </p:sp>
        <p:sp>
          <p:nvSpPr>
            <p:cNvPr id="216" name="object 216" descr=""/>
            <p:cNvSpPr/>
            <p:nvPr/>
          </p:nvSpPr>
          <p:spPr>
            <a:xfrm>
              <a:off x="1996404" y="3496810"/>
              <a:ext cx="1905" cy="7620"/>
            </a:xfrm>
            <a:custGeom>
              <a:avLst/>
              <a:gdLst/>
              <a:ahLst/>
              <a:cxnLst/>
              <a:rect l="l" t="t" r="r" b="b"/>
              <a:pathLst>
                <a:path w="1905" h="7620">
                  <a:moveTo>
                    <a:pt x="0" y="0"/>
                  </a:moveTo>
                  <a:lnTo>
                    <a:pt x="660" y="2349"/>
                  </a:lnTo>
                  <a:lnTo>
                    <a:pt x="1270" y="4724"/>
                  </a:lnTo>
                  <a:lnTo>
                    <a:pt x="1828" y="7150"/>
                  </a:lnTo>
                </a:path>
              </a:pathLst>
            </a:custGeom>
            <a:ln w="3175">
              <a:solidFill>
                <a:srgbClr val="231F20"/>
              </a:solidFill>
            </a:ln>
          </p:spPr>
          <p:txBody>
            <a:bodyPr wrap="square" lIns="0" tIns="0" rIns="0" bIns="0" rtlCol="0"/>
            <a:lstStyle/>
            <a:p/>
          </p:txBody>
        </p:sp>
        <p:sp>
          <p:nvSpPr>
            <p:cNvPr id="217" name="object 217" descr=""/>
            <p:cNvSpPr/>
            <p:nvPr/>
          </p:nvSpPr>
          <p:spPr>
            <a:xfrm>
              <a:off x="2010736" y="3137733"/>
              <a:ext cx="6985" cy="3810"/>
            </a:xfrm>
            <a:custGeom>
              <a:avLst/>
              <a:gdLst/>
              <a:ahLst/>
              <a:cxnLst/>
              <a:rect l="l" t="t" r="r" b="b"/>
              <a:pathLst>
                <a:path w="6985" h="3810">
                  <a:moveTo>
                    <a:pt x="6362" y="0"/>
                  </a:moveTo>
                  <a:lnTo>
                    <a:pt x="4203" y="1270"/>
                  </a:lnTo>
                  <a:lnTo>
                    <a:pt x="2082" y="2527"/>
                  </a:lnTo>
                  <a:lnTo>
                    <a:pt x="0" y="3771"/>
                  </a:lnTo>
                </a:path>
              </a:pathLst>
            </a:custGeom>
            <a:ln w="3175">
              <a:solidFill>
                <a:srgbClr val="231F20"/>
              </a:solidFill>
            </a:ln>
          </p:spPr>
          <p:txBody>
            <a:bodyPr wrap="square" lIns="0" tIns="0" rIns="0" bIns="0" rtlCol="0"/>
            <a:lstStyle/>
            <a:p/>
          </p:txBody>
        </p:sp>
        <p:sp>
          <p:nvSpPr>
            <p:cNvPr id="218" name="object 218" descr=""/>
            <p:cNvSpPr/>
            <p:nvPr/>
          </p:nvSpPr>
          <p:spPr>
            <a:xfrm>
              <a:off x="1952519" y="3149212"/>
              <a:ext cx="133985" cy="340995"/>
            </a:xfrm>
            <a:custGeom>
              <a:avLst/>
              <a:gdLst/>
              <a:ahLst/>
              <a:cxnLst/>
              <a:rect l="l" t="t" r="r" b="b"/>
              <a:pathLst>
                <a:path w="133985" h="340995">
                  <a:moveTo>
                    <a:pt x="45847" y="0"/>
                  </a:moveTo>
                  <a:lnTo>
                    <a:pt x="26740" y="14502"/>
                  </a:lnTo>
                  <a:lnTo>
                    <a:pt x="12307" y="31859"/>
                  </a:lnTo>
                  <a:lnTo>
                    <a:pt x="3182" y="54505"/>
                  </a:lnTo>
                  <a:lnTo>
                    <a:pt x="0" y="84874"/>
                  </a:lnTo>
                  <a:lnTo>
                    <a:pt x="3179" y="128203"/>
                  </a:lnTo>
                  <a:lnTo>
                    <a:pt x="15484" y="169476"/>
                  </a:lnTo>
                  <a:lnTo>
                    <a:pt x="41062" y="208266"/>
                  </a:lnTo>
                  <a:lnTo>
                    <a:pt x="84061" y="244144"/>
                  </a:lnTo>
                  <a:lnTo>
                    <a:pt x="102814" y="265068"/>
                  </a:lnTo>
                  <a:lnTo>
                    <a:pt x="114217" y="282086"/>
                  </a:lnTo>
                  <a:lnTo>
                    <a:pt x="122905" y="304238"/>
                  </a:lnTo>
                  <a:lnTo>
                    <a:pt x="133515" y="340563"/>
                  </a:lnTo>
                </a:path>
              </a:pathLst>
            </a:custGeom>
            <a:ln w="3175">
              <a:solidFill>
                <a:srgbClr val="231F20"/>
              </a:solidFill>
              <a:prstDash val="dash"/>
            </a:ln>
          </p:spPr>
          <p:txBody>
            <a:bodyPr wrap="square" lIns="0" tIns="0" rIns="0" bIns="0" rtlCol="0"/>
            <a:lstStyle/>
            <a:p/>
          </p:txBody>
        </p:sp>
        <p:sp>
          <p:nvSpPr>
            <p:cNvPr id="219" name="object 219" descr=""/>
            <p:cNvSpPr/>
            <p:nvPr/>
          </p:nvSpPr>
          <p:spPr>
            <a:xfrm>
              <a:off x="2087929" y="3496787"/>
              <a:ext cx="1905" cy="7620"/>
            </a:xfrm>
            <a:custGeom>
              <a:avLst/>
              <a:gdLst/>
              <a:ahLst/>
              <a:cxnLst/>
              <a:rect l="l" t="t" r="r" b="b"/>
              <a:pathLst>
                <a:path w="1905" h="7620">
                  <a:moveTo>
                    <a:pt x="0" y="0"/>
                  </a:moveTo>
                  <a:lnTo>
                    <a:pt x="596" y="2362"/>
                  </a:lnTo>
                  <a:lnTo>
                    <a:pt x="1181" y="4749"/>
                  </a:lnTo>
                  <a:lnTo>
                    <a:pt x="1739" y="7175"/>
                  </a:lnTo>
                </a:path>
              </a:pathLst>
            </a:custGeom>
            <a:ln w="3175">
              <a:solidFill>
                <a:srgbClr val="231F20"/>
              </a:solidFill>
            </a:ln>
          </p:spPr>
          <p:txBody>
            <a:bodyPr wrap="square" lIns="0" tIns="0" rIns="0" bIns="0" rtlCol="0"/>
            <a:lstStyle/>
            <a:p/>
          </p:txBody>
        </p:sp>
        <p:sp>
          <p:nvSpPr>
            <p:cNvPr id="220" name="object 220" descr=""/>
            <p:cNvSpPr/>
            <p:nvPr/>
          </p:nvSpPr>
          <p:spPr>
            <a:xfrm>
              <a:off x="1968284" y="3166940"/>
              <a:ext cx="5715" cy="5080"/>
            </a:xfrm>
            <a:custGeom>
              <a:avLst/>
              <a:gdLst/>
              <a:ahLst/>
              <a:cxnLst/>
              <a:rect l="l" t="t" r="r" b="b"/>
              <a:pathLst>
                <a:path w="5714" h="5080">
                  <a:moveTo>
                    <a:pt x="0" y="0"/>
                  </a:moveTo>
                  <a:lnTo>
                    <a:pt x="1828" y="1638"/>
                  </a:lnTo>
                  <a:lnTo>
                    <a:pt x="3619" y="3340"/>
                  </a:lnTo>
                  <a:lnTo>
                    <a:pt x="5359" y="5080"/>
                  </a:lnTo>
                </a:path>
              </a:pathLst>
            </a:custGeom>
            <a:ln w="3175">
              <a:solidFill>
                <a:srgbClr val="231F20"/>
              </a:solidFill>
            </a:ln>
          </p:spPr>
          <p:txBody>
            <a:bodyPr wrap="square" lIns="0" tIns="0" rIns="0" bIns="0" rtlCol="0"/>
            <a:lstStyle/>
            <a:p/>
          </p:txBody>
        </p:sp>
        <p:sp>
          <p:nvSpPr>
            <p:cNvPr id="221" name="object 221" descr=""/>
            <p:cNvSpPr/>
            <p:nvPr/>
          </p:nvSpPr>
          <p:spPr>
            <a:xfrm>
              <a:off x="1890909" y="3183218"/>
              <a:ext cx="125095" cy="306070"/>
            </a:xfrm>
            <a:custGeom>
              <a:avLst/>
              <a:gdLst/>
              <a:ahLst/>
              <a:cxnLst/>
              <a:rect l="l" t="t" r="r" b="b"/>
              <a:pathLst>
                <a:path w="125094" h="306070">
                  <a:moveTo>
                    <a:pt x="92722" y="0"/>
                  </a:moveTo>
                  <a:lnTo>
                    <a:pt x="106235" y="20251"/>
                  </a:lnTo>
                  <a:lnTo>
                    <a:pt x="116387" y="43029"/>
                  </a:lnTo>
                  <a:lnTo>
                    <a:pt x="122774" y="67885"/>
                  </a:lnTo>
                  <a:lnTo>
                    <a:pt x="124993" y="94373"/>
                  </a:lnTo>
                  <a:lnTo>
                    <a:pt x="122080" y="124666"/>
                  </a:lnTo>
                  <a:lnTo>
                    <a:pt x="113750" y="152720"/>
                  </a:lnTo>
                  <a:lnTo>
                    <a:pt x="100615" y="177855"/>
                  </a:lnTo>
                  <a:lnTo>
                    <a:pt x="83286" y="199390"/>
                  </a:lnTo>
                  <a:lnTo>
                    <a:pt x="0" y="306044"/>
                  </a:lnTo>
                </a:path>
              </a:pathLst>
            </a:custGeom>
            <a:ln w="3175">
              <a:solidFill>
                <a:srgbClr val="231F20"/>
              </a:solidFill>
              <a:prstDash val="dash"/>
            </a:ln>
          </p:spPr>
          <p:txBody>
            <a:bodyPr wrap="square" lIns="0" tIns="0" rIns="0" bIns="0" rtlCol="0"/>
            <a:lstStyle/>
            <a:p/>
          </p:txBody>
        </p:sp>
        <p:sp>
          <p:nvSpPr>
            <p:cNvPr id="222" name="object 222" descr=""/>
            <p:cNvSpPr/>
            <p:nvPr/>
          </p:nvSpPr>
          <p:spPr>
            <a:xfrm>
              <a:off x="1881736" y="3495195"/>
              <a:ext cx="5080" cy="6350"/>
            </a:xfrm>
            <a:custGeom>
              <a:avLst/>
              <a:gdLst/>
              <a:ahLst/>
              <a:cxnLst/>
              <a:rect l="l" t="t" r="r" b="b"/>
              <a:pathLst>
                <a:path w="5080" h="6350">
                  <a:moveTo>
                    <a:pt x="4546" y="0"/>
                  </a:moveTo>
                  <a:lnTo>
                    <a:pt x="0" y="5816"/>
                  </a:lnTo>
                </a:path>
              </a:pathLst>
            </a:custGeom>
            <a:ln w="3175">
              <a:solidFill>
                <a:srgbClr val="231F20"/>
              </a:solidFill>
            </a:ln>
          </p:spPr>
          <p:txBody>
            <a:bodyPr wrap="square" lIns="0" tIns="0" rIns="0" bIns="0" rtlCol="0"/>
            <a:lstStyle/>
            <a:p/>
          </p:txBody>
        </p:sp>
        <p:sp>
          <p:nvSpPr>
            <p:cNvPr id="223" name="object 223" descr=""/>
            <p:cNvSpPr/>
            <p:nvPr/>
          </p:nvSpPr>
          <p:spPr>
            <a:xfrm>
              <a:off x="1876851" y="3147770"/>
              <a:ext cx="5715" cy="5080"/>
            </a:xfrm>
            <a:custGeom>
              <a:avLst/>
              <a:gdLst/>
              <a:ahLst/>
              <a:cxnLst/>
              <a:rect l="l" t="t" r="r" b="b"/>
              <a:pathLst>
                <a:path w="5714" h="5080">
                  <a:moveTo>
                    <a:pt x="0" y="0"/>
                  </a:moveTo>
                  <a:lnTo>
                    <a:pt x="1828" y="1638"/>
                  </a:lnTo>
                  <a:lnTo>
                    <a:pt x="3619" y="3340"/>
                  </a:lnTo>
                  <a:lnTo>
                    <a:pt x="5359" y="5080"/>
                  </a:lnTo>
                </a:path>
              </a:pathLst>
            </a:custGeom>
            <a:ln w="3175">
              <a:solidFill>
                <a:srgbClr val="231F20"/>
              </a:solidFill>
            </a:ln>
          </p:spPr>
          <p:txBody>
            <a:bodyPr wrap="square" lIns="0" tIns="0" rIns="0" bIns="0" rtlCol="0"/>
            <a:lstStyle/>
            <a:p/>
          </p:txBody>
        </p:sp>
        <p:sp>
          <p:nvSpPr>
            <p:cNvPr id="224" name="object 224" descr=""/>
            <p:cNvSpPr/>
            <p:nvPr/>
          </p:nvSpPr>
          <p:spPr>
            <a:xfrm>
              <a:off x="1799653" y="3164223"/>
              <a:ext cx="125095" cy="313055"/>
            </a:xfrm>
            <a:custGeom>
              <a:avLst/>
              <a:gdLst/>
              <a:ahLst/>
              <a:cxnLst/>
              <a:rect l="l" t="t" r="r" b="b"/>
              <a:pathLst>
                <a:path w="125094" h="313054">
                  <a:moveTo>
                    <a:pt x="92684" y="0"/>
                  </a:moveTo>
                  <a:lnTo>
                    <a:pt x="106143" y="20226"/>
                  </a:lnTo>
                  <a:lnTo>
                    <a:pt x="116251" y="42965"/>
                  </a:lnTo>
                  <a:lnTo>
                    <a:pt x="122607" y="67774"/>
                  </a:lnTo>
                  <a:lnTo>
                    <a:pt x="124815" y="94208"/>
                  </a:lnTo>
                  <a:lnTo>
                    <a:pt x="121902" y="124499"/>
                  </a:lnTo>
                  <a:lnTo>
                    <a:pt x="113572" y="152550"/>
                  </a:lnTo>
                  <a:lnTo>
                    <a:pt x="100437" y="177685"/>
                  </a:lnTo>
                  <a:lnTo>
                    <a:pt x="83108" y="199224"/>
                  </a:lnTo>
                  <a:lnTo>
                    <a:pt x="19697" y="280416"/>
                  </a:lnTo>
                  <a:lnTo>
                    <a:pt x="12053" y="290405"/>
                  </a:lnTo>
                  <a:lnTo>
                    <a:pt x="7453" y="297087"/>
                  </a:lnTo>
                  <a:lnTo>
                    <a:pt x="4051" y="303479"/>
                  </a:lnTo>
                  <a:lnTo>
                    <a:pt x="0" y="312597"/>
                  </a:lnTo>
                </a:path>
              </a:pathLst>
            </a:custGeom>
            <a:ln w="3175">
              <a:solidFill>
                <a:srgbClr val="231F20"/>
              </a:solidFill>
              <a:prstDash val="dash"/>
            </a:ln>
          </p:spPr>
          <p:txBody>
            <a:bodyPr wrap="square" lIns="0" tIns="0" rIns="0" bIns="0" rtlCol="0"/>
            <a:lstStyle/>
            <a:p/>
          </p:txBody>
        </p:sp>
        <p:sp>
          <p:nvSpPr>
            <p:cNvPr id="225" name="object 225" descr=""/>
            <p:cNvSpPr/>
            <p:nvPr/>
          </p:nvSpPr>
          <p:spPr>
            <a:xfrm>
              <a:off x="1795844" y="3483986"/>
              <a:ext cx="1270" cy="7620"/>
            </a:xfrm>
            <a:custGeom>
              <a:avLst/>
              <a:gdLst/>
              <a:ahLst/>
              <a:cxnLst/>
              <a:rect l="l" t="t" r="r" b="b"/>
              <a:pathLst>
                <a:path w="1269" h="7620">
                  <a:moveTo>
                    <a:pt x="1181" y="0"/>
                  </a:moveTo>
                  <a:lnTo>
                    <a:pt x="431" y="2616"/>
                  </a:lnTo>
                  <a:lnTo>
                    <a:pt x="0" y="5080"/>
                  </a:lnTo>
                  <a:lnTo>
                    <a:pt x="0" y="7277"/>
                  </a:lnTo>
                </a:path>
              </a:pathLst>
            </a:custGeom>
            <a:ln w="3175">
              <a:solidFill>
                <a:srgbClr val="231F20"/>
              </a:solidFill>
            </a:ln>
          </p:spPr>
          <p:txBody>
            <a:bodyPr wrap="square" lIns="0" tIns="0" rIns="0" bIns="0" rtlCol="0"/>
            <a:lstStyle/>
            <a:p/>
          </p:txBody>
        </p:sp>
        <p:sp>
          <p:nvSpPr>
            <p:cNvPr id="226" name="object 226" descr=""/>
            <p:cNvSpPr/>
            <p:nvPr/>
          </p:nvSpPr>
          <p:spPr>
            <a:xfrm>
              <a:off x="2117763" y="3149607"/>
              <a:ext cx="6350" cy="4445"/>
            </a:xfrm>
            <a:custGeom>
              <a:avLst/>
              <a:gdLst/>
              <a:ahLst/>
              <a:cxnLst/>
              <a:rect l="l" t="t" r="r" b="b"/>
              <a:pathLst>
                <a:path w="6350" h="4444">
                  <a:moveTo>
                    <a:pt x="6261" y="0"/>
                  </a:moveTo>
                  <a:lnTo>
                    <a:pt x="4127" y="1206"/>
                  </a:lnTo>
                  <a:lnTo>
                    <a:pt x="2031" y="2501"/>
                  </a:lnTo>
                  <a:lnTo>
                    <a:pt x="0" y="3898"/>
                  </a:lnTo>
                </a:path>
              </a:pathLst>
            </a:custGeom>
            <a:ln w="3175">
              <a:solidFill>
                <a:srgbClr val="231F20"/>
              </a:solidFill>
            </a:ln>
          </p:spPr>
          <p:txBody>
            <a:bodyPr wrap="square" lIns="0" tIns="0" rIns="0" bIns="0" rtlCol="0"/>
            <a:lstStyle/>
            <a:p/>
          </p:txBody>
        </p:sp>
        <p:sp>
          <p:nvSpPr>
            <p:cNvPr id="227" name="object 227" descr=""/>
            <p:cNvSpPr/>
            <p:nvPr/>
          </p:nvSpPr>
          <p:spPr>
            <a:xfrm>
              <a:off x="2073447" y="3163224"/>
              <a:ext cx="132715" cy="309880"/>
            </a:xfrm>
            <a:custGeom>
              <a:avLst/>
              <a:gdLst/>
              <a:ahLst/>
              <a:cxnLst/>
              <a:rect l="l" t="t" r="r" b="b"/>
              <a:pathLst>
                <a:path w="132714" h="309879">
                  <a:moveTo>
                    <a:pt x="32499" y="0"/>
                  </a:moveTo>
                  <a:lnTo>
                    <a:pt x="19057" y="16303"/>
                  </a:lnTo>
                  <a:lnTo>
                    <a:pt x="8815" y="35806"/>
                  </a:lnTo>
                  <a:lnTo>
                    <a:pt x="2290" y="57887"/>
                  </a:lnTo>
                  <a:lnTo>
                    <a:pt x="0" y="81927"/>
                  </a:lnTo>
                  <a:lnTo>
                    <a:pt x="2344" y="106235"/>
                  </a:lnTo>
                  <a:lnTo>
                    <a:pt x="9018" y="128533"/>
                  </a:lnTo>
                  <a:lnTo>
                    <a:pt x="19486" y="148178"/>
                  </a:lnTo>
                  <a:lnTo>
                    <a:pt x="33210" y="164528"/>
                  </a:lnTo>
                  <a:lnTo>
                    <a:pt x="82198" y="208444"/>
                  </a:lnTo>
                  <a:lnTo>
                    <a:pt x="108838" y="238199"/>
                  </a:lnTo>
                  <a:lnTo>
                    <a:pt x="122410" y="267400"/>
                  </a:lnTo>
                  <a:lnTo>
                    <a:pt x="132194" y="309651"/>
                  </a:lnTo>
                </a:path>
              </a:pathLst>
            </a:custGeom>
            <a:ln w="3175">
              <a:solidFill>
                <a:srgbClr val="231F20"/>
              </a:solidFill>
              <a:prstDash val="dash"/>
            </a:ln>
          </p:spPr>
          <p:txBody>
            <a:bodyPr wrap="square" lIns="0" tIns="0" rIns="0" bIns="0" rtlCol="0"/>
            <a:lstStyle/>
            <a:p/>
          </p:txBody>
        </p:sp>
        <p:sp>
          <p:nvSpPr>
            <p:cNvPr id="228" name="object 228" descr=""/>
            <p:cNvSpPr/>
            <p:nvPr/>
          </p:nvSpPr>
          <p:spPr>
            <a:xfrm>
              <a:off x="2206932" y="3480398"/>
              <a:ext cx="1270" cy="7620"/>
            </a:xfrm>
            <a:custGeom>
              <a:avLst/>
              <a:gdLst/>
              <a:ahLst/>
              <a:cxnLst/>
              <a:rect l="l" t="t" r="r" b="b"/>
              <a:pathLst>
                <a:path w="1269" h="7620">
                  <a:moveTo>
                    <a:pt x="0" y="0"/>
                  </a:moveTo>
                  <a:lnTo>
                    <a:pt x="330" y="2451"/>
                  </a:lnTo>
                  <a:lnTo>
                    <a:pt x="571" y="4902"/>
                  </a:lnTo>
                  <a:lnTo>
                    <a:pt x="711" y="7340"/>
                  </a:lnTo>
                </a:path>
              </a:pathLst>
            </a:custGeom>
            <a:ln w="3175">
              <a:solidFill>
                <a:srgbClr val="231F20"/>
              </a:solidFill>
            </a:ln>
          </p:spPr>
          <p:txBody>
            <a:bodyPr wrap="square" lIns="0" tIns="0" rIns="0" bIns="0" rtlCol="0"/>
            <a:lstStyle/>
            <a:p/>
          </p:txBody>
        </p:sp>
        <p:sp>
          <p:nvSpPr>
            <p:cNvPr id="229" name="object 229" descr=""/>
            <p:cNvSpPr/>
            <p:nvPr/>
          </p:nvSpPr>
          <p:spPr>
            <a:xfrm>
              <a:off x="2200630" y="3159501"/>
              <a:ext cx="5715" cy="5080"/>
            </a:xfrm>
            <a:custGeom>
              <a:avLst/>
              <a:gdLst/>
              <a:ahLst/>
              <a:cxnLst/>
              <a:rect l="l" t="t" r="r" b="b"/>
              <a:pathLst>
                <a:path w="5714" h="5080">
                  <a:moveTo>
                    <a:pt x="5689" y="0"/>
                  </a:moveTo>
                  <a:lnTo>
                    <a:pt x="3733" y="1485"/>
                  </a:lnTo>
                  <a:lnTo>
                    <a:pt x="1828" y="3060"/>
                  </a:lnTo>
                  <a:lnTo>
                    <a:pt x="0" y="4711"/>
                  </a:lnTo>
                </a:path>
              </a:pathLst>
            </a:custGeom>
            <a:ln w="3175">
              <a:solidFill>
                <a:srgbClr val="231F20"/>
              </a:solidFill>
            </a:ln>
          </p:spPr>
          <p:txBody>
            <a:bodyPr wrap="square" lIns="0" tIns="0" rIns="0" bIns="0" rtlCol="0"/>
            <a:lstStyle/>
            <a:p/>
          </p:txBody>
        </p:sp>
        <p:sp>
          <p:nvSpPr>
            <p:cNvPr id="230" name="object 230" descr=""/>
            <p:cNvSpPr/>
            <p:nvPr/>
          </p:nvSpPr>
          <p:spPr>
            <a:xfrm>
              <a:off x="2170774" y="3174758"/>
              <a:ext cx="123825" cy="302895"/>
            </a:xfrm>
            <a:custGeom>
              <a:avLst/>
              <a:gdLst/>
              <a:ahLst/>
              <a:cxnLst/>
              <a:rect l="l" t="t" r="r" b="b"/>
              <a:pathLst>
                <a:path w="123825" h="302895">
                  <a:moveTo>
                    <a:pt x="19862" y="0"/>
                  </a:moveTo>
                  <a:lnTo>
                    <a:pt x="11519" y="12318"/>
                  </a:lnTo>
                  <a:lnTo>
                    <a:pt x="5273" y="25974"/>
                  </a:lnTo>
                  <a:lnTo>
                    <a:pt x="1356" y="40740"/>
                  </a:lnTo>
                  <a:lnTo>
                    <a:pt x="0" y="56388"/>
                  </a:lnTo>
                  <a:lnTo>
                    <a:pt x="1775" y="74258"/>
                  </a:lnTo>
                  <a:lnTo>
                    <a:pt x="6872" y="90927"/>
                  </a:lnTo>
                  <a:lnTo>
                    <a:pt x="14942" y="106045"/>
                  </a:lnTo>
                  <a:lnTo>
                    <a:pt x="25641" y="119265"/>
                  </a:lnTo>
                  <a:lnTo>
                    <a:pt x="77222" y="171245"/>
                  </a:lnTo>
                  <a:lnTo>
                    <a:pt x="104579" y="207683"/>
                  </a:lnTo>
                  <a:lnTo>
                    <a:pt x="116861" y="245777"/>
                  </a:lnTo>
                  <a:lnTo>
                    <a:pt x="123215" y="302729"/>
                  </a:lnTo>
                </a:path>
              </a:pathLst>
            </a:custGeom>
            <a:ln w="3175">
              <a:solidFill>
                <a:srgbClr val="231F20"/>
              </a:solidFill>
              <a:prstDash val="dash"/>
            </a:ln>
          </p:spPr>
          <p:txBody>
            <a:bodyPr wrap="square" lIns="0" tIns="0" rIns="0" bIns="0" rtlCol="0"/>
            <a:lstStyle/>
            <a:p/>
          </p:txBody>
        </p:sp>
        <p:sp>
          <p:nvSpPr>
            <p:cNvPr id="231" name="object 231" descr=""/>
            <p:cNvSpPr/>
            <p:nvPr/>
          </p:nvSpPr>
          <p:spPr>
            <a:xfrm>
              <a:off x="2294483" y="3484777"/>
              <a:ext cx="635" cy="7620"/>
            </a:xfrm>
            <a:custGeom>
              <a:avLst/>
              <a:gdLst/>
              <a:ahLst/>
              <a:cxnLst/>
              <a:rect l="l" t="t" r="r" b="b"/>
              <a:pathLst>
                <a:path w="635" h="7620">
                  <a:moveTo>
                    <a:pt x="0" y="0"/>
                  </a:moveTo>
                  <a:lnTo>
                    <a:pt x="114" y="2463"/>
                  </a:lnTo>
                  <a:lnTo>
                    <a:pt x="165" y="4914"/>
                  </a:lnTo>
                  <a:lnTo>
                    <a:pt x="165" y="7391"/>
                  </a:lnTo>
                </a:path>
              </a:pathLst>
            </a:custGeom>
            <a:ln w="3175">
              <a:solidFill>
                <a:srgbClr val="231F20"/>
              </a:solidFill>
            </a:ln>
          </p:spPr>
          <p:txBody>
            <a:bodyPr wrap="square" lIns="0" tIns="0" rIns="0" bIns="0" rtlCol="0"/>
            <a:lstStyle/>
            <a:p/>
          </p:txBody>
        </p:sp>
        <p:sp>
          <p:nvSpPr>
            <p:cNvPr id="232" name="object 232" descr=""/>
            <p:cNvSpPr/>
            <p:nvPr/>
          </p:nvSpPr>
          <p:spPr>
            <a:xfrm>
              <a:off x="2102755" y="3167886"/>
              <a:ext cx="4445" cy="6350"/>
            </a:xfrm>
            <a:custGeom>
              <a:avLst/>
              <a:gdLst/>
              <a:ahLst/>
              <a:cxnLst/>
              <a:rect l="l" t="t" r="r" b="b"/>
              <a:pathLst>
                <a:path w="4444" h="6350">
                  <a:moveTo>
                    <a:pt x="0" y="0"/>
                  </a:moveTo>
                  <a:lnTo>
                    <a:pt x="1511" y="1917"/>
                  </a:lnTo>
                  <a:lnTo>
                    <a:pt x="2971" y="3898"/>
                  </a:lnTo>
                  <a:lnTo>
                    <a:pt x="4381" y="5943"/>
                  </a:lnTo>
                </a:path>
              </a:pathLst>
            </a:custGeom>
            <a:ln w="3175">
              <a:solidFill>
                <a:srgbClr val="231F20"/>
              </a:solidFill>
            </a:ln>
          </p:spPr>
          <p:txBody>
            <a:bodyPr wrap="square" lIns="0" tIns="0" rIns="0" bIns="0" rtlCol="0"/>
            <a:lstStyle/>
            <a:p/>
          </p:txBody>
        </p:sp>
        <p:sp>
          <p:nvSpPr>
            <p:cNvPr id="233" name="object 233" descr=""/>
            <p:cNvSpPr/>
            <p:nvPr/>
          </p:nvSpPr>
          <p:spPr>
            <a:xfrm>
              <a:off x="1998553" y="3186069"/>
              <a:ext cx="131445" cy="293370"/>
            </a:xfrm>
            <a:custGeom>
              <a:avLst/>
              <a:gdLst/>
              <a:ahLst/>
              <a:cxnLst/>
              <a:rect l="l" t="t" r="r" b="b"/>
              <a:pathLst>
                <a:path w="131444" h="293370">
                  <a:moveTo>
                    <a:pt x="115950" y="0"/>
                  </a:moveTo>
                  <a:lnTo>
                    <a:pt x="122294" y="14196"/>
                  </a:lnTo>
                  <a:lnTo>
                    <a:pt x="127001" y="29505"/>
                  </a:lnTo>
                  <a:lnTo>
                    <a:pt x="129929" y="45752"/>
                  </a:lnTo>
                  <a:lnTo>
                    <a:pt x="130936" y="62763"/>
                  </a:lnTo>
                  <a:lnTo>
                    <a:pt x="127939" y="91876"/>
                  </a:lnTo>
                  <a:lnTo>
                    <a:pt x="119446" y="118292"/>
                  </a:lnTo>
                  <a:lnTo>
                    <a:pt x="106205" y="141096"/>
                  </a:lnTo>
                  <a:lnTo>
                    <a:pt x="88963" y="159372"/>
                  </a:lnTo>
                  <a:lnTo>
                    <a:pt x="44696" y="205703"/>
                  </a:lnTo>
                  <a:lnTo>
                    <a:pt x="20674" y="235083"/>
                  </a:lnTo>
                  <a:lnTo>
                    <a:pt x="8555" y="260052"/>
                  </a:lnTo>
                  <a:lnTo>
                    <a:pt x="0" y="293154"/>
                  </a:lnTo>
                </a:path>
              </a:pathLst>
            </a:custGeom>
            <a:ln w="3175">
              <a:solidFill>
                <a:srgbClr val="231F20"/>
              </a:solidFill>
              <a:prstDash val="dash"/>
            </a:ln>
          </p:spPr>
          <p:txBody>
            <a:bodyPr wrap="square" lIns="0" tIns="0" rIns="0" bIns="0" rtlCol="0"/>
            <a:lstStyle/>
            <a:p/>
          </p:txBody>
        </p:sp>
        <p:sp>
          <p:nvSpPr>
            <p:cNvPr id="234" name="object 234" descr=""/>
            <p:cNvSpPr/>
            <p:nvPr/>
          </p:nvSpPr>
          <p:spPr>
            <a:xfrm>
              <a:off x="1996760" y="3486274"/>
              <a:ext cx="635" cy="7620"/>
            </a:xfrm>
            <a:custGeom>
              <a:avLst/>
              <a:gdLst/>
              <a:ahLst/>
              <a:cxnLst/>
              <a:rect l="l" t="t" r="r" b="b"/>
              <a:pathLst>
                <a:path w="635" h="7620">
                  <a:moveTo>
                    <a:pt x="507" y="0"/>
                  </a:moveTo>
                  <a:lnTo>
                    <a:pt x="177" y="2527"/>
                  </a:lnTo>
                  <a:lnTo>
                    <a:pt x="0" y="4978"/>
                  </a:lnTo>
                  <a:lnTo>
                    <a:pt x="0" y="7365"/>
                  </a:lnTo>
                </a:path>
              </a:pathLst>
            </a:custGeom>
            <a:ln w="3175">
              <a:solidFill>
                <a:srgbClr val="231F20"/>
              </a:solidFill>
            </a:ln>
          </p:spPr>
          <p:txBody>
            <a:bodyPr wrap="square" lIns="0" tIns="0" rIns="0" bIns="0" rtlCol="0"/>
            <a:lstStyle/>
            <a:p/>
          </p:txBody>
        </p:sp>
        <p:sp>
          <p:nvSpPr>
            <p:cNvPr id="235" name="object 235" descr=""/>
            <p:cNvSpPr/>
            <p:nvPr/>
          </p:nvSpPr>
          <p:spPr>
            <a:xfrm>
              <a:off x="2196308" y="3171473"/>
              <a:ext cx="6350" cy="5080"/>
            </a:xfrm>
            <a:custGeom>
              <a:avLst/>
              <a:gdLst/>
              <a:ahLst/>
              <a:cxnLst/>
              <a:rect l="l" t="t" r="r" b="b"/>
              <a:pathLst>
                <a:path w="6350" h="5080">
                  <a:moveTo>
                    <a:pt x="0" y="0"/>
                  </a:moveTo>
                  <a:lnTo>
                    <a:pt x="2006" y="1358"/>
                  </a:lnTo>
                  <a:lnTo>
                    <a:pt x="3949" y="2857"/>
                  </a:lnTo>
                  <a:lnTo>
                    <a:pt x="5842" y="4508"/>
                  </a:lnTo>
                </a:path>
              </a:pathLst>
            </a:custGeom>
            <a:ln w="3175">
              <a:solidFill>
                <a:srgbClr val="231F20"/>
              </a:solidFill>
            </a:ln>
          </p:spPr>
          <p:txBody>
            <a:bodyPr wrap="square" lIns="0" tIns="0" rIns="0" bIns="0" rtlCol="0"/>
            <a:lstStyle/>
            <a:p/>
          </p:txBody>
        </p:sp>
        <p:sp>
          <p:nvSpPr>
            <p:cNvPr id="236" name="object 236" descr=""/>
            <p:cNvSpPr/>
            <p:nvPr/>
          </p:nvSpPr>
          <p:spPr>
            <a:xfrm>
              <a:off x="2091204" y="3186775"/>
              <a:ext cx="141605" cy="295910"/>
            </a:xfrm>
            <a:custGeom>
              <a:avLst/>
              <a:gdLst/>
              <a:ahLst/>
              <a:cxnLst/>
              <a:rect l="l" t="t" r="r" b="b"/>
              <a:pathLst>
                <a:path w="141605" h="295910">
                  <a:moveTo>
                    <a:pt x="120865" y="0"/>
                  </a:moveTo>
                  <a:lnTo>
                    <a:pt x="129439" y="14016"/>
                  </a:lnTo>
                  <a:lnTo>
                    <a:pt x="135943" y="30441"/>
                  </a:lnTo>
                  <a:lnTo>
                    <a:pt x="140071" y="48820"/>
                  </a:lnTo>
                  <a:lnTo>
                    <a:pt x="141516" y="68694"/>
                  </a:lnTo>
                  <a:lnTo>
                    <a:pt x="139389" y="92721"/>
                  </a:lnTo>
                  <a:lnTo>
                    <a:pt x="133381" y="114379"/>
                  </a:lnTo>
                  <a:lnTo>
                    <a:pt x="124049" y="132841"/>
                  </a:lnTo>
                  <a:lnTo>
                    <a:pt x="111950" y="147281"/>
                  </a:lnTo>
                  <a:lnTo>
                    <a:pt x="64295" y="205963"/>
                  </a:lnTo>
                  <a:lnTo>
                    <a:pt x="36749" y="240976"/>
                  </a:lnTo>
                  <a:lnTo>
                    <a:pt x="18815" y="266225"/>
                  </a:lnTo>
                  <a:lnTo>
                    <a:pt x="0" y="295617"/>
                  </a:lnTo>
                </a:path>
              </a:pathLst>
            </a:custGeom>
            <a:ln w="3175">
              <a:solidFill>
                <a:srgbClr val="231F20"/>
              </a:solidFill>
              <a:prstDash val="dash"/>
            </a:ln>
          </p:spPr>
          <p:txBody>
            <a:bodyPr wrap="square" lIns="0" tIns="0" rIns="0" bIns="0" rtlCol="0"/>
            <a:lstStyle/>
            <a:p/>
          </p:txBody>
        </p:sp>
        <p:pic>
          <p:nvPicPr>
            <p:cNvPr id="237" name="object 237" descr=""/>
            <p:cNvPicPr/>
            <p:nvPr/>
          </p:nvPicPr>
          <p:blipFill>
            <a:blip r:embed="rId53" cstate="print"/>
            <a:stretch>
              <a:fillRect/>
            </a:stretch>
          </p:blipFill>
          <p:spPr>
            <a:xfrm>
              <a:off x="1840444" y="3347644"/>
              <a:ext cx="306739" cy="148950"/>
            </a:xfrm>
            <a:prstGeom prst="rect">
              <a:avLst/>
            </a:prstGeom>
          </p:spPr>
        </p:pic>
        <p:pic>
          <p:nvPicPr>
            <p:cNvPr id="238" name="object 238" descr=""/>
            <p:cNvPicPr/>
            <p:nvPr/>
          </p:nvPicPr>
          <p:blipFill>
            <a:blip r:embed="rId54" cstate="print"/>
            <a:stretch>
              <a:fillRect/>
            </a:stretch>
          </p:blipFill>
          <p:spPr>
            <a:xfrm>
              <a:off x="2173910" y="3340270"/>
              <a:ext cx="78056" cy="126819"/>
            </a:xfrm>
            <a:prstGeom prst="rect">
              <a:avLst/>
            </a:prstGeom>
          </p:spPr>
        </p:pic>
        <p:sp>
          <p:nvSpPr>
            <p:cNvPr id="239" name="object 239" descr=""/>
            <p:cNvSpPr/>
            <p:nvPr/>
          </p:nvSpPr>
          <p:spPr>
            <a:xfrm>
              <a:off x="1547152" y="1971014"/>
              <a:ext cx="1009650" cy="1724025"/>
            </a:xfrm>
            <a:custGeom>
              <a:avLst/>
              <a:gdLst/>
              <a:ahLst/>
              <a:cxnLst/>
              <a:rect l="l" t="t" r="r" b="b"/>
              <a:pathLst>
                <a:path w="1009650" h="1724025">
                  <a:moveTo>
                    <a:pt x="55956" y="760564"/>
                  </a:moveTo>
                  <a:lnTo>
                    <a:pt x="53759" y="749681"/>
                  </a:lnTo>
                  <a:lnTo>
                    <a:pt x="47764" y="740791"/>
                  </a:lnTo>
                  <a:lnTo>
                    <a:pt x="38874" y="734796"/>
                  </a:lnTo>
                  <a:lnTo>
                    <a:pt x="27978" y="732599"/>
                  </a:lnTo>
                  <a:lnTo>
                    <a:pt x="17094" y="734796"/>
                  </a:lnTo>
                  <a:lnTo>
                    <a:pt x="8204" y="740791"/>
                  </a:lnTo>
                  <a:lnTo>
                    <a:pt x="2209" y="749681"/>
                  </a:lnTo>
                  <a:lnTo>
                    <a:pt x="0" y="760564"/>
                  </a:lnTo>
                  <a:lnTo>
                    <a:pt x="2209" y="771461"/>
                  </a:lnTo>
                  <a:lnTo>
                    <a:pt x="8204" y="780351"/>
                  </a:lnTo>
                  <a:lnTo>
                    <a:pt x="17094" y="786345"/>
                  </a:lnTo>
                  <a:lnTo>
                    <a:pt x="27978" y="788543"/>
                  </a:lnTo>
                  <a:lnTo>
                    <a:pt x="38874" y="786345"/>
                  </a:lnTo>
                  <a:lnTo>
                    <a:pt x="47764" y="780351"/>
                  </a:lnTo>
                  <a:lnTo>
                    <a:pt x="53759" y="771461"/>
                  </a:lnTo>
                  <a:lnTo>
                    <a:pt x="55956" y="760564"/>
                  </a:lnTo>
                  <a:close/>
                </a:path>
                <a:path w="1009650" h="1724025">
                  <a:moveTo>
                    <a:pt x="55956" y="108064"/>
                  </a:moveTo>
                  <a:lnTo>
                    <a:pt x="53759" y="97180"/>
                  </a:lnTo>
                  <a:lnTo>
                    <a:pt x="47764" y="88290"/>
                  </a:lnTo>
                  <a:lnTo>
                    <a:pt x="38874" y="82296"/>
                  </a:lnTo>
                  <a:lnTo>
                    <a:pt x="27978" y="80098"/>
                  </a:lnTo>
                  <a:lnTo>
                    <a:pt x="17094" y="82296"/>
                  </a:lnTo>
                  <a:lnTo>
                    <a:pt x="8204" y="88290"/>
                  </a:lnTo>
                  <a:lnTo>
                    <a:pt x="2209" y="97180"/>
                  </a:lnTo>
                  <a:lnTo>
                    <a:pt x="0" y="108064"/>
                  </a:lnTo>
                  <a:lnTo>
                    <a:pt x="2209" y="118948"/>
                  </a:lnTo>
                  <a:lnTo>
                    <a:pt x="8204" y="127850"/>
                  </a:lnTo>
                  <a:lnTo>
                    <a:pt x="17094" y="133845"/>
                  </a:lnTo>
                  <a:lnTo>
                    <a:pt x="27978" y="136042"/>
                  </a:lnTo>
                  <a:lnTo>
                    <a:pt x="38874" y="133845"/>
                  </a:lnTo>
                  <a:lnTo>
                    <a:pt x="47764" y="127850"/>
                  </a:lnTo>
                  <a:lnTo>
                    <a:pt x="53759" y="118948"/>
                  </a:lnTo>
                  <a:lnTo>
                    <a:pt x="55956" y="108064"/>
                  </a:lnTo>
                  <a:close/>
                </a:path>
                <a:path w="1009650" h="1724025">
                  <a:moveTo>
                    <a:pt x="55956" y="27965"/>
                  </a:moveTo>
                  <a:lnTo>
                    <a:pt x="53759" y="17081"/>
                  </a:lnTo>
                  <a:lnTo>
                    <a:pt x="47764" y="8191"/>
                  </a:lnTo>
                  <a:lnTo>
                    <a:pt x="38874" y="2197"/>
                  </a:lnTo>
                  <a:lnTo>
                    <a:pt x="27978" y="0"/>
                  </a:lnTo>
                  <a:lnTo>
                    <a:pt x="17094" y="2197"/>
                  </a:lnTo>
                  <a:lnTo>
                    <a:pt x="8204" y="8191"/>
                  </a:lnTo>
                  <a:lnTo>
                    <a:pt x="2209" y="17081"/>
                  </a:lnTo>
                  <a:lnTo>
                    <a:pt x="0" y="27965"/>
                  </a:lnTo>
                  <a:lnTo>
                    <a:pt x="2209" y="38862"/>
                  </a:lnTo>
                  <a:lnTo>
                    <a:pt x="8204" y="47752"/>
                  </a:lnTo>
                  <a:lnTo>
                    <a:pt x="17094" y="53746"/>
                  </a:lnTo>
                  <a:lnTo>
                    <a:pt x="27978" y="55943"/>
                  </a:lnTo>
                  <a:lnTo>
                    <a:pt x="38874" y="53746"/>
                  </a:lnTo>
                  <a:lnTo>
                    <a:pt x="47764" y="47752"/>
                  </a:lnTo>
                  <a:lnTo>
                    <a:pt x="53759" y="38862"/>
                  </a:lnTo>
                  <a:lnTo>
                    <a:pt x="55956" y="27965"/>
                  </a:lnTo>
                  <a:close/>
                </a:path>
                <a:path w="1009650" h="1724025">
                  <a:moveTo>
                    <a:pt x="292315" y="760564"/>
                  </a:moveTo>
                  <a:lnTo>
                    <a:pt x="290118" y="749681"/>
                  </a:lnTo>
                  <a:lnTo>
                    <a:pt x="284124" y="740791"/>
                  </a:lnTo>
                  <a:lnTo>
                    <a:pt x="275221" y="734796"/>
                  </a:lnTo>
                  <a:lnTo>
                    <a:pt x="264337" y="732599"/>
                  </a:lnTo>
                  <a:lnTo>
                    <a:pt x="253453" y="734796"/>
                  </a:lnTo>
                  <a:lnTo>
                    <a:pt x="244563" y="740791"/>
                  </a:lnTo>
                  <a:lnTo>
                    <a:pt x="238556" y="749681"/>
                  </a:lnTo>
                  <a:lnTo>
                    <a:pt x="236359" y="760564"/>
                  </a:lnTo>
                  <a:lnTo>
                    <a:pt x="238556" y="771461"/>
                  </a:lnTo>
                  <a:lnTo>
                    <a:pt x="244563" y="780351"/>
                  </a:lnTo>
                  <a:lnTo>
                    <a:pt x="253453" y="786345"/>
                  </a:lnTo>
                  <a:lnTo>
                    <a:pt x="264337" y="788543"/>
                  </a:lnTo>
                  <a:lnTo>
                    <a:pt x="275221" y="786345"/>
                  </a:lnTo>
                  <a:lnTo>
                    <a:pt x="284124" y="780351"/>
                  </a:lnTo>
                  <a:lnTo>
                    <a:pt x="290118" y="771461"/>
                  </a:lnTo>
                  <a:lnTo>
                    <a:pt x="292315" y="760564"/>
                  </a:lnTo>
                  <a:close/>
                </a:path>
                <a:path w="1009650" h="1724025">
                  <a:moveTo>
                    <a:pt x="319316" y="1695665"/>
                  </a:moveTo>
                  <a:lnTo>
                    <a:pt x="317119" y="1684782"/>
                  </a:lnTo>
                  <a:lnTo>
                    <a:pt x="311124" y="1675892"/>
                  </a:lnTo>
                  <a:lnTo>
                    <a:pt x="302221" y="1669897"/>
                  </a:lnTo>
                  <a:lnTo>
                    <a:pt x="291338" y="1667700"/>
                  </a:lnTo>
                  <a:lnTo>
                    <a:pt x="280454" y="1669897"/>
                  </a:lnTo>
                  <a:lnTo>
                    <a:pt x="271564" y="1675892"/>
                  </a:lnTo>
                  <a:lnTo>
                    <a:pt x="265557" y="1684782"/>
                  </a:lnTo>
                  <a:lnTo>
                    <a:pt x="263359" y="1695665"/>
                  </a:lnTo>
                  <a:lnTo>
                    <a:pt x="265557" y="1706562"/>
                  </a:lnTo>
                  <a:lnTo>
                    <a:pt x="271564" y="1715452"/>
                  </a:lnTo>
                  <a:lnTo>
                    <a:pt x="280454" y="1721446"/>
                  </a:lnTo>
                  <a:lnTo>
                    <a:pt x="291338" y="1723644"/>
                  </a:lnTo>
                  <a:lnTo>
                    <a:pt x="302221" y="1721446"/>
                  </a:lnTo>
                  <a:lnTo>
                    <a:pt x="311124" y="1715452"/>
                  </a:lnTo>
                  <a:lnTo>
                    <a:pt x="317119" y="1706562"/>
                  </a:lnTo>
                  <a:lnTo>
                    <a:pt x="319316" y="1695665"/>
                  </a:lnTo>
                  <a:close/>
                </a:path>
                <a:path w="1009650" h="1724025">
                  <a:moveTo>
                    <a:pt x="409054" y="1291564"/>
                  </a:moveTo>
                  <a:lnTo>
                    <a:pt x="406844" y="1280680"/>
                  </a:lnTo>
                  <a:lnTo>
                    <a:pt x="400850" y="1271790"/>
                  </a:lnTo>
                  <a:lnTo>
                    <a:pt x="391960" y="1265796"/>
                  </a:lnTo>
                  <a:lnTo>
                    <a:pt x="381076" y="1263599"/>
                  </a:lnTo>
                  <a:lnTo>
                    <a:pt x="370179" y="1265796"/>
                  </a:lnTo>
                  <a:lnTo>
                    <a:pt x="361289" y="1271790"/>
                  </a:lnTo>
                  <a:lnTo>
                    <a:pt x="355295" y="1280680"/>
                  </a:lnTo>
                  <a:lnTo>
                    <a:pt x="353098" y="1291564"/>
                  </a:lnTo>
                  <a:lnTo>
                    <a:pt x="355295" y="1302448"/>
                  </a:lnTo>
                  <a:lnTo>
                    <a:pt x="361289" y="1311351"/>
                  </a:lnTo>
                  <a:lnTo>
                    <a:pt x="370179" y="1317345"/>
                  </a:lnTo>
                  <a:lnTo>
                    <a:pt x="381076" y="1319542"/>
                  </a:lnTo>
                  <a:lnTo>
                    <a:pt x="391960" y="1317345"/>
                  </a:lnTo>
                  <a:lnTo>
                    <a:pt x="400850" y="1311351"/>
                  </a:lnTo>
                  <a:lnTo>
                    <a:pt x="406844" y="1302448"/>
                  </a:lnTo>
                  <a:lnTo>
                    <a:pt x="409054" y="1291564"/>
                  </a:lnTo>
                  <a:close/>
                </a:path>
                <a:path w="1009650" h="1724025">
                  <a:moveTo>
                    <a:pt x="537679" y="1695665"/>
                  </a:moveTo>
                  <a:lnTo>
                    <a:pt x="535470" y="1684782"/>
                  </a:lnTo>
                  <a:lnTo>
                    <a:pt x="529475" y="1675892"/>
                  </a:lnTo>
                  <a:lnTo>
                    <a:pt x="520585" y="1669897"/>
                  </a:lnTo>
                  <a:lnTo>
                    <a:pt x="509701" y="1667700"/>
                  </a:lnTo>
                  <a:lnTo>
                    <a:pt x="498805" y="1669897"/>
                  </a:lnTo>
                  <a:lnTo>
                    <a:pt x="489915" y="1675892"/>
                  </a:lnTo>
                  <a:lnTo>
                    <a:pt x="483920" y="1684782"/>
                  </a:lnTo>
                  <a:lnTo>
                    <a:pt x="481723" y="1695665"/>
                  </a:lnTo>
                  <a:lnTo>
                    <a:pt x="483920" y="1706562"/>
                  </a:lnTo>
                  <a:lnTo>
                    <a:pt x="489915" y="1715452"/>
                  </a:lnTo>
                  <a:lnTo>
                    <a:pt x="498805" y="1721446"/>
                  </a:lnTo>
                  <a:lnTo>
                    <a:pt x="509701" y="1723644"/>
                  </a:lnTo>
                  <a:lnTo>
                    <a:pt x="520585" y="1721446"/>
                  </a:lnTo>
                  <a:lnTo>
                    <a:pt x="529475" y="1715452"/>
                  </a:lnTo>
                  <a:lnTo>
                    <a:pt x="535470" y="1706562"/>
                  </a:lnTo>
                  <a:lnTo>
                    <a:pt x="537679" y="1695665"/>
                  </a:lnTo>
                  <a:close/>
                </a:path>
                <a:path w="1009650" h="1724025">
                  <a:moveTo>
                    <a:pt x="635139" y="1291564"/>
                  </a:moveTo>
                  <a:lnTo>
                    <a:pt x="632942" y="1280680"/>
                  </a:lnTo>
                  <a:lnTo>
                    <a:pt x="626948" y="1271790"/>
                  </a:lnTo>
                  <a:lnTo>
                    <a:pt x="618058" y="1265796"/>
                  </a:lnTo>
                  <a:lnTo>
                    <a:pt x="607161" y="1263599"/>
                  </a:lnTo>
                  <a:lnTo>
                    <a:pt x="596277" y="1265796"/>
                  </a:lnTo>
                  <a:lnTo>
                    <a:pt x="587387" y="1271790"/>
                  </a:lnTo>
                  <a:lnTo>
                    <a:pt x="581393" y="1280680"/>
                  </a:lnTo>
                  <a:lnTo>
                    <a:pt x="579183" y="1291564"/>
                  </a:lnTo>
                  <a:lnTo>
                    <a:pt x="581393" y="1302448"/>
                  </a:lnTo>
                  <a:lnTo>
                    <a:pt x="587387" y="1311351"/>
                  </a:lnTo>
                  <a:lnTo>
                    <a:pt x="596277" y="1317345"/>
                  </a:lnTo>
                  <a:lnTo>
                    <a:pt x="607161" y="1319542"/>
                  </a:lnTo>
                  <a:lnTo>
                    <a:pt x="618058" y="1317345"/>
                  </a:lnTo>
                  <a:lnTo>
                    <a:pt x="626948" y="1311351"/>
                  </a:lnTo>
                  <a:lnTo>
                    <a:pt x="632942" y="1302448"/>
                  </a:lnTo>
                  <a:lnTo>
                    <a:pt x="635139" y="1291564"/>
                  </a:lnTo>
                  <a:close/>
                </a:path>
                <a:path w="1009650" h="1724025">
                  <a:moveTo>
                    <a:pt x="733869" y="1695665"/>
                  </a:moveTo>
                  <a:lnTo>
                    <a:pt x="731672" y="1684782"/>
                  </a:lnTo>
                  <a:lnTo>
                    <a:pt x="725678" y="1675892"/>
                  </a:lnTo>
                  <a:lnTo>
                    <a:pt x="716788" y="1669897"/>
                  </a:lnTo>
                  <a:lnTo>
                    <a:pt x="705891" y="1667700"/>
                  </a:lnTo>
                  <a:lnTo>
                    <a:pt x="695007" y="1669897"/>
                  </a:lnTo>
                  <a:lnTo>
                    <a:pt x="686117" y="1675892"/>
                  </a:lnTo>
                  <a:lnTo>
                    <a:pt x="680123" y="1684782"/>
                  </a:lnTo>
                  <a:lnTo>
                    <a:pt x="677913" y="1695665"/>
                  </a:lnTo>
                  <a:lnTo>
                    <a:pt x="680123" y="1706562"/>
                  </a:lnTo>
                  <a:lnTo>
                    <a:pt x="686117" y="1715452"/>
                  </a:lnTo>
                  <a:lnTo>
                    <a:pt x="695007" y="1721446"/>
                  </a:lnTo>
                  <a:lnTo>
                    <a:pt x="705891" y="1723644"/>
                  </a:lnTo>
                  <a:lnTo>
                    <a:pt x="716788" y="1721446"/>
                  </a:lnTo>
                  <a:lnTo>
                    <a:pt x="725678" y="1715452"/>
                  </a:lnTo>
                  <a:lnTo>
                    <a:pt x="731672" y="1706562"/>
                  </a:lnTo>
                  <a:lnTo>
                    <a:pt x="733869" y="1695665"/>
                  </a:lnTo>
                  <a:close/>
                </a:path>
                <a:path w="1009650" h="1724025">
                  <a:moveTo>
                    <a:pt x="772629" y="760564"/>
                  </a:moveTo>
                  <a:lnTo>
                    <a:pt x="770432" y="749681"/>
                  </a:lnTo>
                  <a:lnTo>
                    <a:pt x="764438" y="740791"/>
                  </a:lnTo>
                  <a:lnTo>
                    <a:pt x="755535" y="734796"/>
                  </a:lnTo>
                  <a:lnTo>
                    <a:pt x="744651" y="732599"/>
                  </a:lnTo>
                  <a:lnTo>
                    <a:pt x="733767" y="734796"/>
                  </a:lnTo>
                  <a:lnTo>
                    <a:pt x="724877" y="740791"/>
                  </a:lnTo>
                  <a:lnTo>
                    <a:pt x="718870" y="749681"/>
                  </a:lnTo>
                  <a:lnTo>
                    <a:pt x="716673" y="760564"/>
                  </a:lnTo>
                  <a:lnTo>
                    <a:pt x="718870" y="771461"/>
                  </a:lnTo>
                  <a:lnTo>
                    <a:pt x="724877" y="780351"/>
                  </a:lnTo>
                  <a:lnTo>
                    <a:pt x="733767" y="786345"/>
                  </a:lnTo>
                  <a:lnTo>
                    <a:pt x="744651" y="788543"/>
                  </a:lnTo>
                  <a:lnTo>
                    <a:pt x="755535" y="786345"/>
                  </a:lnTo>
                  <a:lnTo>
                    <a:pt x="764438" y="780351"/>
                  </a:lnTo>
                  <a:lnTo>
                    <a:pt x="770432" y="771461"/>
                  </a:lnTo>
                  <a:lnTo>
                    <a:pt x="772629" y="760564"/>
                  </a:lnTo>
                  <a:close/>
                </a:path>
                <a:path w="1009650" h="1724025">
                  <a:moveTo>
                    <a:pt x="1008989" y="760564"/>
                  </a:moveTo>
                  <a:lnTo>
                    <a:pt x="1006792" y="749681"/>
                  </a:lnTo>
                  <a:lnTo>
                    <a:pt x="1000785" y="740791"/>
                  </a:lnTo>
                  <a:lnTo>
                    <a:pt x="991895" y="734796"/>
                  </a:lnTo>
                  <a:lnTo>
                    <a:pt x="981011" y="732599"/>
                  </a:lnTo>
                  <a:lnTo>
                    <a:pt x="970127" y="734796"/>
                  </a:lnTo>
                  <a:lnTo>
                    <a:pt x="961224" y="740791"/>
                  </a:lnTo>
                  <a:lnTo>
                    <a:pt x="955230" y="749681"/>
                  </a:lnTo>
                  <a:lnTo>
                    <a:pt x="953033" y="760564"/>
                  </a:lnTo>
                  <a:lnTo>
                    <a:pt x="955230" y="771461"/>
                  </a:lnTo>
                  <a:lnTo>
                    <a:pt x="961224" y="780351"/>
                  </a:lnTo>
                  <a:lnTo>
                    <a:pt x="970127" y="786345"/>
                  </a:lnTo>
                  <a:lnTo>
                    <a:pt x="981011" y="788543"/>
                  </a:lnTo>
                  <a:lnTo>
                    <a:pt x="991895" y="786345"/>
                  </a:lnTo>
                  <a:lnTo>
                    <a:pt x="1000785" y="780351"/>
                  </a:lnTo>
                  <a:lnTo>
                    <a:pt x="1006792" y="771461"/>
                  </a:lnTo>
                  <a:lnTo>
                    <a:pt x="1008989" y="760564"/>
                  </a:lnTo>
                  <a:close/>
                </a:path>
                <a:path w="1009650" h="1724025">
                  <a:moveTo>
                    <a:pt x="1009345" y="108064"/>
                  </a:moveTo>
                  <a:lnTo>
                    <a:pt x="1007135" y="97180"/>
                  </a:lnTo>
                  <a:lnTo>
                    <a:pt x="1001141" y="88290"/>
                  </a:lnTo>
                  <a:lnTo>
                    <a:pt x="992251" y="82296"/>
                  </a:lnTo>
                  <a:lnTo>
                    <a:pt x="981367" y="80098"/>
                  </a:lnTo>
                  <a:lnTo>
                    <a:pt x="970470" y="82296"/>
                  </a:lnTo>
                  <a:lnTo>
                    <a:pt x="961580" y="88290"/>
                  </a:lnTo>
                  <a:lnTo>
                    <a:pt x="955586" y="97180"/>
                  </a:lnTo>
                  <a:lnTo>
                    <a:pt x="953389" y="108064"/>
                  </a:lnTo>
                  <a:lnTo>
                    <a:pt x="955586" y="118948"/>
                  </a:lnTo>
                  <a:lnTo>
                    <a:pt x="961580" y="127850"/>
                  </a:lnTo>
                  <a:lnTo>
                    <a:pt x="970470" y="133845"/>
                  </a:lnTo>
                  <a:lnTo>
                    <a:pt x="981367" y="136042"/>
                  </a:lnTo>
                  <a:lnTo>
                    <a:pt x="992251" y="133845"/>
                  </a:lnTo>
                  <a:lnTo>
                    <a:pt x="1001141" y="127850"/>
                  </a:lnTo>
                  <a:lnTo>
                    <a:pt x="1007135" y="118948"/>
                  </a:lnTo>
                  <a:lnTo>
                    <a:pt x="1009345" y="108064"/>
                  </a:lnTo>
                  <a:close/>
                </a:path>
              </a:pathLst>
            </a:custGeom>
            <a:solidFill>
              <a:srgbClr val="231F20"/>
            </a:solidFill>
          </p:spPr>
          <p:txBody>
            <a:bodyPr wrap="square" lIns="0" tIns="0" rIns="0" bIns="0" rtlCol="0"/>
            <a:lstStyle/>
            <a:p/>
          </p:txBody>
        </p:sp>
      </p:grpSp>
      <p:graphicFrame>
        <p:nvGraphicFramePr>
          <p:cNvPr id="240" name="object 240" descr=""/>
          <p:cNvGraphicFramePr>
            <a:graphicFrameLocks noGrp="1"/>
          </p:cNvGraphicFramePr>
          <p:nvPr/>
        </p:nvGraphicFramePr>
        <p:xfrm>
          <a:off x="557999" y="360003"/>
          <a:ext cx="6718300" cy="3500754"/>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284854">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5"/>
                        </a:spcBef>
                      </a:pPr>
                      <a:endParaRPr sz="700">
                        <a:latin typeface="Times New Roman"/>
                        <a:cs typeface="Times New Roman"/>
                      </a:endParaRPr>
                    </a:p>
                    <a:p>
                      <a:pPr algn="just" marL="313055" marR="36830" indent="-295275">
                        <a:lnSpc>
                          <a:spcPct val="102400"/>
                        </a:lnSpc>
                      </a:pPr>
                      <a:r>
                        <a:rPr dirty="0" sz="900">
                          <a:solidFill>
                            <a:srgbClr val="231F20"/>
                          </a:solidFill>
                          <a:latin typeface="華康標楷體"/>
                          <a:cs typeface="華康標楷體"/>
                        </a:rPr>
                        <a:t>（</a:t>
                      </a:r>
                      <a:r>
                        <a:rPr dirty="0" sz="900">
                          <a:solidFill>
                            <a:srgbClr val="231F20"/>
                          </a:solidFill>
                          <a:latin typeface="Trebuchet MS"/>
                          <a:cs typeface="Trebuchet MS"/>
                        </a:rPr>
                        <a:t>3</a:t>
                      </a:r>
                      <a:r>
                        <a:rPr dirty="0" sz="900">
                          <a:solidFill>
                            <a:srgbClr val="231F20"/>
                          </a:solidFill>
                          <a:latin typeface="華康標楷體"/>
                          <a:cs typeface="華康標楷體"/>
                        </a:rPr>
                        <a:t>）</a:t>
                      </a:r>
                      <a:r>
                        <a:rPr dirty="0" sz="900" spc="75">
                          <a:solidFill>
                            <a:srgbClr val="231F20"/>
                          </a:solidFill>
                          <a:latin typeface="華康標楷體"/>
                          <a:cs typeface="華康標楷體"/>
                        </a:rPr>
                        <a:t>前進與倒車調整車</a:t>
                      </a:r>
                      <a:r>
                        <a:rPr dirty="0" sz="900" spc="55">
                          <a:solidFill>
                            <a:srgbClr val="231F20"/>
                          </a:solidFill>
                          <a:latin typeface="華康標楷體"/>
                          <a:cs typeface="華康標楷體"/>
                        </a:rPr>
                        <a:t>身左、右側空間寬</a:t>
                      </a:r>
                      <a:r>
                        <a:rPr dirty="0" sz="900" spc="-50">
                          <a:solidFill>
                            <a:srgbClr val="231F20"/>
                          </a:solidFill>
                          <a:latin typeface="華康標楷體"/>
                          <a:cs typeface="華康標楷體"/>
                        </a:rPr>
                        <a:t>度</a:t>
                      </a:r>
                      <a:endParaRPr sz="900">
                        <a:latin typeface="華康標楷體"/>
                        <a:cs typeface="華康標楷體"/>
                      </a:endParaRPr>
                    </a:p>
                    <a:p>
                      <a:pPr marL="212090">
                        <a:lnSpc>
                          <a:spcPct val="100000"/>
                        </a:lnSpc>
                        <a:spcBef>
                          <a:spcPts val="600"/>
                        </a:spcBef>
                      </a:pPr>
                      <a:r>
                        <a:rPr dirty="0" sz="300" b="1">
                          <a:solidFill>
                            <a:srgbClr val="FFFFFF"/>
                          </a:solidFill>
                          <a:latin typeface="Century Gothic"/>
                          <a:cs typeface="Century Gothic"/>
                        </a:rPr>
                        <a:t>3</a:t>
                      </a:r>
                      <a:endParaRPr sz="300">
                        <a:latin typeface="Century Gothic"/>
                        <a:cs typeface="Century Gothic"/>
                      </a:endParaRPr>
                    </a:p>
                    <a:p>
                      <a:pPr marL="212090">
                        <a:lnSpc>
                          <a:spcPct val="100000"/>
                        </a:lnSpc>
                        <a:spcBef>
                          <a:spcPts val="270"/>
                        </a:spcBef>
                        <a:tabLst>
                          <a:tab pos="1165860" algn="l"/>
                        </a:tabLst>
                      </a:pPr>
                      <a:r>
                        <a:rPr dirty="0" sz="300" spc="-50" b="1">
                          <a:solidFill>
                            <a:srgbClr val="FFFFFF"/>
                          </a:solidFill>
                          <a:latin typeface="Century Gothic"/>
                          <a:cs typeface="Century Gothic"/>
                        </a:rPr>
                        <a:t>2</a:t>
                      </a:r>
                      <a:r>
                        <a:rPr dirty="0" sz="300" b="1">
                          <a:solidFill>
                            <a:srgbClr val="FFFFFF"/>
                          </a:solidFill>
                          <a:latin typeface="Century Gothic"/>
                          <a:cs typeface="Century Gothic"/>
                        </a:rPr>
                        <a:t>	</a:t>
                      </a:r>
                      <a:r>
                        <a:rPr dirty="0" sz="300" spc="-50" b="1">
                          <a:solidFill>
                            <a:srgbClr val="FFFFFF"/>
                          </a:solidFill>
                          <a:latin typeface="Century Gothic"/>
                          <a:cs typeface="Century Gothic"/>
                        </a:rPr>
                        <a:t>2</a:t>
                      </a:r>
                      <a:endParaRPr sz="300">
                        <a:latin typeface="Century Gothic"/>
                        <a:cs typeface="Century Gothic"/>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spcBef>
                          <a:spcPts val="5"/>
                        </a:spcBef>
                      </a:pPr>
                      <a:endParaRPr sz="550">
                        <a:latin typeface="Times New Roman"/>
                        <a:cs typeface="Times New Roman"/>
                      </a:endParaRPr>
                    </a:p>
                    <a:p>
                      <a:pPr marL="212090">
                        <a:lnSpc>
                          <a:spcPct val="100000"/>
                        </a:lnSpc>
                        <a:tabLst>
                          <a:tab pos="448309" algn="l"/>
                          <a:tab pos="929005" algn="l"/>
                          <a:tab pos="1165225" algn="l"/>
                        </a:tabLst>
                      </a:pPr>
                      <a:r>
                        <a:rPr dirty="0" sz="300" spc="-50" b="1">
                          <a:solidFill>
                            <a:srgbClr val="FFFFFF"/>
                          </a:solidFill>
                          <a:latin typeface="Century Gothic"/>
                          <a:cs typeface="Century Gothic"/>
                        </a:rPr>
                        <a:t>1</a:t>
                      </a:r>
                      <a:r>
                        <a:rPr dirty="0" sz="300" b="1">
                          <a:solidFill>
                            <a:srgbClr val="FFFFFF"/>
                          </a:solidFill>
                          <a:latin typeface="Century Gothic"/>
                          <a:cs typeface="Century Gothic"/>
                        </a:rPr>
                        <a:t>	</a:t>
                      </a:r>
                      <a:r>
                        <a:rPr dirty="0" sz="300" spc="-50" b="1">
                          <a:solidFill>
                            <a:srgbClr val="FFFFFF"/>
                          </a:solidFill>
                          <a:latin typeface="Century Gothic"/>
                          <a:cs typeface="Century Gothic"/>
                        </a:rPr>
                        <a:t>3</a:t>
                      </a:r>
                      <a:r>
                        <a:rPr dirty="0" sz="300" b="1">
                          <a:solidFill>
                            <a:srgbClr val="FFFFFF"/>
                          </a:solidFill>
                          <a:latin typeface="Century Gothic"/>
                          <a:cs typeface="Century Gothic"/>
                        </a:rPr>
                        <a:t>	</a:t>
                      </a:r>
                      <a:r>
                        <a:rPr dirty="0" sz="300" spc="-50" b="1">
                          <a:solidFill>
                            <a:srgbClr val="FFFFFF"/>
                          </a:solidFill>
                          <a:latin typeface="Century Gothic"/>
                          <a:cs typeface="Century Gothic"/>
                        </a:rPr>
                        <a:t>1</a:t>
                      </a:r>
                      <a:r>
                        <a:rPr dirty="0" sz="300" b="1">
                          <a:solidFill>
                            <a:srgbClr val="FFFFFF"/>
                          </a:solidFill>
                          <a:latin typeface="Century Gothic"/>
                          <a:cs typeface="Century Gothic"/>
                        </a:rPr>
                        <a:t>	</a:t>
                      </a:r>
                      <a:r>
                        <a:rPr dirty="0" sz="300" spc="-50" b="1">
                          <a:solidFill>
                            <a:srgbClr val="FFFFFF"/>
                          </a:solidFill>
                          <a:latin typeface="Century Gothic"/>
                          <a:cs typeface="Century Gothic"/>
                        </a:rPr>
                        <a:t>3</a:t>
                      </a:r>
                      <a:endParaRPr sz="300">
                        <a:latin typeface="Century Gothic"/>
                        <a:cs typeface="Century Gothic"/>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spcBef>
                          <a:spcPts val="25"/>
                        </a:spcBef>
                      </a:pPr>
                      <a:endParaRPr sz="500">
                        <a:latin typeface="Times New Roman"/>
                        <a:cs typeface="Times New Roman"/>
                      </a:endParaRPr>
                    </a:p>
                    <a:p>
                      <a:pPr marL="565150">
                        <a:lnSpc>
                          <a:spcPct val="100000"/>
                        </a:lnSpc>
                        <a:tabLst>
                          <a:tab pos="791210" algn="l"/>
                        </a:tabLst>
                      </a:pPr>
                      <a:r>
                        <a:rPr dirty="0" sz="300" spc="-50" b="1">
                          <a:solidFill>
                            <a:srgbClr val="FFFFFF"/>
                          </a:solidFill>
                          <a:latin typeface="Century Gothic"/>
                          <a:cs typeface="Century Gothic"/>
                        </a:rPr>
                        <a:t>2</a:t>
                      </a:r>
                      <a:r>
                        <a:rPr dirty="0" sz="300" b="1">
                          <a:solidFill>
                            <a:srgbClr val="FFFFFF"/>
                          </a:solidFill>
                          <a:latin typeface="Century Gothic"/>
                          <a:cs typeface="Century Gothic"/>
                        </a:rPr>
                        <a:t>	</a:t>
                      </a:r>
                      <a:r>
                        <a:rPr dirty="0" sz="300" spc="-50" b="1">
                          <a:solidFill>
                            <a:srgbClr val="FFFFFF"/>
                          </a:solidFill>
                          <a:latin typeface="Century Gothic"/>
                          <a:cs typeface="Century Gothic"/>
                        </a:rPr>
                        <a:t>4</a:t>
                      </a:r>
                      <a:endParaRPr sz="300">
                        <a:latin typeface="Century Gothic"/>
                        <a:cs typeface="Century Gothic"/>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spcBef>
                          <a:spcPts val="5"/>
                        </a:spcBef>
                      </a:pPr>
                      <a:endParaRPr sz="450">
                        <a:latin typeface="Times New Roman"/>
                        <a:cs typeface="Times New Roman"/>
                      </a:endParaRPr>
                    </a:p>
                    <a:p>
                      <a:pPr marL="475615">
                        <a:lnSpc>
                          <a:spcPct val="100000"/>
                        </a:lnSpc>
                        <a:tabLst>
                          <a:tab pos="694055" algn="l"/>
                          <a:tab pos="890269" algn="l"/>
                        </a:tabLst>
                      </a:pPr>
                      <a:r>
                        <a:rPr dirty="0" sz="300" spc="-50" b="1">
                          <a:solidFill>
                            <a:srgbClr val="FFFFFF"/>
                          </a:solidFill>
                          <a:latin typeface="Century Gothic"/>
                          <a:cs typeface="Century Gothic"/>
                        </a:rPr>
                        <a:t>1</a:t>
                      </a:r>
                      <a:r>
                        <a:rPr dirty="0" sz="300" b="1">
                          <a:solidFill>
                            <a:srgbClr val="FFFFFF"/>
                          </a:solidFill>
                          <a:latin typeface="Century Gothic"/>
                          <a:cs typeface="Century Gothic"/>
                        </a:rPr>
                        <a:t>	</a:t>
                      </a:r>
                      <a:r>
                        <a:rPr dirty="0" sz="300" spc="-50" b="1">
                          <a:solidFill>
                            <a:srgbClr val="FFFFFF"/>
                          </a:solidFill>
                          <a:latin typeface="Century Gothic"/>
                          <a:cs typeface="Century Gothic"/>
                        </a:rPr>
                        <a:t>3</a:t>
                      </a:r>
                      <a:r>
                        <a:rPr dirty="0" sz="300" b="1">
                          <a:solidFill>
                            <a:srgbClr val="FFFFFF"/>
                          </a:solidFill>
                          <a:latin typeface="Century Gothic"/>
                          <a:cs typeface="Century Gothic"/>
                        </a:rPr>
                        <a:t>	</a:t>
                      </a:r>
                      <a:r>
                        <a:rPr dirty="0" sz="300" spc="-50" b="1">
                          <a:solidFill>
                            <a:srgbClr val="FFFFFF"/>
                          </a:solidFill>
                          <a:latin typeface="Century Gothic"/>
                          <a:cs typeface="Century Gothic"/>
                        </a:rPr>
                        <a:t>5</a:t>
                      </a:r>
                      <a:endParaRPr sz="300">
                        <a:latin typeface="Century Gothic"/>
                        <a:cs typeface="Century Gothic"/>
                      </a:endParaRPr>
                    </a:p>
                    <a:p>
                      <a:pPr>
                        <a:lnSpc>
                          <a:spcPct val="100000"/>
                        </a:lnSpc>
                      </a:pPr>
                      <a:endParaRPr sz="400">
                        <a:latin typeface="Times New Roman"/>
                        <a:cs typeface="Times New Roman"/>
                      </a:endParaRPr>
                    </a:p>
                    <a:p>
                      <a:pPr marL="59690">
                        <a:lnSpc>
                          <a:spcPts val="490"/>
                        </a:lnSpc>
                        <a:spcBef>
                          <a:spcPts val="350"/>
                        </a:spcBef>
                      </a:pPr>
                      <a:r>
                        <a:rPr dirty="0" sz="500" spc="-80">
                          <a:solidFill>
                            <a:srgbClr val="231F20"/>
                          </a:solidFill>
                          <a:latin typeface="SimSun"/>
                          <a:cs typeface="SimSun"/>
                        </a:rPr>
                        <a:t>圖 </a:t>
                      </a:r>
                      <a:r>
                        <a:rPr dirty="0" sz="500" spc="-20">
                          <a:solidFill>
                            <a:srgbClr val="231F20"/>
                          </a:solidFill>
                          <a:latin typeface="Trebuchet MS"/>
                          <a:cs typeface="Trebuchet MS"/>
                        </a:rPr>
                        <a:t>1.9.6</a:t>
                      </a:r>
                      <a:endParaRPr sz="500">
                        <a:latin typeface="Trebuchet MS"/>
                        <a:cs typeface="Trebuchet MS"/>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414020" marR="43815" indent="-120650">
                        <a:lnSpc>
                          <a:spcPct val="100400"/>
                        </a:lnSpc>
                        <a:spcBef>
                          <a:spcPts val="275"/>
                        </a:spcBef>
                      </a:pPr>
                      <a:r>
                        <a:rPr dirty="0" sz="900" spc="-170">
                          <a:solidFill>
                            <a:srgbClr val="231F20"/>
                          </a:solidFill>
                          <a:latin typeface="Trebuchet MS"/>
                          <a:cs typeface="Trebuchet MS"/>
                        </a:rPr>
                        <a:t>C</a:t>
                      </a:r>
                      <a:r>
                        <a:rPr dirty="0" sz="900" spc="165">
                          <a:solidFill>
                            <a:srgbClr val="231F20"/>
                          </a:solidFill>
                          <a:latin typeface="Trebuchet MS"/>
                          <a:cs typeface="Trebuchet MS"/>
                        </a:rPr>
                        <a:t>. </a:t>
                      </a:r>
                      <a:r>
                        <a:rPr dirty="0" sz="900" spc="-10">
                          <a:solidFill>
                            <a:srgbClr val="231F20"/>
                          </a:solidFill>
                          <a:latin typeface="華康標楷體"/>
                          <a:cs typeface="華康標楷體"/>
                        </a:rPr>
                        <a:t>接下來為了讓車身打直，將方向盤往相反的方向轉動，轉動幅度較</a:t>
                      </a:r>
                      <a:r>
                        <a:rPr dirty="0" sz="900" spc="-20">
                          <a:solidFill>
                            <a:srgbClr val="231F20"/>
                          </a:solidFill>
                          <a:latin typeface="華康標楷體"/>
                          <a:cs typeface="華康標楷體"/>
                        </a:rPr>
                        <a:t>（</a:t>
                      </a:r>
                      <a:r>
                        <a:rPr dirty="0" sz="900" spc="-20">
                          <a:solidFill>
                            <a:srgbClr val="231F20"/>
                          </a:solidFill>
                          <a:latin typeface="Trebuchet MS"/>
                          <a:cs typeface="Trebuchet MS"/>
                        </a:rPr>
                        <a:t>B</a:t>
                      </a:r>
                      <a:r>
                        <a:rPr dirty="0" sz="900" spc="-20">
                          <a:solidFill>
                            <a:srgbClr val="231F20"/>
                          </a:solidFill>
                          <a:latin typeface="華康標楷體"/>
                          <a:cs typeface="華康標楷體"/>
                        </a:rPr>
                        <a:t>）</a:t>
                      </a:r>
                      <a:r>
                        <a:rPr dirty="0" sz="900" spc="-10">
                          <a:solidFill>
                            <a:srgbClr val="231F20"/>
                          </a:solidFill>
                          <a:latin typeface="華康標楷體"/>
                          <a:cs typeface="華康標楷體"/>
                        </a:rPr>
                        <a:t>時所轉動之幅度為大，並讓車</a:t>
                      </a:r>
                      <a:r>
                        <a:rPr dirty="0" sz="900" spc="-20">
                          <a:solidFill>
                            <a:srgbClr val="231F20"/>
                          </a:solidFill>
                          <a:latin typeface="華康標楷體"/>
                          <a:cs typeface="華康標楷體"/>
                        </a:rPr>
                        <a:t>身打直。</a:t>
                      </a:r>
                      <a:endParaRPr sz="900">
                        <a:latin typeface="華康標楷體"/>
                        <a:cs typeface="華康標楷體"/>
                      </a:endParaRPr>
                    </a:p>
                    <a:p>
                      <a:pPr algn="just" marL="414020" marR="44450" indent="-120650">
                        <a:lnSpc>
                          <a:spcPts val="1060"/>
                        </a:lnSpc>
                        <a:spcBef>
                          <a:spcPts val="775"/>
                        </a:spcBef>
                      </a:pPr>
                      <a:r>
                        <a:rPr dirty="0" sz="900" spc="-135">
                          <a:solidFill>
                            <a:srgbClr val="231F20"/>
                          </a:solidFill>
                          <a:latin typeface="Trebuchet MS"/>
                          <a:cs typeface="Trebuchet MS"/>
                        </a:rPr>
                        <a:t>D</a:t>
                      </a:r>
                      <a:r>
                        <a:rPr dirty="0" sz="900" spc="180">
                          <a:solidFill>
                            <a:srgbClr val="231F20"/>
                          </a:solidFill>
                          <a:latin typeface="Trebuchet MS"/>
                          <a:cs typeface="Trebuchet MS"/>
                        </a:rPr>
                        <a:t>. </a:t>
                      </a:r>
                      <a:r>
                        <a:rPr dirty="0" sz="900" spc="-15">
                          <a:solidFill>
                            <a:srgbClr val="231F20"/>
                          </a:solidFill>
                          <a:latin typeface="華康標楷體"/>
                          <a:cs typeface="華康標楷體"/>
                        </a:rPr>
                        <a:t>轉動方向盤，直到車輪打直後，再直線後退至指定</a:t>
                      </a:r>
                      <a:r>
                        <a:rPr dirty="0" sz="900" spc="-25">
                          <a:solidFill>
                            <a:srgbClr val="231F20"/>
                          </a:solidFill>
                          <a:latin typeface="華康標楷體"/>
                          <a:cs typeface="華康標楷體"/>
                        </a:rPr>
                        <a:t>位置。</a:t>
                      </a:r>
                      <a:endParaRPr sz="900">
                        <a:latin typeface="華康標楷體"/>
                        <a:cs typeface="華康標楷體"/>
                      </a:endParaRPr>
                    </a:p>
                    <a:p>
                      <a:pPr marL="305435" marR="44450" indent="-288290">
                        <a:lnSpc>
                          <a:spcPct val="102400"/>
                        </a:lnSpc>
                        <a:spcBef>
                          <a:spcPts val="635"/>
                        </a:spcBef>
                      </a:pPr>
                      <a:r>
                        <a:rPr dirty="0" sz="900">
                          <a:solidFill>
                            <a:srgbClr val="231F20"/>
                          </a:solidFill>
                          <a:latin typeface="華康標楷體"/>
                          <a:cs typeface="華康標楷體"/>
                        </a:rPr>
                        <a:t>（</a:t>
                      </a:r>
                      <a:r>
                        <a:rPr dirty="0" sz="900">
                          <a:solidFill>
                            <a:srgbClr val="231F20"/>
                          </a:solidFill>
                          <a:latin typeface="Trebuchet MS"/>
                          <a:cs typeface="Trebuchet MS"/>
                        </a:rPr>
                        <a:t>3</a:t>
                      </a:r>
                      <a:r>
                        <a:rPr dirty="0" sz="900">
                          <a:solidFill>
                            <a:srgbClr val="231F20"/>
                          </a:solidFill>
                          <a:latin typeface="華康標楷體"/>
                          <a:cs typeface="華康標楷體"/>
                        </a:rPr>
                        <a:t>）</a:t>
                      </a:r>
                      <a:r>
                        <a:rPr dirty="0" sz="900" spc="-5">
                          <a:solidFill>
                            <a:srgbClr val="231F20"/>
                          </a:solidFill>
                          <a:latin typeface="華康標楷體"/>
                          <a:cs typeface="華康標楷體"/>
                        </a:rPr>
                        <a:t>重複操作練習</a:t>
                      </a:r>
                      <a:r>
                        <a:rPr dirty="0" sz="900" spc="-10">
                          <a:solidFill>
                            <a:srgbClr val="231F20"/>
                          </a:solidFill>
                          <a:latin typeface="華康標楷體"/>
                          <a:cs typeface="華康標楷體"/>
                        </a:rPr>
                        <a:t>（</a:t>
                      </a:r>
                      <a:r>
                        <a:rPr dirty="0" sz="900" spc="-10">
                          <a:solidFill>
                            <a:srgbClr val="231F20"/>
                          </a:solidFill>
                          <a:latin typeface="Trebuchet MS"/>
                          <a:cs typeface="Trebuchet MS"/>
                        </a:rPr>
                        <a:t>1</a:t>
                      </a:r>
                      <a:r>
                        <a:rPr dirty="0" sz="900" spc="-10">
                          <a:solidFill>
                            <a:srgbClr val="231F20"/>
                          </a:solidFill>
                          <a:latin typeface="華康標楷體"/>
                          <a:cs typeface="華康標楷體"/>
                        </a:rPr>
                        <a:t>）與（</a:t>
                      </a:r>
                      <a:r>
                        <a:rPr dirty="0" sz="900" spc="-10">
                          <a:solidFill>
                            <a:srgbClr val="231F20"/>
                          </a:solidFill>
                          <a:latin typeface="Trebuchet MS"/>
                          <a:cs typeface="Trebuchet MS"/>
                        </a:rPr>
                        <a:t>2</a:t>
                      </a:r>
                      <a:r>
                        <a:rPr dirty="0" sz="900" spc="-10">
                          <a:solidFill>
                            <a:srgbClr val="231F20"/>
                          </a:solidFill>
                          <a:latin typeface="華康標楷體"/>
                          <a:cs typeface="華康標楷體"/>
                        </a:rPr>
                        <a:t>）之調整車身左、右側空間寬度的動作（</a:t>
                      </a:r>
                      <a:r>
                        <a:rPr dirty="0" sz="900" spc="-80">
                          <a:solidFill>
                            <a:srgbClr val="231F20"/>
                          </a:solidFill>
                          <a:latin typeface="華康標楷體"/>
                          <a:cs typeface="華康標楷體"/>
                        </a:rPr>
                        <a:t>圖 </a:t>
                      </a:r>
                      <a:r>
                        <a:rPr dirty="0" sz="900" spc="-80">
                          <a:solidFill>
                            <a:srgbClr val="231F20"/>
                          </a:solidFill>
                          <a:latin typeface="Trebuchet MS"/>
                          <a:cs typeface="Trebuchet MS"/>
                        </a:rPr>
                        <a:t>1.9.6</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txBody>
                  <a:tcPr marL="0" marR="0" marB="0" marT="34925">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241" name="object 241" descr=""/>
          <p:cNvSpPr/>
          <p:nvPr/>
        </p:nvSpPr>
        <p:spPr>
          <a:xfrm>
            <a:off x="8712000" y="4087159"/>
            <a:ext cx="0" cy="873125"/>
          </a:xfrm>
          <a:custGeom>
            <a:avLst/>
            <a:gdLst/>
            <a:ahLst/>
            <a:cxnLst/>
            <a:rect l="l" t="t" r="r" b="b"/>
            <a:pathLst>
              <a:path w="0" h="873125">
                <a:moveTo>
                  <a:pt x="0" y="872997"/>
                </a:moveTo>
                <a:lnTo>
                  <a:pt x="0" y="0"/>
                </a:lnTo>
              </a:path>
            </a:pathLst>
          </a:custGeom>
          <a:ln w="9004">
            <a:solidFill>
              <a:srgbClr val="FFFFFF"/>
            </a:solidFill>
          </a:ln>
        </p:spPr>
        <p:txBody>
          <a:bodyPr wrap="square" lIns="0" tIns="0" rIns="0" bIns="0" rtlCol="0"/>
          <a:lstStyle/>
          <a:p/>
        </p:txBody>
      </p:sp>
      <p:sp>
        <p:nvSpPr>
          <p:cNvPr id="242" name="object 242" descr=""/>
          <p:cNvSpPr/>
          <p:nvPr/>
        </p:nvSpPr>
        <p:spPr>
          <a:xfrm>
            <a:off x="10080000" y="4087159"/>
            <a:ext cx="0" cy="873125"/>
          </a:xfrm>
          <a:custGeom>
            <a:avLst/>
            <a:gdLst/>
            <a:ahLst/>
            <a:cxnLst/>
            <a:rect l="l" t="t" r="r" b="b"/>
            <a:pathLst>
              <a:path w="0" h="873125">
                <a:moveTo>
                  <a:pt x="0" y="872997"/>
                </a:moveTo>
                <a:lnTo>
                  <a:pt x="0" y="0"/>
                </a:lnTo>
              </a:path>
            </a:pathLst>
          </a:custGeom>
          <a:ln w="9004">
            <a:solidFill>
              <a:srgbClr val="FFFFFF"/>
            </a:solidFill>
          </a:ln>
        </p:spPr>
        <p:txBody>
          <a:bodyPr wrap="square" lIns="0" tIns="0" rIns="0" bIns="0" rtlCol="0"/>
          <a:lstStyle/>
          <a:p/>
        </p:txBody>
      </p:sp>
      <p:sp>
        <p:nvSpPr>
          <p:cNvPr id="243" name="object 243" descr=""/>
          <p:cNvSpPr/>
          <p:nvPr/>
        </p:nvSpPr>
        <p:spPr>
          <a:xfrm>
            <a:off x="13140001" y="4087159"/>
            <a:ext cx="0" cy="873125"/>
          </a:xfrm>
          <a:custGeom>
            <a:avLst/>
            <a:gdLst/>
            <a:ahLst/>
            <a:cxnLst/>
            <a:rect l="l" t="t" r="r" b="b"/>
            <a:pathLst>
              <a:path w="0" h="873125">
                <a:moveTo>
                  <a:pt x="0" y="872997"/>
                </a:moveTo>
                <a:lnTo>
                  <a:pt x="0" y="0"/>
                </a:lnTo>
              </a:path>
            </a:pathLst>
          </a:custGeom>
          <a:ln w="9004">
            <a:solidFill>
              <a:srgbClr val="FFFFFF"/>
            </a:solidFill>
          </a:ln>
        </p:spPr>
        <p:txBody>
          <a:bodyPr wrap="square" lIns="0" tIns="0" rIns="0" bIns="0" rtlCol="0"/>
          <a:lstStyle/>
          <a:p/>
        </p:txBody>
      </p:sp>
      <p:graphicFrame>
        <p:nvGraphicFramePr>
          <p:cNvPr id="244" name="object 244" descr=""/>
          <p:cNvGraphicFramePr>
            <a:graphicFrameLocks noGrp="1"/>
          </p:cNvGraphicFramePr>
          <p:nvPr/>
        </p:nvGraphicFramePr>
        <p:xfrm>
          <a:off x="7919999" y="1202655"/>
          <a:ext cx="6718300" cy="373443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518535">
                <a:tc>
                  <a:txBody>
                    <a:bodyPr/>
                    <a:lstStyle/>
                    <a:p>
                      <a:pPr algn="just" marL="132715" marR="41275" indent="-115570">
                        <a:lnSpc>
                          <a:spcPct val="102400"/>
                        </a:lnSpc>
                        <a:spcBef>
                          <a:spcPts val="254"/>
                        </a:spcBef>
                      </a:pPr>
                      <a:r>
                        <a:rPr dirty="0" sz="900" spc="-10">
                          <a:solidFill>
                            <a:srgbClr val="231F20"/>
                          </a:solidFill>
                          <a:latin typeface="華康標楷體"/>
                          <a:cs typeface="華康標楷體"/>
                        </a:rPr>
                        <a:t>．將車輛停放</a:t>
                      </a:r>
                      <a:r>
                        <a:rPr dirty="0" sz="900" spc="40">
                          <a:solidFill>
                            <a:srgbClr val="231F20"/>
                          </a:solidFill>
                          <a:latin typeface="華康標楷體"/>
                          <a:cs typeface="華康標楷體"/>
                        </a:rPr>
                        <a:t>至與道路平行之停車格內與安全駛</a:t>
                      </a:r>
                      <a:r>
                        <a:rPr dirty="0" sz="900" spc="-50">
                          <a:solidFill>
                            <a:srgbClr val="231F20"/>
                          </a:solidFill>
                          <a:latin typeface="華康標楷體"/>
                          <a:cs typeface="華康標楷體"/>
                        </a:rPr>
                        <a:t>離</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7780">
                        <a:lnSpc>
                          <a:spcPct val="100000"/>
                        </a:lnSpc>
                        <a:spcBef>
                          <a:spcPts val="74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將車輛停</a:t>
                      </a:r>
                      <a:endParaRPr sz="900">
                        <a:latin typeface="華康標楷體"/>
                        <a:cs typeface="華康標楷體"/>
                      </a:endParaRPr>
                    </a:p>
                    <a:p>
                      <a:pPr algn="just" marL="269875" marR="45720">
                        <a:lnSpc>
                          <a:spcPct val="102400"/>
                        </a:lnSpc>
                      </a:pPr>
                      <a:r>
                        <a:rPr dirty="0" sz="900" spc="-15">
                          <a:solidFill>
                            <a:srgbClr val="231F20"/>
                          </a:solidFill>
                          <a:latin typeface="華康標楷體"/>
                          <a:cs typeface="華康標楷體"/>
                        </a:rPr>
                        <a:t>放於平行道路的路</a:t>
                      </a:r>
                      <a:r>
                        <a:rPr dirty="0" sz="900" spc="-20">
                          <a:solidFill>
                            <a:srgbClr val="231F20"/>
                          </a:solidFill>
                          <a:latin typeface="華康標楷體"/>
                          <a:cs typeface="華康標楷體"/>
                        </a:rPr>
                        <a:t>邊停車格</a:t>
                      </a:r>
                      <a:endParaRPr sz="900">
                        <a:latin typeface="華康標楷體"/>
                        <a:cs typeface="華康標楷體"/>
                      </a:endParaRPr>
                    </a:p>
                  </a:txBody>
                  <a:tcPr marL="0" marR="0" marB="0" marT="32384">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
                        </a:spcBef>
                      </a:pPr>
                      <a:endParaRPr sz="1150">
                        <a:latin typeface="Times New Roman"/>
                        <a:cs typeface="Times New Roman"/>
                      </a:endParaRPr>
                    </a:p>
                    <a:p>
                      <a:pPr marL="132715" marR="44450" indent="-115570">
                        <a:lnSpc>
                          <a:spcPct val="102400"/>
                        </a:lnSpc>
                      </a:pPr>
                      <a:r>
                        <a:rPr dirty="0" sz="900" spc="-5">
                          <a:solidFill>
                            <a:srgbClr val="231F20"/>
                          </a:solidFill>
                          <a:latin typeface="華康標楷體"/>
                          <a:cs typeface="華康標楷體"/>
                        </a:rPr>
                        <a:t>．將車輛停放在平行路邊</a:t>
                      </a:r>
                      <a:r>
                        <a:rPr dirty="0" sz="900" spc="-20">
                          <a:solidFill>
                            <a:srgbClr val="231F20"/>
                          </a:solidFill>
                          <a:latin typeface="華康標楷體"/>
                          <a:cs typeface="華康標楷體"/>
                        </a:rPr>
                        <a:t>的停車格中</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950">
                        <a:latin typeface="Times New Roman"/>
                        <a:cs typeface="Times New Roman"/>
                      </a:endParaRPr>
                    </a:p>
                    <a:p>
                      <a:pPr marL="306070" marR="36830" indent="-288290">
                        <a:lnSpc>
                          <a:spcPct val="102400"/>
                        </a:lnSpc>
                      </a:pPr>
                      <a:r>
                        <a:rPr dirty="0" sz="900">
                          <a:solidFill>
                            <a:srgbClr val="231F20"/>
                          </a:solidFill>
                          <a:latin typeface="華康標楷體"/>
                          <a:cs typeface="華康標楷體"/>
                        </a:rPr>
                        <a:t>（</a:t>
                      </a:r>
                      <a:r>
                        <a:rPr dirty="0" sz="900">
                          <a:solidFill>
                            <a:srgbClr val="231F20"/>
                          </a:solidFill>
                          <a:latin typeface="Trebuchet MS"/>
                          <a:cs typeface="Trebuchet MS"/>
                        </a:rPr>
                        <a:t>1</a:t>
                      </a:r>
                      <a:r>
                        <a:rPr dirty="0" sz="900">
                          <a:solidFill>
                            <a:srgbClr val="231F20"/>
                          </a:solidFill>
                          <a:latin typeface="華康標楷體"/>
                          <a:cs typeface="華康標楷體"/>
                        </a:rPr>
                        <a:t>）</a:t>
                      </a:r>
                      <a:r>
                        <a:rPr dirty="0" sz="900" spc="75">
                          <a:solidFill>
                            <a:srgbClr val="231F20"/>
                          </a:solidFill>
                          <a:latin typeface="華康標楷體"/>
                          <a:cs typeface="華康標楷體"/>
                        </a:rPr>
                        <a:t>理解平行路邊停車</a:t>
                      </a:r>
                      <a:r>
                        <a:rPr dirty="0" sz="900" spc="-25">
                          <a:solidFill>
                            <a:srgbClr val="231F20"/>
                          </a:solidFill>
                          <a:latin typeface="華康標楷體"/>
                          <a:cs typeface="華康標楷體"/>
                        </a:rPr>
                        <a:t>的流程</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
                        </a:spcBef>
                      </a:pPr>
                      <a:endParaRPr sz="1150">
                        <a:latin typeface="Times New Roman"/>
                        <a:cs typeface="Times New Roman"/>
                      </a:endParaRPr>
                    </a:p>
                    <a:p>
                      <a:pPr marL="133350" marR="47625" indent="-115570">
                        <a:lnSpc>
                          <a:spcPct val="102400"/>
                        </a:lnSpc>
                      </a:pPr>
                      <a:r>
                        <a:rPr dirty="0" sz="900" spc="-15">
                          <a:solidFill>
                            <a:srgbClr val="231F20"/>
                          </a:solidFill>
                          <a:latin typeface="華康標楷體"/>
                          <a:cs typeface="華康標楷體"/>
                        </a:rPr>
                        <a:t>．指導學員以倒車的方式，將車輛停入平行路邊之停車格內</a:t>
                      </a:r>
                      <a:r>
                        <a:rPr dirty="0" sz="900" spc="-20">
                          <a:solidFill>
                            <a:srgbClr val="231F20"/>
                          </a:solidFill>
                          <a:latin typeface="華康標楷體"/>
                          <a:cs typeface="華康標楷體"/>
                        </a:rPr>
                        <a:t>的方法。</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950">
                        <a:latin typeface="Times New Roman"/>
                        <a:cs typeface="Times New Roman"/>
                      </a:endParaRPr>
                    </a:p>
                    <a:p>
                      <a:pPr marL="306070" marR="45085" indent="-288290">
                        <a:lnSpc>
                          <a:spcPct val="102400"/>
                        </a:lnSpc>
                      </a:pPr>
                      <a:r>
                        <a:rPr dirty="0" sz="900" spc="-10">
                          <a:solidFill>
                            <a:srgbClr val="231F20"/>
                          </a:solidFill>
                          <a:latin typeface="華康標楷體"/>
                          <a:cs typeface="華康標楷體"/>
                        </a:rPr>
                        <a:t>（</a:t>
                      </a:r>
                      <a:r>
                        <a:rPr dirty="0" sz="900" spc="-10">
                          <a:solidFill>
                            <a:srgbClr val="231F20"/>
                          </a:solidFill>
                          <a:latin typeface="Trebuchet MS"/>
                          <a:cs typeface="Trebuchet MS"/>
                        </a:rPr>
                        <a:t>1</a:t>
                      </a:r>
                      <a:r>
                        <a:rPr dirty="0" sz="900" spc="-10">
                          <a:solidFill>
                            <a:srgbClr val="231F20"/>
                          </a:solidFill>
                          <a:latin typeface="華康標楷體"/>
                          <a:cs typeface="華康標楷體"/>
                        </a:rPr>
                        <a:t>）</a:t>
                      </a:r>
                      <a:r>
                        <a:rPr dirty="0" sz="900" spc="-15">
                          <a:solidFill>
                            <a:srgbClr val="231F20"/>
                          </a:solidFill>
                          <a:latin typeface="華康標楷體"/>
                          <a:cs typeface="華康標楷體"/>
                        </a:rPr>
                        <a:t>掌握平行路邊停車的流程，先透過教練示範駕駛，讓學員理解整體概念與做法。</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marR="16510" indent="-124460">
                        <a:lnSpc>
                          <a:spcPct val="101099"/>
                        </a:lnSpc>
                        <a:spcBef>
                          <a:spcPts val="270"/>
                        </a:spcBef>
                      </a:pPr>
                      <a:r>
                        <a:rPr dirty="0" sz="900" spc="-15">
                          <a:solidFill>
                            <a:srgbClr val="231F20"/>
                          </a:solidFill>
                          <a:latin typeface="華康標楷體"/>
                          <a:cs typeface="華康標楷體"/>
                        </a:rPr>
                        <a:t>．道路邊允許停車的地方，</a:t>
                      </a:r>
                      <a:r>
                        <a:rPr dirty="0" sz="900" spc="-65">
                          <a:solidFill>
                            <a:srgbClr val="231F20"/>
                          </a:solidFill>
                          <a:latin typeface="華康標楷體"/>
                          <a:cs typeface="華康標楷體"/>
                        </a:rPr>
                        <a:t>包括在</a:t>
                      </a:r>
                      <a:r>
                        <a:rPr dirty="0" sz="900" spc="-70">
                          <a:solidFill>
                            <a:srgbClr val="231F20"/>
                          </a:solidFill>
                          <a:latin typeface="華康標楷體"/>
                          <a:cs typeface="華康標楷體"/>
                        </a:rPr>
                        <a:t>（</a:t>
                      </a:r>
                      <a:r>
                        <a:rPr dirty="0" sz="900" spc="-70">
                          <a:solidFill>
                            <a:srgbClr val="231F20"/>
                          </a:solidFill>
                          <a:latin typeface="Trebuchet MS"/>
                          <a:cs typeface="Trebuchet MS"/>
                        </a:rPr>
                        <a:t>1</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劃有停車格；</a:t>
                      </a:r>
                      <a:endParaRPr sz="900">
                        <a:latin typeface="華康標楷體"/>
                        <a:cs typeface="華康標楷體"/>
                      </a:endParaRPr>
                    </a:p>
                    <a:p>
                      <a:pPr algn="just" marL="142240" marR="19685">
                        <a:lnSpc>
                          <a:spcPct val="101600"/>
                        </a:lnSpc>
                        <a:spcBef>
                          <a:spcPts val="5"/>
                        </a:spcBef>
                      </a:pPr>
                      <a:r>
                        <a:rPr dirty="0" sz="900" spc="-5">
                          <a:solidFill>
                            <a:srgbClr val="231F20"/>
                          </a:solidFill>
                          <a:latin typeface="華康標楷體"/>
                          <a:cs typeface="華康標楷體"/>
                        </a:rPr>
                        <a:t>（</a:t>
                      </a:r>
                      <a:r>
                        <a:rPr dirty="0" sz="900" spc="-5">
                          <a:solidFill>
                            <a:srgbClr val="231F20"/>
                          </a:solidFill>
                          <a:latin typeface="Trebuchet MS"/>
                          <a:cs typeface="Trebuchet MS"/>
                        </a:rPr>
                        <a:t>2</a:t>
                      </a:r>
                      <a:r>
                        <a:rPr dirty="0" sz="900" spc="-5">
                          <a:solidFill>
                            <a:srgbClr val="231F20"/>
                          </a:solidFill>
                          <a:latin typeface="華康標楷體"/>
                          <a:cs typeface="華康標楷體"/>
                        </a:rPr>
                        <a:t>）</a:t>
                      </a:r>
                      <a:r>
                        <a:rPr dirty="0" sz="900" spc="-45">
                          <a:solidFill>
                            <a:srgbClr val="231F20"/>
                          </a:solidFill>
                          <a:latin typeface="華康標楷體"/>
                          <a:cs typeface="華康標楷體"/>
                        </a:rPr>
                        <a:t> 路面劃有 </a:t>
                      </a:r>
                      <a:r>
                        <a:rPr dirty="0" sz="900" spc="-25">
                          <a:solidFill>
                            <a:srgbClr val="231F20"/>
                          </a:solidFill>
                          <a:latin typeface="Trebuchet MS"/>
                          <a:cs typeface="Trebuchet MS"/>
                        </a:rPr>
                        <a:t>1</a:t>
                      </a:r>
                      <a:r>
                        <a:rPr dirty="0" sz="900">
                          <a:solidFill>
                            <a:srgbClr val="231F20"/>
                          </a:solidFill>
                          <a:latin typeface="Trebuchet MS"/>
                          <a:cs typeface="Trebuchet MS"/>
                        </a:rPr>
                        <a:t>5</a:t>
                      </a:r>
                      <a:r>
                        <a:rPr dirty="0" sz="900" spc="-40">
                          <a:solidFill>
                            <a:srgbClr val="231F20"/>
                          </a:solidFill>
                          <a:latin typeface="Trebuchet MS"/>
                          <a:cs typeface="Trebuchet MS"/>
                        </a:rPr>
                        <a:t> </a:t>
                      </a:r>
                      <a:r>
                        <a:rPr dirty="0" sz="900" spc="105">
                          <a:solidFill>
                            <a:srgbClr val="231F20"/>
                          </a:solidFill>
                          <a:latin typeface="華康標楷體"/>
                          <a:cs typeface="華康標楷體"/>
                        </a:rPr>
                        <a:t>公分</a:t>
                      </a:r>
                      <a:r>
                        <a:rPr dirty="0" sz="900" spc="60">
                          <a:solidFill>
                            <a:srgbClr val="231F20"/>
                          </a:solidFill>
                          <a:latin typeface="華康標楷體"/>
                          <a:cs typeface="華康標楷體"/>
                        </a:rPr>
                        <a:t>寬白色實線之道路邊線</a:t>
                      </a:r>
                      <a:r>
                        <a:rPr dirty="0" sz="900" spc="-25">
                          <a:solidFill>
                            <a:srgbClr val="231F20"/>
                          </a:solidFill>
                          <a:latin typeface="華康標楷體"/>
                          <a:cs typeface="華康標楷體"/>
                        </a:rPr>
                        <a:t>外側；</a:t>
                      </a:r>
                      <a:r>
                        <a:rPr dirty="0" sz="900" spc="-35">
                          <a:solidFill>
                            <a:srgbClr val="231F20"/>
                          </a:solidFill>
                          <a:latin typeface="華康標楷體"/>
                          <a:cs typeface="華康標楷體"/>
                        </a:rPr>
                        <a:t>（</a:t>
                      </a:r>
                      <a:r>
                        <a:rPr dirty="0" sz="900" spc="-35">
                          <a:solidFill>
                            <a:srgbClr val="231F20"/>
                          </a:solidFill>
                          <a:latin typeface="Trebuchet MS"/>
                          <a:cs typeface="Trebuchet MS"/>
                        </a:rPr>
                        <a:t>3</a:t>
                      </a:r>
                      <a:r>
                        <a:rPr dirty="0" sz="900" spc="-55">
                          <a:solidFill>
                            <a:srgbClr val="231F20"/>
                          </a:solidFill>
                          <a:latin typeface="Trebuchet MS"/>
                          <a:cs typeface="Trebuchet MS"/>
                        </a:rPr>
                        <a:t>) </a:t>
                      </a:r>
                      <a:r>
                        <a:rPr dirty="0" sz="900" spc="-10">
                          <a:solidFill>
                            <a:srgbClr val="231F20"/>
                          </a:solidFill>
                          <a:latin typeface="華康標楷體"/>
                          <a:cs typeface="華康標楷體"/>
                        </a:rPr>
                        <a:t>未劃設標線，</a:t>
                      </a:r>
                      <a:r>
                        <a:rPr dirty="0" sz="900" spc="60">
                          <a:solidFill>
                            <a:srgbClr val="231F20"/>
                          </a:solidFill>
                          <a:latin typeface="華康標楷體"/>
                          <a:cs typeface="華康標楷體"/>
                        </a:rPr>
                        <a:t>且無禁止臨時停車標線</a:t>
                      </a:r>
                      <a:r>
                        <a:rPr dirty="0" sz="900" spc="50">
                          <a:solidFill>
                            <a:srgbClr val="231F20"/>
                          </a:solidFill>
                          <a:latin typeface="華康標楷體"/>
                          <a:cs typeface="華康標楷體"/>
                        </a:rPr>
                        <a:t>或標誌處，且不會妨礙</a:t>
                      </a:r>
                      <a:r>
                        <a:rPr dirty="0" sz="900" spc="-10">
                          <a:solidFill>
                            <a:srgbClr val="231F20"/>
                          </a:solidFill>
                          <a:latin typeface="華康標楷體"/>
                          <a:cs typeface="華康標楷體"/>
                        </a:rPr>
                        <a:t>其他人、車通行處。</a:t>
                      </a:r>
                      <a:endParaRPr sz="900">
                        <a:latin typeface="華康標楷體"/>
                        <a:cs typeface="華康標楷體"/>
                      </a:endParaRPr>
                    </a:p>
                    <a:p>
                      <a:pPr algn="just" marL="142240" marR="38100" indent="-124460">
                        <a:lnSpc>
                          <a:spcPct val="102400"/>
                        </a:lnSpc>
                        <a:spcBef>
                          <a:spcPts val="565"/>
                        </a:spcBef>
                      </a:pPr>
                      <a:r>
                        <a:rPr dirty="0" sz="900" spc="60">
                          <a:solidFill>
                            <a:srgbClr val="231F20"/>
                          </a:solidFill>
                          <a:latin typeface="華康標楷體"/>
                          <a:cs typeface="華康標楷體"/>
                        </a:rPr>
                        <a:t>．嘗試以前進的方式，將車輛停入平行路邊的停</a:t>
                      </a:r>
                      <a:r>
                        <a:rPr dirty="0" sz="900" spc="50">
                          <a:solidFill>
                            <a:srgbClr val="231F20"/>
                          </a:solidFill>
                          <a:latin typeface="華康標楷體"/>
                          <a:cs typeface="華康標楷體"/>
                        </a:rPr>
                        <a:t>車格內，藉此感受在空</a:t>
                      </a:r>
                      <a:r>
                        <a:rPr dirty="0" sz="900" spc="55">
                          <a:solidFill>
                            <a:srgbClr val="231F20"/>
                          </a:solidFill>
                          <a:latin typeface="華康標楷體"/>
                          <a:cs typeface="華康標楷體"/>
                        </a:rPr>
                        <a:t>間不足的情況下，無法</a:t>
                      </a:r>
                      <a:r>
                        <a:rPr dirty="0" sz="900" spc="60">
                          <a:solidFill>
                            <a:srgbClr val="231F20"/>
                          </a:solidFill>
                          <a:latin typeface="華康標楷體"/>
                          <a:cs typeface="華康標楷體"/>
                        </a:rPr>
                        <a:t>以前進方式將車輛停入</a:t>
                      </a:r>
                      <a:r>
                        <a:rPr dirty="0" sz="900" spc="55">
                          <a:solidFill>
                            <a:srgbClr val="231F20"/>
                          </a:solidFill>
                          <a:latin typeface="華康標楷體"/>
                          <a:cs typeface="華康標楷體"/>
                        </a:rPr>
                        <a:t>平行路邊的停車格內。</a:t>
                      </a:r>
                      <a:r>
                        <a:rPr dirty="0" sz="900" spc="60">
                          <a:solidFill>
                            <a:srgbClr val="231F20"/>
                          </a:solidFill>
                          <a:latin typeface="華康標楷體"/>
                          <a:cs typeface="華康標楷體"/>
                        </a:rPr>
                        <a:t>同時瞭解若想以前進方式將車輛停入平行路邊</a:t>
                      </a:r>
                      <a:r>
                        <a:rPr dirty="0" sz="900" spc="45">
                          <a:solidFill>
                            <a:srgbClr val="231F20"/>
                          </a:solidFill>
                          <a:latin typeface="華康標楷體"/>
                          <a:cs typeface="華康標楷體"/>
                        </a:rPr>
                        <a:t>停車格內，大約需要 </a:t>
                      </a:r>
                      <a:r>
                        <a:rPr dirty="0" sz="900">
                          <a:solidFill>
                            <a:srgbClr val="231F20"/>
                          </a:solidFill>
                          <a:latin typeface="Trebuchet MS"/>
                          <a:cs typeface="Trebuchet MS"/>
                        </a:rPr>
                        <a:t>3</a:t>
                      </a:r>
                      <a:r>
                        <a:rPr dirty="0" sz="900" spc="-10">
                          <a:solidFill>
                            <a:srgbClr val="231F20"/>
                          </a:solidFill>
                          <a:latin typeface="華康標楷體"/>
                          <a:cs typeface="華康標楷體"/>
                        </a:rPr>
                        <a:t>倍車長的空間距離。</a:t>
                      </a:r>
                      <a:endParaRPr sz="900">
                        <a:latin typeface="華康標楷體"/>
                        <a:cs typeface="華康標楷體"/>
                      </a:endParaRPr>
                    </a:p>
                    <a:p>
                      <a:pPr marL="142240" marR="39370" indent="-124460">
                        <a:lnSpc>
                          <a:spcPct val="102400"/>
                        </a:lnSpc>
                        <a:spcBef>
                          <a:spcPts val="570"/>
                        </a:spcBef>
                      </a:pPr>
                      <a:r>
                        <a:rPr dirty="0" sz="900" spc="55">
                          <a:solidFill>
                            <a:srgbClr val="231F20"/>
                          </a:solidFill>
                          <a:latin typeface="華康標楷體"/>
                          <a:cs typeface="華康標楷體"/>
                        </a:rPr>
                        <a:t>．向學員說明我國場內考</a:t>
                      </a:r>
                      <a:r>
                        <a:rPr dirty="0" sz="900" spc="-20">
                          <a:solidFill>
                            <a:srgbClr val="231F20"/>
                          </a:solidFill>
                          <a:latin typeface="華康標楷體"/>
                          <a:cs typeface="華康標楷體"/>
                        </a:rPr>
                        <a:t>驗時有下列要求：</a:t>
                      </a:r>
                      <a:endParaRPr sz="900">
                        <a:latin typeface="華康標楷體"/>
                        <a:cs typeface="華康標楷體"/>
                      </a:endParaRPr>
                    </a:p>
                    <a:p>
                      <a:pPr marL="240029" indent="-88900">
                        <a:lnSpc>
                          <a:spcPct val="100000"/>
                        </a:lnSpc>
                        <a:spcBef>
                          <a:spcPts val="25"/>
                        </a:spcBef>
                        <a:buSzPct val="61111"/>
                        <a:buChar char="◆"/>
                        <a:tabLst>
                          <a:tab pos="240029" algn="l"/>
                        </a:tabLst>
                      </a:pPr>
                      <a:r>
                        <a:rPr dirty="0" sz="900" spc="-40">
                          <a:solidFill>
                            <a:srgbClr val="231F20"/>
                          </a:solidFill>
                          <a:latin typeface="華康標楷體"/>
                          <a:cs typeface="華康標楷體"/>
                        </a:rPr>
                        <a:t>倒車動作需一次完成，</a:t>
                      </a:r>
                      <a:endParaRPr sz="900">
                        <a:latin typeface="華康標楷體"/>
                        <a:cs typeface="華康標楷體"/>
                      </a:endParaRPr>
                    </a:p>
                    <a:p>
                      <a:pPr algn="just" marL="250190" marR="46355">
                        <a:lnSpc>
                          <a:spcPts val="1090"/>
                        </a:lnSpc>
                      </a:pPr>
                      <a:r>
                        <a:rPr dirty="0" sz="900" spc="-45">
                          <a:solidFill>
                            <a:srgbClr val="231F20"/>
                          </a:solidFill>
                          <a:latin typeface="華康標楷體"/>
                          <a:cs typeface="華康標楷體"/>
                        </a:rPr>
                        <a:t>中途不可停頓再走，排</a:t>
                      </a:r>
                      <a:r>
                        <a:rPr dirty="0" sz="900" spc="-50">
                          <a:solidFill>
                            <a:srgbClr val="231F20"/>
                          </a:solidFill>
                          <a:latin typeface="華康標楷體"/>
                          <a:cs typeface="華康標楷體"/>
                        </a:rPr>
                        <a:t>入倒檔後，不可再前進</a:t>
                      </a:r>
                      <a:r>
                        <a:rPr dirty="0" sz="900" spc="-40">
                          <a:solidFill>
                            <a:srgbClr val="231F20"/>
                          </a:solidFill>
                          <a:latin typeface="華康標楷體"/>
                          <a:cs typeface="華康標楷體"/>
                        </a:rPr>
                        <a:t>調整位置後再倒車。</a:t>
                      </a:r>
                      <a:endParaRPr sz="900">
                        <a:latin typeface="華康標楷體"/>
                        <a:cs typeface="華康標楷體"/>
                      </a:endParaRPr>
                    </a:p>
                  </a:txBody>
                  <a:tcPr marL="0" marR="0" marB="0" marT="34290">
                    <a:lnL w="9525">
                      <a:solidFill>
                        <a:srgbClr val="BCBEC0"/>
                      </a:solidFill>
                      <a:prstDash val="dot"/>
                    </a:lnL>
                    <a:lnT w="9525">
                      <a:solidFill>
                        <a:srgbClr val="BCBEC0"/>
                      </a:solidFill>
                      <a:prstDash val="solid"/>
                    </a:lnT>
                  </a:tcPr>
                </a:tc>
              </a:tr>
            </a:tbl>
          </a:graphicData>
        </a:graphic>
      </p:graphicFrame>
      <p:sp>
        <p:nvSpPr>
          <p:cNvPr id="245" name="object 245" descr=""/>
          <p:cNvSpPr/>
          <p:nvPr/>
        </p:nvSpPr>
        <p:spPr>
          <a:xfrm>
            <a:off x="7919987" y="360019"/>
            <a:ext cx="480695" cy="265430"/>
          </a:xfrm>
          <a:custGeom>
            <a:avLst/>
            <a:gdLst/>
            <a:ahLst/>
            <a:cxnLst/>
            <a:rect l="l" t="t" r="r" b="b"/>
            <a:pathLst>
              <a:path w="480695"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27" y="6756"/>
                </a:lnTo>
                <a:lnTo>
                  <a:pt x="54254" y="25552"/>
                </a:lnTo>
                <a:lnTo>
                  <a:pt x="25565" y="54241"/>
                </a:lnTo>
                <a:lnTo>
                  <a:pt x="6756" y="90601"/>
                </a:lnTo>
                <a:lnTo>
                  <a:pt x="0" y="132486"/>
                </a:lnTo>
                <a:lnTo>
                  <a:pt x="6756" y="174358"/>
                </a:lnTo>
                <a:lnTo>
                  <a:pt x="25565" y="210731"/>
                </a:lnTo>
                <a:lnTo>
                  <a:pt x="54254" y="239420"/>
                </a:lnTo>
                <a:lnTo>
                  <a:pt x="90627"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005AAA"/>
          </a:solidFill>
        </p:spPr>
        <p:txBody>
          <a:bodyPr wrap="square" lIns="0" tIns="0" rIns="0" bIns="0" rtlCol="0"/>
          <a:lstStyle/>
          <a:p/>
        </p:txBody>
      </p:sp>
      <p:sp>
        <p:nvSpPr>
          <p:cNvPr id="246" name="object 246"/>
          <p:cNvSpPr txBox="1">
            <a:spLocks noGrp="1"/>
          </p:cNvSpPr>
          <p:nvPr>
            <p:ph type="title"/>
          </p:nvPr>
        </p:nvSpPr>
        <p:spPr>
          <a:xfrm>
            <a:off x="7915147" y="279985"/>
            <a:ext cx="2087880" cy="371475"/>
          </a:xfrm>
          <a:prstGeom prst="rect"/>
        </p:spPr>
        <p:txBody>
          <a:bodyPr wrap="square" lIns="0" tIns="14604" rIns="0" bIns="0" rtlCol="0" vert="horz">
            <a:spAutoFit/>
          </a:bodyPr>
          <a:lstStyle/>
          <a:p>
            <a:pPr marL="38100">
              <a:lnSpc>
                <a:spcPct val="100000"/>
              </a:lnSpc>
              <a:spcBef>
                <a:spcPts val="114"/>
              </a:spcBef>
            </a:pPr>
            <a:r>
              <a:rPr dirty="0" baseline="5376" sz="2325" spc="-82">
                <a:solidFill>
                  <a:srgbClr val="FFFFFF"/>
                </a:solidFill>
              </a:rPr>
              <a:t>課目 </a:t>
            </a:r>
            <a:r>
              <a:rPr dirty="0" sz="2250" spc="-280">
                <a:solidFill>
                  <a:srgbClr val="005AAA"/>
                </a:solidFill>
                <a:latin typeface="Trebuchet MS"/>
                <a:cs typeface="Trebuchet MS"/>
              </a:rPr>
              <a:t>10</a:t>
            </a:r>
            <a:r>
              <a:rPr dirty="0" baseline="1792" sz="2325" spc="-165">
                <a:solidFill>
                  <a:srgbClr val="005AAA"/>
                </a:solidFill>
              </a:rPr>
              <a:t>：平行路邊停車</a:t>
            </a:r>
            <a:endParaRPr baseline="1792" sz="2325">
              <a:latin typeface="Trebuchet MS"/>
              <a:cs typeface="Trebuchet MS"/>
            </a:endParaRPr>
          </a:p>
        </p:txBody>
      </p:sp>
      <p:sp>
        <p:nvSpPr>
          <p:cNvPr id="247" name="object 247" descr=""/>
          <p:cNvSpPr txBox="1"/>
          <p:nvPr/>
        </p:nvSpPr>
        <p:spPr>
          <a:xfrm>
            <a:off x="8685357" y="672626"/>
            <a:ext cx="3265804"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標：將車輛停放至與道路平行之停車</a:t>
            </a:r>
            <a:r>
              <a:rPr dirty="0" sz="1250" spc="-50">
                <a:solidFill>
                  <a:srgbClr val="231F20"/>
                </a:solidFill>
                <a:latin typeface="SimSun"/>
                <a:cs typeface="SimSun"/>
              </a:rPr>
              <a:t>格</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grpSp>
        <p:nvGrpSpPr>
          <p:cNvPr id="248" name="object 248" descr=""/>
          <p:cNvGrpSpPr/>
          <p:nvPr/>
        </p:nvGrpSpPr>
        <p:grpSpPr>
          <a:xfrm>
            <a:off x="7295019" y="0"/>
            <a:ext cx="1348740" cy="5328285"/>
            <a:chOff x="7295019" y="0"/>
            <a:chExt cx="1348740" cy="5328285"/>
          </a:xfrm>
        </p:grpSpPr>
        <p:sp>
          <p:nvSpPr>
            <p:cNvPr id="249" name="object 249" descr=""/>
            <p:cNvSpPr/>
            <p:nvPr/>
          </p:nvSpPr>
          <p:spPr>
            <a:xfrm>
              <a:off x="7451992" y="708012"/>
              <a:ext cx="1191895" cy="367030"/>
            </a:xfrm>
            <a:custGeom>
              <a:avLst/>
              <a:gdLst/>
              <a:ahLst/>
              <a:cxnLst/>
              <a:rect l="l" t="t" r="r" b="b"/>
              <a:pathLst>
                <a:path w="1191895" h="367030">
                  <a:moveTo>
                    <a:pt x="948055" y="69913"/>
                  </a:moveTo>
                  <a:lnTo>
                    <a:pt x="0" y="69913"/>
                  </a:lnTo>
                  <a:lnTo>
                    <a:pt x="0" y="297116"/>
                  </a:lnTo>
                  <a:lnTo>
                    <a:pt x="948055" y="297116"/>
                  </a:lnTo>
                  <a:lnTo>
                    <a:pt x="948055" y="69913"/>
                  </a:lnTo>
                  <a:close/>
                </a:path>
                <a:path w="1191895" h="367030">
                  <a:moveTo>
                    <a:pt x="1191437" y="183502"/>
                  </a:moveTo>
                  <a:lnTo>
                    <a:pt x="948067" y="0"/>
                  </a:lnTo>
                  <a:lnTo>
                    <a:pt x="948067" y="367004"/>
                  </a:lnTo>
                  <a:lnTo>
                    <a:pt x="1191437" y="183502"/>
                  </a:lnTo>
                  <a:close/>
                </a:path>
              </a:pathLst>
            </a:custGeom>
            <a:solidFill>
              <a:srgbClr val="DADBDC"/>
            </a:solidFill>
          </p:spPr>
          <p:txBody>
            <a:bodyPr wrap="square" lIns="0" tIns="0" rIns="0" bIns="0" rtlCol="0"/>
            <a:lstStyle/>
            <a:p/>
          </p:txBody>
        </p:sp>
        <p:sp>
          <p:nvSpPr>
            <p:cNvPr id="250" name="object 250" descr=""/>
            <p:cNvSpPr/>
            <p:nvPr/>
          </p:nvSpPr>
          <p:spPr>
            <a:xfrm>
              <a:off x="7479767" y="777925"/>
              <a:ext cx="920750" cy="227329"/>
            </a:xfrm>
            <a:custGeom>
              <a:avLst/>
              <a:gdLst/>
              <a:ahLst/>
              <a:cxnLst/>
              <a:rect l="l" t="t" r="r" b="b"/>
              <a:pathLst>
                <a:path w="920750" h="227330">
                  <a:moveTo>
                    <a:pt x="160451" y="0"/>
                  </a:moveTo>
                  <a:lnTo>
                    <a:pt x="52451" y="0"/>
                  </a:lnTo>
                  <a:lnTo>
                    <a:pt x="0" y="227190"/>
                  </a:lnTo>
                  <a:lnTo>
                    <a:pt x="21450" y="227190"/>
                  </a:lnTo>
                  <a:lnTo>
                    <a:pt x="108000" y="227190"/>
                  </a:lnTo>
                  <a:lnTo>
                    <a:pt x="160451" y="0"/>
                  </a:lnTo>
                  <a:close/>
                </a:path>
                <a:path w="920750" h="227330">
                  <a:moveTo>
                    <a:pt x="350405" y="0"/>
                  </a:moveTo>
                  <a:lnTo>
                    <a:pt x="242404" y="0"/>
                  </a:lnTo>
                  <a:lnTo>
                    <a:pt x="189953" y="227190"/>
                  </a:lnTo>
                  <a:lnTo>
                    <a:pt x="211404" y="227190"/>
                  </a:lnTo>
                  <a:lnTo>
                    <a:pt x="297954" y="227190"/>
                  </a:lnTo>
                  <a:lnTo>
                    <a:pt x="350405" y="0"/>
                  </a:lnTo>
                  <a:close/>
                </a:path>
                <a:path w="920750" h="227330">
                  <a:moveTo>
                    <a:pt x="540359" y="0"/>
                  </a:moveTo>
                  <a:lnTo>
                    <a:pt x="432371" y="0"/>
                  </a:lnTo>
                  <a:lnTo>
                    <a:pt x="379920" y="227190"/>
                  </a:lnTo>
                  <a:lnTo>
                    <a:pt x="401358" y="227190"/>
                  </a:lnTo>
                  <a:lnTo>
                    <a:pt x="487908" y="227190"/>
                  </a:lnTo>
                  <a:lnTo>
                    <a:pt x="540359" y="0"/>
                  </a:lnTo>
                  <a:close/>
                </a:path>
                <a:path w="920750" h="227330">
                  <a:moveTo>
                    <a:pt x="730338" y="0"/>
                  </a:moveTo>
                  <a:lnTo>
                    <a:pt x="622338" y="0"/>
                  </a:lnTo>
                  <a:lnTo>
                    <a:pt x="569887" y="227190"/>
                  </a:lnTo>
                  <a:lnTo>
                    <a:pt x="591324" y="227190"/>
                  </a:lnTo>
                  <a:lnTo>
                    <a:pt x="677887" y="227190"/>
                  </a:lnTo>
                  <a:lnTo>
                    <a:pt x="730338" y="0"/>
                  </a:lnTo>
                  <a:close/>
                </a:path>
                <a:path w="920750" h="227330">
                  <a:moveTo>
                    <a:pt x="920292" y="0"/>
                  </a:moveTo>
                  <a:lnTo>
                    <a:pt x="812292" y="0"/>
                  </a:lnTo>
                  <a:lnTo>
                    <a:pt x="759841" y="227190"/>
                  </a:lnTo>
                  <a:lnTo>
                    <a:pt x="781291" y="227190"/>
                  </a:lnTo>
                  <a:lnTo>
                    <a:pt x="867841" y="227190"/>
                  </a:lnTo>
                  <a:lnTo>
                    <a:pt x="920292" y="0"/>
                  </a:lnTo>
                  <a:close/>
                </a:path>
              </a:pathLst>
            </a:custGeom>
            <a:solidFill>
              <a:srgbClr val="00AEEF"/>
            </a:solidFill>
          </p:spPr>
          <p:txBody>
            <a:bodyPr wrap="square" lIns="0" tIns="0" rIns="0" bIns="0" rtlCol="0"/>
            <a:lstStyle/>
            <a:p/>
          </p:txBody>
        </p:sp>
        <p:sp>
          <p:nvSpPr>
            <p:cNvPr id="251" name="object 251" descr=""/>
            <p:cNvSpPr/>
            <p:nvPr/>
          </p:nvSpPr>
          <p:spPr>
            <a:xfrm>
              <a:off x="7295019" y="0"/>
              <a:ext cx="265430" cy="5328285"/>
            </a:xfrm>
            <a:custGeom>
              <a:avLst/>
              <a:gdLst/>
              <a:ahLst/>
              <a:cxnLst/>
              <a:rect l="l" t="t" r="r" b="b"/>
              <a:pathLst>
                <a:path w="265429" h="5328285">
                  <a:moveTo>
                    <a:pt x="264985" y="0"/>
                  </a:moveTo>
                  <a:lnTo>
                    <a:pt x="0" y="0"/>
                  </a:lnTo>
                  <a:lnTo>
                    <a:pt x="0" y="5328005"/>
                  </a:lnTo>
                  <a:lnTo>
                    <a:pt x="264985" y="5328005"/>
                  </a:lnTo>
                  <a:lnTo>
                    <a:pt x="264985" y="0"/>
                  </a:lnTo>
                  <a:close/>
                </a:path>
              </a:pathLst>
            </a:custGeom>
            <a:solidFill>
              <a:srgbClr val="FFFFFF"/>
            </a:solidFill>
          </p:spPr>
          <p:txBody>
            <a:bodyPr wrap="square" lIns="0" tIns="0" rIns="0" bIns="0" rtlCol="0"/>
            <a:lstStyle/>
            <a:p/>
          </p:txBody>
        </p:sp>
      </p:grpSp>
      <p:sp>
        <p:nvSpPr>
          <p:cNvPr id="252" name="object 252"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54</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253" name="object 253"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55</a:t>
            </a:r>
            <a:endParaRPr sz="800">
              <a:latin typeface="Times New Roman"/>
              <a:cs typeface="Times New Roman"/>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sp>
          <p:nvSpPr>
            <p:cNvPr id="59" name="object 59" descr=""/>
            <p:cNvSpPr/>
            <p:nvPr/>
          </p:nvSpPr>
          <p:spPr>
            <a:xfrm>
              <a:off x="1349999" y="4324505"/>
              <a:ext cx="0" cy="639445"/>
            </a:xfrm>
            <a:custGeom>
              <a:avLst/>
              <a:gdLst/>
              <a:ahLst/>
              <a:cxnLst/>
              <a:rect l="l" t="t" r="r" b="b"/>
              <a:pathLst>
                <a:path w="0" h="639445">
                  <a:moveTo>
                    <a:pt x="0" y="639000"/>
                  </a:moveTo>
                  <a:lnTo>
                    <a:pt x="0" y="0"/>
                  </a:lnTo>
                </a:path>
              </a:pathLst>
            </a:custGeom>
            <a:ln w="9004">
              <a:solidFill>
                <a:srgbClr val="FFFFFF"/>
              </a:solidFill>
            </a:ln>
          </p:spPr>
          <p:txBody>
            <a:bodyPr wrap="square" lIns="0" tIns="0" rIns="0" bIns="0" rtlCol="0"/>
            <a:lstStyle/>
            <a:p/>
          </p:txBody>
        </p:sp>
        <p:sp>
          <p:nvSpPr>
            <p:cNvPr id="60" name="object 60" descr=""/>
            <p:cNvSpPr/>
            <p:nvPr/>
          </p:nvSpPr>
          <p:spPr>
            <a:xfrm>
              <a:off x="557999" y="49725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61" name="object 61" descr=""/>
            <p:cNvSpPr/>
            <p:nvPr/>
          </p:nvSpPr>
          <p:spPr>
            <a:xfrm>
              <a:off x="2717999" y="4324505"/>
              <a:ext cx="0" cy="639445"/>
            </a:xfrm>
            <a:custGeom>
              <a:avLst/>
              <a:gdLst/>
              <a:ahLst/>
              <a:cxnLst/>
              <a:rect l="l" t="t" r="r" b="b"/>
              <a:pathLst>
                <a:path w="0" h="639445">
                  <a:moveTo>
                    <a:pt x="0" y="639000"/>
                  </a:moveTo>
                  <a:lnTo>
                    <a:pt x="0" y="0"/>
                  </a:lnTo>
                </a:path>
              </a:pathLst>
            </a:custGeom>
            <a:ln w="9004">
              <a:solidFill>
                <a:srgbClr val="FFFFFF"/>
              </a:solidFill>
            </a:ln>
          </p:spPr>
          <p:txBody>
            <a:bodyPr wrap="square" lIns="0" tIns="0" rIns="0" bIns="0" rtlCol="0"/>
            <a:lstStyle/>
            <a:p/>
          </p:txBody>
        </p:sp>
        <p:sp>
          <p:nvSpPr>
            <p:cNvPr id="62" name="object 62" descr=""/>
            <p:cNvSpPr/>
            <p:nvPr/>
          </p:nvSpPr>
          <p:spPr>
            <a:xfrm>
              <a:off x="1349999"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63" name="object 63" descr=""/>
            <p:cNvSpPr/>
            <p:nvPr/>
          </p:nvSpPr>
          <p:spPr>
            <a:xfrm>
              <a:off x="5777999" y="4324505"/>
              <a:ext cx="0" cy="639445"/>
            </a:xfrm>
            <a:custGeom>
              <a:avLst/>
              <a:gdLst/>
              <a:ahLst/>
              <a:cxnLst/>
              <a:rect l="l" t="t" r="r" b="b"/>
              <a:pathLst>
                <a:path w="0" h="639445">
                  <a:moveTo>
                    <a:pt x="0" y="639000"/>
                  </a:moveTo>
                  <a:lnTo>
                    <a:pt x="0" y="0"/>
                  </a:lnTo>
                </a:path>
              </a:pathLst>
            </a:custGeom>
            <a:ln w="9004">
              <a:solidFill>
                <a:srgbClr val="FFFFFF"/>
              </a:solidFill>
            </a:ln>
          </p:spPr>
          <p:txBody>
            <a:bodyPr wrap="square" lIns="0" tIns="0" rIns="0" bIns="0" rtlCol="0"/>
            <a:lstStyle/>
            <a:p/>
          </p:txBody>
        </p:sp>
        <p:sp>
          <p:nvSpPr>
            <p:cNvPr id="64" name="object 64" descr=""/>
            <p:cNvSpPr/>
            <p:nvPr/>
          </p:nvSpPr>
          <p:spPr>
            <a:xfrm>
              <a:off x="2717999" y="4972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65" name="object 65" descr=""/>
            <p:cNvSpPr/>
            <p:nvPr/>
          </p:nvSpPr>
          <p:spPr>
            <a:xfrm>
              <a:off x="5777999"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pSp>
        <p:nvGrpSpPr>
          <p:cNvPr id="66" name="object 66" descr=""/>
          <p:cNvGrpSpPr/>
          <p:nvPr/>
        </p:nvGrpSpPr>
        <p:grpSpPr>
          <a:xfrm>
            <a:off x="3040316" y="2602623"/>
            <a:ext cx="2683510" cy="1676400"/>
            <a:chOff x="3040316" y="2602623"/>
            <a:chExt cx="2683510" cy="1676400"/>
          </a:xfrm>
        </p:grpSpPr>
        <p:sp>
          <p:nvSpPr>
            <p:cNvPr id="67" name="object 67" descr=""/>
            <p:cNvSpPr/>
            <p:nvPr/>
          </p:nvSpPr>
          <p:spPr>
            <a:xfrm>
              <a:off x="3040316" y="2602623"/>
              <a:ext cx="2683510" cy="1676400"/>
            </a:xfrm>
            <a:custGeom>
              <a:avLst/>
              <a:gdLst/>
              <a:ahLst/>
              <a:cxnLst/>
              <a:rect l="l" t="t" r="r" b="b"/>
              <a:pathLst>
                <a:path w="2683510" h="1676400">
                  <a:moveTo>
                    <a:pt x="2683459" y="0"/>
                  </a:moveTo>
                  <a:lnTo>
                    <a:pt x="0" y="0"/>
                  </a:lnTo>
                  <a:lnTo>
                    <a:pt x="0" y="1675904"/>
                  </a:lnTo>
                  <a:lnTo>
                    <a:pt x="2683459" y="1675904"/>
                  </a:lnTo>
                  <a:lnTo>
                    <a:pt x="2683459" y="0"/>
                  </a:lnTo>
                  <a:close/>
                </a:path>
              </a:pathLst>
            </a:custGeom>
            <a:solidFill>
              <a:srgbClr val="A7A9AC"/>
            </a:solidFill>
          </p:spPr>
          <p:txBody>
            <a:bodyPr wrap="square" lIns="0" tIns="0" rIns="0" bIns="0" rtlCol="0"/>
            <a:lstStyle/>
            <a:p/>
          </p:txBody>
        </p:sp>
        <p:sp>
          <p:nvSpPr>
            <p:cNvPr id="68" name="object 68" descr=""/>
            <p:cNvSpPr/>
            <p:nvPr/>
          </p:nvSpPr>
          <p:spPr>
            <a:xfrm>
              <a:off x="4779480" y="2808135"/>
              <a:ext cx="497205" cy="303530"/>
            </a:xfrm>
            <a:custGeom>
              <a:avLst/>
              <a:gdLst/>
              <a:ahLst/>
              <a:cxnLst/>
              <a:rect l="l" t="t" r="r" b="b"/>
              <a:pathLst>
                <a:path w="497204" h="303530">
                  <a:moveTo>
                    <a:pt x="123050" y="284353"/>
                  </a:moveTo>
                  <a:lnTo>
                    <a:pt x="118313" y="279628"/>
                  </a:lnTo>
                  <a:lnTo>
                    <a:pt x="112483" y="279628"/>
                  </a:lnTo>
                  <a:lnTo>
                    <a:pt x="4737" y="279628"/>
                  </a:lnTo>
                  <a:lnTo>
                    <a:pt x="0" y="284353"/>
                  </a:lnTo>
                  <a:lnTo>
                    <a:pt x="0" y="298513"/>
                  </a:lnTo>
                  <a:lnTo>
                    <a:pt x="4737" y="303237"/>
                  </a:lnTo>
                  <a:lnTo>
                    <a:pt x="118313" y="303237"/>
                  </a:lnTo>
                  <a:lnTo>
                    <a:pt x="123050" y="298513"/>
                  </a:lnTo>
                  <a:lnTo>
                    <a:pt x="123050" y="284353"/>
                  </a:lnTo>
                  <a:close/>
                </a:path>
                <a:path w="497204" h="303530">
                  <a:moveTo>
                    <a:pt x="123050" y="4724"/>
                  </a:moveTo>
                  <a:lnTo>
                    <a:pt x="118313" y="0"/>
                  </a:lnTo>
                  <a:lnTo>
                    <a:pt x="112483" y="0"/>
                  </a:lnTo>
                  <a:lnTo>
                    <a:pt x="4737" y="0"/>
                  </a:lnTo>
                  <a:lnTo>
                    <a:pt x="0" y="4724"/>
                  </a:lnTo>
                  <a:lnTo>
                    <a:pt x="0" y="18884"/>
                  </a:lnTo>
                  <a:lnTo>
                    <a:pt x="4737" y="23609"/>
                  </a:lnTo>
                  <a:lnTo>
                    <a:pt x="118313" y="23609"/>
                  </a:lnTo>
                  <a:lnTo>
                    <a:pt x="123050" y="18884"/>
                  </a:lnTo>
                  <a:lnTo>
                    <a:pt x="123050" y="4724"/>
                  </a:lnTo>
                  <a:close/>
                </a:path>
                <a:path w="497204" h="303530">
                  <a:moveTo>
                    <a:pt x="497128" y="284353"/>
                  </a:moveTo>
                  <a:lnTo>
                    <a:pt x="492391" y="279628"/>
                  </a:lnTo>
                  <a:lnTo>
                    <a:pt x="486562" y="279628"/>
                  </a:lnTo>
                  <a:lnTo>
                    <a:pt x="378828" y="279628"/>
                  </a:lnTo>
                  <a:lnTo>
                    <a:pt x="374091" y="284353"/>
                  </a:lnTo>
                  <a:lnTo>
                    <a:pt x="374091" y="298513"/>
                  </a:lnTo>
                  <a:lnTo>
                    <a:pt x="378828" y="303237"/>
                  </a:lnTo>
                  <a:lnTo>
                    <a:pt x="492391" y="303237"/>
                  </a:lnTo>
                  <a:lnTo>
                    <a:pt x="497128" y="298513"/>
                  </a:lnTo>
                  <a:lnTo>
                    <a:pt x="497128" y="284353"/>
                  </a:lnTo>
                  <a:close/>
                </a:path>
                <a:path w="497204" h="303530">
                  <a:moveTo>
                    <a:pt x="497128" y="4724"/>
                  </a:moveTo>
                  <a:lnTo>
                    <a:pt x="492391" y="0"/>
                  </a:lnTo>
                  <a:lnTo>
                    <a:pt x="486562" y="0"/>
                  </a:lnTo>
                  <a:lnTo>
                    <a:pt x="378828" y="0"/>
                  </a:lnTo>
                  <a:lnTo>
                    <a:pt x="374091" y="4724"/>
                  </a:lnTo>
                  <a:lnTo>
                    <a:pt x="374091" y="18884"/>
                  </a:lnTo>
                  <a:lnTo>
                    <a:pt x="378828" y="23609"/>
                  </a:lnTo>
                  <a:lnTo>
                    <a:pt x="492391" y="23609"/>
                  </a:lnTo>
                  <a:lnTo>
                    <a:pt x="497128" y="18884"/>
                  </a:lnTo>
                  <a:lnTo>
                    <a:pt x="497128" y="4724"/>
                  </a:lnTo>
                  <a:close/>
                </a:path>
              </a:pathLst>
            </a:custGeom>
            <a:solidFill>
              <a:srgbClr val="231F20"/>
            </a:solidFill>
          </p:spPr>
          <p:txBody>
            <a:bodyPr wrap="square" lIns="0" tIns="0" rIns="0" bIns="0" rtlCol="0"/>
            <a:lstStyle/>
            <a:p/>
          </p:txBody>
        </p:sp>
        <p:pic>
          <p:nvPicPr>
            <p:cNvPr id="69" name="object 69" descr=""/>
            <p:cNvPicPr/>
            <p:nvPr/>
          </p:nvPicPr>
          <p:blipFill>
            <a:blip r:embed="rId18" cstate="print"/>
            <a:stretch>
              <a:fillRect/>
            </a:stretch>
          </p:blipFill>
          <p:spPr>
            <a:xfrm>
              <a:off x="4679746" y="2820682"/>
              <a:ext cx="698475" cy="278892"/>
            </a:xfrm>
            <a:prstGeom prst="rect">
              <a:avLst/>
            </a:prstGeom>
          </p:spPr>
        </p:pic>
        <p:pic>
          <p:nvPicPr>
            <p:cNvPr id="70" name="object 70" descr=""/>
            <p:cNvPicPr/>
            <p:nvPr/>
          </p:nvPicPr>
          <p:blipFill>
            <a:blip r:embed="rId19" cstate="print"/>
            <a:stretch>
              <a:fillRect/>
            </a:stretch>
          </p:blipFill>
          <p:spPr>
            <a:xfrm>
              <a:off x="4738281" y="2843072"/>
              <a:ext cx="467181" cy="234124"/>
            </a:xfrm>
            <a:prstGeom prst="rect">
              <a:avLst/>
            </a:prstGeom>
          </p:spPr>
        </p:pic>
        <p:pic>
          <p:nvPicPr>
            <p:cNvPr id="71" name="object 71" descr=""/>
            <p:cNvPicPr/>
            <p:nvPr/>
          </p:nvPicPr>
          <p:blipFill>
            <a:blip r:embed="rId20" cstate="print"/>
            <a:stretch>
              <a:fillRect/>
            </a:stretch>
          </p:blipFill>
          <p:spPr>
            <a:xfrm>
              <a:off x="5294198" y="3021152"/>
              <a:ext cx="82091" cy="77190"/>
            </a:xfrm>
            <a:prstGeom prst="rect">
              <a:avLst/>
            </a:prstGeom>
          </p:spPr>
        </p:pic>
        <p:pic>
          <p:nvPicPr>
            <p:cNvPr id="72" name="object 72" descr=""/>
            <p:cNvPicPr/>
            <p:nvPr/>
          </p:nvPicPr>
          <p:blipFill>
            <a:blip r:embed="rId21" cstate="print"/>
            <a:stretch>
              <a:fillRect/>
            </a:stretch>
          </p:blipFill>
          <p:spPr>
            <a:xfrm>
              <a:off x="4685665" y="3040888"/>
              <a:ext cx="31140" cy="35382"/>
            </a:xfrm>
            <a:prstGeom prst="rect">
              <a:avLst/>
            </a:prstGeom>
          </p:spPr>
        </p:pic>
        <p:sp>
          <p:nvSpPr>
            <p:cNvPr id="73" name="object 73" descr=""/>
            <p:cNvSpPr/>
            <p:nvPr/>
          </p:nvSpPr>
          <p:spPr>
            <a:xfrm>
              <a:off x="4695749" y="2876613"/>
              <a:ext cx="664845" cy="203200"/>
            </a:xfrm>
            <a:custGeom>
              <a:avLst/>
              <a:gdLst/>
              <a:ahLst/>
              <a:cxnLst/>
              <a:rect l="l" t="t" r="r" b="b"/>
              <a:pathLst>
                <a:path w="664845" h="203200">
                  <a:moveTo>
                    <a:pt x="10706" y="0"/>
                  </a:moveTo>
                  <a:lnTo>
                    <a:pt x="0" y="81838"/>
                  </a:lnTo>
                  <a:lnTo>
                    <a:pt x="10706" y="167030"/>
                  </a:lnTo>
                  <a:lnTo>
                    <a:pt x="10706" y="0"/>
                  </a:lnTo>
                  <a:close/>
                </a:path>
                <a:path w="664845" h="203200">
                  <a:moveTo>
                    <a:pt x="438607" y="199974"/>
                  </a:moveTo>
                  <a:lnTo>
                    <a:pt x="425450" y="196240"/>
                  </a:lnTo>
                  <a:lnTo>
                    <a:pt x="411797" y="192379"/>
                  </a:lnTo>
                  <a:lnTo>
                    <a:pt x="411797" y="196240"/>
                  </a:lnTo>
                  <a:lnTo>
                    <a:pt x="291287" y="196240"/>
                  </a:lnTo>
                  <a:lnTo>
                    <a:pt x="291287" y="176352"/>
                  </a:lnTo>
                  <a:lnTo>
                    <a:pt x="341668" y="176352"/>
                  </a:lnTo>
                  <a:lnTo>
                    <a:pt x="411797" y="196240"/>
                  </a:lnTo>
                  <a:lnTo>
                    <a:pt x="411797" y="192379"/>
                  </a:lnTo>
                  <a:lnTo>
                    <a:pt x="355333" y="176352"/>
                  </a:lnTo>
                  <a:lnTo>
                    <a:pt x="342442" y="172694"/>
                  </a:lnTo>
                  <a:lnTo>
                    <a:pt x="280085" y="172681"/>
                  </a:lnTo>
                  <a:lnTo>
                    <a:pt x="280085" y="176352"/>
                  </a:lnTo>
                  <a:lnTo>
                    <a:pt x="280085" y="196240"/>
                  </a:lnTo>
                  <a:lnTo>
                    <a:pt x="97980" y="196240"/>
                  </a:lnTo>
                  <a:lnTo>
                    <a:pt x="147167" y="176352"/>
                  </a:lnTo>
                  <a:lnTo>
                    <a:pt x="280085" y="176352"/>
                  </a:lnTo>
                  <a:lnTo>
                    <a:pt x="280085" y="172681"/>
                  </a:lnTo>
                  <a:lnTo>
                    <a:pt x="146812" y="172631"/>
                  </a:lnTo>
                  <a:lnTo>
                    <a:pt x="78803" y="199974"/>
                  </a:lnTo>
                  <a:lnTo>
                    <a:pt x="438607" y="199974"/>
                  </a:lnTo>
                  <a:close/>
                </a:path>
                <a:path w="664845" h="203200">
                  <a:moveTo>
                    <a:pt x="664476" y="116090"/>
                  </a:moveTo>
                  <a:lnTo>
                    <a:pt x="484568" y="196253"/>
                  </a:lnTo>
                  <a:lnTo>
                    <a:pt x="487616" y="203060"/>
                  </a:lnTo>
                  <a:lnTo>
                    <a:pt x="664387" y="124218"/>
                  </a:lnTo>
                  <a:lnTo>
                    <a:pt x="664476" y="116090"/>
                  </a:lnTo>
                  <a:close/>
                </a:path>
              </a:pathLst>
            </a:custGeom>
            <a:solidFill>
              <a:srgbClr val="262261"/>
            </a:solidFill>
          </p:spPr>
          <p:txBody>
            <a:bodyPr wrap="square" lIns="0" tIns="0" rIns="0" bIns="0" rtlCol="0"/>
            <a:lstStyle/>
            <a:p/>
          </p:txBody>
        </p:sp>
        <p:pic>
          <p:nvPicPr>
            <p:cNvPr id="74" name="object 74" descr=""/>
            <p:cNvPicPr/>
            <p:nvPr/>
          </p:nvPicPr>
          <p:blipFill>
            <a:blip r:embed="rId22" cstate="print"/>
            <a:stretch>
              <a:fillRect/>
            </a:stretch>
          </p:blipFill>
          <p:spPr>
            <a:xfrm>
              <a:off x="4784153" y="2847403"/>
              <a:ext cx="336791" cy="23621"/>
            </a:xfrm>
            <a:prstGeom prst="rect">
              <a:avLst/>
            </a:prstGeom>
          </p:spPr>
        </p:pic>
        <p:pic>
          <p:nvPicPr>
            <p:cNvPr id="75" name="object 75" descr=""/>
            <p:cNvPicPr/>
            <p:nvPr/>
          </p:nvPicPr>
          <p:blipFill>
            <a:blip r:embed="rId23" cstate="print"/>
            <a:stretch>
              <a:fillRect/>
            </a:stretch>
          </p:blipFill>
          <p:spPr>
            <a:xfrm>
              <a:off x="5294198" y="2821908"/>
              <a:ext cx="82091" cy="77190"/>
            </a:xfrm>
            <a:prstGeom prst="rect">
              <a:avLst/>
            </a:prstGeom>
          </p:spPr>
        </p:pic>
        <p:pic>
          <p:nvPicPr>
            <p:cNvPr id="76" name="object 76" descr=""/>
            <p:cNvPicPr/>
            <p:nvPr/>
          </p:nvPicPr>
          <p:blipFill>
            <a:blip r:embed="rId24" cstate="print"/>
            <a:stretch>
              <a:fillRect/>
            </a:stretch>
          </p:blipFill>
          <p:spPr>
            <a:xfrm>
              <a:off x="4685664" y="2843987"/>
              <a:ext cx="31140" cy="35382"/>
            </a:xfrm>
            <a:prstGeom prst="rect">
              <a:avLst/>
            </a:prstGeom>
          </p:spPr>
        </p:pic>
        <p:sp>
          <p:nvSpPr>
            <p:cNvPr id="77" name="object 77" descr=""/>
            <p:cNvSpPr/>
            <p:nvPr/>
          </p:nvSpPr>
          <p:spPr>
            <a:xfrm>
              <a:off x="4774552" y="2795320"/>
              <a:ext cx="586105" cy="323850"/>
            </a:xfrm>
            <a:custGeom>
              <a:avLst/>
              <a:gdLst/>
              <a:ahLst/>
              <a:cxnLst/>
              <a:rect l="l" t="t" r="r" b="b"/>
              <a:pathLst>
                <a:path w="586104" h="323850">
                  <a:moveTo>
                    <a:pt x="347637" y="275043"/>
                  </a:moveTo>
                  <a:lnTo>
                    <a:pt x="346075" y="271995"/>
                  </a:lnTo>
                  <a:lnTo>
                    <a:pt x="338861" y="267512"/>
                  </a:lnTo>
                  <a:lnTo>
                    <a:pt x="333108" y="268859"/>
                  </a:lnTo>
                  <a:lnTo>
                    <a:pt x="306235" y="312077"/>
                  </a:lnTo>
                  <a:lnTo>
                    <a:pt x="307568" y="317842"/>
                  </a:lnTo>
                  <a:lnTo>
                    <a:pt x="316318" y="323265"/>
                  </a:lnTo>
                  <a:lnTo>
                    <a:pt x="322072" y="321932"/>
                  </a:lnTo>
                  <a:lnTo>
                    <a:pt x="347192" y="281533"/>
                  </a:lnTo>
                  <a:lnTo>
                    <a:pt x="347637" y="279831"/>
                  </a:lnTo>
                  <a:lnTo>
                    <a:pt x="347637" y="278155"/>
                  </a:lnTo>
                  <a:lnTo>
                    <a:pt x="347637" y="275043"/>
                  </a:lnTo>
                  <a:close/>
                </a:path>
                <a:path w="586104" h="323850">
                  <a:moveTo>
                    <a:pt x="359803" y="48361"/>
                  </a:moveTo>
                  <a:lnTo>
                    <a:pt x="347560" y="48361"/>
                  </a:lnTo>
                  <a:lnTo>
                    <a:pt x="347637" y="48221"/>
                  </a:lnTo>
                  <a:lnTo>
                    <a:pt x="347637" y="45110"/>
                  </a:lnTo>
                  <a:lnTo>
                    <a:pt x="347637" y="43434"/>
                  </a:lnTo>
                  <a:lnTo>
                    <a:pt x="347192" y="41732"/>
                  </a:lnTo>
                  <a:lnTo>
                    <a:pt x="331851" y="17068"/>
                  </a:lnTo>
                  <a:lnTo>
                    <a:pt x="331851" y="52425"/>
                  </a:lnTo>
                  <a:lnTo>
                    <a:pt x="262864" y="71983"/>
                  </a:lnTo>
                  <a:lnTo>
                    <a:pt x="212471" y="71983"/>
                  </a:lnTo>
                  <a:lnTo>
                    <a:pt x="212471" y="52095"/>
                  </a:lnTo>
                  <a:lnTo>
                    <a:pt x="331660" y="52095"/>
                  </a:lnTo>
                  <a:lnTo>
                    <a:pt x="331851" y="52425"/>
                  </a:lnTo>
                  <a:lnTo>
                    <a:pt x="331851" y="17068"/>
                  </a:lnTo>
                  <a:lnTo>
                    <a:pt x="322072" y="1333"/>
                  </a:lnTo>
                  <a:lnTo>
                    <a:pt x="316318" y="0"/>
                  </a:lnTo>
                  <a:lnTo>
                    <a:pt x="307568" y="5435"/>
                  </a:lnTo>
                  <a:lnTo>
                    <a:pt x="306235" y="11188"/>
                  </a:lnTo>
                  <a:lnTo>
                    <a:pt x="329336" y="48361"/>
                  </a:lnTo>
                  <a:lnTo>
                    <a:pt x="201295" y="48361"/>
                  </a:lnTo>
                  <a:lnTo>
                    <a:pt x="201295" y="52095"/>
                  </a:lnTo>
                  <a:lnTo>
                    <a:pt x="201295" y="71983"/>
                  </a:lnTo>
                  <a:lnTo>
                    <a:pt x="68376" y="71983"/>
                  </a:lnTo>
                  <a:lnTo>
                    <a:pt x="19177" y="52095"/>
                  </a:lnTo>
                  <a:lnTo>
                    <a:pt x="201295" y="52095"/>
                  </a:lnTo>
                  <a:lnTo>
                    <a:pt x="201295" y="48361"/>
                  </a:lnTo>
                  <a:lnTo>
                    <a:pt x="0" y="48361"/>
                  </a:lnTo>
                  <a:lnTo>
                    <a:pt x="67995" y="75717"/>
                  </a:lnTo>
                  <a:lnTo>
                    <a:pt x="263639" y="75641"/>
                  </a:lnTo>
                  <a:lnTo>
                    <a:pt x="276529" y="71983"/>
                  </a:lnTo>
                  <a:lnTo>
                    <a:pt x="336042" y="55105"/>
                  </a:lnTo>
                  <a:lnTo>
                    <a:pt x="338861" y="55753"/>
                  </a:lnTo>
                  <a:lnTo>
                    <a:pt x="343141" y="53098"/>
                  </a:lnTo>
                  <a:lnTo>
                    <a:pt x="346646" y="52095"/>
                  </a:lnTo>
                  <a:lnTo>
                    <a:pt x="359803" y="48361"/>
                  </a:lnTo>
                  <a:close/>
                </a:path>
                <a:path w="586104" h="323850">
                  <a:moveTo>
                    <a:pt x="585711" y="123913"/>
                  </a:moveTo>
                  <a:lnTo>
                    <a:pt x="408813" y="45275"/>
                  </a:lnTo>
                  <a:lnTo>
                    <a:pt x="405777" y="52082"/>
                  </a:lnTo>
                  <a:lnTo>
                    <a:pt x="585673" y="132257"/>
                  </a:lnTo>
                  <a:lnTo>
                    <a:pt x="585711" y="123913"/>
                  </a:lnTo>
                  <a:close/>
                </a:path>
              </a:pathLst>
            </a:custGeom>
            <a:solidFill>
              <a:srgbClr val="262261"/>
            </a:solidFill>
          </p:spPr>
          <p:txBody>
            <a:bodyPr wrap="square" lIns="0" tIns="0" rIns="0" bIns="0" rtlCol="0"/>
            <a:lstStyle/>
            <a:p/>
          </p:txBody>
        </p:sp>
        <p:sp>
          <p:nvSpPr>
            <p:cNvPr id="78" name="object 78" descr=""/>
            <p:cNvSpPr/>
            <p:nvPr/>
          </p:nvSpPr>
          <p:spPr>
            <a:xfrm>
              <a:off x="3048698" y="3242665"/>
              <a:ext cx="1384935" cy="400050"/>
            </a:xfrm>
            <a:custGeom>
              <a:avLst/>
              <a:gdLst/>
              <a:ahLst/>
              <a:cxnLst/>
              <a:rect l="l" t="t" r="r" b="b"/>
              <a:pathLst>
                <a:path w="1384935" h="400050">
                  <a:moveTo>
                    <a:pt x="1384896" y="177"/>
                  </a:moveTo>
                  <a:lnTo>
                    <a:pt x="1294663" y="177"/>
                  </a:lnTo>
                  <a:lnTo>
                    <a:pt x="1294663" y="0"/>
                  </a:lnTo>
                  <a:lnTo>
                    <a:pt x="1282827" y="0"/>
                  </a:lnTo>
                  <a:lnTo>
                    <a:pt x="1282827" y="12001"/>
                  </a:lnTo>
                  <a:lnTo>
                    <a:pt x="1282827" y="387350"/>
                  </a:lnTo>
                  <a:lnTo>
                    <a:pt x="377329" y="387350"/>
                  </a:lnTo>
                  <a:lnTo>
                    <a:pt x="377329" y="12001"/>
                  </a:lnTo>
                  <a:lnTo>
                    <a:pt x="1282827" y="12001"/>
                  </a:lnTo>
                  <a:lnTo>
                    <a:pt x="1282827" y="0"/>
                  </a:lnTo>
                  <a:lnTo>
                    <a:pt x="365493" y="0"/>
                  </a:lnTo>
                  <a:lnTo>
                    <a:pt x="365493" y="177"/>
                  </a:lnTo>
                  <a:lnTo>
                    <a:pt x="0" y="177"/>
                  </a:lnTo>
                  <a:lnTo>
                    <a:pt x="0" y="12001"/>
                  </a:lnTo>
                  <a:lnTo>
                    <a:pt x="365493" y="12001"/>
                  </a:lnTo>
                  <a:lnTo>
                    <a:pt x="365493" y="387350"/>
                  </a:lnTo>
                  <a:lnTo>
                    <a:pt x="365493" y="400050"/>
                  </a:lnTo>
                  <a:lnTo>
                    <a:pt x="1294663" y="400050"/>
                  </a:lnTo>
                  <a:lnTo>
                    <a:pt x="1294663" y="387807"/>
                  </a:lnTo>
                  <a:lnTo>
                    <a:pt x="1294663" y="387350"/>
                  </a:lnTo>
                  <a:lnTo>
                    <a:pt x="1294663" y="12001"/>
                  </a:lnTo>
                  <a:lnTo>
                    <a:pt x="1384896" y="12001"/>
                  </a:lnTo>
                  <a:lnTo>
                    <a:pt x="1384896" y="177"/>
                  </a:lnTo>
                  <a:close/>
                </a:path>
              </a:pathLst>
            </a:custGeom>
            <a:solidFill>
              <a:srgbClr val="FFFFFF"/>
            </a:solidFill>
          </p:spPr>
          <p:txBody>
            <a:bodyPr wrap="square" lIns="0" tIns="0" rIns="0" bIns="0" rtlCol="0"/>
            <a:lstStyle/>
            <a:p/>
          </p:txBody>
        </p:sp>
        <p:sp>
          <p:nvSpPr>
            <p:cNvPr id="79" name="object 79" descr=""/>
            <p:cNvSpPr/>
            <p:nvPr/>
          </p:nvSpPr>
          <p:spPr>
            <a:xfrm>
              <a:off x="4759680" y="3110979"/>
              <a:ext cx="168275" cy="130810"/>
            </a:xfrm>
            <a:custGeom>
              <a:avLst/>
              <a:gdLst/>
              <a:ahLst/>
              <a:cxnLst/>
              <a:rect l="l" t="t" r="r" b="b"/>
              <a:pathLst>
                <a:path w="168275" h="130810">
                  <a:moveTo>
                    <a:pt x="167767" y="0"/>
                  </a:moveTo>
                  <a:lnTo>
                    <a:pt x="0" y="0"/>
                  </a:lnTo>
                  <a:lnTo>
                    <a:pt x="0" y="5918"/>
                  </a:lnTo>
                  <a:lnTo>
                    <a:pt x="80924" y="5918"/>
                  </a:lnTo>
                  <a:lnTo>
                    <a:pt x="80924" y="124866"/>
                  </a:lnTo>
                  <a:lnTo>
                    <a:pt x="0" y="124866"/>
                  </a:lnTo>
                  <a:lnTo>
                    <a:pt x="0" y="130784"/>
                  </a:lnTo>
                  <a:lnTo>
                    <a:pt x="167767" y="130784"/>
                  </a:lnTo>
                  <a:lnTo>
                    <a:pt x="167767" y="124866"/>
                  </a:lnTo>
                  <a:lnTo>
                    <a:pt x="86842" y="124866"/>
                  </a:lnTo>
                  <a:lnTo>
                    <a:pt x="86842" y="5918"/>
                  </a:lnTo>
                  <a:lnTo>
                    <a:pt x="167767" y="5918"/>
                  </a:lnTo>
                  <a:lnTo>
                    <a:pt x="167767" y="0"/>
                  </a:lnTo>
                  <a:close/>
                </a:path>
              </a:pathLst>
            </a:custGeom>
            <a:solidFill>
              <a:srgbClr val="231F20"/>
            </a:solidFill>
          </p:spPr>
          <p:txBody>
            <a:bodyPr wrap="square" lIns="0" tIns="0" rIns="0" bIns="0" rtlCol="0"/>
            <a:lstStyle/>
            <a:p/>
          </p:txBody>
        </p:sp>
        <p:pic>
          <p:nvPicPr>
            <p:cNvPr id="80" name="object 80" descr=""/>
            <p:cNvPicPr/>
            <p:nvPr/>
          </p:nvPicPr>
          <p:blipFill>
            <a:blip r:embed="rId25" cstate="print"/>
            <a:stretch>
              <a:fillRect/>
            </a:stretch>
          </p:blipFill>
          <p:spPr>
            <a:xfrm>
              <a:off x="3040319" y="3241985"/>
              <a:ext cx="2682633" cy="1036543"/>
            </a:xfrm>
            <a:prstGeom prst="rect">
              <a:avLst/>
            </a:prstGeom>
          </p:spPr>
        </p:pic>
        <p:sp>
          <p:nvSpPr>
            <p:cNvPr id="81" name="object 81" descr=""/>
            <p:cNvSpPr/>
            <p:nvPr/>
          </p:nvSpPr>
          <p:spPr>
            <a:xfrm>
              <a:off x="4334484" y="2873070"/>
              <a:ext cx="348615" cy="168275"/>
            </a:xfrm>
            <a:custGeom>
              <a:avLst/>
              <a:gdLst/>
              <a:ahLst/>
              <a:cxnLst/>
              <a:rect l="l" t="t" r="r" b="b"/>
              <a:pathLst>
                <a:path w="348614" h="168275">
                  <a:moveTo>
                    <a:pt x="348208" y="0"/>
                  </a:moveTo>
                  <a:lnTo>
                    <a:pt x="342290" y="0"/>
                  </a:lnTo>
                  <a:lnTo>
                    <a:pt x="342290" y="81076"/>
                  </a:lnTo>
                  <a:lnTo>
                    <a:pt x="5918" y="80797"/>
                  </a:lnTo>
                  <a:lnTo>
                    <a:pt x="5918" y="0"/>
                  </a:lnTo>
                  <a:lnTo>
                    <a:pt x="0" y="0"/>
                  </a:lnTo>
                  <a:lnTo>
                    <a:pt x="0" y="167754"/>
                  </a:lnTo>
                  <a:lnTo>
                    <a:pt x="5918" y="167754"/>
                  </a:lnTo>
                  <a:lnTo>
                    <a:pt x="5918" y="86702"/>
                  </a:lnTo>
                  <a:lnTo>
                    <a:pt x="342290" y="86995"/>
                  </a:lnTo>
                  <a:lnTo>
                    <a:pt x="342290" y="167754"/>
                  </a:lnTo>
                  <a:lnTo>
                    <a:pt x="348208" y="167754"/>
                  </a:lnTo>
                  <a:lnTo>
                    <a:pt x="348208" y="0"/>
                  </a:lnTo>
                  <a:close/>
                </a:path>
              </a:pathLst>
            </a:custGeom>
            <a:solidFill>
              <a:srgbClr val="231F20"/>
            </a:solidFill>
          </p:spPr>
          <p:txBody>
            <a:bodyPr wrap="square" lIns="0" tIns="0" rIns="0" bIns="0" rtlCol="0"/>
            <a:lstStyle/>
            <a:p/>
          </p:txBody>
        </p:sp>
      </p:grpSp>
      <p:graphicFrame>
        <p:nvGraphicFramePr>
          <p:cNvPr id="82" name="object 82" descr=""/>
          <p:cNvGraphicFramePr>
            <a:graphicFrameLocks noGrp="1"/>
          </p:cNvGraphicFramePr>
          <p:nvPr/>
        </p:nvGraphicFramePr>
        <p:xfrm>
          <a:off x="557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marL="302260" indent="-284480">
                        <a:lnSpc>
                          <a:spcPct val="100000"/>
                        </a:lnSpc>
                        <a:spcBef>
                          <a:spcPts val="910"/>
                        </a:spcBef>
                        <a:buSzPct val="88888"/>
                        <a:buAutoNum type="arabicPlain" startAt="2"/>
                        <a:tabLst>
                          <a:tab pos="302260" algn="l"/>
                        </a:tabLst>
                      </a:pPr>
                      <a:r>
                        <a:rPr dirty="0" sz="900" spc="-20">
                          <a:solidFill>
                            <a:srgbClr val="231F20"/>
                          </a:solidFill>
                          <a:latin typeface="華康標楷體"/>
                          <a:cs typeface="華康標楷體"/>
                        </a:rPr>
                        <a:t>確認停車空間</a:t>
                      </a:r>
                      <a:endParaRPr sz="900">
                        <a:latin typeface="華康標楷體"/>
                        <a:cs typeface="華康標楷體"/>
                      </a:endParaRPr>
                    </a:p>
                    <a:p>
                      <a:pPr>
                        <a:lnSpc>
                          <a:spcPct val="100000"/>
                        </a:lnSpc>
                        <a:spcBef>
                          <a:spcPts val="5"/>
                        </a:spcBef>
                        <a:buClr>
                          <a:srgbClr val="231F20"/>
                        </a:buClr>
                        <a:buFont typeface=""/>
                        <a:buAutoNum type="arabicPlain" startAt="2"/>
                      </a:pPr>
                      <a:endParaRPr sz="1500">
                        <a:latin typeface="Times New Roman"/>
                        <a:cs typeface="Times New Roman"/>
                      </a:endParaRPr>
                    </a:p>
                    <a:p>
                      <a:pPr algn="just" marL="313055" marR="36830" indent="-295275">
                        <a:lnSpc>
                          <a:spcPct val="102400"/>
                        </a:lnSpc>
                        <a:buSzPct val="88888"/>
                        <a:buFont typeface=""/>
                        <a:buAutoNum type="arabicPlain" startAt="2"/>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將車輛停於準備平行路邊停車的停車</a:t>
                      </a:r>
                      <a:r>
                        <a:rPr dirty="0" sz="900" spc="-30">
                          <a:solidFill>
                            <a:srgbClr val="231F20"/>
                          </a:solidFill>
                          <a:latin typeface="華康標楷體"/>
                          <a:cs typeface="華康標楷體"/>
                        </a:rPr>
                        <a:t>格前</a:t>
                      </a:r>
                      <a:endParaRPr sz="900">
                        <a:latin typeface="華康標楷體"/>
                        <a:cs typeface="華康標楷體"/>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marL="313055" marR="46355" indent="-295275">
                        <a:lnSpc>
                          <a:spcPct val="102400"/>
                        </a:lnSpc>
                        <a:spcBef>
                          <a:spcPts val="620"/>
                        </a:spcBef>
                        <a:buSzPct val="88888"/>
                        <a:buFont typeface=""/>
                        <a:buAutoNum type="arabicPlain" startAt="2"/>
                        <a:tabLst>
                          <a:tab pos="313055" algn="l"/>
                          <a:tab pos="315595" algn="l"/>
                        </a:tabLst>
                      </a:pPr>
                      <a:r>
                        <a:rPr dirty="0" sz="900">
                          <a:solidFill>
                            <a:srgbClr val="231F20"/>
                          </a:solidFill>
                          <a:latin typeface="Times New Roman"/>
                          <a:cs typeface="Times New Roman"/>
                        </a:rPr>
                        <a:t>	</a:t>
                      </a:r>
                      <a:r>
                        <a:rPr dirty="0" sz="900" spc="55">
                          <a:solidFill>
                            <a:srgbClr val="231F20"/>
                          </a:solidFill>
                          <a:latin typeface="華康標楷體"/>
                          <a:cs typeface="華康標楷體"/>
                        </a:rPr>
                        <a:t>打入倒檔並倒車，</a:t>
                      </a:r>
                      <a:r>
                        <a:rPr dirty="0" sz="900" spc="-20">
                          <a:solidFill>
                            <a:srgbClr val="231F20"/>
                          </a:solidFill>
                          <a:latin typeface="華康標楷體"/>
                          <a:cs typeface="華康標楷體"/>
                        </a:rPr>
                        <a:t>讓車尾進入停車格</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0"/>
                        </a:spcBef>
                      </a:pPr>
                      <a:endParaRPr sz="1050">
                        <a:latin typeface="Times New Roman"/>
                        <a:cs typeface="Times New Roman"/>
                      </a:endParaRPr>
                    </a:p>
                    <a:p>
                      <a:pPr marL="305435" marR="46990" indent="-288290">
                        <a:lnSpc>
                          <a:spcPct val="102400"/>
                        </a:lnSpc>
                        <a:spcBef>
                          <a:spcPts val="5"/>
                        </a:spcBef>
                        <a:buSzPct val="88888"/>
                        <a:buFont typeface=""/>
                        <a:buAutoNum type="arabicPlain" startAt="2"/>
                        <a:tabLst>
                          <a:tab pos="305435" algn="l"/>
                          <a:tab pos="307975"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比較車長和停車空間之長度，並確認是否有足夠的停</a:t>
                      </a:r>
                      <a:r>
                        <a:rPr dirty="0" sz="900" spc="-20">
                          <a:solidFill>
                            <a:srgbClr val="231F20"/>
                          </a:solidFill>
                          <a:latin typeface="華康標楷體"/>
                          <a:cs typeface="華康標楷體"/>
                        </a:rPr>
                        <a:t>車空間。</a:t>
                      </a:r>
                      <a:endParaRPr sz="900">
                        <a:latin typeface="華康標楷體"/>
                        <a:cs typeface="華康標楷體"/>
                      </a:endParaRPr>
                    </a:p>
                    <a:p>
                      <a:pPr algn="just" marL="305435" marR="45085" indent="-288290">
                        <a:lnSpc>
                          <a:spcPct val="102400"/>
                        </a:lnSpc>
                        <a:spcBef>
                          <a:spcPts val="620"/>
                        </a:spcBef>
                        <a:buSzPct val="88888"/>
                        <a:buFont typeface=""/>
                        <a:buAutoNum type="arabicPlain" startAt="2"/>
                        <a:tabLst>
                          <a:tab pos="305435" algn="l"/>
                          <a:tab pos="307975"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將車輛平行停於停車格前，車輛後輪需超越停車格前</a:t>
                      </a:r>
                      <a:r>
                        <a:rPr dirty="0" sz="900" spc="-50">
                          <a:solidFill>
                            <a:srgbClr val="231F20"/>
                          </a:solidFill>
                          <a:latin typeface="華康標楷體"/>
                          <a:cs typeface="華康標楷體"/>
                        </a:rPr>
                        <a:t>方線約 </a:t>
                      </a:r>
                      <a:r>
                        <a:rPr dirty="0" sz="900">
                          <a:solidFill>
                            <a:srgbClr val="231F20"/>
                          </a:solidFill>
                          <a:latin typeface="Trebuchet MS"/>
                          <a:cs typeface="Trebuchet MS"/>
                        </a:rPr>
                        <a:t>1</a:t>
                      </a:r>
                      <a:r>
                        <a:rPr dirty="0" sz="900" spc="-60">
                          <a:solidFill>
                            <a:srgbClr val="231F20"/>
                          </a:solidFill>
                          <a:latin typeface="Trebuchet MS"/>
                          <a:cs typeface="Trebuchet MS"/>
                        </a:rPr>
                        <a:t> </a:t>
                      </a:r>
                      <a:r>
                        <a:rPr dirty="0" sz="900" spc="10">
                          <a:solidFill>
                            <a:srgbClr val="231F20"/>
                          </a:solidFill>
                          <a:latin typeface="華康標楷體"/>
                          <a:cs typeface="華康標楷體"/>
                        </a:rPr>
                        <a:t>公尺以上，停車位置應偏道路右側且與路緣</a:t>
                      </a:r>
                      <a:r>
                        <a:rPr dirty="0" sz="900" spc="5">
                          <a:solidFill>
                            <a:srgbClr val="231F20"/>
                          </a:solidFill>
                          <a:latin typeface="華康標楷體"/>
                          <a:cs typeface="華康標楷體"/>
                        </a:rPr>
                        <a:t>平行，並由右側照後鏡確認右側車身與路緣保持有約 </a:t>
                      </a:r>
                      <a:r>
                        <a:rPr dirty="0" sz="900" spc="-25">
                          <a:solidFill>
                            <a:srgbClr val="231F20"/>
                          </a:solidFill>
                          <a:latin typeface="Trebuchet MS"/>
                          <a:cs typeface="Trebuchet MS"/>
                        </a:rPr>
                        <a:t>5</a:t>
                      </a:r>
                      <a:r>
                        <a:rPr dirty="0" sz="900">
                          <a:solidFill>
                            <a:srgbClr val="231F20"/>
                          </a:solidFill>
                          <a:latin typeface="Trebuchet MS"/>
                          <a:cs typeface="Trebuchet MS"/>
                        </a:rPr>
                        <a:t>0</a:t>
                      </a:r>
                      <a:r>
                        <a:rPr dirty="0" sz="900" spc="-65">
                          <a:solidFill>
                            <a:srgbClr val="231F20"/>
                          </a:solidFill>
                          <a:latin typeface="Trebuchet MS"/>
                          <a:cs typeface="Trebuchet MS"/>
                        </a:rPr>
                        <a:t> </a:t>
                      </a:r>
                      <a:r>
                        <a:rPr dirty="0" sz="900" spc="-10">
                          <a:solidFill>
                            <a:srgbClr val="231F20"/>
                          </a:solidFill>
                          <a:latin typeface="華康標楷體"/>
                          <a:cs typeface="華康標楷體"/>
                        </a:rPr>
                        <a:t>公分之間隔（</a:t>
                      </a:r>
                      <a:r>
                        <a:rPr dirty="0" sz="900" spc="-120">
                          <a:solidFill>
                            <a:srgbClr val="231F20"/>
                          </a:solidFill>
                          <a:latin typeface="華康標楷體"/>
                          <a:cs typeface="華康標楷體"/>
                        </a:rPr>
                        <a:t>圖 </a:t>
                      </a:r>
                      <a:r>
                        <a:rPr dirty="0" sz="900" spc="-65">
                          <a:solidFill>
                            <a:srgbClr val="231F20"/>
                          </a:solidFill>
                          <a:latin typeface="Trebuchet MS"/>
                          <a:cs typeface="Trebuchet MS"/>
                        </a:rPr>
                        <a:t>1.10.1</a:t>
                      </a:r>
                      <a:r>
                        <a:rPr dirty="0" sz="900" spc="-65">
                          <a:solidFill>
                            <a:srgbClr val="231F20"/>
                          </a:solidFill>
                          <a:latin typeface="華康標楷體"/>
                          <a:cs typeface="華康標楷體"/>
                        </a:rPr>
                        <a:t>）</a:t>
                      </a:r>
                      <a:r>
                        <a:rPr dirty="0" sz="900" spc="-10">
                          <a:solidFill>
                            <a:srgbClr val="231F20"/>
                          </a:solidFill>
                          <a:latin typeface="華康標楷體"/>
                          <a:cs typeface="華康標楷體"/>
                        </a:rPr>
                        <a:t>。</a:t>
                      </a:r>
                      <a:endParaRPr sz="900">
                        <a:latin typeface="華康標楷體"/>
                        <a:cs typeface="華康標楷體"/>
                      </a:endParaRPr>
                    </a:p>
                    <a:p>
                      <a:pPr>
                        <a:lnSpc>
                          <a:spcPct val="100000"/>
                        </a:lnSpc>
                        <a:spcBef>
                          <a:spcPts val="20"/>
                        </a:spcBef>
                        <a:buClr>
                          <a:srgbClr val="231F20"/>
                        </a:buClr>
                        <a:buFont typeface=""/>
                        <a:buAutoNum type="arabicPlain" startAt="2"/>
                      </a:pPr>
                      <a:endParaRPr sz="1100">
                        <a:latin typeface="Times New Roman"/>
                        <a:cs typeface="Times New Roman"/>
                      </a:endParaRPr>
                    </a:p>
                    <a:p>
                      <a:pPr algn="ctr" marL="499745">
                        <a:lnSpc>
                          <a:spcPct val="100000"/>
                        </a:lnSpc>
                      </a:pPr>
                      <a:r>
                        <a:rPr dirty="0" sz="550">
                          <a:solidFill>
                            <a:srgbClr val="231F20"/>
                          </a:solidFill>
                          <a:latin typeface="Trebuchet MS"/>
                          <a:cs typeface="Trebuchet MS"/>
                        </a:rPr>
                        <a:t>1</a:t>
                      </a:r>
                      <a:r>
                        <a:rPr dirty="0" sz="550" spc="-40">
                          <a:solidFill>
                            <a:srgbClr val="231F20"/>
                          </a:solidFill>
                          <a:latin typeface="Trebuchet MS"/>
                          <a:cs typeface="Trebuchet MS"/>
                        </a:rPr>
                        <a:t> </a:t>
                      </a:r>
                      <a:r>
                        <a:rPr dirty="0" sz="550" spc="-15">
                          <a:solidFill>
                            <a:srgbClr val="231F20"/>
                          </a:solidFill>
                          <a:latin typeface="SimSun"/>
                          <a:cs typeface="SimSun"/>
                        </a:rPr>
                        <a:t>公尺以上</a:t>
                      </a:r>
                      <a:endParaRPr sz="550">
                        <a:latin typeface="SimSun"/>
                        <a:cs typeface="SimSu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spcBef>
                          <a:spcPts val="30"/>
                        </a:spcBef>
                      </a:pPr>
                      <a:endParaRPr sz="700">
                        <a:latin typeface="Times New Roman"/>
                        <a:cs typeface="Times New Roman"/>
                      </a:endParaRPr>
                    </a:p>
                    <a:p>
                      <a:pPr algn="r" marR="528320">
                        <a:lnSpc>
                          <a:spcPct val="100000"/>
                        </a:lnSpc>
                      </a:pPr>
                      <a:r>
                        <a:rPr dirty="0" sz="550" spc="-70">
                          <a:solidFill>
                            <a:srgbClr val="231F20"/>
                          </a:solidFill>
                          <a:latin typeface="SimSun"/>
                          <a:cs typeface="SimSun"/>
                        </a:rPr>
                        <a:t>約 </a:t>
                      </a:r>
                      <a:r>
                        <a:rPr dirty="0" sz="550" spc="-10">
                          <a:solidFill>
                            <a:srgbClr val="231F20"/>
                          </a:solidFill>
                          <a:latin typeface="Trebuchet MS"/>
                          <a:cs typeface="Trebuchet MS"/>
                        </a:rPr>
                        <a:t>50</a:t>
                      </a:r>
                      <a:r>
                        <a:rPr dirty="0" sz="550" spc="-30">
                          <a:solidFill>
                            <a:srgbClr val="231F20"/>
                          </a:solidFill>
                          <a:latin typeface="Trebuchet MS"/>
                          <a:cs typeface="Trebuchet MS"/>
                        </a:rPr>
                        <a:t> </a:t>
                      </a:r>
                      <a:r>
                        <a:rPr dirty="0" sz="550" spc="-25">
                          <a:solidFill>
                            <a:srgbClr val="231F20"/>
                          </a:solidFill>
                          <a:latin typeface="SimSun"/>
                          <a:cs typeface="SimSun"/>
                        </a:rPr>
                        <a:t>公分</a:t>
                      </a:r>
                      <a:endParaRPr sz="550">
                        <a:latin typeface="SimSun"/>
                        <a:cs typeface="SimSu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marL="88265">
                        <a:lnSpc>
                          <a:spcPct val="100000"/>
                        </a:lnSpc>
                        <a:spcBef>
                          <a:spcPts val="565"/>
                        </a:spcBef>
                      </a:pPr>
                      <a:r>
                        <a:rPr dirty="0" sz="500" spc="-80">
                          <a:solidFill>
                            <a:srgbClr val="231F20"/>
                          </a:solidFill>
                          <a:latin typeface="SimSun"/>
                          <a:cs typeface="SimSun"/>
                        </a:rPr>
                        <a:t>圖 </a:t>
                      </a:r>
                      <a:r>
                        <a:rPr dirty="0" sz="500" spc="-10">
                          <a:solidFill>
                            <a:srgbClr val="231F20"/>
                          </a:solidFill>
                          <a:latin typeface="Trebuchet MS"/>
                          <a:cs typeface="Trebuchet MS"/>
                        </a:rPr>
                        <a:t>1.10.1</a:t>
                      </a:r>
                      <a:endParaRPr sz="500">
                        <a:latin typeface="Trebuchet MS"/>
                        <a:cs typeface="Trebuchet MS"/>
                      </a:endParaRPr>
                    </a:p>
                    <a:p>
                      <a:pPr>
                        <a:lnSpc>
                          <a:spcPct val="100000"/>
                        </a:lnSpc>
                        <a:spcBef>
                          <a:spcPts val="25"/>
                        </a:spcBef>
                      </a:pPr>
                      <a:endParaRPr sz="450">
                        <a:latin typeface="Times New Roman"/>
                        <a:cs typeface="Times New Roman"/>
                      </a:endParaRPr>
                    </a:p>
                    <a:p>
                      <a:pPr algn="just" marL="305435" marR="19685" indent="-288290">
                        <a:lnSpc>
                          <a:spcPct val="102400"/>
                        </a:lnSpc>
                        <a:buSzPct val="88888"/>
                        <a:buFont typeface=""/>
                        <a:buAutoNum type="arabicPlain" startAt="4"/>
                        <a:tabLst>
                          <a:tab pos="305435" algn="l"/>
                          <a:tab pos="307975"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起駛前學員顯示右側方向燈，擺頭察看</a:t>
                      </a:r>
                      <a:r>
                        <a:rPr dirty="0" sz="900">
                          <a:solidFill>
                            <a:srgbClr val="231F20"/>
                          </a:solidFill>
                          <a:latin typeface="華康標楷體"/>
                          <a:cs typeface="華康標楷體"/>
                        </a:rPr>
                        <a:t>（</a:t>
                      </a:r>
                      <a:r>
                        <a:rPr dirty="0" sz="900" spc="-10">
                          <a:solidFill>
                            <a:srgbClr val="231F20"/>
                          </a:solidFill>
                          <a:latin typeface="華康標楷體"/>
                          <a:cs typeface="華康標楷體"/>
                        </a:rPr>
                        <a:t>先看左再看右</a:t>
                      </a:r>
                      <a:r>
                        <a:rPr dirty="0" sz="900" spc="-60">
                          <a:solidFill>
                            <a:srgbClr val="231F20"/>
                          </a:solidFill>
                          <a:latin typeface="華康標楷體"/>
                          <a:cs typeface="華康標楷體"/>
                        </a:rPr>
                        <a:t>）</a:t>
                      </a:r>
                      <a:r>
                        <a:rPr dirty="0" sz="900" spc="-20">
                          <a:solidFill>
                            <a:srgbClr val="231F20"/>
                          </a:solidFill>
                          <a:latin typeface="華康標楷體"/>
                          <a:cs typeface="華康標楷體"/>
                        </a:rPr>
                        <a:t>確認後方無來車且周邊安全後，檔位打入倒車檔，</a:t>
                      </a:r>
                      <a:r>
                        <a:rPr dirty="0" sz="900" spc="-15">
                          <a:solidFill>
                            <a:srgbClr val="231F20"/>
                          </a:solidFill>
                          <a:latin typeface="華康標楷體"/>
                          <a:cs typeface="華康標楷體"/>
                        </a:rPr>
                        <a:t>利用離合器及煞車控制車速，緩慢且平穩向後倒車，</a:t>
                      </a:r>
                      <a:r>
                        <a:rPr dirty="0" sz="900" spc="-10">
                          <a:solidFill>
                            <a:srgbClr val="231F20"/>
                          </a:solidFill>
                          <a:latin typeface="華康標楷體"/>
                          <a:cs typeface="華康標楷體"/>
                        </a:rPr>
                        <a:t>倒退至後輪與停車格前端線切齊時，將方向盤向右轉</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250190" marR="34290" indent="-99060">
                        <a:lnSpc>
                          <a:spcPct val="101600"/>
                        </a:lnSpc>
                        <a:spcBef>
                          <a:spcPts val="265"/>
                        </a:spcBef>
                        <a:buSzPct val="61111"/>
                        <a:buFont typeface=""/>
                        <a:buChar char="◆"/>
                        <a:tabLst>
                          <a:tab pos="250190" algn="l"/>
                          <a:tab pos="251460" algn="l"/>
                        </a:tabLst>
                      </a:pPr>
                      <a:r>
                        <a:rPr dirty="0" baseline="9259" sz="1350">
                          <a:solidFill>
                            <a:srgbClr val="231F20"/>
                          </a:solidFill>
                          <a:latin typeface="Times New Roman"/>
                          <a:cs typeface="Times New Roman"/>
                        </a:rPr>
                        <a:t>	</a:t>
                      </a:r>
                      <a:r>
                        <a:rPr dirty="0" sz="900" spc="60">
                          <a:solidFill>
                            <a:srgbClr val="231F20"/>
                          </a:solidFill>
                          <a:latin typeface="華康標楷體"/>
                          <a:cs typeface="華康標楷體"/>
                        </a:rPr>
                        <a:t>倒車停入停車格時，</a:t>
                      </a:r>
                      <a:r>
                        <a:rPr dirty="0" sz="900" spc="75">
                          <a:solidFill>
                            <a:srgbClr val="231F20"/>
                          </a:solidFill>
                          <a:latin typeface="華康標楷體"/>
                          <a:cs typeface="華康標楷體"/>
                        </a:rPr>
                        <a:t>全部車身皆須進入停</a:t>
                      </a:r>
                      <a:r>
                        <a:rPr dirty="0" sz="900" spc="45">
                          <a:solidFill>
                            <a:srgbClr val="231F20"/>
                          </a:solidFill>
                          <a:latin typeface="華康標楷體"/>
                          <a:cs typeface="華康標楷體"/>
                        </a:rPr>
                        <a:t>車格內。</a:t>
                      </a:r>
                      <a:r>
                        <a:rPr dirty="0" sz="900" spc="15">
                          <a:solidFill>
                            <a:srgbClr val="231F20"/>
                          </a:solidFill>
                          <a:latin typeface="華康標楷體"/>
                          <a:cs typeface="華康標楷體"/>
                        </a:rPr>
                        <a:t>（</a:t>
                      </a:r>
                      <a:r>
                        <a:rPr dirty="0" sz="900" spc="5">
                          <a:solidFill>
                            <a:srgbClr val="231F20"/>
                          </a:solidFill>
                          <a:latin typeface="華康標楷體"/>
                          <a:cs typeface="華康標楷體"/>
                        </a:rPr>
                        <a:t> 左前輪要</a:t>
                      </a:r>
                      <a:r>
                        <a:rPr dirty="0" sz="900" spc="75">
                          <a:solidFill>
                            <a:srgbClr val="231F20"/>
                          </a:solidFill>
                          <a:latin typeface="華康標楷體"/>
                          <a:cs typeface="華康標楷體"/>
                        </a:rPr>
                        <a:t>停入指定停車格範圍</a:t>
                      </a:r>
                      <a:r>
                        <a:rPr dirty="0" sz="900" spc="-10">
                          <a:solidFill>
                            <a:srgbClr val="231F20"/>
                          </a:solidFill>
                          <a:latin typeface="華康標楷體"/>
                          <a:cs typeface="華康標楷體"/>
                        </a:rPr>
                        <a:t>內）</a:t>
                      </a:r>
                      <a:r>
                        <a:rPr dirty="0" sz="900" spc="15">
                          <a:solidFill>
                            <a:srgbClr val="231F20"/>
                          </a:solidFill>
                          <a:latin typeface="華康標楷體"/>
                          <a:cs typeface="華康標楷體"/>
                        </a:rPr>
                        <a:t>。</a:t>
                      </a:r>
                      <a:endParaRPr sz="900">
                        <a:latin typeface="華康標楷體"/>
                        <a:cs typeface="華康標楷體"/>
                      </a:endParaRPr>
                    </a:p>
                    <a:p>
                      <a:pPr marL="250190" indent="-99060">
                        <a:lnSpc>
                          <a:spcPct val="100000"/>
                        </a:lnSpc>
                        <a:spcBef>
                          <a:spcPts val="25"/>
                        </a:spcBef>
                        <a:buSzPct val="61111"/>
                        <a:buChar char="◆"/>
                        <a:tabLst>
                          <a:tab pos="250190" algn="l"/>
                        </a:tabLst>
                      </a:pPr>
                      <a:r>
                        <a:rPr dirty="0" sz="900" spc="60">
                          <a:solidFill>
                            <a:srgbClr val="231F20"/>
                          </a:solidFill>
                          <a:latin typeface="華康標楷體"/>
                          <a:cs typeface="華康標楷體"/>
                        </a:rPr>
                        <a:t>進入停車格須正確顯</a:t>
                      </a:r>
                      <a:endParaRPr sz="900">
                        <a:latin typeface="華康標楷體"/>
                        <a:cs typeface="華康標楷體"/>
                      </a:endParaRPr>
                    </a:p>
                    <a:p>
                      <a:pPr marL="249554">
                        <a:lnSpc>
                          <a:spcPct val="100000"/>
                        </a:lnSpc>
                        <a:spcBef>
                          <a:spcPts val="15"/>
                        </a:spcBef>
                      </a:pPr>
                      <a:r>
                        <a:rPr dirty="0" sz="900" spc="-20">
                          <a:solidFill>
                            <a:srgbClr val="231F20"/>
                          </a:solidFill>
                          <a:latin typeface="華康標楷體"/>
                          <a:cs typeface="華康標楷體"/>
                        </a:rPr>
                        <a:t>示方向燈。</a:t>
                      </a:r>
                      <a:endParaRPr sz="900">
                        <a:latin typeface="華康標楷體"/>
                        <a:cs typeface="華康標楷體"/>
                      </a:endParaRPr>
                    </a:p>
                    <a:p>
                      <a:pPr marL="141605" marR="19685" indent="-124460">
                        <a:lnSpc>
                          <a:spcPct val="102400"/>
                        </a:lnSpc>
                        <a:spcBef>
                          <a:spcPts val="525"/>
                        </a:spcBef>
                      </a:pPr>
                      <a:r>
                        <a:rPr dirty="0" sz="900" spc="55">
                          <a:solidFill>
                            <a:srgbClr val="231F20"/>
                          </a:solidFill>
                          <a:latin typeface="華康標楷體"/>
                          <a:cs typeface="華康標楷體"/>
                        </a:rPr>
                        <a:t>．瞭解停車空間要比車身</a:t>
                      </a:r>
                      <a:r>
                        <a:rPr dirty="0" sz="900" spc="-25">
                          <a:solidFill>
                            <a:srgbClr val="231F20"/>
                          </a:solidFill>
                          <a:latin typeface="華康標楷體"/>
                          <a:cs typeface="華康標楷體"/>
                        </a:rPr>
                        <a:t>更長，車輛才能夠停入。</a:t>
                      </a:r>
                      <a:endParaRPr sz="900">
                        <a:latin typeface="華康標楷體"/>
                        <a:cs typeface="華康標楷體"/>
                      </a:endParaRPr>
                    </a:p>
                    <a:p>
                      <a:pPr algn="just" marL="141605" marR="38735" indent="-124460">
                        <a:lnSpc>
                          <a:spcPct val="102400"/>
                        </a:lnSpc>
                        <a:spcBef>
                          <a:spcPts val="620"/>
                        </a:spcBef>
                      </a:pPr>
                      <a:r>
                        <a:rPr dirty="0" sz="900" spc="50">
                          <a:solidFill>
                            <a:srgbClr val="231F20"/>
                          </a:solidFill>
                          <a:latin typeface="華康標楷體"/>
                          <a:cs typeface="華康標楷體"/>
                        </a:rPr>
                        <a:t>．可以將車輛直線前駛，將身體中心點對正方向</a:t>
                      </a:r>
                      <a:r>
                        <a:rPr dirty="0" sz="900" spc="45">
                          <a:solidFill>
                            <a:srgbClr val="231F20"/>
                          </a:solidFill>
                          <a:latin typeface="華康標楷體"/>
                          <a:cs typeface="華康標楷體"/>
                        </a:rPr>
                        <a:t>盤中心後，再對正車道中心，以便讓車身與二邊車道線</a:t>
                      </a:r>
                      <a:r>
                        <a:rPr dirty="0" sz="900" spc="70">
                          <a:solidFill>
                            <a:srgbClr val="231F20"/>
                          </a:solidFill>
                          <a:latin typeface="華康標楷體"/>
                          <a:cs typeface="華康標楷體"/>
                        </a:rPr>
                        <a:t>（或安全島</a:t>
                      </a:r>
                      <a:r>
                        <a:rPr dirty="0" sz="900" spc="20">
                          <a:solidFill>
                            <a:srgbClr val="231F20"/>
                          </a:solidFill>
                          <a:latin typeface="華康標楷體"/>
                          <a:cs typeface="華康標楷體"/>
                        </a:rPr>
                        <a:t>）</a:t>
                      </a:r>
                      <a:r>
                        <a:rPr dirty="0" sz="900" spc="50">
                          <a:solidFill>
                            <a:srgbClr val="231F20"/>
                          </a:solidFill>
                          <a:latin typeface="華康標楷體"/>
                          <a:cs typeface="華康標楷體"/>
                        </a:rPr>
                        <a:t>的間隔保持平行且左寬</a:t>
                      </a:r>
                      <a:r>
                        <a:rPr dirty="0" sz="900" spc="-25">
                          <a:solidFill>
                            <a:srgbClr val="231F20"/>
                          </a:solidFill>
                          <a:latin typeface="華康標楷體"/>
                          <a:cs typeface="華康標楷體"/>
                        </a:rPr>
                        <a:t>右窄。</a:t>
                      </a:r>
                      <a:endParaRPr sz="900">
                        <a:latin typeface="華康標楷體"/>
                        <a:cs typeface="華康標楷體"/>
                      </a:endParaRPr>
                    </a:p>
                    <a:p>
                      <a:pPr algn="just" marL="141605" marR="38735" indent="-124460">
                        <a:lnSpc>
                          <a:spcPct val="102400"/>
                        </a:lnSpc>
                      </a:pPr>
                      <a:r>
                        <a:rPr dirty="0" sz="900" spc="55">
                          <a:solidFill>
                            <a:srgbClr val="231F20"/>
                          </a:solidFill>
                          <a:latin typeface="華康標楷體"/>
                          <a:cs typeface="華康標楷體"/>
                        </a:rPr>
                        <a:t>．教練可以讓學員嘗試比</a:t>
                      </a:r>
                      <a:r>
                        <a:rPr dirty="0" sz="900" spc="45">
                          <a:solidFill>
                            <a:srgbClr val="231F20"/>
                          </a:solidFill>
                          <a:latin typeface="華康標楷體"/>
                          <a:cs typeface="華康標楷體"/>
                        </a:rPr>
                        <a:t>較「與路緣之間隔距離較窄」及「與路緣之間</a:t>
                      </a:r>
                      <a:r>
                        <a:rPr dirty="0" sz="900" spc="50">
                          <a:solidFill>
                            <a:srgbClr val="231F20"/>
                          </a:solidFill>
                          <a:latin typeface="華康標楷體"/>
                          <a:cs typeface="華康標楷體"/>
                        </a:rPr>
                        <a:t>隔距離較寬」兩種情況對倒車進入停車格的差</a:t>
                      </a:r>
                      <a:r>
                        <a:rPr dirty="0" sz="900" spc="-30">
                          <a:solidFill>
                            <a:srgbClr val="231F20"/>
                          </a:solidFill>
                          <a:latin typeface="華康標楷體"/>
                          <a:cs typeface="華康標楷體"/>
                        </a:rPr>
                        <a:t>異。</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0"/>
                        </a:spcBef>
                      </a:pPr>
                      <a:endParaRPr sz="800">
                        <a:latin typeface="Times New Roman"/>
                        <a:cs typeface="Times New Roman"/>
                      </a:endParaRPr>
                    </a:p>
                    <a:p>
                      <a:pPr algn="just" marL="141605" marR="38735" indent="-124460">
                        <a:lnSpc>
                          <a:spcPct val="102400"/>
                        </a:lnSpc>
                      </a:pPr>
                      <a:r>
                        <a:rPr dirty="0" sz="900" spc="55">
                          <a:solidFill>
                            <a:srgbClr val="231F20"/>
                          </a:solidFill>
                          <a:latin typeface="華康標楷體"/>
                          <a:cs typeface="華康標楷體"/>
                        </a:rPr>
                        <a:t>．瞭解與停車格位置與路緣之間隔距離不同，會</a:t>
                      </a:r>
                      <a:r>
                        <a:rPr dirty="0" sz="900" spc="50">
                          <a:solidFill>
                            <a:srgbClr val="231F20"/>
                          </a:solidFill>
                          <a:latin typeface="華康標楷體"/>
                          <a:cs typeface="華康標楷體"/>
                        </a:rPr>
                        <a:t>影響左右轉動方向盤的</a:t>
                      </a:r>
                      <a:r>
                        <a:rPr dirty="0" sz="900" spc="-20">
                          <a:solidFill>
                            <a:srgbClr val="231F20"/>
                          </a:solidFill>
                          <a:latin typeface="華康標楷體"/>
                          <a:cs typeface="華康標楷體"/>
                        </a:rPr>
                        <a:t>時機與角度。</a:t>
                      </a:r>
                      <a:endParaRPr sz="900">
                        <a:latin typeface="華康標楷體"/>
                        <a:cs typeface="華康標楷體"/>
                      </a:endParaRPr>
                    </a:p>
                  </a:txBody>
                  <a:tcPr marL="0" marR="0" marB="0" marT="33655">
                    <a:lnL w="9525">
                      <a:solidFill>
                        <a:srgbClr val="BCBEC0"/>
                      </a:solidFill>
                      <a:prstDash val="dot"/>
                    </a:lnL>
                    <a:lnT w="9525">
                      <a:solidFill>
                        <a:srgbClr val="BCBEC0"/>
                      </a:solidFill>
                      <a:prstDash val="solid"/>
                    </a:lnT>
                  </a:tcPr>
                </a:tc>
              </a:tr>
            </a:tbl>
          </a:graphicData>
        </a:graphic>
      </p:graphicFrame>
      <p:sp>
        <p:nvSpPr>
          <p:cNvPr id="83" name="object 83" descr=""/>
          <p:cNvSpPr/>
          <p:nvPr/>
        </p:nvSpPr>
        <p:spPr>
          <a:xfrm>
            <a:off x="8712000" y="4129511"/>
            <a:ext cx="0" cy="837565"/>
          </a:xfrm>
          <a:custGeom>
            <a:avLst/>
            <a:gdLst/>
            <a:ahLst/>
            <a:cxnLst/>
            <a:rect l="l" t="t" r="r" b="b"/>
            <a:pathLst>
              <a:path w="0" h="837564">
                <a:moveTo>
                  <a:pt x="0" y="836993"/>
                </a:moveTo>
                <a:lnTo>
                  <a:pt x="0" y="0"/>
                </a:lnTo>
              </a:path>
            </a:pathLst>
          </a:custGeom>
          <a:ln w="9004">
            <a:solidFill>
              <a:srgbClr val="FFFFFF"/>
            </a:solidFill>
          </a:ln>
        </p:spPr>
        <p:txBody>
          <a:bodyPr wrap="square" lIns="0" tIns="0" rIns="0" bIns="0" rtlCol="0"/>
          <a:lstStyle/>
          <a:p/>
        </p:txBody>
      </p:sp>
      <p:sp>
        <p:nvSpPr>
          <p:cNvPr id="84" name="object 84" descr=""/>
          <p:cNvSpPr/>
          <p:nvPr/>
        </p:nvSpPr>
        <p:spPr>
          <a:xfrm>
            <a:off x="10080000" y="4129511"/>
            <a:ext cx="0" cy="837565"/>
          </a:xfrm>
          <a:custGeom>
            <a:avLst/>
            <a:gdLst/>
            <a:ahLst/>
            <a:cxnLst/>
            <a:rect l="l" t="t" r="r" b="b"/>
            <a:pathLst>
              <a:path w="0" h="837564">
                <a:moveTo>
                  <a:pt x="0" y="836993"/>
                </a:moveTo>
                <a:lnTo>
                  <a:pt x="0" y="0"/>
                </a:lnTo>
              </a:path>
            </a:pathLst>
          </a:custGeom>
          <a:ln w="9004">
            <a:solidFill>
              <a:srgbClr val="FFFFFF"/>
            </a:solidFill>
          </a:ln>
        </p:spPr>
        <p:txBody>
          <a:bodyPr wrap="square" lIns="0" tIns="0" rIns="0" bIns="0" rtlCol="0"/>
          <a:lstStyle/>
          <a:p/>
        </p:txBody>
      </p:sp>
      <p:sp>
        <p:nvSpPr>
          <p:cNvPr id="85" name="object 85" descr=""/>
          <p:cNvSpPr/>
          <p:nvPr/>
        </p:nvSpPr>
        <p:spPr>
          <a:xfrm>
            <a:off x="13140001" y="4129511"/>
            <a:ext cx="0" cy="837565"/>
          </a:xfrm>
          <a:custGeom>
            <a:avLst/>
            <a:gdLst/>
            <a:ahLst/>
            <a:cxnLst/>
            <a:rect l="l" t="t" r="r" b="b"/>
            <a:pathLst>
              <a:path w="0" h="837564">
                <a:moveTo>
                  <a:pt x="0" y="836993"/>
                </a:moveTo>
                <a:lnTo>
                  <a:pt x="0" y="0"/>
                </a:lnTo>
              </a:path>
            </a:pathLst>
          </a:custGeom>
          <a:ln w="9004">
            <a:solidFill>
              <a:srgbClr val="FFFFFF"/>
            </a:solidFill>
          </a:ln>
        </p:spPr>
        <p:txBody>
          <a:bodyPr wrap="square" lIns="0" tIns="0" rIns="0" bIns="0" rtlCol="0"/>
          <a:lstStyle/>
          <a:p/>
        </p:txBody>
      </p:sp>
      <p:grpSp>
        <p:nvGrpSpPr>
          <p:cNvPr id="86" name="object 86" descr=""/>
          <p:cNvGrpSpPr/>
          <p:nvPr/>
        </p:nvGrpSpPr>
        <p:grpSpPr>
          <a:xfrm>
            <a:off x="10386783" y="1103795"/>
            <a:ext cx="2683510" cy="1544320"/>
            <a:chOff x="10386783" y="1103795"/>
            <a:chExt cx="2683510" cy="1544320"/>
          </a:xfrm>
        </p:grpSpPr>
        <p:sp>
          <p:nvSpPr>
            <p:cNvPr id="87" name="object 87" descr=""/>
            <p:cNvSpPr/>
            <p:nvPr/>
          </p:nvSpPr>
          <p:spPr>
            <a:xfrm>
              <a:off x="10386783" y="1103795"/>
              <a:ext cx="2678430" cy="1544320"/>
            </a:xfrm>
            <a:custGeom>
              <a:avLst/>
              <a:gdLst/>
              <a:ahLst/>
              <a:cxnLst/>
              <a:rect l="l" t="t" r="r" b="b"/>
              <a:pathLst>
                <a:path w="2678430" h="1544320">
                  <a:moveTo>
                    <a:pt x="2678353" y="0"/>
                  </a:moveTo>
                  <a:lnTo>
                    <a:pt x="0" y="0"/>
                  </a:lnTo>
                  <a:lnTo>
                    <a:pt x="0" y="1543875"/>
                  </a:lnTo>
                  <a:lnTo>
                    <a:pt x="2678353" y="1543875"/>
                  </a:lnTo>
                  <a:lnTo>
                    <a:pt x="2678353" y="0"/>
                  </a:lnTo>
                  <a:close/>
                </a:path>
              </a:pathLst>
            </a:custGeom>
            <a:solidFill>
              <a:srgbClr val="A7A9AC"/>
            </a:solidFill>
          </p:spPr>
          <p:txBody>
            <a:bodyPr wrap="square" lIns="0" tIns="0" rIns="0" bIns="0" rtlCol="0"/>
            <a:lstStyle/>
            <a:p/>
          </p:txBody>
        </p:sp>
        <p:sp>
          <p:nvSpPr>
            <p:cNvPr id="88" name="object 88" descr=""/>
            <p:cNvSpPr/>
            <p:nvPr/>
          </p:nvSpPr>
          <p:spPr>
            <a:xfrm>
              <a:off x="11686134" y="1309471"/>
              <a:ext cx="497840" cy="303530"/>
            </a:xfrm>
            <a:custGeom>
              <a:avLst/>
              <a:gdLst/>
              <a:ahLst/>
              <a:cxnLst/>
              <a:rect l="l" t="t" r="r" b="b"/>
              <a:pathLst>
                <a:path w="497840" h="303530">
                  <a:moveTo>
                    <a:pt x="123151" y="284619"/>
                  </a:moveTo>
                  <a:lnTo>
                    <a:pt x="118402" y="279882"/>
                  </a:lnTo>
                  <a:lnTo>
                    <a:pt x="112572" y="279882"/>
                  </a:lnTo>
                  <a:lnTo>
                    <a:pt x="4737" y="279882"/>
                  </a:lnTo>
                  <a:lnTo>
                    <a:pt x="0" y="284619"/>
                  </a:lnTo>
                  <a:lnTo>
                    <a:pt x="0" y="298780"/>
                  </a:lnTo>
                  <a:lnTo>
                    <a:pt x="4737" y="303517"/>
                  </a:lnTo>
                  <a:lnTo>
                    <a:pt x="118402" y="303517"/>
                  </a:lnTo>
                  <a:lnTo>
                    <a:pt x="123151" y="298780"/>
                  </a:lnTo>
                  <a:lnTo>
                    <a:pt x="123151" y="284619"/>
                  </a:lnTo>
                  <a:close/>
                </a:path>
                <a:path w="497840" h="303530">
                  <a:moveTo>
                    <a:pt x="123151" y="4737"/>
                  </a:moveTo>
                  <a:lnTo>
                    <a:pt x="118402" y="0"/>
                  </a:lnTo>
                  <a:lnTo>
                    <a:pt x="112572" y="0"/>
                  </a:lnTo>
                  <a:lnTo>
                    <a:pt x="4737" y="0"/>
                  </a:lnTo>
                  <a:lnTo>
                    <a:pt x="0" y="4737"/>
                  </a:lnTo>
                  <a:lnTo>
                    <a:pt x="0" y="18897"/>
                  </a:lnTo>
                  <a:lnTo>
                    <a:pt x="4737" y="23634"/>
                  </a:lnTo>
                  <a:lnTo>
                    <a:pt x="118402" y="23634"/>
                  </a:lnTo>
                  <a:lnTo>
                    <a:pt x="123151" y="18897"/>
                  </a:lnTo>
                  <a:lnTo>
                    <a:pt x="123151" y="4737"/>
                  </a:lnTo>
                  <a:close/>
                </a:path>
                <a:path w="497840" h="303530">
                  <a:moveTo>
                    <a:pt x="497560" y="284619"/>
                  </a:moveTo>
                  <a:lnTo>
                    <a:pt x="492823" y="279882"/>
                  </a:lnTo>
                  <a:lnTo>
                    <a:pt x="486981" y="279882"/>
                  </a:lnTo>
                  <a:lnTo>
                    <a:pt x="379158" y="279882"/>
                  </a:lnTo>
                  <a:lnTo>
                    <a:pt x="374421" y="284619"/>
                  </a:lnTo>
                  <a:lnTo>
                    <a:pt x="374421" y="298780"/>
                  </a:lnTo>
                  <a:lnTo>
                    <a:pt x="379158" y="303517"/>
                  </a:lnTo>
                  <a:lnTo>
                    <a:pt x="492823" y="303517"/>
                  </a:lnTo>
                  <a:lnTo>
                    <a:pt x="497560" y="298780"/>
                  </a:lnTo>
                  <a:lnTo>
                    <a:pt x="497560" y="284619"/>
                  </a:lnTo>
                  <a:close/>
                </a:path>
                <a:path w="497840" h="303530">
                  <a:moveTo>
                    <a:pt x="497560" y="4737"/>
                  </a:moveTo>
                  <a:lnTo>
                    <a:pt x="492823" y="0"/>
                  </a:lnTo>
                  <a:lnTo>
                    <a:pt x="486981" y="0"/>
                  </a:lnTo>
                  <a:lnTo>
                    <a:pt x="379158" y="0"/>
                  </a:lnTo>
                  <a:lnTo>
                    <a:pt x="374421" y="4737"/>
                  </a:lnTo>
                  <a:lnTo>
                    <a:pt x="374421" y="18897"/>
                  </a:lnTo>
                  <a:lnTo>
                    <a:pt x="379158" y="23634"/>
                  </a:lnTo>
                  <a:lnTo>
                    <a:pt x="492823" y="23634"/>
                  </a:lnTo>
                  <a:lnTo>
                    <a:pt x="497560" y="18897"/>
                  </a:lnTo>
                  <a:lnTo>
                    <a:pt x="497560" y="4737"/>
                  </a:lnTo>
                  <a:close/>
                </a:path>
              </a:pathLst>
            </a:custGeom>
            <a:solidFill>
              <a:srgbClr val="231F20"/>
            </a:solidFill>
          </p:spPr>
          <p:txBody>
            <a:bodyPr wrap="square" lIns="0" tIns="0" rIns="0" bIns="0" rtlCol="0"/>
            <a:lstStyle/>
            <a:p/>
          </p:txBody>
        </p:sp>
        <p:pic>
          <p:nvPicPr>
            <p:cNvPr id="89" name="object 89" descr=""/>
            <p:cNvPicPr/>
            <p:nvPr/>
          </p:nvPicPr>
          <p:blipFill>
            <a:blip r:embed="rId26" cstate="print"/>
            <a:stretch>
              <a:fillRect/>
            </a:stretch>
          </p:blipFill>
          <p:spPr>
            <a:xfrm>
              <a:off x="11586314" y="1322041"/>
              <a:ext cx="699071" cy="279124"/>
            </a:xfrm>
            <a:prstGeom prst="rect">
              <a:avLst/>
            </a:prstGeom>
          </p:spPr>
        </p:pic>
        <p:pic>
          <p:nvPicPr>
            <p:cNvPr id="90" name="object 90" descr=""/>
            <p:cNvPicPr/>
            <p:nvPr/>
          </p:nvPicPr>
          <p:blipFill>
            <a:blip r:embed="rId27" cstate="print"/>
            <a:stretch>
              <a:fillRect/>
            </a:stretch>
          </p:blipFill>
          <p:spPr>
            <a:xfrm>
              <a:off x="11644909" y="1344434"/>
              <a:ext cx="467563" cy="234340"/>
            </a:xfrm>
            <a:prstGeom prst="rect">
              <a:avLst/>
            </a:prstGeom>
          </p:spPr>
        </p:pic>
        <p:pic>
          <p:nvPicPr>
            <p:cNvPr id="91" name="object 91" descr=""/>
            <p:cNvPicPr/>
            <p:nvPr/>
          </p:nvPicPr>
          <p:blipFill>
            <a:blip r:embed="rId28" cstate="print"/>
            <a:stretch>
              <a:fillRect/>
            </a:stretch>
          </p:blipFill>
          <p:spPr>
            <a:xfrm>
              <a:off x="12201302" y="1522681"/>
              <a:ext cx="82156" cy="77264"/>
            </a:xfrm>
            <a:prstGeom prst="rect">
              <a:avLst/>
            </a:prstGeom>
          </p:spPr>
        </p:pic>
        <p:pic>
          <p:nvPicPr>
            <p:cNvPr id="92" name="object 92" descr=""/>
            <p:cNvPicPr/>
            <p:nvPr/>
          </p:nvPicPr>
          <p:blipFill>
            <a:blip r:embed="rId29" cstate="print"/>
            <a:stretch>
              <a:fillRect/>
            </a:stretch>
          </p:blipFill>
          <p:spPr>
            <a:xfrm>
              <a:off x="11592229" y="1542440"/>
              <a:ext cx="31178" cy="35407"/>
            </a:xfrm>
            <a:prstGeom prst="rect">
              <a:avLst/>
            </a:prstGeom>
          </p:spPr>
        </p:pic>
        <p:sp>
          <p:nvSpPr>
            <p:cNvPr id="93" name="object 93" descr=""/>
            <p:cNvSpPr/>
            <p:nvPr/>
          </p:nvSpPr>
          <p:spPr>
            <a:xfrm>
              <a:off x="11602339" y="1378038"/>
              <a:ext cx="665480" cy="203835"/>
            </a:xfrm>
            <a:custGeom>
              <a:avLst/>
              <a:gdLst/>
              <a:ahLst/>
              <a:cxnLst/>
              <a:rect l="l" t="t" r="r" b="b"/>
              <a:pathLst>
                <a:path w="665479" h="203834">
                  <a:moveTo>
                    <a:pt x="10706" y="0"/>
                  </a:moveTo>
                  <a:lnTo>
                    <a:pt x="0" y="81902"/>
                  </a:lnTo>
                  <a:lnTo>
                    <a:pt x="10706" y="167157"/>
                  </a:lnTo>
                  <a:lnTo>
                    <a:pt x="10706" y="0"/>
                  </a:lnTo>
                  <a:close/>
                </a:path>
                <a:path w="665479" h="203834">
                  <a:moveTo>
                    <a:pt x="438962" y="200126"/>
                  </a:moveTo>
                  <a:lnTo>
                    <a:pt x="425805" y="196392"/>
                  </a:lnTo>
                  <a:lnTo>
                    <a:pt x="412140" y="192519"/>
                  </a:lnTo>
                  <a:lnTo>
                    <a:pt x="412140" y="196392"/>
                  </a:lnTo>
                  <a:lnTo>
                    <a:pt x="291528" y="196392"/>
                  </a:lnTo>
                  <a:lnTo>
                    <a:pt x="291528" y="176491"/>
                  </a:lnTo>
                  <a:lnTo>
                    <a:pt x="341947" y="176491"/>
                  </a:lnTo>
                  <a:lnTo>
                    <a:pt x="412140" y="196392"/>
                  </a:lnTo>
                  <a:lnTo>
                    <a:pt x="412140" y="192519"/>
                  </a:lnTo>
                  <a:lnTo>
                    <a:pt x="355663" y="176491"/>
                  </a:lnTo>
                  <a:lnTo>
                    <a:pt x="342722" y="172821"/>
                  </a:lnTo>
                  <a:lnTo>
                    <a:pt x="280327" y="172808"/>
                  </a:lnTo>
                  <a:lnTo>
                    <a:pt x="280327" y="176491"/>
                  </a:lnTo>
                  <a:lnTo>
                    <a:pt x="280327" y="196392"/>
                  </a:lnTo>
                  <a:lnTo>
                    <a:pt x="98056" y="196392"/>
                  </a:lnTo>
                  <a:lnTo>
                    <a:pt x="147294" y="176491"/>
                  </a:lnTo>
                  <a:lnTo>
                    <a:pt x="280327" y="176491"/>
                  </a:lnTo>
                  <a:lnTo>
                    <a:pt x="280327" y="172808"/>
                  </a:lnTo>
                  <a:lnTo>
                    <a:pt x="146926" y="172758"/>
                  </a:lnTo>
                  <a:lnTo>
                    <a:pt x="78854" y="200126"/>
                  </a:lnTo>
                  <a:lnTo>
                    <a:pt x="438962" y="200126"/>
                  </a:lnTo>
                  <a:close/>
                </a:path>
                <a:path w="665479" h="203834">
                  <a:moveTo>
                    <a:pt x="665035" y="116166"/>
                  </a:moveTo>
                  <a:lnTo>
                    <a:pt x="484974" y="196405"/>
                  </a:lnTo>
                  <a:lnTo>
                    <a:pt x="488022" y="203212"/>
                  </a:lnTo>
                  <a:lnTo>
                    <a:pt x="664946" y="124307"/>
                  </a:lnTo>
                  <a:lnTo>
                    <a:pt x="665035" y="116166"/>
                  </a:lnTo>
                  <a:close/>
                </a:path>
              </a:pathLst>
            </a:custGeom>
            <a:solidFill>
              <a:srgbClr val="262261"/>
            </a:solidFill>
          </p:spPr>
          <p:txBody>
            <a:bodyPr wrap="square" lIns="0" tIns="0" rIns="0" bIns="0" rtlCol="0"/>
            <a:lstStyle/>
            <a:p/>
          </p:txBody>
        </p:sp>
        <p:pic>
          <p:nvPicPr>
            <p:cNvPr id="94" name="object 94" descr=""/>
            <p:cNvPicPr/>
            <p:nvPr/>
          </p:nvPicPr>
          <p:blipFill>
            <a:blip r:embed="rId30" cstate="print"/>
            <a:stretch>
              <a:fillRect/>
            </a:stretch>
          </p:blipFill>
          <p:spPr>
            <a:xfrm>
              <a:off x="11690806" y="1348791"/>
              <a:ext cx="337083" cy="23634"/>
            </a:xfrm>
            <a:prstGeom prst="rect">
              <a:avLst/>
            </a:prstGeom>
          </p:spPr>
        </p:pic>
        <p:pic>
          <p:nvPicPr>
            <p:cNvPr id="95" name="object 95" descr=""/>
            <p:cNvPicPr/>
            <p:nvPr/>
          </p:nvPicPr>
          <p:blipFill>
            <a:blip r:embed="rId31" cstate="print"/>
            <a:stretch>
              <a:fillRect/>
            </a:stretch>
          </p:blipFill>
          <p:spPr>
            <a:xfrm>
              <a:off x="12201302" y="1323263"/>
              <a:ext cx="82156" cy="77258"/>
            </a:xfrm>
            <a:prstGeom prst="rect">
              <a:avLst/>
            </a:prstGeom>
          </p:spPr>
        </p:pic>
        <p:pic>
          <p:nvPicPr>
            <p:cNvPr id="96" name="object 96" descr=""/>
            <p:cNvPicPr/>
            <p:nvPr/>
          </p:nvPicPr>
          <p:blipFill>
            <a:blip r:embed="rId32" cstate="print"/>
            <a:stretch>
              <a:fillRect/>
            </a:stretch>
          </p:blipFill>
          <p:spPr>
            <a:xfrm>
              <a:off x="11592229" y="1345362"/>
              <a:ext cx="31178" cy="35420"/>
            </a:xfrm>
            <a:prstGeom prst="rect">
              <a:avLst/>
            </a:prstGeom>
          </p:spPr>
        </p:pic>
        <p:sp>
          <p:nvSpPr>
            <p:cNvPr id="97" name="object 97" descr=""/>
            <p:cNvSpPr/>
            <p:nvPr/>
          </p:nvSpPr>
          <p:spPr>
            <a:xfrm>
              <a:off x="11681193" y="1296657"/>
              <a:ext cx="586740" cy="323850"/>
            </a:xfrm>
            <a:custGeom>
              <a:avLst/>
              <a:gdLst/>
              <a:ahLst/>
              <a:cxnLst/>
              <a:rect l="l" t="t" r="r" b="b"/>
              <a:pathLst>
                <a:path w="586740" h="323850">
                  <a:moveTo>
                    <a:pt x="347941" y="275285"/>
                  </a:moveTo>
                  <a:lnTo>
                    <a:pt x="346379" y="272224"/>
                  </a:lnTo>
                  <a:lnTo>
                    <a:pt x="339166" y="267741"/>
                  </a:lnTo>
                  <a:lnTo>
                    <a:pt x="333400" y="269087"/>
                  </a:lnTo>
                  <a:lnTo>
                    <a:pt x="306501" y="312343"/>
                  </a:lnTo>
                  <a:lnTo>
                    <a:pt x="307835" y="318109"/>
                  </a:lnTo>
                  <a:lnTo>
                    <a:pt x="316598" y="323545"/>
                  </a:lnTo>
                  <a:lnTo>
                    <a:pt x="322351" y="322211"/>
                  </a:lnTo>
                  <a:lnTo>
                    <a:pt x="347497" y="281774"/>
                  </a:lnTo>
                  <a:lnTo>
                    <a:pt x="347941" y="280073"/>
                  </a:lnTo>
                  <a:lnTo>
                    <a:pt x="347941" y="278396"/>
                  </a:lnTo>
                  <a:lnTo>
                    <a:pt x="347941" y="275285"/>
                  </a:lnTo>
                  <a:close/>
                </a:path>
                <a:path w="586740" h="323850">
                  <a:moveTo>
                    <a:pt x="360108" y="48412"/>
                  </a:moveTo>
                  <a:lnTo>
                    <a:pt x="347853" y="48412"/>
                  </a:lnTo>
                  <a:lnTo>
                    <a:pt x="347941" y="48260"/>
                  </a:lnTo>
                  <a:lnTo>
                    <a:pt x="347941" y="45148"/>
                  </a:lnTo>
                  <a:lnTo>
                    <a:pt x="347941" y="43472"/>
                  </a:lnTo>
                  <a:lnTo>
                    <a:pt x="347497" y="41770"/>
                  </a:lnTo>
                  <a:lnTo>
                    <a:pt x="332143" y="17094"/>
                  </a:lnTo>
                  <a:lnTo>
                    <a:pt x="332143" y="52463"/>
                  </a:lnTo>
                  <a:lnTo>
                    <a:pt x="263093" y="72047"/>
                  </a:lnTo>
                  <a:lnTo>
                    <a:pt x="212661" y="72047"/>
                  </a:lnTo>
                  <a:lnTo>
                    <a:pt x="212661" y="52133"/>
                  </a:lnTo>
                  <a:lnTo>
                    <a:pt x="331952" y="52133"/>
                  </a:lnTo>
                  <a:lnTo>
                    <a:pt x="332143" y="52463"/>
                  </a:lnTo>
                  <a:lnTo>
                    <a:pt x="332143" y="17094"/>
                  </a:lnTo>
                  <a:lnTo>
                    <a:pt x="322351" y="1346"/>
                  </a:lnTo>
                  <a:lnTo>
                    <a:pt x="316598" y="0"/>
                  </a:lnTo>
                  <a:lnTo>
                    <a:pt x="307835" y="5435"/>
                  </a:lnTo>
                  <a:lnTo>
                    <a:pt x="306501" y="11201"/>
                  </a:lnTo>
                  <a:lnTo>
                    <a:pt x="329641" y="48412"/>
                  </a:lnTo>
                  <a:lnTo>
                    <a:pt x="201472" y="48412"/>
                  </a:lnTo>
                  <a:lnTo>
                    <a:pt x="201472" y="52133"/>
                  </a:lnTo>
                  <a:lnTo>
                    <a:pt x="201472" y="72047"/>
                  </a:lnTo>
                  <a:lnTo>
                    <a:pt x="68440" y="72047"/>
                  </a:lnTo>
                  <a:lnTo>
                    <a:pt x="19189" y="52133"/>
                  </a:lnTo>
                  <a:lnTo>
                    <a:pt x="201472" y="52133"/>
                  </a:lnTo>
                  <a:lnTo>
                    <a:pt x="201472" y="48412"/>
                  </a:lnTo>
                  <a:lnTo>
                    <a:pt x="0" y="48412"/>
                  </a:lnTo>
                  <a:lnTo>
                    <a:pt x="68059" y="75780"/>
                  </a:lnTo>
                  <a:lnTo>
                    <a:pt x="263867" y="75704"/>
                  </a:lnTo>
                  <a:lnTo>
                    <a:pt x="276771" y="72047"/>
                  </a:lnTo>
                  <a:lnTo>
                    <a:pt x="336346" y="55156"/>
                  </a:lnTo>
                  <a:lnTo>
                    <a:pt x="339166" y="55803"/>
                  </a:lnTo>
                  <a:lnTo>
                    <a:pt x="343458" y="53136"/>
                  </a:lnTo>
                  <a:lnTo>
                    <a:pt x="346989" y="52133"/>
                  </a:lnTo>
                  <a:lnTo>
                    <a:pt x="360108" y="48412"/>
                  </a:lnTo>
                  <a:close/>
                </a:path>
                <a:path w="586740" h="323850">
                  <a:moveTo>
                    <a:pt x="586219" y="124015"/>
                  </a:moveTo>
                  <a:lnTo>
                    <a:pt x="409168" y="45300"/>
                  </a:lnTo>
                  <a:lnTo>
                    <a:pt x="406120" y="52120"/>
                  </a:lnTo>
                  <a:lnTo>
                    <a:pt x="586181" y="132359"/>
                  </a:lnTo>
                  <a:lnTo>
                    <a:pt x="586219" y="124015"/>
                  </a:lnTo>
                  <a:close/>
                </a:path>
              </a:pathLst>
            </a:custGeom>
            <a:solidFill>
              <a:srgbClr val="262261"/>
            </a:solidFill>
          </p:spPr>
          <p:txBody>
            <a:bodyPr wrap="square" lIns="0" tIns="0" rIns="0" bIns="0" rtlCol="0"/>
            <a:lstStyle/>
            <a:p/>
          </p:txBody>
        </p:sp>
        <p:sp>
          <p:nvSpPr>
            <p:cNvPr id="98" name="object 98" descr=""/>
            <p:cNvSpPr/>
            <p:nvPr/>
          </p:nvSpPr>
          <p:spPr>
            <a:xfrm>
              <a:off x="10387800" y="1744065"/>
              <a:ext cx="1386205" cy="400050"/>
            </a:xfrm>
            <a:custGeom>
              <a:avLst/>
              <a:gdLst/>
              <a:ahLst/>
              <a:cxnLst/>
              <a:rect l="l" t="t" r="r" b="b"/>
              <a:pathLst>
                <a:path w="1386204" h="400050">
                  <a:moveTo>
                    <a:pt x="1386065" y="482"/>
                  </a:moveTo>
                  <a:lnTo>
                    <a:pt x="1303134" y="482"/>
                  </a:lnTo>
                  <a:lnTo>
                    <a:pt x="1303134" y="0"/>
                  </a:lnTo>
                  <a:lnTo>
                    <a:pt x="373176" y="0"/>
                  </a:lnTo>
                  <a:lnTo>
                    <a:pt x="373176" y="482"/>
                  </a:lnTo>
                  <a:lnTo>
                    <a:pt x="0" y="482"/>
                  </a:lnTo>
                  <a:lnTo>
                    <a:pt x="0" y="12331"/>
                  </a:lnTo>
                  <a:lnTo>
                    <a:pt x="373176" y="12331"/>
                  </a:lnTo>
                  <a:lnTo>
                    <a:pt x="373176" y="12700"/>
                  </a:lnTo>
                  <a:lnTo>
                    <a:pt x="373176" y="388620"/>
                  </a:lnTo>
                  <a:lnTo>
                    <a:pt x="373176" y="400050"/>
                  </a:lnTo>
                  <a:lnTo>
                    <a:pt x="1303134" y="400050"/>
                  </a:lnTo>
                  <a:lnTo>
                    <a:pt x="1303134" y="388620"/>
                  </a:lnTo>
                  <a:lnTo>
                    <a:pt x="385025" y="388620"/>
                  </a:lnTo>
                  <a:lnTo>
                    <a:pt x="385025" y="12700"/>
                  </a:lnTo>
                  <a:lnTo>
                    <a:pt x="1291297" y="12700"/>
                  </a:lnTo>
                  <a:lnTo>
                    <a:pt x="1291297" y="388454"/>
                  </a:lnTo>
                  <a:lnTo>
                    <a:pt x="1303134" y="388454"/>
                  </a:lnTo>
                  <a:lnTo>
                    <a:pt x="1303134" y="12700"/>
                  </a:lnTo>
                  <a:lnTo>
                    <a:pt x="1303134" y="12331"/>
                  </a:lnTo>
                  <a:lnTo>
                    <a:pt x="1386065" y="12331"/>
                  </a:lnTo>
                  <a:lnTo>
                    <a:pt x="1386065" y="482"/>
                  </a:lnTo>
                  <a:close/>
                </a:path>
              </a:pathLst>
            </a:custGeom>
            <a:solidFill>
              <a:srgbClr val="FFFFFF"/>
            </a:solidFill>
          </p:spPr>
          <p:txBody>
            <a:bodyPr wrap="square" lIns="0" tIns="0" rIns="0" bIns="0" rtlCol="0"/>
            <a:lstStyle/>
            <a:p/>
          </p:txBody>
        </p:sp>
        <p:pic>
          <p:nvPicPr>
            <p:cNvPr id="99" name="object 99" descr=""/>
            <p:cNvPicPr/>
            <p:nvPr/>
          </p:nvPicPr>
          <p:blipFill>
            <a:blip r:embed="rId33" cstate="print"/>
            <a:stretch>
              <a:fillRect/>
            </a:stretch>
          </p:blipFill>
          <p:spPr>
            <a:xfrm>
              <a:off x="10386783" y="1740734"/>
              <a:ext cx="2683461" cy="906936"/>
            </a:xfrm>
            <a:prstGeom prst="rect">
              <a:avLst/>
            </a:prstGeom>
          </p:spPr>
        </p:pic>
        <p:sp>
          <p:nvSpPr>
            <p:cNvPr id="100" name="object 100" descr=""/>
            <p:cNvSpPr/>
            <p:nvPr/>
          </p:nvSpPr>
          <p:spPr>
            <a:xfrm>
              <a:off x="11685015" y="1128534"/>
              <a:ext cx="0" cy="622300"/>
            </a:xfrm>
            <a:custGeom>
              <a:avLst/>
              <a:gdLst/>
              <a:ahLst/>
              <a:cxnLst/>
              <a:rect l="l" t="t" r="r" b="b"/>
              <a:pathLst>
                <a:path w="0" h="622300">
                  <a:moveTo>
                    <a:pt x="0" y="0"/>
                  </a:moveTo>
                  <a:lnTo>
                    <a:pt x="0" y="621944"/>
                  </a:lnTo>
                </a:path>
              </a:pathLst>
            </a:custGeom>
            <a:ln w="5918">
              <a:solidFill>
                <a:srgbClr val="ED1C24"/>
              </a:solidFill>
              <a:prstDash val="dash"/>
            </a:ln>
          </p:spPr>
          <p:txBody>
            <a:bodyPr wrap="square" lIns="0" tIns="0" rIns="0" bIns="0" rtlCol="0"/>
            <a:lstStyle/>
            <a:p/>
          </p:txBody>
        </p:sp>
      </p:grpSp>
      <p:grpSp>
        <p:nvGrpSpPr>
          <p:cNvPr id="101" name="object 101" descr=""/>
          <p:cNvGrpSpPr/>
          <p:nvPr/>
        </p:nvGrpSpPr>
        <p:grpSpPr>
          <a:xfrm>
            <a:off x="10386782" y="3352114"/>
            <a:ext cx="2683510" cy="1544320"/>
            <a:chOff x="10386782" y="3352114"/>
            <a:chExt cx="2683510" cy="1544320"/>
          </a:xfrm>
        </p:grpSpPr>
        <p:sp>
          <p:nvSpPr>
            <p:cNvPr id="102" name="object 102" descr=""/>
            <p:cNvSpPr/>
            <p:nvPr/>
          </p:nvSpPr>
          <p:spPr>
            <a:xfrm>
              <a:off x="10386783" y="3352114"/>
              <a:ext cx="2683510" cy="1544320"/>
            </a:xfrm>
            <a:custGeom>
              <a:avLst/>
              <a:gdLst/>
              <a:ahLst/>
              <a:cxnLst/>
              <a:rect l="l" t="t" r="r" b="b"/>
              <a:pathLst>
                <a:path w="2683509" h="1544320">
                  <a:moveTo>
                    <a:pt x="2683471" y="0"/>
                  </a:moveTo>
                  <a:lnTo>
                    <a:pt x="0" y="0"/>
                  </a:lnTo>
                  <a:lnTo>
                    <a:pt x="0" y="1543888"/>
                  </a:lnTo>
                  <a:lnTo>
                    <a:pt x="2683471" y="1543888"/>
                  </a:lnTo>
                  <a:lnTo>
                    <a:pt x="2683471" y="0"/>
                  </a:lnTo>
                  <a:close/>
                </a:path>
              </a:pathLst>
            </a:custGeom>
            <a:solidFill>
              <a:srgbClr val="A7A9AC"/>
            </a:solidFill>
          </p:spPr>
          <p:txBody>
            <a:bodyPr wrap="square" lIns="0" tIns="0" rIns="0" bIns="0" rtlCol="0"/>
            <a:lstStyle/>
            <a:p/>
          </p:txBody>
        </p:sp>
        <p:sp>
          <p:nvSpPr>
            <p:cNvPr id="103" name="object 103" descr=""/>
            <p:cNvSpPr/>
            <p:nvPr/>
          </p:nvSpPr>
          <p:spPr>
            <a:xfrm>
              <a:off x="10387812" y="3992689"/>
              <a:ext cx="1386205" cy="399415"/>
            </a:xfrm>
            <a:custGeom>
              <a:avLst/>
              <a:gdLst/>
              <a:ahLst/>
              <a:cxnLst/>
              <a:rect l="l" t="t" r="r" b="b"/>
              <a:pathLst>
                <a:path w="1386204" h="399414">
                  <a:moveTo>
                    <a:pt x="1385633" y="0"/>
                  </a:moveTo>
                  <a:lnTo>
                    <a:pt x="0" y="0"/>
                  </a:lnTo>
                  <a:lnTo>
                    <a:pt x="0" y="11836"/>
                  </a:lnTo>
                  <a:lnTo>
                    <a:pt x="373049" y="11836"/>
                  </a:lnTo>
                  <a:lnTo>
                    <a:pt x="373049" y="11976"/>
                  </a:lnTo>
                  <a:lnTo>
                    <a:pt x="373049" y="387896"/>
                  </a:lnTo>
                  <a:lnTo>
                    <a:pt x="373049" y="399326"/>
                  </a:lnTo>
                  <a:lnTo>
                    <a:pt x="1302727" y="399326"/>
                  </a:lnTo>
                  <a:lnTo>
                    <a:pt x="1302727" y="387896"/>
                  </a:lnTo>
                  <a:lnTo>
                    <a:pt x="384898" y="387896"/>
                  </a:lnTo>
                  <a:lnTo>
                    <a:pt x="384898" y="11976"/>
                  </a:lnTo>
                  <a:lnTo>
                    <a:pt x="1290891" y="11976"/>
                  </a:lnTo>
                  <a:lnTo>
                    <a:pt x="1290891" y="387845"/>
                  </a:lnTo>
                  <a:lnTo>
                    <a:pt x="1302727" y="387845"/>
                  </a:lnTo>
                  <a:lnTo>
                    <a:pt x="1302727" y="11976"/>
                  </a:lnTo>
                  <a:lnTo>
                    <a:pt x="1302727" y="11836"/>
                  </a:lnTo>
                  <a:lnTo>
                    <a:pt x="1385633" y="11836"/>
                  </a:lnTo>
                  <a:lnTo>
                    <a:pt x="1385633" y="0"/>
                  </a:lnTo>
                  <a:close/>
                </a:path>
              </a:pathLst>
            </a:custGeom>
            <a:solidFill>
              <a:srgbClr val="FFFFFF"/>
            </a:solidFill>
          </p:spPr>
          <p:txBody>
            <a:bodyPr wrap="square" lIns="0" tIns="0" rIns="0" bIns="0" rtlCol="0"/>
            <a:lstStyle/>
            <a:p/>
          </p:txBody>
        </p:sp>
        <p:pic>
          <p:nvPicPr>
            <p:cNvPr id="104" name="object 104" descr=""/>
            <p:cNvPicPr/>
            <p:nvPr/>
          </p:nvPicPr>
          <p:blipFill>
            <a:blip r:embed="rId34" cstate="print"/>
            <a:stretch>
              <a:fillRect/>
            </a:stretch>
          </p:blipFill>
          <p:spPr>
            <a:xfrm>
              <a:off x="11639348" y="3781533"/>
              <a:ext cx="101066" cy="93459"/>
            </a:xfrm>
            <a:prstGeom prst="rect">
              <a:avLst/>
            </a:prstGeom>
          </p:spPr>
        </p:pic>
        <p:pic>
          <p:nvPicPr>
            <p:cNvPr id="105" name="object 105" descr=""/>
            <p:cNvPicPr/>
            <p:nvPr/>
          </p:nvPicPr>
          <p:blipFill>
            <a:blip r:embed="rId35" cstate="print"/>
            <a:stretch>
              <a:fillRect/>
            </a:stretch>
          </p:blipFill>
          <p:spPr>
            <a:xfrm>
              <a:off x="11360718" y="4031488"/>
              <a:ext cx="101091" cy="93472"/>
            </a:xfrm>
            <a:prstGeom prst="rect">
              <a:avLst/>
            </a:prstGeom>
          </p:spPr>
        </p:pic>
        <p:pic>
          <p:nvPicPr>
            <p:cNvPr id="106" name="object 106" descr=""/>
            <p:cNvPicPr/>
            <p:nvPr/>
          </p:nvPicPr>
          <p:blipFill>
            <a:blip r:embed="rId36" cstate="print"/>
            <a:stretch>
              <a:fillRect/>
            </a:stretch>
          </p:blipFill>
          <p:spPr>
            <a:xfrm>
              <a:off x="11173885" y="3823214"/>
              <a:ext cx="101092" cy="93472"/>
            </a:xfrm>
            <a:prstGeom prst="rect">
              <a:avLst/>
            </a:prstGeom>
          </p:spPr>
        </p:pic>
        <p:pic>
          <p:nvPicPr>
            <p:cNvPr id="107" name="object 107" descr=""/>
            <p:cNvPicPr/>
            <p:nvPr/>
          </p:nvPicPr>
          <p:blipFill>
            <a:blip r:embed="rId37" cstate="print"/>
            <a:stretch>
              <a:fillRect/>
            </a:stretch>
          </p:blipFill>
          <p:spPr>
            <a:xfrm>
              <a:off x="11452496" y="3573268"/>
              <a:ext cx="101092" cy="93459"/>
            </a:xfrm>
            <a:prstGeom prst="rect">
              <a:avLst/>
            </a:prstGeom>
          </p:spPr>
        </p:pic>
        <p:pic>
          <p:nvPicPr>
            <p:cNvPr id="108" name="object 108" descr=""/>
            <p:cNvPicPr/>
            <p:nvPr/>
          </p:nvPicPr>
          <p:blipFill>
            <a:blip r:embed="rId38" cstate="print"/>
            <a:stretch>
              <a:fillRect/>
            </a:stretch>
          </p:blipFill>
          <p:spPr>
            <a:xfrm>
              <a:off x="11127917" y="3529168"/>
              <a:ext cx="665914" cy="638267"/>
            </a:xfrm>
            <a:prstGeom prst="rect">
              <a:avLst/>
            </a:prstGeom>
          </p:spPr>
        </p:pic>
        <p:pic>
          <p:nvPicPr>
            <p:cNvPr id="109" name="object 109" descr=""/>
            <p:cNvPicPr/>
            <p:nvPr/>
          </p:nvPicPr>
          <p:blipFill>
            <a:blip r:embed="rId39" cstate="print"/>
            <a:stretch>
              <a:fillRect/>
            </a:stretch>
          </p:blipFill>
          <p:spPr>
            <a:xfrm>
              <a:off x="11189144" y="3662578"/>
              <a:ext cx="462090" cy="440867"/>
            </a:xfrm>
            <a:prstGeom prst="rect">
              <a:avLst/>
            </a:prstGeom>
          </p:spPr>
        </p:pic>
        <p:sp>
          <p:nvSpPr>
            <p:cNvPr id="110" name="object 110" descr=""/>
            <p:cNvSpPr/>
            <p:nvPr/>
          </p:nvSpPr>
          <p:spPr>
            <a:xfrm>
              <a:off x="11747983" y="3662164"/>
              <a:ext cx="24130" cy="112395"/>
            </a:xfrm>
            <a:custGeom>
              <a:avLst/>
              <a:gdLst/>
              <a:ahLst/>
              <a:cxnLst/>
              <a:rect l="l" t="t" r="r" b="b"/>
              <a:pathLst>
                <a:path w="24129" h="112395">
                  <a:moveTo>
                    <a:pt x="9550" y="0"/>
                  </a:moveTo>
                  <a:lnTo>
                    <a:pt x="0" y="112331"/>
                  </a:lnTo>
                  <a:lnTo>
                    <a:pt x="12307" y="94108"/>
                  </a:lnTo>
                  <a:lnTo>
                    <a:pt x="22310" y="68224"/>
                  </a:lnTo>
                  <a:lnTo>
                    <a:pt x="23545" y="36311"/>
                  </a:lnTo>
                  <a:lnTo>
                    <a:pt x="9550" y="0"/>
                  </a:lnTo>
                  <a:close/>
                </a:path>
              </a:pathLst>
            </a:custGeom>
            <a:solidFill>
              <a:srgbClr val="A7A9AC"/>
            </a:solidFill>
          </p:spPr>
          <p:txBody>
            <a:bodyPr wrap="square" lIns="0" tIns="0" rIns="0" bIns="0" rtlCol="0"/>
            <a:lstStyle/>
            <a:p/>
          </p:txBody>
        </p:sp>
        <p:pic>
          <p:nvPicPr>
            <p:cNvPr id="111" name="object 111" descr=""/>
            <p:cNvPicPr/>
            <p:nvPr/>
          </p:nvPicPr>
          <p:blipFill>
            <a:blip r:embed="rId40" cstate="print"/>
            <a:stretch>
              <a:fillRect/>
            </a:stretch>
          </p:blipFill>
          <p:spPr>
            <a:xfrm>
              <a:off x="11747981" y="3728085"/>
              <a:ext cx="22796" cy="46405"/>
            </a:xfrm>
            <a:prstGeom prst="rect">
              <a:avLst/>
            </a:prstGeom>
          </p:spPr>
        </p:pic>
        <p:pic>
          <p:nvPicPr>
            <p:cNvPr id="112" name="object 112" descr=""/>
            <p:cNvPicPr/>
            <p:nvPr/>
          </p:nvPicPr>
          <p:blipFill>
            <a:blip r:embed="rId41" cstate="print"/>
            <a:stretch>
              <a:fillRect/>
            </a:stretch>
          </p:blipFill>
          <p:spPr>
            <a:xfrm>
              <a:off x="11256366" y="4122013"/>
              <a:ext cx="46697" cy="29362"/>
            </a:xfrm>
            <a:prstGeom prst="rect">
              <a:avLst/>
            </a:prstGeom>
          </p:spPr>
        </p:pic>
        <p:sp>
          <p:nvSpPr>
            <p:cNvPr id="113" name="object 113" descr=""/>
            <p:cNvSpPr/>
            <p:nvPr/>
          </p:nvSpPr>
          <p:spPr>
            <a:xfrm>
              <a:off x="11162093" y="3651707"/>
              <a:ext cx="570230" cy="474980"/>
            </a:xfrm>
            <a:custGeom>
              <a:avLst/>
              <a:gdLst/>
              <a:ahLst/>
              <a:cxnLst/>
              <a:rect l="l" t="t" r="r" b="b"/>
              <a:pathLst>
                <a:path w="570229" h="474979">
                  <a:moveTo>
                    <a:pt x="111607" y="474751"/>
                  </a:moveTo>
                  <a:lnTo>
                    <a:pt x="0" y="350354"/>
                  </a:lnTo>
                  <a:lnTo>
                    <a:pt x="46710" y="418452"/>
                  </a:lnTo>
                  <a:lnTo>
                    <a:pt x="111607" y="474751"/>
                  </a:lnTo>
                  <a:close/>
                </a:path>
                <a:path w="570229" h="474979">
                  <a:moveTo>
                    <a:pt x="452285" y="213385"/>
                  </a:moveTo>
                  <a:lnTo>
                    <a:pt x="429831" y="224370"/>
                  </a:lnTo>
                  <a:lnTo>
                    <a:pt x="429831" y="228523"/>
                  </a:lnTo>
                  <a:lnTo>
                    <a:pt x="340080" y="309041"/>
                  </a:lnTo>
                  <a:lnTo>
                    <a:pt x="333502" y="301713"/>
                  </a:lnTo>
                  <a:lnTo>
                    <a:pt x="331749" y="299770"/>
                  </a:lnTo>
                  <a:lnTo>
                    <a:pt x="331749" y="316522"/>
                  </a:lnTo>
                  <a:lnTo>
                    <a:pt x="196113" y="438200"/>
                  </a:lnTo>
                  <a:lnTo>
                    <a:pt x="219468" y="390512"/>
                  </a:lnTo>
                  <a:lnTo>
                    <a:pt x="318452" y="301713"/>
                  </a:lnTo>
                  <a:lnTo>
                    <a:pt x="331749" y="316522"/>
                  </a:lnTo>
                  <a:lnTo>
                    <a:pt x="331749" y="299770"/>
                  </a:lnTo>
                  <a:lnTo>
                    <a:pt x="326796" y="294233"/>
                  </a:lnTo>
                  <a:lnTo>
                    <a:pt x="364324" y="260565"/>
                  </a:lnTo>
                  <a:lnTo>
                    <a:pt x="429831" y="228523"/>
                  </a:lnTo>
                  <a:lnTo>
                    <a:pt x="429831" y="224370"/>
                  </a:lnTo>
                  <a:lnTo>
                    <a:pt x="362445" y="257327"/>
                  </a:lnTo>
                  <a:lnTo>
                    <a:pt x="216700" y="387997"/>
                  </a:lnTo>
                  <a:lnTo>
                    <a:pt x="184315" y="453783"/>
                  </a:lnTo>
                  <a:lnTo>
                    <a:pt x="201688" y="438200"/>
                  </a:lnTo>
                  <a:lnTo>
                    <a:pt x="345655" y="309041"/>
                  </a:lnTo>
                  <a:lnTo>
                    <a:pt x="435406" y="228523"/>
                  </a:lnTo>
                  <a:lnTo>
                    <a:pt x="452285" y="213385"/>
                  </a:lnTo>
                  <a:close/>
                </a:path>
                <a:path w="570229" h="474979">
                  <a:moveTo>
                    <a:pt x="569836" y="6121"/>
                  </a:moveTo>
                  <a:lnTo>
                    <a:pt x="564476" y="0"/>
                  </a:lnTo>
                  <a:lnTo>
                    <a:pt x="484035" y="179908"/>
                  </a:lnTo>
                  <a:lnTo>
                    <a:pt x="490855" y="182943"/>
                  </a:lnTo>
                  <a:lnTo>
                    <a:pt x="569836" y="6121"/>
                  </a:lnTo>
                  <a:close/>
                </a:path>
              </a:pathLst>
            </a:custGeom>
            <a:solidFill>
              <a:srgbClr val="262261"/>
            </a:solidFill>
          </p:spPr>
          <p:txBody>
            <a:bodyPr wrap="square" lIns="0" tIns="0" rIns="0" bIns="0" rtlCol="0"/>
            <a:lstStyle/>
            <a:p/>
          </p:txBody>
        </p:sp>
        <p:pic>
          <p:nvPicPr>
            <p:cNvPr id="114" name="object 114" descr=""/>
            <p:cNvPicPr/>
            <p:nvPr/>
          </p:nvPicPr>
          <p:blipFill>
            <a:blip r:embed="rId42" cstate="print"/>
            <a:stretch>
              <a:fillRect/>
            </a:stretch>
          </p:blipFill>
          <p:spPr>
            <a:xfrm>
              <a:off x="11200447" y="3703370"/>
              <a:ext cx="250837" cy="225031"/>
            </a:xfrm>
            <a:prstGeom prst="rect">
              <a:avLst/>
            </a:prstGeom>
          </p:spPr>
        </p:pic>
        <p:sp>
          <p:nvSpPr>
            <p:cNvPr id="115" name="object 115" descr=""/>
            <p:cNvSpPr/>
            <p:nvPr/>
          </p:nvSpPr>
          <p:spPr>
            <a:xfrm>
              <a:off x="11563283" y="3551210"/>
              <a:ext cx="113030" cy="20320"/>
            </a:xfrm>
            <a:custGeom>
              <a:avLst/>
              <a:gdLst/>
              <a:ahLst/>
              <a:cxnLst/>
              <a:rect l="l" t="t" r="r" b="b"/>
              <a:pathLst>
                <a:path w="113029" h="20320">
                  <a:moveTo>
                    <a:pt x="46264" y="0"/>
                  </a:moveTo>
                  <a:lnTo>
                    <a:pt x="19449" y="7148"/>
                  </a:lnTo>
                  <a:lnTo>
                    <a:pt x="0" y="17410"/>
                  </a:lnTo>
                  <a:lnTo>
                    <a:pt x="112712" y="20051"/>
                  </a:lnTo>
                  <a:lnTo>
                    <a:pt x="78125" y="2217"/>
                  </a:lnTo>
                  <a:lnTo>
                    <a:pt x="46264" y="0"/>
                  </a:lnTo>
                  <a:close/>
                </a:path>
              </a:pathLst>
            </a:custGeom>
            <a:solidFill>
              <a:srgbClr val="A7A9AC"/>
            </a:solidFill>
          </p:spPr>
          <p:txBody>
            <a:bodyPr wrap="square" lIns="0" tIns="0" rIns="0" bIns="0" rtlCol="0"/>
            <a:lstStyle/>
            <a:p/>
          </p:txBody>
        </p:sp>
        <p:pic>
          <p:nvPicPr>
            <p:cNvPr id="116" name="object 116" descr=""/>
            <p:cNvPicPr/>
            <p:nvPr/>
          </p:nvPicPr>
          <p:blipFill>
            <a:blip r:embed="rId43" cstate="print"/>
            <a:stretch>
              <a:fillRect/>
            </a:stretch>
          </p:blipFill>
          <p:spPr>
            <a:xfrm>
              <a:off x="11563286" y="3550957"/>
              <a:ext cx="48615" cy="18364"/>
            </a:xfrm>
            <a:prstGeom prst="rect">
              <a:avLst/>
            </a:prstGeom>
          </p:spPr>
        </p:pic>
        <p:sp>
          <p:nvSpPr>
            <p:cNvPr id="117" name="object 117" descr=""/>
            <p:cNvSpPr/>
            <p:nvPr/>
          </p:nvSpPr>
          <p:spPr>
            <a:xfrm>
              <a:off x="11190795" y="3596970"/>
              <a:ext cx="492759" cy="335280"/>
            </a:xfrm>
            <a:custGeom>
              <a:avLst/>
              <a:gdLst/>
              <a:ahLst/>
              <a:cxnLst/>
              <a:rect l="l" t="t" r="r" b="b"/>
              <a:pathLst>
                <a:path w="492759" h="335279">
                  <a:moveTo>
                    <a:pt x="267970" y="94665"/>
                  </a:moveTo>
                  <a:lnTo>
                    <a:pt x="258851" y="102844"/>
                  </a:lnTo>
                  <a:lnTo>
                    <a:pt x="258826" y="102692"/>
                  </a:lnTo>
                  <a:lnTo>
                    <a:pt x="256743" y="100368"/>
                  </a:lnTo>
                  <a:lnTo>
                    <a:pt x="255625" y="99123"/>
                  </a:lnTo>
                  <a:lnTo>
                    <a:pt x="254152" y="98158"/>
                  </a:lnTo>
                  <a:lnTo>
                    <a:pt x="249872" y="96913"/>
                  </a:lnTo>
                  <a:lnTo>
                    <a:pt x="249872" y="116357"/>
                  </a:lnTo>
                  <a:lnTo>
                    <a:pt x="211556" y="177025"/>
                  </a:lnTo>
                  <a:lnTo>
                    <a:pt x="174028" y="210693"/>
                  </a:lnTo>
                  <a:lnTo>
                    <a:pt x="167449" y="203352"/>
                  </a:lnTo>
                  <a:lnTo>
                    <a:pt x="165696" y="201409"/>
                  </a:lnTo>
                  <a:lnTo>
                    <a:pt x="165696" y="218173"/>
                  </a:lnTo>
                  <a:lnTo>
                    <a:pt x="66713" y="306971"/>
                  </a:lnTo>
                  <a:lnTo>
                    <a:pt x="16776" y="325031"/>
                  </a:lnTo>
                  <a:lnTo>
                    <a:pt x="152412" y="203352"/>
                  </a:lnTo>
                  <a:lnTo>
                    <a:pt x="165696" y="218173"/>
                  </a:lnTo>
                  <a:lnTo>
                    <a:pt x="165696" y="201409"/>
                  </a:lnTo>
                  <a:lnTo>
                    <a:pt x="160743" y="195884"/>
                  </a:lnTo>
                  <a:lnTo>
                    <a:pt x="249516" y="116243"/>
                  </a:lnTo>
                  <a:lnTo>
                    <a:pt x="249872" y="116357"/>
                  </a:lnTo>
                  <a:lnTo>
                    <a:pt x="249872" y="96913"/>
                  </a:lnTo>
                  <a:lnTo>
                    <a:pt x="208457" y="84861"/>
                  </a:lnTo>
                  <a:lnTo>
                    <a:pt x="203276" y="87693"/>
                  </a:lnTo>
                  <a:lnTo>
                    <a:pt x="200406" y="97586"/>
                  </a:lnTo>
                  <a:lnTo>
                    <a:pt x="203238" y="102768"/>
                  </a:lnTo>
                  <a:lnTo>
                    <a:pt x="245287" y="115011"/>
                  </a:lnTo>
                  <a:lnTo>
                    <a:pt x="0" y="335064"/>
                  </a:lnTo>
                  <a:lnTo>
                    <a:pt x="68922" y="309994"/>
                  </a:lnTo>
                  <a:lnTo>
                    <a:pt x="179527" y="210693"/>
                  </a:lnTo>
                  <a:lnTo>
                    <a:pt x="214579" y="179222"/>
                  </a:lnTo>
                  <a:lnTo>
                    <a:pt x="254787" y="115557"/>
                  </a:lnTo>
                  <a:lnTo>
                    <a:pt x="257327" y="114160"/>
                  </a:lnTo>
                  <a:lnTo>
                    <a:pt x="258737" y="109283"/>
                  </a:lnTo>
                  <a:lnTo>
                    <a:pt x="267970" y="94665"/>
                  </a:lnTo>
                  <a:close/>
                </a:path>
                <a:path w="492759" h="335279">
                  <a:moveTo>
                    <a:pt x="422656" y="323621"/>
                  </a:moveTo>
                  <a:lnTo>
                    <a:pt x="414375" y="276758"/>
                  </a:lnTo>
                  <a:lnTo>
                    <a:pt x="407174" y="270395"/>
                  </a:lnTo>
                  <a:lnTo>
                    <a:pt x="398805" y="271868"/>
                  </a:lnTo>
                  <a:lnTo>
                    <a:pt x="395414" y="276720"/>
                  </a:lnTo>
                  <a:lnTo>
                    <a:pt x="404291" y="326872"/>
                  </a:lnTo>
                  <a:lnTo>
                    <a:pt x="409130" y="330263"/>
                  </a:lnTo>
                  <a:lnTo>
                    <a:pt x="419265" y="328460"/>
                  </a:lnTo>
                  <a:lnTo>
                    <a:pt x="422656" y="323621"/>
                  </a:lnTo>
                  <a:close/>
                </a:path>
                <a:path w="492759" h="335279">
                  <a:moveTo>
                    <a:pt x="492252" y="6235"/>
                  </a:moveTo>
                  <a:lnTo>
                    <a:pt x="486714" y="0"/>
                  </a:lnTo>
                  <a:lnTo>
                    <a:pt x="302425" y="59626"/>
                  </a:lnTo>
                  <a:lnTo>
                    <a:pt x="304711" y="66725"/>
                  </a:lnTo>
                  <a:lnTo>
                    <a:pt x="492252" y="6235"/>
                  </a:lnTo>
                  <a:close/>
                </a:path>
              </a:pathLst>
            </a:custGeom>
            <a:solidFill>
              <a:srgbClr val="262261"/>
            </a:solidFill>
          </p:spPr>
          <p:txBody>
            <a:bodyPr wrap="square" lIns="0" tIns="0" rIns="0" bIns="0" rtlCol="0"/>
            <a:lstStyle/>
            <a:p/>
          </p:txBody>
        </p:sp>
        <p:pic>
          <p:nvPicPr>
            <p:cNvPr id="118" name="object 118" descr=""/>
            <p:cNvPicPr/>
            <p:nvPr/>
          </p:nvPicPr>
          <p:blipFill>
            <a:blip r:embed="rId44" cstate="print"/>
            <a:stretch>
              <a:fillRect/>
            </a:stretch>
          </p:blipFill>
          <p:spPr>
            <a:xfrm>
              <a:off x="10386782" y="3970998"/>
              <a:ext cx="2682646" cy="925004"/>
            </a:xfrm>
            <a:prstGeom prst="rect">
              <a:avLst/>
            </a:prstGeom>
          </p:spPr>
        </p:pic>
        <p:pic>
          <p:nvPicPr>
            <p:cNvPr id="119" name="object 119" descr=""/>
            <p:cNvPicPr/>
            <p:nvPr/>
          </p:nvPicPr>
          <p:blipFill>
            <a:blip r:embed="rId45" cstate="print"/>
            <a:stretch>
              <a:fillRect/>
            </a:stretch>
          </p:blipFill>
          <p:spPr>
            <a:xfrm>
              <a:off x="11026673" y="3791279"/>
              <a:ext cx="182299" cy="180982"/>
            </a:xfrm>
            <a:prstGeom prst="rect">
              <a:avLst/>
            </a:prstGeom>
          </p:spPr>
        </p:pic>
      </p:grpSp>
      <p:graphicFrame>
        <p:nvGraphicFramePr>
          <p:cNvPr id="120" name="object 120" descr=""/>
          <p:cNvGraphicFramePr>
            <a:graphicFrameLocks noGrp="1"/>
          </p:cNvGraphicFramePr>
          <p:nvPr/>
        </p:nvGraphicFramePr>
        <p:xfrm>
          <a:off x="7919999" y="360003"/>
          <a:ext cx="6718300" cy="458343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7530">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313055" marR="35560" indent="-295275">
                        <a:lnSpc>
                          <a:spcPct val="102400"/>
                        </a:lnSpc>
                        <a:spcBef>
                          <a:spcPts val="520"/>
                        </a:spcBef>
                      </a:pPr>
                      <a:r>
                        <a:rPr dirty="0" sz="900">
                          <a:solidFill>
                            <a:srgbClr val="231F20"/>
                          </a:solidFill>
                          <a:latin typeface="華康標楷體"/>
                          <a:cs typeface="華康標楷體"/>
                        </a:rPr>
                        <a:t>（</a:t>
                      </a:r>
                      <a:r>
                        <a:rPr dirty="0" sz="900">
                          <a:solidFill>
                            <a:srgbClr val="231F20"/>
                          </a:solidFill>
                          <a:latin typeface="Trebuchet MS"/>
                          <a:cs typeface="Trebuchet MS"/>
                        </a:rPr>
                        <a:t>5</a:t>
                      </a:r>
                      <a:r>
                        <a:rPr dirty="0" sz="900">
                          <a:solidFill>
                            <a:srgbClr val="231F20"/>
                          </a:solidFill>
                          <a:latin typeface="華康標楷體"/>
                          <a:cs typeface="華康標楷體"/>
                        </a:rPr>
                        <a:t>）</a:t>
                      </a:r>
                      <a:r>
                        <a:rPr dirty="0" sz="900" spc="65">
                          <a:solidFill>
                            <a:srgbClr val="231F20"/>
                          </a:solidFill>
                          <a:latin typeface="華康標楷體"/>
                          <a:cs typeface="華康標楷體"/>
                        </a:rPr>
                        <a:t>迴正方向盤，並繼</a:t>
                      </a:r>
                      <a:r>
                        <a:rPr dirty="0" sz="900" spc="-25">
                          <a:solidFill>
                            <a:srgbClr val="231F20"/>
                          </a:solidFill>
                          <a:latin typeface="華康標楷體"/>
                          <a:cs typeface="華康標楷體"/>
                        </a:rPr>
                        <a:t>續倒車</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305435" marR="46355">
                        <a:lnSpc>
                          <a:spcPct val="102400"/>
                        </a:lnSpc>
                        <a:spcBef>
                          <a:spcPts val="254"/>
                        </a:spcBef>
                      </a:pPr>
                      <a:r>
                        <a:rPr dirty="0" sz="900" spc="-10">
                          <a:solidFill>
                            <a:srgbClr val="231F20"/>
                          </a:solidFill>
                          <a:latin typeface="華康標楷體"/>
                          <a:cs typeface="華康標楷體"/>
                        </a:rPr>
                        <a:t>到底，使車身開始向右後方倒退行駛（</a:t>
                      </a:r>
                      <a:r>
                        <a:rPr dirty="0" sz="900" spc="-120">
                          <a:solidFill>
                            <a:srgbClr val="231F20"/>
                          </a:solidFill>
                          <a:latin typeface="華康標楷體"/>
                          <a:cs typeface="華康標楷體"/>
                        </a:rPr>
                        <a:t>圖 </a:t>
                      </a:r>
                      <a:r>
                        <a:rPr dirty="0" sz="900" spc="-65">
                          <a:solidFill>
                            <a:srgbClr val="231F20"/>
                          </a:solidFill>
                          <a:latin typeface="Trebuchet MS"/>
                          <a:cs typeface="Trebuchet MS"/>
                        </a:rPr>
                        <a:t>1.10.2</a:t>
                      </a:r>
                      <a:r>
                        <a:rPr dirty="0" sz="900" spc="-65">
                          <a:solidFill>
                            <a:srgbClr val="231F20"/>
                          </a:solidFill>
                          <a:latin typeface="華康標楷體"/>
                          <a:cs typeface="華康標楷體"/>
                        </a:rPr>
                        <a:t>）</a:t>
                      </a:r>
                      <a:r>
                        <a:rPr dirty="0" sz="900">
                          <a:solidFill>
                            <a:srgbClr val="231F20"/>
                          </a:solidFill>
                          <a:latin typeface="華康標楷體"/>
                          <a:cs typeface="華康標楷體"/>
                        </a:rPr>
                        <a:t>。行</a:t>
                      </a:r>
                      <a:r>
                        <a:rPr dirty="0" sz="900" spc="5">
                          <a:solidFill>
                            <a:srgbClr val="231F20"/>
                          </a:solidFill>
                          <a:latin typeface="華康標楷體"/>
                          <a:cs typeface="華康標楷體"/>
                        </a:rPr>
                        <a:t>駛中，若方向燈跳掉務必要補打，最晚後輪壓到白色</a:t>
                      </a:r>
                      <a:r>
                        <a:rPr dirty="0" sz="900" spc="-10">
                          <a:solidFill>
                            <a:srgbClr val="231F20"/>
                          </a:solidFill>
                          <a:latin typeface="華康標楷體"/>
                          <a:cs typeface="華康標楷體"/>
                        </a:rPr>
                        <a:t>實線，就可不用補打。</a:t>
                      </a:r>
                      <a:endParaRPr sz="900">
                        <a:latin typeface="華康標楷體"/>
                        <a:cs typeface="華康標楷體"/>
                      </a:endParaRPr>
                    </a:p>
                    <a:p>
                      <a:pPr>
                        <a:lnSpc>
                          <a:spcPct val="100000"/>
                        </a:lnSpc>
                      </a:pPr>
                      <a:endParaRPr sz="900">
                        <a:latin typeface="Times New Roman"/>
                        <a:cs typeface="Times New Roman"/>
                      </a:endParaRPr>
                    </a:p>
                    <a:p>
                      <a:pPr>
                        <a:lnSpc>
                          <a:spcPct val="100000"/>
                        </a:lnSpc>
                        <a:spcBef>
                          <a:spcPts val="40"/>
                        </a:spcBef>
                      </a:pPr>
                      <a:endParaRPr sz="1200">
                        <a:latin typeface="Times New Roman"/>
                        <a:cs typeface="Times New Roman"/>
                      </a:endParaRPr>
                    </a:p>
                    <a:p>
                      <a:pPr algn="ctr" marL="522605">
                        <a:lnSpc>
                          <a:spcPct val="100000"/>
                        </a:lnSpc>
                      </a:pPr>
                      <a:r>
                        <a:rPr dirty="0" sz="550">
                          <a:solidFill>
                            <a:srgbClr val="231F20"/>
                          </a:solidFill>
                          <a:latin typeface="Trebuchet MS"/>
                          <a:cs typeface="Trebuchet MS"/>
                        </a:rPr>
                        <a:t>1</a:t>
                      </a:r>
                      <a:r>
                        <a:rPr dirty="0" sz="550" spc="-40">
                          <a:solidFill>
                            <a:srgbClr val="231F20"/>
                          </a:solidFill>
                          <a:latin typeface="Trebuchet MS"/>
                          <a:cs typeface="Trebuchet MS"/>
                        </a:rPr>
                        <a:t> </a:t>
                      </a:r>
                      <a:r>
                        <a:rPr dirty="0" sz="550" spc="-25">
                          <a:solidFill>
                            <a:srgbClr val="231F20"/>
                          </a:solidFill>
                          <a:latin typeface="SimSun"/>
                          <a:cs typeface="SimSun"/>
                        </a:rPr>
                        <a:t>公尺</a:t>
                      </a:r>
                      <a:endParaRPr sz="550">
                        <a:latin typeface="SimSun"/>
                        <a:cs typeface="SimSun"/>
                      </a:endParaRPr>
                    </a:p>
                    <a:p>
                      <a:pPr>
                        <a:lnSpc>
                          <a:spcPct val="100000"/>
                        </a:lnSpc>
                      </a:pPr>
                      <a:endParaRPr sz="700">
                        <a:latin typeface="Times New Roman"/>
                        <a:cs typeface="Times New Roman"/>
                      </a:endParaRPr>
                    </a:p>
                    <a:p>
                      <a:pPr>
                        <a:lnSpc>
                          <a:spcPct val="100000"/>
                        </a:lnSpc>
                        <a:spcBef>
                          <a:spcPts val="30"/>
                        </a:spcBef>
                      </a:pPr>
                      <a:endParaRPr sz="600">
                        <a:latin typeface="Times New Roman"/>
                        <a:cs typeface="Times New Roman"/>
                      </a:endParaRPr>
                    </a:p>
                    <a:p>
                      <a:pPr marL="758190">
                        <a:lnSpc>
                          <a:spcPct val="100000"/>
                        </a:lnSpc>
                        <a:spcBef>
                          <a:spcPts val="5"/>
                        </a:spcBef>
                      </a:pPr>
                      <a:r>
                        <a:rPr dirty="0" sz="550" spc="-5">
                          <a:solidFill>
                            <a:srgbClr val="231F20"/>
                          </a:solidFill>
                          <a:latin typeface="SimSun"/>
                          <a:cs typeface="SimSun"/>
                        </a:rPr>
                        <a:t>後輪與停車格前端線切齊</a:t>
                      </a:r>
                      <a:endParaRPr sz="550">
                        <a:latin typeface="SimSun"/>
                        <a:cs typeface="SimSu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marL="73025">
                        <a:lnSpc>
                          <a:spcPct val="100000"/>
                        </a:lnSpc>
                        <a:spcBef>
                          <a:spcPts val="500"/>
                        </a:spcBef>
                      </a:pPr>
                      <a:r>
                        <a:rPr dirty="0" sz="500" spc="-80">
                          <a:solidFill>
                            <a:srgbClr val="231F20"/>
                          </a:solidFill>
                          <a:latin typeface="SimSun"/>
                          <a:cs typeface="SimSun"/>
                        </a:rPr>
                        <a:t>圖 </a:t>
                      </a:r>
                      <a:r>
                        <a:rPr dirty="0" sz="500" spc="-10">
                          <a:solidFill>
                            <a:srgbClr val="231F20"/>
                          </a:solidFill>
                          <a:latin typeface="Trebuchet MS"/>
                          <a:cs typeface="Trebuchet MS"/>
                        </a:rPr>
                        <a:t>1.10.2</a:t>
                      </a:r>
                      <a:endParaRPr sz="500">
                        <a:latin typeface="Trebuchet MS"/>
                        <a:cs typeface="Trebuchet MS"/>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30"/>
                        </a:spcBef>
                      </a:pPr>
                      <a:endParaRPr sz="450">
                        <a:latin typeface="Times New Roman"/>
                        <a:cs typeface="Times New Roman"/>
                      </a:endParaRPr>
                    </a:p>
                    <a:p>
                      <a:pPr algn="just" marL="305435" marR="45085" indent="-288290">
                        <a:lnSpc>
                          <a:spcPct val="102400"/>
                        </a:lnSpc>
                      </a:pPr>
                      <a:r>
                        <a:rPr dirty="0" sz="900">
                          <a:solidFill>
                            <a:srgbClr val="231F20"/>
                          </a:solidFill>
                          <a:latin typeface="華康標楷體"/>
                          <a:cs typeface="華康標楷體"/>
                        </a:rPr>
                        <a:t>（</a:t>
                      </a:r>
                      <a:r>
                        <a:rPr dirty="0" sz="900">
                          <a:solidFill>
                            <a:srgbClr val="231F20"/>
                          </a:solidFill>
                          <a:latin typeface="Trebuchet MS"/>
                          <a:cs typeface="Trebuchet MS"/>
                        </a:rPr>
                        <a:t>5</a:t>
                      </a:r>
                      <a:r>
                        <a:rPr dirty="0" sz="900">
                          <a:solidFill>
                            <a:srgbClr val="231F20"/>
                          </a:solidFill>
                          <a:latin typeface="華康標楷體"/>
                          <a:cs typeface="華康標楷體"/>
                        </a:rPr>
                        <a:t>）</a:t>
                      </a:r>
                      <a:r>
                        <a:rPr dirty="0" sz="900" spc="10">
                          <a:solidFill>
                            <a:srgbClr val="231F20"/>
                          </a:solidFill>
                          <a:latin typeface="華康標楷體"/>
                          <a:cs typeface="華康標楷體"/>
                        </a:rPr>
                        <a:t>看車身左側照後鏡</a:t>
                      </a:r>
                      <a:r>
                        <a:rPr dirty="0" sz="900" spc="15">
                          <a:solidFill>
                            <a:srgbClr val="231F20"/>
                          </a:solidFill>
                          <a:latin typeface="華康標楷體"/>
                          <a:cs typeface="華康標楷體"/>
                        </a:rPr>
                        <a:t>（或將頭伸出窗外向後觀察</a:t>
                      </a:r>
                      <a:r>
                        <a:rPr dirty="0" sz="900" spc="5">
                          <a:solidFill>
                            <a:srgbClr val="231F20"/>
                          </a:solidFill>
                          <a:latin typeface="華康標楷體"/>
                          <a:cs typeface="華康標楷體"/>
                        </a:rPr>
                        <a:t>）</a:t>
                      </a:r>
                      <a:r>
                        <a:rPr dirty="0" sz="900" spc="10">
                          <a:solidFill>
                            <a:srgbClr val="231F20"/>
                          </a:solidFill>
                          <a:latin typeface="華康標楷體"/>
                          <a:cs typeface="華康標楷體"/>
                        </a:rPr>
                        <a:t>，看</a:t>
                      </a:r>
                      <a:r>
                        <a:rPr dirty="0" sz="900" spc="-25">
                          <a:solidFill>
                            <a:srgbClr val="231F20"/>
                          </a:solidFill>
                          <a:latin typeface="華康標楷體"/>
                          <a:cs typeface="華康標楷體"/>
                        </a:rPr>
                        <a:t>到車輛左後輪約距停車格線約 </a:t>
                      </a:r>
                      <a:r>
                        <a:rPr dirty="0" sz="900" spc="-25">
                          <a:solidFill>
                            <a:srgbClr val="231F20"/>
                          </a:solidFill>
                          <a:latin typeface="Trebuchet MS"/>
                          <a:cs typeface="Trebuchet MS"/>
                        </a:rPr>
                        <a:t>3</a:t>
                      </a:r>
                      <a:r>
                        <a:rPr dirty="0" sz="900">
                          <a:solidFill>
                            <a:srgbClr val="231F20"/>
                          </a:solidFill>
                          <a:latin typeface="Trebuchet MS"/>
                          <a:cs typeface="Trebuchet MS"/>
                        </a:rPr>
                        <a:t>0</a:t>
                      </a:r>
                      <a:r>
                        <a:rPr dirty="0" sz="900" spc="-65">
                          <a:solidFill>
                            <a:srgbClr val="231F20"/>
                          </a:solidFill>
                          <a:latin typeface="Trebuchet MS"/>
                          <a:cs typeface="Trebuchet MS"/>
                        </a:rPr>
                        <a:t> </a:t>
                      </a:r>
                      <a:r>
                        <a:rPr dirty="0" sz="900" spc="-10">
                          <a:solidFill>
                            <a:srgbClr val="231F20"/>
                          </a:solidFill>
                          <a:latin typeface="華康標楷體"/>
                          <a:cs typeface="華康標楷體"/>
                        </a:rPr>
                        <a:t>公分，便開始將方向盤向左迴正，繼續倒車（</a:t>
                      </a:r>
                      <a:r>
                        <a:rPr dirty="0" sz="900" spc="-120">
                          <a:solidFill>
                            <a:srgbClr val="231F20"/>
                          </a:solidFill>
                          <a:latin typeface="華康標楷體"/>
                          <a:cs typeface="華康標楷體"/>
                        </a:rPr>
                        <a:t>圖 </a:t>
                      </a:r>
                      <a:r>
                        <a:rPr dirty="0" sz="900" spc="-65">
                          <a:solidFill>
                            <a:srgbClr val="231F20"/>
                          </a:solidFill>
                          <a:latin typeface="Trebuchet MS"/>
                          <a:cs typeface="Trebuchet MS"/>
                        </a:rPr>
                        <a:t>1.10.3</a:t>
                      </a:r>
                      <a:r>
                        <a:rPr dirty="0" sz="900" spc="-65">
                          <a:solidFill>
                            <a:srgbClr val="231F20"/>
                          </a:solidFill>
                          <a:latin typeface="華康標楷體"/>
                          <a:cs typeface="華康標楷體"/>
                        </a:rPr>
                        <a:t>）</a:t>
                      </a:r>
                      <a:r>
                        <a:rPr dirty="0" sz="900" spc="-10">
                          <a:solidFill>
                            <a:srgbClr val="231F20"/>
                          </a:solidFill>
                          <a:latin typeface="華康標楷體"/>
                          <a:cs typeface="華康標楷體"/>
                        </a:rPr>
                        <a:t>。</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55"/>
                        </a:spcBef>
                      </a:pPr>
                      <a:endParaRPr sz="1000">
                        <a:latin typeface="Times New Roman"/>
                        <a:cs typeface="Times New Roman"/>
                      </a:endParaRPr>
                    </a:p>
                    <a:p>
                      <a:pPr marL="666115">
                        <a:lnSpc>
                          <a:spcPct val="100000"/>
                        </a:lnSpc>
                      </a:pPr>
                      <a:r>
                        <a:rPr dirty="0" sz="550" spc="-70">
                          <a:solidFill>
                            <a:srgbClr val="231F20"/>
                          </a:solidFill>
                          <a:latin typeface="SimSun"/>
                          <a:cs typeface="SimSun"/>
                        </a:rPr>
                        <a:t>約 </a:t>
                      </a:r>
                      <a:r>
                        <a:rPr dirty="0" sz="550" spc="-10">
                          <a:solidFill>
                            <a:srgbClr val="231F20"/>
                          </a:solidFill>
                          <a:latin typeface="Trebuchet MS"/>
                          <a:cs typeface="Trebuchet MS"/>
                        </a:rPr>
                        <a:t>30</a:t>
                      </a:r>
                      <a:r>
                        <a:rPr dirty="0" sz="550" spc="-30">
                          <a:solidFill>
                            <a:srgbClr val="231F20"/>
                          </a:solidFill>
                          <a:latin typeface="Trebuchet MS"/>
                          <a:cs typeface="Trebuchet MS"/>
                        </a:rPr>
                        <a:t> </a:t>
                      </a:r>
                      <a:r>
                        <a:rPr dirty="0" sz="550" spc="-25">
                          <a:solidFill>
                            <a:srgbClr val="231F20"/>
                          </a:solidFill>
                          <a:latin typeface="SimSun"/>
                          <a:cs typeface="SimSun"/>
                        </a:rPr>
                        <a:t>公分</a:t>
                      </a:r>
                      <a:endParaRPr sz="550">
                        <a:latin typeface="SimSun"/>
                        <a:cs typeface="SimSu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spcBef>
                          <a:spcPts val="40"/>
                        </a:spcBef>
                      </a:pPr>
                      <a:endParaRPr sz="1000">
                        <a:latin typeface="Times New Roman"/>
                        <a:cs typeface="Times New Roman"/>
                      </a:endParaRPr>
                    </a:p>
                    <a:p>
                      <a:pPr marL="73025">
                        <a:lnSpc>
                          <a:spcPct val="100000"/>
                        </a:lnSpc>
                      </a:pPr>
                      <a:r>
                        <a:rPr dirty="0" sz="500" spc="-80">
                          <a:solidFill>
                            <a:srgbClr val="231F20"/>
                          </a:solidFill>
                          <a:latin typeface="SimSun"/>
                          <a:cs typeface="SimSun"/>
                        </a:rPr>
                        <a:t>圖 </a:t>
                      </a:r>
                      <a:r>
                        <a:rPr dirty="0" sz="500" spc="-10">
                          <a:solidFill>
                            <a:srgbClr val="231F20"/>
                          </a:solidFill>
                          <a:latin typeface="Trebuchet MS"/>
                          <a:cs typeface="Trebuchet MS"/>
                        </a:rPr>
                        <a:t>1.10.3</a:t>
                      </a:r>
                      <a:endParaRPr sz="500">
                        <a:latin typeface="Trebuchet MS"/>
                        <a:cs typeface="Trebuchet MS"/>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142240" marR="38100" indent="-124460">
                        <a:lnSpc>
                          <a:spcPct val="102400"/>
                        </a:lnSpc>
                        <a:spcBef>
                          <a:spcPts val="520"/>
                        </a:spcBef>
                      </a:pPr>
                      <a:r>
                        <a:rPr dirty="0" sz="900" spc="50">
                          <a:solidFill>
                            <a:srgbClr val="231F20"/>
                          </a:solidFill>
                          <a:latin typeface="華康標楷體"/>
                          <a:cs typeface="華康標楷體"/>
                        </a:rPr>
                        <a:t>．若停車格後方有車輛，可以建議學員在倒車時從車身左側照後鏡看到</a:t>
                      </a:r>
                      <a:r>
                        <a:rPr dirty="0" sz="900" spc="45">
                          <a:solidFill>
                            <a:srgbClr val="231F20"/>
                          </a:solidFill>
                          <a:latin typeface="華康標楷體"/>
                          <a:cs typeface="華康標楷體"/>
                        </a:rPr>
                        <a:t>後車大燈時，便開始將</a:t>
                      </a:r>
                      <a:r>
                        <a:rPr dirty="0" sz="900" spc="-20">
                          <a:solidFill>
                            <a:srgbClr val="231F20"/>
                          </a:solidFill>
                          <a:latin typeface="華康標楷體"/>
                          <a:cs typeface="華康標楷體"/>
                        </a:rPr>
                        <a:t>方向盤向左迴正。</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121" name="object 121"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56</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122" name="object 122"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57</a:t>
            </a:r>
            <a:endParaRPr sz="800">
              <a:latin typeface="Times New Roman"/>
              <a:cs typeface="Times New Roman"/>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descr=""/>
          <p:cNvGrpSpPr/>
          <p:nvPr/>
        </p:nvGrpSpPr>
        <p:grpSpPr>
          <a:xfrm>
            <a:off x="14671802" y="0"/>
            <a:ext cx="448309" cy="5328285"/>
            <a:chOff x="14671802" y="0"/>
            <a:chExt cx="448309" cy="5328285"/>
          </a:xfrm>
        </p:grpSpPr>
        <p:sp>
          <p:nvSpPr>
            <p:cNvPr id="3" name="object 3" descr=""/>
            <p:cNvSpPr/>
            <p:nvPr/>
          </p:nvSpPr>
          <p:spPr>
            <a:xfrm>
              <a:off x="14760003"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4" name="object 4"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5" name="object 5"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6" name="object 6"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7" name="object 7" descr=""/>
            <p:cNvPicPr/>
            <p:nvPr/>
          </p:nvPicPr>
          <p:blipFill>
            <a:blip r:embed="rId2" cstate="print"/>
            <a:stretch>
              <a:fillRect/>
            </a:stretch>
          </p:blipFill>
          <p:spPr>
            <a:xfrm>
              <a:off x="14692186" y="2169299"/>
              <a:ext cx="301815" cy="990841"/>
            </a:xfrm>
            <a:prstGeom prst="rect">
              <a:avLst/>
            </a:prstGeom>
          </p:spPr>
        </p:pic>
        <p:sp>
          <p:nvSpPr>
            <p:cNvPr id="8" name="object 8"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9" name="object 9" descr=""/>
            <p:cNvPicPr/>
            <p:nvPr/>
          </p:nvPicPr>
          <p:blipFill>
            <a:blip r:embed="rId3" cstate="print"/>
            <a:stretch>
              <a:fillRect/>
            </a:stretch>
          </p:blipFill>
          <p:spPr>
            <a:xfrm>
              <a:off x="14692186" y="3134512"/>
              <a:ext cx="301815" cy="990841"/>
            </a:xfrm>
            <a:prstGeom prst="rect">
              <a:avLst/>
            </a:prstGeom>
          </p:spPr>
        </p:pic>
      </p:grpSp>
      <p:sp>
        <p:nvSpPr>
          <p:cNvPr id="10" name="object 10"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1" name="object 11"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2" name="object 12"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3" name="object 13" descr=""/>
          <p:cNvGrpSpPr/>
          <p:nvPr/>
        </p:nvGrpSpPr>
        <p:grpSpPr>
          <a:xfrm>
            <a:off x="0" y="0"/>
            <a:ext cx="15043150" cy="5328285"/>
            <a:chOff x="0" y="0"/>
            <a:chExt cx="15043150" cy="5328285"/>
          </a:xfrm>
        </p:grpSpPr>
        <p:sp>
          <p:nvSpPr>
            <p:cNvPr id="14" name="object 14"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15" name="object 15" descr=""/>
            <p:cNvPicPr/>
            <p:nvPr/>
          </p:nvPicPr>
          <p:blipFill>
            <a:blip r:embed="rId4" cstate="print"/>
            <a:stretch>
              <a:fillRect/>
            </a:stretch>
          </p:blipFill>
          <p:spPr>
            <a:xfrm>
              <a:off x="14788131" y="369684"/>
              <a:ext cx="227707" cy="514489"/>
            </a:xfrm>
            <a:prstGeom prst="rect">
              <a:avLst/>
            </a:prstGeom>
          </p:spPr>
        </p:pic>
        <p:sp>
          <p:nvSpPr>
            <p:cNvPr id="16" name="object 16" descr=""/>
            <p:cNvSpPr/>
            <p:nvPr/>
          </p:nvSpPr>
          <p:spPr>
            <a:xfrm>
              <a:off x="14947264"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17" name="object 17" descr=""/>
            <p:cNvSpPr/>
            <p:nvPr/>
          </p:nvSpPr>
          <p:spPr>
            <a:xfrm>
              <a:off x="14975413"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18" name="object 18" descr=""/>
            <p:cNvPicPr/>
            <p:nvPr/>
          </p:nvPicPr>
          <p:blipFill>
            <a:blip r:embed="rId5" cstate="print"/>
            <a:stretch>
              <a:fillRect/>
            </a:stretch>
          </p:blipFill>
          <p:spPr>
            <a:xfrm>
              <a:off x="14972983" y="823963"/>
              <a:ext cx="17398" cy="21678"/>
            </a:xfrm>
            <a:prstGeom prst="rect">
              <a:avLst/>
            </a:prstGeom>
          </p:spPr>
        </p:pic>
        <p:sp>
          <p:nvSpPr>
            <p:cNvPr id="19" name="object 19" descr=""/>
            <p:cNvSpPr/>
            <p:nvPr/>
          </p:nvSpPr>
          <p:spPr>
            <a:xfrm>
              <a:off x="14941181"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20" name="object 20" descr=""/>
            <p:cNvSpPr/>
            <p:nvPr/>
          </p:nvSpPr>
          <p:spPr>
            <a:xfrm>
              <a:off x="14975411"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21" name="object 21" descr=""/>
            <p:cNvPicPr/>
            <p:nvPr/>
          </p:nvPicPr>
          <p:blipFill>
            <a:blip r:embed="rId6" cstate="print"/>
            <a:stretch>
              <a:fillRect/>
            </a:stretch>
          </p:blipFill>
          <p:spPr>
            <a:xfrm>
              <a:off x="14805127" y="378879"/>
              <a:ext cx="41897" cy="41351"/>
            </a:xfrm>
            <a:prstGeom prst="rect">
              <a:avLst/>
            </a:prstGeom>
          </p:spPr>
        </p:pic>
        <p:sp>
          <p:nvSpPr>
            <p:cNvPr id="22" name="object 22" descr=""/>
            <p:cNvSpPr/>
            <p:nvPr/>
          </p:nvSpPr>
          <p:spPr>
            <a:xfrm>
              <a:off x="14843887"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23" name="object 23" descr=""/>
            <p:cNvSpPr/>
            <p:nvPr/>
          </p:nvSpPr>
          <p:spPr>
            <a:xfrm>
              <a:off x="14801425"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24" name="object 24" descr=""/>
            <p:cNvPicPr/>
            <p:nvPr/>
          </p:nvPicPr>
          <p:blipFill>
            <a:blip r:embed="rId7" cstate="print"/>
            <a:stretch>
              <a:fillRect/>
            </a:stretch>
          </p:blipFill>
          <p:spPr>
            <a:xfrm>
              <a:off x="14815844" y="824128"/>
              <a:ext cx="17400" cy="21666"/>
            </a:xfrm>
            <a:prstGeom prst="rect">
              <a:avLst/>
            </a:prstGeom>
          </p:spPr>
        </p:pic>
        <p:sp>
          <p:nvSpPr>
            <p:cNvPr id="25" name="object 25"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26" name="object 26" descr=""/>
            <p:cNvSpPr/>
            <p:nvPr/>
          </p:nvSpPr>
          <p:spPr>
            <a:xfrm>
              <a:off x="14798422"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27" name="object 27" descr=""/>
            <p:cNvPicPr/>
            <p:nvPr/>
          </p:nvPicPr>
          <p:blipFill>
            <a:blip r:embed="rId8" cstate="print"/>
            <a:stretch>
              <a:fillRect/>
            </a:stretch>
          </p:blipFill>
          <p:spPr>
            <a:xfrm>
              <a:off x="14994166" y="558368"/>
              <a:ext cx="48831" cy="21856"/>
            </a:xfrm>
            <a:prstGeom prst="rect">
              <a:avLst/>
            </a:prstGeom>
          </p:spPr>
        </p:pic>
        <p:pic>
          <p:nvPicPr>
            <p:cNvPr id="28" name="object 28" descr=""/>
            <p:cNvPicPr/>
            <p:nvPr/>
          </p:nvPicPr>
          <p:blipFill>
            <a:blip r:embed="rId9" cstate="print"/>
            <a:stretch>
              <a:fillRect/>
            </a:stretch>
          </p:blipFill>
          <p:spPr>
            <a:xfrm>
              <a:off x="14763497" y="558368"/>
              <a:ext cx="48831" cy="21856"/>
            </a:xfrm>
            <a:prstGeom prst="rect">
              <a:avLst/>
            </a:prstGeom>
          </p:spPr>
        </p:pic>
        <p:sp>
          <p:nvSpPr>
            <p:cNvPr id="29" name="object 29"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4C4D4F"/>
            </a:solidFill>
          </p:spPr>
          <p:txBody>
            <a:bodyPr wrap="square" lIns="0" tIns="0" rIns="0" bIns="0" rtlCol="0"/>
            <a:lstStyle/>
            <a:p/>
          </p:txBody>
        </p:sp>
        <p:sp>
          <p:nvSpPr>
            <p:cNvPr id="30" name="object 30" descr=""/>
            <p:cNvSpPr/>
            <p:nvPr/>
          </p:nvSpPr>
          <p:spPr>
            <a:xfrm>
              <a:off x="0" y="219646"/>
              <a:ext cx="448309" cy="1145540"/>
            </a:xfrm>
            <a:custGeom>
              <a:avLst/>
              <a:gdLst/>
              <a:ahLst/>
              <a:cxnLst/>
              <a:rect l="l" t="t" r="r" b="b"/>
              <a:pathLst>
                <a:path w="448309" h="1145540">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31" name="object 31" descr=""/>
            <p:cNvSpPr/>
            <p:nvPr/>
          </p:nvSpPr>
          <p:spPr>
            <a:xfrm>
              <a:off x="0" y="233169"/>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A3A7A9"/>
            </a:solidFill>
          </p:spPr>
          <p:txBody>
            <a:bodyPr wrap="square" lIns="0" tIns="0" rIns="0" bIns="0" rtlCol="0"/>
            <a:lstStyle/>
            <a:p/>
          </p:txBody>
        </p:sp>
      </p:grpSp>
      <p:sp>
        <p:nvSpPr>
          <p:cNvPr id="32" name="object 32" descr=""/>
          <p:cNvSpPr txBox="1"/>
          <p:nvPr/>
        </p:nvSpPr>
        <p:spPr>
          <a:xfrm>
            <a:off x="158315" y="519715"/>
            <a:ext cx="158115" cy="40386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目錄頁</a:t>
            </a:r>
            <a:endParaRPr sz="1050">
              <a:latin typeface="新細明體"/>
              <a:cs typeface="新細明體"/>
            </a:endParaRPr>
          </a:p>
        </p:txBody>
      </p:sp>
      <p:sp>
        <p:nvSpPr>
          <p:cNvPr id="33" name="object 33"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grpSp>
        <p:nvGrpSpPr>
          <p:cNvPr id="34" name="object 34" descr=""/>
          <p:cNvGrpSpPr/>
          <p:nvPr/>
        </p:nvGrpSpPr>
        <p:grpSpPr>
          <a:xfrm>
            <a:off x="126009" y="0"/>
            <a:ext cx="14634210" cy="5328285"/>
            <a:chOff x="126009" y="0"/>
            <a:chExt cx="14634210" cy="5328285"/>
          </a:xfrm>
        </p:grpSpPr>
        <p:sp>
          <p:nvSpPr>
            <p:cNvPr id="35" name="object 3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sp>
          <p:nvSpPr>
            <p:cNvPr id="36" name="object 3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37" name="object 37" descr=""/>
            <p:cNvSpPr/>
            <p:nvPr/>
          </p:nvSpPr>
          <p:spPr>
            <a:xfrm>
              <a:off x="130505" y="1306753"/>
              <a:ext cx="200660" cy="354965"/>
            </a:xfrm>
            <a:custGeom>
              <a:avLst/>
              <a:gdLst/>
              <a:ahLst/>
              <a:cxnLst/>
              <a:rect l="l" t="t" r="r" b="b"/>
              <a:pathLst>
                <a:path w="200660" h="354964">
                  <a:moveTo>
                    <a:pt x="18707" y="286600"/>
                  </a:moveTo>
                  <a:lnTo>
                    <a:pt x="15646" y="283527"/>
                  </a:lnTo>
                  <a:lnTo>
                    <a:pt x="3073" y="283527"/>
                  </a:lnTo>
                  <a:lnTo>
                    <a:pt x="0" y="286600"/>
                  </a:lnTo>
                  <a:lnTo>
                    <a:pt x="0" y="351650"/>
                  </a:lnTo>
                  <a:lnTo>
                    <a:pt x="3073" y="354711"/>
                  </a:lnTo>
                  <a:lnTo>
                    <a:pt x="15646" y="354711"/>
                  </a:lnTo>
                  <a:lnTo>
                    <a:pt x="18707" y="351650"/>
                  </a:lnTo>
                  <a:lnTo>
                    <a:pt x="18707" y="347878"/>
                  </a:lnTo>
                  <a:lnTo>
                    <a:pt x="18707" y="286600"/>
                  </a:lnTo>
                  <a:close/>
                </a:path>
                <a:path w="200660" h="354964">
                  <a:moveTo>
                    <a:pt x="18707" y="3073"/>
                  </a:moveTo>
                  <a:lnTo>
                    <a:pt x="15646" y="0"/>
                  </a:lnTo>
                  <a:lnTo>
                    <a:pt x="3073" y="0"/>
                  </a:lnTo>
                  <a:lnTo>
                    <a:pt x="0" y="3073"/>
                  </a:lnTo>
                  <a:lnTo>
                    <a:pt x="0" y="68122"/>
                  </a:lnTo>
                  <a:lnTo>
                    <a:pt x="3073" y="71183"/>
                  </a:lnTo>
                  <a:lnTo>
                    <a:pt x="15646" y="71183"/>
                  </a:lnTo>
                  <a:lnTo>
                    <a:pt x="18707" y="68122"/>
                  </a:lnTo>
                  <a:lnTo>
                    <a:pt x="18707" y="64350"/>
                  </a:lnTo>
                  <a:lnTo>
                    <a:pt x="18707" y="3073"/>
                  </a:lnTo>
                  <a:close/>
                </a:path>
                <a:path w="200660" h="354964">
                  <a:moveTo>
                    <a:pt x="200101" y="286600"/>
                  </a:moveTo>
                  <a:lnTo>
                    <a:pt x="197027" y="283527"/>
                  </a:lnTo>
                  <a:lnTo>
                    <a:pt x="184454" y="283527"/>
                  </a:lnTo>
                  <a:lnTo>
                    <a:pt x="181394" y="286600"/>
                  </a:lnTo>
                  <a:lnTo>
                    <a:pt x="181394" y="347878"/>
                  </a:lnTo>
                  <a:lnTo>
                    <a:pt x="181394" y="351650"/>
                  </a:lnTo>
                  <a:lnTo>
                    <a:pt x="184454" y="354711"/>
                  </a:lnTo>
                  <a:lnTo>
                    <a:pt x="197027" y="354711"/>
                  </a:lnTo>
                  <a:lnTo>
                    <a:pt x="200101" y="351650"/>
                  </a:lnTo>
                  <a:lnTo>
                    <a:pt x="200101" y="286600"/>
                  </a:lnTo>
                  <a:close/>
                </a:path>
                <a:path w="200660" h="354964">
                  <a:moveTo>
                    <a:pt x="200101" y="3073"/>
                  </a:moveTo>
                  <a:lnTo>
                    <a:pt x="197027" y="0"/>
                  </a:lnTo>
                  <a:lnTo>
                    <a:pt x="184454" y="0"/>
                  </a:lnTo>
                  <a:lnTo>
                    <a:pt x="181394" y="3073"/>
                  </a:lnTo>
                  <a:lnTo>
                    <a:pt x="181394" y="64350"/>
                  </a:lnTo>
                  <a:lnTo>
                    <a:pt x="181394" y="68122"/>
                  </a:lnTo>
                  <a:lnTo>
                    <a:pt x="184454" y="71183"/>
                  </a:lnTo>
                  <a:lnTo>
                    <a:pt x="197027" y="71183"/>
                  </a:lnTo>
                  <a:lnTo>
                    <a:pt x="200101" y="68122"/>
                  </a:lnTo>
                  <a:lnTo>
                    <a:pt x="200101" y="3073"/>
                  </a:lnTo>
                  <a:close/>
                </a:path>
              </a:pathLst>
            </a:custGeom>
            <a:solidFill>
              <a:srgbClr val="231F20"/>
            </a:solidFill>
          </p:spPr>
          <p:txBody>
            <a:bodyPr wrap="square" lIns="0" tIns="0" rIns="0" bIns="0" rtlCol="0"/>
            <a:lstStyle/>
            <a:p/>
          </p:txBody>
        </p:sp>
        <p:pic>
          <p:nvPicPr>
            <p:cNvPr id="38" name="object 38" descr=""/>
            <p:cNvPicPr/>
            <p:nvPr/>
          </p:nvPicPr>
          <p:blipFill>
            <a:blip r:embed="rId10" cstate="print"/>
            <a:stretch>
              <a:fillRect/>
            </a:stretch>
          </p:blipFill>
          <p:spPr>
            <a:xfrm>
              <a:off x="135305" y="1244282"/>
              <a:ext cx="190499" cy="470763"/>
            </a:xfrm>
            <a:prstGeom prst="rect">
              <a:avLst/>
            </a:prstGeom>
          </p:spPr>
        </p:pic>
        <p:sp>
          <p:nvSpPr>
            <p:cNvPr id="39" name="object 39" descr=""/>
            <p:cNvSpPr/>
            <p:nvPr/>
          </p:nvSpPr>
          <p:spPr>
            <a:xfrm>
              <a:off x="145059" y="1386587"/>
              <a:ext cx="18415" cy="176530"/>
            </a:xfrm>
            <a:custGeom>
              <a:avLst/>
              <a:gdLst/>
              <a:ahLst/>
              <a:cxnLst/>
              <a:rect l="l" t="t" r="r" b="b"/>
              <a:pathLst>
                <a:path w="18414" h="176530">
                  <a:moveTo>
                    <a:pt x="0" y="0"/>
                  </a:moveTo>
                  <a:lnTo>
                    <a:pt x="0" y="176415"/>
                  </a:lnTo>
                  <a:lnTo>
                    <a:pt x="10689" y="136914"/>
                  </a:lnTo>
                  <a:lnTo>
                    <a:pt x="16079" y="112579"/>
                  </a:lnTo>
                  <a:lnTo>
                    <a:pt x="17814" y="93358"/>
                  </a:lnTo>
                  <a:lnTo>
                    <a:pt x="17538" y="69202"/>
                  </a:lnTo>
                  <a:lnTo>
                    <a:pt x="14391" y="41528"/>
                  </a:lnTo>
                  <a:lnTo>
                    <a:pt x="8407" y="19613"/>
                  </a:lnTo>
                  <a:lnTo>
                    <a:pt x="2604" y="5192"/>
                  </a:lnTo>
                  <a:lnTo>
                    <a:pt x="0" y="0"/>
                  </a:lnTo>
                  <a:close/>
                </a:path>
              </a:pathLst>
            </a:custGeom>
            <a:solidFill>
              <a:srgbClr val="91B1B6"/>
            </a:solidFill>
          </p:spPr>
          <p:txBody>
            <a:bodyPr wrap="square" lIns="0" tIns="0" rIns="0" bIns="0" rtlCol="0"/>
            <a:lstStyle/>
            <a:p/>
          </p:txBody>
        </p:sp>
        <p:sp>
          <p:nvSpPr>
            <p:cNvPr id="40" name="object 40" descr=""/>
            <p:cNvSpPr/>
            <p:nvPr/>
          </p:nvSpPr>
          <p:spPr>
            <a:xfrm>
              <a:off x="159993" y="1419726"/>
              <a:ext cx="14604" cy="127000"/>
            </a:xfrm>
            <a:custGeom>
              <a:avLst/>
              <a:gdLst/>
              <a:ahLst/>
              <a:cxnLst/>
              <a:rect l="l" t="t" r="r" b="b"/>
              <a:pathLst>
                <a:path w="14605" h="127000">
                  <a:moveTo>
                    <a:pt x="12357" y="0"/>
                  </a:moveTo>
                  <a:lnTo>
                    <a:pt x="14535" y="49627"/>
                  </a:lnTo>
                  <a:lnTo>
                    <a:pt x="13974" y="79359"/>
                  </a:lnTo>
                  <a:lnTo>
                    <a:pt x="9515" y="101066"/>
                  </a:lnTo>
                  <a:lnTo>
                    <a:pt x="0" y="126619"/>
                  </a:lnTo>
                </a:path>
              </a:pathLst>
            </a:custGeom>
            <a:ln w="3175">
              <a:solidFill>
                <a:srgbClr val="A7A9AC"/>
              </a:solidFill>
            </a:ln>
          </p:spPr>
          <p:txBody>
            <a:bodyPr wrap="square" lIns="0" tIns="0" rIns="0" bIns="0" rtlCol="0"/>
            <a:lstStyle/>
            <a:p/>
          </p:txBody>
        </p:sp>
        <p:sp>
          <p:nvSpPr>
            <p:cNvPr id="41" name="object 41" descr=""/>
            <p:cNvSpPr/>
            <p:nvPr/>
          </p:nvSpPr>
          <p:spPr>
            <a:xfrm>
              <a:off x="126009" y="1548663"/>
              <a:ext cx="97155" cy="167005"/>
            </a:xfrm>
            <a:custGeom>
              <a:avLst/>
              <a:gdLst/>
              <a:ahLst/>
              <a:cxnLst/>
              <a:rect l="l" t="t" r="r" b="b"/>
              <a:pathLst>
                <a:path w="97154" h="167005">
                  <a:moveTo>
                    <a:pt x="17780" y="16090"/>
                  </a:moveTo>
                  <a:lnTo>
                    <a:pt x="14668" y="13779"/>
                  </a:lnTo>
                  <a:lnTo>
                    <a:pt x="12153" y="12877"/>
                  </a:lnTo>
                  <a:lnTo>
                    <a:pt x="12153" y="0"/>
                  </a:lnTo>
                  <a:lnTo>
                    <a:pt x="0" y="0"/>
                  </a:lnTo>
                  <a:lnTo>
                    <a:pt x="0" y="16789"/>
                  </a:lnTo>
                  <a:lnTo>
                    <a:pt x="3289" y="19685"/>
                  </a:lnTo>
                  <a:lnTo>
                    <a:pt x="17780" y="23329"/>
                  </a:lnTo>
                  <a:lnTo>
                    <a:pt x="17780" y="16090"/>
                  </a:lnTo>
                  <a:close/>
                </a:path>
                <a:path w="97154" h="167005">
                  <a:moveTo>
                    <a:pt x="96659" y="166395"/>
                  </a:moveTo>
                  <a:lnTo>
                    <a:pt x="84531" y="100926"/>
                  </a:lnTo>
                  <a:lnTo>
                    <a:pt x="84531" y="166395"/>
                  </a:lnTo>
                  <a:lnTo>
                    <a:pt x="96659" y="166395"/>
                  </a:lnTo>
                  <a:close/>
                </a:path>
              </a:pathLst>
            </a:custGeom>
            <a:solidFill>
              <a:srgbClr val="BCBEC0"/>
            </a:solidFill>
          </p:spPr>
          <p:txBody>
            <a:bodyPr wrap="square" lIns="0" tIns="0" rIns="0" bIns="0" rtlCol="0"/>
            <a:lstStyle/>
            <a:p/>
          </p:txBody>
        </p:sp>
        <p:pic>
          <p:nvPicPr>
            <p:cNvPr id="42" name="object 42" descr=""/>
            <p:cNvPicPr/>
            <p:nvPr/>
          </p:nvPicPr>
          <p:blipFill>
            <a:blip r:embed="rId11" cstate="print"/>
            <a:stretch>
              <a:fillRect/>
            </a:stretch>
          </p:blipFill>
          <p:spPr>
            <a:xfrm>
              <a:off x="143789" y="1272362"/>
              <a:ext cx="27749" cy="29972"/>
            </a:xfrm>
            <a:prstGeom prst="rect">
              <a:avLst/>
            </a:prstGeom>
          </p:spPr>
        </p:pic>
        <p:sp>
          <p:nvSpPr>
            <p:cNvPr id="43" name="object 43" descr=""/>
            <p:cNvSpPr/>
            <p:nvPr/>
          </p:nvSpPr>
          <p:spPr>
            <a:xfrm>
              <a:off x="158883" y="1273979"/>
              <a:ext cx="26670" cy="73025"/>
            </a:xfrm>
            <a:custGeom>
              <a:avLst/>
              <a:gdLst/>
              <a:ahLst/>
              <a:cxnLst/>
              <a:rect l="l" t="t" r="r" b="b"/>
              <a:pathLst>
                <a:path w="26669" h="73025">
                  <a:moveTo>
                    <a:pt x="26131" y="0"/>
                  </a:moveTo>
                  <a:lnTo>
                    <a:pt x="8875" y="28200"/>
                  </a:lnTo>
                  <a:lnTo>
                    <a:pt x="1497" y="49464"/>
                  </a:lnTo>
                  <a:lnTo>
                    <a:pt x="0" y="62888"/>
                  </a:lnTo>
                  <a:lnTo>
                    <a:pt x="388" y="67564"/>
                  </a:lnTo>
                  <a:lnTo>
                    <a:pt x="1874" y="72834"/>
                  </a:lnTo>
                </a:path>
              </a:pathLst>
            </a:custGeom>
            <a:ln w="3175">
              <a:solidFill>
                <a:srgbClr val="BCBEC0"/>
              </a:solidFill>
            </a:ln>
          </p:spPr>
          <p:txBody>
            <a:bodyPr wrap="square" lIns="0" tIns="0" rIns="0" bIns="0" rtlCol="0"/>
            <a:lstStyle/>
            <a:p/>
          </p:txBody>
        </p:sp>
        <p:sp>
          <p:nvSpPr>
            <p:cNvPr id="44" name="object 44" descr=""/>
            <p:cNvSpPr/>
            <p:nvPr/>
          </p:nvSpPr>
          <p:spPr>
            <a:xfrm>
              <a:off x="298251" y="1386587"/>
              <a:ext cx="18415" cy="176530"/>
            </a:xfrm>
            <a:custGeom>
              <a:avLst/>
              <a:gdLst/>
              <a:ahLst/>
              <a:cxnLst/>
              <a:rect l="l" t="t" r="r" b="b"/>
              <a:pathLst>
                <a:path w="18414" h="176530">
                  <a:moveTo>
                    <a:pt x="17814" y="0"/>
                  </a:moveTo>
                  <a:lnTo>
                    <a:pt x="3423" y="41528"/>
                  </a:lnTo>
                  <a:lnTo>
                    <a:pt x="0" y="93358"/>
                  </a:lnTo>
                  <a:lnTo>
                    <a:pt x="1734" y="112579"/>
                  </a:lnTo>
                  <a:lnTo>
                    <a:pt x="7125" y="136914"/>
                  </a:lnTo>
                  <a:lnTo>
                    <a:pt x="17814" y="176415"/>
                  </a:lnTo>
                  <a:lnTo>
                    <a:pt x="17814" y="0"/>
                  </a:lnTo>
                  <a:close/>
                </a:path>
              </a:pathLst>
            </a:custGeom>
            <a:solidFill>
              <a:srgbClr val="91B1B6"/>
            </a:solidFill>
          </p:spPr>
          <p:txBody>
            <a:bodyPr wrap="square" lIns="0" tIns="0" rIns="0" bIns="0" rtlCol="0"/>
            <a:lstStyle/>
            <a:p/>
          </p:txBody>
        </p:sp>
        <p:sp>
          <p:nvSpPr>
            <p:cNvPr id="45" name="object 45" descr=""/>
            <p:cNvSpPr/>
            <p:nvPr/>
          </p:nvSpPr>
          <p:spPr>
            <a:xfrm>
              <a:off x="286595" y="1419726"/>
              <a:ext cx="14604" cy="127000"/>
            </a:xfrm>
            <a:custGeom>
              <a:avLst/>
              <a:gdLst/>
              <a:ahLst/>
              <a:cxnLst/>
              <a:rect l="l" t="t" r="r" b="b"/>
              <a:pathLst>
                <a:path w="14604" h="127000">
                  <a:moveTo>
                    <a:pt x="2178" y="0"/>
                  </a:moveTo>
                  <a:lnTo>
                    <a:pt x="0" y="49627"/>
                  </a:lnTo>
                  <a:lnTo>
                    <a:pt x="560" y="79359"/>
                  </a:lnTo>
                  <a:lnTo>
                    <a:pt x="5020" y="101066"/>
                  </a:lnTo>
                  <a:lnTo>
                    <a:pt x="14535" y="126619"/>
                  </a:lnTo>
                </a:path>
              </a:pathLst>
            </a:custGeom>
            <a:ln w="3175">
              <a:solidFill>
                <a:srgbClr val="A7A9AC"/>
              </a:solidFill>
            </a:ln>
          </p:spPr>
          <p:txBody>
            <a:bodyPr wrap="square" lIns="0" tIns="0" rIns="0" bIns="0" rtlCol="0"/>
            <a:lstStyle/>
            <a:p/>
          </p:txBody>
        </p:sp>
        <p:sp>
          <p:nvSpPr>
            <p:cNvPr id="46" name="object 46" descr=""/>
            <p:cNvSpPr/>
            <p:nvPr/>
          </p:nvSpPr>
          <p:spPr>
            <a:xfrm>
              <a:off x="238455" y="1548663"/>
              <a:ext cx="109220" cy="167005"/>
            </a:xfrm>
            <a:custGeom>
              <a:avLst/>
              <a:gdLst/>
              <a:ahLst/>
              <a:cxnLst/>
              <a:rect l="l" t="t" r="r" b="b"/>
              <a:pathLst>
                <a:path w="109220" h="167005">
                  <a:moveTo>
                    <a:pt x="12115" y="100926"/>
                  </a:moveTo>
                  <a:lnTo>
                    <a:pt x="0" y="166395"/>
                  </a:lnTo>
                  <a:lnTo>
                    <a:pt x="12115" y="166395"/>
                  </a:lnTo>
                  <a:lnTo>
                    <a:pt x="12115" y="100926"/>
                  </a:lnTo>
                  <a:close/>
                </a:path>
                <a:path w="109220" h="167005">
                  <a:moveTo>
                    <a:pt x="108623" y="0"/>
                  </a:moveTo>
                  <a:lnTo>
                    <a:pt x="84493" y="0"/>
                  </a:lnTo>
                  <a:lnTo>
                    <a:pt x="84493" y="12877"/>
                  </a:lnTo>
                  <a:lnTo>
                    <a:pt x="81978" y="13779"/>
                  </a:lnTo>
                  <a:lnTo>
                    <a:pt x="78867" y="16090"/>
                  </a:lnTo>
                  <a:lnTo>
                    <a:pt x="78867" y="23329"/>
                  </a:lnTo>
                  <a:lnTo>
                    <a:pt x="93357" y="19685"/>
                  </a:lnTo>
                  <a:lnTo>
                    <a:pt x="102501" y="11658"/>
                  </a:lnTo>
                  <a:lnTo>
                    <a:pt x="107264" y="3644"/>
                  </a:lnTo>
                  <a:lnTo>
                    <a:pt x="108623" y="0"/>
                  </a:lnTo>
                  <a:close/>
                </a:path>
              </a:pathLst>
            </a:custGeom>
            <a:solidFill>
              <a:srgbClr val="BCBEC0"/>
            </a:solidFill>
          </p:spPr>
          <p:txBody>
            <a:bodyPr wrap="square" lIns="0" tIns="0" rIns="0" bIns="0" rtlCol="0"/>
            <a:lstStyle/>
            <a:p/>
          </p:txBody>
        </p:sp>
        <p:pic>
          <p:nvPicPr>
            <p:cNvPr id="47" name="object 47" descr=""/>
            <p:cNvPicPr/>
            <p:nvPr/>
          </p:nvPicPr>
          <p:blipFill>
            <a:blip r:embed="rId12" cstate="print"/>
            <a:stretch>
              <a:fillRect/>
            </a:stretch>
          </p:blipFill>
          <p:spPr>
            <a:xfrm>
              <a:off x="289572" y="1272362"/>
              <a:ext cx="27762" cy="29972"/>
            </a:xfrm>
            <a:prstGeom prst="rect">
              <a:avLst/>
            </a:prstGeom>
          </p:spPr>
        </p:pic>
        <p:sp>
          <p:nvSpPr>
            <p:cNvPr id="48" name="object 48" descr=""/>
            <p:cNvSpPr/>
            <p:nvPr/>
          </p:nvSpPr>
          <p:spPr>
            <a:xfrm>
              <a:off x="276109" y="1273979"/>
              <a:ext cx="26670" cy="73025"/>
            </a:xfrm>
            <a:custGeom>
              <a:avLst/>
              <a:gdLst/>
              <a:ahLst/>
              <a:cxnLst/>
              <a:rect l="l" t="t" r="r" b="b"/>
              <a:pathLst>
                <a:path w="26670" h="73025">
                  <a:moveTo>
                    <a:pt x="0" y="0"/>
                  </a:moveTo>
                  <a:lnTo>
                    <a:pt x="17256" y="28200"/>
                  </a:lnTo>
                  <a:lnTo>
                    <a:pt x="24634" y="49464"/>
                  </a:lnTo>
                  <a:lnTo>
                    <a:pt x="26131" y="62888"/>
                  </a:lnTo>
                  <a:lnTo>
                    <a:pt x="25742" y="67564"/>
                  </a:lnTo>
                  <a:lnTo>
                    <a:pt x="24257" y="72834"/>
                  </a:lnTo>
                </a:path>
              </a:pathLst>
            </a:custGeom>
            <a:ln w="3175">
              <a:solidFill>
                <a:srgbClr val="BCBEC0"/>
              </a:solidFill>
            </a:ln>
          </p:spPr>
          <p:txBody>
            <a:bodyPr wrap="square" lIns="0" tIns="0" rIns="0" bIns="0" rtlCol="0"/>
            <a:lstStyle/>
            <a:p/>
          </p:txBody>
        </p:sp>
        <p:sp>
          <p:nvSpPr>
            <p:cNvPr id="49" name="object 49" descr=""/>
            <p:cNvSpPr/>
            <p:nvPr/>
          </p:nvSpPr>
          <p:spPr>
            <a:xfrm>
              <a:off x="14448792"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50" name="object 50" descr=""/>
            <p:cNvSpPr/>
            <p:nvPr/>
          </p:nvSpPr>
          <p:spPr>
            <a:xfrm>
              <a:off x="64396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51" name="object 51" descr=""/>
            <p:cNvSpPr/>
            <p:nvPr/>
          </p:nvSpPr>
          <p:spPr>
            <a:xfrm>
              <a:off x="7919987" y="360019"/>
              <a:ext cx="480695" cy="265430"/>
            </a:xfrm>
            <a:custGeom>
              <a:avLst/>
              <a:gdLst/>
              <a:ahLst/>
              <a:cxnLst/>
              <a:rect l="l" t="t" r="r" b="b"/>
              <a:pathLst>
                <a:path w="480695"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27" y="6756"/>
                  </a:lnTo>
                  <a:lnTo>
                    <a:pt x="54254" y="25552"/>
                  </a:lnTo>
                  <a:lnTo>
                    <a:pt x="25565" y="54241"/>
                  </a:lnTo>
                  <a:lnTo>
                    <a:pt x="6756" y="90601"/>
                  </a:lnTo>
                  <a:lnTo>
                    <a:pt x="0" y="132486"/>
                  </a:lnTo>
                  <a:lnTo>
                    <a:pt x="6756" y="174358"/>
                  </a:lnTo>
                  <a:lnTo>
                    <a:pt x="25565" y="210731"/>
                  </a:lnTo>
                  <a:lnTo>
                    <a:pt x="54254" y="239420"/>
                  </a:lnTo>
                  <a:lnTo>
                    <a:pt x="90627"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005AAA"/>
            </a:solidFill>
          </p:spPr>
          <p:txBody>
            <a:bodyPr wrap="square" lIns="0" tIns="0" rIns="0" bIns="0" rtlCol="0"/>
            <a:lstStyle/>
            <a:p/>
          </p:txBody>
        </p:sp>
      </p:grpSp>
      <p:sp>
        <p:nvSpPr>
          <p:cNvPr id="52" name="object 52"/>
          <p:cNvSpPr txBox="1">
            <a:spLocks noGrp="1"/>
          </p:cNvSpPr>
          <p:nvPr>
            <p:ph type="title"/>
          </p:nvPr>
        </p:nvSpPr>
        <p:spPr>
          <a:xfrm>
            <a:off x="7915147" y="279985"/>
            <a:ext cx="3058160" cy="371475"/>
          </a:xfrm>
          <a:prstGeom prst="rect"/>
        </p:spPr>
        <p:txBody>
          <a:bodyPr wrap="square" lIns="0" tIns="14604" rIns="0" bIns="0" rtlCol="0" vert="horz">
            <a:spAutoFit/>
          </a:bodyPr>
          <a:lstStyle/>
          <a:p>
            <a:pPr marL="38100">
              <a:lnSpc>
                <a:spcPct val="100000"/>
              </a:lnSpc>
              <a:spcBef>
                <a:spcPts val="114"/>
              </a:spcBef>
            </a:pPr>
            <a:r>
              <a:rPr dirty="0" baseline="5376" sz="2325" spc="-82">
                <a:solidFill>
                  <a:srgbClr val="FFFFFF"/>
                </a:solidFill>
              </a:rPr>
              <a:t>課目 </a:t>
            </a:r>
            <a:r>
              <a:rPr dirty="0" sz="2250" spc="-270">
                <a:solidFill>
                  <a:srgbClr val="005AAA"/>
                </a:solidFill>
                <a:latin typeface="Trebuchet MS"/>
                <a:cs typeface="Trebuchet MS"/>
              </a:rPr>
              <a:t>1</a:t>
            </a:r>
            <a:r>
              <a:rPr dirty="0" baseline="1792" sz="2325" spc="-187">
                <a:solidFill>
                  <a:srgbClr val="005AAA"/>
                </a:solidFill>
              </a:rPr>
              <a:t>：上、下車輛方法與駕駛姿勢</a:t>
            </a:r>
            <a:endParaRPr baseline="1792" sz="2325">
              <a:latin typeface="Trebuchet MS"/>
              <a:cs typeface="Trebuchet MS"/>
            </a:endParaRPr>
          </a:p>
        </p:txBody>
      </p:sp>
      <p:sp>
        <p:nvSpPr>
          <p:cNvPr id="53" name="object 53" descr=""/>
          <p:cNvSpPr txBox="1"/>
          <p:nvPr/>
        </p:nvSpPr>
        <p:spPr>
          <a:xfrm>
            <a:off x="8685358" y="672626"/>
            <a:ext cx="3589654"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標：安全上、下車的方法及正確的駕駛姿</a:t>
            </a:r>
            <a:r>
              <a:rPr dirty="0" sz="1250" spc="-50">
                <a:solidFill>
                  <a:srgbClr val="231F20"/>
                </a:solidFill>
                <a:latin typeface="SimSun"/>
                <a:cs typeface="SimSun"/>
              </a:rPr>
              <a:t>勢</a:t>
            </a:r>
            <a:r>
              <a:rPr dirty="0" sz="1250">
                <a:solidFill>
                  <a:srgbClr val="231F20"/>
                </a:solidFill>
                <a:latin typeface="SimSun"/>
                <a:cs typeface="SimSun"/>
              </a:rPr>
              <a:t>指導內容：可以使用駕駛模擬設備進行訓</a:t>
            </a:r>
            <a:r>
              <a:rPr dirty="0" sz="1250" spc="-50">
                <a:solidFill>
                  <a:srgbClr val="231F20"/>
                </a:solidFill>
                <a:latin typeface="SimSun"/>
                <a:cs typeface="SimSun"/>
              </a:rPr>
              <a:t>練</a:t>
            </a:r>
            <a:endParaRPr sz="1250">
              <a:latin typeface="SimSun"/>
              <a:cs typeface="SimSun"/>
            </a:endParaRPr>
          </a:p>
        </p:txBody>
      </p:sp>
      <p:sp>
        <p:nvSpPr>
          <p:cNvPr id="54" name="object 54" descr=""/>
          <p:cNvSpPr/>
          <p:nvPr/>
        </p:nvSpPr>
        <p:spPr>
          <a:xfrm>
            <a:off x="8712000" y="4195160"/>
            <a:ext cx="0" cy="765175"/>
          </a:xfrm>
          <a:custGeom>
            <a:avLst/>
            <a:gdLst/>
            <a:ahLst/>
            <a:cxnLst/>
            <a:rect l="l" t="t" r="r" b="b"/>
            <a:pathLst>
              <a:path w="0" h="765175">
                <a:moveTo>
                  <a:pt x="0" y="764997"/>
                </a:moveTo>
                <a:lnTo>
                  <a:pt x="0" y="0"/>
                </a:lnTo>
              </a:path>
            </a:pathLst>
          </a:custGeom>
          <a:ln w="9004">
            <a:solidFill>
              <a:srgbClr val="FFFFFF"/>
            </a:solidFill>
          </a:ln>
        </p:spPr>
        <p:txBody>
          <a:bodyPr wrap="square" lIns="0" tIns="0" rIns="0" bIns="0" rtlCol="0"/>
          <a:lstStyle/>
          <a:p/>
        </p:txBody>
      </p:sp>
      <p:sp>
        <p:nvSpPr>
          <p:cNvPr id="55" name="object 55" descr=""/>
          <p:cNvSpPr/>
          <p:nvPr/>
        </p:nvSpPr>
        <p:spPr>
          <a:xfrm>
            <a:off x="10080000" y="4195160"/>
            <a:ext cx="0" cy="765175"/>
          </a:xfrm>
          <a:custGeom>
            <a:avLst/>
            <a:gdLst/>
            <a:ahLst/>
            <a:cxnLst/>
            <a:rect l="l" t="t" r="r" b="b"/>
            <a:pathLst>
              <a:path w="0" h="765175">
                <a:moveTo>
                  <a:pt x="0" y="764997"/>
                </a:moveTo>
                <a:lnTo>
                  <a:pt x="0" y="0"/>
                </a:lnTo>
              </a:path>
            </a:pathLst>
          </a:custGeom>
          <a:ln w="9004">
            <a:solidFill>
              <a:srgbClr val="FFFFFF"/>
            </a:solidFill>
          </a:ln>
        </p:spPr>
        <p:txBody>
          <a:bodyPr wrap="square" lIns="0" tIns="0" rIns="0" bIns="0" rtlCol="0"/>
          <a:lstStyle/>
          <a:p/>
        </p:txBody>
      </p:sp>
      <p:sp>
        <p:nvSpPr>
          <p:cNvPr id="56" name="object 56" descr=""/>
          <p:cNvSpPr/>
          <p:nvPr/>
        </p:nvSpPr>
        <p:spPr>
          <a:xfrm>
            <a:off x="13140001" y="4195160"/>
            <a:ext cx="0" cy="765175"/>
          </a:xfrm>
          <a:custGeom>
            <a:avLst/>
            <a:gdLst/>
            <a:ahLst/>
            <a:cxnLst/>
            <a:rect l="l" t="t" r="r" b="b"/>
            <a:pathLst>
              <a:path w="0" h="765175">
                <a:moveTo>
                  <a:pt x="0" y="764997"/>
                </a:moveTo>
                <a:lnTo>
                  <a:pt x="0" y="0"/>
                </a:lnTo>
              </a:path>
            </a:pathLst>
          </a:custGeom>
          <a:ln w="9004">
            <a:solidFill>
              <a:srgbClr val="FFFFFF"/>
            </a:solidFill>
          </a:ln>
        </p:spPr>
        <p:txBody>
          <a:bodyPr wrap="square" lIns="0" tIns="0" rIns="0" bIns="0" rtlCol="0"/>
          <a:lstStyle/>
          <a:p/>
        </p:txBody>
      </p:sp>
      <p:grpSp>
        <p:nvGrpSpPr>
          <p:cNvPr id="57" name="object 57" descr=""/>
          <p:cNvGrpSpPr/>
          <p:nvPr/>
        </p:nvGrpSpPr>
        <p:grpSpPr>
          <a:xfrm>
            <a:off x="8714656" y="2321915"/>
            <a:ext cx="1369060" cy="179070"/>
            <a:chOff x="8714656" y="2321915"/>
            <a:chExt cx="1369060" cy="179070"/>
          </a:xfrm>
        </p:grpSpPr>
        <p:pic>
          <p:nvPicPr>
            <p:cNvPr id="58" name="object 58" descr=""/>
            <p:cNvPicPr/>
            <p:nvPr/>
          </p:nvPicPr>
          <p:blipFill>
            <a:blip r:embed="rId13" cstate="print"/>
            <a:stretch>
              <a:fillRect/>
            </a:stretch>
          </p:blipFill>
          <p:spPr>
            <a:xfrm>
              <a:off x="8714656" y="2373057"/>
              <a:ext cx="1369047" cy="127317"/>
            </a:xfrm>
            <a:prstGeom prst="rect">
              <a:avLst/>
            </a:prstGeom>
          </p:spPr>
        </p:pic>
        <p:pic>
          <p:nvPicPr>
            <p:cNvPr id="59" name="object 59" descr=""/>
            <p:cNvPicPr/>
            <p:nvPr/>
          </p:nvPicPr>
          <p:blipFill>
            <a:blip r:embed="rId14" cstate="print"/>
            <a:stretch>
              <a:fillRect/>
            </a:stretch>
          </p:blipFill>
          <p:spPr>
            <a:xfrm>
              <a:off x="9237159" y="2412870"/>
              <a:ext cx="100726" cy="63563"/>
            </a:xfrm>
            <a:prstGeom prst="rect">
              <a:avLst/>
            </a:prstGeom>
          </p:spPr>
        </p:pic>
        <p:pic>
          <p:nvPicPr>
            <p:cNvPr id="60" name="object 60" descr=""/>
            <p:cNvPicPr/>
            <p:nvPr/>
          </p:nvPicPr>
          <p:blipFill>
            <a:blip r:embed="rId15" cstate="print"/>
            <a:stretch>
              <a:fillRect/>
            </a:stretch>
          </p:blipFill>
          <p:spPr>
            <a:xfrm>
              <a:off x="9582158" y="2409723"/>
              <a:ext cx="103644" cy="66713"/>
            </a:xfrm>
            <a:prstGeom prst="rect">
              <a:avLst/>
            </a:prstGeom>
          </p:spPr>
        </p:pic>
        <p:pic>
          <p:nvPicPr>
            <p:cNvPr id="61" name="object 61" descr=""/>
            <p:cNvPicPr/>
            <p:nvPr/>
          </p:nvPicPr>
          <p:blipFill>
            <a:blip r:embed="rId16" cstate="print"/>
            <a:stretch>
              <a:fillRect/>
            </a:stretch>
          </p:blipFill>
          <p:spPr>
            <a:xfrm>
              <a:off x="9167393" y="2321915"/>
              <a:ext cx="572610" cy="154520"/>
            </a:xfrm>
            <a:prstGeom prst="rect">
              <a:avLst/>
            </a:prstGeom>
          </p:spPr>
        </p:pic>
        <p:pic>
          <p:nvPicPr>
            <p:cNvPr id="62" name="object 62" descr=""/>
            <p:cNvPicPr/>
            <p:nvPr/>
          </p:nvPicPr>
          <p:blipFill>
            <a:blip r:embed="rId17" cstate="print"/>
            <a:stretch>
              <a:fillRect/>
            </a:stretch>
          </p:blipFill>
          <p:spPr>
            <a:xfrm>
              <a:off x="9177413" y="2333447"/>
              <a:ext cx="131559" cy="63715"/>
            </a:xfrm>
            <a:prstGeom prst="rect">
              <a:avLst/>
            </a:prstGeom>
          </p:spPr>
        </p:pic>
        <p:pic>
          <p:nvPicPr>
            <p:cNvPr id="63" name="object 63" descr=""/>
            <p:cNvPicPr/>
            <p:nvPr/>
          </p:nvPicPr>
          <p:blipFill>
            <a:blip r:embed="rId18" cstate="print"/>
            <a:stretch>
              <a:fillRect/>
            </a:stretch>
          </p:blipFill>
          <p:spPr>
            <a:xfrm>
              <a:off x="9500375" y="2329091"/>
              <a:ext cx="100863" cy="45990"/>
            </a:xfrm>
            <a:prstGeom prst="rect">
              <a:avLst/>
            </a:prstGeom>
          </p:spPr>
        </p:pic>
        <p:pic>
          <p:nvPicPr>
            <p:cNvPr id="64" name="object 64" descr=""/>
            <p:cNvPicPr/>
            <p:nvPr/>
          </p:nvPicPr>
          <p:blipFill>
            <a:blip r:embed="rId19" cstate="print"/>
            <a:stretch>
              <a:fillRect/>
            </a:stretch>
          </p:blipFill>
          <p:spPr>
            <a:xfrm>
              <a:off x="9666580" y="2393327"/>
              <a:ext cx="72994" cy="67716"/>
            </a:xfrm>
            <a:prstGeom prst="rect">
              <a:avLst/>
            </a:prstGeom>
          </p:spPr>
        </p:pic>
        <p:sp>
          <p:nvSpPr>
            <p:cNvPr id="65" name="object 65" descr=""/>
            <p:cNvSpPr/>
            <p:nvPr/>
          </p:nvSpPr>
          <p:spPr>
            <a:xfrm>
              <a:off x="9282234" y="2327372"/>
              <a:ext cx="298450" cy="52705"/>
            </a:xfrm>
            <a:custGeom>
              <a:avLst/>
              <a:gdLst/>
              <a:ahLst/>
              <a:cxnLst/>
              <a:rect l="l" t="t" r="r" b="b"/>
              <a:pathLst>
                <a:path w="298450" h="52705">
                  <a:moveTo>
                    <a:pt x="147891" y="0"/>
                  </a:moveTo>
                  <a:lnTo>
                    <a:pt x="90663" y="4929"/>
                  </a:lnTo>
                  <a:lnTo>
                    <a:pt x="45902" y="13425"/>
                  </a:lnTo>
                  <a:lnTo>
                    <a:pt x="965" y="25755"/>
                  </a:lnTo>
                  <a:lnTo>
                    <a:pt x="0" y="26098"/>
                  </a:lnTo>
                  <a:lnTo>
                    <a:pt x="0" y="32677"/>
                  </a:lnTo>
                  <a:lnTo>
                    <a:pt x="1981" y="34798"/>
                  </a:lnTo>
                  <a:lnTo>
                    <a:pt x="10160" y="43256"/>
                  </a:lnTo>
                  <a:lnTo>
                    <a:pt x="14643" y="43256"/>
                  </a:lnTo>
                  <a:lnTo>
                    <a:pt x="298323" y="52247"/>
                  </a:lnTo>
                  <a:lnTo>
                    <a:pt x="294195" y="49466"/>
                  </a:lnTo>
                  <a:lnTo>
                    <a:pt x="293524" y="49060"/>
                  </a:lnTo>
                  <a:lnTo>
                    <a:pt x="288213" y="49060"/>
                  </a:lnTo>
                  <a:lnTo>
                    <a:pt x="14693" y="40398"/>
                  </a:lnTo>
                  <a:lnTo>
                    <a:pt x="12255" y="40398"/>
                  </a:lnTo>
                  <a:lnTo>
                    <a:pt x="6248" y="35077"/>
                  </a:lnTo>
                  <a:lnTo>
                    <a:pt x="2857" y="31546"/>
                  </a:lnTo>
                  <a:lnTo>
                    <a:pt x="2857" y="28143"/>
                  </a:lnTo>
                  <a:lnTo>
                    <a:pt x="19237" y="23196"/>
                  </a:lnTo>
                  <a:lnTo>
                    <a:pt x="51112" y="15186"/>
                  </a:lnTo>
                  <a:lnTo>
                    <a:pt x="93906" y="7351"/>
                  </a:lnTo>
                  <a:lnTo>
                    <a:pt x="143040" y="2933"/>
                  </a:lnTo>
                  <a:lnTo>
                    <a:pt x="168182" y="2933"/>
                  </a:lnTo>
                  <a:lnTo>
                    <a:pt x="147891" y="0"/>
                  </a:lnTo>
                  <a:close/>
                </a:path>
                <a:path w="298450" h="52705">
                  <a:moveTo>
                    <a:pt x="168182" y="2933"/>
                  </a:moveTo>
                  <a:lnTo>
                    <a:pt x="143040" y="2933"/>
                  </a:lnTo>
                  <a:lnTo>
                    <a:pt x="189426" y="7751"/>
                  </a:lnTo>
                  <a:lnTo>
                    <a:pt x="232229" y="21120"/>
                  </a:lnTo>
                  <a:lnTo>
                    <a:pt x="266730" y="36927"/>
                  </a:lnTo>
                  <a:lnTo>
                    <a:pt x="288213" y="49060"/>
                  </a:lnTo>
                  <a:lnTo>
                    <a:pt x="293524" y="49060"/>
                  </a:lnTo>
                  <a:lnTo>
                    <a:pt x="281102" y="41533"/>
                  </a:lnTo>
                  <a:lnTo>
                    <a:pt x="247642" y="24552"/>
                  </a:lnTo>
                  <a:lnTo>
                    <a:pt x="200882" y="7661"/>
                  </a:lnTo>
                  <a:lnTo>
                    <a:pt x="168182" y="2933"/>
                  </a:lnTo>
                  <a:close/>
                </a:path>
              </a:pathLst>
            </a:custGeom>
            <a:solidFill>
              <a:srgbClr val="231F20"/>
            </a:solidFill>
          </p:spPr>
          <p:txBody>
            <a:bodyPr wrap="square" lIns="0" tIns="0" rIns="0" bIns="0" rtlCol="0"/>
            <a:lstStyle/>
            <a:p/>
          </p:txBody>
        </p:sp>
        <p:pic>
          <p:nvPicPr>
            <p:cNvPr id="66" name="object 66" descr=""/>
            <p:cNvPicPr/>
            <p:nvPr/>
          </p:nvPicPr>
          <p:blipFill>
            <a:blip r:embed="rId20" cstate="print"/>
            <a:stretch>
              <a:fillRect/>
            </a:stretch>
          </p:blipFill>
          <p:spPr>
            <a:xfrm>
              <a:off x="9433472" y="2333282"/>
              <a:ext cx="130683" cy="41224"/>
            </a:xfrm>
            <a:prstGeom prst="rect">
              <a:avLst/>
            </a:prstGeom>
          </p:spPr>
        </p:pic>
        <p:pic>
          <p:nvPicPr>
            <p:cNvPr id="67" name="object 67" descr=""/>
            <p:cNvPicPr/>
            <p:nvPr/>
          </p:nvPicPr>
          <p:blipFill>
            <a:blip r:embed="rId21" cstate="print"/>
            <a:stretch>
              <a:fillRect/>
            </a:stretch>
          </p:blipFill>
          <p:spPr>
            <a:xfrm>
              <a:off x="9287776" y="2333002"/>
              <a:ext cx="130391" cy="37668"/>
            </a:xfrm>
            <a:prstGeom prst="rect">
              <a:avLst/>
            </a:prstGeom>
          </p:spPr>
        </p:pic>
        <p:sp>
          <p:nvSpPr>
            <p:cNvPr id="68" name="object 68" descr=""/>
            <p:cNvSpPr/>
            <p:nvPr/>
          </p:nvSpPr>
          <p:spPr>
            <a:xfrm>
              <a:off x="9170391" y="2328710"/>
              <a:ext cx="558800" cy="137795"/>
            </a:xfrm>
            <a:custGeom>
              <a:avLst/>
              <a:gdLst/>
              <a:ahLst/>
              <a:cxnLst/>
              <a:rect l="l" t="t" r="r" b="b"/>
              <a:pathLst>
                <a:path w="558800" h="137794">
                  <a:moveTo>
                    <a:pt x="49949" y="66154"/>
                  </a:moveTo>
                  <a:lnTo>
                    <a:pt x="48844" y="64884"/>
                  </a:lnTo>
                  <a:lnTo>
                    <a:pt x="44665" y="68173"/>
                  </a:lnTo>
                  <a:lnTo>
                    <a:pt x="33947" y="75311"/>
                  </a:lnTo>
                  <a:lnTo>
                    <a:pt x="18884" y="82626"/>
                  </a:lnTo>
                  <a:lnTo>
                    <a:pt x="1714" y="86461"/>
                  </a:lnTo>
                  <a:lnTo>
                    <a:pt x="0" y="86461"/>
                  </a:lnTo>
                  <a:lnTo>
                    <a:pt x="0" y="88138"/>
                  </a:lnTo>
                  <a:lnTo>
                    <a:pt x="1752" y="88138"/>
                  </a:lnTo>
                  <a:lnTo>
                    <a:pt x="19354" y="84239"/>
                  </a:lnTo>
                  <a:lnTo>
                    <a:pt x="34747" y="76784"/>
                  </a:lnTo>
                  <a:lnTo>
                    <a:pt x="45681" y="69507"/>
                  </a:lnTo>
                  <a:lnTo>
                    <a:pt x="49949" y="66154"/>
                  </a:lnTo>
                  <a:close/>
                </a:path>
                <a:path w="558800" h="137794">
                  <a:moveTo>
                    <a:pt x="272821" y="105143"/>
                  </a:moveTo>
                  <a:lnTo>
                    <a:pt x="272554" y="91960"/>
                  </a:lnTo>
                  <a:lnTo>
                    <a:pt x="269671" y="71628"/>
                  </a:lnTo>
                  <a:lnTo>
                    <a:pt x="264058" y="41452"/>
                  </a:lnTo>
                  <a:lnTo>
                    <a:pt x="255663" y="0"/>
                  </a:lnTo>
                  <a:lnTo>
                    <a:pt x="254012" y="342"/>
                  </a:lnTo>
                  <a:lnTo>
                    <a:pt x="262216" y="40843"/>
                  </a:lnTo>
                  <a:lnTo>
                    <a:pt x="267931" y="71475"/>
                  </a:lnTo>
                  <a:lnTo>
                    <a:pt x="270878" y="92049"/>
                  </a:lnTo>
                  <a:lnTo>
                    <a:pt x="271145" y="105168"/>
                  </a:lnTo>
                  <a:lnTo>
                    <a:pt x="270967" y="119341"/>
                  </a:lnTo>
                  <a:lnTo>
                    <a:pt x="270484" y="135521"/>
                  </a:lnTo>
                  <a:lnTo>
                    <a:pt x="272161" y="135597"/>
                  </a:lnTo>
                  <a:lnTo>
                    <a:pt x="272821" y="105143"/>
                  </a:lnTo>
                  <a:close/>
                </a:path>
                <a:path w="558800" h="137794">
                  <a:moveTo>
                    <a:pt x="403669" y="105511"/>
                  </a:moveTo>
                  <a:lnTo>
                    <a:pt x="403479" y="77482"/>
                  </a:lnTo>
                  <a:lnTo>
                    <a:pt x="398081" y="50215"/>
                  </a:lnTo>
                  <a:lnTo>
                    <a:pt x="396506" y="50787"/>
                  </a:lnTo>
                  <a:lnTo>
                    <a:pt x="401675" y="75958"/>
                  </a:lnTo>
                  <a:lnTo>
                    <a:pt x="402158" y="102222"/>
                  </a:lnTo>
                  <a:lnTo>
                    <a:pt x="400342" y="123964"/>
                  </a:lnTo>
                  <a:lnTo>
                    <a:pt x="398653" y="135610"/>
                  </a:lnTo>
                  <a:lnTo>
                    <a:pt x="184937" y="135610"/>
                  </a:lnTo>
                  <a:lnTo>
                    <a:pt x="154635" y="92405"/>
                  </a:lnTo>
                  <a:lnTo>
                    <a:pt x="137350" y="68516"/>
                  </a:lnTo>
                  <a:lnTo>
                    <a:pt x="135585" y="62230"/>
                  </a:lnTo>
                  <a:lnTo>
                    <a:pt x="138493" y="45097"/>
                  </a:lnTo>
                  <a:lnTo>
                    <a:pt x="148767" y="37947"/>
                  </a:lnTo>
                  <a:lnTo>
                    <a:pt x="167652" y="12471"/>
                  </a:lnTo>
                  <a:lnTo>
                    <a:pt x="166306" y="11480"/>
                  </a:lnTo>
                  <a:lnTo>
                    <a:pt x="147701" y="36652"/>
                  </a:lnTo>
                  <a:lnTo>
                    <a:pt x="136880" y="44627"/>
                  </a:lnTo>
                  <a:lnTo>
                    <a:pt x="133845" y="62407"/>
                  </a:lnTo>
                  <a:lnTo>
                    <a:pt x="135712" y="69126"/>
                  </a:lnTo>
                  <a:lnTo>
                    <a:pt x="154012" y="94437"/>
                  </a:lnTo>
                  <a:lnTo>
                    <a:pt x="184061" y="137287"/>
                  </a:lnTo>
                  <a:lnTo>
                    <a:pt x="400050" y="137287"/>
                  </a:lnTo>
                  <a:lnTo>
                    <a:pt x="401574" y="127495"/>
                  </a:lnTo>
                  <a:lnTo>
                    <a:pt x="403669" y="105511"/>
                  </a:lnTo>
                  <a:close/>
                </a:path>
                <a:path w="558800" h="137794">
                  <a:moveTo>
                    <a:pt x="521500" y="63334"/>
                  </a:moveTo>
                  <a:lnTo>
                    <a:pt x="509625" y="60604"/>
                  </a:lnTo>
                  <a:lnTo>
                    <a:pt x="480529" y="54965"/>
                  </a:lnTo>
                  <a:lnTo>
                    <a:pt x="442531" y="49872"/>
                  </a:lnTo>
                  <a:lnTo>
                    <a:pt x="403910" y="48780"/>
                  </a:lnTo>
                  <a:lnTo>
                    <a:pt x="403999" y="50457"/>
                  </a:lnTo>
                  <a:lnTo>
                    <a:pt x="442442" y="51562"/>
                  </a:lnTo>
                  <a:lnTo>
                    <a:pt x="480275" y="56642"/>
                  </a:lnTo>
                  <a:lnTo>
                    <a:pt x="509257" y="62242"/>
                  </a:lnTo>
                  <a:lnTo>
                    <a:pt x="521093" y="64960"/>
                  </a:lnTo>
                  <a:lnTo>
                    <a:pt x="521500" y="63334"/>
                  </a:lnTo>
                  <a:close/>
                </a:path>
                <a:path w="558800" h="137794">
                  <a:moveTo>
                    <a:pt x="525348" y="79324"/>
                  </a:moveTo>
                  <a:lnTo>
                    <a:pt x="524319" y="78003"/>
                  </a:lnTo>
                  <a:lnTo>
                    <a:pt x="502335" y="95275"/>
                  </a:lnTo>
                  <a:lnTo>
                    <a:pt x="503377" y="96596"/>
                  </a:lnTo>
                  <a:lnTo>
                    <a:pt x="525348" y="79324"/>
                  </a:lnTo>
                  <a:close/>
                </a:path>
                <a:path w="558800" h="137794">
                  <a:moveTo>
                    <a:pt x="558673" y="73101"/>
                  </a:moveTo>
                  <a:lnTo>
                    <a:pt x="557695" y="72453"/>
                  </a:lnTo>
                  <a:lnTo>
                    <a:pt x="554558" y="77165"/>
                  </a:lnTo>
                  <a:lnTo>
                    <a:pt x="555536" y="77812"/>
                  </a:lnTo>
                  <a:lnTo>
                    <a:pt x="558673" y="73101"/>
                  </a:lnTo>
                  <a:close/>
                </a:path>
              </a:pathLst>
            </a:custGeom>
            <a:solidFill>
              <a:srgbClr val="231F20"/>
            </a:solidFill>
          </p:spPr>
          <p:txBody>
            <a:bodyPr wrap="square" lIns="0" tIns="0" rIns="0" bIns="0" rtlCol="0"/>
            <a:lstStyle/>
            <a:p/>
          </p:txBody>
        </p:sp>
        <p:pic>
          <p:nvPicPr>
            <p:cNvPr id="69" name="object 69" descr=""/>
            <p:cNvPicPr/>
            <p:nvPr/>
          </p:nvPicPr>
          <p:blipFill>
            <a:blip r:embed="rId22" cstate="print"/>
            <a:stretch>
              <a:fillRect/>
            </a:stretch>
          </p:blipFill>
          <p:spPr>
            <a:xfrm>
              <a:off x="9259429" y="2431123"/>
              <a:ext cx="59258" cy="59232"/>
            </a:xfrm>
            <a:prstGeom prst="rect">
              <a:avLst/>
            </a:prstGeom>
          </p:spPr>
        </p:pic>
        <p:pic>
          <p:nvPicPr>
            <p:cNvPr id="70" name="object 70" descr=""/>
            <p:cNvPicPr/>
            <p:nvPr/>
          </p:nvPicPr>
          <p:blipFill>
            <a:blip r:embed="rId23" cstate="print"/>
            <a:stretch>
              <a:fillRect/>
            </a:stretch>
          </p:blipFill>
          <p:spPr>
            <a:xfrm>
              <a:off x="9249420" y="2421105"/>
              <a:ext cx="79273" cy="79273"/>
            </a:xfrm>
            <a:prstGeom prst="rect">
              <a:avLst/>
            </a:prstGeom>
          </p:spPr>
        </p:pic>
        <p:pic>
          <p:nvPicPr>
            <p:cNvPr id="71" name="object 71" descr=""/>
            <p:cNvPicPr/>
            <p:nvPr/>
          </p:nvPicPr>
          <p:blipFill>
            <a:blip r:embed="rId24" cstate="print"/>
            <a:stretch>
              <a:fillRect/>
            </a:stretch>
          </p:blipFill>
          <p:spPr>
            <a:xfrm>
              <a:off x="9604780" y="2431123"/>
              <a:ext cx="59232" cy="59232"/>
            </a:xfrm>
            <a:prstGeom prst="rect">
              <a:avLst/>
            </a:prstGeom>
          </p:spPr>
        </p:pic>
        <p:sp>
          <p:nvSpPr>
            <p:cNvPr id="72" name="object 72" descr=""/>
            <p:cNvSpPr/>
            <p:nvPr/>
          </p:nvSpPr>
          <p:spPr>
            <a:xfrm>
              <a:off x="9594760" y="2421105"/>
              <a:ext cx="79375" cy="79375"/>
            </a:xfrm>
            <a:custGeom>
              <a:avLst/>
              <a:gdLst/>
              <a:ahLst/>
              <a:cxnLst/>
              <a:rect l="l" t="t" r="r" b="b"/>
              <a:pathLst>
                <a:path w="79375" h="79375">
                  <a:moveTo>
                    <a:pt x="39636" y="0"/>
                  </a:moveTo>
                  <a:lnTo>
                    <a:pt x="24211" y="3114"/>
                  </a:lnTo>
                  <a:lnTo>
                    <a:pt x="11612" y="11607"/>
                  </a:lnTo>
                  <a:lnTo>
                    <a:pt x="3116" y="24206"/>
                  </a:lnTo>
                  <a:lnTo>
                    <a:pt x="0" y="39636"/>
                  </a:lnTo>
                  <a:lnTo>
                    <a:pt x="3116" y="55061"/>
                  </a:lnTo>
                  <a:lnTo>
                    <a:pt x="11612" y="67660"/>
                  </a:lnTo>
                  <a:lnTo>
                    <a:pt x="24211" y="76157"/>
                  </a:lnTo>
                  <a:lnTo>
                    <a:pt x="39636" y="79273"/>
                  </a:lnTo>
                  <a:lnTo>
                    <a:pt x="55066" y="76157"/>
                  </a:lnTo>
                  <a:lnTo>
                    <a:pt x="65304" y="69253"/>
                  </a:lnTo>
                  <a:lnTo>
                    <a:pt x="39636" y="69253"/>
                  </a:lnTo>
                  <a:lnTo>
                    <a:pt x="28108" y="66925"/>
                  </a:lnTo>
                  <a:lnTo>
                    <a:pt x="18694" y="60579"/>
                  </a:lnTo>
                  <a:lnTo>
                    <a:pt x="12347" y="51165"/>
                  </a:lnTo>
                  <a:lnTo>
                    <a:pt x="10020" y="39636"/>
                  </a:lnTo>
                  <a:lnTo>
                    <a:pt x="12347" y="28102"/>
                  </a:lnTo>
                  <a:lnTo>
                    <a:pt x="18694" y="18689"/>
                  </a:lnTo>
                  <a:lnTo>
                    <a:pt x="28108" y="12345"/>
                  </a:lnTo>
                  <a:lnTo>
                    <a:pt x="39636" y="10020"/>
                  </a:lnTo>
                  <a:lnTo>
                    <a:pt x="65310" y="10020"/>
                  </a:lnTo>
                  <a:lnTo>
                    <a:pt x="55066" y="3114"/>
                  </a:lnTo>
                  <a:lnTo>
                    <a:pt x="39636" y="0"/>
                  </a:lnTo>
                  <a:close/>
                </a:path>
                <a:path w="79375" h="79375">
                  <a:moveTo>
                    <a:pt x="65310" y="10020"/>
                  </a:moveTo>
                  <a:lnTo>
                    <a:pt x="39636" y="10020"/>
                  </a:lnTo>
                  <a:lnTo>
                    <a:pt x="51167" y="12345"/>
                  </a:lnTo>
                  <a:lnTo>
                    <a:pt x="60585" y="18689"/>
                  </a:lnTo>
                  <a:lnTo>
                    <a:pt x="66936" y="28102"/>
                  </a:lnTo>
                  <a:lnTo>
                    <a:pt x="69265" y="39636"/>
                  </a:lnTo>
                  <a:lnTo>
                    <a:pt x="66936" y="51165"/>
                  </a:lnTo>
                  <a:lnTo>
                    <a:pt x="60585" y="60579"/>
                  </a:lnTo>
                  <a:lnTo>
                    <a:pt x="51167" y="66925"/>
                  </a:lnTo>
                  <a:lnTo>
                    <a:pt x="39636" y="69253"/>
                  </a:lnTo>
                  <a:lnTo>
                    <a:pt x="65304" y="69253"/>
                  </a:lnTo>
                  <a:lnTo>
                    <a:pt x="67665" y="67660"/>
                  </a:lnTo>
                  <a:lnTo>
                    <a:pt x="76159" y="55061"/>
                  </a:lnTo>
                  <a:lnTo>
                    <a:pt x="79273" y="39636"/>
                  </a:lnTo>
                  <a:lnTo>
                    <a:pt x="76159" y="24206"/>
                  </a:lnTo>
                  <a:lnTo>
                    <a:pt x="67665" y="11607"/>
                  </a:lnTo>
                  <a:lnTo>
                    <a:pt x="65310" y="10020"/>
                  </a:lnTo>
                  <a:close/>
                </a:path>
              </a:pathLst>
            </a:custGeom>
            <a:solidFill>
              <a:srgbClr val="414042"/>
            </a:solidFill>
          </p:spPr>
          <p:txBody>
            <a:bodyPr wrap="square" lIns="0" tIns="0" rIns="0" bIns="0" rtlCol="0"/>
            <a:lstStyle/>
            <a:p/>
          </p:txBody>
        </p:sp>
        <p:sp>
          <p:nvSpPr>
            <p:cNvPr id="73" name="object 73" descr=""/>
            <p:cNvSpPr/>
            <p:nvPr/>
          </p:nvSpPr>
          <p:spPr>
            <a:xfrm>
              <a:off x="9317343" y="2383231"/>
              <a:ext cx="153035" cy="6985"/>
            </a:xfrm>
            <a:custGeom>
              <a:avLst/>
              <a:gdLst/>
              <a:ahLst/>
              <a:cxnLst/>
              <a:rect l="l" t="t" r="r" b="b"/>
              <a:pathLst>
                <a:path w="153034" h="6985">
                  <a:moveTo>
                    <a:pt x="25717" y="1511"/>
                  </a:moveTo>
                  <a:lnTo>
                    <a:pt x="24206" y="0"/>
                  </a:lnTo>
                  <a:lnTo>
                    <a:pt x="1498" y="0"/>
                  </a:lnTo>
                  <a:lnTo>
                    <a:pt x="0" y="1511"/>
                  </a:lnTo>
                  <a:lnTo>
                    <a:pt x="0" y="5219"/>
                  </a:lnTo>
                  <a:lnTo>
                    <a:pt x="1498" y="6731"/>
                  </a:lnTo>
                  <a:lnTo>
                    <a:pt x="22352" y="6731"/>
                  </a:lnTo>
                  <a:lnTo>
                    <a:pt x="24206" y="6731"/>
                  </a:lnTo>
                  <a:lnTo>
                    <a:pt x="25717" y="5219"/>
                  </a:lnTo>
                  <a:lnTo>
                    <a:pt x="25717" y="1511"/>
                  </a:lnTo>
                  <a:close/>
                </a:path>
                <a:path w="153034" h="6985">
                  <a:moveTo>
                    <a:pt x="152781" y="1511"/>
                  </a:moveTo>
                  <a:lnTo>
                    <a:pt x="151269" y="0"/>
                  </a:lnTo>
                  <a:lnTo>
                    <a:pt x="128562" y="0"/>
                  </a:lnTo>
                  <a:lnTo>
                    <a:pt x="127063" y="1511"/>
                  </a:lnTo>
                  <a:lnTo>
                    <a:pt x="127063" y="5219"/>
                  </a:lnTo>
                  <a:lnTo>
                    <a:pt x="128562" y="6731"/>
                  </a:lnTo>
                  <a:lnTo>
                    <a:pt x="149415" y="6731"/>
                  </a:lnTo>
                  <a:lnTo>
                    <a:pt x="151269" y="6731"/>
                  </a:lnTo>
                  <a:lnTo>
                    <a:pt x="152781" y="5219"/>
                  </a:lnTo>
                  <a:lnTo>
                    <a:pt x="152781" y="1511"/>
                  </a:lnTo>
                  <a:close/>
                </a:path>
              </a:pathLst>
            </a:custGeom>
            <a:solidFill>
              <a:srgbClr val="262261"/>
            </a:solidFill>
          </p:spPr>
          <p:txBody>
            <a:bodyPr wrap="square" lIns="0" tIns="0" rIns="0" bIns="0" rtlCol="0"/>
            <a:lstStyle/>
            <a:p/>
          </p:txBody>
        </p:sp>
      </p:grpSp>
      <p:grpSp>
        <p:nvGrpSpPr>
          <p:cNvPr id="74" name="object 74" descr=""/>
          <p:cNvGrpSpPr/>
          <p:nvPr/>
        </p:nvGrpSpPr>
        <p:grpSpPr>
          <a:xfrm>
            <a:off x="8719827" y="2657729"/>
            <a:ext cx="1150620" cy="258445"/>
            <a:chOff x="8719827" y="2657729"/>
            <a:chExt cx="1150620" cy="258445"/>
          </a:xfrm>
        </p:grpSpPr>
        <p:pic>
          <p:nvPicPr>
            <p:cNvPr id="75" name="object 75" descr=""/>
            <p:cNvPicPr/>
            <p:nvPr/>
          </p:nvPicPr>
          <p:blipFill>
            <a:blip r:embed="rId25" cstate="print"/>
            <a:stretch>
              <a:fillRect/>
            </a:stretch>
          </p:blipFill>
          <p:spPr>
            <a:xfrm>
              <a:off x="9718814" y="2710141"/>
              <a:ext cx="35991" cy="37071"/>
            </a:xfrm>
            <a:prstGeom prst="rect">
              <a:avLst/>
            </a:prstGeom>
          </p:spPr>
        </p:pic>
        <p:pic>
          <p:nvPicPr>
            <p:cNvPr id="76" name="object 76" descr=""/>
            <p:cNvPicPr/>
            <p:nvPr/>
          </p:nvPicPr>
          <p:blipFill>
            <a:blip r:embed="rId26" cstate="print"/>
            <a:stretch>
              <a:fillRect/>
            </a:stretch>
          </p:blipFill>
          <p:spPr>
            <a:xfrm>
              <a:off x="9411589" y="2709075"/>
              <a:ext cx="35990" cy="37058"/>
            </a:xfrm>
            <a:prstGeom prst="rect">
              <a:avLst/>
            </a:prstGeom>
          </p:spPr>
        </p:pic>
        <p:pic>
          <p:nvPicPr>
            <p:cNvPr id="77" name="object 77" descr=""/>
            <p:cNvPicPr/>
            <p:nvPr/>
          </p:nvPicPr>
          <p:blipFill>
            <a:blip r:embed="rId27" cstate="print"/>
            <a:stretch>
              <a:fillRect/>
            </a:stretch>
          </p:blipFill>
          <p:spPr>
            <a:xfrm>
              <a:off x="8719827" y="2657729"/>
              <a:ext cx="1150340" cy="257886"/>
            </a:xfrm>
            <a:prstGeom prst="rect">
              <a:avLst/>
            </a:prstGeom>
          </p:spPr>
        </p:pic>
        <p:pic>
          <p:nvPicPr>
            <p:cNvPr id="78" name="object 78" descr=""/>
            <p:cNvPicPr/>
            <p:nvPr/>
          </p:nvPicPr>
          <p:blipFill>
            <a:blip r:embed="rId28" cstate="print"/>
            <a:stretch>
              <a:fillRect/>
            </a:stretch>
          </p:blipFill>
          <p:spPr>
            <a:xfrm>
              <a:off x="9494030" y="2777832"/>
              <a:ext cx="181858" cy="74434"/>
            </a:xfrm>
            <a:prstGeom prst="rect">
              <a:avLst/>
            </a:prstGeom>
          </p:spPr>
        </p:pic>
        <p:pic>
          <p:nvPicPr>
            <p:cNvPr id="79" name="object 79" descr=""/>
            <p:cNvPicPr/>
            <p:nvPr/>
          </p:nvPicPr>
          <p:blipFill>
            <a:blip r:embed="rId29" cstate="print"/>
            <a:stretch>
              <a:fillRect/>
            </a:stretch>
          </p:blipFill>
          <p:spPr>
            <a:xfrm>
              <a:off x="9431819" y="2831515"/>
              <a:ext cx="50444" cy="22987"/>
            </a:xfrm>
            <a:prstGeom prst="rect">
              <a:avLst/>
            </a:prstGeom>
          </p:spPr>
        </p:pic>
        <p:sp>
          <p:nvSpPr>
            <p:cNvPr id="80" name="object 80" descr=""/>
            <p:cNvSpPr/>
            <p:nvPr/>
          </p:nvSpPr>
          <p:spPr>
            <a:xfrm>
              <a:off x="9421292" y="2727655"/>
              <a:ext cx="257175" cy="60960"/>
            </a:xfrm>
            <a:custGeom>
              <a:avLst/>
              <a:gdLst/>
              <a:ahLst/>
              <a:cxnLst/>
              <a:rect l="l" t="t" r="r" b="b"/>
              <a:pathLst>
                <a:path w="257175" h="60960">
                  <a:moveTo>
                    <a:pt x="14859" y="45466"/>
                  </a:moveTo>
                  <a:lnTo>
                    <a:pt x="13589" y="44348"/>
                  </a:lnTo>
                  <a:lnTo>
                    <a:pt x="0" y="59728"/>
                  </a:lnTo>
                  <a:lnTo>
                    <a:pt x="1257" y="60845"/>
                  </a:lnTo>
                  <a:lnTo>
                    <a:pt x="14859" y="45466"/>
                  </a:lnTo>
                  <a:close/>
                </a:path>
                <a:path w="257175" h="60960">
                  <a:moveTo>
                    <a:pt x="43561" y="38722"/>
                  </a:moveTo>
                  <a:lnTo>
                    <a:pt x="31521" y="29883"/>
                  </a:lnTo>
                  <a:lnTo>
                    <a:pt x="24142" y="20497"/>
                  </a:lnTo>
                  <a:lnTo>
                    <a:pt x="20434" y="13017"/>
                  </a:lnTo>
                  <a:lnTo>
                    <a:pt x="19392" y="9893"/>
                  </a:lnTo>
                  <a:lnTo>
                    <a:pt x="17767" y="10287"/>
                  </a:lnTo>
                  <a:lnTo>
                    <a:pt x="18834" y="13525"/>
                  </a:lnTo>
                  <a:lnTo>
                    <a:pt x="22682" y="21297"/>
                  </a:lnTo>
                  <a:lnTo>
                    <a:pt x="30314" y="31038"/>
                  </a:lnTo>
                  <a:lnTo>
                    <a:pt x="42773" y="40208"/>
                  </a:lnTo>
                  <a:lnTo>
                    <a:pt x="43561" y="38722"/>
                  </a:lnTo>
                  <a:close/>
                </a:path>
                <a:path w="257175" h="60960">
                  <a:moveTo>
                    <a:pt x="257175" y="49212"/>
                  </a:moveTo>
                  <a:lnTo>
                    <a:pt x="221157" y="46101"/>
                  </a:lnTo>
                  <a:lnTo>
                    <a:pt x="192849" y="43992"/>
                  </a:lnTo>
                  <a:lnTo>
                    <a:pt x="171881" y="43040"/>
                  </a:lnTo>
                  <a:lnTo>
                    <a:pt x="150672" y="43040"/>
                  </a:lnTo>
                  <a:lnTo>
                    <a:pt x="129705" y="43992"/>
                  </a:lnTo>
                  <a:lnTo>
                    <a:pt x="101409" y="46101"/>
                  </a:lnTo>
                  <a:lnTo>
                    <a:pt x="80860" y="47879"/>
                  </a:lnTo>
                  <a:lnTo>
                    <a:pt x="81965" y="40068"/>
                  </a:lnTo>
                  <a:lnTo>
                    <a:pt x="73787" y="34239"/>
                  </a:lnTo>
                  <a:lnTo>
                    <a:pt x="62712" y="26581"/>
                  </a:lnTo>
                  <a:lnTo>
                    <a:pt x="23533" y="0"/>
                  </a:lnTo>
                  <a:lnTo>
                    <a:pt x="22593" y="1397"/>
                  </a:lnTo>
                  <a:lnTo>
                    <a:pt x="72809" y="35598"/>
                  </a:lnTo>
                  <a:lnTo>
                    <a:pt x="80111" y="40817"/>
                  </a:lnTo>
                  <a:lnTo>
                    <a:pt x="79197" y="47688"/>
                  </a:lnTo>
                  <a:lnTo>
                    <a:pt x="80568" y="47904"/>
                  </a:lnTo>
                  <a:lnTo>
                    <a:pt x="65379" y="49212"/>
                  </a:lnTo>
                  <a:lnTo>
                    <a:pt x="65532" y="50888"/>
                  </a:lnTo>
                  <a:lnTo>
                    <a:pt x="101511" y="47790"/>
                  </a:lnTo>
                  <a:lnTo>
                    <a:pt x="129768" y="45681"/>
                  </a:lnTo>
                  <a:lnTo>
                    <a:pt x="150672" y="44729"/>
                  </a:lnTo>
                  <a:lnTo>
                    <a:pt x="171881" y="44729"/>
                  </a:lnTo>
                  <a:lnTo>
                    <a:pt x="192786" y="45681"/>
                  </a:lnTo>
                  <a:lnTo>
                    <a:pt x="221043" y="47790"/>
                  </a:lnTo>
                  <a:lnTo>
                    <a:pt x="257022" y="50888"/>
                  </a:lnTo>
                  <a:lnTo>
                    <a:pt x="257175" y="49212"/>
                  </a:lnTo>
                  <a:close/>
                </a:path>
              </a:pathLst>
            </a:custGeom>
            <a:solidFill>
              <a:srgbClr val="231F20"/>
            </a:solidFill>
          </p:spPr>
          <p:txBody>
            <a:bodyPr wrap="square" lIns="0" tIns="0" rIns="0" bIns="0" rtlCol="0"/>
            <a:lstStyle/>
            <a:p/>
          </p:txBody>
        </p:sp>
        <p:pic>
          <p:nvPicPr>
            <p:cNvPr id="81" name="object 81" descr=""/>
            <p:cNvPicPr/>
            <p:nvPr/>
          </p:nvPicPr>
          <p:blipFill>
            <a:blip r:embed="rId30" cstate="print"/>
            <a:stretch>
              <a:fillRect/>
            </a:stretch>
          </p:blipFill>
          <p:spPr>
            <a:xfrm>
              <a:off x="9682886" y="2831515"/>
              <a:ext cx="50457" cy="22987"/>
            </a:xfrm>
            <a:prstGeom prst="rect">
              <a:avLst/>
            </a:prstGeom>
          </p:spPr>
        </p:pic>
        <p:sp>
          <p:nvSpPr>
            <p:cNvPr id="82" name="object 82" descr=""/>
            <p:cNvSpPr/>
            <p:nvPr/>
          </p:nvSpPr>
          <p:spPr>
            <a:xfrm>
              <a:off x="9661880" y="2727655"/>
              <a:ext cx="82550" cy="60960"/>
            </a:xfrm>
            <a:custGeom>
              <a:avLst/>
              <a:gdLst/>
              <a:ahLst/>
              <a:cxnLst/>
              <a:rect l="l" t="t" r="r" b="b"/>
              <a:pathLst>
                <a:path w="82550" h="60960">
                  <a:moveTo>
                    <a:pt x="59677" y="1397"/>
                  </a:moveTo>
                  <a:lnTo>
                    <a:pt x="58737" y="0"/>
                  </a:lnTo>
                  <a:lnTo>
                    <a:pt x="19304" y="26581"/>
                  </a:lnTo>
                  <a:lnTo>
                    <a:pt x="8178" y="34239"/>
                  </a:lnTo>
                  <a:lnTo>
                    <a:pt x="0" y="40068"/>
                  </a:lnTo>
                  <a:lnTo>
                    <a:pt x="1028" y="48971"/>
                  </a:lnTo>
                  <a:lnTo>
                    <a:pt x="2692" y="48768"/>
                  </a:lnTo>
                  <a:lnTo>
                    <a:pt x="1816" y="40830"/>
                  </a:lnTo>
                  <a:lnTo>
                    <a:pt x="9156" y="35598"/>
                  </a:lnTo>
                  <a:lnTo>
                    <a:pt x="20256" y="27965"/>
                  </a:lnTo>
                  <a:lnTo>
                    <a:pt x="59677" y="1397"/>
                  </a:lnTo>
                  <a:close/>
                </a:path>
                <a:path w="82550" h="60960">
                  <a:moveTo>
                    <a:pt x="64554" y="9867"/>
                  </a:moveTo>
                  <a:lnTo>
                    <a:pt x="62915" y="9448"/>
                  </a:lnTo>
                  <a:lnTo>
                    <a:pt x="61823" y="12649"/>
                  </a:lnTo>
                  <a:lnTo>
                    <a:pt x="57988" y="20269"/>
                  </a:lnTo>
                  <a:lnTo>
                    <a:pt x="50495" y="29806"/>
                  </a:lnTo>
                  <a:lnTo>
                    <a:pt x="38417" y="38722"/>
                  </a:lnTo>
                  <a:lnTo>
                    <a:pt x="39192" y="40208"/>
                  </a:lnTo>
                  <a:lnTo>
                    <a:pt x="51701" y="30975"/>
                  </a:lnTo>
                  <a:lnTo>
                    <a:pt x="59461" y="21094"/>
                  </a:lnTo>
                  <a:lnTo>
                    <a:pt x="63423" y="13182"/>
                  </a:lnTo>
                  <a:lnTo>
                    <a:pt x="64554" y="9867"/>
                  </a:lnTo>
                  <a:close/>
                </a:path>
                <a:path w="82550" h="60960">
                  <a:moveTo>
                    <a:pt x="82321" y="59524"/>
                  </a:moveTo>
                  <a:lnTo>
                    <a:pt x="67970" y="43726"/>
                  </a:lnTo>
                  <a:lnTo>
                    <a:pt x="66725" y="44856"/>
                  </a:lnTo>
                  <a:lnTo>
                    <a:pt x="81076" y="60655"/>
                  </a:lnTo>
                  <a:lnTo>
                    <a:pt x="82321" y="59524"/>
                  </a:lnTo>
                  <a:close/>
                </a:path>
              </a:pathLst>
            </a:custGeom>
            <a:solidFill>
              <a:srgbClr val="231F20"/>
            </a:solidFill>
          </p:spPr>
          <p:txBody>
            <a:bodyPr wrap="square" lIns="0" tIns="0" rIns="0" bIns="0" rtlCol="0"/>
            <a:lstStyle/>
            <a:p/>
          </p:txBody>
        </p:sp>
        <p:sp>
          <p:nvSpPr>
            <p:cNvPr id="83" name="object 83" descr=""/>
            <p:cNvSpPr/>
            <p:nvPr/>
          </p:nvSpPr>
          <p:spPr>
            <a:xfrm>
              <a:off x="9489392" y="2775320"/>
              <a:ext cx="186690" cy="53975"/>
            </a:xfrm>
            <a:custGeom>
              <a:avLst/>
              <a:gdLst/>
              <a:ahLst/>
              <a:cxnLst/>
              <a:rect l="l" t="t" r="r" b="b"/>
              <a:pathLst>
                <a:path w="186690" h="53975">
                  <a:moveTo>
                    <a:pt x="93179" y="0"/>
                  </a:moveTo>
                  <a:lnTo>
                    <a:pt x="47205" y="419"/>
                  </a:lnTo>
                  <a:lnTo>
                    <a:pt x="4414" y="25966"/>
                  </a:lnTo>
                  <a:lnTo>
                    <a:pt x="0" y="31711"/>
                  </a:lnTo>
                  <a:lnTo>
                    <a:pt x="3" y="33350"/>
                  </a:lnTo>
                  <a:lnTo>
                    <a:pt x="41783" y="48899"/>
                  </a:lnTo>
                  <a:lnTo>
                    <a:pt x="86499" y="53670"/>
                  </a:lnTo>
                  <a:lnTo>
                    <a:pt x="99987" y="53670"/>
                  </a:lnTo>
                  <a:lnTo>
                    <a:pt x="107149" y="52970"/>
                  </a:lnTo>
                  <a:lnTo>
                    <a:pt x="123874" y="51244"/>
                  </a:lnTo>
                  <a:lnTo>
                    <a:pt x="144587" y="48899"/>
                  </a:lnTo>
                  <a:lnTo>
                    <a:pt x="146520" y="48640"/>
                  </a:lnTo>
                  <a:lnTo>
                    <a:pt x="86741" y="48640"/>
                  </a:lnTo>
                  <a:lnTo>
                    <a:pt x="63057" y="46235"/>
                  </a:lnTo>
                  <a:lnTo>
                    <a:pt x="23533" y="41363"/>
                  </a:lnTo>
                  <a:lnTo>
                    <a:pt x="4978" y="33400"/>
                  </a:lnTo>
                  <a:lnTo>
                    <a:pt x="9976" y="27286"/>
                  </a:lnTo>
                  <a:lnTo>
                    <a:pt x="19443" y="17997"/>
                  </a:lnTo>
                  <a:lnTo>
                    <a:pt x="32263" y="9424"/>
                  </a:lnTo>
                  <a:lnTo>
                    <a:pt x="47320" y="5460"/>
                  </a:lnTo>
                  <a:lnTo>
                    <a:pt x="156223" y="5041"/>
                  </a:lnTo>
                  <a:lnTo>
                    <a:pt x="139166" y="419"/>
                  </a:lnTo>
                  <a:lnTo>
                    <a:pt x="93179" y="0"/>
                  </a:lnTo>
                  <a:close/>
                </a:path>
                <a:path w="186690" h="53975">
                  <a:moveTo>
                    <a:pt x="156223" y="5041"/>
                  </a:moveTo>
                  <a:lnTo>
                    <a:pt x="93179" y="5041"/>
                  </a:lnTo>
                  <a:lnTo>
                    <a:pt x="139052" y="5460"/>
                  </a:lnTo>
                  <a:lnTo>
                    <a:pt x="154032" y="9398"/>
                  </a:lnTo>
                  <a:lnTo>
                    <a:pt x="166819" y="17924"/>
                  </a:lnTo>
                  <a:lnTo>
                    <a:pt x="176298" y="27190"/>
                  </a:lnTo>
                  <a:lnTo>
                    <a:pt x="181356" y="33350"/>
                  </a:lnTo>
                  <a:lnTo>
                    <a:pt x="180708" y="35255"/>
                  </a:lnTo>
                  <a:lnTo>
                    <a:pt x="124342" y="46115"/>
                  </a:lnTo>
                  <a:lnTo>
                    <a:pt x="86741" y="48640"/>
                  </a:lnTo>
                  <a:lnTo>
                    <a:pt x="146615" y="48628"/>
                  </a:lnTo>
                  <a:lnTo>
                    <a:pt x="183802" y="38639"/>
                  </a:lnTo>
                  <a:lnTo>
                    <a:pt x="186372" y="31711"/>
                  </a:lnTo>
                  <a:lnTo>
                    <a:pt x="186029" y="31216"/>
                  </a:lnTo>
                  <a:lnTo>
                    <a:pt x="181955" y="25966"/>
                  </a:lnTo>
                  <a:lnTo>
                    <a:pt x="171899" y="15574"/>
                  </a:lnTo>
                  <a:lnTo>
                    <a:pt x="157192" y="5304"/>
                  </a:lnTo>
                  <a:lnTo>
                    <a:pt x="156223" y="5041"/>
                  </a:lnTo>
                  <a:close/>
                </a:path>
              </a:pathLst>
            </a:custGeom>
            <a:solidFill>
              <a:srgbClr val="FFFFFF"/>
            </a:solidFill>
          </p:spPr>
          <p:txBody>
            <a:bodyPr wrap="square" lIns="0" tIns="0" rIns="0" bIns="0" rtlCol="0"/>
            <a:lstStyle/>
            <a:p/>
          </p:txBody>
        </p:sp>
        <p:pic>
          <p:nvPicPr>
            <p:cNvPr id="84" name="object 84" descr=""/>
            <p:cNvPicPr/>
            <p:nvPr/>
          </p:nvPicPr>
          <p:blipFill>
            <a:blip r:embed="rId31" cstate="print"/>
            <a:stretch>
              <a:fillRect/>
            </a:stretch>
          </p:blipFill>
          <p:spPr>
            <a:xfrm>
              <a:off x="9430702" y="2760878"/>
              <a:ext cx="66700" cy="31394"/>
            </a:xfrm>
            <a:prstGeom prst="rect">
              <a:avLst/>
            </a:prstGeom>
          </p:spPr>
        </p:pic>
        <p:pic>
          <p:nvPicPr>
            <p:cNvPr id="85" name="object 85" descr=""/>
            <p:cNvPicPr/>
            <p:nvPr/>
          </p:nvPicPr>
          <p:blipFill>
            <a:blip r:embed="rId32" cstate="print"/>
            <a:stretch>
              <a:fillRect/>
            </a:stretch>
          </p:blipFill>
          <p:spPr>
            <a:xfrm>
              <a:off x="9667747" y="2760878"/>
              <a:ext cx="66713" cy="32265"/>
            </a:xfrm>
            <a:prstGeom prst="rect">
              <a:avLst/>
            </a:prstGeom>
          </p:spPr>
        </p:pic>
      </p:grpSp>
      <p:grpSp>
        <p:nvGrpSpPr>
          <p:cNvPr id="86" name="object 86" descr=""/>
          <p:cNvGrpSpPr/>
          <p:nvPr/>
        </p:nvGrpSpPr>
        <p:grpSpPr>
          <a:xfrm>
            <a:off x="13150494" y="2780246"/>
            <a:ext cx="1400810" cy="546100"/>
            <a:chOff x="13150494" y="2780246"/>
            <a:chExt cx="1400810" cy="546100"/>
          </a:xfrm>
        </p:grpSpPr>
        <p:sp>
          <p:nvSpPr>
            <p:cNvPr id="87" name="object 87" descr=""/>
            <p:cNvSpPr/>
            <p:nvPr/>
          </p:nvSpPr>
          <p:spPr>
            <a:xfrm>
              <a:off x="13150494" y="2780246"/>
              <a:ext cx="1400810" cy="546100"/>
            </a:xfrm>
            <a:custGeom>
              <a:avLst/>
              <a:gdLst/>
              <a:ahLst/>
              <a:cxnLst/>
              <a:rect l="l" t="t" r="r" b="b"/>
              <a:pathLst>
                <a:path w="1400809" h="546100">
                  <a:moveTo>
                    <a:pt x="1400263" y="0"/>
                  </a:moveTo>
                  <a:lnTo>
                    <a:pt x="0" y="0"/>
                  </a:lnTo>
                  <a:lnTo>
                    <a:pt x="0" y="545973"/>
                  </a:lnTo>
                  <a:lnTo>
                    <a:pt x="1400263" y="545973"/>
                  </a:lnTo>
                  <a:lnTo>
                    <a:pt x="1400263" y="0"/>
                  </a:lnTo>
                  <a:close/>
                </a:path>
              </a:pathLst>
            </a:custGeom>
            <a:solidFill>
              <a:srgbClr val="FFFFFF"/>
            </a:solidFill>
          </p:spPr>
          <p:txBody>
            <a:bodyPr wrap="square" lIns="0" tIns="0" rIns="0" bIns="0" rtlCol="0"/>
            <a:lstStyle/>
            <a:p/>
          </p:txBody>
        </p:sp>
        <p:sp>
          <p:nvSpPr>
            <p:cNvPr id="88" name="object 88" descr=""/>
            <p:cNvSpPr/>
            <p:nvPr/>
          </p:nvSpPr>
          <p:spPr>
            <a:xfrm>
              <a:off x="13175999" y="2799297"/>
              <a:ext cx="1323340" cy="513715"/>
            </a:xfrm>
            <a:custGeom>
              <a:avLst/>
              <a:gdLst/>
              <a:ahLst/>
              <a:cxnLst/>
              <a:rect l="l" t="t" r="r" b="b"/>
              <a:pathLst>
                <a:path w="1323340" h="513714">
                  <a:moveTo>
                    <a:pt x="1276578" y="0"/>
                  </a:moveTo>
                  <a:lnTo>
                    <a:pt x="343065" y="0"/>
                  </a:lnTo>
                  <a:lnTo>
                    <a:pt x="39357" y="229285"/>
                  </a:lnTo>
                  <a:lnTo>
                    <a:pt x="22963" y="248739"/>
                  </a:lnTo>
                  <a:lnTo>
                    <a:pt x="10572" y="271165"/>
                  </a:lnTo>
                  <a:lnTo>
                    <a:pt x="2734" y="296013"/>
                  </a:lnTo>
                  <a:lnTo>
                    <a:pt x="0" y="322732"/>
                  </a:lnTo>
                  <a:lnTo>
                    <a:pt x="7444" y="366310"/>
                  </a:lnTo>
                  <a:lnTo>
                    <a:pt x="28073" y="403653"/>
                  </a:lnTo>
                  <a:lnTo>
                    <a:pt x="59332" y="432210"/>
                  </a:lnTo>
                  <a:lnTo>
                    <a:pt x="98666" y="449427"/>
                  </a:lnTo>
                  <a:lnTo>
                    <a:pt x="343065" y="513435"/>
                  </a:lnTo>
                  <a:lnTo>
                    <a:pt x="1276578" y="513435"/>
                  </a:lnTo>
                  <a:lnTo>
                    <a:pt x="1294747" y="509766"/>
                  </a:lnTo>
                  <a:lnTo>
                    <a:pt x="1309582" y="499760"/>
                  </a:lnTo>
                  <a:lnTo>
                    <a:pt x="1319583" y="484921"/>
                  </a:lnTo>
                  <a:lnTo>
                    <a:pt x="1323251" y="466750"/>
                  </a:lnTo>
                  <a:lnTo>
                    <a:pt x="1323251" y="46672"/>
                  </a:lnTo>
                  <a:lnTo>
                    <a:pt x="1319583" y="28508"/>
                  </a:lnTo>
                  <a:lnTo>
                    <a:pt x="1309582" y="13673"/>
                  </a:lnTo>
                  <a:lnTo>
                    <a:pt x="1294747" y="3668"/>
                  </a:lnTo>
                  <a:lnTo>
                    <a:pt x="1276578" y="0"/>
                  </a:lnTo>
                  <a:close/>
                </a:path>
              </a:pathLst>
            </a:custGeom>
            <a:solidFill>
              <a:srgbClr val="EF4136"/>
            </a:solidFill>
          </p:spPr>
          <p:txBody>
            <a:bodyPr wrap="square" lIns="0" tIns="0" rIns="0" bIns="0" rtlCol="0"/>
            <a:lstStyle/>
            <a:p/>
          </p:txBody>
        </p:sp>
        <p:sp>
          <p:nvSpPr>
            <p:cNvPr id="89" name="object 89" descr=""/>
            <p:cNvSpPr/>
            <p:nvPr/>
          </p:nvSpPr>
          <p:spPr>
            <a:xfrm>
              <a:off x="13176632" y="2799296"/>
              <a:ext cx="1322705" cy="507365"/>
            </a:xfrm>
            <a:custGeom>
              <a:avLst/>
              <a:gdLst/>
              <a:ahLst/>
              <a:cxnLst/>
              <a:rect l="l" t="t" r="r" b="b"/>
              <a:pathLst>
                <a:path w="1322705" h="507364">
                  <a:moveTo>
                    <a:pt x="1279207" y="660"/>
                  </a:moveTo>
                  <a:lnTo>
                    <a:pt x="1275943" y="0"/>
                  </a:lnTo>
                  <a:lnTo>
                    <a:pt x="342430" y="0"/>
                  </a:lnTo>
                  <a:lnTo>
                    <a:pt x="341553" y="660"/>
                  </a:lnTo>
                  <a:lnTo>
                    <a:pt x="1279207" y="660"/>
                  </a:lnTo>
                  <a:close/>
                </a:path>
                <a:path w="1322705" h="507364">
                  <a:moveTo>
                    <a:pt x="1301775" y="504583"/>
                  </a:moveTo>
                  <a:lnTo>
                    <a:pt x="308660" y="504583"/>
                  </a:lnTo>
                  <a:lnTo>
                    <a:pt x="317538" y="506907"/>
                  </a:lnTo>
                  <a:lnTo>
                    <a:pt x="1298333" y="506907"/>
                  </a:lnTo>
                  <a:lnTo>
                    <a:pt x="1301775" y="504583"/>
                  </a:lnTo>
                  <a:close/>
                </a:path>
                <a:path w="1322705" h="507364">
                  <a:moveTo>
                    <a:pt x="1309662" y="14109"/>
                  </a:moveTo>
                  <a:lnTo>
                    <a:pt x="1308646" y="14109"/>
                  </a:lnTo>
                  <a:lnTo>
                    <a:pt x="1308646" y="12839"/>
                  </a:lnTo>
                  <a:lnTo>
                    <a:pt x="324573" y="12839"/>
                  </a:lnTo>
                  <a:lnTo>
                    <a:pt x="324573" y="14109"/>
                  </a:lnTo>
                  <a:lnTo>
                    <a:pt x="322897" y="14109"/>
                  </a:lnTo>
                  <a:lnTo>
                    <a:pt x="322897" y="15379"/>
                  </a:lnTo>
                  <a:lnTo>
                    <a:pt x="1309662" y="15379"/>
                  </a:lnTo>
                  <a:lnTo>
                    <a:pt x="1309662" y="14109"/>
                  </a:lnTo>
                  <a:close/>
                </a:path>
                <a:path w="1322705" h="507364">
                  <a:moveTo>
                    <a:pt x="1315745" y="489673"/>
                  </a:moveTo>
                  <a:lnTo>
                    <a:pt x="251726" y="489673"/>
                  </a:lnTo>
                  <a:lnTo>
                    <a:pt x="260604" y="491998"/>
                  </a:lnTo>
                  <a:lnTo>
                    <a:pt x="1314170" y="491998"/>
                  </a:lnTo>
                  <a:lnTo>
                    <a:pt x="1315745" y="489673"/>
                  </a:lnTo>
                  <a:close/>
                </a:path>
                <a:path w="1322705" h="507364">
                  <a:moveTo>
                    <a:pt x="1319339" y="30492"/>
                  </a:moveTo>
                  <a:lnTo>
                    <a:pt x="1318945" y="28511"/>
                  </a:lnTo>
                  <a:lnTo>
                    <a:pt x="1318717" y="28168"/>
                  </a:lnTo>
                  <a:lnTo>
                    <a:pt x="305117" y="28168"/>
                  </a:lnTo>
                  <a:lnTo>
                    <a:pt x="302031" y="30492"/>
                  </a:lnTo>
                  <a:lnTo>
                    <a:pt x="1319339" y="30492"/>
                  </a:lnTo>
                  <a:close/>
                </a:path>
                <a:path w="1322705" h="507364">
                  <a:moveTo>
                    <a:pt x="1320990" y="474764"/>
                  </a:moveTo>
                  <a:lnTo>
                    <a:pt x="194741" y="474764"/>
                  </a:lnTo>
                  <a:lnTo>
                    <a:pt x="203606" y="477075"/>
                  </a:lnTo>
                  <a:lnTo>
                    <a:pt x="1320533" y="477075"/>
                  </a:lnTo>
                  <a:lnTo>
                    <a:pt x="1320990" y="474764"/>
                  </a:lnTo>
                  <a:close/>
                </a:path>
                <a:path w="1322705" h="507364">
                  <a:moveTo>
                    <a:pt x="1322362" y="45415"/>
                  </a:moveTo>
                  <a:lnTo>
                    <a:pt x="1321892" y="43091"/>
                  </a:lnTo>
                  <a:lnTo>
                    <a:pt x="285343" y="43091"/>
                  </a:lnTo>
                  <a:lnTo>
                    <a:pt x="282270" y="45415"/>
                  </a:lnTo>
                  <a:lnTo>
                    <a:pt x="1322362" y="45415"/>
                  </a:lnTo>
                  <a:close/>
                </a:path>
                <a:path w="1322705" h="507364">
                  <a:moveTo>
                    <a:pt x="1322616" y="459828"/>
                  </a:moveTo>
                  <a:lnTo>
                    <a:pt x="137744" y="459828"/>
                  </a:lnTo>
                  <a:lnTo>
                    <a:pt x="146621" y="462153"/>
                  </a:lnTo>
                  <a:lnTo>
                    <a:pt x="1322616" y="462153"/>
                  </a:lnTo>
                  <a:lnTo>
                    <a:pt x="1322616" y="459828"/>
                  </a:lnTo>
                  <a:close/>
                </a:path>
                <a:path w="1322705" h="507364">
                  <a:moveTo>
                    <a:pt x="1322616" y="444919"/>
                  </a:moveTo>
                  <a:lnTo>
                    <a:pt x="87731" y="444919"/>
                  </a:lnTo>
                  <a:lnTo>
                    <a:pt x="93040" y="447243"/>
                  </a:lnTo>
                  <a:lnTo>
                    <a:pt x="1322616" y="447243"/>
                  </a:lnTo>
                  <a:lnTo>
                    <a:pt x="1322616" y="444919"/>
                  </a:lnTo>
                  <a:close/>
                </a:path>
                <a:path w="1322705" h="507364">
                  <a:moveTo>
                    <a:pt x="1322616" y="429996"/>
                  </a:moveTo>
                  <a:lnTo>
                    <a:pt x="56273" y="429996"/>
                  </a:lnTo>
                  <a:lnTo>
                    <a:pt x="58686" y="432219"/>
                  </a:lnTo>
                  <a:lnTo>
                    <a:pt x="58953" y="432320"/>
                  </a:lnTo>
                  <a:lnTo>
                    <a:pt x="1322616" y="432320"/>
                  </a:lnTo>
                  <a:lnTo>
                    <a:pt x="1322616" y="429996"/>
                  </a:lnTo>
                  <a:close/>
                </a:path>
                <a:path w="1322705" h="507364">
                  <a:moveTo>
                    <a:pt x="1322616" y="415086"/>
                  </a:moveTo>
                  <a:lnTo>
                    <a:pt x="39954" y="415086"/>
                  </a:lnTo>
                  <a:lnTo>
                    <a:pt x="42494" y="417410"/>
                  </a:lnTo>
                  <a:lnTo>
                    <a:pt x="1322616" y="417410"/>
                  </a:lnTo>
                  <a:lnTo>
                    <a:pt x="1322616" y="415086"/>
                  </a:lnTo>
                  <a:close/>
                </a:path>
                <a:path w="1322705" h="507364">
                  <a:moveTo>
                    <a:pt x="1322616" y="400177"/>
                  </a:moveTo>
                  <a:lnTo>
                    <a:pt x="25514" y="400177"/>
                  </a:lnTo>
                  <a:lnTo>
                    <a:pt x="26797" y="402501"/>
                  </a:lnTo>
                  <a:lnTo>
                    <a:pt x="1322616" y="402501"/>
                  </a:lnTo>
                  <a:lnTo>
                    <a:pt x="1322616" y="400177"/>
                  </a:lnTo>
                  <a:close/>
                </a:path>
                <a:path w="1322705" h="507364">
                  <a:moveTo>
                    <a:pt x="1322616" y="385267"/>
                  </a:moveTo>
                  <a:lnTo>
                    <a:pt x="17272" y="385267"/>
                  </a:lnTo>
                  <a:lnTo>
                    <a:pt x="18554" y="387578"/>
                  </a:lnTo>
                  <a:lnTo>
                    <a:pt x="1322616" y="387578"/>
                  </a:lnTo>
                  <a:lnTo>
                    <a:pt x="1322616" y="385267"/>
                  </a:lnTo>
                  <a:close/>
                </a:path>
                <a:path w="1322705" h="507364">
                  <a:moveTo>
                    <a:pt x="1322616" y="370332"/>
                  </a:moveTo>
                  <a:lnTo>
                    <a:pt x="9029" y="370332"/>
                  </a:lnTo>
                  <a:lnTo>
                    <a:pt x="10312" y="372656"/>
                  </a:lnTo>
                  <a:lnTo>
                    <a:pt x="1322616" y="372656"/>
                  </a:lnTo>
                  <a:lnTo>
                    <a:pt x="1322616" y="370332"/>
                  </a:lnTo>
                  <a:close/>
                </a:path>
                <a:path w="1322705" h="507364">
                  <a:moveTo>
                    <a:pt x="1322616" y="355422"/>
                  </a:moveTo>
                  <a:lnTo>
                    <a:pt x="4940" y="355422"/>
                  </a:lnTo>
                  <a:lnTo>
                    <a:pt x="5092" y="356323"/>
                  </a:lnTo>
                  <a:lnTo>
                    <a:pt x="5499" y="358648"/>
                  </a:lnTo>
                  <a:lnTo>
                    <a:pt x="1322616" y="358648"/>
                  </a:lnTo>
                  <a:lnTo>
                    <a:pt x="1322616" y="357746"/>
                  </a:lnTo>
                  <a:lnTo>
                    <a:pt x="1322616" y="356323"/>
                  </a:lnTo>
                  <a:lnTo>
                    <a:pt x="1322616" y="355422"/>
                  </a:lnTo>
                  <a:close/>
                </a:path>
                <a:path w="1322705" h="507364">
                  <a:moveTo>
                    <a:pt x="1322616" y="341426"/>
                  </a:moveTo>
                  <a:lnTo>
                    <a:pt x="2552" y="341426"/>
                  </a:lnTo>
                  <a:lnTo>
                    <a:pt x="2946" y="343738"/>
                  </a:lnTo>
                  <a:lnTo>
                    <a:pt x="1322616" y="343738"/>
                  </a:lnTo>
                  <a:lnTo>
                    <a:pt x="1322616" y="341426"/>
                  </a:lnTo>
                  <a:close/>
                </a:path>
                <a:path w="1322705" h="507364">
                  <a:moveTo>
                    <a:pt x="1322616" y="326504"/>
                  </a:moveTo>
                  <a:lnTo>
                    <a:pt x="0" y="326504"/>
                  </a:lnTo>
                  <a:lnTo>
                    <a:pt x="406" y="328828"/>
                  </a:lnTo>
                  <a:lnTo>
                    <a:pt x="1322616" y="328828"/>
                  </a:lnTo>
                  <a:lnTo>
                    <a:pt x="1322616" y="326504"/>
                  </a:lnTo>
                  <a:close/>
                </a:path>
                <a:path w="1322705" h="507364">
                  <a:moveTo>
                    <a:pt x="1322616" y="311581"/>
                  </a:moveTo>
                  <a:lnTo>
                    <a:pt x="495" y="311581"/>
                  </a:lnTo>
                  <a:lnTo>
                    <a:pt x="266" y="313905"/>
                  </a:lnTo>
                  <a:lnTo>
                    <a:pt x="1322616" y="313905"/>
                  </a:lnTo>
                  <a:lnTo>
                    <a:pt x="1322616" y="311581"/>
                  </a:lnTo>
                  <a:close/>
                </a:path>
                <a:path w="1322705" h="507364">
                  <a:moveTo>
                    <a:pt x="1322616" y="296672"/>
                  </a:moveTo>
                  <a:lnTo>
                    <a:pt x="2032" y="296672"/>
                  </a:lnTo>
                  <a:lnTo>
                    <a:pt x="1790" y="298983"/>
                  </a:lnTo>
                  <a:lnTo>
                    <a:pt x="1322616" y="298983"/>
                  </a:lnTo>
                  <a:lnTo>
                    <a:pt x="1322616" y="296672"/>
                  </a:lnTo>
                  <a:close/>
                </a:path>
                <a:path w="1322705" h="507364">
                  <a:moveTo>
                    <a:pt x="1322616" y="281749"/>
                  </a:moveTo>
                  <a:lnTo>
                    <a:pt x="6591" y="281749"/>
                  </a:lnTo>
                  <a:lnTo>
                    <a:pt x="5854" y="284073"/>
                  </a:lnTo>
                  <a:lnTo>
                    <a:pt x="1322616" y="284073"/>
                  </a:lnTo>
                  <a:lnTo>
                    <a:pt x="1322616" y="281749"/>
                  </a:lnTo>
                  <a:close/>
                </a:path>
                <a:path w="1322705" h="507364">
                  <a:moveTo>
                    <a:pt x="1322616" y="266839"/>
                  </a:moveTo>
                  <a:lnTo>
                    <a:pt x="12319" y="266839"/>
                  </a:lnTo>
                  <a:lnTo>
                    <a:pt x="11036" y="269163"/>
                  </a:lnTo>
                  <a:lnTo>
                    <a:pt x="1322616" y="269163"/>
                  </a:lnTo>
                  <a:lnTo>
                    <a:pt x="1322616" y="266839"/>
                  </a:lnTo>
                  <a:close/>
                </a:path>
                <a:path w="1322705" h="507364">
                  <a:moveTo>
                    <a:pt x="1322616" y="251917"/>
                  </a:moveTo>
                  <a:lnTo>
                    <a:pt x="20574" y="251917"/>
                  </a:lnTo>
                  <a:lnTo>
                    <a:pt x="19291" y="254241"/>
                  </a:lnTo>
                  <a:lnTo>
                    <a:pt x="1322616" y="254241"/>
                  </a:lnTo>
                  <a:lnTo>
                    <a:pt x="1322616" y="251917"/>
                  </a:lnTo>
                  <a:close/>
                </a:path>
                <a:path w="1322705" h="507364">
                  <a:moveTo>
                    <a:pt x="1322616" y="237020"/>
                  </a:moveTo>
                  <a:lnTo>
                    <a:pt x="32219" y="237020"/>
                  </a:lnTo>
                  <a:lnTo>
                    <a:pt x="30264" y="239331"/>
                  </a:lnTo>
                  <a:lnTo>
                    <a:pt x="1322616" y="239331"/>
                  </a:lnTo>
                  <a:lnTo>
                    <a:pt x="1322616" y="237020"/>
                  </a:lnTo>
                  <a:close/>
                </a:path>
                <a:path w="1322705" h="507364">
                  <a:moveTo>
                    <a:pt x="1322616" y="222084"/>
                  </a:moveTo>
                  <a:lnTo>
                    <a:pt x="48272" y="222084"/>
                  </a:lnTo>
                  <a:lnTo>
                    <a:pt x="45186" y="224409"/>
                  </a:lnTo>
                  <a:lnTo>
                    <a:pt x="1322616" y="224409"/>
                  </a:lnTo>
                  <a:lnTo>
                    <a:pt x="1322616" y="222084"/>
                  </a:lnTo>
                  <a:close/>
                </a:path>
                <a:path w="1322705" h="507364">
                  <a:moveTo>
                    <a:pt x="1322616" y="207162"/>
                  </a:moveTo>
                  <a:lnTo>
                    <a:pt x="68033" y="207162"/>
                  </a:lnTo>
                  <a:lnTo>
                    <a:pt x="64947" y="209486"/>
                  </a:lnTo>
                  <a:lnTo>
                    <a:pt x="1322616" y="209486"/>
                  </a:lnTo>
                  <a:lnTo>
                    <a:pt x="1322616" y="207162"/>
                  </a:lnTo>
                  <a:close/>
                </a:path>
                <a:path w="1322705" h="507364">
                  <a:moveTo>
                    <a:pt x="1322616" y="192265"/>
                  </a:moveTo>
                  <a:lnTo>
                    <a:pt x="87782" y="192265"/>
                  </a:lnTo>
                  <a:lnTo>
                    <a:pt x="84696" y="194576"/>
                  </a:lnTo>
                  <a:lnTo>
                    <a:pt x="1322616" y="194576"/>
                  </a:lnTo>
                  <a:lnTo>
                    <a:pt x="1322616" y="192265"/>
                  </a:lnTo>
                  <a:close/>
                </a:path>
                <a:path w="1322705" h="507364">
                  <a:moveTo>
                    <a:pt x="1322616" y="177342"/>
                  </a:moveTo>
                  <a:lnTo>
                    <a:pt x="107530" y="177342"/>
                  </a:lnTo>
                  <a:lnTo>
                    <a:pt x="104444" y="179666"/>
                  </a:lnTo>
                  <a:lnTo>
                    <a:pt x="1322616" y="179666"/>
                  </a:lnTo>
                  <a:lnTo>
                    <a:pt x="1322616" y="177342"/>
                  </a:lnTo>
                  <a:close/>
                </a:path>
                <a:path w="1322705" h="507364">
                  <a:moveTo>
                    <a:pt x="1322616" y="162420"/>
                  </a:moveTo>
                  <a:lnTo>
                    <a:pt x="127292" y="162420"/>
                  </a:lnTo>
                  <a:lnTo>
                    <a:pt x="124218" y="164744"/>
                  </a:lnTo>
                  <a:lnTo>
                    <a:pt x="1322616" y="164744"/>
                  </a:lnTo>
                  <a:lnTo>
                    <a:pt x="1322616" y="162420"/>
                  </a:lnTo>
                  <a:close/>
                </a:path>
                <a:path w="1322705" h="507364">
                  <a:moveTo>
                    <a:pt x="1322616" y="147497"/>
                  </a:moveTo>
                  <a:lnTo>
                    <a:pt x="147053" y="147497"/>
                  </a:lnTo>
                  <a:lnTo>
                    <a:pt x="143979" y="149821"/>
                  </a:lnTo>
                  <a:lnTo>
                    <a:pt x="1322616" y="149821"/>
                  </a:lnTo>
                  <a:lnTo>
                    <a:pt x="1322616" y="147497"/>
                  </a:lnTo>
                  <a:close/>
                </a:path>
                <a:path w="1322705" h="507364">
                  <a:moveTo>
                    <a:pt x="1322616" y="132588"/>
                  </a:moveTo>
                  <a:lnTo>
                    <a:pt x="166801" y="132588"/>
                  </a:lnTo>
                  <a:lnTo>
                    <a:pt x="163728" y="134912"/>
                  </a:lnTo>
                  <a:lnTo>
                    <a:pt x="1322616" y="134912"/>
                  </a:lnTo>
                  <a:lnTo>
                    <a:pt x="1322616" y="132588"/>
                  </a:lnTo>
                  <a:close/>
                </a:path>
                <a:path w="1322705" h="507364">
                  <a:moveTo>
                    <a:pt x="1322616" y="117665"/>
                  </a:moveTo>
                  <a:lnTo>
                    <a:pt x="186575" y="117665"/>
                  </a:lnTo>
                  <a:lnTo>
                    <a:pt x="183489" y="119989"/>
                  </a:lnTo>
                  <a:lnTo>
                    <a:pt x="1322616" y="119989"/>
                  </a:lnTo>
                  <a:lnTo>
                    <a:pt x="1322616" y="117665"/>
                  </a:lnTo>
                  <a:close/>
                </a:path>
                <a:path w="1322705" h="507364">
                  <a:moveTo>
                    <a:pt x="1322616" y="102768"/>
                  </a:moveTo>
                  <a:lnTo>
                    <a:pt x="206324" y="102768"/>
                  </a:lnTo>
                  <a:lnTo>
                    <a:pt x="203238" y="105079"/>
                  </a:lnTo>
                  <a:lnTo>
                    <a:pt x="1322616" y="105079"/>
                  </a:lnTo>
                  <a:lnTo>
                    <a:pt x="1322616" y="102768"/>
                  </a:lnTo>
                  <a:close/>
                </a:path>
                <a:path w="1322705" h="507364">
                  <a:moveTo>
                    <a:pt x="1322616" y="87833"/>
                  </a:moveTo>
                  <a:lnTo>
                    <a:pt x="226085" y="87833"/>
                  </a:lnTo>
                  <a:lnTo>
                    <a:pt x="223012" y="90157"/>
                  </a:lnTo>
                  <a:lnTo>
                    <a:pt x="1322616" y="90157"/>
                  </a:lnTo>
                  <a:lnTo>
                    <a:pt x="1322616" y="87833"/>
                  </a:lnTo>
                  <a:close/>
                </a:path>
                <a:path w="1322705" h="507364">
                  <a:moveTo>
                    <a:pt x="1322616" y="72923"/>
                  </a:moveTo>
                  <a:lnTo>
                    <a:pt x="245833" y="72923"/>
                  </a:lnTo>
                  <a:lnTo>
                    <a:pt x="242760" y="75247"/>
                  </a:lnTo>
                  <a:lnTo>
                    <a:pt x="1322616" y="75247"/>
                  </a:lnTo>
                  <a:lnTo>
                    <a:pt x="1322616" y="72923"/>
                  </a:lnTo>
                  <a:close/>
                </a:path>
                <a:path w="1322705" h="507364">
                  <a:moveTo>
                    <a:pt x="1322616" y="58013"/>
                  </a:moveTo>
                  <a:lnTo>
                    <a:pt x="265595" y="58013"/>
                  </a:lnTo>
                  <a:lnTo>
                    <a:pt x="262521" y="60325"/>
                  </a:lnTo>
                  <a:lnTo>
                    <a:pt x="1322616" y="60325"/>
                  </a:lnTo>
                  <a:lnTo>
                    <a:pt x="1322616" y="58013"/>
                  </a:lnTo>
                  <a:close/>
                </a:path>
              </a:pathLst>
            </a:custGeom>
            <a:solidFill>
              <a:srgbClr val="FFFFFF"/>
            </a:solidFill>
          </p:spPr>
          <p:txBody>
            <a:bodyPr wrap="square" lIns="0" tIns="0" rIns="0" bIns="0" rtlCol="0"/>
            <a:lstStyle/>
            <a:p/>
          </p:txBody>
        </p:sp>
        <p:sp>
          <p:nvSpPr>
            <p:cNvPr id="90" name="object 90" descr=""/>
            <p:cNvSpPr/>
            <p:nvPr/>
          </p:nvSpPr>
          <p:spPr>
            <a:xfrm>
              <a:off x="13585051" y="3060598"/>
              <a:ext cx="276860" cy="168910"/>
            </a:xfrm>
            <a:custGeom>
              <a:avLst/>
              <a:gdLst/>
              <a:ahLst/>
              <a:cxnLst/>
              <a:rect l="l" t="t" r="r" b="b"/>
              <a:pathLst>
                <a:path w="276859" h="168910">
                  <a:moveTo>
                    <a:pt x="68465" y="158242"/>
                  </a:moveTo>
                  <a:lnTo>
                    <a:pt x="65824" y="155600"/>
                  </a:lnTo>
                  <a:lnTo>
                    <a:pt x="2628" y="155600"/>
                  </a:lnTo>
                  <a:lnTo>
                    <a:pt x="0" y="158242"/>
                  </a:lnTo>
                  <a:lnTo>
                    <a:pt x="0" y="166116"/>
                  </a:lnTo>
                  <a:lnTo>
                    <a:pt x="2628" y="168744"/>
                  </a:lnTo>
                  <a:lnTo>
                    <a:pt x="5880" y="168744"/>
                  </a:lnTo>
                  <a:lnTo>
                    <a:pt x="65824" y="168744"/>
                  </a:lnTo>
                  <a:lnTo>
                    <a:pt x="68465" y="166116"/>
                  </a:lnTo>
                  <a:lnTo>
                    <a:pt x="68465" y="158242"/>
                  </a:lnTo>
                  <a:close/>
                </a:path>
                <a:path w="276859" h="168910">
                  <a:moveTo>
                    <a:pt x="68465" y="2641"/>
                  </a:moveTo>
                  <a:lnTo>
                    <a:pt x="65824" y="0"/>
                  </a:lnTo>
                  <a:lnTo>
                    <a:pt x="2628" y="0"/>
                  </a:lnTo>
                  <a:lnTo>
                    <a:pt x="0" y="2641"/>
                  </a:lnTo>
                  <a:lnTo>
                    <a:pt x="0" y="10515"/>
                  </a:lnTo>
                  <a:lnTo>
                    <a:pt x="2628" y="13144"/>
                  </a:lnTo>
                  <a:lnTo>
                    <a:pt x="5880" y="13144"/>
                  </a:lnTo>
                  <a:lnTo>
                    <a:pt x="65824" y="13144"/>
                  </a:lnTo>
                  <a:lnTo>
                    <a:pt x="68465" y="10515"/>
                  </a:lnTo>
                  <a:lnTo>
                    <a:pt x="68465" y="2641"/>
                  </a:lnTo>
                  <a:close/>
                </a:path>
                <a:path w="276859" h="168910">
                  <a:moveTo>
                    <a:pt x="276631" y="158242"/>
                  </a:moveTo>
                  <a:lnTo>
                    <a:pt x="273989" y="155600"/>
                  </a:lnTo>
                  <a:lnTo>
                    <a:pt x="210794" y="155600"/>
                  </a:lnTo>
                  <a:lnTo>
                    <a:pt x="208165" y="158242"/>
                  </a:lnTo>
                  <a:lnTo>
                    <a:pt x="208165" y="166116"/>
                  </a:lnTo>
                  <a:lnTo>
                    <a:pt x="210794" y="168744"/>
                  </a:lnTo>
                  <a:lnTo>
                    <a:pt x="214045" y="168744"/>
                  </a:lnTo>
                  <a:lnTo>
                    <a:pt x="273989" y="168744"/>
                  </a:lnTo>
                  <a:lnTo>
                    <a:pt x="276631" y="166116"/>
                  </a:lnTo>
                  <a:lnTo>
                    <a:pt x="276631" y="158242"/>
                  </a:lnTo>
                  <a:close/>
                </a:path>
                <a:path w="276859" h="168910">
                  <a:moveTo>
                    <a:pt x="276631" y="2641"/>
                  </a:moveTo>
                  <a:lnTo>
                    <a:pt x="273989" y="0"/>
                  </a:lnTo>
                  <a:lnTo>
                    <a:pt x="210794" y="0"/>
                  </a:lnTo>
                  <a:lnTo>
                    <a:pt x="208165" y="2641"/>
                  </a:lnTo>
                  <a:lnTo>
                    <a:pt x="208165" y="10515"/>
                  </a:lnTo>
                  <a:lnTo>
                    <a:pt x="210794" y="13144"/>
                  </a:lnTo>
                  <a:lnTo>
                    <a:pt x="214045" y="13144"/>
                  </a:lnTo>
                  <a:lnTo>
                    <a:pt x="273989" y="13144"/>
                  </a:lnTo>
                  <a:lnTo>
                    <a:pt x="276631" y="10515"/>
                  </a:lnTo>
                  <a:lnTo>
                    <a:pt x="276631" y="2641"/>
                  </a:lnTo>
                  <a:close/>
                </a:path>
              </a:pathLst>
            </a:custGeom>
            <a:solidFill>
              <a:srgbClr val="231F20"/>
            </a:solidFill>
          </p:spPr>
          <p:txBody>
            <a:bodyPr wrap="square" lIns="0" tIns="0" rIns="0" bIns="0" rtlCol="0"/>
            <a:lstStyle/>
            <a:p/>
          </p:txBody>
        </p:sp>
        <p:pic>
          <p:nvPicPr>
            <p:cNvPr id="91" name="object 91" descr=""/>
            <p:cNvPicPr/>
            <p:nvPr/>
          </p:nvPicPr>
          <p:blipFill>
            <a:blip r:embed="rId33" cstate="print"/>
            <a:stretch>
              <a:fillRect/>
            </a:stretch>
          </p:blipFill>
          <p:spPr>
            <a:xfrm>
              <a:off x="13528521" y="3067164"/>
              <a:ext cx="388670" cy="155187"/>
            </a:xfrm>
            <a:prstGeom prst="rect">
              <a:avLst/>
            </a:prstGeom>
          </p:spPr>
        </p:pic>
        <p:pic>
          <p:nvPicPr>
            <p:cNvPr id="92" name="object 92" descr=""/>
            <p:cNvPicPr/>
            <p:nvPr/>
          </p:nvPicPr>
          <p:blipFill>
            <a:blip r:embed="rId34" cstate="print"/>
            <a:stretch>
              <a:fillRect/>
            </a:stretch>
          </p:blipFill>
          <p:spPr>
            <a:xfrm>
              <a:off x="13624650" y="3079610"/>
              <a:ext cx="289254" cy="130289"/>
            </a:xfrm>
            <a:prstGeom prst="rect">
              <a:avLst/>
            </a:prstGeom>
          </p:spPr>
        </p:pic>
        <p:sp>
          <p:nvSpPr>
            <p:cNvPr id="93" name="object 93" descr=""/>
            <p:cNvSpPr/>
            <p:nvPr/>
          </p:nvSpPr>
          <p:spPr>
            <a:xfrm>
              <a:off x="13529587" y="3067849"/>
              <a:ext cx="45720" cy="43180"/>
            </a:xfrm>
            <a:custGeom>
              <a:avLst/>
              <a:gdLst/>
              <a:ahLst/>
              <a:cxnLst/>
              <a:rect l="l" t="t" r="r" b="b"/>
              <a:pathLst>
                <a:path w="45719" h="43180">
                  <a:moveTo>
                    <a:pt x="45681" y="0"/>
                  </a:moveTo>
                  <a:lnTo>
                    <a:pt x="33820" y="2971"/>
                  </a:lnTo>
                  <a:lnTo>
                    <a:pt x="20064" y="9969"/>
                  </a:lnTo>
                  <a:lnTo>
                    <a:pt x="7696" y="22720"/>
                  </a:lnTo>
                  <a:lnTo>
                    <a:pt x="0" y="42951"/>
                  </a:lnTo>
                  <a:lnTo>
                    <a:pt x="45681" y="0"/>
                  </a:lnTo>
                  <a:close/>
                </a:path>
              </a:pathLst>
            </a:custGeom>
            <a:solidFill>
              <a:srgbClr val="A7A9AC"/>
            </a:solidFill>
          </p:spPr>
          <p:txBody>
            <a:bodyPr wrap="square" lIns="0" tIns="0" rIns="0" bIns="0" rtlCol="0"/>
            <a:lstStyle/>
            <a:p/>
          </p:txBody>
        </p:sp>
        <p:pic>
          <p:nvPicPr>
            <p:cNvPr id="94" name="object 94" descr=""/>
            <p:cNvPicPr/>
            <p:nvPr/>
          </p:nvPicPr>
          <p:blipFill>
            <a:blip r:embed="rId35" cstate="print"/>
            <a:stretch>
              <a:fillRect/>
            </a:stretch>
          </p:blipFill>
          <p:spPr>
            <a:xfrm>
              <a:off x="13548590" y="3067850"/>
              <a:ext cx="26682" cy="11366"/>
            </a:xfrm>
            <a:prstGeom prst="rect">
              <a:avLst/>
            </a:prstGeom>
          </p:spPr>
        </p:pic>
        <p:sp>
          <p:nvSpPr>
            <p:cNvPr id="95" name="object 95" descr=""/>
            <p:cNvSpPr/>
            <p:nvPr/>
          </p:nvSpPr>
          <p:spPr>
            <a:xfrm>
              <a:off x="13538518" y="3078251"/>
              <a:ext cx="370205" cy="113030"/>
            </a:xfrm>
            <a:custGeom>
              <a:avLst/>
              <a:gdLst/>
              <a:ahLst/>
              <a:cxnLst/>
              <a:rect l="l" t="t" r="r" b="b"/>
              <a:pathLst>
                <a:path w="370205" h="113030">
                  <a:moveTo>
                    <a:pt x="100114" y="3784"/>
                  </a:moveTo>
                  <a:lnTo>
                    <a:pt x="98425" y="0"/>
                  </a:lnTo>
                  <a:lnTo>
                    <a:pt x="50" y="43865"/>
                  </a:lnTo>
                  <a:lnTo>
                    <a:pt x="0" y="48387"/>
                  </a:lnTo>
                  <a:lnTo>
                    <a:pt x="100114" y="3784"/>
                  </a:lnTo>
                  <a:close/>
                </a:path>
                <a:path w="370205" h="113030">
                  <a:moveTo>
                    <a:pt x="325907" y="1714"/>
                  </a:moveTo>
                  <a:lnTo>
                    <a:pt x="315239" y="1714"/>
                  </a:lnTo>
                  <a:lnTo>
                    <a:pt x="315239" y="3784"/>
                  </a:lnTo>
                  <a:lnTo>
                    <a:pt x="287858" y="14846"/>
                  </a:lnTo>
                  <a:lnTo>
                    <a:pt x="213893" y="14846"/>
                  </a:lnTo>
                  <a:lnTo>
                    <a:pt x="213893" y="3784"/>
                  </a:lnTo>
                  <a:lnTo>
                    <a:pt x="315239" y="3784"/>
                  </a:lnTo>
                  <a:lnTo>
                    <a:pt x="315239" y="1714"/>
                  </a:lnTo>
                  <a:lnTo>
                    <a:pt x="207670" y="1714"/>
                  </a:lnTo>
                  <a:lnTo>
                    <a:pt x="207670" y="3784"/>
                  </a:lnTo>
                  <a:lnTo>
                    <a:pt x="207670" y="14846"/>
                  </a:lnTo>
                  <a:lnTo>
                    <a:pt x="179641" y="14846"/>
                  </a:lnTo>
                  <a:lnTo>
                    <a:pt x="140614" y="3784"/>
                  </a:lnTo>
                  <a:lnTo>
                    <a:pt x="207670" y="3784"/>
                  </a:lnTo>
                  <a:lnTo>
                    <a:pt x="207670" y="1714"/>
                  </a:lnTo>
                  <a:lnTo>
                    <a:pt x="125691" y="1714"/>
                  </a:lnTo>
                  <a:lnTo>
                    <a:pt x="179209" y="16891"/>
                  </a:lnTo>
                  <a:lnTo>
                    <a:pt x="288061" y="16929"/>
                  </a:lnTo>
                  <a:lnTo>
                    <a:pt x="293243" y="14846"/>
                  </a:lnTo>
                  <a:lnTo>
                    <a:pt x="320763" y="3784"/>
                  </a:lnTo>
                  <a:lnTo>
                    <a:pt x="325907" y="1714"/>
                  </a:lnTo>
                  <a:close/>
                </a:path>
                <a:path w="370205" h="113030">
                  <a:moveTo>
                    <a:pt x="369747" y="67437"/>
                  </a:moveTo>
                  <a:lnTo>
                    <a:pt x="363791" y="20040"/>
                  </a:lnTo>
                  <a:lnTo>
                    <a:pt x="363791" y="112979"/>
                  </a:lnTo>
                  <a:lnTo>
                    <a:pt x="369747" y="67437"/>
                  </a:lnTo>
                  <a:close/>
                </a:path>
              </a:pathLst>
            </a:custGeom>
            <a:solidFill>
              <a:srgbClr val="262261"/>
            </a:solidFill>
          </p:spPr>
          <p:txBody>
            <a:bodyPr wrap="square" lIns="0" tIns="0" rIns="0" bIns="0" rtlCol="0"/>
            <a:lstStyle/>
            <a:p/>
          </p:txBody>
        </p:sp>
        <p:pic>
          <p:nvPicPr>
            <p:cNvPr id="96" name="object 96" descr=""/>
            <p:cNvPicPr/>
            <p:nvPr/>
          </p:nvPicPr>
          <p:blipFill>
            <a:blip r:embed="rId36" cstate="print"/>
            <a:stretch>
              <a:fillRect/>
            </a:stretch>
          </p:blipFill>
          <p:spPr>
            <a:xfrm>
              <a:off x="13671677" y="3194342"/>
              <a:ext cx="187426" cy="13131"/>
            </a:xfrm>
            <a:prstGeom prst="rect">
              <a:avLst/>
            </a:prstGeom>
          </p:spPr>
        </p:pic>
        <p:sp>
          <p:nvSpPr>
            <p:cNvPr id="97" name="object 97" descr=""/>
            <p:cNvSpPr/>
            <p:nvPr/>
          </p:nvSpPr>
          <p:spPr>
            <a:xfrm>
              <a:off x="13529587" y="3178721"/>
              <a:ext cx="45720" cy="43180"/>
            </a:xfrm>
            <a:custGeom>
              <a:avLst/>
              <a:gdLst/>
              <a:ahLst/>
              <a:cxnLst/>
              <a:rect l="l" t="t" r="r" b="b"/>
              <a:pathLst>
                <a:path w="45719" h="43180">
                  <a:moveTo>
                    <a:pt x="0" y="0"/>
                  </a:moveTo>
                  <a:lnTo>
                    <a:pt x="7696" y="20230"/>
                  </a:lnTo>
                  <a:lnTo>
                    <a:pt x="20064" y="32981"/>
                  </a:lnTo>
                  <a:lnTo>
                    <a:pt x="33820" y="39979"/>
                  </a:lnTo>
                  <a:lnTo>
                    <a:pt x="45681" y="42951"/>
                  </a:lnTo>
                  <a:lnTo>
                    <a:pt x="0" y="0"/>
                  </a:lnTo>
                  <a:close/>
                </a:path>
              </a:pathLst>
            </a:custGeom>
            <a:solidFill>
              <a:srgbClr val="A7A9AC"/>
            </a:solidFill>
          </p:spPr>
          <p:txBody>
            <a:bodyPr wrap="square" lIns="0" tIns="0" rIns="0" bIns="0" rtlCol="0"/>
            <a:lstStyle/>
            <a:p/>
          </p:txBody>
        </p:sp>
        <p:pic>
          <p:nvPicPr>
            <p:cNvPr id="98" name="object 98" descr=""/>
            <p:cNvPicPr/>
            <p:nvPr/>
          </p:nvPicPr>
          <p:blipFill>
            <a:blip r:embed="rId35" cstate="print"/>
            <a:stretch>
              <a:fillRect/>
            </a:stretch>
          </p:blipFill>
          <p:spPr>
            <a:xfrm>
              <a:off x="13548590" y="3210318"/>
              <a:ext cx="26682" cy="11353"/>
            </a:xfrm>
            <a:prstGeom prst="rect">
              <a:avLst/>
            </a:prstGeom>
          </p:spPr>
        </p:pic>
        <p:pic>
          <p:nvPicPr>
            <p:cNvPr id="99" name="object 99" descr=""/>
            <p:cNvPicPr/>
            <p:nvPr/>
          </p:nvPicPr>
          <p:blipFill>
            <a:blip r:embed="rId37" cstate="print"/>
            <a:stretch>
              <a:fillRect/>
            </a:stretch>
          </p:blipFill>
          <p:spPr>
            <a:xfrm>
              <a:off x="13896569" y="3189706"/>
              <a:ext cx="17335" cy="19684"/>
            </a:xfrm>
            <a:prstGeom prst="rect">
              <a:avLst/>
            </a:prstGeom>
          </p:spPr>
        </p:pic>
        <p:sp>
          <p:nvSpPr>
            <p:cNvPr id="100" name="object 100" descr=""/>
            <p:cNvSpPr/>
            <p:nvPr/>
          </p:nvSpPr>
          <p:spPr>
            <a:xfrm>
              <a:off x="13538506" y="3056585"/>
              <a:ext cx="326390" cy="180340"/>
            </a:xfrm>
            <a:custGeom>
              <a:avLst/>
              <a:gdLst/>
              <a:ahLst/>
              <a:cxnLst/>
              <a:rect l="l" t="t" r="r" b="b"/>
              <a:pathLst>
                <a:path w="326390" h="180339">
                  <a:moveTo>
                    <a:pt x="100126" y="150914"/>
                  </a:moveTo>
                  <a:lnTo>
                    <a:pt x="25" y="106311"/>
                  </a:lnTo>
                  <a:lnTo>
                    <a:pt x="0" y="110947"/>
                  </a:lnTo>
                  <a:lnTo>
                    <a:pt x="98437" y="154711"/>
                  </a:lnTo>
                  <a:lnTo>
                    <a:pt x="100126" y="150914"/>
                  </a:lnTo>
                  <a:close/>
                </a:path>
                <a:path w="326390" h="180339">
                  <a:moveTo>
                    <a:pt x="155511" y="6223"/>
                  </a:moveTo>
                  <a:lnTo>
                    <a:pt x="154762" y="3035"/>
                  </a:lnTo>
                  <a:lnTo>
                    <a:pt x="149898" y="0"/>
                  </a:lnTo>
                  <a:lnTo>
                    <a:pt x="146697" y="749"/>
                  </a:lnTo>
                  <a:lnTo>
                    <a:pt x="132727" y="23228"/>
                  </a:lnTo>
                  <a:lnTo>
                    <a:pt x="132473" y="24168"/>
                  </a:lnTo>
                  <a:lnTo>
                    <a:pt x="132473" y="25107"/>
                  </a:lnTo>
                  <a:lnTo>
                    <a:pt x="132473" y="26835"/>
                  </a:lnTo>
                  <a:lnTo>
                    <a:pt x="133337" y="28536"/>
                  </a:lnTo>
                  <a:lnTo>
                    <a:pt x="137350" y="31026"/>
                  </a:lnTo>
                  <a:lnTo>
                    <a:pt x="140563" y="30276"/>
                  </a:lnTo>
                  <a:lnTo>
                    <a:pt x="155511" y="6223"/>
                  </a:lnTo>
                  <a:close/>
                </a:path>
                <a:path w="326390" h="180339">
                  <a:moveTo>
                    <a:pt x="325920" y="152984"/>
                  </a:moveTo>
                  <a:lnTo>
                    <a:pt x="320763" y="150914"/>
                  </a:lnTo>
                  <a:lnTo>
                    <a:pt x="315252" y="148704"/>
                  </a:lnTo>
                  <a:lnTo>
                    <a:pt x="315252" y="150914"/>
                  </a:lnTo>
                  <a:lnTo>
                    <a:pt x="213918" y="150914"/>
                  </a:lnTo>
                  <a:lnTo>
                    <a:pt x="213918" y="139839"/>
                  </a:lnTo>
                  <a:lnTo>
                    <a:pt x="287883" y="139839"/>
                  </a:lnTo>
                  <a:lnTo>
                    <a:pt x="315252" y="150914"/>
                  </a:lnTo>
                  <a:lnTo>
                    <a:pt x="315252" y="148704"/>
                  </a:lnTo>
                  <a:lnTo>
                    <a:pt x="293230" y="139839"/>
                  </a:lnTo>
                  <a:lnTo>
                    <a:pt x="288086" y="137769"/>
                  </a:lnTo>
                  <a:lnTo>
                    <a:pt x="207695" y="137807"/>
                  </a:lnTo>
                  <a:lnTo>
                    <a:pt x="207695" y="139839"/>
                  </a:lnTo>
                  <a:lnTo>
                    <a:pt x="207695" y="150914"/>
                  </a:lnTo>
                  <a:lnTo>
                    <a:pt x="141376" y="150914"/>
                  </a:lnTo>
                  <a:lnTo>
                    <a:pt x="141262" y="150736"/>
                  </a:lnTo>
                  <a:lnTo>
                    <a:pt x="179654" y="139839"/>
                  </a:lnTo>
                  <a:lnTo>
                    <a:pt x="207695" y="139839"/>
                  </a:lnTo>
                  <a:lnTo>
                    <a:pt x="207695" y="137807"/>
                  </a:lnTo>
                  <a:lnTo>
                    <a:pt x="179222" y="137807"/>
                  </a:lnTo>
                  <a:lnTo>
                    <a:pt x="138938" y="149237"/>
                  </a:lnTo>
                  <a:lnTo>
                    <a:pt x="137350" y="148869"/>
                  </a:lnTo>
                  <a:lnTo>
                    <a:pt x="134924" y="150380"/>
                  </a:lnTo>
                  <a:lnTo>
                    <a:pt x="125717" y="152984"/>
                  </a:lnTo>
                  <a:lnTo>
                    <a:pt x="132499" y="152984"/>
                  </a:lnTo>
                  <a:lnTo>
                    <a:pt x="132473" y="154787"/>
                  </a:lnTo>
                  <a:lnTo>
                    <a:pt x="132473" y="155714"/>
                  </a:lnTo>
                  <a:lnTo>
                    <a:pt x="132727" y="156667"/>
                  </a:lnTo>
                  <a:lnTo>
                    <a:pt x="146697" y="179146"/>
                  </a:lnTo>
                  <a:lnTo>
                    <a:pt x="149898" y="179895"/>
                  </a:lnTo>
                  <a:lnTo>
                    <a:pt x="154762" y="176860"/>
                  </a:lnTo>
                  <a:lnTo>
                    <a:pt x="155511" y="173659"/>
                  </a:lnTo>
                  <a:lnTo>
                    <a:pt x="142659" y="152984"/>
                  </a:lnTo>
                  <a:lnTo>
                    <a:pt x="325920" y="152984"/>
                  </a:lnTo>
                  <a:close/>
                </a:path>
              </a:pathLst>
            </a:custGeom>
            <a:solidFill>
              <a:srgbClr val="262261"/>
            </a:solidFill>
          </p:spPr>
          <p:txBody>
            <a:bodyPr wrap="square" lIns="0" tIns="0" rIns="0" bIns="0" rtlCol="0"/>
            <a:lstStyle/>
            <a:p/>
          </p:txBody>
        </p:sp>
        <p:sp>
          <p:nvSpPr>
            <p:cNvPr id="101" name="object 101" descr=""/>
            <p:cNvSpPr/>
            <p:nvPr/>
          </p:nvSpPr>
          <p:spPr>
            <a:xfrm>
              <a:off x="13179273" y="2799296"/>
              <a:ext cx="1320165" cy="511809"/>
            </a:xfrm>
            <a:custGeom>
              <a:avLst/>
              <a:gdLst/>
              <a:ahLst/>
              <a:cxnLst/>
              <a:rect l="l" t="t" r="r" b="b"/>
              <a:pathLst>
                <a:path w="1320165" h="511810">
                  <a:moveTo>
                    <a:pt x="346900" y="345249"/>
                  </a:moveTo>
                  <a:lnTo>
                    <a:pt x="317931" y="318312"/>
                  </a:lnTo>
                  <a:lnTo>
                    <a:pt x="313436" y="323138"/>
                  </a:lnTo>
                  <a:lnTo>
                    <a:pt x="333667" y="341947"/>
                  </a:lnTo>
                  <a:lnTo>
                    <a:pt x="13220" y="341947"/>
                  </a:lnTo>
                  <a:lnTo>
                    <a:pt x="33464" y="323138"/>
                  </a:lnTo>
                  <a:lnTo>
                    <a:pt x="28968" y="318312"/>
                  </a:lnTo>
                  <a:lnTo>
                    <a:pt x="0" y="345249"/>
                  </a:lnTo>
                  <a:lnTo>
                    <a:pt x="28968" y="372186"/>
                  </a:lnTo>
                  <a:lnTo>
                    <a:pt x="33464" y="367360"/>
                  </a:lnTo>
                  <a:lnTo>
                    <a:pt x="13208" y="348538"/>
                  </a:lnTo>
                  <a:lnTo>
                    <a:pt x="333679" y="348538"/>
                  </a:lnTo>
                  <a:lnTo>
                    <a:pt x="313436" y="367360"/>
                  </a:lnTo>
                  <a:lnTo>
                    <a:pt x="317931" y="372186"/>
                  </a:lnTo>
                  <a:lnTo>
                    <a:pt x="346900" y="345249"/>
                  </a:lnTo>
                  <a:close/>
                </a:path>
                <a:path w="1320165" h="511810">
                  <a:moveTo>
                    <a:pt x="598868" y="458190"/>
                  </a:moveTo>
                  <a:lnTo>
                    <a:pt x="571931" y="429221"/>
                  </a:lnTo>
                  <a:lnTo>
                    <a:pt x="544995" y="458190"/>
                  </a:lnTo>
                  <a:lnTo>
                    <a:pt x="549821" y="462686"/>
                  </a:lnTo>
                  <a:lnTo>
                    <a:pt x="568642" y="442442"/>
                  </a:lnTo>
                  <a:lnTo>
                    <a:pt x="568642" y="498348"/>
                  </a:lnTo>
                  <a:lnTo>
                    <a:pt x="549821" y="478091"/>
                  </a:lnTo>
                  <a:lnTo>
                    <a:pt x="544995" y="482587"/>
                  </a:lnTo>
                  <a:lnTo>
                    <a:pt x="571931" y="511556"/>
                  </a:lnTo>
                  <a:lnTo>
                    <a:pt x="598868" y="482587"/>
                  </a:lnTo>
                  <a:lnTo>
                    <a:pt x="594042" y="478091"/>
                  </a:lnTo>
                  <a:lnTo>
                    <a:pt x="575221" y="498348"/>
                  </a:lnTo>
                  <a:lnTo>
                    <a:pt x="575221" y="442442"/>
                  </a:lnTo>
                  <a:lnTo>
                    <a:pt x="594042" y="462686"/>
                  </a:lnTo>
                  <a:lnTo>
                    <a:pt x="598868" y="458190"/>
                  </a:lnTo>
                  <a:close/>
                </a:path>
                <a:path w="1320165" h="511810">
                  <a:moveTo>
                    <a:pt x="598868" y="28968"/>
                  </a:moveTo>
                  <a:lnTo>
                    <a:pt x="571931" y="0"/>
                  </a:lnTo>
                  <a:lnTo>
                    <a:pt x="544995" y="28968"/>
                  </a:lnTo>
                  <a:lnTo>
                    <a:pt x="549821" y="33464"/>
                  </a:lnTo>
                  <a:lnTo>
                    <a:pt x="568642" y="13220"/>
                  </a:lnTo>
                  <a:lnTo>
                    <a:pt x="568642" y="256844"/>
                  </a:lnTo>
                  <a:lnTo>
                    <a:pt x="549821" y="236588"/>
                  </a:lnTo>
                  <a:lnTo>
                    <a:pt x="544995" y="241084"/>
                  </a:lnTo>
                  <a:lnTo>
                    <a:pt x="571931" y="270052"/>
                  </a:lnTo>
                  <a:lnTo>
                    <a:pt x="598868" y="241084"/>
                  </a:lnTo>
                  <a:lnTo>
                    <a:pt x="594042" y="236588"/>
                  </a:lnTo>
                  <a:lnTo>
                    <a:pt x="575221" y="256844"/>
                  </a:lnTo>
                  <a:lnTo>
                    <a:pt x="575221" y="13220"/>
                  </a:lnTo>
                  <a:lnTo>
                    <a:pt x="594042" y="33464"/>
                  </a:lnTo>
                  <a:lnTo>
                    <a:pt x="598868" y="28968"/>
                  </a:lnTo>
                  <a:close/>
                </a:path>
                <a:path w="1320165" h="511810">
                  <a:moveTo>
                    <a:pt x="1319974" y="345249"/>
                  </a:moveTo>
                  <a:lnTo>
                    <a:pt x="1291005" y="318312"/>
                  </a:lnTo>
                  <a:lnTo>
                    <a:pt x="1286510" y="323138"/>
                  </a:lnTo>
                  <a:lnTo>
                    <a:pt x="1306741" y="341947"/>
                  </a:lnTo>
                  <a:lnTo>
                    <a:pt x="754202" y="341947"/>
                  </a:lnTo>
                  <a:lnTo>
                    <a:pt x="774446" y="323138"/>
                  </a:lnTo>
                  <a:lnTo>
                    <a:pt x="769950" y="318312"/>
                  </a:lnTo>
                  <a:lnTo>
                    <a:pt x="740981" y="345249"/>
                  </a:lnTo>
                  <a:lnTo>
                    <a:pt x="769950" y="372186"/>
                  </a:lnTo>
                  <a:lnTo>
                    <a:pt x="774446" y="367360"/>
                  </a:lnTo>
                  <a:lnTo>
                    <a:pt x="754189" y="348538"/>
                  </a:lnTo>
                  <a:lnTo>
                    <a:pt x="1306753" y="348538"/>
                  </a:lnTo>
                  <a:lnTo>
                    <a:pt x="1286510" y="367360"/>
                  </a:lnTo>
                  <a:lnTo>
                    <a:pt x="1291005" y="372186"/>
                  </a:lnTo>
                  <a:lnTo>
                    <a:pt x="1319974" y="345249"/>
                  </a:lnTo>
                  <a:close/>
                </a:path>
              </a:pathLst>
            </a:custGeom>
            <a:solidFill>
              <a:srgbClr val="231F20"/>
            </a:solidFill>
          </p:spPr>
          <p:txBody>
            <a:bodyPr wrap="square" lIns="0" tIns="0" rIns="0" bIns="0" rtlCol="0"/>
            <a:lstStyle/>
            <a:p/>
          </p:txBody>
        </p:sp>
      </p:grpSp>
      <p:grpSp>
        <p:nvGrpSpPr>
          <p:cNvPr id="102" name="object 102" descr=""/>
          <p:cNvGrpSpPr/>
          <p:nvPr/>
        </p:nvGrpSpPr>
        <p:grpSpPr>
          <a:xfrm>
            <a:off x="7199998" y="0"/>
            <a:ext cx="1443990" cy="5328285"/>
            <a:chOff x="7199998" y="0"/>
            <a:chExt cx="1443990" cy="5328285"/>
          </a:xfrm>
        </p:grpSpPr>
        <p:sp>
          <p:nvSpPr>
            <p:cNvPr id="103" name="object 103" descr=""/>
            <p:cNvSpPr/>
            <p:nvPr/>
          </p:nvSpPr>
          <p:spPr>
            <a:xfrm>
              <a:off x="7452004" y="708012"/>
              <a:ext cx="1191895" cy="367030"/>
            </a:xfrm>
            <a:custGeom>
              <a:avLst/>
              <a:gdLst/>
              <a:ahLst/>
              <a:cxnLst/>
              <a:rect l="l" t="t" r="r" b="b"/>
              <a:pathLst>
                <a:path w="1191895" h="367030">
                  <a:moveTo>
                    <a:pt x="1191425" y="183502"/>
                  </a:moveTo>
                  <a:lnTo>
                    <a:pt x="948055" y="0"/>
                  </a:lnTo>
                  <a:lnTo>
                    <a:pt x="948055" y="69913"/>
                  </a:lnTo>
                  <a:lnTo>
                    <a:pt x="0" y="69913"/>
                  </a:lnTo>
                  <a:lnTo>
                    <a:pt x="0" y="297116"/>
                  </a:lnTo>
                  <a:lnTo>
                    <a:pt x="948055" y="297116"/>
                  </a:lnTo>
                  <a:lnTo>
                    <a:pt x="948055" y="367004"/>
                  </a:lnTo>
                  <a:lnTo>
                    <a:pt x="1191425" y="183502"/>
                  </a:lnTo>
                  <a:close/>
                </a:path>
              </a:pathLst>
            </a:custGeom>
            <a:solidFill>
              <a:srgbClr val="DADBDC"/>
            </a:solidFill>
          </p:spPr>
          <p:txBody>
            <a:bodyPr wrap="square" lIns="0" tIns="0" rIns="0" bIns="0" rtlCol="0"/>
            <a:lstStyle/>
            <a:p/>
          </p:txBody>
        </p:sp>
        <p:sp>
          <p:nvSpPr>
            <p:cNvPr id="104" name="object 104" descr=""/>
            <p:cNvSpPr/>
            <p:nvPr/>
          </p:nvSpPr>
          <p:spPr>
            <a:xfrm>
              <a:off x="7479767" y="777925"/>
              <a:ext cx="920750" cy="227329"/>
            </a:xfrm>
            <a:custGeom>
              <a:avLst/>
              <a:gdLst/>
              <a:ahLst/>
              <a:cxnLst/>
              <a:rect l="l" t="t" r="r" b="b"/>
              <a:pathLst>
                <a:path w="920750" h="227330">
                  <a:moveTo>
                    <a:pt x="160451" y="0"/>
                  </a:moveTo>
                  <a:lnTo>
                    <a:pt x="52451" y="0"/>
                  </a:lnTo>
                  <a:lnTo>
                    <a:pt x="0" y="227190"/>
                  </a:lnTo>
                  <a:lnTo>
                    <a:pt x="21450" y="227190"/>
                  </a:lnTo>
                  <a:lnTo>
                    <a:pt x="108000" y="227190"/>
                  </a:lnTo>
                  <a:lnTo>
                    <a:pt x="160451" y="0"/>
                  </a:lnTo>
                  <a:close/>
                </a:path>
                <a:path w="920750" h="227330">
                  <a:moveTo>
                    <a:pt x="350405" y="0"/>
                  </a:moveTo>
                  <a:lnTo>
                    <a:pt x="242404" y="0"/>
                  </a:lnTo>
                  <a:lnTo>
                    <a:pt x="189953" y="227190"/>
                  </a:lnTo>
                  <a:lnTo>
                    <a:pt x="211404" y="227190"/>
                  </a:lnTo>
                  <a:lnTo>
                    <a:pt x="297954" y="227190"/>
                  </a:lnTo>
                  <a:lnTo>
                    <a:pt x="350405" y="0"/>
                  </a:lnTo>
                  <a:close/>
                </a:path>
                <a:path w="920750" h="227330">
                  <a:moveTo>
                    <a:pt x="540372" y="0"/>
                  </a:moveTo>
                  <a:lnTo>
                    <a:pt x="432384" y="0"/>
                  </a:lnTo>
                  <a:lnTo>
                    <a:pt x="379933" y="227190"/>
                  </a:lnTo>
                  <a:lnTo>
                    <a:pt x="401370" y="227190"/>
                  </a:lnTo>
                  <a:lnTo>
                    <a:pt x="487921" y="227190"/>
                  </a:lnTo>
                  <a:lnTo>
                    <a:pt x="540372" y="0"/>
                  </a:lnTo>
                  <a:close/>
                </a:path>
                <a:path w="920750" h="227330">
                  <a:moveTo>
                    <a:pt x="730338" y="0"/>
                  </a:moveTo>
                  <a:lnTo>
                    <a:pt x="622338" y="0"/>
                  </a:lnTo>
                  <a:lnTo>
                    <a:pt x="569887" y="227190"/>
                  </a:lnTo>
                  <a:lnTo>
                    <a:pt x="591324" y="227190"/>
                  </a:lnTo>
                  <a:lnTo>
                    <a:pt x="677887" y="227190"/>
                  </a:lnTo>
                  <a:lnTo>
                    <a:pt x="730338" y="0"/>
                  </a:lnTo>
                  <a:close/>
                </a:path>
                <a:path w="920750" h="227330">
                  <a:moveTo>
                    <a:pt x="920292" y="0"/>
                  </a:moveTo>
                  <a:lnTo>
                    <a:pt x="812292" y="0"/>
                  </a:lnTo>
                  <a:lnTo>
                    <a:pt x="759841" y="227190"/>
                  </a:lnTo>
                  <a:lnTo>
                    <a:pt x="781291" y="227190"/>
                  </a:lnTo>
                  <a:lnTo>
                    <a:pt x="867841" y="227190"/>
                  </a:lnTo>
                  <a:lnTo>
                    <a:pt x="920292" y="0"/>
                  </a:lnTo>
                  <a:close/>
                </a:path>
              </a:pathLst>
            </a:custGeom>
            <a:solidFill>
              <a:srgbClr val="00AEEF"/>
            </a:solidFill>
          </p:spPr>
          <p:txBody>
            <a:bodyPr wrap="square" lIns="0" tIns="0" rIns="0" bIns="0" rtlCol="0"/>
            <a:lstStyle/>
            <a:p/>
          </p:txBody>
        </p:sp>
        <p:sp>
          <p:nvSpPr>
            <p:cNvPr id="105" name="object 105" descr=""/>
            <p:cNvSpPr/>
            <p:nvPr/>
          </p:nvSpPr>
          <p:spPr>
            <a:xfrm>
              <a:off x="7199998" y="0"/>
              <a:ext cx="360045" cy="5328285"/>
            </a:xfrm>
            <a:custGeom>
              <a:avLst/>
              <a:gdLst/>
              <a:ahLst/>
              <a:cxnLst/>
              <a:rect l="l" t="t" r="r" b="b"/>
              <a:pathLst>
                <a:path w="360045" h="5328285">
                  <a:moveTo>
                    <a:pt x="359994" y="0"/>
                  </a:moveTo>
                  <a:lnTo>
                    <a:pt x="0" y="0"/>
                  </a:lnTo>
                  <a:lnTo>
                    <a:pt x="0" y="5328005"/>
                  </a:lnTo>
                  <a:lnTo>
                    <a:pt x="359994" y="5328005"/>
                  </a:lnTo>
                  <a:lnTo>
                    <a:pt x="359994" y="0"/>
                  </a:lnTo>
                  <a:close/>
                </a:path>
              </a:pathLst>
            </a:custGeom>
            <a:solidFill>
              <a:srgbClr val="FFFFFF"/>
            </a:solidFill>
          </p:spPr>
          <p:txBody>
            <a:bodyPr wrap="square" lIns="0" tIns="0" rIns="0" bIns="0" rtlCol="0"/>
            <a:lstStyle/>
            <a:p/>
          </p:txBody>
        </p:sp>
      </p:grpSp>
      <p:sp>
        <p:nvSpPr>
          <p:cNvPr id="106" name="object 106" descr=""/>
          <p:cNvSpPr txBox="1"/>
          <p:nvPr/>
        </p:nvSpPr>
        <p:spPr>
          <a:xfrm>
            <a:off x="2147299" y="943898"/>
            <a:ext cx="1861820" cy="209550"/>
          </a:xfrm>
          <a:prstGeom prst="rect">
            <a:avLst/>
          </a:prstGeom>
        </p:spPr>
        <p:txBody>
          <a:bodyPr wrap="square" lIns="0" tIns="13335" rIns="0" bIns="0" rtlCol="0" vert="horz">
            <a:spAutoFit/>
          </a:bodyPr>
          <a:lstStyle/>
          <a:p>
            <a:pPr marL="12700">
              <a:lnSpc>
                <a:spcPct val="100000"/>
              </a:lnSpc>
              <a:spcBef>
                <a:spcPts val="105"/>
              </a:spcBef>
            </a:pPr>
            <a:r>
              <a:rPr dirty="0" sz="1200" spc="-5">
                <a:solidFill>
                  <a:srgbClr val="231F20"/>
                </a:solidFill>
                <a:latin typeface="SimSun"/>
                <a:cs typeface="SimSun"/>
              </a:rPr>
              <a:t>教學時數建議與項目確認表</a:t>
            </a:r>
            <a:endParaRPr sz="1200">
              <a:latin typeface="SimSun"/>
              <a:cs typeface="SimSun"/>
            </a:endParaRPr>
          </a:p>
        </p:txBody>
      </p:sp>
      <p:sp>
        <p:nvSpPr>
          <p:cNvPr id="107" name="object 107" descr=""/>
          <p:cNvSpPr txBox="1"/>
          <p:nvPr/>
        </p:nvSpPr>
        <p:spPr>
          <a:xfrm>
            <a:off x="6110290" y="943898"/>
            <a:ext cx="260985" cy="209550"/>
          </a:xfrm>
          <a:prstGeom prst="rect">
            <a:avLst/>
          </a:prstGeom>
        </p:spPr>
        <p:txBody>
          <a:bodyPr wrap="square" lIns="0" tIns="13335" rIns="0" bIns="0" rtlCol="0" vert="horz">
            <a:spAutoFit/>
          </a:bodyPr>
          <a:lstStyle/>
          <a:p>
            <a:pPr marL="12700">
              <a:lnSpc>
                <a:spcPct val="100000"/>
              </a:lnSpc>
              <a:spcBef>
                <a:spcPts val="105"/>
              </a:spcBef>
            </a:pPr>
            <a:r>
              <a:rPr dirty="0" sz="1200" spc="-25">
                <a:solidFill>
                  <a:srgbClr val="F7941D"/>
                </a:solidFill>
                <a:latin typeface="Trebuchet MS"/>
                <a:cs typeface="Trebuchet MS"/>
              </a:rPr>
              <a:t>158</a:t>
            </a:r>
            <a:endParaRPr sz="1200">
              <a:latin typeface="Trebuchet MS"/>
              <a:cs typeface="Trebuchet MS"/>
            </a:endParaRPr>
          </a:p>
        </p:txBody>
      </p:sp>
      <p:graphicFrame>
        <p:nvGraphicFramePr>
          <p:cNvPr id="108" name="object 108" descr=""/>
          <p:cNvGraphicFramePr>
            <a:graphicFrameLocks noGrp="1"/>
          </p:cNvGraphicFramePr>
          <p:nvPr/>
        </p:nvGraphicFramePr>
        <p:xfrm>
          <a:off x="7919999" y="1202654"/>
          <a:ext cx="6718300" cy="373443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489710">
                <a:tc rowSpan="2">
                  <a:txBody>
                    <a:bodyPr/>
                    <a:lstStyle/>
                    <a:p>
                      <a:pPr algn="r" marR="50165">
                        <a:lnSpc>
                          <a:spcPct val="100000"/>
                        </a:lnSpc>
                        <a:spcBef>
                          <a:spcPts val="280"/>
                        </a:spcBef>
                      </a:pPr>
                      <a:r>
                        <a:rPr dirty="0" baseline="3086" sz="1350" spc="-345">
                          <a:solidFill>
                            <a:srgbClr val="231F20"/>
                          </a:solidFill>
                          <a:latin typeface="華康標楷體"/>
                          <a:cs typeface="華康標楷體"/>
                        </a:rPr>
                        <a:t>（一）</a:t>
                      </a:r>
                      <a:r>
                        <a:rPr dirty="0" sz="900" spc="-20">
                          <a:solidFill>
                            <a:srgbClr val="231F20"/>
                          </a:solidFill>
                          <a:latin typeface="華康標楷體"/>
                          <a:cs typeface="華康標楷體"/>
                        </a:rPr>
                        <a:t>上、下車</a:t>
                      </a:r>
                      <a:endParaRPr sz="900">
                        <a:latin typeface="華康標楷體"/>
                        <a:cs typeface="華康標楷體"/>
                      </a:endParaRPr>
                    </a:p>
                    <a:p>
                      <a:pPr algn="r" marR="49530">
                        <a:lnSpc>
                          <a:spcPct val="100000"/>
                        </a:lnSpc>
                        <a:spcBef>
                          <a:spcPts val="25"/>
                        </a:spcBef>
                      </a:pPr>
                      <a:r>
                        <a:rPr dirty="0" sz="900" spc="-20">
                          <a:solidFill>
                            <a:srgbClr val="231F20"/>
                          </a:solidFill>
                          <a:latin typeface="華康標楷體"/>
                          <a:cs typeface="華康標楷體"/>
                        </a:rPr>
                        <a:t>輛的方法</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700">
                        <a:latin typeface="Times New Roman"/>
                        <a:cs typeface="Times New Roman"/>
                      </a:endParaRPr>
                    </a:p>
                    <a:p>
                      <a:pPr marL="17780">
                        <a:lnSpc>
                          <a:spcPct val="100000"/>
                        </a:lnSpc>
                        <a:spcBef>
                          <a:spcPts val="5"/>
                        </a:spcBef>
                      </a:pPr>
                      <a:r>
                        <a:rPr dirty="0" sz="900">
                          <a:solidFill>
                            <a:srgbClr val="231F20"/>
                          </a:solidFill>
                          <a:latin typeface="華康標楷體"/>
                          <a:cs typeface="華康標楷體"/>
                        </a:rPr>
                        <a:t>﹝上車</a:t>
                      </a:r>
                      <a:r>
                        <a:rPr dirty="0" sz="900" spc="-50">
                          <a:solidFill>
                            <a:srgbClr val="231F20"/>
                          </a:solidFill>
                          <a:latin typeface="華康標楷體"/>
                          <a:cs typeface="華康標楷體"/>
                        </a:rPr>
                        <a:t>﹞</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a:txBody>
                    <a:bodyPr/>
                    <a:lstStyle/>
                    <a:p>
                      <a:pPr marL="154305" marR="31750" indent="-137160">
                        <a:lnSpc>
                          <a:spcPct val="102400"/>
                        </a:lnSpc>
                        <a:spcBef>
                          <a:spcPts val="254"/>
                        </a:spcBef>
                      </a:pPr>
                      <a:r>
                        <a:rPr dirty="0" sz="900" spc="120">
                          <a:solidFill>
                            <a:srgbClr val="231F20"/>
                          </a:solidFill>
                          <a:latin typeface="華康標楷體"/>
                          <a:cs typeface="華康標楷體"/>
                        </a:rPr>
                        <a:t>．依照所在地點之情況</a:t>
                      </a:r>
                      <a:r>
                        <a:rPr dirty="0" sz="900" spc="-20">
                          <a:solidFill>
                            <a:srgbClr val="231F20"/>
                          </a:solidFill>
                          <a:latin typeface="華康標楷體"/>
                          <a:cs typeface="華康標楷體"/>
                        </a:rPr>
                        <a:t>上、下車</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700">
                        <a:latin typeface="Times New Roman"/>
                        <a:cs typeface="Times New Roman"/>
                      </a:endParaRPr>
                    </a:p>
                    <a:p>
                      <a:pPr marL="17780">
                        <a:lnSpc>
                          <a:spcPct val="100000"/>
                        </a:lnSpc>
                      </a:pPr>
                      <a:r>
                        <a:rPr dirty="0" sz="900" spc="-20">
                          <a:solidFill>
                            <a:srgbClr val="231F20"/>
                          </a:solidFill>
                          <a:latin typeface="華康標楷體"/>
                          <a:cs typeface="華康標楷體"/>
                        </a:rPr>
                        <a:t>（</a:t>
                      </a:r>
                      <a:r>
                        <a:rPr dirty="0" sz="900" spc="-20">
                          <a:solidFill>
                            <a:srgbClr val="231F20"/>
                          </a:solidFill>
                          <a:latin typeface="Trebuchet MS"/>
                          <a:cs typeface="Trebuchet MS"/>
                        </a:rPr>
                        <a:t>1</a:t>
                      </a:r>
                      <a:r>
                        <a:rPr dirty="0" sz="900" spc="-20">
                          <a:solidFill>
                            <a:srgbClr val="231F20"/>
                          </a:solidFill>
                          <a:latin typeface="華康標楷體"/>
                          <a:cs typeface="華康標楷體"/>
                        </a:rPr>
                        <a:t>）</a:t>
                      </a:r>
                      <a:r>
                        <a:rPr dirty="0" sz="900" spc="-45">
                          <a:solidFill>
                            <a:srgbClr val="231F20"/>
                          </a:solidFill>
                          <a:latin typeface="華康標楷體"/>
                          <a:cs typeface="華康標楷體"/>
                        </a:rPr>
                        <a:t>確認車輛周邊之安全</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58595B"/>
                      </a:solidFill>
                      <a:prstDash val="solid"/>
                    </a:lnB>
                  </a:tcPr>
                </a:tc>
                <a:tc rowSpan="2">
                  <a:txBody>
                    <a:bodyPr/>
                    <a:lstStyle/>
                    <a:p>
                      <a:pPr marL="132715" marR="47625" indent="-115570">
                        <a:lnSpc>
                          <a:spcPct val="102400"/>
                        </a:lnSpc>
                        <a:spcBef>
                          <a:spcPts val="254"/>
                        </a:spcBef>
                      </a:pPr>
                      <a:r>
                        <a:rPr dirty="0" sz="900" spc="-15">
                          <a:solidFill>
                            <a:srgbClr val="231F20"/>
                          </a:solidFill>
                          <a:latin typeface="華康標楷體"/>
                          <a:cs typeface="華康標楷體"/>
                        </a:rPr>
                        <a:t>．教練應先行示範動作並對學員說明重點，隨後再讓學員親</a:t>
                      </a:r>
                      <a:r>
                        <a:rPr dirty="0" sz="900" spc="-20">
                          <a:solidFill>
                            <a:srgbClr val="231F20"/>
                          </a:solidFill>
                          <a:latin typeface="華康標楷體"/>
                          <a:cs typeface="華康標楷體"/>
                        </a:rPr>
                        <a:t>自演練。</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5"/>
                        </a:spcBef>
                      </a:pPr>
                      <a:endParaRPr sz="700">
                        <a:latin typeface="Times New Roman"/>
                        <a:cs typeface="Times New Roman"/>
                      </a:endParaRPr>
                    </a:p>
                    <a:p>
                      <a:pPr algn="just" marL="305435" marR="45085" indent="-288290">
                        <a:lnSpc>
                          <a:spcPct val="102400"/>
                        </a:lnSpc>
                      </a:pPr>
                      <a:r>
                        <a:rPr dirty="0" sz="900" spc="-5">
                          <a:solidFill>
                            <a:srgbClr val="231F20"/>
                          </a:solidFill>
                          <a:latin typeface="華康標楷體"/>
                          <a:cs typeface="華康標楷體"/>
                        </a:rPr>
                        <a:t>（</a:t>
                      </a:r>
                      <a:r>
                        <a:rPr dirty="0" sz="900" spc="-5">
                          <a:solidFill>
                            <a:srgbClr val="231F20"/>
                          </a:solidFill>
                          <a:latin typeface="Trebuchet MS"/>
                          <a:cs typeface="Trebuchet MS"/>
                        </a:rPr>
                        <a:t>1</a:t>
                      </a:r>
                      <a:r>
                        <a:rPr dirty="0" sz="900" spc="-5">
                          <a:solidFill>
                            <a:srgbClr val="231F20"/>
                          </a:solidFill>
                          <a:latin typeface="華康標楷體"/>
                          <a:cs typeface="華康標楷體"/>
                        </a:rPr>
                        <a:t>）</a:t>
                      </a:r>
                      <a:r>
                        <a:rPr dirty="0" sz="900" spc="15">
                          <a:solidFill>
                            <a:srgbClr val="231F20"/>
                          </a:solidFill>
                          <a:latin typeface="華康標楷體"/>
                          <a:cs typeface="華康標楷體"/>
                        </a:rPr>
                        <a:t>說明進入駕駛座前車輛周邊</a:t>
                      </a:r>
                      <a:r>
                        <a:rPr dirty="0" sz="900" spc="20">
                          <a:solidFill>
                            <a:srgbClr val="231F20"/>
                          </a:solidFill>
                          <a:latin typeface="華康標楷體"/>
                          <a:cs typeface="華康標楷體"/>
                        </a:rPr>
                        <a:t>（</a:t>
                      </a:r>
                      <a:r>
                        <a:rPr dirty="0" sz="900">
                          <a:solidFill>
                            <a:srgbClr val="231F20"/>
                          </a:solidFill>
                          <a:latin typeface="華康標楷體"/>
                          <a:cs typeface="華康標楷體"/>
                        </a:rPr>
                        <a:t>前、後、左、右</a:t>
                      </a:r>
                      <a:r>
                        <a:rPr dirty="0" sz="900" spc="20">
                          <a:solidFill>
                            <a:srgbClr val="231F20"/>
                          </a:solidFill>
                          <a:latin typeface="華康標楷體"/>
                          <a:cs typeface="華康標楷體"/>
                        </a:rPr>
                        <a:t>）及四</a:t>
                      </a:r>
                      <a:r>
                        <a:rPr dirty="0" sz="900" spc="5">
                          <a:solidFill>
                            <a:srgbClr val="231F20"/>
                          </a:solidFill>
                          <a:latin typeface="華康標楷體"/>
                          <a:cs typeface="華康標楷體"/>
                        </a:rPr>
                        <a:t>個輪胎，並落實做好安全確認。打開車門前學員應先察看車輛前後，再打開車門。上車後，要求學員從駕</a:t>
                      </a:r>
                      <a:r>
                        <a:rPr dirty="0" sz="900" spc="10">
                          <a:solidFill>
                            <a:srgbClr val="231F20"/>
                          </a:solidFill>
                          <a:latin typeface="華康標楷體"/>
                          <a:cs typeface="華康標楷體"/>
                        </a:rPr>
                        <a:t>駛座朝前方、兩側及後方觀察其視野可見的範圍以確認最大的視野</a:t>
                      </a:r>
                      <a:r>
                        <a:rPr dirty="0" sz="900" spc="15">
                          <a:solidFill>
                            <a:srgbClr val="231F20"/>
                          </a:solidFill>
                          <a:latin typeface="華康標楷體"/>
                          <a:cs typeface="華康標楷體"/>
                        </a:rPr>
                        <a:t>（</a:t>
                      </a:r>
                      <a:r>
                        <a:rPr dirty="0" sz="900" spc="-114">
                          <a:solidFill>
                            <a:srgbClr val="231F20"/>
                          </a:solidFill>
                          <a:latin typeface="華康標楷體"/>
                          <a:cs typeface="華康標楷體"/>
                        </a:rPr>
                        <a:t>圖 </a:t>
                      </a:r>
                      <a:r>
                        <a:rPr dirty="0" sz="900" spc="-75">
                          <a:solidFill>
                            <a:srgbClr val="231F20"/>
                          </a:solidFill>
                          <a:latin typeface="Trebuchet MS"/>
                          <a:cs typeface="Trebuchet MS"/>
                        </a:rPr>
                        <a:t>1.1.1</a:t>
                      </a:r>
                      <a:r>
                        <a:rPr dirty="0" sz="900" spc="-75">
                          <a:solidFill>
                            <a:srgbClr val="231F20"/>
                          </a:solidFill>
                          <a:latin typeface="華康標楷體"/>
                          <a:cs typeface="華康標楷體"/>
                        </a:rPr>
                        <a:t>）</a:t>
                      </a:r>
                      <a:r>
                        <a:rPr dirty="0" sz="900" spc="15">
                          <a:solidFill>
                            <a:srgbClr val="231F20"/>
                          </a:solidFill>
                          <a:latin typeface="華康標楷體"/>
                          <a:cs typeface="華康標楷體"/>
                        </a:rPr>
                        <a:t>。教練可利用三角錐協助可</a:t>
                      </a:r>
                      <a:r>
                        <a:rPr dirty="0" sz="900" spc="10">
                          <a:solidFill>
                            <a:srgbClr val="231F20"/>
                          </a:solidFill>
                          <a:latin typeface="華康標楷體"/>
                          <a:cs typeface="華康標楷體"/>
                        </a:rPr>
                        <a:t>見範圍之位置標記，隨後再下車確認標記物與車身的</a:t>
                      </a:r>
                      <a:r>
                        <a:rPr dirty="0" sz="900" spc="5">
                          <a:solidFill>
                            <a:srgbClr val="231F20"/>
                          </a:solidFill>
                          <a:latin typeface="華康標楷體"/>
                          <a:cs typeface="華康標楷體"/>
                        </a:rPr>
                        <a:t>相對位置，藉以體驗並感受實際視野所存在的視野死</a:t>
                      </a:r>
                      <a:r>
                        <a:rPr dirty="0" sz="900" spc="-10">
                          <a:solidFill>
                            <a:srgbClr val="231F20"/>
                          </a:solidFill>
                          <a:latin typeface="華康標楷體"/>
                          <a:cs typeface="華康標楷體"/>
                        </a:rPr>
                        <a:t>角範圍。</a:t>
                      </a:r>
                      <a:endParaRPr sz="900">
                        <a:latin typeface="華康標楷體"/>
                        <a:cs typeface="華康標楷體"/>
                      </a:endParaRPr>
                    </a:p>
                    <a:p>
                      <a:pPr>
                        <a:lnSpc>
                          <a:spcPct val="100000"/>
                        </a:lnSpc>
                      </a:pPr>
                      <a:endParaRPr sz="900">
                        <a:latin typeface="Times New Roman"/>
                        <a:cs typeface="Times New Roman"/>
                      </a:endParaRPr>
                    </a:p>
                    <a:p>
                      <a:pPr>
                        <a:lnSpc>
                          <a:spcPct val="100000"/>
                        </a:lnSpc>
                        <a:spcBef>
                          <a:spcPts val="25"/>
                        </a:spcBef>
                      </a:pPr>
                      <a:endParaRPr sz="1000">
                        <a:latin typeface="Times New Roman"/>
                        <a:cs typeface="Times New Roman"/>
                      </a:endParaRPr>
                    </a:p>
                    <a:p>
                      <a:pPr marL="302260" marR="12700" indent="-285115">
                        <a:lnSpc>
                          <a:spcPct val="102400"/>
                        </a:lnSpc>
                        <a:buSzPct val="88888"/>
                        <a:buAutoNum type="arabicPlain" startAt="3"/>
                        <a:tabLst>
                          <a:tab pos="305435" algn="l"/>
                        </a:tabLst>
                      </a:pPr>
                      <a:r>
                        <a:rPr dirty="0" sz="900" spc="-20">
                          <a:solidFill>
                            <a:srgbClr val="231F20"/>
                          </a:solidFill>
                          <a:latin typeface="華康標楷體"/>
                          <a:cs typeface="華康標楷體"/>
                        </a:rPr>
                        <a:t>採兩段式打開車門時，務必讓車門開啟控制在最小範圍</a:t>
                      </a:r>
                      <a:r>
                        <a:rPr dirty="0" sz="900" spc="-20">
                          <a:solidFill>
                            <a:srgbClr val="231F20"/>
                          </a:solidFill>
                          <a:latin typeface="華康標楷體"/>
                          <a:cs typeface="華康標楷體"/>
                        </a:rPr>
                        <a:t>	</a:t>
                      </a:r>
                      <a:r>
                        <a:rPr dirty="0" sz="900" spc="-10">
                          <a:solidFill>
                            <a:srgbClr val="231F20"/>
                          </a:solidFill>
                          <a:latin typeface="華康標楷體"/>
                          <a:cs typeface="華康標楷體"/>
                        </a:rPr>
                        <a:t>內（約一個人可以上車的寬度）</a:t>
                      </a:r>
                      <a:r>
                        <a:rPr dirty="0" sz="900" spc="-50">
                          <a:solidFill>
                            <a:srgbClr val="231F20"/>
                          </a:solidFill>
                          <a:latin typeface="華康標楷體"/>
                          <a:cs typeface="華康標楷體"/>
                        </a:rPr>
                        <a:t>。</a:t>
                      </a:r>
                      <a:endParaRPr sz="900">
                        <a:latin typeface="華康標楷體"/>
                        <a:cs typeface="華康標楷體"/>
                      </a:endParaRPr>
                    </a:p>
                    <a:p>
                      <a:pPr>
                        <a:lnSpc>
                          <a:spcPct val="100000"/>
                        </a:lnSpc>
                        <a:buClr>
                          <a:srgbClr val="231F20"/>
                        </a:buClr>
                        <a:buFont typeface=""/>
                        <a:buAutoNum type="arabicPlain" startAt="3"/>
                      </a:pPr>
                      <a:endParaRPr sz="900">
                        <a:latin typeface="Times New Roman"/>
                        <a:cs typeface="Times New Roman"/>
                      </a:endParaRPr>
                    </a:p>
                    <a:p>
                      <a:pPr marL="305435" indent="-287655">
                        <a:lnSpc>
                          <a:spcPct val="100000"/>
                        </a:lnSpc>
                        <a:spcBef>
                          <a:spcPts val="750"/>
                        </a:spcBef>
                        <a:buSzPct val="88888"/>
                        <a:buAutoNum type="arabicPlain" startAt="3"/>
                        <a:tabLst>
                          <a:tab pos="305435" algn="l"/>
                        </a:tabLst>
                      </a:pPr>
                      <a:r>
                        <a:rPr dirty="0" sz="900" spc="-15">
                          <a:solidFill>
                            <a:srgbClr val="231F20"/>
                          </a:solidFill>
                          <a:latin typeface="華康標楷體"/>
                          <a:cs typeface="華康標楷體"/>
                        </a:rPr>
                        <a:t>手不離開車門，且迅速上車。</a:t>
                      </a:r>
                      <a:endParaRPr sz="900">
                        <a:latin typeface="華康標楷體"/>
                        <a:cs typeface="華康標楷體"/>
                      </a:endParaRPr>
                    </a:p>
                    <a:p>
                      <a:pPr marL="314325" indent="-296545">
                        <a:lnSpc>
                          <a:spcPct val="100000"/>
                        </a:lnSpc>
                        <a:spcBef>
                          <a:spcPts val="620"/>
                        </a:spcBef>
                        <a:buSzPct val="88888"/>
                        <a:buAutoNum type="arabicPlain" startAt="3"/>
                        <a:tabLst>
                          <a:tab pos="314325" algn="l"/>
                        </a:tabLst>
                      </a:pPr>
                      <a:r>
                        <a:rPr dirty="0" sz="900" spc="45">
                          <a:solidFill>
                            <a:srgbClr val="231F20"/>
                          </a:solidFill>
                          <a:latin typeface="華康標楷體"/>
                          <a:cs typeface="華康標楷體"/>
                        </a:rPr>
                        <a:t>建議採兩段式關車門，先輕輕將車門關至大約剩餘</a:t>
                      </a:r>
                      <a:endParaRPr sz="900">
                        <a:latin typeface="華康標楷體"/>
                        <a:cs typeface="華康標楷體"/>
                      </a:endParaRPr>
                    </a:p>
                    <a:p>
                      <a:pPr marL="305435">
                        <a:lnSpc>
                          <a:spcPct val="100000"/>
                        </a:lnSpc>
                        <a:spcBef>
                          <a:spcPts val="25"/>
                        </a:spcBef>
                      </a:pPr>
                      <a:r>
                        <a:rPr dirty="0" sz="900" spc="-30">
                          <a:solidFill>
                            <a:srgbClr val="231F20"/>
                          </a:solidFill>
                          <a:latin typeface="Trebuchet MS"/>
                          <a:cs typeface="Trebuchet MS"/>
                        </a:rPr>
                        <a:t>10cm </a:t>
                      </a:r>
                      <a:r>
                        <a:rPr dirty="0" sz="900" spc="-105">
                          <a:solidFill>
                            <a:srgbClr val="231F20"/>
                          </a:solidFill>
                          <a:latin typeface="華康標楷體"/>
                          <a:cs typeface="華康標楷體"/>
                        </a:rPr>
                        <a:t>∼ </a:t>
                      </a:r>
                      <a:r>
                        <a:rPr dirty="0" sz="900" spc="-30">
                          <a:solidFill>
                            <a:srgbClr val="231F20"/>
                          </a:solidFill>
                          <a:latin typeface="Trebuchet MS"/>
                          <a:cs typeface="Trebuchet MS"/>
                        </a:rPr>
                        <a:t>15cm</a:t>
                      </a:r>
                      <a:r>
                        <a:rPr dirty="0" sz="900" spc="-25">
                          <a:solidFill>
                            <a:srgbClr val="231F20"/>
                          </a:solidFill>
                          <a:latin typeface="Trebuchet MS"/>
                          <a:cs typeface="Trebuchet MS"/>
                        </a:rPr>
                        <a:t> </a:t>
                      </a:r>
                      <a:r>
                        <a:rPr dirty="0" sz="900" spc="-15">
                          <a:solidFill>
                            <a:srgbClr val="231F20"/>
                          </a:solidFill>
                          <a:latin typeface="華康標楷體"/>
                          <a:cs typeface="華康標楷體"/>
                        </a:rPr>
                        <a:t>至處，再稍微用力將車門確實關妥。</a:t>
                      </a:r>
                      <a:endParaRPr sz="900">
                        <a:latin typeface="華康標楷體"/>
                        <a:cs typeface="華康標楷體"/>
                      </a:endParaRPr>
                    </a:p>
                    <a:p>
                      <a:pPr>
                        <a:lnSpc>
                          <a:spcPct val="100000"/>
                        </a:lnSpc>
                        <a:spcBef>
                          <a:spcPts val="10"/>
                        </a:spcBef>
                      </a:pPr>
                      <a:endParaRPr sz="950">
                        <a:latin typeface="Times New Roman"/>
                        <a:cs typeface="Times New Roman"/>
                      </a:endParaRPr>
                    </a:p>
                    <a:p>
                      <a:pPr marL="414020" marR="44450" indent="-123189">
                        <a:lnSpc>
                          <a:spcPct val="102400"/>
                        </a:lnSpc>
                      </a:pPr>
                      <a:r>
                        <a:rPr dirty="0" sz="900" spc="-10">
                          <a:solidFill>
                            <a:srgbClr val="231F20"/>
                          </a:solidFill>
                          <a:latin typeface="華康標楷體"/>
                          <a:cs typeface="華康標楷體"/>
                        </a:rPr>
                        <a:t>．體驗輕輕關車門及車門未關妥的感覺，掌握關門的聲音和各種狀況時手感的不同，並注意儀表板上是</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rowSpan="2">
                  <a:txBody>
                    <a:bodyPr/>
                    <a:lstStyle/>
                    <a:p>
                      <a:pPr algn="just" marL="142240" marR="39370" indent="-124460">
                        <a:lnSpc>
                          <a:spcPct val="102400"/>
                        </a:lnSpc>
                        <a:spcBef>
                          <a:spcPts val="254"/>
                        </a:spcBef>
                      </a:pPr>
                      <a:r>
                        <a:rPr dirty="0" sz="900" spc="55">
                          <a:solidFill>
                            <a:srgbClr val="231F20"/>
                          </a:solidFill>
                          <a:latin typeface="華康標楷體"/>
                          <a:cs typeface="華康標楷體"/>
                        </a:rPr>
                        <a:t>．在停車場與場內道路上</a:t>
                      </a:r>
                      <a:r>
                        <a:rPr dirty="0" sz="900" spc="40">
                          <a:solidFill>
                            <a:srgbClr val="231F20"/>
                          </a:solidFill>
                          <a:latin typeface="華康標楷體"/>
                          <a:cs typeface="華康標楷體"/>
                        </a:rPr>
                        <a:t>體驗上、下車輛動作，</a:t>
                      </a:r>
                      <a:r>
                        <a:rPr dirty="0" sz="900" spc="50">
                          <a:solidFill>
                            <a:srgbClr val="231F20"/>
                          </a:solidFill>
                          <a:latin typeface="華康標楷體"/>
                          <a:cs typeface="華康標楷體"/>
                        </a:rPr>
                        <a:t>並讓學員瞭解其對安全</a:t>
                      </a:r>
                      <a:r>
                        <a:rPr dirty="0" sz="900" spc="-20">
                          <a:solidFill>
                            <a:srgbClr val="231F20"/>
                          </a:solidFill>
                          <a:latin typeface="華康標楷體"/>
                          <a:cs typeface="華康標楷體"/>
                        </a:rPr>
                        <a:t>的重要性。</a:t>
                      </a:r>
                      <a:endParaRPr sz="900">
                        <a:latin typeface="華康標楷體"/>
                        <a:cs typeface="華康標楷體"/>
                      </a:endParaRPr>
                    </a:p>
                    <a:p>
                      <a:pPr algn="just" marL="142240" marR="20320" indent="-124460">
                        <a:lnSpc>
                          <a:spcPct val="102400"/>
                        </a:lnSpc>
                        <a:spcBef>
                          <a:spcPts val="680"/>
                        </a:spcBef>
                      </a:pPr>
                      <a:r>
                        <a:rPr dirty="0" sz="900" spc="60">
                          <a:solidFill>
                            <a:srgbClr val="231F20"/>
                          </a:solidFill>
                          <a:latin typeface="華康標楷體"/>
                          <a:cs typeface="華康標楷體"/>
                        </a:rPr>
                        <a:t>．瞭解坐在駕駛座上的視</a:t>
                      </a:r>
                      <a:r>
                        <a:rPr dirty="0" sz="900" spc="50">
                          <a:solidFill>
                            <a:srgbClr val="231F20"/>
                          </a:solidFill>
                          <a:latin typeface="華康標楷體"/>
                          <a:cs typeface="華康標楷體"/>
                        </a:rPr>
                        <a:t>野死角範圍，以掌握該</a:t>
                      </a:r>
                      <a:r>
                        <a:rPr dirty="0" sz="900" spc="165">
                          <a:solidFill>
                            <a:srgbClr val="231F20"/>
                          </a:solidFill>
                          <a:latin typeface="華康標楷體"/>
                          <a:cs typeface="華康標楷體"/>
                        </a:rPr>
                        <a:t>視野死角可能潛藏的</a:t>
                      </a:r>
                      <a:r>
                        <a:rPr dirty="0" sz="900" spc="-280">
                          <a:solidFill>
                            <a:srgbClr val="231F20"/>
                          </a:solidFill>
                          <a:latin typeface="華康標楷體"/>
                          <a:cs typeface="華康標楷體"/>
                        </a:rPr>
                        <a:t> </a:t>
                      </a:r>
                      <a:r>
                        <a:rPr dirty="0" sz="900" spc="95">
                          <a:solidFill>
                            <a:srgbClr val="231F20"/>
                          </a:solidFill>
                          <a:latin typeface="華康標楷體"/>
                          <a:cs typeface="華康標楷體"/>
                        </a:rPr>
                        <a:t>安全威脅與危 險</a:t>
                      </a:r>
                      <a:r>
                        <a:rPr dirty="0" sz="900" spc="210">
                          <a:solidFill>
                            <a:srgbClr val="231F20"/>
                          </a:solidFill>
                          <a:latin typeface="華康標楷體"/>
                          <a:cs typeface="華康標楷體"/>
                        </a:rPr>
                        <a:t>（</a:t>
                      </a:r>
                      <a:r>
                        <a:rPr dirty="0" sz="900" spc="15">
                          <a:solidFill>
                            <a:srgbClr val="231F20"/>
                          </a:solidFill>
                          <a:latin typeface="華康標楷體"/>
                          <a:cs typeface="華康標楷體"/>
                        </a:rPr>
                        <a:t>圖</a:t>
                      </a:r>
                      <a:r>
                        <a:rPr dirty="0" sz="900" spc="-254">
                          <a:solidFill>
                            <a:srgbClr val="231F20"/>
                          </a:solidFill>
                          <a:latin typeface="華康標楷體"/>
                          <a:cs typeface="華康標楷體"/>
                        </a:rPr>
                        <a:t> </a:t>
                      </a:r>
                      <a:r>
                        <a:rPr dirty="0" sz="900" spc="-75">
                          <a:solidFill>
                            <a:srgbClr val="231F20"/>
                          </a:solidFill>
                          <a:latin typeface="Trebuchet MS"/>
                          <a:cs typeface="Trebuchet MS"/>
                        </a:rPr>
                        <a:t>1.1.2</a:t>
                      </a:r>
                      <a:r>
                        <a:rPr dirty="0" sz="900" spc="-75">
                          <a:solidFill>
                            <a:srgbClr val="231F20"/>
                          </a:solidFill>
                          <a:latin typeface="華康標楷體"/>
                          <a:cs typeface="華康標楷體"/>
                        </a:rPr>
                        <a:t>）</a:t>
                      </a:r>
                      <a:r>
                        <a:rPr dirty="0" sz="900" spc="-10">
                          <a:solidFill>
                            <a:srgbClr val="231F20"/>
                          </a:solidFill>
                          <a:latin typeface="華康標楷體"/>
                          <a:cs typeface="華康標楷體"/>
                        </a:rPr>
                        <a:t>。</a:t>
                      </a:r>
                      <a:endParaRPr sz="900">
                        <a:latin typeface="華康標楷體"/>
                        <a:cs typeface="華康標楷體"/>
                      </a:endParaRPr>
                    </a:p>
                    <a:p>
                      <a:pPr algn="ctr" marL="160655">
                        <a:lnSpc>
                          <a:spcPct val="100000"/>
                        </a:lnSpc>
                        <a:spcBef>
                          <a:spcPts val="475"/>
                        </a:spcBef>
                      </a:pPr>
                      <a:r>
                        <a:rPr dirty="0" sz="550" spc="-80">
                          <a:solidFill>
                            <a:srgbClr val="231F20"/>
                          </a:solidFill>
                          <a:latin typeface="SimSun"/>
                          <a:cs typeface="SimSun"/>
                        </a:rPr>
                        <a:t>約 </a:t>
                      </a:r>
                      <a:r>
                        <a:rPr dirty="0" sz="550">
                          <a:solidFill>
                            <a:srgbClr val="231F20"/>
                          </a:solidFill>
                          <a:latin typeface="Trebuchet MS"/>
                          <a:cs typeface="Trebuchet MS"/>
                        </a:rPr>
                        <a:t>4</a:t>
                      </a:r>
                      <a:r>
                        <a:rPr dirty="0" sz="550" spc="-45">
                          <a:solidFill>
                            <a:srgbClr val="231F20"/>
                          </a:solidFill>
                          <a:latin typeface="Trebuchet MS"/>
                          <a:cs typeface="Trebuchet MS"/>
                        </a:rPr>
                        <a:t> </a:t>
                      </a:r>
                      <a:r>
                        <a:rPr dirty="0" sz="550" spc="-60">
                          <a:solidFill>
                            <a:srgbClr val="231F20"/>
                          </a:solidFill>
                          <a:latin typeface="SimSun"/>
                          <a:cs typeface="SimSun"/>
                        </a:rPr>
                        <a:t>Ｍ</a:t>
                      </a:r>
                      <a:endParaRPr sz="550">
                        <a:latin typeface="SimSun"/>
                        <a:cs typeface="SimSun"/>
                      </a:endParaRPr>
                    </a:p>
                    <a:p>
                      <a:pPr marL="125095">
                        <a:lnSpc>
                          <a:spcPct val="100000"/>
                        </a:lnSpc>
                        <a:spcBef>
                          <a:spcPts val="605"/>
                        </a:spcBef>
                        <a:tabLst>
                          <a:tab pos="970915" algn="l"/>
                        </a:tabLst>
                      </a:pPr>
                      <a:r>
                        <a:rPr dirty="0" sz="550">
                          <a:solidFill>
                            <a:srgbClr val="231F20"/>
                          </a:solidFill>
                          <a:latin typeface="SimSun"/>
                          <a:cs typeface="SimSun"/>
                        </a:rPr>
                        <a:t>約</a:t>
                      </a:r>
                      <a:r>
                        <a:rPr dirty="0" sz="550" spc="-160">
                          <a:solidFill>
                            <a:srgbClr val="231F20"/>
                          </a:solidFill>
                          <a:latin typeface="SimSun"/>
                          <a:cs typeface="SimSun"/>
                        </a:rPr>
                        <a:t> </a:t>
                      </a:r>
                      <a:r>
                        <a:rPr dirty="0" sz="550">
                          <a:solidFill>
                            <a:srgbClr val="231F20"/>
                          </a:solidFill>
                          <a:latin typeface="Trebuchet MS"/>
                          <a:cs typeface="Trebuchet MS"/>
                        </a:rPr>
                        <a:t>5</a:t>
                      </a:r>
                      <a:r>
                        <a:rPr dirty="0" sz="550" spc="-45">
                          <a:solidFill>
                            <a:srgbClr val="231F20"/>
                          </a:solidFill>
                          <a:latin typeface="Trebuchet MS"/>
                          <a:cs typeface="Trebuchet MS"/>
                        </a:rPr>
                        <a:t> </a:t>
                      </a:r>
                      <a:r>
                        <a:rPr dirty="0" sz="550" spc="-60">
                          <a:solidFill>
                            <a:srgbClr val="231F20"/>
                          </a:solidFill>
                          <a:latin typeface="SimSun"/>
                          <a:cs typeface="SimSun"/>
                        </a:rPr>
                        <a:t>Ｍ</a:t>
                      </a:r>
                      <a:r>
                        <a:rPr dirty="0" sz="550">
                          <a:solidFill>
                            <a:srgbClr val="231F20"/>
                          </a:solidFill>
                          <a:latin typeface="SimSun"/>
                          <a:cs typeface="SimSun"/>
                        </a:rPr>
                        <a:t>	約</a:t>
                      </a:r>
                      <a:r>
                        <a:rPr dirty="0" sz="550" spc="-160">
                          <a:solidFill>
                            <a:srgbClr val="231F20"/>
                          </a:solidFill>
                          <a:latin typeface="SimSun"/>
                          <a:cs typeface="SimSun"/>
                        </a:rPr>
                        <a:t> </a:t>
                      </a:r>
                      <a:r>
                        <a:rPr dirty="0" sz="550">
                          <a:solidFill>
                            <a:srgbClr val="231F20"/>
                          </a:solidFill>
                          <a:latin typeface="Trebuchet MS"/>
                          <a:cs typeface="Trebuchet MS"/>
                        </a:rPr>
                        <a:t>8</a:t>
                      </a:r>
                      <a:r>
                        <a:rPr dirty="0" sz="550" spc="-45">
                          <a:solidFill>
                            <a:srgbClr val="231F20"/>
                          </a:solidFill>
                          <a:latin typeface="Trebuchet MS"/>
                          <a:cs typeface="Trebuchet MS"/>
                        </a:rPr>
                        <a:t> </a:t>
                      </a:r>
                      <a:r>
                        <a:rPr dirty="0" sz="550" spc="-50">
                          <a:solidFill>
                            <a:srgbClr val="231F20"/>
                          </a:solidFill>
                          <a:latin typeface="SimSun"/>
                          <a:cs typeface="SimSun"/>
                        </a:rPr>
                        <a:t>Ｍ</a:t>
                      </a:r>
                      <a:endParaRPr sz="550">
                        <a:latin typeface="SimSun"/>
                        <a:cs typeface="SimSun"/>
                      </a:endParaRPr>
                    </a:p>
                    <a:p>
                      <a:pPr>
                        <a:lnSpc>
                          <a:spcPct val="100000"/>
                        </a:lnSpc>
                        <a:spcBef>
                          <a:spcPts val="30"/>
                        </a:spcBef>
                      </a:pPr>
                      <a:endParaRPr sz="800">
                        <a:latin typeface="Times New Roman"/>
                        <a:cs typeface="Times New Roman"/>
                      </a:endParaRPr>
                    </a:p>
                    <a:p>
                      <a:pPr algn="ctr" marL="160655">
                        <a:lnSpc>
                          <a:spcPts val="595"/>
                        </a:lnSpc>
                      </a:pPr>
                      <a:r>
                        <a:rPr dirty="0" sz="550" spc="-80">
                          <a:solidFill>
                            <a:srgbClr val="231F20"/>
                          </a:solidFill>
                          <a:latin typeface="SimSun"/>
                          <a:cs typeface="SimSun"/>
                        </a:rPr>
                        <a:t>約 </a:t>
                      </a:r>
                      <a:r>
                        <a:rPr dirty="0" sz="550">
                          <a:solidFill>
                            <a:srgbClr val="231F20"/>
                          </a:solidFill>
                          <a:latin typeface="Trebuchet MS"/>
                          <a:cs typeface="Trebuchet MS"/>
                        </a:rPr>
                        <a:t>1</a:t>
                      </a:r>
                      <a:r>
                        <a:rPr dirty="0" sz="550" spc="-45">
                          <a:solidFill>
                            <a:srgbClr val="231F20"/>
                          </a:solidFill>
                          <a:latin typeface="Trebuchet MS"/>
                          <a:cs typeface="Trebuchet MS"/>
                        </a:rPr>
                        <a:t> </a:t>
                      </a:r>
                      <a:r>
                        <a:rPr dirty="0" sz="550" spc="-60">
                          <a:solidFill>
                            <a:srgbClr val="231F20"/>
                          </a:solidFill>
                          <a:latin typeface="SimSun"/>
                          <a:cs typeface="SimSun"/>
                        </a:rPr>
                        <a:t>Ｍ</a:t>
                      </a:r>
                      <a:endParaRPr sz="550">
                        <a:latin typeface="SimSun"/>
                        <a:cs typeface="SimSun"/>
                      </a:endParaRPr>
                    </a:p>
                    <a:p>
                      <a:pPr marL="55244">
                        <a:lnSpc>
                          <a:spcPts val="535"/>
                        </a:lnSpc>
                      </a:pPr>
                      <a:r>
                        <a:rPr dirty="0" sz="500" spc="-80">
                          <a:solidFill>
                            <a:srgbClr val="231F20"/>
                          </a:solidFill>
                          <a:latin typeface="SimSun"/>
                          <a:cs typeface="SimSun"/>
                        </a:rPr>
                        <a:t>圖 </a:t>
                      </a:r>
                      <a:r>
                        <a:rPr dirty="0" sz="500" spc="-20">
                          <a:solidFill>
                            <a:srgbClr val="231F20"/>
                          </a:solidFill>
                          <a:latin typeface="Trebuchet MS"/>
                          <a:cs typeface="Trebuchet MS"/>
                        </a:rPr>
                        <a:t>1.1.2</a:t>
                      </a:r>
                      <a:endParaRPr sz="500">
                        <a:latin typeface="Trebuchet MS"/>
                        <a:cs typeface="Trebuchet MS"/>
                      </a:endParaRPr>
                    </a:p>
                    <a:p>
                      <a:pPr marL="55244">
                        <a:lnSpc>
                          <a:spcPct val="100000"/>
                        </a:lnSpc>
                        <a:spcBef>
                          <a:spcPts val="15"/>
                        </a:spcBef>
                      </a:pPr>
                      <a:r>
                        <a:rPr dirty="0" sz="550" spc="-30">
                          <a:solidFill>
                            <a:srgbClr val="231F20"/>
                          </a:solidFill>
                          <a:latin typeface="SimSun"/>
                          <a:cs typeface="SimSun"/>
                        </a:rPr>
                        <a:t>※ 紅色區域為視野死角範圍</a:t>
                      </a:r>
                      <a:endParaRPr sz="550">
                        <a:latin typeface="SimSun"/>
                        <a:cs typeface="SimSun"/>
                      </a:endParaRPr>
                    </a:p>
                    <a:p>
                      <a:pPr algn="just" marL="142240" marR="39370" indent="-124460">
                        <a:lnSpc>
                          <a:spcPct val="102400"/>
                        </a:lnSpc>
                        <a:spcBef>
                          <a:spcPts val="375"/>
                        </a:spcBef>
                      </a:pPr>
                      <a:r>
                        <a:rPr dirty="0" sz="900" spc="55">
                          <a:solidFill>
                            <a:srgbClr val="231F20"/>
                          </a:solidFill>
                          <a:latin typeface="華康標楷體"/>
                          <a:cs typeface="華康標楷體"/>
                        </a:rPr>
                        <a:t>．向學員強調上車時應避</a:t>
                      </a:r>
                      <a:r>
                        <a:rPr dirty="0" sz="900" spc="50">
                          <a:solidFill>
                            <a:srgbClr val="231F20"/>
                          </a:solidFill>
                          <a:latin typeface="華康標楷體"/>
                          <a:cs typeface="華康標楷體"/>
                        </a:rPr>
                        <a:t>免對後方來車造成干擾</a:t>
                      </a:r>
                      <a:r>
                        <a:rPr dirty="0" sz="900" spc="-20">
                          <a:solidFill>
                            <a:srgbClr val="231F20"/>
                          </a:solidFill>
                          <a:latin typeface="華康標楷體"/>
                          <a:cs typeface="華康標楷體"/>
                        </a:rPr>
                        <a:t>並安全上車。</a:t>
                      </a:r>
                      <a:endParaRPr sz="900">
                        <a:latin typeface="華康標楷體"/>
                        <a:cs typeface="華康標楷體"/>
                      </a:endParaRPr>
                    </a:p>
                    <a:p>
                      <a:pPr>
                        <a:lnSpc>
                          <a:spcPct val="100000"/>
                        </a:lnSpc>
                      </a:pPr>
                      <a:endParaRPr sz="900">
                        <a:latin typeface="Times New Roman"/>
                        <a:cs typeface="Times New Roman"/>
                      </a:endParaRPr>
                    </a:p>
                    <a:p>
                      <a:pPr>
                        <a:lnSpc>
                          <a:spcPct val="100000"/>
                        </a:lnSpc>
                        <a:spcBef>
                          <a:spcPts val="45"/>
                        </a:spcBef>
                      </a:pPr>
                      <a:endParaRPr sz="1100">
                        <a:latin typeface="Times New Roman"/>
                        <a:cs typeface="Times New Roman"/>
                      </a:endParaRPr>
                    </a:p>
                    <a:p>
                      <a:pPr algn="just" marL="142240" marR="37465" indent="-124460">
                        <a:lnSpc>
                          <a:spcPct val="102400"/>
                        </a:lnSpc>
                        <a:spcBef>
                          <a:spcPts val="5"/>
                        </a:spcBef>
                      </a:pPr>
                      <a:r>
                        <a:rPr dirty="0" sz="900" spc="55">
                          <a:solidFill>
                            <a:srgbClr val="231F20"/>
                          </a:solidFill>
                          <a:latin typeface="華康標楷體"/>
                          <a:cs typeface="華康標楷體"/>
                        </a:rPr>
                        <a:t>．教練應向學員強調兩段</a:t>
                      </a:r>
                      <a:r>
                        <a:rPr dirty="0" sz="900" spc="50">
                          <a:solidFill>
                            <a:srgbClr val="231F20"/>
                          </a:solidFill>
                          <a:latin typeface="華康標楷體"/>
                          <a:cs typeface="華康標楷體"/>
                        </a:rPr>
                        <a:t>式關車門的優點及注意</a:t>
                      </a:r>
                      <a:r>
                        <a:rPr dirty="0" sz="900" spc="20">
                          <a:solidFill>
                            <a:srgbClr val="231F20"/>
                          </a:solidFill>
                          <a:latin typeface="華康標楷體"/>
                          <a:cs typeface="華康標楷體"/>
                        </a:rPr>
                        <a:t>事項。</a:t>
                      </a:r>
                      <a:r>
                        <a:rPr dirty="0" sz="900" spc="80">
                          <a:solidFill>
                            <a:srgbClr val="231F20"/>
                          </a:solidFill>
                          <a:latin typeface="華康標楷體"/>
                          <a:cs typeface="華康標楷體"/>
                        </a:rPr>
                        <a:t>（</a:t>
                      </a:r>
                      <a:r>
                        <a:rPr dirty="0" sz="900" spc="70">
                          <a:solidFill>
                            <a:srgbClr val="231F20"/>
                          </a:solidFill>
                          <a:latin typeface="華康標楷體"/>
                          <a:cs typeface="華康標楷體"/>
                        </a:rPr>
                        <a:t>兩段式關車門</a:t>
                      </a:r>
                      <a:r>
                        <a:rPr dirty="0" sz="900" spc="50">
                          <a:solidFill>
                            <a:srgbClr val="231F20"/>
                          </a:solidFill>
                          <a:latin typeface="華康標楷體"/>
                          <a:cs typeface="華康標楷體"/>
                        </a:rPr>
                        <a:t>主要目的為先將車門拉</a:t>
                      </a:r>
                      <a:r>
                        <a:rPr dirty="0" sz="900" spc="45">
                          <a:solidFill>
                            <a:srgbClr val="231F20"/>
                          </a:solidFill>
                          <a:latin typeface="華康標楷體"/>
                          <a:cs typeface="華康標楷體"/>
                        </a:rPr>
                        <a:t>近，並再次確認手或其</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r h="2028825">
                <a:tc vMerge="1">
                  <a:txBody>
                    <a:bodyPr/>
                    <a:lstStyle/>
                    <a:p>
                      <a:pPr/>
                    </a:p>
                  </a:txBody>
                  <a:tcPr marL="0" marR="0" marB="0" marT="35560">
                    <a:lnR w="9525">
                      <a:solidFill>
                        <a:srgbClr val="BCBEC0"/>
                      </a:solidFill>
                      <a:prstDash val="dot"/>
                    </a:lnR>
                    <a:lnT w="9525">
                      <a:solidFill>
                        <a:srgbClr val="BCBEC0"/>
                      </a:solidFill>
                      <a:prstDash val="solid"/>
                    </a:lnT>
                  </a:tcPr>
                </a:tc>
                <a:tc>
                  <a:txBody>
                    <a:bodyPr/>
                    <a:lstStyle/>
                    <a:p>
                      <a:pPr marL="30480">
                        <a:lnSpc>
                          <a:spcPct val="100000"/>
                        </a:lnSpc>
                        <a:spcBef>
                          <a:spcPts val="185"/>
                        </a:spcBef>
                      </a:pPr>
                      <a:r>
                        <a:rPr dirty="0" sz="500" spc="-80">
                          <a:solidFill>
                            <a:srgbClr val="231F20"/>
                          </a:solidFill>
                          <a:latin typeface="SimSun"/>
                          <a:cs typeface="SimSun"/>
                        </a:rPr>
                        <a:t>圖 </a:t>
                      </a:r>
                      <a:r>
                        <a:rPr dirty="0" sz="500" spc="-20">
                          <a:solidFill>
                            <a:srgbClr val="231F20"/>
                          </a:solidFill>
                          <a:latin typeface="Trebuchet MS"/>
                          <a:cs typeface="Trebuchet MS"/>
                        </a:rPr>
                        <a:t>1.1.1</a:t>
                      </a:r>
                      <a:endParaRPr sz="500">
                        <a:latin typeface="Trebuchet MS"/>
                        <a:cs typeface="Trebuchet MS"/>
                      </a:endParaRPr>
                    </a:p>
                    <a:p>
                      <a:pPr marL="30480">
                        <a:lnSpc>
                          <a:spcPct val="100000"/>
                        </a:lnSpc>
                        <a:spcBef>
                          <a:spcPts val="25"/>
                        </a:spcBef>
                      </a:pPr>
                      <a:r>
                        <a:rPr dirty="0" sz="550" spc="-30">
                          <a:solidFill>
                            <a:srgbClr val="231F20"/>
                          </a:solidFill>
                          <a:latin typeface="SimSun"/>
                          <a:cs typeface="SimSun"/>
                        </a:rPr>
                        <a:t>※ 紅色區域為視野死角範圍</a:t>
                      </a:r>
                      <a:endParaRPr sz="550">
                        <a:latin typeface="SimSun"/>
                        <a:cs typeface="SimSun"/>
                      </a:endParaRPr>
                    </a:p>
                    <a:p>
                      <a:pPr>
                        <a:lnSpc>
                          <a:spcPct val="100000"/>
                        </a:lnSpc>
                        <a:spcBef>
                          <a:spcPts val="45"/>
                        </a:spcBef>
                      </a:pPr>
                      <a:endParaRPr sz="850">
                        <a:latin typeface="Times New Roman"/>
                        <a:cs typeface="Times New Roman"/>
                      </a:endParaRPr>
                    </a:p>
                    <a:p>
                      <a:pPr marL="305435" indent="-287655">
                        <a:lnSpc>
                          <a:spcPct val="100000"/>
                        </a:lnSpc>
                        <a:spcBef>
                          <a:spcPts val="5"/>
                        </a:spcBef>
                        <a:buSzPct val="88888"/>
                        <a:buAutoNum type="arabicPlain" startAt="2"/>
                        <a:tabLst>
                          <a:tab pos="305435" algn="l"/>
                        </a:tabLst>
                      </a:pPr>
                      <a:r>
                        <a:rPr dirty="0" sz="900" spc="-25">
                          <a:solidFill>
                            <a:srgbClr val="231F20"/>
                          </a:solidFill>
                          <a:latin typeface="華康標楷體"/>
                          <a:cs typeface="華康標楷體"/>
                        </a:rPr>
                        <a:t>開鎖</a:t>
                      </a:r>
                      <a:endParaRPr sz="900">
                        <a:latin typeface="華康標楷體"/>
                        <a:cs typeface="華康標楷體"/>
                      </a:endParaRPr>
                    </a:p>
                    <a:p>
                      <a:pPr>
                        <a:lnSpc>
                          <a:spcPct val="100000"/>
                        </a:lnSpc>
                        <a:spcBef>
                          <a:spcPts val="35"/>
                        </a:spcBef>
                        <a:buClr>
                          <a:srgbClr val="231F20"/>
                        </a:buClr>
                        <a:buFont typeface=""/>
                        <a:buAutoNum type="arabicPlain" startAt="2"/>
                      </a:pPr>
                      <a:endParaRPr sz="950">
                        <a:latin typeface="Times New Roman"/>
                        <a:cs typeface="Times New Roman"/>
                      </a:endParaRPr>
                    </a:p>
                    <a:p>
                      <a:pPr marL="305435" indent="-287655">
                        <a:lnSpc>
                          <a:spcPct val="100000"/>
                        </a:lnSpc>
                        <a:buSzPct val="88888"/>
                        <a:buAutoNum type="arabicPlain" startAt="2"/>
                        <a:tabLst>
                          <a:tab pos="305435" algn="l"/>
                        </a:tabLst>
                      </a:pPr>
                      <a:r>
                        <a:rPr dirty="0" sz="900" spc="-15">
                          <a:solidFill>
                            <a:srgbClr val="231F20"/>
                          </a:solidFill>
                          <a:latin typeface="華康標楷體"/>
                          <a:cs typeface="華康標楷體"/>
                        </a:rPr>
                        <a:t>打開車門</a:t>
                      </a:r>
                      <a:endParaRPr sz="900">
                        <a:latin typeface="華康標楷體"/>
                        <a:cs typeface="華康標楷體"/>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spcBef>
                          <a:spcPts val="15"/>
                        </a:spcBef>
                        <a:buClr>
                          <a:srgbClr val="231F20"/>
                        </a:buClr>
                        <a:buFont typeface=""/>
                        <a:buAutoNum type="arabicPlain" startAt="2"/>
                      </a:pPr>
                      <a:endParaRPr sz="1400">
                        <a:latin typeface="Times New Roman"/>
                        <a:cs typeface="Times New Roman"/>
                      </a:endParaRPr>
                    </a:p>
                    <a:p>
                      <a:pPr marL="305435" indent="-287655">
                        <a:lnSpc>
                          <a:spcPct val="100000"/>
                        </a:lnSpc>
                        <a:buSzPct val="88888"/>
                        <a:buAutoNum type="arabicPlain" startAt="2"/>
                        <a:tabLst>
                          <a:tab pos="305435" algn="l"/>
                        </a:tabLst>
                      </a:pPr>
                      <a:r>
                        <a:rPr dirty="0" sz="900" spc="-25">
                          <a:solidFill>
                            <a:srgbClr val="231F20"/>
                          </a:solidFill>
                          <a:latin typeface="華康標楷體"/>
                          <a:cs typeface="華康標楷體"/>
                        </a:rPr>
                        <a:t>上車</a:t>
                      </a:r>
                      <a:endParaRPr sz="900">
                        <a:latin typeface="華康標楷體"/>
                        <a:cs typeface="華康標楷體"/>
                      </a:endParaRPr>
                    </a:p>
                    <a:p>
                      <a:pPr marL="305435" indent="-287655">
                        <a:lnSpc>
                          <a:spcPct val="100000"/>
                        </a:lnSpc>
                        <a:spcBef>
                          <a:spcPts val="620"/>
                        </a:spcBef>
                        <a:buSzPct val="88888"/>
                        <a:buAutoNum type="arabicPlain" startAt="2"/>
                        <a:tabLst>
                          <a:tab pos="305435" algn="l"/>
                        </a:tabLst>
                      </a:pPr>
                      <a:r>
                        <a:rPr dirty="0" sz="900" spc="-15">
                          <a:solidFill>
                            <a:srgbClr val="231F20"/>
                          </a:solidFill>
                          <a:latin typeface="華康標楷體"/>
                          <a:cs typeface="華康標楷體"/>
                        </a:rPr>
                        <a:t>關上車門</a:t>
                      </a:r>
                      <a:endParaRPr sz="900">
                        <a:latin typeface="華康標楷體"/>
                        <a:cs typeface="華康標楷體"/>
                      </a:endParaRPr>
                    </a:p>
                  </a:txBody>
                  <a:tcPr marL="0" marR="0" marB="0" marT="23495">
                    <a:lnL w="9525">
                      <a:solidFill>
                        <a:srgbClr val="BCBEC0"/>
                      </a:solidFill>
                      <a:prstDash val="dot"/>
                    </a:lnL>
                    <a:lnR w="9525">
                      <a:solidFill>
                        <a:srgbClr val="BCBEC0"/>
                      </a:solidFill>
                      <a:prstDash val="dot"/>
                    </a:lnR>
                    <a:lnT w="9525">
                      <a:solidFill>
                        <a:srgbClr val="58595B"/>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T w="9525">
                      <a:solidFill>
                        <a:srgbClr val="BCBEC0"/>
                      </a:solidFill>
                      <a:prstDash val="solid"/>
                    </a:lnT>
                  </a:tcPr>
                </a:tc>
              </a:tr>
            </a:tbl>
          </a:graphicData>
        </a:graphic>
      </p:graphicFrame>
      <p:grpSp>
        <p:nvGrpSpPr>
          <p:cNvPr id="109" name="object 109" descr=""/>
          <p:cNvGrpSpPr/>
          <p:nvPr/>
        </p:nvGrpSpPr>
        <p:grpSpPr>
          <a:xfrm>
            <a:off x="1917001" y="360009"/>
            <a:ext cx="4752340" cy="788035"/>
            <a:chOff x="1917001" y="360009"/>
            <a:chExt cx="4752340" cy="788035"/>
          </a:xfrm>
        </p:grpSpPr>
        <p:sp>
          <p:nvSpPr>
            <p:cNvPr id="110" name="object 110" descr=""/>
            <p:cNvSpPr/>
            <p:nvPr/>
          </p:nvSpPr>
          <p:spPr>
            <a:xfrm>
              <a:off x="1962137" y="1138517"/>
              <a:ext cx="4679950" cy="0"/>
            </a:xfrm>
            <a:custGeom>
              <a:avLst/>
              <a:gdLst/>
              <a:ahLst/>
              <a:cxnLst/>
              <a:rect l="l" t="t" r="r" b="b"/>
              <a:pathLst>
                <a:path w="4679950" h="0">
                  <a:moveTo>
                    <a:pt x="0" y="0"/>
                  </a:moveTo>
                  <a:lnTo>
                    <a:pt x="4679797" y="0"/>
                  </a:lnTo>
                </a:path>
              </a:pathLst>
            </a:custGeom>
            <a:ln w="17995">
              <a:solidFill>
                <a:srgbClr val="F7941D"/>
              </a:solidFill>
              <a:prstDash val="dot"/>
            </a:ln>
          </p:spPr>
          <p:txBody>
            <a:bodyPr wrap="square" lIns="0" tIns="0" rIns="0" bIns="0" rtlCol="0"/>
            <a:lstStyle/>
            <a:p/>
          </p:txBody>
        </p:sp>
        <p:sp>
          <p:nvSpPr>
            <p:cNvPr id="111" name="object 111" descr=""/>
            <p:cNvSpPr/>
            <p:nvPr/>
          </p:nvSpPr>
          <p:spPr>
            <a:xfrm>
              <a:off x="1917001" y="1129525"/>
              <a:ext cx="4752340" cy="18415"/>
            </a:xfrm>
            <a:custGeom>
              <a:avLst/>
              <a:gdLst/>
              <a:ahLst/>
              <a:cxnLst/>
              <a:rect l="l" t="t" r="r" b="b"/>
              <a:pathLst>
                <a:path w="4752340" h="18415">
                  <a:moveTo>
                    <a:pt x="17995" y="8991"/>
                  </a:moveTo>
                  <a:lnTo>
                    <a:pt x="15354" y="2641"/>
                  </a:lnTo>
                  <a:lnTo>
                    <a:pt x="8991" y="0"/>
                  </a:lnTo>
                  <a:lnTo>
                    <a:pt x="2628" y="2641"/>
                  </a:lnTo>
                  <a:lnTo>
                    <a:pt x="0" y="8991"/>
                  </a:lnTo>
                  <a:lnTo>
                    <a:pt x="2628" y="15354"/>
                  </a:lnTo>
                  <a:lnTo>
                    <a:pt x="8991" y="17995"/>
                  </a:lnTo>
                  <a:lnTo>
                    <a:pt x="15354" y="15354"/>
                  </a:lnTo>
                  <a:lnTo>
                    <a:pt x="17995" y="8991"/>
                  </a:lnTo>
                  <a:close/>
                </a:path>
                <a:path w="4752340" h="18415">
                  <a:moveTo>
                    <a:pt x="4751997" y="8991"/>
                  </a:moveTo>
                  <a:lnTo>
                    <a:pt x="4749355" y="2641"/>
                  </a:lnTo>
                  <a:lnTo>
                    <a:pt x="4742993" y="0"/>
                  </a:lnTo>
                  <a:lnTo>
                    <a:pt x="4736630" y="2641"/>
                  </a:lnTo>
                  <a:lnTo>
                    <a:pt x="4733988" y="8991"/>
                  </a:lnTo>
                  <a:lnTo>
                    <a:pt x="4736630" y="15354"/>
                  </a:lnTo>
                  <a:lnTo>
                    <a:pt x="4742993" y="17995"/>
                  </a:lnTo>
                  <a:lnTo>
                    <a:pt x="4749355" y="15354"/>
                  </a:lnTo>
                  <a:lnTo>
                    <a:pt x="4751997" y="8991"/>
                  </a:lnTo>
                  <a:close/>
                </a:path>
              </a:pathLst>
            </a:custGeom>
            <a:solidFill>
              <a:srgbClr val="F7941D"/>
            </a:solidFill>
          </p:spPr>
          <p:txBody>
            <a:bodyPr wrap="square" lIns="0" tIns="0" rIns="0" bIns="0" rtlCol="0"/>
            <a:lstStyle/>
            <a:p/>
          </p:txBody>
        </p:sp>
        <p:sp>
          <p:nvSpPr>
            <p:cNvPr id="112" name="object 112" descr=""/>
            <p:cNvSpPr/>
            <p:nvPr/>
          </p:nvSpPr>
          <p:spPr>
            <a:xfrm>
              <a:off x="2159990" y="360019"/>
              <a:ext cx="788670" cy="430530"/>
            </a:xfrm>
            <a:custGeom>
              <a:avLst/>
              <a:gdLst/>
              <a:ahLst/>
              <a:cxnLst/>
              <a:rect l="l" t="t" r="r" b="b"/>
              <a:pathLst>
                <a:path w="788669" h="430530">
                  <a:moveTo>
                    <a:pt x="788174" y="215201"/>
                  </a:moveTo>
                  <a:lnTo>
                    <a:pt x="782497" y="165849"/>
                  </a:lnTo>
                  <a:lnTo>
                    <a:pt x="766305" y="120548"/>
                  </a:lnTo>
                  <a:lnTo>
                    <a:pt x="740892" y="80594"/>
                  </a:lnTo>
                  <a:lnTo>
                    <a:pt x="707567" y="47269"/>
                  </a:lnTo>
                  <a:lnTo>
                    <a:pt x="667613" y="21869"/>
                  </a:lnTo>
                  <a:lnTo>
                    <a:pt x="622312" y="5676"/>
                  </a:lnTo>
                  <a:lnTo>
                    <a:pt x="572960" y="0"/>
                  </a:lnTo>
                  <a:lnTo>
                    <a:pt x="523621" y="5676"/>
                  </a:lnTo>
                  <a:lnTo>
                    <a:pt x="478320" y="21869"/>
                  </a:lnTo>
                  <a:lnTo>
                    <a:pt x="438353" y="47269"/>
                  </a:lnTo>
                  <a:lnTo>
                    <a:pt x="405028" y="80594"/>
                  </a:lnTo>
                  <a:lnTo>
                    <a:pt x="394081" y="97815"/>
                  </a:lnTo>
                  <a:lnTo>
                    <a:pt x="383146" y="80594"/>
                  </a:lnTo>
                  <a:lnTo>
                    <a:pt x="349821" y="47269"/>
                  </a:lnTo>
                  <a:lnTo>
                    <a:pt x="309854" y="21869"/>
                  </a:lnTo>
                  <a:lnTo>
                    <a:pt x="264553" y="5676"/>
                  </a:lnTo>
                  <a:lnTo>
                    <a:pt x="215214" y="0"/>
                  </a:lnTo>
                  <a:lnTo>
                    <a:pt x="165862" y="5676"/>
                  </a:lnTo>
                  <a:lnTo>
                    <a:pt x="120561" y="21869"/>
                  </a:lnTo>
                  <a:lnTo>
                    <a:pt x="80606" y="47269"/>
                  </a:lnTo>
                  <a:lnTo>
                    <a:pt x="47282" y="80594"/>
                  </a:lnTo>
                  <a:lnTo>
                    <a:pt x="21869" y="120548"/>
                  </a:lnTo>
                  <a:lnTo>
                    <a:pt x="5676" y="165849"/>
                  </a:lnTo>
                  <a:lnTo>
                    <a:pt x="0" y="215201"/>
                  </a:lnTo>
                  <a:lnTo>
                    <a:pt x="5676" y="264541"/>
                  </a:lnTo>
                  <a:lnTo>
                    <a:pt x="21869" y="309841"/>
                  </a:lnTo>
                  <a:lnTo>
                    <a:pt x="47282" y="349808"/>
                  </a:lnTo>
                  <a:lnTo>
                    <a:pt x="80606" y="383133"/>
                  </a:lnTo>
                  <a:lnTo>
                    <a:pt x="120561" y="408533"/>
                  </a:lnTo>
                  <a:lnTo>
                    <a:pt x="165862" y="424726"/>
                  </a:lnTo>
                  <a:lnTo>
                    <a:pt x="215214" y="430415"/>
                  </a:lnTo>
                  <a:lnTo>
                    <a:pt x="264553" y="424726"/>
                  </a:lnTo>
                  <a:lnTo>
                    <a:pt x="309854" y="408533"/>
                  </a:lnTo>
                  <a:lnTo>
                    <a:pt x="349821" y="383133"/>
                  </a:lnTo>
                  <a:lnTo>
                    <a:pt x="383146" y="349808"/>
                  </a:lnTo>
                  <a:lnTo>
                    <a:pt x="394081" y="332600"/>
                  </a:lnTo>
                  <a:lnTo>
                    <a:pt x="405028" y="349808"/>
                  </a:lnTo>
                  <a:lnTo>
                    <a:pt x="438353" y="383133"/>
                  </a:lnTo>
                  <a:lnTo>
                    <a:pt x="478320" y="408533"/>
                  </a:lnTo>
                  <a:lnTo>
                    <a:pt x="523621" y="424726"/>
                  </a:lnTo>
                  <a:lnTo>
                    <a:pt x="572960" y="430415"/>
                  </a:lnTo>
                  <a:lnTo>
                    <a:pt x="622312" y="424726"/>
                  </a:lnTo>
                  <a:lnTo>
                    <a:pt x="667613" y="408533"/>
                  </a:lnTo>
                  <a:lnTo>
                    <a:pt x="707567" y="383133"/>
                  </a:lnTo>
                  <a:lnTo>
                    <a:pt x="740892" y="349808"/>
                  </a:lnTo>
                  <a:lnTo>
                    <a:pt x="766305" y="309841"/>
                  </a:lnTo>
                  <a:lnTo>
                    <a:pt x="782497" y="264541"/>
                  </a:lnTo>
                  <a:lnTo>
                    <a:pt x="788174" y="215201"/>
                  </a:lnTo>
                  <a:close/>
                </a:path>
              </a:pathLst>
            </a:custGeom>
            <a:solidFill>
              <a:srgbClr val="005AAA"/>
            </a:solidFill>
          </p:spPr>
          <p:txBody>
            <a:bodyPr wrap="square" lIns="0" tIns="0" rIns="0" bIns="0" rtlCol="0"/>
            <a:lstStyle/>
            <a:p/>
          </p:txBody>
        </p:sp>
      </p:grpSp>
      <p:sp>
        <p:nvSpPr>
          <p:cNvPr id="113" name="object 113" descr=""/>
          <p:cNvSpPr txBox="1"/>
          <p:nvPr/>
        </p:nvSpPr>
        <p:spPr>
          <a:xfrm>
            <a:off x="2201103" y="345538"/>
            <a:ext cx="706120" cy="411480"/>
          </a:xfrm>
          <a:prstGeom prst="rect">
            <a:avLst/>
          </a:prstGeom>
        </p:spPr>
        <p:txBody>
          <a:bodyPr wrap="square" lIns="0" tIns="16510" rIns="0" bIns="0" rtlCol="0" vert="horz">
            <a:spAutoFit/>
          </a:bodyPr>
          <a:lstStyle/>
          <a:p>
            <a:pPr marL="12700">
              <a:lnSpc>
                <a:spcPct val="100000"/>
              </a:lnSpc>
              <a:spcBef>
                <a:spcPts val="130"/>
              </a:spcBef>
            </a:pPr>
            <a:r>
              <a:rPr dirty="0" sz="2500" spc="130">
                <a:solidFill>
                  <a:srgbClr val="FFFFFF"/>
                </a:solidFill>
                <a:latin typeface="SimSun"/>
                <a:cs typeface="SimSun"/>
              </a:rPr>
              <a:t>附錄</a:t>
            </a:r>
            <a:endParaRPr sz="2500">
              <a:latin typeface="SimSun"/>
              <a:cs typeface="SimSun"/>
            </a:endParaRPr>
          </a:p>
        </p:txBody>
      </p:sp>
      <p:grpSp>
        <p:nvGrpSpPr>
          <p:cNvPr id="114" name="object 114" descr=""/>
          <p:cNvGrpSpPr/>
          <p:nvPr/>
        </p:nvGrpSpPr>
        <p:grpSpPr>
          <a:xfrm>
            <a:off x="2159999" y="579222"/>
            <a:ext cx="4509135" cy="255270"/>
            <a:chOff x="2159999" y="579222"/>
            <a:chExt cx="4509135" cy="255270"/>
          </a:xfrm>
        </p:grpSpPr>
        <p:sp>
          <p:nvSpPr>
            <p:cNvPr id="115" name="object 115" descr=""/>
            <p:cNvSpPr/>
            <p:nvPr/>
          </p:nvSpPr>
          <p:spPr>
            <a:xfrm>
              <a:off x="2159999" y="829437"/>
              <a:ext cx="4509135" cy="0"/>
            </a:xfrm>
            <a:custGeom>
              <a:avLst/>
              <a:gdLst/>
              <a:ahLst/>
              <a:cxnLst/>
              <a:rect l="l" t="t" r="r" b="b"/>
              <a:pathLst>
                <a:path w="4509134" h="0">
                  <a:moveTo>
                    <a:pt x="0" y="0"/>
                  </a:moveTo>
                  <a:lnTo>
                    <a:pt x="4508995" y="0"/>
                  </a:lnTo>
                </a:path>
              </a:pathLst>
            </a:custGeom>
            <a:ln w="9004">
              <a:solidFill>
                <a:srgbClr val="4C4D4F"/>
              </a:solidFill>
            </a:ln>
          </p:spPr>
          <p:txBody>
            <a:bodyPr wrap="square" lIns="0" tIns="0" rIns="0" bIns="0" rtlCol="0"/>
            <a:lstStyle/>
            <a:p/>
          </p:txBody>
        </p:sp>
        <p:pic>
          <p:nvPicPr>
            <p:cNvPr id="116" name="object 116" descr=""/>
            <p:cNvPicPr/>
            <p:nvPr/>
          </p:nvPicPr>
          <p:blipFill>
            <a:blip r:embed="rId38" cstate="print"/>
            <a:stretch>
              <a:fillRect/>
            </a:stretch>
          </p:blipFill>
          <p:spPr>
            <a:xfrm>
              <a:off x="3157140" y="706725"/>
              <a:ext cx="141223" cy="89153"/>
            </a:xfrm>
            <a:prstGeom prst="rect">
              <a:avLst/>
            </a:prstGeom>
          </p:spPr>
        </p:pic>
        <p:pic>
          <p:nvPicPr>
            <p:cNvPr id="117" name="object 117" descr=""/>
            <p:cNvPicPr/>
            <p:nvPr/>
          </p:nvPicPr>
          <p:blipFill>
            <a:blip r:embed="rId39" cstate="print"/>
            <a:stretch>
              <a:fillRect/>
            </a:stretch>
          </p:blipFill>
          <p:spPr>
            <a:xfrm>
              <a:off x="3059315" y="579222"/>
              <a:ext cx="802894" cy="216649"/>
            </a:xfrm>
            <a:prstGeom prst="rect">
              <a:avLst/>
            </a:prstGeom>
          </p:spPr>
        </p:pic>
        <p:pic>
          <p:nvPicPr>
            <p:cNvPr id="118" name="object 118" descr=""/>
            <p:cNvPicPr/>
            <p:nvPr/>
          </p:nvPicPr>
          <p:blipFill>
            <a:blip r:embed="rId40" cstate="print"/>
            <a:stretch>
              <a:fillRect/>
            </a:stretch>
          </p:blipFill>
          <p:spPr>
            <a:xfrm>
              <a:off x="3640884" y="702326"/>
              <a:ext cx="145332" cy="93548"/>
            </a:xfrm>
            <a:prstGeom prst="rect">
              <a:avLst/>
            </a:prstGeom>
          </p:spPr>
        </p:pic>
        <p:pic>
          <p:nvPicPr>
            <p:cNvPr id="119" name="object 119" descr=""/>
            <p:cNvPicPr/>
            <p:nvPr/>
          </p:nvPicPr>
          <p:blipFill>
            <a:blip r:embed="rId41" cstate="print"/>
            <a:stretch>
              <a:fillRect/>
            </a:stretch>
          </p:blipFill>
          <p:spPr>
            <a:xfrm>
              <a:off x="3073361" y="595388"/>
              <a:ext cx="184467" cy="89332"/>
            </a:xfrm>
            <a:prstGeom prst="rect">
              <a:avLst/>
            </a:prstGeom>
          </p:spPr>
        </p:pic>
        <p:pic>
          <p:nvPicPr>
            <p:cNvPr id="120" name="object 120" descr=""/>
            <p:cNvPicPr/>
            <p:nvPr/>
          </p:nvPicPr>
          <p:blipFill>
            <a:blip r:embed="rId42" cstate="print"/>
            <a:stretch>
              <a:fillRect/>
            </a:stretch>
          </p:blipFill>
          <p:spPr>
            <a:xfrm>
              <a:off x="3526218" y="589293"/>
              <a:ext cx="141427" cy="64556"/>
            </a:xfrm>
            <a:prstGeom prst="rect">
              <a:avLst/>
            </a:prstGeom>
          </p:spPr>
        </p:pic>
        <p:pic>
          <p:nvPicPr>
            <p:cNvPr id="121" name="object 121" descr=""/>
            <p:cNvPicPr/>
            <p:nvPr/>
          </p:nvPicPr>
          <p:blipFill>
            <a:blip r:embed="rId43" cstate="print"/>
            <a:stretch>
              <a:fillRect/>
            </a:stretch>
          </p:blipFill>
          <p:spPr>
            <a:xfrm>
              <a:off x="3759263" y="679361"/>
              <a:ext cx="102341" cy="73036"/>
            </a:xfrm>
            <a:prstGeom prst="rect">
              <a:avLst/>
            </a:prstGeom>
          </p:spPr>
        </p:pic>
        <p:pic>
          <p:nvPicPr>
            <p:cNvPr id="122" name="object 122" descr=""/>
            <p:cNvPicPr/>
            <p:nvPr/>
          </p:nvPicPr>
          <p:blipFill>
            <a:blip r:embed="rId44" cstate="print"/>
            <a:stretch>
              <a:fillRect/>
            </a:stretch>
          </p:blipFill>
          <p:spPr>
            <a:xfrm>
              <a:off x="3802951" y="749757"/>
              <a:ext cx="46139" cy="24523"/>
            </a:xfrm>
            <a:prstGeom prst="rect">
              <a:avLst/>
            </a:prstGeom>
          </p:spPr>
        </p:pic>
        <p:sp>
          <p:nvSpPr>
            <p:cNvPr id="123" name="object 123" descr=""/>
            <p:cNvSpPr/>
            <p:nvPr/>
          </p:nvSpPr>
          <p:spPr>
            <a:xfrm>
              <a:off x="3220332" y="586863"/>
              <a:ext cx="418465" cy="73660"/>
            </a:xfrm>
            <a:custGeom>
              <a:avLst/>
              <a:gdLst/>
              <a:ahLst/>
              <a:cxnLst/>
              <a:rect l="l" t="t" r="r" b="b"/>
              <a:pathLst>
                <a:path w="418464" h="73659">
                  <a:moveTo>
                    <a:pt x="207365" y="0"/>
                  </a:moveTo>
                  <a:lnTo>
                    <a:pt x="205066" y="0"/>
                  </a:lnTo>
                  <a:lnTo>
                    <a:pt x="202742" y="38"/>
                  </a:lnTo>
                  <a:lnTo>
                    <a:pt x="127135" y="6918"/>
                  </a:lnTo>
                  <a:lnTo>
                    <a:pt x="64373" y="18830"/>
                  </a:lnTo>
                  <a:lnTo>
                    <a:pt x="19875" y="30385"/>
                  </a:lnTo>
                  <a:lnTo>
                    <a:pt x="0" y="36588"/>
                  </a:lnTo>
                  <a:lnTo>
                    <a:pt x="0" y="45821"/>
                  </a:lnTo>
                  <a:lnTo>
                    <a:pt x="2781" y="48780"/>
                  </a:lnTo>
                  <a:lnTo>
                    <a:pt x="14249" y="60655"/>
                  </a:lnTo>
                  <a:lnTo>
                    <a:pt x="20535" y="60655"/>
                  </a:lnTo>
                  <a:lnTo>
                    <a:pt x="418312" y="73253"/>
                  </a:lnTo>
                  <a:lnTo>
                    <a:pt x="412521" y="69367"/>
                  </a:lnTo>
                  <a:lnTo>
                    <a:pt x="411579" y="68795"/>
                  </a:lnTo>
                  <a:lnTo>
                    <a:pt x="404139" y="68795"/>
                  </a:lnTo>
                  <a:lnTo>
                    <a:pt x="20612" y="56642"/>
                  </a:lnTo>
                  <a:lnTo>
                    <a:pt x="17183" y="56642"/>
                  </a:lnTo>
                  <a:lnTo>
                    <a:pt x="8763" y="49174"/>
                  </a:lnTo>
                  <a:lnTo>
                    <a:pt x="4013" y="44234"/>
                  </a:lnTo>
                  <a:lnTo>
                    <a:pt x="4013" y="39471"/>
                  </a:lnTo>
                  <a:lnTo>
                    <a:pt x="26979" y="32532"/>
                  </a:lnTo>
                  <a:lnTo>
                    <a:pt x="71675" y="21297"/>
                  </a:lnTo>
                  <a:lnTo>
                    <a:pt x="131682" y="10310"/>
                  </a:lnTo>
                  <a:lnTo>
                    <a:pt x="200583" y="4114"/>
                  </a:lnTo>
                  <a:lnTo>
                    <a:pt x="235835" y="4114"/>
                  </a:lnTo>
                  <a:lnTo>
                    <a:pt x="207365" y="0"/>
                  </a:lnTo>
                  <a:close/>
                </a:path>
                <a:path w="418464" h="73659">
                  <a:moveTo>
                    <a:pt x="235835" y="4114"/>
                  </a:moveTo>
                  <a:lnTo>
                    <a:pt x="200583" y="4114"/>
                  </a:lnTo>
                  <a:lnTo>
                    <a:pt x="265618" y="10865"/>
                  </a:lnTo>
                  <a:lnTo>
                    <a:pt x="325631" y="29611"/>
                  </a:lnTo>
                  <a:lnTo>
                    <a:pt x="374009" y="51779"/>
                  </a:lnTo>
                  <a:lnTo>
                    <a:pt x="404139" y="68795"/>
                  </a:lnTo>
                  <a:lnTo>
                    <a:pt x="411579" y="68795"/>
                  </a:lnTo>
                  <a:lnTo>
                    <a:pt x="394165" y="58234"/>
                  </a:lnTo>
                  <a:lnTo>
                    <a:pt x="347248" y="34421"/>
                  </a:lnTo>
                  <a:lnTo>
                    <a:pt x="281678" y="10740"/>
                  </a:lnTo>
                  <a:lnTo>
                    <a:pt x="235835" y="4114"/>
                  </a:lnTo>
                  <a:close/>
                </a:path>
              </a:pathLst>
            </a:custGeom>
            <a:solidFill>
              <a:srgbClr val="231F20"/>
            </a:solidFill>
          </p:spPr>
          <p:txBody>
            <a:bodyPr wrap="square" lIns="0" tIns="0" rIns="0" bIns="0" rtlCol="0"/>
            <a:lstStyle/>
            <a:p/>
          </p:txBody>
        </p:sp>
        <p:pic>
          <p:nvPicPr>
            <p:cNvPr id="124" name="object 124" descr=""/>
            <p:cNvPicPr/>
            <p:nvPr/>
          </p:nvPicPr>
          <p:blipFill>
            <a:blip r:embed="rId45" cstate="print"/>
            <a:stretch>
              <a:fillRect/>
            </a:stretch>
          </p:blipFill>
          <p:spPr>
            <a:xfrm>
              <a:off x="3432403" y="595173"/>
              <a:ext cx="183235" cy="57772"/>
            </a:xfrm>
            <a:prstGeom prst="rect">
              <a:avLst/>
            </a:prstGeom>
          </p:spPr>
        </p:pic>
        <p:pic>
          <p:nvPicPr>
            <p:cNvPr id="125" name="object 125" descr=""/>
            <p:cNvPicPr/>
            <p:nvPr/>
          </p:nvPicPr>
          <p:blipFill>
            <a:blip r:embed="rId46" cstate="print"/>
            <a:stretch>
              <a:fillRect/>
            </a:stretch>
          </p:blipFill>
          <p:spPr>
            <a:xfrm>
              <a:off x="3228111" y="594753"/>
              <a:ext cx="182829" cy="52832"/>
            </a:xfrm>
            <a:prstGeom prst="rect">
              <a:avLst/>
            </a:prstGeom>
          </p:spPr>
        </p:pic>
        <p:sp>
          <p:nvSpPr>
            <p:cNvPr id="126" name="object 126" descr=""/>
            <p:cNvSpPr/>
            <p:nvPr/>
          </p:nvSpPr>
          <p:spPr>
            <a:xfrm>
              <a:off x="3063519" y="588733"/>
              <a:ext cx="783590" cy="193040"/>
            </a:xfrm>
            <a:custGeom>
              <a:avLst/>
              <a:gdLst/>
              <a:ahLst/>
              <a:cxnLst/>
              <a:rect l="l" t="t" r="r" b="b"/>
              <a:pathLst>
                <a:path w="783589" h="193040">
                  <a:moveTo>
                    <a:pt x="70040" y="92760"/>
                  </a:moveTo>
                  <a:lnTo>
                    <a:pt x="68491" y="90970"/>
                  </a:lnTo>
                  <a:lnTo>
                    <a:pt x="62623" y="95592"/>
                  </a:lnTo>
                  <a:lnTo>
                    <a:pt x="47599" y="105600"/>
                  </a:lnTo>
                  <a:lnTo>
                    <a:pt x="26492" y="115862"/>
                  </a:lnTo>
                  <a:lnTo>
                    <a:pt x="2400" y="121221"/>
                  </a:lnTo>
                  <a:lnTo>
                    <a:pt x="0" y="121221"/>
                  </a:lnTo>
                  <a:lnTo>
                    <a:pt x="0" y="123583"/>
                  </a:lnTo>
                  <a:lnTo>
                    <a:pt x="2463" y="123583"/>
                  </a:lnTo>
                  <a:lnTo>
                    <a:pt x="27139" y="118110"/>
                  </a:lnTo>
                  <a:lnTo>
                    <a:pt x="48717" y="107657"/>
                  </a:lnTo>
                  <a:lnTo>
                    <a:pt x="64058" y="97459"/>
                  </a:lnTo>
                  <a:lnTo>
                    <a:pt x="70040" y="92760"/>
                  </a:lnTo>
                  <a:close/>
                </a:path>
                <a:path w="783589" h="193040">
                  <a:moveTo>
                    <a:pt x="382536" y="147434"/>
                  </a:moveTo>
                  <a:lnTo>
                    <a:pt x="382155" y="128943"/>
                  </a:lnTo>
                  <a:lnTo>
                    <a:pt x="378117" y="100431"/>
                  </a:lnTo>
                  <a:lnTo>
                    <a:pt x="370255" y="58127"/>
                  </a:lnTo>
                  <a:lnTo>
                    <a:pt x="358482" y="0"/>
                  </a:lnTo>
                  <a:lnTo>
                    <a:pt x="356158" y="482"/>
                  </a:lnTo>
                  <a:lnTo>
                    <a:pt x="367665" y="57264"/>
                  </a:lnTo>
                  <a:lnTo>
                    <a:pt x="375691" y="100215"/>
                  </a:lnTo>
                  <a:lnTo>
                    <a:pt x="379806" y="129057"/>
                  </a:lnTo>
                  <a:lnTo>
                    <a:pt x="380187" y="147459"/>
                  </a:lnTo>
                  <a:lnTo>
                    <a:pt x="379945" y="167335"/>
                  </a:lnTo>
                  <a:lnTo>
                    <a:pt x="379247" y="190030"/>
                  </a:lnTo>
                  <a:lnTo>
                    <a:pt x="381609" y="190131"/>
                  </a:lnTo>
                  <a:lnTo>
                    <a:pt x="382295" y="167373"/>
                  </a:lnTo>
                  <a:lnTo>
                    <a:pt x="382536" y="147434"/>
                  </a:lnTo>
                  <a:close/>
                </a:path>
                <a:path w="783589" h="193040">
                  <a:moveTo>
                    <a:pt x="566000" y="147955"/>
                  </a:moveTo>
                  <a:lnTo>
                    <a:pt x="565746" y="108648"/>
                  </a:lnTo>
                  <a:lnTo>
                    <a:pt x="558165" y="70421"/>
                  </a:lnTo>
                  <a:lnTo>
                    <a:pt x="555955" y="71221"/>
                  </a:lnTo>
                  <a:lnTo>
                    <a:pt x="563219" y="106514"/>
                  </a:lnTo>
                  <a:lnTo>
                    <a:pt x="563880" y="143332"/>
                  </a:lnTo>
                  <a:lnTo>
                    <a:pt x="561340" y="173824"/>
                  </a:lnTo>
                  <a:lnTo>
                    <a:pt x="558965" y="190144"/>
                  </a:lnTo>
                  <a:lnTo>
                    <a:pt x="259308" y="190144"/>
                  </a:lnTo>
                  <a:lnTo>
                    <a:pt x="216827" y="129578"/>
                  </a:lnTo>
                  <a:lnTo>
                    <a:pt x="198970" y="104787"/>
                  </a:lnTo>
                  <a:lnTo>
                    <a:pt x="194906" y="98247"/>
                  </a:lnTo>
                  <a:lnTo>
                    <a:pt x="192328" y="91681"/>
                  </a:lnTo>
                  <a:lnTo>
                    <a:pt x="191211" y="85115"/>
                  </a:lnTo>
                  <a:lnTo>
                    <a:pt x="191579" y="78587"/>
                  </a:lnTo>
                  <a:lnTo>
                    <a:pt x="195313" y="68160"/>
                  </a:lnTo>
                  <a:lnTo>
                    <a:pt x="201015" y="60185"/>
                  </a:lnTo>
                  <a:lnTo>
                    <a:pt x="206235" y="55067"/>
                  </a:lnTo>
                  <a:lnTo>
                    <a:pt x="208597" y="53225"/>
                  </a:lnTo>
                  <a:lnTo>
                    <a:pt x="235077" y="17500"/>
                  </a:lnTo>
                  <a:lnTo>
                    <a:pt x="233184" y="16103"/>
                  </a:lnTo>
                  <a:lnTo>
                    <a:pt x="207098" y="51396"/>
                  </a:lnTo>
                  <a:lnTo>
                    <a:pt x="203949" y="53911"/>
                  </a:lnTo>
                  <a:lnTo>
                    <a:pt x="198513" y="59397"/>
                  </a:lnTo>
                  <a:lnTo>
                    <a:pt x="192925" y="67589"/>
                  </a:lnTo>
                  <a:lnTo>
                    <a:pt x="189255" y="78181"/>
                  </a:lnTo>
                  <a:lnTo>
                    <a:pt x="188849" y="85191"/>
                  </a:lnTo>
                  <a:lnTo>
                    <a:pt x="190017" y="92214"/>
                  </a:lnTo>
                  <a:lnTo>
                    <a:pt x="192773" y="99225"/>
                  </a:lnTo>
                  <a:lnTo>
                    <a:pt x="197078" y="106184"/>
                  </a:lnTo>
                  <a:lnTo>
                    <a:pt x="215950" y="132410"/>
                  </a:lnTo>
                  <a:lnTo>
                    <a:pt x="258076" y="192506"/>
                  </a:lnTo>
                  <a:lnTo>
                    <a:pt x="560933" y="192506"/>
                  </a:lnTo>
                  <a:lnTo>
                    <a:pt x="563079" y="178765"/>
                  </a:lnTo>
                  <a:lnTo>
                    <a:pt x="566000" y="147955"/>
                  </a:lnTo>
                  <a:close/>
                </a:path>
                <a:path w="783589" h="193040">
                  <a:moveTo>
                    <a:pt x="731227" y="88798"/>
                  </a:moveTo>
                  <a:lnTo>
                    <a:pt x="714565" y="84975"/>
                  </a:lnTo>
                  <a:lnTo>
                    <a:pt x="673785" y="77076"/>
                  </a:lnTo>
                  <a:lnTo>
                    <a:pt x="620496" y="69938"/>
                  </a:lnTo>
                  <a:lnTo>
                    <a:pt x="566343" y="68402"/>
                  </a:lnTo>
                  <a:lnTo>
                    <a:pt x="566470" y="70751"/>
                  </a:lnTo>
                  <a:lnTo>
                    <a:pt x="620369" y="72301"/>
                  </a:lnTo>
                  <a:lnTo>
                    <a:pt x="673430" y="79413"/>
                  </a:lnTo>
                  <a:lnTo>
                    <a:pt x="714057" y="87274"/>
                  </a:lnTo>
                  <a:lnTo>
                    <a:pt x="730656" y="91084"/>
                  </a:lnTo>
                  <a:lnTo>
                    <a:pt x="731227" y="88798"/>
                  </a:lnTo>
                  <a:close/>
                </a:path>
                <a:path w="783589" h="193040">
                  <a:moveTo>
                    <a:pt x="736625" y="111226"/>
                  </a:moveTo>
                  <a:lnTo>
                    <a:pt x="735177" y="109372"/>
                  </a:lnTo>
                  <a:lnTo>
                    <a:pt x="704354" y="133591"/>
                  </a:lnTo>
                  <a:lnTo>
                    <a:pt x="705815" y="135445"/>
                  </a:lnTo>
                  <a:lnTo>
                    <a:pt x="736625" y="111226"/>
                  </a:lnTo>
                  <a:close/>
                </a:path>
                <a:path w="783589" h="193040">
                  <a:moveTo>
                    <a:pt x="783361" y="102501"/>
                  </a:moveTo>
                  <a:lnTo>
                    <a:pt x="781989" y="101587"/>
                  </a:lnTo>
                  <a:lnTo>
                    <a:pt x="777582" y="108191"/>
                  </a:lnTo>
                  <a:lnTo>
                    <a:pt x="778954" y="109105"/>
                  </a:lnTo>
                  <a:lnTo>
                    <a:pt x="783361" y="102501"/>
                  </a:lnTo>
                  <a:close/>
                </a:path>
              </a:pathLst>
            </a:custGeom>
            <a:solidFill>
              <a:srgbClr val="231F20"/>
            </a:solidFill>
          </p:spPr>
          <p:txBody>
            <a:bodyPr wrap="square" lIns="0" tIns="0" rIns="0" bIns="0" rtlCol="0"/>
            <a:lstStyle/>
            <a:p/>
          </p:txBody>
        </p:sp>
        <p:pic>
          <p:nvPicPr>
            <p:cNvPr id="127" name="object 127" descr=""/>
            <p:cNvPicPr/>
            <p:nvPr/>
          </p:nvPicPr>
          <p:blipFill>
            <a:blip r:embed="rId47" cstate="print"/>
            <a:stretch>
              <a:fillRect/>
            </a:stretch>
          </p:blipFill>
          <p:spPr>
            <a:xfrm>
              <a:off x="3188373" y="732333"/>
              <a:ext cx="83070" cy="83057"/>
            </a:xfrm>
            <a:prstGeom prst="rect">
              <a:avLst/>
            </a:prstGeom>
          </p:spPr>
        </p:pic>
        <p:pic>
          <p:nvPicPr>
            <p:cNvPr id="128" name="object 128" descr=""/>
            <p:cNvPicPr/>
            <p:nvPr/>
          </p:nvPicPr>
          <p:blipFill>
            <a:blip r:embed="rId48" cstate="print"/>
            <a:stretch>
              <a:fillRect/>
            </a:stretch>
          </p:blipFill>
          <p:spPr>
            <a:xfrm>
              <a:off x="3174332" y="718293"/>
              <a:ext cx="111150" cy="111150"/>
            </a:xfrm>
            <a:prstGeom prst="rect">
              <a:avLst/>
            </a:prstGeom>
          </p:spPr>
        </p:pic>
        <p:pic>
          <p:nvPicPr>
            <p:cNvPr id="129" name="object 129" descr=""/>
            <p:cNvPicPr/>
            <p:nvPr/>
          </p:nvPicPr>
          <p:blipFill>
            <a:blip r:embed="rId49" cstate="print"/>
            <a:stretch>
              <a:fillRect/>
            </a:stretch>
          </p:blipFill>
          <p:spPr>
            <a:xfrm>
              <a:off x="3672598" y="732333"/>
              <a:ext cx="83070" cy="83057"/>
            </a:xfrm>
            <a:prstGeom prst="rect">
              <a:avLst/>
            </a:prstGeom>
          </p:spPr>
        </p:pic>
        <p:sp>
          <p:nvSpPr>
            <p:cNvPr id="130" name="object 130" descr=""/>
            <p:cNvSpPr/>
            <p:nvPr/>
          </p:nvSpPr>
          <p:spPr>
            <a:xfrm>
              <a:off x="3658557" y="718293"/>
              <a:ext cx="111760" cy="111760"/>
            </a:xfrm>
            <a:custGeom>
              <a:avLst/>
              <a:gdLst/>
              <a:ahLst/>
              <a:cxnLst/>
              <a:rect l="l" t="t" r="r" b="b"/>
              <a:pathLst>
                <a:path w="111760" h="111759">
                  <a:moveTo>
                    <a:pt x="55575" y="0"/>
                  </a:moveTo>
                  <a:lnTo>
                    <a:pt x="33941" y="4367"/>
                  </a:lnTo>
                  <a:lnTo>
                    <a:pt x="16276" y="16276"/>
                  </a:lnTo>
                  <a:lnTo>
                    <a:pt x="4367" y="33941"/>
                  </a:lnTo>
                  <a:lnTo>
                    <a:pt x="0" y="55575"/>
                  </a:lnTo>
                  <a:lnTo>
                    <a:pt x="4367" y="77203"/>
                  </a:lnTo>
                  <a:lnTo>
                    <a:pt x="16276" y="94868"/>
                  </a:lnTo>
                  <a:lnTo>
                    <a:pt x="33941" y="106781"/>
                  </a:lnTo>
                  <a:lnTo>
                    <a:pt x="55575" y="111150"/>
                  </a:lnTo>
                  <a:lnTo>
                    <a:pt x="77208" y="106781"/>
                  </a:lnTo>
                  <a:lnTo>
                    <a:pt x="91559" y="97104"/>
                  </a:lnTo>
                  <a:lnTo>
                    <a:pt x="55575" y="97104"/>
                  </a:lnTo>
                  <a:lnTo>
                    <a:pt x="39410" y="93840"/>
                  </a:lnTo>
                  <a:lnTo>
                    <a:pt x="26209" y="84940"/>
                  </a:lnTo>
                  <a:lnTo>
                    <a:pt x="17309" y="71740"/>
                  </a:lnTo>
                  <a:lnTo>
                    <a:pt x="14046" y="55575"/>
                  </a:lnTo>
                  <a:lnTo>
                    <a:pt x="17309" y="39402"/>
                  </a:lnTo>
                  <a:lnTo>
                    <a:pt x="26209" y="26198"/>
                  </a:lnTo>
                  <a:lnTo>
                    <a:pt x="39410" y="17297"/>
                  </a:lnTo>
                  <a:lnTo>
                    <a:pt x="55575" y="14033"/>
                  </a:lnTo>
                  <a:lnTo>
                    <a:pt x="91546" y="14033"/>
                  </a:lnTo>
                  <a:lnTo>
                    <a:pt x="77208" y="4367"/>
                  </a:lnTo>
                  <a:lnTo>
                    <a:pt x="55575" y="0"/>
                  </a:lnTo>
                  <a:close/>
                </a:path>
                <a:path w="111760" h="111759">
                  <a:moveTo>
                    <a:pt x="91546" y="14033"/>
                  </a:moveTo>
                  <a:lnTo>
                    <a:pt x="55575" y="14033"/>
                  </a:lnTo>
                  <a:lnTo>
                    <a:pt x="71742" y="17297"/>
                  </a:lnTo>
                  <a:lnTo>
                    <a:pt x="84947" y="26198"/>
                  </a:lnTo>
                  <a:lnTo>
                    <a:pt x="93851" y="39402"/>
                  </a:lnTo>
                  <a:lnTo>
                    <a:pt x="97116" y="55575"/>
                  </a:lnTo>
                  <a:lnTo>
                    <a:pt x="93851" y="71740"/>
                  </a:lnTo>
                  <a:lnTo>
                    <a:pt x="84947" y="84940"/>
                  </a:lnTo>
                  <a:lnTo>
                    <a:pt x="71742" y="93840"/>
                  </a:lnTo>
                  <a:lnTo>
                    <a:pt x="55575" y="97104"/>
                  </a:lnTo>
                  <a:lnTo>
                    <a:pt x="91559" y="97104"/>
                  </a:lnTo>
                  <a:lnTo>
                    <a:pt x="94873" y="94868"/>
                  </a:lnTo>
                  <a:lnTo>
                    <a:pt x="106783" y="77203"/>
                  </a:lnTo>
                  <a:lnTo>
                    <a:pt x="111150" y="55575"/>
                  </a:lnTo>
                  <a:lnTo>
                    <a:pt x="106783" y="33941"/>
                  </a:lnTo>
                  <a:lnTo>
                    <a:pt x="94873" y="16276"/>
                  </a:lnTo>
                  <a:lnTo>
                    <a:pt x="91546" y="14033"/>
                  </a:lnTo>
                  <a:close/>
                </a:path>
              </a:pathLst>
            </a:custGeom>
            <a:solidFill>
              <a:srgbClr val="414042"/>
            </a:solidFill>
          </p:spPr>
          <p:txBody>
            <a:bodyPr wrap="square" lIns="0" tIns="0" rIns="0" bIns="0" rtlCol="0"/>
            <a:lstStyle/>
            <a:p/>
          </p:txBody>
        </p:sp>
        <p:pic>
          <p:nvPicPr>
            <p:cNvPr id="131" name="object 131" descr=""/>
            <p:cNvPicPr/>
            <p:nvPr/>
          </p:nvPicPr>
          <p:blipFill>
            <a:blip r:embed="rId50" cstate="print"/>
            <a:stretch>
              <a:fillRect/>
            </a:stretch>
          </p:blipFill>
          <p:spPr>
            <a:xfrm>
              <a:off x="3707219" y="766940"/>
              <a:ext cx="13830" cy="13842"/>
            </a:xfrm>
            <a:prstGeom prst="rect">
              <a:avLst/>
            </a:prstGeom>
          </p:spPr>
        </p:pic>
      </p:grpSp>
      <p:sp>
        <p:nvSpPr>
          <p:cNvPr id="132" name="object 132" descr=""/>
          <p:cNvSpPr txBox="1"/>
          <p:nvPr/>
        </p:nvSpPr>
        <p:spPr>
          <a:xfrm>
            <a:off x="539416" y="5021071"/>
            <a:ext cx="1308735" cy="127000"/>
          </a:xfrm>
          <a:prstGeom prst="rect">
            <a:avLst/>
          </a:prstGeom>
        </p:spPr>
        <p:txBody>
          <a:bodyPr wrap="square" lIns="0" tIns="0" rIns="0" bIns="0" rtlCol="0" vert="horz">
            <a:spAutoFit/>
          </a:bodyPr>
          <a:lstStyle/>
          <a:p>
            <a:pPr marL="12700">
              <a:lnSpc>
                <a:spcPts val="860"/>
              </a:lnSpc>
            </a:pPr>
            <a:r>
              <a:rPr dirty="0" sz="800" spc="100" b="1" i="1">
                <a:solidFill>
                  <a:srgbClr val="231F20"/>
                </a:solidFill>
                <a:latin typeface="Times New Roman"/>
                <a:cs typeface="Times New Roman"/>
              </a:rPr>
              <a:t>4</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133" name="object 133" descr=""/>
          <p:cNvSpPr txBox="1"/>
          <p:nvPr/>
        </p:nvSpPr>
        <p:spPr>
          <a:xfrm>
            <a:off x="13293693" y="5021071"/>
            <a:ext cx="131127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0" b="1" i="1">
                <a:solidFill>
                  <a:srgbClr val="231F20"/>
                </a:solidFill>
                <a:latin typeface="Times New Roman"/>
                <a:cs typeface="Times New Roman"/>
              </a:rPr>
              <a:t>5</a:t>
            </a:r>
            <a:endParaRPr sz="800">
              <a:latin typeface="Times New Roman"/>
              <a:cs typeface="Times New Roman"/>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grpSp>
      <p:sp>
        <p:nvSpPr>
          <p:cNvPr id="59" name="object 59" descr=""/>
          <p:cNvSpPr/>
          <p:nvPr/>
        </p:nvSpPr>
        <p:spPr>
          <a:xfrm>
            <a:off x="1349999" y="4300502"/>
            <a:ext cx="0" cy="663575"/>
          </a:xfrm>
          <a:custGeom>
            <a:avLst/>
            <a:gdLst/>
            <a:ahLst/>
            <a:cxnLst/>
            <a:rect l="l" t="t" r="r" b="b"/>
            <a:pathLst>
              <a:path w="0" h="663575">
                <a:moveTo>
                  <a:pt x="0" y="663003"/>
                </a:moveTo>
                <a:lnTo>
                  <a:pt x="0" y="0"/>
                </a:lnTo>
              </a:path>
            </a:pathLst>
          </a:custGeom>
          <a:ln w="9004">
            <a:solidFill>
              <a:srgbClr val="FFFFFF"/>
            </a:solidFill>
          </a:ln>
        </p:spPr>
        <p:txBody>
          <a:bodyPr wrap="square" lIns="0" tIns="0" rIns="0" bIns="0" rtlCol="0"/>
          <a:lstStyle/>
          <a:p/>
        </p:txBody>
      </p:sp>
      <p:sp>
        <p:nvSpPr>
          <p:cNvPr id="60" name="object 60" descr=""/>
          <p:cNvSpPr/>
          <p:nvPr/>
        </p:nvSpPr>
        <p:spPr>
          <a:xfrm>
            <a:off x="2717999" y="4300502"/>
            <a:ext cx="0" cy="663575"/>
          </a:xfrm>
          <a:custGeom>
            <a:avLst/>
            <a:gdLst/>
            <a:ahLst/>
            <a:cxnLst/>
            <a:rect l="l" t="t" r="r" b="b"/>
            <a:pathLst>
              <a:path w="0" h="663575">
                <a:moveTo>
                  <a:pt x="0" y="663003"/>
                </a:moveTo>
                <a:lnTo>
                  <a:pt x="0" y="0"/>
                </a:lnTo>
              </a:path>
            </a:pathLst>
          </a:custGeom>
          <a:ln w="9004">
            <a:solidFill>
              <a:srgbClr val="FFFFFF"/>
            </a:solidFill>
          </a:ln>
        </p:spPr>
        <p:txBody>
          <a:bodyPr wrap="square" lIns="0" tIns="0" rIns="0" bIns="0" rtlCol="0"/>
          <a:lstStyle/>
          <a:p/>
        </p:txBody>
      </p:sp>
      <p:sp>
        <p:nvSpPr>
          <p:cNvPr id="61" name="object 61" descr=""/>
          <p:cNvSpPr/>
          <p:nvPr/>
        </p:nvSpPr>
        <p:spPr>
          <a:xfrm>
            <a:off x="5777999" y="4300502"/>
            <a:ext cx="0" cy="663575"/>
          </a:xfrm>
          <a:custGeom>
            <a:avLst/>
            <a:gdLst/>
            <a:ahLst/>
            <a:cxnLst/>
            <a:rect l="l" t="t" r="r" b="b"/>
            <a:pathLst>
              <a:path w="0" h="663575">
                <a:moveTo>
                  <a:pt x="0" y="663003"/>
                </a:moveTo>
                <a:lnTo>
                  <a:pt x="0" y="0"/>
                </a:lnTo>
              </a:path>
            </a:pathLst>
          </a:custGeom>
          <a:ln w="9004">
            <a:solidFill>
              <a:srgbClr val="FFFFFF"/>
            </a:solidFill>
          </a:ln>
        </p:spPr>
        <p:txBody>
          <a:bodyPr wrap="square" lIns="0" tIns="0" rIns="0" bIns="0" rtlCol="0"/>
          <a:lstStyle/>
          <a:p/>
        </p:txBody>
      </p:sp>
      <p:grpSp>
        <p:nvGrpSpPr>
          <p:cNvPr id="62" name="object 62" descr=""/>
          <p:cNvGrpSpPr/>
          <p:nvPr/>
        </p:nvGrpSpPr>
        <p:grpSpPr>
          <a:xfrm>
            <a:off x="3024784" y="1080008"/>
            <a:ext cx="2683510" cy="1332230"/>
            <a:chOff x="3024784" y="1080008"/>
            <a:chExt cx="2683510" cy="1332230"/>
          </a:xfrm>
        </p:grpSpPr>
        <p:sp>
          <p:nvSpPr>
            <p:cNvPr id="63" name="object 63" descr=""/>
            <p:cNvSpPr/>
            <p:nvPr/>
          </p:nvSpPr>
          <p:spPr>
            <a:xfrm>
              <a:off x="3024784" y="1080008"/>
              <a:ext cx="2683510" cy="1332230"/>
            </a:xfrm>
            <a:custGeom>
              <a:avLst/>
              <a:gdLst/>
              <a:ahLst/>
              <a:cxnLst/>
              <a:rect l="l" t="t" r="r" b="b"/>
              <a:pathLst>
                <a:path w="2683510" h="1332230">
                  <a:moveTo>
                    <a:pt x="2683459" y="0"/>
                  </a:moveTo>
                  <a:lnTo>
                    <a:pt x="0" y="0"/>
                  </a:lnTo>
                  <a:lnTo>
                    <a:pt x="0" y="1332001"/>
                  </a:lnTo>
                  <a:lnTo>
                    <a:pt x="2683459" y="1332001"/>
                  </a:lnTo>
                  <a:lnTo>
                    <a:pt x="2683459" y="0"/>
                  </a:lnTo>
                  <a:close/>
                </a:path>
              </a:pathLst>
            </a:custGeom>
            <a:solidFill>
              <a:srgbClr val="A7A9AC"/>
            </a:solidFill>
          </p:spPr>
          <p:txBody>
            <a:bodyPr wrap="square" lIns="0" tIns="0" rIns="0" bIns="0" rtlCol="0"/>
            <a:lstStyle/>
            <a:p/>
          </p:txBody>
        </p:sp>
        <p:sp>
          <p:nvSpPr>
            <p:cNvPr id="64" name="object 64" descr=""/>
            <p:cNvSpPr/>
            <p:nvPr/>
          </p:nvSpPr>
          <p:spPr>
            <a:xfrm>
              <a:off x="3314789" y="1338554"/>
              <a:ext cx="1096645" cy="737235"/>
            </a:xfrm>
            <a:custGeom>
              <a:avLst/>
              <a:gdLst/>
              <a:ahLst/>
              <a:cxnLst/>
              <a:rect l="l" t="t" r="r" b="b"/>
              <a:pathLst>
                <a:path w="1096645" h="737235">
                  <a:moveTo>
                    <a:pt x="1096645" y="337413"/>
                  </a:moveTo>
                  <a:lnTo>
                    <a:pt x="1013752" y="337413"/>
                  </a:lnTo>
                  <a:lnTo>
                    <a:pt x="1013752" y="336931"/>
                  </a:lnTo>
                  <a:lnTo>
                    <a:pt x="850277" y="336931"/>
                  </a:lnTo>
                  <a:lnTo>
                    <a:pt x="873721" y="315912"/>
                  </a:lnTo>
                  <a:lnTo>
                    <a:pt x="878446" y="321170"/>
                  </a:lnTo>
                  <a:lnTo>
                    <a:pt x="885139" y="321538"/>
                  </a:lnTo>
                  <a:lnTo>
                    <a:pt x="969721" y="245656"/>
                  </a:lnTo>
                  <a:lnTo>
                    <a:pt x="970076" y="238975"/>
                  </a:lnTo>
                  <a:lnTo>
                    <a:pt x="965352" y="233705"/>
                  </a:lnTo>
                  <a:lnTo>
                    <a:pt x="1009497" y="191960"/>
                  </a:lnTo>
                  <a:lnTo>
                    <a:pt x="1023480" y="164426"/>
                  </a:lnTo>
                  <a:lnTo>
                    <a:pt x="1011174" y="134810"/>
                  </a:lnTo>
                  <a:lnTo>
                    <a:pt x="972934" y="89916"/>
                  </a:lnTo>
                  <a:lnTo>
                    <a:pt x="922782" y="34023"/>
                  </a:lnTo>
                  <a:lnTo>
                    <a:pt x="872134" y="266"/>
                  </a:lnTo>
                  <a:lnTo>
                    <a:pt x="827100" y="0"/>
                  </a:lnTo>
                  <a:lnTo>
                    <a:pt x="794829" y="13957"/>
                  </a:lnTo>
                  <a:lnTo>
                    <a:pt x="782485" y="22898"/>
                  </a:lnTo>
                  <a:lnTo>
                    <a:pt x="779018" y="26009"/>
                  </a:lnTo>
                  <a:lnTo>
                    <a:pt x="773785" y="20167"/>
                  </a:lnTo>
                  <a:lnTo>
                    <a:pt x="767105" y="19799"/>
                  </a:lnTo>
                  <a:lnTo>
                    <a:pt x="682523" y="95681"/>
                  </a:lnTo>
                  <a:lnTo>
                    <a:pt x="682155" y="102374"/>
                  </a:lnTo>
                  <a:lnTo>
                    <a:pt x="687387" y="108204"/>
                  </a:lnTo>
                  <a:lnTo>
                    <a:pt x="656094" y="136283"/>
                  </a:lnTo>
                  <a:lnTo>
                    <a:pt x="628916" y="128358"/>
                  </a:lnTo>
                  <a:lnTo>
                    <a:pt x="623735" y="131191"/>
                  </a:lnTo>
                  <a:lnTo>
                    <a:pt x="620864" y="141097"/>
                  </a:lnTo>
                  <a:lnTo>
                    <a:pt x="623697" y="146278"/>
                  </a:lnTo>
                  <a:lnTo>
                    <a:pt x="639749" y="150939"/>
                  </a:lnTo>
                  <a:lnTo>
                    <a:pt x="500405" y="275945"/>
                  </a:lnTo>
                  <a:lnTo>
                    <a:pt x="495173" y="270116"/>
                  </a:lnTo>
                  <a:lnTo>
                    <a:pt x="488480" y="269760"/>
                  </a:lnTo>
                  <a:lnTo>
                    <a:pt x="413588" y="336931"/>
                  </a:lnTo>
                  <a:lnTo>
                    <a:pt x="84061" y="336931"/>
                  </a:lnTo>
                  <a:lnTo>
                    <a:pt x="84061" y="337413"/>
                  </a:lnTo>
                  <a:lnTo>
                    <a:pt x="0" y="337413"/>
                  </a:lnTo>
                  <a:lnTo>
                    <a:pt x="0" y="349250"/>
                  </a:lnTo>
                  <a:lnTo>
                    <a:pt x="84061" y="349250"/>
                  </a:lnTo>
                  <a:lnTo>
                    <a:pt x="84061" y="349631"/>
                  </a:lnTo>
                  <a:lnTo>
                    <a:pt x="84061" y="725551"/>
                  </a:lnTo>
                  <a:lnTo>
                    <a:pt x="84061" y="736981"/>
                  </a:lnTo>
                  <a:lnTo>
                    <a:pt x="1013752" y="736981"/>
                  </a:lnTo>
                  <a:lnTo>
                    <a:pt x="1013752" y="725551"/>
                  </a:lnTo>
                  <a:lnTo>
                    <a:pt x="95923" y="725551"/>
                  </a:lnTo>
                  <a:lnTo>
                    <a:pt x="95923" y="349631"/>
                  </a:lnTo>
                  <a:lnTo>
                    <a:pt x="403682" y="349631"/>
                  </a:lnTo>
                  <a:lnTo>
                    <a:pt x="403542" y="352323"/>
                  </a:lnTo>
                  <a:lnTo>
                    <a:pt x="408774" y="358165"/>
                  </a:lnTo>
                  <a:lnTo>
                    <a:pt x="369265" y="394068"/>
                  </a:lnTo>
                  <a:lnTo>
                    <a:pt x="353923" y="417372"/>
                  </a:lnTo>
                  <a:lnTo>
                    <a:pt x="359283" y="439674"/>
                  </a:lnTo>
                  <a:lnTo>
                    <a:pt x="383032" y="471462"/>
                  </a:lnTo>
                  <a:lnTo>
                    <a:pt x="420865" y="521055"/>
                  </a:lnTo>
                  <a:lnTo>
                    <a:pt x="479679" y="579196"/>
                  </a:lnTo>
                  <a:lnTo>
                    <a:pt x="517969" y="597700"/>
                  </a:lnTo>
                  <a:lnTo>
                    <a:pt x="554977" y="591210"/>
                  </a:lnTo>
                  <a:lnTo>
                    <a:pt x="582904" y="575627"/>
                  </a:lnTo>
                  <a:lnTo>
                    <a:pt x="595096" y="565861"/>
                  </a:lnTo>
                  <a:lnTo>
                    <a:pt x="599821" y="571119"/>
                  </a:lnTo>
                  <a:lnTo>
                    <a:pt x="606513" y="571487"/>
                  </a:lnTo>
                  <a:lnTo>
                    <a:pt x="691095" y="495604"/>
                  </a:lnTo>
                  <a:lnTo>
                    <a:pt x="691464" y="488911"/>
                  </a:lnTo>
                  <a:lnTo>
                    <a:pt x="686739" y="483654"/>
                  </a:lnTo>
                  <a:lnTo>
                    <a:pt x="823137" y="361276"/>
                  </a:lnTo>
                  <a:lnTo>
                    <a:pt x="824750" y="370370"/>
                  </a:lnTo>
                  <a:lnTo>
                    <a:pt x="829589" y="373761"/>
                  </a:lnTo>
                  <a:lnTo>
                    <a:pt x="839724" y="371957"/>
                  </a:lnTo>
                  <a:lnTo>
                    <a:pt x="843114" y="367131"/>
                  </a:lnTo>
                  <a:lnTo>
                    <a:pt x="840016" y="349631"/>
                  </a:lnTo>
                  <a:lnTo>
                    <a:pt x="1001915" y="349631"/>
                  </a:lnTo>
                  <a:lnTo>
                    <a:pt x="1001915" y="725258"/>
                  </a:lnTo>
                  <a:lnTo>
                    <a:pt x="1013752" y="725258"/>
                  </a:lnTo>
                  <a:lnTo>
                    <a:pt x="1013752" y="349631"/>
                  </a:lnTo>
                  <a:lnTo>
                    <a:pt x="1013752" y="349250"/>
                  </a:lnTo>
                  <a:lnTo>
                    <a:pt x="1096645" y="349250"/>
                  </a:lnTo>
                  <a:lnTo>
                    <a:pt x="1096645" y="337413"/>
                  </a:lnTo>
                  <a:close/>
                </a:path>
              </a:pathLst>
            </a:custGeom>
            <a:solidFill>
              <a:srgbClr val="FFFFFF"/>
            </a:solidFill>
          </p:spPr>
          <p:txBody>
            <a:bodyPr wrap="square" lIns="0" tIns="0" rIns="0" bIns="0" rtlCol="0"/>
            <a:lstStyle/>
            <a:p/>
          </p:txBody>
        </p:sp>
        <p:pic>
          <p:nvPicPr>
            <p:cNvPr id="65" name="object 65" descr=""/>
            <p:cNvPicPr/>
            <p:nvPr/>
          </p:nvPicPr>
          <p:blipFill>
            <a:blip r:embed="rId18" cstate="print"/>
            <a:stretch>
              <a:fillRect/>
            </a:stretch>
          </p:blipFill>
          <p:spPr>
            <a:xfrm>
              <a:off x="4183791" y="1566622"/>
              <a:ext cx="101066" cy="93459"/>
            </a:xfrm>
            <a:prstGeom prst="rect">
              <a:avLst/>
            </a:prstGeom>
          </p:spPr>
        </p:pic>
        <p:pic>
          <p:nvPicPr>
            <p:cNvPr id="66" name="object 66" descr=""/>
            <p:cNvPicPr/>
            <p:nvPr/>
          </p:nvPicPr>
          <p:blipFill>
            <a:blip r:embed="rId19" cstate="print"/>
            <a:stretch>
              <a:fillRect/>
            </a:stretch>
          </p:blipFill>
          <p:spPr>
            <a:xfrm>
              <a:off x="3905159" y="1816578"/>
              <a:ext cx="101092" cy="93471"/>
            </a:xfrm>
            <a:prstGeom prst="rect">
              <a:avLst/>
            </a:prstGeom>
          </p:spPr>
        </p:pic>
        <p:pic>
          <p:nvPicPr>
            <p:cNvPr id="67" name="object 67" descr=""/>
            <p:cNvPicPr/>
            <p:nvPr/>
          </p:nvPicPr>
          <p:blipFill>
            <a:blip r:embed="rId20" cstate="print"/>
            <a:stretch>
              <a:fillRect/>
            </a:stretch>
          </p:blipFill>
          <p:spPr>
            <a:xfrm>
              <a:off x="3718327" y="1608305"/>
              <a:ext cx="101091" cy="93472"/>
            </a:xfrm>
            <a:prstGeom prst="rect">
              <a:avLst/>
            </a:prstGeom>
          </p:spPr>
        </p:pic>
        <p:pic>
          <p:nvPicPr>
            <p:cNvPr id="68" name="object 68" descr=""/>
            <p:cNvPicPr/>
            <p:nvPr/>
          </p:nvPicPr>
          <p:blipFill>
            <a:blip r:embed="rId21" cstate="print"/>
            <a:stretch>
              <a:fillRect/>
            </a:stretch>
          </p:blipFill>
          <p:spPr>
            <a:xfrm>
              <a:off x="3996938" y="1358359"/>
              <a:ext cx="101091" cy="93459"/>
            </a:xfrm>
            <a:prstGeom prst="rect">
              <a:avLst/>
            </a:prstGeom>
          </p:spPr>
        </p:pic>
        <p:pic>
          <p:nvPicPr>
            <p:cNvPr id="69" name="object 69" descr=""/>
            <p:cNvPicPr/>
            <p:nvPr/>
          </p:nvPicPr>
          <p:blipFill>
            <a:blip r:embed="rId22" cstate="print"/>
            <a:stretch>
              <a:fillRect/>
            </a:stretch>
          </p:blipFill>
          <p:spPr>
            <a:xfrm>
              <a:off x="3683546" y="1335684"/>
              <a:ext cx="633399" cy="600798"/>
            </a:xfrm>
            <a:prstGeom prst="rect">
              <a:avLst/>
            </a:prstGeom>
          </p:spPr>
        </p:pic>
        <p:pic>
          <p:nvPicPr>
            <p:cNvPr id="70" name="object 70" descr=""/>
            <p:cNvPicPr/>
            <p:nvPr/>
          </p:nvPicPr>
          <p:blipFill>
            <a:blip r:embed="rId23" cstate="print"/>
            <a:stretch>
              <a:fillRect/>
            </a:stretch>
          </p:blipFill>
          <p:spPr>
            <a:xfrm>
              <a:off x="3733584" y="1447673"/>
              <a:ext cx="462096" cy="440880"/>
            </a:xfrm>
            <a:prstGeom prst="rect">
              <a:avLst/>
            </a:prstGeom>
          </p:spPr>
        </p:pic>
        <p:sp>
          <p:nvSpPr>
            <p:cNvPr id="71" name="object 71" descr=""/>
            <p:cNvSpPr/>
            <p:nvPr/>
          </p:nvSpPr>
          <p:spPr>
            <a:xfrm>
              <a:off x="4292424" y="1447255"/>
              <a:ext cx="24130" cy="112395"/>
            </a:xfrm>
            <a:custGeom>
              <a:avLst/>
              <a:gdLst/>
              <a:ahLst/>
              <a:cxnLst/>
              <a:rect l="l" t="t" r="r" b="b"/>
              <a:pathLst>
                <a:path w="24129" h="112394">
                  <a:moveTo>
                    <a:pt x="9550" y="0"/>
                  </a:moveTo>
                  <a:lnTo>
                    <a:pt x="0" y="112331"/>
                  </a:lnTo>
                  <a:lnTo>
                    <a:pt x="12307" y="94108"/>
                  </a:lnTo>
                  <a:lnTo>
                    <a:pt x="22310" y="68224"/>
                  </a:lnTo>
                  <a:lnTo>
                    <a:pt x="23545" y="36311"/>
                  </a:lnTo>
                  <a:lnTo>
                    <a:pt x="9550" y="0"/>
                  </a:lnTo>
                  <a:close/>
                </a:path>
              </a:pathLst>
            </a:custGeom>
            <a:solidFill>
              <a:srgbClr val="A7A9AC">
                <a:alpha val="50000"/>
              </a:srgbClr>
            </a:solidFill>
          </p:spPr>
          <p:txBody>
            <a:bodyPr wrap="square" lIns="0" tIns="0" rIns="0" bIns="0" rtlCol="0"/>
            <a:lstStyle/>
            <a:p/>
          </p:txBody>
        </p:sp>
        <p:pic>
          <p:nvPicPr>
            <p:cNvPr id="72" name="object 72" descr=""/>
            <p:cNvPicPr/>
            <p:nvPr/>
          </p:nvPicPr>
          <p:blipFill>
            <a:blip r:embed="rId24" cstate="print"/>
            <a:stretch>
              <a:fillRect/>
            </a:stretch>
          </p:blipFill>
          <p:spPr>
            <a:xfrm>
              <a:off x="4292422" y="1513179"/>
              <a:ext cx="22809" cy="46405"/>
            </a:xfrm>
            <a:prstGeom prst="rect">
              <a:avLst/>
            </a:prstGeom>
          </p:spPr>
        </p:pic>
        <p:pic>
          <p:nvPicPr>
            <p:cNvPr id="73" name="object 73" descr=""/>
            <p:cNvPicPr/>
            <p:nvPr/>
          </p:nvPicPr>
          <p:blipFill>
            <a:blip r:embed="rId25" cstate="print"/>
            <a:stretch>
              <a:fillRect/>
            </a:stretch>
          </p:blipFill>
          <p:spPr>
            <a:xfrm>
              <a:off x="3800805" y="1907108"/>
              <a:ext cx="46697" cy="29362"/>
            </a:xfrm>
            <a:prstGeom prst="rect">
              <a:avLst/>
            </a:prstGeom>
          </p:spPr>
        </p:pic>
        <p:sp>
          <p:nvSpPr>
            <p:cNvPr id="74" name="object 74" descr=""/>
            <p:cNvSpPr/>
            <p:nvPr/>
          </p:nvSpPr>
          <p:spPr>
            <a:xfrm>
              <a:off x="3706533" y="1436801"/>
              <a:ext cx="570230" cy="474980"/>
            </a:xfrm>
            <a:custGeom>
              <a:avLst/>
              <a:gdLst/>
              <a:ahLst/>
              <a:cxnLst/>
              <a:rect l="l" t="t" r="r" b="b"/>
              <a:pathLst>
                <a:path w="570229" h="474980">
                  <a:moveTo>
                    <a:pt x="111607" y="474751"/>
                  </a:moveTo>
                  <a:lnTo>
                    <a:pt x="0" y="350354"/>
                  </a:lnTo>
                  <a:lnTo>
                    <a:pt x="46710" y="418452"/>
                  </a:lnTo>
                  <a:lnTo>
                    <a:pt x="111607" y="474751"/>
                  </a:lnTo>
                  <a:close/>
                </a:path>
                <a:path w="570229" h="474980">
                  <a:moveTo>
                    <a:pt x="452285" y="213385"/>
                  </a:moveTo>
                  <a:lnTo>
                    <a:pt x="429831" y="224370"/>
                  </a:lnTo>
                  <a:lnTo>
                    <a:pt x="429831" y="228523"/>
                  </a:lnTo>
                  <a:lnTo>
                    <a:pt x="340080" y="309041"/>
                  </a:lnTo>
                  <a:lnTo>
                    <a:pt x="333514" y="301713"/>
                  </a:lnTo>
                  <a:lnTo>
                    <a:pt x="331749" y="299758"/>
                  </a:lnTo>
                  <a:lnTo>
                    <a:pt x="331749" y="316522"/>
                  </a:lnTo>
                  <a:lnTo>
                    <a:pt x="196113" y="438200"/>
                  </a:lnTo>
                  <a:lnTo>
                    <a:pt x="219468" y="390512"/>
                  </a:lnTo>
                  <a:lnTo>
                    <a:pt x="318452" y="301713"/>
                  </a:lnTo>
                  <a:lnTo>
                    <a:pt x="331749" y="316522"/>
                  </a:lnTo>
                  <a:lnTo>
                    <a:pt x="331749" y="299758"/>
                  </a:lnTo>
                  <a:lnTo>
                    <a:pt x="326796" y="294233"/>
                  </a:lnTo>
                  <a:lnTo>
                    <a:pt x="364324" y="260565"/>
                  </a:lnTo>
                  <a:lnTo>
                    <a:pt x="429831" y="228523"/>
                  </a:lnTo>
                  <a:lnTo>
                    <a:pt x="429831" y="224370"/>
                  </a:lnTo>
                  <a:lnTo>
                    <a:pt x="362445" y="257327"/>
                  </a:lnTo>
                  <a:lnTo>
                    <a:pt x="216700" y="387997"/>
                  </a:lnTo>
                  <a:lnTo>
                    <a:pt x="184315" y="453783"/>
                  </a:lnTo>
                  <a:lnTo>
                    <a:pt x="201688" y="438200"/>
                  </a:lnTo>
                  <a:lnTo>
                    <a:pt x="345655" y="309041"/>
                  </a:lnTo>
                  <a:lnTo>
                    <a:pt x="435406" y="228523"/>
                  </a:lnTo>
                  <a:lnTo>
                    <a:pt x="452285" y="213385"/>
                  </a:lnTo>
                  <a:close/>
                </a:path>
                <a:path w="570229" h="474980">
                  <a:moveTo>
                    <a:pt x="569836" y="6121"/>
                  </a:moveTo>
                  <a:lnTo>
                    <a:pt x="564476" y="0"/>
                  </a:lnTo>
                  <a:lnTo>
                    <a:pt x="484035" y="179908"/>
                  </a:lnTo>
                  <a:lnTo>
                    <a:pt x="490855" y="182943"/>
                  </a:lnTo>
                  <a:lnTo>
                    <a:pt x="569836" y="6121"/>
                  </a:lnTo>
                  <a:close/>
                </a:path>
              </a:pathLst>
            </a:custGeom>
            <a:solidFill>
              <a:srgbClr val="262261">
                <a:alpha val="50000"/>
              </a:srgbClr>
            </a:solidFill>
          </p:spPr>
          <p:txBody>
            <a:bodyPr wrap="square" lIns="0" tIns="0" rIns="0" bIns="0" rtlCol="0"/>
            <a:lstStyle/>
            <a:p/>
          </p:txBody>
        </p:sp>
        <p:pic>
          <p:nvPicPr>
            <p:cNvPr id="75" name="object 75" descr=""/>
            <p:cNvPicPr/>
            <p:nvPr/>
          </p:nvPicPr>
          <p:blipFill>
            <a:blip r:embed="rId26" cstate="print"/>
            <a:stretch>
              <a:fillRect/>
            </a:stretch>
          </p:blipFill>
          <p:spPr>
            <a:xfrm>
              <a:off x="3744887" y="1488465"/>
              <a:ext cx="250837" cy="225031"/>
            </a:xfrm>
            <a:prstGeom prst="rect">
              <a:avLst/>
            </a:prstGeom>
          </p:spPr>
        </p:pic>
        <p:sp>
          <p:nvSpPr>
            <p:cNvPr id="76" name="object 76" descr=""/>
            <p:cNvSpPr/>
            <p:nvPr/>
          </p:nvSpPr>
          <p:spPr>
            <a:xfrm>
              <a:off x="4107724" y="1336300"/>
              <a:ext cx="113030" cy="20320"/>
            </a:xfrm>
            <a:custGeom>
              <a:avLst/>
              <a:gdLst/>
              <a:ahLst/>
              <a:cxnLst/>
              <a:rect l="l" t="t" r="r" b="b"/>
              <a:pathLst>
                <a:path w="113029" h="20319">
                  <a:moveTo>
                    <a:pt x="46264" y="0"/>
                  </a:moveTo>
                  <a:lnTo>
                    <a:pt x="19449" y="7148"/>
                  </a:lnTo>
                  <a:lnTo>
                    <a:pt x="0" y="17410"/>
                  </a:lnTo>
                  <a:lnTo>
                    <a:pt x="112712" y="20051"/>
                  </a:lnTo>
                  <a:lnTo>
                    <a:pt x="78125" y="2217"/>
                  </a:lnTo>
                  <a:lnTo>
                    <a:pt x="46264" y="0"/>
                  </a:lnTo>
                  <a:close/>
                </a:path>
              </a:pathLst>
            </a:custGeom>
            <a:solidFill>
              <a:srgbClr val="A7A9AC">
                <a:alpha val="50000"/>
              </a:srgbClr>
            </a:solidFill>
          </p:spPr>
          <p:txBody>
            <a:bodyPr wrap="square" lIns="0" tIns="0" rIns="0" bIns="0" rtlCol="0"/>
            <a:lstStyle/>
            <a:p/>
          </p:txBody>
        </p:sp>
        <p:pic>
          <p:nvPicPr>
            <p:cNvPr id="77" name="object 77" descr=""/>
            <p:cNvPicPr/>
            <p:nvPr/>
          </p:nvPicPr>
          <p:blipFill>
            <a:blip r:embed="rId27" cstate="print"/>
            <a:stretch>
              <a:fillRect/>
            </a:stretch>
          </p:blipFill>
          <p:spPr>
            <a:xfrm>
              <a:off x="4107726" y="1336040"/>
              <a:ext cx="48602" cy="18389"/>
            </a:xfrm>
            <a:prstGeom prst="rect">
              <a:avLst/>
            </a:prstGeom>
          </p:spPr>
        </p:pic>
        <p:pic>
          <p:nvPicPr>
            <p:cNvPr id="78" name="object 78" descr=""/>
            <p:cNvPicPr/>
            <p:nvPr/>
          </p:nvPicPr>
          <p:blipFill>
            <a:blip r:embed="rId28" cstate="print"/>
            <a:stretch>
              <a:fillRect/>
            </a:stretch>
          </p:blipFill>
          <p:spPr>
            <a:xfrm>
              <a:off x="3683574" y="1756092"/>
              <a:ext cx="28445" cy="47015"/>
            </a:xfrm>
            <a:prstGeom prst="rect">
              <a:avLst/>
            </a:prstGeom>
          </p:spPr>
        </p:pic>
        <p:sp>
          <p:nvSpPr>
            <p:cNvPr id="79" name="object 79" descr=""/>
            <p:cNvSpPr/>
            <p:nvPr/>
          </p:nvSpPr>
          <p:spPr>
            <a:xfrm>
              <a:off x="3735247" y="1382052"/>
              <a:ext cx="492759" cy="335280"/>
            </a:xfrm>
            <a:custGeom>
              <a:avLst/>
              <a:gdLst/>
              <a:ahLst/>
              <a:cxnLst/>
              <a:rect l="l" t="t" r="r" b="b"/>
              <a:pathLst>
                <a:path w="492760" h="335280">
                  <a:moveTo>
                    <a:pt x="267970" y="94678"/>
                  </a:moveTo>
                  <a:lnTo>
                    <a:pt x="258851" y="102857"/>
                  </a:lnTo>
                  <a:lnTo>
                    <a:pt x="258826" y="102704"/>
                  </a:lnTo>
                  <a:lnTo>
                    <a:pt x="256743" y="100380"/>
                  </a:lnTo>
                  <a:lnTo>
                    <a:pt x="255625" y="99136"/>
                  </a:lnTo>
                  <a:lnTo>
                    <a:pt x="254152" y="98171"/>
                  </a:lnTo>
                  <a:lnTo>
                    <a:pt x="249872" y="96926"/>
                  </a:lnTo>
                  <a:lnTo>
                    <a:pt x="249872" y="116370"/>
                  </a:lnTo>
                  <a:lnTo>
                    <a:pt x="211556" y="177038"/>
                  </a:lnTo>
                  <a:lnTo>
                    <a:pt x="174028" y="210705"/>
                  </a:lnTo>
                  <a:lnTo>
                    <a:pt x="167436" y="203365"/>
                  </a:lnTo>
                  <a:lnTo>
                    <a:pt x="165696" y="201434"/>
                  </a:lnTo>
                  <a:lnTo>
                    <a:pt x="165696" y="218186"/>
                  </a:lnTo>
                  <a:lnTo>
                    <a:pt x="66713" y="306984"/>
                  </a:lnTo>
                  <a:lnTo>
                    <a:pt x="16776" y="325043"/>
                  </a:lnTo>
                  <a:lnTo>
                    <a:pt x="152412" y="203365"/>
                  </a:lnTo>
                  <a:lnTo>
                    <a:pt x="165696" y="218186"/>
                  </a:lnTo>
                  <a:lnTo>
                    <a:pt x="165696" y="201434"/>
                  </a:lnTo>
                  <a:lnTo>
                    <a:pt x="160743" y="195897"/>
                  </a:lnTo>
                  <a:lnTo>
                    <a:pt x="249516" y="116255"/>
                  </a:lnTo>
                  <a:lnTo>
                    <a:pt x="249872" y="116370"/>
                  </a:lnTo>
                  <a:lnTo>
                    <a:pt x="249872" y="96926"/>
                  </a:lnTo>
                  <a:lnTo>
                    <a:pt x="208457" y="84874"/>
                  </a:lnTo>
                  <a:lnTo>
                    <a:pt x="203276" y="87706"/>
                  </a:lnTo>
                  <a:lnTo>
                    <a:pt x="200406" y="97599"/>
                  </a:lnTo>
                  <a:lnTo>
                    <a:pt x="203238" y="102781"/>
                  </a:lnTo>
                  <a:lnTo>
                    <a:pt x="245287" y="115023"/>
                  </a:lnTo>
                  <a:lnTo>
                    <a:pt x="0" y="335076"/>
                  </a:lnTo>
                  <a:lnTo>
                    <a:pt x="27571" y="325043"/>
                  </a:lnTo>
                  <a:lnTo>
                    <a:pt x="68922" y="310007"/>
                  </a:lnTo>
                  <a:lnTo>
                    <a:pt x="179514" y="210705"/>
                  </a:lnTo>
                  <a:lnTo>
                    <a:pt x="214579" y="179235"/>
                  </a:lnTo>
                  <a:lnTo>
                    <a:pt x="254762" y="115582"/>
                  </a:lnTo>
                  <a:lnTo>
                    <a:pt x="257327" y="114173"/>
                  </a:lnTo>
                  <a:lnTo>
                    <a:pt x="258749" y="109270"/>
                  </a:lnTo>
                  <a:lnTo>
                    <a:pt x="267970" y="94678"/>
                  </a:lnTo>
                  <a:close/>
                </a:path>
                <a:path w="492760" h="335280">
                  <a:moveTo>
                    <a:pt x="422656" y="323634"/>
                  </a:moveTo>
                  <a:lnTo>
                    <a:pt x="414375" y="276771"/>
                  </a:lnTo>
                  <a:lnTo>
                    <a:pt x="407174" y="270408"/>
                  </a:lnTo>
                  <a:lnTo>
                    <a:pt x="398805" y="271881"/>
                  </a:lnTo>
                  <a:lnTo>
                    <a:pt x="395414" y="276733"/>
                  </a:lnTo>
                  <a:lnTo>
                    <a:pt x="404291" y="326885"/>
                  </a:lnTo>
                  <a:lnTo>
                    <a:pt x="409130" y="330276"/>
                  </a:lnTo>
                  <a:lnTo>
                    <a:pt x="419265" y="328472"/>
                  </a:lnTo>
                  <a:lnTo>
                    <a:pt x="422656" y="323634"/>
                  </a:lnTo>
                  <a:close/>
                </a:path>
                <a:path w="492760" h="335280">
                  <a:moveTo>
                    <a:pt x="492239" y="6235"/>
                  </a:moveTo>
                  <a:lnTo>
                    <a:pt x="486702" y="0"/>
                  </a:lnTo>
                  <a:lnTo>
                    <a:pt x="302412" y="59626"/>
                  </a:lnTo>
                  <a:lnTo>
                    <a:pt x="304698" y="66725"/>
                  </a:lnTo>
                  <a:lnTo>
                    <a:pt x="492239" y="6235"/>
                  </a:lnTo>
                  <a:close/>
                </a:path>
              </a:pathLst>
            </a:custGeom>
            <a:solidFill>
              <a:srgbClr val="262261">
                <a:alpha val="50000"/>
              </a:srgbClr>
            </a:solidFill>
          </p:spPr>
          <p:txBody>
            <a:bodyPr wrap="square" lIns="0" tIns="0" rIns="0" bIns="0" rtlCol="0"/>
            <a:lstStyle/>
            <a:p/>
          </p:txBody>
        </p:sp>
        <p:sp>
          <p:nvSpPr>
            <p:cNvPr id="80" name="object 80" descr=""/>
            <p:cNvSpPr/>
            <p:nvPr/>
          </p:nvSpPr>
          <p:spPr>
            <a:xfrm>
              <a:off x="3498410" y="1594892"/>
              <a:ext cx="720090" cy="429259"/>
            </a:xfrm>
            <a:custGeom>
              <a:avLst/>
              <a:gdLst/>
              <a:ahLst/>
              <a:cxnLst/>
              <a:rect l="l" t="t" r="r" b="b"/>
              <a:pathLst>
                <a:path w="720089" h="429260">
                  <a:moveTo>
                    <a:pt x="548771" y="0"/>
                  </a:moveTo>
                  <a:lnTo>
                    <a:pt x="439779" y="32105"/>
                  </a:lnTo>
                  <a:lnTo>
                    <a:pt x="436566" y="37985"/>
                  </a:lnTo>
                  <a:lnTo>
                    <a:pt x="438789" y="45516"/>
                  </a:lnTo>
                  <a:lnTo>
                    <a:pt x="398466" y="57391"/>
                  </a:lnTo>
                  <a:lnTo>
                    <a:pt x="377321" y="38544"/>
                  </a:lnTo>
                  <a:lnTo>
                    <a:pt x="371441" y="38887"/>
                  </a:lnTo>
                  <a:lnTo>
                    <a:pt x="364583" y="46583"/>
                  </a:lnTo>
                  <a:lnTo>
                    <a:pt x="364926" y="52476"/>
                  </a:lnTo>
                  <a:lnTo>
                    <a:pt x="377397" y="63601"/>
                  </a:lnTo>
                  <a:lnTo>
                    <a:pt x="197832" y="116509"/>
                  </a:lnTo>
                  <a:lnTo>
                    <a:pt x="195622" y="108978"/>
                  </a:lnTo>
                  <a:lnTo>
                    <a:pt x="189742" y="105778"/>
                  </a:lnTo>
                  <a:lnTo>
                    <a:pt x="80738" y="137896"/>
                  </a:lnTo>
                  <a:lnTo>
                    <a:pt x="77537" y="143776"/>
                  </a:lnTo>
                  <a:lnTo>
                    <a:pt x="79747" y="151295"/>
                  </a:lnTo>
                  <a:lnTo>
                    <a:pt x="28634" y="166716"/>
                  </a:lnTo>
                  <a:lnTo>
                    <a:pt x="4754" y="181163"/>
                  </a:lnTo>
                  <a:lnTo>
                    <a:pt x="0" y="203590"/>
                  </a:lnTo>
                  <a:lnTo>
                    <a:pt x="7764" y="242506"/>
                  </a:lnTo>
                  <a:lnTo>
                    <a:pt x="20591" y="303555"/>
                  </a:lnTo>
                  <a:lnTo>
                    <a:pt x="48683" y="381330"/>
                  </a:lnTo>
                  <a:lnTo>
                    <a:pt x="75286" y="414514"/>
                  </a:lnTo>
                  <a:lnTo>
                    <a:pt x="111486" y="424567"/>
                  </a:lnTo>
                  <a:lnTo>
                    <a:pt x="143393" y="422513"/>
                  </a:lnTo>
                  <a:lnTo>
                    <a:pt x="158601" y="418947"/>
                  </a:lnTo>
                  <a:lnTo>
                    <a:pt x="160595" y="425716"/>
                  </a:lnTo>
                  <a:lnTo>
                    <a:pt x="166488" y="428942"/>
                  </a:lnTo>
                  <a:lnTo>
                    <a:pt x="275492" y="396824"/>
                  </a:lnTo>
                  <a:lnTo>
                    <a:pt x="278705" y="390944"/>
                  </a:lnTo>
                  <a:lnTo>
                    <a:pt x="276699" y="384149"/>
                  </a:lnTo>
                  <a:lnTo>
                    <a:pt x="452467" y="332371"/>
                  </a:lnTo>
                  <a:lnTo>
                    <a:pt x="450003" y="341274"/>
                  </a:lnTo>
                  <a:lnTo>
                    <a:pt x="452924" y="346405"/>
                  </a:lnTo>
                  <a:lnTo>
                    <a:pt x="462843" y="349135"/>
                  </a:lnTo>
                  <a:lnTo>
                    <a:pt x="467986" y="346240"/>
                  </a:lnTo>
                  <a:lnTo>
                    <a:pt x="473536" y="326161"/>
                  </a:lnTo>
                  <a:lnTo>
                    <a:pt x="517643" y="313169"/>
                  </a:lnTo>
                  <a:lnTo>
                    <a:pt x="519650" y="319951"/>
                  </a:lnTo>
                  <a:lnTo>
                    <a:pt x="525543" y="323164"/>
                  </a:lnTo>
                  <a:lnTo>
                    <a:pt x="634534" y="291045"/>
                  </a:lnTo>
                  <a:lnTo>
                    <a:pt x="637722" y="285153"/>
                  </a:lnTo>
                  <a:lnTo>
                    <a:pt x="635728" y="278383"/>
                  </a:lnTo>
                  <a:lnTo>
                    <a:pt x="693549" y="259675"/>
                  </a:lnTo>
                  <a:lnTo>
                    <a:pt x="718019" y="240834"/>
                  </a:lnTo>
                  <a:lnTo>
                    <a:pt x="719640" y="208799"/>
                  </a:lnTo>
                  <a:lnTo>
                    <a:pt x="704435" y="151828"/>
                  </a:lnTo>
                  <a:lnTo>
                    <a:pt x="683200" y="79794"/>
                  </a:lnTo>
                  <a:lnTo>
                    <a:pt x="652007" y="27536"/>
                  </a:lnTo>
                  <a:lnTo>
                    <a:pt x="611464" y="7926"/>
                  </a:lnTo>
                  <a:lnTo>
                    <a:pt x="576323" y="6654"/>
                  </a:lnTo>
                  <a:lnTo>
                    <a:pt x="561331" y="9410"/>
                  </a:lnTo>
                  <a:lnTo>
                    <a:pt x="556861" y="10718"/>
                  </a:lnTo>
                  <a:lnTo>
                    <a:pt x="554651" y="3200"/>
                  </a:lnTo>
                  <a:lnTo>
                    <a:pt x="548771" y="0"/>
                  </a:lnTo>
                  <a:close/>
                </a:path>
              </a:pathLst>
            </a:custGeom>
            <a:solidFill>
              <a:srgbClr val="FFFFFF"/>
            </a:solidFill>
          </p:spPr>
          <p:txBody>
            <a:bodyPr wrap="square" lIns="0" tIns="0" rIns="0" bIns="0" rtlCol="0"/>
            <a:lstStyle/>
            <a:p/>
          </p:txBody>
        </p:sp>
        <p:sp>
          <p:nvSpPr>
            <p:cNvPr id="81" name="object 81" descr=""/>
            <p:cNvSpPr/>
            <p:nvPr/>
          </p:nvSpPr>
          <p:spPr>
            <a:xfrm>
              <a:off x="3575939" y="1594891"/>
              <a:ext cx="560705" cy="429259"/>
            </a:xfrm>
            <a:custGeom>
              <a:avLst/>
              <a:gdLst/>
              <a:ahLst/>
              <a:cxnLst/>
              <a:rect l="l" t="t" r="r" b="b"/>
              <a:pathLst>
                <a:path w="560704" h="429260">
                  <a:moveTo>
                    <a:pt x="122085" y="122580"/>
                  </a:moveTo>
                  <a:lnTo>
                    <a:pt x="118084" y="108991"/>
                  </a:lnTo>
                  <a:lnTo>
                    <a:pt x="112204" y="105791"/>
                  </a:lnTo>
                  <a:lnTo>
                    <a:pt x="106603" y="107442"/>
                  </a:lnTo>
                  <a:lnTo>
                    <a:pt x="3200" y="137909"/>
                  </a:lnTo>
                  <a:lnTo>
                    <a:pt x="0" y="143776"/>
                  </a:lnTo>
                  <a:lnTo>
                    <a:pt x="4000" y="157378"/>
                  </a:lnTo>
                  <a:lnTo>
                    <a:pt x="9893" y="160566"/>
                  </a:lnTo>
                  <a:lnTo>
                    <a:pt x="118872" y="128460"/>
                  </a:lnTo>
                  <a:lnTo>
                    <a:pt x="122085" y="122580"/>
                  </a:lnTo>
                  <a:close/>
                </a:path>
                <a:path w="560704" h="429260">
                  <a:moveTo>
                    <a:pt x="201155" y="390956"/>
                  </a:moveTo>
                  <a:lnTo>
                    <a:pt x="197167" y="377380"/>
                  </a:lnTo>
                  <a:lnTo>
                    <a:pt x="191274" y="374167"/>
                  </a:lnTo>
                  <a:lnTo>
                    <a:pt x="185686" y="375831"/>
                  </a:lnTo>
                  <a:lnTo>
                    <a:pt x="82270" y="406285"/>
                  </a:lnTo>
                  <a:lnTo>
                    <a:pt x="79070" y="412153"/>
                  </a:lnTo>
                  <a:lnTo>
                    <a:pt x="83058" y="425742"/>
                  </a:lnTo>
                  <a:lnTo>
                    <a:pt x="88950" y="428955"/>
                  </a:lnTo>
                  <a:lnTo>
                    <a:pt x="197954" y="396836"/>
                  </a:lnTo>
                  <a:lnTo>
                    <a:pt x="201155" y="390956"/>
                  </a:lnTo>
                  <a:close/>
                </a:path>
                <a:path w="560704" h="429260">
                  <a:moveTo>
                    <a:pt x="481114" y="16789"/>
                  </a:moveTo>
                  <a:lnTo>
                    <a:pt x="477113" y="3200"/>
                  </a:lnTo>
                  <a:lnTo>
                    <a:pt x="471246" y="0"/>
                  </a:lnTo>
                  <a:lnTo>
                    <a:pt x="465645" y="1651"/>
                  </a:lnTo>
                  <a:lnTo>
                    <a:pt x="362242" y="32105"/>
                  </a:lnTo>
                  <a:lnTo>
                    <a:pt x="359029" y="37985"/>
                  </a:lnTo>
                  <a:lnTo>
                    <a:pt x="363042" y="51574"/>
                  </a:lnTo>
                  <a:lnTo>
                    <a:pt x="368935" y="54775"/>
                  </a:lnTo>
                  <a:lnTo>
                    <a:pt x="477926" y="22656"/>
                  </a:lnTo>
                  <a:lnTo>
                    <a:pt x="481114" y="16789"/>
                  </a:lnTo>
                  <a:close/>
                </a:path>
                <a:path w="560704" h="429260">
                  <a:moveTo>
                    <a:pt x="560184" y="285165"/>
                  </a:moveTo>
                  <a:lnTo>
                    <a:pt x="556183" y="271589"/>
                  </a:lnTo>
                  <a:lnTo>
                    <a:pt x="550316" y="268389"/>
                  </a:lnTo>
                  <a:lnTo>
                    <a:pt x="544715" y="270027"/>
                  </a:lnTo>
                  <a:lnTo>
                    <a:pt x="441325" y="300507"/>
                  </a:lnTo>
                  <a:lnTo>
                    <a:pt x="438111" y="306374"/>
                  </a:lnTo>
                  <a:lnTo>
                    <a:pt x="442112" y="319963"/>
                  </a:lnTo>
                  <a:lnTo>
                    <a:pt x="448005" y="323176"/>
                  </a:lnTo>
                  <a:lnTo>
                    <a:pt x="556996" y="291058"/>
                  </a:lnTo>
                  <a:lnTo>
                    <a:pt x="560184" y="285165"/>
                  </a:lnTo>
                  <a:close/>
                </a:path>
              </a:pathLst>
            </a:custGeom>
            <a:solidFill>
              <a:srgbClr val="231F20">
                <a:alpha val="75000"/>
              </a:srgbClr>
            </a:solidFill>
          </p:spPr>
          <p:txBody>
            <a:bodyPr wrap="square" lIns="0" tIns="0" rIns="0" bIns="0" rtlCol="0"/>
            <a:lstStyle/>
            <a:p/>
          </p:txBody>
        </p:sp>
        <p:pic>
          <p:nvPicPr>
            <p:cNvPr id="82" name="object 82" descr=""/>
            <p:cNvPicPr/>
            <p:nvPr/>
          </p:nvPicPr>
          <p:blipFill>
            <a:blip r:embed="rId29" cstate="print"/>
            <a:stretch>
              <a:fillRect/>
            </a:stretch>
          </p:blipFill>
          <p:spPr>
            <a:xfrm>
              <a:off x="3504246" y="1596098"/>
              <a:ext cx="704126" cy="426516"/>
            </a:xfrm>
            <a:prstGeom prst="rect">
              <a:avLst/>
            </a:prstGeom>
          </p:spPr>
        </p:pic>
        <p:pic>
          <p:nvPicPr>
            <p:cNvPr id="83" name="object 83" descr=""/>
            <p:cNvPicPr/>
            <p:nvPr/>
          </p:nvPicPr>
          <p:blipFill>
            <a:blip r:embed="rId30" cstate="print"/>
            <a:stretch>
              <a:fillRect/>
            </a:stretch>
          </p:blipFill>
          <p:spPr>
            <a:xfrm>
              <a:off x="3550386" y="1655280"/>
              <a:ext cx="498643" cy="357098"/>
            </a:xfrm>
            <a:prstGeom prst="rect">
              <a:avLst/>
            </a:prstGeom>
          </p:spPr>
        </p:pic>
        <p:sp>
          <p:nvSpPr>
            <p:cNvPr id="84" name="object 84" descr=""/>
            <p:cNvSpPr/>
            <p:nvPr/>
          </p:nvSpPr>
          <p:spPr>
            <a:xfrm>
              <a:off x="4150685" y="1769808"/>
              <a:ext cx="57150" cy="97790"/>
            </a:xfrm>
            <a:custGeom>
              <a:avLst/>
              <a:gdLst/>
              <a:ahLst/>
              <a:cxnLst/>
              <a:rect l="l" t="t" r="r" b="b"/>
              <a:pathLst>
                <a:path w="57150" h="97789">
                  <a:moveTo>
                    <a:pt x="56946" y="0"/>
                  </a:moveTo>
                  <a:lnTo>
                    <a:pt x="0" y="97294"/>
                  </a:lnTo>
                  <a:lnTo>
                    <a:pt x="18949" y="86144"/>
                  </a:lnTo>
                  <a:lnTo>
                    <a:pt x="39112" y="67082"/>
                  </a:lnTo>
                  <a:lnTo>
                    <a:pt x="53956" y="38803"/>
                  </a:lnTo>
                  <a:lnTo>
                    <a:pt x="56946" y="0"/>
                  </a:lnTo>
                  <a:close/>
                </a:path>
              </a:pathLst>
            </a:custGeom>
            <a:solidFill>
              <a:srgbClr val="A7A9AC">
                <a:alpha val="75000"/>
              </a:srgbClr>
            </a:solidFill>
          </p:spPr>
          <p:txBody>
            <a:bodyPr wrap="square" lIns="0" tIns="0" rIns="0" bIns="0" rtlCol="0"/>
            <a:lstStyle/>
            <a:p/>
          </p:txBody>
        </p:sp>
        <p:pic>
          <p:nvPicPr>
            <p:cNvPr id="85" name="object 85" descr=""/>
            <p:cNvPicPr/>
            <p:nvPr/>
          </p:nvPicPr>
          <p:blipFill>
            <a:blip r:embed="rId31" cstate="print"/>
            <a:stretch>
              <a:fillRect/>
            </a:stretch>
          </p:blipFill>
          <p:spPr>
            <a:xfrm>
              <a:off x="4150690" y="1835023"/>
              <a:ext cx="40538" cy="32080"/>
            </a:xfrm>
            <a:prstGeom prst="rect">
              <a:avLst/>
            </a:prstGeom>
          </p:spPr>
        </p:pic>
        <p:sp>
          <p:nvSpPr>
            <p:cNvPr id="86" name="object 86" descr=""/>
            <p:cNvSpPr/>
            <p:nvPr/>
          </p:nvSpPr>
          <p:spPr>
            <a:xfrm>
              <a:off x="3523881" y="1747050"/>
              <a:ext cx="662940" cy="246379"/>
            </a:xfrm>
            <a:custGeom>
              <a:avLst/>
              <a:gdLst/>
              <a:ahLst/>
              <a:cxnLst/>
              <a:rect l="l" t="t" r="r" b="b"/>
              <a:pathLst>
                <a:path w="662939" h="246380">
                  <a:moveTo>
                    <a:pt x="47244" y="233768"/>
                  </a:moveTo>
                  <a:lnTo>
                    <a:pt x="0" y="73456"/>
                  </a:lnTo>
                  <a:lnTo>
                    <a:pt x="12877" y="155041"/>
                  </a:lnTo>
                  <a:lnTo>
                    <a:pt x="47244" y="233768"/>
                  </a:lnTo>
                  <a:close/>
                </a:path>
                <a:path w="662939" h="246380">
                  <a:moveTo>
                    <a:pt x="467220" y="144373"/>
                  </a:moveTo>
                  <a:lnTo>
                    <a:pt x="440436" y="144653"/>
                  </a:lnTo>
                  <a:lnTo>
                    <a:pt x="440436" y="148386"/>
                  </a:lnTo>
                  <a:lnTo>
                    <a:pt x="324777" y="182448"/>
                  </a:lnTo>
                  <a:lnTo>
                    <a:pt x="320090" y="166535"/>
                  </a:lnTo>
                  <a:lnTo>
                    <a:pt x="319151" y="163372"/>
                  </a:lnTo>
                  <a:lnTo>
                    <a:pt x="367512" y="149136"/>
                  </a:lnTo>
                  <a:lnTo>
                    <a:pt x="440436" y="148386"/>
                  </a:lnTo>
                  <a:lnTo>
                    <a:pt x="440436" y="144653"/>
                  </a:lnTo>
                  <a:lnTo>
                    <a:pt x="367220" y="145389"/>
                  </a:lnTo>
                  <a:lnTo>
                    <a:pt x="314032" y="161048"/>
                  </a:lnTo>
                  <a:lnTo>
                    <a:pt x="314032" y="185635"/>
                  </a:lnTo>
                  <a:lnTo>
                    <a:pt x="139255" y="237109"/>
                  </a:lnTo>
                  <a:lnTo>
                    <a:pt x="180835" y="204127"/>
                  </a:lnTo>
                  <a:lnTo>
                    <a:pt x="308406" y="166535"/>
                  </a:lnTo>
                  <a:lnTo>
                    <a:pt x="314032" y="185635"/>
                  </a:lnTo>
                  <a:lnTo>
                    <a:pt x="314032" y="161048"/>
                  </a:lnTo>
                  <a:lnTo>
                    <a:pt x="179425" y="200634"/>
                  </a:lnTo>
                  <a:lnTo>
                    <a:pt x="121894" y="246113"/>
                  </a:lnTo>
                  <a:lnTo>
                    <a:pt x="152463" y="237109"/>
                  </a:lnTo>
                  <a:lnTo>
                    <a:pt x="337985" y="182448"/>
                  </a:lnTo>
                  <a:lnTo>
                    <a:pt x="453605" y="148386"/>
                  </a:lnTo>
                  <a:lnTo>
                    <a:pt x="467220" y="144373"/>
                  </a:lnTo>
                  <a:close/>
                </a:path>
                <a:path w="662939" h="246380">
                  <a:moveTo>
                    <a:pt x="662508" y="7835"/>
                  </a:moveTo>
                  <a:lnTo>
                    <a:pt x="660285" y="0"/>
                  </a:lnTo>
                  <a:lnTo>
                    <a:pt x="510286" y="127800"/>
                  </a:lnTo>
                  <a:lnTo>
                    <a:pt x="515124" y="133489"/>
                  </a:lnTo>
                  <a:lnTo>
                    <a:pt x="662508" y="7835"/>
                  </a:lnTo>
                  <a:close/>
                </a:path>
              </a:pathLst>
            </a:custGeom>
            <a:solidFill>
              <a:srgbClr val="262261">
                <a:alpha val="75000"/>
              </a:srgbClr>
            </a:solidFill>
          </p:spPr>
          <p:txBody>
            <a:bodyPr wrap="square" lIns="0" tIns="0" rIns="0" bIns="0" rtlCol="0"/>
            <a:lstStyle/>
            <a:p/>
          </p:txBody>
        </p:sp>
        <p:pic>
          <p:nvPicPr>
            <p:cNvPr id="87" name="object 87" descr=""/>
            <p:cNvPicPr/>
            <p:nvPr/>
          </p:nvPicPr>
          <p:blipFill>
            <a:blip r:embed="rId32" cstate="print"/>
            <a:stretch>
              <a:fillRect/>
            </a:stretch>
          </p:blipFill>
          <p:spPr>
            <a:xfrm>
              <a:off x="3590188" y="1675270"/>
              <a:ext cx="323240" cy="101384"/>
            </a:xfrm>
            <a:prstGeom prst="rect">
              <a:avLst/>
            </a:prstGeom>
          </p:spPr>
        </p:pic>
        <p:sp>
          <p:nvSpPr>
            <p:cNvPr id="88" name="object 88" descr=""/>
            <p:cNvSpPr/>
            <p:nvPr/>
          </p:nvSpPr>
          <p:spPr>
            <a:xfrm>
              <a:off x="4072502" y="1600905"/>
              <a:ext cx="100965" cy="52069"/>
            </a:xfrm>
            <a:custGeom>
              <a:avLst/>
              <a:gdLst/>
              <a:ahLst/>
              <a:cxnLst/>
              <a:rect l="l" t="t" r="r" b="b"/>
              <a:pathLst>
                <a:path w="100964" h="52069">
                  <a:moveTo>
                    <a:pt x="21974" y="0"/>
                  </a:moveTo>
                  <a:lnTo>
                    <a:pt x="0" y="899"/>
                  </a:lnTo>
                  <a:lnTo>
                    <a:pt x="100609" y="51776"/>
                  </a:lnTo>
                  <a:lnTo>
                    <a:pt x="77063" y="20793"/>
                  </a:lnTo>
                  <a:lnTo>
                    <a:pt x="49256" y="5082"/>
                  </a:lnTo>
                  <a:lnTo>
                    <a:pt x="21974" y="0"/>
                  </a:lnTo>
                  <a:close/>
                </a:path>
              </a:pathLst>
            </a:custGeom>
            <a:solidFill>
              <a:srgbClr val="A7A9AC">
                <a:alpha val="75000"/>
              </a:srgbClr>
            </a:solidFill>
          </p:spPr>
          <p:txBody>
            <a:bodyPr wrap="square" lIns="0" tIns="0" rIns="0" bIns="0" rtlCol="0"/>
            <a:lstStyle/>
            <a:p/>
          </p:txBody>
        </p:sp>
        <p:pic>
          <p:nvPicPr>
            <p:cNvPr id="89" name="object 89" descr=""/>
            <p:cNvPicPr/>
            <p:nvPr/>
          </p:nvPicPr>
          <p:blipFill>
            <a:blip r:embed="rId33" cstate="print"/>
            <a:stretch>
              <a:fillRect/>
            </a:stretch>
          </p:blipFill>
          <p:spPr>
            <a:xfrm>
              <a:off x="4072509" y="1600746"/>
              <a:ext cx="51485" cy="14516"/>
            </a:xfrm>
            <a:prstGeom prst="rect">
              <a:avLst/>
            </a:prstGeom>
          </p:spPr>
        </p:pic>
        <p:pic>
          <p:nvPicPr>
            <p:cNvPr id="90" name="object 90" descr=""/>
            <p:cNvPicPr/>
            <p:nvPr/>
          </p:nvPicPr>
          <p:blipFill>
            <a:blip r:embed="rId34" cstate="print"/>
            <a:stretch>
              <a:fillRect/>
            </a:stretch>
          </p:blipFill>
          <p:spPr>
            <a:xfrm>
              <a:off x="3504376" y="1786471"/>
              <a:ext cx="28496" cy="42570"/>
            </a:xfrm>
            <a:prstGeom prst="rect">
              <a:avLst/>
            </a:prstGeom>
          </p:spPr>
        </p:pic>
        <p:sp>
          <p:nvSpPr>
            <p:cNvPr id="91" name="object 91" descr=""/>
            <p:cNvSpPr/>
            <p:nvPr/>
          </p:nvSpPr>
          <p:spPr>
            <a:xfrm>
              <a:off x="3579939" y="1633448"/>
              <a:ext cx="586105" cy="311150"/>
            </a:xfrm>
            <a:custGeom>
              <a:avLst/>
              <a:gdLst/>
              <a:ahLst/>
              <a:cxnLst/>
              <a:rect l="l" t="t" r="r" b="b"/>
              <a:pathLst>
                <a:path w="586104" h="311150">
                  <a:moveTo>
                    <a:pt x="345300" y="34455"/>
                  </a:moveTo>
                  <a:lnTo>
                    <a:pt x="333540" y="37922"/>
                  </a:lnTo>
                  <a:lnTo>
                    <a:pt x="333578" y="37757"/>
                  </a:lnTo>
                  <a:lnTo>
                    <a:pt x="332714" y="34772"/>
                  </a:lnTo>
                  <a:lnTo>
                    <a:pt x="332232" y="33172"/>
                  </a:lnTo>
                  <a:lnTo>
                    <a:pt x="331317" y="31661"/>
                  </a:lnTo>
                  <a:lnTo>
                    <a:pt x="319620" y="21247"/>
                  </a:lnTo>
                  <a:lnTo>
                    <a:pt x="319620" y="46240"/>
                  </a:lnTo>
                  <a:lnTo>
                    <a:pt x="258953" y="84531"/>
                  </a:lnTo>
                  <a:lnTo>
                    <a:pt x="210591" y="98780"/>
                  </a:lnTo>
                  <a:lnTo>
                    <a:pt x="205892" y="82854"/>
                  </a:lnTo>
                  <a:lnTo>
                    <a:pt x="204965" y="79692"/>
                  </a:lnTo>
                  <a:lnTo>
                    <a:pt x="319341" y="45986"/>
                  </a:lnTo>
                  <a:lnTo>
                    <a:pt x="319620" y="46240"/>
                  </a:lnTo>
                  <a:lnTo>
                    <a:pt x="319620" y="21247"/>
                  </a:lnTo>
                  <a:lnTo>
                    <a:pt x="295783" y="0"/>
                  </a:lnTo>
                  <a:lnTo>
                    <a:pt x="289902" y="330"/>
                  </a:lnTo>
                  <a:lnTo>
                    <a:pt x="283044" y="8026"/>
                  </a:lnTo>
                  <a:lnTo>
                    <a:pt x="283387" y="13931"/>
                  </a:lnTo>
                  <a:lnTo>
                    <a:pt x="316064" y="43078"/>
                  </a:lnTo>
                  <a:lnTo>
                    <a:pt x="199847" y="77317"/>
                  </a:lnTo>
                  <a:lnTo>
                    <a:pt x="199847" y="101942"/>
                  </a:lnTo>
                  <a:lnTo>
                    <a:pt x="72288" y="139534"/>
                  </a:lnTo>
                  <a:lnTo>
                    <a:pt x="19456" y="134366"/>
                  </a:lnTo>
                  <a:lnTo>
                    <a:pt x="194221" y="82854"/>
                  </a:lnTo>
                  <a:lnTo>
                    <a:pt x="199847" y="101942"/>
                  </a:lnTo>
                  <a:lnTo>
                    <a:pt x="199847" y="77317"/>
                  </a:lnTo>
                  <a:lnTo>
                    <a:pt x="0" y="136194"/>
                  </a:lnTo>
                  <a:lnTo>
                    <a:pt x="72999" y="143217"/>
                  </a:lnTo>
                  <a:lnTo>
                    <a:pt x="85471" y="139534"/>
                  </a:lnTo>
                  <a:lnTo>
                    <a:pt x="223570" y="98780"/>
                  </a:lnTo>
                  <a:lnTo>
                    <a:pt x="260718" y="87820"/>
                  </a:lnTo>
                  <a:lnTo>
                    <a:pt x="324383" y="47650"/>
                  </a:lnTo>
                  <a:lnTo>
                    <a:pt x="327317" y="47485"/>
                  </a:lnTo>
                  <a:lnTo>
                    <a:pt x="330720" y="43649"/>
                  </a:lnTo>
                  <a:lnTo>
                    <a:pt x="345300" y="34455"/>
                  </a:lnTo>
                  <a:close/>
                </a:path>
                <a:path w="586104" h="311150">
                  <a:moveTo>
                    <a:pt x="399148" y="261810"/>
                  </a:moveTo>
                  <a:lnTo>
                    <a:pt x="399110" y="260057"/>
                  </a:lnTo>
                  <a:lnTo>
                    <a:pt x="398627" y="258445"/>
                  </a:lnTo>
                  <a:lnTo>
                    <a:pt x="397751" y="255460"/>
                  </a:lnTo>
                  <a:lnTo>
                    <a:pt x="395376" y="252984"/>
                  </a:lnTo>
                  <a:lnTo>
                    <a:pt x="387184" y="250710"/>
                  </a:lnTo>
                  <a:lnTo>
                    <a:pt x="382041" y="253631"/>
                  </a:lnTo>
                  <a:lnTo>
                    <a:pt x="368465" y="302729"/>
                  </a:lnTo>
                  <a:lnTo>
                    <a:pt x="371386" y="307860"/>
                  </a:lnTo>
                  <a:lnTo>
                    <a:pt x="381317" y="310591"/>
                  </a:lnTo>
                  <a:lnTo>
                    <a:pt x="386448" y="307682"/>
                  </a:lnTo>
                  <a:lnTo>
                    <a:pt x="399148" y="261810"/>
                  </a:lnTo>
                  <a:close/>
                </a:path>
                <a:path w="586104" h="311150">
                  <a:moveTo>
                    <a:pt x="585812" y="51092"/>
                  </a:moveTo>
                  <a:lnTo>
                    <a:pt x="583488" y="43091"/>
                  </a:lnTo>
                  <a:lnTo>
                    <a:pt x="391464" y="17640"/>
                  </a:lnTo>
                  <a:lnTo>
                    <a:pt x="390474" y="25031"/>
                  </a:lnTo>
                  <a:lnTo>
                    <a:pt x="585812" y="51092"/>
                  </a:lnTo>
                  <a:close/>
                </a:path>
              </a:pathLst>
            </a:custGeom>
            <a:solidFill>
              <a:srgbClr val="262261">
                <a:alpha val="75000"/>
              </a:srgbClr>
            </a:solidFill>
          </p:spPr>
          <p:txBody>
            <a:bodyPr wrap="square" lIns="0" tIns="0" rIns="0" bIns="0" rtlCol="0"/>
            <a:lstStyle/>
            <a:p/>
          </p:txBody>
        </p:sp>
        <p:sp>
          <p:nvSpPr>
            <p:cNvPr id="92" name="object 92" descr=""/>
            <p:cNvSpPr/>
            <p:nvPr/>
          </p:nvSpPr>
          <p:spPr>
            <a:xfrm>
              <a:off x="3586391" y="1751926"/>
              <a:ext cx="498475" cy="304800"/>
            </a:xfrm>
            <a:custGeom>
              <a:avLst/>
              <a:gdLst/>
              <a:ahLst/>
              <a:cxnLst/>
              <a:rect l="l" t="t" r="r" b="b"/>
              <a:pathLst>
                <a:path w="498475" h="304800">
                  <a:moveTo>
                    <a:pt x="123126" y="19494"/>
                  </a:moveTo>
                  <a:lnTo>
                    <a:pt x="123101" y="5346"/>
                  </a:lnTo>
                  <a:lnTo>
                    <a:pt x="118351" y="622"/>
                  </a:lnTo>
                  <a:lnTo>
                    <a:pt x="112509" y="622"/>
                  </a:lnTo>
                  <a:lnTo>
                    <a:pt x="4711" y="800"/>
                  </a:lnTo>
                  <a:lnTo>
                    <a:pt x="0" y="5537"/>
                  </a:lnTo>
                  <a:lnTo>
                    <a:pt x="12" y="19710"/>
                  </a:lnTo>
                  <a:lnTo>
                    <a:pt x="4775" y="24434"/>
                  </a:lnTo>
                  <a:lnTo>
                    <a:pt x="118389" y="24231"/>
                  </a:lnTo>
                  <a:lnTo>
                    <a:pt x="123126" y="19494"/>
                  </a:lnTo>
                  <a:close/>
                </a:path>
                <a:path w="498475" h="304800">
                  <a:moveTo>
                    <a:pt x="123583" y="299300"/>
                  </a:moveTo>
                  <a:lnTo>
                    <a:pt x="123571" y="285140"/>
                  </a:lnTo>
                  <a:lnTo>
                    <a:pt x="118808" y="280403"/>
                  </a:lnTo>
                  <a:lnTo>
                    <a:pt x="112979" y="280428"/>
                  </a:lnTo>
                  <a:lnTo>
                    <a:pt x="5181" y="280593"/>
                  </a:lnTo>
                  <a:lnTo>
                    <a:pt x="457" y="285330"/>
                  </a:lnTo>
                  <a:lnTo>
                    <a:pt x="482" y="299478"/>
                  </a:lnTo>
                  <a:lnTo>
                    <a:pt x="5219" y="304228"/>
                  </a:lnTo>
                  <a:lnTo>
                    <a:pt x="118859" y="304038"/>
                  </a:lnTo>
                  <a:lnTo>
                    <a:pt x="123583" y="299300"/>
                  </a:lnTo>
                  <a:close/>
                </a:path>
                <a:path w="498475" h="304800">
                  <a:moveTo>
                    <a:pt x="497420" y="18884"/>
                  </a:moveTo>
                  <a:lnTo>
                    <a:pt x="497395" y="4737"/>
                  </a:lnTo>
                  <a:lnTo>
                    <a:pt x="492645" y="0"/>
                  </a:lnTo>
                  <a:lnTo>
                    <a:pt x="486816" y="12"/>
                  </a:lnTo>
                  <a:lnTo>
                    <a:pt x="379031" y="190"/>
                  </a:lnTo>
                  <a:lnTo>
                    <a:pt x="374294" y="4927"/>
                  </a:lnTo>
                  <a:lnTo>
                    <a:pt x="374319" y="19088"/>
                  </a:lnTo>
                  <a:lnTo>
                    <a:pt x="379069" y="23812"/>
                  </a:lnTo>
                  <a:lnTo>
                    <a:pt x="492696" y="23622"/>
                  </a:lnTo>
                  <a:lnTo>
                    <a:pt x="497420" y="18884"/>
                  </a:lnTo>
                  <a:close/>
                </a:path>
                <a:path w="498475" h="304800">
                  <a:moveTo>
                    <a:pt x="497878" y="298653"/>
                  </a:moveTo>
                  <a:lnTo>
                    <a:pt x="497840" y="284505"/>
                  </a:lnTo>
                  <a:lnTo>
                    <a:pt x="493115" y="279781"/>
                  </a:lnTo>
                  <a:lnTo>
                    <a:pt x="487273" y="279781"/>
                  </a:lnTo>
                  <a:lnTo>
                    <a:pt x="379476" y="279971"/>
                  </a:lnTo>
                  <a:lnTo>
                    <a:pt x="374751" y="284695"/>
                  </a:lnTo>
                  <a:lnTo>
                    <a:pt x="374777" y="298869"/>
                  </a:lnTo>
                  <a:lnTo>
                    <a:pt x="379526" y="303593"/>
                  </a:lnTo>
                  <a:lnTo>
                    <a:pt x="493153" y="303403"/>
                  </a:lnTo>
                  <a:lnTo>
                    <a:pt x="497878" y="298653"/>
                  </a:lnTo>
                  <a:close/>
                </a:path>
              </a:pathLst>
            </a:custGeom>
            <a:solidFill>
              <a:srgbClr val="231F20"/>
            </a:solidFill>
          </p:spPr>
          <p:txBody>
            <a:bodyPr wrap="square" lIns="0" tIns="0" rIns="0" bIns="0" rtlCol="0"/>
            <a:lstStyle/>
            <a:p/>
          </p:txBody>
        </p:sp>
        <p:pic>
          <p:nvPicPr>
            <p:cNvPr id="93" name="object 93" descr=""/>
            <p:cNvPicPr/>
            <p:nvPr/>
          </p:nvPicPr>
          <p:blipFill>
            <a:blip r:embed="rId35" cstate="print"/>
            <a:stretch>
              <a:fillRect/>
            </a:stretch>
          </p:blipFill>
          <p:spPr>
            <a:xfrm>
              <a:off x="3486849" y="1764474"/>
              <a:ext cx="698919" cy="279857"/>
            </a:xfrm>
            <a:prstGeom prst="rect">
              <a:avLst/>
            </a:prstGeom>
          </p:spPr>
        </p:pic>
        <p:pic>
          <p:nvPicPr>
            <p:cNvPr id="94" name="object 94" descr=""/>
            <p:cNvPicPr/>
            <p:nvPr/>
          </p:nvPicPr>
          <p:blipFill>
            <a:blip r:embed="rId36" cstate="print"/>
            <a:stretch>
              <a:fillRect/>
            </a:stretch>
          </p:blipFill>
          <p:spPr>
            <a:xfrm>
              <a:off x="3545420" y="1787029"/>
              <a:ext cx="467359" cy="234251"/>
            </a:xfrm>
            <a:prstGeom prst="rect">
              <a:avLst/>
            </a:prstGeom>
          </p:spPr>
        </p:pic>
        <p:pic>
          <p:nvPicPr>
            <p:cNvPr id="95" name="object 95" descr=""/>
            <p:cNvPicPr/>
            <p:nvPr/>
          </p:nvPicPr>
          <p:blipFill>
            <a:blip r:embed="rId37" cstate="print"/>
            <a:stretch>
              <a:fillRect/>
            </a:stretch>
          </p:blipFill>
          <p:spPr>
            <a:xfrm>
              <a:off x="4101871" y="1964880"/>
              <a:ext cx="81992" cy="77380"/>
            </a:xfrm>
            <a:prstGeom prst="rect">
              <a:avLst/>
            </a:prstGeom>
          </p:spPr>
        </p:pic>
        <p:pic>
          <p:nvPicPr>
            <p:cNvPr id="96" name="object 96" descr=""/>
            <p:cNvPicPr/>
            <p:nvPr/>
          </p:nvPicPr>
          <p:blipFill>
            <a:blip r:embed="rId38" cstate="print"/>
            <a:stretch>
              <a:fillRect/>
            </a:stretch>
          </p:blipFill>
          <p:spPr>
            <a:xfrm>
              <a:off x="3492893" y="1985772"/>
              <a:ext cx="31229" cy="35369"/>
            </a:xfrm>
            <a:prstGeom prst="rect">
              <a:avLst/>
            </a:prstGeom>
          </p:spPr>
        </p:pic>
        <p:sp>
          <p:nvSpPr>
            <p:cNvPr id="97" name="object 97" descr=""/>
            <p:cNvSpPr/>
            <p:nvPr/>
          </p:nvSpPr>
          <p:spPr>
            <a:xfrm>
              <a:off x="3502850" y="1821383"/>
              <a:ext cx="665480" cy="202565"/>
            </a:xfrm>
            <a:custGeom>
              <a:avLst/>
              <a:gdLst/>
              <a:ahLst/>
              <a:cxnLst/>
              <a:rect l="l" t="t" r="r" b="b"/>
              <a:pathLst>
                <a:path w="665479" h="202564">
                  <a:moveTo>
                    <a:pt x="10858" y="167119"/>
                  </a:moveTo>
                  <a:lnTo>
                    <a:pt x="10566" y="0"/>
                  </a:lnTo>
                  <a:lnTo>
                    <a:pt x="0" y="81902"/>
                  </a:lnTo>
                  <a:lnTo>
                    <a:pt x="10858" y="167119"/>
                  </a:lnTo>
                  <a:close/>
                </a:path>
                <a:path w="665479" h="202564">
                  <a:moveTo>
                    <a:pt x="439039" y="199364"/>
                  </a:moveTo>
                  <a:lnTo>
                    <a:pt x="427824" y="196202"/>
                  </a:lnTo>
                  <a:lnTo>
                    <a:pt x="426656" y="195872"/>
                  </a:lnTo>
                  <a:lnTo>
                    <a:pt x="412203" y="191808"/>
                  </a:lnTo>
                  <a:lnTo>
                    <a:pt x="412203" y="195681"/>
                  </a:lnTo>
                  <a:lnTo>
                    <a:pt x="291630" y="195872"/>
                  </a:lnTo>
                  <a:lnTo>
                    <a:pt x="291592" y="175996"/>
                  </a:lnTo>
                  <a:lnTo>
                    <a:pt x="342049" y="175933"/>
                  </a:lnTo>
                  <a:lnTo>
                    <a:pt x="412203" y="195681"/>
                  </a:lnTo>
                  <a:lnTo>
                    <a:pt x="412203" y="191808"/>
                  </a:lnTo>
                  <a:lnTo>
                    <a:pt x="355841" y="175907"/>
                  </a:lnTo>
                  <a:lnTo>
                    <a:pt x="342773" y="172224"/>
                  </a:lnTo>
                  <a:lnTo>
                    <a:pt x="280428" y="172313"/>
                  </a:lnTo>
                  <a:lnTo>
                    <a:pt x="280428" y="195910"/>
                  </a:lnTo>
                  <a:lnTo>
                    <a:pt x="98221" y="196202"/>
                  </a:lnTo>
                  <a:lnTo>
                    <a:pt x="147408" y="176225"/>
                  </a:lnTo>
                  <a:lnTo>
                    <a:pt x="280390" y="176022"/>
                  </a:lnTo>
                  <a:lnTo>
                    <a:pt x="280428" y="195910"/>
                  </a:lnTo>
                  <a:lnTo>
                    <a:pt x="280428" y="172313"/>
                  </a:lnTo>
                  <a:lnTo>
                    <a:pt x="147027" y="172478"/>
                  </a:lnTo>
                  <a:lnTo>
                    <a:pt x="79032" y="199961"/>
                  </a:lnTo>
                  <a:lnTo>
                    <a:pt x="439039" y="199364"/>
                  </a:lnTo>
                  <a:close/>
                </a:path>
                <a:path w="665479" h="202564">
                  <a:moveTo>
                    <a:pt x="664895" y="115049"/>
                  </a:moveTo>
                  <a:lnTo>
                    <a:pt x="485013" y="195554"/>
                  </a:lnTo>
                  <a:lnTo>
                    <a:pt x="488073" y="202374"/>
                  </a:lnTo>
                  <a:lnTo>
                    <a:pt x="664819" y="123190"/>
                  </a:lnTo>
                  <a:lnTo>
                    <a:pt x="664895" y="115049"/>
                  </a:lnTo>
                  <a:close/>
                </a:path>
              </a:pathLst>
            </a:custGeom>
            <a:solidFill>
              <a:srgbClr val="262261"/>
            </a:solidFill>
          </p:spPr>
          <p:txBody>
            <a:bodyPr wrap="square" lIns="0" tIns="0" rIns="0" bIns="0" rtlCol="0"/>
            <a:lstStyle/>
            <a:p/>
          </p:txBody>
        </p:sp>
        <p:pic>
          <p:nvPicPr>
            <p:cNvPr id="98" name="object 98" descr=""/>
            <p:cNvPicPr/>
            <p:nvPr/>
          </p:nvPicPr>
          <p:blipFill>
            <a:blip r:embed="rId39" cstate="print"/>
            <a:stretch>
              <a:fillRect/>
            </a:stretch>
          </p:blipFill>
          <p:spPr>
            <a:xfrm>
              <a:off x="3591115" y="1791474"/>
              <a:ext cx="336969" cy="24091"/>
            </a:xfrm>
            <a:prstGeom prst="rect">
              <a:avLst/>
            </a:prstGeom>
          </p:spPr>
        </p:pic>
        <p:pic>
          <p:nvPicPr>
            <p:cNvPr id="99" name="object 99" descr=""/>
            <p:cNvPicPr/>
            <p:nvPr/>
          </p:nvPicPr>
          <p:blipFill>
            <a:blip r:embed="rId40" cstate="print"/>
            <a:stretch>
              <a:fillRect/>
            </a:stretch>
          </p:blipFill>
          <p:spPr>
            <a:xfrm>
              <a:off x="4101388" y="1765668"/>
              <a:ext cx="82263" cy="77101"/>
            </a:xfrm>
            <a:prstGeom prst="rect">
              <a:avLst/>
            </a:prstGeom>
          </p:spPr>
        </p:pic>
        <p:pic>
          <p:nvPicPr>
            <p:cNvPr id="100" name="object 100" descr=""/>
            <p:cNvPicPr/>
            <p:nvPr/>
          </p:nvPicPr>
          <p:blipFill>
            <a:blip r:embed="rId41" cstate="print"/>
            <a:stretch>
              <a:fillRect/>
            </a:stretch>
          </p:blipFill>
          <p:spPr>
            <a:xfrm>
              <a:off x="3492614" y="1788744"/>
              <a:ext cx="31165" cy="35432"/>
            </a:xfrm>
            <a:prstGeom prst="rect">
              <a:avLst/>
            </a:prstGeom>
          </p:spPr>
        </p:pic>
        <p:sp>
          <p:nvSpPr>
            <p:cNvPr id="101" name="object 101" descr=""/>
            <p:cNvSpPr/>
            <p:nvPr/>
          </p:nvSpPr>
          <p:spPr>
            <a:xfrm>
              <a:off x="3581501" y="1739417"/>
              <a:ext cx="586740" cy="323850"/>
            </a:xfrm>
            <a:custGeom>
              <a:avLst/>
              <a:gdLst/>
              <a:ahLst/>
              <a:cxnLst/>
              <a:rect l="l" t="t" r="r" b="b"/>
              <a:pathLst>
                <a:path w="586739" h="323850">
                  <a:moveTo>
                    <a:pt x="348234" y="279920"/>
                  </a:moveTo>
                  <a:lnTo>
                    <a:pt x="348221" y="278244"/>
                  </a:lnTo>
                  <a:lnTo>
                    <a:pt x="348221" y="275132"/>
                  </a:lnTo>
                  <a:lnTo>
                    <a:pt x="346633" y="272097"/>
                  </a:lnTo>
                  <a:lnTo>
                    <a:pt x="339420" y="267601"/>
                  </a:lnTo>
                  <a:lnTo>
                    <a:pt x="333654" y="268973"/>
                  </a:lnTo>
                  <a:lnTo>
                    <a:pt x="306832" y="312267"/>
                  </a:lnTo>
                  <a:lnTo>
                    <a:pt x="308190" y="318008"/>
                  </a:lnTo>
                  <a:lnTo>
                    <a:pt x="316953" y="323430"/>
                  </a:lnTo>
                  <a:lnTo>
                    <a:pt x="322694" y="322072"/>
                  </a:lnTo>
                  <a:lnTo>
                    <a:pt x="347764" y="281622"/>
                  </a:lnTo>
                  <a:lnTo>
                    <a:pt x="348234" y="279920"/>
                  </a:lnTo>
                  <a:close/>
                </a:path>
                <a:path w="586739" h="323850">
                  <a:moveTo>
                    <a:pt x="360006" y="48298"/>
                  </a:moveTo>
                  <a:lnTo>
                    <a:pt x="347751" y="48323"/>
                  </a:lnTo>
                  <a:lnTo>
                    <a:pt x="347827" y="48183"/>
                  </a:lnTo>
                  <a:lnTo>
                    <a:pt x="347827" y="45072"/>
                  </a:lnTo>
                  <a:lnTo>
                    <a:pt x="347827" y="43408"/>
                  </a:lnTo>
                  <a:lnTo>
                    <a:pt x="347357" y="41694"/>
                  </a:lnTo>
                  <a:lnTo>
                    <a:pt x="332054" y="17183"/>
                  </a:lnTo>
                  <a:lnTo>
                    <a:pt x="332054" y="52412"/>
                  </a:lnTo>
                  <a:lnTo>
                    <a:pt x="263055" y="72097"/>
                  </a:lnTo>
                  <a:lnTo>
                    <a:pt x="212636" y="72186"/>
                  </a:lnTo>
                  <a:lnTo>
                    <a:pt x="212598" y="52298"/>
                  </a:lnTo>
                  <a:lnTo>
                    <a:pt x="331863" y="52120"/>
                  </a:lnTo>
                  <a:lnTo>
                    <a:pt x="332054" y="52412"/>
                  </a:lnTo>
                  <a:lnTo>
                    <a:pt x="332054" y="17183"/>
                  </a:lnTo>
                  <a:lnTo>
                    <a:pt x="322160" y="1320"/>
                  </a:lnTo>
                  <a:lnTo>
                    <a:pt x="316407" y="0"/>
                  </a:lnTo>
                  <a:lnTo>
                    <a:pt x="307682" y="5461"/>
                  </a:lnTo>
                  <a:lnTo>
                    <a:pt x="306336" y="11201"/>
                  </a:lnTo>
                  <a:lnTo>
                    <a:pt x="329514" y="48361"/>
                  </a:lnTo>
                  <a:lnTo>
                    <a:pt x="201434" y="48577"/>
                  </a:lnTo>
                  <a:lnTo>
                    <a:pt x="201434" y="72212"/>
                  </a:lnTo>
                  <a:lnTo>
                    <a:pt x="68453" y="72428"/>
                  </a:lnTo>
                  <a:lnTo>
                    <a:pt x="19189" y="52616"/>
                  </a:lnTo>
                  <a:lnTo>
                    <a:pt x="201409" y="52324"/>
                  </a:lnTo>
                  <a:lnTo>
                    <a:pt x="201434" y="72212"/>
                  </a:lnTo>
                  <a:lnTo>
                    <a:pt x="201434" y="48577"/>
                  </a:lnTo>
                  <a:lnTo>
                    <a:pt x="0" y="48907"/>
                  </a:lnTo>
                  <a:lnTo>
                    <a:pt x="68084" y="76161"/>
                  </a:lnTo>
                  <a:lnTo>
                    <a:pt x="263829" y="75755"/>
                  </a:lnTo>
                  <a:lnTo>
                    <a:pt x="275488" y="72428"/>
                  </a:lnTo>
                  <a:lnTo>
                    <a:pt x="276326" y="72186"/>
                  </a:lnTo>
                  <a:lnTo>
                    <a:pt x="336207" y="55092"/>
                  </a:lnTo>
                  <a:lnTo>
                    <a:pt x="339064" y="55753"/>
                  </a:lnTo>
                  <a:lnTo>
                    <a:pt x="343395" y="53047"/>
                  </a:lnTo>
                  <a:lnTo>
                    <a:pt x="346748" y="52082"/>
                  </a:lnTo>
                  <a:lnTo>
                    <a:pt x="360006" y="48298"/>
                  </a:lnTo>
                  <a:close/>
                </a:path>
                <a:path w="586739" h="323850">
                  <a:moveTo>
                    <a:pt x="586155" y="123520"/>
                  </a:moveTo>
                  <a:lnTo>
                    <a:pt x="409028" y="45123"/>
                  </a:lnTo>
                  <a:lnTo>
                    <a:pt x="405993" y="51955"/>
                  </a:lnTo>
                  <a:lnTo>
                    <a:pt x="586130" y="131851"/>
                  </a:lnTo>
                  <a:lnTo>
                    <a:pt x="586155" y="123520"/>
                  </a:lnTo>
                  <a:close/>
                </a:path>
              </a:pathLst>
            </a:custGeom>
            <a:solidFill>
              <a:srgbClr val="262261"/>
            </a:solidFill>
          </p:spPr>
          <p:txBody>
            <a:bodyPr wrap="square" lIns="0" tIns="0" rIns="0" bIns="0" rtlCol="0"/>
            <a:lstStyle/>
            <a:p/>
          </p:txBody>
        </p:sp>
        <p:pic>
          <p:nvPicPr>
            <p:cNvPr id="102" name="object 102" descr=""/>
            <p:cNvPicPr/>
            <p:nvPr/>
          </p:nvPicPr>
          <p:blipFill>
            <a:blip r:embed="rId42" cstate="print"/>
            <a:stretch>
              <a:fillRect/>
            </a:stretch>
          </p:blipFill>
          <p:spPr>
            <a:xfrm>
              <a:off x="3024784" y="1681870"/>
              <a:ext cx="2682273" cy="730139"/>
            </a:xfrm>
            <a:prstGeom prst="rect">
              <a:avLst/>
            </a:prstGeom>
          </p:spPr>
        </p:pic>
      </p:grpSp>
      <p:grpSp>
        <p:nvGrpSpPr>
          <p:cNvPr id="103" name="object 103" descr=""/>
          <p:cNvGrpSpPr/>
          <p:nvPr/>
        </p:nvGrpSpPr>
        <p:grpSpPr>
          <a:xfrm>
            <a:off x="3024784" y="3590874"/>
            <a:ext cx="2683510" cy="1332230"/>
            <a:chOff x="3024784" y="3590874"/>
            <a:chExt cx="2683510" cy="1332230"/>
          </a:xfrm>
        </p:grpSpPr>
        <p:sp>
          <p:nvSpPr>
            <p:cNvPr id="104" name="object 104" descr=""/>
            <p:cNvSpPr/>
            <p:nvPr/>
          </p:nvSpPr>
          <p:spPr>
            <a:xfrm>
              <a:off x="3024784" y="3590874"/>
              <a:ext cx="2681605" cy="1332230"/>
            </a:xfrm>
            <a:custGeom>
              <a:avLst/>
              <a:gdLst/>
              <a:ahLst/>
              <a:cxnLst/>
              <a:rect l="l" t="t" r="r" b="b"/>
              <a:pathLst>
                <a:path w="2681604" h="1332229">
                  <a:moveTo>
                    <a:pt x="2681262" y="0"/>
                  </a:moveTo>
                  <a:lnTo>
                    <a:pt x="0" y="0"/>
                  </a:lnTo>
                  <a:lnTo>
                    <a:pt x="0" y="1332001"/>
                  </a:lnTo>
                  <a:lnTo>
                    <a:pt x="2681262" y="1332001"/>
                  </a:lnTo>
                  <a:lnTo>
                    <a:pt x="2681262" y="0"/>
                  </a:lnTo>
                  <a:close/>
                </a:path>
              </a:pathLst>
            </a:custGeom>
            <a:solidFill>
              <a:srgbClr val="A7A9AC"/>
            </a:solidFill>
          </p:spPr>
          <p:txBody>
            <a:bodyPr wrap="square" lIns="0" tIns="0" rIns="0" bIns="0" rtlCol="0"/>
            <a:lstStyle/>
            <a:p/>
          </p:txBody>
        </p:sp>
        <p:sp>
          <p:nvSpPr>
            <p:cNvPr id="105" name="object 105" descr=""/>
            <p:cNvSpPr/>
            <p:nvPr/>
          </p:nvSpPr>
          <p:spPr>
            <a:xfrm>
              <a:off x="3025813" y="4186275"/>
              <a:ext cx="1384935" cy="398780"/>
            </a:xfrm>
            <a:custGeom>
              <a:avLst/>
              <a:gdLst/>
              <a:ahLst/>
              <a:cxnLst/>
              <a:rect l="l" t="t" r="r" b="b"/>
              <a:pathLst>
                <a:path w="1384935" h="398779">
                  <a:moveTo>
                    <a:pt x="1182497" y="265252"/>
                  </a:moveTo>
                  <a:lnTo>
                    <a:pt x="1182433" y="237909"/>
                  </a:lnTo>
                  <a:lnTo>
                    <a:pt x="1182344" y="190207"/>
                  </a:lnTo>
                  <a:lnTo>
                    <a:pt x="1167117" y="131330"/>
                  </a:lnTo>
                  <a:lnTo>
                    <a:pt x="1133754" y="101142"/>
                  </a:lnTo>
                  <a:lnTo>
                    <a:pt x="1100416" y="90055"/>
                  </a:lnTo>
                  <a:lnTo>
                    <a:pt x="1085265" y="88493"/>
                  </a:lnTo>
                  <a:lnTo>
                    <a:pt x="1080604" y="88506"/>
                  </a:lnTo>
                  <a:lnTo>
                    <a:pt x="1080592" y="80670"/>
                  </a:lnTo>
                  <a:lnTo>
                    <a:pt x="1075855" y="75946"/>
                  </a:lnTo>
                  <a:lnTo>
                    <a:pt x="962329" y="76123"/>
                  </a:lnTo>
                  <a:lnTo>
                    <a:pt x="957592" y="80860"/>
                  </a:lnTo>
                  <a:lnTo>
                    <a:pt x="957618" y="88696"/>
                  </a:lnTo>
                  <a:lnTo>
                    <a:pt x="915593" y="88773"/>
                  </a:lnTo>
                  <a:lnTo>
                    <a:pt x="900620" y="64770"/>
                  </a:lnTo>
                  <a:lnTo>
                    <a:pt x="894880" y="63436"/>
                  </a:lnTo>
                  <a:lnTo>
                    <a:pt x="886155" y="68897"/>
                  </a:lnTo>
                  <a:lnTo>
                    <a:pt x="884821" y="74637"/>
                  </a:lnTo>
                  <a:lnTo>
                    <a:pt x="893660" y="88811"/>
                  </a:lnTo>
                  <a:lnTo>
                    <a:pt x="706628" y="89115"/>
                  </a:lnTo>
                  <a:lnTo>
                    <a:pt x="706615" y="81280"/>
                  </a:lnTo>
                  <a:lnTo>
                    <a:pt x="701865" y="76568"/>
                  </a:lnTo>
                  <a:lnTo>
                    <a:pt x="588327" y="76758"/>
                  </a:lnTo>
                  <a:lnTo>
                    <a:pt x="583615" y="81495"/>
                  </a:lnTo>
                  <a:lnTo>
                    <a:pt x="583615" y="89319"/>
                  </a:lnTo>
                  <a:lnTo>
                    <a:pt x="530275" y="89738"/>
                  </a:lnTo>
                  <a:lnTo>
                    <a:pt x="503326" y="96888"/>
                  </a:lnTo>
                  <a:lnTo>
                    <a:pt x="492467" y="117068"/>
                  </a:lnTo>
                  <a:lnTo>
                    <a:pt x="488975" y="156578"/>
                  </a:lnTo>
                  <a:lnTo>
                    <a:pt x="484149" y="218719"/>
                  </a:lnTo>
                  <a:lnTo>
                    <a:pt x="484162" y="239064"/>
                  </a:lnTo>
                  <a:lnTo>
                    <a:pt x="489229" y="301180"/>
                  </a:lnTo>
                  <a:lnTo>
                    <a:pt x="505421" y="340461"/>
                  </a:lnTo>
                  <a:lnTo>
                    <a:pt x="568490" y="367271"/>
                  </a:lnTo>
                  <a:lnTo>
                    <a:pt x="584085" y="368122"/>
                  </a:lnTo>
                  <a:lnTo>
                    <a:pt x="584098" y="375170"/>
                  </a:lnTo>
                  <a:lnTo>
                    <a:pt x="588835" y="379920"/>
                  </a:lnTo>
                  <a:lnTo>
                    <a:pt x="702386" y="379730"/>
                  </a:lnTo>
                  <a:lnTo>
                    <a:pt x="707097" y="374992"/>
                  </a:lnTo>
                  <a:lnTo>
                    <a:pt x="707097" y="367919"/>
                  </a:lnTo>
                  <a:lnTo>
                    <a:pt x="890181" y="367614"/>
                  </a:lnTo>
                  <a:lnTo>
                    <a:pt x="885317" y="375462"/>
                  </a:lnTo>
                  <a:lnTo>
                    <a:pt x="886675" y="381203"/>
                  </a:lnTo>
                  <a:lnTo>
                    <a:pt x="895426" y="386613"/>
                  </a:lnTo>
                  <a:lnTo>
                    <a:pt x="901166" y="385267"/>
                  </a:lnTo>
                  <a:lnTo>
                    <a:pt x="912114" y="367576"/>
                  </a:lnTo>
                  <a:lnTo>
                    <a:pt x="958075" y="367499"/>
                  </a:lnTo>
                  <a:lnTo>
                    <a:pt x="958088" y="374573"/>
                  </a:lnTo>
                  <a:lnTo>
                    <a:pt x="962837" y="379298"/>
                  </a:lnTo>
                  <a:lnTo>
                    <a:pt x="1076363" y="379107"/>
                  </a:lnTo>
                  <a:lnTo>
                    <a:pt x="1081087" y="374357"/>
                  </a:lnTo>
                  <a:lnTo>
                    <a:pt x="1081074" y="367296"/>
                  </a:lnTo>
                  <a:lnTo>
                    <a:pt x="1085735" y="367296"/>
                  </a:lnTo>
                  <a:lnTo>
                    <a:pt x="1141768" y="365594"/>
                  </a:lnTo>
                  <a:lnTo>
                    <a:pt x="1170520" y="354406"/>
                  </a:lnTo>
                  <a:lnTo>
                    <a:pt x="1181074" y="324142"/>
                  </a:lnTo>
                  <a:lnTo>
                    <a:pt x="1182497" y="265252"/>
                  </a:lnTo>
                  <a:close/>
                </a:path>
                <a:path w="1384935" h="398779">
                  <a:moveTo>
                    <a:pt x="1384503" y="25"/>
                  </a:moveTo>
                  <a:lnTo>
                    <a:pt x="1301661" y="25"/>
                  </a:lnTo>
                  <a:lnTo>
                    <a:pt x="1289824" y="0"/>
                  </a:lnTo>
                  <a:lnTo>
                    <a:pt x="1289824" y="11861"/>
                  </a:lnTo>
                  <a:lnTo>
                    <a:pt x="1289824" y="387350"/>
                  </a:lnTo>
                  <a:lnTo>
                    <a:pt x="384581" y="387350"/>
                  </a:lnTo>
                  <a:lnTo>
                    <a:pt x="384581" y="11861"/>
                  </a:lnTo>
                  <a:lnTo>
                    <a:pt x="1289824" y="11861"/>
                  </a:lnTo>
                  <a:lnTo>
                    <a:pt x="1289824" y="0"/>
                  </a:lnTo>
                  <a:lnTo>
                    <a:pt x="372732" y="0"/>
                  </a:lnTo>
                  <a:lnTo>
                    <a:pt x="0" y="25"/>
                  </a:lnTo>
                  <a:lnTo>
                    <a:pt x="0" y="11861"/>
                  </a:lnTo>
                  <a:lnTo>
                    <a:pt x="372732" y="11861"/>
                  </a:lnTo>
                  <a:lnTo>
                    <a:pt x="372732" y="387350"/>
                  </a:lnTo>
                  <a:lnTo>
                    <a:pt x="372732" y="398780"/>
                  </a:lnTo>
                  <a:lnTo>
                    <a:pt x="1301661" y="398780"/>
                  </a:lnTo>
                  <a:lnTo>
                    <a:pt x="1301661" y="387565"/>
                  </a:lnTo>
                  <a:lnTo>
                    <a:pt x="1301661" y="387350"/>
                  </a:lnTo>
                  <a:lnTo>
                    <a:pt x="1301661" y="11861"/>
                  </a:lnTo>
                  <a:lnTo>
                    <a:pt x="1384503" y="11861"/>
                  </a:lnTo>
                  <a:lnTo>
                    <a:pt x="1384503" y="25"/>
                  </a:lnTo>
                  <a:close/>
                </a:path>
              </a:pathLst>
            </a:custGeom>
            <a:solidFill>
              <a:srgbClr val="FFFFFF"/>
            </a:solidFill>
          </p:spPr>
          <p:txBody>
            <a:bodyPr wrap="square" lIns="0" tIns="0" rIns="0" bIns="0" rtlCol="0"/>
            <a:lstStyle/>
            <a:p/>
          </p:txBody>
        </p:sp>
        <p:sp>
          <p:nvSpPr>
            <p:cNvPr id="106" name="object 106" descr=""/>
            <p:cNvSpPr/>
            <p:nvPr/>
          </p:nvSpPr>
          <p:spPr>
            <a:xfrm>
              <a:off x="3609429" y="4262208"/>
              <a:ext cx="497840" cy="304165"/>
            </a:xfrm>
            <a:custGeom>
              <a:avLst/>
              <a:gdLst/>
              <a:ahLst/>
              <a:cxnLst/>
              <a:rect l="l" t="t" r="r" b="b"/>
              <a:pathLst>
                <a:path w="497839" h="304164">
                  <a:moveTo>
                    <a:pt x="123024" y="19494"/>
                  </a:moveTo>
                  <a:lnTo>
                    <a:pt x="122999" y="5346"/>
                  </a:lnTo>
                  <a:lnTo>
                    <a:pt x="118249" y="635"/>
                  </a:lnTo>
                  <a:lnTo>
                    <a:pt x="112420" y="635"/>
                  </a:lnTo>
                  <a:lnTo>
                    <a:pt x="4711" y="812"/>
                  </a:lnTo>
                  <a:lnTo>
                    <a:pt x="0" y="5549"/>
                  </a:lnTo>
                  <a:lnTo>
                    <a:pt x="12" y="19710"/>
                  </a:lnTo>
                  <a:lnTo>
                    <a:pt x="4775" y="24422"/>
                  </a:lnTo>
                  <a:lnTo>
                    <a:pt x="118287" y="24231"/>
                  </a:lnTo>
                  <a:lnTo>
                    <a:pt x="123024" y="19494"/>
                  </a:lnTo>
                  <a:close/>
                </a:path>
                <a:path w="497839" h="304164">
                  <a:moveTo>
                    <a:pt x="123482" y="299046"/>
                  </a:moveTo>
                  <a:lnTo>
                    <a:pt x="123469" y="284899"/>
                  </a:lnTo>
                  <a:lnTo>
                    <a:pt x="118719" y="280174"/>
                  </a:lnTo>
                  <a:lnTo>
                    <a:pt x="112890" y="280200"/>
                  </a:lnTo>
                  <a:lnTo>
                    <a:pt x="5181" y="280365"/>
                  </a:lnTo>
                  <a:lnTo>
                    <a:pt x="457" y="285089"/>
                  </a:lnTo>
                  <a:lnTo>
                    <a:pt x="482" y="299237"/>
                  </a:lnTo>
                  <a:lnTo>
                    <a:pt x="5219" y="303974"/>
                  </a:lnTo>
                  <a:lnTo>
                    <a:pt x="118770" y="303784"/>
                  </a:lnTo>
                  <a:lnTo>
                    <a:pt x="123482" y="299046"/>
                  </a:lnTo>
                  <a:close/>
                </a:path>
                <a:path w="497839" h="304164">
                  <a:moveTo>
                    <a:pt x="497001" y="18859"/>
                  </a:moveTo>
                  <a:lnTo>
                    <a:pt x="496976" y="4724"/>
                  </a:lnTo>
                  <a:lnTo>
                    <a:pt x="492239" y="0"/>
                  </a:lnTo>
                  <a:lnTo>
                    <a:pt x="486410" y="12"/>
                  </a:lnTo>
                  <a:lnTo>
                    <a:pt x="378714" y="190"/>
                  </a:lnTo>
                  <a:lnTo>
                    <a:pt x="373976" y="4927"/>
                  </a:lnTo>
                  <a:lnTo>
                    <a:pt x="374002" y="19075"/>
                  </a:lnTo>
                  <a:lnTo>
                    <a:pt x="378752" y="23799"/>
                  </a:lnTo>
                  <a:lnTo>
                    <a:pt x="492277" y="23596"/>
                  </a:lnTo>
                  <a:lnTo>
                    <a:pt x="497001" y="18859"/>
                  </a:lnTo>
                  <a:close/>
                </a:path>
                <a:path w="497839" h="304164">
                  <a:moveTo>
                    <a:pt x="497471" y="298424"/>
                  </a:moveTo>
                  <a:lnTo>
                    <a:pt x="497446" y="284276"/>
                  </a:lnTo>
                  <a:lnTo>
                    <a:pt x="492709" y="279565"/>
                  </a:lnTo>
                  <a:lnTo>
                    <a:pt x="486879" y="279565"/>
                  </a:lnTo>
                  <a:lnTo>
                    <a:pt x="379171" y="279755"/>
                  </a:lnTo>
                  <a:lnTo>
                    <a:pt x="374446" y="284480"/>
                  </a:lnTo>
                  <a:lnTo>
                    <a:pt x="374472" y="298640"/>
                  </a:lnTo>
                  <a:lnTo>
                    <a:pt x="379222" y="303352"/>
                  </a:lnTo>
                  <a:lnTo>
                    <a:pt x="492747" y="303174"/>
                  </a:lnTo>
                  <a:lnTo>
                    <a:pt x="497471" y="298424"/>
                  </a:lnTo>
                  <a:close/>
                </a:path>
              </a:pathLst>
            </a:custGeom>
            <a:solidFill>
              <a:srgbClr val="231F20">
                <a:alpha val="50000"/>
              </a:srgbClr>
            </a:solidFill>
          </p:spPr>
          <p:txBody>
            <a:bodyPr wrap="square" lIns="0" tIns="0" rIns="0" bIns="0" rtlCol="0"/>
            <a:lstStyle/>
            <a:p/>
          </p:txBody>
        </p:sp>
        <p:pic>
          <p:nvPicPr>
            <p:cNvPr id="107" name="object 107" descr=""/>
            <p:cNvPicPr/>
            <p:nvPr/>
          </p:nvPicPr>
          <p:blipFill>
            <a:blip r:embed="rId43" cstate="print"/>
            <a:stretch>
              <a:fillRect/>
            </a:stretch>
          </p:blipFill>
          <p:spPr>
            <a:xfrm>
              <a:off x="3509970" y="4274756"/>
              <a:ext cx="698347" cy="279629"/>
            </a:xfrm>
            <a:prstGeom prst="rect">
              <a:avLst/>
            </a:prstGeom>
          </p:spPr>
        </p:pic>
        <p:pic>
          <p:nvPicPr>
            <p:cNvPr id="108" name="object 108" descr=""/>
            <p:cNvPicPr/>
            <p:nvPr/>
          </p:nvPicPr>
          <p:blipFill>
            <a:blip r:embed="rId44" cstate="print"/>
            <a:stretch>
              <a:fillRect/>
            </a:stretch>
          </p:blipFill>
          <p:spPr>
            <a:xfrm>
              <a:off x="3568496" y="4297298"/>
              <a:ext cx="466979" cy="234061"/>
            </a:xfrm>
            <a:prstGeom prst="rect">
              <a:avLst/>
            </a:prstGeom>
          </p:spPr>
        </p:pic>
        <p:pic>
          <p:nvPicPr>
            <p:cNvPr id="109" name="object 109" descr=""/>
            <p:cNvPicPr/>
            <p:nvPr/>
          </p:nvPicPr>
          <p:blipFill>
            <a:blip r:embed="rId45" cstate="print"/>
            <a:stretch>
              <a:fillRect/>
            </a:stretch>
          </p:blipFill>
          <p:spPr>
            <a:xfrm>
              <a:off x="4124489" y="4474994"/>
              <a:ext cx="81929" cy="77307"/>
            </a:xfrm>
            <a:prstGeom prst="rect">
              <a:avLst/>
            </a:prstGeom>
          </p:spPr>
        </p:pic>
        <p:pic>
          <p:nvPicPr>
            <p:cNvPr id="110" name="object 110" descr=""/>
            <p:cNvPicPr/>
            <p:nvPr/>
          </p:nvPicPr>
          <p:blipFill>
            <a:blip r:embed="rId46" cstate="print"/>
            <a:stretch>
              <a:fillRect/>
            </a:stretch>
          </p:blipFill>
          <p:spPr>
            <a:xfrm>
              <a:off x="3516020" y="4495863"/>
              <a:ext cx="31178" cy="35344"/>
            </a:xfrm>
            <a:prstGeom prst="rect">
              <a:avLst/>
            </a:prstGeom>
          </p:spPr>
        </p:pic>
        <p:sp>
          <p:nvSpPr>
            <p:cNvPr id="111" name="object 111" descr=""/>
            <p:cNvSpPr/>
            <p:nvPr/>
          </p:nvSpPr>
          <p:spPr>
            <a:xfrm>
              <a:off x="3525951" y="4331614"/>
              <a:ext cx="664845" cy="202565"/>
            </a:xfrm>
            <a:custGeom>
              <a:avLst/>
              <a:gdLst/>
              <a:ahLst/>
              <a:cxnLst/>
              <a:rect l="l" t="t" r="r" b="b"/>
              <a:pathLst>
                <a:path w="664845" h="202564">
                  <a:moveTo>
                    <a:pt x="10858" y="166979"/>
                  </a:moveTo>
                  <a:lnTo>
                    <a:pt x="10566" y="0"/>
                  </a:lnTo>
                  <a:lnTo>
                    <a:pt x="0" y="81838"/>
                  </a:lnTo>
                  <a:lnTo>
                    <a:pt x="10858" y="166979"/>
                  </a:lnTo>
                  <a:close/>
                </a:path>
                <a:path w="664845" h="202564">
                  <a:moveTo>
                    <a:pt x="438683" y="199186"/>
                  </a:moveTo>
                  <a:lnTo>
                    <a:pt x="427507" y="196037"/>
                  </a:lnTo>
                  <a:lnTo>
                    <a:pt x="426339" y="195707"/>
                  </a:lnTo>
                  <a:lnTo>
                    <a:pt x="411873" y="191643"/>
                  </a:lnTo>
                  <a:lnTo>
                    <a:pt x="411873" y="195516"/>
                  </a:lnTo>
                  <a:lnTo>
                    <a:pt x="291388" y="195707"/>
                  </a:lnTo>
                  <a:lnTo>
                    <a:pt x="291363" y="175844"/>
                  </a:lnTo>
                  <a:lnTo>
                    <a:pt x="341782" y="175780"/>
                  </a:lnTo>
                  <a:lnTo>
                    <a:pt x="411873" y="195516"/>
                  </a:lnTo>
                  <a:lnTo>
                    <a:pt x="411873" y="191643"/>
                  </a:lnTo>
                  <a:lnTo>
                    <a:pt x="355536" y="175755"/>
                  </a:lnTo>
                  <a:lnTo>
                    <a:pt x="342506" y="172085"/>
                  </a:lnTo>
                  <a:lnTo>
                    <a:pt x="280200" y="172173"/>
                  </a:lnTo>
                  <a:lnTo>
                    <a:pt x="280200" y="195745"/>
                  </a:lnTo>
                  <a:lnTo>
                    <a:pt x="98158" y="196037"/>
                  </a:lnTo>
                  <a:lnTo>
                    <a:pt x="147294" y="176072"/>
                  </a:lnTo>
                  <a:lnTo>
                    <a:pt x="280174" y="175869"/>
                  </a:lnTo>
                  <a:lnTo>
                    <a:pt x="280200" y="195745"/>
                  </a:lnTo>
                  <a:lnTo>
                    <a:pt x="280200" y="172173"/>
                  </a:lnTo>
                  <a:lnTo>
                    <a:pt x="146926" y="172339"/>
                  </a:lnTo>
                  <a:lnTo>
                    <a:pt x="78968" y="199783"/>
                  </a:lnTo>
                  <a:lnTo>
                    <a:pt x="438683" y="199186"/>
                  </a:lnTo>
                  <a:close/>
                </a:path>
                <a:path w="664845" h="202564">
                  <a:moveTo>
                    <a:pt x="664362" y="114973"/>
                  </a:moveTo>
                  <a:lnTo>
                    <a:pt x="484632" y="195402"/>
                  </a:lnTo>
                  <a:lnTo>
                    <a:pt x="487680" y="202222"/>
                  </a:lnTo>
                  <a:lnTo>
                    <a:pt x="664286" y="123101"/>
                  </a:lnTo>
                  <a:lnTo>
                    <a:pt x="664362" y="114973"/>
                  </a:lnTo>
                  <a:close/>
                </a:path>
              </a:pathLst>
            </a:custGeom>
            <a:solidFill>
              <a:srgbClr val="262261">
                <a:alpha val="50000"/>
              </a:srgbClr>
            </a:solidFill>
          </p:spPr>
          <p:txBody>
            <a:bodyPr wrap="square" lIns="0" tIns="0" rIns="0" bIns="0" rtlCol="0"/>
            <a:lstStyle/>
            <a:p/>
          </p:txBody>
        </p:sp>
        <p:pic>
          <p:nvPicPr>
            <p:cNvPr id="112" name="object 112" descr=""/>
            <p:cNvPicPr/>
            <p:nvPr/>
          </p:nvPicPr>
          <p:blipFill>
            <a:blip r:embed="rId47" cstate="print"/>
            <a:stretch>
              <a:fillRect/>
            </a:stretch>
          </p:blipFill>
          <p:spPr>
            <a:xfrm>
              <a:off x="3614153" y="4301731"/>
              <a:ext cx="336689" cy="24066"/>
            </a:xfrm>
            <a:prstGeom prst="rect">
              <a:avLst/>
            </a:prstGeom>
          </p:spPr>
        </p:pic>
        <p:pic>
          <p:nvPicPr>
            <p:cNvPr id="113" name="object 113" descr=""/>
            <p:cNvPicPr/>
            <p:nvPr/>
          </p:nvPicPr>
          <p:blipFill>
            <a:blip r:embed="rId48" cstate="print"/>
            <a:stretch>
              <a:fillRect/>
            </a:stretch>
          </p:blipFill>
          <p:spPr>
            <a:xfrm>
              <a:off x="4124007" y="4275937"/>
              <a:ext cx="82198" cy="77045"/>
            </a:xfrm>
            <a:prstGeom prst="rect">
              <a:avLst/>
            </a:prstGeom>
          </p:spPr>
        </p:pic>
        <p:pic>
          <p:nvPicPr>
            <p:cNvPr id="114" name="object 114" descr=""/>
            <p:cNvPicPr/>
            <p:nvPr/>
          </p:nvPicPr>
          <p:blipFill>
            <a:blip r:embed="rId49" cstate="print"/>
            <a:stretch>
              <a:fillRect/>
            </a:stretch>
          </p:blipFill>
          <p:spPr>
            <a:xfrm>
              <a:off x="3515740" y="4299000"/>
              <a:ext cx="31127" cy="35394"/>
            </a:xfrm>
            <a:prstGeom prst="rect">
              <a:avLst/>
            </a:prstGeom>
          </p:spPr>
        </p:pic>
        <p:sp>
          <p:nvSpPr>
            <p:cNvPr id="115" name="object 115" descr=""/>
            <p:cNvSpPr/>
            <p:nvPr/>
          </p:nvSpPr>
          <p:spPr>
            <a:xfrm>
              <a:off x="3604539" y="4249712"/>
              <a:ext cx="586105" cy="323215"/>
            </a:xfrm>
            <a:custGeom>
              <a:avLst/>
              <a:gdLst/>
              <a:ahLst/>
              <a:cxnLst/>
              <a:rect l="l" t="t" r="r" b="b"/>
              <a:pathLst>
                <a:path w="586104" h="323214">
                  <a:moveTo>
                    <a:pt x="347954" y="279704"/>
                  </a:moveTo>
                  <a:lnTo>
                    <a:pt x="347941" y="278028"/>
                  </a:lnTo>
                  <a:lnTo>
                    <a:pt x="347941" y="274916"/>
                  </a:lnTo>
                  <a:lnTo>
                    <a:pt x="346367" y="271881"/>
                  </a:lnTo>
                  <a:lnTo>
                    <a:pt x="339153" y="267398"/>
                  </a:lnTo>
                  <a:lnTo>
                    <a:pt x="333387" y="268757"/>
                  </a:lnTo>
                  <a:lnTo>
                    <a:pt x="306590" y="312013"/>
                  </a:lnTo>
                  <a:lnTo>
                    <a:pt x="307949" y="317766"/>
                  </a:lnTo>
                  <a:lnTo>
                    <a:pt x="316699" y="323176"/>
                  </a:lnTo>
                  <a:lnTo>
                    <a:pt x="322440" y="321818"/>
                  </a:lnTo>
                  <a:lnTo>
                    <a:pt x="347484" y="281406"/>
                  </a:lnTo>
                  <a:lnTo>
                    <a:pt x="347954" y="279704"/>
                  </a:lnTo>
                  <a:close/>
                </a:path>
                <a:path w="586104" h="323214">
                  <a:moveTo>
                    <a:pt x="359702" y="48260"/>
                  </a:moveTo>
                  <a:lnTo>
                    <a:pt x="347472" y="48285"/>
                  </a:lnTo>
                  <a:lnTo>
                    <a:pt x="347548" y="48145"/>
                  </a:lnTo>
                  <a:lnTo>
                    <a:pt x="347548" y="45034"/>
                  </a:lnTo>
                  <a:lnTo>
                    <a:pt x="347548" y="43370"/>
                  </a:lnTo>
                  <a:lnTo>
                    <a:pt x="347078" y="41656"/>
                  </a:lnTo>
                  <a:lnTo>
                    <a:pt x="331787" y="17170"/>
                  </a:lnTo>
                  <a:lnTo>
                    <a:pt x="331787" y="52362"/>
                  </a:lnTo>
                  <a:lnTo>
                    <a:pt x="262839" y="72034"/>
                  </a:lnTo>
                  <a:lnTo>
                    <a:pt x="212458" y="72123"/>
                  </a:lnTo>
                  <a:lnTo>
                    <a:pt x="212420" y="52260"/>
                  </a:lnTo>
                  <a:lnTo>
                    <a:pt x="331597" y="52070"/>
                  </a:lnTo>
                  <a:lnTo>
                    <a:pt x="331787" y="52362"/>
                  </a:lnTo>
                  <a:lnTo>
                    <a:pt x="331787" y="17170"/>
                  </a:lnTo>
                  <a:lnTo>
                    <a:pt x="321894" y="1320"/>
                  </a:lnTo>
                  <a:lnTo>
                    <a:pt x="316166" y="0"/>
                  </a:lnTo>
                  <a:lnTo>
                    <a:pt x="307428" y="5448"/>
                  </a:lnTo>
                  <a:lnTo>
                    <a:pt x="306095" y="11201"/>
                  </a:lnTo>
                  <a:lnTo>
                    <a:pt x="329260" y="48323"/>
                  </a:lnTo>
                  <a:lnTo>
                    <a:pt x="201269" y="48539"/>
                  </a:lnTo>
                  <a:lnTo>
                    <a:pt x="201269" y="72148"/>
                  </a:lnTo>
                  <a:lnTo>
                    <a:pt x="68389" y="72364"/>
                  </a:lnTo>
                  <a:lnTo>
                    <a:pt x="19177" y="52565"/>
                  </a:lnTo>
                  <a:lnTo>
                    <a:pt x="201244" y="52285"/>
                  </a:lnTo>
                  <a:lnTo>
                    <a:pt x="201269" y="72148"/>
                  </a:lnTo>
                  <a:lnTo>
                    <a:pt x="201269" y="48539"/>
                  </a:lnTo>
                  <a:lnTo>
                    <a:pt x="0" y="48869"/>
                  </a:lnTo>
                  <a:lnTo>
                    <a:pt x="68033" y="76098"/>
                  </a:lnTo>
                  <a:lnTo>
                    <a:pt x="263613" y="75692"/>
                  </a:lnTo>
                  <a:lnTo>
                    <a:pt x="275272" y="72364"/>
                  </a:lnTo>
                  <a:lnTo>
                    <a:pt x="276123" y="72123"/>
                  </a:lnTo>
                  <a:lnTo>
                    <a:pt x="335940" y="55054"/>
                  </a:lnTo>
                  <a:lnTo>
                    <a:pt x="338797" y="55702"/>
                  </a:lnTo>
                  <a:lnTo>
                    <a:pt x="343103" y="53009"/>
                  </a:lnTo>
                  <a:lnTo>
                    <a:pt x="346494" y="52031"/>
                  </a:lnTo>
                  <a:lnTo>
                    <a:pt x="359702" y="48260"/>
                  </a:lnTo>
                  <a:close/>
                </a:path>
                <a:path w="586104" h="323214">
                  <a:moveTo>
                    <a:pt x="585685" y="123418"/>
                  </a:moveTo>
                  <a:lnTo>
                    <a:pt x="408698" y="45085"/>
                  </a:lnTo>
                  <a:lnTo>
                    <a:pt x="405676" y="51904"/>
                  </a:lnTo>
                  <a:lnTo>
                    <a:pt x="585660" y="131749"/>
                  </a:lnTo>
                  <a:lnTo>
                    <a:pt x="585685" y="123418"/>
                  </a:lnTo>
                  <a:close/>
                </a:path>
              </a:pathLst>
            </a:custGeom>
            <a:solidFill>
              <a:srgbClr val="262261">
                <a:alpha val="50000"/>
              </a:srgbClr>
            </a:solidFill>
          </p:spPr>
          <p:txBody>
            <a:bodyPr wrap="square" lIns="0" tIns="0" rIns="0" bIns="0" rtlCol="0"/>
            <a:lstStyle/>
            <a:p/>
          </p:txBody>
        </p:sp>
        <p:sp>
          <p:nvSpPr>
            <p:cNvPr id="116" name="object 116" descr=""/>
            <p:cNvSpPr/>
            <p:nvPr/>
          </p:nvSpPr>
          <p:spPr>
            <a:xfrm>
              <a:off x="3509857" y="4105299"/>
              <a:ext cx="719455" cy="428625"/>
            </a:xfrm>
            <a:custGeom>
              <a:avLst/>
              <a:gdLst/>
              <a:ahLst/>
              <a:cxnLst/>
              <a:rect l="l" t="t" r="r" b="b"/>
              <a:pathLst>
                <a:path w="719454" h="428625">
                  <a:moveTo>
                    <a:pt x="548320" y="0"/>
                  </a:moveTo>
                  <a:lnTo>
                    <a:pt x="439418" y="32092"/>
                  </a:lnTo>
                  <a:lnTo>
                    <a:pt x="436217" y="37972"/>
                  </a:lnTo>
                  <a:lnTo>
                    <a:pt x="438427" y="45491"/>
                  </a:lnTo>
                  <a:lnTo>
                    <a:pt x="398143" y="57353"/>
                  </a:lnTo>
                  <a:lnTo>
                    <a:pt x="377010" y="38531"/>
                  </a:lnTo>
                  <a:lnTo>
                    <a:pt x="371130" y="38861"/>
                  </a:lnTo>
                  <a:lnTo>
                    <a:pt x="364285" y="46558"/>
                  </a:lnTo>
                  <a:lnTo>
                    <a:pt x="364615" y="52450"/>
                  </a:lnTo>
                  <a:lnTo>
                    <a:pt x="377086" y="63550"/>
                  </a:lnTo>
                  <a:lnTo>
                    <a:pt x="197673" y="116420"/>
                  </a:lnTo>
                  <a:lnTo>
                    <a:pt x="195451" y="108902"/>
                  </a:lnTo>
                  <a:lnTo>
                    <a:pt x="189583" y="105702"/>
                  </a:lnTo>
                  <a:lnTo>
                    <a:pt x="80668" y="137794"/>
                  </a:lnTo>
                  <a:lnTo>
                    <a:pt x="77468" y="143662"/>
                  </a:lnTo>
                  <a:lnTo>
                    <a:pt x="79678" y="151193"/>
                  </a:lnTo>
                  <a:lnTo>
                    <a:pt x="28608" y="166594"/>
                  </a:lnTo>
                  <a:lnTo>
                    <a:pt x="4749" y="181030"/>
                  </a:lnTo>
                  <a:lnTo>
                    <a:pt x="0" y="203437"/>
                  </a:lnTo>
                  <a:lnTo>
                    <a:pt x="7757" y="242315"/>
                  </a:lnTo>
                  <a:lnTo>
                    <a:pt x="20572" y="303326"/>
                  </a:lnTo>
                  <a:lnTo>
                    <a:pt x="48639" y="381025"/>
                  </a:lnTo>
                  <a:lnTo>
                    <a:pt x="75222" y="414184"/>
                  </a:lnTo>
                  <a:lnTo>
                    <a:pt x="111393" y="424230"/>
                  </a:lnTo>
                  <a:lnTo>
                    <a:pt x="143272" y="422180"/>
                  </a:lnTo>
                  <a:lnTo>
                    <a:pt x="158468" y="418604"/>
                  </a:lnTo>
                  <a:lnTo>
                    <a:pt x="160462" y="425386"/>
                  </a:lnTo>
                  <a:lnTo>
                    <a:pt x="166355" y="428599"/>
                  </a:lnTo>
                  <a:lnTo>
                    <a:pt x="275270" y="396506"/>
                  </a:lnTo>
                  <a:lnTo>
                    <a:pt x="278471" y="390639"/>
                  </a:lnTo>
                  <a:lnTo>
                    <a:pt x="276477" y="383844"/>
                  </a:lnTo>
                  <a:lnTo>
                    <a:pt x="452092" y="332104"/>
                  </a:lnTo>
                  <a:lnTo>
                    <a:pt x="449629" y="341007"/>
                  </a:lnTo>
                  <a:lnTo>
                    <a:pt x="452550" y="346138"/>
                  </a:lnTo>
                  <a:lnTo>
                    <a:pt x="462468" y="348868"/>
                  </a:lnTo>
                  <a:lnTo>
                    <a:pt x="467599" y="345960"/>
                  </a:lnTo>
                  <a:lnTo>
                    <a:pt x="473149" y="325907"/>
                  </a:lnTo>
                  <a:lnTo>
                    <a:pt x="517218" y="312927"/>
                  </a:lnTo>
                  <a:lnTo>
                    <a:pt x="519225" y="319709"/>
                  </a:lnTo>
                  <a:lnTo>
                    <a:pt x="525105" y="322910"/>
                  </a:lnTo>
                  <a:lnTo>
                    <a:pt x="634007" y="290817"/>
                  </a:lnTo>
                  <a:lnTo>
                    <a:pt x="637195" y="284937"/>
                  </a:lnTo>
                  <a:lnTo>
                    <a:pt x="635201" y="278168"/>
                  </a:lnTo>
                  <a:lnTo>
                    <a:pt x="692979" y="259468"/>
                  </a:lnTo>
                  <a:lnTo>
                    <a:pt x="717429" y="240641"/>
                  </a:lnTo>
                  <a:lnTo>
                    <a:pt x="719049" y="208633"/>
                  </a:lnTo>
                  <a:lnTo>
                    <a:pt x="703857" y="151714"/>
                  </a:lnTo>
                  <a:lnTo>
                    <a:pt x="682635" y="79743"/>
                  </a:lnTo>
                  <a:lnTo>
                    <a:pt x="651470" y="27525"/>
                  </a:lnTo>
                  <a:lnTo>
                    <a:pt x="610966" y="7929"/>
                  </a:lnTo>
                  <a:lnTo>
                    <a:pt x="575858" y="6657"/>
                  </a:lnTo>
                  <a:lnTo>
                    <a:pt x="560881" y="9410"/>
                  </a:lnTo>
                  <a:lnTo>
                    <a:pt x="556410" y="10718"/>
                  </a:lnTo>
                  <a:lnTo>
                    <a:pt x="554200" y="3200"/>
                  </a:lnTo>
                  <a:lnTo>
                    <a:pt x="548320" y="0"/>
                  </a:lnTo>
                  <a:close/>
                </a:path>
              </a:pathLst>
            </a:custGeom>
            <a:solidFill>
              <a:srgbClr val="FFFFFF"/>
            </a:solidFill>
          </p:spPr>
          <p:txBody>
            <a:bodyPr wrap="square" lIns="0" tIns="0" rIns="0" bIns="0" rtlCol="0"/>
            <a:lstStyle/>
            <a:p/>
          </p:txBody>
        </p:sp>
        <p:sp>
          <p:nvSpPr>
            <p:cNvPr id="117" name="object 117" descr=""/>
            <p:cNvSpPr/>
            <p:nvPr/>
          </p:nvSpPr>
          <p:spPr>
            <a:xfrm>
              <a:off x="3587331" y="4105313"/>
              <a:ext cx="560070" cy="428625"/>
            </a:xfrm>
            <a:custGeom>
              <a:avLst/>
              <a:gdLst/>
              <a:ahLst/>
              <a:cxnLst/>
              <a:rect l="l" t="t" r="r" b="b"/>
              <a:pathLst>
                <a:path w="560070" h="428625">
                  <a:moveTo>
                    <a:pt x="121983" y="122466"/>
                  </a:moveTo>
                  <a:lnTo>
                    <a:pt x="117983" y="108889"/>
                  </a:lnTo>
                  <a:lnTo>
                    <a:pt x="112102" y="105689"/>
                  </a:lnTo>
                  <a:lnTo>
                    <a:pt x="106514" y="107340"/>
                  </a:lnTo>
                  <a:lnTo>
                    <a:pt x="3187" y="137782"/>
                  </a:lnTo>
                  <a:lnTo>
                    <a:pt x="0" y="143649"/>
                  </a:lnTo>
                  <a:lnTo>
                    <a:pt x="3987" y="157226"/>
                  </a:lnTo>
                  <a:lnTo>
                    <a:pt x="9880" y="160426"/>
                  </a:lnTo>
                  <a:lnTo>
                    <a:pt x="118770" y="128333"/>
                  </a:lnTo>
                  <a:lnTo>
                    <a:pt x="121983" y="122466"/>
                  </a:lnTo>
                  <a:close/>
                </a:path>
                <a:path w="560070" h="428625">
                  <a:moveTo>
                    <a:pt x="200990" y="390626"/>
                  </a:moveTo>
                  <a:lnTo>
                    <a:pt x="197002" y="377063"/>
                  </a:lnTo>
                  <a:lnTo>
                    <a:pt x="191122" y="373849"/>
                  </a:lnTo>
                  <a:lnTo>
                    <a:pt x="185534" y="375513"/>
                  </a:lnTo>
                  <a:lnTo>
                    <a:pt x="82207" y="405942"/>
                  </a:lnTo>
                  <a:lnTo>
                    <a:pt x="79006" y="411810"/>
                  </a:lnTo>
                  <a:lnTo>
                    <a:pt x="82994" y="425373"/>
                  </a:lnTo>
                  <a:lnTo>
                    <a:pt x="88874" y="428599"/>
                  </a:lnTo>
                  <a:lnTo>
                    <a:pt x="197789" y="396494"/>
                  </a:lnTo>
                  <a:lnTo>
                    <a:pt x="200990" y="390626"/>
                  </a:lnTo>
                  <a:close/>
                </a:path>
                <a:path w="560070" h="428625">
                  <a:moveTo>
                    <a:pt x="480707" y="16776"/>
                  </a:moveTo>
                  <a:lnTo>
                    <a:pt x="476707" y="3200"/>
                  </a:lnTo>
                  <a:lnTo>
                    <a:pt x="470839" y="0"/>
                  </a:lnTo>
                  <a:lnTo>
                    <a:pt x="465251" y="1651"/>
                  </a:lnTo>
                  <a:lnTo>
                    <a:pt x="361937" y="32080"/>
                  </a:lnTo>
                  <a:lnTo>
                    <a:pt x="358724" y="37960"/>
                  </a:lnTo>
                  <a:lnTo>
                    <a:pt x="362724" y="51536"/>
                  </a:lnTo>
                  <a:lnTo>
                    <a:pt x="368617" y="54737"/>
                  </a:lnTo>
                  <a:lnTo>
                    <a:pt x="477520" y="22644"/>
                  </a:lnTo>
                  <a:lnTo>
                    <a:pt x="480707" y="16776"/>
                  </a:lnTo>
                  <a:close/>
                </a:path>
                <a:path w="560070" h="428625">
                  <a:moveTo>
                    <a:pt x="559714" y="284924"/>
                  </a:moveTo>
                  <a:lnTo>
                    <a:pt x="555713" y="271360"/>
                  </a:lnTo>
                  <a:lnTo>
                    <a:pt x="549859" y="268160"/>
                  </a:lnTo>
                  <a:lnTo>
                    <a:pt x="544258" y="269798"/>
                  </a:lnTo>
                  <a:lnTo>
                    <a:pt x="440944" y="300253"/>
                  </a:lnTo>
                  <a:lnTo>
                    <a:pt x="437743" y="306120"/>
                  </a:lnTo>
                  <a:lnTo>
                    <a:pt x="441744" y="319697"/>
                  </a:lnTo>
                  <a:lnTo>
                    <a:pt x="447624" y="322897"/>
                  </a:lnTo>
                  <a:lnTo>
                    <a:pt x="556526" y="290804"/>
                  </a:lnTo>
                  <a:lnTo>
                    <a:pt x="559714" y="284924"/>
                  </a:lnTo>
                  <a:close/>
                </a:path>
              </a:pathLst>
            </a:custGeom>
            <a:solidFill>
              <a:srgbClr val="231F20">
                <a:alpha val="75000"/>
              </a:srgbClr>
            </a:solidFill>
          </p:spPr>
          <p:txBody>
            <a:bodyPr wrap="square" lIns="0" tIns="0" rIns="0" bIns="0" rtlCol="0"/>
            <a:lstStyle/>
            <a:p/>
          </p:txBody>
        </p:sp>
        <p:pic>
          <p:nvPicPr>
            <p:cNvPr id="118" name="object 118" descr=""/>
            <p:cNvPicPr/>
            <p:nvPr/>
          </p:nvPicPr>
          <p:blipFill>
            <a:blip r:embed="rId50" cstate="print"/>
            <a:stretch>
              <a:fillRect/>
            </a:stretch>
          </p:blipFill>
          <p:spPr>
            <a:xfrm>
              <a:off x="3515690" y="4106519"/>
              <a:ext cx="703554" cy="426161"/>
            </a:xfrm>
            <a:prstGeom prst="rect">
              <a:avLst/>
            </a:prstGeom>
          </p:spPr>
        </p:pic>
        <p:pic>
          <p:nvPicPr>
            <p:cNvPr id="119" name="object 119" descr=""/>
            <p:cNvPicPr/>
            <p:nvPr/>
          </p:nvPicPr>
          <p:blipFill>
            <a:blip r:embed="rId51" cstate="print"/>
            <a:stretch>
              <a:fillRect/>
            </a:stretch>
          </p:blipFill>
          <p:spPr>
            <a:xfrm>
              <a:off x="3561778" y="4165650"/>
              <a:ext cx="498232" cy="356806"/>
            </a:xfrm>
            <a:prstGeom prst="rect">
              <a:avLst/>
            </a:prstGeom>
          </p:spPr>
        </p:pic>
        <p:sp>
          <p:nvSpPr>
            <p:cNvPr id="120" name="object 120" descr=""/>
            <p:cNvSpPr/>
            <p:nvPr/>
          </p:nvSpPr>
          <p:spPr>
            <a:xfrm>
              <a:off x="4161596" y="4280090"/>
              <a:ext cx="57150" cy="97790"/>
            </a:xfrm>
            <a:custGeom>
              <a:avLst/>
              <a:gdLst/>
              <a:ahLst/>
              <a:cxnLst/>
              <a:rect l="l" t="t" r="r" b="b"/>
              <a:pathLst>
                <a:path w="57150" h="97789">
                  <a:moveTo>
                    <a:pt x="56896" y="0"/>
                  </a:moveTo>
                  <a:lnTo>
                    <a:pt x="0" y="97205"/>
                  </a:lnTo>
                  <a:lnTo>
                    <a:pt x="18930" y="86067"/>
                  </a:lnTo>
                  <a:lnTo>
                    <a:pt x="39077" y="67024"/>
                  </a:lnTo>
                  <a:lnTo>
                    <a:pt x="53910" y="38769"/>
                  </a:lnTo>
                  <a:lnTo>
                    <a:pt x="56896" y="0"/>
                  </a:lnTo>
                  <a:close/>
                </a:path>
              </a:pathLst>
            </a:custGeom>
            <a:solidFill>
              <a:srgbClr val="A7A9AC">
                <a:alpha val="75000"/>
              </a:srgbClr>
            </a:solidFill>
          </p:spPr>
          <p:txBody>
            <a:bodyPr wrap="square" lIns="0" tIns="0" rIns="0" bIns="0" rtlCol="0"/>
            <a:lstStyle/>
            <a:p/>
          </p:txBody>
        </p:sp>
        <p:pic>
          <p:nvPicPr>
            <p:cNvPr id="121" name="object 121" descr=""/>
            <p:cNvPicPr/>
            <p:nvPr/>
          </p:nvPicPr>
          <p:blipFill>
            <a:blip r:embed="rId52" cstate="print"/>
            <a:stretch>
              <a:fillRect/>
            </a:stretch>
          </p:blipFill>
          <p:spPr>
            <a:xfrm>
              <a:off x="4161599" y="4345241"/>
              <a:ext cx="40512" cy="32042"/>
            </a:xfrm>
            <a:prstGeom prst="rect">
              <a:avLst/>
            </a:prstGeom>
          </p:spPr>
        </p:pic>
        <p:sp>
          <p:nvSpPr>
            <p:cNvPr id="122" name="object 122" descr=""/>
            <p:cNvSpPr/>
            <p:nvPr/>
          </p:nvSpPr>
          <p:spPr>
            <a:xfrm>
              <a:off x="3535299" y="4257344"/>
              <a:ext cx="662305" cy="246379"/>
            </a:xfrm>
            <a:custGeom>
              <a:avLst/>
              <a:gdLst/>
              <a:ahLst/>
              <a:cxnLst/>
              <a:rect l="l" t="t" r="r" b="b"/>
              <a:pathLst>
                <a:path w="662304" h="246379">
                  <a:moveTo>
                    <a:pt x="47205" y="233565"/>
                  </a:moveTo>
                  <a:lnTo>
                    <a:pt x="0" y="73393"/>
                  </a:lnTo>
                  <a:lnTo>
                    <a:pt x="12865" y="154901"/>
                  </a:lnTo>
                  <a:lnTo>
                    <a:pt x="47205" y="233565"/>
                  </a:lnTo>
                  <a:close/>
                </a:path>
                <a:path w="662304" h="246379">
                  <a:moveTo>
                    <a:pt x="466839" y="144259"/>
                  </a:moveTo>
                  <a:lnTo>
                    <a:pt x="440080" y="144538"/>
                  </a:lnTo>
                  <a:lnTo>
                    <a:pt x="440080" y="148259"/>
                  </a:lnTo>
                  <a:lnTo>
                    <a:pt x="324510" y="182295"/>
                  </a:lnTo>
                  <a:lnTo>
                    <a:pt x="319824" y="166382"/>
                  </a:lnTo>
                  <a:lnTo>
                    <a:pt x="318897" y="163233"/>
                  </a:lnTo>
                  <a:lnTo>
                    <a:pt x="367207" y="149009"/>
                  </a:lnTo>
                  <a:lnTo>
                    <a:pt x="440080" y="148259"/>
                  </a:lnTo>
                  <a:lnTo>
                    <a:pt x="440080" y="144538"/>
                  </a:lnTo>
                  <a:lnTo>
                    <a:pt x="366915" y="145262"/>
                  </a:lnTo>
                  <a:lnTo>
                    <a:pt x="313778" y="160909"/>
                  </a:lnTo>
                  <a:lnTo>
                    <a:pt x="313778" y="185483"/>
                  </a:lnTo>
                  <a:lnTo>
                    <a:pt x="139153" y="236918"/>
                  </a:lnTo>
                  <a:lnTo>
                    <a:pt x="180695" y="203962"/>
                  </a:lnTo>
                  <a:lnTo>
                    <a:pt x="308165" y="166382"/>
                  </a:lnTo>
                  <a:lnTo>
                    <a:pt x="313778" y="185483"/>
                  </a:lnTo>
                  <a:lnTo>
                    <a:pt x="313778" y="160909"/>
                  </a:lnTo>
                  <a:lnTo>
                    <a:pt x="179285" y="200469"/>
                  </a:lnTo>
                  <a:lnTo>
                    <a:pt x="121793" y="245910"/>
                  </a:lnTo>
                  <a:lnTo>
                    <a:pt x="152323" y="236918"/>
                  </a:lnTo>
                  <a:lnTo>
                    <a:pt x="337731" y="182295"/>
                  </a:lnTo>
                  <a:lnTo>
                    <a:pt x="453263" y="148259"/>
                  </a:lnTo>
                  <a:lnTo>
                    <a:pt x="466839" y="144259"/>
                  </a:lnTo>
                  <a:close/>
                </a:path>
                <a:path w="662304" h="246379">
                  <a:moveTo>
                    <a:pt x="661974" y="7823"/>
                  </a:moveTo>
                  <a:lnTo>
                    <a:pt x="659752" y="0"/>
                  </a:lnTo>
                  <a:lnTo>
                    <a:pt x="509879" y="127698"/>
                  </a:lnTo>
                  <a:lnTo>
                    <a:pt x="514718" y="133375"/>
                  </a:lnTo>
                  <a:lnTo>
                    <a:pt x="661974" y="7823"/>
                  </a:lnTo>
                  <a:close/>
                </a:path>
              </a:pathLst>
            </a:custGeom>
            <a:solidFill>
              <a:srgbClr val="262261">
                <a:alpha val="75000"/>
              </a:srgbClr>
            </a:solidFill>
          </p:spPr>
          <p:txBody>
            <a:bodyPr wrap="square" lIns="0" tIns="0" rIns="0" bIns="0" rtlCol="0"/>
            <a:lstStyle/>
            <a:p/>
          </p:txBody>
        </p:sp>
        <p:pic>
          <p:nvPicPr>
            <p:cNvPr id="123" name="object 123" descr=""/>
            <p:cNvPicPr/>
            <p:nvPr/>
          </p:nvPicPr>
          <p:blipFill>
            <a:blip r:embed="rId53" cstate="print"/>
            <a:stretch>
              <a:fillRect/>
            </a:stretch>
          </p:blipFill>
          <p:spPr>
            <a:xfrm>
              <a:off x="3601554" y="4185627"/>
              <a:ext cx="322986" cy="101295"/>
            </a:xfrm>
            <a:prstGeom prst="rect">
              <a:avLst/>
            </a:prstGeom>
          </p:spPr>
        </p:pic>
        <p:sp>
          <p:nvSpPr>
            <p:cNvPr id="124" name="object 124" descr=""/>
            <p:cNvSpPr/>
            <p:nvPr/>
          </p:nvSpPr>
          <p:spPr>
            <a:xfrm>
              <a:off x="4083479" y="4111316"/>
              <a:ext cx="100965" cy="52069"/>
            </a:xfrm>
            <a:custGeom>
              <a:avLst/>
              <a:gdLst/>
              <a:ahLst/>
              <a:cxnLst/>
              <a:rect l="l" t="t" r="r" b="b"/>
              <a:pathLst>
                <a:path w="100964" h="52070">
                  <a:moveTo>
                    <a:pt x="21955" y="0"/>
                  </a:moveTo>
                  <a:lnTo>
                    <a:pt x="0" y="900"/>
                  </a:lnTo>
                  <a:lnTo>
                    <a:pt x="100533" y="51738"/>
                  </a:lnTo>
                  <a:lnTo>
                    <a:pt x="77006" y="20777"/>
                  </a:lnTo>
                  <a:lnTo>
                    <a:pt x="49218" y="5078"/>
                  </a:lnTo>
                  <a:lnTo>
                    <a:pt x="21955" y="0"/>
                  </a:lnTo>
                  <a:close/>
                </a:path>
              </a:pathLst>
            </a:custGeom>
            <a:solidFill>
              <a:srgbClr val="A7A9AC">
                <a:alpha val="75000"/>
              </a:srgbClr>
            </a:solidFill>
          </p:spPr>
          <p:txBody>
            <a:bodyPr wrap="square" lIns="0" tIns="0" rIns="0" bIns="0" rtlCol="0"/>
            <a:lstStyle/>
            <a:p/>
          </p:txBody>
        </p:sp>
        <p:pic>
          <p:nvPicPr>
            <p:cNvPr id="125" name="object 125" descr=""/>
            <p:cNvPicPr/>
            <p:nvPr/>
          </p:nvPicPr>
          <p:blipFill>
            <a:blip r:embed="rId54" cstate="print"/>
            <a:stretch>
              <a:fillRect/>
            </a:stretch>
          </p:blipFill>
          <p:spPr>
            <a:xfrm>
              <a:off x="4083481" y="4111167"/>
              <a:ext cx="51434" cy="14490"/>
            </a:xfrm>
            <a:prstGeom prst="rect">
              <a:avLst/>
            </a:prstGeom>
          </p:spPr>
        </p:pic>
        <p:pic>
          <p:nvPicPr>
            <p:cNvPr id="126" name="object 126" descr=""/>
            <p:cNvPicPr/>
            <p:nvPr/>
          </p:nvPicPr>
          <p:blipFill>
            <a:blip r:embed="rId55" cstate="print"/>
            <a:stretch>
              <a:fillRect/>
            </a:stretch>
          </p:blipFill>
          <p:spPr>
            <a:xfrm>
              <a:off x="3515819" y="4296727"/>
              <a:ext cx="28471" cy="42532"/>
            </a:xfrm>
            <a:prstGeom prst="rect">
              <a:avLst/>
            </a:prstGeom>
          </p:spPr>
        </p:pic>
        <p:sp>
          <p:nvSpPr>
            <p:cNvPr id="127" name="object 127" descr=""/>
            <p:cNvSpPr/>
            <p:nvPr/>
          </p:nvSpPr>
          <p:spPr>
            <a:xfrm>
              <a:off x="3591306" y="4143832"/>
              <a:ext cx="585470" cy="310515"/>
            </a:xfrm>
            <a:custGeom>
              <a:avLst/>
              <a:gdLst/>
              <a:ahLst/>
              <a:cxnLst/>
              <a:rect l="l" t="t" r="r" b="b"/>
              <a:pathLst>
                <a:path w="585470" h="310514">
                  <a:moveTo>
                    <a:pt x="345033" y="34429"/>
                  </a:moveTo>
                  <a:lnTo>
                    <a:pt x="333286" y="37896"/>
                  </a:lnTo>
                  <a:lnTo>
                    <a:pt x="333324" y="37731"/>
                  </a:lnTo>
                  <a:lnTo>
                    <a:pt x="332460" y="34747"/>
                  </a:lnTo>
                  <a:lnTo>
                    <a:pt x="331978" y="33147"/>
                  </a:lnTo>
                  <a:lnTo>
                    <a:pt x="331063" y="31635"/>
                  </a:lnTo>
                  <a:lnTo>
                    <a:pt x="319392" y="21234"/>
                  </a:lnTo>
                  <a:lnTo>
                    <a:pt x="319392" y="46215"/>
                  </a:lnTo>
                  <a:lnTo>
                    <a:pt x="258749" y="84467"/>
                  </a:lnTo>
                  <a:lnTo>
                    <a:pt x="210426" y="98704"/>
                  </a:lnTo>
                  <a:lnTo>
                    <a:pt x="205740" y="82791"/>
                  </a:lnTo>
                  <a:lnTo>
                    <a:pt x="204812" y="79629"/>
                  </a:lnTo>
                  <a:lnTo>
                    <a:pt x="319112" y="45961"/>
                  </a:lnTo>
                  <a:lnTo>
                    <a:pt x="319392" y="46215"/>
                  </a:lnTo>
                  <a:lnTo>
                    <a:pt x="319392" y="21234"/>
                  </a:lnTo>
                  <a:lnTo>
                    <a:pt x="295567" y="0"/>
                  </a:lnTo>
                  <a:lnTo>
                    <a:pt x="289687" y="330"/>
                  </a:lnTo>
                  <a:lnTo>
                    <a:pt x="282829" y="8026"/>
                  </a:lnTo>
                  <a:lnTo>
                    <a:pt x="283171" y="13919"/>
                  </a:lnTo>
                  <a:lnTo>
                    <a:pt x="315823" y="43040"/>
                  </a:lnTo>
                  <a:lnTo>
                    <a:pt x="199694" y="77266"/>
                  </a:lnTo>
                  <a:lnTo>
                    <a:pt x="199694" y="101866"/>
                  </a:lnTo>
                  <a:lnTo>
                    <a:pt x="72237" y="139433"/>
                  </a:lnTo>
                  <a:lnTo>
                    <a:pt x="19443" y="134251"/>
                  </a:lnTo>
                  <a:lnTo>
                    <a:pt x="194068" y="82791"/>
                  </a:lnTo>
                  <a:lnTo>
                    <a:pt x="199694" y="101866"/>
                  </a:lnTo>
                  <a:lnTo>
                    <a:pt x="199694" y="77266"/>
                  </a:lnTo>
                  <a:lnTo>
                    <a:pt x="0" y="136093"/>
                  </a:lnTo>
                  <a:lnTo>
                    <a:pt x="72948" y="143103"/>
                  </a:lnTo>
                  <a:lnTo>
                    <a:pt x="85382" y="139433"/>
                  </a:lnTo>
                  <a:lnTo>
                    <a:pt x="223418" y="98704"/>
                  </a:lnTo>
                  <a:lnTo>
                    <a:pt x="260515" y="87757"/>
                  </a:lnTo>
                  <a:lnTo>
                    <a:pt x="324129" y="47612"/>
                  </a:lnTo>
                  <a:lnTo>
                    <a:pt x="327063" y="47447"/>
                  </a:lnTo>
                  <a:lnTo>
                    <a:pt x="330454" y="43624"/>
                  </a:lnTo>
                  <a:lnTo>
                    <a:pt x="345033" y="34429"/>
                  </a:lnTo>
                  <a:close/>
                </a:path>
                <a:path w="585470" h="310514">
                  <a:moveTo>
                    <a:pt x="398830" y="261594"/>
                  </a:moveTo>
                  <a:lnTo>
                    <a:pt x="398792" y="259842"/>
                  </a:lnTo>
                  <a:lnTo>
                    <a:pt x="398310" y="258229"/>
                  </a:lnTo>
                  <a:lnTo>
                    <a:pt x="397433" y="255244"/>
                  </a:lnTo>
                  <a:lnTo>
                    <a:pt x="395071" y="252768"/>
                  </a:lnTo>
                  <a:lnTo>
                    <a:pt x="386880" y="250507"/>
                  </a:lnTo>
                  <a:lnTo>
                    <a:pt x="381736" y="253428"/>
                  </a:lnTo>
                  <a:lnTo>
                    <a:pt x="368173" y="302475"/>
                  </a:lnTo>
                  <a:lnTo>
                    <a:pt x="371094" y="307606"/>
                  </a:lnTo>
                  <a:lnTo>
                    <a:pt x="381012" y="310337"/>
                  </a:lnTo>
                  <a:lnTo>
                    <a:pt x="386143" y="307428"/>
                  </a:lnTo>
                  <a:lnTo>
                    <a:pt x="398830" y="261594"/>
                  </a:lnTo>
                  <a:close/>
                </a:path>
                <a:path w="585470" h="310514">
                  <a:moveTo>
                    <a:pt x="585343" y="51054"/>
                  </a:moveTo>
                  <a:lnTo>
                    <a:pt x="583018" y="43053"/>
                  </a:lnTo>
                  <a:lnTo>
                    <a:pt x="391160" y="17627"/>
                  </a:lnTo>
                  <a:lnTo>
                    <a:pt x="390169" y="25019"/>
                  </a:lnTo>
                  <a:lnTo>
                    <a:pt x="585343" y="51054"/>
                  </a:lnTo>
                  <a:close/>
                </a:path>
              </a:pathLst>
            </a:custGeom>
            <a:solidFill>
              <a:srgbClr val="262261">
                <a:alpha val="75000"/>
              </a:srgbClr>
            </a:solidFill>
          </p:spPr>
          <p:txBody>
            <a:bodyPr wrap="square" lIns="0" tIns="0" rIns="0" bIns="0" rtlCol="0"/>
            <a:lstStyle/>
            <a:p/>
          </p:txBody>
        </p:sp>
        <p:sp>
          <p:nvSpPr>
            <p:cNvPr id="128" name="object 128" descr=""/>
            <p:cNvSpPr/>
            <p:nvPr/>
          </p:nvSpPr>
          <p:spPr>
            <a:xfrm>
              <a:off x="3583459" y="3918375"/>
              <a:ext cx="691515" cy="563245"/>
            </a:xfrm>
            <a:custGeom>
              <a:avLst/>
              <a:gdLst/>
              <a:ahLst/>
              <a:cxnLst/>
              <a:rect l="l" t="t" r="r" b="b"/>
              <a:pathLst>
                <a:path w="691514" h="563245">
                  <a:moveTo>
                    <a:pt x="512741" y="0"/>
                  </a:moveTo>
                  <a:lnTo>
                    <a:pt x="479243" y="10602"/>
                  </a:lnTo>
                  <a:lnTo>
                    <a:pt x="466061" y="18229"/>
                  </a:lnTo>
                  <a:lnTo>
                    <a:pt x="462314" y="20972"/>
                  </a:lnTo>
                  <a:lnTo>
                    <a:pt x="457692" y="14635"/>
                  </a:lnTo>
                  <a:lnTo>
                    <a:pt x="451088" y="13593"/>
                  </a:lnTo>
                  <a:lnTo>
                    <a:pt x="359305" y="80421"/>
                  </a:lnTo>
                  <a:lnTo>
                    <a:pt x="358263" y="87025"/>
                  </a:lnTo>
                  <a:lnTo>
                    <a:pt x="362873" y="93362"/>
                  </a:lnTo>
                  <a:lnTo>
                    <a:pt x="328926" y="118089"/>
                  </a:lnTo>
                  <a:lnTo>
                    <a:pt x="302701" y="107459"/>
                  </a:lnTo>
                  <a:lnTo>
                    <a:pt x="297265" y="109745"/>
                  </a:lnTo>
                  <a:lnTo>
                    <a:pt x="293404" y="119295"/>
                  </a:lnTo>
                  <a:lnTo>
                    <a:pt x="295690" y="124744"/>
                  </a:lnTo>
                  <a:lnTo>
                    <a:pt x="311184" y="131005"/>
                  </a:lnTo>
                  <a:lnTo>
                    <a:pt x="159978" y="241101"/>
                  </a:lnTo>
                  <a:lnTo>
                    <a:pt x="155368" y="234764"/>
                  </a:lnTo>
                  <a:lnTo>
                    <a:pt x="148739" y="233735"/>
                  </a:lnTo>
                  <a:lnTo>
                    <a:pt x="56956" y="300562"/>
                  </a:lnTo>
                  <a:lnTo>
                    <a:pt x="55927" y="307179"/>
                  </a:lnTo>
                  <a:lnTo>
                    <a:pt x="60525" y="313516"/>
                  </a:lnTo>
                  <a:lnTo>
                    <a:pt x="17616" y="345182"/>
                  </a:lnTo>
                  <a:lnTo>
                    <a:pt x="0" y="366795"/>
                  </a:lnTo>
                  <a:lnTo>
                    <a:pt x="3057" y="389496"/>
                  </a:lnTo>
                  <a:lnTo>
                    <a:pt x="23428" y="423511"/>
                  </a:lnTo>
                  <a:lnTo>
                    <a:pt x="55991" y="476661"/>
                  </a:lnTo>
                  <a:lnTo>
                    <a:pt x="67967" y="493120"/>
                  </a:lnTo>
                  <a:lnTo>
                    <a:pt x="108556" y="540415"/>
                  </a:lnTo>
                  <a:lnTo>
                    <a:pt x="144737" y="562710"/>
                  </a:lnTo>
                  <a:lnTo>
                    <a:pt x="182184" y="560012"/>
                  </a:lnTo>
                  <a:lnTo>
                    <a:pt x="211526" y="547364"/>
                  </a:lnTo>
                  <a:lnTo>
                    <a:pt x="224634" y="538891"/>
                  </a:lnTo>
                  <a:lnTo>
                    <a:pt x="228787" y="544606"/>
                  </a:lnTo>
                  <a:lnTo>
                    <a:pt x="235416" y="545660"/>
                  </a:lnTo>
                  <a:lnTo>
                    <a:pt x="327199" y="478820"/>
                  </a:lnTo>
                  <a:lnTo>
                    <a:pt x="328241" y="472203"/>
                  </a:lnTo>
                  <a:lnTo>
                    <a:pt x="324075" y="466488"/>
                  </a:lnTo>
                  <a:lnTo>
                    <a:pt x="472093" y="358703"/>
                  </a:lnTo>
                  <a:lnTo>
                    <a:pt x="472767" y="367911"/>
                  </a:lnTo>
                  <a:lnTo>
                    <a:pt x="477224" y="371771"/>
                  </a:lnTo>
                  <a:lnTo>
                    <a:pt x="487486" y="371022"/>
                  </a:lnTo>
                  <a:lnTo>
                    <a:pt x="491347" y="366552"/>
                  </a:lnTo>
                  <a:lnTo>
                    <a:pt x="489835" y="345800"/>
                  </a:lnTo>
                  <a:lnTo>
                    <a:pt x="526983" y="318749"/>
                  </a:lnTo>
                  <a:lnTo>
                    <a:pt x="531148" y="324464"/>
                  </a:lnTo>
                  <a:lnTo>
                    <a:pt x="537752" y="325505"/>
                  </a:lnTo>
                  <a:lnTo>
                    <a:pt x="629548" y="258665"/>
                  </a:lnTo>
                  <a:lnTo>
                    <a:pt x="630577" y="252074"/>
                  </a:lnTo>
                  <a:lnTo>
                    <a:pt x="626398" y="246346"/>
                  </a:lnTo>
                  <a:lnTo>
                    <a:pt x="674535" y="209335"/>
                  </a:lnTo>
                  <a:lnTo>
                    <a:pt x="691238" y="183391"/>
                  </a:lnTo>
                  <a:lnTo>
                    <a:pt x="682005" y="152701"/>
                  </a:lnTo>
                  <a:lnTo>
                    <a:pt x="648560" y="104195"/>
                  </a:lnTo>
                  <a:lnTo>
                    <a:pt x="604389" y="43540"/>
                  </a:lnTo>
                  <a:lnTo>
                    <a:pt x="557481" y="4840"/>
                  </a:lnTo>
                  <a:lnTo>
                    <a:pt x="512741" y="0"/>
                  </a:lnTo>
                  <a:close/>
                </a:path>
              </a:pathLst>
            </a:custGeom>
            <a:solidFill>
              <a:srgbClr val="FFFFFF"/>
            </a:solidFill>
          </p:spPr>
          <p:txBody>
            <a:bodyPr wrap="square" lIns="0" tIns="0" rIns="0" bIns="0" rtlCol="0"/>
            <a:lstStyle/>
            <a:p/>
          </p:txBody>
        </p:sp>
        <p:pic>
          <p:nvPicPr>
            <p:cNvPr id="129" name="object 129" descr=""/>
            <p:cNvPicPr/>
            <p:nvPr/>
          </p:nvPicPr>
          <p:blipFill>
            <a:blip r:embed="rId56" cstate="print"/>
            <a:stretch>
              <a:fillRect/>
            </a:stretch>
          </p:blipFill>
          <p:spPr>
            <a:xfrm>
              <a:off x="4106274" y="4157976"/>
              <a:ext cx="107746" cy="85902"/>
            </a:xfrm>
            <a:prstGeom prst="rect">
              <a:avLst/>
            </a:prstGeom>
          </p:spPr>
        </p:pic>
        <p:pic>
          <p:nvPicPr>
            <p:cNvPr id="130" name="object 130" descr=""/>
            <p:cNvPicPr/>
            <p:nvPr/>
          </p:nvPicPr>
          <p:blipFill>
            <a:blip r:embed="rId57" cstate="print"/>
            <a:stretch>
              <a:fillRect/>
            </a:stretch>
          </p:blipFill>
          <p:spPr>
            <a:xfrm>
              <a:off x="3803922" y="4378109"/>
              <a:ext cx="107772" cy="85928"/>
            </a:xfrm>
            <a:prstGeom prst="rect">
              <a:avLst/>
            </a:prstGeom>
          </p:spPr>
        </p:pic>
        <p:pic>
          <p:nvPicPr>
            <p:cNvPr id="131" name="object 131" descr=""/>
            <p:cNvPicPr/>
            <p:nvPr/>
          </p:nvPicPr>
          <p:blipFill>
            <a:blip r:embed="rId58" cstate="print"/>
            <a:stretch>
              <a:fillRect/>
            </a:stretch>
          </p:blipFill>
          <p:spPr>
            <a:xfrm>
              <a:off x="3639379" y="4152117"/>
              <a:ext cx="107759" cy="85902"/>
            </a:xfrm>
            <a:prstGeom prst="rect">
              <a:avLst/>
            </a:prstGeom>
          </p:spPr>
        </p:pic>
        <p:pic>
          <p:nvPicPr>
            <p:cNvPr id="132" name="object 132" descr=""/>
            <p:cNvPicPr/>
            <p:nvPr/>
          </p:nvPicPr>
          <p:blipFill>
            <a:blip r:embed="rId59" cstate="print"/>
            <a:stretch>
              <a:fillRect/>
            </a:stretch>
          </p:blipFill>
          <p:spPr>
            <a:xfrm>
              <a:off x="3941711" y="3931965"/>
              <a:ext cx="107759" cy="85915"/>
            </a:xfrm>
            <a:prstGeom prst="rect">
              <a:avLst/>
            </a:prstGeom>
          </p:spPr>
        </p:pic>
        <p:pic>
          <p:nvPicPr>
            <p:cNvPr id="133" name="object 133" descr=""/>
            <p:cNvPicPr/>
            <p:nvPr/>
          </p:nvPicPr>
          <p:blipFill>
            <a:blip r:embed="rId60" cstate="print"/>
            <a:stretch>
              <a:fillRect/>
            </a:stretch>
          </p:blipFill>
          <p:spPr>
            <a:xfrm>
              <a:off x="3587535" y="3896980"/>
              <a:ext cx="687150" cy="601538"/>
            </a:xfrm>
            <a:prstGeom prst="rect">
              <a:avLst/>
            </a:prstGeom>
          </p:spPr>
        </p:pic>
        <p:pic>
          <p:nvPicPr>
            <p:cNvPr id="134" name="object 134" descr=""/>
            <p:cNvPicPr/>
            <p:nvPr/>
          </p:nvPicPr>
          <p:blipFill>
            <a:blip r:embed="rId61" cstate="print"/>
            <a:stretch>
              <a:fillRect/>
            </a:stretch>
          </p:blipFill>
          <p:spPr>
            <a:xfrm>
              <a:off x="3648405" y="4016095"/>
              <a:ext cx="474400" cy="420014"/>
            </a:xfrm>
            <a:prstGeom prst="rect">
              <a:avLst/>
            </a:prstGeom>
          </p:spPr>
        </p:pic>
        <p:sp>
          <p:nvSpPr>
            <p:cNvPr id="135" name="object 135" descr=""/>
            <p:cNvSpPr/>
            <p:nvPr/>
          </p:nvSpPr>
          <p:spPr>
            <a:xfrm>
              <a:off x="4223376" y="4042694"/>
              <a:ext cx="31115" cy="111125"/>
            </a:xfrm>
            <a:custGeom>
              <a:avLst/>
              <a:gdLst/>
              <a:ahLst/>
              <a:cxnLst/>
              <a:rect l="l" t="t" r="r" b="b"/>
              <a:pathLst>
                <a:path w="31114" h="111125">
                  <a:moveTo>
                    <a:pt x="20891" y="0"/>
                  </a:moveTo>
                  <a:lnTo>
                    <a:pt x="0" y="110693"/>
                  </a:lnTo>
                  <a:lnTo>
                    <a:pt x="14079" y="93833"/>
                  </a:lnTo>
                  <a:lnTo>
                    <a:pt x="26647" y="69119"/>
                  </a:lnTo>
                  <a:lnTo>
                    <a:pt x="31114" y="37519"/>
                  </a:lnTo>
                  <a:lnTo>
                    <a:pt x="20891" y="0"/>
                  </a:lnTo>
                  <a:close/>
                </a:path>
              </a:pathLst>
            </a:custGeom>
            <a:solidFill>
              <a:srgbClr val="A7A9AC"/>
            </a:solidFill>
          </p:spPr>
          <p:txBody>
            <a:bodyPr wrap="square" lIns="0" tIns="0" rIns="0" bIns="0" rtlCol="0"/>
            <a:lstStyle/>
            <a:p/>
          </p:txBody>
        </p:sp>
        <p:pic>
          <p:nvPicPr>
            <p:cNvPr id="136" name="object 136" descr=""/>
            <p:cNvPicPr/>
            <p:nvPr/>
          </p:nvPicPr>
          <p:blipFill>
            <a:blip r:embed="rId62" cstate="print"/>
            <a:stretch>
              <a:fillRect/>
            </a:stretch>
          </p:blipFill>
          <p:spPr>
            <a:xfrm>
              <a:off x="4223372" y="4109567"/>
              <a:ext cx="27381" cy="43814"/>
            </a:xfrm>
            <a:prstGeom prst="rect">
              <a:avLst/>
            </a:prstGeom>
          </p:spPr>
        </p:pic>
        <p:pic>
          <p:nvPicPr>
            <p:cNvPr id="137" name="object 137" descr=""/>
            <p:cNvPicPr/>
            <p:nvPr/>
          </p:nvPicPr>
          <p:blipFill>
            <a:blip r:embed="rId63" cstate="print"/>
            <a:stretch>
              <a:fillRect/>
            </a:stretch>
          </p:blipFill>
          <p:spPr>
            <a:xfrm>
              <a:off x="3697732" y="4451629"/>
              <a:ext cx="45859" cy="30327"/>
            </a:xfrm>
            <a:prstGeom prst="rect">
              <a:avLst/>
            </a:prstGeom>
          </p:spPr>
        </p:pic>
        <p:sp>
          <p:nvSpPr>
            <p:cNvPr id="138" name="object 138" descr=""/>
            <p:cNvSpPr/>
            <p:nvPr/>
          </p:nvSpPr>
          <p:spPr>
            <a:xfrm>
              <a:off x="3617861" y="4029138"/>
              <a:ext cx="601980" cy="426084"/>
            </a:xfrm>
            <a:custGeom>
              <a:avLst/>
              <a:gdLst/>
              <a:ahLst/>
              <a:cxnLst/>
              <a:rect l="l" t="t" r="r" b="b"/>
              <a:pathLst>
                <a:path w="601979" h="426085">
                  <a:moveTo>
                    <a:pt x="98298" y="425907"/>
                  </a:moveTo>
                  <a:lnTo>
                    <a:pt x="0" y="290918"/>
                  </a:lnTo>
                  <a:lnTo>
                    <a:pt x="39522" y="363359"/>
                  </a:lnTo>
                  <a:lnTo>
                    <a:pt x="98298" y="425907"/>
                  </a:lnTo>
                  <a:close/>
                </a:path>
                <a:path w="601979" h="426085">
                  <a:moveTo>
                    <a:pt x="463499" y="200723"/>
                  </a:moveTo>
                  <a:lnTo>
                    <a:pt x="439635" y="209524"/>
                  </a:lnTo>
                  <a:lnTo>
                    <a:pt x="439635" y="213487"/>
                  </a:lnTo>
                  <a:lnTo>
                    <a:pt x="342226" y="284403"/>
                  </a:lnTo>
                  <a:lnTo>
                    <a:pt x="335343" y="274929"/>
                  </a:lnTo>
                  <a:lnTo>
                    <a:pt x="333197" y="271983"/>
                  </a:lnTo>
                  <a:lnTo>
                    <a:pt x="333197" y="290995"/>
                  </a:lnTo>
                  <a:lnTo>
                    <a:pt x="186016" y="398157"/>
                  </a:lnTo>
                  <a:lnTo>
                    <a:pt x="214058" y="353136"/>
                  </a:lnTo>
                  <a:lnTo>
                    <a:pt x="321487" y="274929"/>
                  </a:lnTo>
                  <a:lnTo>
                    <a:pt x="333197" y="290995"/>
                  </a:lnTo>
                  <a:lnTo>
                    <a:pt x="333197" y="271983"/>
                  </a:lnTo>
                  <a:lnTo>
                    <a:pt x="330542" y="268338"/>
                  </a:lnTo>
                  <a:lnTo>
                    <a:pt x="371259" y="238683"/>
                  </a:lnTo>
                  <a:lnTo>
                    <a:pt x="439635" y="213487"/>
                  </a:lnTo>
                  <a:lnTo>
                    <a:pt x="439635" y="209524"/>
                  </a:lnTo>
                  <a:lnTo>
                    <a:pt x="369722" y="235267"/>
                  </a:lnTo>
                  <a:lnTo>
                    <a:pt x="211582" y="350342"/>
                  </a:lnTo>
                  <a:lnTo>
                    <a:pt x="172694" y="412457"/>
                  </a:lnTo>
                  <a:lnTo>
                    <a:pt x="192341" y="398157"/>
                  </a:lnTo>
                  <a:lnTo>
                    <a:pt x="348576" y="284403"/>
                  </a:lnTo>
                  <a:lnTo>
                    <a:pt x="445973" y="213487"/>
                  </a:lnTo>
                  <a:lnTo>
                    <a:pt x="463499" y="200723"/>
                  </a:lnTo>
                  <a:close/>
                </a:path>
                <a:path w="601979" h="426085">
                  <a:moveTo>
                    <a:pt x="601395" y="6642"/>
                  </a:moveTo>
                  <a:lnTo>
                    <a:pt x="596684" y="0"/>
                  </a:lnTo>
                  <a:lnTo>
                    <a:pt x="498462" y="170662"/>
                  </a:lnTo>
                  <a:lnTo>
                    <a:pt x="504926" y="174383"/>
                  </a:lnTo>
                  <a:lnTo>
                    <a:pt x="601395" y="6642"/>
                  </a:lnTo>
                  <a:close/>
                </a:path>
              </a:pathLst>
            </a:custGeom>
            <a:solidFill>
              <a:srgbClr val="262261"/>
            </a:solidFill>
          </p:spPr>
          <p:txBody>
            <a:bodyPr wrap="square" lIns="0" tIns="0" rIns="0" bIns="0" rtlCol="0"/>
            <a:lstStyle/>
            <a:p/>
          </p:txBody>
        </p:sp>
        <p:pic>
          <p:nvPicPr>
            <p:cNvPr id="139" name="object 139" descr=""/>
            <p:cNvPicPr/>
            <p:nvPr/>
          </p:nvPicPr>
          <p:blipFill>
            <a:blip r:embed="rId64" cstate="print"/>
            <a:stretch>
              <a:fillRect/>
            </a:stretch>
          </p:blipFill>
          <p:spPr>
            <a:xfrm>
              <a:off x="3663480" y="4052544"/>
              <a:ext cx="272186" cy="198183"/>
            </a:xfrm>
            <a:prstGeom prst="rect">
              <a:avLst/>
            </a:prstGeom>
          </p:spPr>
        </p:pic>
        <p:sp>
          <p:nvSpPr>
            <p:cNvPr id="140" name="object 140" descr=""/>
            <p:cNvSpPr/>
            <p:nvPr/>
          </p:nvSpPr>
          <p:spPr>
            <a:xfrm>
              <a:off x="4060696" y="3917371"/>
              <a:ext cx="111760" cy="27305"/>
            </a:xfrm>
            <a:custGeom>
              <a:avLst/>
              <a:gdLst/>
              <a:ahLst/>
              <a:cxnLst/>
              <a:rect l="l" t="t" r="r" b="b"/>
              <a:pathLst>
                <a:path w="111760" h="27304">
                  <a:moveTo>
                    <a:pt x="47750" y="0"/>
                  </a:moveTo>
                  <a:lnTo>
                    <a:pt x="20371" y="4382"/>
                  </a:lnTo>
                  <a:lnTo>
                    <a:pt x="0" y="12607"/>
                  </a:lnTo>
                  <a:lnTo>
                    <a:pt x="111760" y="26692"/>
                  </a:lnTo>
                  <a:lnTo>
                    <a:pt x="79193" y="5442"/>
                  </a:lnTo>
                  <a:lnTo>
                    <a:pt x="47750" y="0"/>
                  </a:lnTo>
                  <a:close/>
                </a:path>
              </a:pathLst>
            </a:custGeom>
            <a:solidFill>
              <a:srgbClr val="A7A9AC"/>
            </a:solidFill>
          </p:spPr>
          <p:txBody>
            <a:bodyPr wrap="square" lIns="0" tIns="0" rIns="0" bIns="0" rtlCol="0"/>
            <a:lstStyle/>
            <a:p/>
          </p:txBody>
        </p:sp>
        <p:pic>
          <p:nvPicPr>
            <p:cNvPr id="141" name="object 141" descr=""/>
            <p:cNvPicPr/>
            <p:nvPr/>
          </p:nvPicPr>
          <p:blipFill>
            <a:blip r:embed="rId65" cstate="print"/>
            <a:stretch>
              <a:fillRect/>
            </a:stretch>
          </p:blipFill>
          <p:spPr>
            <a:xfrm>
              <a:off x="3596462" y="4287761"/>
              <a:ext cx="27812" cy="46761"/>
            </a:xfrm>
            <a:prstGeom prst="rect">
              <a:avLst/>
            </a:prstGeom>
          </p:spPr>
        </p:pic>
        <p:pic>
          <p:nvPicPr>
            <p:cNvPr id="142" name="object 142" descr=""/>
            <p:cNvPicPr/>
            <p:nvPr/>
          </p:nvPicPr>
          <p:blipFill>
            <a:blip r:embed="rId66" cstate="print"/>
            <a:stretch>
              <a:fillRect/>
            </a:stretch>
          </p:blipFill>
          <p:spPr>
            <a:xfrm>
              <a:off x="4060698" y="3917365"/>
              <a:ext cx="50101" cy="16344"/>
            </a:xfrm>
            <a:prstGeom prst="rect">
              <a:avLst/>
            </a:prstGeom>
          </p:spPr>
        </p:pic>
        <p:sp>
          <p:nvSpPr>
            <p:cNvPr id="143" name="object 143" descr=""/>
            <p:cNvSpPr/>
            <p:nvPr/>
          </p:nvSpPr>
          <p:spPr>
            <a:xfrm>
              <a:off x="3653523" y="3969765"/>
              <a:ext cx="523240" cy="320675"/>
            </a:xfrm>
            <a:custGeom>
              <a:avLst/>
              <a:gdLst/>
              <a:ahLst/>
              <a:cxnLst/>
              <a:rect l="l" t="t" r="r" b="b"/>
              <a:pathLst>
                <a:path w="523239" h="320675">
                  <a:moveTo>
                    <a:pt x="290791" y="71869"/>
                  </a:moveTo>
                  <a:lnTo>
                    <a:pt x="280885" y="79082"/>
                  </a:lnTo>
                  <a:lnTo>
                    <a:pt x="280873" y="78917"/>
                  </a:lnTo>
                  <a:lnTo>
                    <a:pt x="279044" y="76403"/>
                  </a:lnTo>
                  <a:lnTo>
                    <a:pt x="278066" y="75044"/>
                  </a:lnTo>
                  <a:lnTo>
                    <a:pt x="276694" y="73939"/>
                  </a:lnTo>
                  <a:lnTo>
                    <a:pt x="270586" y="71475"/>
                  </a:lnTo>
                  <a:lnTo>
                    <a:pt x="270586" y="91605"/>
                  </a:lnTo>
                  <a:lnTo>
                    <a:pt x="226339" y="148005"/>
                  </a:lnTo>
                  <a:lnTo>
                    <a:pt x="185623" y="177660"/>
                  </a:lnTo>
                  <a:lnTo>
                    <a:pt x="178701" y="168160"/>
                  </a:lnTo>
                  <a:lnTo>
                    <a:pt x="176593" y="165265"/>
                  </a:lnTo>
                  <a:lnTo>
                    <a:pt x="176593" y="184238"/>
                  </a:lnTo>
                  <a:lnTo>
                    <a:pt x="69164" y="262458"/>
                  </a:lnTo>
                  <a:lnTo>
                    <a:pt x="17703" y="275336"/>
                  </a:lnTo>
                  <a:lnTo>
                    <a:pt x="164871" y="168160"/>
                  </a:lnTo>
                  <a:lnTo>
                    <a:pt x="176593" y="184238"/>
                  </a:lnTo>
                  <a:lnTo>
                    <a:pt x="176593" y="165265"/>
                  </a:lnTo>
                  <a:lnTo>
                    <a:pt x="173913" y="161582"/>
                  </a:lnTo>
                  <a:lnTo>
                    <a:pt x="270230" y="91465"/>
                  </a:lnTo>
                  <a:lnTo>
                    <a:pt x="270586" y="91605"/>
                  </a:lnTo>
                  <a:lnTo>
                    <a:pt x="270586" y="71475"/>
                  </a:lnTo>
                  <a:lnTo>
                    <a:pt x="232613" y="56083"/>
                  </a:lnTo>
                  <a:lnTo>
                    <a:pt x="227177" y="58369"/>
                  </a:lnTo>
                  <a:lnTo>
                    <a:pt x="223316" y="67919"/>
                  </a:lnTo>
                  <a:lnTo>
                    <a:pt x="225615" y="73367"/>
                  </a:lnTo>
                  <a:lnTo>
                    <a:pt x="266153" y="89814"/>
                  </a:lnTo>
                  <a:lnTo>
                    <a:pt x="0" y="283603"/>
                  </a:lnTo>
                  <a:lnTo>
                    <a:pt x="32778" y="275336"/>
                  </a:lnTo>
                  <a:lnTo>
                    <a:pt x="71056" y="265684"/>
                  </a:lnTo>
                  <a:lnTo>
                    <a:pt x="191846" y="177660"/>
                  </a:lnTo>
                  <a:lnTo>
                    <a:pt x="229120" y="150507"/>
                  </a:lnTo>
                  <a:lnTo>
                    <a:pt x="275539" y="91313"/>
                  </a:lnTo>
                  <a:lnTo>
                    <a:pt x="278218" y="90182"/>
                  </a:lnTo>
                  <a:lnTo>
                    <a:pt x="280123" y="85471"/>
                  </a:lnTo>
                  <a:lnTo>
                    <a:pt x="290791" y="71869"/>
                  </a:lnTo>
                  <a:close/>
                </a:path>
                <a:path w="523239" h="320675">
                  <a:moveTo>
                    <a:pt x="421284" y="315163"/>
                  </a:moveTo>
                  <a:lnTo>
                    <a:pt x="417804" y="267741"/>
                  </a:lnTo>
                  <a:lnTo>
                    <a:pt x="411302" y="260680"/>
                  </a:lnTo>
                  <a:lnTo>
                    <a:pt x="402831" y="261302"/>
                  </a:lnTo>
                  <a:lnTo>
                    <a:pt x="398970" y="265785"/>
                  </a:lnTo>
                  <a:lnTo>
                    <a:pt x="402691" y="316534"/>
                  </a:lnTo>
                  <a:lnTo>
                    <a:pt x="407162" y="320395"/>
                  </a:lnTo>
                  <a:lnTo>
                    <a:pt x="417423" y="319620"/>
                  </a:lnTo>
                  <a:lnTo>
                    <a:pt x="421284" y="315163"/>
                  </a:lnTo>
                  <a:close/>
                </a:path>
                <a:path w="523239" h="320675">
                  <a:moveTo>
                    <a:pt x="522693" y="6756"/>
                  </a:moveTo>
                  <a:lnTo>
                    <a:pt x="517829" y="0"/>
                  </a:lnTo>
                  <a:lnTo>
                    <a:pt x="328587" y="40538"/>
                  </a:lnTo>
                  <a:lnTo>
                    <a:pt x="330136" y="47840"/>
                  </a:lnTo>
                  <a:lnTo>
                    <a:pt x="522693" y="6756"/>
                  </a:lnTo>
                  <a:close/>
                </a:path>
              </a:pathLst>
            </a:custGeom>
            <a:solidFill>
              <a:srgbClr val="262261"/>
            </a:solidFill>
          </p:spPr>
          <p:txBody>
            <a:bodyPr wrap="square" lIns="0" tIns="0" rIns="0" bIns="0" rtlCol="0"/>
            <a:lstStyle/>
            <a:p/>
          </p:txBody>
        </p:sp>
        <p:pic>
          <p:nvPicPr>
            <p:cNvPr id="144" name="object 144" descr=""/>
            <p:cNvPicPr/>
            <p:nvPr/>
          </p:nvPicPr>
          <p:blipFill>
            <a:blip r:embed="rId67" cstate="print"/>
            <a:stretch>
              <a:fillRect/>
            </a:stretch>
          </p:blipFill>
          <p:spPr>
            <a:xfrm>
              <a:off x="3029750" y="4185462"/>
              <a:ext cx="2678494" cy="737412"/>
            </a:xfrm>
            <a:prstGeom prst="rect">
              <a:avLst/>
            </a:prstGeom>
          </p:spPr>
        </p:pic>
        <p:sp>
          <p:nvSpPr>
            <p:cNvPr id="145" name="object 145" descr=""/>
            <p:cNvSpPr/>
            <p:nvPr/>
          </p:nvSpPr>
          <p:spPr>
            <a:xfrm>
              <a:off x="4218438" y="3790447"/>
              <a:ext cx="1066800" cy="225425"/>
            </a:xfrm>
            <a:custGeom>
              <a:avLst/>
              <a:gdLst/>
              <a:ahLst/>
              <a:cxnLst/>
              <a:rect l="l" t="t" r="r" b="b"/>
              <a:pathLst>
                <a:path w="1066800" h="225425">
                  <a:moveTo>
                    <a:pt x="1066596" y="0"/>
                  </a:moveTo>
                  <a:lnTo>
                    <a:pt x="777748" y="0"/>
                  </a:lnTo>
                  <a:lnTo>
                    <a:pt x="680475" y="1665"/>
                  </a:lnTo>
                  <a:lnTo>
                    <a:pt x="594993" y="6254"/>
                  </a:lnTo>
                  <a:lnTo>
                    <a:pt x="520708" y="13154"/>
                  </a:lnTo>
                  <a:lnTo>
                    <a:pt x="457026" y="21750"/>
                  </a:lnTo>
                  <a:lnTo>
                    <a:pt x="403352" y="31431"/>
                  </a:lnTo>
                  <a:lnTo>
                    <a:pt x="359094" y="41583"/>
                  </a:lnTo>
                  <a:lnTo>
                    <a:pt x="296450" y="60851"/>
                  </a:lnTo>
                  <a:lnTo>
                    <a:pt x="258254" y="77965"/>
                  </a:lnTo>
                  <a:lnTo>
                    <a:pt x="194457" y="106286"/>
                  </a:lnTo>
                  <a:lnTo>
                    <a:pt x="140071" y="133192"/>
                  </a:lnTo>
                  <a:lnTo>
                    <a:pt x="94719" y="157577"/>
                  </a:lnTo>
                  <a:lnTo>
                    <a:pt x="39510" y="188866"/>
                  </a:lnTo>
                  <a:lnTo>
                    <a:pt x="23702" y="197567"/>
                  </a:lnTo>
                  <a:lnTo>
                    <a:pt x="10550" y="204183"/>
                  </a:lnTo>
                  <a:lnTo>
                    <a:pt x="0" y="208457"/>
                  </a:lnTo>
                  <a:lnTo>
                    <a:pt x="5486" y="225336"/>
                  </a:lnTo>
                  <a:lnTo>
                    <a:pt x="17165" y="220665"/>
                  </a:lnTo>
                  <a:lnTo>
                    <a:pt x="31161" y="213696"/>
                  </a:lnTo>
                  <a:lnTo>
                    <a:pt x="47654" y="204651"/>
                  </a:lnTo>
                  <a:lnTo>
                    <a:pt x="103288" y="173127"/>
                  </a:lnTo>
                  <a:lnTo>
                    <a:pt x="148350" y="148899"/>
                  </a:lnTo>
                  <a:lnTo>
                    <a:pt x="202367" y="122183"/>
                  </a:lnTo>
                  <a:lnTo>
                    <a:pt x="265696" y="94094"/>
                  </a:lnTo>
                  <a:lnTo>
                    <a:pt x="271197" y="91154"/>
                  </a:lnTo>
                  <a:lnTo>
                    <a:pt x="337047" y="66482"/>
                  </a:lnTo>
                  <a:lnTo>
                    <a:pt x="379282" y="55321"/>
                  </a:lnTo>
                  <a:lnTo>
                    <a:pt x="432961" y="44183"/>
                  </a:lnTo>
                  <a:lnTo>
                    <a:pt x="498866" y="33962"/>
                  </a:lnTo>
                  <a:lnTo>
                    <a:pt x="577778" y="25554"/>
                  </a:lnTo>
                  <a:lnTo>
                    <a:pt x="670478" y="19853"/>
                  </a:lnTo>
                  <a:lnTo>
                    <a:pt x="777748" y="17754"/>
                  </a:lnTo>
                  <a:lnTo>
                    <a:pt x="1066596" y="17754"/>
                  </a:lnTo>
                  <a:lnTo>
                    <a:pt x="1066596" y="0"/>
                  </a:lnTo>
                  <a:close/>
                </a:path>
              </a:pathLst>
            </a:custGeom>
            <a:solidFill>
              <a:srgbClr val="ED1C24"/>
            </a:solidFill>
          </p:spPr>
          <p:txBody>
            <a:bodyPr wrap="square" lIns="0" tIns="0" rIns="0" bIns="0" rtlCol="0"/>
            <a:lstStyle/>
            <a:p/>
          </p:txBody>
        </p:sp>
        <p:pic>
          <p:nvPicPr>
            <p:cNvPr id="146" name="object 146" descr=""/>
            <p:cNvPicPr/>
            <p:nvPr/>
          </p:nvPicPr>
          <p:blipFill>
            <a:blip r:embed="rId68" cstate="print"/>
            <a:stretch>
              <a:fillRect/>
            </a:stretch>
          </p:blipFill>
          <p:spPr>
            <a:xfrm>
              <a:off x="5214109" y="3726748"/>
              <a:ext cx="90170" cy="145173"/>
            </a:xfrm>
            <a:prstGeom prst="rect">
              <a:avLst/>
            </a:prstGeom>
          </p:spPr>
        </p:pic>
      </p:grpSp>
      <p:graphicFrame>
        <p:nvGraphicFramePr>
          <p:cNvPr id="147" name="object 147" descr=""/>
          <p:cNvGraphicFramePr>
            <a:graphicFrameLocks noGrp="1"/>
          </p:cNvGraphicFramePr>
          <p:nvPr/>
        </p:nvGraphicFramePr>
        <p:xfrm>
          <a:off x="557999" y="360003"/>
          <a:ext cx="6718300" cy="458089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990">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algn="ctr" marL="279400" marR="33655" indent="-279400">
                        <a:lnSpc>
                          <a:spcPct val="100000"/>
                        </a:lnSpc>
                        <a:spcBef>
                          <a:spcPts val="280"/>
                        </a:spcBef>
                        <a:buSzPct val="88888"/>
                        <a:buAutoNum type="arabicPlain" startAt="6"/>
                        <a:tabLst>
                          <a:tab pos="279400" algn="l"/>
                        </a:tabLst>
                      </a:pPr>
                      <a:r>
                        <a:rPr dirty="0" sz="900" spc="-35">
                          <a:solidFill>
                            <a:srgbClr val="231F20"/>
                          </a:solidFill>
                          <a:latin typeface="華康標楷體"/>
                          <a:cs typeface="華康標楷體"/>
                        </a:rPr>
                        <a:t>讓前輪進入停車格內</a:t>
                      </a:r>
                      <a:endParaRPr sz="900">
                        <a:latin typeface="華康標楷體"/>
                        <a:cs typeface="華康標楷體"/>
                      </a:endParaRPr>
                    </a:p>
                    <a:p>
                      <a:pPr>
                        <a:lnSpc>
                          <a:spcPct val="100000"/>
                        </a:lnSpc>
                        <a:buClr>
                          <a:srgbClr val="231F20"/>
                        </a:buClr>
                        <a:buFont typeface=""/>
                        <a:buAutoNum type="arabicPlain" startAt="6"/>
                      </a:pPr>
                      <a:endParaRPr sz="1100">
                        <a:latin typeface="Times New Roman"/>
                        <a:cs typeface="Times New Roman"/>
                      </a:endParaRPr>
                    </a:p>
                    <a:p>
                      <a:pPr>
                        <a:lnSpc>
                          <a:spcPct val="100000"/>
                        </a:lnSpc>
                        <a:buClr>
                          <a:srgbClr val="231F20"/>
                        </a:buClr>
                        <a:buFont typeface=""/>
                        <a:buAutoNum type="arabicPlain" startAt="6"/>
                      </a:pPr>
                      <a:endParaRPr sz="1100">
                        <a:latin typeface="Times New Roman"/>
                        <a:cs typeface="Times New Roman"/>
                      </a:endParaRPr>
                    </a:p>
                    <a:p>
                      <a:pPr>
                        <a:lnSpc>
                          <a:spcPct val="100000"/>
                        </a:lnSpc>
                        <a:buClr>
                          <a:srgbClr val="231F20"/>
                        </a:buClr>
                        <a:buFont typeface=""/>
                        <a:buAutoNum type="arabicPlain" startAt="6"/>
                      </a:pPr>
                      <a:endParaRPr sz="1100">
                        <a:latin typeface="Times New Roman"/>
                        <a:cs typeface="Times New Roman"/>
                      </a:endParaRPr>
                    </a:p>
                    <a:p>
                      <a:pPr>
                        <a:lnSpc>
                          <a:spcPct val="100000"/>
                        </a:lnSpc>
                        <a:buClr>
                          <a:srgbClr val="231F20"/>
                        </a:buClr>
                        <a:buFont typeface=""/>
                        <a:buAutoNum type="arabicPlain" startAt="6"/>
                      </a:pPr>
                      <a:endParaRPr sz="1100">
                        <a:latin typeface="Times New Roman"/>
                        <a:cs typeface="Times New Roman"/>
                      </a:endParaRPr>
                    </a:p>
                    <a:p>
                      <a:pPr>
                        <a:lnSpc>
                          <a:spcPct val="100000"/>
                        </a:lnSpc>
                        <a:buClr>
                          <a:srgbClr val="231F20"/>
                        </a:buClr>
                        <a:buFont typeface=""/>
                        <a:buAutoNum type="arabicPlain" startAt="6"/>
                      </a:pPr>
                      <a:endParaRPr sz="1100">
                        <a:latin typeface="Times New Roman"/>
                        <a:cs typeface="Times New Roman"/>
                      </a:endParaRPr>
                    </a:p>
                    <a:p>
                      <a:pPr>
                        <a:lnSpc>
                          <a:spcPct val="100000"/>
                        </a:lnSpc>
                        <a:buClr>
                          <a:srgbClr val="231F20"/>
                        </a:buClr>
                        <a:buFont typeface=""/>
                        <a:buAutoNum type="arabicPlain" startAt="6"/>
                      </a:pPr>
                      <a:endParaRPr sz="1100">
                        <a:latin typeface="Times New Roman"/>
                        <a:cs typeface="Times New Roman"/>
                      </a:endParaRPr>
                    </a:p>
                    <a:p>
                      <a:pPr>
                        <a:lnSpc>
                          <a:spcPct val="100000"/>
                        </a:lnSpc>
                        <a:buClr>
                          <a:srgbClr val="231F20"/>
                        </a:buClr>
                        <a:buFont typeface=""/>
                        <a:buAutoNum type="arabicPlain" startAt="6"/>
                      </a:pPr>
                      <a:endParaRPr sz="1100">
                        <a:latin typeface="Times New Roman"/>
                        <a:cs typeface="Times New Roman"/>
                      </a:endParaRPr>
                    </a:p>
                    <a:p>
                      <a:pPr>
                        <a:lnSpc>
                          <a:spcPct val="100000"/>
                        </a:lnSpc>
                        <a:buClr>
                          <a:srgbClr val="231F20"/>
                        </a:buClr>
                        <a:buFont typeface=""/>
                        <a:buAutoNum type="arabicPlain" startAt="6"/>
                      </a:pPr>
                      <a:endParaRPr sz="1100">
                        <a:latin typeface="Times New Roman"/>
                        <a:cs typeface="Times New Roman"/>
                      </a:endParaRPr>
                    </a:p>
                    <a:p>
                      <a:pPr>
                        <a:lnSpc>
                          <a:spcPct val="100000"/>
                        </a:lnSpc>
                        <a:buClr>
                          <a:srgbClr val="231F20"/>
                        </a:buClr>
                        <a:buFont typeface=""/>
                        <a:buAutoNum type="arabicPlain" startAt="6"/>
                      </a:pPr>
                      <a:endParaRPr sz="1100">
                        <a:latin typeface="Times New Roman"/>
                        <a:cs typeface="Times New Roman"/>
                      </a:endParaRPr>
                    </a:p>
                    <a:p>
                      <a:pPr>
                        <a:lnSpc>
                          <a:spcPct val="100000"/>
                        </a:lnSpc>
                        <a:buClr>
                          <a:srgbClr val="231F20"/>
                        </a:buClr>
                        <a:buFont typeface=""/>
                        <a:buAutoNum type="arabicPlain" startAt="6"/>
                      </a:pPr>
                      <a:endParaRPr sz="1100">
                        <a:latin typeface="Times New Roman"/>
                        <a:cs typeface="Times New Roman"/>
                      </a:endParaRPr>
                    </a:p>
                    <a:p>
                      <a:pPr>
                        <a:lnSpc>
                          <a:spcPct val="100000"/>
                        </a:lnSpc>
                        <a:spcBef>
                          <a:spcPts val="35"/>
                        </a:spcBef>
                        <a:buClr>
                          <a:srgbClr val="231F20"/>
                        </a:buClr>
                        <a:buFont typeface=""/>
                        <a:buAutoNum type="arabicPlain" startAt="6"/>
                      </a:pPr>
                      <a:endParaRPr sz="850">
                        <a:latin typeface="Times New Roman"/>
                        <a:cs typeface="Times New Roman"/>
                      </a:endParaRPr>
                    </a:p>
                    <a:p>
                      <a:pPr algn="ctr" marL="287655" marR="35560" indent="-287655">
                        <a:lnSpc>
                          <a:spcPct val="100000"/>
                        </a:lnSpc>
                        <a:buSzPct val="88888"/>
                        <a:buAutoNum type="arabicPlain" startAt="6"/>
                        <a:tabLst>
                          <a:tab pos="287655" algn="l"/>
                        </a:tabLst>
                      </a:pPr>
                      <a:r>
                        <a:rPr dirty="0" sz="900" spc="-45">
                          <a:solidFill>
                            <a:srgbClr val="231F20"/>
                          </a:solidFill>
                          <a:latin typeface="華康標楷體"/>
                          <a:cs typeface="華康標楷體"/>
                        </a:rPr>
                        <a:t>駛出平行路邊停車格</a:t>
                      </a:r>
                      <a:endParaRPr sz="900">
                        <a:latin typeface="華康標楷體"/>
                        <a:cs typeface="華康標楷體"/>
                      </a:endParaRPr>
                    </a:p>
                    <a:p>
                      <a:pPr>
                        <a:lnSpc>
                          <a:spcPct val="100000"/>
                        </a:lnSpc>
                        <a:buClr>
                          <a:srgbClr val="231F20"/>
                        </a:buClr>
                        <a:buFont typeface=""/>
                        <a:buAutoNum type="arabicPlain" startAt="6"/>
                      </a:pPr>
                      <a:endParaRPr sz="1100">
                        <a:latin typeface="Times New Roman"/>
                        <a:cs typeface="Times New Roman"/>
                      </a:endParaRPr>
                    </a:p>
                    <a:p>
                      <a:pPr>
                        <a:lnSpc>
                          <a:spcPct val="100000"/>
                        </a:lnSpc>
                        <a:spcBef>
                          <a:spcPts val="45"/>
                        </a:spcBef>
                        <a:buClr>
                          <a:srgbClr val="231F20"/>
                        </a:buClr>
                        <a:buFont typeface=""/>
                        <a:buAutoNum type="arabicPlain" startAt="6"/>
                      </a:pPr>
                      <a:endParaRPr sz="1350">
                        <a:latin typeface="Times New Roman"/>
                        <a:cs typeface="Times New Roman"/>
                      </a:endParaRPr>
                    </a:p>
                    <a:p>
                      <a:pPr algn="ctr" marL="17780" marR="35560" indent="300990">
                        <a:lnSpc>
                          <a:spcPct val="102400"/>
                        </a:lnSpc>
                        <a:buSzPct val="88888"/>
                        <a:buAutoNum type="arabicPlain" startAt="6"/>
                        <a:tabLst>
                          <a:tab pos="318770" algn="l"/>
                        </a:tabLst>
                      </a:pPr>
                      <a:r>
                        <a:rPr dirty="0" sz="900" spc="70">
                          <a:solidFill>
                            <a:srgbClr val="231F20"/>
                          </a:solidFill>
                          <a:latin typeface="華康標楷體"/>
                          <a:cs typeface="華康標楷體"/>
                        </a:rPr>
                        <a:t>駛出停車格後，讓</a:t>
                      </a:r>
                      <a:r>
                        <a:rPr dirty="0" sz="900" spc="-20">
                          <a:solidFill>
                            <a:srgbClr val="231F20"/>
                          </a:solidFill>
                          <a:latin typeface="華康標楷體"/>
                          <a:cs typeface="華康標楷體"/>
                        </a:rPr>
                        <a:t>車輛進入車道</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305435" marR="45085" indent="-288290">
                        <a:lnSpc>
                          <a:spcPct val="102400"/>
                        </a:lnSpc>
                        <a:spcBef>
                          <a:spcPts val="254"/>
                        </a:spcBef>
                        <a:buSzPct val="88888"/>
                        <a:buFont typeface=""/>
                        <a:buAutoNum type="arabicPlain" startAt="6"/>
                        <a:tabLst>
                          <a:tab pos="305435" algn="l"/>
                          <a:tab pos="30797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利用車身左側照後鏡，判斷左後輪壓到停車格線時，</a:t>
                      </a:r>
                      <a:r>
                        <a:rPr dirty="0" sz="900" spc="-10">
                          <a:solidFill>
                            <a:srgbClr val="231F20"/>
                          </a:solidFill>
                          <a:latin typeface="華康標楷體"/>
                          <a:cs typeface="華康標楷體"/>
                        </a:rPr>
                        <a:t>將方向盤左轉到底，看左前輪進入停車格左側停格線內，並讓車身與停車格線平行（</a:t>
                      </a:r>
                      <a:r>
                        <a:rPr dirty="0" sz="900" spc="-70">
                          <a:solidFill>
                            <a:srgbClr val="231F20"/>
                          </a:solidFill>
                          <a:latin typeface="華康標楷體"/>
                          <a:cs typeface="華康標楷體"/>
                        </a:rPr>
                        <a:t>圖 </a:t>
                      </a:r>
                      <a:r>
                        <a:rPr dirty="0" sz="900" spc="-70">
                          <a:solidFill>
                            <a:srgbClr val="231F20"/>
                          </a:solidFill>
                          <a:latin typeface="Trebuchet MS"/>
                          <a:cs typeface="Trebuchet MS"/>
                        </a:rPr>
                        <a:t>1.10.4</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nSpc>
                          <a:spcPct val="100000"/>
                        </a:lnSpc>
                        <a:buClr>
                          <a:srgbClr val="231F20"/>
                        </a:buClr>
                        <a:buFont typeface=""/>
                        <a:buAutoNum type="arabicPlain" startAt="6"/>
                      </a:pPr>
                      <a:endParaRPr sz="1100">
                        <a:latin typeface="Times New Roman"/>
                        <a:cs typeface="Times New Roman"/>
                      </a:endParaRPr>
                    </a:p>
                    <a:p>
                      <a:pPr>
                        <a:lnSpc>
                          <a:spcPct val="100000"/>
                        </a:lnSpc>
                        <a:spcBef>
                          <a:spcPts val="25"/>
                        </a:spcBef>
                        <a:buClr>
                          <a:srgbClr val="231F20"/>
                        </a:buClr>
                        <a:buFont typeface=""/>
                        <a:buAutoNum type="arabicPlain" startAt="6"/>
                      </a:pPr>
                      <a:endParaRPr sz="1600">
                        <a:latin typeface="Times New Roman"/>
                        <a:cs typeface="Times New Roman"/>
                      </a:endParaRPr>
                    </a:p>
                    <a:p>
                      <a:pPr marL="1696085" marR="513080">
                        <a:lnSpc>
                          <a:spcPct val="103099"/>
                        </a:lnSpc>
                      </a:pPr>
                      <a:r>
                        <a:rPr dirty="0" sz="550" spc="-5">
                          <a:solidFill>
                            <a:srgbClr val="231F20"/>
                          </a:solidFill>
                          <a:latin typeface="SimSun"/>
                          <a:cs typeface="SimSun"/>
                        </a:rPr>
                        <a:t>左前輪進入停車格停格線，</a:t>
                      </a:r>
                      <a:r>
                        <a:rPr dirty="0" sz="550" spc="-10">
                          <a:solidFill>
                            <a:srgbClr val="231F20"/>
                          </a:solidFill>
                          <a:latin typeface="SimSun"/>
                          <a:cs typeface="SimSun"/>
                        </a:rPr>
                        <a:t>車身與停車格線平行</a:t>
                      </a:r>
                      <a:endParaRPr sz="550">
                        <a:latin typeface="SimSun"/>
                        <a:cs typeface="SimSu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45"/>
                        </a:spcBef>
                      </a:pPr>
                      <a:endParaRPr sz="850">
                        <a:latin typeface="Times New Roman"/>
                        <a:cs typeface="Times New Roman"/>
                      </a:endParaRPr>
                    </a:p>
                    <a:p>
                      <a:pPr marL="73025">
                        <a:lnSpc>
                          <a:spcPct val="100000"/>
                        </a:lnSpc>
                      </a:pPr>
                      <a:r>
                        <a:rPr dirty="0" sz="500" spc="-80">
                          <a:solidFill>
                            <a:srgbClr val="231F20"/>
                          </a:solidFill>
                          <a:latin typeface="SimSun"/>
                          <a:cs typeface="SimSun"/>
                        </a:rPr>
                        <a:t>圖 </a:t>
                      </a:r>
                      <a:r>
                        <a:rPr dirty="0" sz="500" spc="-10">
                          <a:solidFill>
                            <a:srgbClr val="231F20"/>
                          </a:solidFill>
                          <a:latin typeface="Trebuchet MS"/>
                          <a:cs typeface="Trebuchet MS"/>
                        </a:rPr>
                        <a:t>1.10.4</a:t>
                      </a:r>
                      <a:endParaRPr sz="500">
                        <a:latin typeface="Trebuchet MS"/>
                        <a:cs typeface="Trebuchet MS"/>
                      </a:endParaRPr>
                    </a:p>
                    <a:p>
                      <a:pPr algn="just" marL="294640" marR="46355" indent="-277495">
                        <a:lnSpc>
                          <a:spcPct val="102400"/>
                        </a:lnSpc>
                        <a:spcBef>
                          <a:spcPts val="480"/>
                        </a:spcBef>
                        <a:buSzPct val="88888"/>
                        <a:buAutoNum type="arabicPlain" startAt="7"/>
                        <a:tabLst>
                          <a:tab pos="305435" algn="l"/>
                        </a:tabLst>
                      </a:pPr>
                      <a:r>
                        <a:rPr dirty="0" sz="900" spc="-30">
                          <a:solidFill>
                            <a:srgbClr val="231F20"/>
                          </a:solidFill>
                          <a:latin typeface="華康標楷體"/>
                          <a:cs typeface="華康標楷體"/>
                        </a:rPr>
                        <a:t>駛離路邊停車格時，應顯示左側方向燈，擺頭察看</a:t>
                      </a:r>
                      <a:r>
                        <a:rPr dirty="0" sz="900" spc="-10">
                          <a:solidFill>
                            <a:srgbClr val="231F20"/>
                          </a:solidFill>
                          <a:latin typeface="華康標楷體"/>
                          <a:cs typeface="華康標楷體"/>
                        </a:rPr>
                        <a:t>（</a:t>
                      </a:r>
                      <a:r>
                        <a:rPr dirty="0" sz="900" spc="-50">
                          <a:solidFill>
                            <a:srgbClr val="231F20"/>
                          </a:solidFill>
                          <a:latin typeface="華康標楷體"/>
                          <a:cs typeface="華康標楷體"/>
                        </a:rPr>
                        <a:t>先</a:t>
                      </a:r>
                      <a:r>
                        <a:rPr dirty="0" sz="900" spc="-50">
                          <a:solidFill>
                            <a:srgbClr val="231F20"/>
                          </a:solidFill>
                          <a:latin typeface="華康標楷體"/>
                          <a:cs typeface="華康標楷體"/>
                        </a:rPr>
                        <a:t>	</a:t>
                      </a:r>
                      <a:r>
                        <a:rPr dirty="0" sz="900" spc="-10">
                          <a:solidFill>
                            <a:srgbClr val="231F20"/>
                          </a:solidFill>
                          <a:latin typeface="華康標楷體"/>
                          <a:cs typeface="華康標楷體"/>
                        </a:rPr>
                        <a:t>看左，再看右，再看左</a:t>
                      </a:r>
                      <a:r>
                        <a:rPr dirty="0" sz="900">
                          <a:solidFill>
                            <a:srgbClr val="231F20"/>
                          </a:solidFill>
                          <a:latin typeface="華康標楷體"/>
                          <a:cs typeface="華康標楷體"/>
                        </a:rPr>
                        <a:t>）</a:t>
                      </a:r>
                      <a:r>
                        <a:rPr dirty="0" sz="900" spc="-5">
                          <a:solidFill>
                            <a:srgbClr val="231F20"/>
                          </a:solidFill>
                          <a:latin typeface="華康標楷體"/>
                          <a:cs typeface="華康標楷體"/>
                        </a:rPr>
                        <a:t>確認後方無來車且周邊安全</a:t>
                      </a:r>
                      <a:r>
                        <a:rPr dirty="0" sz="900" spc="-5">
                          <a:solidFill>
                            <a:srgbClr val="231F20"/>
                          </a:solidFill>
                          <a:latin typeface="華康標楷體"/>
                          <a:cs typeface="華康標楷體"/>
                        </a:rPr>
                        <a:t>	</a:t>
                      </a:r>
                      <a:r>
                        <a:rPr dirty="0" sz="900" spc="-15">
                          <a:solidFill>
                            <a:srgbClr val="231F20"/>
                          </a:solidFill>
                          <a:latin typeface="華康標楷體"/>
                          <a:cs typeface="華康標楷體"/>
                        </a:rPr>
                        <a:t>後，向左轉動方向盤，平穩地起步。</a:t>
                      </a:r>
                      <a:endParaRPr sz="900">
                        <a:latin typeface="華康標楷體"/>
                        <a:cs typeface="華康標楷體"/>
                      </a:endParaRPr>
                    </a:p>
                    <a:p>
                      <a:pPr algn="just" marL="305435" marR="19685" indent="-288290">
                        <a:lnSpc>
                          <a:spcPct val="102400"/>
                        </a:lnSpc>
                        <a:spcBef>
                          <a:spcPts val="650"/>
                        </a:spcBef>
                        <a:buSzPct val="88888"/>
                        <a:buFont typeface=""/>
                        <a:buAutoNum type="arabicPlain" startAt="7"/>
                        <a:tabLst>
                          <a:tab pos="305435" algn="l"/>
                          <a:tab pos="307975"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確認車頭右前角超過停車格線後，將方向盤迴正直線</a:t>
                      </a:r>
                      <a:r>
                        <a:rPr dirty="0" sz="900" spc="-15">
                          <a:solidFill>
                            <a:srgbClr val="231F20"/>
                          </a:solidFill>
                          <a:latin typeface="華康標楷體"/>
                          <a:cs typeface="華康標楷體"/>
                        </a:rPr>
                        <a:t>行駛，前進至右前輪約至車道中央後，再將方向盤向</a:t>
                      </a:r>
                      <a:r>
                        <a:rPr dirty="0" sz="900" spc="-35">
                          <a:solidFill>
                            <a:srgbClr val="231F20"/>
                          </a:solidFill>
                          <a:latin typeface="華康標楷體"/>
                          <a:cs typeface="華康標楷體"/>
                        </a:rPr>
                        <a:t>右轉動，直到車頭對正車道中心時，向左迴正方向盤，</a:t>
                      </a:r>
                      <a:r>
                        <a:rPr dirty="0" sz="900" spc="-10">
                          <a:solidFill>
                            <a:srgbClr val="231F20"/>
                          </a:solidFill>
                          <a:latin typeface="華康標楷體"/>
                          <a:cs typeface="華康標楷體"/>
                        </a:rPr>
                        <a:t>讓車身保持在車道中心行駛（</a:t>
                      </a:r>
                      <a:r>
                        <a:rPr dirty="0" sz="900" spc="-70">
                          <a:solidFill>
                            <a:srgbClr val="231F20"/>
                          </a:solidFill>
                          <a:latin typeface="華康標楷體"/>
                          <a:cs typeface="華康標楷體"/>
                        </a:rPr>
                        <a:t>圖 </a:t>
                      </a:r>
                      <a:r>
                        <a:rPr dirty="0" sz="900" spc="-70">
                          <a:solidFill>
                            <a:srgbClr val="231F20"/>
                          </a:solidFill>
                          <a:latin typeface="Trebuchet MS"/>
                          <a:cs typeface="Trebuchet MS"/>
                        </a:rPr>
                        <a:t>1.10.5</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20"/>
                        </a:spcBef>
                      </a:pPr>
                      <a:endParaRPr sz="1150">
                        <a:latin typeface="Times New Roman"/>
                        <a:cs typeface="Times New Roman"/>
                      </a:endParaRPr>
                    </a:p>
                    <a:p>
                      <a:pPr marL="1687195">
                        <a:lnSpc>
                          <a:spcPct val="100000"/>
                        </a:lnSpc>
                      </a:pPr>
                      <a:r>
                        <a:rPr dirty="0" sz="550" spc="-5">
                          <a:solidFill>
                            <a:srgbClr val="231F20"/>
                          </a:solidFill>
                          <a:latin typeface="SimSun"/>
                          <a:cs typeface="SimSun"/>
                        </a:rPr>
                        <a:t>車頭右前角超過停車格線</a:t>
                      </a:r>
                      <a:endParaRPr sz="550">
                        <a:latin typeface="SimSun"/>
                        <a:cs typeface="SimSu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35"/>
                        </a:spcBef>
                      </a:pPr>
                      <a:endParaRPr sz="750">
                        <a:latin typeface="Times New Roman"/>
                        <a:cs typeface="Times New Roman"/>
                      </a:endParaRPr>
                    </a:p>
                    <a:p>
                      <a:pPr marL="73025">
                        <a:lnSpc>
                          <a:spcPct val="100000"/>
                        </a:lnSpc>
                      </a:pPr>
                      <a:r>
                        <a:rPr dirty="0" sz="500" spc="-80">
                          <a:solidFill>
                            <a:srgbClr val="231F20"/>
                          </a:solidFill>
                          <a:latin typeface="SimSun"/>
                          <a:cs typeface="SimSun"/>
                        </a:rPr>
                        <a:t>圖 </a:t>
                      </a:r>
                      <a:r>
                        <a:rPr dirty="0" sz="500" spc="-10">
                          <a:solidFill>
                            <a:srgbClr val="231F20"/>
                          </a:solidFill>
                          <a:latin typeface="Trebuchet MS"/>
                          <a:cs typeface="Trebuchet MS"/>
                        </a:rPr>
                        <a:t>1.10.5</a:t>
                      </a:r>
                      <a:endParaRPr sz="500">
                        <a:latin typeface="Trebuchet MS"/>
                        <a:cs typeface="Trebuchet MS"/>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24130" indent="-124460">
                        <a:lnSpc>
                          <a:spcPct val="102400"/>
                        </a:lnSpc>
                        <a:spcBef>
                          <a:spcPts val="254"/>
                        </a:spcBef>
                      </a:pPr>
                      <a:r>
                        <a:rPr dirty="0" sz="900" spc="55">
                          <a:solidFill>
                            <a:srgbClr val="231F20"/>
                          </a:solidFill>
                          <a:latin typeface="華康標楷體"/>
                          <a:cs typeface="華康標楷體"/>
                        </a:rPr>
                        <a:t>．建議可以讓學員嘗試以</a:t>
                      </a:r>
                      <a:r>
                        <a:rPr dirty="0" sz="900" spc="50">
                          <a:solidFill>
                            <a:srgbClr val="231F20"/>
                          </a:solidFill>
                          <a:latin typeface="華康標楷體"/>
                          <a:cs typeface="華康標楷體"/>
                        </a:rPr>
                        <a:t>不同的轉動方向盤時機</a:t>
                      </a:r>
                      <a:r>
                        <a:rPr dirty="0" sz="900" spc="155">
                          <a:solidFill>
                            <a:srgbClr val="231F20"/>
                          </a:solidFill>
                          <a:latin typeface="華康標楷體"/>
                          <a:cs typeface="華康標楷體"/>
                        </a:rPr>
                        <a:t>操作平行路邊停車流</a:t>
                      </a:r>
                      <a:r>
                        <a:rPr dirty="0" sz="900" spc="-50">
                          <a:solidFill>
                            <a:srgbClr val="231F20"/>
                          </a:solidFill>
                          <a:latin typeface="華康標楷體"/>
                          <a:cs typeface="華康標楷體"/>
                        </a:rPr>
                        <a:t> </a:t>
                      </a:r>
                      <a:r>
                        <a:rPr dirty="0" sz="900" spc="45">
                          <a:solidFill>
                            <a:srgbClr val="231F20"/>
                          </a:solidFill>
                          <a:latin typeface="華康標楷體"/>
                          <a:cs typeface="華康標楷體"/>
                        </a:rPr>
                        <a:t>程，而體會最適當的操</a:t>
                      </a:r>
                      <a:r>
                        <a:rPr dirty="0" sz="900" spc="-20">
                          <a:solidFill>
                            <a:srgbClr val="231F20"/>
                          </a:solidFill>
                          <a:latin typeface="華康標楷體"/>
                          <a:cs typeface="華康標楷體"/>
                        </a:rPr>
                        <a:t>作方式。</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800">
                        <a:latin typeface="Times New Roman"/>
                        <a:cs typeface="Times New Roman"/>
                      </a:endParaRPr>
                    </a:p>
                    <a:p>
                      <a:pPr algn="just" marL="142240" marR="38100" indent="-124460">
                        <a:lnSpc>
                          <a:spcPct val="102400"/>
                        </a:lnSpc>
                      </a:pPr>
                      <a:r>
                        <a:rPr dirty="0" sz="900" spc="55">
                          <a:solidFill>
                            <a:srgbClr val="231F20"/>
                          </a:solidFill>
                          <a:latin typeface="華康標楷體"/>
                          <a:cs typeface="華康標楷體"/>
                        </a:rPr>
                        <a:t>．強調駛離停車格前須正</a:t>
                      </a:r>
                      <a:r>
                        <a:rPr dirty="0" sz="900" spc="50">
                          <a:solidFill>
                            <a:srgbClr val="231F20"/>
                          </a:solidFill>
                          <a:latin typeface="華康標楷體"/>
                          <a:cs typeface="華康標楷體"/>
                        </a:rPr>
                        <a:t>確使用方向燈，並擺頭</a:t>
                      </a:r>
                      <a:r>
                        <a:rPr dirty="0" sz="900" spc="-20">
                          <a:solidFill>
                            <a:srgbClr val="231F20"/>
                          </a:solidFill>
                          <a:latin typeface="華康標楷體"/>
                          <a:cs typeface="華康標楷體"/>
                        </a:rPr>
                        <a:t>察看有無來車。</a:t>
                      </a:r>
                      <a:endParaRPr sz="900">
                        <a:latin typeface="華康標楷體"/>
                        <a:cs typeface="華康標楷體"/>
                      </a:endParaRPr>
                    </a:p>
                    <a:p>
                      <a:pPr algn="just" marL="142240" marR="38100" indent="-124460">
                        <a:lnSpc>
                          <a:spcPct val="102400"/>
                        </a:lnSpc>
                        <a:spcBef>
                          <a:spcPts val="655"/>
                        </a:spcBef>
                      </a:pPr>
                      <a:r>
                        <a:rPr dirty="0" sz="900" spc="55">
                          <a:solidFill>
                            <a:srgbClr val="231F20"/>
                          </a:solidFill>
                          <a:latin typeface="華康標楷體"/>
                          <a:cs typeface="華康標楷體"/>
                        </a:rPr>
                        <a:t>．駛出停車格時，轉動方</a:t>
                      </a:r>
                      <a:r>
                        <a:rPr dirty="0" sz="900" spc="60">
                          <a:solidFill>
                            <a:srgbClr val="231F20"/>
                          </a:solidFill>
                          <a:latin typeface="華康標楷體"/>
                          <a:cs typeface="華康標楷體"/>
                        </a:rPr>
                        <a:t>向盤的動作快慢需與車</a:t>
                      </a:r>
                      <a:r>
                        <a:rPr dirty="0" sz="900" spc="50">
                          <a:solidFill>
                            <a:srgbClr val="231F20"/>
                          </a:solidFill>
                          <a:latin typeface="華康標楷體"/>
                          <a:cs typeface="華康標楷體"/>
                        </a:rPr>
                        <a:t>速配合，當駛出停車格</a:t>
                      </a:r>
                      <a:r>
                        <a:rPr dirty="0" sz="900" spc="60">
                          <a:solidFill>
                            <a:srgbClr val="231F20"/>
                          </a:solidFill>
                          <a:latin typeface="華康標楷體"/>
                          <a:cs typeface="華康標楷體"/>
                        </a:rPr>
                        <a:t>方向盤太早迴正時，右後輪會壓到停車格前橫</a:t>
                      </a:r>
                      <a:r>
                        <a:rPr dirty="0" sz="900" spc="-100">
                          <a:solidFill>
                            <a:srgbClr val="231F20"/>
                          </a:solidFill>
                          <a:latin typeface="華康標楷體"/>
                          <a:cs typeface="華康標楷體"/>
                        </a:rPr>
                        <a:t>線， 而 太 晚 迴 正 時，</a:t>
                      </a:r>
                      <a:r>
                        <a:rPr dirty="0" sz="900" spc="60">
                          <a:solidFill>
                            <a:srgbClr val="231F20"/>
                          </a:solidFill>
                          <a:latin typeface="華康標楷體"/>
                          <a:cs typeface="華康標楷體"/>
                        </a:rPr>
                        <a:t>左前輪可能會壓到分向</a:t>
                      </a:r>
                      <a:r>
                        <a:rPr dirty="0" sz="900" spc="-10">
                          <a:solidFill>
                            <a:srgbClr val="231F20"/>
                          </a:solidFill>
                          <a:latin typeface="華康標楷體"/>
                          <a:cs typeface="華康標楷體"/>
                        </a:rPr>
                        <a:t>線。。</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sp>
        <p:nvSpPr>
          <p:cNvPr id="148" name="object 148" descr=""/>
          <p:cNvSpPr/>
          <p:nvPr/>
        </p:nvSpPr>
        <p:spPr>
          <a:xfrm>
            <a:off x="8712000" y="3316511"/>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149" name="object 149" descr=""/>
          <p:cNvSpPr/>
          <p:nvPr/>
        </p:nvSpPr>
        <p:spPr>
          <a:xfrm>
            <a:off x="10080000" y="3316511"/>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150" name="object 150" descr=""/>
          <p:cNvSpPr/>
          <p:nvPr/>
        </p:nvSpPr>
        <p:spPr>
          <a:xfrm>
            <a:off x="13140001" y="3316511"/>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graphicFrame>
        <p:nvGraphicFramePr>
          <p:cNvPr id="151" name="object 151" descr=""/>
          <p:cNvGraphicFramePr>
            <a:graphicFrameLocks noGrp="1"/>
          </p:cNvGraphicFramePr>
          <p:nvPr/>
        </p:nvGraphicFramePr>
        <p:xfrm>
          <a:off x="7919999" y="360003"/>
          <a:ext cx="12570460" cy="3428365"/>
        </p:xfrm>
        <a:graphic>
          <a:graphicData uri="http://schemas.openxmlformats.org/drawingml/2006/table">
            <a:tbl>
              <a:tblPr firstRow="1" bandRow="1">
                <a:tableStyleId>{2D5ABB26-0587-4C30-8999-92F81FD0307C}</a:tableStyleId>
              </a:tblPr>
              <a:tblGrid>
                <a:gridCol w="664400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212465">
                <a:tc>
                  <a:txBody>
                    <a:bodyPr/>
                    <a:lstStyle/>
                    <a:p>
                      <a:pPr marL="17780" marR="5845810">
                        <a:lnSpc>
                          <a:spcPct val="100000"/>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將車輛停</a:t>
                      </a:r>
                      <a:endParaRPr sz="900">
                        <a:latin typeface="華康標楷體"/>
                        <a:cs typeface="華康標楷體"/>
                      </a:endParaRPr>
                    </a:p>
                    <a:p>
                      <a:pPr marL="269875" marR="5897880">
                        <a:lnSpc>
                          <a:spcPct val="102400"/>
                        </a:lnSpc>
                      </a:pPr>
                      <a:r>
                        <a:rPr dirty="0" sz="900" spc="-15">
                          <a:solidFill>
                            <a:srgbClr val="231F20"/>
                          </a:solidFill>
                          <a:latin typeface="華康標楷體"/>
                          <a:cs typeface="華康標楷體"/>
                        </a:rPr>
                        <a:t>放於平行</a:t>
                      </a:r>
                      <a:r>
                        <a:rPr dirty="0" sz="900" spc="-20">
                          <a:solidFill>
                            <a:srgbClr val="231F20"/>
                          </a:solidFill>
                          <a:latin typeface="華康標楷體"/>
                          <a:cs typeface="華康標楷體"/>
                        </a:rPr>
                        <a:t>道路路邊</a:t>
                      </a:r>
                      <a:endParaRPr sz="900">
                        <a:latin typeface="華康標楷體"/>
                        <a:cs typeface="華康標楷體"/>
                      </a:endParaRPr>
                    </a:p>
                    <a:p>
                      <a:pPr marR="5845810">
                        <a:lnSpc>
                          <a:spcPct val="100000"/>
                        </a:lnSpc>
                      </a:pPr>
                      <a:endParaRPr sz="900">
                        <a:latin typeface="Times New Roman"/>
                        <a:cs typeface="Times New Roman"/>
                      </a:endParaRPr>
                    </a:p>
                    <a:p>
                      <a:pPr marR="5845810">
                        <a:lnSpc>
                          <a:spcPct val="100000"/>
                        </a:lnSpc>
                      </a:pPr>
                      <a:endParaRPr sz="900">
                        <a:latin typeface="Times New Roman"/>
                        <a:cs typeface="Times New Roman"/>
                      </a:endParaRPr>
                    </a:p>
                    <a:p>
                      <a:pPr marR="5845810">
                        <a:lnSpc>
                          <a:spcPct val="100000"/>
                        </a:lnSpc>
                      </a:pPr>
                      <a:endParaRPr sz="900">
                        <a:latin typeface="Times New Roman"/>
                        <a:cs typeface="Times New Roman"/>
                      </a:endParaRPr>
                    </a:p>
                    <a:p>
                      <a:pPr marR="5845810">
                        <a:lnSpc>
                          <a:spcPct val="100000"/>
                        </a:lnSpc>
                      </a:pPr>
                      <a:endParaRPr sz="900">
                        <a:latin typeface="Times New Roman"/>
                        <a:cs typeface="Times New Roman"/>
                      </a:endParaRPr>
                    </a:p>
                    <a:p>
                      <a:pPr marR="5845810">
                        <a:lnSpc>
                          <a:spcPct val="100000"/>
                        </a:lnSpc>
                      </a:pPr>
                      <a:endParaRPr sz="900">
                        <a:latin typeface="Times New Roman"/>
                        <a:cs typeface="Times New Roman"/>
                      </a:endParaRPr>
                    </a:p>
                    <a:p>
                      <a:pPr marR="5845810">
                        <a:lnSpc>
                          <a:spcPct val="100000"/>
                        </a:lnSpc>
                      </a:pPr>
                      <a:endParaRPr sz="900">
                        <a:latin typeface="Times New Roman"/>
                        <a:cs typeface="Times New Roman"/>
                      </a:endParaRPr>
                    </a:p>
                    <a:p>
                      <a:pPr marR="5845810">
                        <a:lnSpc>
                          <a:spcPct val="100000"/>
                        </a:lnSpc>
                      </a:pPr>
                      <a:endParaRPr sz="900">
                        <a:latin typeface="Times New Roman"/>
                        <a:cs typeface="Times New Roman"/>
                      </a:endParaRPr>
                    </a:p>
                    <a:p>
                      <a:pPr marR="5845810">
                        <a:lnSpc>
                          <a:spcPct val="100000"/>
                        </a:lnSpc>
                      </a:pPr>
                      <a:endParaRPr sz="900">
                        <a:latin typeface="Times New Roman"/>
                        <a:cs typeface="Times New Roman"/>
                      </a:endParaRPr>
                    </a:p>
                    <a:p>
                      <a:pPr marR="5845810">
                        <a:lnSpc>
                          <a:spcPct val="100000"/>
                        </a:lnSpc>
                      </a:pPr>
                      <a:endParaRPr sz="900">
                        <a:latin typeface="Times New Roman"/>
                        <a:cs typeface="Times New Roman"/>
                      </a:endParaRPr>
                    </a:p>
                    <a:p>
                      <a:pPr marR="5845810">
                        <a:lnSpc>
                          <a:spcPct val="100000"/>
                        </a:lnSpc>
                      </a:pPr>
                      <a:endParaRPr sz="900">
                        <a:latin typeface="Times New Roman"/>
                        <a:cs typeface="Times New Roman"/>
                      </a:endParaRPr>
                    </a:p>
                    <a:p>
                      <a:pPr marR="5845810">
                        <a:lnSpc>
                          <a:spcPct val="100000"/>
                        </a:lnSpc>
                      </a:pPr>
                      <a:endParaRPr sz="900">
                        <a:latin typeface="Times New Roman"/>
                        <a:cs typeface="Times New Roman"/>
                      </a:endParaRPr>
                    </a:p>
                    <a:p>
                      <a:pPr marR="5845810">
                        <a:lnSpc>
                          <a:spcPct val="100000"/>
                        </a:lnSpc>
                      </a:pPr>
                      <a:endParaRPr sz="900">
                        <a:latin typeface="Times New Roman"/>
                        <a:cs typeface="Times New Roman"/>
                      </a:endParaRPr>
                    </a:p>
                    <a:p>
                      <a:pPr marR="5845810">
                        <a:lnSpc>
                          <a:spcPct val="100000"/>
                        </a:lnSpc>
                      </a:pPr>
                      <a:endParaRPr sz="900">
                        <a:latin typeface="Times New Roman"/>
                        <a:cs typeface="Times New Roman"/>
                      </a:endParaRPr>
                    </a:p>
                    <a:p>
                      <a:pPr marR="5845810">
                        <a:lnSpc>
                          <a:spcPct val="100000"/>
                        </a:lnSpc>
                      </a:pPr>
                      <a:endParaRPr sz="900">
                        <a:latin typeface="Times New Roman"/>
                        <a:cs typeface="Times New Roman"/>
                      </a:endParaRPr>
                    </a:p>
                    <a:p>
                      <a:pPr marR="5845810">
                        <a:lnSpc>
                          <a:spcPct val="100000"/>
                        </a:lnSpc>
                      </a:pPr>
                      <a:endParaRPr sz="900">
                        <a:latin typeface="Times New Roman"/>
                        <a:cs typeface="Times New Roman"/>
                      </a:endParaRPr>
                    </a:p>
                    <a:p>
                      <a:pPr marR="5845810">
                        <a:lnSpc>
                          <a:spcPct val="100000"/>
                        </a:lnSpc>
                      </a:pPr>
                      <a:endParaRPr sz="900">
                        <a:latin typeface="Times New Roman"/>
                        <a:cs typeface="Times New Roman"/>
                      </a:endParaRPr>
                    </a:p>
                    <a:p>
                      <a:pPr marR="5845810">
                        <a:lnSpc>
                          <a:spcPct val="100000"/>
                        </a:lnSpc>
                      </a:pPr>
                      <a:endParaRPr sz="900">
                        <a:latin typeface="Times New Roman"/>
                        <a:cs typeface="Times New Roman"/>
                      </a:endParaRPr>
                    </a:p>
                    <a:p>
                      <a:pPr marR="5845810">
                        <a:lnSpc>
                          <a:spcPct val="100000"/>
                        </a:lnSpc>
                      </a:pPr>
                      <a:endParaRPr sz="900">
                        <a:latin typeface="Times New Roman"/>
                        <a:cs typeface="Times New Roman"/>
                      </a:endParaRPr>
                    </a:p>
                    <a:p>
                      <a:pPr marR="5845810">
                        <a:lnSpc>
                          <a:spcPct val="100000"/>
                        </a:lnSpc>
                      </a:pPr>
                      <a:endParaRPr sz="900">
                        <a:latin typeface="Times New Roman"/>
                        <a:cs typeface="Times New Roman"/>
                      </a:endParaRPr>
                    </a:p>
                    <a:p>
                      <a:pPr marR="5845810">
                        <a:lnSpc>
                          <a:spcPct val="100000"/>
                        </a:lnSpc>
                        <a:spcBef>
                          <a:spcPts val="15"/>
                        </a:spcBef>
                      </a:pPr>
                      <a:endParaRPr sz="1100">
                        <a:latin typeface="Times New Roman"/>
                        <a:cs typeface="Times New Roman"/>
                      </a:endParaRPr>
                    </a:p>
                    <a:p>
                      <a:pPr>
                        <a:lnSpc>
                          <a:spcPts val="680"/>
                        </a:lnSpc>
                        <a:tabLst>
                          <a:tab pos="6641465" algn="l"/>
                        </a:tabLst>
                      </a:pPr>
                      <a:r>
                        <a:rPr dirty="0" u="sng" sz="900">
                          <a:solidFill>
                            <a:srgbClr val="231F20"/>
                          </a:solidFill>
                          <a:uFill>
                            <a:solidFill>
                              <a:srgbClr val="BCBEC0"/>
                            </a:solidFill>
                          </a:uFill>
                          <a:latin typeface="Times New Roman"/>
                          <a:cs typeface="Times New Roman"/>
                        </a:rPr>
                        <a:t>	</a:t>
                      </a:r>
                      <a:endParaRPr sz="900">
                        <a:latin typeface="Times New Roman"/>
                        <a:cs typeface="Times New Roman"/>
                      </a:endParaRPr>
                    </a:p>
                  </a:txBody>
                  <a:tcPr marL="0" marR="0" marB="0" marT="35560">
                    <a:lnR w="9525">
                      <a:solidFill>
                        <a:srgbClr val="BCBEC0"/>
                      </a:solidFill>
                      <a:prstDash val="dot"/>
                    </a:lnR>
                    <a:lnT w="9525">
                      <a:solidFill>
                        <a:srgbClr val="BCBEC0"/>
                      </a:solidFill>
                      <a:prstDash val="solid"/>
                    </a:lnT>
                  </a:tcPr>
                </a:tc>
                <a:tc>
                  <a:txBody>
                    <a:bodyPr/>
                    <a:lstStyle/>
                    <a:p>
                      <a:pPr marL="17780">
                        <a:lnSpc>
                          <a:spcPct val="100000"/>
                        </a:lnSpc>
                        <a:spcBef>
                          <a:spcPts val="280"/>
                        </a:spcBef>
                      </a:pPr>
                      <a:r>
                        <a:rPr dirty="0" sz="900" spc="-20">
                          <a:solidFill>
                            <a:srgbClr val="231F20"/>
                          </a:solidFill>
                          <a:latin typeface="華康標楷體"/>
                          <a:cs typeface="華康標楷體"/>
                        </a:rPr>
                        <a:t>．在路邊停放車輛</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316230" marR="36830" indent="-299085">
                        <a:lnSpc>
                          <a:spcPct val="102400"/>
                        </a:lnSpc>
                        <a:spcBef>
                          <a:spcPts val="750"/>
                        </a:spcBef>
                        <a:buSzPct val="88888"/>
                        <a:buAutoNum type="arabicPlain"/>
                        <a:tabLst>
                          <a:tab pos="318135" algn="l"/>
                        </a:tabLst>
                      </a:pPr>
                      <a:r>
                        <a:rPr dirty="0" sz="900" spc="70">
                          <a:solidFill>
                            <a:srgbClr val="231F20"/>
                          </a:solidFill>
                          <a:latin typeface="華康標楷體"/>
                          <a:cs typeface="華康標楷體"/>
                        </a:rPr>
                        <a:t>控制車速並改變行</a:t>
                      </a:r>
                      <a:r>
                        <a:rPr dirty="0" sz="900" spc="70">
                          <a:solidFill>
                            <a:srgbClr val="231F20"/>
                          </a:solidFill>
                          <a:latin typeface="華康標楷體"/>
                          <a:cs typeface="華康標楷體"/>
                        </a:rPr>
                        <a:t>	</a:t>
                      </a:r>
                      <a:r>
                        <a:rPr dirty="0" sz="900" spc="-25">
                          <a:solidFill>
                            <a:srgbClr val="231F20"/>
                          </a:solidFill>
                          <a:latin typeface="華康標楷體"/>
                          <a:cs typeface="華康標楷體"/>
                        </a:rPr>
                        <a:t>車方向</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marL="316230" marR="36830" indent="-299085">
                        <a:lnSpc>
                          <a:spcPct val="102400"/>
                        </a:lnSpc>
                        <a:spcBef>
                          <a:spcPts val="580"/>
                        </a:spcBef>
                        <a:buSzPct val="88888"/>
                        <a:buAutoNum type="arabicPlain"/>
                        <a:tabLst>
                          <a:tab pos="318135" algn="l"/>
                        </a:tabLst>
                      </a:pPr>
                      <a:r>
                        <a:rPr dirty="0" sz="900" spc="70">
                          <a:solidFill>
                            <a:srgbClr val="231F20"/>
                          </a:solidFill>
                          <a:latin typeface="華康標楷體"/>
                          <a:cs typeface="華康標楷體"/>
                        </a:rPr>
                        <a:t>緊靠道路右側停放</a:t>
                      </a:r>
                      <a:r>
                        <a:rPr dirty="0" sz="900" spc="70">
                          <a:solidFill>
                            <a:srgbClr val="231F20"/>
                          </a:solidFill>
                          <a:latin typeface="華康標楷體"/>
                          <a:cs typeface="華康標楷體"/>
                        </a:rPr>
                        <a:t>	</a:t>
                      </a:r>
                      <a:r>
                        <a:rPr dirty="0" sz="900" spc="-30">
                          <a:solidFill>
                            <a:srgbClr val="231F20"/>
                          </a:solidFill>
                          <a:latin typeface="華康標楷體"/>
                          <a:cs typeface="華康標楷體"/>
                        </a:rPr>
                        <a:t>車輛</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50"/>
                        </a:spcBef>
                        <a:buClr>
                          <a:srgbClr val="231F20"/>
                        </a:buClr>
                        <a:buFont typeface=""/>
                        <a:buAutoNum type="arabicPlain"/>
                      </a:pPr>
                      <a:endParaRPr sz="1050">
                        <a:latin typeface="Times New Roman"/>
                        <a:cs typeface="Times New Roman"/>
                      </a:endParaRPr>
                    </a:p>
                    <a:p>
                      <a:pPr marL="305435" indent="-287655">
                        <a:lnSpc>
                          <a:spcPct val="100000"/>
                        </a:lnSpc>
                        <a:buSzPct val="88888"/>
                        <a:buAutoNum type="arabicPlain"/>
                        <a:tabLst>
                          <a:tab pos="305435" algn="l"/>
                        </a:tabLst>
                      </a:pPr>
                      <a:r>
                        <a:rPr dirty="0" sz="900" spc="-20">
                          <a:solidFill>
                            <a:srgbClr val="231F20"/>
                          </a:solidFill>
                          <a:latin typeface="華康標楷體"/>
                          <a:cs typeface="華康標楷體"/>
                        </a:rPr>
                        <a:t>駛離路邊停車位置</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17780">
                        <a:lnSpc>
                          <a:spcPct val="100000"/>
                        </a:lnSpc>
                        <a:spcBef>
                          <a:spcPts val="280"/>
                        </a:spcBef>
                      </a:pPr>
                      <a:r>
                        <a:rPr dirty="0" sz="900" spc="-15">
                          <a:solidFill>
                            <a:srgbClr val="231F20"/>
                          </a:solidFill>
                          <a:latin typeface="華康標楷體"/>
                          <a:cs typeface="華康標楷體"/>
                        </a:rPr>
                        <a:t>．學習沿著道路右側停放車輛。</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306070" marR="45085" indent="-288290">
                        <a:lnSpc>
                          <a:spcPct val="102400"/>
                        </a:lnSpc>
                        <a:spcBef>
                          <a:spcPts val="750"/>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起駛前學員顯示右側方向燈，擺頭察看</a:t>
                      </a:r>
                      <a:r>
                        <a:rPr dirty="0" sz="900">
                          <a:solidFill>
                            <a:srgbClr val="231F20"/>
                          </a:solidFill>
                          <a:latin typeface="華康標楷體"/>
                          <a:cs typeface="華康標楷體"/>
                        </a:rPr>
                        <a:t>（</a:t>
                      </a:r>
                      <a:r>
                        <a:rPr dirty="0" sz="900" spc="-10">
                          <a:solidFill>
                            <a:srgbClr val="231F20"/>
                          </a:solidFill>
                          <a:latin typeface="華康標楷體"/>
                          <a:cs typeface="華康標楷體"/>
                        </a:rPr>
                        <a:t>先看左再看</a:t>
                      </a:r>
                      <a:r>
                        <a:rPr dirty="0" sz="900">
                          <a:solidFill>
                            <a:srgbClr val="231F20"/>
                          </a:solidFill>
                          <a:latin typeface="華康標楷體"/>
                          <a:cs typeface="華康標楷體"/>
                        </a:rPr>
                        <a:t>右）</a:t>
                      </a:r>
                      <a:r>
                        <a:rPr dirty="0" sz="900" spc="-10">
                          <a:solidFill>
                            <a:srgbClr val="231F20"/>
                          </a:solidFill>
                          <a:latin typeface="華康標楷體"/>
                          <a:cs typeface="華康標楷體"/>
                        </a:rPr>
                        <a:t>確認後方無來車且周邊安全後，駛向預計停放車</a:t>
                      </a:r>
                      <a:r>
                        <a:rPr dirty="0" sz="900" spc="-15">
                          <a:solidFill>
                            <a:srgbClr val="231F20"/>
                          </a:solidFill>
                          <a:latin typeface="華康標楷體"/>
                          <a:cs typeface="華康標楷體"/>
                        </a:rPr>
                        <a:t>輛的位置，控制車速並改變行車方向。</a:t>
                      </a:r>
                      <a:endParaRPr sz="900">
                        <a:latin typeface="華康標楷體"/>
                        <a:cs typeface="華康標楷體"/>
                      </a:endParaRPr>
                    </a:p>
                    <a:p>
                      <a:pPr algn="just" marL="307975" marR="46990" indent="-290830">
                        <a:lnSpc>
                          <a:spcPct val="102400"/>
                        </a:lnSpc>
                        <a:spcBef>
                          <a:spcPts val="509"/>
                        </a:spcBef>
                        <a:buSzPct val="88888"/>
                        <a:buAutoNum type="arabicPlain"/>
                        <a:tabLst>
                          <a:tab pos="318135" algn="l"/>
                        </a:tabLst>
                      </a:pPr>
                      <a:r>
                        <a:rPr dirty="0" sz="900" spc="-10">
                          <a:solidFill>
                            <a:srgbClr val="231F20"/>
                          </a:solidFill>
                          <a:latin typeface="華康標楷體"/>
                          <a:cs typeface="華康標楷體"/>
                        </a:rPr>
                        <a:t>儘可能沿著道路右側邊緣停放車輛，並下車實際感受	及掌握車輛與路緣的距離（</a:t>
                      </a:r>
                      <a:r>
                        <a:rPr dirty="0" sz="900" spc="-70">
                          <a:solidFill>
                            <a:srgbClr val="231F20"/>
                          </a:solidFill>
                          <a:latin typeface="華康標楷體"/>
                          <a:cs typeface="華康標楷體"/>
                        </a:rPr>
                        <a:t>圖 </a:t>
                      </a:r>
                      <a:r>
                        <a:rPr dirty="0" sz="900" spc="-70">
                          <a:solidFill>
                            <a:srgbClr val="231F20"/>
                          </a:solidFill>
                          <a:latin typeface="Trebuchet MS"/>
                          <a:cs typeface="Trebuchet MS"/>
                        </a:rPr>
                        <a:t>1.10.6</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10"/>
                        </a:spcBef>
                        <a:buClr>
                          <a:srgbClr val="231F20"/>
                        </a:buClr>
                        <a:buFont typeface=""/>
                        <a:buAutoNum type="arabicPlain"/>
                      </a:pPr>
                      <a:endParaRPr sz="1500">
                        <a:latin typeface="Times New Roman"/>
                        <a:cs typeface="Times New Roman"/>
                      </a:endParaRPr>
                    </a:p>
                    <a:p>
                      <a:pPr marL="75565">
                        <a:lnSpc>
                          <a:spcPct val="100000"/>
                        </a:lnSpc>
                      </a:pPr>
                      <a:r>
                        <a:rPr dirty="0" sz="500" spc="-80">
                          <a:solidFill>
                            <a:srgbClr val="231F20"/>
                          </a:solidFill>
                          <a:latin typeface="SimSun"/>
                          <a:cs typeface="SimSun"/>
                        </a:rPr>
                        <a:t>圖 </a:t>
                      </a:r>
                      <a:r>
                        <a:rPr dirty="0" sz="500" spc="-10">
                          <a:solidFill>
                            <a:srgbClr val="231F20"/>
                          </a:solidFill>
                          <a:latin typeface="Trebuchet MS"/>
                          <a:cs typeface="Trebuchet MS"/>
                        </a:rPr>
                        <a:t>1.10.6</a:t>
                      </a:r>
                      <a:endParaRPr sz="500">
                        <a:latin typeface="Trebuchet MS"/>
                        <a:cs typeface="Trebuchet MS"/>
                      </a:endParaRPr>
                    </a:p>
                    <a:p>
                      <a:pPr>
                        <a:lnSpc>
                          <a:spcPct val="100000"/>
                        </a:lnSpc>
                        <a:spcBef>
                          <a:spcPts val="15"/>
                        </a:spcBef>
                      </a:pPr>
                      <a:endParaRPr sz="550">
                        <a:latin typeface="Times New Roman"/>
                        <a:cs typeface="Times New Roman"/>
                      </a:endParaRPr>
                    </a:p>
                    <a:p>
                      <a:pPr marL="306070" indent="-288290">
                        <a:lnSpc>
                          <a:spcPct val="100000"/>
                        </a:lnSpc>
                        <a:buSzPct val="88888"/>
                        <a:buAutoNum type="arabicPlain" startAt="3"/>
                        <a:tabLst>
                          <a:tab pos="306070" algn="l"/>
                        </a:tabLst>
                      </a:pPr>
                      <a:r>
                        <a:rPr dirty="0" sz="900" spc="-15">
                          <a:solidFill>
                            <a:srgbClr val="231F20"/>
                          </a:solidFill>
                          <a:latin typeface="華康標楷體"/>
                          <a:cs typeface="華康標楷體"/>
                        </a:rPr>
                        <a:t>駛離路邊停車位置時，應顯示左側方向燈，擺頭察看</a:t>
                      </a:r>
                      <a:endParaRPr sz="900">
                        <a:latin typeface="華康標楷體"/>
                        <a:cs typeface="華康標楷體"/>
                      </a:endParaRPr>
                    </a:p>
                    <a:p>
                      <a:pPr marL="306070" marR="45720">
                        <a:lnSpc>
                          <a:spcPct val="102400"/>
                        </a:lnSpc>
                      </a:pPr>
                      <a:r>
                        <a:rPr dirty="0" sz="900">
                          <a:solidFill>
                            <a:srgbClr val="231F20"/>
                          </a:solidFill>
                          <a:latin typeface="華康標楷體"/>
                          <a:cs typeface="華康標楷體"/>
                        </a:rPr>
                        <a:t>（</a:t>
                      </a:r>
                      <a:r>
                        <a:rPr dirty="0" sz="900" spc="-10">
                          <a:solidFill>
                            <a:srgbClr val="231F20"/>
                          </a:solidFill>
                          <a:latin typeface="華康標楷體"/>
                          <a:cs typeface="華康標楷體"/>
                        </a:rPr>
                        <a:t>先看左，再看右，再看左</a:t>
                      </a:r>
                      <a:r>
                        <a:rPr dirty="0" sz="900">
                          <a:solidFill>
                            <a:srgbClr val="231F20"/>
                          </a:solidFill>
                          <a:latin typeface="華康標楷體"/>
                          <a:cs typeface="華康標楷體"/>
                        </a:rPr>
                        <a:t>）</a:t>
                      </a:r>
                      <a:r>
                        <a:rPr dirty="0" sz="900" spc="-5">
                          <a:solidFill>
                            <a:srgbClr val="231F20"/>
                          </a:solidFill>
                          <a:latin typeface="華康標楷體"/>
                          <a:cs typeface="華康標楷體"/>
                        </a:rPr>
                        <a:t>確認後方無來車且周邊</a:t>
                      </a:r>
                      <a:r>
                        <a:rPr dirty="0" sz="900" spc="-15">
                          <a:solidFill>
                            <a:srgbClr val="231F20"/>
                          </a:solidFill>
                          <a:latin typeface="華康標楷體"/>
                          <a:cs typeface="華康標楷體"/>
                        </a:rPr>
                        <a:t>安全後，向左轉動方向盤，始平穩地起步。</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19685" indent="-124460">
                        <a:lnSpc>
                          <a:spcPct val="102400"/>
                        </a:lnSpc>
                        <a:spcBef>
                          <a:spcPts val="254"/>
                        </a:spcBef>
                      </a:pPr>
                      <a:r>
                        <a:rPr dirty="0" sz="900" spc="55">
                          <a:solidFill>
                            <a:srgbClr val="231F20"/>
                          </a:solidFill>
                          <a:latin typeface="華康標楷體"/>
                          <a:cs typeface="華康標楷體"/>
                        </a:rPr>
                        <a:t>．為了避免造成其他用路</a:t>
                      </a:r>
                      <a:r>
                        <a:rPr dirty="0" sz="900" spc="-20">
                          <a:solidFill>
                            <a:srgbClr val="231F20"/>
                          </a:solidFill>
                          <a:latin typeface="華康標楷體"/>
                          <a:cs typeface="華康標楷體"/>
                        </a:rPr>
                        <a:t>人的困擾，停放車輛時，</a:t>
                      </a:r>
                      <a:r>
                        <a:rPr dirty="0" sz="900" spc="50">
                          <a:solidFill>
                            <a:srgbClr val="231F20"/>
                          </a:solidFill>
                          <a:latin typeface="華康標楷體"/>
                          <a:cs typeface="華康標楷體"/>
                        </a:rPr>
                        <a:t>應儘可能往右側路邊靠</a:t>
                      </a:r>
                      <a:r>
                        <a:rPr dirty="0" sz="900" spc="-30">
                          <a:solidFill>
                            <a:srgbClr val="231F20"/>
                          </a:solidFill>
                          <a:latin typeface="華康標楷體"/>
                          <a:cs typeface="華康標楷體"/>
                        </a:rPr>
                        <a:t>近。</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1050">
                        <a:latin typeface="Times New Roman"/>
                        <a:cs typeface="Times New Roman"/>
                      </a:endParaRPr>
                    </a:p>
                    <a:p>
                      <a:pPr algn="just" marL="142240" marR="19685" indent="-124460">
                        <a:lnSpc>
                          <a:spcPct val="102400"/>
                        </a:lnSpc>
                        <a:spcBef>
                          <a:spcPts val="5"/>
                        </a:spcBef>
                      </a:pPr>
                      <a:r>
                        <a:rPr dirty="0" sz="900" spc="55">
                          <a:solidFill>
                            <a:srgbClr val="231F20"/>
                          </a:solidFill>
                          <a:latin typeface="華康標楷體"/>
                          <a:cs typeface="華康標楷體"/>
                        </a:rPr>
                        <a:t>．路邊停車時，應依車輛</a:t>
                      </a:r>
                      <a:r>
                        <a:rPr dirty="0" sz="900" spc="165">
                          <a:solidFill>
                            <a:srgbClr val="231F20"/>
                          </a:solidFill>
                          <a:latin typeface="華康標楷體"/>
                          <a:cs typeface="華康標楷體"/>
                        </a:rPr>
                        <a:t>順行方向緊靠道路右</a:t>
                      </a:r>
                      <a:r>
                        <a:rPr dirty="0" sz="900" spc="-280">
                          <a:solidFill>
                            <a:srgbClr val="231F20"/>
                          </a:solidFill>
                          <a:latin typeface="華康標楷體"/>
                          <a:cs typeface="華康標楷體"/>
                        </a:rPr>
                        <a:t> </a:t>
                      </a:r>
                      <a:r>
                        <a:rPr dirty="0" sz="900" spc="50">
                          <a:solidFill>
                            <a:srgbClr val="231F20"/>
                          </a:solidFill>
                          <a:latin typeface="華康標楷體"/>
                          <a:cs typeface="華康標楷體"/>
                        </a:rPr>
                        <a:t>側，單行道則應緊靠路邊停車。停車時，車輛</a:t>
                      </a:r>
                      <a:r>
                        <a:rPr dirty="0" sz="900" spc="60">
                          <a:solidFill>
                            <a:srgbClr val="231F20"/>
                          </a:solidFill>
                          <a:latin typeface="華康標楷體"/>
                          <a:cs typeface="華康標楷體"/>
                        </a:rPr>
                        <a:t>右側前後輪胎外側距離緣石或路面邊緣不得超</a:t>
                      </a:r>
                      <a:r>
                        <a:rPr dirty="0" sz="900" spc="140">
                          <a:solidFill>
                            <a:srgbClr val="231F20"/>
                          </a:solidFill>
                          <a:latin typeface="華康標楷體"/>
                          <a:cs typeface="華康標楷體"/>
                        </a:rPr>
                        <a:t>過</a:t>
                      </a:r>
                      <a:r>
                        <a:rPr dirty="0" sz="900" spc="-25">
                          <a:solidFill>
                            <a:srgbClr val="231F20"/>
                          </a:solidFill>
                          <a:latin typeface="Trebuchet MS"/>
                          <a:cs typeface="Trebuchet MS"/>
                        </a:rPr>
                        <a:t>4</a:t>
                      </a:r>
                      <a:r>
                        <a:rPr dirty="0" sz="900">
                          <a:solidFill>
                            <a:srgbClr val="231F20"/>
                          </a:solidFill>
                          <a:latin typeface="Trebuchet MS"/>
                          <a:cs typeface="Trebuchet MS"/>
                        </a:rPr>
                        <a:t>0</a:t>
                      </a:r>
                      <a:r>
                        <a:rPr dirty="0" sz="900" spc="-145">
                          <a:solidFill>
                            <a:srgbClr val="231F20"/>
                          </a:solidFill>
                          <a:latin typeface="Trebuchet MS"/>
                          <a:cs typeface="Trebuchet MS"/>
                        </a:rPr>
                        <a:t> </a:t>
                      </a:r>
                      <a:r>
                        <a:rPr dirty="0" sz="900" spc="-55">
                          <a:solidFill>
                            <a:srgbClr val="231F20"/>
                          </a:solidFill>
                          <a:latin typeface="華康標楷體"/>
                          <a:cs typeface="華康標楷體"/>
                        </a:rPr>
                        <a:t>公分；臨時停車時，</a:t>
                      </a:r>
                      <a:r>
                        <a:rPr dirty="0" sz="900" spc="-30">
                          <a:solidFill>
                            <a:srgbClr val="231F20"/>
                          </a:solidFill>
                          <a:latin typeface="華康標楷體"/>
                          <a:cs typeface="華康標楷體"/>
                        </a:rPr>
                        <a:t>則不得超過 </a:t>
                      </a:r>
                      <a:r>
                        <a:rPr dirty="0" sz="900" spc="-25">
                          <a:solidFill>
                            <a:srgbClr val="231F20"/>
                          </a:solidFill>
                          <a:latin typeface="Trebuchet MS"/>
                          <a:cs typeface="Trebuchet MS"/>
                        </a:rPr>
                        <a:t>6</a:t>
                      </a:r>
                      <a:r>
                        <a:rPr dirty="0" sz="900">
                          <a:solidFill>
                            <a:srgbClr val="231F20"/>
                          </a:solidFill>
                          <a:latin typeface="Trebuchet MS"/>
                          <a:cs typeface="Trebuchet MS"/>
                        </a:rPr>
                        <a:t>0</a:t>
                      </a:r>
                      <a:r>
                        <a:rPr dirty="0" sz="900" spc="-60">
                          <a:solidFill>
                            <a:srgbClr val="231F20"/>
                          </a:solidFill>
                          <a:latin typeface="Trebuchet MS"/>
                          <a:cs typeface="Trebuchet MS"/>
                        </a:rPr>
                        <a:t> </a:t>
                      </a:r>
                      <a:r>
                        <a:rPr dirty="0" sz="900" spc="10">
                          <a:solidFill>
                            <a:srgbClr val="231F20"/>
                          </a:solidFill>
                          <a:latin typeface="華康標楷體"/>
                          <a:cs typeface="華康標楷體"/>
                        </a:rPr>
                        <a:t>公分。在</a:t>
                      </a:r>
                      <a:r>
                        <a:rPr dirty="0" sz="900" spc="60">
                          <a:solidFill>
                            <a:srgbClr val="231F20"/>
                          </a:solidFill>
                          <a:latin typeface="華康標楷體"/>
                          <a:cs typeface="華康標楷體"/>
                        </a:rPr>
                        <a:t>單行道左側停車或臨時</a:t>
                      </a:r>
                      <a:r>
                        <a:rPr dirty="0" sz="900" spc="50">
                          <a:solidFill>
                            <a:srgbClr val="231F20"/>
                          </a:solidFill>
                          <a:latin typeface="華康標楷體"/>
                          <a:cs typeface="華康標楷體"/>
                        </a:rPr>
                        <a:t>停車時，則以左側輪胎</a:t>
                      </a:r>
                      <a:r>
                        <a:rPr dirty="0" sz="900" spc="-10">
                          <a:solidFill>
                            <a:srgbClr val="231F20"/>
                          </a:solidFill>
                          <a:latin typeface="華康標楷體"/>
                          <a:cs typeface="華康標楷體"/>
                        </a:rPr>
                        <a:t>為準。</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grpSp>
        <p:nvGrpSpPr>
          <p:cNvPr id="152" name="object 152" descr=""/>
          <p:cNvGrpSpPr/>
          <p:nvPr/>
        </p:nvGrpSpPr>
        <p:grpSpPr>
          <a:xfrm>
            <a:off x="10398721" y="2041347"/>
            <a:ext cx="2129790" cy="1230630"/>
            <a:chOff x="10398721" y="2041347"/>
            <a:chExt cx="2129790" cy="1230630"/>
          </a:xfrm>
        </p:grpSpPr>
        <p:pic>
          <p:nvPicPr>
            <p:cNvPr id="153" name="object 153" descr=""/>
            <p:cNvPicPr/>
            <p:nvPr/>
          </p:nvPicPr>
          <p:blipFill>
            <a:blip r:embed="rId69" cstate="print"/>
            <a:stretch>
              <a:fillRect/>
            </a:stretch>
          </p:blipFill>
          <p:spPr>
            <a:xfrm>
              <a:off x="10398721" y="2041347"/>
              <a:ext cx="2129244" cy="1230376"/>
            </a:xfrm>
            <a:prstGeom prst="rect">
              <a:avLst/>
            </a:prstGeom>
          </p:spPr>
        </p:pic>
        <p:sp>
          <p:nvSpPr>
            <p:cNvPr id="154" name="object 154" descr=""/>
            <p:cNvSpPr/>
            <p:nvPr/>
          </p:nvSpPr>
          <p:spPr>
            <a:xfrm>
              <a:off x="12033288" y="2790494"/>
              <a:ext cx="320675" cy="189230"/>
            </a:xfrm>
            <a:custGeom>
              <a:avLst/>
              <a:gdLst/>
              <a:ahLst/>
              <a:cxnLst/>
              <a:rect l="l" t="t" r="r" b="b"/>
              <a:pathLst>
                <a:path w="320675" h="189230">
                  <a:moveTo>
                    <a:pt x="69735" y="176669"/>
                  </a:moveTo>
                  <a:lnTo>
                    <a:pt x="67056" y="173990"/>
                  </a:lnTo>
                  <a:lnTo>
                    <a:pt x="5994" y="173990"/>
                  </a:lnTo>
                  <a:lnTo>
                    <a:pt x="2679" y="173990"/>
                  </a:lnTo>
                  <a:lnTo>
                    <a:pt x="0" y="176669"/>
                  </a:lnTo>
                  <a:lnTo>
                    <a:pt x="0" y="186105"/>
                  </a:lnTo>
                  <a:lnTo>
                    <a:pt x="2679" y="188785"/>
                  </a:lnTo>
                  <a:lnTo>
                    <a:pt x="67056" y="188785"/>
                  </a:lnTo>
                  <a:lnTo>
                    <a:pt x="69735" y="186105"/>
                  </a:lnTo>
                  <a:lnTo>
                    <a:pt x="69735" y="176669"/>
                  </a:lnTo>
                  <a:close/>
                </a:path>
                <a:path w="320675" h="189230">
                  <a:moveTo>
                    <a:pt x="69735" y="2679"/>
                  </a:moveTo>
                  <a:lnTo>
                    <a:pt x="67056" y="0"/>
                  </a:lnTo>
                  <a:lnTo>
                    <a:pt x="5994" y="0"/>
                  </a:lnTo>
                  <a:lnTo>
                    <a:pt x="2679" y="0"/>
                  </a:lnTo>
                  <a:lnTo>
                    <a:pt x="0" y="2679"/>
                  </a:lnTo>
                  <a:lnTo>
                    <a:pt x="0" y="12103"/>
                  </a:lnTo>
                  <a:lnTo>
                    <a:pt x="2679" y="14782"/>
                  </a:lnTo>
                  <a:lnTo>
                    <a:pt x="67056" y="14782"/>
                  </a:lnTo>
                  <a:lnTo>
                    <a:pt x="69735" y="12103"/>
                  </a:lnTo>
                  <a:lnTo>
                    <a:pt x="69735" y="2679"/>
                  </a:lnTo>
                  <a:close/>
                </a:path>
                <a:path w="320675" h="189230">
                  <a:moveTo>
                    <a:pt x="320509" y="176669"/>
                  </a:moveTo>
                  <a:lnTo>
                    <a:pt x="317830" y="173990"/>
                  </a:lnTo>
                  <a:lnTo>
                    <a:pt x="256768" y="173990"/>
                  </a:lnTo>
                  <a:lnTo>
                    <a:pt x="253466" y="173990"/>
                  </a:lnTo>
                  <a:lnTo>
                    <a:pt x="250786" y="176669"/>
                  </a:lnTo>
                  <a:lnTo>
                    <a:pt x="250786" y="186105"/>
                  </a:lnTo>
                  <a:lnTo>
                    <a:pt x="253466" y="188785"/>
                  </a:lnTo>
                  <a:lnTo>
                    <a:pt x="317830" y="188785"/>
                  </a:lnTo>
                  <a:lnTo>
                    <a:pt x="320509" y="186105"/>
                  </a:lnTo>
                  <a:lnTo>
                    <a:pt x="320509" y="176669"/>
                  </a:lnTo>
                  <a:close/>
                </a:path>
                <a:path w="320675" h="189230">
                  <a:moveTo>
                    <a:pt x="320509" y="2679"/>
                  </a:moveTo>
                  <a:lnTo>
                    <a:pt x="317830" y="0"/>
                  </a:lnTo>
                  <a:lnTo>
                    <a:pt x="256768" y="0"/>
                  </a:lnTo>
                  <a:lnTo>
                    <a:pt x="253466" y="0"/>
                  </a:lnTo>
                  <a:lnTo>
                    <a:pt x="250786" y="2679"/>
                  </a:lnTo>
                  <a:lnTo>
                    <a:pt x="250786" y="12103"/>
                  </a:lnTo>
                  <a:lnTo>
                    <a:pt x="253466" y="14782"/>
                  </a:lnTo>
                  <a:lnTo>
                    <a:pt x="317830" y="14782"/>
                  </a:lnTo>
                  <a:lnTo>
                    <a:pt x="320509" y="12103"/>
                  </a:lnTo>
                  <a:lnTo>
                    <a:pt x="320509" y="2679"/>
                  </a:lnTo>
                  <a:close/>
                </a:path>
              </a:pathLst>
            </a:custGeom>
            <a:solidFill>
              <a:srgbClr val="231F20"/>
            </a:solidFill>
          </p:spPr>
          <p:txBody>
            <a:bodyPr wrap="square" lIns="0" tIns="0" rIns="0" bIns="0" rtlCol="0"/>
            <a:lstStyle/>
            <a:p/>
          </p:txBody>
        </p:sp>
        <p:pic>
          <p:nvPicPr>
            <p:cNvPr id="155" name="object 155" descr=""/>
            <p:cNvPicPr/>
            <p:nvPr/>
          </p:nvPicPr>
          <p:blipFill>
            <a:blip r:embed="rId70" cstate="print"/>
            <a:stretch>
              <a:fillRect/>
            </a:stretch>
          </p:blipFill>
          <p:spPr>
            <a:xfrm>
              <a:off x="11972295" y="2796044"/>
              <a:ext cx="437823" cy="179005"/>
            </a:xfrm>
            <a:prstGeom prst="rect">
              <a:avLst/>
            </a:prstGeom>
          </p:spPr>
        </p:pic>
        <p:pic>
          <p:nvPicPr>
            <p:cNvPr id="156" name="object 156" descr=""/>
            <p:cNvPicPr/>
            <p:nvPr/>
          </p:nvPicPr>
          <p:blipFill>
            <a:blip r:embed="rId71" cstate="print"/>
            <a:stretch>
              <a:fillRect/>
            </a:stretch>
          </p:blipFill>
          <p:spPr>
            <a:xfrm>
              <a:off x="12090107" y="2806611"/>
              <a:ext cx="62331" cy="157861"/>
            </a:xfrm>
            <a:prstGeom prst="rect">
              <a:avLst/>
            </a:prstGeom>
          </p:spPr>
        </p:pic>
        <p:pic>
          <p:nvPicPr>
            <p:cNvPr id="157" name="object 157" descr=""/>
            <p:cNvPicPr/>
            <p:nvPr/>
          </p:nvPicPr>
          <p:blipFill>
            <a:blip r:embed="rId72" cstate="print"/>
            <a:stretch>
              <a:fillRect/>
            </a:stretch>
          </p:blipFill>
          <p:spPr>
            <a:xfrm>
              <a:off x="12304077" y="2809252"/>
              <a:ext cx="90790" cy="152577"/>
            </a:xfrm>
            <a:prstGeom prst="rect">
              <a:avLst/>
            </a:prstGeom>
          </p:spPr>
        </p:pic>
        <p:pic>
          <p:nvPicPr>
            <p:cNvPr id="158" name="object 158" descr=""/>
            <p:cNvPicPr/>
            <p:nvPr/>
          </p:nvPicPr>
          <p:blipFill>
            <a:blip r:embed="rId73" cstate="print"/>
            <a:stretch>
              <a:fillRect/>
            </a:stretch>
          </p:blipFill>
          <p:spPr>
            <a:xfrm>
              <a:off x="12114402" y="2949156"/>
              <a:ext cx="215036" cy="17437"/>
            </a:xfrm>
            <a:prstGeom prst="rect">
              <a:avLst/>
            </a:prstGeom>
          </p:spPr>
        </p:pic>
        <p:pic>
          <p:nvPicPr>
            <p:cNvPr id="159" name="object 159" descr=""/>
            <p:cNvPicPr/>
            <p:nvPr/>
          </p:nvPicPr>
          <p:blipFill>
            <a:blip r:embed="rId74" cstate="print"/>
            <a:stretch>
              <a:fillRect/>
            </a:stretch>
          </p:blipFill>
          <p:spPr>
            <a:xfrm>
              <a:off x="12114403" y="2804502"/>
              <a:ext cx="215036" cy="17437"/>
            </a:xfrm>
            <a:prstGeom prst="rect">
              <a:avLst/>
            </a:prstGeom>
          </p:spPr>
        </p:pic>
        <p:pic>
          <p:nvPicPr>
            <p:cNvPr id="160" name="object 160" descr=""/>
            <p:cNvPicPr/>
            <p:nvPr/>
          </p:nvPicPr>
          <p:blipFill>
            <a:blip r:embed="rId75" cstate="print"/>
            <a:stretch>
              <a:fillRect/>
            </a:stretch>
          </p:blipFill>
          <p:spPr>
            <a:xfrm>
              <a:off x="11980749" y="2924860"/>
              <a:ext cx="28524" cy="39128"/>
            </a:xfrm>
            <a:prstGeom prst="rect">
              <a:avLst/>
            </a:prstGeom>
          </p:spPr>
        </p:pic>
        <p:sp>
          <p:nvSpPr>
            <p:cNvPr id="161" name="object 161" descr=""/>
            <p:cNvSpPr/>
            <p:nvPr/>
          </p:nvSpPr>
          <p:spPr>
            <a:xfrm>
              <a:off x="11980736" y="2852496"/>
              <a:ext cx="353060" cy="116839"/>
            </a:xfrm>
            <a:custGeom>
              <a:avLst/>
              <a:gdLst/>
              <a:ahLst/>
              <a:cxnLst/>
              <a:rect l="l" t="t" r="r" b="b"/>
              <a:pathLst>
                <a:path w="353059" h="116839">
                  <a:moveTo>
                    <a:pt x="10071" y="304"/>
                  </a:moveTo>
                  <a:lnTo>
                    <a:pt x="9944" y="0"/>
                  </a:lnTo>
                  <a:lnTo>
                    <a:pt x="9779" y="0"/>
                  </a:lnTo>
                  <a:lnTo>
                    <a:pt x="139" y="0"/>
                  </a:lnTo>
                  <a:lnTo>
                    <a:pt x="0" y="139"/>
                  </a:lnTo>
                  <a:lnTo>
                    <a:pt x="0" y="65887"/>
                  </a:lnTo>
                  <a:lnTo>
                    <a:pt x="139" y="66027"/>
                  </a:lnTo>
                  <a:lnTo>
                    <a:pt x="9944" y="66027"/>
                  </a:lnTo>
                  <a:lnTo>
                    <a:pt x="10071" y="65887"/>
                  </a:lnTo>
                  <a:lnTo>
                    <a:pt x="10071" y="304"/>
                  </a:lnTo>
                  <a:close/>
                </a:path>
                <a:path w="353059" h="116839">
                  <a:moveTo>
                    <a:pt x="352501" y="116217"/>
                  </a:moveTo>
                  <a:lnTo>
                    <a:pt x="348983" y="114109"/>
                  </a:lnTo>
                  <a:lnTo>
                    <a:pt x="344868" y="111645"/>
                  </a:lnTo>
                  <a:lnTo>
                    <a:pt x="344868" y="114109"/>
                  </a:lnTo>
                  <a:lnTo>
                    <a:pt x="249758" y="114109"/>
                  </a:lnTo>
                  <a:lnTo>
                    <a:pt x="249758" y="98780"/>
                  </a:lnTo>
                  <a:lnTo>
                    <a:pt x="319341" y="98780"/>
                  </a:lnTo>
                  <a:lnTo>
                    <a:pt x="344868" y="114109"/>
                  </a:lnTo>
                  <a:lnTo>
                    <a:pt x="344868" y="111645"/>
                  </a:lnTo>
                  <a:lnTo>
                    <a:pt x="323443" y="98780"/>
                  </a:lnTo>
                  <a:lnTo>
                    <a:pt x="319925" y="96672"/>
                  </a:lnTo>
                  <a:lnTo>
                    <a:pt x="239191" y="96710"/>
                  </a:lnTo>
                  <a:lnTo>
                    <a:pt x="239191" y="98780"/>
                  </a:lnTo>
                  <a:lnTo>
                    <a:pt x="239191" y="114109"/>
                  </a:lnTo>
                  <a:lnTo>
                    <a:pt x="139242" y="114109"/>
                  </a:lnTo>
                  <a:lnTo>
                    <a:pt x="178244" y="98780"/>
                  </a:lnTo>
                  <a:lnTo>
                    <a:pt x="239191" y="98780"/>
                  </a:lnTo>
                  <a:lnTo>
                    <a:pt x="239191" y="96710"/>
                  </a:lnTo>
                  <a:lnTo>
                    <a:pt x="177660" y="96735"/>
                  </a:lnTo>
                  <a:lnTo>
                    <a:pt x="128079" y="116217"/>
                  </a:lnTo>
                  <a:lnTo>
                    <a:pt x="352501" y="116217"/>
                  </a:lnTo>
                  <a:close/>
                </a:path>
              </a:pathLst>
            </a:custGeom>
            <a:solidFill>
              <a:srgbClr val="3C4557"/>
            </a:solidFill>
          </p:spPr>
          <p:txBody>
            <a:bodyPr wrap="square" lIns="0" tIns="0" rIns="0" bIns="0" rtlCol="0"/>
            <a:lstStyle/>
            <a:p/>
          </p:txBody>
        </p:sp>
        <p:pic>
          <p:nvPicPr>
            <p:cNvPr id="162" name="object 162" descr=""/>
            <p:cNvPicPr/>
            <p:nvPr/>
          </p:nvPicPr>
          <p:blipFill>
            <a:blip r:embed="rId76" cstate="print"/>
            <a:stretch>
              <a:fillRect/>
            </a:stretch>
          </p:blipFill>
          <p:spPr>
            <a:xfrm>
              <a:off x="12112713" y="2967736"/>
              <a:ext cx="13944" cy="26936"/>
            </a:xfrm>
            <a:prstGeom prst="rect">
              <a:avLst/>
            </a:prstGeom>
          </p:spPr>
        </p:pic>
        <p:pic>
          <p:nvPicPr>
            <p:cNvPr id="163" name="object 163" descr=""/>
            <p:cNvPicPr/>
            <p:nvPr/>
          </p:nvPicPr>
          <p:blipFill>
            <a:blip r:embed="rId77" cstate="print"/>
            <a:stretch>
              <a:fillRect/>
            </a:stretch>
          </p:blipFill>
          <p:spPr>
            <a:xfrm>
              <a:off x="12394565" y="2918752"/>
              <a:ext cx="13195" cy="34366"/>
            </a:xfrm>
            <a:prstGeom prst="rect">
              <a:avLst/>
            </a:prstGeom>
          </p:spPr>
        </p:pic>
        <p:sp>
          <p:nvSpPr>
            <p:cNvPr id="164" name="object 164" descr=""/>
            <p:cNvSpPr/>
            <p:nvPr/>
          </p:nvSpPr>
          <p:spPr>
            <a:xfrm>
              <a:off x="12394562" y="2817981"/>
              <a:ext cx="635" cy="0"/>
            </a:xfrm>
            <a:custGeom>
              <a:avLst/>
              <a:gdLst/>
              <a:ahLst/>
              <a:cxnLst/>
              <a:rect l="l" t="t" r="r" b="b"/>
              <a:pathLst>
                <a:path w="634" h="0">
                  <a:moveTo>
                    <a:pt x="304" y="0"/>
                  </a:moveTo>
                  <a:lnTo>
                    <a:pt x="0" y="0"/>
                  </a:lnTo>
                </a:path>
              </a:pathLst>
            </a:custGeom>
            <a:ln w="3175">
              <a:solidFill>
                <a:srgbClr val="00A650"/>
              </a:solidFill>
            </a:ln>
          </p:spPr>
          <p:txBody>
            <a:bodyPr wrap="square" lIns="0" tIns="0" rIns="0" bIns="0" rtlCol="0"/>
            <a:lstStyle/>
            <a:p/>
          </p:txBody>
        </p:sp>
        <p:pic>
          <p:nvPicPr>
            <p:cNvPr id="165" name="object 165" descr=""/>
            <p:cNvPicPr/>
            <p:nvPr/>
          </p:nvPicPr>
          <p:blipFill>
            <a:blip r:embed="rId78" cstate="print"/>
            <a:stretch>
              <a:fillRect/>
            </a:stretch>
          </p:blipFill>
          <p:spPr>
            <a:xfrm>
              <a:off x="11980749" y="2807093"/>
              <a:ext cx="28524" cy="39154"/>
            </a:xfrm>
            <a:prstGeom prst="rect">
              <a:avLst/>
            </a:prstGeom>
          </p:spPr>
        </p:pic>
        <p:sp>
          <p:nvSpPr>
            <p:cNvPr id="166" name="object 166" descr=""/>
            <p:cNvSpPr/>
            <p:nvPr/>
          </p:nvSpPr>
          <p:spPr>
            <a:xfrm>
              <a:off x="12108822" y="2802399"/>
              <a:ext cx="224790" cy="19685"/>
            </a:xfrm>
            <a:custGeom>
              <a:avLst/>
              <a:gdLst/>
              <a:ahLst/>
              <a:cxnLst/>
              <a:rect l="l" t="t" r="r" b="b"/>
              <a:pathLst>
                <a:path w="224790" h="19685">
                  <a:moveTo>
                    <a:pt x="224421" y="0"/>
                  </a:moveTo>
                  <a:lnTo>
                    <a:pt x="0" y="0"/>
                  </a:lnTo>
                  <a:lnTo>
                    <a:pt x="49580" y="19469"/>
                  </a:lnTo>
                  <a:lnTo>
                    <a:pt x="191846" y="19545"/>
                  </a:lnTo>
                  <a:lnTo>
                    <a:pt x="195381" y="17424"/>
                  </a:lnTo>
                  <a:lnTo>
                    <a:pt x="50165" y="17424"/>
                  </a:lnTo>
                  <a:lnTo>
                    <a:pt x="11163" y="2108"/>
                  </a:lnTo>
                  <a:lnTo>
                    <a:pt x="220908" y="2108"/>
                  </a:lnTo>
                  <a:lnTo>
                    <a:pt x="224421" y="0"/>
                  </a:lnTo>
                  <a:close/>
                </a:path>
                <a:path w="224790" h="19685">
                  <a:moveTo>
                    <a:pt x="121678" y="2108"/>
                  </a:moveTo>
                  <a:lnTo>
                    <a:pt x="111112" y="2108"/>
                  </a:lnTo>
                  <a:lnTo>
                    <a:pt x="111112" y="17424"/>
                  </a:lnTo>
                  <a:lnTo>
                    <a:pt x="121678" y="17424"/>
                  </a:lnTo>
                  <a:lnTo>
                    <a:pt x="121678" y="2108"/>
                  </a:lnTo>
                  <a:close/>
                </a:path>
                <a:path w="224790" h="19685">
                  <a:moveTo>
                    <a:pt x="220908" y="2108"/>
                  </a:moveTo>
                  <a:lnTo>
                    <a:pt x="216789" y="2108"/>
                  </a:lnTo>
                  <a:lnTo>
                    <a:pt x="191262" y="17424"/>
                  </a:lnTo>
                  <a:lnTo>
                    <a:pt x="195381" y="17424"/>
                  </a:lnTo>
                  <a:lnTo>
                    <a:pt x="220908" y="2108"/>
                  </a:lnTo>
                  <a:close/>
                </a:path>
              </a:pathLst>
            </a:custGeom>
            <a:solidFill>
              <a:srgbClr val="3C4557"/>
            </a:solidFill>
          </p:spPr>
          <p:txBody>
            <a:bodyPr wrap="square" lIns="0" tIns="0" rIns="0" bIns="0" rtlCol="0"/>
            <a:lstStyle/>
            <a:p/>
          </p:txBody>
        </p:sp>
        <p:pic>
          <p:nvPicPr>
            <p:cNvPr id="167" name="object 167" descr=""/>
            <p:cNvPicPr/>
            <p:nvPr/>
          </p:nvPicPr>
          <p:blipFill>
            <a:blip r:embed="rId76" cstate="print"/>
            <a:stretch>
              <a:fillRect/>
            </a:stretch>
          </p:blipFill>
          <p:spPr>
            <a:xfrm>
              <a:off x="12112713" y="2776423"/>
              <a:ext cx="13944" cy="26936"/>
            </a:xfrm>
            <a:prstGeom prst="rect">
              <a:avLst/>
            </a:prstGeom>
          </p:spPr>
        </p:pic>
        <p:pic>
          <p:nvPicPr>
            <p:cNvPr id="168" name="object 168" descr=""/>
            <p:cNvPicPr/>
            <p:nvPr/>
          </p:nvPicPr>
          <p:blipFill>
            <a:blip r:embed="rId77" cstate="print"/>
            <a:stretch>
              <a:fillRect/>
            </a:stretch>
          </p:blipFill>
          <p:spPr>
            <a:xfrm>
              <a:off x="12394565" y="2817977"/>
              <a:ext cx="13195" cy="34353"/>
            </a:xfrm>
            <a:prstGeom prst="rect">
              <a:avLst/>
            </a:prstGeom>
          </p:spPr>
        </p:pic>
        <p:sp>
          <p:nvSpPr>
            <p:cNvPr id="169" name="object 169" descr=""/>
            <p:cNvSpPr/>
            <p:nvPr/>
          </p:nvSpPr>
          <p:spPr>
            <a:xfrm>
              <a:off x="10610355" y="2506726"/>
              <a:ext cx="320675" cy="189230"/>
            </a:xfrm>
            <a:custGeom>
              <a:avLst/>
              <a:gdLst/>
              <a:ahLst/>
              <a:cxnLst/>
              <a:rect l="l" t="t" r="r" b="b"/>
              <a:pathLst>
                <a:path w="320675" h="189230">
                  <a:moveTo>
                    <a:pt x="69735" y="176669"/>
                  </a:moveTo>
                  <a:lnTo>
                    <a:pt x="67056" y="173990"/>
                  </a:lnTo>
                  <a:lnTo>
                    <a:pt x="5994" y="173990"/>
                  </a:lnTo>
                  <a:lnTo>
                    <a:pt x="2679" y="173990"/>
                  </a:lnTo>
                  <a:lnTo>
                    <a:pt x="0" y="176669"/>
                  </a:lnTo>
                  <a:lnTo>
                    <a:pt x="0" y="186093"/>
                  </a:lnTo>
                  <a:lnTo>
                    <a:pt x="2679" y="188785"/>
                  </a:lnTo>
                  <a:lnTo>
                    <a:pt x="67056" y="188785"/>
                  </a:lnTo>
                  <a:lnTo>
                    <a:pt x="69735" y="186093"/>
                  </a:lnTo>
                  <a:lnTo>
                    <a:pt x="69735" y="176669"/>
                  </a:lnTo>
                  <a:close/>
                </a:path>
                <a:path w="320675" h="189230">
                  <a:moveTo>
                    <a:pt x="69735" y="2692"/>
                  </a:moveTo>
                  <a:lnTo>
                    <a:pt x="67056" y="0"/>
                  </a:lnTo>
                  <a:lnTo>
                    <a:pt x="5994" y="0"/>
                  </a:lnTo>
                  <a:lnTo>
                    <a:pt x="2679" y="0"/>
                  </a:lnTo>
                  <a:lnTo>
                    <a:pt x="0" y="2692"/>
                  </a:lnTo>
                  <a:lnTo>
                    <a:pt x="0" y="12103"/>
                  </a:lnTo>
                  <a:lnTo>
                    <a:pt x="2679" y="14795"/>
                  </a:lnTo>
                  <a:lnTo>
                    <a:pt x="67056" y="14795"/>
                  </a:lnTo>
                  <a:lnTo>
                    <a:pt x="69735" y="12103"/>
                  </a:lnTo>
                  <a:lnTo>
                    <a:pt x="69735" y="2692"/>
                  </a:lnTo>
                  <a:close/>
                </a:path>
                <a:path w="320675" h="189230">
                  <a:moveTo>
                    <a:pt x="320509" y="176669"/>
                  </a:moveTo>
                  <a:lnTo>
                    <a:pt x="317830" y="173990"/>
                  </a:lnTo>
                  <a:lnTo>
                    <a:pt x="256768" y="173990"/>
                  </a:lnTo>
                  <a:lnTo>
                    <a:pt x="253466" y="173990"/>
                  </a:lnTo>
                  <a:lnTo>
                    <a:pt x="250786" y="176669"/>
                  </a:lnTo>
                  <a:lnTo>
                    <a:pt x="250786" y="186093"/>
                  </a:lnTo>
                  <a:lnTo>
                    <a:pt x="253466" y="188785"/>
                  </a:lnTo>
                  <a:lnTo>
                    <a:pt x="317830" y="188785"/>
                  </a:lnTo>
                  <a:lnTo>
                    <a:pt x="320509" y="186093"/>
                  </a:lnTo>
                  <a:lnTo>
                    <a:pt x="320509" y="176669"/>
                  </a:lnTo>
                  <a:close/>
                </a:path>
                <a:path w="320675" h="189230">
                  <a:moveTo>
                    <a:pt x="320509" y="2692"/>
                  </a:moveTo>
                  <a:lnTo>
                    <a:pt x="317830" y="0"/>
                  </a:lnTo>
                  <a:lnTo>
                    <a:pt x="256768" y="0"/>
                  </a:lnTo>
                  <a:lnTo>
                    <a:pt x="253466" y="0"/>
                  </a:lnTo>
                  <a:lnTo>
                    <a:pt x="250786" y="2692"/>
                  </a:lnTo>
                  <a:lnTo>
                    <a:pt x="250786" y="12103"/>
                  </a:lnTo>
                  <a:lnTo>
                    <a:pt x="253466" y="14795"/>
                  </a:lnTo>
                  <a:lnTo>
                    <a:pt x="317830" y="14795"/>
                  </a:lnTo>
                  <a:lnTo>
                    <a:pt x="320509" y="12103"/>
                  </a:lnTo>
                  <a:lnTo>
                    <a:pt x="320509" y="2692"/>
                  </a:lnTo>
                  <a:close/>
                </a:path>
              </a:pathLst>
            </a:custGeom>
            <a:solidFill>
              <a:srgbClr val="231F20"/>
            </a:solidFill>
          </p:spPr>
          <p:txBody>
            <a:bodyPr wrap="square" lIns="0" tIns="0" rIns="0" bIns="0" rtlCol="0"/>
            <a:lstStyle/>
            <a:p/>
          </p:txBody>
        </p:sp>
        <p:pic>
          <p:nvPicPr>
            <p:cNvPr id="170" name="object 170" descr=""/>
            <p:cNvPicPr/>
            <p:nvPr/>
          </p:nvPicPr>
          <p:blipFill>
            <a:blip r:embed="rId79" cstate="print"/>
            <a:stretch>
              <a:fillRect/>
            </a:stretch>
          </p:blipFill>
          <p:spPr>
            <a:xfrm>
              <a:off x="10549356" y="2512283"/>
              <a:ext cx="437818" cy="178998"/>
            </a:xfrm>
            <a:prstGeom prst="rect">
              <a:avLst/>
            </a:prstGeom>
          </p:spPr>
        </p:pic>
        <p:pic>
          <p:nvPicPr>
            <p:cNvPr id="171" name="object 171" descr=""/>
            <p:cNvPicPr/>
            <p:nvPr/>
          </p:nvPicPr>
          <p:blipFill>
            <a:blip r:embed="rId80" cstate="print"/>
            <a:stretch>
              <a:fillRect/>
            </a:stretch>
          </p:blipFill>
          <p:spPr>
            <a:xfrm>
              <a:off x="10667174" y="2522854"/>
              <a:ext cx="62344" cy="157861"/>
            </a:xfrm>
            <a:prstGeom prst="rect">
              <a:avLst/>
            </a:prstGeom>
          </p:spPr>
        </p:pic>
        <p:pic>
          <p:nvPicPr>
            <p:cNvPr id="172" name="object 172" descr=""/>
            <p:cNvPicPr/>
            <p:nvPr/>
          </p:nvPicPr>
          <p:blipFill>
            <a:blip r:embed="rId72" cstate="print"/>
            <a:stretch>
              <a:fillRect/>
            </a:stretch>
          </p:blipFill>
          <p:spPr>
            <a:xfrm>
              <a:off x="10881130" y="2525496"/>
              <a:ext cx="90800" cy="152577"/>
            </a:xfrm>
            <a:prstGeom prst="rect">
              <a:avLst/>
            </a:prstGeom>
          </p:spPr>
        </p:pic>
        <p:pic>
          <p:nvPicPr>
            <p:cNvPr id="173" name="object 173" descr=""/>
            <p:cNvPicPr/>
            <p:nvPr/>
          </p:nvPicPr>
          <p:blipFill>
            <a:blip r:embed="rId81" cstate="print"/>
            <a:stretch>
              <a:fillRect/>
            </a:stretch>
          </p:blipFill>
          <p:spPr>
            <a:xfrm>
              <a:off x="10691469" y="2665400"/>
              <a:ext cx="215023" cy="17424"/>
            </a:xfrm>
            <a:prstGeom prst="rect">
              <a:avLst/>
            </a:prstGeom>
          </p:spPr>
        </p:pic>
        <p:pic>
          <p:nvPicPr>
            <p:cNvPr id="174" name="object 174" descr=""/>
            <p:cNvPicPr/>
            <p:nvPr/>
          </p:nvPicPr>
          <p:blipFill>
            <a:blip r:embed="rId82" cstate="print"/>
            <a:stretch>
              <a:fillRect/>
            </a:stretch>
          </p:blipFill>
          <p:spPr>
            <a:xfrm>
              <a:off x="10691469" y="2520747"/>
              <a:ext cx="215023" cy="17437"/>
            </a:xfrm>
            <a:prstGeom prst="rect">
              <a:avLst/>
            </a:prstGeom>
          </p:spPr>
        </p:pic>
        <p:pic>
          <p:nvPicPr>
            <p:cNvPr id="175" name="object 175" descr=""/>
            <p:cNvPicPr/>
            <p:nvPr/>
          </p:nvPicPr>
          <p:blipFill>
            <a:blip r:embed="rId83" cstate="print"/>
            <a:stretch>
              <a:fillRect/>
            </a:stretch>
          </p:blipFill>
          <p:spPr>
            <a:xfrm>
              <a:off x="10557802" y="2641091"/>
              <a:ext cx="28524" cy="39154"/>
            </a:xfrm>
            <a:prstGeom prst="rect">
              <a:avLst/>
            </a:prstGeom>
          </p:spPr>
        </p:pic>
        <p:sp>
          <p:nvSpPr>
            <p:cNvPr id="176" name="object 176" descr=""/>
            <p:cNvSpPr/>
            <p:nvPr/>
          </p:nvSpPr>
          <p:spPr>
            <a:xfrm>
              <a:off x="10557790" y="2568740"/>
              <a:ext cx="353060" cy="116205"/>
            </a:xfrm>
            <a:custGeom>
              <a:avLst/>
              <a:gdLst/>
              <a:ahLst/>
              <a:cxnLst/>
              <a:rect l="l" t="t" r="r" b="b"/>
              <a:pathLst>
                <a:path w="353059" h="116205">
                  <a:moveTo>
                    <a:pt x="10071" y="304"/>
                  </a:moveTo>
                  <a:lnTo>
                    <a:pt x="9944" y="0"/>
                  </a:lnTo>
                  <a:lnTo>
                    <a:pt x="9779" y="0"/>
                  </a:lnTo>
                  <a:lnTo>
                    <a:pt x="139" y="0"/>
                  </a:lnTo>
                  <a:lnTo>
                    <a:pt x="0" y="139"/>
                  </a:lnTo>
                  <a:lnTo>
                    <a:pt x="0" y="65887"/>
                  </a:lnTo>
                  <a:lnTo>
                    <a:pt x="139" y="66027"/>
                  </a:lnTo>
                  <a:lnTo>
                    <a:pt x="9944" y="66027"/>
                  </a:lnTo>
                  <a:lnTo>
                    <a:pt x="10071" y="65887"/>
                  </a:lnTo>
                  <a:lnTo>
                    <a:pt x="10071" y="304"/>
                  </a:lnTo>
                  <a:close/>
                </a:path>
                <a:path w="353059" h="116205">
                  <a:moveTo>
                    <a:pt x="352513" y="116205"/>
                  </a:moveTo>
                  <a:lnTo>
                    <a:pt x="348996" y="114096"/>
                  </a:lnTo>
                  <a:lnTo>
                    <a:pt x="344881" y="111633"/>
                  </a:lnTo>
                  <a:lnTo>
                    <a:pt x="344881" y="114096"/>
                  </a:lnTo>
                  <a:lnTo>
                    <a:pt x="249770" y="114096"/>
                  </a:lnTo>
                  <a:lnTo>
                    <a:pt x="249770" y="98767"/>
                  </a:lnTo>
                  <a:lnTo>
                    <a:pt x="319354" y="98767"/>
                  </a:lnTo>
                  <a:lnTo>
                    <a:pt x="344881" y="114096"/>
                  </a:lnTo>
                  <a:lnTo>
                    <a:pt x="344881" y="111633"/>
                  </a:lnTo>
                  <a:lnTo>
                    <a:pt x="323443" y="98767"/>
                  </a:lnTo>
                  <a:lnTo>
                    <a:pt x="319938" y="96659"/>
                  </a:lnTo>
                  <a:lnTo>
                    <a:pt x="239204" y="96710"/>
                  </a:lnTo>
                  <a:lnTo>
                    <a:pt x="239204" y="98767"/>
                  </a:lnTo>
                  <a:lnTo>
                    <a:pt x="239204" y="114096"/>
                  </a:lnTo>
                  <a:lnTo>
                    <a:pt x="139255" y="114096"/>
                  </a:lnTo>
                  <a:lnTo>
                    <a:pt x="178257" y="98767"/>
                  </a:lnTo>
                  <a:lnTo>
                    <a:pt x="239204" y="98767"/>
                  </a:lnTo>
                  <a:lnTo>
                    <a:pt x="239204" y="96710"/>
                  </a:lnTo>
                  <a:lnTo>
                    <a:pt x="177673" y="96735"/>
                  </a:lnTo>
                  <a:lnTo>
                    <a:pt x="128092" y="116205"/>
                  </a:lnTo>
                  <a:lnTo>
                    <a:pt x="352513" y="116205"/>
                  </a:lnTo>
                  <a:close/>
                </a:path>
              </a:pathLst>
            </a:custGeom>
            <a:solidFill>
              <a:srgbClr val="3C4557"/>
            </a:solidFill>
          </p:spPr>
          <p:txBody>
            <a:bodyPr wrap="square" lIns="0" tIns="0" rIns="0" bIns="0" rtlCol="0"/>
            <a:lstStyle/>
            <a:p/>
          </p:txBody>
        </p:sp>
        <p:pic>
          <p:nvPicPr>
            <p:cNvPr id="177" name="object 177" descr=""/>
            <p:cNvPicPr/>
            <p:nvPr/>
          </p:nvPicPr>
          <p:blipFill>
            <a:blip r:embed="rId84" cstate="print"/>
            <a:stretch>
              <a:fillRect/>
            </a:stretch>
          </p:blipFill>
          <p:spPr>
            <a:xfrm>
              <a:off x="10689780" y="2683967"/>
              <a:ext cx="13944" cy="26962"/>
            </a:xfrm>
            <a:prstGeom prst="rect">
              <a:avLst/>
            </a:prstGeom>
          </p:spPr>
        </p:pic>
        <p:pic>
          <p:nvPicPr>
            <p:cNvPr id="178" name="object 178" descr=""/>
            <p:cNvPicPr/>
            <p:nvPr/>
          </p:nvPicPr>
          <p:blipFill>
            <a:blip r:embed="rId85" cstate="print"/>
            <a:stretch>
              <a:fillRect/>
            </a:stretch>
          </p:blipFill>
          <p:spPr>
            <a:xfrm>
              <a:off x="10971632" y="2634996"/>
              <a:ext cx="13182" cy="34353"/>
            </a:xfrm>
            <a:prstGeom prst="rect">
              <a:avLst/>
            </a:prstGeom>
          </p:spPr>
        </p:pic>
        <p:sp>
          <p:nvSpPr>
            <p:cNvPr id="179" name="object 179" descr=""/>
            <p:cNvSpPr/>
            <p:nvPr/>
          </p:nvSpPr>
          <p:spPr>
            <a:xfrm>
              <a:off x="10971626" y="2534216"/>
              <a:ext cx="635" cy="0"/>
            </a:xfrm>
            <a:custGeom>
              <a:avLst/>
              <a:gdLst/>
              <a:ahLst/>
              <a:cxnLst/>
              <a:rect l="l" t="t" r="r" b="b"/>
              <a:pathLst>
                <a:path w="634" h="0">
                  <a:moveTo>
                    <a:pt x="304" y="0"/>
                  </a:moveTo>
                  <a:lnTo>
                    <a:pt x="0" y="0"/>
                  </a:lnTo>
                </a:path>
              </a:pathLst>
            </a:custGeom>
            <a:ln w="3175">
              <a:solidFill>
                <a:srgbClr val="00A650"/>
              </a:solidFill>
            </a:ln>
          </p:spPr>
          <p:txBody>
            <a:bodyPr wrap="square" lIns="0" tIns="0" rIns="0" bIns="0" rtlCol="0"/>
            <a:lstStyle/>
            <a:p/>
          </p:txBody>
        </p:sp>
        <p:pic>
          <p:nvPicPr>
            <p:cNvPr id="180" name="object 180" descr=""/>
            <p:cNvPicPr/>
            <p:nvPr/>
          </p:nvPicPr>
          <p:blipFill>
            <a:blip r:embed="rId86" cstate="print"/>
            <a:stretch>
              <a:fillRect/>
            </a:stretch>
          </p:blipFill>
          <p:spPr>
            <a:xfrm>
              <a:off x="10557802" y="2523337"/>
              <a:ext cx="28524" cy="39128"/>
            </a:xfrm>
            <a:prstGeom prst="rect">
              <a:avLst/>
            </a:prstGeom>
          </p:spPr>
        </p:pic>
        <p:sp>
          <p:nvSpPr>
            <p:cNvPr id="181" name="object 181" descr=""/>
            <p:cNvSpPr/>
            <p:nvPr/>
          </p:nvSpPr>
          <p:spPr>
            <a:xfrm>
              <a:off x="10685886" y="2518634"/>
              <a:ext cx="224790" cy="19685"/>
            </a:xfrm>
            <a:custGeom>
              <a:avLst/>
              <a:gdLst/>
              <a:ahLst/>
              <a:cxnLst/>
              <a:rect l="l" t="t" r="r" b="b"/>
              <a:pathLst>
                <a:path w="224790" h="19685">
                  <a:moveTo>
                    <a:pt x="224421" y="0"/>
                  </a:moveTo>
                  <a:lnTo>
                    <a:pt x="0" y="0"/>
                  </a:lnTo>
                  <a:lnTo>
                    <a:pt x="49580" y="19469"/>
                  </a:lnTo>
                  <a:lnTo>
                    <a:pt x="191846" y="19545"/>
                  </a:lnTo>
                  <a:lnTo>
                    <a:pt x="195381" y="17424"/>
                  </a:lnTo>
                  <a:lnTo>
                    <a:pt x="50165" y="17424"/>
                  </a:lnTo>
                  <a:lnTo>
                    <a:pt x="11163" y="2108"/>
                  </a:lnTo>
                  <a:lnTo>
                    <a:pt x="220908" y="2108"/>
                  </a:lnTo>
                  <a:lnTo>
                    <a:pt x="224421" y="0"/>
                  </a:lnTo>
                  <a:close/>
                </a:path>
                <a:path w="224790" h="19685">
                  <a:moveTo>
                    <a:pt x="121678" y="2108"/>
                  </a:moveTo>
                  <a:lnTo>
                    <a:pt x="111112" y="2108"/>
                  </a:lnTo>
                  <a:lnTo>
                    <a:pt x="111112" y="17424"/>
                  </a:lnTo>
                  <a:lnTo>
                    <a:pt x="121678" y="17424"/>
                  </a:lnTo>
                  <a:lnTo>
                    <a:pt x="121678" y="2108"/>
                  </a:lnTo>
                  <a:close/>
                </a:path>
                <a:path w="224790" h="19685">
                  <a:moveTo>
                    <a:pt x="220908" y="2108"/>
                  </a:moveTo>
                  <a:lnTo>
                    <a:pt x="216789" y="2108"/>
                  </a:lnTo>
                  <a:lnTo>
                    <a:pt x="191262" y="17424"/>
                  </a:lnTo>
                  <a:lnTo>
                    <a:pt x="195381" y="17424"/>
                  </a:lnTo>
                  <a:lnTo>
                    <a:pt x="220908" y="2108"/>
                  </a:lnTo>
                  <a:close/>
                </a:path>
              </a:pathLst>
            </a:custGeom>
            <a:solidFill>
              <a:srgbClr val="3C4557"/>
            </a:solidFill>
          </p:spPr>
          <p:txBody>
            <a:bodyPr wrap="square" lIns="0" tIns="0" rIns="0" bIns="0" rtlCol="0"/>
            <a:lstStyle/>
            <a:p/>
          </p:txBody>
        </p:sp>
        <p:pic>
          <p:nvPicPr>
            <p:cNvPr id="182" name="object 182" descr=""/>
            <p:cNvPicPr/>
            <p:nvPr/>
          </p:nvPicPr>
          <p:blipFill>
            <a:blip r:embed="rId84" cstate="print"/>
            <a:stretch>
              <a:fillRect/>
            </a:stretch>
          </p:blipFill>
          <p:spPr>
            <a:xfrm>
              <a:off x="10689780" y="2492654"/>
              <a:ext cx="13944" cy="26949"/>
            </a:xfrm>
            <a:prstGeom prst="rect">
              <a:avLst/>
            </a:prstGeom>
          </p:spPr>
        </p:pic>
        <p:pic>
          <p:nvPicPr>
            <p:cNvPr id="183" name="object 183" descr=""/>
            <p:cNvPicPr/>
            <p:nvPr/>
          </p:nvPicPr>
          <p:blipFill>
            <a:blip r:embed="rId87" cstate="print"/>
            <a:stretch>
              <a:fillRect/>
            </a:stretch>
          </p:blipFill>
          <p:spPr>
            <a:xfrm>
              <a:off x="10971632" y="2534221"/>
              <a:ext cx="13182" cy="34366"/>
            </a:xfrm>
            <a:prstGeom prst="rect">
              <a:avLst/>
            </a:prstGeom>
          </p:spPr>
        </p:pic>
        <p:sp>
          <p:nvSpPr>
            <p:cNvPr id="184" name="object 184" descr=""/>
            <p:cNvSpPr/>
            <p:nvPr/>
          </p:nvSpPr>
          <p:spPr>
            <a:xfrm>
              <a:off x="10403421" y="2469565"/>
              <a:ext cx="2122805" cy="9525"/>
            </a:xfrm>
            <a:custGeom>
              <a:avLst/>
              <a:gdLst/>
              <a:ahLst/>
              <a:cxnLst/>
              <a:rect l="l" t="t" r="r" b="b"/>
              <a:pathLst>
                <a:path w="2122804" h="9525">
                  <a:moveTo>
                    <a:pt x="2122665" y="0"/>
                  </a:moveTo>
                  <a:lnTo>
                    <a:pt x="0" y="0"/>
                  </a:lnTo>
                  <a:lnTo>
                    <a:pt x="0" y="9398"/>
                  </a:lnTo>
                  <a:lnTo>
                    <a:pt x="2122665" y="9398"/>
                  </a:lnTo>
                  <a:lnTo>
                    <a:pt x="2122665" y="0"/>
                  </a:lnTo>
                  <a:close/>
                </a:path>
              </a:pathLst>
            </a:custGeom>
            <a:solidFill>
              <a:srgbClr val="231F20"/>
            </a:solidFill>
          </p:spPr>
          <p:txBody>
            <a:bodyPr wrap="square" lIns="0" tIns="0" rIns="0" bIns="0" rtlCol="0"/>
            <a:lstStyle/>
            <a:p/>
          </p:txBody>
        </p:sp>
        <p:sp>
          <p:nvSpPr>
            <p:cNvPr id="185" name="object 185" descr=""/>
            <p:cNvSpPr/>
            <p:nvPr/>
          </p:nvSpPr>
          <p:spPr>
            <a:xfrm>
              <a:off x="11702373" y="2883795"/>
              <a:ext cx="12065" cy="2540"/>
            </a:xfrm>
            <a:custGeom>
              <a:avLst/>
              <a:gdLst/>
              <a:ahLst/>
              <a:cxnLst/>
              <a:rect l="l" t="t" r="r" b="b"/>
              <a:pathLst>
                <a:path w="12065" h="2539">
                  <a:moveTo>
                    <a:pt x="11569" y="1752"/>
                  </a:moveTo>
                  <a:lnTo>
                    <a:pt x="8178" y="1968"/>
                  </a:lnTo>
                  <a:lnTo>
                    <a:pt x="0" y="0"/>
                  </a:lnTo>
                </a:path>
              </a:pathLst>
            </a:custGeom>
            <a:ln w="4699">
              <a:solidFill>
                <a:srgbClr val="ED1C24"/>
              </a:solidFill>
            </a:ln>
          </p:spPr>
          <p:txBody>
            <a:bodyPr wrap="square" lIns="0" tIns="0" rIns="0" bIns="0" rtlCol="0"/>
            <a:lstStyle/>
            <a:p/>
          </p:txBody>
        </p:sp>
        <p:sp>
          <p:nvSpPr>
            <p:cNvPr id="186" name="object 186" descr=""/>
            <p:cNvSpPr/>
            <p:nvPr/>
          </p:nvSpPr>
          <p:spPr>
            <a:xfrm>
              <a:off x="11012247" y="2601784"/>
              <a:ext cx="668020" cy="274955"/>
            </a:xfrm>
            <a:custGeom>
              <a:avLst/>
              <a:gdLst/>
              <a:ahLst/>
              <a:cxnLst/>
              <a:rect l="l" t="t" r="r" b="b"/>
              <a:pathLst>
                <a:path w="668020" h="274955">
                  <a:moveTo>
                    <a:pt x="667639" y="274688"/>
                  </a:moveTo>
                  <a:lnTo>
                    <a:pt x="622873" y="253763"/>
                  </a:lnTo>
                  <a:lnTo>
                    <a:pt x="554602" y="213445"/>
                  </a:lnTo>
                  <a:lnTo>
                    <a:pt x="510491" y="184030"/>
                  </a:lnTo>
                  <a:lnTo>
                    <a:pt x="459109" y="147386"/>
                  </a:lnTo>
                  <a:lnTo>
                    <a:pt x="399992" y="102720"/>
                  </a:lnTo>
                  <a:lnTo>
                    <a:pt x="332676" y="49237"/>
                  </a:lnTo>
                  <a:lnTo>
                    <a:pt x="276518" y="20772"/>
                  </a:lnTo>
                  <a:lnTo>
                    <a:pt x="240215" y="6154"/>
                  </a:lnTo>
                  <a:lnTo>
                    <a:pt x="207944" y="769"/>
                  </a:lnTo>
                  <a:lnTo>
                    <a:pt x="163880" y="0"/>
                  </a:lnTo>
                  <a:lnTo>
                    <a:pt x="0" y="0"/>
                  </a:lnTo>
                </a:path>
              </a:pathLst>
            </a:custGeom>
            <a:ln w="4699">
              <a:solidFill>
                <a:srgbClr val="ED1C24"/>
              </a:solidFill>
              <a:prstDash val="dash"/>
            </a:ln>
          </p:spPr>
          <p:txBody>
            <a:bodyPr wrap="square" lIns="0" tIns="0" rIns="0" bIns="0" rtlCol="0"/>
            <a:lstStyle/>
            <a:p/>
          </p:txBody>
        </p:sp>
        <p:sp>
          <p:nvSpPr>
            <p:cNvPr id="187" name="object 187" descr=""/>
            <p:cNvSpPr/>
            <p:nvPr/>
          </p:nvSpPr>
          <p:spPr>
            <a:xfrm>
              <a:off x="10988620" y="2601788"/>
              <a:ext cx="12065" cy="0"/>
            </a:xfrm>
            <a:custGeom>
              <a:avLst/>
              <a:gdLst/>
              <a:ahLst/>
              <a:cxnLst/>
              <a:rect l="l" t="t" r="r" b="b"/>
              <a:pathLst>
                <a:path w="12065" h="0">
                  <a:moveTo>
                    <a:pt x="11734" y="0"/>
                  </a:moveTo>
                  <a:lnTo>
                    <a:pt x="0" y="0"/>
                  </a:lnTo>
                </a:path>
              </a:pathLst>
            </a:custGeom>
            <a:ln w="4699">
              <a:solidFill>
                <a:srgbClr val="ED1C24"/>
              </a:solidFill>
            </a:ln>
          </p:spPr>
          <p:txBody>
            <a:bodyPr wrap="square" lIns="0" tIns="0" rIns="0" bIns="0" rtlCol="0"/>
            <a:lstStyle/>
            <a:p/>
          </p:txBody>
        </p:sp>
        <p:sp>
          <p:nvSpPr>
            <p:cNvPr id="188" name="object 188" descr=""/>
            <p:cNvSpPr/>
            <p:nvPr/>
          </p:nvSpPr>
          <p:spPr>
            <a:xfrm>
              <a:off x="10983521" y="2582581"/>
              <a:ext cx="24130" cy="38735"/>
            </a:xfrm>
            <a:custGeom>
              <a:avLst/>
              <a:gdLst/>
              <a:ahLst/>
              <a:cxnLst/>
              <a:rect l="l" t="t" r="r" b="b"/>
              <a:pathLst>
                <a:path w="24129" h="38735">
                  <a:moveTo>
                    <a:pt x="20650" y="0"/>
                  </a:moveTo>
                  <a:lnTo>
                    <a:pt x="0" y="19202"/>
                  </a:lnTo>
                  <a:lnTo>
                    <a:pt x="20650" y="38404"/>
                  </a:lnTo>
                  <a:lnTo>
                    <a:pt x="23863" y="34963"/>
                  </a:lnTo>
                  <a:lnTo>
                    <a:pt x="6896" y="19202"/>
                  </a:lnTo>
                  <a:lnTo>
                    <a:pt x="23863" y="3441"/>
                  </a:lnTo>
                  <a:lnTo>
                    <a:pt x="20650" y="0"/>
                  </a:lnTo>
                  <a:close/>
                </a:path>
              </a:pathLst>
            </a:custGeom>
            <a:solidFill>
              <a:srgbClr val="ED1C24"/>
            </a:solidFill>
          </p:spPr>
          <p:txBody>
            <a:bodyPr wrap="square" lIns="0" tIns="0" rIns="0" bIns="0" rtlCol="0"/>
            <a:lstStyle/>
            <a:p/>
          </p:txBody>
        </p:sp>
        <p:sp>
          <p:nvSpPr>
            <p:cNvPr id="189" name="object 189" descr=""/>
            <p:cNvSpPr/>
            <p:nvPr/>
          </p:nvSpPr>
          <p:spPr>
            <a:xfrm>
              <a:off x="11963069" y="2885548"/>
              <a:ext cx="12065" cy="0"/>
            </a:xfrm>
            <a:custGeom>
              <a:avLst/>
              <a:gdLst/>
              <a:ahLst/>
              <a:cxnLst/>
              <a:rect l="l" t="t" r="r" b="b"/>
              <a:pathLst>
                <a:path w="12065" h="0">
                  <a:moveTo>
                    <a:pt x="11734" y="0"/>
                  </a:moveTo>
                  <a:lnTo>
                    <a:pt x="0" y="0"/>
                  </a:lnTo>
                </a:path>
              </a:pathLst>
            </a:custGeom>
            <a:ln w="4699">
              <a:solidFill>
                <a:srgbClr val="ED1C24"/>
              </a:solidFill>
            </a:ln>
          </p:spPr>
          <p:txBody>
            <a:bodyPr wrap="square" lIns="0" tIns="0" rIns="0" bIns="0" rtlCol="0"/>
            <a:lstStyle/>
            <a:p/>
          </p:txBody>
        </p:sp>
        <p:sp>
          <p:nvSpPr>
            <p:cNvPr id="190" name="object 190" descr=""/>
            <p:cNvSpPr/>
            <p:nvPr/>
          </p:nvSpPr>
          <p:spPr>
            <a:xfrm>
              <a:off x="11743679" y="2885548"/>
              <a:ext cx="193675" cy="0"/>
            </a:xfrm>
            <a:custGeom>
              <a:avLst/>
              <a:gdLst/>
              <a:ahLst/>
              <a:cxnLst/>
              <a:rect l="l" t="t" r="r" b="b"/>
              <a:pathLst>
                <a:path w="193675" h="0">
                  <a:moveTo>
                    <a:pt x="193573" y="0"/>
                  </a:moveTo>
                  <a:lnTo>
                    <a:pt x="0" y="0"/>
                  </a:lnTo>
                </a:path>
              </a:pathLst>
            </a:custGeom>
            <a:ln w="4699">
              <a:solidFill>
                <a:srgbClr val="ED1C24"/>
              </a:solidFill>
              <a:prstDash val="dash"/>
            </a:ln>
          </p:spPr>
          <p:txBody>
            <a:bodyPr wrap="square" lIns="0" tIns="0" rIns="0" bIns="0" rtlCol="0"/>
            <a:lstStyle/>
            <a:p/>
          </p:txBody>
        </p:sp>
        <p:sp>
          <p:nvSpPr>
            <p:cNvPr id="191" name="object 191" descr=""/>
            <p:cNvSpPr/>
            <p:nvPr/>
          </p:nvSpPr>
          <p:spPr>
            <a:xfrm>
              <a:off x="11719039" y="2885548"/>
              <a:ext cx="12065" cy="0"/>
            </a:xfrm>
            <a:custGeom>
              <a:avLst/>
              <a:gdLst/>
              <a:ahLst/>
              <a:cxnLst/>
              <a:rect l="l" t="t" r="r" b="b"/>
              <a:pathLst>
                <a:path w="12065" h="0">
                  <a:moveTo>
                    <a:pt x="11734" y="0"/>
                  </a:moveTo>
                  <a:lnTo>
                    <a:pt x="0" y="0"/>
                  </a:lnTo>
                </a:path>
              </a:pathLst>
            </a:custGeom>
            <a:ln w="4699">
              <a:solidFill>
                <a:srgbClr val="ED1C24"/>
              </a:solidFill>
            </a:ln>
          </p:spPr>
          <p:txBody>
            <a:bodyPr wrap="square" lIns="0" tIns="0" rIns="0" bIns="0" rtlCol="0"/>
            <a:lstStyle/>
            <a:p/>
          </p:txBody>
        </p:sp>
        <p:sp>
          <p:nvSpPr>
            <p:cNvPr id="192" name="object 192" descr=""/>
            <p:cNvSpPr/>
            <p:nvPr/>
          </p:nvSpPr>
          <p:spPr>
            <a:xfrm>
              <a:off x="11713947" y="2866341"/>
              <a:ext cx="24130" cy="38735"/>
            </a:xfrm>
            <a:custGeom>
              <a:avLst/>
              <a:gdLst/>
              <a:ahLst/>
              <a:cxnLst/>
              <a:rect l="l" t="t" r="r" b="b"/>
              <a:pathLst>
                <a:path w="24129" h="38735">
                  <a:moveTo>
                    <a:pt x="20650" y="0"/>
                  </a:moveTo>
                  <a:lnTo>
                    <a:pt x="0" y="19202"/>
                  </a:lnTo>
                  <a:lnTo>
                    <a:pt x="20650" y="38404"/>
                  </a:lnTo>
                  <a:lnTo>
                    <a:pt x="23850" y="34963"/>
                  </a:lnTo>
                  <a:lnTo>
                    <a:pt x="6896" y="19202"/>
                  </a:lnTo>
                  <a:lnTo>
                    <a:pt x="23850" y="3441"/>
                  </a:lnTo>
                  <a:lnTo>
                    <a:pt x="20650" y="0"/>
                  </a:lnTo>
                  <a:close/>
                </a:path>
              </a:pathLst>
            </a:custGeom>
            <a:solidFill>
              <a:srgbClr val="ED1C24"/>
            </a:solidFill>
          </p:spPr>
          <p:txBody>
            <a:bodyPr wrap="square" lIns="0" tIns="0" rIns="0" bIns="0" rtlCol="0"/>
            <a:lstStyle/>
            <a:p/>
          </p:txBody>
        </p:sp>
      </p:grpSp>
      <p:sp>
        <p:nvSpPr>
          <p:cNvPr id="193" name="object 193"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58</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194" name="object 194"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59</a:t>
            </a:r>
            <a:endParaRPr sz="800">
              <a:latin typeface="Times New Roman"/>
              <a:cs typeface="Times New Roman"/>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grpSp>
      <p:sp>
        <p:nvSpPr>
          <p:cNvPr id="59" name="object 59" descr=""/>
          <p:cNvSpPr/>
          <p:nvPr/>
        </p:nvSpPr>
        <p:spPr>
          <a:xfrm>
            <a:off x="1349999" y="3439164"/>
            <a:ext cx="0" cy="1503045"/>
          </a:xfrm>
          <a:custGeom>
            <a:avLst/>
            <a:gdLst/>
            <a:ahLst/>
            <a:cxnLst/>
            <a:rect l="l" t="t" r="r" b="b"/>
            <a:pathLst>
              <a:path w="0" h="1503045">
                <a:moveTo>
                  <a:pt x="0" y="1502994"/>
                </a:moveTo>
                <a:lnTo>
                  <a:pt x="0" y="0"/>
                </a:lnTo>
              </a:path>
            </a:pathLst>
          </a:custGeom>
          <a:ln w="9004">
            <a:solidFill>
              <a:srgbClr val="FFFFFF"/>
            </a:solidFill>
          </a:ln>
        </p:spPr>
        <p:txBody>
          <a:bodyPr wrap="square" lIns="0" tIns="0" rIns="0" bIns="0" rtlCol="0"/>
          <a:lstStyle/>
          <a:p/>
        </p:txBody>
      </p:sp>
      <p:sp>
        <p:nvSpPr>
          <p:cNvPr id="60" name="object 60" descr=""/>
          <p:cNvSpPr/>
          <p:nvPr/>
        </p:nvSpPr>
        <p:spPr>
          <a:xfrm>
            <a:off x="2717999" y="3439164"/>
            <a:ext cx="0" cy="1503045"/>
          </a:xfrm>
          <a:custGeom>
            <a:avLst/>
            <a:gdLst/>
            <a:ahLst/>
            <a:cxnLst/>
            <a:rect l="l" t="t" r="r" b="b"/>
            <a:pathLst>
              <a:path w="0" h="1503045">
                <a:moveTo>
                  <a:pt x="0" y="1502994"/>
                </a:moveTo>
                <a:lnTo>
                  <a:pt x="0" y="0"/>
                </a:lnTo>
              </a:path>
            </a:pathLst>
          </a:custGeom>
          <a:ln w="9004">
            <a:solidFill>
              <a:srgbClr val="FFFFFF"/>
            </a:solidFill>
          </a:ln>
        </p:spPr>
        <p:txBody>
          <a:bodyPr wrap="square" lIns="0" tIns="0" rIns="0" bIns="0" rtlCol="0"/>
          <a:lstStyle/>
          <a:p/>
        </p:txBody>
      </p:sp>
      <p:sp>
        <p:nvSpPr>
          <p:cNvPr id="61" name="object 61" descr=""/>
          <p:cNvSpPr/>
          <p:nvPr/>
        </p:nvSpPr>
        <p:spPr>
          <a:xfrm>
            <a:off x="5777999" y="3439164"/>
            <a:ext cx="0" cy="1503045"/>
          </a:xfrm>
          <a:custGeom>
            <a:avLst/>
            <a:gdLst/>
            <a:ahLst/>
            <a:cxnLst/>
            <a:rect l="l" t="t" r="r" b="b"/>
            <a:pathLst>
              <a:path w="0" h="1503045">
                <a:moveTo>
                  <a:pt x="0" y="1502994"/>
                </a:moveTo>
                <a:lnTo>
                  <a:pt x="0" y="0"/>
                </a:lnTo>
              </a:path>
            </a:pathLst>
          </a:custGeom>
          <a:ln w="9004">
            <a:solidFill>
              <a:srgbClr val="FFFFFF"/>
            </a:solidFill>
          </a:ln>
        </p:spPr>
        <p:txBody>
          <a:bodyPr wrap="square" lIns="0" tIns="0" rIns="0" bIns="0" rtlCol="0"/>
          <a:lstStyle/>
          <a:p/>
        </p:txBody>
      </p:sp>
      <p:graphicFrame>
        <p:nvGraphicFramePr>
          <p:cNvPr id="62" name="object 62" descr=""/>
          <p:cNvGraphicFramePr>
            <a:graphicFrameLocks noGrp="1"/>
          </p:cNvGraphicFramePr>
          <p:nvPr/>
        </p:nvGraphicFramePr>
        <p:xfrm>
          <a:off x="557999" y="1202654"/>
          <a:ext cx="6718300" cy="3733801"/>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2015489">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rowSpan="2">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rowSpan="2">
                  <a:txBody>
                    <a:bodyPr/>
                    <a:lstStyle/>
                    <a:p>
                      <a:pPr marL="132715" marR="47625" indent="-115570">
                        <a:lnSpc>
                          <a:spcPct val="102400"/>
                        </a:lnSpc>
                        <a:spcBef>
                          <a:spcPts val="254"/>
                        </a:spcBef>
                      </a:pPr>
                      <a:r>
                        <a:rPr dirty="0" sz="900" spc="-15">
                          <a:solidFill>
                            <a:srgbClr val="231F20"/>
                          </a:solidFill>
                          <a:latin typeface="華康標楷體"/>
                          <a:cs typeface="華康標楷體"/>
                        </a:rPr>
                        <a:t>．教練應先向學員說明曲線進退的路型構成，讓學員瞭解曲線進退的操作程序。</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7465" indent="-124460">
                        <a:lnSpc>
                          <a:spcPct val="101099"/>
                        </a:lnSpc>
                        <a:spcBef>
                          <a:spcPts val="270"/>
                        </a:spcBef>
                      </a:pPr>
                      <a:r>
                        <a:rPr dirty="0" sz="900" spc="55">
                          <a:solidFill>
                            <a:srgbClr val="231F20"/>
                          </a:solidFill>
                          <a:latin typeface="華康標楷體"/>
                          <a:cs typeface="華康標楷體"/>
                        </a:rPr>
                        <a:t>．曲線進退的教學主要在</a:t>
                      </a:r>
                      <a:r>
                        <a:rPr dirty="0" sz="900" spc="50">
                          <a:solidFill>
                            <a:srgbClr val="231F20"/>
                          </a:solidFill>
                          <a:latin typeface="華康標楷體"/>
                          <a:cs typeface="華康標楷體"/>
                        </a:rPr>
                        <a:t>提醒學員在道路上可能遇到的危險路段及行車</a:t>
                      </a:r>
                      <a:r>
                        <a:rPr dirty="0" sz="900" spc="45">
                          <a:solidFill>
                            <a:srgbClr val="231F20"/>
                          </a:solidFill>
                          <a:latin typeface="華康標楷體"/>
                          <a:cs typeface="華康標楷體"/>
                        </a:rPr>
                        <a:t>要領，瞭解車輛與道路</a:t>
                      </a:r>
                      <a:r>
                        <a:rPr dirty="0" sz="900" spc="40">
                          <a:solidFill>
                            <a:srgbClr val="231F20"/>
                          </a:solidFill>
                          <a:latin typeface="華康標楷體"/>
                          <a:cs typeface="華康標楷體"/>
                        </a:rPr>
                        <a:t>的關係。『偏左修右，</a:t>
                      </a:r>
                      <a:r>
                        <a:rPr dirty="0" sz="900" spc="50">
                          <a:solidFill>
                            <a:srgbClr val="231F20"/>
                          </a:solidFill>
                          <a:latin typeface="華康標楷體"/>
                          <a:cs typeface="華康標楷體"/>
                        </a:rPr>
                        <a:t>偏右修左』為學習本課</a:t>
                      </a:r>
                      <a:r>
                        <a:rPr dirty="0" sz="900" spc="150">
                          <a:solidFill>
                            <a:srgbClr val="231F20"/>
                          </a:solidFill>
                          <a:latin typeface="華康標楷體"/>
                          <a:cs typeface="華康標楷體"/>
                        </a:rPr>
                        <a:t>目的基本觀念，善用</a:t>
                      </a:r>
                      <a:r>
                        <a:rPr dirty="0" sz="900" spc="50">
                          <a:solidFill>
                            <a:srgbClr val="231F20"/>
                          </a:solidFill>
                          <a:latin typeface="華康標楷體"/>
                          <a:cs typeface="華康標楷體"/>
                        </a:rPr>
                        <a:t>兩側照後鏡及擺頭的動</a:t>
                      </a:r>
                      <a:r>
                        <a:rPr dirty="0" sz="900" spc="45">
                          <a:solidFill>
                            <a:srgbClr val="231F20"/>
                          </a:solidFill>
                          <a:latin typeface="華康標楷體"/>
                          <a:cs typeface="華康標楷體"/>
                        </a:rPr>
                        <a:t>作。指導學員掌握適當</a:t>
                      </a:r>
                      <a:r>
                        <a:rPr dirty="0" sz="900" spc="50">
                          <a:solidFill>
                            <a:srgbClr val="231F20"/>
                          </a:solidFill>
                          <a:latin typeface="華康標楷體"/>
                          <a:cs typeface="華康標楷體"/>
                        </a:rPr>
                        <a:t>的行車路線及安全速度</a:t>
                      </a:r>
                      <a:r>
                        <a:rPr dirty="0" sz="900" spc="45">
                          <a:solidFill>
                            <a:srgbClr val="231F20"/>
                          </a:solidFill>
                          <a:latin typeface="華康標楷體"/>
                          <a:cs typeface="華康標楷體"/>
                        </a:rPr>
                        <a:t>的控制。因此，應把曲</a:t>
                      </a:r>
                      <a:r>
                        <a:rPr dirty="0" sz="900" spc="50">
                          <a:solidFill>
                            <a:srgbClr val="231F20"/>
                          </a:solidFill>
                          <a:latin typeface="華康標楷體"/>
                          <a:cs typeface="華康標楷體"/>
                        </a:rPr>
                        <a:t>線進退作為一個應用教</a:t>
                      </a:r>
                      <a:r>
                        <a:rPr dirty="0" sz="900" spc="45">
                          <a:solidFill>
                            <a:srgbClr val="231F20"/>
                          </a:solidFill>
                          <a:latin typeface="華康標楷體"/>
                          <a:cs typeface="華康標楷體"/>
                        </a:rPr>
                        <a:t>材，使學員培養因應特</a:t>
                      </a:r>
                      <a:r>
                        <a:rPr dirty="0" sz="900" spc="-15">
                          <a:solidFill>
                            <a:srgbClr val="231F20"/>
                          </a:solidFill>
                          <a:latin typeface="華康標楷體"/>
                          <a:cs typeface="華康標楷體"/>
                        </a:rPr>
                        <a:t>殊路段之駕駛能力。</a:t>
                      </a:r>
                      <a:endParaRPr sz="900">
                        <a:latin typeface="華康標楷體"/>
                        <a:cs typeface="華康標楷體"/>
                      </a:endParaRPr>
                    </a:p>
                  </a:txBody>
                  <a:tcPr marL="0" marR="0" marB="0" marT="34290">
                    <a:lnL w="9525">
                      <a:solidFill>
                        <a:srgbClr val="BCBEC0"/>
                      </a:solidFill>
                      <a:prstDash val="dot"/>
                    </a:lnL>
                    <a:lnT w="9525">
                      <a:solidFill>
                        <a:srgbClr val="BCBEC0"/>
                      </a:solidFill>
                      <a:prstDash val="solid"/>
                    </a:lnT>
                  </a:tcPr>
                </a:tc>
              </a:tr>
              <a:tr h="1484630">
                <a:tc>
                  <a:txBody>
                    <a:bodyPr/>
                    <a:lstStyle/>
                    <a:p>
                      <a:pPr algn="just" marL="133350" marR="41275" indent="-115570">
                        <a:lnSpc>
                          <a:spcPct val="102400"/>
                        </a:lnSpc>
                        <a:spcBef>
                          <a:spcPts val="260"/>
                        </a:spcBef>
                      </a:pPr>
                      <a:r>
                        <a:rPr dirty="0" sz="900" spc="-10">
                          <a:solidFill>
                            <a:srgbClr val="231F20"/>
                          </a:solidFill>
                          <a:latin typeface="華康標楷體"/>
                          <a:cs typeface="華康標楷體"/>
                        </a:rPr>
                        <a:t>．如何掌握曲</a:t>
                      </a:r>
                      <a:r>
                        <a:rPr dirty="0" sz="900" spc="40">
                          <a:solidFill>
                            <a:srgbClr val="231F20"/>
                          </a:solidFill>
                          <a:latin typeface="華康標楷體"/>
                          <a:cs typeface="華康標楷體"/>
                        </a:rPr>
                        <a:t>線進退的方</a:t>
                      </a:r>
                      <a:r>
                        <a:rPr dirty="0" sz="900" spc="-50">
                          <a:solidFill>
                            <a:srgbClr val="231F20"/>
                          </a:solidFill>
                          <a:latin typeface="華康標楷體"/>
                          <a:cs typeface="華康標楷體"/>
                        </a:rPr>
                        <a:t>式</a:t>
                      </a:r>
                      <a:endParaRPr sz="900">
                        <a:latin typeface="華康標楷體"/>
                        <a:cs typeface="華康標楷體"/>
                      </a:endParaRPr>
                    </a:p>
                  </a:txBody>
                  <a:tcPr marL="0" marR="0" marB="0" marT="3302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8100" indent="-124460">
                        <a:lnSpc>
                          <a:spcPct val="101099"/>
                        </a:lnSpc>
                        <a:spcBef>
                          <a:spcPts val="275"/>
                        </a:spcBef>
                      </a:pPr>
                      <a:r>
                        <a:rPr dirty="0" sz="900" spc="55">
                          <a:solidFill>
                            <a:srgbClr val="231F20"/>
                          </a:solidFill>
                          <a:latin typeface="華康標楷體"/>
                          <a:cs typeface="華康標楷體"/>
                        </a:rPr>
                        <a:t>．學習曲線進退的主要目</a:t>
                      </a:r>
                      <a:r>
                        <a:rPr dirty="0" sz="900" spc="50">
                          <a:solidFill>
                            <a:srgbClr val="231F20"/>
                          </a:solidFill>
                          <a:latin typeface="華康標楷體"/>
                          <a:cs typeface="華康標楷體"/>
                        </a:rPr>
                        <a:t>的在於掌握曲線道路上</a:t>
                      </a:r>
                      <a:r>
                        <a:rPr dirty="0" sz="900" spc="45">
                          <a:solidFill>
                            <a:srgbClr val="231F20"/>
                          </a:solidFill>
                          <a:latin typeface="華康標楷體"/>
                          <a:cs typeface="華康標楷體"/>
                        </a:rPr>
                        <a:t>行駛的車輛控制技巧，</a:t>
                      </a:r>
                      <a:r>
                        <a:rPr dirty="0" sz="900" spc="50">
                          <a:solidFill>
                            <a:srgbClr val="231F20"/>
                          </a:solidFill>
                          <a:latin typeface="華康標楷體"/>
                          <a:cs typeface="華康標楷體"/>
                        </a:rPr>
                        <a:t>對學員的指導不應僅止於協助通過指定項目的</a:t>
                      </a:r>
                      <a:r>
                        <a:rPr dirty="0" sz="900" spc="45">
                          <a:solidFill>
                            <a:srgbClr val="231F20"/>
                          </a:solidFill>
                          <a:latin typeface="華康標楷體"/>
                          <a:cs typeface="華康標楷體"/>
                        </a:rPr>
                        <a:t>考試，更應將曲線進退</a:t>
                      </a:r>
                      <a:r>
                        <a:rPr dirty="0" sz="900" spc="55">
                          <a:solidFill>
                            <a:srgbClr val="231F20"/>
                          </a:solidFill>
                          <a:latin typeface="華康標楷體"/>
                          <a:cs typeface="華康標楷體"/>
                        </a:rPr>
                        <a:t>當成一個機會教學，並</a:t>
                      </a:r>
                      <a:r>
                        <a:rPr dirty="0" sz="900" spc="-20">
                          <a:solidFill>
                            <a:srgbClr val="231F20"/>
                          </a:solidFill>
                          <a:latin typeface="華康標楷體"/>
                          <a:cs typeface="華康標楷體"/>
                        </a:rPr>
                        <a:t>且靈活應用。</a:t>
                      </a:r>
                      <a:endParaRPr sz="900">
                        <a:latin typeface="華康標楷體"/>
                        <a:cs typeface="華康標楷體"/>
                      </a:endParaRPr>
                    </a:p>
                  </a:txBody>
                  <a:tcPr marL="0" marR="0" marB="0" marT="34925">
                    <a:lnL w="9525">
                      <a:solidFill>
                        <a:srgbClr val="BCBEC0"/>
                      </a:solidFill>
                      <a:prstDash val="dot"/>
                    </a:lnL>
                  </a:tcPr>
                </a:tc>
              </a:tr>
            </a:tbl>
          </a:graphicData>
        </a:graphic>
      </p:graphicFrame>
      <p:sp>
        <p:nvSpPr>
          <p:cNvPr id="63" name="object 63" descr=""/>
          <p:cNvSpPr txBox="1"/>
          <p:nvPr/>
        </p:nvSpPr>
        <p:spPr>
          <a:xfrm>
            <a:off x="11345410" y="1500616"/>
            <a:ext cx="237490"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1.11.1</a:t>
            </a:r>
            <a:endParaRPr sz="500">
              <a:latin typeface="Trebuchet MS"/>
              <a:cs typeface="Trebuchet MS"/>
            </a:endParaRPr>
          </a:p>
        </p:txBody>
      </p:sp>
      <p:grpSp>
        <p:nvGrpSpPr>
          <p:cNvPr id="64" name="object 64" descr=""/>
          <p:cNvGrpSpPr/>
          <p:nvPr/>
        </p:nvGrpSpPr>
        <p:grpSpPr>
          <a:xfrm>
            <a:off x="7915237" y="359742"/>
            <a:ext cx="6651625" cy="4617720"/>
            <a:chOff x="7915237" y="359742"/>
            <a:chExt cx="6651625" cy="4617720"/>
          </a:xfrm>
        </p:grpSpPr>
        <p:pic>
          <p:nvPicPr>
            <p:cNvPr id="65" name="object 65" descr=""/>
            <p:cNvPicPr/>
            <p:nvPr/>
          </p:nvPicPr>
          <p:blipFill>
            <a:blip r:embed="rId18" cstate="print"/>
            <a:stretch>
              <a:fillRect/>
            </a:stretch>
          </p:blipFill>
          <p:spPr>
            <a:xfrm>
              <a:off x="11627712" y="631812"/>
              <a:ext cx="1476286" cy="944321"/>
            </a:xfrm>
            <a:prstGeom prst="rect">
              <a:avLst/>
            </a:prstGeom>
          </p:spPr>
        </p:pic>
        <p:pic>
          <p:nvPicPr>
            <p:cNvPr id="66" name="object 66" descr=""/>
            <p:cNvPicPr/>
            <p:nvPr/>
          </p:nvPicPr>
          <p:blipFill>
            <a:blip r:embed="rId19" cstate="print"/>
            <a:stretch>
              <a:fillRect/>
            </a:stretch>
          </p:blipFill>
          <p:spPr>
            <a:xfrm>
              <a:off x="11627712" y="631812"/>
              <a:ext cx="1476286" cy="758957"/>
            </a:xfrm>
            <a:prstGeom prst="rect">
              <a:avLst/>
            </a:prstGeom>
          </p:spPr>
        </p:pic>
        <p:sp>
          <p:nvSpPr>
            <p:cNvPr id="67" name="object 67" descr=""/>
            <p:cNvSpPr/>
            <p:nvPr/>
          </p:nvSpPr>
          <p:spPr>
            <a:xfrm>
              <a:off x="12205392" y="839620"/>
              <a:ext cx="328295" cy="142875"/>
            </a:xfrm>
            <a:custGeom>
              <a:avLst/>
              <a:gdLst/>
              <a:ahLst/>
              <a:cxnLst/>
              <a:rect l="l" t="t" r="r" b="b"/>
              <a:pathLst>
                <a:path w="328295" h="142875">
                  <a:moveTo>
                    <a:pt x="328079" y="0"/>
                  </a:moveTo>
                  <a:lnTo>
                    <a:pt x="282398" y="3230"/>
                  </a:lnTo>
                  <a:lnTo>
                    <a:pt x="237930" y="12756"/>
                  </a:lnTo>
                  <a:lnTo>
                    <a:pt x="195341" y="28329"/>
                  </a:lnTo>
                  <a:lnTo>
                    <a:pt x="155300" y="49699"/>
                  </a:lnTo>
                  <a:lnTo>
                    <a:pt x="114261" y="79870"/>
                  </a:lnTo>
                  <a:lnTo>
                    <a:pt x="87706" y="103580"/>
                  </a:lnTo>
                  <a:lnTo>
                    <a:pt x="61156" y="120056"/>
                  </a:lnTo>
                  <a:lnTo>
                    <a:pt x="33844" y="129669"/>
                  </a:lnTo>
                  <a:lnTo>
                    <a:pt x="5003" y="132791"/>
                  </a:lnTo>
                  <a:lnTo>
                    <a:pt x="25" y="132702"/>
                  </a:lnTo>
                  <a:lnTo>
                    <a:pt x="0" y="142709"/>
                  </a:lnTo>
                  <a:lnTo>
                    <a:pt x="64904" y="129200"/>
                  </a:lnTo>
                  <a:lnTo>
                    <a:pt x="121157" y="87134"/>
                  </a:lnTo>
                  <a:lnTo>
                    <a:pt x="124726" y="84416"/>
                  </a:lnTo>
                  <a:lnTo>
                    <a:pt x="169970" y="52541"/>
                  </a:lnTo>
                  <a:lnTo>
                    <a:pt x="219773" y="29208"/>
                  </a:lnTo>
                  <a:lnTo>
                    <a:pt x="272891" y="14874"/>
                  </a:lnTo>
                  <a:lnTo>
                    <a:pt x="328079" y="9994"/>
                  </a:lnTo>
                  <a:lnTo>
                    <a:pt x="328079" y="0"/>
                  </a:lnTo>
                  <a:close/>
                </a:path>
              </a:pathLst>
            </a:custGeom>
            <a:solidFill>
              <a:srgbClr val="F9ED32"/>
            </a:solidFill>
          </p:spPr>
          <p:txBody>
            <a:bodyPr wrap="square" lIns="0" tIns="0" rIns="0" bIns="0" rtlCol="0"/>
            <a:lstStyle/>
            <a:p/>
          </p:txBody>
        </p:sp>
        <p:pic>
          <p:nvPicPr>
            <p:cNvPr id="68" name="object 68" descr=""/>
            <p:cNvPicPr/>
            <p:nvPr/>
          </p:nvPicPr>
          <p:blipFill>
            <a:blip r:embed="rId20" cstate="print"/>
            <a:stretch>
              <a:fillRect/>
            </a:stretch>
          </p:blipFill>
          <p:spPr>
            <a:xfrm>
              <a:off x="12205390" y="839216"/>
              <a:ext cx="332133" cy="142531"/>
            </a:xfrm>
            <a:prstGeom prst="rect">
              <a:avLst/>
            </a:prstGeom>
          </p:spPr>
        </p:pic>
        <p:sp>
          <p:nvSpPr>
            <p:cNvPr id="69" name="object 69" descr=""/>
            <p:cNvSpPr/>
            <p:nvPr/>
          </p:nvSpPr>
          <p:spPr>
            <a:xfrm>
              <a:off x="12203638" y="1007347"/>
              <a:ext cx="334010" cy="161290"/>
            </a:xfrm>
            <a:custGeom>
              <a:avLst/>
              <a:gdLst/>
              <a:ahLst/>
              <a:cxnLst/>
              <a:rect l="l" t="t" r="r" b="b"/>
              <a:pathLst>
                <a:path w="334009" h="161290">
                  <a:moveTo>
                    <a:pt x="333629" y="0"/>
                  </a:moveTo>
                  <a:lnTo>
                    <a:pt x="294040" y="4763"/>
                  </a:lnTo>
                  <a:lnTo>
                    <a:pt x="260288" y="20304"/>
                  </a:lnTo>
                  <a:lnTo>
                    <a:pt x="229842" y="44384"/>
                  </a:lnTo>
                  <a:lnTo>
                    <a:pt x="200177" y="74764"/>
                  </a:lnTo>
                  <a:lnTo>
                    <a:pt x="197319" y="77063"/>
                  </a:lnTo>
                  <a:lnTo>
                    <a:pt x="153685" y="108846"/>
                  </a:lnTo>
                  <a:lnTo>
                    <a:pt x="105446" y="132111"/>
                  </a:lnTo>
                  <a:lnTo>
                    <a:pt x="53814" y="146404"/>
                  </a:lnTo>
                  <a:lnTo>
                    <a:pt x="0" y="151269"/>
                  </a:lnTo>
                  <a:lnTo>
                    <a:pt x="0" y="161264"/>
                  </a:lnTo>
                  <a:lnTo>
                    <a:pt x="55608" y="156239"/>
                  </a:lnTo>
                  <a:lnTo>
                    <a:pt x="108946" y="141485"/>
                  </a:lnTo>
                  <a:lnTo>
                    <a:pt x="158751" y="117485"/>
                  </a:lnTo>
                  <a:lnTo>
                    <a:pt x="203758" y="84721"/>
                  </a:lnTo>
                  <a:lnTo>
                    <a:pt x="235268" y="52906"/>
                  </a:lnTo>
                  <a:lnTo>
                    <a:pt x="263159" y="30233"/>
                  </a:lnTo>
                  <a:lnTo>
                    <a:pt x="293589" y="15431"/>
                  </a:lnTo>
                  <a:lnTo>
                    <a:pt x="329184" y="10134"/>
                  </a:lnTo>
                  <a:lnTo>
                    <a:pt x="333629" y="0"/>
                  </a:lnTo>
                  <a:close/>
                </a:path>
              </a:pathLst>
            </a:custGeom>
            <a:solidFill>
              <a:srgbClr val="F9ED32"/>
            </a:solidFill>
          </p:spPr>
          <p:txBody>
            <a:bodyPr wrap="square" lIns="0" tIns="0" rIns="0" bIns="0" rtlCol="0"/>
            <a:lstStyle/>
            <a:p/>
          </p:txBody>
        </p:sp>
        <p:pic>
          <p:nvPicPr>
            <p:cNvPr id="70" name="object 70" descr=""/>
            <p:cNvPicPr/>
            <p:nvPr/>
          </p:nvPicPr>
          <p:blipFill>
            <a:blip r:embed="rId21" cstate="print"/>
            <a:stretch>
              <a:fillRect/>
            </a:stretch>
          </p:blipFill>
          <p:spPr>
            <a:xfrm>
              <a:off x="12203645" y="1007478"/>
              <a:ext cx="330880" cy="161111"/>
            </a:xfrm>
            <a:prstGeom prst="rect">
              <a:avLst/>
            </a:prstGeom>
          </p:spPr>
        </p:pic>
        <p:pic>
          <p:nvPicPr>
            <p:cNvPr id="71" name="object 71" descr=""/>
            <p:cNvPicPr/>
            <p:nvPr/>
          </p:nvPicPr>
          <p:blipFill>
            <a:blip r:embed="rId22" cstate="print"/>
            <a:stretch>
              <a:fillRect/>
            </a:stretch>
          </p:blipFill>
          <p:spPr>
            <a:xfrm>
              <a:off x="12722173" y="1190269"/>
              <a:ext cx="88061" cy="195287"/>
            </a:xfrm>
            <a:prstGeom prst="rect">
              <a:avLst/>
            </a:prstGeom>
          </p:spPr>
        </p:pic>
        <p:sp>
          <p:nvSpPr>
            <p:cNvPr id="72" name="object 72" descr=""/>
            <p:cNvSpPr/>
            <p:nvPr/>
          </p:nvSpPr>
          <p:spPr>
            <a:xfrm>
              <a:off x="7919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73" name="object 73" descr=""/>
            <p:cNvSpPr/>
            <p:nvPr/>
          </p:nvSpPr>
          <p:spPr>
            <a:xfrm>
              <a:off x="8712000" y="589502"/>
              <a:ext cx="0" cy="1071245"/>
            </a:xfrm>
            <a:custGeom>
              <a:avLst/>
              <a:gdLst/>
              <a:ahLst/>
              <a:cxnLst/>
              <a:rect l="l" t="t" r="r" b="b"/>
              <a:pathLst>
                <a:path w="0" h="1071245">
                  <a:moveTo>
                    <a:pt x="0" y="1071003"/>
                  </a:moveTo>
                  <a:lnTo>
                    <a:pt x="0" y="0"/>
                  </a:lnTo>
                </a:path>
              </a:pathLst>
            </a:custGeom>
            <a:ln w="9004">
              <a:solidFill>
                <a:srgbClr val="FFFFFF"/>
              </a:solidFill>
            </a:ln>
          </p:spPr>
          <p:txBody>
            <a:bodyPr wrap="square" lIns="0" tIns="0" rIns="0" bIns="0" rtlCol="0"/>
            <a:lstStyle/>
            <a:p/>
          </p:txBody>
        </p:sp>
        <p:sp>
          <p:nvSpPr>
            <p:cNvPr id="74" name="object 74" descr=""/>
            <p:cNvSpPr/>
            <p:nvPr/>
          </p:nvSpPr>
          <p:spPr>
            <a:xfrm>
              <a:off x="10079999" y="589502"/>
              <a:ext cx="0" cy="1071245"/>
            </a:xfrm>
            <a:custGeom>
              <a:avLst/>
              <a:gdLst/>
              <a:ahLst/>
              <a:cxnLst/>
              <a:rect l="l" t="t" r="r" b="b"/>
              <a:pathLst>
                <a:path w="0" h="1071245">
                  <a:moveTo>
                    <a:pt x="0" y="1071003"/>
                  </a:moveTo>
                  <a:lnTo>
                    <a:pt x="0" y="0"/>
                  </a:lnTo>
                </a:path>
              </a:pathLst>
            </a:custGeom>
            <a:ln w="9004">
              <a:solidFill>
                <a:srgbClr val="FFFFFF"/>
              </a:solidFill>
            </a:ln>
          </p:spPr>
          <p:txBody>
            <a:bodyPr wrap="square" lIns="0" tIns="0" rIns="0" bIns="0" rtlCol="0"/>
            <a:lstStyle/>
            <a:p/>
          </p:txBody>
        </p:sp>
        <p:sp>
          <p:nvSpPr>
            <p:cNvPr id="75" name="object 75" descr=""/>
            <p:cNvSpPr/>
            <p:nvPr/>
          </p:nvSpPr>
          <p:spPr>
            <a:xfrm>
              <a:off x="13140001" y="589502"/>
              <a:ext cx="0" cy="1071245"/>
            </a:xfrm>
            <a:custGeom>
              <a:avLst/>
              <a:gdLst/>
              <a:ahLst/>
              <a:cxnLst/>
              <a:rect l="l" t="t" r="r" b="b"/>
              <a:pathLst>
                <a:path w="0" h="1071245">
                  <a:moveTo>
                    <a:pt x="0" y="1071003"/>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8712000" y="1660509"/>
              <a:ext cx="0" cy="630555"/>
            </a:xfrm>
            <a:custGeom>
              <a:avLst/>
              <a:gdLst/>
              <a:ahLst/>
              <a:cxnLst/>
              <a:rect l="l" t="t" r="r" b="b"/>
              <a:pathLst>
                <a:path w="0" h="630555">
                  <a:moveTo>
                    <a:pt x="0" y="629996"/>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10079999" y="1660509"/>
              <a:ext cx="0" cy="630555"/>
            </a:xfrm>
            <a:custGeom>
              <a:avLst/>
              <a:gdLst/>
              <a:ahLst/>
              <a:cxnLst/>
              <a:rect l="l" t="t" r="r" b="b"/>
              <a:pathLst>
                <a:path w="0" h="630555">
                  <a:moveTo>
                    <a:pt x="0" y="629996"/>
                  </a:moveTo>
                  <a:lnTo>
                    <a:pt x="0" y="0"/>
                  </a:lnTo>
                </a:path>
              </a:pathLst>
            </a:custGeom>
            <a:ln w="9004">
              <a:solidFill>
                <a:srgbClr val="FFFFFF"/>
              </a:solidFill>
            </a:ln>
          </p:spPr>
          <p:txBody>
            <a:bodyPr wrap="square" lIns="0" tIns="0" rIns="0" bIns="0" rtlCol="0"/>
            <a:lstStyle/>
            <a:p/>
          </p:txBody>
        </p:sp>
        <p:sp>
          <p:nvSpPr>
            <p:cNvPr id="78" name="object 78" descr=""/>
            <p:cNvSpPr/>
            <p:nvPr/>
          </p:nvSpPr>
          <p:spPr>
            <a:xfrm>
              <a:off x="13140001" y="1660509"/>
              <a:ext cx="0" cy="630555"/>
            </a:xfrm>
            <a:custGeom>
              <a:avLst/>
              <a:gdLst/>
              <a:ahLst/>
              <a:cxnLst/>
              <a:rect l="l" t="t" r="r" b="b"/>
              <a:pathLst>
                <a:path w="0" h="630555">
                  <a:moveTo>
                    <a:pt x="0" y="629996"/>
                  </a:moveTo>
                  <a:lnTo>
                    <a:pt x="0" y="0"/>
                  </a:lnTo>
                </a:path>
              </a:pathLst>
            </a:custGeom>
            <a:ln w="9004">
              <a:solidFill>
                <a:srgbClr val="FFFFFF"/>
              </a:solidFill>
            </a:ln>
          </p:spPr>
          <p:txBody>
            <a:bodyPr wrap="square" lIns="0" tIns="0" rIns="0" bIns="0" rtlCol="0"/>
            <a:lstStyle/>
            <a:p/>
          </p:txBody>
        </p:sp>
        <p:sp>
          <p:nvSpPr>
            <p:cNvPr id="79" name="object 79" descr=""/>
            <p:cNvSpPr/>
            <p:nvPr/>
          </p:nvSpPr>
          <p:spPr>
            <a:xfrm>
              <a:off x="8712000" y="2290501"/>
              <a:ext cx="0" cy="648335"/>
            </a:xfrm>
            <a:custGeom>
              <a:avLst/>
              <a:gdLst/>
              <a:ahLst/>
              <a:cxnLst/>
              <a:rect l="l" t="t" r="r" b="b"/>
              <a:pathLst>
                <a:path w="0" h="648335">
                  <a:moveTo>
                    <a:pt x="0" y="648004"/>
                  </a:moveTo>
                  <a:lnTo>
                    <a:pt x="0" y="0"/>
                  </a:lnTo>
                </a:path>
              </a:pathLst>
            </a:custGeom>
            <a:ln w="9004">
              <a:solidFill>
                <a:srgbClr val="FFFFFF"/>
              </a:solidFill>
            </a:ln>
          </p:spPr>
          <p:txBody>
            <a:bodyPr wrap="square" lIns="0" tIns="0" rIns="0" bIns="0" rtlCol="0"/>
            <a:lstStyle/>
            <a:p/>
          </p:txBody>
        </p:sp>
        <p:sp>
          <p:nvSpPr>
            <p:cNvPr id="80" name="object 80" descr=""/>
            <p:cNvSpPr/>
            <p:nvPr/>
          </p:nvSpPr>
          <p:spPr>
            <a:xfrm>
              <a:off x="10079999" y="2290501"/>
              <a:ext cx="0" cy="648335"/>
            </a:xfrm>
            <a:custGeom>
              <a:avLst/>
              <a:gdLst/>
              <a:ahLst/>
              <a:cxnLst/>
              <a:rect l="l" t="t" r="r" b="b"/>
              <a:pathLst>
                <a:path w="0" h="648335">
                  <a:moveTo>
                    <a:pt x="0" y="648004"/>
                  </a:moveTo>
                  <a:lnTo>
                    <a:pt x="0" y="0"/>
                  </a:lnTo>
                </a:path>
              </a:pathLst>
            </a:custGeom>
            <a:ln w="9004">
              <a:solidFill>
                <a:srgbClr val="FFFFFF"/>
              </a:solidFill>
            </a:ln>
          </p:spPr>
          <p:txBody>
            <a:bodyPr wrap="square" lIns="0" tIns="0" rIns="0" bIns="0" rtlCol="0"/>
            <a:lstStyle/>
            <a:p/>
          </p:txBody>
        </p:sp>
        <p:sp>
          <p:nvSpPr>
            <p:cNvPr id="81" name="object 81" descr=""/>
            <p:cNvSpPr/>
            <p:nvPr/>
          </p:nvSpPr>
          <p:spPr>
            <a:xfrm>
              <a:off x="13140001" y="2290501"/>
              <a:ext cx="0" cy="648335"/>
            </a:xfrm>
            <a:custGeom>
              <a:avLst/>
              <a:gdLst/>
              <a:ahLst/>
              <a:cxnLst/>
              <a:rect l="l" t="t" r="r" b="b"/>
              <a:pathLst>
                <a:path w="0" h="648335">
                  <a:moveTo>
                    <a:pt x="0" y="648004"/>
                  </a:moveTo>
                  <a:lnTo>
                    <a:pt x="0" y="0"/>
                  </a:lnTo>
                </a:path>
              </a:pathLst>
            </a:custGeom>
            <a:ln w="9004">
              <a:solidFill>
                <a:srgbClr val="FFFFFF"/>
              </a:solidFill>
            </a:ln>
          </p:spPr>
          <p:txBody>
            <a:bodyPr wrap="square" lIns="0" tIns="0" rIns="0" bIns="0" rtlCol="0"/>
            <a:lstStyle/>
            <a:p/>
          </p:txBody>
        </p:sp>
        <p:sp>
          <p:nvSpPr>
            <p:cNvPr id="82" name="object 82" descr=""/>
            <p:cNvSpPr/>
            <p:nvPr/>
          </p:nvSpPr>
          <p:spPr>
            <a:xfrm>
              <a:off x="8712000" y="2938509"/>
              <a:ext cx="0" cy="630555"/>
            </a:xfrm>
            <a:custGeom>
              <a:avLst/>
              <a:gdLst/>
              <a:ahLst/>
              <a:cxnLst/>
              <a:rect l="l" t="t" r="r" b="b"/>
              <a:pathLst>
                <a:path w="0" h="630554">
                  <a:moveTo>
                    <a:pt x="0" y="629996"/>
                  </a:moveTo>
                  <a:lnTo>
                    <a:pt x="0" y="0"/>
                  </a:lnTo>
                </a:path>
              </a:pathLst>
            </a:custGeom>
            <a:ln w="9004">
              <a:solidFill>
                <a:srgbClr val="FFFFFF"/>
              </a:solidFill>
            </a:ln>
          </p:spPr>
          <p:txBody>
            <a:bodyPr wrap="square" lIns="0" tIns="0" rIns="0" bIns="0" rtlCol="0"/>
            <a:lstStyle/>
            <a:p/>
          </p:txBody>
        </p:sp>
        <p:sp>
          <p:nvSpPr>
            <p:cNvPr id="83" name="object 83" descr=""/>
            <p:cNvSpPr/>
            <p:nvPr/>
          </p:nvSpPr>
          <p:spPr>
            <a:xfrm>
              <a:off x="10079999" y="2938509"/>
              <a:ext cx="0" cy="630555"/>
            </a:xfrm>
            <a:custGeom>
              <a:avLst/>
              <a:gdLst/>
              <a:ahLst/>
              <a:cxnLst/>
              <a:rect l="l" t="t" r="r" b="b"/>
              <a:pathLst>
                <a:path w="0" h="630554">
                  <a:moveTo>
                    <a:pt x="0" y="629996"/>
                  </a:moveTo>
                  <a:lnTo>
                    <a:pt x="0" y="0"/>
                  </a:lnTo>
                </a:path>
              </a:pathLst>
            </a:custGeom>
            <a:ln w="9004">
              <a:solidFill>
                <a:srgbClr val="FFFFFF"/>
              </a:solidFill>
            </a:ln>
          </p:spPr>
          <p:txBody>
            <a:bodyPr wrap="square" lIns="0" tIns="0" rIns="0" bIns="0" rtlCol="0"/>
            <a:lstStyle/>
            <a:p/>
          </p:txBody>
        </p:sp>
        <p:sp>
          <p:nvSpPr>
            <p:cNvPr id="84" name="object 84" descr=""/>
            <p:cNvSpPr/>
            <p:nvPr/>
          </p:nvSpPr>
          <p:spPr>
            <a:xfrm>
              <a:off x="13140001" y="2938509"/>
              <a:ext cx="0" cy="630555"/>
            </a:xfrm>
            <a:custGeom>
              <a:avLst/>
              <a:gdLst/>
              <a:ahLst/>
              <a:cxnLst/>
              <a:rect l="l" t="t" r="r" b="b"/>
              <a:pathLst>
                <a:path w="0" h="630554">
                  <a:moveTo>
                    <a:pt x="0" y="629996"/>
                  </a:moveTo>
                  <a:lnTo>
                    <a:pt x="0" y="0"/>
                  </a:lnTo>
                </a:path>
              </a:pathLst>
            </a:custGeom>
            <a:ln w="9004">
              <a:solidFill>
                <a:srgbClr val="FFFFFF"/>
              </a:solidFill>
            </a:ln>
          </p:spPr>
          <p:txBody>
            <a:bodyPr wrap="square" lIns="0" tIns="0" rIns="0" bIns="0" rtlCol="0"/>
            <a:lstStyle/>
            <a:p/>
          </p:txBody>
        </p:sp>
        <p:sp>
          <p:nvSpPr>
            <p:cNvPr id="85" name="object 85" descr=""/>
            <p:cNvSpPr/>
            <p:nvPr/>
          </p:nvSpPr>
          <p:spPr>
            <a:xfrm>
              <a:off x="8712000" y="3568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86" name="object 86" descr=""/>
            <p:cNvSpPr/>
            <p:nvPr/>
          </p:nvSpPr>
          <p:spPr>
            <a:xfrm>
              <a:off x="10079999" y="3568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87" name="object 87" descr=""/>
            <p:cNvSpPr/>
            <p:nvPr/>
          </p:nvSpPr>
          <p:spPr>
            <a:xfrm>
              <a:off x="13140001" y="3568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88" name="object 88" descr=""/>
            <p:cNvSpPr/>
            <p:nvPr/>
          </p:nvSpPr>
          <p:spPr>
            <a:xfrm>
              <a:off x="8712000" y="3784503"/>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89" name="object 89" descr=""/>
            <p:cNvSpPr/>
            <p:nvPr/>
          </p:nvSpPr>
          <p:spPr>
            <a:xfrm>
              <a:off x="10079999" y="3784503"/>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90" name="object 90" descr=""/>
            <p:cNvSpPr/>
            <p:nvPr/>
          </p:nvSpPr>
          <p:spPr>
            <a:xfrm>
              <a:off x="13140001" y="3784503"/>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91" name="object 91" descr=""/>
            <p:cNvSpPr/>
            <p:nvPr/>
          </p:nvSpPr>
          <p:spPr>
            <a:xfrm>
              <a:off x="8712000" y="4000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92" name="object 92" descr=""/>
            <p:cNvSpPr/>
            <p:nvPr/>
          </p:nvSpPr>
          <p:spPr>
            <a:xfrm>
              <a:off x="10079999" y="4000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93" name="object 93" descr=""/>
            <p:cNvSpPr/>
            <p:nvPr/>
          </p:nvSpPr>
          <p:spPr>
            <a:xfrm>
              <a:off x="13140001" y="4000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94" name="object 94" descr=""/>
            <p:cNvSpPr/>
            <p:nvPr/>
          </p:nvSpPr>
          <p:spPr>
            <a:xfrm>
              <a:off x="8712000" y="4216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95" name="object 95" descr=""/>
            <p:cNvSpPr/>
            <p:nvPr/>
          </p:nvSpPr>
          <p:spPr>
            <a:xfrm>
              <a:off x="10079999" y="4216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96" name="object 96" descr=""/>
            <p:cNvSpPr/>
            <p:nvPr/>
          </p:nvSpPr>
          <p:spPr>
            <a:xfrm>
              <a:off x="13140001" y="4216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97" name="object 97" descr=""/>
            <p:cNvSpPr/>
            <p:nvPr/>
          </p:nvSpPr>
          <p:spPr>
            <a:xfrm>
              <a:off x="8712000" y="4432505"/>
              <a:ext cx="0" cy="531495"/>
            </a:xfrm>
            <a:custGeom>
              <a:avLst/>
              <a:gdLst/>
              <a:ahLst/>
              <a:cxnLst/>
              <a:rect l="l" t="t" r="r" b="b"/>
              <a:pathLst>
                <a:path w="0" h="531495">
                  <a:moveTo>
                    <a:pt x="0" y="530999"/>
                  </a:moveTo>
                  <a:lnTo>
                    <a:pt x="0" y="0"/>
                  </a:lnTo>
                </a:path>
              </a:pathLst>
            </a:custGeom>
            <a:ln w="9004">
              <a:solidFill>
                <a:srgbClr val="FFFFFF"/>
              </a:solidFill>
            </a:ln>
          </p:spPr>
          <p:txBody>
            <a:bodyPr wrap="square" lIns="0" tIns="0" rIns="0" bIns="0" rtlCol="0"/>
            <a:lstStyle/>
            <a:p/>
          </p:txBody>
        </p:sp>
        <p:sp>
          <p:nvSpPr>
            <p:cNvPr id="98" name="object 98" descr=""/>
            <p:cNvSpPr/>
            <p:nvPr/>
          </p:nvSpPr>
          <p:spPr>
            <a:xfrm>
              <a:off x="10079999" y="4432505"/>
              <a:ext cx="0" cy="531495"/>
            </a:xfrm>
            <a:custGeom>
              <a:avLst/>
              <a:gdLst/>
              <a:ahLst/>
              <a:cxnLst/>
              <a:rect l="l" t="t" r="r" b="b"/>
              <a:pathLst>
                <a:path w="0" h="531495">
                  <a:moveTo>
                    <a:pt x="0" y="530999"/>
                  </a:moveTo>
                  <a:lnTo>
                    <a:pt x="0" y="0"/>
                  </a:lnTo>
                </a:path>
              </a:pathLst>
            </a:custGeom>
            <a:ln w="9004">
              <a:solidFill>
                <a:srgbClr val="FFFFFF"/>
              </a:solidFill>
            </a:ln>
          </p:spPr>
          <p:txBody>
            <a:bodyPr wrap="square" lIns="0" tIns="0" rIns="0" bIns="0" rtlCol="0"/>
            <a:lstStyle/>
            <a:p/>
          </p:txBody>
        </p:sp>
        <p:sp>
          <p:nvSpPr>
            <p:cNvPr id="99" name="object 99" descr=""/>
            <p:cNvSpPr/>
            <p:nvPr/>
          </p:nvSpPr>
          <p:spPr>
            <a:xfrm>
              <a:off x="13140001" y="4432505"/>
              <a:ext cx="0" cy="531495"/>
            </a:xfrm>
            <a:custGeom>
              <a:avLst/>
              <a:gdLst/>
              <a:ahLst/>
              <a:cxnLst/>
              <a:rect l="l" t="t" r="r" b="b"/>
              <a:pathLst>
                <a:path w="0" h="531495">
                  <a:moveTo>
                    <a:pt x="0" y="530999"/>
                  </a:moveTo>
                  <a:lnTo>
                    <a:pt x="0" y="0"/>
                  </a:lnTo>
                </a:path>
              </a:pathLst>
            </a:custGeom>
            <a:ln w="9004">
              <a:solidFill>
                <a:srgbClr val="FFFFFF"/>
              </a:solidFill>
            </a:ln>
          </p:spPr>
          <p:txBody>
            <a:bodyPr wrap="square" lIns="0" tIns="0" rIns="0" bIns="0" rtlCol="0"/>
            <a:lstStyle/>
            <a:p/>
          </p:txBody>
        </p:sp>
        <p:sp>
          <p:nvSpPr>
            <p:cNvPr id="100" name="object 100" descr=""/>
            <p:cNvSpPr/>
            <p:nvPr/>
          </p:nvSpPr>
          <p:spPr>
            <a:xfrm>
              <a:off x="10079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101" name="object 101" descr=""/>
            <p:cNvSpPr/>
            <p:nvPr/>
          </p:nvSpPr>
          <p:spPr>
            <a:xfrm>
              <a:off x="13140001"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102" name="object 102" descr=""/>
            <p:cNvSpPr/>
            <p:nvPr/>
          </p:nvSpPr>
          <p:spPr>
            <a:xfrm>
              <a:off x="8712000" y="598577"/>
              <a:ext cx="0" cy="1043940"/>
            </a:xfrm>
            <a:custGeom>
              <a:avLst/>
              <a:gdLst/>
              <a:ahLst/>
              <a:cxnLst/>
              <a:rect l="l" t="t" r="r" b="b"/>
              <a:pathLst>
                <a:path w="0" h="1043939">
                  <a:moveTo>
                    <a:pt x="0" y="1043774"/>
                  </a:moveTo>
                  <a:lnTo>
                    <a:pt x="0" y="0"/>
                  </a:lnTo>
                </a:path>
              </a:pathLst>
            </a:custGeom>
            <a:ln w="9004">
              <a:solidFill>
                <a:srgbClr val="BCBEC0"/>
              </a:solidFill>
              <a:prstDash val="dot"/>
            </a:ln>
          </p:spPr>
          <p:txBody>
            <a:bodyPr wrap="square" lIns="0" tIns="0" rIns="0" bIns="0" rtlCol="0"/>
            <a:lstStyle/>
            <a:p/>
          </p:txBody>
        </p:sp>
        <p:sp>
          <p:nvSpPr>
            <p:cNvPr id="103" name="object 103" descr=""/>
            <p:cNvSpPr/>
            <p:nvPr/>
          </p:nvSpPr>
          <p:spPr>
            <a:xfrm>
              <a:off x="8707488" y="585000"/>
              <a:ext cx="9525" cy="1080135"/>
            </a:xfrm>
            <a:custGeom>
              <a:avLst/>
              <a:gdLst/>
              <a:ahLst/>
              <a:cxnLst/>
              <a:rect l="l" t="t" r="r" b="b"/>
              <a:pathLst>
                <a:path w="9525" h="1080135">
                  <a:moveTo>
                    <a:pt x="9004" y="1075512"/>
                  </a:moveTo>
                  <a:lnTo>
                    <a:pt x="7683" y="1072324"/>
                  </a:lnTo>
                  <a:lnTo>
                    <a:pt x="4508" y="1071003"/>
                  </a:lnTo>
                  <a:lnTo>
                    <a:pt x="1320" y="1072324"/>
                  </a:lnTo>
                  <a:lnTo>
                    <a:pt x="0" y="1075512"/>
                  </a:lnTo>
                  <a:lnTo>
                    <a:pt x="1320" y="1078699"/>
                  </a:lnTo>
                  <a:lnTo>
                    <a:pt x="4508" y="1080008"/>
                  </a:lnTo>
                  <a:lnTo>
                    <a:pt x="7683" y="1078699"/>
                  </a:lnTo>
                  <a:lnTo>
                    <a:pt x="9004" y="1075512"/>
                  </a:lnTo>
                  <a:close/>
                </a:path>
                <a:path w="9525" h="1080135">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04" name="object 104" descr=""/>
            <p:cNvSpPr/>
            <p:nvPr/>
          </p:nvSpPr>
          <p:spPr>
            <a:xfrm>
              <a:off x="10079999" y="598577"/>
              <a:ext cx="0" cy="1043940"/>
            </a:xfrm>
            <a:custGeom>
              <a:avLst/>
              <a:gdLst/>
              <a:ahLst/>
              <a:cxnLst/>
              <a:rect l="l" t="t" r="r" b="b"/>
              <a:pathLst>
                <a:path w="0" h="1043939">
                  <a:moveTo>
                    <a:pt x="0" y="1043774"/>
                  </a:moveTo>
                  <a:lnTo>
                    <a:pt x="0" y="0"/>
                  </a:lnTo>
                </a:path>
              </a:pathLst>
            </a:custGeom>
            <a:ln w="9004">
              <a:solidFill>
                <a:srgbClr val="BCBEC0"/>
              </a:solidFill>
              <a:prstDash val="dot"/>
            </a:ln>
          </p:spPr>
          <p:txBody>
            <a:bodyPr wrap="square" lIns="0" tIns="0" rIns="0" bIns="0" rtlCol="0"/>
            <a:lstStyle/>
            <a:p/>
          </p:txBody>
        </p:sp>
        <p:sp>
          <p:nvSpPr>
            <p:cNvPr id="105" name="object 105" descr=""/>
            <p:cNvSpPr/>
            <p:nvPr/>
          </p:nvSpPr>
          <p:spPr>
            <a:xfrm>
              <a:off x="10075494" y="585000"/>
              <a:ext cx="9525" cy="1080135"/>
            </a:xfrm>
            <a:custGeom>
              <a:avLst/>
              <a:gdLst/>
              <a:ahLst/>
              <a:cxnLst/>
              <a:rect l="l" t="t" r="r" b="b"/>
              <a:pathLst>
                <a:path w="9525" h="1080135">
                  <a:moveTo>
                    <a:pt x="9004" y="1075512"/>
                  </a:moveTo>
                  <a:lnTo>
                    <a:pt x="7683" y="1072324"/>
                  </a:lnTo>
                  <a:lnTo>
                    <a:pt x="4495" y="1071003"/>
                  </a:lnTo>
                  <a:lnTo>
                    <a:pt x="1320" y="1072324"/>
                  </a:lnTo>
                  <a:lnTo>
                    <a:pt x="0" y="1075512"/>
                  </a:lnTo>
                  <a:lnTo>
                    <a:pt x="1320" y="1078699"/>
                  </a:lnTo>
                  <a:lnTo>
                    <a:pt x="4495" y="1080008"/>
                  </a:lnTo>
                  <a:lnTo>
                    <a:pt x="7683" y="1078699"/>
                  </a:lnTo>
                  <a:lnTo>
                    <a:pt x="9004" y="1075512"/>
                  </a:lnTo>
                  <a:close/>
                </a:path>
                <a:path w="9525" h="1080135">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06" name="object 106" descr=""/>
            <p:cNvSpPr/>
            <p:nvPr/>
          </p:nvSpPr>
          <p:spPr>
            <a:xfrm>
              <a:off x="13140001" y="598577"/>
              <a:ext cx="0" cy="1043940"/>
            </a:xfrm>
            <a:custGeom>
              <a:avLst/>
              <a:gdLst/>
              <a:ahLst/>
              <a:cxnLst/>
              <a:rect l="l" t="t" r="r" b="b"/>
              <a:pathLst>
                <a:path w="0" h="1043939">
                  <a:moveTo>
                    <a:pt x="0" y="1043774"/>
                  </a:moveTo>
                  <a:lnTo>
                    <a:pt x="0" y="0"/>
                  </a:lnTo>
                </a:path>
              </a:pathLst>
            </a:custGeom>
            <a:ln w="9004">
              <a:solidFill>
                <a:srgbClr val="BCBEC0"/>
              </a:solidFill>
              <a:prstDash val="dot"/>
            </a:ln>
          </p:spPr>
          <p:txBody>
            <a:bodyPr wrap="square" lIns="0" tIns="0" rIns="0" bIns="0" rtlCol="0"/>
            <a:lstStyle/>
            <a:p/>
          </p:txBody>
        </p:sp>
        <p:sp>
          <p:nvSpPr>
            <p:cNvPr id="107" name="object 107" descr=""/>
            <p:cNvSpPr/>
            <p:nvPr/>
          </p:nvSpPr>
          <p:spPr>
            <a:xfrm>
              <a:off x="13135495" y="585000"/>
              <a:ext cx="9525" cy="1080135"/>
            </a:xfrm>
            <a:custGeom>
              <a:avLst/>
              <a:gdLst/>
              <a:ahLst/>
              <a:cxnLst/>
              <a:rect l="l" t="t" r="r" b="b"/>
              <a:pathLst>
                <a:path w="9525" h="1080135">
                  <a:moveTo>
                    <a:pt x="9004" y="1075512"/>
                  </a:moveTo>
                  <a:lnTo>
                    <a:pt x="7683" y="1072324"/>
                  </a:lnTo>
                  <a:lnTo>
                    <a:pt x="4495" y="1071003"/>
                  </a:lnTo>
                  <a:lnTo>
                    <a:pt x="1320" y="1072324"/>
                  </a:lnTo>
                  <a:lnTo>
                    <a:pt x="0" y="1075512"/>
                  </a:lnTo>
                  <a:lnTo>
                    <a:pt x="1320" y="1078699"/>
                  </a:lnTo>
                  <a:lnTo>
                    <a:pt x="4495" y="1080008"/>
                  </a:lnTo>
                  <a:lnTo>
                    <a:pt x="7683" y="1078699"/>
                  </a:lnTo>
                  <a:lnTo>
                    <a:pt x="9004" y="1075512"/>
                  </a:lnTo>
                  <a:close/>
                </a:path>
                <a:path w="9525" h="1080135">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08" name="object 108" descr=""/>
            <p:cNvSpPr/>
            <p:nvPr/>
          </p:nvSpPr>
          <p:spPr>
            <a:xfrm>
              <a:off x="8712000" y="1669510"/>
              <a:ext cx="0" cy="603250"/>
            </a:xfrm>
            <a:custGeom>
              <a:avLst/>
              <a:gdLst/>
              <a:ahLst/>
              <a:cxnLst/>
              <a:rect l="l" t="t" r="r" b="b"/>
              <a:pathLst>
                <a:path w="0" h="603250">
                  <a:moveTo>
                    <a:pt x="0" y="602995"/>
                  </a:moveTo>
                  <a:lnTo>
                    <a:pt x="0" y="0"/>
                  </a:lnTo>
                </a:path>
              </a:pathLst>
            </a:custGeom>
            <a:ln w="9004">
              <a:solidFill>
                <a:srgbClr val="BCBEC0"/>
              </a:solidFill>
              <a:prstDash val="dot"/>
            </a:ln>
          </p:spPr>
          <p:txBody>
            <a:bodyPr wrap="square" lIns="0" tIns="0" rIns="0" bIns="0" rtlCol="0"/>
            <a:lstStyle/>
            <a:p/>
          </p:txBody>
        </p:sp>
        <p:sp>
          <p:nvSpPr>
            <p:cNvPr id="109" name="object 109" descr=""/>
            <p:cNvSpPr/>
            <p:nvPr/>
          </p:nvSpPr>
          <p:spPr>
            <a:xfrm>
              <a:off x="8707488" y="1656016"/>
              <a:ext cx="9525" cy="639445"/>
            </a:xfrm>
            <a:custGeom>
              <a:avLst/>
              <a:gdLst/>
              <a:ahLst/>
              <a:cxnLst/>
              <a:rect l="l" t="t" r="r" b="b"/>
              <a:pathLst>
                <a:path w="9525" h="639444">
                  <a:moveTo>
                    <a:pt x="9004" y="634492"/>
                  </a:moveTo>
                  <a:lnTo>
                    <a:pt x="7683" y="631317"/>
                  </a:lnTo>
                  <a:lnTo>
                    <a:pt x="4508" y="629996"/>
                  </a:lnTo>
                  <a:lnTo>
                    <a:pt x="1320" y="631317"/>
                  </a:lnTo>
                  <a:lnTo>
                    <a:pt x="0" y="634492"/>
                  </a:lnTo>
                  <a:lnTo>
                    <a:pt x="1320" y="637679"/>
                  </a:lnTo>
                  <a:lnTo>
                    <a:pt x="4508" y="639000"/>
                  </a:lnTo>
                  <a:lnTo>
                    <a:pt x="7683" y="637679"/>
                  </a:lnTo>
                  <a:lnTo>
                    <a:pt x="9004" y="634492"/>
                  </a:lnTo>
                  <a:close/>
                </a:path>
                <a:path w="9525" h="639444">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10" name="object 110" descr=""/>
            <p:cNvSpPr/>
            <p:nvPr/>
          </p:nvSpPr>
          <p:spPr>
            <a:xfrm>
              <a:off x="10079999" y="1669510"/>
              <a:ext cx="0" cy="603250"/>
            </a:xfrm>
            <a:custGeom>
              <a:avLst/>
              <a:gdLst/>
              <a:ahLst/>
              <a:cxnLst/>
              <a:rect l="l" t="t" r="r" b="b"/>
              <a:pathLst>
                <a:path w="0" h="603250">
                  <a:moveTo>
                    <a:pt x="0" y="602995"/>
                  </a:moveTo>
                  <a:lnTo>
                    <a:pt x="0" y="0"/>
                  </a:lnTo>
                </a:path>
              </a:pathLst>
            </a:custGeom>
            <a:ln w="9004">
              <a:solidFill>
                <a:srgbClr val="BCBEC0"/>
              </a:solidFill>
              <a:prstDash val="dot"/>
            </a:ln>
          </p:spPr>
          <p:txBody>
            <a:bodyPr wrap="square" lIns="0" tIns="0" rIns="0" bIns="0" rtlCol="0"/>
            <a:lstStyle/>
            <a:p/>
          </p:txBody>
        </p:sp>
        <p:sp>
          <p:nvSpPr>
            <p:cNvPr id="111" name="object 111" descr=""/>
            <p:cNvSpPr/>
            <p:nvPr/>
          </p:nvSpPr>
          <p:spPr>
            <a:xfrm>
              <a:off x="10075494" y="1656016"/>
              <a:ext cx="9525" cy="639445"/>
            </a:xfrm>
            <a:custGeom>
              <a:avLst/>
              <a:gdLst/>
              <a:ahLst/>
              <a:cxnLst/>
              <a:rect l="l" t="t" r="r" b="b"/>
              <a:pathLst>
                <a:path w="9525" h="639444">
                  <a:moveTo>
                    <a:pt x="9004" y="634492"/>
                  </a:moveTo>
                  <a:lnTo>
                    <a:pt x="7683" y="631317"/>
                  </a:lnTo>
                  <a:lnTo>
                    <a:pt x="4495" y="629996"/>
                  </a:lnTo>
                  <a:lnTo>
                    <a:pt x="1320" y="631317"/>
                  </a:lnTo>
                  <a:lnTo>
                    <a:pt x="0" y="634492"/>
                  </a:lnTo>
                  <a:lnTo>
                    <a:pt x="1320" y="637679"/>
                  </a:lnTo>
                  <a:lnTo>
                    <a:pt x="4495" y="639000"/>
                  </a:lnTo>
                  <a:lnTo>
                    <a:pt x="7683" y="637679"/>
                  </a:lnTo>
                  <a:lnTo>
                    <a:pt x="9004" y="634492"/>
                  </a:lnTo>
                  <a:close/>
                </a:path>
                <a:path w="9525" h="639444">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2" name="object 112" descr=""/>
            <p:cNvSpPr/>
            <p:nvPr/>
          </p:nvSpPr>
          <p:spPr>
            <a:xfrm>
              <a:off x="13140001" y="1669510"/>
              <a:ext cx="0" cy="603250"/>
            </a:xfrm>
            <a:custGeom>
              <a:avLst/>
              <a:gdLst/>
              <a:ahLst/>
              <a:cxnLst/>
              <a:rect l="l" t="t" r="r" b="b"/>
              <a:pathLst>
                <a:path w="0" h="603250">
                  <a:moveTo>
                    <a:pt x="0" y="602995"/>
                  </a:moveTo>
                  <a:lnTo>
                    <a:pt x="0" y="0"/>
                  </a:lnTo>
                </a:path>
              </a:pathLst>
            </a:custGeom>
            <a:ln w="9004">
              <a:solidFill>
                <a:srgbClr val="BCBEC0"/>
              </a:solidFill>
              <a:prstDash val="dot"/>
            </a:ln>
          </p:spPr>
          <p:txBody>
            <a:bodyPr wrap="square" lIns="0" tIns="0" rIns="0" bIns="0" rtlCol="0"/>
            <a:lstStyle/>
            <a:p/>
          </p:txBody>
        </p:sp>
        <p:sp>
          <p:nvSpPr>
            <p:cNvPr id="113" name="object 113" descr=""/>
            <p:cNvSpPr/>
            <p:nvPr/>
          </p:nvSpPr>
          <p:spPr>
            <a:xfrm>
              <a:off x="13135495" y="1656016"/>
              <a:ext cx="9525" cy="639445"/>
            </a:xfrm>
            <a:custGeom>
              <a:avLst/>
              <a:gdLst/>
              <a:ahLst/>
              <a:cxnLst/>
              <a:rect l="l" t="t" r="r" b="b"/>
              <a:pathLst>
                <a:path w="9525" h="639444">
                  <a:moveTo>
                    <a:pt x="9004" y="634492"/>
                  </a:moveTo>
                  <a:lnTo>
                    <a:pt x="7683" y="631317"/>
                  </a:lnTo>
                  <a:lnTo>
                    <a:pt x="4495" y="629996"/>
                  </a:lnTo>
                  <a:lnTo>
                    <a:pt x="1320" y="631317"/>
                  </a:lnTo>
                  <a:lnTo>
                    <a:pt x="0" y="634492"/>
                  </a:lnTo>
                  <a:lnTo>
                    <a:pt x="1320" y="637679"/>
                  </a:lnTo>
                  <a:lnTo>
                    <a:pt x="4495" y="639000"/>
                  </a:lnTo>
                  <a:lnTo>
                    <a:pt x="7683" y="637679"/>
                  </a:lnTo>
                  <a:lnTo>
                    <a:pt x="9004" y="634492"/>
                  </a:lnTo>
                  <a:close/>
                </a:path>
                <a:path w="9525" h="639444">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4" name="object 114" descr=""/>
            <p:cNvSpPr/>
            <p:nvPr/>
          </p:nvSpPr>
          <p:spPr>
            <a:xfrm>
              <a:off x="8712000" y="2299501"/>
              <a:ext cx="0" cy="621030"/>
            </a:xfrm>
            <a:custGeom>
              <a:avLst/>
              <a:gdLst/>
              <a:ahLst/>
              <a:cxnLst/>
              <a:rect l="l" t="t" r="r" b="b"/>
              <a:pathLst>
                <a:path w="0" h="621030">
                  <a:moveTo>
                    <a:pt x="0" y="621004"/>
                  </a:moveTo>
                  <a:lnTo>
                    <a:pt x="0" y="0"/>
                  </a:lnTo>
                </a:path>
              </a:pathLst>
            </a:custGeom>
            <a:ln w="9004">
              <a:solidFill>
                <a:srgbClr val="BCBEC0"/>
              </a:solidFill>
              <a:prstDash val="dot"/>
            </a:ln>
          </p:spPr>
          <p:txBody>
            <a:bodyPr wrap="square" lIns="0" tIns="0" rIns="0" bIns="0" rtlCol="0"/>
            <a:lstStyle/>
            <a:p/>
          </p:txBody>
        </p:sp>
        <p:sp>
          <p:nvSpPr>
            <p:cNvPr id="115" name="object 115" descr=""/>
            <p:cNvSpPr/>
            <p:nvPr/>
          </p:nvSpPr>
          <p:spPr>
            <a:xfrm>
              <a:off x="8707488" y="2285999"/>
              <a:ext cx="9525" cy="657225"/>
            </a:xfrm>
            <a:custGeom>
              <a:avLst/>
              <a:gdLst/>
              <a:ahLst/>
              <a:cxnLst/>
              <a:rect l="l" t="t" r="r" b="b"/>
              <a:pathLst>
                <a:path w="9525" h="657225">
                  <a:moveTo>
                    <a:pt x="9004" y="652513"/>
                  </a:moveTo>
                  <a:lnTo>
                    <a:pt x="7683" y="649325"/>
                  </a:lnTo>
                  <a:lnTo>
                    <a:pt x="4508" y="648004"/>
                  </a:lnTo>
                  <a:lnTo>
                    <a:pt x="1320" y="649325"/>
                  </a:lnTo>
                  <a:lnTo>
                    <a:pt x="0" y="652513"/>
                  </a:lnTo>
                  <a:lnTo>
                    <a:pt x="1320" y="655701"/>
                  </a:lnTo>
                  <a:lnTo>
                    <a:pt x="4508" y="657009"/>
                  </a:lnTo>
                  <a:lnTo>
                    <a:pt x="7683" y="655701"/>
                  </a:lnTo>
                  <a:lnTo>
                    <a:pt x="9004" y="652513"/>
                  </a:lnTo>
                  <a:close/>
                </a:path>
                <a:path w="9525" h="657225">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16" name="object 116" descr=""/>
            <p:cNvSpPr/>
            <p:nvPr/>
          </p:nvSpPr>
          <p:spPr>
            <a:xfrm>
              <a:off x="10079999" y="2299501"/>
              <a:ext cx="0" cy="621030"/>
            </a:xfrm>
            <a:custGeom>
              <a:avLst/>
              <a:gdLst/>
              <a:ahLst/>
              <a:cxnLst/>
              <a:rect l="l" t="t" r="r" b="b"/>
              <a:pathLst>
                <a:path w="0" h="621030">
                  <a:moveTo>
                    <a:pt x="0" y="621004"/>
                  </a:moveTo>
                  <a:lnTo>
                    <a:pt x="0" y="0"/>
                  </a:lnTo>
                </a:path>
              </a:pathLst>
            </a:custGeom>
            <a:ln w="9004">
              <a:solidFill>
                <a:srgbClr val="BCBEC0"/>
              </a:solidFill>
              <a:prstDash val="dot"/>
            </a:ln>
          </p:spPr>
          <p:txBody>
            <a:bodyPr wrap="square" lIns="0" tIns="0" rIns="0" bIns="0" rtlCol="0"/>
            <a:lstStyle/>
            <a:p/>
          </p:txBody>
        </p:sp>
        <p:sp>
          <p:nvSpPr>
            <p:cNvPr id="117" name="object 117" descr=""/>
            <p:cNvSpPr/>
            <p:nvPr/>
          </p:nvSpPr>
          <p:spPr>
            <a:xfrm>
              <a:off x="10075494" y="2285999"/>
              <a:ext cx="9525" cy="657225"/>
            </a:xfrm>
            <a:custGeom>
              <a:avLst/>
              <a:gdLst/>
              <a:ahLst/>
              <a:cxnLst/>
              <a:rect l="l" t="t" r="r" b="b"/>
              <a:pathLst>
                <a:path w="9525" h="657225">
                  <a:moveTo>
                    <a:pt x="9004" y="652513"/>
                  </a:moveTo>
                  <a:lnTo>
                    <a:pt x="7683" y="649325"/>
                  </a:lnTo>
                  <a:lnTo>
                    <a:pt x="4495" y="648004"/>
                  </a:lnTo>
                  <a:lnTo>
                    <a:pt x="1320" y="649325"/>
                  </a:lnTo>
                  <a:lnTo>
                    <a:pt x="0" y="652513"/>
                  </a:lnTo>
                  <a:lnTo>
                    <a:pt x="1320" y="655701"/>
                  </a:lnTo>
                  <a:lnTo>
                    <a:pt x="4495" y="657009"/>
                  </a:lnTo>
                  <a:lnTo>
                    <a:pt x="7683" y="655701"/>
                  </a:lnTo>
                  <a:lnTo>
                    <a:pt x="9004" y="652513"/>
                  </a:lnTo>
                  <a:close/>
                </a:path>
                <a:path w="9525" h="657225">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18" name="object 118" descr=""/>
            <p:cNvSpPr/>
            <p:nvPr/>
          </p:nvSpPr>
          <p:spPr>
            <a:xfrm>
              <a:off x="13140001" y="2299501"/>
              <a:ext cx="0" cy="621030"/>
            </a:xfrm>
            <a:custGeom>
              <a:avLst/>
              <a:gdLst/>
              <a:ahLst/>
              <a:cxnLst/>
              <a:rect l="l" t="t" r="r" b="b"/>
              <a:pathLst>
                <a:path w="0" h="621030">
                  <a:moveTo>
                    <a:pt x="0" y="621004"/>
                  </a:moveTo>
                  <a:lnTo>
                    <a:pt x="0" y="0"/>
                  </a:lnTo>
                </a:path>
              </a:pathLst>
            </a:custGeom>
            <a:ln w="9004">
              <a:solidFill>
                <a:srgbClr val="BCBEC0"/>
              </a:solidFill>
              <a:prstDash val="dot"/>
            </a:ln>
          </p:spPr>
          <p:txBody>
            <a:bodyPr wrap="square" lIns="0" tIns="0" rIns="0" bIns="0" rtlCol="0"/>
            <a:lstStyle/>
            <a:p/>
          </p:txBody>
        </p:sp>
        <p:sp>
          <p:nvSpPr>
            <p:cNvPr id="119" name="object 119" descr=""/>
            <p:cNvSpPr/>
            <p:nvPr/>
          </p:nvSpPr>
          <p:spPr>
            <a:xfrm>
              <a:off x="13135495" y="2285999"/>
              <a:ext cx="9525" cy="657225"/>
            </a:xfrm>
            <a:custGeom>
              <a:avLst/>
              <a:gdLst/>
              <a:ahLst/>
              <a:cxnLst/>
              <a:rect l="l" t="t" r="r" b="b"/>
              <a:pathLst>
                <a:path w="9525" h="657225">
                  <a:moveTo>
                    <a:pt x="9004" y="652513"/>
                  </a:moveTo>
                  <a:lnTo>
                    <a:pt x="7683" y="649325"/>
                  </a:lnTo>
                  <a:lnTo>
                    <a:pt x="4495" y="648004"/>
                  </a:lnTo>
                  <a:lnTo>
                    <a:pt x="1320" y="649325"/>
                  </a:lnTo>
                  <a:lnTo>
                    <a:pt x="0" y="652513"/>
                  </a:lnTo>
                  <a:lnTo>
                    <a:pt x="1320" y="655701"/>
                  </a:lnTo>
                  <a:lnTo>
                    <a:pt x="4495" y="657009"/>
                  </a:lnTo>
                  <a:lnTo>
                    <a:pt x="7683" y="655701"/>
                  </a:lnTo>
                  <a:lnTo>
                    <a:pt x="9004" y="652513"/>
                  </a:lnTo>
                  <a:close/>
                </a:path>
                <a:path w="9525" h="657225">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20" name="object 120" descr=""/>
            <p:cNvSpPr/>
            <p:nvPr/>
          </p:nvSpPr>
          <p:spPr>
            <a:xfrm>
              <a:off x="8712000" y="2947510"/>
              <a:ext cx="0" cy="603250"/>
            </a:xfrm>
            <a:custGeom>
              <a:avLst/>
              <a:gdLst/>
              <a:ahLst/>
              <a:cxnLst/>
              <a:rect l="l" t="t" r="r" b="b"/>
              <a:pathLst>
                <a:path w="0" h="603250">
                  <a:moveTo>
                    <a:pt x="0" y="602995"/>
                  </a:moveTo>
                  <a:lnTo>
                    <a:pt x="0" y="0"/>
                  </a:lnTo>
                </a:path>
              </a:pathLst>
            </a:custGeom>
            <a:ln w="9004">
              <a:solidFill>
                <a:srgbClr val="BCBEC0"/>
              </a:solidFill>
              <a:prstDash val="dot"/>
            </a:ln>
          </p:spPr>
          <p:txBody>
            <a:bodyPr wrap="square" lIns="0" tIns="0" rIns="0" bIns="0" rtlCol="0"/>
            <a:lstStyle/>
            <a:p/>
          </p:txBody>
        </p:sp>
        <p:sp>
          <p:nvSpPr>
            <p:cNvPr id="121" name="object 121" descr=""/>
            <p:cNvSpPr/>
            <p:nvPr/>
          </p:nvSpPr>
          <p:spPr>
            <a:xfrm>
              <a:off x="8707488" y="2934017"/>
              <a:ext cx="9525" cy="639445"/>
            </a:xfrm>
            <a:custGeom>
              <a:avLst/>
              <a:gdLst/>
              <a:ahLst/>
              <a:cxnLst/>
              <a:rect l="l" t="t" r="r" b="b"/>
              <a:pathLst>
                <a:path w="9525" h="639445">
                  <a:moveTo>
                    <a:pt x="9004" y="634492"/>
                  </a:moveTo>
                  <a:lnTo>
                    <a:pt x="7683" y="631317"/>
                  </a:lnTo>
                  <a:lnTo>
                    <a:pt x="4508" y="629996"/>
                  </a:lnTo>
                  <a:lnTo>
                    <a:pt x="1320" y="631317"/>
                  </a:lnTo>
                  <a:lnTo>
                    <a:pt x="0" y="634492"/>
                  </a:lnTo>
                  <a:lnTo>
                    <a:pt x="1320" y="637679"/>
                  </a:lnTo>
                  <a:lnTo>
                    <a:pt x="4508" y="639000"/>
                  </a:lnTo>
                  <a:lnTo>
                    <a:pt x="7683" y="637679"/>
                  </a:lnTo>
                  <a:lnTo>
                    <a:pt x="9004" y="634492"/>
                  </a:lnTo>
                  <a:close/>
                </a:path>
                <a:path w="9525" h="63944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22" name="object 122" descr=""/>
            <p:cNvSpPr/>
            <p:nvPr/>
          </p:nvSpPr>
          <p:spPr>
            <a:xfrm>
              <a:off x="10079999" y="2947510"/>
              <a:ext cx="0" cy="603250"/>
            </a:xfrm>
            <a:custGeom>
              <a:avLst/>
              <a:gdLst/>
              <a:ahLst/>
              <a:cxnLst/>
              <a:rect l="l" t="t" r="r" b="b"/>
              <a:pathLst>
                <a:path w="0" h="603250">
                  <a:moveTo>
                    <a:pt x="0" y="602995"/>
                  </a:moveTo>
                  <a:lnTo>
                    <a:pt x="0" y="0"/>
                  </a:lnTo>
                </a:path>
              </a:pathLst>
            </a:custGeom>
            <a:ln w="9004">
              <a:solidFill>
                <a:srgbClr val="BCBEC0"/>
              </a:solidFill>
              <a:prstDash val="dot"/>
            </a:ln>
          </p:spPr>
          <p:txBody>
            <a:bodyPr wrap="square" lIns="0" tIns="0" rIns="0" bIns="0" rtlCol="0"/>
            <a:lstStyle/>
            <a:p/>
          </p:txBody>
        </p:sp>
        <p:sp>
          <p:nvSpPr>
            <p:cNvPr id="123" name="object 123" descr=""/>
            <p:cNvSpPr/>
            <p:nvPr/>
          </p:nvSpPr>
          <p:spPr>
            <a:xfrm>
              <a:off x="10075494" y="2934017"/>
              <a:ext cx="9525" cy="639445"/>
            </a:xfrm>
            <a:custGeom>
              <a:avLst/>
              <a:gdLst/>
              <a:ahLst/>
              <a:cxnLst/>
              <a:rect l="l" t="t" r="r" b="b"/>
              <a:pathLst>
                <a:path w="9525" h="639445">
                  <a:moveTo>
                    <a:pt x="9004" y="634492"/>
                  </a:moveTo>
                  <a:lnTo>
                    <a:pt x="7683" y="631317"/>
                  </a:lnTo>
                  <a:lnTo>
                    <a:pt x="4495" y="629996"/>
                  </a:lnTo>
                  <a:lnTo>
                    <a:pt x="1320" y="631317"/>
                  </a:lnTo>
                  <a:lnTo>
                    <a:pt x="0" y="634492"/>
                  </a:lnTo>
                  <a:lnTo>
                    <a:pt x="1320" y="637679"/>
                  </a:lnTo>
                  <a:lnTo>
                    <a:pt x="4495" y="639000"/>
                  </a:lnTo>
                  <a:lnTo>
                    <a:pt x="7683" y="637679"/>
                  </a:lnTo>
                  <a:lnTo>
                    <a:pt x="9004" y="634492"/>
                  </a:lnTo>
                  <a:close/>
                </a:path>
                <a:path w="9525" h="63944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24" name="object 124" descr=""/>
            <p:cNvSpPr/>
            <p:nvPr/>
          </p:nvSpPr>
          <p:spPr>
            <a:xfrm>
              <a:off x="13140001" y="2947510"/>
              <a:ext cx="0" cy="603250"/>
            </a:xfrm>
            <a:custGeom>
              <a:avLst/>
              <a:gdLst/>
              <a:ahLst/>
              <a:cxnLst/>
              <a:rect l="l" t="t" r="r" b="b"/>
              <a:pathLst>
                <a:path w="0" h="603250">
                  <a:moveTo>
                    <a:pt x="0" y="602995"/>
                  </a:moveTo>
                  <a:lnTo>
                    <a:pt x="0" y="0"/>
                  </a:lnTo>
                </a:path>
              </a:pathLst>
            </a:custGeom>
            <a:ln w="9004">
              <a:solidFill>
                <a:srgbClr val="BCBEC0"/>
              </a:solidFill>
              <a:prstDash val="dot"/>
            </a:ln>
          </p:spPr>
          <p:txBody>
            <a:bodyPr wrap="square" lIns="0" tIns="0" rIns="0" bIns="0" rtlCol="0"/>
            <a:lstStyle/>
            <a:p/>
          </p:txBody>
        </p:sp>
        <p:sp>
          <p:nvSpPr>
            <p:cNvPr id="125" name="object 125" descr=""/>
            <p:cNvSpPr/>
            <p:nvPr/>
          </p:nvSpPr>
          <p:spPr>
            <a:xfrm>
              <a:off x="13135495" y="2934017"/>
              <a:ext cx="9525" cy="639445"/>
            </a:xfrm>
            <a:custGeom>
              <a:avLst/>
              <a:gdLst/>
              <a:ahLst/>
              <a:cxnLst/>
              <a:rect l="l" t="t" r="r" b="b"/>
              <a:pathLst>
                <a:path w="9525" h="639445">
                  <a:moveTo>
                    <a:pt x="9004" y="634492"/>
                  </a:moveTo>
                  <a:lnTo>
                    <a:pt x="7683" y="631317"/>
                  </a:lnTo>
                  <a:lnTo>
                    <a:pt x="4495" y="629996"/>
                  </a:lnTo>
                  <a:lnTo>
                    <a:pt x="1320" y="631317"/>
                  </a:lnTo>
                  <a:lnTo>
                    <a:pt x="0" y="634492"/>
                  </a:lnTo>
                  <a:lnTo>
                    <a:pt x="1320" y="637679"/>
                  </a:lnTo>
                  <a:lnTo>
                    <a:pt x="4495" y="639000"/>
                  </a:lnTo>
                  <a:lnTo>
                    <a:pt x="7683" y="637679"/>
                  </a:lnTo>
                  <a:lnTo>
                    <a:pt x="9004" y="634492"/>
                  </a:lnTo>
                  <a:close/>
                </a:path>
                <a:path w="9525" h="63944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26" name="object 126" descr=""/>
            <p:cNvSpPr/>
            <p:nvPr/>
          </p:nvSpPr>
          <p:spPr>
            <a:xfrm>
              <a:off x="8712000" y="3577503"/>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27" name="object 127" descr=""/>
            <p:cNvSpPr/>
            <p:nvPr/>
          </p:nvSpPr>
          <p:spPr>
            <a:xfrm>
              <a:off x="8707488" y="3564013"/>
              <a:ext cx="9525" cy="225425"/>
            </a:xfrm>
            <a:custGeom>
              <a:avLst/>
              <a:gdLst/>
              <a:ahLst/>
              <a:cxnLst/>
              <a:rect l="l" t="t" r="r" b="b"/>
              <a:pathLst>
                <a:path w="9525" h="225425">
                  <a:moveTo>
                    <a:pt x="9004" y="220497"/>
                  </a:moveTo>
                  <a:lnTo>
                    <a:pt x="7683" y="217309"/>
                  </a:lnTo>
                  <a:lnTo>
                    <a:pt x="4508" y="216001"/>
                  </a:lnTo>
                  <a:lnTo>
                    <a:pt x="1320" y="217309"/>
                  </a:lnTo>
                  <a:lnTo>
                    <a:pt x="0" y="220497"/>
                  </a:lnTo>
                  <a:lnTo>
                    <a:pt x="1320" y="223685"/>
                  </a:lnTo>
                  <a:lnTo>
                    <a:pt x="4508" y="225005"/>
                  </a:lnTo>
                  <a:lnTo>
                    <a:pt x="7683" y="223685"/>
                  </a:lnTo>
                  <a:lnTo>
                    <a:pt x="9004" y="220497"/>
                  </a:lnTo>
                  <a:close/>
                </a:path>
                <a:path w="9525" h="225425">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28" name="object 128" descr=""/>
            <p:cNvSpPr/>
            <p:nvPr/>
          </p:nvSpPr>
          <p:spPr>
            <a:xfrm>
              <a:off x="10079999" y="3577503"/>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29" name="object 129" descr=""/>
            <p:cNvSpPr/>
            <p:nvPr/>
          </p:nvSpPr>
          <p:spPr>
            <a:xfrm>
              <a:off x="10075494" y="3564013"/>
              <a:ext cx="9525" cy="225425"/>
            </a:xfrm>
            <a:custGeom>
              <a:avLst/>
              <a:gdLst/>
              <a:ahLst/>
              <a:cxnLst/>
              <a:rect l="l" t="t" r="r" b="b"/>
              <a:pathLst>
                <a:path w="9525" h="225425">
                  <a:moveTo>
                    <a:pt x="9004" y="220497"/>
                  </a:moveTo>
                  <a:lnTo>
                    <a:pt x="7683" y="217309"/>
                  </a:lnTo>
                  <a:lnTo>
                    <a:pt x="4495" y="216001"/>
                  </a:lnTo>
                  <a:lnTo>
                    <a:pt x="1320" y="217309"/>
                  </a:lnTo>
                  <a:lnTo>
                    <a:pt x="0" y="220497"/>
                  </a:lnTo>
                  <a:lnTo>
                    <a:pt x="1320" y="223685"/>
                  </a:lnTo>
                  <a:lnTo>
                    <a:pt x="4495" y="225005"/>
                  </a:lnTo>
                  <a:lnTo>
                    <a:pt x="7683" y="223685"/>
                  </a:lnTo>
                  <a:lnTo>
                    <a:pt x="9004" y="220497"/>
                  </a:lnTo>
                  <a:close/>
                </a:path>
                <a:path w="9525" h="225425">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30" name="object 130" descr=""/>
            <p:cNvSpPr/>
            <p:nvPr/>
          </p:nvSpPr>
          <p:spPr>
            <a:xfrm>
              <a:off x="13140001" y="3577503"/>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31" name="object 131" descr=""/>
            <p:cNvSpPr/>
            <p:nvPr/>
          </p:nvSpPr>
          <p:spPr>
            <a:xfrm>
              <a:off x="13135495" y="3564013"/>
              <a:ext cx="9525" cy="225425"/>
            </a:xfrm>
            <a:custGeom>
              <a:avLst/>
              <a:gdLst/>
              <a:ahLst/>
              <a:cxnLst/>
              <a:rect l="l" t="t" r="r" b="b"/>
              <a:pathLst>
                <a:path w="9525" h="225425">
                  <a:moveTo>
                    <a:pt x="9004" y="220497"/>
                  </a:moveTo>
                  <a:lnTo>
                    <a:pt x="7683" y="217309"/>
                  </a:lnTo>
                  <a:lnTo>
                    <a:pt x="4495" y="216001"/>
                  </a:lnTo>
                  <a:lnTo>
                    <a:pt x="1320" y="217309"/>
                  </a:lnTo>
                  <a:lnTo>
                    <a:pt x="0" y="220497"/>
                  </a:lnTo>
                  <a:lnTo>
                    <a:pt x="1320" y="223685"/>
                  </a:lnTo>
                  <a:lnTo>
                    <a:pt x="4495" y="225005"/>
                  </a:lnTo>
                  <a:lnTo>
                    <a:pt x="7683" y="223685"/>
                  </a:lnTo>
                  <a:lnTo>
                    <a:pt x="9004" y="220497"/>
                  </a:lnTo>
                  <a:close/>
                </a:path>
                <a:path w="9525" h="225425">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32" name="object 132" descr=""/>
            <p:cNvSpPr/>
            <p:nvPr/>
          </p:nvSpPr>
          <p:spPr>
            <a:xfrm>
              <a:off x="8712000" y="3793504"/>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33" name="object 133" descr=""/>
            <p:cNvSpPr/>
            <p:nvPr/>
          </p:nvSpPr>
          <p:spPr>
            <a:xfrm>
              <a:off x="8707488" y="3780002"/>
              <a:ext cx="9525" cy="225425"/>
            </a:xfrm>
            <a:custGeom>
              <a:avLst/>
              <a:gdLst/>
              <a:ahLst/>
              <a:cxnLst/>
              <a:rect l="l" t="t" r="r" b="b"/>
              <a:pathLst>
                <a:path w="9525" h="225425">
                  <a:moveTo>
                    <a:pt x="9004" y="220510"/>
                  </a:moveTo>
                  <a:lnTo>
                    <a:pt x="7683" y="217322"/>
                  </a:lnTo>
                  <a:lnTo>
                    <a:pt x="4508" y="216001"/>
                  </a:lnTo>
                  <a:lnTo>
                    <a:pt x="1320" y="217322"/>
                  </a:lnTo>
                  <a:lnTo>
                    <a:pt x="0" y="220510"/>
                  </a:lnTo>
                  <a:lnTo>
                    <a:pt x="1320" y="223697"/>
                  </a:lnTo>
                  <a:lnTo>
                    <a:pt x="4508" y="225005"/>
                  </a:lnTo>
                  <a:lnTo>
                    <a:pt x="7683" y="223697"/>
                  </a:lnTo>
                  <a:lnTo>
                    <a:pt x="9004" y="220510"/>
                  </a:lnTo>
                  <a:close/>
                </a:path>
                <a:path w="9525" h="225425">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34" name="object 134" descr=""/>
            <p:cNvSpPr/>
            <p:nvPr/>
          </p:nvSpPr>
          <p:spPr>
            <a:xfrm>
              <a:off x="10079999" y="3793504"/>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35" name="object 135" descr=""/>
            <p:cNvSpPr/>
            <p:nvPr/>
          </p:nvSpPr>
          <p:spPr>
            <a:xfrm>
              <a:off x="10075494" y="3780002"/>
              <a:ext cx="9525" cy="225425"/>
            </a:xfrm>
            <a:custGeom>
              <a:avLst/>
              <a:gdLst/>
              <a:ahLst/>
              <a:cxnLst/>
              <a:rect l="l" t="t" r="r" b="b"/>
              <a:pathLst>
                <a:path w="9525" h="225425">
                  <a:moveTo>
                    <a:pt x="9004" y="220510"/>
                  </a:moveTo>
                  <a:lnTo>
                    <a:pt x="7683" y="217322"/>
                  </a:lnTo>
                  <a:lnTo>
                    <a:pt x="4495" y="216001"/>
                  </a:lnTo>
                  <a:lnTo>
                    <a:pt x="1320" y="217322"/>
                  </a:lnTo>
                  <a:lnTo>
                    <a:pt x="0" y="220510"/>
                  </a:lnTo>
                  <a:lnTo>
                    <a:pt x="1320" y="223697"/>
                  </a:lnTo>
                  <a:lnTo>
                    <a:pt x="4495" y="225005"/>
                  </a:lnTo>
                  <a:lnTo>
                    <a:pt x="7683" y="223697"/>
                  </a:lnTo>
                  <a:lnTo>
                    <a:pt x="9004" y="220510"/>
                  </a:lnTo>
                  <a:close/>
                </a:path>
                <a:path w="9525" h="225425">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36" name="object 136" descr=""/>
            <p:cNvSpPr/>
            <p:nvPr/>
          </p:nvSpPr>
          <p:spPr>
            <a:xfrm>
              <a:off x="13140001" y="3793504"/>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37" name="object 137" descr=""/>
            <p:cNvSpPr/>
            <p:nvPr/>
          </p:nvSpPr>
          <p:spPr>
            <a:xfrm>
              <a:off x="13135495" y="3780002"/>
              <a:ext cx="9525" cy="225425"/>
            </a:xfrm>
            <a:custGeom>
              <a:avLst/>
              <a:gdLst/>
              <a:ahLst/>
              <a:cxnLst/>
              <a:rect l="l" t="t" r="r" b="b"/>
              <a:pathLst>
                <a:path w="9525" h="225425">
                  <a:moveTo>
                    <a:pt x="9004" y="220510"/>
                  </a:moveTo>
                  <a:lnTo>
                    <a:pt x="7683" y="217322"/>
                  </a:lnTo>
                  <a:lnTo>
                    <a:pt x="4495" y="216001"/>
                  </a:lnTo>
                  <a:lnTo>
                    <a:pt x="1320" y="217322"/>
                  </a:lnTo>
                  <a:lnTo>
                    <a:pt x="0" y="220510"/>
                  </a:lnTo>
                  <a:lnTo>
                    <a:pt x="1320" y="223697"/>
                  </a:lnTo>
                  <a:lnTo>
                    <a:pt x="4495" y="225005"/>
                  </a:lnTo>
                  <a:lnTo>
                    <a:pt x="7683" y="223697"/>
                  </a:lnTo>
                  <a:lnTo>
                    <a:pt x="9004" y="220510"/>
                  </a:lnTo>
                  <a:close/>
                </a:path>
                <a:path w="9525" h="225425">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38" name="object 138" descr=""/>
            <p:cNvSpPr/>
            <p:nvPr/>
          </p:nvSpPr>
          <p:spPr>
            <a:xfrm>
              <a:off x="8712000" y="4009504"/>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39" name="object 139" descr=""/>
            <p:cNvSpPr/>
            <p:nvPr/>
          </p:nvSpPr>
          <p:spPr>
            <a:xfrm>
              <a:off x="8707488" y="3996004"/>
              <a:ext cx="9525" cy="225425"/>
            </a:xfrm>
            <a:custGeom>
              <a:avLst/>
              <a:gdLst/>
              <a:ahLst/>
              <a:cxnLst/>
              <a:rect l="l" t="t" r="r" b="b"/>
              <a:pathLst>
                <a:path w="9525" h="225425">
                  <a:moveTo>
                    <a:pt x="9004" y="220510"/>
                  </a:moveTo>
                  <a:lnTo>
                    <a:pt x="7683" y="217322"/>
                  </a:lnTo>
                  <a:lnTo>
                    <a:pt x="4508" y="216001"/>
                  </a:lnTo>
                  <a:lnTo>
                    <a:pt x="1320" y="217322"/>
                  </a:lnTo>
                  <a:lnTo>
                    <a:pt x="0" y="220510"/>
                  </a:lnTo>
                  <a:lnTo>
                    <a:pt x="1320" y="223685"/>
                  </a:lnTo>
                  <a:lnTo>
                    <a:pt x="4508" y="225005"/>
                  </a:lnTo>
                  <a:lnTo>
                    <a:pt x="7683" y="223685"/>
                  </a:lnTo>
                  <a:lnTo>
                    <a:pt x="9004" y="220510"/>
                  </a:lnTo>
                  <a:close/>
                </a:path>
                <a:path w="9525" h="225425">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40" name="object 140" descr=""/>
            <p:cNvSpPr/>
            <p:nvPr/>
          </p:nvSpPr>
          <p:spPr>
            <a:xfrm>
              <a:off x="10079999" y="4009504"/>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41" name="object 141" descr=""/>
            <p:cNvSpPr/>
            <p:nvPr/>
          </p:nvSpPr>
          <p:spPr>
            <a:xfrm>
              <a:off x="10075494" y="3996004"/>
              <a:ext cx="9525" cy="225425"/>
            </a:xfrm>
            <a:custGeom>
              <a:avLst/>
              <a:gdLst/>
              <a:ahLst/>
              <a:cxnLst/>
              <a:rect l="l" t="t" r="r" b="b"/>
              <a:pathLst>
                <a:path w="9525" h="225425">
                  <a:moveTo>
                    <a:pt x="9004" y="220510"/>
                  </a:moveTo>
                  <a:lnTo>
                    <a:pt x="7683" y="217322"/>
                  </a:lnTo>
                  <a:lnTo>
                    <a:pt x="4495" y="216001"/>
                  </a:lnTo>
                  <a:lnTo>
                    <a:pt x="1320" y="217322"/>
                  </a:lnTo>
                  <a:lnTo>
                    <a:pt x="0" y="220510"/>
                  </a:lnTo>
                  <a:lnTo>
                    <a:pt x="1320" y="223685"/>
                  </a:lnTo>
                  <a:lnTo>
                    <a:pt x="4495" y="225005"/>
                  </a:lnTo>
                  <a:lnTo>
                    <a:pt x="7683" y="223685"/>
                  </a:lnTo>
                  <a:lnTo>
                    <a:pt x="9004" y="220510"/>
                  </a:lnTo>
                  <a:close/>
                </a:path>
                <a:path w="9525" h="22542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42" name="object 142" descr=""/>
            <p:cNvSpPr/>
            <p:nvPr/>
          </p:nvSpPr>
          <p:spPr>
            <a:xfrm>
              <a:off x="13140001" y="4009504"/>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43" name="object 143" descr=""/>
            <p:cNvSpPr/>
            <p:nvPr/>
          </p:nvSpPr>
          <p:spPr>
            <a:xfrm>
              <a:off x="13135495" y="3996004"/>
              <a:ext cx="9525" cy="225425"/>
            </a:xfrm>
            <a:custGeom>
              <a:avLst/>
              <a:gdLst/>
              <a:ahLst/>
              <a:cxnLst/>
              <a:rect l="l" t="t" r="r" b="b"/>
              <a:pathLst>
                <a:path w="9525" h="225425">
                  <a:moveTo>
                    <a:pt x="9004" y="220510"/>
                  </a:moveTo>
                  <a:lnTo>
                    <a:pt x="7683" y="217322"/>
                  </a:lnTo>
                  <a:lnTo>
                    <a:pt x="4495" y="216001"/>
                  </a:lnTo>
                  <a:lnTo>
                    <a:pt x="1320" y="217322"/>
                  </a:lnTo>
                  <a:lnTo>
                    <a:pt x="0" y="220510"/>
                  </a:lnTo>
                  <a:lnTo>
                    <a:pt x="1320" y="223685"/>
                  </a:lnTo>
                  <a:lnTo>
                    <a:pt x="4495" y="225005"/>
                  </a:lnTo>
                  <a:lnTo>
                    <a:pt x="7683" y="223685"/>
                  </a:lnTo>
                  <a:lnTo>
                    <a:pt x="9004" y="220510"/>
                  </a:lnTo>
                  <a:close/>
                </a:path>
                <a:path w="9525" h="22542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44" name="object 144" descr=""/>
            <p:cNvSpPr/>
            <p:nvPr/>
          </p:nvSpPr>
          <p:spPr>
            <a:xfrm>
              <a:off x="8712000" y="4225504"/>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45" name="object 145" descr=""/>
            <p:cNvSpPr/>
            <p:nvPr/>
          </p:nvSpPr>
          <p:spPr>
            <a:xfrm>
              <a:off x="8707488" y="4212005"/>
              <a:ext cx="9525" cy="225425"/>
            </a:xfrm>
            <a:custGeom>
              <a:avLst/>
              <a:gdLst/>
              <a:ahLst/>
              <a:cxnLst/>
              <a:rect l="l" t="t" r="r" b="b"/>
              <a:pathLst>
                <a:path w="9525" h="225425">
                  <a:moveTo>
                    <a:pt x="9004" y="220510"/>
                  </a:moveTo>
                  <a:lnTo>
                    <a:pt x="7683" y="217322"/>
                  </a:lnTo>
                  <a:lnTo>
                    <a:pt x="4508" y="216001"/>
                  </a:lnTo>
                  <a:lnTo>
                    <a:pt x="1320" y="217322"/>
                  </a:lnTo>
                  <a:lnTo>
                    <a:pt x="0" y="220510"/>
                  </a:lnTo>
                  <a:lnTo>
                    <a:pt x="1320" y="223685"/>
                  </a:lnTo>
                  <a:lnTo>
                    <a:pt x="4508" y="225005"/>
                  </a:lnTo>
                  <a:lnTo>
                    <a:pt x="7683" y="223685"/>
                  </a:lnTo>
                  <a:lnTo>
                    <a:pt x="9004" y="220510"/>
                  </a:lnTo>
                  <a:close/>
                </a:path>
                <a:path w="9525" h="225425">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46" name="object 146" descr=""/>
            <p:cNvSpPr/>
            <p:nvPr/>
          </p:nvSpPr>
          <p:spPr>
            <a:xfrm>
              <a:off x="10079999" y="4225504"/>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47" name="object 147" descr=""/>
            <p:cNvSpPr/>
            <p:nvPr/>
          </p:nvSpPr>
          <p:spPr>
            <a:xfrm>
              <a:off x="10075494" y="4212005"/>
              <a:ext cx="9525" cy="225425"/>
            </a:xfrm>
            <a:custGeom>
              <a:avLst/>
              <a:gdLst/>
              <a:ahLst/>
              <a:cxnLst/>
              <a:rect l="l" t="t" r="r" b="b"/>
              <a:pathLst>
                <a:path w="9525" h="225425">
                  <a:moveTo>
                    <a:pt x="9004" y="220510"/>
                  </a:moveTo>
                  <a:lnTo>
                    <a:pt x="7683" y="217322"/>
                  </a:lnTo>
                  <a:lnTo>
                    <a:pt x="4495" y="216001"/>
                  </a:lnTo>
                  <a:lnTo>
                    <a:pt x="1320" y="217322"/>
                  </a:lnTo>
                  <a:lnTo>
                    <a:pt x="0" y="220510"/>
                  </a:lnTo>
                  <a:lnTo>
                    <a:pt x="1320" y="223685"/>
                  </a:lnTo>
                  <a:lnTo>
                    <a:pt x="4495" y="225005"/>
                  </a:lnTo>
                  <a:lnTo>
                    <a:pt x="7683" y="223685"/>
                  </a:lnTo>
                  <a:lnTo>
                    <a:pt x="9004" y="220510"/>
                  </a:lnTo>
                  <a:close/>
                </a:path>
                <a:path w="9525" h="22542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48" name="object 148" descr=""/>
            <p:cNvSpPr/>
            <p:nvPr/>
          </p:nvSpPr>
          <p:spPr>
            <a:xfrm>
              <a:off x="13140001" y="4225504"/>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49" name="object 149" descr=""/>
            <p:cNvSpPr/>
            <p:nvPr/>
          </p:nvSpPr>
          <p:spPr>
            <a:xfrm>
              <a:off x="13135495" y="4212005"/>
              <a:ext cx="9525" cy="225425"/>
            </a:xfrm>
            <a:custGeom>
              <a:avLst/>
              <a:gdLst/>
              <a:ahLst/>
              <a:cxnLst/>
              <a:rect l="l" t="t" r="r" b="b"/>
              <a:pathLst>
                <a:path w="9525" h="225425">
                  <a:moveTo>
                    <a:pt x="9004" y="220510"/>
                  </a:moveTo>
                  <a:lnTo>
                    <a:pt x="7683" y="217322"/>
                  </a:lnTo>
                  <a:lnTo>
                    <a:pt x="4495" y="216001"/>
                  </a:lnTo>
                  <a:lnTo>
                    <a:pt x="1320" y="217322"/>
                  </a:lnTo>
                  <a:lnTo>
                    <a:pt x="0" y="220510"/>
                  </a:lnTo>
                  <a:lnTo>
                    <a:pt x="1320" y="223685"/>
                  </a:lnTo>
                  <a:lnTo>
                    <a:pt x="4495" y="225005"/>
                  </a:lnTo>
                  <a:lnTo>
                    <a:pt x="7683" y="223685"/>
                  </a:lnTo>
                  <a:lnTo>
                    <a:pt x="9004" y="220510"/>
                  </a:lnTo>
                  <a:close/>
                </a:path>
                <a:path w="9525" h="22542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50" name="object 150" descr=""/>
            <p:cNvSpPr/>
            <p:nvPr/>
          </p:nvSpPr>
          <p:spPr>
            <a:xfrm>
              <a:off x="8712000" y="4441666"/>
              <a:ext cx="0" cy="503555"/>
            </a:xfrm>
            <a:custGeom>
              <a:avLst/>
              <a:gdLst/>
              <a:ahLst/>
              <a:cxnLst/>
              <a:rect l="l" t="t" r="r" b="b"/>
              <a:pathLst>
                <a:path w="0" h="503554">
                  <a:moveTo>
                    <a:pt x="0" y="503529"/>
                  </a:moveTo>
                  <a:lnTo>
                    <a:pt x="0" y="0"/>
                  </a:lnTo>
                </a:path>
              </a:pathLst>
            </a:custGeom>
            <a:ln w="9004">
              <a:solidFill>
                <a:srgbClr val="BCBEC0"/>
              </a:solidFill>
              <a:prstDash val="dot"/>
            </a:ln>
          </p:spPr>
          <p:txBody>
            <a:bodyPr wrap="square" lIns="0" tIns="0" rIns="0" bIns="0" rtlCol="0"/>
            <a:lstStyle/>
            <a:p/>
          </p:txBody>
        </p:sp>
        <p:sp>
          <p:nvSpPr>
            <p:cNvPr id="151" name="object 151" descr=""/>
            <p:cNvSpPr/>
            <p:nvPr/>
          </p:nvSpPr>
          <p:spPr>
            <a:xfrm>
              <a:off x="8707488" y="4428007"/>
              <a:ext cx="9525" cy="540385"/>
            </a:xfrm>
            <a:custGeom>
              <a:avLst/>
              <a:gdLst/>
              <a:ahLst/>
              <a:cxnLst/>
              <a:rect l="l" t="t" r="r" b="b"/>
              <a:pathLst>
                <a:path w="9525" h="540385">
                  <a:moveTo>
                    <a:pt x="9004" y="535508"/>
                  </a:moveTo>
                  <a:lnTo>
                    <a:pt x="7683" y="532320"/>
                  </a:lnTo>
                  <a:lnTo>
                    <a:pt x="4508" y="530999"/>
                  </a:lnTo>
                  <a:lnTo>
                    <a:pt x="1320" y="532320"/>
                  </a:lnTo>
                  <a:lnTo>
                    <a:pt x="0" y="535508"/>
                  </a:lnTo>
                  <a:lnTo>
                    <a:pt x="1320" y="538683"/>
                  </a:lnTo>
                  <a:lnTo>
                    <a:pt x="4508" y="540004"/>
                  </a:lnTo>
                  <a:lnTo>
                    <a:pt x="7683" y="538683"/>
                  </a:lnTo>
                  <a:lnTo>
                    <a:pt x="9004" y="535508"/>
                  </a:lnTo>
                  <a:close/>
                </a:path>
                <a:path w="9525" h="540385">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52" name="object 152" descr=""/>
            <p:cNvSpPr/>
            <p:nvPr/>
          </p:nvSpPr>
          <p:spPr>
            <a:xfrm>
              <a:off x="10079999" y="4441666"/>
              <a:ext cx="0" cy="503555"/>
            </a:xfrm>
            <a:custGeom>
              <a:avLst/>
              <a:gdLst/>
              <a:ahLst/>
              <a:cxnLst/>
              <a:rect l="l" t="t" r="r" b="b"/>
              <a:pathLst>
                <a:path w="0" h="503554">
                  <a:moveTo>
                    <a:pt x="0" y="503529"/>
                  </a:moveTo>
                  <a:lnTo>
                    <a:pt x="0" y="0"/>
                  </a:lnTo>
                </a:path>
              </a:pathLst>
            </a:custGeom>
            <a:ln w="9004">
              <a:solidFill>
                <a:srgbClr val="BCBEC0"/>
              </a:solidFill>
              <a:prstDash val="dot"/>
            </a:ln>
          </p:spPr>
          <p:txBody>
            <a:bodyPr wrap="square" lIns="0" tIns="0" rIns="0" bIns="0" rtlCol="0"/>
            <a:lstStyle/>
            <a:p/>
          </p:txBody>
        </p:sp>
        <p:sp>
          <p:nvSpPr>
            <p:cNvPr id="153" name="object 153" descr=""/>
            <p:cNvSpPr/>
            <p:nvPr/>
          </p:nvSpPr>
          <p:spPr>
            <a:xfrm>
              <a:off x="10075494" y="4428007"/>
              <a:ext cx="9525" cy="540385"/>
            </a:xfrm>
            <a:custGeom>
              <a:avLst/>
              <a:gdLst/>
              <a:ahLst/>
              <a:cxnLst/>
              <a:rect l="l" t="t" r="r" b="b"/>
              <a:pathLst>
                <a:path w="9525" h="540385">
                  <a:moveTo>
                    <a:pt x="9004" y="535508"/>
                  </a:moveTo>
                  <a:lnTo>
                    <a:pt x="7683" y="532320"/>
                  </a:lnTo>
                  <a:lnTo>
                    <a:pt x="4495" y="530999"/>
                  </a:lnTo>
                  <a:lnTo>
                    <a:pt x="1320" y="532320"/>
                  </a:lnTo>
                  <a:lnTo>
                    <a:pt x="0" y="535508"/>
                  </a:lnTo>
                  <a:lnTo>
                    <a:pt x="1320" y="538683"/>
                  </a:lnTo>
                  <a:lnTo>
                    <a:pt x="4495" y="540004"/>
                  </a:lnTo>
                  <a:lnTo>
                    <a:pt x="7683" y="538683"/>
                  </a:lnTo>
                  <a:lnTo>
                    <a:pt x="9004" y="535508"/>
                  </a:lnTo>
                  <a:close/>
                </a:path>
                <a:path w="9525" h="54038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54" name="object 154" descr=""/>
            <p:cNvSpPr/>
            <p:nvPr/>
          </p:nvSpPr>
          <p:spPr>
            <a:xfrm>
              <a:off x="13140001" y="4441666"/>
              <a:ext cx="0" cy="503555"/>
            </a:xfrm>
            <a:custGeom>
              <a:avLst/>
              <a:gdLst/>
              <a:ahLst/>
              <a:cxnLst/>
              <a:rect l="l" t="t" r="r" b="b"/>
              <a:pathLst>
                <a:path w="0" h="503554">
                  <a:moveTo>
                    <a:pt x="0" y="503529"/>
                  </a:moveTo>
                  <a:lnTo>
                    <a:pt x="0" y="0"/>
                  </a:lnTo>
                </a:path>
              </a:pathLst>
            </a:custGeom>
            <a:ln w="9004">
              <a:solidFill>
                <a:srgbClr val="BCBEC0"/>
              </a:solidFill>
              <a:prstDash val="dot"/>
            </a:ln>
          </p:spPr>
          <p:txBody>
            <a:bodyPr wrap="square" lIns="0" tIns="0" rIns="0" bIns="0" rtlCol="0"/>
            <a:lstStyle/>
            <a:p/>
          </p:txBody>
        </p:sp>
        <p:sp>
          <p:nvSpPr>
            <p:cNvPr id="155" name="object 155" descr=""/>
            <p:cNvSpPr/>
            <p:nvPr/>
          </p:nvSpPr>
          <p:spPr>
            <a:xfrm>
              <a:off x="13135495" y="4428007"/>
              <a:ext cx="9525" cy="540385"/>
            </a:xfrm>
            <a:custGeom>
              <a:avLst/>
              <a:gdLst/>
              <a:ahLst/>
              <a:cxnLst/>
              <a:rect l="l" t="t" r="r" b="b"/>
              <a:pathLst>
                <a:path w="9525" h="540385">
                  <a:moveTo>
                    <a:pt x="9004" y="535508"/>
                  </a:moveTo>
                  <a:lnTo>
                    <a:pt x="7683" y="532320"/>
                  </a:lnTo>
                  <a:lnTo>
                    <a:pt x="4495" y="530999"/>
                  </a:lnTo>
                  <a:lnTo>
                    <a:pt x="1320" y="532320"/>
                  </a:lnTo>
                  <a:lnTo>
                    <a:pt x="0" y="535508"/>
                  </a:lnTo>
                  <a:lnTo>
                    <a:pt x="1320" y="538683"/>
                  </a:lnTo>
                  <a:lnTo>
                    <a:pt x="4495" y="540004"/>
                  </a:lnTo>
                  <a:lnTo>
                    <a:pt x="7683" y="538683"/>
                  </a:lnTo>
                  <a:lnTo>
                    <a:pt x="9004" y="535508"/>
                  </a:lnTo>
                  <a:close/>
                </a:path>
                <a:path w="9525" h="54038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56" name="object 156" descr=""/>
            <p:cNvSpPr/>
            <p:nvPr/>
          </p:nvSpPr>
          <p:spPr>
            <a:xfrm>
              <a:off x="10079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57" name="object 157" descr=""/>
            <p:cNvSpPr/>
            <p:nvPr/>
          </p:nvSpPr>
          <p:spPr>
            <a:xfrm>
              <a:off x="10075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58" name="object 158" descr=""/>
            <p:cNvSpPr/>
            <p:nvPr/>
          </p:nvSpPr>
          <p:spPr>
            <a:xfrm>
              <a:off x="13140001"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59" name="object 159" descr=""/>
            <p:cNvSpPr/>
            <p:nvPr/>
          </p:nvSpPr>
          <p:spPr>
            <a:xfrm>
              <a:off x="13135495"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60" name="object 160" descr=""/>
            <p:cNvSpPr/>
            <p:nvPr/>
          </p:nvSpPr>
          <p:spPr>
            <a:xfrm>
              <a:off x="7920000" y="364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61" name="object 161" descr=""/>
            <p:cNvSpPr/>
            <p:nvPr/>
          </p:nvSpPr>
          <p:spPr>
            <a:xfrm>
              <a:off x="8712000"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62" name="object 162" descr=""/>
            <p:cNvSpPr/>
            <p:nvPr/>
          </p:nvSpPr>
          <p:spPr>
            <a:xfrm>
              <a:off x="10079999"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63" name="object 163" descr=""/>
            <p:cNvSpPr/>
            <p:nvPr/>
          </p:nvSpPr>
          <p:spPr>
            <a:xfrm>
              <a:off x="13140001"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64" name="object 164" descr=""/>
            <p:cNvSpPr/>
            <p:nvPr/>
          </p:nvSpPr>
          <p:spPr>
            <a:xfrm>
              <a:off x="7920000" y="4972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65" name="object 165" descr=""/>
            <p:cNvSpPr/>
            <p:nvPr/>
          </p:nvSpPr>
          <p:spPr>
            <a:xfrm>
              <a:off x="8712000" y="4972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66" name="object 166" descr=""/>
            <p:cNvSpPr/>
            <p:nvPr/>
          </p:nvSpPr>
          <p:spPr>
            <a:xfrm>
              <a:off x="10079999" y="4972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67" name="object 167" descr=""/>
            <p:cNvSpPr/>
            <p:nvPr/>
          </p:nvSpPr>
          <p:spPr>
            <a:xfrm>
              <a:off x="13140001" y="4972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68" name="object 168" descr=""/>
            <p:cNvSpPr/>
            <p:nvPr/>
          </p:nvSpPr>
          <p:spPr>
            <a:xfrm>
              <a:off x="7920000" y="580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69" name="object 169" descr=""/>
            <p:cNvSpPr/>
            <p:nvPr/>
          </p:nvSpPr>
          <p:spPr>
            <a:xfrm>
              <a:off x="8712000"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70" name="object 170" descr=""/>
            <p:cNvSpPr/>
            <p:nvPr/>
          </p:nvSpPr>
          <p:spPr>
            <a:xfrm>
              <a:off x="10079999" y="580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71" name="object 171" descr=""/>
            <p:cNvSpPr/>
            <p:nvPr/>
          </p:nvSpPr>
          <p:spPr>
            <a:xfrm>
              <a:off x="13140001"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172" name="object 172" descr=""/>
          <p:cNvSpPr txBox="1"/>
          <p:nvPr/>
        </p:nvSpPr>
        <p:spPr>
          <a:xfrm>
            <a:off x="8757687" y="384925"/>
            <a:ext cx="48196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SimSun"/>
                <a:cs typeface="SimSun"/>
              </a:rPr>
              <a:t>教學內容</a:t>
            </a:r>
            <a:endParaRPr sz="900">
              <a:latin typeface="SimSun"/>
              <a:cs typeface="SimSun"/>
            </a:endParaRPr>
          </a:p>
        </p:txBody>
      </p:sp>
      <p:sp>
        <p:nvSpPr>
          <p:cNvPr id="173" name="object 173" descr=""/>
          <p:cNvSpPr txBox="1"/>
          <p:nvPr/>
        </p:nvSpPr>
        <p:spPr>
          <a:xfrm>
            <a:off x="11367723" y="384925"/>
            <a:ext cx="48196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SimSun"/>
                <a:cs typeface="SimSun"/>
              </a:rPr>
              <a:t>指導要領</a:t>
            </a:r>
            <a:endParaRPr sz="900">
              <a:latin typeface="SimSun"/>
              <a:cs typeface="SimSun"/>
            </a:endParaRPr>
          </a:p>
        </p:txBody>
      </p:sp>
      <p:sp>
        <p:nvSpPr>
          <p:cNvPr id="174" name="object 174" descr=""/>
          <p:cNvSpPr txBox="1"/>
          <p:nvPr/>
        </p:nvSpPr>
        <p:spPr>
          <a:xfrm>
            <a:off x="13608742" y="384925"/>
            <a:ext cx="48196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SimSun"/>
                <a:cs typeface="SimSun"/>
              </a:rPr>
              <a:t>注意事項</a:t>
            </a:r>
            <a:endParaRPr sz="900">
              <a:latin typeface="SimSun"/>
              <a:cs typeface="SimSun"/>
            </a:endParaRPr>
          </a:p>
        </p:txBody>
      </p:sp>
      <p:sp>
        <p:nvSpPr>
          <p:cNvPr id="175" name="object 175" descr=""/>
          <p:cNvSpPr txBox="1"/>
          <p:nvPr/>
        </p:nvSpPr>
        <p:spPr>
          <a:xfrm>
            <a:off x="8177400" y="741334"/>
            <a:ext cx="1821814" cy="306705"/>
          </a:xfrm>
          <a:prstGeom prst="rect">
            <a:avLst/>
          </a:prstGeom>
        </p:spPr>
        <p:txBody>
          <a:bodyPr wrap="square" lIns="0" tIns="12065" rIns="0" bIns="0" rtlCol="0" vert="horz">
            <a:spAutoFit/>
          </a:bodyPr>
          <a:lstStyle/>
          <a:p>
            <a:pPr marL="12700" marR="5080">
              <a:lnSpc>
                <a:spcPct val="102400"/>
              </a:lnSpc>
              <a:spcBef>
                <a:spcPts val="95"/>
              </a:spcBef>
              <a:tabLst>
                <a:tab pos="667385" algn="l"/>
              </a:tabLst>
            </a:pPr>
            <a:r>
              <a:rPr dirty="0" sz="900">
                <a:solidFill>
                  <a:srgbClr val="231F20"/>
                </a:solidFill>
                <a:latin typeface="華康標楷體"/>
                <a:cs typeface="華康標楷體"/>
              </a:rPr>
              <a:t>進退的</a:t>
            </a:r>
            <a:r>
              <a:rPr dirty="0" sz="900" spc="-50">
                <a:solidFill>
                  <a:srgbClr val="231F20"/>
                </a:solidFill>
                <a:latin typeface="華康標楷體"/>
                <a:cs typeface="華康標楷體"/>
              </a:rPr>
              <a:t>線</a:t>
            </a:r>
            <a:r>
              <a:rPr dirty="0" sz="900">
                <a:solidFill>
                  <a:srgbClr val="231F20"/>
                </a:solidFill>
                <a:latin typeface="華康標楷體"/>
                <a:cs typeface="華康標楷體"/>
              </a:rPr>
              <a:t>	</a:t>
            </a:r>
            <a:r>
              <a:rPr dirty="0" sz="900" spc="-10">
                <a:solidFill>
                  <a:srgbClr val="231F20"/>
                </a:solidFill>
                <a:latin typeface="華康標楷體"/>
                <a:cs typeface="華康標楷體"/>
              </a:rPr>
              <a:t>並預想正確的前進方</a:t>
            </a:r>
            <a:r>
              <a:rPr dirty="0" sz="900" spc="-50">
                <a:solidFill>
                  <a:srgbClr val="231F20"/>
                </a:solidFill>
                <a:latin typeface="華康標楷體"/>
                <a:cs typeface="華康標楷體"/>
              </a:rPr>
              <a:t>向形</a:t>
            </a:r>
            <a:endParaRPr sz="900">
              <a:latin typeface="華康標楷體"/>
              <a:cs typeface="華康標楷體"/>
            </a:endParaRPr>
          </a:p>
        </p:txBody>
      </p:sp>
      <p:sp>
        <p:nvSpPr>
          <p:cNvPr id="176" name="object 176" descr=""/>
          <p:cNvSpPr txBox="1"/>
          <p:nvPr/>
        </p:nvSpPr>
        <p:spPr>
          <a:xfrm>
            <a:off x="7925349" y="600934"/>
            <a:ext cx="3335654" cy="166370"/>
          </a:xfrm>
          <a:prstGeom prst="rect">
            <a:avLst/>
          </a:prstGeom>
        </p:spPr>
        <p:txBody>
          <a:bodyPr wrap="square" lIns="0" tIns="15240" rIns="0" bIns="0" rtlCol="0" vert="horz">
            <a:spAutoFit/>
          </a:bodyPr>
          <a:lstStyle/>
          <a:p>
            <a:pPr marL="12700">
              <a:lnSpc>
                <a:spcPct val="100000"/>
              </a:lnSpc>
              <a:spcBef>
                <a:spcPts val="12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瞭解曲線 ．掌握曲線進退的線形， ．向學員說明曲線進退</a:t>
            </a:r>
            <a:endParaRPr sz="900">
              <a:latin typeface="華康標楷體"/>
              <a:cs typeface="華康標楷體"/>
            </a:endParaRPr>
          </a:p>
        </p:txBody>
      </p:sp>
      <p:sp>
        <p:nvSpPr>
          <p:cNvPr id="177" name="object 177" descr=""/>
          <p:cNvSpPr txBox="1"/>
          <p:nvPr/>
        </p:nvSpPr>
        <p:spPr>
          <a:xfrm>
            <a:off x="10200681" y="741334"/>
            <a:ext cx="1061085" cy="868044"/>
          </a:xfrm>
          <a:prstGeom prst="rect">
            <a:avLst/>
          </a:prstGeom>
        </p:spPr>
        <p:txBody>
          <a:bodyPr wrap="square" lIns="0" tIns="12065" rIns="0" bIns="0" rtlCol="0" vert="horz">
            <a:spAutoFit/>
          </a:bodyPr>
          <a:lstStyle/>
          <a:p>
            <a:pPr algn="just" marL="12700" marR="5080">
              <a:lnSpc>
                <a:spcPct val="102400"/>
              </a:lnSpc>
              <a:spcBef>
                <a:spcPts val="95"/>
              </a:spcBef>
            </a:pPr>
            <a:r>
              <a:rPr dirty="0" sz="900" spc="-15">
                <a:solidFill>
                  <a:srgbClr val="231F20"/>
                </a:solidFill>
                <a:latin typeface="華康標楷體"/>
                <a:cs typeface="華康標楷體"/>
              </a:rPr>
              <a:t>的線形係兩個彎道所</a:t>
            </a:r>
            <a:r>
              <a:rPr dirty="0" sz="900" spc="-10">
                <a:solidFill>
                  <a:srgbClr val="231F20"/>
                </a:solidFill>
                <a:latin typeface="華康標楷體"/>
                <a:cs typeface="華康標楷體"/>
              </a:rPr>
              <a:t>構成，前半部為左轉彎道，後半部為右轉彎道，並讓學員掌握</a:t>
            </a:r>
            <a:r>
              <a:rPr dirty="0" sz="900" spc="-15">
                <a:solidFill>
                  <a:srgbClr val="231F20"/>
                </a:solidFill>
                <a:latin typeface="華康標楷體"/>
                <a:cs typeface="華康標楷體"/>
              </a:rPr>
              <a:t>路線型態及預想行駛</a:t>
            </a:r>
            <a:r>
              <a:rPr dirty="0" sz="900" spc="-10">
                <a:solidFill>
                  <a:srgbClr val="231F20"/>
                </a:solidFill>
                <a:latin typeface="華康標楷體"/>
                <a:cs typeface="華康標楷體"/>
              </a:rPr>
              <a:t>方向（</a:t>
            </a:r>
            <a:r>
              <a:rPr dirty="0" sz="900" spc="-85">
                <a:solidFill>
                  <a:srgbClr val="231F20"/>
                </a:solidFill>
                <a:latin typeface="華康標楷體"/>
                <a:cs typeface="華康標楷體"/>
              </a:rPr>
              <a:t>圖 </a:t>
            </a:r>
            <a:r>
              <a:rPr dirty="0" sz="900" spc="-70">
                <a:solidFill>
                  <a:srgbClr val="231F20"/>
                </a:solidFill>
                <a:latin typeface="Trebuchet MS"/>
                <a:cs typeface="Trebuchet MS"/>
              </a:rPr>
              <a:t>1.11.1</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sp>
        <p:nvSpPr>
          <p:cNvPr id="178" name="object 178" descr=""/>
          <p:cNvSpPr txBox="1"/>
          <p:nvPr/>
        </p:nvSpPr>
        <p:spPr>
          <a:xfrm>
            <a:off x="7925499" y="1680934"/>
            <a:ext cx="5173980" cy="166370"/>
          </a:xfrm>
          <a:prstGeom prst="rect">
            <a:avLst/>
          </a:prstGeom>
        </p:spPr>
        <p:txBody>
          <a:bodyPr wrap="square" lIns="0" tIns="15240" rIns="0" bIns="0" rtlCol="0" vert="horz">
            <a:spAutoFit/>
          </a:bodyPr>
          <a:lstStyle/>
          <a:p>
            <a:pPr marL="12700">
              <a:lnSpc>
                <a:spcPct val="100000"/>
              </a:lnSpc>
              <a:spcBef>
                <a:spcPts val="12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有效掌握 ．掌握行車視野及分配行 ．國外駕駛教育之教學項目中包含曲線視線範圍課程及直角</a:t>
            </a:r>
            <a:endParaRPr sz="900">
              <a:latin typeface="華康標楷體"/>
              <a:cs typeface="華康標楷體"/>
            </a:endParaRPr>
          </a:p>
        </p:txBody>
      </p:sp>
      <p:sp>
        <p:nvSpPr>
          <p:cNvPr id="179" name="object 179" descr=""/>
          <p:cNvSpPr txBox="1"/>
          <p:nvPr/>
        </p:nvSpPr>
        <p:spPr>
          <a:xfrm>
            <a:off x="8177400" y="1821335"/>
            <a:ext cx="4951095" cy="447040"/>
          </a:xfrm>
          <a:prstGeom prst="rect">
            <a:avLst/>
          </a:prstGeom>
        </p:spPr>
        <p:txBody>
          <a:bodyPr wrap="square" lIns="0" tIns="12065" rIns="0" bIns="0" rtlCol="0" vert="horz">
            <a:spAutoFit/>
          </a:bodyPr>
          <a:lstStyle/>
          <a:p>
            <a:pPr marL="12700" marR="5080">
              <a:lnSpc>
                <a:spcPct val="102400"/>
              </a:lnSpc>
              <a:spcBef>
                <a:spcPts val="95"/>
              </a:spcBef>
              <a:tabLst>
                <a:tab pos="667385" algn="l"/>
                <a:tab pos="2035810" algn="l"/>
              </a:tabLst>
            </a:pPr>
            <a:r>
              <a:rPr dirty="0" sz="900">
                <a:solidFill>
                  <a:srgbClr val="231F20"/>
                </a:solidFill>
                <a:latin typeface="華康標楷體"/>
                <a:cs typeface="華康標楷體"/>
              </a:rPr>
              <a:t>視野並</a:t>
            </a:r>
            <a:r>
              <a:rPr dirty="0" sz="900" spc="-50">
                <a:solidFill>
                  <a:srgbClr val="231F20"/>
                </a:solidFill>
                <a:latin typeface="華康標楷體"/>
                <a:cs typeface="華康標楷體"/>
              </a:rPr>
              <a:t>做</a:t>
            </a:r>
            <a:r>
              <a:rPr dirty="0" sz="900">
                <a:solidFill>
                  <a:srgbClr val="231F20"/>
                </a:solidFill>
                <a:latin typeface="華康標楷體"/>
                <a:cs typeface="華康標楷體"/>
              </a:rPr>
              <a:t>	</a:t>
            </a:r>
            <a:r>
              <a:rPr dirty="0" sz="900" spc="-10">
                <a:solidFill>
                  <a:srgbClr val="231F20"/>
                </a:solidFill>
                <a:latin typeface="華康標楷體"/>
                <a:cs typeface="華康標楷體"/>
              </a:rPr>
              <a:t>車視線的方</a:t>
            </a:r>
            <a:r>
              <a:rPr dirty="0" sz="900" spc="-50">
                <a:solidFill>
                  <a:srgbClr val="231F20"/>
                </a:solidFill>
                <a:latin typeface="華康標楷體"/>
                <a:cs typeface="華康標楷體"/>
              </a:rPr>
              <a:t>法</a:t>
            </a:r>
            <a:r>
              <a:rPr dirty="0" sz="900">
                <a:solidFill>
                  <a:srgbClr val="231F20"/>
                </a:solidFill>
                <a:latin typeface="華康標楷體"/>
                <a:cs typeface="華康標楷體"/>
              </a:rPr>
              <a:t>	</a:t>
            </a:r>
            <a:r>
              <a:rPr dirty="0" sz="900" spc="-10">
                <a:solidFill>
                  <a:srgbClr val="231F20"/>
                </a:solidFill>
                <a:latin typeface="華康標楷體"/>
                <a:cs typeface="華康標楷體"/>
              </a:rPr>
              <a:t>轉彎課程</a:t>
            </a:r>
            <a:r>
              <a:rPr dirty="0" sz="900" spc="-235">
                <a:solidFill>
                  <a:srgbClr val="231F20"/>
                </a:solidFill>
                <a:latin typeface="華康標楷體"/>
                <a:cs typeface="華康標楷體"/>
              </a:rPr>
              <a:t>，</a:t>
            </a:r>
            <a:r>
              <a:rPr dirty="0" sz="900" spc="-10">
                <a:solidFill>
                  <a:srgbClr val="231F20"/>
                </a:solidFill>
                <a:latin typeface="華康標楷體"/>
                <a:cs typeface="華康標楷體"/>
              </a:rPr>
              <a:t>建議教練可以參考使</a:t>
            </a:r>
            <a:r>
              <a:rPr dirty="0" sz="900" spc="-235">
                <a:solidFill>
                  <a:srgbClr val="231F20"/>
                </a:solidFill>
                <a:latin typeface="華康標楷體"/>
                <a:cs typeface="華康標楷體"/>
              </a:rPr>
              <a:t>用</a:t>
            </a:r>
            <a:r>
              <a:rPr dirty="0" sz="900" spc="-10">
                <a:solidFill>
                  <a:srgbClr val="231F20"/>
                </a:solidFill>
                <a:latin typeface="華康標楷體"/>
                <a:cs typeface="華康標楷體"/>
              </a:rPr>
              <a:t>（</a:t>
            </a:r>
            <a:r>
              <a:rPr dirty="0" sz="900" spc="110">
                <a:solidFill>
                  <a:srgbClr val="231F20"/>
                </a:solidFill>
                <a:latin typeface="華康標楷體"/>
                <a:cs typeface="華康標楷體"/>
              </a:rPr>
              <a:t>圖</a:t>
            </a:r>
            <a:r>
              <a:rPr dirty="0" sz="900" spc="-75">
                <a:solidFill>
                  <a:srgbClr val="231F20"/>
                </a:solidFill>
                <a:latin typeface="Trebuchet MS"/>
                <a:cs typeface="Trebuchet MS"/>
              </a:rPr>
              <a:t>1.11.2 </a:t>
            </a:r>
            <a:r>
              <a:rPr dirty="0" sz="900" spc="-10">
                <a:solidFill>
                  <a:srgbClr val="231F20"/>
                </a:solidFill>
                <a:latin typeface="華康標楷體"/>
                <a:cs typeface="華康標楷體"/>
              </a:rPr>
              <a:t>與</a:t>
            </a:r>
            <a:r>
              <a:rPr dirty="0" sz="900" spc="110">
                <a:solidFill>
                  <a:srgbClr val="231F20"/>
                </a:solidFill>
                <a:latin typeface="華康標楷體"/>
                <a:cs typeface="華康標楷體"/>
              </a:rPr>
              <a:t>圖</a:t>
            </a:r>
            <a:r>
              <a:rPr dirty="0" sz="900" spc="-100">
                <a:solidFill>
                  <a:srgbClr val="231F20"/>
                </a:solidFill>
                <a:latin typeface="Trebuchet MS"/>
                <a:cs typeface="Trebuchet MS"/>
              </a:rPr>
              <a:t>1.11.3</a:t>
            </a:r>
            <a:r>
              <a:rPr dirty="0" sz="900" spc="-100">
                <a:solidFill>
                  <a:srgbClr val="231F20"/>
                </a:solidFill>
                <a:latin typeface="華康標楷體"/>
                <a:cs typeface="華康標楷體"/>
              </a:rPr>
              <a:t>）</a:t>
            </a:r>
            <a:r>
              <a:rPr dirty="0" sz="900" spc="-50">
                <a:solidFill>
                  <a:srgbClr val="231F20"/>
                </a:solidFill>
                <a:latin typeface="華康標楷體"/>
                <a:cs typeface="華康標楷體"/>
              </a:rPr>
              <a:t>。</a:t>
            </a:r>
            <a:r>
              <a:rPr dirty="0" sz="900">
                <a:solidFill>
                  <a:srgbClr val="231F20"/>
                </a:solidFill>
                <a:latin typeface="華康標楷體"/>
                <a:cs typeface="華康標楷體"/>
              </a:rPr>
              <a:t>好行車</a:t>
            </a:r>
            <a:r>
              <a:rPr dirty="0" sz="900" spc="-50">
                <a:solidFill>
                  <a:srgbClr val="231F20"/>
                </a:solidFill>
                <a:latin typeface="華康標楷體"/>
                <a:cs typeface="華康標楷體"/>
              </a:rPr>
              <a:t>視</a:t>
            </a:r>
            <a:endParaRPr sz="900">
              <a:latin typeface="華康標楷體"/>
              <a:cs typeface="華康標楷體"/>
            </a:endParaRPr>
          </a:p>
          <a:p>
            <a:pPr marL="12700">
              <a:lnSpc>
                <a:spcPct val="100000"/>
              </a:lnSpc>
              <a:spcBef>
                <a:spcPts val="25"/>
              </a:spcBef>
            </a:pPr>
            <a:r>
              <a:rPr dirty="0" sz="900" spc="-25">
                <a:solidFill>
                  <a:srgbClr val="231F20"/>
                </a:solidFill>
                <a:latin typeface="華康標楷體"/>
                <a:cs typeface="華康標楷體"/>
              </a:rPr>
              <a:t>線分配</a:t>
            </a:r>
            <a:endParaRPr sz="900">
              <a:latin typeface="華康標楷體"/>
              <a:cs typeface="華康標楷體"/>
            </a:endParaRPr>
          </a:p>
        </p:txBody>
      </p:sp>
      <p:sp>
        <p:nvSpPr>
          <p:cNvPr id="180" name="object 180" descr=""/>
          <p:cNvSpPr txBox="1"/>
          <p:nvPr/>
        </p:nvSpPr>
        <p:spPr>
          <a:xfrm>
            <a:off x="10085436" y="1961735"/>
            <a:ext cx="3011170" cy="306705"/>
          </a:xfrm>
          <a:prstGeom prst="rect">
            <a:avLst/>
          </a:prstGeom>
        </p:spPr>
        <p:txBody>
          <a:bodyPr wrap="square" lIns="0" tIns="12065" rIns="0" bIns="0" rtlCol="0" vert="horz">
            <a:spAutoFit/>
          </a:bodyPr>
          <a:lstStyle/>
          <a:p>
            <a:pPr marL="127635" marR="5080" indent="-115570">
              <a:lnSpc>
                <a:spcPct val="102400"/>
              </a:lnSpc>
              <a:spcBef>
                <a:spcPts val="95"/>
              </a:spcBef>
            </a:pPr>
            <a:r>
              <a:rPr dirty="0" sz="900" spc="-15">
                <a:solidFill>
                  <a:srgbClr val="231F20"/>
                </a:solidFill>
                <a:latin typeface="華康標楷體"/>
                <a:cs typeface="華康標楷體"/>
              </a:rPr>
              <a:t>．請學員預想前進方向，並有效分配視線，掌握路線的彎度</a:t>
            </a:r>
            <a:r>
              <a:rPr dirty="0" sz="900" spc="-20">
                <a:solidFill>
                  <a:srgbClr val="231F20"/>
                </a:solidFill>
                <a:latin typeface="華康標楷體"/>
                <a:cs typeface="華康標楷體"/>
              </a:rPr>
              <a:t>與寬度。</a:t>
            </a:r>
            <a:endParaRPr sz="900">
              <a:latin typeface="華康標楷體"/>
              <a:cs typeface="華康標楷體"/>
            </a:endParaRPr>
          </a:p>
        </p:txBody>
      </p:sp>
      <p:sp>
        <p:nvSpPr>
          <p:cNvPr id="181" name="object 181" descr=""/>
          <p:cNvSpPr txBox="1"/>
          <p:nvPr/>
        </p:nvSpPr>
        <p:spPr>
          <a:xfrm>
            <a:off x="10085436" y="2958926"/>
            <a:ext cx="3012440" cy="306705"/>
          </a:xfrm>
          <a:prstGeom prst="rect">
            <a:avLst/>
          </a:prstGeom>
        </p:spPr>
        <p:txBody>
          <a:bodyPr wrap="square" lIns="0" tIns="12065" rIns="0" bIns="0" rtlCol="0" vert="horz">
            <a:spAutoFit/>
          </a:bodyPr>
          <a:lstStyle/>
          <a:p>
            <a:pPr marL="127635" marR="5080" indent="-115570">
              <a:lnSpc>
                <a:spcPct val="102400"/>
              </a:lnSpc>
              <a:spcBef>
                <a:spcPts val="95"/>
              </a:spcBef>
            </a:pPr>
            <a:r>
              <a:rPr dirty="0" sz="900" spc="-15">
                <a:solidFill>
                  <a:srgbClr val="231F20"/>
                </a:solidFill>
                <a:latin typeface="華康標楷體"/>
                <a:cs typeface="華康標楷體"/>
              </a:rPr>
              <a:t>．注意不要把視線集中在一點，而是根據前進方向逐步改變</a:t>
            </a:r>
            <a:r>
              <a:rPr dirty="0" sz="900" spc="-20">
                <a:solidFill>
                  <a:srgbClr val="231F20"/>
                </a:solidFill>
                <a:latin typeface="華康標楷體"/>
                <a:cs typeface="華康標楷體"/>
              </a:rPr>
              <a:t>視線焦點。</a:t>
            </a:r>
            <a:endParaRPr sz="900">
              <a:latin typeface="華康標楷體"/>
              <a:cs typeface="華康標楷體"/>
            </a:endParaRPr>
          </a:p>
        </p:txBody>
      </p:sp>
      <p:sp>
        <p:nvSpPr>
          <p:cNvPr id="182" name="object 182" descr=""/>
          <p:cNvSpPr txBox="1"/>
          <p:nvPr/>
        </p:nvSpPr>
        <p:spPr>
          <a:xfrm>
            <a:off x="8177400" y="3729334"/>
            <a:ext cx="1137285" cy="306705"/>
          </a:xfrm>
          <a:prstGeom prst="rect">
            <a:avLst/>
          </a:prstGeom>
        </p:spPr>
        <p:txBody>
          <a:bodyPr wrap="square" lIns="0" tIns="12065" rIns="0" bIns="0" rtlCol="0" vert="horz">
            <a:spAutoFit/>
          </a:bodyPr>
          <a:lstStyle/>
          <a:p>
            <a:pPr marL="12700" marR="5080">
              <a:lnSpc>
                <a:spcPct val="102400"/>
              </a:lnSpc>
              <a:spcBef>
                <a:spcPts val="95"/>
              </a:spcBef>
              <a:tabLst>
                <a:tab pos="667385" algn="l"/>
              </a:tabLst>
            </a:pPr>
            <a:r>
              <a:rPr dirty="0" sz="900">
                <a:solidFill>
                  <a:srgbClr val="231F20"/>
                </a:solidFill>
                <a:latin typeface="華康標楷體"/>
                <a:cs typeface="華康標楷體"/>
              </a:rPr>
              <a:t>的行車</a:t>
            </a:r>
            <a:r>
              <a:rPr dirty="0" sz="900" spc="-50">
                <a:solidFill>
                  <a:srgbClr val="231F20"/>
                </a:solidFill>
                <a:latin typeface="華康標楷體"/>
                <a:cs typeface="華康標楷體"/>
              </a:rPr>
              <a:t>位</a:t>
            </a:r>
            <a:r>
              <a:rPr dirty="0" sz="900">
                <a:solidFill>
                  <a:srgbClr val="231F20"/>
                </a:solidFill>
                <a:latin typeface="華康標楷體"/>
                <a:cs typeface="華康標楷體"/>
              </a:rPr>
              <a:t>	</a:t>
            </a:r>
            <a:r>
              <a:rPr dirty="0" sz="900" spc="-10">
                <a:solidFill>
                  <a:srgbClr val="231F20"/>
                </a:solidFill>
                <a:latin typeface="華康標楷體"/>
                <a:cs typeface="華康標楷體"/>
              </a:rPr>
              <a:t>行車位</a:t>
            </a:r>
            <a:r>
              <a:rPr dirty="0" sz="900" spc="-50">
                <a:solidFill>
                  <a:srgbClr val="231F20"/>
                </a:solidFill>
                <a:latin typeface="華康標楷體"/>
                <a:cs typeface="華康標楷體"/>
              </a:rPr>
              <a:t>置置</a:t>
            </a:r>
            <a:endParaRPr sz="900">
              <a:latin typeface="華康標楷體"/>
              <a:cs typeface="華康標楷體"/>
            </a:endParaRPr>
          </a:p>
        </p:txBody>
      </p:sp>
      <p:sp>
        <p:nvSpPr>
          <p:cNvPr id="183" name="object 183" descr=""/>
          <p:cNvSpPr txBox="1"/>
          <p:nvPr/>
        </p:nvSpPr>
        <p:spPr>
          <a:xfrm>
            <a:off x="7925499" y="3588934"/>
            <a:ext cx="4923155" cy="166370"/>
          </a:xfrm>
          <a:prstGeom prst="rect">
            <a:avLst/>
          </a:prstGeom>
        </p:spPr>
        <p:txBody>
          <a:bodyPr wrap="square" lIns="0" tIns="15240" rIns="0" bIns="0" rtlCol="0" vert="horz">
            <a:spAutoFit/>
          </a:bodyPr>
          <a:lstStyle/>
          <a:p>
            <a:pPr marL="12700">
              <a:lnSpc>
                <a:spcPct val="100000"/>
              </a:lnSpc>
              <a:spcBef>
                <a:spcPts val="12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掌握合適 ．學習行駛於連續彎道的 ．針對曲線進退說明車輛行駛在連續彎道的注意事項。</a:t>
            </a:r>
            <a:endParaRPr sz="900">
              <a:latin typeface="華康標楷體"/>
              <a:cs typeface="華康標楷體"/>
            </a:endParaRPr>
          </a:p>
        </p:txBody>
      </p:sp>
      <p:sp>
        <p:nvSpPr>
          <p:cNvPr id="184" name="object 184" descr=""/>
          <p:cNvSpPr txBox="1"/>
          <p:nvPr/>
        </p:nvSpPr>
        <p:spPr>
          <a:xfrm>
            <a:off x="10216827" y="3729334"/>
            <a:ext cx="2416810" cy="673735"/>
          </a:xfrm>
          <a:prstGeom prst="rect">
            <a:avLst/>
          </a:prstGeom>
        </p:spPr>
        <p:txBody>
          <a:bodyPr wrap="square" lIns="0" tIns="90805" rIns="0" bIns="0" rtlCol="0" vert="horz">
            <a:spAutoFit/>
          </a:bodyPr>
          <a:lstStyle/>
          <a:p>
            <a:pPr marL="131445" indent="-122555">
              <a:lnSpc>
                <a:spcPct val="100000"/>
              </a:lnSpc>
              <a:spcBef>
                <a:spcPts val="715"/>
              </a:spcBef>
              <a:buFont typeface="Trebuchet MS"/>
              <a:buAutoNum type="alphaUcPeriod"/>
              <a:tabLst>
                <a:tab pos="131445" algn="l"/>
              </a:tabLst>
            </a:pPr>
            <a:r>
              <a:rPr dirty="0" sz="900" spc="-15">
                <a:solidFill>
                  <a:srgbClr val="231F20"/>
                </a:solidFill>
                <a:latin typeface="華康標楷體"/>
                <a:cs typeface="華康標楷體"/>
              </a:rPr>
              <a:t>瞭解車輛前方與後方的視野死角。</a:t>
            </a:r>
            <a:endParaRPr sz="900">
              <a:latin typeface="華康標楷體"/>
              <a:cs typeface="華康標楷體"/>
            </a:endParaRPr>
          </a:p>
          <a:p>
            <a:pPr marL="121920" indent="-119380">
              <a:lnSpc>
                <a:spcPct val="100000"/>
              </a:lnSpc>
              <a:spcBef>
                <a:spcPts val="620"/>
              </a:spcBef>
              <a:buFont typeface="Trebuchet MS"/>
              <a:buAutoNum type="alphaUcPeriod"/>
              <a:tabLst>
                <a:tab pos="121920" algn="l"/>
              </a:tabLst>
            </a:pPr>
            <a:r>
              <a:rPr dirty="0" sz="900" spc="-15">
                <a:solidFill>
                  <a:srgbClr val="231F20"/>
                </a:solidFill>
                <a:latin typeface="華康標楷體"/>
                <a:cs typeface="華康標楷體"/>
              </a:rPr>
              <a:t>瞭解內輪差與外輪差之觀念，掌握車體空間。</a:t>
            </a:r>
            <a:endParaRPr sz="900">
              <a:latin typeface="華康標楷體"/>
              <a:cs typeface="華康標楷體"/>
            </a:endParaRPr>
          </a:p>
          <a:p>
            <a:pPr marL="127635" indent="-123189">
              <a:lnSpc>
                <a:spcPct val="100000"/>
              </a:lnSpc>
              <a:spcBef>
                <a:spcPts val="620"/>
              </a:spcBef>
              <a:buFont typeface="Trebuchet MS"/>
              <a:buAutoNum type="alphaUcPeriod"/>
              <a:tabLst>
                <a:tab pos="127635" algn="l"/>
              </a:tabLst>
            </a:pPr>
            <a:r>
              <a:rPr dirty="0" sz="900" spc="-15">
                <a:solidFill>
                  <a:srgbClr val="231F20"/>
                </a:solidFill>
                <a:latin typeface="華康標楷體"/>
                <a:cs typeface="華康標楷體"/>
              </a:rPr>
              <a:t>掌握前後輪的行駛軌跡及正確的行車位置。</a:t>
            </a:r>
            <a:endParaRPr sz="900">
              <a:latin typeface="華康標楷體"/>
              <a:cs typeface="華康標楷體"/>
            </a:endParaRPr>
          </a:p>
        </p:txBody>
      </p:sp>
      <p:sp>
        <p:nvSpPr>
          <p:cNvPr id="185" name="object 185" descr=""/>
          <p:cNvSpPr txBox="1"/>
          <p:nvPr/>
        </p:nvSpPr>
        <p:spPr>
          <a:xfrm>
            <a:off x="8177400" y="4593334"/>
            <a:ext cx="2277110" cy="166370"/>
          </a:xfrm>
          <a:prstGeom prst="rect">
            <a:avLst/>
          </a:prstGeom>
        </p:spPr>
        <p:txBody>
          <a:bodyPr wrap="square" lIns="0" tIns="15240" rIns="0" bIns="0" rtlCol="0" vert="horz">
            <a:spAutoFit/>
          </a:bodyPr>
          <a:lstStyle/>
          <a:p>
            <a:pPr marL="12700">
              <a:lnSpc>
                <a:spcPct val="100000"/>
              </a:lnSpc>
              <a:spcBef>
                <a:spcPts val="120"/>
              </a:spcBef>
              <a:tabLst>
                <a:tab pos="667385" algn="l"/>
                <a:tab pos="2035810" algn="l"/>
              </a:tabLst>
            </a:pPr>
            <a:r>
              <a:rPr dirty="0" sz="900" spc="-50">
                <a:solidFill>
                  <a:srgbClr val="231F20"/>
                </a:solidFill>
                <a:latin typeface="華康標楷體"/>
                <a:cs typeface="華康標楷體"/>
              </a:rPr>
              <a:t>整</a:t>
            </a:r>
            <a:r>
              <a:rPr dirty="0" sz="900">
                <a:solidFill>
                  <a:srgbClr val="231F20"/>
                </a:solidFill>
                <a:latin typeface="華康標楷體"/>
                <a:cs typeface="華康標楷體"/>
              </a:rPr>
              <a:t>	</a:t>
            </a:r>
            <a:r>
              <a:rPr dirty="0" sz="900" spc="-10">
                <a:solidFill>
                  <a:srgbClr val="231F20"/>
                </a:solidFill>
                <a:latin typeface="華康標楷體"/>
                <a:cs typeface="華康標楷體"/>
              </a:rPr>
              <a:t>速度調</a:t>
            </a:r>
            <a:r>
              <a:rPr dirty="0" sz="900" spc="-50">
                <a:solidFill>
                  <a:srgbClr val="231F20"/>
                </a:solidFill>
                <a:latin typeface="華康標楷體"/>
                <a:cs typeface="華康標楷體"/>
              </a:rPr>
              <a:t>整</a:t>
            </a:r>
            <a:r>
              <a:rPr dirty="0" sz="900">
                <a:solidFill>
                  <a:srgbClr val="231F20"/>
                </a:solidFill>
                <a:latin typeface="華康標楷體"/>
                <a:cs typeface="華康標楷體"/>
              </a:rPr>
              <a:t>	</a:t>
            </a:r>
            <a:r>
              <a:rPr dirty="0" sz="900" spc="-10">
                <a:solidFill>
                  <a:srgbClr val="231F20"/>
                </a:solidFill>
                <a:latin typeface="華康標楷體"/>
                <a:cs typeface="華康標楷體"/>
              </a:rPr>
              <a:t>領</a:t>
            </a:r>
            <a:r>
              <a:rPr dirty="0" sz="900" spc="-50">
                <a:solidFill>
                  <a:srgbClr val="231F20"/>
                </a:solidFill>
                <a:latin typeface="華康標楷體"/>
                <a:cs typeface="華康標楷體"/>
              </a:rPr>
              <a:t>。</a:t>
            </a:r>
            <a:endParaRPr sz="900">
              <a:latin typeface="華康標楷體"/>
              <a:cs typeface="華康標楷體"/>
            </a:endParaRPr>
          </a:p>
        </p:txBody>
      </p:sp>
      <p:sp>
        <p:nvSpPr>
          <p:cNvPr id="186" name="object 186" descr=""/>
          <p:cNvSpPr txBox="1"/>
          <p:nvPr/>
        </p:nvSpPr>
        <p:spPr>
          <a:xfrm>
            <a:off x="7925382" y="4452934"/>
            <a:ext cx="6602095" cy="166370"/>
          </a:xfrm>
          <a:prstGeom prst="rect">
            <a:avLst/>
          </a:prstGeom>
        </p:spPr>
        <p:txBody>
          <a:bodyPr wrap="square" lIns="0" tIns="15240" rIns="0" bIns="0" rtlCol="0" vert="horz">
            <a:spAutoFit/>
          </a:bodyPr>
          <a:lstStyle/>
          <a:p>
            <a:pPr marL="12700">
              <a:lnSpc>
                <a:spcPct val="100000"/>
              </a:lnSpc>
              <a:spcBef>
                <a:spcPts val="12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四</a:t>
            </a:r>
            <a:r>
              <a:rPr dirty="0" baseline="3086" sz="1350" spc="-367">
                <a:solidFill>
                  <a:srgbClr val="231F20"/>
                </a:solidFill>
                <a:latin typeface="華康標楷體"/>
                <a:cs typeface="華康標楷體"/>
              </a:rPr>
              <a:t>）</a:t>
            </a:r>
            <a:r>
              <a:rPr dirty="0" sz="900" spc="-5">
                <a:solidFill>
                  <a:srgbClr val="231F20"/>
                </a:solidFill>
                <a:latin typeface="華康標楷體"/>
                <a:cs typeface="華康標楷體"/>
              </a:rPr>
              <a:t>速度的調 ．掌握在曲線與彎路上的 ．掌握在曲線進退上方向盤轉向的幅度及維持低速的控制要 ．參考曲線進退路線上的</a:t>
            </a:r>
            <a:endParaRPr sz="900">
              <a:latin typeface="華康標楷體"/>
              <a:cs typeface="華康標楷體"/>
            </a:endParaRPr>
          </a:p>
        </p:txBody>
      </p:sp>
      <p:sp>
        <p:nvSpPr>
          <p:cNvPr id="187" name="object 187" descr=""/>
          <p:cNvSpPr txBox="1"/>
          <p:nvPr/>
        </p:nvSpPr>
        <p:spPr>
          <a:xfrm>
            <a:off x="13269709" y="4593334"/>
            <a:ext cx="1248410" cy="306705"/>
          </a:xfrm>
          <a:prstGeom prst="rect">
            <a:avLst/>
          </a:prstGeom>
        </p:spPr>
        <p:txBody>
          <a:bodyPr wrap="square" lIns="0" tIns="15240" rIns="0" bIns="0" rtlCol="0" vert="horz">
            <a:spAutoFit/>
          </a:bodyPr>
          <a:lstStyle/>
          <a:p>
            <a:pPr marL="12700">
              <a:lnSpc>
                <a:spcPct val="100000"/>
              </a:lnSpc>
              <a:spcBef>
                <a:spcPts val="120"/>
              </a:spcBef>
            </a:pPr>
            <a:r>
              <a:rPr dirty="0" sz="900" spc="-40">
                <a:solidFill>
                  <a:srgbClr val="231F20"/>
                </a:solidFill>
                <a:latin typeface="華康標楷體"/>
                <a:cs typeface="華康標楷體"/>
              </a:rPr>
              <a:t>行駛位置及車體空間</a:t>
            </a:r>
            <a:r>
              <a:rPr dirty="0" sz="900" spc="-10">
                <a:solidFill>
                  <a:srgbClr val="231F20"/>
                </a:solidFill>
                <a:latin typeface="華康標楷體"/>
                <a:cs typeface="華康標楷體"/>
              </a:rPr>
              <a:t>（</a:t>
            </a:r>
            <a:r>
              <a:rPr dirty="0" sz="900" spc="-50">
                <a:solidFill>
                  <a:srgbClr val="231F20"/>
                </a:solidFill>
                <a:latin typeface="華康標楷體"/>
                <a:cs typeface="華康標楷體"/>
              </a:rPr>
              <a:t>圖</a:t>
            </a:r>
            <a:endParaRPr sz="900">
              <a:latin typeface="華康標楷體"/>
              <a:cs typeface="華康標楷體"/>
            </a:endParaRPr>
          </a:p>
          <a:p>
            <a:pPr marL="12700">
              <a:lnSpc>
                <a:spcPct val="100000"/>
              </a:lnSpc>
              <a:spcBef>
                <a:spcPts val="25"/>
              </a:spcBef>
            </a:pPr>
            <a:r>
              <a:rPr dirty="0" sz="900" spc="-75">
                <a:solidFill>
                  <a:srgbClr val="231F20"/>
                </a:solidFill>
                <a:latin typeface="Trebuchet MS"/>
                <a:cs typeface="Trebuchet MS"/>
              </a:rPr>
              <a:t>1.11.4</a:t>
            </a:r>
            <a:r>
              <a:rPr dirty="0" sz="900" spc="-10">
                <a:solidFill>
                  <a:srgbClr val="231F20"/>
                </a:solidFill>
                <a:latin typeface="Trebuchet MS"/>
                <a:cs typeface="Trebuchet MS"/>
              </a:rPr>
              <a:t> </a:t>
            </a:r>
            <a:r>
              <a:rPr dirty="0" sz="900" spc="-65">
                <a:solidFill>
                  <a:srgbClr val="231F20"/>
                </a:solidFill>
                <a:latin typeface="華康標楷體"/>
                <a:cs typeface="華康標楷體"/>
              </a:rPr>
              <a:t>與圖 </a:t>
            </a:r>
            <a:r>
              <a:rPr dirty="0" sz="900" spc="-70">
                <a:solidFill>
                  <a:srgbClr val="231F20"/>
                </a:solidFill>
                <a:latin typeface="Trebuchet MS"/>
                <a:cs typeface="Trebuchet MS"/>
              </a:rPr>
              <a:t>1.11.5</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sp>
        <p:nvSpPr>
          <p:cNvPr id="188" name="object 188" descr=""/>
          <p:cNvSpPr/>
          <p:nvPr/>
        </p:nvSpPr>
        <p:spPr>
          <a:xfrm>
            <a:off x="557987" y="360019"/>
            <a:ext cx="480695" cy="265430"/>
          </a:xfrm>
          <a:custGeom>
            <a:avLst/>
            <a:gdLst/>
            <a:ahLst/>
            <a:cxnLst/>
            <a:rect l="l" t="t" r="r" b="b"/>
            <a:pathLst>
              <a:path w="480694"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14" y="6756"/>
                </a:lnTo>
                <a:lnTo>
                  <a:pt x="54254" y="25552"/>
                </a:lnTo>
                <a:lnTo>
                  <a:pt x="25565" y="54241"/>
                </a:lnTo>
                <a:lnTo>
                  <a:pt x="6756" y="90601"/>
                </a:lnTo>
                <a:lnTo>
                  <a:pt x="0" y="132486"/>
                </a:lnTo>
                <a:lnTo>
                  <a:pt x="6756" y="174358"/>
                </a:lnTo>
                <a:lnTo>
                  <a:pt x="25565" y="210731"/>
                </a:lnTo>
                <a:lnTo>
                  <a:pt x="54254" y="239420"/>
                </a:lnTo>
                <a:lnTo>
                  <a:pt x="90614"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005AAA"/>
          </a:solidFill>
        </p:spPr>
        <p:txBody>
          <a:bodyPr wrap="square" lIns="0" tIns="0" rIns="0" bIns="0" rtlCol="0"/>
          <a:lstStyle/>
          <a:p/>
        </p:txBody>
      </p:sp>
      <p:sp>
        <p:nvSpPr>
          <p:cNvPr id="189" name="object 189"/>
          <p:cNvSpPr txBox="1">
            <a:spLocks noGrp="1"/>
          </p:cNvSpPr>
          <p:nvPr>
            <p:ph type="title"/>
          </p:nvPr>
        </p:nvSpPr>
        <p:spPr>
          <a:xfrm>
            <a:off x="553147" y="279985"/>
            <a:ext cx="2675890" cy="371475"/>
          </a:xfrm>
          <a:prstGeom prst="rect"/>
        </p:spPr>
        <p:txBody>
          <a:bodyPr wrap="square" lIns="0" tIns="14604" rIns="0" bIns="0" rtlCol="0" vert="horz">
            <a:spAutoFit/>
          </a:bodyPr>
          <a:lstStyle/>
          <a:p>
            <a:pPr marL="38100">
              <a:lnSpc>
                <a:spcPct val="100000"/>
              </a:lnSpc>
              <a:spcBef>
                <a:spcPts val="114"/>
              </a:spcBef>
            </a:pPr>
            <a:r>
              <a:rPr dirty="0" baseline="5376" sz="2325" spc="-67">
                <a:solidFill>
                  <a:srgbClr val="FFFFFF"/>
                </a:solidFill>
              </a:rPr>
              <a:t>課目 </a:t>
            </a:r>
            <a:r>
              <a:rPr dirty="0" sz="2250" spc="-350">
                <a:solidFill>
                  <a:srgbClr val="005AAA"/>
                </a:solidFill>
                <a:latin typeface="Trebuchet MS"/>
                <a:cs typeface="Trebuchet MS"/>
              </a:rPr>
              <a:t>11</a:t>
            </a:r>
            <a:r>
              <a:rPr dirty="0" baseline="1792" sz="2325" spc="-254">
                <a:solidFill>
                  <a:srgbClr val="005AAA"/>
                </a:solidFill>
              </a:rPr>
              <a:t>：曲線進退</a:t>
            </a:r>
            <a:r>
              <a:rPr dirty="0" baseline="1792" sz="2325" spc="-165">
                <a:solidFill>
                  <a:srgbClr val="005AAA"/>
                </a:solidFill>
              </a:rPr>
              <a:t>（</a:t>
            </a:r>
            <a:r>
              <a:rPr dirty="0" baseline="1792" sz="2325" spc="-165">
                <a:solidFill>
                  <a:srgbClr val="005AAA"/>
                </a:solidFill>
                <a:latin typeface="Trebuchet MS"/>
                <a:cs typeface="Trebuchet MS"/>
              </a:rPr>
              <a:t>S</a:t>
            </a:r>
            <a:r>
              <a:rPr dirty="0" baseline="1792" sz="2325" spc="-150">
                <a:solidFill>
                  <a:srgbClr val="005AAA"/>
                </a:solidFill>
              </a:rPr>
              <a:t>型進退</a:t>
            </a:r>
            <a:r>
              <a:rPr dirty="0" baseline="1792" sz="2325" spc="-75">
                <a:solidFill>
                  <a:srgbClr val="005AAA"/>
                </a:solidFill>
              </a:rPr>
              <a:t>）</a:t>
            </a:r>
            <a:endParaRPr baseline="1792" sz="2325">
              <a:latin typeface="Trebuchet MS"/>
              <a:cs typeface="Trebuchet MS"/>
            </a:endParaRPr>
          </a:p>
        </p:txBody>
      </p:sp>
      <p:sp>
        <p:nvSpPr>
          <p:cNvPr id="190" name="object 190" descr=""/>
          <p:cNvSpPr txBox="1"/>
          <p:nvPr/>
        </p:nvSpPr>
        <p:spPr>
          <a:xfrm>
            <a:off x="1323356" y="672626"/>
            <a:ext cx="3913504"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標：在曲線與彎路上選擇合適的行車路線及速</a:t>
            </a:r>
            <a:r>
              <a:rPr dirty="0" sz="1250" spc="-50">
                <a:solidFill>
                  <a:srgbClr val="231F20"/>
                </a:solidFill>
                <a:latin typeface="SimSun"/>
                <a:cs typeface="SimSun"/>
              </a:rPr>
              <a:t>度</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grpSp>
        <p:nvGrpSpPr>
          <p:cNvPr id="191" name="object 191" descr=""/>
          <p:cNvGrpSpPr/>
          <p:nvPr/>
        </p:nvGrpSpPr>
        <p:grpSpPr>
          <a:xfrm>
            <a:off x="359994" y="708009"/>
            <a:ext cx="14121130" cy="2303780"/>
            <a:chOff x="359994" y="708009"/>
            <a:chExt cx="14121130" cy="2303780"/>
          </a:xfrm>
        </p:grpSpPr>
        <p:sp>
          <p:nvSpPr>
            <p:cNvPr id="192" name="object 192" descr=""/>
            <p:cNvSpPr/>
            <p:nvPr/>
          </p:nvSpPr>
          <p:spPr>
            <a:xfrm>
              <a:off x="359981" y="708012"/>
              <a:ext cx="922019" cy="367030"/>
            </a:xfrm>
            <a:custGeom>
              <a:avLst/>
              <a:gdLst/>
              <a:ahLst/>
              <a:cxnLst/>
              <a:rect l="l" t="t" r="r" b="b"/>
              <a:pathLst>
                <a:path w="922019" h="367030">
                  <a:moveTo>
                    <a:pt x="921435" y="183502"/>
                  </a:moveTo>
                  <a:lnTo>
                    <a:pt x="678065" y="0"/>
                  </a:lnTo>
                  <a:lnTo>
                    <a:pt x="678065" y="69913"/>
                  </a:lnTo>
                  <a:lnTo>
                    <a:pt x="0" y="69913"/>
                  </a:lnTo>
                  <a:lnTo>
                    <a:pt x="0" y="297116"/>
                  </a:lnTo>
                  <a:lnTo>
                    <a:pt x="678065" y="297116"/>
                  </a:lnTo>
                  <a:lnTo>
                    <a:pt x="678065" y="367004"/>
                  </a:lnTo>
                  <a:lnTo>
                    <a:pt x="921435" y="183502"/>
                  </a:lnTo>
                  <a:close/>
                </a:path>
              </a:pathLst>
            </a:custGeom>
            <a:solidFill>
              <a:srgbClr val="DADBDC"/>
            </a:solidFill>
          </p:spPr>
          <p:txBody>
            <a:bodyPr wrap="square" lIns="0" tIns="0" rIns="0" bIns="0" rtlCol="0"/>
            <a:lstStyle/>
            <a:p/>
          </p:txBody>
        </p:sp>
        <p:sp>
          <p:nvSpPr>
            <p:cNvPr id="193" name="object 193" descr=""/>
            <p:cNvSpPr/>
            <p:nvPr/>
          </p:nvSpPr>
          <p:spPr>
            <a:xfrm>
              <a:off x="359994" y="777925"/>
              <a:ext cx="678180" cy="227329"/>
            </a:xfrm>
            <a:custGeom>
              <a:avLst/>
              <a:gdLst/>
              <a:ahLst/>
              <a:cxnLst/>
              <a:rect l="l" t="t" r="r" b="b"/>
              <a:pathLst>
                <a:path w="678180" h="227330">
                  <a:moveTo>
                    <a:pt x="108178" y="0"/>
                  </a:moveTo>
                  <a:lnTo>
                    <a:pt x="177" y="0"/>
                  </a:lnTo>
                  <a:lnTo>
                    <a:pt x="0" y="800"/>
                  </a:lnTo>
                  <a:lnTo>
                    <a:pt x="0" y="227190"/>
                  </a:lnTo>
                  <a:lnTo>
                    <a:pt x="55727" y="227190"/>
                  </a:lnTo>
                  <a:lnTo>
                    <a:pt x="108178" y="0"/>
                  </a:lnTo>
                  <a:close/>
                </a:path>
                <a:path w="678180" h="227330">
                  <a:moveTo>
                    <a:pt x="298145" y="0"/>
                  </a:moveTo>
                  <a:lnTo>
                    <a:pt x="190144" y="0"/>
                  </a:lnTo>
                  <a:lnTo>
                    <a:pt x="137693" y="227190"/>
                  </a:lnTo>
                  <a:lnTo>
                    <a:pt x="159143" y="227190"/>
                  </a:lnTo>
                  <a:lnTo>
                    <a:pt x="245694" y="227190"/>
                  </a:lnTo>
                  <a:lnTo>
                    <a:pt x="298145" y="0"/>
                  </a:lnTo>
                  <a:close/>
                </a:path>
                <a:path w="678180" h="227330">
                  <a:moveTo>
                    <a:pt x="488099" y="0"/>
                  </a:moveTo>
                  <a:lnTo>
                    <a:pt x="380098" y="0"/>
                  </a:lnTo>
                  <a:lnTo>
                    <a:pt x="327647" y="227190"/>
                  </a:lnTo>
                  <a:lnTo>
                    <a:pt x="349097" y="227190"/>
                  </a:lnTo>
                  <a:lnTo>
                    <a:pt x="435648" y="227190"/>
                  </a:lnTo>
                  <a:lnTo>
                    <a:pt x="488099" y="0"/>
                  </a:lnTo>
                  <a:close/>
                </a:path>
                <a:path w="678180" h="227330">
                  <a:moveTo>
                    <a:pt x="678053" y="0"/>
                  </a:moveTo>
                  <a:lnTo>
                    <a:pt x="570064" y="0"/>
                  </a:lnTo>
                  <a:lnTo>
                    <a:pt x="517613" y="227190"/>
                  </a:lnTo>
                  <a:lnTo>
                    <a:pt x="539051" y="227190"/>
                  </a:lnTo>
                  <a:lnTo>
                    <a:pt x="625602" y="227190"/>
                  </a:lnTo>
                  <a:lnTo>
                    <a:pt x="678053" y="0"/>
                  </a:lnTo>
                  <a:close/>
                </a:path>
              </a:pathLst>
            </a:custGeom>
            <a:solidFill>
              <a:srgbClr val="00AEEF"/>
            </a:solidFill>
          </p:spPr>
          <p:txBody>
            <a:bodyPr wrap="square" lIns="0" tIns="0" rIns="0" bIns="0" rtlCol="0"/>
            <a:lstStyle/>
            <a:p/>
          </p:txBody>
        </p:sp>
        <p:sp>
          <p:nvSpPr>
            <p:cNvPr id="194" name="object 194" descr=""/>
            <p:cNvSpPr/>
            <p:nvPr/>
          </p:nvSpPr>
          <p:spPr>
            <a:xfrm>
              <a:off x="13239457" y="1821396"/>
              <a:ext cx="1242060" cy="659130"/>
            </a:xfrm>
            <a:custGeom>
              <a:avLst/>
              <a:gdLst/>
              <a:ahLst/>
              <a:cxnLst/>
              <a:rect l="l" t="t" r="r" b="b"/>
              <a:pathLst>
                <a:path w="1242059" h="659130">
                  <a:moveTo>
                    <a:pt x="1241640" y="0"/>
                  </a:moveTo>
                  <a:lnTo>
                    <a:pt x="0" y="0"/>
                  </a:lnTo>
                  <a:lnTo>
                    <a:pt x="0" y="658825"/>
                  </a:lnTo>
                  <a:lnTo>
                    <a:pt x="1241640" y="658825"/>
                  </a:lnTo>
                  <a:lnTo>
                    <a:pt x="1241640" y="0"/>
                  </a:lnTo>
                  <a:close/>
                </a:path>
              </a:pathLst>
            </a:custGeom>
            <a:solidFill>
              <a:srgbClr val="FFFFFF"/>
            </a:solidFill>
          </p:spPr>
          <p:txBody>
            <a:bodyPr wrap="square" lIns="0" tIns="0" rIns="0" bIns="0" rtlCol="0"/>
            <a:lstStyle/>
            <a:p/>
          </p:txBody>
        </p:sp>
        <p:sp>
          <p:nvSpPr>
            <p:cNvPr id="195" name="object 195" descr=""/>
            <p:cNvSpPr/>
            <p:nvPr/>
          </p:nvSpPr>
          <p:spPr>
            <a:xfrm>
              <a:off x="13743099" y="1994135"/>
              <a:ext cx="532765" cy="300355"/>
            </a:xfrm>
            <a:custGeom>
              <a:avLst/>
              <a:gdLst/>
              <a:ahLst/>
              <a:cxnLst/>
              <a:rect l="l" t="t" r="r" b="b"/>
              <a:pathLst>
                <a:path w="532765" h="300355">
                  <a:moveTo>
                    <a:pt x="77609" y="0"/>
                  </a:moveTo>
                  <a:lnTo>
                    <a:pt x="45750" y="32411"/>
                  </a:lnTo>
                  <a:lnTo>
                    <a:pt x="21264" y="73058"/>
                  </a:lnTo>
                  <a:lnTo>
                    <a:pt x="5548" y="120270"/>
                  </a:lnTo>
                  <a:lnTo>
                    <a:pt x="0" y="172377"/>
                  </a:lnTo>
                  <a:lnTo>
                    <a:pt x="2514" y="207655"/>
                  </a:lnTo>
                  <a:lnTo>
                    <a:pt x="9777" y="240996"/>
                  </a:lnTo>
                  <a:lnTo>
                    <a:pt x="21372" y="271902"/>
                  </a:lnTo>
                  <a:lnTo>
                    <a:pt x="36880" y="299872"/>
                  </a:lnTo>
                  <a:lnTo>
                    <a:pt x="532536" y="223608"/>
                  </a:lnTo>
                  <a:lnTo>
                    <a:pt x="516877" y="149745"/>
                  </a:lnTo>
                  <a:lnTo>
                    <a:pt x="180568" y="40716"/>
                  </a:lnTo>
                  <a:lnTo>
                    <a:pt x="77609" y="0"/>
                  </a:lnTo>
                  <a:close/>
                </a:path>
              </a:pathLst>
            </a:custGeom>
            <a:solidFill>
              <a:srgbClr val="BCBEC0"/>
            </a:solidFill>
          </p:spPr>
          <p:txBody>
            <a:bodyPr wrap="square" lIns="0" tIns="0" rIns="0" bIns="0" rtlCol="0"/>
            <a:lstStyle/>
            <a:p/>
          </p:txBody>
        </p:sp>
        <p:pic>
          <p:nvPicPr>
            <p:cNvPr id="196" name="object 196" descr=""/>
            <p:cNvPicPr/>
            <p:nvPr/>
          </p:nvPicPr>
          <p:blipFill>
            <a:blip r:embed="rId23" cstate="print"/>
            <a:stretch>
              <a:fillRect/>
            </a:stretch>
          </p:blipFill>
          <p:spPr>
            <a:xfrm>
              <a:off x="14036433" y="1914372"/>
              <a:ext cx="381215" cy="495998"/>
            </a:xfrm>
            <a:prstGeom prst="rect">
              <a:avLst/>
            </a:prstGeom>
          </p:spPr>
        </p:pic>
        <p:sp>
          <p:nvSpPr>
            <p:cNvPr id="197" name="object 197" descr=""/>
            <p:cNvSpPr/>
            <p:nvPr/>
          </p:nvSpPr>
          <p:spPr>
            <a:xfrm>
              <a:off x="13892608" y="1911726"/>
              <a:ext cx="381000" cy="290195"/>
            </a:xfrm>
            <a:custGeom>
              <a:avLst/>
              <a:gdLst/>
              <a:ahLst/>
              <a:cxnLst/>
              <a:rect l="l" t="t" r="r" b="b"/>
              <a:pathLst>
                <a:path w="381000" h="290194">
                  <a:moveTo>
                    <a:pt x="108535" y="0"/>
                  </a:moveTo>
                  <a:lnTo>
                    <a:pt x="71150" y="20041"/>
                  </a:lnTo>
                  <a:lnTo>
                    <a:pt x="39219" y="54997"/>
                  </a:lnTo>
                  <a:lnTo>
                    <a:pt x="15259" y="102002"/>
                  </a:lnTo>
                  <a:lnTo>
                    <a:pt x="1792" y="158191"/>
                  </a:lnTo>
                  <a:lnTo>
                    <a:pt x="0" y="199175"/>
                  </a:lnTo>
                  <a:lnTo>
                    <a:pt x="1522" y="218757"/>
                  </a:lnTo>
                  <a:lnTo>
                    <a:pt x="4560" y="237540"/>
                  </a:lnTo>
                  <a:lnTo>
                    <a:pt x="380506" y="290068"/>
                  </a:lnTo>
                  <a:lnTo>
                    <a:pt x="367361" y="227279"/>
                  </a:lnTo>
                  <a:lnTo>
                    <a:pt x="108535" y="0"/>
                  </a:lnTo>
                  <a:close/>
                </a:path>
              </a:pathLst>
            </a:custGeom>
            <a:solidFill>
              <a:srgbClr val="BCBEC0"/>
            </a:solidFill>
          </p:spPr>
          <p:txBody>
            <a:bodyPr wrap="square" lIns="0" tIns="0" rIns="0" bIns="0" rtlCol="0"/>
            <a:lstStyle/>
            <a:p/>
          </p:txBody>
        </p:sp>
        <p:sp>
          <p:nvSpPr>
            <p:cNvPr id="198" name="object 198" descr=""/>
            <p:cNvSpPr/>
            <p:nvPr/>
          </p:nvSpPr>
          <p:spPr>
            <a:xfrm>
              <a:off x="13591236" y="1910105"/>
              <a:ext cx="855980" cy="501015"/>
            </a:xfrm>
            <a:custGeom>
              <a:avLst/>
              <a:gdLst/>
              <a:ahLst/>
              <a:cxnLst/>
              <a:rect l="l" t="t" r="r" b="b"/>
              <a:pathLst>
                <a:path w="855980" h="501014">
                  <a:moveTo>
                    <a:pt x="855599" y="430580"/>
                  </a:moveTo>
                  <a:lnTo>
                    <a:pt x="846772" y="383489"/>
                  </a:lnTo>
                  <a:lnTo>
                    <a:pt x="832789" y="334924"/>
                  </a:lnTo>
                  <a:lnTo>
                    <a:pt x="809701" y="278130"/>
                  </a:lnTo>
                  <a:lnTo>
                    <a:pt x="789355" y="240652"/>
                  </a:lnTo>
                  <a:lnTo>
                    <a:pt x="762774" y="202311"/>
                  </a:lnTo>
                  <a:lnTo>
                    <a:pt x="753402" y="192024"/>
                  </a:lnTo>
                  <a:lnTo>
                    <a:pt x="749300" y="175056"/>
                  </a:lnTo>
                  <a:lnTo>
                    <a:pt x="749300" y="187515"/>
                  </a:lnTo>
                  <a:lnTo>
                    <a:pt x="729272" y="165493"/>
                  </a:lnTo>
                  <a:lnTo>
                    <a:pt x="688149" y="132549"/>
                  </a:lnTo>
                  <a:lnTo>
                    <a:pt x="638708" y="105867"/>
                  </a:lnTo>
                  <a:lnTo>
                    <a:pt x="580250" y="87820"/>
                  </a:lnTo>
                  <a:lnTo>
                    <a:pt x="515404" y="78663"/>
                  </a:lnTo>
                  <a:lnTo>
                    <a:pt x="499783" y="78574"/>
                  </a:lnTo>
                  <a:lnTo>
                    <a:pt x="495338" y="74688"/>
                  </a:lnTo>
                  <a:lnTo>
                    <a:pt x="495338" y="78549"/>
                  </a:lnTo>
                  <a:lnTo>
                    <a:pt x="469099" y="78397"/>
                  </a:lnTo>
                  <a:lnTo>
                    <a:pt x="474726" y="67183"/>
                  </a:lnTo>
                  <a:lnTo>
                    <a:pt x="478243" y="63550"/>
                  </a:lnTo>
                  <a:lnTo>
                    <a:pt x="495338" y="78549"/>
                  </a:lnTo>
                  <a:lnTo>
                    <a:pt x="495338" y="74688"/>
                  </a:lnTo>
                  <a:lnTo>
                    <a:pt x="480275" y="61468"/>
                  </a:lnTo>
                  <a:lnTo>
                    <a:pt x="506222" y="34696"/>
                  </a:lnTo>
                  <a:lnTo>
                    <a:pt x="546125" y="13385"/>
                  </a:lnTo>
                  <a:lnTo>
                    <a:pt x="592023" y="5727"/>
                  </a:lnTo>
                  <a:lnTo>
                    <a:pt x="642061" y="14871"/>
                  </a:lnTo>
                  <a:lnTo>
                    <a:pt x="684898" y="40297"/>
                  </a:lnTo>
                  <a:lnTo>
                    <a:pt x="717029" y="79032"/>
                  </a:lnTo>
                  <a:lnTo>
                    <a:pt x="734936" y="128079"/>
                  </a:lnTo>
                  <a:lnTo>
                    <a:pt x="749300" y="187515"/>
                  </a:lnTo>
                  <a:lnTo>
                    <a:pt x="749300" y="175056"/>
                  </a:lnTo>
                  <a:lnTo>
                    <a:pt x="737806" y="127469"/>
                  </a:lnTo>
                  <a:lnTo>
                    <a:pt x="719531" y="77520"/>
                  </a:lnTo>
                  <a:lnTo>
                    <a:pt x="686765" y="38061"/>
                  </a:lnTo>
                  <a:lnTo>
                    <a:pt x="643064" y="12141"/>
                  </a:lnTo>
                  <a:lnTo>
                    <a:pt x="592023" y="2819"/>
                  </a:lnTo>
                  <a:lnTo>
                    <a:pt x="545198" y="10617"/>
                  </a:lnTo>
                  <a:lnTo>
                    <a:pt x="504494" y="32346"/>
                  </a:lnTo>
                  <a:lnTo>
                    <a:pt x="478104" y="59563"/>
                  </a:lnTo>
                  <a:lnTo>
                    <a:pt x="476072" y="57785"/>
                  </a:lnTo>
                  <a:lnTo>
                    <a:pt x="476072" y="61658"/>
                  </a:lnTo>
                  <a:lnTo>
                    <a:pt x="472376" y="65468"/>
                  </a:lnTo>
                  <a:lnTo>
                    <a:pt x="465886" y="78371"/>
                  </a:lnTo>
                  <a:lnTo>
                    <a:pt x="463143" y="78359"/>
                  </a:lnTo>
                  <a:lnTo>
                    <a:pt x="463143" y="83845"/>
                  </a:lnTo>
                  <a:lnTo>
                    <a:pt x="451307" y="107429"/>
                  </a:lnTo>
                  <a:lnTo>
                    <a:pt x="443738" y="155702"/>
                  </a:lnTo>
                  <a:lnTo>
                    <a:pt x="443738" y="161836"/>
                  </a:lnTo>
                  <a:lnTo>
                    <a:pt x="444093" y="168033"/>
                  </a:lnTo>
                  <a:lnTo>
                    <a:pt x="444817" y="174218"/>
                  </a:lnTo>
                  <a:lnTo>
                    <a:pt x="457606" y="242519"/>
                  </a:lnTo>
                  <a:lnTo>
                    <a:pt x="433501" y="251790"/>
                  </a:lnTo>
                  <a:lnTo>
                    <a:pt x="428053" y="254762"/>
                  </a:lnTo>
                  <a:lnTo>
                    <a:pt x="423748" y="254165"/>
                  </a:lnTo>
                  <a:lnTo>
                    <a:pt x="423748" y="257111"/>
                  </a:lnTo>
                  <a:lnTo>
                    <a:pt x="378256" y="281901"/>
                  </a:lnTo>
                  <a:lnTo>
                    <a:pt x="320294" y="317068"/>
                  </a:lnTo>
                  <a:lnTo>
                    <a:pt x="273024" y="347281"/>
                  </a:lnTo>
                  <a:lnTo>
                    <a:pt x="249859" y="362534"/>
                  </a:lnTo>
                  <a:lnTo>
                    <a:pt x="186575" y="377101"/>
                  </a:lnTo>
                  <a:lnTo>
                    <a:pt x="173824" y="353834"/>
                  </a:lnTo>
                  <a:lnTo>
                    <a:pt x="162521" y="323062"/>
                  </a:lnTo>
                  <a:lnTo>
                    <a:pt x="155638" y="290436"/>
                  </a:lnTo>
                  <a:lnTo>
                    <a:pt x="153327" y="256400"/>
                  </a:lnTo>
                  <a:lnTo>
                    <a:pt x="156984" y="220992"/>
                  </a:lnTo>
                  <a:lnTo>
                    <a:pt x="186537" y="214579"/>
                  </a:lnTo>
                  <a:lnTo>
                    <a:pt x="199720" y="208076"/>
                  </a:lnTo>
                  <a:lnTo>
                    <a:pt x="213398" y="199351"/>
                  </a:lnTo>
                  <a:lnTo>
                    <a:pt x="227749" y="188887"/>
                  </a:lnTo>
                  <a:lnTo>
                    <a:pt x="268782" y="157391"/>
                  </a:lnTo>
                  <a:lnTo>
                    <a:pt x="297611" y="137363"/>
                  </a:lnTo>
                  <a:lnTo>
                    <a:pt x="308559" y="131051"/>
                  </a:lnTo>
                  <a:lnTo>
                    <a:pt x="301713" y="159626"/>
                  </a:lnTo>
                  <a:lnTo>
                    <a:pt x="299974" y="180111"/>
                  </a:lnTo>
                  <a:lnTo>
                    <a:pt x="299872" y="200291"/>
                  </a:lnTo>
                  <a:lnTo>
                    <a:pt x="301371" y="220091"/>
                  </a:lnTo>
                  <a:lnTo>
                    <a:pt x="304698" y="240461"/>
                  </a:lnTo>
                  <a:lnTo>
                    <a:pt x="423748" y="257111"/>
                  </a:lnTo>
                  <a:lnTo>
                    <a:pt x="423748" y="254165"/>
                  </a:lnTo>
                  <a:lnTo>
                    <a:pt x="307149" y="237858"/>
                  </a:lnTo>
                  <a:lnTo>
                    <a:pt x="304177" y="218960"/>
                  </a:lnTo>
                  <a:lnTo>
                    <a:pt x="302768" y="199644"/>
                  </a:lnTo>
                  <a:lnTo>
                    <a:pt x="302907" y="179971"/>
                  </a:lnTo>
                  <a:lnTo>
                    <a:pt x="304609" y="159994"/>
                  </a:lnTo>
                  <a:lnTo>
                    <a:pt x="330301" y="118516"/>
                  </a:lnTo>
                  <a:lnTo>
                    <a:pt x="367626" y="102323"/>
                  </a:lnTo>
                  <a:lnTo>
                    <a:pt x="410375" y="90258"/>
                  </a:lnTo>
                  <a:lnTo>
                    <a:pt x="459346" y="83794"/>
                  </a:lnTo>
                  <a:lnTo>
                    <a:pt x="463143" y="83845"/>
                  </a:lnTo>
                  <a:lnTo>
                    <a:pt x="463143" y="78359"/>
                  </a:lnTo>
                  <a:lnTo>
                    <a:pt x="408127" y="85229"/>
                  </a:lnTo>
                  <a:lnTo>
                    <a:pt x="364350" y="97777"/>
                  </a:lnTo>
                  <a:lnTo>
                    <a:pt x="326275" y="114376"/>
                  </a:lnTo>
                  <a:lnTo>
                    <a:pt x="313766" y="121577"/>
                  </a:lnTo>
                  <a:lnTo>
                    <a:pt x="317601" y="105524"/>
                  </a:lnTo>
                  <a:lnTo>
                    <a:pt x="340956" y="58978"/>
                  </a:lnTo>
                  <a:lnTo>
                    <a:pt x="372364" y="23761"/>
                  </a:lnTo>
                  <a:lnTo>
                    <a:pt x="409549" y="3251"/>
                  </a:lnTo>
                  <a:lnTo>
                    <a:pt x="476072" y="61658"/>
                  </a:lnTo>
                  <a:lnTo>
                    <a:pt x="476072" y="57785"/>
                  </a:lnTo>
                  <a:lnTo>
                    <a:pt x="410260" y="0"/>
                  </a:lnTo>
                  <a:lnTo>
                    <a:pt x="409486" y="228"/>
                  </a:lnTo>
                  <a:lnTo>
                    <a:pt x="371284" y="20904"/>
                  </a:lnTo>
                  <a:lnTo>
                    <a:pt x="339013" y="56705"/>
                  </a:lnTo>
                  <a:lnTo>
                    <a:pt x="315036" y="104101"/>
                  </a:lnTo>
                  <a:lnTo>
                    <a:pt x="312343" y="115252"/>
                  </a:lnTo>
                  <a:lnTo>
                    <a:pt x="311658" y="114985"/>
                  </a:lnTo>
                  <a:lnTo>
                    <a:pt x="311658" y="118122"/>
                  </a:lnTo>
                  <a:lnTo>
                    <a:pt x="310362" y="123532"/>
                  </a:lnTo>
                  <a:lnTo>
                    <a:pt x="293192" y="133426"/>
                  </a:lnTo>
                  <a:lnTo>
                    <a:pt x="264464" y="153339"/>
                  </a:lnTo>
                  <a:lnTo>
                    <a:pt x="224421" y="184073"/>
                  </a:lnTo>
                  <a:lnTo>
                    <a:pt x="184353" y="209169"/>
                  </a:lnTo>
                  <a:lnTo>
                    <a:pt x="157619" y="214833"/>
                  </a:lnTo>
                  <a:lnTo>
                    <a:pt x="158534" y="206108"/>
                  </a:lnTo>
                  <a:lnTo>
                    <a:pt x="173570" y="159600"/>
                  </a:lnTo>
                  <a:lnTo>
                    <a:pt x="197599" y="118833"/>
                  </a:lnTo>
                  <a:lnTo>
                    <a:pt x="229717" y="85699"/>
                  </a:lnTo>
                  <a:lnTo>
                    <a:pt x="311658" y="118122"/>
                  </a:lnTo>
                  <a:lnTo>
                    <a:pt x="311658" y="114985"/>
                  </a:lnTo>
                  <a:lnTo>
                    <a:pt x="229222" y="82359"/>
                  </a:lnTo>
                  <a:lnTo>
                    <a:pt x="195707" y="116497"/>
                  </a:lnTo>
                  <a:lnTo>
                    <a:pt x="171132" y="157937"/>
                  </a:lnTo>
                  <a:lnTo>
                    <a:pt x="155727" y="205232"/>
                  </a:lnTo>
                  <a:lnTo>
                    <a:pt x="154660" y="215468"/>
                  </a:lnTo>
                  <a:lnTo>
                    <a:pt x="131495" y="220370"/>
                  </a:lnTo>
                  <a:lnTo>
                    <a:pt x="80314" y="218643"/>
                  </a:lnTo>
                  <a:lnTo>
                    <a:pt x="41490" y="211797"/>
                  </a:lnTo>
                  <a:lnTo>
                    <a:pt x="25717" y="207632"/>
                  </a:lnTo>
                  <a:lnTo>
                    <a:pt x="23952" y="213194"/>
                  </a:lnTo>
                  <a:lnTo>
                    <a:pt x="41287" y="217843"/>
                  </a:lnTo>
                  <a:lnTo>
                    <a:pt x="80860" y="224777"/>
                  </a:lnTo>
                  <a:lnTo>
                    <a:pt x="132638" y="226275"/>
                  </a:lnTo>
                  <a:lnTo>
                    <a:pt x="154012" y="221640"/>
                  </a:lnTo>
                  <a:lnTo>
                    <a:pt x="150406" y="256400"/>
                  </a:lnTo>
                  <a:lnTo>
                    <a:pt x="152781" y="291096"/>
                  </a:lnTo>
                  <a:lnTo>
                    <a:pt x="159854" y="324358"/>
                  </a:lnTo>
                  <a:lnTo>
                    <a:pt x="171475" y="355701"/>
                  </a:lnTo>
                  <a:lnTo>
                    <a:pt x="183730" y="377761"/>
                  </a:lnTo>
                  <a:lnTo>
                    <a:pt x="163398" y="382435"/>
                  </a:lnTo>
                  <a:lnTo>
                    <a:pt x="94716" y="385394"/>
                  </a:lnTo>
                  <a:lnTo>
                    <a:pt x="44577" y="378548"/>
                  </a:lnTo>
                  <a:lnTo>
                    <a:pt x="13741" y="369074"/>
                  </a:lnTo>
                  <a:lnTo>
                    <a:pt x="2933" y="364121"/>
                  </a:lnTo>
                  <a:lnTo>
                    <a:pt x="0" y="369163"/>
                  </a:lnTo>
                  <a:lnTo>
                    <a:pt x="11061" y="374269"/>
                  </a:lnTo>
                  <a:lnTo>
                    <a:pt x="42608" y="384048"/>
                  </a:lnTo>
                  <a:lnTo>
                    <a:pt x="93840" y="391160"/>
                  </a:lnTo>
                  <a:lnTo>
                    <a:pt x="163931" y="388239"/>
                  </a:lnTo>
                  <a:lnTo>
                    <a:pt x="186651" y="383019"/>
                  </a:lnTo>
                  <a:lnTo>
                    <a:pt x="188036" y="385495"/>
                  </a:lnTo>
                  <a:lnTo>
                    <a:pt x="476084" y="341172"/>
                  </a:lnTo>
                  <a:lnTo>
                    <a:pt x="505968" y="500545"/>
                  </a:lnTo>
                  <a:lnTo>
                    <a:pt x="508838" y="500011"/>
                  </a:lnTo>
                  <a:lnTo>
                    <a:pt x="478980" y="340728"/>
                  </a:lnTo>
                  <a:lnTo>
                    <a:pt x="622350" y="318668"/>
                  </a:lnTo>
                  <a:lnTo>
                    <a:pt x="625741" y="322262"/>
                  </a:lnTo>
                  <a:lnTo>
                    <a:pt x="655205" y="369443"/>
                  </a:lnTo>
                  <a:lnTo>
                    <a:pt x="679069" y="430263"/>
                  </a:lnTo>
                  <a:lnTo>
                    <a:pt x="684669" y="428586"/>
                  </a:lnTo>
                  <a:lnTo>
                    <a:pt x="660184" y="366356"/>
                  </a:lnTo>
                  <a:lnTo>
                    <a:pt x="629869" y="318109"/>
                  </a:lnTo>
                  <a:lnTo>
                    <a:pt x="629361" y="317588"/>
                  </a:lnTo>
                  <a:lnTo>
                    <a:pt x="684618" y="309079"/>
                  </a:lnTo>
                  <a:lnTo>
                    <a:pt x="684174" y="306197"/>
                  </a:lnTo>
                  <a:lnTo>
                    <a:pt x="626922" y="315010"/>
                  </a:lnTo>
                  <a:lnTo>
                    <a:pt x="619925" y="307632"/>
                  </a:lnTo>
                  <a:lnTo>
                    <a:pt x="619925" y="316090"/>
                  </a:lnTo>
                  <a:lnTo>
                    <a:pt x="478434" y="337858"/>
                  </a:lnTo>
                  <a:lnTo>
                    <a:pt x="475551" y="322465"/>
                  </a:lnTo>
                  <a:lnTo>
                    <a:pt x="475551" y="338302"/>
                  </a:lnTo>
                  <a:lnTo>
                    <a:pt x="190030" y="382231"/>
                  </a:lnTo>
                  <a:lnTo>
                    <a:pt x="252044" y="367957"/>
                  </a:lnTo>
                  <a:lnTo>
                    <a:pt x="272224" y="354812"/>
                  </a:lnTo>
                  <a:lnTo>
                    <a:pt x="318693" y="325043"/>
                  </a:lnTo>
                  <a:lnTo>
                    <a:pt x="377507" y="289179"/>
                  </a:lnTo>
                  <a:lnTo>
                    <a:pt x="433311" y="258445"/>
                  </a:lnTo>
                  <a:lnTo>
                    <a:pt x="461327" y="262369"/>
                  </a:lnTo>
                  <a:lnTo>
                    <a:pt x="475551" y="338302"/>
                  </a:lnTo>
                  <a:lnTo>
                    <a:pt x="475551" y="322465"/>
                  </a:lnTo>
                  <a:lnTo>
                    <a:pt x="464375" y="262788"/>
                  </a:lnTo>
                  <a:lnTo>
                    <a:pt x="581367" y="279133"/>
                  </a:lnTo>
                  <a:lnTo>
                    <a:pt x="592937" y="287337"/>
                  </a:lnTo>
                  <a:lnTo>
                    <a:pt x="619925" y="316090"/>
                  </a:lnTo>
                  <a:lnTo>
                    <a:pt x="619925" y="307632"/>
                  </a:lnTo>
                  <a:lnTo>
                    <a:pt x="596049" y="282409"/>
                  </a:lnTo>
                  <a:lnTo>
                    <a:pt x="593852" y="280873"/>
                  </a:lnTo>
                  <a:lnTo>
                    <a:pt x="681672" y="293141"/>
                  </a:lnTo>
                  <a:lnTo>
                    <a:pt x="682078" y="290245"/>
                  </a:lnTo>
                  <a:lnTo>
                    <a:pt x="588606" y="277190"/>
                  </a:lnTo>
                  <a:lnTo>
                    <a:pt x="576186" y="268465"/>
                  </a:lnTo>
                  <a:lnTo>
                    <a:pt x="576186" y="275463"/>
                  </a:lnTo>
                  <a:lnTo>
                    <a:pt x="463804" y="259765"/>
                  </a:lnTo>
                  <a:lnTo>
                    <a:pt x="461467" y="247256"/>
                  </a:lnTo>
                  <a:lnTo>
                    <a:pt x="473532" y="242506"/>
                  </a:lnTo>
                  <a:lnTo>
                    <a:pt x="497090" y="242252"/>
                  </a:lnTo>
                  <a:lnTo>
                    <a:pt x="526364" y="248716"/>
                  </a:lnTo>
                  <a:lnTo>
                    <a:pt x="559054" y="263283"/>
                  </a:lnTo>
                  <a:lnTo>
                    <a:pt x="576186" y="275463"/>
                  </a:lnTo>
                  <a:lnTo>
                    <a:pt x="576186" y="268465"/>
                  </a:lnTo>
                  <a:lnTo>
                    <a:pt x="561073" y="257835"/>
                  </a:lnTo>
                  <a:lnTo>
                    <a:pt x="527278" y="242989"/>
                  </a:lnTo>
                  <a:lnTo>
                    <a:pt x="497014" y="236423"/>
                  </a:lnTo>
                  <a:lnTo>
                    <a:pt x="472617" y="236740"/>
                  </a:lnTo>
                  <a:lnTo>
                    <a:pt x="460756" y="241312"/>
                  </a:lnTo>
                  <a:lnTo>
                    <a:pt x="460756" y="259334"/>
                  </a:lnTo>
                  <a:lnTo>
                    <a:pt x="438632" y="256235"/>
                  </a:lnTo>
                  <a:lnTo>
                    <a:pt x="458698" y="248348"/>
                  </a:lnTo>
                  <a:lnTo>
                    <a:pt x="460756" y="259334"/>
                  </a:lnTo>
                  <a:lnTo>
                    <a:pt x="460756" y="241312"/>
                  </a:lnTo>
                  <a:lnTo>
                    <a:pt x="460375" y="241452"/>
                  </a:lnTo>
                  <a:lnTo>
                    <a:pt x="447700" y="173774"/>
                  </a:lnTo>
                  <a:lnTo>
                    <a:pt x="447001" y="167805"/>
                  </a:lnTo>
                  <a:lnTo>
                    <a:pt x="446646" y="161734"/>
                  </a:lnTo>
                  <a:lnTo>
                    <a:pt x="446646" y="155702"/>
                  </a:lnTo>
                  <a:lnTo>
                    <a:pt x="454063" y="108343"/>
                  </a:lnTo>
                  <a:lnTo>
                    <a:pt x="466344" y="83883"/>
                  </a:lnTo>
                  <a:lnTo>
                    <a:pt x="501853" y="84264"/>
                  </a:lnTo>
                  <a:lnTo>
                    <a:pt x="702335" y="260197"/>
                  </a:lnTo>
                  <a:lnTo>
                    <a:pt x="704253" y="258000"/>
                  </a:lnTo>
                  <a:lnTo>
                    <a:pt x="506323" y="84315"/>
                  </a:lnTo>
                  <a:lnTo>
                    <a:pt x="515315" y="84404"/>
                  </a:lnTo>
                  <a:lnTo>
                    <a:pt x="579081" y="93548"/>
                  </a:lnTo>
                  <a:lnTo>
                    <a:pt x="636422" y="111264"/>
                  </a:lnTo>
                  <a:lnTo>
                    <a:pt x="684949" y="137464"/>
                  </a:lnTo>
                  <a:lnTo>
                    <a:pt x="725322" y="169824"/>
                  </a:lnTo>
                  <a:lnTo>
                    <a:pt x="752157" y="199326"/>
                  </a:lnTo>
                  <a:lnTo>
                    <a:pt x="825004" y="500621"/>
                  </a:lnTo>
                  <a:lnTo>
                    <a:pt x="827849" y="499935"/>
                  </a:lnTo>
                  <a:lnTo>
                    <a:pt x="756259" y="203847"/>
                  </a:lnTo>
                  <a:lnTo>
                    <a:pt x="758240" y="206006"/>
                  </a:lnTo>
                  <a:lnTo>
                    <a:pt x="784364" y="243674"/>
                  </a:lnTo>
                  <a:lnTo>
                    <a:pt x="804367" y="280504"/>
                  </a:lnTo>
                  <a:lnTo>
                    <a:pt x="827214" y="336651"/>
                  </a:lnTo>
                  <a:lnTo>
                    <a:pt x="841057" y="384644"/>
                  </a:lnTo>
                  <a:lnTo>
                    <a:pt x="849795" y="431190"/>
                  </a:lnTo>
                  <a:lnTo>
                    <a:pt x="855599" y="430580"/>
                  </a:lnTo>
                  <a:close/>
                </a:path>
              </a:pathLst>
            </a:custGeom>
            <a:solidFill>
              <a:srgbClr val="231F20"/>
            </a:solidFill>
          </p:spPr>
          <p:txBody>
            <a:bodyPr wrap="square" lIns="0" tIns="0" rIns="0" bIns="0" rtlCol="0"/>
            <a:lstStyle/>
            <a:p/>
          </p:txBody>
        </p:sp>
        <p:pic>
          <p:nvPicPr>
            <p:cNvPr id="199" name="object 199" descr=""/>
            <p:cNvPicPr/>
            <p:nvPr/>
          </p:nvPicPr>
          <p:blipFill>
            <a:blip r:embed="rId24" cstate="print"/>
            <a:stretch>
              <a:fillRect/>
            </a:stretch>
          </p:blipFill>
          <p:spPr>
            <a:xfrm>
              <a:off x="14233786" y="2107247"/>
              <a:ext cx="157439" cy="249324"/>
            </a:xfrm>
            <a:prstGeom prst="rect">
              <a:avLst/>
            </a:prstGeom>
          </p:spPr>
        </p:pic>
        <p:sp>
          <p:nvSpPr>
            <p:cNvPr id="200" name="object 200" descr=""/>
            <p:cNvSpPr/>
            <p:nvPr/>
          </p:nvSpPr>
          <p:spPr>
            <a:xfrm>
              <a:off x="14251368" y="2154247"/>
              <a:ext cx="85725" cy="67310"/>
            </a:xfrm>
            <a:custGeom>
              <a:avLst/>
              <a:gdLst/>
              <a:ahLst/>
              <a:cxnLst/>
              <a:rect l="l" t="t" r="r" b="b"/>
              <a:pathLst>
                <a:path w="85725" h="67310">
                  <a:moveTo>
                    <a:pt x="59569" y="0"/>
                  </a:moveTo>
                  <a:lnTo>
                    <a:pt x="15463" y="16325"/>
                  </a:lnTo>
                  <a:lnTo>
                    <a:pt x="10182" y="24922"/>
                  </a:lnTo>
                  <a:lnTo>
                    <a:pt x="10363" y="26290"/>
                  </a:lnTo>
                  <a:lnTo>
                    <a:pt x="0" y="38698"/>
                  </a:lnTo>
                  <a:lnTo>
                    <a:pt x="1993" y="44095"/>
                  </a:lnTo>
                  <a:lnTo>
                    <a:pt x="18097" y="67070"/>
                  </a:lnTo>
                  <a:lnTo>
                    <a:pt x="27272" y="61118"/>
                  </a:lnTo>
                  <a:lnTo>
                    <a:pt x="32967" y="57699"/>
                  </a:lnTo>
                  <a:lnTo>
                    <a:pt x="74718" y="43895"/>
                  </a:lnTo>
                  <a:lnTo>
                    <a:pt x="85166" y="42229"/>
                  </a:lnTo>
                  <a:lnTo>
                    <a:pt x="82435" y="14314"/>
                  </a:lnTo>
                  <a:lnTo>
                    <a:pt x="80441" y="8916"/>
                  </a:lnTo>
                  <a:lnTo>
                    <a:pt x="64490" y="6237"/>
                  </a:lnTo>
                  <a:lnTo>
                    <a:pt x="62488" y="1719"/>
                  </a:lnTo>
                  <a:lnTo>
                    <a:pt x="59569" y="0"/>
                  </a:lnTo>
                  <a:close/>
                </a:path>
              </a:pathLst>
            </a:custGeom>
            <a:solidFill>
              <a:srgbClr val="58595B"/>
            </a:solidFill>
          </p:spPr>
          <p:txBody>
            <a:bodyPr wrap="square" lIns="0" tIns="0" rIns="0" bIns="0" rtlCol="0"/>
            <a:lstStyle/>
            <a:p/>
          </p:txBody>
        </p:sp>
        <p:pic>
          <p:nvPicPr>
            <p:cNvPr id="201" name="object 201" descr=""/>
            <p:cNvPicPr/>
            <p:nvPr/>
          </p:nvPicPr>
          <p:blipFill>
            <a:blip r:embed="rId25" cstate="print"/>
            <a:stretch>
              <a:fillRect/>
            </a:stretch>
          </p:blipFill>
          <p:spPr>
            <a:xfrm>
              <a:off x="14253591" y="2163648"/>
              <a:ext cx="134200" cy="186055"/>
            </a:xfrm>
            <a:prstGeom prst="rect">
              <a:avLst/>
            </a:prstGeom>
          </p:spPr>
        </p:pic>
        <p:sp>
          <p:nvSpPr>
            <p:cNvPr id="202" name="object 202" descr=""/>
            <p:cNvSpPr/>
            <p:nvPr/>
          </p:nvSpPr>
          <p:spPr>
            <a:xfrm>
              <a:off x="14295835" y="2117345"/>
              <a:ext cx="38100" cy="45085"/>
            </a:xfrm>
            <a:custGeom>
              <a:avLst/>
              <a:gdLst/>
              <a:ahLst/>
              <a:cxnLst/>
              <a:rect l="l" t="t" r="r" b="b"/>
              <a:pathLst>
                <a:path w="38100" h="45085">
                  <a:moveTo>
                    <a:pt x="20675" y="7771"/>
                  </a:moveTo>
                  <a:lnTo>
                    <a:pt x="22313" y="11099"/>
                  </a:lnTo>
                  <a:lnTo>
                    <a:pt x="37071" y="44957"/>
                  </a:lnTo>
                  <a:lnTo>
                    <a:pt x="38011" y="44551"/>
                  </a:lnTo>
                  <a:lnTo>
                    <a:pt x="23279" y="10756"/>
                  </a:lnTo>
                  <a:lnTo>
                    <a:pt x="22265" y="9219"/>
                  </a:lnTo>
                  <a:lnTo>
                    <a:pt x="20675" y="7771"/>
                  </a:lnTo>
                  <a:close/>
                </a:path>
                <a:path w="38100" h="45085">
                  <a:moveTo>
                    <a:pt x="9747" y="2082"/>
                  </a:moveTo>
                  <a:lnTo>
                    <a:pt x="11722" y="2509"/>
                  </a:lnTo>
                  <a:lnTo>
                    <a:pt x="18759" y="6026"/>
                  </a:lnTo>
                  <a:lnTo>
                    <a:pt x="20675" y="7771"/>
                  </a:lnTo>
                  <a:lnTo>
                    <a:pt x="18338" y="3022"/>
                  </a:lnTo>
                  <a:lnTo>
                    <a:pt x="9747" y="2082"/>
                  </a:lnTo>
                  <a:close/>
                </a:path>
                <a:path w="38100" h="45085">
                  <a:moveTo>
                    <a:pt x="114" y="0"/>
                  </a:moveTo>
                  <a:lnTo>
                    <a:pt x="0" y="1015"/>
                  </a:lnTo>
                  <a:lnTo>
                    <a:pt x="9747" y="2082"/>
                  </a:lnTo>
                  <a:lnTo>
                    <a:pt x="114" y="0"/>
                  </a:lnTo>
                  <a:close/>
                </a:path>
              </a:pathLst>
            </a:custGeom>
            <a:solidFill>
              <a:srgbClr val="231F20"/>
            </a:solidFill>
          </p:spPr>
          <p:txBody>
            <a:bodyPr wrap="square" lIns="0" tIns="0" rIns="0" bIns="0" rtlCol="0"/>
            <a:lstStyle/>
            <a:p/>
          </p:txBody>
        </p:sp>
        <p:sp>
          <p:nvSpPr>
            <p:cNvPr id="203" name="object 203" descr=""/>
            <p:cNvSpPr/>
            <p:nvPr/>
          </p:nvSpPr>
          <p:spPr>
            <a:xfrm>
              <a:off x="14336065" y="2166734"/>
              <a:ext cx="52069" cy="153670"/>
            </a:xfrm>
            <a:custGeom>
              <a:avLst/>
              <a:gdLst/>
              <a:ahLst/>
              <a:cxnLst/>
              <a:rect l="l" t="t" r="r" b="b"/>
              <a:pathLst>
                <a:path w="52069" h="153669">
                  <a:moveTo>
                    <a:pt x="51346" y="138671"/>
                  </a:moveTo>
                  <a:lnTo>
                    <a:pt x="50253" y="135724"/>
                  </a:lnTo>
                  <a:lnTo>
                    <a:pt x="48298" y="130441"/>
                  </a:lnTo>
                  <a:lnTo>
                    <a:pt x="48298" y="135724"/>
                  </a:lnTo>
                  <a:lnTo>
                    <a:pt x="43078" y="133997"/>
                  </a:lnTo>
                  <a:lnTo>
                    <a:pt x="32359" y="105054"/>
                  </a:lnTo>
                  <a:lnTo>
                    <a:pt x="37934" y="107746"/>
                  </a:lnTo>
                  <a:lnTo>
                    <a:pt x="48298" y="135724"/>
                  </a:lnTo>
                  <a:lnTo>
                    <a:pt x="48298" y="130441"/>
                  </a:lnTo>
                  <a:lnTo>
                    <a:pt x="38900" y="105054"/>
                  </a:lnTo>
                  <a:lnTo>
                    <a:pt x="36855" y="99555"/>
                  </a:lnTo>
                  <a:lnTo>
                    <a:pt x="34899" y="94272"/>
                  </a:lnTo>
                  <a:lnTo>
                    <a:pt x="34899" y="99555"/>
                  </a:lnTo>
                  <a:lnTo>
                    <a:pt x="29171" y="96443"/>
                  </a:lnTo>
                  <a:lnTo>
                    <a:pt x="16967" y="63487"/>
                  </a:lnTo>
                  <a:lnTo>
                    <a:pt x="20015" y="59347"/>
                  </a:lnTo>
                  <a:lnTo>
                    <a:pt x="34899" y="99555"/>
                  </a:lnTo>
                  <a:lnTo>
                    <a:pt x="34899" y="94272"/>
                  </a:lnTo>
                  <a:lnTo>
                    <a:pt x="21971" y="59347"/>
                  </a:lnTo>
                  <a:lnTo>
                    <a:pt x="21069" y="56908"/>
                  </a:lnTo>
                  <a:lnTo>
                    <a:pt x="17526" y="47345"/>
                  </a:lnTo>
                  <a:lnTo>
                    <a:pt x="17526" y="52654"/>
                  </a:lnTo>
                  <a:lnTo>
                    <a:pt x="14528" y="56908"/>
                  </a:lnTo>
                  <a:lnTo>
                    <a:pt x="6642" y="35598"/>
                  </a:lnTo>
                  <a:lnTo>
                    <a:pt x="4025" y="16192"/>
                  </a:lnTo>
                  <a:lnTo>
                    <a:pt x="17526" y="52654"/>
                  </a:lnTo>
                  <a:lnTo>
                    <a:pt x="17526" y="47345"/>
                  </a:lnTo>
                  <a:lnTo>
                    <a:pt x="5994" y="16192"/>
                  </a:lnTo>
                  <a:lnTo>
                    <a:pt x="0" y="0"/>
                  </a:lnTo>
                  <a:lnTo>
                    <a:pt x="4826" y="35941"/>
                  </a:lnTo>
                  <a:lnTo>
                    <a:pt x="41656" y="135458"/>
                  </a:lnTo>
                  <a:lnTo>
                    <a:pt x="51346" y="138671"/>
                  </a:lnTo>
                  <a:close/>
                </a:path>
                <a:path w="52069" h="153669">
                  <a:moveTo>
                    <a:pt x="51701" y="147612"/>
                  </a:moveTo>
                  <a:lnTo>
                    <a:pt x="44653" y="140906"/>
                  </a:lnTo>
                  <a:lnTo>
                    <a:pt x="44513" y="144373"/>
                  </a:lnTo>
                  <a:lnTo>
                    <a:pt x="43281" y="147739"/>
                  </a:lnTo>
                  <a:lnTo>
                    <a:pt x="49364" y="153416"/>
                  </a:lnTo>
                  <a:lnTo>
                    <a:pt x="51066" y="150482"/>
                  </a:lnTo>
                  <a:lnTo>
                    <a:pt x="51701" y="147612"/>
                  </a:lnTo>
                  <a:close/>
                </a:path>
              </a:pathLst>
            </a:custGeom>
            <a:solidFill>
              <a:srgbClr val="58595B"/>
            </a:solidFill>
          </p:spPr>
          <p:txBody>
            <a:bodyPr wrap="square" lIns="0" tIns="0" rIns="0" bIns="0" rtlCol="0"/>
            <a:lstStyle/>
            <a:p/>
          </p:txBody>
        </p:sp>
        <p:pic>
          <p:nvPicPr>
            <p:cNvPr id="204" name="object 204" descr=""/>
            <p:cNvPicPr/>
            <p:nvPr/>
          </p:nvPicPr>
          <p:blipFill>
            <a:blip r:embed="rId26" cstate="print"/>
            <a:stretch>
              <a:fillRect/>
            </a:stretch>
          </p:blipFill>
          <p:spPr>
            <a:xfrm>
              <a:off x="14289976" y="2110448"/>
              <a:ext cx="21488" cy="11645"/>
            </a:xfrm>
            <a:prstGeom prst="rect">
              <a:avLst/>
            </a:prstGeom>
          </p:spPr>
        </p:pic>
        <p:pic>
          <p:nvPicPr>
            <p:cNvPr id="205" name="object 205" descr=""/>
            <p:cNvPicPr/>
            <p:nvPr/>
          </p:nvPicPr>
          <p:blipFill>
            <a:blip r:embed="rId27" cstate="print"/>
            <a:stretch>
              <a:fillRect/>
            </a:stretch>
          </p:blipFill>
          <p:spPr>
            <a:xfrm>
              <a:off x="14250440" y="2198433"/>
              <a:ext cx="56629" cy="138671"/>
            </a:xfrm>
            <a:prstGeom prst="rect">
              <a:avLst/>
            </a:prstGeom>
          </p:spPr>
        </p:pic>
        <p:sp>
          <p:nvSpPr>
            <p:cNvPr id="206" name="object 206" descr=""/>
            <p:cNvSpPr/>
            <p:nvPr/>
          </p:nvSpPr>
          <p:spPr>
            <a:xfrm>
              <a:off x="14237925" y="2134842"/>
              <a:ext cx="12065" cy="59055"/>
            </a:xfrm>
            <a:custGeom>
              <a:avLst/>
              <a:gdLst/>
              <a:ahLst/>
              <a:cxnLst/>
              <a:rect l="l" t="t" r="r" b="b"/>
              <a:pathLst>
                <a:path w="12065" h="59055">
                  <a:moveTo>
                    <a:pt x="10804" y="0"/>
                  </a:moveTo>
                  <a:lnTo>
                    <a:pt x="3629" y="9455"/>
                  </a:lnTo>
                  <a:lnTo>
                    <a:pt x="581" y="16702"/>
                  </a:lnTo>
                  <a:lnTo>
                    <a:pt x="0" y="21408"/>
                  </a:lnTo>
                  <a:lnTo>
                    <a:pt x="225" y="23241"/>
                  </a:lnTo>
                  <a:lnTo>
                    <a:pt x="11071" y="58470"/>
                  </a:lnTo>
                  <a:lnTo>
                    <a:pt x="12049" y="58166"/>
                  </a:lnTo>
                  <a:lnTo>
                    <a:pt x="1216" y="22961"/>
                  </a:lnTo>
                  <a:lnTo>
                    <a:pt x="1047" y="21338"/>
                  </a:lnTo>
                  <a:lnTo>
                    <a:pt x="1646" y="16843"/>
                  </a:lnTo>
                  <a:lnTo>
                    <a:pt x="4615" y="9838"/>
                  </a:lnTo>
                  <a:lnTo>
                    <a:pt x="11554" y="685"/>
                  </a:lnTo>
                  <a:lnTo>
                    <a:pt x="10804" y="0"/>
                  </a:lnTo>
                  <a:close/>
                </a:path>
              </a:pathLst>
            </a:custGeom>
            <a:solidFill>
              <a:srgbClr val="231F20"/>
            </a:solidFill>
          </p:spPr>
          <p:txBody>
            <a:bodyPr wrap="square" lIns="0" tIns="0" rIns="0" bIns="0" rtlCol="0"/>
            <a:lstStyle/>
            <a:p/>
          </p:txBody>
        </p:sp>
        <p:sp>
          <p:nvSpPr>
            <p:cNvPr id="207" name="object 207" descr=""/>
            <p:cNvSpPr/>
            <p:nvPr/>
          </p:nvSpPr>
          <p:spPr>
            <a:xfrm>
              <a:off x="14250454" y="2198433"/>
              <a:ext cx="63500" cy="148590"/>
            </a:xfrm>
            <a:custGeom>
              <a:avLst/>
              <a:gdLst/>
              <a:ahLst/>
              <a:cxnLst/>
              <a:rect l="l" t="t" r="r" b="b"/>
              <a:pathLst>
                <a:path w="63500" h="148589">
                  <a:moveTo>
                    <a:pt x="56603" y="129921"/>
                  </a:moveTo>
                  <a:lnTo>
                    <a:pt x="54571" y="124447"/>
                  </a:lnTo>
                  <a:lnTo>
                    <a:pt x="54571" y="129730"/>
                  </a:lnTo>
                  <a:lnTo>
                    <a:pt x="51739" y="134442"/>
                  </a:lnTo>
                  <a:lnTo>
                    <a:pt x="41376" y="106464"/>
                  </a:lnTo>
                  <a:lnTo>
                    <a:pt x="43853" y="100787"/>
                  </a:lnTo>
                  <a:lnTo>
                    <a:pt x="54571" y="129730"/>
                  </a:lnTo>
                  <a:lnTo>
                    <a:pt x="54571" y="124447"/>
                  </a:lnTo>
                  <a:lnTo>
                    <a:pt x="45808" y="100787"/>
                  </a:lnTo>
                  <a:lnTo>
                    <a:pt x="44869" y="98272"/>
                  </a:lnTo>
                  <a:lnTo>
                    <a:pt x="40665" y="86931"/>
                  </a:lnTo>
                  <a:lnTo>
                    <a:pt x="40665" y="92176"/>
                  </a:lnTo>
                  <a:lnTo>
                    <a:pt x="38341" y="98272"/>
                  </a:lnTo>
                  <a:lnTo>
                    <a:pt x="23456" y="58064"/>
                  </a:lnTo>
                  <a:lnTo>
                    <a:pt x="28460" y="59220"/>
                  </a:lnTo>
                  <a:lnTo>
                    <a:pt x="40665" y="92176"/>
                  </a:lnTo>
                  <a:lnTo>
                    <a:pt x="40665" y="86931"/>
                  </a:lnTo>
                  <a:lnTo>
                    <a:pt x="29972" y="58064"/>
                  </a:lnTo>
                  <a:lnTo>
                    <a:pt x="27965" y="52654"/>
                  </a:lnTo>
                  <a:lnTo>
                    <a:pt x="26022" y="47409"/>
                  </a:lnTo>
                  <a:lnTo>
                    <a:pt x="26022" y="52654"/>
                  </a:lnTo>
                  <a:lnTo>
                    <a:pt x="20980" y="51384"/>
                  </a:lnTo>
                  <a:lnTo>
                    <a:pt x="7480" y="14909"/>
                  </a:lnTo>
                  <a:lnTo>
                    <a:pt x="18135" y="31330"/>
                  </a:lnTo>
                  <a:lnTo>
                    <a:pt x="26022" y="52654"/>
                  </a:lnTo>
                  <a:lnTo>
                    <a:pt x="26022" y="47409"/>
                  </a:lnTo>
                  <a:lnTo>
                    <a:pt x="19735" y="30416"/>
                  </a:lnTo>
                  <a:lnTo>
                    <a:pt x="9664" y="14909"/>
                  </a:lnTo>
                  <a:lnTo>
                    <a:pt x="0" y="0"/>
                  </a:lnTo>
                  <a:lnTo>
                    <a:pt x="51346" y="138671"/>
                  </a:lnTo>
                  <a:lnTo>
                    <a:pt x="53886" y="134442"/>
                  </a:lnTo>
                  <a:lnTo>
                    <a:pt x="56603" y="129921"/>
                  </a:lnTo>
                  <a:close/>
                </a:path>
                <a:path w="63500" h="148589">
                  <a:moveTo>
                    <a:pt x="63360" y="140296"/>
                  </a:moveTo>
                  <a:lnTo>
                    <a:pt x="60236" y="138557"/>
                  </a:lnTo>
                  <a:lnTo>
                    <a:pt x="57873" y="136004"/>
                  </a:lnTo>
                  <a:lnTo>
                    <a:pt x="56883" y="145694"/>
                  </a:lnTo>
                  <a:lnTo>
                    <a:pt x="59245" y="147447"/>
                  </a:lnTo>
                  <a:lnTo>
                    <a:pt x="62445" y="148564"/>
                  </a:lnTo>
                  <a:lnTo>
                    <a:pt x="63360" y="140296"/>
                  </a:lnTo>
                  <a:close/>
                </a:path>
              </a:pathLst>
            </a:custGeom>
            <a:solidFill>
              <a:srgbClr val="58595B"/>
            </a:solidFill>
          </p:spPr>
          <p:txBody>
            <a:bodyPr wrap="square" lIns="0" tIns="0" rIns="0" bIns="0" rtlCol="0"/>
            <a:lstStyle/>
            <a:p/>
          </p:txBody>
        </p:sp>
        <p:pic>
          <p:nvPicPr>
            <p:cNvPr id="208" name="object 208" descr=""/>
            <p:cNvPicPr/>
            <p:nvPr/>
          </p:nvPicPr>
          <p:blipFill>
            <a:blip r:embed="rId28" cstate="print"/>
            <a:stretch>
              <a:fillRect/>
            </a:stretch>
          </p:blipFill>
          <p:spPr>
            <a:xfrm>
              <a:off x="14236954" y="2125738"/>
              <a:ext cx="12141" cy="22809"/>
            </a:xfrm>
            <a:prstGeom prst="rect">
              <a:avLst/>
            </a:prstGeom>
          </p:spPr>
        </p:pic>
        <p:sp>
          <p:nvSpPr>
            <p:cNvPr id="209" name="object 209" descr=""/>
            <p:cNvSpPr/>
            <p:nvPr/>
          </p:nvSpPr>
          <p:spPr>
            <a:xfrm>
              <a:off x="14237925" y="2117328"/>
              <a:ext cx="96520" cy="76200"/>
            </a:xfrm>
            <a:custGeom>
              <a:avLst/>
              <a:gdLst/>
              <a:ahLst/>
              <a:cxnLst/>
              <a:rect l="l" t="t" r="r" b="b"/>
              <a:pathLst>
                <a:path w="96519" h="76200">
                  <a:moveTo>
                    <a:pt x="57909" y="0"/>
                  </a:moveTo>
                  <a:lnTo>
                    <a:pt x="10995" y="17373"/>
                  </a:lnTo>
                  <a:lnTo>
                    <a:pt x="0" y="38921"/>
                  </a:lnTo>
                  <a:lnTo>
                    <a:pt x="225" y="40754"/>
                  </a:lnTo>
                  <a:lnTo>
                    <a:pt x="11071" y="75984"/>
                  </a:lnTo>
                  <a:lnTo>
                    <a:pt x="12049" y="75679"/>
                  </a:lnTo>
                  <a:lnTo>
                    <a:pt x="1216" y="40474"/>
                  </a:lnTo>
                  <a:lnTo>
                    <a:pt x="1047" y="38858"/>
                  </a:lnTo>
                  <a:lnTo>
                    <a:pt x="1640" y="34382"/>
                  </a:lnTo>
                  <a:lnTo>
                    <a:pt x="4582" y="27405"/>
                  </a:lnTo>
                  <a:lnTo>
                    <a:pt x="11465" y="18288"/>
                  </a:lnTo>
                  <a:lnTo>
                    <a:pt x="58036" y="1041"/>
                  </a:lnTo>
                  <a:lnTo>
                    <a:pt x="62749" y="1041"/>
                  </a:lnTo>
                  <a:lnTo>
                    <a:pt x="57909" y="0"/>
                  </a:lnTo>
                  <a:close/>
                </a:path>
                <a:path w="96519" h="76200">
                  <a:moveTo>
                    <a:pt x="78590" y="7788"/>
                  </a:moveTo>
                  <a:lnTo>
                    <a:pt x="80223" y="11112"/>
                  </a:lnTo>
                  <a:lnTo>
                    <a:pt x="94980" y="44970"/>
                  </a:lnTo>
                  <a:lnTo>
                    <a:pt x="95920" y="44564"/>
                  </a:lnTo>
                  <a:lnTo>
                    <a:pt x="81188" y="10769"/>
                  </a:lnTo>
                  <a:lnTo>
                    <a:pt x="80174" y="9231"/>
                  </a:lnTo>
                  <a:lnTo>
                    <a:pt x="78590" y="7788"/>
                  </a:lnTo>
                  <a:close/>
                </a:path>
                <a:path w="96519" h="76200">
                  <a:moveTo>
                    <a:pt x="67811" y="2130"/>
                  </a:moveTo>
                  <a:lnTo>
                    <a:pt x="69631" y="2522"/>
                  </a:lnTo>
                  <a:lnTo>
                    <a:pt x="76668" y="6038"/>
                  </a:lnTo>
                  <a:lnTo>
                    <a:pt x="78590" y="7788"/>
                  </a:lnTo>
                  <a:lnTo>
                    <a:pt x="76273" y="3073"/>
                  </a:lnTo>
                  <a:lnTo>
                    <a:pt x="67811" y="2130"/>
                  </a:lnTo>
                  <a:close/>
                </a:path>
                <a:path w="96519" h="76200">
                  <a:moveTo>
                    <a:pt x="62749" y="1041"/>
                  </a:moveTo>
                  <a:lnTo>
                    <a:pt x="58036" y="1041"/>
                  </a:lnTo>
                  <a:lnTo>
                    <a:pt x="67811" y="2130"/>
                  </a:lnTo>
                  <a:lnTo>
                    <a:pt x="62749" y="1041"/>
                  </a:lnTo>
                  <a:close/>
                </a:path>
              </a:pathLst>
            </a:custGeom>
            <a:solidFill>
              <a:srgbClr val="231F20"/>
            </a:solidFill>
          </p:spPr>
          <p:txBody>
            <a:bodyPr wrap="square" lIns="0" tIns="0" rIns="0" bIns="0" rtlCol="0"/>
            <a:lstStyle/>
            <a:p/>
          </p:txBody>
        </p:sp>
        <p:sp>
          <p:nvSpPr>
            <p:cNvPr id="210" name="object 210" descr=""/>
            <p:cNvSpPr/>
            <p:nvPr/>
          </p:nvSpPr>
          <p:spPr>
            <a:xfrm>
              <a:off x="14248800" y="2109143"/>
              <a:ext cx="47625" cy="26034"/>
            </a:xfrm>
            <a:custGeom>
              <a:avLst/>
              <a:gdLst/>
              <a:ahLst/>
              <a:cxnLst/>
              <a:rect l="l" t="t" r="r" b="b"/>
              <a:pathLst>
                <a:path w="47625" h="26035">
                  <a:moveTo>
                    <a:pt x="36842" y="0"/>
                  </a:moveTo>
                  <a:lnTo>
                    <a:pt x="2413" y="12750"/>
                  </a:lnTo>
                  <a:lnTo>
                    <a:pt x="0" y="16179"/>
                  </a:lnTo>
                  <a:lnTo>
                    <a:pt x="292" y="26034"/>
                  </a:lnTo>
                  <a:lnTo>
                    <a:pt x="47091" y="8712"/>
                  </a:lnTo>
                  <a:lnTo>
                    <a:pt x="40906" y="1028"/>
                  </a:lnTo>
                  <a:lnTo>
                    <a:pt x="36842" y="0"/>
                  </a:lnTo>
                  <a:close/>
                </a:path>
              </a:pathLst>
            </a:custGeom>
            <a:solidFill>
              <a:srgbClr val="414042"/>
            </a:solidFill>
          </p:spPr>
          <p:txBody>
            <a:bodyPr wrap="square" lIns="0" tIns="0" rIns="0" bIns="0" rtlCol="0"/>
            <a:lstStyle/>
            <a:p/>
          </p:txBody>
        </p:sp>
        <p:pic>
          <p:nvPicPr>
            <p:cNvPr id="211" name="object 211" descr=""/>
            <p:cNvPicPr/>
            <p:nvPr/>
          </p:nvPicPr>
          <p:blipFill>
            <a:blip r:embed="rId29" cstate="print"/>
            <a:stretch>
              <a:fillRect/>
            </a:stretch>
          </p:blipFill>
          <p:spPr>
            <a:xfrm>
              <a:off x="14251443" y="2109787"/>
              <a:ext cx="38277" cy="23114"/>
            </a:xfrm>
            <a:prstGeom prst="rect">
              <a:avLst/>
            </a:prstGeom>
          </p:spPr>
        </p:pic>
        <p:pic>
          <p:nvPicPr>
            <p:cNvPr id="212" name="object 212" descr=""/>
            <p:cNvPicPr/>
            <p:nvPr/>
          </p:nvPicPr>
          <p:blipFill>
            <a:blip r:embed="rId30" cstate="print"/>
            <a:stretch>
              <a:fillRect/>
            </a:stretch>
          </p:blipFill>
          <p:spPr>
            <a:xfrm>
              <a:off x="14339365" y="2173605"/>
              <a:ext cx="17030" cy="11099"/>
            </a:xfrm>
            <a:prstGeom prst="rect">
              <a:avLst/>
            </a:prstGeom>
          </p:spPr>
        </p:pic>
        <p:pic>
          <p:nvPicPr>
            <p:cNvPr id="213" name="object 213" descr=""/>
            <p:cNvPicPr/>
            <p:nvPr/>
          </p:nvPicPr>
          <p:blipFill>
            <a:blip r:embed="rId31" cstate="print"/>
            <a:stretch>
              <a:fillRect/>
            </a:stretch>
          </p:blipFill>
          <p:spPr>
            <a:xfrm>
              <a:off x="14242872" y="2206358"/>
              <a:ext cx="13233" cy="18668"/>
            </a:xfrm>
            <a:prstGeom prst="rect">
              <a:avLst/>
            </a:prstGeom>
          </p:spPr>
        </p:pic>
        <p:sp>
          <p:nvSpPr>
            <p:cNvPr id="214" name="object 214" descr=""/>
            <p:cNvSpPr/>
            <p:nvPr/>
          </p:nvSpPr>
          <p:spPr>
            <a:xfrm>
              <a:off x="14238440" y="2117864"/>
              <a:ext cx="95250" cy="75565"/>
            </a:xfrm>
            <a:custGeom>
              <a:avLst/>
              <a:gdLst/>
              <a:ahLst/>
              <a:cxnLst/>
              <a:rect l="l" t="t" r="r" b="b"/>
              <a:pathLst>
                <a:path w="95250" h="75564">
                  <a:moveTo>
                    <a:pt x="23279" y="62674"/>
                  </a:moveTo>
                  <a:lnTo>
                    <a:pt x="10655" y="17322"/>
                  </a:lnTo>
                  <a:lnTo>
                    <a:pt x="3530" y="26746"/>
                  </a:lnTo>
                  <a:lnTo>
                    <a:pt x="546" y="33909"/>
                  </a:lnTo>
                  <a:lnTo>
                    <a:pt x="0" y="38481"/>
                  </a:lnTo>
                  <a:lnTo>
                    <a:pt x="203" y="40081"/>
                  </a:lnTo>
                  <a:lnTo>
                    <a:pt x="11036" y="75298"/>
                  </a:lnTo>
                  <a:lnTo>
                    <a:pt x="12928" y="75095"/>
                  </a:lnTo>
                  <a:lnTo>
                    <a:pt x="23279" y="62674"/>
                  </a:lnTo>
                  <a:close/>
                </a:path>
                <a:path w="95250" h="75564">
                  <a:moveTo>
                    <a:pt x="94932" y="44246"/>
                  </a:moveTo>
                  <a:lnTo>
                    <a:pt x="80213" y="10452"/>
                  </a:lnTo>
                  <a:lnTo>
                    <a:pt x="76377" y="2070"/>
                  </a:lnTo>
                  <a:lnTo>
                    <a:pt x="57454" y="0"/>
                  </a:lnTo>
                  <a:lnTo>
                    <a:pt x="78333" y="42786"/>
                  </a:lnTo>
                  <a:lnTo>
                    <a:pt x="93370" y="45313"/>
                  </a:lnTo>
                  <a:lnTo>
                    <a:pt x="94932" y="44246"/>
                  </a:lnTo>
                  <a:close/>
                </a:path>
              </a:pathLst>
            </a:custGeom>
            <a:solidFill>
              <a:srgbClr val="79AD36"/>
            </a:solidFill>
          </p:spPr>
          <p:txBody>
            <a:bodyPr wrap="square" lIns="0" tIns="0" rIns="0" bIns="0" rtlCol="0"/>
            <a:lstStyle/>
            <a:p/>
          </p:txBody>
        </p:sp>
        <p:pic>
          <p:nvPicPr>
            <p:cNvPr id="215" name="object 215" descr=""/>
            <p:cNvPicPr/>
            <p:nvPr/>
          </p:nvPicPr>
          <p:blipFill>
            <a:blip r:embed="rId32" cstate="print"/>
            <a:stretch>
              <a:fillRect/>
            </a:stretch>
          </p:blipFill>
          <p:spPr>
            <a:xfrm>
              <a:off x="14279347" y="2208669"/>
              <a:ext cx="88174" cy="115760"/>
            </a:xfrm>
            <a:prstGeom prst="rect">
              <a:avLst/>
            </a:prstGeom>
          </p:spPr>
        </p:pic>
        <p:sp>
          <p:nvSpPr>
            <p:cNvPr id="216" name="object 216" descr=""/>
            <p:cNvSpPr/>
            <p:nvPr/>
          </p:nvSpPr>
          <p:spPr>
            <a:xfrm>
              <a:off x="14237925" y="2117328"/>
              <a:ext cx="96520" cy="76200"/>
            </a:xfrm>
            <a:custGeom>
              <a:avLst/>
              <a:gdLst/>
              <a:ahLst/>
              <a:cxnLst/>
              <a:rect l="l" t="t" r="r" b="b"/>
              <a:pathLst>
                <a:path w="96519" h="76200">
                  <a:moveTo>
                    <a:pt x="57909" y="0"/>
                  </a:moveTo>
                  <a:lnTo>
                    <a:pt x="10995" y="17373"/>
                  </a:lnTo>
                  <a:lnTo>
                    <a:pt x="0" y="38921"/>
                  </a:lnTo>
                  <a:lnTo>
                    <a:pt x="225" y="40754"/>
                  </a:lnTo>
                  <a:lnTo>
                    <a:pt x="11071" y="75984"/>
                  </a:lnTo>
                  <a:lnTo>
                    <a:pt x="12049" y="75679"/>
                  </a:lnTo>
                  <a:lnTo>
                    <a:pt x="1216" y="40474"/>
                  </a:lnTo>
                  <a:lnTo>
                    <a:pt x="1047" y="38858"/>
                  </a:lnTo>
                  <a:lnTo>
                    <a:pt x="1640" y="34382"/>
                  </a:lnTo>
                  <a:lnTo>
                    <a:pt x="4582" y="27405"/>
                  </a:lnTo>
                  <a:lnTo>
                    <a:pt x="11465" y="18288"/>
                  </a:lnTo>
                  <a:lnTo>
                    <a:pt x="58036" y="1041"/>
                  </a:lnTo>
                  <a:lnTo>
                    <a:pt x="62749" y="1041"/>
                  </a:lnTo>
                  <a:lnTo>
                    <a:pt x="57909" y="0"/>
                  </a:lnTo>
                  <a:close/>
                </a:path>
                <a:path w="96519" h="76200">
                  <a:moveTo>
                    <a:pt x="78590" y="7788"/>
                  </a:moveTo>
                  <a:lnTo>
                    <a:pt x="80223" y="11112"/>
                  </a:lnTo>
                  <a:lnTo>
                    <a:pt x="94980" y="44970"/>
                  </a:lnTo>
                  <a:lnTo>
                    <a:pt x="95920" y="44564"/>
                  </a:lnTo>
                  <a:lnTo>
                    <a:pt x="81188" y="10769"/>
                  </a:lnTo>
                  <a:lnTo>
                    <a:pt x="80174" y="9231"/>
                  </a:lnTo>
                  <a:lnTo>
                    <a:pt x="78590" y="7788"/>
                  </a:lnTo>
                  <a:close/>
                </a:path>
                <a:path w="96519" h="76200">
                  <a:moveTo>
                    <a:pt x="67811" y="2130"/>
                  </a:moveTo>
                  <a:lnTo>
                    <a:pt x="69631" y="2522"/>
                  </a:lnTo>
                  <a:lnTo>
                    <a:pt x="76668" y="6038"/>
                  </a:lnTo>
                  <a:lnTo>
                    <a:pt x="78590" y="7788"/>
                  </a:lnTo>
                  <a:lnTo>
                    <a:pt x="76273" y="3073"/>
                  </a:lnTo>
                  <a:lnTo>
                    <a:pt x="67811" y="2130"/>
                  </a:lnTo>
                  <a:close/>
                </a:path>
                <a:path w="96519" h="76200">
                  <a:moveTo>
                    <a:pt x="62749" y="1041"/>
                  </a:moveTo>
                  <a:lnTo>
                    <a:pt x="58036" y="1041"/>
                  </a:lnTo>
                  <a:lnTo>
                    <a:pt x="67811" y="2130"/>
                  </a:lnTo>
                  <a:lnTo>
                    <a:pt x="62749" y="1041"/>
                  </a:lnTo>
                  <a:close/>
                </a:path>
              </a:pathLst>
            </a:custGeom>
            <a:solidFill>
              <a:srgbClr val="231F20"/>
            </a:solidFill>
          </p:spPr>
          <p:txBody>
            <a:bodyPr wrap="square" lIns="0" tIns="0" rIns="0" bIns="0" rtlCol="0"/>
            <a:lstStyle/>
            <a:p/>
          </p:txBody>
        </p:sp>
        <p:sp>
          <p:nvSpPr>
            <p:cNvPr id="217" name="object 217" descr=""/>
            <p:cNvSpPr/>
            <p:nvPr/>
          </p:nvSpPr>
          <p:spPr>
            <a:xfrm>
              <a:off x="14168156" y="2033559"/>
              <a:ext cx="129539" cy="73660"/>
            </a:xfrm>
            <a:custGeom>
              <a:avLst/>
              <a:gdLst/>
              <a:ahLst/>
              <a:cxnLst/>
              <a:rect l="l" t="t" r="r" b="b"/>
              <a:pathLst>
                <a:path w="129540" h="73660">
                  <a:moveTo>
                    <a:pt x="0" y="0"/>
                  </a:moveTo>
                  <a:lnTo>
                    <a:pt x="21494" y="5805"/>
                  </a:lnTo>
                  <a:lnTo>
                    <a:pt x="56057" y="18948"/>
                  </a:lnTo>
                  <a:lnTo>
                    <a:pt x="94868" y="41015"/>
                  </a:lnTo>
                  <a:lnTo>
                    <a:pt x="129108" y="73596"/>
                  </a:lnTo>
                </a:path>
              </a:pathLst>
            </a:custGeom>
            <a:ln w="3175">
              <a:solidFill>
                <a:srgbClr val="ED1C24"/>
              </a:solidFill>
            </a:ln>
          </p:spPr>
          <p:txBody>
            <a:bodyPr wrap="square" lIns="0" tIns="0" rIns="0" bIns="0" rtlCol="0"/>
            <a:lstStyle/>
            <a:p/>
          </p:txBody>
        </p:sp>
        <p:sp>
          <p:nvSpPr>
            <p:cNvPr id="218" name="object 218" descr=""/>
            <p:cNvSpPr/>
            <p:nvPr/>
          </p:nvSpPr>
          <p:spPr>
            <a:xfrm>
              <a:off x="14165069" y="2024317"/>
              <a:ext cx="17145" cy="23495"/>
            </a:xfrm>
            <a:custGeom>
              <a:avLst/>
              <a:gdLst/>
              <a:ahLst/>
              <a:cxnLst/>
              <a:rect l="l" t="t" r="r" b="b"/>
              <a:pathLst>
                <a:path w="17144" h="23494">
                  <a:moveTo>
                    <a:pt x="15278" y="0"/>
                  </a:moveTo>
                  <a:lnTo>
                    <a:pt x="0" y="8597"/>
                  </a:lnTo>
                  <a:lnTo>
                    <a:pt x="9677" y="23215"/>
                  </a:lnTo>
                  <a:lnTo>
                    <a:pt x="12115" y="21602"/>
                  </a:lnTo>
                  <a:lnTo>
                    <a:pt x="4165" y="9601"/>
                  </a:lnTo>
                  <a:lnTo>
                    <a:pt x="16713" y="2552"/>
                  </a:lnTo>
                  <a:lnTo>
                    <a:pt x="15278" y="0"/>
                  </a:lnTo>
                  <a:close/>
                </a:path>
              </a:pathLst>
            </a:custGeom>
            <a:solidFill>
              <a:srgbClr val="ED1C24"/>
            </a:solidFill>
          </p:spPr>
          <p:txBody>
            <a:bodyPr wrap="square" lIns="0" tIns="0" rIns="0" bIns="0" rtlCol="0"/>
            <a:lstStyle/>
            <a:p/>
          </p:txBody>
        </p:sp>
        <p:sp>
          <p:nvSpPr>
            <p:cNvPr id="219" name="object 219" descr=""/>
            <p:cNvSpPr/>
            <p:nvPr/>
          </p:nvSpPr>
          <p:spPr>
            <a:xfrm>
              <a:off x="14132984" y="2125986"/>
              <a:ext cx="131445" cy="87630"/>
            </a:xfrm>
            <a:custGeom>
              <a:avLst/>
              <a:gdLst/>
              <a:ahLst/>
              <a:cxnLst/>
              <a:rect l="l" t="t" r="r" b="b"/>
              <a:pathLst>
                <a:path w="131444" h="87630">
                  <a:moveTo>
                    <a:pt x="0" y="0"/>
                  </a:moveTo>
                  <a:lnTo>
                    <a:pt x="21011" y="8827"/>
                  </a:lnTo>
                  <a:lnTo>
                    <a:pt x="55332" y="26411"/>
                  </a:lnTo>
                  <a:lnTo>
                    <a:pt x="94785" y="52636"/>
                  </a:lnTo>
                  <a:lnTo>
                    <a:pt x="131191" y="87388"/>
                  </a:lnTo>
                </a:path>
              </a:pathLst>
            </a:custGeom>
            <a:ln w="3175">
              <a:solidFill>
                <a:srgbClr val="ED1C24"/>
              </a:solidFill>
            </a:ln>
          </p:spPr>
          <p:txBody>
            <a:bodyPr wrap="square" lIns="0" tIns="0" rIns="0" bIns="0" rtlCol="0"/>
            <a:lstStyle/>
            <a:p/>
          </p:txBody>
        </p:sp>
        <p:sp>
          <p:nvSpPr>
            <p:cNvPr id="220" name="object 220" descr=""/>
            <p:cNvSpPr/>
            <p:nvPr/>
          </p:nvSpPr>
          <p:spPr>
            <a:xfrm>
              <a:off x="14130029" y="2118512"/>
              <a:ext cx="17780" cy="22225"/>
            </a:xfrm>
            <a:custGeom>
              <a:avLst/>
              <a:gdLst/>
              <a:ahLst/>
              <a:cxnLst/>
              <a:rect l="l" t="t" r="r" b="b"/>
              <a:pathLst>
                <a:path w="17780" h="22225">
                  <a:moveTo>
                    <a:pt x="16332" y="0"/>
                  </a:moveTo>
                  <a:lnTo>
                    <a:pt x="0" y="6388"/>
                  </a:lnTo>
                  <a:lnTo>
                    <a:pt x="7543" y="22212"/>
                  </a:lnTo>
                  <a:lnTo>
                    <a:pt x="10185" y="20954"/>
                  </a:lnTo>
                  <a:lnTo>
                    <a:pt x="3975" y="7962"/>
                  </a:lnTo>
                  <a:lnTo>
                    <a:pt x="17399" y="2730"/>
                  </a:lnTo>
                  <a:lnTo>
                    <a:pt x="16332" y="0"/>
                  </a:lnTo>
                  <a:close/>
                </a:path>
              </a:pathLst>
            </a:custGeom>
            <a:solidFill>
              <a:srgbClr val="ED1C24"/>
            </a:solidFill>
          </p:spPr>
          <p:txBody>
            <a:bodyPr wrap="square" lIns="0" tIns="0" rIns="0" bIns="0" rtlCol="0"/>
            <a:lstStyle/>
            <a:p/>
          </p:txBody>
        </p:sp>
        <p:sp>
          <p:nvSpPr>
            <p:cNvPr id="221" name="object 221" descr=""/>
            <p:cNvSpPr/>
            <p:nvPr/>
          </p:nvSpPr>
          <p:spPr>
            <a:xfrm>
              <a:off x="13209422" y="2202434"/>
              <a:ext cx="1242060" cy="808990"/>
            </a:xfrm>
            <a:custGeom>
              <a:avLst/>
              <a:gdLst/>
              <a:ahLst/>
              <a:cxnLst/>
              <a:rect l="l" t="t" r="r" b="b"/>
              <a:pathLst>
                <a:path w="1242059" h="808989">
                  <a:moveTo>
                    <a:pt x="1241640" y="0"/>
                  </a:moveTo>
                  <a:lnTo>
                    <a:pt x="0" y="0"/>
                  </a:lnTo>
                  <a:lnTo>
                    <a:pt x="0" y="808863"/>
                  </a:lnTo>
                  <a:lnTo>
                    <a:pt x="1241640" y="808863"/>
                  </a:lnTo>
                  <a:lnTo>
                    <a:pt x="1241640" y="0"/>
                  </a:lnTo>
                  <a:close/>
                </a:path>
              </a:pathLst>
            </a:custGeom>
            <a:solidFill>
              <a:srgbClr val="FFFFFF"/>
            </a:solidFill>
          </p:spPr>
          <p:txBody>
            <a:bodyPr wrap="square" lIns="0" tIns="0" rIns="0" bIns="0" rtlCol="0"/>
            <a:lstStyle/>
            <a:p/>
          </p:txBody>
        </p:sp>
        <p:sp>
          <p:nvSpPr>
            <p:cNvPr id="222" name="object 222" descr=""/>
            <p:cNvSpPr/>
            <p:nvPr/>
          </p:nvSpPr>
          <p:spPr>
            <a:xfrm>
              <a:off x="13263361" y="2293516"/>
              <a:ext cx="360680" cy="394335"/>
            </a:xfrm>
            <a:custGeom>
              <a:avLst/>
              <a:gdLst/>
              <a:ahLst/>
              <a:cxnLst/>
              <a:rect l="l" t="t" r="r" b="b"/>
              <a:pathLst>
                <a:path w="360680" h="394335">
                  <a:moveTo>
                    <a:pt x="161340" y="0"/>
                  </a:moveTo>
                  <a:lnTo>
                    <a:pt x="118451" y="5840"/>
                  </a:lnTo>
                  <a:lnTo>
                    <a:pt x="79910" y="22323"/>
                  </a:lnTo>
                  <a:lnTo>
                    <a:pt x="47256" y="47891"/>
                  </a:lnTo>
                  <a:lnTo>
                    <a:pt x="22028" y="80986"/>
                  </a:lnTo>
                  <a:lnTo>
                    <a:pt x="5763" y="120050"/>
                  </a:lnTo>
                  <a:lnTo>
                    <a:pt x="0" y="163525"/>
                  </a:lnTo>
                  <a:lnTo>
                    <a:pt x="136" y="170294"/>
                  </a:lnTo>
                  <a:lnTo>
                    <a:pt x="542" y="176995"/>
                  </a:lnTo>
                  <a:lnTo>
                    <a:pt x="1210" y="183622"/>
                  </a:lnTo>
                  <a:lnTo>
                    <a:pt x="2133" y="190169"/>
                  </a:lnTo>
                  <a:lnTo>
                    <a:pt x="265734" y="394220"/>
                  </a:lnTo>
                  <a:lnTo>
                    <a:pt x="360641" y="373773"/>
                  </a:lnTo>
                  <a:lnTo>
                    <a:pt x="234873" y="17932"/>
                  </a:lnTo>
                  <a:lnTo>
                    <a:pt x="180899" y="1189"/>
                  </a:lnTo>
                  <a:lnTo>
                    <a:pt x="161340" y="0"/>
                  </a:lnTo>
                  <a:close/>
                </a:path>
              </a:pathLst>
            </a:custGeom>
            <a:solidFill>
              <a:srgbClr val="BCBEC0"/>
            </a:solidFill>
          </p:spPr>
          <p:txBody>
            <a:bodyPr wrap="square" lIns="0" tIns="0" rIns="0" bIns="0" rtlCol="0"/>
            <a:lstStyle/>
            <a:p/>
          </p:txBody>
        </p:sp>
        <p:sp>
          <p:nvSpPr>
            <p:cNvPr id="223" name="object 223" descr=""/>
            <p:cNvSpPr/>
            <p:nvPr/>
          </p:nvSpPr>
          <p:spPr>
            <a:xfrm>
              <a:off x="13261907" y="2292054"/>
              <a:ext cx="364490" cy="397510"/>
            </a:xfrm>
            <a:custGeom>
              <a:avLst/>
              <a:gdLst/>
              <a:ahLst/>
              <a:cxnLst/>
              <a:rect l="l" t="t" r="r" b="b"/>
              <a:pathLst>
                <a:path w="364490" h="397510">
                  <a:moveTo>
                    <a:pt x="162788" y="0"/>
                  </a:moveTo>
                  <a:lnTo>
                    <a:pt x="119562" y="5903"/>
                  </a:lnTo>
                  <a:lnTo>
                    <a:pt x="80689" y="22558"/>
                  </a:lnTo>
                  <a:lnTo>
                    <a:pt x="47732" y="48379"/>
                  </a:lnTo>
                  <a:lnTo>
                    <a:pt x="22256" y="81780"/>
                  </a:lnTo>
                  <a:lnTo>
                    <a:pt x="5824" y="121177"/>
                  </a:lnTo>
                  <a:lnTo>
                    <a:pt x="0" y="164985"/>
                  </a:lnTo>
                  <a:lnTo>
                    <a:pt x="135" y="171743"/>
                  </a:lnTo>
                  <a:lnTo>
                    <a:pt x="539" y="178493"/>
                  </a:lnTo>
                  <a:lnTo>
                    <a:pt x="1210" y="185207"/>
                  </a:lnTo>
                  <a:lnTo>
                    <a:pt x="2235" y="192430"/>
                  </a:lnTo>
                  <a:lnTo>
                    <a:pt x="266839" y="397256"/>
                  </a:lnTo>
                  <a:lnTo>
                    <a:pt x="281455" y="394106"/>
                  </a:lnTo>
                  <a:lnTo>
                    <a:pt x="267550" y="394106"/>
                  </a:lnTo>
                  <a:lnTo>
                    <a:pt x="4940" y="190830"/>
                  </a:lnTo>
                  <a:lnTo>
                    <a:pt x="4056" y="184425"/>
                  </a:lnTo>
                  <a:lnTo>
                    <a:pt x="3425" y="177969"/>
                  </a:lnTo>
                  <a:lnTo>
                    <a:pt x="3047" y="171483"/>
                  </a:lnTo>
                  <a:lnTo>
                    <a:pt x="2920" y="164985"/>
                  </a:lnTo>
                  <a:lnTo>
                    <a:pt x="8641" y="121949"/>
                  </a:lnTo>
                  <a:lnTo>
                    <a:pt x="24779" y="83248"/>
                  </a:lnTo>
                  <a:lnTo>
                    <a:pt x="49798" y="50439"/>
                  </a:lnTo>
                  <a:lnTo>
                    <a:pt x="82163" y="25077"/>
                  </a:lnTo>
                  <a:lnTo>
                    <a:pt x="120338" y="8719"/>
                  </a:lnTo>
                  <a:lnTo>
                    <a:pt x="162788" y="2921"/>
                  </a:lnTo>
                  <a:lnTo>
                    <a:pt x="192048" y="2921"/>
                  </a:lnTo>
                  <a:lnTo>
                    <a:pt x="182168" y="1138"/>
                  </a:lnTo>
                  <a:lnTo>
                    <a:pt x="162788" y="0"/>
                  </a:lnTo>
                  <a:close/>
                </a:path>
                <a:path w="364490" h="397510">
                  <a:moveTo>
                    <a:pt x="192048" y="2921"/>
                  </a:moveTo>
                  <a:lnTo>
                    <a:pt x="162788" y="2921"/>
                  </a:lnTo>
                  <a:lnTo>
                    <a:pt x="181673" y="4021"/>
                  </a:lnTo>
                  <a:lnTo>
                    <a:pt x="200069" y="7313"/>
                  </a:lnTo>
                  <a:lnTo>
                    <a:pt x="217913" y="12784"/>
                  </a:lnTo>
                  <a:lnTo>
                    <a:pt x="235140" y="20421"/>
                  </a:lnTo>
                  <a:lnTo>
                    <a:pt x="360159" y="374154"/>
                  </a:lnTo>
                  <a:lnTo>
                    <a:pt x="267550" y="394106"/>
                  </a:lnTo>
                  <a:lnTo>
                    <a:pt x="281455" y="394106"/>
                  </a:lnTo>
                  <a:lnTo>
                    <a:pt x="364020" y="376313"/>
                  </a:lnTo>
                  <a:lnTo>
                    <a:pt x="237515" y="18351"/>
                  </a:lnTo>
                  <a:lnTo>
                    <a:pt x="201039" y="4543"/>
                  </a:lnTo>
                  <a:lnTo>
                    <a:pt x="192048" y="2921"/>
                  </a:lnTo>
                  <a:close/>
                </a:path>
              </a:pathLst>
            </a:custGeom>
            <a:solidFill>
              <a:srgbClr val="231F20"/>
            </a:solidFill>
          </p:spPr>
          <p:txBody>
            <a:bodyPr wrap="square" lIns="0" tIns="0" rIns="0" bIns="0" rtlCol="0"/>
            <a:lstStyle/>
            <a:p/>
          </p:txBody>
        </p:sp>
        <p:sp>
          <p:nvSpPr>
            <p:cNvPr id="224" name="object 224" descr=""/>
            <p:cNvSpPr/>
            <p:nvPr/>
          </p:nvSpPr>
          <p:spPr>
            <a:xfrm>
              <a:off x="13251687" y="2478989"/>
              <a:ext cx="344805" cy="258445"/>
            </a:xfrm>
            <a:custGeom>
              <a:avLst/>
              <a:gdLst/>
              <a:ahLst/>
              <a:cxnLst/>
              <a:rect l="l" t="t" r="r" b="b"/>
              <a:pathLst>
                <a:path w="344805" h="258444">
                  <a:moveTo>
                    <a:pt x="132918" y="0"/>
                  </a:moveTo>
                  <a:lnTo>
                    <a:pt x="90780" y="7882"/>
                  </a:lnTo>
                  <a:lnTo>
                    <a:pt x="54276" y="27783"/>
                  </a:lnTo>
                  <a:lnTo>
                    <a:pt x="25551" y="57536"/>
                  </a:lnTo>
                  <a:lnTo>
                    <a:pt x="6744" y="94976"/>
                  </a:lnTo>
                  <a:lnTo>
                    <a:pt x="0" y="137934"/>
                  </a:lnTo>
                  <a:lnTo>
                    <a:pt x="1433" y="157998"/>
                  </a:lnTo>
                  <a:lnTo>
                    <a:pt x="5599" y="177169"/>
                  </a:lnTo>
                  <a:lnTo>
                    <a:pt x="12296" y="195243"/>
                  </a:lnTo>
                  <a:lnTo>
                    <a:pt x="21323" y="212013"/>
                  </a:lnTo>
                  <a:lnTo>
                    <a:pt x="344576" y="258381"/>
                  </a:lnTo>
                  <a:lnTo>
                    <a:pt x="334352" y="183921"/>
                  </a:lnTo>
                  <a:lnTo>
                    <a:pt x="289944" y="147173"/>
                  </a:lnTo>
                  <a:lnTo>
                    <a:pt x="222138" y="84840"/>
                  </a:lnTo>
                  <a:lnTo>
                    <a:pt x="160081" y="26067"/>
                  </a:lnTo>
                  <a:lnTo>
                    <a:pt x="132918" y="0"/>
                  </a:lnTo>
                  <a:close/>
                </a:path>
              </a:pathLst>
            </a:custGeom>
            <a:solidFill>
              <a:srgbClr val="BCBEC0"/>
            </a:solidFill>
          </p:spPr>
          <p:txBody>
            <a:bodyPr wrap="square" lIns="0" tIns="0" rIns="0" bIns="0" rtlCol="0"/>
            <a:lstStyle/>
            <a:p/>
          </p:txBody>
        </p:sp>
        <p:pic>
          <p:nvPicPr>
            <p:cNvPr id="225" name="object 225" descr=""/>
            <p:cNvPicPr/>
            <p:nvPr/>
          </p:nvPicPr>
          <p:blipFill>
            <a:blip r:embed="rId33" cstate="print"/>
            <a:stretch>
              <a:fillRect/>
            </a:stretch>
          </p:blipFill>
          <p:spPr>
            <a:xfrm>
              <a:off x="13344400" y="2598178"/>
              <a:ext cx="927872" cy="302717"/>
            </a:xfrm>
            <a:prstGeom prst="rect">
              <a:avLst/>
            </a:prstGeom>
          </p:spPr>
        </p:pic>
        <p:sp>
          <p:nvSpPr>
            <p:cNvPr id="226" name="object 226" descr=""/>
            <p:cNvSpPr/>
            <p:nvPr/>
          </p:nvSpPr>
          <p:spPr>
            <a:xfrm>
              <a:off x="13361918" y="2596728"/>
              <a:ext cx="911860" cy="304165"/>
            </a:xfrm>
            <a:custGeom>
              <a:avLst/>
              <a:gdLst/>
              <a:ahLst/>
              <a:cxnLst/>
              <a:rect l="l" t="t" r="r" b="b"/>
              <a:pathLst>
                <a:path w="911859" h="304164">
                  <a:moveTo>
                    <a:pt x="769045" y="0"/>
                  </a:moveTo>
                  <a:lnTo>
                    <a:pt x="134507" y="78031"/>
                  </a:lnTo>
                  <a:lnTo>
                    <a:pt x="96346" y="86929"/>
                  </a:lnTo>
                  <a:lnTo>
                    <a:pt x="51358" y="106608"/>
                  </a:lnTo>
                  <a:lnTo>
                    <a:pt x="14373" y="141058"/>
                  </a:lnTo>
                  <a:lnTo>
                    <a:pt x="0" y="186545"/>
                  </a:lnTo>
                  <a:lnTo>
                    <a:pt x="1803" y="212876"/>
                  </a:lnTo>
                  <a:lnTo>
                    <a:pt x="9610" y="241490"/>
                  </a:lnTo>
                  <a:lnTo>
                    <a:pt x="29079" y="286257"/>
                  </a:lnTo>
                  <a:lnTo>
                    <a:pt x="31759" y="285102"/>
                  </a:lnTo>
                  <a:lnTo>
                    <a:pt x="12328" y="240398"/>
                  </a:lnTo>
                  <a:lnTo>
                    <a:pt x="4702" y="212514"/>
                  </a:lnTo>
                  <a:lnTo>
                    <a:pt x="6949" y="163556"/>
                  </a:lnTo>
                  <a:lnTo>
                    <a:pt x="53113" y="108928"/>
                  </a:lnTo>
                  <a:lnTo>
                    <a:pt x="97382" y="89644"/>
                  </a:lnTo>
                  <a:lnTo>
                    <a:pt x="134985" y="80906"/>
                  </a:lnTo>
                  <a:lnTo>
                    <a:pt x="769223" y="2908"/>
                  </a:lnTo>
                  <a:lnTo>
                    <a:pt x="831068" y="6481"/>
                  </a:lnTo>
                  <a:lnTo>
                    <a:pt x="871623" y="18866"/>
                  </a:lnTo>
                  <a:lnTo>
                    <a:pt x="895221" y="42555"/>
                  </a:lnTo>
                  <a:lnTo>
                    <a:pt x="906201" y="80046"/>
                  </a:lnTo>
                  <a:lnTo>
                    <a:pt x="908897" y="133832"/>
                  </a:lnTo>
                  <a:lnTo>
                    <a:pt x="907992" y="148933"/>
                  </a:lnTo>
                  <a:lnTo>
                    <a:pt x="894495" y="191820"/>
                  </a:lnTo>
                  <a:lnTo>
                    <a:pt x="864931" y="234751"/>
                  </a:lnTo>
                  <a:lnTo>
                    <a:pt x="829214" y="270725"/>
                  </a:lnTo>
                  <a:lnTo>
                    <a:pt x="780246" y="301409"/>
                  </a:lnTo>
                  <a:lnTo>
                    <a:pt x="781415" y="304088"/>
                  </a:lnTo>
                  <a:lnTo>
                    <a:pt x="831001" y="273019"/>
                  </a:lnTo>
                  <a:lnTo>
                    <a:pt x="867163" y="236607"/>
                  </a:lnTo>
                  <a:lnTo>
                    <a:pt x="897086" y="193166"/>
                  </a:lnTo>
                  <a:lnTo>
                    <a:pt x="910892" y="149288"/>
                  </a:lnTo>
                  <a:lnTo>
                    <a:pt x="911818" y="133832"/>
                  </a:lnTo>
                  <a:lnTo>
                    <a:pt x="909066" y="78856"/>
                  </a:lnTo>
                  <a:lnTo>
                    <a:pt x="897854" y="40533"/>
                  </a:lnTo>
                  <a:lnTo>
                    <a:pt x="873748" y="16315"/>
                  </a:lnTo>
                  <a:lnTo>
                    <a:pt x="832315" y="3654"/>
                  </a:lnTo>
                  <a:lnTo>
                    <a:pt x="769045" y="0"/>
                  </a:lnTo>
                  <a:close/>
                </a:path>
              </a:pathLst>
            </a:custGeom>
            <a:solidFill>
              <a:srgbClr val="231F20"/>
            </a:solidFill>
          </p:spPr>
          <p:txBody>
            <a:bodyPr wrap="square" lIns="0" tIns="0" rIns="0" bIns="0" rtlCol="0"/>
            <a:lstStyle/>
            <a:p/>
          </p:txBody>
        </p:sp>
        <p:pic>
          <p:nvPicPr>
            <p:cNvPr id="227" name="object 227" descr=""/>
            <p:cNvPicPr/>
            <p:nvPr/>
          </p:nvPicPr>
          <p:blipFill>
            <a:blip r:embed="rId34" cstate="print"/>
            <a:stretch>
              <a:fillRect/>
            </a:stretch>
          </p:blipFill>
          <p:spPr>
            <a:xfrm>
              <a:off x="13564501" y="2694419"/>
              <a:ext cx="250661" cy="138444"/>
            </a:xfrm>
            <a:prstGeom prst="rect">
              <a:avLst/>
            </a:prstGeom>
          </p:spPr>
        </p:pic>
        <p:pic>
          <p:nvPicPr>
            <p:cNvPr id="228" name="object 228" descr=""/>
            <p:cNvPicPr/>
            <p:nvPr/>
          </p:nvPicPr>
          <p:blipFill>
            <a:blip r:embed="rId35" cstate="print"/>
            <a:stretch>
              <a:fillRect/>
            </a:stretch>
          </p:blipFill>
          <p:spPr>
            <a:xfrm>
              <a:off x="13612194" y="2734926"/>
              <a:ext cx="63626" cy="84607"/>
            </a:xfrm>
            <a:prstGeom prst="rect">
              <a:avLst/>
            </a:prstGeom>
          </p:spPr>
        </p:pic>
        <p:pic>
          <p:nvPicPr>
            <p:cNvPr id="229" name="object 229" descr=""/>
            <p:cNvPicPr/>
            <p:nvPr/>
          </p:nvPicPr>
          <p:blipFill>
            <a:blip r:embed="rId36" cstate="print"/>
            <a:stretch>
              <a:fillRect/>
            </a:stretch>
          </p:blipFill>
          <p:spPr>
            <a:xfrm>
              <a:off x="13628864" y="2696629"/>
              <a:ext cx="179539" cy="83820"/>
            </a:xfrm>
            <a:prstGeom prst="rect">
              <a:avLst/>
            </a:prstGeom>
          </p:spPr>
        </p:pic>
        <p:sp>
          <p:nvSpPr>
            <p:cNvPr id="230" name="object 230" descr=""/>
            <p:cNvSpPr/>
            <p:nvPr/>
          </p:nvSpPr>
          <p:spPr>
            <a:xfrm>
              <a:off x="13575373" y="2734150"/>
              <a:ext cx="48895" cy="33020"/>
            </a:xfrm>
            <a:custGeom>
              <a:avLst/>
              <a:gdLst/>
              <a:ahLst/>
              <a:cxnLst/>
              <a:rect l="l" t="t" r="r" b="b"/>
              <a:pathLst>
                <a:path w="48894" h="33019">
                  <a:moveTo>
                    <a:pt x="3128" y="23439"/>
                  </a:moveTo>
                  <a:lnTo>
                    <a:pt x="0" y="32791"/>
                  </a:lnTo>
                  <a:lnTo>
                    <a:pt x="1003" y="33007"/>
                  </a:lnTo>
                  <a:lnTo>
                    <a:pt x="3128" y="23439"/>
                  </a:lnTo>
                  <a:close/>
                </a:path>
                <a:path w="48894" h="33019">
                  <a:moveTo>
                    <a:pt x="9993" y="13193"/>
                  </a:moveTo>
                  <a:lnTo>
                    <a:pt x="5003" y="14998"/>
                  </a:lnTo>
                  <a:lnTo>
                    <a:pt x="3128" y="23439"/>
                  </a:lnTo>
                  <a:lnTo>
                    <a:pt x="3767" y="21528"/>
                  </a:lnTo>
                  <a:lnTo>
                    <a:pt x="8035" y="14919"/>
                  </a:lnTo>
                  <a:lnTo>
                    <a:pt x="9993" y="13193"/>
                  </a:lnTo>
                  <a:close/>
                </a:path>
                <a:path w="48894" h="33019">
                  <a:moveTo>
                    <a:pt x="48437" y="0"/>
                  </a:moveTo>
                  <a:lnTo>
                    <a:pt x="13233" y="10934"/>
                  </a:lnTo>
                  <a:lnTo>
                    <a:pt x="11594" y="11781"/>
                  </a:lnTo>
                  <a:lnTo>
                    <a:pt x="9993" y="13193"/>
                  </a:lnTo>
                  <a:lnTo>
                    <a:pt x="13461" y="11937"/>
                  </a:lnTo>
                  <a:lnTo>
                    <a:pt x="48742" y="977"/>
                  </a:lnTo>
                  <a:lnTo>
                    <a:pt x="48437" y="0"/>
                  </a:lnTo>
                  <a:close/>
                </a:path>
              </a:pathLst>
            </a:custGeom>
            <a:solidFill>
              <a:srgbClr val="231F20"/>
            </a:solidFill>
          </p:spPr>
          <p:txBody>
            <a:bodyPr wrap="square" lIns="0" tIns="0" rIns="0" bIns="0" rtlCol="0"/>
            <a:lstStyle/>
            <a:p/>
          </p:txBody>
        </p:sp>
        <p:sp>
          <p:nvSpPr>
            <p:cNvPr id="231" name="object 231" descr=""/>
            <p:cNvSpPr/>
            <p:nvPr/>
          </p:nvSpPr>
          <p:spPr>
            <a:xfrm>
              <a:off x="13628852" y="2696629"/>
              <a:ext cx="158115" cy="36195"/>
            </a:xfrm>
            <a:custGeom>
              <a:avLst/>
              <a:gdLst/>
              <a:ahLst/>
              <a:cxnLst/>
              <a:rect l="l" t="t" r="r" b="b"/>
              <a:pathLst>
                <a:path w="158115" h="36194">
                  <a:moveTo>
                    <a:pt x="143471" y="0"/>
                  </a:moveTo>
                  <a:lnTo>
                    <a:pt x="140195" y="825"/>
                  </a:lnTo>
                  <a:lnTo>
                    <a:pt x="140195" y="2717"/>
                  </a:lnTo>
                  <a:lnTo>
                    <a:pt x="137909" y="7708"/>
                  </a:lnTo>
                  <a:lnTo>
                    <a:pt x="107962" y="15189"/>
                  </a:lnTo>
                  <a:lnTo>
                    <a:pt x="109918" y="12065"/>
                  </a:lnTo>
                  <a:lnTo>
                    <a:pt x="111252" y="9944"/>
                  </a:lnTo>
                  <a:lnTo>
                    <a:pt x="140195" y="2717"/>
                  </a:lnTo>
                  <a:lnTo>
                    <a:pt x="140195" y="825"/>
                  </a:lnTo>
                  <a:lnTo>
                    <a:pt x="102781" y="10172"/>
                  </a:lnTo>
                  <a:lnTo>
                    <a:pt x="102781" y="12065"/>
                  </a:lnTo>
                  <a:lnTo>
                    <a:pt x="99060" y="17424"/>
                  </a:lnTo>
                  <a:lnTo>
                    <a:pt x="64960" y="25933"/>
                  </a:lnTo>
                  <a:lnTo>
                    <a:pt x="63068" y="24193"/>
                  </a:lnTo>
                  <a:lnTo>
                    <a:pt x="61175" y="22453"/>
                  </a:lnTo>
                  <a:lnTo>
                    <a:pt x="102781" y="12065"/>
                  </a:lnTo>
                  <a:lnTo>
                    <a:pt x="102781" y="10172"/>
                  </a:lnTo>
                  <a:lnTo>
                    <a:pt x="58166" y="21323"/>
                  </a:lnTo>
                  <a:lnTo>
                    <a:pt x="58166" y="27635"/>
                  </a:lnTo>
                  <a:lnTo>
                    <a:pt x="36106" y="33147"/>
                  </a:lnTo>
                  <a:lnTo>
                    <a:pt x="16535" y="33616"/>
                  </a:lnTo>
                  <a:lnTo>
                    <a:pt x="54254" y="24193"/>
                  </a:lnTo>
                  <a:lnTo>
                    <a:pt x="58166" y="27635"/>
                  </a:lnTo>
                  <a:lnTo>
                    <a:pt x="58166" y="21323"/>
                  </a:lnTo>
                  <a:lnTo>
                    <a:pt x="0" y="35852"/>
                  </a:lnTo>
                  <a:lnTo>
                    <a:pt x="36258" y="34988"/>
                  </a:lnTo>
                  <a:lnTo>
                    <a:pt x="41744" y="33616"/>
                  </a:lnTo>
                  <a:lnTo>
                    <a:pt x="72517" y="25933"/>
                  </a:lnTo>
                  <a:lnTo>
                    <a:pt x="115544" y="15189"/>
                  </a:lnTo>
                  <a:lnTo>
                    <a:pt x="139204" y="9283"/>
                  </a:lnTo>
                  <a:lnTo>
                    <a:pt x="142214" y="2717"/>
                  </a:lnTo>
                  <a:lnTo>
                    <a:pt x="143471" y="0"/>
                  </a:lnTo>
                  <a:close/>
                </a:path>
                <a:path w="158115" h="36194">
                  <a:moveTo>
                    <a:pt x="157899" y="3581"/>
                  </a:moveTo>
                  <a:lnTo>
                    <a:pt x="155168" y="1562"/>
                  </a:lnTo>
                  <a:lnTo>
                    <a:pt x="152387" y="622"/>
                  </a:lnTo>
                  <a:lnTo>
                    <a:pt x="144945" y="6896"/>
                  </a:lnTo>
                  <a:lnTo>
                    <a:pt x="148386" y="7404"/>
                  </a:lnTo>
                  <a:lnTo>
                    <a:pt x="151587" y="9004"/>
                  </a:lnTo>
                  <a:lnTo>
                    <a:pt x="157899" y="3581"/>
                  </a:lnTo>
                  <a:close/>
                </a:path>
              </a:pathLst>
            </a:custGeom>
            <a:solidFill>
              <a:srgbClr val="58595B"/>
            </a:solidFill>
          </p:spPr>
          <p:txBody>
            <a:bodyPr wrap="square" lIns="0" tIns="0" rIns="0" bIns="0" rtlCol="0"/>
            <a:lstStyle/>
            <a:p/>
          </p:txBody>
        </p:sp>
        <p:pic>
          <p:nvPicPr>
            <p:cNvPr id="232" name="object 232" descr=""/>
            <p:cNvPicPr/>
            <p:nvPr/>
          </p:nvPicPr>
          <p:blipFill>
            <a:blip r:embed="rId28" cstate="print"/>
            <a:stretch>
              <a:fillRect/>
            </a:stretch>
          </p:blipFill>
          <p:spPr>
            <a:xfrm>
              <a:off x="13567904" y="2751976"/>
              <a:ext cx="13893" cy="20142"/>
            </a:xfrm>
            <a:prstGeom prst="rect">
              <a:avLst/>
            </a:prstGeom>
          </p:spPr>
        </p:pic>
        <p:pic>
          <p:nvPicPr>
            <p:cNvPr id="233" name="object 233" descr=""/>
            <p:cNvPicPr/>
            <p:nvPr/>
          </p:nvPicPr>
          <p:blipFill>
            <a:blip r:embed="rId37" cstate="print"/>
            <a:stretch>
              <a:fillRect/>
            </a:stretch>
          </p:blipFill>
          <p:spPr>
            <a:xfrm>
              <a:off x="13650989" y="2779001"/>
              <a:ext cx="143471" cy="42049"/>
            </a:xfrm>
            <a:prstGeom prst="rect">
              <a:avLst/>
            </a:prstGeom>
          </p:spPr>
        </p:pic>
        <p:sp>
          <p:nvSpPr>
            <p:cNvPr id="234" name="object 234" descr=""/>
            <p:cNvSpPr/>
            <p:nvPr/>
          </p:nvSpPr>
          <p:spPr>
            <a:xfrm>
              <a:off x="13587583" y="2815129"/>
              <a:ext cx="58419" cy="13970"/>
            </a:xfrm>
            <a:custGeom>
              <a:avLst/>
              <a:gdLst/>
              <a:ahLst/>
              <a:cxnLst/>
              <a:rect l="l" t="t" r="r" b="b"/>
              <a:pathLst>
                <a:path w="58419" h="13969">
                  <a:moveTo>
                    <a:pt x="787" y="0"/>
                  </a:moveTo>
                  <a:lnTo>
                    <a:pt x="0" y="660"/>
                  </a:lnTo>
                  <a:lnTo>
                    <a:pt x="10261" y="12623"/>
                  </a:lnTo>
                  <a:lnTo>
                    <a:pt x="18262" y="13779"/>
                  </a:lnTo>
                  <a:lnTo>
                    <a:pt x="20980" y="13779"/>
                  </a:lnTo>
                  <a:lnTo>
                    <a:pt x="21551" y="13779"/>
                  </a:lnTo>
                  <a:lnTo>
                    <a:pt x="58166" y="6807"/>
                  </a:lnTo>
                  <a:lnTo>
                    <a:pt x="57962" y="5803"/>
                  </a:lnTo>
                  <a:lnTo>
                    <a:pt x="21780" y="12712"/>
                  </a:lnTo>
                  <a:lnTo>
                    <a:pt x="20150" y="12706"/>
                  </a:lnTo>
                  <a:lnTo>
                    <a:pt x="15751" y="11618"/>
                  </a:lnTo>
                  <a:lnTo>
                    <a:pt x="9118" y="7899"/>
                  </a:lnTo>
                  <a:lnTo>
                    <a:pt x="787" y="0"/>
                  </a:lnTo>
                  <a:close/>
                </a:path>
              </a:pathLst>
            </a:custGeom>
            <a:solidFill>
              <a:srgbClr val="231F20"/>
            </a:solidFill>
          </p:spPr>
          <p:txBody>
            <a:bodyPr wrap="square" lIns="0" tIns="0" rIns="0" bIns="0" rtlCol="0"/>
            <a:lstStyle/>
            <a:p/>
          </p:txBody>
        </p:sp>
        <p:sp>
          <p:nvSpPr>
            <p:cNvPr id="235" name="object 235" descr=""/>
            <p:cNvSpPr/>
            <p:nvPr/>
          </p:nvSpPr>
          <p:spPr>
            <a:xfrm>
              <a:off x="13650976" y="2773438"/>
              <a:ext cx="154940" cy="47625"/>
            </a:xfrm>
            <a:custGeom>
              <a:avLst/>
              <a:gdLst/>
              <a:ahLst/>
              <a:cxnLst/>
              <a:rect l="l" t="t" r="r" b="b"/>
              <a:pathLst>
                <a:path w="154940" h="47625">
                  <a:moveTo>
                    <a:pt x="143471" y="11760"/>
                  </a:moveTo>
                  <a:lnTo>
                    <a:pt x="139306" y="8597"/>
                  </a:lnTo>
                  <a:lnTo>
                    <a:pt x="139306" y="10896"/>
                  </a:lnTo>
                  <a:lnTo>
                    <a:pt x="110363" y="18135"/>
                  </a:lnTo>
                  <a:lnTo>
                    <a:pt x="108864" y="17272"/>
                  </a:lnTo>
                  <a:lnTo>
                    <a:pt x="104990" y="15049"/>
                  </a:lnTo>
                  <a:lnTo>
                    <a:pt x="134937" y="7569"/>
                  </a:lnTo>
                  <a:lnTo>
                    <a:pt x="139306" y="10896"/>
                  </a:lnTo>
                  <a:lnTo>
                    <a:pt x="139306" y="8597"/>
                  </a:lnTo>
                  <a:lnTo>
                    <a:pt x="137972" y="7569"/>
                  </a:lnTo>
                  <a:lnTo>
                    <a:pt x="135343" y="5575"/>
                  </a:lnTo>
                  <a:lnTo>
                    <a:pt x="101892" y="13944"/>
                  </a:lnTo>
                  <a:lnTo>
                    <a:pt x="101892" y="20256"/>
                  </a:lnTo>
                  <a:lnTo>
                    <a:pt x="60286" y="30645"/>
                  </a:lnTo>
                  <a:lnTo>
                    <a:pt x="61404" y="27495"/>
                  </a:lnTo>
                  <a:lnTo>
                    <a:pt x="61988" y="25806"/>
                  </a:lnTo>
                  <a:lnTo>
                    <a:pt x="96088" y="17272"/>
                  </a:lnTo>
                  <a:lnTo>
                    <a:pt x="101892" y="20256"/>
                  </a:lnTo>
                  <a:lnTo>
                    <a:pt x="101892" y="13944"/>
                  </a:lnTo>
                  <a:lnTo>
                    <a:pt x="55194" y="25628"/>
                  </a:lnTo>
                  <a:lnTo>
                    <a:pt x="55194" y="27495"/>
                  </a:lnTo>
                  <a:lnTo>
                    <a:pt x="53378" y="32372"/>
                  </a:lnTo>
                  <a:lnTo>
                    <a:pt x="15646" y="41808"/>
                  </a:lnTo>
                  <a:lnTo>
                    <a:pt x="33134" y="33007"/>
                  </a:lnTo>
                  <a:lnTo>
                    <a:pt x="55194" y="27495"/>
                  </a:lnTo>
                  <a:lnTo>
                    <a:pt x="55194" y="25628"/>
                  </a:lnTo>
                  <a:lnTo>
                    <a:pt x="32397" y="31318"/>
                  </a:lnTo>
                  <a:lnTo>
                    <a:pt x="0" y="47612"/>
                  </a:lnTo>
                  <a:lnTo>
                    <a:pt x="23228" y="41808"/>
                  </a:lnTo>
                  <a:lnTo>
                    <a:pt x="67906" y="30645"/>
                  </a:lnTo>
                  <a:lnTo>
                    <a:pt x="117970" y="18135"/>
                  </a:lnTo>
                  <a:lnTo>
                    <a:pt x="143471" y="11760"/>
                  </a:lnTo>
                  <a:close/>
                </a:path>
                <a:path w="154940" h="47625">
                  <a:moveTo>
                    <a:pt x="154520" y="1816"/>
                  </a:moveTo>
                  <a:lnTo>
                    <a:pt x="146405" y="0"/>
                  </a:lnTo>
                  <a:lnTo>
                    <a:pt x="144335" y="2908"/>
                  </a:lnTo>
                  <a:lnTo>
                    <a:pt x="141541" y="4978"/>
                  </a:lnTo>
                  <a:lnTo>
                    <a:pt x="151053" y="7023"/>
                  </a:lnTo>
                  <a:lnTo>
                    <a:pt x="153060" y="4876"/>
                  </a:lnTo>
                  <a:lnTo>
                    <a:pt x="154520" y="1816"/>
                  </a:lnTo>
                  <a:close/>
                </a:path>
              </a:pathLst>
            </a:custGeom>
            <a:solidFill>
              <a:srgbClr val="58595B"/>
            </a:solidFill>
          </p:spPr>
          <p:txBody>
            <a:bodyPr wrap="square" lIns="0" tIns="0" rIns="0" bIns="0" rtlCol="0"/>
            <a:lstStyle/>
            <a:p/>
          </p:txBody>
        </p:sp>
        <p:pic>
          <p:nvPicPr>
            <p:cNvPr id="236" name="object 236" descr=""/>
            <p:cNvPicPr/>
            <p:nvPr/>
          </p:nvPicPr>
          <p:blipFill>
            <a:blip r:embed="rId38" cstate="print"/>
            <a:stretch>
              <a:fillRect/>
            </a:stretch>
          </p:blipFill>
          <p:spPr>
            <a:xfrm>
              <a:off x="13578548" y="2814726"/>
              <a:ext cx="21716" cy="13792"/>
            </a:xfrm>
            <a:prstGeom prst="rect">
              <a:avLst/>
            </a:prstGeom>
          </p:spPr>
        </p:pic>
        <p:sp>
          <p:nvSpPr>
            <p:cNvPr id="237" name="object 237" descr=""/>
            <p:cNvSpPr/>
            <p:nvPr/>
          </p:nvSpPr>
          <p:spPr>
            <a:xfrm>
              <a:off x="13575353" y="2734153"/>
              <a:ext cx="70485" cy="95250"/>
            </a:xfrm>
            <a:custGeom>
              <a:avLst/>
              <a:gdLst/>
              <a:ahLst/>
              <a:cxnLst/>
              <a:rect l="l" t="t" r="r" b="b"/>
              <a:pathLst>
                <a:path w="70484" h="95250">
                  <a:moveTo>
                    <a:pt x="3222" y="23209"/>
                  </a:moveTo>
                  <a:lnTo>
                    <a:pt x="12128" y="81432"/>
                  </a:lnTo>
                  <a:lnTo>
                    <a:pt x="30492" y="94754"/>
                  </a:lnTo>
                  <a:lnTo>
                    <a:pt x="33782" y="94754"/>
                  </a:lnTo>
                  <a:lnTo>
                    <a:pt x="34124" y="94703"/>
                  </a:lnTo>
                  <a:lnTo>
                    <a:pt x="39449" y="93687"/>
                  </a:lnTo>
                  <a:lnTo>
                    <a:pt x="32385" y="93676"/>
                  </a:lnTo>
                  <a:lnTo>
                    <a:pt x="28000" y="92595"/>
                  </a:lnTo>
                  <a:lnTo>
                    <a:pt x="21391" y="88905"/>
                  </a:lnTo>
                  <a:lnTo>
                    <a:pt x="13093" y="81064"/>
                  </a:lnTo>
                  <a:lnTo>
                    <a:pt x="1054" y="32880"/>
                  </a:lnTo>
                  <a:lnTo>
                    <a:pt x="3222" y="23209"/>
                  </a:lnTo>
                  <a:close/>
                </a:path>
                <a:path w="70484" h="95250">
                  <a:moveTo>
                    <a:pt x="70192" y="86779"/>
                  </a:moveTo>
                  <a:lnTo>
                    <a:pt x="34010" y="93687"/>
                  </a:lnTo>
                  <a:lnTo>
                    <a:pt x="39509" y="93676"/>
                  </a:lnTo>
                  <a:lnTo>
                    <a:pt x="70396" y="87782"/>
                  </a:lnTo>
                  <a:lnTo>
                    <a:pt x="70192" y="86779"/>
                  </a:lnTo>
                  <a:close/>
                </a:path>
                <a:path w="70484" h="95250">
                  <a:moveTo>
                    <a:pt x="9990" y="13203"/>
                  </a:moveTo>
                  <a:lnTo>
                    <a:pt x="5067" y="14986"/>
                  </a:lnTo>
                  <a:lnTo>
                    <a:pt x="3222" y="23209"/>
                  </a:lnTo>
                  <a:lnTo>
                    <a:pt x="3785" y="21518"/>
                  </a:lnTo>
                  <a:lnTo>
                    <a:pt x="8050" y="14912"/>
                  </a:lnTo>
                  <a:lnTo>
                    <a:pt x="9990" y="13203"/>
                  </a:lnTo>
                  <a:close/>
                </a:path>
                <a:path w="70484" h="95250">
                  <a:moveTo>
                    <a:pt x="48463" y="0"/>
                  </a:moveTo>
                  <a:lnTo>
                    <a:pt x="13246" y="10934"/>
                  </a:lnTo>
                  <a:lnTo>
                    <a:pt x="11607" y="11779"/>
                  </a:lnTo>
                  <a:lnTo>
                    <a:pt x="9990" y="13203"/>
                  </a:lnTo>
                  <a:lnTo>
                    <a:pt x="13487" y="11938"/>
                  </a:lnTo>
                  <a:lnTo>
                    <a:pt x="48755" y="977"/>
                  </a:lnTo>
                  <a:lnTo>
                    <a:pt x="48463" y="0"/>
                  </a:lnTo>
                  <a:close/>
                </a:path>
              </a:pathLst>
            </a:custGeom>
            <a:solidFill>
              <a:srgbClr val="231F20"/>
            </a:solidFill>
          </p:spPr>
          <p:txBody>
            <a:bodyPr wrap="square" lIns="0" tIns="0" rIns="0" bIns="0" rtlCol="0"/>
            <a:lstStyle/>
            <a:p/>
          </p:txBody>
        </p:sp>
        <p:sp>
          <p:nvSpPr>
            <p:cNvPr id="238" name="object 238" descr=""/>
            <p:cNvSpPr/>
            <p:nvPr/>
          </p:nvSpPr>
          <p:spPr>
            <a:xfrm>
              <a:off x="13566095" y="2767047"/>
              <a:ext cx="22225" cy="48895"/>
            </a:xfrm>
            <a:custGeom>
              <a:avLst/>
              <a:gdLst/>
              <a:ahLst/>
              <a:cxnLst/>
              <a:rect l="l" t="t" r="r" b="b"/>
              <a:pathLst>
                <a:path w="22225" h="48894">
                  <a:moveTo>
                    <a:pt x="9779" y="0"/>
                  </a:moveTo>
                  <a:lnTo>
                    <a:pt x="1473" y="5321"/>
                  </a:lnTo>
                  <a:lnTo>
                    <a:pt x="0" y="9232"/>
                  </a:lnTo>
                  <a:lnTo>
                    <a:pt x="8902" y="44856"/>
                  </a:lnTo>
                  <a:lnTo>
                    <a:pt x="12039" y="47625"/>
                  </a:lnTo>
                  <a:lnTo>
                    <a:pt x="21882" y="48412"/>
                  </a:lnTo>
                  <a:lnTo>
                    <a:pt x="9779" y="0"/>
                  </a:lnTo>
                  <a:close/>
                </a:path>
              </a:pathLst>
            </a:custGeom>
            <a:solidFill>
              <a:srgbClr val="414042"/>
            </a:solidFill>
          </p:spPr>
          <p:txBody>
            <a:bodyPr wrap="square" lIns="0" tIns="0" rIns="0" bIns="0" rtlCol="0"/>
            <a:lstStyle/>
            <a:p/>
          </p:txBody>
        </p:sp>
        <p:pic>
          <p:nvPicPr>
            <p:cNvPr id="239" name="object 239" descr=""/>
            <p:cNvPicPr/>
            <p:nvPr/>
          </p:nvPicPr>
          <p:blipFill>
            <a:blip r:embed="rId39" cstate="print"/>
            <a:stretch>
              <a:fillRect/>
            </a:stretch>
          </p:blipFill>
          <p:spPr>
            <a:xfrm>
              <a:off x="13566774" y="2773438"/>
              <a:ext cx="19608" cy="38303"/>
            </a:xfrm>
            <a:prstGeom prst="rect">
              <a:avLst/>
            </a:prstGeom>
          </p:spPr>
        </p:pic>
        <p:pic>
          <p:nvPicPr>
            <p:cNvPr id="240" name="object 240" descr=""/>
            <p:cNvPicPr/>
            <p:nvPr/>
          </p:nvPicPr>
          <p:blipFill>
            <a:blip r:embed="rId40" cstate="print"/>
            <a:stretch>
              <a:fillRect/>
            </a:stretch>
          </p:blipFill>
          <p:spPr>
            <a:xfrm>
              <a:off x="13636270" y="2714065"/>
              <a:ext cx="12649" cy="15963"/>
            </a:xfrm>
            <a:prstGeom prst="rect">
              <a:avLst/>
            </a:prstGeom>
          </p:spPr>
        </p:pic>
        <p:pic>
          <p:nvPicPr>
            <p:cNvPr id="241" name="object 241" descr=""/>
            <p:cNvPicPr/>
            <p:nvPr/>
          </p:nvPicPr>
          <p:blipFill>
            <a:blip r:embed="rId26" cstate="print"/>
            <a:stretch>
              <a:fillRect/>
            </a:stretch>
          </p:blipFill>
          <p:spPr>
            <a:xfrm>
              <a:off x="13659131" y="2817241"/>
              <a:ext cx="17932" cy="13690"/>
            </a:xfrm>
            <a:prstGeom prst="rect">
              <a:avLst/>
            </a:prstGeom>
          </p:spPr>
        </p:pic>
        <p:sp>
          <p:nvSpPr>
            <p:cNvPr id="242" name="object 242" descr=""/>
            <p:cNvSpPr/>
            <p:nvPr/>
          </p:nvSpPr>
          <p:spPr>
            <a:xfrm>
              <a:off x="13575868" y="2734640"/>
              <a:ext cx="69850" cy="93980"/>
            </a:xfrm>
            <a:custGeom>
              <a:avLst/>
              <a:gdLst/>
              <a:ahLst/>
              <a:cxnLst/>
              <a:rect l="l" t="t" r="r" b="b"/>
              <a:pathLst>
                <a:path w="69850" h="93980">
                  <a:moveTo>
                    <a:pt x="48971" y="1689"/>
                  </a:moveTo>
                  <a:lnTo>
                    <a:pt x="48082" y="0"/>
                  </a:lnTo>
                  <a:lnTo>
                    <a:pt x="12877" y="10934"/>
                  </a:lnTo>
                  <a:lnTo>
                    <a:pt x="4127" y="13843"/>
                  </a:lnTo>
                  <a:lnTo>
                    <a:pt x="0" y="32410"/>
                  </a:lnTo>
                  <a:lnTo>
                    <a:pt x="44818" y="16344"/>
                  </a:lnTo>
                  <a:lnTo>
                    <a:pt x="48971" y="1689"/>
                  </a:lnTo>
                  <a:close/>
                </a:path>
                <a:path w="69850" h="93980">
                  <a:moveTo>
                    <a:pt x="69773" y="84899"/>
                  </a:moveTo>
                  <a:lnTo>
                    <a:pt x="58559" y="73240"/>
                  </a:lnTo>
                  <a:lnTo>
                    <a:pt x="12103" y="80822"/>
                  </a:lnTo>
                  <a:lnTo>
                    <a:pt x="20688" y="88925"/>
                  </a:lnTo>
                  <a:lnTo>
                    <a:pt x="27482" y="92684"/>
                  </a:lnTo>
                  <a:lnTo>
                    <a:pt x="31965" y="93726"/>
                  </a:lnTo>
                  <a:lnTo>
                    <a:pt x="33578" y="93700"/>
                  </a:lnTo>
                  <a:lnTo>
                    <a:pt x="69773" y="86791"/>
                  </a:lnTo>
                  <a:lnTo>
                    <a:pt x="69773" y="84899"/>
                  </a:lnTo>
                  <a:close/>
                </a:path>
              </a:pathLst>
            </a:custGeom>
            <a:solidFill>
              <a:srgbClr val="79AD36"/>
            </a:solidFill>
          </p:spPr>
          <p:txBody>
            <a:bodyPr wrap="square" lIns="0" tIns="0" rIns="0" bIns="0" rtlCol="0"/>
            <a:lstStyle/>
            <a:p/>
          </p:txBody>
        </p:sp>
        <p:pic>
          <p:nvPicPr>
            <p:cNvPr id="243" name="object 243" descr=""/>
            <p:cNvPicPr/>
            <p:nvPr/>
          </p:nvPicPr>
          <p:blipFill>
            <a:blip r:embed="rId41" cstate="print"/>
            <a:stretch>
              <a:fillRect/>
            </a:stretch>
          </p:blipFill>
          <p:spPr>
            <a:xfrm>
              <a:off x="13669682" y="2716504"/>
              <a:ext cx="113716" cy="79133"/>
            </a:xfrm>
            <a:prstGeom prst="rect">
              <a:avLst/>
            </a:prstGeom>
          </p:spPr>
        </p:pic>
        <p:sp>
          <p:nvSpPr>
            <p:cNvPr id="244" name="object 244" descr=""/>
            <p:cNvSpPr/>
            <p:nvPr/>
          </p:nvSpPr>
          <p:spPr>
            <a:xfrm>
              <a:off x="13250215" y="2243759"/>
              <a:ext cx="612775" cy="622935"/>
            </a:xfrm>
            <a:custGeom>
              <a:avLst/>
              <a:gdLst/>
              <a:ahLst/>
              <a:cxnLst/>
              <a:rect l="l" t="t" r="r" b="b"/>
              <a:pathLst>
                <a:path w="612775" h="622935">
                  <a:moveTo>
                    <a:pt x="335127" y="503605"/>
                  </a:moveTo>
                  <a:lnTo>
                    <a:pt x="330200" y="505383"/>
                  </a:lnTo>
                  <a:lnTo>
                    <a:pt x="328358" y="513613"/>
                  </a:lnTo>
                  <a:lnTo>
                    <a:pt x="328917" y="511924"/>
                  </a:lnTo>
                  <a:lnTo>
                    <a:pt x="333184" y="505307"/>
                  </a:lnTo>
                  <a:lnTo>
                    <a:pt x="335127" y="503605"/>
                  </a:lnTo>
                  <a:close/>
                </a:path>
                <a:path w="612775" h="622935">
                  <a:moveTo>
                    <a:pt x="373888" y="491375"/>
                  </a:moveTo>
                  <a:lnTo>
                    <a:pt x="373595" y="490397"/>
                  </a:lnTo>
                  <a:lnTo>
                    <a:pt x="338378" y="501332"/>
                  </a:lnTo>
                  <a:lnTo>
                    <a:pt x="336740" y="502183"/>
                  </a:lnTo>
                  <a:lnTo>
                    <a:pt x="335127" y="503605"/>
                  </a:lnTo>
                  <a:lnTo>
                    <a:pt x="338620" y="502335"/>
                  </a:lnTo>
                  <a:lnTo>
                    <a:pt x="373888" y="491375"/>
                  </a:lnTo>
                  <a:close/>
                </a:path>
                <a:path w="612775" h="622935">
                  <a:moveTo>
                    <a:pt x="395528" y="578180"/>
                  </a:moveTo>
                  <a:lnTo>
                    <a:pt x="395325" y="577176"/>
                  </a:lnTo>
                  <a:lnTo>
                    <a:pt x="359181" y="584085"/>
                  </a:lnTo>
                  <a:lnTo>
                    <a:pt x="326186" y="523278"/>
                  </a:lnTo>
                  <a:lnTo>
                    <a:pt x="328358" y="513613"/>
                  </a:lnTo>
                  <a:lnTo>
                    <a:pt x="325132" y="523290"/>
                  </a:lnTo>
                  <a:lnTo>
                    <a:pt x="337261" y="571830"/>
                  </a:lnTo>
                  <a:lnTo>
                    <a:pt x="337362" y="572033"/>
                  </a:lnTo>
                  <a:lnTo>
                    <a:pt x="347624" y="583996"/>
                  </a:lnTo>
                  <a:lnTo>
                    <a:pt x="355625" y="585152"/>
                  </a:lnTo>
                  <a:lnTo>
                    <a:pt x="358914" y="585152"/>
                  </a:lnTo>
                  <a:lnTo>
                    <a:pt x="359257" y="585101"/>
                  </a:lnTo>
                  <a:lnTo>
                    <a:pt x="364578" y="584085"/>
                  </a:lnTo>
                  <a:lnTo>
                    <a:pt x="395528" y="578180"/>
                  </a:lnTo>
                  <a:close/>
                </a:path>
                <a:path w="612775" h="622935">
                  <a:moveTo>
                    <a:pt x="612216" y="573214"/>
                  </a:moveTo>
                  <a:lnTo>
                    <a:pt x="608406" y="568794"/>
                  </a:lnTo>
                  <a:lnTo>
                    <a:pt x="600176" y="574484"/>
                  </a:lnTo>
                  <a:lnTo>
                    <a:pt x="574827" y="587387"/>
                  </a:lnTo>
                  <a:lnTo>
                    <a:pt x="530301" y="602183"/>
                  </a:lnTo>
                  <a:lnTo>
                    <a:pt x="464489" y="613575"/>
                  </a:lnTo>
                  <a:lnTo>
                    <a:pt x="375335" y="616267"/>
                  </a:lnTo>
                  <a:lnTo>
                    <a:pt x="324104" y="608609"/>
                  </a:lnTo>
                  <a:lnTo>
                    <a:pt x="277863" y="591261"/>
                  </a:lnTo>
                  <a:lnTo>
                    <a:pt x="236969" y="567220"/>
                  </a:lnTo>
                  <a:lnTo>
                    <a:pt x="201815" y="539470"/>
                  </a:lnTo>
                  <a:lnTo>
                    <a:pt x="172770" y="511022"/>
                  </a:lnTo>
                  <a:lnTo>
                    <a:pt x="137414" y="468210"/>
                  </a:lnTo>
                  <a:lnTo>
                    <a:pt x="135204" y="464858"/>
                  </a:lnTo>
                  <a:lnTo>
                    <a:pt x="345833" y="495071"/>
                  </a:lnTo>
                  <a:lnTo>
                    <a:pt x="346252" y="492175"/>
                  </a:lnTo>
                  <a:lnTo>
                    <a:pt x="133070" y="461594"/>
                  </a:lnTo>
                  <a:lnTo>
                    <a:pt x="124726" y="448856"/>
                  </a:lnTo>
                  <a:lnTo>
                    <a:pt x="124726" y="460400"/>
                  </a:lnTo>
                  <a:lnTo>
                    <a:pt x="23672" y="445897"/>
                  </a:lnTo>
                  <a:lnTo>
                    <a:pt x="8204" y="411073"/>
                  </a:lnTo>
                  <a:lnTo>
                    <a:pt x="2921" y="373164"/>
                  </a:lnTo>
                  <a:lnTo>
                    <a:pt x="9474" y="330619"/>
                  </a:lnTo>
                  <a:lnTo>
                    <a:pt x="27838" y="293636"/>
                  </a:lnTo>
                  <a:lnTo>
                    <a:pt x="56007" y="264274"/>
                  </a:lnTo>
                  <a:lnTo>
                    <a:pt x="67729" y="257873"/>
                  </a:lnTo>
                  <a:lnTo>
                    <a:pt x="69824" y="338035"/>
                  </a:lnTo>
                  <a:lnTo>
                    <a:pt x="71945" y="352094"/>
                  </a:lnTo>
                  <a:lnTo>
                    <a:pt x="99314" y="419531"/>
                  </a:lnTo>
                  <a:lnTo>
                    <a:pt x="122301" y="457161"/>
                  </a:lnTo>
                  <a:lnTo>
                    <a:pt x="124726" y="460400"/>
                  </a:lnTo>
                  <a:lnTo>
                    <a:pt x="124726" y="448856"/>
                  </a:lnTo>
                  <a:lnTo>
                    <a:pt x="109651" y="425831"/>
                  </a:lnTo>
                  <a:lnTo>
                    <a:pt x="89966" y="387273"/>
                  </a:lnTo>
                  <a:lnTo>
                    <a:pt x="78905" y="355904"/>
                  </a:lnTo>
                  <a:lnTo>
                    <a:pt x="77762" y="351269"/>
                  </a:lnTo>
                  <a:lnTo>
                    <a:pt x="75666" y="337705"/>
                  </a:lnTo>
                  <a:lnTo>
                    <a:pt x="73494" y="254723"/>
                  </a:lnTo>
                  <a:lnTo>
                    <a:pt x="91998" y="244614"/>
                  </a:lnTo>
                  <a:lnTo>
                    <a:pt x="133819" y="236715"/>
                  </a:lnTo>
                  <a:lnTo>
                    <a:pt x="201041" y="300875"/>
                  </a:lnTo>
                  <a:lnTo>
                    <a:pt x="254622" y="350964"/>
                  </a:lnTo>
                  <a:lnTo>
                    <a:pt x="289636" y="382549"/>
                  </a:lnTo>
                  <a:lnTo>
                    <a:pt x="310108" y="404863"/>
                  </a:lnTo>
                  <a:lnTo>
                    <a:pt x="344055" y="427990"/>
                  </a:lnTo>
                  <a:lnTo>
                    <a:pt x="384175" y="443953"/>
                  </a:lnTo>
                  <a:lnTo>
                    <a:pt x="430415" y="452716"/>
                  </a:lnTo>
                  <a:lnTo>
                    <a:pt x="437349" y="453440"/>
                  </a:lnTo>
                  <a:lnTo>
                    <a:pt x="444106" y="453783"/>
                  </a:lnTo>
                  <a:lnTo>
                    <a:pt x="450659" y="453783"/>
                  </a:lnTo>
                  <a:lnTo>
                    <a:pt x="508850" y="444665"/>
                  </a:lnTo>
                  <a:lnTo>
                    <a:pt x="552780" y="424535"/>
                  </a:lnTo>
                  <a:lnTo>
                    <a:pt x="580618" y="404304"/>
                  </a:lnTo>
                  <a:lnTo>
                    <a:pt x="590588" y="394817"/>
                  </a:lnTo>
                  <a:lnTo>
                    <a:pt x="586232" y="390931"/>
                  </a:lnTo>
                  <a:lnTo>
                    <a:pt x="575106" y="401358"/>
                  </a:lnTo>
                  <a:lnTo>
                    <a:pt x="544080" y="422897"/>
                  </a:lnTo>
                  <a:lnTo>
                    <a:pt x="495325" y="442455"/>
                  </a:lnTo>
                  <a:lnTo>
                    <a:pt x="431025" y="446913"/>
                  </a:lnTo>
                  <a:lnTo>
                    <a:pt x="386029" y="438378"/>
                  </a:lnTo>
                  <a:lnTo>
                    <a:pt x="347002" y="422821"/>
                  </a:lnTo>
                  <a:lnTo>
                    <a:pt x="311810" y="397916"/>
                  </a:lnTo>
                  <a:lnTo>
                    <a:pt x="265988" y="334352"/>
                  </a:lnTo>
                  <a:lnTo>
                    <a:pt x="251117" y="291058"/>
                  </a:lnTo>
                  <a:lnTo>
                    <a:pt x="242366" y="240919"/>
                  </a:lnTo>
                  <a:lnTo>
                    <a:pt x="233616" y="0"/>
                  </a:lnTo>
                  <a:lnTo>
                    <a:pt x="227774" y="215"/>
                  </a:lnTo>
                  <a:lnTo>
                    <a:pt x="236550" y="241338"/>
                  </a:lnTo>
                  <a:lnTo>
                    <a:pt x="245541" y="292798"/>
                  </a:lnTo>
                  <a:lnTo>
                    <a:pt x="260819" y="337223"/>
                  </a:lnTo>
                  <a:lnTo>
                    <a:pt x="279209" y="369163"/>
                  </a:lnTo>
                  <a:lnTo>
                    <a:pt x="253225" y="345643"/>
                  </a:lnTo>
                  <a:lnTo>
                    <a:pt x="198259" y="294182"/>
                  </a:lnTo>
                  <a:lnTo>
                    <a:pt x="134962" y="233768"/>
                  </a:lnTo>
                  <a:lnTo>
                    <a:pt x="107810" y="237058"/>
                  </a:lnTo>
                  <a:lnTo>
                    <a:pt x="82715" y="245325"/>
                  </a:lnTo>
                  <a:lnTo>
                    <a:pt x="73380" y="250583"/>
                  </a:lnTo>
                  <a:lnTo>
                    <a:pt x="67157" y="11709"/>
                  </a:lnTo>
                  <a:lnTo>
                    <a:pt x="61315" y="11874"/>
                  </a:lnTo>
                  <a:lnTo>
                    <a:pt x="67627" y="253834"/>
                  </a:lnTo>
                  <a:lnTo>
                    <a:pt x="59664" y="258318"/>
                  </a:lnTo>
                  <a:lnTo>
                    <a:pt x="22415" y="296900"/>
                  </a:lnTo>
                  <a:lnTo>
                    <a:pt x="2565" y="346189"/>
                  </a:lnTo>
                  <a:lnTo>
                    <a:pt x="0" y="373164"/>
                  </a:lnTo>
                  <a:lnTo>
                    <a:pt x="1384" y="392950"/>
                  </a:lnTo>
                  <a:lnTo>
                    <a:pt x="5486" y="412191"/>
                  </a:lnTo>
                  <a:lnTo>
                    <a:pt x="12230" y="430644"/>
                  </a:lnTo>
                  <a:lnTo>
                    <a:pt x="21920" y="448602"/>
                  </a:lnTo>
                  <a:lnTo>
                    <a:pt x="127203" y="463715"/>
                  </a:lnTo>
                  <a:lnTo>
                    <a:pt x="151396" y="495922"/>
                  </a:lnTo>
                  <a:lnTo>
                    <a:pt x="186232" y="533400"/>
                  </a:lnTo>
                  <a:lnTo>
                    <a:pt x="226415" y="567169"/>
                  </a:lnTo>
                  <a:lnTo>
                    <a:pt x="271538" y="594817"/>
                  </a:lnTo>
                  <a:lnTo>
                    <a:pt x="321246" y="613930"/>
                  </a:lnTo>
                  <a:lnTo>
                    <a:pt x="375132" y="622109"/>
                  </a:lnTo>
                  <a:lnTo>
                    <a:pt x="401218" y="622554"/>
                  </a:lnTo>
                  <a:lnTo>
                    <a:pt x="481228" y="617626"/>
                  </a:lnTo>
                  <a:lnTo>
                    <a:pt x="540372" y="605802"/>
                  </a:lnTo>
                  <a:lnTo>
                    <a:pt x="580605" y="591502"/>
                  </a:lnTo>
                  <a:lnTo>
                    <a:pt x="603910" y="579158"/>
                  </a:lnTo>
                  <a:lnTo>
                    <a:pt x="612216" y="573214"/>
                  </a:lnTo>
                  <a:close/>
                </a:path>
              </a:pathLst>
            </a:custGeom>
            <a:solidFill>
              <a:srgbClr val="231F20"/>
            </a:solidFill>
          </p:spPr>
          <p:txBody>
            <a:bodyPr wrap="square" lIns="0" tIns="0" rIns="0" bIns="0" rtlCol="0"/>
            <a:lstStyle/>
            <a:p/>
          </p:txBody>
        </p:sp>
        <p:sp>
          <p:nvSpPr>
            <p:cNvPr id="245" name="object 245" descr=""/>
            <p:cNvSpPr/>
            <p:nvPr/>
          </p:nvSpPr>
          <p:spPr>
            <a:xfrm>
              <a:off x="13465777" y="2585623"/>
              <a:ext cx="267970" cy="128270"/>
            </a:xfrm>
            <a:custGeom>
              <a:avLst/>
              <a:gdLst/>
              <a:ahLst/>
              <a:cxnLst/>
              <a:rect l="l" t="t" r="r" b="b"/>
              <a:pathLst>
                <a:path w="267969" h="128269">
                  <a:moveTo>
                    <a:pt x="0" y="0"/>
                  </a:moveTo>
                  <a:lnTo>
                    <a:pt x="19648" y="38761"/>
                  </a:lnTo>
                  <a:lnTo>
                    <a:pt x="76890" y="93563"/>
                  </a:lnTo>
                  <a:lnTo>
                    <a:pt x="124535" y="115499"/>
                  </a:lnTo>
                  <a:lnTo>
                    <a:pt x="187491" y="127667"/>
                  </a:lnTo>
                  <a:lnTo>
                    <a:pt x="267728" y="125476"/>
                  </a:lnTo>
                </a:path>
              </a:pathLst>
            </a:custGeom>
            <a:ln w="3175">
              <a:solidFill>
                <a:srgbClr val="ED1C24"/>
              </a:solidFill>
            </a:ln>
          </p:spPr>
          <p:txBody>
            <a:bodyPr wrap="square" lIns="0" tIns="0" rIns="0" bIns="0" rtlCol="0"/>
            <a:lstStyle/>
            <a:p/>
          </p:txBody>
        </p:sp>
        <p:pic>
          <p:nvPicPr>
            <p:cNvPr id="246" name="object 246" descr=""/>
            <p:cNvPicPr/>
            <p:nvPr/>
          </p:nvPicPr>
          <p:blipFill>
            <a:blip r:embed="rId42" cstate="print"/>
            <a:stretch>
              <a:fillRect/>
            </a:stretch>
          </p:blipFill>
          <p:spPr>
            <a:xfrm>
              <a:off x="13359703" y="2582606"/>
              <a:ext cx="213281" cy="228234"/>
            </a:xfrm>
            <a:prstGeom prst="rect">
              <a:avLst/>
            </a:prstGeom>
          </p:spPr>
        </p:pic>
      </p:grpSp>
      <p:sp>
        <p:nvSpPr>
          <p:cNvPr id="247" name="object 247" descr=""/>
          <p:cNvSpPr txBox="1"/>
          <p:nvPr/>
        </p:nvSpPr>
        <p:spPr>
          <a:xfrm>
            <a:off x="14121283" y="2383007"/>
            <a:ext cx="307340" cy="112395"/>
          </a:xfrm>
          <a:prstGeom prst="rect">
            <a:avLst/>
          </a:prstGeom>
        </p:spPr>
        <p:txBody>
          <a:bodyPr wrap="square" lIns="0" tIns="14604" rIns="0" bIns="0" rtlCol="0" vert="horz">
            <a:spAutoFit/>
          </a:bodyPr>
          <a:lstStyle/>
          <a:p>
            <a:pPr marL="12700">
              <a:lnSpc>
                <a:spcPct val="100000"/>
              </a:lnSpc>
              <a:spcBef>
                <a:spcPts val="114"/>
              </a:spcBef>
            </a:pPr>
            <a:r>
              <a:rPr dirty="0" sz="550" spc="-75">
                <a:solidFill>
                  <a:srgbClr val="231F20"/>
                </a:solidFill>
                <a:latin typeface="SimSun"/>
                <a:cs typeface="SimSun"/>
              </a:rPr>
              <a:t>第 </a:t>
            </a:r>
            <a:r>
              <a:rPr dirty="0" sz="550">
                <a:solidFill>
                  <a:srgbClr val="231F20"/>
                </a:solidFill>
                <a:latin typeface="Trebuchet MS"/>
                <a:cs typeface="Trebuchet MS"/>
              </a:rPr>
              <a:t>1</a:t>
            </a:r>
            <a:r>
              <a:rPr dirty="0" sz="550" spc="-30">
                <a:solidFill>
                  <a:srgbClr val="231F20"/>
                </a:solidFill>
                <a:latin typeface="Trebuchet MS"/>
                <a:cs typeface="Trebuchet MS"/>
              </a:rPr>
              <a:t> </a:t>
            </a:r>
            <a:r>
              <a:rPr dirty="0" sz="550" spc="-25">
                <a:solidFill>
                  <a:srgbClr val="231F20"/>
                </a:solidFill>
                <a:latin typeface="SimSun"/>
                <a:cs typeface="SimSun"/>
              </a:rPr>
              <a:t>彎道</a:t>
            </a:r>
            <a:endParaRPr sz="550">
              <a:latin typeface="SimSun"/>
              <a:cs typeface="SimSun"/>
            </a:endParaRPr>
          </a:p>
        </p:txBody>
      </p:sp>
      <p:sp>
        <p:nvSpPr>
          <p:cNvPr id="248" name="object 248" descr=""/>
          <p:cNvSpPr txBox="1"/>
          <p:nvPr/>
        </p:nvSpPr>
        <p:spPr>
          <a:xfrm>
            <a:off x="14225683" y="2825808"/>
            <a:ext cx="307340" cy="112395"/>
          </a:xfrm>
          <a:prstGeom prst="rect">
            <a:avLst/>
          </a:prstGeom>
        </p:spPr>
        <p:txBody>
          <a:bodyPr wrap="square" lIns="0" tIns="14604" rIns="0" bIns="0" rtlCol="0" vert="horz">
            <a:spAutoFit/>
          </a:bodyPr>
          <a:lstStyle/>
          <a:p>
            <a:pPr marL="12700">
              <a:lnSpc>
                <a:spcPct val="100000"/>
              </a:lnSpc>
              <a:spcBef>
                <a:spcPts val="114"/>
              </a:spcBef>
            </a:pPr>
            <a:r>
              <a:rPr dirty="0" sz="550" spc="-75">
                <a:solidFill>
                  <a:srgbClr val="231F20"/>
                </a:solidFill>
                <a:latin typeface="SimSun"/>
                <a:cs typeface="SimSun"/>
              </a:rPr>
              <a:t>第 </a:t>
            </a:r>
            <a:r>
              <a:rPr dirty="0" sz="550">
                <a:solidFill>
                  <a:srgbClr val="231F20"/>
                </a:solidFill>
                <a:latin typeface="Trebuchet MS"/>
                <a:cs typeface="Trebuchet MS"/>
              </a:rPr>
              <a:t>2</a:t>
            </a:r>
            <a:r>
              <a:rPr dirty="0" sz="550" spc="-30">
                <a:solidFill>
                  <a:srgbClr val="231F20"/>
                </a:solidFill>
                <a:latin typeface="Trebuchet MS"/>
                <a:cs typeface="Trebuchet MS"/>
              </a:rPr>
              <a:t> </a:t>
            </a:r>
            <a:r>
              <a:rPr dirty="0" sz="550" spc="-25">
                <a:solidFill>
                  <a:srgbClr val="231F20"/>
                </a:solidFill>
                <a:latin typeface="SimSun"/>
                <a:cs typeface="SimSun"/>
              </a:rPr>
              <a:t>彎道</a:t>
            </a:r>
            <a:endParaRPr sz="550">
              <a:latin typeface="SimSun"/>
              <a:cs typeface="SimSun"/>
            </a:endParaRPr>
          </a:p>
        </p:txBody>
      </p:sp>
      <p:sp>
        <p:nvSpPr>
          <p:cNvPr id="249" name="object 249" descr=""/>
          <p:cNvSpPr txBox="1"/>
          <p:nvPr/>
        </p:nvSpPr>
        <p:spPr>
          <a:xfrm>
            <a:off x="13145454" y="600934"/>
            <a:ext cx="1384300" cy="1311275"/>
          </a:xfrm>
          <a:prstGeom prst="rect">
            <a:avLst/>
          </a:prstGeom>
        </p:spPr>
        <p:txBody>
          <a:bodyPr wrap="square" lIns="0" tIns="12065" rIns="0" bIns="0" rtlCol="0" vert="horz">
            <a:spAutoFit/>
          </a:bodyPr>
          <a:lstStyle/>
          <a:p>
            <a:pPr algn="just" marL="136525" marR="6985" indent="-124460">
              <a:lnSpc>
                <a:spcPct val="102400"/>
              </a:lnSpc>
              <a:spcBef>
                <a:spcPts val="95"/>
              </a:spcBef>
            </a:pPr>
            <a:r>
              <a:rPr dirty="0" sz="900" spc="-35">
                <a:solidFill>
                  <a:srgbClr val="231F20"/>
                </a:solidFill>
                <a:latin typeface="華康標楷體"/>
                <a:cs typeface="華康標楷體"/>
              </a:rPr>
              <a:t>．教練應向學員說明車輛在</a:t>
            </a:r>
            <a:r>
              <a:rPr dirty="0" sz="900" spc="50">
                <a:solidFill>
                  <a:srgbClr val="231F20"/>
                </a:solidFill>
                <a:latin typeface="華康標楷體"/>
                <a:cs typeface="華康標楷體"/>
              </a:rPr>
              <a:t>曲線進退中的行車視野</a:t>
            </a:r>
            <a:r>
              <a:rPr dirty="0" sz="900" spc="-50">
                <a:solidFill>
                  <a:srgbClr val="231F20"/>
                </a:solidFill>
                <a:latin typeface="華康標楷體"/>
                <a:cs typeface="華康標楷體"/>
              </a:rPr>
              <a:t>特性，並掌握行車動線。</a:t>
            </a:r>
            <a:endParaRPr sz="900">
              <a:latin typeface="華康標楷體"/>
              <a:cs typeface="華康標楷體"/>
            </a:endParaRPr>
          </a:p>
          <a:p>
            <a:pPr algn="just" marL="136525" marR="6985" indent="-124460">
              <a:lnSpc>
                <a:spcPct val="102400"/>
              </a:lnSpc>
            </a:pPr>
            <a:r>
              <a:rPr dirty="0" sz="900" spc="-35">
                <a:solidFill>
                  <a:srgbClr val="231F20"/>
                </a:solidFill>
                <a:latin typeface="華康標楷體"/>
                <a:cs typeface="華康標楷體"/>
              </a:rPr>
              <a:t>．部分駕駛訓練機構之曲線</a:t>
            </a:r>
            <a:r>
              <a:rPr dirty="0" sz="900" spc="50">
                <a:solidFill>
                  <a:srgbClr val="231F20"/>
                </a:solidFill>
                <a:latin typeface="華康標楷體"/>
                <a:cs typeface="華康標楷體"/>
              </a:rPr>
              <a:t>進退設施設計為前半部</a:t>
            </a:r>
            <a:r>
              <a:rPr dirty="0" sz="900" spc="-50">
                <a:solidFill>
                  <a:srgbClr val="231F20"/>
                </a:solidFill>
                <a:latin typeface="華康標楷體"/>
                <a:cs typeface="華康標楷體"/>
              </a:rPr>
              <a:t>為右轉彎道，後半部為左</a:t>
            </a:r>
            <a:r>
              <a:rPr dirty="0" sz="900" spc="-45">
                <a:solidFill>
                  <a:srgbClr val="231F20"/>
                </a:solidFill>
                <a:latin typeface="華康標楷體"/>
                <a:cs typeface="華康標楷體"/>
              </a:rPr>
              <a:t>轉彎道。</a:t>
            </a:r>
            <a:endParaRPr sz="900">
              <a:latin typeface="華康標楷體"/>
              <a:cs typeface="華康標楷體"/>
            </a:endParaRPr>
          </a:p>
          <a:p>
            <a:pPr algn="ctr" marL="91440">
              <a:lnSpc>
                <a:spcPct val="100000"/>
              </a:lnSpc>
              <a:spcBef>
                <a:spcPts val="750"/>
              </a:spcBef>
            </a:pPr>
            <a:r>
              <a:rPr dirty="0" sz="550" spc="-55">
                <a:solidFill>
                  <a:srgbClr val="231F20"/>
                </a:solidFill>
                <a:latin typeface="SimSun"/>
                <a:cs typeface="SimSun"/>
              </a:rPr>
              <a:t>〈 曲線道路 〉</a:t>
            </a:r>
            <a:endParaRPr sz="550">
              <a:latin typeface="SimSun"/>
              <a:cs typeface="SimSun"/>
            </a:endParaRPr>
          </a:p>
          <a:p>
            <a:pPr algn="ctr" marL="89535">
              <a:lnSpc>
                <a:spcPct val="100000"/>
              </a:lnSpc>
              <a:spcBef>
                <a:spcPts val="310"/>
              </a:spcBef>
              <a:tabLst>
                <a:tab pos="375285" algn="l"/>
              </a:tabLst>
            </a:pPr>
            <a:r>
              <a:rPr dirty="0" sz="550" spc="-50">
                <a:solidFill>
                  <a:srgbClr val="231F20"/>
                </a:solidFill>
                <a:latin typeface="SimSun"/>
                <a:cs typeface="SimSun"/>
              </a:rPr>
              <a:t>※</a:t>
            </a:r>
            <a:r>
              <a:rPr dirty="0" sz="550">
                <a:solidFill>
                  <a:srgbClr val="231F20"/>
                </a:solidFill>
                <a:latin typeface="SimSun"/>
                <a:cs typeface="SimSun"/>
              </a:rPr>
              <a:t>	的部分為看不見的地方（死角</a:t>
            </a:r>
            <a:r>
              <a:rPr dirty="0" sz="550" spc="-50">
                <a:solidFill>
                  <a:srgbClr val="231F20"/>
                </a:solidFill>
                <a:latin typeface="SimSun"/>
                <a:cs typeface="SimSun"/>
              </a:rPr>
              <a:t>）</a:t>
            </a:r>
            <a:endParaRPr sz="550">
              <a:latin typeface="SimSun"/>
              <a:cs typeface="SimSun"/>
            </a:endParaRPr>
          </a:p>
        </p:txBody>
      </p:sp>
      <p:grpSp>
        <p:nvGrpSpPr>
          <p:cNvPr id="250" name="object 250" descr=""/>
          <p:cNvGrpSpPr/>
          <p:nvPr/>
        </p:nvGrpSpPr>
        <p:grpSpPr>
          <a:xfrm>
            <a:off x="13127913" y="1822589"/>
            <a:ext cx="1059815" cy="2077085"/>
            <a:chOff x="13127913" y="1822589"/>
            <a:chExt cx="1059815" cy="2077085"/>
          </a:xfrm>
        </p:grpSpPr>
        <p:sp>
          <p:nvSpPr>
            <p:cNvPr id="251" name="object 251" descr=""/>
            <p:cNvSpPr/>
            <p:nvPr/>
          </p:nvSpPr>
          <p:spPr>
            <a:xfrm>
              <a:off x="13334313" y="1822589"/>
              <a:ext cx="173355" cy="72390"/>
            </a:xfrm>
            <a:custGeom>
              <a:avLst/>
              <a:gdLst/>
              <a:ahLst/>
              <a:cxnLst/>
              <a:rect l="l" t="t" r="r" b="b"/>
              <a:pathLst>
                <a:path w="173355" h="72389">
                  <a:moveTo>
                    <a:pt x="172796" y="0"/>
                  </a:moveTo>
                  <a:lnTo>
                    <a:pt x="0" y="0"/>
                  </a:lnTo>
                  <a:lnTo>
                    <a:pt x="0" y="72009"/>
                  </a:lnTo>
                  <a:lnTo>
                    <a:pt x="172796" y="72009"/>
                  </a:lnTo>
                  <a:lnTo>
                    <a:pt x="172796" y="0"/>
                  </a:lnTo>
                  <a:close/>
                </a:path>
              </a:pathLst>
            </a:custGeom>
            <a:solidFill>
              <a:srgbClr val="9A9DA0"/>
            </a:solidFill>
          </p:spPr>
          <p:txBody>
            <a:bodyPr wrap="square" lIns="0" tIns="0" rIns="0" bIns="0" rtlCol="0"/>
            <a:lstStyle/>
            <a:p/>
          </p:txBody>
        </p:sp>
        <p:sp>
          <p:nvSpPr>
            <p:cNvPr id="252" name="object 252" descr=""/>
            <p:cNvSpPr/>
            <p:nvPr/>
          </p:nvSpPr>
          <p:spPr>
            <a:xfrm>
              <a:off x="13127913" y="3023222"/>
              <a:ext cx="1059815" cy="876300"/>
            </a:xfrm>
            <a:custGeom>
              <a:avLst/>
              <a:gdLst/>
              <a:ahLst/>
              <a:cxnLst/>
              <a:rect l="l" t="t" r="r" b="b"/>
              <a:pathLst>
                <a:path w="1059815" h="876300">
                  <a:moveTo>
                    <a:pt x="1059599" y="0"/>
                  </a:moveTo>
                  <a:lnTo>
                    <a:pt x="0" y="0"/>
                  </a:lnTo>
                  <a:lnTo>
                    <a:pt x="0" y="876249"/>
                  </a:lnTo>
                  <a:lnTo>
                    <a:pt x="1059599" y="876249"/>
                  </a:lnTo>
                  <a:lnTo>
                    <a:pt x="1059599" y="0"/>
                  </a:lnTo>
                  <a:close/>
                </a:path>
              </a:pathLst>
            </a:custGeom>
            <a:solidFill>
              <a:srgbClr val="FFFFFF"/>
            </a:solidFill>
          </p:spPr>
          <p:txBody>
            <a:bodyPr wrap="square" lIns="0" tIns="0" rIns="0" bIns="0" rtlCol="0"/>
            <a:lstStyle/>
            <a:p/>
          </p:txBody>
        </p:sp>
        <p:sp>
          <p:nvSpPr>
            <p:cNvPr id="253" name="object 253" descr=""/>
            <p:cNvSpPr/>
            <p:nvPr/>
          </p:nvSpPr>
          <p:spPr>
            <a:xfrm>
              <a:off x="13454888" y="3087293"/>
              <a:ext cx="680720" cy="812800"/>
            </a:xfrm>
            <a:custGeom>
              <a:avLst/>
              <a:gdLst/>
              <a:ahLst/>
              <a:cxnLst/>
              <a:rect l="l" t="t" r="r" b="b"/>
              <a:pathLst>
                <a:path w="680719" h="812800">
                  <a:moveTo>
                    <a:pt x="605434" y="327545"/>
                  </a:moveTo>
                  <a:lnTo>
                    <a:pt x="601548" y="222415"/>
                  </a:lnTo>
                  <a:lnTo>
                    <a:pt x="587705" y="134696"/>
                  </a:lnTo>
                  <a:lnTo>
                    <a:pt x="563829" y="90043"/>
                  </a:lnTo>
                  <a:lnTo>
                    <a:pt x="512572" y="74587"/>
                  </a:lnTo>
                  <a:lnTo>
                    <a:pt x="418261" y="74472"/>
                  </a:lnTo>
                  <a:lnTo>
                    <a:pt x="415632" y="70078"/>
                  </a:lnTo>
                  <a:lnTo>
                    <a:pt x="374624" y="33769"/>
                  </a:lnTo>
                  <a:lnTo>
                    <a:pt x="321221" y="10223"/>
                  </a:lnTo>
                  <a:lnTo>
                    <a:pt x="275336" y="0"/>
                  </a:lnTo>
                  <a:lnTo>
                    <a:pt x="246265" y="1460"/>
                  </a:lnTo>
                  <a:lnTo>
                    <a:pt x="221564" y="18973"/>
                  </a:lnTo>
                  <a:lnTo>
                    <a:pt x="199936" y="44069"/>
                  </a:lnTo>
                  <a:lnTo>
                    <a:pt x="185940" y="36563"/>
                  </a:lnTo>
                  <a:lnTo>
                    <a:pt x="132384" y="27736"/>
                  </a:lnTo>
                  <a:lnTo>
                    <a:pt x="83223" y="28600"/>
                  </a:lnTo>
                  <a:lnTo>
                    <a:pt x="53047" y="34556"/>
                  </a:lnTo>
                  <a:lnTo>
                    <a:pt x="29438" y="50736"/>
                  </a:lnTo>
                  <a:lnTo>
                    <a:pt x="0" y="82245"/>
                  </a:lnTo>
                  <a:lnTo>
                    <a:pt x="113157" y="474141"/>
                  </a:lnTo>
                  <a:lnTo>
                    <a:pt x="112915" y="475462"/>
                  </a:lnTo>
                  <a:lnTo>
                    <a:pt x="605434" y="327545"/>
                  </a:lnTo>
                  <a:close/>
                </a:path>
                <a:path w="680719" h="812800">
                  <a:moveTo>
                    <a:pt x="680250" y="812190"/>
                  </a:moveTo>
                  <a:lnTo>
                    <a:pt x="655980" y="753592"/>
                  </a:lnTo>
                  <a:lnTo>
                    <a:pt x="623443" y="718654"/>
                  </a:lnTo>
                  <a:lnTo>
                    <a:pt x="564629" y="703160"/>
                  </a:lnTo>
                  <a:lnTo>
                    <a:pt x="458457" y="695477"/>
                  </a:lnTo>
                  <a:lnTo>
                    <a:pt x="416750" y="812190"/>
                  </a:lnTo>
                  <a:lnTo>
                    <a:pt x="680250" y="812190"/>
                  </a:lnTo>
                  <a:close/>
                </a:path>
              </a:pathLst>
            </a:custGeom>
            <a:solidFill>
              <a:srgbClr val="BCBEC0"/>
            </a:solidFill>
          </p:spPr>
          <p:txBody>
            <a:bodyPr wrap="square" lIns="0" tIns="0" rIns="0" bIns="0" rtlCol="0"/>
            <a:lstStyle/>
            <a:p/>
          </p:txBody>
        </p:sp>
        <p:pic>
          <p:nvPicPr>
            <p:cNvPr id="254" name="object 254" descr=""/>
            <p:cNvPicPr/>
            <p:nvPr/>
          </p:nvPicPr>
          <p:blipFill>
            <a:blip r:embed="rId43" cstate="print"/>
            <a:stretch>
              <a:fillRect/>
            </a:stretch>
          </p:blipFill>
          <p:spPr>
            <a:xfrm>
              <a:off x="13257483" y="3200692"/>
              <a:ext cx="353143" cy="568452"/>
            </a:xfrm>
            <a:prstGeom prst="rect">
              <a:avLst/>
            </a:prstGeom>
          </p:spPr>
        </p:pic>
        <p:sp>
          <p:nvSpPr>
            <p:cNvPr id="255" name="object 255" descr=""/>
            <p:cNvSpPr/>
            <p:nvPr/>
          </p:nvSpPr>
          <p:spPr>
            <a:xfrm>
              <a:off x="13497657" y="3516481"/>
              <a:ext cx="86360" cy="50800"/>
            </a:xfrm>
            <a:custGeom>
              <a:avLst/>
              <a:gdLst/>
              <a:ahLst/>
              <a:cxnLst/>
              <a:rect l="l" t="t" r="r" b="b"/>
              <a:pathLst>
                <a:path w="86359" h="50800">
                  <a:moveTo>
                    <a:pt x="52095" y="0"/>
                  </a:moveTo>
                  <a:lnTo>
                    <a:pt x="33464" y="114"/>
                  </a:lnTo>
                  <a:lnTo>
                    <a:pt x="13919" y="1155"/>
                  </a:lnTo>
                  <a:lnTo>
                    <a:pt x="13969" y="9664"/>
                  </a:lnTo>
                  <a:lnTo>
                    <a:pt x="0" y="17805"/>
                  </a:lnTo>
                  <a:lnTo>
                    <a:pt x="38" y="23545"/>
                  </a:lnTo>
                  <a:lnTo>
                    <a:pt x="7327" y="50647"/>
                  </a:lnTo>
                  <a:lnTo>
                    <a:pt x="17981" y="48186"/>
                  </a:lnTo>
                  <a:lnTo>
                    <a:pt x="24499" y="46915"/>
                  </a:lnTo>
                  <a:lnTo>
                    <a:pt x="29553" y="46427"/>
                  </a:lnTo>
                  <a:lnTo>
                    <a:pt x="35813" y="46316"/>
                  </a:lnTo>
                  <a:lnTo>
                    <a:pt x="79868" y="46240"/>
                  </a:lnTo>
                  <a:lnTo>
                    <a:pt x="85813" y="23025"/>
                  </a:lnTo>
                  <a:lnTo>
                    <a:pt x="85775" y="17271"/>
                  </a:lnTo>
                  <a:lnTo>
                    <a:pt x="71691" y="9309"/>
                  </a:lnTo>
                  <a:lnTo>
                    <a:pt x="71640" y="800"/>
                  </a:lnTo>
                  <a:lnTo>
                    <a:pt x="52095" y="0"/>
                  </a:lnTo>
                  <a:close/>
                </a:path>
                <a:path w="86359" h="50800">
                  <a:moveTo>
                    <a:pt x="79868" y="46240"/>
                  </a:moveTo>
                  <a:lnTo>
                    <a:pt x="50304" y="46240"/>
                  </a:lnTo>
                  <a:lnTo>
                    <a:pt x="59132" y="46833"/>
                  </a:lnTo>
                  <a:lnTo>
                    <a:pt x="68460" y="48198"/>
                  </a:lnTo>
                  <a:lnTo>
                    <a:pt x="75848" y="49575"/>
                  </a:lnTo>
                  <a:lnTo>
                    <a:pt x="78854" y="50203"/>
                  </a:lnTo>
                  <a:lnTo>
                    <a:pt x="79868" y="46240"/>
                  </a:lnTo>
                  <a:close/>
                </a:path>
              </a:pathLst>
            </a:custGeom>
            <a:solidFill>
              <a:srgbClr val="58595B"/>
            </a:solidFill>
          </p:spPr>
          <p:txBody>
            <a:bodyPr wrap="square" lIns="0" tIns="0" rIns="0" bIns="0" rtlCol="0"/>
            <a:lstStyle/>
            <a:p/>
          </p:txBody>
        </p:sp>
        <p:pic>
          <p:nvPicPr>
            <p:cNvPr id="256" name="object 256" descr=""/>
            <p:cNvPicPr/>
            <p:nvPr/>
          </p:nvPicPr>
          <p:blipFill>
            <a:blip r:embed="rId44" cstate="print"/>
            <a:stretch>
              <a:fillRect/>
            </a:stretch>
          </p:blipFill>
          <p:spPr>
            <a:xfrm>
              <a:off x="13499375" y="3524529"/>
              <a:ext cx="87757" cy="161899"/>
            </a:xfrm>
            <a:prstGeom prst="rect">
              <a:avLst/>
            </a:prstGeom>
          </p:spPr>
        </p:pic>
        <p:sp>
          <p:nvSpPr>
            <p:cNvPr id="257" name="object 257" descr=""/>
            <p:cNvSpPr/>
            <p:nvPr/>
          </p:nvSpPr>
          <p:spPr>
            <a:xfrm>
              <a:off x="13564933" y="3478448"/>
              <a:ext cx="20955" cy="55244"/>
            </a:xfrm>
            <a:custGeom>
              <a:avLst/>
              <a:gdLst/>
              <a:ahLst/>
              <a:cxnLst/>
              <a:rect l="l" t="t" r="r" b="b"/>
              <a:pathLst>
                <a:path w="20955" h="55245">
                  <a:moveTo>
                    <a:pt x="17118" y="14319"/>
                  </a:moveTo>
                  <a:lnTo>
                    <a:pt x="17525" y="18084"/>
                  </a:lnTo>
                  <a:lnTo>
                    <a:pt x="19824" y="54864"/>
                  </a:lnTo>
                  <a:lnTo>
                    <a:pt x="20840" y="54800"/>
                  </a:lnTo>
                  <a:lnTo>
                    <a:pt x="18554" y="18008"/>
                  </a:lnTo>
                  <a:lnTo>
                    <a:pt x="18118" y="16219"/>
                  </a:lnTo>
                  <a:lnTo>
                    <a:pt x="17118" y="14319"/>
                  </a:lnTo>
                  <a:close/>
                </a:path>
                <a:path w="20955" h="55245">
                  <a:moveTo>
                    <a:pt x="8740" y="5214"/>
                  </a:moveTo>
                  <a:lnTo>
                    <a:pt x="10496" y="6317"/>
                  </a:lnTo>
                  <a:lnTo>
                    <a:pt x="15909" y="12023"/>
                  </a:lnTo>
                  <a:lnTo>
                    <a:pt x="17118" y="14319"/>
                  </a:lnTo>
                  <a:lnTo>
                    <a:pt x="16548" y="9055"/>
                  </a:lnTo>
                  <a:lnTo>
                    <a:pt x="8740" y="5214"/>
                  </a:lnTo>
                  <a:close/>
                </a:path>
                <a:path w="20955" h="55245">
                  <a:moveTo>
                    <a:pt x="444" y="0"/>
                  </a:moveTo>
                  <a:lnTo>
                    <a:pt x="0" y="914"/>
                  </a:lnTo>
                  <a:lnTo>
                    <a:pt x="8740" y="5214"/>
                  </a:lnTo>
                  <a:lnTo>
                    <a:pt x="444" y="0"/>
                  </a:lnTo>
                  <a:close/>
                </a:path>
              </a:pathLst>
            </a:custGeom>
            <a:solidFill>
              <a:srgbClr val="231F20"/>
            </a:solidFill>
          </p:spPr>
          <p:txBody>
            <a:bodyPr wrap="square" lIns="0" tIns="0" rIns="0" bIns="0" rtlCol="0"/>
            <a:lstStyle/>
            <a:p/>
          </p:txBody>
        </p:sp>
        <p:pic>
          <p:nvPicPr>
            <p:cNvPr id="258" name="object 258" descr=""/>
            <p:cNvPicPr/>
            <p:nvPr/>
          </p:nvPicPr>
          <p:blipFill>
            <a:blip r:embed="rId45" cstate="print"/>
            <a:stretch>
              <a:fillRect/>
            </a:stretch>
          </p:blipFill>
          <p:spPr>
            <a:xfrm>
              <a:off x="13498652" y="3686251"/>
              <a:ext cx="85775" cy="17017"/>
            </a:xfrm>
            <a:prstGeom prst="rect">
              <a:avLst/>
            </a:prstGeom>
          </p:spPr>
        </p:pic>
        <p:sp>
          <p:nvSpPr>
            <p:cNvPr id="259" name="object 259" descr=""/>
            <p:cNvSpPr/>
            <p:nvPr/>
          </p:nvSpPr>
          <p:spPr>
            <a:xfrm>
              <a:off x="13576465" y="3538563"/>
              <a:ext cx="10795" cy="161290"/>
            </a:xfrm>
            <a:custGeom>
              <a:avLst/>
              <a:gdLst/>
              <a:ahLst/>
              <a:cxnLst/>
              <a:rect l="l" t="t" r="r" b="b"/>
              <a:pathLst>
                <a:path w="10794" h="161289">
                  <a:moveTo>
                    <a:pt x="7962" y="156387"/>
                  </a:moveTo>
                  <a:lnTo>
                    <a:pt x="3606" y="147675"/>
                  </a:lnTo>
                  <a:lnTo>
                    <a:pt x="2311" y="150901"/>
                  </a:lnTo>
                  <a:lnTo>
                    <a:pt x="0" y="153631"/>
                  </a:lnTo>
                  <a:lnTo>
                    <a:pt x="3771" y="161048"/>
                  </a:lnTo>
                  <a:lnTo>
                    <a:pt x="6375" y="158864"/>
                  </a:lnTo>
                  <a:lnTo>
                    <a:pt x="7962" y="156387"/>
                  </a:lnTo>
                  <a:close/>
                </a:path>
                <a:path w="10794" h="161289">
                  <a:moveTo>
                    <a:pt x="10668" y="147866"/>
                  </a:moveTo>
                  <a:lnTo>
                    <a:pt x="10642" y="144056"/>
                  </a:lnTo>
                  <a:lnTo>
                    <a:pt x="10426" y="109778"/>
                  </a:lnTo>
                  <a:lnTo>
                    <a:pt x="10401" y="105473"/>
                  </a:lnTo>
                  <a:lnTo>
                    <a:pt x="10134" y="62611"/>
                  </a:lnTo>
                  <a:lnTo>
                    <a:pt x="10109" y="58445"/>
                  </a:lnTo>
                  <a:lnTo>
                    <a:pt x="9855" y="16586"/>
                  </a:lnTo>
                  <a:lnTo>
                    <a:pt x="9753" y="0"/>
                  </a:lnTo>
                  <a:lnTo>
                    <a:pt x="8801" y="4368"/>
                  </a:lnTo>
                  <a:lnTo>
                    <a:pt x="8801" y="144056"/>
                  </a:lnTo>
                  <a:lnTo>
                    <a:pt x="4495" y="140639"/>
                  </a:lnTo>
                  <a:lnTo>
                    <a:pt x="4305" y="109778"/>
                  </a:lnTo>
                  <a:lnTo>
                    <a:pt x="8623" y="114223"/>
                  </a:lnTo>
                  <a:lnTo>
                    <a:pt x="8801" y="144056"/>
                  </a:lnTo>
                  <a:lnTo>
                    <a:pt x="8801" y="4368"/>
                  </a:lnTo>
                  <a:lnTo>
                    <a:pt x="8559" y="5473"/>
                  </a:lnTo>
                  <a:lnTo>
                    <a:pt x="8559" y="105473"/>
                  </a:lnTo>
                  <a:lnTo>
                    <a:pt x="4241" y="100596"/>
                  </a:lnTo>
                  <a:lnTo>
                    <a:pt x="4025" y="65443"/>
                  </a:lnTo>
                  <a:lnTo>
                    <a:pt x="8305" y="62611"/>
                  </a:lnTo>
                  <a:lnTo>
                    <a:pt x="8559" y="105473"/>
                  </a:lnTo>
                  <a:lnTo>
                    <a:pt x="8559" y="5473"/>
                  </a:lnTo>
                  <a:lnTo>
                    <a:pt x="8255" y="6870"/>
                  </a:lnTo>
                  <a:lnTo>
                    <a:pt x="8255" y="55473"/>
                  </a:lnTo>
                  <a:lnTo>
                    <a:pt x="3975" y="58445"/>
                  </a:lnTo>
                  <a:lnTo>
                    <a:pt x="3898" y="35420"/>
                  </a:lnTo>
                  <a:lnTo>
                    <a:pt x="8013" y="16586"/>
                  </a:lnTo>
                  <a:lnTo>
                    <a:pt x="8255" y="55473"/>
                  </a:lnTo>
                  <a:lnTo>
                    <a:pt x="8255" y="6870"/>
                  </a:lnTo>
                  <a:lnTo>
                    <a:pt x="2019" y="35420"/>
                  </a:lnTo>
                  <a:lnTo>
                    <a:pt x="2654" y="141541"/>
                  </a:lnTo>
                  <a:lnTo>
                    <a:pt x="10668" y="147866"/>
                  </a:lnTo>
                  <a:close/>
                </a:path>
              </a:pathLst>
            </a:custGeom>
            <a:solidFill>
              <a:srgbClr val="58595B"/>
            </a:solidFill>
          </p:spPr>
          <p:txBody>
            <a:bodyPr wrap="square" lIns="0" tIns="0" rIns="0" bIns="0" rtlCol="0"/>
            <a:lstStyle/>
            <a:p/>
          </p:txBody>
        </p:sp>
        <p:pic>
          <p:nvPicPr>
            <p:cNvPr id="260" name="object 260" descr=""/>
            <p:cNvPicPr/>
            <p:nvPr/>
          </p:nvPicPr>
          <p:blipFill>
            <a:blip r:embed="rId28" cstate="print"/>
            <a:stretch>
              <a:fillRect/>
            </a:stretch>
          </p:blipFill>
          <p:spPr>
            <a:xfrm>
              <a:off x="13562101" y="3469957"/>
              <a:ext cx="17564" cy="18249"/>
            </a:xfrm>
            <a:prstGeom prst="rect">
              <a:avLst/>
            </a:prstGeom>
          </p:spPr>
        </p:pic>
        <p:pic>
          <p:nvPicPr>
            <p:cNvPr id="261" name="object 261" descr=""/>
            <p:cNvPicPr/>
            <p:nvPr/>
          </p:nvPicPr>
          <p:blipFill>
            <a:blip r:embed="rId46" cstate="print"/>
            <a:stretch>
              <a:fillRect/>
            </a:stretch>
          </p:blipFill>
          <p:spPr>
            <a:xfrm>
              <a:off x="13494918" y="3539121"/>
              <a:ext cx="8864" cy="147866"/>
            </a:xfrm>
            <a:prstGeom prst="rect">
              <a:avLst/>
            </a:prstGeom>
          </p:spPr>
        </p:pic>
        <p:sp>
          <p:nvSpPr>
            <p:cNvPr id="262" name="object 262" descr=""/>
            <p:cNvSpPr/>
            <p:nvPr/>
          </p:nvSpPr>
          <p:spPr>
            <a:xfrm>
              <a:off x="13495310" y="3478757"/>
              <a:ext cx="20320" cy="55244"/>
            </a:xfrm>
            <a:custGeom>
              <a:avLst/>
              <a:gdLst/>
              <a:ahLst/>
              <a:cxnLst/>
              <a:rect l="l" t="t" r="r" b="b"/>
              <a:pathLst>
                <a:path w="20319" h="55245">
                  <a:moveTo>
                    <a:pt x="3211" y="14543"/>
                  </a:moveTo>
                  <a:lnTo>
                    <a:pt x="2243" y="16443"/>
                  </a:lnTo>
                  <a:lnTo>
                    <a:pt x="1828" y="18249"/>
                  </a:lnTo>
                  <a:lnTo>
                    <a:pt x="0" y="55054"/>
                  </a:lnTo>
                  <a:lnTo>
                    <a:pt x="1015" y="55105"/>
                  </a:lnTo>
                  <a:lnTo>
                    <a:pt x="2857" y="18211"/>
                  </a:lnTo>
                  <a:lnTo>
                    <a:pt x="3211" y="14543"/>
                  </a:lnTo>
                  <a:close/>
                </a:path>
                <a:path w="20319" h="55245">
                  <a:moveTo>
                    <a:pt x="11395" y="5371"/>
                  </a:moveTo>
                  <a:lnTo>
                    <a:pt x="3721" y="9270"/>
                  </a:lnTo>
                  <a:lnTo>
                    <a:pt x="3211" y="14543"/>
                  </a:lnTo>
                  <a:lnTo>
                    <a:pt x="4397" y="12215"/>
                  </a:lnTo>
                  <a:lnTo>
                    <a:pt x="9736" y="6443"/>
                  </a:lnTo>
                  <a:lnTo>
                    <a:pt x="11395" y="5371"/>
                  </a:lnTo>
                  <a:close/>
                </a:path>
                <a:path w="20319" h="55245">
                  <a:moveTo>
                    <a:pt x="19710" y="0"/>
                  </a:moveTo>
                  <a:lnTo>
                    <a:pt x="11395" y="5371"/>
                  </a:lnTo>
                  <a:lnTo>
                    <a:pt x="20167" y="914"/>
                  </a:lnTo>
                  <a:lnTo>
                    <a:pt x="19710" y="0"/>
                  </a:lnTo>
                  <a:close/>
                </a:path>
              </a:pathLst>
            </a:custGeom>
            <a:solidFill>
              <a:srgbClr val="231F20"/>
            </a:solidFill>
          </p:spPr>
          <p:txBody>
            <a:bodyPr wrap="square" lIns="0" tIns="0" rIns="0" bIns="0" rtlCol="0"/>
            <a:lstStyle/>
            <a:p/>
          </p:txBody>
        </p:sp>
        <p:sp>
          <p:nvSpPr>
            <p:cNvPr id="263" name="object 263" descr=""/>
            <p:cNvSpPr/>
            <p:nvPr/>
          </p:nvSpPr>
          <p:spPr>
            <a:xfrm>
              <a:off x="13494918" y="3539121"/>
              <a:ext cx="12065" cy="161290"/>
            </a:xfrm>
            <a:custGeom>
              <a:avLst/>
              <a:gdLst/>
              <a:ahLst/>
              <a:cxnLst/>
              <a:rect l="l" t="t" r="r" b="b"/>
              <a:pathLst>
                <a:path w="12065" h="161289">
                  <a:moveTo>
                    <a:pt x="8839" y="141452"/>
                  </a:moveTo>
                  <a:lnTo>
                    <a:pt x="8648" y="109715"/>
                  </a:lnTo>
                  <a:lnTo>
                    <a:pt x="8610" y="105460"/>
                  </a:lnTo>
                  <a:lnTo>
                    <a:pt x="8343" y="62598"/>
                  </a:lnTo>
                  <a:lnTo>
                    <a:pt x="8318" y="58381"/>
                  </a:lnTo>
                  <a:lnTo>
                    <a:pt x="8166" y="35331"/>
                  </a:lnTo>
                  <a:lnTo>
                    <a:pt x="6997" y="30276"/>
                  </a:lnTo>
                  <a:lnTo>
                    <a:pt x="6997" y="140576"/>
                  </a:lnTo>
                  <a:lnTo>
                    <a:pt x="2730" y="144043"/>
                  </a:lnTo>
                  <a:lnTo>
                    <a:pt x="2540" y="114211"/>
                  </a:lnTo>
                  <a:lnTo>
                    <a:pt x="6807" y="109715"/>
                  </a:lnTo>
                  <a:lnTo>
                    <a:pt x="6997" y="140576"/>
                  </a:lnTo>
                  <a:lnTo>
                    <a:pt x="6997" y="30276"/>
                  </a:lnTo>
                  <a:lnTo>
                    <a:pt x="6743" y="29171"/>
                  </a:lnTo>
                  <a:lnTo>
                    <a:pt x="6743" y="100533"/>
                  </a:lnTo>
                  <a:lnTo>
                    <a:pt x="2489" y="105460"/>
                  </a:lnTo>
                  <a:lnTo>
                    <a:pt x="2222" y="62598"/>
                  </a:lnTo>
                  <a:lnTo>
                    <a:pt x="6527" y="65392"/>
                  </a:lnTo>
                  <a:lnTo>
                    <a:pt x="6743" y="100533"/>
                  </a:lnTo>
                  <a:lnTo>
                    <a:pt x="6743" y="29171"/>
                  </a:lnTo>
                  <a:lnTo>
                    <a:pt x="6489" y="28079"/>
                  </a:lnTo>
                  <a:lnTo>
                    <a:pt x="6489" y="58381"/>
                  </a:lnTo>
                  <a:lnTo>
                    <a:pt x="2184" y="55460"/>
                  </a:lnTo>
                  <a:lnTo>
                    <a:pt x="1930" y="16573"/>
                  </a:lnTo>
                  <a:lnTo>
                    <a:pt x="6350" y="35648"/>
                  </a:lnTo>
                  <a:lnTo>
                    <a:pt x="6489" y="58381"/>
                  </a:lnTo>
                  <a:lnTo>
                    <a:pt x="6489" y="28079"/>
                  </a:lnTo>
                  <a:lnTo>
                    <a:pt x="3835" y="16573"/>
                  </a:lnTo>
                  <a:lnTo>
                    <a:pt x="0" y="0"/>
                  </a:lnTo>
                  <a:lnTo>
                    <a:pt x="914" y="147878"/>
                  </a:lnTo>
                  <a:lnTo>
                    <a:pt x="5651" y="144043"/>
                  </a:lnTo>
                  <a:lnTo>
                    <a:pt x="8839" y="141452"/>
                  </a:lnTo>
                  <a:close/>
                </a:path>
                <a:path w="12065" h="161289">
                  <a:moveTo>
                    <a:pt x="11658" y="153504"/>
                  </a:moveTo>
                  <a:lnTo>
                    <a:pt x="9321" y="150799"/>
                  </a:lnTo>
                  <a:lnTo>
                    <a:pt x="7962" y="147599"/>
                  </a:lnTo>
                  <a:lnTo>
                    <a:pt x="3733" y="156362"/>
                  </a:lnTo>
                  <a:lnTo>
                    <a:pt x="5346" y="158826"/>
                  </a:lnTo>
                  <a:lnTo>
                    <a:pt x="7975" y="160972"/>
                  </a:lnTo>
                  <a:lnTo>
                    <a:pt x="11658" y="153504"/>
                  </a:lnTo>
                  <a:close/>
                </a:path>
              </a:pathLst>
            </a:custGeom>
            <a:solidFill>
              <a:srgbClr val="58595B"/>
            </a:solidFill>
          </p:spPr>
          <p:txBody>
            <a:bodyPr wrap="square" lIns="0" tIns="0" rIns="0" bIns="0" rtlCol="0"/>
            <a:lstStyle/>
            <a:p/>
          </p:txBody>
        </p:sp>
        <p:pic>
          <p:nvPicPr>
            <p:cNvPr id="264" name="object 264" descr=""/>
            <p:cNvPicPr/>
            <p:nvPr/>
          </p:nvPicPr>
          <p:blipFill>
            <a:blip r:embed="rId28" cstate="print"/>
            <a:stretch>
              <a:fillRect/>
            </a:stretch>
          </p:blipFill>
          <p:spPr>
            <a:xfrm>
              <a:off x="13500784" y="3470237"/>
              <a:ext cx="17411" cy="18440"/>
            </a:xfrm>
            <a:prstGeom prst="rect">
              <a:avLst/>
            </a:prstGeom>
          </p:spPr>
        </p:pic>
        <p:sp>
          <p:nvSpPr>
            <p:cNvPr id="265" name="object 265" descr=""/>
            <p:cNvSpPr/>
            <p:nvPr/>
          </p:nvSpPr>
          <p:spPr>
            <a:xfrm>
              <a:off x="13495310" y="3478389"/>
              <a:ext cx="90805" cy="55880"/>
            </a:xfrm>
            <a:custGeom>
              <a:avLst/>
              <a:gdLst/>
              <a:ahLst/>
              <a:cxnLst/>
              <a:rect l="l" t="t" r="r" b="b"/>
              <a:pathLst>
                <a:path w="90805" h="55879">
                  <a:moveTo>
                    <a:pt x="3213" y="14908"/>
                  </a:moveTo>
                  <a:lnTo>
                    <a:pt x="2243" y="16811"/>
                  </a:lnTo>
                  <a:lnTo>
                    <a:pt x="1828" y="18618"/>
                  </a:lnTo>
                  <a:lnTo>
                    <a:pt x="0" y="55422"/>
                  </a:lnTo>
                  <a:lnTo>
                    <a:pt x="1015" y="55473"/>
                  </a:lnTo>
                  <a:lnTo>
                    <a:pt x="2855" y="18618"/>
                  </a:lnTo>
                  <a:lnTo>
                    <a:pt x="3213" y="14908"/>
                  </a:lnTo>
                  <a:close/>
                </a:path>
                <a:path w="90805" h="55879">
                  <a:moveTo>
                    <a:pt x="86736" y="14367"/>
                  </a:moveTo>
                  <a:lnTo>
                    <a:pt x="87139" y="18072"/>
                  </a:lnTo>
                  <a:lnTo>
                    <a:pt x="89446" y="54927"/>
                  </a:lnTo>
                  <a:lnTo>
                    <a:pt x="90474" y="54863"/>
                  </a:lnTo>
                  <a:lnTo>
                    <a:pt x="88176" y="18072"/>
                  </a:lnTo>
                  <a:lnTo>
                    <a:pt x="87739" y="16276"/>
                  </a:lnTo>
                  <a:lnTo>
                    <a:pt x="86736" y="14367"/>
                  </a:lnTo>
                  <a:close/>
                </a:path>
                <a:path w="90805" h="55879">
                  <a:moveTo>
                    <a:pt x="11299" y="5801"/>
                  </a:moveTo>
                  <a:lnTo>
                    <a:pt x="3721" y="9664"/>
                  </a:lnTo>
                  <a:lnTo>
                    <a:pt x="3213" y="14908"/>
                  </a:lnTo>
                  <a:lnTo>
                    <a:pt x="4397" y="12584"/>
                  </a:lnTo>
                  <a:lnTo>
                    <a:pt x="9736" y="6811"/>
                  </a:lnTo>
                  <a:lnTo>
                    <a:pt x="11299" y="5801"/>
                  </a:lnTo>
                  <a:close/>
                </a:path>
                <a:path w="90805" h="55879">
                  <a:moveTo>
                    <a:pt x="78592" y="5412"/>
                  </a:moveTo>
                  <a:lnTo>
                    <a:pt x="80117" y="6368"/>
                  </a:lnTo>
                  <a:lnTo>
                    <a:pt x="85531" y="12076"/>
                  </a:lnTo>
                  <a:lnTo>
                    <a:pt x="86736" y="14367"/>
                  </a:lnTo>
                  <a:lnTo>
                    <a:pt x="86169" y="9156"/>
                  </a:lnTo>
                  <a:lnTo>
                    <a:pt x="78592" y="5412"/>
                  </a:lnTo>
                  <a:close/>
                </a:path>
                <a:path w="90805" h="55879">
                  <a:moveTo>
                    <a:pt x="69964" y="0"/>
                  </a:moveTo>
                  <a:lnTo>
                    <a:pt x="19938" y="317"/>
                  </a:lnTo>
                  <a:lnTo>
                    <a:pt x="19710" y="368"/>
                  </a:lnTo>
                  <a:lnTo>
                    <a:pt x="11299" y="5801"/>
                  </a:lnTo>
                  <a:lnTo>
                    <a:pt x="20065" y="1333"/>
                  </a:lnTo>
                  <a:lnTo>
                    <a:pt x="71604" y="1028"/>
                  </a:lnTo>
                  <a:lnTo>
                    <a:pt x="69964" y="0"/>
                  </a:lnTo>
                  <a:close/>
                </a:path>
                <a:path w="90805" h="55879">
                  <a:moveTo>
                    <a:pt x="71604" y="1028"/>
                  </a:moveTo>
                  <a:lnTo>
                    <a:pt x="69722" y="1028"/>
                  </a:lnTo>
                  <a:lnTo>
                    <a:pt x="78592" y="5412"/>
                  </a:lnTo>
                  <a:lnTo>
                    <a:pt x="71604" y="1028"/>
                  </a:lnTo>
                  <a:close/>
                </a:path>
              </a:pathLst>
            </a:custGeom>
            <a:solidFill>
              <a:srgbClr val="231F20"/>
            </a:solidFill>
          </p:spPr>
          <p:txBody>
            <a:bodyPr wrap="square" lIns="0" tIns="0" rIns="0" bIns="0" rtlCol="0"/>
            <a:lstStyle/>
            <a:p/>
          </p:txBody>
        </p:sp>
        <p:sp>
          <p:nvSpPr>
            <p:cNvPr id="266" name="object 266" descr=""/>
            <p:cNvSpPr/>
            <p:nvPr/>
          </p:nvSpPr>
          <p:spPr>
            <a:xfrm>
              <a:off x="13515248" y="3467215"/>
              <a:ext cx="50165" cy="12065"/>
            </a:xfrm>
            <a:custGeom>
              <a:avLst/>
              <a:gdLst/>
              <a:ahLst/>
              <a:cxnLst/>
              <a:rect l="l" t="t" r="r" b="b"/>
              <a:pathLst>
                <a:path w="50165" h="12064">
                  <a:moveTo>
                    <a:pt x="43243" y="0"/>
                  </a:moveTo>
                  <a:lnTo>
                    <a:pt x="6527" y="228"/>
                  </a:lnTo>
                  <a:lnTo>
                    <a:pt x="3086" y="2628"/>
                  </a:lnTo>
                  <a:lnTo>
                    <a:pt x="0" y="12001"/>
                  </a:lnTo>
                  <a:lnTo>
                    <a:pt x="49898" y="11684"/>
                  </a:lnTo>
                  <a:lnTo>
                    <a:pt x="46697" y="2362"/>
                  </a:lnTo>
                  <a:lnTo>
                    <a:pt x="43243" y="0"/>
                  </a:lnTo>
                  <a:close/>
                </a:path>
              </a:pathLst>
            </a:custGeom>
            <a:solidFill>
              <a:srgbClr val="414042"/>
            </a:solidFill>
          </p:spPr>
          <p:txBody>
            <a:bodyPr wrap="square" lIns="0" tIns="0" rIns="0" bIns="0" rtlCol="0"/>
            <a:lstStyle/>
            <a:p/>
          </p:txBody>
        </p:sp>
        <p:pic>
          <p:nvPicPr>
            <p:cNvPr id="267" name="object 267" descr=""/>
            <p:cNvPicPr/>
            <p:nvPr/>
          </p:nvPicPr>
          <p:blipFill>
            <a:blip r:embed="rId47" cstate="print"/>
            <a:stretch>
              <a:fillRect/>
            </a:stretch>
          </p:blipFill>
          <p:spPr>
            <a:xfrm>
              <a:off x="13521777" y="3467912"/>
              <a:ext cx="36779" cy="11252"/>
            </a:xfrm>
            <a:prstGeom prst="rect">
              <a:avLst/>
            </a:prstGeom>
          </p:spPr>
        </p:pic>
        <p:pic>
          <p:nvPicPr>
            <p:cNvPr id="268" name="object 268" descr=""/>
            <p:cNvPicPr/>
            <p:nvPr/>
          </p:nvPicPr>
          <p:blipFill>
            <a:blip r:embed="rId40" cstate="print"/>
            <a:stretch>
              <a:fillRect/>
            </a:stretch>
          </p:blipFill>
          <p:spPr>
            <a:xfrm>
              <a:off x="13586727" y="3546818"/>
              <a:ext cx="14160" cy="15430"/>
            </a:xfrm>
            <a:prstGeom prst="rect">
              <a:avLst/>
            </a:prstGeom>
          </p:spPr>
        </p:pic>
        <p:pic>
          <p:nvPicPr>
            <p:cNvPr id="269" name="object 269" descr=""/>
            <p:cNvPicPr/>
            <p:nvPr/>
          </p:nvPicPr>
          <p:blipFill>
            <a:blip r:embed="rId40" cstate="print"/>
            <a:stretch>
              <a:fillRect/>
            </a:stretch>
          </p:blipFill>
          <p:spPr>
            <a:xfrm>
              <a:off x="13480478" y="3547402"/>
              <a:ext cx="14097" cy="15570"/>
            </a:xfrm>
            <a:prstGeom prst="rect">
              <a:avLst/>
            </a:prstGeom>
          </p:spPr>
        </p:pic>
        <p:sp>
          <p:nvSpPr>
            <p:cNvPr id="270" name="object 270" descr=""/>
            <p:cNvSpPr/>
            <p:nvPr/>
          </p:nvSpPr>
          <p:spPr>
            <a:xfrm>
              <a:off x="13495820" y="3478911"/>
              <a:ext cx="89535" cy="55880"/>
            </a:xfrm>
            <a:custGeom>
              <a:avLst/>
              <a:gdLst/>
              <a:ahLst/>
              <a:cxnLst/>
              <a:rect l="l" t="t" r="r" b="b"/>
              <a:pathLst>
                <a:path w="89534" h="55879">
                  <a:moveTo>
                    <a:pt x="19431" y="304"/>
                  </a:moveTo>
                  <a:lnTo>
                    <a:pt x="2463" y="8915"/>
                  </a:lnTo>
                  <a:lnTo>
                    <a:pt x="1841" y="18122"/>
                  </a:lnTo>
                  <a:lnTo>
                    <a:pt x="0" y="54927"/>
                  </a:lnTo>
                  <a:lnTo>
                    <a:pt x="1841" y="55372"/>
                  </a:lnTo>
                  <a:lnTo>
                    <a:pt x="15811" y="47244"/>
                  </a:lnTo>
                  <a:lnTo>
                    <a:pt x="19431" y="304"/>
                  </a:lnTo>
                  <a:close/>
                </a:path>
                <a:path w="89534" h="55879">
                  <a:moveTo>
                    <a:pt x="89446" y="54381"/>
                  </a:moveTo>
                  <a:lnTo>
                    <a:pt x="87147" y="17602"/>
                  </a:lnTo>
                  <a:lnTo>
                    <a:pt x="86398" y="8407"/>
                  </a:lnTo>
                  <a:lnTo>
                    <a:pt x="69329" y="0"/>
                  </a:lnTo>
                  <a:lnTo>
                    <a:pt x="74345" y="47358"/>
                  </a:lnTo>
                  <a:lnTo>
                    <a:pt x="87604" y="54851"/>
                  </a:lnTo>
                  <a:lnTo>
                    <a:pt x="89446" y="54381"/>
                  </a:lnTo>
                  <a:close/>
                </a:path>
              </a:pathLst>
            </a:custGeom>
            <a:solidFill>
              <a:srgbClr val="79AD36"/>
            </a:solidFill>
          </p:spPr>
          <p:txBody>
            <a:bodyPr wrap="square" lIns="0" tIns="0" rIns="0" bIns="0" rtlCol="0"/>
            <a:lstStyle/>
            <a:p/>
          </p:txBody>
        </p:sp>
        <p:pic>
          <p:nvPicPr>
            <p:cNvPr id="271" name="object 271" descr=""/>
            <p:cNvPicPr/>
            <p:nvPr/>
          </p:nvPicPr>
          <p:blipFill>
            <a:blip r:embed="rId48" cstate="print"/>
            <a:stretch>
              <a:fillRect/>
            </a:stretch>
          </p:blipFill>
          <p:spPr>
            <a:xfrm>
              <a:off x="13548901" y="3575951"/>
              <a:ext cx="19930" cy="103720"/>
            </a:xfrm>
            <a:prstGeom prst="rect">
              <a:avLst/>
            </a:prstGeom>
          </p:spPr>
        </p:pic>
        <p:pic>
          <p:nvPicPr>
            <p:cNvPr id="272" name="object 272" descr=""/>
            <p:cNvPicPr/>
            <p:nvPr/>
          </p:nvPicPr>
          <p:blipFill>
            <a:blip r:embed="rId49" cstate="print"/>
            <a:stretch>
              <a:fillRect/>
            </a:stretch>
          </p:blipFill>
          <p:spPr>
            <a:xfrm>
              <a:off x="13511803" y="3576167"/>
              <a:ext cx="20850" cy="103733"/>
            </a:xfrm>
            <a:prstGeom prst="rect">
              <a:avLst/>
            </a:prstGeom>
          </p:spPr>
        </p:pic>
        <p:sp>
          <p:nvSpPr>
            <p:cNvPr id="273" name="object 273" descr=""/>
            <p:cNvSpPr/>
            <p:nvPr/>
          </p:nvSpPr>
          <p:spPr>
            <a:xfrm>
              <a:off x="13495310" y="3478389"/>
              <a:ext cx="90805" cy="55880"/>
            </a:xfrm>
            <a:custGeom>
              <a:avLst/>
              <a:gdLst/>
              <a:ahLst/>
              <a:cxnLst/>
              <a:rect l="l" t="t" r="r" b="b"/>
              <a:pathLst>
                <a:path w="90805" h="55879">
                  <a:moveTo>
                    <a:pt x="3213" y="14908"/>
                  </a:moveTo>
                  <a:lnTo>
                    <a:pt x="2243" y="16811"/>
                  </a:lnTo>
                  <a:lnTo>
                    <a:pt x="1828" y="18618"/>
                  </a:lnTo>
                  <a:lnTo>
                    <a:pt x="0" y="55422"/>
                  </a:lnTo>
                  <a:lnTo>
                    <a:pt x="1015" y="55473"/>
                  </a:lnTo>
                  <a:lnTo>
                    <a:pt x="2855" y="18618"/>
                  </a:lnTo>
                  <a:lnTo>
                    <a:pt x="3213" y="14908"/>
                  </a:lnTo>
                  <a:close/>
                </a:path>
                <a:path w="90805" h="55879">
                  <a:moveTo>
                    <a:pt x="86736" y="14367"/>
                  </a:moveTo>
                  <a:lnTo>
                    <a:pt x="87139" y="18072"/>
                  </a:lnTo>
                  <a:lnTo>
                    <a:pt x="89446" y="54927"/>
                  </a:lnTo>
                  <a:lnTo>
                    <a:pt x="90474" y="54863"/>
                  </a:lnTo>
                  <a:lnTo>
                    <a:pt x="88176" y="18072"/>
                  </a:lnTo>
                  <a:lnTo>
                    <a:pt x="87739" y="16276"/>
                  </a:lnTo>
                  <a:lnTo>
                    <a:pt x="86736" y="14367"/>
                  </a:lnTo>
                  <a:close/>
                </a:path>
                <a:path w="90805" h="55879">
                  <a:moveTo>
                    <a:pt x="11299" y="5801"/>
                  </a:moveTo>
                  <a:lnTo>
                    <a:pt x="3721" y="9664"/>
                  </a:lnTo>
                  <a:lnTo>
                    <a:pt x="3213" y="14908"/>
                  </a:lnTo>
                  <a:lnTo>
                    <a:pt x="4397" y="12584"/>
                  </a:lnTo>
                  <a:lnTo>
                    <a:pt x="9736" y="6811"/>
                  </a:lnTo>
                  <a:lnTo>
                    <a:pt x="11299" y="5801"/>
                  </a:lnTo>
                  <a:close/>
                </a:path>
                <a:path w="90805" h="55879">
                  <a:moveTo>
                    <a:pt x="78592" y="5412"/>
                  </a:moveTo>
                  <a:lnTo>
                    <a:pt x="80117" y="6368"/>
                  </a:lnTo>
                  <a:lnTo>
                    <a:pt x="85531" y="12076"/>
                  </a:lnTo>
                  <a:lnTo>
                    <a:pt x="86736" y="14367"/>
                  </a:lnTo>
                  <a:lnTo>
                    <a:pt x="86169" y="9156"/>
                  </a:lnTo>
                  <a:lnTo>
                    <a:pt x="78592" y="5412"/>
                  </a:lnTo>
                  <a:close/>
                </a:path>
                <a:path w="90805" h="55879">
                  <a:moveTo>
                    <a:pt x="69964" y="0"/>
                  </a:moveTo>
                  <a:lnTo>
                    <a:pt x="19938" y="317"/>
                  </a:lnTo>
                  <a:lnTo>
                    <a:pt x="19710" y="368"/>
                  </a:lnTo>
                  <a:lnTo>
                    <a:pt x="11299" y="5801"/>
                  </a:lnTo>
                  <a:lnTo>
                    <a:pt x="20065" y="1333"/>
                  </a:lnTo>
                  <a:lnTo>
                    <a:pt x="71604" y="1028"/>
                  </a:lnTo>
                  <a:lnTo>
                    <a:pt x="69964" y="0"/>
                  </a:lnTo>
                  <a:close/>
                </a:path>
                <a:path w="90805" h="55879">
                  <a:moveTo>
                    <a:pt x="71604" y="1028"/>
                  </a:moveTo>
                  <a:lnTo>
                    <a:pt x="69722" y="1028"/>
                  </a:lnTo>
                  <a:lnTo>
                    <a:pt x="78592" y="5412"/>
                  </a:lnTo>
                  <a:lnTo>
                    <a:pt x="71604" y="1028"/>
                  </a:lnTo>
                  <a:close/>
                </a:path>
              </a:pathLst>
            </a:custGeom>
            <a:solidFill>
              <a:srgbClr val="231F20"/>
            </a:solidFill>
          </p:spPr>
          <p:txBody>
            <a:bodyPr wrap="square" lIns="0" tIns="0" rIns="0" bIns="0" rtlCol="0"/>
            <a:lstStyle/>
            <a:p/>
          </p:txBody>
        </p:sp>
        <p:pic>
          <p:nvPicPr>
            <p:cNvPr id="274" name="object 274" descr=""/>
            <p:cNvPicPr/>
            <p:nvPr/>
          </p:nvPicPr>
          <p:blipFill>
            <a:blip r:embed="rId50" cstate="print"/>
            <a:stretch>
              <a:fillRect/>
            </a:stretch>
          </p:blipFill>
          <p:spPr>
            <a:xfrm>
              <a:off x="13610631" y="3377835"/>
              <a:ext cx="72999" cy="73012"/>
            </a:xfrm>
            <a:prstGeom prst="rect">
              <a:avLst/>
            </a:prstGeom>
          </p:spPr>
        </p:pic>
        <p:sp>
          <p:nvSpPr>
            <p:cNvPr id="275" name="object 275" descr=""/>
            <p:cNvSpPr/>
            <p:nvPr/>
          </p:nvSpPr>
          <p:spPr>
            <a:xfrm>
              <a:off x="13258444" y="3092907"/>
              <a:ext cx="878205" cy="807085"/>
            </a:xfrm>
            <a:custGeom>
              <a:avLst/>
              <a:gdLst/>
              <a:ahLst/>
              <a:cxnLst/>
              <a:rect l="l" t="t" r="r" b="b"/>
              <a:pathLst>
                <a:path w="878205" h="807085">
                  <a:moveTo>
                    <a:pt x="493369" y="64274"/>
                  </a:moveTo>
                  <a:lnTo>
                    <a:pt x="490994" y="61899"/>
                  </a:lnTo>
                  <a:lnTo>
                    <a:pt x="490448" y="61366"/>
                  </a:lnTo>
                  <a:lnTo>
                    <a:pt x="490448" y="65887"/>
                  </a:lnTo>
                  <a:lnTo>
                    <a:pt x="490448" y="75692"/>
                  </a:lnTo>
                  <a:lnTo>
                    <a:pt x="486460" y="79679"/>
                  </a:lnTo>
                  <a:lnTo>
                    <a:pt x="476656" y="79679"/>
                  </a:lnTo>
                  <a:lnTo>
                    <a:pt x="472668" y="75692"/>
                  </a:lnTo>
                  <a:lnTo>
                    <a:pt x="472668" y="65887"/>
                  </a:lnTo>
                  <a:lnTo>
                    <a:pt x="476656" y="61899"/>
                  </a:lnTo>
                  <a:lnTo>
                    <a:pt x="486460" y="61899"/>
                  </a:lnTo>
                  <a:lnTo>
                    <a:pt x="490448" y="65887"/>
                  </a:lnTo>
                  <a:lnTo>
                    <a:pt x="490448" y="61366"/>
                  </a:lnTo>
                  <a:lnTo>
                    <a:pt x="488061" y="58978"/>
                  </a:lnTo>
                  <a:lnTo>
                    <a:pt x="475043" y="58978"/>
                  </a:lnTo>
                  <a:lnTo>
                    <a:pt x="469747" y="64274"/>
                  </a:lnTo>
                  <a:lnTo>
                    <a:pt x="469747" y="77292"/>
                  </a:lnTo>
                  <a:lnTo>
                    <a:pt x="475043" y="82600"/>
                  </a:lnTo>
                  <a:lnTo>
                    <a:pt x="488061" y="82600"/>
                  </a:lnTo>
                  <a:lnTo>
                    <a:pt x="490982" y="79679"/>
                  </a:lnTo>
                  <a:lnTo>
                    <a:pt x="493369" y="77292"/>
                  </a:lnTo>
                  <a:lnTo>
                    <a:pt x="493369" y="64274"/>
                  </a:lnTo>
                  <a:close/>
                </a:path>
                <a:path w="878205" h="807085">
                  <a:moveTo>
                    <a:pt x="522046" y="64274"/>
                  </a:moveTo>
                  <a:lnTo>
                    <a:pt x="519671" y="61899"/>
                  </a:lnTo>
                  <a:lnTo>
                    <a:pt x="519125" y="61353"/>
                  </a:lnTo>
                  <a:lnTo>
                    <a:pt x="519125" y="65887"/>
                  </a:lnTo>
                  <a:lnTo>
                    <a:pt x="519125" y="75692"/>
                  </a:lnTo>
                  <a:lnTo>
                    <a:pt x="515137" y="79679"/>
                  </a:lnTo>
                  <a:lnTo>
                    <a:pt x="505333" y="79679"/>
                  </a:lnTo>
                  <a:lnTo>
                    <a:pt x="501345" y="75692"/>
                  </a:lnTo>
                  <a:lnTo>
                    <a:pt x="501345" y="65887"/>
                  </a:lnTo>
                  <a:lnTo>
                    <a:pt x="505333" y="61899"/>
                  </a:lnTo>
                  <a:lnTo>
                    <a:pt x="515137" y="61899"/>
                  </a:lnTo>
                  <a:lnTo>
                    <a:pt x="519125" y="65887"/>
                  </a:lnTo>
                  <a:lnTo>
                    <a:pt x="519125" y="61353"/>
                  </a:lnTo>
                  <a:lnTo>
                    <a:pt x="516750" y="58978"/>
                  </a:lnTo>
                  <a:lnTo>
                    <a:pt x="503732" y="58978"/>
                  </a:lnTo>
                  <a:lnTo>
                    <a:pt x="498424" y="64274"/>
                  </a:lnTo>
                  <a:lnTo>
                    <a:pt x="498424" y="77292"/>
                  </a:lnTo>
                  <a:lnTo>
                    <a:pt x="503732" y="82600"/>
                  </a:lnTo>
                  <a:lnTo>
                    <a:pt x="516750" y="82600"/>
                  </a:lnTo>
                  <a:lnTo>
                    <a:pt x="519658" y="79679"/>
                  </a:lnTo>
                  <a:lnTo>
                    <a:pt x="522046" y="77292"/>
                  </a:lnTo>
                  <a:lnTo>
                    <a:pt x="522046" y="64274"/>
                  </a:lnTo>
                  <a:close/>
                </a:path>
                <a:path w="878205" h="807085">
                  <a:moveTo>
                    <a:pt x="550710" y="64274"/>
                  </a:moveTo>
                  <a:lnTo>
                    <a:pt x="548335" y="61899"/>
                  </a:lnTo>
                  <a:lnTo>
                    <a:pt x="547789" y="61366"/>
                  </a:lnTo>
                  <a:lnTo>
                    <a:pt x="547789" y="65887"/>
                  </a:lnTo>
                  <a:lnTo>
                    <a:pt x="547789" y="75692"/>
                  </a:lnTo>
                  <a:lnTo>
                    <a:pt x="543801" y="79679"/>
                  </a:lnTo>
                  <a:lnTo>
                    <a:pt x="533996" y="79679"/>
                  </a:lnTo>
                  <a:lnTo>
                    <a:pt x="530009" y="75692"/>
                  </a:lnTo>
                  <a:lnTo>
                    <a:pt x="530009" y="65887"/>
                  </a:lnTo>
                  <a:lnTo>
                    <a:pt x="533996" y="61899"/>
                  </a:lnTo>
                  <a:lnTo>
                    <a:pt x="543801" y="61899"/>
                  </a:lnTo>
                  <a:lnTo>
                    <a:pt x="547789" y="65887"/>
                  </a:lnTo>
                  <a:lnTo>
                    <a:pt x="547789" y="61366"/>
                  </a:lnTo>
                  <a:lnTo>
                    <a:pt x="545401" y="58978"/>
                  </a:lnTo>
                  <a:lnTo>
                    <a:pt x="532384" y="58978"/>
                  </a:lnTo>
                  <a:lnTo>
                    <a:pt x="527088" y="64274"/>
                  </a:lnTo>
                  <a:lnTo>
                    <a:pt x="527088" y="77292"/>
                  </a:lnTo>
                  <a:lnTo>
                    <a:pt x="532384" y="82600"/>
                  </a:lnTo>
                  <a:lnTo>
                    <a:pt x="545401" y="82600"/>
                  </a:lnTo>
                  <a:lnTo>
                    <a:pt x="548322" y="79679"/>
                  </a:lnTo>
                  <a:lnTo>
                    <a:pt x="550710" y="77292"/>
                  </a:lnTo>
                  <a:lnTo>
                    <a:pt x="550710" y="64274"/>
                  </a:lnTo>
                  <a:close/>
                </a:path>
                <a:path w="878205" h="807085">
                  <a:moveTo>
                    <a:pt x="579386" y="64274"/>
                  </a:moveTo>
                  <a:lnTo>
                    <a:pt x="577011" y="61899"/>
                  </a:lnTo>
                  <a:lnTo>
                    <a:pt x="576465" y="61353"/>
                  </a:lnTo>
                  <a:lnTo>
                    <a:pt x="576465" y="65887"/>
                  </a:lnTo>
                  <a:lnTo>
                    <a:pt x="576465" y="75692"/>
                  </a:lnTo>
                  <a:lnTo>
                    <a:pt x="572477" y="79679"/>
                  </a:lnTo>
                  <a:lnTo>
                    <a:pt x="562673" y="79679"/>
                  </a:lnTo>
                  <a:lnTo>
                    <a:pt x="558685" y="75692"/>
                  </a:lnTo>
                  <a:lnTo>
                    <a:pt x="558685" y="65887"/>
                  </a:lnTo>
                  <a:lnTo>
                    <a:pt x="562673" y="61899"/>
                  </a:lnTo>
                  <a:lnTo>
                    <a:pt x="572477" y="61899"/>
                  </a:lnTo>
                  <a:lnTo>
                    <a:pt x="576465" y="65887"/>
                  </a:lnTo>
                  <a:lnTo>
                    <a:pt x="576465" y="61353"/>
                  </a:lnTo>
                  <a:lnTo>
                    <a:pt x="574090" y="58978"/>
                  </a:lnTo>
                  <a:lnTo>
                    <a:pt x="561073" y="58978"/>
                  </a:lnTo>
                  <a:lnTo>
                    <a:pt x="555764" y="64274"/>
                  </a:lnTo>
                  <a:lnTo>
                    <a:pt x="555764" y="77292"/>
                  </a:lnTo>
                  <a:lnTo>
                    <a:pt x="561073" y="82600"/>
                  </a:lnTo>
                  <a:lnTo>
                    <a:pt x="574090" y="82600"/>
                  </a:lnTo>
                  <a:lnTo>
                    <a:pt x="577011" y="79679"/>
                  </a:lnTo>
                  <a:lnTo>
                    <a:pt x="579386" y="77292"/>
                  </a:lnTo>
                  <a:lnTo>
                    <a:pt x="579386" y="64274"/>
                  </a:lnTo>
                  <a:close/>
                </a:path>
                <a:path w="878205" h="807085">
                  <a:moveTo>
                    <a:pt x="608063" y="64274"/>
                  </a:moveTo>
                  <a:lnTo>
                    <a:pt x="605688" y="61899"/>
                  </a:lnTo>
                  <a:lnTo>
                    <a:pt x="605142" y="61353"/>
                  </a:lnTo>
                  <a:lnTo>
                    <a:pt x="605142" y="65887"/>
                  </a:lnTo>
                  <a:lnTo>
                    <a:pt x="605142" y="75692"/>
                  </a:lnTo>
                  <a:lnTo>
                    <a:pt x="601154" y="79679"/>
                  </a:lnTo>
                  <a:lnTo>
                    <a:pt x="591350" y="79679"/>
                  </a:lnTo>
                  <a:lnTo>
                    <a:pt x="587362" y="75692"/>
                  </a:lnTo>
                  <a:lnTo>
                    <a:pt x="587362" y="65887"/>
                  </a:lnTo>
                  <a:lnTo>
                    <a:pt x="591350" y="61899"/>
                  </a:lnTo>
                  <a:lnTo>
                    <a:pt x="601154" y="61899"/>
                  </a:lnTo>
                  <a:lnTo>
                    <a:pt x="605142" y="65887"/>
                  </a:lnTo>
                  <a:lnTo>
                    <a:pt x="605142" y="61353"/>
                  </a:lnTo>
                  <a:lnTo>
                    <a:pt x="602767" y="58978"/>
                  </a:lnTo>
                  <a:lnTo>
                    <a:pt x="589749" y="58978"/>
                  </a:lnTo>
                  <a:lnTo>
                    <a:pt x="584441" y="64274"/>
                  </a:lnTo>
                  <a:lnTo>
                    <a:pt x="584441" y="77292"/>
                  </a:lnTo>
                  <a:lnTo>
                    <a:pt x="589749" y="82600"/>
                  </a:lnTo>
                  <a:lnTo>
                    <a:pt x="602767" y="82600"/>
                  </a:lnTo>
                  <a:lnTo>
                    <a:pt x="605675" y="79679"/>
                  </a:lnTo>
                  <a:lnTo>
                    <a:pt x="608063" y="77292"/>
                  </a:lnTo>
                  <a:lnTo>
                    <a:pt x="608063" y="64274"/>
                  </a:lnTo>
                  <a:close/>
                </a:path>
                <a:path w="878205" h="807085">
                  <a:moveTo>
                    <a:pt x="873912" y="85153"/>
                  </a:moveTo>
                  <a:lnTo>
                    <a:pt x="699922" y="85153"/>
                  </a:lnTo>
                  <a:lnTo>
                    <a:pt x="698766" y="84543"/>
                  </a:lnTo>
                  <a:lnTo>
                    <a:pt x="691210" y="82105"/>
                  </a:lnTo>
                  <a:lnTo>
                    <a:pt x="691210" y="85153"/>
                  </a:lnTo>
                  <a:lnTo>
                    <a:pt x="625932" y="85153"/>
                  </a:lnTo>
                  <a:lnTo>
                    <a:pt x="624382" y="82600"/>
                  </a:lnTo>
                  <a:lnTo>
                    <a:pt x="631444" y="82600"/>
                  </a:lnTo>
                  <a:lnTo>
                    <a:pt x="634352" y="79679"/>
                  </a:lnTo>
                  <a:lnTo>
                    <a:pt x="636739" y="77292"/>
                  </a:lnTo>
                  <a:lnTo>
                    <a:pt x="636739" y="71907"/>
                  </a:lnTo>
                  <a:lnTo>
                    <a:pt x="639381" y="72136"/>
                  </a:lnTo>
                  <a:lnTo>
                    <a:pt x="666356" y="77127"/>
                  </a:lnTo>
                  <a:lnTo>
                    <a:pt x="691210" y="85153"/>
                  </a:lnTo>
                  <a:lnTo>
                    <a:pt x="691210" y="82105"/>
                  </a:lnTo>
                  <a:lnTo>
                    <a:pt x="667042" y="74295"/>
                  </a:lnTo>
                  <a:lnTo>
                    <a:pt x="639699" y="69240"/>
                  </a:lnTo>
                  <a:lnTo>
                    <a:pt x="636739" y="68986"/>
                  </a:lnTo>
                  <a:lnTo>
                    <a:pt x="636739" y="64274"/>
                  </a:lnTo>
                  <a:lnTo>
                    <a:pt x="634365" y="61899"/>
                  </a:lnTo>
                  <a:lnTo>
                    <a:pt x="633818" y="61353"/>
                  </a:lnTo>
                  <a:lnTo>
                    <a:pt x="633818" y="65887"/>
                  </a:lnTo>
                  <a:lnTo>
                    <a:pt x="633818" y="68732"/>
                  </a:lnTo>
                  <a:lnTo>
                    <a:pt x="633818" y="71653"/>
                  </a:lnTo>
                  <a:lnTo>
                    <a:pt x="633818" y="75692"/>
                  </a:lnTo>
                  <a:lnTo>
                    <a:pt x="629831" y="79679"/>
                  </a:lnTo>
                  <a:lnTo>
                    <a:pt x="622744" y="79679"/>
                  </a:lnTo>
                  <a:lnTo>
                    <a:pt x="622744" y="85153"/>
                  </a:lnTo>
                  <a:lnTo>
                    <a:pt x="444881" y="85153"/>
                  </a:lnTo>
                  <a:lnTo>
                    <a:pt x="445922" y="82169"/>
                  </a:lnTo>
                  <a:lnTo>
                    <a:pt x="446366" y="82600"/>
                  </a:lnTo>
                  <a:lnTo>
                    <a:pt x="459384" y="82600"/>
                  </a:lnTo>
                  <a:lnTo>
                    <a:pt x="462305" y="79679"/>
                  </a:lnTo>
                  <a:lnTo>
                    <a:pt x="464693" y="77292"/>
                  </a:lnTo>
                  <a:lnTo>
                    <a:pt x="464693" y="64274"/>
                  </a:lnTo>
                  <a:lnTo>
                    <a:pt x="462318" y="61899"/>
                  </a:lnTo>
                  <a:lnTo>
                    <a:pt x="461772" y="61366"/>
                  </a:lnTo>
                  <a:lnTo>
                    <a:pt x="461772" y="65887"/>
                  </a:lnTo>
                  <a:lnTo>
                    <a:pt x="461772" y="75692"/>
                  </a:lnTo>
                  <a:lnTo>
                    <a:pt x="457784" y="79679"/>
                  </a:lnTo>
                  <a:lnTo>
                    <a:pt x="447979" y="79679"/>
                  </a:lnTo>
                  <a:lnTo>
                    <a:pt x="446963" y="78676"/>
                  </a:lnTo>
                  <a:lnTo>
                    <a:pt x="446887" y="77838"/>
                  </a:lnTo>
                  <a:lnTo>
                    <a:pt x="443992" y="73964"/>
                  </a:lnTo>
                  <a:lnTo>
                    <a:pt x="443992" y="65887"/>
                  </a:lnTo>
                  <a:lnTo>
                    <a:pt x="447979" y="61899"/>
                  </a:lnTo>
                  <a:lnTo>
                    <a:pt x="457784" y="61899"/>
                  </a:lnTo>
                  <a:lnTo>
                    <a:pt x="461772" y="65887"/>
                  </a:lnTo>
                  <a:lnTo>
                    <a:pt x="461772" y="61366"/>
                  </a:lnTo>
                  <a:lnTo>
                    <a:pt x="459384" y="58978"/>
                  </a:lnTo>
                  <a:lnTo>
                    <a:pt x="446366" y="58978"/>
                  </a:lnTo>
                  <a:lnTo>
                    <a:pt x="443623" y="61722"/>
                  </a:lnTo>
                  <a:lnTo>
                    <a:pt x="443623" y="79870"/>
                  </a:lnTo>
                  <a:lnTo>
                    <a:pt x="441794" y="85153"/>
                  </a:lnTo>
                  <a:lnTo>
                    <a:pt x="439585" y="85153"/>
                  </a:lnTo>
                  <a:lnTo>
                    <a:pt x="439585" y="91503"/>
                  </a:lnTo>
                  <a:lnTo>
                    <a:pt x="353644" y="339166"/>
                  </a:lnTo>
                  <a:lnTo>
                    <a:pt x="353644" y="275196"/>
                  </a:lnTo>
                  <a:lnTo>
                    <a:pt x="350723" y="246735"/>
                  </a:lnTo>
                  <a:lnTo>
                    <a:pt x="350723" y="275196"/>
                  </a:lnTo>
                  <a:lnTo>
                    <a:pt x="350723" y="347586"/>
                  </a:lnTo>
                  <a:lnTo>
                    <a:pt x="350723" y="356476"/>
                  </a:lnTo>
                  <a:lnTo>
                    <a:pt x="350723" y="427456"/>
                  </a:lnTo>
                  <a:lnTo>
                    <a:pt x="350723" y="431533"/>
                  </a:lnTo>
                  <a:lnTo>
                    <a:pt x="350723" y="455942"/>
                  </a:lnTo>
                  <a:lnTo>
                    <a:pt x="314604" y="466801"/>
                  </a:lnTo>
                  <a:lnTo>
                    <a:pt x="350723" y="431533"/>
                  </a:lnTo>
                  <a:lnTo>
                    <a:pt x="350723" y="427456"/>
                  </a:lnTo>
                  <a:lnTo>
                    <a:pt x="313448" y="463842"/>
                  </a:lnTo>
                  <a:lnTo>
                    <a:pt x="350723" y="356476"/>
                  </a:lnTo>
                  <a:lnTo>
                    <a:pt x="350723" y="347586"/>
                  </a:lnTo>
                  <a:lnTo>
                    <a:pt x="310045" y="464781"/>
                  </a:lnTo>
                  <a:lnTo>
                    <a:pt x="222719" y="162433"/>
                  </a:lnTo>
                  <a:lnTo>
                    <a:pt x="222719" y="109397"/>
                  </a:lnTo>
                  <a:lnTo>
                    <a:pt x="265709" y="116674"/>
                  </a:lnTo>
                  <a:lnTo>
                    <a:pt x="301510" y="138176"/>
                  </a:lnTo>
                  <a:lnTo>
                    <a:pt x="328231" y="172567"/>
                  </a:lnTo>
                  <a:lnTo>
                    <a:pt x="344944" y="218630"/>
                  </a:lnTo>
                  <a:lnTo>
                    <a:pt x="350723" y="275196"/>
                  </a:lnTo>
                  <a:lnTo>
                    <a:pt x="350723" y="246735"/>
                  </a:lnTo>
                  <a:lnTo>
                    <a:pt x="330644" y="170751"/>
                  </a:lnTo>
                  <a:lnTo>
                    <a:pt x="303326" y="135763"/>
                  </a:lnTo>
                  <a:lnTo>
                    <a:pt x="266712" y="113880"/>
                  </a:lnTo>
                  <a:lnTo>
                    <a:pt x="222719" y="106476"/>
                  </a:lnTo>
                  <a:lnTo>
                    <a:pt x="222719" y="91503"/>
                  </a:lnTo>
                  <a:lnTo>
                    <a:pt x="439585" y="91503"/>
                  </a:lnTo>
                  <a:lnTo>
                    <a:pt x="439585" y="85153"/>
                  </a:lnTo>
                  <a:lnTo>
                    <a:pt x="216877" y="85153"/>
                  </a:lnTo>
                  <a:lnTo>
                    <a:pt x="216877" y="91503"/>
                  </a:lnTo>
                  <a:lnTo>
                    <a:pt x="216877" y="107010"/>
                  </a:lnTo>
                  <a:lnTo>
                    <a:pt x="216877" y="109931"/>
                  </a:lnTo>
                  <a:lnTo>
                    <a:pt x="216877" y="142201"/>
                  </a:lnTo>
                  <a:lnTo>
                    <a:pt x="207924" y="111201"/>
                  </a:lnTo>
                  <a:lnTo>
                    <a:pt x="216877" y="109931"/>
                  </a:lnTo>
                  <a:lnTo>
                    <a:pt x="216877" y="107010"/>
                  </a:lnTo>
                  <a:lnTo>
                    <a:pt x="207124" y="108394"/>
                  </a:lnTo>
                  <a:lnTo>
                    <a:pt x="198069" y="77025"/>
                  </a:lnTo>
                  <a:lnTo>
                    <a:pt x="209956" y="66217"/>
                  </a:lnTo>
                  <a:lnTo>
                    <a:pt x="236486" y="48120"/>
                  </a:lnTo>
                  <a:lnTo>
                    <a:pt x="276491" y="31115"/>
                  </a:lnTo>
                  <a:lnTo>
                    <a:pt x="328815" y="23583"/>
                  </a:lnTo>
                  <a:lnTo>
                    <a:pt x="378942" y="31394"/>
                  </a:lnTo>
                  <a:lnTo>
                    <a:pt x="414032" y="48983"/>
                  </a:lnTo>
                  <a:lnTo>
                    <a:pt x="425411" y="58978"/>
                  </a:lnTo>
                  <a:lnTo>
                    <a:pt x="417690" y="58978"/>
                  </a:lnTo>
                  <a:lnTo>
                    <a:pt x="412394" y="64274"/>
                  </a:lnTo>
                  <a:lnTo>
                    <a:pt x="412394" y="77292"/>
                  </a:lnTo>
                  <a:lnTo>
                    <a:pt x="417690" y="82600"/>
                  </a:lnTo>
                  <a:lnTo>
                    <a:pt x="430707" y="82600"/>
                  </a:lnTo>
                  <a:lnTo>
                    <a:pt x="433628" y="79679"/>
                  </a:lnTo>
                  <a:lnTo>
                    <a:pt x="436016" y="77292"/>
                  </a:lnTo>
                  <a:lnTo>
                    <a:pt x="436016" y="68580"/>
                  </a:lnTo>
                  <a:lnTo>
                    <a:pt x="441071" y="75018"/>
                  </a:lnTo>
                  <a:lnTo>
                    <a:pt x="441071" y="77292"/>
                  </a:lnTo>
                  <a:lnTo>
                    <a:pt x="443623" y="79870"/>
                  </a:lnTo>
                  <a:lnTo>
                    <a:pt x="443623" y="61722"/>
                  </a:lnTo>
                  <a:lnTo>
                    <a:pt x="441071" y="64274"/>
                  </a:lnTo>
                  <a:lnTo>
                    <a:pt x="441071" y="70053"/>
                  </a:lnTo>
                  <a:lnTo>
                    <a:pt x="440042" y="68668"/>
                  </a:lnTo>
                  <a:lnTo>
                    <a:pt x="436016" y="64909"/>
                  </a:lnTo>
                  <a:lnTo>
                    <a:pt x="436016" y="64274"/>
                  </a:lnTo>
                  <a:lnTo>
                    <a:pt x="433641" y="61899"/>
                  </a:lnTo>
                  <a:lnTo>
                    <a:pt x="433095" y="61366"/>
                  </a:lnTo>
                  <a:lnTo>
                    <a:pt x="433095" y="65887"/>
                  </a:lnTo>
                  <a:lnTo>
                    <a:pt x="433095" y="75692"/>
                  </a:lnTo>
                  <a:lnTo>
                    <a:pt x="429107" y="79679"/>
                  </a:lnTo>
                  <a:lnTo>
                    <a:pt x="419303" y="79679"/>
                  </a:lnTo>
                  <a:lnTo>
                    <a:pt x="415315" y="75692"/>
                  </a:lnTo>
                  <a:lnTo>
                    <a:pt x="415315" y="65887"/>
                  </a:lnTo>
                  <a:lnTo>
                    <a:pt x="419303" y="61899"/>
                  </a:lnTo>
                  <a:lnTo>
                    <a:pt x="428726" y="61899"/>
                  </a:lnTo>
                  <a:lnTo>
                    <a:pt x="431761" y="64566"/>
                  </a:lnTo>
                  <a:lnTo>
                    <a:pt x="433095" y="65887"/>
                  </a:lnTo>
                  <a:lnTo>
                    <a:pt x="433095" y="61366"/>
                  </a:lnTo>
                  <a:lnTo>
                    <a:pt x="430707" y="58978"/>
                  </a:lnTo>
                  <a:lnTo>
                    <a:pt x="429679" y="58978"/>
                  </a:lnTo>
                  <a:lnTo>
                    <a:pt x="419061" y="49034"/>
                  </a:lnTo>
                  <a:lnTo>
                    <a:pt x="399935" y="38849"/>
                  </a:lnTo>
                  <a:lnTo>
                    <a:pt x="419176" y="24320"/>
                  </a:lnTo>
                  <a:lnTo>
                    <a:pt x="445947" y="10642"/>
                  </a:lnTo>
                  <a:lnTo>
                    <a:pt x="478993" y="2921"/>
                  </a:lnTo>
                  <a:lnTo>
                    <a:pt x="517309" y="6019"/>
                  </a:lnTo>
                  <a:lnTo>
                    <a:pt x="569506" y="29019"/>
                  </a:lnTo>
                  <a:lnTo>
                    <a:pt x="610158" y="64681"/>
                  </a:lnTo>
                  <a:lnTo>
                    <a:pt x="613054" y="69392"/>
                  </a:lnTo>
                  <a:lnTo>
                    <a:pt x="613079" y="70307"/>
                  </a:lnTo>
                  <a:lnTo>
                    <a:pt x="613117" y="77292"/>
                  </a:lnTo>
                  <a:lnTo>
                    <a:pt x="618426" y="82600"/>
                  </a:lnTo>
                  <a:lnTo>
                    <a:pt x="621169" y="82600"/>
                  </a:lnTo>
                  <a:lnTo>
                    <a:pt x="622744" y="85153"/>
                  </a:lnTo>
                  <a:lnTo>
                    <a:pt x="622744" y="79679"/>
                  </a:lnTo>
                  <a:lnTo>
                    <a:pt x="622604" y="79679"/>
                  </a:lnTo>
                  <a:lnTo>
                    <a:pt x="618337" y="72644"/>
                  </a:lnTo>
                  <a:lnTo>
                    <a:pt x="618337" y="78003"/>
                  </a:lnTo>
                  <a:lnTo>
                    <a:pt x="616038" y="75692"/>
                  </a:lnTo>
                  <a:lnTo>
                    <a:pt x="616038" y="74256"/>
                  </a:lnTo>
                  <a:lnTo>
                    <a:pt x="618337" y="78003"/>
                  </a:lnTo>
                  <a:lnTo>
                    <a:pt x="618337" y="72644"/>
                  </a:lnTo>
                  <a:lnTo>
                    <a:pt x="616978" y="70396"/>
                  </a:lnTo>
                  <a:lnTo>
                    <a:pt x="620407" y="70459"/>
                  </a:lnTo>
                  <a:lnTo>
                    <a:pt x="633818" y="71653"/>
                  </a:lnTo>
                  <a:lnTo>
                    <a:pt x="633818" y="68732"/>
                  </a:lnTo>
                  <a:lnTo>
                    <a:pt x="620445" y="67538"/>
                  </a:lnTo>
                  <a:lnTo>
                    <a:pt x="616038" y="67462"/>
                  </a:lnTo>
                  <a:lnTo>
                    <a:pt x="616038" y="65887"/>
                  </a:lnTo>
                  <a:lnTo>
                    <a:pt x="620026" y="61899"/>
                  </a:lnTo>
                  <a:lnTo>
                    <a:pt x="629831" y="61899"/>
                  </a:lnTo>
                  <a:lnTo>
                    <a:pt x="633818" y="65887"/>
                  </a:lnTo>
                  <a:lnTo>
                    <a:pt x="633818" y="61353"/>
                  </a:lnTo>
                  <a:lnTo>
                    <a:pt x="631444" y="58978"/>
                  </a:lnTo>
                  <a:lnTo>
                    <a:pt x="618426" y="58978"/>
                  </a:lnTo>
                  <a:lnTo>
                    <a:pt x="613206" y="64185"/>
                  </a:lnTo>
                  <a:lnTo>
                    <a:pt x="612775" y="63449"/>
                  </a:lnTo>
                  <a:lnTo>
                    <a:pt x="571322" y="26784"/>
                  </a:lnTo>
                  <a:lnTo>
                    <a:pt x="518007" y="3187"/>
                  </a:lnTo>
                  <a:lnTo>
                    <a:pt x="478802" y="0"/>
                  </a:lnTo>
                  <a:lnTo>
                    <a:pt x="445008" y="7874"/>
                  </a:lnTo>
                  <a:lnTo>
                    <a:pt x="417664" y="21818"/>
                  </a:lnTo>
                  <a:lnTo>
                    <a:pt x="397776" y="36830"/>
                  </a:lnTo>
                  <a:lnTo>
                    <a:pt x="399161" y="38430"/>
                  </a:lnTo>
                  <a:lnTo>
                    <a:pt x="382473" y="29514"/>
                  </a:lnTo>
                  <a:lnTo>
                    <a:pt x="346519" y="23583"/>
                  </a:lnTo>
                  <a:lnTo>
                    <a:pt x="328815" y="20662"/>
                  </a:lnTo>
                  <a:lnTo>
                    <a:pt x="272846" y="29184"/>
                  </a:lnTo>
                  <a:lnTo>
                    <a:pt x="230987" y="47955"/>
                  </a:lnTo>
                  <a:lnTo>
                    <a:pt x="204685" y="66840"/>
                  </a:lnTo>
                  <a:lnTo>
                    <a:pt x="195351" y="75666"/>
                  </a:lnTo>
                  <a:lnTo>
                    <a:pt x="195033" y="77038"/>
                  </a:lnTo>
                  <a:lnTo>
                    <a:pt x="204203" y="108800"/>
                  </a:lnTo>
                  <a:lnTo>
                    <a:pt x="175196" y="112903"/>
                  </a:lnTo>
                  <a:lnTo>
                    <a:pt x="128955" y="131749"/>
                  </a:lnTo>
                  <a:lnTo>
                    <a:pt x="87426" y="161455"/>
                  </a:lnTo>
                  <a:lnTo>
                    <a:pt x="55041" y="200621"/>
                  </a:lnTo>
                  <a:lnTo>
                    <a:pt x="36220" y="247853"/>
                  </a:lnTo>
                  <a:lnTo>
                    <a:pt x="25438" y="323291"/>
                  </a:lnTo>
                  <a:lnTo>
                    <a:pt x="19164" y="373062"/>
                  </a:lnTo>
                  <a:lnTo>
                    <a:pt x="12763" y="430326"/>
                  </a:lnTo>
                  <a:lnTo>
                    <a:pt x="6946" y="492175"/>
                  </a:lnTo>
                  <a:lnTo>
                    <a:pt x="2451" y="555726"/>
                  </a:lnTo>
                  <a:lnTo>
                    <a:pt x="0" y="618058"/>
                  </a:lnTo>
                  <a:lnTo>
                    <a:pt x="304" y="676287"/>
                  </a:lnTo>
                  <a:lnTo>
                    <a:pt x="3225" y="676186"/>
                  </a:lnTo>
                  <a:lnTo>
                    <a:pt x="3086" y="610438"/>
                  </a:lnTo>
                  <a:lnTo>
                    <a:pt x="6337" y="539940"/>
                  </a:lnTo>
                  <a:lnTo>
                    <a:pt x="11925" y="468833"/>
                  </a:lnTo>
                  <a:lnTo>
                    <a:pt x="18834" y="401231"/>
                  </a:lnTo>
                  <a:lnTo>
                    <a:pt x="26035" y="341261"/>
                  </a:lnTo>
                  <a:lnTo>
                    <a:pt x="32499" y="293052"/>
                  </a:lnTo>
                  <a:lnTo>
                    <a:pt x="39090" y="248386"/>
                  </a:lnTo>
                  <a:lnTo>
                    <a:pt x="57607" y="201955"/>
                  </a:lnTo>
                  <a:lnTo>
                    <a:pt x="89484" y="163449"/>
                  </a:lnTo>
                  <a:lnTo>
                    <a:pt x="130378" y="134251"/>
                  </a:lnTo>
                  <a:lnTo>
                    <a:pt x="175907" y="115722"/>
                  </a:lnTo>
                  <a:lnTo>
                    <a:pt x="205003" y="111607"/>
                  </a:lnTo>
                  <a:lnTo>
                    <a:pt x="216877" y="152730"/>
                  </a:lnTo>
                  <a:lnTo>
                    <a:pt x="216877" y="769683"/>
                  </a:lnTo>
                  <a:lnTo>
                    <a:pt x="222719" y="769683"/>
                  </a:lnTo>
                  <a:lnTo>
                    <a:pt x="222719" y="172961"/>
                  </a:lnTo>
                  <a:lnTo>
                    <a:pt x="308508" y="470014"/>
                  </a:lnTo>
                  <a:lnTo>
                    <a:pt x="309384" y="470039"/>
                  </a:lnTo>
                  <a:lnTo>
                    <a:pt x="309765" y="471284"/>
                  </a:lnTo>
                  <a:lnTo>
                    <a:pt x="350723" y="458990"/>
                  </a:lnTo>
                  <a:lnTo>
                    <a:pt x="350723" y="676236"/>
                  </a:lnTo>
                  <a:lnTo>
                    <a:pt x="353644" y="676236"/>
                  </a:lnTo>
                  <a:lnTo>
                    <a:pt x="353644" y="458114"/>
                  </a:lnTo>
                  <a:lnTo>
                    <a:pt x="421284" y="437807"/>
                  </a:lnTo>
                  <a:lnTo>
                    <a:pt x="421284" y="769683"/>
                  </a:lnTo>
                  <a:lnTo>
                    <a:pt x="427126" y="769683"/>
                  </a:lnTo>
                  <a:lnTo>
                    <a:pt x="427126" y="436041"/>
                  </a:lnTo>
                  <a:lnTo>
                    <a:pt x="803376" y="323011"/>
                  </a:lnTo>
                  <a:lnTo>
                    <a:pt x="801636" y="276174"/>
                  </a:lnTo>
                  <a:lnTo>
                    <a:pt x="873912" y="276174"/>
                  </a:lnTo>
                  <a:lnTo>
                    <a:pt x="873912" y="270332"/>
                  </a:lnTo>
                  <a:lnTo>
                    <a:pt x="801420" y="270332"/>
                  </a:lnTo>
                  <a:lnTo>
                    <a:pt x="800379" y="242112"/>
                  </a:lnTo>
                  <a:lnTo>
                    <a:pt x="800379" y="320852"/>
                  </a:lnTo>
                  <a:lnTo>
                    <a:pt x="427126" y="432993"/>
                  </a:lnTo>
                  <a:lnTo>
                    <a:pt x="427126" y="356920"/>
                  </a:lnTo>
                  <a:lnTo>
                    <a:pt x="509790" y="276174"/>
                  </a:lnTo>
                  <a:lnTo>
                    <a:pt x="798715" y="276174"/>
                  </a:lnTo>
                  <a:lnTo>
                    <a:pt x="800379" y="320852"/>
                  </a:lnTo>
                  <a:lnTo>
                    <a:pt x="800379" y="242112"/>
                  </a:lnTo>
                  <a:lnTo>
                    <a:pt x="799439" y="216623"/>
                  </a:lnTo>
                  <a:lnTo>
                    <a:pt x="798499" y="213245"/>
                  </a:lnTo>
                  <a:lnTo>
                    <a:pt x="798499" y="270332"/>
                  </a:lnTo>
                  <a:lnTo>
                    <a:pt x="515772" y="270332"/>
                  </a:lnTo>
                  <a:lnTo>
                    <a:pt x="643610" y="145491"/>
                  </a:lnTo>
                  <a:lnTo>
                    <a:pt x="643699" y="145021"/>
                  </a:lnTo>
                  <a:lnTo>
                    <a:pt x="640892" y="124599"/>
                  </a:lnTo>
                  <a:lnTo>
                    <a:pt x="640892" y="144068"/>
                  </a:lnTo>
                  <a:lnTo>
                    <a:pt x="511594" y="270332"/>
                  </a:lnTo>
                  <a:lnTo>
                    <a:pt x="505612" y="270332"/>
                  </a:lnTo>
                  <a:lnTo>
                    <a:pt x="505612" y="276174"/>
                  </a:lnTo>
                  <a:lnTo>
                    <a:pt x="427126" y="352844"/>
                  </a:lnTo>
                  <a:lnTo>
                    <a:pt x="427126" y="331660"/>
                  </a:lnTo>
                  <a:lnTo>
                    <a:pt x="431495" y="310083"/>
                  </a:lnTo>
                  <a:lnTo>
                    <a:pt x="443395" y="292455"/>
                  </a:lnTo>
                  <a:lnTo>
                    <a:pt x="461035" y="280543"/>
                  </a:lnTo>
                  <a:lnTo>
                    <a:pt x="482612" y="276174"/>
                  </a:lnTo>
                  <a:lnTo>
                    <a:pt x="505612" y="276174"/>
                  </a:lnTo>
                  <a:lnTo>
                    <a:pt x="505612" y="270332"/>
                  </a:lnTo>
                  <a:lnTo>
                    <a:pt x="482612" y="270332"/>
                  </a:lnTo>
                  <a:lnTo>
                    <a:pt x="458762" y="275170"/>
                  </a:lnTo>
                  <a:lnTo>
                    <a:pt x="439267" y="288328"/>
                  </a:lnTo>
                  <a:lnTo>
                    <a:pt x="426110" y="307822"/>
                  </a:lnTo>
                  <a:lnTo>
                    <a:pt x="421284" y="331660"/>
                  </a:lnTo>
                  <a:lnTo>
                    <a:pt x="421284" y="358546"/>
                  </a:lnTo>
                  <a:lnTo>
                    <a:pt x="421284" y="362623"/>
                  </a:lnTo>
                  <a:lnTo>
                    <a:pt x="421284" y="434746"/>
                  </a:lnTo>
                  <a:lnTo>
                    <a:pt x="353644" y="455066"/>
                  </a:lnTo>
                  <a:lnTo>
                    <a:pt x="353644" y="428675"/>
                  </a:lnTo>
                  <a:lnTo>
                    <a:pt x="421284" y="362623"/>
                  </a:lnTo>
                  <a:lnTo>
                    <a:pt x="421284" y="358546"/>
                  </a:lnTo>
                  <a:lnTo>
                    <a:pt x="353644" y="424599"/>
                  </a:lnTo>
                  <a:lnTo>
                    <a:pt x="353644" y="348056"/>
                  </a:lnTo>
                  <a:lnTo>
                    <a:pt x="442671" y="91503"/>
                  </a:lnTo>
                  <a:lnTo>
                    <a:pt x="626643" y="91503"/>
                  </a:lnTo>
                  <a:lnTo>
                    <a:pt x="635279" y="105524"/>
                  </a:lnTo>
                  <a:lnTo>
                    <a:pt x="640892" y="144068"/>
                  </a:lnTo>
                  <a:lnTo>
                    <a:pt x="640892" y="124599"/>
                  </a:lnTo>
                  <a:lnTo>
                    <a:pt x="638263" y="105448"/>
                  </a:lnTo>
                  <a:lnTo>
                    <a:pt x="629793" y="91503"/>
                  </a:lnTo>
                  <a:lnTo>
                    <a:pt x="705751" y="91503"/>
                  </a:lnTo>
                  <a:lnTo>
                    <a:pt x="758215" y="129044"/>
                  </a:lnTo>
                  <a:lnTo>
                    <a:pt x="782459" y="166154"/>
                  </a:lnTo>
                  <a:lnTo>
                    <a:pt x="796531" y="216865"/>
                  </a:lnTo>
                  <a:lnTo>
                    <a:pt x="798499" y="270332"/>
                  </a:lnTo>
                  <a:lnTo>
                    <a:pt x="798499" y="213245"/>
                  </a:lnTo>
                  <a:lnTo>
                    <a:pt x="785101" y="164934"/>
                  </a:lnTo>
                  <a:lnTo>
                    <a:pt x="760425" y="127127"/>
                  </a:lnTo>
                  <a:lnTo>
                    <a:pt x="730084" y="101041"/>
                  </a:lnTo>
                  <a:lnTo>
                    <a:pt x="711974" y="91503"/>
                  </a:lnTo>
                  <a:lnTo>
                    <a:pt x="873912" y="91503"/>
                  </a:lnTo>
                  <a:lnTo>
                    <a:pt x="873912" y="85153"/>
                  </a:lnTo>
                  <a:close/>
                </a:path>
                <a:path w="878205" h="807085">
                  <a:moveTo>
                    <a:pt x="877836" y="806564"/>
                  </a:moveTo>
                  <a:lnTo>
                    <a:pt x="871372" y="795070"/>
                  </a:lnTo>
                  <a:lnTo>
                    <a:pt x="859320" y="778535"/>
                  </a:lnTo>
                  <a:lnTo>
                    <a:pt x="859320" y="609079"/>
                  </a:lnTo>
                  <a:lnTo>
                    <a:pt x="853478" y="609079"/>
                  </a:lnTo>
                  <a:lnTo>
                    <a:pt x="853478" y="771956"/>
                  </a:lnTo>
                  <a:lnTo>
                    <a:pt x="836739" y="754659"/>
                  </a:lnTo>
                  <a:lnTo>
                    <a:pt x="769886" y="713282"/>
                  </a:lnTo>
                  <a:lnTo>
                    <a:pt x="719023" y="697153"/>
                  </a:lnTo>
                  <a:lnTo>
                    <a:pt x="676808" y="691388"/>
                  </a:lnTo>
                  <a:lnTo>
                    <a:pt x="663663" y="689597"/>
                  </a:lnTo>
                  <a:lnTo>
                    <a:pt x="663663" y="609079"/>
                  </a:lnTo>
                  <a:lnTo>
                    <a:pt x="657821" y="609079"/>
                  </a:lnTo>
                  <a:lnTo>
                    <a:pt x="657821" y="688797"/>
                  </a:lnTo>
                  <a:lnTo>
                    <a:pt x="654977" y="688403"/>
                  </a:lnTo>
                  <a:lnTo>
                    <a:pt x="653897" y="688352"/>
                  </a:lnTo>
                  <a:lnTo>
                    <a:pt x="611657" y="806564"/>
                  </a:lnTo>
                  <a:lnTo>
                    <a:pt x="614743" y="806564"/>
                  </a:lnTo>
                  <a:lnTo>
                    <a:pt x="655904" y="691388"/>
                  </a:lnTo>
                  <a:lnTo>
                    <a:pt x="657821" y="691692"/>
                  </a:lnTo>
                  <a:lnTo>
                    <a:pt x="657821" y="806577"/>
                  </a:lnTo>
                  <a:lnTo>
                    <a:pt x="663663" y="806577"/>
                  </a:lnTo>
                  <a:lnTo>
                    <a:pt x="663663" y="692607"/>
                  </a:lnTo>
                  <a:lnTo>
                    <a:pt x="731278" y="703211"/>
                  </a:lnTo>
                  <a:lnTo>
                    <a:pt x="788352" y="725297"/>
                  </a:lnTo>
                  <a:lnTo>
                    <a:pt x="829348" y="752513"/>
                  </a:lnTo>
                  <a:lnTo>
                    <a:pt x="853478" y="776732"/>
                  </a:lnTo>
                  <a:lnTo>
                    <a:pt x="853478" y="806564"/>
                  </a:lnTo>
                  <a:lnTo>
                    <a:pt x="859320" y="806564"/>
                  </a:lnTo>
                  <a:lnTo>
                    <a:pt x="859320" y="783793"/>
                  </a:lnTo>
                  <a:lnTo>
                    <a:pt x="871982" y="801839"/>
                  </a:lnTo>
                  <a:lnTo>
                    <a:pt x="874407" y="806564"/>
                  </a:lnTo>
                  <a:lnTo>
                    <a:pt x="877836" y="806564"/>
                  </a:lnTo>
                  <a:close/>
                </a:path>
              </a:pathLst>
            </a:custGeom>
            <a:solidFill>
              <a:srgbClr val="231F20"/>
            </a:solidFill>
          </p:spPr>
          <p:txBody>
            <a:bodyPr wrap="square" lIns="0" tIns="0" rIns="0" bIns="0" rtlCol="0"/>
            <a:lstStyle/>
            <a:p/>
          </p:txBody>
        </p:sp>
        <p:pic>
          <p:nvPicPr>
            <p:cNvPr id="276" name="object 276" descr=""/>
            <p:cNvPicPr/>
            <p:nvPr/>
          </p:nvPicPr>
          <p:blipFill>
            <a:blip r:embed="rId51" cstate="print"/>
            <a:stretch>
              <a:fillRect/>
            </a:stretch>
          </p:blipFill>
          <p:spPr>
            <a:xfrm>
              <a:off x="13506113" y="3208294"/>
              <a:ext cx="220408" cy="225422"/>
            </a:xfrm>
            <a:prstGeom prst="rect">
              <a:avLst/>
            </a:prstGeom>
          </p:spPr>
        </p:pic>
      </p:grpSp>
      <p:sp>
        <p:nvSpPr>
          <p:cNvPr id="277" name="object 277" descr=""/>
          <p:cNvSpPr txBox="1"/>
          <p:nvPr/>
        </p:nvSpPr>
        <p:spPr>
          <a:xfrm>
            <a:off x="13617281" y="2968833"/>
            <a:ext cx="530860" cy="112395"/>
          </a:xfrm>
          <a:prstGeom prst="rect">
            <a:avLst/>
          </a:prstGeom>
        </p:spPr>
        <p:txBody>
          <a:bodyPr wrap="square" lIns="0" tIns="14604" rIns="0" bIns="0" rtlCol="0" vert="horz">
            <a:spAutoFit/>
          </a:bodyPr>
          <a:lstStyle/>
          <a:p>
            <a:pPr marL="12700">
              <a:lnSpc>
                <a:spcPct val="100000"/>
              </a:lnSpc>
              <a:spcBef>
                <a:spcPts val="114"/>
              </a:spcBef>
            </a:pPr>
            <a:r>
              <a:rPr dirty="0" sz="550" spc="-35">
                <a:solidFill>
                  <a:srgbClr val="231F20"/>
                </a:solidFill>
                <a:latin typeface="SimSun"/>
                <a:cs typeface="SimSun"/>
              </a:rPr>
              <a:t>〈 直角彎路線〉</a:t>
            </a:r>
            <a:endParaRPr sz="550">
              <a:latin typeface="SimSun"/>
              <a:cs typeface="SimSun"/>
            </a:endParaRPr>
          </a:p>
        </p:txBody>
      </p:sp>
      <p:grpSp>
        <p:nvGrpSpPr>
          <p:cNvPr id="278" name="object 278" descr=""/>
          <p:cNvGrpSpPr/>
          <p:nvPr/>
        </p:nvGrpSpPr>
        <p:grpSpPr>
          <a:xfrm>
            <a:off x="13719517" y="3550780"/>
            <a:ext cx="992505" cy="831850"/>
            <a:chOff x="13719517" y="3550780"/>
            <a:chExt cx="992505" cy="831850"/>
          </a:xfrm>
        </p:grpSpPr>
        <p:sp>
          <p:nvSpPr>
            <p:cNvPr id="279" name="object 279" descr=""/>
            <p:cNvSpPr/>
            <p:nvPr/>
          </p:nvSpPr>
          <p:spPr>
            <a:xfrm>
              <a:off x="13762710" y="3550780"/>
              <a:ext cx="949325" cy="831850"/>
            </a:xfrm>
            <a:custGeom>
              <a:avLst/>
              <a:gdLst/>
              <a:ahLst/>
              <a:cxnLst/>
              <a:rect l="l" t="t" r="r" b="b"/>
              <a:pathLst>
                <a:path w="949325" h="831850">
                  <a:moveTo>
                    <a:pt x="948842" y="0"/>
                  </a:moveTo>
                  <a:lnTo>
                    <a:pt x="0" y="0"/>
                  </a:lnTo>
                  <a:lnTo>
                    <a:pt x="0" y="831811"/>
                  </a:lnTo>
                  <a:lnTo>
                    <a:pt x="948842" y="831811"/>
                  </a:lnTo>
                  <a:lnTo>
                    <a:pt x="948842" y="0"/>
                  </a:lnTo>
                  <a:close/>
                </a:path>
              </a:pathLst>
            </a:custGeom>
            <a:solidFill>
              <a:srgbClr val="FFFFFF"/>
            </a:solidFill>
          </p:spPr>
          <p:txBody>
            <a:bodyPr wrap="square" lIns="0" tIns="0" rIns="0" bIns="0" rtlCol="0"/>
            <a:lstStyle/>
            <a:p/>
          </p:txBody>
        </p:sp>
        <p:sp>
          <p:nvSpPr>
            <p:cNvPr id="280" name="object 280" descr=""/>
            <p:cNvSpPr/>
            <p:nvPr/>
          </p:nvSpPr>
          <p:spPr>
            <a:xfrm>
              <a:off x="14052385" y="3667734"/>
              <a:ext cx="495300" cy="611505"/>
            </a:xfrm>
            <a:custGeom>
              <a:avLst/>
              <a:gdLst/>
              <a:ahLst/>
              <a:cxnLst/>
              <a:rect l="l" t="t" r="r" b="b"/>
              <a:pathLst>
                <a:path w="495300" h="611504">
                  <a:moveTo>
                    <a:pt x="427812" y="124117"/>
                  </a:moveTo>
                  <a:lnTo>
                    <a:pt x="400481" y="58102"/>
                  </a:lnTo>
                  <a:lnTo>
                    <a:pt x="367957" y="23177"/>
                  </a:lnTo>
                  <a:lnTo>
                    <a:pt x="309143" y="7683"/>
                  </a:lnTo>
                  <a:lnTo>
                    <a:pt x="202958" y="0"/>
                  </a:lnTo>
                  <a:lnTo>
                    <a:pt x="0" y="567969"/>
                  </a:lnTo>
                  <a:lnTo>
                    <a:pt x="73342" y="538937"/>
                  </a:lnTo>
                  <a:lnTo>
                    <a:pt x="427812" y="124117"/>
                  </a:lnTo>
                  <a:close/>
                </a:path>
                <a:path w="495300" h="611504">
                  <a:moveTo>
                    <a:pt x="494741" y="530009"/>
                  </a:moveTo>
                  <a:lnTo>
                    <a:pt x="481380" y="458533"/>
                  </a:lnTo>
                  <a:lnTo>
                    <a:pt x="443395" y="393255"/>
                  </a:lnTo>
                  <a:lnTo>
                    <a:pt x="9271" y="564565"/>
                  </a:lnTo>
                  <a:lnTo>
                    <a:pt x="492061" y="611289"/>
                  </a:lnTo>
                  <a:lnTo>
                    <a:pt x="494576" y="587616"/>
                  </a:lnTo>
                  <a:lnTo>
                    <a:pt x="494741" y="530009"/>
                  </a:lnTo>
                  <a:close/>
                </a:path>
                <a:path w="495300" h="611504">
                  <a:moveTo>
                    <a:pt x="494868" y="348551"/>
                  </a:moveTo>
                  <a:lnTo>
                    <a:pt x="488950" y="294208"/>
                  </a:lnTo>
                  <a:lnTo>
                    <a:pt x="460870" y="226720"/>
                  </a:lnTo>
                  <a:lnTo>
                    <a:pt x="395693" y="164985"/>
                  </a:lnTo>
                  <a:lnTo>
                    <a:pt x="73355" y="538924"/>
                  </a:lnTo>
                  <a:lnTo>
                    <a:pt x="493522" y="370852"/>
                  </a:lnTo>
                  <a:lnTo>
                    <a:pt x="494868" y="348551"/>
                  </a:lnTo>
                  <a:close/>
                </a:path>
              </a:pathLst>
            </a:custGeom>
            <a:solidFill>
              <a:srgbClr val="BCBEC0"/>
            </a:solidFill>
          </p:spPr>
          <p:txBody>
            <a:bodyPr wrap="square" lIns="0" tIns="0" rIns="0" bIns="0" rtlCol="0"/>
            <a:lstStyle/>
            <a:p/>
          </p:txBody>
        </p:sp>
        <p:pic>
          <p:nvPicPr>
            <p:cNvPr id="281" name="object 281" descr=""/>
            <p:cNvPicPr/>
            <p:nvPr/>
          </p:nvPicPr>
          <p:blipFill>
            <a:blip r:embed="rId52" cstate="print"/>
            <a:stretch>
              <a:fillRect/>
            </a:stretch>
          </p:blipFill>
          <p:spPr>
            <a:xfrm>
              <a:off x="13790765" y="3938054"/>
              <a:ext cx="568452" cy="350977"/>
            </a:xfrm>
            <a:prstGeom prst="rect">
              <a:avLst/>
            </a:prstGeom>
          </p:spPr>
        </p:pic>
        <p:sp>
          <p:nvSpPr>
            <p:cNvPr id="282" name="object 282" descr=""/>
            <p:cNvSpPr/>
            <p:nvPr/>
          </p:nvSpPr>
          <p:spPr>
            <a:xfrm>
              <a:off x="13790708" y="3936850"/>
              <a:ext cx="570230" cy="353695"/>
            </a:xfrm>
            <a:custGeom>
              <a:avLst/>
              <a:gdLst/>
              <a:ahLst/>
              <a:cxnLst/>
              <a:rect l="l" t="t" r="r" b="b"/>
              <a:pathLst>
                <a:path w="570230" h="353695">
                  <a:moveTo>
                    <a:pt x="58230" y="0"/>
                  </a:moveTo>
                  <a:lnTo>
                    <a:pt x="0" y="300"/>
                  </a:lnTo>
                  <a:lnTo>
                    <a:pt x="114" y="3221"/>
                  </a:lnTo>
                  <a:lnTo>
                    <a:pt x="65866" y="3080"/>
                  </a:lnTo>
                  <a:lnTo>
                    <a:pt x="136359" y="6321"/>
                  </a:lnTo>
                  <a:lnTo>
                    <a:pt x="207468" y="11915"/>
                  </a:lnTo>
                  <a:lnTo>
                    <a:pt x="275069" y="18829"/>
                  </a:lnTo>
                  <a:lnTo>
                    <a:pt x="335038" y="26035"/>
                  </a:lnTo>
                  <a:lnTo>
                    <a:pt x="383251" y="32500"/>
                  </a:lnTo>
                  <a:lnTo>
                    <a:pt x="427913" y="39086"/>
                  </a:lnTo>
                  <a:lnTo>
                    <a:pt x="474347" y="57609"/>
                  </a:lnTo>
                  <a:lnTo>
                    <a:pt x="512849" y="89489"/>
                  </a:lnTo>
                  <a:lnTo>
                    <a:pt x="542049" y="130373"/>
                  </a:lnTo>
                  <a:lnTo>
                    <a:pt x="560574" y="175911"/>
                  </a:lnTo>
                  <a:lnTo>
                    <a:pt x="567055" y="221750"/>
                  </a:lnTo>
                  <a:lnTo>
                    <a:pt x="559622" y="265711"/>
                  </a:lnTo>
                  <a:lnTo>
                    <a:pt x="538119" y="301514"/>
                  </a:lnTo>
                  <a:lnTo>
                    <a:pt x="503736" y="328233"/>
                  </a:lnTo>
                  <a:lnTo>
                    <a:pt x="457663" y="344943"/>
                  </a:lnTo>
                  <a:lnTo>
                    <a:pt x="401091" y="350719"/>
                  </a:lnTo>
                  <a:lnTo>
                    <a:pt x="63" y="350719"/>
                  </a:lnTo>
                  <a:lnTo>
                    <a:pt x="63" y="353640"/>
                  </a:lnTo>
                  <a:lnTo>
                    <a:pt x="401091" y="353640"/>
                  </a:lnTo>
                  <a:lnTo>
                    <a:pt x="458654" y="347733"/>
                  </a:lnTo>
                  <a:lnTo>
                    <a:pt x="505538" y="330645"/>
                  </a:lnTo>
                  <a:lnTo>
                    <a:pt x="540528" y="303321"/>
                  </a:lnTo>
                  <a:lnTo>
                    <a:pt x="562411" y="266707"/>
                  </a:lnTo>
                  <a:lnTo>
                    <a:pt x="569976" y="221750"/>
                  </a:lnTo>
                  <a:lnTo>
                    <a:pt x="563386" y="175203"/>
                  </a:lnTo>
                  <a:lnTo>
                    <a:pt x="544545" y="128957"/>
                  </a:lnTo>
                  <a:lnTo>
                    <a:pt x="514845" y="87431"/>
                  </a:lnTo>
                  <a:lnTo>
                    <a:pt x="475678" y="55044"/>
                  </a:lnTo>
                  <a:lnTo>
                    <a:pt x="428434" y="36216"/>
                  </a:lnTo>
                  <a:lnTo>
                    <a:pt x="353009" y="25437"/>
                  </a:lnTo>
                  <a:lnTo>
                    <a:pt x="303231" y="19168"/>
                  </a:lnTo>
                  <a:lnTo>
                    <a:pt x="245966" y="12767"/>
                  </a:lnTo>
                  <a:lnTo>
                    <a:pt x="184111" y="6956"/>
                  </a:lnTo>
                  <a:lnTo>
                    <a:pt x="120567" y="2459"/>
                  </a:lnTo>
                  <a:lnTo>
                    <a:pt x="58230" y="0"/>
                  </a:lnTo>
                  <a:close/>
                </a:path>
              </a:pathLst>
            </a:custGeom>
            <a:solidFill>
              <a:srgbClr val="231F20"/>
            </a:solidFill>
          </p:spPr>
          <p:txBody>
            <a:bodyPr wrap="square" lIns="0" tIns="0" rIns="0" bIns="0" rtlCol="0"/>
            <a:lstStyle/>
            <a:p/>
          </p:txBody>
        </p:sp>
        <p:pic>
          <p:nvPicPr>
            <p:cNvPr id="283" name="object 283" descr=""/>
            <p:cNvPicPr/>
            <p:nvPr/>
          </p:nvPicPr>
          <p:blipFill>
            <a:blip r:embed="rId53" cstate="print"/>
            <a:stretch>
              <a:fillRect/>
            </a:stretch>
          </p:blipFill>
          <p:spPr>
            <a:xfrm>
              <a:off x="13762709" y="3550793"/>
              <a:ext cx="189903" cy="103314"/>
            </a:xfrm>
            <a:prstGeom prst="rect">
              <a:avLst/>
            </a:prstGeom>
          </p:spPr>
        </p:pic>
        <p:sp>
          <p:nvSpPr>
            <p:cNvPr id="284" name="object 284" descr=""/>
            <p:cNvSpPr/>
            <p:nvPr/>
          </p:nvSpPr>
          <p:spPr>
            <a:xfrm>
              <a:off x="13918463" y="3550793"/>
              <a:ext cx="10795" cy="34290"/>
            </a:xfrm>
            <a:custGeom>
              <a:avLst/>
              <a:gdLst/>
              <a:ahLst/>
              <a:cxnLst/>
              <a:rect l="l" t="t" r="r" b="b"/>
              <a:pathLst>
                <a:path w="10794" h="34289">
                  <a:moveTo>
                    <a:pt x="7962" y="29121"/>
                  </a:moveTo>
                  <a:lnTo>
                    <a:pt x="3606" y="20408"/>
                  </a:lnTo>
                  <a:lnTo>
                    <a:pt x="2311" y="23634"/>
                  </a:lnTo>
                  <a:lnTo>
                    <a:pt x="0" y="26365"/>
                  </a:lnTo>
                  <a:lnTo>
                    <a:pt x="3771" y="33782"/>
                  </a:lnTo>
                  <a:lnTo>
                    <a:pt x="6375" y="31597"/>
                  </a:lnTo>
                  <a:lnTo>
                    <a:pt x="7962" y="29121"/>
                  </a:lnTo>
                  <a:close/>
                </a:path>
                <a:path w="10794" h="34289">
                  <a:moveTo>
                    <a:pt x="10668" y="20599"/>
                  </a:moveTo>
                  <a:lnTo>
                    <a:pt x="10642" y="16789"/>
                  </a:lnTo>
                  <a:lnTo>
                    <a:pt x="10541" y="0"/>
                  </a:lnTo>
                  <a:lnTo>
                    <a:pt x="8699" y="0"/>
                  </a:lnTo>
                  <a:lnTo>
                    <a:pt x="8801" y="16789"/>
                  </a:lnTo>
                  <a:lnTo>
                    <a:pt x="4495" y="13373"/>
                  </a:lnTo>
                  <a:lnTo>
                    <a:pt x="4406" y="0"/>
                  </a:lnTo>
                  <a:lnTo>
                    <a:pt x="2565" y="0"/>
                  </a:lnTo>
                  <a:lnTo>
                    <a:pt x="2654" y="14274"/>
                  </a:lnTo>
                  <a:lnTo>
                    <a:pt x="10668" y="20599"/>
                  </a:lnTo>
                  <a:close/>
                </a:path>
              </a:pathLst>
            </a:custGeom>
            <a:solidFill>
              <a:srgbClr val="58595B"/>
            </a:solidFill>
          </p:spPr>
          <p:txBody>
            <a:bodyPr wrap="square" lIns="0" tIns="0" rIns="0" bIns="0" rtlCol="0"/>
            <a:lstStyle/>
            <a:p/>
          </p:txBody>
        </p:sp>
        <p:pic>
          <p:nvPicPr>
            <p:cNvPr id="285" name="object 285" descr=""/>
            <p:cNvPicPr/>
            <p:nvPr/>
          </p:nvPicPr>
          <p:blipFill>
            <a:blip r:embed="rId54" cstate="print"/>
            <a:stretch>
              <a:fillRect/>
            </a:stretch>
          </p:blipFill>
          <p:spPr>
            <a:xfrm>
              <a:off x="13837703" y="3550793"/>
              <a:ext cx="8077" cy="21158"/>
            </a:xfrm>
            <a:prstGeom prst="rect">
              <a:avLst/>
            </a:prstGeom>
          </p:spPr>
        </p:pic>
        <p:sp>
          <p:nvSpPr>
            <p:cNvPr id="286" name="object 286" descr=""/>
            <p:cNvSpPr/>
            <p:nvPr/>
          </p:nvSpPr>
          <p:spPr>
            <a:xfrm>
              <a:off x="13837704" y="3550793"/>
              <a:ext cx="11430" cy="34290"/>
            </a:xfrm>
            <a:custGeom>
              <a:avLst/>
              <a:gdLst/>
              <a:ahLst/>
              <a:cxnLst/>
              <a:rect l="l" t="t" r="r" b="b"/>
              <a:pathLst>
                <a:path w="11430" h="34289">
                  <a:moveTo>
                    <a:pt x="8064" y="14744"/>
                  </a:moveTo>
                  <a:lnTo>
                    <a:pt x="7962" y="0"/>
                  </a:lnTo>
                  <a:lnTo>
                    <a:pt x="6134" y="0"/>
                  </a:lnTo>
                  <a:lnTo>
                    <a:pt x="6223" y="13868"/>
                  </a:lnTo>
                  <a:lnTo>
                    <a:pt x="1955" y="17335"/>
                  </a:lnTo>
                  <a:lnTo>
                    <a:pt x="1841" y="0"/>
                  </a:lnTo>
                  <a:lnTo>
                    <a:pt x="0" y="0"/>
                  </a:lnTo>
                  <a:lnTo>
                    <a:pt x="139" y="21170"/>
                  </a:lnTo>
                  <a:lnTo>
                    <a:pt x="4864" y="17335"/>
                  </a:lnTo>
                  <a:lnTo>
                    <a:pt x="8064" y="14744"/>
                  </a:lnTo>
                  <a:close/>
                </a:path>
                <a:path w="11430" h="34289">
                  <a:moveTo>
                    <a:pt x="10871" y="26797"/>
                  </a:moveTo>
                  <a:lnTo>
                    <a:pt x="8534" y="24091"/>
                  </a:lnTo>
                  <a:lnTo>
                    <a:pt x="7175" y="20891"/>
                  </a:lnTo>
                  <a:lnTo>
                    <a:pt x="2946" y="29654"/>
                  </a:lnTo>
                  <a:lnTo>
                    <a:pt x="4559" y="32118"/>
                  </a:lnTo>
                  <a:lnTo>
                    <a:pt x="7188" y="34264"/>
                  </a:lnTo>
                  <a:lnTo>
                    <a:pt x="10871" y="26797"/>
                  </a:lnTo>
                  <a:close/>
                </a:path>
              </a:pathLst>
            </a:custGeom>
            <a:solidFill>
              <a:srgbClr val="58595B"/>
            </a:solidFill>
          </p:spPr>
          <p:txBody>
            <a:bodyPr wrap="square" lIns="0" tIns="0" rIns="0" bIns="0" rtlCol="0"/>
            <a:lstStyle/>
            <a:p/>
          </p:txBody>
        </p:sp>
        <p:pic>
          <p:nvPicPr>
            <p:cNvPr id="287" name="object 287" descr=""/>
            <p:cNvPicPr/>
            <p:nvPr/>
          </p:nvPicPr>
          <p:blipFill>
            <a:blip r:embed="rId26" cstate="print"/>
            <a:stretch>
              <a:fillRect/>
            </a:stretch>
          </p:blipFill>
          <p:spPr>
            <a:xfrm>
              <a:off x="13891437" y="3550793"/>
              <a:ext cx="19379" cy="13855"/>
            </a:xfrm>
            <a:prstGeom prst="rect">
              <a:avLst/>
            </a:prstGeom>
          </p:spPr>
        </p:pic>
        <p:pic>
          <p:nvPicPr>
            <p:cNvPr id="288" name="object 288" descr=""/>
            <p:cNvPicPr/>
            <p:nvPr/>
          </p:nvPicPr>
          <p:blipFill>
            <a:blip r:embed="rId26" cstate="print"/>
            <a:stretch>
              <a:fillRect/>
            </a:stretch>
          </p:blipFill>
          <p:spPr>
            <a:xfrm>
              <a:off x="13854352" y="3550793"/>
              <a:ext cx="20283" cy="14084"/>
            </a:xfrm>
            <a:prstGeom prst="rect">
              <a:avLst/>
            </a:prstGeom>
          </p:spPr>
        </p:pic>
        <p:pic>
          <p:nvPicPr>
            <p:cNvPr id="289" name="object 289" descr=""/>
            <p:cNvPicPr/>
            <p:nvPr/>
          </p:nvPicPr>
          <p:blipFill>
            <a:blip r:embed="rId55" cstate="print"/>
            <a:stretch>
              <a:fillRect/>
            </a:stretch>
          </p:blipFill>
          <p:spPr>
            <a:xfrm>
              <a:off x="13931785" y="4173639"/>
              <a:ext cx="244462" cy="99580"/>
            </a:xfrm>
            <a:prstGeom prst="rect">
              <a:avLst/>
            </a:prstGeom>
          </p:spPr>
        </p:pic>
        <p:sp>
          <p:nvSpPr>
            <p:cNvPr id="290" name="object 290" descr=""/>
            <p:cNvSpPr/>
            <p:nvPr/>
          </p:nvSpPr>
          <p:spPr>
            <a:xfrm>
              <a:off x="14075176" y="4179707"/>
              <a:ext cx="50800" cy="86360"/>
            </a:xfrm>
            <a:custGeom>
              <a:avLst/>
              <a:gdLst/>
              <a:ahLst/>
              <a:cxnLst/>
              <a:rect l="l" t="t" r="r" b="b"/>
              <a:pathLst>
                <a:path w="50800" h="86360">
                  <a:moveTo>
                    <a:pt x="32842" y="0"/>
                  </a:moveTo>
                  <a:lnTo>
                    <a:pt x="27101" y="38"/>
                  </a:lnTo>
                  <a:lnTo>
                    <a:pt x="0" y="7327"/>
                  </a:lnTo>
                  <a:lnTo>
                    <a:pt x="2460" y="17981"/>
                  </a:lnTo>
                  <a:lnTo>
                    <a:pt x="3730" y="24499"/>
                  </a:lnTo>
                  <a:lnTo>
                    <a:pt x="4214" y="29553"/>
                  </a:lnTo>
                  <a:lnTo>
                    <a:pt x="4286" y="52095"/>
                  </a:lnTo>
                  <a:lnTo>
                    <a:pt x="3814" y="59132"/>
                  </a:lnTo>
                  <a:lnTo>
                    <a:pt x="2449" y="68460"/>
                  </a:lnTo>
                  <a:lnTo>
                    <a:pt x="1072" y="75848"/>
                  </a:lnTo>
                  <a:lnTo>
                    <a:pt x="444" y="78854"/>
                  </a:lnTo>
                  <a:lnTo>
                    <a:pt x="27622" y="85813"/>
                  </a:lnTo>
                  <a:lnTo>
                    <a:pt x="33375" y="85775"/>
                  </a:lnTo>
                  <a:lnTo>
                    <a:pt x="41338" y="71691"/>
                  </a:lnTo>
                  <a:lnTo>
                    <a:pt x="49847" y="71640"/>
                  </a:lnTo>
                  <a:lnTo>
                    <a:pt x="50647" y="52095"/>
                  </a:lnTo>
                  <a:lnTo>
                    <a:pt x="50533" y="33464"/>
                  </a:lnTo>
                  <a:lnTo>
                    <a:pt x="49494" y="13969"/>
                  </a:lnTo>
                  <a:lnTo>
                    <a:pt x="40982" y="13969"/>
                  </a:lnTo>
                  <a:lnTo>
                    <a:pt x="32842" y="0"/>
                  </a:lnTo>
                  <a:close/>
                </a:path>
                <a:path w="50800" h="86360">
                  <a:moveTo>
                    <a:pt x="49491" y="13919"/>
                  </a:moveTo>
                  <a:lnTo>
                    <a:pt x="40982" y="13969"/>
                  </a:lnTo>
                  <a:lnTo>
                    <a:pt x="49494" y="13969"/>
                  </a:lnTo>
                  <a:close/>
                </a:path>
              </a:pathLst>
            </a:custGeom>
            <a:solidFill>
              <a:srgbClr val="58595B"/>
            </a:solidFill>
          </p:spPr>
          <p:txBody>
            <a:bodyPr wrap="square" lIns="0" tIns="0" rIns="0" bIns="0" rtlCol="0"/>
            <a:lstStyle/>
            <a:p/>
          </p:txBody>
        </p:sp>
        <p:pic>
          <p:nvPicPr>
            <p:cNvPr id="291" name="object 291" descr=""/>
            <p:cNvPicPr/>
            <p:nvPr/>
          </p:nvPicPr>
          <p:blipFill>
            <a:blip r:embed="rId56" cstate="print"/>
            <a:stretch>
              <a:fillRect/>
            </a:stretch>
          </p:blipFill>
          <p:spPr>
            <a:xfrm>
              <a:off x="13955878" y="4181424"/>
              <a:ext cx="161885" cy="87756"/>
            </a:xfrm>
            <a:prstGeom prst="rect">
              <a:avLst/>
            </a:prstGeom>
          </p:spPr>
        </p:pic>
        <p:sp>
          <p:nvSpPr>
            <p:cNvPr id="292" name="object 292" descr=""/>
            <p:cNvSpPr/>
            <p:nvPr/>
          </p:nvSpPr>
          <p:spPr>
            <a:xfrm>
              <a:off x="14108991" y="4246974"/>
              <a:ext cx="55244" cy="20955"/>
            </a:xfrm>
            <a:custGeom>
              <a:avLst/>
              <a:gdLst/>
              <a:ahLst/>
              <a:cxnLst/>
              <a:rect l="l" t="t" r="r" b="b"/>
              <a:pathLst>
                <a:path w="55244" h="20954">
                  <a:moveTo>
                    <a:pt x="40555" y="17121"/>
                  </a:moveTo>
                  <a:lnTo>
                    <a:pt x="36855" y="17525"/>
                  </a:lnTo>
                  <a:lnTo>
                    <a:pt x="0" y="19837"/>
                  </a:lnTo>
                  <a:lnTo>
                    <a:pt x="63" y="20853"/>
                  </a:lnTo>
                  <a:lnTo>
                    <a:pt x="36855" y="18554"/>
                  </a:lnTo>
                  <a:lnTo>
                    <a:pt x="38644" y="18125"/>
                  </a:lnTo>
                  <a:lnTo>
                    <a:pt x="40555" y="17121"/>
                  </a:lnTo>
                  <a:close/>
                </a:path>
                <a:path w="55244" h="20954">
                  <a:moveTo>
                    <a:pt x="49597" y="8846"/>
                  </a:moveTo>
                  <a:lnTo>
                    <a:pt x="48551" y="10509"/>
                  </a:lnTo>
                  <a:lnTo>
                    <a:pt x="42841" y="15921"/>
                  </a:lnTo>
                  <a:lnTo>
                    <a:pt x="40555" y="17121"/>
                  </a:lnTo>
                  <a:lnTo>
                    <a:pt x="45808" y="16548"/>
                  </a:lnTo>
                  <a:lnTo>
                    <a:pt x="49597" y="8846"/>
                  </a:lnTo>
                  <a:close/>
                </a:path>
                <a:path w="55244" h="20954">
                  <a:moveTo>
                    <a:pt x="53949" y="0"/>
                  </a:moveTo>
                  <a:lnTo>
                    <a:pt x="49597" y="8846"/>
                  </a:lnTo>
                  <a:lnTo>
                    <a:pt x="54876" y="457"/>
                  </a:lnTo>
                  <a:lnTo>
                    <a:pt x="53949" y="0"/>
                  </a:lnTo>
                  <a:close/>
                </a:path>
              </a:pathLst>
            </a:custGeom>
            <a:solidFill>
              <a:srgbClr val="231F20"/>
            </a:solidFill>
          </p:spPr>
          <p:txBody>
            <a:bodyPr wrap="square" lIns="0" tIns="0" rIns="0" bIns="0" rtlCol="0"/>
            <a:lstStyle/>
            <a:p/>
          </p:txBody>
        </p:sp>
        <p:pic>
          <p:nvPicPr>
            <p:cNvPr id="293" name="object 293" descr=""/>
            <p:cNvPicPr/>
            <p:nvPr/>
          </p:nvPicPr>
          <p:blipFill>
            <a:blip r:embed="rId57" cstate="print"/>
            <a:stretch>
              <a:fillRect/>
            </a:stretch>
          </p:blipFill>
          <p:spPr>
            <a:xfrm>
              <a:off x="13939037" y="4180713"/>
              <a:ext cx="17030" cy="85763"/>
            </a:xfrm>
            <a:prstGeom prst="rect">
              <a:avLst/>
            </a:prstGeom>
          </p:spPr>
        </p:pic>
        <p:sp>
          <p:nvSpPr>
            <p:cNvPr id="294" name="object 294" descr=""/>
            <p:cNvSpPr/>
            <p:nvPr/>
          </p:nvSpPr>
          <p:spPr>
            <a:xfrm>
              <a:off x="13942708" y="4258526"/>
              <a:ext cx="161290" cy="10795"/>
            </a:xfrm>
            <a:custGeom>
              <a:avLst/>
              <a:gdLst/>
              <a:ahLst/>
              <a:cxnLst/>
              <a:rect l="l" t="t" r="r" b="b"/>
              <a:pathLst>
                <a:path w="161290" h="10795">
                  <a:moveTo>
                    <a:pt x="13360" y="3606"/>
                  </a:moveTo>
                  <a:lnTo>
                    <a:pt x="10134" y="2311"/>
                  </a:lnTo>
                  <a:lnTo>
                    <a:pt x="7404" y="0"/>
                  </a:lnTo>
                  <a:lnTo>
                    <a:pt x="0" y="3771"/>
                  </a:lnTo>
                  <a:lnTo>
                    <a:pt x="2171" y="6375"/>
                  </a:lnTo>
                  <a:lnTo>
                    <a:pt x="4648" y="7962"/>
                  </a:lnTo>
                  <a:lnTo>
                    <a:pt x="13360" y="3606"/>
                  </a:lnTo>
                  <a:close/>
                </a:path>
                <a:path w="161290" h="10795">
                  <a:moveTo>
                    <a:pt x="161036" y="9753"/>
                  </a:moveTo>
                  <a:lnTo>
                    <a:pt x="156667" y="8801"/>
                  </a:lnTo>
                  <a:lnTo>
                    <a:pt x="155562" y="8559"/>
                  </a:lnTo>
                  <a:lnTo>
                    <a:pt x="154165" y="8255"/>
                  </a:lnTo>
                  <a:lnTo>
                    <a:pt x="144449" y="6134"/>
                  </a:lnTo>
                  <a:lnTo>
                    <a:pt x="144449" y="8013"/>
                  </a:lnTo>
                  <a:lnTo>
                    <a:pt x="105562" y="8255"/>
                  </a:lnTo>
                  <a:lnTo>
                    <a:pt x="102616" y="4025"/>
                  </a:lnTo>
                  <a:lnTo>
                    <a:pt x="125488" y="3873"/>
                  </a:lnTo>
                  <a:lnTo>
                    <a:pt x="144449" y="8013"/>
                  </a:lnTo>
                  <a:lnTo>
                    <a:pt x="144449" y="6134"/>
                  </a:lnTo>
                  <a:lnTo>
                    <a:pt x="133934" y="3835"/>
                  </a:lnTo>
                  <a:lnTo>
                    <a:pt x="125615" y="2019"/>
                  </a:lnTo>
                  <a:lnTo>
                    <a:pt x="98425" y="2184"/>
                  </a:lnTo>
                  <a:lnTo>
                    <a:pt x="98425" y="8305"/>
                  </a:lnTo>
                  <a:lnTo>
                    <a:pt x="55562" y="8559"/>
                  </a:lnTo>
                  <a:lnTo>
                    <a:pt x="60363" y="4305"/>
                  </a:lnTo>
                  <a:lnTo>
                    <a:pt x="95592" y="4064"/>
                  </a:lnTo>
                  <a:lnTo>
                    <a:pt x="98425" y="8305"/>
                  </a:lnTo>
                  <a:lnTo>
                    <a:pt x="98425" y="2184"/>
                  </a:lnTo>
                  <a:lnTo>
                    <a:pt x="51206" y="2476"/>
                  </a:lnTo>
                  <a:lnTo>
                    <a:pt x="51206" y="4356"/>
                  </a:lnTo>
                  <a:lnTo>
                    <a:pt x="46812" y="8623"/>
                  </a:lnTo>
                  <a:lnTo>
                    <a:pt x="16979" y="8801"/>
                  </a:lnTo>
                  <a:lnTo>
                    <a:pt x="20396" y="4495"/>
                  </a:lnTo>
                  <a:lnTo>
                    <a:pt x="51206" y="4356"/>
                  </a:lnTo>
                  <a:lnTo>
                    <a:pt x="51206" y="2476"/>
                  </a:lnTo>
                  <a:lnTo>
                    <a:pt x="19494" y="2654"/>
                  </a:lnTo>
                  <a:lnTo>
                    <a:pt x="13169" y="10668"/>
                  </a:lnTo>
                  <a:lnTo>
                    <a:pt x="161036" y="9753"/>
                  </a:lnTo>
                  <a:close/>
                </a:path>
              </a:pathLst>
            </a:custGeom>
            <a:solidFill>
              <a:srgbClr val="58595B"/>
            </a:solidFill>
          </p:spPr>
          <p:txBody>
            <a:bodyPr wrap="square" lIns="0" tIns="0" rIns="0" bIns="0" rtlCol="0"/>
            <a:lstStyle/>
            <a:p/>
          </p:txBody>
        </p:sp>
        <p:pic>
          <p:nvPicPr>
            <p:cNvPr id="295" name="object 295" descr=""/>
            <p:cNvPicPr/>
            <p:nvPr/>
          </p:nvPicPr>
          <p:blipFill>
            <a:blip r:embed="rId58" cstate="print"/>
            <a:stretch>
              <a:fillRect/>
            </a:stretch>
          </p:blipFill>
          <p:spPr>
            <a:xfrm>
              <a:off x="14154084" y="4244162"/>
              <a:ext cx="18262" cy="17551"/>
            </a:xfrm>
            <a:prstGeom prst="rect">
              <a:avLst/>
            </a:prstGeom>
          </p:spPr>
        </p:pic>
        <p:pic>
          <p:nvPicPr>
            <p:cNvPr id="296" name="object 296" descr=""/>
            <p:cNvPicPr/>
            <p:nvPr/>
          </p:nvPicPr>
          <p:blipFill>
            <a:blip r:embed="rId59" cstate="print"/>
            <a:stretch>
              <a:fillRect/>
            </a:stretch>
          </p:blipFill>
          <p:spPr>
            <a:xfrm>
              <a:off x="13955318" y="4176966"/>
              <a:ext cx="147866" cy="8864"/>
            </a:xfrm>
            <a:prstGeom prst="rect">
              <a:avLst/>
            </a:prstGeom>
          </p:spPr>
        </p:pic>
        <p:sp>
          <p:nvSpPr>
            <p:cNvPr id="297" name="object 297" descr=""/>
            <p:cNvSpPr/>
            <p:nvPr/>
          </p:nvSpPr>
          <p:spPr>
            <a:xfrm>
              <a:off x="14108444" y="4177350"/>
              <a:ext cx="55244" cy="20320"/>
            </a:xfrm>
            <a:custGeom>
              <a:avLst/>
              <a:gdLst/>
              <a:ahLst/>
              <a:cxnLst/>
              <a:rect l="l" t="t" r="r" b="b"/>
              <a:pathLst>
                <a:path w="55244" h="20320">
                  <a:moveTo>
                    <a:pt x="49735" y="11412"/>
                  </a:moveTo>
                  <a:lnTo>
                    <a:pt x="54190" y="20180"/>
                  </a:lnTo>
                  <a:lnTo>
                    <a:pt x="55105" y="19723"/>
                  </a:lnTo>
                  <a:lnTo>
                    <a:pt x="49735" y="11412"/>
                  </a:lnTo>
                  <a:close/>
                </a:path>
                <a:path w="55244" h="20320">
                  <a:moveTo>
                    <a:pt x="40564" y="3223"/>
                  </a:moveTo>
                  <a:lnTo>
                    <a:pt x="42884" y="4405"/>
                  </a:lnTo>
                  <a:lnTo>
                    <a:pt x="48660" y="9747"/>
                  </a:lnTo>
                  <a:lnTo>
                    <a:pt x="49735" y="11412"/>
                  </a:lnTo>
                  <a:lnTo>
                    <a:pt x="45834" y="3733"/>
                  </a:lnTo>
                  <a:lnTo>
                    <a:pt x="40564" y="3223"/>
                  </a:lnTo>
                  <a:close/>
                </a:path>
                <a:path w="55244" h="20320">
                  <a:moveTo>
                    <a:pt x="50" y="0"/>
                  </a:moveTo>
                  <a:lnTo>
                    <a:pt x="0" y="1028"/>
                  </a:lnTo>
                  <a:lnTo>
                    <a:pt x="36791" y="2857"/>
                  </a:lnTo>
                  <a:lnTo>
                    <a:pt x="40564" y="3223"/>
                  </a:lnTo>
                  <a:lnTo>
                    <a:pt x="38656" y="2251"/>
                  </a:lnTo>
                  <a:lnTo>
                    <a:pt x="36855" y="1841"/>
                  </a:lnTo>
                  <a:lnTo>
                    <a:pt x="50" y="0"/>
                  </a:lnTo>
                  <a:close/>
                </a:path>
              </a:pathLst>
            </a:custGeom>
            <a:solidFill>
              <a:srgbClr val="231F20"/>
            </a:solidFill>
          </p:spPr>
          <p:txBody>
            <a:bodyPr wrap="square" lIns="0" tIns="0" rIns="0" bIns="0" rtlCol="0"/>
            <a:lstStyle/>
            <a:p/>
          </p:txBody>
        </p:sp>
        <p:sp>
          <p:nvSpPr>
            <p:cNvPr id="298" name="object 298" descr=""/>
            <p:cNvSpPr/>
            <p:nvPr/>
          </p:nvSpPr>
          <p:spPr>
            <a:xfrm>
              <a:off x="13942212" y="4176979"/>
              <a:ext cx="161290" cy="12065"/>
            </a:xfrm>
            <a:custGeom>
              <a:avLst/>
              <a:gdLst/>
              <a:ahLst/>
              <a:cxnLst/>
              <a:rect l="l" t="t" r="r" b="b"/>
              <a:pathLst>
                <a:path w="161290" h="12064">
                  <a:moveTo>
                    <a:pt x="13373" y="7962"/>
                  </a:moveTo>
                  <a:lnTo>
                    <a:pt x="4610" y="3733"/>
                  </a:lnTo>
                  <a:lnTo>
                    <a:pt x="2146" y="5346"/>
                  </a:lnTo>
                  <a:lnTo>
                    <a:pt x="0" y="7975"/>
                  </a:lnTo>
                  <a:lnTo>
                    <a:pt x="7467" y="11658"/>
                  </a:lnTo>
                  <a:lnTo>
                    <a:pt x="10172" y="9321"/>
                  </a:lnTo>
                  <a:lnTo>
                    <a:pt x="13373" y="7962"/>
                  </a:lnTo>
                  <a:close/>
                </a:path>
                <a:path w="161290" h="12064">
                  <a:moveTo>
                    <a:pt x="160972" y="0"/>
                  </a:moveTo>
                  <a:lnTo>
                    <a:pt x="144208" y="114"/>
                  </a:lnTo>
                  <a:lnTo>
                    <a:pt x="144208" y="1981"/>
                  </a:lnTo>
                  <a:lnTo>
                    <a:pt x="125323" y="6350"/>
                  </a:lnTo>
                  <a:lnTo>
                    <a:pt x="102590" y="6489"/>
                  </a:lnTo>
                  <a:lnTo>
                    <a:pt x="105473" y="2222"/>
                  </a:lnTo>
                  <a:lnTo>
                    <a:pt x="144208" y="1981"/>
                  </a:lnTo>
                  <a:lnTo>
                    <a:pt x="144208" y="114"/>
                  </a:lnTo>
                  <a:lnTo>
                    <a:pt x="98348" y="393"/>
                  </a:lnTo>
                  <a:lnTo>
                    <a:pt x="98348" y="2260"/>
                  </a:lnTo>
                  <a:lnTo>
                    <a:pt x="95580" y="6527"/>
                  </a:lnTo>
                  <a:lnTo>
                    <a:pt x="60439" y="6756"/>
                  </a:lnTo>
                  <a:lnTo>
                    <a:pt x="55575" y="2540"/>
                  </a:lnTo>
                  <a:lnTo>
                    <a:pt x="98348" y="2260"/>
                  </a:lnTo>
                  <a:lnTo>
                    <a:pt x="98348" y="393"/>
                  </a:lnTo>
                  <a:lnTo>
                    <a:pt x="51257" y="685"/>
                  </a:lnTo>
                  <a:lnTo>
                    <a:pt x="51257" y="6807"/>
                  </a:lnTo>
                  <a:lnTo>
                    <a:pt x="20396" y="6997"/>
                  </a:lnTo>
                  <a:lnTo>
                    <a:pt x="16929" y="2730"/>
                  </a:lnTo>
                  <a:lnTo>
                    <a:pt x="46799" y="2590"/>
                  </a:lnTo>
                  <a:lnTo>
                    <a:pt x="51257" y="6807"/>
                  </a:lnTo>
                  <a:lnTo>
                    <a:pt x="51257" y="685"/>
                  </a:lnTo>
                  <a:lnTo>
                    <a:pt x="13093" y="914"/>
                  </a:lnTo>
                  <a:lnTo>
                    <a:pt x="19519" y="8839"/>
                  </a:lnTo>
                  <a:lnTo>
                    <a:pt x="125641" y="8166"/>
                  </a:lnTo>
                  <a:lnTo>
                    <a:pt x="130695" y="6997"/>
                  </a:lnTo>
                  <a:lnTo>
                    <a:pt x="131737" y="6756"/>
                  </a:lnTo>
                  <a:lnTo>
                    <a:pt x="132892" y="6489"/>
                  </a:lnTo>
                  <a:lnTo>
                    <a:pt x="152615" y="1930"/>
                  </a:lnTo>
                  <a:lnTo>
                    <a:pt x="160972" y="0"/>
                  </a:lnTo>
                  <a:close/>
                </a:path>
              </a:pathLst>
            </a:custGeom>
            <a:solidFill>
              <a:srgbClr val="58595B"/>
            </a:solidFill>
          </p:spPr>
          <p:txBody>
            <a:bodyPr wrap="square" lIns="0" tIns="0" rIns="0" bIns="0" rtlCol="0"/>
            <a:lstStyle/>
            <a:p/>
          </p:txBody>
        </p:sp>
        <p:pic>
          <p:nvPicPr>
            <p:cNvPr id="299" name="object 299" descr=""/>
            <p:cNvPicPr/>
            <p:nvPr/>
          </p:nvPicPr>
          <p:blipFill>
            <a:blip r:embed="rId26" cstate="print"/>
            <a:stretch>
              <a:fillRect/>
            </a:stretch>
          </p:blipFill>
          <p:spPr>
            <a:xfrm>
              <a:off x="14153615" y="4182834"/>
              <a:ext cx="18465" cy="17411"/>
            </a:xfrm>
            <a:prstGeom prst="rect">
              <a:avLst/>
            </a:prstGeom>
          </p:spPr>
        </p:pic>
        <p:sp>
          <p:nvSpPr>
            <p:cNvPr id="300" name="object 300" descr=""/>
            <p:cNvSpPr/>
            <p:nvPr/>
          </p:nvSpPr>
          <p:spPr>
            <a:xfrm>
              <a:off x="14108444" y="4177352"/>
              <a:ext cx="55880" cy="90805"/>
            </a:xfrm>
            <a:custGeom>
              <a:avLst/>
              <a:gdLst/>
              <a:ahLst/>
              <a:cxnLst/>
              <a:rect l="l" t="t" r="r" b="b"/>
              <a:pathLst>
                <a:path w="55880" h="90804">
                  <a:moveTo>
                    <a:pt x="41092" y="86747"/>
                  </a:moveTo>
                  <a:lnTo>
                    <a:pt x="37401" y="87147"/>
                  </a:lnTo>
                  <a:lnTo>
                    <a:pt x="546" y="89458"/>
                  </a:lnTo>
                  <a:lnTo>
                    <a:pt x="609" y="90474"/>
                  </a:lnTo>
                  <a:lnTo>
                    <a:pt x="37401" y="88176"/>
                  </a:lnTo>
                  <a:lnTo>
                    <a:pt x="39190" y="87746"/>
                  </a:lnTo>
                  <a:lnTo>
                    <a:pt x="41092" y="86747"/>
                  </a:lnTo>
                  <a:close/>
                </a:path>
                <a:path w="55880" h="90804">
                  <a:moveTo>
                    <a:pt x="50076" y="78574"/>
                  </a:moveTo>
                  <a:lnTo>
                    <a:pt x="49097" y="80130"/>
                  </a:lnTo>
                  <a:lnTo>
                    <a:pt x="43387" y="85542"/>
                  </a:lnTo>
                  <a:lnTo>
                    <a:pt x="41092" y="86747"/>
                  </a:lnTo>
                  <a:lnTo>
                    <a:pt x="46316" y="86182"/>
                  </a:lnTo>
                  <a:lnTo>
                    <a:pt x="50076" y="78574"/>
                  </a:lnTo>
                  <a:close/>
                </a:path>
                <a:path w="55880" h="90804">
                  <a:moveTo>
                    <a:pt x="49625" y="11235"/>
                  </a:moveTo>
                  <a:lnTo>
                    <a:pt x="54140" y="20078"/>
                  </a:lnTo>
                  <a:lnTo>
                    <a:pt x="54444" y="69735"/>
                  </a:lnTo>
                  <a:lnTo>
                    <a:pt x="50076" y="78574"/>
                  </a:lnTo>
                  <a:lnTo>
                    <a:pt x="55422" y="70078"/>
                  </a:lnTo>
                  <a:lnTo>
                    <a:pt x="55472" y="69735"/>
                  </a:lnTo>
                  <a:lnTo>
                    <a:pt x="55156" y="20078"/>
                  </a:lnTo>
                  <a:lnTo>
                    <a:pt x="55105" y="19710"/>
                  </a:lnTo>
                  <a:lnTo>
                    <a:pt x="49625" y="11235"/>
                  </a:lnTo>
                  <a:close/>
                </a:path>
                <a:path w="55880" h="90804">
                  <a:moveTo>
                    <a:pt x="40570" y="3225"/>
                  </a:moveTo>
                  <a:lnTo>
                    <a:pt x="42884" y="4403"/>
                  </a:lnTo>
                  <a:lnTo>
                    <a:pt x="48660" y="9742"/>
                  </a:lnTo>
                  <a:lnTo>
                    <a:pt x="49625" y="11235"/>
                  </a:lnTo>
                  <a:lnTo>
                    <a:pt x="45796" y="3733"/>
                  </a:lnTo>
                  <a:lnTo>
                    <a:pt x="40570" y="3225"/>
                  </a:lnTo>
                  <a:close/>
                </a:path>
                <a:path w="55880" h="90804">
                  <a:moveTo>
                    <a:pt x="50" y="0"/>
                  </a:moveTo>
                  <a:lnTo>
                    <a:pt x="0" y="1015"/>
                  </a:lnTo>
                  <a:lnTo>
                    <a:pt x="36791" y="2857"/>
                  </a:lnTo>
                  <a:lnTo>
                    <a:pt x="40570" y="3225"/>
                  </a:lnTo>
                  <a:lnTo>
                    <a:pt x="38656" y="2251"/>
                  </a:lnTo>
                  <a:lnTo>
                    <a:pt x="36855" y="1841"/>
                  </a:lnTo>
                  <a:lnTo>
                    <a:pt x="50" y="0"/>
                  </a:lnTo>
                  <a:close/>
                </a:path>
              </a:pathLst>
            </a:custGeom>
            <a:solidFill>
              <a:srgbClr val="231F20"/>
            </a:solidFill>
          </p:spPr>
          <p:txBody>
            <a:bodyPr wrap="square" lIns="0" tIns="0" rIns="0" bIns="0" rtlCol="0"/>
            <a:lstStyle/>
            <a:p/>
          </p:txBody>
        </p:sp>
        <p:sp>
          <p:nvSpPr>
            <p:cNvPr id="301" name="object 301" descr=""/>
            <p:cNvSpPr/>
            <p:nvPr/>
          </p:nvSpPr>
          <p:spPr>
            <a:xfrm>
              <a:off x="14163089" y="4197296"/>
              <a:ext cx="12065" cy="50165"/>
            </a:xfrm>
            <a:custGeom>
              <a:avLst/>
              <a:gdLst/>
              <a:ahLst/>
              <a:cxnLst/>
              <a:rect l="l" t="t" r="r" b="b"/>
              <a:pathLst>
                <a:path w="12065" h="50164">
                  <a:moveTo>
                    <a:pt x="0" y="0"/>
                  </a:moveTo>
                  <a:lnTo>
                    <a:pt x="317" y="49898"/>
                  </a:lnTo>
                  <a:lnTo>
                    <a:pt x="9639" y="46697"/>
                  </a:lnTo>
                  <a:lnTo>
                    <a:pt x="12001" y="43243"/>
                  </a:lnTo>
                  <a:lnTo>
                    <a:pt x="11772" y="6527"/>
                  </a:lnTo>
                  <a:lnTo>
                    <a:pt x="9372" y="3086"/>
                  </a:lnTo>
                  <a:lnTo>
                    <a:pt x="0" y="0"/>
                  </a:lnTo>
                  <a:close/>
                </a:path>
              </a:pathLst>
            </a:custGeom>
            <a:solidFill>
              <a:srgbClr val="414042"/>
            </a:solidFill>
          </p:spPr>
          <p:txBody>
            <a:bodyPr wrap="square" lIns="0" tIns="0" rIns="0" bIns="0" rtlCol="0"/>
            <a:lstStyle/>
            <a:p/>
          </p:txBody>
        </p:sp>
        <p:pic>
          <p:nvPicPr>
            <p:cNvPr id="302" name="object 302" descr=""/>
            <p:cNvPicPr/>
            <p:nvPr/>
          </p:nvPicPr>
          <p:blipFill>
            <a:blip r:embed="rId60" cstate="print"/>
            <a:stretch>
              <a:fillRect/>
            </a:stretch>
          </p:blipFill>
          <p:spPr>
            <a:xfrm>
              <a:off x="14163127" y="4203827"/>
              <a:ext cx="11265" cy="36779"/>
            </a:xfrm>
            <a:prstGeom prst="rect">
              <a:avLst/>
            </a:prstGeom>
          </p:spPr>
        </p:pic>
        <p:pic>
          <p:nvPicPr>
            <p:cNvPr id="303" name="object 303" descr=""/>
            <p:cNvPicPr/>
            <p:nvPr/>
          </p:nvPicPr>
          <p:blipFill>
            <a:blip r:embed="rId26" cstate="print"/>
            <a:stretch>
              <a:fillRect/>
            </a:stretch>
          </p:blipFill>
          <p:spPr>
            <a:xfrm>
              <a:off x="14080057" y="4268775"/>
              <a:ext cx="15417" cy="14160"/>
            </a:xfrm>
            <a:prstGeom prst="rect">
              <a:avLst/>
            </a:prstGeom>
          </p:spPr>
        </p:pic>
        <p:pic>
          <p:nvPicPr>
            <p:cNvPr id="304" name="object 304" descr=""/>
            <p:cNvPicPr/>
            <p:nvPr/>
          </p:nvPicPr>
          <p:blipFill>
            <a:blip r:embed="rId26" cstate="print"/>
            <a:stretch>
              <a:fillRect/>
            </a:stretch>
          </p:blipFill>
          <p:spPr>
            <a:xfrm>
              <a:off x="14079334" y="4163530"/>
              <a:ext cx="15557" cy="13093"/>
            </a:xfrm>
            <a:prstGeom prst="rect">
              <a:avLst/>
            </a:prstGeom>
          </p:spPr>
        </p:pic>
        <p:sp>
          <p:nvSpPr>
            <p:cNvPr id="305" name="object 305" descr=""/>
            <p:cNvSpPr/>
            <p:nvPr/>
          </p:nvSpPr>
          <p:spPr>
            <a:xfrm>
              <a:off x="14108023" y="4177868"/>
              <a:ext cx="55880" cy="89535"/>
            </a:xfrm>
            <a:custGeom>
              <a:avLst/>
              <a:gdLst/>
              <a:ahLst/>
              <a:cxnLst/>
              <a:rect l="l" t="t" r="r" b="b"/>
              <a:pathLst>
                <a:path w="55880" h="89535">
                  <a:moveTo>
                    <a:pt x="55067" y="19431"/>
                  </a:moveTo>
                  <a:lnTo>
                    <a:pt x="46456" y="2463"/>
                  </a:lnTo>
                  <a:lnTo>
                    <a:pt x="37249" y="1841"/>
                  </a:lnTo>
                  <a:lnTo>
                    <a:pt x="444" y="0"/>
                  </a:lnTo>
                  <a:lnTo>
                    <a:pt x="0" y="1841"/>
                  </a:lnTo>
                  <a:lnTo>
                    <a:pt x="8128" y="15811"/>
                  </a:lnTo>
                  <a:lnTo>
                    <a:pt x="55067" y="19431"/>
                  </a:lnTo>
                  <a:close/>
                </a:path>
                <a:path w="55880" h="89535">
                  <a:moveTo>
                    <a:pt x="55372" y="69342"/>
                  </a:moveTo>
                  <a:lnTo>
                    <a:pt x="8013" y="74358"/>
                  </a:lnTo>
                  <a:lnTo>
                    <a:pt x="520" y="87617"/>
                  </a:lnTo>
                  <a:lnTo>
                    <a:pt x="990" y="89458"/>
                  </a:lnTo>
                  <a:lnTo>
                    <a:pt x="37769" y="87160"/>
                  </a:lnTo>
                  <a:lnTo>
                    <a:pt x="46964" y="86410"/>
                  </a:lnTo>
                  <a:lnTo>
                    <a:pt x="55372" y="69342"/>
                  </a:lnTo>
                  <a:close/>
                </a:path>
              </a:pathLst>
            </a:custGeom>
            <a:solidFill>
              <a:srgbClr val="79AD36"/>
            </a:solidFill>
          </p:spPr>
          <p:txBody>
            <a:bodyPr wrap="square" lIns="0" tIns="0" rIns="0" bIns="0" rtlCol="0"/>
            <a:lstStyle/>
            <a:p/>
          </p:txBody>
        </p:sp>
        <p:pic>
          <p:nvPicPr>
            <p:cNvPr id="306" name="object 306" descr=""/>
            <p:cNvPicPr/>
            <p:nvPr/>
          </p:nvPicPr>
          <p:blipFill>
            <a:blip r:embed="rId61" cstate="print"/>
            <a:stretch>
              <a:fillRect/>
            </a:stretch>
          </p:blipFill>
          <p:spPr>
            <a:xfrm>
              <a:off x="13962619" y="4230954"/>
              <a:ext cx="103746" cy="19938"/>
            </a:xfrm>
            <a:prstGeom prst="rect">
              <a:avLst/>
            </a:prstGeom>
          </p:spPr>
        </p:pic>
        <p:pic>
          <p:nvPicPr>
            <p:cNvPr id="307" name="object 307" descr=""/>
            <p:cNvPicPr/>
            <p:nvPr/>
          </p:nvPicPr>
          <p:blipFill>
            <a:blip r:embed="rId61" cstate="print"/>
            <a:stretch>
              <a:fillRect/>
            </a:stretch>
          </p:blipFill>
          <p:spPr>
            <a:xfrm>
              <a:off x="13962391" y="4193857"/>
              <a:ext cx="103760" cy="20853"/>
            </a:xfrm>
            <a:prstGeom prst="rect">
              <a:avLst/>
            </a:prstGeom>
          </p:spPr>
        </p:pic>
        <p:sp>
          <p:nvSpPr>
            <p:cNvPr id="308" name="object 308" descr=""/>
            <p:cNvSpPr/>
            <p:nvPr/>
          </p:nvSpPr>
          <p:spPr>
            <a:xfrm>
              <a:off x="14108444" y="4177352"/>
              <a:ext cx="55880" cy="90805"/>
            </a:xfrm>
            <a:custGeom>
              <a:avLst/>
              <a:gdLst/>
              <a:ahLst/>
              <a:cxnLst/>
              <a:rect l="l" t="t" r="r" b="b"/>
              <a:pathLst>
                <a:path w="55880" h="90804">
                  <a:moveTo>
                    <a:pt x="41092" y="86747"/>
                  </a:moveTo>
                  <a:lnTo>
                    <a:pt x="37401" y="87147"/>
                  </a:lnTo>
                  <a:lnTo>
                    <a:pt x="546" y="89458"/>
                  </a:lnTo>
                  <a:lnTo>
                    <a:pt x="609" y="90474"/>
                  </a:lnTo>
                  <a:lnTo>
                    <a:pt x="37401" y="88176"/>
                  </a:lnTo>
                  <a:lnTo>
                    <a:pt x="39190" y="87746"/>
                  </a:lnTo>
                  <a:lnTo>
                    <a:pt x="41092" y="86747"/>
                  </a:lnTo>
                  <a:close/>
                </a:path>
                <a:path w="55880" h="90804">
                  <a:moveTo>
                    <a:pt x="50076" y="78574"/>
                  </a:moveTo>
                  <a:lnTo>
                    <a:pt x="49097" y="80130"/>
                  </a:lnTo>
                  <a:lnTo>
                    <a:pt x="43387" y="85542"/>
                  </a:lnTo>
                  <a:lnTo>
                    <a:pt x="41092" y="86747"/>
                  </a:lnTo>
                  <a:lnTo>
                    <a:pt x="46316" y="86182"/>
                  </a:lnTo>
                  <a:lnTo>
                    <a:pt x="50076" y="78574"/>
                  </a:lnTo>
                  <a:close/>
                </a:path>
                <a:path w="55880" h="90804">
                  <a:moveTo>
                    <a:pt x="49625" y="11235"/>
                  </a:moveTo>
                  <a:lnTo>
                    <a:pt x="54140" y="20078"/>
                  </a:lnTo>
                  <a:lnTo>
                    <a:pt x="54444" y="69735"/>
                  </a:lnTo>
                  <a:lnTo>
                    <a:pt x="50076" y="78574"/>
                  </a:lnTo>
                  <a:lnTo>
                    <a:pt x="55422" y="70078"/>
                  </a:lnTo>
                  <a:lnTo>
                    <a:pt x="55472" y="69735"/>
                  </a:lnTo>
                  <a:lnTo>
                    <a:pt x="55156" y="20078"/>
                  </a:lnTo>
                  <a:lnTo>
                    <a:pt x="55105" y="19710"/>
                  </a:lnTo>
                  <a:lnTo>
                    <a:pt x="49625" y="11235"/>
                  </a:lnTo>
                  <a:close/>
                </a:path>
                <a:path w="55880" h="90804">
                  <a:moveTo>
                    <a:pt x="40570" y="3225"/>
                  </a:moveTo>
                  <a:lnTo>
                    <a:pt x="42884" y="4403"/>
                  </a:lnTo>
                  <a:lnTo>
                    <a:pt x="48660" y="9742"/>
                  </a:lnTo>
                  <a:lnTo>
                    <a:pt x="49625" y="11235"/>
                  </a:lnTo>
                  <a:lnTo>
                    <a:pt x="45796" y="3733"/>
                  </a:lnTo>
                  <a:lnTo>
                    <a:pt x="40570" y="3225"/>
                  </a:lnTo>
                  <a:close/>
                </a:path>
                <a:path w="55880" h="90804">
                  <a:moveTo>
                    <a:pt x="50" y="0"/>
                  </a:moveTo>
                  <a:lnTo>
                    <a:pt x="0" y="1015"/>
                  </a:lnTo>
                  <a:lnTo>
                    <a:pt x="36791" y="2857"/>
                  </a:lnTo>
                  <a:lnTo>
                    <a:pt x="40570" y="3225"/>
                  </a:lnTo>
                  <a:lnTo>
                    <a:pt x="38656" y="2251"/>
                  </a:lnTo>
                  <a:lnTo>
                    <a:pt x="36855" y="1841"/>
                  </a:lnTo>
                  <a:lnTo>
                    <a:pt x="50" y="0"/>
                  </a:lnTo>
                  <a:close/>
                </a:path>
              </a:pathLst>
            </a:custGeom>
            <a:solidFill>
              <a:srgbClr val="231F20"/>
            </a:solidFill>
          </p:spPr>
          <p:txBody>
            <a:bodyPr wrap="square" lIns="0" tIns="0" rIns="0" bIns="0" rtlCol="0"/>
            <a:lstStyle/>
            <a:p/>
          </p:txBody>
        </p:sp>
        <p:pic>
          <p:nvPicPr>
            <p:cNvPr id="309" name="object 309" descr=""/>
            <p:cNvPicPr/>
            <p:nvPr/>
          </p:nvPicPr>
          <p:blipFill>
            <a:blip r:embed="rId50" cstate="print"/>
            <a:stretch>
              <a:fillRect/>
            </a:stretch>
          </p:blipFill>
          <p:spPr>
            <a:xfrm>
              <a:off x="14219826" y="4069246"/>
              <a:ext cx="72999" cy="73012"/>
            </a:xfrm>
            <a:prstGeom prst="rect">
              <a:avLst/>
            </a:prstGeom>
          </p:spPr>
        </p:pic>
        <p:sp>
          <p:nvSpPr>
            <p:cNvPr id="310" name="object 310" descr=""/>
            <p:cNvSpPr/>
            <p:nvPr/>
          </p:nvSpPr>
          <p:spPr>
            <a:xfrm>
              <a:off x="13802728" y="3550780"/>
              <a:ext cx="746760" cy="753745"/>
            </a:xfrm>
            <a:custGeom>
              <a:avLst/>
              <a:gdLst/>
              <a:ahLst/>
              <a:cxnLst/>
              <a:rect l="l" t="t" r="r" b="b"/>
              <a:pathLst>
                <a:path w="746759" h="753745">
                  <a:moveTo>
                    <a:pt x="20434" y="0"/>
                  </a:moveTo>
                  <a:lnTo>
                    <a:pt x="14592" y="0"/>
                  </a:lnTo>
                  <a:lnTo>
                    <a:pt x="14592" y="196773"/>
                  </a:lnTo>
                  <a:lnTo>
                    <a:pt x="20434" y="196773"/>
                  </a:lnTo>
                  <a:lnTo>
                    <a:pt x="20434" y="0"/>
                  </a:lnTo>
                  <a:close/>
                </a:path>
                <a:path w="746759" h="753745">
                  <a:moveTo>
                    <a:pt x="151358" y="0"/>
                  </a:moveTo>
                  <a:lnTo>
                    <a:pt x="148437" y="0"/>
                  </a:lnTo>
                  <a:lnTo>
                    <a:pt x="148437" y="103327"/>
                  </a:lnTo>
                  <a:lnTo>
                    <a:pt x="151358" y="103327"/>
                  </a:lnTo>
                  <a:lnTo>
                    <a:pt x="151358" y="0"/>
                  </a:lnTo>
                  <a:close/>
                </a:path>
                <a:path w="746759" h="753745">
                  <a:moveTo>
                    <a:pt x="224840" y="0"/>
                  </a:moveTo>
                  <a:lnTo>
                    <a:pt x="218998" y="0"/>
                  </a:lnTo>
                  <a:lnTo>
                    <a:pt x="218998" y="196773"/>
                  </a:lnTo>
                  <a:lnTo>
                    <a:pt x="224840" y="196773"/>
                  </a:lnTo>
                  <a:lnTo>
                    <a:pt x="224840" y="0"/>
                  </a:lnTo>
                  <a:close/>
                </a:path>
                <a:path w="746759" h="753745">
                  <a:moveTo>
                    <a:pt x="681964" y="529183"/>
                  </a:moveTo>
                  <a:lnTo>
                    <a:pt x="679589" y="526808"/>
                  </a:lnTo>
                  <a:lnTo>
                    <a:pt x="679043" y="526262"/>
                  </a:lnTo>
                  <a:lnTo>
                    <a:pt x="679043" y="530796"/>
                  </a:lnTo>
                  <a:lnTo>
                    <a:pt x="679043" y="540600"/>
                  </a:lnTo>
                  <a:lnTo>
                    <a:pt x="675055" y="544588"/>
                  </a:lnTo>
                  <a:lnTo>
                    <a:pt x="665251" y="544588"/>
                  </a:lnTo>
                  <a:lnTo>
                    <a:pt x="661263" y="540600"/>
                  </a:lnTo>
                  <a:lnTo>
                    <a:pt x="661263" y="530796"/>
                  </a:lnTo>
                  <a:lnTo>
                    <a:pt x="665251" y="526808"/>
                  </a:lnTo>
                  <a:lnTo>
                    <a:pt x="675055" y="526808"/>
                  </a:lnTo>
                  <a:lnTo>
                    <a:pt x="679043" y="530796"/>
                  </a:lnTo>
                  <a:lnTo>
                    <a:pt x="679043" y="526262"/>
                  </a:lnTo>
                  <a:lnTo>
                    <a:pt x="676668" y="523887"/>
                  </a:lnTo>
                  <a:lnTo>
                    <a:pt x="663638" y="523887"/>
                  </a:lnTo>
                  <a:lnTo>
                    <a:pt x="658342" y="529183"/>
                  </a:lnTo>
                  <a:lnTo>
                    <a:pt x="658342" y="542201"/>
                  </a:lnTo>
                  <a:lnTo>
                    <a:pt x="663638" y="547509"/>
                  </a:lnTo>
                  <a:lnTo>
                    <a:pt x="676668" y="547509"/>
                  </a:lnTo>
                  <a:lnTo>
                    <a:pt x="679577" y="544588"/>
                  </a:lnTo>
                  <a:lnTo>
                    <a:pt x="681964" y="542201"/>
                  </a:lnTo>
                  <a:lnTo>
                    <a:pt x="681964" y="529183"/>
                  </a:lnTo>
                  <a:close/>
                </a:path>
                <a:path w="746759" h="753745">
                  <a:moveTo>
                    <a:pt x="746633" y="671880"/>
                  </a:moveTo>
                  <a:lnTo>
                    <a:pt x="743623" y="633387"/>
                  </a:lnTo>
                  <a:lnTo>
                    <a:pt x="743623" y="664552"/>
                  </a:lnTo>
                  <a:lnTo>
                    <a:pt x="742657" y="705269"/>
                  </a:lnTo>
                  <a:lnTo>
                    <a:pt x="740473" y="726655"/>
                  </a:lnTo>
                  <a:lnTo>
                    <a:pt x="657034" y="718591"/>
                  </a:lnTo>
                  <a:lnTo>
                    <a:pt x="657034" y="525995"/>
                  </a:lnTo>
                  <a:lnTo>
                    <a:pt x="692683" y="511924"/>
                  </a:lnTo>
                  <a:lnTo>
                    <a:pt x="723277" y="559320"/>
                  </a:lnTo>
                  <a:lnTo>
                    <a:pt x="738708" y="613054"/>
                  </a:lnTo>
                  <a:lnTo>
                    <a:pt x="743623" y="664552"/>
                  </a:lnTo>
                  <a:lnTo>
                    <a:pt x="743623" y="633387"/>
                  </a:lnTo>
                  <a:lnTo>
                    <a:pt x="726757" y="560146"/>
                  </a:lnTo>
                  <a:lnTo>
                    <a:pt x="695845" y="511924"/>
                  </a:lnTo>
                  <a:lnTo>
                    <a:pt x="693966" y="509079"/>
                  </a:lnTo>
                  <a:lnTo>
                    <a:pt x="744499" y="488861"/>
                  </a:lnTo>
                  <a:lnTo>
                    <a:pt x="744613" y="488035"/>
                  </a:lnTo>
                  <a:lnTo>
                    <a:pt x="745756" y="472643"/>
                  </a:lnTo>
                  <a:lnTo>
                    <a:pt x="743940" y="434555"/>
                  </a:lnTo>
                  <a:lnTo>
                    <a:pt x="742937" y="430377"/>
                  </a:lnTo>
                  <a:lnTo>
                    <a:pt x="742937" y="467639"/>
                  </a:lnTo>
                  <a:lnTo>
                    <a:pt x="741845" y="486778"/>
                  </a:lnTo>
                  <a:lnTo>
                    <a:pt x="657034" y="520712"/>
                  </a:lnTo>
                  <a:lnTo>
                    <a:pt x="657034" y="293687"/>
                  </a:lnTo>
                  <a:lnTo>
                    <a:pt x="698080" y="329234"/>
                  </a:lnTo>
                  <a:lnTo>
                    <a:pt x="727481" y="380555"/>
                  </a:lnTo>
                  <a:lnTo>
                    <a:pt x="740295" y="429463"/>
                  </a:lnTo>
                  <a:lnTo>
                    <a:pt x="742937" y="467639"/>
                  </a:lnTo>
                  <a:lnTo>
                    <a:pt x="742937" y="430377"/>
                  </a:lnTo>
                  <a:lnTo>
                    <a:pt x="731697" y="383425"/>
                  </a:lnTo>
                  <a:lnTo>
                    <a:pt x="701573" y="328917"/>
                  </a:lnTo>
                  <a:lnTo>
                    <a:pt x="657034" y="290207"/>
                  </a:lnTo>
                  <a:lnTo>
                    <a:pt x="657034" y="267233"/>
                  </a:lnTo>
                  <a:lnTo>
                    <a:pt x="679132" y="241363"/>
                  </a:lnTo>
                  <a:lnTo>
                    <a:pt x="678827" y="240563"/>
                  </a:lnTo>
                  <a:lnTo>
                    <a:pt x="676541" y="235419"/>
                  </a:lnTo>
                  <a:lnTo>
                    <a:pt x="675779" y="234073"/>
                  </a:lnTo>
                  <a:lnTo>
                    <a:pt x="675779" y="240792"/>
                  </a:lnTo>
                  <a:lnTo>
                    <a:pt x="657034" y="262737"/>
                  </a:lnTo>
                  <a:lnTo>
                    <a:pt x="657034" y="210883"/>
                  </a:lnTo>
                  <a:lnTo>
                    <a:pt x="669696" y="228930"/>
                  </a:lnTo>
                  <a:lnTo>
                    <a:pt x="675779" y="240792"/>
                  </a:lnTo>
                  <a:lnTo>
                    <a:pt x="675779" y="234073"/>
                  </a:lnTo>
                  <a:lnTo>
                    <a:pt x="669086" y="222161"/>
                  </a:lnTo>
                  <a:lnTo>
                    <a:pt x="657034" y="205625"/>
                  </a:lnTo>
                  <a:lnTo>
                    <a:pt x="657034" y="36004"/>
                  </a:lnTo>
                  <a:lnTo>
                    <a:pt x="651192" y="36004"/>
                  </a:lnTo>
                  <a:lnTo>
                    <a:pt x="651192" y="199047"/>
                  </a:lnTo>
                  <a:lnTo>
                    <a:pt x="651192" y="203822"/>
                  </a:lnTo>
                  <a:lnTo>
                    <a:pt x="651192" y="718019"/>
                  </a:lnTo>
                  <a:lnTo>
                    <a:pt x="265099" y="680656"/>
                  </a:lnTo>
                  <a:lnTo>
                    <a:pt x="651192" y="528307"/>
                  </a:lnTo>
                  <a:lnTo>
                    <a:pt x="651192" y="523049"/>
                  </a:lnTo>
                  <a:lnTo>
                    <a:pt x="328015" y="652322"/>
                  </a:lnTo>
                  <a:lnTo>
                    <a:pt x="645655" y="283832"/>
                  </a:lnTo>
                  <a:lnTo>
                    <a:pt x="651192" y="288632"/>
                  </a:lnTo>
                  <a:lnTo>
                    <a:pt x="651192" y="285127"/>
                  </a:lnTo>
                  <a:lnTo>
                    <a:pt x="649706" y="283832"/>
                  </a:lnTo>
                  <a:lnTo>
                    <a:pt x="646099" y="280695"/>
                  </a:lnTo>
                  <a:lnTo>
                    <a:pt x="645706" y="280479"/>
                  </a:lnTo>
                  <a:lnTo>
                    <a:pt x="651192" y="274066"/>
                  </a:lnTo>
                  <a:lnTo>
                    <a:pt x="651192" y="269570"/>
                  </a:lnTo>
                  <a:lnTo>
                    <a:pt x="456730" y="497128"/>
                  </a:lnTo>
                  <a:lnTo>
                    <a:pt x="461391" y="474192"/>
                  </a:lnTo>
                  <a:lnTo>
                    <a:pt x="461391" y="119697"/>
                  </a:lnTo>
                  <a:lnTo>
                    <a:pt x="529005" y="130302"/>
                  </a:lnTo>
                  <a:lnTo>
                    <a:pt x="586079" y="152387"/>
                  </a:lnTo>
                  <a:lnTo>
                    <a:pt x="627075" y="179603"/>
                  </a:lnTo>
                  <a:lnTo>
                    <a:pt x="651192" y="203822"/>
                  </a:lnTo>
                  <a:lnTo>
                    <a:pt x="651192" y="199047"/>
                  </a:lnTo>
                  <a:lnTo>
                    <a:pt x="606450" y="160629"/>
                  </a:lnTo>
                  <a:lnTo>
                    <a:pt x="567601" y="140373"/>
                  </a:lnTo>
                  <a:lnTo>
                    <a:pt x="516737" y="124244"/>
                  </a:lnTo>
                  <a:lnTo>
                    <a:pt x="474535" y="118478"/>
                  </a:lnTo>
                  <a:lnTo>
                    <a:pt x="461391" y="116687"/>
                  </a:lnTo>
                  <a:lnTo>
                    <a:pt x="461391" y="36169"/>
                  </a:lnTo>
                  <a:lnTo>
                    <a:pt x="455549" y="36169"/>
                  </a:lnTo>
                  <a:lnTo>
                    <a:pt x="455549" y="115887"/>
                  </a:lnTo>
                  <a:lnTo>
                    <a:pt x="455549" y="118783"/>
                  </a:lnTo>
                  <a:lnTo>
                    <a:pt x="455549" y="474192"/>
                  </a:lnTo>
                  <a:lnTo>
                    <a:pt x="451180" y="495769"/>
                  </a:lnTo>
                  <a:lnTo>
                    <a:pt x="439267" y="513410"/>
                  </a:lnTo>
                  <a:lnTo>
                    <a:pt x="433705" y="517169"/>
                  </a:lnTo>
                  <a:lnTo>
                    <a:pt x="433705" y="524078"/>
                  </a:lnTo>
                  <a:lnTo>
                    <a:pt x="322122" y="654659"/>
                  </a:lnTo>
                  <a:lnTo>
                    <a:pt x="252120" y="682383"/>
                  </a:lnTo>
                  <a:lnTo>
                    <a:pt x="304596" y="535520"/>
                  </a:lnTo>
                  <a:lnTo>
                    <a:pt x="400062" y="535520"/>
                  </a:lnTo>
                  <a:lnTo>
                    <a:pt x="423900" y="530694"/>
                  </a:lnTo>
                  <a:lnTo>
                    <a:pt x="433705" y="524078"/>
                  </a:lnTo>
                  <a:lnTo>
                    <a:pt x="433705" y="517169"/>
                  </a:lnTo>
                  <a:lnTo>
                    <a:pt x="421627" y="525310"/>
                  </a:lnTo>
                  <a:lnTo>
                    <a:pt x="400062" y="529678"/>
                  </a:lnTo>
                  <a:lnTo>
                    <a:pt x="306679" y="529678"/>
                  </a:lnTo>
                  <a:lnTo>
                    <a:pt x="453618" y="118478"/>
                  </a:lnTo>
                  <a:lnTo>
                    <a:pt x="455549" y="118783"/>
                  </a:lnTo>
                  <a:lnTo>
                    <a:pt x="455549" y="115887"/>
                  </a:lnTo>
                  <a:lnTo>
                    <a:pt x="452691" y="115493"/>
                  </a:lnTo>
                  <a:lnTo>
                    <a:pt x="451612" y="115443"/>
                  </a:lnTo>
                  <a:lnTo>
                    <a:pt x="303580" y="529678"/>
                  </a:lnTo>
                  <a:lnTo>
                    <a:pt x="8763" y="529678"/>
                  </a:lnTo>
                  <a:lnTo>
                    <a:pt x="8763" y="535520"/>
                  </a:lnTo>
                  <a:lnTo>
                    <a:pt x="301485" y="535520"/>
                  </a:lnTo>
                  <a:lnTo>
                    <a:pt x="247192" y="687476"/>
                  </a:lnTo>
                  <a:lnTo>
                    <a:pt x="258584" y="682967"/>
                  </a:lnTo>
                  <a:lnTo>
                    <a:pt x="651192" y="720953"/>
                  </a:lnTo>
                  <a:lnTo>
                    <a:pt x="651192" y="747204"/>
                  </a:lnTo>
                  <a:lnTo>
                    <a:pt x="0" y="747204"/>
                  </a:lnTo>
                  <a:lnTo>
                    <a:pt x="0" y="753554"/>
                  </a:lnTo>
                  <a:lnTo>
                    <a:pt x="657034" y="753554"/>
                  </a:lnTo>
                  <a:lnTo>
                    <a:pt x="657034" y="747204"/>
                  </a:lnTo>
                  <a:lnTo>
                    <a:pt x="657034" y="721525"/>
                  </a:lnTo>
                  <a:lnTo>
                    <a:pt x="742937" y="729830"/>
                  </a:lnTo>
                  <a:lnTo>
                    <a:pt x="743153" y="728484"/>
                  </a:lnTo>
                  <a:lnTo>
                    <a:pt x="743356" y="726655"/>
                  </a:lnTo>
                  <a:lnTo>
                    <a:pt x="745020" y="712190"/>
                  </a:lnTo>
                  <a:lnTo>
                    <a:pt x="746633" y="671880"/>
                  </a:lnTo>
                  <a:close/>
                </a:path>
              </a:pathLst>
            </a:custGeom>
            <a:solidFill>
              <a:srgbClr val="231F20"/>
            </a:solidFill>
          </p:spPr>
          <p:txBody>
            <a:bodyPr wrap="square" lIns="0" tIns="0" rIns="0" bIns="0" rtlCol="0"/>
            <a:lstStyle/>
            <a:p/>
          </p:txBody>
        </p:sp>
        <p:pic>
          <p:nvPicPr>
            <p:cNvPr id="311" name="object 311" descr=""/>
            <p:cNvPicPr/>
            <p:nvPr/>
          </p:nvPicPr>
          <p:blipFill>
            <a:blip r:embed="rId62" cstate="print"/>
            <a:stretch>
              <a:fillRect/>
            </a:stretch>
          </p:blipFill>
          <p:spPr>
            <a:xfrm>
              <a:off x="14462543" y="4047452"/>
              <a:ext cx="20688" cy="20688"/>
            </a:xfrm>
            <a:prstGeom prst="rect">
              <a:avLst/>
            </a:prstGeom>
          </p:spPr>
        </p:pic>
        <p:sp>
          <p:nvSpPr>
            <p:cNvPr id="312" name="object 312" descr=""/>
            <p:cNvSpPr/>
            <p:nvPr/>
          </p:nvSpPr>
          <p:spPr>
            <a:xfrm>
              <a:off x="14461071" y="4017327"/>
              <a:ext cx="24130" cy="52705"/>
            </a:xfrm>
            <a:custGeom>
              <a:avLst/>
              <a:gdLst/>
              <a:ahLst/>
              <a:cxnLst/>
              <a:rect l="l" t="t" r="r" b="b"/>
              <a:pathLst>
                <a:path w="24130" h="52704">
                  <a:moveTo>
                    <a:pt x="23622" y="33972"/>
                  </a:moveTo>
                  <a:lnTo>
                    <a:pt x="21247" y="31597"/>
                  </a:lnTo>
                  <a:lnTo>
                    <a:pt x="20701" y="31051"/>
                  </a:lnTo>
                  <a:lnTo>
                    <a:pt x="20701" y="35585"/>
                  </a:lnTo>
                  <a:lnTo>
                    <a:pt x="20701" y="45389"/>
                  </a:lnTo>
                  <a:lnTo>
                    <a:pt x="16713" y="49377"/>
                  </a:lnTo>
                  <a:lnTo>
                    <a:pt x="6908" y="49377"/>
                  </a:lnTo>
                  <a:lnTo>
                    <a:pt x="2921" y="45389"/>
                  </a:lnTo>
                  <a:lnTo>
                    <a:pt x="2921" y="35585"/>
                  </a:lnTo>
                  <a:lnTo>
                    <a:pt x="6908" y="31597"/>
                  </a:lnTo>
                  <a:lnTo>
                    <a:pt x="16713" y="31597"/>
                  </a:lnTo>
                  <a:lnTo>
                    <a:pt x="20701" y="35585"/>
                  </a:lnTo>
                  <a:lnTo>
                    <a:pt x="20701" y="31051"/>
                  </a:lnTo>
                  <a:lnTo>
                    <a:pt x="18326" y="28676"/>
                  </a:lnTo>
                  <a:lnTo>
                    <a:pt x="5295" y="28676"/>
                  </a:lnTo>
                  <a:lnTo>
                    <a:pt x="0" y="33972"/>
                  </a:lnTo>
                  <a:lnTo>
                    <a:pt x="0" y="46990"/>
                  </a:lnTo>
                  <a:lnTo>
                    <a:pt x="5295" y="52298"/>
                  </a:lnTo>
                  <a:lnTo>
                    <a:pt x="18326" y="52298"/>
                  </a:lnTo>
                  <a:lnTo>
                    <a:pt x="21234" y="49377"/>
                  </a:lnTo>
                  <a:lnTo>
                    <a:pt x="23622" y="46990"/>
                  </a:lnTo>
                  <a:lnTo>
                    <a:pt x="23622" y="33972"/>
                  </a:lnTo>
                  <a:close/>
                </a:path>
                <a:path w="24130" h="52704">
                  <a:moveTo>
                    <a:pt x="23622" y="5295"/>
                  </a:moveTo>
                  <a:lnTo>
                    <a:pt x="21247" y="2921"/>
                  </a:lnTo>
                  <a:lnTo>
                    <a:pt x="20701" y="2374"/>
                  </a:lnTo>
                  <a:lnTo>
                    <a:pt x="20701" y="6908"/>
                  </a:lnTo>
                  <a:lnTo>
                    <a:pt x="20701" y="16713"/>
                  </a:lnTo>
                  <a:lnTo>
                    <a:pt x="16713" y="20701"/>
                  </a:lnTo>
                  <a:lnTo>
                    <a:pt x="6908" y="20701"/>
                  </a:lnTo>
                  <a:lnTo>
                    <a:pt x="2921" y="16713"/>
                  </a:lnTo>
                  <a:lnTo>
                    <a:pt x="2921" y="6908"/>
                  </a:lnTo>
                  <a:lnTo>
                    <a:pt x="6908" y="2921"/>
                  </a:lnTo>
                  <a:lnTo>
                    <a:pt x="16713" y="2921"/>
                  </a:lnTo>
                  <a:lnTo>
                    <a:pt x="20701" y="6908"/>
                  </a:lnTo>
                  <a:lnTo>
                    <a:pt x="20701" y="2374"/>
                  </a:lnTo>
                  <a:lnTo>
                    <a:pt x="18326" y="0"/>
                  </a:lnTo>
                  <a:lnTo>
                    <a:pt x="5295" y="0"/>
                  </a:lnTo>
                  <a:lnTo>
                    <a:pt x="0" y="5295"/>
                  </a:lnTo>
                  <a:lnTo>
                    <a:pt x="0" y="18313"/>
                  </a:lnTo>
                  <a:lnTo>
                    <a:pt x="5295" y="23622"/>
                  </a:lnTo>
                  <a:lnTo>
                    <a:pt x="18326" y="23622"/>
                  </a:lnTo>
                  <a:lnTo>
                    <a:pt x="21234" y="20701"/>
                  </a:lnTo>
                  <a:lnTo>
                    <a:pt x="23622" y="18313"/>
                  </a:lnTo>
                  <a:lnTo>
                    <a:pt x="23622" y="5295"/>
                  </a:lnTo>
                  <a:close/>
                </a:path>
              </a:pathLst>
            </a:custGeom>
            <a:solidFill>
              <a:srgbClr val="231F20"/>
            </a:solidFill>
          </p:spPr>
          <p:txBody>
            <a:bodyPr wrap="square" lIns="0" tIns="0" rIns="0" bIns="0" rtlCol="0"/>
            <a:lstStyle/>
            <a:p/>
          </p:txBody>
        </p:sp>
        <p:pic>
          <p:nvPicPr>
            <p:cNvPr id="313" name="object 313" descr=""/>
            <p:cNvPicPr/>
            <p:nvPr/>
          </p:nvPicPr>
          <p:blipFill>
            <a:blip r:embed="rId62" cstate="print"/>
            <a:stretch>
              <a:fillRect/>
            </a:stretch>
          </p:blipFill>
          <p:spPr>
            <a:xfrm>
              <a:off x="14462543" y="3990098"/>
              <a:ext cx="20688" cy="20701"/>
            </a:xfrm>
            <a:prstGeom prst="rect">
              <a:avLst/>
            </a:prstGeom>
          </p:spPr>
        </p:pic>
        <p:sp>
          <p:nvSpPr>
            <p:cNvPr id="314" name="object 314" descr=""/>
            <p:cNvSpPr/>
            <p:nvPr/>
          </p:nvSpPr>
          <p:spPr>
            <a:xfrm>
              <a:off x="14461071" y="3959974"/>
              <a:ext cx="24130" cy="52705"/>
            </a:xfrm>
            <a:custGeom>
              <a:avLst/>
              <a:gdLst/>
              <a:ahLst/>
              <a:cxnLst/>
              <a:rect l="l" t="t" r="r" b="b"/>
              <a:pathLst>
                <a:path w="24130" h="52704">
                  <a:moveTo>
                    <a:pt x="23622" y="33972"/>
                  </a:moveTo>
                  <a:lnTo>
                    <a:pt x="21247" y="31597"/>
                  </a:lnTo>
                  <a:lnTo>
                    <a:pt x="20701" y="31051"/>
                  </a:lnTo>
                  <a:lnTo>
                    <a:pt x="20701" y="35585"/>
                  </a:lnTo>
                  <a:lnTo>
                    <a:pt x="20701" y="45389"/>
                  </a:lnTo>
                  <a:lnTo>
                    <a:pt x="16713" y="49377"/>
                  </a:lnTo>
                  <a:lnTo>
                    <a:pt x="6908" y="49377"/>
                  </a:lnTo>
                  <a:lnTo>
                    <a:pt x="2921" y="45389"/>
                  </a:lnTo>
                  <a:lnTo>
                    <a:pt x="2921" y="35585"/>
                  </a:lnTo>
                  <a:lnTo>
                    <a:pt x="6908" y="31597"/>
                  </a:lnTo>
                  <a:lnTo>
                    <a:pt x="16713" y="31597"/>
                  </a:lnTo>
                  <a:lnTo>
                    <a:pt x="20701" y="35585"/>
                  </a:lnTo>
                  <a:lnTo>
                    <a:pt x="20701" y="31051"/>
                  </a:lnTo>
                  <a:lnTo>
                    <a:pt x="18326" y="28676"/>
                  </a:lnTo>
                  <a:lnTo>
                    <a:pt x="5295" y="28676"/>
                  </a:lnTo>
                  <a:lnTo>
                    <a:pt x="0" y="33972"/>
                  </a:lnTo>
                  <a:lnTo>
                    <a:pt x="0" y="46990"/>
                  </a:lnTo>
                  <a:lnTo>
                    <a:pt x="5295" y="52298"/>
                  </a:lnTo>
                  <a:lnTo>
                    <a:pt x="18326" y="52298"/>
                  </a:lnTo>
                  <a:lnTo>
                    <a:pt x="21234" y="49377"/>
                  </a:lnTo>
                  <a:lnTo>
                    <a:pt x="23622" y="46990"/>
                  </a:lnTo>
                  <a:lnTo>
                    <a:pt x="23622" y="33972"/>
                  </a:lnTo>
                  <a:close/>
                </a:path>
                <a:path w="24130" h="52704">
                  <a:moveTo>
                    <a:pt x="23622" y="5295"/>
                  </a:moveTo>
                  <a:lnTo>
                    <a:pt x="21247" y="2921"/>
                  </a:lnTo>
                  <a:lnTo>
                    <a:pt x="20701" y="2374"/>
                  </a:lnTo>
                  <a:lnTo>
                    <a:pt x="20701" y="6908"/>
                  </a:lnTo>
                  <a:lnTo>
                    <a:pt x="20701" y="16713"/>
                  </a:lnTo>
                  <a:lnTo>
                    <a:pt x="16713" y="20701"/>
                  </a:lnTo>
                  <a:lnTo>
                    <a:pt x="6908" y="20701"/>
                  </a:lnTo>
                  <a:lnTo>
                    <a:pt x="2921" y="16713"/>
                  </a:lnTo>
                  <a:lnTo>
                    <a:pt x="2921" y="6908"/>
                  </a:lnTo>
                  <a:lnTo>
                    <a:pt x="6908" y="2921"/>
                  </a:lnTo>
                  <a:lnTo>
                    <a:pt x="16713" y="2921"/>
                  </a:lnTo>
                  <a:lnTo>
                    <a:pt x="20701" y="6908"/>
                  </a:lnTo>
                  <a:lnTo>
                    <a:pt x="20701" y="2374"/>
                  </a:lnTo>
                  <a:lnTo>
                    <a:pt x="18326" y="0"/>
                  </a:lnTo>
                  <a:lnTo>
                    <a:pt x="5295" y="0"/>
                  </a:lnTo>
                  <a:lnTo>
                    <a:pt x="0" y="5295"/>
                  </a:lnTo>
                  <a:lnTo>
                    <a:pt x="0" y="18313"/>
                  </a:lnTo>
                  <a:lnTo>
                    <a:pt x="5295" y="23622"/>
                  </a:lnTo>
                  <a:lnTo>
                    <a:pt x="18326" y="23622"/>
                  </a:lnTo>
                  <a:lnTo>
                    <a:pt x="21234" y="20701"/>
                  </a:lnTo>
                  <a:lnTo>
                    <a:pt x="23622" y="18313"/>
                  </a:lnTo>
                  <a:lnTo>
                    <a:pt x="23622" y="5295"/>
                  </a:lnTo>
                  <a:close/>
                </a:path>
              </a:pathLst>
            </a:custGeom>
            <a:solidFill>
              <a:srgbClr val="231F20"/>
            </a:solidFill>
          </p:spPr>
          <p:txBody>
            <a:bodyPr wrap="square" lIns="0" tIns="0" rIns="0" bIns="0" rtlCol="0"/>
            <a:lstStyle/>
            <a:p/>
          </p:txBody>
        </p:sp>
        <p:pic>
          <p:nvPicPr>
            <p:cNvPr id="315" name="object 315" descr=""/>
            <p:cNvPicPr/>
            <p:nvPr/>
          </p:nvPicPr>
          <p:blipFill>
            <a:blip r:embed="rId62" cstate="print"/>
            <a:stretch>
              <a:fillRect/>
            </a:stretch>
          </p:blipFill>
          <p:spPr>
            <a:xfrm>
              <a:off x="14462542" y="3932758"/>
              <a:ext cx="20688" cy="20700"/>
            </a:xfrm>
            <a:prstGeom prst="rect">
              <a:avLst/>
            </a:prstGeom>
          </p:spPr>
        </p:pic>
        <p:sp>
          <p:nvSpPr>
            <p:cNvPr id="316" name="object 316" descr=""/>
            <p:cNvSpPr/>
            <p:nvPr/>
          </p:nvSpPr>
          <p:spPr>
            <a:xfrm>
              <a:off x="14461076" y="3931299"/>
              <a:ext cx="24130" cy="24130"/>
            </a:xfrm>
            <a:custGeom>
              <a:avLst/>
              <a:gdLst/>
              <a:ahLst/>
              <a:cxnLst/>
              <a:rect l="l" t="t" r="r" b="b"/>
              <a:pathLst>
                <a:path w="24130" h="24129">
                  <a:moveTo>
                    <a:pt x="18326" y="0"/>
                  </a:moveTo>
                  <a:lnTo>
                    <a:pt x="5295" y="0"/>
                  </a:lnTo>
                  <a:lnTo>
                    <a:pt x="0" y="5295"/>
                  </a:lnTo>
                  <a:lnTo>
                    <a:pt x="0" y="18313"/>
                  </a:lnTo>
                  <a:lnTo>
                    <a:pt x="5295" y="23622"/>
                  </a:lnTo>
                  <a:lnTo>
                    <a:pt x="18326" y="23622"/>
                  </a:lnTo>
                  <a:lnTo>
                    <a:pt x="21240" y="20701"/>
                  </a:lnTo>
                  <a:lnTo>
                    <a:pt x="6908" y="20701"/>
                  </a:lnTo>
                  <a:lnTo>
                    <a:pt x="2921" y="16713"/>
                  </a:lnTo>
                  <a:lnTo>
                    <a:pt x="2921" y="6908"/>
                  </a:lnTo>
                  <a:lnTo>
                    <a:pt x="6908" y="2921"/>
                  </a:lnTo>
                  <a:lnTo>
                    <a:pt x="21247" y="2921"/>
                  </a:lnTo>
                  <a:lnTo>
                    <a:pt x="18326" y="0"/>
                  </a:lnTo>
                  <a:close/>
                </a:path>
                <a:path w="24130" h="24129">
                  <a:moveTo>
                    <a:pt x="21247" y="2921"/>
                  </a:moveTo>
                  <a:lnTo>
                    <a:pt x="16713" y="2921"/>
                  </a:lnTo>
                  <a:lnTo>
                    <a:pt x="20701" y="6908"/>
                  </a:lnTo>
                  <a:lnTo>
                    <a:pt x="20701" y="16713"/>
                  </a:lnTo>
                  <a:lnTo>
                    <a:pt x="16713" y="20701"/>
                  </a:lnTo>
                  <a:lnTo>
                    <a:pt x="21240" y="20701"/>
                  </a:lnTo>
                  <a:lnTo>
                    <a:pt x="23622" y="18313"/>
                  </a:lnTo>
                  <a:lnTo>
                    <a:pt x="23622" y="5295"/>
                  </a:lnTo>
                  <a:lnTo>
                    <a:pt x="21247" y="2921"/>
                  </a:lnTo>
                  <a:close/>
                </a:path>
              </a:pathLst>
            </a:custGeom>
            <a:solidFill>
              <a:srgbClr val="231F20"/>
            </a:solidFill>
          </p:spPr>
          <p:txBody>
            <a:bodyPr wrap="square" lIns="0" tIns="0" rIns="0" bIns="0" rtlCol="0"/>
            <a:lstStyle/>
            <a:p/>
          </p:txBody>
        </p:sp>
        <p:pic>
          <p:nvPicPr>
            <p:cNvPr id="317" name="object 317" descr=""/>
            <p:cNvPicPr/>
            <p:nvPr/>
          </p:nvPicPr>
          <p:blipFill>
            <a:blip r:embed="rId62" cstate="print"/>
            <a:stretch>
              <a:fillRect/>
            </a:stretch>
          </p:blipFill>
          <p:spPr>
            <a:xfrm>
              <a:off x="14462543" y="3904094"/>
              <a:ext cx="20688" cy="20688"/>
            </a:xfrm>
            <a:prstGeom prst="rect">
              <a:avLst/>
            </a:prstGeom>
          </p:spPr>
        </p:pic>
        <p:sp>
          <p:nvSpPr>
            <p:cNvPr id="318" name="object 318" descr=""/>
            <p:cNvSpPr/>
            <p:nvPr/>
          </p:nvSpPr>
          <p:spPr>
            <a:xfrm>
              <a:off x="14461071" y="3873957"/>
              <a:ext cx="24130" cy="52705"/>
            </a:xfrm>
            <a:custGeom>
              <a:avLst/>
              <a:gdLst/>
              <a:ahLst/>
              <a:cxnLst/>
              <a:rect l="l" t="t" r="r" b="b"/>
              <a:pathLst>
                <a:path w="24130" h="52704">
                  <a:moveTo>
                    <a:pt x="23622" y="33972"/>
                  </a:moveTo>
                  <a:lnTo>
                    <a:pt x="21247" y="31597"/>
                  </a:lnTo>
                  <a:lnTo>
                    <a:pt x="20701" y="31051"/>
                  </a:lnTo>
                  <a:lnTo>
                    <a:pt x="20701" y="35585"/>
                  </a:lnTo>
                  <a:lnTo>
                    <a:pt x="20701" y="45389"/>
                  </a:lnTo>
                  <a:lnTo>
                    <a:pt x="16713" y="49377"/>
                  </a:lnTo>
                  <a:lnTo>
                    <a:pt x="6908" y="49377"/>
                  </a:lnTo>
                  <a:lnTo>
                    <a:pt x="2921" y="45389"/>
                  </a:lnTo>
                  <a:lnTo>
                    <a:pt x="2921" y="35585"/>
                  </a:lnTo>
                  <a:lnTo>
                    <a:pt x="6908" y="31597"/>
                  </a:lnTo>
                  <a:lnTo>
                    <a:pt x="16713" y="31597"/>
                  </a:lnTo>
                  <a:lnTo>
                    <a:pt x="20701" y="35585"/>
                  </a:lnTo>
                  <a:lnTo>
                    <a:pt x="20701" y="31051"/>
                  </a:lnTo>
                  <a:lnTo>
                    <a:pt x="18326" y="28676"/>
                  </a:lnTo>
                  <a:lnTo>
                    <a:pt x="5295" y="28676"/>
                  </a:lnTo>
                  <a:lnTo>
                    <a:pt x="0" y="33972"/>
                  </a:lnTo>
                  <a:lnTo>
                    <a:pt x="0" y="46990"/>
                  </a:lnTo>
                  <a:lnTo>
                    <a:pt x="5295" y="52298"/>
                  </a:lnTo>
                  <a:lnTo>
                    <a:pt x="18326" y="52298"/>
                  </a:lnTo>
                  <a:lnTo>
                    <a:pt x="21234" y="49377"/>
                  </a:lnTo>
                  <a:lnTo>
                    <a:pt x="23622" y="46990"/>
                  </a:lnTo>
                  <a:lnTo>
                    <a:pt x="23622" y="33972"/>
                  </a:lnTo>
                  <a:close/>
                </a:path>
                <a:path w="24130" h="52704">
                  <a:moveTo>
                    <a:pt x="23622" y="5295"/>
                  </a:moveTo>
                  <a:lnTo>
                    <a:pt x="21247" y="2921"/>
                  </a:lnTo>
                  <a:lnTo>
                    <a:pt x="20701" y="2374"/>
                  </a:lnTo>
                  <a:lnTo>
                    <a:pt x="20701" y="6908"/>
                  </a:lnTo>
                  <a:lnTo>
                    <a:pt x="20701" y="16713"/>
                  </a:lnTo>
                  <a:lnTo>
                    <a:pt x="16713" y="20701"/>
                  </a:lnTo>
                  <a:lnTo>
                    <a:pt x="6908" y="20701"/>
                  </a:lnTo>
                  <a:lnTo>
                    <a:pt x="2921" y="16713"/>
                  </a:lnTo>
                  <a:lnTo>
                    <a:pt x="2921" y="6908"/>
                  </a:lnTo>
                  <a:lnTo>
                    <a:pt x="6908" y="2921"/>
                  </a:lnTo>
                  <a:lnTo>
                    <a:pt x="16713" y="2921"/>
                  </a:lnTo>
                  <a:lnTo>
                    <a:pt x="20701" y="6908"/>
                  </a:lnTo>
                  <a:lnTo>
                    <a:pt x="20701" y="2374"/>
                  </a:lnTo>
                  <a:lnTo>
                    <a:pt x="18326" y="0"/>
                  </a:lnTo>
                  <a:lnTo>
                    <a:pt x="5295" y="0"/>
                  </a:lnTo>
                  <a:lnTo>
                    <a:pt x="0" y="5295"/>
                  </a:lnTo>
                  <a:lnTo>
                    <a:pt x="0" y="18313"/>
                  </a:lnTo>
                  <a:lnTo>
                    <a:pt x="5295" y="23622"/>
                  </a:lnTo>
                  <a:lnTo>
                    <a:pt x="18326" y="23622"/>
                  </a:lnTo>
                  <a:lnTo>
                    <a:pt x="21234" y="20701"/>
                  </a:lnTo>
                  <a:lnTo>
                    <a:pt x="23622" y="18313"/>
                  </a:lnTo>
                  <a:lnTo>
                    <a:pt x="23622" y="5295"/>
                  </a:lnTo>
                  <a:close/>
                </a:path>
              </a:pathLst>
            </a:custGeom>
            <a:solidFill>
              <a:srgbClr val="231F20"/>
            </a:solidFill>
          </p:spPr>
          <p:txBody>
            <a:bodyPr wrap="square" lIns="0" tIns="0" rIns="0" bIns="0" rtlCol="0"/>
            <a:lstStyle/>
            <a:p/>
          </p:txBody>
        </p:sp>
        <p:pic>
          <p:nvPicPr>
            <p:cNvPr id="319" name="object 319" descr=""/>
            <p:cNvPicPr/>
            <p:nvPr/>
          </p:nvPicPr>
          <p:blipFill>
            <a:blip r:embed="rId63" cstate="print"/>
            <a:stretch>
              <a:fillRect/>
            </a:stretch>
          </p:blipFill>
          <p:spPr>
            <a:xfrm>
              <a:off x="14187457" y="4041516"/>
              <a:ext cx="236554" cy="232149"/>
            </a:xfrm>
            <a:prstGeom prst="rect">
              <a:avLst/>
            </a:prstGeom>
          </p:spPr>
        </p:pic>
        <p:sp>
          <p:nvSpPr>
            <p:cNvPr id="320" name="object 320" descr=""/>
            <p:cNvSpPr/>
            <p:nvPr/>
          </p:nvSpPr>
          <p:spPr>
            <a:xfrm>
              <a:off x="13719517" y="3555657"/>
              <a:ext cx="443230" cy="333375"/>
            </a:xfrm>
            <a:custGeom>
              <a:avLst/>
              <a:gdLst/>
              <a:ahLst/>
              <a:cxnLst/>
              <a:rect l="l" t="t" r="r" b="b"/>
              <a:pathLst>
                <a:path w="443230" h="333375">
                  <a:moveTo>
                    <a:pt x="442798" y="0"/>
                  </a:moveTo>
                  <a:lnTo>
                    <a:pt x="0" y="0"/>
                  </a:lnTo>
                  <a:lnTo>
                    <a:pt x="0" y="333006"/>
                  </a:lnTo>
                  <a:lnTo>
                    <a:pt x="442798" y="333006"/>
                  </a:lnTo>
                  <a:lnTo>
                    <a:pt x="442798" y="0"/>
                  </a:lnTo>
                  <a:close/>
                </a:path>
              </a:pathLst>
            </a:custGeom>
            <a:solidFill>
              <a:srgbClr val="FFFFFF"/>
            </a:solidFill>
          </p:spPr>
          <p:txBody>
            <a:bodyPr wrap="square" lIns="0" tIns="0" rIns="0" bIns="0" rtlCol="0"/>
            <a:lstStyle/>
            <a:p/>
          </p:txBody>
        </p:sp>
      </p:grpSp>
      <p:sp>
        <p:nvSpPr>
          <p:cNvPr id="321" name="object 321" descr=""/>
          <p:cNvSpPr txBox="1"/>
          <p:nvPr/>
        </p:nvSpPr>
        <p:spPr>
          <a:xfrm>
            <a:off x="13433646" y="3862292"/>
            <a:ext cx="307340" cy="112395"/>
          </a:xfrm>
          <a:prstGeom prst="rect">
            <a:avLst/>
          </a:prstGeom>
        </p:spPr>
        <p:txBody>
          <a:bodyPr wrap="square" lIns="0" tIns="14604" rIns="0" bIns="0" rtlCol="0" vert="horz">
            <a:spAutoFit/>
          </a:bodyPr>
          <a:lstStyle/>
          <a:p>
            <a:pPr marL="12700">
              <a:lnSpc>
                <a:spcPct val="100000"/>
              </a:lnSpc>
              <a:spcBef>
                <a:spcPts val="114"/>
              </a:spcBef>
            </a:pPr>
            <a:r>
              <a:rPr dirty="0" sz="550" spc="-75">
                <a:solidFill>
                  <a:srgbClr val="231F20"/>
                </a:solidFill>
                <a:latin typeface="SimSun"/>
                <a:cs typeface="SimSun"/>
              </a:rPr>
              <a:t>第 </a:t>
            </a:r>
            <a:r>
              <a:rPr dirty="0" sz="550">
                <a:solidFill>
                  <a:srgbClr val="231F20"/>
                </a:solidFill>
                <a:latin typeface="Trebuchet MS"/>
                <a:cs typeface="Trebuchet MS"/>
              </a:rPr>
              <a:t>1</a:t>
            </a:r>
            <a:r>
              <a:rPr dirty="0" sz="550" spc="-30">
                <a:solidFill>
                  <a:srgbClr val="231F20"/>
                </a:solidFill>
                <a:latin typeface="Trebuchet MS"/>
                <a:cs typeface="Trebuchet MS"/>
              </a:rPr>
              <a:t> </a:t>
            </a:r>
            <a:r>
              <a:rPr dirty="0" sz="550" spc="-25">
                <a:solidFill>
                  <a:srgbClr val="231F20"/>
                </a:solidFill>
                <a:latin typeface="SimSun"/>
                <a:cs typeface="SimSun"/>
              </a:rPr>
              <a:t>彎道</a:t>
            </a:r>
            <a:endParaRPr sz="550">
              <a:latin typeface="SimSun"/>
              <a:cs typeface="SimSun"/>
            </a:endParaRPr>
          </a:p>
        </p:txBody>
      </p:sp>
      <p:sp>
        <p:nvSpPr>
          <p:cNvPr id="324" name="object 324"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60</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325" name="object 325"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61</a:t>
            </a:r>
            <a:endParaRPr sz="800">
              <a:latin typeface="Times New Roman"/>
              <a:cs typeface="Times New Roman"/>
            </a:endParaRPr>
          </a:p>
        </p:txBody>
      </p:sp>
      <p:sp>
        <p:nvSpPr>
          <p:cNvPr id="322" name="object 322" descr=""/>
          <p:cNvSpPr txBox="1"/>
          <p:nvPr/>
        </p:nvSpPr>
        <p:spPr>
          <a:xfrm>
            <a:off x="13183412" y="2840586"/>
            <a:ext cx="237490"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1.11.2</a:t>
            </a:r>
            <a:endParaRPr sz="500">
              <a:latin typeface="Trebuchet MS"/>
              <a:cs typeface="Trebuchet MS"/>
            </a:endParaRPr>
          </a:p>
        </p:txBody>
      </p:sp>
      <p:sp>
        <p:nvSpPr>
          <p:cNvPr id="323" name="object 323" descr=""/>
          <p:cNvSpPr txBox="1"/>
          <p:nvPr/>
        </p:nvSpPr>
        <p:spPr>
          <a:xfrm>
            <a:off x="13183412" y="4303571"/>
            <a:ext cx="1102995" cy="112395"/>
          </a:xfrm>
          <a:prstGeom prst="rect">
            <a:avLst/>
          </a:prstGeom>
        </p:spPr>
        <p:txBody>
          <a:bodyPr wrap="square" lIns="0" tIns="14604" rIns="0" bIns="0" rtlCol="0" vert="horz">
            <a:spAutoFit/>
          </a:bodyPr>
          <a:lstStyle/>
          <a:p>
            <a:pPr marL="12700">
              <a:lnSpc>
                <a:spcPct val="100000"/>
              </a:lnSpc>
              <a:spcBef>
                <a:spcPts val="114"/>
              </a:spcBef>
              <a:tabLst>
                <a:tab pos="807720" algn="l"/>
              </a:tabLst>
            </a:pPr>
            <a:r>
              <a:rPr dirty="0" sz="500" spc="-10">
                <a:solidFill>
                  <a:srgbClr val="231F20"/>
                </a:solidFill>
                <a:latin typeface="SimSun"/>
                <a:cs typeface="SimSun"/>
              </a:rPr>
              <a:t>圖</a:t>
            </a:r>
            <a:r>
              <a:rPr dirty="0" sz="500" spc="-150">
                <a:solidFill>
                  <a:srgbClr val="231F20"/>
                </a:solidFill>
                <a:latin typeface="SimSun"/>
                <a:cs typeface="SimSun"/>
              </a:rPr>
              <a:t> </a:t>
            </a:r>
            <a:r>
              <a:rPr dirty="0" sz="500" spc="-10">
                <a:solidFill>
                  <a:srgbClr val="231F20"/>
                </a:solidFill>
                <a:latin typeface="Trebuchet MS"/>
                <a:cs typeface="Trebuchet MS"/>
              </a:rPr>
              <a:t>1.11.3</a:t>
            </a:r>
            <a:r>
              <a:rPr dirty="0" sz="500">
                <a:solidFill>
                  <a:srgbClr val="231F20"/>
                </a:solidFill>
                <a:latin typeface="Trebuchet MS"/>
                <a:cs typeface="Trebuchet MS"/>
              </a:rPr>
              <a:t>	</a:t>
            </a:r>
            <a:r>
              <a:rPr dirty="0" baseline="5050" sz="825">
                <a:solidFill>
                  <a:srgbClr val="231F20"/>
                </a:solidFill>
                <a:latin typeface="SimSun"/>
                <a:cs typeface="SimSun"/>
              </a:rPr>
              <a:t>第</a:t>
            </a:r>
            <a:r>
              <a:rPr dirty="0" baseline="5050" sz="825" spc="-217">
                <a:solidFill>
                  <a:srgbClr val="231F20"/>
                </a:solidFill>
                <a:latin typeface="SimSun"/>
                <a:cs typeface="SimSun"/>
              </a:rPr>
              <a:t> </a:t>
            </a:r>
            <a:r>
              <a:rPr dirty="0" baseline="5050" sz="825">
                <a:solidFill>
                  <a:srgbClr val="231F20"/>
                </a:solidFill>
                <a:latin typeface="Trebuchet MS"/>
                <a:cs typeface="Trebuchet MS"/>
              </a:rPr>
              <a:t>2</a:t>
            </a:r>
            <a:r>
              <a:rPr dirty="0" baseline="5050" sz="825" spc="-44">
                <a:solidFill>
                  <a:srgbClr val="231F20"/>
                </a:solidFill>
                <a:latin typeface="Trebuchet MS"/>
                <a:cs typeface="Trebuchet MS"/>
              </a:rPr>
              <a:t> </a:t>
            </a:r>
            <a:r>
              <a:rPr dirty="0" baseline="5050" sz="825">
                <a:solidFill>
                  <a:srgbClr val="231F20"/>
                </a:solidFill>
                <a:latin typeface="SimSun"/>
                <a:cs typeface="SimSun"/>
              </a:rPr>
              <a:t>彎</a:t>
            </a:r>
            <a:r>
              <a:rPr dirty="0" baseline="5050" sz="825" spc="-75">
                <a:solidFill>
                  <a:srgbClr val="231F20"/>
                </a:solidFill>
                <a:latin typeface="SimSun"/>
                <a:cs typeface="SimSun"/>
              </a:rPr>
              <a:t>道</a:t>
            </a:r>
            <a:endParaRPr baseline="5050" sz="825">
              <a:latin typeface="SimSun"/>
              <a:cs typeface="SimSun"/>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sp>
          <p:nvSpPr>
            <p:cNvPr id="59" name="object 59" descr=""/>
            <p:cNvSpPr/>
            <p:nvPr/>
          </p:nvSpPr>
          <p:spPr>
            <a:xfrm>
              <a:off x="543356" y="3694887"/>
              <a:ext cx="5267325" cy="1309370"/>
            </a:xfrm>
            <a:custGeom>
              <a:avLst/>
              <a:gdLst/>
              <a:ahLst/>
              <a:cxnLst/>
              <a:rect l="l" t="t" r="r" b="b"/>
              <a:pathLst>
                <a:path w="5267325" h="1309370">
                  <a:moveTo>
                    <a:pt x="5267032" y="0"/>
                  </a:moveTo>
                  <a:lnTo>
                    <a:pt x="0" y="0"/>
                  </a:lnTo>
                  <a:lnTo>
                    <a:pt x="0" y="1309128"/>
                  </a:lnTo>
                  <a:lnTo>
                    <a:pt x="5267032" y="1309128"/>
                  </a:lnTo>
                  <a:lnTo>
                    <a:pt x="5267032" y="0"/>
                  </a:lnTo>
                  <a:close/>
                </a:path>
              </a:pathLst>
            </a:custGeom>
            <a:solidFill>
              <a:srgbClr val="FFFFFF"/>
            </a:solidFill>
          </p:spPr>
          <p:txBody>
            <a:bodyPr wrap="square" lIns="0" tIns="0" rIns="0" bIns="0" rtlCol="0"/>
            <a:lstStyle/>
            <a:p/>
          </p:txBody>
        </p:sp>
        <p:pic>
          <p:nvPicPr>
            <p:cNvPr id="60" name="object 60" descr=""/>
            <p:cNvPicPr/>
            <p:nvPr/>
          </p:nvPicPr>
          <p:blipFill>
            <a:blip r:embed="rId18" cstate="print"/>
            <a:stretch>
              <a:fillRect/>
            </a:stretch>
          </p:blipFill>
          <p:spPr>
            <a:xfrm>
              <a:off x="1111554" y="4251883"/>
              <a:ext cx="4698834" cy="500278"/>
            </a:xfrm>
            <a:prstGeom prst="rect">
              <a:avLst/>
            </a:prstGeom>
          </p:spPr>
        </p:pic>
        <p:pic>
          <p:nvPicPr>
            <p:cNvPr id="61" name="object 61" descr=""/>
            <p:cNvPicPr/>
            <p:nvPr/>
          </p:nvPicPr>
          <p:blipFill>
            <a:blip r:embed="rId19" cstate="print"/>
            <a:stretch>
              <a:fillRect/>
            </a:stretch>
          </p:blipFill>
          <p:spPr>
            <a:xfrm>
              <a:off x="558772" y="3924424"/>
              <a:ext cx="823468" cy="952234"/>
            </a:xfrm>
            <a:prstGeom prst="rect">
              <a:avLst/>
            </a:prstGeom>
          </p:spPr>
        </p:pic>
        <p:sp>
          <p:nvSpPr>
            <p:cNvPr id="62" name="object 62" descr=""/>
            <p:cNvSpPr/>
            <p:nvPr/>
          </p:nvSpPr>
          <p:spPr>
            <a:xfrm>
              <a:off x="1007408" y="4517856"/>
              <a:ext cx="4803140" cy="323850"/>
            </a:xfrm>
            <a:custGeom>
              <a:avLst/>
              <a:gdLst/>
              <a:ahLst/>
              <a:cxnLst/>
              <a:rect l="l" t="t" r="r" b="b"/>
              <a:pathLst>
                <a:path w="4803140" h="323850">
                  <a:moveTo>
                    <a:pt x="9931" y="0"/>
                  </a:moveTo>
                  <a:lnTo>
                    <a:pt x="0" y="9994"/>
                  </a:lnTo>
                  <a:lnTo>
                    <a:pt x="315569" y="323557"/>
                  </a:lnTo>
                  <a:lnTo>
                    <a:pt x="4802981" y="323557"/>
                  </a:lnTo>
                  <a:lnTo>
                    <a:pt x="4802981" y="309460"/>
                  </a:lnTo>
                  <a:lnTo>
                    <a:pt x="321373" y="309460"/>
                  </a:lnTo>
                  <a:lnTo>
                    <a:pt x="9931" y="0"/>
                  </a:lnTo>
                  <a:close/>
                </a:path>
              </a:pathLst>
            </a:custGeom>
            <a:solidFill>
              <a:srgbClr val="231F20"/>
            </a:solidFill>
          </p:spPr>
          <p:txBody>
            <a:bodyPr wrap="square" lIns="0" tIns="0" rIns="0" bIns="0" rtlCol="0"/>
            <a:lstStyle/>
            <a:p/>
          </p:txBody>
        </p:sp>
        <p:sp>
          <p:nvSpPr>
            <p:cNvPr id="63" name="object 63" descr=""/>
            <p:cNvSpPr/>
            <p:nvPr/>
          </p:nvSpPr>
          <p:spPr>
            <a:xfrm>
              <a:off x="1133449" y="4244848"/>
              <a:ext cx="4677410" cy="520065"/>
            </a:xfrm>
            <a:custGeom>
              <a:avLst/>
              <a:gdLst/>
              <a:ahLst/>
              <a:cxnLst/>
              <a:rect l="l" t="t" r="r" b="b"/>
              <a:pathLst>
                <a:path w="4677410" h="520064">
                  <a:moveTo>
                    <a:pt x="4676927" y="155003"/>
                  </a:moveTo>
                  <a:lnTo>
                    <a:pt x="401345" y="155003"/>
                  </a:lnTo>
                  <a:lnTo>
                    <a:pt x="269595" y="494766"/>
                  </a:lnTo>
                  <a:lnTo>
                    <a:pt x="9893" y="238848"/>
                  </a:lnTo>
                  <a:lnTo>
                    <a:pt x="0" y="248881"/>
                  </a:lnTo>
                  <a:lnTo>
                    <a:pt x="274980" y="519861"/>
                  </a:lnTo>
                  <a:lnTo>
                    <a:pt x="284708" y="494766"/>
                  </a:lnTo>
                  <a:lnTo>
                    <a:pt x="410997" y="169087"/>
                  </a:lnTo>
                  <a:lnTo>
                    <a:pt x="4676927" y="169087"/>
                  </a:lnTo>
                  <a:lnTo>
                    <a:pt x="4676927" y="155003"/>
                  </a:lnTo>
                  <a:close/>
                </a:path>
                <a:path w="4677410" h="520064">
                  <a:moveTo>
                    <a:pt x="4676940" y="0"/>
                  </a:moveTo>
                  <a:lnTo>
                    <a:pt x="391960" y="0"/>
                  </a:lnTo>
                  <a:lnTo>
                    <a:pt x="262597" y="332689"/>
                  </a:lnTo>
                  <a:lnTo>
                    <a:pt x="123901" y="194792"/>
                  </a:lnTo>
                  <a:lnTo>
                    <a:pt x="113957" y="204774"/>
                  </a:lnTo>
                  <a:lnTo>
                    <a:pt x="267919" y="357860"/>
                  </a:lnTo>
                  <a:lnTo>
                    <a:pt x="277710" y="332689"/>
                  </a:lnTo>
                  <a:lnTo>
                    <a:pt x="401612" y="14097"/>
                  </a:lnTo>
                  <a:lnTo>
                    <a:pt x="4676940" y="14097"/>
                  </a:lnTo>
                  <a:lnTo>
                    <a:pt x="4676940" y="0"/>
                  </a:lnTo>
                  <a:close/>
                </a:path>
              </a:pathLst>
            </a:custGeom>
            <a:solidFill>
              <a:srgbClr val="58595B"/>
            </a:solidFill>
          </p:spPr>
          <p:txBody>
            <a:bodyPr wrap="square" lIns="0" tIns="0" rIns="0" bIns="0" rtlCol="0"/>
            <a:lstStyle/>
            <a:p/>
          </p:txBody>
        </p:sp>
        <p:sp>
          <p:nvSpPr>
            <p:cNvPr id="64" name="object 64" descr=""/>
            <p:cNvSpPr/>
            <p:nvPr/>
          </p:nvSpPr>
          <p:spPr>
            <a:xfrm>
              <a:off x="1342830" y="3955923"/>
              <a:ext cx="4467860" cy="495300"/>
            </a:xfrm>
            <a:custGeom>
              <a:avLst/>
              <a:gdLst/>
              <a:ahLst/>
              <a:cxnLst/>
              <a:rect l="l" t="t" r="r" b="b"/>
              <a:pathLst>
                <a:path w="4467860" h="495300">
                  <a:moveTo>
                    <a:pt x="9550" y="436968"/>
                  </a:moveTo>
                  <a:lnTo>
                    <a:pt x="0" y="447344"/>
                  </a:lnTo>
                  <a:lnTo>
                    <a:pt x="52057" y="495236"/>
                  </a:lnTo>
                  <a:lnTo>
                    <a:pt x="60427" y="470128"/>
                  </a:lnTo>
                  <a:lnTo>
                    <a:pt x="45580" y="470128"/>
                  </a:lnTo>
                  <a:lnTo>
                    <a:pt x="9550" y="436968"/>
                  </a:lnTo>
                  <a:close/>
                </a:path>
                <a:path w="4467860" h="495300">
                  <a:moveTo>
                    <a:pt x="4467558" y="0"/>
                  </a:moveTo>
                  <a:lnTo>
                    <a:pt x="202272" y="0"/>
                  </a:lnTo>
                  <a:lnTo>
                    <a:pt x="45580" y="470128"/>
                  </a:lnTo>
                  <a:lnTo>
                    <a:pt x="60427" y="470128"/>
                  </a:lnTo>
                  <a:lnTo>
                    <a:pt x="212445" y="14097"/>
                  </a:lnTo>
                  <a:lnTo>
                    <a:pt x="4467558" y="14097"/>
                  </a:lnTo>
                  <a:lnTo>
                    <a:pt x="4467558" y="0"/>
                  </a:lnTo>
                  <a:close/>
                </a:path>
              </a:pathLst>
            </a:custGeom>
            <a:solidFill>
              <a:srgbClr val="231F20"/>
            </a:solidFill>
          </p:spPr>
          <p:txBody>
            <a:bodyPr wrap="square" lIns="0" tIns="0" rIns="0" bIns="0" rtlCol="0"/>
            <a:lstStyle/>
            <a:p/>
          </p:txBody>
        </p:sp>
        <p:sp>
          <p:nvSpPr>
            <p:cNvPr id="65" name="object 65" descr=""/>
            <p:cNvSpPr/>
            <p:nvPr/>
          </p:nvSpPr>
          <p:spPr>
            <a:xfrm>
              <a:off x="2059343" y="4356040"/>
              <a:ext cx="3681729" cy="481330"/>
            </a:xfrm>
            <a:custGeom>
              <a:avLst/>
              <a:gdLst/>
              <a:ahLst/>
              <a:cxnLst/>
              <a:rect l="l" t="t" r="r" b="b"/>
              <a:pathLst>
                <a:path w="3681729" h="481329">
                  <a:moveTo>
                    <a:pt x="3569330" y="0"/>
                  </a:moveTo>
                  <a:lnTo>
                    <a:pt x="3522952" y="7827"/>
                  </a:lnTo>
                  <a:lnTo>
                    <a:pt x="3482289" y="23419"/>
                  </a:lnTo>
                  <a:lnTo>
                    <a:pt x="3446724" y="45601"/>
                  </a:lnTo>
                  <a:lnTo>
                    <a:pt x="3415639" y="73202"/>
                  </a:lnTo>
                  <a:lnTo>
                    <a:pt x="3388419" y="105047"/>
                  </a:lnTo>
                  <a:lnTo>
                    <a:pt x="3364444" y="139963"/>
                  </a:lnTo>
                  <a:lnTo>
                    <a:pt x="3343098" y="176778"/>
                  </a:lnTo>
                  <a:lnTo>
                    <a:pt x="3323763" y="214317"/>
                  </a:lnTo>
                  <a:lnTo>
                    <a:pt x="3288849" y="286479"/>
                  </a:lnTo>
                  <a:lnTo>
                    <a:pt x="3280494" y="303007"/>
                  </a:lnTo>
                  <a:lnTo>
                    <a:pt x="3254823" y="345884"/>
                  </a:lnTo>
                  <a:lnTo>
                    <a:pt x="3219344" y="377436"/>
                  </a:lnTo>
                  <a:lnTo>
                    <a:pt x="3201263" y="381722"/>
                  </a:lnTo>
                  <a:lnTo>
                    <a:pt x="3180242" y="377182"/>
                  </a:lnTo>
                  <a:lnTo>
                    <a:pt x="3162974" y="365715"/>
                  </a:lnTo>
                  <a:lnTo>
                    <a:pt x="3150548" y="352870"/>
                  </a:lnTo>
                  <a:lnTo>
                    <a:pt x="3144050" y="344194"/>
                  </a:lnTo>
                  <a:lnTo>
                    <a:pt x="3132511" y="289215"/>
                  </a:lnTo>
                  <a:lnTo>
                    <a:pt x="3117319" y="239914"/>
                  </a:lnTo>
                  <a:lnTo>
                    <a:pt x="3098311" y="195964"/>
                  </a:lnTo>
                  <a:lnTo>
                    <a:pt x="3075323" y="157043"/>
                  </a:lnTo>
                  <a:lnTo>
                    <a:pt x="3048193" y="122825"/>
                  </a:lnTo>
                  <a:lnTo>
                    <a:pt x="3016758" y="92988"/>
                  </a:lnTo>
                  <a:lnTo>
                    <a:pt x="2982719" y="68543"/>
                  </a:lnTo>
                  <a:lnTo>
                    <a:pt x="2944475" y="47940"/>
                  </a:lnTo>
                  <a:lnTo>
                    <a:pt x="2901916" y="31150"/>
                  </a:lnTo>
                  <a:lnTo>
                    <a:pt x="2854934" y="18143"/>
                  </a:lnTo>
                  <a:lnTo>
                    <a:pt x="2803421" y="8890"/>
                  </a:lnTo>
                  <a:lnTo>
                    <a:pt x="2747268" y="3359"/>
                  </a:lnTo>
                  <a:lnTo>
                    <a:pt x="2686367" y="1522"/>
                  </a:lnTo>
                  <a:lnTo>
                    <a:pt x="2615397" y="4575"/>
                  </a:lnTo>
                  <a:lnTo>
                    <a:pt x="2553332" y="13374"/>
                  </a:lnTo>
                  <a:lnTo>
                    <a:pt x="2499369" y="27376"/>
                  </a:lnTo>
                  <a:lnTo>
                    <a:pt x="2452710" y="46042"/>
                  </a:lnTo>
                  <a:lnTo>
                    <a:pt x="2412552" y="68829"/>
                  </a:lnTo>
                  <a:lnTo>
                    <a:pt x="2378095" y="95198"/>
                  </a:lnTo>
                  <a:lnTo>
                    <a:pt x="2348539" y="124605"/>
                  </a:lnTo>
                  <a:lnTo>
                    <a:pt x="2323082" y="156511"/>
                  </a:lnTo>
                  <a:lnTo>
                    <a:pt x="2300924" y="190375"/>
                  </a:lnTo>
                  <a:lnTo>
                    <a:pt x="2281264" y="225654"/>
                  </a:lnTo>
                  <a:lnTo>
                    <a:pt x="2263302" y="261808"/>
                  </a:lnTo>
                  <a:lnTo>
                    <a:pt x="2243112" y="305078"/>
                  </a:lnTo>
                  <a:lnTo>
                    <a:pt x="2227919" y="333043"/>
                  </a:lnTo>
                  <a:lnTo>
                    <a:pt x="2211757" y="353522"/>
                  </a:lnTo>
                  <a:lnTo>
                    <a:pt x="2194682" y="366457"/>
                  </a:lnTo>
                  <a:lnTo>
                    <a:pt x="2176754" y="371791"/>
                  </a:lnTo>
                  <a:lnTo>
                    <a:pt x="2151145" y="366960"/>
                  </a:lnTo>
                  <a:lnTo>
                    <a:pt x="2129556" y="352976"/>
                  </a:lnTo>
                  <a:lnTo>
                    <a:pt x="2114037" y="337487"/>
                  </a:lnTo>
                  <a:lnTo>
                    <a:pt x="2106637" y="328141"/>
                  </a:lnTo>
                  <a:lnTo>
                    <a:pt x="2082260" y="276623"/>
                  </a:lnTo>
                  <a:lnTo>
                    <a:pt x="2056913" y="230114"/>
                  </a:lnTo>
                  <a:lnTo>
                    <a:pt x="2030362" y="188449"/>
                  </a:lnTo>
                  <a:lnTo>
                    <a:pt x="2002374" y="151460"/>
                  </a:lnTo>
                  <a:lnTo>
                    <a:pt x="1972714" y="118981"/>
                  </a:lnTo>
                  <a:lnTo>
                    <a:pt x="1941148" y="90845"/>
                  </a:lnTo>
                  <a:lnTo>
                    <a:pt x="1907441" y="66887"/>
                  </a:lnTo>
                  <a:lnTo>
                    <a:pt x="1871361" y="46938"/>
                  </a:lnTo>
                  <a:lnTo>
                    <a:pt x="1832672" y="30834"/>
                  </a:lnTo>
                  <a:lnTo>
                    <a:pt x="1791141" y="18406"/>
                  </a:lnTo>
                  <a:lnTo>
                    <a:pt x="1746533" y="9490"/>
                  </a:lnTo>
                  <a:lnTo>
                    <a:pt x="1698615" y="3917"/>
                  </a:lnTo>
                  <a:lnTo>
                    <a:pt x="1647151" y="1522"/>
                  </a:lnTo>
                  <a:lnTo>
                    <a:pt x="1597380" y="3310"/>
                  </a:lnTo>
                  <a:lnTo>
                    <a:pt x="1554177" y="10601"/>
                  </a:lnTo>
                  <a:lnTo>
                    <a:pt x="1516414" y="23472"/>
                  </a:lnTo>
                  <a:lnTo>
                    <a:pt x="1482966" y="42001"/>
                  </a:lnTo>
                  <a:lnTo>
                    <a:pt x="1452705" y="66265"/>
                  </a:lnTo>
                  <a:lnTo>
                    <a:pt x="1424503" y="96344"/>
                  </a:lnTo>
                  <a:lnTo>
                    <a:pt x="1397234" y="132314"/>
                  </a:lnTo>
                  <a:lnTo>
                    <a:pt x="1369770" y="174253"/>
                  </a:lnTo>
                  <a:lnTo>
                    <a:pt x="1340985" y="222239"/>
                  </a:lnTo>
                  <a:lnTo>
                    <a:pt x="1309750" y="276350"/>
                  </a:lnTo>
                  <a:lnTo>
                    <a:pt x="1279428" y="321298"/>
                  </a:lnTo>
                  <a:lnTo>
                    <a:pt x="1247697" y="353022"/>
                  </a:lnTo>
                  <a:lnTo>
                    <a:pt x="1214658" y="371432"/>
                  </a:lnTo>
                  <a:lnTo>
                    <a:pt x="1180414" y="376439"/>
                  </a:lnTo>
                  <a:lnTo>
                    <a:pt x="1140232" y="365476"/>
                  </a:lnTo>
                  <a:lnTo>
                    <a:pt x="1105946" y="341304"/>
                  </a:lnTo>
                  <a:lnTo>
                    <a:pt x="1079181" y="310713"/>
                  </a:lnTo>
                  <a:lnTo>
                    <a:pt x="1058786" y="274331"/>
                  </a:lnTo>
                  <a:lnTo>
                    <a:pt x="1043368" y="236067"/>
                  </a:lnTo>
                  <a:lnTo>
                    <a:pt x="1031755" y="210433"/>
                  </a:lnTo>
                  <a:lnTo>
                    <a:pt x="998049" y="154368"/>
                  </a:lnTo>
                  <a:lnTo>
                    <a:pt x="944675" y="98168"/>
                  </a:lnTo>
                  <a:lnTo>
                    <a:pt x="908477" y="72365"/>
                  </a:lnTo>
                  <a:lnTo>
                    <a:pt x="864799" y="49345"/>
                  </a:lnTo>
                  <a:lnTo>
                    <a:pt x="812787" y="30048"/>
                  </a:lnTo>
                  <a:lnTo>
                    <a:pt x="751588" y="15413"/>
                  </a:lnTo>
                  <a:lnTo>
                    <a:pt x="680346" y="6379"/>
                  </a:lnTo>
                  <a:lnTo>
                    <a:pt x="598208" y="3885"/>
                  </a:lnTo>
                  <a:lnTo>
                    <a:pt x="545063" y="7565"/>
                  </a:lnTo>
                  <a:lnTo>
                    <a:pt x="494307" y="16822"/>
                  </a:lnTo>
                  <a:lnTo>
                    <a:pt x="445996" y="30993"/>
                  </a:lnTo>
                  <a:lnTo>
                    <a:pt x="400186" y="49415"/>
                  </a:lnTo>
                  <a:lnTo>
                    <a:pt x="356936" y="71426"/>
                  </a:lnTo>
                  <a:lnTo>
                    <a:pt x="316300" y="96364"/>
                  </a:lnTo>
                  <a:lnTo>
                    <a:pt x="278336" y="123567"/>
                  </a:lnTo>
                  <a:lnTo>
                    <a:pt x="243101" y="152373"/>
                  </a:lnTo>
                  <a:lnTo>
                    <a:pt x="210650" y="182118"/>
                  </a:lnTo>
                  <a:lnTo>
                    <a:pt x="181041" y="212142"/>
                  </a:lnTo>
                  <a:lnTo>
                    <a:pt x="154330" y="241781"/>
                  </a:lnTo>
                  <a:lnTo>
                    <a:pt x="108244" y="299178"/>
                  </a:lnTo>
                  <a:lnTo>
                    <a:pt x="70032" y="353512"/>
                  </a:lnTo>
                  <a:lnTo>
                    <a:pt x="39898" y="401542"/>
                  </a:lnTo>
                  <a:lnTo>
                    <a:pt x="18046" y="440027"/>
                  </a:lnTo>
                  <a:lnTo>
                    <a:pt x="0" y="475397"/>
                  </a:lnTo>
                  <a:lnTo>
                    <a:pt x="12814" y="481265"/>
                  </a:lnTo>
                  <a:lnTo>
                    <a:pt x="22183" y="462445"/>
                  </a:lnTo>
                  <a:lnTo>
                    <a:pt x="33248" y="441781"/>
                  </a:lnTo>
                  <a:lnTo>
                    <a:pt x="67832" y="383434"/>
                  </a:lnTo>
                  <a:lnTo>
                    <a:pt x="91230" y="347947"/>
                  </a:lnTo>
                  <a:lnTo>
                    <a:pt x="118616" y="309715"/>
                  </a:lnTo>
                  <a:lnTo>
                    <a:pt x="149929" y="269836"/>
                  </a:lnTo>
                  <a:lnTo>
                    <a:pt x="185109" y="229407"/>
                  </a:lnTo>
                  <a:lnTo>
                    <a:pt x="224093" y="189528"/>
                  </a:lnTo>
                  <a:lnTo>
                    <a:pt x="266821" y="151296"/>
                  </a:lnTo>
                  <a:lnTo>
                    <a:pt x="313232" y="115808"/>
                  </a:lnTo>
                  <a:lnTo>
                    <a:pt x="363265" y="84163"/>
                  </a:lnTo>
                  <a:lnTo>
                    <a:pt x="416857" y="57458"/>
                  </a:lnTo>
                  <a:lnTo>
                    <a:pt x="473949" y="36793"/>
                  </a:lnTo>
                  <a:lnTo>
                    <a:pt x="534479" y="23263"/>
                  </a:lnTo>
                  <a:lnTo>
                    <a:pt x="598385" y="17969"/>
                  </a:lnTo>
                  <a:lnTo>
                    <a:pt x="678188" y="20315"/>
                  </a:lnTo>
                  <a:lnTo>
                    <a:pt x="747397" y="28995"/>
                  </a:lnTo>
                  <a:lnTo>
                    <a:pt x="806843" y="43099"/>
                  </a:lnTo>
                  <a:lnTo>
                    <a:pt x="857356" y="61718"/>
                  </a:lnTo>
                  <a:lnTo>
                    <a:pt x="899767" y="83941"/>
                  </a:lnTo>
                  <a:lnTo>
                    <a:pt x="934907" y="108861"/>
                  </a:lnTo>
                  <a:lnTo>
                    <a:pt x="963605" y="135567"/>
                  </a:lnTo>
                  <a:lnTo>
                    <a:pt x="1004997" y="190699"/>
                  </a:lnTo>
                  <a:lnTo>
                    <a:pt x="1030587" y="242062"/>
                  </a:lnTo>
                  <a:lnTo>
                    <a:pt x="1045819" y="279830"/>
                  </a:lnTo>
                  <a:lnTo>
                    <a:pt x="1048715" y="286269"/>
                  </a:lnTo>
                  <a:lnTo>
                    <a:pt x="1067941" y="319079"/>
                  </a:lnTo>
                  <a:lnTo>
                    <a:pt x="1097337" y="352301"/>
                  </a:lnTo>
                  <a:lnTo>
                    <a:pt x="1135172" y="378568"/>
                  </a:lnTo>
                  <a:lnTo>
                    <a:pt x="1179715" y="390511"/>
                  </a:lnTo>
                  <a:lnTo>
                    <a:pt x="1217962" y="385168"/>
                  </a:lnTo>
                  <a:lnTo>
                    <a:pt x="1254509" y="365488"/>
                  </a:lnTo>
                  <a:lnTo>
                    <a:pt x="1289222" y="331535"/>
                  </a:lnTo>
                  <a:lnTo>
                    <a:pt x="1321968" y="283373"/>
                  </a:lnTo>
                  <a:lnTo>
                    <a:pt x="1355604" y="225185"/>
                  </a:lnTo>
                  <a:lnTo>
                    <a:pt x="1386418" y="174364"/>
                  </a:lnTo>
                  <a:lnTo>
                    <a:pt x="1415884" y="130799"/>
                  </a:lnTo>
                  <a:lnTo>
                    <a:pt x="1445475" y="94380"/>
                  </a:lnTo>
                  <a:lnTo>
                    <a:pt x="1476667" y="64997"/>
                  </a:lnTo>
                  <a:lnTo>
                    <a:pt x="1510932" y="42540"/>
                  </a:lnTo>
                  <a:lnTo>
                    <a:pt x="1549745" y="26898"/>
                  </a:lnTo>
                  <a:lnTo>
                    <a:pt x="1594579" y="17961"/>
                  </a:lnTo>
                  <a:lnTo>
                    <a:pt x="1646910" y="15619"/>
                  </a:lnTo>
                  <a:lnTo>
                    <a:pt x="1700971" y="18286"/>
                  </a:lnTo>
                  <a:lnTo>
                    <a:pt x="1751010" y="24610"/>
                  </a:lnTo>
                  <a:lnTo>
                    <a:pt x="1797316" y="34796"/>
                  </a:lnTo>
                  <a:lnTo>
                    <a:pt x="1840181" y="49052"/>
                  </a:lnTo>
                  <a:lnTo>
                    <a:pt x="1879895" y="67586"/>
                  </a:lnTo>
                  <a:lnTo>
                    <a:pt x="1916747" y="90603"/>
                  </a:lnTo>
                  <a:lnTo>
                    <a:pt x="1951029" y="118312"/>
                  </a:lnTo>
                  <a:lnTo>
                    <a:pt x="1983030" y="150919"/>
                  </a:lnTo>
                  <a:lnTo>
                    <a:pt x="2013042" y="188630"/>
                  </a:lnTo>
                  <a:lnTo>
                    <a:pt x="2041353" y="231654"/>
                  </a:lnTo>
                  <a:lnTo>
                    <a:pt x="2068256" y="280197"/>
                  </a:lnTo>
                  <a:lnTo>
                    <a:pt x="2094649" y="335570"/>
                  </a:lnTo>
                  <a:lnTo>
                    <a:pt x="2101832" y="344896"/>
                  </a:lnTo>
                  <a:lnTo>
                    <a:pt x="2119614" y="362961"/>
                  </a:lnTo>
                  <a:lnTo>
                    <a:pt x="2145716" y="379897"/>
                  </a:lnTo>
                  <a:lnTo>
                    <a:pt x="2177859" y="385837"/>
                  </a:lnTo>
                  <a:lnTo>
                    <a:pt x="2199586" y="379757"/>
                  </a:lnTo>
                  <a:lnTo>
                    <a:pt x="2219879" y="365215"/>
                  </a:lnTo>
                  <a:lnTo>
                    <a:pt x="2238668" y="342278"/>
                  </a:lnTo>
                  <a:lnTo>
                    <a:pt x="2255888" y="311009"/>
                  </a:lnTo>
                  <a:lnTo>
                    <a:pt x="2275622" y="268730"/>
                  </a:lnTo>
                  <a:lnTo>
                    <a:pt x="2293087" y="233571"/>
                  </a:lnTo>
                  <a:lnTo>
                    <a:pt x="2312199" y="199264"/>
                  </a:lnTo>
                  <a:lnTo>
                    <a:pt x="2333732" y="166334"/>
                  </a:lnTo>
                  <a:lnTo>
                    <a:pt x="2358464" y="135307"/>
                  </a:lnTo>
                  <a:lnTo>
                    <a:pt x="2387171" y="106710"/>
                  </a:lnTo>
                  <a:lnTo>
                    <a:pt x="2420629" y="81069"/>
                  </a:lnTo>
                  <a:lnTo>
                    <a:pt x="2459615" y="58910"/>
                  </a:lnTo>
                  <a:lnTo>
                    <a:pt x="2504905" y="40760"/>
                  </a:lnTo>
                  <a:lnTo>
                    <a:pt x="2557277" y="27144"/>
                  </a:lnTo>
                  <a:lnTo>
                    <a:pt x="2617505" y="18588"/>
                  </a:lnTo>
                  <a:lnTo>
                    <a:pt x="2686367" y="15619"/>
                  </a:lnTo>
                  <a:lnTo>
                    <a:pt x="2746772" y="17399"/>
                  </a:lnTo>
                  <a:lnTo>
                    <a:pt x="2802344" y="22801"/>
                  </a:lnTo>
                  <a:lnTo>
                    <a:pt x="2853209" y="31918"/>
                  </a:lnTo>
                  <a:lnTo>
                    <a:pt x="2899492" y="44844"/>
                  </a:lnTo>
                  <a:lnTo>
                    <a:pt x="2941317" y="61671"/>
                  </a:lnTo>
                  <a:lnTo>
                    <a:pt x="2978808" y="82494"/>
                  </a:lnTo>
                  <a:lnTo>
                    <a:pt x="3012091" y="107405"/>
                  </a:lnTo>
                  <a:lnTo>
                    <a:pt x="3041289" y="136498"/>
                  </a:lnTo>
                  <a:lnTo>
                    <a:pt x="3066528" y="169865"/>
                  </a:lnTo>
                  <a:lnTo>
                    <a:pt x="3087933" y="207601"/>
                  </a:lnTo>
                  <a:lnTo>
                    <a:pt x="3105627" y="249799"/>
                  </a:lnTo>
                  <a:lnTo>
                    <a:pt x="3119736" y="296552"/>
                  </a:lnTo>
                  <a:lnTo>
                    <a:pt x="3130613" y="349312"/>
                  </a:lnTo>
                  <a:lnTo>
                    <a:pt x="3136859" y="358354"/>
                  </a:lnTo>
                  <a:lnTo>
                    <a:pt x="3150970" y="373856"/>
                  </a:lnTo>
                  <a:lnTo>
                    <a:pt x="3172488" y="389008"/>
                  </a:lnTo>
                  <a:lnTo>
                    <a:pt x="3200247" y="395832"/>
                  </a:lnTo>
                  <a:lnTo>
                    <a:pt x="3223394" y="391019"/>
                  </a:lnTo>
                  <a:lnTo>
                    <a:pt x="3264923" y="355820"/>
                  </a:lnTo>
                  <a:lnTo>
                    <a:pt x="3292964" y="309578"/>
                  </a:lnTo>
                  <a:lnTo>
                    <a:pt x="3336558" y="220185"/>
                  </a:lnTo>
                  <a:lnTo>
                    <a:pt x="3355650" y="183020"/>
                  </a:lnTo>
                  <a:lnTo>
                    <a:pt x="3376423" y="147031"/>
                  </a:lnTo>
                  <a:lnTo>
                    <a:pt x="3399501" y="113256"/>
                  </a:lnTo>
                  <a:lnTo>
                    <a:pt x="3425510" y="82733"/>
                  </a:lnTo>
                  <a:lnTo>
                    <a:pt x="3455075" y="56499"/>
                  </a:lnTo>
                  <a:lnTo>
                    <a:pt x="3488820" y="35590"/>
                  </a:lnTo>
                  <a:lnTo>
                    <a:pt x="3527372" y="21044"/>
                  </a:lnTo>
                  <a:lnTo>
                    <a:pt x="3571354" y="13899"/>
                  </a:lnTo>
                  <a:lnTo>
                    <a:pt x="3621391" y="15191"/>
                  </a:lnTo>
                  <a:lnTo>
                    <a:pt x="3678110" y="25957"/>
                  </a:lnTo>
                  <a:lnTo>
                    <a:pt x="3681704" y="12330"/>
                  </a:lnTo>
                  <a:lnTo>
                    <a:pt x="3622042" y="1109"/>
                  </a:lnTo>
                  <a:lnTo>
                    <a:pt x="3569330" y="0"/>
                  </a:lnTo>
                  <a:close/>
                </a:path>
              </a:pathLst>
            </a:custGeom>
            <a:solidFill>
              <a:srgbClr val="2E3092"/>
            </a:solidFill>
          </p:spPr>
          <p:txBody>
            <a:bodyPr wrap="square" lIns="0" tIns="0" rIns="0" bIns="0" rtlCol="0"/>
            <a:lstStyle/>
            <a:p/>
          </p:txBody>
        </p:sp>
        <p:sp>
          <p:nvSpPr>
            <p:cNvPr id="66" name="object 66" descr=""/>
            <p:cNvSpPr/>
            <p:nvPr/>
          </p:nvSpPr>
          <p:spPr>
            <a:xfrm>
              <a:off x="1976501" y="4409838"/>
              <a:ext cx="0" cy="410209"/>
            </a:xfrm>
            <a:custGeom>
              <a:avLst/>
              <a:gdLst/>
              <a:ahLst/>
              <a:cxnLst/>
              <a:rect l="l" t="t" r="r" b="b"/>
              <a:pathLst>
                <a:path w="0" h="410210">
                  <a:moveTo>
                    <a:pt x="0" y="261284"/>
                  </a:moveTo>
                  <a:lnTo>
                    <a:pt x="0" y="409841"/>
                  </a:lnTo>
                </a:path>
                <a:path w="0" h="410210">
                  <a:moveTo>
                    <a:pt x="0" y="0"/>
                  </a:moveTo>
                  <a:lnTo>
                    <a:pt x="0" y="134018"/>
                  </a:lnTo>
                </a:path>
              </a:pathLst>
            </a:custGeom>
            <a:ln w="7048">
              <a:solidFill>
                <a:srgbClr val="231F20"/>
              </a:solidFill>
            </a:ln>
          </p:spPr>
          <p:txBody>
            <a:bodyPr wrap="square" lIns="0" tIns="0" rIns="0" bIns="0" rtlCol="0"/>
            <a:lstStyle/>
            <a:p/>
          </p:txBody>
        </p:sp>
        <p:sp>
          <p:nvSpPr>
            <p:cNvPr id="67" name="object 67" descr=""/>
            <p:cNvSpPr/>
            <p:nvPr/>
          </p:nvSpPr>
          <p:spPr>
            <a:xfrm>
              <a:off x="1947672" y="4402201"/>
              <a:ext cx="57785" cy="425450"/>
            </a:xfrm>
            <a:custGeom>
              <a:avLst/>
              <a:gdLst/>
              <a:ahLst/>
              <a:cxnLst/>
              <a:rect l="l" t="t" r="r" b="b"/>
              <a:pathLst>
                <a:path w="57785" h="425450">
                  <a:moveTo>
                    <a:pt x="57632" y="394131"/>
                  </a:moveTo>
                  <a:lnTo>
                    <a:pt x="52463" y="389331"/>
                  </a:lnTo>
                  <a:lnTo>
                    <a:pt x="28816" y="414782"/>
                  </a:lnTo>
                  <a:lnTo>
                    <a:pt x="5156" y="389331"/>
                  </a:lnTo>
                  <a:lnTo>
                    <a:pt x="0" y="394131"/>
                  </a:lnTo>
                  <a:lnTo>
                    <a:pt x="28816" y="425119"/>
                  </a:lnTo>
                  <a:lnTo>
                    <a:pt x="57632" y="394131"/>
                  </a:lnTo>
                  <a:close/>
                </a:path>
                <a:path w="57785" h="425450">
                  <a:moveTo>
                    <a:pt x="57632" y="30988"/>
                  </a:moveTo>
                  <a:lnTo>
                    <a:pt x="28816" y="0"/>
                  </a:lnTo>
                  <a:lnTo>
                    <a:pt x="0" y="30988"/>
                  </a:lnTo>
                  <a:lnTo>
                    <a:pt x="5156" y="35801"/>
                  </a:lnTo>
                  <a:lnTo>
                    <a:pt x="28816" y="10337"/>
                  </a:lnTo>
                  <a:lnTo>
                    <a:pt x="52463" y="35801"/>
                  </a:lnTo>
                  <a:lnTo>
                    <a:pt x="57632" y="30988"/>
                  </a:lnTo>
                  <a:close/>
                </a:path>
              </a:pathLst>
            </a:custGeom>
            <a:solidFill>
              <a:srgbClr val="231F20"/>
            </a:solidFill>
          </p:spPr>
          <p:txBody>
            <a:bodyPr wrap="square" lIns="0" tIns="0" rIns="0" bIns="0" rtlCol="0"/>
            <a:lstStyle/>
            <a:p/>
          </p:txBody>
        </p:sp>
        <p:sp>
          <p:nvSpPr>
            <p:cNvPr id="68" name="object 68" descr=""/>
            <p:cNvSpPr/>
            <p:nvPr/>
          </p:nvSpPr>
          <p:spPr>
            <a:xfrm>
              <a:off x="1976501" y="4257158"/>
              <a:ext cx="0" cy="137795"/>
            </a:xfrm>
            <a:custGeom>
              <a:avLst/>
              <a:gdLst/>
              <a:ahLst/>
              <a:cxnLst/>
              <a:rect l="l" t="t" r="r" b="b"/>
              <a:pathLst>
                <a:path w="0" h="137795">
                  <a:moveTo>
                    <a:pt x="0" y="0"/>
                  </a:moveTo>
                  <a:lnTo>
                    <a:pt x="0" y="137388"/>
                  </a:lnTo>
                </a:path>
              </a:pathLst>
            </a:custGeom>
            <a:ln w="7048">
              <a:solidFill>
                <a:srgbClr val="231F20"/>
              </a:solidFill>
            </a:ln>
          </p:spPr>
          <p:txBody>
            <a:bodyPr wrap="square" lIns="0" tIns="0" rIns="0" bIns="0" rtlCol="0"/>
            <a:lstStyle/>
            <a:p/>
          </p:txBody>
        </p:sp>
        <p:sp>
          <p:nvSpPr>
            <p:cNvPr id="69" name="object 69" descr=""/>
            <p:cNvSpPr/>
            <p:nvPr/>
          </p:nvSpPr>
          <p:spPr>
            <a:xfrm>
              <a:off x="1947672" y="4249534"/>
              <a:ext cx="57785" cy="153035"/>
            </a:xfrm>
            <a:custGeom>
              <a:avLst/>
              <a:gdLst/>
              <a:ahLst/>
              <a:cxnLst/>
              <a:rect l="l" t="t" r="r" b="b"/>
              <a:pathLst>
                <a:path w="57785" h="153035">
                  <a:moveTo>
                    <a:pt x="57632" y="121678"/>
                  </a:moveTo>
                  <a:lnTo>
                    <a:pt x="52463" y="116865"/>
                  </a:lnTo>
                  <a:lnTo>
                    <a:pt x="28816" y="142328"/>
                  </a:lnTo>
                  <a:lnTo>
                    <a:pt x="5156" y="116865"/>
                  </a:lnTo>
                  <a:lnTo>
                    <a:pt x="0" y="121678"/>
                  </a:lnTo>
                  <a:lnTo>
                    <a:pt x="28816" y="152666"/>
                  </a:lnTo>
                  <a:lnTo>
                    <a:pt x="57632" y="121678"/>
                  </a:lnTo>
                  <a:close/>
                </a:path>
                <a:path w="57785" h="153035">
                  <a:moveTo>
                    <a:pt x="57632" y="30988"/>
                  </a:moveTo>
                  <a:lnTo>
                    <a:pt x="28816" y="0"/>
                  </a:lnTo>
                  <a:lnTo>
                    <a:pt x="0" y="30988"/>
                  </a:lnTo>
                  <a:lnTo>
                    <a:pt x="5156" y="35788"/>
                  </a:lnTo>
                  <a:lnTo>
                    <a:pt x="28816" y="10337"/>
                  </a:lnTo>
                  <a:lnTo>
                    <a:pt x="52463" y="35788"/>
                  </a:lnTo>
                  <a:lnTo>
                    <a:pt x="57632" y="30988"/>
                  </a:lnTo>
                  <a:close/>
                </a:path>
              </a:pathLst>
            </a:custGeom>
            <a:solidFill>
              <a:srgbClr val="231F20"/>
            </a:solidFill>
          </p:spPr>
          <p:txBody>
            <a:bodyPr wrap="square" lIns="0" tIns="0" rIns="0" bIns="0" rtlCol="0"/>
            <a:lstStyle/>
            <a:p/>
          </p:txBody>
        </p:sp>
        <p:sp>
          <p:nvSpPr>
            <p:cNvPr id="70" name="object 70" descr=""/>
            <p:cNvSpPr/>
            <p:nvPr/>
          </p:nvSpPr>
          <p:spPr>
            <a:xfrm>
              <a:off x="1976501" y="3980010"/>
              <a:ext cx="0" cy="262255"/>
            </a:xfrm>
            <a:custGeom>
              <a:avLst/>
              <a:gdLst/>
              <a:ahLst/>
              <a:cxnLst/>
              <a:rect l="l" t="t" r="r" b="b"/>
              <a:pathLst>
                <a:path w="0" h="262254">
                  <a:moveTo>
                    <a:pt x="0" y="218991"/>
                  </a:moveTo>
                  <a:lnTo>
                    <a:pt x="0" y="261873"/>
                  </a:lnTo>
                </a:path>
                <a:path w="0" h="262254">
                  <a:moveTo>
                    <a:pt x="0" y="0"/>
                  </a:moveTo>
                  <a:lnTo>
                    <a:pt x="0" y="91724"/>
                  </a:lnTo>
                </a:path>
              </a:pathLst>
            </a:custGeom>
            <a:ln w="7048">
              <a:solidFill>
                <a:srgbClr val="231F20"/>
              </a:solidFill>
            </a:ln>
          </p:spPr>
          <p:txBody>
            <a:bodyPr wrap="square" lIns="0" tIns="0" rIns="0" bIns="0" rtlCol="0"/>
            <a:lstStyle/>
            <a:p/>
          </p:txBody>
        </p:sp>
        <p:sp>
          <p:nvSpPr>
            <p:cNvPr id="71" name="object 71" descr=""/>
            <p:cNvSpPr/>
            <p:nvPr/>
          </p:nvSpPr>
          <p:spPr>
            <a:xfrm>
              <a:off x="1947672" y="3972369"/>
              <a:ext cx="57785" cy="277495"/>
            </a:xfrm>
            <a:custGeom>
              <a:avLst/>
              <a:gdLst/>
              <a:ahLst/>
              <a:cxnLst/>
              <a:rect l="l" t="t" r="r" b="b"/>
              <a:pathLst>
                <a:path w="57785" h="277495">
                  <a:moveTo>
                    <a:pt x="57632" y="246164"/>
                  </a:moveTo>
                  <a:lnTo>
                    <a:pt x="52463" y="241363"/>
                  </a:lnTo>
                  <a:lnTo>
                    <a:pt x="28816" y="266814"/>
                  </a:lnTo>
                  <a:lnTo>
                    <a:pt x="5156" y="241363"/>
                  </a:lnTo>
                  <a:lnTo>
                    <a:pt x="0" y="246164"/>
                  </a:lnTo>
                  <a:lnTo>
                    <a:pt x="28816" y="277152"/>
                  </a:lnTo>
                  <a:lnTo>
                    <a:pt x="57632" y="246164"/>
                  </a:lnTo>
                  <a:close/>
                </a:path>
                <a:path w="57785" h="277495">
                  <a:moveTo>
                    <a:pt x="57632" y="30988"/>
                  </a:moveTo>
                  <a:lnTo>
                    <a:pt x="28816" y="0"/>
                  </a:lnTo>
                  <a:lnTo>
                    <a:pt x="0" y="30988"/>
                  </a:lnTo>
                  <a:lnTo>
                    <a:pt x="5156" y="35801"/>
                  </a:lnTo>
                  <a:lnTo>
                    <a:pt x="28816" y="10337"/>
                  </a:lnTo>
                  <a:lnTo>
                    <a:pt x="52463" y="35801"/>
                  </a:lnTo>
                  <a:lnTo>
                    <a:pt x="57632" y="30988"/>
                  </a:lnTo>
                  <a:close/>
                </a:path>
              </a:pathLst>
            </a:custGeom>
            <a:solidFill>
              <a:srgbClr val="231F20"/>
            </a:solidFill>
          </p:spPr>
          <p:txBody>
            <a:bodyPr wrap="square" lIns="0" tIns="0" rIns="0" bIns="0" rtlCol="0"/>
            <a:lstStyle/>
            <a:p/>
          </p:txBody>
        </p:sp>
        <p:sp>
          <p:nvSpPr>
            <p:cNvPr id="72" name="object 72" descr=""/>
            <p:cNvSpPr/>
            <p:nvPr/>
          </p:nvSpPr>
          <p:spPr>
            <a:xfrm>
              <a:off x="557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73" name="object 73" descr=""/>
            <p:cNvSpPr/>
            <p:nvPr/>
          </p:nvSpPr>
          <p:spPr>
            <a:xfrm>
              <a:off x="1349999" y="589510"/>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74" name="object 74" descr=""/>
            <p:cNvSpPr/>
            <p:nvPr/>
          </p:nvSpPr>
          <p:spPr>
            <a:xfrm>
              <a:off x="1349999" y="1084505"/>
              <a:ext cx="0" cy="720090"/>
            </a:xfrm>
            <a:custGeom>
              <a:avLst/>
              <a:gdLst/>
              <a:ahLst/>
              <a:cxnLst/>
              <a:rect l="l" t="t" r="r" b="b"/>
              <a:pathLst>
                <a:path w="0" h="720089">
                  <a:moveTo>
                    <a:pt x="0" y="720001"/>
                  </a:moveTo>
                  <a:lnTo>
                    <a:pt x="0" y="0"/>
                  </a:lnTo>
                </a:path>
              </a:pathLst>
            </a:custGeom>
            <a:ln w="9004">
              <a:solidFill>
                <a:srgbClr val="FFFFFF"/>
              </a:solidFill>
            </a:ln>
          </p:spPr>
          <p:txBody>
            <a:bodyPr wrap="square" lIns="0" tIns="0" rIns="0" bIns="0" rtlCol="0"/>
            <a:lstStyle/>
            <a:p/>
          </p:txBody>
        </p:sp>
        <p:sp>
          <p:nvSpPr>
            <p:cNvPr id="75" name="object 75" descr=""/>
            <p:cNvSpPr/>
            <p:nvPr/>
          </p:nvSpPr>
          <p:spPr>
            <a:xfrm>
              <a:off x="1349999" y="1804512"/>
              <a:ext cx="0" cy="823594"/>
            </a:xfrm>
            <a:custGeom>
              <a:avLst/>
              <a:gdLst/>
              <a:ahLst/>
              <a:cxnLst/>
              <a:rect l="l" t="t" r="r" b="b"/>
              <a:pathLst>
                <a:path w="0" h="823594">
                  <a:moveTo>
                    <a:pt x="0" y="823493"/>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271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577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78" name="object 78" descr=""/>
            <p:cNvSpPr/>
            <p:nvPr/>
          </p:nvSpPr>
          <p:spPr>
            <a:xfrm>
              <a:off x="2717999" y="589510"/>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79" name="object 79" descr=""/>
            <p:cNvSpPr/>
            <p:nvPr/>
          </p:nvSpPr>
          <p:spPr>
            <a:xfrm>
              <a:off x="5777999" y="589510"/>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80" name="object 80" descr=""/>
            <p:cNvSpPr/>
            <p:nvPr/>
          </p:nvSpPr>
          <p:spPr>
            <a:xfrm>
              <a:off x="2717999" y="1084505"/>
              <a:ext cx="0" cy="720090"/>
            </a:xfrm>
            <a:custGeom>
              <a:avLst/>
              <a:gdLst/>
              <a:ahLst/>
              <a:cxnLst/>
              <a:rect l="l" t="t" r="r" b="b"/>
              <a:pathLst>
                <a:path w="0" h="720089">
                  <a:moveTo>
                    <a:pt x="0" y="720001"/>
                  </a:moveTo>
                  <a:lnTo>
                    <a:pt x="0" y="0"/>
                  </a:lnTo>
                </a:path>
              </a:pathLst>
            </a:custGeom>
            <a:ln w="9004">
              <a:solidFill>
                <a:srgbClr val="FFFFFF"/>
              </a:solidFill>
            </a:ln>
          </p:spPr>
          <p:txBody>
            <a:bodyPr wrap="square" lIns="0" tIns="0" rIns="0" bIns="0" rtlCol="0"/>
            <a:lstStyle/>
            <a:p/>
          </p:txBody>
        </p:sp>
        <p:sp>
          <p:nvSpPr>
            <p:cNvPr id="81" name="object 81" descr=""/>
            <p:cNvSpPr/>
            <p:nvPr/>
          </p:nvSpPr>
          <p:spPr>
            <a:xfrm>
              <a:off x="5777999" y="1084505"/>
              <a:ext cx="0" cy="720090"/>
            </a:xfrm>
            <a:custGeom>
              <a:avLst/>
              <a:gdLst/>
              <a:ahLst/>
              <a:cxnLst/>
              <a:rect l="l" t="t" r="r" b="b"/>
              <a:pathLst>
                <a:path w="0" h="720089">
                  <a:moveTo>
                    <a:pt x="0" y="720001"/>
                  </a:moveTo>
                  <a:lnTo>
                    <a:pt x="0" y="0"/>
                  </a:lnTo>
                </a:path>
              </a:pathLst>
            </a:custGeom>
            <a:ln w="9004">
              <a:solidFill>
                <a:srgbClr val="FFFFFF"/>
              </a:solidFill>
            </a:ln>
          </p:spPr>
          <p:txBody>
            <a:bodyPr wrap="square" lIns="0" tIns="0" rIns="0" bIns="0" rtlCol="0"/>
            <a:lstStyle/>
            <a:p/>
          </p:txBody>
        </p:sp>
        <p:sp>
          <p:nvSpPr>
            <p:cNvPr id="82" name="object 82" descr=""/>
            <p:cNvSpPr/>
            <p:nvPr/>
          </p:nvSpPr>
          <p:spPr>
            <a:xfrm>
              <a:off x="2717999" y="1804512"/>
              <a:ext cx="0" cy="823594"/>
            </a:xfrm>
            <a:custGeom>
              <a:avLst/>
              <a:gdLst/>
              <a:ahLst/>
              <a:cxnLst/>
              <a:rect l="l" t="t" r="r" b="b"/>
              <a:pathLst>
                <a:path w="0" h="823594">
                  <a:moveTo>
                    <a:pt x="0" y="823493"/>
                  </a:moveTo>
                  <a:lnTo>
                    <a:pt x="0" y="0"/>
                  </a:lnTo>
                </a:path>
              </a:pathLst>
            </a:custGeom>
            <a:ln w="9004">
              <a:solidFill>
                <a:srgbClr val="FFFFFF"/>
              </a:solidFill>
            </a:ln>
          </p:spPr>
          <p:txBody>
            <a:bodyPr wrap="square" lIns="0" tIns="0" rIns="0" bIns="0" rtlCol="0"/>
            <a:lstStyle/>
            <a:p/>
          </p:txBody>
        </p:sp>
        <p:sp>
          <p:nvSpPr>
            <p:cNvPr id="83" name="object 83" descr=""/>
            <p:cNvSpPr/>
            <p:nvPr/>
          </p:nvSpPr>
          <p:spPr>
            <a:xfrm>
              <a:off x="5777999" y="1804512"/>
              <a:ext cx="0" cy="823594"/>
            </a:xfrm>
            <a:custGeom>
              <a:avLst/>
              <a:gdLst/>
              <a:ahLst/>
              <a:cxnLst/>
              <a:rect l="l" t="t" r="r" b="b"/>
              <a:pathLst>
                <a:path w="0" h="823594">
                  <a:moveTo>
                    <a:pt x="0" y="823493"/>
                  </a:moveTo>
                  <a:lnTo>
                    <a:pt x="0" y="0"/>
                  </a:lnTo>
                </a:path>
              </a:pathLst>
            </a:custGeom>
            <a:ln w="9004">
              <a:solidFill>
                <a:srgbClr val="FFFFFF"/>
              </a:solidFill>
            </a:ln>
          </p:spPr>
          <p:txBody>
            <a:bodyPr wrap="square" lIns="0" tIns="0" rIns="0" bIns="0" rtlCol="0"/>
            <a:lstStyle/>
            <a:p/>
          </p:txBody>
        </p:sp>
        <p:sp>
          <p:nvSpPr>
            <p:cNvPr id="84" name="object 84" descr=""/>
            <p:cNvSpPr/>
            <p:nvPr/>
          </p:nvSpPr>
          <p:spPr>
            <a:xfrm>
              <a:off x="1349999" y="598673"/>
              <a:ext cx="0" cy="467995"/>
            </a:xfrm>
            <a:custGeom>
              <a:avLst/>
              <a:gdLst/>
              <a:ahLst/>
              <a:cxnLst/>
              <a:rect l="l" t="t" r="r" b="b"/>
              <a:pathLst>
                <a:path w="0" h="467994">
                  <a:moveTo>
                    <a:pt x="0" y="467499"/>
                  </a:moveTo>
                  <a:lnTo>
                    <a:pt x="0" y="0"/>
                  </a:lnTo>
                </a:path>
              </a:pathLst>
            </a:custGeom>
            <a:ln w="9004">
              <a:solidFill>
                <a:srgbClr val="BCBEC0"/>
              </a:solidFill>
              <a:prstDash val="dot"/>
            </a:ln>
          </p:spPr>
          <p:txBody>
            <a:bodyPr wrap="square" lIns="0" tIns="0" rIns="0" bIns="0" rtlCol="0"/>
            <a:lstStyle/>
            <a:p/>
          </p:txBody>
        </p:sp>
        <p:sp>
          <p:nvSpPr>
            <p:cNvPr id="85" name="object 85" descr=""/>
            <p:cNvSpPr/>
            <p:nvPr/>
          </p:nvSpPr>
          <p:spPr>
            <a:xfrm>
              <a:off x="1345488" y="585012"/>
              <a:ext cx="9525" cy="504190"/>
            </a:xfrm>
            <a:custGeom>
              <a:avLst/>
              <a:gdLst/>
              <a:ahLst/>
              <a:cxnLst/>
              <a:rect l="l" t="t" r="r" b="b"/>
              <a:pathLst>
                <a:path w="9525" h="504190">
                  <a:moveTo>
                    <a:pt x="9004" y="499503"/>
                  </a:moveTo>
                  <a:lnTo>
                    <a:pt x="7683" y="496316"/>
                  </a:lnTo>
                  <a:lnTo>
                    <a:pt x="4508" y="494995"/>
                  </a:lnTo>
                  <a:lnTo>
                    <a:pt x="1320" y="496316"/>
                  </a:lnTo>
                  <a:lnTo>
                    <a:pt x="0" y="499503"/>
                  </a:lnTo>
                  <a:lnTo>
                    <a:pt x="1320" y="502678"/>
                  </a:lnTo>
                  <a:lnTo>
                    <a:pt x="4508" y="503999"/>
                  </a:lnTo>
                  <a:lnTo>
                    <a:pt x="7683" y="502678"/>
                  </a:lnTo>
                  <a:lnTo>
                    <a:pt x="9004" y="499503"/>
                  </a:lnTo>
                  <a:close/>
                </a:path>
                <a:path w="9525" h="50419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86" name="object 86" descr=""/>
            <p:cNvSpPr/>
            <p:nvPr/>
          </p:nvSpPr>
          <p:spPr>
            <a:xfrm>
              <a:off x="1349999" y="1093505"/>
              <a:ext cx="0" cy="693420"/>
            </a:xfrm>
            <a:custGeom>
              <a:avLst/>
              <a:gdLst/>
              <a:ahLst/>
              <a:cxnLst/>
              <a:rect l="l" t="t" r="r" b="b"/>
              <a:pathLst>
                <a:path w="0" h="693419">
                  <a:moveTo>
                    <a:pt x="0" y="693000"/>
                  </a:moveTo>
                  <a:lnTo>
                    <a:pt x="0" y="0"/>
                  </a:lnTo>
                </a:path>
              </a:pathLst>
            </a:custGeom>
            <a:ln w="9004">
              <a:solidFill>
                <a:srgbClr val="BCBEC0"/>
              </a:solidFill>
              <a:prstDash val="dot"/>
            </a:ln>
          </p:spPr>
          <p:txBody>
            <a:bodyPr wrap="square" lIns="0" tIns="0" rIns="0" bIns="0" rtlCol="0"/>
            <a:lstStyle/>
            <a:p/>
          </p:txBody>
        </p:sp>
        <p:sp>
          <p:nvSpPr>
            <p:cNvPr id="87" name="object 87" descr=""/>
            <p:cNvSpPr/>
            <p:nvPr/>
          </p:nvSpPr>
          <p:spPr>
            <a:xfrm>
              <a:off x="1345488" y="1080008"/>
              <a:ext cx="9525" cy="729615"/>
            </a:xfrm>
            <a:custGeom>
              <a:avLst/>
              <a:gdLst/>
              <a:ahLst/>
              <a:cxnLst/>
              <a:rect l="l" t="t" r="r" b="b"/>
              <a:pathLst>
                <a:path w="9525" h="729614">
                  <a:moveTo>
                    <a:pt x="9004" y="724509"/>
                  </a:moveTo>
                  <a:lnTo>
                    <a:pt x="7683" y="721321"/>
                  </a:lnTo>
                  <a:lnTo>
                    <a:pt x="4508" y="720001"/>
                  </a:lnTo>
                  <a:lnTo>
                    <a:pt x="1320" y="721321"/>
                  </a:lnTo>
                  <a:lnTo>
                    <a:pt x="0" y="724509"/>
                  </a:lnTo>
                  <a:lnTo>
                    <a:pt x="1320" y="727684"/>
                  </a:lnTo>
                  <a:lnTo>
                    <a:pt x="4508" y="729005"/>
                  </a:lnTo>
                  <a:lnTo>
                    <a:pt x="7683" y="727684"/>
                  </a:lnTo>
                  <a:lnTo>
                    <a:pt x="9004" y="724509"/>
                  </a:lnTo>
                  <a:close/>
                </a:path>
                <a:path w="9525" h="729614">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88" name="object 88" descr=""/>
            <p:cNvSpPr/>
            <p:nvPr/>
          </p:nvSpPr>
          <p:spPr>
            <a:xfrm>
              <a:off x="1349999" y="1813458"/>
              <a:ext cx="0" cy="572770"/>
            </a:xfrm>
            <a:custGeom>
              <a:avLst/>
              <a:gdLst/>
              <a:ahLst/>
              <a:cxnLst/>
              <a:rect l="l" t="t" r="r" b="b"/>
              <a:pathLst>
                <a:path w="0" h="572769">
                  <a:moveTo>
                    <a:pt x="0" y="0"/>
                  </a:moveTo>
                  <a:lnTo>
                    <a:pt x="0" y="572312"/>
                  </a:lnTo>
                </a:path>
              </a:pathLst>
            </a:custGeom>
            <a:ln w="9004">
              <a:solidFill>
                <a:srgbClr val="BCBEC0"/>
              </a:solidFill>
              <a:prstDash val="dot"/>
            </a:ln>
          </p:spPr>
          <p:txBody>
            <a:bodyPr wrap="square" lIns="0" tIns="0" rIns="0" bIns="0" rtlCol="0"/>
            <a:lstStyle/>
            <a:p/>
          </p:txBody>
        </p:sp>
        <p:sp>
          <p:nvSpPr>
            <p:cNvPr id="89" name="object 89" descr=""/>
            <p:cNvSpPr/>
            <p:nvPr/>
          </p:nvSpPr>
          <p:spPr>
            <a:xfrm>
              <a:off x="1345497" y="1800010"/>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BCBEC0"/>
            </a:solidFill>
          </p:spPr>
          <p:txBody>
            <a:bodyPr wrap="square" lIns="0" tIns="0" rIns="0" bIns="0" rtlCol="0"/>
            <a:lstStyle/>
            <a:p/>
          </p:txBody>
        </p:sp>
        <p:sp>
          <p:nvSpPr>
            <p:cNvPr id="90" name="object 90" descr=""/>
            <p:cNvSpPr/>
            <p:nvPr/>
          </p:nvSpPr>
          <p:spPr>
            <a:xfrm>
              <a:off x="271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91" name="object 91" descr=""/>
            <p:cNvSpPr/>
            <p:nvPr/>
          </p:nvSpPr>
          <p:spPr>
            <a:xfrm>
              <a:off x="2713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92" name="object 92" descr=""/>
            <p:cNvSpPr/>
            <p:nvPr/>
          </p:nvSpPr>
          <p:spPr>
            <a:xfrm>
              <a:off x="577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93" name="object 93" descr=""/>
            <p:cNvSpPr/>
            <p:nvPr/>
          </p:nvSpPr>
          <p:spPr>
            <a:xfrm>
              <a:off x="5773496" y="368998"/>
              <a:ext cx="9525" cy="207010"/>
            </a:xfrm>
            <a:custGeom>
              <a:avLst/>
              <a:gdLst/>
              <a:ahLst/>
              <a:cxnLst/>
              <a:rect l="l" t="t" r="r" b="b"/>
              <a:pathLst>
                <a:path w="9525" h="207009">
                  <a:moveTo>
                    <a:pt x="9004" y="202514"/>
                  </a:moveTo>
                  <a:lnTo>
                    <a:pt x="7683" y="199326"/>
                  </a:lnTo>
                  <a:lnTo>
                    <a:pt x="4495" y="198005"/>
                  </a:lnTo>
                  <a:lnTo>
                    <a:pt x="1308" y="199326"/>
                  </a:lnTo>
                  <a:lnTo>
                    <a:pt x="0" y="202514"/>
                  </a:lnTo>
                  <a:lnTo>
                    <a:pt x="1308" y="205701"/>
                  </a:lnTo>
                  <a:lnTo>
                    <a:pt x="4495" y="207010"/>
                  </a:lnTo>
                  <a:lnTo>
                    <a:pt x="7683" y="205701"/>
                  </a:lnTo>
                  <a:lnTo>
                    <a:pt x="9004" y="202514"/>
                  </a:lnTo>
                  <a:close/>
                </a:path>
                <a:path w="9525" h="207009">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94" name="object 94" descr=""/>
            <p:cNvSpPr/>
            <p:nvPr/>
          </p:nvSpPr>
          <p:spPr>
            <a:xfrm>
              <a:off x="557999" y="364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95" name="object 95" descr=""/>
            <p:cNvSpPr/>
            <p:nvPr/>
          </p:nvSpPr>
          <p:spPr>
            <a:xfrm>
              <a:off x="1349999"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96" name="object 96" descr=""/>
            <p:cNvSpPr/>
            <p:nvPr/>
          </p:nvSpPr>
          <p:spPr>
            <a:xfrm>
              <a:off x="2717999"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97" name="object 97" descr=""/>
            <p:cNvSpPr/>
            <p:nvPr/>
          </p:nvSpPr>
          <p:spPr>
            <a:xfrm>
              <a:off x="5777999"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98" name="object 98" descr=""/>
            <p:cNvSpPr/>
            <p:nvPr/>
          </p:nvSpPr>
          <p:spPr>
            <a:xfrm>
              <a:off x="557999" y="580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99" name="object 99" descr=""/>
            <p:cNvSpPr/>
            <p:nvPr/>
          </p:nvSpPr>
          <p:spPr>
            <a:xfrm>
              <a:off x="1349999"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00" name="object 100" descr=""/>
            <p:cNvSpPr/>
            <p:nvPr/>
          </p:nvSpPr>
          <p:spPr>
            <a:xfrm>
              <a:off x="2717999" y="580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01" name="object 101" descr=""/>
            <p:cNvSpPr/>
            <p:nvPr/>
          </p:nvSpPr>
          <p:spPr>
            <a:xfrm>
              <a:off x="5777999"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02" name="object 102" descr=""/>
            <p:cNvSpPr/>
            <p:nvPr/>
          </p:nvSpPr>
          <p:spPr>
            <a:xfrm>
              <a:off x="557999" y="49725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03" name="object 103" descr=""/>
            <p:cNvSpPr/>
            <p:nvPr/>
          </p:nvSpPr>
          <p:spPr>
            <a:xfrm>
              <a:off x="1349999"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04" name="object 104" descr=""/>
            <p:cNvSpPr/>
            <p:nvPr/>
          </p:nvSpPr>
          <p:spPr>
            <a:xfrm>
              <a:off x="2717999" y="4972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05" name="object 105" descr=""/>
            <p:cNvSpPr/>
            <p:nvPr/>
          </p:nvSpPr>
          <p:spPr>
            <a:xfrm>
              <a:off x="5777999"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06" name="object 106" descr=""/>
            <p:cNvSpPr/>
            <p:nvPr/>
          </p:nvSpPr>
          <p:spPr>
            <a:xfrm>
              <a:off x="2717999" y="598673"/>
              <a:ext cx="0" cy="467995"/>
            </a:xfrm>
            <a:custGeom>
              <a:avLst/>
              <a:gdLst/>
              <a:ahLst/>
              <a:cxnLst/>
              <a:rect l="l" t="t" r="r" b="b"/>
              <a:pathLst>
                <a:path w="0" h="467994">
                  <a:moveTo>
                    <a:pt x="0" y="467499"/>
                  </a:moveTo>
                  <a:lnTo>
                    <a:pt x="0" y="0"/>
                  </a:lnTo>
                </a:path>
              </a:pathLst>
            </a:custGeom>
            <a:ln w="9004">
              <a:solidFill>
                <a:srgbClr val="BCBEC0"/>
              </a:solidFill>
              <a:prstDash val="dot"/>
            </a:ln>
          </p:spPr>
          <p:txBody>
            <a:bodyPr wrap="square" lIns="0" tIns="0" rIns="0" bIns="0" rtlCol="0"/>
            <a:lstStyle/>
            <a:p/>
          </p:txBody>
        </p:sp>
        <p:sp>
          <p:nvSpPr>
            <p:cNvPr id="107" name="object 107" descr=""/>
            <p:cNvSpPr/>
            <p:nvPr/>
          </p:nvSpPr>
          <p:spPr>
            <a:xfrm>
              <a:off x="2713494" y="585012"/>
              <a:ext cx="9525" cy="504190"/>
            </a:xfrm>
            <a:custGeom>
              <a:avLst/>
              <a:gdLst/>
              <a:ahLst/>
              <a:cxnLst/>
              <a:rect l="l" t="t" r="r" b="b"/>
              <a:pathLst>
                <a:path w="9525" h="504190">
                  <a:moveTo>
                    <a:pt x="9004" y="499503"/>
                  </a:moveTo>
                  <a:lnTo>
                    <a:pt x="7683" y="496316"/>
                  </a:lnTo>
                  <a:lnTo>
                    <a:pt x="4495" y="494995"/>
                  </a:lnTo>
                  <a:lnTo>
                    <a:pt x="1320" y="496316"/>
                  </a:lnTo>
                  <a:lnTo>
                    <a:pt x="0" y="499503"/>
                  </a:lnTo>
                  <a:lnTo>
                    <a:pt x="1320" y="502678"/>
                  </a:lnTo>
                  <a:lnTo>
                    <a:pt x="4495" y="503999"/>
                  </a:lnTo>
                  <a:lnTo>
                    <a:pt x="7683" y="502678"/>
                  </a:lnTo>
                  <a:lnTo>
                    <a:pt x="9004" y="499503"/>
                  </a:lnTo>
                  <a:close/>
                </a:path>
                <a:path w="9525" h="50419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08" name="object 108" descr=""/>
            <p:cNvSpPr/>
            <p:nvPr/>
          </p:nvSpPr>
          <p:spPr>
            <a:xfrm>
              <a:off x="5777999" y="598673"/>
              <a:ext cx="0" cy="467995"/>
            </a:xfrm>
            <a:custGeom>
              <a:avLst/>
              <a:gdLst/>
              <a:ahLst/>
              <a:cxnLst/>
              <a:rect l="l" t="t" r="r" b="b"/>
              <a:pathLst>
                <a:path w="0" h="467994">
                  <a:moveTo>
                    <a:pt x="0" y="467499"/>
                  </a:moveTo>
                  <a:lnTo>
                    <a:pt x="0" y="0"/>
                  </a:lnTo>
                </a:path>
              </a:pathLst>
            </a:custGeom>
            <a:ln w="9004">
              <a:solidFill>
                <a:srgbClr val="BCBEC0"/>
              </a:solidFill>
              <a:prstDash val="dot"/>
            </a:ln>
          </p:spPr>
          <p:txBody>
            <a:bodyPr wrap="square" lIns="0" tIns="0" rIns="0" bIns="0" rtlCol="0"/>
            <a:lstStyle/>
            <a:p/>
          </p:txBody>
        </p:sp>
        <p:sp>
          <p:nvSpPr>
            <p:cNvPr id="109" name="object 109" descr=""/>
            <p:cNvSpPr/>
            <p:nvPr/>
          </p:nvSpPr>
          <p:spPr>
            <a:xfrm>
              <a:off x="5773496" y="585012"/>
              <a:ext cx="9525" cy="504190"/>
            </a:xfrm>
            <a:custGeom>
              <a:avLst/>
              <a:gdLst/>
              <a:ahLst/>
              <a:cxnLst/>
              <a:rect l="l" t="t" r="r" b="b"/>
              <a:pathLst>
                <a:path w="9525" h="504190">
                  <a:moveTo>
                    <a:pt x="9004" y="499503"/>
                  </a:moveTo>
                  <a:lnTo>
                    <a:pt x="7683" y="496316"/>
                  </a:lnTo>
                  <a:lnTo>
                    <a:pt x="4495" y="494995"/>
                  </a:lnTo>
                  <a:lnTo>
                    <a:pt x="1308" y="496316"/>
                  </a:lnTo>
                  <a:lnTo>
                    <a:pt x="0" y="499503"/>
                  </a:lnTo>
                  <a:lnTo>
                    <a:pt x="1308" y="502678"/>
                  </a:lnTo>
                  <a:lnTo>
                    <a:pt x="4495" y="503999"/>
                  </a:lnTo>
                  <a:lnTo>
                    <a:pt x="7683" y="502678"/>
                  </a:lnTo>
                  <a:lnTo>
                    <a:pt x="9004" y="499503"/>
                  </a:lnTo>
                  <a:close/>
                </a:path>
                <a:path w="9525" h="504190">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10" name="object 110" descr=""/>
            <p:cNvSpPr/>
            <p:nvPr/>
          </p:nvSpPr>
          <p:spPr>
            <a:xfrm>
              <a:off x="2717999" y="1093505"/>
              <a:ext cx="0" cy="693420"/>
            </a:xfrm>
            <a:custGeom>
              <a:avLst/>
              <a:gdLst/>
              <a:ahLst/>
              <a:cxnLst/>
              <a:rect l="l" t="t" r="r" b="b"/>
              <a:pathLst>
                <a:path w="0" h="693419">
                  <a:moveTo>
                    <a:pt x="0" y="693000"/>
                  </a:moveTo>
                  <a:lnTo>
                    <a:pt x="0" y="0"/>
                  </a:lnTo>
                </a:path>
              </a:pathLst>
            </a:custGeom>
            <a:ln w="9004">
              <a:solidFill>
                <a:srgbClr val="BCBEC0"/>
              </a:solidFill>
              <a:prstDash val="dot"/>
            </a:ln>
          </p:spPr>
          <p:txBody>
            <a:bodyPr wrap="square" lIns="0" tIns="0" rIns="0" bIns="0" rtlCol="0"/>
            <a:lstStyle/>
            <a:p/>
          </p:txBody>
        </p:sp>
        <p:sp>
          <p:nvSpPr>
            <p:cNvPr id="111" name="object 111" descr=""/>
            <p:cNvSpPr/>
            <p:nvPr/>
          </p:nvSpPr>
          <p:spPr>
            <a:xfrm>
              <a:off x="2713494" y="1080008"/>
              <a:ext cx="9525" cy="729615"/>
            </a:xfrm>
            <a:custGeom>
              <a:avLst/>
              <a:gdLst/>
              <a:ahLst/>
              <a:cxnLst/>
              <a:rect l="l" t="t" r="r" b="b"/>
              <a:pathLst>
                <a:path w="9525" h="729614">
                  <a:moveTo>
                    <a:pt x="9004" y="724509"/>
                  </a:moveTo>
                  <a:lnTo>
                    <a:pt x="7683" y="721321"/>
                  </a:lnTo>
                  <a:lnTo>
                    <a:pt x="4495" y="720001"/>
                  </a:lnTo>
                  <a:lnTo>
                    <a:pt x="1320" y="721321"/>
                  </a:lnTo>
                  <a:lnTo>
                    <a:pt x="0" y="724509"/>
                  </a:lnTo>
                  <a:lnTo>
                    <a:pt x="1320" y="727684"/>
                  </a:lnTo>
                  <a:lnTo>
                    <a:pt x="4495" y="729005"/>
                  </a:lnTo>
                  <a:lnTo>
                    <a:pt x="7683" y="727684"/>
                  </a:lnTo>
                  <a:lnTo>
                    <a:pt x="9004" y="724509"/>
                  </a:lnTo>
                  <a:close/>
                </a:path>
                <a:path w="9525" h="729614">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12" name="object 112" descr=""/>
            <p:cNvSpPr/>
            <p:nvPr/>
          </p:nvSpPr>
          <p:spPr>
            <a:xfrm>
              <a:off x="5777999" y="1093505"/>
              <a:ext cx="0" cy="693420"/>
            </a:xfrm>
            <a:custGeom>
              <a:avLst/>
              <a:gdLst/>
              <a:ahLst/>
              <a:cxnLst/>
              <a:rect l="l" t="t" r="r" b="b"/>
              <a:pathLst>
                <a:path w="0" h="693419">
                  <a:moveTo>
                    <a:pt x="0" y="693000"/>
                  </a:moveTo>
                  <a:lnTo>
                    <a:pt x="0" y="0"/>
                  </a:lnTo>
                </a:path>
              </a:pathLst>
            </a:custGeom>
            <a:ln w="9004">
              <a:solidFill>
                <a:srgbClr val="BCBEC0"/>
              </a:solidFill>
              <a:prstDash val="dot"/>
            </a:ln>
          </p:spPr>
          <p:txBody>
            <a:bodyPr wrap="square" lIns="0" tIns="0" rIns="0" bIns="0" rtlCol="0"/>
            <a:lstStyle/>
            <a:p/>
          </p:txBody>
        </p:sp>
        <p:sp>
          <p:nvSpPr>
            <p:cNvPr id="113" name="object 113" descr=""/>
            <p:cNvSpPr/>
            <p:nvPr/>
          </p:nvSpPr>
          <p:spPr>
            <a:xfrm>
              <a:off x="5773496" y="1080008"/>
              <a:ext cx="9525" cy="729615"/>
            </a:xfrm>
            <a:custGeom>
              <a:avLst/>
              <a:gdLst/>
              <a:ahLst/>
              <a:cxnLst/>
              <a:rect l="l" t="t" r="r" b="b"/>
              <a:pathLst>
                <a:path w="9525" h="729614">
                  <a:moveTo>
                    <a:pt x="9004" y="724509"/>
                  </a:moveTo>
                  <a:lnTo>
                    <a:pt x="7683" y="721321"/>
                  </a:lnTo>
                  <a:lnTo>
                    <a:pt x="4495" y="720001"/>
                  </a:lnTo>
                  <a:lnTo>
                    <a:pt x="1308" y="721321"/>
                  </a:lnTo>
                  <a:lnTo>
                    <a:pt x="0" y="724509"/>
                  </a:lnTo>
                  <a:lnTo>
                    <a:pt x="1308" y="727684"/>
                  </a:lnTo>
                  <a:lnTo>
                    <a:pt x="4495" y="729005"/>
                  </a:lnTo>
                  <a:lnTo>
                    <a:pt x="7683" y="727684"/>
                  </a:lnTo>
                  <a:lnTo>
                    <a:pt x="9004" y="724509"/>
                  </a:lnTo>
                  <a:close/>
                </a:path>
                <a:path w="9525" h="729614">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14" name="object 114" descr=""/>
            <p:cNvSpPr/>
            <p:nvPr/>
          </p:nvSpPr>
          <p:spPr>
            <a:xfrm>
              <a:off x="2717999" y="1813458"/>
              <a:ext cx="0" cy="572770"/>
            </a:xfrm>
            <a:custGeom>
              <a:avLst/>
              <a:gdLst/>
              <a:ahLst/>
              <a:cxnLst/>
              <a:rect l="l" t="t" r="r" b="b"/>
              <a:pathLst>
                <a:path w="0" h="572769">
                  <a:moveTo>
                    <a:pt x="0" y="0"/>
                  </a:moveTo>
                  <a:lnTo>
                    <a:pt x="0" y="572312"/>
                  </a:lnTo>
                </a:path>
              </a:pathLst>
            </a:custGeom>
            <a:ln w="9004">
              <a:solidFill>
                <a:srgbClr val="BCBEC0"/>
              </a:solidFill>
              <a:prstDash val="dot"/>
            </a:ln>
          </p:spPr>
          <p:txBody>
            <a:bodyPr wrap="square" lIns="0" tIns="0" rIns="0" bIns="0" rtlCol="0"/>
            <a:lstStyle/>
            <a:p/>
          </p:txBody>
        </p:sp>
        <p:sp>
          <p:nvSpPr>
            <p:cNvPr id="115" name="object 115" descr=""/>
            <p:cNvSpPr/>
            <p:nvPr/>
          </p:nvSpPr>
          <p:spPr>
            <a:xfrm>
              <a:off x="2713497" y="1800010"/>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BCBEC0"/>
            </a:solidFill>
          </p:spPr>
          <p:txBody>
            <a:bodyPr wrap="square" lIns="0" tIns="0" rIns="0" bIns="0" rtlCol="0"/>
            <a:lstStyle/>
            <a:p/>
          </p:txBody>
        </p:sp>
        <p:sp>
          <p:nvSpPr>
            <p:cNvPr id="116" name="object 116" descr=""/>
            <p:cNvSpPr/>
            <p:nvPr/>
          </p:nvSpPr>
          <p:spPr>
            <a:xfrm>
              <a:off x="5777999" y="1813458"/>
              <a:ext cx="0" cy="572770"/>
            </a:xfrm>
            <a:custGeom>
              <a:avLst/>
              <a:gdLst/>
              <a:ahLst/>
              <a:cxnLst/>
              <a:rect l="l" t="t" r="r" b="b"/>
              <a:pathLst>
                <a:path w="0" h="572769">
                  <a:moveTo>
                    <a:pt x="0" y="0"/>
                  </a:moveTo>
                  <a:lnTo>
                    <a:pt x="0" y="572312"/>
                  </a:lnTo>
                </a:path>
              </a:pathLst>
            </a:custGeom>
            <a:ln w="9004">
              <a:solidFill>
                <a:srgbClr val="BCBEC0"/>
              </a:solidFill>
              <a:prstDash val="dot"/>
            </a:ln>
          </p:spPr>
          <p:txBody>
            <a:bodyPr wrap="square" lIns="0" tIns="0" rIns="0" bIns="0" rtlCol="0"/>
            <a:lstStyle/>
            <a:p/>
          </p:txBody>
        </p:sp>
        <p:sp>
          <p:nvSpPr>
            <p:cNvPr id="117" name="object 117" descr=""/>
            <p:cNvSpPr/>
            <p:nvPr/>
          </p:nvSpPr>
          <p:spPr>
            <a:xfrm>
              <a:off x="5773497" y="1800010"/>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BCBEC0"/>
            </a:solidFill>
          </p:spPr>
          <p:txBody>
            <a:bodyPr wrap="square" lIns="0" tIns="0" rIns="0" bIns="0" rtlCol="0"/>
            <a:lstStyle/>
            <a:p/>
          </p:txBody>
        </p:sp>
      </p:grpSp>
      <p:sp>
        <p:nvSpPr>
          <p:cNvPr id="118" name="object 118" descr=""/>
          <p:cNvSpPr txBox="1"/>
          <p:nvPr/>
        </p:nvSpPr>
        <p:spPr>
          <a:xfrm>
            <a:off x="557999" y="384925"/>
            <a:ext cx="2155825" cy="166370"/>
          </a:xfrm>
          <a:prstGeom prst="rect">
            <a:avLst/>
          </a:prstGeom>
        </p:spPr>
        <p:txBody>
          <a:bodyPr wrap="square" lIns="0" tIns="15240" rIns="0" bIns="0" rtlCol="0" vert="horz">
            <a:spAutoFit/>
          </a:bodyPr>
          <a:lstStyle/>
          <a:p>
            <a:pPr algn="ctr" marL="1270">
              <a:lnSpc>
                <a:spcPct val="100000"/>
              </a:lnSpc>
              <a:spcBef>
                <a:spcPts val="120"/>
              </a:spcBef>
            </a:pPr>
            <a:r>
              <a:rPr dirty="0" sz="900" spc="-20">
                <a:solidFill>
                  <a:srgbClr val="231F20"/>
                </a:solidFill>
                <a:latin typeface="SimSun"/>
                <a:cs typeface="SimSun"/>
              </a:rPr>
              <a:t>教學內容</a:t>
            </a:r>
            <a:endParaRPr sz="900">
              <a:latin typeface="SimSun"/>
              <a:cs typeface="SimSun"/>
            </a:endParaRPr>
          </a:p>
        </p:txBody>
      </p:sp>
      <p:sp>
        <p:nvSpPr>
          <p:cNvPr id="119" name="object 119" descr=""/>
          <p:cNvSpPr txBox="1"/>
          <p:nvPr/>
        </p:nvSpPr>
        <p:spPr>
          <a:xfrm>
            <a:off x="4018424" y="384925"/>
            <a:ext cx="127000" cy="166370"/>
          </a:xfrm>
          <a:prstGeom prst="rect">
            <a:avLst/>
          </a:prstGeom>
        </p:spPr>
        <p:txBody>
          <a:bodyPr wrap="square" lIns="0" tIns="15240" rIns="0" bIns="0" rtlCol="0" vert="horz">
            <a:spAutoFit/>
          </a:bodyPr>
          <a:lstStyle/>
          <a:p>
            <a:pPr>
              <a:lnSpc>
                <a:spcPct val="100000"/>
              </a:lnSpc>
              <a:spcBef>
                <a:spcPts val="120"/>
              </a:spcBef>
            </a:pPr>
            <a:r>
              <a:rPr dirty="0" sz="900" spc="-5">
                <a:solidFill>
                  <a:srgbClr val="231F20"/>
                </a:solidFill>
                <a:latin typeface="SimSun"/>
                <a:cs typeface="SimSun"/>
              </a:rPr>
              <a:t>指</a:t>
            </a:r>
            <a:endParaRPr sz="900">
              <a:latin typeface="SimSun"/>
              <a:cs typeface="SimSun"/>
            </a:endParaRPr>
          </a:p>
        </p:txBody>
      </p:sp>
      <p:sp>
        <p:nvSpPr>
          <p:cNvPr id="120" name="object 120" descr=""/>
          <p:cNvSpPr txBox="1"/>
          <p:nvPr/>
        </p:nvSpPr>
        <p:spPr>
          <a:xfrm>
            <a:off x="4132499" y="409325"/>
            <a:ext cx="342265" cy="123189"/>
          </a:xfrm>
          <a:prstGeom prst="rect">
            <a:avLst/>
          </a:prstGeom>
        </p:spPr>
        <p:txBody>
          <a:bodyPr wrap="square" lIns="0" tIns="0" rIns="0" bIns="0" rtlCol="0" vert="horz">
            <a:spAutoFit/>
          </a:bodyPr>
          <a:lstStyle/>
          <a:p>
            <a:pPr>
              <a:lnSpc>
                <a:spcPts val="965"/>
              </a:lnSpc>
            </a:pPr>
            <a:r>
              <a:rPr dirty="0" sz="900" spc="-25">
                <a:solidFill>
                  <a:srgbClr val="231F20"/>
                </a:solidFill>
                <a:latin typeface="SimSun"/>
                <a:cs typeface="SimSun"/>
              </a:rPr>
              <a:t>導要領</a:t>
            </a:r>
            <a:endParaRPr sz="900">
              <a:latin typeface="SimSun"/>
              <a:cs typeface="SimSun"/>
            </a:endParaRPr>
          </a:p>
        </p:txBody>
      </p:sp>
      <p:sp>
        <p:nvSpPr>
          <p:cNvPr id="121" name="object 121" descr=""/>
          <p:cNvSpPr txBox="1"/>
          <p:nvPr/>
        </p:nvSpPr>
        <p:spPr>
          <a:xfrm>
            <a:off x="5782501" y="384925"/>
            <a:ext cx="141795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注意事項</a:t>
            </a:r>
            <a:endParaRPr sz="900">
              <a:latin typeface="SimSun"/>
              <a:cs typeface="SimSun"/>
            </a:endParaRPr>
          </a:p>
        </p:txBody>
      </p:sp>
      <p:sp>
        <p:nvSpPr>
          <p:cNvPr id="122" name="object 122" descr=""/>
          <p:cNvSpPr txBox="1"/>
          <p:nvPr/>
        </p:nvSpPr>
        <p:spPr>
          <a:xfrm>
            <a:off x="2838649" y="1965362"/>
            <a:ext cx="2138680" cy="166370"/>
          </a:xfrm>
          <a:prstGeom prst="rect">
            <a:avLst/>
          </a:prstGeom>
        </p:spPr>
        <p:txBody>
          <a:bodyPr wrap="square" lIns="0" tIns="15240" rIns="0" bIns="0" rtlCol="0" vert="horz">
            <a:spAutoFit/>
          </a:bodyPr>
          <a:lstStyle/>
          <a:p>
            <a:pPr marL="12700">
              <a:lnSpc>
                <a:spcPct val="100000"/>
              </a:lnSpc>
              <a:spcBef>
                <a:spcPts val="120"/>
              </a:spcBef>
            </a:pPr>
            <a:r>
              <a:rPr dirty="0" sz="900" spc="-10">
                <a:solidFill>
                  <a:srgbClr val="231F20"/>
                </a:solidFill>
                <a:latin typeface="華康標楷體"/>
                <a:cs typeface="華康標楷體"/>
              </a:rPr>
              <a:t>曲線進退的差異（</a:t>
            </a:r>
            <a:r>
              <a:rPr dirty="0" sz="900" spc="-100">
                <a:solidFill>
                  <a:srgbClr val="231F20"/>
                </a:solidFill>
                <a:latin typeface="華康標楷體"/>
                <a:cs typeface="華康標楷體"/>
              </a:rPr>
              <a:t>圖 </a:t>
            </a:r>
            <a:r>
              <a:rPr dirty="0" sz="900" spc="-75">
                <a:solidFill>
                  <a:srgbClr val="231F20"/>
                </a:solidFill>
                <a:latin typeface="Trebuchet MS"/>
                <a:cs typeface="Trebuchet MS"/>
              </a:rPr>
              <a:t>1.11.6</a:t>
            </a:r>
            <a:r>
              <a:rPr dirty="0" sz="900" spc="-10">
                <a:solidFill>
                  <a:srgbClr val="231F20"/>
                </a:solidFill>
                <a:latin typeface="Trebuchet MS"/>
                <a:cs typeface="Trebuchet MS"/>
              </a:rPr>
              <a:t> </a:t>
            </a:r>
            <a:r>
              <a:rPr dirty="0" sz="900" spc="-70">
                <a:solidFill>
                  <a:srgbClr val="231F20"/>
                </a:solidFill>
                <a:latin typeface="華康標楷體"/>
                <a:cs typeface="華康標楷體"/>
              </a:rPr>
              <a:t>與圖 </a:t>
            </a:r>
            <a:r>
              <a:rPr dirty="0" sz="900" spc="-70">
                <a:solidFill>
                  <a:srgbClr val="231F20"/>
                </a:solidFill>
                <a:latin typeface="Trebuchet MS"/>
                <a:cs typeface="Trebuchet MS"/>
              </a:rPr>
              <a:t>1.11.7</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sp>
        <p:nvSpPr>
          <p:cNvPr id="123" name="object 123" descr=""/>
          <p:cNvSpPr txBox="1"/>
          <p:nvPr/>
        </p:nvSpPr>
        <p:spPr>
          <a:xfrm>
            <a:off x="2723404" y="1824962"/>
            <a:ext cx="4436110" cy="166370"/>
          </a:xfrm>
          <a:prstGeom prst="rect">
            <a:avLst/>
          </a:prstGeom>
        </p:spPr>
        <p:txBody>
          <a:bodyPr wrap="square" lIns="0" tIns="15240" rIns="0" bIns="0" rtlCol="0" vert="horz">
            <a:spAutoFit/>
          </a:bodyPr>
          <a:lstStyle/>
          <a:p>
            <a:pPr marL="12700">
              <a:lnSpc>
                <a:spcPct val="100000"/>
              </a:lnSpc>
              <a:spcBef>
                <a:spcPts val="120"/>
              </a:spcBef>
            </a:pPr>
            <a:r>
              <a:rPr dirty="0" sz="900" spc="-40">
                <a:solidFill>
                  <a:srgbClr val="231F20"/>
                </a:solidFill>
                <a:latin typeface="華康標楷體"/>
                <a:cs typeface="華康標楷體"/>
              </a:rPr>
              <a:t>．瞭解利用離合器半分離狀態行駛與連續踩放離合器行駛在 ．瞭解二種方式的差異後，</a:t>
            </a:r>
            <a:endParaRPr sz="900">
              <a:latin typeface="華康標楷體"/>
              <a:cs typeface="華康標楷體"/>
            </a:endParaRPr>
          </a:p>
        </p:txBody>
      </p:sp>
      <p:sp>
        <p:nvSpPr>
          <p:cNvPr id="124" name="object 124" descr=""/>
          <p:cNvSpPr txBox="1"/>
          <p:nvPr/>
        </p:nvSpPr>
        <p:spPr>
          <a:xfrm>
            <a:off x="5907676" y="1965362"/>
            <a:ext cx="1257935" cy="587375"/>
          </a:xfrm>
          <a:prstGeom prst="rect">
            <a:avLst/>
          </a:prstGeom>
        </p:spPr>
        <p:txBody>
          <a:bodyPr wrap="square" lIns="0" tIns="12065" rIns="0" bIns="0" rtlCol="0" vert="horz">
            <a:spAutoFit/>
          </a:bodyPr>
          <a:lstStyle/>
          <a:p>
            <a:pPr algn="just" marL="12700" marR="5080">
              <a:lnSpc>
                <a:spcPct val="102400"/>
              </a:lnSpc>
              <a:spcBef>
                <a:spcPts val="95"/>
              </a:spcBef>
            </a:pPr>
            <a:r>
              <a:rPr dirty="0" sz="900" spc="50">
                <a:solidFill>
                  <a:srgbClr val="231F20"/>
                </a:solidFill>
                <a:latin typeface="華康標楷體"/>
                <a:cs typeface="華康標楷體"/>
              </a:rPr>
              <a:t>向學員說明利用離合器半分離狀態行駛較能夠在曲線進退中調整車輛</a:t>
            </a:r>
            <a:r>
              <a:rPr dirty="0" sz="900" spc="-45">
                <a:solidFill>
                  <a:srgbClr val="231F20"/>
                </a:solidFill>
                <a:latin typeface="華康標楷體"/>
                <a:cs typeface="華康標楷體"/>
              </a:rPr>
              <a:t>的行駛速度。</a:t>
            </a:r>
            <a:endParaRPr sz="900">
              <a:latin typeface="華康標楷體"/>
              <a:cs typeface="華康標楷體"/>
            </a:endParaRPr>
          </a:p>
        </p:txBody>
      </p:sp>
      <p:sp>
        <p:nvSpPr>
          <p:cNvPr id="125" name="object 125" descr=""/>
          <p:cNvSpPr txBox="1"/>
          <p:nvPr/>
        </p:nvSpPr>
        <p:spPr>
          <a:xfrm>
            <a:off x="1825205" y="4543857"/>
            <a:ext cx="302260" cy="127635"/>
          </a:xfrm>
          <a:prstGeom prst="rect">
            <a:avLst/>
          </a:prstGeom>
          <a:solidFill>
            <a:srgbClr val="FFFFFF"/>
          </a:solidFill>
        </p:spPr>
        <p:txBody>
          <a:bodyPr wrap="square" lIns="0" tIns="10160" rIns="0" bIns="0" rtlCol="0" vert="horz">
            <a:spAutoFit/>
          </a:bodyPr>
          <a:lstStyle/>
          <a:p>
            <a:pPr marL="79375">
              <a:lnSpc>
                <a:spcPct val="100000"/>
              </a:lnSpc>
              <a:spcBef>
                <a:spcPts val="80"/>
              </a:spcBef>
            </a:pPr>
            <a:r>
              <a:rPr dirty="0" sz="550" spc="-25">
                <a:solidFill>
                  <a:srgbClr val="231F20"/>
                </a:solidFill>
                <a:latin typeface="SimSun"/>
                <a:cs typeface="SimSun"/>
              </a:rPr>
              <a:t>空檔</a:t>
            </a:r>
            <a:endParaRPr sz="550">
              <a:latin typeface="SimSun"/>
              <a:cs typeface="SimSun"/>
            </a:endParaRPr>
          </a:p>
        </p:txBody>
      </p:sp>
      <p:sp>
        <p:nvSpPr>
          <p:cNvPr id="126" name="object 126" descr=""/>
          <p:cNvSpPr txBox="1"/>
          <p:nvPr/>
        </p:nvSpPr>
        <p:spPr>
          <a:xfrm>
            <a:off x="2065470" y="4270305"/>
            <a:ext cx="447040" cy="11239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SimSun"/>
                <a:cs typeface="SimSun"/>
              </a:rPr>
              <a:t>動力完整傳輸</a:t>
            </a:r>
            <a:endParaRPr sz="550">
              <a:latin typeface="SimSun"/>
              <a:cs typeface="SimSun"/>
            </a:endParaRPr>
          </a:p>
        </p:txBody>
      </p:sp>
      <p:sp>
        <p:nvSpPr>
          <p:cNvPr id="127" name="object 127" descr=""/>
          <p:cNvSpPr txBox="1"/>
          <p:nvPr/>
        </p:nvSpPr>
        <p:spPr>
          <a:xfrm>
            <a:off x="2388666" y="4543869"/>
            <a:ext cx="525780" cy="122555"/>
          </a:xfrm>
          <a:prstGeom prst="rect">
            <a:avLst/>
          </a:prstGeom>
          <a:solidFill>
            <a:srgbClr val="FFFFFF"/>
          </a:solidFill>
        </p:spPr>
        <p:txBody>
          <a:bodyPr wrap="square" lIns="0" tIns="0" rIns="0" bIns="0" rtlCol="0" vert="horz">
            <a:spAutoFit/>
          </a:bodyPr>
          <a:lstStyle/>
          <a:p>
            <a:pPr marL="15875">
              <a:lnSpc>
                <a:spcPts val="595"/>
              </a:lnSpc>
            </a:pPr>
            <a:r>
              <a:rPr dirty="0" sz="550" spc="-10">
                <a:solidFill>
                  <a:srgbClr val="231F20"/>
                </a:solidFill>
                <a:latin typeface="SimSun"/>
                <a:cs typeface="SimSun"/>
              </a:rPr>
              <a:t>離合器開始接合</a:t>
            </a:r>
            <a:endParaRPr sz="550">
              <a:latin typeface="SimSun"/>
              <a:cs typeface="SimSun"/>
            </a:endParaRPr>
          </a:p>
        </p:txBody>
      </p:sp>
      <p:grpSp>
        <p:nvGrpSpPr>
          <p:cNvPr id="128" name="object 128" descr=""/>
          <p:cNvGrpSpPr/>
          <p:nvPr/>
        </p:nvGrpSpPr>
        <p:grpSpPr>
          <a:xfrm>
            <a:off x="1553400" y="500405"/>
            <a:ext cx="5480050" cy="4046854"/>
            <a:chOff x="1553400" y="500405"/>
            <a:chExt cx="5480050" cy="4046854"/>
          </a:xfrm>
        </p:grpSpPr>
        <p:sp>
          <p:nvSpPr>
            <p:cNvPr id="129" name="object 129" descr=""/>
            <p:cNvSpPr/>
            <p:nvPr/>
          </p:nvSpPr>
          <p:spPr>
            <a:xfrm>
              <a:off x="2481922" y="4417832"/>
              <a:ext cx="170180" cy="126364"/>
            </a:xfrm>
            <a:custGeom>
              <a:avLst/>
              <a:gdLst/>
              <a:ahLst/>
              <a:cxnLst/>
              <a:rect l="l" t="t" r="r" b="b"/>
              <a:pathLst>
                <a:path w="170180" h="126364">
                  <a:moveTo>
                    <a:pt x="169621" y="126034"/>
                  </a:moveTo>
                  <a:lnTo>
                    <a:pt x="0" y="0"/>
                  </a:lnTo>
                </a:path>
              </a:pathLst>
            </a:custGeom>
            <a:ln w="5397">
              <a:solidFill>
                <a:srgbClr val="231F20"/>
              </a:solidFill>
            </a:ln>
          </p:spPr>
          <p:txBody>
            <a:bodyPr wrap="square" lIns="0" tIns="0" rIns="0" bIns="0" rtlCol="0"/>
            <a:lstStyle/>
            <a:p/>
          </p:txBody>
        </p:sp>
        <p:sp>
          <p:nvSpPr>
            <p:cNvPr id="130" name="object 130" descr=""/>
            <p:cNvSpPr/>
            <p:nvPr/>
          </p:nvSpPr>
          <p:spPr>
            <a:xfrm>
              <a:off x="2481933" y="4411381"/>
              <a:ext cx="58419" cy="64769"/>
            </a:xfrm>
            <a:custGeom>
              <a:avLst/>
              <a:gdLst/>
              <a:ahLst/>
              <a:cxnLst/>
              <a:rect l="l" t="t" r="r" b="b"/>
              <a:pathLst>
                <a:path w="58419" h="64770">
                  <a:moveTo>
                    <a:pt x="10668" y="64211"/>
                  </a:moveTo>
                  <a:lnTo>
                    <a:pt x="0" y="6451"/>
                  </a:lnTo>
                  <a:lnTo>
                    <a:pt x="58369" y="0"/>
                  </a:lnTo>
                </a:path>
              </a:pathLst>
            </a:custGeom>
            <a:ln w="5397">
              <a:solidFill>
                <a:srgbClr val="231F20"/>
              </a:solidFill>
            </a:ln>
          </p:spPr>
          <p:txBody>
            <a:bodyPr wrap="square" lIns="0" tIns="0" rIns="0" bIns="0" rtlCol="0"/>
            <a:lstStyle/>
            <a:p/>
          </p:txBody>
        </p:sp>
        <p:sp>
          <p:nvSpPr>
            <p:cNvPr id="131" name="object 131" descr=""/>
            <p:cNvSpPr/>
            <p:nvPr/>
          </p:nvSpPr>
          <p:spPr>
            <a:xfrm>
              <a:off x="1553400" y="4377093"/>
              <a:ext cx="385445" cy="72390"/>
            </a:xfrm>
            <a:custGeom>
              <a:avLst/>
              <a:gdLst/>
              <a:ahLst/>
              <a:cxnLst/>
              <a:rect l="l" t="t" r="r" b="b"/>
              <a:pathLst>
                <a:path w="385444" h="72389">
                  <a:moveTo>
                    <a:pt x="385203" y="0"/>
                  </a:moveTo>
                  <a:lnTo>
                    <a:pt x="0" y="0"/>
                  </a:lnTo>
                  <a:lnTo>
                    <a:pt x="0" y="71983"/>
                  </a:lnTo>
                  <a:lnTo>
                    <a:pt x="385203" y="71983"/>
                  </a:lnTo>
                  <a:lnTo>
                    <a:pt x="385203" y="0"/>
                  </a:lnTo>
                  <a:close/>
                </a:path>
              </a:pathLst>
            </a:custGeom>
            <a:solidFill>
              <a:srgbClr val="FFFFFF"/>
            </a:solidFill>
          </p:spPr>
          <p:txBody>
            <a:bodyPr wrap="square" lIns="0" tIns="0" rIns="0" bIns="0" rtlCol="0"/>
            <a:lstStyle/>
            <a:p/>
          </p:txBody>
        </p:sp>
        <p:sp>
          <p:nvSpPr>
            <p:cNvPr id="132" name="object 132" descr=""/>
            <p:cNvSpPr/>
            <p:nvPr/>
          </p:nvSpPr>
          <p:spPr>
            <a:xfrm>
              <a:off x="5791187" y="500405"/>
              <a:ext cx="1216025" cy="1383030"/>
            </a:xfrm>
            <a:custGeom>
              <a:avLst/>
              <a:gdLst/>
              <a:ahLst/>
              <a:cxnLst/>
              <a:rect l="l" t="t" r="r" b="b"/>
              <a:pathLst>
                <a:path w="1216025" h="1383030">
                  <a:moveTo>
                    <a:pt x="1215910" y="0"/>
                  </a:moveTo>
                  <a:lnTo>
                    <a:pt x="0" y="0"/>
                  </a:lnTo>
                  <a:lnTo>
                    <a:pt x="0" y="1382560"/>
                  </a:lnTo>
                  <a:lnTo>
                    <a:pt x="1215910" y="1382560"/>
                  </a:lnTo>
                  <a:lnTo>
                    <a:pt x="1215910" y="0"/>
                  </a:lnTo>
                  <a:close/>
                </a:path>
              </a:pathLst>
            </a:custGeom>
            <a:solidFill>
              <a:srgbClr val="FFFFFF"/>
            </a:solidFill>
          </p:spPr>
          <p:txBody>
            <a:bodyPr wrap="square" lIns="0" tIns="0" rIns="0" bIns="0" rtlCol="0"/>
            <a:lstStyle/>
            <a:p/>
          </p:txBody>
        </p:sp>
        <p:pic>
          <p:nvPicPr>
            <p:cNvPr id="133" name="object 133" descr=""/>
            <p:cNvPicPr/>
            <p:nvPr/>
          </p:nvPicPr>
          <p:blipFill>
            <a:blip r:embed="rId20" cstate="print"/>
            <a:stretch>
              <a:fillRect/>
            </a:stretch>
          </p:blipFill>
          <p:spPr>
            <a:xfrm>
              <a:off x="6142532" y="824065"/>
              <a:ext cx="711530" cy="920076"/>
            </a:xfrm>
            <a:prstGeom prst="rect">
              <a:avLst/>
            </a:prstGeom>
          </p:spPr>
        </p:pic>
        <p:sp>
          <p:nvSpPr>
            <p:cNvPr id="134" name="object 134" descr=""/>
            <p:cNvSpPr/>
            <p:nvPr/>
          </p:nvSpPr>
          <p:spPr>
            <a:xfrm>
              <a:off x="6141110" y="823379"/>
              <a:ext cx="715010" cy="922655"/>
            </a:xfrm>
            <a:custGeom>
              <a:avLst/>
              <a:gdLst/>
              <a:ahLst/>
              <a:cxnLst/>
              <a:rect l="l" t="t" r="r" b="b"/>
              <a:pathLst>
                <a:path w="715009" h="922655">
                  <a:moveTo>
                    <a:pt x="2857" y="639165"/>
                  </a:moveTo>
                  <a:lnTo>
                    <a:pt x="0" y="639165"/>
                  </a:lnTo>
                  <a:lnTo>
                    <a:pt x="0" y="653351"/>
                  </a:lnTo>
                  <a:lnTo>
                    <a:pt x="2857" y="653364"/>
                  </a:lnTo>
                  <a:lnTo>
                    <a:pt x="2857" y="639165"/>
                  </a:lnTo>
                  <a:close/>
                </a:path>
                <a:path w="715009" h="922655">
                  <a:moveTo>
                    <a:pt x="2857" y="610768"/>
                  </a:moveTo>
                  <a:lnTo>
                    <a:pt x="0" y="610768"/>
                  </a:lnTo>
                  <a:lnTo>
                    <a:pt x="0" y="624967"/>
                  </a:lnTo>
                  <a:lnTo>
                    <a:pt x="2857" y="624967"/>
                  </a:lnTo>
                  <a:lnTo>
                    <a:pt x="2857" y="610768"/>
                  </a:lnTo>
                  <a:close/>
                </a:path>
                <a:path w="715009" h="922655">
                  <a:moveTo>
                    <a:pt x="2857" y="582396"/>
                  </a:moveTo>
                  <a:lnTo>
                    <a:pt x="0" y="582396"/>
                  </a:lnTo>
                  <a:lnTo>
                    <a:pt x="0" y="596582"/>
                  </a:lnTo>
                  <a:lnTo>
                    <a:pt x="2857" y="596582"/>
                  </a:lnTo>
                  <a:lnTo>
                    <a:pt x="2857" y="582396"/>
                  </a:lnTo>
                  <a:close/>
                </a:path>
                <a:path w="715009" h="922655">
                  <a:moveTo>
                    <a:pt x="2857" y="553999"/>
                  </a:moveTo>
                  <a:lnTo>
                    <a:pt x="0" y="553999"/>
                  </a:lnTo>
                  <a:lnTo>
                    <a:pt x="0" y="568198"/>
                  </a:lnTo>
                  <a:lnTo>
                    <a:pt x="2857" y="568198"/>
                  </a:lnTo>
                  <a:lnTo>
                    <a:pt x="2857" y="553999"/>
                  </a:lnTo>
                  <a:close/>
                </a:path>
                <a:path w="715009" h="922655">
                  <a:moveTo>
                    <a:pt x="2857" y="525614"/>
                  </a:moveTo>
                  <a:lnTo>
                    <a:pt x="0" y="525614"/>
                  </a:lnTo>
                  <a:lnTo>
                    <a:pt x="0" y="539813"/>
                  </a:lnTo>
                  <a:lnTo>
                    <a:pt x="2857" y="539813"/>
                  </a:lnTo>
                  <a:lnTo>
                    <a:pt x="2857" y="525614"/>
                  </a:lnTo>
                  <a:close/>
                </a:path>
                <a:path w="715009" h="922655">
                  <a:moveTo>
                    <a:pt x="4102" y="681558"/>
                  </a:moveTo>
                  <a:lnTo>
                    <a:pt x="3644" y="676884"/>
                  </a:lnTo>
                  <a:lnTo>
                    <a:pt x="3314" y="672147"/>
                  </a:lnTo>
                  <a:lnTo>
                    <a:pt x="3111" y="667486"/>
                  </a:lnTo>
                  <a:lnTo>
                    <a:pt x="254" y="667600"/>
                  </a:lnTo>
                  <a:lnTo>
                    <a:pt x="457" y="672325"/>
                  </a:lnTo>
                  <a:lnTo>
                    <a:pt x="800" y="677113"/>
                  </a:lnTo>
                  <a:lnTo>
                    <a:pt x="1257" y="681837"/>
                  </a:lnTo>
                  <a:lnTo>
                    <a:pt x="4102" y="681558"/>
                  </a:lnTo>
                  <a:close/>
                </a:path>
                <a:path w="715009" h="922655">
                  <a:moveTo>
                    <a:pt x="4635" y="497522"/>
                  </a:moveTo>
                  <a:lnTo>
                    <a:pt x="1803" y="497141"/>
                  </a:lnTo>
                  <a:lnTo>
                    <a:pt x="1143" y="502145"/>
                  </a:lnTo>
                  <a:lnTo>
                    <a:pt x="698" y="506869"/>
                  </a:lnTo>
                  <a:lnTo>
                    <a:pt x="419" y="511365"/>
                  </a:lnTo>
                  <a:lnTo>
                    <a:pt x="3276" y="511543"/>
                  </a:lnTo>
                  <a:lnTo>
                    <a:pt x="3594" y="506615"/>
                  </a:lnTo>
                  <a:lnTo>
                    <a:pt x="4064" y="501840"/>
                  </a:lnTo>
                  <a:lnTo>
                    <a:pt x="4635" y="497522"/>
                  </a:lnTo>
                  <a:close/>
                </a:path>
                <a:path w="715009" h="922655">
                  <a:moveTo>
                    <a:pt x="8343" y="709434"/>
                  </a:moveTo>
                  <a:lnTo>
                    <a:pt x="7391" y="704862"/>
                  </a:lnTo>
                  <a:lnTo>
                    <a:pt x="6553" y="700189"/>
                  </a:lnTo>
                  <a:lnTo>
                    <a:pt x="5842" y="695553"/>
                  </a:lnTo>
                  <a:lnTo>
                    <a:pt x="3022" y="695972"/>
                  </a:lnTo>
                  <a:lnTo>
                    <a:pt x="3733" y="700659"/>
                  </a:lnTo>
                  <a:lnTo>
                    <a:pt x="4584" y="705383"/>
                  </a:lnTo>
                  <a:lnTo>
                    <a:pt x="5549" y="710018"/>
                  </a:lnTo>
                  <a:lnTo>
                    <a:pt x="8343" y="709434"/>
                  </a:lnTo>
                  <a:close/>
                </a:path>
                <a:path w="715009" h="922655">
                  <a:moveTo>
                    <a:pt x="10210" y="469925"/>
                  </a:moveTo>
                  <a:lnTo>
                    <a:pt x="7442" y="469163"/>
                  </a:lnTo>
                  <a:lnTo>
                    <a:pt x="6197" y="473710"/>
                  </a:lnTo>
                  <a:lnTo>
                    <a:pt x="5092" y="478396"/>
                  </a:lnTo>
                  <a:lnTo>
                    <a:pt x="4140" y="483057"/>
                  </a:lnTo>
                  <a:lnTo>
                    <a:pt x="6946" y="483616"/>
                  </a:lnTo>
                  <a:lnTo>
                    <a:pt x="7874" y="479018"/>
                  </a:lnTo>
                  <a:lnTo>
                    <a:pt x="8978" y="474408"/>
                  </a:lnTo>
                  <a:lnTo>
                    <a:pt x="10210" y="469925"/>
                  </a:lnTo>
                  <a:close/>
                </a:path>
                <a:path w="715009" h="922655">
                  <a:moveTo>
                    <a:pt x="15557" y="736701"/>
                  </a:moveTo>
                  <a:lnTo>
                    <a:pt x="14122" y="732256"/>
                  </a:lnTo>
                  <a:lnTo>
                    <a:pt x="12776" y="727697"/>
                  </a:lnTo>
                  <a:lnTo>
                    <a:pt x="11582" y="723163"/>
                  </a:lnTo>
                  <a:lnTo>
                    <a:pt x="8813" y="723900"/>
                  </a:lnTo>
                  <a:lnTo>
                    <a:pt x="10033" y="728484"/>
                  </a:lnTo>
                  <a:lnTo>
                    <a:pt x="11379" y="733082"/>
                  </a:lnTo>
                  <a:lnTo>
                    <a:pt x="12839" y="737590"/>
                  </a:lnTo>
                  <a:lnTo>
                    <a:pt x="15557" y="736701"/>
                  </a:lnTo>
                  <a:close/>
                </a:path>
                <a:path w="715009" h="922655">
                  <a:moveTo>
                    <a:pt x="19507" y="443318"/>
                  </a:moveTo>
                  <a:lnTo>
                    <a:pt x="16878" y="442188"/>
                  </a:lnTo>
                  <a:lnTo>
                    <a:pt x="14998" y="446570"/>
                  </a:lnTo>
                  <a:lnTo>
                    <a:pt x="13258" y="451053"/>
                  </a:lnTo>
                  <a:lnTo>
                    <a:pt x="11696" y="455523"/>
                  </a:lnTo>
                  <a:lnTo>
                    <a:pt x="14401" y="456463"/>
                  </a:lnTo>
                  <a:lnTo>
                    <a:pt x="15938" y="452056"/>
                  </a:lnTo>
                  <a:lnTo>
                    <a:pt x="17653" y="447636"/>
                  </a:lnTo>
                  <a:lnTo>
                    <a:pt x="19507" y="443318"/>
                  </a:lnTo>
                  <a:close/>
                </a:path>
                <a:path w="715009" h="922655">
                  <a:moveTo>
                    <a:pt x="25654" y="762990"/>
                  </a:moveTo>
                  <a:lnTo>
                    <a:pt x="23736" y="758710"/>
                  </a:lnTo>
                  <a:lnTo>
                    <a:pt x="21920" y="754341"/>
                  </a:lnTo>
                  <a:lnTo>
                    <a:pt x="20243" y="749985"/>
                  </a:lnTo>
                  <a:lnTo>
                    <a:pt x="17576" y="751001"/>
                  </a:lnTo>
                  <a:lnTo>
                    <a:pt x="19265" y="755408"/>
                  </a:lnTo>
                  <a:lnTo>
                    <a:pt x="21107" y="759828"/>
                  </a:lnTo>
                  <a:lnTo>
                    <a:pt x="23037" y="764159"/>
                  </a:lnTo>
                  <a:lnTo>
                    <a:pt x="25654" y="762990"/>
                  </a:lnTo>
                  <a:close/>
                </a:path>
                <a:path w="715009" h="922655">
                  <a:moveTo>
                    <a:pt x="32346" y="418236"/>
                  </a:moveTo>
                  <a:lnTo>
                    <a:pt x="29895" y="416763"/>
                  </a:lnTo>
                  <a:lnTo>
                    <a:pt x="27444" y="420839"/>
                  </a:lnTo>
                  <a:lnTo>
                    <a:pt x="25107" y="425043"/>
                  </a:lnTo>
                  <a:lnTo>
                    <a:pt x="22948" y="429260"/>
                  </a:lnTo>
                  <a:lnTo>
                    <a:pt x="25501" y="430555"/>
                  </a:lnTo>
                  <a:lnTo>
                    <a:pt x="27622" y="426402"/>
                  </a:lnTo>
                  <a:lnTo>
                    <a:pt x="29933" y="422249"/>
                  </a:lnTo>
                  <a:lnTo>
                    <a:pt x="32346" y="418236"/>
                  </a:lnTo>
                  <a:close/>
                </a:path>
                <a:path w="715009" h="922655">
                  <a:moveTo>
                    <a:pt x="38519" y="788060"/>
                  </a:moveTo>
                  <a:lnTo>
                    <a:pt x="36156" y="784009"/>
                  </a:lnTo>
                  <a:lnTo>
                    <a:pt x="33870" y="779843"/>
                  </a:lnTo>
                  <a:lnTo>
                    <a:pt x="31750" y="775690"/>
                  </a:lnTo>
                  <a:lnTo>
                    <a:pt x="29197" y="776998"/>
                  </a:lnTo>
                  <a:lnTo>
                    <a:pt x="31356" y="781202"/>
                  </a:lnTo>
                  <a:lnTo>
                    <a:pt x="33655" y="785406"/>
                  </a:lnTo>
                  <a:lnTo>
                    <a:pt x="36042" y="789495"/>
                  </a:lnTo>
                  <a:lnTo>
                    <a:pt x="38519" y="788060"/>
                  </a:lnTo>
                  <a:close/>
                </a:path>
                <a:path w="715009" h="922655">
                  <a:moveTo>
                    <a:pt x="48463" y="395122"/>
                  </a:moveTo>
                  <a:lnTo>
                    <a:pt x="46228" y="393319"/>
                  </a:lnTo>
                  <a:lnTo>
                    <a:pt x="43268" y="397014"/>
                  </a:lnTo>
                  <a:lnTo>
                    <a:pt x="40386" y="400862"/>
                  </a:lnTo>
                  <a:lnTo>
                    <a:pt x="37668" y="404761"/>
                  </a:lnTo>
                  <a:lnTo>
                    <a:pt x="40017" y="406400"/>
                  </a:lnTo>
                  <a:lnTo>
                    <a:pt x="42697" y="402551"/>
                  </a:lnTo>
                  <a:lnTo>
                    <a:pt x="45542" y="398754"/>
                  </a:lnTo>
                  <a:lnTo>
                    <a:pt x="48463" y="395122"/>
                  </a:lnTo>
                  <a:close/>
                </a:path>
                <a:path w="715009" h="922655">
                  <a:moveTo>
                    <a:pt x="53987" y="811618"/>
                  </a:moveTo>
                  <a:lnTo>
                    <a:pt x="51206" y="807847"/>
                  </a:lnTo>
                  <a:lnTo>
                    <a:pt x="48501" y="803948"/>
                  </a:lnTo>
                  <a:lnTo>
                    <a:pt x="45935" y="800036"/>
                  </a:lnTo>
                  <a:lnTo>
                    <a:pt x="43548" y="801611"/>
                  </a:lnTo>
                  <a:lnTo>
                    <a:pt x="46139" y="805561"/>
                  </a:lnTo>
                  <a:lnTo>
                    <a:pt x="48882" y="809498"/>
                  </a:lnTo>
                  <a:lnTo>
                    <a:pt x="51689" y="813320"/>
                  </a:lnTo>
                  <a:lnTo>
                    <a:pt x="53987" y="811618"/>
                  </a:lnTo>
                  <a:close/>
                </a:path>
                <a:path w="715009" h="922655">
                  <a:moveTo>
                    <a:pt x="67538" y="374396"/>
                  </a:moveTo>
                  <a:lnTo>
                    <a:pt x="65570" y="372325"/>
                  </a:lnTo>
                  <a:lnTo>
                    <a:pt x="62115" y="375602"/>
                  </a:lnTo>
                  <a:lnTo>
                    <a:pt x="58750" y="379018"/>
                  </a:lnTo>
                  <a:lnTo>
                    <a:pt x="55549" y="382498"/>
                  </a:lnTo>
                  <a:lnTo>
                    <a:pt x="57658" y="384429"/>
                  </a:lnTo>
                  <a:lnTo>
                    <a:pt x="60807" y="381012"/>
                  </a:lnTo>
                  <a:lnTo>
                    <a:pt x="64135" y="377634"/>
                  </a:lnTo>
                  <a:lnTo>
                    <a:pt x="67538" y="374396"/>
                  </a:lnTo>
                  <a:close/>
                </a:path>
                <a:path w="715009" h="922655">
                  <a:moveTo>
                    <a:pt x="71882" y="833424"/>
                  </a:moveTo>
                  <a:lnTo>
                    <a:pt x="68732" y="829970"/>
                  </a:lnTo>
                  <a:lnTo>
                    <a:pt x="65620" y="826376"/>
                  </a:lnTo>
                  <a:lnTo>
                    <a:pt x="62649" y="822756"/>
                  </a:lnTo>
                  <a:lnTo>
                    <a:pt x="60439" y="824572"/>
                  </a:lnTo>
                  <a:lnTo>
                    <a:pt x="63436" y="828230"/>
                  </a:lnTo>
                  <a:lnTo>
                    <a:pt x="66586" y="831862"/>
                  </a:lnTo>
                  <a:lnTo>
                    <a:pt x="69773" y="835355"/>
                  </a:lnTo>
                  <a:lnTo>
                    <a:pt x="71882" y="833424"/>
                  </a:lnTo>
                  <a:close/>
                </a:path>
                <a:path w="715009" h="922655">
                  <a:moveTo>
                    <a:pt x="89217" y="356425"/>
                  </a:moveTo>
                  <a:lnTo>
                    <a:pt x="87541" y="354101"/>
                  </a:lnTo>
                  <a:lnTo>
                    <a:pt x="83680" y="356882"/>
                  </a:lnTo>
                  <a:lnTo>
                    <a:pt x="79883" y="359829"/>
                  </a:lnTo>
                  <a:lnTo>
                    <a:pt x="76250" y="362839"/>
                  </a:lnTo>
                  <a:lnTo>
                    <a:pt x="78079" y="365036"/>
                  </a:lnTo>
                  <a:lnTo>
                    <a:pt x="81661" y="362064"/>
                  </a:lnTo>
                  <a:lnTo>
                    <a:pt x="85407" y="359168"/>
                  </a:lnTo>
                  <a:lnTo>
                    <a:pt x="89217" y="356425"/>
                  </a:lnTo>
                  <a:close/>
                </a:path>
                <a:path w="715009" h="922655">
                  <a:moveTo>
                    <a:pt x="91998" y="853211"/>
                  </a:moveTo>
                  <a:lnTo>
                    <a:pt x="88493" y="850099"/>
                  </a:lnTo>
                  <a:lnTo>
                    <a:pt x="85026" y="846861"/>
                  </a:lnTo>
                  <a:lnTo>
                    <a:pt x="81686" y="843584"/>
                  </a:lnTo>
                  <a:lnTo>
                    <a:pt x="79679" y="845616"/>
                  </a:lnTo>
                  <a:lnTo>
                    <a:pt x="83045" y="848944"/>
                  </a:lnTo>
                  <a:lnTo>
                    <a:pt x="86563" y="852208"/>
                  </a:lnTo>
                  <a:lnTo>
                    <a:pt x="90106" y="855345"/>
                  </a:lnTo>
                  <a:lnTo>
                    <a:pt x="91998" y="853211"/>
                  </a:lnTo>
                  <a:close/>
                </a:path>
                <a:path w="715009" h="922655">
                  <a:moveTo>
                    <a:pt x="113106" y="341553"/>
                  </a:moveTo>
                  <a:lnTo>
                    <a:pt x="111772" y="339026"/>
                  </a:lnTo>
                  <a:lnTo>
                    <a:pt x="107594" y="341249"/>
                  </a:lnTo>
                  <a:lnTo>
                    <a:pt x="103428" y="343649"/>
                  </a:lnTo>
                  <a:lnTo>
                    <a:pt x="99402" y="346151"/>
                  </a:lnTo>
                  <a:lnTo>
                    <a:pt x="100914" y="348589"/>
                  </a:lnTo>
                  <a:lnTo>
                    <a:pt x="104889" y="346113"/>
                  </a:lnTo>
                  <a:lnTo>
                    <a:pt x="108991" y="343750"/>
                  </a:lnTo>
                  <a:lnTo>
                    <a:pt x="113106" y="341553"/>
                  </a:lnTo>
                  <a:close/>
                </a:path>
                <a:path w="715009" h="922655">
                  <a:moveTo>
                    <a:pt x="114109" y="870762"/>
                  </a:moveTo>
                  <a:lnTo>
                    <a:pt x="110274" y="868032"/>
                  </a:lnTo>
                  <a:lnTo>
                    <a:pt x="106476" y="865187"/>
                  </a:lnTo>
                  <a:lnTo>
                    <a:pt x="102819" y="862279"/>
                  </a:lnTo>
                  <a:lnTo>
                    <a:pt x="101041" y="864514"/>
                  </a:lnTo>
                  <a:lnTo>
                    <a:pt x="104736" y="867448"/>
                  </a:lnTo>
                  <a:lnTo>
                    <a:pt x="108572" y="870343"/>
                  </a:lnTo>
                  <a:lnTo>
                    <a:pt x="112445" y="873086"/>
                  </a:lnTo>
                  <a:lnTo>
                    <a:pt x="114109" y="870762"/>
                  </a:lnTo>
                  <a:close/>
                </a:path>
                <a:path w="715009" h="922655">
                  <a:moveTo>
                    <a:pt x="117233" y="570268"/>
                  </a:moveTo>
                  <a:lnTo>
                    <a:pt x="114376" y="570268"/>
                  </a:lnTo>
                  <a:lnTo>
                    <a:pt x="114376" y="584720"/>
                  </a:lnTo>
                  <a:lnTo>
                    <a:pt x="117233" y="584720"/>
                  </a:lnTo>
                  <a:lnTo>
                    <a:pt x="117233" y="570268"/>
                  </a:lnTo>
                  <a:close/>
                </a:path>
                <a:path w="715009" h="922655">
                  <a:moveTo>
                    <a:pt x="117233" y="541362"/>
                  </a:moveTo>
                  <a:lnTo>
                    <a:pt x="114376" y="541362"/>
                  </a:lnTo>
                  <a:lnTo>
                    <a:pt x="114376" y="555815"/>
                  </a:lnTo>
                  <a:lnTo>
                    <a:pt x="117233" y="555815"/>
                  </a:lnTo>
                  <a:lnTo>
                    <a:pt x="117233" y="541362"/>
                  </a:lnTo>
                  <a:close/>
                </a:path>
                <a:path w="715009" h="922655">
                  <a:moveTo>
                    <a:pt x="117246" y="628053"/>
                  </a:moveTo>
                  <a:lnTo>
                    <a:pt x="114388" y="628053"/>
                  </a:lnTo>
                  <a:lnTo>
                    <a:pt x="114388" y="642505"/>
                  </a:lnTo>
                  <a:lnTo>
                    <a:pt x="117246" y="642505"/>
                  </a:lnTo>
                  <a:lnTo>
                    <a:pt x="117246" y="628053"/>
                  </a:lnTo>
                  <a:close/>
                </a:path>
                <a:path w="715009" h="922655">
                  <a:moveTo>
                    <a:pt x="117246" y="599160"/>
                  </a:moveTo>
                  <a:lnTo>
                    <a:pt x="114388" y="599160"/>
                  </a:lnTo>
                  <a:lnTo>
                    <a:pt x="114388" y="613613"/>
                  </a:lnTo>
                  <a:lnTo>
                    <a:pt x="117246" y="613613"/>
                  </a:lnTo>
                  <a:lnTo>
                    <a:pt x="117246" y="599160"/>
                  </a:lnTo>
                  <a:close/>
                </a:path>
                <a:path w="715009" h="922655">
                  <a:moveTo>
                    <a:pt x="118008" y="512686"/>
                  </a:moveTo>
                  <a:lnTo>
                    <a:pt x="115176" y="512318"/>
                  </a:lnTo>
                  <a:lnTo>
                    <a:pt x="114642" y="516407"/>
                  </a:lnTo>
                  <a:lnTo>
                    <a:pt x="114376" y="520573"/>
                  </a:lnTo>
                  <a:lnTo>
                    <a:pt x="114376" y="526923"/>
                  </a:lnTo>
                  <a:lnTo>
                    <a:pt x="117233" y="526923"/>
                  </a:lnTo>
                  <a:lnTo>
                    <a:pt x="117246" y="520573"/>
                  </a:lnTo>
                  <a:lnTo>
                    <a:pt x="117500" y="516661"/>
                  </a:lnTo>
                  <a:lnTo>
                    <a:pt x="118008" y="512686"/>
                  </a:lnTo>
                  <a:close/>
                </a:path>
                <a:path w="715009" h="922655">
                  <a:moveTo>
                    <a:pt x="118719" y="671195"/>
                  </a:moveTo>
                  <a:lnTo>
                    <a:pt x="118376" y="667029"/>
                  </a:lnTo>
                  <a:lnTo>
                    <a:pt x="118211" y="662876"/>
                  </a:lnTo>
                  <a:lnTo>
                    <a:pt x="118173" y="658393"/>
                  </a:lnTo>
                  <a:lnTo>
                    <a:pt x="117894" y="656666"/>
                  </a:lnTo>
                  <a:lnTo>
                    <a:pt x="115062" y="657136"/>
                  </a:lnTo>
                  <a:lnTo>
                    <a:pt x="115303" y="658393"/>
                  </a:lnTo>
                  <a:lnTo>
                    <a:pt x="115328" y="662876"/>
                  </a:lnTo>
                  <a:lnTo>
                    <a:pt x="115519" y="667194"/>
                  </a:lnTo>
                  <a:lnTo>
                    <a:pt x="115862" y="671436"/>
                  </a:lnTo>
                  <a:lnTo>
                    <a:pt x="118719" y="671195"/>
                  </a:lnTo>
                  <a:close/>
                </a:path>
                <a:path w="715009" h="922655">
                  <a:moveTo>
                    <a:pt x="123825" y="699300"/>
                  </a:moveTo>
                  <a:lnTo>
                    <a:pt x="122529" y="694728"/>
                  </a:lnTo>
                  <a:lnTo>
                    <a:pt x="121450" y="690041"/>
                  </a:lnTo>
                  <a:lnTo>
                    <a:pt x="120599" y="685368"/>
                  </a:lnTo>
                  <a:lnTo>
                    <a:pt x="117779" y="685876"/>
                  </a:lnTo>
                  <a:lnTo>
                    <a:pt x="118643" y="690638"/>
                  </a:lnTo>
                  <a:lnTo>
                    <a:pt x="119748" y="695426"/>
                  </a:lnTo>
                  <a:lnTo>
                    <a:pt x="121081" y="700074"/>
                  </a:lnTo>
                  <a:lnTo>
                    <a:pt x="123825" y="699300"/>
                  </a:lnTo>
                  <a:close/>
                </a:path>
                <a:path w="715009" h="922655">
                  <a:moveTo>
                    <a:pt x="125933" y="485470"/>
                  </a:moveTo>
                  <a:lnTo>
                    <a:pt x="123342" y="484263"/>
                  </a:lnTo>
                  <a:lnTo>
                    <a:pt x="121272" y="488683"/>
                  </a:lnTo>
                  <a:lnTo>
                    <a:pt x="119532" y="493293"/>
                  </a:lnTo>
                  <a:lnTo>
                    <a:pt x="118173" y="497979"/>
                  </a:lnTo>
                  <a:lnTo>
                    <a:pt x="120916" y="498779"/>
                  </a:lnTo>
                  <a:lnTo>
                    <a:pt x="122237" y="494233"/>
                  </a:lnTo>
                  <a:lnTo>
                    <a:pt x="123926" y="489750"/>
                  </a:lnTo>
                  <a:lnTo>
                    <a:pt x="125933" y="485470"/>
                  </a:lnTo>
                  <a:close/>
                </a:path>
                <a:path w="715009" h="922655">
                  <a:moveTo>
                    <a:pt x="134239" y="725906"/>
                  </a:moveTo>
                  <a:lnTo>
                    <a:pt x="132105" y="721677"/>
                  </a:lnTo>
                  <a:lnTo>
                    <a:pt x="130124" y="717283"/>
                  </a:lnTo>
                  <a:lnTo>
                    <a:pt x="128397" y="712851"/>
                  </a:lnTo>
                  <a:lnTo>
                    <a:pt x="125730" y="713892"/>
                  </a:lnTo>
                  <a:lnTo>
                    <a:pt x="127495" y="718413"/>
                  </a:lnTo>
                  <a:lnTo>
                    <a:pt x="129501" y="722884"/>
                  </a:lnTo>
                  <a:lnTo>
                    <a:pt x="131686" y="727202"/>
                  </a:lnTo>
                  <a:lnTo>
                    <a:pt x="134239" y="725906"/>
                  </a:lnTo>
                  <a:close/>
                </a:path>
                <a:path w="715009" h="922655">
                  <a:moveTo>
                    <a:pt x="137960" y="885863"/>
                  </a:moveTo>
                  <a:lnTo>
                    <a:pt x="133845" y="883551"/>
                  </a:lnTo>
                  <a:lnTo>
                    <a:pt x="129768" y="881126"/>
                  </a:lnTo>
                  <a:lnTo>
                    <a:pt x="125818" y="878624"/>
                  </a:lnTo>
                  <a:lnTo>
                    <a:pt x="124294" y="881037"/>
                  </a:lnTo>
                  <a:lnTo>
                    <a:pt x="128282" y="883564"/>
                  </a:lnTo>
                  <a:lnTo>
                    <a:pt x="132410" y="886028"/>
                  </a:lnTo>
                  <a:lnTo>
                    <a:pt x="136563" y="888352"/>
                  </a:lnTo>
                  <a:lnTo>
                    <a:pt x="137960" y="885863"/>
                  </a:lnTo>
                  <a:close/>
                </a:path>
                <a:path w="715009" h="922655">
                  <a:moveTo>
                    <a:pt x="138785" y="330060"/>
                  </a:moveTo>
                  <a:lnTo>
                    <a:pt x="137795" y="327367"/>
                  </a:lnTo>
                  <a:lnTo>
                    <a:pt x="133375" y="328993"/>
                  </a:lnTo>
                  <a:lnTo>
                    <a:pt x="128917" y="330809"/>
                  </a:lnTo>
                  <a:lnTo>
                    <a:pt x="124587" y="332752"/>
                  </a:lnTo>
                  <a:lnTo>
                    <a:pt x="125755" y="335356"/>
                  </a:lnTo>
                  <a:lnTo>
                    <a:pt x="130035" y="333451"/>
                  </a:lnTo>
                  <a:lnTo>
                    <a:pt x="134416" y="331660"/>
                  </a:lnTo>
                  <a:lnTo>
                    <a:pt x="138785" y="330060"/>
                  </a:lnTo>
                  <a:close/>
                </a:path>
                <a:path w="715009" h="922655">
                  <a:moveTo>
                    <a:pt x="141706" y="461924"/>
                  </a:moveTo>
                  <a:lnTo>
                    <a:pt x="139598" y="459981"/>
                  </a:lnTo>
                  <a:lnTo>
                    <a:pt x="136296" y="463588"/>
                  </a:lnTo>
                  <a:lnTo>
                    <a:pt x="133248" y="467461"/>
                  </a:lnTo>
                  <a:lnTo>
                    <a:pt x="130543" y="471500"/>
                  </a:lnTo>
                  <a:lnTo>
                    <a:pt x="132918" y="473087"/>
                  </a:lnTo>
                  <a:lnTo>
                    <a:pt x="135547" y="469163"/>
                  </a:lnTo>
                  <a:lnTo>
                    <a:pt x="138506" y="465416"/>
                  </a:lnTo>
                  <a:lnTo>
                    <a:pt x="141706" y="461924"/>
                  </a:lnTo>
                  <a:close/>
                </a:path>
                <a:path w="715009" h="922655">
                  <a:moveTo>
                    <a:pt x="149542" y="750023"/>
                  </a:moveTo>
                  <a:lnTo>
                    <a:pt x="146634" y="746290"/>
                  </a:lnTo>
                  <a:lnTo>
                    <a:pt x="143865" y="742340"/>
                  </a:lnTo>
                  <a:lnTo>
                    <a:pt x="141312" y="738327"/>
                  </a:lnTo>
                  <a:lnTo>
                    <a:pt x="138899" y="739863"/>
                  </a:lnTo>
                  <a:lnTo>
                    <a:pt x="141503" y="743953"/>
                  </a:lnTo>
                  <a:lnTo>
                    <a:pt x="144322" y="747966"/>
                  </a:lnTo>
                  <a:lnTo>
                    <a:pt x="147294" y="751776"/>
                  </a:lnTo>
                  <a:lnTo>
                    <a:pt x="149542" y="750023"/>
                  </a:lnTo>
                  <a:close/>
                </a:path>
                <a:path w="715009" h="922655">
                  <a:moveTo>
                    <a:pt x="163309" y="898334"/>
                  </a:moveTo>
                  <a:lnTo>
                    <a:pt x="159004" y="896493"/>
                  </a:lnTo>
                  <a:lnTo>
                    <a:pt x="154673" y="894511"/>
                  </a:lnTo>
                  <a:lnTo>
                    <a:pt x="150469" y="892441"/>
                  </a:lnTo>
                  <a:lnTo>
                    <a:pt x="149199" y="895007"/>
                  </a:lnTo>
                  <a:lnTo>
                    <a:pt x="153466" y="897102"/>
                  </a:lnTo>
                  <a:lnTo>
                    <a:pt x="157835" y="899109"/>
                  </a:lnTo>
                  <a:lnTo>
                    <a:pt x="162179" y="900963"/>
                  </a:lnTo>
                  <a:lnTo>
                    <a:pt x="163309" y="898334"/>
                  </a:lnTo>
                  <a:close/>
                </a:path>
                <a:path w="715009" h="922655">
                  <a:moveTo>
                    <a:pt x="163791" y="444169"/>
                  </a:moveTo>
                  <a:lnTo>
                    <a:pt x="162369" y="441693"/>
                  </a:lnTo>
                  <a:lnTo>
                    <a:pt x="158102" y="444169"/>
                  </a:lnTo>
                  <a:lnTo>
                    <a:pt x="154089" y="446913"/>
                  </a:lnTo>
                  <a:lnTo>
                    <a:pt x="150291" y="449973"/>
                  </a:lnTo>
                  <a:lnTo>
                    <a:pt x="152082" y="452196"/>
                  </a:lnTo>
                  <a:lnTo>
                    <a:pt x="155765" y="449237"/>
                  </a:lnTo>
                  <a:lnTo>
                    <a:pt x="159715" y="446532"/>
                  </a:lnTo>
                  <a:lnTo>
                    <a:pt x="163791" y="444169"/>
                  </a:lnTo>
                  <a:close/>
                </a:path>
                <a:path w="715009" h="922655">
                  <a:moveTo>
                    <a:pt x="165811" y="322160"/>
                  </a:moveTo>
                  <a:lnTo>
                    <a:pt x="165201" y="319366"/>
                  </a:lnTo>
                  <a:lnTo>
                    <a:pt x="160553" y="320395"/>
                  </a:lnTo>
                  <a:lnTo>
                    <a:pt x="155905" y="321576"/>
                  </a:lnTo>
                  <a:lnTo>
                    <a:pt x="151358" y="322910"/>
                  </a:lnTo>
                  <a:lnTo>
                    <a:pt x="152158" y="325653"/>
                  </a:lnTo>
                  <a:lnTo>
                    <a:pt x="156641" y="324345"/>
                  </a:lnTo>
                  <a:lnTo>
                    <a:pt x="161226" y="323164"/>
                  </a:lnTo>
                  <a:lnTo>
                    <a:pt x="165811" y="322160"/>
                  </a:lnTo>
                  <a:close/>
                </a:path>
                <a:path w="715009" h="922655">
                  <a:moveTo>
                    <a:pt x="169151" y="770826"/>
                  </a:moveTo>
                  <a:lnTo>
                    <a:pt x="165582" y="767702"/>
                  </a:lnTo>
                  <a:lnTo>
                    <a:pt x="162128" y="764362"/>
                  </a:lnTo>
                  <a:lnTo>
                    <a:pt x="158851" y="760895"/>
                  </a:lnTo>
                  <a:lnTo>
                    <a:pt x="156768" y="762850"/>
                  </a:lnTo>
                  <a:lnTo>
                    <a:pt x="160108" y="766381"/>
                  </a:lnTo>
                  <a:lnTo>
                    <a:pt x="163626" y="769785"/>
                  </a:lnTo>
                  <a:lnTo>
                    <a:pt x="167259" y="772972"/>
                  </a:lnTo>
                  <a:lnTo>
                    <a:pt x="169151" y="770826"/>
                  </a:lnTo>
                  <a:close/>
                </a:path>
                <a:path w="715009" h="922655">
                  <a:moveTo>
                    <a:pt x="189852" y="907999"/>
                  </a:moveTo>
                  <a:lnTo>
                    <a:pt x="185369" y="906627"/>
                  </a:lnTo>
                  <a:lnTo>
                    <a:pt x="180848" y="905129"/>
                  </a:lnTo>
                  <a:lnTo>
                    <a:pt x="176441" y="903516"/>
                  </a:lnTo>
                  <a:lnTo>
                    <a:pt x="175463" y="906208"/>
                  </a:lnTo>
                  <a:lnTo>
                    <a:pt x="179920" y="907834"/>
                  </a:lnTo>
                  <a:lnTo>
                    <a:pt x="184480" y="909358"/>
                  </a:lnTo>
                  <a:lnTo>
                    <a:pt x="189026" y="910729"/>
                  </a:lnTo>
                  <a:lnTo>
                    <a:pt x="189852" y="907999"/>
                  </a:lnTo>
                  <a:close/>
                </a:path>
                <a:path w="715009" h="922655">
                  <a:moveTo>
                    <a:pt x="190207" y="433908"/>
                  </a:moveTo>
                  <a:lnTo>
                    <a:pt x="189598" y="431126"/>
                  </a:lnTo>
                  <a:lnTo>
                    <a:pt x="184835" y="432168"/>
                  </a:lnTo>
                  <a:lnTo>
                    <a:pt x="180124" y="433590"/>
                  </a:lnTo>
                  <a:lnTo>
                    <a:pt x="175564" y="435356"/>
                  </a:lnTo>
                  <a:lnTo>
                    <a:pt x="176606" y="438023"/>
                  </a:lnTo>
                  <a:lnTo>
                    <a:pt x="181013" y="436308"/>
                  </a:lnTo>
                  <a:lnTo>
                    <a:pt x="185597" y="434924"/>
                  </a:lnTo>
                  <a:lnTo>
                    <a:pt x="190207" y="433908"/>
                  </a:lnTo>
                  <a:close/>
                </a:path>
                <a:path w="715009" h="922655">
                  <a:moveTo>
                    <a:pt x="192341" y="787527"/>
                  </a:moveTo>
                  <a:lnTo>
                    <a:pt x="188226" y="785126"/>
                  </a:lnTo>
                  <a:lnTo>
                    <a:pt x="184188" y="782497"/>
                  </a:lnTo>
                  <a:lnTo>
                    <a:pt x="180352" y="779729"/>
                  </a:lnTo>
                  <a:lnTo>
                    <a:pt x="178676" y="782040"/>
                  </a:lnTo>
                  <a:lnTo>
                    <a:pt x="182587" y="784872"/>
                  </a:lnTo>
                  <a:lnTo>
                    <a:pt x="186702" y="787552"/>
                  </a:lnTo>
                  <a:lnTo>
                    <a:pt x="190893" y="790003"/>
                  </a:lnTo>
                  <a:lnTo>
                    <a:pt x="192341" y="787527"/>
                  </a:lnTo>
                  <a:close/>
                </a:path>
                <a:path w="715009" h="922655">
                  <a:moveTo>
                    <a:pt x="193662" y="318033"/>
                  </a:moveTo>
                  <a:lnTo>
                    <a:pt x="193433" y="315188"/>
                  </a:lnTo>
                  <a:lnTo>
                    <a:pt x="188722" y="315556"/>
                  </a:lnTo>
                  <a:lnTo>
                    <a:pt x="183946" y="316103"/>
                  </a:lnTo>
                  <a:lnTo>
                    <a:pt x="179247" y="316801"/>
                  </a:lnTo>
                  <a:lnTo>
                    <a:pt x="179666" y="319620"/>
                  </a:lnTo>
                  <a:lnTo>
                    <a:pt x="184302" y="318935"/>
                  </a:lnTo>
                  <a:lnTo>
                    <a:pt x="189001" y="318401"/>
                  </a:lnTo>
                  <a:lnTo>
                    <a:pt x="193662" y="318033"/>
                  </a:lnTo>
                  <a:close/>
                </a:path>
                <a:path w="715009" h="922655">
                  <a:moveTo>
                    <a:pt x="217246" y="914742"/>
                  </a:moveTo>
                  <a:lnTo>
                    <a:pt x="212636" y="913866"/>
                  </a:lnTo>
                  <a:lnTo>
                    <a:pt x="207987" y="912850"/>
                  </a:lnTo>
                  <a:lnTo>
                    <a:pt x="203466" y="911745"/>
                  </a:lnTo>
                  <a:lnTo>
                    <a:pt x="202780" y="914514"/>
                  </a:lnTo>
                  <a:lnTo>
                    <a:pt x="207352" y="915644"/>
                  </a:lnTo>
                  <a:lnTo>
                    <a:pt x="212051" y="916660"/>
                  </a:lnTo>
                  <a:lnTo>
                    <a:pt x="216712" y="917549"/>
                  </a:lnTo>
                  <a:lnTo>
                    <a:pt x="217246" y="914742"/>
                  </a:lnTo>
                  <a:close/>
                </a:path>
                <a:path w="715009" h="922655">
                  <a:moveTo>
                    <a:pt x="218287" y="799515"/>
                  </a:moveTo>
                  <a:lnTo>
                    <a:pt x="213791" y="797941"/>
                  </a:lnTo>
                  <a:lnTo>
                    <a:pt x="209334" y="796137"/>
                  </a:lnTo>
                  <a:lnTo>
                    <a:pt x="205028" y="794143"/>
                  </a:lnTo>
                  <a:lnTo>
                    <a:pt x="203822" y="796747"/>
                  </a:lnTo>
                  <a:lnTo>
                    <a:pt x="208216" y="798779"/>
                  </a:lnTo>
                  <a:lnTo>
                    <a:pt x="212763" y="800620"/>
                  </a:lnTo>
                  <a:lnTo>
                    <a:pt x="217335" y="802208"/>
                  </a:lnTo>
                  <a:lnTo>
                    <a:pt x="218287" y="799515"/>
                  </a:lnTo>
                  <a:close/>
                </a:path>
                <a:path w="715009" h="922655">
                  <a:moveTo>
                    <a:pt x="218643" y="428929"/>
                  </a:moveTo>
                  <a:lnTo>
                    <a:pt x="210045" y="428917"/>
                  </a:lnTo>
                  <a:lnTo>
                    <a:pt x="208038" y="428853"/>
                  </a:lnTo>
                  <a:lnTo>
                    <a:pt x="204101" y="429094"/>
                  </a:lnTo>
                  <a:lnTo>
                    <a:pt x="204279" y="431952"/>
                  </a:lnTo>
                  <a:lnTo>
                    <a:pt x="206184" y="431825"/>
                  </a:lnTo>
                  <a:lnTo>
                    <a:pt x="210045" y="431774"/>
                  </a:lnTo>
                  <a:lnTo>
                    <a:pt x="218630" y="431787"/>
                  </a:lnTo>
                  <a:lnTo>
                    <a:pt x="218643" y="428929"/>
                  </a:lnTo>
                  <a:close/>
                </a:path>
                <a:path w="715009" h="922655">
                  <a:moveTo>
                    <a:pt x="221919" y="314553"/>
                  </a:moveTo>
                  <a:lnTo>
                    <a:pt x="210185" y="314528"/>
                  </a:lnTo>
                  <a:lnTo>
                    <a:pt x="207708" y="314540"/>
                  </a:lnTo>
                  <a:lnTo>
                    <a:pt x="207733" y="317398"/>
                  </a:lnTo>
                  <a:lnTo>
                    <a:pt x="213614" y="317398"/>
                  </a:lnTo>
                  <a:lnTo>
                    <a:pt x="221907" y="317411"/>
                  </a:lnTo>
                  <a:lnTo>
                    <a:pt x="221919" y="314553"/>
                  </a:lnTo>
                  <a:close/>
                </a:path>
                <a:path w="715009" h="922655">
                  <a:moveTo>
                    <a:pt x="245198" y="918489"/>
                  </a:moveTo>
                  <a:lnTo>
                    <a:pt x="240563" y="918121"/>
                  </a:lnTo>
                  <a:lnTo>
                    <a:pt x="235839" y="917613"/>
                  </a:lnTo>
                  <a:lnTo>
                    <a:pt x="231178" y="916990"/>
                  </a:lnTo>
                  <a:lnTo>
                    <a:pt x="230797" y="919822"/>
                  </a:lnTo>
                  <a:lnTo>
                    <a:pt x="235521" y="920457"/>
                  </a:lnTo>
                  <a:lnTo>
                    <a:pt x="240284" y="920965"/>
                  </a:lnTo>
                  <a:lnTo>
                    <a:pt x="244970" y="921346"/>
                  </a:lnTo>
                  <a:lnTo>
                    <a:pt x="245198" y="918489"/>
                  </a:lnTo>
                  <a:close/>
                </a:path>
                <a:path w="715009" h="922655">
                  <a:moveTo>
                    <a:pt x="246037" y="806284"/>
                  </a:moveTo>
                  <a:lnTo>
                    <a:pt x="241338" y="805611"/>
                  </a:lnTo>
                  <a:lnTo>
                    <a:pt x="236613" y="804697"/>
                  </a:lnTo>
                  <a:lnTo>
                    <a:pt x="232003" y="803579"/>
                  </a:lnTo>
                  <a:lnTo>
                    <a:pt x="231330" y="806348"/>
                  </a:lnTo>
                  <a:lnTo>
                    <a:pt x="236029" y="807504"/>
                  </a:lnTo>
                  <a:lnTo>
                    <a:pt x="240842" y="808431"/>
                  </a:lnTo>
                  <a:lnTo>
                    <a:pt x="245630" y="809117"/>
                  </a:lnTo>
                  <a:lnTo>
                    <a:pt x="246037" y="806284"/>
                  </a:lnTo>
                  <a:close/>
                </a:path>
                <a:path w="715009" h="922655">
                  <a:moveTo>
                    <a:pt x="247535" y="428993"/>
                  </a:moveTo>
                  <a:lnTo>
                    <a:pt x="233083" y="428967"/>
                  </a:lnTo>
                  <a:lnTo>
                    <a:pt x="233083" y="431825"/>
                  </a:lnTo>
                  <a:lnTo>
                    <a:pt x="247535" y="431850"/>
                  </a:lnTo>
                  <a:lnTo>
                    <a:pt x="247535" y="428993"/>
                  </a:lnTo>
                  <a:close/>
                </a:path>
                <a:path w="715009" h="922655">
                  <a:moveTo>
                    <a:pt x="250304" y="314617"/>
                  </a:moveTo>
                  <a:lnTo>
                    <a:pt x="236105" y="314579"/>
                  </a:lnTo>
                  <a:lnTo>
                    <a:pt x="236105" y="317449"/>
                  </a:lnTo>
                  <a:lnTo>
                    <a:pt x="250291" y="317474"/>
                  </a:lnTo>
                  <a:lnTo>
                    <a:pt x="250304" y="314617"/>
                  </a:lnTo>
                  <a:close/>
                </a:path>
                <a:path w="715009" h="922655">
                  <a:moveTo>
                    <a:pt x="266407" y="919340"/>
                  </a:moveTo>
                  <a:lnTo>
                    <a:pt x="264033" y="919340"/>
                  </a:lnTo>
                  <a:lnTo>
                    <a:pt x="261658" y="919302"/>
                  </a:lnTo>
                  <a:lnTo>
                    <a:pt x="259295" y="919238"/>
                  </a:lnTo>
                  <a:lnTo>
                    <a:pt x="259219" y="922108"/>
                  </a:lnTo>
                  <a:lnTo>
                    <a:pt x="261607" y="922172"/>
                  </a:lnTo>
                  <a:lnTo>
                    <a:pt x="264007" y="922197"/>
                  </a:lnTo>
                  <a:lnTo>
                    <a:pt x="266407" y="922197"/>
                  </a:lnTo>
                  <a:lnTo>
                    <a:pt x="266407" y="919340"/>
                  </a:lnTo>
                  <a:close/>
                </a:path>
                <a:path w="715009" h="922655">
                  <a:moveTo>
                    <a:pt x="267373" y="807821"/>
                  </a:moveTo>
                  <a:lnTo>
                    <a:pt x="264998" y="807821"/>
                  </a:lnTo>
                  <a:lnTo>
                    <a:pt x="262636" y="807758"/>
                  </a:lnTo>
                  <a:lnTo>
                    <a:pt x="260286" y="807656"/>
                  </a:lnTo>
                  <a:lnTo>
                    <a:pt x="260159" y="810501"/>
                  </a:lnTo>
                  <a:lnTo>
                    <a:pt x="262547" y="810615"/>
                  </a:lnTo>
                  <a:lnTo>
                    <a:pt x="264947" y="810679"/>
                  </a:lnTo>
                  <a:lnTo>
                    <a:pt x="267373" y="810679"/>
                  </a:lnTo>
                  <a:lnTo>
                    <a:pt x="267373" y="807821"/>
                  </a:lnTo>
                  <a:close/>
                </a:path>
                <a:path w="715009" h="922655">
                  <a:moveTo>
                    <a:pt x="276428" y="429069"/>
                  </a:moveTo>
                  <a:lnTo>
                    <a:pt x="261988" y="429031"/>
                  </a:lnTo>
                  <a:lnTo>
                    <a:pt x="261975" y="431888"/>
                  </a:lnTo>
                  <a:lnTo>
                    <a:pt x="276428" y="431927"/>
                  </a:lnTo>
                  <a:lnTo>
                    <a:pt x="276428" y="429069"/>
                  </a:lnTo>
                  <a:close/>
                </a:path>
                <a:path w="715009" h="922655">
                  <a:moveTo>
                    <a:pt x="278676" y="314680"/>
                  </a:moveTo>
                  <a:lnTo>
                    <a:pt x="264490" y="314655"/>
                  </a:lnTo>
                  <a:lnTo>
                    <a:pt x="264490" y="317512"/>
                  </a:lnTo>
                  <a:lnTo>
                    <a:pt x="278676" y="317538"/>
                  </a:lnTo>
                  <a:lnTo>
                    <a:pt x="278676" y="314680"/>
                  </a:lnTo>
                  <a:close/>
                </a:path>
                <a:path w="715009" h="922655">
                  <a:moveTo>
                    <a:pt x="305333" y="429133"/>
                  </a:moveTo>
                  <a:lnTo>
                    <a:pt x="290880" y="429094"/>
                  </a:lnTo>
                  <a:lnTo>
                    <a:pt x="290880" y="431965"/>
                  </a:lnTo>
                  <a:lnTo>
                    <a:pt x="305333" y="431990"/>
                  </a:lnTo>
                  <a:lnTo>
                    <a:pt x="305333" y="429133"/>
                  </a:lnTo>
                  <a:close/>
                </a:path>
                <a:path w="715009" h="922655">
                  <a:moveTo>
                    <a:pt x="307060" y="314744"/>
                  </a:moveTo>
                  <a:lnTo>
                    <a:pt x="292874" y="314718"/>
                  </a:lnTo>
                  <a:lnTo>
                    <a:pt x="292862" y="317576"/>
                  </a:lnTo>
                  <a:lnTo>
                    <a:pt x="307060" y="317614"/>
                  </a:lnTo>
                  <a:lnTo>
                    <a:pt x="307060" y="314744"/>
                  </a:lnTo>
                  <a:close/>
                </a:path>
                <a:path w="715009" h="922655">
                  <a:moveTo>
                    <a:pt x="334225" y="429196"/>
                  </a:moveTo>
                  <a:lnTo>
                    <a:pt x="319773" y="429158"/>
                  </a:lnTo>
                  <a:lnTo>
                    <a:pt x="319773" y="432015"/>
                  </a:lnTo>
                  <a:lnTo>
                    <a:pt x="334225" y="432054"/>
                  </a:lnTo>
                  <a:lnTo>
                    <a:pt x="334225" y="429196"/>
                  </a:lnTo>
                  <a:close/>
                </a:path>
                <a:path w="715009" h="922655">
                  <a:moveTo>
                    <a:pt x="335445" y="314807"/>
                  </a:moveTo>
                  <a:lnTo>
                    <a:pt x="321259" y="314782"/>
                  </a:lnTo>
                  <a:lnTo>
                    <a:pt x="321246" y="317639"/>
                  </a:lnTo>
                  <a:lnTo>
                    <a:pt x="335445" y="317677"/>
                  </a:lnTo>
                  <a:lnTo>
                    <a:pt x="335445" y="314807"/>
                  </a:lnTo>
                  <a:close/>
                </a:path>
                <a:path w="715009" h="922655">
                  <a:moveTo>
                    <a:pt x="363131" y="429260"/>
                  </a:moveTo>
                  <a:lnTo>
                    <a:pt x="348678" y="429234"/>
                  </a:lnTo>
                  <a:lnTo>
                    <a:pt x="348678" y="432092"/>
                  </a:lnTo>
                  <a:lnTo>
                    <a:pt x="363118" y="432117"/>
                  </a:lnTo>
                  <a:lnTo>
                    <a:pt x="363131" y="429260"/>
                  </a:lnTo>
                  <a:close/>
                </a:path>
                <a:path w="715009" h="922655">
                  <a:moveTo>
                    <a:pt x="363829" y="314883"/>
                  </a:moveTo>
                  <a:lnTo>
                    <a:pt x="349643" y="314845"/>
                  </a:lnTo>
                  <a:lnTo>
                    <a:pt x="349631" y="317703"/>
                  </a:lnTo>
                  <a:lnTo>
                    <a:pt x="363829" y="317741"/>
                  </a:lnTo>
                  <a:lnTo>
                    <a:pt x="363829" y="314883"/>
                  </a:lnTo>
                  <a:close/>
                </a:path>
                <a:path w="715009" h="922655">
                  <a:moveTo>
                    <a:pt x="392023" y="429336"/>
                  </a:moveTo>
                  <a:lnTo>
                    <a:pt x="377571" y="429298"/>
                  </a:lnTo>
                  <a:lnTo>
                    <a:pt x="377571" y="432155"/>
                  </a:lnTo>
                  <a:lnTo>
                    <a:pt x="392023" y="432193"/>
                  </a:lnTo>
                  <a:lnTo>
                    <a:pt x="392023" y="429336"/>
                  </a:lnTo>
                  <a:close/>
                </a:path>
                <a:path w="715009" h="922655">
                  <a:moveTo>
                    <a:pt x="392214" y="314947"/>
                  </a:moveTo>
                  <a:lnTo>
                    <a:pt x="378028" y="314909"/>
                  </a:lnTo>
                  <a:lnTo>
                    <a:pt x="378028" y="317766"/>
                  </a:lnTo>
                  <a:lnTo>
                    <a:pt x="392214" y="317804"/>
                  </a:lnTo>
                  <a:lnTo>
                    <a:pt x="392214" y="314947"/>
                  </a:lnTo>
                  <a:close/>
                </a:path>
                <a:path w="715009" h="922655">
                  <a:moveTo>
                    <a:pt x="420624" y="317817"/>
                  </a:moveTo>
                  <a:lnTo>
                    <a:pt x="420573" y="314998"/>
                  </a:lnTo>
                  <a:lnTo>
                    <a:pt x="419188" y="314985"/>
                  </a:lnTo>
                  <a:lnTo>
                    <a:pt x="417588" y="314998"/>
                  </a:lnTo>
                  <a:lnTo>
                    <a:pt x="416445" y="314998"/>
                  </a:lnTo>
                  <a:lnTo>
                    <a:pt x="406412" y="314972"/>
                  </a:lnTo>
                  <a:lnTo>
                    <a:pt x="406400" y="317842"/>
                  </a:lnTo>
                  <a:lnTo>
                    <a:pt x="416445" y="317855"/>
                  </a:lnTo>
                  <a:lnTo>
                    <a:pt x="417842" y="317855"/>
                  </a:lnTo>
                  <a:lnTo>
                    <a:pt x="420624" y="317817"/>
                  </a:lnTo>
                  <a:close/>
                </a:path>
                <a:path w="715009" h="922655">
                  <a:moveTo>
                    <a:pt x="420941" y="432206"/>
                  </a:moveTo>
                  <a:lnTo>
                    <a:pt x="420903" y="429387"/>
                  </a:lnTo>
                  <a:lnTo>
                    <a:pt x="417106" y="429387"/>
                  </a:lnTo>
                  <a:lnTo>
                    <a:pt x="416306" y="429387"/>
                  </a:lnTo>
                  <a:lnTo>
                    <a:pt x="406476" y="429361"/>
                  </a:lnTo>
                  <a:lnTo>
                    <a:pt x="406463" y="432219"/>
                  </a:lnTo>
                  <a:lnTo>
                    <a:pt x="416306" y="432244"/>
                  </a:lnTo>
                  <a:lnTo>
                    <a:pt x="417855" y="432244"/>
                  </a:lnTo>
                  <a:lnTo>
                    <a:pt x="420941" y="432206"/>
                  </a:lnTo>
                  <a:close/>
                </a:path>
                <a:path w="715009" h="922655">
                  <a:moveTo>
                    <a:pt x="449059" y="314960"/>
                  </a:moveTo>
                  <a:lnTo>
                    <a:pt x="448551" y="312140"/>
                  </a:lnTo>
                  <a:lnTo>
                    <a:pt x="443941" y="312966"/>
                  </a:lnTo>
                  <a:lnTo>
                    <a:pt x="439254" y="313626"/>
                  </a:lnTo>
                  <a:lnTo>
                    <a:pt x="434619" y="314096"/>
                  </a:lnTo>
                  <a:lnTo>
                    <a:pt x="434898" y="316941"/>
                  </a:lnTo>
                  <a:lnTo>
                    <a:pt x="439610" y="316471"/>
                  </a:lnTo>
                  <a:lnTo>
                    <a:pt x="444373" y="315798"/>
                  </a:lnTo>
                  <a:lnTo>
                    <a:pt x="449059" y="314960"/>
                  </a:lnTo>
                  <a:close/>
                </a:path>
                <a:path w="715009" h="922655">
                  <a:moveTo>
                    <a:pt x="449897" y="430364"/>
                  </a:moveTo>
                  <a:lnTo>
                    <a:pt x="449580" y="427520"/>
                  </a:lnTo>
                  <a:lnTo>
                    <a:pt x="444830" y="428053"/>
                  </a:lnTo>
                  <a:lnTo>
                    <a:pt x="440004" y="428485"/>
                  </a:lnTo>
                  <a:lnTo>
                    <a:pt x="435254" y="428777"/>
                  </a:lnTo>
                  <a:lnTo>
                    <a:pt x="435444" y="431634"/>
                  </a:lnTo>
                  <a:lnTo>
                    <a:pt x="440232" y="431330"/>
                  </a:lnTo>
                  <a:lnTo>
                    <a:pt x="445096" y="430898"/>
                  </a:lnTo>
                  <a:lnTo>
                    <a:pt x="449897" y="430364"/>
                  </a:lnTo>
                  <a:close/>
                </a:path>
                <a:path w="715009" h="922655">
                  <a:moveTo>
                    <a:pt x="476681" y="307695"/>
                  </a:moveTo>
                  <a:lnTo>
                    <a:pt x="475742" y="304990"/>
                  </a:lnTo>
                  <a:lnTo>
                    <a:pt x="471335" y="306527"/>
                  </a:lnTo>
                  <a:lnTo>
                    <a:pt x="466801" y="307911"/>
                  </a:lnTo>
                  <a:lnTo>
                    <a:pt x="462292" y="309105"/>
                  </a:lnTo>
                  <a:lnTo>
                    <a:pt x="463003" y="311861"/>
                  </a:lnTo>
                  <a:lnTo>
                    <a:pt x="467601" y="310654"/>
                  </a:lnTo>
                  <a:lnTo>
                    <a:pt x="472211" y="309257"/>
                  </a:lnTo>
                  <a:lnTo>
                    <a:pt x="476681" y="307695"/>
                  </a:lnTo>
                  <a:close/>
                </a:path>
                <a:path w="715009" h="922655">
                  <a:moveTo>
                    <a:pt x="478536" y="425716"/>
                  </a:moveTo>
                  <a:lnTo>
                    <a:pt x="477939" y="422910"/>
                  </a:lnTo>
                  <a:lnTo>
                    <a:pt x="473303" y="423900"/>
                  </a:lnTo>
                  <a:lnTo>
                    <a:pt x="468553" y="424802"/>
                  </a:lnTo>
                  <a:lnTo>
                    <a:pt x="463816" y="425564"/>
                  </a:lnTo>
                  <a:lnTo>
                    <a:pt x="464273" y="428396"/>
                  </a:lnTo>
                  <a:lnTo>
                    <a:pt x="469049" y="427621"/>
                  </a:lnTo>
                  <a:lnTo>
                    <a:pt x="473849" y="426720"/>
                  </a:lnTo>
                  <a:lnTo>
                    <a:pt x="478536" y="425716"/>
                  </a:lnTo>
                  <a:close/>
                </a:path>
                <a:path w="715009" h="922655">
                  <a:moveTo>
                    <a:pt x="502856" y="296189"/>
                  </a:moveTo>
                  <a:lnTo>
                    <a:pt x="501510" y="293674"/>
                  </a:lnTo>
                  <a:lnTo>
                    <a:pt x="497382" y="295884"/>
                  </a:lnTo>
                  <a:lnTo>
                    <a:pt x="493115" y="297954"/>
                  </a:lnTo>
                  <a:lnTo>
                    <a:pt x="488848" y="299834"/>
                  </a:lnTo>
                  <a:lnTo>
                    <a:pt x="490004" y="302450"/>
                  </a:lnTo>
                  <a:lnTo>
                    <a:pt x="494334" y="300545"/>
                  </a:lnTo>
                  <a:lnTo>
                    <a:pt x="498665" y="298450"/>
                  </a:lnTo>
                  <a:lnTo>
                    <a:pt x="502856" y="296189"/>
                  </a:lnTo>
                  <a:close/>
                </a:path>
                <a:path w="715009" h="922655">
                  <a:moveTo>
                    <a:pt x="506590" y="418274"/>
                  </a:moveTo>
                  <a:lnTo>
                    <a:pt x="505726" y="415556"/>
                  </a:lnTo>
                  <a:lnTo>
                    <a:pt x="501154" y="417004"/>
                  </a:lnTo>
                  <a:lnTo>
                    <a:pt x="496506" y="418363"/>
                  </a:lnTo>
                  <a:lnTo>
                    <a:pt x="491921" y="419569"/>
                  </a:lnTo>
                  <a:lnTo>
                    <a:pt x="492658" y="422338"/>
                  </a:lnTo>
                  <a:lnTo>
                    <a:pt x="497281" y="421119"/>
                  </a:lnTo>
                  <a:lnTo>
                    <a:pt x="501967" y="419747"/>
                  </a:lnTo>
                  <a:lnTo>
                    <a:pt x="506590" y="418274"/>
                  </a:lnTo>
                  <a:close/>
                </a:path>
                <a:path w="715009" h="922655">
                  <a:moveTo>
                    <a:pt x="526923" y="280771"/>
                  </a:moveTo>
                  <a:lnTo>
                    <a:pt x="525195" y="278485"/>
                  </a:lnTo>
                  <a:lnTo>
                    <a:pt x="521449" y="281317"/>
                  </a:lnTo>
                  <a:lnTo>
                    <a:pt x="517563" y="284022"/>
                  </a:lnTo>
                  <a:lnTo>
                    <a:pt x="513651" y="286537"/>
                  </a:lnTo>
                  <a:lnTo>
                    <a:pt x="515188" y="288937"/>
                  </a:lnTo>
                  <a:lnTo>
                    <a:pt x="519176" y="286397"/>
                  </a:lnTo>
                  <a:lnTo>
                    <a:pt x="523113" y="283641"/>
                  </a:lnTo>
                  <a:lnTo>
                    <a:pt x="526923" y="280771"/>
                  </a:lnTo>
                  <a:close/>
                </a:path>
                <a:path w="715009" h="922655">
                  <a:moveTo>
                    <a:pt x="533831" y="408101"/>
                  </a:moveTo>
                  <a:lnTo>
                    <a:pt x="532701" y="405472"/>
                  </a:lnTo>
                  <a:lnTo>
                    <a:pt x="528332" y="407352"/>
                  </a:lnTo>
                  <a:lnTo>
                    <a:pt x="523836" y="409168"/>
                  </a:lnTo>
                  <a:lnTo>
                    <a:pt x="519341" y="410845"/>
                  </a:lnTo>
                  <a:lnTo>
                    <a:pt x="520331" y="413524"/>
                  </a:lnTo>
                  <a:lnTo>
                    <a:pt x="524878" y="411822"/>
                  </a:lnTo>
                  <a:lnTo>
                    <a:pt x="529424" y="409994"/>
                  </a:lnTo>
                  <a:lnTo>
                    <a:pt x="533831" y="408101"/>
                  </a:lnTo>
                  <a:close/>
                </a:path>
                <a:path w="715009" h="922655">
                  <a:moveTo>
                    <a:pt x="548322" y="261823"/>
                  </a:moveTo>
                  <a:lnTo>
                    <a:pt x="546265" y="259829"/>
                  </a:lnTo>
                  <a:lnTo>
                    <a:pt x="543001" y="263207"/>
                  </a:lnTo>
                  <a:lnTo>
                    <a:pt x="539572" y="266484"/>
                  </a:lnTo>
                  <a:lnTo>
                    <a:pt x="536092" y="269570"/>
                  </a:lnTo>
                  <a:lnTo>
                    <a:pt x="537984" y="271703"/>
                  </a:lnTo>
                  <a:lnTo>
                    <a:pt x="541528" y="268566"/>
                  </a:lnTo>
                  <a:lnTo>
                    <a:pt x="545007" y="265239"/>
                  </a:lnTo>
                  <a:lnTo>
                    <a:pt x="548322" y="261823"/>
                  </a:lnTo>
                  <a:close/>
                </a:path>
                <a:path w="715009" h="922655">
                  <a:moveTo>
                    <a:pt x="559930" y="395312"/>
                  </a:moveTo>
                  <a:lnTo>
                    <a:pt x="558546" y="392811"/>
                  </a:lnTo>
                  <a:lnTo>
                    <a:pt x="554355" y="395122"/>
                  </a:lnTo>
                  <a:lnTo>
                    <a:pt x="550062" y="397357"/>
                  </a:lnTo>
                  <a:lnTo>
                    <a:pt x="545782" y="399453"/>
                  </a:lnTo>
                  <a:lnTo>
                    <a:pt x="547039" y="402018"/>
                  </a:lnTo>
                  <a:lnTo>
                    <a:pt x="551370" y="399910"/>
                  </a:lnTo>
                  <a:lnTo>
                    <a:pt x="555701" y="397649"/>
                  </a:lnTo>
                  <a:lnTo>
                    <a:pt x="559930" y="395312"/>
                  </a:lnTo>
                  <a:close/>
                </a:path>
                <a:path w="715009" h="922655">
                  <a:moveTo>
                    <a:pt x="566534" y="239814"/>
                  </a:moveTo>
                  <a:lnTo>
                    <a:pt x="564197" y="238175"/>
                  </a:lnTo>
                  <a:lnTo>
                    <a:pt x="561505" y="241985"/>
                  </a:lnTo>
                  <a:lnTo>
                    <a:pt x="558634" y="245745"/>
                  </a:lnTo>
                  <a:lnTo>
                    <a:pt x="555650" y="249339"/>
                  </a:lnTo>
                  <a:lnTo>
                    <a:pt x="557847" y="251167"/>
                  </a:lnTo>
                  <a:lnTo>
                    <a:pt x="560882" y="247510"/>
                  </a:lnTo>
                  <a:lnTo>
                    <a:pt x="563803" y="243687"/>
                  </a:lnTo>
                  <a:lnTo>
                    <a:pt x="566534" y="239814"/>
                  </a:lnTo>
                  <a:close/>
                </a:path>
                <a:path w="715009" h="922655">
                  <a:moveTo>
                    <a:pt x="581139" y="215277"/>
                  </a:moveTo>
                  <a:lnTo>
                    <a:pt x="578573" y="214007"/>
                  </a:lnTo>
                  <a:lnTo>
                    <a:pt x="576503" y="218198"/>
                  </a:lnTo>
                  <a:lnTo>
                    <a:pt x="574243" y="222351"/>
                  </a:lnTo>
                  <a:lnTo>
                    <a:pt x="571855" y="226364"/>
                  </a:lnTo>
                  <a:lnTo>
                    <a:pt x="574319" y="227825"/>
                  </a:lnTo>
                  <a:lnTo>
                    <a:pt x="576745" y="223761"/>
                  </a:lnTo>
                  <a:lnTo>
                    <a:pt x="579031" y="219532"/>
                  </a:lnTo>
                  <a:lnTo>
                    <a:pt x="581139" y="215277"/>
                  </a:lnTo>
                  <a:close/>
                </a:path>
                <a:path w="715009" h="922655">
                  <a:moveTo>
                    <a:pt x="584644" y="380047"/>
                  </a:moveTo>
                  <a:lnTo>
                    <a:pt x="583031" y="377698"/>
                  </a:lnTo>
                  <a:lnTo>
                    <a:pt x="579094" y="380390"/>
                  </a:lnTo>
                  <a:lnTo>
                    <a:pt x="575043" y="383032"/>
                  </a:lnTo>
                  <a:lnTo>
                    <a:pt x="570966" y="385546"/>
                  </a:lnTo>
                  <a:lnTo>
                    <a:pt x="572477" y="387985"/>
                  </a:lnTo>
                  <a:lnTo>
                    <a:pt x="576580" y="385445"/>
                  </a:lnTo>
                  <a:lnTo>
                    <a:pt x="580682" y="382778"/>
                  </a:lnTo>
                  <a:lnTo>
                    <a:pt x="584644" y="380047"/>
                  </a:lnTo>
                  <a:close/>
                </a:path>
                <a:path w="715009" h="922655">
                  <a:moveTo>
                    <a:pt x="585063" y="62280"/>
                  </a:moveTo>
                  <a:lnTo>
                    <a:pt x="584022" y="59893"/>
                  </a:lnTo>
                  <a:lnTo>
                    <a:pt x="582942" y="57696"/>
                  </a:lnTo>
                  <a:lnTo>
                    <a:pt x="581850" y="55740"/>
                  </a:lnTo>
                  <a:lnTo>
                    <a:pt x="579348" y="57137"/>
                  </a:lnTo>
                  <a:lnTo>
                    <a:pt x="580402" y="59004"/>
                  </a:lnTo>
                  <a:lnTo>
                    <a:pt x="581431" y="61125"/>
                  </a:lnTo>
                  <a:lnTo>
                    <a:pt x="582447" y="63423"/>
                  </a:lnTo>
                  <a:lnTo>
                    <a:pt x="585063" y="62280"/>
                  </a:lnTo>
                  <a:close/>
                </a:path>
                <a:path w="715009" h="922655">
                  <a:moveTo>
                    <a:pt x="591756" y="188760"/>
                  </a:moveTo>
                  <a:lnTo>
                    <a:pt x="589026" y="187909"/>
                  </a:lnTo>
                  <a:lnTo>
                    <a:pt x="587629" y="192379"/>
                  </a:lnTo>
                  <a:lnTo>
                    <a:pt x="586041" y="196837"/>
                  </a:lnTo>
                  <a:lnTo>
                    <a:pt x="584301" y="201168"/>
                  </a:lnTo>
                  <a:lnTo>
                    <a:pt x="586955" y="202222"/>
                  </a:lnTo>
                  <a:lnTo>
                    <a:pt x="588721" y="197827"/>
                  </a:lnTo>
                  <a:lnTo>
                    <a:pt x="590334" y="193294"/>
                  </a:lnTo>
                  <a:lnTo>
                    <a:pt x="591756" y="188760"/>
                  </a:lnTo>
                  <a:close/>
                </a:path>
                <a:path w="715009" h="922655">
                  <a:moveTo>
                    <a:pt x="593712" y="89979"/>
                  </a:moveTo>
                  <a:lnTo>
                    <a:pt x="592594" y="85077"/>
                  </a:lnTo>
                  <a:lnTo>
                    <a:pt x="591375" y="80416"/>
                  </a:lnTo>
                  <a:lnTo>
                    <a:pt x="590092" y="76149"/>
                  </a:lnTo>
                  <a:lnTo>
                    <a:pt x="587349" y="76974"/>
                  </a:lnTo>
                  <a:lnTo>
                    <a:pt x="588619" y="81178"/>
                  </a:lnTo>
                  <a:lnTo>
                    <a:pt x="589826" y="85763"/>
                  </a:lnTo>
                  <a:lnTo>
                    <a:pt x="590918" y="90614"/>
                  </a:lnTo>
                  <a:lnTo>
                    <a:pt x="593712" y="89979"/>
                  </a:lnTo>
                  <a:close/>
                </a:path>
                <a:path w="715009" h="922655">
                  <a:moveTo>
                    <a:pt x="598106" y="160909"/>
                  </a:moveTo>
                  <a:lnTo>
                    <a:pt x="595261" y="160489"/>
                  </a:lnTo>
                  <a:lnTo>
                    <a:pt x="594588" y="165112"/>
                  </a:lnTo>
                  <a:lnTo>
                    <a:pt x="593725" y="169760"/>
                  </a:lnTo>
                  <a:lnTo>
                    <a:pt x="592683" y="174320"/>
                  </a:lnTo>
                  <a:lnTo>
                    <a:pt x="595477" y="174955"/>
                  </a:lnTo>
                  <a:lnTo>
                    <a:pt x="596531" y="170332"/>
                  </a:lnTo>
                  <a:lnTo>
                    <a:pt x="597408" y="165595"/>
                  </a:lnTo>
                  <a:lnTo>
                    <a:pt x="598106" y="160909"/>
                  </a:lnTo>
                  <a:close/>
                </a:path>
                <a:path w="715009" h="922655">
                  <a:moveTo>
                    <a:pt x="598525" y="118110"/>
                  </a:moveTo>
                  <a:lnTo>
                    <a:pt x="597954" y="113385"/>
                  </a:lnTo>
                  <a:lnTo>
                    <a:pt x="597255" y="108635"/>
                  </a:lnTo>
                  <a:lnTo>
                    <a:pt x="596468" y="103987"/>
                  </a:lnTo>
                  <a:lnTo>
                    <a:pt x="593648" y="104470"/>
                  </a:lnTo>
                  <a:lnTo>
                    <a:pt x="594436" y="109067"/>
                  </a:lnTo>
                  <a:lnTo>
                    <a:pt x="595122" y="113779"/>
                  </a:lnTo>
                  <a:lnTo>
                    <a:pt x="595693" y="118452"/>
                  </a:lnTo>
                  <a:lnTo>
                    <a:pt x="598525" y="118110"/>
                  </a:lnTo>
                  <a:close/>
                </a:path>
                <a:path w="715009" h="922655">
                  <a:moveTo>
                    <a:pt x="600011" y="139103"/>
                  </a:moveTo>
                  <a:lnTo>
                    <a:pt x="599998" y="134289"/>
                  </a:lnTo>
                  <a:lnTo>
                    <a:pt x="599871" y="132321"/>
                  </a:lnTo>
                  <a:lnTo>
                    <a:pt x="597027" y="132499"/>
                  </a:lnTo>
                  <a:lnTo>
                    <a:pt x="597141" y="139103"/>
                  </a:lnTo>
                  <a:lnTo>
                    <a:pt x="597001" y="142938"/>
                  </a:lnTo>
                  <a:lnTo>
                    <a:pt x="596760" y="146494"/>
                  </a:lnTo>
                  <a:lnTo>
                    <a:pt x="599617" y="146697"/>
                  </a:lnTo>
                  <a:lnTo>
                    <a:pt x="599871" y="142798"/>
                  </a:lnTo>
                  <a:lnTo>
                    <a:pt x="600011" y="139103"/>
                  </a:lnTo>
                  <a:close/>
                </a:path>
                <a:path w="715009" h="922655">
                  <a:moveTo>
                    <a:pt x="607758" y="362483"/>
                  </a:moveTo>
                  <a:lnTo>
                    <a:pt x="605929" y="360286"/>
                  </a:lnTo>
                  <a:lnTo>
                    <a:pt x="602272" y="363347"/>
                  </a:lnTo>
                  <a:lnTo>
                    <a:pt x="598500" y="366369"/>
                  </a:lnTo>
                  <a:lnTo>
                    <a:pt x="594690" y="369265"/>
                  </a:lnTo>
                  <a:lnTo>
                    <a:pt x="596417" y="371551"/>
                  </a:lnTo>
                  <a:lnTo>
                    <a:pt x="600265" y="368617"/>
                  </a:lnTo>
                  <a:lnTo>
                    <a:pt x="604075" y="365569"/>
                  </a:lnTo>
                  <a:lnTo>
                    <a:pt x="607758" y="362483"/>
                  </a:lnTo>
                  <a:close/>
                </a:path>
                <a:path w="715009" h="922655">
                  <a:moveTo>
                    <a:pt x="629056" y="342760"/>
                  </a:moveTo>
                  <a:lnTo>
                    <a:pt x="627024" y="340753"/>
                  </a:lnTo>
                  <a:lnTo>
                    <a:pt x="623671" y="344170"/>
                  </a:lnTo>
                  <a:lnTo>
                    <a:pt x="620191" y="347548"/>
                  </a:lnTo>
                  <a:lnTo>
                    <a:pt x="616699" y="350774"/>
                  </a:lnTo>
                  <a:lnTo>
                    <a:pt x="618642" y="352882"/>
                  </a:lnTo>
                  <a:lnTo>
                    <a:pt x="622173" y="349618"/>
                  </a:lnTo>
                  <a:lnTo>
                    <a:pt x="625678" y="346202"/>
                  </a:lnTo>
                  <a:lnTo>
                    <a:pt x="629056" y="342760"/>
                  </a:lnTo>
                  <a:close/>
                </a:path>
                <a:path w="715009" h="922655">
                  <a:moveTo>
                    <a:pt x="648347" y="321094"/>
                  </a:moveTo>
                  <a:lnTo>
                    <a:pt x="646125" y="319303"/>
                  </a:lnTo>
                  <a:lnTo>
                    <a:pt x="643115" y="323024"/>
                  </a:lnTo>
                  <a:lnTo>
                    <a:pt x="639991" y="326707"/>
                  </a:lnTo>
                  <a:lnTo>
                    <a:pt x="636828" y="330263"/>
                  </a:lnTo>
                  <a:lnTo>
                    <a:pt x="638962" y="332155"/>
                  </a:lnTo>
                  <a:lnTo>
                    <a:pt x="642162" y="328574"/>
                  </a:lnTo>
                  <a:lnTo>
                    <a:pt x="645312" y="324853"/>
                  </a:lnTo>
                  <a:lnTo>
                    <a:pt x="648347" y="321094"/>
                  </a:lnTo>
                  <a:close/>
                </a:path>
                <a:path w="715009" h="922655">
                  <a:moveTo>
                    <a:pt x="665441" y="297688"/>
                  </a:moveTo>
                  <a:lnTo>
                    <a:pt x="663054" y="296113"/>
                  </a:lnTo>
                  <a:lnTo>
                    <a:pt x="660450" y="300075"/>
                  </a:lnTo>
                  <a:lnTo>
                    <a:pt x="657694" y="304038"/>
                  </a:lnTo>
                  <a:lnTo>
                    <a:pt x="654875" y="307911"/>
                  </a:lnTo>
                  <a:lnTo>
                    <a:pt x="657186" y="309600"/>
                  </a:lnTo>
                  <a:lnTo>
                    <a:pt x="660031" y="305689"/>
                  </a:lnTo>
                  <a:lnTo>
                    <a:pt x="662813" y="301688"/>
                  </a:lnTo>
                  <a:lnTo>
                    <a:pt x="665441" y="297688"/>
                  </a:lnTo>
                  <a:close/>
                </a:path>
                <a:path w="715009" h="922655">
                  <a:moveTo>
                    <a:pt x="680199" y="272732"/>
                  </a:moveTo>
                  <a:lnTo>
                    <a:pt x="677672" y="271399"/>
                  </a:lnTo>
                  <a:lnTo>
                    <a:pt x="675449" y="275602"/>
                  </a:lnTo>
                  <a:lnTo>
                    <a:pt x="673100" y="279819"/>
                  </a:lnTo>
                  <a:lnTo>
                    <a:pt x="670661" y="283921"/>
                  </a:lnTo>
                  <a:lnTo>
                    <a:pt x="673138" y="285381"/>
                  </a:lnTo>
                  <a:lnTo>
                    <a:pt x="675589" y="281228"/>
                  </a:lnTo>
                  <a:lnTo>
                    <a:pt x="677964" y="276974"/>
                  </a:lnTo>
                  <a:lnTo>
                    <a:pt x="680199" y="272732"/>
                  </a:lnTo>
                  <a:close/>
                </a:path>
                <a:path w="715009" h="922655">
                  <a:moveTo>
                    <a:pt x="685114" y="6350"/>
                  </a:moveTo>
                  <a:lnTo>
                    <a:pt x="684034" y="4203"/>
                  </a:lnTo>
                  <a:lnTo>
                    <a:pt x="682904" y="2082"/>
                  </a:lnTo>
                  <a:lnTo>
                    <a:pt x="681736" y="0"/>
                  </a:lnTo>
                  <a:lnTo>
                    <a:pt x="679246" y="1384"/>
                  </a:lnTo>
                  <a:lnTo>
                    <a:pt x="680389" y="3441"/>
                  </a:lnTo>
                  <a:lnTo>
                    <a:pt x="681494" y="5537"/>
                  </a:lnTo>
                  <a:lnTo>
                    <a:pt x="682561" y="7645"/>
                  </a:lnTo>
                  <a:lnTo>
                    <a:pt x="685114" y="6350"/>
                  </a:lnTo>
                  <a:close/>
                </a:path>
                <a:path w="715009" h="922655">
                  <a:moveTo>
                    <a:pt x="692442" y="246481"/>
                  </a:moveTo>
                  <a:lnTo>
                    <a:pt x="689800" y="245402"/>
                  </a:lnTo>
                  <a:lnTo>
                    <a:pt x="688009" y="249783"/>
                  </a:lnTo>
                  <a:lnTo>
                    <a:pt x="686079" y="254203"/>
                  </a:lnTo>
                  <a:lnTo>
                    <a:pt x="684047" y="258546"/>
                  </a:lnTo>
                  <a:lnTo>
                    <a:pt x="686638" y="259753"/>
                  </a:lnTo>
                  <a:lnTo>
                    <a:pt x="688682" y="255371"/>
                  </a:lnTo>
                  <a:lnTo>
                    <a:pt x="690638" y="250913"/>
                  </a:lnTo>
                  <a:lnTo>
                    <a:pt x="692442" y="246481"/>
                  </a:lnTo>
                  <a:close/>
                </a:path>
                <a:path w="715009" h="922655">
                  <a:moveTo>
                    <a:pt x="696429" y="33489"/>
                  </a:moveTo>
                  <a:lnTo>
                    <a:pt x="694817" y="28790"/>
                  </a:lnTo>
                  <a:lnTo>
                    <a:pt x="693089" y="24218"/>
                  </a:lnTo>
                  <a:lnTo>
                    <a:pt x="691286" y="19875"/>
                  </a:lnTo>
                  <a:lnTo>
                    <a:pt x="688644" y="20967"/>
                  </a:lnTo>
                  <a:lnTo>
                    <a:pt x="690422" y="25260"/>
                  </a:lnTo>
                  <a:lnTo>
                    <a:pt x="692124" y="29781"/>
                  </a:lnTo>
                  <a:lnTo>
                    <a:pt x="693724" y="34417"/>
                  </a:lnTo>
                  <a:lnTo>
                    <a:pt x="696429" y="33489"/>
                  </a:lnTo>
                  <a:close/>
                </a:path>
                <a:path w="715009" h="922655">
                  <a:moveTo>
                    <a:pt x="702081" y="219138"/>
                  </a:moveTo>
                  <a:lnTo>
                    <a:pt x="699338" y="218325"/>
                  </a:lnTo>
                  <a:lnTo>
                    <a:pt x="697966" y="222897"/>
                  </a:lnTo>
                  <a:lnTo>
                    <a:pt x="696480" y="227495"/>
                  </a:lnTo>
                  <a:lnTo>
                    <a:pt x="694893" y="231990"/>
                  </a:lnTo>
                  <a:lnTo>
                    <a:pt x="697598" y="232943"/>
                  </a:lnTo>
                  <a:lnTo>
                    <a:pt x="699185" y="228396"/>
                  </a:lnTo>
                  <a:lnTo>
                    <a:pt x="700697" y="223761"/>
                  </a:lnTo>
                  <a:lnTo>
                    <a:pt x="702081" y="219138"/>
                  </a:lnTo>
                  <a:close/>
                </a:path>
                <a:path w="715009" h="922655">
                  <a:moveTo>
                    <a:pt x="704456" y="61391"/>
                  </a:moveTo>
                  <a:lnTo>
                    <a:pt x="703313" y="56578"/>
                  </a:lnTo>
                  <a:lnTo>
                    <a:pt x="702068" y="51854"/>
                  </a:lnTo>
                  <a:lnTo>
                    <a:pt x="700773" y="47345"/>
                  </a:lnTo>
                  <a:lnTo>
                    <a:pt x="698030" y="48133"/>
                  </a:lnTo>
                  <a:lnTo>
                    <a:pt x="699312" y="52603"/>
                  </a:lnTo>
                  <a:lnTo>
                    <a:pt x="700544" y="57277"/>
                  </a:lnTo>
                  <a:lnTo>
                    <a:pt x="701675" y="62052"/>
                  </a:lnTo>
                  <a:lnTo>
                    <a:pt x="704456" y="61391"/>
                  </a:lnTo>
                  <a:close/>
                </a:path>
                <a:path w="715009" h="922655">
                  <a:moveTo>
                    <a:pt x="708990" y="190957"/>
                  </a:moveTo>
                  <a:lnTo>
                    <a:pt x="706183" y="190423"/>
                  </a:lnTo>
                  <a:lnTo>
                    <a:pt x="705281" y="195084"/>
                  </a:lnTo>
                  <a:lnTo>
                    <a:pt x="704240" y="199809"/>
                  </a:lnTo>
                  <a:lnTo>
                    <a:pt x="703097" y="204457"/>
                  </a:lnTo>
                  <a:lnTo>
                    <a:pt x="705878" y="205143"/>
                  </a:lnTo>
                  <a:lnTo>
                    <a:pt x="707034" y="200444"/>
                  </a:lnTo>
                  <a:lnTo>
                    <a:pt x="708190" y="195084"/>
                  </a:lnTo>
                  <a:lnTo>
                    <a:pt x="708990" y="190957"/>
                  </a:lnTo>
                  <a:close/>
                </a:path>
                <a:path w="715009" h="922655">
                  <a:moveTo>
                    <a:pt x="710044" y="89865"/>
                  </a:moveTo>
                  <a:lnTo>
                    <a:pt x="709282" y="85039"/>
                  </a:lnTo>
                  <a:lnTo>
                    <a:pt x="708431" y="80238"/>
                  </a:lnTo>
                  <a:lnTo>
                    <a:pt x="707529" y="75577"/>
                  </a:lnTo>
                  <a:lnTo>
                    <a:pt x="704723" y="76123"/>
                  </a:lnTo>
                  <a:lnTo>
                    <a:pt x="705624" y="80746"/>
                  </a:lnTo>
                  <a:lnTo>
                    <a:pt x="706462" y="85521"/>
                  </a:lnTo>
                  <a:lnTo>
                    <a:pt x="707224" y="90322"/>
                  </a:lnTo>
                  <a:lnTo>
                    <a:pt x="710044" y="89865"/>
                  </a:lnTo>
                  <a:close/>
                </a:path>
                <a:path w="715009" h="922655">
                  <a:moveTo>
                    <a:pt x="713105" y="162242"/>
                  </a:moveTo>
                  <a:lnTo>
                    <a:pt x="710260" y="161975"/>
                  </a:lnTo>
                  <a:lnTo>
                    <a:pt x="709777" y="167055"/>
                  </a:lnTo>
                  <a:lnTo>
                    <a:pt x="709193" y="171907"/>
                  </a:lnTo>
                  <a:lnTo>
                    <a:pt x="708571" y="176250"/>
                  </a:lnTo>
                  <a:lnTo>
                    <a:pt x="711403" y="176657"/>
                  </a:lnTo>
                  <a:lnTo>
                    <a:pt x="712127" y="171551"/>
                  </a:lnTo>
                  <a:lnTo>
                    <a:pt x="712698" y="166751"/>
                  </a:lnTo>
                  <a:lnTo>
                    <a:pt x="713105" y="162242"/>
                  </a:lnTo>
                  <a:close/>
                </a:path>
                <a:path w="715009" h="922655">
                  <a:moveTo>
                    <a:pt x="713536" y="118681"/>
                  </a:moveTo>
                  <a:lnTo>
                    <a:pt x="713130" y="113931"/>
                  </a:lnTo>
                  <a:lnTo>
                    <a:pt x="712622" y="109067"/>
                  </a:lnTo>
                  <a:lnTo>
                    <a:pt x="712038" y="104241"/>
                  </a:lnTo>
                  <a:lnTo>
                    <a:pt x="709206" y="104584"/>
                  </a:lnTo>
                  <a:lnTo>
                    <a:pt x="709790" y="109372"/>
                  </a:lnTo>
                  <a:lnTo>
                    <a:pt x="710285" y="114198"/>
                  </a:lnTo>
                  <a:lnTo>
                    <a:pt x="710679" y="118922"/>
                  </a:lnTo>
                  <a:lnTo>
                    <a:pt x="713536" y="118681"/>
                  </a:lnTo>
                  <a:close/>
                </a:path>
                <a:path w="715009" h="922655">
                  <a:moveTo>
                    <a:pt x="714400" y="133223"/>
                  </a:moveTo>
                  <a:lnTo>
                    <a:pt x="711542" y="133286"/>
                  </a:lnTo>
                  <a:lnTo>
                    <a:pt x="711454" y="143268"/>
                  </a:lnTo>
                  <a:lnTo>
                    <a:pt x="711250" y="147637"/>
                  </a:lnTo>
                  <a:lnTo>
                    <a:pt x="714108" y="147764"/>
                  </a:lnTo>
                  <a:lnTo>
                    <a:pt x="714311" y="143268"/>
                  </a:lnTo>
                  <a:lnTo>
                    <a:pt x="714400" y="133223"/>
                  </a:lnTo>
                  <a:close/>
                </a:path>
              </a:pathLst>
            </a:custGeom>
            <a:solidFill>
              <a:srgbClr val="231F20"/>
            </a:solidFill>
          </p:spPr>
          <p:txBody>
            <a:bodyPr wrap="square" lIns="0" tIns="0" rIns="0" bIns="0" rtlCol="0"/>
            <a:lstStyle/>
            <a:p/>
          </p:txBody>
        </p:sp>
        <p:pic>
          <p:nvPicPr>
            <p:cNvPr id="135" name="object 135" descr=""/>
            <p:cNvPicPr/>
            <p:nvPr/>
          </p:nvPicPr>
          <p:blipFill>
            <a:blip r:embed="rId21" cstate="print"/>
            <a:stretch>
              <a:fillRect/>
            </a:stretch>
          </p:blipFill>
          <p:spPr>
            <a:xfrm>
              <a:off x="6737518" y="778281"/>
              <a:ext cx="88503" cy="229590"/>
            </a:xfrm>
            <a:prstGeom prst="rect">
              <a:avLst/>
            </a:prstGeom>
          </p:spPr>
        </p:pic>
        <p:sp>
          <p:nvSpPr>
            <p:cNvPr id="136" name="object 136" descr=""/>
            <p:cNvSpPr/>
            <p:nvPr/>
          </p:nvSpPr>
          <p:spPr>
            <a:xfrm>
              <a:off x="6741209" y="781320"/>
              <a:ext cx="19685" cy="26034"/>
            </a:xfrm>
            <a:custGeom>
              <a:avLst/>
              <a:gdLst/>
              <a:ahLst/>
              <a:cxnLst/>
              <a:rect l="l" t="t" r="r" b="b"/>
              <a:pathLst>
                <a:path w="19684" h="26034">
                  <a:moveTo>
                    <a:pt x="17868" y="0"/>
                  </a:moveTo>
                  <a:lnTo>
                    <a:pt x="12319" y="2235"/>
                  </a:lnTo>
                  <a:lnTo>
                    <a:pt x="6591" y="6070"/>
                  </a:lnTo>
                  <a:lnTo>
                    <a:pt x="2463" y="12649"/>
                  </a:lnTo>
                  <a:lnTo>
                    <a:pt x="0" y="25882"/>
                  </a:lnTo>
                  <a:lnTo>
                    <a:pt x="6248" y="25882"/>
                  </a:lnTo>
                  <a:lnTo>
                    <a:pt x="5898" y="16549"/>
                  </a:lnTo>
                  <a:lnTo>
                    <a:pt x="7164" y="11274"/>
                  </a:lnTo>
                  <a:lnTo>
                    <a:pt x="11290" y="8108"/>
                  </a:lnTo>
                  <a:lnTo>
                    <a:pt x="19519" y="5105"/>
                  </a:lnTo>
                  <a:lnTo>
                    <a:pt x="17868" y="0"/>
                  </a:lnTo>
                  <a:close/>
                </a:path>
              </a:pathLst>
            </a:custGeom>
            <a:solidFill>
              <a:srgbClr val="D1D3D4"/>
            </a:solidFill>
          </p:spPr>
          <p:txBody>
            <a:bodyPr wrap="square" lIns="0" tIns="0" rIns="0" bIns="0" rtlCol="0"/>
            <a:lstStyle/>
            <a:p/>
          </p:txBody>
        </p:sp>
        <p:pic>
          <p:nvPicPr>
            <p:cNvPr id="137" name="object 137" descr=""/>
            <p:cNvPicPr/>
            <p:nvPr/>
          </p:nvPicPr>
          <p:blipFill>
            <a:blip r:embed="rId22" cstate="print"/>
            <a:stretch>
              <a:fillRect/>
            </a:stretch>
          </p:blipFill>
          <p:spPr>
            <a:xfrm>
              <a:off x="6745176" y="838669"/>
              <a:ext cx="77860" cy="60108"/>
            </a:xfrm>
            <a:prstGeom prst="rect">
              <a:avLst/>
            </a:prstGeom>
          </p:spPr>
        </p:pic>
        <p:pic>
          <p:nvPicPr>
            <p:cNvPr id="138" name="object 138" descr=""/>
            <p:cNvPicPr/>
            <p:nvPr/>
          </p:nvPicPr>
          <p:blipFill>
            <a:blip r:embed="rId23" cstate="print"/>
            <a:stretch>
              <a:fillRect/>
            </a:stretch>
          </p:blipFill>
          <p:spPr>
            <a:xfrm>
              <a:off x="6747979" y="946061"/>
              <a:ext cx="68021" cy="29286"/>
            </a:xfrm>
            <a:prstGeom prst="rect">
              <a:avLst/>
            </a:prstGeom>
          </p:spPr>
        </p:pic>
        <p:sp>
          <p:nvSpPr>
            <p:cNvPr id="139" name="object 139" descr=""/>
            <p:cNvSpPr/>
            <p:nvPr/>
          </p:nvSpPr>
          <p:spPr>
            <a:xfrm>
              <a:off x="6809916" y="794226"/>
              <a:ext cx="16510" cy="198120"/>
            </a:xfrm>
            <a:custGeom>
              <a:avLst/>
              <a:gdLst/>
              <a:ahLst/>
              <a:cxnLst/>
              <a:rect l="l" t="t" r="r" b="b"/>
              <a:pathLst>
                <a:path w="16509" h="198119">
                  <a:moveTo>
                    <a:pt x="10290" y="0"/>
                  </a:moveTo>
                  <a:lnTo>
                    <a:pt x="7650" y="33560"/>
                  </a:lnTo>
                  <a:lnTo>
                    <a:pt x="7484" y="39398"/>
                  </a:lnTo>
                  <a:lnTo>
                    <a:pt x="7908" y="48099"/>
                  </a:lnTo>
                  <a:lnTo>
                    <a:pt x="8982" y="63017"/>
                  </a:lnTo>
                  <a:lnTo>
                    <a:pt x="9135" y="72262"/>
                  </a:lnTo>
                  <a:lnTo>
                    <a:pt x="856" y="116840"/>
                  </a:lnTo>
                  <a:lnTo>
                    <a:pt x="0" y="134983"/>
                  </a:lnTo>
                  <a:lnTo>
                    <a:pt x="1613" y="144757"/>
                  </a:lnTo>
                  <a:lnTo>
                    <a:pt x="6480" y="163452"/>
                  </a:lnTo>
                  <a:lnTo>
                    <a:pt x="16094" y="197637"/>
                  </a:lnTo>
                  <a:lnTo>
                    <a:pt x="16094" y="13385"/>
                  </a:lnTo>
                  <a:lnTo>
                    <a:pt x="13783" y="5676"/>
                  </a:lnTo>
                  <a:lnTo>
                    <a:pt x="10290" y="0"/>
                  </a:lnTo>
                  <a:close/>
                </a:path>
              </a:pathLst>
            </a:custGeom>
            <a:solidFill>
              <a:srgbClr val="77030F">
                <a:alpha val="79998"/>
              </a:srgbClr>
            </a:solidFill>
          </p:spPr>
          <p:txBody>
            <a:bodyPr wrap="square" lIns="0" tIns="0" rIns="0" bIns="0" rtlCol="0"/>
            <a:lstStyle/>
            <a:p/>
          </p:txBody>
        </p:sp>
        <p:sp>
          <p:nvSpPr>
            <p:cNvPr id="140" name="object 140" descr=""/>
            <p:cNvSpPr/>
            <p:nvPr/>
          </p:nvSpPr>
          <p:spPr>
            <a:xfrm>
              <a:off x="6804292" y="876122"/>
              <a:ext cx="12700" cy="126364"/>
            </a:xfrm>
            <a:custGeom>
              <a:avLst/>
              <a:gdLst/>
              <a:ahLst/>
              <a:cxnLst/>
              <a:rect l="l" t="t" r="r" b="b"/>
              <a:pathLst>
                <a:path w="12700" h="126365">
                  <a:moveTo>
                    <a:pt x="11696" y="279"/>
                  </a:moveTo>
                  <a:lnTo>
                    <a:pt x="5461" y="42329"/>
                  </a:lnTo>
                  <a:lnTo>
                    <a:pt x="4457" y="69938"/>
                  </a:lnTo>
                  <a:lnTo>
                    <a:pt x="5461" y="69951"/>
                  </a:lnTo>
                  <a:lnTo>
                    <a:pt x="5638" y="61671"/>
                  </a:lnTo>
                  <a:lnTo>
                    <a:pt x="6451" y="42418"/>
                  </a:lnTo>
                  <a:lnTo>
                    <a:pt x="8331" y="19519"/>
                  </a:lnTo>
                  <a:lnTo>
                    <a:pt x="11696" y="279"/>
                  </a:lnTo>
                  <a:close/>
                </a:path>
                <a:path w="12700" h="126365">
                  <a:moveTo>
                    <a:pt x="12700" y="95897"/>
                  </a:moveTo>
                  <a:lnTo>
                    <a:pt x="12204" y="92646"/>
                  </a:lnTo>
                  <a:lnTo>
                    <a:pt x="11214" y="92798"/>
                  </a:lnTo>
                  <a:lnTo>
                    <a:pt x="11709" y="95973"/>
                  </a:lnTo>
                  <a:lnTo>
                    <a:pt x="9893" y="102527"/>
                  </a:lnTo>
                  <a:lnTo>
                    <a:pt x="5892" y="112509"/>
                  </a:lnTo>
                  <a:lnTo>
                    <a:pt x="1879" y="121666"/>
                  </a:lnTo>
                  <a:lnTo>
                    <a:pt x="0" y="125793"/>
                  </a:lnTo>
                  <a:lnTo>
                    <a:pt x="901" y="126212"/>
                  </a:lnTo>
                  <a:lnTo>
                    <a:pt x="2946" y="121716"/>
                  </a:lnTo>
                  <a:lnTo>
                    <a:pt x="6985" y="112496"/>
                  </a:lnTo>
                  <a:lnTo>
                    <a:pt x="10934" y="102552"/>
                  </a:lnTo>
                  <a:lnTo>
                    <a:pt x="12700" y="95897"/>
                  </a:lnTo>
                  <a:close/>
                </a:path>
              </a:pathLst>
            </a:custGeom>
            <a:solidFill>
              <a:srgbClr val="5F0038"/>
            </a:solidFill>
          </p:spPr>
          <p:txBody>
            <a:bodyPr wrap="square" lIns="0" tIns="0" rIns="0" bIns="0" rtlCol="0"/>
            <a:lstStyle/>
            <a:p/>
          </p:txBody>
        </p:sp>
        <p:pic>
          <p:nvPicPr>
            <p:cNvPr id="141" name="object 141" descr=""/>
            <p:cNvPicPr/>
            <p:nvPr/>
          </p:nvPicPr>
          <p:blipFill>
            <a:blip r:embed="rId24" cstate="print"/>
            <a:stretch>
              <a:fillRect/>
            </a:stretch>
          </p:blipFill>
          <p:spPr>
            <a:xfrm>
              <a:off x="6806336" y="993114"/>
              <a:ext cx="19634" cy="11214"/>
            </a:xfrm>
            <a:prstGeom prst="rect">
              <a:avLst/>
            </a:prstGeom>
          </p:spPr>
        </p:pic>
        <p:sp>
          <p:nvSpPr>
            <p:cNvPr id="142" name="object 142" descr=""/>
            <p:cNvSpPr/>
            <p:nvPr/>
          </p:nvSpPr>
          <p:spPr>
            <a:xfrm>
              <a:off x="6737978" y="794226"/>
              <a:ext cx="16510" cy="198120"/>
            </a:xfrm>
            <a:custGeom>
              <a:avLst/>
              <a:gdLst/>
              <a:ahLst/>
              <a:cxnLst/>
              <a:rect l="l" t="t" r="r" b="b"/>
              <a:pathLst>
                <a:path w="16509" h="198119">
                  <a:moveTo>
                    <a:pt x="5816" y="0"/>
                  </a:moveTo>
                  <a:lnTo>
                    <a:pt x="2311" y="5676"/>
                  </a:lnTo>
                  <a:lnTo>
                    <a:pt x="0" y="13385"/>
                  </a:lnTo>
                  <a:lnTo>
                    <a:pt x="0" y="197637"/>
                  </a:lnTo>
                  <a:lnTo>
                    <a:pt x="9614" y="163452"/>
                  </a:lnTo>
                  <a:lnTo>
                    <a:pt x="14482" y="144757"/>
                  </a:lnTo>
                  <a:lnTo>
                    <a:pt x="16100" y="134983"/>
                  </a:lnTo>
                  <a:lnTo>
                    <a:pt x="15963" y="127558"/>
                  </a:lnTo>
                  <a:lnTo>
                    <a:pt x="11506" y="86029"/>
                  </a:lnTo>
                  <a:lnTo>
                    <a:pt x="6972" y="72262"/>
                  </a:lnTo>
                  <a:lnTo>
                    <a:pt x="7124" y="63017"/>
                  </a:lnTo>
                  <a:lnTo>
                    <a:pt x="8199" y="48099"/>
                  </a:lnTo>
                  <a:lnTo>
                    <a:pt x="8623" y="39398"/>
                  </a:lnTo>
                  <a:lnTo>
                    <a:pt x="8457" y="33560"/>
                  </a:lnTo>
                  <a:lnTo>
                    <a:pt x="7759" y="27228"/>
                  </a:lnTo>
                  <a:lnTo>
                    <a:pt x="6931" y="18650"/>
                  </a:lnTo>
                  <a:lnTo>
                    <a:pt x="6321" y="9771"/>
                  </a:lnTo>
                  <a:lnTo>
                    <a:pt x="5945" y="2813"/>
                  </a:lnTo>
                  <a:lnTo>
                    <a:pt x="5816" y="0"/>
                  </a:lnTo>
                  <a:close/>
                </a:path>
              </a:pathLst>
            </a:custGeom>
            <a:solidFill>
              <a:srgbClr val="77030F">
                <a:alpha val="79998"/>
              </a:srgbClr>
            </a:solidFill>
          </p:spPr>
          <p:txBody>
            <a:bodyPr wrap="square" lIns="0" tIns="0" rIns="0" bIns="0" rtlCol="0"/>
            <a:lstStyle/>
            <a:p/>
          </p:txBody>
        </p:sp>
        <p:sp>
          <p:nvSpPr>
            <p:cNvPr id="143" name="object 143" descr=""/>
            <p:cNvSpPr/>
            <p:nvPr/>
          </p:nvSpPr>
          <p:spPr>
            <a:xfrm>
              <a:off x="6746976" y="876122"/>
              <a:ext cx="13335" cy="126364"/>
            </a:xfrm>
            <a:custGeom>
              <a:avLst/>
              <a:gdLst/>
              <a:ahLst/>
              <a:cxnLst/>
              <a:rect l="l" t="t" r="r" b="b"/>
              <a:pathLst>
                <a:path w="13334" h="126365">
                  <a:moveTo>
                    <a:pt x="8267" y="69938"/>
                  </a:moveTo>
                  <a:lnTo>
                    <a:pt x="8077" y="61633"/>
                  </a:lnTo>
                  <a:lnTo>
                    <a:pt x="7264" y="42329"/>
                  </a:lnTo>
                  <a:lnTo>
                    <a:pt x="5372" y="19342"/>
                  </a:lnTo>
                  <a:lnTo>
                    <a:pt x="1993" y="0"/>
                  </a:lnTo>
                  <a:lnTo>
                    <a:pt x="1028" y="279"/>
                  </a:lnTo>
                  <a:lnTo>
                    <a:pt x="4394" y="19519"/>
                  </a:lnTo>
                  <a:lnTo>
                    <a:pt x="6273" y="42418"/>
                  </a:lnTo>
                  <a:lnTo>
                    <a:pt x="7086" y="61671"/>
                  </a:lnTo>
                  <a:lnTo>
                    <a:pt x="7264" y="69951"/>
                  </a:lnTo>
                  <a:lnTo>
                    <a:pt x="8267" y="69938"/>
                  </a:lnTo>
                  <a:close/>
                </a:path>
                <a:path w="13334" h="126365">
                  <a:moveTo>
                    <a:pt x="12712" y="125793"/>
                  </a:moveTo>
                  <a:lnTo>
                    <a:pt x="10845" y="121666"/>
                  </a:lnTo>
                  <a:lnTo>
                    <a:pt x="6819" y="112522"/>
                  </a:lnTo>
                  <a:lnTo>
                    <a:pt x="2819" y="102565"/>
                  </a:lnTo>
                  <a:lnTo>
                    <a:pt x="1003" y="96050"/>
                  </a:lnTo>
                  <a:lnTo>
                    <a:pt x="1498" y="92798"/>
                  </a:lnTo>
                  <a:lnTo>
                    <a:pt x="508" y="92646"/>
                  </a:lnTo>
                  <a:lnTo>
                    <a:pt x="11811" y="126212"/>
                  </a:lnTo>
                  <a:lnTo>
                    <a:pt x="12712" y="125793"/>
                  </a:lnTo>
                  <a:close/>
                </a:path>
              </a:pathLst>
            </a:custGeom>
            <a:solidFill>
              <a:srgbClr val="5F0038"/>
            </a:solidFill>
          </p:spPr>
          <p:txBody>
            <a:bodyPr wrap="square" lIns="0" tIns="0" rIns="0" bIns="0" rtlCol="0"/>
            <a:lstStyle/>
            <a:p/>
          </p:txBody>
        </p:sp>
        <p:pic>
          <p:nvPicPr>
            <p:cNvPr id="144" name="object 144" descr=""/>
            <p:cNvPicPr/>
            <p:nvPr/>
          </p:nvPicPr>
          <p:blipFill>
            <a:blip r:embed="rId24" cstate="print"/>
            <a:stretch>
              <a:fillRect/>
            </a:stretch>
          </p:blipFill>
          <p:spPr>
            <a:xfrm>
              <a:off x="6738035" y="993114"/>
              <a:ext cx="19634" cy="11214"/>
            </a:xfrm>
            <a:prstGeom prst="rect">
              <a:avLst/>
            </a:prstGeom>
          </p:spPr>
        </p:pic>
        <p:sp>
          <p:nvSpPr>
            <p:cNvPr id="145" name="object 145" descr=""/>
            <p:cNvSpPr/>
            <p:nvPr/>
          </p:nvSpPr>
          <p:spPr>
            <a:xfrm>
              <a:off x="6770879" y="1000649"/>
              <a:ext cx="22860" cy="4445"/>
            </a:xfrm>
            <a:custGeom>
              <a:avLst/>
              <a:gdLst/>
              <a:ahLst/>
              <a:cxnLst/>
              <a:rect l="l" t="t" r="r" b="b"/>
              <a:pathLst>
                <a:path w="22859" h="4444">
                  <a:moveTo>
                    <a:pt x="22440" y="0"/>
                  </a:moveTo>
                  <a:lnTo>
                    <a:pt x="254" y="0"/>
                  </a:lnTo>
                  <a:lnTo>
                    <a:pt x="0" y="254"/>
                  </a:lnTo>
                  <a:lnTo>
                    <a:pt x="0" y="571"/>
                  </a:lnTo>
                  <a:lnTo>
                    <a:pt x="0" y="4000"/>
                  </a:lnTo>
                  <a:lnTo>
                    <a:pt x="254" y="4254"/>
                  </a:lnTo>
                  <a:lnTo>
                    <a:pt x="22440" y="4254"/>
                  </a:lnTo>
                  <a:lnTo>
                    <a:pt x="22694" y="4000"/>
                  </a:lnTo>
                  <a:lnTo>
                    <a:pt x="22694" y="254"/>
                  </a:lnTo>
                  <a:lnTo>
                    <a:pt x="22440" y="0"/>
                  </a:lnTo>
                  <a:close/>
                </a:path>
              </a:pathLst>
            </a:custGeom>
            <a:solidFill>
              <a:srgbClr val="FFFFFF"/>
            </a:solidFill>
          </p:spPr>
          <p:txBody>
            <a:bodyPr wrap="square" lIns="0" tIns="0" rIns="0" bIns="0" rtlCol="0"/>
            <a:lstStyle/>
            <a:p/>
          </p:txBody>
        </p:sp>
        <p:sp>
          <p:nvSpPr>
            <p:cNvPr id="146" name="object 146" descr=""/>
            <p:cNvSpPr/>
            <p:nvPr/>
          </p:nvSpPr>
          <p:spPr>
            <a:xfrm>
              <a:off x="6802993" y="781320"/>
              <a:ext cx="19685" cy="26034"/>
            </a:xfrm>
            <a:custGeom>
              <a:avLst/>
              <a:gdLst/>
              <a:ahLst/>
              <a:cxnLst/>
              <a:rect l="l" t="t" r="r" b="b"/>
              <a:pathLst>
                <a:path w="19684" h="26034">
                  <a:moveTo>
                    <a:pt x="1650" y="0"/>
                  </a:moveTo>
                  <a:lnTo>
                    <a:pt x="0" y="5105"/>
                  </a:lnTo>
                  <a:lnTo>
                    <a:pt x="8229" y="8108"/>
                  </a:lnTo>
                  <a:lnTo>
                    <a:pt x="12355" y="11274"/>
                  </a:lnTo>
                  <a:lnTo>
                    <a:pt x="13621" y="16549"/>
                  </a:lnTo>
                  <a:lnTo>
                    <a:pt x="13271" y="25882"/>
                  </a:lnTo>
                  <a:lnTo>
                    <a:pt x="19519" y="25882"/>
                  </a:lnTo>
                  <a:lnTo>
                    <a:pt x="17056" y="12649"/>
                  </a:lnTo>
                  <a:lnTo>
                    <a:pt x="12928" y="6070"/>
                  </a:lnTo>
                  <a:lnTo>
                    <a:pt x="7200" y="2235"/>
                  </a:lnTo>
                  <a:lnTo>
                    <a:pt x="1650" y="0"/>
                  </a:lnTo>
                  <a:close/>
                </a:path>
              </a:pathLst>
            </a:custGeom>
            <a:solidFill>
              <a:srgbClr val="D1D3D4"/>
            </a:solidFill>
          </p:spPr>
          <p:txBody>
            <a:bodyPr wrap="square" lIns="0" tIns="0" rIns="0" bIns="0" rtlCol="0"/>
            <a:lstStyle/>
            <a:p/>
          </p:txBody>
        </p:sp>
        <p:pic>
          <p:nvPicPr>
            <p:cNvPr id="147" name="object 147" descr=""/>
            <p:cNvPicPr/>
            <p:nvPr/>
          </p:nvPicPr>
          <p:blipFill>
            <a:blip r:embed="rId25" cstate="print"/>
            <a:stretch>
              <a:fillRect/>
            </a:stretch>
          </p:blipFill>
          <p:spPr>
            <a:xfrm>
              <a:off x="6814007" y="863739"/>
              <a:ext cx="8255" cy="88582"/>
            </a:xfrm>
            <a:prstGeom prst="rect">
              <a:avLst/>
            </a:prstGeom>
          </p:spPr>
        </p:pic>
        <p:sp>
          <p:nvSpPr>
            <p:cNvPr id="148" name="object 148" descr=""/>
            <p:cNvSpPr/>
            <p:nvPr/>
          </p:nvSpPr>
          <p:spPr>
            <a:xfrm>
              <a:off x="6813508" y="860365"/>
              <a:ext cx="9525" cy="92710"/>
            </a:xfrm>
            <a:custGeom>
              <a:avLst/>
              <a:gdLst/>
              <a:ahLst/>
              <a:cxnLst/>
              <a:rect l="l" t="t" r="r" b="b"/>
              <a:pathLst>
                <a:path w="9525" h="92709">
                  <a:moveTo>
                    <a:pt x="9258" y="0"/>
                  </a:moveTo>
                  <a:lnTo>
                    <a:pt x="1281" y="41536"/>
                  </a:lnTo>
                  <a:lnTo>
                    <a:pt x="0" y="66179"/>
                  </a:lnTo>
                  <a:lnTo>
                    <a:pt x="1311" y="80909"/>
                  </a:lnTo>
                  <a:lnTo>
                    <a:pt x="4222" y="88752"/>
                  </a:lnTo>
                  <a:lnTo>
                    <a:pt x="7200" y="91877"/>
                  </a:lnTo>
                  <a:lnTo>
                    <a:pt x="8712" y="92456"/>
                  </a:lnTo>
                  <a:lnTo>
                    <a:pt x="9258" y="92506"/>
                  </a:lnTo>
                  <a:lnTo>
                    <a:pt x="9258" y="91287"/>
                  </a:lnTo>
                  <a:lnTo>
                    <a:pt x="8254" y="91287"/>
                  </a:lnTo>
                  <a:lnTo>
                    <a:pt x="6371" y="89884"/>
                  </a:lnTo>
                  <a:lnTo>
                    <a:pt x="3962" y="86044"/>
                  </a:lnTo>
                  <a:lnTo>
                    <a:pt x="1886" y="78548"/>
                  </a:lnTo>
                  <a:lnTo>
                    <a:pt x="1003" y="66179"/>
                  </a:lnTo>
                  <a:lnTo>
                    <a:pt x="1829" y="46497"/>
                  </a:lnTo>
                  <a:lnTo>
                    <a:pt x="3809" y="29500"/>
                  </a:lnTo>
                  <a:lnTo>
                    <a:pt x="6200" y="16082"/>
                  </a:lnTo>
                  <a:lnTo>
                    <a:pt x="8254" y="7137"/>
                  </a:lnTo>
                  <a:lnTo>
                    <a:pt x="9258" y="7137"/>
                  </a:lnTo>
                  <a:lnTo>
                    <a:pt x="9258" y="0"/>
                  </a:lnTo>
                  <a:close/>
                </a:path>
                <a:path w="9525" h="92709">
                  <a:moveTo>
                    <a:pt x="9258" y="7137"/>
                  </a:moveTo>
                  <a:lnTo>
                    <a:pt x="8254" y="7137"/>
                  </a:lnTo>
                  <a:lnTo>
                    <a:pt x="8254" y="91287"/>
                  </a:lnTo>
                  <a:lnTo>
                    <a:pt x="9258" y="91287"/>
                  </a:lnTo>
                  <a:lnTo>
                    <a:pt x="9258" y="7137"/>
                  </a:lnTo>
                  <a:close/>
                </a:path>
              </a:pathLst>
            </a:custGeom>
            <a:solidFill>
              <a:srgbClr val="5F0038"/>
            </a:solidFill>
          </p:spPr>
          <p:txBody>
            <a:bodyPr wrap="square" lIns="0" tIns="0" rIns="0" bIns="0" rtlCol="0"/>
            <a:lstStyle/>
            <a:p/>
          </p:txBody>
        </p:sp>
        <p:pic>
          <p:nvPicPr>
            <p:cNvPr id="149" name="object 149" descr=""/>
            <p:cNvPicPr/>
            <p:nvPr/>
          </p:nvPicPr>
          <p:blipFill>
            <a:blip r:embed="rId25" cstate="print"/>
            <a:stretch>
              <a:fillRect/>
            </a:stretch>
          </p:blipFill>
          <p:spPr>
            <a:xfrm>
              <a:off x="6741731" y="863739"/>
              <a:ext cx="8267" cy="88582"/>
            </a:xfrm>
            <a:prstGeom prst="rect">
              <a:avLst/>
            </a:prstGeom>
          </p:spPr>
        </p:pic>
        <p:sp>
          <p:nvSpPr>
            <p:cNvPr id="150" name="object 150" descr=""/>
            <p:cNvSpPr/>
            <p:nvPr/>
          </p:nvSpPr>
          <p:spPr>
            <a:xfrm>
              <a:off x="6741232" y="860365"/>
              <a:ext cx="9525" cy="92710"/>
            </a:xfrm>
            <a:custGeom>
              <a:avLst/>
              <a:gdLst/>
              <a:ahLst/>
              <a:cxnLst/>
              <a:rect l="l" t="t" r="r" b="b"/>
              <a:pathLst>
                <a:path w="9525" h="92709">
                  <a:moveTo>
                    <a:pt x="0" y="0"/>
                  </a:moveTo>
                  <a:lnTo>
                    <a:pt x="0" y="92506"/>
                  </a:lnTo>
                  <a:lnTo>
                    <a:pt x="546" y="92456"/>
                  </a:lnTo>
                  <a:lnTo>
                    <a:pt x="2057" y="91877"/>
                  </a:lnTo>
                  <a:lnTo>
                    <a:pt x="2619" y="91287"/>
                  </a:lnTo>
                  <a:lnTo>
                    <a:pt x="1003" y="91287"/>
                  </a:lnTo>
                  <a:lnTo>
                    <a:pt x="1003" y="7137"/>
                  </a:lnTo>
                  <a:lnTo>
                    <a:pt x="2016" y="7137"/>
                  </a:lnTo>
                  <a:lnTo>
                    <a:pt x="977" y="3238"/>
                  </a:lnTo>
                  <a:lnTo>
                    <a:pt x="0" y="0"/>
                  </a:lnTo>
                  <a:close/>
                </a:path>
                <a:path w="9525" h="92709">
                  <a:moveTo>
                    <a:pt x="2016" y="7137"/>
                  </a:moveTo>
                  <a:lnTo>
                    <a:pt x="1003" y="7137"/>
                  </a:lnTo>
                  <a:lnTo>
                    <a:pt x="3057" y="16080"/>
                  </a:lnTo>
                  <a:lnTo>
                    <a:pt x="5448" y="29495"/>
                  </a:lnTo>
                  <a:lnTo>
                    <a:pt x="7429" y="46492"/>
                  </a:lnTo>
                  <a:lnTo>
                    <a:pt x="8254" y="66179"/>
                  </a:lnTo>
                  <a:lnTo>
                    <a:pt x="7371" y="78548"/>
                  </a:lnTo>
                  <a:lnTo>
                    <a:pt x="5295" y="86044"/>
                  </a:lnTo>
                  <a:lnTo>
                    <a:pt x="2886" y="89884"/>
                  </a:lnTo>
                  <a:lnTo>
                    <a:pt x="1003" y="91287"/>
                  </a:lnTo>
                  <a:lnTo>
                    <a:pt x="2619" y="91287"/>
                  </a:lnTo>
                  <a:lnTo>
                    <a:pt x="5035" y="88752"/>
                  </a:lnTo>
                  <a:lnTo>
                    <a:pt x="7947" y="80909"/>
                  </a:lnTo>
                  <a:lnTo>
                    <a:pt x="9258" y="66179"/>
                  </a:lnTo>
                  <a:lnTo>
                    <a:pt x="7976" y="41536"/>
                  </a:lnTo>
                  <a:lnTo>
                    <a:pt x="5151" y="21612"/>
                  </a:lnTo>
                  <a:lnTo>
                    <a:pt x="2309" y="8236"/>
                  </a:lnTo>
                  <a:lnTo>
                    <a:pt x="2016" y="7137"/>
                  </a:lnTo>
                  <a:close/>
                </a:path>
              </a:pathLst>
            </a:custGeom>
            <a:solidFill>
              <a:srgbClr val="5F0038"/>
            </a:solidFill>
          </p:spPr>
          <p:txBody>
            <a:bodyPr wrap="square" lIns="0" tIns="0" rIns="0" bIns="0" rtlCol="0"/>
            <a:lstStyle/>
            <a:p/>
          </p:txBody>
        </p:sp>
        <p:sp>
          <p:nvSpPr>
            <p:cNvPr id="151" name="object 151" descr=""/>
            <p:cNvSpPr/>
            <p:nvPr/>
          </p:nvSpPr>
          <p:spPr>
            <a:xfrm>
              <a:off x="6729425" y="860653"/>
              <a:ext cx="105410" cy="10160"/>
            </a:xfrm>
            <a:custGeom>
              <a:avLst/>
              <a:gdLst/>
              <a:ahLst/>
              <a:cxnLst/>
              <a:rect l="l" t="t" r="r" b="b"/>
              <a:pathLst>
                <a:path w="105409" h="10159">
                  <a:moveTo>
                    <a:pt x="8686" y="0"/>
                  </a:moveTo>
                  <a:lnTo>
                    <a:pt x="0" y="7137"/>
                  </a:lnTo>
                  <a:lnTo>
                    <a:pt x="0" y="8610"/>
                  </a:lnTo>
                  <a:lnTo>
                    <a:pt x="1193" y="9804"/>
                  </a:lnTo>
                  <a:lnTo>
                    <a:pt x="8686" y="9804"/>
                  </a:lnTo>
                  <a:lnTo>
                    <a:pt x="8686" y="0"/>
                  </a:lnTo>
                  <a:close/>
                </a:path>
                <a:path w="105409" h="10159">
                  <a:moveTo>
                    <a:pt x="105143" y="7137"/>
                  </a:moveTo>
                  <a:lnTo>
                    <a:pt x="96456" y="0"/>
                  </a:lnTo>
                  <a:lnTo>
                    <a:pt x="96456" y="9804"/>
                  </a:lnTo>
                  <a:lnTo>
                    <a:pt x="103949" y="9804"/>
                  </a:lnTo>
                  <a:lnTo>
                    <a:pt x="105143" y="8610"/>
                  </a:lnTo>
                  <a:lnTo>
                    <a:pt x="105143" y="7137"/>
                  </a:lnTo>
                  <a:close/>
                </a:path>
              </a:pathLst>
            </a:custGeom>
            <a:solidFill>
              <a:srgbClr val="9E1F63"/>
            </a:solidFill>
          </p:spPr>
          <p:txBody>
            <a:bodyPr wrap="square" lIns="0" tIns="0" rIns="0" bIns="0" rtlCol="0"/>
            <a:lstStyle/>
            <a:p/>
          </p:txBody>
        </p:sp>
        <p:sp>
          <p:nvSpPr>
            <p:cNvPr id="152" name="object 152" descr=""/>
            <p:cNvSpPr/>
            <p:nvPr/>
          </p:nvSpPr>
          <p:spPr>
            <a:xfrm>
              <a:off x="6004738" y="805865"/>
              <a:ext cx="1028700" cy="774700"/>
            </a:xfrm>
            <a:custGeom>
              <a:avLst/>
              <a:gdLst/>
              <a:ahLst/>
              <a:cxnLst/>
              <a:rect l="l" t="t" r="r" b="b"/>
              <a:pathLst>
                <a:path w="1028700" h="774700">
                  <a:moveTo>
                    <a:pt x="286245" y="286397"/>
                  </a:moveTo>
                  <a:lnTo>
                    <a:pt x="286232" y="271856"/>
                  </a:lnTo>
                  <a:lnTo>
                    <a:pt x="280631" y="266255"/>
                  </a:lnTo>
                  <a:lnTo>
                    <a:pt x="280631" y="275120"/>
                  </a:lnTo>
                  <a:lnTo>
                    <a:pt x="280631" y="283146"/>
                  </a:lnTo>
                  <a:lnTo>
                    <a:pt x="277368" y="286397"/>
                  </a:lnTo>
                  <a:lnTo>
                    <a:pt x="269341" y="286397"/>
                  </a:lnTo>
                  <a:lnTo>
                    <a:pt x="266077" y="283146"/>
                  </a:lnTo>
                  <a:lnTo>
                    <a:pt x="266077" y="275120"/>
                  </a:lnTo>
                  <a:lnTo>
                    <a:pt x="269341" y="271856"/>
                  </a:lnTo>
                  <a:lnTo>
                    <a:pt x="277368" y="271856"/>
                  </a:lnTo>
                  <a:lnTo>
                    <a:pt x="280631" y="275120"/>
                  </a:lnTo>
                  <a:lnTo>
                    <a:pt x="280631" y="266255"/>
                  </a:lnTo>
                  <a:lnTo>
                    <a:pt x="266192" y="266141"/>
                  </a:lnTo>
                  <a:lnTo>
                    <a:pt x="260477" y="271856"/>
                  </a:lnTo>
                  <a:lnTo>
                    <a:pt x="260464" y="286397"/>
                  </a:lnTo>
                  <a:lnTo>
                    <a:pt x="266192" y="292125"/>
                  </a:lnTo>
                  <a:lnTo>
                    <a:pt x="280517" y="292125"/>
                  </a:lnTo>
                  <a:lnTo>
                    <a:pt x="286245" y="286397"/>
                  </a:lnTo>
                  <a:close/>
                </a:path>
                <a:path w="1028700" h="774700">
                  <a:moveTo>
                    <a:pt x="330288" y="286397"/>
                  </a:moveTo>
                  <a:lnTo>
                    <a:pt x="330276" y="271856"/>
                  </a:lnTo>
                  <a:lnTo>
                    <a:pt x="324675" y="266255"/>
                  </a:lnTo>
                  <a:lnTo>
                    <a:pt x="324675" y="275120"/>
                  </a:lnTo>
                  <a:lnTo>
                    <a:pt x="324675" y="283146"/>
                  </a:lnTo>
                  <a:lnTo>
                    <a:pt x="321411" y="286397"/>
                  </a:lnTo>
                  <a:lnTo>
                    <a:pt x="313385" y="286397"/>
                  </a:lnTo>
                  <a:lnTo>
                    <a:pt x="310121" y="283146"/>
                  </a:lnTo>
                  <a:lnTo>
                    <a:pt x="310121" y="275120"/>
                  </a:lnTo>
                  <a:lnTo>
                    <a:pt x="313385" y="271856"/>
                  </a:lnTo>
                  <a:lnTo>
                    <a:pt x="321411" y="271856"/>
                  </a:lnTo>
                  <a:lnTo>
                    <a:pt x="324675" y="275120"/>
                  </a:lnTo>
                  <a:lnTo>
                    <a:pt x="324675" y="266255"/>
                  </a:lnTo>
                  <a:lnTo>
                    <a:pt x="310235" y="266141"/>
                  </a:lnTo>
                  <a:lnTo>
                    <a:pt x="304520" y="271856"/>
                  </a:lnTo>
                  <a:lnTo>
                    <a:pt x="304507" y="286397"/>
                  </a:lnTo>
                  <a:lnTo>
                    <a:pt x="310235" y="292125"/>
                  </a:lnTo>
                  <a:lnTo>
                    <a:pt x="324561" y="292125"/>
                  </a:lnTo>
                  <a:lnTo>
                    <a:pt x="330288" y="286397"/>
                  </a:lnTo>
                  <a:close/>
                </a:path>
                <a:path w="1028700" h="774700">
                  <a:moveTo>
                    <a:pt x="374345" y="286397"/>
                  </a:moveTo>
                  <a:lnTo>
                    <a:pt x="374332" y="271856"/>
                  </a:lnTo>
                  <a:lnTo>
                    <a:pt x="368731" y="266255"/>
                  </a:lnTo>
                  <a:lnTo>
                    <a:pt x="368731" y="275120"/>
                  </a:lnTo>
                  <a:lnTo>
                    <a:pt x="368731" y="283146"/>
                  </a:lnTo>
                  <a:lnTo>
                    <a:pt x="365467" y="286397"/>
                  </a:lnTo>
                  <a:lnTo>
                    <a:pt x="357441" y="286397"/>
                  </a:lnTo>
                  <a:lnTo>
                    <a:pt x="354177" y="283146"/>
                  </a:lnTo>
                  <a:lnTo>
                    <a:pt x="354177" y="275120"/>
                  </a:lnTo>
                  <a:lnTo>
                    <a:pt x="357441" y="271856"/>
                  </a:lnTo>
                  <a:lnTo>
                    <a:pt x="365467" y="271856"/>
                  </a:lnTo>
                  <a:lnTo>
                    <a:pt x="368731" y="275120"/>
                  </a:lnTo>
                  <a:lnTo>
                    <a:pt x="368731" y="266255"/>
                  </a:lnTo>
                  <a:lnTo>
                    <a:pt x="354291" y="266141"/>
                  </a:lnTo>
                  <a:lnTo>
                    <a:pt x="348576" y="271856"/>
                  </a:lnTo>
                  <a:lnTo>
                    <a:pt x="348564" y="286397"/>
                  </a:lnTo>
                  <a:lnTo>
                    <a:pt x="354291" y="292125"/>
                  </a:lnTo>
                  <a:lnTo>
                    <a:pt x="368617" y="292125"/>
                  </a:lnTo>
                  <a:lnTo>
                    <a:pt x="374345" y="286397"/>
                  </a:lnTo>
                  <a:close/>
                </a:path>
                <a:path w="1028700" h="774700">
                  <a:moveTo>
                    <a:pt x="418388" y="286397"/>
                  </a:moveTo>
                  <a:lnTo>
                    <a:pt x="418376" y="271856"/>
                  </a:lnTo>
                  <a:lnTo>
                    <a:pt x="412775" y="266255"/>
                  </a:lnTo>
                  <a:lnTo>
                    <a:pt x="412775" y="275120"/>
                  </a:lnTo>
                  <a:lnTo>
                    <a:pt x="412775" y="283146"/>
                  </a:lnTo>
                  <a:lnTo>
                    <a:pt x="409511" y="286397"/>
                  </a:lnTo>
                  <a:lnTo>
                    <a:pt x="401485" y="286397"/>
                  </a:lnTo>
                  <a:lnTo>
                    <a:pt x="398221" y="283146"/>
                  </a:lnTo>
                  <a:lnTo>
                    <a:pt x="398221" y="275120"/>
                  </a:lnTo>
                  <a:lnTo>
                    <a:pt x="401485" y="271856"/>
                  </a:lnTo>
                  <a:lnTo>
                    <a:pt x="409511" y="271856"/>
                  </a:lnTo>
                  <a:lnTo>
                    <a:pt x="412775" y="275120"/>
                  </a:lnTo>
                  <a:lnTo>
                    <a:pt x="412775" y="266255"/>
                  </a:lnTo>
                  <a:lnTo>
                    <a:pt x="398335" y="266141"/>
                  </a:lnTo>
                  <a:lnTo>
                    <a:pt x="392620" y="271856"/>
                  </a:lnTo>
                  <a:lnTo>
                    <a:pt x="392607" y="286397"/>
                  </a:lnTo>
                  <a:lnTo>
                    <a:pt x="398335" y="292125"/>
                  </a:lnTo>
                  <a:lnTo>
                    <a:pt x="412661" y="292125"/>
                  </a:lnTo>
                  <a:lnTo>
                    <a:pt x="418388" y="286397"/>
                  </a:lnTo>
                  <a:close/>
                </a:path>
                <a:path w="1028700" h="774700">
                  <a:moveTo>
                    <a:pt x="462432" y="286397"/>
                  </a:moveTo>
                  <a:lnTo>
                    <a:pt x="462419" y="271856"/>
                  </a:lnTo>
                  <a:lnTo>
                    <a:pt x="456819" y="266255"/>
                  </a:lnTo>
                  <a:lnTo>
                    <a:pt x="456819" y="275120"/>
                  </a:lnTo>
                  <a:lnTo>
                    <a:pt x="456819" y="283146"/>
                  </a:lnTo>
                  <a:lnTo>
                    <a:pt x="453555" y="286397"/>
                  </a:lnTo>
                  <a:lnTo>
                    <a:pt x="445528" y="286397"/>
                  </a:lnTo>
                  <a:lnTo>
                    <a:pt x="442264" y="283146"/>
                  </a:lnTo>
                  <a:lnTo>
                    <a:pt x="442264" y="275120"/>
                  </a:lnTo>
                  <a:lnTo>
                    <a:pt x="445528" y="271856"/>
                  </a:lnTo>
                  <a:lnTo>
                    <a:pt x="453555" y="271856"/>
                  </a:lnTo>
                  <a:lnTo>
                    <a:pt x="456819" y="275120"/>
                  </a:lnTo>
                  <a:lnTo>
                    <a:pt x="456819" y="266255"/>
                  </a:lnTo>
                  <a:lnTo>
                    <a:pt x="442379" y="266141"/>
                  </a:lnTo>
                  <a:lnTo>
                    <a:pt x="436664" y="271856"/>
                  </a:lnTo>
                  <a:lnTo>
                    <a:pt x="436651" y="286397"/>
                  </a:lnTo>
                  <a:lnTo>
                    <a:pt x="442379" y="292125"/>
                  </a:lnTo>
                  <a:lnTo>
                    <a:pt x="456704" y="292125"/>
                  </a:lnTo>
                  <a:lnTo>
                    <a:pt x="462432" y="286397"/>
                  </a:lnTo>
                  <a:close/>
                </a:path>
                <a:path w="1028700" h="774700">
                  <a:moveTo>
                    <a:pt x="690664" y="89014"/>
                  </a:moveTo>
                  <a:lnTo>
                    <a:pt x="684060" y="56375"/>
                  </a:lnTo>
                  <a:lnTo>
                    <a:pt x="666051" y="29705"/>
                  </a:lnTo>
                  <a:lnTo>
                    <a:pt x="639381" y="11696"/>
                  </a:lnTo>
                  <a:lnTo>
                    <a:pt x="606742" y="5092"/>
                  </a:lnTo>
                  <a:lnTo>
                    <a:pt x="404698" y="5092"/>
                  </a:lnTo>
                  <a:lnTo>
                    <a:pt x="404698" y="10807"/>
                  </a:lnTo>
                  <a:lnTo>
                    <a:pt x="606742" y="10807"/>
                  </a:lnTo>
                  <a:lnTo>
                    <a:pt x="637159" y="16967"/>
                  </a:lnTo>
                  <a:lnTo>
                    <a:pt x="662012" y="33743"/>
                  </a:lnTo>
                  <a:lnTo>
                    <a:pt x="678789" y="58597"/>
                  </a:lnTo>
                  <a:lnTo>
                    <a:pt x="684949" y="89014"/>
                  </a:lnTo>
                  <a:lnTo>
                    <a:pt x="684949" y="222859"/>
                  </a:lnTo>
                  <a:lnTo>
                    <a:pt x="678789" y="253263"/>
                  </a:lnTo>
                  <a:lnTo>
                    <a:pt x="662012" y="278130"/>
                  </a:lnTo>
                  <a:lnTo>
                    <a:pt x="637159" y="294894"/>
                  </a:lnTo>
                  <a:lnTo>
                    <a:pt x="606742" y="301053"/>
                  </a:lnTo>
                  <a:lnTo>
                    <a:pt x="122262" y="301053"/>
                  </a:lnTo>
                  <a:lnTo>
                    <a:pt x="122262" y="641477"/>
                  </a:lnTo>
                  <a:lnTo>
                    <a:pt x="112636" y="689279"/>
                  </a:lnTo>
                  <a:lnTo>
                    <a:pt x="86410" y="728776"/>
                  </a:lnTo>
                  <a:lnTo>
                    <a:pt x="47536" y="755904"/>
                  </a:lnTo>
                  <a:lnTo>
                    <a:pt x="0" y="766622"/>
                  </a:lnTo>
                  <a:lnTo>
                    <a:pt x="127" y="772337"/>
                  </a:lnTo>
                  <a:lnTo>
                    <a:pt x="49237" y="761606"/>
                  </a:lnTo>
                  <a:lnTo>
                    <a:pt x="90639" y="733031"/>
                  </a:lnTo>
                  <a:lnTo>
                    <a:pt x="118338" y="690930"/>
                  </a:lnTo>
                  <a:lnTo>
                    <a:pt x="127990" y="641477"/>
                  </a:lnTo>
                  <a:lnTo>
                    <a:pt x="127990" y="306781"/>
                  </a:lnTo>
                  <a:lnTo>
                    <a:pt x="606742" y="306781"/>
                  </a:lnTo>
                  <a:lnTo>
                    <a:pt x="639381" y="300177"/>
                  </a:lnTo>
                  <a:lnTo>
                    <a:pt x="666051" y="282181"/>
                  </a:lnTo>
                  <a:lnTo>
                    <a:pt x="684060" y="255498"/>
                  </a:lnTo>
                  <a:lnTo>
                    <a:pt x="690664" y="222859"/>
                  </a:lnTo>
                  <a:lnTo>
                    <a:pt x="690664" y="89014"/>
                  </a:lnTo>
                  <a:close/>
                </a:path>
                <a:path w="1028700" h="774700">
                  <a:moveTo>
                    <a:pt x="743724" y="29362"/>
                  </a:moveTo>
                  <a:lnTo>
                    <a:pt x="743343" y="1892"/>
                  </a:lnTo>
                  <a:lnTo>
                    <a:pt x="741387" y="0"/>
                  </a:lnTo>
                  <a:lnTo>
                    <a:pt x="736650" y="76"/>
                  </a:lnTo>
                  <a:lnTo>
                    <a:pt x="734758" y="2019"/>
                  </a:lnTo>
                  <a:lnTo>
                    <a:pt x="735164" y="31165"/>
                  </a:lnTo>
                  <a:lnTo>
                    <a:pt x="737120" y="33058"/>
                  </a:lnTo>
                  <a:lnTo>
                    <a:pt x="741172" y="33007"/>
                  </a:lnTo>
                  <a:lnTo>
                    <a:pt x="742607" y="32016"/>
                  </a:lnTo>
                  <a:lnTo>
                    <a:pt x="743292" y="30594"/>
                  </a:lnTo>
                  <a:lnTo>
                    <a:pt x="743572" y="30010"/>
                  </a:lnTo>
                  <a:lnTo>
                    <a:pt x="743724" y="29362"/>
                  </a:lnTo>
                  <a:close/>
                </a:path>
                <a:path w="1028700" h="774700">
                  <a:moveTo>
                    <a:pt x="821893" y="29362"/>
                  </a:moveTo>
                  <a:lnTo>
                    <a:pt x="821512" y="1892"/>
                  </a:lnTo>
                  <a:lnTo>
                    <a:pt x="819556" y="0"/>
                  </a:lnTo>
                  <a:lnTo>
                    <a:pt x="814819" y="76"/>
                  </a:lnTo>
                  <a:lnTo>
                    <a:pt x="812939" y="2019"/>
                  </a:lnTo>
                  <a:lnTo>
                    <a:pt x="813333" y="31165"/>
                  </a:lnTo>
                  <a:lnTo>
                    <a:pt x="815289" y="33058"/>
                  </a:lnTo>
                  <a:lnTo>
                    <a:pt x="819340" y="33007"/>
                  </a:lnTo>
                  <a:lnTo>
                    <a:pt x="820775" y="32016"/>
                  </a:lnTo>
                  <a:lnTo>
                    <a:pt x="821461" y="30594"/>
                  </a:lnTo>
                  <a:lnTo>
                    <a:pt x="821740" y="30010"/>
                  </a:lnTo>
                  <a:lnTo>
                    <a:pt x="821893" y="29362"/>
                  </a:lnTo>
                  <a:close/>
                </a:path>
                <a:path w="1028700" h="774700">
                  <a:moveTo>
                    <a:pt x="905154" y="290055"/>
                  </a:moveTo>
                  <a:lnTo>
                    <a:pt x="905141" y="275513"/>
                  </a:lnTo>
                  <a:lnTo>
                    <a:pt x="899541" y="269913"/>
                  </a:lnTo>
                  <a:lnTo>
                    <a:pt x="899541" y="278777"/>
                  </a:lnTo>
                  <a:lnTo>
                    <a:pt x="899541" y="286804"/>
                  </a:lnTo>
                  <a:lnTo>
                    <a:pt x="896277" y="290055"/>
                  </a:lnTo>
                  <a:lnTo>
                    <a:pt x="888250" y="290055"/>
                  </a:lnTo>
                  <a:lnTo>
                    <a:pt x="884986" y="286804"/>
                  </a:lnTo>
                  <a:lnTo>
                    <a:pt x="884986" y="278777"/>
                  </a:lnTo>
                  <a:lnTo>
                    <a:pt x="888250" y="275513"/>
                  </a:lnTo>
                  <a:lnTo>
                    <a:pt x="896277" y="275513"/>
                  </a:lnTo>
                  <a:lnTo>
                    <a:pt x="899541" y="278777"/>
                  </a:lnTo>
                  <a:lnTo>
                    <a:pt x="899541" y="269913"/>
                  </a:lnTo>
                  <a:lnTo>
                    <a:pt x="885101" y="269798"/>
                  </a:lnTo>
                  <a:lnTo>
                    <a:pt x="879386" y="275513"/>
                  </a:lnTo>
                  <a:lnTo>
                    <a:pt x="879373" y="290055"/>
                  </a:lnTo>
                  <a:lnTo>
                    <a:pt x="885101" y="295783"/>
                  </a:lnTo>
                  <a:lnTo>
                    <a:pt x="899426" y="295783"/>
                  </a:lnTo>
                  <a:lnTo>
                    <a:pt x="905154" y="290055"/>
                  </a:lnTo>
                  <a:close/>
                </a:path>
                <a:path w="1028700" h="774700">
                  <a:moveTo>
                    <a:pt x="905154" y="246011"/>
                  </a:moveTo>
                  <a:lnTo>
                    <a:pt x="905141" y="231470"/>
                  </a:lnTo>
                  <a:lnTo>
                    <a:pt x="899541" y="225869"/>
                  </a:lnTo>
                  <a:lnTo>
                    <a:pt x="899541" y="234734"/>
                  </a:lnTo>
                  <a:lnTo>
                    <a:pt x="899541" y="242760"/>
                  </a:lnTo>
                  <a:lnTo>
                    <a:pt x="896277" y="246011"/>
                  </a:lnTo>
                  <a:lnTo>
                    <a:pt x="888250" y="246011"/>
                  </a:lnTo>
                  <a:lnTo>
                    <a:pt x="884986" y="242760"/>
                  </a:lnTo>
                  <a:lnTo>
                    <a:pt x="884986" y="234734"/>
                  </a:lnTo>
                  <a:lnTo>
                    <a:pt x="888250" y="231470"/>
                  </a:lnTo>
                  <a:lnTo>
                    <a:pt x="896277" y="231470"/>
                  </a:lnTo>
                  <a:lnTo>
                    <a:pt x="899541" y="234734"/>
                  </a:lnTo>
                  <a:lnTo>
                    <a:pt x="899541" y="225869"/>
                  </a:lnTo>
                  <a:lnTo>
                    <a:pt x="885101" y="225755"/>
                  </a:lnTo>
                  <a:lnTo>
                    <a:pt x="879386" y="231470"/>
                  </a:lnTo>
                  <a:lnTo>
                    <a:pt x="879373" y="246011"/>
                  </a:lnTo>
                  <a:lnTo>
                    <a:pt x="885101" y="251739"/>
                  </a:lnTo>
                  <a:lnTo>
                    <a:pt x="899426" y="251739"/>
                  </a:lnTo>
                  <a:lnTo>
                    <a:pt x="905154" y="246011"/>
                  </a:lnTo>
                  <a:close/>
                </a:path>
                <a:path w="1028700" h="774700">
                  <a:moveTo>
                    <a:pt x="1028090" y="5092"/>
                  </a:moveTo>
                  <a:lnTo>
                    <a:pt x="937577" y="5092"/>
                  </a:lnTo>
                  <a:lnTo>
                    <a:pt x="904938" y="11696"/>
                  </a:lnTo>
                  <a:lnTo>
                    <a:pt x="878268" y="29692"/>
                  </a:lnTo>
                  <a:lnTo>
                    <a:pt x="860259" y="56375"/>
                  </a:lnTo>
                  <a:lnTo>
                    <a:pt x="853655" y="89014"/>
                  </a:lnTo>
                  <a:lnTo>
                    <a:pt x="853655" y="481215"/>
                  </a:lnTo>
                  <a:lnTo>
                    <a:pt x="340842" y="481215"/>
                  </a:lnTo>
                  <a:lnTo>
                    <a:pt x="323977" y="484632"/>
                  </a:lnTo>
                  <a:lnTo>
                    <a:pt x="310184" y="493941"/>
                  </a:lnTo>
                  <a:lnTo>
                    <a:pt x="300875" y="507733"/>
                  </a:lnTo>
                  <a:lnTo>
                    <a:pt x="297459" y="524611"/>
                  </a:lnTo>
                  <a:lnTo>
                    <a:pt x="297459" y="690410"/>
                  </a:lnTo>
                  <a:lnTo>
                    <a:pt x="304063" y="723049"/>
                  </a:lnTo>
                  <a:lnTo>
                    <a:pt x="322072" y="749719"/>
                  </a:lnTo>
                  <a:lnTo>
                    <a:pt x="348742" y="767727"/>
                  </a:lnTo>
                  <a:lnTo>
                    <a:pt x="381381" y="774331"/>
                  </a:lnTo>
                  <a:lnTo>
                    <a:pt x="633463" y="774331"/>
                  </a:lnTo>
                  <a:lnTo>
                    <a:pt x="633463" y="768616"/>
                  </a:lnTo>
                  <a:lnTo>
                    <a:pt x="381381" y="768616"/>
                  </a:lnTo>
                  <a:lnTo>
                    <a:pt x="350964" y="762457"/>
                  </a:lnTo>
                  <a:lnTo>
                    <a:pt x="326110" y="745680"/>
                  </a:lnTo>
                  <a:lnTo>
                    <a:pt x="309333" y="720813"/>
                  </a:lnTo>
                  <a:lnTo>
                    <a:pt x="303174" y="690410"/>
                  </a:lnTo>
                  <a:lnTo>
                    <a:pt x="303174" y="524611"/>
                  </a:lnTo>
                  <a:lnTo>
                    <a:pt x="306146" y="509955"/>
                  </a:lnTo>
                  <a:lnTo>
                    <a:pt x="314223" y="497979"/>
                  </a:lnTo>
                  <a:lnTo>
                    <a:pt x="326199" y="489902"/>
                  </a:lnTo>
                  <a:lnTo>
                    <a:pt x="340842" y="486943"/>
                  </a:lnTo>
                  <a:lnTo>
                    <a:pt x="859370" y="486943"/>
                  </a:lnTo>
                  <a:lnTo>
                    <a:pt x="859370" y="89014"/>
                  </a:lnTo>
                  <a:lnTo>
                    <a:pt x="865530" y="58597"/>
                  </a:lnTo>
                  <a:lnTo>
                    <a:pt x="882307" y="33743"/>
                  </a:lnTo>
                  <a:lnTo>
                    <a:pt x="907173" y="16967"/>
                  </a:lnTo>
                  <a:lnTo>
                    <a:pt x="937577" y="10807"/>
                  </a:lnTo>
                  <a:lnTo>
                    <a:pt x="1028090" y="10807"/>
                  </a:lnTo>
                  <a:lnTo>
                    <a:pt x="1028090" y="5092"/>
                  </a:lnTo>
                  <a:close/>
                </a:path>
              </a:pathLst>
            </a:custGeom>
            <a:solidFill>
              <a:srgbClr val="231F20"/>
            </a:solidFill>
          </p:spPr>
          <p:txBody>
            <a:bodyPr wrap="square" lIns="0" tIns="0" rIns="0" bIns="0" rtlCol="0"/>
            <a:lstStyle/>
            <a:p/>
          </p:txBody>
        </p:sp>
        <p:pic>
          <p:nvPicPr>
            <p:cNvPr id="153" name="object 153" descr=""/>
            <p:cNvPicPr/>
            <p:nvPr/>
          </p:nvPicPr>
          <p:blipFill>
            <a:blip r:embed="rId26" cstate="print"/>
            <a:stretch>
              <a:fillRect/>
            </a:stretch>
          </p:blipFill>
          <p:spPr>
            <a:xfrm>
              <a:off x="6886867" y="990422"/>
              <a:ext cx="20269" cy="20269"/>
            </a:xfrm>
            <a:prstGeom prst="rect">
              <a:avLst/>
            </a:prstGeom>
          </p:spPr>
        </p:pic>
        <p:sp>
          <p:nvSpPr>
            <p:cNvPr id="154" name="object 154" descr=""/>
            <p:cNvSpPr/>
            <p:nvPr/>
          </p:nvSpPr>
          <p:spPr>
            <a:xfrm>
              <a:off x="6884115" y="987570"/>
              <a:ext cx="26034" cy="26034"/>
            </a:xfrm>
            <a:custGeom>
              <a:avLst/>
              <a:gdLst/>
              <a:ahLst/>
              <a:cxnLst/>
              <a:rect l="l" t="t" r="r" b="b"/>
              <a:pathLst>
                <a:path w="26034" h="26034">
                  <a:moveTo>
                    <a:pt x="20053" y="0"/>
                  </a:moveTo>
                  <a:lnTo>
                    <a:pt x="5727" y="0"/>
                  </a:lnTo>
                  <a:lnTo>
                    <a:pt x="12" y="5714"/>
                  </a:lnTo>
                  <a:lnTo>
                    <a:pt x="0" y="20256"/>
                  </a:lnTo>
                  <a:lnTo>
                    <a:pt x="5727" y="25984"/>
                  </a:lnTo>
                  <a:lnTo>
                    <a:pt x="20053" y="25984"/>
                  </a:lnTo>
                  <a:lnTo>
                    <a:pt x="25780" y="20256"/>
                  </a:lnTo>
                  <a:lnTo>
                    <a:pt x="8877" y="20256"/>
                  </a:lnTo>
                  <a:lnTo>
                    <a:pt x="5613" y="17005"/>
                  </a:lnTo>
                  <a:lnTo>
                    <a:pt x="5613" y="8978"/>
                  </a:lnTo>
                  <a:lnTo>
                    <a:pt x="8877" y="5714"/>
                  </a:lnTo>
                  <a:lnTo>
                    <a:pt x="25768" y="5714"/>
                  </a:lnTo>
                  <a:lnTo>
                    <a:pt x="20053" y="0"/>
                  </a:lnTo>
                  <a:close/>
                </a:path>
                <a:path w="26034" h="26034">
                  <a:moveTo>
                    <a:pt x="25768" y="5714"/>
                  </a:moveTo>
                  <a:lnTo>
                    <a:pt x="16903" y="5714"/>
                  </a:lnTo>
                  <a:lnTo>
                    <a:pt x="20167" y="8978"/>
                  </a:lnTo>
                  <a:lnTo>
                    <a:pt x="20167" y="17005"/>
                  </a:lnTo>
                  <a:lnTo>
                    <a:pt x="16903" y="20256"/>
                  </a:lnTo>
                  <a:lnTo>
                    <a:pt x="25780" y="20256"/>
                  </a:lnTo>
                  <a:lnTo>
                    <a:pt x="25768" y="5714"/>
                  </a:lnTo>
                  <a:close/>
                </a:path>
              </a:pathLst>
            </a:custGeom>
            <a:solidFill>
              <a:srgbClr val="231F20"/>
            </a:solidFill>
          </p:spPr>
          <p:txBody>
            <a:bodyPr wrap="square" lIns="0" tIns="0" rIns="0" bIns="0" rtlCol="0"/>
            <a:lstStyle/>
            <a:p/>
          </p:txBody>
        </p:sp>
        <p:pic>
          <p:nvPicPr>
            <p:cNvPr id="155" name="object 155" descr=""/>
            <p:cNvPicPr/>
            <p:nvPr/>
          </p:nvPicPr>
          <p:blipFill>
            <a:blip r:embed="rId26" cstate="print"/>
            <a:stretch>
              <a:fillRect/>
            </a:stretch>
          </p:blipFill>
          <p:spPr>
            <a:xfrm>
              <a:off x="6886867" y="946378"/>
              <a:ext cx="20269" cy="20269"/>
            </a:xfrm>
            <a:prstGeom prst="rect">
              <a:avLst/>
            </a:prstGeom>
          </p:spPr>
        </p:pic>
        <p:sp>
          <p:nvSpPr>
            <p:cNvPr id="156" name="object 156" descr=""/>
            <p:cNvSpPr/>
            <p:nvPr/>
          </p:nvSpPr>
          <p:spPr>
            <a:xfrm>
              <a:off x="6884115" y="943525"/>
              <a:ext cx="26034" cy="26034"/>
            </a:xfrm>
            <a:custGeom>
              <a:avLst/>
              <a:gdLst/>
              <a:ahLst/>
              <a:cxnLst/>
              <a:rect l="l" t="t" r="r" b="b"/>
              <a:pathLst>
                <a:path w="26034" h="26034">
                  <a:moveTo>
                    <a:pt x="20053" y="0"/>
                  </a:moveTo>
                  <a:lnTo>
                    <a:pt x="5727" y="0"/>
                  </a:lnTo>
                  <a:lnTo>
                    <a:pt x="12" y="5714"/>
                  </a:lnTo>
                  <a:lnTo>
                    <a:pt x="0" y="20256"/>
                  </a:lnTo>
                  <a:lnTo>
                    <a:pt x="5727" y="25984"/>
                  </a:lnTo>
                  <a:lnTo>
                    <a:pt x="20053" y="25984"/>
                  </a:lnTo>
                  <a:lnTo>
                    <a:pt x="25780" y="20256"/>
                  </a:lnTo>
                  <a:lnTo>
                    <a:pt x="8877" y="20256"/>
                  </a:lnTo>
                  <a:lnTo>
                    <a:pt x="5613" y="17005"/>
                  </a:lnTo>
                  <a:lnTo>
                    <a:pt x="5613" y="8978"/>
                  </a:lnTo>
                  <a:lnTo>
                    <a:pt x="8877" y="5714"/>
                  </a:lnTo>
                  <a:lnTo>
                    <a:pt x="25768" y="5714"/>
                  </a:lnTo>
                  <a:lnTo>
                    <a:pt x="20053" y="0"/>
                  </a:lnTo>
                  <a:close/>
                </a:path>
                <a:path w="26034" h="26034">
                  <a:moveTo>
                    <a:pt x="25768" y="5714"/>
                  </a:moveTo>
                  <a:lnTo>
                    <a:pt x="16903" y="5714"/>
                  </a:lnTo>
                  <a:lnTo>
                    <a:pt x="20167" y="8978"/>
                  </a:lnTo>
                  <a:lnTo>
                    <a:pt x="20167" y="17005"/>
                  </a:lnTo>
                  <a:lnTo>
                    <a:pt x="16903" y="20256"/>
                  </a:lnTo>
                  <a:lnTo>
                    <a:pt x="25780" y="20256"/>
                  </a:lnTo>
                  <a:lnTo>
                    <a:pt x="25768" y="5714"/>
                  </a:lnTo>
                  <a:close/>
                </a:path>
              </a:pathLst>
            </a:custGeom>
            <a:solidFill>
              <a:srgbClr val="231F20"/>
            </a:solidFill>
          </p:spPr>
          <p:txBody>
            <a:bodyPr wrap="square" lIns="0" tIns="0" rIns="0" bIns="0" rtlCol="0"/>
            <a:lstStyle/>
            <a:p/>
          </p:txBody>
        </p:sp>
        <p:pic>
          <p:nvPicPr>
            <p:cNvPr id="157" name="object 157" descr=""/>
            <p:cNvPicPr/>
            <p:nvPr/>
          </p:nvPicPr>
          <p:blipFill>
            <a:blip r:embed="rId26" cstate="print"/>
            <a:stretch>
              <a:fillRect/>
            </a:stretch>
          </p:blipFill>
          <p:spPr>
            <a:xfrm>
              <a:off x="6886867" y="902335"/>
              <a:ext cx="20269" cy="20256"/>
            </a:xfrm>
            <a:prstGeom prst="rect">
              <a:avLst/>
            </a:prstGeom>
          </p:spPr>
        </p:pic>
        <p:sp>
          <p:nvSpPr>
            <p:cNvPr id="158" name="object 158" descr=""/>
            <p:cNvSpPr/>
            <p:nvPr/>
          </p:nvSpPr>
          <p:spPr>
            <a:xfrm>
              <a:off x="6884115" y="899480"/>
              <a:ext cx="26034" cy="26034"/>
            </a:xfrm>
            <a:custGeom>
              <a:avLst/>
              <a:gdLst/>
              <a:ahLst/>
              <a:cxnLst/>
              <a:rect l="l" t="t" r="r" b="b"/>
              <a:pathLst>
                <a:path w="26034" h="26034">
                  <a:moveTo>
                    <a:pt x="20053" y="0"/>
                  </a:moveTo>
                  <a:lnTo>
                    <a:pt x="5727" y="0"/>
                  </a:lnTo>
                  <a:lnTo>
                    <a:pt x="12" y="5714"/>
                  </a:lnTo>
                  <a:lnTo>
                    <a:pt x="0" y="20256"/>
                  </a:lnTo>
                  <a:lnTo>
                    <a:pt x="5727" y="25984"/>
                  </a:lnTo>
                  <a:lnTo>
                    <a:pt x="20053" y="25984"/>
                  </a:lnTo>
                  <a:lnTo>
                    <a:pt x="25780" y="20256"/>
                  </a:lnTo>
                  <a:lnTo>
                    <a:pt x="8877" y="20256"/>
                  </a:lnTo>
                  <a:lnTo>
                    <a:pt x="5613" y="17005"/>
                  </a:lnTo>
                  <a:lnTo>
                    <a:pt x="5613" y="8978"/>
                  </a:lnTo>
                  <a:lnTo>
                    <a:pt x="8877" y="5714"/>
                  </a:lnTo>
                  <a:lnTo>
                    <a:pt x="25768" y="5714"/>
                  </a:lnTo>
                  <a:lnTo>
                    <a:pt x="20053" y="0"/>
                  </a:lnTo>
                  <a:close/>
                </a:path>
                <a:path w="26034" h="26034">
                  <a:moveTo>
                    <a:pt x="25768" y="5714"/>
                  </a:moveTo>
                  <a:lnTo>
                    <a:pt x="16903" y="5714"/>
                  </a:lnTo>
                  <a:lnTo>
                    <a:pt x="20167" y="8978"/>
                  </a:lnTo>
                  <a:lnTo>
                    <a:pt x="20167" y="17005"/>
                  </a:lnTo>
                  <a:lnTo>
                    <a:pt x="16903" y="20256"/>
                  </a:lnTo>
                  <a:lnTo>
                    <a:pt x="25780" y="20256"/>
                  </a:lnTo>
                  <a:lnTo>
                    <a:pt x="25768" y="5714"/>
                  </a:lnTo>
                  <a:close/>
                </a:path>
              </a:pathLst>
            </a:custGeom>
            <a:solidFill>
              <a:srgbClr val="231F20"/>
            </a:solidFill>
          </p:spPr>
          <p:txBody>
            <a:bodyPr wrap="square" lIns="0" tIns="0" rIns="0" bIns="0" rtlCol="0"/>
            <a:lstStyle/>
            <a:p/>
          </p:txBody>
        </p:sp>
        <p:pic>
          <p:nvPicPr>
            <p:cNvPr id="159" name="object 159" descr=""/>
            <p:cNvPicPr/>
            <p:nvPr/>
          </p:nvPicPr>
          <p:blipFill>
            <a:blip r:embed="rId27" cstate="print"/>
            <a:stretch>
              <a:fillRect/>
            </a:stretch>
          </p:blipFill>
          <p:spPr>
            <a:xfrm>
              <a:off x="6218796" y="1129357"/>
              <a:ext cx="230367" cy="159915"/>
            </a:xfrm>
            <a:prstGeom prst="rect">
              <a:avLst/>
            </a:prstGeom>
          </p:spPr>
        </p:pic>
        <p:sp>
          <p:nvSpPr>
            <p:cNvPr id="160" name="object 160" descr=""/>
            <p:cNvSpPr/>
            <p:nvPr/>
          </p:nvSpPr>
          <p:spPr>
            <a:xfrm>
              <a:off x="6400483" y="1135232"/>
              <a:ext cx="31115" cy="13335"/>
            </a:xfrm>
            <a:custGeom>
              <a:avLst/>
              <a:gdLst/>
              <a:ahLst/>
              <a:cxnLst/>
              <a:rect l="l" t="t" r="r" b="b"/>
              <a:pathLst>
                <a:path w="31114" h="13334">
                  <a:moveTo>
                    <a:pt x="24734" y="3779"/>
                  </a:moveTo>
                  <a:lnTo>
                    <a:pt x="16243" y="3779"/>
                  </a:lnTo>
                  <a:lnTo>
                    <a:pt x="20771" y="6332"/>
                  </a:lnTo>
                  <a:lnTo>
                    <a:pt x="26758" y="12725"/>
                  </a:lnTo>
                  <a:lnTo>
                    <a:pt x="30810" y="9207"/>
                  </a:lnTo>
                  <a:lnTo>
                    <a:pt x="26581" y="4978"/>
                  </a:lnTo>
                  <a:lnTo>
                    <a:pt x="24734" y="3779"/>
                  </a:lnTo>
                  <a:close/>
                </a:path>
                <a:path w="31114" h="13334">
                  <a:moveTo>
                    <a:pt x="13131" y="0"/>
                  </a:moveTo>
                  <a:lnTo>
                    <a:pt x="0" y="2921"/>
                  </a:lnTo>
                  <a:lnTo>
                    <a:pt x="2451" y="8674"/>
                  </a:lnTo>
                  <a:lnTo>
                    <a:pt x="10896" y="4686"/>
                  </a:lnTo>
                  <a:lnTo>
                    <a:pt x="16243" y="3779"/>
                  </a:lnTo>
                  <a:lnTo>
                    <a:pt x="24734" y="3779"/>
                  </a:lnTo>
                  <a:lnTo>
                    <a:pt x="20789" y="1219"/>
                  </a:lnTo>
                  <a:lnTo>
                    <a:pt x="13131" y="0"/>
                  </a:lnTo>
                  <a:close/>
                </a:path>
              </a:pathLst>
            </a:custGeom>
            <a:solidFill>
              <a:srgbClr val="D1D3D4">
                <a:alpha val="59999"/>
              </a:srgbClr>
            </a:solidFill>
          </p:spPr>
          <p:txBody>
            <a:bodyPr wrap="square" lIns="0" tIns="0" rIns="0" bIns="0" rtlCol="0"/>
            <a:lstStyle/>
            <a:p/>
          </p:txBody>
        </p:sp>
        <p:pic>
          <p:nvPicPr>
            <p:cNvPr id="161" name="object 161" descr=""/>
            <p:cNvPicPr/>
            <p:nvPr/>
          </p:nvPicPr>
          <p:blipFill>
            <a:blip r:embed="rId28" cstate="print"/>
            <a:stretch>
              <a:fillRect/>
            </a:stretch>
          </p:blipFill>
          <p:spPr>
            <a:xfrm>
              <a:off x="6324701" y="1159497"/>
              <a:ext cx="72241" cy="74091"/>
            </a:xfrm>
            <a:prstGeom prst="rect">
              <a:avLst/>
            </a:prstGeom>
          </p:spPr>
        </p:pic>
        <p:pic>
          <p:nvPicPr>
            <p:cNvPr id="162" name="object 162" descr=""/>
            <p:cNvPicPr/>
            <p:nvPr/>
          </p:nvPicPr>
          <p:blipFill>
            <a:blip r:embed="rId29" cstate="print"/>
            <a:stretch>
              <a:fillRect/>
            </a:stretch>
          </p:blipFill>
          <p:spPr>
            <a:xfrm>
              <a:off x="6254458" y="1205077"/>
              <a:ext cx="44983" cy="65290"/>
            </a:xfrm>
            <a:prstGeom prst="rect">
              <a:avLst/>
            </a:prstGeom>
          </p:spPr>
        </p:pic>
        <p:sp>
          <p:nvSpPr>
            <p:cNvPr id="163" name="object 163" descr=""/>
            <p:cNvSpPr/>
            <p:nvPr/>
          </p:nvSpPr>
          <p:spPr>
            <a:xfrm>
              <a:off x="6263897" y="1205733"/>
              <a:ext cx="179705" cy="83185"/>
            </a:xfrm>
            <a:custGeom>
              <a:avLst/>
              <a:gdLst/>
              <a:ahLst/>
              <a:cxnLst/>
              <a:rect l="l" t="t" r="r" b="b"/>
              <a:pathLst>
                <a:path w="179704" h="83184">
                  <a:moveTo>
                    <a:pt x="179514" y="0"/>
                  </a:moveTo>
                  <a:lnTo>
                    <a:pt x="170324" y="3368"/>
                  </a:lnTo>
                  <a:lnTo>
                    <a:pt x="161914" y="6290"/>
                  </a:lnTo>
                  <a:lnTo>
                    <a:pt x="153695" y="8889"/>
                  </a:lnTo>
                  <a:lnTo>
                    <a:pt x="147598" y="10732"/>
                  </a:lnTo>
                  <a:lnTo>
                    <a:pt x="142162" y="12869"/>
                  </a:lnTo>
                  <a:lnTo>
                    <a:pt x="134323" y="16671"/>
                  </a:lnTo>
                  <a:lnTo>
                    <a:pt x="121018" y="23507"/>
                  </a:lnTo>
                  <a:lnTo>
                    <a:pt x="112585" y="27292"/>
                  </a:lnTo>
                  <a:lnTo>
                    <a:pt x="68332" y="37153"/>
                  </a:lnTo>
                  <a:lnTo>
                    <a:pt x="27669" y="60613"/>
                  </a:lnTo>
                  <a:lnTo>
                    <a:pt x="0" y="82867"/>
                  </a:lnTo>
                  <a:lnTo>
                    <a:pt x="169468" y="10591"/>
                  </a:lnTo>
                  <a:lnTo>
                    <a:pt x="175653" y="5448"/>
                  </a:lnTo>
                  <a:lnTo>
                    <a:pt x="179514" y="0"/>
                  </a:lnTo>
                  <a:close/>
                </a:path>
              </a:pathLst>
            </a:custGeom>
            <a:solidFill>
              <a:srgbClr val="77030F">
                <a:alpha val="47999"/>
              </a:srgbClr>
            </a:solidFill>
          </p:spPr>
          <p:txBody>
            <a:bodyPr wrap="square" lIns="0" tIns="0" rIns="0" bIns="0" rtlCol="0"/>
            <a:lstStyle/>
            <a:p/>
          </p:txBody>
        </p:sp>
        <p:sp>
          <p:nvSpPr>
            <p:cNvPr id="164" name="object 164" descr=""/>
            <p:cNvSpPr/>
            <p:nvPr/>
          </p:nvSpPr>
          <p:spPr>
            <a:xfrm>
              <a:off x="6246101" y="1233093"/>
              <a:ext cx="120650" cy="41275"/>
            </a:xfrm>
            <a:custGeom>
              <a:avLst/>
              <a:gdLst/>
              <a:ahLst/>
              <a:cxnLst/>
              <a:rect l="l" t="t" r="r" b="b"/>
              <a:pathLst>
                <a:path w="120650" h="41275">
                  <a:moveTo>
                    <a:pt x="35306" y="37693"/>
                  </a:moveTo>
                  <a:lnTo>
                    <a:pt x="34772" y="36842"/>
                  </a:lnTo>
                  <a:lnTo>
                    <a:pt x="32042" y="38544"/>
                  </a:lnTo>
                  <a:lnTo>
                    <a:pt x="25298" y="39458"/>
                  </a:lnTo>
                  <a:lnTo>
                    <a:pt x="14554" y="39700"/>
                  </a:lnTo>
                  <a:lnTo>
                    <a:pt x="4546" y="39585"/>
                  </a:lnTo>
                  <a:lnTo>
                    <a:pt x="25" y="39471"/>
                  </a:lnTo>
                  <a:lnTo>
                    <a:pt x="0" y="40474"/>
                  </a:lnTo>
                  <a:lnTo>
                    <a:pt x="6870" y="40690"/>
                  </a:lnTo>
                  <a:lnTo>
                    <a:pt x="13855" y="40690"/>
                  </a:lnTo>
                  <a:lnTo>
                    <a:pt x="21602" y="40690"/>
                  </a:lnTo>
                  <a:lnTo>
                    <a:pt x="30149" y="40449"/>
                  </a:lnTo>
                  <a:lnTo>
                    <a:pt x="32512" y="39433"/>
                  </a:lnTo>
                  <a:lnTo>
                    <a:pt x="35306" y="37693"/>
                  </a:lnTo>
                  <a:close/>
                </a:path>
                <a:path w="120650" h="41275">
                  <a:moveTo>
                    <a:pt x="120053" y="990"/>
                  </a:moveTo>
                  <a:lnTo>
                    <a:pt x="78930" y="11760"/>
                  </a:lnTo>
                  <a:lnTo>
                    <a:pt x="53136" y="21666"/>
                  </a:lnTo>
                  <a:lnTo>
                    <a:pt x="53517" y="22593"/>
                  </a:lnTo>
                  <a:lnTo>
                    <a:pt x="61214" y="19507"/>
                  </a:lnTo>
                  <a:lnTo>
                    <a:pt x="79248" y="12712"/>
                  </a:lnTo>
                  <a:lnTo>
                    <a:pt x="101041" y="5448"/>
                  </a:lnTo>
                  <a:lnTo>
                    <a:pt x="120053" y="990"/>
                  </a:lnTo>
                  <a:close/>
                </a:path>
              </a:pathLst>
            </a:custGeom>
            <a:solidFill>
              <a:srgbClr val="5F0038">
                <a:alpha val="59999"/>
              </a:srgbClr>
            </a:solidFill>
          </p:spPr>
          <p:txBody>
            <a:bodyPr wrap="square" lIns="0" tIns="0" rIns="0" bIns="0" rtlCol="0"/>
            <a:lstStyle/>
            <a:p/>
          </p:txBody>
        </p:sp>
        <p:pic>
          <p:nvPicPr>
            <p:cNvPr id="165" name="object 165" descr=""/>
            <p:cNvPicPr/>
            <p:nvPr/>
          </p:nvPicPr>
          <p:blipFill>
            <a:blip r:embed="rId30" cstate="print"/>
            <a:stretch>
              <a:fillRect/>
            </a:stretch>
          </p:blipFill>
          <p:spPr>
            <a:xfrm>
              <a:off x="6246050" y="1274825"/>
              <a:ext cx="16675" cy="14554"/>
            </a:xfrm>
            <a:prstGeom prst="rect">
              <a:avLst/>
            </a:prstGeom>
          </p:spPr>
        </p:pic>
        <p:sp>
          <p:nvSpPr>
            <p:cNvPr id="166" name="object 166" descr=""/>
            <p:cNvSpPr/>
            <p:nvPr/>
          </p:nvSpPr>
          <p:spPr>
            <a:xfrm>
              <a:off x="6229360" y="1134458"/>
              <a:ext cx="184150" cy="73660"/>
            </a:xfrm>
            <a:custGeom>
              <a:avLst/>
              <a:gdLst/>
              <a:ahLst/>
              <a:cxnLst/>
              <a:rect l="l" t="t" r="r" b="b"/>
              <a:pathLst>
                <a:path w="184150" h="73659">
                  <a:moveTo>
                    <a:pt x="177469" y="0"/>
                  </a:moveTo>
                  <a:lnTo>
                    <a:pt x="169468" y="888"/>
                  </a:lnTo>
                  <a:lnTo>
                    <a:pt x="0" y="73177"/>
                  </a:lnTo>
                  <a:lnTo>
                    <a:pt x="35216" y="68612"/>
                  </a:lnTo>
                  <a:lnTo>
                    <a:pt x="80293" y="55497"/>
                  </a:lnTo>
                  <a:lnTo>
                    <a:pt x="118059" y="30391"/>
                  </a:lnTo>
                  <a:lnTo>
                    <a:pt x="126618" y="26911"/>
                  </a:lnTo>
                  <a:lnTo>
                    <a:pt x="140760" y="22043"/>
                  </a:lnTo>
                  <a:lnTo>
                    <a:pt x="148928" y="19019"/>
                  </a:lnTo>
                  <a:lnTo>
                    <a:pt x="154231" y="16579"/>
                  </a:lnTo>
                  <a:lnTo>
                    <a:pt x="159778" y="13461"/>
                  </a:lnTo>
                  <a:lnTo>
                    <a:pt x="167346" y="9325"/>
                  </a:lnTo>
                  <a:lnTo>
                    <a:pt x="175279" y="5276"/>
                  </a:lnTo>
                  <a:lnTo>
                    <a:pt x="181534" y="2199"/>
                  </a:lnTo>
                  <a:lnTo>
                    <a:pt x="184073" y="977"/>
                  </a:lnTo>
                  <a:lnTo>
                    <a:pt x="177469" y="0"/>
                  </a:lnTo>
                  <a:close/>
                </a:path>
              </a:pathLst>
            </a:custGeom>
            <a:solidFill>
              <a:srgbClr val="77030F">
                <a:alpha val="47999"/>
              </a:srgbClr>
            </a:solidFill>
          </p:spPr>
          <p:txBody>
            <a:bodyPr wrap="square" lIns="0" tIns="0" rIns="0" bIns="0" rtlCol="0"/>
            <a:lstStyle/>
            <a:p/>
          </p:txBody>
        </p:sp>
        <p:sp>
          <p:nvSpPr>
            <p:cNvPr id="167" name="object 167" descr=""/>
            <p:cNvSpPr/>
            <p:nvPr/>
          </p:nvSpPr>
          <p:spPr>
            <a:xfrm>
              <a:off x="6227877" y="1171562"/>
              <a:ext cx="112395" cy="60325"/>
            </a:xfrm>
            <a:custGeom>
              <a:avLst/>
              <a:gdLst/>
              <a:ahLst/>
              <a:cxnLst/>
              <a:rect l="l" t="t" r="r" b="b"/>
              <a:pathLst>
                <a:path w="112395" h="60325">
                  <a:moveTo>
                    <a:pt x="26695" y="36728"/>
                  </a:moveTo>
                  <a:lnTo>
                    <a:pt x="26454" y="35763"/>
                  </a:lnTo>
                  <a:lnTo>
                    <a:pt x="23190" y="36601"/>
                  </a:lnTo>
                  <a:lnTo>
                    <a:pt x="17805" y="40830"/>
                  </a:lnTo>
                  <a:lnTo>
                    <a:pt x="10223" y="48348"/>
                  </a:lnTo>
                  <a:lnTo>
                    <a:pt x="3327" y="55676"/>
                  </a:lnTo>
                  <a:lnTo>
                    <a:pt x="0" y="59321"/>
                  </a:lnTo>
                  <a:lnTo>
                    <a:pt x="749" y="59994"/>
                  </a:lnTo>
                  <a:lnTo>
                    <a:pt x="3810" y="56654"/>
                  </a:lnTo>
                  <a:lnTo>
                    <a:pt x="10642" y="49364"/>
                  </a:lnTo>
                  <a:lnTo>
                    <a:pt x="18224" y="41770"/>
                  </a:lnTo>
                  <a:lnTo>
                    <a:pt x="23507" y="37553"/>
                  </a:lnTo>
                  <a:lnTo>
                    <a:pt x="26695" y="36728"/>
                  </a:lnTo>
                  <a:close/>
                </a:path>
                <a:path w="112395" h="60325">
                  <a:moveTo>
                    <a:pt x="112242" y="774"/>
                  </a:moveTo>
                  <a:lnTo>
                    <a:pt x="111607" y="0"/>
                  </a:lnTo>
                  <a:lnTo>
                    <a:pt x="95237" y="10642"/>
                  </a:lnTo>
                  <a:lnTo>
                    <a:pt x="74904" y="21348"/>
                  </a:lnTo>
                  <a:lnTo>
                    <a:pt x="57518" y="29654"/>
                  </a:lnTo>
                  <a:lnTo>
                    <a:pt x="49961" y="33070"/>
                  </a:lnTo>
                  <a:lnTo>
                    <a:pt x="50368" y="33985"/>
                  </a:lnTo>
                  <a:lnTo>
                    <a:pt x="57950" y="30556"/>
                  </a:lnTo>
                  <a:lnTo>
                    <a:pt x="75387" y="22225"/>
                  </a:lnTo>
                  <a:lnTo>
                    <a:pt x="95783" y="11480"/>
                  </a:lnTo>
                  <a:lnTo>
                    <a:pt x="112242" y="774"/>
                  </a:lnTo>
                  <a:close/>
                </a:path>
              </a:pathLst>
            </a:custGeom>
            <a:solidFill>
              <a:srgbClr val="5F0038">
                <a:alpha val="59999"/>
              </a:srgbClr>
            </a:solidFill>
          </p:spPr>
          <p:txBody>
            <a:bodyPr wrap="square" lIns="0" tIns="0" rIns="0" bIns="0" rtlCol="0"/>
            <a:lstStyle/>
            <a:p/>
          </p:txBody>
        </p:sp>
        <p:pic>
          <p:nvPicPr>
            <p:cNvPr id="168" name="object 168" descr=""/>
            <p:cNvPicPr/>
            <p:nvPr/>
          </p:nvPicPr>
          <p:blipFill>
            <a:blip r:embed="rId31" cstate="print"/>
            <a:stretch>
              <a:fillRect/>
            </a:stretch>
          </p:blipFill>
          <p:spPr>
            <a:xfrm>
              <a:off x="6222885" y="1208163"/>
              <a:ext cx="9791" cy="21894"/>
            </a:xfrm>
            <a:prstGeom prst="rect">
              <a:avLst/>
            </a:prstGeom>
          </p:spPr>
        </p:pic>
        <p:sp>
          <p:nvSpPr>
            <p:cNvPr id="169" name="object 169" descr=""/>
            <p:cNvSpPr/>
            <p:nvPr/>
          </p:nvSpPr>
          <p:spPr>
            <a:xfrm>
              <a:off x="6230350" y="1241434"/>
              <a:ext cx="12700" cy="22860"/>
            </a:xfrm>
            <a:custGeom>
              <a:avLst/>
              <a:gdLst/>
              <a:ahLst/>
              <a:cxnLst/>
              <a:rect l="l" t="t" r="r" b="b"/>
              <a:pathLst>
                <a:path w="12700" h="22859">
                  <a:moveTo>
                    <a:pt x="3594" y="0"/>
                  </a:moveTo>
                  <a:lnTo>
                    <a:pt x="3301" y="126"/>
                  </a:lnTo>
                  <a:lnTo>
                    <a:pt x="139" y="1473"/>
                  </a:lnTo>
                  <a:lnTo>
                    <a:pt x="0" y="1803"/>
                  </a:lnTo>
                  <a:lnTo>
                    <a:pt x="8712" y="22212"/>
                  </a:lnTo>
                  <a:lnTo>
                    <a:pt x="9042" y="22351"/>
                  </a:lnTo>
                  <a:lnTo>
                    <a:pt x="12496" y="20878"/>
                  </a:lnTo>
                  <a:lnTo>
                    <a:pt x="12623" y="20548"/>
                  </a:lnTo>
                  <a:lnTo>
                    <a:pt x="3924" y="139"/>
                  </a:lnTo>
                  <a:lnTo>
                    <a:pt x="3594" y="0"/>
                  </a:lnTo>
                  <a:close/>
                </a:path>
              </a:pathLst>
            </a:custGeom>
            <a:solidFill>
              <a:srgbClr val="FFFFFF">
                <a:alpha val="59999"/>
              </a:srgbClr>
            </a:solidFill>
          </p:spPr>
          <p:txBody>
            <a:bodyPr wrap="square" lIns="0" tIns="0" rIns="0" bIns="0" rtlCol="0"/>
            <a:lstStyle/>
            <a:p/>
          </p:txBody>
        </p:sp>
        <p:sp>
          <p:nvSpPr>
            <p:cNvPr id="170" name="object 170" descr=""/>
            <p:cNvSpPr/>
            <p:nvPr/>
          </p:nvSpPr>
          <p:spPr>
            <a:xfrm>
              <a:off x="6429928" y="1186354"/>
              <a:ext cx="19685" cy="26670"/>
            </a:xfrm>
            <a:custGeom>
              <a:avLst/>
              <a:gdLst/>
              <a:ahLst/>
              <a:cxnLst/>
              <a:rect l="l" t="t" r="r" b="b"/>
              <a:pathLst>
                <a:path w="19685" h="26669">
                  <a:moveTo>
                    <a:pt x="19240" y="0"/>
                  </a:moveTo>
                  <a:lnTo>
                    <a:pt x="13893" y="495"/>
                  </a:lnTo>
                  <a:lnTo>
                    <a:pt x="14369" y="9235"/>
                  </a:lnTo>
                  <a:lnTo>
                    <a:pt x="13080" y="14266"/>
                  </a:lnTo>
                  <a:lnTo>
                    <a:pt x="8725" y="17495"/>
                  </a:lnTo>
                  <a:lnTo>
                    <a:pt x="0" y="20828"/>
                  </a:lnTo>
                  <a:lnTo>
                    <a:pt x="2451" y="26593"/>
                  </a:lnTo>
                  <a:lnTo>
                    <a:pt x="13652" y="19138"/>
                  </a:lnTo>
                  <a:lnTo>
                    <a:pt x="18072" y="12750"/>
                  </a:lnTo>
                  <a:lnTo>
                    <a:pt x="19367" y="5981"/>
                  </a:lnTo>
                  <a:lnTo>
                    <a:pt x="19240" y="0"/>
                  </a:lnTo>
                  <a:close/>
                </a:path>
              </a:pathLst>
            </a:custGeom>
            <a:solidFill>
              <a:srgbClr val="D1D3D4">
                <a:alpha val="59999"/>
              </a:srgbClr>
            </a:solidFill>
          </p:spPr>
          <p:txBody>
            <a:bodyPr wrap="square" lIns="0" tIns="0" rIns="0" bIns="0" rtlCol="0"/>
            <a:lstStyle/>
            <a:p/>
          </p:txBody>
        </p:sp>
        <p:pic>
          <p:nvPicPr>
            <p:cNvPr id="171" name="object 171" descr=""/>
            <p:cNvPicPr/>
            <p:nvPr/>
          </p:nvPicPr>
          <p:blipFill>
            <a:blip r:embed="rId32" cstate="print"/>
            <a:stretch>
              <a:fillRect/>
            </a:stretch>
          </p:blipFill>
          <p:spPr>
            <a:xfrm>
              <a:off x="6298743" y="1234897"/>
              <a:ext cx="81520" cy="34747"/>
            </a:xfrm>
            <a:prstGeom prst="rect">
              <a:avLst/>
            </a:prstGeom>
          </p:spPr>
        </p:pic>
        <p:sp>
          <p:nvSpPr>
            <p:cNvPr id="172" name="object 172" descr=""/>
            <p:cNvSpPr/>
            <p:nvPr/>
          </p:nvSpPr>
          <p:spPr>
            <a:xfrm>
              <a:off x="6298248" y="1234032"/>
              <a:ext cx="85725" cy="36830"/>
            </a:xfrm>
            <a:custGeom>
              <a:avLst/>
              <a:gdLst/>
              <a:ahLst/>
              <a:cxnLst/>
              <a:rect l="l" t="t" r="r" b="b"/>
              <a:pathLst>
                <a:path w="85725" h="36830">
                  <a:moveTo>
                    <a:pt x="85325" y="0"/>
                  </a:moveTo>
                  <a:lnTo>
                    <a:pt x="43982" y="8949"/>
                  </a:lnTo>
                  <a:lnTo>
                    <a:pt x="7780" y="24426"/>
                  </a:lnTo>
                  <a:lnTo>
                    <a:pt x="0" y="34146"/>
                  </a:lnTo>
                  <a:lnTo>
                    <a:pt x="57" y="35763"/>
                  </a:lnTo>
                  <a:lnTo>
                    <a:pt x="235" y="36283"/>
                  </a:lnTo>
                  <a:lnTo>
                    <a:pt x="3511" y="34886"/>
                  </a:lnTo>
                  <a:lnTo>
                    <a:pt x="959" y="34886"/>
                  </a:lnTo>
                  <a:lnTo>
                    <a:pt x="1504" y="32603"/>
                  </a:lnTo>
                  <a:lnTo>
                    <a:pt x="39634" y="11402"/>
                  </a:lnTo>
                  <a:lnTo>
                    <a:pt x="78366" y="1879"/>
                  </a:lnTo>
                  <a:lnTo>
                    <a:pt x="80917" y="1879"/>
                  </a:lnTo>
                  <a:lnTo>
                    <a:pt x="85325" y="0"/>
                  </a:lnTo>
                  <a:close/>
                </a:path>
                <a:path w="85725" h="36830">
                  <a:moveTo>
                    <a:pt x="80917" y="1879"/>
                  </a:moveTo>
                  <a:lnTo>
                    <a:pt x="78366" y="1879"/>
                  </a:lnTo>
                  <a:lnTo>
                    <a:pt x="959" y="34886"/>
                  </a:lnTo>
                  <a:lnTo>
                    <a:pt x="3511" y="34886"/>
                  </a:lnTo>
                  <a:lnTo>
                    <a:pt x="80917" y="1879"/>
                  </a:lnTo>
                  <a:close/>
                </a:path>
              </a:pathLst>
            </a:custGeom>
            <a:solidFill>
              <a:srgbClr val="5F0038">
                <a:alpha val="59999"/>
              </a:srgbClr>
            </a:solidFill>
          </p:spPr>
          <p:txBody>
            <a:bodyPr wrap="square" lIns="0" tIns="0" rIns="0" bIns="0" rtlCol="0"/>
            <a:lstStyle/>
            <a:p/>
          </p:txBody>
        </p:sp>
        <p:pic>
          <p:nvPicPr>
            <p:cNvPr id="173" name="object 173" descr=""/>
            <p:cNvPicPr/>
            <p:nvPr/>
          </p:nvPicPr>
          <p:blipFill>
            <a:blip r:embed="rId33" cstate="print"/>
            <a:stretch>
              <a:fillRect/>
            </a:stretch>
          </p:blipFill>
          <p:spPr>
            <a:xfrm>
              <a:off x="6267195" y="1160830"/>
              <a:ext cx="81470" cy="39897"/>
            </a:xfrm>
            <a:prstGeom prst="rect">
              <a:avLst/>
            </a:prstGeom>
          </p:spPr>
        </p:pic>
        <p:sp>
          <p:nvSpPr>
            <p:cNvPr id="174" name="object 174" descr=""/>
            <p:cNvSpPr/>
            <p:nvPr/>
          </p:nvSpPr>
          <p:spPr>
            <a:xfrm>
              <a:off x="6266498" y="1159040"/>
              <a:ext cx="85090" cy="40005"/>
            </a:xfrm>
            <a:custGeom>
              <a:avLst/>
              <a:gdLst/>
              <a:ahLst/>
              <a:cxnLst/>
              <a:rect l="l" t="t" r="r" b="b"/>
              <a:pathLst>
                <a:path w="85089" h="40005">
                  <a:moveTo>
                    <a:pt x="85090" y="0"/>
                  </a:moveTo>
                  <a:lnTo>
                    <a:pt x="0" y="36283"/>
                  </a:lnTo>
                  <a:lnTo>
                    <a:pt x="347" y="36931"/>
                  </a:lnTo>
                  <a:lnTo>
                    <a:pt x="1879" y="39649"/>
                  </a:lnTo>
                  <a:lnTo>
                    <a:pt x="13182" y="39649"/>
                  </a:lnTo>
                  <a:lnTo>
                    <a:pt x="16998" y="38646"/>
                  </a:lnTo>
                  <a:lnTo>
                    <a:pt x="4076" y="38646"/>
                  </a:lnTo>
                  <a:lnTo>
                    <a:pt x="2222" y="37401"/>
                  </a:lnTo>
                  <a:lnTo>
                    <a:pt x="1511" y="36728"/>
                  </a:lnTo>
                  <a:lnTo>
                    <a:pt x="78917" y="3721"/>
                  </a:lnTo>
                  <a:lnTo>
                    <a:pt x="80511" y="3721"/>
                  </a:lnTo>
                  <a:lnTo>
                    <a:pt x="82499" y="2171"/>
                  </a:lnTo>
                  <a:lnTo>
                    <a:pt x="85090" y="0"/>
                  </a:lnTo>
                  <a:close/>
                </a:path>
                <a:path w="85089" h="40005">
                  <a:moveTo>
                    <a:pt x="80511" y="3721"/>
                  </a:moveTo>
                  <a:lnTo>
                    <a:pt x="78917" y="3721"/>
                  </a:lnTo>
                  <a:lnTo>
                    <a:pt x="71494" y="9118"/>
                  </a:lnTo>
                  <a:lnTo>
                    <a:pt x="60091" y="16579"/>
                  </a:lnTo>
                  <a:lnTo>
                    <a:pt x="45233" y="25070"/>
                  </a:lnTo>
                  <a:lnTo>
                    <a:pt x="27444" y="33553"/>
                  </a:lnTo>
                  <a:lnTo>
                    <a:pt x="19532" y="36931"/>
                  </a:lnTo>
                  <a:lnTo>
                    <a:pt x="13042" y="38646"/>
                  </a:lnTo>
                  <a:lnTo>
                    <a:pt x="16998" y="38646"/>
                  </a:lnTo>
                  <a:lnTo>
                    <a:pt x="67227" y="13211"/>
                  </a:lnTo>
                  <a:lnTo>
                    <a:pt x="78419" y="5351"/>
                  </a:lnTo>
                  <a:lnTo>
                    <a:pt x="80511" y="3721"/>
                  </a:lnTo>
                  <a:close/>
                </a:path>
              </a:pathLst>
            </a:custGeom>
            <a:solidFill>
              <a:srgbClr val="5F0038">
                <a:alpha val="59999"/>
              </a:srgbClr>
            </a:solidFill>
          </p:spPr>
          <p:txBody>
            <a:bodyPr wrap="square" lIns="0" tIns="0" rIns="0" bIns="0" rtlCol="0"/>
            <a:lstStyle/>
            <a:p/>
          </p:txBody>
        </p:sp>
        <p:sp>
          <p:nvSpPr>
            <p:cNvPr id="175" name="object 175" descr=""/>
            <p:cNvSpPr/>
            <p:nvPr/>
          </p:nvSpPr>
          <p:spPr>
            <a:xfrm>
              <a:off x="6338138" y="1151102"/>
              <a:ext cx="46990" cy="97790"/>
            </a:xfrm>
            <a:custGeom>
              <a:avLst/>
              <a:gdLst/>
              <a:ahLst/>
              <a:cxnLst/>
              <a:rect l="l" t="t" r="r" b="b"/>
              <a:pathLst>
                <a:path w="46989" h="97790">
                  <a:moveTo>
                    <a:pt x="11950" y="5181"/>
                  </a:moveTo>
                  <a:lnTo>
                    <a:pt x="1981" y="0"/>
                  </a:lnTo>
                  <a:lnTo>
                    <a:pt x="635" y="571"/>
                  </a:lnTo>
                  <a:lnTo>
                    <a:pt x="0" y="2146"/>
                  </a:lnTo>
                  <a:lnTo>
                    <a:pt x="2933" y="9029"/>
                  </a:lnTo>
                  <a:lnTo>
                    <a:pt x="11950" y="5181"/>
                  </a:lnTo>
                  <a:close/>
                </a:path>
                <a:path w="46989" h="97790">
                  <a:moveTo>
                    <a:pt x="46380" y="85915"/>
                  </a:moveTo>
                  <a:lnTo>
                    <a:pt x="37376" y="89750"/>
                  </a:lnTo>
                  <a:lnTo>
                    <a:pt x="40309" y="96647"/>
                  </a:lnTo>
                  <a:lnTo>
                    <a:pt x="41871" y="97269"/>
                  </a:lnTo>
                  <a:lnTo>
                    <a:pt x="43230" y="96697"/>
                  </a:lnTo>
                  <a:lnTo>
                    <a:pt x="46380" y="85915"/>
                  </a:lnTo>
                  <a:close/>
                </a:path>
              </a:pathLst>
            </a:custGeom>
            <a:solidFill>
              <a:srgbClr val="9E1F63">
                <a:alpha val="59999"/>
              </a:srgbClr>
            </a:solidFill>
          </p:spPr>
          <p:txBody>
            <a:bodyPr wrap="square" lIns="0" tIns="0" rIns="0" bIns="0" rtlCol="0"/>
            <a:lstStyle/>
            <a:p/>
          </p:txBody>
        </p:sp>
        <p:sp>
          <p:nvSpPr>
            <p:cNvPr id="176" name="object 176" descr=""/>
            <p:cNvSpPr/>
            <p:nvPr/>
          </p:nvSpPr>
          <p:spPr>
            <a:xfrm>
              <a:off x="6373850" y="1146873"/>
              <a:ext cx="67945" cy="73025"/>
            </a:xfrm>
            <a:custGeom>
              <a:avLst/>
              <a:gdLst/>
              <a:ahLst/>
              <a:cxnLst/>
              <a:rect l="l" t="t" r="r" b="b"/>
              <a:pathLst>
                <a:path w="67945" h="73025">
                  <a:moveTo>
                    <a:pt x="33020" y="6642"/>
                  </a:moveTo>
                  <a:lnTo>
                    <a:pt x="32981" y="1905"/>
                  </a:lnTo>
                  <a:lnTo>
                    <a:pt x="31051" y="0"/>
                  </a:lnTo>
                  <a:lnTo>
                    <a:pt x="1905" y="177"/>
                  </a:lnTo>
                  <a:lnTo>
                    <a:pt x="0" y="2120"/>
                  </a:lnTo>
                  <a:lnTo>
                    <a:pt x="25" y="6159"/>
                  </a:lnTo>
                  <a:lnTo>
                    <a:pt x="1003" y="7607"/>
                  </a:lnTo>
                  <a:lnTo>
                    <a:pt x="2413" y="8305"/>
                  </a:lnTo>
                  <a:lnTo>
                    <a:pt x="2997" y="8585"/>
                  </a:lnTo>
                  <a:lnTo>
                    <a:pt x="3644" y="8737"/>
                  </a:lnTo>
                  <a:lnTo>
                    <a:pt x="31115" y="8572"/>
                  </a:lnTo>
                  <a:lnTo>
                    <a:pt x="33020" y="6642"/>
                  </a:lnTo>
                  <a:close/>
                </a:path>
                <a:path w="67945" h="73025">
                  <a:moveTo>
                    <a:pt x="67437" y="66052"/>
                  </a:moveTo>
                  <a:lnTo>
                    <a:pt x="65646" y="64008"/>
                  </a:lnTo>
                  <a:lnTo>
                    <a:pt x="36563" y="62026"/>
                  </a:lnTo>
                  <a:lnTo>
                    <a:pt x="34518" y="63817"/>
                  </a:lnTo>
                  <a:lnTo>
                    <a:pt x="34251" y="67856"/>
                  </a:lnTo>
                  <a:lnTo>
                    <a:pt x="35115" y="69367"/>
                  </a:lnTo>
                  <a:lnTo>
                    <a:pt x="36474" y="70167"/>
                  </a:lnTo>
                  <a:lnTo>
                    <a:pt x="37033" y="70497"/>
                  </a:lnTo>
                  <a:lnTo>
                    <a:pt x="37668" y="70700"/>
                  </a:lnTo>
                  <a:lnTo>
                    <a:pt x="65074" y="72567"/>
                  </a:lnTo>
                  <a:lnTo>
                    <a:pt x="67119" y="70777"/>
                  </a:lnTo>
                  <a:lnTo>
                    <a:pt x="67437" y="66052"/>
                  </a:lnTo>
                  <a:close/>
                </a:path>
              </a:pathLst>
            </a:custGeom>
            <a:solidFill>
              <a:srgbClr val="231F20"/>
            </a:solidFill>
          </p:spPr>
          <p:txBody>
            <a:bodyPr wrap="square" lIns="0" tIns="0" rIns="0" bIns="0" rtlCol="0"/>
            <a:lstStyle/>
            <a:p/>
          </p:txBody>
        </p:sp>
        <p:pic>
          <p:nvPicPr>
            <p:cNvPr id="177" name="object 177" descr=""/>
            <p:cNvPicPr/>
            <p:nvPr/>
          </p:nvPicPr>
          <p:blipFill>
            <a:blip r:embed="rId34" cstate="print"/>
            <a:stretch>
              <a:fillRect/>
            </a:stretch>
          </p:blipFill>
          <p:spPr>
            <a:xfrm>
              <a:off x="6142921" y="1165348"/>
              <a:ext cx="163746" cy="232389"/>
            </a:xfrm>
            <a:prstGeom prst="rect">
              <a:avLst/>
            </a:prstGeom>
          </p:spPr>
        </p:pic>
        <p:sp>
          <p:nvSpPr>
            <p:cNvPr id="178" name="object 178" descr=""/>
            <p:cNvSpPr/>
            <p:nvPr/>
          </p:nvSpPr>
          <p:spPr>
            <a:xfrm>
              <a:off x="6229937" y="1172562"/>
              <a:ext cx="27940" cy="19050"/>
            </a:xfrm>
            <a:custGeom>
              <a:avLst/>
              <a:gdLst/>
              <a:ahLst/>
              <a:cxnLst/>
              <a:rect l="l" t="t" r="r" b="b"/>
              <a:pathLst>
                <a:path w="27939" h="19050">
                  <a:moveTo>
                    <a:pt x="21348" y="0"/>
                  </a:moveTo>
                  <a:lnTo>
                    <a:pt x="14516" y="977"/>
                  </a:lnTo>
                  <a:lnTo>
                    <a:pt x="7950" y="5118"/>
                  </a:lnTo>
                  <a:lnTo>
                    <a:pt x="0" y="15963"/>
                  </a:lnTo>
                  <a:lnTo>
                    <a:pt x="5638" y="18681"/>
                  </a:lnTo>
                  <a:lnTo>
                    <a:pt x="9359" y="10113"/>
                  </a:lnTo>
                  <a:lnTo>
                    <a:pt x="12782" y="5907"/>
                  </a:lnTo>
                  <a:lnTo>
                    <a:pt x="17872" y="4846"/>
                  </a:lnTo>
                  <a:lnTo>
                    <a:pt x="26712" y="4846"/>
                  </a:lnTo>
                  <a:lnTo>
                    <a:pt x="27317" y="393"/>
                  </a:lnTo>
                  <a:lnTo>
                    <a:pt x="21348" y="0"/>
                  </a:lnTo>
                  <a:close/>
                </a:path>
                <a:path w="27939" h="19050">
                  <a:moveTo>
                    <a:pt x="26712" y="4846"/>
                  </a:moveTo>
                  <a:lnTo>
                    <a:pt x="17872" y="4846"/>
                  </a:lnTo>
                  <a:lnTo>
                    <a:pt x="26593" y="5715"/>
                  </a:lnTo>
                  <a:lnTo>
                    <a:pt x="26712" y="4846"/>
                  </a:lnTo>
                  <a:close/>
                </a:path>
              </a:pathLst>
            </a:custGeom>
            <a:solidFill>
              <a:srgbClr val="D1D3D4">
                <a:alpha val="69999"/>
              </a:srgbClr>
            </a:solidFill>
          </p:spPr>
          <p:txBody>
            <a:bodyPr wrap="square" lIns="0" tIns="0" rIns="0" bIns="0" rtlCol="0"/>
            <a:lstStyle/>
            <a:p/>
          </p:txBody>
        </p:sp>
        <p:pic>
          <p:nvPicPr>
            <p:cNvPr id="179" name="object 179" descr=""/>
            <p:cNvPicPr/>
            <p:nvPr/>
          </p:nvPicPr>
          <p:blipFill>
            <a:blip r:embed="rId35" cstate="print"/>
            <a:stretch>
              <a:fillRect/>
            </a:stretch>
          </p:blipFill>
          <p:spPr>
            <a:xfrm>
              <a:off x="6206540" y="1225257"/>
              <a:ext cx="79163" cy="71819"/>
            </a:xfrm>
            <a:prstGeom prst="rect">
              <a:avLst/>
            </a:prstGeom>
          </p:spPr>
        </p:pic>
        <p:pic>
          <p:nvPicPr>
            <p:cNvPr id="180" name="object 180" descr=""/>
            <p:cNvPicPr/>
            <p:nvPr/>
          </p:nvPicPr>
          <p:blipFill>
            <a:blip r:embed="rId36" cstate="print"/>
            <a:stretch>
              <a:fillRect/>
            </a:stretch>
          </p:blipFill>
          <p:spPr>
            <a:xfrm>
              <a:off x="6165951" y="1319530"/>
              <a:ext cx="65062" cy="47078"/>
            </a:xfrm>
            <a:prstGeom prst="rect">
              <a:avLst/>
            </a:prstGeom>
          </p:spPr>
        </p:pic>
        <p:sp>
          <p:nvSpPr>
            <p:cNvPr id="181" name="object 181" descr=""/>
            <p:cNvSpPr/>
            <p:nvPr/>
          </p:nvSpPr>
          <p:spPr>
            <a:xfrm>
              <a:off x="6226263" y="1211092"/>
              <a:ext cx="81280" cy="180975"/>
            </a:xfrm>
            <a:custGeom>
              <a:avLst/>
              <a:gdLst/>
              <a:ahLst/>
              <a:cxnLst/>
              <a:rect l="l" t="t" r="r" b="b"/>
              <a:pathLst>
                <a:path w="81279" h="180975">
                  <a:moveTo>
                    <a:pt x="80479" y="0"/>
                  </a:moveTo>
                  <a:lnTo>
                    <a:pt x="63546" y="29099"/>
                  </a:lnTo>
                  <a:lnTo>
                    <a:pt x="60866" y="34288"/>
                  </a:lnTo>
                  <a:lnTo>
                    <a:pt x="57474" y="42313"/>
                  </a:lnTo>
                  <a:lnTo>
                    <a:pt x="51968" y="56222"/>
                  </a:lnTo>
                  <a:lnTo>
                    <a:pt x="48107" y="64604"/>
                  </a:lnTo>
                  <a:lnTo>
                    <a:pt x="21307" y="101192"/>
                  </a:lnTo>
                  <a:lnTo>
                    <a:pt x="6165" y="145629"/>
                  </a:lnTo>
                  <a:lnTo>
                    <a:pt x="0" y="180606"/>
                  </a:lnTo>
                  <a:lnTo>
                    <a:pt x="79908" y="14579"/>
                  </a:lnTo>
                  <a:lnTo>
                    <a:pt x="81165" y="6642"/>
                  </a:lnTo>
                  <a:lnTo>
                    <a:pt x="80479" y="0"/>
                  </a:lnTo>
                  <a:close/>
                </a:path>
              </a:pathLst>
            </a:custGeom>
            <a:solidFill>
              <a:srgbClr val="77030F">
                <a:alpha val="55999"/>
              </a:srgbClr>
            </a:solidFill>
          </p:spPr>
          <p:txBody>
            <a:bodyPr wrap="square" lIns="0" tIns="0" rIns="0" bIns="0" rtlCol="0"/>
            <a:lstStyle/>
            <a:p/>
          </p:txBody>
        </p:sp>
        <p:sp>
          <p:nvSpPr>
            <p:cNvPr id="182" name="object 182" descr=""/>
            <p:cNvSpPr/>
            <p:nvPr/>
          </p:nvSpPr>
          <p:spPr>
            <a:xfrm>
              <a:off x="6202337" y="1282649"/>
              <a:ext cx="65405" cy="109855"/>
            </a:xfrm>
            <a:custGeom>
              <a:avLst/>
              <a:gdLst/>
              <a:ahLst/>
              <a:cxnLst/>
              <a:rect l="l" t="t" r="r" b="b"/>
              <a:pathLst>
                <a:path w="65404" h="109855">
                  <a:moveTo>
                    <a:pt x="25361" y="84112"/>
                  </a:moveTo>
                  <a:lnTo>
                    <a:pt x="24409" y="83820"/>
                  </a:lnTo>
                  <a:lnTo>
                    <a:pt x="23482" y="86893"/>
                  </a:lnTo>
                  <a:lnTo>
                    <a:pt x="18999" y="92011"/>
                  </a:lnTo>
                  <a:lnTo>
                    <a:pt x="11074" y="99275"/>
                  </a:lnTo>
                  <a:lnTo>
                    <a:pt x="3479" y="105791"/>
                  </a:lnTo>
                  <a:lnTo>
                    <a:pt x="0" y="108686"/>
                  </a:lnTo>
                  <a:lnTo>
                    <a:pt x="635" y="109461"/>
                  </a:lnTo>
                  <a:lnTo>
                    <a:pt x="4419" y="106299"/>
                  </a:lnTo>
                  <a:lnTo>
                    <a:pt x="12065" y="99745"/>
                  </a:lnTo>
                  <a:lnTo>
                    <a:pt x="19926" y="92481"/>
                  </a:lnTo>
                  <a:lnTo>
                    <a:pt x="24409" y="87261"/>
                  </a:lnTo>
                  <a:lnTo>
                    <a:pt x="25361" y="84112"/>
                  </a:lnTo>
                  <a:close/>
                </a:path>
                <a:path w="65404" h="109855">
                  <a:moveTo>
                    <a:pt x="64973" y="660"/>
                  </a:moveTo>
                  <a:lnTo>
                    <a:pt x="41109" y="35839"/>
                  </a:lnTo>
                  <a:lnTo>
                    <a:pt x="28232" y="60299"/>
                  </a:lnTo>
                  <a:lnTo>
                    <a:pt x="29133" y="60744"/>
                  </a:lnTo>
                  <a:lnTo>
                    <a:pt x="32880" y="53352"/>
                  </a:lnTo>
                  <a:lnTo>
                    <a:pt x="41960" y="36360"/>
                  </a:lnTo>
                  <a:lnTo>
                    <a:pt x="53581" y="16535"/>
                  </a:lnTo>
                  <a:lnTo>
                    <a:pt x="64973" y="660"/>
                  </a:lnTo>
                  <a:close/>
                </a:path>
              </a:pathLst>
            </a:custGeom>
            <a:solidFill>
              <a:srgbClr val="5F0038">
                <a:alpha val="69999"/>
              </a:srgbClr>
            </a:solidFill>
          </p:spPr>
          <p:txBody>
            <a:bodyPr wrap="square" lIns="0" tIns="0" rIns="0" bIns="0" rtlCol="0"/>
            <a:lstStyle/>
            <a:p/>
          </p:txBody>
        </p:sp>
        <p:pic>
          <p:nvPicPr>
            <p:cNvPr id="183" name="object 183" descr=""/>
            <p:cNvPicPr/>
            <p:nvPr/>
          </p:nvPicPr>
          <p:blipFill>
            <a:blip r:embed="rId37" cstate="print"/>
            <a:stretch>
              <a:fillRect/>
            </a:stretch>
          </p:blipFill>
          <p:spPr>
            <a:xfrm>
              <a:off x="6203759" y="1387640"/>
              <a:ext cx="21932" cy="10096"/>
            </a:xfrm>
            <a:prstGeom prst="rect">
              <a:avLst/>
            </a:prstGeom>
          </p:spPr>
        </p:pic>
        <p:sp>
          <p:nvSpPr>
            <p:cNvPr id="184" name="object 184" descr=""/>
            <p:cNvSpPr/>
            <p:nvPr/>
          </p:nvSpPr>
          <p:spPr>
            <a:xfrm>
              <a:off x="6146946" y="1177956"/>
              <a:ext cx="91440" cy="175895"/>
            </a:xfrm>
            <a:custGeom>
              <a:avLst/>
              <a:gdLst/>
              <a:ahLst/>
              <a:cxnLst/>
              <a:rect l="l" t="t" r="r" b="b"/>
              <a:pathLst>
                <a:path w="91439" h="175894">
                  <a:moveTo>
                    <a:pt x="90944" y="0"/>
                  </a:moveTo>
                  <a:lnTo>
                    <a:pt x="85331" y="3606"/>
                  </a:lnTo>
                  <a:lnTo>
                    <a:pt x="79895" y="9537"/>
                  </a:lnTo>
                  <a:lnTo>
                    <a:pt x="0" y="175564"/>
                  </a:lnTo>
                  <a:lnTo>
                    <a:pt x="23488" y="148933"/>
                  </a:lnTo>
                  <a:lnTo>
                    <a:pt x="48774" y="109374"/>
                  </a:lnTo>
                  <a:lnTo>
                    <a:pt x="60642" y="65608"/>
                  </a:lnTo>
                  <a:lnTo>
                    <a:pt x="64795" y="57353"/>
                  </a:lnTo>
                  <a:lnTo>
                    <a:pt x="72226" y="44373"/>
                  </a:lnTo>
                  <a:lnTo>
                    <a:pt x="76379" y="36717"/>
                  </a:lnTo>
                  <a:lnTo>
                    <a:pt x="78763" y="31387"/>
                  </a:lnTo>
                  <a:lnTo>
                    <a:pt x="80886" y="25387"/>
                  </a:lnTo>
                  <a:lnTo>
                    <a:pt x="83856" y="17289"/>
                  </a:lnTo>
                  <a:lnTo>
                    <a:pt x="87158" y="9021"/>
                  </a:lnTo>
                  <a:lnTo>
                    <a:pt x="89839" y="2589"/>
                  </a:lnTo>
                  <a:lnTo>
                    <a:pt x="90944" y="0"/>
                  </a:lnTo>
                  <a:close/>
                </a:path>
              </a:pathLst>
            </a:custGeom>
            <a:solidFill>
              <a:srgbClr val="77030F">
                <a:alpha val="55999"/>
              </a:srgbClr>
            </a:solidFill>
          </p:spPr>
          <p:txBody>
            <a:bodyPr wrap="square" lIns="0" tIns="0" rIns="0" bIns="0" rtlCol="0"/>
            <a:lstStyle/>
            <a:p/>
          </p:txBody>
        </p:sp>
        <p:sp>
          <p:nvSpPr>
            <p:cNvPr id="185" name="object 185" descr=""/>
            <p:cNvSpPr/>
            <p:nvPr/>
          </p:nvSpPr>
          <p:spPr>
            <a:xfrm>
              <a:off x="6161151" y="1253832"/>
              <a:ext cx="46355" cy="118745"/>
            </a:xfrm>
            <a:custGeom>
              <a:avLst/>
              <a:gdLst/>
              <a:ahLst/>
              <a:cxnLst/>
              <a:rect l="l" t="t" r="r" b="b"/>
              <a:pathLst>
                <a:path w="46354" h="118744">
                  <a:moveTo>
                    <a:pt x="5207" y="83566"/>
                  </a:moveTo>
                  <a:lnTo>
                    <a:pt x="0" y="118148"/>
                  </a:lnTo>
                  <a:lnTo>
                    <a:pt x="1003" y="118160"/>
                  </a:lnTo>
                  <a:lnTo>
                    <a:pt x="1092" y="113639"/>
                  </a:lnTo>
                  <a:lnTo>
                    <a:pt x="1435" y="103644"/>
                  </a:lnTo>
                  <a:lnTo>
                    <a:pt x="2146" y="92938"/>
                  </a:lnTo>
                  <a:lnTo>
                    <a:pt x="3340" y="86283"/>
                  </a:lnTo>
                  <a:lnTo>
                    <a:pt x="5207" y="83566"/>
                  </a:lnTo>
                  <a:close/>
                </a:path>
                <a:path w="46354" h="118744">
                  <a:moveTo>
                    <a:pt x="45885" y="177"/>
                  </a:moveTo>
                  <a:lnTo>
                    <a:pt x="44894" y="0"/>
                  </a:lnTo>
                  <a:lnTo>
                    <a:pt x="39585" y="18796"/>
                  </a:lnTo>
                  <a:lnTo>
                    <a:pt x="31343" y="40246"/>
                  </a:lnTo>
                  <a:lnTo>
                    <a:pt x="23736" y="57937"/>
                  </a:lnTo>
                  <a:lnTo>
                    <a:pt x="20307" y="65493"/>
                  </a:lnTo>
                  <a:lnTo>
                    <a:pt x="21209" y="65913"/>
                  </a:lnTo>
                  <a:lnTo>
                    <a:pt x="24650" y="58343"/>
                  </a:lnTo>
                  <a:lnTo>
                    <a:pt x="32283" y="40589"/>
                  </a:lnTo>
                  <a:lnTo>
                    <a:pt x="40551" y="19062"/>
                  </a:lnTo>
                  <a:lnTo>
                    <a:pt x="45885" y="177"/>
                  </a:lnTo>
                  <a:close/>
                </a:path>
              </a:pathLst>
            </a:custGeom>
            <a:solidFill>
              <a:srgbClr val="5F0038">
                <a:alpha val="69999"/>
              </a:srgbClr>
            </a:solidFill>
          </p:spPr>
          <p:txBody>
            <a:bodyPr wrap="square" lIns="0" tIns="0" rIns="0" bIns="0" rtlCol="0"/>
            <a:lstStyle/>
            <a:p/>
          </p:txBody>
        </p:sp>
        <p:pic>
          <p:nvPicPr>
            <p:cNvPr id="186" name="object 186" descr=""/>
            <p:cNvPicPr/>
            <p:nvPr/>
          </p:nvPicPr>
          <p:blipFill>
            <a:blip r:embed="rId38" cstate="print"/>
            <a:stretch>
              <a:fillRect/>
            </a:stretch>
          </p:blipFill>
          <p:spPr>
            <a:xfrm>
              <a:off x="6146012" y="1354658"/>
              <a:ext cx="14020" cy="17310"/>
            </a:xfrm>
            <a:prstGeom prst="rect">
              <a:avLst/>
            </a:prstGeom>
          </p:spPr>
        </p:pic>
        <p:sp>
          <p:nvSpPr>
            <p:cNvPr id="187" name="object 187" descr=""/>
            <p:cNvSpPr/>
            <p:nvPr/>
          </p:nvSpPr>
          <p:spPr>
            <a:xfrm>
              <a:off x="6171039" y="1375814"/>
              <a:ext cx="22225" cy="13970"/>
            </a:xfrm>
            <a:custGeom>
              <a:avLst/>
              <a:gdLst/>
              <a:ahLst/>
              <a:cxnLst/>
              <a:rect l="l" t="t" r="r" b="b"/>
              <a:pathLst>
                <a:path w="22225" h="13969">
                  <a:moveTo>
                    <a:pt x="1955" y="0"/>
                  </a:moveTo>
                  <a:lnTo>
                    <a:pt x="1625" y="126"/>
                  </a:lnTo>
                  <a:lnTo>
                    <a:pt x="1485" y="406"/>
                  </a:lnTo>
                  <a:lnTo>
                    <a:pt x="0" y="3505"/>
                  </a:lnTo>
                  <a:lnTo>
                    <a:pt x="114" y="3835"/>
                  </a:lnTo>
                  <a:lnTo>
                    <a:pt x="20104" y="13461"/>
                  </a:lnTo>
                  <a:lnTo>
                    <a:pt x="20447" y="13347"/>
                  </a:lnTo>
                  <a:lnTo>
                    <a:pt x="22072" y="9969"/>
                  </a:lnTo>
                  <a:lnTo>
                    <a:pt x="21958" y="9626"/>
                  </a:lnTo>
                  <a:lnTo>
                    <a:pt x="1955" y="0"/>
                  </a:lnTo>
                  <a:close/>
                </a:path>
              </a:pathLst>
            </a:custGeom>
            <a:solidFill>
              <a:srgbClr val="FFFFFF">
                <a:alpha val="69999"/>
              </a:srgbClr>
            </a:solidFill>
          </p:spPr>
          <p:txBody>
            <a:bodyPr wrap="square" lIns="0" tIns="0" rIns="0" bIns="0" rtlCol="0"/>
            <a:lstStyle/>
            <a:p/>
          </p:txBody>
        </p:sp>
        <p:sp>
          <p:nvSpPr>
            <p:cNvPr id="188" name="object 188" descr=""/>
            <p:cNvSpPr/>
            <p:nvPr/>
          </p:nvSpPr>
          <p:spPr>
            <a:xfrm>
              <a:off x="6294619" y="1192718"/>
              <a:ext cx="12700" cy="31115"/>
            </a:xfrm>
            <a:custGeom>
              <a:avLst/>
              <a:gdLst/>
              <a:ahLst/>
              <a:cxnLst/>
              <a:rect l="l" t="t" r="r" b="b"/>
              <a:pathLst>
                <a:path w="12700" h="31115">
                  <a:moveTo>
                    <a:pt x="3695" y="0"/>
                  </a:moveTo>
                  <a:lnTo>
                    <a:pt x="0" y="3886"/>
                  </a:lnTo>
                  <a:lnTo>
                    <a:pt x="6110" y="10161"/>
                  </a:lnTo>
                  <a:lnTo>
                    <a:pt x="8453" y="14801"/>
                  </a:lnTo>
                  <a:lnTo>
                    <a:pt x="7302" y="20098"/>
                  </a:lnTo>
                  <a:lnTo>
                    <a:pt x="2933" y="28346"/>
                  </a:lnTo>
                  <a:lnTo>
                    <a:pt x="8572" y="31064"/>
                  </a:lnTo>
                  <a:lnTo>
                    <a:pt x="12090" y="18072"/>
                  </a:lnTo>
                  <a:lnTo>
                    <a:pt x="11226" y="10363"/>
                  </a:lnTo>
                  <a:lnTo>
                    <a:pt x="7721" y="4419"/>
                  </a:lnTo>
                  <a:lnTo>
                    <a:pt x="3695" y="0"/>
                  </a:lnTo>
                  <a:close/>
                </a:path>
              </a:pathLst>
            </a:custGeom>
            <a:solidFill>
              <a:srgbClr val="D1D3D4">
                <a:alpha val="69999"/>
              </a:srgbClr>
            </a:solidFill>
          </p:spPr>
          <p:txBody>
            <a:bodyPr wrap="square" lIns="0" tIns="0" rIns="0" bIns="0" rtlCol="0"/>
            <a:lstStyle/>
            <a:p/>
          </p:txBody>
        </p:sp>
        <p:pic>
          <p:nvPicPr>
            <p:cNvPr id="189" name="object 189" descr=""/>
            <p:cNvPicPr/>
            <p:nvPr/>
          </p:nvPicPr>
          <p:blipFill>
            <a:blip r:embed="rId39" cstate="print"/>
            <a:stretch>
              <a:fillRect/>
            </a:stretch>
          </p:blipFill>
          <p:spPr>
            <a:xfrm>
              <a:off x="6237830" y="1274635"/>
              <a:ext cx="40617" cy="79806"/>
            </a:xfrm>
            <a:prstGeom prst="rect">
              <a:avLst/>
            </a:prstGeom>
          </p:spPr>
        </p:pic>
        <p:sp>
          <p:nvSpPr>
            <p:cNvPr id="190" name="object 190" descr=""/>
            <p:cNvSpPr/>
            <p:nvPr/>
          </p:nvSpPr>
          <p:spPr>
            <a:xfrm>
              <a:off x="6237338" y="1271803"/>
              <a:ext cx="43180" cy="83820"/>
            </a:xfrm>
            <a:custGeom>
              <a:avLst/>
              <a:gdLst/>
              <a:ahLst/>
              <a:cxnLst/>
              <a:rect l="l" t="t" r="r" b="b"/>
              <a:pathLst>
                <a:path w="43179" h="83819">
                  <a:moveTo>
                    <a:pt x="43027" y="0"/>
                  </a:moveTo>
                  <a:lnTo>
                    <a:pt x="17826" y="33964"/>
                  </a:lnTo>
                  <a:lnTo>
                    <a:pt x="777" y="69452"/>
                  </a:lnTo>
                  <a:lnTo>
                    <a:pt x="0" y="77785"/>
                  </a:lnTo>
                  <a:lnTo>
                    <a:pt x="1327" y="81896"/>
                  </a:lnTo>
                  <a:lnTo>
                    <a:pt x="2438" y="83070"/>
                  </a:lnTo>
                  <a:lnTo>
                    <a:pt x="2908" y="83350"/>
                  </a:lnTo>
                  <a:lnTo>
                    <a:pt x="3647" y="81813"/>
                  </a:lnTo>
                  <a:lnTo>
                    <a:pt x="2539" y="81813"/>
                  </a:lnTo>
                  <a:lnTo>
                    <a:pt x="1445" y="79737"/>
                  </a:lnTo>
                  <a:lnTo>
                    <a:pt x="16165" y="38673"/>
                  </a:lnTo>
                  <a:lnTo>
                    <a:pt x="39027" y="5994"/>
                  </a:lnTo>
                  <a:lnTo>
                    <a:pt x="40142" y="5994"/>
                  </a:lnTo>
                  <a:lnTo>
                    <a:pt x="43027" y="0"/>
                  </a:lnTo>
                  <a:close/>
                </a:path>
                <a:path w="43179" h="83819">
                  <a:moveTo>
                    <a:pt x="40142" y="5994"/>
                  </a:moveTo>
                  <a:lnTo>
                    <a:pt x="39027" y="5994"/>
                  </a:lnTo>
                  <a:lnTo>
                    <a:pt x="2539" y="81813"/>
                  </a:lnTo>
                  <a:lnTo>
                    <a:pt x="3647" y="81813"/>
                  </a:lnTo>
                  <a:lnTo>
                    <a:pt x="40142" y="5994"/>
                  </a:lnTo>
                  <a:close/>
                </a:path>
              </a:pathLst>
            </a:custGeom>
            <a:solidFill>
              <a:srgbClr val="5F0038">
                <a:alpha val="69999"/>
              </a:srgbClr>
            </a:solidFill>
          </p:spPr>
          <p:txBody>
            <a:bodyPr wrap="square" lIns="0" tIns="0" rIns="0" bIns="0" rtlCol="0"/>
            <a:lstStyle/>
            <a:p/>
          </p:txBody>
        </p:sp>
        <p:pic>
          <p:nvPicPr>
            <p:cNvPr id="191" name="object 191" descr=""/>
            <p:cNvPicPr/>
            <p:nvPr/>
          </p:nvPicPr>
          <p:blipFill>
            <a:blip r:embed="rId40" cstate="print"/>
            <a:stretch>
              <a:fillRect/>
            </a:stretch>
          </p:blipFill>
          <p:spPr>
            <a:xfrm>
              <a:off x="6167462" y="1239711"/>
              <a:ext cx="38417" cy="81135"/>
            </a:xfrm>
            <a:prstGeom prst="rect">
              <a:avLst/>
            </a:prstGeom>
          </p:spPr>
        </p:pic>
        <p:sp>
          <p:nvSpPr>
            <p:cNvPr id="192" name="object 192" descr=""/>
            <p:cNvSpPr/>
            <p:nvPr/>
          </p:nvSpPr>
          <p:spPr>
            <a:xfrm>
              <a:off x="6166775" y="1236446"/>
              <a:ext cx="40640" cy="83820"/>
            </a:xfrm>
            <a:custGeom>
              <a:avLst/>
              <a:gdLst/>
              <a:ahLst/>
              <a:cxnLst/>
              <a:rect l="l" t="t" r="r" b="b"/>
              <a:pathLst>
                <a:path w="40639" h="83819">
                  <a:moveTo>
                    <a:pt x="40119" y="0"/>
                  </a:moveTo>
                  <a:lnTo>
                    <a:pt x="0" y="83350"/>
                  </a:lnTo>
                  <a:lnTo>
                    <a:pt x="952" y="83693"/>
                  </a:lnTo>
                  <a:lnTo>
                    <a:pt x="1638" y="83693"/>
                  </a:lnTo>
                  <a:lnTo>
                    <a:pt x="4316" y="83104"/>
                  </a:lnTo>
                  <a:lnTo>
                    <a:pt x="4953" y="82689"/>
                  </a:lnTo>
                  <a:lnTo>
                    <a:pt x="1435" y="82689"/>
                  </a:lnTo>
                  <a:lnTo>
                    <a:pt x="37934" y="6858"/>
                  </a:lnTo>
                  <a:lnTo>
                    <a:pt x="38935" y="6858"/>
                  </a:lnTo>
                  <a:lnTo>
                    <a:pt x="39611" y="3340"/>
                  </a:lnTo>
                  <a:lnTo>
                    <a:pt x="40119" y="0"/>
                  </a:lnTo>
                  <a:close/>
                </a:path>
                <a:path w="40639" h="83819">
                  <a:moveTo>
                    <a:pt x="38935" y="6858"/>
                  </a:moveTo>
                  <a:lnTo>
                    <a:pt x="37934" y="6858"/>
                  </a:lnTo>
                  <a:lnTo>
                    <a:pt x="35900" y="15814"/>
                  </a:lnTo>
                  <a:lnTo>
                    <a:pt x="32235" y="28941"/>
                  </a:lnTo>
                  <a:lnTo>
                    <a:pt x="12757" y="73881"/>
                  </a:lnTo>
                  <a:lnTo>
                    <a:pt x="1638" y="82689"/>
                  </a:lnTo>
                  <a:lnTo>
                    <a:pt x="4953" y="82689"/>
                  </a:lnTo>
                  <a:lnTo>
                    <a:pt x="29295" y="40884"/>
                  </a:lnTo>
                  <a:lnTo>
                    <a:pt x="38634" y="8420"/>
                  </a:lnTo>
                  <a:lnTo>
                    <a:pt x="38935" y="6858"/>
                  </a:lnTo>
                  <a:close/>
                </a:path>
              </a:pathLst>
            </a:custGeom>
            <a:solidFill>
              <a:srgbClr val="5F0038">
                <a:alpha val="69999"/>
              </a:srgbClr>
            </a:solidFill>
          </p:spPr>
          <p:txBody>
            <a:bodyPr wrap="square" lIns="0" tIns="0" rIns="0" bIns="0" rtlCol="0"/>
            <a:lstStyle/>
            <a:p/>
          </p:txBody>
        </p:sp>
        <p:sp>
          <p:nvSpPr>
            <p:cNvPr id="193" name="object 193" descr=""/>
            <p:cNvSpPr/>
            <p:nvPr/>
          </p:nvSpPr>
          <p:spPr>
            <a:xfrm>
              <a:off x="6192406" y="1235354"/>
              <a:ext cx="95885" cy="50165"/>
            </a:xfrm>
            <a:custGeom>
              <a:avLst/>
              <a:gdLst/>
              <a:ahLst/>
              <a:cxnLst/>
              <a:rect l="l" t="t" r="r" b="b"/>
              <a:pathLst>
                <a:path w="95885" h="50165">
                  <a:moveTo>
                    <a:pt x="11557" y="0"/>
                  </a:moveTo>
                  <a:lnTo>
                    <a:pt x="635" y="2667"/>
                  </a:lnTo>
                  <a:lnTo>
                    <a:pt x="0" y="3987"/>
                  </a:lnTo>
                  <a:lnTo>
                    <a:pt x="558" y="5588"/>
                  </a:lnTo>
                  <a:lnTo>
                    <a:pt x="7302" y="8826"/>
                  </a:lnTo>
                  <a:lnTo>
                    <a:pt x="11557" y="0"/>
                  </a:lnTo>
                  <a:close/>
                </a:path>
                <a:path w="95885" h="50165">
                  <a:moveTo>
                    <a:pt x="95364" y="48260"/>
                  </a:moveTo>
                  <a:lnTo>
                    <a:pt x="90639" y="38074"/>
                  </a:lnTo>
                  <a:lnTo>
                    <a:pt x="86385" y="46888"/>
                  </a:lnTo>
                  <a:lnTo>
                    <a:pt x="93141" y="50139"/>
                  </a:lnTo>
                  <a:lnTo>
                    <a:pt x="94729" y="49580"/>
                  </a:lnTo>
                  <a:lnTo>
                    <a:pt x="95364" y="48260"/>
                  </a:lnTo>
                  <a:close/>
                </a:path>
              </a:pathLst>
            </a:custGeom>
            <a:solidFill>
              <a:srgbClr val="9E1F63">
                <a:alpha val="69999"/>
              </a:srgbClr>
            </a:solidFill>
          </p:spPr>
          <p:txBody>
            <a:bodyPr wrap="square" lIns="0" tIns="0" rIns="0" bIns="0" rtlCol="0"/>
            <a:lstStyle/>
            <a:p/>
          </p:txBody>
        </p:sp>
        <p:sp>
          <p:nvSpPr>
            <p:cNvPr id="194" name="object 194" descr=""/>
            <p:cNvSpPr/>
            <p:nvPr/>
          </p:nvSpPr>
          <p:spPr>
            <a:xfrm>
              <a:off x="6220282" y="1192784"/>
              <a:ext cx="92710" cy="48895"/>
            </a:xfrm>
            <a:custGeom>
              <a:avLst/>
              <a:gdLst/>
              <a:ahLst/>
              <a:cxnLst/>
              <a:rect l="l" t="t" r="r" b="b"/>
              <a:pathLst>
                <a:path w="92710" h="48894">
                  <a:moveTo>
                    <a:pt x="29400" y="4229"/>
                  </a:moveTo>
                  <a:lnTo>
                    <a:pt x="26606" y="406"/>
                  </a:lnTo>
                  <a:lnTo>
                    <a:pt x="23914" y="0"/>
                  </a:lnTo>
                  <a:lnTo>
                    <a:pt x="406" y="17233"/>
                  </a:lnTo>
                  <a:lnTo>
                    <a:pt x="0" y="19926"/>
                  </a:lnTo>
                  <a:lnTo>
                    <a:pt x="2400" y="23190"/>
                  </a:lnTo>
                  <a:lnTo>
                    <a:pt x="4038" y="23787"/>
                  </a:lnTo>
                  <a:lnTo>
                    <a:pt x="5588" y="23520"/>
                  </a:lnTo>
                  <a:lnTo>
                    <a:pt x="6223" y="23406"/>
                  </a:lnTo>
                  <a:lnTo>
                    <a:pt x="6845" y="23152"/>
                  </a:lnTo>
                  <a:lnTo>
                    <a:pt x="28994" y="6908"/>
                  </a:lnTo>
                  <a:lnTo>
                    <a:pt x="29400" y="4229"/>
                  </a:lnTo>
                  <a:close/>
                </a:path>
                <a:path w="92710" h="48894">
                  <a:moveTo>
                    <a:pt x="92316" y="29019"/>
                  </a:moveTo>
                  <a:lnTo>
                    <a:pt x="89522" y="25196"/>
                  </a:lnTo>
                  <a:lnTo>
                    <a:pt x="86829" y="24790"/>
                  </a:lnTo>
                  <a:lnTo>
                    <a:pt x="63322" y="42024"/>
                  </a:lnTo>
                  <a:lnTo>
                    <a:pt x="62915" y="44716"/>
                  </a:lnTo>
                  <a:lnTo>
                    <a:pt x="65316" y="47980"/>
                  </a:lnTo>
                  <a:lnTo>
                    <a:pt x="66954" y="48577"/>
                  </a:lnTo>
                  <a:lnTo>
                    <a:pt x="68503" y="48310"/>
                  </a:lnTo>
                  <a:lnTo>
                    <a:pt x="69138" y="48196"/>
                  </a:lnTo>
                  <a:lnTo>
                    <a:pt x="69761" y="47942"/>
                  </a:lnTo>
                  <a:lnTo>
                    <a:pt x="91909" y="31699"/>
                  </a:lnTo>
                  <a:lnTo>
                    <a:pt x="92316" y="29019"/>
                  </a:lnTo>
                  <a:close/>
                </a:path>
              </a:pathLst>
            </a:custGeom>
            <a:solidFill>
              <a:srgbClr val="231F20"/>
            </a:solidFill>
          </p:spPr>
          <p:txBody>
            <a:bodyPr wrap="square" lIns="0" tIns="0" rIns="0" bIns="0" rtlCol="0"/>
            <a:lstStyle/>
            <a:p/>
          </p:txBody>
        </p:sp>
        <p:sp>
          <p:nvSpPr>
            <p:cNvPr id="195" name="object 195" descr=""/>
            <p:cNvSpPr/>
            <p:nvPr/>
          </p:nvSpPr>
          <p:spPr>
            <a:xfrm>
              <a:off x="6145937" y="1267936"/>
              <a:ext cx="105410" cy="231140"/>
            </a:xfrm>
            <a:custGeom>
              <a:avLst/>
              <a:gdLst/>
              <a:ahLst/>
              <a:cxnLst/>
              <a:rect l="l" t="t" r="r" b="b"/>
              <a:pathLst>
                <a:path w="105410" h="231140">
                  <a:moveTo>
                    <a:pt x="96583" y="93371"/>
                  </a:moveTo>
                  <a:lnTo>
                    <a:pt x="8547" y="93371"/>
                  </a:lnTo>
                  <a:lnTo>
                    <a:pt x="8420" y="217013"/>
                  </a:lnTo>
                  <a:lnTo>
                    <a:pt x="8080" y="223067"/>
                  </a:lnTo>
                  <a:lnTo>
                    <a:pt x="11052" y="227328"/>
                  </a:lnTo>
                  <a:lnTo>
                    <a:pt x="20277" y="228897"/>
                  </a:lnTo>
                  <a:lnTo>
                    <a:pt x="38569" y="229121"/>
                  </a:lnTo>
                  <a:lnTo>
                    <a:pt x="40246" y="230785"/>
                  </a:lnTo>
                  <a:lnTo>
                    <a:pt x="64884" y="230785"/>
                  </a:lnTo>
                  <a:lnTo>
                    <a:pt x="66560" y="229121"/>
                  </a:lnTo>
                  <a:lnTo>
                    <a:pt x="84624" y="226879"/>
                  </a:lnTo>
                  <a:lnTo>
                    <a:pt x="93459" y="221946"/>
                  </a:lnTo>
                  <a:lnTo>
                    <a:pt x="96350" y="217013"/>
                  </a:lnTo>
                  <a:lnTo>
                    <a:pt x="96583" y="214770"/>
                  </a:lnTo>
                  <a:lnTo>
                    <a:pt x="96583" y="93371"/>
                  </a:lnTo>
                  <a:close/>
                </a:path>
                <a:path w="105410" h="231140">
                  <a:moveTo>
                    <a:pt x="25156" y="0"/>
                  </a:moveTo>
                  <a:lnTo>
                    <a:pt x="13468" y="3715"/>
                  </a:lnTo>
                  <a:lnTo>
                    <a:pt x="9162" y="16128"/>
                  </a:lnTo>
                  <a:lnTo>
                    <a:pt x="8547" y="40958"/>
                  </a:lnTo>
                  <a:lnTo>
                    <a:pt x="8547" y="83681"/>
                  </a:lnTo>
                  <a:lnTo>
                    <a:pt x="0" y="90704"/>
                  </a:lnTo>
                  <a:lnTo>
                    <a:pt x="0" y="92177"/>
                  </a:lnTo>
                  <a:lnTo>
                    <a:pt x="1193" y="93371"/>
                  </a:lnTo>
                  <a:lnTo>
                    <a:pt x="103936" y="93371"/>
                  </a:lnTo>
                  <a:lnTo>
                    <a:pt x="105130" y="92177"/>
                  </a:lnTo>
                  <a:lnTo>
                    <a:pt x="105130" y="90704"/>
                  </a:lnTo>
                  <a:lnTo>
                    <a:pt x="96583" y="83681"/>
                  </a:lnTo>
                  <a:lnTo>
                    <a:pt x="96583" y="40958"/>
                  </a:lnTo>
                  <a:lnTo>
                    <a:pt x="90431" y="16597"/>
                  </a:lnTo>
                  <a:lnTo>
                    <a:pt x="76898" y="4968"/>
                  </a:lnTo>
                  <a:lnTo>
                    <a:pt x="63365" y="1409"/>
                  </a:lnTo>
                  <a:lnTo>
                    <a:pt x="57213" y="1258"/>
                  </a:lnTo>
                  <a:lnTo>
                    <a:pt x="47917" y="1258"/>
                  </a:lnTo>
                  <a:lnTo>
                    <a:pt x="25156" y="0"/>
                  </a:lnTo>
                  <a:close/>
                </a:path>
              </a:pathLst>
            </a:custGeom>
            <a:solidFill>
              <a:srgbClr val="FFFFFF"/>
            </a:solidFill>
          </p:spPr>
          <p:txBody>
            <a:bodyPr wrap="square" lIns="0" tIns="0" rIns="0" bIns="0" rtlCol="0"/>
            <a:lstStyle/>
            <a:p/>
          </p:txBody>
        </p:sp>
        <p:pic>
          <p:nvPicPr>
            <p:cNvPr id="196" name="object 196" descr=""/>
            <p:cNvPicPr/>
            <p:nvPr/>
          </p:nvPicPr>
          <p:blipFill>
            <a:blip r:embed="rId41" cstate="print"/>
            <a:stretch>
              <a:fillRect/>
            </a:stretch>
          </p:blipFill>
          <p:spPr>
            <a:xfrm>
              <a:off x="6154016" y="1269136"/>
              <a:ext cx="88503" cy="229577"/>
            </a:xfrm>
            <a:prstGeom prst="rect">
              <a:avLst/>
            </a:prstGeom>
          </p:spPr>
        </p:pic>
        <p:sp>
          <p:nvSpPr>
            <p:cNvPr id="197" name="object 197" descr=""/>
            <p:cNvSpPr/>
            <p:nvPr/>
          </p:nvSpPr>
          <p:spPr>
            <a:xfrm>
              <a:off x="6157714" y="1272170"/>
              <a:ext cx="19685" cy="26034"/>
            </a:xfrm>
            <a:custGeom>
              <a:avLst/>
              <a:gdLst/>
              <a:ahLst/>
              <a:cxnLst/>
              <a:rect l="l" t="t" r="r" b="b"/>
              <a:pathLst>
                <a:path w="19685" h="26034">
                  <a:moveTo>
                    <a:pt x="17868" y="0"/>
                  </a:moveTo>
                  <a:lnTo>
                    <a:pt x="12318" y="2235"/>
                  </a:lnTo>
                  <a:lnTo>
                    <a:pt x="6591" y="6070"/>
                  </a:lnTo>
                  <a:lnTo>
                    <a:pt x="2463" y="12649"/>
                  </a:lnTo>
                  <a:lnTo>
                    <a:pt x="0" y="25882"/>
                  </a:lnTo>
                  <a:lnTo>
                    <a:pt x="6248" y="25882"/>
                  </a:lnTo>
                  <a:lnTo>
                    <a:pt x="5898" y="16549"/>
                  </a:lnTo>
                  <a:lnTo>
                    <a:pt x="7164" y="11274"/>
                  </a:lnTo>
                  <a:lnTo>
                    <a:pt x="11290" y="8108"/>
                  </a:lnTo>
                  <a:lnTo>
                    <a:pt x="19519" y="5105"/>
                  </a:lnTo>
                  <a:lnTo>
                    <a:pt x="17868" y="0"/>
                  </a:lnTo>
                  <a:close/>
                </a:path>
              </a:pathLst>
            </a:custGeom>
            <a:solidFill>
              <a:srgbClr val="D1D3D4">
                <a:alpha val="79998"/>
              </a:srgbClr>
            </a:solidFill>
          </p:spPr>
          <p:txBody>
            <a:bodyPr wrap="square" lIns="0" tIns="0" rIns="0" bIns="0" rtlCol="0"/>
            <a:lstStyle/>
            <a:p/>
          </p:txBody>
        </p:sp>
        <p:pic>
          <p:nvPicPr>
            <p:cNvPr id="198" name="object 198" descr=""/>
            <p:cNvPicPr/>
            <p:nvPr/>
          </p:nvPicPr>
          <p:blipFill>
            <a:blip r:embed="rId42" cstate="print"/>
            <a:stretch>
              <a:fillRect/>
            </a:stretch>
          </p:blipFill>
          <p:spPr>
            <a:xfrm>
              <a:off x="6161686" y="1329512"/>
              <a:ext cx="77862" cy="60121"/>
            </a:xfrm>
            <a:prstGeom prst="rect">
              <a:avLst/>
            </a:prstGeom>
          </p:spPr>
        </p:pic>
        <p:pic>
          <p:nvPicPr>
            <p:cNvPr id="199" name="object 199" descr=""/>
            <p:cNvPicPr/>
            <p:nvPr/>
          </p:nvPicPr>
          <p:blipFill>
            <a:blip r:embed="rId43" cstate="print"/>
            <a:stretch>
              <a:fillRect/>
            </a:stretch>
          </p:blipFill>
          <p:spPr>
            <a:xfrm>
              <a:off x="6164490" y="1436916"/>
              <a:ext cx="68021" cy="29286"/>
            </a:xfrm>
            <a:prstGeom prst="rect">
              <a:avLst/>
            </a:prstGeom>
          </p:spPr>
        </p:pic>
        <p:sp>
          <p:nvSpPr>
            <p:cNvPr id="200" name="object 200" descr=""/>
            <p:cNvSpPr/>
            <p:nvPr/>
          </p:nvSpPr>
          <p:spPr>
            <a:xfrm>
              <a:off x="6226421" y="1285077"/>
              <a:ext cx="16510" cy="198120"/>
            </a:xfrm>
            <a:custGeom>
              <a:avLst/>
              <a:gdLst/>
              <a:ahLst/>
              <a:cxnLst/>
              <a:rect l="l" t="t" r="r" b="b"/>
              <a:pathLst>
                <a:path w="16510" h="198119">
                  <a:moveTo>
                    <a:pt x="10290" y="0"/>
                  </a:moveTo>
                  <a:lnTo>
                    <a:pt x="7650" y="33560"/>
                  </a:lnTo>
                  <a:lnTo>
                    <a:pt x="7484" y="39398"/>
                  </a:lnTo>
                  <a:lnTo>
                    <a:pt x="7908" y="48099"/>
                  </a:lnTo>
                  <a:lnTo>
                    <a:pt x="8982" y="63017"/>
                  </a:lnTo>
                  <a:lnTo>
                    <a:pt x="9135" y="72250"/>
                  </a:lnTo>
                  <a:lnTo>
                    <a:pt x="856" y="116840"/>
                  </a:lnTo>
                  <a:lnTo>
                    <a:pt x="0" y="134982"/>
                  </a:lnTo>
                  <a:lnTo>
                    <a:pt x="1613" y="144756"/>
                  </a:lnTo>
                  <a:lnTo>
                    <a:pt x="6480" y="163447"/>
                  </a:lnTo>
                  <a:lnTo>
                    <a:pt x="16094" y="197624"/>
                  </a:lnTo>
                  <a:lnTo>
                    <a:pt x="16094" y="13385"/>
                  </a:lnTo>
                  <a:lnTo>
                    <a:pt x="13783" y="5676"/>
                  </a:lnTo>
                  <a:lnTo>
                    <a:pt x="10290" y="0"/>
                  </a:lnTo>
                  <a:close/>
                </a:path>
              </a:pathLst>
            </a:custGeom>
            <a:solidFill>
              <a:srgbClr val="77030F">
                <a:alpha val="63999"/>
              </a:srgbClr>
            </a:solidFill>
          </p:spPr>
          <p:txBody>
            <a:bodyPr wrap="square" lIns="0" tIns="0" rIns="0" bIns="0" rtlCol="0"/>
            <a:lstStyle/>
            <a:p/>
          </p:txBody>
        </p:sp>
        <p:sp>
          <p:nvSpPr>
            <p:cNvPr id="201" name="object 201" descr=""/>
            <p:cNvSpPr/>
            <p:nvPr/>
          </p:nvSpPr>
          <p:spPr>
            <a:xfrm>
              <a:off x="6220803" y="1366977"/>
              <a:ext cx="12700" cy="126364"/>
            </a:xfrm>
            <a:custGeom>
              <a:avLst/>
              <a:gdLst/>
              <a:ahLst/>
              <a:cxnLst/>
              <a:rect l="l" t="t" r="r" b="b"/>
              <a:pathLst>
                <a:path w="12700" h="126365">
                  <a:moveTo>
                    <a:pt x="11684" y="279"/>
                  </a:moveTo>
                  <a:lnTo>
                    <a:pt x="5448" y="42316"/>
                  </a:lnTo>
                  <a:lnTo>
                    <a:pt x="4445" y="69938"/>
                  </a:lnTo>
                  <a:lnTo>
                    <a:pt x="5448" y="69951"/>
                  </a:lnTo>
                  <a:lnTo>
                    <a:pt x="5626" y="61671"/>
                  </a:lnTo>
                  <a:lnTo>
                    <a:pt x="6438" y="42418"/>
                  </a:lnTo>
                  <a:lnTo>
                    <a:pt x="8318" y="19519"/>
                  </a:lnTo>
                  <a:lnTo>
                    <a:pt x="11684" y="279"/>
                  </a:lnTo>
                  <a:close/>
                </a:path>
                <a:path w="12700" h="126365">
                  <a:moveTo>
                    <a:pt x="12700" y="95885"/>
                  </a:moveTo>
                  <a:lnTo>
                    <a:pt x="12204" y="92633"/>
                  </a:lnTo>
                  <a:lnTo>
                    <a:pt x="11214" y="92786"/>
                  </a:lnTo>
                  <a:lnTo>
                    <a:pt x="11709" y="95961"/>
                  </a:lnTo>
                  <a:lnTo>
                    <a:pt x="9893" y="102527"/>
                  </a:lnTo>
                  <a:lnTo>
                    <a:pt x="5892" y="112496"/>
                  </a:lnTo>
                  <a:lnTo>
                    <a:pt x="1866" y="121666"/>
                  </a:lnTo>
                  <a:lnTo>
                    <a:pt x="0" y="125780"/>
                  </a:lnTo>
                  <a:lnTo>
                    <a:pt x="901" y="126199"/>
                  </a:lnTo>
                  <a:lnTo>
                    <a:pt x="2946" y="121716"/>
                  </a:lnTo>
                  <a:lnTo>
                    <a:pt x="6985" y="112496"/>
                  </a:lnTo>
                  <a:lnTo>
                    <a:pt x="10922" y="102539"/>
                  </a:lnTo>
                  <a:lnTo>
                    <a:pt x="12700" y="95885"/>
                  </a:lnTo>
                  <a:close/>
                </a:path>
              </a:pathLst>
            </a:custGeom>
            <a:solidFill>
              <a:srgbClr val="5F0038">
                <a:alpha val="79998"/>
              </a:srgbClr>
            </a:solidFill>
          </p:spPr>
          <p:txBody>
            <a:bodyPr wrap="square" lIns="0" tIns="0" rIns="0" bIns="0" rtlCol="0"/>
            <a:lstStyle/>
            <a:p/>
          </p:txBody>
        </p:sp>
        <p:pic>
          <p:nvPicPr>
            <p:cNvPr id="202" name="object 202" descr=""/>
            <p:cNvPicPr/>
            <p:nvPr/>
          </p:nvPicPr>
          <p:blipFill>
            <a:blip r:embed="rId24" cstate="print"/>
            <a:stretch>
              <a:fillRect/>
            </a:stretch>
          </p:blipFill>
          <p:spPr>
            <a:xfrm>
              <a:off x="6222834" y="1483956"/>
              <a:ext cx="19634" cy="11214"/>
            </a:xfrm>
            <a:prstGeom prst="rect">
              <a:avLst/>
            </a:prstGeom>
          </p:spPr>
        </p:pic>
        <p:sp>
          <p:nvSpPr>
            <p:cNvPr id="203" name="object 203" descr=""/>
            <p:cNvSpPr/>
            <p:nvPr/>
          </p:nvSpPr>
          <p:spPr>
            <a:xfrm>
              <a:off x="6154483" y="1285077"/>
              <a:ext cx="16510" cy="198120"/>
            </a:xfrm>
            <a:custGeom>
              <a:avLst/>
              <a:gdLst/>
              <a:ahLst/>
              <a:cxnLst/>
              <a:rect l="l" t="t" r="r" b="b"/>
              <a:pathLst>
                <a:path w="16510" h="198119">
                  <a:moveTo>
                    <a:pt x="5816" y="0"/>
                  </a:moveTo>
                  <a:lnTo>
                    <a:pt x="2324" y="5676"/>
                  </a:lnTo>
                  <a:lnTo>
                    <a:pt x="0" y="13385"/>
                  </a:lnTo>
                  <a:lnTo>
                    <a:pt x="0" y="197624"/>
                  </a:lnTo>
                  <a:lnTo>
                    <a:pt x="9614" y="163447"/>
                  </a:lnTo>
                  <a:lnTo>
                    <a:pt x="14482" y="144756"/>
                  </a:lnTo>
                  <a:lnTo>
                    <a:pt x="16100" y="134982"/>
                  </a:lnTo>
                  <a:lnTo>
                    <a:pt x="15963" y="127558"/>
                  </a:lnTo>
                  <a:lnTo>
                    <a:pt x="11506" y="86029"/>
                  </a:lnTo>
                  <a:lnTo>
                    <a:pt x="6972" y="72250"/>
                  </a:lnTo>
                  <a:lnTo>
                    <a:pt x="7124" y="63017"/>
                  </a:lnTo>
                  <a:lnTo>
                    <a:pt x="8199" y="48099"/>
                  </a:lnTo>
                  <a:lnTo>
                    <a:pt x="8623" y="39398"/>
                  </a:lnTo>
                  <a:lnTo>
                    <a:pt x="8457" y="33560"/>
                  </a:lnTo>
                  <a:lnTo>
                    <a:pt x="7759" y="27228"/>
                  </a:lnTo>
                  <a:lnTo>
                    <a:pt x="6931" y="18650"/>
                  </a:lnTo>
                  <a:lnTo>
                    <a:pt x="6321" y="9771"/>
                  </a:lnTo>
                  <a:lnTo>
                    <a:pt x="5945" y="2813"/>
                  </a:lnTo>
                  <a:lnTo>
                    <a:pt x="5816" y="0"/>
                  </a:lnTo>
                  <a:close/>
                </a:path>
              </a:pathLst>
            </a:custGeom>
            <a:solidFill>
              <a:srgbClr val="77030F">
                <a:alpha val="63999"/>
              </a:srgbClr>
            </a:solidFill>
          </p:spPr>
          <p:txBody>
            <a:bodyPr wrap="square" lIns="0" tIns="0" rIns="0" bIns="0" rtlCol="0"/>
            <a:lstStyle/>
            <a:p/>
          </p:txBody>
        </p:sp>
        <p:sp>
          <p:nvSpPr>
            <p:cNvPr id="204" name="object 204" descr=""/>
            <p:cNvSpPr/>
            <p:nvPr/>
          </p:nvSpPr>
          <p:spPr>
            <a:xfrm>
              <a:off x="6163488" y="1366977"/>
              <a:ext cx="13335" cy="126364"/>
            </a:xfrm>
            <a:custGeom>
              <a:avLst/>
              <a:gdLst/>
              <a:ahLst/>
              <a:cxnLst/>
              <a:rect l="l" t="t" r="r" b="b"/>
              <a:pathLst>
                <a:path w="13335" h="126365">
                  <a:moveTo>
                    <a:pt x="8267" y="69938"/>
                  </a:moveTo>
                  <a:lnTo>
                    <a:pt x="8077" y="61633"/>
                  </a:lnTo>
                  <a:lnTo>
                    <a:pt x="7264" y="42316"/>
                  </a:lnTo>
                  <a:lnTo>
                    <a:pt x="5372" y="19329"/>
                  </a:lnTo>
                  <a:lnTo>
                    <a:pt x="1993" y="0"/>
                  </a:lnTo>
                  <a:lnTo>
                    <a:pt x="1028" y="279"/>
                  </a:lnTo>
                  <a:lnTo>
                    <a:pt x="4381" y="19519"/>
                  </a:lnTo>
                  <a:lnTo>
                    <a:pt x="6261" y="42418"/>
                  </a:lnTo>
                  <a:lnTo>
                    <a:pt x="7086" y="61671"/>
                  </a:lnTo>
                  <a:lnTo>
                    <a:pt x="7264" y="69951"/>
                  </a:lnTo>
                  <a:lnTo>
                    <a:pt x="8267" y="69938"/>
                  </a:lnTo>
                  <a:close/>
                </a:path>
                <a:path w="13335" h="126365">
                  <a:moveTo>
                    <a:pt x="12712" y="125780"/>
                  </a:moveTo>
                  <a:lnTo>
                    <a:pt x="10833" y="121666"/>
                  </a:lnTo>
                  <a:lnTo>
                    <a:pt x="6819" y="112509"/>
                  </a:lnTo>
                  <a:lnTo>
                    <a:pt x="2819" y="102552"/>
                  </a:lnTo>
                  <a:lnTo>
                    <a:pt x="1003" y="96037"/>
                  </a:lnTo>
                  <a:lnTo>
                    <a:pt x="1498" y="92786"/>
                  </a:lnTo>
                  <a:lnTo>
                    <a:pt x="508" y="92633"/>
                  </a:lnTo>
                  <a:lnTo>
                    <a:pt x="11811" y="126199"/>
                  </a:lnTo>
                  <a:lnTo>
                    <a:pt x="12712" y="125780"/>
                  </a:lnTo>
                  <a:close/>
                </a:path>
              </a:pathLst>
            </a:custGeom>
            <a:solidFill>
              <a:srgbClr val="5F0038">
                <a:alpha val="79998"/>
              </a:srgbClr>
            </a:solidFill>
          </p:spPr>
          <p:txBody>
            <a:bodyPr wrap="square" lIns="0" tIns="0" rIns="0" bIns="0" rtlCol="0"/>
            <a:lstStyle/>
            <a:p/>
          </p:txBody>
        </p:sp>
        <p:pic>
          <p:nvPicPr>
            <p:cNvPr id="205" name="object 205" descr=""/>
            <p:cNvPicPr/>
            <p:nvPr/>
          </p:nvPicPr>
          <p:blipFill>
            <a:blip r:embed="rId24" cstate="print"/>
            <a:stretch>
              <a:fillRect/>
            </a:stretch>
          </p:blipFill>
          <p:spPr>
            <a:xfrm>
              <a:off x="6154534" y="1483956"/>
              <a:ext cx="19646" cy="11214"/>
            </a:xfrm>
            <a:prstGeom prst="rect">
              <a:avLst/>
            </a:prstGeom>
          </p:spPr>
        </p:pic>
        <p:sp>
          <p:nvSpPr>
            <p:cNvPr id="206" name="object 206" descr=""/>
            <p:cNvSpPr/>
            <p:nvPr/>
          </p:nvSpPr>
          <p:spPr>
            <a:xfrm>
              <a:off x="6187384" y="1491499"/>
              <a:ext cx="22860" cy="4445"/>
            </a:xfrm>
            <a:custGeom>
              <a:avLst/>
              <a:gdLst/>
              <a:ahLst/>
              <a:cxnLst/>
              <a:rect l="l" t="t" r="r" b="b"/>
              <a:pathLst>
                <a:path w="22860" h="4444">
                  <a:moveTo>
                    <a:pt x="22440" y="0"/>
                  </a:moveTo>
                  <a:lnTo>
                    <a:pt x="254" y="0"/>
                  </a:lnTo>
                  <a:lnTo>
                    <a:pt x="0" y="254"/>
                  </a:lnTo>
                  <a:lnTo>
                    <a:pt x="0" y="571"/>
                  </a:lnTo>
                  <a:lnTo>
                    <a:pt x="0" y="4000"/>
                  </a:lnTo>
                  <a:lnTo>
                    <a:pt x="254" y="4254"/>
                  </a:lnTo>
                  <a:lnTo>
                    <a:pt x="22440" y="4254"/>
                  </a:lnTo>
                  <a:lnTo>
                    <a:pt x="22694" y="4000"/>
                  </a:lnTo>
                  <a:lnTo>
                    <a:pt x="22694" y="254"/>
                  </a:lnTo>
                  <a:lnTo>
                    <a:pt x="22440" y="0"/>
                  </a:lnTo>
                  <a:close/>
                </a:path>
              </a:pathLst>
            </a:custGeom>
            <a:solidFill>
              <a:srgbClr val="FFFFFF">
                <a:alpha val="79998"/>
              </a:srgbClr>
            </a:solidFill>
          </p:spPr>
          <p:txBody>
            <a:bodyPr wrap="square" lIns="0" tIns="0" rIns="0" bIns="0" rtlCol="0"/>
            <a:lstStyle/>
            <a:p/>
          </p:txBody>
        </p:sp>
        <p:sp>
          <p:nvSpPr>
            <p:cNvPr id="207" name="object 207" descr=""/>
            <p:cNvSpPr/>
            <p:nvPr/>
          </p:nvSpPr>
          <p:spPr>
            <a:xfrm>
              <a:off x="6219498" y="1272170"/>
              <a:ext cx="19685" cy="26034"/>
            </a:xfrm>
            <a:custGeom>
              <a:avLst/>
              <a:gdLst/>
              <a:ahLst/>
              <a:cxnLst/>
              <a:rect l="l" t="t" r="r" b="b"/>
              <a:pathLst>
                <a:path w="19685" h="26034">
                  <a:moveTo>
                    <a:pt x="1650" y="0"/>
                  </a:moveTo>
                  <a:lnTo>
                    <a:pt x="0" y="5105"/>
                  </a:lnTo>
                  <a:lnTo>
                    <a:pt x="8229" y="8108"/>
                  </a:lnTo>
                  <a:lnTo>
                    <a:pt x="12355" y="11274"/>
                  </a:lnTo>
                  <a:lnTo>
                    <a:pt x="13621" y="16549"/>
                  </a:lnTo>
                  <a:lnTo>
                    <a:pt x="13271" y="25882"/>
                  </a:lnTo>
                  <a:lnTo>
                    <a:pt x="19519" y="25882"/>
                  </a:lnTo>
                  <a:lnTo>
                    <a:pt x="17056" y="12649"/>
                  </a:lnTo>
                  <a:lnTo>
                    <a:pt x="12928" y="6070"/>
                  </a:lnTo>
                  <a:lnTo>
                    <a:pt x="7200" y="2235"/>
                  </a:lnTo>
                  <a:lnTo>
                    <a:pt x="1650" y="0"/>
                  </a:lnTo>
                  <a:close/>
                </a:path>
              </a:pathLst>
            </a:custGeom>
            <a:solidFill>
              <a:srgbClr val="D1D3D4">
                <a:alpha val="79998"/>
              </a:srgbClr>
            </a:solidFill>
          </p:spPr>
          <p:txBody>
            <a:bodyPr wrap="square" lIns="0" tIns="0" rIns="0" bIns="0" rtlCol="0"/>
            <a:lstStyle/>
            <a:p/>
          </p:txBody>
        </p:sp>
        <p:pic>
          <p:nvPicPr>
            <p:cNvPr id="208" name="object 208" descr=""/>
            <p:cNvPicPr/>
            <p:nvPr/>
          </p:nvPicPr>
          <p:blipFill>
            <a:blip r:embed="rId44" cstate="print"/>
            <a:stretch>
              <a:fillRect/>
            </a:stretch>
          </p:blipFill>
          <p:spPr>
            <a:xfrm>
              <a:off x="6230518" y="1354595"/>
              <a:ext cx="8255" cy="88582"/>
            </a:xfrm>
            <a:prstGeom prst="rect">
              <a:avLst/>
            </a:prstGeom>
          </p:spPr>
        </p:pic>
        <p:sp>
          <p:nvSpPr>
            <p:cNvPr id="209" name="object 209" descr=""/>
            <p:cNvSpPr/>
            <p:nvPr/>
          </p:nvSpPr>
          <p:spPr>
            <a:xfrm>
              <a:off x="6230013" y="1351216"/>
              <a:ext cx="9525" cy="92710"/>
            </a:xfrm>
            <a:custGeom>
              <a:avLst/>
              <a:gdLst/>
              <a:ahLst/>
              <a:cxnLst/>
              <a:rect l="l" t="t" r="r" b="b"/>
              <a:pathLst>
                <a:path w="9525" h="92709">
                  <a:moveTo>
                    <a:pt x="9258" y="0"/>
                  </a:moveTo>
                  <a:lnTo>
                    <a:pt x="1281" y="41536"/>
                  </a:lnTo>
                  <a:lnTo>
                    <a:pt x="0" y="66179"/>
                  </a:lnTo>
                  <a:lnTo>
                    <a:pt x="1311" y="80909"/>
                  </a:lnTo>
                  <a:lnTo>
                    <a:pt x="4222" y="88752"/>
                  </a:lnTo>
                  <a:lnTo>
                    <a:pt x="7200" y="91877"/>
                  </a:lnTo>
                  <a:lnTo>
                    <a:pt x="8712" y="92456"/>
                  </a:lnTo>
                  <a:lnTo>
                    <a:pt x="9258" y="92506"/>
                  </a:lnTo>
                  <a:lnTo>
                    <a:pt x="9258" y="91287"/>
                  </a:lnTo>
                  <a:lnTo>
                    <a:pt x="8254" y="91287"/>
                  </a:lnTo>
                  <a:lnTo>
                    <a:pt x="6371" y="89884"/>
                  </a:lnTo>
                  <a:lnTo>
                    <a:pt x="3962" y="86044"/>
                  </a:lnTo>
                  <a:lnTo>
                    <a:pt x="1886" y="78548"/>
                  </a:lnTo>
                  <a:lnTo>
                    <a:pt x="1003" y="66179"/>
                  </a:lnTo>
                  <a:lnTo>
                    <a:pt x="1829" y="46497"/>
                  </a:lnTo>
                  <a:lnTo>
                    <a:pt x="3809" y="29500"/>
                  </a:lnTo>
                  <a:lnTo>
                    <a:pt x="6200" y="16082"/>
                  </a:lnTo>
                  <a:lnTo>
                    <a:pt x="8254" y="7137"/>
                  </a:lnTo>
                  <a:lnTo>
                    <a:pt x="9258" y="7137"/>
                  </a:lnTo>
                  <a:lnTo>
                    <a:pt x="9258" y="0"/>
                  </a:lnTo>
                  <a:close/>
                </a:path>
                <a:path w="9525" h="92709">
                  <a:moveTo>
                    <a:pt x="9258" y="7137"/>
                  </a:moveTo>
                  <a:lnTo>
                    <a:pt x="8254" y="7137"/>
                  </a:lnTo>
                  <a:lnTo>
                    <a:pt x="8254" y="91287"/>
                  </a:lnTo>
                  <a:lnTo>
                    <a:pt x="9258" y="91287"/>
                  </a:lnTo>
                  <a:lnTo>
                    <a:pt x="9258" y="7137"/>
                  </a:lnTo>
                  <a:close/>
                </a:path>
              </a:pathLst>
            </a:custGeom>
            <a:solidFill>
              <a:srgbClr val="5F0038">
                <a:alpha val="79998"/>
              </a:srgbClr>
            </a:solidFill>
          </p:spPr>
          <p:txBody>
            <a:bodyPr wrap="square" lIns="0" tIns="0" rIns="0" bIns="0" rtlCol="0"/>
            <a:lstStyle/>
            <a:p/>
          </p:txBody>
        </p:sp>
        <p:pic>
          <p:nvPicPr>
            <p:cNvPr id="210" name="object 210" descr=""/>
            <p:cNvPicPr/>
            <p:nvPr/>
          </p:nvPicPr>
          <p:blipFill>
            <a:blip r:embed="rId44" cstate="print"/>
            <a:stretch>
              <a:fillRect/>
            </a:stretch>
          </p:blipFill>
          <p:spPr>
            <a:xfrm>
              <a:off x="6158242" y="1354595"/>
              <a:ext cx="8255" cy="88582"/>
            </a:xfrm>
            <a:prstGeom prst="rect">
              <a:avLst/>
            </a:prstGeom>
          </p:spPr>
        </p:pic>
        <p:sp>
          <p:nvSpPr>
            <p:cNvPr id="211" name="object 211" descr=""/>
            <p:cNvSpPr/>
            <p:nvPr/>
          </p:nvSpPr>
          <p:spPr>
            <a:xfrm>
              <a:off x="6157737" y="1351216"/>
              <a:ext cx="9525" cy="92710"/>
            </a:xfrm>
            <a:custGeom>
              <a:avLst/>
              <a:gdLst/>
              <a:ahLst/>
              <a:cxnLst/>
              <a:rect l="l" t="t" r="r" b="b"/>
              <a:pathLst>
                <a:path w="9525" h="92709">
                  <a:moveTo>
                    <a:pt x="0" y="0"/>
                  </a:moveTo>
                  <a:lnTo>
                    <a:pt x="0" y="92506"/>
                  </a:lnTo>
                  <a:lnTo>
                    <a:pt x="546" y="92456"/>
                  </a:lnTo>
                  <a:lnTo>
                    <a:pt x="2057" y="91877"/>
                  </a:lnTo>
                  <a:lnTo>
                    <a:pt x="2619" y="91287"/>
                  </a:lnTo>
                  <a:lnTo>
                    <a:pt x="1003" y="91287"/>
                  </a:lnTo>
                  <a:lnTo>
                    <a:pt x="1003" y="7137"/>
                  </a:lnTo>
                  <a:lnTo>
                    <a:pt x="2016" y="7137"/>
                  </a:lnTo>
                  <a:lnTo>
                    <a:pt x="977" y="3238"/>
                  </a:lnTo>
                  <a:lnTo>
                    <a:pt x="0" y="0"/>
                  </a:lnTo>
                  <a:close/>
                </a:path>
                <a:path w="9525" h="92709">
                  <a:moveTo>
                    <a:pt x="2016" y="7137"/>
                  </a:moveTo>
                  <a:lnTo>
                    <a:pt x="1003" y="7137"/>
                  </a:lnTo>
                  <a:lnTo>
                    <a:pt x="3057" y="16080"/>
                  </a:lnTo>
                  <a:lnTo>
                    <a:pt x="5448" y="29495"/>
                  </a:lnTo>
                  <a:lnTo>
                    <a:pt x="7429" y="46492"/>
                  </a:lnTo>
                  <a:lnTo>
                    <a:pt x="8255" y="66179"/>
                  </a:lnTo>
                  <a:lnTo>
                    <a:pt x="7371" y="78548"/>
                  </a:lnTo>
                  <a:lnTo>
                    <a:pt x="5295" y="86044"/>
                  </a:lnTo>
                  <a:lnTo>
                    <a:pt x="2886" y="89884"/>
                  </a:lnTo>
                  <a:lnTo>
                    <a:pt x="1003" y="91287"/>
                  </a:lnTo>
                  <a:lnTo>
                    <a:pt x="2619" y="91287"/>
                  </a:lnTo>
                  <a:lnTo>
                    <a:pt x="5035" y="88752"/>
                  </a:lnTo>
                  <a:lnTo>
                    <a:pt x="7947" y="80909"/>
                  </a:lnTo>
                  <a:lnTo>
                    <a:pt x="9258" y="66179"/>
                  </a:lnTo>
                  <a:lnTo>
                    <a:pt x="7976" y="41536"/>
                  </a:lnTo>
                  <a:lnTo>
                    <a:pt x="5151" y="21612"/>
                  </a:lnTo>
                  <a:lnTo>
                    <a:pt x="2309" y="8236"/>
                  </a:lnTo>
                  <a:lnTo>
                    <a:pt x="2016" y="7137"/>
                  </a:lnTo>
                  <a:close/>
                </a:path>
              </a:pathLst>
            </a:custGeom>
            <a:solidFill>
              <a:srgbClr val="5F0038">
                <a:alpha val="79998"/>
              </a:srgbClr>
            </a:solidFill>
          </p:spPr>
          <p:txBody>
            <a:bodyPr wrap="square" lIns="0" tIns="0" rIns="0" bIns="0" rtlCol="0"/>
            <a:lstStyle/>
            <a:p/>
          </p:txBody>
        </p:sp>
        <p:sp>
          <p:nvSpPr>
            <p:cNvPr id="212" name="object 212" descr=""/>
            <p:cNvSpPr/>
            <p:nvPr/>
          </p:nvSpPr>
          <p:spPr>
            <a:xfrm>
              <a:off x="6145936" y="1351508"/>
              <a:ext cx="105410" cy="10160"/>
            </a:xfrm>
            <a:custGeom>
              <a:avLst/>
              <a:gdLst/>
              <a:ahLst/>
              <a:cxnLst/>
              <a:rect l="l" t="t" r="r" b="b"/>
              <a:pathLst>
                <a:path w="105410" h="10159">
                  <a:moveTo>
                    <a:pt x="8686" y="0"/>
                  </a:moveTo>
                  <a:lnTo>
                    <a:pt x="0" y="7137"/>
                  </a:lnTo>
                  <a:lnTo>
                    <a:pt x="0" y="8610"/>
                  </a:lnTo>
                  <a:lnTo>
                    <a:pt x="1193" y="9804"/>
                  </a:lnTo>
                  <a:lnTo>
                    <a:pt x="8686" y="9804"/>
                  </a:lnTo>
                  <a:lnTo>
                    <a:pt x="8686" y="0"/>
                  </a:lnTo>
                  <a:close/>
                </a:path>
                <a:path w="105410" h="10159">
                  <a:moveTo>
                    <a:pt x="105130" y="7137"/>
                  </a:moveTo>
                  <a:lnTo>
                    <a:pt x="96443" y="0"/>
                  </a:lnTo>
                  <a:lnTo>
                    <a:pt x="96443" y="9804"/>
                  </a:lnTo>
                  <a:lnTo>
                    <a:pt x="103936" y="9804"/>
                  </a:lnTo>
                  <a:lnTo>
                    <a:pt x="105130" y="8610"/>
                  </a:lnTo>
                  <a:lnTo>
                    <a:pt x="105130" y="7137"/>
                  </a:lnTo>
                  <a:close/>
                </a:path>
              </a:pathLst>
            </a:custGeom>
            <a:solidFill>
              <a:srgbClr val="9E1F63">
                <a:alpha val="79998"/>
              </a:srgbClr>
            </a:solidFill>
          </p:spPr>
          <p:txBody>
            <a:bodyPr wrap="square" lIns="0" tIns="0" rIns="0" bIns="0" rtlCol="0"/>
            <a:lstStyle/>
            <a:p/>
          </p:txBody>
        </p:sp>
        <p:sp>
          <p:nvSpPr>
            <p:cNvPr id="213" name="object 213" descr=""/>
            <p:cNvSpPr/>
            <p:nvPr/>
          </p:nvSpPr>
          <p:spPr>
            <a:xfrm>
              <a:off x="6157100" y="1295806"/>
              <a:ext cx="83820" cy="33655"/>
            </a:xfrm>
            <a:custGeom>
              <a:avLst/>
              <a:gdLst/>
              <a:ahLst/>
              <a:cxnLst/>
              <a:rect l="l" t="t" r="r" b="b"/>
              <a:pathLst>
                <a:path w="83820" h="33655">
                  <a:moveTo>
                    <a:pt x="8953" y="29362"/>
                  </a:moveTo>
                  <a:lnTo>
                    <a:pt x="8572" y="1892"/>
                  </a:lnTo>
                  <a:lnTo>
                    <a:pt x="6629" y="0"/>
                  </a:lnTo>
                  <a:lnTo>
                    <a:pt x="1892" y="76"/>
                  </a:lnTo>
                  <a:lnTo>
                    <a:pt x="0" y="2019"/>
                  </a:lnTo>
                  <a:lnTo>
                    <a:pt x="393" y="31165"/>
                  </a:lnTo>
                  <a:lnTo>
                    <a:pt x="2349" y="33058"/>
                  </a:lnTo>
                  <a:lnTo>
                    <a:pt x="6400" y="33007"/>
                  </a:lnTo>
                  <a:lnTo>
                    <a:pt x="7835" y="32016"/>
                  </a:lnTo>
                  <a:lnTo>
                    <a:pt x="8521" y="30594"/>
                  </a:lnTo>
                  <a:lnTo>
                    <a:pt x="8801" y="30010"/>
                  </a:lnTo>
                  <a:lnTo>
                    <a:pt x="8953" y="29362"/>
                  </a:lnTo>
                  <a:close/>
                </a:path>
                <a:path w="83820" h="33655">
                  <a:moveTo>
                    <a:pt x="83312" y="29362"/>
                  </a:moveTo>
                  <a:lnTo>
                    <a:pt x="82931" y="1892"/>
                  </a:lnTo>
                  <a:lnTo>
                    <a:pt x="80987" y="0"/>
                  </a:lnTo>
                  <a:lnTo>
                    <a:pt x="76250" y="76"/>
                  </a:lnTo>
                  <a:lnTo>
                    <a:pt x="74358" y="2019"/>
                  </a:lnTo>
                  <a:lnTo>
                    <a:pt x="74752" y="31165"/>
                  </a:lnTo>
                  <a:lnTo>
                    <a:pt x="76708" y="33058"/>
                  </a:lnTo>
                  <a:lnTo>
                    <a:pt x="80759" y="33007"/>
                  </a:lnTo>
                  <a:lnTo>
                    <a:pt x="82194" y="32016"/>
                  </a:lnTo>
                  <a:lnTo>
                    <a:pt x="82880" y="30594"/>
                  </a:lnTo>
                  <a:lnTo>
                    <a:pt x="83159" y="30010"/>
                  </a:lnTo>
                  <a:lnTo>
                    <a:pt x="83312" y="29362"/>
                  </a:lnTo>
                  <a:close/>
                </a:path>
              </a:pathLst>
            </a:custGeom>
            <a:solidFill>
              <a:srgbClr val="231F20"/>
            </a:solidFill>
          </p:spPr>
          <p:txBody>
            <a:bodyPr wrap="square" lIns="0" tIns="0" rIns="0" bIns="0" rtlCol="0"/>
            <a:lstStyle/>
            <a:p/>
          </p:txBody>
        </p:sp>
        <p:pic>
          <p:nvPicPr>
            <p:cNvPr id="214" name="object 214" descr=""/>
            <p:cNvPicPr/>
            <p:nvPr/>
          </p:nvPicPr>
          <p:blipFill>
            <a:blip r:embed="rId45" cstate="print"/>
            <a:stretch>
              <a:fillRect/>
            </a:stretch>
          </p:blipFill>
          <p:spPr>
            <a:xfrm>
              <a:off x="6145433" y="1448701"/>
              <a:ext cx="182494" cy="224386"/>
            </a:xfrm>
            <a:prstGeom prst="rect">
              <a:avLst/>
            </a:prstGeom>
          </p:spPr>
        </p:pic>
        <p:sp>
          <p:nvSpPr>
            <p:cNvPr id="215" name="object 215" descr=""/>
            <p:cNvSpPr/>
            <p:nvPr/>
          </p:nvSpPr>
          <p:spPr>
            <a:xfrm>
              <a:off x="6152998" y="1472975"/>
              <a:ext cx="10795" cy="31750"/>
            </a:xfrm>
            <a:custGeom>
              <a:avLst/>
              <a:gdLst/>
              <a:ahLst/>
              <a:cxnLst/>
              <a:rect l="l" t="t" r="r" b="b"/>
              <a:pathLst>
                <a:path w="10795" h="31750">
                  <a:moveTo>
                    <a:pt x="6540" y="0"/>
                  </a:moveTo>
                  <a:lnTo>
                    <a:pt x="2971" y="4800"/>
                  </a:lnTo>
                  <a:lnTo>
                    <a:pt x="88" y="11074"/>
                  </a:lnTo>
                  <a:lnTo>
                    <a:pt x="0" y="18834"/>
                  </a:lnTo>
                  <a:lnTo>
                    <a:pt x="4813" y="31394"/>
                  </a:lnTo>
                  <a:lnTo>
                    <a:pt x="10134" y="28130"/>
                  </a:lnTo>
                  <a:lnTo>
                    <a:pt x="4962" y="20358"/>
                  </a:lnTo>
                  <a:lnTo>
                    <a:pt x="3289" y="15201"/>
                  </a:lnTo>
                  <a:lnTo>
                    <a:pt x="5158" y="10349"/>
                  </a:lnTo>
                  <a:lnTo>
                    <a:pt x="10617" y="3492"/>
                  </a:lnTo>
                  <a:lnTo>
                    <a:pt x="6540" y="0"/>
                  </a:lnTo>
                  <a:close/>
                </a:path>
              </a:pathLst>
            </a:custGeom>
            <a:solidFill>
              <a:srgbClr val="D1D3D4">
                <a:alpha val="89999"/>
              </a:srgbClr>
            </a:solidFill>
          </p:spPr>
          <p:txBody>
            <a:bodyPr wrap="square" lIns="0" tIns="0" rIns="0" bIns="0" rtlCol="0"/>
            <a:lstStyle/>
            <a:p/>
          </p:txBody>
        </p:sp>
        <p:pic>
          <p:nvPicPr>
            <p:cNvPr id="216" name="object 216" descr=""/>
            <p:cNvPicPr/>
            <p:nvPr/>
          </p:nvPicPr>
          <p:blipFill>
            <a:blip r:embed="rId46" cstate="print"/>
            <a:stretch>
              <a:fillRect/>
            </a:stretch>
          </p:blipFill>
          <p:spPr>
            <a:xfrm>
              <a:off x="6184134" y="1497762"/>
              <a:ext cx="73091" cy="73482"/>
            </a:xfrm>
            <a:prstGeom prst="rect">
              <a:avLst/>
            </a:prstGeom>
          </p:spPr>
        </p:pic>
        <p:pic>
          <p:nvPicPr>
            <p:cNvPr id="217" name="object 217" descr=""/>
            <p:cNvPicPr/>
            <p:nvPr/>
          </p:nvPicPr>
          <p:blipFill>
            <a:blip r:embed="rId47" cstate="print"/>
            <a:stretch>
              <a:fillRect/>
            </a:stretch>
          </p:blipFill>
          <p:spPr>
            <a:xfrm>
              <a:off x="6241846" y="1587309"/>
              <a:ext cx="64135" cy="51396"/>
            </a:xfrm>
            <a:prstGeom prst="rect">
              <a:avLst/>
            </a:prstGeom>
          </p:spPr>
        </p:pic>
        <p:sp>
          <p:nvSpPr>
            <p:cNvPr id="218" name="object 218" descr=""/>
            <p:cNvSpPr/>
            <p:nvPr/>
          </p:nvSpPr>
          <p:spPr>
            <a:xfrm>
              <a:off x="6218408" y="1452067"/>
              <a:ext cx="108585" cy="165735"/>
            </a:xfrm>
            <a:custGeom>
              <a:avLst/>
              <a:gdLst/>
              <a:ahLst/>
              <a:cxnLst/>
              <a:rect l="l" t="t" r="r" b="b"/>
              <a:pathLst>
                <a:path w="108585" h="165734">
                  <a:moveTo>
                    <a:pt x="0" y="0"/>
                  </a:moveTo>
                  <a:lnTo>
                    <a:pt x="15275" y="30015"/>
                  </a:lnTo>
                  <a:lnTo>
                    <a:pt x="18183" y="35078"/>
                  </a:lnTo>
                  <a:lnTo>
                    <a:pt x="23086" y="42278"/>
                  </a:lnTo>
                  <a:lnTo>
                    <a:pt x="31788" y="54444"/>
                  </a:lnTo>
                  <a:lnTo>
                    <a:pt x="36741" y="62242"/>
                  </a:lnTo>
                  <a:lnTo>
                    <a:pt x="52948" y="104593"/>
                  </a:lnTo>
                  <a:lnTo>
                    <a:pt x="82083" y="141409"/>
                  </a:lnTo>
                  <a:lnTo>
                    <a:pt x="108127" y="165544"/>
                  </a:lnTo>
                  <a:lnTo>
                    <a:pt x="11950" y="8394"/>
                  </a:lnTo>
                  <a:lnTo>
                    <a:pt x="5956" y="3022"/>
                  </a:lnTo>
                  <a:lnTo>
                    <a:pt x="0" y="0"/>
                  </a:lnTo>
                  <a:close/>
                </a:path>
              </a:pathLst>
            </a:custGeom>
            <a:solidFill>
              <a:srgbClr val="77030F">
                <a:alpha val="71998"/>
              </a:srgbClr>
            </a:solidFill>
          </p:spPr>
          <p:txBody>
            <a:bodyPr wrap="square" lIns="0" tIns="0" rIns="0" bIns="0" rtlCol="0"/>
            <a:lstStyle/>
            <a:p/>
          </p:txBody>
        </p:sp>
        <p:sp>
          <p:nvSpPr>
            <p:cNvPr id="219" name="object 219" descr=""/>
            <p:cNvSpPr/>
            <p:nvPr/>
          </p:nvSpPr>
          <p:spPr>
            <a:xfrm>
              <a:off x="6256744" y="1524368"/>
              <a:ext cx="57785" cy="113664"/>
            </a:xfrm>
            <a:custGeom>
              <a:avLst/>
              <a:gdLst/>
              <a:ahLst/>
              <a:cxnLst/>
              <a:rect l="l" t="t" r="r" b="b"/>
              <a:pathLst>
                <a:path w="57785" h="113664">
                  <a:moveTo>
                    <a:pt x="32016" y="62674"/>
                  </a:moveTo>
                  <a:lnTo>
                    <a:pt x="27838" y="55524"/>
                  </a:lnTo>
                  <a:lnTo>
                    <a:pt x="18491" y="38684"/>
                  </a:lnTo>
                  <a:lnTo>
                    <a:pt x="8128" y="18173"/>
                  </a:lnTo>
                  <a:lnTo>
                    <a:pt x="952" y="0"/>
                  </a:lnTo>
                  <a:lnTo>
                    <a:pt x="0" y="266"/>
                  </a:lnTo>
                  <a:lnTo>
                    <a:pt x="7200" y="18529"/>
                  </a:lnTo>
                  <a:lnTo>
                    <a:pt x="17589" y="39128"/>
                  </a:lnTo>
                  <a:lnTo>
                    <a:pt x="26974" y="56019"/>
                  </a:lnTo>
                  <a:lnTo>
                    <a:pt x="31153" y="63195"/>
                  </a:lnTo>
                  <a:lnTo>
                    <a:pt x="32016" y="62674"/>
                  </a:lnTo>
                  <a:close/>
                </a:path>
                <a:path w="57785" h="113664">
                  <a:moveTo>
                    <a:pt x="57492" y="113042"/>
                  </a:moveTo>
                  <a:lnTo>
                    <a:pt x="49618" y="78511"/>
                  </a:lnTo>
                  <a:lnTo>
                    <a:pt x="48856" y="79159"/>
                  </a:lnTo>
                  <a:lnTo>
                    <a:pt x="50927" y="81610"/>
                  </a:lnTo>
                  <a:lnTo>
                    <a:pt x="52806" y="88163"/>
                  </a:lnTo>
                  <a:lnTo>
                    <a:pt x="54597" y="98755"/>
                  </a:lnTo>
                  <a:lnTo>
                    <a:pt x="55956" y="108661"/>
                  </a:lnTo>
                  <a:lnTo>
                    <a:pt x="56502" y="113157"/>
                  </a:lnTo>
                  <a:lnTo>
                    <a:pt x="57492" y="113042"/>
                  </a:lnTo>
                  <a:close/>
                </a:path>
              </a:pathLst>
            </a:custGeom>
            <a:solidFill>
              <a:srgbClr val="5F0038">
                <a:alpha val="89999"/>
              </a:srgbClr>
            </a:solidFill>
          </p:spPr>
          <p:txBody>
            <a:bodyPr wrap="square" lIns="0" tIns="0" rIns="0" bIns="0" rtlCol="0"/>
            <a:lstStyle/>
            <a:p/>
          </p:txBody>
        </p:sp>
        <p:pic>
          <p:nvPicPr>
            <p:cNvPr id="220" name="object 220" descr=""/>
            <p:cNvPicPr/>
            <p:nvPr/>
          </p:nvPicPr>
          <p:blipFill>
            <a:blip r:embed="rId48" cstate="print"/>
            <a:stretch>
              <a:fillRect/>
            </a:stretch>
          </p:blipFill>
          <p:spPr>
            <a:xfrm>
              <a:off x="6314503" y="1618691"/>
              <a:ext cx="13385" cy="18580"/>
            </a:xfrm>
            <a:prstGeom prst="rect">
              <a:avLst/>
            </a:prstGeom>
          </p:spPr>
        </p:pic>
        <p:sp>
          <p:nvSpPr>
            <p:cNvPr id="221" name="object 221" descr=""/>
            <p:cNvSpPr/>
            <p:nvPr/>
          </p:nvSpPr>
          <p:spPr>
            <a:xfrm>
              <a:off x="6153219" y="1491953"/>
              <a:ext cx="98425" cy="172085"/>
            </a:xfrm>
            <a:custGeom>
              <a:avLst/>
              <a:gdLst/>
              <a:ahLst/>
              <a:cxnLst/>
              <a:rect l="l" t="t" r="r" b="b"/>
              <a:pathLst>
                <a:path w="98425" h="172085">
                  <a:moveTo>
                    <a:pt x="12" y="0"/>
                  </a:moveTo>
                  <a:lnTo>
                    <a:pt x="0" y="6680"/>
                  </a:lnTo>
                  <a:lnTo>
                    <a:pt x="2044" y="14465"/>
                  </a:lnTo>
                  <a:lnTo>
                    <a:pt x="98221" y="171615"/>
                  </a:lnTo>
                  <a:lnTo>
                    <a:pt x="88583" y="137439"/>
                  </a:lnTo>
                  <a:lnTo>
                    <a:pt x="69056" y="94747"/>
                  </a:lnTo>
                  <a:lnTo>
                    <a:pt x="38722" y="61036"/>
                  </a:lnTo>
                  <a:lnTo>
                    <a:pt x="34035" y="53073"/>
                  </a:lnTo>
                  <a:lnTo>
                    <a:pt x="27158" y="39789"/>
                  </a:lnTo>
                  <a:lnTo>
                    <a:pt x="22975" y="32146"/>
                  </a:lnTo>
                  <a:lnTo>
                    <a:pt x="19786" y="27252"/>
                  </a:lnTo>
                  <a:lnTo>
                    <a:pt x="15887" y="22212"/>
                  </a:lnTo>
                  <a:lnTo>
                    <a:pt x="10701" y="15328"/>
                  </a:lnTo>
                  <a:lnTo>
                    <a:pt x="5545" y="8072"/>
                  </a:lnTo>
                  <a:lnTo>
                    <a:pt x="1591" y="2333"/>
                  </a:lnTo>
                  <a:lnTo>
                    <a:pt x="12" y="0"/>
                  </a:lnTo>
                  <a:close/>
                </a:path>
              </a:pathLst>
            </a:custGeom>
            <a:solidFill>
              <a:srgbClr val="77030F">
                <a:alpha val="71998"/>
              </a:srgbClr>
            </a:solidFill>
          </p:spPr>
          <p:txBody>
            <a:bodyPr wrap="square" lIns="0" tIns="0" rIns="0" bIns="0" rtlCol="0"/>
            <a:lstStyle/>
            <a:p/>
          </p:txBody>
        </p:sp>
        <p:sp>
          <p:nvSpPr>
            <p:cNvPr id="222" name="object 222" descr=""/>
            <p:cNvSpPr/>
            <p:nvPr/>
          </p:nvSpPr>
          <p:spPr>
            <a:xfrm>
              <a:off x="6199721" y="1559115"/>
              <a:ext cx="75565" cy="102870"/>
            </a:xfrm>
            <a:custGeom>
              <a:avLst/>
              <a:gdLst/>
              <a:ahLst/>
              <a:cxnLst/>
              <a:rect l="l" t="t" r="r" b="b"/>
              <a:pathLst>
                <a:path w="75564" h="102869">
                  <a:moveTo>
                    <a:pt x="42545" y="56375"/>
                  </a:moveTo>
                  <a:lnTo>
                    <a:pt x="38049" y="49390"/>
                  </a:lnTo>
                  <a:lnTo>
                    <a:pt x="27266" y="33350"/>
                  </a:lnTo>
                  <a:lnTo>
                    <a:pt x="13665" y="14732"/>
                  </a:lnTo>
                  <a:lnTo>
                    <a:pt x="685" y="0"/>
                  </a:lnTo>
                  <a:lnTo>
                    <a:pt x="0" y="736"/>
                  </a:lnTo>
                  <a:lnTo>
                    <a:pt x="12915" y="15392"/>
                  </a:lnTo>
                  <a:lnTo>
                    <a:pt x="26466" y="33947"/>
                  </a:lnTo>
                  <a:lnTo>
                    <a:pt x="37211" y="49936"/>
                  </a:lnTo>
                  <a:lnTo>
                    <a:pt x="41694" y="56908"/>
                  </a:lnTo>
                  <a:lnTo>
                    <a:pt x="42545" y="56375"/>
                  </a:lnTo>
                  <a:close/>
                </a:path>
                <a:path w="75564" h="102869">
                  <a:moveTo>
                    <a:pt x="75476" y="101688"/>
                  </a:moveTo>
                  <a:lnTo>
                    <a:pt x="48691" y="79413"/>
                  </a:lnTo>
                  <a:lnTo>
                    <a:pt x="47777" y="79794"/>
                  </a:lnTo>
                  <a:lnTo>
                    <a:pt x="74930" y="102527"/>
                  </a:lnTo>
                  <a:lnTo>
                    <a:pt x="75476" y="101688"/>
                  </a:lnTo>
                  <a:close/>
                </a:path>
              </a:pathLst>
            </a:custGeom>
            <a:solidFill>
              <a:srgbClr val="5F0038">
                <a:alpha val="89999"/>
              </a:srgbClr>
            </a:solidFill>
          </p:spPr>
          <p:txBody>
            <a:bodyPr wrap="square" lIns="0" tIns="0" rIns="0" bIns="0" rtlCol="0"/>
            <a:lstStyle/>
            <a:p/>
          </p:txBody>
        </p:sp>
        <p:pic>
          <p:nvPicPr>
            <p:cNvPr id="223" name="object 223" descr=""/>
            <p:cNvPicPr/>
            <p:nvPr/>
          </p:nvPicPr>
          <p:blipFill>
            <a:blip r:embed="rId49" cstate="print"/>
            <a:stretch>
              <a:fillRect/>
            </a:stretch>
          </p:blipFill>
          <p:spPr>
            <a:xfrm>
              <a:off x="6252133" y="1657934"/>
              <a:ext cx="21843" cy="10566"/>
            </a:xfrm>
            <a:prstGeom prst="rect">
              <a:avLst/>
            </a:prstGeom>
          </p:spPr>
        </p:pic>
        <p:sp>
          <p:nvSpPr>
            <p:cNvPr id="224" name="object 224" descr=""/>
            <p:cNvSpPr/>
            <p:nvPr/>
          </p:nvSpPr>
          <p:spPr>
            <a:xfrm>
              <a:off x="6284229" y="1642188"/>
              <a:ext cx="21590" cy="15240"/>
            </a:xfrm>
            <a:custGeom>
              <a:avLst/>
              <a:gdLst/>
              <a:ahLst/>
              <a:cxnLst/>
              <a:rect l="l" t="t" r="r" b="b"/>
              <a:pathLst>
                <a:path w="21589" h="15239">
                  <a:moveTo>
                    <a:pt x="19011" y="0"/>
                  </a:moveTo>
                  <a:lnTo>
                    <a:pt x="88" y="11569"/>
                  </a:lnTo>
                  <a:lnTo>
                    <a:pt x="0" y="11925"/>
                  </a:lnTo>
                  <a:lnTo>
                    <a:pt x="165" y="12191"/>
                  </a:lnTo>
                  <a:lnTo>
                    <a:pt x="1955" y="15125"/>
                  </a:lnTo>
                  <a:lnTo>
                    <a:pt x="2298" y="15201"/>
                  </a:lnTo>
                  <a:lnTo>
                    <a:pt x="21234" y="3632"/>
                  </a:lnTo>
                  <a:lnTo>
                    <a:pt x="21310" y="3276"/>
                  </a:lnTo>
                  <a:lnTo>
                    <a:pt x="19354" y="88"/>
                  </a:lnTo>
                  <a:lnTo>
                    <a:pt x="19011" y="0"/>
                  </a:lnTo>
                  <a:close/>
                </a:path>
              </a:pathLst>
            </a:custGeom>
            <a:solidFill>
              <a:srgbClr val="FFFFFF">
                <a:alpha val="89999"/>
              </a:srgbClr>
            </a:solidFill>
          </p:spPr>
          <p:txBody>
            <a:bodyPr wrap="square" lIns="0" tIns="0" rIns="0" bIns="0" rtlCol="0"/>
            <a:lstStyle/>
            <a:p/>
          </p:txBody>
        </p:sp>
        <p:sp>
          <p:nvSpPr>
            <p:cNvPr id="225" name="object 225" descr=""/>
            <p:cNvSpPr/>
            <p:nvPr/>
          </p:nvSpPr>
          <p:spPr>
            <a:xfrm>
              <a:off x="6198410" y="1448197"/>
              <a:ext cx="29209" cy="17145"/>
            </a:xfrm>
            <a:custGeom>
              <a:avLst/>
              <a:gdLst/>
              <a:ahLst/>
              <a:cxnLst/>
              <a:rect l="l" t="t" r="r" b="b"/>
              <a:pathLst>
                <a:path w="29210" h="17144">
                  <a:moveTo>
                    <a:pt x="20389" y="4471"/>
                  </a:moveTo>
                  <a:lnTo>
                    <a:pt x="9840" y="4471"/>
                  </a:lnTo>
                  <a:lnTo>
                    <a:pt x="15008" y="5016"/>
                  </a:lnTo>
                  <a:lnTo>
                    <a:pt x="18838" y="8857"/>
                  </a:lnTo>
                  <a:lnTo>
                    <a:pt x="23406" y="17005"/>
                  </a:lnTo>
                  <a:lnTo>
                    <a:pt x="28752" y="13741"/>
                  </a:lnTo>
                  <a:lnTo>
                    <a:pt x="20389" y="4471"/>
                  </a:lnTo>
                  <a:close/>
                </a:path>
                <a:path w="29210" h="17144">
                  <a:moveTo>
                    <a:pt x="5905" y="0"/>
                  </a:moveTo>
                  <a:lnTo>
                    <a:pt x="0" y="990"/>
                  </a:lnTo>
                  <a:lnTo>
                    <a:pt x="1257" y="6210"/>
                  </a:lnTo>
                  <a:lnTo>
                    <a:pt x="9840" y="4471"/>
                  </a:lnTo>
                  <a:lnTo>
                    <a:pt x="20389" y="4471"/>
                  </a:lnTo>
                  <a:lnTo>
                    <a:pt x="19735" y="3746"/>
                  </a:lnTo>
                  <a:lnTo>
                    <a:pt x="12788" y="292"/>
                  </a:lnTo>
                  <a:lnTo>
                    <a:pt x="5905" y="0"/>
                  </a:lnTo>
                  <a:close/>
                </a:path>
              </a:pathLst>
            </a:custGeom>
            <a:solidFill>
              <a:srgbClr val="D1D3D4">
                <a:alpha val="89999"/>
              </a:srgbClr>
            </a:solidFill>
          </p:spPr>
          <p:txBody>
            <a:bodyPr wrap="square" lIns="0" tIns="0" rIns="0" bIns="0" rtlCol="0"/>
            <a:lstStyle/>
            <a:p/>
          </p:txBody>
        </p:sp>
        <p:pic>
          <p:nvPicPr>
            <p:cNvPr id="226" name="object 226" descr=""/>
            <p:cNvPicPr/>
            <p:nvPr/>
          </p:nvPicPr>
          <p:blipFill>
            <a:blip r:embed="rId50" cstate="print"/>
            <a:stretch>
              <a:fillRect/>
            </a:stretch>
          </p:blipFill>
          <p:spPr>
            <a:xfrm>
              <a:off x="6256464" y="1510309"/>
              <a:ext cx="46228" cy="75779"/>
            </a:xfrm>
            <a:prstGeom prst="rect">
              <a:avLst/>
            </a:prstGeom>
          </p:spPr>
        </p:pic>
        <p:sp>
          <p:nvSpPr>
            <p:cNvPr id="227" name="object 227" descr=""/>
            <p:cNvSpPr/>
            <p:nvPr/>
          </p:nvSpPr>
          <p:spPr>
            <a:xfrm>
              <a:off x="6255122" y="1507151"/>
              <a:ext cx="48895" cy="80010"/>
            </a:xfrm>
            <a:custGeom>
              <a:avLst/>
              <a:gdLst/>
              <a:ahLst/>
              <a:cxnLst/>
              <a:rect l="l" t="t" r="r" b="b"/>
              <a:pathLst>
                <a:path w="48895" h="80009">
                  <a:moveTo>
                    <a:pt x="0" y="0"/>
                  </a:moveTo>
                  <a:lnTo>
                    <a:pt x="14877" y="39598"/>
                  </a:lnTo>
                  <a:lnTo>
                    <a:pt x="38839" y="76284"/>
                  </a:lnTo>
                  <a:lnTo>
                    <a:pt x="46139" y="79438"/>
                  </a:lnTo>
                  <a:lnTo>
                    <a:pt x="47167" y="79438"/>
                  </a:lnTo>
                  <a:lnTo>
                    <a:pt x="48285" y="78905"/>
                  </a:lnTo>
                  <a:lnTo>
                    <a:pt x="47997" y="78435"/>
                  </a:lnTo>
                  <a:lnTo>
                    <a:pt x="46076" y="78422"/>
                  </a:lnTo>
                  <a:lnTo>
                    <a:pt x="43608" y="77918"/>
                  </a:lnTo>
                  <a:lnTo>
                    <a:pt x="17932" y="43544"/>
                  </a:lnTo>
                  <a:lnTo>
                    <a:pt x="2870" y="6616"/>
                  </a:lnTo>
                  <a:lnTo>
                    <a:pt x="4049" y="6616"/>
                  </a:lnTo>
                  <a:lnTo>
                    <a:pt x="0" y="0"/>
                  </a:lnTo>
                  <a:close/>
                </a:path>
                <a:path w="48895" h="80009">
                  <a:moveTo>
                    <a:pt x="4049" y="6616"/>
                  </a:moveTo>
                  <a:lnTo>
                    <a:pt x="2870" y="6616"/>
                  </a:lnTo>
                  <a:lnTo>
                    <a:pt x="46799" y="78397"/>
                  </a:lnTo>
                  <a:lnTo>
                    <a:pt x="46621" y="78422"/>
                  </a:lnTo>
                  <a:lnTo>
                    <a:pt x="46139" y="78435"/>
                  </a:lnTo>
                  <a:lnTo>
                    <a:pt x="47997" y="78435"/>
                  </a:lnTo>
                  <a:lnTo>
                    <a:pt x="4049" y="6616"/>
                  </a:lnTo>
                  <a:close/>
                </a:path>
              </a:pathLst>
            </a:custGeom>
            <a:solidFill>
              <a:srgbClr val="5F0038">
                <a:alpha val="89999"/>
              </a:srgbClr>
            </a:solidFill>
          </p:spPr>
          <p:txBody>
            <a:bodyPr wrap="square" lIns="0" tIns="0" rIns="0" bIns="0" rtlCol="0"/>
            <a:lstStyle/>
            <a:p/>
          </p:txBody>
        </p:sp>
        <p:pic>
          <p:nvPicPr>
            <p:cNvPr id="228" name="object 228" descr=""/>
            <p:cNvPicPr/>
            <p:nvPr/>
          </p:nvPicPr>
          <p:blipFill>
            <a:blip r:embed="rId51" cstate="print"/>
            <a:stretch>
              <a:fillRect/>
            </a:stretch>
          </p:blipFill>
          <p:spPr>
            <a:xfrm>
              <a:off x="6187782" y="1552334"/>
              <a:ext cx="50417" cy="75552"/>
            </a:xfrm>
            <a:prstGeom prst="rect">
              <a:avLst/>
            </a:prstGeom>
          </p:spPr>
        </p:pic>
        <p:sp>
          <p:nvSpPr>
            <p:cNvPr id="229" name="object 229" descr=""/>
            <p:cNvSpPr/>
            <p:nvPr/>
          </p:nvSpPr>
          <p:spPr>
            <a:xfrm>
              <a:off x="6185578" y="1549713"/>
              <a:ext cx="50800" cy="79375"/>
            </a:xfrm>
            <a:custGeom>
              <a:avLst/>
              <a:gdLst/>
              <a:ahLst/>
              <a:cxnLst/>
              <a:rect l="l" t="t" r="r" b="b"/>
              <a:pathLst>
                <a:path w="50800" h="79375">
                  <a:moveTo>
                    <a:pt x="0" y="0"/>
                  </a:moveTo>
                  <a:lnTo>
                    <a:pt x="48285" y="78905"/>
                  </a:lnTo>
                  <a:lnTo>
                    <a:pt x="48729" y="78574"/>
                  </a:lnTo>
                  <a:lnTo>
                    <a:pt x="49686" y="77330"/>
                  </a:lnTo>
                  <a:lnTo>
                    <a:pt x="48501" y="77330"/>
                  </a:lnTo>
                  <a:lnTo>
                    <a:pt x="4584" y="5562"/>
                  </a:lnTo>
                  <a:lnTo>
                    <a:pt x="6003" y="5562"/>
                  </a:lnTo>
                  <a:lnTo>
                    <a:pt x="2527" y="2247"/>
                  </a:lnTo>
                  <a:lnTo>
                    <a:pt x="0" y="0"/>
                  </a:lnTo>
                  <a:close/>
                </a:path>
                <a:path w="50800" h="79375">
                  <a:moveTo>
                    <a:pt x="6003" y="5562"/>
                  </a:moveTo>
                  <a:lnTo>
                    <a:pt x="4584" y="5562"/>
                  </a:lnTo>
                  <a:lnTo>
                    <a:pt x="11006" y="12123"/>
                  </a:lnTo>
                  <a:lnTo>
                    <a:pt x="20050" y="22320"/>
                  </a:lnTo>
                  <a:lnTo>
                    <a:pt x="30612" y="35784"/>
                  </a:lnTo>
                  <a:lnTo>
                    <a:pt x="41592" y="52146"/>
                  </a:lnTo>
                  <a:lnTo>
                    <a:pt x="47297" y="63155"/>
                  </a:lnTo>
                  <a:lnTo>
                    <a:pt x="49437" y="70629"/>
                  </a:lnTo>
                  <a:lnTo>
                    <a:pt x="49382" y="75158"/>
                  </a:lnTo>
                  <a:lnTo>
                    <a:pt x="48501" y="77330"/>
                  </a:lnTo>
                  <a:lnTo>
                    <a:pt x="49686" y="77330"/>
                  </a:lnTo>
                  <a:lnTo>
                    <a:pt x="50625" y="73071"/>
                  </a:lnTo>
                  <a:lnTo>
                    <a:pt x="49015" y="64860"/>
                  </a:lnTo>
                  <a:lnTo>
                    <a:pt x="42443" y="51612"/>
                  </a:lnTo>
                  <a:lnTo>
                    <a:pt x="28489" y="31260"/>
                  </a:lnTo>
                  <a:lnTo>
                    <a:pt x="15679" y="15743"/>
                  </a:lnTo>
                  <a:lnTo>
                    <a:pt x="6272" y="5819"/>
                  </a:lnTo>
                  <a:lnTo>
                    <a:pt x="6003" y="5562"/>
                  </a:lnTo>
                  <a:close/>
                </a:path>
              </a:pathLst>
            </a:custGeom>
            <a:solidFill>
              <a:srgbClr val="5F0038">
                <a:alpha val="89999"/>
              </a:srgbClr>
            </a:solidFill>
          </p:spPr>
          <p:txBody>
            <a:bodyPr wrap="square" lIns="0" tIns="0" rIns="0" bIns="0" rtlCol="0"/>
            <a:lstStyle/>
            <a:p/>
          </p:txBody>
        </p:sp>
        <p:sp>
          <p:nvSpPr>
            <p:cNvPr id="230" name="object 230" descr=""/>
            <p:cNvSpPr/>
            <p:nvPr/>
          </p:nvSpPr>
          <p:spPr>
            <a:xfrm>
              <a:off x="6179388" y="1505775"/>
              <a:ext cx="90805" cy="58419"/>
            </a:xfrm>
            <a:custGeom>
              <a:avLst/>
              <a:gdLst/>
              <a:ahLst/>
              <a:cxnLst/>
              <a:rect l="l" t="t" r="r" b="b"/>
              <a:pathLst>
                <a:path w="90804" h="58419">
                  <a:moveTo>
                    <a:pt x="8788" y="54178"/>
                  </a:moveTo>
                  <a:lnTo>
                    <a:pt x="3683" y="45821"/>
                  </a:lnTo>
                  <a:lnTo>
                    <a:pt x="0" y="56438"/>
                  </a:lnTo>
                  <a:lnTo>
                    <a:pt x="762" y="57696"/>
                  </a:lnTo>
                  <a:lnTo>
                    <a:pt x="2413" y="58077"/>
                  </a:lnTo>
                  <a:lnTo>
                    <a:pt x="8788" y="54178"/>
                  </a:lnTo>
                  <a:close/>
                </a:path>
                <a:path w="90804" h="58419">
                  <a:moveTo>
                    <a:pt x="90449" y="2806"/>
                  </a:moveTo>
                  <a:lnTo>
                    <a:pt x="89674" y="1549"/>
                  </a:lnTo>
                  <a:lnTo>
                    <a:pt x="78549" y="0"/>
                  </a:lnTo>
                  <a:lnTo>
                    <a:pt x="83654" y="8356"/>
                  </a:lnTo>
                  <a:lnTo>
                    <a:pt x="90043" y="4445"/>
                  </a:lnTo>
                  <a:lnTo>
                    <a:pt x="90449" y="2806"/>
                  </a:lnTo>
                  <a:close/>
                </a:path>
              </a:pathLst>
            </a:custGeom>
            <a:solidFill>
              <a:srgbClr val="9E1F63">
                <a:alpha val="89999"/>
              </a:srgbClr>
            </a:solidFill>
          </p:spPr>
          <p:txBody>
            <a:bodyPr wrap="square" lIns="0" tIns="0" rIns="0" bIns="0" rtlCol="0"/>
            <a:lstStyle/>
            <a:p/>
          </p:txBody>
        </p:sp>
        <p:sp>
          <p:nvSpPr>
            <p:cNvPr id="231" name="object 231" descr=""/>
            <p:cNvSpPr/>
            <p:nvPr/>
          </p:nvSpPr>
          <p:spPr>
            <a:xfrm>
              <a:off x="6157214" y="1461693"/>
              <a:ext cx="87630" cy="63500"/>
            </a:xfrm>
            <a:custGeom>
              <a:avLst/>
              <a:gdLst/>
              <a:ahLst/>
              <a:cxnLst/>
              <a:rect l="l" t="t" r="r" b="b"/>
              <a:pathLst>
                <a:path w="87629" h="63500">
                  <a:moveTo>
                    <a:pt x="32550" y="57835"/>
                  </a:moveTo>
                  <a:lnTo>
                    <a:pt x="3962" y="45389"/>
                  </a:lnTo>
                  <a:lnTo>
                    <a:pt x="1524" y="46596"/>
                  </a:lnTo>
                  <a:lnTo>
                    <a:pt x="0" y="51079"/>
                  </a:lnTo>
                  <a:lnTo>
                    <a:pt x="1206" y="53517"/>
                  </a:lnTo>
                  <a:lnTo>
                    <a:pt x="28816" y="62877"/>
                  </a:lnTo>
                  <a:lnTo>
                    <a:pt x="31254" y="61671"/>
                  </a:lnTo>
                  <a:lnTo>
                    <a:pt x="32550" y="57835"/>
                  </a:lnTo>
                  <a:close/>
                </a:path>
                <a:path w="87629" h="63500">
                  <a:moveTo>
                    <a:pt x="87071" y="12446"/>
                  </a:moveTo>
                  <a:lnTo>
                    <a:pt x="86626" y="10756"/>
                  </a:lnTo>
                  <a:lnTo>
                    <a:pt x="85509" y="9639"/>
                  </a:lnTo>
                  <a:lnTo>
                    <a:pt x="85051" y="9182"/>
                  </a:lnTo>
                  <a:lnTo>
                    <a:pt x="84493" y="8826"/>
                  </a:lnTo>
                  <a:lnTo>
                    <a:pt x="58483" y="0"/>
                  </a:lnTo>
                  <a:lnTo>
                    <a:pt x="56045" y="1206"/>
                  </a:lnTo>
                  <a:lnTo>
                    <a:pt x="54533" y="5689"/>
                  </a:lnTo>
                  <a:lnTo>
                    <a:pt x="55727" y="8115"/>
                  </a:lnTo>
                  <a:lnTo>
                    <a:pt x="83337" y="17487"/>
                  </a:lnTo>
                  <a:lnTo>
                    <a:pt x="85763" y="16281"/>
                  </a:lnTo>
                  <a:lnTo>
                    <a:pt x="87071" y="12446"/>
                  </a:lnTo>
                  <a:close/>
                </a:path>
              </a:pathLst>
            </a:custGeom>
            <a:solidFill>
              <a:srgbClr val="231F20"/>
            </a:solidFill>
          </p:spPr>
          <p:txBody>
            <a:bodyPr wrap="square" lIns="0" tIns="0" rIns="0" bIns="0" rtlCol="0"/>
            <a:lstStyle/>
            <a:p/>
          </p:txBody>
        </p:sp>
        <p:pic>
          <p:nvPicPr>
            <p:cNvPr id="232" name="object 232" descr=""/>
            <p:cNvPicPr/>
            <p:nvPr/>
          </p:nvPicPr>
          <p:blipFill>
            <a:blip r:embed="rId52" cstate="print"/>
            <a:stretch>
              <a:fillRect/>
            </a:stretch>
          </p:blipFill>
          <p:spPr>
            <a:xfrm>
              <a:off x="6275899" y="1603477"/>
              <a:ext cx="231491" cy="91959"/>
            </a:xfrm>
            <a:prstGeom prst="rect">
              <a:avLst/>
            </a:prstGeom>
          </p:spPr>
        </p:pic>
        <p:sp>
          <p:nvSpPr>
            <p:cNvPr id="233" name="object 233" descr=""/>
            <p:cNvSpPr/>
            <p:nvPr/>
          </p:nvSpPr>
          <p:spPr>
            <a:xfrm>
              <a:off x="6280219" y="1668176"/>
              <a:ext cx="26034" cy="20320"/>
            </a:xfrm>
            <a:custGeom>
              <a:avLst/>
              <a:gdLst/>
              <a:ahLst/>
              <a:cxnLst/>
              <a:rect l="l" t="t" r="r" b="b"/>
              <a:pathLst>
                <a:path w="26035" h="20319">
                  <a:moveTo>
                    <a:pt x="5130" y="0"/>
                  </a:moveTo>
                  <a:lnTo>
                    <a:pt x="0" y="1549"/>
                  </a:lnTo>
                  <a:lnTo>
                    <a:pt x="2133" y="7137"/>
                  </a:lnTo>
                  <a:lnTo>
                    <a:pt x="5867" y="12941"/>
                  </a:lnTo>
                  <a:lnTo>
                    <a:pt x="12357" y="17195"/>
                  </a:lnTo>
                  <a:lnTo>
                    <a:pt x="25526" y="19900"/>
                  </a:lnTo>
                  <a:lnTo>
                    <a:pt x="25650" y="13832"/>
                  </a:lnTo>
                  <a:lnTo>
                    <a:pt x="16310" y="13832"/>
                  </a:lnTo>
                  <a:lnTo>
                    <a:pt x="11058" y="12469"/>
                  </a:lnTo>
                  <a:lnTo>
                    <a:pt x="7973" y="8285"/>
                  </a:lnTo>
                  <a:lnTo>
                    <a:pt x="5130" y="0"/>
                  </a:lnTo>
                  <a:close/>
                </a:path>
                <a:path w="26035" h="20319">
                  <a:moveTo>
                    <a:pt x="25654" y="13652"/>
                  </a:moveTo>
                  <a:lnTo>
                    <a:pt x="16310" y="13832"/>
                  </a:lnTo>
                  <a:lnTo>
                    <a:pt x="25650" y="13832"/>
                  </a:lnTo>
                  <a:lnTo>
                    <a:pt x="25654" y="13652"/>
                  </a:lnTo>
                  <a:close/>
                </a:path>
              </a:pathLst>
            </a:custGeom>
            <a:solidFill>
              <a:srgbClr val="D1D3D4"/>
            </a:solidFill>
          </p:spPr>
          <p:txBody>
            <a:bodyPr wrap="square" lIns="0" tIns="0" rIns="0" bIns="0" rtlCol="0"/>
            <a:lstStyle/>
            <a:p/>
          </p:txBody>
        </p:sp>
        <p:pic>
          <p:nvPicPr>
            <p:cNvPr id="234" name="object 234" descr=""/>
            <p:cNvPicPr/>
            <p:nvPr/>
          </p:nvPicPr>
          <p:blipFill>
            <a:blip r:embed="rId53" cstate="print"/>
            <a:stretch>
              <a:fillRect/>
            </a:stretch>
          </p:blipFill>
          <p:spPr>
            <a:xfrm>
              <a:off x="6338010" y="1611363"/>
              <a:ext cx="60439" cy="73763"/>
            </a:xfrm>
            <a:prstGeom prst="rect">
              <a:avLst/>
            </a:prstGeom>
          </p:spPr>
        </p:pic>
        <p:pic>
          <p:nvPicPr>
            <p:cNvPr id="235" name="object 235" descr=""/>
            <p:cNvPicPr/>
            <p:nvPr/>
          </p:nvPicPr>
          <p:blipFill>
            <a:blip r:embed="rId54" cstate="print"/>
            <a:stretch>
              <a:fillRect/>
            </a:stretch>
          </p:blipFill>
          <p:spPr>
            <a:xfrm>
              <a:off x="6444855" y="1616367"/>
              <a:ext cx="29908" cy="67995"/>
            </a:xfrm>
            <a:prstGeom prst="rect">
              <a:avLst/>
            </a:prstGeom>
          </p:spPr>
        </p:pic>
        <p:sp>
          <p:nvSpPr>
            <p:cNvPr id="236" name="object 236" descr=""/>
            <p:cNvSpPr/>
            <p:nvPr/>
          </p:nvSpPr>
          <p:spPr>
            <a:xfrm>
              <a:off x="6294270" y="1603293"/>
              <a:ext cx="198120" cy="18415"/>
            </a:xfrm>
            <a:custGeom>
              <a:avLst/>
              <a:gdLst/>
              <a:ahLst/>
              <a:cxnLst/>
              <a:rect l="l" t="t" r="r" b="b"/>
              <a:pathLst>
                <a:path w="198120" h="18415">
                  <a:moveTo>
                    <a:pt x="180191" y="8064"/>
                  </a:moveTo>
                  <a:lnTo>
                    <a:pt x="62992" y="8064"/>
                  </a:lnTo>
                  <a:lnTo>
                    <a:pt x="72237" y="8077"/>
                  </a:lnTo>
                  <a:lnTo>
                    <a:pt x="81940" y="11811"/>
                  </a:lnTo>
                  <a:lnTo>
                    <a:pt x="127355" y="18122"/>
                  </a:lnTo>
                  <a:lnTo>
                    <a:pt x="134770" y="18401"/>
                  </a:lnTo>
                  <a:lnTo>
                    <a:pt x="144570" y="16970"/>
                  </a:lnTo>
                  <a:lnTo>
                    <a:pt x="163352" y="12457"/>
                  </a:lnTo>
                  <a:lnTo>
                    <a:pt x="180191" y="8064"/>
                  </a:lnTo>
                  <a:close/>
                </a:path>
                <a:path w="198120" h="18415">
                  <a:moveTo>
                    <a:pt x="13500" y="0"/>
                  </a:moveTo>
                  <a:lnTo>
                    <a:pt x="5753" y="2171"/>
                  </a:lnTo>
                  <a:lnTo>
                    <a:pt x="0" y="5562"/>
                  </a:lnTo>
                  <a:lnTo>
                    <a:pt x="9763" y="6251"/>
                  </a:lnTo>
                  <a:lnTo>
                    <a:pt x="18634" y="7030"/>
                  </a:lnTo>
                  <a:lnTo>
                    <a:pt x="27597" y="8077"/>
                  </a:lnTo>
                  <a:lnTo>
                    <a:pt x="33520" y="8841"/>
                  </a:lnTo>
                  <a:lnTo>
                    <a:pt x="39354" y="9117"/>
                  </a:lnTo>
                  <a:lnTo>
                    <a:pt x="48059" y="8856"/>
                  </a:lnTo>
                  <a:lnTo>
                    <a:pt x="62992" y="8064"/>
                  </a:lnTo>
                  <a:lnTo>
                    <a:pt x="180191" y="8064"/>
                  </a:lnTo>
                  <a:lnTo>
                    <a:pt x="197713" y="3492"/>
                  </a:lnTo>
                  <a:lnTo>
                    <a:pt x="13500" y="0"/>
                  </a:lnTo>
                  <a:close/>
                </a:path>
              </a:pathLst>
            </a:custGeom>
            <a:solidFill>
              <a:srgbClr val="77030F">
                <a:alpha val="79998"/>
              </a:srgbClr>
            </a:solidFill>
          </p:spPr>
          <p:txBody>
            <a:bodyPr wrap="square" lIns="0" tIns="0" rIns="0" bIns="0" rtlCol="0"/>
            <a:lstStyle/>
            <a:p/>
          </p:txBody>
        </p:sp>
        <p:sp>
          <p:nvSpPr>
            <p:cNvPr id="237" name="object 237" descr=""/>
            <p:cNvSpPr/>
            <p:nvPr/>
          </p:nvSpPr>
          <p:spPr>
            <a:xfrm>
              <a:off x="6376060" y="1614639"/>
              <a:ext cx="126364" cy="14604"/>
            </a:xfrm>
            <a:custGeom>
              <a:avLst/>
              <a:gdLst/>
              <a:ahLst/>
              <a:cxnLst/>
              <a:rect l="l" t="t" r="r" b="b"/>
              <a:pathLst>
                <a:path w="126365" h="14605">
                  <a:moveTo>
                    <a:pt x="69837" y="7543"/>
                  </a:moveTo>
                  <a:lnTo>
                    <a:pt x="61544" y="7213"/>
                  </a:lnTo>
                  <a:lnTo>
                    <a:pt x="42316" y="6032"/>
                  </a:lnTo>
                  <a:lnTo>
                    <a:pt x="19469" y="3733"/>
                  </a:lnTo>
                  <a:lnTo>
                    <a:pt x="292" y="0"/>
                  </a:lnTo>
                  <a:lnTo>
                    <a:pt x="0" y="952"/>
                  </a:lnTo>
                  <a:lnTo>
                    <a:pt x="19265" y="4699"/>
                  </a:lnTo>
                  <a:lnTo>
                    <a:pt x="42214" y="7023"/>
                  </a:lnTo>
                  <a:lnTo>
                    <a:pt x="61506" y="8216"/>
                  </a:lnTo>
                  <a:lnTo>
                    <a:pt x="69811" y="8547"/>
                  </a:lnTo>
                  <a:lnTo>
                    <a:pt x="69837" y="7543"/>
                  </a:lnTo>
                  <a:close/>
                </a:path>
                <a:path w="126365" h="14605">
                  <a:moveTo>
                    <a:pt x="125996" y="13169"/>
                  </a:moveTo>
                  <a:lnTo>
                    <a:pt x="121551" y="11036"/>
                  </a:lnTo>
                  <a:lnTo>
                    <a:pt x="112395" y="6832"/>
                  </a:lnTo>
                  <a:lnTo>
                    <a:pt x="102527" y="2692"/>
                  </a:lnTo>
                  <a:lnTo>
                    <a:pt x="95910" y="800"/>
                  </a:lnTo>
                  <a:lnTo>
                    <a:pt x="92646" y="1231"/>
                  </a:lnTo>
                  <a:lnTo>
                    <a:pt x="92786" y="2222"/>
                  </a:lnTo>
                  <a:lnTo>
                    <a:pt x="95961" y="1790"/>
                  </a:lnTo>
                  <a:lnTo>
                    <a:pt x="102489" y="3721"/>
                  </a:lnTo>
                  <a:lnTo>
                    <a:pt x="112382" y="7912"/>
                  </a:lnTo>
                  <a:lnTo>
                    <a:pt x="121462" y="12103"/>
                  </a:lnTo>
                  <a:lnTo>
                    <a:pt x="125552" y="14071"/>
                  </a:lnTo>
                  <a:lnTo>
                    <a:pt x="125996" y="13169"/>
                  </a:lnTo>
                  <a:close/>
                </a:path>
              </a:pathLst>
            </a:custGeom>
            <a:solidFill>
              <a:srgbClr val="5F0038"/>
            </a:solidFill>
          </p:spPr>
          <p:txBody>
            <a:bodyPr wrap="square" lIns="0" tIns="0" rIns="0" bIns="0" rtlCol="0"/>
            <a:lstStyle/>
            <a:p/>
          </p:txBody>
        </p:sp>
        <p:pic>
          <p:nvPicPr>
            <p:cNvPr id="238" name="object 238" descr=""/>
            <p:cNvPicPr/>
            <p:nvPr/>
          </p:nvPicPr>
          <p:blipFill>
            <a:blip r:embed="rId48" cstate="print"/>
            <a:stretch>
              <a:fillRect/>
            </a:stretch>
          </p:blipFill>
          <p:spPr>
            <a:xfrm>
              <a:off x="6493230" y="1606855"/>
              <a:ext cx="10960" cy="19824"/>
            </a:xfrm>
            <a:prstGeom prst="rect">
              <a:avLst/>
            </a:prstGeom>
          </p:spPr>
        </p:pic>
        <p:sp>
          <p:nvSpPr>
            <p:cNvPr id="239" name="object 239" descr=""/>
            <p:cNvSpPr/>
            <p:nvPr/>
          </p:nvSpPr>
          <p:spPr>
            <a:xfrm>
              <a:off x="6292824" y="1677521"/>
              <a:ext cx="198120" cy="17780"/>
            </a:xfrm>
            <a:custGeom>
              <a:avLst/>
              <a:gdLst/>
              <a:ahLst/>
              <a:cxnLst/>
              <a:rect l="l" t="t" r="r" b="b"/>
              <a:pathLst>
                <a:path w="198120" h="17780">
                  <a:moveTo>
                    <a:pt x="39454" y="5673"/>
                  </a:moveTo>
                  <a:lnTo>
                    <a:pt x="33612" y="5728"/>
                  </a:lnTo>
                  <a:lnTo>
                    <a:pt x="27266" y="6300"/>
                  </a:lnTo>
                  <a:lnTo>
                    <a:pt x="18671" y="6969"/>
                  </a:lnTo>
                  <a:lnTo>
                    <a:pt x="9780" y="7413"/>
                  </a:lnTo>
                  <a:lnTo>
                    <a:pt x="0" y="7735"/>
                  </a:lnTo>
                  <a:lnTo>
                    <a:pt x="5626" y="11342"/>
                  </a:lnTo>
                  <a:lnTo>
                    <a:pt x="13284" y="13793"/>
                  </a:lnTo>
                  <a:lnTo>
                    <a:pt x="197497" y="17286"/>
                  </a:lnTo>
                  <a:lnTo>
                    <a:pt x="166582" y="7951"/>
                  </a:lnTo>
                  <a:lnTo>
                    <a:pt x="72275" y="7951"/>
                  </a:lnTo>
                  <a:lnTo>
                    <a:pt x="63042" y="7608"/>
                  </a:lnTo>
                  <a:lnTo>
                    <a:pt x="48146" y="6259"/>
                  </a:lnTo>
                  <a:lnTo>
                    <a:pt x="39454" y="5673"/>
                  </a:lnTo>
                  <a:close/>
                </a:path>
                <a:path w="198120" h="17780">
                  <a:moveTo>
                    <a:pt x="135163" y="0"/>
                  </a:moveTo>
                  <a:lnTo>
                    <a:pt x="95416" y="2244"/>
                  </a:lnTo>
                  <a:lnTo>
                    <a:pt x="72275" y="7951"/>
                  </a:lnTo>
                  <a:lnTo>
                    <a:pt x="166582" y="7951"/>
                  </a:lnTo>
                  <a:lnTo>
                    <a:pt x="163503" y="7021"/>
                  </a:lnTo>
                  <a:lnTo>
                    <a:pt x="144905" y="1800"/>
                  </a:lnTo>
                  <a:lnTo>
                    <a:pt x="135163" y="0"/>
                  </a:lnTo>
                  <a:close/>
                </a:path>
              </a:pathLst>
            </a:custGeom>
            <a:solidFill>
              <a:srgbClr val="77030F">
                <a:alpha val="79998"/>
              </a:srgbClr>
            </a:solidFill>
          </p:spPr>
          <p:txBody>
            <a:bodyPr wrap="square" lIns="0" tIns="0" rIns="0" bIns="0" rtlCol="0"/>
            <a:lstStyle/>
            <a:p/>
          </p:txBody>
        </p:sp>
        <p:sp>
          <p:nvSpPr>
            <p:cNvPr id="240" name="object 240" descr=""/>
            <p:cNvSpPr/>
            <p:nvPr/>
          </p:nvSpPr>
          <p:spPr>
            <a:xfrm>
              <a:off x="6374813" y="1676675"/>
              <a:ext cx="70485" cy="6350"/>
            </a:xfrm>
            <a:custGeom>
              <a:avLst/>
              <a:gdLst/>
              <a:ahLst/>
              <a:cxnLst/>
              <a:rect l="l" t="t" r="r" b="b"/>
              <a:pathLst>
                <a:path w="70485" h="6350">
                  <a:moveTo>
                    <a:pt x="70040" y="0"/>
                  </a:moveTo>
                  <a:lnTo>
                    <a:pt x="61729" y="29"/>
                  </a:lnTo>
                  <a:lnTo>
                    <a:pt x="42411" y="481"/>
                  </a:lnTo>
                  <a:lnTo>
                    <a:pt x="19398" y="1930"/>
                  </a:lnTo>
                  <a:lnTo>
                    <a:pt x="0" y="4953"/>
                  </a:lnTo>
                  <a:lnTo>
                    <a:pt x="253" y="5918"/>
                  </a:lnTo>
                  <a:lnTo>
                    <a:pt x="19559" y="2916"/>
                  </a:lnTo>
                  <a:lnTo>
                    <a:pt x="42491" y="1474"/>
                  </a:lnTo>
                  <a:lnTo>
                    <a:pt x="61750" y="1026"/>
                  </a:lnTo>
                  <a:lnTo>
                    <a:pt x="70040" y="1003"/>
                  </a:lnTo>
                  <a:lnTo>
                    <a:pt x="70040" y="0"/>
                  </a:lnTo>
                  <a:close/>
                </a:path>
              </a:pathLst>
            </a:custGeom>
            <a:solidFill>
              <a:srgbClr val="5F0038"/>
            </a:solidFill>
          </p:spPr>
          <p:txBody>
            <a:bodyPr wrap="square" lIns="0" tIns="0" rIns="0" bIns="0" rtlCol="0"/>
            <a:lstStyle/>
            <a:p/>
          </p:txBody>
        </p:sp>
        <p:sp>
          <p:nvSpPr>
            <p:cNvPr id="241" name="object 241" descr=""/>
            <p:cNvSpPr/>
            <p:nvPr/>
          </p:nvSpPr>
          <p:spPr>
            <a:xfrm>
              <a:off x="6281082" y="1606794"/>
              <a:ext cx="26670" cy="19685"/>
            </a:xfrm>
            <a:custGeom>
              <a:avLst/>
              <a:gdLst/>
              <a:ahLst/>
              <a:cxnLst/>
              <a:rect l="l" t="t" r="r" b="b"/>
              <a:pathLst>
                <a:path w="26670" h="19685">
                  <a:moveTo>
                    <a:pt x="26212" y="0"/>
                  </a:moveTo>
                  <a:lnTo>
                    <a:pt x="12941" y="2209"/>
                  </a:lnTo>
                  <a:lnTo>
                    <a:pt x="6286" y="6210"/>
                  </a:lnTo>
                  <a:lnTo>
                    <a:pt x="2336" y="11861"/>
                  </a:lnTo>
                  <a:lnTo>
                    <a:pt x="0" y="17373"/>
                  </a:lnTo>
                  <a:lnTo>
                    <a:pt x="5067" y="19113"/>
                  </a:lnTo>
                  <a:lnTo>
                    <a:pt x="8224" y="10947"/>
                  </a:lnTo>
                  <a:lnTo>
                    <a:pt x="11466" y="6884"/>
                  </a:lnTo>
                  <a:lnTo>
                    <a:pt x="16763" y="5720"/>
                  </a:lnTo>
                  <a:lnTo>
                    <a:pt x="26096" y="5720"/>
                  </a:lnTo>
                  <a:lnTo>
                    <a:pt x="26212" y="0"/>
                  </a:lnTo>
                  <a:close/>
                </a:path>
                <a:path w="26670" h="19685">
                  <a:moveTo>
                    <a:pt x="26096" y="5720"/>
                  </a:moveTo>
                  <a:lnTo>
                    <a:pt x="16763" y="5720"/>
                  </a:lnTo>
                  <a:lnTo>
                    <a:pt x="26085" y="6248"/>
                  </a:lnTo>
                  <a:lnTo>
                    <a:pt x="26096" y="5720"/>
                  </a:lnTo>
                  <a:close/>
                </a:path>
              </a:pathLst>
            </a:custGeom>
            <a:solidFill>
              <a:srgbClr val="D1D3D4"/>
            </a:solidFill>
          </p:spPr>
          <p:txBody>
            <a:bodyPr wrap="square" lIns="0" tIns="0" rIns="0" bIns="0" rtlCol="0"/>
            <a:lstStyle/>
            <a:p/>
          </p:txBody>
        </p:sp>
        <p:pic>
          <p:nvPicPr>
            <p:cNvPr id="242" name="object 242" descr=""/>
            <p:cNvPicPr/>
            <p:nvPr/>
          </p:nvPicPr>
          <p:blipFill>
            <a:blip r:embed="rId55" cstate="print"/>
            <a:stretch>
              <a:fillRect/>
            </a:stretch>
          </p:blipFill>
          <p:spPr>
            <a:xfrm>
              <a:off x="6363830" y="1608112"/>
              <a:ext cx="88557" cy="9436"/>
            </a:xfrm>
            <a:prstGeom prst="rect">
              <a:avLst/>
            </a:prstGeom>
          </p:spPr>
        </p:pic>
        <p:sp>
          <p:nvSpPr>
            <p:cNvPr id="243" name="object 243" descr=""/>
            <p:cNvSpPr/>
            <p:nvPr/>
          </p:nvSpPr>
          <p:spPr>
            <a:xfrm>
              <a:off x="6360462" y="1607558"/>
              <a:ext cx="92710" cy="10795"/>
            </a:xfrm>
            <a:custGeom>
              <a:avLst/>
              <a:gdLst/>
              <a:ahLst/>
              <a:cxnLst/>
              <a:rect l="l" t="t" r="r" b="b"/>
              <a:pathLst>
                <a:path w="92710" h="10794">
                  <a:moveTo>
                    <a:pt x="0" y="0"/>
                  </a:moveTo>
                  <a:lnTo>
                    <a:pt x="41371" y="8751"/>
                  </a:lnTo>
                  <a:lnTo>
                    <a:pt x="68046" y="10515"/>
                  </a:lnTo>
                  <a:lnTo>
                    <a:pt x="79203" y="9499"/>
                  </a:lnTo>
                  <a:lnTo>
                    <a:pt x="66014" y="9499"/>
                  </a:lnTo>
                  <a:lnTo>
                    <a:pt x="46349" y="8300"/>
                  </a:lnTo>
                  <a:lnTo>
                    <a:pt x="29390" y="5995"/>
                  </a:lnTo>
                  <a:lnTo>
                    <a:pt x="16019" y="3350"/>
                  </a:lnTo>
                  <a:lnTo>
                    <a:pt x="7112" y="1130"/>
                  </a:lnTo>
                  <a:lnTo>
                    <a:pt x="59643" y="1130"/>
                  </a:lnTo>
                  <a:lnTo>
                    <a:pt x="0" y="0"/>
                  </a:lnTo>
                  <a:close/>
                </a:path>
                <a:path w="92710" h="10794">
                  <a:moveTo>
                    <a:pt x="59643" y="1130"/>
                  </a:moveTo>
                  <a:lnTo>
                    <a:pt x="7112" y="1130"/>
                  </a:lnTo>
                  <a:lnTo>
                    <a:pt x="91236" y="2730"/>
                  </a:lnTo>
                  <a:lnTo>
                    <a:pt x="89808" y="4593"/>
                  </a:lnTo>
                  <a:lnTo>
                    <a:pt x="85926" y="6938"/>
                  </a:lnTo>
                  <a:lnTo>
                    <a:pt x="78394" y="8872"/>
                  </a:lnTo>
                  <a:lnTo>
                    <a:pt x="66014" y="9499"/>
                  </a:lnTo>
                  <a:lnTo>
                    <a:pt x="79203" y="9499"/>
                  </a:lnTo>
                  <a:lnTo>
                    <a:pt x="92481" y="1752"/>
                  </a:lnTo>
                  <a:lnTo>
                    <a:pt x="59643" y="1130"/>
                  </a:lnTo>
                  <a:close/>
                </a:path>
              </a:pathLst>
            </a:custGeom>
            <a:solidFill>
              <a:srgbClr val="5F0038"/>
            </a:solidFill>
          </p:spPr>
          <p:txBody>
            <a:bodyPr wrap="square" lIns="0" tIns="0" rIns="0" bIns="0" rtlCol="0"/>
            <a:lstStyle/>
            <a:p/>
          </p:txBody>
        </p:sp>
        <p:pic>
          <p:nvPicPr>
            <p:cNvPr id="244" name="object 244" descr=""/>
            <p:cNvPicPr/>
            <p:nvPr/>
          </p:nvPicPr>
          <p:blipFill>
            <a:blip r:embed="rId55" cstate="print"/>
            <a:stretch>
              <a:fillRect/>
            </a:stretch>
          </p:blipFill>
          <p:spPr>
            <a:xfrm>
              <a:off x="6362306" y="1681518"/>
              <a:ext cx="88557" cy="8788"/>
            </a:xfrm>
            <a:prstGeom prst="rect">
              <a:avLst/>
            </a:prstGeom>
          </p:spPr>
        </p:pic>
        <p:sp>
          <p:nvSpPr>
            <p:cNvPr id="245" name="object 245" descr=""/>
            <p:cNvSpPr/>
            <p:nvPr/>
          </p:nvSpPr>
          <p:spPr>
            <a:xfrm>
              <a:off x="6358916" y="1681058"/>
              <a:ext cx="92710" cy="10160"/>
            </a:xfrm>
            <a:custGeom>
              <a:avLst/>
              <a:gdLst/>
              <a:ahLst/>
              <a:cxnLst/>
              <a:rect l="l" t="t" r="r" b="b"/>
              <a:pathLst>
                <a:path w="92710" h="10160">
                  <a:moveTo>
                    <a:pt x="66344" y="0"/>
                  </a:moveTo>
                  <a:lnTo>
                    <a:pt x="21720" y="3267"/>
                  </a:lnTo>
                  <a:lnTo>
                    <a:pt x="0" y="8001"/>
                  </a:lnTo>
                  <a:lnTo>
                    <a:pt x="92481" y="9753"/>
                  </a:lnTo>
                  <a:lnTo>
                    <a:pt x="92443" y="9207"/>
                  </a:lnTo>
                  <a:lnTo>
                    <a:pt x="92273" y="8737"/>
                  </a:lnTo>
                  <a:lnTo>
                    <a:pt x="91274" y="8737"/>
                  </a:lnTo>
                  <a:lnTo>
                    <a:pt x="7150" y="7137"/>
                  </a:lnTo>
                  <a:lnTo>
                    <a:pt x="16134" y="5257"/>
                  </a:lnTo>
                  <a:lnTo>
                    <a:pt x="29590" y="3127"/>
                  </a:lnTo>
                  <a:lnTo>
                    <a:pt x="46619" y="1468"/>
                  </a:lnTo>
                  <a:lnTo>
                    <a:pt x="66319" y="1003"/>
                  </a:lnTo>
                  <a:lnTo>
                    <a:pt x="75596" y="1003"/>
                  </a:lnTo>
                  <a:lnTo>
                    <a:pt x="66344" y="0"/>
                  </a:lnTo>
                  <a:close/>
                </a:path>
                <a:path w="92710" h="10160">
                  <a:moveTo>
                    <a:pt x="75596" y="1003"/>
                  </a:moveTo>
                  <a:lnTo>
                    <a:pt x="66319" y="1003"/>
                  </a:lnTo>
                  <a:lnTo>
                    <a:pt x="78671" y="2118"/>
                  </a:lnTo>
                  <a:lnTo>
                    <a:pt x="86126" y="4337"/>
                  </a:lnTo>
                  <a:lnTo>
                    <a:pt x="89916" y="6821"/>
                  </a:lnTo>
                  <a:lnTo>
                    <a:pt x="91274" y="8737"/>
                  </a:lnTo>
                  <a:lnTo>
                    <a:pt x="92273" y="8737"/>
                  </a:lnTo>
                  <a:lnTo>
                    <a:pt x="91896" y="7692"/>
                  </a:lnTo>
                  <a:lnTo>
                    <a:pt x="88828" y="4656"/>
                  </a:lnTo>
                  <a:lnTo>
                    <a:pt x="81043" y="1594"/>
                  </a:lnTo>
                  <a:lnTo>
                    <a:pt x="75596" y="1003"/>
                  </a:lnTo>
                  <a:close/>
                </a:path>
              </a:pathLst>
            </a:custGeom>
            <a:solidFill>
              <a:srgbClr val="5F0038"/>
            </a:solidFill>
          </p:spPr>
          <p:txBody>
            <a:bodyPr wrap="square" lIns="0" tIns="0" rIns="0" bIns="0" rtlCol="0"/>
            <a:lstStyle/>
            <a:p/>
          </p:txBody>
        </p:sp>
        <p:sp>
          <p:nvSpPr>
            <p:cNvPr id="246" name="object 246" descr=""/>
            <p:cNvSpPr/>
            <p:nvPr/>
          </p:nvSpPr>
          <p:spPr>
            <a:xfrm>
              <a:off x="6359131" y="1595894"/>
              <a:ext cx="12065" cy="105410"/>
            </a:xfrm>
            <a:custGeom>
              <a:avLst/>
              <a:gdLst/>
              <a:ahLst/>
              <a:cxnLst/>
              <a:rect l="l" t="t" r="r" b="b"/>
              <a:pathLst>
                <a:path w="12064" h="105410">
                  <a:moveTo>
                    <a:pt x="9804" y="96481"/>
                  </a:moveTo>
                  <a:lnTo>
                    <a:pt x="0" y="96304"/>
                  </a:lnTo>
                  <a:lnTo>
                    <a:pt x="6972" y="105117"/>
                  </a:lnTo>
                  <a:lnTo>
                    <a:pt x="8445" y="105143"/>
                  </a:lnTo>
                  <a:lnTo>
                    <a:pt x="9652" y="103974"/>
                  </a:lnTo>
                  <a:lnTo>
                    <a:pt x="9804" y="96481"/>
                  </a:lnTo>
                  <a:close/>
                </a:path>
                <a:path w="12064" h="105410">
                  <a:moveTo>
                    <a:pt x="11607" y="1244"/>
                  </a:moveTo>
                  <a:lnTo>
                    <a:pt x="10439" y="25"/>
                  </a:lnTo>
                  <a:lnTo>
                    <a:pt x="8966" y="0"/>
                  </a:lnTo>
                  <a:lnTo>
                    <a:pt x="1676" y="8547"/>
                  </a:lnTo>
                  <a:lnTo>
                    <a:pt x="11468" y="8724"/>
                  </a:lnTo>
                  <a:lnTo>
                    <a:pt x="11607" y="1244"/>
                  </a:lnTo>
                  <a:close/>
                </a:path>
              </a:pathLst>
            </a:custGeom>
            <a:solidFill>
              <a:srgbClr val="9E1F63"/>
            </a:solidFill>
          </p:spPr>
          <p:txBody>
            <a:bodyPr wrap="square" lIns="0" tIns="0" rIns="0" bIns="0" rtlCol="0"/>
            <a:lstStyle/>
            <a:p/>
          </p:txBody>
        </p:sp>
        <p:sp>
          <p:nvSpPr>
            <p:cNvPr id="247" name="object 247" descr=""/>
            <p:cNvSpPr/>
            <p:nvPr/>
          </p:nvSpPr>
          <p:spPr>
            <a:xfrm>
              <a:off x="6302527" y="1604657"/>
              <a:ext cx="31750" cy="85725"/>
            </a:xfrm>
            <a:custGeom>
              <a:avLst/>
              <a:gdLst/>
              <a:ahLst/>
              <a:cxnLst/>
              <a:rect l="l" t="t" r="r" b="b"/>
              <a:pathLst>
                <a:path w="31750" h="85725">
                  <a:moveTo>
                    <a:pt x="31648" y="70065"/>
                  </a:moveTo>
                  <a:lnTo>
                    <a:pt x="29832" y="66446"/>
                  </a:lnTo>
                  <a:lnTo>
                    <a:pt x="28321" y="65570"/>
                  </a:lnTo>
                  <a:lnTo>
                    <a:pt x="26746" y="65570"/>
                  </a:lnTo>
                  <a:lnTo>
                    <a:pt x="26098" y="65570"/>
                  </a:lnTo>
                  <a:lnTo>
                    <a:pt x="25450" y="65722"/>
                  </a:lnTo>
                  <a:lnTo>
                    <a:pt x="863" y="77952"/>
                  </a:lnTo>
                  <a:lnTo>
                    <a:pt x="0" y="80530"/>
                  </a:lnTo>
                  <a:lnTo>
                    <a:pt x="2108" y="84772"/>
                  </a:lnTo>
                  <a:lnTo>
                    <a:pt x="4686" y="85636"/>
                  </a:lnTo>
                  <a:lnTo>
                    <a:pt x="30784" y="72644"/>
                  </a:lnTo>
                  <a:lnTo>
                    <a:pt x="31648" y="70065"/>
                  </a:lnTo>
                  <a:close/>
                </a:path>
                <a:path w="31750" h="85725">
                  <a:moveTo>
                    <a:pt x="31648" y="4495"/>
                  </a:moveTo>
                  <a:lnTo>
                    <a:pt x="29832" y="876"/>
                  </a:lnTo>
                  <a:lnTo>
                    <a:pt x="28321" y="0"/>
                  </a:lnTo>
                  <a:lnTo>
                    <a:pt x="26746" y="0"/>
                  </a:lnTo>
                  <a:lnTo>
                    <a:pt x="26098" y="0"/>
                  </a:lnTo>
                  <a:lnTo>
                    <a:pt x="25450" y="152"/>
                  </a:lnTo>
                  <a:lnTo>
                    <a:pt x="863" y="12382"/>
                  </a:lnTo>
                  <a:lnTo>
                    <a:pt x="0" y="14960"/>
                  </a:lnTo>
                  <a:lnTo>
                    <a:pt x="2108" y="19202"/>
                  </a:lnTo>
                  <a:lnTo>
                    <a:pt x="4686" y="20066"/>
                  </a:lnTo>
                  <a:lnTo>
                    <a:pt x="30784" y="7073"/>
                  </a:lnTo>
                  <a:lnTo>
                    <a:pt x="31648" y="4495"/>
                  </a:lnTo>
                  <a:close/>
                </a:path>
              </a:pathLst>
            </a:custGeom>
            <a:solidFill>
              <a:srgbClr val="231F20"/>
            </a:solidFill>
          </p:spPr>
          <p:txBody>
            <a:bodyPr wrap="square" lIns="0" tIns="0" rIns="0" bIns="0" rtlCol="0"/>
            <a:lstStyle/>
            <a:p/>
          </p:txBody>
        </p:sp>
        <p:pic>
          <p:nvPicPr>
            <p:cNvPr id="248" name="object 248" descr=""/>
            <p:cNvPicPr/>
            <p:nvPr/>
          </p:nvPicPr>
          <p:blipFill>
            <a:blip r:embed="rId56" cstate="print"/>
            <a:stretch>
              <a:fillRect/>
            </a:stretch>
          </p:blipFill>
          <p:spPr>
            <a:xfrm>
              <a:off x="6661523" y="952627"/>
              <a:ext cx="173350" cy="229920"/>
            </a:xfrm>
            <a:prstGeom prst="rect">
              <a:avLst/>
            </a:prstGeom>
          </p:spPr>
        </p:pic>
        <p:sp>
          <p:nvSpPr>
            <p:cNvPr id="249" name="object 249" descr=""/>
            <p:cNvSpPr/>
            <p:nvPr/>
          </p:nvSpPr>
          <p:spPr>
            <a:xfrm>
              <a:off x="6759700" y="960256"/>
              <a:ext cx="28575" cy="17780"/>
            </a:xfrm>
            <a:custGeom>
              <a:avLst/>
              <a:gdLst/>
              <a:ahLst/>
              <a:cxnLst/>
              <a:rect l="l" t="t" r="r" b="b"/>
              <a:pathLst>
                <a:path w="28575" h="17780">
                  <a:moveTo>
                    <a:pt x="22364" y="0"/>
                  </a:moveTo>
                  <a:lnTo>
                    <a:pt x="15481" y="520"/>
                  </a:lnTo>
                  <a:lnTo>
                    <a:pt x="8661" y="4216"/>
                  </a:lnTo>
                  <a:lnTo>
                    <a:pt x="0" y="14516"/>
                  </a:lnTo>
                  <a:lnTo>
                    <a:pt x="5448" y="17589"/>
                  </a:lnTo>
                  <a:lnTo>
                    <a:pt x="9731" y="9293"/>
                  </a:lnTo>
                  <a:lnTo>
                    <a:pt x="13427" y="5326"/>
                  </a:lnTo>
                  <a:lnTo>
                    <a:pt x="18574" y="4603"/>
                  </a:lnTo>
                  <a:lnTo>
                    <a:pt x="27512" y="4603"/>
                  </a:lnTo>
                  <a:lnTo>
                    <a:pt x="28295" y="787"/>
                  </a:lnTo>
                  <a:lnTo>
                    <a:pt x="22364" y="0"/>
                  </a:lnTo>
                  <a:close/>
                </a:path>
                <a:path w="28575" h="17780">
                  <a:moveTo>
                    <a:pt x="27512" y="4603"/>
                  </a:moveTo>
                  <a:lnTo>
                    <a:pt x="18574" y="4603"/>
                  </a:lnTo>
                  <a:lnTo>
                    <a:pt x="27216" y="6045"/>
                  </a:lnTo>
                  <a:lnTo>
                    <a:pt x="27512" y="4603"/>
                  </a:lnTo>
                  <a:close/>
                </a:path>
              </a:pathLst>
            </a:custGeom>
            <a:solidFill>
              <a:srgbClr val="D1D3D4">
                <a:alpha val="89999"/>
              </a:srgbClr>
            </a:solidFill>
          </p:spPr>
          <p:txBody>
            <a:bodyPr wrap="square" lIns="0" tIns="0" rIns="0" bIns="0" rtlCol="0"/>
            <a:lstStyle/>
            <a:p/>
          </p:txBody>
        </p:sp>
        <p:pic>
          <p:nvPicPr>
            <p:cNvPr id="250" name="object 250" descr=""/>
            <p:cNvPicPr/>
            <p:nvPr/>
          </p:nvPicPr>
          <p:blipFill>
            <a:blip r:embed="rId57" cstate="print"/>
            <a:stretch>
              <a:fillRect/>
            </a:stretch>
          </p:blipFill>
          <p:spPr>
            <a:xfrm>
              <a:off x="6732054" y="1011059"/>
              <a:ext cx="78493" cy="72986"/>
            </a:xfrm>
            <a:prstGeom prst="rect">
              <a:avLst/>
            </a:prstGeom>
          </p:spPr>
        </p:pic>
        <p:pic>
          <p:nvPicPr>
            <p:cNvPr id="251" name="object 251" descr=""/>
            <p:cNvPicPr/>
            <p:nvPr/>
          </p:nvPicPr>
          <p:blipFill>
            <a:blip r:embed="rId58" cstate="print"/>
            <a:stretch>
              <a:fillRect/>
            </a:stretch>
          </p:blipFill>
          <p:spPr>
            <a:xfrm>
              <a:off x="6686054" y="1102322"/>
              <a:ext cx="64541" cy="49974"/>
            </a:xfrm>
            <a:prstGeom prst="rect">
              <a:avLst/>
            </a:prstGeom>
          </p:spPr>
        </p:pic>
        <p:sp>
          <p:nvSpPr>
            <p:cNvPr id="252" name="object 252" descr=""/>
            <p:cNvSpPr/>
            <p:nvPr/>
          </p:nvSpPr>
          <p:spPr>
            <a:xfrm>
              <a:off x="6742644" y="1002352"/>
              <a:ext cx="92710" cy="175260"/>
            </a:xfrm>
            <a:custGeom>
              <a:avLst/>
              <a:gdLst/>
              <a:ahLst/>
              <a:cxnLst/>
              <a:rect l="l" t="t" r="r" b="b"/>
              <a:pathLst>
                <a:path w="92709" h="175259">
                  <a:moveTo>
                    <a:pt x="92214" y="0"/>
                  </a:moveTo>
                  <a:lnTo>
                    <a:pt x="73397" y="27929"/>
                  </a:lnTo>
                  <a:lnTo>
                    <a:pt x="70381" y="32929"/>
                  </a:lnTo>
                  <a:lnTo>
                    <a:pt x="66468" y="40708"/>
                  </a:lnTo>
                  <a:lnTo>
                    <a:pt x="60058" y="54216"/>
                  </a:lnTo>
                  <a:lnTo>
                    <a:pt x="55638" y="62344"/>
                  </a:lnTo>
                  <a:lnTo>
                    <a:pt x="26495" y="97077"/>
                  </a:lnTo>
                  <a:lnTo>
                    <a:pt x="8458" y="140417"/>
                  </a:lnTo>
                  <a:lnTo>
                    <a:pt x="0" y="174904"/>
                  </a:lnTo>
                  <a:lnTo>
                    <a:pt x="90677" y="14528"/>
                  </a:lnTo>
                  <a:lnTo>
                    <a:pt x="92455" y="6680"/>
                  </a:lnTo>
                  <a:lnTo>
                    <a:pt x="92214" y="0"/>
                  </a:lnTo>
                  <a:close/>
                </a:path>
              </a:pathLst>
            </a:custGeom>
            <a:solidFill>
              <a:srgbClr val="77030F">
                <a:alpha val="71998"/>
              </a:srgbClr>
            </a:solidFill>
          </p:spPr>
          <p:txBody>
            <a:bodyPr wrap="square" lIns="0" tIns="0" rIns="0" bIns="0" rtlCol="0"/>
            <a:lstStyle/>
            <a:p/>
          </p:txBody>
        </p:sp>
        <p:sp>
          <p:nvSpPr>
            <p:cNvPr id="253" name="object 253" descr=""/>
            <p:cNvSpPr/>
            <p:nvPr/>
          </p:nvSpPr>
          <p:spPr>
            <a:xfrm>
              <a:off x="6718782" y="1071118"/>
              <a:ext cx="72390" cy="105410"/>
            </a:xfrm>
            <a:custGeom>
              <a:avLst/>
              <a:gdLst/>
              <a:ahLst/>
              <a:cxnLst/>
              <a:rect l="l" t="t" r="r" b="b"/>
              <a:pathLst>
                <a:path w="72390" h="105409">
                  <a:moveTo>
                    <a:pt x="26936" y="81368"/>
                  </a:moveTo>
                  <a:lnTo>
                    <a:pt x="26009" y="81000"/>
                  </a:lnTo>
                  <a:lnTo>
                    <a:pt x="24866" y="84010"/>
                  </a:lnTo>
                  <a:lnTo>
                    <a:pt x="20066" y="88823"/>
                  </a:lnTo>
                  <a:lnTo>
                    <a:pt x="11671" y="95542"/>
                  </a:lnTo>
                  <a:lnTo>
                    <a:pt x="3670" y="101536"/>
                  </a:lnTo>
                  <a:lnTo>
                    <a:pt x="0" y="104203"/>
                  </a:lnTo>
                  <a:lnTo>
                    <a:pt x="584" y="105016"/>
                  </a:lnTo>
                  <a:lnTo>
                    <a:pt x="4584" y="102120"/>
                  </a:lnTo>
                  <a:lnTo>
                    <a:pt x="12636" y="96075"/>
                  </a:lnTo>
                  <a:lnTo>
                    <a:pt x="20967" y="89357"/>
                  </a:lnTo>
                  <a:lnTo>
                    <a:pt x="25781" y="84442"/>
                  </a:lnTo>
                  <a:lnTo>
                    <a:pt x="26936" y="81368"/>
                  </a:lnTo>
                  <a:close/>
                </a:path>
                <a:path w="72390" h="105409">
                  <a:moveTo>
                    <a:pt x="71958" y="698"/>
                  </a:moveTo>
                  <a:lnTo>
                    <a:pt x="45834" y="34239"/>
                  </a:lnTo>
                  <a:lnTo>
                    <a:pt x="31369" y="57785"/>
                  </a:lnTo>
                  <a:lnTo>
                    <a:pt x="32232" y="58293"/>
                  </a:lnTo>
                  <a:lnTo>
                    <a:pt x="36474" y="51155"/>
                  </a:lnTo>
                  <a:lnTo>
                    <a:pt x="46659" y="34810"/>
                  </a:lnTo>
                  <a:lnTo>
                    <a:pt x="59563" y="15798"/>
                  </a:lnTo>
                  <a:lnTo>
                    <a:pt x="71958" y="698"/>
                  </a:lnTo>
                  <a:close/>
                </a:path>
              </a:pathLst>
            </a:custGeom>
            <a:solidFill>
              <a:srgbClr val="5F0038">
                <a:alpha val="89999"/>
              </a:srgbClr>
            </a:solidFill>
          </p:spPr>
          <p:txBody>
            <a:bodyPr wrap="square" lIns="0" tIns="0" rIns="0" bIns="0" rtlCol="0"/>
            <a:lstStyle/>
            <a:p/>
          </p:txBody>
        </p:sp>
        <p:pic>
          <p:nvPicPr>
            <p:cNvPr id="254" name="object 254" descr=""/>
            <p:cNvPicPr/>
            <p:nvPr/>
          </p:nvPicPr>
          <p:blipFill>
            <a:blip r:embed="rId59" cstate="print"/>
            <a:stretch>
              <a:fillRect/>
            </a:stretch>
          </p:blipFill>
          <p:spPr>
            <a:xfrm>
              <a:off x="6720090" y="1172171"/>
              <a:ext cx="21907" cy="10388"/>
            </a:xfrm>
            <a:prstGeom prst="rect">
              <a:avLst/>
            </a:prstGeom>
          </p:spPr>
        </p:pic>
        <p:sp>
          <p:nvSpPr>
            <p:cNvPr id="255" name="object 255" descr=""/>
            <p:cNvSpPr/>
            <p:nvPr/>
          </p:nvSpPr>
          <p:spPr>
            <a:xfrm>
              <a:off x="6666019" y="964750"/>
              <a:ext cx="102870" cy="169545"/>
            </a:xfrm>
            <a:custGeom>
              <a:avLst/>
              <a:gdLst/>
              <a:ahLst/>
              <a:cxnLst/>
              <a:rect l="l" t="t" r="r" b="b"/>
              <a:pathLst>
                <a:path w="102870" h="169544">
                  <a:moveTo>
                    <a:pt x="102323" y="0"/>
                  </a:moveTo>
                  <a:lnTo>
                    <a:pt x="96481" y="3225"/>
                  </a:lnTo>
                  <a:lnTo>
                    <a:pt x="90677" y="8801"/>
                  </a:lnTo>
                  <a:lnTo>
                    <a:pt x="0" y="169189"/>
                  </a:lnTo>
                  <a:lnTo>
                    <a:pt x="25187" y="144163"/>
                  </a:lnTo>
                  <a:lnTo>
                    <a:pt x="53026" y="106357"/>
                  </a:lnTo>
                  <a:lnTo>
                    <a:pt x="67754" y="63474"/>
                  </a:lnTo>
                  <a:lnTo>
                    <a:pt x="72440" y="55499"/>
                  </a:lnTo>
                  <a:lnTo>
                    <a:pt x="80718" y="43044"/>
                  </a:lnTo>
                  <a:lnTo>
                    <a:pt x="85370" y="35680"/>
                  </a:lnTo>
                  <a:lnTo>
                    <a:pt x="88101" y="30517"/>
                  </a:lnTo>
                  <a:lnTo>
                    <a:pt x="90614" y="24663"/>
                  </a:lnTo>
                  <a:lnTo>
                    <a:pt x="94115" y="16786"/>
                  </a:lnTo>
                  <a:lnTo>
                    <a:pt x="97955" y="8755"/>
                  </a:lnTo>
                  <a:lnTo>
                    <a:pt x="101051" y="2512"/>
                  </a:lnTo>
                  <a:lnTo>
                    <a:pt x="102323" y="0"/>
                  </a:lnTo>
                  <a:close/>
                </a:path>
              </a:pathLst>
            </a:custGeom>
            <a:solidFill>
              <a:srgbClr val="77030F">
                <a:alpha val="71998"/>
              </a:srgbClr>
            </a:solidFill>
          </p:spPr>
          <p:txBody>
            <a:bodyPr wrap="square" lIns="0" tIns="0" rIns="0" bIns="0" rtlCol="0"/>
            <a:lstStyle/>
            <a:p/>
          </p:txBody>
        </p:sp>
        <p:sp>
          <p:nvSpPr>
            <p:cNvPr id="256" name="object 256" descr=""/>
            <p:cNvSpPr/>
            <p:nvPr/>
          </p:nvSpPr>
          <p:spPr>
            <a:xfrm>
              <a:off x="6678968" y="1038377"/>
              <a:ext cx="53975" cy="115570"/>
            </a:xfrm>
            <a:custGeom>
              <a:avLst/>
              <a:gdLst/>
              <a:ahLst/>
              <a:cxnLst/>
              <a:rect l="l" t="t" r="r" b="b"/>
              <a:pathLst>
                <a:path w="53975" h="115569">
                  <a:moveTo>
                    <a:pt x="7480" y="80759"/>
                  </a:moveTo>
                  <a:lnTo>
                    <a:pt x="0" y="114922"/>
                  </a:lnTo>
                  <a:lnTo>
                    <a:pt x="1003" y="114998"/>
                  </a:lnTo>
                  <a:lnTo>
                    <a:pt x="1397" y="110490"/>
                  </a:lnTo>
                  <a:lnTo>
                    <a:pt x="2400" y="100545"/>
                  </a:lnTo>
                  <a:lnTo>
                    <a:pt x="3810" y="89916"/>
                  </a:lnTo>
                  <a:lnTo>
                    <a:pt x="5435" y="83350"/>
                  </a:lnTo>
                  <a:lnTo>
                    <a:pt x="7480" y="80759"/>
                  </a:lnTo>
                  <a:close/>
                </a:path>
                <a:path w="53975" h="115569">
                  <a:moveTo>
                    <a:pt x="53581" y="228"/>
                  </a:moveTo>
                  <a:lnTo>
                    <a:pt x="52603" y="0"/>
                  </a:lnTo>
                  <a:lnTo>
                    <a:pt x="46062" y="18402"/>
                  </a:lnTo>
                  <a:lnTo>
                    <a:pt x="36423" y="39255"/>
                  </a:lnTo>
                  <a:lnTo>
                    <a:pt x="27660" y="56413"/>
                  </a:lnTo>
                  <a:lnTo>
                    <a:pt x="23736" y="63715"/>
                  </a:lnTo>
                  <a:lnTo>
                    <a:pt x="24612" y="64198"/>
                  </a:lnTo>
                  <a:lnTo>
                    <a:pt x="28536" y="56870"/>
                  </a:lnTo>
                  <a:lnTo>
                    <a:pt x="37338" y="39662"/>
                  </a:lnTo>
                  <a:lnTo>
                    <a:pt x="47002" y="18719"/>
                  </a:lnTo>
                  <a:lnTo>
                    <a:pt x="53581" y="228"/>
                  </a:lnTo>
                  <a:close/>
                </a:path>
              </a:pathLst>
            </a:custGeom>
            <a:solidFill>
              <a:srgbClr val="5F0038">
                <a:alpha val="89999"/>
              </a:srgbClr>
            </a:solidFill>
          </p:spPr>
          <p:txBody>
            <a:bodyPr wrap="square" lIns="0" tIns="0" rIns="0" bIns="0" rtlCol="0"/>
            <a:lstStyle/>
            <a:p/>
          </p:txBody>
        </p:sp>
        <p:pic>
          <p:nvPicPr>
            <p:cNvPr id="257" name="object 257" descr=""/>
            <p:cNvPicPr/>
            <p:nvPr/>
          </p:nvPicPr>
          <p:blipFill>
            <a:blip r:embed="rId60" cstate="print"/>
            <a:stretch>
              <a:fillRect/>
            </a:stretch>
          </p:blipFill>
          <p:spPr>
            <a:xfrm>
              <a:off x="6664795" y="1135037"/>
              <a:ext cx="13627" cy="18173"/>
            </a:xfrm>
            <a:prstGeom prst="rect">
              <a:avLst/>
            </a:prstGeom>
          </p:spPr>
        </p:pic>
        <p:sp>
          <p:nvSpPr>
            <p:cNvPr id="258" name="object 258" descr=""/>
            <p:cNvSpPr/>
            <p:nvPr/>
          </p:nvSpPr>
          <p:spPr>
            <a:xfrm>
              <a:off x="6688351" y="1157908"/>
              <a:ext cx="22225" cy="15240"/>
            </a:xfrm>
            <a:custGeom>
              <a:avLst/>
              <a:gdLst/>
              <a:ahLst/>
              <a:cxnLst/>
              <a:rect l="l" t="t" r="r" b="b"/>
              <a:pathLst>
                <a:path w="22225" h="15240">
                  <a:moveTo>
                    <a:pt x="2197" y="0"/>
                  </a:moveTo>
                  <a:lnTo>
                    <a:pt x="1841" y="101"/>
                  </a:lnTo>
                  <a:lnTo>
                    <a:pt x="1689" y="368"/>
                  </a:lnTo>
                  <a:lnTo>
                    <a:pt x="0" y="3365"/>
                  </a:lnTo>
                  <a:lnTo>
                    <a:pt x="101" y="3708"/>
                  </a:lnTo>
                  <a:lnTo>
                    <a:pt x="19405" y="14617"/>
                  </a:lnTo>
                  <a:lnTo>
                    <a:pt x="19761" y="14528"/>
                  </a:lnTo>
                  <a:lnTo>
                    <a:pt x="21602" y="11264"/>
                  </a:lnTo>
                  <a:lnTo>
                    <a:pt x="21501" y="10909"/>
                  </a:lnTo>
                  <a:lnTo>
                    <a:pt x="2197" y="0"/>
                  </a:lnTo>
                  <a:close/>
                </a:path>
              </a:pathLst>
            </a:custGeom>
            <a:solidFill>
              <a:srgbClr val="FFFFFF">
                <a:alpha val="89999"/>
              </a:srgbClr>
            </a:solidFill>
          </p:spPr>
          <p:txBody>
            <a:bodyPr wrap="square" lIns="0" tIns="0" rIns="0" bIns="0" rtlCol="0"/>
            <a:lstStyle/>
            <a:p/>
          </p:txBody>
        </p:sp>
        <p:sp>
          <p:nvSpPr>
            <p:cNvPr id="259" name="object 259" descr=""/>
            <p:cNvSpPr/>
            <p:nvPr/>
          </p:nvSpPr>
          <p:spPr>
            <a:xfrm>
              <a:off x="6823711" y="983469"/>
              <a:ext cx="11430" cy="31750"/>
            </a:xfrm>
            <a:custGeom>
              <a:avLst/>
              <a:gdLst/>
              <a:ahLst/>
              <a:cxnLst/>
              <a:rect l="l" t="t" r="r" b="b"/>
              <a:pathLst>
                <a:path w="11429" h="31750">
                  <a:moveTo>
                    <a:pt x="3949" y="0"/>
                  </a:moveTo>
                  <a:lnTo>
                    <a:pt x="0" y="3632"/>
                  </a:lnTo>
                  <a:lnTo>
                    <a:pt x="5692" y="10296"/>
                  </a:lnTo>
                  <a:lnTo>
                    <a:pt x="7727" y="15081"/>
                  </a:lnTo>
                  <a:lnTo>
                    <a:pt x="6229" y="20294"/>
                  </a:lnTo>
                  <a:lnTo>
                    <a:pt x="1320" y="28244"/>
                  </a:lnTo>
                  <a:lnTo>
                    <a:pt x="6769" y="31318"/>
                  </a:lnTo>
                  <a:lnTo>
                    <a:pt x="11137" y="18592"/>
                  </a:lnTo>
                  <a:lnTo>
                    <a:pt x="10782" y="10833"/>
                  </a:lnTo>
                  <a:lnTo>
                    <a:pt x="7683" y="4673"/>
                  </a:lnTo>
                  <a:lnTo>
                    <a:pt x="3949" y="0"/>
                  </a:lnTo>
                  <a:close/>
                </a:path>
              </a:pathLst>
            </a:custGeom>
            <a:solidFill>
              <a:srgbClr val="D1D3D4">
                <a:alpha val="89999"/>
              </a:srgbClr>
            </a:solidFill>
          </p:spPr>
          <p:txBody>
            <a:bodyPr wrap="square" lIns="0" tIns="0" rIns="0" bIns="0" rtlCol="0"/>
            <a:lstStyle/>
            <a:p/>
          </p:txBody>
        </p:sp>
        <p:pic>
          <p:nvPicPr>
            <p:cNvPr id="260" name="object 260" descr=""/>
            <p:cNvPicPr/>
            <p:nvPr/>
          </p:nvPicPr>
          <p:blipFill>
            <a:blip r:embed="rId61" cstate="print"/>
            <a:stretch>
              <a:fillRect/>
            </a:stretch>
          </p:blipFill>
          <p:spPr>
            <a:xfrm>
              <a:off x="6756968" y="1063891"/>
              <a:ext cx="45456" cy="77114"/>
            </a:xfrm>
            <a:prstGeom prst="rect">
              <a:avLst/>
            </a:prstGeom>
          </p:spPr>
        </p:pic>
        <p:sp>
          <p:nvSpPr>
            <p:cNvPr id="261" name="object 261" descr=""/>
            <p:cNvSpPr/>
            <p:nvPr/>
          </p:nvSpPr>
          <p:spPr>
            <a:xfrm>
              <a:off x="6756469" y="1061202"/>
              <a:ext cx="48260" cy="80645"/>
            </a:xfrm>
            <a:custGeom>
              <a:avLst/>
              <a:gdLst/>
              <a:ahLst/>
              <a:cxnLst/>
              <a:rect l="l" t="t" r="r" b="b"/>
              <a:pathLst>
                <a:path w="48259" h="80644">
                  <a:moveTo>
                    <a:pt x="48058" y="0"/>
                  </a:moveTo>
                  <a:lnTo>
                    <a:pt x="20675" y="32227"/>
                  </a:lnTo>
                  <a:lnTo>
                    <a:pt x="1325" y="66516"/>
                  </a:lnTo>
                  <a:lnTo>
                    <a:pt x="0" y="74779"/>
                  </a:lnTo>
                  <a:lnTo>
                    <a:pt x="1053" y="78967"/>
                  </a:lnTo>
                  <a:lnTo>
                    <a:pt x="2084" y="80213"/>
                  </a:lnTo>
                  <a:lnTo>
                    <a:pt x="2528" y="80517"/>
                  </a:lnTo>
                  <a:lnTo>
                    <a:pt x="3412" y="78955"/>
                  </a:lnTo>
                  <a:lnTo>
                    <a:pt x="2262" y="78955"/>
                  </a:lnTo>
                  <a:lnTo>
                    <a:pt x="1308" y="76813"/>
                  </a:lnTo>
                  <a:lnTo>
                    <a:pt x="18707" y="36813"/>
                  </a:lnTo>
                  <a:lnTo>
                    <a:pt x="43676" y="5714"/>
                  </a:lnTo>
                  <a:lnTo>
                    <a:pt x="44826" y="5714"/>
                  </a:lnTo>
                  <a:lnTo>
                    <a:pt x="48058" y="0"/>
                  </a:lnTo>
                  <a:close/>
                </a:path>
                <a:path w="48259" h="80644">
                  <a:moveTo>
                    <a:pt x="44826" y="5714"/>
                  </a:moveTo>
                  <a:lnTo>
                    <a:pt x="43676" y="5714"/>
                  </a:lnTo>
                  <a:lnTo>
                    <a:pt x="2262" y="78955"/>
                  </a:lnTo>
                  <a:lnTo>
                    <a:pt x="3412" y="78955"/>
                  </a:lnTo>
                  <a:lnTo>
                    <a:pt x="44826" y="5714"/>
                  </a:lnTo>
                  <a:close/>
                </a:path>
              </a:pathLst>
            </a:custGeom>
            <a:solidFill>
              <a:srgbClr val="5F0038">
                <a:alpha val="89999"/>
              </a:srgbClr>
            </a:solidFill>
          </p:spPr>
          <p:txBody>
            <a:bodyPr wrap="square" lIns="0" tIns="0" rIns="0" bIns="0" rtlCol="0"/>
            <a:lstStyle/>
            <a:p/>
          </p:txBody>
        </p:sp>
        <p:pic>
          <p:nvPicPr>
            <p:cNvPr id="262" name="object 262" descr=""/>
            <p:cNvPicPr/>
            <p:nvPr/>
          </p:nvPicPr>
          <p:blipFill>
            <a:blip r:embed="rId62" cstate="print"/>
            <a:stretch>
              <a:fillRect/>
            </a:stretch>
          </p:blipFill>
          <p:spPr>
            <a:xfrm>
              <a:off x="6688734" y="1024267"/>
              <a:ext cx="43599" cy="78736"/>
            </a:xfrm>
            <a:prstGeom prst="rect">
              <a:avLst/>
            </a:prstGeom>
          </p:spPr>
        </p:pic>
        <p:sp>
          <p:nvSpPr>
            <p:cNvPr id="263" name="object 263" descr=""/>
            <p:cNvSpPr/>
            <p:nvPr/>
          </p:nvSpPr>
          <p:spPr>
            <a:xfrm>
              <a:off x="6688027" y="1021072"/>
              <a:ext cx="45720" cy="81280"/>
            </a:xfrm>
            <a:custGeom>
              <a:avLst/>
              <a:gdLst/>
              <a:ahLst/>
              <a:cxnLst/>
              <a:rect l="l" t="t" r="r" b="b"/>
              <a:pathLst>
                <a:path w="45720" h="81280">
                  <a:moveTo>
                    <a:pt x="45529" y="0"/>
                  </a:moveTo>
                  <a:lnTo>
                    <a:pt x="0" y="80530"/>
                  </a:lnTo>
                  <a:lnTo>
                    <a:pt x="1054" y="80987"/>
                  </a:lnTo>
                  <a:lnTo>
                    <a:pt x="1968" y="80987"/>
                  </a:lnTo>
                  <a:lnTo>
                    <a:pt x="4966" y="80350"/>
                  </a:lnTo>
                  <a:lnTo>
                    <a:pt x="5555" y="79984"/>
                  </a:lnTo>
                  <a:lnTo>
                    <a:pt x="1777" y="79984"/>
                  </a:lnTo>
                  <a:lnTo>
                    <a:pt x="1473" y="79959"/>
                  </a:lnTo>
                  <a:lnTo>
                    <a:pt x="42887" y="6705"/>
                  </a:lnTo>
                  <a:lnTo>
                    <a:pt x="43903" y="6705"/>
                  </a:lnTo>
                  <a:lnTo>
                    <a:pt x="44792" y="3289"/>
                  </a:lnTo>
                  <a:lnTo>
                    <a:pt x="45529" y="0"/>
                  </a:lnTo>
                  <a:close/>
                </a:path>
                <a:path w="45720" h="81280">
                  <a:moveTo>
                    <a:pt x="43903" y="6705"/>
                  </a:moveTo>
                  <a:lnTo>
                    <a:pt x="42887" y="6705"/>
                  </a:lnTo>
                  <a:lnTo>
                    <a:pt x="40278" y="15504"/>
                  </a:lnTo>
                  <a:lnTo>
                    <a:pt x="35758" y="28359"/>
                  </a:lnTo>
                  <a:lnTo>
                    <a:pt x="13694" y="71508"/>
                  </a:lnTo>
                  <a:lnTo>
                    <a:pt x="1968" y="79984"/>
                  </a:lnTo>
                  <a:lnTo>
                    <a:pt x="5555" y="79984"/>
                  </a:lnTo>
                  <a:lnTo>
                    <a:pt x="32032" y="40084"/>
                  </a:lnTo>
                  <a:lnTo>
                    <a:pt x="43487" y="8304"/>
                  </a:lnTo>
                  <a:lnTo>
                    <a:pt x="43903" y="6705"/>
                  </a:lnTo>
                  <a:close/>
                </a:path>
              </a:pathLst>
            </a:custGeom>
            <a:solidFill>
              <a:srgbClr val="5F0038">
                <a:alpha val="89999"/>
              </a:srgbClr>
            </a:solidFill>
          </p:spPr>
          <p:txBody>
            <a:bodyPr wrap="square" lIns="0" tIns="0" rIns="0" bIns="0" rtlCol="0"/>
            <a:lstStyle/>
            <a:p/>
          </p:txBody>
        </p:sp>
        <p:sp>
          <p:nvSpPr>
            <p:cNvPr id="264" name="object 264" descr=""/>
            <p:cNvSpPr/>
            <p:nvPr/>
          </p:nvSpPr>
          <p:spPr>
            <a:xfrm>
              <a:off x="6718897" y="1019797"/>
              <a:ext cx="92710" cy="55880"/>
            </a:xfrm>
            <a:custGeom>
              <a:avLst/>
              <a:gdLst/>
              <a:ahLst/>
              <a:cxnLst/>
              <a:rect l="l" t="t" r="r" b="b"/>
              <a:pathLst>
                <a:path w="92709" h="55880">
                  <a:moveTo>
                    <a:pt x="11785" y="0"/>
                  </a:moveTo>
                  <a:lnTo>
                    <a:pt x="723" y="1930"/>
                  </a:lnTo>
                  <a:lnTo>
                    <a:pt x="0" y="3200"/>
                  </a:lnTo>
                  <a:lnTo>
                    <a:pt x="457" y="4838"/>
                  </a:lnTo>
                  <a:lnTo>
                    <a:pt x="6972" y="8521"/>
                  </a:lnTo>
                  <a:lnTo>
                    <a:pt x="11785" y="0"/>
                  </a:lnTo>
                  <a:close/>
                </a:path>
                <a:path w="92709" h="55880">
                  <a:moveTo>
                    <a:pt x="92252" y="53682"/>
                  </a:moveTo>
                  <a:lnTo>
                    <a:pt x="88201" y="43205"/>
                  </a:lnTo>
                  <a:lnTo>
                    <a:pt x="83388" y="51727"/>
                  </a:lnTo>
                  <a:lnTo>
                    <a:pt x="89903" y="55410"/>
                  </a:lnTo>
                  <a:lnTo>
                    <a:pt x="91528" y="54965"/>
                  </a:lnTo>
                  <a:lnTo>
                    <a:pt x="92252" y="53682"/>
                  </a:lnTo>
                  <a:close/>
                </a:path>
              </a:pathLst>
            </a:custGeom>
            <a:solidFill>
              <a:srgbClr val="9E1F63">
                <a:alpha val="89999"/>
              </a:srgbClr>
            </a:solidFill>
          </p:spPr>
          <p:txBody>
            <a:bodyPr wrap="square" lIns="0" tIns="0" rIns="0" bIns="0" rtlCol="0"/>
            <a:lstStyle/>
            <a:p/>
          </p:txBody>
        </p:sp>
        <p:sp>
          <p:nvSpPr>
            <p:cNvPr id="265" name="object 265" descr=""/>
            <p:cNvSpPr/>
            <p:nvPr/>
          </p:nvSpPr>
          <p:spPr>
            <a:xfrm>
              <a:off x="6752857" y="974585"/>
              <a:ext cx="72390" cy="72390"/>
            </a:xfrm>
            <a:custGeom>
              <a:avLst/>
              <a:gdLst/>
              <a:ahLst/>
              <a:cxnLst/>
              <a:rect l="l" t="t" r="r" b="b"/>
              <a:pathLst>
                <a:path w="72390" h="72390">
                  <a:moveTo>
                    <a:pt x="8953" y="29362"/>
                  </a:moveTo>
                  <a:lnTo>
                    <a:pt x="8572" y="1892"/>
                  </a:lnTo>
                  <a:lnTo>
                    <a:pt x="6616" y="0"/>
                  </a:lnTo>
                  <a:lnTo>
                    <a:pt x="1879" y="76"/>
                  </a:lnTo>
                  <a:lnTo>
                    <a:pt x="0" y="2019"/>
                  </a:lnTo>
                  <a:lnTo>
                    <a:pt x="393" y="31165"/>
                  </a:lnTo>
                  <a:lnTo>
                    <a:pt x="2349" y="33058"/>
                  </a:lnTo>
                  <a:lnTo>
                    <a:pt x="6400" y="33007"/>
                  </a:lnTo>
                  <a:lnTo>
                    <a:pt x="7835" y="32016"/>
                  </a:lnTo>
                  <a:lnTo>
                    <a:pt x="8521" y="30594"/>
                  </a:lnTo>
                  <a:lnTo>
                    <a:pt x="8801" y="30010"/>
                  </a:lnTo>
                  <a:lnTo>
                    <a:pt x="8953" y="29362"/>
                  </a:lnTo>
                  <a:close/>
                </a:path>
                <a:path w="72390" h="72390">
                  <a:moveTo>
                    <a:pt x="71869" y="68440"/>
                  </a:moveTo>
                  <a:lnTo>
                    <a:pt x="71488" y="40970"/>
                  </a:lnTo>
                  <a:lnTo>
                    <a:pt x="69532" y="39077"/>
                  </a:lnTo>
                  <a:lnTo>
                    <a:pt x="64795" y="39154"/>
                  </a:lnTo>
                  <a:lnTo>
                    <a:pt x="62915" y="41097"/>
                  </a:lnTo>
                  <a:lnTo>
                    <a:pt x="63322" y="70243"/>
                  </a:lnTo>
                  <a:lnTo>
                    <a:pt x="65265" y="72136"/>
                  </a:lnTo>
                  <a:lnTo>
                    <a:pt x="69316" y="72085"/>
                  </a:lnTo>
                  <a:lnTo>
                    <a:pt x="70751" y="71094"/>
                  </a:lnTo>
                  <a:lnTo>
                    <a:pt x="71437" y="69672"/>
                  </a:lnTo>
                  <a:lnTo>
                    <a:pt x="71716" y="69088"/>
                  </a:lnTo>
                  <a:lnTo>
                    <a:pt x="71869" y="68440"/>
                  </a:lnTo>
                  <a:close/>
                </a:path>
              </a:pathLst>
            </a:custGeom>
            <a:solidFill>
              <a:srgbClr val="231F20"/>
            </a:solidFill>
          </p:spPr>
          <p:txBody>
            <a:bodyPr wrap="square" lIns="0" tIns="0" rIns="0" bIns="0" rtlCol="0"/>
            <a:lstStyle/>
            <a:p/>
          </p:txBody>
        </p:sp>
        <p:pic>
          <p:nvPicPr>
            <p:cNvPr id="266" name="object 266" descr=""/>
            <p:cNvPicPr/>
            <p:nvPr/>
          </p:nvPicPr>
          <p:blipFill>
            <a:blip r:embed="rId63" cstate="print"/>
            <a:stretch>
              <a:fillRect/>
            </a:stretch>
          </p:blipFill>
          <p:spPr>
            <a:xfrm>
              <a:off x="6548104" y="1084553"/>
              <a:ext cx="229692" cy="163692"/>
            </a:xfrm>
            <a:prstGeom prst="rect">
              <a:avLst/>
            </a:prstGeom>
          </p:spPr>
        </p:pic>
        <p:sp>
          <p:nvSpPr>
            <p:cNvPr id="267" name="object 267" descr=""/>
            <p:cNvSpPr/>
            <p:nvPr/>
          </p:nvSpPr>
          <p:spPr>
            <a:xfrm>
              <a:off x="6727935" y="1090625"/>
              <a:ext cx="31115" cy="12700"/>
            </a:xfrm>
            <a:custGeom>
              <a:avLst/>
              <a:gdLst/>
              <a:ahLst/>
              <a:cxnLst/>
              <a:rect l="l" t="t" r="r" b="b"/>
              <a:pathLst>
                <a:path w="31115" h="12700">
                  <a:moveTo>
                    <a:pt x="25052" y="3703"/>
                  </a:moveTo>
                  <a:lnTo>
                    <a:pt x="16259" y="3703"/>
                  </a:lnTo>
                  <a:lnTo>
                    <a:pt x="20843" y="6152"/>
                  </a:lnTo>
                  <a:lnTo>
                    <a:pt x="26974" y="12407"/>
                  </a:lnTo>
                  <a:lnTo>
                    <a:pt x="30949" y="8801"/>
                  </a:lnTo>
                  <a:lnTo>
                    <a:pt x="26619" y="4673"/>
                  </a:lnTo>
                  <a:lnTo>
                    <a:pt x="25052" y="3703"/>
                  </a:lnTo>
                  <a:close/>
                </a:path>
                <a:path w="31115" h="12700">
                  <a:moveTo>
                    <a:pt x="13068" y="0"/>
                  </a:moveTo>
                  <a:lnTo>
                    <a:pt x="0" y="3225"/>
                  </a:lnTo>
                  <a:lnTo>
                    <a:pt x="2590" y="8915"/>
                  </a:lnTo>
                  <a:lnTo>
                    <a:pt x="10937" y="4733"/>
                  </a:lnTo>
                  <a:lnTo>
                    <a:pt x="16259" y="3703"/>
                  </a:lnTo>
                  <a:lnTo>
                    <a:pt x="25052" y="3703"/>
                  </a:lnTo>
                  <a:lnTo>
                    <a:pt x="20751" y="1041"/>
                  </a:lnTo>
                  <a:lnTo>
                    <a:pt x="13068" y="0"/>
                  </a:lnTo>
                  <a:close/>
                </a:path>
              </a:pathLst>
            </a:custGeom>
            <a:solidFill>
              <a:srgbClr val="D1D3D4">
                <a:alpha val="79998"/>
              </a:srgbClr>
            </a:solidFill>
          </p:spPr>
          <p:txBody>
            <a:bodyPr wrap="square" lIns="0" tIns="0" rIns="0" bIns="0" rtlCol="0"/>
            <a:lstStyle/>
            <a:p/>
          </p:txBody>
        </p:sp>
        <p:pic>
          <p:nvPicPr>
            <p:cNvPr id="268" name="object 268" descr=""/>
            <p:cNvPicPr/>
            <p:nvPr/>
          </p:nvPicPr>
          <p:blipFill>
            <a:blip r:embed="rId64" cstate="print"/>
            <a:stretch>
              <a:fillRect/>
            </a:stretch>
          </p:blipFill>
          <p:spPr>
            <a:xfrm>
              <a:off x="6653453" y="1116000"/>
              <a:ext cx="72911" cy="74053"/>
            </a:xfrm>
            <a:prstGeom prst="rect">
              <a:avLst/>
            </a:prstGeom>
          </p:spPr>
        </p:pic>
        <p:pic>
          <p:nvPicPr>
            <p:cNvPr id="269" name="object 269" descr=""/>
            <p:cNvPicPr/>
            <p:nvPr/>
          </p:nvPicPr>
          <p:blipFill>
            <a:blip r:embed="rId65" cstate="print"/>
            <a:stretch>
              <a:fillRect/>
            </a:stretch>
          </p:blipFill>
          <p:spPr>
            <a:xfrm>
              <a:off x="6583540" y="1163548"/>
              <a:ext cx="46050" cy="65201"/>
            </a:xfrm>
            <a:prstGeom prst="rect">
              <a:avLst/>
            </a:prstGeom>
          </p:spPr>
        </p:pic>
        <p:sp>
          <p:nvSpPr>
            <p:cNvPr id="270" name="object 270" descr=""/>
            <p:cNvSpPr/>
            <p:nvPr/>
          </p:nvSpPr>
          <p:spPr>
            <a:xfrm>
              <a:off x="6594826" y="1160422"/>
              <a:ext cx="177800" cy="86995"/>
            </a:xfrm>
            <a:custGeom>
              <a:avLst/>
              <a:gdLst/>
              <a:ahLst/>
              <a:cxnLst/>
              <a:rect l="l" t="t" r="r" b="b"/>
              <a:pathLst>
                <a:path w="177800" h="86994">
                  <a:moveTo>
                    <a:pt x="177571" y="0"/>
                  </a:moveTo>
                  <a:lnTo>
                    <a:pt x="168463" y="3581"/>
                  </a:lnTo>
                  <a:lnTo>
                    <a:pt x="160121" y="6697"/>
                  </a:lnTo>
                  <a:lnTo>
                    <a:pt x="151955" y="9486"/>
                  </a:lnTo>
                  <a:lnTo>
                    <a:pt x="145906" y="11469"/>
                  </a:lnTo>
                  <a:lnTo>
                    <a:pt x="140523" y="13730"/>
                  </a:lnTo>
                  <a:lnTo>
                    <a:pt x="132776" y="17707"/>
                  </a:lnTo>
                  <a:lnTo>
                    <a:pt x="119633" y="24841"/>
                  </a:lnTo>
                  <a:lnTo>
                    <a:pt x="111290" y="28816"/>
                  </a:lnTo>
                  <a:lnTo>
                    <a:pt x="67268" y="39693"/>
                  </a:lnTo>
                  <a:lnTo>
                    <a:pt x="27154" y="64074"/>
                  </a:lnTo>
                  <a:lnTo>
                    <a:pt x="0" y="86956"/>
                  </a:lnTo>
                  <a:lnTo>
                    <a:pt x="167779" y="10833"/>
                  </a:lnTo>
                  <a:lnTo>
                    <a:pt x="173837" y="5537"/>
                  </a:lnTo>
                  <a:lnTo>
                    <a:pt x="177571" y="0"/>
                  </a:lnTo>
                  <a:close/>
                </a:path>
              </a:pathLst>
            </a:custGeom>
            <a:solidFill>
              <a:srgbClr val="77030F">
                <a:alpha val="63999"/>
              </a:srgbClr>
            </a:solidFill>
          </p:spPr>
          <p:txBody>
            <a:bodyPr wrap="square" lIns="0" tIns="0" rIns="0" bIns="0" rtlCol="0"/>
            <a:lstStyle/>
            <a:p/>
          </p:txBody>
        </p:sp>
        <p:sp>
          <p:nvSpPr>
            <p:cNvPr id="271" name="object 271" descr=""/>
            <p:cNvSpPr/>
            <p:nvPr/>
          </p:nvSpPr>
          <p:spPr>
            <a:xfrm>
              <a:off x="6576682" y="1189558"/>
              <a:ext cx="119380" cy="43815"/>
            </a:xfrm>
            <a:custGeom>
              <a:avLst/>
              <a:gdLst/>
              <a:ahLst/>
              <a:cxnLst/>
              <a:rect l="l" t="t" r="r" b="b"/>
              <a:pathLst>
                <a:path w="119379" h="43815">
                  <a:moveTo>
                    <a:pt x="35229" y="39611"/>
                  </a:moveTo>
                  <a:lnTo>
                    <a:pt x="34683" y="38773"/>
                  </a:lnTo>
                  <a:lnTo>
                    <a:pt x="31991" y="40538"/>
                  </a:lnTo>
                  <a:lnTo>
                    <a:pt x="25273" y="41605"/>
                  </a:lnTo>
                  <a:lnTo>
                    <a:pt x="14541" y="42075"/>
                  </a:lnTo>
                  <a:lnTo>
                    <a:pt x="4533" y="42202"/>
                  </a:lnTo>
                  <a:lnTo>
                    <a:pt x="12" y="42189"/>
                  </a:lnTo>
                  <a:lnTo>
                    <a:pt x="0" y="43192"/>
                  </a:lnTo>
                  <a:lnTo>
                    <a:pt x="32473" y="41414"/>
                  </a:lnTo>
                  <a:lnTo>
                    <a:pt x="35229" y="39611"/>
                  </a:lnTo>
                  <a:close/>
                </a:path>
                <a:path w="119379" h="43815">
                  <a:moveTo>
                    <a:pt x="119138" y="990"/>
                  </a:moveTo>
                  <a:lnTo>
                    <a:pt x="78270" y="12674"/>
                  </a:lnTo>
                  <a:lnTo>
                    <a:pt x="52705" y="23190"/>
                  </a:lnTo>
                  <a:lnTo>
                    <a:pt x="53111" y="24104"/>
                  </a:lnTo>
                  <a:lnTo>
                    <a:pt x="60731" y="20840"/>
                  </a:lnTo>
                  <a:lnTo>
                    <a:pt x="78600" y="13627"/>
                  </a:lnTo>
                  <a:lnTo>
                    <a:pt x="100228" y="5867"/>
                  </a:lnTo>
                  <a:lnTo>
                    <a:pt x="119138" y="990"/>
                  </a:lnTo>
                  <a:close/>
                </a:path>
              </a:pathLst>
            </a:custGeom>
            <a:solidFill>
              <a:srgbClr val="5F0038">
                <a:alpha val="79998"/>
              </a:srgbClr>
            </a:solidFill>
          </p:spPr>
          <p:txBody>
            <a:bodyPr wrap="square" lIns="0" tIns="0" rIns="0" bIns="0" rtlCol="0"/>
            <a:lstStyle/>
            <a:p/>
          </p:txBody>
        </p:sp>
        <p:pic>
          <p:nvPicPr>
            <p:cNvPr id="272" name="object 272" descr=""/>
            <p:cNvPicPr/>
            <p:nvPr/>
          </p:nvPicPr>
          <p:blipFill>
            <a:blip r:embed="rId66" cstate="print"/>
            <a:stretch>
              <a:fillRect/>
            </a:stretch>
          </p:blipFill>
          <p:spPr>
            <a:xfrm>
              <a:off x="6576657" y="1234008"/>
              <a:ext cx="17017" cy="14236"/>
            </a:xfrm>
            <a:prstGeom prst="rect">
              <a:avLst/>
            </a:prstGeom>
          </p:spPr>
        </p:pic>
        <p:sp>
          <p:nvSpPr>
            <p:cNvPr id="273" name="object 273" descr=""/>
            <p:cNvSpPr/>
            <p:nvPr/>
          </p:nvSpPr>
          <p:spPr>
            <a:xfrm>
              <a:off x="6558441" y="1090003"/>
              <a:ext cx="182880" cy="77470"/>
            </a:xfrm>
            <a:custGeom>
              <a:avLst/>
              <a:gdLst/>
              <a:ahLst/>
              <a:cxnLst/>
              <a:rect l="l" t="t" r="r" b="b"/>
              <a:pathLst>
                <a:path w="182879" h="77469">
                  <a:moveTo>
                    <a:pt x="175755" y="0"/>
                  </a:moveTo>
                  <a:lnTo>
                    <a:pt x="167779" y="1079"/>
                  </a:lnTo>
                  <a:lnTo>
                    <a:pt x="0" y="77216"/>
                  </a:lnTo>
                  <a:lnTo>
                    <a:pt x="35104" y="71847"/>
                  </a:lnTo>
                  <a:lnTo>
                    <a:pt x="79877" y="57710"/>
                  </a:lnTo>
                  <a:lnTo>
                    <a:pt x="117055" y="31750"/>
                  </a:lnTo>
                  <a:lnTo>
                    <a:pt x="125526" y="28067"/>
                  </a:lnTo>
                  <a:lnTo>
                    <a:pt x="139556" y="22880"/>
                  </a:lnTo>
                  <a:lnTo>
                    <a:pt x="147654" y="19672"/>
                  </a:lnTo>
                  <a:lnTo>
                    <a:pt x="152903" y="17112"/>
                  </a:lnTo>
                  <a:lnTo>
                    <a:pt x="158381" y="13868"/>
                  </a:lnTo>
                  <a:lnTo>
                    <a:pt x="165855" y="9560"/>
                  </a:lnTo>
                  <a:lnTo>
                    <a:pt x="173693" y="5334"/>
                  </a:lnTo>
                  <a:lnTo>
                    <a:pt x="179875" y="2116"/>
                  </a:lnTo>
                  <a:lnTo>
                    <a:pt x="182384" y="838"/>
                  </a:lnTo>
                  <a:lnTo>
                    <a:pt x="175755" y="0"/>
                  </a:lnTo>
                  <a:close/>
                </a:path>
              </a:pathLst>
            </a:custGeom>
            <a:solidFill>
              <a:srgbClr val="77030F">
                <a:alpha val="63999"/>
              </a:srgbClr>
            </a:solidFill>
          </p:spPr>
          <p:txBody>
            <a:bodyPr wrap="square" lIns="0" tIns="0" rIns="0" bIns="0" rtlCol="0"/>
            <a:lstStyle/>
            <a:p/>
          </p:txBody>
        </p:sp>
        <p:sp>
          <p:nvSpPr>
            <p:cNvPr id="274" name="object 274" descr=""/>
            <p:cNvSpPr/>
            <p:nvPr/>
          </p:nvSpPr>
          <p:spPr>
            <a:xfrm>
              <a:off x="6557505" y="1128636"/>
              <a:ext cx="111125" cy="62865"/>
            </a:xfrm>
            <a:custGeom>
              <a:avLst/>
              <a:gdLst/>
              <a:ahLst/>
              <a:cxnLst/>
              <a:rect l="l" t="t" r="r" b="b"/>
              <a:pathLst>
                <a:path w="111125" h="62865">
                  <a:moveTo>
                    <a:pt x="26162" y="38658"/>
                  </a:moveTo>
                  <a:lnTo>
                    <a:pt x="25895" y="37693"/>
                  </a:lnTo>
                  <a:lnTo>
                    <a:pt x="22656" y="38608"/>
                  </a:lnTo>
                  <a:lnTo>
                    <a:pt x="17373" y="42964"/>
                  </a:lnTo>
                  <a:lnTo>
                    <a:pt x="9969" y="50660"/>
                  </a:lnTo>
                  <a:lnTo>
                    <a:pt x="3238" y="58140"/>
                  </a:lnTo>
                  <a:lnTo>
                    <a:pt x="0" y="61849"/>
                  </a:lnTo>
                  <a:lnTo>
                    <a:pt x="762" y="62509"/>
                  </a:lnTo>
                  <a:lnTo>
                    <a:pt x="3733" y="59093"/>
                  </a:lnTo>
                  <a:lnTo>
                    <a:pt x="10414" y="51650"/>
                  </a:lnTo>
                  <a:lnTo>
                    <a:pt x="17818" y="43903"/>
                  </a:lnTo>
                  <a:lnTo>
                    <a:pt x="22999" y="39547"/>
                  </a:lnTo>
                  <a:lnTo>
                    <a:pt x="26162" y="38658"/>
                  </a:lnTo>
                  <a:close/>
                </a:path>
                <a:path w="111125" h="62865">
                  <a:moveTo>
                    <a:pt x="110871" y="774"/>
                  </a:moveTo>
                  <a:lnTo>
                    <a:pt x="110223" y="0"/>
                  </a:lnTo>
                  <a:lnTo>
                    <a:pt x="94094" y="11023"/>
                  </a:lnTo>
                  <a:lnTo>
                    <a:pt x="74015" y="22186"/>
                  </a:lnTo>
                  <a:lnTo>
                    <a:pt x="56819" y="30886"/>
                  </a:lnTo>
                  <a:lnTo>
                    <a:pt x="49352" y="34480"/>
                  </a:lnTo>
                  <a:lnTo>
                    <a:pt x="49771" y="35382"/>
                  </a:lnTo>
                  <a:lnTo>
                    <a:pt x="57264" y="31788"/>
                  </a:lnTo>
                  <a:lnTo>
                    <a:pt x="74510" y="23063"/>
                  </a:lnTo>
                  <a:lnTo>
                    <a:pt x="94665" y="11849"/>
                  </a:lnTo>
                  <a:lnTo>
                    <a:pt x="110871" y="774"/>
                  </a:lnTo>
                  <a:close/>
                </a:path>
              </a:pathLst>
            </a:custGeom>
            <a:solidFill>
              <a:srgbClr val="5F0038">
                <a:alpha val="79998"/>
              </a:srgbClr>
            </a:solidFill>
          </p:spPr>
          <p:txBody>
            <a:bodyPr wrap="square" lIns="0" tIns="0" rIns="0" bIns="0" rtlCol="0"/>
            <a:lstStyle/>
            <a:p/>
          </p:txBody>
        </p:sp>
        <p:pic>
          <p:nvPicPr>
            <p:cNvPr id="275" name="object 275" descr=""/>
            <p:cNvPicPr/>
            <p:nvPr/>
          </p:nvPicPr>
          <p:blipFill>
            <a:blip r:embed="rId31" cstate="print"/>
            <a:stretch>
              <a:fillRect/>
            </a:stretch>
          </p:blipFill>
          <p:spPr>
            <a:xfrm>
              <a:off x="6552133" y="1167777"/>
              <a:ext cx="9994" cy="21920"/>
            </a:xfrm>
            <a:prstGeom prst="rect">
              <a:avLst/>
            </a:prstGeom>
          </p:spPr>
        </p:pic>
        <p:sp>
          <p:nvSpPr>
            <p:cNvPr id="276" name="object 276" descr=""/>
            <p:cNvSpPr/>
            <p:nvPr/>
          </p:nvSpPr>
          <p:spPr>
            <a:xfrm>
              <a:off x="6560261" y="1200913"/>
              <a:ext cx="13335" cy="22225"/>
            </a:xfrm>
            <a:custGeom>
              <a:avLst/>
              <a:gdLst/>
              <a:ahLst/>
              <a:cxnLst/>
              <a:rect l="l" t="t" r="r" b="b"/>
              <a:pathLst>
                <a:path w="13334" h="22225">
                  <a:moveTo>
                    <a:pt x="3530" y="0"/>
                  </a:moveTo>
                  <a:lnTo>
                    <a:pt x="3251" y="126"/>
                  </a:lnTo>
                  <a:lnTo>
                    <a:pt x="126" y="1549"/>
                  </a:lnTo>
                  <a:lnTo>
                    <a:pt x="0" y="1879"/>
                  </a:lnTo>
                  <a:lnTo>
                    <a:pt x="9169" y="22085"/>
                  </a:lnTo>
                  <a:lnTo>
                    <a:pt x="9499" y="22212"/>
                  </a:lnTo>
                  <a:lnTo>
                    <a:pt x="12915" y="20662"/>
                  </a:lnTo>
                  <a:lnTo>
                    <a:pt x="13042" y="20332"/>
                  </a:lnTo>
                  <a:lnTo>
                    <a:pt x="3873" y="126"/>
                  </a:lnTo>
                  <a:lnTo>
                    <a:pt x="3530" y="0"/>
                  </a:lnTo>
                  <a:close/>
                </a:path>
              </a:pathLst>
            </a:custGeom>
            <a:solidFill>
              <a:srgbClr val="FFFFFF">
                <a:alpha val="79998"/>
              </a:srgbClr>
            </a:solidFill>
          </p:spPr>
          <p:txBody>
            <a:bodyPr wrap="square" lIns="0" tIns="0" rIns="0" bIns="0" rtlCol="0"/>
            <a:lstStyle/>
            <a:p/>
          </p:txBody>
        </p:sp>
        <p:sp>
          <p:nvSpPr>
            <p:cNvPr id="277" name="object 277" descr=""/>
            <p:cNvSpPr/>
            <p:nvPr/>
          </p:nvSpPr>
          <p:spPr>
            <a:xfrm>
              <a:off x="6758945" y="1140921"/>
              <a:ext cx="19050" cy="27305"/>
            </a:xfrm>
            <a:custGeom>
              <a:avLst/>
              <a:gdLst/>
              <a:ahLst/>
              <a:cxnLst/>
              <a:rect l="l" t="t" r="r" b="b"/>
              <a:pathLst>
                <a:path w="19050" h="27305">
                  <a:moveTo>
                    <a:pt x="18770" y="0"/>
                  </a:moveTo>
                  <a:lnTo>
                    <a:pt x="13436" y="609"/>
                  </a:lnTo>
                  <a:lnTo>
                    <a:pt x="14105" y="9340"/>
                  </a:lnTo>
                  <a:lnTo>
                    <a:pt x="12928" y="14403"/>
                  </a:lnTo>
                  <a:lnTo>
                    <a:pt x="8646" y="17734"/>
                  </a:lnTo>
                  <a:lnTo>
                    <a:pt x="0" y="21272"/>
                  </a:lnTo>
                  <a:lnTo>
                    <a:pt x="2590" y="26962"/>
                  </a:lnTo>
                  <a:lnTo>
                    <a:pt x="13614" y="19253"/>
                  </a:lnTo>
                  <a:lnTo>
                    <a:pt x="17894" y="12776"/>
                  </a:lnTo>
                  <a:lnTo>
                    <a:pt x="19024" y="5981"/>
                  </a:lnTo>
                  <a:lnTo>
                    <a:pt x="18770" y="0"/>
                  </a:lnTo>
                  <a:close/>
                </a:path>
              </a:pathLst>
            </a:custGeom>
            <a:solidFill>
              <a:srgbClr val="D1D3D4">
                <a:alpha val="79998"/>
              </a:srgbClr>
            </a:solidFill>
          </p:spPr>
          <p:txBody>
            <a:bodyPr wrap="square" lIns="0" tIns="0" rIns="0" bIns="0" rtlCol="0"/>
            <a:lstStyle/>
            <a:p/>
          </p:txBody>
        </p:sp>
        <p:pic>
          <p:nvPicPr>
            <p:cNvPr id="278" name="object 278" descr=""/>
            <p:cNvPicPr/>
            <p:nvPr/>
          </p:nvPicPr>
          <p:blipFill>
            <a:blip r:embed="rId67" cstate="print"/>
            <a:stretch>
              <a:fillRect/>
            </a:stretch>
          </p:blipFill>
          <p:spPr>
            <a:xfrm>
              <a:off x="6629202" y="1191018"/>
              <a:ext cx="80728" cy="36614"/>
            </a:xfrm>
            <a:prstGeom prst="rect">
              <a:avLst/>
            </a:prstGeom>
          </p:spPr>
        </p:pic>
        <p:sp>
          <p:nvSpPr>
            <p:cNvPr id="279" name="object 279" descr=""/>
            <p:cNvSpPr/>
            <p:nvPr/>
          </p:nvSpPr>
          <p:spPr>
            <a:xfrm>
              <a:off x="6628699" y="1190079"/>
              <a:ext cx="85090" cy="38735"/>
            </a:xfrm>
            <a:custGeom>
              <a:avLst/>
              <a:gdLst/>
              <a:ahLst/>
              <a:cxnLst/>
              <a:rect l="l" t="t" r="r" b="b"/>
              <a:pathLst>
                <a:path w="85090" h="38734">
                  <a:moveTo>
                    <a:pt x="84515" y="0"/>
                  </a:moveTo>
                  <a:lnTo>
                    <a:pt x="43398" y="9908"/>
                  </a:lnTo>
                  <a:lnTo>
                    <a:pt x="7556" y="26205"/>
                  </a:lnTo>
                  <a:lnTo>
                    <a:pt x="0" y="36101"/>
                  </a:lnTo>
                  <a:lnTo>
                    <a:pt x="98" y="37719"/>
                  </a:lnTo>
                  <a:lnTo>
                    <a:pt x="276" y="38227"/>
                  </a:lnTo>
                  <a:lnTo>
                    <a:pt x="3382" y="36817"/>
                  </a:lnTo>
                  <a:lnTo>
                    <a:pt x="987" y="36817"/>
                  </a:lnTo>
                  <a:lnTo>
                    <a:pt x="1476" y="34523"/>
                  </a:lnTo>
                  <a:lnTo>
                    <a:pt x="39105" y="12453"/>
                  </a:lnTo>
                  <a:lnTo>
                    <a:pt x="77606" y="2044"/>
                  </a:lnTo>
                  <a:lnTo>
                    <a:pt x="80009" y="2044"/>
                  </a:lnTo>
                  <a:lnTo>
                    <a:pt x="84515" y="0"/>
                  </a:lnTo>
                  <a:close/>
                </a:path>
                <a:path w="85090" h="38734">
                  <a:moveTo>
                    <a:pt x="80009" y="2044"/>
                  </a:moveTo>
                  <a:lnTo>
                    <a:pt x="77606" y="2044"/>
                  </a:lnTo>
                  <a:lnTo>
                    <a:pt x="987" y="36817"/>
                  </a:lnTo>
                  <a:lnTo>
                    <a:pt x="3382" y="36817"/>
                  </a:lnTo>
                  <a:lnTo>
                    <a:pt x="80009" y="2044"/>
                  </a:lnTo>
                  <a:close/>
                </a:path>
              </a:pathLst>
            </a:custGeom>
            <a:solidFill>
              <a:srgbClr val="5F0038">
                <a:alpha val="79998"/>
              </a:srgbClr>
            </a:solidFill>
          </p:spPr>
          <p:txBody>
            <a:bodyPr wrap="square" lIns="0" tIns="0" rIns="0" bIns="0" rtlCol="0"/>
            <a:lstStyle/>
            <a:p/>
          </p:txBody>
        </p:sp>
        <p:pic>
          <p:nvPicPr>
            <p:cNvPr id="280" name="object 280" descr=""/>
            <p:cNvPicPr/>
            <p:nvPr/>
          </p:nvPicPr>
          <p:blipFill>
            <a:blip r:embed="rId68" cstate="print"/>
            <a:stretch>
              <a:fillRect/>
            </a:stretch>
          </p:blipFill>
          <p:spPr>
            <a:xfrm>
              <a:off x="6596000" y="1117701"/>
              <a:ext cx="80657" cy="41608"/>
            </a:xfrm>
            <a:prstGeom prst="rect">
              <a:avLst/>
            </a:prstGeom>
          </p:spPr>
        </p:pic>
        <p:sp>
          <p:nvSpPr>
            <p:cNvPr id="281" name="object 281" descr=""/>
            <p:cNvSpPr/>
            <p:nvPr/>
          </p:nvSpPr>
          <p:spPr>
            <a:xfrm>
              <a:off x="6595292" y="1115839"/>
              <a:ext cx="84455" cy="41910"/>
            </a:xfrm>
            <a:custGeom>
              <a:avLst/>
              <a:gdLst/>
              <a:ahLst/>
              <a:cxnLst/>
              <a:rect l="l" t="t" r="r" b="b"/>
              <a:pathLst>
                <a:path w="84454" h="41909">
                  <a:moveTo>
                    <a:pt x="84239" y="0"/>
                  </a:moveTo>
                  <a:lnTo>
                    <a:pt x="0" y="38226"/>
                  </a:lnTo>
                  <a:lnTo>
                    <a:pt x="1866" y="41401"/>
                  </a:lnTo>
                  <a:lnTo>
                    <a:pt x="12839" y="41401"/>
                  </a:lnTo>
                  <a:lnTo>
                    <a:pt x="16408" y="40398"/>
                  </a:lnTo>
                  <a:lnTo>
                    <a:pt x="3975" y="40398"/>
                  </a:lnTo>
                  <a:lnTo>
                    <a:pt x="2222" y="39268"/>
                  </a:lnTo>
                  <a:lnTo>
                    <a:pt x="1524" y="38633"/>
                  </a:lnTo>
                  <a:lnTo>
                    <a:pt x="78155" y="3860"/>
                  </a:lnTo>
                  <a:lnTo>
                    <a:pt x="79707" y="3860"/>
                  </a:lnTo>
                  <a:lnTo>
                    <a:pt x="81699" y="2235"/>
                  </a:lnTo>
                  <a:lnTo>
                    <a:pt x="84239" y="0"/>
                  </a:lnTo>
                  <a:close/>
                </a:path>
                <a:path w="84454" h="41909">
                  <a:moveTo>
                    <a:pt x="79707" y="3860"/>
                  </a:moveTo>
                  <a:lnTo>
                    <a:pt x="78155" y="3860"/>
                  </a:lnTo>
                  <a:lnTo>
                    <a:pt x="70858" y="9429"/>
                  </a:lnTo>
                  <a:lnTo>
                    <a:pt x="59626" y="17152"/>
                  </a:lnTo>
                  <a:lnTo>
                    <a:pt x="44965" y="25983"/>
                  </a:lnTo>
                  <a:lnTo>
                    <a:pt x="27381" y="34874"/>
                  </a:lnTo>
                  <a:lnTo>
                    <a:pt x="19291" y="38544"/>
                  </a:lnTo>
                  <a:lnTo>
                    <a:pt x="12687" y="40398"/>
                  </a:lnTo>
                  <a:lnTo>
                    <a:pt x="16408" y="40398"/>
                  </a:lnTo>
                  <a:lnTo>
                    <a:pt x="66684" y="13619"/>
                  </a:lnTo>
                  <a:lnTo>
                    <a:pt x="77692" y="5506"/>
                  </a:lnTo>
                  <a:lnTo>
                    <a:pt x="79707" y="3860"/>
                  </a:lnTo>
                  <a:close/>
                </a:path>
              </a:pathLst>
            </a:custGeom>
            <a:solidFill>
              <a:srgbClr val="5F0038">
                <a:alpha val="79998"/>
              </a:srgbClr>
            </a:solidFill>
          </p:spPr>
          <p:txBody>
            <a:bodyPr wrap="square" lIns="0" tIns="0" rIns="0" bIns="0" rtlCol="0"/>
            <a:lstStyle/>
            <a:p/>
          </p:txBody>
        </p:sp>
        <p:sp>
          <p:nvSpPr>
            <p:cNvPr id="282" name="object 282" descr=""/>
            <p:cNvSpPr/>
            <p:nvPr/>
          </p:nvSpPr>
          <p:spPr>
            <a:xfrm>
              <a:off x="6665963" y="1108163"/>
              <a:ext cx="48895" cy="96520"/>
            </a:xfrm>
            <a:custGeom>
              <a:avLst/>
              <a:gdLst/>
              <a:ahLst/>
              <a:cxnLst/>
              <a:rect l="l" t="t" r="r" b="b"/>
              <a:pathLst>
                <a:path w="48895" h="96519">
                  <a:moveTo>
                    <a:pt x="12014" y="4953"/>
                  </a:moveTo>
                  <a:lnTo>
                    <a:pt x="1930" y="0"/>
                  </a:lnTo>
                  <a:lnTo>
                    <a:pt x="596" y="609"/>
                  </a:lnTo>
                  <a:lnTo>
                    <a:pt x="0" y="2184"/>
                  </a:lnTo>
                  <a:lnTo>
                    <a:pt x="3086" y="9004"/>
                  </a:lnTo>
                  <a:lnTo>
                    <a:pt x="12014" y="4953"/>
                  </a:lnTo>
                  <a:close/>
                </a:path>
                <a:path w="48895" h="96519">
                  <a:moveTo>
                    <a:pt x="48272" y="84899"/>
                  </a:moveTo>
                  <a:lnTo>
                    <a:pt x="39344" y="88938"/>
                  </a:lnTo>
                  <a:lnTo>
                    <a:pt x="42443" y="95758"/>
                  </a:lnTo>
                  <a:lnTo>
                    <a:pt x="44030" y="96354"/>
                  </a:lnTo>
                  <a:lnTo>
                    <a:pt x="45364" y="95745"/>
                  </a:lnTo>
                  <a:lnTo>
                    <a:pt x="48272" y="84899"/>
                  </a:lnTo>
                  <a:close/>
                </a:path>
              </a:pathLst>
            </a:custGeom>
            <a:solidFill>
              <a:srgbClr val="9E1F63">
                <a:alpha val="79998"/>
              </a:srgbClr>
            </a:solidFill>
          </p:spPr>
          <p:txBody>
            <a:bodyPr wrap="square" lIns="0" tIns="0" rIns="0" bIns="0" rtlCol="0"/>
            <a:lstStyle/>
            <a:p/>
          </p:txBody>
        </p:sp>
        <p:sp>
          <p:nvSpPr>
            <p:cNvPr id="283" name="object 283" descr=""/>
            <p:cNvSpPr/>
            <p:nvPr/>
          </p:nvSpPr>
          <p:spPr>
            <a:xfrm>
              <a:off x="6705625" y="1088834"/>
              <a:ext cx="48260" cy="100965"/>
            </a:xfrm>
            <a:custGeom>
              <a:avLst/>
              <a:gdLst/>
              <a:ahLst/>
              <a:cxnLst/>
              <a:rect l="l" t="t" r="r" b="b"/>
              <a:pathLst>
                <a:path w="48259" h="100965">
                  <a:moveTo>
                    <a:pt x="25946" y="5892"/>
                  </a:moveTo>
                  <a:lnTo>
                    <a:pt x="25806" y="3187"/>
                  </a:lnTo>
                  <a:lnTo>
                    <a:pt x="22301" y="0"/>
                  </a:lnTo>
                  <a:lnTo>
                    <a:pt x="19583" y="139"/>
                  </a:lnTo>
                  <a:lnTo>
                    <a:pt x="0" y="21717"/>
                  </a:lnTo>
                  <a:lnTo>
                    <a:pt x="127" y="24434"/>
                  </a:lnTo>
                  <a:lnTo>
                    <a:pt x="3124" y="27165"/>
                  </a:lnTo>
                  <a:lnTo>
                    <a:pt x="4851" y="27419"/>
                  </a:lnTo>
                  <a:lnTo>
                    <a:pt x="6324" y="26847"/>
                  </a:lnTo>
                  <a:lnTo>
                    <a:pt x="6934" y="26606"/>
                  </a:lnTo>
                  <a:lnTo>
                    <a:pt x="7480" y="26238"/>
                  </a:lnTo>
                  <a:lnTo>
                    <a:pt x="25946" y="5892"/>
                  </a:lnTo>
                  <a:close/>
                </a:path>
                <a:path w="48259" h="100965">
                  <a:moveTo>
                    <a:pt x="47879" y="79286"/>
                  </a:moveTo>
                  <a:lnTo>
                    <a:pt x="47739" y="76581"/>
                  </a:lnTo>
                  <a:lnTo>
                    <a:pt x="44234" y="73393"/>
                  </a:lnTo>
                  <a:lnTo>
                    <a:pt x="41516" y="73533"/>
                  </a:lnTo>
                  <a:lnTo>
                    <a:pt x="21932" y="95110"/>
                  </a:lnTo>
                  <a:lnTo>
                    <a:pt x="22059" y="97828"/>
                  </a:lnTo>
                  <a:lnTo>
                    <a:pt x="25057" y="100558"/>
                  </a:lnTo>
                  <a:lnTo>
                    <a:pt x="26784" y="100812"/>
                  </a:lnTo>
                  <a:lnTo>
                    <a:pt x="28257" y="100241"/>
                  </a:lnTo>
                  <a:lnTo>
                    <a:pt x="28854" y="99999"/>
                  </a:lnTo>
                  <a:lnTo>
                    <a:pt x="29413" y="99631"/>
                  </a:lnTo>
                  <a:lnTo>
                    <a:pt x="47879" y="79286"/>
                  </a:lnTo>
                  <a:close/>
                </a:path>
              </a:pathLst>
            </a:custGeom>
            <a:solidFill>
              <a:srgbClr val="231F20"/>
            </a:solidFill>
          </p:spPr>
          <p:txBody>
            <a:bodyPr wrap="square" lIns="0" tIns="0" rIns="0" bIns="0" rtlCol="0"/>
            <a:lstStyle/>
            <a:p/>
          </p:txBody>
        </p:sp>
        <p:sp>
          <p:nvSpPr>
            <p:cNvPr id="284" name="object 284" descr=""/>
            <p:cNvSpPr/>
            <p:nvPr/>
          </p:nvSpPr>
          <p:spPr>
            <a:xfrm>
              <a:off x="6463290" y="1145368"/>
              <a:ext cx="231140" cy="105410"/>
            </a:xfrm>
            <a:custGeom>
              <a:avLst/>
              <a:gdLst/>
              <a:ahLst/>
              <a:cxnLst/>
              <a:rect l="l" t="t" r="r" b="b"/>
              <a:pathLst>
                <a:path w="231140" h="105409">
                  <a:moveTo>
                    <a:pt x="147104" y="96583"/>
                  </a:moveTo>
                  <a:lnTo>
                    <a:pt x="137413" y="96583"/>
                  </a:lnTo>
                  <a:lnTo>
                    <a:pt x="137413" y="103936"/>
                  </a:lnTo>
                  <a:lnTo>
                    <a:pt x="138607" y="105130"/>
                  </a:lnTo>
                  <a:lnTo>
                    <a:pt x="140080" y="105130"/>
                  </a:lnTo>
                  <a:lnTo>
                    <a:pt x="147104" y="96583"/>
                  </a:lnTo>
                  <a:close/>
                </a:path>
                <a:path w="231140" h="105409">
                  <a:moveTo>
                    <a:pt x="7718" y="8080"/>
                  </a:moveTo>
                  <a:lnTo>
                    <a:pt x="3457" y="11052"/>
                  </a:lnTo>
                  <a:lnTo>
                    <a:pt x="1887" y="20277"/>
                  </a:lnTo>
                  <a:lnTo>
                    <a:pt x="1663" y="38569"/>
                  </a:lnTo>
                  <a:lnTo>
                    <a:pt x="0" y="40246"/>
                  </a:lnTo>
                  <a:lnTo>
                    <a:pt x="0" y="64897"/>
                  </a:lnTo>
                  <a:lnTo>
                    <a:pt x="1663" y="66560"/>
                  </a:lnTo>
                  <a:lnTo>
                    <a:pt x="3906" y="84624"/>
                  </a:lnTo>
                  <a:lnTo>
                    <a:pt x="8839" y="93459"/>
                  </a:lnTo>
                  <a:lnTo>
                    <a:pt x="13772" y="96350"/>
                  </a:lnTo>
                  <a:lnTo>
                    <a:pt x="16014" y="96583"/>
                  </a:lnTo>
                  <a:lnTo>
                    <a:pt x="189826" y="96583"/>
                  </a:lnTo>
                  <a:lnTo>
                    <a:pt x="214187" y="90431"/>
                  </a:lnTo>
                  <a:lnTo>
                    <a:pt x="225817" y="76898"/>
                  </a:lnTo>
                  <a:lnTo>
                    <a:pt x="229376" y="63365"/>
                  </a:lnTo>
                  <a:lnTo>
                    <a:pt x="229527" y="57213"/>
                  </a:lnTo>
                  <a:lnTo>
                    <a:pt x="229527" y="47917"/>
                  </a:lnTo>
                  <a:lnTo>
                    <a:pt x="230785" y="25156"/>
                  </a:lnTo>
                  <a:lnTo>
                    <a:pt x="227069" y="13468"/>
                  </a:lnTo>
                  <a:lnTo>
                    <a:pt x="214657" y="9162"/>
                  </a:lnTo>
                  <a:lnTo>
                    <a:pt x="189826" y="8547"/>
                  </a:lnTo>
                  <a:lnTo>
                    <a:pt x="16014" y="8547"/>
                  </a:lnTo>
                  <a:lnTo>
                    <a:pt x="7718" y="8080"/>
                  </a:lnTo>
                  <a:close/>
                </a:path>
                <a:path w="231140" h="105409">
                  <a:moveTo>
                    <a:pt x="140080" y="0"/>
                  </a:moveTo>
                  <a:lnTo>
                    <a:pt x="138607" y="0"/>
                  </a:lnTo>
                  <a:lnTo>
                    <a:pt x="137413" y="1193"/>
                  </a:lnTo>
                  <a:lnTo>
                    <a:pt x="137413" y="8547"/>
                  </a:lnTo>
                  <a:lnTo>
                    <a:pt x="147104" y="8547"/>
                  </a:lnTo>
                  <a:lnTo>
                    <a:pt x="140080" y="0"/>
                  </a:lnTo>
                  <a:close/>
                </a:path>
              </a:pathLst>
            </a:custGeom>
            <a:solidFill>
              <a:srgbClr val="FFFFFF"/>
            </a:solidFill>
          </p:spPr>
          <p:txBody>
            <a:bodyPr wrap="square" lIns="0" tIns="0" rIns="0" bIns="0" rtlCol="0"/>
            <a:lstStyle/>
            <a:p/>
          </p:txBody>
        </p:sp>
        <p:pic>
          <p:nvPicPr>
            <p:cNvPr id="285" name="object 285" descr=""/>
            <p:cNvPicPr/>
            <p:nvPr/>
          </p:nvPicPr>
          <p:blipFill>
            <a:blip r:embed="rId69" cstate="print"/>
            <a:stretch>
              <a:fillRect/>
            </a:stretch>
          </p:blipFill>
          <p:spPr>
            <a:xfrm>
              <a:off x="6463284" y="1153909"/>
              <a:ext cx="229590" cy="88049"/>
            </a:xfrm>
            <a:prstGeom prst="rect">
              <a:avLst/>
            </a:prstGeom>
          </p:spPr>
        </p:pic>
        <p:sp>
          <p:nvSpPr>
            <p:cNvPr id="286" name="object 286" descr=""/>
            <p:cNvSpPr/>
            <p:nvPr/>
          </p:nvSpPr>
          <p:spPr>
            <a:xfrm>
              <a:off x="6663955" y="1157144"/>
              <a:ext cx="26034" cy="19685"/>
            </a:xfrm>
            <a:custGeom>
              <a:avLst/>
              <a:gdLst/>
              <a:ahLst/>
              <a:cxnLst/>
              <a:rect l="l" t="t" r="r" b="b"/>
              <a:pathLst>
                <a:path w="26034" h="19684">
                  <a:moveTo>
                    <a:pt x="18707" y="5898"/>
                  </a:moveTo>
                  <a:lnTo>
                    <a:pt x="9332" y="5898"/>
                  </a:lnTo>
                  <a:lnTo>
                    <a:pt x="14608" y="7164"/>
                  </a:lnTo>
                  <a:lnTo>
                    <a:pt x="17773" y="11290"/>
                  </a:lnTo>
                  <a:lnTo>
                    <a:pt x="20777" y="19519"/>
                  </a:lnTo>
                  <a:lnTo>
                    <a:pt x="25882" y="17868"/>
                  </a:lnTo>
                  <a:lnTo>
                    <a:pt x="23647" y="12318"/>
                  </a:lnTo>
                  <a:lnTo>
                    <a:pt x="19812" y="6591"/>
                  </a:lnTo>
                  <a:lnTo>
                    <a:pt x="18707" y="5898"/>
                  </a:lnTo>
                  <a:close/>
                </a:path>
                <a:path w="26034" h="19684">
                  <a:moveTo>
                    <a:pt x="0" y="0"/>
                  </a:moveTo>
                  <a:lnTo>
                    <a:pt x="0" y="6248"/>
                  </a:lnTo>
                  <a:lnTo>
                    <a:pt x="9332" y="5898"/>
                  </a:lnTo>
                  <a:lnTo>
                    <a:pt x="18707" y="5898"/>
                  </a:lnTo>
                  <a:lnTo>
                    <a:pt x="13233" y="2463"/>
                  </a:lnTo>
                  <a:lnTo>
                    <a:pt x="0" y="0"/>
                  </a:lnTo>
                  <a:close/>
                </a:path>
              </a:pathLst>
            </a:custGeom>
            <a:solidFill>
              <a:srgbClr val="D1D3D4">
                <a:alpha val="69999"/>
              </a:srgbClr>
            </a:solidFill>
          </p:spPr>
          <p:txBody>
            <a:bodyPr wrap="square" lIns="0" tIns="0" rIns="0" bIns="0" rtlCol="0"/>
            <a:lstStyle/>
            <a:p/>
          </p:txBody>
        </p:sp>
        <p:pic>
          <p:nvPicPr>
            <p:cNvPr id="287" name="object 287" descr=""/>
            <p:cNvPicPr/>
            <p:nvPr/>
          </p:nvPicPr>
          <p:blipFill>
            <a:blip r:embed="rId70" cstate="print"/>
            <a:stretch>
              <a:fillRect/>
            </a:stretch>
          </p:blipFill>
          <p:spPr>
            <a:xfrm>
              <a:off x="6572389" y="1161034"/>
              <a:ext cx="60109" cy="77951"/>
            </a:xfrm>
            <a:prstGeom prst="rect">
              <a:avLst/>
            </a:prstGeom>
          </p:spPr>
        </p:pic>
        <p:pic>
          <p:nvPicPr>
            <p:cNvPr id="288" name="object 288" descr=""/>
            <p:cNvPicPr/>
            <p:nvPr/>
          </p:nvPicPr>
          <p:blipFill>
            <a:blip r:embed="rId71" cstate="print"/>
            <a:stretch>
              <a:fillRect/>
            </a:stretch>
          </p:blipFill>
          <p:spPr>
            <a:xfrm>
              <a:off x="6495820" y="1163930"/>
              <a:ext cx="29273" cy="68008"/>
            </a:xfrm>
            <a:prstGeom prst="rect">
              <a:avLst/>
            </a:prstGeom>
          </p:spPr>
        </p:pic>
        <p:sp>
          <p:nvSpPr>
            <p:cNvPr id="289" name="object 289" descr=""/>
            <p:cNvSpPr/>
            <p:nvPr/>
          </p:nvSpPr>
          <p:spPr>
            <a:xfrm>
              <a:off x="6479294" y="1225851"/>
              <a:ext cx="198120" cy="16510"/>
            </a:xfrm>
            <a:custGeom>
              <a:avLst/>
              <a:gdLst/>
              <a:ahLst/>
              <a:cxnLst/>
              <a:rect l="l" t="t" r="r" b="b"/>
              <a:pathLst>
                <a:path w="198120" h="16509">
                  <a:moveTo>
                    <a:pt x="62654" y="0"/>
                  </a:moveTo>
                  <a:lnTo>
                    <a:pt x="52879" y="1613"/>
                  </a:lnTo>
                  <a:lnTo>
                    <a:pt x="34184" y="6480"/>
                  </a:lnTo>
                  <a:lnTo>
                    <a:pt x="0" y="16094"/>
                  </a:lnTo>
                  <a:lnTo>
                    <a:pt x="184251" y="16094"/>
                  </a:lnTo>
                  <a:lnTo>
                    <a:pt x="191960" y="13796"/>
                  </a:lnTo>
                  <a:lnTo>
                    <a:pt x="197637" y="10290"/>
                  </a:lnTo>
                  <a:lnTo>
                    <a:pt x="187866" y="9786"/>
                  </a:lnTo>
                  <a:lnTo>
                    <a:pt x="178559" y="9135"/>
                  </a:lnTo>
                  <a:lnTo>
                    <a:pt x="125374" y="9135"/>
                  </a:lnTo>
                  <a:lnTo>
                    <a:pt x="115608" y="5591"/>
                  </a:lnTo>
                  <a:lnTo>
                    <a:pt x="111607" y="4601"/>
                  </a:lnTo>
                  <a:lnTo>
                    <a:pt x="102346" y="2995"/>
                  </a:lnTo>
                  <a:lnTo>
                    <a:pt x="91814" y="1777"/>
                  </a:lnTo>
                  <a:lnTo>
                    <a:pt x="80796" y="856"/>
                  </a:lnTo>
                  <a:lnTo>
                    <a:pt x="70078" y="143"/>
                  </a:lnTo>
                  <a:lnTo>
                    <a:pt x="62654" y="0"/>
                  </a:lnTo>
                  <a:close/>
                </a:path>
                <a:path w="198120" h="16509">
                  <a:moveTo>
                    <a:pt x="158238" y="7484"/>
                  </a:moveTo>
                  <a:lnTo>
                    <a:pt x="149538" y="7908"/>
                  </a:lnTo>
                  <a:lnTo>
                    <a:pt x="134619" y="8982"/>
                  </a:lnTo>
                  <a:lnTo>
                    <a:pt x="125374" y="9135"/>
                  </a:lnTo>
                  <a:lnTo>
                    <a:pt x="178559" y="9135"/>
                  </a:lnTo>
                  <a:lnTo>
                    <a:pt x="170408" y="8347"/>
                  </a:lnTo>
                  <a:lnTo>
                    <a:pt x="164077" y="7650"/>
                  </a:lnTo>
                  <a:lnTo>
                    <a:pt x="158238" y="7484"/>
                  </a:lnTo>
                  <a:close/>
                </a:path>
              </a:pathLst>
            </a:custGeom>
            <a:solidFill>
              <a:srgbClr val="77030F">
                <a:alpha val="55999"/>
              </a:srgbClr>
            </a:solidFill>
          </p:spPr>
          <p:txBody>
            <a:bodyPr wrap="square" lIns="0" tIns="0" rIns="0" bIns="0" rtlCol="0"/>
            <a:lstStyle/>
            <a:p/>
          </p:txBody>
        </p:sp>
        <p:sp>
          <p:nvSpPr>
            <p:cNvPr id="290" name="object 290" descr=""/>
            <p:cNvSpPr/>
            <p:nvPr/>
          </p:nvSpPr>
          <p:spPr>
            <a:xfrm>
              <a:off x="6468821" y="1220241"/>
              <a:ext cx="126364" cy="12700"/>
            </a:xfrm>
            <a:custGeom>
              <a:avLst/>
              <a:gdLst/>
              <a:ahLst/>
              <a:cxnLst/>
              <a:rect l="l" t="t" r="r" b="b"/>
              <a:pathLst>
                <a:path w="126365" h="12700">
                  <a:moveTo>
                    <a:pt x="33566" y="12204"/>
                  </a:moveTo>
                  <a:lnTo>
                    <a:pt x="33413" y="11214"/>
                  </a:lnTo>
                  <a:lnTo>
                    <a:pt x="30238" y="11709"/>
                  </a:lnTo>
                  <a:lnTo>
                    <a:pt x="23685" y="9893"/>
                  </a:lnTo>
                  <a:lnTo>
                    <a:pt x="13716" y="5905"/>
                  </a:lnTo>
                  <a:lnTo>
                    <a:pt x="4546" y="1879"/>
                  </a:lnTo>
                  <a:lnTo>
                    <a:pt x="431" y="0"/>
                  </a:lnTo>
                  <a:lnTo>
                    <a:pt x="0" y="901"/>
                  </a:lnTo>
                  <a:lnTo>
                    <a:pt x="4483" y="2946"/>
                  </a:lnTo>
                  <a:lnTo>
                    <a:pt x="13716" y="6985"/>
                  </a:lnTo>
                  <a:lnTo>
                    <a:pt x="23660" y="10922"/>
                  </a:lnTo>
                  <a:lnTo>
                    <a:pt x="30314" y="12700"/>
                  </a:lnTo>
                  <a:lnTo>
                    <a:pt x="33566" y="12204"/>
                  </a:lnTo>
                  <a:close/>
                </a:path>
                <a:path w="126365" h="12700">
                  <a:moveTo>
                    <a:pt x="126212" y="10718"/>
                  </a:moveTo>
                  <a:lnTo>
                    <a:pt x="106870" y="7340"/>
                  </a:lnTo>
                  <a:lnTo>
                    <a:pt x="83883" y="5448"/>
                  </a:lnTo>
                  <a:lnTo>
                    <a:pt x="64579" y="4635"/>
                  </a:lnTo>
                  <a:lnTo>
                    <a:pt x="56261" y="4445"/>
                  </a:lnTo>
                  <a:lnTo>
                    <a:pt x="56261" y="5448"/>
                  </a:lnTo>
                  <a:lnTo>
                    <a:pt x="64554" y="5626"/>
                  </a:lnTo>
                  <a:lnTo>
                    <a:pt x="83794" y="6451"/>
                  </a:lnTo>
                  <a:lnTo>
                    <a:pt x="106692" y="8331"/>
                  </a:lnTo>
                  <a:lnTo>
                    <a:pt x="125933" y="11684"/>
                  </a:lnTo>
                  <a:lnTo>
                    <a:pt x="126212" y="10718"/>
                  </a:lnTo>
                  <a:close/>
                </a:path>
              </a:pathLst>
            </a:custGeom>
            <a:solidFill>
              <a:srgbClr val="5F0038">
                <a:alpha val="69999"/>
              </a:srgbClr>
            </a:solidFill>
          </p:spPr>
          <p:txBody>
            <a:bodyPr wrap="square" lIns="0" tIns="0" rIns="0" bIns="0" rtlCol="0"/>
            <a:lstStyle/>
            <a:p/>
          </p:txBody>
        </p:sp>
        <p:pic>
          <p:nvPicPr>
            <p:cNvPr id="291" name="object 291" descr=""/>
            <p:cNvPicPr/>
            <p:nvPr/>
          </p:nvPicPr>
          <p:blipFill>
            <a:blip r:embed="rId72" cstate="print"/>
            <a:stretch>
              <a:fillRect/>
            </a:stretch>
          </p:blipFill>
          <p:spPr>
            <a:xfrm>
              <a:off x="6466826" y="1222273"/>
              <a:ext cx="11226" cy="19634"/>
            </a:xfrm>
            <a:prstGeom prst="rect">
              <a:avLst/>
            </a:prstGeom>
          </p:spPr>
        </p:pic>
        <p:sp>
          <p:nvSpPr>
            <p:cNvPr id="292" name="object 292" descr=""/>
            <p:cNvSpPr/>
            <p:nvPr/>
          </p:nvSpPr>
          <p:spPr>
            <a:xfrm>
              <a:off x="6479294" y="1153913"/>
              <a:ext cx="198120" cy="16510"/>
            </a:xfrm>
            <a:custGeom>
              <a:avLst/>
              <a:gdLst/>
              <a:ahLst/>
              <a:cxnLst/>
              <a:rect l="l" t="t" r="r" b="b"/>
              <a:pathLst>
                <a:path w="198120" h="16509">
                  <a:moveTo>
                    <a:pt x="184251" y="0"/>
                  </a:moveTo>
                  <a:lnTo>
                    <a:pt x="0" y="0"/>
                  </a:lnTo>
                  <a:lnTo>
                    <a:pt x="34184" y="9614"/>
                  </a:lnTo>
                  <a:lnTo>
                    <a:pt x="52879" y="14482"/>
                  </a:lnTo>
                  <a:lnTo>
                    <a:pt x="62654" y="16100"/>
                  </a:lnTo>
                  <a:lnTo>
                    <a:pt x="70078" y="15963"/>
                  </a:lnTo>
                  <a:lnTo>
                    <a:pt x="111607" y="11506"/>
                  </a:lnTo>
                  <a:lnTo>
                    <a:pt x="125374" y="6972"/>
                  </a:lnTo>
                  <a:lnTo>
                    <a:pt x="178559" y="6972"/>
                  </a:lnTo>
                  <a:lnTo>
                    <a:pt x="187866" y="6321"/>
                  </a:lnTo>
                  <a:lnTo>
                    <a:pt x="197637" y="5816"/>
                  </a:lnTo>
                  <a:lnTo>
                    <a:pt x="191960" y="2324"/>
                  </a:lnTo>
                  <a:lnTo>
                    <a:pt x="184251" y="0"/>
                  </a:lnTo>
                  <a:close/>
                </a:path>
                <a:path w="198120" h="16509">
                  <a:moveTo>
                    <a:pt x="178559" y="6972"/>
                  </a:moveTo>
                  <a:lnTo>
                    <a:pt x="125374" y="6972"/>
                  </a:lnTo>
                  <a:lnTo>
                    <a:pt x="134619" y="7124"/>
                  </a:lnTo>
                  <a:lnTo>
                    <a:pt x="149538" y="8199"/>
                  </a:lnTo>
                  <a:lnTo>
                    <a:pt x="158238" y="8623"/>
                  </a:lnTo>
                  <a:lnTo>
                    <a:pt x="164077" y="8457"/>
                  </a:lnTo>
                  <a:lnTo>
                    <a:pt x="170408" y="7759"/>
                  </a:lnTo>
                  <a:lnTo>
                    <a:pt x="178559" y="6972"/>
                  </a:lnTo>
                  <a:close/>
                </a:path>
              </a:pathLst>
            </a:custGeom>
            <a:solidFill>
              <a:srgbClr val="77030F">
                <a:alpha val="55999"/>
              </a:srgbClr>
            </a:solidFill>
          </p:spPr>
          <p:txBody>
            <a:bodyPr wrap="square" lIns="0" tIns="0" rIns="0" bIns="0" rtlCol="0"/>
            <a:lstStyle/>
            <a:p/>
          </p:txBody>
        </p:sp>
        <p:sp>
          <p:nvSpPr>
            <p:cNvPr id="293" name="object 293" descr=""/>
            <p:cNvSpPr/>
            <p:nvPr/>
          </p:nvSpPr>
          <p:spPr>
            <a:xfrm>
              <a:off x="6525084" y="1163942"/>
              <a:ext cx="70485" cy="7620"/>
            </a:xfrm>
            <a:custGeom>
              <a:avLst/>
              <a:gdLst/>
              <a:ahLst/>
              <a:cxnLst/>
              <a:rect l="l" t="t" r="r" b="b"/>
              <a:pathLst>
                <a:path w="70484" h="7619">
                  <a:moveTo>
                    <a:pt x="69684" y="0"/>
                  </a:moveTo>
                  <a:lnTo>
                    <a:pt x="50438" y="3369"/>
                  </a:lnTo>
                  <a:lnTo>
                    <a:pt x="27536" y="5246"/>
                  </a:lnTo>
                  <a:lnTo>
                    <a:pt x="8287" y="6059"/>
                  </a:lnTo>
                  <a:lnTo>
                    <a:pt x="0" y="6235"/>
                  </a:lnTo>
                  <a:lnTo>
                    <a:pt x="12" y="7238"/>
                  </a:lnTo>
                  <a:lnTo>
                    <a:pt x="8324" y="7060"/>
                  </a:lnTo>
                  <a:lnTo>
                    <a:pt x="27633" y="6240"/>
                  </a:lnTo>
                  <a:lnTo>
                    <a:pt x="50617" y="4351"/>
                  </a:lnTo>
                  <a:lnTo>
                    <a:pt x="69951" y="965"/>
                  </a:lnTo>
                  <a:lnTo>
                    <a:pt x="69684" y="0"/>
                  </a:lnTo>
                  <a:close/>
                </a:path>
              </a:pathLst>
            </a:custGeom>
            <a:solidFill>
              <a:srgbClr val="5F0038">
                <a:alpha val="69999"/>
              </a:srgbClr>
            </a:solidFill>
          </p:spPr>
          <p:txBody>
            <a:bodyPr wrap="square" lIns="0" tIns="0" rIns="0" bIns="0" rtlCol="0"/>
            <a:lstStyle/>
            <a:p/>
          </p:txBody>
        </p:sp>
        <p:pic>
          <p:nvPicPr>
            <p:cNvPr id="294" name="object 294" descr=""/>
            <p:cNvPicPr/>
            <p:nvPr/>
          </p:nvPicPr>
          <p:blipFill>
            <a:blip r:embed="rId73" cstate="print"/>
            <a:stretch>
              <a:fillRect/>
            </a:stretch>
          </p:blipFill>
          <p:spPr>
            <a:xfrm>
              <a:off x="6467405" y="1627111"/>
              <a:ext cx="146945" cy="67678"/>
            </a:xfrm>
            <a:prstGeom prst="rect">
              <a:avLst/>
            </a:prstGeom>
          </p:spPr>
        </p:pic>
        <p:sp>
          <p:nvSpPr>
            <p:cNvPr id="295" name="object 295" descr=""/>
            <p:cNvSpPr/>
            <p:nvPr/>
          </p:nvSpPr>
          <p:spPr>
            <a:xfrm>
              <a:off x="6468836" y="1162926"/>
              <a:ext cx="33655" cy="13335"/>
            </a:xfrm>
            <a:custGeom>
              <a:avLst/>
              <a:gdLst/>
              <a:ahLst/>
              <a:cxnLst/>
              <a:rect l="l" t="t" r="r" b="b"/>
              <a:pathLst>
                <a:path w="33654" h="13334">
                  <a:moveTo>
                    <a:pt x="30238" y="0"/>
                  </a:moveTo>
                  <a:lnTo>
                    <a:pt x="23627" y="1777"/>
                  </a:lnTo>
                  <a:lnTo>
                    <a:pt x="13700" y="5724"/>
                  </a:lnTo>
                  <a:lnTo>
                    <a:pt x="4481" y="9761"/>
                  </a:lnTo>
                  <a:lnTo>
                    <a:pt x="0" y="11810"/>
                  </a:lnTo>
                  <a:lnTo>
                    <a:pt x="419" y="12712"/>
                  </a:lnTo>
                  <a:lnTo>
                    <a:pt x="4537" y="10834"/>
                  </a:lnTo>
                  <a:lnTo>
                    <a:pt x="13690" y="6813"/>
                  </a:lnTo>
                  <a:lnTo>
                    <a:pt x="23643" y="2811"/>
                  </a:lnTo>
                  <a:lnTo>
                    <a:pt x="30162" y="990"/>
                  </a:lnTo>
                  <a:lnTo>
                    <a:pt x="33413" y="1498"/>
                  </a:lnTo>
                  <a:lnTo>
                    <a:pt x="33553" y="507"/>
                  </a:lnTo>
                  <a:lnTo>
                    <a:pt x="30238" y="0"/>
                  </a:lnTo>
                  <a:close/>
                </a:path>
              </a:pathLst>
            </a:custGeom>
            <a:solidFill>
              <a:srgbClr val="5F0038">
                <a:alpha val="69999"/>
              </a:srgbClr>
            </a:solidFill>
          </p:spPr>
          <p:txBody>
            <a:bodyPr wrap="square" lIns="0" tIns="0" rIns="0" bIns="0" rtlCol="0"/>
            <a:lstStyle/>
            <a:p/>
          </p:txBody>
        </p:sp>
        <p:pic>
          <p:nvPicPr>
            <p:cNvPr id="296" name="object 296" descr=""/>
            <p:cNvPicPr/>
            <p:nvPr/>
          </p:nvPicPr>
          <p:blipFill>
            <a:blip r:embed="rId72" cstate="print"/>
            <a:stretch>
              <a:fillRect/>
            </a:stretch>
          </p:blipFill>
          <p:spPr>
            <a:xfrm>
              <a:off x="6466827" y="1153960"/>
              <a:ext cx="11226" cy="19646"/>
            </a:xfrm>
            <a:prstGeom prst="rect">
              <a:avLst/>
            </a:prstGeom>
          </p:spPr>
        </p:pic>
        <p:sp>
          <p:nvSpPr>
            <p:cNvPr id="297" name="object 297" descr=""/>
            <p:cNvSpPr/>
            <p:nvPr/>
          </p:nvSpPr>
          <p:spPr>
            <a:xfrm>
              <a:off x="6466254" y="1186815"/>
              <a:ext cx="4445" cy="22860"/>
            </a:xfrm>
            <a:custGeom>
              <a:avLst/>
              <a:gdLst/>
              <a:ahLst/>
              <a:cxnLst/>
              <a:rect l="l" t="t" r="r" b="b"/>
              <a:pathLst>
                <a:path w="4445" h="22859">
                  <a:moveTo>
                    <a:pt x="4000" y="0"/>
                  </a:moveTo>
                  <a:lnTo>
                    <a:pt x="3683" y="0"/>
                  </a:lnTo>
                  <a:lnTo>
                    <a:pt x="254" y="0"/>
                  </a:lnTo>
                  <a:lnTo>
                    <a:pt x="0" y="254"/>
                  </a:lnTo>
                  <a:lnTo>
                    <a:pt x="0" y="22440"/>
                  </a:lnTo>
                  <a:lnTo>
                    <a:pt x="254" y="22694"/>
                  </a:lnTo>
                  <a:lnTo>
                    <a:pt x="4000" y="22694"/>
                  </a:lnTo>
                  <a:lnTo>
                    <a:pt x="4254" y="22440"/>
                  </a:lnTo>
                  <a:lnTo>
                    <a:pt x="4254" y="254"/>
                  </a:lnTo>
                  <a:lnTo>
                    <a:pt x="4000" y="0"/>
                  </a:lnTo>
                  <a:close/>
                </a:path>
              </a:pathLst>
            </a:custGeom>
            <a:solidFill>
              <a:srgbClr val="FFFFFF">
                <a:alpha val="69999"/>
              </a:srgbClr>
            </a:solidFill>
          </p:spPr>
          <p:txBody>
            <a:bodyPr wrap="square" lIns="0" tIns="0" rIns="0" bIns="0" rtlCol="0"/>
            <a:lstStyle/>
            <a:p/>
          </p:txBody>
        </p:sp>
        <p:sp>
          <p:nvSpPr>
            <p:cNvPr id="298" name="object 298" descr=""/>
            <p:cNvSpPr/>
            <p:nvPr/>
          </p:nvSpPr>
          <p:spPr>
            <a:xfrm>
              <a:off x="6663955" y="1218929"/>
              <a:ext cx="26034" cy="19685"/>
            </a:xfrm>
            <a:custGeom>
              <a:avLst/>
              <a:gdLst/>
              <a:ahLst/>
              <a:cxnLst/>
              <a:rect l="l" t="t" r="r" b="b"/>
              <a:pathLst>
                <a:path w="26034" h="19684">
                  <a:moveTo>
                    <a:pt x="0" y="13271"/>
                  </a:moveTo>
                  <a:lnTo>
                    <a:pt x="0" y="19519"/>
                  </a:lnTo>
                  <a:lnTo>
                    <a:pt x="13233" y="17056"/>
                  </a:lnTo>
                  <a:lnTo>
                    <a:pt x="18707" y="13621"/>
                  </a:lnTo>
                  <a:lnTo>
                    <a:pt x="9332" y="13621"/>
                  </a:lnTo>
                  <a:lnTo>
                    <a:pt x="0" y="13271"/>
                  </a:lnTo>
                  <a:close/>
                </a:path>
                <a:path w="26034" h="19684">
                  <a:moveTo>
                    <a:pt x="20777" y="0"/>
                  </a:moveTo>
                  <a:lnTo>
                    <a:pt x="17773" y="8229"/>
                  </a:lnTo>
                  <a:lnTo>
                    <a:pt x="14608" y="12355"/>
                  </a:lnTo>
                  <a:lnTo>
                    <a:pt x="9332" y="13621"/>
                  </a:lnTo>
                  <a:lnTo>
                    <a:pt x="18707" y="13621"/>
                  </a:lnTo>
                  <a:lnTo>
                    <a:pt x="19812" y="12928"/>
                  </a:lnTo>
                  <a:lnTo>
                    <a:pt x="23647" y="7200"/>
                  </a:lnTo>
                  <a:lnTo>
                    <a:pt x="25882" y="1650"/>
                  </a:lnTo>
                  <a:lnTo>
                    <a:pt x="20777" y="0"/>
                  </a:lnTo>
                  <a:close/>
                </a:path>
              </a:pathLst>
            </a:custGeom>
            <a:solidFill>
              <a:srgbClr val="D1D3D4">
                <a:alpha val="69999"/>
              </a:srgbClr>
            </a:solidFill>
          </p:spPr>
          <p:txBody>
            <a:bodyPr wrap="square" lIns="0" tIns="0" rIns="0" bIns="0" rtlCol="0"/>
            <a:lstStyle/>
            <a:p/>
          </p:txBody>
        </p:sp>
        <p:pic>
          <p:nvPicPr>
            <p:cNvPr id="299" name="object 299" descr=""/>
            <p:cNvPicPr/>
            <p:nvPr/>
          </p:nvPicPr>
          <p:blipFill>
            <a:blip r:embed="rId74" cstate="print"/>
            <a:stretch>
              <a:fillRect/>
            </a:stretch>
          </p:blipFill>
          <p:spPr>
            <a:xfrm>
              <a:off x="6518833" y="1229944"/>
              <a:ext cx="88569" cy="8255"/>
            </a:xfrm>
            <a:prstGeom prst="rect">
              <a:avLst/>
            </a:prstGeom>
          </p:spPr>
        </p:pic>
        <p:sp>
          <p:nvSpPr>
            <p:cNvPr id="300" name="object 300" descr=""/>
            <p:cNvSpPr/>
            <p:nvPr/>
          </p:nvSpPr>
          <p:spPr>
            <a:xfrm>
              <a:off x="6518292" y="1229443"/>
              <a:ext cx="92710" cy="9525"/>
            </a:xfrm>
            <a:custGeom>
              <a:avLst/>
              <a:gdLst/>
              <a:ahLst/>
              <a:cxnLst/>
              <a:rect l="l" t="t" r="r" b="b"/>
              <a:pathLst>
                <a:path w="92709" h="9525">
                  <a:moveTo>
                    <a:pt x="26314" y="0"/>
                  </a:moveTo>
                  <a:lnTo>
                    <a:pt x="0" y="9258"/>
                  </a:lnTo>
                  <a:lnTo>
                    <a:pt x="92494" y="9258"/>
                  </a:lnTo>
                  <a:lnTo>
                    <a:pt x="89172" y="8254"/>
                  </a:lnTo>
                  <a:lnTo>
                    <a:pt x="1219" y="8254"/>
                  </a:lnTo>
                  <a:lnTo>
                    <a:pt x="2615" y="6371"/>
                  </a:lnTo>
                  <a:lnTo>
                    <a:pt x="6451" y="3962"/>
                  </a:lnTo>
                  <a:lnTo>
                    <a:pt x="13945" y="1886"/>
                  </a:lnTo>
                  <a:lnTo>
                    <a:pt x="26314" y="1003"/>
                  </a:lnTo>
                  <a:lnTo>
                    <a:pt x="45615" y="1003"/>
                  </a:lnTo>
                  <a:lnTo>
                    <a:pt x="26314" y="0"/>
                  </a:lnTo>
                  <a:close/>
                </a:path>
                <a:path w="92709" h="9525">
                  <a:moveTo>
                    <a:pt x="45615" y="1003"/>
                  </a:moveTo>
                  <a:lnTo>
                    <a:pt x="26314" y="1003"/>
                  </a:lnTo>
                  <a:lnTo>
                    <a:pt x="46001" y="1829"/>
                  </a:lnTo>
                  <a:lnTo>
                    <a:pt x="62999" y="3809"/>
                  </a:lnTo>
                  <a:lnTo>
                    <a:pt x="76418" y="6200"/>
                  </a:lnTo>
                  <a:lnTo>
                    <a:pt x="85369" y="8254"/>
                  </a:lnTo>
                  <a:lnTo>
                    <a:pt x="89172" y="8254"/>
                  </a:lnTo>
                  <a:lnTo>
                    <a:pt x="84264" y="6949"/>
                  </a:lnTo>
                  <a:lnTo>
                    <a:pt x="70888" y="4106"/>
                  </a:lnTo>
                  <a:lnTo>
                    <a:pt x="50963" y="1281"/>
                  </a:lnTo>
                  <a:lnTo>
                    <a:pt x="45615" y="1003"/>
                  </a:lnTo>
                  <a:close/>
                </a:path>
              </a:pathLst>
            </a:custGeom>
            <a:solidFill>
              <a:srgbClr val="5F0038">
                <a:alpha val="69999"/>
              </a:srgbClr>
            </a:solidFill>
          </p:spPr>
          <p:txBody>
            <a:bodyPr wrap="square" lIns="0" tIns="0" rIns="0" bIns="0" rtlCol="0"/>
            <a:lstStyle/>
            <a:p/>
          </p:txBody>
        </p:sp>
        <p:pic>
          <p:nvPicPr>
            <p:cNvPr id="301" name="object 301" descr=""/>
            <p:cNvPicPr/>
            <p:nvPr/>
          </p:nvPicPr>
          <p:blipFill>
            <a:blip r:embed="rId75" cstate="print"/>
            <a:stretch>
              <a:fillRect/>
            </a:stretch>
          </p:blipFill>
          <p:spPr>
            <a:xfrm>
              <a:off x="6518833" y="1157668"/>
              <a:ext cx="88569" cy="8267"/>
            </a:xfrm>
            <a:prstGeom prst="rect">
              <a:avLst/>
            </a:prstGeom>
          </p:spPr>
        </p:pic>
        <p:sp>
          <p:nvSpPr>
            <p:cNvPr id="302" name="object 302" descr=""/>
            <p:cNvSpPr/>
            <p:nvPr/>
          </p:nvSpPr>
          <p:spPr>
            <a:xfrm>
              <a:off x="6518292" y="1157168"/>
              <a:ext cx="92710" cy="9525"/>
            </a:xfrm>
            <a:custGeom>
              <a:avLst/>
              <a:gdLst/>
              <a:ahLst/>
              <a:cxnLst/>
              <a:rect l="l" t="t" r="r" b="b"/>
              <a:pathLst>
                <a:path w="92709" h="9525">
                  <a:moveTo>
                    <a:pt x="92494" y="0"/>
                  </a:moveTo>
                  <a:lnTo>
                    <a:pt x="0" y="0"/>
                  </a:lnTo>
                  <a:lnTo>
                    <a:pt x="50" y="546"/>
                  </a:lnTo>
                  <a:lnTo>
                    <a:pt x="623" y="2057"/>
                  </a:lnTo>
                  <a:lnTo>
                    <a:pt x="3748" y="5035"/>
                  </a:lnTo>
                  <a:lnTo>
                    <a:pt x="11589" y="7947"/>
                  </a:lnTo>
                  <a:lnTo>
                    <a:pt x="26314" y="9258"/>
                  </a:lnTo>
                  <a:lnTo>
                    <a:pt x="45370" y="8267"/>
                  </a:lnTo>
                  <a:lnTo>
                    <a:pt x="26314" y="8267"/>
                  </a:lnTo>
                  <a:lnTo>
                    <a:pt x="13940" y="7382"/>
                  </a:lnTo>
                  <a:lnTo>
                    <a:pt x="6446" y="5302"/>
                  </a:lnTo>
                  <a:lnTo>
                    <a:pt x="2613" y="2888"/>
                  </a:lnTo>
                  <a:lnTo>
                    <a:pt x="1219" y="1003"/>
                  </a:lnTo>
                  <a:lnTo>
                    <a:pt x="89172" y="1003"/>
                  </a:lnTo>
                  <a:lnTo>
                    <a:pt x="92494" y="0"/>
                  </a:lnTo>
                  <a:close/>
                </a:path>
                <a:path w="92709" h="9525">
                  <a:moveTo>
                    <a:pt x="89172" y="1003"/>
                  </a:moveTo>
                  <a:lnTo>
                    <a:pt x="85369" y="1003"/>
                  </a:lnTo>
                  <a:lnTo>
                    <a:pt x="76418" y="3059"/>
                  </a:lnTo>
                  <a:lnTo>
                    <a:pt x="62999" y="5454"/>
                  </a:lnTo>
                  <a:lnTo>
                    <a:pt x="46001" y="7439"/>
                  </a:lnTo>
                  <a:lnTo>
                    <a:pt x="26314" y="8267"/>
                  </a:lnTo>
                  <a:lnTo>
                    <a:pt x="45370" y="8267"/>
                  </a:lnTo>
                  <a:lnTo>
                    <a:pt x="50963" y="7976"/>
                  </a:lnTo>
                  <a:lnTo>
                    <a:pt x="70888" y="5151"/>
                  </a:lnTo>
                  <a:lnTo>
                    <a:pt x="84264" y="2309"/>
                  </a:lnTo>
                  <a:lnTo>
                    <a:pt x="89172" y="1003"/>
                  </a:lnTo>
                  <a:close/>
                </a:path>
              </a:pathLst>
            </a:custGeom>
            <a:solidFill>
              <a:srgbClr val="5F0038">
                <a:alpha val="69999"/>
              </a:srgbClr>
            </a:solidFill>
          </p:spPr>
          <p:txBody>
            <a:bodyPr wrap="square" lIns="0" tIns="0" rIns="0" bIns="0" rtlCol="0"/>
            <a:lstStyle/>
            <a:p/>
          </p:txBody>
        </p:sp>
        <p:sp>
          <p:nvSpPr>
            <p:cNvPr id="303" name="object 303" descr=""/>
            <p:cNvSpPr/>
            <p:nvPr/>
          </p:nvSpPr>
          <p:spPr>
            <a:xfrm>
              <a:off x="6600698" y="1145374"/>
              <a:ext cx="10160" cy="105410"/>
            </a:xfrm>
            <a:custGeom>
              <a:avLst/>
              <a:gdLst/>
              <a:ahLst/>
              <a:cxnLst/>
              <a:rect l="l" t="t" r="r" b="b"/>
              <a:pathLst>
                <a:path w="10159" h="105409">
                  <a:moveTo>
                    <a:pt x="9804" y="96443"/>
                  </a:moveTo>
                  <a:lnTo>
                    <a:pt x="0" y="96443"/>
                  </a:lnTo>
                  <a:lnTo>
                    <a:pt x="0" y="103936"/>
                  </a:lnTo>
                  <a:lnTo>
                    <a:pt x="1193" y="105130"/>
                  </a:lnTo>
                  <a:lnTo>
                    <a:pt x="2667" y="105130"/>
                  </a:lnTo>
                  <a:lnTo>
                    <a:pt x="9804" y="96443"/>
                  </a:lnTo>
                  <a:close/>
                </a:path>
                <a:path w="10159" h="105409">
                  <a:moveTo>
                    <a:pt x="9804" y="8686"/>
                  </a:moveTo>
                  <a:lnTo>
                    <a:pt x="2667" y="0"/>
                  </a:lnTo>
                  <a:lnTo>
                    <a:pt x="1193" y="0"/>
                  </a:lnTo>
                  <a:lnTo>
                    <a:pt x="0" y="1193"/>
                  </a:lnTo>
                  <a:lnTo>
                    <a:pt x="0" y="8686"/>
                  </a:lnTo>
                  <a:lnTo>
                    <a:pt x="9804" y="8686"/>
                  </a:lnTo>
                  <a:close/>
                </a:path>
              </a:pathLst>
            </a:custGeom>
            <a:solidFill>
              <a:srgbClr val="9E1F63">
                <a:alpha val="69999"/>
              </a:srgbClr>
            </a:solidFill>
          </p:spPr>
          <p:txBody>
            <a:bodyPr wrap="square" lIns="0" tIns="0" rIns="0" bIns="0" rtlCol="0"/>
            <a:lstStyle/>
            <a:p/>
          </p:txBody>
        </p:sp>
        <p:sp>
          <p:nvSpPr>
            <p:cNvPr id="304" name="object 304" descr=""/>
            <p:cNvSpPr/>
            <p:nvPr/>
          </p:nvSpPr>
          <p:spPr>
            <a:xfrm>
              <a:off x="6635204" y="1154963"/>
              <a:ext cx="33020" cy="86360"/>
            </a:xfrm>
            <a:custGeom>
              <a:avLst/>
              <a:gdLst/>
              <a:ahLst/>
              <a:cxnLst/>
              <a:rect l="l" t="t" r="r" b="b"/>
              <a:pathLst>
                <a:path w="33020" h="86359">
                  <a:moveTo>
                    <a:pt x="33020" y="83845"/>
                  </a:moveTo>
                  <a:lnTo>
                    <a:pt x="32981" y="79108"/>
                  </a:lnTo>
                  <a:lnTo>
                    <a:pt x="31051" y="77203"/>
                  </a:lnTo>
                  <a:lnTo>
                    <a:pt x="1905" y="77381"/>
                  </a:lnTo>
                  <a:lnTo>
                    <a:pt x="0" y="79324"/>
                  </a:lnTo>
                  <a:lnTo>
                    <a:pt x="25" y="83362"/>
                  </a:lnTo>
                  <a:lnTo>
                    <a:pt x="1003" y="84823"/>
                  </a:lnTo>
                  <a:lnTo>
                    <a:pt x="2413" y="85509"/>
                  </a:lnTo>
                  <a:lnTo>
                    <a:pt x="2997" y="85788"/>
                  </a:lnTo>
                  <a:lnTo>
                    <a:pt x="3644" y="85940"/>
                  </a:lnTo>
                  <a:lnTo>
                    <a:pt x="31115" y="85775"/>
                  </a:lnTo>
                  <a:lnTo>
                    <a:pt x="33020" y="83845"/>
                  </a:lnTo>
                  <a:close/>
                </a:path>
                <a:path w="33020" h="86359">
                  <a:moveTo>
                    <a:pt x="33020" y="6642"/>
                  </a:moveTo>
                  <a:lnTo>
                    <a:pt x="32981" y="1905"/>
                  </a:lnTo>
                  <a:lnTo>
                    <a:pt x="31051" y="0"/>
                  </a:lnTo>
                  <a:lnTo>
                    <a:pt x="1905" y="177"/>
                  </a:lnTo>
                  <a:lnTo>
                    <a:pt x="0" y="2120"/>
                  </a:lnTo>
                  <a:lnTo>
                    <a:pt x="25" y="6159"/>
                  </a:lnTo>
                  <a:lnTo>
                    <a:pt x="1003" y="7620"/>
                  </a:lnTo>
                  <a:lnTo>
                    <a:pt x="2413" y="8305"/>
                  </a:lnTo>
                  <a:lnTo>
                    <a:pt x="2997" y="8585"/>
                  </a:lnTo>
                  <a:lnTo>
                    <a:pt x="3644" y="8737"/>
                  </a:lnTo>
                  <a:lnTo>
                    <a:pt x="31115" y="8572"/>
                  </a:lnTo>
                  <a:lnTo>
                    <a:pt x="33020" y="6642"/>
                  </a:lnTo>
                  <a:close/>
                </a:path>
              </a:pathLst>
            </a:custGeom>
            <a:solidFill>
              <a:srgbClr val="231F20"/>
            </a:solidFill>
          </p:spPr>
          <p:txBody>
            <a:bodyPr wrap="square" lIns="0" tIns="0" rIns="0" bIns="0" rtlCol="0"/>
            <a:lstStyle/>
            <a:p/>
          </p:txBody>
        </p:sp>
        <p:pic>
          <p:nvPicPr>
            <p:cNvPr id="305" name="object 305" descr=""/>
            <p:cNvPicPr/>
            <p:nvPr/>
          </p:nvPicPr>
          <p:blipFill>
            <a:blip r:embed="rId76" cstate="print"/>
            <a:stretch>
              <a:fillRect/>
            </a:stretch>
          </p:blipFill>
          <p:spPr>
            <a:xfrm>
              <a:off x="6756349" y="602106"/>
              <a:ext cx="44450" cy="168097"/>
            </a:xfrm>
            <a:prstGeom prst="rect">
              <a:avLst/>
            </a:prstGeom>
          </p:spPr>
        </p:pic>
      </p:grpSp>
      <p:sp>
        <p:nvSpPr>
          <p:cNvPr id="306" name="object 306" descr=""/>
          <p:cNvSpPr txBox="1"/>
          <p:nvPr/>
        </p:nvSpPr>
        <p:spPr>
          <a:xfrm>
            <a:off x="6647074" y="1590741"/>
            <a:ext cx="97790" cy="112395"/>
          </a:xfrm>
          <a:prstGeom prst="rect">
            <a:avLst/>
          </a:prstGeom>
        </p:spPr>
        <p:txBody>
          <a:bodyPr wrap="square" lIns="0" tIns="14604" rIns="0" bIns="0" rtlCol="0" vert="horz">
            <a:spAutoFit/>
          </a:bodyPr>
          <a:lstStyle/>
          <a:p>
            <a:pPr marL="12700">
              <a:lnSpc>
                <a:spcPct val="100000"/>
              </a:lnSpc>
              <a:spcBef>
                <a:spcPts val="114"/>
              </a:spcBef>
            </a:pPr>
            <a:r>
              <a:rPr dirty="0" sz="550" spc="15">
                <a:solidFill>
                  <a:srgbClr val="231F20"/>
                </a:solidFill>
                <a:latin typeface="SimSun"/>
                <a:cs typeface="SimSun"/>
              </a:rPr>
              <a:t>入</a:t>
            </a:r>
            <a:endParaRPr sz="550">
              <a:latin typeface="SimSun"/>
              <a:cs typeface="SimSun"/>
            </a:endParaRPr>
          </a:p>
        </p:txBody>
      </p:sp>
      <p:sp>
        <p:nvSpPr>
          <p:cNvPr id="307" name="object 307" descr=""/>
          <p:cNvSpPr txBox="1"/>
          <p:nvPr/>
        </p:nvSpPr>
        <p:spPr>
          <a:xfrm>
            <a:off x="6201393" y="645595"/>
            <a:ext cx="700405" cy="112395"/>
          </a:xfrm>
          <a:prstGeom prst="rect">
            <a:avLst/>
          </a:prstGeom>
        </p:spPr>
        <p:txBody>
          <a:bodyPr wrap="square" lIns="0" tIns="14604" rIns="0" bIns="0" rtlCol="0" vert="horz">
            <a:spAutoFit/>
          </a:bodyPr>
          <a:lstStyle/>
          <a:p>
            <a:pPr marL="12700">
              <a:lnSpc>
                <a:spcPct val="100000"/>
              </a:lnSpc>
              <a:spcBef>
                <a:spcPts val="114"/>
              </a:spcBef>
            </a:pPr>
            <a:r>
              <a:rPr dirty="0" sz="550" spc="-5">
                <a:solidFill>
                  <a:srgbClr val="231F20"/>
                </a:solidFill>
                <a:latin typeface="SimSun"/>
                <a:cs typeface="SimSun"/>
              </a:rPr>
              <a:t>〈 直角彎道路〉  出</a:t>
            </a:r>
            <a:endParaRPr sz="550">
              <a:latin typeface="SimSun"/>
              <a:cs typeface="SimSun"/>
            </a:endParaRPr>
          </a:p>
        </p:txBody>
      </p:sp>
      <p:sp>
        <p:nvSpPr>
          <p:cNvPr id="308" name="object 308" descr=""/>
          <p:cNvSpPr txBox="1"/>
          <p:nvPr/>
        </p:nvSpPr>
        <p:spPr>
          <a:xfrm>
            <a:off x="6240562" y="956420"/>
            <a:ext cx="236220" cy="112395"/>
          </a:xfrm>
          <a:prstGeom prst="rect">
            <a:avLst/>
          </a:prstGeom>
        </p:spPr>
        <p:txBody>
          <a:bodyPr wrap="square" lIns="0" tIns="14604" rIns="0" bIns="0" rtlCol="0" vert="horz">
            <a:spAutoFit/>
          </a:bodyPr>
          <a:lstStyle/>
          <a:p>
            <a:pPr marL="12700">
              <a:lnSpc>
                <a:spcPct val="100000"/>
              </a:lnSpc>
              <a:spcBef>
                <a:spcPts val="114"/>
              </a:spcBef>
            </a:pPr>
            <a:r>
              <a:rPr dirty="0" sz="550" spc="-20">
                <a:solidFill>
                  <a:srgbClr val="231F20"/>
                </a:solidFill>
                <a:latin typeface="SimSun"/>
                <a:cs typeface="SimSun"/>
              </a:rPr>
              <a:t>防撞桿</a:t>
            </a:r>
            <a:endParaRPr sz="550">
              <a:latin typeface="SimSun"/>
              <a:cs typeface="SimSun"/>
            </a:endParaRPr>
          </a:p>
        </p:txBody>
      </p:sp>
      <p:sp>
        <p:nvSpPr>
          <p:cNvPr id="309" name="object 309" descr=""/>
          <p:cNvSpPr txBox="1"/>
          <p:nvPr/>
        </p:nvSpPr>
        <p:spPr>
          <a:xfrm>
            <a:off x="6926363" y="877868"/>
            <a:ext cx="97790" cy="238125"/>
          </a:xfrm>
          <a:prstGeom prst="rect">
            <a:avLst/>
          </a:prstGeom>
        </p:spPr>
        <p:txBody>
          <a:bodyPr wrap="square" lIns="0" tIns="0" rIns="0" bIns="0" rtlCol="0" vert="eaVert">
            <a:spAutoFit/>
          </a:bodyPr>
          <a:lstStyle/>
          <a:p>
            <a:pPr marL="12700">
              <a:lnSpc>
                <a:spcPct val="75000"/>
              </a:lnSpc>
            </a:pPr>
            <a:r>
              <a:rPr dirty="0" sz="550" spc="-15">
                <a:solidFill>
                  <a:srgbClr val="231F20"/>
                </a:solidFill>
                <a:latin typeface="SimSun"/>
                <a:cs typeface="SimSun"/>
              </a:rPr>
              <a:t>防撞</a:t>
            </a:r>
            <a:r>
              <a:rPr dirty="0" sz="550">
                <a:solidFill>
                  <a:srgbClr val="231F20"/>
                </a:solidFill>
                <a:latin typeface="SimSun"/>
                <a:cs typeface="SimSun"/>
              </a:rPr>
              <a:t>桿</a:t>
            </a:r>
            <a:endParaRPr sz="550">
              <a:latin typeface="SimSun"/>
              <a:cs typeface="SimSun"/>
            </a:endParaRPr>
          </a:p>
        </p:txBody>
      </p:sp>
      <p:sp>
        <p:nvSpPr>
          <p:cNvPr id="310" name="object 310" descr=""/>
          <p:cNvSpPr txBox="1"/>
          <p:nvPr/>
        </p:nvSpPr>
        <p:spPr>
          <a:xfrm>
            <a:off x="1825205" y="4071734"/>
            <a:ext cx="302260" cy="127635"/>
          </a:xfrm>
          <a:prstGeom prst="rect">
            <a:avLst/>
          </a:prstGeom>
          <a:solidFill>
            <a:srgbClr val="FFFFFF"/>
          </a:solidFill>
        </p:spPr>
        <p:txBody>
          <a:bodyPr wrap="square" lIns="0" tIns="10160" rIns="0" bIns="0" rtlCol="0" vert="horz">
            <a:spAutoFit/>
          </a:bodyPr>
          <a:lstStyle/>
          <a:p>
            <a:pPr marL="79375">
              <a:lnSpc>
                <a:spcPct val="100000"/>
              </a:lnSpc>
              <a:spcBef>
                <a:spcPts val="80"/>
              </a:spcBef>
            </a:pPr>
            <a:r>
              <a:rPr dirty="0" sz="550" spc="-25">
                <a:solidFill>
                  <a:srgbClr val="231F20"/>
                </a:solidFill>
                <a:latin typeface="SimSun"/>
                <a:cs typeface="SimSun"/>
              </a:rPr>
              <a:t>間隙</a:t>
            </a:r>
            <a:endParaRPr sz="550">
              <a:latin typeface="SimSun"/>
              <a:cs typeface="SimSun"/>
            </a:endParaRPr>
          </a:p>
        </p:txBody>
      </p:sp>
      <p:sp>
        <p:nvSpPr>
          <p:cNvPr id="311" name="object 311" descr=""/>
          <p:cNvSpPr/>
          <p:nvPr/>
        </p:nvSpPr>
        <p:spPr>
          <a:xfrm>
            <a:off x="2242794" y="3929761"/>
            <a:ext cx="525780" cy="233045"/>
          </a:xfrm>
          <a:custGeom>
            <a:avLst/>
            <a:gdLst/>
            <a:ahLst/>
            <a:cxnLst/>
            <a:rect l="l" t="t" r="r" b="b"/>
            <a:pathLst>
              <a:path w="525780" h="233045">
                <a:moveTo>
                  <a:pt x="525741" y="0"/>
                </a:moveTo>
                <a:lnTo>
                  <a:pt x="0" y="0"/>
                </a:lnTo>
                <a:lnTo>
                  <a:pt x="0" y="232892"/>
                </a:lnTo>
                <a:lnTo>
                  <a:pt x="525741" y="232892"/>
                </a:lnTo>
                <a:lnTo>
                  <a:pt x="525741" y="0"/>
                </a:lnTo>
                <a:close/>
              </a:path>
            </a:pathLst>
          </a:custGeom>
          <a:solidFill>
            <a:srgbClr val="FFFFFF"/>
          </a:solidFill>
        </p:spPr>
        <p:txBody>
          <a:bodyPr wrap="square" lIns="0" tIns="0" rIns="0" bIns="0" rtlCol="0"/>
          <a:lstStyle/>
          <a:p/>
        </p:txBody>
      </p:sp>
      <p:sp>
        <p:nvSpPr>
          <p:cNvPr id="312" name="object 312" descr=""/>
          <p:cNvSpPr txBox="1"/>
          <p:nvPr/>
        </p:nvSpPr>
        <p:spPr>
          <a:xfrm>
            <a:off x="1317533" y="3733735"/>
            <a:ext cx="1445895" cy="285115"/>
          </a:xfrm>
          <a:prstGeom prst="rect">
            <a:avLst/>
          </a:prstGeom>
        </p:spPr>
        <p:txBody>
          <a:bodyPr wrap="square" lIns="0" tIns="57785" rIns="0" bIns="0" rtlCol="0" vert="horz">
            <a:spAutoFit/>
          </a:bodyPr>
          <a:lstStyle/>
          <a:p>
            <a:pPr marL="12700">
              <a:lnSpc>
                <a:spcPct val="100000"/>
              </a:lnSpc>
              <a:spcBef>
                <a:spcPts val="455"/>
              </a:spcBef>
            </a:pPr>
            <a:r>
              <a:rPr dirty="0" sz="550" spc="-80">
                <a:solidFill>
                  <a:srgbClr val="231F20"/>
                </a:solidFill>
                <a:latin typeface="SimSun"/>
                <a:cs typeface="SimSun"/>
              </a:rPr>
              <a:t>〈 </a:t>
            </a:r>
            <a:r>
              <a:rPr dirty="0" sz="550" spc="-15">
                <a:solidFill>
                  <a:srgbClr val="231F20"/>
                </a:solidFill>
                <a:latin typeface="Trebuchet MS"/>
                <a:cs typeface="Trebuchet MS"/>
              </a:rPr>
              <a:t>1</a:t>
            </a:r>
            <a:r>
              <a:rPr dirty="0" sz="550" spc="-10">
                <a:solidFill>
                  <a:srgbClr val="231F20"/>
                </a:solidFill>
                <a:latin typeface="SimSun"/>
                <a:cs typeface="SimSun"/>
              </a:rPr>
              <a:t>〉連續踩放離合器行駛</a:t>
            </a:r>
            <a:endParaRPr sz="550">
              <a:latin typeface="SimSun"/>
              <a:cs typeface="SimSun"/>
            </a:endParaRPr>
          </a:p>
          <a:p>
            <a:pPr marL="941069">
              <a:lnSpc>
                <a:spcPct val="100000"/>
              </a:lnSpc>
              <a:spcBef>
                <a:spcPts val="365"/>
              </a:spcBef>
            </a:pPr>
            <a:r>
              <a:rPr dirty="0" sz="550" spc="-10">
                <a:solidFill>
                  <a:srgbClr val="231F20"/>
                </a:solidFill>
                <a:latin typeface="SimSun"/>
                <a:cs typeface="SimSun"/>
              </a:rPr>
              <a:t>將踏板完全鬆開</a:t>
            </a:r>
            <a:endParaRPr sz="550">
              <a:latin typeface="SimSun"/>
              <a:cs typeface="SimSun"/>
            </a:endParaRPr>
          </a:p>
        </p:txBody>
      </p:sp>
      <p:sp>
        <p:nvSpPr>
          <p:cNvPr id="313" name="object 313" descr=""/>
          <p:cNvSpPr txBox="1"/>
          <p:nvPr/>
        </p:nvSpPr>
        <p:spPr>
          <a:xfrm>
            <a:off x="1627099" y="4272027"/>
            <a:ext cx="236220" cy="112395"/>
          </a:xfrm>
          <a:prstGeom prst="rect">
            <a:avLst/>
          </a:prstGeom>
        </p:spPr>
        <p:txBody>
          <a:bodyPr wrap="square" lIns="0" tIns="14604" rIns="0" bIns="0" rtlCol="0" vert="horz">
            <a:spAutoFit/>
          </a:bodyPr>
          <a:lstStyle/>
          <a:p>
            <a:pPr marL="12700">
              <a:lnSpc>
                <a:spcPct val="100000"/>
              </a:lnSpc>
              <a:spcBef>
                <a:spcPts val="114"/>
              </a:spcBef>
            </a:pPr>
            <a:r>
              <a:rPr dirty="0" sz="550" spc="-20">
                <a:solidFill>
                  <a:srgbClr val="231F20"/>
                </a:solidFill>
                <a:latin typeface="SimSun"/>
                <a:cs typeface="SimSun"/>
              </a:rPr>
              <a:t>離合器</a:t>
            </a:r>
            <a:endParaRPr sz="550">
              <a:latin typeface="SimSun"/>
              <a:cs typeface="SimSun"/>
            </a:endParaRPr>
          </a:p>
        </p:txBody>
      </p:sp>
      <p:sp>
        <p:nvSpPr>
          <p:cNvPr id="314" name="object 314" descr=""/>
          <p:cNvSpPr txBox="1"/>
          <p:nvPr/>
        </p:nvSpPr>
        <p:spPr>
          <a:xfrm>
            <a:off x="1556899" y="4358428"/>
            <a:ext cx="376555" cy="11239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SimSun"/>
                <a:cs typeface="SimSun"/>
              </a:rPr>
              <a:t>半分離狀態</a:t>
            </a:r>
            <a:endParaRPr sz="550">
              <a:latin typeface="SimSun"/>
              <a:cs typeface="SimSun"/>
            </a:endParaRPr>
          </a:p>
        </p:txBody>
      </p:sp>
      <p:sp>
        <p:nvSpPr>
          <p:cNvPr id="315" name="object 315" descr=""/>
          <p:cNvSpPr txBox="1"/>
          <p:nvPr/>
        </p:nvSpPr>
        <p:spPr>
          <a:xfrm>
            <a:off x="707698" y="4779072"/>
            <a:ext cx="237490"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1.11.7</a:t>
            </a:r>
            <a:endParaRPr sz="500">
              <a:latin typeface="Trebuchet MS"/>
              <a:cs typeface="Trebuchet MS"/>
            </a:endParaRPr>
          </a:p>
        </p:txBody>
      </p:sp>
      <p:sp>
        <p:nvSpPr>
          <p:cNvPr id="316" name="object 316" descr=""/>
          <p:cNvSpPr txBox="1"/>
          <p:nvPr/>
        </p:nvSpPr>
        <p:spPr>
          <a:xfrm>
            <a:off x="720398" y="3597362"/>
            <a:ext cx="212090" cy="76200"/>
          </a:xfrm>
          <a:prstGeom prst="rect">
            <a:avLst/>
          </a:prstGeom>
        </p:spPr>
        <p:txBody>
          <a:bodyPr wrap="square" lIns="0" tIns="0" rIns="0" bIns="0" rtlCol="0" vert="horz">
            <a:spAutoFit/>
          </a:bodyPr>
          <a:lstStyle/>
          <a:p>
            <a:pPr>
              <a:lnSpc>
                <a:spcPts val="570"/>
              </a:lnSpc>
            </a:pPr>
            <a:r>
              <a:rPr dirty="0" sz="500" spc="-80">
                <a:solidFill>
                  <a:srgbClr val="231F20"/>
                </a:solidFill>
                <a:latin typeface="SimSun"/>
                <a:cs typeface="SimSun"/>
              </a:rPr>
              <a:t>圖 </a:t>
            </a:r>
            <a:r>
              <a:rPr dirty="0" sz="500" spc="-70">
                <a:solidFill>
                  <a:srgbClr val="231F20"/>
                </a:solidFill>
                <a:latin typeface="Trebuchet MS"/>
                <a:cs typeface="Trebuchet MS"/>
              </a:rPr>
              <a:t>1.11.6</a:t>
            </a:r>
            <a:endParaRPr sz="500">
              <a:latin typeface="Trebuchet MS"/>
              <a:cs typeface="Trebuchet MS"/>
            </a:endParaRPr>
          </a:p>
        </p:txBody>
      </p:sp>
      <p:grpSp>
        <p:nvGrpSpPr>
          <p:cNvPr id="317" name="object 317" descr=""/>
          <p:cNvGrpSpPr/>
          <p:nvPr/>
        </p:nvGrpSpPr>
        <p:grpSpPr>
          <a:xfrm>
            <a:off x="542366" y="2385758"/>
            <a:ext cx="5364480" cy="1309370"/>
            <a:chOff x="542366" y="2385758"/>
            <a:chExt cx="5364480" cy="1309370"/>
          </a:xfrm>
        </p:grpSpPr>
        <p:sp>
          <p:nvSpPr>
            <p:cNvPr id="318" name="object 318" descr=""/>
            <p:cNvSpPr/>
            <p:nvPr/>
          </p:nvSpPr>
          <p:spPr>
            <a:xfrm>
              <a:off x="1166406" y="2385771"/>
              <a:ext cx="4644390" cy="279400"/>
            </a:xfrm>
            <a:custGeom>
              <a:avLst/>
              <a:gdLst/>
              <a:ahLst/>
              <a:cxnLst/>
              <a:rect l="l" t="t" r="r" b="b"/>
              <a:pathLst>
                <a:path w="4644390" h="279400">
                  <a:moveTo>
                    <a:pt x="4643996" y="0"/>
                  </a:moveTo>
                  <a:lnTo>
                    <a:pt x="0" y="0"/>
                  </a:lnTo>
                  <a:lnTo>
                    <a:pt x="0" y="278955"/>
                  </a:lnTo>
                  <a:lnTo>
                    <a:pt x="4643996" y="278955"/>
                  </a:lnTo>
                  <a:lnTo>
                    <a:pt x="4643996" y="0"/>
                  </a:lnTo>
                  <a:close/>
                </a:path>
              </a:pathLst>
            </a:custGeom>
            <a:solidFill>
              <a:srgbClr val="FFFFFF"/>
            </a:solidFill>
          </p:spPr>
          <p:txBody>
            <a:bodyPr wrap="square" lIns="0" tIns="0" rIns="0" bIns="0" rtlCol="0"/>
            <a:lstStyle/>
            <a:p/>
          </p:txBody>
        </p:sp>
        <p:sp>
          <p:nvSpPr>
            <p:cNvPr id="319" name="object 319" descr=""/>
            <p:cNvSpPr/>
            <p:nvPr/>
          </p:nvSpPr>
          <p:spPr>
            <a:xfrm>
              <a:off x="542366" y="2385758"/>
              <a:ext cx="5364480" cy="1309370"/>
            </a:xfrm>
            <a:custGeom>
              <a:avLst/>
              <a:gdLst/>
              <a:ahLst/>
              <a:cxnLst/>
              <a:rect l="l" t="t" r="r" b="b"/>
              <a:pathLst>
                <a:path w="5364480" h="1309370">
                  <a:moveTo>
                    <a:pt x="5364073" y="0"/>
                  </a:moveTo>
                  <a:lnTo>
                    <a:pt x="0" y="0"/>
                  </a:lnTo>
                  <a:lnTo>
                    <a:pt x="0" y="1309128"/>
                  </a:lnTo>
                  <a:lnTo>
                    <a:pt x="5364073" y="1309128"/>
                  </a:lnTo>
                  <a:lnTo>
                    <a:pt x="5364073" y="0"/>
                  </a:lnTo>
                  <a:close/>
                </a:path>
              </a:pathLst>
            </a:custGeom>
            <a:solidFill>
              <a:srgbClr val="FFFFFF"/>
            </a:solidFill>
          </p:spPr>
          <p:txBody>
            <a:bodyPr wrap="square" lIns="0" tIns="0" rIns="0" bIns="0" rtlCol="0"/>
            <a:lstStyle/>
            <a:p/>
          </p:txBody>
        </p:sp>
        <p:pic>
          <p:nvPicPr>
            <p:cNvPr id="320" name="object 320" descr=""/>
            <p:cNvPicPr/>
            <p:nvPr/>
          </p:nvPicPr>
          <p:blipFill>
            <a:blip r:embed="rId77" cstate="print"/>
            <a:stretch>
              <a:fillRect/>
            </a:stretch>
          </p:blipFill>
          <p:spPr>
            <a:xfrm>
              <a:off x="1099184" y="2972295"/>
              <a:ext cx="4702848" cy="586600"/>
            </a:xfrm>
            <a:prstGeom prst="rect">
              <a:avLst/>
            </a:prstGeom>
          </p:spPr>
        </p:pic>
        <p:sp>
          <p:nvSpPr>
            <p:cNvPr id="321" name="object 321" descr=""/>
            <p:cNvSpPr/>
            <p:nvPr/>
          </p:nvSpPr>
          <p:spPr>
            <a:xfrm>
              <a:off x="553440" y="2640533"/>
              <a:ext cx="5248910" cy="1036319"/>
            </a:xfrm>
            <a:custGeom>
              <a:avLst/>
              <a:gdLst/>
              <a:ahLst/>
              <a:cxnLst/>
              <a:rect l="l" t="t" r="r" b="b"/>
              <a:pathLst>
                <a:path w="5248910" h="1036320">
                  <a:moveTo>
                    <a:pt x="782662" y="551713"/>
                  </a:moveTo>
                  <a:lnTo>
                    <a:pt x="697903" y="436803"/>
                  </a:lnTo>
                  <a:lnTo>
                    <a:pt x="675220" y="453542"/>
                  </a:lnTo>
                  <a:lnTo>
                    <a:pt x="700976" y="488454"/>
                  </a:lnTo>
                  <a:lnTo>
                    <a:pt x="659180" y="511962"/>
                  </a:lnTo>
                  <a:lnTo>
                    <a:pt x="606082" y="473125"/>
                  </a:lnTo>
                  <a:lnTo>
                    <a:pt x="555828" y="430060"/>
                  </a:lnTo>
                  <a:lnTo>
                    <a:pt x="508749" y="384213"/>
                  </a:lnTo>
                  <a:lnTo>
                    <a:pt x="465188" y="337032"/>
                  </a:lnTo>
                  <a:lnTo>
                    <a:pt x="425462" y="289941"/>
                  </a:lnTo>
                  <a:lnTo>
                    <a:pt x="389915" y="244373"/>
                  </a:lnTo>
                  <a:lnTo>
                    <a:pt x="358863" y="201777"/>
                  </a:lnTo>
                  <a:lnTo>
                    <a:pt x="332663" y="163588"/>
                  </a:lnTo>
                  <a:lnTo>
                    <a:pt x="311619" y="131241"/>
                  </a:lnTo>
                  <a:lnTo>
                    <a:pt x="282790" y="83578"/>
                  </a:lnTo>
                  <a:lnTo>
                    <a:pt x="252018" y="100761"/>
                  </a:lnTo>
                  <a:lnTo>
                    <a:pt x="284340" y="154381"/>
                  </a:lnTo>
                  <a:lnTo>
                    <a:pt x="306590" y="188518"/>
                  </a:lnTo>
                  <a:lnTo>
                    <a:pt x="334098" y="228384"/>
                  </a:lnTo>
                  <a:lnTo>
                    <a:pt x="366560" y="272542"/>
                  </a:lnTo>
                  <a:lnTo>
                    <a:pt x="403682" y="319570"/>
                  </a:lnTo>
                  <a:lnTo>
                    <a:pt x="445173" y="368020"/>
                  </a:lnTo>
                  <a:lnTo>
                    <a:pt x="490740" y="416458"/>
                  </a:lnTo>
                  <a:lnTo>
                    <a:pt x="540080" y="463461"/>
                  </a:lnTo>
                  <a:lnTo>
                    <a:pt x="592899" y="507568"/>
                  </a:lnTo>
                  <a:lnTo>
                    <a:pt x="648919" y="547370"/>
                  </a:lnTo>
                  <a:lnTo>
                    <a:pt x="657847" y="553148"/>
                  </a:lnTo>
                  <a:lnTo>
                    <a:pt x="722045" y="517029"/>
                  </a:lnTo>
                  <a:lnTo>
                    <a:pt x="759980" y="568452"/>
                  </a:lnTo>
                  <a:lnTo>
                    <a:pt x="782662" y="551713"/>
                  </a:lnTo>
                  <a:close/>
                </a:path>
                <a:path w="5248910" h="1036320">
                  <a:moveTo>
                    <a:pt x="823468" y="1021715"/>
                  </a:moveTo>
                  <a:lnTo>
                    <a:pt x="703948" y="1021715"/>
                  </a:lnTo>
                  <a:lnTo>
                    <a:pt x="654443" y="977315"/>
                  </a:lnTo>
                  <a:lnTo>
                    <a:pt x="605612" y="930402"/>
                  </a:lnTo>
                  <a:lnTo>
                    <a:pt x="557618" y="881418"/>
                  </a:lnTo>
                  <a:lnTo>
                    <a:pt x="510603" y="830795"/>
                  </a:lnTo>
                  <a:lnTo>
                    <a:pt x="464743" y="778992"/>
                  </a:lnTo>
                  <a:lnTo>
                    <a:pt x="420179" y="726452"/>
                  </a:lnTo>
                  <a:lnTo>
                    <a:pt x="377075" y="673608"/>
                  </a:lnTo>
                  <a:lnTo>
                    <a:pt x="335584" y="620903"/>
                  </a:lnTo>
                  <a:lnTo>
                    <a:pt x="295859" y="568794"/>
                  </a:lnTo>
                  <a:lnTo>
                    <a:pt x="258076" y="517715"/>
                  </a:lnTo>
                  <a:lnTo>
                    <a:pt x="222364" y="468109"/>
                  </a:lnTo>
                  <a:lnTo>
                    <a:pt x="188912" y="420433"/>
                  </a:lnTo>
                  <a:lnTo>
                    <a:pt x="157848" y="375107"/>
                  </a:lnTo>
                  <a:lnTo>
                    <a:pt x="129336" y="332600"/>
                  </a:lnTo>
                  <a:lnTo>
                    <a:pt x="103555" y="293331"/>
                  </a:lnTo>
                  <a:lnTo>
                    <a:pt x="80632" y="257771"/>
                  </a:lnTo>
                  <a:lnTo>
                    <a:pt x="30670" y="177673"/>
                  </a:lnTo>
                  <a:lnTo>
                    <a:pt x="12192" y="146786"/>
                  </a:lnTo>
                  <a:lnTo>
                    <a:pt x="0" y="153860"/>
                  </a:lnTo>
                  <a:lnTo>
                    <a:pt x="48895" y="233972"/>
                  </a:lnTo>
                  <a:lnTo>
                    <a:pt x="92011" y="301434"/>
                  </a:lnTo>
                  <a:lnTo>
                    <a:pt x="117983" y="340956"/>
                  </a:lnTo>
                  <a:lnTo>
                    <a:pt x="146685" y="383755"/>
                  </a:lnTo>
                  <a:lnTo>
                    <a:pt x="177977" y="429387"/>
                  </a:lnTo>
                  <a:lnTo>
                    <a:pt x="211670" y="477380"/>
                  </a:lnTo>
                  <a:lnTo>
                    <a:pt x="247637" y="527304"/>
                  </a:lnTo>
                  <a:lnTo>
                    <a:pt x="285699" y="578700"/>
                  </a:lnTo>
                  <a:lnTo>
                    <a:pt x="325704" y="631139"/>
                  </a:lnTo>
                  <a:lnTo>
                    <a:pt x="367487" y="684161"/>
                  </a:lnTo>
                  <a:lnTo>
                    <a:pt x="410908" y="737323"/>
                  </a:lnTo>
                  <a:lnTo>
                    <a:pt x="455790" y="790168"/>
                  </a:lnTo>
                  <a:lnTo>
                    <a:pt x="501992" y="842264"/>
                  </a:lnTo>
                  <a:lnTo>
                    <a:pt x="549338" y="893152"/>
                  </a:lnTo>
                  <a:lnTo>
                    <a:pt x="597687" y="942390"/>
                  </a:lnTo>
                  <a:lnTo>
                    <a:pt x="646874" y="989520"/>
                  </a:lnTo>
                  <a:lnTo>
                    <a:pt x="698715" y="1035812"/>
                  </a:lnTo>
                  <a:lnTo>
                    <a:pt x="823468" y="1035812"/>
                  </a:lnTo>
                  <a:lnTo>
                    <a:pt x="823468" y="1021715"/>
                  </a:lnTo>
                  <a:close/>
                </a:path>
                <a:path w="5248910" h="1036320">
                  <a:moveTo>
                    <a:pt x="5248580" y="0"/>
                  </a:moveTo>
                  <a:lnTo>
                    <a:pt x="1093597" y="0"/>
                  </a:lnTo>
                  <a:lnTo>
                    <a:pt x="839927" y="607288"/>
                  </a:lnTo>
                  <a:lnTo>
                    <a:pt x="791006" y="556336"/>
                  </a:lnTo>
                  <a:lnTo>
                    <a:pt x="780834" y="566089"/>
                  </a:lnTo>
                  <a:lnTo>
                    <a:pt x="844651" y="632561"/>
                  </a:lnTo>
                  <a:lnTo>
                    <a:pt x="1102982" y="14084"/>
                  </a:lnTo>
                  <a:lnTo>
                    <a:pt x="5248580" y="14084"/>
                  </a:lnTo>
                  <a:lnTo>
                    <a:pt x="5248580" y="0"/>
                  </a:lnTo>
                  <a:close/>
                </a:path>
                <a:path w="5248910" h="1036320">
                  <a:moveTo>
                    <a:pt x="5248592" y="991171"/>
                  </a:moveTo>
                  <a:lnTo>
                    <a:pt x="5248580" y="977074"/>
                  </a:lnTo>
                  <a:lnTo>
                    <a:pt x="735164" y="979398"/>
                  </a:lnTo>
                  <a:lnTo>
                    <a:pt x="464807" y="681075"/>
                  </a:lnTo>
                  <a:lnTo>
                    <a:pt x="454355" y="690549"/>
                  </a:lnTo>
                  <a:lnTo>
                    <a:pt x="728916" y="993495"/>
                  </a:lnTo>
                  <a:lnTo>
                    <a:pt x="5248592" y="991171"/>
                  </a:lnTo>
                  <a:close/>
                </a:path>
              </a:pathLst>
            </a:custGeom>
            <a:solidFill>
              <a:srgbClr val="231F20"/>
            </a:solidFill>
          </p:spPr>
          <p:txBody>
            <a:bodyPr wrap="square" lIns="0" tIns="0" rIns="0" bIns="0" rtlCol="0"/>
            <a:lstStyle/>
            <a:p/>
          </p:txBody>
        </p:sp>
        <p:sp>
          <p:nvSpPr>
            <p:cNvPr id="322" name="object 322" descr=""/>
            <p:cNvSpPr/>
            <p:nvPr/>
          </p:nvSpPr>
          <p:spPr>
            <a:xfrm>
              <a:off x="1118209" y="2965246"/>
              <a:ext cx="4684395" cy="604520"/>
            </a:xfrm>
            <a:custGeom>
              <a:avLst/>
              <a:gdLst/>
              <a:ahLst/>
              <a:cxnLst/>
              <a:rect l="l" t="t" r="r" b="b"/>
              <a:pathLst>
                <a:path w="4684395" h="604520">
                  <a:moveTo>
                    <a:pt x="4683811" y="323545"/>
                  </a:moveTo>
                  <a:lnTo>
                    <a:pt x="492696" y="323545"/>
                  </a:lnTo>
                  <a:lnTo>
                    <a:pt x="270116" y="583222"/>
                  </a:lnTo>
                  <a:lnTo>
                    <a:pt x="10083" y="317449"/>
                  </a:lnTo>
                  <a:lnTo>
                    <a:pt x="0" y="327304"/>
                  </a:lnTo>
                  <a:lnTo>
                    <a:pt x="270802" y="604075"/>
                  </a:lnTo>
                  <a:lnTo>
                    <a:pt x="499186" y="337642"/>
                  </a:lnTo>
                  <a:lnTo>
                    <a:pt x="4683811" y="337642"/>
                  </a:lnTo>
                  <a:lnTo>
                    <a:pt x="4683811" y="323545"/>
                  </a:lnTo>
                  <a:close/>
                </a:path>
                <a:path w="4684395" h="604520">
                  <a:moveTo>
                    <a:pt x="4683823" y="0"/>
                  </a:moveTo>
                  <a:lnTo>
                    <a:pt x="494068" y="0"/>
                  </a:lnTo>
                  <a:lnTo>
                    <a:pt x="268757" y="422160"/>
                  </a:lnTo>
                  <a:lnTo>
                    <a:pt x="126339" y="277495"/>
                  </a:lnTo>
                  <a:lnTo>
                    <a:pt x="116293" y="287375"/>
                  </a:lnTo>
                  <a:lnTo>
                    <a:pt x="272161" y="445706"/>
                  </a:lnTo>
                  <a:lnTo>
                    <a:pt x="502513" y="14084"/>
                  </a:lnTo>
                  <a:lnTo>
                    <a:pt x="4683823" y="14084"/>
                  </a:lnTo>
                  <a:lnTo>
                    <a:pt x="4683823" y="0"/>
                  </a:lnTo>
                  <a:close/>
                </a:path>
              </a:pathLst>
            </a:custGeom>
            <a:solidFill>
              <a:srgbClr val="58595B"/>
            </a:solidFill>
          </p:spPr>
          <p:txBody>
            <a:bodyPr wrap="square" lIns="0" tIns="0" rIns="0" bIns="0" rtlCol="0"/>
            <a:lstStyle/>
            <a:p/>
          </p:txBody>
        </p:sp>
        <p:pic>
          <p:nvPicPr>
            <p:cNvPr id="323" name="object 323" descr=""/>
            <p:cNvPicPr/>
            <p:nvPr/>
          </p:nvPicPr>
          <p:blipFill>
            <a:blip r:embed="rId78" cstate="print"/>
            <a:stretch>
              <a:fillRect/>
            </a:stretch>
          </p:blipFill>
          <p:spPr>
            <a:xfrm>
              <a:off x="687213" y="2743664"/>
              <a:ext cx="564696" cy="586530"/>
            </a:xfrm>
            <a:prstGeom prst="rect">
              <a:avLst/>
            </a:prstGeom>
          </p:spPr>
        </p:pic>
        <p:sp>
          <p:nvSpPr>
            <p:cNvPr id="324" name="object 324" descr=""/>
            <p:cNvSpPr/>
            <p:nvPr/>
          </p:nvSpPr>
          <p:spPr>
            <a:xfrm>
              <a:off x="1854904" y="2659312"/>
              <a:ext cx="0" cy="305435"/>
            </a:xfrm>
            <a:custGeom>
              <a:avLst/>
              <a:gdLst/>
              <a:ahLst/>
              <a:cxnLst/>
              <a:rect l="l" t="t" r="r" b="b"/>
              <a:pathLst>
                <a:path w="0" h="305435">
                  <a:moveTo>
                    <a:pt x="0" y="221580"/>
                  </a:moveTo>
                  <a:lnTo>
                    <a:pt x="0" y="305333"/>
                  </a:lnTo>
                </a:path>
                <a:path w="0" h="305435">
                  <a:moveTo>
                    <a:pt x="0" y="0"/>
                  </a:moveTo>
                  <a:lnTo>
                    <a:pt x="0" y="94314"/>
                  </a:lnTo>
                </a:path>
              </a:pathLst>
            </a:custGeom>
            <a:ln w="7048">
              <a:solidFill>
                <a:srgbClr val="231F20"/>
              </a:solidFill>
            </a:ln>
          </p:spPr>
          <p:txBody>
            <a:bodyPr wrap="square" lIns="0" tIns="0" rIns="0" bIns="0" rtlCol="0"/>
            <a:lstStyle/>
            <a:p/>
          </p:txBody>
        </p:sp>
        <p:sp>
          <p:nvSpPr>
            <p:cNvPr id="325" name="object 325" descr=""/>
            <p:cNvSpPr/>
            <p:nvPr/>
          </p:nvSpPr>
          <p:spPr>
            <a:xfrm>
              <a:off x="1826082" y="2651683"/>
              <a:ext cx="57785" cy="320675"/>
            </a:xfrm>
            <a:custGeom>
              <a:avLst/>
              <a:gdLst/>
              <a:ahLst/>
              <a:cxnLst/>
              <a:rect l="l" t="t" r="r" b="b"/>
              <a:pathLst>
                <a:path w="57785" h="320675">
                  <a:moveTo>
                    <a:pt x="57632" y="289610"/>
                  </a:moveTo>
                  <a:lnTo>
                    <a:pt x="52463" y="284810"/>
                  </a:lnTo>
                  <a:lnTo>
                    <a:pt x="28816" y="310261"/>
                  </a:lnTo>
                  <a:lnTo>
                    <a:pt x="5156" y="284810"/>
                  </a:lnTo>
                  <a:lnTo>
                    <a:pt x="0" y="289610"/>
                  </a:lnTo>
                  <a:lnTo>
                    <a:pt x="28816" y="320598"/>
                  </a:lnTo>
                  <a:lnTo>
                    <a:pt x="57632" y="289610"/>
                  </a:lnTo>
                  <a:close/>
                </a:path>
                <a:path w="57785" h="320675">
                  <a:moveTo>
                    <a:pt x="57632" y="30988"/>
                  </a:moveTo>
                  <a:lnTo>
                    <a:pt x="28816" y="0"/>
                  </a:lnTo>
                  <a:lnTo>
                    <a:pt x="0" y="30988"/>
                  </a:lnTo>
                  <a:lnTo>
                    <a:pt x="5156" y="35788"/>
                  </a:lnTo>
                  <a:lnTo>
                    <a:pt x="28816" y="10337"/>
                  </a:lnTo>
                  <a:lnTo>
                    <a:pt x="52463" y="35788"/>
                  </a:lnTo>
                  <a:lnTo>
                    <a:pt x="57632" y="30988"/>
                  </a:lnTo>
                  <a:close/>
                </a:path>
              </a:pathLst>
            </a:custGeom>
            <a:solidFill>
              <a:srgbClr val="231F20"/>
            </a:solidFill>
          </p:spPr>
          <p:txBody>
            <a:bodyPr wrap="square" lIns="0" tIns="0" rIns="0" bIns="0" rtlCol="0"/>
            <a:lstStyle/>
            <a:p/>
          </p:txBody>
        </p:sp>
        <p:sp>
          <p:nvSpPr>
            <p:cNvPr id="326" name="object 326" descr=""/>
            <p:cNvSpPr/>
            <p:nvPr/>
          </p:nvSpPr>
          <p:spPr>
            <a:xfrm>
              <a:off x="1854904" y="2981683"/>
              <a:ext cx="0" cy="305435"/>
            </a:xfrm>
            <a:custGeom>
              <a:avLst/>
              <a:gdLst/>
              <a:ahLst/>
              <a:cxnLst/>
              <a:rect l="l" t="t" r="r" b="b"/>
              <a:pathLst>
                <a:path w="0" h="305435">
                  <a:moveTo>
                    <a:pt x="0" y="239951"/>
                  </a:moveTo>
                  <a:lnTo>
                    <a:pt x="0" y="305333"/>
                  </a:lnTo>
                </a:path>
                <a:path w="0" h="305435">
                  <a:moveTo>
                    <a:pt x="0" y="0"/>
                  </a:moveTo>
                  <a:lnTo>
                    <a:pt x="0" y="112684"/>
                  </a:lnTo>
                </a:path>
              </a:pathLst>
            </a:custGeom>
            <a:ln w="7048">
              <a:solidFill>
                <a:srgbClr val="231F20"/>
              </a:solidFill>
            </a:ln>
          </p:spPr>
          <p:txBody>
            <a:bodyPr wrap="square" lIns="0" tIns="0" rIns="0" bIns="0" rtlCol="0"/>
            <a:lstStyle/>
            <a:p/>
          </p:txBody>
        </p:sp>
        <p:sp>
          <p:nvSpPr>
            <p:cNvPr id="327" name="object 327" descr=""/>
            <p:cNvSpPr/>
            <p:nvPr/>
          </p:nvSpPr>
          <p:spPr>
            <a:xfrm>
              <a:off x="1826082" y="2974060"/>
              <a:ext cx="57785" cy="320675"/>
            </a:xfrm>
            <a:custGeom>
              <a:avLst/>
              <a:gdLst/>
              <a:ahLst/>
              <a:cxnLst/>
              <a:rect l="l" t="t" r="r" b="b"/>
              <a:pathLst>
                <a:path w="57785" h="320675">
                  <a:moveTo>
                    <a:pt x="57632" y="289610"/>
                  </a:moveTo>
                  <a:lnTo>
                    <a:pt x="52463" y="284810"/>
                  </a:lnTo>
                  <a:lnTo>
                    <a:pt x="28816" y="310261"/>
                  </a:lnTo>
                  <a:lnTo>
                    <a:pt x="5156" y="284810"/>
                  </a:lnTo>
                  <a:lnTo>
                    <a:pt x="0" y="289610"/>
                  </a:lnTo>
                  <a:lnTo>
                    <a:pt x="28816" y="320598"/>
                  </a:lnTo>
                  <a:lnTo>
                    <a:pt x="57632" y="289610"/>
                  </a:lnTo>
                  <a:close/>
                </a:path>
                <a:path w="57785" h="320675">
                  <a:moveTo>
                    <a:pt x="57632" y="30988"/>
                  </a:moveTo>
                  <a:lnTo>
                    <a:pt x="28816" y="0"/>
                  </a:lnTo>
                  <a:lnTo>
                    <a:pt x="0" y="30988"/>
                  </a:lnTo>
                  <a:lnTo>
                    <a:pt x="5156" y="35788"/>
                  </a:lnTo>
                  <a:lnTo>
                    <a:pt x="28816" y="10337"/>
                  </a:lnTo>
                  <a:lnTo>
                    <a:pt x="52463" y="35788"/>
                  </a:lnTo>
                  <a:lnTo>
                    <a:pt x="57632" y="30988"/>
                  </a:lnTo>
                  <a:close/>
                </a:path>
              </a:pathLst>
            </a:custGeom>
            <a:solidFill>
              <a:srgbClr val="231F20"/>
            </a:solidFill>
          </p:spPr>
          <p:txBody>
            <a:bodyPr wrap="square" lIns="0" tIns="0" rIns="0" bIns="0" rtlCol="0"/>
            <a:lstStyle/>
            <a:p/>
          </p:txBody>
        </p:sp>
        <p:sp>
          <p:nvSpPr>
            <p:cNvPr id="328" name="object 328" descr=""/>
            <p:cNvSpPr/>
            <p:nvPr/>
          </p:nvSpPr>
          <p:spPr>
            <a:xfrm>
              <a:off x="1854904" y="3305816"/>
              <a:ext cx="0" cy="305435"/>
            </a:xfrm>
            <a:custGeom>
              <a:avLst/>
              <a:gdLst/>
              <a:ahLst/>
              <a:cxnLst/>
              <a:rect l="l" t="t" r="r" b="b"/>
              <a:pathLst>
                <a:path w="0" h="305435">
                  <a:moveTo>
                    <a:pt x="0" y="232619"/>
                  </a:moveTo>
                  <a:lnTo>
                    <a:pt x="0" y="305333"/>
                  </a:lnTo>
                </a:path>
                <a:path w="0" h="305435">
                  <a:moveTo>
                    <a:pt x="0" y="0"/>
                  </a:moveTo>
                  <a:lnTo>
                    <a:pt x="0" y="105352"/>
                  </a:lnTo>
                </a:path>
              </a:pathLst>
            </a:custGeom>
            <a:ln w="7048">
              <a:solidFill>
                <a:srgbClr val="231F20"/>
              </a:solidFill>
            </a:ln>
          </p:spPr>
          <p:txBody>
            <a:bodyPr wrap="square" lIns="0" tIns="0" rIns="0" bIns="0" rtlCol="0"/>
            <a:lstStyle/>
            <a:p/>
          </p:txBody>
        </p:sp>
        <p:sp>
          <p:nvSpPr>
            <p:cNvPr id="329" name="object 329" descr=""/>
            <p:cNvSpPr/>
            <p:nvPr/>
          </p:nvSpPr>
          <p:spPr>
            <a:xfrm>
              <a:off x="1826082" y="3298190"/>
              <a:ext cx="57785" cy="320675"/>
            </a:xfrm>
            <a:custGeom>
              <a:avLst/>
              <a:gdLst/>
              <a:ahLst/>
              <a:cxnLst/>
              <a:rect l="l" t="t" r="r" b="b"/>
              <a:pathLst>
                <a:path w="57785" h="320675">
                  <a:moveTo>
                    <a:pt x="57632" y="289610"/>
                  </a:moveTo>
                  <a:lnTo>
                    <a:pt x="52463" y="284810"/>
                  </a:lnTo>
                  <a:lnTo>
                    <a:pt x="28816" y="310261"/>
                  </a:lnTo>
                  <a:lnTo>
                    <a:pt x="5156" y="284810"/>
                  </a:lnTo>
                  <a:lnTo>
                    <a:pt x="0" y="289610"/>
                  </a:lnTo>
                  <a:lnTo>
                    <a:pt x="28816" y="320598"/>
                  </a:lnTo>
                  <a:lnTo>
                    <a:pt x="57632" y="289610"/>
                  </a:lnTo>
                  <a:close/>
                </a:path>
                <a:path w="57785" h="320675">
                  <a:moveTo>
                    <a:pt x="57632" y="30988"/>
                  </a:moveTo>
                  <a:lnTo>
                    <a:pt x="28816" y="0"/>
                  </a:lnTo>
                  <a:lnTo>
                    <a:pt x="0" y="30988"/>
                  </a:lnTo>
                  <a:lnTo>
                    <a:pt x="5156" y="35788"/>
                  </a:lnTo>
                  <a:lnTo>
                    <a:pt x="28816" y="10337"/>
                  </a:lnTo>
                  <a:lnTo>
                    <a:pt x="52463" y="35788"/>
                  </a:lnTo>
                  <a:lnTo>
                    <a:pt x="57632" y="30988"/>
                  </a:lnTo>
                  <a:close/>
                </a:path>
              </a:pathLst>
            </a:custGeom>
            <a:solidFill>
              <a:srgbClr val="231F20"/>
            </a:solidFill>
          </p:spPr>
          <p:txBody>
            <a:bodyPr wrap="square" lIns="0" tIns="0" rIns="0" bIns="0" rtlCol="0"/>
            <a:lstStyle/>
            <a:p/>
          </p:txBody>
        </p:sp>
        <p:sp>
          <p:nvSpPr>
            <p:cNvPr id="330" name="object 330" descr=""/>
            <p:cNvSpPr/>
            <p:nvPr/>
          </p:nvSpPr>
          <p:spPr>
            <a:xfrm>
              <a:off x="1708200" y="2753626"/>
              <a:ext cx="302260" cy="127635"/>
            </a:xfrm>
            <a:custGeom>
              <a:avLst/>
              <a:gdLst/>
              <a:ahLst/>
              <a:cxnLst/>
              <a:rect l="l" t="t" r="r" b="b"/>
              <a:pathLst>
                <a:path w="302260" h="127635">
                  <a:moveTo>
                    <a:pt x="301815" y="0"/>
                  </a:moveTo>
                  <a:lnTo>
                    <a:pt x="0" y="0"/>
                  </a:lnTo>
                  <a:lnTo>
                    <a:pt x="0" y="127266"/>
                  </a:lnTo>
                  <a:lnTo>
                    <a:pt x="301815" y="127266"/>
                  </a:lnTo>
                  <a:lnTo>
                    <a:pt x="301815" y="0"/>
                  </a:lnTo>
                  <a:close/>
                </a:path>
              </a:pathLst>
            </a:custGeom>
            <a:solidFill>
              <a:srgbClr val="FFFFFF"/>
            </a:solidFill>
          </p:spPr>
          <p:txBody>
            <a:bodyPr wrap="square" lIns="0" tIns="0" rIns="0" bIns="0" rtlCol="0"/>
            <a:lstStyle/>
            <a:p/>
          </p:txBody>
        </p:sp>
      </p:grpSp>
      <p:sp>
        <p:nvSpPr>
          <p:cNvPr id="331" name="object 331" descr=""/>
          <p:cNvSpPr txBox="1"/>
          <p:nvPr/>
        </p:nvSpPr>
        <p:spPr>
          <a:xfrm>
            <a:off x="1775310" y="2748852"/>
            <a:ext cx="166370" cy="112395"/>
          </a:xfrm>
          <a:prstGeom prst="rect">
            <a:avLst/>
          </a:prstGeom>
        </p:spPr>
        <p:txBody>
          <a:bodyPr wrap="square" lIns="0" tIns="14604" rIns="0" bIns="0" rtlCol="0" vert="horz">
            <a:spAutoFit/>
          </a:bodyPr>
          <a:lstStyle/>
          <a:p>
            <a:pPr marL="12700">
              <a:lnSpc>
                <a:spcPct val="100000"/>
              </a:lnSpc>
              <a:spcBef>
                <a:spcPts val="114"/>
              </a:spcBef>
            </a:pPr>
            <a:r>
              <a:rPr dirty="0" sz="550" spc="-25">
                <a:solidFill>
                  <a:srgbClr val="231F20"/>
                </a:solidFill>
                <a:latin typeface="SimSun"/>
                <a:cs typeface="SimSun"/>
              </a:rPr>
              <a:t>間隙</a:t>
            </a:r>
            <a:endParaRPr sz="550">
              <a:latin typeface="SimSun"/>
              <a:cs typeface="SimSun"/>
            </a:endParaRPr>
          </a:p>
        </p:txBody>
      </p:sp>
      <p:sp>
        <p:nvSpPr>
          <p:cNvPr id="332" name="object 332" descr=""/>
          <p:cNvSpPr/>
          <p:nvPr/>
        </p:nvSpPr>
        <p:spPr>
          <a:xfrm>
            <a:off x="1708200" y="3411169"/>
            <a:ext cx="302260" cy="127635"/>
          </a:xfrm>
          <a:custGeom>
            <a:avLst/>
            <a:gdLst/>
            <a:ahLst/>
            <a:cxnLst/>
            <a:rect l="l" t="t" r="r" b="b"/>
            <a:pathLst>
              <a:path w="302260" h="127635">
                <a:moveTo>
                  <a:pt x="301815" y="0"/>
                </a:moveTo>
                <a:lnTo>
                  <a:pt x="0" y="0"/>
                </a:lnTo>
                <a:lnTo>
                  <a:pt x="0" y="127266"/>
                </a:lnTo>
                <a:lnTo>
                  <a:pt x="301815" y="127266"/>
                </a:lnTo>
                <a:lnTo>
                  <a:pt x="301815" y="0"/>
                </a:lnTo>
                <a:close/>
              </a:path>
            </a:pathLst>
          </a:custGeom>
          <a:solidFill>
            <a:srgbClr val="FFFFFF"/>
          </a:solidFill>
        </p:spPr>
        <p:txBody>
          <a:bodyPr wrap="square" lIns="0" tIns="0" rIns="0" bIns="0" rtlCol="0"/>
          <a:lstStyle/>
          <a:p/>
        </p:txBody>
      </p:sp>
      <p:sp>
        <p:nvSpPr>
          <p:cNvPr id="333" name="object 333" descr=""/>
          <p:cNvSpPr txBox="1"/>
          <p:nvPr/>
        </p:nvSpPr>
        <p:spPr>
          <a:xfrm>
            <a:off x="1775310" y="3406388"/>
            <a:ext cx="166370" cy="112395"/>
          </a:xfrm>
          <a:prstGeom prst="rect">
            <a:avLst/>
          </a:prstGeom>
        </p:spPr>
        <p:txBody>
          <a:bodyPr wrap="square" lIns="0" tIns="14604" rIns="0" bIns="0" rtlCol="0" vert="horz">
            <a:spAutoFit/>
          </a:bodyPr>
          <a:lstStyle/>
          <a:p>
            <a:pPr marL="12700">
              <a:lnSpc>
                <a:spcPct val="100000"/>
              </a:lnSpc>
              <a:spcBef>
                <a:spcPts val="114"/>
              </a:spcBef>
            </a:pPr>
            <a:r>
              <a:rPr dirty="0" sz="550" spc="-25">
                <a:solidFill>
                  <a:srgbClr val="231F20"/>
                </a:solidFill>
                <a:latin typeface="SimSun"/>
                <a:cs typeface="SimSun"/>
              </a:rPr>
              <a:t>空檔</a:t>
            </a:r>
            <a:endParaRPr sz="550">
              <a:latin typeface="SimSun"/>
              <a:cs typeface="SimSun"/>
            </a:endParaRPr>
          </a:p>
        </p:txBody>
      </p:sp>
      <p:sp>
        <p:nvSpPr>
          <p:cNvPr id="334" name="object 334" descr=""/>
          <p:cNvSpPr/>
          <p:nvPr/>
        </p:nvSpPr>
        <p:spPr>
          <a:xfrm>
            <a:off x="1564195" y="3094367"/>
            <a:ext cx="668020" cy="127635"/>
          </a:xfrm>
          <a:custGeom>
            <a:avLst/>
            <a:gdLst/>
            <a:ahLst/>
            <a:cxnLst/>
            <a:rect l="l" t="t" r="r" b="b"/>
            <a:pathLst>
              <a:path w="668019" h="127635">
                <a:moveTo>
                  <a:pt x="667512" y="0"/>
                </a:moveTo>
                <a:lnTo>
                  <a:pt x="0" y="0"/>
                </a:lnTo>
                <a:lnTo>
                  <a:pt x="0" y="127266"/>
                </a:lnTo>
                <a:lnTo>
                  <a:pt x="667512" y="127266"/>
                </a:lnTo>
                <a:lnTo>
                  <a:pt x="667512" y="0"/>
                </a:lnTo>
                <a:close/>
              </a:path>
            </a:pathLst>
          </a:custGeom>
          <a:solidFill>
            <a:srgbClr val="B6BEC2"/>
          </a:solidFill>
        </p:spPr>
        <p:txBody>
          <a:bodyPr wrap="square" lIns="0" tIns="0" rIns="0" bIns="0" rtlCol="0"/>
          <a:lstStyle/>
          <a:p/>
        </p:txBody>
      </p:sp>
      <p:sp>
        <p:nvSpPr>
          <p:cNvPr id="335" name="object 335" descr=""/>
          <p:cNvSpPr txBox="1"/>
          <p:nvPr/>
        </p:nvSpPr>
        <p:spPr>
          <a:xfrm>
            <a:off x="1603554" y="3089588"/>
            <a:ext cx="587375" cy="11239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SimSun"/>
                <a:cs typeface="SimSun"/>
              </a:rPr>
              <a:t>離合器半分離狀態</a:t>
            </a:r>
            <a:endParaRPr sz="550">
              <a:latin typeface="SimSun"/>
              <a:cs typeface="SimSun"/>
            </a:endParaRPr>
          </a:p>
        </p:txBody>
      </p:sp>
      <p:sp>
        <p:nvSpPr>
          <p:cNvPr id="336" name="object 336" descr=""/>
          <p:cNvSpPr txBox="1"/>
          <p:nvPr/>
        </p:nvSpPr>
        <p:spPr>
          <a:xfrm>
            <a:off x="1317497" y="2441083"/>
            <a:ext cx="1057275" cy="112395"/>
          </a:xfrm>
          <a:prstGeom prst="rect">
            <a:avLst/>
          </a:prstGeom>
        </p:spPr>
        <p:txBody>
          <a:bodyPr wrap="square" lIns="0" tIns="14604" rIns="0" bIns="0" rtlCol="0" vert="horz">
            <a:spAutoFit/>
          </a:bodyPr>
          <a:lstStyle/>
          <a:p>
            <a:pPr marL="12700">
              <a:lnSpc>
                <a:spcPct val="100000"/>
              </a:lnSpc>
              <a:spcBef>
                <a:spcPts val="114"/>
              </a:spcBef>
            </a:pPr>
            <a:r>
              <a:rPr dirty="0" sz="550" spc="-80">
                <a:solidFill>
                  <a:srgbClr val="231F20"/>
                </a:solidFill>
                <a:latin typeface="SimSun"/>
                <a:cs typeface="SimSun"/>
              </a:rPr>
              <a:t>〈 </a:t>
            </a:r>
            <a:r>
              <a:rPr dirty="0" sz="550" spc="-15">
                <a:solidFill>
                  <a:srgbClr val="231F20"/>
                </a:solidFill>
                <a:latin typeface="Trebuchet MS"/>
                <a:cs typeface="Trebuchet MS"/>
              </a:rPr>
              <a:t>1</a:t>
            </a:r>
            <a:r>
              <a:rPr dirty="0" sz="550" spc="-5">
                <a:solidFill>
                  <a:srgbClr val="231F20"/>
                </a:solidFill>
                <a:latin typeface="SimSun"/>
                <a:cs typeface="SimSun"/>
              </a:rPr>
              <a:t>〉使用離合器半分離狀態行駛</a:t>
            </a:r>
            <a:endParaRPr sz="550">
              <a:latin typeface="SimSun"/>
              <a:cs typeface="SimSun"/>
            </a:endParaRPr>
          </a:p>
        </p:txBody>
      </p:sp>
      <p:sp>
        <p:nvSpPr>
          <p:cNvPr id="337" name="object 337" descr=""/>
          <p:cNvSpPr/>
          <p:nvPr/>
        </p:nvSpPr>
        <p:spPr>
          <a:xfrm>
            <a:off x="2125802" y="2566657"/>
            <a:ext cx="525780" cy="233045"/>
          </a:xfrm>
          <a:custGeom>
            <a:avLst/>
            <a:gdLst/>
            <a:ahLst/>
            <a:cxnLst/>
            <a:rect l="l" t="t" r="r" b="b"/>
            <a:pathLst>
              <a:path w="525780" h="233044">
                <a:moveTo>
                  <a:pt x="525741" y="0"/>
                </a:moveTo>
                <a:lnTo>
                  <a:pt x="0" y="0"/>
                </a:lnTo>
                <a:lnTo>
                  <a:pt x="0" y="232892"/>
                </a:lnTo>
                <a:lnTo>
                  <a:pt x="525741" y="232892"/>
                </a:lnTo>
                <a:lnTo>
                  <a:pt x="525741" y="0"/>
                </a:lnTo>
                <a:close/>
              </a:path>
            </a:pathLst>
          </a:custGeom>
          <a:solidFill>
            <a:srgbClr val="FFFFFF"/>
          </a:solidFill>
        </p:spPr>
        <p:txBody>
          <a:bodyPr wrap="square" lIns="0" tIns="0" rIns="0" bIns="0" rtlCol="0"/>
          <a:lstStyle/>
          <a:p/>
        </p:txBody>
      </p:sp>
      <p:sp>
        <p:nvSpPr>
          <p:cNvPr id="338" name="object 338" descr=""/>
          <p:cNvSpPr txBox="1"/>
          <p:nvPr/>
        </p:nvSpPr>
        <p:spPr>
          <a:xfrm>
            <a:off x="2129372" y="2543877"/>
            <a:ext cx="516890" cy="198755"/>
          </a:xfrm>
          <a:prstGeom prst="rect">
            <a:avLst/>
          </a:prstGeom>
        </p:spPr>
        <p:txBody>
          <a:bodyPr wrap="square" lIns="0" tIns="12065" rIns="0" bIns="0" rtlCol="0" vert="horz">
            <a:spAutoFit/>
          </a:bodyPr>
          <a:lstStyle/>
          <a:p>
            <a:pPr marL="47625" marR="5080" indent="-35560">
              <a:lnSpc>
                <a:spcPct val="103099"/>
              </a:lnSpc>
              <a:spcBef>
                <a:spcPts val="95"/>
              </a:spcBef>
            </a:pPr>
            <a:r>
              <a:rPr dirty="0" sz="550" spc="-10">
                <a:solidFill>
                  <a:srgbClr val="231F20"/>
                </a:solidFill>
                <a:latin typeface="SimSun"/>
                <a:cs typeface="SimSun"/>
              </a:rPr>
              <a:t>將踏板完全鬆開動力完整輸出</a:t>
            </a:r>
            <a:endParaRPr sz="550">
              <a:latin typeface="SimSun"/>
              <a:cs typeface="SimSun"/>
            </a:endParaRPr>
          </a:p>
        </p:txBody>
      </p:sp>
      <p:sp>
        <p:nvSpPr>
          <p:cNvPr id="339" name="object 339" descr=""/>
          <p:cNvSpPr txBox="1"/>
          <p:nvPr/>
        </p:nvSpPr>
        <p:spPr>
          <a:xfrm>
            <a:off x="2299436" y="3080566"/>
            <a:ext cx="447040" cy="11239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SimSun"/>
                <a:cs typeface="SimSun"/>
              </a:rPr>
              <a:t>動力開始傳輸</a:t>
            </a:r>
            <a:endParaRPr sz="550">
              <a:latin typeface="SimSun"/>
              <a:cs typeface="SimSun"/>
            </a:endParaRPr>
          </a:p>
        </p:txBody>
      </p:sp>
      <p:sp>
        <p:nvSpPr>
          <p:cNvPr id="340" name="object 340" descr=""/>
          <p:cNvSpPr txBox="1"/>
          <p:nvPr/>
        </p:nvSpPr>
        <p:spPr>
          <a:xfrm>
            <a:off x="2678228" y="2441061"/>
            <a:ext cx="1944370" cy="112395"/>
          </a:xfrm>
          <a:prstGeom prst="rect">
            <a:avLst/>
          </a:prstGeom>
        </p:spPr>
        <p:txBody>
          <a:bodyPr wrap="square" lIns="0" tIns="14604" rIns="0" bIns="0" rtlCol="0" vert="horz">
            <a:spAutoFit/>
          </a:bodyPr>
          <a:lstStyle/>
          <a:p>
            <a:pPr marL="12700">
              <a:lnSpc>
                <a:spcPct val="100000"/>
              </a:lnSpc>
              <a:spcBef>
                <a:spcPts val="114"/>
              </a:spcBef>
            </a:pPr>
            <a:r>
              <a:rPr dirty="0" sz="550">
                <a:solidFill>
                  <a:srgbClr val="231F20"/>
                </a:solidFill>
                <a:latin typeface="SimSun"/>
                <a:cs typeface="SimSun"/>
              </a:rPr>
              <a:t>（維持這個位置）</a:t>
            </a:r>
            <a:r>
              <a:rPr dirty="0" sz="550" spc="495">
                <a:solidFill>
                  <a:srgbClr val="231F20"/>
                </a:solidFill>
                <a:latin typeface="SimSun"/>
                <a:cs typeface="SimSun"/>
              </a:rPr>
              <a:t> </a:t>
            </a:r>
            <a:r>
              <a:rPr dirty="0" sz="550">
                <a:solidFill>
                  <a:srgbClr val="231F20"/>
                </a:solidFill>
                <a:latin typeface="SimSun"/>
                <a:cs typeface="SimSun"/>
              </a:rPr>
              <a:t>（如果車速有點快時踏板就稍微往下踩</a:t>
            </a:r>
            <a:r>
              <a:rPr dirty="0" sz="550" spc="-50">
                <a:solidFill>
                  <a:srgbClr val="231F20"/>
                </a:solidFill>
                <a:latin typeface="SimSun"/>
                <a:cs typeface="SimSun"/>
              </a:rPr>
              <a:t>）</a:t>
            </a:r>
            <a:endParaRPr sz="550">
              <a:latin typeface="SimSun"/>
              <a:cs typeface="SimSun"/>
            </a:endParaRPr>
          </a:p>
        </p:txBody>
      </p:sp>
      <p:sp>
        <p:nvSpPr>
          <p:cNvPr id="341" name="object 341" descr=""/>
          <p:cNvSpPr txBox="1"/>
          <p:nvPr/>
        </p:nvSpPr>
        <p:spPr>
          <a:xfrm>
            <a:off x="2678228" y="2696661"/>
            <a:ext cx="1851025" cy="112395"/>
          </a:xfrm>
          <a:prstGeom prst="rect">
            <a:avLst/>
          </a:prstGeom>
        </p:spPr>
        <p:txBody>
          <a:bodyPr wrap="square" lIns="0" tIns="14604" rIns="0" bIns="0" rtlCol="0" vert="horz">
            <a:spAutoFit/>
          </a:bodyPr>
          <a:lstStyle/>
          <a:p>
            <a:pPr marL="12700">
              <a:lnSpc>
                <a:spcPct val="100000"/>
              </a:lnSpc>
              <a:spcBef>
                <a:spcPts val="114"/>
              </a:spcBef>
            </a:pPr>
            <a:r>
              <a:rPr dirty="0" sz="550">
                <a:solidFill>
                  <a:srgbClr val="231F20"/>
                </a:solidFill>
                <a:latin typeface="SimSun"/>
                <a:cs typeface="SimSun"/>
              </a:rPr>
              <a:t>（將踏板慢慢鬆開，直到車子微微動了，此時暫停鬆踏板</a:t>
            </a:r>
            <a:r>
              <a:rPr dirty="0" sz="550" spc="-50">
                <a:solidFill>
                  <a:srgbClr val="231F20"/>
                </a:solidFill>
                <a:latin typeface="SimSun"/>
                <a:cs typeface="SimSun"/>
              </a:rPr>
              <a:t>）</a:t>
            </a:r>
            <a:endParaRPr sz="550">
              <a:latin typeface="SimSun"/>
              <a:cs typeface="SimSun"/>
            </a:endParaRPr>
          </a:p>
        </p:txBody>
      </p:sp>
      <p:sp>
        <p:nvSpPr>
          <p:cNvPr id="342" name="object 342" descr=""/>
          <p:cNvSpPr txBox="1"/>
          <p:nvPr/>
        </p:nvSpPr>
        <p:spPr>
          <a:xfrm>
            <a:off x="2813229" y="2990638"/>
            <a:ext cx="2482850" cy="285115"/>
          </a:xfrm>
          <a:prstGeom prst="rect">
            <a:avLst/>
          </a:prstGeom>
        </p:spPr>
        <p:txBody>
          <a:bodyPr wrap="square" lIns="0" tIns="12065" rIns="0" bIns="0" rtlCol="0" vert="horz">
            <a:spAutoFit/>
          </a:bodyPr>
          <a:lstStyle/>
          <a:p>
            <a:pPr algn="just" marL="12700" marR="5080">
              <a:lnSpc>
                <a:spcPct val="103099"/>
              </a:lnSpc>
              <a:spcBef>
                <a:spcPts val="95"/>
              </a:spcBef>
            </a:pPr>
            <a:r>
              <a:rPr dirty="0" sz="550">
                <a:solidFill>
                  <a:srgbClr val="231F20"/>
                </a:solidFill>
                <a:latin typeface="SimSun"/>
                <a:cs typeface="SimSun"/>
              </a:rPr>
              <a:t>（</a:t>
            </a:r>
            <a:r>
              <a:rPr dirty="0" sz="550" spc="-5">
                <a:solidFill>
                  <a:srgbClr val="231F20"/>
                </a:solidFill>
                <a:latin typeface="SimSun"/>
                <a:cs typeface="SimSun"/>
              </a:rPr>
              <a:t>將踏板慢慢鬆開，直到車子微微動了，此時暫停鬆踏板，若車速變快或是快要熄火時，踏板稍微往下踩並靠踏板及煞車控制，將踏板控制在不讓車子熄火或過</a:t>
            </a:r>
            <a:r>
              <a:rPr dirty="0" sz="550">
                <a:solidFill>
                  <a:srgbClr val="231F20"/>
                </a:solidFill>
                <a:latin typeface="SimSun"/>
                <a:cs typeface="SimSun"/>
              </a:rPr>
              <a:t>快的位置</a:t>
            </a:r>
            <a:r>
              <a:rPr dirty="0" sz="550" spc="-50">
                <a:solidFill>
                  <a:srgbClr val="231F20"/>
                </a:solidFill>
                <a:latin typeface="SimSun"/>
                <a:cs typeface="SimSun"/>
              </a:rPr>
              <a:t>）</a:t>
            </a:r>
            <a:endParaRPr sz="550">
              <a:latin typeface="SimSun"/>
              <a:cs typeface="SimSun"/>
            </a:endParaRPr>
          </a:p>
        </p:txBody>
      </p:sp>
      <p:sp>
        <p:nvSpPr>
          <p:cNvPr id="343" name="object 343" descr=""/>
          <p:cNvSpPr txBox="1"/>
          <p:nvPr/>
        </p:nvSpPr>
        <p:spPr>
          <a:xfrm>
            <a:off x="2164364" y="3397438"/>
            <a:ext cx="2224405" cy="112395"/>
          </a:xfrm>
          <a:prstGeom prst="rect">
            <a:avLst/>
          </a:prstGeom>
        </p:spPr>
        <p:txBody>
          <a:bodyPr wrap="square" lIns="0" tIns="14604" rIns="0" bIns="0" rtlCol="0" vert="horz">
            <a:spAutoFit/>
          </a:bodyPr>
          <a:lstStyle/>
          <a:p>
            <a:pPr marL="12700">
              <a:lnSpc>
                <a:spcPct val="100000"/>
              </a:lnSpc>
              <a:spcBef>
                <a:spcPts val="114"/>
              </a:spcBef>
            </a:pPr>
            <a:r>
              <a:rPr dirty="0" sz="550" spc="70">
                <a:solidFill>
                  <a:srgbClr val="231F20"/>
                </a:solidFill>
                <a:latin typeface="SimSun"/>
                <a:cs typeface="SimSun"/>
              </a:rPr>
              <a:t>將踏板踩到底 </a:t>
            </a:r>
            <a:r>
              <a:rPr dirty="0" sz="550">
                <a:solidFill>
                  <a:srgbClr val="231F20"/>
                </a:solidFill>
                <a:latin typeface="SimSun"/>
                <a:cs typeface="SimSun"/>
              </a:rPr>
              <a:t>（車速等於零，因離合器與飛輪是分離，無動力傳輸</a:t>
            </a:r>
            <a:r>
              <a:rPr dirty="0" sz="550" spc="-50">
                <a:solidFill>
                  <a:srgbClr val="231F20"/>
                </a:solidFill>
                <a:latin typeface="SimSun"/>
                <a:cs typeface="SimSun"/>
              </a:rPr>
              <a:t>）</a:t>
            </a:r>
            <a:endParaRPr sz="550">
              <a:latin typeface="SimSun"/>
              <a:cs typeface="SimSun"/>
            </a:endParaRPr>
          </a:p>
        </p:txBody>
      </p:sp>
      <p:grpSp>
        <p:nvGrpSpPr>
          <p:cNvPr id="344" name="object 344" descr=""/>
          <p:cNvGrpSpPr/>
          <p:nvPr/>
        </p:nvGrpSpPr>
        <p:grpSpPr>
          <a:xfrm>
            <a:off x="11570398" y="2797212"/>
            <a:ext cx="1476375" cy="946150"/>
            <a:chOff x="11570398" y="2797212"/>
            <a:chExt cx="1476375" cy="946150"/>
          </a:xfrm>
        </p:grpSpPr>
        <p:pic>
          <p:nvPicPr>
            <p:cNvPr id="345" name="object 345" descr=""/>
            <p:cNvPicPr/>
            <p:nvPr/>
          </p:nvPicPr>
          <p:blipFill>
            <a:blip r:embed="rId79" cstate="print"/>
            <a:stretch>
              <a:fillRect/>
            </a:stretch>
          </p:blipFill>
          <p:spPr>
            <a:xfrm>
              <a:off x="11570398" y="2797212"/>
              <a:ext cx="1476286" cy="945629"/>
            </a:xfrm>
            <a:prstGeom prst="rect">
              <a:avLst/>
            </a:prstGeom>
          </p:spPr>
        </p:pic>
        <p:pic>
          <p:nvPicPr>
            <p:cNvPr id="346" name="object 346" descr=""/>
            <p:cNvPicPr/>
            <p:nvPr/>
          </p:nvPicPr>
          <p:blipFill>
            <a:blip r:embed="rId80" cstate="print"/>
            <a:stretch>
              <a:fillRect/>
            </a:stretch>
          </p:blipFill>
          <p:spPr>
            <a:xfrm>
              <a:off x="12689776" y="3524923"/>
              <a:ext cx="247409" cy="107530"/>
            </a:xfrm>
            <a:prstGeom prst="rect">
              <a:avLst/>
            </a:prstGeom>
          </p:spPr>
        </p:pic>
        <p:pic>
          <p:nvPicPr>
            <p:cNvPr id="347" name="object 347" descr=""/>
            <p:cNvPicPr/>
            <p:nvPr/>
          </p:nvPicPr>
          <p:blipFill>
            <a:blip r:embed="rId81" cstate="print"/>
            <a:stretch>
              <a:fillRect/>
            </a:stretch>
          </p:blipFill>
          <p:spPr>
            <a:xfrm>
              <a:off x="12924777" y="3533889"/>
              <a:ext cx="12890" cy="21640"/>
            </a:xfrm>
            <a:prstGeom prst="rect">
              <a:avLst/>
            </a:prstGeom>
          </p:spPr>
        </p:pic>
        <p:pic>
          <p:nvPicPr>
            <p:cNvPr id="348" name="object 348" descr=""/>
            <p:cNvPicPr/>
            <p:nvPr/>
          </p:nvPicPr>
          <p:blipFill>
            <a:blip r:embed="rId82" cstate="print"/>
            <a:stretch>
              <a:fillRect/>
            </a:stretch>
          </p:blipFill>
          <p:spPr>
            <a:xfrm>
              <a:off x="12876898" y="3532530"/>
              <a:ext cx="25057" cy="92329"/>
            </a:xfrm>
            <a:prstGeom prst="rect">
              <a:avLst/>
            </a:prstGeom>
          </p:spPr>
        </p:pic>
        <p:pic>
          <p:nvPicPr>
            <p:cNvPr id="349" name="object 349" descr=""/>
            <p:cNvPicPr/>
            <p:nvPr/>
          </p:nvPicPr>
          <p:blipFill>
            <a:blip r:embed="rId83" cstate="print"/>
            <a:stretch>
              <a:fillRect/>
            </a:stretch>
          </p:blipFill>
          <p:spPr>
            <a:xfrm>
              <a:off x="12759741" y="3530485"/>
              <a:ext cx="112216" cy="91566"/>
            </a:xfrm>
            <a:prstGeom prst="rect">
              <a:avLst/>
            </a:prstGeom>
          </p:spPr>
        </p:pic>
        <p:sp>
          <p:nvSpPr>
            <p:cNvPr id="350" name="object 350" descr=""/>
            <p:cNvSpPr/>
            <p:nvPr/>
          </p:nvSpPr>
          <p:spPr>
            <a:xfrm>
              <a:off x="12781449" y="3529952"/>
              <a:ext cx="93345" cy="11430"/>
            </a:xfrm>
            <a:custGeom>
              <a:avLst/>
              <a:gdLst/>
              <a:ahLst/>
              <a:cxnLst/>
              <a:rect l="l" t="t" r="r" b="b"/>
              <a:pathLst>
                <a:path w="93345" h="11429">
                  <a:moveTo>
                    <a:pt x="92748" y="0"/>
                  </a:moveTo>
                  <a:lnTo>
                    <a:pt x="0" y="0"/>
                  </a:lnTo>
                  <a:lnTo>
                    <a:pt x="27025" y="11125"/>
                  </a:lnTo>
                  <a:lnTo>
                    <a:pt x="76403" y="11150"/>
                  </a:lnTo>
                  <a:lnTo>
                    <a:pt x="77966" y="10083"/>
                  </a:lnTo>
                  <a:lnTo>
                    <a:pt x="27343" y="10083"/>
                  </a:lnTo>
                  <a:lnTo>
                    <a:pt x="5460" y="1079"/>
                  </a:lnTo>
                  <a:lnTo>
                    <a:pt x="91165" y="1079"/>
                  </a:lnTo>
                  <a:lnTo>
                    <a:pt x="92748" y="0"/>
                  </a:lnTo>
                  <a:close/>
                </a:path>
                <a:path w="93345" h="11429">
                  <a:moveTo>
                    <a:pt x="51371" y="1079"/>
                  </a:moveTo>
                  <a:lnTo>
                    <a:pt x="47040" y="1079"/>
                  </a:lnTo>
                  <a:lnTo>
                    <a:pt x="47040" y="10083"/>
                  </a:lnTo>
                  <a:lnTo>
                    <a:pt x="51371" y="10083"/>
                  </a:lnTo>
                  <a:lnTo>
                    <a:pt x="51371" y="1079"/>
                  </a:lnTo>
                  <a:close/>
                </a:path>
                <a:path w="93345" h="11429">
                  <a:moveTo>
                    <a:pt x="91165" y="1079"/>
                  </a:moveTo>
                  <a:lnTo>
                    <a:pt x="89242" y="1079"/>
                  </a:lnTo>
                  <a:lnTo>
                    <a:pt x="76060" y="10083"/>
                  </a:lnTo>
                  <a:lnTo>
                    <a:pt x="77966" y="10083"/>
                  </a:lnTo>
                  <a:lnTo>
                    <a:pt x="91165" y="1079"/>
                  </a:lnTo>
                  <a:close/>
                </a:path>
              </a:pathLst>
            </a:custGeom>
            <a:solidFill>
              <a:srgbClr val="5F0038"/>
            </a:solidFill>
          </p:spPr>
          <p:txBody>
            <a:bodyPr wrap="square" lIns="0" tIns="0" rIns="0" bIns="0" rtlCol="0"/>
            <a:lstStyle/>
            <a:p/>
          </p:txBody>
        </p:sp>
        <p:pic>
          <p:nvPicPr>
            <p:cNvPr id="351" name="object 351" descr=""/>
            <p:cNvPicPr/>
            <p:nvPr/>
          </p:nvPicPr>
          <p:blipFill>
            <a:blip r:embed="rId48" cstate="print"/>
            <a:stretch>
              <a:fillRect/>
            </a:stretch>
          </p:blipFill>
          <p:spPr>
            <a:xfrm>
              <a:off x="12695187" y="3535083"/>
              <a:ext cx="16814" cy="20967"/>
            </a:xfrm>
            <a:prstGeom prst="rect">
              <a:avLst/>
            </a:prstGeom>
          </p:spPr>
        </p:pic>
        <p:sp>
          <p:nvSpPr>
            <p:cNvPr id="352" name="object 352" descr=""/>
            <p:cNvSpPr/>
            <p:nvPr/>
          </p:nvSpPr>
          <p:spPr>
            <a:xfrm>
              <a:off x="12773049" y="3515318"/>
              <a:ext cx="10160" cy="14604"/>
            </a:xfrm>
            <a:custGeom>
              <a:avLst/>
              <a:gdLst/>
              <a:ahLst/>
              <a:cxnLst/>
              <a:rect l="l" t="t" r="r" b="b"/>
              <a:pathLst>
                <a:path w="10159" h="14604">
                  <a:moveTo>
                    <a:pt x="10007" y="0"/>
                  </a:moveTo>
                  <a:lnTo>
                    <a:pt x="0" y="0"/>
                  </a:lnTo>
                  <a:lnTo>
                    <a:pt x="2006" y="14401"/>
                  </a:lnTo>
                  <a:lnTo>
                    <a:pt x="10007" y="14401"/>
                  </a:lnTo>
                  <a:lnTo>
                    <a:pt x="10007" y="0"/>
                  </a:lnTo>
                  <a:close/>
                </a:path>
              </a:pathLst>
            </a:custGeom>
            <a:solidFill>
              <a:srgbClr val="7C1956"/>
            </a:solidFill>
          </p:spPr>
          <p:txBody>
            <a:bodyPr wrap="square" lIns="0" tIns="0" rIns="0" bIns="0" rtlCol="0"/>
            <a:lstStyle/>
            <a:p/>
          </p:txBody>
        </p:sp>
        <p:pic>
          <p:nvPicPr>
            <p:cNvPr id="353" name="object 353" descr=""/>
            <p:cNvPicPr/>
            <p:nvPr/>
          </p:nvPicPr>
          <p:blipFill>
            <a:blip r:embed="rId48" cstate="print"/>
            <a:stretch>
              <a:fillRect/>
            </a:stretch>
          </p:blipFill>
          <p:spPr>
            <a:xfrm>
              <a:off x="12924777" y="3601847"/>
              <a:ext cx="12890" cy="21666"/>
            </a:xfrm>
            <a:prstGeom prst="rect">
              <a:avLst/>
            </a:prstGeom>
          </p:spPr>
        </p:pic>
        <p:pic>
          <p:nvPicPr>
            <p:cNvPr id="354" name="object 354" descr=""/>
            <p:cNvPicPr/>
            <p:nvPr/>
          </p:nvPicPr>
          <p:blipFill>
            <a:blip r:embed="rId55" cstate="print"/>
            <a:stretch>
              <a:fillRect/>
            </a:stretch>
          </p:blipFill>
          <p:spPr>
            <a:xfrm>
              <a:off x="12783693" y="3616807"/>
              <a:ext cx="88264" cy="10083"/>
            </a:xfrm>
            <a:prstGeom prst="rect">
              <a:avLst/>
            </a:prstGeom>
          </p:spPr>
        </p:pic>
        <p:sp>
          <p:nvSpPr>
            <p:cNvPr id="355" name="object 355" descr=""/>
            <p:cNvSpPr/>
            <p:nvPr/>
          </p:nvSpPr>
          <p:spPr>
            <a:xfrm>
              <a:off x="12781444" y="3616255"/>
              <a:ext cx="93345" cy="11430"/>
            </a:xfrm>
            <a:custGeom>
              <a:avLst/>
              <a:gdLst/>
              <a:ahLst/>
              <a:cxnLst/>
              <a:rect l="l" t="t" r="r" b="b"/>
              <a:pathLst>
                <a:path w="93345" h="11429">
                  <a:moveTo>
                    <a:pt x="76403" y="0"/>
                  </a:moveTo>
                  <a:lnTo>
                    <a:pt x="27025" y="50"/>
                  </a:lnTo>
                  <a:lnTo>
                    <a:pt x="0" y="11175"/>
                  </a:lnTo>
                  <a:lnTo>
                    <a:pt x="92748" y="11175"/>
                  </a:lnTo>
                  <a:lnTo>
                    <a:pt x="91169" y="10096"/>
                  </a:lnTo>
                  <a:lnTo>
                    <a:pt x="5473" y="10096"/>
                  </a:lnTo>
                  <a:lnTo>
                    <a:pt x="27343" y="1092"/>
                  </a:lnTo>
                  <a:lnTo>
                    <a:pt x="78000" y="1092"/>
                  </a:lnTo>
                  <a:lnTo>
                    <a:pt x="76403" y="0"/>
                  </a:lnTo>
                  <a:close/>
                </a:path>
                <a:path w="93345" h="11429">
                  <a:moveTo>
                    <a:pt x="51371" y="1092"/>
                  </a:moveTo>
                  <a:lnTo>
                    <a:pt x="47053" y="1092"/>
                  </a:lnTo>
                  <a:lnTo>
                    <a:pt x="47053" y="10096"/>
                  </a:lnTo>
                  <a:lnTo>
                    <a:pt x="51371" y="10096"/>
                  </a:lnTo>
                  <a:lnTo>
                    <a:pt x="51371" y="1092"/>
                  </a:lnTo>
                  <a:close/>
                </a:path>
                <a:path w="93345" h="11429">
                  <a:moveTo>
                    <a:pt x="78000" y="1092"/>
                  </a:moveTo>
                  <a:lnTo>
                    <a:pt x="76060" y="1092"/>
                  </a:lnTo>
                  <a:lnTo>
                    <a:pt x="89255" y="10096"/>
                  </a:lnTo>
                  <a:lnTo>
                    <a:pt x="91169" y="10096"/>
                  </a:lnTo>
                  <a:lnTo>
                    <a:pt x="78000" y="1092"/>
                  </a:lnTo>
                  <a:close/>
                </a:path>
              </a:pathLst>
            </a:custGeom>
            <a:solidFill>
              <a:srgbClr val="5F0038"/>
            </a:solidFill>
          </p:spPr>
          <p:txBody>
            <a:bodyPr wrap="square" lIns="0" tIns="0" rIns="0" bIns="0" rtlCol="0"/>
            <a:lstStyle/>
            <a:p/>
          </p:txBody>
        </p:sp>
        <p:pic>
          <p:nvPicPr>
            <p:cNvPr id="356" name="object 356" descr=""/>
            <p:cNvPicPr/>
            <p:nvPr/>
          </p:nvPicPr>
          <p:blipFill>
            <a:blip r:embed="rId81" cstate="print"/>
            <a:stretch>
              <a:fillRect/>
            </a:stretch>
          </p:blipFill>
          <p:spPr>
            <a:xfrm>
              <a:off x="12695187" y="3601339"/>
              <a:ext cx="16814" cy="22626"/>
            </a:xfrm>
            <a:prstGeom prst="rect">
              <a:avLst/>
            </a:prstGeom>
          </p:spPr>
        </p:pic>
        <p:sp>
          <p:nvSpPr>
            <p:cNvPr id="357" name="object 357" descr=""/>
            <p:cNvSpPr/>
            <p:nvPr/>
          </p:nvSpPr>
          <p:spPr>
            <a:xfrm>
              <a:off x="12773049" y="3627651"/>
              <a:ext cx="10160" cy="14604"/>
            </a:xfrm>
            <a:custGeom>
              <a:avLst/>
              <a:gdLst/>
              <a:ahLst/>
              <a:cxnLst/>
              <a:rect l="l" t="t" r="r" b="b"/>
              <a:pathLst>
                <a:path w="10159" h="14604">
                  <a:moveTo>
                    <a:pt x="10007" y="0"/>
                  </a:moveTo>
                  <a:lnTo>
                    <a:pt x="2006" y="0"/>
                  </a:lnTo>
                  <a:lnTo>
                    <a:pt x="0" y="14414"/>
                  </a:lnTo>
                  <a:lnTo>
                    <a:pt x="10007" y="14414"/>
                  </a:lnTo>
                  <a:lnTo>
                    <a:pt x="10007" y="0"/>
                  </a:lnTo>
                  <a:close/>
                </a:path>
              </a:pathLst>
            </a:custGeom>
            <a:solidFill>
              <a:srgbClr val="7C1956"/>
            </a:solidFill>
          </p:spPr>
          <p:txBody>
            <a:bodyPr wrap="square" lIns="0" tIns="0" rIns="0" bIns="0" rtlCol="0"/>
            <a:lstStyle/>
            <a:p/>
          </p:txBody>
        </p:sp>
        <p:sp>
          <p:nvSpPr>
            <p:cNvPr id="358" name="object 358" descr=""/>
            <p:cNvSpPr/>
            <p:nvPr/>
          </p:nvSpPr>
          <p:spPr>
            <a:xfrm>
              <a:off x="12693383" y="3559751"/>
              <a:ext cx="4445" cy="39370"/>
            </a:xfrm>
            <a:custGeom>
              <a:avLst/>
              <a:gdLst/>
              <a:ahLst/>
              <a:cxnLst/>
              <a:rect l="l" t="t" r="r" b="b"/>
              <a:pathLst>
                <a:path w="4445" h="39370">
                  <a:moveTo>
                    <a:pt x="3111" y="0"/>
                  </a:moveTo>
                  <a:lnTo>
                    <a:pt x="901" y="0"/>
                  </a:lnTo>
                  <a:lnTo>
                    <a:pt x="0" y="901"/>
                  </a:lnTo>
                  <a:lnTo>
                    <a:pt x="0" y="38328"/>
                  </a:lnTo>
                  <a:lnTo>
                    <a:pt x="901" y="39230"/>
                  </a:lnTo>
                  <a:lnTo>
                    <a:pt x="2006" y="39230"/>
                  </a:lnTo>
                  <a:lnTo>
                    <a:pt x="3111" y="39230"/>
                  </a:lnTo>
                  <a:lnTo>
                    <a:pt x="4013" y="38328"/>
                  </a:lnTo>
                  <a:lnTo>
                    <a:pt x="4013" y="901"/>
                  </a:lnTo>
                  <a:lnTo>
                    <a:pt x="3111" y="0"/>
                  </a:lnTo>
                  <a:close/>
                </a:path>
              </a:pathLst>
            </a:custGeom>
            <a:solidFill>
              <a:srgbClr val="5F0038"/>
            </a:solidFill>
          </p:spPr>
          <p:txBody>
            <a:bodyPr wrap="square" lIns="0" tIns="0" rIns="0" bIns="0" rtlCol="0"/>
            <a:lstStyle/>
            <a:p/>
          </p:txBody>
        </p:sp>
        <p:sp>
          <p:nvSpPr>
            <p:cNvPr id="359" name="object 359" descr=""/>
            <p:cNvSpPr/>
            <p:nvPr/>
          </p:nvSpPr>
          <p:spPr>
            <a:xfrm>
              <a:off x="12665088" y="3507486"/>
              <a:ext cx="297815" cy="36195"/>
            </a:xfrm>
            <a:custGeom>
              <a:avLst/>
              <a:gdLst/>
              <a:ahLst/>
              <a:cxnLst/>
              <a:rect l="l" t="t" r="r" b="b"/>
              <a:pathLst>
                <a:path w="297815" h="36195">
                  <a:moveTo>
                    <a:pt x="24460" y="31775"/>
                  </a:moveTo>
                  <a:lnTo>
                    <a:pt x="1981" y="20739"/>
                  </a:lnTo>
                  <a:lnTo>
                    <a:pt x="0" y="24777"/>
                  </a:lnTo>
                  <a:lnTo>
                    <a:pt x="22466" y="35814"/>
                  </a:lnTo>
                  <a:lnTo>
                    <a:pt x="24460" y="31775"/>
                  </a:lnTo>
                  <a:close/>
                </a:path>
                <a:path w="297815" h="36195">
                  <a:moveTo>
                    <a:pt x="29806" y="27025"/>
                  </a:moveTo>
                  <a:lnTo>
                    <a:pt x="20637" y="8432"/>
                  </a:lnTo>
                  <a:lnTo>
                    <a:pt x="16598" y="10426"/>
                  </a:lnTo>
                  <a:lnTo>
                    <a:pt x="25768" y="29019"/>
                  </a:lnTo>
                  <a:lnTo>
                    <a:pt x="29806" y="27025"/>
                  </a:lnTo>
                  <a:close/>
                </a:path>
                <a:path w="297815" h="36195">
                  <a:moveTo>
                    <a:pt x="42379" y="3416"/>
                  </a:moveTo>
                  <a:lnTo>
                    <a:pt x="37871" y="3378"/>
                  </a:lnTo>
                  <a:lnTo>
                    <a:pt x="37693" y="22428"/>
                  </a:lnTo>
                  <a:lnTo>
                    <a:pt x="42202" y="22466"/>
                  </a:lnTo>
                  <a:lnTo>
                    <a:pt x="42379" y="3416"/>
                  </a:lnTo>
                  <a:close/>
                </a:path>
                <a:path w="297815" h="36195">
                  <a:moveTo>
                    <a:pt x="259499" y="19050"/>
                  </a:moveTo>
                  <a:lnTo>
                    <a:pt x="259321" y="0"/>
                  </a:lnTo>
                  <a:lnTo>
                    <a:pt x="254812" y="38"/>
                  </a:lnTo>
                  <a:lnTo>
                    <a:pt x="254990" y="19088"/>
                  </a:lnTo>
                  <a:lnTo>
                    <a:pt x="259499" y="19050"/>
                  </a:lnTo>
                  <a:close/>
                </a:path>
                <a:path w="297815" h="36195">
                  <a:moveTo>
                    <a:pt x="280593" y="7048"/>
                  </a:moveTo>
                  <a:lnTo>
                    <a:pt x="276555" y="5054"/>
                  </a:lnTo>
                  <a:lnTo>
                    <a:pt x="267385" y="23647"/>
                  </a:lnTo>
                  <a:lnTo>
                    <a:pt x="271424" y="25641"/>
                  </a:lnTo>
                  <a:lnTo>
                    <a:pt x="280593" y="7048"/>
                  </a:lnTo>
                  <a:close/>
                </a:path>
                <a:path w="297815" h="36195">
                  <a:moveTo>
                    <a:pt x="297192" y="21386"/>
                  </a:moveTo>
                  <a:lnTo>
                    <a:pt x="295211" y="17348"/>
                  </a:lnTo>
                  <a:lnTo>
                    <a:pt x="272732" y="28384"/>
                  </a:lnTo>
                  <a:lnTo>
                    <a:pt x="274726" y="32423"/>
                  </a:lnTo>
                  <a:lnTo>
                    <a:pt x="297192" y="21386"/>
                  </a:lnTo>
                  <a:close/>
                </a:path>
              </a:pathLst>
            </a:custGeom>
            <a:solidFill>
              <a:srgbClr val="FBB040"/>
            </a:solidFill>
          </p:spPr>
          <p:txBody>
            <a:bodyPr wrap="square" lIns="0" tIns="0" rIns="0" bIns="0" rtlCol="0"/>
            <a:lstStyle/>
            <a:p/>
          </p:txBody>
        </p:sp>
        <p:sp>
          <p:nvSpPr>
            <p:cNvPr id="360" name="object 360" descr=""/>
            <p:cNvSpPr/>
            <p:nvPr/>
          </p:nvSpPr>
          <p:spPr>
            <a:xfrm>
              <a:off x="12710491" y="3519716"/>
              <a:ext cx="190500" cy="117475"/>
            </a:xfrm>
            <a:custGeom>
              <a:avLst/>
              <a:gdLst/>
              <a:ahLst/>
              <a:cxnLst/>
              <a:rect l="l" t="t" r="r" b="b"/>
              <a:pathLst>
                <a:path w="190500" h="117475">
                  <a:moveTo>
                    <a:pt x="39916" y="110642"/>
                  </a:moveTo>
                  <a:lnTo>
                    <a:pt x="38722" y="108851"/>
                  </a:lnTo>
                  <a:lnTo>
                    <a:pt x="2857" y="101650"/>
                  </a:lnTo>
                  <a:lnTo>
                    <a:pt x="1066" y="102844"/>
                  </a:lnTo>
                  <a:lnTo>
                    <a:pt x="0" y="108102"/>
                  </a:lnTo>
                  <a:lnTo>
                    <a:pt x="1206" y="109893"/>
                  </a:lnTo>
                  <a:lnTo>
                    <a:pt x="3048" y="110261"/>
                  </a:lnTo>
                  <a:lnTo>
                    <a:pt x="37071" y="117094"/>
                  </a:lnTo>
                  <a:lnTo>
                    <a:pt x="38862" y="115900"/>
                  </a:lnTo>
                  <a:lnTo>
                    <a:pt x="39916" y="110642"/>
                  </a:lnTo>
                  <a:close/>
                </a:path>
                <a:path w="190500" h="117475">
                  <a:moveTo>
                    <a:pt x="60325" y="8991"/>
                  </a:moveTo>
                  <a:lnTo>
                    <a:pt x="59131" y="7200"/>
                  </a:lnTo>
                  <a:lnTo>
                    <a:pt x="23266" y="0"/>
                  </a:lnTo>
                  <a:lnTo>
                    <a:pt x="21463" y="1193"/>
                  </a:lnTo>
                  <a:lnTo>
                    <a:pt x="20421" y="6451"/>
                  </a:lnTo>
                  <a:lnTo>
                    <a:pt x="21615" y="8242"/>
                  </a:lnTo>
                  <a:lnTo>
                    <a:pt x="23456" y="8610"/>
                  </a:lnTo>
                  <a:lnTo>
                    <a:pt x="57480" y="15443"/>
                  </a:lnTo>
                  <a:lnTo>
                    <a:pt x="59270" y="14236"/>
                  </a:lnTo>
                  <a:lnTo>
                    <a:pt x="60325" y="8991"/>
                  </a:lnTo>
                  <a:close/>
                </a:path>
                <a:path w="190500" h="117475">
                  <a:moveTo>
                    <a:pt x="190055" y="107708"/>
                  </a:moveTo>
                  <a:lnTo>
                    <a:pt x="188531" y="106184"/>
                  </a:lnTo>
                  <a:lnTo>
                    <a:pt x="151955" y="106184"/>
                  </a:lnTo>
                  <a:lnTo>
                    <a:pt x="150431" y="107708"/>
                  </a:lnTo>
                  <a:lnTo>
                    <a:pt x="150431" y="113068"/>
                  </a:lnTo>
                  <a:lnTo>
                    <a:pt x="151955" y="114592"/>
                  </a:lnTo>
                  <a:lnTo>
                    <a:pt x="153835" y="114592"/>
                  </a:lnTo>
                  <a:lnTo>
                    <a:pt x="188531" y="114592"/>
                  </a:lnTo>
                  <a:lnTo>
                    <a:pt x="190055" y="113068"/>
                  </a:lnTo>
                  <a:lnTo>
                    <a:pt x="190055" y="107708"/>
                  </a:lnTo>
                  <a:close/>
                </a:path>
                <a:path w="190500" h="117475">
                  <a:moveTo>
                    <a:pt x="190055" y="4025"/>
                  </a:moveTo>
                  <a:lnTo>
                    <a:pt x="188531" y="2501"/>
                  </a:lnTo>
                  <a:lnTo>
                    <a:pt x="151955" y="2501"/>
                  </a:lnTo>
                  <a:lnTo>
                    <a:pt x="150431" y="4025"/>
                  </a:lnTo>
                  <a:lnTo>
                    <a:pt x="150431" y="9385"/>
                  </a:lnTo>
                  <a:lnTo>
                    <a:pt x="151955" y="10909"/>
                  </a:lnTo>
                  <a:lnTo>
                    <a:pt x="153835" y="10909"/>
                  </a:lnTo>
                  <a:lnTo>
                    <a:pt x="188531" y="10909"/>
                  </a:lnTo>
                  <a:lnTo>
                    <a:pt x="190055" y="9385"/>
                  </a:lnTo>
                  <a:lnTo>
                    <a:pt x="190055" y="4025"/>
                  </a:lnTo>
                  <a:close/>
                </a:path>
              </a:pathLst>
            </a:custGeom>
            <a:solidFill>
              <a:srgbClr val="414042"/>
            </a:solidFill>
          </p:spPr>
          <p:txBody>
            <a:bodyPr wrap="square" lIns="0" tIns="0" rIns="0" bIns="0" rtlCol="0"/>
            <a:lstStyle/>
            <a:p/>
          </p:txBody>
        </p:sp>
        <p:pic>
          <p:nvPicPr>
            <p:cNvPr id="361" name="object 361" descr=""/>
            <p:cNvPicPr/>
            <p:nvPr/>
          </p:nvPicPr>
          <p:blipFill>
            <a:blip r:embed="rId84" cstate="print"/>
            <a:stretch>
              <a:fillRect/>
            </a:stretch>
          </p:blipFill>
          <p:spPr>
            <a:xfrm>
              <a:off x="11570398" y="2797213"/>
              <a:ext cx="1476285" cy="708896"/>
            </a:xfrm>
            <a:prstGeom prst="rect">
              <a:avLst/>
            </a:prstGeom>
          </p:spPr>
        </p:pic>
        <p:sp>
          <p:nvSpPr>
            <p:cNvPr id="362" name="object 362" descr=""/>
            <p:cNvSpPr/>
            <p:nvPr/>
          </p:nvSpPr>
          <p:spPr>
            <a:xfrm>
              <a:off x="11982720" y="2954595"/>
              <a:ext cx="328930" cy="143510"/>
            </a:xfrm>
            <a:custGeom>
              <a:avLst/>
              <a:gdLst/>
              <a:ahLst/>
              <a:cxnLst/>
              <a:rect l="l" t="t" r="r" b="b"/>
              <a:pathLst>
                <a:path w="328929" h="143510">
                  <a:moveTo>
                    <a:pt x="328320" y="0"/>
                  </a:moveTo>
                  <a:lnTo>
                    <a:pt x="282603" y="3233"/>
                  </a:lnTo>
                  <a:lnTo>
                    <a:pt x="238101" y="12767"/>
                  </a:lnTo>
                  <a:lnTo>
                    <a:pt x="195481" y="28350"/>
                  </a:lnTo>
                  <a:lnTo>
                    <a:pt x="155414" y="49735"/>
                  </a:lnTo>
                  <a:lnTo>
                    <a:pt x="114350" y="79933"/>
                  </a:lnTo>
                  <a:lnTo>
                    <a:pt x="87774" y="103653"/>
                  </a:lnTo>
                  <a:lnTo>
                    <a:pt x="61201" y="120137"/>
                  </a:lnTo>
                  <a:lnTo>
                    <a:pt x="33865" y="129756"/>
                  </a:lnTo>
                  <a:lnTo>
                    <a:pt x="5003" y="132880"/>
                  </a:lnTo>
                  <a:lnTo>
                    <a:pt x="25" y="132791"/>
                  </a:lnTo>
                  <a:lnTo>
                    <a:pt x="0" y="142811"/>
                  </a:lnTo>
                  <a:lnTo>
                    <a:pt x="64954" y="129290"/>
                  </a:lnTo>
                  <a:lnTo>
                    <a:pt x="121246" y="87185"/>
                  </a:lnTo>
                  <a:lnTo>
                    <a:pt x="124815" y="84480"/>
                  </a:lnTo>
                  <a:lnTo>
                    <a:pt x="170091" y="52580"/>
                  </a:lnTo>
                  <a:lnTo>
                    <a:pt x="219933" y="29232"/>
                  </a:lnTo>
                  <a:lnTo>
                    <a:pt x="273093" y="14889"/>
                  </a:lnTo>
                  <a:lnTo>
                    <a:pt x="328320" y="10007"/>
                  </a:lnTo>
                  <a:lnTo>
                    <a:pt x="328320" y="0"/>
                  </a:lnTo>
                  <a:close/>
                </a:path>
              </a:pathLst>
            </a:custGeom>
            <a:solidFill>
              <a:srgbClr val="F9ED32"/>
            </a:solidFill>
          </p:spPr>
          <p:txBody>
            <a:bodyPr wrap="square" lIns="0" tIns="0" rIns="0" bIns="0" rtlCol="0"/>
            <a:lstStyle/>
            <a:p/>
          </p:txBody>
        </p:sp>
        <p:pic>
          <p:nvPicPr>
            <p:cNvPr id="363" name="object 363" descr=""/>
            <p:cNvPicPr/>
            <p:nvPr/>
          </p:nvPicPr>
          <p:blipFill>
            <a:blip r:embed="rId85" cstate="print"/>
            <a:stretch>
              <a:fillRect/>
            </a:stretch>
          </p:blipFill>
          <p:spPr>
            <a:xfrm>
              <a:off x="11982720" y="2954185"/>
              <a:ext cx="332374" cy="142645"/>
            </a:xfrm>
            <a:prstGeom prst="rect">
              <a:avLst/>
            </a:prstGeom>
          </p:spPr>
        </p:pic>
        <p:sp>
          <p:nvSpPr>
            <p:cNvPr id="364" name="object 364" descr=""/>
            <p:cNvSpPr/>
            <p:nvPr/>
          </p:nvSpPr>
          <p:spPr>
            <a:xfrm>
              <a:off x="11982626" y="3122203"/>
              <a:ext cx="337820" cy="161925"/>
            </a:xfrm>
            <a:custGeom>
              <a:avLst/>
              <a:gdLst/>
              <a:ahLst/>
              <a:cxnLst/>
              <a:rect l="l" t="t" r="r" b="b"/>
              <a:pathLst>
                <a:path w="337820" h="161925">
                  <a:moveTo>
                    <a:pt x="337223" y="0"/>
                  </a:moveTo>
                  <a:lnTo>
                    <a:pt x="295448" y="4336"/>
                  </a:lnTo>
                  <a:lnTo>
                    <a:pt x="260699" y="19880"/>
                  </a:lnTo>
                  <a:lnTo>
                    <a:pt x="229988" y="44175"/>
                  </a:lnTo>
                  <a:lnTo>
                    <a:pt x="200329" y="74764"/>
                  </a:lnTo>
                  <a:lnTo>
                    <a:pt x="197459" y="77076"/>
                  </a:lnTo>
                  <a:lnTo>
                    <a:pt x="153794" y="108985"/>
                  </a:lnTo>
                  <a:lnTo>
                    <a:pt x="105521" y="132341"/>
                  </a:lnTo>
                  <a:lnTo>
                    <a:pt x="53852" y="146690"/>
                  </a:lnTo>
                  <a:lnTo>
                    <a:pt x="0" y="151574"/>
                  </a:lnTo>
                  <a:lnTo>
                    <a:pt x="0" y="161620"/>
                  </a:lnTo>
                  <a:lnTo>
                    <a:pt x="55647" y="156574"/>
                  </a:lnTo>
                  <a:lnTo>
                    <a:pt x="109026" y="141758"/>
                  </a:lnTo>
                  <a:lnTo>
                    <a:pt x="158866" y="117659"/>
                  </a:lnTo>
                  <a:lnTo>
                    <a:pt x="203898" y="84759"/>
                  </a:lnTo>
                  <a:lnTo>
                    <a:pt x="235440" y="52816"/>
                  </a:lnTo>
                  <a:lnTo>
                    <a:pt x="263351" y="30051"/>
                  </a:lnTo>
                  <a:lnTo>
                    <a:pt x="293804" y="15187"/>
                  </a:lnTo>
                  <a:lnTo>
                    <a:pt x="329425" y="9867"/>
                  </a:lnTo>
                  <a:lnTo>
                    <a:pt x="337223" y="0"/>
                  </a:lnTo>
                  <a:close/>
                </a:path>
              </a:pathLst>
            </a:custGeom>
            <a:solidFill>
              <a:srgbClr val="F9ED32"/>
            </a:solidFill>
          </p:spPr>
          <p:txBody>
            <a:bodyPr wrap="square" lIns="0" tIns="0" rIns="0" bIns="0" rtlCol="0"/>
            <a:lstStyle/>
            <a:p/>
          </p:txBody>
        </p:sp>
        <p:pic>
          <p:nvPicPr>
            <p:cNvPr id="365" name="object 365" descr=""/>
            <p:cNvPicPr/>
            <p:nvPr/>
          </p:nvPicPr>
          <p:blipFill>
            <a:blip r:embed="rId86" cstate="print"/>
            <a:stretch>
              <a:fillRect/>
            </a:stretch>
          </p:blipFill>
          <p:spPr>
            <a:xfrm>
              <a:off x="11982627" y="3122028"/>
              <a:ext cx="331128" cy="161780"/>
            </a:xfrm>
            <a:prstGeom prst="rect">
              <a:avLst/>
            </a:prstGeom>
          </p:spPr>
        </p:pic>
        <p:pic>
          <p:nvPicPr>
            <p:cNvPr id="366" name="object 366" descr=""/>
            <p:cNvPicPr/>
            <p:nvPr/>
          </p:nvPicPr>
          <p:blipFill>
            <a:blip r:embed="rId87" cstate="print"/>
            <a:stretch>
              <a:fillRect/>
            </a:stretch>
          </p:blipFill>
          <p:spPr>
            <a:xfrm>
              <a:off x="12505003" y="3423196"/>
              <a:ext cx="178981" cy="173685"/>
            </a:xfrm>
            <a:prstGeom prst="rect">
              <a:avLst/>
            </a:prstGeom>
          </p:spPr>
        </p:pic>
      </p:grpSp>
      <p:graphicFrame>
        <p:nvGraphicFramePr>
          <p:cNvPr id="367" name="object 367" descr=""/>
          <p:cNvGraphicFramePr>
            <a:graphicFrameLocks noGrp="1"/>
          </p:cNvGraphicFramePr>
          <p:nvPr/>
        </p:nvGraphicFramePr>
        <p:xfrm>
          <a:off x="7919999" y="360003"/>
          <a:ext cx="6718300" cy="460756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91660">
                <a:tc>
                  <a:txBody>
                    <a:bodyPr/>
                    <a:lstStyle/>
                    <a:p>
                      <a:pPr marL="17780">
                        <a:lnSpc>
                          <a:spcPct val="100000"/>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五</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掌握前進</a:t>
                      </a:r>
                      <a:endParaRPr sz="900">
                        <a:latin typeface="華康標楷體"/>
                        <a:cs typeface="華康標楷體"/>
                      </a:endParaRPr>
                    </a:p>
                    <a:p>
                      <a:pPr marL="269875" marR="45720">
                        <a:lnSpc>
                          <a:spcPct val="102400"/>
                        </a:lnSpc>
                      </a:pPr>
                      <a:r>
                        <a:rPr dirty="0" sz="900" spc="-15">
                          <a:solidFill>
                            <a:srgbClr val="231F20"/>
                          </a:solidFill>
                          <a:latin typeface="華康標楷體"/>
                          <a:cs typeface="華康標楷體"/>
                        </a:rPr>
                        <a:t>方向及修</a:t>
                      </a:r>
                      <a:r>
                        <a:rPr dirty="0" sz="900" spc="-50">
                          <a:solidFill>
                            <a:srgbClr val="231F20"/>
                          </a:solidFill>
                          <a:latin typeface="華康標楷體"/>
                          <a:cs typeface="華康標楷體"/>
                        </a:rPr>
                        <a:t>正</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tcPr>
                </a:tc>
                <a:tc>
                  <a:txBody>
                    <a:bodyPr/>
                    <a:lstStyle/>
                    <a:p>
                      <a:pPr algn="just" marL="132715" marR="44450" indent="-115570">
                        <a:lnSpc>
                          <a:spcPct val="102400"/>
                        </a:lnSpc>
                        <a:spcBef>
                          <a:spcPts val="254"/>
                        </a:spcBef>
                      </a:pPr>
                      <a:r>
                        <a:rPr dirty="0" sz="900" spc="-5">
                          <a:solidFill>
                            <a:srgbClr val="231F20"/>
                          </a:solidFill>
                          <a:latin typeface="華康標楷體"/>
                          <a:cs typeface="華康標楷體"/>
                        </a:rPr>
                        <a:t>．根據曲線進退的形態掌握正確的前進方向及修</a:t>
                      </a:r>
                      <a:r>
                        <a:rPr dirty="0" sz="900" spc="-25">
                          <a:solidFill>
                            <a:srgbClr val="231F20"/>
                          </a:solidFill>
                          <a:latin typeface="華康標楷體"/>
                          <a:cs typeface="華康標楷體"/>
                        </a:rPr>
                        <a:t>正方法</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
                        </a:spcBef>
                      </a:pPr>
                      <a:endParaRPr sz="1100">
                        <a:latin typeface="Times New Roman"/>
                        <a:cs typeface="Times New Roman"/>
                      </a:endParaRPr>
                    </a:p>
                    <a:p>
                      <a:pPr marL="313055" marR="36830" indent="-295275">
                        <a:lnSpc>
                          <a:spcPct val="102400"/>
                        </a:lnSpc>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右轉彎進入曲線進</a:t>
                      </a:r>
                      <a:r>
                        <a:rPr dirty="0" sz="900" spc="-20">
                          <a:solidFill>
                            <a:srgbClr val="231F20"/>
                          </a:solidFill>
                          <a:latin typeface="華康標楷體"/>
                          <a:cs typeface="華康標楷體"/>
                        </a:rPr>
                        <a:t>退的方式</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25"/>
                        </a:spcBef>
                        <a:buClr>
                          <a:srgbClr val="231F20"/>
                        </a:buClr>
                        <a:buFont typeface=""/>
                        <a:buAutoNum type="arabicPlain"/>
                      </a:pPr>
                      <a:endParaRPr sz="800">
                        <a:latin typeface="Times New Roman"/>
                        <a:cs typeface="Times New Roman"/>
                      </a:endParaRPr>
                    </a:p>
                    <a:p>
                      <a:pPr algn="just" marL="313055" marR="36830" indent="-295275">
                        <a:lnSpc>
                          <a:spcPct val="102400"/>
                        </a:lnSpc>
                        <a:spcBef>
                          <a:spcPts val="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行駛於曲線進退前半部左轉彎道的行</a:t>
                      </a:r>
                      <a:r>
                        <a:rPr dirty="0" sz="900" spc="-25">
                          <a:solidFill>
                            <a:srgbClr val="231F20"/>
                          </a:solidFill>
                          <a:latin typeface="華康標楷體"/>
                          <a:cs typeface="華康標楷體"/>
                        </a:rPr>
                        <a:t>車路線</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marL="17780">
                        <a:lnSpc>
                          <a:spcPct val="100000"/>
                        </a:lnSpc>
                        <a:spcBef>
                          <a:spcPts val="280"/>
                        </a:spcBef>
                      </a:pPr>
                      <a:r>
                        <a:rPr dirty="0" sz="900" spc="-15">
                          <a:solidFill>
                            <a:srgbClr val="231F20"/>
                          </a:solidFill>
                          <a:latin typeface="華康標楷體"/>
                          <a:cs typeface="華康標楷體"/>
                        </a:rPr>
                        <a:t>．根據曲線進退路線，掌握正確的前進方向。</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5"/>
                        </a:spcBef>
                      </a:pPr>
                      <a:endParaRPr sz="1250">
                        <a:latin typeface="Times New Roman"/>
                        <a:cs typeface="Times New Roman"/>
                      </a:endParaRPr>
                    </a:p>
                    <a:p>
                      <a:pPr algn="just" marL="305435" marR="1662430" indent="-288290">
                        <a:lnSpc>
                          <a:spcPts val="1110"/>
                        </a:lnSpc>
                        <a:buSzPct val="88888"/>
                        <a:buFont typeface=""/>
                        <a:buAutoNum type="arabicPlain"/>
                        <a:tabLst>
                          <a:tab pos="305435" algn="l"/>
                          <a:tab pos="31115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先顯示右側方向燈，</a:t>
                      </a:r>
                      <a:r>
                        <a:rPr dirty="0" sz="900" spc="35">
                          <a:solidFill>
                            <a:srgbClr val="231F20"/>
                          </a:solidFill>
                          <a:latin typeface="華康標楷體"/>
                          <a:cs typeface="華康標楷體"/>
                        </a:rPr>
                        <a:t>擺頭察看</a:t>
                      </a:r>
                      <a:r>
                        <a:rPr dirty="0" sz="900" spc="55">
                          <a:solidFill>
                            <a:srgbClr val="231F20"/>
                          </a:solidFill>
                          <a:latin typeface="華康標楷體"/>
                          <a:cs typeface="華康標楷體"/>
                        </a:rPr>
                        <a:t>（</a:t>
                      </a:r>
                      <a:r>
                        <a:rPr dirty="0" sz="900" spc="10">
                          <a:solidFill>
                            <a:srgbClr val="231F20"/>
                          </a:solidFill>
                          <a:latin typeface="華康標楷體"/>
                          <a:cs typeface="華康標楷體"/>
                        </a:rPr>
                        <a:t>先看左，</a:t>
                      </a:r>
                      <a:r>
                        <a:rPr dirty="0" sz="900">
                          <a:solidFill>
                            <a:srgbClr val="231F20"/>
                          </a:solidFill>
                          <a:latin typeface="華康標楷體"/>
                          <a:cs typeface="華康標楷體"/>
                        </a:rPr>
                        <a:t>再看右）</a:t>
                      </a:r>
                      <a:r>
                        <a:rPr dirty="0" sz="900" spc="-10">
                          <a:solidFill>
                            <a:srgbClr val="231F20"/>
                          </a:solidFill>
                          <a:latin typeface="華康標楷體"/>
                          <a:cs typeface="華康標楷體"/>
                        </a:rPr>
                        <a:t>並注意進入曲線進退前的車輛右側空間寬度，掌握轉方向盤的時機，當車</a:t>
                      </a:r>
                      <a:endParaRPr sz="900">
                        <a:latin typeface="華康標楷體"/>
                        <a:cs typeface="華康標楷體"/>
                      </a:endParaRPr>
                    </a:p>
                    <a:p>
                      <a:pPr marL="1564005">
                        <a:lnSpc>
                          <a:spcPts val="145"/>
                        </a:lnSpc>
                      </a:pPr>
                      <a:r>
                        <a:rPr dirty="0" sz="550" spc="-5">
                          <a:solidFill>
                            <a:srgbClr val="231F20"/>
                          </a:solidFill>
                          <a:latin typeface="SimSun"/>
                          <a:cs typeface="SimSun"/>
                        </a:rPr>
                        <a:t>進入曲線前顯示右側方向燈</a:t>
                      </a:r>
                      <a:endParaRPr sz="550">
                        <a:latin typeface="SimSun"/>
                        <a:cs typeface="SimSun"/>
                      </a:endParaRPr>
                    </a:p>
                    <a:p>
                      <a:pPr marL="305435">
                        <a:lnSpc>
                          <a:spcPts val="894"/>
                        </a:lnSpc>
                      </a:pPr>
                      <a:r>
                        <a:rPr dirty="0" sz="900" spc="-10">
                          <a:solidFill>
                            <a:srgbClr val="231F20"/>
                          </a:solidFill>
                          <a:latin typeface="華康標楷體"/>
                          <a:cs typeface="華康標楷體"/>
                        </a:rPr>
                        <a:t>輛右轉進入曲線進退</a:t>
                      </a:r>
                      <a:endParaRPr sz="900">
                        <a:latin typeface="華康標楷體"/>
                        <a:cs typeface="華康標楷體"/>
                      </a:endParaRPr>
                    </a:p>
                    <a:p>
                      <a:pPr marL="305435">
                        <a:lnSpc>
                          <a:spcPct val="100000"/>
                        </a:lnSpc>
                        <a:spcBef>
                          <a:spcPts val="25"/>
                        </a:spcBef>
                      </a:pPr>
                      <a:r>
                        <a:rPr dirty="0" sz="900" spc="25">
                          <a:solidFill>
                            <a:srgbClr val="231F20"/>
                          </a:solidFill>
                          <a:latin typeface="華康標楷體"/>
                          <a:cs typeface="華康標楷體"/>
                        </a:rPr>
                        <a:t>車道時，待左前輪進  </a:t>
                      </a:r>
                      <a:r>
                        <a:rPr dirty="0" baseline="33333" sz="750" spc="-97">
                          <a:solidFill>
                            <a:srgbClr val="231F20"/>
                          </a:solidFill>
                          <a:latin typeface="SimSun"/>
                          <a:cs typeface="SimSun"/>
                        </a:rPr>
                        <a:t>圖 </a:t>
                      </a:r>
                      <a:r>
                        <a:rPr dirty="0" baseline="33333" sz="750" spc="-15">
                          <a:solidFill>
                            <a:srgbClr val="231F20"/>
                          </a:solidFill>
                          <a:latin typeface="Trebuchet MS"/>
                          <a:cs typeface="Trebuchet MS"/>
                        </a:rPr>
                        <a:t>1.11.8</a:t>
                      </a:r>
                      <a:endParaRPr baseline="33333" sz="750">
                        <a:latin typeface="Trebuchet MS"/>
                        <a:cs typeface="Trebuchet MS"/>
                      </a:endParaRPr>
                    </a:p>
                    <a:p>
                      <a:pPr marL="305435" marR="1666239">
                        <a:lnSpc>
                          <a:spcPct val="102400"/>
                        </a:lnSpc>
                      </a:pPr>
                      <a:r>
                        <a:rPr dirty="0" sz="900" spc="-10">
                          <a:solidFill>
                            <a:srgbClr val="231F20"/>
                          </a:solidFill>
                          <a:latin typeface="華康標楷體"/>
                          <a:cs typeface="華康標楷體"/>
                        </a:rPr>
                        <a:t>入車道後，將方向盤迴正（</a:t>
                      </a:r>
                      <a:r>
                        <a:rPr dirty="0" sz="900" spc="-85">
                          <a:solidFill>
                            <a:srgbClr val="231F20"/>
                          </a:solidFill>
                          <a:latin typeface="華康標楷體"/>
                          <a:cs typeface="華康標楷體"/>
                        </a:rPr>
                        <a:t>圖 </a:t>
                      </a:r>
                      <a:r>
                        <a:rPr dirty="0" sz="900" spc="-70">
                          <a:solidFill>
                            <a:srgbClr val="231F20"/>
                          </a:solidFill>
                          <a:latin typeface="Trebuchet MS"/>
                          <a:cs typeface="Trebuchet MS"/>
                        </a:rPr>
                        <a:t>1.11.8</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nSpc>
                          <a:spcPct val="100000"/>
                        </a:lnSpc>
                        <a:spcBef>
                          <a:spcPts val="35"/>
                        </a:spcBef>
                      </a:pPr>
                      <a:endParaRPr sz="1200">
                        <a:latin typeface="Times New Roman"/>
                        <a:cs typeface="Times New Roman"/>
                      </a:endParaRPr>
                    </a:p>
                    <a:p>
                      <a:pPr algn="just" marL="305435" marR="19685" indent="-288290">
                        <a:lnSpc>
                          <a:spcPct val="102400"/>
                        </a:lnSpc>
                        <a:buSzPct val="88888"/>
                        <a:buFont typeface=""/>
                        <a:buAutoNum type="arabicPlain" startAt="2"/>
                        <a:tabLst>
                          <a:tab pos="305435" algn="l"/>
                          <a:tab pos="307975" algn="l"/>
                        </a:tabLst>
                      </a:pPr>
                      <a:r>
                        <a:rPr dirty="0" sz="900">
                          <a:solidFill>
                            <a:srgbClr val="231F20"/>
                          </a:solidFill>
                          <a:latin typeface="Times New Roman"/>
                          <a:cs typeface="Times New Roman"/>
                        </a:rPr>
                        <a:t>	</a:t>
                      </a:r>
                      <a:r>
                        <a:rPr dirty="0" sz="900" spc="5">
                          <a:solidFill>
                            <a:srgbClr val="231F20"/>
                          </a:solidFill>
                          <a:latin typeface="華康標楷體"/>
                          <a:cs typeface="華康標楷體"/>
                        </a:rPr>
                        <a:t>曲線進退中前半部為左轉彎道，看左側後照鏡，左後</a:t>
                      </a:r>
                      <a:r>
                        <a:rPr dirty="0" sz="900" spc="-25">
                          <a:solidFill>
                            <a:srgbClr val="231F20"/>
                          </a:solidFill>
                          <a:latin typeface="華康標楷體"/>
                          <a:cs typeface="華康標楷體"/>
                        </a:rPr>
                        <a:t>輪進入起始管線時，左後輪與扣分管線保持 </a:t>
                      </a:r>
                      <a:r>
                        <a:rPr dirty="0" sz="900" spc="-25">
                          <a:solidFill>
                            <a:srgbClr val="231F20"/>
                          </a:solidFill>
                          <a:latin typeface="Trebuchet MS"/>
                          <a:cs typeface="Trebuchet MS"/>
                        </a:rPr>
                        <a:t>3</a:t>
                      </a:r>
                      <a:r>
                        <a:rPr dirty="0" sz="900">
                          <a:solidFill>
                            <a:srgbClr val="231F20"/>
                          </a:solidFill>
                          <a:latin typeface="Trebuchet MS"/>
                          <a:cs typeface="Trebuchet MS"/>
                        </a:rPr>
                        <a:t>0</a:t>
                      </a:r>
                      <a:r>
                        <a:rPr dirty="0" sz="900" spc="-65">
                          <a:solidFill>
                            <a:srgbClr val="231F20"/>
                          </a:solidFill>
                          <a:latin typeface="Trebuchet MS"/>
                          <a:cs typeface="Trebuchet MS"/>
                        </a:rPr>
                        <a:t> </a:t>
                      </a:r>
                      <a:r>
                        <a:rPr dirty="0" sz="900">
                          <a:solidFill>
                            <a:srgbClr val="231F20"/>
                          </a:solidFill>
                          <a:latin typeface="華康標楷體"/>
                          <a:cs typeface="華康標楷體"/>
                        </a:rPr>
                        <a:t>公分左</a:t>
                      </a:r>
                      <a:r>
                        <a:rPr dirty="0" sz="900" spc="-30">
                          <a:solidFill>
                            <a:srgbClr val="231F20"/>
                          </a:solidFill>
                          <a:latin typeface="華康標楷體"/>
                          <a:cs typeface="華康標楷體"/>
                        </a:rPr>
                        <a:t>右之間前進，左後輪依『偏左修右，偏右修左』方式，</a:t>
                      </a:r>
                      <a:r>
                        <a:rPr dirty="0" sz="900" spc="-10">
                          <a:solidFill>
                            <a:srgbClr val="231F20"/>
                          </a:solidFill>
                          <a:latin typeface="華康標楷體"/>
                          <a:cs typeface="華康標楷體"/>
                        </a:rPr>
                        <a:t>隨時修正，沿扣分管弧線前進（</a:t>
                      </a:r>
                      <a:r>
                        <a:rPr dirty="0" sz="900" spc="-120">
                          <a:solidFill>
                            <a:srgbClr val="231F20"/>
                          </a:solidFill>
                          <a:latin typeface="華康標楷體"/>
                          <a:cs typeface="華康標楷體"/>
                        </a:rPr>
                        <a:t>圖 </a:t>
                      </a:r>
                      <a:r>
                        <a:rPr dirty="0" sz="900" spc="-65">
                          <a:solidFill>
                            <a:srgbClr val="231F20"/>
                          </a:solidFill>
                          <a:latin typeface="Trebuchet MS"/>
                          <a:cs typeface="Trebuchet MS"/>
                        </a:rPr>
                        <a:t>1.11.9</a:t>
                      </a:r>
                      <a:r>
                        <a:rPr dirty="0" sz="900" spc="-65">
                          <a:solidFill>
                            <a:srgbClr val="231F20"/>
                          </a:solidFill>
                          <a:latin typeface="華康標楷體"/>
                          <a:cs typeface="華康標楷體"/>
                        </a:rPr>
                        <a:t>）</a:t>
                      </a:r>
                      <a:r>
                        <a:rPr dirty="0" sz="900" spc="-10">
                          <a:solidFill>
                            <a:srgbClr val="231F20"/>
                          </a:solidFill>
                          <a:latin typeface="華康標楷體"/>
                          <a:cs typeface="華康標楷體"/>
                        </a:rPr>
                        <a:t>。</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gn="just" marL="142240" marR="24130" indent="-124460">
                        <a:lnSpc>
                          <a:spcPct val="102400"/>
                        </a:lnSpc>
                        <a:spcBef>
                          <a:spcPts val="254"/>
                        </a:spcBef>
                      </a:pPr>
                      <a:r>
                        <a:rPr dirty="0" sz="900" spc="55">
                          <a:solidFill>
                            <a:srgbClr val="231F20"/>
                          </a:solidFill>
                          <a:latin typeface="華康標楷體"/>
                          <a:cs typeface="華康標楷體"/>
                        </a:rPr>
                        <a:t>．瞭解曲線進退的重點為</a:t>
                      </a:r>
                      <a:r>
                        <a:rPr dirty="0" sz="900" spc="155">
                          <a:solidFill>
                            <a:srgbClr val="231F20"/>
                          </a:solidFill>
                          <a:latin typeface="華康標楷體"/>
                          <a:cs typeface="華康標楷體"/>
                        </a:rPr>
                        <a:t>練習隨時修正車身角</a:t>
                      </a:r>
                      <a:r>
                        <a:rPr dirty="0" sz="900" spc="-50">
                          <a:solidFill>
                            <a:srgbClr val="231F20"/>
                          </a:solidFill>
                          <a:latin typeface="華康標楷體"/>
                          <a:cs typeface="華康標楷體"/>
                        </a:rPr>
                        <a:t> </a:t>
                      </a:r>
                      <a:r>
                        <a:rPr dirty="0" sz="900" spc="-30">
                          <a:solidFill>
                            <a:srgbClr val="231F20"/>
                          </a:solidFill>
                          <a:latin typeface="華康標楷體"/>
                          <a:cs typeface="華康標楷體"/>
                        </a:rPr>
                        <a:t>度。</a:t>
                      </a:r>
                      <a:endParaRPr sz="900">
                        <a:latin typeface="華康標楷體"/>
                        <a:cs typeface="華康標楷體"/>
                      </a:endParaRPr>
                    </a:p>
                    <a:p>
                      <a:pPr algn="just" marL="142240" marR="38100" indent="-124460">
                        <a:lnSpc>
                          <a:spcPct val="102400"/>
                        </a:lnSpc>
                      </a:pPr>
                      <a:r>
                        <a:rPr dirty="0" sz="900" spc="55">
                          <a:solidFill>
                            <a:srgbClr val="231F20"/>
                          </a:solidFill>
                          <a:latin typeface="華康標楷體"/>
                          <a:cs typeface="華康標楷體"/>
                        </a:rPr>
                        <a:t>．若駕駛訓練機構之曲線</a:t>
                      </a:r>
                      <a:r>
                        <a:rPr dirty="0" sz="900" spc="50">
                          <a:solidFill>
                            <a:srgbClr val="231F20"/>
                          </a:solidFill>
                          <a:latin typeface="華康標楷體"/>
                          <a:cs typeface="華康標楷體"/>
                        </a:rPr>
                        <a:t>進退設施設計為前半部</a:t>
                      </a:r>
                      <a:r>
                        <a:rPr dirty="0" sz="900" spc="45">
                          <a:solidFill>
                            <a:srgbClr val="231F20"/>
                          </a:solidFill>
                          <a:latin typeface="華康標楷體"/>
                          <a:cs typeface="華康標楷體"/>
                        </a:rPr>
                        <a:t>為右轉彎道，後半部為左轉彎道，則操作流程</a:t>
                      </a:r>
                      <a:r>
                        <a:rPr dirty="0" sz="900" spc="-25">
                          <a:solidFill>
                            <a:srgbClr val="231F20"/>
                          </a:solidFill>
                          <a:latin typeface="華康標楷體"/>
                          <a:cs typeface="華康標楷體"/>
                        </a:rPr>
                        <a:t>相反。</a:t>
                      </a:r>
                      <a:endParaRPr sz="900">
                        <a:latin typeface="華康標楷體"/>
                        <a:cs typeface="華康標楷體"/>
                      </a:endParaRPr>
                    </a:p>
                    <a:p>
                      <a:pPr marL="142240" marR="39370" indent="-124460">
                        <a:lnSpc>
                          <a:spcPct val="102400"/>
                        </a:lnSpc>
                      </a:pPr>
                      <a:r>
                        <a:rPr dirty="0" sz="900" spc="55">
                          <a:solidFill>
                            <a:srgbClr val="231F20"/>
                          </a:solidFill>
                          <a:latin typeface="華康標楷體"/>
                          <a:cs typeface="華康標楷體"/>
                        </a:rPr>
                        <a:t>．向學員說明我國場內考</a:t>
                      </a:r>
                      <a:r>
                        <a:rPr dirty="0" sz="900" spc="-15">
                          <a:solidFill>
                            <a:srgbClr val="231F20"/>
                          </a:solidFill>
                          <a:latin typeface="華康標楷體"/>
                          <a:cs typeface="華康標楷體"/>
                        </a:rPr>
                        <a:t>驗時有下列之要求：</a:t>
                      </a:r>
                      <a:endParaRPr sz="900">
                        <a:latin typeface="華康標楷體"/>
                        <a:cs typeface="華康標楷體"/>
                      </a:endParaRPr>
                    </a:p>
                    <a:p>
                      <a:pPr marL="240665" indent="-89535">
                        <a:lnSpc>
                          <a:spcPct val="100000"/>
                        </a:lnSpc>
                        <a:spcBef>
                          <a:spcPts val="25"/>
                        </a:spcBef>
                        <a:buSzPct val="61111"/>
                        <a:buChar char="◆"/>
                        <a:tabLst>
                          <a:tab pos="240665" algn="l"/>
                        </a:tabLst>
                      </a:pPr>
                      <a:r>
                        <a:rPr dirty="0" sz="900" spc="-10">
                          <a:solidFill>
                            <a:srgbClr val="231F20"/>
                          </a:solidFill>
                          <a:latin typeface="華康標楷體"/>
                          <a:cs typeface="華康標楷體"/>
                        </a:rPr>
                        <a:t>於曲線進退中前進時，</a:t>
                      </a:r>
                      <a:endParaRPr sz="900">
                        <a:latin typeface="華康標楷體"/>
                        <a:cs typeface="華康標楷體"/>
                      </a:endParaRPr>
                    </a:p>
                    <a:p>
                      <a:pPr marL="250190" marR="38100">
                        <a:lnSpc>
                          <a:spcPct val="101299"/>
                        </a:lnSpc>
                      </a:pPr>
                      <a:r>
                        <a:rPr dirty="0" sz="900" spc="65">
                          <a:solidFill>
                            <a:srgbClr val="231F20"/>
                          </a:solidFill>
                          <a:latin typeface="華康標楷體"/>
                          <a:cs typeface="華康標楷體"/>
                        </a:rPr>
                        <a:t>車輪不可以壓到管線</a:t>
                      </a:r>
                      <a:r>
                        <a:rPr dirty="0" sz="900" spc="-20">
                          <a:solidFill>
                            <a:srgbClr val="231F20"/>
                          </a:solidFill>
                          <a:latin typeface="華康標楷體"/>
                          <a:cs typeface="華康標楷體"/>
                        </a:rPr>
                        <a:t>或撞到安全島。</a:t>
                      </a:r>
                      <a:endParaRPr sz="900">
                        <a:latin typeface="華康標楷體"/>
                        <a:cs typeface="華康標楷體"/>
                      </a:endParaRPr>
                    </a:p>
                    <a:p>
                      <a:pPr marL="250190" indent="-99060">
                        <a:lnSpc>
                          <a:spcPct val="100000"/>
                        </a:lnSpc>
                        <a:spcBef>
                          <a:spcPts val="15"/>
                        </a:spcBef>
                        <a:buSzPct val="61111"/>
                        <a:buChar char="◆"/>
                        <a:tabLst>
                          <a:tab pos="250190" algn="l"/>
                        </a:tabLst>
                      </a:pPr>
                      <a:r>
                        <a:rPr dirty="0" sz="900" spc="60">
                          <a:solidFill>
                            <a:srgbClr val="231F20"/>
                          </a:solidFill>
                          <a:latin typeface="華康標楷體"/>
                          <a:cs typeface="華康標楷體"/>
                        </a:rPr>
                        <a:t>行駛途中不得停車或</a:t>
                      </a:r>
                      <a:endParaRPr sz="900">
                        <a:latin typeface="華康標楷體"/>
                        <a:cs typeface="華康標楷體"/>
                      </a:endParaRPr>
                    </a:p>
                    <a:p>
                      <a:pPr marL="249554">
                        <a:lnSpc>
                          <a:spcPct val="100000"/>
                        </a:lnSpc>
                        <a:spcBef>
                          <a:spcPts val="15"/>
                        </a:spcBef>
                      </a:pPr>
                      <a:r>
                        <a:rPr dirty="0" sz="900" spc="-25">
                          <a:solidFill>
                            <a:srgbClr val="231F20"/>
                          </a:solidFill>
                          <a:latin typeface="華康標楷體"/>
                          <a:cs typeface="華康標楷體"/>
                        </a:rPr>
                        <a:t>熄火。</a:t>
                      </a:r>
                      <a:endParaRPr sz="900">
                        <a:latin typeface="華康標楷體"/>
                        <a:cs typeface="華康標楷體"/>
                      </a:endParaRPr>
                    </a:p>
                    <a:p>
                      <a:pPr marL="141605" marR="19685" indent="-124460">
                        <a:lnSpc>
                          <a:spcPct val="102400"/>
                        </a:lnSpc>
                        <a:spcBef>
                          <a:spcPts val="470"/>
                        </a:spcBef>
                      </a:pPr>
                      <a:r>
                        <a:rPr dirty="0" sz="900" spc="55">
                          <a:solidFill>
                            <a:srgbClr val="231F20"/>
                          </a:solidFill>
                          <a:latin typeface="華康標楷體"/>
                          <a:cs typeface="華康標楷體"/>
                        </a:rPr>
                        <a:t>．提醒學員進入曲線進退</a:t>
                      </a:r>
                      <a:r>
                        <a:rPr dirty="0" sz="900" spc="-25">
                          <a:solidFill>
                            <a:srgbClr val="231F20"/>
                          </a:solidFill>
                          <a:latin typeface="華康標楷體"/>
                          <a:cs typeface="華康標楷體"/>
                        </a:rPr>
                        <a:t>時，需顯示右側方向燈。</a:t>
                      </a:r>
                      <a:endParaRPr sz="900">
                        <a:latin typeface="華康標楷體"/>
                        <a:cs typeface="華康標楷體"/>
                      </a:endParaRPr>
                    </a:p>
                    <a:p>
                      <a:pPr algn="just" marL="141605" marR="24130" indent="-124460">
                        <a:lnSpc>
                          <a:spcPct val="102400"/>
                        </a:lnSpc>
                      </a:pPr>
                      <a:r>
                        <a:rPr dirty="0" sz="900" spc="55">
                          <a:solidFill>
                            <a:srgbClr val="231F20"/>
                          </a:solidFill>
                          <a:latin typeface="華康標楷體"/>
                          <a:cs typeface="華康標楷體"/>
                        </a:rPr>
                        <a:t>．可以參考當右側照後鏡</a:t>
                      </a:r>
                      <a:r>
                        <a:rPr dirty="0" sz="900" spc="50">
                          <a:solidFill>
                            <a:srgbClr val="231F20"/>
                          </a:solidFill>
                          <a:latin typeface="華康標楷體"/>
                          <a:cs typeface="華康標楷體"/>
                        </a:rPr>
                        <a:t>或右側車門把對齊曲線</a:t>
                      </a:r>
                      <a:r>
                        <a:rPr dirty="0" sz="900" spc="155">
                          <a:solidFill>
                            <a:srgbClr val="231F20"/>
                          </a:solidFill>
                          <a:latin typeface="華康標楷體"/>
                          <a:cs typeface="華康標楷體"/>
                        </a:rPr>
                        <a:t>進退前的彎道轉角處</a:t>
                      </a:r>
                      <a:r>
                        <a:rPr dirty="0" sz="900" spc="-50">
                          <a:solidFill>
                            <a:srgbClr val="231F20"/>
                          </a:solidFill>
                          <a:latin typeface="華康標楷體"/>
                          <a:cs typeface="華康標楷體"/>
                        </a:rPr>
                        <a:t> </a:t>
                      </a:r>
                      <a:r>
                        <a:rPr dirty="0" sz="900" spc="45">
                          <a:solidFill>
                            <a:srgbClr val="231F20"/>
                          </a:solidFill>
                          <a:latin typeface="華康標楷體"/>
                          <a:cs typeface="華康標楷體"/>
                        </a:rPr>
                        <a:t>時，將方向盤右轉以進</a:t>
                      </a:r>
                      <a:r>
                        <a:rPr dirty="0" sz="900" spc="-20">
                          <a:solidFill>
                            <a:srgbClr val="231F20"/>
                          </a:solidFill>
                          <a:latin typeface="華康標楷體"/>
                          <a:cs typeface="華康標楷體"/>
                        </a:rPr>
                        <a:t>入曲線進退。</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lnB w="9525">
                      <a:solidFill>
                        <a:srgbClr val="BCBEC0"/>
                      </a:solidFill>
                      <a:prstDash val="solid"/>
                    </a:lnB>
                  </a:tcPr>
                </a:tc>
              </a:tr>
            </a:tbl>
          </a:graphicData>
        </a:graphic>
      </p:graphicFrame>
      <p:sp>
        <p:nvSpPr>
          <p:cNvPr id="368" name="object 368" descr=""/>
          <p:cNvSpPr/>
          <p:nvPr/>
        </p:nvSpPr>
        <p:spPr>
          <a:xfrm>
            <a:off x="2242794" y="4792281"/>
            <a:ext cx="525780" cy="122555"/>
          </a:xfrm>
          <a:custGeom>
            <a:avLst/>
            <a:gdLst/>
            <a:ahLst/>
            <a:cxnLst/>
            <a:rect l="l" t="t" r="r" b="b"/>
            <a:pathLst>
              <a:path w="525780" h="122554">
                <a:moveTo>
                  <a:pt x="525741" y="0"/>
                </a:moveTo>
                <a:lnTo>
                  <a:pt x="0" y="0"/>
                </a:lnTo>
                <a:lnTo>
                  <a:pt x="0" y="122377"/>
                </a:lnTo>
                <a:lnTo>
                  <a:pt x="525741" y="122377"/>
                </a:lnTo>
                <a:lnTo>
                  <a:pt x="525741" y="0"/>
                </a:lnTo>
                <a:close/>
              </a:path>
            </a:pathLst>
          </a:custGeom>
          <a:solidFill>
            <a:srgbClr val="FFFFFF"/>
          </a:solidFill>
        </p:spPr>
        <p:txBody>
          <a:bodyPr wrap="square" lIns="0" tIns="0" rIns="0" bIns="0" rtlCol="0"/>
          <a:lstStyle/>
          <a:p/>
        </p:txBody>
      </p:sp>
      <p:sp>
        <p:nvSpPr>
          <p:cNvPr id="369" name="object 369" descr=""/>
          <p:cNvSpPr txBox="1"/>
          <p:nvPr/>
        </p:nvSpPr>
        <p:spPr>
          <a:xfrm>
            <a:off x="2281471" y="4769498"/>
            <a:ext cx="447040" cy="11239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SimSun"/>
                <a:cs typeface="SimSun"/>
              </a:rPr>
              <a:t>將踏板踩到底</a:t>
            </a:r>
            <a:endParaRPr sz="550">
              <a:latin typeface="SimSun"/>
              <a:cs typeface="SimSun"/>
            </a:endParaRPr>
          </a:p>
        </p:txBody>
      </p:sp>
      <p:grpSp>
        <p:nvGrpSpPr>
          <p:cNvPr id="370" name="object 370" descr=""/>
          <p:cNvGrpSpPr/>
          <p:nvPr/>
        </p:nvGrpSpPr>
        <p:grpSpPr>
          <a:xfrm>
            <a:off x="4042955" y="447764"/>
            <a:ext cx="1242060" cy="1413510"/>
            <a:chOff x="4042955" y="447764"/>
            <a:chExt cx="1242060" cy="1413510"/>
          </a:xfrm>
        </p:grpSpPr>
        <p:sp>
          <p:nvSpPr>
            <p:cNvPr id="371" name="object 371" descr=""/>
            <p:cNvSpPr/>
            <p:nvPr/>
          </p:nvSpPr>
          <p:spPr>
            <a:xfrm>
              <a:off x="4042955" y="447764"/>
              <a:ext cx="1242060" cy="1413510"/>
            </a:xfrm>
            <a:custGeom>
              <a:avLst/>
              <a:gdLst/>
              <a:ahLst/>
              <a:cxnLst/>
              <a:rect l="l" t="t" r="r" b="b"/>
              <a:pathLst>
                <a:path w="1242060" h="1413510">
                  <a:moveTo>
                    <a:pt x="1241640" y="0"/>
                  </a:moveTo>
                  <a:lnTo>
                    <a:pt x="0" y="0"/>
                  </a:lnTo>
                  <a:lnTo>
                    <a:pt x="0" y="1413446"/>
                  </a:lnTo>
                  <a:lnTo>
                    <a:pt x="1241640" y="1413446"/>
                  </a:lnTo>
                  <a:lnTo>
                    <a:pt x="1241640" y="0"/>
                  </a:lnTo>
                  <a:close/>
                </a:path>
              </a:pathLst>
            </a:custGeom>
            <a:solidFill>
              <a:srgbClr val="FFFFFF"/>
            </a:solidFill>
          </p:spPr>
          <p:txBody>
            <a:bodyPr wrap="square" lIns="0" tIns="0" rIns="0" bIns="0" rtlCol="0"/>
            <a:lstStyle/>
            <a:p/>
          </p:txBody>
        </p:sp>
        <p:pic>
          <p:nvPicPr>
            <p:cNvPr id="372" name="object 372" descr=""/>
            <p:cNvPicPr/>
            <p:nvPr/>
          </p:nvPicPr>
          <p:blipFill>
            <a:blip r:embed="rId88" cstate="print"/>
            <a:stretch>
              <a:fillRect/>
            </a:stretch>
          </p:blipFill>
          <p:spPr>
            <a:xfrm>
              <a:off x="4156595" y="951547"/>
              <a:ext cx="817778" cy="676516"/>
            </a:xfrm>
            <a:prstGeom prst="rect">
              <a:avLst/>
            </a:prstGeom>
          </p:spPr>
        </p:pic>
        <p:sp>
          <p:nvSpPr>
            <p:cNvPr id="373" name="object 373" descr=""/>
            <p:cNvSpPr/>
            <p:nvPr/>
          </p:nvSpPr>
          <p:spPr>
            <a:xfrm>
              <a:off x="4054856" y="951090"/>
              <a:ext cx="998855" cy="648335"/>
            </a:xfrm>
            <a:custGeom>
              <a:avLst/>
              <a:gdLst/>
              <a:ahLst/>
              <a:cxnLst/>
              <a:rect l="l" t="t" r="r" b="b"/>
              <a:pathLst>
                <a:path w="998854" h="648335">
                  <a:moveTo>
                    <a:pt x="103187" y="79476"/>
                  </a:moveTo>
                  <a:lnTo>
                    <a:pt x="103047" y="75514"/>
                  </a:lnTo>
                  <a:lnTo>
                    <a:pt x="102971" y="67297"/>
                  </a:lnTo>
                  <a:lnTo>
                    <a:pt x="100495" y="67310"/>
                  </a:lnTo>
                  <a:lnTo>
                    <a:pt x="100584" y="75514"/>
                  </a:lnTo>
                  <a:lnTo>
                    <a:pt x="100723" y="79565"/>
                  </a:lnTo>
                  <a:lnTo>
                    <a:pt x="103187" y="79476"/>
                  </a:lnTo>
                  <a:close/>
                </a:path>
                <a:path w="998854" h="648335">
                  <a:moveTo>
                    <a:pt x="103771" y="42938"/>
                  </a:moveTo>
                  <a:lnTo>
                    <a:pt x="101307" y="42773"/>
                  </a:lnTo>
                  <a:lnTo>
                    <a:pt x="101028" y="47002"/>
                  </a:lnTo>
                  <a:lnTo>
                    <a:pt x="100825" y="51092"/>
                  </a:lnTo>
                  <a:lnTo>
                    <a:pt x="100698" y="55029"/>
                  </a:lnTo>
                  <a:lnTo>
                    <a:pt x="103162" y="55118"/>
                  </a:lnTo>
                  <a:lnTo>
                    <a:pt x="103301" y="50990"/>
                  </a:lnTo>
                  <a:lnTo>
                    <a:pt x="103505" y="46863"/>
                  </a:lnTo>
                  <a:lnTo>
                    <a:pt x="103771" y="42938"/>
                  </a:lnTo>
                  <a:close/>
                </a:path>
                <a:path w="998854" h="648335">
                  <a:moveTo>
                    <a:pt x="104889" y="103784"/>
                  </a:moveTo>
                  <a:lnTo>
                    <a:pt x="104470" y="99771"/>
                  </a:lnTo>
                  <a:lnTo>
                    <a:pt x="104114" y="95694"/>
                  </a:lnTo>
                  <a:lnTo>
                    <a:pt x="103835" y="91655"/>
                  </a:lnTo>
                  <a:lnTo>
                    <a:pt x="101371" y="91821"/>
                  </a:lnTo>
                  <a:lnTo>
                    <a:pt x="101650" y="95897"/>
                  </a:lnTo>
                  <a:lnTo>
                    <a:pt x="102006" y="99999"/>
                  </a:lnTo>
                  <a:lnTo>
                    <a:pt x="102438" y="104051"/>
                  </a:lnTo>
                  <a:lnTo>
                    <a:pt x="104889" y="103784"/>
                  </a:lnTo>
                  <a:close/>
                </a:path>
                <a:path w="998854" h="648335">
                  <a:moveTo>
                    <a:pt x="106248" y="18694"/>
                  </a:moveTo>
                  <a:lnTo>
                    <a:pt x="103797" y="18364"/>
                  </a:lnTo>
                  <a:lnTo>
                    <a:pt x="103200" y="22733"/>
                  </a:lnTo>
                  <a:lnTo>
                    <a:pt x="102730" y="26797"/>
                  </a:lnTo>
                  <a:lnTo>
                    <a:pt x="102349" y="30543"/>
                  </a:lnTo>
                  <a:lnTo>
                    <a:pt x="104800" y="30797"/>
                  </a:lnTo>
                  <a:lnTo>
                    <a:pt x="105244" y="26517"/>
                  </a:lnTo>
                  <a:lnTo>
                    <a:pt x="105740" y="22428"/>
                  </a:lnTo>
                  <a:lnTo>
                    <a:pt x="106248" y="18694"/>
                  </a:lnTo>
                  <a:close/>
                </a:path>
                <a:path w="998854" h="648335">
                  <a:moveTo>
                    <a:pt x="108267" y="127927"/>
                  </a:moveTo>
                  <a:lnTo>
                    <a:pt x="107556" y="123926"/>
                  </a:lnTo>
                  <a:lnTo>
                    <a:pt x="106921" y="119875"/>
                  </a:lnTo>
                  <a:lnTo>
                    <a:pt x="106362" y="115887"/>
                  </a:lnTo>
                  <a:lnTo>
                    <a:pt x="103924" y="116230"/>
                  </a:lnTo>
                  <a:lnTo>
                    <a:pt x="104482" y="120243"/>
                  </a:lnTo>
                  <a:lnTo>
                    <a:pt x="105130" y="124320"/>
                  </a:lnTo>
                  <a:lnTo>
                    <a:pt x="105829" y="128346"/>
                  </a:lnTo>
                  <a:lnTo>
                    <a:pt x="108267" y="127927"/>
                  </a:lnTo>
                  <a:close/>
                </a:path>
                <a:path w="998854" h="648335">
                  <a:moveTo>
                    <a:pt x="109245" y="469"/>
                  </a:moveTo>
                  <a:lnTo>
                    <a:pt x="106819" y="0"/>
                  </a:lnTo>
                  <a:lnTo>
                    <a:pt x="106057" y="4064"/>
                  </a:lnTo>
                  <a:lnTo>
                    <a:pt x="105714" y="6096"/>
                  </a:lnTo>
                  <a:lnTo>
                    <a:pt x="108140" y="6515"/>
                  </a:lnTo>
                  <a:lnTo>
                    <a:pt x="108864" y="2476"/>
                  </a:lnTo>
                  <a:lnTo>
                    <a:pt x="109245" y="469"/>
                  </a:lnTo>
                  <a:close/>
                </a:path>
                <a:path w="998854" h="648335">
                  <a:moveTo>
                    <a:pt x="113322" y="151752"/>
                  </a:moveTo>
                  <a:lnTo>
                    <a:pt x="112356" y="147878"/>
                  </a:lnTo>
                  <a:lnTo>
                    <a:pt x="111429" y="143878"/>
                  </a:lnTo>
                  <a:lnTo>
                    <a:pt x="110578" y="139877"/>
                  </a:lnTo>
                  <a:lnTo>
                    <a:pt x="108165" y="140398"/>
                  </a:lnTo>
                  <a:lnTo>
                    <a:pt x="109016" y="144424"/>
                  </a:lnTo>
                  <a:lnTo>
                    <a:pt x="109956" y="148437"/>
                  </a:lnTo>
                  <a:lnTo>
                    <a:pt x="110921" y="152349"/>
                  </a:lnTo>
                  <a:lnTo>
                    <a:pt x="113322" y="151752"/>
                  </a:lnTo>
                  <a:close/>
                </a:path>
                <a:path w="998854" h="648335">
                  <a:moveTo>
                    <a:pt x="120053" y="175171"/>
                  </a:moveTo>
                  <a:lnTo>
                    <a:pt x="118808" y="171373"/>
                  </a:lnTo>
                  <a:lnTo>
                    <a:pt x="117614" y="167449"/>
                  </a:lnTo>
                  <a:lnTo>
                    <a:pt x="116471" y="163525"/>
                  </a:lnTo>
                  <a:lnTo>
                    <a:pt x="114109" y="164211"/>
                  </a:lnTo>
                  <a:lnTo>
                    <a:pt x="115239" y="168160"/>
                  </a:lnTo>
                  <a:lnTo>
                    <a:pt x="116459" y="172110"/>
                  </a:lnTo>
                  <a:lnTo>
                    <a:pt x="117703" y="175933"/>
                  </a:lnTo>
                  <a:lnTo>
                    <a:pt x="120053" y="175171"/>
                  </a:lnTo>
                  <a:close/>
                </a:path>
                <a:path w="998854" h="648335">
                  <a:moveTo>
                    <a:pt x="128435" y="198043"/>
                  </a:moveTo>
                  <a:lnTo>
                    <a:pt x="126911" y="194310"/>
                  </a:lnTo>
                  <a:lnTo>
                    <a:pt x="125425" y="190487"/>
                  </a:lnTo>
                  <a:lnTo>
                    <a:pt x="124040" y="186690"/>
                  </a:lnTo>
                  <a:lnTo>
                    <a:pt x="121716" y="187528"/>
                  </a:lnTo>
                  <a:lnTo>
                    <a:pt x="123126" y="191363"/>
                  </a:lnTo>
                  <a:lnTo>
                    <a:pt x="124612" y="195211"/>
                  </a:lnTo>
                  <a:lnTo>
                    <a:pt x="126149" y="198983"/>
                  </a:lnTo>
                  <a:lnTo>
                    <a:pt x="128435" y="198043"/>
                  </a:lnTo>
                  <a:close/>
                </a:path>
                <a:path w="998854" h="648335">
                  <a:moveTo>
                    <a:pt x="138442" y="220256"/>
                  </a:moveTo>
                  <a:lnTo>
                    <a:pt x="136652" y="216623"/>
                  </a:lnTo>
                  <a:lnTo>
                    <a:pt x="134899" y="212915"/>
                  </a:lnTo>
                  <a:lnTo>
                    <a:pt x="133235" y="209245"/>
                  </a:lnTo>
                  <a:lnTo>
                    <a:pt x="130987" y="210261"/>
                  </a:lnTo>
                  <a:lnTo>
                    <a:pt x="132664" y="213956"/>
                  </a:lnTo>
                  <a:lnTo>
                    <a:pt x="134429" y="217690"/>
                  </a:lnTo>
                  <a:lnTo>
                    <a:pt x="136232" y="221348"/>
                  </a:lnTo>
                  <a:lnTo>
                    <a:pt x="138442" y="220256"/>
                  </a:lnTo>
                  <a:close/>
                </a:path>
                <a:path w="998854" h="648335">
                  <a:moveTo>
                    <a:pt x="150037" y="241681"/>
                  </a:moveTo>
                  <a:lnTo>
                    <a:pt x="147993" y="238213"/>
                  </a:lnTo>
                  <a:lnTo>
                    <a:pt x="145986" y="234657"/>
                  </a:lnTo>
                  <a:lnTo>
                    <a:pt x="144043" y="231076"/>
                  </a:lnTo>
                  <a:lnTo>
                    <a:pt x="141871" y="232244"/>
                  </a:lnTo>
                  <a:lnTo>
                    <a:pt x="143827" y="235851"/>
                  </a:lnTo>
                  <a:lnTo>
                    <a:pt x="145859" y="239445"/>
                  </a:lnTo>
                  <a:lnTo>
                    <a:pt x="147916" y="242938"/>
                  </a:lnTo>
                  <a:lnTo>
                    <a:pt x="150037" y="241681"/>
                  </a:lnTo>
                  <a:close/>
                </a:path>
                <a:path w="998854" h="648335">
                  <a:moveTo>
                    <a:pt x="163156" y="262204"/>
                  </a:moveTo>
                  <a:lnTo>
                    <a:pt x="160845" y="258876"/>
                  </a:lnTo>
                  <a:lnTo>
                    <a:pt x="158584" y="255460"/>
                  </a:lnTo>
                  <a:lnTo>
                    <a:pt x="156413" y="252069"/>
                  </a:lnTo>
                  <a:lnTo>
                    <a:pt x="154330" y="253390"/>
                  </a:lnTo>
                  <a:lnTo>
                    <a:pt x="156514" y="256819"/>
                  </a:lnTo>
                  <a:lnTo>
                    <a:pt x="158800" y="260261"/>
                  </a:lnTo>
                  <a:lnTo>
                    <a:pt x="161124" y="263613"/>
                  </a:lnTo>
                  <a:lnTo>
                    <a:pt x="163156" y="262204"/>
                  </a:lnTo>
                  <a:close/>
                </a:path>
                <a:path w="998854" h="648335">
                  <a:moveTo>
                    <a:pt x="177749" y="281711"/>
                  </a:moveTo>
                  <a:lnTo>
                    <a:pt x="175209" y="278574"/>
                  </a:lnTo>
                  <a:lnTo>
                    <a:pt x="172694" y="275336"/>
                  </a:lnTo>
                  <a:lnTo>
                    <a:pt x="170268" y="272097"/>
                  </a:lnTo>
                  <a:lnTo>
                    <a:pt x="168287" y="273570"/>
                  </a:lnTo>
                  <a:lnTo>
                    <a:pt x="170738" y="276834"/>
                  </a:lnTo>
                  <a:lnTo>
                    <a:pt x="173266" y="280098"/>
                  </a:lnTo>
                  <a:lnTo>
                    <a:pt x="175831" y="283260"/>
                  </a:lnTo>
                  <a:lnTo>
                    <a:pt x="177749" y="281711"/>
                  </a:lnTo>
                  <a:close/>
                </a:path>
                <a:path w="998854" h="648335">
                  <a:moveTo>
                    <a:pt x="193763" y="300062"/>
                  </a:moveTo>
                  <a:lnTo>
                    <a:pt x="190957" y="297091"/>
                  </a:lnTo>
                  <a:lnTo>
                    <a:pt x="188214" y="294055"/>
                  </a:lnTo>
                  <a:lnTo>
                    <a:pt x="185585" y="291045"/>
                  </a:lnTo>
                  <a:lnTo>
                    <a:pt x="183718" y="292658"/>
                  </a:lnTo>
                  <a:lnTo>
                    <a:pt x="186372" y="295706"/>
                  </a:lnTo>
                  <a:lnTo>
                    <a:pt x="189141" y="298767"/>
                  </a:lnTo>
                  <a:lnTo>
                    <a:pt x="191960" y="301764"/>
                  </a:lnTo>
                  <a:lnTo>
                    <a:pt x="193763" y="300062"/>
                  </a:lnTo>
                  <a:close/>
                </a:path>
                <a:path w="998854" h="648335">
                  <a:moveTo>
                    <a:pt x="202145" y="82321"/>
                  </a:moveTo>
                  <a:lnTo>
                    <a:pt x="201904" y="78206"/>
                  </a:lnTo>
                  <a:lnTo>
                    <a:pt x="201764" y="74104"/>
                  </a:lnTo>
                  <a:lnTo>
                    <a:pt x="201714" y="69913"/>
                  </a:lnTo>
                  <a:lnTo>
                    <a:pt x="199237" y="69938"/>
                  </a:lnTo>
                  <a:lnTo>
                    <a:pt x="199288" y="74104"/>
                  </a:lnTo>
                  <a:lnTo>
                    <a:pt x="199440" y="78320"/>
                  </a:lnTo>
                  <a:lnTo>
                    <a:pt x="199682" y="82461"/>
                  </a:lnTo>
                  <a:lnTo>
                    <a:pt x="202145" y="82321"/>
                  </a:lnTo>
                  <a:close/>
                </a:path>
                <a:path w="998854" h="648335">
                  <a:moveTo>
                    <a:pt x="202603" y="45097"/>
                  </a:moveTo>
                  <a:lnTo>
                    <a:pt x="200152" y="44881"/>
                  </a:lnTo>
                  <a:lnTo>
                    <a:pt x="199796" y="49174"/>
                  </a:lnTo>
                  <a:lnTo>
                    <a:pt x="199542" y="53340"/>
                  </a:lnTo>
                  <a:lnTo>
                    <a:pt x="199390" y="57404"/>
                  </a:lnTo>
                  <a:lnTo>
                    <a:pt x="201853" y="57492"/>
                  </a:lnTo>
                  <a:lnTo>
                    <a:pt x="202018" y="53213"/>
                  </a:lnTo>
                  <a:lnTo>
                    <a:pt x="202272" y="49009"/>
                  </a:lnTo>
                  <a:lnTo>
                    <a:pt x="202603" y="45097"/>
                  </a:lnTo>
                  <a:close/>
                </a:path>
                <a:path w="998854" h="648335">
                  <a:moveTo>
                    <a:pt x="204825" y="106997"/>
                  </a:moveTo>
                  <a:lnTo>
                    <a:pt x="204177" y="102908"/>
                  </a:lnTo>
                  <a:lnTo>
                    <a:pt x="203631" y="98767"/>
                  </a:lnTo>
                  <a:lnTo>
                    <a:pt x="203187" y="94691"/>
                  </a:lnTo>
                  <a:lnTo>
                    <a:pt x="200736" y="94957"/>
                  </a:lnTo>
                  <a:lnTo>
                    <a:pt x="201180" y="99085"/>
                  </a:lnTo>
                  <a:lnTo>
                    <a:pt x="201739" y="103263"/>
                  </a:lnTo>
                  <a:lnTo>
                    <a:pt x="202387" y="107391"/>
                  </a:lnTo>
                  <a:lnTo>
                    <a:pt x="204825" y="106997"/>
                  </a:lnTo>
                  <a:close/>
                </a:path>
                <a:path w="998854" h="648335">
                  <a:moveTo>
                    <a:pt x="205930" y="20497"/>
                  </a:moveTo>
                  <a:lnTo>
                    <a:pt x="203504" y="20040"/>
                  </a:lnTo>
                  <a:lnTo>
                    <a:pt x="202679" y="24549"/>
                  </a:lnTo>
                  <a:lnTo>
                    <a:pt x="202018" y="28676"/>
                  </a:lnTo>
                  <a:lnTo>
                    <a:pt x="201510" y="32423"/>
                  </a:lnTo>
                  <a:lnTo>
                    <a:pt x="203962" y="32753"/>
                  </a:lnTo>
                  <a:lnTo>
                    <a:pt x="204571" y="28308"/>
                  </a:lnTo>
                  <a:lnTo>
                    <a:pt x="205244" y="24142"/>
                  </a:lnTo>
                  <a:lnTo>
                    <a:pt x="205930" y="20497"/>
                  </a:lnTo>
                  <a:close/>
                </a:path>
                <a:path w="998854" h="648335">
                  <a:moveTo>
                    <a:pt x="209905" y="131292"/>
                  </a:moveTo>
                  <a:lnTo>
                    <a:pt x="208876" y="127330"/>
                  </a:lnTo>
                  <a:lnTo>
                    <a:pt x="207911" y="123266"/>
                  </a:lnTo>
                  <a:lnTo>
                    <a:pt x="207060" y="119202"/>
                  </a:lnTo>
                  <a:lnTo>
                    <a:pt x="204647" y="119710"/>
                  </a:lnTo>
                  <a:lnTo>
                    <a:pt x="205511" y="123812"/>
                  </a:lnTo>
                  <a:lnTo>
                    <a:pt x="206476" y="127914"/>
                  </a:lnTo>
                  <a:lnTo>
                    <a:pt x="207518" y="131927"/>
                  </a:lnTo>
                  <a:lnTo>
                    <a:pt x="209905" y="131292"/>
                  </a:lnTo>
                  <a:close/>
                </a:path>
                <a:path w="998854" h="648335">
                  <a:moveTo>
                    <a:pt x="210045" y="2209"/>
                  </a:moveTo>
                  <a:lnTo>
                    <a:pt x="207657" y="1587"/>
                  </a:lnTo>
                  <a:lnTo>
                    <a:pt x="207137" y="3581"/>
                  </a:lnTo>
                  <a:lnTo>
                    <a:pt x="206629" y="5588"/>
                  </a:lnTo>
                  <a:lnTo>
                    <a:pt x="206146" y="7594"/>
                  </a:lnTo>
                  <a:lnTo>
                    <a:pt x="208546" y="8166"/>
                  </a:lnTo>
                  <a:lnTo>
                    <a:pt x="209016" y="6172"/>
                  </a:lnTo>
                  <a:lnTo>
                    <a:pt x="210045" y="2209"/>
                  </a:lnTo>
                  <a:close/>
                </a:path>
                <a:path w="998854" h="648335">
                  <a:moveTo>
                    <a:pt x="211112" y="317144"/>
                  </a:moveTo>
                  <a:lnTo>
                    <a:pt x="208127" y="314413"/>
                  </a:lnTo>
                  <a:lnTo>
                    <a:pt x="205143" y="311594"/>
                  </a:lnTo>
                  <a:lnTo>
                    <a:pt x="202272" y="308775"/>
                  </a:lnTo>
                  <a:lnTo>
                    <a:pt x="200545" y="310527"/>
                  </a:lnTo>
                  <a:lnTo>
                    <a:pt x="203441" y="313385"/>
                  </a:lnTo>
                  <a:lnTo>
                    <a:pt x="206438" y="316217"/>
                  </a:lnTo>
                  <a:lnTo>
                    <a:pt x="209461" y="318973"/>
                  </a:lnTo>
                  <a:lnTo>
                    <a:pt x="211112" y="317144"/>
                  </a:lnTo>
                  <a:close/>
                </a:path>
                <a:path w="998854" h="648335">
                  <a:moveTo>
                    <a:pt x="217398" y="154940"/>
                  </a:moveTo>
                  <a:lnTo>
                    <a:pt x="215963" y="151104"/>
                  </a:lnTo>
                  <a:lnTo>
                    <a:pt x="214604" y="147154"/>
                  </a:lnTo>
                  <a:lnTo>
                    <a:pt x="213347" y="143205"/>
                  </a:lnTo>
                  <a:lnTo>
                    <a:pt x="210997" y="143954"/>
                  </a:lnTo>
                  <a:lnTo>
                    <a:pt x="212255" y="147942"/>
                  </a:lnTo>
                  <a:lnTo>
                    <a:pt x="213639" y="151930"/>
                  </a:lnTo>
                  <a:lnTo>
                    <a:pt x="215087" y="155803"/>
                  </a:lnTo>
                  <a:lnTo>
                    <a:pt x="217398" y="154940"/>
                  </a:lnTo>
                  <a:close/>
                </a:path>
                <a:path w="998854" h="648335">
                  <a:moveTo>
                    <a:pt x="227266" y="177685"/>
                  </a:moveTo>
                  <a:lnTo>
                    <a:pt x="225437" y="174002"/>
                  </a:lnTo>
                  <a:lnTo>
                    <a:pt x="223685" y="170218"/>
                  </a:lnTo>
                  <a:lnTo>
                    <a:pt x="222034" y="166433"/>
                  </a:lnTo>
                  <a:lnTo>
                    <a:pt x="219773" y="167411"/>
                  </a:lnTo>
                  <a:lnTo>
                    <a:pt x="221424" y="171246"/>
                  </a:lnTo>
                  <a:lnTo>
                    <a:pt x="223215" y="175069"/>
                  </a:lnTo>
                  <a:lnTo>
                    <a:pt x="225056" y="178777"/>
                  </a:lnTo>
                  <a:lnTo>
                    <a:pt x="227266" y="177685"/>
                  </a:lnTo>
                  <a:close/>
                </a:path>
                <a:path w="998854" h="648335">
                  <a:moveTo>
                    <a:pt x="229755" y="332803"/>
                  </a:moveTo>
                  <a:lnTo>
                    <a:pt x="226555" y="330327"/>
                  </a:lnTo>
                  <a:lnTo>
                    <a:pt x="223367" y="327748"/>
                  </a:lnTo>
                  <a:lnTo>
                    <a:pt x="220294" y="325158"/>
                  </a:lnTo>
                  <a:lnTo>
                    <a:pt x="218694" y="327050"/>
                  </a:lnTo>
                  <a:lnTo>
                    <a:pt x="221805" y="329666"/>
                  </a:lnTo>
                  <a:lnTo>
                    <a:pt x="225018" y="332257"/>
                  </a:lnTo>
                  <a:lnTo>
                    <a:pt x="228244" y="334759"/>
                  </a:lnTo>
                  <a:lnTo>
                    <a:pt x="229755" y="332803"/>
                  </a:lnTo>
                  <a:close/>
                </a:path>
                <a:path w="998854" h="648335">
                  <a:moveTo>
                    <a:pt x="239483" y="199263"/>
                  </a:moveTo>
                  <a:lnTo>
                    <a:pt x="237248" y="195770"/>
                  </a:lnTo>
                  <a:lnTo>
                    <a:pt x="235102" y="192201"/>
                  </a:lnTo>
                  <a:lnTo>
                    <a:pt x="233083" y="188633"/>
                  </a:lnTo>
                  <a:lnTo>
                    <a:pt x="230936" y="189852"/>
                  </a:lnTo>
                  <a:lnTo>
                    <a:pt x="232981" y="193446"/>
                  </a:lnTo>
                  <a:lnTo>
                    <a:pt x="235153" y="197065"/>
                  </a:lnTo>
                  <a:lnTo>
                    <a:pt x="237401" y="200583"/>
                  </a:lnTo>
                  <a:lnTo>
                    <a:pt x="239483" y="199263"/>
                  </a:lnTo>
                  <a:close/>
                </a:path>
                <a:path w="998854" h="648335">
                  <a:moveTo>
                    <a:pt x="249580" y="346951"/>
                  </a:moveTo>
                  <a:lnTo>
                    <a:pt x="246214" y="344741"/>
                  </a:lnTo>
                  <a:lnTo>
                    <a:pt x="242824" y="342430"/>
                  </a:lnTo>
                  <a:lnTo>
                    <a:pt x="239534" y="340080"/>
                  </a:lnTo>
                  <a:lnTo>
                    <a:pt x="238099" y="342087"/>
                  </a:lnTo>
                  <a:lnTo>
                    <a:pt x="241414" y="344462"/>
                  </a:lnTo>
                  <a:lnTo>
                    <a:pt x="244830" y="346786"/>
                  </a:lnTo>
                  <a:lnTo>
                    <a:pt x="248234" y="349021"/>
                  </a:lnTo>
                  <a:lnTo>
                    <a:pt x="249580" y="346951"/>
                  </a:lnTo>
                  <a:close/>
                </a:path>
                <a:path w="998854" h="648335">
                  <a:moveTo>
                    <a:pt x="253961" y="219392"/>
                  </a:moveTo>
                  <a:lnTo>
                    <a:pt x="251371" y="216179"/>
                  </a:lnTo>
                  <a:lnTo>
                    <a:pt x="248843" y="212864"/>
                  </a:lnTo>
                  <a:lnTo>
                    <a:pt x="246443" y="209524"/>
                  </a:lnTo>
                  <a:lnTo>
                    <a:pt x="244436" y="210959"/>
                  </a:lnTo>
                  <a:lnTo>
                    <a:pt x="246862" y="214337"/>
                  </a:lnTo>
                  <a:lnTo>
                    <a:pt x="249415" y="217690"/>
                  </a:lnTo>
                  <a:lnTo>
                    <a:pt x="252044" y="220941"/>
                  </a:lnTo>
                  <a:lnTo>
                    <a:pt x="253961" y="219392"/>
                  </a:lnTo>
                  <a:close/>
                </a:path>
                <a:path w="998854" h="648335">
                  <a:moveTo>
                    <a:pt x="270471" y="359460"/>
                  </a:moveTo>
                  <a:lnTo>
                    <a:pt x="266903" y="357505"/>
                  </a:lnTo>
                  <a:lnTo>
                    <a:pt x="263347" y="355473"/>
                  </a:lnTo>
                  <a:lnTo>
                    <a:pt x="259905" y="353415"/>
                  </a:lnTo>
                  <a:lnTo>
                    <a:pt x="258635" y="355536"/>
                  </a:lnTo>
                  <a:lnTo>
                    <a:pt x="262102" y="357606"/>
                  </a:lnTo>
                  <a:lnTo>
                    <a:pt x="265696" y="359664"/>
                  </a:lnTo>
                  <a:lnTo>
                    <a:pt x="269290" y="361619"/>
                  </a:lnTo>
                  <a:lnTo>
                    <a:pt x="270471" y="359460"/>
                  </a:lnTo>
                  <a:close/>
                </a:path>
                <a:path w="998854" h="648335">
                  <a:moveTo>
                    <a:pt x="270586" y="237782"/>
                  </a:moveTo>
                  <a:lnTo>
                    <a:pt x="267665" y="234886"/>
                  </a:lnTo>
                  <a:lnTo>
                    <a:pt x="264782" y="231876"/>
                  </a:lnTo>
                  <a:lnTo>
                    <a:pt x="262013" y="228815"/>
                  </a:lnTo>
                  <a:lnTo>
                    <a:pt x="260184" y="230479"/>
                  </a:lnTo>
                  <a:lnTo>
                    <a:pt x="262978" y="233565"/>
                  </a:lnTo>
                  <a:lnTo>
                    <a:pt x="265899" y="236613"/>
                  </a:lnTo>
                  <a:lnTo>
                    <a:pt x="268859" y="239534"/>
                  </a:lnTo>
                  <a:lnTo>
                    <a:pt x="270586" y="237782"/>
                  </a:lnTo>
                  <a:close/>
                </a:path>
                <a:path w="998854" h="648335">
                  <a:moveTo>
                    <a:pt x="289229" y="254139"/>
                  </a:moveTo>
                  <a:lnTo>
                    <a:pt x="285965" y="251599"/>
                  </a:lnTo>
                  <a:lnTo>
                    <a:pt x="282752" y="248932"/>
                  </a:lnTo>
                  <a:lnTo>
                    <a:pt x="279666" y="246227"/>
                  </a:lnTo>
                  <a:lnTo>
                    <a:pt x="278041" y="248081"/>
                  </a:lnTo>
                  <a:lnTo>
                    <a:pt x="281165" y="250825"/>
                  </a:lnTo>
                  <a:lnTo>
                    <a:pt x="284416" y="253517"/>
                  </a:lnTo>
                  <a:lnTo>
                    <a:pt x="287705" y="256082"/>
                  </a:lnTo>
                  <a:lnTo>
                    <a:pt x="289229" y="254139"/>
                  </a:lnTo>
                  <a:close/>
                </a:path>
                <a:path w="998854" h="648335">
                  <a:moveTo>
                    <a:pt x="292366" y="370509"/>
                  </a:moveTo>
                  <a:lnTo>
                    <a:pt x="290918" y="369595"/>
                  </a:lnTo>
                  <a:lnTo>
                    <a:pt x="287680" y="368147"/>
                  </a:lnTo>
                  <a:lnTo>
                    <a:pt x="284467" y="366636"/>
                  </a:lnTo>
                  <a:lnTo>
                    <a:pt x="281279" y="365061"/>
                  </a:lnTo>
                  <a:lnTo>
                    <a:pt x="280187" y="367284"/>
                  </a:lnTo>
                  <a:lnTo>
                    <a:pt x="283400" y="368858"/>
                  </a:lnTo>
                  <a:lnTo>
                    <a:pt x="286639" y="370382"/>
                  </a:lnTo>
                  <a:lnTo>
                    <a:pt x="289737" y="371767"/>
                  </a:lnTo>
                  <a:lnTo>
                    <a:pt x="291045" y="372605"/>
                  </a:lnTo>
                  <a:lnTo>
                    <a:pt x="292366" y="370509"/>
                  </a:lnTo>
                  <a:close/>
                </a:path>
                <a:path w="998854" h="648335">
                  <a:moveTo>
                    <a:pt x="309664" y="268173"/>
                  </a:moveTo>
                  <a:lnTo>
                    <a:pt x="306133" y="266052"/>
                  </a:lnTo>
                  <a:lnTo>
                    <a:pt x="302628" y="263791"/>
                  </a:lnTo>
                  <a:lnTo>
                    <a:pt x="299237" y="261454"/>
                  </a:lnTo>
                  <a:lnTo>
                    <a:pt x="297840" y="263499"/>
                  </a:lnTo>
                  <a:lnTo>
                    <a:pt x="301269" y="265849"/>
                  </a:lnTo>
                  <a:lnTo>
                    <a:pt x="304876" y="268173"/>
                  </a:lnTo>
                  <a:lnTo>
                    <a:pt x="308394" y="270294"/>
                  </a:lnTo>
                  <a:lnTo>
                    <a:pt x="309664" y="268173"/>
                  </a:lnTo>
                  <a:close/>
                </a:path>
                <a:path w="998854" h="648335">
                  <a:moveTo>
                    <a:pt x="314007" y="381355"/>
                  </a:moveTo>
                  <a:lnTo>
                    <a:pt x="310222" y="379844"/>
                  </a:lnTo>
                  <a:lnTo>
                    <a:pt x="306501" y="378180"/>
                  </a:lnTo>
                  <a:lnTo>
                    <a:pt x="302933" y="376415"/>
                  </a:lnTo>
                  <a:lnTo>
                    <a:pt x="301840" y="378612"/>
                  </a:lnTo>
                  <a:lnTo>
                    <a:pt x="305460" y="380415"/>
                  </a:lnTo>
                  <a:lnTo>
                    <a:pt x="309245" y="382104"/>
                  </a:lnTo>
                  <a:lnTo>
                    <a:pt x="313093" y="383641"/>
                  </a:lnTo>
                  <a:lnTo>
                    <a:pt x="314007" y="381355"/>
                  </a:lnTo>
                  <a:close/>
                </a:path>
                <a:path w="998854" h="648335">
                  <a:moveTo>
                    <a:pt x="331914" y="278917"/>
                  </a:moveTo>
                  <a:lnTo>
                    <a:pt x="326796" y="277037"/>
                  </a:lnTo>
                  <a:lnTo>
                    <a:pt x="322884" y="275285"/>
                  </a:lnTo>
                  <a:lnTo>
                    <a:pt x="320497" y="274154"/>
                  </a:lnTo>
                  <a:lnTo>
                    <a:pt x="319430" y="276390"/>
                  </a:lnTo>
                  <a:lnTo>
                    <a:pt x="321868" y="277545"/>
                  </a:lnTo>
                  <a:lnTo>
                    <a:pt x="325856" y="279323"/>
                  </a:lnTo>
                  <a:lnTo>
                    <a:pt x="331050" y="281241"/>
                  </a:lnTo>
                  <a:lnTo>
                    <a:pt x="331914" y="278917"/>
                  </a:lnTo>
                  <a:close/>
                </a:path>
                <a:path w="998854" h="648335">
                  <a:moveTo>
                    <a:pt x="337146" y="388607"/>
                  </a:moveTo>
                  <a:lnTo>
                    <a:pt x="333197" y="387680"/>
                  </a:lnTo>
                  <a:lnTo>
                    <a:pt x="329247" y="386600"/>
                  </a:lnTo>
                  <a:lnTo>
                    <a:pt x="325437" y="385406"/>
                  </a:lnTo>
                  <a:lnTo>
                    <a:pt x="324700" y="387756"/>
                  </a:lnTo>
                  <a:lnTo>
                    <a:pt x="328574" y="388975"/>
                  </a:lnTo>
                  <a:lnTo>
                    <a:pt x="332562" y="390067"/>
                  </a:lnTo>
                  <a:lnTo>
                    <a:pt x="336575" y="391007"/>
                  </a:lnTo>
                  <a:lnTo>
                    <a:pt x="337146" y="388607"/>
                  </a:lnTo>
                  <a:close/>
                </a:path>
                <a:path w="998854" h="648335">
                  <a:moveTo>
                    <a:pt x="355714" y="285788"/>
                  </a:moveTo>
                  <a:lnTo>
                    <a:pt x="351675" y="284924"/>
                  </a:lnTo>
                  <a:lnTo>
                    <a:pt x="347637" y="283908"/>
                  </a:lnTo>
                  <a:lnTo>
                    <a:pt x="343687" y="282778"/>
                  </a:lnTo>
                  <a:lnTo>
                    <a:pt x="343014" y="285153"/>
                  </a:lnTo>
                  <a:lnTo>
                    <a:pt x="347002" y="286296"/>
                  </a:lnTo>
                  <a:lnTo>
                    <a:pt x="351104" y="287324"/>
                  </a:lnTo>
                  <a:lnTo>
                    <a:pt x="355193" y="288201"/>
                  </a:lnTo>
                  <a:lnTo>
                    <a:pt x="355714" y="285788"/>
                  </a:lnTo>
                  <a:close/>
                </a:path>
                <a:path w="998854" h="648335">
                  <a:moveTo>
                    <a:pt x="361099" y="392620"/>
                  </a:moveTo>
                  <a:lnTo>
                    <a:pt x="357035" y="392201"/>
                  </a:lnTo>
                  <a:lnTo>
                    <a:pt x="352996" y="391668"/>
                  </a:lnTo>
                  <a:lnTo>
                    <a:pt x="349059" y="391007"/>
                  </a:lnTo>
                  <a:lnTo>
                    <a:pt x="348653" y="393446"/>
                  </a:lnTo>
                  <a:lnTo>
                    <a:pt x="352628" y="394106"/>
                  </a:lnTo>
                  <a:lnTo>
                    <a:pt x="356743" y="394652"/>
                  </a:lnTo>
                  <a:lnTo>
                    <a:pt x="360845" y="395071"/>
                  </a:lnTo>
                  <a:lnTo>
                    <a:pt x="361099" y="392620"/>
                  </a:lnTo>
                  <a:close/>
                </a:path>
                <a:path w="998854" h="648335">
                  <a:moveTo>
                    <a:pt x="380225" y="289344"/>
                  </a:moveTo>
                  <a:lnTo>
                    <a:pt x="376148" y="289026"/>
                  </a:lnTo>
                  <a:lnTo>
                    <a:pt x="372008" y="288569"/>
                  </a:lnTo>
                  <a:lnTo>
                    <a:pt x="367919" y="287972"/>
                  </a:lnTo>
                  <a:lnTo>
                    <a:pt x="367563" y="290410"/>
                  </a:lnTo>
                  <a:lnTo>
                    <a:pt x="371703" y="291020"/>
                  </a:lnTo>
                  <a:lnTo>
                    <a:pt x="375907" y="291477"/>
                  </a:lnTo>
                  <a:lnTo>
                    <a:pt x="380047" y="291795"/>
                  </a:lnTo>
                  <a:lnTo>
                    <a:pt x="380225" y="289344"/>
                  </a:lnTo>
                  <a:close/>
                </a:path>
                <a:path w="998854" h="648335">
                  <a:moveTo>
                    <a:pt x="385406" y="396125"/>
                  </a:moveTo>
                  <a:lnTo>
                    <a:pt x="385368" y="393700"/>
                  </a:lnTo>
                  <a:lnTo>
                    <a:pt x="379387" y="393700"/>
                  </a:lnTo>
                  <a:lnTo>
                    <a:pt x="376250" y="393611"/>
                  </a:lnTo>
                  <a:lnTo>
                    <a:pt x="373214" y="393484"/>
                  </a:lnTo>
                  <a:lnTo>
                    <a:pt x="373113" y="395960"/>
                  </a:lnTo>
                  <a:lnTo>
                    <a:pt x="376186" y="396087"/>
                  </a:lnTo>
                  <a:lnTo>
                    <a:pt x="382549" y="396138"/>
                  </a:lnTo>
                  <a:lnTo>
                    <a:pt x="385406" y="396125"/>
                  </a:lnTo>
                  <a:close/>
                </a:path>
                <a:path w="998854" h="648335">
                  <a:moveTo>
                    <a:pt x="405142" y="292061"/>
                  </a:moveTo>
                  <a:lnTo>
                    <a:pt x="405028" y="289890"/>
                  </a:lnTo>
                  <a:lnTo>
                    <a:pt x="405003" y="289598"/>
                  </a:lnTo>
                  <a:lnTo>
                    <a:pt x="401535" y="289788"/>
                  </a:lnTo>
                  <a:lnTo>
                    <a:pt x="398246" y="289890"/>
                  </a:lnTo>
                  <a:lnTo>
                    <a:pt x="398018" y="289890"/>
                  </a:lnTo>
                  <a:lnTo>
                    <a:pt x="392620" y="289877"/>
                  </a:lnTo>
                  <a:lnTo>
                    <a:pt x="392595" y="292354"/>
                  </a:lnTo>
                  <a:lnTo>
                    <a:pt x="394538" y="292366"/>
                  </a:lnTo>
                  <a:lnTo>
                    <a:pt x="398068" y="292366"/>
                  </a:lnTo>
                  <a:lnTo>
                    <a:pt x="401624" y="292265"/>
                  </a:lnTo>
                  <a:lnTo>
                    <a:pt x="405142" y="292061"/>
                  </a:lnTo>
                  <a:close/>
                </a:path>
                <a:path w="998854" h="648335">
                  <a:moveTo>
                    <a:pt x="409930" y="394462"/>
                  </a:moveTo>
                  <a:lnTo>
                    <a:pt x="409638" y="392010"/>
                  </a:lnTo>
                  <a:lnTo>
                    <a:pt x="405599" y="392493"/>
                  </a:lnTo>
                  <a:lnTo>
                    <a:pt x="401523" y="392874"/>
                  </a:lnTo>
                  <a:lnTo>
                    <a:pt x="397522" y="393141"/>
                  </a:lnTo>
                  <a:lnTo>
                    <a:pt x="397700" y="395605"/>
                  </a:lnTo>
                  <a:lnTo>
                    <a:pt x="401726" y="395338"/>
                  </a:lnTo>
                  <a:lnTo>
                    <a:pt x="405841" y="394944"/>
                  </a:lnTo>
                  <a:lnTo>
                    <a:pt x="409930" y="394462"/>
                  </a:lnTo>
                  <a:close/>
                </a:path>
                <a:path w="998854" h="648335">
                  <a:moveTo>
                    <a:pt x="430060" y="288988"/>
                  </a:moveTo>
                  <a:lnTo>
                    <a:pt x="429602" y="286575"/>
                  </a:lnTo>
                  <a:lnTo>
                    <a:pt x="425551" y="287350"/>
                  </a:lnTo>
                  <a:lnTo>
                    <a:pt x="421436" y="287985"/>
                  </a:lnTo>
                  <a:lnTo>
                    <a:pt x="417360" y="288493"/>
                  </a:lnTo>
                  <a:lnTo>
                    <a:pt x="417664" y="290944"/>
                  </a:lnTo>
                  <a:lnTo>
                    <a:pt x="421792" y="290436"/>
                  </a:lnTo>
                  <a:lnTo>
                    <a:pt x="425958" y="289775"/>
                  </a:lnTo>
                  <a:lnTo>
                    <a:pt x="430060" y="288988"/>
                  </a:lnTo>
                  <a:close/>
                </a:path>
                <a:path w="998854" h="648335">
                  <a:moveTo>
                    <a:pt x="434149" y="390436"/>
                  </a:moveTo>
                  <a:lnTo>
                    <a:pt x="433641" y="388023"/>
                  </a:lnTo>
                  <a:lnTo>
                    <a:pt x="429666" y="388874"/>
                  </a:lnTo>
                  <a:lnTo>
                    <a:pt x="425640" y="389636"/>
                  </a:lnTo>
                  <a:lnTo>
                    <a:pt x="421678" y="390296"/>
                  </a:lnTo>
                  <a:lnTo>
                    <a:pt x="422084" y="392734"/>
                  </a:lnTo>
                  <a:lnTo>
                    <a:pt x="426085" y="392061"/>
                  </a:lnTo>
                  <a:lnTo>
                    <a:pt x="430149" y="391287"/>
                  </a:lnTo>
                  <a:lnTo>
                    <a:pt x="434149" y="390436"/>
                  </a:lnTo>
                  <a:close/>
                </a:path>
                <a:path w="998854" h="648335">
                  <a:moveTo>
                    <a:pt x="454291" y="282562"/>
                  </a:moveTo>
                  <a:lnTo>
                    <a:pt x="453593" y="280187"/>
                  </a:lnTo>
                  <a:lnTo>
                    <a:pt x="441604" y="283692"/>
                  </a:lnTo>
                  <a:lnTo>
                    <a:pt x="442302" y="286067"/>
                  </a:lnTo>
                  <a:lnTo>
                    <a:pt x="454291" y="282562"/>
                  </a:lnTo>
                  <a:close/>
                </a:path>
                <a:path w="998854" h="648335">
                  <a:moveTo>
                    <a:pt x="457936" y="384378"/>
                  </a:moveTo>
                  <a:lnTo>
                    <a:pt x="457238" y="382003"/>
                  </a:lnTo>
                  <a:lnTo>
                    <a:pt x="452564" y="383374"/>
                  </a:lnTo>
                  <a:lnTo>
                    <a:pt x="448945" y="384378"/>
                  </a:lnTo>
                  <a:lnTo>
                    <a:pt x="445503" y="385254"/>
                  </a:lnTo>
                  <a:lnTo>
                    <a:pt x="446112" y="387642"/>
                  </a:lnTo>
                  <a:lnTo>
                    <a:pt x="449630" y="386753"/>
                  </a:lnTo>
                  <a:lnTo>
                    <a:pt x="453224" y="385762"/>
                  </a:lnTo>
                  <a:lnTo>
                    <a:pt x="457936" y="384378"/>
                  </a:lnTo>
                  <a:close/>
                </a:path>
                <a:path w="998854" h="648335">
                  <a:moveTo>
                    <a:pt x="478269" y="275691"/>
                  </a:moveTo>
                  <a:lnTo>
                    <a:pt x="477608" y="273316"/>
                  </a:lnTo>
                  <a:lnTo>
                    <a:pt x="465594" y="276733"/>
                  </a:lnTo>
                  <a:lnTo>
                    <a:pt x="466267" y="279095"/>
                  </a:lnTo>
                  <a:lnTo>
                    <a:pt x="478269" y="275691"/>
                  </a:lnTo>
                  <a:close/>
                </a:path>
                <a:path w="998854" h="648335">
                  <a:moveTo>
                    <a:pt x="481418" y="377469"/>
                  </a:moveTo>
                  <a:lnTo>
                    <a:pt x="480720" y="375107"/>
                  </a:lnTo>
                  <a:lnTo>
                    <a:pt x="468972" y="378561"/>
                  </a:lnTo>
                  <a:lnTo>
                    <a:pt x="469671" y="380923"/>
                  </a:lnTo>
                  <a:lnTo>
                    <a:pt x="481418" y="377469"/>
                  </a:lnTo>
                  <a:close/>
                </a:path>
                <a:path w="998854" h="648335">
                  <a:moveTo>
                    <a:pt x="502323" y="269100"/>
                  </a:moveTo>
                  <a:lnTo>
                    <a:pt x="501688" y="266712"/>
                  </a:lnTo>
                  <a:lnTo>
                    <a:pt x="489635" y="269976"/>
                  </a:lnTo>
                  <a:lnTo>
                    <a:pt x="490283" y="272351"/>
                  </a:lnTo>
                  <a:lnTo>
                    <a:pt x="502323" y="269100"/>
                  </a:lnTo>
                  <a:close/>
                </a:path>
                <a:path w="998854" h="648335">
                  <a:moveTo>
                    <a:pt x="504926" y="370725"/>
                  </a:moveTo>
                  <a:lnTo>
                    <a:pt x="504266" y="368338"/>
                  </a:lnTo>
                  <a:lnTo>
                    <a:pt x="492480" y="371690"/>
                  </a:lnTo>
                  <a:lnTo>
                    <a:pt x="493153" y="374065"/>
                  </a:lnTo>
                  <a:lnTo>
                    <a:pt x="504926" y="370725"/>
                  </a:lnTo>
                  <a:close/>
                </a:path>
                <a:path w="998854" h="648335">
                  <a:moveTo>
                    <a:pt x="526478" y="262902"/>
                  </a:moveTo>
                  <a:lnTo>
                    <a:pt x="525894" y="260502"/>
                  </a:lnTo>
                  <a:lnTo>
                    <a:pt x="513778" y="263550"/>
                  </a:lnTo>
                  <a:lnTo>
                    <a:pt x="514388" y="265950"/>
                  </a:lnTo>
                  <a:lnTo>
                    <a:pt x="526478" y="262902"/>
                  </a:lnTo>
                  <a:close/>
                </a:path>
                <a:path w="998854" h="648335">
                  <a:moveTo>
                    <a:pt x="528523" y="364261"/>
                  </a:moveTo>
                  <a:lnTo>
                    <a:pt x="527888" y="361873"/>
                  </a:lnTo>
                  <a:lnTo>
                    <a:pt x="516051" y="365061"/>
                  </a:lnTo>
                  <a:lnTo>
                    <a:pt x="516712" y="367449"/>
                  </a:lnTo>
                  <a:lnTo>
                    <a:pt x="528523" y="364261"/>
                  </a:lnTo>
                  <a:close/>
                </a:path>
                <a:path w="998854" h="648335">
                  <a:moveTo>
                    <a:pt x="550760" y="257263"/>
                  </a:moveTo>
                  <a:lnTo>
                    <a:pt x="550240" y="254850"/>
                  </a:lnTo>
                  <a:lnTo>
                    <a:pt x="542137" y="256641"/>
                  </a:lnTo>
                  <a:lnTo>
                    <a:pt x="538048" y="257606"/>
                  </a:lnTo>
                  <a:lnTo>
                    <a:pt x="538607" y="260007"/>
                  </a:lnTo>
                  <a:lnTo>
                    <a:pt x="546747" y="258140"/>
                  </a:lnTo>
                  <a:lnTo>
                    <a:pt x="550760" y="257263"/>
                  </a:lnTo>
                  <a:close/>
                </a:path>
                <a:path w="998854" h="648335">
                  <a:moveTo>
                    <a:pt x="552208" y="358216"/>
                  </a:moveTo>
                  <a:lnTo>
                    <a:pt x="551637" y="355828"/>
                  </a:lnTo>
                  <a:lnTo>
                    <a:pt x="539737" y="358787"/>
                  </a:lnTo>
                  <a:lnTo>
                    <a:pt x="540346" y="361175"/>
                  </a:lnTo>
                  <a:lnTo>
                    <a:pt x="552208" y="358216"/>
                  </a:lnTo>
                  <a:close/>
                </a:path>
                <a:path w="998854" h="648335">
                  <a:moveTo>
                    <a:pt x="575195" y="252374"/>
                  </a:moveTo>
                  <a:lnTo>
                    <a:pt x="574763" y="249948"/>
                  </a:lnTo>
                  <a:lnTo>
                    <a:pt x="570712" y="250672"/>
                  </a:lnTo>
                  <a:lnTo>
                    <a:pt x="562470" y="252285"/>
                  </a:lnTo>
                  <a:lnTo>
                    <a:pt x="562965" y="254711"/>
                  </a:lnTo>
                  <a:lnTo>
                    <a:pt x="571157" y="253098"/>
                  </a:lnTo>
                  <a:lnTo>
                    <a:pt x="575195" y="252374"/>
                  </a:lnTo>
                  <a:close/>
                </a:path>
                <a:path w="998854" h="648335">
                  <a:moveTo>
                    <a:pt x="576033" y="352780"/>
                  </a:moveTo>
                  <a:lnTo>
                    <a:pt x="575525" y="350367"/>
                  </a:lnTo>
                  <a:lnTo>
                    <a:pt x="571576" y="351205"/>
                  </a:lnTo>
                  <a:lnTo>
                    <a:pt x="563562" y="353009"/>
                  </a:lnTo>
                  <a:lnTo>
                    <a:pt x="564108" y="355422"/>
                  </a:lnTo>
                  <a:lnTo>
                    <a:pt x="568109" y="354495"/>
                  </a:lnTo>
                  <a:lnTo>
                    <a:pt x="576033" y="352780"/>
                  </a:lnTo>
                  <a:close/>
                </a:path>
                <a:path w="998854" h="648335">
                  <a:moveTo>
                    <a:pt x="599795" y="248551"/>
                  </a:moveTo>
                  <a:lnTo>
                    <a:pt x="599478" y="246113"/>
                  </a:lnTo>
                  <a:lnTo>
                    <a:pt x="595414" y="246621"/>
                  </a:lnTo>
                  <a:lnTo>
                    <a:pt x="587095" y="247865"/>
                  </a:lnTo>
                  <a:lnTo>
                    <a:pt x="587476" y="250317"/>
                  </a:lnTo>
                  <a:lnTo>
                    <a:pt x="591642" y="249656"/>
                  </a:lnTo>
                  <a:lnTo>
                    <a:pt x="595757" y="249072"/>
                  </a:lnTo>
                  <a:lnTo>
                    <a:pt x="599795" y="248551"/>
                  </a:lnTo>
                  <a:close/>
                </a:path>
                <a:path w="998854" h="648335">
                  <a:moveTo>
                    <a:pt x="600024" y="348234"/>
                  </a:moveTo>
                  <a:lnTo>
                    <a:pt x="599630" y="345795"/>
                  </a:lnTo>
                  <a:lnTo>
                    <a:pt x="595693" y="346443"/>
                  </a:lnTo>
                  <a:lnTo>
                    <a:pt x="587552" y="347941"/>
                  </a:lnTo>
                  <a:lnTo>
                    <a:pt x="588010" y="350367"/>
                  </a:lnTo>
                  <a:lnTo>
                    <a:pt x="592086" y="349592"/>
                  </a:lnTo>
                  <a:lnTo>
                    <a:pt x="596112" y="348881"/>
                  </a:lnTo>
                  <a:lnTo>
                    <a:pt x="600024" y="348234"/>
                  </a:lnTo>
                  <a:close/>
                </a:path>
                <a:path w="998854" h="648335">
                  <a:moveTo>
                    <a:pt x="624205" y="345173"/>
                  </a:moveTo>
                  <a:lnTo>
                    <a:pt x="624001" y="342709"/>
                  </a:lnTo>
                  <a:lnTo>
                    <a:pt x="620204" y="343014"/>
                  </a:lnTo>
                  <a:lnTo>
                    <a:pt x="616102" y="343446"/>
                  </a:lnTo>
                  <a:lnTo>
                    <a:pt x="611784" y="344004"/>
                  </a:lnTo>
                  <a:lnTo>
                    <a:pt x="612101" y="346456"/>
                  </a:lnTo>
                  <a:lnTo>
                    <a:pt x="616369" y="345897"/>
                  </a:lnTo>
                  <a:lnTo>
                    <a:pt x="620445" y="345478"/>
                  </a:lnTo>
                  <a:lnTo>
                    <a:pt x="624205" y="345173"/>
                  </a:lnTo>
                  <a:close/>
                </a:path>
                <a:path w="998854" h="648335">
                  <a:moveTo>
                    <a:pt x="624560" y="246253"/>
                  </a:moveTo>
                  <a:lnTo>
                    <a:pt x="624420" y="243789"/>
                  </a:lnTo>
                  <a:lnTo>
                    <a:pt x="620407" y="244005"/>
                  </a:lnTo>
                  <a:lnTo>
                    <a:pt x="616204" y="244309"/>
                  </a:lnTo>
                  <a:lnTo>
                    <a:pt x="611936" y="244716"/>
                  </a:lnTo>
                  <a:lnTo>
                    <a:pt x="612165" y="247180"/>
                  </a:lnTo>
                  <a:lnTo>
                    <a:pt x="616394" y="246773"/>
                  </a:lnTo>
                  <a:lnTo>
                    <a:pt x="620572" y="246468"/>
                  </a:lnTo>
                  <a:lnTo>
                    <a:pt x="624560" y="246253"/>
                  </a:lnTo>
                  <a:close/>
                </a:path>
                <a:path w="998854" h="648335">
                  <a:moveTo>
                    <a:pt x="648639" y="342671"/>
                  </a:moveTo>
                  <a:lnTo>
                    <a:pt x="646417" y="342480"/>
                  </a:lnTo>
                  <a:lnTo>
                    <a:pt x="644169" y="342341"/>
                  </a:lnTo>
                  <a:lnTo>
                    <a:pt x="640321" y="342176"/>
                  </a:lnTo>
                  <a:lnTo>
                    <a:pt x="638683" y="342138"/>
                  </a:lnTo>
                  <a:lnTo>
                    <a:pt x="636308" y="342138"/>
                  </a:lnTo>
                  <a:lnTo>
                    <a:pt x="636346" y="344614"/>
                  </a:lnTo>
                  <a:lnTo>
                    <a:pt x="638644" y="344614"/>
                  </a:lnTo>
                  <a:lnTo>
                    <a:pt x="640245" y="344639"/>
                  </a:lnTo>
                  <a:lnTo>
                    <a:pt x="644029" y="344805"/>
                  </a:lnTo>
                  <a:lnTo>
                    <a:pt x="646239" y="344944"/>
                  </a:lnTo>
                  <a:lnTo>
                    <a:pt x="648436" y="345135"/>
                  </a:lnTo>
                  <a:lnTo>
                    <a:pt x="648639" y="342671"/>
                  </a:lnTo>
                  <a:close/>
                </a:path>
                <a:path w="998854" h="648335">
                  <a:moveTo>
                    <a:pt x="649503" y="243776"/>
                  </a:moveTo>
                  <a:lnTo>
                    <a:pt x="643356" y="243484"/>
                  </a:lnTo>
                  <a:lnTo>
                    <a:pt x="640448" y="243433"/>
                  </a:lnTo>
                  <a:lnTo>
                    <a:pt x="636968" y="243433"/>
                  </a:lnTo>
                  <a:lnTo>
                    <a:pt x="636968" y="245897"/>
                  </a:lnTo>
                  <a:lnTo>
                    <a:pt x="640410" y="245897"/>
                  </a:lnTo>
                  <a:lnTo>
                    <a:pt x="643280" y="245960"/>
                  </a:lnTo>
                  <a:lnTo>
                    <a:pt x="649363" y="246240"/>
                  </a:lnTo>
                  <a:lnTo>
                    <a:pt x="649503" y="243776"/>
                  </a:lnTo>
                  <a:close/>
                </a:path>
                <a:path w="998854" h="648335">
                  <a:moveTo>
                    <a:pt x="672960" y="346468"/>
                  </a:moveTo>
                  <a:lnTo>
                    <a:pt x="668972" y="345541"/>
                  </a:lnTo>
                  <a:lnTo>
                    <a:pt x="664908" y="344754"/>
                  </a:lnTo>
                  <a:lnTo>
                    <a:pt x="660869" y="344119"/>
                  </a:lnTo>
                  <a:lnTo>
                    <a:pt x="660488" y="346570"/>
                  </a:lnTo>
                  <a:lnTo>
                    <a:pt x="664464" y="347179"/>
                  </a:lnTo>
                  <a:lnTo>
                    <a:pt x="668477" y="347967"/>
                  </a:lnTo>
                  <a:lnTo>
                    <a:pt x="672401" y="348869"/>
                  </a:lnTo>
                  <a:lnTo>
                    <a:pt x="672960" y="346468"/>
                  </a:lnTo>
                  <a:close/>
                </a:path>
                <a:path w="998854" h="648335">
                  <a:moveTo>
                    <a:pt x="674433" y="246341"/>
                  </a:moveTo>
                  <a:lnTo>
                    <a:pt x="670331" y="245732"/>
                  </a:lnTo>
                  <a:lnTo>
                    <a:pt x="666153" y="245198"/>
                  </a:lnTo>
                  <a:lnTo>
                    <a:pt x="662000" y="244767"/>
                  </a:lnTo>
                  <a:lnTo>
                    <a:pt x="661746" y="247218"/>
                  </a:lnTo>
                  <a:lnTo>
                    <a:pt x="665861" y="247650"/>
                  </a:lnTo>
                  <a:lnTo>
                    <a:pt x="670001" y="248170"/>
                  </a:lnTo>
                  <a:lnTo>
                    <a:pt x="674065" y="248780"/>
                  </a:lnTo>
                  <a:lnTo>
                    <a:pt x="674433" y="246341"/>
                  </a:lnTo>
                  <a:close/>
                </a:path>
                <a:path w="998854" h="648335">
                  <a:moveTo>
                    <a:pt x="696429" y="353872"/>
                  </a:moveTo>
                  <a:lnTo>
                    <a:pt x="692658" y="352348"/>
                  </a:lnTo>
                  <a:lnTo>
                    <a:pt x="688759" y="350951"/>
                  </a:lnTo>
                  <a:lnTo>
                    <a:pt x="684834" y="349719"/>
                  </a:lnTo>
                  <a:lnTo>
                    <a:pt x="684098" y="352069"/>
                  </a:lnTo>
                  <a:lnTo>
                    <a:pt x="687959" y="353288"/>
                  </a:lnTo>
                  <a:lnTo>
                    <a:pt x="691807" y="354660"/>
                  </a:lnTo>
                  <a:lnTo>
                    <a:pt x="695515" y="356158"/>
                  </a:lnTo>
                  <a:lnTo>
                    <a:pt x="696429" y="353872"/>
                  </a:lnTo>
                  <a:close/>
                </a:path>
                <a:path w="998854" h="648335">
                  <a:moveTo>
                    <a:pt x="699008" y="251269"/>
                  </a:moveTo>
                  <a:lnTo>
                    <a:pt x="694969" y="250253"/>
                  </a:lnTo>
                  <a:lnTo>
                    <a:pt x="690854" y="249326"/>
                  </a:lnTo>
                  <a:lnTo>
                    <a:pt x="686777" y="248513"/>
                  </a:lnTo>
                  <a:lnTo>
                    <a:pt x="686295" y="250939"/>
                  </a:lnTo>
                  <a:lnTo>
                    <a:pt x="690333" y="251739"/>
                  </a:lnTo>
                  <a:lnTo>
                    <a:pt x="694410" y="252666"/>
                  </a:lnTo>
                  <a:lnTo>
                    <a:pt x="698411" y="253669"/>
                  </a:lnTo>
                  <a:lnTo>
                    <a:pt x="699008" y="251269"/>
                  </a:lnTo>
                  <a:close/>
                </a:path>
                <a:path w="998854" h="648335">
                  <a:moveTo>
                    <a:pt x="718464" y="364883"/>
                  </a:moveTo>
                  <a:lnTo>
                    <a:pt x="714984" y="362775"/>
                  </a:lnTo>
                  <a:lnTo>
                    <a:pt x="711352" y="360768"/>
                  </a:lnTo>
                  <a:lnTo>
                    <a:pt x="707669" y="358927"/>
                  </a:lnTo>
                  <a:lnTo>
                    <a:pt x="706564" y="361137"/>
                  </a:lnTo>
                  <a:lnTo>
                    <a:pt x="710184" y="362953"/>
                  </a:lnTo>
                  <a:lnTo>
                    <a:pt x="713765" y="364921"/>
                  </a:lnTo>
                  <a:lnTo>
                    <a:pt x="717181" y="366991"/>
                  </a:lnTo>
                  <a:lnTo>
                    <a:pt x="718464" y="364883"/>
                  </a:lnTo>
                  <a:close/>
                </a:path>
                <a:path w="998854" h="648335">
                  <a:moveTo>
                    <a:pt x="722998" y="258533"/>
                  </a:moveTo>
                  <a:lnTo>
                    <a:pt x="719048" y="257124"/>
                  </a:lnTo>
                  <a:lnTo>
                    <a:pt x="715048" y="255816"/>
                  </a:lnTo>
                  <a:lnTo>
                    <a:pt x="711085" y="254609"/>
                  </a:lnTo>
                  <a:lnTo>
                    <a:pt x="710374" y="256971"/>
                  </a:lnTo>
                  <a:lnTo>
                    <a:pt x="714286" y="258165"/>
                  </a:lnTo>
                  <a:lnTo>
                    <a:pt x="718261" y="259473"/>
                  </a:lnTo>
                  <a:lnTo>
                    <a:pt x="722172" y="260858"/>
                  </a:lnTo>
                  <a:lnTo>
                    <a:pt x="722998" y="258533"/>
                  </a:lnTo>
                  <a:close/>
                </a:path>
                <a:path w="998854" h="648335">
                  <a:moveTo>
                    <a:pt x="738378" y="379374"/>
                  </a:moveTo>
                  <a:lnTo>
                    <a:pt x="735291" y="376707"/>
                  </a:lnTo>
                  <a:lnTo>
                    <a:pt x="732053" y="374129"/>
                  </a:lnTo>
                  <a:lnTo>
                    <a:pt x="728726" y="371716"/>
                  </a:lnTo>
                  <a:lnTo>
                    <a:pt x="727278" y="373710"/>
                  </a:lnTo>
                  <a:lnTo>
                    <a:pt x="730542" y="376085"/>
                  </a:lnTo>
                  <a:lnTo>
                    <a:pt x="733729" y="378612"/>
                  </a:lnTo>
                  <a:lnTo>
                    <a:pt x="736765" y="381241"/>
                  </a:lnTo>
                  <a:lnTo>
                    <a:pt x="738378" y="379374"/>
                  </a:lnTo>
                  <a:close/>
                </a:path>
                <a:path w="998854" h="648335">
                  <a:moveTo>
                    <a:pt x="746163" y="268109"/>
                  </a:moveTo>
                  <a:lnTo>
                    <a:pt x="742391" y="266319"/>
                  </a:lnTo>
                  <a:lnTo>
                    <a:pt x="738530" y="264617"/>
                  </a:lnTo>
                  <a:lnTo>
                    <a:pt x="734695" y="263029"/>
                  </a:lnTo>
                  <a:lnTo>
                    <a:pt x="733755" y="265315"/>
                  </a:lnTo>
                  <a:lnTo>
                    <a:pt x="737552" y="266877"/>
                  </a:lnTo>
                  <a:lnTo>
                    <a:pt x="741362" y="268579"/>
                  </a:lnTo>
                  <a:lnTo>
                    <a:pt x="745109" y="270332"/>
                  </a:lnTo>
                  <a:lnTo>
                    <a:pt x="746163" y="268109"/>
                  </a:lnTo>
                  <a:close/>
                </a:path>
                <a:path w="998854" h="648335">
                  <a:moveTo>
                    <a:pt x="755535" y="397052"/>
                  </a:moveTo>
                  <a:lnTo>
                    <a:pt x="752970" y="393890"/>
                  </a:lnTo>
                  <a:lnTo>
                    <a:pt x="750214" y="390791"/>
                  </a:lnTo>
                  <a:lnTo>
                    <a:pt x="747344" y="387845"/>
                  </a:lnTo>
                  <a:lnTo>
                    <a:pt x="745578" y="389559"/>
                  </a:lnTo>
                  <a:lnTo>
                    <a:pt x="748385" y="392468"/>
                  </a:lnTo>
                  <a:lnTo>
                    <a:pt x="751090" y="395503"/>
                  </a:lnTo>
                  <a:lnTo>
                    <a:pt x="753618" y="398614"/>
                  </a:lnTo>
                  <a:lnTo>
                    <a:pt x="755535" y="397052"/>
                  </a:lnTo>
                  <a:close/>
                </a:path>
                <a:path w="998854" h="648335">
                  <a:moveTo>
                    <a:pt x="766673" y="482650"/>
                  </a:moveTo>
                  <a:lnTo>
                    <a:pt x="757428" y="437934"/>
                  </a:lnTo>
                  <a:lnTo>
                    <a:pt x="731888" y="401408"/>
                  </a:lnTo>
                  <a:lnTo>
                    <a:pt x="693381" y="376262"/>
                  </a:lnTo>
                  <a:lnTo>
                    <a:pt x="645185" y="365671"/>
                  </a:lnTo>
                  <a:lnTo>
                    <a:pt x="613702" y="367995"/>
                  </a:lnTo>
                  <a:lnTo>
                    <a:pt x="574217" y="375640"/>
                  </a:lnTo>
                  <a:lnTo>
                    <a:pt x="531914" y="386257"/>
                  </a:lnTo>
                  <a:lnTo>
                    <a:pt x="492010" y="397497"/>
                  </a:lnTo>
                  <a:lnTo>
                    <a:pt x="411670" y="411162"/>
                  </a:lnTo>
                  <a:lnTo>
                    <a:pt x="346100" y="407758"/>
                  </a:lnTo>
                  <a:lnTo>
                    <a:pt x="296989" y="395287"/>
                  </a:lnTo>
                  <a:lnTo>
                    <a:pt x="254901" y="375170"/>
                  </a:lnTo>
                  <a:lnTo>
                    <a:pt x="222084" y="353148"/>
                  </a:lnTo>
                  <a:lnTo>
                    <a:pt x="191871" y="327113"/>
                  </a:lnTo>
                  <a:lnTo>
                    <a:pt x="164680" y="297472"/>
                  </a:lnTo>
                  <a:lnTo>
                    <a:pt x="140893" y="264591"/>
                  </a:lnTo>
                  <a:lnTo>
                    <a:pt x="119367" y="225717"/>
                  </a:lnTo>
                  <a:lnTo>
                    <a:pt x="102743" y="184353"/>
                  </a:lnTo>
                  <a:lnTo>
                    <a:pt x="91211" y="141097"/>
                  </a:lnTo>
                  <a:lnTo>
                    <a:pt x="83019" y="83019"/>
                  </a:lnTo>
                  <a:lnTo>
                    <a:pt x="72732" y="53733"/>
                  </a:lnTo>
                  <a:lnTo>
                    <a:pt x="47396" y="23647"/>
                  </a:lnTo>
                  <a:lnTo>
                    <a:pt x="317" y="7785"/>
                  </a:lnTo>
                  <a:lnTo>
                    <a:pt x="0" y="12712"/>
                  </a:lnTo>
                  <a:lnTo>
                    <a:pt x="44462" y="27381"/>
                  </a:lnTo>
                  <a:lnTo>
                    <a:pt x="68389" y="55308"/>
                  </a:lnTo>
                  <a:lnTo>
                    <a:pt x="78130" y="82969"/>
                  </a:lnTo>
                  <a:lnTo>
                    <a:pt x="86372" y="142049"/>
                  </a:lnTo>
                  <a:lnTo>
                    <a:pt x="98056" y="185915"/>
                  </a:lnTo>
                  <a:lnTo>
                    <a:pt x="114909" y="227850"/>
                  </a:lnTo>
                  <a:lnTo>
                    <a:pt x="136728" y="267246"/>
                  </a:lnTo>
                  <a:lnTo>
                    <a:pt x="160858" y="300596"/>
                  </a:lnTo>
                  <a:lnTo>
                    <a:pt x="188429" y="330657"/>
                  </a:lnTo>
                  <a:lnTo>
                    <a:pt x="219024" y="357022"/>
                  </a:lnTo>
                  <a:lnTo>
                    <a:pt x="252222" y="379298"/>
                  </a:lnTo>
                  <a:lnTo>
                    <a:pt x="294970" y="399783"/>
                  </a:lnTo>
                  <a:lnTo>
                    <a:pt x="344944" y="412546"/>
                  </a:lnTo>
                  <a:lnTo>
                    <a:pt x="411670" y="416090"/>
                  </a:lnTo>
                  <a:lnTo>
                    <a:pt x="493369" y="402234"/>
                  </a:lnTo>
                  <a:lnTo>
                    <a:pt x="523697" y="393585"/>
                  </a:lnTo>
                  <a:lnTo>
                    <a:pt x="565721" y="382714"/>
                  </a:lnTo>
                  <a:lnTo>
                    <a:pt x="609473" y="373697"/>
                  </a:lnTo>
                  <a:lnTo>
                    <a:pt x="644969" y="370598"/>
                  </a:lnTo>
                  <a:lnTo>
                    <a:pt x="691286" y="380746"/>
                  </a:lnTo>
                  <a:lnTo>
                    <a:pt x="728306" y="404837"/>
                  </a:lnTo>
                  <a:lnTo>
                    <a:pt x="752843" y="439813"/>
                  </a:lnTo>
                  <a:lnTo>
                    <a:pt x="761733" y="482650"/>
                  </a:lnTo>
                  <a:lnTo>
                    <a:pt x="752805" y="526199"/>
                  </a:lnTo>
                  <a:lnTo>
                    <a:pt x="728459" y="561797"/>
                  </a:lnTo>
                  <a:lnTo>
                    <a:pt x="692404" y="585825"/>
                  </a:lnTo>
                  <a:lnTo>
                    <a:pt x="648296" y="594639"/>
                  </a:lnTo>
                  <a:lnTo>
                    <a:pt x="413461" y="594639"/>
                  </a:lnTo>
                  <a:lnTo>
                    <a:pt x="413461" y="599567"/>
                  </a:lnTo>
                  <a:lnTo>
                    <a:pt x="648296" y="599567"/>
                  </a:lnTo>
                  <a:lnTo>
                    <a:pt x="694321" y="590359"/>
                  </a:lnTo>
                  <a:lnTo>
                    <a:pt x="731951" y="565277"/>
                  </a:lnTo>
                  <a:lnTo>
                    <a:pt x="757351" y="528116"/>
                  </a:lnTo>
                  <a:lnTo>
                    <a:pt x="766673" y="482650"/>
                  </a:lnTo>
                  <a:close/>
                </a:path>
                <a:path w="998854" h="648335">
                  <a:moveTo>
                    <a:pt x="768273" y="279920"/>
                  </a:moveTo>
                  <a:lnTo>
                    <a:pt x="764705" y="277787"/>
                  </a:lnTo>
                  <a:lnTo>
                    <a:pt x="761047" y="275704"/>
                  </a:lnTo>
                  <a:lnTo>
                    <a:pt x="757364" y="273735"/>
                  </a:lnTo>
                  <a:lnTo>
                    <a:pt x="756196" y="275920"/>
                  </a:lnTo>
                  <a:lnTo>
                    <a:pt x="759841" y="277863"/>
                  </a:lnTo>
                  <a:lnTo>
                    <a:pt x="763473" y="279920"/>
                  </a:lnTo>
                  <a:lnTo>
                    <a:pt x="767003" y="282041"/>
                  </a:lnTo>
                  <a:lnTo>
                    <a:pt x="768273" y="279920"/>
                  </a:lnTo>
                  <a:close/>
                </a:path>
                <a:path w="998854" h="648335">
                  <a:moveTo>
                    <a:pt x="769289" y="417512"/>
                  </a:moveTo>
                  <a:lnTo>
                    <a:pt x="767334" y="413931"/>
                  </a:lnTo>
                  <a:lnTo>
                    <a:pt x="765175" y="410387"/>
                  </a:lnTo>
                  <a:lnTo>
                    <a:pt x="762876" y="406971"/>
                  </a:lnTo>
                  <a:lnTo>
                    <a:pt x="760831" y="408343"/>
                  </a:lnTo>
                  <a:lnTo>
                    <a:pt x="763079" y="411708"/>
                  </a:lnTo>
                  <a:lnTo>
                    <a:pt x="765200" y="415188"/>
                  </a:lnTo>
                  <a:lnTo>
                    <a:pt x="767118" y="418693"/>
                  </a:lnTo>
                  <a:lnTo>
                    <a:pt x="769289" y="417512"/>
                  </a:lnTo>
                  <a:close/>
                </a:path>
                <a:path w="998854" h="648335">
                  <a:moveTo>
                    <a:pt x="779094" y="440118"/>
                  </a:moveTo>
                  <a:lnTo>
                    <a:pt x="777811" y="436232"/>
                  </a:lnTo>
                  <a:lnTo>
                    <a:pt x="776338" y="432346"/>
                  </a:lnTo>
                  <a:lnTo>
                    <a:pt x="774712" y="428586"/>
                  </a:lnTo>
                  <a:lnTo>
                    <a:pt x="772452" y="429564"/>
                  </a:lnTo>
                  <a:lnTo>
                    <a:pt x="774052" y="433260"/>
                  </a:lnTo>
                  <a:lnTo>
                    <a:pt x="775487" y="437070"/>
                  </a:lnTo>
                  <a:lnTo>
                    <a:pt x="776744" y="440880"/>
                  </a:lnTo>
                  <a:lnTo>
                    <a:pt x="779094" y="440118"/>
                  </a:lnTo>
                  <a:close/>
                </a:path>
                <a:path w="998854" h="648335">
                  <a:moveTo>
                    <a:pt x="784580" y="464134"/>
                  </a:moveTo>
                  <a:lnTo>
                    <a:pt x="784034" y="460070"/>
                  </a:lnTo>
                  <a:lnTo>
                    <a:pt x="783297" y="455980"/>
                  </a:lnTo>
                  <a:lnTo>
                    <a:pt x="782396" y="452005"/>
                  </a:lnTo>
                  <a:lnTo>
                    <a:pt x="779983" y="452551"/>
                  </a:lnTo>
                  <a:lnTo>
                    <a:pt x="780872" y="456463"/>
                  </a:lnTo>
                  <a:lnTo>
                    <a:pt x="781608" y="460476"/>
                  </a:lnTo>
                  <a:lnTo>
                    <a:pt x="782142" y="464464"/>
                  </a:lnTo>
                  <a:lnTo>
                    <a:pt x="784580" y="464134"/>
                  </a:lnTo>
                  <a:close/>
                </a:path>
                <a:path w="998854" h="648335">
                  <a:moveTo>
                    <a:pt x="785685" y="501129"/>
                  </a:moveTo>
                  <a:lnTo>
                    <a:pt x="785622" y="499084"/>
                  </a:lnTo>
                  <a:lnTo>
                    <a:pt x="785596" y="497039"/>
                  </a:lnTo>
                  <a:lnTo>
                    <a:pt x="785596" y="494995"/>
                  </a:lnTo>
                  <a:lnTo>
                    <a:pt x="783132" y="494995"/>
                  </a:lnTo>
                  <a:lnTo>
                    <a:pt x="783132" y="497065"/>
                  </a:lnTo>
                  <a:lnTo>
                    <a:pt x="783158" y="499135"/>
                  </a:lnTo>
                  <a:lnTo>
                    <a:pt x="783209" y="501192"/>
                  </a:lnTo>
                  <a:lnTo>
                    <a:pt x="785685" y="501129"/>
                  </a:lnTo>
                  <a:close/>
                </a:path>
                <a:path w="998854" h="648335">
                  <a:moveTo>
                    <a:pt x="785825" y="480568"/>
                  </a:moveTo>
                  <a:lnTo>
                    <a:pt x="785774" y="478485"/>
                  </a:lnTo>
                  <a:lnTo>
                    <a:pt x="785685" y="476427"/>
                  </a:lnTo>
                  <a:lnTo>
                    <a:pt x="783221" y="476542"/>
                  </a:lnTo>
                  <a:lnTo>
                    <a:pt x="783310" y="478561"/>
                  </a:lnTo>
                  <a:lnTo>
                    <a:pt x="783348" y="480606"/>
                  </a:lnTo>
                  <a:lnTo>
                    <a:pt x="783348" y="482650"/>
                  </a:lnTo>
                  <a:lnTo>
                    <a:pt x="785825" y="482650"/>
                  </a:lnTo>
                  <a:lnTo>
                    <a:pt x="785825" y="480568"/>
                  </a:lnTo>
                  <a:close/>
                </a:path>
                <a:path w="998854" h="648335">
                  <a:moveTo>
                    <a:pt x="787438" y="524471"/>
                  </a:moveTo>
                  <a:lnTo>
                    <a:pt x="786955" y="520598"/>
                  </a:lnTo>
                  <a:lnTo>
                    <a:pt x="786549" y="516674"/>
                  </a:lnTo>
                  <a:lnTo>
                    <a:pt x="786269" y="512813"/>
                  </a:lnTo>
                  <a:lnTo>
                    <a:pt x="783805" y="513003"/>
                  </a:lnTo>
                  <a:lnTo>
                    <a:pt x="784098" y="516902"/>
                  </a:lnTo>
                  <a:lnTo>
                    <a:pt x="784491" y="520865"/>
                  </a:lnTo>
                  <a:lnTo>
                    <a:pt x="784987" y="524776"/>
                  </a:lnTo>
                  <a:lnTo>
                    <a:pt x="787438" y="524471"/>
                  </a:lnTo>
                  <a:close/>
                </a:path>
                <a:path w="998854" h="648335">
                  <a:moveTo>
                    <a:pt x="789076" y="293890"/>
                  </a:moveTo>
                  <a:lnTo>
                    <a:pt x="785736" y="291388"/>
                  </a:lnTo>
                  <a:lnTo>
                    <a:pt x="782294" y="288950"/>
                  </a:lnTo>
                  <a:lnTo>
                    <a:pt x="778852" y="286651"/>
                  </a:lnTo>
                  <a:lnTo>
                    <a:pt x="777481" y="288696"/>
                  </a:lnTo>
                  <a:lnTo>
                    <a:pt x="780884" y="290982"/>
                  </a:lnTo>
                  <a:lnTo>
                    <a:pt x="784288" y="293395"/>
                  </a:lnTo>
                  <a:lnTo>
                    <a:pt x="787603" y="295871"/>
                  </a:lnTo>
                  <a:lnTo>
                    <a:pt x="789076" y="293890"/>
                  </a:lnTo>
                  <a:close/>
                </a:path>
                <a:path w="998854" h="648335">
                  <a:moveTo>
                    <a:pt x="791514" y="547522"/>
                  </a:moveTo>
                  <a:lnTo>
                    <a:pt x="790638" y="543725"/>
                  </a:lnTo>
                  <a:lnTo>
                    <a:pt x="789863" y="539864"/>
                  </a:lnTo>
                  <a:lnTo>
                    <a:pt x="789178" y="536054"/>
                  </a:lnTo>
                  <a:lnTo>
                    <a:pt x="786752" y="536473"/>
                  </a:lnTo>
                  <a:lnTo>
                    <a:pt x="787438" y="540334"/>
                  </a:lnTo>
                  <a:lnTo>
                    <a:pt x="788225" y="544233"/>
                  </a:lnTo>
                  <a:lnTo>
                    <a:pt x="789101" y="548081"/>
                  </a:lnTo>
                  <a:lnTo>
                    <a:pt x="791514" y="547522"/>
                  </a:lnTo>
                  <a:close/>
                </a:path>
                <a:path w="998854" h="648335">
                  <a:moveTo>
                    <a:pt x="797877" y="570052"/>
                  </a:moveTo>
                  <a:lnTo>
                    <a:pt x="796632" y="566394"/>
                  </a:lnTo>
                  <a:lnTo>
                    <a:pt x="795477" y="562635"/>
                  </a:lnTo>
                  <a:lnTo>
                    <a:pt x="794410" y="558876"/>
                  </a:lnTo>
                  <a:lnTo>
                    <a:pt x="792035" y="559549"/>
                  </a:lnTo>
                  <a:lnTo>
                    <a:pt x="793102" y="563346"/>
                  </a:lnTo>
                  <a:lnTo>
                    <a:pt x="794283" y="567156"/>
                  </a:lnTo>
                  <a:lnTo>
                    <a:pt x="795540" y="570839"/>
                  </a:lnTo>
                  <a:lnTo>
                    <a:pt x="797877" y="570052"/>
                  </a:lnTo>
                  <a:close/>
                </a:path>
                <a:path w="998854" h="648335">
                  <a:moveTo>
                    <a:pt x="806462" y="591832"/>
                  </a:moveTo>
                  <a:lnTo>
                    <a:pt x="804849" y="588276"/>
                  </a:lnTo>
                  <a:lnTo>
                    <a:pt x="803313" y="584644"/>
                  </a:lnTo>
                  <a:lnTo>
                    <a:pt x="801890" y="581050"/>
                  </a:lnTo>
                  <a:lnTo>
                    <a:pt x="799592" y="581952"/>
                  </a:lnTo>
                  <a:lnTo>
                    <a:pt x="801027" y="585584"/>
                  </a:lnTo>
                  <a:lnTo>
                    <a:pt x="802576" y="589254"/>
                  </a:lnTo>
                  <a:lnTo>
                    <a:pt x="804214" y="592848"/>
                  </a:lnTo>
                  <a:lnTo>
                    <a:pt x="806462" y="591832"/>
                  </a:lnTo>
                  <a:close/>
                </a:path>
                <a:path w="998854" h="648335">
                  <a:moveTo>
                    <a:pt x="808380" y="309905"/>
                  </a:moveTo>
                  <a:lnTo>
                    <a:pt x="805307" y="307073"/>
                  </a:lnTo>
                  <a:lnTo>
                    <a:pt x="802132" y="304304"/>
                  </a:lnTo>
                  <a:lnTo>
                    <a:pt x="798931" y="301650"/>
                  </a:lnTo>
                  <a:lnTo>
                    <a:pt x="797356" y="303555"/>
                  </a:lnTo>
                  <a:lnTo>
                    <a:pt x="800519" y="306184"/>
                  </a:lnTo>
                  <a:lnTo>
                    <a:pt x="803668" y="308927"/>
                  </a:lnTo>
                  <a:lnTo>
                    <a:pt x="806704" y="311721"/>
                  </a:lnTo>
                  <a:lnTo>
                    <a:pt x="808380" y="309905"/>
                  </a:lnTo>
                  <a:close/>
                </a:path>
                <a:path w="998854" h="648335">
                  <a:moveTo>
                    <a:pt x="817168" y="612648"/>
                  </a:moveTo>
                  <a:lnTo>
                    <a:pt x="815213" y="609257"/>
                  </a:lnTo>
                  <a:lnTo>
                    <a:pt x="813320" y="605802"/>
                  </a:lnTo>
                  <a:lnTo>
                    <a:pt x="811555" y="602373"/>
                  </a:lnTo>
                  <a:lnTo>
                    <a:pt x="809358" y="603504"/>
                  </a:lnTo>
                  <a:lnTo>
                    <a:pt x="811149" y="606971"/>
                  </a:lnTo>
                  <a:lnTo>
                    <a:pt x="813054" y="610463"/>
                  </a:lnTo>
                  <a:lnTo>
                    <a:pt x="815035" y="613879"/>
                  </a:lnTo>
                  <a:lnTo>
                    <a:pt x="817168" y="612648"/>
                  </a:lnTo>
                  <a:close/>
                </a:path>
                <a:path w="998854" h="648335">
                  <a:moveTo>
                    <a:pt x="825931" y="327799"/>
                  </a:moveTo>
                  <a:lnTo>
                    <a:pt x="823201" y="324713"/>
                  </a:lnTo>
                  <a:lnTo>
                    <a:pt x="820331" y="321627"/>
                  </a:lnTo>
                  <a:lnTo>
                    <a:pt x="817397" y="318630"/>
                  </a:lnTo>
                  <a:lnTo>
                    <a:pt x="815632" y="320357"/>
                  </a:lnTo>
                  <a:lnTo>
                    <a:pt x="818540" y="323316"/>
                  </a:lnTo>
                  <a:lnTo>
                    <a:pt x="821385" y="326377"/>
                  </a:lnTo>
                  <a:lnTo>
                    <a:pt x="824090" y="329438"/>
                  </a:lnTo>
                  <a:lnTo>
                    <a:pt x="825931" y="327799"/>
                  </a:lnTo>
                  <a:close/>
                </a:path>
                <a:path w="998854" h="648335">
                  <a:moveTo>
                    <a:pt x="829881" y="632294"/>
                  </a:moveTo>
                  <a:lnTo>
                    <a:pt x="827608" y="629132"/>
                  </a:lnTo>
                  <a:lnTo>
                    <a:pt x="825385" y="625881"/>
                  </a:lnTo>
                  <a:lnTo>
                    <a:pt x="823290" y="622630"/>
                  </a:lnTo>
                  <a:lnTo>
                    <a:pt x="821220" y="623963"/>
                  </a:lnTo>
                  <a:lnTo>
                    <a:pt x="823341" y="627253"/>
                  </a:lnTo>
                  <a:lnTo>
                    <a:pt x="825588" y="630542"/>
                  </a:lnTo>
                  <a:lnTo>
                    <a:pt x="827887" y="633730"/>
                  </a:lnTo>
                  <a:lnTo>
                    <a:pt x="829881" y="632294"/>
                  </a:lnTo>
                  <a:close/>
                </a:path>
                <a:path w="998854" h="648335">
                  <a:moveTo>
                    <a:pt x="840854" y="646404"/>
                  </a:moveTo>
                  <a:lnTo>
                    <a:pt x="839533" y="644842"/>
                  </a:lnTo>
                  <a:lnTo>
                    <a:pt x="838238" y="643255"/>
                  </a:lnTo>
                  <a:lnTo>
                    <a:pt x="836968" y="641654"/>
                  </a:lnTo>
                  <a:lnTo>
                    <a:pt x="835037" y="643191"/>
                  </a:lnTo>
                  <a:lnTo>
                    <a:pt x="836320" y="644817"/>
                  </a:lnTo>
                  <a:lnTo>
                    <a:pt x="837628" y="646404"/>
                  </a:lnTo>
                  <a:lnTo>
                    <a:pt x="838962" y="647992"/>
                  </a:lnTo>
                  <a:lnTo>
                    <a:pt x="840854" y="646404"/>
                  </a:lnTo>
                  <a:close/>
                </a:path>
                <a:path w="998854" h="648335">
                  <a:moveTo>
                    <a:pt x="841527" y="347433"/>
                  </a:moveTo>
                  <a:lnTo>
                    <a:pt x="839114" y="344043"/>
                  </a:lnTo>
                  <a:lnTo>
                    <a:pt x="836574" y="340664"/>
                  </a:lnTo>
                  <a:lnTo>
                    <a:pt x="833983" y="337413"/>
                  </a:lnTo>
                  <a:lnTo>
                    <a:pt x="832053" y="338937"/>
                  </a:lnTo>
                  <a:lnTo>
                    <a:pt x="834618" y="342163"/>
                  </a:lnTo>
                  <a:lnTo>
                    <a:pt x="837120" y="345503"/>
                  </a:lnTo>
                  <a:lnTo>
                    <a:pt x="839508" y="348869"/>
                  </a:lnTo>
                  <a:lnTo>
                    <a:pt x="841527" y="347433"/>
                  </a:lnTo>
                  <a:close/>
                </a:path>
                <a:path w="998854" h="648335">
                  <a:moveTo>
                    <a:pt x="854938" y="368604"/>
                  </a:moveTo>
                  <a:lnTo>
                    <a:pt x="852893" y="364959"/>
                  </a:lnTo>
                  <a:lnTo>
                    <a:pt x="850734" y="361327"/>
                  </a:lnTo>
                  <a:lnTo>
                    <a:pt x="848512" y="357835"/>
                  </a:lnTo>
                  <a:lnTo>
                    <a:pt x="846429" y="359156"/>
                  </a:lnTo>
                  <a:lnTo>
                    <a:pt x="848626" y="362623"/>
                  </a:lnTo>
                  <a:lnTo>
                    <a:pt x="850760" y="366204"/>
                  </a:lnTo>
                  <a:lnTo>
                    <a:pt x="852792" y="369824"/>
                  </a:lnTo>
                  <a:lnTo>
                    <a:pt x="854938" y="368604"/>
                  </a:lnTo>
                  <a:close/>
                </a:path>
                <a:path w="998854" h="648335">
                  <a:moveTo>
                    <a:pt x="866000" y="391109"/>
                  </a:moveTo>
                  <a:lnTo>
                    <a:pt x="864387" y="387311"/>
                  </a:lnTo>
                  <a:lnTo>
                    <a:pt x="862622" y="383476"/>
                  </a:lnTo>
                  <a:lnTo>
                    <a:pt x="860780" y="379704"/>
                  </a:lnTo>
                  <a:lnTo>
                    <a:pt x="858570" y="380796"/>
                  </a:lnTo>
                  <a:lnTo>
                    <a:pt x="860386" y="384517"/>
                  </a:lnTo>
                  <a:lnTo>
                    <a:pt x="862126" y="388315"/>
                  </a:lnTo>
                  <a:lnTo>
                    <a:pt x="863739" y="392087"/>
                  </a:lnTo>
                  <a:lnTo>
                    <a:pt x="866000" y="391109"/>
                  </a:lnTo>
                  <a:close/>
                </a:path>
                <a:path w="998854" h="648335">
                  <a:moveTo>
                    <a:pt x="874560" y="414693"/>
                  </a:moveTo>
                  <a:lnTo>
                    <a:pt x="873340" y="410705"/>
                  </a:lnTo>
                  <a:lnTo>
                    <a:pt x="872020" y="406692"/>
                  </a:lnTo>
                  <a:lnTo>
                    <a:pt x="870597" y="402793"/>
                  </a:lnTo>
                  <a:lnTo>
                    <a:pt x="868273" y="403618"/>
                  </a:lnTo>
                  <a:lnTo>
                    <a:pt x="869683" y="407492"/>
                  </a:lnTo>
                  <a:lnTo>
                    <a:pt x="871004" y="411454"/>
                  </a:lnTo>
                  <a:lnTo>
                    <a:pt x="872197" y="415404"/>
                  </a:lnTo>
                  <a:lnTo>
                    <a:pt x="874560" y="414693"/>
                  </a:lnTo>
                  <a:close/>
                </a:path>
                <a:path w="998854" h="648335">
                  <a:moveTo>
                    <a:pt x="880503" y="439051"/>
                  </a:moveTo>
                  <a:lnTo>
                    <a:pt x="879741" y="434949"/>
                  </a:lnTo>
                  <a:lnTo>
                    <a:pt x="878852" y="430822"/>
                  </a:lnTo>
                  <a:lnTo>
                    <a:pt x="877862" y="426783"/>
                  </a:lnTo>
                  <a:lnTo>
                    <a:pt x="875461" y="427380"/>
                  </a:lnTo>
                  <a:lnTo>
                    <a:pt x="876439" y="431368"/>
                  </a:lnTo>
                  <a:lnTo>
                    <a:pt x="877316" y="435444"/>
                  </a:lnTo>
                  <a:lnTo>
                    <a:pt x="878090" y="439508"/>
                  </a:lnTo>
                  <a:lnTo>
                    <a:pt x="880503" y="439051"/>
                  </a:lnTo>
                  <a:close/>
                </a:path>
                <a:path w="998854" h="648335">
                  <a:moveTo>
                    <a:pt x="883805" y="463918"/>
                  </a:moveTo>
                  <a:lnTo>
                    <a:pt x="883475" y="459727"/>
                  </a:lnTo>
                  <a:lnTo>
                    <a:pt x="883031" y="455536"/>
                  </a:lnTo>
                  <a:lnTo>
                    <a:pt x="882484" y="451434"/>
                  </a:lnTo>
                  <a:lnTo>
                    <a:pt x="880033" y="451764"/>
                  </a:lnTo>
                  <a:lnTo>
                    <a:pt x="880579" y="455815"/>
                  </a:lnTo>
                  <a:lnTo>
                    <a:pt x="881011" y="459968"/>
                  </a:lnTo>
                  <a:lnTo>
                    <a:pt x="881341" y="464108"/>
                  </a:lnTo>
                  <a:lnTo>
                    <a:pt x="883805" y="463918"/>
                  </a:lnTo>
                  <a:close/>
                </a:path>
                <a:path w="998854" h="648335">
                  <a:moveTo>
                    <a:pt x="884453" y="506653"/>
                  </a:moveTo>
                  <a:lnTo>
                    <a:pt x="884364" y="504634"/>
                  </a:lnTo>
                  <a:lnTo>
                    <a:pt x="884326" y="502589"/>
                  </a:lnTo>
                  <a:lnTo>
                    <a:pt x="884326" y="500545"/>
                  </a:lnTo>
                  <a:lnTo>
                    <a:pt x="881849" y="500545"/>
                  </a:lnTo>
                  <a:lnTo>
                    <a:pt x="881849" y="502627"/>
                  </a:lnTo>
                  <a:lnTo>
                    <a:pt x="881900" y="504710"/>
                  </a:lnTo>
                  <a:lnTo>
                    <a:pt x="881989" y="506768"/>
                  </a:lnTo>
                  <a:lnTo>
                    <a:pt x="884453" y="506653"/>
                  </a:lnTo>
                  <a:close/>
                </a:path>
                <a:path w="998854" h="648335">
                  <a:moveTo>
                    <a:pt x="884542" y="480580"/>
                  </a:moveTo>
                  <a:lnTo>
                    <a:pt x="884516" y="478510"/>
                  </a:lnTo>
                  <a:lnTo>
                    <a:pt x="884466" y="476453"/>
                  </a:lnTo>
                  <a:lnTo>
                    <a:pt x="881989" y="476516"/>
                  </a:lnTo>
                  <a:lnTo>
                    <a:pt x="882053" y="478561"/>
                  </a:lnTo>
                  <a:lnTo>
                    <a:pt x="882065" y="480606"/>
                  </a:lnTo>
                  <a:lnTo>
                    <a:pt x="882065" y="482650"/>
                  </a:lnTo>
                  <a:lnTo>
                    <a:pt x="884542" y="482650"/>
                  </a:lnTo>
                  <a:lnTo>
                    <a:pt x="884542" y="480580"/>
                  </a:lnTo>
                  <a:close/>
                </a:path>
                <a:path w="998854" h="648335">
                  <a:moveTo>
                    <a:pt x="888022" y="532218"/>
                  </a:moveTo>
                  <a:lnTo>
                    <a:pt x="887031" y="528078"/>
                  </a:lnTo>
                  <a:lnTo>
                    <a:pt x="886231" y="523811"/>
                  </a:lnTo>
                  <a:lnTo>
                    <a:pt x="885621" y="519531"/>
                  </a:lnTo>
                  <a:lnTo>
                    <a:pt x="883183" y="519874"/>
                  </a:lnTo>
                  <a:lnTo>
                    <a:pt x="883793" y="524230"/>
                  </a:lnTo>
                  <a:lnTo>
                    <a:pt x="884618" y="528574"/>
                  </a:lnTo>
                  <a:lnTo>
                    <a:pt x="885621" y="532790"/>
                  </a:lnTo>
                  <a:lnTo>
                    <a:pt x="888022" y="532218"/>
                  </a:lnTo>
                  <a:close/>
                </a:path>
                <a:path w="998854" h="648335">
                  <a:moveTo>
                    <a:pt x="896353" y="556615"/>
                  </a:moveTo>
                  <a:lnTo>
                    <a:pt x="894588" y="552704"/>
                  </a:lnTo>
                  <a:lnTo>
                    <a:pt x="893000" y="548665"/>
                  </a:lnTo>
                  <a:lnTo>
                    <a:pt x="891616" y="544614"/>
                  </a:lnTo>
                  <a:lnTo>
                    <a:pt x="889279" y="545414"/>
                  </a:lnTo>
                  <a:lnTo>
                    <a:pt x="890689" y="549541"/>
                  </a:lnTo>
                  <a:lnTo>
                    <a:pt x="892314" y="553656"/>
                  </a:lnTo>
                  <a:lnTo>
                    <a:pt x="894105" y="557631"/>
                  </a:lnTo>
                  <a:lnTo>
                    <a:pt x="896353" y="556615"/>
                  </a:lnTo>
                  <a:close/>
                </a:path>
                <a:path w="998854" h="648335">
                  <a:moveTo>
                    <a:pt x="905357" y="573354"/>
                  </a:moveTo>
                  <a:lnTo>
                    <a:pt x="904278" y="571639"/>
                  </a:lnTo>
                  <a:lnTo>
                    <a:pt x="903224" y="569887"/>
                  </a:lnTo>
                  <a:lnTo>
                    <a:pt x="902220" y="568121"/>
                  </a:lnTo>
                  <a:lnTo>
                    <a:pt x="900074" y="569341"/>
                  </a:lnTo>
                  <a:lnTo>
                    <a:pt x="901103" y="571144"/>
                  </a:lnTo>
                  <a:lnTo>
                    <a:pt x="902169" y="572922"/>
                  </a:lnTo>
                  <a:lnTo>
                    <a:pt x="903274" y="574675"/>
                  </a:lnTo>
                  <a:lnTo>
                    <a:pt x="905357" y="573354"/>
                  </a:lnTo>
                  <a:close/>
                </a:path>
                <a:path w="998854" h="648335">
                  <a:moveTo>
                    <a:pt x="998461" y="635901"/>
                  </a:moveTo>
                  <a:lnTo>
                    <a:pt x="954430" y="617410"/>
                  </a:lnTo>
                  <a:lnTo>
                    <a:pt x="931329" y="579437"/>
                  </a:lnTo>
                  <a:lnTo>
                    <a:pt x="919556" y="535228"/>
                  </a:lnTo>
                  <a:lnTo>
                    <a:pt x="914742" y="482650"/>
                  </a:lnTo>
                  <a:lnTo>
                    <a:pt x="909586" y="430707"/>
                  </a:lnTo>
                  <a:lnTo>
                    <a:pt x="894410" y="381571"/>
                  </a:lnTo>
                  <a:lnTo>
                    <a:pt x="869721" y="336384"/>
                  </a:lnTo>
                  <a:lnTo>
                    <a:pt x="835990" y="296316"/>
                  </a:lnTo>
                  <a:lnTo>
                    <a:pt x="796442" y="264363"/>
                  </a:lnTo>
                  <a:lnTo>
                    <a:pt x="751763" y="240296"/>
                  </a:lnTo>
                  <a:lnTo>
                    <a:pt x="703122" y="224586"/>
                  </a:lnTo>
                  <a:lnTo>
                    <a:pt x="651611" y="217728"/>
                  </a:lnTo>
                  <a:lnTo>
                    <a:pt x="603669" y="220040"/>
                  </a:lnTo>
                  <a:lnTo>
                    <a:pt x="550024" y="229336"/>
                  </a:lnTo>
                  <a:lnTo>
                    <a:pt x="492975" y="243382"/>
                  </a:lnTo>
                  <a:lnTo>
                    <a:pt x="434809" y="259956"/>
                  </a:lnTo>
                  <a:lnTo>
                    <a:pt x="389013" y="263982"/>
                  </a:lnTo>
                  <a:lnTo>
                    <a:pt x="325907" y="244995"/>
                  </a:lnTo>
                  <a:lnTo>
                    <a:pt x="278612" y="194754"/>
                  </a:lnTo>
                  <a:lnTo>
                    <a:pt x="259067" y="154889"/>
                  </a:lnTo>
                  <a:lnTo>
                    <a:pt x="254939" y="110109"/>
                  </a:lnTo>
                  <a:lnTo>
                    <a:pt x="262369" y="88582"/>
                  </a:lnTo>
                  <a:lnTo>
                    <a:pt x="276606" y="69253"/>
                  </a:lnTo>
                  <a:lnTo>
                    <a:pt x="297573" y="52171"/>
                  </a:lnTo>
                  <a:lnTo>
                    <a:pt x="325208" y="37401"/>
                  </a:lnTo>
                  <a:lnTo>
                    <a:pt x="439458" y="37401"/>
                  </a:lnTo>
                  <a:lnTo>
                    <a:pt x="439458" y="32461"/>
                  </a:lnTo>
                  <a:lnTo>
                    <a:pt x="324180" y="32461"/>
                  </a:lnTo>
                  <a:lnTo>
                    <a:pt x="294792" y="48082"/>
                  </a:lnTo>
                  <a:lnTo>
                    <a:pt x="272834" y="66027"/>
                  </a:lnTo>
                  <a:lnTo>
                    <a:pt x="257911" y="86448"/>
                  </a:lnTo>
                  <a:lnTo>
                    <a:pt x="250088" y="109258"/>
                  </a:lnTo>
                  <a:lnTo>
                    <a:pt x="253949" y="155524"/>
                  </a:lnTo>
                  <a:lnTo>
                    <a:pt x="273532" y="196329"/>
                  </a:lnTo>
                  <a:lnTo>
                    <a:pt x="307543" y="238442"/>
                  </a:lnTo>
                  <a:lnTo>
                    <a:pt x="350710" y="261493"/>
                  </a:lnTo>
                  <a:lnTo>
                    <a:pt x="388683" y="268884"/>
                  </a:lnTo>
                  <a:lnTo>
                    <a:pt x="436067" y="264731"/>
                  </a:lnTo>
                  <a:lnTo>
                    <a:pt x="494004" y="248221"/>
                  </a:lnTo>
                  <a:lnTo>
                    <a:pt x="550760" y="234238"/>
                  </a:lnTo>
                  <a:lnTo>
                    <a:pt x="603999" y="224967"/>
                  </a:lnTo>
                  <a:lnTo>
                    <a:pt x="651395" y="222669"/>
                  </a:lnTo>
                  <a:lnTo>
                    <a:pt x="702005" y="229400"/>
                  </a:lnTo>
                  <a:lnTo>
                    <a:pt x="749808" y="244830"/>
                  </a:lnTo>
                  <a:lnTo>
                    <a:pt x="793686" y="268465"/>
                  </a:lnTo>
                  <a:lnTo>
                    <a:pt x="832548" y="299847"/>
                  </a:lnTo>
                  <a:lnTo>
                    <a:pt x="865644" y="339166"/>
                  </a:lnTo>
                  <a:lnTo>
                    <a:pt x="889863" y="383489"/>
                  </a:lnTo>
                  <a:lnTo>
                    <a:pt x="904748" y="431685"/>
                  </a:lnTo>
                  <a:lnTo>
                    <a:pt x="909802" y="482638"/>
                  </a:lnTo>
                  <a:lnTo>
                    <a:pt x="910374" y="499986"/>
                  </a:lnTo>
                  <a:lnTo>
                    <a:pt x="914781" y="537514"/>
                  </a:lnTo>
                  <a:lnTo>
                    <a:pt x="926973" y="582142"/>
                  </a:lnTo>
                  <a:lnTo>
                    <a:pt x="950912" y="620877"/>
                  </a:lnTo>
                  <a:lnTo>
                    <a:pt x="985113" y="639572"/>
                  </a:lnTo>
                  <a:lnTo>
                    <a:pt x="998461" y="640829"/>
                  </a:lnTo>
                  <a:lnTo>
                    <a:pt x="998461" y="635901"/>
                  </a:lnTo>
                  <a:close/>
                </a:path>
              </a:pathLst>
            </a:custGeom>
            <a:solidFill>
              <a:srgbClr val="231F20"/>
            </a:solidFill>
          </p:spPr>
          <p:txBody>
            <a:bodyPr wrap="square" lIns="0" tIns="0" rIns="0" bIns="0" rtlCol="0"/>
            <a:lstStyle/>
            <a:p/>
          </p:txBody>
        </p:sp>
        <p:pic>
          <p:nvPicPr>
            <p:cNvPr id="374" name="object 374" descr=""/>
            <p:cNvPicPr/>
            <p:nvPr/>
          </p:nvPicPr>
          <p:blipFill>
            <a:blip r:embed="rId89" cstate="print"/>
            <a:stretch>
              <a:fillRect/>
            </a:stretch>
          </p:blipFill>
          <p:spPr>
            <a:xfrm>
              <a:off x="4850064" y="1434235"/>
              <a:ext cx="149354" cy="196303"/>
            </a:xfrm>
            <a:prstGeom prst="rect">
              <a:avLst/>
            </a:prstGeom>
          </p:spPr>
        </p:pic>
        <p:sp>
          <p:nvSpPr>
            <p:cNvPr id="375" name="object 375" descr=""/>
            <p:cNvSpPr/>
            <p:nvPr/>
          </p:nvSpPr>
          <p:spPr>
            <a:xfrm>
              <a:off x="4856053" y="1452734"/>
              <a:ext cx="10160" cy="27305"/>
            </a:xfrm>
            <a:custGeom>
              <a:avLst/>
              <a:gdLst/>
              <a:ahLst/>
              <a:cxnLst/>
              <a:rect l="l" t="t" r="r" b="b"/>
              <a:pathLst>
                <a:path w="10160" h="27305">
                  <a:moveTo>
                    <a:pt x="6680" y="0"/>
                  </a:moveTo>
                  <a:lnTo>
                    <a:pt x="3340" y="3937"/>
                  </a:lnTo>
                  <a:lnTo>
                    <a:pt x="520" y="9169"/>
                  </a:lnTo>
                  <a:lnTo>
                    <a:pt x="0" y="15849"/>
                  </a:lnTo>
                  <a:lnTo>
                    <a:pt x="3441" y="26949"/>
                  </a:lnTo>
                  <a:lnTo>
                    <a:pt x="8216" y="24422"/>
                  </a:lnTo>
                  <a:lnTo>
                    <a:pt x="4194" y="17440"/>
                  </a:lnTo>
                  <a:lnTo>
                    <a:pt x="3038" y="12906"/>
                  </a:lnTo>
                  <a:lnTo>
                    <a:pt x="4916" y="8834"/>
                  </a:lnTo>
                  <a:lnTo>
                    <a:pt x="9994" y="3238"/>
                  </a:lnTo>
                  <a:lnTo>
                    <a:pt x="6680" y="0"/>
                  </a:lnTo>
                  <a:close/>
                </a:path>
              </a:pathLst>
            </a:custGeom>
            <a:solidFill>
              <a:srgbClr val="D1D3D4">
                <a:alpha val="89999"/>
              </a:srgbClr>
            </a:solidFill>
          </p:spPr>
          <p:txBody>
            <a:bodyPr wrap="square" lIns="0" tIns="0" rIns="0" bIns="0" rtlCol="0"/>
            <a:lstStyle/>
            <a:p/>
          </p:txBody>
        </p:sp>
        <p:pic>
          <p:nvPicPr>
            <p:cNvPr id="376" name="object 376" descr=""/>
            <p:cNvPicPr/>
            <p:nvPr/>
          </p:nvPicPr>
          <p:blipFill>
            <a:blip r:embed="rId90" cstate="print"/>
            <a:stretch>
              <a:fillRect/>
            </a:stretch>
          </p:blipFill>
          <p:spPr>
            <a:xfrm>
              <a:off x="4880353" y="1478420"/>
              <a:ext cx="63629" cy="62546"/>
            </a:xfrm>
            <a:prstGeom prst="rect">
              <a:avLst/>
            </a:prstGeom>
          </p:spPr>
        </p:pic>
        <p:pic>
          <p:nvPicPr>
            <p:cNvPr id="377" name="object 377" descr=""/>
            <p:cNvPicPr/>
            <p:nvPr/>
          </p:nvPicPr>
          <p:blipFill>
            <a:blip r:embed="rId91" cstate="print"/>
            <a:stretch>
              <a:fillRect/>
            </a:stretch>
          </p:blipFill>
          <p:spPr>
            <a:xfrm>
              <a:off x="4925630" y="1558417"/>
              <a:ext cx="55943" cy="41986"/>
            </a:xfrm>
            <a:prstGeom prst="rect">
              <a:avLst/>
            </a:prstGeom>
          </p:spPr>
        </p:pic>
        <p:sp>
          <p:nvSpPr>
            <p:cNvPr id="378" name="object 378" descr=""/>
            <p:cNvSpPr/>
            <p:nvPr/>
          </p:nvSpPr>
          <p:spPr>
            <a:xfrm>
              <a:off x="4914612" y="1438023"/>
              <a:ext cx="84455" cy="149225"/>
            </a:xfrm>
            <a:custGeom>
              <a:avLst/>
              <a:gdLst/>
              <a:ahLst/>
              <a:cxnLst/>
              <a:rect l="l" t="t" r="r" b="b"/>
              <a:pathLst>
                <a:path w="84454" h="149225">
                  <a:moveTo>
                    <a:pt x="0" y="0"/>
                  </a:moveTo>
                  <a:lnTo>
                    <a:pt x="6286" y="13246"/>
                  </a:lnTo>
                  <a:lnTo>
                    <a:pt x="9461" y="21589"/>
                  </a:lnTo>
                  <a:lnTo>
                    <a:pt x="11472" y="26699"/>
                  </a:lnTo>
                  <a:lnTo>
                    <a:pt x="13690" y="31221"/>
                  </a:lnTo>
                  <a:lnTo>
                    <a:pt x="17508" y="37693"/>
                  </a:lnTo>
                  <a:lnTo>
                    <a:pt x="24320" y="48653"/>
                  </a:lnTo>
                  <a:lnTo>
                    <a:pt x="28155" y="55651"/>
                  </a:lnTo>
                  <a:lnTo>
                    <a:pt x="39746" y="93034"/>
                  </a:lnTo>
                  <a:lnTo>
                    <a:pt x="62775" y="126382"/>
                  </a:lnTo>
                  <a:lnTo>
                    <a:pt x="83858" y="148628"/>
                  </a:lnTo>
                  <a:lnTo>
                    <a:pt x="9817" y="7886"/>
                  </a:lnTo>
                  <a:lnTo>
                    <a:pt x="4952" y="2933"/>
                  </a:lnTo>
                  <a:lnTo>
                    <a:pt x="0" y="0"/>
                  </a:lnTo>
                  <a:close/>
                </a:path>
              </a:pathLst>
            </a:custGeom>
            <a:solidFill>
              <a:srgbClr val="77030F">
                <a:alpha val="71998"/>
              </a:srgbClr>
            </a:solidFill>
          </p:spPr>
          <p:txBody>
            <a:bodyPr wrap="square" lIns="0" tIns="0" rIns="0" bIns="0" rtlCol="0"/>
            <a:lstStyle/>
            <a:p/>
          </p:txBody>
        </p:sp>
        <p:sp>
          <p:nvSpPr>
            <p:cNvPr id="379" name="object 379" descr=""/>
            <p:cNvSpPr/>
            <p:nvPr/>
          </p:nvSpPr>
          <p:spPr>
            <a:xfrm>
              <a:off x="4943576" y="1502486"/>
              <a:ext cx="43815" cy="100965"/>
            </a:xfrm>
            <a:custGeom>
              <a:avLst/>
              <a:gdLst/>
              <a:ahLst/>
              <a:cxnLst/>
              <a:rect l="l" t="t" r="r" b="b"/>
              <a:pathLst>
                <a:path w="43814" h="100965">
                  <a:moveTo>
                    <a:pt x="24079" y="55727"/>
                  </a:moveTo>
                  <a:lnTo>
                    <a:pt x="20878" y="49326"/>
                  </a:lnTo>
                  <a:lnTo>
                    <a:pt x="13766" y="34302"/>
                  </a:lnTo>
                  <a:lnTo>
                    <a:pt x="5994" y="16052"/>
                  </a:lnTo>
                  <a:lnTo>
                    <a:pt x="838" y="0"/>
                  </a:lnTo>
                  <a:lnTo>
                    <a:pt x="0" y="177"/>
                  </a:lnTo>
                  <a:lnTo>
                    <a:pt x="5168" y="16319"/>
                  </a:lnTo>
                  <a:lnTo>
                    <a:pt x="12966" y="34632"/>
                  </a:lnTo>
                  <a:lnTo>
                    <a:pt x="20104" y="49707"/>
                  </a:lnTo>
                  <a:lnTo>
                    <a:pt x="23304" y="56121"/>
                  </a:lnTo>
                  <a:lnTo>
                    <a:pt x="24079" y="55727"/>
                  </a:lnTo>
                  <a:close/>
                </a:path>
                <a:path w="43814" h="100965">
                  <a:moveTo>
                    <a:pt x="43192" y="100520"/>
                  </a:moveTo>
                  <a:lnTo>
                    <a:pt x="38328" y="70345"/>
                  </a:lnTo>
                  <a:lnTo>
                    <a:pt x="37642" y="70853"/>
                  </a:lnTo>
                  <a:lnTo>
                    <a:pt x="39293" y="73088"/>
                  </a:lnTo>
                  <a:lnTo>
                    <a:pt x="40538" y="78828"/>
                  </a:lnTo>
                  <a:lnTo>
                    <a:pt x="41503" y="88049"/>
                  </a:lnTo>
                  <a:lnTo>
                    <a:pt x="42113" y="96659"/>
                  </a:lnTo>
                  <a:lnTo>
                    <a:pt x="42329" y="100558"/>
                  </a:lnTo>
                  <a:lnTo>
                    <a:pt x="43192" y="100520"/>
                  </a:lnTo>
                  <a:close/>
                </a:path>
              </a:pathLst>
            </a:custGeom>
            <a:solidFill>
              <a:srgbClr val="5F0038">
                <a:alpha val="89999"/>
              </a:srgbClr>
            </a:solidFill>
          </p:spPr>
          <p:txBody>
            <a:bodyPr wrap="square" lIns="0" tIns="0" rIns="0" bIns="0" rtlCol="0"/>
            <a:lstStyle/>
            <a:p/>
          </p:txBody>
        </p:sp>
        <p:pic>
          <p:nvPicPr>
            <p:cNvPr id="380" name="object 380" descr=""/>
            <p:cNvPicPr/>
            <p:nvPr/>
          </p:nvPicPr>
          <p:blipFill>
            <a:blip r:embed="rId30" cstate="print"/>
            <a:stretch>
              <a:fillRect/>
            </a:stretch>
          </p:blipFill>
          <p:spPr>
            <a:xfrm>
              <a:off x="4987480" y="1587614"/>
              <a:ext cx="11899" cy="15354"/>
            </a:xfrm>
            <a:prstGeom prst="rect">
              <a:avLst/>
            </a:prstGeom>
          </p:spPr>
        </p:pic>
        <p:sp>
          <p:nvSpPr>
            <p:cNvPr id="381" name="object 381" descr=""/>
            <p:cNvSpPr/>
            <p:nvPr/>
          </p:nvSpPr>
          <p:spPr>
            <a:xfrm>
              <a:off x="4855854" y="1468728"/>
              <a:ext cx="75565" cy="153670"/>
            </a:xfrm>
            <a:custGeom>
              <a:avLst/>
              <a:gdLst/>
              <a:ahLst/>
              <a:cxnLst/>
              <a:rect l="l" t="t" r="r" b="b"/>
              <a:pathLst>
                <a:path w="75564" h="153669">
                  <a:moveTo>
                    <a:pt x="393" y="0"/>
                  </a:moveTo>
                  <a:lnTo>
                    <a:pt x="0" y="5753"/>
                  </a:lnTo>
                  <a:lnTo>
                    <a:pt x="1333" y="12560"/>
                  </a:lnTo>
                  <a:lnTo>
                    <a:pt x="75374" y="153288"/>
                  </a:lnTo>
                  <a:lnTo>
                    <a:pt x="68981" y="123320"/>
                  </a:lnTo>
                  <a:lnTo>
                    <a:pt x="54546" y="85455"/>
                  </a:lnTo>
                  <a:lnTo>
                    <a:pt x="30314" y="54736"/>
                  </a:lnTo>
                  <a:lnTo>
                    <a:pt x="26720" y="47599"/>
                  </a:lnTo>
                  <a:lnTo>
                    <a:pt x="7673" y="12560"/>
                  </a:lnTo>
                  <a:lnTo>
                    <a:pt x="393" y="0"/>
                  </a:lnTo>
                  <a:close/>
                </a:path>
              </a:pathLst>
            </a:custGeom>
            <a:solidFill>
              <a:srgbClr val="77030F">
                <a:alpha val="71998"/>
              </a:srgbClr>
            </a:solidFill>
          </p:spPr>
          <p:txBody>
            <a:bodyPr wrap="square" lIns="0" tIns="0" rIns="0" bIns="0" rtlCol="0"/>
            <a:lstStyle/>
            <a:p/>
          </p:txBody>
        </p:sp>
        <p:sp>
          <p:nvSpPr>
            <p:cNvPr id="382" name="object 382" descr=""/>
            <p:cNvSpPr/>
            <p:nvPr/>
          </p:nvSpPr>
          <p:spPr>
            <a:xfrm>
              <a:off x="4892484" y="1529219"/>
              <a:ext cx="59690" cy="92710"/>
            </a:xfrm>
            <a:custGeom>
              <a:avLst/>
              <a:gdLst/>
              <a:ahLst/>
              <a:cxnLst/>
              <a:rect l="l" t="t" r="r" b="b"/>
              <a:pathLst>
                <a:path w="59689" h="92709">
                  <a:moveTo>
                    <a:pt x="33528" y="50901"/>
                  </a:moveTo>
                  <a:lnTo>
                    <a:pt x="30048" y="44615"/>
                  </a:lnTo>
                  <a:lnTo>
                    <a:pt x="21666" y="30200"/>
                  </a:lnTo>
                  <a:lnTo>
                    <a:pt x="10985" y="13398"/>
                  </a:lnTo>
                  <a:lnTo>
                    <a:pt x="622" y="0"/>
                  </a:lnTo>
                  <a:lnTo>
                    <a:pt x="0" y="596"/>
                  </a:lnTo>
                  <a:lnTo>
                    <a:pt x="10299" y="13931"/>
                  </a:lnTo>
                  <a:lnTo>
                    <a:pt x="20929" y="30670"/>
                  </a:lnTo>
                  <a:lnTo>
                    <a:pt x="29298" y="45046"/>
                  </a:lnTo>
                  <a:lnTo>
                    <a:pt x="32766" y="51308"/>
                  </a:lnTo>
                  <a:lnTo>
                    <a:pt x="33528" y="50901"/>
                  </a:lnTo>
                  <a:close/>
                </a:path>
                <a:path w="59689" h="92709">
                  <a:moveTo>
                    <a:pt x="59359" y="91744"/>
                  </a:moveTo>
                  <a:lnTo>
                    <a:pt x="37541" y="71056"/>
                  </a:lnTo>
                  <a:lnTo>
                    <a:pt x="36728" y="71335"/>
                  </a:lnTo>
                  <a:lnTo>
                    <a:pt x="58839" y="92430"/>
                  </a:lnTo>
                  <a:lnTo>
                    <a:pt x="59359" y="91744"/>
                  </a:lnTo>
                  <a:close/>
                </a:path>
              </a:pathLst>
            </a:custGeom>
            <a:solidFill>
              <a:srgbClr val="5F0038">
                <a:alpha val="89999"/>
              </a:srgbClr>
            </a:solidFill>
          </p:spPr>
          <p:txBody>
            <a:bodyPr wrap="square" lIns="0" tIns="0" rIns="0" bIns="0" rtlCol="0"/>
            <a:lstStyle/>
            <a:p/>
          </p:txBody>
        </p:sp>
        <p:pic>
          <p:nvPicPr>
            <p:cNvPr id="383" name="object 383" descr=""/>
            <p:cNvPicPr/>
            <p:nvPr/>
          </p:nvPicPr>
          <p:blipFill>
            <a:blip r:embed="rId24" cstate="print"/>
            <a:stretch>
              <a:fillRect/>
            </a:stretch>
          </p:blipFill>
          <p:spPr>
            <a:xfrm>
              <a:off x="4931752" y="1618031"/>
              <a:ext cx="18922" cy="8851"/>
            </a:xfrm>
            <a:prstGeom prst="rect">
              <a:avLst/>
            </a:prstGeom>
          </p:spPr>
        </p:pic>
        <p:sp>
          <p:nvSpPr>
            <p:cNvPr id="384" name="object 384" descr=""/>
            <p:cNvSpPr/>
            <p:nvPr/>
          </p:nvSpPr>
          <p:spPr>
            <a:xfrm>
              <a:off x="4959986" y="1606503"/>
              <a:ext cx="19050" cy="12700"/>
            </a:xfrm>
            <a:custGeom>
              <a:avLst/>
              <a:gdLst/>
              <a:ahLst/>
              <a:cxnLst/>
              <a:rect l="l" t="t" r="r" b="b"/>
              <a:pathLst>
                <a:path w="19050" h="12700">
                  <a:moveTo>
                    <a:pt x="17043" y="0"/>
                  </a:moveTo>
                  <a:lnTo>
                    <a:pt x="88" y="8915"/>
                  </a:lnTo>
                  <a:lnTo>
                    <a:pt x="0" y="9220"/>
                  </a:lnTo>
                  <a:lnTo>
                    <a:pt x="126" y="9448"/>
                  </a:lnTo>
                  <a:lnTo>
                    <a:pt x="1511" y="12065"/>
                  </a:lnTo>
                  <a:lnTo>
                    <a:pt x="1803" y="12166"/>
                  </a:lnTo>
                  <a:lnTo>
                    <a:pt x="18757" y="3251"/>
                  </a:lnTo>
                  <a:lnTo>
                    <a:pt x="18846" y="2946"/>
                  </a:lnTo>
                  <a:lnTo>
                    <a:pt x="17335" y="88"/>
                  </a:lnTo>
                  <a:lnTo>
                    <a:pt x="17043" y="0"/>
                  </a:lnTo>
                  <a:close/>
                </a:path>
              </a:pathLst>
            </a:custGeom>
            <a:solidFill>
              <a:srgbClr val="FFFFFF">
                <a:alpha val="89999"/>
              </a:srgbClr>
            </a:solidFill>
          </p:spPr>
          <p:txBody>
            <a:bodyPr wrap="square" lIns="0" tIns="0" rIns="0" bIns="0" rtlCol="0"/>
            <a:lstStyle/>
            <a:p/>
          </p:txBody>
        </p:sp>
        <p:sp>
          <p:nvSpPr>
            <p:cNvPr id="385" name="object 385" descr=""/>
            <p:cNvSpPr/>
            <p:nvPr/>
          </p:nvSpPr>
          <p:spPr>
            <a:xfrm>
              <a:off x="4897543" y="1433903"/>
              <a:ext cx="24130" cy="15875"/>
            </a:xfrm>
            <a:custGeom>
              <a:avLst/>
              <a:gdLst/>
              <a:ahLst/>
              <a:cxnLst/>
              <a:rect l="l" t="t" r="r" b="b"/>
              <a:pathLst>
                <a:path w="24129" h="15875">
                  <a:moveTo>
                    <a:pt x="15107" y="2984"/>
                  </a:moveTo>
                  <a:lnTo>
                    <a:pt x="13601" y="2984"/>
                  </a:lnTo>
                  <a:lnTo>
                    <a:pt x="19265" y="15620"/>
                  </a:lnTo>
                  <a:lnTo>
                    <a:pt x="24041" y="13106"/>
                  </a:lnTo>
                  <a:lnTo>
                    <a:pt x="16852" y="4000"/>
                  </a:lnTo>
                  <a:lnTo>
                    <a:pt x="15107" y="2984"/>
                  </a:lnTo>
                  <a:close/>
                </a:path>
                <a:path w="24129" h="15875">
                  <a:moveTo>
                    <a:pt x="5130" y="0"/>
                  </a:moveTo>
                  <a:lnTo>
                    <a:pt x="0" y="520"/>
                  </a:lnTo>
                  <a:lnTo>
                    <a:pt x="800" y="5079"/>
                  </a:lnTo>
                  <a:lnTo>
                    <a:pt x="13601" y="2984"/>
                  </a:lnTo>
                  <a:lnTo>
                    <a:pt x="15107" y="2984"/>
                  </a:lnTo>
                  <a:lnTo>
                    <a:pt x="11049" y="622"/>
                  </a:lnTo>
                  <a:lnTo>
                    <a:pt x="5130" y="0"/>
                  </a:lnTo>
                  <a:close/>
                </a:path>
              </a:pathLst>
            </a:custGeom>
            <a:solidFill>
              <a:srgbClr val="D1D3D4">
                <a:alpha val="89999"/>
              </a:srgbClr>
            </a:solidFill>
          </p:spPr>
          <p:txBody>
            <a:bodyPr wrap="square" lIns="0" tIns="0" rIns="0" bIns="0" rtlCol="0"/>
            <a:lstStyle/>
            <a:p/>
          </p:txBody>
        </p:sp>
        <p:pic>
          <p:nvPicPr>
            <p:cNvPr id="386" name="object 386" descr=""/>
            <p:cNvPicPr/>
            <p:nvPr/>
          </p:nvPicPr>
          <p:blipFill>
            <a:blip r:embed="rId92" cstate="print"/>
            <a:stretch>
              <a:fillRect/>
            </a:stretch>
          </p:blipFill>
          <p:spPr>
            <a:xfrm>
              <a:off x="4944109" y="1490307"/>
              <a:ext cx="35598" cy="67782"/>
            </a:xfrm>
            <a:prstGeom prst="rect">
              <a:avLst/>
            </a:prstGeom>
          </p:spPr>
        </p:pic>
        <p:sp>
          <p:nvSpPr>
            <p:cNvPr id="387" name="object 387" descr=""/>
            <p:cNvSpPr/>
            <p:nvPr/>
          </p:nvSpPr>
          <p:spPr>
            <a:xfrm>
              <a:off x="4943139" y="1487516"/>
              <a:ext cx="37465" cy="71120"/>
            </a:xfrm>
            <a:custGeom>
              <a:avLst/>
              <a:gdLst/>
              <a:ahLst/>
              <a:cxnLst/>
              <a:rect l="l" t="t" r="r" b="b"/>
              <a:pathLst>
                <a:path w="37464" h="71119">
                  <a:moveTo>
                    <a:pt x="0" y="0"/>
                  </a:moveTo>
                  <a:lnTo>
                    <a:pt x="19532" y="54279"/>
                  </a:lnTo>
                  <a:lnTo>
                    <a:pt x="33439" y="71005"/>
                  </a:lnTo>
                  <a:lnTo>
                    <a:pt x="36309" y="71005"/>
                  </a:lnTo>
                  <a:lnTo>
                    <a:pt x="36702" y="70866"/>
                  </a:lnTo>
                  <a:lnTo>
                    <a:pt x="37172" y="70662"/>
                  </a:lnTo>
                  <a:lnTo>
                    <a:pt x="36898" y="70142"/>
                  </a:lnTo>
                  <a:lnTo>
                    <a:pt x="33591" y="70142"/>
                  </a:lnTo>
                  <a:lnTo>
                    <a:pt x="28016" y="68567"/>
                  </a:lnTo>
                  <a:lnTo>
                    <a:pt x="7696" y="24720"/>
                  </a:lnTo>
                  <a:lnTo>
                    <a:pt x="2108" y="5854"/>
                  </a:lnTo>
                  <a:lnTo>
                    <a:pt x="3079" y="5854"/>
                  </a:lnTo>
                  <a:lnTo>
                    <a:pt x="0" y="0"/>
                  </a:lnTo>
                  <a:close/>
                </a:path>
                <a:path w="37464" h="71119">
                  <a:moveTo>
                    <a:pt x="3079" y="5854"/>
                  </a:moveTo>
                  <a:lnTo>
                    <a:pt x="2108" y="5854"/>
                  </a:lnTo>
                  <a:lnTo>
                    <a:pt x="35928" y="70142"/>
                  </a:lnTo>
                  <a:lnTo>
                    <a:pt x="36898" y="70142"/>
                  </a:lnTo>
                  <a:lnTo>
                    <a:pt x="3079" y="5854"/>
                  </a:lnTo>
                  <a:close/>
                </a:path>
              </a:pathLst>
            </a:custGeom>
            <a:solidFill>
              <a:srgbClr val="5F0038">
                <a:alpha val="89999"/>
              </a:srgbClr>
            </a:solidFill>
          </p:spPr>
          <p:txBody>
            <a:bodyPr wrap="square" lIns="0" tIns="0" rIns="0" bIns="0" rtlCol="0"/>
            <a:lstStyle/>
            <a:p/>
          </p:txBody>
        </p:sp>
        <p:pic>
          <p:nvPicPr>
            <p:cNvPr id="388" name="object 388" descr=""/>
            <p:cNvPicPr/>
            <p:nvPr/>
          </p:nvPicPr>
          <p:blipFill>
            <a:blip r:embed="rId93" cstate="print"/>
            <a:stretch>
              <a:fillRect/>
            </a:stretch>
          </p:blipFill>
          <p:spPr>
            <a:xfrm>
              <a:off x="4882603" y="1522666"/>
              <a:ext cx="39597" cy="67652"/>
            </a:xfrm>
            <a:prstGeom prst="rect">
              <a:avLst/>
            </a:prstGeom>
          </p:spPr>
        </p:pic>
        <p:sp>
          <p:nvSpPr>
            <p:cNvPr id="389" name="object 389" descr=""/>
            <p:cNvSpPr/>
            <p:nvPr/>
          </p:nvSpPr>
          <p:spPr>
            <a:xfrm>
              <a:off x="4880876" y="1520272"/>
              <a:ext cx="41275" cy="71120"/>
            </a:xfrm>
            <a:custGeom>
              <a:avLst/>
              <a:gdLst/>
              <a:ahLst/>
              <a:cxnLst/>
              <a:rect l="l" t="t" r="r" b="b"/>
              <a:pathLst>
                <a:path w="41275" h="71119">
                  <a:moveTo>
                    <a:pt x="0" y="0"/>
                  </a:moveTo>
                  <a:lnTo>
                    <a:pt x="37160" y="70662"/>
                  </a:lnTo>
                  <a:lnTo>
                    <a:pt x="37566" y="70408"/>
                  </a:lnTo>
                  <a:lnTo>
                    <a:pt x="38495" y="69329"/>
                  </a:lnTo>
                  <a:lnTo>
                    <a:pt x="37439" y="69329"/>
                  </a:lnTo>
                  <a:lnTo>
                    <a:pt x="3632" y="5054"/>
                  </a:lnTo>
                  <a:lnTo>
                    <a:pt x="4779" y="5054"/>
                  </a:lnTo>
                  <a:lnTo>
                    <a:pt x="2044" y="2082"/>
                  </a:lnTo>
                  <a:lnTo>
                    <a:pt x="0" y="0"/>
                  </a:lnTo>
                  <a:close/>
                </a:path>
                <a:path w="41275" h="71119">
                  <a:moveTo>
                    <a:pt x="39415" y="66092"/>
                  </a:moveTo>
                  <a:lnTo>
                    <a:pt x="38481" y="68021"/>
                  </a:lnTo>
                  <a:lnTo>
                    <a:pt x="37439" y="69329"/>
                  </a:lnTo>
                  <a:lnTo>
                    <a:pt x="38495" y="69329"/>
                  </a:lnTo>
                  <a:lnTo>
                    <a:pt x="39415" y="66092"/>
                  </a:lnTo>
                  <a:close/>
                </a:path>
                <a:path w="41275" h="71119">
                  <a:moveTo>
                    <a:pt x="37411" y="55823"/>
                  </a:moveTo>
                  <a:lnTo>
                    <a:pt x="38577" y="58612"/>
                  </a:lnTo>
                  <a:lnTo>
                    <a:pt x="39506" y="65771"/>
                  </a:lnTo>
                  <a:lnTo>
                    <a:pt x="39415" y="66092"/>
                  </a:lnTo>
                  <a:lnTo>
                    <a:pt x="41046" y="62725"/>
                  </a:lnTo>
                  <a:lnTo>
                    <a:pt x="37411" y="55823"/>
                  </a:lnTo>
                  <a:close/>
                </a:path>
                <a:path w="41275" h="71119">
                  <a:moveTo>
                    <a:pt x="4779" y="5054"/>
                  </a:moveTo>
                  <a:lnTo>
                    <a:pt x="3632" y="5054"/>
                  </a:lnTo>
                  <a:lnTo>
                    <a:pt x="8797" y="11060"/>
                  </a:lnTo>
                  <a:lnTo>
                    <a:pt x="16014" y="20348"/>
                  </a:lnTo>
                  <a:lnTo>
                    <a:pt x="24356" y="32536"/>
                  </a:lnTo>
                  <a:lnTo>
                    <a:pt x="32893" y="47244"/>
                  </a:lnTo>
                  <a:lnTo>
                    <a:pt x="37411" y="55823"/>
                  </a:lnTo>
                  <a:lnTo>
                    <a:pt x="33655" y="46837"/>
                  </a:lnTo>
                  <a:lnTo>
                    <a:pt x="22777" y="28532"/>
                  </a:lnTo>
                  <a:lnTo>
                    <a:pt x="12615" y="14449"/>
                  </a:lnTo>
                  <a:lnTo>
                    <a:pt x="5071" y="5371"/>
                  </a:lnTo>
                  <a:lnTo>
                    <a:pt x="4779" y="5054"/>
                  </a:lnTo>
                  <a:close/>
                </a:path>
              </a:pathLst>
            </a:custGeom>
            <a:solidFill>
              <a:srgbClr val="5F0038">
                <a:alpha val="89999"/>
              </a:srgbClr>
            </a:solidFill>
          </p:spPr>
          <p:txBody>
            <a:bodyPr wrap="square" lIns="0" tIns="0" rIns="0" bIns="0" rtlCol="0"/>
            <a:lstStyle/>
            <a:p/>
          </p:txBody>
        </p:sp>
        <p:sp>
          <p:nvSpPr>
            <p:cNvPr id="390" name="object 390" descr=""/>
            <p:cNvSpPr/>
            <p:nvPr/>
          </p:nvSpPr>
          <p:spPr>
            <a:xfrm>
              <a:off x="4874831" y="1486496"/>
              <a:ext cx="81280" cy="46355"/>
            </a:xfrm>
            <a:custGeom>
              <a:avLst/>
              <a:gdLst/>
              <a:ahLst/>
              <a:cxnLst/>
              <a:rect l="l" t="t" r="r" b="b"/>
              <a:pathLst>
                <a:path w="81279" h="46355">
                  <a:moveTo>
                    <a:pt x="7708" y="42748"/>
                  </a:moveTo>
                  <a:lnTo>
                    <a:pt x="3759" y="35255"/>
                  </a:lnTo>
                  <a:lnTo>
                    <a:pt x="0" y="44196"/>
                  </a:lnTo>
                  <a:lnTo>
                    <a:pt x="584" y="45326"/>
                  </a:lnTo>
                  <a:lnTo>
                    <a:pt x="1981" y="45758"/>
                  </a:lnTo>
                  <a:lnTo>
                    <a:pt x="7708" y="42748"/>
                  </a:lnTo>
                  <a:close/>
                </a:path>
                <a:path w="81279" h="46355">
                  <a:moveTo>
                    <a:pt x="80899" y="3086"/>
                  </a:moveTo>
                  <a:lnTo>
                    <a:pt x="80314" y="1955"/>
                  </a:lnTo>
                  <a:lnTo>
                    <a:pt x="70815" y="0"/>
                  </a:lnTo>
                  <a:lnTo>
                    <a:pt x="74752" y="7480"/>
                  </a:lnTo>
                  <a:lnTo>
                    <a:pt x="80479" y="4470"/>
                  </a:lnTo>
                  <a:lnTo>
                    <a:pt x="80899" y="3086"/>
                  </a:lnTo>
                  <a:close/>
                </a:path>
              </a:pathLst>
            </a:custGeom>
            <a:solidFill>
              <a:srgbClr val="9E1F63">
                <a:alpha val="89999"/>
              </a:srgbClr>
            </a:solidFill>
          </p:spPr>
          <p:txBody>
            <a:bodyPr wrap="square" lIns="0" tIns="0" rIns="0" bIns="0" rtlCol="0"/>
            <a:lstStyle/>
            <a:p/>
          </p:txBody>
        </p:sp>
        <p:sp>
          <p:nvSpPr>
            <p:cNvPr id="391" name="object 391" descr=""/>
            <p:cNvSpPr/>
            <p:nvPr/>
          </p:nvSpPr>
          <p:spPr>
            <a:xfrm>
              <a:off x="4857153" y="1446314"/>
              <a:ext cx="80645" cy="53340"/>
            </a:xfrm>
            <a:custGeom>
              <a:avLst/>
              <a:gdLst/>
              <a:ahLst/>
              <a:cxnLst/>
              <a:rect l="l" t="t" r="r" b="b"/>
              <a:pathLst>
                <a:path w="80645" h="53340">
                  <a:moveTo>
                    <a:pt x="27216" y="48501"/>
                  </a:moveTo>
                  <a:lnTo>
                    <a:pt x="26492" y="46266"/>
                  </a:lnTo>
                  <a:lnTo>
                    <a:pt x="4076" y="34810"/>
                  </a:lnTo>
                  <a:lnTo>
                    <a:pt x="1866" y="35547"/>
                  </a:lnTo>
                  <a:lnTo>
                    <a:pt x="0" y="39179"/>
                  </a:lnTo>
                  <a:lnTo>
                    <a:pt x="723" y="41414"/>
                  </a:lnTo>
                  <a:lnTo>
                    <a:pt x="22910" y="52755"/>
                  </a:lnTo>
                  <a:lnTo>
                    <a:pt x="24841" y="52285"/>
                  </a:lnTo>
                  <a:lnTo>
                    <a:pt x="25908" y="50901"/>
                  </a:lnTo>
                  <a:lnTo>
                    <a:pt x="26047" y="50723"/>
                  </a:lnTo>
                  <a:lnTo>
                    <a:pt x="27216" y="48501"/>
                  </a:lnTo>
                  <a:close/>
                </a:path>
                <a:path w="80645" h="53340">
                  <a:moveTo>
                    <a:pt x="80289" y="13677"/>
                  </a:moveTo>
                  <a:lnTo>
                    <a:pt x="79565" y="11442"/>
                  </a:lnTo>
                  <a:lnTo>
                    <a:pt x="57150" y="0"/>
                  </a:lnTo>
                  <a:lnTo>
                    <a:pt x="54940" y="723"/>
                  </a:lnTo>
                  <a:lnTo>
                    <a:pt x="53073" y="4368"/>
                  </a:lnTo>
                  <a:lnTo>
                    <a:pt x="53797" y="6591"/>
                  </a:lnTo>
                  <a:lnTo>
                    <a:pt x="75984" y="17932"/>
                  </a:lnTo>
                  <a:lnTo>
                    <a:pt x="77914" y="17475"/>
                  </a:lnTo>
                  <a:lnTo>
                    <a:pt x="78981" y="16090"/>
                  </a:lnTo>
                  <a:lnTo>
                    <a:pt x="79121" y="15913"/>
                  </a:lnTo>
                  <a:lnTo>
                    <a:pt x="80289" y="13677"/>
                  </a:lnTo>
                  <a:close/>
                </a:path>
              </a:pathLst>
            </a:custGeom>
            <a:solidFill>
              <a:srgbClr val="231F20"/>
            </a:solidFill>
          </p:spPr>
          <p:txBody>
            <a:bodyPr wrap="square" lIns="0" tIns="0" rIns="0" bIns="0" rtlCol="0"/>
            <a:lstStyle/>
            <a:p/>
          </p:txBody>
        </p:sp>
        <p:pic>
          <p:nvPicPr>
            <p:cNvPr id="392" name="object 392" descr=""/>
            <p:cNvPicPr/>
            <p:nvPr/>
          </p:nvPicPr>
          <p:blipFill>
            <a:blip r:embed="rId94" cstate="print"/>
            <a:stretch>
              <a:fillRect/>
            </a:stretch>
          </p:blipFill>
          <p:spPr>
            <a:xfrm>
              <a:off x="5035213" y="1631670"/>
              <a:ext cx="199180" cy="76399"/>
            </a:xfrm>
            <a:prstGeom prst="rect">
              <a:avLst/>
            </a:prstGeom>
          </p:spPr>
        </p:pic>
        <p:sp>
          <p:nvSpPr>
            <p:cNvPr id="393" name="object 393" descr=""/>
            <p:cNvSpPr/>
            <p:nvPr/>
          </p:nvSpPr>
          <p:spPr>
            <a:xfrm>
              <a:off x="5038869" y="1634463"/>
              <a:ext cx="22860" cy="17145"/>
            </a:xfrm>
            <a:custGeom>
              <a:avLst/>
              <a:gdLst/>
              <a:ahLst/>
              <a:cxnLst/>
              <a:rect l="l" t="t" r="r" b="b"/>
              <a:pathLst>
                <a:path w="22860" h="17144">
                  <a:moveTo>
                    <a:pt x="22326" y="0"/>
                  </a:moveTo>
                  <a:lnTo>
                    <a:pt x="10922" y="2133"/>
                  </a:lnTo>
                  <a:lnTo>
                    <a:pt x="5245" y="5702"/>
                  </a:lnTo>
                  <a:lnTo>
                    <a:pt x="1930" y="10642"/>
                  </a:lnTo>
                  <a:lnTo>
                    <a:pt x="0" y="15430"/>
                  </a:lnTo>
                  <a:lnTo>
                    <a:pt x="4406" y="16852"/>
                  </a:lnTo>
                  <a:lnTo>
                    <a:pt x="8509" y="4546"/>
                  </a:lnTo>
                  <a:lnTo>
                    <a:pt x="22326" y="4546"/>
                  </a:lnTo>
                  <a:lnTo>
                    <a:pt x="22326" y="0"/>
                  </a:lnTo>
                  <a:close/>
                </a:path>
                <a:path w="22860" h="17144">
                  <a:moveTo>
                    <a:pt x="22326" y="4546"/>
                  </a:moveTo>
                  <a:lnTo>
                    <a:pt x="8509" y="4546"/>
                  </a:lnTo>
                  <a:lnTo>
                    <a:pt x="22326" y="5410"/>
                  </a:lnTo>
                  <a:lnTo>
                    <a:pt x="22326" y="4546"/>
                  </a:lnTo>
                  <a:close/>
                </a:path>
              </a:pathLst>
            </a:custGeom>
            <a:solidFill>
              <a:srgbClr val="D1D3D4"/>
            </a:solidFill>
          </p:spPr>
          <p:txBody>
            <a:bodyPr wrap="square" lIns="0" tIns="0" rIns="0" bIns="0" rtlCol="0"/>
            <a:lstStyle/>
            <a:p/>
          </p:txBody>
        </p:sp>
        <p:pic>
          <p:nvPicPr>
            <p:cNvPr id="394" name="object 394" descr=""/>
            <p:cNvPicPr/>
            <p:nvPr/>
          </p:nvPicPr>
          <p:blipFill>
            <a:blip r:embed="rId95" cstate="print"/>
            <a:stretch>
              <a:fillRect/>
            </a:stretch>
          </p:blipFill>
          <p:spPr>
            <a:xfrm>
              <a:off x="5088356" y="1637830"/>
              <a:ext cx="51879" cy="63617"/>
            </a:xfrm>
            <a:prstGeom prst="rect">
              <a:avLst/>
            </a:prstGeom>
          </p:spPr>
        </p:pic>
        <p:pic>
          <p:nvPicPr>
            <p:cNvPr id="395" name="object 395" descr=""/>
            <p:cNvPicPr/>
            <p:nvPr/>
          </p:nvPicPr>
          <p:blipFill>
            <a:blip r:embed="rId96" cstate="print"/>
            <a:stretch>
              <a:fillRect/>
            </a:stretch>
          </p:blipFill>
          <p:spPr>
            <a:xfrm>
              <a:off x="5181040" y="1640319"/>
              <a:ext cx="25272" cy="58712"/>
            </a:xfrm>
            <a:prstGeom prst="rect">
              <a:avLst/>
            </a:prstGeom>
          </p:spPr>
        </p:pic>
        <p:sp>
          <p:nvSpPr>
            <p:cNvPr id="396" name="object 396" descr=""/>
            <p:cNvSpPr/>
            <p:nvPr/>
          </p:nvSpPr>
          <p:spPr>
            <a:xfrm>
              <a:off x="5050002" y="1693772"/>
              <a:ext cx="170815" cy="13970"/>
            </a:xfrm>
            <a:custGeom>
              <a:avLst/>
              <a:gdLst/>
              <a:ahLst/>
              <a:cxnLst/>
              <a:rect l="l" t="t" r="r" b="b"/>
              <a:pathLst>
                <a:path w="170814" h="13969">
                  <a:moveTo>
                    <a:pt x="34007" y="6453"/>
                  </a:moveTo>
                  <a:lnTo>
                    <a:pt x="28969" y="6595"/>
                  </a:lnTo>
                  <a:lnTo>
                    <a:pt x="23507" y="7194"/>
                  </a:lnTo>
                  <a:lnTo>
                    <a:pt x="14655" y="8274"/>
                  </a:lnTo>
                  <a:lnTo>
                    <a:pt x="0" y="8870"/>
                  </a:lnTo>
                  <a:lnTo>
                    <a:pt x="4914" y="11893"/>
                  </a:lnTo>
                  <a:lnTo>
                    <a:pt x="11556" y="13887"/>
                  </a:lnTo>
                  <a:lnTo>
                    <a:pt x="170573" y="13887"/>
                  </a:lnTo>
                  <a:lnTo>
                    <a:pt x="149205" y="7880"/>
                  </a:lnTo>
                  <a:lnTo>
                    <a:pt x="62369" y="7880"/>
                  </a:lnTo>
                  <a:lnTo>
                    <a:pt x="54394" y="7740"/>
                  </a:lnTo>
                  <a:lnTo>
                    <a:pt x="41517" y="6817"/>
                  </a:lnTo>
                  <a:lnTo>
                    <a:pt x="34007" y="6453"/>
                  </a:lnTo>
                  <a:close/>
                </a:path>
                <a:path w="170814" h="13969">
                  <a:moveTo>
                    <a:pt x="116499" y="0"/>
                  </a:moveTo>
                  <a:lnTo>
                    <a:pt x="74256" y="3968"/>
                  </a:lnTo>
                  <a:lnTo>
                    <a:pt x="62369" y="7880"/>
                  </a:lnTo>
                  <a:lnTo>
                    <a:pt x="149205" y="7880"/>
                  </a:lnTo>
                  <a:lnTo>
                    <a:pt x="141068" y="5592"/>
                  </a:lnTo>
                  <a:lnTo>
                    <a:pt x="124933" y="1393"/>
                  </a:lnTo>
                  <a:lnTo>
                    <a:pt x="116499" y="0"/>
                  </a:lnTo>
                  <a:close/>
                </a:path>
              </a:pathLst>
            </a:custGeom>
            <a:solidFill>
              <a:srgbClr val="77030F">
                <a:alpha val="79998"/>
              </a:srgbClr>
            </a:solidFill>
          </p:spPr>
          <p:txBody>
            <a:bodyPr wrap="square" lIns="0" tIns="0" rIns="0" bIns="0" rtlCol="0"/>
            <a:lstStyle/>
            <a:p/>
          </p:txBody>
        </p:sp>
        <p:sp>
          <p:nvSpPr>
            <p:cNvPr id="397" name="object 397" descr=""/>
            <p:cNvSpPr/>
            <p:nvPr/>
          </p:nvSpPr>
          <p:spPr>
            <a:xfrm>
              <a:off x="5120690" y="1688922"/>
              <a:ext cx="109220" cy="11430"/>
            </a:xfrm>
            <a:custGeom>
              <a:avLst/>
              <a:gdLst/>
              <a:ahLst/>
              <a:cxnLst/>
              <a:rect l="l" t="t" r="r" b="b"/>
              <a:pathLst>
                <a:path w="109220" h="11430">
                  <a:moveTo>
                    <a:pt x="60363" y="4711"/>
                  </a:moveTo>
                  <a:lnTo>
                    <a:pt x="60350" y="3848"/>
                  </a:lnTo>
                  <a:lnTo>
                    <a:pt x="53174" y="4000"/>
                  </a:lnTo>
                  <a:lnTo>
                    <a:pt x="36512" y="4711"/>
                  </a:lnTo>
                  <a:lnTo>
                    <a:pt x="16675" y="6337"/>
                  </a:lnTo>
                  <a:lnTo>
                    <a:pt x="0" y="9258"/>
                  </a:lnTo>
                  <a:lnTo>
                    <a:pt x="228" y="10096"/>
                  </a:lnTo>
                  <a:lnTo>
                    <a:pt x="16827" y="7188"/>
                  </a:lnTo>
                  <a:lnTo>
                    <a:pt x="36601" y="5562"/>
                  </a:lnTo>
                  <a:lnTo>
                    <a:pt x="53213" y="4864"/>
                  </a:lnTo>
                  <a:lnTo>
                    <a:pt x="60363" y="4711"/>
                  </a:lnTo>
                  <a:close/>
                </a:path>
                <a:path w="109220" h="11430">
                  <a:moveTo>
                    <a:pt x="108915" y="787"/>
                  </a:moveTo>
                  <a:lnTo>
                    <a:pt x="108546" y="0"/>
                  </a:lnTo>
                  <a:lnTo>
                    <a:pt x="104990" y="1625"/>
                  </a:lnTo>
                  <a:lnTo>
                    <a:pt x="97091" y="5092"/>
                  </a:lnTo>
                  <a:lnTo>
                    <a:pt x="88506" y="8547"/>
                  </a:lnTo>
                  <a:lnTo>
                    <a:pt x="82880" y="10109"/>
                  </a:lnTo>
                  <a:lnTo>
                    <a:pt x="80073" y="9690"/>
                  </a:lnTo>
                  <a:lnTo>
                    <a:pt x="79946" y="10541"/>
                  </a:lnTo>
                  <a:lnTo>
                    <a:pt x="82816" y="10972"/>
                  </a:lnTo>
                  <a:lnTo>
                    <a:pt x="88519" y="9436"/>
                  </a:lnTo>
                  <a:lnTo>
                    <a:pt x="97078" y="6032"/>
                  </a:lnTo>
                  <a:lnTo>
                    <a:pt x="105041" y="2552"/>
                  </a:lnTo>
                  <a:lnTo>
                    <a:pt x="108915" y="787"/>
                  </a:lnTo>
                  <a:close/>
                </a:path>
              </a:pathLst>
            </a:custGeom>
            <a:solidFill>
              <a:srgbClr val="5F0038"/>
            </a:solidFill>
          </p:spPr>
          <p:txBody>
            <a:bodyPr wrap="square" lIns="0" tIns="0" rIns="0" bIns="0" rtlCol="0"/>
            <a:lstStyle/>
            <a:p/>
          </p:txBody>
        </p:sp>
        <p:pic>
          <p:nvPicPr>
            <p:cNvPr id="398" name="object 398" descr=""/>
            <p:cNvPicPr/>
            <p:nvPr/>
          </p:nvPicPr>
          <p:blipFill>
            <a:blip r:embed="rId72" cstate="print"/>
            <a:stretch>
              <a:fillRect/>
            </a:stretch>
          </p:blipFill>
          <p:spPr>
            <a:xfrm>
              <a:off x="5221643" y="1690687"/>
              <a:ext cx="9702" cy="16929"/>
            </a:xfrm>
            <a:prstGeom prst="rect">
              <a:avLst/>
            </a:prstGeom>
          </p:spPr>
        </p:pic>
        <p:sp>
          <p:nvSpPr>
            <p:cNvPr id="399" name="object 399" descr=""/>
            <p:cNvSpPr/>
            <p:nvPr/>
          </p:nvSpPr>
          <p:spPr>
            <a:xfrm>
              <a:off x="5050002" y="1631679"/>
              <a:ext cx="170815" cy="13970"/>
            </a:xfrm>
            <a:custGeom>
              <a:avLst/>
              <a:gdLst/>
              <a:ahLst/>
              <a:cxnLst/>
              <a:rect l="l" t="t" r="r" b="b"/>
              <a:pathLst>
                <a:path w="170814" h="13969">
                  <a:moveTo>
                    <a:pt x="149179" y="6019"/>
                  </a:moveTo>
                  <a:lnTo>
                    <a:pt x="62369" y="6019"/>
                  </a:lnTo>
                  <a:lnTo>
                    <a:pt x="70802" y="9080"/>
                  </a:lnTo>
                  <a:lnTo>
                    <a:pt x="110096" y="13779"/>
                  </a:lnTo>
                  <a:lnTo>
                    <a:pt x="116499" y="13899"/>
                  </a:lnTo>
                  <a:lnTo>
                    <a:pt x="124933" y="12504"/>
                  </a:lnTo>
                  <a:lnTo>
                    <a:pt x="141068" y="8302"/>
                  </a:lnTo>
                  <a:lnTo>
                    <a:pt x="149179" y="6019"/>
                  </a:lnTo>
                  <a:close/>
                </a:path>
                <a:path w="170814" h="13969">
                  <a:moveTo>
                    <a:pt x="170573" y="0"/>
                  </a:moveTo>
                  <a:lnTo>
                    <a:pt x="11556" y="0"/>
                  </a:lnTo>
                  <a:lnTo>
                    <a:pt x="4914" y="2006"/>
                  </a:lnTo>
                  <a:lnTo>
                    <a:pt x="0" y="5016"/>
                  </a:lnTo>
                  <a:lnTo>
                    <a:pt x="14655" y="5626"/>
                  </a:lnTo>
                  <a:lnTo>
                    <a:pt x="23507" y="6705"/>
                  </a:lnTo>
                  <a:lnTo>
                    <a:pt x="28969" y="7304"/>
                  </a:lnTo>
                  <a:lnTo>
                    <a:pt x="34007" y="7446"/>
                  </a:lnTo>
                  <a:lnTo>
                    <a:pt x="41517" y="7082"/>
                  </a:lnTo>
                  <a:lnTo>
                    <a:pt x="54394" y="6159"/>
                  </a:lnTo>
                  <a:lnTo>
                    <a:pt x="62369" y="6019"/>
                  </a:lnTo>
                  <a:lnTo>
                    <a:pt x="149179" y="6019"/>
                  </a:lnTo>
                  <a:lnTo>
                    <a:pt x="170573" y="0"/>
                  </a:lnTo>
                  <a:close/>
                </a:path>
              </a:pathLst>
            </a:custGeom>
            <a:solidFill>
              <a:srgbClr val="77030F">
                <a:alpha val="79998"/>
              </a:srgbClr>
            </a:solidFill>
          </p:spPr>
          <p:txBody>
            <a:bodyPr wrap="square" lIns="0" tIns="0" rIns="0" bIns="0" rtlCol="0"/>
            <a:lstStyle/>
            <a:p/>
          </p:txBody>
        </p:sp>
        <p:sp>
          <p:nvSpPr>
            <p:cNvPr id="400" name="object 400" descr=""/>
            <p:cNvSpPr/>
            <p:nvPr/>
          </p:nvSpPr>
          <p:spPr>
            <a:xfrm>
              <a:off x="5120678" y="1639468"/>
              <a:ext cx="109220" cy="11430"/>
            </a:xfrm>
            <a:custGeom>
              <a:avLst/>
              <a:gdLst/>
              <a:ahLst/>
              <a:cxnLst/>
              <a:rect l="l" t="t" r="r" b="b"/>
              <a:pathLst>
                <a:path w="109220" h="11430">
                  <a:moveTo>
                    <a:pt x="60375" y="6261"/>
                  </a:moveTo>
                  <a:lnTo>
                    <a:pt x="53225" y="6108"/>
                  </a:lnTo>
                  <a:lnTo>
                    <a:pt x="36614" y="5410"/>
                  </a:lnTo>
                  <a:lnTo>
                    <a:pt x="16852" y="3784"/>
                  </a:lnTo>
                  <a:lnTo>
                    <a:pt x="241" y="876"/>
                  </a:lnTo>
                  <a:lnTo>
                    <a:pt x="0" y="1714"/>
                  </a:lnTo>
                  <a:lnTo>
                    <a:pt x="16687" y="4635"/>
                  </a:lnTo>
                  <a:lnTo>
                    <a:pt x="36525" y="6261"/>
                  </a:lnTo>
                  <a:lnTo>
                    <a:pt x="53187" y="6972"/>
                  </a:lnTo>
                  <a:lnTo>
                    <a:pt x="60363" y="7124"/>
                  </a:lnTo>
                  <a:lnTo>
                    <a:pt x="60375" y="6261"/>
                  </a:lnTo>
                  <a:close/>
                </a:path>
                <a:path w="109220" h="11430">
                  <a:moveTo>
                    <a:pt x="108927" y="10185"/>
                  </a:moveTo>
                  <a:lnTo>
                    <a:pt x="105054" y="8420"/>
                  </a:lnTo>
                  <a:lnTo>
                    <a:pt x="97091" y="4940"/>
                  </a:lnTo>
                  <a:lnTo>
                    <a:pt x="88506" y="1536"/>
                  </a:lnTo>
                  <a:lnTo>
                    <a:pt x="85991" y="863"/>
                  </a:lnTo>
                  <a:lnTo>
                    <a:pt x="82765" y="0"/>
                  </a:lnTo>
                  <a:lnTo>
                    <a:pt x="79959" y="431"/>
                  </a:lnTo>
                  <a:lnTo>
                    <a:pt x="80086" y="1295"/>
                  </a:lnTo>
                  <a:lnTo>
                    <a:pt x="82829" y="863"/>
                  </a:lnTo>
                  <a:lnTo>
                    <a:pt x="88493" y="2425"/>
                  </a:lnTo>
                  <a:lnTo>
                    <a:pt x="97104" y="5880"/>
                  </a:lnTo>
                  <a:lnTo>
                    <a:pt x="105003" y="9347"/>
                  </a:lnTo>
                  <a:lnTo>
                    <a:pt x="108559" y="10972"/>
                  </a:lnTo>
                  <a:lnTo>
                    <a:pt x="108927" y="10185"/>
                  </a:lnTo>
                  <a:close/>
                </a:path>
              </a:pathLst>
            </a:custGeom>
            <a:solidFill>
              <a:srgbClr val="5F0038"/>
            </a:solidFill>
          </p:spPr>
          <p:txBody>
            <a:bodyPr wrap="square" lIns="0" tIns="0" rIns="0" bIns="0" rtlCol="0"/>
            <a:lstStyle/>
            <a:p/>
          </p:txBody>
        </p:sp>
        <p:pic>
          <p:nvPicPr>
            <p:cNvPr id="401" name="object 401" descr=""/>
            <p:cNvPicPr/>
            <p:nvPr/>
          </p:nvPicPr>
          <p:blipFill>
            <a:blip r:embed="rId97" cstate="print"/>
            <a:stretch>
              <a:fillRect/>
            </a:stretch>
          </p:blipFill>
          <p:spPr>
            <a:xfrm>
              <a:off x="5221643" y="1631721"/>
              <a:ext cx="9702" cy="16954"/>
            </a:xfrm>
            <a:prstGeom prst="rect">
              <a:avLst/>
            </a:prstGeom>
          </p:spPr>
        </p:pic>
        <p:sp>
          <p:nvSpPr>
            <p:cNvPr id="402" name="object 402" descr=""/>
            <p:cNvSpPr/>
            <p:nvPr/>
          </p:nvSpPr>
          <p:spPr>
            <a:xfrm>
              <a:off x="5228161" y="1660076"/>
              <a:ext cx="3810" cy="19685"/>
            </a:xfrm>
            <a:custGeom>
              <a:avLst/>
              <a:gdLst/>
              <a:ahLst/>
              <a:cxnLst/>
              <a:rect l="l" t="t" r="r" b="b"/>
              <a:pathLst>
                <a:path w="3810" h="19685">
                  <a:moveTo>
                    <a:pt x="3454" y="0"/>
                  </a:moveTo>
                  <a:lnTo>
                    <a:pt x="495" y="0"/>
                  </a:lnTo>
                  <a:lnTo>
                    <a:pt x="228" y="0"/>
                  </a:lnTo>
                  <a:lnTo>
                    <a:pt x="0" y="215"/>
                  </a:lnTo>
                  <a:lnTo>
                    <a:pt x="0" y="19367"/>
                  </a:lnTo>
                  <a:lnTo>
                    <a:pt x="228" y="19583"/>
                  </a:lnTo>
                  <a:lnTo>
                    <a:pt x="3454" y="19583"/>
                  </a:lnTo>
                  <a:lnTo>
                    <a:pt x="3682" y="19367"/>
                  </a:lnTo>
                  <a:lnTo>
                    <a:pt x="3682" y="215"/>
                  </a:lnTo>
                  <a:lnTo>
                    <a:pt x="3454" y="0"/>
                  </a:lnTo>
                  <a:close/>
                </a:path>
              </a:pathLst>
            </a:custGeom>
            <a:solidFill>
              <a:srgbClr val="FFFFFF"/>
            </a:solidFill>
          </p:spPr>
          <p:txBody>
            <a:bodyPr wrap="square" lIns="0" tIns="0" rIns="0" bIns="0" rtlCol="0"/>
            <a:lstStyle/>
            <a:p/>
          </p:txBody>
        </p:sp>
        <p:sp>
          <p:nvSpPr>
            <p:cNvPr id="403" name="object 403" descr=""/>
            <p:cNvSpPr/>
            <p:nvPr/>
          </p:nvSpPr>
          <p:spPr>
            <a:xfrm>
              <a:off x="5038869" y="1687797"/>
              <a:ext cx="22860" cy="17145"/>
            </a:xfrm>
            <a:custGeom>
              <a:avLst/>
              <a:gdLst/>
              <a:ahLst/>
              <a:cxnLst/>
              <a:rect l="l" t="t" r="r" b="b"/>
              <a:pathLst>
                <a:path w="22860" h="17144">
                  <a:moveTo>
                    <a:pt x="4406" y="0"/>
                  </a:moveTo>
                  <a:lnTo>
                    <a:pt x="0" y="1422"/>
                  </a:lnTo>
                  <a:lnTo>
                    <a:pt x="1930" y="6210"/>
                  </a:lnTo>
                  <a:lnTo>
                    <a:pt x="5245" y="11150"/>
                  </a:lnTo>
                  <a:lnTo>
                    <a:pt x="10922" y="14719"/>
                  </a:lnTo>
                  <a:lnTo>
                    <a:pt x="22326" y="16840"/>
                  </a:lnTo>
                  <a:lnTo>
                    <a:pt x="22326" y="12306"/>
                  </a:lnTo>
                  <a:lnTo>
                    <a:pt x="8509" y="12306"/>
                  </a:lnTo>
                  <a:lnTo>
                    <a:pt x="4406" y="0"/>
                  </a:lnTo>
                  <a:close/>
                </a:path>
                <a:path w="22860" h="17144">
                  <a:moveTo>
                    <a:pt x="22326" y="11442"/>
                  </a:moveTo>
                  <a:lnTo>
                    <a:pt x="8509" y="12306"/>
                  </a:lnTo>
                  <a:lnTo>
                    <a:pt x="22326" y="12306"/>
                  </a:lnTo>
                  <a:lnTo>
                    <a:pt x="22326" y="11442"/>
                  </a:lnTo>
                  <a:close/>
                </a:path>
              </a:pathLst>
            </a:custGeom>
            <a:solidFill>
              <a:srgbClr val="D1D3D4"/>
            </a:solidFill>
          </p:spPr>
          <p:txBody>
            <a:bodyPr wrap="square" lIns="0" tIns="0" rIns="0" bIns="0" rtlCol="0"/>
            <a:lstStyle/>
            <a:p/>
          </p:txBody>
        </p:sp>
        <p:pic>
          <p:nvPicPr>
            <p:cNvPr id="404" name="object 404" descr=""/>
            <p:cNvPicPr/>
            <p:nvPr/>
          </p:nvPicPr>
          <p:blipFill>
            <a:blip r:embed="rId98" cstate="print"/>
            <a:stretch>
              <a:fillRect/>
            </a:stretch>
          </p:blipFill>
          <p:spPr>
            <a:xfrm>
              <a:off x="5110009" y="1697304"/>
              <a:ext cx="76441" cy="7111"/>
            </a:xfrm>
            <a:prstGeom prst="rect">
              <a:avLst/>
            </a:prstGeom>
          </p:spPr>
        </p:pic>
        <p:sp>
          <p:nvSpPr>
            <p:cNvPr id="405" name="object 405" descr=""/>
            <p:cNvSpPr/>
            <p:nvPr/>
          </p:nvSpPr>
          <p:spPr>
            <a:xfrm>
              <a:off x="5107088" y="1696868"/>
              <a:ext cx="80010" cy="8255"/>
            </a:xfrm>
            <a:custGeom>
              <a:avLst/>
              <a:gdLst/>
              <a:ahLst/>
              <a:cxnLst/>
              <a:rect l="l" t="t" r="r" b="b"/>
              <a:pathLst>
                <a:path w="80010" h="8255">
                  <a:moveTo>
                    <a:pt x="78854" y="0"/>
                  </a:moveTo>
                  <a:lnTo>
                    <a:pt x="57124" y="0"/>
                  </a:lnTo>
                  <a:lnTo>
                    <a:pt x="35853" y="1106"/>
                  </a:lnTo>
                  <a:lnTo>
                    <a:pt x="18657" y="3544"/>
                  </a:lnTo>
                  <a:lnTo>
                    <a:pt x="7112" y="5995"/>
                  </a:lnTo>
                  <a:lnTo>
                    <a:pt x="2794" y="7137"/>
                  </a:lnTo>
                  <a:lnTo>
                    <a:pt x="0" y="7988"/>
                  </a:lnTo>
                  <a:lnTo>
                    <a:pt x="79832" y="7988"/>
                  </a:lnTo>
                  <a:lnTo>
                    <a:pt x="79744" y="7124"/>
                  </a:lnTo>
                  <a:lnTo>
                    <a:pt x="6159" y="7124"/>
                  </a:lnTo>
                  <a:lnTo>
                    <a:pt x="13879" y="5348"/>
                  </a:lnTo>
                  <a:lnTo>
                    <a:pt x="25460" y="3284"/>
                  </a:lnTo>
                  <a:lnTo>
                    <a:pt x="40131" y="1575"/>
                  </a:lnTo>
                  <a:lnTo>
                    <a:pt x="57124" y="863"/>
                  </a:lnTo>
                  <a:lnTo>
                    <a:pt x="78962" y="863"/>
                  </a:lnTo>
                  <a:lnTo>
                    <a:pt x="78854" y="0"/>
                  </a:lnTo>
                  <a:close/>
                </a:path>
                <a:path w="80010" h="8255">
                  <a:moveTo>
                    <a:pt x="78962" y="863"/>
                  </a:moveTo>
                  <a:lnTo>
                    <a:pt x="74625" y="863"/>
                  </a:lnTo>
                  <a:lnTo>
                    <a:pt x="78117" y="5587"/>
                  </a:lnTo>
                  <a:lnTo>
                    <a:pt x="78778" y="7124"/>
                  </a:lnTo>
                  <a:lnTo>
                    <a:pt x="79744" y="7124"/>
                  </a:lnTo>
                  <a:lnTo>
                    <a:pt x="78962" y="863"/>
                  </a:lnTo>
                  <a:close/>
                </a:path>
              </a:pathLst>
            </a:custGeom>
            <a:solidFill>
              <a:srgbClr val="5F0038"/>
            </a:solidFill>
          </p:spPr>
          <p:txBody>
            <a:bodyPr wrap="square" lIns="0" tIns="0" rIns="0" bIns="0" rtlCol="0"/>
            <a:lstStyle/>
            <a:p/>
          </p:txBody>
        </p:sp>
        <p:pic>
          <p:nvPicPr>
            <p:cNvPr id="406" name="object 406" descr=""/>
            <p:cNvPicPr/>
            <p:nvPr/>
          </p:nvPicPr>
          <p:blipFill>
            <a:blip r:embed="rId98" cstate="print"/>
            <a:stretch>
              <a:fillRect/>
            </a:stretch>
          </p:blipFill>
          <p:spPr>
            <a:xfrm>
              <a:off x="5110009" y="1634922"/>
              <a:ext cx="76441" cy="7137"/>
            </a:xfrm>
            <a:prstGeom prst="rect">
              <a:avLst/>
            </a:prstGeom>
          </p:spPr>
        </p:pic>
        <p:sp>
          <p:nvSpPr>
            <p:cNvPr id="407" name="object 407" descr=""/>
            <p:cNvSpPr/>
            <p:nvPr/>
          </p:nvSpPr>
          <p:spPr>
            <a:xfrm>
              <a:off x="5107091" y="1634495"/>
              <a:ext cx="80010" cy="8255"/>
            </a:xfrm>
            <a:custGeom>
              <a:avLst/>
              <a:gdLst/>
              <a:ahLst/>
              <a:cxnLst/>
              <a:rect l="l" t="t" r="r" b="b"/>
              <a:pathLst>
                <a:path w="80010" h="8255">
                  <a:moveTo>
                    <a:pt x="79832" y="0"/>
                  </a:moveTo>
                  <a:lnTo>
                    <a:pt x="0" y="0"/>
                  </a:lnTo>
                  <a:lnTo>
                    <a:pt x="2841" y="863"/>
                  </a:lnTo>
                  <a:lnTo>
                    <a:pt x="7107" y="1992"/>
                  </a:lnTo>
                  <a:lnTo>
                    <a:pt x="18651" y="4443"/>
                  </a:lnTo>
                  <a:lnTo>
                    <a:pt x="35846" y="6882"/>
                  </a:lnTo>
                  <a:lnTo>
                    <a:pt x="57111" y="7988"/>
                  </a:lnTo>
                  <a:lnTo>
                    <a:pt x="78854" y="7988"/>
                  </a:lnTo>
                  <a:lnTo>
                    <a:pt x="78963" y="7124"/>
                  </a:lnTo>
                  <a:lnTo>
                    <a:pt x="57111" y="7124"/>
                  </a:lnTo>
                  <a:lnTo>
                    <a:pt x="40126" y="6412"/>
                  </a:lnTo>
                  <a:lnTo>
                    <a:pt x="25458" y="4703"/>
                  </a:lnTo>
                  <a:lnTo>
                    <a:pt x="13879" y="2640"/>
                  </a:lnTo>
                  <a:lnTo>
                    <a:pt x="6159" y="863"/>
                  </a:lnTo>
                  <a:lnTo>
                    <a:pt x="79757" y="863"/>
                  </a:lnTo>
                  <a:lnTo>
                    <a:pt x="79832" y="0"/>
                  </a:lnTo>
                  <a:close/>
                </a:path>
                <a:path w="80010" h="8255">
                  <a:moveTo>
                    <a:pt x="79757" y="863"/>
                  </a:moveTo>
                  <a:lnTo>
                    <a:pt x="78778" y="863"/>
                  </a:lnTo>
                  <a:lnTo>
                    <a:pt x="78105" y="2400"/>
                  </a:lnTo>
                  <a:lnTo>
                    <a:pt x="74625" y="7124"/>
                  </a:lnTo>
                  <a:lnTo>
                    <a:pt x="78963" y="7124"/>
                  </a:lnTo>
                  <a:lnTo>
                    <a:pt x="79757" y="863"/>
                  </a:lnTo>
                  <a:close/>
                </a:path>
              </a:pathLst>
            </a:custGeom>
            <a:solidFill>
              <a:srgbClr val="5F0038"/>
            </a:solidFill>
          </p:spPr>
          <p:txBody>
            <a:bodyPr wrap="square" lIns="0" tIns="0" rIns="0" bIns="0" rtlCol="0"/>
            <a:lstStyle/>
            <a:p/>
          </p:txBody>
        </p:sp>
        <p:sp>
          <p:nvSpPr>
            <p:cNvPr id="408" name="object 408" descr=""/>
            <p:cNvSpPr/>
            <p:nvPr/>
          </p:nvSpPr>
          <p:spPr>
            <a:xfrm>
              <a:off x="5107330" y="1624317"/>
              <a:ext cx="8890" cy="90805"/>
            </a:xfrm>
            <a:custGeom>
              <a:avLst/>
              <a:gdLst/>
              <a:ahLst/>
              <a:cxnLst/>
              <a:rect l="l" t="t" r="r" b="b"/>
              <a:pathLst>
                <a:path w="8889" h="90805">
                  <a:moveTo>
                    <a:pt x="8458" y="83235"/>
                  </a:moveTo>
                  <a:lnTo>
                    <a:pt x="0" y="83235"/>
                  </a:lnTo>
                  <a:lnTo>
                    <a:pt x="6159" y="90728"/>
                  </a:lnTo>
                  <a:lnTo>
                    <a:pt x="7429" y="90728"/>
                  </a:lnTo>
                  <a:lnTo>
                    <a:pt x="8458" y="89700"/>
                  </a:lnTo>
                  <a:lnTo>
                    <a:pt x="8458" y="83235"/>
                  </a:lnTo>
                  <a:close/>
                </a:path>
                <a:path w="8889" h="90805">
                  <a:moveTo>
                    <a:pt x="8458" y="1028"/>
                  </a:moveTo>
                  <a:lnTo>
                    <a:pt x="7429" y="0"/>
                  </a:lnTo>
                  <a:lnTo>
                    <a:pt x="6159" y="0"/>
                  </a:lnTo>
                  <a:lnTo>
                    <a:pt x="0" y="7493"/>
                  </a:lnTo>
                  <a:lnTo>
                    <a:pt x="8458" y="7493"/>
                  </a:lnTo>
                  <a:lnTo>
                    <a:pt x="8458" y="1028"/>
                  </a:lnTo>
                  <a:close/>
                </a:path>
              </a:pathLst>
            </a:custGeom>
            <a:solidFill>
              <a:srgbClr val="9E1F63"/>
            </a:solidFill>
          </p:spPr>
          <p:txBody>
            <a:bodyPr wrap="square" lIns="0" tIns="0" rIns="0" bIns="0" rtlCol="0"/>
            <a:lstStyle/>
            <a:p/>
          </p:txBody>
        </p:sp>
        <p:sp>
          <p:nvSpPr>
            <p:cNvPr id="409" name="object 409" descr=""/>
            <p:cNvSpPr/>
            <p:nvPr/>
          </p:nvSpPr>
          <p:spPr>
            <a:xfrm>
              <a:off x="5054498" y="1628178"/>
              <a:ext cx="27940" cy="81915"/>
            </a:xfrm>
            <a:custGeom>
              <a:avLst/>
              <a:gdLst/>
              <a:ahLst/>
              <a:cxnLst/>
              <a:rect l="l" t="t" r="r" b="b"/>
              <a:pathLst>
                <a:path w="27939" h="81914">
                  <a:moveTo>
                    <a:pt x="27317" y="77609"/>
                  </a:moveTo>
                  <a:lnTo>
                    <a:pt x="26568" y="75387"/>
                  </a:lnTo>
                  <a:lnTo>
                    <a:pt x="4051" y="64185"/>
                  </a:lnTo>
                  <a:lnTo>
                    <a:pt x="1828" y="64922"/>
                  </a:lnTo>
                  <a:lnTo>
                    <a:pt x="0" y="68580"/>
                  </a:lnTo>
                  <a:lnTo>
                    <a:pt x="749" y="70802"/>
                  </a:lnTo>
                  <a:lnTo>
                    <a:pt x="21971" y="81368"/>
                  </a:lnTo>
                  <a:lnTo>
                    <a:pt x="22529" y="81495"/>
                  </a:lnTo>
                  <a:lnTo>
                    <a:pt x="23088" y="81495"/>
                  </a:lnTo>
                  <a:lnTo>
                    <a:pt x="24447" y="81495"/>
                  </a:lnTo>
                  <a:lnTo>
                    <a:pt x="25755" y="80746"/>
                  </a:lnTo>
                  <a:lnTo>
                    <a:pt x="27317" y="77609"/>
                  </a:lnTo>
                  <a:close/>
                </a:path>
                <a:path w="27939" h="81914">
                  <a:moveTo>
                    <a:pt x="27317" y="13436"/>
                  </a:moveTo>
                  <a:lnTo>
                    <a:pt x="26568" y="11214"/>
                  </a:lnTo>
                  <a:lnTo>
                    <a:pt x="4051" y="0"/>
                  </a:lnTo>
                  <a:lnTo>
                    <a:pt x="1828" y="749"/>
                  </a:lnTo>
                  <a:lnTo>
                    <a:pt x="0" y="4406"/>
                  </a:lnTo>
                  <a:lnTo>
                    <a:pt x="749" y="6629"/>
                  </a:lnTo>
                  <a:lnTo>
                    <a:pt x="21971" y="17195"/>
                  </a:lnTo>
                  <a:lnTo>
                    <a:pt x="22529" y="17322"/>
                  </a:lnTo>
                  <a:lnTo>
                    <a:pt x="23088" y="17322"/>
                  </a:lnTo>
                  <a:lnTo>
                    <a:pt x="24447" y="17322"/>
                  </a:lnTo>
                  <a:lnTo>
                    <a:pt x="25755" y="16573"/>
                  </a:lnTo>
                  <a:lnTo>
                    <a:pt x="27317" y="13436"/>
                  </a:lnTo>
                  <a:close/>
                </a:path>
              </a:pathLst>
            </a:custGeom>
            <a:solidFill>
              <a:srgbClr val="231F20"/>
            </a:solidFill>
          </p:spPr>
          <p:txBody>
            <a:bodyPr wrap="square" lIns="0" tIns="0" rIns="0" bIns="0" rtlCol="0"/>
            <a:lstStyle/>
            <a:p/>
          </p:txBody>
        </p:sp>
        <p:pic>
          <p:nvPicPr>
            <p:cNvPr id="410" name="object 410" descr=""/>
            <p:cNvPicPr/>
            <p:nvPr/>
          </p:nvPicPr>
          <p:blipFill>
            <a:blip r:embed="rId99" cstate="print"/>
            <a:stretch>
              <a:fillRect/>
            </a:stretch>
          </p:blipFill>
          <p:spPr>
            <a:xfrm>
              <a:off x="4176309" y="842378"/>
              <a:ext cx="76386" cy="198170"/>
            </a:xfrm>
            <a:prstGeom prst="rect">
              <a:avLst/>
            </a:prstGeom>
          </p:spPr>
        </p:pic>
        <p:sp>
          <p:nvSpPr>
            <p:cNvPr id="411" name="object 411" descr=""/>
            <p:cNvSpPr/>
            <p:nvPr/>
          </p:nvSpPr>
          <p:spPr>
            <a:xfrm>
              <a:off x="4179499" y="845011"/>
              <a:ext cx="17145" cy="22860"/>
            </a:xfrm>
            <a:custGeom>
              <a:avLst/>
              <a:gdLst/>
              <a:ahLst/>
              <a:cxnLst/>
              <a:rect l="l" t="t" r="r" b="b"/>
              <a:pathLst>
                <a:path w="17145" h="22859">
                  <a:moveTo>
                    <a:pt x="15417" y="0"/>
                  </a:moveTo>
                  <a:lnTo>
                    <a:pt x="10629" y="1930"/>
                  </a:lnTo>
                  <a:lnTo>
                    <a:pt x="5689" y="5245"/>
                  </a:lnTo>
                  <a:lnTo>
                    <a:pt x="2120" y="10909"/>
                  </a:lnTo>
                  <a:lnTo>
                    <a:pt x="0" y="22326"/>
                  </a:lnTo>
                  <a:lnTo>
                    <a:pt x="5384" y="22326"/>
                  </a:lnTo>
                  <a:lnTo>
                    <a:pt x="4533" y="8509"/>
                  </a:lnTo>
                  <a:lnTo>
                    <a:pt x="16840" y="4406"/>
                  </a:lnTo>
                  <a:lnTo>
                    <a:pt x="15417" y="0"/>
                  </a:lnTo>
                  <a:close/>
                </a:path>
              </a:pathLst>
            </a:custGeom>
            <a:solidFill>
              <a:srgbClr val="D1D3D4"/>
            </a:solidFill>
          </p:spPr>
          <p:txBody>
            <a:bodyPr wrap="square" lIns="0" tIns="0" rIns="0" bIns="0" rtlCol="0"/>
            <a:lstStyle/>
            <a:p/>
          </p:txBody>
        </p:sp>
        <p:pic>
          <p:nvPicPr>
            <p:cNvPr id="412" name="object 412" descr=""/>
            <p:cNvPicPr/>
            <p:nvPr/>
          </p:nvPicPr>
          <p:blipFill>
            <a:blip r:embed="rId100" cstate="print"/>
            <a:stretch>
              <a:fillRect/>
            </a:stretch>
          </p:blipFill>
          <p:spPr>
            <a:xfrm>
              <a:off x="4182919" y="894498"/>
              <a:ext cx="67209" cy="51879"/>
            </a:xfrm>
            <a:prstGeom prst="rect">
              <a:avLst/>
            </a:prstGeom>
          </p:spPr>
        </p:pic>
        <p:pic>
          <p:nvPicPr>
            <p:cNvPr id="413" name="object 413" descr=""/>
            <p:cNvPicPr/>
            <p:nvPr/>
          </p:nvPicPr>
          <p:blipFill>
            <a:blip r:embed="rId101" cstate="print"/>
            <a:stretch>
              <a:fillRect/>
            </a:stretch>
          </p:blipFill>
          <p:spPr>
            <a:xfrm>
              <a:off x="4185348" y="987196"/>
              <a:ext cx="58699" cy="25260"/>
            </a:xfrm>
            <a:prstGeom prst="rect">
              <a:avLst/>
            </a:prstGeom>
          </p:spPr>
        </p:pic>
        <p:sp>
          <p:nvSpPr>
            <p:cNvPr id="414" name="object 414" descr=""/>
            <p:cNvSpPr/>
            <p:nvPr/>
          </p:nvSpPr>
          <p:spPr>
            <a:xfrm>
              <a:off x="4238796" y="856144"/>
              <a:ext cx="13970" cy="170815"/>
            </a:xfrm>
            <a:custGeom>
              <a:avLst/>
              <a:gdLst/>
              <a:ahLst/>
              <a:cxnLst/>
              <a:rect l="l" t="t" r="r" b="b"/>
              <a:pathLst>
                <a:path w="13970" h="170815">
                  <a:moveTo>
                    <a:pt x="8883" y="0"/>
                  </a:moveTo>
                  <a:lnTo>
                    <a:pt x="8274" y="14655"/>
                  </a:lnTo>
                  <a:lnTo>
                    <a:pt x="7194" y="23507"/>
                  </a:lnTo>
                  <a:lnTo>
                    <a:pt x="6595" y="28969"/>
                  </a:lnTo>
                  <a:lnTo>
                    <a:pt x="6453" y="34007"/>
                  </a:lnTo>
                  <a:lnTo>
                    <a:pt x="6817" y="41517"/>
                  </a:lnTo>
                  <a:lnTo>
                    <a:pt x="7740" y="54394"/>
                  </a:lnTo>
                  <a:lnTo>
                    <a:pt x="7880" y="62369"/>
                  </a:lnTo>
                  <a:lnTo>
                    <a:pt x="737" y="100844"/>
                  </a:lnTo>
                  <a:lnTo>
                    <a:pt x="0" y="116506"/>
                  </a:lnTo>
                  <a:lnTo>
                    <a:pt x="1393" y="124942"/>
                  </a:lnTo>
                  <a:lnTo>
                    <a:pt x="5592" y="141075"/>
                  </a:lnTo>
                  <a:lnTo>
                    <a:pt x="13887" y="170573"/>
                  </a:lnTo>
                  <a:lnTo>
                    <a:pt x="13887" y="11556"/>
                  </a:lnTo>
                  <a:lnTo>
                    <a:pt x="11893" y="4914"/>
                  </a:lnTo>
                  <a:lnTo>
                    <a:pt x="8883" y="0"/>
                  </a:lnTo>
                  <a:close/>
                </a:path>
              </a:pathLst>
            </a:custGeom>
            <a:solidFill>
              <a:srgbClr val="77030F">
                <a:alpha val="79998"/>
              </a:srgbClr>
            </a:solidFill>
          </p:spPr>
          <p:txBody>
            <a:bodyPr wrap="square" lIns="0" tIns="0" rIns="0" bIns="0" rtlCol="0"/>
            <a:lstStyle/>
            <a:p/>
          </p:txBody>
        </p:sp>
        <p:sp>
          <p:nvSpPr>
            <p:cNvPr id="415" name="object 415" descr=""/>
            <p:cNvSpPr/>
            <p:nvPr/>
          </p:nvSpPr>
          <p:spPr>
            <a:xfrm>
              <a:off x="4233926" y="926833"/>
              <a:ext cx="11430" cy="109220"/>
            </a:xfrm>
            <a:custGeom>
              <a:avLst/>
              <a:gdLst/>
              <a:ahLst/>
              <a:cxnLst/>
              <a:rect l="l" t="t" r="r" b="b"/>
              <a:pathLst>
                <a:path w="11429" h="109219">
                  <a:moveTo>
                    <a:pt x="10109" y="241"/>
                  </a:moveTo>
                  <a:lnTo>
                    <a:pt x="4013" y="53200"/>
                  </a:lnTo>
                  <a:lnTo>
                    <a:pt x="3860" y="60363"/>
                  </a:lnTo>
                  <a:lnTo>
                    <a:pt x="4724" y="60375"/>
                  </a:lnTo>
                  <a:lnTo>
                    <a:pt x="4876" y="53225"/>
                  </a:lnTo>
                  <a:lnTo>
                    <a:pt x="5575" y="36614"/>
                  </a:lnTo>
                  <a:lnTo>
                    <a:pt x="7200" y="16852"/>
                  </a:lnTo>
                  <a:lnTo>
                    <a:pt x="10109" y="241"/>
                  </a:lnTo>
                  <a:close/>
                </a:path>
                <a:path w="11429" h="109219">
                  <a:moveTo>
                    <a:pt x="10972" y="82765"/>
                  </a:moveTo>
                  <a:lnTo>
                    <a:pt x="10541" y="79959"/>
                  </a:lnTo>
                  <a:lnTo>
                    <a:pt x="9690" y="80086"/>
                  </a:lnTo>
                  <a:lnTo>
                    <a:pt x="10121" y="82829"/>
                  </a:lnTo>
                  <a:lnTo>
                    <a:pt x="8559" y="88493"/>
                  </a:lnTo>
                  <a:lnTo>
                    <a:pt x="5105" y="97104"/>
                  </a:lnTo>
                  <a:lnTo>
                    <a:pt x="1625" y="105003"/>
                  </a:lnTo>
                  <a:lnTo>
                    <a:pt x="0" y="108559"/>
                  </a:lnTo>
                  <a:lnTo>
                    <a:pt x="787" y="108927"/>
                  </a:lnTo>
                  <a:lnTo>
                    <a:pt x="2552" y="105054"/>
                  </a:lnTo>
                  <a:lnTo>
                    <a:pt x="6045" y="97091"/>
                  </a:lnTo>
                  <a:lnTo>
                    <a:pt x="9448" y="88506"/>
                  </a:lnTo>
                  <a:lnTo>
                    <a:pt x="10972" y="82765"/>
                  </a:lnTo>
                  <a:close/>
                </a:path>
              </a:pathLst>
            </a:custGeom>
            <a:solidFill>
              <a:srgbClr val="5F0038"/>
            </a:solidFill>
          </p:spPr>
          <p:txBody>
            <a:bodyPr wrap="square" lIns="0" tIns="0" rIns="0" bIns="0" rtlCol="0"/>
            <a:lstStyle/>
            <a:p/>
          </p:txBody>
        </p:sp>
        <p:pic>
          <p:nvPicPr>
            <p:cNvPr id="416" name="object 416" descr=""/>
            <p:cNvPicPr/>
            <p:nvPr/>
          </p:nvPicPr>
          <p:blipFill>
            <a:blip r:embed="rId24" cstate="print"/>
            <a:stretch>
              <a:fillRect/>
            </a:stretch>
          </p:blipFill>
          <p:spPr>
            <a:xfrm>
              <a:off x="4235703" y="1027798"/>
              <a:ext cx="16941" cy="9677"/>
            </a:xfrm>
            <a:prstGeom prst="rect">
              <a:avLst/>
            </a:prstGeom>
          </p:spPr>
        </p:pic>
        <p:sp>
          <p:nvSpPr>
            <p:cNvPr id="417" name="object 417" descr=""/>
            <p:cNvSpPr/>
            <p:nvPr/>
          </p:nvSpPr>
          <p:spPr>
            <a:xfrm>
              <a:off x="4176707" y="856144"/>
              <a:ext cx="13970" cy="170815"/>
            </a:xfrm>
            <a:custGeom>
              <a:avLst/>
              <a:gdLst/>
              <a:ahLst/>
              <a:cxnLst/>
              <a:rect l="l" t="t" r="r" b="b"/>
              <a:pathLst>
                <a:path w="13970" h="170815">
                  <a:moveTo>
                    <a:pt x="5016" y="0"/>
                  </a:moveTo>
                  <a:lnTo>
                    <a:pt x="1993" y="4914"/>
                  </a:lnTo>
                  <a:lnTo>
                    <a:pt x="0" y="11556"/>
                  </a:lnTo>
                  <a:lnTo>
                    <a:pt x="0" y="170573"/>
                  </a:lnTo>
                  <a:lnTo>
                    <a:pt x="8302" y="141075"/>
                  </a:lnTo>
                  <a:lnTo>
                    <a:pt x="12504" y="124942"/>
                  </a:lnTo>
                  <a:lnTo>
                    <a:pt x="13899" y="116506"/>
                  </a:lnTo>
                  <a:lnTo>
                    <a:pt x="13779" y="110096"/>
                  </a:lnTo>
                  <a:lnTo>
                    <a:pt x="9080" y="70802"/>
                  </a:lnTo>
                  <a:lnTo>
                    <a:pt x="6019" y="62369"/>
                  </a:lnTo>
                  <a:lnTo>
                    <a:pt x="6146" y="54394"/>
                  </a:lnTo>
                  <a:lnTo>
                    <a:pt x="7069" y="41517"/>
                  </a:lnTo>
                  <a:lnTo>
                    <a:pt x="7434" y="34007"/>
                  </a:lnTo>
                  <a:lnTo>
                    <a:pt x="7291" y="28969"/>
                  </a:lnTo>
                  <a:lnTo>
                    <a:pt x="6692" y="23507"/>
                  </a:lnTo>
                  <a:lnTo>
                    <a:pt x="5613" y="14655"/>
                  </a:lnTo>
                  <a:lnTo>
                    <a:pt x="5016" y="0"/>
                  </a:lnTo>
                  <a:close/>
                </a:path>
              </a:pathLst>
            </a:custGeom>
            <a:solidFill>
              <a:srgbClr val="77030F">
                <a:alpha val="79998"/>
              </a:srgbClr>
            </a:solidFill>
          </p:spPr>
          <p:txBody>
            <a:bodyPr wrap="square" lIns="0" tIns="0" rIns="0" bIns="0" rtlCol="0"/>
            <a:lstStyle/>
            <a:p/>
          </p:txBody>
        </p:sp>
        <p:sp>
          <p:nvSpPr>
            <p:cNvPr id="418" name="object 418" descr=""/>
            <p:cNvSpPr/>
            <p:nvPr/>
          </p:nvSpPr>
          <p:spPr>
            <a:xfrm>
              <a:off x="4184484" y="926833"/>
              <a:ext cx="11430" cy="109220"/>
            </a:xfrm>
            <a:custGeom>
              <a:avLst/>
              <a:gdLst/>
              <a:ahLst/>
              <a:cxnLst/>
              <a:rect l="l" t="t" r="r" b="b"/>
              <a:pathLst>
                <a:path w="11429" h="109219">
                  <a:moveTo>
                    <a:pt x="7124" y="60363"/>
                  </a:moveTo>
                  <a:lnTo>
                    <a:pt x="6959" y="53200"/>
                  </a:lnTo>
                  <a:lnTo>
                    <a:pt x="6261" y="36525"/>
                  </a:lnTo>
                  <a:lnTo>
                    <a:pt x="4622" y="16687"/>
                  </a:lnTo>
                  <a:lnTo>
                    <a:pt x="1714" y="0"/>
                  </a:lnTo>
                  <a:lnTo>
                    <a:pt x="876" y="241"/>
                  </a:lnTo>
                  <a:lnTo>
                    <a:pt x="3784" y="16852"/>
                  </a:lnTo>
                  <a:lnTo>
                    <a:pt x="5397" y="36614"/>
                  </a:lnTo>
                  <a:lnTo>
                    <a:pt x="6108" y="53225"/>
                  </a:lnTo>
                  <a:lnTo>
                    <a:pt x="6261" y="60375"/>
                  </a:lnTo>
                  <a:lnTo>
                    <a:pt x="7124" y="60363"/>
                  </a:lnTo>
                  <a:close/>
                </a:path>
                <a:path w="11429" h="109219">
                  <a:moveTo>
                    <a:pt x="10972" y="108559"/>
                  </a:moveTo>
                  <a:lnTo>
                    <a:pt x="9347" y="105003"/>
                  </a:lnTo>
                  <a:lnTo>
                    <a:pt x="5880" y="97104"/>
                  </a:lnTo>
                  <a:lnTo>
                    <a:pt x="2425" y="88519"/>
                  </a:lnTo>
                  <a:lnTo>
                    <a:pt x="850" y="82892"/>
                  </a:lnTo>
                  <a:lnTo>
                    <a:pt x="1282" y="80086"/>
                  </a:lnTo>
                  <a:lnTo>
                    <a:pt x="431" y="79959"/>
                  </a:lnTo>
                  <a:lnTo>
                    <a:pt x="10185" y="108927"/>
                  </a:lnTo>
                  <a:lnTo>
                    <a:pt x="10972" y="108559"/>
                  </a:lnTo>
                  <a:close/>
                </a:path>
              </a:pathLst>
            </a:custGeom>
            <a:solidFill>
              <a:srgbClr val="5F0038"/>
            </a:solidFill>
          </p:spPr>
          <p:txBody>
            <a:bodyPr wrap="square" lIns="0" tIns="0" rIns="0" bIns="0" rtlCol="0"/>
            <a:lstStyle/>
            <a:p/>
          </p:txBody>
        </p:sp>
        <p:pic>
          <p:nvPicPr>
            <p:cNvPr id="419" name="object 419" descr=""/>
            <p:cNvPicPr/>
            <p:nvPr/>
          </p:nvPicPr>
          <p:blipFill>
            <a:blip r:embed="rId24" cstate="print"/>
            <a:stretch>
              <a:fillRect/>
            </a:stretch>
          </p:blipFill>
          <p:spPr>
            <a:xfrm>
              <a:off x="4176750" y="1027798"/>
              <a:ext cx="16954" cy="9677"/>
            </a:xfrm>
            <a:prstGeom prst="rect">
              <a:avLst/>
            </a:prstGeom>
          </p:spPr>
        </p:pic>
        <p:sp>
          <p:nvSpPr>
            <p:cNvPr id="420" name="object 420" descr=""/>
            <p:cNvSpPr/>
            <p:nvPr/>
          </p:nvSpPr>
          <p:spPr>
            <a:xfrm>
              <a:off x="4205101" y="1034316"/>
              <a:ext cx="19685" cy="3810"/>
            </a:xfrm>
            <a:custGeom>
              <a:avLst/>
              <a:gdLst/>
              <a:ahLst/>
              <a:cxnLst/>
              <a:rect l="l" t="t" r="r" b="b"/>
              <a:pathLst>
                <a:path w="19685" h="3809">
                  <a:moveTo>
                    <a:pt x="19367" y="0"/>
                  </a:moveTo>
                  <a:lnTo>
                    <a:pt x="215" y="0"/>
                  </a:lnTo>
                  <a:lnTo>
                    <a:pt x="0" y="215"/>
                  </a:lnTo>
                  <a:lnTo>
                    <a:pt x="0" y="482"/>
                  </a:lnTo>
                  <a:lnTo>
                    <a:pt x="0" y="3441"/>
                  </a:lnTo>
                  <a:lnTo>
                    <a:pt x="215" y="3670"/>
                  </a:lnTo>
                  <a:lnTo>
                    <a:pt x="19367" y="3670"/>
                  </a:lnTo>
                  <a:lnTo>
                    <a:pt x="19583" y="3441"/>
                  </a:lnTo>
                  <a:lnTo>
                    <a:pt x="19583" y="215"/>
                  </a:lnTo>
                  <a:lnTo>
                    <a:pt x="19367" y="0"/>
                  </a:lnTo>
                  <a:close/>
                </a:path>
              </a:pathLst>
            </a:custGeom>
            <a:solidFill>
              <a:srgbClr val="BCBEC0"/>
            </a:solidFill>
          </p:spPr>
          <p:txBody>
            <a:bodyPr wrap="square" lIns="0" tIns="0" rIns="0" bIns="0" rtlCol="0"/>
            <a:lstStyle/>
            <a:p/>
          </p:txBody>
        </p:sp>
        <p:sp>
          <p:nvSpPr>
            <p:cNvPr id="421" name="object 421" descr=""/>
            <p:cNvSpPr/>
            <p:nvPr/>
          </p:nvSpPr>
          <p:spPr>
            <a:xfrm>
              <a:off x="4232820" y="845011"/>
              <a:ext cx="17145" cy="22860"/>
            </a:xfrm>
            <a:custGeom>
              <a:avLst/>
              <a:gdLst/>
              <a:ahLst/>
              <a:cxnLst/>
              <a:rect l="l" t="t" r="r" b="b"/>
              <a:pathLst>
                <a:path w="17145" h="22859">
                  <a:moveTo>
                    <a:pt x="1422" y="0"/>
                  </a:moveTo>
                  <a:lnTo>
                    <a:pt x="0" y="4406"/>
                  </a:lnTo>
                  <a:lnTo>
                    <a:pt x="12306" y="8509"/>
                  </a:lnTo>
                  <a:lnTo>
                    <a:pt x="11442" y="22326"/>
                  </a:lnTo>
                  <a:lnTo>
                    <a:pt x="16840" y="22326"/>
                  </a:lnTo>
                  <a:lnTo>
                    <a:pt x="14719" y="10909"/>
                  </a:lnTo>
                  <a:lnTo>
                    <a:pt x="11150" y="5245"/>
                  </a:lnTo>
                  <a:lnTo>
                    <a:pt x="6210" y="1930"/>
                  </a:lnTo>
                  <a:lnTo>
                    <a:pt x="1422" y="0"/>
                  </a:lnTo>
                  <a:close/>
                </a:path>
              </a:pathLst>
            </a:custGeom>
            <a:solidFill>
              <a:srgbClr val="D1D3D4"/>
            </a:solidFill>
          </p:spPr>
          <p:txBody>
            <a:bodyPr wrap="square" lIns="0" tIns="0" rIns="0" bIns="0" rtlCol="0"/>
            <a:lstStyle/>
            <a:p/>
          </p:txBody>
        </p:sp>
        <p:pic>
          <p:nvPicPr>
            <p:cNvPr id="422" name="object 422" descr=""/>
            <p:cNvPicPr/>
            <p:nvPr/>
          </p:nvPicPr>
          <p:blipFill>
            <a:blip r:embed="rId102" cstate="print"/>
            <a:stretch>
              <a:fillRect/>
            </a:stretch>
          </p:blipFill>
          <p:spPr>
            <a:xfrm>
              <a:off x="4242320" y="916152"/>
              <a:ext cx="7124" cy="76441"/>
            </a:xfrm>
            <a:prstGeom prst="rect">
              <a:avLst/>
            </a:prstGeom>
          </p:spPr>
        </p:pic>
        <p:sp>
          <p:nvSpPr>
            <p:cNvPr id="423" name="object 423" descr=""/>
            <p:cNvSpPr/>
            <p:nvPr/>
          </p:nvSpPr>
          <p:spPr>
            <a:xfrm>
              <a:off x="4241893" y="913233"/>
              <a:ext cx="8255" cy="80010"/>
            </a:xfrm>
            <a:custGeom>
              <a:avLst/>
              <a:gdLst/>
              <a:ahLst/>
              <a:cxnLst/>
              <a:rect l="l" t="t" r="r" b="b"/>
              <a:pathLst>
                <a:path w="8254" h="80009">
                  <a:moveTo>
                    <a:pt x="7988" y="0"/>
                  </a:moveTo>
                  <a:lnTo>
                    <a:pt x="0" y="57124"/>
                  </a:lnTo>
                  <a:lnTo>
                    <a:pt x="0" y="78854"/>
                  </a:lnTo>
                  <a:lnTo>
                    <a:pt x="7213" y="79768"/>
                  </a:lnTo>
                  <a:lnTo>
                    <a:pt x="7988" y="79832"/>
                  </a:lnTo>
                  <a:lnTo>
                    <a:pt x="7988" y="78778"/>
                  </a:lnTo>
                  <a:lnTo>
                    <a:pt x="7124" y="78778"/>
                  </a:lnTo>
                  <a:lnTo>
                    <a:pt x="5587" y="78117"/>
                  </a:lnTo>
                  <a:lnTo>
                    <a:pt x="863" y="74625"/>
                  </a:lnTo>
                  <a:lnTo>
                    <a:pt x="863" y="57124"/>
                  </a:lnTo>
                  <a:lnTo>
                    <a:pt x="1575" y="40131"/>
                  </a:lnTo>
                  <a:lnTo>
                    <a:pt x="3284" y="25460"/>
                  </a:lnTo>
                  <a:lnTo>
                    <a:pt x="5348" y="13879"/>
                  </a:lnTo>
                  <a:lnTo>
                    <a:pt x="7124" y="6159"/>
                  </a:lnTo>
                  <a:lnTo>
                    <a:pt x="7988" y="6159"/>
                  </a:lnTo>
                  <a:lnTo>
                    <a:pt x="7988" y="0"/>
                  </a:lnTo>
                  <a:close/>
                </a:path>
                <a:path w="8254" h="80009">
                  <a:moveTo>
                    <a:pt x="7988" y="6159"/>
                  </a:moveTo>
                  <a:lnTo>
                    <a:pt x="7124" y="6159"/>
                  </a:lnTo>
                  <a:lnTo>
                    <a:pt x="7124" y="78778"/>
                  </a:lnTo>
                  <a:lnTo>
                    <a:pt x="7988" y="78778"/>
                  </a:lnTo>
                  <a:lnTo>
                    <a:pt x="7988" y="6159"/>
                  </a:lnTo>
                  <a:close/>
                </a:path>
              </a:pathLst>
            </a:custGeom>
            <a:solidFill>
              <a:srgbClr val="5F0038"/>
            </a:solidFill>
          </p:spPr>
          <p:txBody>
            <a:bodyPr wrap="square" lIns="0" tIns="0" rIns="0" bIns="0" rtlCol="0"/>
            <a:lstStyle/>
            <a:p/>
          </p:txBody>
        </p:sp>
        <p:pic>
          <p:nvPicPr>
            <p:cNvPr id="424" name="object 424" descr=""/>
            <p:cNvPicPr/>
            <p:nvPr/>
          </p:nvPicPr>
          <p:blipFill>
            <a:blip r:embed="rId102" cstate="print"/>
            <a:stretch>
              <a:fillRect/>
            </a:stretch>
          </p:blipFill>
          <p:spPr>
            <a:xfrm>
              <a:off x="4179950" y="916153"/>
              <a:ext cx="7137" cy="76441"/>
            </a:xfrm>
            <a:prstGeom prst="rect">
              <a:avLst/>
            </a:prstGeom>
          </p:spPr>
        </p:pic>
        <p:sp>
          <p:nvSpPr>
            <p:cNvPr id="425" name="object 425" descr=""/>
            <p:cNvSpPr/>
            <p:nvPr/>
          </p:nvSpPr>
          <p:spPr>
            <a:xfrm>
              <a:off x="4179516" y="913230"/>
              <a:ext cx="8255" cy="80010"/>
            </a:xfrm>
            <a:custGeom>
              <a:avLst/>
              <a:gdLst/>
              <a:ahLst/>
              <a:cxnLst/>
              <a:rect l="l" t="t" r="r" b="b"/>
              <a:pathLst>
                <a:path w="8254" h="80009">
                  <a:moveTo>
                    <a:pt x="0" y="0"/>
                  </a:moveTo>
                  <a:lnTo>
                    <a:pt x="0" y="79832"/>
                  </a:lnTo>
                  <a:lnTo>
                    <a:pt x="469" y="79794"/>
                  </a:lnTo>
                  <a:lnTo>
                    <a:pt x="7988" y="78867"/>
                  </a:lnTo>
                  <a:lnTo>
                    <a:pt x="863" y="78778"/>
                  </a:lnTo>
                  <a:lnTo>
                    <a:pt x="863" y="6159"/>
                  </a:lnTo>
                  <a:lnTo>
                    <a:pt x="1740" y="6159"/>
                  </a:lnTo>
                  <a:lnTo>
                    <a:pt x="850" y="2794"/>
                  </a:lnTo>
                  <a:lnTo>
                    <a:pt x="0" y="0"/>
                  </a:lnTo>
                  <a:close/>
                </a:path>
                <a:path w="8254" h="80009">
                  <a:moveTo>
                    <a:pt x="1740" y="6159"/>
                  </a:moveTo>
                  <a:lnTo>
                    <a:pt x="863" y="6159"/>
                  </a:lnTo>
                  <a:lnTo>
                    <a:pt x="2640" y="13879"/>
                  </a:lnTo>
                  <a:lnTo>
                    <a:pt x="4703" y="25460"/>
                  </a:lnTo>
                  <a:lnTo>
                    <a:pt x="6412" y="40131"/>
                  </a:lnTo>
                  <a:lnTo>
                    <a:pt x="7124" y="57124"/>
                  </a:lnTo>
                  <a:lnTo>
                    <a:pt x="7124" y="74625"/>
                  </a:lnTo>
                  <a:lnTo>
                    <a:pt x="2400" y="78117"/>
                  </a:lnTo>
                  <a:lnTo>
                    <a:pt x="863" y="78778"/>
                  </a:lnTo>
                  <a:lnTo>
                    <a:pt x="7988" y="78778"/>
                  </a:lnTo>
                  <a:lnTo>
                    <a:pt x="7988" y="57124"/>
                  </a:lnTo>
                  <a:lnTo>
                    <a:pt x="6882" y="35853"/>
                  </a:lnTo>
                  <a:lnTo>
                    <a:pt x="4443" y="18657"/>
                  </a:lnTo>
                  <a:lnTo>
                    <a:pt x="1992" y="7112"/>
                  </a:lnTo>
                  <a:lnTo>
                    <a:pt x="1740" y="6159"/>
                  </a:lnTo>
                  <a:close/>
                </a:path>
              </a:pathLst>
            </a:custGeom>
            <a:solidFill>
              <a:srgbClr val="5F0038"/>
            </a:solidFill>
          </p:spPr>
          <p:txBody>
            <a:bodyPr wrap="square" lIns="0" tIns="0" rIns="0" bIns="0" rtlCol="0"/>
            <a:lstStyle/>
            <a:p/>
          </p:txBody>
        </p:sp>
        <p:sp>
          <p:nvSpPr>
            <p:cNvPr id="426" name="object 426" descr=""/>
            <p:cNvSpPr/>
            <p:nvPr/>
          </p:nvSpPr>
          <p:spPr>
            <a:xfrm>
              <a:off x="4169321" y="913498"/>
              <a:ext cx="90805" cy="8890"/>
            </a:xfrm>
            <a:custGeom>
              <a:avLst/>
              <a:gdLst/>
              <a:ahLst/>
              <a:cxnLst/>
              <a:rect l="l" t="t" r="r" b="b"/>
              <a:pathLst>
                <a:path w="90804" h="8890">
                  <a:moveTo>
                    <a:pt x="7493" y="0"/>
                  </a:moveTo>
                  <a:lnTo>
                    <a:pt x="0" y="6146"/>
                  </a:lnTo>
                  <a:lnTo>
                    <a:pt x="0" y="7416"/>
                  </a:lnTo>
                  <a:lnTo>
                    <a:pt x="1028" y="8445"/>
                  </a:lnTo>
                  <a:lnTo>
                    <a:pt x="7493" y="8445"/>
                  </a:lnTo>
                  <a:lnTo>
                    <a:pt x="7493" y="0"/>
                  </a:lnTo>
                  <a:close/>
                </a:path>
                <a:path w="90804" h="8890">
                  <a:moveTo>
                    <a:pt x="90741" y="6146"/>
                  </a:moveTo>
                  <a:lnTo>
                    <a:pt x="83248" y="0"/>
                  </a:lnTo>
                  <a:lnTo>
                    <a:pt x="83248" y="8445"/>
                  </a:lnTo>
                  <a:lnTo>
                    <a:pt x="89712" y="8445"/>
                  </a:lnTo>
                  <a:lnTo>
                    <a:pt x="90741" y="7416"/>
                  </a:lnTo>
                  <a:lnTo>
                    <a:pt x="90741" y="6146"/>
                  </a:lnTo>
                  <a:close/>
                </a:path>
              </a:pathLst>
            </a:custGeom>
            <a:solidFill>
              <a:srgbClr val="9E1F63"/>
            </a:solidFill>
          </p:spPr>
          <p:txBody>
            <a:bodyPr wrap="square" lIns="0" tIns="0" rIns="0" bIns="0" rtlCol="0"/>
            <a:lstStyle/>
            <a:p/>
          </p:txBody>
        </p:sp>
        <p:sp>
          <p:nvSpPr>
            <p:cNvPr id="427" name="object 427" descr=""/>
            <p:cNvSpPr/>
            <p:nvPr/>
          </p:nvSpPr>
          <p:spPr>
            <a:xfrm>
              <a:off x="4176293" y="867498"/>
              <a:ext cx="78740" cy="24765"/>
            </a:xfrm>
            <a:custGeom>
              <a:avLst/>
              <a:gdLst/>
              <a:ahLst/>
              <a:cxnLst/>
              <a:rect l="l" t="t" r="r" b="b"/>
              <a:pathLst>
                <a:path w="78739" h="24765">
                  <a:moveTo>
                    <a:pt x="21501" y="4876"/>
                  </a:moveTo>
                  <a:lnTo>
                    <a:pt x="21234" y="2552"/>
                  </a:lnTo>
                  <a:lnTo>
                    <a:pt x="18046" y="0"/>
                  </a:lnTo>
                  <a:lnTo>
                    <a:pt x="15722" y="254"/>
                  </a:lnTo>
                  <a:lnTo>
                    <a:pt x="0" y="19900"/>
                  </a:lnTo>
                  <a:lnTo>
                    <a:pt x="254" y="22237"/>
                  </a:lnTo>
                  <a:lnTo>
                    <a:pt x="2540" y="24053"/>
                  </a:lnTo>
                  <a:lnTo>
                    <a:pt x="3352" y="24320"/>
                  </a:lnTo>
                  <a:lnTo>
                    <a:pt x="4165" y="24320"/>
                  </a:lnTo>
                  <a:lnTo>
                    <a:pt x="5245" y="24320"/>
                  </a:lnTo>
                  <a:lnTo>
                    <a:pt x="6324" y="23850"/>
                  </a:lnTo>
                  <a:lnTo>
                    <a:pt x="21501" y="4876"/>
                  </a:lnTo>
                  <a:close/>
                </a:path>
                <a:path w="78739" h="24765">
                  <a:moveTo>
                    <a:pt x="78270" y="4876"/>
                  </a:moveTo>
                  <a:lnTo>
                    <a:pt x="78016" y="2552"/>
                  </a:lnTo>
                  <a:lnTo>
                    <a:pt x="74815" y="0"/>
                  </a:lnTo>
                  <a:lnTo>
                    <a:pt x="72491" y="254"/>
                  </a:lnTo>
                  <a:lnTo>
                    <a:pt x="56769" y="19900"/>
                  </a:lnTo>
                  <a:lnTo>
                    <a:pt x="57023" y="22237"/>
                  </a:lnTo>
                  <a:lnTo>
                    <a:pt x="59309" y="24053"/>
                  </a:lnTo>
                  <a:lnTo>
                    <a:pt x="60121" y="24320"/>
                  </a:lnTo>
                  <a:lnTo>
                    <a:pt x="60934" y="24320"/>
                  </a:lnTo>
                  <a:lnTo>
                    <a:pt x="62026" y="24320"/>
                  </a:lnTo>
                  <a:lnTo>
                    <a:pt x="63093" y="23850"/>
                  </a:lnTo>
                  <a:lnTo>
                    <a:pt x="78270" y="4876"/>
                  </a:lnTo>
                  <a:close/>
                </a:path>
              </a:pathLst>
            </a:custGeom>
            <a:solidFill>
              <a:srgbClr val="231F20"/>
            </a:solidFill>
          </p:spPr>
          <p:txBody>
            <a:bodyPr wrap="square" lIns="0" tIns="0" rIns="0" bIns="0" rtlCol="0"/>
            <a:lstStyle/>
            <a:p/>
          </p:txBody>
        </p:sp>
        <p:pic>
          <p:nvPicPr>
            <p:cNvPr id="428" name="object 428" descr=""/>
            <p:cNvPicPr/>
            <p:nvPr/>
          </p:nvPicPr>
          <p:blipFill>
            <a:blip r:embed="rId103" cstate="print"/>
            <a:stretch>
              <a:fillRect/>
            </a:stretch>
          </p:blipFill>
          <p:spPr>
            <a:xfrm>
              <a:off x="4154090" y="1012355"/>
              <a:ext cx="150116" cy="196135"/>
            </a:xfrm>
            <a:prstGeom prst="rect">
              <a:avLst/>
            </a:prstGeom>
          </p:spPr>
        </p:pic>
        <p:sp>
          <p:nvSpPr>
            <p:cNvPr id="429" name="object 429" descr=""/>
            <p:cNvSpPr/>
            <p:nvPr/>
          </p:nvSpPr>
          <p:spPr>
            <a:xfrm>
              <a:off x="4160156" y="1031045"/>
              <a:ext cx="10160" cy="27305"/>
            </a:xfrm>
            <a:custGeom>
              <a:avLst/>
              <a:gdLst/>
              <a:ahLst/>
              <a:cxnLst/>
              <a:rect l="l" t="t" r="r" b="b"/>
              <a:pathLst>
                <a:path w="10160" h="27305">
                  <a:moveTo>
                    <a:pt x="6603" y="0"/>
                  </a:moveTo>
                  <a:lnTo>
                    <a:pt x="3289" y="3949"/>
                  </a:lnTo>
                  <a:lnTo>
                    <a:pt x="482" y="9207"/>
                  </a:lnTo>
                  <a:lnTo>
                    <a:pt x="0" y="15887"/>
                  </a:lnTo>
                  <a:lnTo>
                    <a:pt x="3505" y="26962"/>
                  </a:lnTo>
                  <a:lnTo>
                    <a:pt x="8267" y="24422"/>
                  </a:lnTo>
                  <a:lnTo>
                    <a:pt x="4207" y="17461"/>
                  </a:lnTo>
                  <a:lnTo>
                    <a:pt x="3027" y="12933"/>
                  </a:lnTo>
                  <a:lnTo>
                    <a:pt x="4883" y="8850"/>
                  </a:lnTo>
                  <a:lnTo>
                    <a:pt x="9931" y="3225"/>
                  </a:lnTo>
                  <a:lnTo>
                    <a:pt x="6603" y="0"/>
                  </a:lnTo>
                  <a:close/>
                </a:path>
              </a:pathLst>
            </a:custGeom>
            <a:solidFill>
              <a:srgbClr val="D1D3D4">
                <a:alpha val="79998"/>
              </a:srgbClr>
            </a:solidFill>
          </p:spPr>
          <p:txBody>
            <a:bodyPr wrap="square" lIns="0" tIns="0" rIns="0" bIns="0" rtlCol="0"/>
            <a:lstStyle/>
            <a:p/>
          </p:txBody>
        </p:sp>
        <p:pic>
          <p:nvPicPr>
            <p:cNvPr id="430" name="object 430" descr=""/>
            <p:cNvPicPr/>
            <p:nvPr/>
          </p:nvPicPr>
          <p:blipFill>
            <a:blip r:embed="rId104" cstate="print"/>
            <a:stretch>
              <a:fillRect/>
            </a:stretch>
          </p:blipFill>
          <p:spPr>
            <a:xfrm>
              <a:off x="4184691" y="1056361"/>
              <a:ext cx="63585" cy="62636"/>
            </a:xfrm>
            <a:prstGeom prst="rect">
              <a:avLst/>
            </a:prstGeom>
          </p:spPr>
        </p:pic>
        <p:pic>
          <p:nvPicPr>
            <p:cNvPr id="431" name="object 431" descr=""/>
            <p:cNvPicPr/>
            <p:nvPr/>
          </p:nvPicPr>
          <p:blipFill>
            <a:blip r:embed="rId105" cstate="print"/>
            <a:stretch>
              <a:fillRect/>
            </a:stretch>
          </p:blipFill>
          <p:spPr>
            <a:xfrm>
              <a:off x="4230369" y="1136116"/>
              <a:ext cx="55892" cy="42227"/>
            </a:xfrm>
            <a:prstGeom prst="rect">
              <a:avLst/>
            </a:prstGeom>
          </p:spPr>
        </p:pic>
        <p:sp>
          <p:nvSpPr>
            <p:cNvPr id="432" name="object 432" descr=""/>
            <p:cNvSpPr/>
            <p:nvPr/>
          </p:nvSpPr>
          <p:spPr>
            <a:xfrm>
              <a:off x="4218547" y="1016040"/>
              <a:ext cx="85090" cy="148590"/>
            </a:xfrm>
            <a:custGeom>
              <a:avLst/>
              <a:gdLst/>
              <a:ahLst/>
              <a:cxnLst/>
              <a:rect l="l" t="t" r="r" b="b"/>
              <a:pathLst>
                <a:path w="85089" h="148590">
                  <a:moveTo>
                    <a:pt x="0" y="0"/>
                  </a:moveTo>
                  <a:lnTo>
                    <a:pt x="6362" y="13220"/>
                  </a:lnTo>
                  <a:lnTo>
                    <a:pt x="9575" y="21539"/>
                  </a:lnTo>
                  <a:lnTo>
                    <a:pt x="11617" y="26640"/>
                  </a:lnTo>
                  <a:lnTo>
                    <a:pt x="13862" y="31151"/>
                  </a:lnTo>
                  <a:lnTo>
                    <a:pt x="17716" y="37603"/>
                  </a:lnTo>
                  <a:lnTo>
                    <a:pt x="24587" y="48526"/>
                  </a:lnTo>
                  <a:lnTo>
                    <a:pt x="28473" y="55498"/>
                  </a:lnTo>
                  <a:lnTo>
                    <a:pt x="40268" y="92819"/>
                  </a:lnTo>
                  <a:lnTo>
                    <a:pt x="63482" y="126030"/>
                  </a:lnTo>
                  <a:lnTo>
                    <a:pt x="84683" y="148158"/>
                  </a:lnTo>
                  <a:lnTo>
                    <a:pt x="9867" y="7835"/>
                  </a:lnTo>
                  <a:lnTo>
                    <a:pt x="4978" y="2908"/>
                  </a:lnTo>
                  <a:lnTo>
                    <a:pt x="0" y="0"/>
                  </a:lnTo>
                  <a:close/>
                </a:path>
              </a:pathLst>
            </a:custGeom>
            <a:solidFill>
              <a:srgbClr val="77030F">
                <a:alpha val="63999"/>
              </a:srgbClr>
            </a:solidFill>
          </p:spPr>
          <p:txBody>
            <a:bodyPr wrap="square" lIns="0" tIns="0" rIns="0" bIns="0" rtlCol="0"/>
            <a:lstStyle/>
            <a:p/>
          </p:txBody>
        </p:sp>
        <p:sp>
          <p:nvSpPr>
            <p:cNvPr id="433" name="object 433" descr=""/>
            <p:cNvSpPr/>
            <p:nvPr/>
          </p:nvSpPr>
          <p:spPr>
            <a:xfrm>
              <a:off x="4247857" y="1080338"/>
              <a:ext cx="43815" cy="100330"/>
            </a:xfrm>
            <a:custGeom>
              <a:avLst/>
              <a:gdLst/>
              <a:ahLst/>
              <a:cxnLst/>
              <a:rect l="l" t="t" r="r" b="b"/>
              <a:pathLst>
                <a:path w="43814" h="100330">
                  <a:moveTo>
                    <a:pt x="24396" y="55600"/>
                  </a:moveTo>
                  <a:lnTo>
                    <a:pt x="21158" y="49212"/>
                  </a:lnTo>
                  <a:lnTo>
                    <a:pt x="13970" y="34226"/>
                  </a:lnTo>
                  <a:lnTo>
                    <a:pt x="6096" y="16027"/>
                  </a:lnTo>
                  <a:lnTo>
                    <a:pt x="850" y="0"/>
                  </a:lnTo>
                  <a:lnTo>
                    <a:pt x="0" y="190"/>
                  </a:lnTo>
                  <a:lnTo>
                    <a:pt x="5270" y="16281"/>
                  </a:lnTo>
                  <a:lnTo>
                    <a:pt x="13169" y="34556"/>
                  </a:lnTo>
                  <a:lnTo>
                    <a:pt x="20383" y="49593"/>
                  </a:lnTo>
                  <a:lnTo>
                    <a:pt x="23634" y="55994"/>
                  </a:lnTo>
                  <a:lnTo>
                    <a:pt x="24396" y="55600"/>
                  </a:lnTo>
                  <a:close/>
                </a:path>
                <a:path w="43814" h="100330">
                  <a:moveTo>
                    <a:pt x="43776" y="100279"/>
                  </a:moveTo>
                  <a:lnTo>
                    <a:pt x="38747" y="70129"/>
                  </a:lnTo>
                  <a:lnTo>
                    <a:pt x="38061" y="70650"/>
                  </a:lnTo>
                  <a:lnTo>
                    <a:pt x="39725" y="72872"/>
                  </a:lnTo>
                  <a:lnTo>
                    <a:pt x="41008" y="78600"/>
                  </a:lnTo>
                  <a:lnTo>
                    <a:pt x="42011" y="87820"/>
                  </a:lnTo>
                  <a:lnTo>
                    <a:pt x="42672" y="96431"/>
                  </a:lnTo>
                  <a:lnTo>
                    <a:pt x="42913" y="100330"/>
                  </a:lnTo>
                  <a:lnTo>
                    <a:pt x="43776" y="100279"/>
                  </a:lnTo>
                  <a:close/>
                </a:path>
              </a:pathLst>
            </a:custGeom>
            <a:solidFill>
              <a:srgbClr val="5F0038">
                <a:alpha val="79998"/>
              </a:srgbClr>
            </a:solidFill>
          </p:spPr>
          <p:txBody>
            <a:bodyPr wrap="square" lIns="0" tIns="0" rIns="0" bIns="0" rtlCol="0"/>
            <a:lstStyle/>
            <a:p/>
          </p:txBody>
        </p:sp>
        <p:pic>
          <p:nvPicPr>
            <p:cNvPr id="434" name="object 434" descr=""/>
            <p:cNvPicPr/>
            <p:nvPr/>
          </p:nvPicPr>
          <p:blipFill>
            <a:blip r:embed="rId30" cstate="print"/>
            <a:stretch>
              <a:fillRect/>
            </a:stretch>
          </p:blipFill>
          <p:spPr>
            <a:xfrm>
              <a:off x="4292295" y="1165161"/>
              <a:ext cx="11861" cy="15405"/>
            </a:xfrm>
            <a:prstGeom prst="rect">
              <a:avLst/>
            </a:prstGeom>
          </p:spPr>
        </p:pic>
        <p:sp>
          <p:nvSpPr>
            <p:cNvPr id="435" name="object 435" descr=""/>
            <p:cNvSpPr/>
            <p:nvPr/>
          </p:nvSpPr>
          <p:spPr>
            <a:xfrm>
              <a:off x="4160000" y="1047070"/>
              <a:ext cx="76200" cy="153035"/>
            </a:xfrm>
            <a:custGeom>
              <a:avLst/>
              <a:gdLst/>
              <a:ahLst/>
              <a:cxnLst/>
              <a:rect l="l" t="t" r="r" b="b"/>
              <a:pathLst>
                <a:path w="76200" h="153034">
                  <a:moveTo>
                    <a:pt x="355" y="0"/>
                  </a:moveTo>
                  <a:lnTo>
                    <a:pt x="0" y="5753"/>
                  </a:lnTo>
                  <a:lnTo>
                    <a:pt x="1371" y="12560"/>
                  </a:lnTo>
                  <a:lnTo>
                    <a:pt x="76200" y="152869"/>
                  </a:lnTo>
                  <a:lnTo>
                    <a:pt x="69637" y="122938"/>
                  </a:lnTo>
                  <a:lnTo>
                    <a:pt x="54993" y="85153"/>
                  </a:lnTo>
                  <a:lnTo>
                    <a:pt x="30581" y="54571"/>
                  </a:lnTo>
                  <a:lnTo>
                    <a:pt x="26949" y="47472"/>
                  </a:lnTo>
                  <a:lnTo>
                    <a:pt x="7725" y="12560"/>
                  </a:lnTo>
                  <a:lnTo>
                    <a:pt x="355" y="0"/>
                  </a:lnTo>
                  <a:close/>
                </a:path>
              </a:pathLst>
            </a:custGeom>
            <a:solidFill>
              <a:srgbClr val="77030F">
                <a:alpha val="63999"/>
              </a:srgbClr>
            </a:solidFill>
          </p:spPr>
          <p:txBody>
            <a:bodyPr wrap="square" lIns="0" tIns="0" rIns="0" bIns="0" rtlCol="0"/>
            <a:lstStyle/>
            <a:p/>
          </p:txBody>
        </p:sp>
        <p:sp>
          <p:nvSpPr>
            <p:cNvPr id="436" name="object 436" descr=""/>
            <p:cNvSpPr/>
            <p:nvPr/>
          </p:nvSpPr>
          <p:spPr>
            <a:xfrm>
              <a:off x="4196930" y="1107351"/>
              <a:ext cx="60325" cy="92710"/>
            </a:xfrm>
            <a:custGeom>
              <a:avLst/>
              <a:gdLst/>
              <a:ahLst/>
              <a:cxnLst/>
              <a:rect l="l" t="t" r="r" b="b"/>
              <a:pathLst>
                <a:path w="60325" h="92709">
                  <a:moveTo>
                    <a:pt x="33807" y="50711"/>
                  </a:moveTo>
                  <a:lnTo>
                    <a:pt x="30289" y="44462"/>
                  </a:lnTo>
                  <a:lnTo>
                    <a:pt x="21831" y="30086"/>
                  </a:lnTo>
                  <a:lnTo>
                    <a:pt x="11061" y="13347"/>
                  </a:lnTo>
                  <a:lnTo>
                    <a:pt x="622" y="0"/>
                  </a:lnTo>
                  <a:lnTo>
                    <a:pt x="0" y="596"/>
                  </a:lnTo>
                  <a:lnTo>
                    <a:pt x="10375" y="13881"/>
                  </a:lnTo>
                  <a:lnTo>
                    <a:pt x="21107" y="30556"/>
                  </a:lnTo>
                  <a:lnTo>
                    <a:pt x="29552" y="44881"/>
                  </a:lnTo>
                  <a:lnTo>
                    <a:pt x="33045" y="51130"/>
                  </a:lnTo>
                  <a:lnTo>
                    <a:pt x="33807" y="50711"/>
                  </a:lnTo>
                  <a:close/>
                </a:path>
                <a:path w="60325" h="92709">
                  <a:moveTo>
                    <a:pt x="59880" y="91427"/>
                  </a:moveTo>
                  <a:lnTo>
                    <a:pt x="37934" y="70853"/>
                  </a:lnTo>
                  <a:lnTo>
                    <a:pt x="37122" y="71145"/>
                  </a:lnTo>
                  <a:lnTo>
                    <a:pt x="59359" y="92113"/>
                  </a:lnTo>
                  <a:lnTo>
                    <a:pt x="59880" y="91427"/>
                  </a:lnTo>
                  <a:close/>
                </a:path>
              </a:pathLst>
            </a:custGeom>
            <a:solidFill>
              <a:srgbClr val="5F0038">
                <a:alpha val="79998"/>
              </a:srgbClr>
            </a:solidFill>
          </p:spPr>
          <p:txBody>
            <a:bodyPr wrap="square" lIns="0" tIns="0" rIns="0" bIns="0" rtlCol="0"/>
            <a:lstStyle/>
            <a:p/>
          </p:txBody>
        </p:sp>
        <p:pic>
          <p:nvPicPr>
            <p:cNvPr id="437" name="object 437" descr=""/>
            <p:cNvPicPr/>
            <p:nvPr/>
          </p:nvPicPr>
          <p:blipFill>
            <a:blip r:embed="rId24" cstate="print"/>
            <a:stretch>
              <a:fillRect/>
            </a:stretch>
          </p:blipFill>
          <p:spPr>
            <a:xfrm>
              <a:off x="4236732" y="1195883"/>
              <a:ext cx="18935" cy="8864"/>
            </a:xfrm>
            <a:prstGeom prst="rect">
              <a:avLst/>
            </a:prstGeom>
          </p:spPr>
        </p:pic>
        <p:sp>
          <p:nvSpPr>
            <p:cNvPr id="438" name="object 438" descr=""/>
            <p:cNvSpPr/>
            <p:nvPr/>
          </p:nvSpPr>
          <p:spPr>
            <a:xfrm>
              <a:off x="4264922" y="1184162"/>
              <a:ext cx="19050" cy="12700"/>
            </a:xfrm>
            <a:custGeom>
              <a:avLst/>
              <a:gdLst/>
              <a:ahLst/>
              <a:cxnLst/>
              <a:rect l="l" t="t" r="r" b="b"/>
              <a:pathLst>
                <a:path w="19050" h="12700">
                  <a:moveTo>
                    <a:pt x="16992" y="0"/>
                  </a:moveTo>
                  <a:lnTo>
                    <a:pt x="88" y="9017"/>
                  </a:lnTo>
                  <a:lnTo>
                    <a:pt x="0" y="9309"/>
                  </a:lnTo>
                  <a:lnTo>
                    <a:pt x="126" y="9550"/>
                  </a:lnTo>
                  <a:lnTo>
                    <a:pt x="1523" y="12166"/>
                  </a:lnTo>
                  <a:lnTo>
                    <a:pt x="1816" y="12255"/>
                  </a:lnTo>
                  <a:lnTo>
                    <a:pt x="18719" y="3251"/>
                  </a:lnTo>
                  <a:lnTo>
                    <a:pt x="18808" y="2946"/>
                  </a:lnTo>
                  <a:lnTo>
                    <a:pt x="17284" y="101"/>
                  </a:lnTo>
                  <a:lnTo>
                    <a:pt x="16992" y="0"/>
                  </a:lnTo>
                  <a:close/>
                </a:path>
              </a:pathLst>
            </a:custGeom>
            <a:solidFill>
              <a:srgbClr val="BCBEC0">
                <a:alpha val="79998"/>
              </a:srgbClr>
            </a:solidFill>
          </p:spPr>
          <p:txBody>
            <a:bodyPr wrap="square" lIns="0" tIns="0" rIns="0" bIns="0" rtlCol="0"/>
            <a:lstStyle/>
            <a:p/>
          </p:txBody>
        </p:sp>
        <p:pic>
          <p:nvPicPr>
            <p:cNvPr id="439" name="object 439" descr=""/>
            <p:cNvPicPr/>
            <p:nvPr/>
          </p:nvPicPr>
          <p:blipFill>
            <a:blip r:embed="rId106" cstate="print"/>
            <a:stretch>
              <a:fillRect/>
            </a:stretch>
          </p:blipFill>
          <p:spPr>
            <a:xfrm>
              <a:off x="4201457" y="1011992"/>
              <a:ext cx="82862" cy="123753"/>
            </a:xfrm>
            <a:prstGeom prst="rect">
              <a:avLst/>
            </a:prstGeom>
          </p:spPr>
        </p:pic>
        <p:sp>
          <p:nvSpPr>
            <p:cNvPr id="440" name="object 440" descr=""/>
            <p:cNvSpPr/>
            <p:nvPr/>
          </p:nvSpPr>
          <p:spPr>
            <a:xfrm>
              <a:off x="4247363" y="1065379"/>
              <a:ext cx="38100" cy="71120"/>
            </a:xfrm>
            <a:custGeom>
              <a:avLst/>
              <a:gdLst/>
              <a:ahLst/>
              <a:cxnLst/>
              <a:rect l="l" t="t" r="r" b="b"/>
              <a:pathLst>
                <a:path w="38100" h="71119">
                  <a:moveTo>
                    <a:pt x="0" y="0"/>
                  </a:moveTo>
                  <a:lnTo>
                    <a:pt x="19824" y="54152"/>
                  </a:lnTo>
                  <a:lnTo>
                    <a:pt x="33261" y="70802"/>
                  </a:lnTo>
                  <a:lnTo>
                    <a:pt x="36690" y="70802"/>
                  </a:lnTo>
                  <a:lnTo>
                    <a:pt x="37566" y="70446"/>
                  </a:lnTo>
                  <a:lnTo>
                    <a:pt x="37295" y="69938"/>
                  </a:lnTo>
                  <a:lnTo>
                    <a:pt x="33902" y="69926"/>
                  </a:lnTo>
                  <a:lnTo>
                    <a:pt x="28371" y="68364"/>
                  </a:lnTo>
                  <a:lnTo>
                    <a:pt x="7831" y="24680"/>
                  </a:lnTo>
                  <a:lnTo>
                    <a:pt x="2133" y="5841"/>
                  </a:lnTo>
                  <a:lnTo>
                    <a:pt x="3115" y="5841"/>
                  </a:lnTo>
                  <a:lnTo>
                    <a:pt x="0" y="0"/>
                  </a:lnTo>
                  <a:close/>
                </a:path>
                <a:path w="38100" h="71119">
                  <a:moveTo>
                    <a:pt x="3115" y="5841"/>
                  </a:moveTo>
                  <a:lnTo>
                    <a:pt x="2133" y="5841"/>
                  </a:lnTo>
                  <a:lnTo>
                    <a:pt x="36309" y="69926"/>
                  </a:lnTo>
                  <a:lnTo>
                    <a:pt x="33947" y="69938"/>
                  </a:lnTo>
                  <a:lnTo>
                    <a:pt x="37295" y="69938"/>
                  </a:lnTo>
                  <a:lnTo>
                    <a:pt x="3115" y="5841"/>
                  </a:lnTo>
                  <a:close/>
                </a:path>
              </a:pathLst>
            </a:custGeom>
            <a:solidFill>
              <a:srgbClr val="5F0038">
                <a:alpha val="79998"/>
              </a:srgbClr>
            </a:solidFill>
          </p:spPr>
          <p:txBody>
            <a:bodyPr wrap="square" lIns="0" tIns="0" rIns="0" bIns="0" rtlCol="0"/>
            <a:lstStyle/>
            <a:p/>
          </p:txBody>
        </p:sp>
        <p:pic>
          <p:nvPicPr>
            <p:cNvPr id="441" name="object 441" descr=""/>
            <p:cNvPicPr/>
            <p:nvPr/>
          </p:nvPicPr>
          <p:blipFill>
            <a:blip r:embed="rId107" cstate="print"/>
            <a:stretch>
              <a:fillRect/>
            </a:stretch>
          </p:blipFill>
          <p:spPr>
            <a:xfrm>
              <a:off x="4187024" y="1100861"/>
              <a:ext cx="39941" cy="67449"/>
            </a:xfrm>
            <a:prstGeom prst="rect">
              <a:avLst/>
            </a:prstGeom>
          </p:spPr>
        </p:pic>
        <p:sp>
          <p:nvSpPr>
            <p:cNvPr id="442" name="object 442" descr=""/>
            <p:cNvSpPr/>
            <p:nvPr/>
          </p:nvSpPr>
          <p:spPr>
            <a:xfrm>
              <a:off x="4185274" y="1098486"/>
              <a:ext cx="41910" cy="70485"/>
            </a:xfrm>
            <a:custGeom>
              <a:avLst/>
              <a:gdLst/>
              <a:ahLst/>
              <a:cxnLst/>
              <a:rect l="l" t="t" r="r" b="b"/>
              <a:pathLst>
                <a:path w="41910" h="70484">
                  <a:moveTo>
                    <a:pt x="0" y="0"/>
                  </a:moveTo>
                  <a:lnTo>
                    <a:pt x="37566" y="70446"/>
                  </a:lnTo>
                  <a:lnTo>
                    <a:pt x="37960" y="70192"/>
                  </a:lnTo>
                  <a:lnTo>
                    <a:pt x="38875" y="69135"/>
                  </a:lnTo>
                  <a:lnTo>
                    <a:pt x="37833" y="69100"/>
                  </a:lnTo>
                  <a:lnTo>
                    <a:pt x="3657" y="5029"/>
                  </a:lnTo>
                  <a:lnTo>
                    <a:pt x="4817" y="5029"/>
                  </a:lnTo>
                  <a:lnTo>
                    <a:pt x="2057" y="2070"/>
                  </a:lnTo>
                  <a:lnTo>
                    <a:pt x="0" y="0"/>
                  </a:lnTo>
                  <a:close/>
                </a:path>
                <a:path w="41910" h="70484">
                  <a:moveTo>
                    <a:pt x="39773" y="65909"/>
                  </a:moveTo>
                  <a:lnTo>
                    <a:pt x="38874" y="67792"/>
                  </a:lnTo>
                  <a:lnTo>
                    <a:pt x="37833" y="69100"/>
                  </a:lnTo>
                  <a:lnTo>
                    <a:pt x="38885" y="69100"/>
                  </a:lnTo>
                  <a:lnTo>
                    <a:pt x="39773" y="65909"/>
                  </a:lnTo>
                  <a:close/>
                </a:path>
                <a:path w="41910" h="70484">
                  <a:moveTo>
                    <a:pt x="37725" y="55607"/>
                  </a:moveTo>
                  <a:lnTo>
                    <a:pt x="38906" y="58391"/>
                  </a:lnTo>
                  <a:lnTo>
                    <a:pt x="39874" y="65544"/>
                  </a:lnTo>
                  <a:lnTo>
                    <a:pt x="39773" y="65909"/>
                  </a:lnTo>
                  <a:lnTo>
                    <a:pt x="41402" y="62496"/>
                  </a:lnTo>
                  <a:lnTo>
                    <a:pt x="37725" y="55607"/>
                  </a:lnTo>
                  <a:close/>
                </a:path>
                <a:path w="41910" h="70484">
                  <a:moveTo>
                    <a:pt x="4817" y="5029"/>
                  </a:moveTo>
                  <a:lnTo>
                    <a:pt x="3657" y="5029"/>
                  </a:lnTo>
                  <a:lnTo>
                    <a:pt x="8853" y="11007"/>
                  </a:lnTo>
                  <a:lnTo>
                    <a:pt x="16122" y="20254"/>
                  </a:lnTo>
                  <a:lnTo>
                    <a:pt x="24535" y="32395"/>
                  </a:lnTo>
                  <a:lnTo>
                    <a:pt x="33159" y="47053"/>
                  </a:lnTo>
                  <a:lnTo>
                    <a:pt x="37725" y="55607"/>
                  </a:lnTo>
                  <a:lnTo>
                    <a:pt x="33921" y="46647"/>
                  </a:lnTo>
                  <a:lnTo>
                    <a:pt x="22940" y="28394"/>
                  </a:lnTo>
                  <a:lnTo>
                    <a:pt x="12698" y="14366"/>
                  </a:lnTo>
                  <a:lnTo>
                    <a:pt x="5102" y="5334"/>
                  </a:lnTo>
                  <a:lnTo>
                    <a:pt x="4817" y="5029"/>
                  </a:lnTo>
                  <a:close/>
                </a:path>
              </a:pathLst>
            </a:custGeom>
            <a:solidFill>
              <a:srgbClr val="5F0038">
                <a:alpha val="79998"/>
              </a:srgbClr>
            </a:solidFill>
          </p:spPr>
          <p:txBody>
            <a:bodyPr wrap="square" lIns="0" tIns="0" rIns="0" bIns="0" rtlCol="0"/>
            <a:lstStyle/>
            <a:p/>
          </p:txBody>
        </p:sp>
        <p:sp>
          <p:nvSpPr>
            <p:cNvPr id="443" name="object 443" descr=""/>
            <p:cNvSpPr/>
            <p:nvPr/>
          </p:nvSpPr>
          <p:spPr>
            <a:xfrm>
              <a:off x="4179290" y="1064336"/>
              <a:ext cx="81280" cy="46355"/>
            </a:xfrm>
            <a:custGeom>
              <a:avLst/>
              <a:gdLst/>
              <a:ahLst/>
              <a:cxnLst/>
              <a:rect l="l" t="t" r="r" b="b"/>
              <a:pathLst>
                <a:path w="81279" h="46355">
                  <a:moveTo>
                    <a:pt x="7696" y="43103"/>
                  </a:moveTo>
                  <a:lnTo>
                    <a:pt x="3708" y="35648"/>
                  </a:lnTo>
                  <a:lnTo>
                    <a:pt x="0" y="44602"/>
                  </a:lnTo>
                  <a:lnTo>
                    <a:pt x="596" y="45720"/>
                  </a:lnTo>
                  <a:lnTo>
                    <a:pt x="1993" y="46139"/>
                  </a:lnTo>
                  <a:lnTo>
                    <a:pt x="7696" y="43103"/>
                  </a:lnTo>
                  <a:close/>
                </a:path>
                <a:path w="81279" h="46355">
                  <a:moveTo>
                    <a:pt x="80670" y="3022"/>
                  </a:moveTo>
                  <a:lnTo>
                    <a:pt x="80073" y="1905"/>
                  </a:lnTo>
                  <a:lnTo>
                    <a:pt x="70561" y="0"/>
                  </a:lnTo>
                  <a:lnTo>
                    <a:pt x="74536" y="7454"/>
                  </a:lnTo>
                  <a:lnTo>
                    <a:pt x="80251" y="4419"/>
                  </a:lnTo>
                  <a:lnTo>
                    <a:pt x="80670" y="3022"/>
                  </a:lnTo>
                  <a:close/>
                </a:path>
              </a:pathLst>
            </a:custGeom>
            <a:solidFill>
              <a:srgbClr val="9E1F63">
                <a:alpha val="79998"/>
              </a:srgbClr>
            </a:solidFill>
          </p:spPr>
          <p:txBody>
            <a:bodyPr wrap="square" lIns="0" tIns="0" rIns="0" bIns="0" rtlCol="0"/>
            <a:lstStyle/>
            <a:p/>
          </p:txBody>
        </p:sp>
        <p:sp>
          <p:nvSpPr>
            <p:cNvPr id="444" name="object 444" descr=""/>
            <p:cNvSpPr/>
            <p:nvPr/>
          </p:nvSpPr>
          <p:spPr>
            <a:xfrm>
              <a:off x="4167035" y="1025588"/>
              <a:ext cx="64135" cy="57150"/>
            </a:xfrm>
            <a:custGeom>
              <a:avLst/>
              <a:gdLst/>
              <a:ahLst/>
              <a:cxnLst/>
              <a:rect l="l" t="t" r="r" b="b"/>
              <a:pathLst>
                <a:path w="64135" h="57150">
                  <a:moveTo>
                    <a:pt x="10464" y="30734"/>
                  </a:moveTo>
                  <a:lnTo>
                    <a:pt x="9029" y="28879"/>
                  </a:lnTo>
                  <a:lnTo>
                    <a:pt x="4927" y="28409"/>
                  </a:lnTo>
                  <a:lnTo>
                    <a:pt x="3124" y="29845"/>
                  </a:lnTo>
                  <a:lnTo>
                    <a:pt x="0" y="54787"/>
                  </a:lnTo>
                  <a:lnTo>
                    <a:pt x="1447" y="56629"/>
                  </a:lnTo>
                  <a:lnTo>
                    <a:pt x="3556" y="56896"/>
                  </a:lnTo>
                  <a:lnTo>
                    <a:pt x="5549" y="57099"/>
                  </a:lnTo>
                  <a:lnTo>
                    <a:pt x="7353" y="55676"/>
                  </a:lnTo>
                  <a:lnTo>
                    <a:pt x="10464" y="30734"/>
                  </a:lnTo>
                  <a:close/>
                </a:path>
                <a:path w="64135" h="57150">
                  <a:moveTo>
                    <a:pt x="63830" y="2324"/>
                  </a:moveTo>
                  <a:lnTo>
                    <a:pt x="62395" y="469"/>
                  </a:lnTo>
                  <a:lnTo>
                    <a:pt x="58293" y="0"/>
                  </a:lnTo>
                  <a:lnTo>
                    <a:pt x="56489" y="1435"/>
                  </a:lnTo>
                  <a:lnTo>
                    <a:pt x="53365" y="26377"/>
                  </a:lnTo>
                  <a:lnTo>
                    <a:pt x="54813" y="28219"/>
                  </a:lnTo>
                  <a:lnTo>
                    <a:pt x="56921" y="28486"/>
                  </a:lnTo>
                  <a:lnTo>
                    <a:pt x="58915" y="28689"/>
                  </a:lnTo>
                  <a:lnTo>
                    <a:pt x="60718" y="27266"/>
                  </a:lnTo>
                  <a:lnTo>
                    <a:pt x="63830" y="2324"/>
                  </a:lnTo>
                  <a:close/>
                </a:path>
              </a:pathLst>
            </a:custGeom>
            <a:solidFill>
              <a:srgbClr val="231F20"/>
            </a:solidFill>
          </p:spPr>
          <p:txBody>
            <a:bodyPr wrap="square" lIns="0" tIns="0" rIns="0" bIns="0" rtlCol="0"/>
            <a:lstStyle/>
            <a:p/>
          </p:txBody>
        </p:sp>
        <p:pic>
          <p:nvPicPr>
            <p:cNvPr id="445" name="object 445" descr=""/>
            <p:cNvPicPr/>
            <p:nvPr/>
          </p:nvPicPr>
          <p:blipFill>
            <a:blip r:embed="rId108" cstate="print"/>
            <a:stretch>
              <a:fillRect/>
            </a:stretch>
          </p:blipFill>
          <p:spPr>
            <a:xfrm>
              <a:off x="4236104" y="1175105"/>
              <a:ext cx="200843" cy="139513"/>
            </a:xfrm>
            <a:prstGeom prst="rect">
              <a:avLst/>
            </a:prstGeom>
          </p:spPr>
        </p:pic>
        <p:sp>
          <p:nvSpPr>
            <p:cNvPr id="446" name="object 446" descr=""/>
            <p:cNvSpPr/>
            <p:nvPr/>
          </p:nvSpPr>
          <p:spPr>
            <a:xfrm>
              <a:off x="4242211" y="1218525"/>
              <a:ext cx="16510" cy="23495"/>
            </a:xfrm>
            <a:custGeom>
              <a:avLst/>
              <a:gdLst/>
              <a:ahLst/>
              <a:cxnLst/>
              <a:rect l="l" t="t" r="r" b="b"/>
              <a:pathLst>
                <a:path w="16510" h="23494">
                  <a:moveTo>
                    <a:pt x="253" y="0"/>
                  </a:moveTo>
                  <a:lnTo>
                    <a:pt x="0" y="5156"/>
                  </a:lnTo>
                  <a:lnTo>
                    <a:pt x="939" y="11036"/>
                  </a:lnTo>
                  <a:lnTo>
                    <a:pt x="4584" y="16649"/>
                  </a:lnTo>
                  <a:lnTo>
                    <a:pt x="14058" y="23368"/>
                  </a:lnTo>
                  <a:lnTo>
                    <a:pt x="16319" y="18465"/>
                  </a:lnTo>
                  <a:lnTo>
                    <a:pt x="3416" y="13449"/>
                  </a:lnTo>
                  <a:lnTo>
                    <a:pt x="4851" y="558"/>
                  </a:lnTo>
                  <a:lnTo>
                    <a:pt x="253" y="0"/>
                  </a:lnTo>
                  <a:close/>
                </a:path>
              </a:pathLst>
            </a:custGeom>
            <a:solidFill>
              <a:srgbClr val="D1D3D4">
                <a:alpha val="69999"/>
              </a:srgbClr>
            </a:solidFill>
          </p:spPr>
          <p:txBody>
            <a:bodyPr wrap="square" lIns="0" tIns="0" rIns="0" bIns="0" rtlCol="0"/>
            <a:lstStyle/>
            <a:p/>
          </p:txBody>
        </p:sp>
        <p:pic>
          <p:nvPicPr>
            <p:cNvPr id="447" name="object 447" descr=""/>
            <p:cNvPicPr/>
            <p:nvPr/>
          </p:nvPicPr>
          <p:blipFill>
            <a:blip r:embed="rId109" cstate="print"/>
            <a:stretch>
              <a:fillRect/>
            </a:stretch>
          </p:blipFill>
          <p:spPr>
            <a:xfrm>
              <a:off x="4288383" y="1197305"/>
              <a:ext cx="61366" cy="63880"/>
            </a:xfrm>
            <a:prstGeom prst="rect">
              <a:avLst/>
            </a:prstGeom>
          </p:spPr>
        </p:pic>
        <p:pic>
          <p:nvPicPr>
            <p:cNvPr id="448" name="object 448" descr=""/>
            <p:cNvPicPr/>
            <p:nvPr/>
          </p:nvPicPr>
          <p:blipFill>
            <a:blip r:embed="rId110" cstate="print"/>
            <a:stretch>
              <a:fillRect/>
            </a:stretch>
          </p:blipFill>
          <p:spPr>
            <a:xfrm>
              <a:off x="4369980" y="1238846"/>
              <a:ext cx="40004" cy="56235"/>
            </a:xfrm>
            <a:prstGeom prst="rect">
              <a:avLst/>
            </a:prstGeom>
          </p:spPr>
        </p:pic>
        <p:sp>
          <p:nvSpPr>
            <p:cNvPr id="449" name="object 449" descr=""/>
            <p:cNvSpPr/>
            <p:nvPr/>
          </p:nvSpPr>
          <p:spPr>
            <a:xfrm>
              <a:off x="4274687" y="1174616"/>
              <a:ext cx="157480" cy="67945"/>
            </a:xfrm>
            <a:custGeom>
              <a:avLst/>
              <a:gdLst/>
              <a:ahLst/>
              <a:cxnLst/>
              <a:rect l="l" t="t" r="r" b="b"/>
              <a:pathLst>
                <a:path w="157479" h="67944">
                  <a:moveTo>
                    <a:pt x="5727" y="0"/>
                  </a:moveTo>
                  <a:lnTo>
                    <a:pt x="0" y="685"/>
                  </a:lnTo>
                  <a:lnTo>
                    <a:pt x="13055" y="7378"/>
                  </a:lnTo>
                  <a:lnTo>
                    <a:pt x="20637" y="12077"/>
                  </a:lnTo>
                  <a:lnTo>
                    <a:pt x="25351" y="14908"/>
                  </a:lnTo>
                  <a:lnTo>
                    <a:pt x="29867" y="17148"/>
                  </a:lnTo>
                  <a:lnTo>
                    <a:pt x="36835" y="19964"/>
                  </a:lnTo>
                  <a:lnTo>
                    <a:pt x="48907" y="24523"/>
                  </a:lnTo>
                  <a:lnTo>
                    <a:pt x="56210" y="27736"/>
                  </a:lnTo>
                  <a:lnTo>
                    <a:pt x="88142" y="50362"/>
                  </a:lnTo>
                  <a:lnTo>
                    <a:pt x="126700" y="62822"/>
                  </a:lnTo>
                  <a:lnTo>
                    <a:pt x="156959" y="67652"/>
                  </a:lnTo>
                  <a:lnTo>
                    <a:pt x="12611" y="977"/>
                  </a:lnTo>
                  <a:lnTo>
                    <a:pt x="5727" y="0"/>
                  </a:lnTo>
                  <a:close/>
                </a:path>
              </a:pathLst>
            </a:custGeom>
            <a:solidFill>
              <a:srgbClr val="77030F">
                <a:alpha val="55999"/>
              </a:srgbClr>
            </a:solidFill>
          </p:spPr>
          <p:txBody>
            <a:bodyPr wrap="square" lIns="0" tIns="0" rIns="0" bIns="0" rtlCol="0"/>
            <a:lstStyle/>
            <a:p/>
          </p:txBody>
        </p:sp>
        <p:sp>
          <p:nvSpPr>
            <p:cNvPr id="450" name="object 450" descr=""/>
            <p:cNvSpPr/>
            <p:nvPr/>
          </p:nvSpPr>
          <p:spPr>
            <a:xfrm>
              <a:off x="4336986" y="1208354"/>
              <a:ext cx="95885" cy="54610"/>
            </a:xfrm>
            <a:custGeom>
              <a:avLst/>
              <a:gdLst/>
              <a:ahLst/>
              <a:cxnLst/>
              <a:rect l="l" t="t" r="r" b="b"/>
              <a:pathLst>
                <a:path w="95885" h="54609">
                  <a:moveTo>
                    <a:pt x="52895" y="30099"/>
                  </a:moveTo>
                  <a:lnTo>
                    <a:pt x="46469" y="26962"/>
                  </a:lnTo>
                  <a:lnTo>
                    <a:pt x="31686" y="19354"/>
                  </a:lnTo>
                  <a:lnTo>
                    <a:pt x="14427" y="9601"/>
                  </a:lnTo>
                  <a:lnTo>
                    <a:pt x="571" y="0"/>
                  </a:lnTo>
                  <a:lnTo>
                    <a:pt x="0" y="660"/>
                  </a:lnTo>
                  <a:lnTo>
                    <a:pt x="13919" y="10312"/>
                  </a:lnTo>
                  <a:lnTo>
                    <a:pt x="31242" y="20104"/>
                  </a:lnTo>
                  <a:lnTo>
                    <a:pt x="46075" y="27736"/>
                  </a:lnTo>
                  <a:lnTo>
                    <a:pt x="52527" y="30886"/>
                  </a:lnTo>
                  <a:lnTo>
                    <a:pt x="52895" y="30099"/>
                  </a:lnTo>
                  <a:close/>
                </a:path>
                <a:path w="95885" h="54609">
                  <a:moveTo>
                    <a:pt x="95326" y="54025"/>
                  </a:moveTo>
                  <a:lnTo>
                    <a:pt x="73126" y="33020"/>
                  </a:lnTo>
                  <a:lnTo>
                    <a:pt x="72885" y="33858"/>
                  </a:lnTo>
                  <a:lnTo>
                    <a:pt x="75552" y="34620"/>
                  </a:lnTo>
                  <a:lnTo>
                    <a:pt x="80022" y="38417"/>
                  </a:lnTo>
                  <a:lnTo>
                    <a:pt x="86398" y="45161"/>
                  </a:lnTo>
                  <a:lnTo>
                    <a:pt x="92113" y="51625"/>
                  </a:lnTo>
                  <a:lnTo>
                    <a:pt x="94665" y="54584"/>
                  </a:lnTo>
                  <a:lnTo>
                    <a:pt x="95326" y="54025"/>
                  </a:lnTo>
                  <a:close/>
                </a:path>
              </a:pathLst>
            </a:custGeom>
            <a:solidFill>
              <a:srgbClr val="5F0038">
                <a:alpha val="69999"/>
              </a:srgbClr>
            </a:solidFill>
          </p:spPr>
          <p:txBody>
            <a:bodyPr wrap="square" lIns="0" tIns="0" rIns="0" bIns="0" rtlCol="0"/>
            <a:lstStyle/>
            <a:p/>
          </p:txBody>
        </p:sp>
        <p:pic>
          <p:nvPicPr>
            <p:cNvPr id="451" name="object 451" descr=""/>
            <p:cNvPicPr/>
            <p:nvPr/>
          </p:nvPicPr>
          <p:blipFill>
            <a:blip r:embed="rId72" cstate="print"/>
            <a:stretch>
              <a:fillRect/>
            </a:stretch>
          </p:blipFill>
          <p:spPr>
            <a:xfrm>
              <a:off x="4428375" y="1242758"/>
              <a:ext cx="8648" cy="18923"/>
            </a:xfrm>
            <a:prstGeom prst="rect">
              <a:avLst/>
            </a:prstGeom>
          </p:spPr>
        </p:pic>
        <p:sp>
          <p:nvSpPr>
            <p:cNvPr id="452" name="object 452" descr=""/>
            <p:cNvSpPr/>
            <p:nvPr/>
          </p:nvSpPr>
          <p:spPr>
            <a:xfrm>
              <a:off x="4247039" y="1235170"/>
              <a:ext cx="153035" cy="76200"/>
            </a:xfrm>
            <a:custGeom>
              <a:avLst/>
              <a:gdLst/>
              <a:ahLst/>
              <a:cxnLst/>
              <a:rect l="l" t="t" r="r" b="b"/>
              <a:pathLst>
                <a:path w="153035" h="76200">
                  <a:moveTo>
                    <a:pt x="0" y="0"/>
                  </a:moveTo>
                  <a:lnTo>
                    <a:pt x="3187" y="4800"/>
                  </a:lnTo>
                  <a:lnTo>
                    <a:pt x="8394" y="9398"/>
                  </a:lnTo>
                  <a:lnTo>
                    <a:pt x="152742" y="76085"/>
                  </a:lnTo>
                  <a:lnTo>
                    <a:pt x="129443" y="56177"/>
                  </a:lnTo>
                  <a:lnTo>
                    <a:pt x="94963" y="34894"/>
                  </a:lnTo>
                  <a:lnTo>
                    <a:pt x="57035" y="25260"/>
                  </a:lnTo>
                  <a:lnTo>
                    <a:pt x="49860" y="21780"/>
                  </a:lnTo>
                  <a:lnTo>
                    <a:pt x="13550" y="5600"/>
                  </a:lnTo>
                  <a:lnTo>
                    <a:pt x="0" y="0"/>
                  </a:lnTo>
                  <a:close/>
                </a:path>
              </a:pathLst>
            </a:custGeom>
            <a:solidFill>
              <a:srgbClr val="77030F">
                <a:alpha val="55999"/>
              </a:srgbClr>
            </a:solidFill>
          </p:spPr>
          <p:txBody>
            <a:bodyPr wrap="square" lIns="0" tIns="0" rIns="0" bIns="0" rtlCol="0"/>
            <a:lstStyle/>
            <a:p/>
          </p:txBody>
        </p:sp>
        <p:sp>
          <p:nvSpPr>
            <p:cNvPr id="453" name="object 453" descr=""/>
            <p:cNvSpPr/>
            <p:nvPr/>
          </p:nvSpPr>
          <p:spPr>
            <a:xfrm>
              <a:off x="4312945" y="1260767"/>
              <a:ext cx="102870" cy="38100"/>
            </a:xfrm>
            <a:custGeom>
              <a:avLst/>
              <a:gdLst/>
              <a:ahLst/>
              <a:cxnLst/>
              <a:rect l="l" t="t" r="r" b="b"/>
              <a:pathLst>
                <a:path w="102870" h="38100">
                  <a:moveTo>
                    <a:pt x="57213" y="20396"/>
                  </a:moveTo>
                  <a:lnTo>
                    <a:pt x="50634" y="17526"/>
                  </a:lnTo>
                  <a:lnTo>
                    <a:pt x="35204" y="11176"/>
                  </a:lnTo>
                  <a:lnTo>
                    <a:pt x="16510" y="4343"/>
                  </a:lnTo>
                  <a:lnTo>
                    <a:pt x="139" y="0"/>
                  </a:lnTo>
                  <a:lnTo>
                    <a:pt x="0" y="850"/>
                  </a:lnTo>
                  <a:lnTo>
                    <a:pt x="16294" y="5168"/>
                  </a:lnTo>
                  <a:lnTo>
                    <a:pt x="34912" y="11988"/>
                  </a:lnTo>
                  <a:lnTo>
                    <a:pt x="50292" y="18313"/>
                  </a:lnTo>
                  <a:lnTo>
                    <a:pt x="56857" y="21183"/>
                  </a:lnTo>
                  <a:lnTo>
                    <a:pt x="57213" y="20396"/>
                  </a:lnTo>
                  <a:close/>
                </a:path>
                <a:path w="102870" h="38100">
                  <a:moveTo>
                    <a:pt x="102565" y="37109"/>
                  </a:moveTo>
                  <a:lnTo>
                    <a:pt x="98666" y="37109"/>
                  </a:lnTo>
                  <a:lnTo>
                    <a:pt x="90030" y="36944"/>
                  </a:lnTo>
                  <a:lnTo>
                    <a:pt x="80784" y="36461"/>
                  </a:lnTo>
                  <a:lnTo>
                    <a:pt x="75031" y="35521"/>
                  </a:lnTo>
                  <a:lnTo>
                    <a:pt x="72656" y="33959"/>
                  </a:lnTo>
                  <a:lnTo>
                    <a:pt x="72186" y="34671"/>
                  </a:lnTo>
                  <a:lnTo>
                    <a:pt x="102095" y="37973"/>
                  </a:lnTo>
                  <a:lnTo>
                    <a:pt x="102565" y="37973"/>
                  </a:lnTo>
                  <a:lnTo>
                    <a:pt x="102565" y="37109"/>
                  </a:lnTo>
                  <a:close/>
                </a:path>
              </a:pathLst>
            </a:custGeom>
            <a:solidFill>
              <a:srgbClr val="5F0038">
                <a:alpha val="69999"/>
              </a:srgbClr>
            </a:solidFill>
          </p:spPr>
          <p:txBody>
            <a:bodyPr wrap="square" lIns="0" tIns="0" rIns="0" bIns="0" rtlCol="0"/>
            <a:lstStyle/>
            <a:p/>
          </p:txBody>
        </p:sp>
        <p:pic>
          <p:nvPicPr>
            <p:cNvPr id="454" name="object 454" descr=""/>
            <p:cNvPicPr/>
            <p:nvPr/>
          </p:nvPicPr>
          <p:blipFill>
            <a:blip r:embed="rId30" cstate="print"/>
            <a:stretch>
              <a:fillRect/>
            </a:stretch>
          </p:blipFill>
          <p:spPr>
            <a:xfrm>
              <a:off x="4400778" y="1299807"/>
              <a:ext cx="14757" cy="12217"/>
            </a:xfrm>
            <a:prstGeom prst="rect">
              <a:avLst/>
            </a:prstGeom>
          </p:spPr>
        </p:pic>
        <p:sp>
          <p:nvSpPr>
            <p:cNvPr id="455" name="object 455" descr=""/>
            <p:cNvSpPr/>
            <p:nvPr/>
          </p:nvSpPr>
          <p:spPr>
            <a:xfrm>
              <a:off x="4418676" y="1270966"/>
              <a:ext cx="11430" cy="19685"/>
            </a:xfrm>
            <a:custGeom>
              <a:avLst/>
              <a:gdLst/>
              <a:ahLst/>
              <a:cxnLst/>
              <a:rect l="l" t="t" r="r" b="b"/>
              <a:pathLst>
                <a:path w="11429" h="19684">
                  <a:moveTo>
                    <a:pt x="8318" y="0"/>
                  </a:moveTo>
                  <a:lnTo>
                    <a:pt x="8026" y="114"/>
                  </a:lnTo>
                  <a:lnTo>
                    <a:pt x="0" y="17487"/>
                  </a:lnTo>
                  <a:lnTo>
                    <a:pt x="101" y="17779"/>
                  </a:lnTo>
                  <a:lnTo>
                    <a:pt x="355" y="17894"/>
                  </a:lnTo>
                  <a:lnTo>
                    <a:pt x="3048" y="19138"/>
                  </a:lnTo>
                  <a:lnTo>
                    <a:pt x="3340" y="19037"/>
                  </a:lnTo>
                  <a:lnTo>
                    <a:pt x="11366" y="1650"/>
                  </a:lnTo>
                  <a:lnTo>
                    <a:pt x="11252" y="1358"/>
                  </a:lnTo>
                  <a:lnTo>
                    <a:pt x="8318" y="0"/>
                  </a:lnTo>
                  <a:close/>
                </a:path>
              </a:pathLst>
            </a:custGeom>
            <a:solidFill>
              <a:srgbClr val="FFFFFF">
                <a:alpha val="69999"/>
              </a:srgbClr>
            </a:solidFill>
          </p:spPr>
          <p:txBody>
            <a:bodyPr wrap="square" lIns="0" tIns="0" rIns="0" bIns="0" rtlCol="0"/>
            <a:lstStyle/>
            <a:p/>
          </p:txBody>
        </p:sp>
        <p:sp>
          <p:nvSpPr>
            <p:cNvPr id="456" name="object 456" descr=""/>
            <p:cNvSpPr/>
            <p:nvPr/>
          </p:nvSpPr>
          <p:spPr>
            <a:xfrm>
              <a:off x="4258956" y="1175331"/>
              <a:ext cx="27305" cy="10795"/>
            </a:xfrm>
            <a:custGeom>
              <a:avLst/>
              <a:gdLst/>
              <a:ahLst/>
              <a:cxnLst/>
              <a:rect l="l" t="t" r="r" b="b"/>
              <a:pathLst>
                <a:path w="27304" h="10794">
                  <a:moveTo>
                    <a:pt x="15494" y="0"/>
                  </a:moveTo>
                  <a:lnTo>
                    <a:pt x="8839" y="850"/>
                  </a:lnTo>
                  <a:lnTo>
                    <a:pt x="3759" y="3949"/>
                  </a:lnTo>
                  <a:lnTo>
                    <a:pt x="0" y="7492"/>
                  </a:lnTo>
                  <a:lnTo>
                    <a:pt x="3403" y="10629"/>
                  </a:lnTo>
                  <a:lnTo>
                    <a:pt x="8733" y="5270"/>
                  </a:lnTo>
                  <a:lnTo>
                    <a:pt x="12704" y="3184"/>
                  </a:lnTo>
                  <a:lnTo>
                    <a:pt x="26582" y="3184"/>
                  </a:lnTo>
                  <a:lnTo>
                    <a:pt x="26733" y="2857"/>
                  </a:lnTo>
                  <a:lnTo>
                    <a:pt x="15494" y="0"/>
                  </a:lnTo>
                  <a:close/>
                </a:path>
                <a:path w="27304" h="10794">
                  <a:moveTo>
                    <a:pt x="26582" y="3184"/>
                  </a:moveTo>
                  <a:lnTo>
                    <a:pt x="12704" y="3184"/>
                  </a:lnTo>
                  <a:lnTo>
                    <a:pt x="17292" y="4104"/>
                  </a:lnTo>
                  <a:lnTo>
                    <a:pt x="24472" y="7759"/>
                  </a:lnTo>
                  <a:lnTo>
                    <a:pt x="26582" y="3184"/>
                  </a:lnTo>
                  <a:close/>
                </a:path>
              </a:pathLst>
            </a:custGeom>
            <a:solidFill>
              <a:srgbClr val="D1D3D4">
                <a:alpha val="69999"/>
              </a:srgbClr>
            </a:solidFill>
          </p:spPr>
          <p:txBody>
            <a:bodyPr wrap="square" lIns="0" tIns="0" rIns="0" bIns="0" rtlCol="0"/>
            <a:lstStyle/>
            <a:p/>
          </p:txBody>
        </p:sp>
        <p:pic>
          <p:nvPicPr>
            <p:cNvPr id="457" name="object 457" descr=""/>
            <p:cNvPicPr/>
            <p:nvPr/>
          </p:nvPicPr>
          <p:blipFill>
            <a:blip r:embed="rId111" cstate="print"/>
            <a:stretch>
              <a:fillRect/>
            </a:stretch>
          </p:blipFill>
          <p:spPr>
            <a:xfrm>
              <a:off x="4329912" y="1198867"/>
              <a:ext cx="69392" cy="34009"/>
            </a:xfrm>
            <a:prstGeom prst="rect">
              <a:avLst/>
            </a:prstGeom>
          </p:spPr>
        </p:pic>
        <p:sp>
          <p:nvSpPr>
            <p:cNvPr id="458" name="object 458" descr=""/>
            <p:cNvSpPr/>
            <p:nvPr/>
          </p:nvSpPr>
          <p:spPr>
            <a:xfrm>
              <a:off x="4327443" y="1197243"/>
              <a:ext cx="73025" cy="36195"/>
            </a:xfrm>
            <a:custGeom>
              <a:avLst/>
              <a:gdLst/>
              <a:ahLst/>
              <a:cxnLst/>
              <a:rect l="l" t="t" r="r" b="b"/>
              <a:pathLst>
                <a:path w="73025" h="36194">
                  <a:moveTo>
                    <a:pt x="0" y="0"/>
                  </a:moveTo>
                  <a:lnTo>
                    <a:pt x="48501" y="31203"/>
                  </a:lnTo>
                  <a:lnTo>
                    <a:pt x="61493" y="36169"/>
                  </a:lnTo>
                  <a:lnTo>
                    <a:pt x="70865" y="36169"/>
                  </a:lnTo>
                  <a:lnTo>
                    <a:pt x="71383" y="35305"/>
                  </a:lnTo>
                  <a:lnTo>
                    <a:pt x="61620" y="35305"/>
                  </a:lnTo>
                  <a:lnTo>
                    <a:pt x="55892" y="33654"/>
                  </a:lnTo>
                  <a:lnTo>
                    <a:pt x="21150" y="14938"/>
                  </a:lnTo>
                  <a:lnTo>
                    <a:pt x="5232" y="3365"/>
                  </a:lnTo>
                  <a:lnTo>
                    <a:pt x="7286" y="3365"/>
                  </a:lnTo>
                  <a:lnTo>
                    <a:pt x="0" y="0"/>
                  </a:lnTo>
                  <a:close/>
                </a:path>
                <a:path w="73025" h="36194">
                  <a:moveTo>
                    <a:pt x="7286" y="3365"/>
                  </a:moveTo>
                  <a:lnTo>
                    <a:pt x="5232" y="3365"/>
                  </a:lnTo>
                  <a:lnTo>
                    <a:pt x="71158" y="33820"/>
                  </a:lnTo>
                  <a:lnTo>
                    <a:pt x="70561" y="34353"/>
                  </a:lnTo>
                  <a:lnTo>
                    <a:pt x="69062" y="35305"/>
                  </a:lnTo>
                  <a:lnTo>
                    <a:pt x="71383" y="35305"/>
                  </a:lnTo>
                  <a:lnTo>
                    <a:pt x="72478" y="33477"/>
                  </a:lnTo>
                  <a:lnTo>
                    <a:pt x="7286" y="3365"/>
                  </a:lnTo>
                  <a:close/>
                </a:path>
              </a:pathLst>
            </a:custGeom>
            <a:solidFill>
              <a:srgbClr val="5F0038">
                <a:alpha val="69999"/>
              </a:srgbClr>
            </a:solidFill>
          </p:spPr>
          <p:txBody>
            <a:bodyPr wrap="square" lIns="0" tIns="0" rIns="0" bIns="0" rtlCol="0"/>
            <a:lstStyle/>
            <a:p/>
          </p:txBody>
        </p:sp>
        <p:pic>
          <p:nvPicPr>
            <p:cNvPr id="459" name="object 459" descr=""/>
            <p:cNvPicPr/>
            <p:nvPr/>
          </p:nvPicPr>
          <p:blipFill>
            <a:blip r:embed="rId112" cstate="print"/>
            <a:stretch>
              <a:fillRect/>
            </a:stretch>
          </p:blipFill>
          <p:spPr>
            <a:xfrm>
              <a:off x="4300765" y="1261948"/>
              <a:ext cx="70486" cy="32054"/>
            </a:xfrm>
            <a:prstGeom prst="rect">
              <a:avLst/>
            </a:prstGeom>
          </p:spPr>
        </p:pic>
        <p:sp>
          <p:nvSpPr>
            <p:cNvPr id="460" name="object 460" descr=""/>
            <p:cNvSpPr/>
            <p:nvPr/>
          </p:nvSpPr>
          <p:spPr>
            <a:xfrm>
              <a:off x="4297937" y="1261122"/>
              <a:ext cx="73025" cy="33655"/>
            </a:xfrm>
            <a:custGeom>
              <a:avLst/>
              <a:gdLst/>
              <a:ahLst/>
              <a:cxnLst/>
              <a:rect l="l" t="t" r="r" b="b"/>
              <a:pathLst>
                <a:path w="73025" h="33655">
                  <a:moveTo>
                    <a:pt x="0" y="0"/>
                  </a:moveTo>
                  <a:lnTo>
                    <a:pt x="72478" y="33477"/>
                  </a:lnTo>
                  <a:lnTo>
                    <a:pt x="72643" y="33032"/>
                  </a:lnTo>
                  <a:lnTo>
                    <a:pt x="72696" y="32245"/>
                  </a:lnTo>
                  <a:lnTo>
                    <a:pt x="71881" y="32245"/>
                  </a:lnTo>
                  <a:lnTo>
                    <a:pt x="5956" y="1790"/>
                  </a:lnTo>
                  <a:lnTo>
                    <a:pt x="10051" y="1790"/>
                  </a:lnTo>
                  <a:lnTo>
                    <a:pt x="7293" y="1164"/>
                  </a:lnTo>
                  <a:lnTo>
                    <a:pt x="2895" y="393"/>
                  </a:lnTo>
                  <a:lnTo>
                    <a:pt x="0" y="0"/>
                  </a:lnTo>
                  <a:close/>
                </a:path>
                <a:path w="73025" h="33655">
                  <a:moveTo>
                    <a:pt x="71495" y="28501"/>
                  </a:moveTo>
                  <a:lnTo>
                    <a:pt x="71920" y="30568"/>
                  </a:lnTo>
                  <a:lnTo>
                    <a:pt x="71881" y="32245"/>
                  </a:lnTo>
                  <a:lnTo>
                    <a:pt x="72696" y="32245"/>
                  </a:lnTo>
                  <a:lnTo>
                    <a:pt x="72737" y="31637"/>
                  </a:lnTo>
                  <a:lnTo>
                    <a:pt x="71495" y="28501"/>
                  </a:lnTo>
                  <a:close/>
                </a:path>
                <a:path w="73025" h="33655">
                  <a:moveTo>
                    <a:pt x="63648" y="21539"/>
                  </a:moveTo>
                  <a:lnTo>
                    <a:pt x="66271" y="23047"/>
                  </a:lnTo>
                  <a:lnTo>
                    <a:pt x="71364" y="28170"/>
                  </a:lnTo>
                  <a:lnTo>
                    <a:pt x="71495" y="28501"/>
                  </a:lnTo>
                  <a:lnTo>
                    <a:pt x="70738" y="24815"/>
                  </a:lnTo>
                  <a:lnTo>
                    <a:pt x="63648" y="21539"/>
                  </a:lnTo>
                  <a:close/>
                </a:path>
                <a:path w="73025" h="33655">
                  <a:moveTo>
                    <a:pt x="10051" y="1790"/>
                  </a:moveTo>
                  <a:lnTo>
                    <a:pt x="5956" y="1790"/>
                  </a:lnTo>
                  <a:lnTo>
                    <a:pt x="13710" y="3418"/>
                  </a:lnTo>
                  <a:lnTo>
                    <a:pt x="25088" y="6399"/>
                  </a:lnTo>
                  <a:lnTo>
                    <a:pt x="39124" y="10997"/>
                  </a:lnTo>
                  <a:lnTo>
                    <a:pt x="54851" y="17475"/>
                  </a:lnTo>
                  <a:lnTo>
                    <a:pt x="63648" y="21539"/>
                  </a:lnTo>
                  <a:lnTo>
                    <a:pt x="55206" y="16687"/>
                  </a:lnTo>
                  <a:lnTo>
                    <a:pt x="35435" y="8773"/>
                  </a:lnTo>
                  <a:lnTo>
                    <a:pt x="18802" y="3778"/>
                  </a:lnTo>
                  <a:lnTo>
                    <a:pt x="10051" y="1790"/>
                  </a:lnTo>
                  <a:close/>
                </a:path>
              </a:pathLst>
            </a:custGeom>
            <a:solidFill>
              <a:srgbClr val="5F0038">
                <a:alpha val="69999"/>
              </a:srgbClr>
            </a:solidFill>
          </p:spPr>
          <p:txBody>
            <a:bodyPr wrap="square" lIns="0" tIns="0" rIns="0" bIns="0" rtlCol="0"/>
            <a:lstStyle/>
            <a:p/>
          </p:txBody>
        </p:sp>
        <p:sp>
          <p:nvSpPr>
            <p:cNvPr id="461" name="object 461" descr=""/>
            <p:cNvSpPr/>
            <p:nvPr/>
          </p:nvSpPr>
          <p:spPr>
            <a:xfrm>
              <a:off x="4297032" y="1190675"/>
              <a:ext cx="42545" cy="83185"/>
            </a:xfrm>
            <a:custGeom>
              <a:avLst/>
              <a:gdLst/>
              <a:ahLst/>
              <a:cxnLst/>
              <a:rect l="l" t="t" r="r" b="b"/>
              <a:pathLst>
                <a:path w="42545" h="83184">
                  <a:moveTo>
                    <a:pt x="7683" y="76542"/>
                  </a:moveTo>
                  <a:lnTo>
                    <a:pt x="0" y="72986"/>
                  </a:lnTo>
                  <a:lnTo>
                    <a:pt x="2451" y="82372"/>
                  </a:lnTo>
                  <a:lnTo>
                    <a:pt x="3606" y="82905"/>
                  </a:lnTo>
                  <a:lnTo>
                    <a:pt x="4965" y="82410"/>
                  </a:lnTo>
                  <a:lnTo>
                    <a:pt x="7683" y="76542"/>
                  </a:lnTo>
                  <a:close/>
                </a:path>
                <a:path w="42545" h="83184">
                  <a:moveTo>
                    <a:pt x="42164" y="1892"/>
                  </a:moveTo>
                  <a:lnTo>
                    <a:pt x="41656" y="533"/>
                  </a:lnTo>
                  <a:lnTo>
                    <a:pt x="40500" y="0"/>
                  </a:lnTo>
                  <a:lnTo>
                    <a:pt x="31775" y="4216"/>
                  </a:lnTo>
                  <a:lnTo>
                    <a:pt x="39446" y="7772"/>
                  </a:lnTo>
                  <a:lnTo>
                    <a:pt x="42164" y="1892"/>
                  </a:lnTo>
                  <a:close/>
                </a:path>
              </a:pathLst>
            </a:custGeom>
            <a:solidFill>
              <a:srgbClr val="9E1F63">
                <a:alpha val="69999"/>
              </a:srgbClr>
            </a:solidFill>
          </p:spPr>
          <p:txBody>
            <a:bodyPr wrap="square" lIns="0" tIns="0" rIns="0" bIns="0" rtlCol="0"/>
            <a:lstStyle/>
            <a:p/>
          </p:txBody>
        </p:sp>
        <p:sp>
          <p:nvSpPr>
            <p:cNvPr id="462" name="object 462" descr=""/>
            <p:cNvSpPr/>
            <p:nvPr/>
          </p:nvSpPr>
          <p:spPr>
            <a:xfrm>
              <a:off x="4260964" y="1176769"/>
              <a:ext cx="48260" cy="78105"/>
            </a:xfrm>
            <a:custGeom>
              <a:avLst/>
              <a:gdLst/>
              <a:ahLst/>
              <a:cxnLst/>
              <a:rect l="l" t="t" r="r" b="b"/>
              <a:pathLst>
                <a:path w="48260" h="78105">
                  <a:moveTo>
                    <a:pt x="24447" y="75044"/>
                  </a:moveTo>
                  <a:lnTo>
                    <a:pt x="24244" y="72707"/>
                  </a:lnTo>
                  <a:lnTo>
                    <a:pt x="4953" y="56553"/>
                  </a:lnTo>
                  <a:lnTo>
                    <a:pt x="2616" y="56756"/>
                  </a:lnTo>
                  <a:lnTo>
                    <a:pt x="0" y="59880"/>
                  </a:lnTo>
                  <a:lnTo>
                    <a:pt x="203" y="62217"/>
                  </a:lnTo>
                  <a:lnTo>
                    <a:pt x="18618" y="77647"/>
                  </a:lnTo>
                  <a:lnTo>
                    <a:pt x="19456" y="77939"/>
                  </a:lnTo>
                  <a:lnTo>
                    <a:pt x="20294" y="77939"/>
                  </a:lnTo>
                  <a:lnTo>
                    <a:pt x="21348" y="77939"/>
                  </a:lnTo>
                  <a:lnTo>
                    <a:pt x="22402" y="77482"/>
                  </a:lnTo>
                  <a:lnTo>
                    <a:pt x="24447" y="75044"/>
                  </a:lnTo>
                  <a:close/>
                </a:path>
                <a:path w="48260" h="78105">
                  <a:moveTo>
                    <a:pt x="48094" y="18503"/>
                  </a:moveTo>
                  <a:lnTo>
                    <a:pt x="47891" y="16154"/>
                  </a:lnTo>
                  <a:lnTo>
                    <a:pt x="28613" y="0"/>
                  </a:lnTo>
                  <a:lnTo>
                    <a:pt x="26276" y="203"/>
                  </a:lnTo>
                  <a:lnTo>
                    <a:pt x="23647" y="3327"/>
                  </a:lnTo>
                  <a:lnTo>
                    <a:pt x="23850" y="5664"/>
                  </a:lnTo>
                  <a:lnTo>
                    <a:pt x="42265" y="21094"/>
                  </a:lnTo>
                  <a:lnTo>
                    <a:pt x="43103" y="21386"/>
                  </a:lnTo>
                  <a:lnTo>
                    <a:pt x="43942" y="21386"/>
                  </a:lnTo>
                  <a:lnTo>
                    <a:pt x="44996" y="21386"/>
                  </a:lnTo>
                  <a:lnTo>
                    <a:pt x="46050" y="20929"/>
                  </a:lnTo>
                  <a:lnTo>
                    <a:pt x="48094" y="18503"/>
                  </a:lnTo>
                  <a:close/>
                </a:path>
              </a:pathLst>
            </a:custGeom>
            <a:solidFill>
              <a:srgbClr val="231F20"/>
            </a:solidFill>
          </p:spPr>
          <p:txBody>
            <a:bodyPr wrap="square" lIns="0" tIns="0" rIns="0" bIns="0" rtlCol="0"/>
            <a:lstStyle/>
            <a:p/>
          </p:txBody>
        </p:sp>
        <p:pic>
          <p:nvPicPr>
            <p:cNvPr id="463" name="object 463" descr=""/>
            <p:cNvPicPr/>
            <p:nvPr/>
          </p:nvPicPr>
          <p:blipFill>
            <a:blip r:embed="rId113" cstate="print"/>
            <a:stretch>
              <a:fillRect/>
            </a:stretch>
          </p:blipFill>
          <p:spPr>
            <a:xfrm>
              <a:off x="4424680" y="1220508"/>
              <a:ext cx="199921" cy="128194"/>
            </a:xfrm>
            <a:prstGeom prst="rect">
              <a:avLst/>
            </a:prstGeom>
          </p:spPr>
        </p:pic>
        <p:sp>
          <p:nvSpPr>
            <p:cNvPr id="464" name="object 464" descr=""/>
            <p:cNvSpPr/>
            <p:nvPr/>
          </p:nvSpPr>
          <p:spPr>
            <a:xfrm>
              <a:off x="4437517" y="1332573"/>
              <a:ext cx="26670" cy="12065"/>
            </a:xfrm>
            <a:custGeom>
              <a:avLst/>
              <a:gdLst/>
              <a:ahLst/>
              <a:cxnLst/>
              <a:rect l="l" t="t" r="r" b="b"/>
              <a:pathLst>
                <a:path w="26670" h="12065">
                  <a:moveTo>
                    <a:pt x="3695" y="0"/>
                  </a:moveTo>
                  <a:lnTo>
                    <a:pt x="0" y="2794"/>
                  </a:lnTo>
                  <a:lnTo>
                    <a:pt x="3403" y="6680"/>
                  </a:lnTo>
                  <a:lnTo>
                    <a:pt x="8153" y="10261"/>
                  </a:lnTo>
                  <a:lnTo>
                    <a:pt x="14693" y="11760"/>
                  </a:lnTo>
                  <a:lnTo>
                    <a:pt x="26162" y="10007"/>
                  </a:lnTo>
                  <a:lnTo>
                    <a:pt x="25572" y="8320"/>
                  </a:lnTo>
                  <a:lnTo>
                    <a:pt x="12225" y="8320"/>
                  </a:lnTo>
                  <a:lnTo>
                    <a:pt x="8476" y="5856"/>
                  </a:lnTo>
                  <a:lnTo>
                    <a:pt x="3695" y="0"/>
                  </a:lnTo>
                  <a:close/>
                </a:path>
                <a:path w="26670" h="12065">
                  <a:moveTo>
                    <a:pt x="24384" y="4914"/>
                  </a:moveTo>
                  <a:lnTo>
                    <a:pt x="16881" y="7852"/>
                  </a:lnTo>
                  <a:lnTo>
                    <a:pt x="12225" y="8320"/>
                  </a:lnTo>
                  <a:lnTo>
                    <a:pt x="25572" y="8320"/>
                  </a:lnTo>
                  <a:lnTo>
                    <a:pt x="24384" y="4914"/>
                  </a:lnTo>
                  <a:close/>
                </a:path>
              </a:pathLst>
            </a:custGeom>
            <a:solidFill>
              <a:srgbClr val="D1D3D4">
                <a:alpha val="59999"/>
              </a:srgbClr>
            </a:solidFill>
          </p:spPr>
          <p:txBody>
            <a:bodyPr wrap="square" lIns="0" tIns="0" rIns="0" bIns="0" rtlCol="0"/>
            <a:lstStyle/>
            <a:p/>
          </p:txBody>
        </p:sp>
        <p:pic>
          <p:nvPicPr>
            <p:cNvPr id="465" name="object 465" descr=""/>
            <p:cNvPicPr/>
            <p:nvPr/>
          </p:nvPicPr>
          <p:blipFill>
            <a:blip r:embed="rId114" cstate="print"/>
            <a:stretch>
              <a:fillRect/>
            </a:stretch>
          </p:blipFill>
          <p:spPr>
            <a:xfrm>
              <a:off x="4472558" y="1262405"/>
              <a:ext cx="59626" cy="63880"/>
            </a:xfrm>
            <a:prstGeom prst="rect">
              <a:avLst/>
            </a:prstGeom>
          </p:spPr>
        </p:pic>
        <p:pic>
          <p:nvPicPr>
            <p:cNvPr id="466" name="object 466" descr=""/>
            <p:cNvPicPr/>
            <p:nvPr/>
          </p:nvPicPr>
          <p:blipFill>
            <a:blip r:embed="rId115" cstate="print"/>
            <a:stretch>
              <a:fillRect/>
            </a:stretch>
          </p:blipFill>
          <p:spPr>
            <a:xfrm>
              <a:off x="4557521" y="1235684"/>
              <a:ext cx="36931" cy="56400"/>
            </a:xfrm>
            <a:prstGeom prst="rect">
              <a:avLst/>
            </a:prstGeom>
          </p:spPr>
        </p:pic>
        <p:sp>
          <p:nvSpPr>
            <p:cNvPr id="467" name="object 467" descr=""/>
            <p:cNvSpPr/>
            <p:nvPr/>
          </p:nvSpPr>
          <p:spPr>
            <a:xfrm>
              <a:off x="4430655" y="1220992"/>
              <a:ext cx="160020" cy="60960"/>
            </a:xfrm>
            <a:custGeom>
              <a:avLst/>
              <a:gdLst/>
              <a:ahLst/>
              <a:cxnLst/>
              <a:rect l="l" t="t" r="r" b="b"/>
              <a:pathLst>
                <a:path w="160020" h="60959">
                  <a:moveTo>
                    <a:pt x="159423" y="0"/>
                  </a:moveTo>
                  <a:lnTo>
                    <a:pt x="9271" y="52349"/>
                  </a:lnTo>
                  <a:lnTo>
                    <a:pt x="3644" y="56426"/>
                  </a:lnTo>
                  <a:lnTo>
                    <a:pt x="0" y="60896"/>
                  </a:lnTo>
                  <a:lnTo>
                    <a:pt x="14046" y="56641"/>
                  </a:lnTo>
                  <a:lnTo>
                    <a:pt x="22758" y="54749"/>
                  </a:lnTo>
                  <a:lnTo>
                    <a:pt x="28111" y="53511"/>
                  </a:lnTo>
                  <a:lnTo>
                    <a:pt x="32915" y="51984"/>
                  </a:lnTo>
                  <a:lnTo>
                    <a:pt x="39885" y="49166"/>
                  </a:lnTo>
                  <a:lnTo>
                    <a:pt x="51739" y="44056"/>
                  </a:lnTo>
                  <a:lnTo>
                    <a:pt x="59220" y="41300"/>
                  </a:lnTo>
                  <a:lnTo>
                    <a:pt x="69425" y="41300"/>
                  </a:lnTo>
                  <a:lnTo>
                    <a:pt x="71742" y="41084"/>
                  </a:lnTo>
                  <a:lnTo>
                    <a:pt x="112938" y="30925"/>
                  </a:lnTo>
                  <a:lnTo>
                    <a:pt x="134298" y="17552"/>
                  </a:lnTo>
                  <a:lnTo>
                    <a:pt x="159423" y="0"/>
                  </a:lnTo>
                  <a:close/>
                </a:path>
                <a:path w="160020" h="60959">
                  <a:moveTo>
                    <a:pt x="69425" y="41300"/>
                  </a:moveTo>
                  <a:lnTo>
                    <a:pt x="59220" y="41300"/>
                  </a:lnTo>
                  <a:lnTo>
                    <a:pt x="68199" y="41414"/>
                  </a:lnTo>
                  <a:lnTo>
                    <a:pt x="69425" y="41300"/>
                  </a:lnTo>
                  <a:close/>
                </a:path>
              </a:pathLst>
            </a:custGeom>
            <a:solidFill>
              <a:srgbClr val="77030F">
                <a:alpha val="47999"/>
              </a:srgbClr>
            </a:solidFill>
          </p:spPr>
          <p:txBody>
            <a:bodyPr wrap="square" lIns="0" tIns="0" rIns="0" bIns="0" rtlCol="0"/>
            <a:lstStyle/>
            <a:p/>
          </p:txBody>
        </p:sp>
        <p:sp>
          <p:nvSpPr>
            <p:cNvPr id="468" name="object 468" descr=""/>
            <p:cNvSpPr/>
            <p:nvPr/>
          </p:nvSpPr>
          <p:spPr>
            <a:xfrm>
              <a:off x="4498822" y="1233538"/>
              <a:ext cx="106045" cy="29845"/>
            </a:xfrm>
            <a:custGeom>
              <a:avLst/>
              <a:gdLst/>
              <a:ahLst/>
              <a:cxnLst/>
              <a:rect l="l" t="t" r="r" b="b"/>
              <a:pathLst>
                <a:path w="106045" h="29844">
                  <a:moveTo>
                    <a:pt x="58839" y="14541"/>
                  </a:moveTo>
                  <a:lnTo>
                    <a:pt x="58559" y="13728"/>
                  </a:lnTo>
                  <a:lnTo>
                    <a:pt x="51752" y="15938"/>
                  </a:lnTo>
                  <a:lnTo>
                    <a:pt x="35826" y="20739"/>
                  </a:lnTo>
                  <a:lnTo>
                    <a:pt x="16637" y="25717"/>
                  </a:lnTo>
                  <a:lnTo>
                    <a:pt x="0" y="28435"/>
                  </a:lnTo>
                  <a:lnTo>
                    <a:pt x="50" y="29298"/>
                  </a:lnTo>
                  <a:lnTo>
                    <a:pt x="16776" y="26568"/>
                  </a:lnTo>
                  <a:lnTo>
                    <a:pt x="36042" y="21577"/>
                  </a:lnTo>
                  <a:lnTo>
                    <a:pt x="52006" y="16764"/>
                  </a:lnTo>
                  <a:lnTo>
                    <a:pt x="58839" y="14541"/>
                  </a:lnTo>
                  <a:close/>
                </a:path>
                <a:path w="106045" h="29844">
                  <a:moveTo>
                    <a:pt x="105689" y="1447"/>
                  </a:moveTo>
                  <a:lnTo>
                    <a:pt x="101447" y="1054"/>
                  </a:lnTo>
                  <a:lnTo>
                    <a:pt x="92786" y="381"/>
                  </a:lnTo>
                  <a:lnTo>
                    <a:pt x="83553" y="0"/>
                  </a:lnTo>
                  <a:lnTo>
                    <a:pt x="77635" y="444"/>
                  </a:lnTo>
                  <a:lnTo>
                    <a:pt x="75120" y="1778"/>
                  </a:lnTo>
                  <a:lnTo>
                    <a:pt x="75526" y="2540"/>
                  </a:lnTo>
                  <a:lnTo>
                    <a:pt x="77978" y="1231"/>
                  </a:lnTo>
                  <a:lnTo>
                    <a:pt x="83832" y="850"/>
                  </a:lnTo>
                  <a:lnTo>
                    <a:pt x="93103" y="1270"/>
                  </a:lnTo>
                  <a:lnTo>
                    <a:pt x="101701" y="1943"/>
                  </a:lnTo>
                  <a:lnTo>
                    <a:pt x="105600" y="2311"/>
                  </a:lnTo>
                  <a:lnTo>
                    <a:pt x="105689" y="1447"/>
                  </a:lnTo>
                  <a:close/>
                </a:path>
              </a:pathLst>
            </a:custGeom>
            <a:solidFill>
              <a:srgbClr val="5F0038">
                <a:alpha val="59999"/>
              </a:srgbClr>
            </a:solidFill>
          </p:spPr>
          <p:txBody>
            <a:bodyPr wrap="square" lIns="0" tIns="0" rIns="0" bIns="0" rtlCol="0"/>
            <a:lstStyle/>
            <a:p/>
          </p:txBody>
        </p:sp>
        <p:pic>
          <p:nvPicPr>
            <p:cNvPr id="469" name="object 469" descr=""/>
            <p:cNvPicPr/>
            <p:nvPr/>
          </p:nvPicPr>
          <p:blipFill>
            <a:blip r:embed="rId116" cstate="print"/>
            <a:stretch>
              <a:fillRect/>
            </a:stretch>
          </p:blipFill>
          <p:spPr>
            <a:xfrm>
              <a:off x="4591100" y="1220508"/>
              <a:ext cx="13525" cy="13398"/>
            </a:xfrm>
            <a:prstGeom prst="rect">
              <a:avLst/>
            </a:prstGeom>
          </p:spPr>
        </p:pic>
        <p:sp>
          <p:nvSpPr>
            <p:cNvPr id="470" name="object 470" descr=""/>
            <p:cNvSpPr/>
            <p:nvPr/>
          </p:nvSpPr>
          <p:spPr>
            <a:xfrm>
              <a:off x="4452377" y="1292730"/>
              <a:ext cx="163195" cy="52705"/>
            </a:xfrm>
            <a:custGeom>
              <a:avLst/>
              <a:gdLst/>
              <a:ahLst/>
              <a:cxnLst/>
              <a:rect l="l" t="t" r="r" b="b"/>
              <a:pathLst>
                <a:path w="163195" h="52705">
                  <a:moveTo>
                    <a:pt x="162699" y="0"/>
                  </a:moveTo>
                  <a:lnTo>
                    <a:pt x="115495" y="3225"/>
                  </a:lnTo>
                  <a:lnTo>
                    <a:pt x="75586" y="18404"/>
                  </a:lnTo>
                  <a:lnTo>
                    <a:pt x="58559" y="29959"/>
                  </a:lnTo>
                  <a:lnTo>
                    <a:pt x="50977" y="32448"/>
                  </a:lnTo>
                  <a:lnTo>
                    <a:pt x="13639" y="46037"/>
                  </a:lnTo>
                  <a:lnTo>
                    <a:pt x="0" y="51422"/>
                  </a:lnTo>
                  <a:lnTo>
                    <a:pt x="5626" y="52666"/>
                  </a:lnTo>
                  <a:lnTo>
                    <a:pt x="12560" y="52349"/>
                  </a:lnTo>
                  <a:lnTo>
                    <a:pt x="162699" y="0"/>
                  </a:lnTo>
                  <a:close/>
                </a:path>
              </a:pathLst>
            </a:custGeom>
            <a:solidFill>
              <a:srgbClr val="77030F">
                <a:alpha val="47999"/>
              </a:srgbClr>
            </a:solidFill>
          </p:spPr>
          <p:txBody>
            <a:bodyPr wrap="square" lIns="0" tIns="0" rIns="0" bIns="0" rtlCol="0"/>
            <a:lstStyle/>
            <a:p/>
          </p:txBody>
        </p:sp>
        <p:sp>
          <p:nvSpPr>
            <p:cNvPr id="471" name="object 471" descr=""/>
            <p:cNvSpPr/>
            <p:nvPr/>
          </p:nvSpPr>
          <p:spPr>
            <a:xfrm>
              <a:off x="4517644" y="1272184"/>
              <a:ext cx="100330" cy="45720"/>
            </a:xfrm>
            <a:custGeom>
              <a:avLst/>
              <a:gdLst/>
              <a:ahLst/>
              <a:cxnLst/>
              <a:rect l="l" t="t" r="r" b="b"/>
              <a:pathLst>
                <a:path w="100329" h="45719">
                  <a:moveTo>
                    <a:pt x="55511" y="20320"/>
                  </a:moveTo>
                  <a:lnTo>
                    <a:pt x="14795" y="36233"/>
                  </a:lnTo>
                  <a:lnTo>
                    <a:pt x="0" y="44488"/>
                  </a:lnTo>
                  <a:lnTo>
                    <a:pt x="495" y="45199"/>
                  </a:lnTo>
                  <a:lnTo>
                    <a:pt x="15214" y="36982"/>
                  </a:lnTo>
                  <a:lnTo>
                    <a:pt x="33337" y="28943"/>
                  </a:lnTo>
                  <a:lnTo>
                    <a:pt x="48806" y="22809"/>
                  </a:lnTo>
                  <a:lnTo>
                    <a:pt x="55511" y="20320"/>
                  </a:lnTo>
                  <a:close/>
                </a:path>
                <a:path w="100329" h="45719">
                  <a:moveTo>
                    <a:pt x="100063" y="622"/>
                  </a:moveTo>
                  <a:lnTo>
                    <a:pt x="99453" y="0"/>
                  </a:lnTo>
                  <a:lnTo>
                    <a:pt x="96634" y="2705"/>
                  </a:lnTo>
                  <a:lnTo>
                    <a:pt x="90309" y="8585"/>
                  </a:lnTo>
                  <a:lnTo>
                    <a:pt x="83337" y="14668"/>
                  </a:lnTo>
                  <a:lnTo>
                    <a:pt x="78549" y="17995"/>
                  </a:lnTo>
                  <a:lnTo>
                    <a:pt x="75755" y="18516"/>
                  </a:lnTo>
                  <a:lnTo>
                    <a:pt x="75920" y="19367"/>
                  </a:lnTo>
                  <a:lnTo>
                    <a:pt x="78765" y="18834"/>
                  </a:lnTo>
                  <a:lnTo>
                    <a:pt x="83642" y="15506"/>
                  </a:lnTo>
                  <a:lnTo>
                    <a:pt x="90614" y="9474"/>
                  </a:lnTo>
                  <a:lnTo>
                    <a:pt x="96977" y="3568"/>
                  </a:lnTo>
                  <a:lnTo>
                    <a:pt x="100063" y="622"/>
                  </a:lnTo>
                  <a:close/>
                </a:path>
              </a:pathLst>
            </a:custGeom>
            <a:solidFill>
              <a:srgbClr val="5F0038">
                <a:alpha val="59999"/>
              </a:srgbClr>
            </a:solidFill>
          </p:spPr>
          <p:txBody>
            <a:bodyPr wrap="square" lIns="0" tIns="0" rIns="0" bIns="0" rtlCol="0"/>
            <a:lstStyle/>
            <a:p/>
          </p:txBody>
        </p:sp>
        <p:pic>
          <p:nvPicPr>
            <p:cNvPr id="472" name="object 472" descr=""/>
            <p:cNvPicPr/>
            <p:nvPr/>
          </p:nvPicPr>
          <p:blipFill>
            <a:blip r:embed="rId117" cstate="print"/>
            <a:stretch>
              <a:fillRect/>
            </a:stretch>
          </p:blipFill>
          <p:spPr>
            <a:xfrm>
              <a:off x="4613160" y="1273568"/>
              <a:ext cx="8331" cy="18783"/>
            </a:xfrm>
            <a:prstGeom prst="rect">
              <a:avLst/>
            </a:prstGeom>
          </p:spPr>
        </p:pic>
        <p:sp>
          <p:nvSpPr>
            <p:cNvPr id="473" name="object 473" descr=""/>
            <p:cNvSpPr/>
            <p:nvPr/>
          </p:nvSpPr>
          <p:spPr>
            <a:xfrm>
              <a:off x="4606522" y="1243795"/>
              <a:ext cx="10160" cy="19685"/>
            </a:xfrm>
            <a:custGeom>
              <a:avLst/>
              <a:gdLst/>
              <a:ahLst/>
              <a:cxnLst/>
              <a:rect l="l" t="t" r="r" b="b"/>
              <a:pathLst>
                <a:path w="10160" h="19684">
                  <a:moveTo>
                    <a:pt x="3200" y="0"/>
                  </a:moveTo>
                  <a:lnTo>
                    <a:pt x="139" y="1066"/>
                  </a:lnTo>
                  <a:lnTo>
                    <a:pt x="0" y="1346"/>
                  </a:lnTo>
                  <a:lnTo>
                    <a:pt x="6311" y="19418"/>
                  </a:lnTo>
                  <a:lnTo>
                    <a:pt x="6591" y="19558"/>
                  </a:lnTo>
                  <a:lnTo>
                    <a:pt x="6845" y="19469"/>
                  </a:lnTo>
                  <a:lnTo>
                    <a:pt x="9639" y="18491"/>
                  </a:lnTo>
                  <a:lnTo>
                    <a:pt x="9778" y="18211"/>
                  </a:lnTo>
                  <a:lnTo>
                    <a:pt x="3479" y="139"/>
                  </a:lnTo>
                  <a:lnTo>
                    <a:pt x="3200" y="0"/>
                  </a:lnTo>
                  <a:close/>
                </a:path>
              </a:pathLst>
            </a:custGeom>
            <a:solidFill>
              <a:srgbClr val="BCBEC0">
                <a:alpha val="59999"/>
              </a:srgbClr>
            </a:solidFill>
          </p:spPr>
          <p:txBody>
            <a:bodyPr wrap="square" lIns="0" tIns="0" rIns="0" bIns="0" rtlCol="0"/>
            <a:lstStyle/>
            <a:p/>
          </p:txBody>
        </p:sp>
        <p:sp>
          <p:nvSpPr>
            <p:cNvPr id="474" name="object 474" descr=""/>
            <p:cNvSpPr/>
            <p:nvPr/>
          </p:nvSpPr>
          <p:spPr>
            <a:xfrm>
              <a:off x="4424569" y="1276317"/>
              <a:ext cx="18415" cy="22225"/>
            </a:xfrm>
            <a:custGeom>
              <a:avLst/>
              <a:gdLst/>
              <a:ahLst/>
              <a:cxnLst/>
              <a:rect l="l" t="t" r="r" b="b"/>
              <a:pathLst>
                <a:path w="18414" h="22225">
                  <a:moveTo>
                    <a:pt x="16002" y="0"/>
                  </a:moveTo>
                  <a:lnTo>
                    <a:pt x="5930" y="5765"/>
                  </a:lnTo>
                  <a:lnTo>
                    <a:pt x="1752" y="10998"/>
                  </a:lnTo>
                  <a:lnTo>
                    <a:pt x="241" y="16763"/>
                  </a:lnTo>
                  <a:lnTo>
                    <a:pt x="0" y="21920"/>
                  </a:lnTo>
                  <a:lnTo>
                    <a:pt x="4622" y="21818"/>
                  </a:lnTo>
                  <a:lnTo>
                    <a:pt x="4445" y="8839"/>
                  </a:lnTo>
                  <a:lnTo>
                    <a:pt x="17792" y="5105"/>
                  </a:lnTo>
                  <a:lnTo>
                    <a:pt x="16002" y="0"/>
                  </a:lnTo>
                  <a:close/>
                </a:path>
              </a:pathLst>
            </a:custGeom>
            <a:solidFill>
              <a:srgbClr val="D1D3D4">
                <a:alpha val="59999"/>
              </a:srgbClr>
            </a:solidFill>
          </p:spPr>
          <p:txBody>
            <a:bodyPr wrap="square" lIns="0" tIns="0" rIns="0" bIns="0" rtlCol="0"/>
            <a:lstStyle/>
            <a:p/>
          </p:txBody>
        </p:sp>
        <p:pic>
          <p:nvPicPr>
            <p:cNvPr id="475" name="object 475" descr=""/>
            <p:cNvPicPr/>
            <p:nvPr/>
          </p:nvPicPr>
          <p:blipFill>
            <a:blip r:embed="rId118" cstate="print"/>
            <a:stretch>
              <a:fillRect/>
            </a:stretch>
          </p:blipFill>
          <p:spPr>
            <a:xfrm>
              <a:off x="4486731" y="1235291"/>
              <a:ext cx="72174" cy="25171"/>
            </a:xfrm>
            <a:prstGeom prst="rect">
              <a:avLst/>
            </a:prstGeom>
          </p:spPr>
        </p:pic>
        <p:sp>
          <p:nvSpPr>
            <p:cNvPr id="476" name="object 476" descr=""/>
            <p:cNvSpPr/>
            <p:nvPr/>
          </p:nvSpPr>
          <p:spPr>
            <a:xfrm>
              <a:off x="4483832" y="1234715"/>
              <a:ext cx="75565" cy="26670"/>
            </a:xfrm>
            <a:custGeom>
              <a:avLst/>
              <a:gdLst/>
              <a:ahLst/>
              <a:cxnLst/>
              <a:rect l="l" t="t" r="r" b="b"/>
              <a:pathLst>
                <a:path w="75564" h="26669">
                  <a:moveTo>
                    <a:pt x="75387" y="0"/>
                  </a:moveTo>
                  <a:lnTo>
                    <a:pt x="0" y="26288"/>
                  </a:lnTo>
                  <a:lnTo>
                    <a:pt x="2920" y="26174"/>
                  </a:lnTo>
                  <a:lnTo>
                    <a:pt x="7372" y="25834"/>
                  </a:lnTo>
                  <a:lnTo>
                    <a:pt x="13299" y="25082"/>
                  </a:lnTo>
                  <a:lnTo>
                    <a:pt x="6108" y="25082"/>
                  </a:lnTo>
                  <a:lnTo>
                    <a:pt x="74675" y="1168"/>
                  </a:lnTo>
                  <a:lnTo>
                    <a:pt x="75482" y="1168"/>
                  </a:lnTo>
                  <a:lnTo>
                    <a:pt x="75387" y="0"/>
                  </a:lnTo>
                  <a:close/>
                </a:path>
                <a:path w="75564" h="26669">
                  <a:moveTo>
                    <a:pt x="65478" y="11009"/>
                  </a:moveTo>
                  <a:lnTo>
                    <a:pt x="25592" y="22348"/>
                  </a:lnTo>
                  <a:lnTo>
                    <a:pt x="6108" y="25082"/>
                  </a:lnTo>
                  <a:lnTo>
                    <a:pt x="13299" y="25082"/>
                  </a:lnTo>
                  <a:lnTo>
                    <a:pt x="19080" y="24349"/>
                  </a:lnTo>
                  <a:lnTo>
                    <a:pt x="36119" y="20991"/>
                  </a:lnTo>
                  <a:lnTo>
                    <a:pt x="56565" y="15036"/>
                  </a:lnTo>
                  <a:lnTo>
                    <a:pt x="65478" y="11009"/>
                  </a:lnTo>
                  <a:close/>
                </a:path>
                <a:path w="75564" h="26669">
                  <a:moveTo>
                    <a:pt x="73918" y="4873"/>
                  </a:moveTo>
                  <a:lnTo>
                    <a:pt x="73763" y="5176"/>
                  </a:lnTo>
                  <a:lnTo>
                    <a:pt x="68198" y="9779"/>
                  </a:lnTo>
                  <a:lnTo>
                    <a:pt x="65478" y="11009"/>
                  </a:lnTo>
                  <a:lnTo>
                    <a:pt x="72809" y="8445"/>
                  </a:lnTo>
                  <a:lnTo>
                    <a:pt x="73918" y="4873"/>
                  </a:lnTo>
                  <a:close/>
                </a:path>
                <a:path w="75564" h="26669">
                  <a:moveTo>
                    <a:pt x="75482" y="1168"/>
                  </a:moveTo>
                  <a:lnTo>
                    <a:pt x="74675" y="1168"/>
                  </a:lnTo>
                  <a:lnTo>
                    <a:pt x="74548" y="2844"/>
                  </a:lnTo>
                  <a:lnTo>
                    <a:pt x="73918" y="4873"/>
                  </a:lnTo>
                  <a:lnTo>
                    <a:pt x="75462" y="1861"/>
                  </a:lnTo>
                  <a:lnTo>
                    <a:pt x="75482" y="1168"/>
                  </a:lnTo>
                  <a:close/>
                </a:path>
              </a:pathLst>
            </a:custGeom>
            <a:solidFill>
              <a:srgbClr val="5F0038">
                <a:alpha val="59999"/>
              </a:srgbClr>
            </a:solidFill>
          </p:spPr>
          <p:txBody>
            <a:bodyPr wrap="square" lIns="0" tIns="0" rIns="0" bIns="0" rtlCol="0"/>
            <a:lstStyle/>
            <a:p/>
          </p:txBody>
        </p:sp>
        <p:pic>
          <p:nvPicPr>
            <p:cNvPr id="477" name="object 477" descr=""/>
            <p:cNvPicPr/>
            <p:nvPr/>
          </p:nvPicPr>
          <p:blipFill>
            <a:blip r:embed="rId119" cstate="print"/>
            <a:stretch>
              <a:fillRect/>
            </a:stretch>
          </p:blipFill>
          <p:spPr>
            <a:xfrm>
              <a:off x="4509617" y="1298181"/>
              <a:ext cx="72186" cy="27901"/>
            </a:xfrm>
            <a:prstGeom prst="rect">
              <a:avLst/>
            </a:prstGeom>
          </p:spPr>
        </p:pic>
        <p:sp>
          <p:nvSpPr>
            <p:cNvPr id="478" name="object 478" descr=""/>
            <p:cNvSpPr/>
            <p:nvPr/>
          </p:nvSpPr>
          <p:spPr>
            <a:xfrm>
              <a:off x="4507005" y="1297749"/>
              <a:ext cx="75565" cy="29845"/>
            </a:xfrm>
            <a:custGeom>
              <a:avLst/>
              <a:gdLst/>
              <a:ahLst/>
              <a:cxnLst/>
              <a:rect l="l" t="t" r="r" b="b"/>
              <a:pathLst>
                <a:path w="75564" h="29844">
                  <a:moveTo>
                    <a:pt x="73761" y="0"/>
                  </a:moveTo>
                  <a:lnTo>
                    <a:pt x="63004" y="0"/>
                  </a:lnTo>
                  <a:lnTo>
                    <a:pt x="57670" y="1130"/>
                  </a:lnTo>
                  <a:lnTo>
                    <a:pt x="16148" y="19359"/>
                  </a:lnTo>
                  <a:lnTo>
                    <a:pt x="0" y="29705"/>
                  </a:lnTo>
                  <a:lnTo>
                    <a:pt x="8157" y="26860"/>
                  </a:lnTo>
                  <a:lnTo>
                    <a:pt x="5524" y="26860"/>
                  </a:lnTo>
                  <a:lnTo>
                    <a:pt x="12232" y="22639"/>
                  </a:lnTo>
                  <a:lnTo>
                    <a:pt x="51587" y="4165"/>
                  </a:lnTo>
                  <a:lnTo>
                    <a:pt x="63093" y="863"/>
                  </a:lnTo>
                  <a:lnTo>
                    <a:pt x="74176" y="863"/>
                  </a:lnTo>
                  <a:lnTo>
                    <a:pt x="73761" y="0"/>
                  </a:lnTo>
                  <a:close/>
                </a:path>
                <a:path w="75564" h="29844">
                  <a:moveTo>
                    <a:pt x="74176" y="863"/>
                  </a:moveTo>
                  <a:lnTo>
                    <a:pt x="71640" y="863"/>
                  </a:lnTo>
                  <a:lnTo>
                    <a:pt x="73469" y="2247"/>
                  </a:lnTo>
                  <a:lnTo>
                    <a:pt x="74104" y="2946"/>
                  </a:lnTo>
                  <a:lnTo>
                    <a:pt x="5524" y="26860"/>
                  </a:lnTo>
                  <a:lnTo>
                    <a:pt x="8157" y="26860"/>
                  </a:lnTo>
                  <a:lnTo>
                    <a:pt x="75387" y="3416"/>
                  </a:lnTo>
                  <a:lnTo>
                    <a:pt x="74176" y="863"/>
                  </a:lnTo>
                  <a:close/>
                </a:path>
              </a:pathLst>
            </a:custGeom>
            <a:solidFill>
              <a:srgbClr val="5F0038">
                <a:alpha val="59999"/>
              </a:srgbClr>
            </a:solidFill>
          </p:spPr>
          <p:txBody>
            <a:bodyPr wrap="square" lIns="0" tIns="0" rIns="0" bIns="0" rtlCol="0"/>
            <a:lstStyle/>
            <a:p/>
          </p:txBody>
        </p:sp>
        <p:sp>
          <p:nvSpPr>
            <p:cNvPr id="479" name="object 479" descr=""/>
            <p:cNvSpPr/>
            <p:nvPr/>
          </p:nvSpPr>
          <p:spPr>
            <a:xfrm>
              <a:off x="4483188" y="1248867"/>
              <a:ext cx="35560" cy="86360"/>
            </a:xfrm>
            <a:custGeom>
              <a:avLst/>
              <a:gdLst/>
              <a:ahLst/>
              <a:cxnLst/>
              <a:rect l="l" t="t" r="r" b="b"/>
              <a:pathLst>
                <a:path w="35560" h="86359">
                  <a:moveTo>
                    <a:pt x="7975" y="6743"/>
                  </a:moveTo>
                  <a:lnTo>
                    <a:pt x="5854" y="635"/>
                  </a:lnTo>
                  <a:lnTo>
                    <a:pt x="4546" y="0"/>
                  </a:lnTo>
                  <a:lnTo>
                    <a:pt x="3340" y="419"/>
                  </a:lnTo>
                  <a:lnTo>
                    <a:pt x="0" y="9512"/>
                  </a:lnTo>
                  <a:lnTo>
                    <a:pt x="7975" y="6743"/>
                  </a:lnTo>
                  <a:close/>
                </a:path>
                <a:path w="35560" h="86359">
                  <a:moveTo>
                    <a:pt x="35039" y="84353"/>
                  </a:moveTo>
                  <a:lnTo>
                    <a:pt x="32918" y="78257"/>
                  </a:lnTo>
                  <a:lnTo>
                    <a:pt x="24930" y="81038"/>
                  </a:lnTo>
                  <a:lnTo>
                    <a:pt x="33210" y="86093"/>
                  </a:lnTo>
                  <a:lnTo>
                    <a:pt x="34404" y="85674"/>
                  </a:lnTo>
                  <a:lnTo>
                    <a:pt x="35039" y="84353"/>
                  </a:lnTo>
                  <a:close/>
                </a:path>
              </a:pathLst>
            </a:custGeom>
            <a:solidFill>
              <a:srgbClr val="9E1F63">
                <a:alpha val="59999"/>
              </a:srgbClr>
            </a:solidFill>
          </p:spPr>
          <p:txBody>
            <a:bodyPr wrap="square" lIns="0" tIns="0" rIns="0" bIns="0" rtlCol="0"/>
            <a:lstStyle/>
            <a:p/>
          </p:txBody>
        </p:sp>
        <p:sp>
          <p:nvSpPr>
            <p:cNvPr id="480" name="object 480" descr=""/>
            <p:cNvSpPr/>
            <p:nvPr/>
          </p:nvSpPr>
          <p:spPr>
            <a:xfrm>
              <a:off x="4442383" y="1272933"/>
              <a:ext cx="48895" cy="63500"/>
            </a:xfrm>
            <a:custGeom>
              <a:avLst/>
              <a:gdLst/>
              <a:ahLst/>
              <a:cxnLst/>
              <a:rect l="l" t="t" r="r" b="b"/>
              <a:pathLst>
                <a:path w="48895" h="63500">
                  <a:moveTo>
                    <a:pt x="28587" y="2463"/>
                  </a:moveTo>
                  <a:lnTo>
                    <a:pt x="26974" y="749"/>
                  </a:lnTo>
                  <a:lnTo>
                    <a:pt x="3860" y="127"/>
                  </a:lnTo>
                  <a:lnTo>
                    <a:pt x="1892" y="0"/>
                  </a:lnTo>
                  <a:lnTo>
                    <a:pt x="114" y="1676"/>
                  </a:lnTo>
                  <a:lnTo>
                    <a:pt x="0" y="5765"/>
                  </a:lnTo>
                  <a:lnTo>
                    <a:pt x="1612" y="7467"/>
                  </a:lnTo>
                  <a:lnTo>
                    <a:pt x="24828" y="8102"/>
                  </a:lnTo>
                  <a:lnTo>
                    <a:pt x="26835" y="8102"/>
                  </a:lnTo>
                  <a:lnTo>
                    <a:pt x="28473" y="6515"/>
                  </a:lnTo>
                  <a:lnTo>
                    <a:pt x="28587" y="2463"/>
                  </a:lnTo>
                  <a:close/>
                </a:path>
                <a:path w="48895" h="63500">
                  <a:moveTo>
                    <a:pt x="48526" y="57772"/>
                  </a:moveTo>
                  <a:lnTo>
                    <a:pt x="46913" y="56083"/>
                  </a:lnTo>
                  <a:lnTo>
                    <a:pt x="23774" y="55435"/>
                  </a:lnTo>
                  <a:lnTo>
                    <a:pt x="21704" y="55435"/>
                  </a:lnTo>
                  <a:lnTo>
                    <a:pt x="20053" y="57035"/>
                  </a:lnTo>
                  <a:lnTo>
                    <a:pt x="19939" y="61087"/>
                  </a:lnTo>
                  <a:lnTo>
                    <a:pt x="21551" y="62788"/>
                  </a:lnTo>
                  <a:lnTo>
                    <a:pt x="44767" y="63423"/>
                  </a:lnTo>
                  <a:lnTo>
                    <a:pt x="46774" y="63423"/>
                  </a:lnTo>
                  <a:lnTo>
                    <a:pt x="48412" y="61836"/>
                  </a:lnTo>
                  <a:lnTo>
                    <a:pt x="48526" y="57772"/>
                  </a:lnTo>
                  <a:close/>
                </a:path>
              </a:pathLst>
            </a:custGeom>
            <a:solidFill>
              <a:srgbClr val="231F20"/>
            </a:solidFill>
          </p:spPr>
          <p:txBody>
            <a:bodyPr wrap="square" lIns="0" tIns="0" rIns="0" bIns="0" rtlCol="0"/>
            <a:lstStyle/>
            <a:p/>
          </p:txBody>
        </p:sp>
        <p:sp>
          <p:nvSpPr>
            <p:cNvPr id="481" name="object 481" descr=""/>
            <p:cNvSpPr/>
            <p:nvPr/>
          </p:nvSpPr>
          <p:spPr>
            <a:xfrm>
              <a:off x="4565034" y="1213702"/>
              <a:ext cx="201930" cy="93980"/>
            </a:xfrm>
            <a:custGeom>
              <a:avLst/>
              <a:gdLst/>
              <a:ahLst/>
              <a:cxnLst/>
              <a:rect l="l" t="t" r="r" b="b"/>
              <a:pathLst>
                <a:path w="201929" h="93980">
                  <a:moveTo>
                    <a:pt x="196404" y="83210"/>
                  </a:moveTo>
                  <a:lnTo>
                    <a:pt x="78933" y="83210"/>
                  </a:lnTo>
                  <a:lnTo>
                    <a:pt x="183276" y="92798"/>
                  </a:lnTo>
                  <a:lnTo>
                    <a:pt x="190371" y="93856"/>
                  </a:lnTo>
                  <a:lnTo>
                    <a:pt x="194266" y="91636"/>
                  </a:lnTo>
                  <a:lnTo>
                    <a:pt x="196340" y="83826"/>
                  </a:lnTo>
                  <a:lnTo>
                    <a:pt x="196404" y="83210"/>
                  </a:lnTo>
                  <a:close/>
                </a:path>
                <a:path w="201929" h="93980">
                  <a:moveTo>
                    <a:pt x="40833" y="3429"/>
                  </a:moveTo>
                  <a:lnTo>
                    <a:pt x="4225" y="28850"/>
                  </a:lnTo>
                  <a:lnTo>
                    <a:pt x="2872" y="42113"/>
                  </a:lnTo>
                  <a:lnTo>
                    <a:pt x="0" y="61578"/>
                  </a:lnTo>
                  <a:lnTo>
                    <a:pt x="2272" y="71918"/>
                  </a:lnTo>
                  <a:lnTo>
                    <a:pt x="12599" y="76597"/>
                  </a:lnTo>
                  <a:lnTo>
                    <a:pt x="33886" y="79082"/>
                  </a:lnTo>
                  <a:lnTo>
                    <a:pt x="70614" y="82448"/>
                  </a:lnTo>
                  <a:lnTo>
                    <a:pt x="75974" y="90360"/>
                  </a:lnTo>
                  <a:lnTo>
                    <a:pt x="77231" y="90474"/>
                  </a:lnTo>
                  <a:lnTo>
                    <a:pt x="78349" y="89535"/>
                  </a:lnTo>
                  <a:lnTo>
                    <a:pt x="78933" y="83210"/>
                  </a:lnTo>
                  <a:lnTo>
                    <a:pt x="196404" y="83210"/>
                  </a:lnTo>
                  <a:lnTo>
                    <a:pt x="197970" y="68110"/>
                  </a:lnTo>
                  <a:lnTo>
                    <a:pt x="199532" y="66814"/>
                  </a:lnTo>
                  <a:lnTo>
                    <a:pt x="201488" y="45631"/>
                  </a:lnTo>
                  <a:lnTo>
                    <a:pt x="200180" y="44069"/>
                  </a:lnTo>
                  <a:lnTo>
                    <a:pt x="199679" y="28367"/>
                  </a:lnTo>
                  <a:lnTo>
                    <a:pt x="196139" y="20385"/>
                  </a:lnTo>
                  <a:lnTo>
                    <a:pt x="192130" y="17510"/>
                  </a:lnTo>
                  <a:lnTo>
                    <a:pt x="190223" y="17132"/>
                  </a:lnTo>
                  <a:lnTo>
                    <a:pt x="85880" y="7556"/>
                  </a:lnTo>
                  <a:lnTo>
                    <a:pt x="85950" y="6794"/>
                  </a:lnTo>
                  <a:lnTo>
                    <a:pt x="77492" y="6789"/>
                  </a:lnTo>
                  <a:lnTo>
                    <a:pt x="40833" y="3429"/>
                  </a:lnTo>
                  <a:close/>
                </a:path>
                <a:path w="201929" h="93980">
                  <a:moveTo>
                    <a:pt x="84267" y="0"/>
                  </a:moveTo>
                  <a:lnTo>
                    <a:pt x="77548" y="6794"/>
                  </a:lnTo>
                  <a:lnTo>
                    <a:pt x="85951" y="6789"/>
                  </a:lnTo>
                  <a:lnTo>
                    <a:pt x="86464" y="1231"/>
                  </a:lnTo>
                  <a:lnTo>
                    <a:pt x="85524" y="114"/>
                  </a:lnTo>
                  <a:lnTo>
                    <a:pt x="84267" y="0"/>
                  </a:lnTo>
                  <a:close/>
                </a:path>
              </a:pathLst>
            </a:custGeom>
            <a:solidFill>
              <a:srgbClr val="FFFFFF"/>
            </a:solidFill>
          </p:spPr>
          <p:txBody>
            <a:bodyPr wrap="square" lIns="0" tIns="0" rIns="0" bIns="0" rtlCol="0"/>
            <a:lstStyle/>
            <a:p/>
          </p:txBody>
        </p:sp>
        <p:pic>
          <p:nvPicPr>
            <p:cNvPr id="482" name="object 482" descr=""/>
            <p:cNvPicPr/>
            <p:nvPr/>
          </p:nvPicPr>
          <p:blipFill>
            <a:blip r:embed="rId120" cstate="print"/>
            <a:stretch>
              <a:fillRect/>
            </a:stretch>
          </p:blipFill>
          <p:spPr>
            <a:xfrm>
              <a:off x="4567554" y="1216888"/>
              <a:ext cx="198551" cy="89674"/>
            </a:xfrm>
            <a:prstGeom prst="rect">
              <a:avLst/>
            </a:prstGeom>
          </p:spPr>
        </p:pic>
        <p:sp>
          <p:nvSpPr>
            <p:cNvPr id="483" name="object 483" descr=""/>
            <p:cNvSpPr/>
            <p:nvPr/>
          </p:nvSpPr>
          <p:spPr>
            <a:xfrm>
              <a:off x="4569029" y="1270736"/>
              <a:ext cx="21590" cy="18415"/>
            </a:xfrm>
            <a:custGeom>
              <a:avLst/>
              <a:gdLst/>
              <a:ahLst/>
              <a:cxnLst/>
              <a:rect l="l" t="t" r="r" b="b"/>
              <a:pathLst>
                <a:path w="21589" h="18415">
                  <a:moveTo>
                    <a:pt x="4521" y="0"/>
                  </a:moveTo>
                  <a:lnTo>
                    <a:pt x="0" y="1015"/>
                  </a:lnTo>
                  <a:lnTo>
                    <a:pt x="1485" y="5956"/>
                  </a:lnTo>
                  <a:lnTo>
                    <a:pt x="4330" y="11188"/>
                  </a:lnTo>
                  <a:lnTo>
                    <a:pt x="9652" y="15252"/>
                  </a:lnTo>
                  <a:lnTo>
                    <a:pt x="20828" y="18414"/>
                  </a:lnTo>
                  <a:lnTo>
                    <a:pt x="21323" y="13042"/>
                  </a:lnTo>
                  <a:lnTo>
                    <a:pt x="7480" y="12636"/>
                  </a:lnTo>
                  <a:lnTo>
                    <a:pt x="4521" y="0"/>
                  </a:lnTo>
                  <a:close/>
                </a:path>
              </a:pathLst>
            </a:custGeom>
            <a:solidFill>
              <a:srgbClr val="D1D3D4">
                <a:alpha val="69999"/>
              </a:srgbClr>
            </a:solidFill>
          </p:spPr>
          <p:txBody>
            <a:bodyPr wrap="square" lIns="0" tIns="0" rIns="0" bIns="0" rtlCol="0"/>
            <a:lstStyle/>
            <a:p/>
          </p:txBody>
        </p:sp>
        <p:pic>
          <p:nvPicPr>
            <p:cNvPr id="484" name="object 484" descr=""/>
            <p:cNvPicPr/>
            <p:nvPr/>
          </p:nvPicPr>
          <p:blipFill>
            <a:blip r:embed="rId121" cstate="print"/>
            <a:stretch>
              <a:fillRect/>
            </a:stretch>
          </p:blipFill>
          <p:spPr>
            <a:xfrm>
              <a:off x="4619548" y="1226261"/>
              <a:ext cx="53759" cy="63671"/>
            </a:xfrm>
            <a:prstGeom prst="rect">
              <a:avLst/>
            </a:prstGeom>
          </p:spPr>
        </p:pic>
        <p:pic>
          <p:nvPicPr>
            <p:cNvPr id="485" name="object 485" descr=""/>
            <p:cNvPicPr/>
            <p:nvPr/>
          </p:nvPicPr>
          <p:blipFill>
            <a:blip r:embed="rId122" cstate="print"/>
            <a:stretch>
              <a:fillRect/>
            </a:stretch>
          </p:blipFill>
          <p:spPr>
            <a:xfrm>
              <a:off x="4710277" y="1237615"/>
              <a:ext cx="28778" cy="58458"/>
            </a:xfrm>
            <a:prstGeom prst="rect">
              <a:avLst/>
            </a:prstGeom>
          </p:spPr>
        </p:pic>
        <p:sp>
          <p:nvSpPr>
            <p:cNvPr id="486" name="object 486" descr=""/>
            <p:cNvSpPr/>
            <p:nvPr/>
          </p:nvSpPr>
          <p:spPr>
            <a:xfrm>
              <a:off x="4584932" y="1216300"/>
              <a:ext cx="170815" cy="23495"/>
            </a:xfrm>
            <a:custGeom>
              <a:avLst/>
              <a:gdLst/>
              <a:ahLst/>
              <a:cxnLst/>
              <a:rect l="l" t="t" r="r" b="b"/>
              <a:pathLst>
                <a:path w="170814" h="23494">
                  <a:moveTo>
                    <a:pt x="11976" y="0"/>
                  </a:moveTo>
                  <a:lnTo>
                    <a:pt x="5168" y="1371"/>
                  </a:lnTo>
                  <a:lnTo>
                    <a:pt x="0" y="3936"/>
                  </a:lnTo>
                  <a:lnTo>
                    <a:pt x="14541" y="5880"/>
                  </a:lnTo>
                  <a:lnTo>
                    <a:pt x="23253" y="7759"/>
                  </a:lnTo>
                  <a:lnTo>
                    <a:pt x="28642" y="8852"/>
                  </a:lnTo>
                  <a:lnTo>
                    <a:pt x="33648" y="9453"/>
                  </a:lnTo>
                  <a:lnTo>
                    <a:pt x="41159" y="9776"/>
                  </a:lnTo>
                  <a:lnTo>
                    <a:pt x="54063" y="10032"/>
                  </a:lnTo>
                  <a:lnTo>
                    <a:pt x="62026" y="10629"/>
                  </a:lnTo>
                  <a:lnTo>
                    <a:pt x="99680" y="21260"/>
                  </a:lnTo>
                  <a:lnTo>
                    <a:pt x="115207" y="23428"/>
                  </a:lnTo>
                  <a:lnTo>
                    <a:pt x="123734" y="22810"/>
                  </a:lnTo>
                  <a:lnTo>
                    <a:pt x="140183" y="20100"/>
                  </a:lnTo>
                  <a:lnTo>
                    <a:pt x="170319" y="14528"/>
                  </a:lnTo>
                  <a:lnTo>
                    <a:pt x="11976" y="0"/>
                  </a:lnTo>
                  <a:close/>
                </a:path>
              </a:pathLst>
            </a:custGeom>
            <a:solidFill>
              <a:srgbClr val="77030F">
                <a:alpha val="55999"/>
              </a:srgbClr>
            </a:solidFill>
          </p:spPr>
          <p:txBody>
            <a:bodyPr wrap="square" lIns="0" tIns="0" rIns="0" bIns="0" rtlCol="0"/>
            <a:lstStyle/>
            <a:p/>
          </p:txBody>
        </p:sp>
        <p:sp>
          <p:nvSpPr>
            <p:cNvPr id="487" name="object 487" descr=""/>
            <p:cNvSpPr/>
            <p:nvPr/>
          </p:nvSpPr>
          <p:spPr>
            <a:xfrm>
              <a:off x="4654918" y="1230350"/>
              <a:ext cx="107950" cy="20320"/>
            </a:xfrm>
            <a:custGeom>
              <a:avLst/>
              <a:gdLst/>
              <a:ahLst/>
              <a:cxnLst/>
              <a:rect l="l" t="t" r="r" b="b"/>
              <a:pathLst>
                <a:path w="107950" h="20319">
                  <a:moveTo>
                    <a:pt x="59702" y="10858"/>
                  </a:moveTo>
                  <a:lnTo>
                    <a:pt x="52590" y="10045"/>
                  </a:lnTo>
                  <a:lnTo>
                    <a:pt x="36106" y="7823"/>
                  </a:lnTo>
                  <a:lnTo>
                    <a:pt x="16573" y="4406"/>
                  </a:lnTo>
                  <a:lnTo>
                    <a:pt x="317" y="0"/>
                  </a:lnTo>
                  <a:lnTo>
                    <a:pt x="0" y="812"/>
                  </a:lnTo>
                  <a:lnTo>
                    <a:pt x="16344" y="5245"/>
                  </a:lnTo>
                  <a:lnTo>
                    <a:pt x="35953" y="8674"/>
                  </a:lnTo>
                  <a:lnTo>
                    <a:pt x="52476" y="10909"/>
                  </a:lnTo>
                  <a:lnTo>
                    <a:pt x="59613" y="11722"/>
                  </a:lnTo>
                  <a:lnTo>
                    <a:pt x="59702" y="10858"/>
                  </a:lnTo>
                  <a:close/>
                </a:path>
                <a:path w="107950" h="20319">
                  <a:moveTo>
                    <a:pt x="107683" y="19202"/>
                  </a:moveTo>
                  <a:lnTo>
                    <a:pt x="103987" y="17094"/>
                  </a:lnTo>
                  <a:lnTo>
                    <a:pt x="96380" y="12890"/>
                  </a:lnTo>
                  <a:lnTo>
                    <a:pt x="88138" y="8712"/>
                  </a:lnTo>
                  <a:lnTo>
                    <a:pt x="82575" y="6667"/>
                  </a:lnTo>
                  <a:lnTo>
                    <a:pt x="79730" y="6845"/>
                  </a:lnTo>
                  <a:lnTo>
                    <a:pt x="79781" y="7708"/>
                  </a:lnTo>
                  <a:lnTo>
                    <a:pt x="82550" y="7531"/>
                  </a:lnTo>
                  <a:lnTo>
                    <a:pt x="88049" y="9613"/>
                  </a:lnTo>
                  <a:lnTo>
                    <a:pt x="96304" y="13843"/>
                  </a:lnTo>
                  <a:lnTo>
                    <a:pt x="103860" y="18021"/>
                  </a:lnTo>
                  <a:lnTo>
                    <a:pt x="107251" y="19951"/>
                  </a:lnTo>
                  <a:lnTo>
                    <a:pt x="107683" y="19202"/>
                  </a:lnTo>
                  <a:close/>
                </a:path>
              </a:pathLst>
            </a:custGeom>
            <a:solidFill>
              <a:srgbClr val="5F0038">
                <a:alpha val="69999"/>
              </a:srgbClr>
            </a:solidFill>
          </p:spPr>
          <p:txBody>
            <a:bodyPr wrap="square" lIns="0" tIns="0" rIns="0" bIns="0" rtlCol="0"/>
            <a:lstStyle/>
            <a:p/>
          </p:txBody>
        </p:sp>
        <p:pic>
          <p:nvPicPr>
            <p:cNvPr id="488" name="object 488" descr=""/>
            <p:cNvPicPr/>
            <p:nvPr/>
          </p:nvPicPr>
          <p:blipFill>
            <a:blip r:embed="rId97" cstate="print"/>
            <a:stretch>
              <a:fillRect/>
            </a:stretch>
          </p:blipFill>
          <p:spPr>
            <a:xfrm>
              <a:off x="4756327" y="1230973"/>
              <a:ext cx="8597" cy="17640"/>
            </a:xfrm>
            <a:prstGeom prst="rect">
              <a:avLst/>
            </a:prstGeom>
          </p:spPr>
        </p:pic>
        <p:sp>
          <p:nvSpPr>
            <p:cNvPr id="489" name="object 489" descr=""/>
            <p:cNvSpPr/>
            <p:nvPr/>
          </p:nvSpPr>
          <p:spPr>
            <a:xfrm>
              <a:off x="4578906" y="1285903"/>
              <a:ext cx="169545" cy="20955"/>
            </a:xfrm>
            <a:custGeom>
              <a:avLst/>
              <a:gdLst/>
              <a:ahLst/>
              <a:cxnLst/>
              <a:rect l="l" t="t" r="r" b="b"/>
              <a:pathLst>
                <a:path w="169545" h="20955">
                  <a:moveTo>
                    <a:pt x="0" y="0"/>
                  </a:moveTo>
                  <a:lnTo>
                    <a:pt x="4610" y="3467"/>
                  </a:lnTo>
                  <a:lnTo>
                    <a:pt x="11061" y="6057"/>
                  </a:lnTo>
                  <a:lnTo>
                    <a:pt x="169405" y="20599"/>
                  </a:lnTo>
                  <a:lnTo>
                    <a:pt x="140780" y="9632"/>
                  </a:lnTo>
                  <a:lnTo>
                    <a:pt x="127146" y="4711"/>
                  </a:lnTo>
                  <a:lnTo>
                    <a:pt x="62204" y="4711"/>
                  </a:lnTo>
                  <a:lnTo>
                    <a:pt x="54279" y="3848"/>
                  </a:lnTo>
                  <a:lnTo>
                    <a:pt x="41541" y="1752"/>
                  </a:lnTo>
                  <a:lnTo>
                    <a:pt x="34423" y="749"/>
                  </a:lnTo>
                  <a:lnTo>
                    <a:pt x="14655" y="749"/>
                  </a:lnTo>
                  <a:lnTo>
                    <a:pt x="0" y="0"/>
                  </a:lnTo>
                  <a:close/>
                </a:path>
                <a:path w="169545" h="20955">
                  <a:moveTo>
                    <a:pt x="91628" y="1039"/>
                  </a:moveTo>
                  <a:lnTo>
                    <a:pt x="82483" y="1258"/>
                  </a:lnTo>
                  <a:lnTo>
                    <a:pt x="74409" y="1904"/>
                  </a:lnTo>
                  <a:lnTo>
                    <a:pt x="70878" y="2438"/>
                  </a:lnTo>
                  <a:lnTo>
                    <a:pt x="62204" y="4711"/>
                  </a:lnTo>
                  <a:lnTo>
                    <a:pt x="127146" y="4711"/>
                  </a:lnTo>
                  <a:lnTo>
                    <a:pt x="91628" y="1039"/>
                  </a:lnTo>
                  <a:close/>
                </a:path>
                <a:path w="169545" h="20955">
                  <a:moveTo>
                    <a:pt x="29065" y="385"/>
                  </a:moveTo>
                  <a:lnTo>
                    <a:pt x="23571" y="482"/>
                  </a:lnTo>
                  <a:lnTo>
                    <a:pt x="14655" y="749"/>
                  </a:lnTo>
                  <a:lnTo>
                    <a:pt x="34423" y="749"/>
                  </a:lnTo>
                  <a:lnTo>
                    <a:pt x="34096" y="703"/>
                  </a:lnTo>
                  <a:lnTo>
                    <a:pt x="29065" y="385"/>
                  </a:lnTo>
                  <a:close/>
                </a:path>
              </a:pathLst>
            </a:custGeom>
            <a:solidFill>
              <a:srgbClr val="77030F">
                <a:alpha val="55999"/>
              </a:srgbClr>
            </a:solidFill>
          </p:spPr>
          <p:txBody>
            <a:bodyPr wrap="square" lIns="0" tIns="0" rIns="0" bIns="0" rtlCol="0"/>
            <a:lstStyle/>
            <a:p/>
          </p:txBody>
        </p:sp>
        <p:sp>
          <p:nvSpPr>
            <p:cNvPr id="490" name="object 490" descr=""/>
            <p:cNvSpPr/>
            <p:nvPr/>
          </p:nvSpPr>
          <p:spPr>
            <a:xfrm>
              <a:off x="4649698" y="1286548"/>
              <a:ext cx="109855" cy="10795"/>
            </a:xfrm>
            <a:custGeom>
              <a:avLst/>
              <a:gdLst/>
              <a:ahLst/>
              <a:cxnLst/>
              <a:rect l="l" t="t" r="r" b="b"/>
              <a:pathLst>
                <a:path w="109854" h="10794">
                  <a:moveTo>
                    <a:pt x="60604" y="1498"/>
                  </a:moveTo>
                  <a:lnTo>
                    <a:pt x="53454" y="1003"/>
                  </a:lnTo>
                  <a:lnTo>
                    <a:pt x="36791" y="177"/>
                  </a:lnTo>
                  <a:lnTo>
                    <a:pt x="16891" y="0"/>
                  </a:lnTo>
                  <a:lnTo>
                    <a:pt x="0" y="1384"/>
                  </a:lnTo>
                  <a:lnTo>
                    <a:pt x="165" y="2222"/>
                  </a:lnTo>
                  <a:lnTo>
                    <a:pt x="16967" y="850"/>
                  </a:lnTo>
                  <a:lnTo>
                    <a:pt x="36791" y="1041"/>
                  </a:lnTo>
                  <a:lnTo>
                    <a:pt x="53403" y="1854"/>
                  </a:lnTo>
                  <a:lnTo>
                    <a:pt x="60540" y="2362"/>
                  </a:lnTo>
                  <a:lnTo>
                    <a:pt x="60604" y="1498"/>
                  </a:lnTo>
                  <a:close/>
                </a:path>
                <a:path w="109854" h="10794">
                  <a:moveTo>
                    <a:pt x="109245" y="2895"/>
                  </a:moveTo>
                  <a:lnTo>
                    <a:pt x="108953" y="2082"/>
                  </a:lnTo>
                  <a:lnTo>
                    <a:pt x="105410" y="3314"/>
                  </a:lnTo>
                  <a:lnTo>
                    <a:pt x="97485" y="5981"/>
                  </a:lnTo>
                  <a:lnTo>
                    <a:pt x="88734" y="8610"/>
                  </a:lnTo>
                  <a:lnTo>
                    <a:pt x="82753" y="9817"/>
                  </a:lnTo>
                  <a:lnTo>
                    <a:pt x="79717" y="9118"/>
                  </a:lnTo>
                  <a:lnTo>
                    <a:pt x="79502" y="9956"/>
                  </a:lnTo>
                  <a:lnTo>
                    <a:pt x="82321" y="10655"/>
                  </a:lnTo>
                  <a:lnTo>
                    <a:pt x="82651" y="10668"/>
                  </a:lnTo>
                  <a:lnTo>
                    <a:pt x="88722" y="9499"/>
                  </a:lnTo>
                  <a:lnTo>
                    <a:pt x="97421" y="6896"/>
                  </a:lnTo>
                  <a:lnTo>
                    <a:pt x="105384" y="4241"/>
                  </a:lnTo>
                  <a:lnTo>
                    <a:pt x="109245" y="2895"/>
                  </a:lnTo>
                  <a:close/>
                </a:path>
              </a:pathLst>
            </a:custGeom>
            <a:solidFill>
              <a:srgbClr val="5F0038">
                <a:alpha val="69999"/>
              </a:srgbClr>
            </a:solidFill>
          </p:spPr>
          <p:txBody>
            <a:bodyPr wrap="square" lIns="0" tIns="0" rIns="0" bIns="0" rtlCol="0"/>
            <a:lstStyle/>
            <a:p/>
          </p:txBody>
        </p:sp>
        <p:pic>
          <p:nvPicPr>
            <p:cNvPr id="491" name="object 491" descr=""/>
            <p:cNvPicPr/>
            <p:nvPr/>
          </p:nvPicPr>
          <p:blipFill>
            <a:blip r:embed="rId72" cstate="print"/>
            <a:stretch>
              <a:fillRect/>
            </a:stretch>
          </p:blipFill>
          <p:spPr>
            <a:xfrm>
              <a:off x="4749393" y="1290434"/>
              <a:ext cx="10680" cy="16116"/>
            </a:xfrm>
            <a:prstGeom prst="rect">
              <a:avLst/>
            </a:prstGeom>
          </p:spPr>
        </p:pic>
        <p:sp>
          <p:nvSpPr>
            <p:cNvPr id="492" name="object 492" descr=""/>
            <p:cNvSpPr/>
            <p:nvPr/>
          </p:nvSpPr>
          <p:spPr>
            <a:xfrm>
              <a:off x="4758484" y="1259427"/>
              <a:ext cx="5715" cy="20320"/>
            </a:xfrm>
            <a:custGeom>
              <a:avLst/>
              <a:gdLst/>
              <a:ahLst/>
              <a:cxnLst/>
              <a:rect l="l" t="t" r="r" b="b"/>
              <a:pathLst>
                <a:path w="5714" h="20319">
                  <a:moveTo>
                    <a:pt x="1993" y="0"/>
                  </a:moveTo>
                  <a:lnTo>
                    <a:pt x="1752" y="203"/>
                  </a:lnTo>
                  <a:lnTo>
                    <a:pt x="0" y="19265"/>
                  </a:lnTo>
                  <a:lnTo>
                    <a:pt x="203" y="19507"/>
                  </a:lnTo>
                  <a:lnTo>
                    <a:pt x="469" y="19532"/>
                  </a:lnTo>
                  <a:lnTo>
                    <a:pt x="3416" y="19799"/>
                  </a:lnTo>
                  <a:lnTo>
                    <a:pt x="3657" y="19608"/>
                  </a:lnTo>
                  <a:lnTo>
                    <a:pt x="5410" y="533"/>
                  </a:lnTo>
                  <a:lnTo>
                    <a:pt x="5206" y="304"/>
                  </a:lnTo>
                  <a:lnTo>
                    <a:pt x="1993" y="0"/>
                  </a:lnTo>
                  <a:close/>
                </a:path>
              </a:pathLst>
            </a:custGeom>
            <a:solidFill>
              <a:srgbClr val="FFFFFF">
                <a:alpha val="69999"/>
              </a:srgbClr>
            </a:solidFill>
          </p:spPr>
          <p:txBody>
            <a:bodyPr wrap="square" lIns="0" tIns="0" rIns="0" bIns="0" rtlCol="0"/>
            <a:lstStyle/>
            <a:p/>
          </p:txBody>
        </p:sp>
        <p:sp>
          <p:nvSpPr>
            <p:cNvPr id="493" name="object 493" descr=""/>
            <p:cNvSpPr/>
            <p:nvPr/>
          </p:nvSpPr>
          <p:spPr>
            <a:xfrm>
              <a:off x="4572622" y="1219273"/>
              <a:ext cx="24130" cy="15240"/>
            </a:xfrm>
            <a:custGeom>
              <a:avLst/>
              <a:gdLst/>
              <a:ahLst/>
              <a:cxnLst/>
              <a:rect l="l" t="t" r="r" b="b"/>
              <a:pathLst>
                <a:path w="24129" h="15240">
                  <a:moveTo>
                    <a:pt x="23647" y="0"/>
                  </a:moveTo>
                  <a:lnTo>
                    <a:pt x="12090" y="1079"/>
                  </a:lnTo>
                  <a:lnTo>
                    <a:pt x="6121" y="4102"/>
                  </a:lnTo>
                  <a:lnTo>
                    <a:pt x="2362" y="8724"/>
                  </a:lnTo>
                  <a:lnTo>
                    <a:pt x="0" y="13322"/>
                  </a:lnTo>
                  <a:lnTo>
                    <a:pt x="4254" y="15138"/>
                  </a:lnTo>
                  <a:lnTo>
                    <a:pt x="9474" y="3263"/>
                  </a:lnTo>
                  <a:lnTo>
                    <a:pt x="23346" y="3263"/>
                  </a:lnTo>
                  <a:lnTo>
                    <a:pt x="23647" y="0"/>
                  </a:lnTo>
                  <a:close/>
                </a:path>
                <a:path w="24129" h="15240">
                  <a:moveTo>
                    <a:pt x="23346" y="3263"/>
                  </a:moveTo>
                  <a:lnTo>
                    <a:pt x="9474" y="3263"/>
                  </a:lnTo>
                  <a:lnTo>
                    <a:pt x="23152" y="5372"/>
                  </a:lnTo>
                  <a:lnTo>
                    <a:pt x="23346" y="3263"/>
                  </a:lnTo>
                  <a:close/>
                </a:path>
              </a:pathLst>
            </a:custGeom>
            <a:solidFill>
              <a:srgbClr val="D1D3D4">
                <a:alpha val="69999"/>
              </a:srgbClr>
            </a:solidFill>
          </p:spPr>
          <p:txBody>
            <a:bodyPr wrap="square" lIns="0" tIns="0" rIns="0" bIns="0" rtlCol="0"/>
            <a:lstStyle/>
            <a:p/>
          </p:txBody>
        </p:sp>
        <p:pic>
          <p:nvPicPr>
            <p:cNvPr id="494" name="object 494" descr=""/>
            <p:cNvPicPr/>
            <p:nvPr/>
          </p:nvPicPr>
          <p:blipFill>
            <a:blip r:embed="rId123" cstate="print"/>
            <a:stretch>
              <a:fillRect/>
            </a:stretch>
          </p:blipFill>
          <p:spPr>
            <a:xfrm>
              <a:off x="4644859" y="1223962"/>
              <a:ext cx="76123" cy="14008"/>
            </a:xfrm>
            <a:prstGeom prst="rect">
              <a:avLst/>
            </a:prstGeom>
          </p:spPr>
        </p:pic>
        <p:sp>
          <p:nvSpPr>
            <p:cNvPr id="495" name="object 495" descr=""/>
            <p:cNvSpPr/>
            <p:nvPr/>
          </p:nvSpPr>
          <p:spPr>
            <a:xfrm>
              <a:off x="4641989" y="1223260"/>
              <a:ext cx="80010" cy="13970"/>
            </a:xfrm>
            <a:custGeom>
              <a:avLst/>
              <a:gdLst/>
              <a:ahLst/>
              <a:cxnLst/>
              <a:rect l="l" t="t" r="r" b="b"/>
              <a:pathLst>
                <a:path w="80010" h="13969">
                  <a:moveTo>
                    <a:pt x="0" y="0"/>
                  </a:moveTo>
                  <a:lnTo>
                    <a:pt x="56146" y="13169"/>
                  </a:lnTo>
                  <a:lnTo>
                    <a:pt x="61061" y="13525"/>
                  </a:lnTo>
                  <a:lnTo>
                    <a:pt x="78181" y="13525"/>
                  </a:lnTo>
                  <a:lnTo>
                    <a:pt x="78367" y="12661"/>
                  </a:lnTo>
                  <a:lnTo>
                    <a:pt x="61086" y="12661"/>
                  </a:lnTo>
                  <a:lnTo>
                    <a:pt x="58737" y="12547"/>
                  </a:lnTo>
                  <a:lnTo>
                    <a:pt x="13583" y="3894"/>
                  </a:lnTo>
                  <a:lnTo>
                    <a:pt x="6057" y="1422"/>
                  </a:lnTo>
                  <a:lnTo>
                    <a:pt x="15512" y="1422"/>
                  </a:lnTo>
                  <a:lnTo>
                    <a:pt x="0" y="0"/>
                  </a:lnTo>
                  <a:close/>
                </a:path>
                <a:path w="80010" h="13969">
                  <a:moveTo>
                    <a:pt x="15512" y="1422"/>
                  </a:moveTo>
                  <a:lnTo>
                    <a:pt x="6057" y="1422"/>
                  </a:lnTo>
                  <a:lnTo>
                    <a:pt x="78371" y="8051"/>
                  </a:lnTo>
                  <a:lnTo>
                    <a:pt x="77685" y="9309"/>
                  </a:lnTo>
                  <a:lnTo>
                    <a:pt x="74777" y="12661"/>
                  </a:lnTo>
                  <a:lnTo>
                    <a:pt x="78367" y="12661"/>
                  </a:lnTo>
                  <a:lnTo>
                    <a:pt x="79374" y="8001"/>
                  </a:lnTo>
                  <a:lnTo>
                    <a:pt x="79501" y="7289"/>
                  </a:lnTo>
                  <a:lnTo>
                    <a:pt x="15512" y="1422"/>
                  </a:lnTo>
                  <a:close/>
                </a:path>
              </a:pathLst>
            </a:custGeom>
            <a:solidFill>
              <a:srgbClr val="5F0038">
                <a:alpha val="69999"/>
              </a:srgbClr>
            </a:solidFill>
          </p:spPr>
          <p:txBody>
            <a:bodyPr wrap="square" lIns="0" tIns="0" rIns="0" bIns="0" rtlCol="0"/>
            <a:lstStyle/>
            <a:p/>
          </p:txBody>
        </p:sp>
        <p:pic>
          <p:nvPicPr>
            <p:cNvPr id="496" name="object 496" descr=""/>
            <p:cNvPicPr/>
            <p:nvPr/>
          </p:nvPicPr>
          <p:blipFill>
            <a:blip r:embed="rId124" cstate="print"/>
            <a:stretch>
              <a:fillRect/>
            </a:stretch>
          </p:blipFill>
          <p:spPr>
            <a:xfrm>
              <a:off x="4638496" y="1290167"/>
              <a:ext cx="76136" cy="9982"/>
            </a:xfrm>
            <a:prstGeom prst="rect">
              <a:avLst/>
            </a:prstGeom>
          </p:spPr>
        </p:pic>
        <p:sp>
          <p:nvSpPr>
            <p:cNvPr id="497" name="object 497" descr=""/>
            <p:cNvSpPr/>
            <p:nvPr/>
          </p:nvSpPr>
          <p:spPr>
            <a:xfrm>
              <a:off x="4635554" y="1289725"/>
              <a:ext cx="80010" cy="11430"/>
            </a:xfrm>
            <a:custGeom>
              <a:avLst/>
              <a:gdLst/>
              <a:ahLst/>
              <a:cxnLst/>
              <a:rect l="l" t="t" r="r" b="b"/>
              <a:pathLst>
                <a:path w="80010" h="11430">
                  <a:moveTo>
                    <a:pt x="44945" y="0"/>
                  </a:moveTo>
                  <a:lnTo>
                    <a:pt x="38480" y="0"/>
                  </a:lnTo>
                  <a:lnTo>
                    <a:pt x="24197" y="466"/>
                  </a:lnTo>
                  <a:lnTo>
                    <a:pt x="12960" y="1495"/>
                  </a:lnTo>
                  <a:lnTo>
                    <a:pt x="5580" y="2528"/>
                  </a:lnTo>
                  <a:lnTo>
                    <a:pt x="2870" y="3009"/>
                  </a:lnTo>
                  <a:lnTo>
                    <a:pt x="0" y="3594"/>
                  </a:lnTo>
                  <a:lnTo>
                    <a:pt x="79501" y="10896"/>
                  </a:lnTo>
                  <a:lnTo>
                    <a:pt x="79496" y="9944"/>
                  </a:lnTo>
                  <a:lnTo>
                    <a:pt x="78536" y="9944"/>
                  </a:lnTo>
                  <a:lnTo>
                    <a:pt x="6210" y="3301"/>
                  </a:lnTo>
                  <a:lnTo>
                    <a:pt x="11418" y="2556"/>
                  </a:lnTo>
                  <a:lnTo>
                    <a:pt x="18740" y="1758"/>
                  </a:lnTo>
                  <a:lnTo>
                    <a:pt x="27864" y="1123"/>
                  </a:lnTo>
                  <a:lnTo>
                    <a:pt x="38480" y="863"/>
                  </a:lnTo>
                  <a:lnTo>
                    <a:pt x="57594" y="863"/>
                  </a:lnTo>
                  <a:lnTo>
                    <a:pt x="51384" y="292"/>
                  </a:lnTo>
                  <a:lnTo>
                    <a:pt x="44945" y="0"/>
                  </a:lnTo>
                  <a:close/>
                </a:path>
                <a:path w="80010" h="11430">
                  <a:moveTo>
                    <a:pt x="57594" y="863"/>
                  </a:moveTo>
                  <a:lnTo>
                    <a:pt x="44919" y="863"/>
                  </a:lnTo>
                  <a:lnTo>
                    <a:pt x="51333" y="1155"/>
                  </a:lnTo>
                  <a:lnTo>
                    <a:pt x="74968" y="3327"/>
                  </a:lnTo>
                  <a:lnTo>
                    <a:pt x="78003" y="8356"/>
                  </a:lnTo>
                  <a:lnTo>
                    <a:pt x="78536" y="9944"/>
                  </a:lnTo>
                  <a:lnTo>
                    <a:pt x="79496" y="9944"/>
                  </a:lnTo>
                  <a:lnTo>
                    <a:pt x="79260" y="2857"/>
                  </a:lnTo>
                  <a:lnTo>
                    <a:pt x="57594" y="863"/>
                  </a:lnTo>
                  <a:close/>
                </a:path>
              </a:pathLst>
            </a:custGeom>
            <a:solidFill>
              <a:srgbClr val="5F0038">
                <a:alpha val="69999"/>
              </a:srgbClr>
            </a:solidFill>
          </p:spPr>
          <p:txBody>
            <a:bodyPr wrap="square" lIns="0" tIns="0" rIns="0" bIns="0" rtlCol="0"/>
            <a:lstStyle/>
            <a:p/>
          </p:txBody>
        </p:sp>
        <p:sp>
          <p:nvSpPr>
            <p:cNvPr id="498" name="object 498" descr=""/>
            <p:cNvSpPr/>
            <p:nvPr/>
          </p:nvSpPr>
          <p:spPr>
            <a:xfrm>
              <a:off x="4635563" y="1213700"/>
              <a:ext cx="16510" cy="90805"/>
            </a:xfrm>
            <a:custGeom>
              <a:avLst/>
              <a:gdLst/>
              <a:ahLst/>
              <a:cxnLst/>
              <a:rect l="l" t="t" r="r" b="b"/>
              <a:pathLst>
                <a:path w="16510" h="90805">
                  <a:moveTo>
                    <a:pt x="8420" y="83108"/>
                  </a:moveTo>
                  <a:lnTo>
                    <a:pt x="0" y="82334"/>
                  </a:lnTo>
                  <a:lnTo>
                    <a:pt x="5435" y="90360"/>
                  </a:lnTo>
                  <a:lnTo>
                    <a:pt x="6705" y="90474"/>
                  </a:lnTo>
                  <a:lnTo>
                    <a:pt x="7823" y="89547"/>
                  </a:lnTo>
                  <a:lnTo>
                    <a:pt x="8420" y="83108"/>
                  </a:lnTo>
                  <a:close/>
                </a:path>
                <a:path w="16510" h="90805">
                  <a:moveTo>
                    <a:pt x="15925" y="1231"/>
                  </a:moveTo>
                  <a:lnTo>
                    <a:pt x="14998" y="114"/>
                  </a:lnTo>
                  <a:lnTo>
                    <a:pt x="13728" y="0"/>
                  </a:lnTo>
                  <a:lnTo>
                    <a:pt x="6921" y="6896"/>
                  </a:lnTo>
                  <a:lnTo>
                    <a:pt x="15328" y="7670"/>
                  </a:lnTo>
                  <a:lnTo>
                    <a:pt x="15798" y="2501"/>
                  </a:lnTo>
                  <a:lnTo>
                    <a:pt x="15925" y="1231"/>
                  </a:lnTo>
                  <a:close/>
                </a:path>
              </a:pathLst>
            </a:custGeom>
            <a:solidFill>
              <a:srgbClr val="9E1F63">
                <a:alpha val="69999"/>
              </a:srgbClr>
            </a:solidFill>
          </p:spPr>
          <p:txBody>
            <a:bodyPr wrap="square" lIns="0" tIns="0" rIns="0" bIns="0" rtlCol="0"/>
            <a:lstStyle/>
            <a:p/>
          </p:txBody>
        </p:sp>
        <p:sp>
          <p:nvSpPr>
            <p:cNvPr id="499" name="object 499" descr=""/>
            <p:cNvSpPr/>
            <p:nvPr/>
          </p:nvSpPr>
          <p:spPr>
            <a:xfrm>
              <a:off x="4590326" y="1218234"/>
              <a:ext cx="31115" cy="75565"/>
            </a:xfrm>
            <a:custGeom>
              <a:avLst/>
              <a:gdLst/>
              <a:ahLst/>
              <a:cxnLst/>
              <a:rect l="l" t="t" r="r" b="b"/>
              <a:pathLst>
                <a:path w="31114" h="75565">
                  <a:moveTo>
                    <a:pt x="26377" y="4013"/>
                  </a:moveTo>
                  <a:lnTo>
                    <a:pt x="24231" y="533"/>
                  </a:lnTo>
                  <a:lnTo>
                    <a:pt x="21945" y="0"/>
                  </a:lnTo>
                  <a:lnTo>
                    <a:pt x="546" y="13220"/>
                  </a:lnTo>
                  <a:lnTo>
                    <a:pt x="0" y="15506"/>
                  </a:lnTo>
                  <a:lnTo>
                    <a:pt x="1778" y="18376"/>
                  </a:lnTo>
                  <a:lnTo>
                    <a:pt x="2984" y="18999"/>
                  </a:lnTo>
                  <a:lnTo>
                    <a:pt x="4229" y="18999"/>
                  </a:lnTo>
                  <a:lnTo>
                    <a:pt x="4902" y="18999"/>
                  </a:lnTo>
                  <a:lnTo>
                    <a:pt x="5562" y="18821"/>
                  </a:lnTo>
                  <a:lnTo>
                    <a:pt x="25831" y="6299"/>
                  </a:lnTo>
                  <a:lnTo>
                    <a:pt x="26377" y="4013"/>
                  </a:lnTo>
                  <a:close/>
                </a:path>
                <a:path w="31114" h="75565">
                  <a:moveTo>
                    <a:pt x="30695" y="60579"/>
                  </a:moveTo>
                  <a:lnTo>
                    <a:pt x="28549" y="57099"/>
                  </a:lnTo>
                  <a:lnTo>
                    <a:pt x="26263" y="56565"/>
                  </a:lnTo>
                  <a:lnTo>
                    <a:pt x="4864" y="69786"/>
                  </a:lnTo>
                  <a:lnTo>
                    <a:pt x="4318" y="72072"/>
                  </a:lnTo>
                  <a:lnTo>
                    <a:pt x="6096" y="74942"/>
                  </a:lnTo>
                  <a:lnTo>
                    <a:pt x="7302" y="75565"/>
                  </a:lnTo>
                  <a:lnTo>
                    <a:pt x="8547" y="75565"/>
                  </a:lnTo>
                  <a:lnTo>
                    <a:pt x="9220" y="75565"/>
                  </a:lnTo>
                  <a:lnTo>
                    <a:pt x="9880" y="75387"/>
                  </a:lnTo>
                  <a:lnTo>
                    <a:pt x="30162" y="62865"/>
                  </a:lnTo>
                  <a:lnTo>
                    <a:pt x="30695" y="60579"/>
                  </a:lnTo>
                  <a:close/>
                </a:path>
              </a:pathLst>
            </a:custGeom>
            <a:solidFill>
              <a:srgbClr val="231F20"/>
            </a:solidFill>
          </p:spPr>
          <p:txBody>
            <a:bodyPr wrap="square" lIns="0" tIns="0" rIns="0" bIns="0" rtlCol="0"/>
            <a:lstStyle/>
            <a:p/>
          </p:txBody>
        </p:sp>
        <p:pic>
          <p:nvPicPr>
            <p:cNvPr id="500" name="object 500" descr=""/>
            <p:cNvPicPr/>
            <p:nvPr/>
          </p:nvPicPr>
          <p:blipFill>
            <a:blip r:embed="rId125" cstate="print"/>
            <a:stretch>
              <a:fillRect/>
            </a:stretch>
          </p:blipFill>
          <p:spPr>
            <a:xfrm>
              <a:off x="4757601" y="1233132"/>
              <a:ext cx="170062" cy="187291"/>
            </a:xfrm>
            <a:prstGeom prst="rect">
              <a:avLst/>
            </a:prstGeom>
          </p:spPr>
        </p:pic>
        <p:pic>
          <p:nvPicPr>
            <p:cNvPr id="501" name="object 501" descr=""/>
            <p:cNvPicPr/>
            <p:nvPr/>
          </p:nvPicPr>
          <p:blipFill>
            <a:blip r:embed="rId126" cstate="print"/>
            <a:stretch>
              <a:fillRect/>
            </a:stretch>
          </p:blipFill>
          <p:spPr>
            <a:xfrm>
              <a:off x="4764622" y="1258336"/>
              <a:ext cx="95312" cy="78224"/>
            </a:xfrm>
            <a:prstGeom prst="rect">
              <a:avLst/>
            </a:prstGeom>
          </p:spPr>
        </p:pic>
        <p:pic>
          <p:nvPicPr>
            <p:cNvPr id="502" name="object 502" descr=""/>
            <p:cNvPicPr/>
            <p:nvPr/>
          </p:nvPicPr>
          <p:blipFill>
            <a:blip r:embed="rId127" cstate="print"/>
            <a:stretch>
              <a:fillRect/>
            </a:stretch>
          </p:blipFill>
          <p:spPr>
            <a:xfrm>
              <a:off x="4853177" y="1344269"/>
              <a:ext cx="53835" cy="47904"/>
            </a:xfrm>
            <a:prstGeom prst="rect">
              <a:avLst/>
            </a:prstGeom>
          </p:spPr>
        </p:pic>
        <p:sp>
          <p:nvSpPr>
            <p:cNvPr id="503" name="object 503" descr=""/>
            <p:cNvSpPr/>
            <p:nvPr/>
          </p:nvSpPr>
          <p:spPr>
            <a:xfrm>
              <a:off x="4817635" y="1234845"/>
              <a:ext cx="108585" cy="132080"/>
            </a:xfrm>
            <a:custGeom>
              <a:avLst/>
              <a:gdLst/>
              <a:ahLst/>
              <a:cxnLst/>
              <a:rect l="l" t="t" r="r" b="b"/>
              <a:pathLst>
                <a:path w="108585" h="132080">
                  <a:moveTo>
                    <a:pt x="0" y="0"/>
                  </a:moveTo>
                  <a:lnTo>
                    <a:pt x="8496" y="11963"/>
                  </a:lnTo>
                  <a:lnTo>
                    <a:pt x="13068" y="19621"/>
                  </a:lnTo>
                  <a:lnTo>
                    <a:pt x="15934" y="24312"/>
                  </a:lnTo>
                  <a:lnTo>
                    <a:pt x="18903" y="28386"/>
                  </a:lnTo>
                  <a:lnTo>
                    <a:pt x="23787" y="34100"/>
                  </a:lnTo>
                  <a:lnTo>
                    <a:pt x="32397" y="43713"/>
                  </a:lnTo>
                  <a:lnTo>
                    <a:pt x="37388" y="49936"/>
                  </a:lnTo>
                  <a:lnTo>
                    <a:pt x="55288" y="84737"/>
                  </a:lnTo>
                  <a:lnTo>
                    <a:pt x="83753" y="113572"/>
                  </a:lnTo>
                  <a:lnTo>
                    <a:pt x="108369" y="131826"/>
                  </a:lnTo>
                  <a:lnTo>
                    <a:pt x="11049" y="6083"/>
                  </a:lnTo>
                  <a:lnTo>
                    <a:pt x="5397" y="2032"/>
                  </a:lnTo>
                  <a:lnTo>
                    <a:pt x="0" y="0"/>
                  </a:lnTo>
                  <a:close/>
                </a:path>
              </a:pathLst>
            </a:custGeom>
            <a:solidFill>
              <a:srgbClr val="77030F">
                <a:alpha val="63999"/>
              </a:srgbClr>
            </a:solidFill>
          </p:spPr>
          <p:txBody>
            <a:bodyPr wrap="square" lIns="0" tIns="0" rIns="0" bIns="0" rtlCol="0"/>
            <a:lstStyle/>
            <a:p/>
          </p:txBody>
        </p:sp>
        <p:sp>
          <p:nvSpPr>
            <p:cNvPr id="504" name="object 504" descr=""/>
            <p:cNvSpPr/>
            <p:nvPr/>
          </p:nvSpPr>
          <p:spPr>
            <a:xfrm>
              <a:off x="4857369" y="1293177"/>
              <a:ext cx="60325" cy="92075"/>
            </a:xfrm>
            <a:custGeom>
              <a:avLst/>
              <a:gdLst/>
              <a:ahLst/>
              <a:cxnLst/>
              <a:rect l="l" t="t" r="r" b="b"/>
              <a:pathLst>
                <a:path w="60325" h="92075">
                  <a:moveTo>
                    <a:pt x="33350" y="50850"/>
                  </a:moveTo>
                  <a:lnTo>
                    <a:pt x="29095" y="45097"/>
                  </a:lnTo>
                  <a:lnTo>
                    <a:pt x="19481" y="31521"/>
                  </a:lnTo>
                  <a:lnTo>
                    <a:pt x="8661" y="14909"/>
                  </a:lnTo>
                  <a:lnTo>
                    <a:pt x="800" y="0"/>
                  </a:lnTo>
                  <a:lnTo>
                    <a:pt x="0" y="317"/>
                  </a:lnTo>
                  <a:lnTo>
                    <a:pt x="7899" y="15303"/>
                  </a:lnTo>
                  <a:lnTo>
                    <a:pt x="18757" y="31991"/>
                  </a:lnTo>
                  <a:lnTo>
                    <a:pt x="28397" y="45593"/>
                  </a:lnTo>
                  <a:lnTo>
                    <a:pt x="32664" y="51371"/>
                  </a:lnTo>
                  <a:lnTo>
                    <a:pt x="33350" y="50850"/>
                  </a:lnTo>
                  <a:close/>
                </a:path>
                <a:path w="60325" h="92075">
                  <a:moveTo>
                    <a:pt x="59956" y="91643"/>
                  </a:moveTo>
                  <a:lnTo>
                    <a:pt x="49936" y="62763"/>
                  </a:lnTo>
                  <a:lnTo>
                    <a:pt x="49352" y="63398"/>
                  </a:lnTo>
                  <a:lnTo>
                    <a:pt x="51371" y="65303"/>
                  </a:lnTo>
                  <a:lnTo>
                    <a:pt x="53594" y="70739"/>
                  </a:lnTo>
                  <a:lnTo>
                    <a:pt x="56134" y="79654"/>
                  </a:lnTo>
                  <a:lnTo>
                    <a:pt x="58229" y="88023"/>
                  </a:lnTo>
                  <a:lnTo>
                    <a:pt x="59118" y="91833"/>
                  </a:lnTo>
                  <a:lnTo>
                    <a:pt x="59956" y="91643"/>
                  </a:lnTo>
                  <a:close/>
                </a:path>
              </a:pathLst>
            </a:custGeom>
            <a:solidFill>
              <a:srgbClr val="5F0038">
                <a:alpha val="79998"/>
              </a:srgbClr>
            </a:solidFill>
          </p:spPr>
          <p:txBody>
            <a:bodyPr wrap="square" lIns="0" tIns="0" rIns="0" bIns="0" rtlCol="0"/>
            <a:lstStyle/>
            <a:p/>
          </p:txBody>
        </p:sp>
        <p:pic>
          <p:nvPicPr>
            <p:cNvPr id="505" name="object 505" descr=""/>
            <p:cNvPicPr/>
            <p:nvPr/>
          </p:nvPicPr>
          <p:blipFill>
            <a:blip r:embed="rId48" cstate="print"/>
            <a:stretch>
              <a:fillRect/>
            </a:stretch>
          </p:blipFill>
          <p:spPr>
            <a:xfrm>
              <a:off x="4916741" y="1367548"/>
              <a:ext cx="11010" cy="17030"/>
            </a:xfrm>
            <a:prstGeom prst="rect">
              <a:avLst/>
            </a:prstGeom>
          </p:spPr>
        </p:pic>
        <p:sp>
          <p:nvSpPr>
            <p:cNvPr id="506" name="object 506" descr=""/>
            <p:cNvSpPr/>
            <p:nvPr/>
          </p:nvSpPr>
          <p:spPr>
            <a:xfrm>
              <a:off x="4765481" y="1275221"/>
              <a:ext cx="100965" cy="138430"/>
            </a:xfrm>
            <a:custGeom>
              <a:avLst/>
              <a:gdLst/>
              <a:ahLst/>
              <a:cxnLst/>
              <a:rect l="l" t="t" r="r" b="b"/>
              <a:pathLst>
                <a:path w="100964" h="138430">
                  <a:moveTo>
                    <a:pt x="0" y="0"/>
                  </a:moveTo>
                  <a:lnTo>
                    <a:pt x="622" y="5727"/>
                  </a:lnTo>
                  <a:lnTo>
                    <a:pt x="3111" y="12204"/>
                  </a:lnTo>
                  <a:lnTo>
                    <a:pt x="100444" y="137947"/>
                  </a:lnTo>
                  <a:lnTo>
                    <a:pt x="88949" y="109543"/>
                  </a:lnTo>
                  <a:lnTo>
                    <a:pt x="68173" y="74761"/>
                  </a:lnTo>
                  <a:lnTo>
                    <a:pt x="38963" y="48704"/>
                  </a:lnTo>
                  <a:lnTo>
                    <a:pt x="34188" y="42316"/>
                  </a:lnTo>
                  <a:lnTo>
                    <a:pt x="9448" y="11214"/>
                  </a:lnTo>
                  <a:lnTo>
                    <a:pt x="0" y="0"/>
                  </a:lnTo>
                  <a:close/>
                </a:path>
              </a:pathLst>
            </a:custGeom>
            <a:solidFill>
              <a:srgbClr val="77030F">
                <a:alpha val="63999"/>
              </a:srgbClr>
            </a:solidFill>
          </p:spPr>
          <p:txBody>
            <a:bodyPr wrap="square" lIns="0" tIns="0" rIns="0" bIns="0" rtlCol="0"/>
            <a:lstStyle/>
            <a:p/>
          </p:txBody>
        </p:sp>
        <p:sp>
          <p:nvSpPr>
            <p:cNvPr id="507" name="object 507" descr=""/>
            <p:cNvSpPr/>
            <p:nvPr/>
          </p:nvSpPr>
          <p:spPr>
            <a:xfrm>
              <a:off x="4811776" y="1328381"/>
              <a:ext cx="74295" cy="81280"/>
            </a:xfrm>
            <a:custGeom>
              <a:avLst/>
              <a:gdLst/>
              <a:ahLst/>
              <a:cxnLst/>
              <a:rect l="l" t="t" r="r" b="b"/>
              <a:pathLst>
                <a:path w="74295" h="81280">
                  <a:moveTo>
                    <a:pt x="41732" y="44424"/>
                  </a:moveTo>
                  <a:lnTo>
                    <a:pt x="37223" y="38849"/>
                  </a:lnTo>
                  <a:lnTo>
                    <a:pt x="26466" y="26098"/>
                  </a:lnTo>
                  <a:lnTo>
                    <a:pt x="13030" y="11417"/>
                  </a:lnTo>
                  <a:lnTo>
                    <a:pt x="508" y="0"/>
                  </a:lnTo>
                  <a:lnTo>
                    <a:pt x="0" y="698"/>
                  </a:lnTo>
                  <a:lnTo>
                    <a:pt x="12458" y="12052"/>
                  </a:lnTo>
                  <a:lnTo>
                    <a:pt x="25831" y="26695"/>
                  </a:lnTo>
                  <a:lnTo>
                    <a:pt x="36550" y="39408"/>
                  </a:lnTo>
                  <a:lnTo>
                    <a:pt x="41059" y="44958"/>
                  </a:lnTo>
                  <a:lnTo>
                    <a:pt x="41732" y="44424"/>
                  </a:lnTo>
                  <a:close/>
                </a:path>
                <a:path w="74295" h="81280">
                  <a:moveTo>
                    <a:pt x="74269" y="80175"/>
                  </a:moveTo>
                  <a:lnTo>
                    <a:pt x="49187" y="63601"/>
                  </a:lnTo>
                  <a:lnTo>
                    <a:pt x="48437" y="64008"/>
                  </a:lnTo>
                  <a:lnTo>
                    <a:pt x="73875" y="80949"/>
                  </a:lnTo>
                  <a:lnTo>
                    <a:pt x="74269" y="80175"/>
                  </a:lnTo>
                  <a:close/>
                </a:path>
              </a:pathLst>
            </a:custGeom>
            <a:solidFill>
              <a:srgbClr val="5F0038">
                <a:alpha val="79998"/>
              </a:srgbClr>
            </a:solidFill>
          </p:spPr>
          <p:txBody>
            <a:bodyPr wrap="square" lIns="0" tIns="0" rIns="0" bIns="0" rtlCol="0"/>
            <a:lstStyle/>
            <a:p/>
          </p:txBody>
        </p:sp>
        <p:pic>
          <p:nvPicPr>
            <p:cNvPr id="508" name="object 508" descr=""/>
            <p:cNvPicPr/>
            <p:nvPr/>
          </p:nvPicPr>
          <p:blipFill>
            <a:blip r:embed="rId24" cstate="print"/>
            <a:stretch>
              <a:fillRect/>
            </a:stretch>
          </p:blipFill>
          <p:spPr>
            <a:xfrm>
              <a:off x="4866601" y="1406893"/>
              <a:ext cx="18580" cy="9626"/>
            </a:xfrm>
            <a:prstGeom prst="rect">
              <a:avLst/>
            </a:prstGeom>
          </p:spPr>
        </p:pic>
        <p:sp>
          <p:nvSpPr>
            <p:cNvPr id="509" name="object 509" descr=""/>
            <p:cNvSpPr/>
            <p:nvPr/>
          </p:nvSpPr>
          <p:spPr>
            <a:xfrm>
              <a:off x="4893153" y="1389950"/>
              <a:ext cx="17780" cy="15240"/>
            </a:xfrm>
            <a:custGeom>
              <a:avLst/>
              <a:gdLst/>
              <a:ahLst/>
              <a:cxnLst/>
              <a:rect l="l" t="t" r="r" b="b"/>
              <a:pathLst>
                <a:path w="17779" h="15240">
                  <a:moveTo>
                    <a:pt x="15189" y="0"/>
                  </a:moveTo>
                  <a:lnTo>
                    <a:pt x="38" y="11709"/>
                  </a:lnTo>
                  <a:lnTo>
                    <a:pt x="0" y="12026"/>
                  </a:lnTo>
                  <a:lnTo>
                    <a:pt x="177" y="12242"/>
                  </a:lnTo>
                  <a:lnTo>
                    <a:pt x="1981" y="14579"/>
                  </a:lnTo>
                  <a:lnTo>
                    <a:pt x="2286" y="14617"/>
                  </a:lnTo>
                  <a:lnTo>
                    <a:pt x="17437" y="2895"/>
                  </a:lnTo>
                  <a:lnTo>
                    <a:pt x="17475" y="2590"/>
                  </a:lnTo>
                  <a:lnTo>
                    <a:pt x="15494" y="38"/>
                  </a:lnTo>
                  <a:lnTo>
                    <a:pt x="15189" y="0"/>
                  </a:lnTo>
                  <a:close/>
                </a:path>
              </a:pathLst>
            </a:custGeom>
            <a:solidFill>
              <a:srgbClr val="FFFFFF">
                <a:alpha val="79998"/>
              </a:srgbClr>
            </a:solidFill>
          </p:spPr>
          <p:txBody>
            <a:bodyPr wrap="square" lIns="0" tIns="0" rIns="0" bIns="0" rtlCol="0"/>
            <a:lstStyle/>
            <a:p/>
          </p:txBody>
        </p:sp>
        <p:sp>
          <p:nvSpPr>
            <p:cNvPr id="510" name="object 510" descr=""/>
            <p:cNvSpPr/>
            <p:nvPr/>
          </p:nvSpPr>
          <p:spPr>
            <a:xfrm>
              <a:off x="4800208" y="1232464"/>
              <a:ext cx="26034" cy="13335"/>
            </a:xfrm>
            <a:custGeom>
              <a:avLst/>
              <a:gdLst/>
              <a:ahLst/>
              <a:cxnLst/>
              <a:rect l="l" t="t" r="r" b="b"/>
              <a:pathLst>
                <a:path w="26035" h="13334">
                  <a:moveTo>
                    <a:pt x="18931" y="3846"/>
                  </a:moveTo>
                  <a:lnTo>
                    <a:pt x="13258" y="3846"/>
                  </a:lnTo>
                  <a:lnTo>
                    <a:pt x="16905" y="6779"/>
                  </a:lnTo>
                  <a:lnTo>
                    <a:pt x="21590" y="13334"/>
                  </a:lnTo>
                  <a:lnTo>
                    <a:pt x="25857" y="10020"/>
                  </a:lnTo>
                  <a:lnTo>
                    <a:pt x="18931" y="3846"/>
                  </a:lnTo>
                  <a:close/>
                </a:path>
                <a:path w="26035" h="13334">
                  <a:moveTo>
                    <a:pt x="10896" y="0"/>
                  </a:moveTo>
                  <a:lnTo>
                    <a:pt x="4965" y="393"/>
                  </a:lnTo>
                  <a:lnTo>
                    <a:pt x="0" y="1803"/>
                  </a:lnTo>
                  <a:lnTo>
                    <a:pt x="1574" y="6159"/>
                  </a:lnTo>
                  <a:lnTo>
                    <a:pt x="8774" y="3864"/>
                  </a:lnTo>
                  <a:lnTo>
                    <a:pt x="18931" y="3846"/>
                  </a:lnTo>
                  <a:lnTo>
                    <a:pt x="17195" y="2298"/>
                  </a:lnTo>
                  <a:lnTo>
                    <a:pt x="10896" y="0"/>
                  </a:lnTo>
                  <a:close/>
                </a:path>
              </a:pathLst>
            </a:custGeom>
            <a:solidFill>
              <a:srgbClr val="D1D3D4">
                <a:alpha val="79998"/>
              </a:srgbClr>
            </a:solidFill>
          </p:spPr>
          <p:txBody>
            <a:bodyPr wrap="square" lIns="0" tIns="0" rIns="0" bIns="0" rtlCol="0"/>
            <a:lstStyle/>
            <a:p/>
          </p:txBody>
        </p:sp>
        <p:pic>
          <p:nvPicPr>
            <p:cNvPr id="511" name="object 511" descr=""/>
            <p:cNvPicPr/>
            <p:nvPr/>
          </p:nvPicPr>
          <p:blipFill>
            <a:blip r:embed="rId128" cstate="print"/>
            <a:stretch>
              <a:fillRect/>
            </a:stretch>
          </p:blipFill>
          <p:spPr>
            <a:xfrm>
              <a:off x="4855768" y="1281214"/>
              <a:ext cx="46799" cy="60797"/>
            </a:xfrm>
            <a:prstGeom prst="rect">
              <a:avLst/>
            </a:prstGeom>
          </p:spPr>
        </p:pic>
        <p:sp>
          <p:nvSpPr>
            <p:cNvPr id="512" name="object 512" descr=""/>
            <p:cNvSpPr/>
            <p:nvPr/>
          </p:nvSpPr>
          <p:spPr>
            <a:xfrm>
              <a:off x="4854330" y="1278650"/>
              <a:ext cx="48895" cy="64135"/>
            </a:xfrm>
            <a:custGeom>
              <a:avLst/>
              <a:gdLst/>
              <a:ahLst/>
              <a:cxnLst/>
              <a:rect l="l" t="t" r="r" b="b"/>
              <a:pathLst>
                <a:path w="48895" h="64134">
                  <a:moveTo>
                    <a:pt x="0" y="0"/>
                  </a:moveTo>
                  <a:lnTo>
                    <a:pt x="28638" y="50063"/>
                  </a:lnTo>
                  <a:lnTo>
                    <a:pt x="43776" y="63830"/>
                  </a:lnTo>
                  <a:lnTo>
                    <a:pt x="47739" y="63830"/>
                  </a:lnTo>
                  <a:lnTo>
                    <a:pt x="48399" y="63436"/>
                  </a:lnTo>
                  <a:lnTo>
                    <a:pt x="48856" y="63131"/>
                  </a:lnTo>
                  <a:lnTo>
                    <a:pt x="48729" y="62966"/>
                  </a:lnTo>
                  <a:lnTo>
                    <a:pt x="43941" y="62966"/>
                  </a:lnTo>
                  <a:lnTo>
                    <a:pt x="38366" y="61214"/>
                  </a:lnTo>
                  <a:lnTo>
                    <a:pt x="11861" y="23015"/>
                  </a:lnTo>
                  <a:lnTo>
                    <a:pt x="3086" y="5397"/>
                  </a:lnTo>
                  <a:lnTo>
                    <a:pt x="4177" y="5397"/>
                  </a:lnTo>
                  <a:lnTo>
                    <a:pt x="0" y="0"/>
                  </a:lnTo>
                  <a:close/>
                </a:path>
                <a:path w="48895" h="64134">
                  <a:moveTo>
                    <a:pt x="4177" y="5397"/>
                  </a:moveTo>
                  <a:lnTo>
                    <a:pt x="3086" y="5397"/>
                  </a:lnTo>
                  <a:lnTo>
                    <a:pt x="47536" y="62839"/>
                  </a:lnTo>
                  <a:lnTo>
                    <a:pt x="46926" y="62966"/>
                  </a:lnTo>
                  <a:lnTo>
                    <a:pt x="48729" y="62966"/>
                  </a:lnTo>
                  <a:lnTo>
                    <a:pt x="4177" y="5397"/>
                  </a:lnTo>
                  <a:close/>
                </a:path>
              </a:pathLst>
            </a:custGeom>
            <a:solidFill>
              <a:srgbClr val="5F0038">
                <a:alpha val="79998"/>
              </a:srgbClr>
            </a:solidFill>
          </p:spPr>
          <p:txBody>
            <a:bodyPr wrap="square" lIns="0" tIns="0" rIns="0" bIns="0" rtlCol="0"/>
            <a:lstStyle/>
            <a:p/>
          </p:txBody>
        </p:sp>
        <p:pic>
          <p:nvPicPr>
            <p:cNvPr id="513" name="object 513" descr=""/>
            <p:cNvPicPr/>
            <p:nvPr/>
          </p:nvPicPr>
          <p:blipFill>
            <a:blip r:embed="rId129" cstate="print"/>
            <a:stretch>
              <a:fillRect/>
            </a:stretch>
          </p:blipFill>
          <p:spPr>
            <a:xfrm>
              <a:off x="4800803" y="1323759"/>
              <a:ext cx="49728" cy="60452"/>
            </a:xfrm>
            <a:prstGeom prst="rect">
              <a:avLst/>
            </a:prstGeom>
          </p:spPr>
        </p:pic>
        <p:sp>
          <p:nvSpPr>
            <p:cNvPr id="514" name="object 514" descr=""/>
            <p:cNvSpPr/>
            <p:nvPr/>
          </p:nvSpPr>
          <p:spPr>
            <a:xfrm>
              <a:off x="4798680" y="1321714"/>
              <a:ext cx="51435" cy="63500"/>
            </a:xfrm>
            <a:custGeom>
              <a:avLst/>
              <a:gdLst/>
              <a:ahLst/>
              <a:cxnLst/>
              <a:rect l="l" t="t" r="r" b="b"/>
              <a:pathLst>
                <a:path w="51435" h="63500">
                  <a:moveTo>
                    <a:pt x="0" y="0"/>
                  </a:moveTo>
                  <a:lnTo>
                    <a:pt x="48869" y="63131"/>
                  </a:lnTo>
                  <a:lnTo>
                    <a:pt x="49212" y="62814"/>
                  </a:lnTo>
                  <a:lnTo>
                    <a:pt x="49854" y="61760"/>
                  </a:lnTo>
                  <a:lnTo>
                    <a:pt x="48907" y="61760"/>
                  </a:lnTo>
                  <a:lnTo>
                    <a:pt x="4457" y="4343"/>
                  </a:lnTo>
                  <a:lnTo>
                    <a:pt x="5850" y="4343"/>
                  </a:lnTo>
                  <a:lnTo>
                    <a:pt x="2374" y="1689"/>
                  </a:lnTo>
                  <a:lnTo>
                    <a:pt x="0" y="0"/>
                  </a:lnTo>
                  <a:close/>
                </a:path>
                <a:path w="51435" h="63500">
                  <a:moveTo>
                    <a:pt x="50286" y="58254"/>
                  </a:moveTo>
                  <a:lnTo>
                    <a:pt x="49707" y="60299"/>
                  </a:lnTo>
                  <a:lnTo>
                    <a:pt x="48907" y="61760"/>
                  </a:lnTo>
                  <a:lnTo>
                    <a:pt x="49854" y="61760"/>
                  </a:lnTo>
                  <a:lnTo>
                    <a:pt x="49940" y="61619"/>
                  </a:lnTo>
                  <a:lnTo>
                    <a:pt x="50286" y="58254"/>
                  </a:lnTo>
                  <a:close/>
                </a:path>
                <a:path w="51435" h="63500">
                  <a:moveTo>
                    <a:pt x="46541" y="48484"/>
                  </a:moveTo>
                  <a:lnTo>
                    <a:pt x="48167" y="51023"/>
                  </a:lnTo>
                  <a:lnTo>
                    <a:pt x="50322" y="57911"/>
                  </a:lnTo>
                  <a:lnTo>
                    <a:pt x="50286" y="58254"/>
                  </a:lnTo>
                  <a:lnTo>
                    <a:pt x="51307" y="54648"/>
                  </a:lnTo>
                  <a:lnTo>
                    <a:pt x="46541" y="48484"/>
                  </a:lnTo>
                  <a:close/>
                </a:path>
                <a:path w="51435" h="63500">
                  <a:moveTo>
                    <a:pt x="5850" y="4343"/>
                  </a:moveTo>
                  <a:lnTo>
                    <a:pt x="4457" y="4343"/>
                  </a:lnTo>
                  <a:lnTo>
                    <a:pt x="10585" y="9365"/>
                  </a:lnTo>
                  <a:lnTo>
                    <a:pt x="19305" y="17259"/>
                  </a:lnTo>
                  <a:lnTo>
                    <a:pt x="29637" y="27810"/>
                  </a:lnTo>
                  <a:lnTo>
                    <a:pt x="40601" y="40805"/>
                  </a:lnTo>
                  <a:lnTo>
                    <a:pt x="46541" y="48484"/>
                  </a:lnTo>
                  <a:lnTo>
                    <a:pt x="41287" y="40284"/>
                  </a:lnTo>
                  <a:lnTo>
                    <a:pt x="27386" y="24136"/>
                  </a:lnTo>
                  <a:lnTo>
                    <a:pt x="14930" y="12028"/>
                  </a:lnTo>
                  <a:lnTo>
                    <a:pt x="5850" y="4343"/>
                  </a:lnTo>
                  <a:close/>
                </a:path>
              </a:pathLst>
            </a:custGeom>
            <a:solidFill>
              <a:srgbClr val="5F0038">
                <a:alpha val="79998"/>
              </a:srgbClr>
            </a:solidFill>
          </p:spPr>
          <p:txBody>
            <a:bodyPr wrap="square" lIns="0" tIns="0" rIns="0" bIns="0" rtlCol="0"/>
            <a:lstStyle/>
            <a:p/>
          </p:txBody>
        </p:sp>
        <p:sp>
          <p:nvSpPr>
            <p:cNvPr id="515" name="object 515" descr=""/>
            <p:cNvSpPr/>
            <p:nvPr/>
          </p:nvSpPr>
          <p:spPr>
            <a:xfrm>
              <a:off x="4794542" y="1277200"/>
              <a:ext cx="73025" cy="57150"/>
            </a:xfrm>
            <a:custGeom>
              <a:avLst/>
              <a:gdLst/>
              <a:ahLst/>
              <a:cxnLst/>
              <a:rect l="l" t="t" r="r" b="b"/>
              <a:pathLst>
                <a:path w="73025" h="57150">
                  <a:moveTo>
                    <a:pt x="7340" y="53047"/>
                  </a:moveTo>
                  <a:lnTo>
                    <a:pt x="2159" y="46367"/>
                  </a:lnTo>
                  <a:lnTo>
                    <a:pt x="0" y="55816"/>
                  </a:lnTo>
                  <a:lnTo>
                    <a:pt x="774" y="56819"/>
                  </a:lnTo>
                  <a:lnTo>
                    <a:pt x="2222" y="57010"/>
                  </a:lnTo>
                  <a:lnTo>
                    <a:pt x="7340" y="53047"/>
                  </a:lnTo>
                  <a:close/>
                </a:path>
                <a:path w="73025" h="57150">
                  <a:moveTo>
                    <a:pt x="72529" y="1282"/>
                  </a:moveTo>
                  <a:lnTo>
                    <a:pt x="71755" y="279"/>
                  </a:lnTo>
                  <a:lnTo>
                    <a:pt x="62064" y="0"/>
                  </a:lnTo>
                  <a:lnTo>
                    <a:pt x="67233" y="6680"/>
                  </a:lnTo>
                  <a:lnTo>
                    <a:pt x="72351" y="2730"/>
                  </a:lnTo>
                  <a:lnTo>
                    <a:pt x="72529" y="1282"/>
                  </a:lnTo>
                  <a:close/>
                </a:path>
              </a:pathLst>
            </a:custGeom>
            <a:solidFill>
              <a:srgbClr val="9E1F63">
                <a:alpha val="79998"/>
              </a:srgbClr>
            </a:solidFill>
          </p:spPr>
          <p:txBody>
            <a:bodyPr wrap="square" lIns="0" tIns="0" rIns="0" bIns="0" rtlCol="0"/>
            <a:lstStyle/>
            <a:p/>
          </p:txBody>
        </p:sp>
        <p:sp>
          <p:nvSpPr>
            <p:cNvPr id="516" name="object 516" descr=""/>
            <p:cNvSpPr/>
            <p:nvPr/>
          </p:nvSpPr>
          <p:spPr>
            <a:xfrm>
              <a:off x="4769065" y="1245743"/>
              <a:ext cx="75565" cy="55244"/>
            </a:xfrm>
            <a:custGeom>
              <a:avLst/>
              <a:gdLst/>
              <a:ahLst/>
              <a:cxnLst/>
              <a:rect l="l" t="t" r="r" b="b"/>
              <a:pathLst>
                <a:path w="75564" h="55244">
                  <a:moveTo>
                    <a:pt x="25311" y="51930"/>
                  </a:moveTo>
                  <a:lnTo>
                    <a:pt x="24968" y="49606"/>
                  </a:lnTo>
                  <a:lnTo>
                    <a:pt x="4749" y="34632"/>
                  </a:lnTo>
                  <a:lnTo>
                    <a:pt x="2425" y="34975"/>
                  </a:lnTo>
                  <a:lnTo>
                    <a:pt x="0" y="38265"/>
                  </a:lnTo>
                  <a:lnTo>
                    <a:pt x="342" y="40589"/>
                  </a:lnTo>
                  <a:lnTo>
                    <a:pt x="19532" y="54800"/>
                  </a:lnTo>
                  <a:lnTo>
                    <a:pt x="20243" y="55041"/>
                  </a:lnTo>
                  <a:lnTo>
                    <a:pt x="20967" y="55067"/>
                  </a:lnTo>
                  <a:lnTo>
                    <a:pt x="22148" y="55118"/>
                  </a:lnTo>
                  <a:lnTo>
                    <a:pt x="23342" y="54597"/>
                  </a:lnTo>
                  <a:lnTo>
                    <a:pt x="25311" y="51930"/>
                  </a:lnTo>
                  <a:close/>
                </a:path>
                <a:path w="75564" h="55244">
                  <a:moveTo>
                    <a:pt x="75069" y="17284"/>
                  </a:moveTo>
                  <a:lnTo>
                    <a:pt x="74726" y="14973"/>
                  </a:lnTo>
                  <a:lnTo>
                    <a:pt x="54508" y="0"/>
                  </a:lnTo>
                  <a:lnTo>
                    <a:pt x="52184" y="330"/>
                  </a:lnTo>
                  <a:lnTo>
                    <a:pt x="49758" y="3619"/>
                  </a:lnTo>
                  <a:lnTo>
                    <a:pt x="50101" y="5943"/>
                  </a:lnTo>
                  <a:lnTo>
                    <a:pt x="69291" y="20154"/>
                  </a:lnTo>
                  <a:lnTo>
                    <a:pt x="70002" y="20396"/>
                  </a:lnTo>
                  <a:lnTo>
                    <a:pt x="70726" y="20421"/>
                  </a:lnTo>
                  <a:lnTo>
                    <a:pt x="71907" y="20472"/>
                  </a:lnTo>
                  <a:lnTo>
                    <a:pt x="73088" y="19951"/>
                  </a:lnTo>
                  <a:lnTo>
                    <a:pt x="75069" y="17284"/>
                  </a:lnTo>
                  <a:close/>
                </a:path>
              </a:pathLst>
            </a:custGeom>
            <a:solidFill>
              <a:srgbClr val="231F20"/>
            </a:solidFill>
          </p:spPr>
          <p:txBody>
            <a:bodyPr wrap="square" lIns="0" tIns="0" rIns="0" bIns="0" rtlCol="0"/>
            <a:lstStyle/>
            <a:p/>
          </p:txBody>
        </p:sp>
        <p:pic>
          <p:nvPicPr>
            <p:cNvPr id="517" name="object 517" descr=""/>
            <p:cNvPicPr/>
            <p:nvPr/>
          </p:nvPicPr>
          <p:blipFill>
            <a:blip r:embed="rId130" cstate="print"/>
            <a:stretch>
              <a:fillRect/>
            </a:stretch>
          </p:blipFill>
          <p:spPr>
            <a:xfrm>
              <a:off x="4855083" y="1540560"/>
              <a:ext cx="149872" cy="152031"/>
            </a:xfrm>
            <a:prstGeom prst="rect">
              <a:avLst/>
            </a:prstGeom>
          </p:spPr>
        </p:pic>
        <p:pic>
          <p:nvPicPr>
            <p:cNvPr id="518" name="object 518" descr=""/>
            <p:cNvPicPr/>
            <p:nvPr/>
          </p:nvPicPr>
          <p:blipFill>
            <a:blip r:embed="rId131" cstate="print"/>
            <a:stretch>
              <a:fillRect/>
            </a:stretch>
          </p:blipFill>
          <p:spPr>
            <a:xfrm>
              <a:off x="4308715" y="789114"/>
              <a:ext cx="38366" cy="145072"/>
            </a:xfrm>
            <a:prstGeom prst="rect">
              <a:avLst/>
            </a:prstGeom>
          </p:spPr>
        </p:pic>
      </p:grpSp>
      <p:sp>
        <p:nvSpPr>
          <p:cNvPr id="519" name="object 519" descr=""/>
          <p:cNvSpPr txBox="1"/>
          <p:nvPr/>
        </p:nvSpPr>
        <p:spPr>
          <a:xfrm>
            <a:off x="4495417" y="648177"/>
            <a:ext cx="460375" cy="112395"/>
          </a:xfrm>
          <a:prstGeom prst="rect">
            <a:avLst/>
          </a:prstGeom>
        </p:spPr>
        <p:txBody>
          <a:bodyPr wrap="square" lIns="0" tIns="14604" rIns="0" bIns="0" rtlCol="0" vert="horz">
            <a:spAutoFit/>
          </a:bodyPr>
          <a:lstStyle/>
          <a:p>
            <a:pPr marL="12700">
              <a:lnSpc>
                <a:spcPct val="100000"/>
              </a:lnSpc>
              <a:spcBef>
                <a:spcPts val="114"/>
              </a:spcBef>
            </a:pPr>
            <a:r>
              <a:rPr dirty="0" sz="550" spc="-40">
                <a:solidFill>
                  <a:srgbClr val="231F20"/>
                </a:solidFill>
                <a:latin typeface="SimSun"/>
                <a:cs typeface="SimSun"/>
              </a:rPr>
              <a:t>〈 曲線道路〉</a:t>
            </a:r>
            <a:endParaRPr sz="550">
              <a:latin typeface="SimSun"/>
              <a:cs typeface="SimSun"/>
            </a:endParaRPr>
          </a:p>
        </p:txBody>
      </p:sp>
      <p:sp>
        <p:nvSpPr>
          <p:cNvPr id="523" name="object 523"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62</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524" name="object 524"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63</a:t>
            </a:r>
            <a:endParaRPr sz="800">
              <a:latin typeface="Times New Roman"/>
              <a:cs typeface="Times New Roman"/>
            </a:endParaRPr>
          </a:p>
        </p:txBody>
      </p:sp>
      <p:sp>
        <p:nvSpPr>
          <p:cNvPr id="520" name="object 520" descr=""/>
          <p:cNvSpPr txBox="1"/>
          <p:nvPr/>
        </p:nvSpPr>
        <p:spPr>
          <a:xfrm>
            <a:off x="4373449" y="805425"/>
            <a:ext cx="97790" cy="112395"/>
          </a:xfrm>
          <a:prstGeom prst="rect">
            <a:avLst/>
          </a:prstGeom>
        </p:spPr>
        <p:txBody>
          <a:bodyPr wrap="square" lIns="0" tIns="14604" rIns="0" bIns="0" rtlCol="0" vert="horz">
            <a:spAutoFit/>
          </a:bodyPr>
          <a:lstStyle/>
          <a:p>
            <a:pPr marL="12700">
              <a:lnSpc>
                <a:spcPct val="100000"/>
              </a:lnSpc>
              <a:spcBef>
                <a:spcPts val="114"/>
              </a:spcBef>
            </a:pPr>
            <a:r>
              <a:rPr dirty="0" sz="550" spc="15">
                <a:solidFill>
                  <a:srgbClr val="231F20"/>
                </a:solidFill>
                <a:latin typeface="SimSun"/>
                <a:cs typeface="SimSun"/>
              </a:rPr>
              <a:t>出</a:t>
            </a:r>
            <a:endParaRPr sz="550">
              <a:latin typeface="SimSun"/>
              <a:cs typeface="SimSun"/>
            </a:endParaRPr>
          </a:p>
        </p:txBody>
      </p:sp>
      <p:sp>
        <p:nvSpPr>
          <p:cNvPr id="521" name="object 521" descr=""/>
          <p:cNvSpPr txBox="1"/>
          <p:nvPr/>
        </p:nvSpPr>
        <p:spPr>
          <a:xfrm>
            <a:off x="5279282" y="1614419"/>
            <a:ext cx="97790" cy="112395"/>
          </a:xfrm>
          <a:prstGeom prst="rect">
            <a:avLst/>
          </a:prstGeom>
        </p:spPr>
        <p:txBody>
          <a:bodyPr wrap="square" lIns="0" tIns="14604" rIns="0" bIns="0" rtlCol="0" vert="horz">
            <a:spAutoFit/>
          </a:bodyPr>
          <a:lstStyle/>
          <a:p>
            <a:pPr marL="12700">
              <a:lnSpc>
                <a:spcPct val="100000"/>
              </a:lnSpc>
              <a:spcBef>
                <a:spcPts val="114"/>
              </a:spcBef>
            </a:pPr>
            <a:r>
              <a:rPr dirty="0" sz="550" spc="15">
                <a:solidFill>
                  <a:srgbClr val="231F20"/>
                </a:solidFill>
                <a:latin typeface="SimSun"/>
                <a:cs typeface="SimSun"/>
              </a:rPr>
              <a:t>入</a:t>
            </a:r>
            <a:endParaRPr sz="550">
              <a:latin typeface="SimSun"/>
              <a:cs typeface="SimSun"/>
            </a:endParaRPr>
          </a:p>
        </p:txBody>
      </p:sp>
      <p:sp>
        <p:nvSpPr>
          <p:cNvPr id="522" name="object 522" descr=""/>
          <p:cNvSpPr txBox="1"/>
          <p:nvPr/>
        </p:nvSpPr>
        <p:spPr>
          <a:xfrm>
            <a:off x="4100248" y="1679039"/>
            <a:ext cx="2019935" cy="101600"/>
          </a:xfrm>
          <a:prstGeom prst="rect">
            <a:avLst/>
          </a:prstGeom>
        </p:spPr>
        <p:txBody>
          <a:bodyPr wrap="square" lIns="0" tIns="12065" rIns="0" bIns="0" rtlCol="0" vert="horz">
            <a:spAutoFit/>
          </a:bodyPr>
          <a:lstStyle/>
          <a:p>
            <a:pPr marL="12700">
              <a:lnSpc>
                <a:spcPct val="100000"/>
              </a:lnSpc>
              <a:spcBef>
                <a:spcPts val="95"/>
              </a:spcBef>
              <a:tabLst>
                <a:tab pos="1794510" algn="l"/>
              </a:tabLst>
            </a:pPr>
            <a:r>
              <a:rPr dirty="0" sz="500" spc="-10">
                <a:solidFill>
                  <a:srgbClr val="231F20"/>
                </a:solidFill>
                <a:latin typeface="SimSun"/>
                <a:cs typeface="SimSun"/>
              </a:rPr>
              <a:t>圖</a:t>
            </a:r>
            <a:r>
              <a:rPr dirty="0" sz="500" spc="-150">
                <a:solidFill>
                  <a:srgbClr val="231F20"/>
                </a:solidFill>
                <a:latin typeface="SimSun"/>
                <a:cs typeface="SimSun"/>
              </a:rPr>
              <a:t> </a:t>
            </a:r>
            <a:r>
              <a:rPr dirty="0" sz="500" spc="-10">
                <a:solidFill>
                  <a:srgbClr val="231F20"/>
                </a:solidFill>
                <a:latin typeface="Trebuchet MS"/>
                <a:cs typeface="Trebuchet MS"/>
              </a:rPr>
              <a:t>1.11.4</a:t>
            </a:r>
            <a:r>
              <a:rPr dirty="0" sz="500">
                <a:solidFill>
                  <a:srgbClr val="231F20"/>
                </a:solidFill>
                <a:latin typeface="Trebuchet MS"/>
                <a:cs typeface="Trebuchet MS"/>
              </a:rPr>
              <a:t>	</a:t>
            </a:r>
            <a:r>
              <a:rPr dirty="0" sz="500" spc="-10">
                <a:solidFill>
                  <a:srgbClr val="231F20"/>
                </a:solidFill>
                <a:latin typeface="SimSun"/>
                <a:cs typeface="SimSun"/>
              </a:rPr>
              <a:t>圖</a:t>
            </a:r>
            <a:r>
              <a:rPr dirty="0" sz="500" spc="-160">
                <a:solidFill>
                  <a:srgbClr val="231F20"/>
                </a:solidFill>
                <a:latin typeface="SimSun"/>
                <a:cs typeface="SimSun"/>
              </a:rPr>
              <a:t> </a:t>
            </a:r>
            <a:r>
              <a:rPr dirty="0" sz="500" spc="-55">
                <a:solidFill>
                  <a:srgbClr val="231F20"/>
                </a:solidFill>
                <a:latin typeface="Trebuchet MS"/>
                <a:cs typeface="Trebuchet MS"/>
              </a:rPr>
              <a:t>1.11.5</a:t>
            </a:r>
            <a:endParaRPr sz="500">
              <a:latin typeface="Trebuchet MS"/>
              <a:cs typeface="Trebuchet MS"/>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sp>
          <p:nvSpPr>
            <p:cNvPr id="59" name="object 59" descr=""/>
            <p:cNvSpPr/>
            <p:nvPr/>
          </p:nvSpPr>
          <p:spPr>
            <a:xfrm>
              <a:off x="1349999" y="4414510"/>
              <a:ext cx="0" cy="549275"/>
            </a:xfrm>
            <a:custGeom>
              <a:avLst/>
              <a:gdLst/>
              <a:ahLst/>
              <a:cxnLst/>
              <a:rect l="l" t="t" r="r" b="b"/>
              <a:pathLst>
                <a:path w="0" h="549275">
                  <a:moveTo>
                    <a:pt x="0" y="548995"/>
                  </a:moveTo>
                  <a:lnTo>
                    <a:pt x="0" y="0"/>
                  </a:lnTo>
                </a:path>
              </a:pathLst>
            </a:custGeom>
            <a:ln w="9004">
              <a:solidFill>
                <a:srgbClr val="FFFFFF"/>
              </a:solidFill>
            </a:ln>
          </p:spPr>
          <p:txBody>
            <a:bodyPr wrap="square" lIns="0" tIns="0" rIns="0" bIns="0" rtlCol="0"/>
            <a:lstStyle/>
            <a:p/>
          </p:txBody>
        </p:sp>
        <p:sp>
          <p:nvSpPr>
            <p:cNvPr id="60" name="object 60" descr=""/>
            <p:cNvSpPr/>
            <p:nvPr/>
          </p:nvSpPr>
          <p:spPr>
            <a:xfrm>
              <a:off x="557999" y="49725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61" name="object 61" descr=""/>
            <p:cNvSpPr/>
            <p:nvPr/>
          </p:nvSpPr>
          <p:spPr>
            <a:xfrm>
              <a:off x="2717999" y="4414510"/>
              <a:ext cx="0" cy="549275"/>
            </a:xfrm>
            <a:custGeom>
              <a:avLst/>
              <a:gdLst/>
              <a:ahLst/>
              <a:cxnLst/>
              <a:rect l="l" t="t" r="r" b="b"/>
              <a:pathLst>
                <a:path w="0" h="549275">
                  <a:moveTo>
                    <a:pt x="0" y="548995"/>
                  </a:moveTo>
                  <a:lnTo>
                    <a:pt x="0" y="0"/>
                  </a:lnTo>
                </a:path>
              </a:pathLst>
            </a:custGeom>
            <a:ln w="9004">
              <a:solidFill>
                <a:srgbClr val="FFFFFF"/>
              </a:solidFill>
            </a:ln>
          </p:spPr>
          <p:txBody>
            <a:bodyPr wrap="square" lIns="0" tIns="0" rIns="0" bIns="0" rtlCol="0"/>
            <a:lstStyle/>
            <a:p/>
          </p:txBody>
        </p:sp>
        <p:sp>
          <p:nvSpPr>
            <p:cNvPr id="62" name="object 62" descr=""/>
            <p:cNvSpPr/>
            <p:nvPr/>
          </p:nvSpPr>
          <p:spPr>
            <a:xfrm>
              <a:off x="1349999"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63" name="object 63" descr=""/>
            <p:cNvSpPr/>
            <p:nvPr/>
          </p:nvSpPr>
          <p:spPr>
            <a:xfrm>
              <a:off x="5777999" y="4414510"/>
              <a:ext cx="0" cy="549275"/>
            </a:xfrm>
            <a:custGeom>
              <a:avLst/>
              <a:gdLst/>
              <a:ahLst/>
              <a:cxnLst/>
              <a:rect l="l" t="t" r="r" b="b"/>
              <a:pathLst>
                <a:path w="0" h="549275">
                  <a:moveTo>
                    <a:pt x="0" y="548995"/>
                  </a:moveTo>
                  <a:lnTo>
                    <a:pt x="0" y="0"/>
                  </a:lnTo>
                </a:path>
              </a:pathLst>
            </a:custGeom>
            <a:ln w="9004">
              <a:solidFill>
                <a:srgbClr val="FFFFFF"/>
              </a:solidFill>
            </a:ln>
          </p:spPr>
          <p:txBody>
            <a:bodyPr wrap="square" lIns="0" tIns="0" rIns="0" bIns="0" rtlCol="0"/>
            <a:lstStyle/>
            <a:p/>
          </p:txBody>
        </p:sp>
        <p:sp>
          <p:nvSpPr>
            <p:cNvPr id="64" name="object 64" descr=""/>
            <p:cNvSpPr/>
            <p:nvPr/>
          </p:nvSpPr>
          <p:spPr>
            <a:xfrm>
              <a:off x="2717999" y="4972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65" name="object 65" descr=""/>
            <p:cNvSpPr/>
            <p:nvPr/>
          </p:nvSpPr>
          <p:spPr>
            <a:xfrm>
              <a:off x="5777999"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pSp>
        <p:nvGrpSpPr>
          <p:cNvPr id="66" name="object 66" descr=""/>
          <p:cNvGrpSpPr/>
          <p:nvPr/>
        </p:nvGrpSpPr>
        <p:grpSpPr>
          <a:xfrm>
            <a:off x="3653993" y="636193"/>
            <a:ext cx="1476375" cy="946150"/>
            <a:chOff x="3653993" y="636193"/>
            <a:chExt cx="1476375" cy="946150"/>
          </a:xfrm>
        </p:grpSpPr>
        <p:pic>
          <p:nvPicPr>
            <p:cNvPr id="67" name="object 67" descr=""/>
            <p:cNvPicPr/>
            <p:nvPr/>
          </p:nvPicPr>
          <p:blipFill>
            <a:blip r:embed="rId18" cstate="print"/>
            <a:stretch>
              <a:fillRect/>
            </a:stretch>
          </p:blipFill>
          <p:spPr>
            <a:xfrm>
              <a:off x="3653993" y="636193"/>
              <a:ext cx="1476299" cy="945642"/>
            </a:xfrm>
            <a:prstGeom prst="rect">
              <a:avLst/>
            </a:prstGeom>
          </p:spPr>
        </p:pic>
        <p:pic>
          <p:nvPicPr>
            <p:cNvPr id="68" name="object 68" descr=""/>
            <p:cNvPicPr/>
            <p:nvPr/>
          </p:nvPicPr>
          <p:blipFill>
            <a:blip r:embed="rId19" cstate="print"/>
            <a:stretch>
              <a:fillRect/>
            </a:stretch>
          </p:blipFill>
          <p:spPr>
            <a:xfrm>
              <a:off x="3653993" y="636193"/>
              <a:ext cx="1476286" cy="708910"/>
            </a:xfrm>
            <a:prstGeom prst="rect">
              <a:avLst/>
            </a:prstGeom>
          </p:spPr>
        </p:pic>
        <p:pic>
          <p:nvPicPr>
            <p:cNvPr id="69" name="object 69" descr=""/>
            <p:cNvPicPr/>
            <p:nvPr/>
          </p:nvPicPr>
          <p:blipFill>
            <a:blip r:embed="rId20" cstate="print"/>
            <a:stretch>
              <a:fillRect/>
            </a:stretch>
          </p:blipFill>
          <p:spPr>
            <a:xfrm>
              <a:off x="4432443" y="822566"/>
              <a:ext cx="225688" cy="229045"/>
            </a:xfrm>
            <a:prstGeom prst="rect">
              <a:avLst/>
            </a:prstGeom>
          </p:spPr>
        </p:pic>
        <p:pic>
          <p:nvPicPr>
            <p:cNvPr id="70" name="object 70" descr=""/>
            <p:cNvPicPr/>
            <p:nvPr/>
          </p:nvPicPr>
          <p:blipFill>
            <a:blip r:embed="rId21" cstate="print"/>
            <a:stretch>
              <a:fillRect/>
            </a:stretch>
          </p:blipFill>
          <p:spPr>
            <a:xfrm>
              <a:off x="4562576" y="956272"/>
              <a:ext cx="94855" cy="67183"/>
            </a:xfrm>
            <a:prstGeom prst="rect">
              <a:avLst/>
            </a:prstGeom>
          </p:spPr>
        </p:pic>
        <p:pic>
          <p:nvPicPr>
            <p:cNvPr id="71" name="object 71" descr=""/>
            <p:cNvPicPr/>
            <p:nvPr/>
          </p:nvPicPr>
          <p:blipFill>
            <a:blip r:embed="rId22" cstate="print"/>
            <a:stretch>
              <a:fillRect/>
            </a:stretch>
          </p:blipFill>
          <p:spPr>
            <a:xfrm>
              <a:off x="4483125" y="875284"/>
              <a:ext cx="134886" cy="72199"/>
            </a:xfrm>
            <a:prstGeom prst="rect">
              <a:avLst/>
            </a:prstGeom>
          </p:spPr>
        </p:pic>
        <p:sp>
          <p:nvSpPr>
            <p:cNvPr id="72" name="object 72" descr=""/>
            <p:cNvSpPr/>
            <p:nvPr/>
          </p:nvSpPr>
          <p:spPr>
            <a:xfrm>
              <a:off x="4555133" y="877819"/>
              <a:ext cx="65405" cy="66675"/>
            </a:xfrm>
            <a:custGeom>
              <a:avLst/>
              <a:gdLst/>
              <a:ahLst/>
              <a:cxnLst/>
              <a:rect l="l" t="t" r="r" b="b"/>
              <a:pathLst>
                <a:path w="65404" h="66675">
                  <a:moveTo>
                    <a:pt x="0" y="0"/>
                  </a:moveTo>
                  <a:lnTo>
                    <a:pt x="10934" y="27114"/>
                  </a:lnTo>
                  <a:lnTo>
                    <a:pt x="45415" y="62445"/>
                  </a:lnTo>
                  <a:lnTo>
                    <a:pt x="64833" y="66319"/>
                  </a:lnTo>
                  <a:lnTo>
                    <a:pt x="63132" y="64579"/>
                  </a:lnTo>
                  <a:lnTo>
                    <a:pt x="61620" y="64579"/>
                  </a:lnTo>
                  <a:lnTo>
                    <a:pt x="45961" y="61442"/>
                  </a:lnTo>
                  <a:lnTo>
                    <a:pt x="28702" y="43789"/>
                  </a:lnTo>
                  <a:lnTo>
                    <a:pt x="31869" y="40690"/>
                  </a:lnTo>
                  <a:lnTo>
                    <a:pt x="25679" y="40690"/>
                  </a:lnTo>
                  <a:lnTo>
                    <a:pt x="11899" y="26593"/>
                  </a:lnTo>
                  <a:lnTo>
                    <a:pt x="3048" y="4660"/>
                  </a:lnTo>
                  <a:lnTo>
                    <a:pt x="4556" y="4660"/>
                  </a:lnTo>
                  <a:lnTo>
                    <a:pt x="0" y="0"/>
                  </a:lnTo>
                  <a:close/>
                </a:path>
                <a:path w="65404" h="66675">
                  <a:moveTo>
                    <a:pt x="36650" y="37490"/>
                  </a:moveTo>
                  <a:lnTo>
                    <a:pt x="35140" y="37490"/>
                  </a:lnTo>
                  <a:lnTo>
                    <a:pt x="61620" y="64579"/>
                  </a:lnTo>
                  <a:lnTo>
                    <a:pt x="63132" y="64579"/>
                  </a:lnTo>
                  <a:lnTo>
                    <a:pt x="36650" y="37490"/>
                  </a:lnTo>
                  <a:close/>
                </a:path>
                <a:path w="65404" h="66675">
                  <a:moveTo>
                    <a:pt x="4556" y="4660"/>
                  </a:moveTo>
                  <a:lnTo>
                    <a:pt x="3048" y="4660"/>
                  </a:lnTo>
                  <a:lnTo>
                    <a:pt x="32118" y="34391"/>
                  </a:lnTo>
                  <a:lnTo>
                    <a:pt x="25679" y="40690"/>
                  </a:lnTo>
                  <a:lnTo>
                    <a:pt x="31869" y="40690"/>
                  </a:lnTo>
                  <a:lnTo>
                    <a:pt x="35140" y="37490"/>
                  </a:lnTo>
                  <a:lnTo>
                    <a:pt x="36650" y="37490"/>
                  </a:lnTo>
                  <a:lnTo>
                    <a:pt x="4556" y="4660"/>
                  </a:lnTo>
                  <a:close/>
                </a:path>
              </a:pathLst>
            </a:custGeom>
            <a:solidFill>
              <a:srgbClr val="5F0038"/>
            </a:solidFill>
          </p:spPr>
          <p:txBody>
            <a:bodyPr wrap="square" lIns="0" tIns="0" rIns="0" bIns="0" rtlCol="0"/>
            <a:lstStyle/>
            <a:p/>
          </p:txBody>
        </p:sp>
        <p:pic>
          <p:nvPicPr>
            <p:cNvPr id="73" name="object 73" descr=""/>
            <p:cNvPicPr/>
            <p:nvPr/>
          </p:nvPicPr>
          <p:blipFill>
            <a:blip r:embed="rId23" cstate="print"/>
            <a:stretch>
              <a:fillRect/>
            </a:stretch>
          </p:blipFill>
          <p:spPr>
            <a:xfrm>
              <a:off x="4476178" y="826490"/>
              <a:ext cx="26365" cy="11099"/>
            </a:xfrm>
            <a:prstGeom prst="rect">
              <a:avLst/>
            </a:prstGeom>
          </p:spPr>
        </p:pic>
        <p:sp>
          <p:nvSpPr>
            <p:cNvPr id="74" name="object 74" descr=""/>
            <p:cNvSpPr/>
            <p:nvPr/>
          </p:nvSpPr>
          <p:spPr>
            <a:xfrm>
              <a:off x="4550829" y="861582"/>
              <a:ext cx="16510" cy="17780"/>
            </a:xfrm>
            <a:custGeom>
              <a:avLst/>
              <a:gdLst/>
              <a:ahLst/>
              <a:cxnLst/>
              <a:rect l="l" t="t" r="r" b="b"/>
              <a:pathLst>
                <a:path w="16510" h="17780">
                  <a:moveTo>
                    <a:pt x="8902" y="0"/>
                  </a:moveTo>
                  <a:lnTo>
                    <a:pt x="0" y="11506"/>
                  </a:lnTo>
                  <a:lnTo>
                    <a:pt x="5588" y="17233"/>
                  </a:lnTo>
                  <a:lnTo>
                    <a:pt x="15900" y="7162"/>
                  </a:lnTo>
                  <a:lnTo>
                    <a:pt x="8902" y="0"/>
                  </a:lnTo>
                  <a:close/>
                </a:path>
              </a:pathLst>
            </a:custGeom>
            <a:solidFill>
              <a:srgbClr val="7C1956"/>
            </a:solidFill>
          </p:spPr>
          <p:txBody>
            <a:bodyPr wrap="square" lIns="0" tIns="0" rIns="0" bIns="0" rtlCol="0"/>
            <a:lstStyle/>
            <a:p/>
          </p:txBody>
        </p:sp>
        <p:pic>
          <p:nvPicPr>
            <p:cNvPr id="75" name="object 75" descr=""/>
            <p:cNvPicPr/>
            <p:nvPr/>
          </p:nvPicPr>
          <p:blipFill>
            <a:blip r:embed="rId24" cstate="print"/>
            <a:stretch>
              <a:fillRect/>
            </a:stretch>
          </p:blipFill>
          <p:spPr>
            <a:xfrm>
              <a:off x="4590377" y="1035507"/>
              <a:ext cx="22352" cy="15392"/>
            </a:xfrm>
            <a:prstGeom prst="rect">
              <a:avLst/>
            </a:prstGeom>
          </p:spPr>
        </p:pic>
        <p:pic>
          <p:nvPicPr>
            <p:cNvPr id="76" name="object 76" descr=""/>
            <p:cNvPicPr/>
            <p:nvPr/>
          </p:nvPicPr>
          <p:blipFill>
            <a:blip r:embed="rId25" cstate="print"/>
            <a:stretch>
              <a:fillRect/>
            </a:stretch>
          </p:blipFill>
          <p:spPr>
            <a:xfrm>
              <a:off x="4487367" y="947178"/>
              <a:ext cx="61709" cy="63131"/>
            </a:xfrm>
            <a:prstGeom prst="rect">
              <a:avLst/>
            </a:prstGeom>
          </p:spPr>
        </p:pic>
        <p:sp>
          <p:nvSpPr>
            <p:cNvPr id="77" name="object 77" descr=""/>
            <p:cNvSpPr/>
            <p:nvPr/>
          </p:nvSpPr>
          <p:spPr>
            <a:xfrm>
              <a:off x="4485420" y="945959"/>
              <a:ext cx="65405" cy="66675"/>
            </a:xfrm>
            <a:custGeom>
              <a:avLst/>
              <a:gdLst/>
              <a:ahLst/>
              <a:cxnLst/>
              <a:rect l="l" t="t" r="r" b="b"/>
              <a:pathLst>
                <a:path w="65404" h="66675">
                  <a:moveTo>
                    <a:pt x="0" y="0"/>
                  </a:moveTo>
                  <a:lnTo>
                    <a:pt x="64833" y="66332"/>
                  </a:lnTo>
                  <a:lnTo>
                    <a:pt x="64257" y="63068"/>
                  </a:lnTo>
                  <a:lnTo>
                    <a:pt x="63157" y="63068"/>
                  </a:lnTo>
                  <a:lnTo>
                    <a:pt x="36677" y="35979"/>
                  </a:lnTo>
                  <a:lnTo>
                    <a:pt x="39851" y="32880"/>
                  </a:lnTo>
                  <a:lnTo>
                    <a:pt x="33654" y="32880"/>
                  </a:lnTo>
                  <a:lnTo>
                    <a:pt x="4597" y="3149"/>
                  </a:lnTo>
                  <a:lnTo>
                    <a:pt x="7324" y="3149"/>
                  </a:lnTo>
                  <a:lnTo>
                    <a:pt x="0" y="0"/>
                  </a:lnTo>
                  <a:close/>
                </a:path>
                <a:path w="65404" h="66675">
                  <a:moveTo>
                    <a:pt x="44604" y="29679"/>
                  </a:moveTo>
                  <a:lnTo>
                    <a:pt x="43129" y="29679"/>
                  </a:lnTo>
                  <a:lnTo>
                    <a:pt x="60388" y="47332"/>
                  </a:lnTo>
                  <a:lnTo>
                    <a:pt x="63157" y="63068"/>
                  </a:lnTo>
                  <a:lnTo>
                    <a:pt x="64257" y="63068"/>
                  </a:lnTo>
                  <a:lnTo>
                    <a:pt x="61391" y="46824"/>
                  </a:lnTo>
                  <a:lnTo>
                    <a:pt x="44604" y="29679"/>
                  </a:lnTo>
                  <a:close/>
                </a:path>
                <a:path w="65404" h="66675">
                  <a:moveTo>
                    <a:pt x="7324" y="3149"/>
                  </a:moveTo>
                  <a:lnTo>
                    <a:pt x="4597" y="3149"/>
                  </a:lnTo>
                  <a:lnTo>
                    <a:pt x="26327" y="12496"/>
                  </a:lnTo>
                  <a:lnTo>
                    <a:pt x="40106" y="26593"/>
                  </a:lnTo>
                  <a:lnTo>
                    <a:pt x="33654" y="32880"/>
                  </a:lnTo>
                  <a:lnTo>
                    <a:pt x="39851" y="32880"/>
                  </a:lnTo>
                  <a:lnTo>
                    <a:pt x="43129" y="29679"/>
                  </a:lnTo>
                  <a:lnTo>
                    <a:pt x="44604" y="29679"/>
                  </a:lnTo>
                  <a:lnTo>
                    <a:pt x="26847" y="11544"/>
                  </a:lnTo>
                  <a:lnTo>
                    <a:pt x="7324" y="3149"/>
                  </a:lnTo>
                  <a:close/>
                </a:path>
              </a:pathLst>
            </a:custGeom>
            <a:solidFill>
              <a:srgbClr val="5F0038"/>
            </a:solidFill>
          </p:spPr>
          <p:txBody>
            <a:bodyPr wrap="square" lIns="0" tIns="0" rIns="0" bIns="0" rtlCol="0"/>
            <a:lstStyle/>
            <a:p/>
          </p:txBody>
        </p:sp>
        <p:pic>
          <p:nvPicPr>
            <p:cNvPr id="78" name="object 78" descr=""/>
            <p:cNvPicPr/>
            <p:nvPr/>
          </p:nvPicPr>
          <p:blipFill>
            <a:blip r:embed="rId26" cstate="print"/>
            <a:stretch>
              <a:fillRect/>
            </a:stretch>
          </p:blipFill>
          <p:spPr>
            <a:xfrm>
              <a:off x="4431027" y="866025"/>
              <a:ext cx="15916" cy="26289"/>
            </a:xfrm>
            <a:prstGeom prst="rect">
              <a:avLst/>
            </a:prstGeom>
          </p:spPr>
        </p:pic>
        <p:sp>
          <p:nvSpPr>
            <p:cNvPr id="79" name="object 79" descr=""/>
            <p:cNvSpPr/>
            <p:nvPr/>
          </p:nvSpPr>
          <p:spPr>
            <a:xfrm>
              <a:off x="4469094" y="941537"/>
              <a:ext cx="17780" cy="15875"/>
            </a:xfrm>
            <a:custGeom>
              <a:avLst/>
              <a:gdLst/>
              <a:ahLst/>
              <a:cxnLst/>
              <a:rect l="l" t="t" r="r" b="b"/>
              <a:pathLst>
                <a:path w="17779" h="15875">
                  <a:moveTo>
                    <a:pt x="11709" y="0"/>
                  </a:moveTo>
                  <a:lnTo>
                    <a:pt x="0" y="8648"/>
                  </a:lnTo>
                  <a:lnTo>
                    <a:pt x="6997" y="15798"/>
                  </a:lnTo>
                  <a:lnTo>
                    <a:pt x="17297" y="5727"/>
                  </a:lnTo>
                  <a:lnTo>
                    <a:pt x="11709" y="0"/>
                  </a:lnTo>
                  <a:close/>
                </a:path>
              </a:pathLst>
            </a:custGeom>
            <a:solidFill>
              <a:srgbClr val="7C1956"/>
            </a:solidFill>
          </p:spPr>
          <p:txBody>
            <a:bodyPr wrap="square" lIns="0" tIns="0" rIns="0" bIns="0" rtlCol="0"/>
            <a:lstStyle/>
            <a:p/>
          </p:txBody>
        </p:sp>
        <p:sp>
          <p:nvSpPr>
            <p:cNvPr id="80" name="object 80" descr=""/>
            <p:cNvSpPr/>
            <p:nvPr/>
          </p:nvSpPr>
          <p:spPr>
            <a:xfrm>
              <a:off x="4444843" y="836300"/>
              <a:ext cx="29845" cy="29209"/>
            </a:xfrm>
            <a:custGeom>
              <a:avLst/>
              <a:gdLst/>
              <a:ahLst/>
              <a:cxnLst/>
              <a:rect l="l" t="t" r="r" b="b"/>
              <a:pathLst>
                <a:path w="29845" h="29209">
                  <a:moveTo>
                    <a:pt x="28054" y="25"/>
                  </a:moveTo>
                  <a:lnTo>
                    <a:pt x="26796" y="0"/>
                  </a:lnTo>
                  <a:lnTo>
                    <a:pt x="12" y="26174"/>
                  </a:lnTo>
                  <a:lnTo>
                    <a:pt x="0" y="27444"/>
                  </a:lnTo>
                  <a:lnTo>
                    <a:pt x="774" y="28232"/>
                  </a:lnTo>
                  <a:lnTo>
                    <a:pt x="1536" y="29019"/>
                  </a:lnTo>
                  <a:lnTo>
                    <a:pt x="2806" y="29032"/>
                  </a:lnTo>
                  <a:lnTo>
                    <a:pt x="29590" y="2870"/>
                  </a:lnTo>
                  <a:lnTo>
                    <a:pt x="29603" y="1600"/>
                  </a:lnTo>
                  <a:lnTo>
                    <a:pt x="28054" y="25"/>
                  </a:lnTo>
                  <a:close/>
                </a:path>
              </a:pathLst>
            </a:custGeom>
            <a:solidFill>
              <a:srgbClr val="5F0038"/>
            </a:solidFill>
          </p:spPr>
          <p:txBody>
            <a:bodyPr wrap="square" lIns="0" tIns="0" rIns="0" bIns="0" rtlCol="0"/>
            <a:lstStyle/>
            <a:p/>
          </p:txBody>
        </p:sp>
        <p:sp>
          <p:nvSpPr>
            <p:cNvPr id="81" name="object 81" descr=""/>
            <p:cNvSpPr/>
            <p:nvPr/>
          </p:nvSpPr>
          <p:spPr>
            <a:xfrm>
              <a:off x="4441241" y="831469"/>
              <a:ext cx="201930" cy="203835"/>
            </a:xfrm>
            <a:custGeom>
              <a:avLst/>
              <a:gdLst/>
              <a:ahLst/>
              <a:cxnLst/>
              <a:rect l="l" t="t" r="r" b="b"/>
              <a:pathLst>
                <a:path w="201929" h="203834">
                  <a:moveTo>
                    <a:pt x="36969" y="100380"/>
                  </a:moveTo>
                  <a:lnTo>
                    <a:pt x="36423" y="98310"/>
                  </a:lnTo>
                  <a:lnTo>
                    <a:pt x="4775" y="79959"/>
                  </a:lnTo>
                  <a:lnTo>
                    <a:pt x="2679" y="80518"/>
                  </a:lnTo>
                  <a:lnTo>
                    <a:pt x="0" y="85153"/>
                  </a:lnTo>
                  <a:lnTo>
                    <a:pt x="558" y="87236"/>
                  </a:lnTo>
                  <a:lnTo>
                    <a:pt x="2184" y="88176"/>
                  </a:lnTo>
                  <a:lnTo>
                    <a:pt x="32194" y="105575"/>
                  </a:lnTo>
                  <a:lnTo>
                    <a:pt x="34290" y="105029"/>
                  </a:lnTo>
                  <a:lnTo>
                    <a:pt x="36969" y="100380"/>
                  </a:lnTo>
                  <a:close/>
                </a:path>
                <a:path w="201929" h="203834">
                  <a:moveTo>
                    <a:pt x="102349" y="20421"/>
                  </a:moveTo>
                  <a:lnTo>
                    <a:pt x="101803" y="18338"/>
                  </a:lnTo>
                  <a:lnTo>
                    <a:pt x="70142" y="0"/>
                  </a:lnTo>
                  <a:lnTo>
                    <a:pt x="68059" y="558"/>
                  </a:lnTo>
                  <a:lnTo>
                    <a:pt x="65379" y="5181"/>
                  </a:lnTo>
                  <a:lnTo>
                    <a:pt x="65925" y="7277"/>
                  </a:lnTo>
                  <a:lnTo>
                    <a:pt x="67564" y="8216"/>
                  </a:lnTo>
                  <a:lnTo>
                    <a:pt x="97586" y="25615"/>
                  </a:lnTo>
                  <a:lnTo>
                    <a:pt x="99669" y="25069"/>
                  </a:lnTo>
                  <a:lnTo>
                    <a:pt x="102349" y="20421"/>
                  </a:lnTo>
                  <a:close/>
                </a:path>
                <a:path w="201929" h="203834">
                  <a:moveTo>
                    <a:pt x="127457" y="197510"/>
                  </a:moveTo>
                  <a:lnTo>
                    <a:pt x="101892" y="171348"/>
                  </a:lnTo>
                  <a:lnTo>
                    <a:pt x="99733" y="171323"/>
                  </a:lnTo>
                  <a:lnTo>
                    <a:pt x="95897" y="175069"/>
                  </a:lnTo>
                  <a:lnTo>
                    <a:pt x="95872" y="177215"/>
                  </a:lnTo>
                  <a:lnTo>
                    <a:pt x="97193" y="178562"/>
                  </a:lnTo>
                  <a:lnTo>
                    <a:pt x="121450" y="203377"/>
                  </a:lnTo>
                  <a:lnTo>
                    <a:pt x="123596" y="203403"/>
                  </a:lnTo>
                  <a:lnTo>
                    <a:pt x="127431" y="199656"/>
                  </a:lnTo>
                  <a:lnTo>
                    <a:pt x="127457" y="197510"/>
                  </a:lnTo>
                  <a:close/>
                </a:path>
                <a:path w="201929" h="203834">
                  <a:moveTo>
                    <a:pt x="201612" y="125031"/>
                  </a:moveTo>
                  <a:lnTo>
                    <a:pt x="176034" y="98869"/>
                  </a:lnTo>
                  <a:lnTo>
                    <a:pt x="173888" y="98844"/>
                  </a:lnTo>
                  <a:lnTo>
                    <a:pt x="170053" y="102590"/>
                  </a:lnTo>
                  <a:lnTo>
                    <a:pt x="170027" y="104749"/>
                  </a:lnTo>
                  <a:lnTo>
                    <a:pt x="171348" y="106095"/>
                  </a:lnTo>
                  <a:lnTo>
                    <a:pt x="195605" y="130911"/>
                  </a:lnTo>
                  <a:lnTo>
                    <a:pt x="197751" y="130937"/>
                  </a:lnTo>
                  <a:lnTo>
                    <a:pt x="201587" y="127190"/>
                  </a:lnTo>
                  <a:lnTo>
                    <a:pt x="201612" y="125031"/>
                  </a:lnTo>
                  <a:close/>
                </a:path>
              </a:pathLst>
            </a:custGeom>
            <a:solidFill>
              <a:srgbClr val="414042"/>
            </a:solidFill>
          </p:spPr>
          <p:txBody>
            <a:bodyPr wrap="square" lIns="0" tIns="0" rIns="0" bIns="0" rtlCol="0"/>
            <a:lstStyle/>
            <a:p/>
          </p:txBody>
        </p:sp>
        <p:sp>
          <p:nvSpPr>
            <p:cNvPr id="82" name="object 82" descr=""/>
            <p:cNvSpPr/>
            <p:nvPr/>
          </p:nvSpPr>
          <p:spPr>
            <a:xfrm>
              <a:off x="4066321" y="793590"/>
              <a:ext cx="328930" cy="143510"/>
            </a:xfrm>
            <a:custGeom>
              <a:avLst/>
              <a:gdLst/>
              <a:ahLst/>
              <a:cxnLst/>
              <a:rect l="l" t="t" r="r" b="b"/>
              <a:pathLst>
                <a:path w="328929" h="143509">
                  <a:moveTo>
                    <a:pt x="328320" y="0"/>
                  </a:moveTo>
                  <a:lnTo>
                    <a:pt x="282603" y="3233"/>
                  </a:lnTo>
                  <a:lnTo>
                    <a:pt x="238101" y="12767"/>
                  </a:lnTo>
                  <a:lnTo>
                    <a:pt x="195481" y="28350"/>
                  </a:lnTo>
                  <a:lnTo>
                    <a:pt x="155414" y="49735"/>
                  </a:lnTo>
                  <a:lnTo>
                    <a:pt x="114350" y="79933"/>
                  </a:lnTo>
                  <a:lnTo>
                    <a:pt x="87774" y="103653"/>
                  </a:lnTo>
                  <a:lnTo>
                    <a:pt x="61201" y="120137"/>
                  </a:lnTo>
                  <a:lnTo>
                    <a:pt x="33865" y="129756"/>
                  </a:lnTo>
                  <a:lnTo>
                    <a:pt x="5003" y="132880"/>
                  </a:lnTo>
                  <a:lnTo>
                    <a:pt x="25" y="132791"/>
                  </a:lnTo>
                  <a:lnTo>
                    <a:pt x="0" y="142811"/>
                  </a:lnTo>
                  <a:lnTo>
                    <a:pt x="64954" y="129290"/>
                  </a:lnTo>
                  <a:lnTo>
                    <a:pt x="121246" y="87185"/>
                  </a:lnTo>
                  <a:lnTo>
                    <a:pt x="124815" y="84480"/>
                  </a:lnTo>
                  <a:lnTo>
                    <a:pt x="170089" y="52580"/>
                  </a:lnTo>
                  <a:lnTo>
                    <a:pt x="219929" y="29232"/>
                  </a:lnTo>
                  <a:lnTo>
                    <a:pt x="273087" y="14889"/>
                  </a:lnTo>
                  <a:lnTo>
                    <a:pt x="328320" y="10007"/>
                  </a:lnTo>
                  <a:lnTo>
                    <a:pt x="328320" y="0"/>
                  </a:lnTo>
                  <a:close/>
                </a:path>
              </a:pathLst>
            </a:custGeom>
            <a:solidFill>
              <a:srgbClr val="F9ED32"/>
            </a:solidFill>
          </p:spPr>
          <p:txBody>
            <a:bodyPr wrap="square" lIns="0" tIns="0" rIns="0" bIns="0" rtlCol="0"/>
            <a:lstStyle/>
            <a:p/>
          </p:txBody>
        </p:sp>
        <p:pic>
          <p:nvPicPr>
            <p:cNvPr id="83" name="object 83" descr=""/>
            <p:cNvPicPr/>
            <p:nvPr/>
          </p:nvPicPr>
          <p:blipFill>
            <a:blip r:embed="rId27" cstate="print"/>
            <a:stretch>
              <a:fillRect/>
            </a:stretch>
          </p:blipFill>
          <p:spPr>
            <a:xfrm>
              <a:off x="4066327" y="793178"/>
              <a:ext cx="332367" cy="142646"/>
            </a:xfrm>
            <a:prstGeom prst="rect">
              <a:avLst/>
            </a:prstGeom>
          </p:spPr>
        </p:pic>
        <p:sp>
          <p:nvSpPr>
            <p:cNvPr id="84" name="object 84" descr=""/>
            <p:cNvSpPr/>
            <p:nvPr/>
          </p:nvSpPr>
          <p:spPr>
            <a:xfrm>
              <a:off x="4066227" y="961198"/>
              <a:ext cx="337820" cy="161925"/>
            </a:xfrm>
            <a:custGeom>
              <a:avLst/>
              <a:gdLst/>
              <a:ahLst/>
              <a:cxnLst/>
              <a:rect l="l" t="t" r="r" b="b"/>
              <a:pathLst>
                <a:path w="337820" h="161925">
                  <a:moveTo>
                    <a:pt x="337223" y="0"/>
                  </a:moveTo>
                  <a:lnTo>
                    <a:pt x="295448" y="4336"/>
                  </a:lnTo>
                  <a:lnTo>
                    <a:pt x="260699" y="19880"/>
                  </a:lnTo>
                  <a:lnTo>
                    <a:pt x="229988" y="44175"/>
                  </a:lnTo>
                  <a:lnTo>
                    <a:pt x="200329" y="74764"/>
                  </a:lnTo>
                  <a:lnTo>
                    <a:pt x="197459" y="77076"/>
                  </a:lnTo>
                  <a:lnTo>
                    <a:pt x="153794" y="108985"/>
                  </a:lnTo>
                  <a:lnTo>
                    <a:pt x="105521" y="132341"/>
                  </a:lnTo>
                  <a:lnTo>
                    <a:pt x="53852" y="146690"/>
                  </a:lnTo>
                  <a:lnTo>
                    <a:pt x="0" y="151574"/>
                  </a:lnTo>
                  <a:lnTo>
                    <a:pt x="0" y="161620"/>
                  </a:lnTo>
                  <a:lnTo>
                    <a:pt x="55647" y="156574"/>
                  </a:lnTo>
                  <a:lnTo>
                    <a:pt x="109026" y="141758"/>
                  </a:lnTo>
                  <a:lnTo>
                    <a:pt x="158866" y="117659"/>
                  </a:lnTo>
                  <a:lnTo>
                    <a:pt x="203898" y="84759"/>
                  </a:lnTo>
                  <a:lnTo>
                    <a:pt x="235440" y="52816"/>
                  </a:lnTo>
                  <a:lnTo>
                    <a:pt x="263351" y="30051"/>
                  </a:lnTo>
                  <a:lnTo>
                    <a:pt x="293804" y="15187"/>
                  </a:lnTo>
                  <a:lnTo>
                    <a:pt x="329425" y="9867"/>
                  </a:lnTo>
                  <a:lnTo>
                    <a:pt x="337223" y="0"/>
                  </a:lnTo>
                  <a:close/>
                </a:path>
              </a:pathLst>
            </a:custGeom>
            <a:solidFill>
              <a:srgbClr val="F9ED32"/>
            </a:solidFill>
          </p:spPr>
          <p:txBody>
            <a:bodyPr wrap="square" lIns="0" tIns="0" rIns="0" bIns="0" rtlCol="0"/>
            <a:lstStyle/>
            <a:p/>
          </p:txBody>
        </p:sp>
        <p:sp>
          <p:nvSpPr>
            <p:cNvPr id="85" name="object 85" descr=""/>
            <p:cNvSpPr/>
            <p:nvPr/>
          </p:nvSpPr>
          <p:spPr>
            <a:xfrm>
              <a:off x="4066210" y="917067"/>
              <a:ext cx="495934" cy="205740"/>
            </a:xfrm>
            <a:custGeom>
              <a:avLst/>
              <a:gdLst/>
              <a:ahLst/>
              <a:cxnLst/>
              <a:rect l="l" t="t" r="r" b="b"/>
              <a:pathLst>
                <a:path w="495935" h="205740">
                  <a:moveTo>
                    <a:pt x="15328" y="195364"/>
                  </a:moveTo>
                  <a:lnTo>
                    <a:pt x="6705" y="195122"/>
                  </a:lnTo>
                  <a:lnTo>
                    <a:pt x="4838" y="195287"/>
                  </a:lnTo>
                  <a:lnTo>
                    <a:pt x="0" y="198361"/>
                  </a:lnTo>
                  <a:lnTo>
                    <a:pt x="0" y="205740"/>
                  </a:lnTo>
                  <a:lnTo>
                    <a:pt x="15328" y="195364"/>
                  </a:lnTo>
                  <a:close/>
                </a:path>
                <a:path w="495935" h="205740">
                  <a:moveTo>
                    <a:pt x="34531" y="192925"/>
                  </a:moveTo>
                  <a:lnTo>
                    <a:pt x="24879" y="194411"/>
                  </a:lnTo>
                  <a:lnTo>
                    <a:pt x="15367" y="204368"/>
                  </a:lnTo>
                  <a:lnTo>
                    <a:pt x="24371" y="203555"/>
                  </a:lnTo>
                  <a:lnTo>
                    <a:pt x="34531" y="192925"/>
                  </a:lnTo>
                  <a:close/>
                </a:path>
                <a:path w="495935" h="205740">
                  <a:moveTo>
                    <a:pt x="56565" y="190093"/>
                  </a:moveTo>
                  <a:lnTo>
                    <a:pt x="53860" y="190842"/>
                  </a:lnTo>
                  <a:lnTo>
                    <a:pt x="48755" y="191300"/>
                  </a:lnTo>
                  <a:lnTo>
                    <a:pt x="47396" y="191617"/>
                  </a:lnTo>
                  <a:lnTo>
                    <a:pt x="37109" y="202399"/>
                  </a:lnTo>
                  <a:lnTo>
                    <a:pt x="46050" y="201587"/>
                  </a:lnTo>
                  <a:lnTo>
                    <a:pt x="56565" y="190093"/>
                  </a:lnTo>
                  <a:close/>
                </a:path>
                <a:path w="495935" h="205740">
                  <a:moveTo>
                    <a:pt x="77927" y="184594"/>
                  </a:moveTo>
                  <a:lnTo>
                    <a:pt x="68211" y="187629"/>
                  </a:lnTo>
                  <a:lnTo>
                    <a:pt x="58254" y="199986"/>
                  </a:lnTo>
                  <a:lnTo>
                    <a:pt x="68021" y="197281"/>
                  </a:lnTo>
                  <a:lnTo>
                    <a:pt x="77927" y="184594"/>
                  </a:lnTo>
                  <a:close/>
                </a:path>
                <a:path w="495935" h="205740">
                  <a:moveTo>
                    <a:pt x="97028" y="178854"/>
                  </a:moveTo>
                  <a:lnTo>
                    <a:pt x="91198" y="180467"/>
                  </a:lnTo>
                  <a:lnTo>
                    <a:pt x="88493" y="181533"/>
                  </a:lnTo>
                  <a:lnTo>
                    <a:pt x="81305" y="193598"/>
                  </a:lnTo>
                  <a:lnTo>
                    <a:pt x="89585" y="191300"/>
                  </a:lnTo>
                  <a:lnTo>
                    <a:pt x="97028" y="178854"/>
                  </a:lnTo>
                  <a:close/>
                </a:path>
                <a:path w="495935" h="205740">
                  <a:moveTo>
                    <a:pt x="118795" y="170065"/>
                  </a:moveTo>
                  <a:lnTo>
                    <a:pt x="109080" y="174764"/>
                  </a:lnTo>
                  <a:lnTo>
                    <a:pt x="101460" y="187998"/>
                  </a:lnTo>
                  <a:lnTo>
                    <a:pt x="109029" y="185902"/>
                  </a:lnTo>
                  <a:lnTo>
                    <a:pt x="110794" y="185039"/>
                  </a:lnTo>
                  <a:lnTo>
                    <a:pt x="118795" y="170065"/>
                  </a:lnTo>
                  <a:close/>
                </a:path>
                <a:path w="495935" h="205740">
                  <a:moveTo>
                    <a:pt x="138760" y="161036"/>
                  </a:moveTo>
                  <a:lnTo>
                    <a:pt x="129781" y="165214"/>
                  </a:lnTo>
                  <a:lnTo>
                    <a:pt x="122224" y="179514"/>
                  </a:lnTo>
                  <a:lnTo>
                    <a:pt x="132194" y="174701"/>
                  </a:lnTo>
                  <a:lnTo>
                    <a:pt x="138760" y="161036"/>
                  </a:lnTo>
                  <a:close/>
                </a:path>
                <a:path w="495935" h="205740">
                  <a:moveTo>
                    <a:pt x="157822" y="150647"/>
                  </a:moveTo>
                  <a:lnTo>
                    <a:pt x="155473" y="151904"/>
                  </a:lnTo>
                  <a:lnTo>
                    <a:pt x="153797" y="153123"/>
                  </a:lnTo>
                  <a:lnTo>
                    <a:pt x="149136" y="155384"/>
                  </a:lnTo>
                  <a:lnTo>
                    <a:pt x="142887" y="169532"/>
                  </a:lnTo>
                  <a:lnTo>
                    <a:pt x="151320" y="165455"/>
                  </a:lnTo>
                  <a:lnTo>
                    <a:pt x="157822" y="150647"/>
                  </a:lnTo>
                  <a:close/>
                </a:path>
                <a:path w="495935" h="205740">
                  <a:moveTo>
                    <a:pt x="171767" y="139992"/>
                  </a:moveTo>
                  <a:lnTo>
                    <a:pt x="164414" y="145364"/>
                  </a:lnTo>
                  <a:lnTo>
                    <a:pt x="161328" y="160007"/>
                  </a:lnTo>
                  <a:lnTo>
                    <a:pt x="169100" y="154330"/>
                  </a:lnTo>
                  <a:lnTo>
                    <a:pt x="171767" y="139992"/>
                  </a:lnTo>
                  <a:close/>
                </a:path>
                <a:path w="495935" h="205740">
                  <a:moveTo>
                    <a:pt x="188036" y="128092"/>
                  </a:moveTo>
                  <a:lnTo>
                    <a:pt x="186410" y="129286"/>
                  </a:lnTo>
                  <a:lnTo>
                    <a:pt x="180594" y="134162"/>
                  </a:lnTo>
                  <a:lnTo>
                    <a:pt x="177482" y="148209"/>
                  </a:lnTo>
                  <a:lnTo>
                    <a:pt x="184734" y="142913"/>
                  </a:lnTo>
                  <a:lnTo>
                    <a:pt x="188036" y="128092"/>
                  </a:lnTo>
                  <a:close/>
                </a:path>
                <a:path w="495935" h="205740">
                  <a:moveTo>
                    <a:pt x="204012" y="115100"/>
                  </a:moveTo>
                  <a:lnTo>
                    <a:pt x="200342" y="118910"/>
                  </a:lnTo>
                  <a:lnTo>
                    <a:pt x="197472" y="121208"/>
                  </a:lnTo>
                  <a:lnTo>
                    <a:pt x="196989" y="121551"/>
                  </a:lnTo>
                  <a:lnTo>
                    <a:pt x="194017" y="136131"/>
                  </a:lnTo>
                  <a:lnTo>
                    <a:pt x="201218" y="130873"/>
                  </a:lnTo>
                  <a:lnTo>
                    <a:pt x="204012" y="115100"/>
                  </a:lnTo>
                  <a:close/>
                </a:path>
                <a:path w="495935" h="205740">
                  <a:moveTo>
                    <a:pt x="217347" y="101307"/>
                  </a:moveTo>
                  <a:lnTo>
                    <a:pt x="210997" y="107886"/>
                  </a:lnTo>
                  <a:lnTo>
                    <a:pt x="210108" y="123215"/>
                  </a:lnTo>
                  <a:lnTo>
                    <a:pt x="216446" y="116649"/>
                  </a:lnTo>
                  <a:lnTo>
                    <a:pt x="217347" y="101307"/>
                  </a:lnTo>
                  <a:close/>
                </a:path>
                <a:path w="495935" h="205740">
                  <a:moveTo>
                    <a:pt x="230746" y="87731"/>
                  </a:moveTo>
                  <a:lnTo>
                    <a:pt x="229577" y="88671"/>
                  </a:lnTo>
                  <a:lnTo>
                    <a:pt x="224332" y="94094"/>
                  </a:lnTo>
                  <a:lnTo>
                    <a:pt x="223316" y="109296"/>
                  </a:lnTo>
                  <a:lnTo>
                    <a:pt x="225005" y="107772"/>
                  </a:lnTo>
                  <a:lnTo>
                    <a:pt x="229908" y="102692"/>
                  </a:lnTo>
                  <a:lnTo>
                    <a:pt x="230746" y="87731"/>
                  </a:lnTo>
                  <a:close/>
                </a:path>
                <a:path w="495935" h="205740">
                  <a:moveTo>
                    <a:pt x="246456" y="75044"/>
                  </a:moveTo>
                  <a:lnTo>
                    <a:pt x="240169" y="80124"/>
                  </a:lnTo>
                  <a:lnTo>
                    <a:pt x="239242" y="93853"/>
                  </a:lnTo>
                  <a:lnTo>
                    <a:pt x="244538" y="89535"/>
                  </a:lnTo>
                  <a:lnTo>
                    <a:pt x="245541" y="88506"/>
                  </a:lnTo>
                  <a:lnTo>
                    <a:pt x="246456" y="75044"/>
                  </a:lnTo>
                  <a:close/>
                </a:path>
                <a:path w="495935" h="205740">
                  <a:moveTo>
                    <a:pt x="264795" y="62153"/>
                  </a:moveTo>
                  <a:lnTo>
                    <a:pt x="258927" y="64960"/>
                  </a:lnTo>
                  <a:lnTo>
                    <a:pt x="257975" y="65735"/>
                  </a:lnTo>
                  <a:lnTo>
                    <a:pt x="254736" y="81216"/>
                  </a:lnTo>
                  <a:lnTo>
                    <a:pt x="262039" y="75260"/>
                  </a:lnTo>
                  <a:lnTo>
                    <a:pt x="264795" y="62153"/>
                  </a:lnTo>
                  <a:close/>
                </a:path>
                <a:path w="495935" h="205740">
                  <a:moveTo>
                    <a:pt x="280035" y="54864"/>
                  </a:moveTo>
                  <a:lnTo>
                    <a:pt x="273126" y="58166"/>
                  </a:lnTo>
                  <a:lnTo>
                    <a:pt x="270090" y="70904"/>
                  </a:lnTo>
                  <a:lnTo>
                    <a:pt x="275526" y="68249"/>
                  </a:lnTo>
                  <a:lnTo>
                    <a:pt x="277088" y="67106"/>
                  </a:lnTo>
                  <a:lnTo>
                    <a:pt x="280035" y="54864"/>
                  </a:lnTo>
                  <a:close/>
                </a:path>
                <a:path w="495935" h="205740">
                  <a:moveTo>
                    <a:pt x="298107" y="48488"/>
                  </a:moveTo>
                  <a:lnTo>
                    <a:pt x="291299" y="49479"/>
                  </a:lnTo>
                  <a:lnTo>
                    <a:pt x="285623" y="63322"/>
                  </a:lnTo>
                  <a:lnTo>
                    <a:pt x="291503" y="60452"/>
                  </a:lnTo>
                  <a:lnTo>
                    <a:pt x="293662" y="59347"/>
                  </a:lnTo>
                  <a:lnTo>
                    <a:pt x="298107" y="48488"/>
                  </a:lnTo>
                  <a:close/>
                </a:path>
                <a:path w="495935" h="205740">
                  <a:moveTo>
                    <a:pt x="314998" y="46037"/>
                  </a:moveTo>
                  <a:lnTo>
                    <a:pt x="307924" y="47066"/>
                  </a:lnTo>
                  <a:lnTo>
                    <a:pt x="302958" y="57962"/>
                  </a:lnTo>
                  <a:lnTo>
                    <a:pt x="306082" y="57492"/>
                  </a:lnTo>
                  <a:lnTo>
                    <a:pt x="310553" y="56019"/>
                  </a:lnTo>
                  <a:lnTo>
                    <a:pt x="314998" y="46037"/>
                  </a:lnTo>
                  <a:close/>
                </a:path>
                <a:path w="495935" h="205740">
                  <a:moveTo>
                    <a:pt x="331139" y="44056"/>
                  </a:moveTo>
                  <a:lnTo>
                    <a:pt x="329438" y="44056"/>
                  </a:lnTo>
                  <a:lnTo>
                    <a:pt x="324002" y="44742"/>
                  </a:lnTo>
                  <a:lnTo>
                    <a:pt x="319074" y="55549"/>
                  </a:lnTo>
                  <a:lnTo>
                    <a:pt x="326059" y="54508"/>
                  </a:lnTo>
                  <a:lnTo>
                    <a:pt x="329438" y="47129"/>
                  </a:lnTo>
                  <a:lnTo>
                    <a:pt x="329438" y="46926"/>
                  </a:lnTo>
                  <a:lnTo>
                    <a:pt x="331139" y="44056"/>
                  </a:lnTo>
                  <a:close/>
                </a:path>
                <a:path w="495935" h="205740">
                  <a:moveTo>
                    <a:pt x="381139" y="57924"/>
                  </a:moveTo>
                  <a:lnTo>
                    <a:pt x="353009" y="40233"/>
                  </a:lnTo>
                  <a:lnTo>
                    <a:pt x="351231" y="43053"/>
                  </a:lnTo>
                  <a:lnTo>
                    <a:pt x="379361" y="60744"/>
                  </a:lnTo>
                  <a:lnTo>
                    <a:pt x="381139" y="57924"/>
                  </a:lnTo>
                  <a:close/>
                </a:path>
                <a:path w="495935" h="205740">
                  <a:moveTo>
                    <a:pt x="404152" y="17678"/>
                  </a:moveTo>
                  <a:lnTo>
                    <a:pt x="376034" y="0"/>
                  </a:lnTo>
                  <a:lnTo>
                    <a:pt x="374243" y="2819"/>
                  </a:lnTo>
                  <a:lnTo>
                    <a:pt x="402374" y="20510"/>
                  </a:lnTo>
                  <a:lnTo>
                    <a:pt x="404152" y="17678"/>
                  </a:lnTo>
                  <a:close/>
                </a:path>
                <a:path w="495935" h="205740">
                  <a:moveTo>
                    <a:pt x="495757" y="116814"/>
                  </a:moveTo>
                  <a:lnTo>
                    <a:pt x="472592" y="92989"/>
                  </a:lnTo>
                  <a:lnTo>
                    <a:pt x="470204" y="95313"/>
                  </a:lnTo>
                  <a:lnTo>
                    <a:pt x="481266" y="106705"/>
                  </a:lnTo>
                  <a:lnTo>
                    <a:pt x="462381" y="126466"/>
                  </a:lnTo>
                  <a:lnTo>
                    <a:pt x="451243" y="114998"/>
                  </a:lnTo>
                  <a:lnTo>
                    <a:pt x="448856" y="117322"/>
                  </a:lnTo>
                  <a:lnTo>
                    <a:pt x="472020" y="141147"/>
                  </a:lnTo>
                  <a:lnTo>
                    <a:pt x="474408" y="138823"/>
                  </a:lnTo>
                  <a:lnTo>
                    <a:pt x="464705" y="128854"/>
                  </a:lnTo>
                  <a:lnTo>
                    <a:pt x="483603" y="109105"/>
                  </a:lnTo>
                  <a:lnTo>
                    <a:pt x="493369" y="119138"/>
                  </a:lnTo>
                  <a:lnTo>
                    <a:pt x="495757" y="116814"/>
                  </a:lnTo>
                  <a:close/>
                </a:path>
              </a:pathLst>
            </a:custGeom>
            <a:solidFill>
              <a:srgbClr val="231F20"/>
            </a:solidFill>
          </p:spPr>
          <p:txBody>
            <a:bodyPr wrap="square" lIns="0" tIns="0" rIns="0" bIns="0" rtlCol="0"/>
            <a:lstStyle/>
            <a:p/>
          </p:txBody>
        </p:sp>
        <p:pic>
          <p:nvPicPr>
            <p:cNvPr id="86" name="object 86" descr=""/>
            <p:cNvPicPr/>
            <p:nvPr/>
          </p:nvPicPr>
          <p:blipFill>
            <a:blip r:embed="rId28" cstate="print"/>
            <a:stretch>
              <a:fillRect/>
            </a:stretch>
          </p:blipFill>
          <p:spPr>
            <a:xfrm>
              <a:off x="4265028" y="850925"/>
              <a:ext cx="192930" cy="117231"/>
            </a:xfrm>
            <a:prstGeom prst="rect">
              <a:avLst/>
            </a:prstGeom>
          </p:spPr>
        </p:pic>
        <p:sp>
          <p:nvSpPr>
            <p:cNvPr id="87" name="object 87" descr=""/>
            <p:cNvSpPr/>
            <p:nvPr/>
          </p:nvSpPr>
          <p:spPr>
            <a:xfrm>
              <a:off x="4343348" y="939609"/>
              <a:ext cx="80645" cy="0"/>
            </a:xfrm>
            <a:custGeom>
              <a:avLst/>
              <a:gdLst/>
              <a:ahLst/>
              <a:cxnLst/>
              <a:rect l="l" t="t" r="r" b="b"/>
              <a:pathLst>
                <a:path w="80645" h="0">
                  <a:moveTo>
                    <a:pt x="80200" y="0"/>
                  </a:moveTo>
                  <a:lnTo>
                    <a:pt x="0" y="0"/>
                  </a:lnTo>
                </a:path>
              </a:pathLst>
            </a:custGeom>
            <a:ln w="5397">
              <a:solidFill>
                <a:srgbClr val="231F20"/>
              </a:solidFill>
              <a:prstDash val="dot"/>
            </a:ln>
          </p:spPr>
          <p:txBody>
            <a:bodyPr wrap="square" lIns="0" tIns="0" rIns="0" bIns="0" rtlCol="0"/>
            <a:lstStyle/>
            <a:p/>
          </p:txBody>
        </p:sp>
        <p:sp>
          <p:nvSpPr>
            <p:cNvPr id="88" name="object 88" descr=""/>
            <p:cNvSpPr/>
            <p:nvPr/>
          </p:nvSpPr>
          <p:spPr>
            <a:xfrm>
              <a:off x="4338000" y="950648"/>
              <a:ext cx="0" cy="149225"/>
            </a:xfrm>
            <a:custGeom>
              <a:avLst/>
              <a:gdLst/>
              <a:ahLst/>
              <a:cxnLst/>
              <a:rect l="l" t="t" r="r" b="b"/>
              <a:pathLst>
                <a:path w="0" h="149225">
                  <a:moveTo>
                    <a:pt x="0" y="0"/>
                  </a:moveTo>
                  <a:lnTo>
                    <a:pt x="0" y="149047"/>
                  </a:lnTo>
                </a:path>
              </a:pathLst>
            </a:custGeom>
            <a:ln w="5397">
              <a:solidFill>
                <a:srgbClr val="231F20"/>
              </a:solidFill>
              <a:prstDash val="dot"/>
            </a:ln>
          </p:spPr>
          <p:txBody>
            <a:bodyPr wrap="square" lIns="0" tIns="0" rIns="0" bIns="0" rtlCol="0"/>
            <a:lstStyle/>
            <a:p/>
          </p:txBody>
        </p:sp>
        <p:sp>
          <p:nvSpPr>
            <p:cNvPr id="89" name="object 89" descr=""/>
            <p:cNvSpPr/>
            <p:nvPr/>
          </p:nvSpPr>
          <p:spPr>
            <a:xfrm>
              <a:off x="4335297" y="936917"/>
              <a:ext cx="99060" cy="171450"/>
            </a:xfrm>
            <a:custGeom>
              <a:avLst/>
              <a:gdLst/>
              <a:ahLst/>
              <a:cxnLst/>
              <a:rect l="l" t="t" r="r" b="b"/>
              <a:pathLst>
                <a:path w="99060" h="171450">
                  <a:moveTo>
                    <a:pt x="5397" y="168287"/>
                  </a:moveTo>
                  <a:lnTo>
                    <a:pt x="4610" y="166382"/>
                  </a:lnTo>
                  <a:lnTo>
                    <a:pt x="2692" y="165595"/>
                  </a:lnTo>
                  <a:lnTo>
                    <a:pt x="787" y="166382"/>
                  </a:lnTo>
                  <a:lnTo>
                    <a:pt x="0" y="168287"/>
                  </a:lnTo>
                  <a:lnTo>
                    <a:pt x="787" y="170205"/>
                  </a:lnTo>
                  <a:lnTo>
                    <a:pt x="2692" y="170992"/>
                  </a:lnTo>
                  <a:lnTo>
                    <a:pt x="4610" y="170205"/>
                  </a:lnTo>
                  <a:lnTo>
                    <a:pt x="5397" y="168287"/>
                  </a:lnTo>
                  <a:close/>
                </a:path>
                <a:path w="99060" h="171450">
                  <a:moveTo>
                    <a:pt x="5397" y="2692"/>
                  </a:moveTo>
                  <a:lnTo>
                    <a:pt x="4610" y="787"/>
                  </a:lnTo>
                  <a:lnTo>
                    <a:pt x="2692" y="0"/>
                  </a:lnTo>
                  <a:lnTo>
                    <a:pt x="787" y="787"/>
                  </a:lnTo>
                  <a:lnTo>
                    <a:pt x="0" y="2692"/>
                  </a:lnTo>
                  <a:lnTo>
                    <a:pt x="787" y="4610"/>
                  </a:lnTo>
                  <a:lnTo>
                    <a:pt x="2692" y="5397"/>
                  </a:lnTo>
                  <a:lnTo>
                    <a:pt x="4610" y="4610"/>
                  </a:lnTo>
                  <a:lnTo>
                    <a:pt x="5397" y="2692"/>
                  </a:lnTo>
                  <a:close/>
                </a:path>
                <a:path w="99060" h="171450">
                  <a:moveTo>
                    <a:pt x="98996" y="2692"/>
                  </a:moveTo>
                  <a:lnTo>
                    <a:pt x="98209" y="787"/>
                  </a:lnTo>
                  <a:lnTo>
                    <a:pt x="96291" y="0"/>
                  </a:lnTo>
                  <a:lnTo>
                    <a:pt x="94386" y="787"/>
                  </a:lnTo>
                  <a:lnTo>
                    <a:pt x="93599" y="2692"/>
                  </a:lnTo>
                  <a:lnTo>
                    <a:pt x="94386" y="4610"/>
                  </a:lnTo>
                  <a:lnTo>
                    <a:pt x="96291" y="5397"/>
                  </a:lnTo>
                  <a:lnTo>
                    <a:pt x="98209" y="4610"/>
                  </a:lnTo>
                  <a:lnTo>
                    <a:pt x="98996" y="2692"/>
                  </a:lnTo>
                  <a:close/>
                </a:path>
              </a:pathLst>
            </a:custGeom>
            <a:solidFill>
              <a:srgbClr val="231F20"/>
            </a:solidFill>
          </p:spPr>
          <p:txBody>
            <a:bodyPr wrap="square" lIns="0" tIns="0" rIns="0" bIns="0" rtlCol="0"/>
            <a:lstStyle/>
            <a:p/>
          </p:txBody>
        </p:sp>
        <p:sp>
          <p:nvSpPr>
            <p:cNvPr id="90" name="object 90" descr=""/>
            <p:cNvSpPr/>
            <p:nvPr/>
          </p:nvSpPr>
          <p:spPr>
            <a:xfrm>
              <a:off x="4561714" y="1058921"/>
              <a:ext cx="42545" cy="42545"/>
            </a:xfrm>
            <a:custGeom>
              <a:avLst/>
              <a:gdLst/>
              <a:ahLst/>
              <a:cxnLst/>
              <a:rect l="l" t="t" r="r" b="b"/>
              <a:pathLst>
                <a:path w="42545" h="42544">
                  <a:moveTo>
                    <a:pt x="0" y="0"/>
                  </a:moveTo>
                  <a:lnTo>
                    <a:pt x="42430" y="42443"/>
                  </a:lnTo>
                </a:path>
              </a:pathLst>
            </a:custGeom>
            <a:ln w="5397">
              <a:solidFill>
                <a:srgbClr val="231F20"/>
              </a:solidFill>
              <a:prstDash val="dot"/>
            </a:ln>
          </p:spPr>
          <p:txBody>
            <a:bodyPr wrap="square" lIns="0" tIns="0" rIns="0" bIns="0" rtlCol="0"/>
            <a:lstStyle/>
            <a:p/>
          </p:txBody>
        </p:sp>
        <p:sp>
          <p:nvSpPr>
            <p:cNvPr id="91" name="object 91" descr=""/>
            <p:cNvSpPr/>
            <p:nvPr/>
          </p:nvSpPr>
          <p:spPr>
            <a:xfrm>
              <a:off x="4607999" y="1115871"/>
              <a:ext cx="0" cy="250825"/>
            </a:xfrm>
            <a:custGeom>
              <a:avLst/>
              <a:gdLst/>
              <a:ahLst/>
              <a:cxnLst/>
              <a:rect l="l" t="t" r="r" b="b"/>
              <a:pathLst>
                <a:path w="0" h="250825">
                  <a:moveTo>
                    <a:pt x="0" y="0"/>
                  </a:moveTo>
                  <a:lnTo>
                    <a:pt x="0" y="250431"/>
                  </a:lnTo>
                </a:path>
              </a:pathLst>
            </a:custGeom>
            <a:ln w="5397">
              <a:solidFill>
                <a:srgbClr val="231F20"/>
              </a:solidFill>
              <a:prstDash val="dot"/>
            </a:ln>
          </p:spPr>
          <p:txBody>
            <a:bodyPr wrap="square" lIns="0" tIns="0" rIns="0" bIns="0" rtlCol="0"/>
            <a:lstStyle/>
            <a:p/>
          </p:txBody>
        </p:sp>
        <p:sp>
          <p:nvSpPr>
            <p:cNvPr id="92" name="object 92" descr=""/>
            <p:cNvSpPr/>
            <p:nvPr/>
          </p:nvSpPr>
          <p:spPr>
            <a:xfrm>
              <a:off x="4551299" y="1048512"/>
              <a:ext cx="59690" cy="326390"/>
            </a:xfrm>
            <a:custGeom>
              <a:avLst/>
              <a:gdLst/>
              <a:ahLst/>
              <a:cxnLst/>
              <a:rect l="l" t="t" r="r" b="b"/>
              <a:pathLst>
                <a:path w="59689" h="326390">
                  <a:moveTo>
                    <a:pt x="5397" y="2705"/>
                  </a:moveTo>
                  <a:lnTo>
                    <a:pt x="4597" y="787"/>
                  </a:lnTo>
                  <a:lnTo>
                    <a:pt x="2692" y="0"/>
                  </a:lnTo>
                  <a:lnTo>
                    <a:pt x="787" y="787"/>
                  </a:lnTo>
                  <a:lnTo>
                    <a:pt x="0" y="2705"/>
                  </a:lnTo>
                  <a:lnTo>
                    <a:pt x="787" y="4610"/>
                  </a:lnTo>
                  <a:lnTo>
                    <a:pt x="2692" y="5397"/>
                  </a:lnTo>
                  <a:lnTo>
                    <a:pt x="4597" y="4610"/>
                  </a:lnTo>
                  <a:lnTo>
                    <a:pt x="5397" y="2705"/>
                  </a:lnTo>
                  <a:close/>
                </a:path>
                <a:path w="59689" h="326390">
                  <a:moveTo>
                    <a:pt x="59397" y="323113"/>
                  </a:moveTo>
                  <a:lnTo>
                    <a:pt x="58597" y="321195"/>
                  </a:lnTo>
                  <a:lnTo>
                    <a:pt x="56692" y="320408"/>
                  </a:lnTo>
                  <a:lnTo>
                    <a:pt x="54787" y="321195"/>
                  </a:lnTo>
                  <a:lnTo>
                    <a:pt x="54000" y="323113"/>
                  </a:lnTo>
                  <a:lnTo>
                    <a:pt x="54787" y="325018"/>
                  </a:lnTo>
                  <a:lnTo>
                    <a:pt x="56692" y="325805"/>
                  </a:lnTo>
                  <a:lnTo>
                    <a:pt x="58597" y="325018"/>
                  </a:lnTo>
                  <a:lnTo>
                    <a:pt x="59397" y="323113"/>
                  </a:lnTo>
                  <a:close/>
                </a:path>
                <a:path w="59689" h="326390">
                  <a:moveTo>
                    <a:pt x="59397" y="56705"/>
                  </a:moveTo>
                  <a:lnTo>
                    <a:pt x="58597" y="54787"/>
                  </a:lnTo>
                  <a:lnTo>
                    <a:pt x="56692" y="54000"/>
                  </a:lnTo>
                  <a:lnTo>
                    <a:pt x="54787" y="54787"/>
                  </a:lnTo>
                  <a:lnTo>
                    <a:pt x="54000" y="56705"/>
                  </a:lnTo>
                  <a:lnTo>
                    <a:pt x="54787" y="58610"/>
                  </a:lnTo>
                  <a:lnTo>
                    <a:pt x="56692" y="59397"/>
                  </a:lnTo>
                  <a:lnTo>
                    <a:pt x="58597" y="58610"/>
                  </a:lnTo>
                  <a:lnTo>
                    <a:pt x="59397" y="56705"/>
                  </a:lnTo>
                  <a:close/>
                </a:path>
              </a:pathLst>
            </a:custGeom>
            <a:solidFill>
              <a:srgbClr val="231F20"/>
            </a:solidFill>
          </p:spPr>
          <p:txBody>
            <a:bodyPr wrap="square" lIns="0" tIns="0" rIns="0" bIns="0" rtlCol="0"/>
            <a:lstStyle/>
            <a:p/>
          </p:txBody>
        </p:sp>
      </p:grpSp>
      <p:grpSp>
        <p:nvGrpSpPr>
          <p:cNvPr id="93" name="object 93" descr=""/>
          <p:cNvGrpSpPr/>
          <p:nvPr/>
        </p:nvGrpSpPr>
        <p:grpSpPr>
          <a:xfrm>
            <a:off x="3653993" y="3070821"/>
            <a:ext cx="1476375" cy="946150"/>
            <a:chOff x="3653993" y="3070821"/>
            <a:chExt cx="1476375" cy="946150"/>
          </a:xfrm>
        </p:grpSpPr>
        <p:pic>
          <p:nvPicPr>
            <p:cNvPr id="94" name="object 94" descr=""/>
            <p:cNvPicPr/>
            <p:nvPr/>
          </p:nvPicPr>
          <p:blipFill>
            <a:blip r:embed="rId29" cstate="print"/>
            <a:stretch>
              <a:fillRect/>
            </a:stretch>
          </p:blipFill>
          <p:spPr>
            <a:xfrm>
              <a:off x="3653993" y="3070821"/>
              <a:ext cx="1476298" cy="945629"/>
            </a:xfrm>
            <a:prstGeom prst="rect">
              <a:avLst/>
            </a:prstGeom>
          </p:spPr>
        </p:pic>
        <p:pic>
          <p:nvPicPr>
            <p:cNvPr id="95" name="object 95" descr=""/>
            <p:cNvPicPr/>
            <p:nvPr/>
          </p:nvPicPr>
          <p:blipFill>
            <a:blip r:embed="rId30" cstate="print"/>
            <a:stretch>
              <a:fillRect/>
            </a:stretch>
          </p:blipFill>
          <p:spPr>
            <a:xfrm>
              <a:off x="3653993" y="3070822"/>
              <a:ext cx="1476286" cy="708901"/>
            </a:xfrm>
            <a:prstGeom prst="rect">
              <a:avLst/>
            </a:prstGeom>
          </p:spPr>
        </p:pic>
        <p:pic>
          <p:nvPicPr>
            <p:cNvPr id="96" name="object 96" descr=""/>
            <p:cNvPicPr/>
            <p:nvPr/>
          </p:nvPicPr>
          <p:blipFill>
            <a:blip r:embed="rId31" cstate="print"/>
            <a:stretch>
              <a:fillRect/>
            </a:stretch>
          </p:blipFill>
          <p:spPr>
            <a:xfrm>
              <a:off x="4009367" y="3362388"/>
              <a:ext cx="259001" cy="158797"/>
            </a:xfrm>
            <a:prstGeom prst="rect">
              <a:avLst/>
            </a:prstGeom>
          </p:spPr>
        </p:pic>
        <p:pic>
          <p:nvPicPr>
            <p:cNvPr id="97" name="object 97" descr=""/>
            <p:cNvPicPr/>
            <p:nvPr/>
          </p:nvPicPr>
          <p:blipFill>
            <a:blip r:embed="rId32" cstate="print"/>
            <a:stretch>
              <a:fillRect/>
            </a:stretch>
          </p:blipFill>
          <p:spPr>
            <a:xfrm>
              <a:off x="4188676" y="3365373"/>
              <a:ext cx="79221" cy="97319"/>
            </a:xfrm>
            <a:prstGeom prst="rect">
              <a:avLst/>
            </a:prstGeom>
          </p:spPr>
        </p:pic>
        <p:pic>
          <p:nvPicPr>
            <p:cNvPr id="98" name="object 98" descr=""/>
            <p:cNvPicPr/>
            <p:nvPr/>
          </p:nvPicPr>
          <p:blipFill>
            <a:blip r:embed="rId33" cstate="print"/>
            <a:stretch>
              <a:fillRect/>
            </a:stretch>
          </p:blipFill>
          <p:spPr>
            <a:xfrm>
              <a:off x="4080954" y="3378593"/>
              <a:ext cx="98831" cy="116865"/>
            </a:xfrm>
            <a:prstGeom prst="rect">
              <a:avLst/>
            </a:prstGeom>
          </p:spPr>
        </p:pic>
        <p:sp>
          <p:nvSpPr>
            <p:cNvPr id="99" name="object 99" descr=""/>
            <p:cNvSpPr/>
            <p:nvPr/>
          </p:nvSpPr>
          <p:spPr>
            <a:xfrm>
              <a:off x="4093186" y="3377420"/>
              <a:ext cx="88900" cy="30480"/>
            </a:xfrm>
            <a:custGeom>
              <a:avLst/>
              <a:gdLst/>
              <a:ahLst/>
              <a:cxnLst/>
              <a:rect l="l" t="t" r="r" b="b"/>
              <a:pathLst>
                <a:path w="88900" h="30479">
                  <a:moveTo>
                    <a:pt x="88595" y="0"/>
                  </a:moveTo>
                  <a:lnTo>
                    <a:pt x="0" y="27457"/>
                  </a:lnTo>
                  <a:lnTo>
                    <a:pt x="29108" y="30086"/>
                  </a:lnTo>
                  <a:lnTo>
                    <a:pt x="32641" y="28994"/>
                  </a:lnTo>
                  <a:lnTo>
                    <a:pt x="29095" y="28994"/>
                  </a:lnTo>
                  <a:lnTo>
                    <a:pt x="5537" y="26873"/>
                  </a:lnTo>
                  <a:lnTo>
                    <a:pt x="45250" y="14566"/>
                  </a:lnTo>
                  <a:lnTo>
                    <a:pt x="49786" y="14566"/>
                  </a:lnTo>
                  <a:lnTo>
                    <a:pt x="49390" y="13284"/>
                  </a:lnTo>
                  <a:lnTo>
                    <a:pt x="85572" y="2070"/>
                  </a:lnTo>
                  <a:lnTo>
                    <a:pt x="86950" y="2070"/>
                  </a:lnTo>
                  <a:lnTo>
                    <a:pt x="88595" y="0"/>
                  </a:lnTo>
                  <a:close/>
                </a:path>
                <a:path w="88900" h="30479">
                  <a:moveTo>
                    <a:pt x="49786" y="14566"/>
                  </a:moveTo>
                  <a:lnTo>
                    <a:pt x="45250" y="14566"/>
                  </a:lnTo>
                  <a:lnTo>
                    <a:pt x="47917" y="23164"/>
                  </a:lnTo>
                  <a:lnTo>
                    <a:pt x="29095" y="28994"/>
                  </a:lnTo>
                  <a:lnTo>
                    <a:pt x="32641" y="28994"/>
                  </a:lnTo>
                  <a:lnTo>
                    <a:pt x="55650" y="21882"/>
                  </a:lnTo>
                  <a:lnTo>
                    <a:pt x="52044" y="21882"/>
                  </a:lnTo>
                  <a:lnTo>
                    <a:pt x="49786" y="14566"/>
                  </a:lnTo>
                  <a:close/>
                </a:path>
                <a:path w="88900" h="30479">
                  <a:moveTo>
                    <a:pt x="86950" y="2070"/>
                  </a:moveTo>
                  <a:lnTo>
                    <a:pt x="85572" y="2070"/>
                  </a:lnTo>
                  <a:lnTo>
                    <a:pt x="75641" y="14579"/>
                  </a:lnTo>
                  <a:lnTo>
                    <a:pt x="52044" y="21882"/>
                  </a:lnTo>
                  <a:lnTo>
                    <a:pt x="55650" y="21882"/>
                  </a:lnTo>
                  <a:lnTo>
                    <a:pt x="76276" y="15506"/>
                  </a:lnTo>
                  <a:lnTo>
                    <a:pt x="86950" y="2070"/>
                  </a:lnTo>
                  <a:close/>
                </a:path>
              </a:pathLst>
            </a:custGeom>
            <a:solidFill>
              <a:srgbClr val="5F0038"/>
            </a:solidFill>
          </p:spPr>
          <p:txBody>
            <a:bodyPr wrap="square" lIns="0" tIns="0" rIns="0" bIns="0" rtlCol="0"/>
            <a:lstStyle/>
            <a:p/>
          </p:txBody>
        </p:sp>
        <p:pic>
          <p:nvPicPr>
            <p:cNvPr id="100" name="object 100" descr=""/>
            <p:cNvPicPr/>
            <p:nvPr/>
          </p:nvPicPr>
          <p:blipFill>
            <a:blip r:embed="rId34" cstate="print"/>
            <a:stretch>
              <a:fillRect/>
            </a:stretch>
          </p:blipFill>
          <p:spPr>
            <a:xfrm>
              <a:off x="4017654" y="3430854"/>
              <a:ext cx="10887" cy="24485"/>
            </a:xfrm>
            <a:prstGeom prst="rect">
              <a:avLst/>
            </a:prstGeom>
          </p:spPr>
        </p:pic>
        <p:sp>
          <p:nvSpPr>
            <p:cNvPr id="101" name="object 101" descr=""/>
            <p:cNvSpPr/>
            <p:nvPr/>
          </p:nvSpPr>
          <p:spPr>
            <a:xfrm>
              <a:off x="4080834" y="3390422"/>
              <a:ext cx="13970" cy="16510"/>
            </a:xfrm>
            <a:custGeom>
              <a:avLst/>
              <a:gdLst/>
              <a:ahLst/>
              <a:cxnLst/>
              <a:rect l="l" t="t" r="r" b="b"/>
              <a:pathLst>
                <a:path w="13970" h="16510">
                  <a:moveTo>
                    <a:pt x="9563" y="0"/>
                  </a:moveTo>
                  <a:lnTo>
                    <a:pt x="0" y="2971"/>
                  </a:lnTo>
                  <a:lnTo>
                    <a:pt x="6172" y="16141"/>
                  </a:lnTo>
                  <a:lnTo>
                    <a:pt x="13817" y="13766"/>
                  </a:lnTo>
                  <a:lnTo>
                    <a:pt x="9563" y="0"/>
                  </a:lnTo>
                  <a:close/>
                </a:path>
              </a:pathLst>
            </a:custGeom>
            <a:solidFill>
              <a:srgbClr val="7C1956"/>
            </a:solidFill>
          </p:spPr>
          <p:txBody>
            <a:bodyPr wrap="square" lIns="0" tIns="0" rIns="0" bIns="0" rtlCol="0"/>
            <a:lstStyle/>
            <a:p/>
          </p:txBody>
        </p:sp>
        <p:pic>
          <p:nvPicPr>
            <p:cNvPr id="102" name="object 102" descr=""/>
            <p:cNvPicPr/>
            <p:nvPr/>
          </p:nvPicPr>
          <p:blipFill>
            <a:blip r:embed="rId35" cstate="print"/>
            <a:stretch>
              <a:fillRect/>
            </a:stretch>
          </p:blipFill>
          <p:spPr>
            <a:xfrm>
              <a:off x="4124020" y="3465423"/>
              <a:ext cx="84327" cy="31394"/>
            </a:xfrm>
            <a:prstGeom prst="rect">
              <a:avLst/>
            </a:prstGeom>
          </p:spPr>
        </p:pic>
        <p:sp>
          <p:nvSpPr>
            <p:cNvPr id="103" name="object 103" descr=""/>
            <p:cNvSpPr/>
            <p:nvPr/>
          </p:nvSpPr>
          <p:spPr>
            <a:xfrm>
              <a:off x="4122042" y="3464706"/>
              <a:ext cx="88900" cy="33655"/>
            </a:xfrm>
            <a:custGeom>
              <a:avLst/>
              <a:gdLst/>
              <a:ahLst/>
              <a:cxnLst/>
              <a:rect l="l" t="t" r="r" b="b"/>
              <a:pathLst>
                <a:path w="88900" h="33654">
                  <a:moveTo>
                    <a:pt x="69672" y="0"/>
                  </a:moveTo>
                  <a:lnTo>
                    <a:pt x="22517" y="14655"/>
                  </a:lnTo>
                  <a:lnTo>
                    <a:pt x="0" y="33273"/>
                  </a:lnTo>
                  <a:lnTo>
                    <a:pt x="8527" y="30632"/>
                  </a:lnTo>
                  <a:lnTo>
                    <a:pt x="4889" y="30632"/>
                  </a:lnTo>
                  <a:lnTo>
                    <a:pt x="23126" y="15557"/>
                  </a:lnTo>
                  <a:lnTo>
                    <a:pt x="41948" y="9728"/>
                  </a:lnTo>
                  <a:lnTo>
                    <a:pt x="46484" y="9728"/>
                  </a:lnTo>
                  <a:lnTo>
                    <a:pt x="46088" y="8445"/>
                  </a:lnTo>
                  <a:lnTo>
                    <a:pt x="69659" y="1130"/>
                  </a:lnTo>
                  <a:lnTo>
                    <a:pt x="73341" y="1130"/>
                  </a:lnTo>
                  <a:lnTo>
                    <a:pt x="69672" y="0"/>
                  </a:lnTo>
                  <a:close/>
                </a:path>
                <a:path w="88900" h="33654">
                  <a:moveTo>
                    <a:pt x="46484" y="9728"/>
                  </a:moveTo>
                  <a:lnTo>
                    <a:pt x="41948" y="9728"/>
                  </a:lnTo>
                  <a:lnTo>
                    <a:pt x="44615" y="18326"/>
                  </a:lnTo>
                  <a:lnTo>
                    <a:pt x="4889" y="30632"/>
                  </a:lnTo>
                  <a:lnTo>
                    <a:pt x="8527" y="30632"/>
                  </a:lnTo>
                  <a:lnTo>
                    <a:pt x="52394" y="17043"/>
                  </a:lnTo>
                  <a:lnTo>
                    <a:pt x="48742" y="17043"/>
                  </a:lnTo>
                  <a:lnTo>
                    <a:pt x="46484" y="9728"/>
                  </a:lnTo>
                  <a:close/>
                </a:path>
                <a:path w="88900" h="33654">
                  <a:moveTo>
                    <a:pt x="73341" y="1130"/>
                  </a:moveTo>
                  <a:lnTo>
                    <a:pt x="69659" y="1130"/>
                  </a:lnTo>
                  <a:lnTo>
                    <a:pt x="84924" y="5841"/>
                  </a:lnTo>
                  <a:lnTo>
                    <a:pt x="48742" y="17043"/>
                  </a:lnTo>
                  <a:lnTo>
                    <a:pt x="52394" y="17043"/>
                  </a:lnTo>
                  <a:lnTo>
                    <a:pt x="88595" y="5829"/>
                  </a:lnTo>
                  <a:lnTo>
                    <a:pt x="73341" y="1130"/>
                  </a:lnTo>
                  <a:close/>
                </a:path>
              </a:pathLst>
            </a:custGeom>
            <a:solidFill>
              <a:srgbClr val="5F0038"/>
            </a:solidFill>
          </p:spPr>
          <p:txBody>
            <a:bodyPr wrap="square" lIns="0" tIns="0" rIns="0" bIns="0" rtlCol="0"/>
            <a:lstStyle/>
            <a:p/>
          </p:txBody>
        </p:sp>
        <p:pic>
          <p:nvPicPr>
            <p:cNvPr id="104" name="object 104" descr=""/>
            <p:cNvPicPr/>
            <p:nvPr/>
          </p:nvPicPr>
          <p:blipFill>
            <a:blip r:embed="rId36" cstate="print"/>
            <a:stretch>
              <a:fillRect/>
            </a:stretch>
          </p:blipFill>
          <p:spPr>
            <a:xfrm>
              <a:off x="4031932" y="3497250"/>
              <a:ext cx="22098" cy="20618"/>
            </a:xfrm>
            <a:prstGeom prst="rect">
              <a:avLst/>
            </a:prstGeom>
          </p:spPr>
        </p:pic>
        <p:sp>
          <p:nvSpPr>
            <p:cNvPr id="105" name="object 105" descr=""/>
            <p:cNvSpPr/>
            <p:nvPr/>
          </p:nvSpPr>
          <p:spPr>
            <a:xfrm>
              <a:off x="4116000" y="3497721"/>
              <a:ext cx="12065" cy="17145"/>
            </a:xfrm>
            <a:custGeom>
              <a:avLst/>
              <a:gdLst/>
              <a:ahLst/>
              <a:cxnLst/>
              <a:rect l="l" t="t" r="r" b="b"/>
              <a:pathLst>
                <a:path w="12064" h="17145">
                  <a:moveTo>
                    <a:pt x="7645" y="0"/>
                  </a:moveTo>
                  <a:lnTo>
                    <a:pt x="0" y="2374"/>
                  </a:lnTo>
                  <a:lnTo>
                    <a:pt x="2349" y="16738"/>
                  </a:lnTo>
                  <a:lnTo>
                    <a:pt x="11912" y="13766"/>
                  </a:lnTo>
                  <a:lnTo>
                    <a:pt x="7645" y="0"/>
                  </a:lnTo>
                  <a:close/>
                </a:path>
              </a:pathLst>
            </a:custGeom>
            <a:solidFill>
              <a:srgbClr val="7C1956"/>
            </a:solidFill>
          </p:spPr>
          <p:txBody>
            <a:bodyPr wrap="square" lIns="0" tIns="0" rIns="0" bIns="0" rtlCol="0"/>
            <a:lstStyle/>
            <a:p/>
          </p:txBody>
        </p:sp>
        <p:sp>
          <p:nvSpPr>
            <p:cNvPr id="106" name="object 106" descr=""/>
            <p:cNvSpPr/>
            <p:nvPr/>
          </p:nvSpPr>
          <p:spPr>
            <a:xfrm>
              <a:off x="4018165" y="3458489"/>
              <a:ext cx="15240" cy="38735"/>
            </a:xfrm>
            <a:custGeom>
              <a:avLst/>
              <a:gdLst/>
              <a:ahLst/>
              <a:cxnLst/>
              <a:rect l="l" t="t" r="r" b="b"/>
              <a:pathLst>
                <a:path w="15239" h="38735">
                  <a:moveTo>
                    <a:pt x="2692" y="0"/>
                  </a:moveTo>
                  <a:lnTo>
                    <a:pt x="596" y="660"/>
                  </a:lnTo>
                  <a:lnTo>
                    <a:pt x="0" y="1778"/>
                  </a:lnTo>
                  <a:lnTo>
                    <a:pt x="11074" y="37541"/>
                  </a:lnTo>
                  <a:lnTo>
                    <a:pt x="12191" y="38125"/>
                  </a:lnTo>
                  <a:lnTo>
                    <a:pt x="13258" y="37795"/>
                  </a:lnTo>
                  <a:lnTo>
                    <a:pt x="14312" y="37477"/>
                  </a:lnTo>
                  <a:lnTo>
                    <a:pt x="14897" y="36360"/>
                  </a:lnTo>
                  <a:lnTo>
                    <a:pt x="3822" y="596"/>
                  </a:lnTo>
                  <a:lnTo>
                    <a:pt x="2692" y="0"/>
                  </a:lnTo>
                  <a:close/>
                </a:path>
              </a:pathLst>
            </a:custGeom>
            <a:solidFill>
              <a:srgbClr val="5F0038"/>
            </a:solidFill>
          </p:spPr>
          <p:txBody>
            <a:bodyPr wrap="square" lIns="0" tIns="0" rIns="0" bIns="0" rtlCol="0"/>
            <a:lstStyle/>
            <a:p/>
          </p:txBody>
        </p:sp>
        <p:sp>
          <p:nvSpPr>
            <p:cNvPr id="107" name="object 107" descr=""/>
            <p:cNvSpPr/>
            <p:nvPr/>
          </p:nvSpPr>
          <p:spPr>
            <a:xfrm>
              <a:off x="4029278" y="3362680"/>
              <a:ext cx="208279" cy="152400"/>
            </a:xfrm>
            <a:custGeom>
              <a:avLst/>
              <a:gdLst/>
              <a:ahLst/>
              <a:cxnLst/>
              <a:rect l="l" t="t" r="r" b="b"/>
              <a:pathLst>
                <a:path w="208279" h="152400">
                  <a:moveTo>
                    <a:pt x="39941" y="50444"/>
                  </a:moveTo>
                  <a:lnTo>
                    <a:pt x="38569" y="48793"/>
                  </a:lnTo>
                  <a:lnTo>
                    <a:pt x="2108" y="45605"/>
                  </a:lnTo>
                  <a:lnTo>
                    <a:pt x="457" y="46990"/>
                  </a:lnTo>
                  <a:lnTo>
                    <a:pt x="0" y="52324"/>
                  </a:lnTo>
                  <a:lnTo>
                    <a:pt x="1384" y="53987"/>
                  </a:lnTo>
                  <a:lnTo>
                    <a:pt x="3263" y="54140"/>
                  </a:lnTo>
                  <a:lnTo>
                    <a:pt x="37833" y="57162"/>
                  </a:lnTo>
                  <a:lnTo>
                    <a:pt x="39484" y="55778"/>
                  </a:lnTo>
                  <a:lnTo>
                    <a:pt x="39941" y="50444"/>
                  </a:lnTo>
                  <a:close/>
                </a:path>
                <a:path w="208279" h="152400">
                  <a:moveTo>
                    <a:pt x="82918" y="145592"/>
                  </a:moveTo>
                  <a:lnTo>
                    <a:pt x="81483" y="143992"/>
                  </a:lnTo>
                  <a:lnTo>
                    <a:pt x="44958" y="141960"/>
                  </a:lnTo>
                  <a:lnTo>
                    <a:pt x="43345" y="143395"/>
                  </a:lnTo>
                  <a:lnTo>
                    <a:pt x="43053" y="148755"/>
                  </a:lnTo>
                  <a:lnTo>
                    <a:pt x="44488" y="150355"/>
                  </a:lnTo>
                  <a:lnTo>
                    <a:pt x="46367" y="150456"/>
                  </a:lnTo>
                  <a:lnTo>
                    <a:pt x="81013" y="152387"/>
                  </a:lnTo>
                  <a:lnTo>
                    <a:pt x="82613" y="150952"/>
                  </a:lnTo>
                  <a:lnTo>
                    <a:pt x="82918" y="145592"/>
                  </a:lnTo>
                  <a:close/>
                </a:path>
                <a:path w="208279" h="152400">
                  <a:moveTo>
                    <a:pt x="177406" y="6121"/>
                  </a:moveTo>
                  <a:lnTo>
                    <a:pt x="175831" y="1003"/>
                  </a:lnTo>
                  <a:lnTo>
                    <a:pt x="173926" y="0"/>
                  </a:lnTo>
                  <a:lnTo>
                    <a:pt x="138976" y="10833"/>
                  </a:lnTo>
                  <a:lnTo>
                    <a:pt x="137972" y="12738"/>
                  </a:lnTo>
                  <a:lnTo>
                    <a:pt x="139560" y="17856"/>
                  </a:lnTo>
                  <a:lnTo>
                    <a:pt x="141465" y="18859"/>
                  </a:lnTo>
                  <a:lnTo>
                    <a:pt x="143268" y="18300"/>
                  </a:lnTo>
                  <a:lnTo>
                    <a:pt x="176415" y="8026"/>
                  </a:lnTo>
                  <a:lnTo>
                    <a:pt x="177406" y="6121"/>
                  </a:lnTo>
                  <a:close/>
                </a:path>
                <a:path w="208279" h="152400">
                  <a:moveTo>
                    <a:pt x="208102" y="105181"/>
                  </a:moveTo>
                  <a:lnTo>
                    <a:pt x="206514" y="100050"/>
                  </a:lnTo>
                  <a:lnTo>
                    <a:pt x="204609" y="99047"/>
                  </a:lnTo>
                  <a:lnTo>
                    <a:pt x="169672" y="109880"/>
                  </a:lnTo>
                  <a:lnTo>
                    <a:pt x="168668" y="111785"/>
                  </a:lnTo>
                  <a:lnTo>
                    <a:pt x="170256" y="116903"/>
                  </a:lnTo>
                  <a:lnTo>
                    <a:pt x="172161" y="117906"/>
                  </a:lnTo>
                  <a:lnTo>
                    <a:pt x="173951" y="117348"/>
                  </a:lnTo>
                  <a:lnTo>
                    <a:pt x="207098" y="107073"/>
                  </a:lnTo>
                  <a:lnTo>
                    <a:pt x="208102" y="105181"/>
                  </a:lnTo>
                  <a:close/>
                </a:path>
              </a:pathLst>
            </a:custGeom>
            <a:solidFill>
              <a:srgbClr val="414042"/>
            </a:solidFill>
          </p:spPr>
          <p:txBody>
            <a:bodyPr wrap="square" lIns="0" tIns="0" rIns="0" bIns="0" rtlCol="0"/>
            <a:lstStyle/>
            <a:p/>
          </p:txBody>
        </p:sp>
        <p:sp>
          <p:nvSpPr>
            <p:cNvPr id="108" name="object 108" descr=""/>
            <p:cNvSpPr/>
            <p:nvPr/>
          </p:nvSpPr>
          <p:spPr>
            <a:xfrm>
              <a:off x="4066321" y="3228210"/>
              <a:ext cx="328930" cy="143510"/>
            </a:xfrm>
            <a:custGeom>
              <a:avLst/>
              <a:gdLst/>
              <a:ahLst/>
              <a:cxnLst/>
              <a:rect l="l" t="t" r="r" b="b"/>
              <a:pathLst>
                <a:path w="328929" h="143510">
                  <a:moveTo>
                    <a:pt x="328320" y="0"/>
                  </a:moveTo>
                  <a:lnTo>
                    <a:pt x="282603" y="3233"/>
                  </a:lnTo>
                  <a:lnTo>
                    <a:pt x="238101" y="12767"/>
                  </a:lnTo>
                  <a:lnTo>
                    <a:pt x="195481" y="28350"/>
                  </a:lnTo>
                  <a:lnTo>
                    <a:pt x="155414" y="49735"/>
                  </a:lnTo>
                  <a:lnTo>
                    <a:pt x="114350" y="79933"/>
                  </a:lnTo>
                  <a:lnTo>
                    <a:pt x="87774" y="103653"/>
                  </a:lnTo>
                  <a:lnTo>
                    <a:pt x="61201" y="120137"/>
                  </a:lnTo>
                  <a:lnTo>
                    <a:pt x="33865" y="129756"/>
                  </a:lnTo>
                  <a:lnTo>
                    <a:pt x="5003" y="132880"/>
                  </a:lnTo>
                  <a:lnTo>
                    <a:pt x="25" y="132791"/>
                  </a:lnTo>
                  <a:lnTo>
                    <a:pt x="0" y="142811"/>
                  </a:lnTo>
                  <a:lnTo>
                    <a:pt x="64954" y="129290"/>
                  </a:lnTo>
                  <a:lnTo>
                    <a:pt x="121246" y="87185"/>
                  </a:lnTo>
                  <a:lnTo>
                    <a:pt x="124815" y="84480"/>
                  </a:lnTo>
                  <a:lnTo>
                    <a:pt x="170089" y="52580"/>
                  </a:lnTo>
                  <a:lnTo>
                    <a:pt x="219929" y="29232"/>
                  </a:lnTo>
                  <a:lnTo>
                    <a:pt x="273087" y="14889"/>
                  </a:lnTo>
                  <a:lnTo>
                    <a:pt x="328320" y="10007"/>
                  </a:lnTo>
                  <a:lnTo>
                    <a:pt x="328320" y="0"/>
                  </a:lnTo>
                  <a:close/>
                </a:path>
              </a:pathLst>
            </a:custGeom>
            <a:solidFill>
              <a:srgbClr val="F9ED32"/>
            </a:solidFill>
          </p:spPr>
          <p:txBody>
            <a:bodyPr wrap="square" lIns="0" tIns="0" rIns="0" bIns="0" rtlCol="0"/>
            <a:lstStyle/>
            <a:p/>
          </p:txBody>
        </p:sp>
        <p:pic>
          <p:nvPicPr>
            <p:cNvPr id="109" name="object 109" descr=""/>
            <p:cNvPicPr/>
            <p:nvPr/>
          </p:nvPicPr>
          <p:blipFill>
            <a:blip r:embed="rId37" cstate="print"/>
            <a:stretch>
              <a:fillRect/>
            </a:stretch>
          </p:blipFill>
          <p:spPr>
            <a:xfrm>
              <a:off x="4066327" y="3227806"/>
              <a:ext cx="332375" cy="142633"/>
            </a:xfrm>
            <a:prstGeom prst="rect">
              <a:avLst/>
            </a:prstGeom>
          </p:spPr>
        </p:pic>
        <p:sp>
          <p:nvSpPr>
            <p:cNvPr id="110" name="object 110" descr=""/>
            <p:cNvSpPr/>
            <p:nvPr/>
          </p:nvSpPr>
          <p:spPr>
            <a:xfrm>
              <a:off x="4066227" y="3395818"/>
              <a:ext cx="337820" cy="161925"/>
            </a:xfrm>
            <a:custGeom>
              <a:avLst/>
              <a:gdLst/>
              <a:ahLst/>
              <a:cxnLst/>
              <a:rect l="l" t="t" r="r" b="b"/>
              <a:pathLst>
                <a:path w="337820" h="161925">
                  <a:moveTo>
                    <a:pt x="337223" y="0"/>
                  </a:moveTo>
                  <a:lnTo>
                    <a:pt x="295448" y="4336"/>
                  </a:lnTo>
                  <a:lnTo>
                    <a:pt x="260699" y="19880"/>
                  </a:lnTo>
                  <a:lnTo>
                    <a:pt x="229988" y="44175"/>
                  </a:lnTo>
                  <a:lnTo>
                    <a:pt x="200329" y="74764"/>
                  </a:lnTo>
                  <a:lnTo>
                    <a:pt x="197459" y="77076"/>
                  </a:lnTo>
                  <a:lnTo>
                    <a:pt x="153794" y="108985"/>
                  </a:lnTo>
                  <a:lnTo>
                    <a:pt x="105521" y="132341"/>
                  </a:lnTo>
                  <a:lnTo>
                    <a:pt x="53852" y="146690"/>
                  </a:lnTo>
                  <a:lnTo>
                    <a:pt x="0" y="151574"/>
                  </a:lnTo>
                  <a:lnTo>
                    <a:pt x="0" y="161620"/>
                  </a:lnTo>
                  <a:lnTo>
                    <a:pt x="55647" y="156574"/>
                  </a:lnTo>
                  <a:lnTo>
                    <a:pt x="109026" y="141758"/>
                  </a:lnTo>
                  <a:lnTo>
                    <a:pt x="158866" y="117659"/>
                  </a:lnTo>
                  <a:lnTo>
                    <a:pt x="203898" y="84759"/>
                  </a:lnTo>
                  <a:lnTo>
                    <a:pt x="235440" y="52816"/>
                  </a:lnTo>
                  <a:lnTo>
                    <a:pt x="263351" y="30051"/>
                  </a:lnTo>
                  <a:lnTo>
                    <a:pt x="293804" y="15187"/>
                  </a:lnTo>
                  <a:lnTo>
                    <a:pt x="329425" y="9867"/>
                  </a:lnTo>
                  <a:lnTo>
                    <a:pt x="337223" y="0"/>
                  </a:lnTo>
                  <a:close/>
                </a:path>
              </a:pathLst>
            </a:custGeom>
            <a:solidFill>
              <a:srgbClr val="F9ED32"/>
            </a:solidFill>
          </p:spPr>
          <p:txBody>
            <a:bodyPr wrap="square" lIns="0" tIns="0" rIns="0" bIns="0" rtlCol="0"/>
            <a:lstStyle/>
            <a:p/>
          </p:txBody>
        </p:sp>
        <p:sp>
          <p:nvSpPr>
            <p:cNvPr id="111" name="object 111" descr=""/>
            <p:cNvSpPr/>
            <p:nvPr/>
          </p:nvSpPr>
          <p:spPr>
            <a:xfrm>
              <a:off x="4066210" y="3395637"/>
              <a:ext cx="331470" cy="161925"/>
            </a:xfrm>
            <a:custGeom>
              <a:avLst/>
              <a:gdLst/>
              <a:ahLst/>
              <a:cxnLst/>
              <a:rect l="l" t="t" r="r" b="b"/>
              <a:pathLst>
                <a:path w="331470" h="161925">
                  <a:moveTo>
                    <a:pt x="15328" y="151422"/>
                  </a:moveTo>
                  <a:lnTo>
                    <a:pt x="6553" y="151168"/>
                  </a:lnTo>
                  <a:lnTo>
                    <a:pt x="4876" y="151320"/>
                  </a:lnTo>
                  <a:lnTo>
                    <a:pt x="0" y="154406"/>
                  </a:lnTo>
                  <a:lnTo>
                    <a:pt x="0" y="161798"/>
                  </a:lnTo>
                  <a:lnTo>
                    <a:pt x="15328" y="151422"/>
                  </a:lnTo>
                  <a:close/>
                </a:path>
                <a:path w="331470" h="161925">
                  <a:moveTo>
                    <a:pt x="34531" y="148971"/>
                  </a:moveTo>
                  <a:lnTo>
                    <a:pt x="24879" y="150456"/>
                  </a:lnTo>
                  <a:lnTo>
                    <a:pt x="15367" y="160426"/>
                  </a:lnTo>
                  <a:lnTo>
                    <a:pt x="24371" y="159613"/>
                  </a:lnTo>
                  <a:lnTo>
                    <a:pt x="34531" y="148971"/>
                  </a:lnTo>
                  <a:close/>
                </a:path>
                <a:path w="331470" h="161925">
                  <a:moveTo>
                    <a:pt x="56578" y="146113"/>
                  </a:moveTo>
                  <a:lnTo>
                    <a:pt x="53860" y="146875"/>
                  </a:lnTo>
                  <a:lnTo>
                    <a:pt x="48844" y="147332"/>
                  </a:lnTo>
                  <a:lnTo>
                    <a:pt x="47396" y="147675"/>
                  </a:lnTo>
                  <a:lnTo>
                    <a:pt x="37109" y="158457"/>
                  </a:lnTo>
                  <a:lnTo>
                    <a:pt x="46037" y="157645"/>
                  </a:lnTo>
                  <a:lnTo>
                    <a:pt x="56578" y="146113"/>
                  </a:lnTo>
                  <a:close/>
                </a:path>
                <a:path w="331470" h="161925">
                  <a:moveTo>
                    <a:pt x="77927" y="140652"/>
                  </a:moveTo>
                  <a:lnTo>
                    <a:pt x="68211" y="143687"/>
                  </a:lnTo>
                  <a:lnTo>
                    <a:pt x="58254" y="156044"/>
                  </a:lnTo>
                  <a:lnTo>
                    <a:pt x="68008" y="153339"/>
                  </a:lnTo>
                  <a:lnTo>
                    <a:pt x="77927" y="140652"/>
                  </a:lnTo>
                  <a:close/>
                </a:path>
                <a:path w="331470" h="161925">
                  <a:moveTo>
                    <a:pt x="97028" y="134886"/>
                  </a:moveTo>
                  <a:lnTo>
                    <a:pt x="91287" y="136486"/>
                  </a:lnTo>
                  <a:lnTo>
                    <a:pt x="88493" y="137591"/>
                  </a:lnTo>
                  <a:lnTo>
                    <a:pt x="81292" y="149656"/>
                  </a:lnTo>
                  <a:lnTo>
                    <a:pt x="89585" y="147358"/>
                  </a:lnTo>
                  <a:lnTo>
                    <a:pt x="97028" y="134886"/>
                  </a:lnTo>
                  <a:close/>
                </a:path>
                <a:path w="331470" h="161925">
                  <a:moveTo>
                    <a:pt x="118808" y="126098"/>
                  </a:moveTo>
                  <a:lnTo>
                    <a:pt x="109080" y="130810"/>
                  </a:lnTo>
                  <a:lnTo>
                    <a:pt x="101460" y="144056"/>
                  </a:lnTo>
                  <a:lnTo>
                    <a:pt x="109029" y="141960"/>
                  </a:lnTo>
                  <a:lnTo>
                    <a:pt x="110794" y="141097"/>
                  </a:lnTo>
                  <a:lnTo>
                    <a:pt x="118808" y="126098"/>
                  </a:lnTo>
                  <a:close/>
                </a:path>
                <a:path w="331470" h="161925">
                  <a:moveTo>
                    <a:pt x="138760" y="117094"/>
                  </a:moveTo>
                  <a:lnTo>
                    <a:pt x="129781" y="121272"/>
                  </a:lnTo>
                  <a:lnTo>
                    <a:pt x="122224" y="135572"/>
                  </a:lnTo>
                  <a:lnTo>
                    <a:pt x="132194" y="130759"/>
                  </a:lnTo>
                  <a:lnTo>
                    <a:pt x="138760" y="117094"/>
                  </a:lnTo>
                  <a:close/>
                </a:path>
                <a:path w="331470" h="161925">
                  <a:moveTo>
                    <a:pt x="157822" y="106705"/>
                  </a:moveTo>
                  <a:lnTo>
                    <a:pt x="155473" y="107950"/>
                  </a:lnTo>
                  <a:lnTo>
                    <a:pt x="153797" y="109169"/>
                  </a:lnTo>
                  <a:lnTo>
                    <a:pt x="149136" y="111429"/>
                  </a:lnTo>
                  <a:lnTo>
                    <a:pt x="142875" y="125590"/>
                  </a:lnTo>
                  <a:lnTo>
                    <a:pt x="151320" y="121500"/>
                  </a:lnTo>
                  <a:lnTo>
                    <a:pt x="157822" y="106705"/>
                  </a:lnTo>
                  <a:close/>
                </a:path>
                <a:path w="331470" h="161925">
                  <a:moveTo>
                    <a:pt x="171767" y="96037"/>
                  </a:moveTo>
                  <a:lnTo>
                    <a:pt x="164414" y="101409"/>
                  </a:lnTo>
                  <a:lnTo>
                    <a:pt x="161328" y="116065"/>
                  </a:lnTo>
                  <a:lnTo>
                    <a:pt x="169100" y="110388"/>
                  </a:lnTo>
                  <a:lnTo>
                    <a:pt x="171767" y="96037"/>
                  </a:lnTo>
                  <a:close/>
                </a:path>
                <a:path w="331470" h="161925">
                  <a:moveTo>
                    <a:pt x="188036" y="84150"/>
                  </a:moveTo>
                  <a:lnTo>
                    <a:pt x="186347" y="85382"/>
                  </a:lnTo>
                  <a:lnTo>
                    <a:pt x="180594" y="90220"/>
                  </a:lnTo>
                  <a:lnTo>
                    <a:pt x="177482" y="104254"/>
                  </a:lnTo>
                  <a:lnTo>
                    <a:pt x="184734" y="98958"/>
                  </a:lnTo>
                  <a:lnTo>
                    <a:pt x="188036" y="84150"/>
                  </a:lnTo>
                  <a:close/>
                </a:path>
                <a:path w="331470" h="161925">
                  <a:moveTo>
                    <a:pt x="204025" y="71145"/>
                  </a:moveTo>
                  <a:lnTo>
                    <a:pt x="200342" y="74942"/>
                  </a:lnTo>
                  <a:lnTo>
                    <a:pt x="197472" y="77254"/>
                  </a:lnTo>
                  <a:lnTo>
                    <a:pt x="196989" y="77609"/>
                  </a:lnTo>
                  <a:lnTo>
                    <a:pt x="194030" y="92176"/>
                  </a:lnTo>
                  <a:lnTo>
                    <a:pt x="201218" y="86918"/>
                  </a:lnTo>
                  <a:lnTo>
                    <a:pt x="204025" y="71145"/>
                  </a:lnTo>
                  <a:close/>
                </a:path>
                <a:path w="331470" h="161925">
                  <a:moveTo>
                    <a:pt x="217347" y="57353"/>
                  </a:moveTo>
                  <a:lnTo>
                    <a:pt x="210997" y="63931"/>
                  </a:lnTo>
                  <a:lnTo>
                    <a:pt x="210108" y="79260"/>
                  </a:lnTo>
                  <a:lnTo>
                    <a:pt x="216446" y="72694"/>
                  </a:lnTo>
                  <a:lnTo>
                    <a:pt x="217347" y="57353"/>
                  </a:lnTo>
                  <a:close/>
                </a:path>
                <a:path w="331470" h="161925">
                  <a:moveTo>
                    <a:pt x="230746" y="43776"/>
                  </a:moveTo>
                  <a:lnTo>
                    <a:pt x="229577" y="44716"/>
                  </a:lnTo>
                  <a:lnTo>
                    <a:pt x="224332" y="50139"/>
                  </a:lnTo>
                  <a:lnTo>
                    <a:pt x="223316" y="65341"/>
                  </a:lnTo>
                  <a:lnTo>
                    <a:pt x="224980" y="63855"/>
                  </a:lnTo>
                  <a:lnTo>
                    <a:pt x="229908" y="58737"/>
                  </a:lnTo>
                  <a:lnTo>
                    <a:pt x="230746" y="43776"/>
                  </a:lnTo>
                  <a:close/>
                </a:path>
                <a:path w="331470" h="161925">
                  <a:moveTo>
                    <a:pt x="246456" y="31089"/>
                  </a:moveTo>
                  <a:lnTo>
                    <a:pt x="240169" y="36169"/>
                  </a:lnTo>
                  <a:lnTo>
                    <a:pt x="239242" y="49898"/>
                  </a:lnTo>
                  <a:lnTo>
                    <a:pt x="244563" y="45567"/>
                  </a:lnTo>
                  <a:lnTo>
                    <a:pt x="245541" y="44564"/>
                  </a:lnTo>
                  <a:lnTo>
                    <a:pt x="246456" y="31089"/>
                  </a:lnTo>
                  <a:close/>
                </a:path>
                <a:path w="331470" h="161925">
                  <a:moveTo>
                    <a:pt x="264782" y="18211"/>
                  </a:moveTo>
                  <a:lnTo>
                    <a:pt x="258927" y="21018"/>
                  </a:lnTo>
                  <a:lnTo>
                    <a:pt x="257975" y="21780"/>
                  </a:lnTo>
                  <a:lnTo>
                    <a:pt x="254736" y="37261"/>
                  </a:lnTo>
                  <a:lnTo>
                    <a:pt x="262039" y="31305"/>
                  </a:lnTo>
                  <a:lnTo>
                    <a:pt x="264782" y="18211"/>
                  </a:lnTo>
                  <a:close/>
                </a:path>
                <a:path w="331470" h="161925">
                  <a:moveTo>
                    <a:pt x="280035" y="10922"/>
                  </a:moveTo>
                  <a:lnTo>
                    <a:pt x="273126" y="14224"/>
                  </a:lnTo>
                  <a:lnTo>
                    <a:pt x="270090" y="26949"/>
                  </a:lnTo>
                  <a:lnTo>
                    <a:pt x="275539" y="24282"/>
                  </a:lnTo>
                  <a:lnTo>
                    <a:pt x="277088" y="23164"/>
                  </a:lnTo>
                  <a:lnTo>
                    <a:pt x="280035" y="10922"/>
                  </a:lnTo>
                  <a:close/>
                </a:path>
                <a:path w="331470" h="161925">
                  <a:moveTo>
                    <a:pt x="298107" y="4546"/>
                  </a:moveTo>
                  <a:lnTo>
                    <a:pt x="291287" y="5537"/>
                  </a:lnTo>
                  <a:lnTo>
                    <a:pt x="285623" y="19367"/>
                  </a:lnTo>
                  <a:lnTo>
                    <a:pt x="291655" y="16421"/>
                  </a:lnTo>
                  <a:lnTo>
                    <a:pt x="293662" y="15392"/>
                  </a:lnTo>
                  <a:lnTo>
                    <a:pt x="298107" y="4546"/>
                  </a:lnTo>
                  <a:close/>
                </a:path>
                <a:path w="331470" h="161925">
                  <a:moveTo>
                    <a:pt x="314998" y="2095"/>
                  </a:moveTo>
                  <a:lnTo>
                    <a:pt x="307924" y="3124"/>
                  </a:lnTo>
                  <a:lnTo>
                    <a:pt x="302971" y="14008"/>
                  </a:lnTo>
                  <a:lnTo>
                    <a:pt x="306095" y="13538"/>
                  </a:lnTo>
                  <a:lnTo>
                    <a:pt x="310553" y="12077"/>
                  </a:lnTo>
                  <a:lnTo>
                    <a:pt x="314998" y="2095"/>
                  </a:lnTo>
                  <a:close/>
                </a:path>
                <a:path w="331470" h="161925">
                  <a:moveTo>
                    <a:pt x="331139" y="101"/>
                  </a:moveTo>
                  <a:lnTo>
                    <a:pt x="329438" y="101"/>
                  </a:lnTo>
                  <a:lnTo>
                    <a:pt x="324002" y="800"/>
                  </a:lnTo>
                  <a:lnTo>
                    <a:pt x="319074" y="11595"/>
                  </a:lnTo>
                  <a:lnTo>
                    <a:pt x="326059" y="10553"/>
                  </a:lnTo>
                  <a:lnTo>
                    <a:pt x="329438" y="3175"/>
                  </a:lnTo>
                  <a:lnTo>
                    <a:pt x="329438" y="2971"/>
                  </a:lnTo>
                  <a:lnTo>
                    <a:pt x="331139" y="101"/>
                  </a:lnTo>
                  <a:close/>
                </a:path>
              </a:pathLst>
            </a:custGeom>
            <a:solidFill>
              <a:srgbClr val="231F20"/>
            </a:solidFill>
          </p:spPr>
          <p:txBody>
            <a:bodyPr wrap="square" lIns="0" tIns="0" rIns="0" bIns="0" rtlCol="0"/>
            <a:lstStyle/>
            <a:p/>
          </p:txBody>
        </p:sp>
        <p:pic>
          <p:nvPicPr>
            <p:cNvPr id="112" name="object 112" descr=""/>
            <p:cNvPicPr/>
            <p:nvPr/>
          </p:nvPicPr>
          <p:blipFill>
            <a:blip r:embed="rId38" cstate="print"/>
            <a:stretch>
              <a:fillRect/>
            </a:stretch>
          </p:blipFill>
          <p:spPr>
            <a:xfrm>
              <a:off x="3877831" y="3375838"/>
              <a:ext cx="130873" cy="108658"/>
            </a:xfrm>
            <a:prstGeom prst="rect">
              <a:avLst/>
            </a:prstGeom>
          </p:spPr>
        </p:pic>
        <p:sp>
          <p:nvSpPr>
            <p:cNvPr id="113" name="object 113" descr=""/>
            <p:cNvSpPr/>
            <p:nvPr/>
          </p:nvSpPr>
          <p:spPr>
            <a:xfrm>
              <a:off x="4078605" y="3325444"/>
              <a:ext cx="121285" cy="227965"/>
            </a:xfrm>
            <a:custGeom>
              <a:avLst/>
              <a:gdLst/>
              <a:ahLst/>
              <a:cxnLst/>
              <a:rect l="l" t="t" r="r" b="b"/>
              <a:pathLst>
                <a:path w="121285" h="227964">
                  <a:moveTo>
                    <a:pt x="45161" y="217119"/>
                  </a:moveTo>
                  <a:lnTo>
                    <a:pt x="44069" y="213956"/>
                  </a:lnTo>
                  <a:lnTo>
                    <a:pt x="29883" y="218846"/>
                  </a:lnTo>
                  <a:lnTo>
                    <a:pt x="19227" y="189725"/>
                  </a:lnTo>
                  <a:lnTo>
                    <a:pt x="32524" y="185153"/>
                  </a:lnTo>
                  <a:lnTo>
                    <a:pt x="31432" y="181991"/>
                  </a:lnTo>
                  <a:lnTo>
                    <a:pt x="0" y="192811"/>
                  </a:lnTo>
                  <a:lnTo>
                    <a:pt x="1092" y="195961"/>
                  </a:lnTo>
                  <a:lnTo>
                    <a:pt x="16078" y="190817"/>
                  </a:lnTo>
                  <a:lnTo>
                    <a:pt x="26733" y="219925"/>
                  </a:lnTo>
                  <a:lnTo>
                    <a:pt x="12636" y="224777"/>
                  </a:lnTo>
                  <a:lnTo>
                    <a:pt x="13728" y="227926"/>
                  </a:lnTo>
                  <a:lnTo>
                    <a:pt x="45161" y="217119"/>
                  </a:lnTo>
                  <a:close/>
                </a:path>
                <a:path w="121285" h="227964">
                  <a:moveTo>
                    <a:pt x="120662" y="38785"/>
                  </a:moveTo>
                  <a:lnTo>
                    <a:pt x="119570" y="35623"/>
                  </a:lnTo>
                  <a:lnTo>
                    <a:pt x="106451" y="40144"/>
                  </a:lnTo>
                  <a:lnTo>
                    <a:pt x="96291" y="7950"/>
                  </a:lnTo>
                  <a:lnTo>
                    <a:pt x="110197" y="3162"/>
                  </a:lnTo>
                  <a:lnTo>
                    <a:pt x="109105" y="0"/>
                  </a:lnTo>
                  <a:lnTo>
                    <a:pt x="77673" y="10820"/>
                  </a:lnTo>
                  <a:lnTo>
                    <a:pt x="78765" y="13970"/>
                  </a:lnTo>
                  <a:lnTo>
                    <a:pt x="93141" y="9029"/>
                  </a:lnTo>
                  <a:lnTo>
                    <a:pt x="103301" y="41224"/>
                  </a:lnTo>
                  <a:lnTo>
                    <a:pt x="88138" y="46443"/>
                  </a:lnTo>
                  <a:lnTo>
                    <a:pt x="89230" y="49593"/>
                  </a:lnTo>
                  <a:lnTo>
                    <a:pt x="120662" y="38785"/>
                  </a:lnTo>
                  <a:close/>
                </a:path>
              </a:pathLst>
            </a:custGeom>
            <a:solidFill>
              <a:srgbClr val="231F20"/>
            </a:solidFill>
          </p:spPr>
          <p:txBody>
            <a:bodyPr wrap="square" lIns="0" tIns="0" rIns="0" bIns="0" rtlCol="0"/>
            <a:lstStyle/>
            <a:p/>
          </p:txBody>
        </p:sp>
      </p:grpSp>
      <p:graphicFrame>
        <p:nvGraphicFramePr>
          <p:cNvPr id="114" name="object 114" descr=""/>
          <p:cNvGraphicFramePr>
            <a:graphicFrameLocks noGrp="1"/>
          </p:cNvGraphicFramePr>
          <p:nvPr/>
        </p:nvGraphicFramePr>
        <p:xfrm>
          <a:off x="557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0"/>
                        </a:spcBef>
                      </a:pPr>
                      <a:endParaRPr sz="1050">
                        <a:latin typeface="Times New Roman"/>
                        <a:cs typeface="Times New Roman"/>
                      </a:endParaRPr>
                    </a:p>
                    <a:p>
                      <a:pPr marL="313055" marR="36830" indent="-295275">
                        <a:lnSpc>
                          <a:spcPct val="102400"/>
                        </a:lnSpc>
                        <a:spcBef>
                          <a:spcPts val="5"/>
                        </a:spcBef>
                        <a:buSzPct val="88888"/>
                        <a:buFont typeface=""/>
                        <a:buAutoNum type="arabicPlain" startAt="3"/>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行駛於左轉彎道與</a:t>
                      </a:r>
                      <a:r>
                        <a:rPr dirty="0" sz="900" spc="-20">
                          <a:solidFill>
                            <a:srgbClr val="231F20"/>
                          </a:solidFill>
                          <a:latin typeface="華康標楷體"/>
                          <a:cs typeface="華康標楷體"/>
                        </a:rPr>
                        <a:t>右轉彎道的銜接處</a:t>
                      </a:r>
                      <a:endParaRPr sz="900">
                        <a:latin typeface="華康標楷體"/>
                        <a:cs typeface="華康標楷體"/>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buClr>
                          <a:srgbClr val="231F20"/>
                        </a:buClr>
                        <a:buFont typeface=""/>
                        <a:buAutoNum type="arabicPlain" startAt="3"/>
                      </a:pPr>
                      <a:endParaRPr sz="900">
                        <a:latin typeface="Times New Roman"/>
                        <a:cs typeface="Times New Roman"/>
                      </a:endParaRPr>
                    </a:p>
                    <a:p>
                      <a:pPr algn="just" marL="313055" marR="36830" indent="-295275">
                        <a:lnSpc>
                          <a:spcPct val="102400"/>
                        </a:lnSpc>
                        <a:spcBef>
                          <a:spcPts val="775"/>
                        </a:spcBef>
                        <a:buSzPct val="88888"/>
                        <a:buFont typeface=""/>
                        <a:buAutoNum type="arabicPlain" startAt="3"/>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行駛於曲線進退後半部之右轉彎道的</a:t>
                      </a:r>
                      <a:r>
                        <a:rPr dirty="0" sz="900" spc="-20">
                          <a:solidFill>
                            <a:srgbClr val="231F20"/>
                          </a:solidFill>
                          <a:latin typeface="華康標楷體"/>
                          <a:cs typeface="華康標楷體"/>
                        </a:rPr>
                        <a:t>行車路線</a:t>
                      </a:r>
                      <a:endParaRPr sz="900">
                        <a:latin typeface="華康標楷體"/>
                        <a:cs typeface="華康標楷體"/>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spcBef>
                          <a:spcPts val="5"/>
                        </a:spcBef>
                        <a:buClr>
                          <a:srgbClr val="231F20"/>
                        </a:buClr>
                        <a:buFont typeface=""/>
                        <a:buAutoNum type="arabicPlain" startAt="3"/>
                      </a:pPr>
                      <a:endParaRPr sz="1250">
                        <a:latin typeface="Times New Roman"/>
                        <a:cs typeface="Times New Roman"/>
                      </a:endParaRPr>
                    </a:p>
                    <a:p>
                      <a:pPr marL="313055" marR="36830" indent="-295275">
                        <a:lnSpc>
                          <a:spcPct val="102400"/>
                        </a:lnSpc>
                        <a:buSzPct val="88888"/>
                        <a:buFont typeface=""/>
                        <a:buAutoNum type="arabicPlain" startAt="3"/>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完成曲線進退之前</a:t>
                      </a:r>
                      <a:r>
                        <a:rPr dirty="0" sz="900" spc="-50">
                          <a:solidFill>
                            <a:srgbClr val="231F20"/>
                          </a:solidFill>
                          <a:latin typeface="華康標楷體"/>
                          <a:cs typeface="華康標楷體"/>
                        </a:rPr>
                        <a:t>進</a:t>
                      </a:r>
                      <a:endParaRPr sz="900">
                        <a:latin typeface="華康標楷體"/>
                        <a:cs typeface="華康標楷體"/>
                      </a:endParaRPr>
                    </a:p>
                    <a:p>
                      <a:pPr marL="313055" marR="36830" indent="-295275">
                        <a:lnSpc>
                          <a:spcPct val="102400"/>
                        </a:lnSpc>
                        <a:spcBef>
                          <a:spcPts val="625"/>
                        </a:spcBef>
                        <a:buSzPct val="88888"/>
                        <a:buFont typeface=""/>
                        <a:buAutoNum type="arabicPlain" startAt="3"/>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修正在曲線進退中</a:t>
                      </a:r>
                      <a:r>
                        <a:rPr dirty="0" sz="900" spc="-20">
                          <a:solidFill>
                            <a:srgbClr val="231F20"/>
                          </a:solidFill>
                          <a:latin typeface="華康標楷體"/>
                          <a:cs typeface="華康標楷體"/>
                        </a:rPr>
                        <a:t>前進的行車路線</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spcBef>
                          <a:spcPts val="10"/>
                        </a:spcBef>
                      </a:pPr>
                      <a:endParaRPr sz="850">
                        <a:latin typeface="Times New Roman"/>
                        <a:cs typeface="Times New Roman"/>
                      </a:endParaRPr>
                    </a:p>
                    <a:p>
                      <a:pPr marL="1522730">
                        <a:lnSpc>
                          <a:spcPct val="100000"/>
                        </a:lnSpc>
                      </a:pPr>
                      <a:r>
                        <a:rPr dirty="0" sz="550">
                          <a:solidFill>
                            <a:srgbClr val="231F20"/>
                          </a:solidFill>
                          <a:latin typeface="Trebuchet MS"/>
                          <a:cs typeface="Trebuchet MS"/>
                        </a:rPr>
                        <a:t>1</a:t>
                      </a:r>
                      <a:r>
                        <a:rPr dirty="0" sz="550" spc="-40">
                          <a:solidFill>
                            <a:srgbClr val="231F20"/>
                          </a:solidFill>
                          <a:latin typeface="Trebuchet MS"/>
                          <a:cs typeface="Trebuchet MS"/>
                        </a:rPr>
                        <a:t> </a:t>
                      </a:r>
                      <a:r>
                        <a:rPr dirty="0" sz="550" spc="-25">
                          <a:solidFill>
                            <a:srgbClr val="231F20"/>
                          </a:solidFill>
                          <a:latin typeface="SimSun"/>
                          <a:cs typeface="SimSun"/>
                        </a:rPr>
                        <a:t>公尺</a:t>
                      </a:r>
                      <a:endParaRPr sz="550">
                        <a:latin typeface="SimSun"/>
                        <a:cs typeface="SimSun"/>
                      </a:endParaRPr>
                    </a:p>
                    <a:p>
                      <a:pPr>
                        <a:lnSpc>
                          <a:spcPct val="100000"/>
                        </a:lnSpc>
                      </a:pPr>
                      <a:endParaRPr sz="700">
                        <a:latin typeface="Times New Roman"/>
                        <a:cs typeface="Times New Roman"/>
                      </a:endParaRPr>
                    </a:p>
                    <a:p>
                      <a:pPr>
                        <a:lnSpc>
                          <a:spcPct val="100000"/>
                        </a:lnSpc>
                        <a:spcBef>
                          <a:spcPts val="30"/>
                        </a:spcBef>
                      </a:pPr>
                      <a:endParaRPr sz="550">
                        <a:latin typeface="Times New Roman"/>
                        <a:cs typeface="Times New Roman"/>
                      </a:endParaRPr>
                    </a:p>
                    <a:p>
                      <a:pPr marL="1727835">
                        <a:lnSpc>
                          <a:spcPct val="100000"/>
                        </a:lnSpc>
                      </a:pPr>
                      <a:r>
                        <a:rPr dirty="0" sz="550" spc="-10">
                          <a:solidFill>
                            <a:srgbClr val="231F20"/>
                          </a:solidFill>
                          <a:latin typeface="Trebuchet MS"/>
                          <a:cs typeface="Trebuchet MS"/>
                        </a:rPr>
                        <a:t>30</a:t>
                      </a:r>
                      <a:r>
                        <a:rPr dirty="0" sz="550" spc="-35">
                          <a:solidFill>
                            <a:srgbClr val="231F20"/>
                          </a:solidFill>
                          <a:latin typeface="Trebuchet MS"/>
                          <a:cs typeface="Trebuchet MS"/>
                        </a:rPr>
                        <a:t> </a:t>
                      </a:r>
                      <a:r>
                        <a:rPr dirty="0" sz="550" spc="-70">
                          <a:solidFill>
                            <a:srgbClr val="231F20"/>
                          </a:solidFill>
                          <a:latin typeface="SimSun"/>
                          <a:cs typeface="SimSun"/>
                        </a:rPr>
                        <a:t>至 </a:t>
                      </a:r>
                      <a:r>
                        <a:rPr dirty="0" sz="550" spc="-10">
                          <a:solidFill>
                            <a:srgbClr val="231F20"/>
                          </a:solidFill>
                          <a:latin typeface="Trebuchet MS"/>
                          <a:cs typeface="Trebuchet MS"/>
                        </a:rPr>
                        <a:t>50</a:t>
                      </a:r>
                      <a:r>
                        <a:rPr dirty="0" sz="550" spc="-30">
                          <a:solidFill>
                            <a:srgbClr val="231F20"/>
                          </a:solidFill>
                          <a:latin typeface="Trebuchet MS"/>
                          <a:cs typeface="Trebuchet MS"/>
                        </a:rPr>
                        <a:t> </a:t>
                      </a:r>
                      <a:r>
                        <a:rPr dirty="0" sz="550" spc="-25">
                          <a:solidFill>
                            <a:srgbClr val="231F20"/>
                          </a:solidFill>
                          <a:latin typeface="SimSun"/>
                          <a:cs typeface="SimSun"/>
                        </a:rPr>
                        <a:t>公分</a:t>
                      </a:r>
                      <a:endParaRPr sz="550">
                        <a:latin typeface="SimSun"/>
                        <a:cs typeface="SimSun"/>
                      </a:endParaRPr>
                    </a:p>
                    <a:p>
                      <a:pPr marL="657225">
                        <a:lnSpc>
                          <a:spcPct val="100000"/>
                        </a:lnSpc>
                        <a:spcBef>
                          <a:spcPts val="380"/>
                        </a:spcBef>
                      </a:pPr>
                      <a:r>
                        <a:rPr dirty="0" sz="500" spc="-80">
                          <a:solidFill>
                            <a:srgbClr val="231F20"/>
                          </a:solidFill>
                          <a:latin typeface="SimSun"/>
                          <a:cs typeface="SimSun"/>
                        </a:rPr>
                        <a:t>圖 </a:t>
                      </a:r>
                      <a:r>
                        <a:rPr dirty="0" sz="500" spc="-10">
                          <a:solidFill>
                            <a:srgbClr val="231F20"/>
                          </a:solidFill>
                          <a:latin typeface="Trebuchet MS"/>
                          <a:cs typeface="Trebuchet MS"/>
                        </a:rPr>
                        <a:t>1.11.9</a:t>
                      </a:r>
                      <a:endParaRPr sz="500">
                        <a:latin typeface="Trebuchet MS"/>
                        <a:cs typeface="Trebuchet MS"/>
                      </a:endParaRPr>
                    </a:p>
                    <a:p>
                      <a:pPr marL="305435" marR="46355" indent="-288290">
                        <a:lnSpc>
                          <a:spcPct val="102400"/>
                        </a:lnSpc>
                        <a:spcBef>
                          <a:spcPts val="500"/>
                        </a:spcBef>
                        <a:buSzPct val="88888"/>
                        <a:buAutoNum type="arabicPlain" startAt="3"/>
                        <a:tabLst>
                          <a:tab pos="305435" algn="l"/>
                        </a:tabLst>
                      </a:pPr>
                      <a:r>
                        <a:rPr dirty="0" sz="900" spc="-5">
                          <a:solidFill>
                            <a:srgbClr val="231F20"/>
                          </a:solidFill>
                          <a:latin typeface="華康標楷體"/>
                          <a:cs typeface="華康標楷體"/>
                        </a:rPr>
                        <a:t>當車頭轉完前半部進入左彎道與右彎道中間接合區域</a:t>
                      </a:r>
                      <a:r>
                        <a:rPr dirty="0" sz="900" spc="-15">
                          <a:solidFill>
                            <a:srgbClr val="231F20"/>
                          </a:solidFill>
                          <a:latin typeface="華康標楷體"/>
                          <a:cs typeface="華康標楷體"/>
                        </a:rPr>
                        <a:t>時，將方向盤向右迴正並直線行駛。</a:t>
                      </a:r>
                      <a:endParaRPr sz="900">
                        <a:latin typeface="華康標楷體"/>
                        <a:cs typeface="華康標楷體"/>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buClr>
                          <a:srgbClr val="231F20"/>
                        </a:buClr>
                        <a:buFont typeface=""/>
                        <a:buAutoNum type="arabicPlain" startAt="3"/>
                      </a:pPr>
                      <a:endParaRPr sz="900">
                        <a:latin typeface="Times New Roman"/>
                        <a:cs typeface="Times New Roman"/>
                      </a:endParaRPr>
                    </a:p>
                    <a:p>
                      <a:pPr algn="just" marL="305435" marR="38100" indent="-288290">
                        <a:lnSpc>
                          <a:spcPct val="102400"/>
                        </a:lnSpc>
                        <a:spcBef>
                          <a:spcPts val="780"/>
                        </a:spcBef>
                        <a:buSzPct val="88888"/>
                        <a:buAutoNum type="arabicPlain" startAt="3"/>
                        <a:tabLst>
                          <a:tab pos="305435" algn="l"/>
                        </a:tabLst>
                      </a:pPr>
                      <a:r>
                        <a:rPr dirty="0" sz="900" spc="-10">
                          <a:solidFill>
                            <a:srgbClr val="231F20"/>
                          </a:solidFill>
                          <a:latin typeface="華康標楷體"/>
                          <a:cs typeface="華康標楷體"/>
                        </a:rPr>
                        <a:t>曲線進退中後半部為右轉彎道，車輛左前輪與左側車</a:t>
                      </a:r>
                      <a:r>
                        <a:rPr dirty="0" sz="900" spc="5">
                          <a:solidFill>
                            <a:srgbClr val="231F20"/>
                          </a:solidFill>
                          <a:latin typeface="華康標楷體"/>
                          <a:cs typeface="華康標楷體"/>
                        </a:rPr>
                        <a:t>道線保持 </a:t>
                      </a:r>
                      <a:r>
                        <a:rPr dirty="0" sz="900" spc="-10">
                          <a:solidFill>
                            <a:srgbClr val="231F20"/>
                          </a:solidFill>
                          <a:latin typeface="Trebuchet MS"/>
                          <a:cs typeface="Trebuchet MS"/>
                        </a:rPr>
                        <a:t>30</a:t>
                      </a:r>
                      <a:r>
                        <a:rPr dirty="0" sz="900" spc="-25">
                          <a:solidFill>
                            <a:srgbClr val="231F20"/>
                          </a:solidFill>
                          <a:latin typeface="Trebuchet MS"/>
                          <a:cs typeface="Trebuchet MS"/>
                        </a:rPr>
                        <a:t> </a:t>
                      </a:r>
                      <a:r>
                        <a:rPr dirty="0" sz="900" spc="-100">
                          <a:solidFill>
                            <a:srgbClr val="231F20"/>
                          </a:solidFill>
                          <a:latin typeface="華康標楷體"/>
                          <a:cs typeface="華康標楷體"/>
                        </a:rPr>
                        <a:t>至 </a:t>
                      </a:r>
                      <a:r>
                        <a:rPr dirty="0" sz="900" spc="-10">
                          <a:solidFill>
                            <a:srgbClr val="231F20"/>
                          </a:solidFill>
                          <a:latin typeface="Trebuchet MS"/>
                          <a:cs typeface="Trebuchet MS"/>
                        </a:rPr>
                        <a:t>50</a:t>
                      </a:r>
                      <a:r>
                        <a:rPr dirty="0" sz="900" spc="-30">
                          <a:solidFill>
                            <a:srgbClr val="231F20"/>
                          </a:solidFill>
                          <a:latin typeface="Trebuchet MS"/>
                          <a:cs typeface="Trebuchet MS"/>
                        </a:rPr>
                        <a:t> </a:t>
                      </a:r>
                      <a:r>
                        <a:rPr dirty="0" sz="900" spc="55">
                          <a:solidFill>
                            <a:srgbClr val="231F20"/>
                          </a:solidFill>
                          <a:latin typeface="華康標楷體"/>
                          <a:cs typeface="華康標楷體"/>
                        </a:rPr>
                        <a:t>公分之間隔，利用右側照後鏡觀</a:t>
                      </a:r>
                      <a:endParaRPr sz="900">
                        <a:latin typeface="華康標楷體"/>
                        <a:cs typeface="華康標楷體"/>
                      </a:endParaRPr>
                    </a:p>
                    <a:p>
                      <a:pPr algn="just" marL="306070" marR="45085" indent="-635">
                        <a:lnSpc>
                          <a:spcPts val="1110"/>
                        </a:lnSpc>
                        <a:spcBef>
                          <a:spcPts val="35"/>
                        </a:spcBef>
                      </a:pPr>
                      <a:r>
                        <a:rPr dirty="0" sz="900" spc="50">
                          <a:solidFill>
                            <a:srgbClr val="231F20"/>
                          </a:solidFill>
                          <a:latin typeface="華康標楷體"/>
                          <a:cs typeface="華康標楷體"/>
                        </a:rPr>
                        <a:t>察右後輪與右側車道線保持約 </a:t>
                      </a:r>
                      <a:r>
                        <a:rPr dirty="0" sz="900" spc="-25">
                          <a:solidFill>
                            <a:srgbClr val="231F20"/>
                          </a:solidFill>
                          <a:latin typeface="Trebuchet MS"/>
                          <a:cs typeface="Trebuchet MS"/>
                        </a:rPr>
                        <a:t>3</a:t>
                      </a:r>
                      <a:r>
                        <a:rPr dirty="0" sz="900">
                          <a:solidFill>
                            <a:srgbClr val="231F20"/>
                          </a:solidFill>
                          <a:latin typeface="Trebuchet MS"/>
                          <a:cs typeface="Trebuchet MS"/>
                        </a:rPr>
                        <a:t>0</a:t>
                      </a:r>
                      <a:r>
                        <a:rPr dirty="0" sz="900" spc="-45">
                          <a:solidFill>
                            <a:srgbClr val="231F20"/>
                          </a:solidFill>
                          <a:latin typeface="Trebuchet MS"/>
                          <a:cs typeface="Trebuchet MS"/>
                        </a:rPr>
                        <a:t> </a:t>
                      </a:r>
                      <a:r>
                        <a:rPr dirty="0" sz="900" spc="-105">
                          <a:solidFill>
                            <a:srgbClr val="231F20"/>
                          </a:solidFill>
                          <a:latin typeface="華康標楷體"/>
                          <a:cs typeface="華康標楷體"/>
                        </a:rPr>
                        <a:t>至 </a:t>
                      </a:r>
                      <a:r>
                        <a:rPr dirty="0" sz="900" spc="-25">
                          <a:solidFill>
                            <a:srgbClr val="231F20"/>
                          </a:solidFill>
                          <a:latin typeface="Trebuchet MS"/>
                          <a:cs typeface="Trebuchet MS"/>
                        </a:rPr>
                        <a:t>5</a:t>
                      </a:r>
                      <a:r>
                        <a:rPr dirty="0" sz="900">
                          <a:solidFill>
                            <a:srgbClr val="231F20"/>
                          </a:solidFill>
                          <a:latin typeface="Trebuchet MS"/>
                          <a:cs typeface="Trebuchet MS"/>
                        </a:rPr>
                        <a:t>0</a:t>
                      </a:r>
                      <a:r>
                        <a:rPr dirty="0" sz="900" spc="-45">
                          <a:solidFill>
                            <a:srgbClr val="231F20"/>
                          </a:solidFill>
                          <a:latin typeface="Trebuchet MS"/>
                          <a:cs typeface="Trebuchet MS"/>
                        </a:rPr>
                        <a:t> </a:t>
                      </a:r>
                      <a:r>
                        <a:rPr dirty="0" sz="900" spc="45">
                          <a:solidFill>
                            <a:srgbClr val="231F20"/>
                          </a:solidFill>
                          <a:latin typeface="華康標楷體"/>
                          <a:cs typeface="華康標楷體"/>
                        </a:rPr>
                        <a:t>公分間隔，</a:t>
                      </a:r>
                      <a:r>
                        <a:rPr dirty="0" sz="900" spc="10">
                          <a:solidFill>
                            <a:srgbClr val="231F20"/>
                          </a:solidFill>
                          <a:latin typeface="華康標楷體"/>
                          <a:cs typeface="華康標楷體"/>
                        </a:rPr>
                        <a:t>並向右調整方向盤讓車輛與右側車道線平行行駛</a:t>
                      </a:r>
                      <a:r>
                        <a:rPr dirty="0" sz="900" spc="15">
                          <a:solidFill>
                            <a:srgbClr val="231F20"/>
                          </a:solidFill>
                          <a:latin typeface="華康標楷體"/>
                          <a:cs typeface="華康標楷體"/>
                        </a:rPr>
                        <a:t>（圖</a:t>
                      </a:r>
                      <a:r>
                        <a:rPr dirty="0" sz="900" spc="5">
                          <a:solidFill>
                            <a:srgbClr val="231F20"/>
                          </a:solidFill>
                          <a:latin typeface="華康標楷體"/>
                          <a:cs typeface="華康標楷體"/>
                        </a:rPr>
                        <a:t> </a:t>
                      </a:r>
                      <a:r>
                        <a:rPr dirty="0" sz="900" spc="-65">
                          <a:solidFill>
                            <a:srgbClr val="231F20"/>
                          </a:solidFill>
                          <a:latin typeface="Trebuchet MS"/>
                          <a:cs typeface="Trebuchet MS"/>
                        </a:rPr>
                        <a:t>1.11.10</a:t>
                      </a:r>
                      <a:r>
                        <a:rPr dirty="0" sz="900" spc="-65">
                          <a:solidFill>
                            <a:srgbClr val="231F20"/>
                          </a:solidFill>
                          <a:latin typeface="華康標楷體"/>
                          <a:cs typeface="華康標楷體"/>
                        </a:rPr>
                        <a:t>）</a:t>
                      </a:r>
                      <a:r>
                        <a:rPr dirty="0" sz="900" spc="-10">
                          <a:solidFill>
                            <a:srgbClr val="231F20"/>
                          </a:solidFill>
                          <a:latin typeface="華康標楷體"/>
                          <a:cs typeface="華康標楷體"/>
                        </a:rPr>
                        <a:t>。</a:t>
                      </a:r>
                      <a:endParaRPr sz="900">
                        <a:latin typeface="華康標楷體"/>
                        <a:cs typeface="華康標楷體"/>
                      </a:endParaRPr>
                    </a:p>
                    <a:p>
                      <a:pPr marL="1486535">
                        <a:lnSpc>
                          <a:spcPts val="340"/>
                        </a:lnSpc>
                      </a:pPr>
                      <a:r>
                        <a:rPr dirty="0" sz="550" spc="-10">
                          <a:solidFill>
                            <a:srgbClr val="231F20"/>
                          </a:solidFill>
                          <a:latin typeface="Trebuchet MS"/>
                          <a:cs typeface="Trebuchet MS"/>
                        </a:rPr>
                        <a:t>30</a:t>
                      </a:r>
                      <a:r>
                        <a:rPr dirty="0" sz="550" spc="-35">
                          <a:solidFill>
                            <a:srgbClr val="231F20"/>
                          </a:solidFill>
                          <a:latin typeface="Trebuchet MS"/>
                          <a:cs typeface="Trebuchet MS"/>
                        </a:rPr>
                        <a:t> </a:t>
                      </a:r>
                      <a:r>
                        <a:rPr dirty="0" sz="550" spc="-70">
                          <a:solidFill>
                            <a:srgbClr val="231F20"/>
                          </a:solidFill>
                          <a:latin typeface="SimSun"/>
                          <a:cs typeface="SimSun"/>
                        </a:rPr>
                        <a:t>至 </a:t>
                      </a:r>
                      <a:r>
                        <a:rPr dirty="0" sz="550" spc="-10">
                          <a:solidFill>
                            <a:srgbClr val="231F20"/>
                          </a:solidFill>
                          <a:latin typeface="Trebuchet MS"/>
                          <a:cs typeface="Trebuchet MS"/>
                        </a:rPr>
                        <a:t>50</a:t>
                      </a:r>
                      <a:r>
                        <a:rPr dirty="0" sz="550" spc="-30">
                          <a:solidFill>
                            <a:srgbClr val="231F20"/>
                          </a:solidFill>
                          <a:latin typeface="Trebuchet MS"/>
                          <a:cs typeface="Trebuchet MS"/>
                        </a:rPr>
                        <a:t> </a:t>
                      </a:r>
                      <a:r>
                        <a:rPr dirty="0" sz="550" spc="-25">
                          <a:solidFill>
                            <a:srgbClr val="231F20"/>
                          </a:solidFill>
                          <a:latin typeface="SimSun"/>
                          <a:cs typeface="SimSun"/>
                        </a:rPr>
                        <a:t>公分</a:t>
                      </a:r>
                      <a:endParaRPr sz="550">
                        <a:latin typeface="SimSun"/>
                        <a:cs typeface="SimSu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850">
                        <a:latin typeface="Times New Roman"/>
                        <a:cs typeface="Times New Roman"/>
                      </a:endParaRPr>
                    </a:p>
                    <a:p>
                      <a:pPr algn="ctr" marR="635">
                        <a:lnSpc>
                          <a:spcPct val="100000"/>
                        </a:lnSpc>
                      </a:pPr>
                      <a:r>
                        <a:rPr dirty="0" sz="550" spc="-10">
                          <a:solidFill>
                            <a:srgbClr val="231F20"/>
                          </a:solidFill>
                          <a:latin typeface="Trebuchet MS"/>
                          <a:cs typeface="Trebuchet MS"/>
                        </a:rPr>
                        <a:t>30</a:t>
                      </a:r>
                      <a:r>
                        <a:rPr dirty="0" sz="550" spc="-35">
                          <a:solidFill>
                            <a:srgbClr val="231F20"/>
                          </a:solidFill>
                          <a:latin typeface="Trebuchet MS"/>
                          <a:cs typeface="Trebuchet MS"/>
                        </a:rPr>
                        <a:t> </a:t>
                      </a:r>
                      <a:r>
                        <a:rPr dirty="0" sz="550" spc="-70">
                          <a:solidFill>
                            <a:srgbClr val="231F20"/>
                          </a:solidFill>
                          <a:latin typeface="SimSun"/>
                          <a:cs typeface="SimSun"/>
                        </a:rPr>
                        <a:t>至 </a:t>
                      </a:r>
                      <a:r>
                        <a:rPr dirty="0" sz="550" spc="-10">
                          <a:solidFill>
                            <a:srgbClr val="231F20"/>
                          </a:solidFill>
                          <a:latin typeface="Trebuchet MS"/>
                          <a:cs typeface="Trebuchet MS"/>
                        </a:rPr>
                        <a:t>50</a:t>
                      </a:r>
                      <a:r>
                        <a:rPr dirty="0" sz="550" spc="-30">
                          <a:solidFill>
                            <a:srgbClr val="231F20"/>
                          </a:solidFill>
                          <a:latin typeface="Trebuchet MS"/>
                          <a:cs typeface="Trebuchet MS"/>
                        </a:rPr>
                        <a:t> </a:t>
                      </a:r>
                      <a:r>
                        <a:rPr dirty="0" sz="550" spc="-25">
                          <a:solidFill>
                            <a:srgbClr val="231F20"/>
                          </a:solidFill>
                          <a:latin typeface="SimSun"/>
                          <a:cs typeface="SimSun"/>
                        </a:rPr>
                        <a:t>公分</a:t>
                      </a:r>
                      <a:endParaRPr sz="550">
                        <a:latin typeface="SimSun"/>
                        <a:cs typeface="SimSun"/>
                      </a:endParaRPr>
                    </a:p>
                    <a:p>
                      <a:pPr>
                        <a:lnSpc>
                          <a:spcPct val="100000"/>
                        </a:lnSpc>
                      </a:pPr>
                      <a:endParaRPr sz="700">
                        <a:latin typeface="Times New Roman"/>
                        <a:cs typeface="Times New Roman"/>
                      </a:endParaRPr>
                    </a:p>
                    <a:p>
                      <a:pPr>
                        <a:lnSpc>
                          <a:spcPct val="100000"/>
                        </a:lnSpc>
                        <a:spcBef>
                          <a:spcPts val="50"/>
                        </a:spcBef>
                      </a:pPr>
                      <a:endParaRPr sz="1000">
                        <a:latin typeface="Times New Roman"/>
                        <a:cs typeface="Times New Roman"/>
                      </a:endParaRPr>
                    </a:p>
                    <a:p>
                      <a:pPr marL="642620">
                        <a:lnSpc>
                          <a:spcPct val="100000"/>
                        </a:lnSpc>
                      </a:pPr>
                      <a:r>
                        <a:rPr dirty="0" sz="500" spc="-80">
                          <a:solidFill>
                            <a:srgbClr val="231F20"/>
                          </a:solidFill>
                          <a:latin typeface="SimSun"/>
                          <a:cs typeface="SimSun"/>
                        </a:rPr>
                        <a:t>圖 </a:t>
                      </a:r>
                      <a:r>
                        <a:rPr dirty="0" sz="500" spc="-10">
                          <a:solidFill>
                            <a:srgbClr val="231F20"/>
                          </a:solidFill>
                          <a:latin typeface="Trebuchet MS"/>
                          <a:cs typeface="Trebuchet MS"/>
                        </a:rPr>
                        <a:t>1.11.10</a:t>
                      </a:r>
                      <a:endParaRPr sz="500">
                        <a:latin typeface="Trebuchet MS"/>
                        <a:cs typeface="Trebuchet MS"/>
                      </a:endParaRPr>
                    </a:p>
                    <a:p>
                      <a:pPr marL="306070" marR="45720" indent="-288290">
                        <a:lnSpc>
                          <a:spcPct val="102400"/>
                        </a:lnSpc>
                        <a:spcBef>
                          <a:spcPts val="465"/>
                        </a:spcBef>
                        <a:buSzPct val="88888"/>
                        <a:buAutoNum type="arabicPlain" startAt="5"/>
                        <a:tabLst>
                          <a:tab pos="306070" algn="l"/>
                        </a:tabLst>
                      </a:pPr>
                      <a:r>
                        <a:rPr dirty="0" sz="900" spc="-15">
                          <a:solidFill>
                            <a:srgbClr val="231F20"/>
                          </a:solidFill>
                          <a:latin typeface="華康標楷體"/>
                          <a:cs typeface="華康標楷體"/>
                        </a:rPr>
                        <a:t>利用左、右側照後鏡觀察，當車輛後輪越過停止線，即可停車完成曲線進退之前進。</a:t>
                      </a:r>
                      <a:endParaRPr sz="900">
                        <a:latin typeface="華康標楷體"/>
                        <a:cs typeface="華康標楷體"/>
                      </a:endParaRPr>
                    </a:p>
                    <a:p>
                      <a:pPr marL="306070" marR="45085" indent="-288290">
                        <a:lnSpc>
                          <a:spcPct val="102400"/>
                        </a:lnSpc>
                        <a:spcBef>
                          <a:spcPts val="620"/>
                        </a:spcBef>
                        <a:buSzPct val="88888"/>
                        <a:buAutoNum type="arabicPlain" startAt="5"/>
                        <a:tabLst>
                          <a:tab pos="306070" algn="l"/>
                        </a:tabLst>
                      </a:pPr>
                      <a:r>
                        <a:rPr dirty="0" sz="900" spc="-15">
                          <a:solidFill>
                            <a:srgbClr val="231F20"/>
                          </a:solidFill>
                          <a:latin typeface="華康標楷體"/>
                          <a:cs typeface="華康標楷體"/>
                        </a:rPr>
                        <a:t>練習過程中，利用左、右側照後鏡或下車觀察行車路線方向，當產生偏差時，利用方向盤修正。</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0"/>
                        </a:spcBef>
                      </a:pPr>
                      <a:endParaRPr sz="1050">
                        <a:latin typeface="Times New Roman"/>
                        <a:cs typeface="Times New Roman"/>
                      </a:endParaRPr>
                    </a:p>
                    <a:p>
                      <a:pPr algn="just" marL="142240" marR="38100" indent="-124460">
                        <a:lnSpc>
                          <a:spcPct val="102400"/>
                        </a:lnSpc>
                        <a:spcBef>
                          <a:spcPts val="5"/>
                        </a:spcBef>
                      </a:pPr>
                      <a:r>
                        <a:rPr dirty="0" sz="900" spc="55">
                          <a:solidFill>
                            <a:srgbClr val="231F20"/>
                          </a:solidFill>
                          <a:latin typeface="華康標楷體"/>
                          <a:cs typeface="華康標楷體"/>
                        </a:rPr>
                        <a:t>．可以從駕駛座看到車頭</a:t>
                      </a:r>
                      <a:r>
                        <a:rPr dirty="0" sz="900" spc="50">
                          <a:solidFill>
                            <a:srgbClr val="231F20"/>
                          </a:solidFill>
                          <a:latin typeface="華康標楷體"/>
                          <a:cs typeface="華康標楷體"/>
                        </a:rPr>
                        <a:t>右側超過半圓安全島區域或車頭左側對齊左側</a:t>
                      </a:r>
                      <a:r>
                        <a:rPr dirty="0" sz="900" spc="45">
                          <a:solidFill>
                            <a:srgbClr val="231F20"/>
                          </a:solidFill>
                          <a:latin typeface="華康標楷體"/>
                          <a:cs typeface="華康標楷體"/>
                        </a:rPr>
                        <a:t>車道線時，即為方向盤</a:t>
                      </a:r>
                      <a:r>
                        <a:rPr dirty="0" sz="900" spc="-20">
                          <a:solidFill>
                            <a:srgbClr val="231F20"/>
                          </a:solidFill>
                          <a:latin typeface="華康標楷體"/>
                          <a:cs typeface="華康標楷體"/>
                        </a:rPr>
                        <a:t>迴正的時機。</a:t>
                      </a:r>
                      <a:endParaRPr sz="900">
                        <a:latin typeface="華康標楷體"/>
                        <a:cs typeface="華康標楷體"/>
                      </a:endParaRPr>
                    </a:p>
                    <a:p>
                      <a:pPr algn="just" marL="142240" marR="38100" indent="-124460">
                        <a:lnSpc>
                          <a:spcPct val="102400"/>
                        </a:lnSpc>
                        <a:spcBef>
                          <a:spcPts val="565"/>
                        </a:spcBef>
                      </a:pPr>
                      <a:r>
                        <a:rPr dirty="0" sz="900" spc="55">
                          <a:solidFill>
                            <a:srgbClr val="231F20"/>
                          </a:solidFill>
                          <a:latin typeface="華康標楷體"/>
                          <a:cs typeface="華康標楷體"/>
                        </a:rPr>
                        <a:t>．可以從駕駛座看到車輛</a:t>
                      </a:r>
                      <a:r>
                        <a:rPr dirty="0" sz="900" spc="50">
                          <a:solidFill>
                            <a:srgbClr val="231F20"/>
                          </a:solidFill>
                          <a:latin typeface="華康標楷體"/>
                          <a:cs typeface="華康標楷體"/>
                        </a:rPr>
                        <a:t>右側照後鏡與右側彎道</a:t>
                      </a:r>
                      <a:r>
                        <a:rPr dirty="0" sz="900" spc="45">
                          <a:solidFill>
                            <a:srgbClr val="231F20"/>
                          </a:solidFill>
                          <a:latin typeface="華康標楷體"/>
                          <a:cs typeface="華康標楷體"/>
                        </a:rPr>
                        <a:t>頂點切齊時，即為向右</a:t>
                      </a:r>
                      <a:r>
                        <a:rPr dirty="0" sz="900" spc="-20">
                          <a:solidFill>
                            <a:srgbClr val="231F20"/>
                          </a:solidFill>
                          <a:latin typeface="華康標楷體"/>
                          <a:cs typeface="華康標楷體"/>
                        </a:rPr>
                        <a:t>轉方向盤的時機。</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950">
                        <a:latin typeface="Times New Roman"/>
                        <a:cs typeface="Times New Roman"/>
                      </a:endParaRPr>
                    </a:p>
                    <a:p>
                      <a:pPr algn="just" marL="142240" marR="37465" indent="-124460">
                        <a:lnSpc>
                          <a:spcPct val="102400"/>
                        </a:lnSpc>
                      </a:pPr>
                      <a:r>
                        <a:rPr dirty="0" sz="900" spc="55">
                          <a:solidFill>
                            <a:srgbClr val="231F20"/>
                          </a:solidFill>
                          <a:latin typeface="華康標楷體"/>
                          <a:cs typeface="華康標楷體"/>
                        </a:rPr>
                        <a:t>．教練可以先刻意讓學員</a:t>
                      </a:r>
                      <a:r>
                        <a:rPr dirty="0" sz="900" spc="35">
                          <a:solidFill>
                            <a:srgbClr val="231F20"/>
                          </a:solidFill>
                          <a:latin typeface="華康標楷體"/>
                          <a:cs typeface="華康標楷體"/>
                        </a:rPr>
                        <a:t>失敗</a:t>
                      </a:r>
                      <a:r>
                        <a:rPr dirty="0" sz="900" spc="80">
                          <a:solidFill>
                            <a:srgbClr val="231F20"/>
                          </a:solidFill>
                          <a:latin typeface="華康標楷體"/>
                          <a:cs typeface="華康標楷體"/>
                        </a:rPr>
                        <a:t>（壓線</a:t>
                      </a:r>
                      <a:r>
                        <a:rPr dirty="0" sz="900">
                          <a:solidFill>
                            <a:srgbClr val="231F20"/>
                          </a:solidFill>
                          <a:latin typeface="華康標楷體"/>
                          <a:cs typeface="華康標楷體"/>
                        </a:rPr>
                        <a:t>）</a:t>
                      </a:r>
                      <a:r>
                        <a:rPr dirty="0" sz="900" spc="45">
                          <a:solidFill>
                            <a:srgbClr val="231F20"/>
                          </a:solidFill>
                          <a:latin typeface="華康標楷體"/>
                          <a:cs typeface="華康標楷體"/>
                        </a:rPr>
                        <a:t>，藉此體驗到前、後輪及車身空</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grpSp>
        <p:nvGrpSpPr>
          <p:cNvPr id="115" name="object 115" descr=""/>
          <p:cNvGrpSpPr/>
          <p:nvPr/>
        </p:nvGrpSpPr>
        <p:grpSpPr>
          <a:xfrm>
            <a:off x="4104900" y="3185103"/>
            <a:ext cx="313690" cy="415290"/>
            <a:chOff x="4104900" y="3185103"/>
            <a:chExt cx="313690" cy="415290"/>
          </a:xfrm>
        </p:grpSpPr>
        <p:sp>
          <p:nvSpPr>
            <p:cNvPr id="116" name="object 116" descr=""/>
            <p:cNvSpPr/>
            <p:nvPr/>
          </p:nvSpPr>
          <p:spPr>
            <a:xfrm>
              <a:off x="4202828" y="3342589"/>
              <a:ext cx="207645" cy="0"/>
            </a:xfrm>
            <a:custGeom>
              <a:avLst/>
              <a:gdLst/>
              <a:ahLst/>
              <a:cxnLst/>
              <a:rect l="l" t="t" r="r" b="b"/>
              <a:pathLst>
                <a:path w="207645" h="0">
                  <a:moveTo>
                    <a:pt x="0" y="0"/>
                  </a:moveTo>
                  <a:lnTo>
                    <a:pt x="207251" y="0"/>
                  </a:lnTo>
                </a:path>
              </a:pathLst>
            </a:custGeom>
            <a:ln w="5397">
              <a:solidFill>
                <a:srgbClr val="231F20"/>
              </a:solidFill>
              <a:prstDash val="dot"/>
            </a:ln>
          </p:spPr>
          <p:txBody>
            <a:bodyPr wrap="square" lIns="0" tIns="0" rIns="0" bIns="0" rtlCol="0"/>
            <a:lstStyle/>
            <a:p/>
          </p:txBody>
        </p:sp>
        <p:sp>
          <p:nvSpPr>
            <p:cNvPr id="117" name="object 117" descr=""/>
            <p:cNvSpPr/>
            <p:nvPr/>
          </p:nvSpPr>
          <p:spPr>
            <a:xfrm>
              <a:off x="4415399" y="3193311"/>
              <a:ext cx="0" cy="138430"/>
            </a:xfrm>
            <a:custGeom>
              <a:avLst/>
              <a:gdLst/>
              <a:ahLst/>
              <a:cxnLst/>
              <a:rect l="l" t="t" r="r" b="b"/>
              <a:pathLst>
                <a:path w="0" h="138429">
                  <a:moveTo>
                    <a:pt x="0" y="138239"/>
                  </a:moveTo>
                  <a:lnTo>
                    <a:pt x="0" y="0"/>
                  </a:lnTo>
                </a:path>
              </a:pathLst>
            </a:custGeom>
            <a:ln w="5397">
              <a:solidFill>
                <a:srgbClr val="231F20"/>
              </a:solidFill>
              <a:prstDash val="dot"/>
            </a:ln>
          </p:spPr>
          <p:txBody>
            <a:bodyPr wrap="square" lIns="0" tIns="0" rIns="0" bIns="0" rtlCol="0"/>
            <a:lstStyle/>
            <a:p/>
          </p:txBody>
        </p:sp>
        <p:sp>
          <p:nvSpPr>
            <p:cNvPr id="118" name="object 118" descr=""/>
            <p:cNvSpPr/>
            <p:nvPr/>
          </p:nvSpPr>
          <p:spPr>
            <a:xfrm>
              <a:off x="4189501" y="3185109"/>
              <a:ext cx="228600" cy="160655"/>
            </a:xfrm>
            <a:custGeom>
              <a:avLst/>
              <a:gdLst/>
              <a:ahLst/>
              <a:cxnLst/>
              <a:rect l="l" t="t" r="r" b="b"/>
              <a:pathLst>
                <a:path w="228600" h="160654">
                  <a:moveTo>
                    <a:pt x="5397" y="157480"/>
                  </a:moveTo>
                  <a:lnTo>
                    <a:pt x="4597" y="155575"/>
                  </a:lnTo>
                  <a:lnTo>
                    <a:pt x="2692" y="154787"/>
                  </a:lnTo>
                  <a:lnTo>
                    <a:pt x="787" y="155575"/>
                  </a:lnTo>
                  <a:lnTo>
                    <a:pt x="0" y="157480"/>
                  </a:lnTo>
                  <a:lnTo>
                    <a:pt x="787" y="159397"/>
                  </a:lnTo>
                  <a:lnTo>
                    <a:pt x="2692" y="160185"/>
                  </a:lnTo>
                  <a:lnTo>
                    <a:pt x="4597" y="159397"/>
                  </a:lnTo>
                  <a:lnTo>
                    <a:pt x="5397" y="157480"/>
                  </a:lnTo>
                  <a:close/>
                </a:path>
                <a:path w="228600" h="160654">
                  <a:moveTo>
                    <a:pt x="228600" y="157480"/>
                  </a:moveTo>
                  <a:lnTo>
                    <a:pt x="227799" y="155575"/>
                  </a:lnTo>
                  <a:lnTo>
                    <a:pt x="225894" y="154787"/>
                  </a:lnTo>
                  <a:lnTo>
                    <a:pt x="223989" y="155575"/>
                  </a:lnTo>
                  <a:lnTo>
                    <a:pt x="223202" y="157480"/>
                  </a:lnTo>
                  <a:lnTo>
                    <a:pt x="223989" y="159397"/>
                  </a:lnTo>
                  <a:lnTo>
                    <a:pt x="225894" y="160185"/>
                  </a:lnTo>
                  <a:lnTo>
                    <a:pt x="227799" y="159397"/>
                  </a:lnTo>
                  <a:lnTo>
                    <a:pt x="228600" y="157480"/>
                  </a:lnTo>
                  <a:close/>
                </a:path>
                <a:path w="228600" h="160654">
                  <a:moveTo>
                    <a:pt x="228600" y="2692"/>
                  </a:moveTo>
                  <a:lnTo>
                    <a:pt x="227799" y="787"/>
                  </a:lnTo>
                  <a:lnTo>
                    <a:pt x="225894" y="0"/>
                  </a:lnTo>
                  <a:lnTo>
                    <a:pt x="223989" y="787"/>
                  </a:lnTo>
                  <a:lnTo>
                    <a:pt x="223202" y="2692"/>
                  </a:lnTo>
                  <a:lnTo>
                    <a:pt x="223989" y="4610"/>
                  </a:lnTo>
                  <a:lnTo>
                    <a:pt x="225894" y="5397"/>
                  </a:lnTo>
                  <a:lnTo>
                    <a:pt x="227799" y="4610"/>
                  </a:lnTo>
                  <a:lnTo>
                    <a:pt x="228600" y="2692"/>
                  </a:lnTo>
                  <a:close/>
                </a:path>
              </a:pathLst>
            </a:custGeom>
            <a:solidFill>
              <a:srgbClr val="231F20"/>
            </a:solidFill>
          </p:spPr>
          <p:txBody>
            <a:bodyPr wrap="square" lIns="0" tIns="0" rIns="0" bIns="0" rtlCol="0"/>
            <a:lstStyle/>
            <a:p/>
          </p:txBody>
        </p:sp>
        <p:sp>
          <p:nvSpPr>
            <p:cNvPr id="119" name="object 119" descr=""/>
            <p:cNvSpPr/>
            <p:nvPr/>
          </p:nvSpPr>
          <p:spPr>
            <a:xfrm>
              <a:off x="4118675" y="3520811"/>
              <a:ext cx="127635" cy="0"/>
            </a:xfrm>
            <a:custGeom>
              <a:avLst/>
              <a:gdLst/>
              <a:ahLst/>
              <a:cxnLst/>
              <a:rect l="l" t="t" r="r" b="b"/>
              <a:pathLst>
                <a:path w="127635" h="0">
                  <a:moveTo>
                    <a:pt x="0" y="0"/>
                  </a:moveTo>
                  <a:lnTo>
                    <a:pt x="127380" y="0"/>
                  </a:lnTo>
                </a:path>
              </a:pathLst>
            </a:custGeom>
            <a:ln w="5397">
              <a:solidFill>
                <a:srgbClr val="231F20"/>
              </a:solidFill>
              <a:prstDash val="dot"/>
            </a:ln>
          </p:spPr>
          <p:txBody>
            <a:bodyPr wrap="square" lIns="0" tIns="0" rIns="0" bIns="0" rtlCol="0"/>
            <a:lstStyle/>
            <a:p/>
          </p:txBody>
        </p:sp>
        <p:sp>
          <p:nvSpPr>
            <p:cNvPr id="120" name="object 120" descr=""/>
            <p:cNvSpPr/>
            <p:nvPr/>
          </p:nvSpPr>
          <p:spPr>
            <a:xfrm>
              <a:off x="4251599" y="3531749"/>
              <a:ext cx="0" cy="60325"/>
            </a:xfrm>
            <a:custGeom>
              <a:avLst/>
              <a:gdLst/>
              <a:ahLst/>
              <a:cxnLst/>
              <a:rect l="l" t="t" r="r" b="b"/>
              <a:pathLst>
                <a:path w="0" h="60325">
                  <a:moveTo>
                    <a:pt x="0" y="0"/>
                  </a:moveTo>
                  <a:lnTo>
                    <a:pt x="0" y="60058"/>
                  </a:lnTo>
                </a:path>
              </a:pathLst>
            </a:custGeom>
            <a:ln w="5397">
              <a:solidFill>
                <a:srgbClr val="231F20"/>
              </a:solidFill>
              <a:prstDash val="dot"/>
            </a:ln>
          </p:spPr>
          <p:txBody>
            <a:bodyPr wrap="square" lIns="0" tIns="0" rIns="0" bIns="0" rtlCol="0"/>
            <a:lstStyle/>
            <a:p/>
          </p:txBody>
        </p:sp>
        <p:sp>
          <p:nvSpPr>
            <p:cNvPr id="121" name="object 121" descr=""/>
            <p:cNvSpPr/>
            <p:nvPr/>
          </p:nvSpPr>
          <p:spPr>
            <a:xfrm>
              <a:off x="4104894" y="3518116"/>
              <a:ext cx="149860" cy="81915"/>
            </a:xfrm>
            <a:custGeom>
              <a:avLst/>
              <a:gdLst/>
              <a:ahLst/>
              <a:cxnLst/>
              <a:rect l="l" t="t" r="r" b="b"/>
              <a:pathLst>
                <a:path w="149860" h="81914">
                  <a:moveTo>
                    <a:pt x="5397" y="2705"/>
                  </a:moveTo>
                  <a:lnTo>
                    <a:pt x="4610" y="787"/>
                  </a:lnTo>
                  <a:lnTo>
                    <a:pt x="2705" y="0"/>
                  </a:lnTo>
                  <a:lnTo>
                    <a:pt x="787" y="787"/>
                  </a:lnTo>
                  <a:lnTo>
                    <a:pt x="0" y="2705"/>
                  </a:lnTo>
                  <a:lnTo>
                    <a:pt x="787" y="4610"/>
                  </a:lnTo>
                  <a:lnTo>
                    <a:pt x="2705" y="5397"/>
                  </a:lnTo>
                  <a:lnTo>
                    <a:pt x="4610" y="4610"/>
                  </a:lnTo>
                  <a:lnTo>
                    <a:pt x="5397" y="2705"/>
                  </a:lnTo>
                  <a:close/>
                </a:path>
                <a:path w="149860" h="81914">
                  <a:moveTo>
                    <a:pt x="149402" y="79159"/>
                  </a:moveTo>
                  <a:lnTo>
                    <a:pt x="148615" y="77241"/>
                  </a:lnTo>
                  <a:lnTo>
                    <a:pt x="146710" y="76454"/>
                  </a:lnTo>
                  <a:lnTo>
                    <a:pt x="144792" y="77241"/>
                  </a:lnTo>
                  <a:lnTo>
                    <a:pt x="144005" y="79159"/>
                  </a:lnTo>
                  <a:lnTo>
                    <a:pt x="144792" y="81064"/>
                  </a:lnTo>
                  <a:lnTo>
                    <a:pt x="146710" y="81851"/>
                  </a:lnTo>
                  <a:lnTo>
                    <a:pt x="148615" y="81064"/>
                  </a:lnTo>
                  <a:lnTo>
                    <a:pt x="149402" y="79159"/>
                  </a:lnTo>
                  <a:close/>
                </a:path>
                <a:path w="149860" h="81914">
                  <a:moveTo>
                    <a:pt x="149402" y="2705"/>
                  </a:moveTo>
                  <a:lnTo>
                    <a:pt x="148615" y="787"/>
                  </a:lnTo>
                  <a:lnTo>
                    <a:pt x="146710" y="0"/>
                  </a:lnTo>
                  <a:lnTo>
                    <a:pt x="144792" y="787"/>
                  </a:lnTo>
                  <a:lnTo>
                    <a:pt x="144005" y="2705"/>
                  </a:lnTo>
                  <a:lnTo>
                    <a:pt x="144792" y="4610"/>
                  </a:lnTo>
                  <a:lnTo>
                    <a:pt x="146710" y="5397"/>
                  </a:lnTo>
                  <a:lnTo>
                    <a:pt x="148615" y="4610"/>
                  </a:lnTo>
                  <a:lnTo>
                    <a:pt x="149402" y="2705"/>
                  </a:lnTo>
                  <a:close/>
                </a:path>
              </a:pathLst>
            </a:custGeom>
            <a:solidFill>
              <a:srgbClr val="231F20"/>
            </a:solidFill>
          </p:spPr>
          <p:txBody>
            <a:bodyPr wrap="square" lIns="0" tIns="0" rIns="0" bIns="0" rtlCol="0"/>
            <a:lstStyle/>
            <a:p/>
          </p:txBody>
        </p:sp>
      </p:grpSp>
      <p:grpSp>
        <p:nvGrpSpPr>
          <p:cNvPr id="122" name="object 122" descr=""/>
          <p:cNvGrpSpPr/>
          <p:nvPr/>
        </p:nvGrpSpPr>
        <p:grpSpPr>
          <a:xfrm>
            <a:off x="7920000" y="4324505"/>
            <a:ext cx="6642100" cy="652780"/>
            <a:chOff x="7920000" y="4324505"/>
            <a:chExt cx="6642100" cy="652780"/>
          </a:xfrm>
        </p:grpSpPr>
        <p:sp>
          <p:nvSpPr>
            <p:cNvPr id="123" name="object 123" descr=""/>
            <p:cNvSpPr/>
            <p:nvPr/>
          </p:nvSpPr>
          <p:spPr>
            <a:xfrm>
              <a:off x="8712000" y="4324505"/>
              <a:ext cx="0" cy="639445"/>
            </a:xfrm>
            <a:custGeom>
              <a:avLst/>
              <a:gdLst/>
              <a:ahLst/>
              <a:cxnLst/>
              <a:rect l="l" t="t" r="r" b="b"/>
              <a:pathLst>
                <a:path w="0" h="639445">
                  <a:moveTo>
                    <a:pt x="0" y="639000"/>
                  </a:moveTo>
                  <a:lnTo>
                    <a:pt x="0" y="0"/>
                  </a:lnTo>
                </a:path>
              </a:pathLst>
            </a:custGeom>
            <a:ln w="9004">
              <a:solidFill>
                <a:srgbClr val="FFFFFF"/>
              </a:solidFill>
            </a:ln>
          </p:spPr>
          <p:txBody>
            <a:bodyPr wrap="square" lIns="0" tIns="0" rIns="0" bIns="0" rtlCol="0"/>
            <a:lstStyle/>
            <a:p/>
          </p:txBody>
        </p:sp>
        <p:sp>
          <p:nvSpPr>
            <p:cNvPr id="124" name="object 124" descr=""/>
            <p:cNvSpPr/>
            <p:nvPr/>
          </p:nvSpPr>
          <p:spPr>
            <a:xfrm>
              <a:off x="7920000" y="4972506"/>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25" name="object 125" descr=""/>
            <p:cNvSpPr/>
            <p:nvPr/>
          </p:nvSpPr>
          <p:spPr>
            <a:xfrm>
              <a:off x="10079999" y="4324505"/>
              <a:ext cx="0" cy="639445"/>
            </a:xfrm>
            <a:custGeom>
              <a:avLst/>
              <a:gdLst/>
              <a:ahLst/>
              <a:cxnLst/>
              <a:rect l="l" t="t" r="r" b="b"/>
              <a:pathLst>
                <a:path w="0" h="639445">
                  <a:moveTo>
                    <a:pt x="0" y="639000"/>
                  </a:moveTo>
                  <a:lnTo>
                    <a:pt x="0" y="0"/>
                  </a:lnTo>
                </a:path>
              </a:pathLst>
            </a:custGeom>
            <a:ln w="9004">
              <a:solidFill>
                <a:srgbClr val="FFFFFF"/>
              </a:solidFill>
            </a:ln>
          </p:spPr>
          <p:txBody>
            <a:bodyPr wrap="square" lIns="0" tIns="0" rIns="0" bIns="0" rtlCol="0"/>
            <a:lstStyle/>
            <a:p/>
          </p:txBody>
        </p:sp>
        <p:sp>
          <p:nvSpPr>
            <p:cNvPr id="126" name="object 126" descr=""/>
            <p:cNvSpPr/>
            <p:nvPr/>
          </p:nvSpPr>
          <p:spPr>
            <a:xfrm>
              <a:off x="8712000"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27" name="object 127" descr=""/>
            <p:cNvSpPr/>
            <p:nvPr/>
          </p:nvSpPr>
          <p:spPr>
            <a:xfrm>
              <a:off x="13140001" y="4324505"/>
              <a:ext cx="0" cy="639445"/>
            </a:xfrm>
            <a:custGeom>
              <a:avLst/>
              <a:gdLst/>
              <a:ahLst/>
              <a:cxnLst/>
              <a:rect l="l" t="t" r="r" b="b"/>
              <a:pathLst>
                <a:path w="0" h="639445">
                  <a:moveTo>
                    <a:pt x="0" y="639000"/>
                  </a:moveTo>
                  <a:lnTo>
                    <a:pt x="0" y="0"/>
                  </a:lnTo>
                </a:path>
              </a:pathLst>
            </a:custGeom>
            <a:ln w="9004">
              <a:solidFill>
                <a:srgbClr val="FFFFFF"/>
              </a:solidFill>
            </a:ln>
          </p:spPr>
          <p:txBody>
            <a:bodyPr wrap="square" lIns="0" tIns="0" rIns="0" bIns="0" rtlCol="0"/>
            <a:lstStyle/>
            <a:p/>
          </p:txBody>
        </p:sp>
        <p:sp>
          <p:nvSpPr>
            <p:cNvPr id="128" name="object 128" descr=""/>
            <p:cNvSpPr/>
            <p:nvPr/>
          </p:nvSpPr>
          <p:spPr>
            <a:xfrm>
              <a:off x="10079999" y="4972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29" name="object 129" descr=""/>
            <p:cNvSpPr/>
            <p:nvPr/>
          </p:nvSpPr>
          <p:spPr>
            <a:xfrm>
              <a:off x="13140001"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pSp>
        <p:nvGrpSpPr>
          <p:cNvPr id="130" name="object 130" descr=""/>
          <p:cNvGrpSpPr/>
          <p:nvPr/>
        </p:nvGrpSpPr>
        <p:grpSpPr>
          <a:xfrm>
            <a:off x="11086883" y="3213137"/>
            <a:ext cx="1476375" cy="946150"/>
            <a:chOff x="11086883" y="3213137"/>
            <a:chExt cx="1476375" cy="946150"/>
          </a:xfrm>
        </p:grpSpPr>
        <p:pic>
          <p:nvPicPr>
            <p:cNvPr id="131" name="object 131" descr=""/>
            <p:cNvPicPr/>
            <p:nvPr/>
          </p:nvPicPr>
          <p:blipFill>
            <a:blip r:embed="rId39" cstate="print"/>
            <a:stretch>
              <a:fillRect/>
            </a:stretch>
          </p:blipFill>
          <p:spPr>
            <a:xfrm>
              <a:off x="11086883" y="3213137"/>
              <a:ext cx="1476286" cy="945629"/>
            </a:xfrm>
            <a:prstGeom prst="rect">
              <a:avLst/>
            </a:prstGeom>
          </p:spPr>
        </p:pic>
        <p:pic>
          <p:nvPicPr>
            <p:cNvPr id="132" name="object 132" descr=""/>
            <p:cNvPicPr/>
            <p:nvPr/>
          </p:nvPicPr>
          <p:blipFill>
            <a:blip r:embed="rId40" cstate="print"/>
            <a:stretch>
              <a:fillRect/>
            </a:stretch>
          </p:blipFill>
          <p:spPr>
            <a:xfrm>
              <a:off x="11086884" y="3213138"/>
              <a:ext cx="1476285" cy="708896"/>
            </a:xfrm>
            <a:prstGeom prst="rect">
              <a:avLst/>
            </a:prstGeom>
          </p:spPr>
        </p:pic>
        <p:pic>
          <p:nvPicPr>
            <p:cNvPr id="133" name="object 133" descr=""/>
            <p:cNvPicPr/>
            <p:nvPr/>
          </p:nvPicPr>
          <p:blipFill>
            <a:blip r:embed="rId41" cstate="print"/>
            <a:stretch>
              <a:fillRect/>
            </a:stretch>
          </p:blipFill>
          <p:spPr>
            <a:xfrm>
              <a:off x="11215444" y="3386392"/>
              <a:ext cx="217133" cy="236550"/>
            </a:xfrm>
            <a:prstGeom prst="rect">
              <a:avLst/>
            </a:prstGeom>
          </p:spPr>
        </p:pic>
        <p:pic>
          <p:nvPicPr>
            <p:cNvPr id="134" name="object 134" descr=""/>
            <p:cNvPicPr/>
            <p:nvPr/>
          </p:nvPicPr>
          <p:blipFill>
            <a:blip r:embed="rId42" cstate="print"/>
            <a:stretch>
              <a:fillRect/>
            </a:stretch>
          </p:blipFill>
          <p:spPr>
            <a:xfrm>
              <a:off x="11336591" y="3528720"/>
              <a:ext cx="95250" cy="63474"/>
            </a:xfrm>
            <a:prstGeom prst="rect">
              <a:avLst/>
            </a:prstGeom>
          </p:spPr>
        </p:pic>
        <p:pic>
          <p:nvPicPr>
            <p:cNvPr id="135" name="object 135" descr=""/>
            <p:cNvPicPr/>
            <p:nvPr/>
          </p:nvPicPr>
          <p:blipFill>
            <a:blip r:embed="rId43" cstate="print"/>
            <a:stretch>
              <a:fillRect/>
            </a:stretch>
          </p:blipFill>
          <p:spPr>
            <a:xfrm>
              <a:off x="11262499" y="3442969"/>
              <a:ext cx="133985" cy="72923"/>
            </a:xfrm>
            <a:prstGeom prst="rect">
              <a:avLst/>
            </a:prstGeom>
          </p:spPr>
        </p:pic>
        <p:sp>
          <p:nvSpPr>
            <p:cNvPr id="136" name="object 136" descr=""/>
            <p:cNvSpPr/>
            <p:nvPr/>
          </p:nvSpPr>
          <p:spPr>
            <a:xfrm>
              <a:off x="11338698" y="3446244"/>
              <a:ext cx="59690" cy="71120"/>
            </a:xfrm>
            <a:custGeom>
              <a:avLst/>
              <a:gdLst/>
              <a:ahLst/>
              <a:cxnLst/>
              <a:rect l="l" t="t" r="r" b="b"/>
              <a:pathLst>
                <a:path w="59690" h="71120">
                  <a:moveTo>
                    <a:pt x="0" y="0"/>
                  </a:moveTo>
                  <a:lnTo>
                    <a:pt x="8864" y="27863"/>
                  </a:lnTo>
                  <a:lnTo>
                    <a:pt x="40576" y="65684"/>
                  </a:lnTo>
                  <a:lnTo>
                    <a:pt x="59651" y="71018"/>
                  </a:lnTo>
                  <a:lnTo>
                    <a:pt x="57998" y="69049"/>
                  </a:lnTo>
                  <a:lnTo>
                    <a:pt x="56553" y="69049"/>
                  </a:lnTo>
                  <a:lnTo>
                    <a:pt x="41186" y="64731"/>
                  </a:lnTo>
                  <a:lnTo>
                    <a:pt x="25311" y="45821"/>
                  </a:lnTo>
                  <a:lnTo>
                    <a:pt x="29258" y="42506"/>
                  </a:lnTo>
                  <a:lnTo>
                    <a:pt x="22529" y="42506"/>
                  </a:lnTo>
                  <a:lnTo>
                    <a:pt x="9855" y="27419"/>
                  </a:lnTo>
                  <a:lnTo>
                    <a:pt x="2679" y="4876"/>
                  </a:lnTo>
                  <a:lnTo>
                    <a:pt x="4096" y="4876"/>
                  </a:lnTo>
                  <a:lnTo>
                    <a:pt x="0" y="0"/>
                  </a:lnTo>
                  <a:close/>
                </a:path>
                <a:path w="59690" h="71120">
                  <a:moveTo>
                    <a:pt x="33623" y="40030"/>
                  </a:moveTo>
                  <a:lnTo>
                    <a:pt x="32207" y="40030"/>
                  </a:lnTo>
                  <a:lnTo>
                    <a:pt x="56553" y="69049"/>
                  </a:lnTo>
                  <a:lnTo>
                    <a:pt x="57998" y="69049"/>
                  </a:lnTo>
                  <a:lnTo>
                    <a:pt x="33623" y="40030"/>
                  </a:lnTo>
                  <a:close/>
                </a:path>
                <a:path w="59690" h="71120">
                  <a:moveTo>
                    <a:pt x="4096" y="4876"/>
                  </a:moveTo>
                  <a:lnTo>
                    <a:pt x="2679" y="4876"/>
                  </a:lnTo>
                  <a:lnTo>
                    <a:pt x="29425" y="36715"/>
                  </a:lnTo>
                  <a:lnTo>
                    <a:pt x="22529" y="42506"/>
                  </a:lnTo>
                  <a:lnTo>
                    <a:pt x="29258" y="42506"/>
                  </a:lnTo>
                  <a:lnTo>
                    <a:pt x="32207" y="40030"/>
                  </a:lnTo>
                  <a:lnTo>
                    <a:pt x="33623" y="40030"/>
                  </a:lnTo>
                  <a:lnTo>
                    <a:pt x="4096" y="4876"/>
                  </a:lnTo>
                  <a:close/>
                </a:path>
              </a:pathLst>
            </a:custGeom>
            <a:solidFill>
              <a:srgbClr val="5F0038"/>
            </a:solidFill>
          </p:spPr>
          <p:txBody>
            <a:bodyPr wrap="square" lIns="0" tIns="0" rIns="0" bIns="0" rtlCol="0"/>
            <a:lstStyle/>
            <a:p/>
          </p:txBody>
        </p:sp>
        <p:pic>
          <p:nvPicPr>
            <p:cNvPr id="137" name="object 137" descr=""/>
            <p:cNvPicPr/>
            <p:nvPr/>
          </p:nvPicPr>
          <p:blipFill>
            <a:blip r:embed="rId44" cstate="print"/>
            <a:stretch>
              <a:fillRect/>
            </a:stretch>
          </p:blipFill>
          <p:spPr>
            <a:xfrm>
              <a:off x="11263248" y="3390378"/>
              <a:ext cx="26441" cy="10032"/>
            </a:xfrm>
            <a:prstGeom prst="rect">
              <a:avLst/>
            </a:prstGeom>
          </p:spPr>
        </p:pic>
        <p:sp>
          <p:nvSpPr>
            <p:cNvPr id="138" name="object 138" descr=""/>
            <p:cNvSpPr/>
            <p:nvPr/>
          </p:nvSpPr>
          <p:spPr>
            <a:xfrm>
              <a:off x="11334752" y="3430397"/>
              <a:ext cx="16510" cy="17145"/>
            </a:xfrm>
            <a:custGeom>
              <a:avLst/>
              <a:gdLst/>
              <a:ahLst/>
              <a:cxnLst/>
              <a:rect l="l" t="t" r="r" b="b"/>
              <a:pathLst>
                <a:path w="16509" h="17145">
                  <a:moveTo>
                    <a:pt x="9740" y="0"/>
                  </a:moveTo>
                  <a:lnTo>
                    <a:pt x="0" y="10807"/>
                  </a:lnTo>
                  <a:lnTo>
                    <a:pt x="5156" y="16929"/>
                  </a:lnTo>
                  <a:lnTo>
                    <a:pt x="16192" y="7670"/>
                  </a:lnTo>
                  <a:lnTo>
                    <a:pt x="9740" y="0"/>
                  </a:lnTo>
                  <a:close/>
                </a:path>
              </a:pathLst>
            </a:custGeom>
            <a:solidFill>
              <a:srgbClr val="7C1956"/>
            </a:solidFill>
          </p:spPr>
          <p:txBody>
            <a:bodyPr wrap="square" lIns="0" tIns="0" rIns="0" bIns="0" rtlCol="0"/>
            <a:lstStyle/>
            <a:p/>
          </p:txBody>
        </p:sp>
        <p:pic>
          <p:nvPicPr>
            <p:cNvPr id="139" name="object 139" descr=""/>
            <p:cNvPicPr/>
            <p:nvPr/>
          </p:nvPicPr>
          <p:blipFill>
            <a:blip r:embed="rId45" cstate="print"/>
            <a:stretch>
              <a:fillRect/>
            </a:stretch>
          </p:blipFill>
          <p:spPr>
            <a:xfrm>
              <a:off x="11361026" y="3607511"/>
              <a:ext cx="22860" cy="14744"/>
            </a:xfrm>
            <a:prstGeom prst="rect">
              <a:avLst/>
            </a:prstGeom>
          </p:spPr>
        </p:pic>
        <p:pic>
          <p:nvPicPr>
            <p:cNvPr id="140" name="object 140" descr=""/>
            <p:cNvPicPr/>
            <p:nvPr/>
          </p:nvPicPr>
          <p:blipFill>
            <a:blip r:embed="rId46" cstate="print"/>
            <a:stretch>
              <a:fillRect/>
            </a:stretch>
          </p:blipFill>
          <p:spPr>
            <a:xfrm>
              <a:off x="11265904" y="3510292"/>
              <a:ext cx="56756" cy="67602"/>
            </a:xfrm>
            <a:prstGeom prst="rect">
              <a:avLst/>
            </a:prstGeom>
          </p:spPr>
        </p:pic>
        <p:sp>
          <p:nvSpPr>
            <p:cNvPr id="141" name="object 141" descr=""/>
            <p:cNvSpPr/>
            <p:nvPr/>
          </p:nvSpPr>
          <p:spPr>
            <a:xfrm>
              <a:off x="11264038" y="3508926"/>
              <a:ext cx="59690" cy="71120"/>
            </a:xfrm>
            <a:custGeom>
              <a:avLst/>
              <a:gdLst/>
              <a:ahLst/>
              <a:cxnLst/>
              <a:rect l="l" t="t" r="r" b="b"/>
              <a:pathLst>
                <a:path w="59690" h="71120">
                  <a:moveTo>
                    <a:pt x="0" y="0"/>
                  </a:moveTo>
                  <a:lnTo>
                    <a:pt x="59639" y="71018"/>
                  </a:lnTo>
                  <a:lnTo>
                    <a:pt x="59305" y="67652"/>
                  </a:lnTo>
                  <a:lnTo>
                    <a:pt x="58229" y="67652"/>
                  </a:lnTo>
                  <a:lnTo>
                    <a:pt x="33870" y="38646"/>
                  </a:lnTo>
                  <a:lnTo>
                    <a:pt x="37825" y="35331"/>
                  </a:lnTo>
                  <a:lnTo>
                    <a:pt x="31076" y="35331"/>
                  </a:lnTo>
                  <a:lnTo>
                    <a:pt x="4343" y="3492"/>
                  </a:lnTo>
                  <a:lnTo>
                    <a:pt x="6677" y="3492"/>
                  </a:lnTo>
                  <a:lnTo>
                    <a:pt x="0" y="0"/>
                  </a:lnTo>
                  <a:close/>
                </a:path>
                <a:path w="59690" h="71120">
                  <a:moveTo>
                    <a:pt x="42148" y="32854"/>
                  </a:moveTo>
                  <a:lnTo>
                    <a:pt x="40779" y="32854"/>
                  </a:lnTo>
                  <a:lnTo>
                    <a:pt x="56642" y="51765"/>
                  </a:lnTo>
                  <a:lnTo>
                    <a:pt x="58229" y="67652"/>
                  </a:lnTo>
                  <a:lnTo>
                    <a:pt x="59305" y="67652"/>
                  </a:lnTo>
                  <a:lnTo>
                    <a:pt x="57683" y="51320"/>
                  </a:lnTo>
                  <a:lnTo>
                    <a:pt x="42148" y="32854"/>
                  </a:lnTo>
                  <a:close/>
                </a:path>
                <a:path w="59690" h="71120">
                  <a:moveTo>
                    <a:pt x="6677" y="3492"/>
                  </a:moveTo>
                  <a:lnTo>
                    <a:pt x="4343" y="3492"/>
                  </a:lnTo>
                  <a:lnTo>
                    <a:pt x="25311" y="14452"/>
                  </a:lnTo>
                  <a:lnTo>
                    <a:pt x="37985" y="29540"/>
                  </a:lnTo>
                  <a:lnTo>
                    <a:pt x="31076" y="35331"/>
                  </a:lnTo>
                  <a:lnTo>
                    <a:pt x="37825" y="35331"/>
                  </a:lnTo>
                  <a:lnTo>
                    <a:pt x="40779" y="32854"/>
                  </a:lnTo>
                  <a:lnTo>
                    <a:pt x="42148" y="32854"/>
                  </a:lnTo>
                  <a:lnTo>
                    <a:pt x="25908" y="13550"/>
                  </a:lnTo>
                  <a:lnTo>
                    <a:pt x="6677" y="3492"/>
                  </a:lnTo>
                  <a:close/>
                </a:path>
              </a:pathLst>
            </a:custGeom>
            <a:solidFill>
              <a:srgbClr val="5F0038"/>
            </a:solidFill>
          </p:spPr>
          <p:txBody>
            <a:bodyPr wrap="square" lIns="0" tIns="0" rIns="0" bIns="0" rtlCol="0"/>
            <a:lstStyle/>
            <a:p/>
          </p:txBody>
        </p:sp>
        <p:pic>
          <p:nvPicPr>
            <p:cNvPr id="142" name="object 142" descr=""/>
            <p:cNvPicPr/>
            <p:nvPr/>
          </p:nvPicPr>
          <p:blipFill>
            <a:blip r:embed="rId47" cstate="print"/>
            <a:stretch>
              <a:fillRect/>
            </a:stretch>
          </p:blipFill>
          <p:spPr>
            <a:xfrm>
              <a:off x="11214513" y="3426091"/>
              <a:ext cx="16948" cy="25996"/>
            </a:xfrm>
            <a:prstGeom prst="rect">
              <a:avLst/>
            </a:prstGeom>
          </p:spPr>
        </p:pic>
        <p:sp>
          <p:nvSpPr>
            <p:cNvPr id="143" name="object 143" descr=""/>
            <p:cNvSpPr/>
            <p:nvPr/>
          </p:nvSpPr>
          <p:spPr>
            <a:xfrm>
              <a:off x="11247441" y="3504175"/>
              <a:ext cx="17780" cy="15875"/>
            </a:xfrm>
            <a:custGeom>
              <a:avLst/>
              <a:gdLst/>
              <a:ahLst/>
              <a:cxnLst/>
              <a:rect l="l" t="t" r="r" b="b"/>
              <a:pathLst>
                <a:path w="17779" h="15875">
                  <a:moveTo>
                    <a:pt x="12331" y="0"/>
                  </a:moveTo>
                  <a:lnTo>
                    <a:pt x="0" y="7734"/>
                  </a:lnTo>
                  <a:lnTo>
                    <a:pt x="6438" y="15392"/>
                  </a:lnTo>
                  <a:lnTo>
                    <a:pt x="17462" y="6134"/>
                  </a:lnTo>
                  <a:lnTo>
                    <a:pt x="12331" y="0"/>
                  </a:lnTo>
                  <a:close/>
                </a:path>
              </a:pathLst>
            </a:custGeom>
            <a:solidFill>
              <a:srgbClr val="7C1956"/>
            </a:solidFill>
          </p:spPr>
          <p:txBody>
            <a:bodyPr wrap="square" lIns="0" tIns="0" rIns="0" bIns="0" rtlCol="0"/>
            <a:lstStyle/>
            <a:p/>
          </p:txBody>
        </p:sp>
        <p:sp>
          <p:nvSpPr>
            <p:cNvPr id="144" name="object 144" descr=""/>
            <p:cNvSpPr/>
            <p:nvPr/>
          </p:nvSpPr>
          <p:spPr>
            <a:xfrm>
              <a:off x="11229800" y="3398551"/>
              <a:ext cx="31750" cy="27305"/>
            </a:xfrm>
            <a:custGeom>
              <a:avLst/>
              <a:gdLst/>
              <a:ahLst/>
              <a:cxnLst/>
              <a:rect l="l" t="t" r="r" b="b"/>
              <a:pathLst>
                <a:path w="31750" h="27304">
                  <a:moveTo>
                    <a:pt x="28765" y="0"/>
                  </a:moveTo>
                  <a:lnTo>
                    <a:pt x="101" y="24079"/>
                  </a:lnTo>
                  <a:lnTo>
                    <a:pt x="0" y="25323"/>
                  </a:lnTo>
                  <a:lnTo>
                    <a:pt x="698" y="26187"/>
                  </a:lnTo>
                  <a:lnTo>
                    <a:pt x="1396" y="27025"/>
                  </a:lnTo>
                  <a:lnTo>
                    <a:pt x="2666" y="27139"/>
                  </a:lnTo>
                  <a:lnTo>
                    <a:pt x="31330" y="3060"/>
                  </a:lnTo>
                  <a:lnTo>
                    <a:pt x="31445" y="1803"/>
                  </a:lnTo>
                  <a:lnTo>
                    <a:pt x="30035" y="101"/>
                  </a:lnTo>
                  <a:lnTo>
                    <a:pt x="28765" y="0"/>
                  </a:lnTo>
                  <a:close/>
                </a:path>
              </a:pathLst>
            </a:custGeom>
            <a:solidFill>
              <a:srgbClr val="5F0038"/>
            </a:solidFill>
          </p:spPr>
          <p:txBody>
            <a:bodyPr wrap="square" lIns="0" tIns="0" rIns="0" bIns="0" rtlCol="0"/>
            <a:lstStyle/>
            <a:p/>
          </p:txBody>
        </p:sp>
        <p:sp>
          <p:nvSpPr>
            <p:cNvPr id="145" name="object 145" descr=""/>
            <p:cNvSpPr/>
            <p:nvPr/>
          </p:nvSpPr>
          <p:spPr>
            <a:xfrm>
              <a:off x="11225568" y="3393655"/>
              <a:ext cx="194945" cy="210185"/>
            </a:xfrm>
            <a:custGeom>
              <a:avLst/>
              <a:gdLst/>
              <a:ahLst/>
              <a:cxnLst/>
              <a:rect l="l" t="t" r="r" b="b"/>
              <a:pathLst>
                <a:path w="194945" h="210185">
                  <a:moveTo>
                    <a:pt x="21259" y="100558"/>
                  </a:moveTo>
                  <a:lnTo>
                    <a:pt x="7797" y="66548"/>
                  </a:lnTo>
                  <a:lnTo>
                    <a:pt x="5816" y="65697"/>
                  </a:lnTo>
                  <a:lnTo>
                    <a:pt x="838" y="67665"/>
                  </a:lnTo>
                  <a:lnTo>
                    <a:pt x="0" y="69634"/>
                  </a:lnTo>
                  <a:lnTo>
                    <a:pt x="673" y="71386"/>
                  </a:lnTo>
                  <a:lnTo>
                    <a:pt x="13436" y="103657"/>
                  </a:lnTo>
                  <a:lnTo>
                    <a:pt x="15443" y="104508"/>
                  </a:lnTo>
                  <a:lnTo>
                    <a:pt x="20408" y="102539"/>
                  </a:lnTo>
                  <a:lnTo>
                    <a:pt x="21259" y="100558"/>
                  </a:lnTo>
                  <a:close/>
                </a:path>
                <a:path w="194945" h="210185">
                  <a:moveTo>
                    <a:pt x="100228" y="34886"/>
                  </a:moveTo>
                  <a:lnTo>
                    <a:pt x="86779" y="863"/>
                  </a:lnTo>
                  <a:lnTo>
                    <a:pt x="84797" y="0"/>
                  </a:lnTo>
                  <a:lnTo>
                    <a:pt x="79806" y="1981"/>
                  </a:lnTo>
                  <a:lnTo>
                    <a:pt x="78943" y="3962"/>
                  </a:lnTo>
                  <a:lnTo>
                    <a:pt x="79654" y="5702"/>
                  </a:lnTo>
                  <a:lnTo>
                    <a:pt x="92417" y="37973"/>
                  </a:lnTo>
                  <a:lnTo>
                    <a:pt x="94399" y="38836"/>
                  </a:lnTo>
                  <a:lnTo>
                    <a:pt x="99377" y="36855"/>
                  </a:lnTo>
                  <a:lnTo>
                    <a:pt x="100228" y="34886"/>
                  </a:lnTo>
                  <a:close/>
                </a:path>
                <a:path w="194945" h="210185">
                  <a:moveTo>
                    <a:pt x="115265" y="204330"/>
                  </a:moveTo>
                  <a:lnTo>
                    <a:pt x="91732" y="176314"/>
                  </a:lnTo>
                  <a:lnTo>
                    <a:pt x="89585" y="176136"/>
                  </a:lnTo>
                  <a:lnTo>
                    <a:pt x="85483" y="179578"/>
                  </a:lnTo>
                  <a:lnTo>
                    <a:pt x="85293" y="181724"/>
                  </a:lnTo>
                  <a:lnTo>
                    <a:pt x="86499" y="183159"/>
                  </a:lnTo>
                  <a:lnTo>
                    <a:pt x="108800" y="209753"/>
                  </a:lnTo>
                  <a:lnTo>
                    <a:pt x="110959" y="209931"/>
                  </a:lnTo>
                  <a:lnTo>
                    <a:pt x="115074" y="206489"/>
                  </a:lnTo>
                  <a:lnTo>
                    <a:pt x="115265" y="204330"/>
                  </a:lnTo>
                  <a:close/>
                </a:path>
                <a:path w="194945" h="210185">
                  <a:moveTo>
                    <a:pt x="194665" y="137655"/>
                  </a:moveTo>
                  <a:lnTo>
                    <a:pt x="171132" y="109651"/>
                  </a:lnTo>
                  <a:lnTo>
                    <a:pt x="168998" y="109461"/>
                  </a:lnTo>
                  <a:lnTo>
                    <a:pt x="164884" y="112903"/>
                  </a:lnTo>
                  <a:lnTo>
                    <a:pt x="164693" y="115049"/>
                  </a:lnTo>
                  <a:lnTo>
                    <a:pt x="165912" y="116484"/>
                  </a:lnTo>
                  <a:lnTo>
                    <a:pt x="188239" y="143065"/>
                  </a:lnTo>
                  <a:lnTo>
                    <a:pt x="190360" y="143256"/>
                  </a:lnTo>
                  <a:lnTo>
                    <a:pt x="194475" y="139801"/>
                  </a:lnTo>
                  <a:lnTo>
                    <a:pt x="194665" y="137655"/>
                  </a:lnTo>
                  <a:close/>
                </a:path>
              </a:pathLst>
            </a:custGeom>
            <a:solidFill>
              <a:srgbClr val="414042"/>
            </a:solidFill>
          </p:spPr>
          <p:txBody>
            <a:bodyPr wrap="square" lIns="0" tIns="0" rIns="0" bIns="0" rtlCol="0"/>
            <a:lstStyle/>
            <a:p/>
          </p:txBody>
        </p:sp>
        <p:sp>
          <p:nvSpPr>
            <p:cNvPr id="146" name="object 146" descr=""/>
            <p:cNvSpPr/>
            <p:nvPr/>
          </p:nvSpPr>
          <p:spPr>
            <a:xfrm>
              <a:off x="11499203" y="3370521"/>
              <a:ext cx="328930" cy="143510"/>
            </a:xfrm>
            <a:custGeom>
              <a:avLst/>
              <a:gdLst/>
              <a:ahLst/>
              <a:cxnLst/>
              <a:rect l="l" t="t" r="r" b="b"/>
              <a:pathLst>
                <a:path w="328929" h="143510">
                  <a:moveTo>
                    <a:pt x="328320" y="0"/>
                  </a:moveTo>
                  <a:lnTo>
                    <a:pt x="282603" y="3233"/>
                  </a:lnTo>
                  <a:lnTo>
                    <a:pt x="238101" y="12767"/>
                  </a:lnTo>
                  <a:lnTo>
                    <a:pt x="195481" y="28350"/>
                  </a:lnTo>
                  <a:lnTo>
                    <a:pt x="155414" y="49735"/>
                  </a:lnTo>
                  <a:lnTo>
                    <a:pt x="114350" y="79933"/>
                  </a:lnTo>
                  <a:lnTo>
                    <a:pt x="87774" y="103653"/>
                  </a:lnTo>
                  <a:lnTo>
                    <a:pt x="61201" y="120137"/>
                  </a:lnTo>
                  <a:lnTo>
                    <a:pt x="33865" y="129756"/>
                  </a:lnTo>
                  <a:lnTo>
                    <a:pt x="5003" y="132880"/>
                  </a:lnTo>
                  <a:lnTo>
                    <a:pt x="25" y="132791"/>
                  </a:lnTo>
                  <a:lnTo>
                    <a:pt x="0" y="142811"/>
                  </a:lnTo>
                  <a:lnTo>
                    <a:pt x="64954" y="129290"/>
                  </a:lnTo>
                  <a:lnTo>
                    <a:pt x="121246" y="87185"/>
                  </a:lnTo>
                  <a:lnTo>
                    <a:pt x="124815" y="84480"/>
                  </a:lnTo>
                  <a:lnTo>
                    <a:pt x="170091" y="52580"/>
                  </a:lnTo>
                  <a:lnTo>
                    <a:pt x="219933" y="29232"/>
                  </a:lnTo>
                  <a:lnTo>
                    <a:pt x="273093" y="14889"/>
                  </a:lnTo>
                  <a:lnTo>
                    <a:pt x="328320" y="10007"/>
                  </a:lnTo>
                  <a:lnTo>
                    <a:pt x="328320" y="0"/>
                  </a:lnTo>
                  <a:close/>
                </a:path>
              </a:pathLst>
            </a:custGeom>
            <a:solidFill>
              <a:srgbClr val="F9ED32"/>
            </a:solidFill>
          </p:spPr>
          <p:txBody>
            <a:bodyPr wrap="square" lIns="0" tIns="0" rIns="0" bIns="0" rtlCol="0"/>
            <a:lstStyle/>
            <a:p/>
          </p:txBody>
        </p:sp>
        <p:pic>
          <p:nvPicPr>
            <p:cNvPr id="147" name="object 147" descr=""/>
            <p:cNvPicPr/>
            <p:nvPr/>
          </p:nvPicPr>
          <p:blipFill>
            <a:blip r:embed="rId48" cstate="print"/>
            <a:stretch>
              <a:fillRect/>
            </a:stretch>
          </p:blipFill>
          <p:spPr>
            <a:xfrm>
              <a:off x="11499204" y="3370110"/>
              <a:ext cx="332372" cy="142646"/>
            </a:xfrm>
            <a:prstGeom prst="rect">
              <a:avLst/>
            </a:prstGeom>
          </p:spPr>
        </p:pic>
        <p:sp>
          <p:nvSpPr>
            <p:cNvPr id="148" name="object 148" descr=""/>
            <p:cNvSpPr/>
            <p:nvPr/>
          </p:nvSpPr>
          <p:spPr>
            <a:xfrm>
              <a:off x="11499109" y="3538128"/>
              <a:ext cx="337820" cy="161925"/>
            </a:xfrm>
            <a:custGeom>
              <a:avLst/>
              <a:gdLst/>
              <a:ahLst/>
              <a:cxnLst/>
              <a:rect l="l" t="t" r="r" b="b"/>
              <a:pathLst>
                <a:path w="337820" h="161925">
                  <a:moveTo>
                    <a:pt x="337223" y="0"/>
                  </a:moveTo>
                  <a:lnTo>
                    <a:pt x="295448" y="4336"/>
                  </a:lnTo>
                  <a:lnTo>
                    <a:pt x="260699" y="19880"/>
                  </a:lnTo>
                  <a:lnTo>
                    <a:pt x="229988" y="44175"/>
                  </a:lnTo>
                  <a:lnTo>
                    <a:pt x="200329" y="74764"/>
                  </a:lnTo>
                  <a:lnTo>
                    <a:pt x="197459" y="77076"/>
                  </a:lnTo>
                  <a:lnTo>
                    <a:pt x="153794" y="108985"/>
                  </a:lnTo>
                  <a:lnTo>
                    <a:pt x="105521" y="132341"/>
                  </a:lnTo>
                  <a:lnTo>
                    <a:pt x="53852" y="146690"/>
                  </a:lnTo>
                  <a:lnTo>
                    <a:pt x="0" y="151574"/>
                  </a:lnTo>
                  <a:lnTo>
                    <a:pt x="0" y="161620"/>
                  </a:lnTo>
                  <a:lnTo>
                    <a:pt x="55647" y="156574"/>
                  </a:lnTo>
                  <a:lnTo>
                    <a:pt x="109026" y="141758"/>
                  </a:lnTo>
                  <a:lnTo>
                    <a:pt x="158866" y="117659"/>
                  </a:lnTo>
                  <a:lnTo>
                    <a:pt x="203898" y="84759"/>
                  </a:lnTo>
                  <a:lnTo>
                    <a:pt x="235440" y="52816"/>
                  </a:lnTo>
                  <a:lnTo>
                    <a:pt x="263351" y="30051"/>
                  </a:lnTo>
                  <a:lnTo>
                    <a:pt x="293804" y="15187"/>
                  </a:lnTo>
                  <a:lnTo>
                    <a:pt x="329425" y="9867"/>
                  </a:lnTo>
                  <a:lnTo>
                    <a:pt x="337223" y="0"/>
                  </a:lnTo>
                  <a:close/>
                </a:path>
              </a:pathLst>
            </a:custGeom>
            <a:solidFill>
              <a:srgbClr val="F9ED32"/>
            </a:solidFill>
          </p:spPr>
          <p:txBody>
            <a:bodyPr wrap="square" lIns="0" tIns="0" rIns="0" bIns="0" rtlCol="0"/>
            <a:lstStyle/>
            <a:p/>
          </p:txBody>
        </p:sp>
        <p:pic>
          <p:nvPicPr>
            <p:cNvPr id="149" name="object 149" descr=""/>
            <p:cNvPicPr/>
            <p:nvPr/>
          </p:nvPicPr>
          <p:blipFill>
            <a:blip r:embed="rId49" cstate="print"/>
            <a:stretch>
              <a:fillRect/>
            </a:stretch>
          </p:blipFill>
          <p:spPr>
            <a:xfrm>
              <a:off x="11499100" y="3537940"/>
              <a:ext cx="331143" cy="161800"/>
            </a:xfrm>
            <a:prstGeom prst="rect">
              <a:avLst/>
            </a:prstGeom>
          </p:spPr>
        </p:pic>
        <p:sp>
          <p:nvSpPr>
            <p:cNvPr id="150" name="object 150" descr=""/>
            <p:cNvSpPr/>
            <p:nvPr/>
          </p:nvSpPr>
          <p:spPr>
            <a:xfrm>
              <a:off x="11376901" y="3465677"/>
              <a:ext cx="52705" cy="53340"/>
            </a:xfrm>
            <a:custGeom>
              <a:avLst/>
              <a:gdLst/>
              <a:ahLst/>
              <a:cxnLst/>
              <a:rect l="l" t="t" r="r" b="b"/>
              <a:pathLst>
                <a:path w="52704" h="53339">
                  <a:moveTo>
                    <a:pt x="52603" y="24803"/>
                  </a:moveTo>
                  <a:lnTo>
                    <a:pt x="30480" y="0"/>
                  </a:lnTo>
                  <a:lnTo>
                    <a:pt x="27990" y="2222"/>
                  </a:lnTo>
                  <a:lnTo>
                    <a:pt x="37553" y="12954"/>
                  </a:lnTo>
                  <a:lnTo>
                    <a:pt x="11836" y="36423"/>
                  </a:lnTo>
                  <a:lnTo>
                    <a:pt x="2489" y="25933"/>
                  </a:lnTo>
                  <a:lnTo>
                    <a:pt x="0" y="28155"/>
                  </a:lnTo>
                  <a:lnTo>
                    <a:pt x="22110" y="52959"/>
                  </a:lnTo>
                  <a:lnTo>
                    <a:pt x="24599" y="50736"/>
                  </a:lnTo>
                  <a:lnTo>
                    <a:pt x="14046" y="38912"/>
                  </a:lnTo>
                  <a:lnTo>
                    <a:pt x="39763" y="15443"/>
                  </a:lnTo>
                  <a:lnTo>
                    <a:pt x="50114" y="27025"/>
                  </a:lnTo>
                  <a:lnTo>
                    <a:pt x="52603" y="24803"/>
                  </a:lnTo>
                  <a:close/>
                </a:path>
              </a:pathLst>
            </a:custGeom>
            <a:solidFill>
              <a:srgbClr val="231F20"/>
            </a:solidFill>
          </p:spPr>
          <p:txBody>
            <a:bodyPr wrap="square" lIns="0" tIns="0" rIns="0" bIns="0" rtlCol="0"/>
            <a:lstStyle/>
            <a:p/>
          </p:txBody>
        </p:sp>
        <p:pic>
          <p:nvPicPr>
            <p:cNvPr id="151" name="object 151" descr=""/>
            <p:cNvPicPr/>
            <p:nvPr/>
          </p:nvPicPr>
          <p:blipFill>
            <a:blip r:embed="rId50" cstate="print"/>
            <a:stretch>
              <a:fillRect/>
            </a:stretch>
          </p:blipFill>
          <p:spPr>
            <a:xfrm>
              <a:off x="11426087" y="3569817"/>
              <a:ext cx="154838" cy="64222"/>
            </a:xfrm>
            <a:prstGeom prst="rect">
              <a:avLst/>
            </a:prstGeom>
          </p:spPr>
        </p:pic>
      </p:grpSp>
      <p:graphicFrame>
        <p:nvGraphicFramePr>
          <p:cNvPr id="152" name="object 152" descr=""/>
          <p:cNvGraphicFramePr>
            <a:graphicFrameLocks noGrp="1"/>
          </p:cNvGraphicFramePr>
          <p:nvPr/>
        </p:nvGraphicFramePr>
        <p:xfrm>
          <a:off x="7919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200">
                        <a:latin typeface="Times New Roman"/>
                        <a:cs typeface="Times New Roman"/>
                      </a:endParaRPr>
                    </a:p>
                    <a:p>
                      <a:pPr marL="17780">
                        <a:lnSpc>
                          <a:spcPct val="100000"/>
                        </a:lnSpc>
                        <a:spcBef>
                          <a:spcPts val="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六</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掌握倒退</a:t>
                      </a:r>
                      <a:endParaRPr sz="900">
                        <a:latin typeface="華康標楷體"/>
                        <a:cs typeface="華康標楷體"/>
                      </a:endParaRPr>
                    </a:p>
                    <a:p>
                      <a:pPr marL="269875" marR="45720">
                        <a:lnSpc>
                          <a:spcPct val="102400"/>
                        </a:lnSpc>
                      </a:pPr>
                      <a:r>
                        <a:rPr dirty="0" sz="900" spc="-15">
                          <a:solidFill>
                            <a:srgbClr val="231F20"/>
                          </a:solidFill>
                          <a:latin typeface="華康標楷體"/>
                          <a:cs typeface="華康標楷體"/>
                        </a:rPr>
                        <a:t>方向及修</a:t>
                      </a:r>
                      <a:r>
                        <a:rPr dirty="0" sz="900" spc="-50">
                          <a:solidFill>
                            <a:srgbClr val="231F20"/>
                          </a:solidFill>
                          <a:latin typeface="華康標楷體"/>
                          <a:cs typeface="華康標楷體"/>
                        </a:rPr>
                        <a:t>正</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132715" marR="44450" indent="-115570">
                        <a:lnSpc>
                          <a:spcPct val="102400"/>
                        </a:lnSpc>
                        <a:spcBef>
                          <a:spcPts val="550"/>
                        </a:spcBef>
                      </a:pPr>
                      <a:r>
                        <a:rPr dirty="0" sz="900" spc="-5">
                          <a:solidFill>
                            <a:srgbClr val="231F20"/>
                          </a:solidFill>
                          <a:latin typeface="華康標楷體"/>
                          <a:cs typeface="華康標楷體"/>
                        </a:rPr>
                        <a:t>．根據曲線進退的形態掌握正確的倒退方向及修</a:t>
                      </a:r>
                      <a:r>
                        <a:rPr dirty="0" sz="900" spc="-25">
                          <a:solidFill>
                            <a:srgbClr val="231F20"/>
                          </a:solidFill>
                          <a:latin typeface="華康標楷體"/>
                          <a:cs typeface="華康標楷體"/>
                        </a:rPr>
                        <a:t>正方法</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750">
                        <a:latin typeface="Times New Roman"/>
                        <a:cs typeface="Times New Roman"/>
                      </a:endParaRPr>
                    </a:p>
                    <a:p>
                      <a:pPr marL="313055" marR="36830" indent="-295275">
                        <a:lnSpc>
                          <a:spcPct val="102400"/>
                        </a:lnSpc>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掌握倒車起步前的</a:t>
                      </a:r>
                      <a:r>
                        <a:rPr dirty="0" sz="900" spc="-20">
                          <a:solidFill>
                            <a:srgbClr val="231F20"/>
                          </a:solidFill>
                          <a:latin typeface="華康標楷體"/>
                          <a:cs typeface="華康標楷體"/>
                        </a:rPr>
                        <a:t>車輛位置</a:t>
                      </a:r>
                      <a:endParaRPr sz="900">
                        <a:latin typeface="華康標楷體"/>
                        <a:cs typeface="華康標楷體"/>
                      </a:endParaRPr>
                    </a:p>
                    <a:p>
                      <a:pPr algn="just" marL="313055" marR="36830" indent="-295275">
                        <a:lnSpc>
                          <a:spcPct val="102400"/>
                        </a:lnSpc>
                        <a:spcBef>
                          <a:spcPts val="62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倒車行駛於曲線進退前半部的右轉彎</a:t>
                      </a:r>
                      <a:r>
                        <a:rPr dirty="0" sz="900" spc="-50">
                          <a:solidFill>
                            <a:srgbClr val="231F20"/>
                          </a:solidFill>
                          <a:latin typeface="華康標楷體"/>
                          <a:cs typeface="華康標楷體"/>
                        </a:rPr>
                        <a:t>道</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50"/>
                        </a:spcBef>
                        <a:buClr>
                          <a:srgbClr val="231F20"/>
                        </a:buClr>
                        <a:buFont typeface=""/>
                        <a:buAutoNum type="arabicPlain"/>
                      </a:pPr>
                      <a:endParaRPr sz="1050">
                        <a:latin typeface="Times New Roman"/>
                        <a:cs typeface="Times New Roman"/>
                      </a:endParaRPr>
                    </a:p>
                    <a:p>
                      <a:pPr algn="just" marL="313055" marR="36830" indent="-295275">
                        <a:lnSpc>
                          <a:spcPct val="102400"/>
                        </a:lnSpc>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倒車行駛於右轉彎道與左轉彎道的銜</a:t>
                      </a:r>
                      <a:r>
                        <a:rPr dirty="0" sz="900" spc="-30">
                          <a:solidFill>
                            <a:srgbClr val="231F20"/>
                          </a:solidFill>
                          <a:latin typeface="華康標楷體"/>
                          <a:cs typeface="華康標楷體"/>
                        </a:rPr>
                        <a:t>接處</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429895" indent="-122555">
                        <a:lnSpc>
                          <a:spcPct val="100000"/>
                        </a:lnSpc>
                        <a:spcBef>
                          <a:spcPts val="280"/>
                        </a:spcBef>
                        <a:buFont typeface="Trebuchet MS"/>
                        <a:buAutoNum type="alphaUcPeriod"/>
                        <a:tabLst>
                          <a:tab pos="429895" algn="l"/>
                        </a:tabLst>
                      </a:pPr>
                      <a:r>
                        <a:rPr dirty="0" sz="900" spc="-15">
                          <a:solidFill>
                            <a:srgbClr val="231F20"/>
                          </a:solidFill>
                          <a:latin typeface="華康標楷體"/>
                          <a:cs typeface="華康標楷體"/>
                        </a:rPr>
                        <a:t>沒有偏差很多時，可利用方向盤微調。</a:t>
                      </a:r>
                      <a:endParaRPr sz="900">
                        <a:latin typeface="華康標楷體"/>
                        <a:cs typeface="華康標楷體"/>
                      </a:endParaRPr>
                    </a:p>
                    <a:p>
                      <a:pPr marL="415925" indent="-119380">
                        <a:lnSpc>
                          <a:spcPct val="100000"/>
                        </a:lnSpc>
                        <a:spcBef>
                          <a:spcPts val="620"/>
                        </a:spcBef>
                        <a:buFont typeface="Trebuchet MS"/>
                        <a:buAutoNum type="alphaUcPeriod"/>
                        <a:tabLst>
                          <a:tab pos="415925" algn="l"/>
                        </a:tabLst>
                      </a:pPr>
                      <a:r>
                        <a:rPr dirty="0" sz="900" spc="-30">
                          <a:solidFill>
                            <a:srgbClr val="231F20"/>
                          </a:solidFill>
                          <a:latin typeface="華康標楷體"/>
                          <a:cs typeface="華康標楷體"/>
                        </a:rPr>
                        <a:t>無法通過時，立刻停止並讓車輛回到原點重新開始。</a:t>
                      </a:r>
                      <a:endParaRPr sz="900">
                        <a:latin typeface="華康標楷體"/>
                        <a:cs typeface="華康標楷體"/>
                      </a:endParaRPr>
                    </a:p>
                    <a:p>
                      <a:pPr marL="17780">
                        <a:lnSpc>
                          <a:spcPct val="100000"/>
                        </a:lnSpc>
                        <a:spcBef>
                          <a:spcPts val="620"/>
                        </a:spcBef>
                      </a:pPr>
                      <a:r>
                        <a:rPr dirty="0" sz="900" spc="-15">
                          <a:solidFill>
                            <a:srgbClr val="231F20"/>
                          </a:solidFill>
                          <a:latin typeface="華康標楷體"/>
                          <a:cs typeface="華康標楷體"/>
                        </a:rPr>
                        <a:t>．根據曲線進退路線，掌握曲線正確的倒退方法。</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5"/>
                        </a:spcBef>
                      </a:pPr>
                      <a:endParaRPr sz="850">
                        <a:latin typeface="Times New Roman"/>
                        <a:cs typeface="Times New Roman"/>
                      </a:endParaRPr>
                    </a:p>
                    <a:p>
                      <a:pPr marL="305435" indent="-287655">
                        <a:lnSpc>
                          <a:spcPct val="100000"/>
                        </a:lnSpc>
                        <a:buSzPct val="88888"/>
                        <a:buAutoNum type="arabicPlain"/>
                        <a:tabLst>
                          <a:tab pos="305435" algn="l"/>
                        </a:tabLst>
                      </a:pPr>
                      <a:r>
                        <a:rPr dirty="0" sz="900" spc="-15">
                          <a:solidFill>
                            <a:srgbClr val="231F20"/>
                          </a:solidFill>
                          <a:latin typeface="華康標楷體"/>
                          <a:cs typeface="華康標楷體"/>
                        </a:rPr>
                        <a:t>在開始倒車前，先掌握車輛之位置，再開始倒車。</a:t>
                      </a:r>
                      <a:endParaRPr sz="900">
                        <a:latin typeface="華康標楷體"/>
                        <a:cs typeface="華康標楷體"/>
                      </a:endParaRPr>
                    </a:p>
                    <a:p>
                      <a:pPr>
                        <a:lnSpc>
                          <a:spcPct val="100000"/>
                        </a:lnSpc>
                        <a:buClr>
                          <a:srgbClr val="231F20"/>
                        </a:buClr>
                        <a:buFont typeface=""/>
                        <a:buAutoNum type="arabicPlain"/>
                      </a:pPr>
                      <a:endParaRPr sz="1500">
                        <a:latin typeface="Times New Roman"/>
                        <a:cs typeface="Times New Roman"/>
                      </a:endParaRPr>
                    </a:p>
                    <a:p>
                      <a:pPr algn="just" marL="305435" marR="19685" indent="-288290">
                        <a:lnSpc>
                          <a:spcPct val="102400"/>
                        </a:lnSpc>
                        <a:spcBef>
                          <a:spcPts val="5"/>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5">
                          <a:solidFill>
                            <a:srgbClr val="231F20"/>
                          </a:solidFill>
                          <a:latin typeface="華康標楷體"/>
                          <a:cs typeface="華康標楷體"/>
                        </a:rPr>
                        <a:t>曲線進退中後退的前半部為右轉彎道，起步後，看右</a:t>
                      </a:r>
                      <a:r>
                        <a:rPr dirty="0" sz="900" spc="-30">
                          <a:solidFill>
                            <a:srgbClr val="231F20"/>
                          </a:solidFill>
                          <a:latin typeface="華康標楷體"/>
                          <a:cs typeface="華康標楷體"/>
                        </a:rPr>
                        <a:t>照後鏡，右後輪越過起點線後，右後輪依『偏左修右，</a:t>
                      </a:r>
                      <a:r>
                        <a:rPr dirty="0" sz="900" spc="-25">
                          <a:solidFill>
                            <a:srgbClr val="231F20"/>
                          </a:solidFill>
                          <a:latin typeface="華康標楷體"/>
                          <a:cs typeface="華康標楷體"/>
                        </a:rPr>
                        <a:t>偏右修左』方式，使右後輪與扣分管線保持 </a:t>
                      </a:r>
                      <a:r>
                        <a:rPr dirty="0" sz="900" spc="-25">
                          <a:solidFill>
                            <a:srgbClr val="231F20"/>
                          </a:solidFill>
                          <a:latin typeface="Trebuchet MS"/>
                          <a:cs typeface="Trebuchet MS"/>
                        </a:rPr>
                        <a:t>3</a:t>
                      </a:r>
                      <a:r>
                        <a:rPr dirty="0" sz="900">
                          <a:solidFill>
                            <a:srgbClr val="231F20"/>
                          </a:solidFill>
                          <a:latin typeface="Trebuchet MS"/>
                          <a:cs typeface="Trebuchet MS"/>
                        </a:rPr>
                        <a:t>0</a:t>
                      </a:r>
                      <a:r>
                        <a:rPr dirty="0" sz="900" spc="-65">
                          <a:solidFill>
                            <a:srgbClr val="231F20"/>
                          </a:solidFill>
                          <a:latin typeface="Trebuchet MS"/>
                          <a:cs typeface="Trebuchet MS"/>
                        </a:rPr>
                        <a:t> </a:t>
                      </a:r>
                      <a:r>
                        <a:rPr dirty="0" sz="900">
                          <a:solidFill>
                            <a:srgbClr val="231F20"/>
                          </a:solidFill>
                          <a:latin typeface="華康標楷體"/>
                          <a:cs typeface="華康標楷體"/>
                        </a:rPr>
                        <a:t>公分左</a:t>
                      </a:r>
                      <a:r>
                        <a:rPr dirty="0" sz="900" spc="-10">
                          <a:solidFill>
                            <a:srgbClr val="231F20"/>
                          </a:solidFill>
                          <a:latin typeface="華康標楷體"/>
                          <a:cs typeface="華康標楷體"/>
                        </a:rPr>
                        <a:t>右後退（</a:t>
                      </a:r>
                      <a:r>
                        <a:rPr dirty="0" sz="900" spc="-120">
                          <a:solidFill>
                            <a:srgbClr val="231F20"/>
                          </a:solidFill>
                          <a:latin typeface="華康標楷體"/>
                          <a:cs typeface="華康標楷體"/>
                        </a:rPr>
                        <a:t>圖 </a:t>
                      </a:r>
                      <a:r>
                        <a:rPr dirty="0" sz="900" spc="-65">
                          <a:solidFill>
                            <a:srgbClr val="231F20"/>
                          </a:solidFill>
                          <a:latin typeface="Trebuchet MS"/>
                          <a:cs typeface="Trebuchet MS"/>
                        </a:rPr>
                        <a:t>1.11.11</a:t>
                      </a:r>
                      <a:r>
                        <a:rPr dirty="0" sz="900" spc="-65">
                          <a:solidFill>
                            <a:srgbClr val="231F20"/>
                          </a:solidFill>
                          <a:latin typeface="華康標楷體"/>
                          <a:cs typeface="華康標楷體"/>
                        </a:rPr>
                        <a:t>）</a:t>
                      </a:r>
                      <a:r>
                        <a:rPr dirty="0" sz="900" spc="-10">
                          <a:solidFill>
                            <a:srgbClr val="231F20"/>
                          </a:solidFill>
                          <a:latin typeface="華康標楷體"/>
                          <a:cs typeface="華康標楷體"/>
                        </a:rPr>
                        <a:t>。</a:t>
                      </a:r>
                      <a:endParaRPr sz="900">
                        <a:latin typeface="華康標楷體"/>
                        <a:cs typeface="華康標楷體"/>
                      </a:endParaRPr>
                    </a:p>
                    <a:p>
                      <a:pPr algn="ctr" marL="55880">
                        <a:lnSpc>
                          <a:spcPct val="100000"/>
                        </a:lnSpc>
                        <a:spcBef>
                          <a:spcPts val="850"/>
                        </a:spcBef>
                      </a:pPr>
                      <a:r>
                        <a:rPr dirty="0" sz="550" spc="-10">
                          <a:solidFill>
                            <a:srgbClr val="231F20"/>
                          </a:solidFill>
                          <a:latin typeface="Trebuchet MS"/>
                          <a:cs typeface="Trebuchet MS"/>
                        </a:rPr>
                        <a:t>30</a:t>
                      </a:r>
                      <a:r>
                        <a:rPr dirty="0" sz="550" spc="-35">
                          <a:solidFill>
                            <a:srgbClr val="231F20"/>
                          </a:solidFill>
                          <a:latin typeface="Trebuchet MS"/>
                          <a:cs typeface="Trebuchet MS"/>
                        </a:rPr>
                        <a:t> </a:t>
                      </a:r>
                      <a:r>
                        <a:rPr dirty="0" sz="550" spc="-70">
                          <a:solidFill>
                            <a:srgbClr val="231F20"/>
                          </a:solidFill>
                          <a:latin typeface="SimSun"/>
                          <a:cs typeface="SimSun"/>
                        </a:rPr>
                        <a:t>至 </a:t>
                      </a:r>
                      <a:r>
                        <a:rPr dirty="0" sz="550" spc="-10">
                          <a:solidFill>
                            <a:srgbClr val="231F20"/>
                          </a:solidFill>
                          <a:latin typeface="Trebuchet MS"/>
                          <a:cs typeface="Trebuchet MS"/>
                        </a:rPr>
                        <a:t>50</a:t>
                      </a:r>
                      <a:r>
                        <a:rPr dirty="0" sz="550" spc="-30">
                          <a:solidFill>
                            <a:srgbClr val="231F20"/>
                          </a:solidFill>
                          <a:latin typeface="Trebuchet MS"/>
                          <a:cs typeface="Trebuchet MS"/>
                        </a:rPr>
                        <a:t> </a:t>
                      </a:r>
                      <a:r>
                        <a:rPr dirty="0" sz="550" spc="-25">
                          <a:solidFill>
                            <a:srgbClr val="231F20"/>
                          </a:solidFill>
                          <a:latin typeface="SimSun"/>
                          <a:cs typeface="SimSun"/>
                        </a:rPr>
                        <a:t>公分</a:t>
                      </a:r>
                      <a:endParaRPr sz="550">
                        <a:latin typeface="SimSun"/>
                        <a:cs typeface="SimSu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spcBef>
                          <a:spcPts val="5"/>
                        </a:spcBef>
                      </a:pPr>
                      <a:endParaRPr sz="850">
                        <a:latin typeface="Times New Roman"/>
                        <a:cs typeface="Times New Roman"/>
                      </a:endParaRPr>
                    </a:p>
                    <a:p>
                      <a:pPr marL="754380">
                        <a:lnSpc>
                          <a:spcPct val="100000"/>
                        </a:lnSpc>
                        <a:spcBef>
                          <a:spcPts val="5"/>
                        </a:spcBef>
                      </a:pPr>
                      <a:r>
                        <a:rPr dirty="0" sz="500" spc="-80">
                          <a:solidFill>
                            <a:srgbClr val="231F20"/>
                          </a:solidFill>
                          <a:latin typeface="SimSun"/>
                          <a:cs typeface="SimSun"/>
                        </a:rPr>
                        <a:t>圖 </a:t>
                      </a:r>
                      <a:r>
                        <a:rPr dirty="0" sz="500" spc="-10">
                          <a:solidFill>
                            <a:srgbClr val="231F20"/>
                          </a:solidFill>
                          <a:latin typeface="Trebuchet MS"/>
                          <a:cs typeface="Trebuchet MS"/>
                        </a:rPr>
                        <a:t>1.11.11</a:t>
                      </a:r>
                      <a:endParaRPr sz="500">
                        <a:latin typeface="Trebuchet MS"/>
                        <a:cs typeface="Trebuchet MS"/>
                      </a:endParaRPr>
                    </a:p>
                    <a:p>
                      <a:pPr>
                        <a:lnSpc>
                          <a:spcPct val="100000"/>
                        </a:lnSpc>
                      </a:pPr>
                      <a:endParaRPr sz="600">
                        <a:latin typeface="Times New Roman"/>
                        <a:cs typeface="Times New Roman"/>
                      </a:endParaRPr>
                    </a:p>
                    <a:p>
                      <a:pPr>
                        <a:lnSpc>
                          <a:spcPct val="100000"/>
                        </a:lnSpc>
                        <a:spcBef>
                          <a:spcPts val="40"/>
                        </a:spcBef>
                      </a:pPr>
                      <a:endParaRPr sz="700">
                        <a:latin typeface="Times New Roman"/>
                        <a:cs typeface="Times New Roman"/>
                      </a:endParaRPr>
                    </a:p>
                    <a:p>
                      <a:pPr marL="305435" marR="45085" indent="-288290">
                        <a:lnSpc>
                          <a:spcPct val="102400"/>
                        </a:lnSpc>
                        <a:spcBef>
                          <a:spcPts val="5"/>
                        </a:spcBef>
                        <a:buSzPct val="88888"/>
                        <a:buAutoNum type="arabicPlain" startAt="3"/>
                        <a:tabLst>
                          <a:tab pos="305435" algn="l"/>
                        </a:tabLst>
                      </a:pPr>
                      <a:r>
                        <a:rPr dirty="0" sz="900" spc="-10">
                          <a:solidFill>
                            <a:srgbClr val="231F20"/>
                          </a:solidFill>
                          <a:latin typeface="華康標楷體"/>
                          <a:cs typeface="華康標楷體"/>
                        </a:rPr>
                        <a:t>當倒車完成前半部右轉彎，進入右彎道與左彎道中間</a:t>
                      </a:r>
                      <a:r>
                        <a:rPr dirty="0" sz="900" spc="-15">
                          <a:solidFill>
                            <a:srgbClr val="231F20"/>
                          </a:solidFill>
                          <a:latin typeface="華康標楷體"/>
                          <a:cs typeface="華康標楷體"/>
                        </a:rPr>
                        <a:t>接合區域時，將方向盤向左迴正並直線倒車。</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ct val="100000"/>
                        </a:lnSpc>
                        <a:spcBef>
                          <a:spcPts val="280"/>
                        </a:spcBef>
                      </a:pPr>
                      <a:r>
                        <a:rPr dirty="0" sz="900" spc="-20">
                          <a:solidFill>
                            <a:srgbClr val="231F20"/>
                          </a:solidFill>
                          <a:latin typeface="華康標楷體"/>
                          <a:cs typeface="華康標楷體"/>
                        </a:rPr>
                        <a:t>間的極限。</a:t>
                      </a:r>
                      <a:endParaRPr sz="900">
                        <a:latin typeface="華康標楷體"/>
                        <a:cs typeface="華康標楷體"/>
                      </a:endParaRPr>
                    </a:p>
                    <a:p>
                      <a:pPr>
                        <a:lnSpc>
                          <a:spcPct val="100000"/>
                        </a:lnSpc>
                      </a:pPr>
                      <a:endParaRPr sz="900">
                        <a:latin typeface="Times New Roman"/>
                        <a:cs typeface="Times New Roman"/>
                      </a:endParaRPr>
                    </a:p>
                    <a:p>
                      <a:pPr>
                        <a:lnSpc>
                          <a:spcPct val="100000"/>
                        </a:lnSpc>
                        <a:spcBef>
                          <a:spcPts val="55"/>
                        </a:spcBef>
                      </a:pPr>
                      <a:endParaRPr sz="1050">
                        <a:latin typeface="Times New Roman"/>
                        <a:cs typeface="Times New Roman"/>
                      </a:endParaRPr>
                    </a:p>
                    <a:p>
                      <a:pPr marL="142240" marR="39370" indent="-124460">
                        <a:lnSpc>
                          <a:spcPct val="102400"/>
                        </a:lnSpc>
                      </a:pPr>
                      <a:r>
                        <a:rPr dirty="0" sz="900" spc="55">
                          <a:solidFill>
                            <a:srgbClr val="231F20"/>
                          </a:solidFill>
                          <a:latin typeface="華康標楷體"/>
                          <a:cs typeface="華康標楷體"/>
                        </a:rPr>
                        <a:t>．向學員說明我國場內考</a:t>
                      </a:r>
                      <a:r>
                        <a:rPr dirty="0" sz="900" spc="-20">
                          <a:solidFill>
                            <a:srgbClr val="231F20"/>
                          </a:solidFill>
                          <a:latin typeface="華康標楷體"/>
                          <a:cs typeface="華康標楷體"/>
                        </a:rPr>
                        <a:t>驗時有下列要求：</a:t>
                      </a:r>
                      <a:endParaRPr sz="900">
                        <a:latin typeface="華康標楷體"/>
                        <a:cs typeface="華康標楷體"/>
                      </a:endParaRPr>
                    </a:p>
                    <a:p>
                      <a:pPr marL="240665" indent="-89535">
                        <a:lnSpc>
                          <a:spcPct val="100000"/>
                        </a:lnSpc>
                        <a:spcBef>
                          <a:spcPts val="25"/>
                        </a:spcBef>
                        <a:buSzPct val="61111"/>
                        <a:buChar char="◆"/>
                        <a:tabLst>
                          <a:tab pos="240665" algn="l"/>
                        </a:tabLst>
                      </a:pPr>
                      <a:r>
                        <a:rPr dirty="0" sz="900" spc="-10">
                          <a:solidFill>
                            <a:srgbClr val="231F20"/>
                          </a:solidFill>
                          <a:latin typeface="華康標楷體"/>
                          <a:cs typeface="華康標楷體"/>
                        </a:rPr>
                        <a:t>於曲線進退中倒退時，</a:t>
                      </a:r>
                      <a:endParaRPr sz="900">
                        <a:latin typeface="華康標楷體"/>
                        <a:cs typeface="華康標楷體"/>
                      </a:endParaRPr>
                    </a:p>
                    <a:p>
                      <a:pPr algn="just" marL="250190" marR="36195" indent="-635">
                        <a:lnSpc>
                          <a:spcPts val="1110"/>
                        </a:lnSpc>
                        <a:spcBef>
                          <a:spcPts val="25"/>
                        </a:spcBef>
                      </a:pPr>
                      <a:r>
                        <a:rPr dirty="0" sz="900" spc="70">
                          <a:solidFill>
                            <a:srgbClr val="231F20"/>
                          </a:solidFill>
                          <a:latin typeface="華康標楷體"/>
                          <a:cs typeface="華康標楷體"/>
                        </a:rPr>
                        <a:t>壓管不扣分</a:t>
                      </a:r>
                      <a:r>
                        <a:rPr dirty="0" sz="900" spc="90">
                          <a:solidFill>
                            <a:srgbClr val="231F20"/>
                          </a:solidFill>
                          <a:latin typeface="華康標楷體"/>
                          <a:cs typeface="華康標楷體"/>
                        </a:rPr>
                        <a:t>（</a:t>
                      </a:r>
                      <a:r>
                        <a:rPr dirty="0" sz="900" spc="70">
                          <a:solidFill>
                            <a:srgbClr val="231F20"/>
                          </a:solidFill>
                          <a:latin typeface="華康標楷體"/>
                          <a:cs typeface="華康標楷體"/>
                        </a:rPr>
                        <a:t>不可撞</a:t>
                      </a:r>
                      <a:r>
                        <a:rPr dirty="0" sz="900" spc="90">
                          <a:solidFill>
                            <a:srgbClr val="231F20"/>
                          </a:solidFill>
                          <a:latin typeface="華康標楷體"/>
                          <a:cs typeface="華康標楷體"/>
                        </a:rPr>
                        <a:t>安全島</a:t>
                      </a:r>
                      <a:r>
                        <a:rPr dirty="0" sz="900">
                          <a:solidFill>
                            <a:srgbClr val="231F20"/>
                          </a:solidFill>
                          <a:latin typeface="華康標楷體"/>
                          <a:cs typeface="華康標楷體"/>
                        </a:rPr>
                        <a:t>）</a:t>
                      </a:r>
                      <a:r>
                        <a:rPr dirty="0" sz="900" spc="60">
                          <a:solidFill>
                            <a:srgbClr val="231F20"/>
                          </a:solidFill>
                          <a:latin typeface="華康標楷體"/>
                          <a:cs typeface="華康標楷體"/>
                        </a:rPr>
                        <a:t>，往前修正</a:t>
                      </a:r>
                      <a:r>
                        <a:rPr dirty="0" sz="900" spc="-20">
                          <a:solidFill>
                            <a:srgbClr val="231F20"/>
                          </a:solidFill>
                          <a:latin typeface="華康標楷體"/>
                          <a:cs typeface="華康標楷體"/>
                        </a:rPr>
                        <a:t>會連續扣分。</a:t>
                      </a:r>
                      <a:endParaRPr sz="900">
                        <a:latin typeface="華康標楷體"/>
                        <a:cs typeface="華康標楷體"/>
                      </a:endParaRPr>
                    </a:p>
                    <a:p>
                      <a:pPr algn="r" marL="100330" marR="36830" indent="-100330">
                        <a:lnSpc>
                          <a:spcPts val="1045"/>
                        </a:lnSpc>
                        <a:buSzPct val="61111"/>
                        <a:buChar char="◆"/>
                        <a:tabLst>
                          <a:tab pos="100330" algn="l"/>
                        </a:tabLst>
                      </a:pPr>
                      <a:r>
                        <a:rPr dirty="0" sz="900" spc="65">
                          <a:solidFill>
                            <a:srgbClr val="231F20"/>
                          </a:solidFill>
                          <a:latin typeface="華康標楷體"/>
                          <a:cs typeface="華康標楷體"/>
                        </a:rPr>
                        <a:t>倒退駛出曲線時，左</a:t>
                      </a:r>
                      <a:endParaRPr sz="900">
                        <a:latin typeface="華康標楷體"/>
                        <a:cs typeface="華康標楷體"/>
                      </a:endParaRPr>
                    </a:p>
                    <a:p>
                      <a:pPr algn="r" marR="22860">
                        <a:lnSpc>
                          <a:spcPct val="100000"/>
                        </a:lnSpc>
                        <a:spcBef>
                          <a:spcPts val="15"/>
                        </a:spcBef>
                      </a:pPr>
                      <a:r>
                        <a:rPr dirty="0" sz="900" spc="-15">
                          <a:solidFill>
                            <a:srgbClr val="231F20"/>
                          </a:solidFill>
                          <a:latin typeface="華康標楷體"/>
                          <a:cs typeface="華康標楷體"/>
                        </a:rPr>
                        <a:t>後輪不得壓到分向線。</a:t>
                      </a:r>
                      <a:endParaRPr sz="900">
                        <a:latin typeface="華康標楷體"/>
                        <a:cs typeface="華康標楷體"/>
                      </a:endParaRPr>
                    </a:p>
                    <a:p>
                      <a:pPr algn="just" marL="141605" marR="24130" indent="-124460">
                        <a:lnSpc>
                          <a:spcPct val="102400"/>
                        </a:lnSpc>
                        <a:spcBef>
                          <a:spcPts val="540"/>
                        </a:spcBef>
                      </a:pPr>
                      <a:r>
                        <a:rPr dirty="0" sz="900" spc="55">
                          <a:solidFill>
                            <a:srgbClr val="231F20"/>
                          </a:solidFill>
                          <a:latin typeface="華康標楷體"/>
                          <a:cs typeface="華康標楷體"/>
                        </a:rPr>
                        <a:t>．建議在車輛起步前，將</a:t>
                      </a:r>
                      <a:r>
                        <a:rPr dirty="0" sz="900" spc="50">
                          <a:solidFill>
                            <a:srgbClr val="231F20"/>
                          </a:solidFill>
                          <a:latin typeface="華康標楷體"/>
                          <a:cs typeface="華康標楷體"/>
                        </a:rPr>
                        <a:t>頭伸出窗外觀察左後車</a:t>
                      </a:r>
                      <a:r>
                        <a:rPr dirty="0" sz="900" spc="155">
                          <a:solidFill>
                            <a:srgbClr val="231F20"/>
                          </a:solidFill>
                          <a:latin typeface="華康標楷體"/>
                          <a:cs typeface="華康標楷體"/>
                        </a:rPr>
                        <a:t>身與左側車道線的間</a:t>
                      </a:r>
                      <a:r>
                        <a:rPr dirty="0" sz="900" spc="-50">
                          <a:solidFill>
                            <a:srgbClr val="231F20"/>
                          </a:solidFill>
                          <a:latin typeface="華康標楷體"/>
                          <a:cs typeface="華康標楷體"/>
                        </a:rPr>
                        <a:t> </a:t>
                      </a:r>
                      <a:r>
                        <a:rPr dirty="0" sz="900" spc="45">
                          <a:solidFill>
                            <a:srgbClr val="231F20"/>
                          </a:solidFill>
                          <a:latin typeface="華康標楷體"/>
                          <a:cs typeface="華康標楷體"/>
                        </a:rPr>
                        <a:t>隔，並利用右側照後鏡</a:t>
                      </a:r>
                      <a:r>
                        <a:rPr dirty="0" sz="900" spc="50">
                          <a:solidFill>
                            <a:srgbClr val="231F20"/>
                          </a:solidFill>
                          <a:latin typeface="華康標楷體"/>
                          <a:cs typeface="華康標楷體"/>
                        </a:rPr>
                        <a:t>觀察右後車身與右側車</a:t>
                      </a:r>
                      <a:r>
                        <a:rPr dirty="0" sz="900" spc="-20">
                          <a:solidFill>
                            <a:srgbClr val="231F20"/>
                          </a:solidFill>
                          <a:latin typeface="華康標楷體"/>
                          <a:cs typeface="華康標楷體"/>
                        </a:rPr>
                        <a:t>道線的間隔。</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141605" marR="39370" indent="-124460">
                        <a:lnSpc>
                          <a:spcPct val="102400"/>
                        </a:lnSpc>
                        <a:spcBef>
                          <a:spcPts val="780"/>
                        </a:spcBef>
                      </a:pPr>
                      <a:r>
                        <a:rPr dirty="0" sz="900" spc="60">
                          <a:solidFill>
                            <a:srgbClr val="231F20"/>
                          </a:solidFill>
                          <a:latin typeface="華康標楷體"/>
                          <a:cs typeface="華康標楷體"/>
                        </a:rPr>
                        <a:t>．可以從左側照後鏡看到左側安全島並距離車身</a:t>
                      </a:r>
                      <a:r>
                        <a:rPr dirty="0" sz="900" spc="-114">
                          <a:solidFill>
                            <a:srgbClr val="231F20"/>
                          </a:solidFill>
                          <a:latin typeface="華康標楷體"/>
                          <a:cs typeface="華康標楷體"/>
                        </a:rPr>
                        <a:t>約 </a:t>
                      </a:r>
                      <a:r>
                        <a:rPr dirty="0" sz="900" spc="-25">
                          <a:solidFill>
                            <a:srgbClr val="231F20"/>
                          </a:solidFill>
                          <a:latin typeface="Trebuchet MS"/>
                          <a:cs typeface="Trebuchet MS"/>
                        </a:rPr>
                        <a:t>3</a:t>
                      </a:r>
                      <a:r>
                        <a:rPr dirty="0" sz="900">
                          <a:solidFill>
                            <a:srgbClr val="231F20"/>
                          </a:solidFill>
                          <a:latin typeface="Trebuchet MS"/>
                          <a:cs typeface="Trebuchet MS"/>
                        </a:rPr>
                        <a:t>0</a:t>
                      </a:r>
                      <a:r>
                        <a:rPr dirty="0" sz="900" spc="-60">
                          <a:solidFill>
                            <a:srgbClr val="231F20"/>
                          </a:solidFill>
                          <a:latin typeface="Trebuchet MS"/>
                          <a:cs typeface="Trebuchet MS"/>
                        </a:rPr>
                        <a:t> </a:t>
                      </a:r>
                      <a:r>
                        <a:rPr dirty="0" sz="900" spc="10">
                          <a:solidFill>
                            <a:srgbClr val="231F20"/>
                          </a:solidFill>
                          <a:latin typeface="華康標楷體"/>
                          <a:cs typeface="華康標楷體"/>
                        </a:rPr>
                        <a:t>公分時，即為將方</a:t>
                      </a:r>
                      <a:r>
                        <a:rPr dirty="0" sz="900" spc="-10">
                          <a:solidFill>
                            <a:srgbClr val="231F20"/>
                          </a:solidFill>
                          <a:latin typeface="華康標楷體"/>
                          <a:cs typeface="華康標楷體"/>
                        </a:rPr>
                        <a:t>向盤迴正的時機。</a:t>
                      </a:r>
                      <a:endParaRPr sz="900">
                        <a:latin typeface="華康標楷體"/>
                        <a:cs typeface="華康標楷體"/>
                      </a:endParaRPr>
                    </a:p>
                  </a:txBody>
                  <a:tcPr marL="0" marR="0" marB="0" marT="35560">
                    <a:lnL w="9525">
                      <a:solidFill>
                        <a:srgbClr val="BCBEC0"/>
                      </a:solidFill>
                      <a:prstDash val="dot"/>
                    </a:lnL>
                    <a:lnT w="9525">
                      <a:solidFill>
                        <a:srgbClr val="BCBEC0"/>
                      </a:solidFill>
                      <a:prstDash val="solid"/>
                    </a:lnT>
                  </a:tcPr>
                </a:tc>
              </a:tr>
            </a:tbl>
          </a:graphicData>
        </a:graphic>
      </p:graphicFrame>
      <p:grpSp>
        <p:nvGrpSpPr>
          <p:cNvPr id="153" name="object 153" descr=""/>
          <p:cNvGrpSpPr/>
          <p:nvPr/>
        </p:nvGrpSpPr>
        <p:grpSpPr>
          <a:xfrm>
            <a:off x="11408401" y="3342589"/>
            <a:ext cx="66675" cy="196215"/>
            <a:chOff x="11408401" y="3342589"/>
            <a:chExt cx="66675" cy="196215"/>
          </a:xfrm>
        </p:grpSpPr>
        <p:sp>
          <p:nvSpPr>
            <p:cNvPr id="154" name="object 154" descr=""/>
            <p:cNvSpPr/>
            <p:nvPr/>
          </p:nvSpPr>
          <p:spPr>
            <a:xfrm>
              <a:off x="11421299" y="3509102"/>
              <a:ext cx="46355" cy="24765"/>
            </a:xfrm>
            <a:custGeom>
              <a:avLst/>
              <a:gdLst/>
              <a:ahLst/>
              <a:cxnLst/>
              <a:rect l="l" t="t" r="r" b="b"/>
              <a:pathLst>
                <a:path w="46354" h="24764">
                  <a:moveTo>
                    <a:pt x="0" y="0"/>
                  </a:moveTo>
                  <a:lnTo>
                    <a:pt x="45897" y="24282"/>
                  </a:lnTo>
                </a:path>
              </a:pathLst>
            </a:custGeom>
            <a:ln w="5397">
              <a:solidFill>
                <a:srgbClr val="231F20"/>
              </a:solidFill>
              <a:prstDash val="dot"/>
            </a:ln>
          </p:spPr>
          <p:txBody>
            <a:bodyPr wrap="square" lIns="0" tIns="0" rIns="0" bIns="0" rtlCol="0"/>
            <a:lstStyle/>
            <a:p/>
          </p:txBody>
        </p:sp>
        <p:sp>
          <p:nvSpPr>
            <p:cNvPr id="155" name="object 155" descr=""/>
            <p:cNvSpPr/>
            <p:nvPr/>
          </p:nvSpPr>
          <p:spPr>
            <a:xfrm>
              <a:off x="11472300" y="3350606"/>
              <a:ext cx="0" cy="175260"/>
            </a:xfrm>
            <a:custGeom>
              <a:avLst/>
              <a:gdLst/>
              <a:ahLst/>
              <a:cxnLst/>
              <a:rect l="l" t="t" r="r" b="b"/>
              <a:pathLst>
                <a:path w="0" h="175260">
                  <a:moveTo>
                    <a:pt x="0" y="174891"/>
                  </a:moveTo>
                  <a:lnTo>
                    <a:pt x="0" y="0"/>
                  </a:lnTo>
                </a:path>
              </a:pathLst>
            </a:custGeom>
            <a:ln w="5397">
              <a:solidFill>
                <a:srgbClr val="231F20"/>
              </a:solidFill>
              <a:prstDash val="dot"/>
            </a:ln>
          </p:spPr>
          <p:txBody>
            <a:bodyPr wrap="square" lIns="0" tIns="0" rIns="0" bIns="0" rtlCol="0"/>
            <a:lstStyle/>
            <a:p/>
          </p:txBody>
        </p:sp>
        <p:sp>
          <p:nvSpPr>
            <p:cNvPr id="156" name="object 156" descr=""/>
            <p:cNvSpPr/>
            <p:nvPr/>
          </p:nvSpPr>
          <p:spPr>
            <a:xfrm>
              <a:off x="11408398" y="3342589"/>
              <a:ext cx="66675" cy="196215"/>
            </a:xfrm>
            <a:custGeom>
              <a:avLst/>
              <a:gdLst/>
              <a:ahLst/>
              <a:cxnLst/>
              <a:rect l="l" t="t" r="r" b="b"/>
              <a:pathLst>
                <a:path w="66675" h="196214">
                  <a:moveTo>
                    <a:pt x="5397" y="161112"/>
                  </a:moveTo>
                  <a:lnTo>
                    <a:pt x="4610" y="159207"/>
                  </a:lnTo>
                  <a:lnTo>
                    <a:pt x="2692" y="158407"/>
                  </a:lnTo>
                  <a:lnTo>
                    <a:pt x="787" y="159207"/>
                  </a:lnTo>
                  <a:lnTo>
                    <a:pt x="0" y="161112"/>
                  </a:lnTo>
                  <a:lnTo>
                    <a:pt x="787" y="163017"/>
                  </a:lnTo>
                  <a:lnTo>
                    <a:pt x="2692" y="163804"/>
                  </a:lnTo>
                  <a:lnTo>
                    <a:pt x="4610" y="163017"/>
                  </a:lnTo>
                  <a:lnTo>
                    <a:pt x="5397" y="161112"/>
                  </a:lnTo>
                  <a:close/>
                </a:path>
                <a:path w="66675" h="196214">
                  <a:moveTo>
                    <a:pt x="66598" y="193509"/>
                  </a:moveTo>
                  <a:lnTo>
                    <a:pt x="65811" y="191604"/>
                  </a:lnTo>
                  <a:lnTo>
                    <a:pt x="63893" y="190804"/>
                  </a:lnTo>
                  <a:lnTo>
                    <a:pt x="61988" y="191604"/>
                  </a:lnTo>
                  <a:lnTo>
                    <a:pt x="61201" y="193509"/>
                  </a:lnTo>
                  <a:lnTo>
                    <a:pt x="61988" y="195414"/>
                  </a:lnTo>
                  <a:lnTo>
                    <a:pt x="63893" y="196202"/>
                  </a:lnTo>
                  <a:lnTo>
                    <a:pt x="65811" y="195414"/>
                  </a:lnTo>
                  <a:lnTo>
                    <a:pt x="66598" y="193509"/>
                  </a:lnTo>
                  <a:close/>
                </a:path>
                <a:path w="66675" h="196214">
                  <a:moveTo>
                    <a:pt x="66598" y="2705"/>
                  </a:moveTo>
                  <a:lnTo>
                    <a:pt x="65811" y="800"/>
                  </a:lnTo>
                  <a:lnTo>
                    <a:pt x="63893" y="0"/>
                  </a:lnTo>
                  <a:lnTo>
                    <a:pt x="61988" y="800"/>
                  </a:lnTo>
                  <a:lnTo>
                    <a:pt x="61201" y="2705"/>
                  </a:lnTo>
                  <a:lnTo>
                    <a:pt x="61988" y="4610"/>
                  </a:lnTo>
                  <a:lnTo>
                    <a:pt x="63893" y="5397"/>
                  </a:lnTo>
                  <a:lnTo>
                    <a:pt x="65811" y="4610"/>
                  </a:lnTo>
                  <a:lnTo>
                    <a:pt x="66598" y="2705"/>
                  </a:lnTo>
                  <a:close/>
                </a:path>
              </a:pathLst>
            </a:custGeom>
            <a:solidFill>
              <a:srgbClr val="231F20"/>
            </a:solidFill>
          </p:spPr>
          <p:txBody>
            <a:bodyPr wrap="square" lIns="0" tIns="0" rIns="0" bIns="0" rtlCol="0"/>
            <a:lstStyle/>
            <a:p/>
          </p:txBody>
        </p:sp>
      </p:grpSp>
      <p:sp>
        <p:nvSpPr>
          <p:cNvPr id="157" name="object 157"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64</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158" name="object 158"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65</a:t>
            </a:r>
            <a:endParaRPr sz="800">
              <a:latin typeface="Times New Roman"/>
              <a:cs typeface="Times New Roman"/>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grpSp>
      <p:grpSp>
        <p:nvGrpSpPr>
          <p:cNvPr id="59" name="object 59" descr=""/>
          <p:cNvGrpSpPr/>
          <p:nvPr/>
        </p:nvGrpSpPr>
        <p:grpSpPr>
          <a:xfrm>
            <a:off x="4247705" y="2835008"/>
            <a:ext cx="1476375" cy="946150"/>
            <a:chOff x="4247705" y="2835008"/>
            <a:chExt cx="1476375" cy="946150"/>
          </a:xfrm>
        </p:grpSpPr>
        <p:pic>
          <p:nvPicPr>
            <p:cNvPr id="60" name="object 60" descr=""/>
            <p:cNvPicPr/>
            <p:nvPr/>
          </p:nvPicPr>
          <p:blipFill>
            <a:blip r:embed="rId18" cstate="print"/>
            <a:stretch>
              <a:fillRect/>
            </a:stretch>
          </p:blipFill>
          <p:spPr>
            <a:xfrm>
              <a:off x="4247705" y="2835008"/>
              <a:ext cx="1476286" cy="945629"/>
            </a:xfrm>
            <a:prstGeom prst="rect">
              <a:avLst/>
            </a:prstGeom>
          </p:spPr>
        </p:pic>
        <p:pic>
          <p:nvPicPr>
            <p:cNvPr id="61" name="object 61" descr=""/>
            <p:cNvPicPr/>
            <p:nvPr/>
          </p:nvPicPr>
          <p:blipFill>
            <a:blip r:embed="rId19" cstate="print"/>
            <a:stretch>
              <a:fillRect/>
            </a:stretch>
          </p:blipFill>
          <p:spPr>
            <a:xfrm>
              <a:off x="4247705" y="2835008"/>
              <a:ext cx="1476286" cy="708899"/>
            </a:xfrm>
            <a:prstGeom prst="rect">
              <a:avLst/>
            </a:prstGeom>
          </p:spPr>
        </p:pic>
        <p:pic>
          <p:nvPicPr>
            <p:cNvPr id="62" name="object 62" descr=""/>
            <p:cNvPicPr/>
            <p:nvPr/>
          </p:nvPicPr>
          <p:blipFill>
            <a:blip r:embed="rId20" cstate="print"/>
            <a:stretch>
              <a:fillRect/>
            </a:stretch>
          </p:blipFill>
          <p:spPr>
            <a:xfrm>
              <a:off x="5156444" y="3388550"/>
              <a:ext cx="153616" cy="255879"/>
            </a:xfrm>
            <a:prstGeom prst="rect">
              <a:avLst/>
            </a:prstGeom>
          </p:spPr>
        </p:pic>
        <p:pic>
          <p:nvPicPr>
            <p:cNvPr id="63" name="object 63" descr=""/>
            <p:cNvPicPr/>
            <p:nvPr/>
          </p:nvPicPr>
          <p:blipFill>
            <a:blip r:embed="rId21" cstate="print"/>
            <a:stretch>
              <a:fillRect/>
            </a:stretch>
          </p:blipFill>
          <p:spPr>
            <a:xfrm>
              <a:off x="5209349" y="3566553"/>
              <a:ext cx="97053" cy="77406"/>
            </a:xfrm>
            <a:prstGeom prst="rect">
              <a:avLst/>
            </a:prstGeom>
          </p:spPr>
        </p:pic>
        <p:pic>
          <p:nvPicPr>
            <p:cNvPr id="64" name="object 64" descr=""/>
            <p:cNvPicPr/>
            <p:nvPr/>
          </p:nvPicPr>
          <p:blipFill>
            <a:blip r:embed="rId22" cstate="print"/>
            <a:stretch>
              <a:fillRect/>
            </a:stretch>
          </p:blipFill>
          <p:spPr>
            <a:xfrm>
              <a:off x="5180457" y="3459188"/>
              <a:ext cx="114528" cy="98894"/>
            </a:xfrm>
            <a:prstGeom prst="rect">
              <a:avLst/>
            </a:prstGeom>
          </p:spPr>
        </p:pic>
        <p:sp>
          <p:nvSpPr>
            <p:cNvPr id="65" name="object 65" descr=""/>
            <p:cNvSpPr/>
            <p:nvPr/>
          </p:nvSpPr>
          <p:spPr>
            <a:xfrm>
              <a:off x="5268010" y="3470639"/>
              <a:ext cx="28575" cy="89535"/>
            </a:xfrm>
            <a:custGeom>
              <a:avLst/>
              <a:gdLst/>
              <a:ahLst/>
              <a:cxnLst/>
              <a:rect l="l" t="t" r="r" b="b"/>
              <a:pathLst>
                <a:path w="28575" h="89535">
                  <a:moveTo>
                    <a:pt x="3606" y="0"/>
                  </a:moveTo>
                  <a:lnTo>
                    <a:pt x="0" y="28994"/>
                  </a:lnTo>
                  <a:lnTo>
                    <a:pt x="12992" y="76631"/>
                  </a:lnTo>
                  <a:lnTo>
                    <a:pt x="28092" y="89458"/>
                  </a:lnTo>
                  <a:lnTo>
                    <a:pt x="27247" y="86372"/>
                  </a:lnTo>
                  <a:lnTo>
                    <a:pt x="26123" y="86372"/>
                  </a:lnTo>
                  <a:lnTo>
                    <a:pt x="13957" y="76022"/>
                  </a:lnTo>
                  <a:lnTo>
                    <a:pt x="7429" y="52197"/>
                  </a:lnTo>
                  <a:lnTo>
                    <a:pt x="16116" y="49822"/>
                  </a:lnTo>
                  <a:lnTo>
                    <a:pt x="17243" y="49822"/>
                  </a:lnTo>
                  <a:lnTo>
                    <a:pt x="16753" y="48031"/>
                  </a:lnTo>
                  <a:lnTo>
                    <a:pt x="6286" y="48031"/>
                  </a:lnTo>
                  <a:lnTo>
                    <a:pt x="1092" y="29032"/>
                  </a:lnTo>
                  <a:lnTo>
                    <a:pt x="4000" y="5549"/>
                  </a:lnTo>
                  <a:lnTo>
                    <a:pt x="5125" y="5549"/>
                  </a:lnTo>
                  <a:lnTo>
                    <a:pt x="3606" y="0"/>
                  </a:lnTo>
                  <a:close/>
                </a:path>
                <a:path w="28575" h="89535">
                  <a:moveTo>
                    <a:pt x="17243" y="49822"/>
                  </a:moveTo>
                  <a:lnTo>
                    <a:pt x="16116" y="49822"/>
                  </a:lnTo>
                  <a:lnTo>
                    <a:pt x="26123" y="86372"/>
                  </a:lnTo>
                  <a:lnTo>
                    <a:pt x="27247" y="86372"/>
                  </a:lnTo>
                  <a:lnTo>
                    <a:pt x="17243" y="49822"/>
                  </a:lnTo>
                  <a:close/>
                </a:path>
                <a:path w="28575" h="89535">
                  <a:moveTo>
                    <a:pt x="5125" y="5549"/>
                  </a:moveTo>
                  <a:lnTo>
                    <a:pt x="4000" y="5549"/>
                  </a:lnTo>
                  <a:lnTo>
                    <a:pt x="14973" y="45656"/>
                  </a:lnTo>
                  <a:lnTo>
                    <a:pt x="6286" y="48031"/>
                  </a:lnTo>
                  <a:lnTo>
                    <a:pt x="16753" y="48031"/>
                  </a:lnTo>
                  <a:lnTo>
                    <a:pt x="5125" y="5549"/>
                  </a:lnTo>
                  <a:close/>
                </a:path>
              </a:pathLst>
            </a:custGeom>
            <a:solidFill>
              <a:srgbClr val="5F0038"/>
            </a:solidFill>
          </p:spPr>
          <p:txBody>
            <a:bodyPr wrap="square" lIns="0" tIns="0" rIns="0" bIns="0" rtlCol="0"/>
            <a:lstStyle/>
            <a:p/>
          </p:txBody>
        </p:sp>
        <p:pic>
          <p:nvPicPr>
            <p:cNvPr id="66" name="object 66" descr=""/>
            <p:cNvPicPr/>
            <p:nvPr/>
          </p:nvPicPr>
          <p:blipFill>
            <a:blip r:embed="rId23" cstate="print"/>
            <a:stretch>
              <a:fillRect/>
            </a:stretch>
          </p:blipFill>
          <p:spPr>
            <a:xfrm>
              <a:off x="5223674" y="3393617"/>
              <a:ext cx="24358" cy="11531"/>
            </a:xfrm>
            <a:prstGeom prst="rect">
              <a:avLst/>
            </a:prstGeom>
          </p:spPr>
        </p:pic>
        <p:sp>
          <p:nvSpPr>
            <p:cNvPr id="67" name="object 67" descr=""/>
            <p:cNvSpPr/>
            <p:nvPr/>
          </p:nvSpPr>
          <p:spPr>
            <a:xfrm>
              <a:off x="5270131" y="3458676"/>
              <a:ext cx="16510" cy="13970"/>
            </a:xfrm>
            <a:custGeom>
              <a:avLst/>
              <a:gdLst/>
              <a:ahLst/>
              <a:cxnLst/>
              <a:rect l="l" t="t" r="r" b="b"/>
              <a:pathLst>
                <a:path w="16510" h="13970">
                  <a:moveTo>
                    <a:pt x="13373" y="0"/>
                  </a:moveTo>
                  <a:lnTo>
                    <a:pt x="0" y="5727"/>
                  </a:lnTo>
                  <a:lnTo>
                    <a:pt x="2120" y="13449"/>
                  </a:lnTo>
                  <a:lnTo>
                    <a:pt x="16014" y="9651"/>
                  </a:lnTo>
                  <a:lnTo>
                    <a:pt x="13373" y="0"/>
                  </a:lnTo>
                  <a:close/>
                </a:path>
              </a:pathLst>
            </a:custGeom>
            <a:solidFill>
              <a:srgbClr val="7C1956"/>
            </a:solidFill>
          </p:spPr>
          <p:txBody>
            <a:bodyPr wrap="square" lIns="0" tIns="0" rIns="0" bIns="0" rtlCol="0"/>
            <a:lstStyle/>
            <a:p/>
          </p:txBody>
        </p:sp>
        <p:pic>
          <p:nvPicPr>
            <p:cNvPr id="68" name="object 68" descr=""/>
            <p:cNvPicPr/>
            <p:nvPr/>
          </p:nvPicPr>
          <p:blipFill>
            <a:blip r:embed="rId24" cstate="print"/>
            <a:stretch>
              <a:fillRect/>
            </a:stretch>
          </p:blipFill>
          <p:spPr>
            <a:xfrm>
              <a:off x="5178703" y="3498393"/>
              <a:ext cx="29121" cy="85128"/>
            </a:xfrm>
            <a:prstGeom prst="rect">
              <a:avLst/>
            </a:prstGeom>
          </p:spPr>
        </p:pic>
        <p:sp>
          <p:nvSpPr>
            <p:cNvPr id="69" name="object 69" descr=""/>
            <p:cNvSpPr/>
            <p:nvPr/>
          </p:nvSpPr>
          <p:spPr>
            <a:xfrm>
              <a:off x="5177589" y="3496364"/>
              <a:ext cx="31115" cy="89535"/>
            </a:xfrm>
            <a:custGeom>
              <a:avLst/>
              <a:gdLst/>
              <a:ahLst/>
              <a:cxnLst/>
              <a:rect l="l" t="t" r="r" b="b"/>
              <a:pathLst>
                <a:path w="31114" h="89535">
                  <a:moveTo>
                    <a:pt x="0" y="0"/>
                  </a:moveTo>
                  <a:lnTo>
                    <a:pt x="24472" y="89458"/>
                  </a:lnTo>
                  <a:lnTo>
                    <a:pt x="25735" y="85801"/>
                  </a:lnTo>
                  <a:lnTo>
                    <a:pt x="24599" y="85801"/>
                  </a:lnTo>
                  <a:lnTo>
                    <a:pt x="14605" y="49263"/>
                  </a:lnTo>
                  <a:lnTo>
                    <a:pt x="23279" y="46888"/>
                  </a:lnTo>
                  <a:lnTo>
                    <a:pt x="24390" y="46888"/>
                  </a:lnTo>
                  <a:lnTo>
                    <a:pt x="23899" y="45097"/>
                  </a:lnTo>
                  <a:lnTo>
                    <a:pt x="13462" y="45097"/>
                  </a:lnTo>
                  <a:lnTo>
                    <a:pt x="2476" y="4991"/>
                  </a:lnTo>
                  <a:lnTo>
                    <a:pt x="3856" y="4991"/>
                  </a:lnTo>
                  <a:lnTo>
                    <a:pt x="0" y="0"/>
                  </a:lnTo>
                  <a:close/>
                </a:path>
                <a:path w="31114" h="89535">
                  <a:moveTo>
                    <a:pt x="24390" y="46888"/>
                  </a:moveTo>
                  <a:lnTo>
                    <a:pt x="23279" y="46888"/>
                  </a:lnTo>
                  <a:lnTo>
                    <a:pt x="29806" y="70700"/>
                  </a:lnTo>
                  <a:lnTo>
                    <a:pt x="24599" y="85801"/>
                  </a:lnTo>
                  <a:lnTo>
                    <a:pt x="25735" y="85801"/>
                  </a:lnTo>
                  <a:lnTo>
                    <a:pt x="30937" y="70739"/>
                  </a:lnTo>
                  <a:lnTo>
                    <a:pt x="24390" y="46888"/>
                  </a:lnTo>
                  <a:close/>
                </a:path>
                <a:path w="31114" h="89535">
                  <a:moveTo>
                    <a:pt x="3856" y="4991"/>
                  </a:moveTo>
                  <a:lnTo>
                    <a:pt x="2476" y="4991"/>
                  </a:lnTo>
                  <a:lnTo>
                    <a:pt x="16941" y="23710"/>
                  </a:lnTo>
                  <a:lnTo>
                    <a:pt x="22148" y="42710"/>
                  </a:lnTo>
                  <a:lnTo>
                    <a:pt x="13462" y="45097"/>
                  </a:lnTo>
                  <a:lnTo>
                    <a:pt x="23899" y="45097"/>
                  </a:lnTo>
                  <a:lnTo>
                    <a:pt x="17868" y="23126"/>
                  </a:lnTo>
                  <a:lnTo>
                    <a:pt x="3856" y="4991"/>
                  </a:lnTo>
                  <a:close/>
                </a:path>
              </a:pathLst>
            </a:custGeom>
            <a:solidFill>
              <a:srgbClr val="5F0038"/>
            </a:solidFill>
          </p:spPr>
          <p:txBody>
            <a:bodyPr wrap="square" lIns="0" tIns="0" rIns="0" bIns="0" rtlCol="0"/>
            <a:lstStyle/>
            <a:p/>
          </p:txBody>
        </p:sp>
        <p:pic>
          <p:nvPicPr>
            <p:cNvPr id="70" name="object 70" descr=""/>
            <p:cNvPicPr/>
            <p:nvPr/>
          </p:nvPicPr>
          <p:blipFill>
            <a:blip r:embed="rId25" cstate="print"/>
            <a:stretch>
              <a:fillRect/>
            </a:stretch>
          </p:blipFill>
          <p:spPr>
            <a:xfrm>
              <a:off x="5160300" y="3406279"/>
              <a:ext cx="20867" cy="21602"/>
            </a:xfrm>
            <a:prstGeom prst="rect">
              <a:avLst/>
            </a:prstGeom>
          </p:spPr>
        </p:pic>
        <p:sp>
          <p:nvSpPr>
            <p:cNvPr id="71" name="object 71" descr=""/>
            <p:cNvSpPr/>
            <p:nvPr/>
          </p:nvSpPr>
          <p:spPr>
            <a:xfrm>
              <a:off x="5161253" y="3490263"/>
              <a:ext cx="17145" cy="12065"/>
            </a:xfrm>
            <a:custGeom>
              <a:avLst/>
              <a:gdLst/>
              <a:ahLst/>
              <a:cxnLst/>
              <a:rect l="l" t="t" r="r" b="b"/>
              <a:pathLst>
                <a:path w="17145" h="12064">
                  <a:moveTo>
                    <a:pt x="14427" y="0"/>
                  </a:moveTo>
                  <a:lnTo>
                    <a:pt x="0" y="1866"/>
                  </a:lnTo>
                  <a:lnTo>
                    <a:pt x="2641" y="11518"/>
                  </a:lnTo>
                  <a:lnTo>
                    <a:pt x="16548" y="7721"/>
                  </a:lnTo>
                  <a:lnTo>
                    <a:pt x="14427" y="0"/>
                  </a:lnTo>
                  <a:close/>
                </a:path>
              </a:pathLst>
            </a:custGeom>
            <a:solidFill>
              <a:srgbClr val="7C1956"/>
            </a:solidFill>
          </p:spPr>
          <p:txBody>
            <a:bodyPr wrap="square" lIns="0" tIns="0" rIns="0" bIns="0" rtlCol="0"/>
            <a:lstStyle/>
            <a:p/>
          </p:txBody>
        </p:sp>
        <p:sp>
          <p:nvSpPr>
            <p:cNvPr id="72" name="object 72" descr=""/>
            <p:cNvSpPr/>
            <p:nvPr/>
          </p:nvSpPr>
          <p:spPr>
            <a:xfrm>
              <a:off x="5182019" y="3393798"/>
              <a:ext cx="38735" cy="13970"/>
            </a:xfrm>
            <a:custGeom>
              <a:avLst/>
              <a:gdLst/>
              <a:ahLst/>
              <a:cxnLst/>
              <a:rect l="l" t="t" r="r" b="b"/>
              <a:pathLst>
                <a:path w="38735" h="13970">
                  <a:moveTo>
                    <a:pt x="36741" y="0"/>
                  </a:moveTo>
                  <a:lnTo>
                    <a:pt x="635" y="9893"/>
                  </a:lnTo>
                  <a:lnTo>
                    <a:pt x="0" y="10985"/>
                  </a:lnTo>
                  <a:lnTo>
                    <a:pt x="292" y="12052"/>
                  </a:lnTo>
                  <a:lnTo>
                    <a:pt x="584" y="13119"/>
                  </a:lnTo>
                  <a:lnTo>
                    <a:pt x="1689" y="13741"/>
                  </a:lnTo>
                  <a:lnTo>
                    <a:pt x="37795" y="3860"/>
                  </a:lnTo>
                  <a:lnTo>
                    <a:pt x="38430" y="2768"/>
                  </a:lnTo>
                  <a:lnTo>
                    <a:pt x="37846" y="635"/>
                  </a:lnTo>
                  <a:lnTo>
                    <a:pt x="36741" y="0"/>
                  </a:lnTo>
                  <a:close/>
                </a:path>
              </a:pathLst>
            </a:custGeom>
            <a:solidFill>
              <a:srgbClr val="5F0038"/>
            </a:solidFill>
          </p:spPr>
          <p:txBody>
            <a:bodyPr wrap="square" lIns="0" tIns="0" rIns="0" bIns="0" rtlCol="0"/>
            <a:lstStyle/>
            <a:p/>
          </p:txBody>
        </p:sp>
        <p:sp>
          <p:nvSpPr>
            <p:cNvPr id="73" name="object 73" descr=""/>
            <p:cNvSpPr/>
            <p:nvPr/>
          </p:nvSpPr>
          <p:spPr>
            <a:xfrm>
              <a:off x="5233962" y="3359023"/>
              <a:ext cx="97155" cy="286385"/>
            </a:xfrm>
            <a:custGeom>
              <a:avLst/>
              <a:gdLst/>
              <a:ahLst/>
              <a:cxnLst/>
              <a:rect l="l" t="t" r="r" b="b"/>
              <a:pathLst>
                <a:path w="97154" h="286385">
                  <a:moveTo>
                    <a:pt x="9131" y="850"/>
                  </a:moveTo>
                  <a:lnTo>
                    <a:pt x="4711" y="0"/>
                  </a:lnTo>
                  <a:lnTo>
                    <a:pt x="0" y="24587"/>
                  </a:lnTo>
                  <a:lnTo>
                    <a:pt x="4419" y="25438"/>
                  </a:lnTo>
                  <a:lnTo>
                    <a:pt x="9131" y="850"/>
                  </a:lnTo>
                  <a:close/>
                </a:path>
                <a:path w="97154" h="286385">
                  <a:moveTo>
                    <a:pt x="25920" y="15582"/>
                  </a:moveTo>
                  <a:lnTo>
                    <a:pt x="22936" y="12217"/>
                  </a:lnTo>
                  <a:lnTo>
                    <a:pt x="7429" y="25971"/>
                  </a:lnTo>
                  <a:lnTo>
                    <a:pt x="10414" y="29337"/>
                  </a:lnTo>
                  <a:lnTo>
                    <a:pt x="25920" y="15582"/>
                  </a:lnTo>
                  <a:close/>
                </a:path>
                <a:path w="97154" h="286385">
                  <a:moveTo>
                    <a:pt x="36474" y="35229"/>
                  </a:moveTo>
                  <a:lnTo>
                    <a:pt x="35331" y="30873"/>
                  </a:lnTo>
                  <a:lnTo>
                    <a:pt x="16916" y="35737"/>
                  </a:lnTo>
                  <a:lnTo>
                    <a:pt x="18059" y="40093"/>
                  </a:lnTo>
                  <a:lnTo>
                    <a:pt x="36474" y="35229"/>
                  </a:lnTo>
                  <a:close/>
                </a:path>
                <a:path w="97154" h="286385">
                  <a:moveTo>
                    <a:pt x="89789" y="282778"/>
                  </a:moveTo>
                  <a:lnTo>
                    <a:pt x="73215" y="264020"/>
                  </a:lnTo>
                  <a:lnTo>
                    <a:pt x="69837" y="267004"/>
                  </a:lnTo>
                  <a:lnTo>
                    <a:pt x="86410" y="285762"/>
                  </a:lnTo>
                  <a:lnTo>
                    <a:pt x="89789" y="282778"/>
                  </a:lnTo>
                  <a:close/>
                </a:path>
                <a:path w="97154" h="286385">
                  <a:moveTo>
                    <a:pt x="96723" y="261543"/>
                  </a:moveTo>
                  <a:lnTo>
                    <a:pt x="76365" y="257606"/>
                  </a:lnTo>
                  <a:lnTo>
                    <a:pt x="75514" y="262026"/>
                  </a:lnTo>
                  <a:lnTo>
                    <a:pt x="95872" y="265963"/>
                  </a:lnTo>
                  <a:lnTo>
                    <a:pt x="96723" y="261543"/>
                  </a:lnTo>
                  <a:close/>
                </a:path>
                <a:path w="97154" h="286385">
                  <a:moveTo>
                    <a:pt x="97040" y="243586"/>
                  </a:moveTo>
                  <a:lnTo>
                    <a:pt x="95808" y="239255"/>
                  </a:lnTo>
                  <a:lnTo>
                    <a:pt x="77495" y="244449"/>
                  </a:lnTo>
                  <a:lnTo>
                    <a:pt x="78714" y="248780"/>
                  </a:lnTo>
                  <a:lnTo>
                    <a:pt x="97040" y="243586"/>
                  </a:lnTo>
                  <a:close/>
                </a:path>
              </a:pathLst>
            </a:custGeom>
            <a:solidFill>
              <a:srgbClr val="FBB040"/>
            </a:solidFill>
          </p:spPr>
          <p:txBody>
            <a:bodyPr wrap="square" lIns="0" tIns="0" rIns="0" bIns="0" rtlCol="0"/>
            <a:lstStyle/>
            <a:p/>
          </p:txBody>
        </p:sp>
        <p:sp>
          <p:nvSpPr>
            <p:cNvPr id="74" name="object 74" descr=""/>
            <p:cNvSpPr/>
            <p:nvPr/>
          </p:nvSpPr>
          <p:spPr>
            <a:xfrm>
              <a:off x="5157076" y="3420529"/>
              <a:ext cx="153035" cy="192405"/>
            </a:xfrm>
            <a:custGeom>
              <a:avLst/>
              <a:gdLst/>
              <a:ahLst/>
              <a:cxnLst/>
              <a:rect l="l" t="t" r="r" b="b"/>
              <a:pathLst>
                <a:path w="153035" h="192404">
                  <a:moveTo>
                    <a:pt x="10896" y="45072"/>
                  </a:moveTo>
                  <a:lnTo>
                    <a:pt x="8382" y="8572"/>
                  </a:lnTo>
                  <a:lnTo>
                    <a:pt x="6756" y="7150"/>
                  </a:lnTo>
                  <a:lnTo>
                    <a:pt x="1409" y="7518"/>
                  </a:lnTo>
                  <a:lnTo>
                    <a:pt x="0" y="9144"/>
                  </a:lnTo>
                  <a:lnTo>
                    <a:pt x="127" y="11023"/>
                  </a:lnTo>
                  <a:lnTo>
                    <a:pt x="2514" y="45643"/>
                  </a:lnTo>
                  <a:lnTo>
                    <a:pt x="4140" y="47053"/>
                  </a:lnTo>
                  <a:lnTo>
                    <a:pt x="9486" y="46685"/>
                  </a:lnTo>
                  <a:lnTo>
                    <a:pt x="10896" y="45072"/>
                  </a:lnTo>
                  <a:close/>
                </a:path>
                <a:path w="153035" h="192404">
                  <a:moveTo>
                    <a:pt x="53035" y="188849"/>
                  </a:moveTo>
                  <a:lnTo>
                    <a:pt x="43370" y="153555"/>
                  </a:lnTo>
                  <a:lnTo>
                    <a:pt x="41503" y="152501"/>
                  </a:lnTo>
                  <a:lnTo>
                    <a:pt x="36334" y="153911"/>
                  </a:lnTo>
                  <a:lnTo>
                    <a:pt x="35267" y="155778"/>
                  </a:lnTo>
                  <a:lnTo>
                    <a:pt x="35763" y="157594"/>
                  </a:lnTo>
                  <a:lnTo>
                    <a:pt x="44919" y="191058"/>
                  </a:lnTo>
                  <a:lnTo>
                    <a:pt x="46799" y="192125"/>
                  </a:lnTo>
                  <a:lnTo>
                    <a:pt x="51955" y="190715"/>
                  </a:lnTo>
                  <a:lnTo>
                    <a:pt x="53035" y="188849"/>
                  </a:lnTo>
                  <a:close/>
                </a:path>
                <a:path w="153035" h="192404">
                  <a:moveTo>
                    <a:pt x="114350" y="37909"/>
                  </a:moveTo>
                  <a:lnTo>
                    <a:pt x="111823" y="1409"/>
                  </a:lnTo>
                  <a:lnTo>
                    <a:pt x="110197" y="0"/>
                  </a:lnTo>
                  <a:lnTo>
                    <a:pt x="104851" y="368"/>
                  </a:lnTo>
                  <a:lnTo>
                    <a:pt x="103441" y="1993"/>
                  </a:lnTo>
                  <a:lnTo>
                    <a:pt x="103568" y="3873"/>
                  </a:lnTo>
                  <a:lnTo>
                    <a:pt x="105968" y="38493"/>
                  </a:lnTo>
                  <a:lnTo>
                    <a:pt x="107594" y="39903"/>
                  </a:lnTo>
                  <a:lnTo>
                    <a:pt x="112928" y="39535"/>
                  </a:lnTo>
                  <a:lnTo>
                    <a:pt x="114350" y="37909"/>
                  </a:lnTo>
                  <a:close/>
                </a:path>
                <a:path w="153035" h="192404">
                  <a:moveTo>
                    <a:pt x="153035" y="161480"/>
                  </a:moveTo>
                  <a:lnTo>
                    <a:pt x="143370" y="126187"/>
                  </a:lnTo>
                  <a:lnTo>
                    <a:pt x="141503" y="125120"/>
                  </a:lnTo>
                  <a:lnTo>
                    <a:pt x="136334" y="126542"/>
                  </a:lnTo>
                  <a:lnTo>
                    <a:pt x="135267" y="128409"/>
                  </a:lnTo>
                  <a:lnTo>
                    <a:pt x="135763" y="130225"/>
                  </a:lnTo>
                  <a:lnTo>
                    <a:pt x="144919" y="163690"/>
                  </a:lnTo>
                  <a:lnTo>
                    <a:pt x="146799" y="164769"/>
                  </a:lnTo>
                  <a:lnTo>
                    <a:pt x="151955" y="163347"/>
                  </a:lnTo>
                  <a:lnTo>
                    <a:pt x="153035" y="161480"/>
                  </a:lnTo>
                  <a:close/>
                </a:path>
              </a:pathLst>
            </a:custGeom>
            <a:solidFill>
              <a:srgbClr val="414042"/>
            </a:solidFill>
          </p:spPr>
          <p:txBody>
            <a:bodyPr wrap="square" lIns="0" tIns="0" rIns="0" bIns="0" rtlCol="0"/>
            <a:lstStyle/>
            <a:p/>
          </p:txBody>
        </p:sp>
        <p:sp>
          <p:nvSpPr>
            <p:cNvPr id="75" name="object 75" descr=""/>
            <p:cNvSpPr/>
            <p:nvPr/>
          </p:nvSpPr>
          <p:spPr>
            <a:xfrm>
              <a:off x="4660033" y="2992395"/>
              <a:ext cx="328930" cy="143510"/>
            </a:xfrm>
            <a:custGeom>
              <a:avLst/>
              <a:gdLst/>
              <a:ahLst/>
              <a:cxnLst/>
              <a:rect l="l" t="t" r="r" b="b"/>
              <a:pathLst>
                <a:path w="328929" h="143510">
                  <a:moveTo>
                    <a:pt x="328320" y="0"/>
                  </a:moveTo>
                  <a:lnTo>
                    <a:pt x="282603" y="3233"/>
                  </a:lnTo>
                  <a:lnTo>
                    <a:pt x="238101" y="12767"/>
                  </a:lnTo>
                  <a:lnTo>
                    <a:pt x="195481" y="28350"/>
                  </a:lnTo>
                  <a:lnTo>
                    <a:pt x="155414" y="49735"/>
                  </a:lnTo>
                  <a:lnTo>
                    <a:pt x="114350" y="79933"/>
                  </a:lnTo>
                  <a:lnTo>
                    <a:pt x="87774" y="103653"/>
                  </a:lnTo>
                  <a:lnTo>
                    <a:pt x="61201" y="120137"/>
                  </a:lnTo>
                  <a:lnTo>
                    <a:pt x="33865" y="129756"/>
                  </a:lnTo>
                  <a:lnTo>
                    <a:pt x="5003" y="132880"/>
                  </a:lnTo>
                  <a:lnTo>
                    <a:pt x="25" y="132791"/>
                  </a:lnTo>
                  <a:lnTo>
                    <a:pt x="0" y="142811"/>
                  </a:lnTo>
                  <a:lnTo>
                    <a:pt x="64954" y="129290"/>
                  </a:lnTo>
                  <a:lnTo>
                    <a:pt x="121246" y="87185"/>
                  </a:lnTo>
                  <a:lnTo>
                    <a:pt x="124815" y="84480"/>
                  </a:lnTo>
                  <a:lnTo>
                    <a:pt x="170089" y="52580"/>
                  </a:lnTo>
                  <a:lnTo>
                    <a:pt x="219929" y="29232"/>
                  </a:lnTo>
                  <a:lnTo>
                    <a:pt x="273087" y="14889"/>
                  </a:lnTo>
                  <a:lnTo>
                    <a:pt x="328320" y="10007"/>
                  </a:lnTo>
                  <a:lnTo>
                    <a:pt x="328320" y="0"/>
                  </a:lnTo>
                  <a:close/>
                </a:path>
              </a:pathLst>
            </a:custGeom>
            <a:solidFill>
              <a:srgbClr val="F9ED32"/>
            </a:solidFill>
          </p:spPr>
          <p:txBody>
            <a:bodyPr wrap="square" lIns="0" tIns="0" rIns="0" bIns="0" rtlCol="0"/>
            <a:lstStyle/>
            <a:p/>
          </p:txBody>
        </p:sp>
        <p:pic>
          <p:nvPicPr>
            <p:cNvPr id="76" name="object 76" descr=""/>
            <p:cNvPicPr/>
            <p:nvPr/>
          </p:nvPicPr>
          <p:blipFill>
            <a:blip r:embed="rId26" cstate="print"/>
            <a:stretch>
              <a:fillRect/>
            </a:stretch>
          </p:blipFill>
          <p:spPr>
            <a:xfrm>
              <a:off x="4660039" y="2991993"/>
              <a:ext cx="332365" cy="142633"/>
            </a:xfrm>
            <a:prstGeom prst="rect">
              <a:avLst/>
            </a:prstGeom>
          </p:spPr>
        </p:pic>
        <p:sp>
          <p:nvSpPr>
            <p:cNvPr id="77" name="object 77" descr=""/>
            <p:cNvSpPr/>
            <p:nvPr/>
          </p:nvSpPr>
          <p:spPr>
            <a:xfrm>
              <a:off x="4659938" y="3160004"/>
              <a:ext cx="337820" cy="161925"/>
            </a:xfrm>
            <a:custGeom>
              <a:avLst/>
              <a:gdLst/>
              <a:ahLst/>
              <a:cxnLst/>
              <a:rect l="l" t="t" r="r" b="b"/>
              <a:pathLst>
                <a:path w="337820" h="161925">
                  <a:moveTo>
                    <a:pt x="337223" y="0"/>
                  </a:moveTo>
                  <a:lnTo>
                    <a:pt x="295448" y="4336"/>
                  </a:lnTo>
                  <a:lnTo>
                    <a:pt x="260699" y="19880"/>
                  </a:lnTo>
                  <a:lnTo>
                    <a:pt x="229988" y="44175"/>
                  </a:lnTo>
                  <a:lnTo>
                    <a:pt x="200329" y="74764"/>
                  </a:lnTo>
                  <a:lnTo>
                    <a:pt x="197459" y="77076"/>
                  </a:lnTo>
                  <a:lnTo>
                    <a:pt x="153794" y="108985"/>
                  </a:lnTo>
                  <a:lnTo>
                    <a:pt x="105521" y="132341"/>
                  </a:lnTo>
                  <a:lnTo>
                    <a:pt x="53852" y="146690"/>
                  </a:lnTo>
                  <a:lnTo>
                    <a:pt x="0" y="151574"/>
                  </a:lnTo>
                  <a:lnTo>
                    <a:pt x="0" y="161620"/>
                  </a:lnTo>
                  <a:lnTo>
                    <a:pt x="55647" y="156574"/>
                  </a:lnTo>
                  <a:lnTo>
                    <a:pt x="109026" y="141758"/>
                  </a:lnTo>
                  <a:lnTo>
                    <a:pt x="158866" y="117659"/>
                  </a:lnTo>
                  <a:lnTo>
                    <a:pt x="203898" y="84759"/>
                  </a:lnTo>
                  <a:lnTo>
                    <a:pt x="235440" y="52816"/>
                  </a:lnTo>
                  <a:lnTo>
                    <a:pt x="263351" y="30051"/>
                  </a:lnTo>
                  <a:lnTo>
                    <a:pt x="293804" y="15187"/>
                  </a:lnTo>
                  <a:lnTo>
                    <a:pt x="329425" y="9867"/>
                  </a:lnTo>
                  <a:lnTo>
                    <a:pt x="337223" y="0"/>
                  </a:lnTo>
                  <a:close/>
                </a:path>
              </a:pathLst>
            </a:custGeom>
            <a:solidFill>
              <a:srgbClr val="F9ED32"/>
            </a:solidFill>
          </p:spPr>
          <p:txBody>
            <a:bodyPr wrap="square" lIns="0" tIns="0" rIns="0" bIns="0" rtlCol="0"/>
            <a:lstStyle/>
            <a:p/>
          </p:txBody>
        </p:sp>
        <p:pic>
          <p:nvPicPr>
            <p:cNvPr id="78" name="object 78" descr=""/>
            <p:cNvPicPr/>
            <p:nvPr/>
          </p:nvPicPr>
          <p:blipFill>
            <a:blip r:embed="rId27" cstate="print"/>
            <a:stretch>
              <a:fillRect/>
            </a:stretch>
          </p:blipFill>
          <p:spPr>
            <a:xfrm>
              <a:off x="4659947" y="3159823"/>
              <a:ext cx="331121" cy="161780"/>
            </a:xfrm>
            <a:prstGeom prst="rect">
              <a:avLst/>
            </a:prstGeom>
          </p:spPr>
        </p:pic>
        <p:pic>
          <p:nvPicPr>
            <p:cNvPr id="79" name="object 79" descr=""/>
            <p:cNvPicPr/>
            <p:nvPr/>
          </p:nvPicPr>
          <p:blipFill>
            <a:blip r:embed="rId28" cstate="print"/>
            <a:stretch>
              <a:fillRect/>
            </a:stretch>
          </p:blipFill>
          <p:spPr>
            <a:xfrm>
              <a:off x="5276608" y="3640391"/>
              <a:ext cx="186347" cy="56146"/>
            </a:xfrm>
            <a:prstGeom prst="rect">
              <a:avLst/>
            </a:prstGeom>
          </p:spPr>
        </p:pic>
      </p:grpSp>
      <p:grpSp>
        <p:nvGrpSpPr>
          <p:cNvPr id="80" name="object 80" descr=""/>
          <p:cNvGrpSpPr/>
          <p:nvPr/>
        </p:nvGrpSpPr>
        <p:grpSpPr>
          <a:xfrm>
            <a:off x="4247705" y="641934"/>
            <a:ext cx="1476375" cy="946150"/>
            <a:chOff x="4247705" y="641934"/>
            <a:chExt cx="1476375" cy="946150"/>
          </a:xfrm>
        </p:grpSpPr>
        <p:pic>
          <p:nvPicPr>
            <p:cNvPr id="81" name="object 81" descr=""/>
            <p:cNvPicPr/>
            <p:nvPr/>
          </p:nvPicPr>
          <p:blipFill>
            <a:blip r:embed="rId29" cstate="print"/>
            <a:stretch>
              <a:fillRect/>
            </a:stretch>
          </p:blipFill>
          <p:spPr>
            <a:xfrm>
              <a:off x="4247705" y="641934"/>
              <a:ext cx="1476286" cy="945629"/>
            </a:xfrm>
            <a:prstGeom prst="rect">
              <a:avLst/>
            </a:prstGeom>
          </p:spPr>
        </p:pic>
        <p:pic>
          <p:nvPicPr>
            <p:cNvPr id="82" name="object 82" descr=""/>
            <p:cNvPicPr/>
            <p:nvPr/>
          </p:nvPicPr>
          <p:blipFill>
            <a:blip r:embed="rId30" cstate="print"/>
            <a:stretch>
              <a:fillRect/>
            </a:stretch>
          </p:blipFill>
          <p:spPr>
            <a:xfrm>
              <a:off x="4766938" y="825525"/>
              <a:ext cx="255632" cy="190462"/>
            </a:xfrm>
            <a:prstGeom prst="rect">
              <a:avLst/>
            </a:prstGeom>
          </p:spPr>
        </p:pic>
        <p:pic>
          <p:nvPicPr>
            <p:cNvPr id="83" name="object 83" descr=""/>
            <p:cNvPicPr/>
            <p:nvPr/>
          </p:nvPicPr>
          <p:blipFill>
            <a:blip r:embed="rId31" cstate="print"/>
            <a:stretch>
              <a:fillRect/>
            </a:stretch>
          </p:blipFill>
          <p:spPr>
            <a:xfrm>
              <a:off x="4933581" y="826617"/>
              <a:ext cx="58343" cy="96647"/>
            </a:xfrm>
            <a:prstGeom prst="rect">
              <a:avLst/>
            </a:prstGeom>
          </p:spPr>
        </p:pic>
        <p:pic>
          <p:nvPicPr>
            <p:cNvPr id="84" name="object 84" descr=""/>
            <p:cNvPicPr/>
            <p:nvPr/>
          </p:nvPicPr>
          <p:blipFill>
            <a:blip r:embed="rId32" cstate="print"/>
            <a:stretch>
              <a:fillRect/>
            </a:stretch>
          </p:blipFill>
          <p:spPr>
            <a:xfrm>
              <a:off x="4836656" y="850671"/>
              <a:ext cx="85787" cy="128257"/>
            </a:xfrm>
            <a:prstGeom prst="rect">
              <a:avLst/>
            </a:prstGeom>
          </p:spPr>
        </p:pic>
        <p:sp>
          <p:nvSpPr>
            <p:cNvPr id="85" name="object 85" descr=""/>
            <p:cNvSpPr/>
            <p:nvPr/>
          </p:nvSpPr>
          <p:spPr>
            <a:xfrm>
              <a:off x="4843063" y="849104"/>
              <a:ext cx="81280" cy="45085"/>
            </a:xfrm>
            <a:custGeom>
              <a:avLst/>
              <a:gdLst/>
              <a:ahLst/>
              <a:cxnLst/>
              <a:rect l="l" t="t" r="r" b="b"/>
              <a:pathLst>
                <a:path w="81279" h="45084">
                  <a:moveTo>
                    <a:pt x="81076" y="0"/>
                  </a:moveTo>
                  <a:lnTo>
                    <a:pt x="0" y="45034"/>
                  </a:lnTo>
                  <a:lnTo>
                    <a:pt x="14570" y="43332"/>
                  </a:lnTo>
                  <a:lnTo>
                    <a:pt x="5295" y="43332"/>
                  </a:lnTo>
                  <a:lnTo>
                    <a:pt x="41643" y="23139"/>
                  </a:lnTo>
                  <a:lnTo>
                    <a:pt x="46595" y="23139"/>
                  </a:lnTo>
                  <a:lnTo>
                    <a:pt x="45427" y="21043"/>
                  </a:lnTo>
                  <a:lnTo>
                    <a:pt x="78549" y="2654"/>
                  </a:lnTo>
                  <a:lnTo>
                    <a:pt x="79747" y="2654"/>
                  </a:lnTo>
                  <a:lnTo>
                    <a:pt x="81076" y="0"/>
                  </a:lnTo>
                  <a:close/>
                </a:path>
                <a:path w="81279" h="45084">
                  <a:moveTo>
                    <a:pt x="46595" y="23139"/>
                  </a:moveTo>
                  <a:lnTo>
                    <a:pt x="41643" y="23139"/>
                  </a:lnTo>
                  <a:lnTo>
                    <a:pt x="46024" y="31013"/>
                  </a:lnTo>
                  <a:lnTo>
                    <a:pt x="28790" y="40576"/>
                  </a:lnTo>
                  <a:lnTo>
                    <a:pt x="5295" y="43332"/>
                  </a:lnTo>
                  <a:lnTo>
                    <a:pt x="14570" y="43332"/>
                  </a:lnTo>
                  <a:lnTo>
                    <a:pt x="29032" y="41643"/>
                  </a:lnTo>
                  <a:lnTo>
                    <a:pt x="52008" y="28905"/>
                  </a:lnTo>
                  <a:lnTo>
                    <a:pt x="49809" y="28905"/>
                  </a:lnTo>
                  <a:lnTo>
                    <a:pt x="46595" y="23139"/>
                  </a:lnTo>
                  <a:close/>
                </a:path>
                <a:path w="81279" h="45084">
                  <a:moveTo>
                    <a:pt x="79747" y="2654"/>
                  </a:moveTo>
                  <a:lnTo>
                    <a:pt x="78549" y="2654"/>
                  </a:lnTo>
                  <a:lnTo>
                    <a:pt x="71386" y="16929"/>
                  </a:lnTo>
                  <a:lnTo>
                    <a:pt x="49809" y="28905"/>
                  </a:lnTo>
                  <a:lnTo>
                    <a:pt x="52008" y="28905"/>
                  </a:lnTo>
                  <a:lnTo>
                    <a:pt x="72212" y="17703"/>
                  </a:lnTo>
                  <a:lnTo>
                    <a:pt x="79747" y="2654"/>
                  </a:lnTo>
                  <a:close/>
                </a:path>
              </a:pathLst>
            </a:custGeom>
            <a:solidFill>
              <a:srgbClr val="5F0038"/>
            </a:solidFill>
          </p:spPr>
          <p:txBody>
            <a:bodyPr wrap="square" lIns="0" tIns="0" rIns="0" bIns="0" rtlCol="0"/>
            <a:lstStyle/>
            <a:p/>
          </p:txBody>
        </p:sp>
        <p:pic>
          <p:nvPicPr>
            <p:cNvPr id="86" name="object 86" descr=""/>
            <p:cNvPicPr/>
            <p:nvPr/>
          </p:nvPicPr>
          <p:blipFill>
            <a:blip r:embed="rId33" cstate="print"/>
            <a:stretch>
              <a:fillRect/>
            </a:stretch>
          </p:blipFill>
          <p:spPr>
            <a:xfrm>
              <a:off x="4776978" y="932827"/>
              <a:ext cx="8126" cy="26009"/>
            </a:xfrm>
            <a:prstGeom prst="rect">
              <a:avLst/>
            </a:prstGeom>
          </p:spPr>
        </p:pic>
        <p:sp>
          <p:nvSpPr>
            <p:cNvPr id="87" name="object 87" descr=""/>
            <p:cNvSpPr/>
            <p:nvPr/>
          </p:nvSpPr>
          <p:spPr>
            <a:xfrm>
              <a:off x="4828613" y="880567"/>
              <a:ext cx="15875" cy="16510"/>
            </a:xfrm>
            <a:custGeom>
              <a:avLst/>
              <a:gdLst/>
              <a:ahLst/>
              <a:cxnLst/>
              <a:rect l="l" t="t" r="r" b="b"/>
              <a:pathLst>
                <a:path w="15875" h="16509">
                  <a:moveTo>
                    <a:pt x="8750" y="0"/>
                  </a:moveTo>
                  <a:lnTo>
                    <a:pt x="0" y="4864"/>
                  </a:lnTo>
                  <a:lnTo>
                    <a:pt x="8750" y="16484"/>
                  </a:lnTo>
                  <a:lnTo>
                    <a:pt x="15748" y="12598"/>
                  </a:lnTo>
                  <a:lnTo>
                    <a:pt x="8750" y="0"/>
                  </a:lnTo>
                  <a:close/>
                </a:path>
              </a:pathLst>
            </a:custGeom>
            <a:solidFill>
              <a:srgbClr val="7C1956"/>
            </a:solidFill>
          </p:spPr>
          <p:txBody>
            <a:bodyPr wrap="square" lIns="0" tIns="0" rIns="0" bIns="0" rtlCol="0"/>
            <a:lstStyle/>
            <a:p/>
          </p:txBody>
        </p:sp>
        <p:pic>
          <p:nvPicPr>
            <p:cNvPr id="88" name="object 88" descr=""/>
            <p:cNvPicPr/>
            <p:nvPr/>
          </p:nvPicPr>
          <p:blipFill>
            <a:blip r:embed="rId34" cstate="print"/>
            <a:stretch>
              <a:fillRect/>
            </a:stretch>
          </p:blipFill>
          <p:spPr>
            <a:xfrm>
              <a:off x="4892090" y="933297"/>
              <a:ext cx="77165" cy="44500"/>
            </a:xfrm>
            <a:prstGeom prst="rect">
              <a:avLst/>
            </a:prstGeom>
          </p:spPr>
        </p:pic>
        <p:pic>
          <p:nvPicPr>
            <p:cNvPr id="89" name="object 89" descr=""/>
            <p:cNvPicPr/>
            <p:nvPr/>
          </p:nvPicPr>
          <p:blipFill>
            <a:blip r:embed="rId35" cstate="print"/>
            <a:stretch>
              <a:fillRect/>
            </a:stretch>
          </p:blipFill>
          <p:spPr>
            <a:xfrm>
              <a:off x="5009286" y="881380"/>
              <a:ext cx="12687" cy="23596"/>
            </a:xfrm>
            <a:prstGeom prst="rect">
              <a:avLst/>
            </a:prstGeom>
          </p:spPr>
        </p:pic>
        <p:sp>
          <p:nvSpPr>
            <p:cNvPr id="90" name="object 90" descr=""/>
            <p:cNvSpPr/>
            <p:nvPr/>
          </p:nvSpPr>
          <p:spPr>
            <a:xfrm>
              <a:off x="4890404" y="932502"/>
              <a:ext cx="81280" cy="46990"/>
            </a:xfrm>
            <a:custGeom>
              <a:avLst/>
              <a:gdLst/>
              <a:ahLst/>
              <a:cxnLst/>
              <a:rect l="l" t="t" r="r" b="b"/>
              <a:pathLst>
                <a:path w="81279" h="46990">
                  <a:moveTo>
                    <a:pt x="61353" y="0"/>
                  </a:moveTo>
                  <a:lnTo>
                    <a:pt x="18211" y="24015"/>
                  </a:lnTo>
                  <a:lnTo>
                    <a:pt x="0" y="46850"/>
                  </a:lnTo>
                  <a:lnTo>
                    <a:pt x="6448" y="43268"/>
                  </a:lnTo>
                  <a:lnTo>
                    <a:pt x="4229" y="43268"/>
                  </a:lnTo>
                  <a:lnTo>
                    <a:pt x="18986" y="24764"/>
                  </a:lnTo>
                  <a:lnTo>
                    <a:pt x="36207" y="15201"/>
                  </a:lnTo>
                  <a:lnTo>
                    <a:pt x="41172" y="15201"/>
                  </a:lnTo>
                  <a:lnTo>
                    <a:pt x="40005" y="13093"/>
                  </a:lnTo>
                  <a:lnTo>
                    <a:pt x="61582" y="1104"/>
                  </a:lnTo>
                  <a:lnTo>
                    <a:pt x="73262" y="1104"/>
                  </a:lnTo>
                  <a:lnTo>
                    <a:pt x="61353" y="0"/>
                  </a:lnTo>
                  <a:close/>
                </a:path>
                <a:path w="81279" h="46990">
                  <a:moveTo>
                    <a:pt x="41172" y="15201"/>
                  </a:moveTo>
                  <a:lnTo>
                    <a:pt x="36207" y="15201"/>
                  </a:lnTo>
                  <a:lnTo>
                    <a:pt x="40589" y="23075"/>
                  </a:lnTo>
                  <a:lnTo>
                    <a:pt x="4229" y="43268"/>
                  </a:lnTo>
                  <a:lnTo>
                    <a:pt x="6448" y="43268"/>
                  </a:lnTo>
                  <a:lnTo>
                    <a:pt x="46580" y="20980"/>
                  </a:lnTo>
                  <a:lnTo>
                    <a:pt x="44373" y="20980"/>
                  </a:lnTo>
                  <a:lnTo>
                    <a:pt x="41172" y="15201"/>
                  </a:lnTo>
                  <a:close/>
                </a:path>
                <a:path w="81279" h="46990">
                  <a:moveTo>
                    <a:pt x="73262" y="1104"/>
                  </a:moveTo>
                  <a:lnTo>
                    <a:pt x="61582" y="1104"/>
                  </a:lnTo>
                  <a:lnTo>
                    <a:pt x="77482" y="2578"/>
                  </a:lnTo>
                  <a:lnTo>
                    <a:pt x="44373" y="20980"/>
                  </a:lnTo>
                  <a:lnTo>
                    <a:pt x="46580" y="20980"/>
                  </a:lnTo>
                  <a:lnTo>
                    <a:pt x="81064" y="1828"/>
                  </a:lnTo>
                  <a:lnTo>
                    <a:pt x="73262" y="1104"/>
                  </a:lnTo>
                  <a:close/>
                </a:path>
              </a:pathLst>
            </a:custGeom>
            <a:solidFill>
              <a:srgbClr val="5F0038"/>
            </a:solidFill>
          </p:spPr>
          <p:txBody>
            <a:bodyPr wrap="square" lIns="0" tIns="0" rIns="0" bIns="0" rtlCol="0"/>
            <a:lstStyle/>
            <a:p/>
          </p:txBody>
        </p:sp>
        <p:pic>
          <p:nvPicPr>
            <p:cNvPr id="91" name="object 91" descr=""/>
            <p:cNvPicPr/>
            <p:nvPr/>
          </p:nvPicPr>
          <p:blipFill>
            <a:blip r:embed="rId36" cstate="print"/>
            <a:stretch>
              <a:fillRect/>
            </a:stretch>
          </p:blipFill>
          <p:spPr>
            <a:xfrm>
              <a:off x="4802314" y="996238"/>
              <a:ext cx="24612" cy="19072"/>
            </a:xfrm>
            <a:prstGeom prst="rect">
              <a:avLst/>
            </a:prstGeom>
          </p:spPr>
        </p:pic>
        <p:sp>
          <p:nvSpPr>
            <p:cNvPr id="92" name="object 92" descr=""/>
            <p:cNvSpPr/>
            <p:nvPr/>
          </p:nvSpPr>
          <p:spPr>
            <a:xfrm>
              <a:off x="4884908" y="978770"/>
              <a:ext cx="14604" cy="17780"/>
            </a:xfrm>
            <a:custGeom>
              <a:avLst/>
              <a:gdLst/>
              <a:ahLst/>
              <a:cxnLst/>
              <a:rect l="l" t="t" r="r" b="b"/>
              <a:pathLst>
                <a:path w="14604" h="17780">
                  <a:moveTo>
                    <a:pt x="6997" y="0"/>
                  </a:moveTo>
                  <a:lnTo>
                    <a:pt x="0" y="3886"/>
                  </a:lnTo>
                  <a:lnTo>
                    <a:pt x="5245" y="17462"/>
                  </a:lnTo>
                  <a:lnTo>
                    <a:pt x="13995" y="12598"/>
                  </a:lnTo>
                  <a:lnTo>
                    <a:pt x="6997" y="0"/>
                  </a:lnTo>
                  <a:close/>
                </a:path>
              </a:pathLst>
            </a:custGeom>
            <a:solidFill>
              <a:srgbClr val="7C1956"/>
            </a:solidFill>
          </p:spPr>
          <p:txBody>
            <a:bodyPr wrap="square" lIns="0" tIns="0" rIns="0" bIns="0" rtlCol="0"/>
            <a:lstStyle/>
            <a:p/>
          </p:txBody>
        </p:sp>
        <p:sp>
          <p:nvSpPr>
            <p:cNvPr id="93" name="object 93" descr=""/>
            <p:cNvSpPr/>
            <p:nvPr/>
          </p:nvSpPr>
          <p:spPr>
            <a:xfrm>
              <a:off x="4780988" y="961438"/>
              <a:ext cx="22225" cy="35560"/>
            </a:xfrm>
            <a:custGeom>
              <a:avLst/>
              <a:gdLst/>
              <a:ahLst/>
              <a:cxnLst/>
              <a:rect l="l" t="t" r="r" b="b"/>
              <a:pathLst>
                <a:path w="22225" h="35559">
                  <a:moveTo>
                    <a:pt x="2273" y="0"/>
                  </a:moveTo>
                  <a:lnTo>
                    <a:pt x="342" y="1079"/>
                  </a:lnTo>
                  <a:lnTo>
                    <a:pt x="0" y="2298"/>
                  </a:lnTo>
                  <a:lnTo>
                    <a:pt x="18173" y="35026"/>
                  </a:lnTo>
                  <a:lnTo>
                    <a:pt x="19392" y="35369"/>
                  </a:lnTo>
                  <a:lnTo>
                    <a:pt x="20358" y="34836"/>
                  </a:lnTo>
                  <a:lnTo>
                    <a:pt x="21323" y="34302"/>
                  </a:lnTo>
                  <a:lnTo>
                    <a:pt x="21666" y="33083"/>
                  </a:lnTo>
                  <a:lnTo>
                    <a:pt x="3492" y="355"/>
                  </a:lnTo>
                  <a:lnTo>
                    <a:pt x="2273" y="0"/>
                  </a:lnTo>
                  <a:close/>
                </a:path>
              </a:pathLst>
            </a:custGeom>
            <a:solidFill>
              <a:srgbClr val="5F0038"/>
            </a:solidFill>
          </p:spPr>
          <p:txBody>
            <a:bodyPr wrap="square" lIns="0" tIns="0" rIns="0" bIns="0" rtlCol="0"/>
            <a:lstStyle/>
            <a:p/>
          </p:txBody>
        </p:sp>
        <p:sp>
          <p:nvSpPr>
            <p:cNvPr id="94" name="object 94" descr=""/>
            <p:cNvSpPr/>
            <p:nvPr/>
          </p:nvSpPr>
          <p:spPr>
            <a:xfrm>
              <a:off x="4786782" y="830287"/>
              <a:ext cx="210820" cy="184150"/>
            </a:xfrm>
            <a:custGeom>
              <a:avLst/>
              <a:gdLst/>
              <a:ahLst/>
              <a:cxnLst/>
              <a:rect l="l" t="t" r="r" b="b"/>
              <a:pathLst>
                <a:path w="210820" h="184150">
                  <a:moveTo>
                    <a:pt x="31991" y="71958"/>
                  </a:moveTo>
                  <a:lnTo>
                    <a:pt x="28219" y="68148"/>
                  </a:lnTo>
                  <a:lnTo>
                    <a:pt x="26060" y="68122"/>
                  </a:lnTo>
                  <a:lnTo>
                    <a:pt x="12" y="93814"/>
                  </a:lnTo>
                  <a:lnTo>
                    <a:pt x="0" y="95973"/>
                  </a:lnTo>
                  <a:lnTo>
                    <a:pt x="3771" y="99783"/>
                  </a:lnTo>
                  <a:lnTo>
                    <a:pt x="5930" y="99809"/>
                  </a:lnTo>
                  <a:lnTo>
                    <a:pt x="7264" y="98475"/>
                  </a:lnTo>
                  <a:lnTo>
                    <a:pt x="31965" y="74104"/>
                  </a:lnTo>
                  <a:lnTo>
                    <a:pt x="31991" y="71958"/>
                  </a:lnTo>
                  <a:close/>
                </a:path>
                <a:path w="210820" h="184150">
                  <a:moveTo>
                    <a:pt x="91859" y="156108"/>
                  </a:moveTo>
                  <a:lnTo>
                    <a:pt x="88087" y="152298"/>
                  </a:lnTo>
                  <a:lnTo>
                    <a:pt x="85940" y="152285"/>
                  </a:lnTo>
                  <a:lnTo>
                    <a:pt x="59893" y="177977"/>
                  </a:lnTo>
                  <a:lnTo>
                    <a:pt x="59880" y="180136"/>
                  </a:lnTo>
                  <a:lnTo>
                    <a:pt x="63639" y="183946"/>
                  </a:lnTo>
                  <a:lnTo>
                    <a:pt x="65798" y="183959"/>
                  </a:lnTo>
                  <a:lnTo>
                    <a:pt x="67132" y="182638"/>
                  </a:lnTo>
                  <a:lnTo>
                    <a:pt x="91833" y="158280"/>
                  </a:lnTo>
                  <a:lnTo>
                    <a:pt x="91859" y="156108"/>
                  </a:lnTo>
                  <a:close/>
                </a:path>
                <a:path w="210820" h="184150">
                  <a:moveTo>
                    <a:pt x="159981" y="5283"/>
                  </a:moveTo>
                  <a:lnTo>
                    <a:pt x="157378" y="596"/>
                  </a:lnTo>
                  <a:lnTo>
                    <a:pt x="155321" y="0"/>
                  </a:lnTo>
                  <a:lnTo>
                    <a:pt x="123329" y="17780"/>
                  </a:lnTo>
                  <a:lnTo>
                    <a:pt x="122732" y="19837"/>
                  </a:lnTo>
                  <a:lnTo>
                    <a:pt x="125336" y="24523"/>
                  </a:lnTo>
                  <a:lnTo>
                    <a:pt x="127406" y="25120"/>
                  </a:lnTo>
                  <a:lnTo>
                    <a:pt x="129057" y="24206"/>
                  </a:lnTo>
                  <a:lnTo>
                    <a:pt x="159397" y="7353"/>
                  </a:lnTo>
                  <a:lnTo>
                    <a:pt x="159981" y="5283"/>
                  </a:lnTo>
                  <a:close/>
                </a:path>
                <a:path w="210820" h="184150">
                  <a:moveTo>
                    <a:pt x="210324" y="95923"/>
                  </a:moveTo>
                  <a:lnTo>
                    <a:pt x="207721" y="91236"/>
                  </a:lnTo>
                  <a:lnTo>
                    <a:pt x="205651" y="90652"/>
                  </a:lnTo>
                  <a:lnTo>
                    <a:pt x="173659" y="108407"/>
                  </a:lnTo>
                  <a:lnTo>
                    <a:pt x="173075" y="110477"/>
                  </a:lnTo>
                  <a:lnTo>
                    <a:pt x="175679" y="115163"/>
                  </a:lnTo>
                  <a:lnTo>
                    <a:pt x="177749" y="115760"/>
                  </a:lnTo>
                  <a:lnTo>
                    <a:pt x="179387" y="114846"/>
                  </a:lnTo>
                  <a:lnTo>
                    <a:pt x="209727" y="97993"/>
                  </a:lnTo>
                  <a:lnTo>
                    <a:pt x="210324" y="95923"/>
                  </a:lnTo>
                  <a:close/>
                </a:path>
              </a:pathLst>
            </a:custGeom>
            <a:solidFill>
              <a:srgbClr val="414042"/>
            </a:solidFill>
          </p:spPr>
          <p:txBody>
            <a:bodyPr wrap="square" lIns="0" tIns="0" rIns="0" bIns="0" rtlCol="0"/>
            <a:lstStyle/>
            <a:p/>
          </p:txBody>
        </p:sp>
        <p:pic>
          <p:nvPicPr>
            <p:cNvPr id="95" name="object 95" descr=""/>
            <p:cNvPicPr/>
            <p:nvPr/>
          </p:nvPicPr>
          <p:blipFill>
            <a:blip r:embed="rId37" cstate="print"/>
            <a:stretch>
              <a:fillRect/>
            </a:stretch>
          </p:blipFill>
          <p:spPr>
            <a:xfrm>
              <a:off x="4247705" y="641934"/>
              <a:ext cx="1476286" cy="708905"/>
            </a:xfrm>
            <a:prstGeom prst="rect">
              <a:avLst/>
            </a:prstGeom>
          </p:spPr>
        </p:pic>
        <p:sp>
          <p:nvSpPr>
            <p:cNvPr id="96" name="object 96" descr=""/>
            <p:cNvSpPr/>
            <p:nvPr/>
          </p:nvSpPr>
          <p:spPr>
            <a:xfrm>
              <a:off x="4660033" y="799326"/>
              <a:ext cx="328930" cy="143510"/>
            </a:xfrm>
            <a:custGeom>
              <a:avLst/>
              <a:gdLst/>
              <a:ahLst/>
              <a:cxnLst/>
              <a:rect l="l" t="t" r="r" b="b"/>
              <a:pathLst>
                <a:path w="328929" h="143509">
                  <a:moveTo>
                    <a:pt x="328320" y="0"/>
                  </a:moveTo>
                  <a:lnTo>
                    <a:pt x="282603" y="3233"/>
                  </a:lnTo>
                  <a:lnTo>
                    <a:pt x="238101" y="12767"/>
                  </a:lnTo>
                  <a:lnTo>
                    <a:pt x="195481" y="28350"/>
                  </a:lnTo>
                  <a:lnTo>
                    <a:pt x="155414" y="49735"/>
                  </a:lnTo>
                  <a:lnTo>
                    <a:pt x="114350" y="79933"/>
                  </a:lnTo>
                  <a:lnTo>
                    <a:pt x="87774" y="103653"/>
                  </a:lnTo>
                  <a:lnTo>
                    <a:pt x="61201" y="120137"/>
                  </a:lnTo>
                  <a:lnTo>
                    <a:pt x="33865" y="129756"/>
                  </a:lnTo>
                  <a:lnTo>
                    <a:pt x="5003" y="132880"/>
                  </a:lnTo>
                  <a:lnTo>
                    <a:pt x="25" y="132791"/>
                  </a:lnTo>
                  <a:lnTo>
                    <a:pt x="0" y="142811"/>
                  </a:lnTo>
                  <a:lnTo>
                    <a:pt x="64954" y="129290"/>
                  </a:lnTo>
                  <a:lnTo>
                    <a:pt x="121246" y="87185"/>
                  </a:lnTo>
                  <a:lnTo>
                    <a:pt x="124815" y="84480"/>
                  </a:lnTo>
                  <a:lnTo>
                    <a:pt x="170089" y="52580"/>
                  </a:lnTo>
                  <a:lnTo>
                    <a:pt x="219929" y="29232"/>
                  </a:lnTo>
                  <a:lnTo>
                    <a:pt x="273087" y="14889"/>
                  </a:lnTo>
                  <a:lnTo>
                    <a:pt x="328320" y="10007"/>
                  </a:lnTo>
                  <a:lnTo>
                    <a:pt x="328320" y="0"/>
                  </a:lnTo>
                  <a:close/>
                </a:path>
              </a:pathLst>
            </a:custGeom>
            <a:solidFill>
              <a:srgbClr val="F9ED32"/>
            </a:solidFill>
          </p:spPr>
          <p:txBody>
            <a:bodyPr wrap="square" lIns="0" tIns="0" rIns="0" bIns="0" rtlCol="0"/>
            <a:lstStyle/>
            <a:p/>
          </p:txBody>
        </p:sp>
        <p:pic>
          <p:nvPicPr>
            <p:cNvPr id="97" name="object 97" descr=""/>
            <p:cNvPicPr/>
            <p:nvPr/>
          </p:nvPicPr>
          <p:blipFill>
            <a:blip r:embed="rId38" cstate="print"/>
            <a:stretch>
              <a:fillRect/>
            </a:stretch>
          </p:blipFill>
          <p:spPr>
            <a:xfrm>
              <a:off x="4660039" y="798919"/>
              <a:ext cx="332364" cy="142646"/>
            </a:xfrm>
            <a:prstGeom prst="rect">
              <a:avLst/>
            </a:prstGeom>
          </p:spPr>
        </p:pic>
        <p:sp>
          <p:nvSpPr>
            <p:cNvPr id="98" name="object 98" descr=""/>
            <p:cNvSpPr/>
            <p:nvPr/>
          </p:nvSpPr>
          <p:spPr>
            <a:xfrm>
              <a:off x="4659938" y="966935"/>
              <a:ext cx="337820" cy="161925"/>
            </a:xfrm>
            <a:custGeom>
              <a:avLst/>
              <a:gdLst/>
              <a:ahLst/>
              <a:cxnLst/>
              <a:rect l="l" t="t" r="r" b="b"/>
              <a:pathLst>
                <a:path w="337820" h="161925">
                  <a:moveTo>
                    <a:pt x="337223" y="0"/>
                  </a:moveTo>
                  <a:lnTo>
                    <a:pt x="295448" y="4336"/>
                  </a:lnTo>
                  <a:lnTo>
                    <a:pt x="260699" y="19880"/>
                  </a:lnTo>
                  <a:lnTo>
                    <a:pt x="229988" y="44175"/>
                  </a:lnTo>
                  <a:lnTo>
                    <a:pt x="200329" y="74764"/>
                  </a:lnTo>
                  <a:lnTo>
                    <a:pt x="197459" y="77076"/>
                  </a:lnTo>
                  <a:lnTo>
                    <a:pt x="153794" y="108985"/>
                  </a:lnTo>
                  <a:lnTo>
                    <a:pt x="105521" y="132341"/>
                  </a:lnTo>
                  <a:lnTo>
                    <a:pt x="53852" y="146690"/>
                  </a:lnTo>
                  <a:lnTo>
                    <a:pt x="0" y="151574"/>
                  </a:lnTo>
                  <a:lnTo>
                    <a:pt x="0" y="161620"/>
                  </a:lnTo>
                  <a:lnTo>
                    <a:pt x="55647" y="156574"/>
                  </a:lnTo>
                  <a:lnTo>
                    <a:pt x="109026" y="141758"/>
                  </a:lnTo>
                  <a:lnTo>
                    <a:pt x="158866" y="117659"/>
                  </a:lnTo>
                  <a:lnTo>
                    <a:pt x="203898" y="84759"/>
                  </a:lnTo>
                  <a:lnTo>
                    <a:pt x="235440" y="52816"/>
                  </a:lnTo>
                  <a:lnTo>
                    <a:pt x="263351" y="30051"/>
                  </a:lnTo>
                  <a:lnTo>
                    <a:pt x="293804" y="15187"/>
                  </a:lnTo>
                  <a:lnTo>
                    <a:pt x="329425" y="9867"/>
                  </a:lnTo>
                  <a:lnTo>
                    <a:pt x="337223" y="0"/>
                  </a:lnTo>
                  <a:close/>
                </a:path>
              </a:pathLst>
            </a:custGeom>
            <a:solidFill>
              <a:srgbClr val="F9ED32"/>
            </a:solidFill>
          </p:spPr>
          <p:txBody>
            <a:bodyPr wrap="square" lIns="0" tIns="0" rIns="0" bIns="0" rtlCol="0"/>
            <a:lstStyle/>
            <a:p/>
          </p:txBody>
        </p:sp>
        <p:sp>
          <p:nvSpPr>
            <p:cNvPr id="99" name="object 99" descr=""/>
            <p:cNvSpPr/>
            <p:nvPr/>
          </p:nvSpPr>
          <p:spPr>
            <a:xfrm>
              <a:off x="4659947" y="932395"/>
              <a:ext cx="345440" cy="196215"/>
            </a:xfrm>
            <a:custGeom>
              <a:avLst/>
              <a:gdLst/>
              <a:ahLst/>
              <a:cxnLst/>
              <a:rect l="l" t="t" r="r" b="b"/>
              <a:pathLst>
                <a:path w="345439" h="196215">
                  <a:moveTo>
                    <a:pt x="15303" y="185775"/>
                  </a:moveTo>
                  <a:lnTo>
                    <a:pt x="6616" y="185521"/>
                  </a:lnTo>
                  <a:lnTo>
                    <a:pt x="4826" y="185686"/>
                  </a:lnTo>
                  <a:lnTo>
                    <a:pt x="0" y="188760"/>
                  </a:lnTo>
                  <a:lnTo>
                    <a:pt x="0" y="196151"/>
                  </a:lnTo>
                  <a:lnTo>
                    <a:pt x="15303" y="185775"/>
                  </a:lnTo>
                  <a:close/>
                </a:path>
                <a:path w="345439" h="196215">
                  <a:moveTo>
                    <a:pt x="34505" y="183324"/>
                  </a:moveTo>
                  <a:lnTo>
                    <a:pt x="24853" y="184810"/>
                  </a:lnTo>
                  <a:lnTo>
                    <a:pt x="15341" y="194779"/>
                  </a:lnTo>
                  <a:lnTo>
                    <a:pt x="24345" y="193967"/>
                  </a:lnTo>
                  <a:lnTo>
                    <a:pt x="34505" y="183324"/>
                  </a:lnTo>
                  <a:close/>
                </a:path>
                <a:path w="345439" h="196215">
                  <a:moveTo>
                    <a:pt x="56553" y="180479"/>
                  </a:moveTo>
                  <a:lnTo>
                    <a:pt x="53835" y="181241"/>
                  </a:lnTo>
                  <a:lnTo>
                    <a:pt x="48780" y="181698"/>
                  </a:lnTo>
                  <a:lnTo>
                    <a:pt x="47371" y="182029"/>
                  </a:lnTo>
                  <a:lnTo>
                    <a:pt x="37084" y="192811"/>
                  </a:lnTo>
                  <a:lnTo>
                    <a:pt x="46024" y="191998"/>
                  </a:lnTo>
                  <a:lnTo>
                    <a:pt x="56553" y="180479"/>
                  </a:lnTo>
                  <a:close/>
                </a:path>
                <a:path w="345439" h="196215">
                  <a:moveTo>
                    <a:pt x="77901" y="175006"/>
                  </a:moveTo>
                  <a:lnTo>
                    <a:pt x="68186" y="178041"/>
                  </a:lnTo>
                  <a:lnTo>
                    <a:pt x="58229" y="190398"/>
                  </a:lnTo>
                  <a:lnTo>
                    <a:pt x="67995" y="187693"/>
                  </a:lnTo>
                  <a:lnTo>
                    <a:pt x="77901" y="175006"/>
                  </a:lnTo>
                  <a:close/>
                </a:path>
                <a:path w="345439" h="196215">
                  <a:moveTo>
                    <a:pt x="97002" y="169252"/>
                  </a:moveTo>
                  <a:lnTo>
                    <a:pt x="91224" y="170853"/>
                  </a:lnTo>
                  <a:lnTo>
                    <a:pt x="88468" y="171945"/>
                  </a:lnTo>
                  <a:lnTo>
                    <a:pt x="81280" y="184010"/>
                  </a:lnTo>
                  <a:lnTo>
                    <a:pt x="89560" y="181711"/>
                  </a:lnTo>
                  <a:lnTo>
                    <a:pt x="97002" y="169252"/>
                  </a:lnTo>
                  <a:close/>
                </a:path>
                <a:path w="345439" h="196215">
                  <a:moveTo>
                    <a:pt x="118783" y="160464"/>
                  </a:moveTo>
                  <a:lnTo>
                    <a:pt x="109054" y="165163"/>
                  </a:lnTo>
                  <a:lnTo>
                    <a:pt x="101434" y="178409"/>
                  </a:lnTo>
                  <a:lnTo>
                    <a:pt x="109016" y="176314"/>
                  </a:lnTo>
                  <a:lnTo>
                    <a:pt x="110769" y="175463"/>
                  </a:lnTo>
                  <a:lnTo>
                    <a:pt x="118783" y="160464"/>
                  </a:lnTo>
                  <a:close/>
                </a:path>
                <a:path w="345439" h="196215">
                  <a:moveTo>
                    <a:pt x="138734" y="151447"/>
                  </a:moveTo>
                  <a:lnTo>
                    <a:pt x="129755" y="155625"/>
                  </a:lnTo>
                  <a:lnTo>
                    <a:pt x="122199" y="169938"/>
                  </a:lnTo>
                  <a:lnTo>
                    <a:pt x="132168" y="165112"/>
                  </a:lnTo>
                  <a:lnTo>
                    <a:pt x="138734" y="151447"/>
                  </a:lnTo>
                  <a:close/>
                </a:path>
                <a:path w="345439" h="196215">
                  <a:moveTo>
                    <a:pt x="157797" y="141058"/>
                  </a:moveTo>
                  <a:lnTo>
                    <a:pt x="155448" y="142303"/>
                  </a:lnTo>
                  <a:lnTo>
                    <a:pt x="153784" y="143522"/>
                  </a:lnTo>
                  <a:lnTo>
                    <a:pt x="149110" y="145783"/>
                  </a:lnTo>
                  <a:lnTo>
                    <a:pt x="142849" y="159943"/>
                  </a:lnTo>
                  <a:lnTo>
                    <a:pt x="151295" y="155867"/>
                  </a:lnTo>
                  <a:lnTo>
                    <a:pt x="157797" y="141058"/>
                  </a:lnTo>
                  <a:close/>
                </a:path>
                <a:path w="345439" h="196215">
                  <a:moveTo>
                    <a:pt x="171742" y="130403"/>
                  </a:moveTo>
                  <a:lnTo>
                    <a:pt x="164388" y="135775"/>
                  </a:lnTo>
                  <a:lnTo>
                    <a:pt x="161302" y="150418"/>
                  </a:lnTo>
                  <a:lnTo>
                    <a:pt x="169075" y="144741"/>
                  </a:lnTo>
                  <a:lnTo>
                    <a:pt x="171742" y="130403"/>
                  </a:lnTo>
                  <a:close/>
                </a:path>
                <a:path w="345439" h="196215">
                  <a:moveTo>
                    <a:pt x="188010" y="118516"/>
                  </a:moveTo>
                  <a:lnTo>
                    <a:pt x="186296" y="119761"/>
                  </a:lnTo>
                  <a:lnTo>
                    <a:pt x="180568" y="124574"/>
                  </a:lnTo>
                  <a:lnTo>
                    <a:pt x="177457" y="138620"/>
                  </a:lnTo>
                  <a:lnTo>
                    <a:pt x="184708" y="133324"/>
                  </a:lnTo>
                  <a:lnTo>
                    <a:pt x="188010" y="118516"/>
                  </a:lnTo>
                  <a:close/>
                </a:path>
                <a:path w="345439" h="196215">
                  <a:moveTo>
                    <a:pt x="203987" y="105511"/>
                  </a:moveTo>
                  <a:lnTo>
                    <a:pt x="200304" y="109308"/>
                  </a:lnTo>
                  <a:lnTo>
                    <a:pt x="197446" y="111607"/>
                  </a:lnTo>
                  <a:lnTo>
                    <a:pt x="196964" y="111975"/>
                  </a:lnTo>
                  <a:lnTo>
                    <a:pt x="193992" y="126542"/>
                  </a:lnTo>
                  <a:lnTo>
                    <a:pt x="201193" y="121285"/>
                  </a:lnTo>
                  <a:lnTo>
                    <a:pt x="203987" y="105511"/>
                  </a:lnTo>
                  <a:close/>
                </a:path>
                <a:path w="345439" h="196215">
                  <a:moveTo>
                    <a:pt x="217322" y="91719"/>
                  </a:moveTo>
                  <a:lnTo>
                    <a:pt x="210972" y="98298"/>
                  </a:lnTo>
                  <a:lnTo>
                    <a:pt x="210083" y="113639"/>
                  </a:lnTo>
                  <a:lnTo>
                    <a:pt x="216420" y="107073"/>
                  </a:lnTo>
                  <a:lnTo>
                    <a:pt x="217322" y="91719"/>
                  </a:lnTo>
                  <a:close/>
                </a:path>
                <a:path w="345439" h="196215">
                  <a:moveTo>
                    <a:pt x="230720" y="78143"/>
                  </a:moveTo>
                  <a:lnTo>
                    <a:pt x="229539" y="79082"/>
                  </a:lnTo>
                  <a:lnTo>
                    <a:pt x="224307" y="84493"/>
                  </a:lnTo>
                  <a:lnTo>
                    <a:pt x="223291" y="99695"/>
                  </a:lnTo>
                  <a:lnTo>
                    <a:pt x="225044" y="98132"/>
                  </a:lnTo>
                  <a:lnTo>
                    <a:pt x="229882" y="93103"/>
                  </a:lnTo>
                  <a:lnTo>
                    <a:pt x="230720" y="78143"/>
                  </a:lnTo>
                  <a:close/>
                </a:path>
                <a:path w="345439" h="196215">
                  <a:moveTo>
                    <a:pt x="246430" y="65455"/>
                  </a:moveTo>
                  <a:lnTo>
                    <a:pt x="240144" y="70523"/>
                  </a:lnTo>
                  <a:lnTo>
                    <a:pt x="239217" y="84264"/>
                  </a:lnTo>
                  <a:lnTo>
                    <a:pt x="244525" y="79933"/>
                  </a:lnTo>
                  <a:lnTo>
                    <a:pt x="245516" y="78917"/>
                  </a:lnTo>
                  <a:lnTo>
                    <a:pt x="246430" y="65455"/>
                  </a:lnTo>
                  <a:close/>
                </a:path>
                <a:path w="345439" h="196215">
                  <a:moveTo>
                    <a:pt x="264769" y="52565"/>
                  </a:moveTo>
                  <a:lnTo>
                    <a:pt x="258889" y="55372"/>
                  </a:lnTo>
                  <a:lnTo>
                    <a:pt x="257949" y="56146"/>
                  </a:lnTo>
                  <a:lnTo>
                    <a:pt x="254711" y="71628"/>
                  </a:lnTo>
                  <a:lnTo>
                    <a:pt x="262013" y="65659"/>
                  </a:lnTo>
                  <a:lnTo>
                    <a:pt x="264769" y="52565"/>
                  </a:lnTo>
                  <a:close/>
                </a:path>
                <a:path w="345439" h="196215">
                  <a:moveTo>
                    <a:pt x="280009" y="45275"/>
                  </a:moveTo>
                  <a:lnTo>
                    <a:pt x="273100" y="48577"/>
                  </a:lnTo>
                  <a:lnTo>
                    <a:pt x="270065" y="61302"/>
                  </a:lnTo>
                  <a:lnTo>
                    <a:pt x="275526" y="58635"/>
                  </a:lnTo>
                  <a:lnTo>
                    <a:pt x="277063" y="57518"/>
                  </a:lnTo>
                  <a:lnTo>
                    <a:pt x="280009" y="45275"/>
                  </a:lnTo>
                  <a:close/>
                </a:path>
                <a:path w="345439" h="196215">
                  <a:moveTo>
                    <a:pt x="298081" y="38900"/>
                  </a:moveTo>
                  <a:lnTo>
                    <a:pt x="291261" y="39890"/>
                  </a:lnTo>
                  <a:lnTo>
                    <a:pt x="285610" y="53721"/>
                  </a:lnTo>
                  <a:lnTo>
                    <a:pt x="291795" y="50698"/>
                  </a:lnTo>
                  <a:lnTo>
                    <a:pt x="293636" y="49745"/>
                  </a:lnTo>
                  <a:lnTo>
                    <a:pt x="298081" y="38900"/>
                  </a:lnTo>
                  <a:close/>
                </a:path>
                <a:path w="345439" h="196215">
                  <a:moveTo>
                    <a:pt x="314972" y="36449"/>
                  </a:moveTo>
                  <a:lnTo>
                    <a:pt x="307898" y="37477"/>
                  </a:lnTo>
                  <a:lnTo>
                    <a:pt x="302945" y="48361"/>
                  </a:lnTo>
                  <a:lnTo>
                    <a:pt x="306095" y="47891"/>
                  </a:lnTo>
                  <a:lnTo>
                    <a:pt x="310527" y="46431"/>
                  </a:lnTo>
                  <a:lnTo>
                    <a:pt x="314972" y="36449"/>
                  </a:lnTo>
                  <a:close/>
                </a:path>
                <a:path w="345439" h="196215">
                  <a:moveTo>
                    <a:pt x="330441" y="2971"/>
                  </a:moveTo>
                  <a:lnTo>
                    <a:pt x="328930" y="0"/>
                  </a:lnTo>
                  <a:lnTo>
                    <a:pt x="299313" y="15074"/>
                  </a:lnTo>
                  <a:lnTo>
                    <a:pt x="300824" y="18046"/>
                  </a:lnTo>
                  <a:lnTo>
                    <a:pt x="330441" y="2971"/>
                  </a:lnTo>
                  <a:close/>
                </a:path>
                <a:path w="345439" h="196215">
                  <a:moveTo>
                    <a:pt x="345147" y="29883"/>
                  </a:moveTo>
                  <a:lnTo>
                    <a:pt x="343636" y="26911"/>
                  </a:lnTo>
                  <a:lnTo>
                    <a:pt x="328815" y="34455"/>
                  </a:lnTo>
                  <a:lnTo>
                    <a:pt x="323977" y="35153"/>
                  </a:lnTo>
                  <a:lnTo>
                    <a:pt x="322922" y="37452"/>
                  </a:lnTo>
                  <a:lnTo>
                    <a:pt x="314020" y="41986"/>
                  </a:lnTo>
                  <a:lnTo>
                    <a:pt x="315531" y="44958"/>
                  </a:lnTo>
                  <a:lnTo>
                    <a:pt x="320700" y="42329"/>
                  </a:lnTo>
                  <a:lnTo>
                    <a:pt x="319049" y="45948"/>
                  </a:lnTo>
                  <a:lnTo>
                    <a:pt x="326034" y="44907"/>
                  </a:lnTo>
                  <a:lnTo>
                    <a:pt x="329171" y="38011"/>
                  </a:lnTo>
                  <a:lnTo>
                    <a:pt x="345147" y="29883"/>
                  </a:lnTo>
                  <a:close/>
                </a:path>
              </a:pathLst>
            </a:custGeom>
            <a:solidFill>
              <a:srgbClr val="231F20"/>
            </a:solidFill>
          </p:spPr>
          <p:txBody>
            <a:bodyPr wrap="square" lIns="0" tIns="0" rIns="0" bIns="0" rtlCol="0"/>
            <a:lstStyle/>
            <a:p/>
          </p:txBody>
        </p:sp>
        <p:pic>
          <p:nvPicPr>
            <p:cNvPr id="100" name="object 100" descr=""/>
            <p:cNvPicPr/>
            <p:nvPr/>
          </p:nvPicPr>
          <p:blipFill>
            <a:blip r:embed="rId39" cstate="print"/>
            <a:stretch>
              <a:fillRect/>
            </a:stretch>
          </p:blipFill>
          <p:spPr>
            <a:xfrm>
              <a:off x="4973819" y="849236"/>
              <a:ext cx="188057" cy="118940"/>
            </a:xfrm>
            <a:prstGeom prst="rect">
              <a:avLst/>
            </a:prstGeom>
          </p:spPr>
        </p:pic>
        <p:sp>
          <p:nvSpPr>
            <p:cNvPr id="101" name="object 101" descr=""/>
            <p:cNvSpPr/>
            <p:nvPr/>
          </p:nvSpPr>
          <p:spPr>
            <a:xfrm>
              <a:off x="4998455" y="932865"/>
              <a:ext cx="24765" cy="15875"/>
            </a:xfrm>
            <a:custGeom>
              <a:avLst/>
              <a:gdLst/>
              <a:ahLst/>
              <a:cxnLst/>
              <a:rect l="l" t="t" r="r" b="b"/>
              <a:pathLst>
                <a:path w="24764" h="15875">
                  <a:moveTo>
                    <a:pt x="0" y="15748"/>
                  </a:moveTo>
                  <a:lnTo>
                    <a:pt x="24752" y="0"/>
                  </a:lnTo>
                </a:path>
              </a:pathLst>
            </a:custGeom>
            <a:ln w="5397">
              <a:solidFill>
                <a:srgbClr val="231F20"/>
              </a:solidFill>
              <a:prstDash val="dot"/>
            </a:ln>
          </p:spPr>
          <p:txBody>
            <a:bodyPr wrap="square" lIns="0" tIns="0" rIns="0" bIns="0" rtlCol="0"/>
            <a:lstStyle/>
            <a:p/>
          </p:txBody>
        </p:sp>
        <p:sp>
          <p:nvSpPr>
            <p:cNvPr id="102" name="object 102" descr=""/>
            <p:cNvSpPr/>
            <p:nvPr/>
          </p:nvSpPr>
          <p:spPr>
            <a:xfrm>
              <a:off x="5028155" y="940553"/>
              <a:ext cx="0" cy="233045"/>
            </a:xfrm>
            <a:custGeom>
              <a:avLst/>
              <a:gdLst/>
              <a:ahLst/>
              <a:cxnLst/>
              <a:rect l="l" t="t" r="r" b="b"/>
              <a:pathLst>
                <a:path w="0" h="233044">
                  <a:moveTo>
                    <a:pt x="0" y="0"/>
                  </a:moveTo>
                  <a:lnTo>
                    <a:pt x="0" y="232994"/>
                  </a:lnTo>
                </a:path>
              </a:pathLst>
            </a:custGeom>
            <a:ln w="5397">
              <a:solidFill>
                <a:srgbClr val="231F20"/>
              </a:solidFill>
              <a:prstDash val="dot"/>
            </a:ln>
          </p:spPr>
          <p:txBody>
            <a:bodyPr wrap="square" lIns="0" tIns="0" rIns="0" bIns="0" rtlCol="0"/>
            <a:lstStyle/>
            <a:p/>
          </p:txBody>
        </p:sp>
        <p:sp>
          <p:nvSpPr>
            <p:cNvPr id="103" name="object 103" descr=""/>
            <p:cNvSpPr/>
            <p:nvPr/>
          </p:nvSpPr>
          <p:spPr>
            <a:xfrm>
              <a:off x="4985855" y="927023"/>
              <a:ext cx="45085" cy="254635"/>
            </a:xfrm>
            <a:custGeom>
              <a:avLst/>
              <a:gdLst/>
              <a:ahLst/>
              <a:cxnLst/>
              <a:rect l="l" t="t" r="r" b="b"/>
              <a:pathLst>
                <a:path w="45085" h="254634">
                  <a:moveTo>
                    <a:pt x="5397" y="27901"/>
                  </a:moveTo>
                  <a:lnTo>
                    <a:pt x="4597" y="25984"/>
                  </a:lnTo>
                  <a:lnTo>
                    <a:pt x="2692" y="25196"/>
                  </a:lnTo>
                  <a:lnTo>
                    <a:pt x="787" y="25984"/>
                  </a:lnTo>
                  <a:lnTo>
                    <a:pt x="0" y="27901"/>
                  </a:lnTo>
                  <a:lnTo>
                    <a:pt x="787" y="29806"/>
                  </a:lnTo>
                  <a:lnTo>
                    <a:pt x="2692" y="30594"/>
                  </a:lnTo>
                  <a:lnTo>
                    <a:pt x="4597" y="29806"/>
                  </a:lnTo>
                  <a:lnTo>
                    <a:pt x="5397" y="27901"/>
                  </a:lnTo>
                  <a:close/>
                </a:path>
                <a:path w="45085" h="254634">
                  <a:moveTo>
                    <a:pt x="44996" y="251942"/>
                  </a:moveTo>
                  <a:lnTo>
                    <a:pt x="44196" y="250024"/>
                  </a:lnTo>
                  <a:lnTo>
                    <a:pt x="42291" y="249237"/>
                  </a:lnTo>
                  <a:lnTo>
                    <a:pt x="40386" y="250024"/>
                  </a:lnTo>
                  <a:lnTo>
                    <a:pt x="39598" y="251942"/>
                  </a:lnTo>
                  <a:lnTo>
                    <a:pt x="40386" y="253847"/>
                  </a:lnTo>
                  <a:lnTo>
                    <a:pt x="42291" y="254635"/>
                  </a:lnTo>
                  <a:lnTo>
                    <a:pt x="44196" y="253847"/>
                  </a:lnTo>
                  <a:lnTo>
                    <a:pt x="44996" y="251942"/>
                  </a:lnTo>
                  <a:close/>
                </a:path>
                <a:path w="45085" h="254634">
                  <a:moveTo>
                    <a:pt x="44996" y="2705"/>
                  </a:moveTo>
                  <a:lnTo>
                    <a:pt x="44196" y="787"/>
                  </a:lnTo>
                  <a:lnTo>
                    <a:pt x="42291" y="0"/>
                  </a:lnTo>
                  <a:lnTo>
                    <a:pt x="40386" y="787"/>
                  </a:lnTo>
                  <a:lnTo>
                    <a:pt x="39598" y="2705"/>
                  </a:lnTo>
                  <a:lnTo>
                    <a:pt x="40386" y="4610"/>
                  </a:lnTo>
                  <a:lnTo>
                    <a:pt x="42291" y="5397"/>
                  </a:lnTo>
                  <a:lnTo>
                    <a:pt x="44196" y="4610"/>
                  </a:lnTo>
                  <a:lnTo>
                    <a:pt x="44996" y="2705"/>
                  </a:lnTo>
                  <a:close/>
                </a:path>
              </a:pathLst>
            </a:custGeom>
            <a:solidFill>
              <a:srgbClr val="231F20"/>
            </a:solidFill>
          </p:spPr>
          <p:txBody>
            <a:bodyPr wrap="square" lIns="0" tIns="0" rIns="0" bIns="0" rtlCol="0"/>
            <a:lstStyle/>
            <a:p/>
          </p:txBody>
        </p:sp>
      </p:grpSp>
      <p:graphicFrame>
        <p:nvGraphicFramePr>
          <p:cNvPr id="104" name="object 104" descr=""/>
          <p:cNvGraphicFramePr>
            <a:graphicFrameLocks noGrp="1"/>
          </p:cNvGraphicFramePr>
          <p:nvPr/>
        </p:nvGraphicFramePr>
        <p:xfrm>
          <a:off x="557999" y="360003"/>
          <a:ext cx="6718300" cy="460756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9166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lnB w="9525">
                      <a:solidFill>
                        <a:srgbClr val="BCBEC0"/>
                      </a:solidFill>
                      <a:prstDash val="solid"/>
                    </a:lnB>
                  </a:tcPr>
                </a:tc>
                <a:tc>
                  <a:txBody>
                    <a:bodyPr/>
                    <a:lstStyle/>
                    <a:p>
                      <a:pPr algn="just" marL="313055" marR="36830" indent="-295275">
                        <a:lnSpc>
                          <a:spcPct val="102400"/>
                        </a:lnSpc>
                        <a:spcBef>
                          <a:spcPts val="254"/>
                        </a:spcBef>
                        <a:buSzPct val="88888"/>
                        <a:buFont typeface=""/>
                        <a:buAutoNum type="arabicPlain" startAt="4"/>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倒車行駛於曲線進退後半部的左轉彎</a:t>
                      </a:r>
                      <a:r>
                        <a:rPr dirty="0" sz="900" spc="-50">
                          <a:solidFill>
                            <a:srgbClr val="231F20"/>
                          </a:solidFill>
                          <a:latin typeface="華康標楷體"/>
                          <a:cs typeface="華康標楷體"/>
                        </a:rPr>
                        <a:t>道</a:t>
                      </a:r>
                      <a:endParaRPr sz="900">
                        <a:latin typeface="華康標楷體"/>
                        <a:cs typeface="華康標楷體"/>
                      </a:endParaRPr>
                    </a:p>
                    <a:p>
                      <a:pPr>
                        <a:lnSpc>
                          <a:spcPct val="100000"/>
                        </a:lnSpc>
                        <a:buClr>
                          <a:srgbClr val="231F20"/>
                        </a:buClr>
                        <a:buFont typeface=""/>
                        <a:buAutoNum type="arabicPlain" startAt="4"/>
                      </a:pPr>
                      <a:endParaRPr sz="900">
                        <a:latin typeface="Times New Roman"/>
                        <a:cs typeface="Times New Roman"/>
                      </a:endParaRPr>
                    </a:p>
                    <a:p>
                      <a:pPr>
                        <a:lnSpc>
                          <a:spcPct val="100000"/>
                        </a:lnSpc>
                        <a:buClr>
                          <a:srgbClr val="231F20"/>
                        </a:buClr>
                        <a:buFont typeface=""/>
                        <a:buAutoNum type="arabicPlain" startAt="4"/>
                      </a:pPr>
                      <a:endParaRPr sz="900">
                        <a:latin typeface="Times New Roman"/>
                        <a:cs typeface="Times New Roman"/>
                      </a:endParaRPr>
                    </a:p>
                    <a:p>
                      <a:pPr>
                        <a:lnSpc>
                          <a:spcPct val="100000"/>
                        </a:lnSpc>
                        <a:buClr>
                          <a:srgbClr val="231F20"/>
                        </a:buClr>
                        <a:buFont typeface=""/>
                        <a:buAutoNum type="arabicPlain" startAt="4"/>
                      </a:pPr>
                      <a:endParaRPr sz="900">
                        <a:latin typeface="Times New Roman"/>
                        <a:cs typeface="Times New Roman"/>
                      </a:endParaRPr>
                    </a:p>
                    <a:p>
                      <a:pPr>
                        <a:lnSpc>
                          <a:spcPct val="100000"/>
                        </a:lnSpc>
                        <a:buClr>
                          <a:srgbClr val="231F20"/>
                        </a:buClr>
                        <a:buFont typeface=""/>
                        <a:buAutoNum type="arabicPlain" startAt="4"/>
                      </a:pPr>
                      <a:endParaRPr sz="900">
                        <a:latin typeface="Times New Roman"/>
                        <a:cs typeface="Times New Roman"/>
                      </a:endParaRPr>
                    </a:p>
                    <a:p>
                      <a:pPr>
                        <a:lnSpc>
                          <a:spcPct val="100000"/>
                        </a:lnSpc>
                        <a:buClr>
                          <a:srgbClr val="231F20"/>
                        </a:buClr>
                        <a:buFont typeface=""/>
                        <a:buAutoNum type="arabicPlain" startAt="4"/>
                      </a:pPr>
                      <a:endParaRPr sz="900">
                        <a:latin typeface="Times New Roman"/>
                        <a:cs typeface="Times New Roman"/>
                      </a:endParaRPr>
                    </a:p>
                    <a:p>
                      <a:pPr>
                        <a:lnSpc>
                          <a:spcPct val="100000"/>
                        </a:lnSpc>
                        <a:buClr>
                          <a:srgbClr val="231F20"/>
                        </a:buClr>
                        <a:buFont typeface=""/>
                        <a:buAutoNum type="arabicPlain" startAt="4"/>
                      </a:pPr>
                      <a:endParaRPr sz="900">
                        <a:latin typeface="Times New Roman"/>
                        <a:cs typeface="Times New Roman"/>
                      </a:endParaRPr>
                    </a:p>
                    <a:p>
                      <a:pPr>
                        <a:lnSpc>
                          <a:spcPct val="100000"/>
                        </a:lnSpc>
                        <a:buClr>
                          <a:srgbClr val="231F20"/>
                        </a:buClr>
                        <a:buFont typeface=""/>
                        <a:buAutoNum type="arabicPlain" startAt="4"/>
                      </a:pPr>
                      <a:endParaRPr sz="900">
                        <a:latin typeface="Times New Roman"/>
                        <a:cs typeface="Times New Roman"/>
                      </a:endParaRPr>
                    </a:p>
                    <a:p>
                      <a:pPr marL="313055" marR="36830" indent="-295275">
                        <a:lnSpc>
                          <a:spcPct val="102400"/>
                        </a:lnSpc>
                        <a:spcBef>
                          <a:spcPts val="775"/>
                        </a:spcBef>
                        <a:buSzPct val="88888"/>
                        <a:buFont typeface=""/>
                        <a:buAutoNum type="arabicPlain" startAt="4"/>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準備倒車駛出曲線</a:t>
                      </a:r>
                      <a:r>
                        <a:rPr dirty="0" sz="900" spc="-30">
                          <a:solidFill>
                            <a:srgbClr val="231F20"/>
                          </a:solidFill>
                          <a:latin typeface="華康標楷體"/>
                          <a:cs typeface="華康標楷體"/>
                        </a:rPr>
                        <a:t>進退</a:t>
                      </a:r>
                      <a:endParaRPr sz="900">
                        <a:latin typeface="華康標楷體"/>
                        <a:cs typeface="華康標楷體"/>
                      </a:endParaRPr>
                    </a:p>
                    <a:p>
                      <a:pPr>
                        <a:lnSpc>
                          <a:spcPct val="100000"/>
                        </a:lnSpc>
                        <a:buClr>
                          <a:srgbClr val="231F20"/>
                        </a:buClr>
                        <a:buFont typeface=""/>
                        <a:buAutoNum type="arabicPlain" startAt="4"/>
                      </a:pPr>
                      <a:endParaRPr sz="900">
                        <a:latin typeface="Times New Roman"/>
                        <a:cs typeface="Times New Roman"/>
                      </a:endParaRPr>
                    </a:p>
                    <a:p>
                      <a:pPr>
                        <a:lnSpc>
                          <a:spcPct val="100000"/>
                        </a:lnSpc>
                        <a:buClr>
                          <a:srgbClr val="231F20"/>
                        </a:buClr>
                        <a:buFont typeface=""/>
                        <a:buAutoNum type="arabicPlain" startAt="4"/>
                      </a:pPr>
                      <a:endParaRPr sz="900">
                        <a:latin typeface="Times New Roman"/>
                        <a:cs typeface="Times New Roman"/>
                      </a:endParaRPr>
                    </a:p>
                    <a:p>
                      <a:pPr>
                        <a:lnSpc>
                          <a:spcPct val="100000"/>
                        </a:lnSpc>
                        <a:buClr>
                          <a:srgbClr val="231F20"/>
                        </a:buClr>
                        <a:buFont typeface=""/>
                        <a:buAutoNum type="arabicPlain" startAt="4"/>
                      </a:pPr>
                      <a:endParaRPr sz="900">
                        <a:latin typeface="Times New Roman"/>
                        <a:cs typeface="Times New Roman"/>
                      </a:endParaRPr>
                    </a:p>
                    <a:p>
                      <a:pPr marL="313055" marR="36830" indent="-295275">
                        <a:lnSpc>
                          <a:spcPct val="102400"/>
                        </a:lnSpc>
                        <a:spcBef>
                          <a:spcPts val="640"/>
                        </a:spcBef>
                        <a:buSzPct val="88888"/>
                        <a:buFont typeface=""/>
                        <a:buAutoNum type="arabicPlain" startAt="4"/>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完成曲線進退之倒</a:t>
                      </a:r>
                      <a:r>
                        <a:rPr dirty="0" sz="900" spc="-50">
                          <a:solidFill>
                            <a:srgbClr val="231F20"/>
                          </a:solidFill>
                          <a:latin typeface="華康標楷體"/>
                          <a:cs typeface="華康標楷體"/>
                        </a:rPr>
                        <a:t>退</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gn="just" marL="302895" marR="1593850" indent="-285750">
                        <a:lnSpc>
                          <a:spcPct val="102400"/>
                        </a:lnSpc>
                        <a:spcBef>
                          <a:spcPts val="254"/>
                        </a:spcBef>
                        <a:buSzPct val="88888"/>
                        <a:buAutoNum type="arabicPlain" startAt="4"/>
                        <a:tabLst>
                          <a:tab pos="305435" algn="l"/>
                        </a:tabLst>
                      </a:pPr>
                      <a:r>
                        <a:rPr dirty="0" sz="900" spc="-5">
                          <a:solidFill>
                            <a:srgbClr val="231F20"/>
                          </a:solidFill>
                          <a:latin typeface="華康標楷體"/>
                          <a:cs typeface="華康標楷體"/>
                        </a:rPr>
                        <a:t>曲線進退中前進後退的</a:t>
                      </a:r>
                      <a:r>
                        <a:rPr dirty="0" sz="900" spc="-5">
                          <a:solidFill>
                            <a:srgbClr val="231F20"/>
                          </a:solidFill>
                          <a:latin typeface="華康標楷體"/>
                          <a:cs typeface="華康標楷體"/>
                        </a:rPr>
                        <a:t>	</a:t>
                      </a:r>
                      <a:r>
                        <a:rPr dirty="0" sz="900" spc="-10">
                          <a:solidFill>
                            <a:srgbClr val="231F20"/>
                          </a:solidFill>
                          <a:latin typeface="華康標楷體"/>
                          <a:cs typeface="華康標楷體"/>
                        </a:rPr>
                        <a:t>後半部為左轉彎道，利</a:t>
                      </a:r>
                      <a:r>
                        <a:rPr dirty="0" sz="900" spc="-10">
                          <a:solidFill>
                            <a:srgbClr val="231F20"/>
                          </a:solidFill>
                          <a:latin typeface="華康標楷體"/>
                          <a:cs typeface="華康標楷體"/>
                        </a:rPr>
                        <a:t>	</a:t>
                      </a:r>
                      <a:r>
                        <a:rPr dirty="0" sz="900" spc="-15">
                          <a:solidFill>
                            <a:srgbClr val="231F20"/>
                          </a:solidFill>
                          <a:latin typeface="華康標楷體"/>
                          <a:cs typeface="華康標楷體"/>
                        </a:rPr>
                        <a:t>用照後鏡看到左後輪最</a:t>
                      </a:r>
                      <a:r>
                        <a:rPr dirty="0" sz="900" spc="-15">
                          <a:solidFill>
                            <a:srgbClr val="231F20"/>
                          </a:solidFill>
                          <a:latin typeface="華康標楷體"/>
                          <a:cs typeface="華康標楷體"/>
                        </a:rPr>
                        <a:t>	</a:t>
                      </a:r>
                      <a:r>
                        <a:rPr dirty="0" sz="900" spc="-10">
                          <a:solidFill>
                            <a:srgbClr val="231F20"/>
                          </a:solidFill>
                          <a:latin typeface="華康標楷體"/>
                          <a:cs typeface="華康標楷體"/>
                        </a:rPr>
                        <a:t>接近扣分管線時，左後</a:t>
                      </a:r>
                      <a:endParaRPr sz="900">
                        <a:latin typeface="華康標楷體"/>
                        <a:cs typeface="華康標楷體"/>
                      </a:endParaRPr>
                    </a:p>
                    <a:p>
                      <a:pPr algn="just" marL="305435">
                        <a:lnSpc>
                          <a:spcPct val="100000"/>
                        </a:lnSpc>
                        <a:spcBef>
                          <a:spcPts val="25"/>
                        </a:spcBef>
                        <a:tabLst>
                          <a:tab pos="1934845" algn="l"/>
                        </a:tabLst>
                      </a:pPr>
                      <a:r>
                        <a:rPr dirty="0" sz="900" spc="90">
                          <a:solidFill>
                            <a:srgbClr val="231F20"/>
                          </a:solidFill>
                          <a:latin typeface="華康標楷體"/>
                          <a:cs typeface="華康標楷體"/>
                        </a:rPr>
                        <a:t>輪與扣分管線保</a:t>
                      </a:r>
                      <a:r>
                        <a:rPr dirty="0" sz="900">
                          <a:solidFill>
                            <a:srgbClr val="231F20"/>
                          </a:solidFill>
                          <a:latin typeface="華康標楷體"/>
                          <a:cs typeface="華康標楷體"/>
                        </a:rPr>
                        <a:t>持</a:t>
                      </a:r>
                      <a:r>
                        <a:rPr dirty="0" sz="900" spc="-185">
                          <a:solidFill>
                            <a:srgbClr val="231F20"/>
                          </a:solidFill>
                          <a:latin typeface="華康標楷體"/>
                          <a:cs typeface="華康標楷體"/>
                        </a:rPr>
                        <a:t> </a:t>
                      </a:r>
                      <a:r>
                        <a:rPr dirty="0" sz="900" spc="-25">
                          <a:solidFill>
                            <a:srgbClr val="231F20"/>
                          </a:solidFill>
                          <a:latin typeface="Trebuchet MS"/>
                          <a:cs typeface="Trebuchet MS"/>
                        </a:rPr>
                        <a:t>30</a:t>
                      </a:r>
                      <a:r>
                        <a:rPr dirty="0" sz="900">
                          <a:solidFill>
                            <a:srgbClr val="231F20"/>
                          </a:solidFill>
                          <a:latin typeface="Trebuchet MS"/>
                          <a:cs typeface="Trebuchet MS"/>
                        </a:rPr>
                        <a:t>	</a:t>
                      </a:r>
                      <a:r>
                        <a:rPr dirty="0" baseline="40404" sz="825" spc="-15">
                          <a:solidFill>
                            <a:srgbClr val="231F20"/>
                          </a:solidFill>
                          <a:latin typeface="Trebuchet MS"/>
                          <a:cs typeface="Trebuchet MS"/>
                        </a:rPr>
                        <a:t>30</a:t>
                      </a:r>
                      <a:r>
                        <a:rPr dirty="0" baseline="40404" sz="825" spc="-52">
                          <a:solidFill>
                            <a:srgbClr val="231F20"/>
                          </a:solidFill>
                          <a:latin typeface="Trebuchet MS"/>
                          <a:cs typeface="Trebuchet MS"/>
                        </a:rPr>
                        <a:t> </a:t>
                      </a:r>
                      <a:r>
                        <a:rPr dirty="0" baseline="40404" sz="825">
                          <a:solidFill>
                            <a:srgbClr val="231F20"/>
                          </a:solidFill>
                          <a:latin typeface="SimSun"/>
                          <a:cs typeface="SimSun"/>
                        </a:rPr>
                        <a:t>至</a:t>
                      </a:r>
                      <a:r>
                        <a:rPr dirty="0" baseline="40404" sz="825" spc="-209">
                          <a:solidFill>
                            <a:srgbClr val="231F20"/>
                          </a:solidFill>
                          <a:latin typeface="SimSun"/>
                          <a:cs typeface="SimSun"/>
                        </a:rPr>
                        <a:t> </a:t>
                      </a:r>
                      <a:r>
                        <a:rPr dirty="0" baseline="40404" sz="825" spc="-15">
                          <a:solidFill>
                            <a:srgbClr val="231F20"/>
                          </a:solidFill>
                          <a:latin typeface="Trebuchet MS"/>
                          <a:cs typeface="Trebuchet MS"/>
                        </a:rPr>
                        <a:t>50</a:t>
                      </a:r>
                      <a:r>
                        <a:rPr dirty="0" baseline="40404" sz="825" spc="-44">
                          <a:solidFill>
                            <a:srgbClr val="231F20"/>
                          </a:solidFill>
                          <a:latin typeface="Trebuchet MS"/>
                          <a:cs typeface="Trebuchet MS"/>
                        </a:rPr>
                        <a:t> </a:t>
                      </a:r>
                      <a:r>
                        <a:rPr dirty="0" baseline="40404" sz="825">
                          <a:solidFill>
                            <a:srgbClr val="231F20"/>
                          </a:solidFill>
                          <a:latin typeface="SimSun"/>
                          <a:cs typeface="SimSun"/>
                        </a:rPr>
                        <a:t>公</a:t>
                      </a:r>
                      <a:r>
                        <a:rPr dirty="0" baseline="40404" sz="825" spc="-75">
                          <a:solidFill>
                            <a:srgbClr val="231F20"/>
                          </a:solidFill>
                          <a:latin typeface="SimSun"/>
                          <a:cs typeface="SimSun"/>
                        </a:rPr>
                        <a:t>分</a:t>
                      </a:r>
                      <a:endParaRPr baseline="40404" sz="825">
                        <a:latin typeface="SimSun"/>
                        <a:cs typeface="SimSun"/>
                      </a:endParaRPr>
                    </a:p>
                    <a:p>
                      <a:pPr marL="305435" marR="1595755">
                        <a:lnSpc>
                          <a:spcPct val="102400"/>
                        </a:lnSpc>
                      </a:pPr>
                      <a:r>
                        <a:rPr dirty="0" sz="900" spc="-10">
                          <a:solidFill>
                            <a:srgbClr val="231F20"/>
                          </a:solidFill>
                          <a:latin typeface="華康標楷體"/>
                          <a:cs typeface="華康標楷體"/>
                        </a:rPr>
                        <a:t>公分左右之間後退，左</a:t>
                      </a:r>
                      <a:r>
                        <a:rPr dirty="0" sz="900" spc="-15">
                          <a:solidFill>
                            <a:srgbClr val="231F20"/>
                          </a:solidFill>
                          <a:latin typeface="華康標楷體"/>
                          <a:cs typeface="華康標楷體"/>
                        </a:rPr>
                        <a:t>後輪依『偏左修右，偏</a:t>
                      </a:r>
                      <a:endParaRPr sz="900">
                        <a:latin typeface="華康標楷體"/>
                        <a:cs typeface="華康標楷體"/>
                      </a:endParaRPr>
                    </a:p>
                    <a:p>
                      <a:pPr marL="305435">
                        <a:lnSpc>
                          <a:spcPct val="100000"/>
                        </a:lnSpc>
                        <a:spcBef>
                          <a:spcPts val="25"/>
                        </a:spcBef>
                      </a:pPr>
                      <a:r>
                        <a:rPr dirty="0" sz="900" spc="10">
                          <a:solidFill>
                            <a:srgbClr val="231F20"/>
                          </a:solidFill>
                          <a:latin typeface="華康標楷體"/>
                          <a:cs typeface="華康標楷體"/>
                        </a:rPr>
                        <a:t>右修左』方式，隨時修 </a:t>
                      </a:r>
                      <a:r>
                        <a:rPr dirty="0" baseline="38888" sz="750" spc="-120">
                          <a:solidFill>
                            <a:srgbClr val="231F20"/>
                          </a:solidFill>
                          <a:latin typeface="SimSun"/>
                          <a:cs typeface="SimSun"/>
                        </a:rPr>
                        <a:t>圖 </a:t>
                      </a:r>
                      <a:r>
                        <a:rPr dirty="0" baseline="38888" sz="750" spc="-15">
                          <a:solidFill>
                            <a:srgbClr val="231F20"/>
                          </a:solidFill>
                          <a:latin typeface="Trebuchet MS"/>
                          <a:cs typeface="Trebuchet MS"/>
                        </a:rPr>
                        <a:t>1.11.12</a:t>
                      </a:r>
                      <a:endParaRPr baseline="38888" sz="750">
                        <a:latin typeface="Trebuchet MS"/>
                        <a:cs typeface="Trebuchet MS"/>
                      </a:endParaRPr>
                    </a:p>
                    <a:p>
                      <a:pPr marL="305435">
                        <a:lnSpc>
                          <a:spcPct val="100000"/>
                        </a:lnSpc>
                        <a:spcBef>
                          <a:spcPts val="25"/>
                        </a:spcBef>
                      </a:pPr>
                      <a:r>
                        <a:rPr dirty="0" sz="900" spc="-10">
                          <a:solidFill>
                            <a:srgbClr val="231F20"/>
                          </a:solidFill>
                          <a:latin typeface="華康標楷體"/>
                          <a:cs typeface="華康標楷體"/>
                        </a:rPr>
                        <a:t>正，沿扣分管弧線後退</a:t>
                      </a:r>
                      <a:endParaRPr sz="900">
                        <a:latin typeface="華康標楷體"/>
                        <a:cs typeface="華康標楷體"/>
                      </a:endParaRPr>
                    </a:p>
                    <a:p>
                      <a:pPr marL="305435">
                        <a:lnSpc>
                          <a:spcPct val="100000"/>
                        </a:lnSpc>
                        <a:spcBef>
                          <a:spcPts val="25"/>
                        </a:spcBef>
                      </a:pPr>
                      <a:r>
                        <a:rPr dirty="0" sz="900" spc="-10">
                          <a:solidFill>
                            <a:srgbClr val="231F20"/>
                          </a:solidFill>
                          <a:latin typeface="華康標楷體"/>
                          <a:cs typeface="華康標楷體"/>
                        </a:rPr>
                        <a:t>（</a:t>
                      </a:r>
                      <a:r>
                        <a:rPr dirty="0" sz="900" spc="-75">
                          <a:solidFill>
                            <a:srgbClr val="231F20"/>
                          </a:solidFill>
                          <a:latin typeface="華康標楷體"/>
                          <a:cs typeface="華康標楷體"/>
                        </a:rPr>
                        <a:t>圖 </a:t>
                      </a:r>
                      <a:r>
                        <a:rPr dirty="0" sz="900" spc="-70">
                          <a:solidFill>
                            <a:srgbClr val="231F20"/>
                          </a:solidFill>
                          <a:latin typeface="Trebuchet MS"/>
                          <a:cs typeface="Trebuchet MS"/>
                        </a:rPr>
                        <a:t>1.11.12</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marL="305435" marR="19685" indent="-288290">
                        <a:lnSpc>
                          <a:spcPct val="102400"/>
                        </a:lnSpc>
                        <a:spcBef>
                          <a:spcPts val="285"/>
                        </a:spcBef>
                        <a:buSzPct val="88888"/>
                        <a:buAutoNum type="arabicPlain" startAt="5"/>
                        <a:tabLst>
                          <a:tab pos="305435" algn="l"/>
                        </a:tabLst>
                      </a:pPr>
                      <a:r>
                        <a:rPr dirty="0" sz="900" spc="-10">
                          <a:solidFill>
                            <a:srgbClr val="231F20"/>
                          </a:solidFill>
                          <a:latin typeface="華康標楷體"/>
                          <a:cs typeface="華康標楷體"/>
                        </a:rPr>
                        <a:t>利用左、右側照後鏡持續觀察並保持車身與兩側車道</a:t>
                      </a:r>
                      <a:r>
                        <a:rPr dirty="0" sz="900" spc="-30">
                          <a:solidFill>
                            <a:srgbClr val="231F20"/>
                          </a:solidFill>
                          <a:latin typeface="華康標楷體"/>
                          <a:cs typeface="華康標楷體"/>
                        </a:rPr>
                        <a:t>線的間距，並於車身與終止線垂直時，將方向盤迴正。</a:t>
                      </a:r>
                      <a:endParaRPr sz="900">
                        <a:latin typeface="華康標楷體"/>
                        <a:cs typeface="華康標楷體"/>
                      </a:endParaRPr>
                    </a:p>
                    <a:p>
                      <a:pPr>
                        <a:lnSpc>
                          <a:spcPct val="100000"/>
                        </a:lnSpc>
                        <a:buClr>
                          <a:srgbClr val="231F20"/>
                        </a:buClr>
                        <a:buFont typeface=""/>
                        <a:buAutoNum type="arabicPlain" startAt="5"/>
                      </a:pPr>
                      <a:endParaRPr sz="900">
                        <a:latin typeface="Times New Roman"/>
                        <a:cs typeface="Times New Roman"/>
                      </a:endParaRPr>
                    </a:p>
                    <a:p>
                      <a:pPr>
                        <a:lnSpc>
                          <a:spcPct val="100000"/>
                        </a:lnSpc>
                        <a:buClr>
                          <a:srgbClr val="231F20"/>
                        </a:buClr>
                        <a:buFont typeface=""/>
                        <a:buAutoNum type="arabicPlain" startAt="5"/>
                      </a:pPr>
                      <a:endParaRPr sz="900">
                        <a:latin typeface="Times New Roman"/>
                        <a:cs typeface="Times New Roman"/>
                      </a:endParaRPr>
                    </a:p>
                    <a:p>
                      <a:pPr>
                        <a:lnSpc>
                          <a:spcPct val="100000"/>
                        </a:lnSpc>
                        <a:buClr>
                          <a:srgbClr val="231F20"/>
                        </a:buClr>
                        <a:buFont typeface=""/>
                        <a:buAutoNum type="arabicPlain" startAt="5"/>
                      </a:pPr>
                      <a:endParaRPr sz="900">
                        <a:latin typeface="Times New Roman"/>
                        <a:cs typeface="Times New Roman"/>
                      </a:endParaRPr>
                    </a:p>
                    <a:p>
                      <a:pPr algn="just" marL="305435" marR="1600200" indent="-288290">
                        <a:lnSpc>
                          <a:spcPct val="102400"/>
                        </a:lnSpc>
                        <a:spcBef>
                          <a:spcPts val="635"/>
                        </a:spcBef>
                        <a:buSzPct val="88888"/>
                        <a:buFont typeface=""/>
                        <a:buAutoNum type="arabicPlain" startAt="5"/>
                        <a:tabLst>
                          <a:tab pos="305435" algn="l"/>
                          <a:tab pos="312420" algn="l"/>
                        </a:tabLst>
                      </a:pPr>
                      <a:r>
                        <a:rPr dirty="0" sz="900">
                          <a:solidFill>
                            <a:srgbClr val="231F20"/>
                          </a:solidFill>
                          <a:latin typeface="Times New Roman"/>
                          <a:cs typeface="Times New Roman"/>
                        </a:rPr>
                        <a:t>	</a:t>
                      </a:r>
                      <a:r>
                        <a:rPr dirty="0" sz="900" spc="45">
                          <a:solidFill>
                            <a:srgbClr val="231F20"/>
                          </a:solidFill>
                          <a:latin typeface="華康標楷體"/>
                          <a:cs typeface="華康標楷體"/>
                        </a:rPr>
                        <a:t>接近曲線之出口時，</a:t>
                      </a:r>
                      <a:r>
                        <a:rPr dirty="0" sz="900" spc="55">
                          <a:solidFill>
                            <a:srgbClr val="231F20"/>
                          </a:solidFill>
                          <a:latin typeface="華康標楷體"/>
                          <a:cs typeface="華康標楷體"/>
                        </a:rPr>
                        <a:t>顯示右側方向燈，並</a:t>
                      </a:r>
                      <a:r>
                        <a:rPr dirty="0" sz="900" spc="-15">
                          <a:solidFill>
                            <a:srgbClr val="231F20"/>
                          </a:solidFill>
                          <a:latin typeface="華康標楷體"/>
                          <a:cs typeface="華康標楷體"/>
                        </a:rPr>
                        <a:t>將方向盤向右轉到底，駛出曲線進退的區域，</a:t>
                      </a:r>
                      <a:r>
                        <a:rPr dirty="0" sz="900" spc="45">
                          <a:solidFill>
                            <a:srgbClr val="231F20"/>
                          </a:solidFill>
                          <a:latin typeface="華康標楷體"/>
                          <a:cs typeface="華康標楷體"/>
                        </a:rPr>
                        <a:t>利用左、右側照後鏡</a:t>
                      </a:r>
                      <a:endParaRPr sz="900">
                        <a:latin typeface="華康標楷體"/>
                        <a:cs typeface="華康標楷體"/>
                      </a:endParaRPr>
                    </a:p>
                    <a:p>
                      <a:pPr marL="305435">
                        <a:lnSpc>
                          <a:spcPct val="100000"/>
                        </a:lnSpc>
                        <a:spcBef>
                          <a:spcPts val="25"/>
                        </a:spcBef>
                        <a:tabLst>
                          <a:tab pos="1902460" algn="l"/>
                        </a:tabLst>
                      </a:pPr>
                      <a:r>
                        <a:rPr dirty="0" sz="900" spc="75">
                          <a:solidFill>
                            <a:srgbClr val="231F20"/>
                          </a:solidFill>
                          <a:latin typeface="華康標楷體"/>
                          <a:cs typeface="華康標楷體"/>
                        </a:rPr>
                        <a:t>觀察車身與車道平</a:t>
                      </a:r>
                      <a:r>
                        <a:rPr dirty="0" sz="900" spc="-50">
                          <a:solidFill>
                            <a:srgbClr val="231F20"/>
                          </a:solidFill>
                          <a:latin typeface="華康標楷體"/>
                          <a:cs typeface="華康標楷體"/>
                        </a:rPr>
                        <a:t>行</a:t>
                      </a:r>
                      <a:r>
                        <a:rPr dirty="0" sz="900">
                          <a:solidFill>
                            <a:srgbClr val="231F20"/>
                          </a:solidFill>
                          <a:latin typeface="華康標楷體"/>
                          <a:cs typeface="華康標楷體"/>
                        </a:rPr>
                        <a:t>	</a:t>
                      </a:r>
                      <a:r>
                        <a:rPr dirty="0" baseline="-15151" sz="825">
                          <a:solidFill>
                            <a:srgbClr val="231F20"/>
                          </a:solidFill>
                          <a:latin typeface="SimSun"/>
                          <a:cs typeface="SimSun"/>
                        </a:rPr>
                        <a:t>倒車退出曲線時</a:t>
                      </a:r>
                      <a:r>
                        <a:rPr dirty="0" baseline="-15151" sz="825" spc="-75">
                          <a:solidFill>
                            <a:srgbClr val="231F20"/>
                          </a:solidFill>
                          <a:latin typeface="SimSun"/>
                          <a:cs typeface="SimSun"/>
                        </a:rPr>
                        <a:t>，</a:t>
                      </a:r>
                      <a:endParaRPr baseline="-15151" sz="825">
                        <a:latin typeface="SimSun"/>
                        <a:cs typeface="SimSun"/>
                      </a:endParaRPr>
                    </a:p>
                    <a:p>
                      <a:pPr marL="305435">
                        <a:lnSpc>
                          <a:spcPct val="100000"/>
                        </a:lnSpc>
                        <a:spcBef>
                          <a:spcPts val="30"/>
                        </a:spcBef>
                        <a:tabLst>
                          <a:tab pos="1902460" algn="l"/>
                        </a:tabLst>
                      </a:pPr>
                      <a:r>
                        <a:rPr dirty="0" sz="900" spc="85">
                          <a:solidFill>
                            <a:srgbClr val="231F20"/>
                          </a:solidFill>
                          <a:latin typeface="華康標楷體"/>
                          <a:cs typeface="華康標楷體"/>
                        </a:rPr>
                        <a:t>後再將方向盤迴</a:t>
                      </a:r>
                      <a:r>
                        <a:rPr dirty="0" sz="900" spc="-10">
                          <a:solidFill>
                            <a:srgbClr val="231F20"/>
                          </a:solidFill>
                          <a:latin typeface="華康標楷體"/>
                          <a:cs typeface="華康標楷體"/>
                        </a:rPr>
                        <a:t>正</a:t>
                      </a:r>
                      <a:r>
                        <a:rPr dirty="0" sz="900" spc="-50">
                          <a:solidFill>
                            <a:srgbClr val="231F20"/>
                          </a:solidFill>
                          <a:latin typeface="華康標楷體"/>
                          <a:cs typeface="華康標楷體"/>
                        </a:rPr>
                        <a:t>，</a:t>
                      </a:r>
                      <a:r>
                        <a:rPr dirty="0" sz="900">
                          <a:solidFill>
                            <a:srgbClr val="231F20"/>
                          </a:solidFill>
                          <a:latin typeface="華康標楷體"/>
                          <a:cs typeface="華康標楷體"/>
                        </a:rPr>
                        <a:t>	</a:t>
                      </a:r>
                      <a:r>
                        <a:rPr dirty="0" baseline="25252" sz="825">
                          <a:solidFill>
                            <a:srgbClr val="231F20"/>
                          </a:solidFill>
                          <a:latin typeface="SimSun"/>
                          <a:cs typeface="SimSun"/>
                        </a:rPr>
                        <a:t>顯示右側方向</a:t>
                      </a:r>
                      <a:r>
                        <a:rPr dirty="0" baseline="25252" sz="825" spc="-75">
                          <a:solidFill>
                            <a:srgbClr val="231F20"/>
                          </a:solidFill>
                          <a:latin typeface="SimSun"/>
                          <a:cs typeface="SimSun"/>
                        </a:rPr>
                        <a:t>燈</a:t>
                      </a:r>
                      <a:endParaRPr baseline="25252" sz="825">
                        <a:latin typeface="SimSun"/>
                        <a:cs typeface="SimSun"/>
                      </a:endParaRPr>
                    </a:p>
                    <a:p>
                      <a:pPr marL="305435">
                        <a:lnSpc>
                          <a:spcPct val="100000"/>
                        </a:lnSpc>
                        <a:spcBef>
                          <a:spcPts val="25"/>
                        </a:spcBef>
                      </a:pPr>
                      <a:r>
                        <a:rPr dirty="0" sz="900" spc="105">
                          <a:solidFill>
                            <a:srgbClr val="231F20"/>
                          </a:solidFill>
                          <a:latin typeface="華康標楷體"/>
                          <a:cs typeface="華康標楷體"/>
                        </a:rPr>
                        <a:t>完成曲線進退之退後 </a:t>
                      </a:r>
                      <a:r>
                        <a:rPr dirty="0" baseline="50000" sz="750" spc="-120">
                          <a:solidFill>
                            <a:srgbClr val="231F20"/>
                          </a:solidFill>
                          <a:latin typeface="SimSun"/>
                          <a:cs typeface="SimSun"/>
                        </a:rPr>
                        <a:t>圖 </a:t>
                      </a:r>
                      <a:r>
                        <a:rPr dirty="0" baseline="50000" sz="750" spc="-15">
                          <a:solidFill>
                            <a:srgbClr val="231F20"/>
                          </a:solidFill>
                          <a:latin typeface="Trebuchet MS"/>
                          <a:cs typeface="Trebuchet MS"/>
                        </a:rPr>
                        <a:t>1.11.13</a:t>
                      </a:r>
                      <a:endParaRPr baseline="50000" sz="750">
                        <a:latin typeface="Trebuchet MS"/>
                        <a:cs typeface="Trebuchet MS"/>
                      </a:endParaRPr>
                    </a:p>
                    <a:p>
                      <a:pPr marL="305435">
                        <a:lnSpc>
                          <a:spcPct val="100000"/>
                        </a:lnSpc>
                        <a:spcBef>
                          <a:spcPts val="25"/>
                        </a:spcBef>
                      </a:pPr>
                      <a:r>
                        <a:rPr dirty="0" sz="900" spc="-10">
                          <a:solidFill>
                            <a:srgbClr val="231F20"/>
                          </a:solidFill>
                          <a:latin typeface="華康標楷體"/>
                          <a:cs typeface="華康標楷體"/>
                        </a:rPr>
                        <a:t>（</a:t>
                      </a:r>
                      <a:r>
                        <a:rPr dirty="0" sz="900" spc="-75">
                          <a:solidFill>
                            <a:srgbClr val="231F20"/>
                          </a:solidFill>
                          <a:latin typeface="華康標楷體"/>
                          <a:cs typeface="華康標楷體"/>
                        </a:rPr>
                        <a:t>圖 </a:t>
                      </a:r>
                      <a:r>
                        <a:rPr dirty="0" sz="900" spc="-70">
                          <a:solidFill>
                            <a:srgbClr val="231F20"/>
                          </a:solidFill>
                          <a:latin typeface="Trebuchet MS"/>
                          <a:cs typeface="Trebuchet MS"/>
                        </a:rPr>
                        <a:t>1.11.13</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gn="just" marL="142240" marR="39370" indent="-124460">
                        <a:lnSpc>
                          <a:spcPct val="102400"/>
                        </a:lnSpc>
                        <a:spcBef>
                          <a:spcPts val="254"/>
                        </a:spcBef>
                      </a:pPr>
                      <a:r>
                        <a:rPr dirty="0" sz="900" spc="55">
                          <a:solidFill>
                            <a:srgbClr val="231F20"/>
                          </a:solidFill>
                          <a:latin typeface="華康標楷體"/>
                          <a:cs typeface="華康標楷體"/>
                        </a:rPr>
                        <a:t>．可以從左側照後鏡看到</a:t>
                      </a:r>
                      <a:r>
                        <a:rPr dirty="0" sz="900" spc="50">
                          <a:solidFill>
                            <a:srgbClr val="231F20"/>
                          </a:solidFill>
                          <a:latin typeface="華康標楷體"/>
                          <a:cs typeface="華康標楷體"/>
                        </a:rPr>
                        <a:t>左側車身前門把手與左</a:t>
                      </a:r>
                      <a:r>
                        <a:rPr dirty="0" sz="900" spc="45">
                          <a:solidFill>
                            <a:srgbClr val="231F20"/>
                          </a:solidFill>
                          <a:latin typeface="華康標楷體"/>
                          <a:cs typeface="華康標楷體"/>
                        </a:rPr>
                        <a:t>側安全島頂端對齊時，</a:t>
                      </a:r>
                      <a:r>
                        <a:rPr dirty="0" sz="900" spc="50">
                          <a:solidFill>
                            <a:srgbClr val="231F20"/>
                          </a:solidFill>
                          <a:latin typeface="華康標楷體"/>
                          <a:cs typeface="華康標楷體"/>
                        </a:rPr>
                        <a:t>即為將向左轉方向盤的</a:t>
                      </a:r>
                      <a:r>
                        <a:rPr dirty="0" sz="900" spc="-25">
                          <a:solidFill>
                            <a:srgbClr val="231F20"/>
                          </a:solidFill>
                          <a:latin typeface="華康標楷體"/>
                          <a:cs typeface="華康標楷體"/>
                        </a:rPr>
                        <a:t>時機。</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142240" marR="38100" indent="-124460">
                        <a:lnSpc>
                          <a:spcPct val="102400"/>
                        </a:lnSpc>
                        <a:spcBef>
                          <a:spcPts val="635"/>
                        </a:spcBef>
                      </a:pPr>
                      <a:r>
                        <a:rPr dirty="0" sz="900" spc="55">
                          <a:solidFill>
                            <a:srgbClr val="231F20"/>
                          </a:solidFill>
                          <a:latin typeface="華康標楷體"/>
                          <a:cs typeface="華康標楷體"/>
                        </a:rPr>
                        <a:t>．可以從左側照後鏡中看</a:t>
                      </a:r>
                      <a:r>
                        <a:rPr dirty="0" sz="900" spc="50">
                          <a:solidFill>
                            <a:srgbClr val="231F20"/>
                          </a:solidFill>
                          <a:latin typeface="華康標楷體"/>
                          <a:cs typeface="華康標楷體"/>
                        </a:rPr>
                        <a:t>不到右側安全島，右側照後鏡中看到安全島頂</a:t>
                      </a:r>
                      <a:r>
                        <a:rPr dirty="0" sz="900" spc="45">
                          <a:solidFill>
                            <a:srgbClr val="231F20"/>
                          </a:solidFill>
                          <a:latin typeface="華康標楷體"/>
                          <a:cs typeface="華康標楷體"/>
                        </a:rPr>
                        <a:t>端，即為將方向盤迴正</a:t>
                      </a:r>
                      <a:r>
                        <a:rPr dirty="0" sz="900" spc="-20">
                          <a:solidFill>
                            <a:srgbClr val="231F20"/>
                          </a:solidFill>
                          <a:latin typeface="華康標楷體"/>
                          <a:cs typeface="華康標楷體"/>
                        </a:rPr>
                        <a:t>的時機。</a:t>
                      </a:r>
                      <a:endParaRPr sz="900">
                        <a:latin typeface="華康標楷體"/>
                        <a:cs typeface="華康標楷體"/>
                      </a:endParaRPr>
                    </a:p>
                    <a:p>
                      <a:pPr algn="just" marL="142240" marR="24130" indent="-124460">
                        <a:lnSpc>
                          <a:spcPct val="102400"/>
                        </a:lnSpc>
                        <a:spcBef>
                          <a:spcPts val="425"/>
                        </a:spcBef>
                      </a:pPr>
                      <a:r>
                        <a:rPr dirty="0" sz="900" spc="55">
                          <a:solidFill>
                            <a:srgbClr val="231F20"/>
                          </a:solidFill>
                          <a:latin typeface="華康標楷體"/>
                          <a:cs typeface="華康標楷體"/>
                        </a:rPr>
                        <a:t>．提醒學員駛出曲線進退</a:t>
                      </a:r>
                      <a:r>
                        <a:rPr dirty="0" sz="900" spc="45">
                          <a:solidFill>
                            <a:srgbClr val="231F20"/>
                          </a:solidFill>
                          <a:latin typeface="華康標楷體"/>
                          <a:cs typeface="華康標楷體"/>
                        </a:rPr>
                        <a:t>時，需後輪壓到白色起</a:t>
                      </a:r>
                      <a:r>
                        <a:rPr dirty="0" sz="900" spc="155">
                          <a:solidFill>
                            <a:srgbClr val="231F20"/>
                          </a:solidFill>
                          <a:latin typeface="華康標楷體"/>
                          <a:cs typeface="華康標楷體"/>
                        </a:rPr>
                        <a:t>始線前顯示右側方向</a:t>
                      </a:r>
                      <a:r>
                        <a:rPr dirty="0" sz="900" spc="-50">
                          <a:solidFill>
                            <a:srgbClr val="231F20"/>
                          </a:solidFill>
                          <a:latin typeface="華康標楷體"/>
                          <a:cs typeface="華康標楷體"/>
                        </a:rPr>
                        <a:t> </a:t>
                      </a:r>
                      <a:r>
                        <a:rPr dirty="0" sz="900" spc="45">
                          <a:solidFill>
                            <a:srgbClr val="231F20"/>
                          </a:solidFill>
                          <a:latin typeface="華康標楷體"/>
                          <a:cs typeface="華康標楷體"/>
                        </a:rPr>
                        <a:t>燈，利用照後鏡與擺頭</a:t>
                      </a:r>
                      <a:r>
                        <a:rPr dirty="0" sz="900" spc="155">
                          <a:solidFill>
                            <a:srgbClr val="231F20"/>
                          </a:solidFill>
                          <a:latin typeface="華康標楷體"/>
                          <a:cs typeface="華康標楷體"/>
                        </a:rPr>
                        <a:t>察看確認車輛前後左</a:t>
                      </a:r>
                      <a:r>
                        <a:rPr dirty="0" sz="900" spc="-50">
                          <a:solidFill>
                            <a:srgbClr val="231F20"/>
                          </a:solidFill>
                          <a:latin typeface="華康標楷體"/>
                          <a:cs typeface="華康標楷體"/>
                        </a:rPr>
                        <a:t> </a:t>
                      </a:r>
                      <a:r>
                        <a:rPr dirty="0" sz="900" spc="50">
                          <a:solidFill>
                            <a:srgbClr val="231F20"/>
                          </a:solidFill>
                          <a:latin typeface="華康標楷體"/>
                          <a:cs typeface="華康標楷體"/>
                        </a:rPr>
                        <a:t>右的安全狀況，行駛轉彎過程中方向燈不可跳</a:t>
                      </a:r>
                      <a:r>
                        <a:rPr dirty="0" sz="900" spc="45">
                          <a:solidFill>
                            <a:srgbClr val="231F20"/>
                          </a:solidFill>
                          <a:latin typeface="華康標楷體"/>
                          <a:cs typeface="華康標楷體"/>
                        </a:rPr>
                        <a:t>掉，若跳掉須補打，最</a:t>
                      </a:r>
                      <a:r>
                        <a:rPr dirty="0" sz="900" spc="50">
                          <a:solidFill>
                            <a:srgbClr val="231F20"/>
                          </a:solidFill>
                          <a:latin typeface="華康標楷體"/>
                          <a:cs typeface="華康標楷體"/>
                        </a:rPr>
                        <a:t>終駛入平面道路，方向</a:t>
                      </a:r>
                      <a:r>
                        <a:rPr dirty="0" sz="900" spc="45">
                          <a:solidFill>
                            <a:srgbClr val="231F20"/>
                          </a:solidFill>
                          <a:latin typeface="華康標楷體"/>
                          <a:cs typeface="華康標楷體"/>
                        </a:rPr>
                        <a:t>盤迴正後就無需補打，</a:t>
                      </a:r>
                      <a:r>
                        <a:rPr dirty="0" sz="900" spc="50">
                          <a:solidFill>
                            <a:srgbClr val="231F20"/>
                          </a:solidFill>
                          <a:latin typeface="華康標楷體"/>
                          <a:cs typeface="華康標楷體"/>
                        </a:rPr>
                        <a:t>且後輪不能撞到安全島或壓到分向線。另前輪</a:t>
                      </a:r>
                      <a:r>
                        <a:rPr dirty="0" sz="900" spc="55">
                          <a:solidFill>
                            <a:srgbClr val="231F20"/>
                          </a:solidFill>
                          <a:latin typeface="華康標楷體"/>
                          <a:cs typeface="華康標楷體"/>
                        </a:rPr>
                        <a:t>駛出白色起始線後，均</a:t>
                      </a:r>
                      <a:r>
                        <a:rPr dirty="0" sz="900" spc="50">
                          <a:solidFill>
                            <a:srgbClr val="231F20"/>
                          </a:solidFill>
                          <a:latin typeface="華康標楷體"/>
                          <a:cs typeface="華康標楷體"/>
                        </a:rPr>
                        <a:t>不可再往曲線進退方向</a:t>
                      </a:r>
                      <a:r>
                        <a:rPr dirty="0" sz="900" spc="-25">
                          <a:solidFill>
                            <a:srgbClr val="231F20"/>
                          </a:solidFill>
                          <a:latin typeface="華康標楷體"/>
                          <a:cs typeface="華康標楷體"/>
                        </a:rPr>
                        <a:t>修正。</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lnB w="9525">
                      <a:solidFill>
                        <a:srgbClr val="BCBEC0"/>
                      </a:solidFill>
                      <a:prstDash val="solid"/>
                    </a:lnB>
                  </a:tcPr>
                </a:tc>
              </a:tr>
            </a:tbl>
          </a:graphicData>
        </a:graphic>
      </p:graphicFrame>
      <p:grpSp>
        <p:nvGrpSpPr>
          <p:cNvPr id="105" name="object 105" descr=""/>
          <p:cNvGrpSpPr/>
          <p:nvPr/>
        </p:nvGrpSpPr>
        <p:grpSpPr>
          <a:xfrm>
            <a:off x="11675757" y="2257209"/>
            <a:ext cx="1427480" cy="579120"/>
            <a:chOff x="11675757" y="2257209"/>
            <a:chExt cx="1427480" cy="579120"/>
          </a:xfrm>
        </p:grpSpPr>
        <p:sp>
          <p:nvSpPr>
            <p:cNvPr id="106" name="object 106" descr=""/>
            <p:cNvSpPr/>
            <p:nvPr/>
          </p:nvSpPr>
          <p:spPr>
            <a:xfrm>
              <a:off x="11675757" y="2257209"/>
              <a:ext cx="1427480" cy="579120"/>
            </a:xfrm>
            <a:custGeom>
              <a:avLst/>
              <a:gdLst/>
              <a:ahLst/>
              <a:cxnLst/>
              <a:rect l="l" t="t" r="r" b="b"/>
              <a:pathLst>
                <a:path w="1427480" h="579119">
                  <a:moveTo>
                    <a:pt x="1427238" y="0"/>
                  </a:moveTo>
                  <a:lnTo>
                    <a:pt x="0" y="0"/>
                  </a:lnTo>
                  <a:lnTo>
                    <a:pt x="0" y="578764"/>
                  </a:lnTo>
                  <a:lnTo>
                    <a:pt x="1427238" y="578764"/>
                  </a:lnTo>
                  <a:lnTo>
                    <a:pt x="1427238" y="0"/>
                  </a:lnTo>
                  <a:close/>
                </a:path>
              </a:pathLst>
            </a:custGeom>
            <a:solidFill>
              <a:srgbClr val="FFFFFF"/>
            </a:solidFill>
          </p:spPr>
          <p:txBody>
            <a:bodyPr wrap="square" lIns="0" tIns="0" rIns="0" bIns="0" rtlCol="0"/>
            <a:lstStyle/>
            <a:p/>
          </p:txBody>
        </p:sp>
        <p:pic>
          <p:nvPicPr>
            <p:cNvPr id="107" name="object 107" descr=""/>
            <p:cNvPicPr/>
            <p:nvPr/>
          </p:nvPicPr>
          <p:blipFill>
            <a:blip r:embed="rId40" cstate="print"/>
            <a:stretch>
              <a:fillRect/>
            </a:stretch>
          </p:blipFill>
          <p:spPr>
            <a:xfrm>
              <a:off x="12418516" y="2362416"/>
              <a:ext cx="657453" cy="420115"/>
            </a:xfrm>
            <a:prstGeom prst="rect">
              <a:avLst/>
            </a:prstGeom>
          </p:spPr>
        </p:pic>
        <p:sp>
          <p:nvSpPr>
            <p:cNvPr id="108" name="object 108" descr=""/>
            <p:cNvSpPr/>
            <p:nvPr/>
          </p:nvSpPr>
          <p:spPr>
            <a:xfrm>
              <a:off x="12415139" y="2359634"/>
              <a:ext cx="661035" cy="422909"/>
            </a:xfrm>
            <a:custGeom>
              <a:avLst/>
              <a:gdLst/>
              <a:ahLst/>
              <a:cxnLst/>
              <a:rect l="l" t="t" r="r" b="b"/>
              <a:pathLst>
                <a:path w="661034" h="422910">
                  <a:moveTo>
                    <a:pt x="660831" y="303441"/>
                  </a:moveTo>
                  <a:lnTo>
                    <a:pt x="386524" y="303441"/>
                  </a:lnTo>
                  <a:lnTo>
                    <a:pt x="366712" y="307441"/>
                  </a:lnTo>
                  <a:lnTo>
                    <a:pt x="350520" y="318363"/>
                  </a:lnTo>
                  <a:lnTo>
                    <a:pt x="339585" y="334556"/>
                  </a:lnTo>
                  <a:lnTo>
                    <a:pt x="335584" y="354368"/>
                  </a:lnTo>
                  <a:lnTo>
                    <a:pt x="335584" y="422910"/>
                  </a:lnTo>
                  <a:lnTo>
                    <a:pt x="342303" y="422910"/>
                  </a:lnTo>
                  <a:lnTo>
                    <a:pt x="342303" y="354368"/>
                  </a:lnTo>
                  <a:lnTo>
                    <a:pt x="345782" y="337172"/>
                  </a:lnTo>
                  <a:lnTo>
                    <a:pt x="355269" y="323113"/>
                  </a:lnTo>
                  <a:lnTo>
                    <a:pt x="369328" y="313639"/>
                  </a:lnTo>
                  <a:lnTo>
                    <a:pt x="386524" y="310159"/>
                  </a:lnTo>
                  <a:lnTo>
                    <a:pt x="660831" y="310159"/>
                  </a:lnTo>
                  <a:lnTo>
                    <a:pt x="660831" y="303441"/>
                  </a:lnTo>
                  <a:close/>
                </a:path>
                <a:path w="661034" h="422910">
                  <a:moveTo>
                    <a:pt x="660831" y="0"/>
                  </a:moveTo>
                  <a:lnTo>
                    <a:pt x="0" y="0"/>
                  </a:lnTo>
                  <a:lnTo>
                    <a:pt x="0" y="6350"/>
                  </a:lnTo>
                  <a:lnTo>
                    <a:pt x="0" y="422910"/>
                  </a:lnTo>
                  <a:lnTo>
                    <a:pt x="6718" y="422910"/>
                  </a:lnTo>
                  <a:lnTo>
                    <a:pt x="6718" y="6350"/>
                  </a:lnTo>
                  <a:lnTo>
                    <a:pt x="660831" y="6350"/>
                  </a:lnTo>
                  <a:lnTo>
                    <a:pt x="660831" y="0"/>
                  </a:lnTo>
                  <a:close/>
                </a:path>
              </a:pathLst>
            </a:custGeom>
            <a:solidFill>
              <a:srgbClr val="231F20"/>
            </a:solidFill>
          </p:spPr>
          <p:txBody>
            <a:bodyPr wrap="square" lIns="0" tIns="0" rIns="0" bIns="0" rtlCol="0"/>
            <a:lstStyle/>
            <a:p/>
          </p:txBody>
        </p:sp>
        <p:pic>
          <p:nvPicPr>
            <p:cNvPr id="109" name="object 109" descr=""/>
            <p:cNvPicPr/>
            <p:nvPr/>
          </p:nvPicPr>
          <p:blipFill>
            <a:blip r:embed="rId41" cstate="print"/>
            <a:stretch>
              <a:fillRect/>
            </a:stretch>
          </p:blipFill>
          <p:spPr>
            <a:xfrm>
              <a:off x="11706885" y="2362416"/>
              <a:ext cx="657479" cy="420116"/>
            </a:xfrm>
            <a:prstGeom prst="rect">
              <a:avLst/>
            </a:prstGeom>
          </p:spPr>
        </p:pic>
        <p:sp>
          <p:nvSpPr>
            <p:cNvPr id="110" name="object 110" descr=""/>
            <p:cNvSpPr/>
            <p:nvPr/>
          </p:nvSpPr>
          <p:spPr>
            <a:xfrm>
              <a:off x="11703533" y="2359634"/>
              <a:ext cx="661035" cy="422909"/>
            </a:xfrm>
            <a:custGeom>
              <a:avLst/>
              <a:gdLst/>
              <a:ahLst/>
              <a:cxnLst/>
              <a:rect l="l" t="t" r="r" b="b"/>
              <a:pathLst>
                <a:path w="661034" h="422910">
                  <a:moveTo>
                    <a:pt x="660819" y="303441"/>
                  </a:moveTo>
                  <a:lnTo>
                    <a:pt x="386511" y="303441"/>
                  </a:lnTo>
                  <a:lnTo>
                    <a:pt x="366712" y="307441"/>
                  </a:lnTo>
                  <a:lnTo>
                    <a:pt x="350520" y="318363"/>
                  </a:lnTo>
                  <a:lnTo>
                    <a:pt x="339585" y="334556"/>
                  </a:lnTo>
                  <a:lnTo>
                    <a:pt x="335572" y="354368"/>
                  </a:lnTo>
                  <a:lnTo>
                    <a:pt x="335572" y="422910"/>
                  </a:lnTo>
                  <a:lnTo>
                    <a:pt x="342290" y="422910"/>
                  </a:lnTo>
                  <a:lnTo>
                    <a:pt x="342290" y="354368"/>
                  </a:lnTo>
                  <a:lnTo>
                    <a:pt x="345770" y="337172"/>
                  </a:lnTo>
                  <a:lnTo>
                    <a:pt x="355257" y="323113"/>
                  </a:lnTo>
                  <a:lnTo>
                    <a:pt x="369316" y="313639"/>
                  </a:lnTo>
                  <a:lnTo>
                    <a:pt x="386511" y="310159"/>
                  </a:lnTo>
                  <a:lnTo>
                    <a:pt x="660819" y="310159"/>
                  </a:lnTo>
                  <a:lnTo>
                    <a:pt x="660819" y="303441"/>
                  </a:lnTo>
                  <a:close/>
                </a:path>
                <a:path w="661034" h="422910">
                  <a:moveTo>
                    <a:pt x="660831" y="0"/>
                  </a:moveTo>
                  <a:lnTo>
                    <a:pt x="0" y="0"/>
                  </a:lnTo>
                  <a:lnTo>
                    <a:pt x="0" y="6350"/>
                  </a:lnTo>
                  <a:lnTo>
                    <a:pt x="0" y="422910"/>
                  </a:lnTo>
                  <a:lnTo>
                    <a:pt x="6718" y="422910"/>
                  </a:lnTo>
                  <a:lnTo>
                    <a:pt x="6718" y="6350"/>
                  </a:lnTo>
                  <a:lnTo>
                    <a:pt x="660831" y="6350"/>
                  </a:lnTo>
                  <a:lnTo>
                    <a:pt x="660831" y="0"/>
                  </a:lnTo>
                  <a:close/>
                </a:path>
              </a:pathLst>
            </a:custGeom>
            <a:solidFill>
              <a:srgbClr val="231F20"/>
            </a:solidFill>
          </p:spPr>
          <p:txBody>
            <a:bodyPr wrap="square" lIns="0" tIns="0" rIns="0" bIns="0" rtlCol="0"/>
            <a:lstStyle/>
            <a:p/>
          </p:txBody>
        </p:sp>
        <p:pic>
          <p:nvPicPr>
            <p:cNvPr id="111" name="object 111" descr=""/>
            <p:cNvPicPr/>
            <p:nvPr/>
          </p:nvPicPr>
          <p:blipFill>
            <a:blip r:embed="rId42" cstate="print"/>
            <a:stretch>
              <a:fillRect/>
            </a:stretch>
          </p:blipFill>
          <p:spPr>
            <a:xfrm>
              <a:off x="11785600" y="2339022"/>
              <a:ext cx="373090" cy="310324"/>
            </a:xfrm>
            <a:prstGeom prst="rect">
              <a:avLst/>
            </a:prstGeom>
          </p:spPr>
        </p:pic>
        <p:sp>
          <p:nvSpPr>
            <p:cNvPr id="112" name="object 112" descr=""/>
            <p:cNvSpPr/>
            <p:nvPr/>
          </p:nvSpPr>
          <p:spPr>
            <a:xfrm>
              <a:off x="11785555" y="2526289"/>
              <a:ext cx="92075" cy="123189"/>
            </a:xfrm>
            <a:custGeom>
              <a:avLst/>
              <a:gdLst/>
              <a:ahLst/>
              <a:cxnLst/>
              <a:rect l="l" t="t" r="r" b="b"/>
              <a:pathLst>
                <a:path w="92075" h="123189">
                  <a:moveTo>
                    <a:pt x="12724" y="0"/>
                  </a:moveTo>
                  <a:lnTo>
                    <a:pt x="9409" y="2438"/>
                  </a:lnTo>
                  <a:lnTo>
                    <a:pt x="0" y="22137"/>
                  </a:lnTo>
                  <a:lnTo>
                    <a:pt x="4063" y="42283"/>
                  </a:lnTo>
                  <a:lnTo>
                    <a:pt x="12888" y="57968"/>
                  </a:lnTo>
                  <a:lnTo>
                    <a:pt x="17766" y="64287"/>
                  </a:lnTo>
                  <a:lnTo>
                    <a:pt x="32689" y="85420"/>
                  </a:lnTo>
                  <a:lnTo>
                    <a:pt x="47702" y="111454"/>
                  </a:lnTo>
                  <a:lnTo>
                    <a:pt x="58592" y="123051"/>
                  </a:lnTo>
                  <a:lnTo>
                    <a:pt x="70656" y="122840"/>
                  </a:lnTo>
                  <a:lnTo>
                    <a:pt x="89191" y="113449"/>
                  </a:lnTo>
                  <a:lnTo>
                    <a:pt x="91591" y="111658"/>
                  </a:lnTo>
                  <a:lnTo>
                    <a:pt x="77443" y="114168"/>
                  </a:lnTo>
                  <a:lnTo>
                    <a:pt x="68325" y="112833"/>
                  </a:lnTo>
                  <a:lnTo>
                    <a:pt x="43725" y="82880"/>
                  </a:lnTo>
                  <a:lnTo>
                    <a:pt x="18249" y="46812"/>
                  </a:lnTo>
                  <a:lnTo>
                    <a:pt x="8628" y="13695"/>
                  </a:lnTo>
                  <a:lnTo>
                    <a:pt x="11016" y="3672"/>
                  </a:lnTo>
                  <a:lnTo>
                    <a:pt x="12724" y="0"/>
                  </a:lnTo>
                  <a:close/>
                </a:path>
              </a:pathLst>
            </a:custGeom>
            <a:solidFill>
              <a:srgbClr val="2B6466"/>
            </a:solidFill>
          </p:spPr>
          <p:txBody>
            <a:bodyPr wrap="square" lIns="0" tIns="0" rIns="0" bIns="0" rtlCol="0"/>
            <a:lstStyle/>
            <a:p/>
          </p:txBody>
        </p:sp>
        <p:pic>
          <p:nvPicPr>
            <p:cNvPr id="113" name="object 113" descr=""/>
            <p:cNvPicPr/>
            <p:nvPr/>
          </p:nvPicPr>
          <p:blipFill>
            <a:blip r:embed="rId43" cstate="print"/>
            <a:stretch>
              <a:fillRect/>
            </a:stretch>
          </p:blipFill>
          <p:spPr>
            <a:xfrm>
              <a:off x="11820855" y="2380551"/>
              <a:ext cx="266179" cy="236002"/>
            </a:xfrm>
            <a:prstGeom prst="rect">
              <a:avLst/>
            </a:prstGeom>
          </p:spPr>
        </p:pic>
        <p:sp>
          <p:nvSpPr>
            <p:cNvPr id="114" name="object 114" descr=""/>
            <p:cNvSpPr/>
            <p:nvPr/>
          </p:nvSpPr>
          <p:spPr>
            <a:xfrm>
              <a:off x="12085946" y="2416910"/>
              <a:ext cx="55244" cy="62865"/>
            </a:xfrm>
            <a:custGeom>
              <a:avLst/>
              <a:gdLst/>
              <a:ahLst/>
              <a:cxnLst/>
              <a:rect l="l" t="t" r="r" b="b"/>
              <a:pathLst>
                <a:path w="55245" h="62864">
                  <a:moveTo>
                    <a:pt x="53949" y="0"/>
                  </a:moveTo>
                  <a:lnTo>
                    <a:pt x="0" y="59804"/>
                  </a:lnTo>
                  <a:lnTo>
                    <a:pt x="393" y="62369"/>
                  </a:lnTo>
                  <a:lnTo>
                    <a:pt x="50736" y="21983"/>
                  </a:lnTo>
                  <a:lnTo>
                    <a:pt x="53111" y="15379"/>
                  </a:lnTo>
                  <a:lnTo>
                    <a:pt x="54813" y="7607"/>
                  </a:lnTo>
                  <a:lnTo>
                    <a:pt x="53949" y="0"/>
                  </a:lnTo>
                  <a:close/>
                </a:path>
              </a:pathLst>
            </a:custGeom>
            <a:solidFill>
              <a:srgbClr val="2B6466"/>
            </a:solidFill>
          </p:spPr>
          <p:txBody>
            <a:bodyPr wrap="square" lIns="0" tIns="0" rIns="0" bIns="0" rtlCol="0"/>
            <a:lstStyle/>
            <a:p/>
          </p:txBody>
        </p:sp>
        <p:sp>
          <p:nvSpPr>
            <p:cNvPr id="115" name="object 115" descr=""/>
            <p:cNvSpPr/>
            <p:nvPr/>
          </p:nvSpPr>
          <p:spPr>
            <a:xfrm>
              <a:off x="11789956" y="2525864"/>
              <a:ext cx="95250" cy="113664"/>
            </a:xfrm>
            <a:custGeom>
              <a:avLst/>
              <a:gdLst/>
              <a:ahLst/>
              <a:cxnLst/>
              <a:rect l="l" t="t" r="r" b="b"/>
              <a:pathLst>
                <a:path w="95250" h="113664">
                  <a:moveTo>
                    <a:pt x="94792" y="90843"/>
                  </a:moveTo>
                  <a:lnTo>
                    <a:pt x="93929" y="89408"/>
                  </a:lnTo>
                  <a:lnTo>
                    <a:pt x="66230" y="105867"/>
                  </a:lnTo>
                  <a:lnTo>
                    <a:pt x="62877" y="106057"/>
                  </a:lnTo>
                  <a:lnTo>
                    <a:pt x="59778" y="104686"/>
                  </a:lnTo>
                  <a:lnTo>
                    <a:pt x="59778" y="106235"/>
                  </a:lnTo>
                  <a:lnTo>
                    <a:pt x="52311" y="106641"/>
                  </a:lnTo>
                  <a:lnTo>
                    <a:pt x="15303" y="59347"/>
                  </a:lnTo>
                  <a:lnTo>
                    <a:pt x="1790" y="35115"/>
                  </a:lnTo>
                  <a:lnTo>
                    <a:pt x="4457" y="28752"/>
                  </a:lnTo>
                  <a:lnTo>
                    <a:pt x="4508" y="29311"/>
                  </a:lnTo>
                  <a:lnTo>
                    <a:pt x="13157" y="47713"/>
                  </a:lnTo>
                  <a:lnTo>
                    <a:pt x="44234" y="91719"/>
                  </a:lnTo>
                  <a:lnTo>
                    <a:pt x="54698" y="103085"/>
                  </a:lnTo>
                  <a:lnTo>
                    <a:pt x="59778" y="106235"/>
                  </a:lnTo>
                  <a:lnTo>
                    <a:pt x="59778" y="104686"/>
                  </a:lnTo>
                  <a:lnTo>
                    <a:pt x="59524" y="104571"/>
                  </a:lnTo>
                  <a:lnTo>
                    <a:pt x="45605" y="90754"/>
                  </a:lnTo>
                  <a:lnTo>
                    <a:pt x="14528" y="46748"/>
                  </a:lnTo>
                  <a:lnTo>
                    <a:pt x="6172" y="29019"/>
                  </a:lnTo>
                  <a:lnTo>
                    <a:pt x="5892" y="25349"/>
                  </a:lnTo>
                  <a:lnTo>
                    <a:pt x="7188" y="22275"/>
                  </a:lnTo>
                  <a:lnTo>
                    <a:pt x="31965" y="1663"/>
                  </a:lnTo>
                  <a:lnTo>
                    <a:pt x="30886" y="368"/>
                  </a:lnTo>
                  <a:lnTo>
                    <a:pt x="5956" y="21107"/>
                  </a:lnTo>
                  <a:lnTo>
                    <a:pt x="5638" y="21856"/>
                  </a:lnTo>
                  <a:lnTo>
                    <a:pt x="5092" y="14478"/>
                  </a:lnTo>
                  <a:lnTo>
                    <a:pt x="7353" y="4597"/>
                  </a:lnTo>
                  <a:lnTo>
                    <a:pt x="9042" y="863"/>
                  </a:lnTo>
                  <a:lnTo>
                    <a:pt x="7607" y="0"/>
                  </a:lnTo>
                  <a:lnTo>
                    <a:pt x="5829" y="3886"/>
                  </a:lnTo>
                  <a:lnTo>
                    <a:pt x="3441" y="14173"/>
                  </a:lnTo>
                  <a:lnTo>
                    <a:pt x="4216" y="25196"/>
                  </a:lnTo>
                  <a:lnTo>
                    <a:pt x="0" y="35077"/>
                  </a:lnTo>
                  <a:lnTo>
                    <a:pt x="32626" y="86791"/>
                  </a:lnTo>
                  <a:lnTo>
                    <a:pt x="51752" y="108356"/>
                  </a:lnTo>
                  <a:lnTo>
                    <a:pt x="62280" y="107772"/>
                  </a:lnTo>
                  <a:lnTo>
                    <a:pt x="65278" y="109613"/>
                  </a:lnTo>
                  <a:lnTo>
                    <a:pt x="74866" y="112585"/>
                  </a:lnTo>
                  <a:lnTo>
                    <a:pt x="82384" y="113284"/>
                  </a:lnTo>
                  <a:lnTo>
                    <a:pt x="85432" y="113284"/>
                  </a:lnTo>
                  <a:lnTo>
                    <a:pt x="87363" y="112903"/>
                  </a:lnTo>
                  <a:lnTo>
                    <a:pt x="87020" y="111264"/>
                  </a:lnTo>
                  <a:lnTo>
                    <a:pt x="82943" y="111620"/>
                  </a:lnTo>
                  <a:lnTo>
                    <a:pt x="72872" y="110464"/>
                  </a:lnTo>
                  <a:lnTo>
                    <a:pt x="66255" y="107556"/>
                  </a:lnTo>
                  <a:lnTo>
                    <a:pt x="66522" y="107530"/>
                  </a:lnTo>
                  <a:lnTo>
                    <a:pt x="94792" y="90843"/>
                  </a:lnTo>
                  <a:close/>
                </a:path>
              </a:pathLst>
            </a:custGeom>
            <a:solidFill>
              <a:srgbClr val="414042"/>
            </a:solidFill>
          </p:spPr>
          <p:txBody>
            <a:bodyPr wrap="square" lIns="0" tIns="0" rIns="0" bIns="0" rtlCol="0"/>
            <a:lstStyle/>
            <a:p/>
          </p:txBody>
        </p:sp>
        <p:pic>
          <p:nvPicPr>
            <p:cNvPr id="116" name="object 116" descr=""/>
            <p:cNvPicPr/>
            <p:nvPr/>
          </p:nvPicPr>
          <p:blipFill>
            <a:blip r:embed="rId44" cstate="print"/>
            <a:stretch>
              <a:fillRect/>
            </a:stretch>
          </p:blipFill>
          <p:spPr>
            <a:xfrm>
              <a:off x="11848591" y="2633103"/>
              <a:ext cx="21107" cy="8470"/>
            </a:xfrm>
            <a:prstGeom prst="rect">
              <a:avLst/>
            </a:prstGeom>
          </p:spPr>
        </p:pic>
        <p:sp>
          <p:nvSpPr>
            <p:cNvPr id="117" name="object 117" descr=""/>
            <p:cNvSpPr/>
            <p:nvPr/>
          </p:nvSpPr>
          <p:spPr>
            <a:xfrm>
              <a:off x="11914620" y="2491651"/>
              <a:ext cx="165735" cy="113030"/>
            </a:xfrm>
            <a:custGeom>
              <a:avLst/>
              <a:gdLst/>
              <a:ahLst/>
              <a:cxnLst/>
              <a:rect l="l" t="t" r="r" b="b"/>
              <a:pathLst>
                <a:path w="165734" h="113030">
                  <a:moveTo>
                    <a:pt x="165646" y="0"/>
                  </a:moveTo>
                  <a:lnTo>
                    <a:pt x="163068" y="685"/>
                  </a:lnTo>
                  <a:lnTo>
                    <a:pt x="157010" y="2501"/>
                  </a:lnTo>
                  <a:lnTo>
                    <a:pt x="154368" y="3454"/>
                  </a:lnTo>
                  <a:lnTo>
                    <a:pt x="153606" y="3644"/>
                  </a:lnTo>
                  <a:lnTo>
                    <a:pt x="151968" y="4318"/>
                  </a:lnTo>
                  <a:lnTo>
                    <a:pt x="144500" y="6997"/>
                  </a:lnTo>
                  <a:lnTo>
                    <a:pt x="144500" y="13601"/>
                  </a:lnTo>
                  <a:lnTo>
                    <a:pt x="82270" y="57073"/>
                  </a:lnTo>
                  <a:lnTo>
                    <a:pt x="82613" y="56718"/>
                  </a:lnTo>
                  <a:lnTo>
                    <a:pt x="77076" y="51346"/>
                  </a:lnTo>
                  <a:lnTo>
                    <a:pt x="77076" y="60693"/>
                  </a:lnTo>
                  <a:lnTo>
                    <a:pt x="15773" y="103517"/>
                  </a:lnTo>
                  <a:lnTo>
                    <a:pt x="42202" y="71742"/>
                  </a:lnTo>
                  <a:lnTo>
                    <a:pt x="69545" y="51308"/>
                  </a:lnTo>
                  <a:lnTo>
                    <a:pt x="68529" y="52349"/>
                  </a:lnTo>
                  <a:lnTo>
                    <a:pt x="77076" y="60693"/>
                  </a:lnTo>
                  <a:lnTo>
                    <a:pt x="77076" y="51346"/>
                  </a:lnTo>
                  <a:lnTo>
                    <a:pt x="73850" y="48196"/>
                  </a:lnTo>
                  <a:lnTo>
                    <a:pt x="74891" y="47447"/>
                  </a:lnTo>
                  <a:lnTo>
                    <a:pt x="116611" y="20523"/>
                  </a:lnTo>
                  <a:lnTo>
                    <a:pt x="140208" y="9728"/>
                  </a:lnTo>
                  <a:lnTo>
                    <a:pt x="144500" y="13601"/>
                  </a:lnTo>
                  <a:lnTo>
                    <a:pt x="144500" y="6997"/>
                  </a:lnTo>
                  <a:lnTo>
                    <a:pt x="95808" y="31750"/>
                  </a:lnTo>
                  <a:lnTo>
                    <a:pt x="51269" y="63639"/>
                  </a:lnTo>
                  <a:lnTo>
                    <a:pt x="12141" y="95770"/>
                  </a:lnTo>
                  <a:lnTo>
                    <a:pt x="1803" y="107797"/>
                  </a:lnTo>
                  <a:lnTo>
                    <a:pt x="1270" y="108445"/>
                  </a:lnTo>
                  <a:lnTo>
                    <a:pt x="1193" y="109245"/>
                  </a:lnTo>
                  <a:lnTo>
                    <a:pt x="1054" y="109588"/>
                  </a:lnTo>
                  <a:lnTo>
                    <a:pt x="1054" y="110934"/>
                  </a:lnTo>
                  <a:lnTo>
                    <a:pt x="990" y="111645"/>
                  </a:lnTo>
                  <a:lnTo>
                    <a:pt x="787" y="111531"/>
                  </a:lnTo>
                  <a:lnTo>
                    <a:pt x="1054" y="110934"/>
                  </a:lnTo>
                  <a:lnTo>
                    <a:pt x="1054" y="109588"/>
                  </a:lnTo>
                  <a:lnTo>
                    <a:pt x="0" y="112077"/>
                  </a:lnTo>
                  <a:lnTo>
                    <a:pt x="177" y="112331"/>
                  </a:lnTo>
                  <a:lnTo>
                    <a:pt x="444" y="112522"/>
                  </a:lnTo>
                  <a:lnTo>
                    <a:pt x="990" y="112737"/>
                  </a:lnTo>
                  <a:lnTo>
                    <a:pt x="2959" y="111671"/>
                  </a:lnTo>
                  <a:lnTo>
                    <a:pt x="15621" y="104787"/>
                  </a:lnTo>
                  <a:lnTo>
                    <a:pt x="77774" y="61379"/>
                  </a:lnTo>
                  <a:lnTo>
                    <a:pt x="77939" y="61518"/>
                  </a:lnTo>
                  <a:lnTo>
                    <a:pt x="78714" y="60718"/>
                  </a:lnTo>
                  <a:lnTo>
                    <a:pt x="162229" y="2387"/>
                  </a:lnTo>
                  <a:lnTo>
                    <a:pt x="165646" y="0"/>
                  </a:lnTo>
                  <a:close/>
                </a:path>
              </a:pathLst>
            </a:custGeom>
            <a:solidFill>
              <a:srgbClr val="414042"/>
            </a:solidFill>
          </p:spPr>
          <p:txBody>
            <a:bodyPr wrap="square" lIns="0" tIns="0" rIns="0" bIns="0" rtlCol="0"/>
            <a:lstStyle/>
            <a:p/>
          </p:txBody>
        </p:sp>
        <p:sp>
          <p:nvSpPr>
            <p:cNvPr id="118" name="object 118" descr=""/>
            <p:cNvSpPr/>
            <p:nvPr/>
          </p:nvSpPr>
          <p:spPr>
            <a:xfrm>
              <a:off x="12061774" y="2498648"/>
              <a:ext cx="12700" cy="29845"/>
            </a:xfrm>
            <a:custGeom>
              <a:avLst/>
              <a:gdLst/>
              <a:ahLst/>
              <a:cxnLst/>
              <a:rect l="l" t="t" r="r" b="b"/>
              <a:pathLst>
                <a:path w="12700" h="29844">
                  <a:moveTo>
                    <a:pt x="12687" y="16827"/>
                  </a:moveTo>
                  <a:lnTo>
                    <a:pt x="10871" y="7162"/>
                  </a:lnTo>
                  <a:lnTo>
                    <a:pt x="9448" y="2451"/>
                  </a:lnTo>
                  <a:lnTo>
                    <a:pt x="8064" y="3416"/>
                  </a:lnTo>
                  <a:lnTo>
                    <a:pt x="5664" y="0"/>
                  </a:lnTo>
                  <a:lnTo>
                    <a:pt x="0" y="4000"/>
                  </a:lnTo>
                  <a:lnTo>
                    <a:pt x="2362" y="7353"/>
                  </a:lnTo>
                  <a:lnTo>
                    <a:pt x="101" y="8915"/>
                  </a:lnTo>
                  <a:lnTo>
                    <a:pt x="1574" y="29248"/>
                  </a:lnTo>
                  <a:lnTo>
                    <a:pt x="8915" y="25793"/>
                  </a:lnTo>
                  <a:lnTo>
                    <a:pt x="12331" y="22339"/>
                  </a:lnTo>
                  <a:lnTo>
                    <a:pt x="12687" y="16827"/>
                  </a:lnTo>
                  <a:close/>
                </a:path>
              </a:pathLst>
            </a:custGeom>
            <a:solidFill>
              <a:srgbClr val="2B6466"/>
            </a:solidFill>
          </p:spPr>
          <p:txBody>
            <a:bodyPr wrap="square" lIns="0" tIns="0" rIns="0" bIns="0" rtlCol="0"/>
            <a:lstStyle/>
            <a:p/>
          </p:txBody>
        </p:sp>
        <p:pic>
          <p:nvPicPr>
            <p:cNvPr id="119" name="object 119" descr=""/>
            <p:cNvPicPr/>
            <p:nvPr/>
          </p:nvPicPr>
          <p:blipFill>
            <a:blip r:embed="rId45" cstate="print"/>
            <a:stretch>
              <a:fillRect/>
            </a:stretch>
          </p:blipFill>
          <p:spPr>
            <a:xfrm>
              <a:off x="11842787" y="2383777"/>
              <a:ext cx="161277" cy="118643"/>
            </a:xfrm>
            <a:prstGeom prst="rect">
              <a:avLst/>
            </a:prstGeom>
          </p:spPr>
        </p:pic>
        <p:sp>
          <p:nvSpPr>
            <p:cNvPr id="120" name="object 120" descr=""/>
            <p:cNvSpPr/>
            <p:nvPr/>
          </p:nvSpPr>
          <p:spPr>
            <a:xfrm>
              <a:off x="12017771" y="2348230"/>
              <a:ext cx="76835" cy="35560"/>
            </a:xfrm>
            <a:custGeom>
              <a:avLst/>
              <a:gdLst/>
              <a:ahLst/>
              <a:cxnLst/>
              <a:rect l="l" t="t" r="r" b="b"/>
              <a:pathLst>
                <a:path w="76834" h="35560">
                  <a:moveTo>
                    <a:pt x="61912" y="0"/>
                  </a:moveTo>
                  <a:lnTo>
                    <a:pt x="54902" y="25"/>
                  </a:lnTo>
                  <a:lnTo>
                    <a:pt x="0" y="33972"/>
                  </a:lnTo>
                  <a:lnTo>
                    <a:pt x="2286" y="35191"/>
                  </a:lnTo>
                  <a:lnTo>
                    <a:pt x="76682" y="4343"/>
                  </a:lnTo>
                  <a:lnTo>
                    <a:pt x="69811" y="977"/>
                  </a:lnTo>
                  <a:lnTo>
                    <a:pt x="61912" y="0"/>
                  </a:lnTo>
                  <a:close/>
                </a:path>
              </a:pathLst>
            </a:custGeom>
            <a:solidFill>
              <a:srgbClr val="2B6466"/>
            </a:solidFill>
          </p:spPr>
          <p:txBody>
            <a:bodyPr wrap="square" lIns="0" tIns="0" rIns="0" bIns="0" rtlCol="0"/>
            <a:lstStyle/>
            <a:p/>
          </p:txBody>
        </p:sp>
        <p:pic>
          <p:nvPicPr>
            <p:cNvPr id="121" name="object 121" descr=""/>
            <p:cNvPicPr/>
            <p:nvPr/>
          </p:nvPicPr>
          <p:blipFill>
            <a:blip r:embed="rId46" cstate="print"/>
            <a:stretch>
              <a:fillRect/>
            </a:stretch>
          </p:blipFill>
          <p:spPr>
            <a:xfrm>
              <a:off x="11788750" y="2533206"/>
              <a:ext cx="6743" cy="21056"/>
            </a:xfrm>
            <a:prstGeom prst="rect">
              <a:avLst/>
            </a:prstGeom>
          </p:spPr>
        </p:pic>
        <p:sp>
          <p:nvSpPr>
            <p:cNvPr id="122" name="object 122" descr=""/>
            <p:cNvSpPr/>
            <p:nvPr/>
          </p:nvSpPr>
          <p:spPr>
            <a:xfrm>
              <a:off x="11842776" y="2383777"/>
              <a:ext cx="161290" cy="118745"/>
            </a:xfrm>
            <a:custGeom>
              <a:avLst/>
              <a:gdLst/>
              <a:ahLst/>
              <a:cxnLst/>
              <a:rect l="l" t="t" r="r" b="b"/>
              <a:pathLst>
                <a:path w="161290" h="118744">
                  <a:moveTo>
                    <a:pt x="161290" y="0"/>
                  </a:moveTo>
                  <a:lnTo>
                    <a:pt x="143637" y="12611"/>
                  </a:lnTo>
                  <a:lnTo>
                    <a:pt x="143637" y="20726"/>
                  </a:lnTo>
                  <a:lnTo>
                    <a:pt x="140233" y="24663"/>
                  </a:lnTo>
                  <a:lnTo>
                    <a:pt x="107454" y="54444"/>
                  </a:lnTo>
                  <a:lnTo>
                    <a:pt x="85191" y="70396"/>
                  </a:lnTo>
                  <a:lnTo>
                    <a:pt x="80797" y="60845"/>
                  </a:lnTo>
                  <a:lnTo>
                    <a:pt x="80797" y="73431"/>
                  </a:lnTo>
                  <a:lnTo>
                    <a:pt x="44170" y="97637"/>
                  </a:lnTo>
                  <a:lnTo>
                    <a:pt x="13614" y="106667"/>
                  </a:lnTo>
                  <a:lnTo>
                    <a:pt x="74498" y="63182"/>
                  </a:lnTo>
                  <a:lnTo>
                    <a:pt x="79502" y="74028"/>
                  </a:lnTo>
                  <a:lnTo>
                    <a:pt x="80797" y="73431"/>
                  </a:lnTo>
                  <a:lnTo>
                    <a:pt x="80797" y="60845"/>
                  </a:lnTo>
                  <a:lnTo>
                    <a:pt x="80086" y="59296"/>
                  </a:lnTo>
                  <a:lnTo>
                    <a:pt x="79641" y="59499"/>
                  </a:lnTo>
                  <a:lnTo>
                    <a:pt x="141414" y="15379"/>
                  </a:lnTo>
                  <a:lnTo>
                    <a:pt x="143637" y="20726"/>
                  </a:lnTo>
                  <a:lnTo>
                    <a:pt x="143637" y="12611"/>
                  </a:lnTo>
                  <a:lnTo>
                    <a:pt x="74993" y="61645"/>
                  </a:lnTo>
                  <a:lnTo>
                    <a:pt x="74002" y="62103"/>
                  </a:lnTo>
                  <a:lnTo>
                    <a:pt x="74079" y="62293"/>
                  </a:lnTo>
                  <a:lnTo>
                    <a:pt x="12382" y="106375"/>
                  </a:lnTo>
                  <a:lnTo>
                    <a:pt x="1714" y="115951"/>
                  </a:lnTo>
                  <a:lnTo>
                    <a:pt x="1714" y="118033"/>
                  </a:lnTo>
                  <a:lnTo>
                    <a:pt x="1066" y="118084"/>
                  </a:lnTo>
                  <a:lnTo>
                    <a:pt x="990" y="117894"/>
                  </a:lnTo>
                  <a:lnTo>
                    <a:pt x="1714" y="118033"/>
                  </a:lnTo>
                  <a:lnTo>
                    <a:pt x="1714" y="115951"/>
                  </a:lnTo>
                  <a:lnTo>
                    <a:pt x="0" y="117487"/>
                  </a:lnTo>
                  <a:lnTo>
                    <a:pt x="101" y="118389"/>
                  </a:lnTo>
                  <a:lnTo>
                    <a:pt x="292" y="118643"/>
                  </a:lnTo>
                  <a:lnTo>
                    <a:pt x="3365" y="118465"/>
                  </a:lnTo>
                  <a:lnTo>
                    <a:pt x="4152" y="118668"/>
                  </a:lnTo>
                  <a:lnTo>
                    <a:pt x="4953" y="118376"/>
                  </a:lnTo>
                  <a:lnTo>
                    <a:pt x="7188" y="118237"/>
                  </a:lnTo>
                  <a:lnTo>
                    <a:pt x="7518" y="118084"/>
                  </a:lnTo>
                  <a:lnTo>
                    <a:pt x="19723" y="112661"/>
                  </a:lnTo>
                  <a:lnTo>
                    <a:pt x="32854" y="105524"/>
                  </a:lnTo>
                  <a:lnTo>
                    <a:pt x="84391" y="72136"/>
                  </a:lnTo>
                  <a:lnTo>
                    <a:pt x="129413" y="37071"/>
                  </a:lnTo>
                  <a:lnTo>
                    <a:pt x="152552" y="11607"/>
                  </a:lnTo>
                  <a:lnTo>
                    <a:pt x="153860" y="10134"/>
                  </a:lnTo>
                  <a:lnTo>
                    <a:pt x="154368" y="9385"/>
                  </a:lnTo>
                  <a:lnTo>
                    <a:pt x="156057" y="7315"/>
                  </a:lnTo>
                  <a:lnTo>
                    <a:pt x="158483" y="4000"/>
                  </a:lnTo>
                  <a:lnTo>
                    <a:pt x="159791" y="2209"/>
                  </a:lnTo>
                  <a:lnTo>
                    <a:pt x="161290" y="0"/>
                  </a:lnTo>
                  <a:close/>
                </a:path>
              </a:pathLst>
            </a:custGeom>
            <a:solidFill>
              <a:srgbClr val="414042"/>
            </a:solidFill>
          </p:spPr>
          <p:txBody>
            <a:bodyPr wrap="square" lIns="0" tIns="0" rIns="0" bIns="0" rtlCol="0"/>
            <a:lstStyle/>
            <a:p/>
          </p:txBody>
        </p:sp>
        <p:sp>
          <p:nvSpPr>
            <p:cNvPr id="123" name="object 123" descr=""/>
            <p:cNvSpPr/>
            <p:nvPr/>
          </p:nvSpPr>
          <p:spPr>
            <a:xfrm>
              <a:off x="11964277" y="2379776"/>
              <a:ext cx="29209" cy="17780"/>
            </a:xfrm>
            <a:custGeom>
              <a:avLst/>
              <a:gdLst/>
              <a:ahLst/>
              <a:cxnLst/>
              <a:rect l="l" t="t" r="r" b="b"/>
              <a:pathLst>
                <a:path w="29209" h="17780">
                  <a:moveTo>
                    <a:pt x="28930" y="13754"/>
                  </a:moveTo>
                  <a:lnTo>
                    <a:pt x="26504" y="10350"/>
                  </a:lnTo>
                  <a:lnTo>
                    <a:pt x="27876" y="9359"/>
                  </a:lnTo>
                  <a:lnTo>
                    <a:pt x="23914" y="6451"/>
                  </a:lnTo>
                  <a:lnTo>
                    <a:pt x="15417" y="1511"/>
                  </a:lnTo>
                  <a:lnTo>
                    <a:pt x="10096" y="0"/>
                  </a:lnTo>
                  <a:lnTo>
                    <a:pt x="5702" y="2070"/>
                  </a:lnTo>
                  <a:lnTo>
                    <a:pt x="0" y="7823"/>
                  </a:lnTo>
                  <a:lnTo>
                    <a:pt x="18669" y="16014"/>
                  </a:lnTo>
                  <a:lnTo>
                    <a:pt x="20891" y="14401"/>
                  </a:lnTo>
                  <a:lnTo>
                    <a:pt x="23266" y="17754"/>
                  </a:lnTo>
                  <a:lnTo>
                    <a:pt x="28930" y="13754"/>
                  </a:lnTo>
                  <a:close/>
                </a:path>
              </a:pathLst>
            </a:custGeom>
            <a:solidFill>
              <a:srgbClr val="2B6466"/>
            </a:solidFill>
          </p:spPr>
          <p:txBody>
            <a:bodyPr wrap="square" lIns="0" tIns="0" rIns="0" bIns="0" rtlCol="0"/>
            <a:lstStyle/>
            <a:p/>
          </p:txBody>
        </p:sp>
        <p:sp>
          <p:nvSpPr>
            <p:cNvPr id="124" name="object 124" descr=""/>
            <p:cNvSpPr/>
            <p:nvPr/>
          </p:nvSpPr>
          <p:spPr>
            <a:xfrm>
              <a:off x="11820855" y="2350947"/>
              <a:ext cx="322580" cy="266065"/>
            </a:xfrm>
            <a:custGeom>
              <a:avLst/>
              <a:gdLst/>
              <a:ahLst/>
              <a:cxnLst/>
              <a:rect l="l" t="t" r="r" b="b"/>
              <a:pathLst>
                <a:path w="322579" h="266064">
                  <a:moveTo>
                    <a:pt x="101269" y="233006"/>
                  </a:moveTo>
                  <a:lnTo>
                    <a:pt x="99822" y="231686"/>
                  </a:lnTo>
                  <a:lnTo>
                    <a:pt x="99822" y="232981"/>
                  </a:lnTo>
                  <a:lnTo>
                    <a:pt x="63385" y="264464"/>
                  </a:lnTo>
                  <a:lnTo>
                    <a:pt x="31953" y="238683"/>
                  </a:lnTo>
                  <a:lnTo>
                    <a:pt x="8674" y="203111"/>
                  </a:lnTo>
                  <a:lnTo>
                    <a:pt x="1041" y="176199"/>
                  </a:lnTo>
                  <a:lnTo>
                    <a:pt x="42900" y="152387"/>
                  </a:lnTo>
                  <a:lnTo>
                    <a:pt x="45707" y="158965"/>
                  </a:lnTo>
                  <a:lnTo>
                    <a:pt x="50558" y="169989"/>
                  </a:lnTo>
                  <a:lnTo>
                    <a:pt x="70561" y="203809"/>
                  </a:lnTo>
                  <a:lnTo>
                    <a:pt x="99822" y="232981"/>
                  </a:lnTo>
                  <a:lnTo>
                    <a:pt x="99822" y="231686"/>
                  </a:lnTo>
                  <a:lnTo>
                    <a:pt x="96875" y="228968"/>
                  </a:lnTo>
                  <a:lnTo>
                    <a:pt x="87947" y="220586"/>
                  </a:lnTo>
                  <a:lnTo>
                    <a:pt x="61391" y="189166"/>
                  </a:lnTo>
                  <a:lnTo>
                    <a:pt x="43954" y="152387"/>
                  </a:lnTo>
                  <a:lnTo>
                    <a:pt x="43370" y="151015"/>
                  </a:lnTo>
                  <a:lnTo>
                    <a:pt x="0" y="175691"/>
                  </a:lnTo>
                  <a:lnTo>
                    <a:pt x="812" y="180251"/>
                  </a:lnTo>
                  <a:lnTo>
                    <a:pt x="3149" y="190055"/>
                  </a:lnTo>
                  <a:lnTo>
                    <a:pt x="31178" y="239242"/>
                  </a:lnTo>
                  <a:lnTo>
                    <a:pt x="63512" y="265620"/>
                  </a:lnTo>
                  <a:lnTo>
                    <a:pt x="64858" y="264464"/>
                  </a:lnTo>
                  <a:lnTo>
                    <a:pt x="101269" y="233006"/>
                  </a:lnTo>
                  <a:close/>
                </a:path>
                <a:path w="322579" h="266064">
                  <a:moveTo>
                    <a:pt x="266166" y="131292"/>
                  </a:moveTo>
                  <a:lnTo>
                    <a:pt x="266141" y="130695"/>
                  </a:lnTo>
                  <a:lnTo>
                    <a:pt x="265709" y="126314"/>
                  </a:lnTo>
                  <a:lnTo>
                    <a:pt x="265188" y="123482"/>
                  </a:lnTo>
                  <a:lnTo>
                    <a:pt x="265188" y="130695"/>
                  </a:lnTo>
                  <a:lnTo>
                    <a:pt x="207479" y="156997"/>
                  </a:lnTo>
                  <a:lnTo>
                    <a:pt x="177685" y="101752"/>
                  </a:lnTo>
                  <a:lnTo>
                    <a:pt x="150507" y="76327"/>
                  </a:lnTo>
                  <a:lnTo>
                    <a:pt x="194589" y="30746"/>
                  </a:lnTo>
                  <a:lnTo>
                    <a:pt x="233667" y="61633"/>
                  </a:lnTo>
                  <a:lnTo>
                    <a:pt x="257429" y="98691"/>
                  </a:lnTo>
                  <a:lnTo>
                    <a:pt x="265188" y="130695"/>
                  </a:lnTo>
                  <a:lnTo>
                    <a:pt x="265188" y="123482"/>
                  </a:lnTo>
                  <a:lnTo>
                    <a:pt x="249923" y="82981"/>
                  </a:lnTo>
                  <a:lnTo>
                    <a:pt x="222021" y="47345"/>
                  </a:lnTo>
                  <a:lnTo>
                    <a:pt x="194348" y="29603"/>
                  </a:lnTo>
                  <a:lnTo>
                    <a:pt x="149098" y="76403"/>
                  </a:lnTo>
                  <a:lnTo>
                    <a:pt x="153111" y="79730"/>
                  </a:lnTo>
                  <a:lnTo>
                    <a:pt x="161251" y="86715"/>
                  </a:lnTo>
                  <a:lnTo>
                    <a:pt x="191820" y="123431"/>
                  </a:lnTo>
                  <a:lnTo>
                    <a:pt x="206933" y="158305"/>
                  </a:lnTo>
                  <a:lnTo>
                    <a:pt x="209804" y="156997"/>
                  </a:lnTo>
                  <a:lnTo>
                    <a:pt x="266166" y="131292"/>
                  </a:lnTo>
                  <a:close/>
                </a:path>
                <a:path w="322579" h="266064">
                  <a:moveTo>
                    <a:pt x="322122" y="61277"/>
                  </a:moveTo>
                  <a:lnTo>
                    <a:pt x="295922" y="19558"/>
                  </a:lnTo>
                  <a:lnTo>
                    <a:pt x="278841" y="0"/>
                  </a:lnTo>
                  <a:lnTo>
                    <a:pt x="276148" y="2717"/>
                  </a:lnTo>
                  <a:lnTo>
                    <a:pt x="286702" y="13144"/>
                  </a:lnTo>
                  <a:lnTo>
                    <a:pt x="312343" y="49441"/>
                  </a:lnTo>
                  <a:lnTo>
                    <a:pt x="318655" y="62877"/>
                  </a:lnTo>
                  <a:lnTo>
                    <a:pt x="322122" y="61277"/>
                  </a:lnTo>
                  <a:close/>
                </a:path>
              </a:pathLst>
            </a:custGeom>
            <a:solidFill>
              <a:srgbClr val="414042"/>
            </a:solidFill>
          </p:spPr>
          <p:txBody>
            <a:bodyPr wrap="square" lIns="0" tIns="0" rIns="0" bIns="0" rtlCol="0"/>
            <a:lstStyle/>
            <a:p/>
          </p:txBody>
        </p:sp>
        <p:pic>
          <p:nvPicPr>
            <p:cNvPr id="125" name="object 125" descr=""/>
            <p:cNvPicPr/>
            <p:nvPr/>
          </p:nvPicPr>
          <p:blipFill>
            <a:blip r:embed="rId47" cstate="print"/>
            <a:stretch>
              <a:fillRect/>
            </a:stretch>
          </p:blipFill>
          <p:spPr>
            <a:xfrm>
              <a:off x="12128055" y="2411170"/>
              <a:ext cx="16954" cy="44970"/>
            </a:xfrm>
            <a:prstGeom prst="rect">
              <a:avLst/>
            </a:prstGeom>
          </p:spPr>
        </p:pic>
        <p:pic>
          <p:nvPicPr>
            <p:cNvPr id="126" name="object 126" descr=""/>
            <p:cNvPicPr/>
            <p:nvPr/>
          </p:nvPicPr>
          <p:blipFill>
            <a:blip r:embed="rId48" cstate="print"/>
            <a:stretch>
              <a:fillRect/>
            </a:stretch>
          </p:blipFill>
          <p:spPr>
            <a:xfrm>
              <a:off x="12053531" y="2342744"/>
              <a:ext cx="47028" cy="11722"/>
            </a:xfrm>
            <a:prstGeom prst="rect">
              <a:avLst/>
            </a:prstGeom>
          </p:spPr>
        </p:pic>
        <p:sp>
          <p:nvSpPr>
            <p:cNvPr id="127" name="object 127" descr=""/>
            <p:cNvSpPr/>
            <p:nvPr/>
          </p:nvSpPr>
          <p:spPr>
            <a:xfrm>
              <a:off x="12009438" y="2355126"/>
              <a:ext cx="137795" cy="100330"/>
            </a:xfrm>
            <a:custGeom>
              <a:avLst/>
              <a:gdLst/>
              <a:ahLst/>
              <a:cxnLst/>
              <a:rect l="l" t="t" r="r" b="b"/>
              <a:pathLst>
                <a:path w="137795" h="100330">
                  <a:moveTo>
                    <a:pt x="65239" y="9309"/>
                  </a:moveTo>
                  <a:lnTo>
                    <a:pt x="63322" y="2146"/>
                  </a:lnTo>
                  <a:lnTo>
                    <a:pt x="59664" y="0"/>
                  </a:lnTo>
                  <a:lnTo>
                    <a:pt x="2133" y="15354"/>
                  </a:lnTo>
                  <a:lnTo>
                    <a:pt x="0" y="19024"/>
                  </a:lnTo>
                  <a:lnTo>
                    <a:pt x="1765" y="25615"/>
                  </a:lnTo>
                  <a:lnTo>
                    <a:pt x="4470" y="27597"/>
                  </a:lnTo>
                  <a:lnTo>
                    <a:pt x="7442" y="27597"/>
                  </a:lnTo>
                  <a:lnTo>
                    <a:pt x="8597" y="27520"/>
                  </a:lnTo>
                  <a:lnTo>
                    <a:pt x="63106" y="12979"/>
                  </a:lnTo>
                  <a:lnTo>
                    <a:pt x="65239" y="9309"/>
                  </a:lnTo>
                  <a:close/>
                </a:path>
                <a:path w="137795" h="100330">
                  <a:moveTo>
                    <a:pt x="137401" y="81483"/>
                  </a:moveTo>
                  <a:lnTo>
                    <a:pt x="135483" y="74320"/>
                  </a:lnTo>
                  <a:lnTo>
                    <a:pt x="131838" y="72174"/>
                  </a:lnTo>
                  <a:lnTo>
                    <a:pt x="74295" y="87528"/>
                  </a:lnTo>
                  <a:lnTo>
                    <a:pt x="72161" y="91198"/>
                  </a:lnTo>
                  <a:lnTo>
                    <a:pt x="73926" y="97790"/>
                  </a:lnTo>
                  <a:lnTo>
                    <a:pt x="76631" y="99771"/>
                  </a:lnTo>
                  <a:lnTo>
                    <a:pt x="79603" y="99771"/>
                  </a:lnTo>
                  <a:lnTo>
                    <a:pt x="80759" y="99695"/>
                  </a:lnTo>
                  <a:lnTo>
                    <a:pt x="135267" y="85153"/>
                  </a:lnTo>
                  <a:lnTo>
                    <a:pt x="137401" y="81483"/>
                  </a:lnTo>
                  <a:close/>
                </a:path>
              </a:pathLst>
            </a:custGeom>
            <a:solidFill>
              <a:srgbClr val="231F20"/>
            </a:solidFill>
          </p:spPr>
          <p:txBody>
            <a:bodyPr wrap="square" lIns="0" tIns="0" rIns="0" bIns="0" rtlCol="0"/>
            <a:lstStyle/>
            <a:p/>
          </p:txBody>
        </p:sp>
        <p:sp>
          <p:nvSpPr>
            <p:cNvPr id="128" name="object 128" descr=""/>
            <p:cNvSpPr/>
            <p:nvPr/>
          </p:nvSpPr>
          <p:spPr>
            <a:xfrm>
              <a:off x="11986688" y="2308309"/>
              <a:ext cx="140970" cy="141605"/>
            </a:xfrm>
            <a:custGeom>
              <a:avLst/>
              <a:gdLst/>
              <a:ahLst/>
              <a:cxnLst/>
              <a:rect l="l" t="t" r="r" b="b"/>
              <a:pathLst>
                <a:path w="140970" h="141605">
                  <a:moveTo>
                    <a:pt x="70484" y="0"/>
                  </a:moveTo>
                  <a:lnTo>
                    <a:pt x="43076" y="5548"/>
                  </a:lnTo>
                  <a:lnTo>
                    <a:pt x="20669" y="20670"/>
                  </a:lnTo>
                  <a:lnTo>
                    <a:pt x="5548" y="43082"/>
                  </a:lnTo>
                  <a:lnTo>
                    <a:pt x="0" y="70497"/>
                  </a:lnTo>
                  <a:lnTo>
                    <a:pt x="5548" y="97905"/>
                  </a:lnTo>
                  <a:lnTo>
                    <a:pt x="20669" y="120313"/>
                  </a:lnTo>
                  <a:lnTo>
                    <a:pt x="43076" y="135434"/>
                  </a:lnTo>
                  <a:lnTo>
                    <a:pt x="70484" y="140982"/>
                  </a:lnTo>
                  <a:lnTo>
                    <a:pt x="97893" y="135434"/>
                  </a:lnTo>
                  <a:lnTo>
                    <a:pt x="99626" y="134264"/>
                  </a:lnTo>
                  <a:lnTo>
                    <a:pt x="70484" y="134264"/>
                  </a:lnTo>
                  <a:lnTo>
                    <a:pt x="45683" y="129246"/>
                  </a:lnTo>
                  <a:lnTo>
                    <a:pt x="25407" y="115568"/>
                  </a:lnTo>
                  <a:lnTo>
                    <a:pt x="11725" y="95297"/>
                  </a:lnTo>
                  <a:lnTo>
                    <a:pt x="6705" y="70497"/>
                  </a:lnTo>
                  <a:lnTo>
                    <a:pt x="11725" y="45696"/>
                  </a:lnTo>
                  <a:lnTo>
                    <a:pt x="25407" y="25420"/>
                  </a:lnTo>
                  <a:lnTo>
                    <a:pt x="45683" y="11738"/>
                  </a:lnTo>
                  <a:lnTo>
                    <a:pt x="70484" y="6718"/>
                  </a:lnTo>
                  <a:lnTo>
                    <a:pt x="99626" y="6718"/>
                  </a:lnTo>
                  <a:lnTo>
                    <a:pt x="97893" y="5548"/>
                  </a:lnTo>
                  <a:lnTo>
                    <a:pt x="70484" y="0"/>
                  </a:lnTo>
                  <a:close/>
                </a:path>
                <a:path w="140970" h="141605">
                  <a:moveTo>
                    <a:pt x="99626" y="6718"/>
                  </a:moveTo>
                  <a:lnTo>
                    <a:pt x="70484" y="6718"/>
                  </a:lnTo>
                  <a:lnTo>
                    <a:pt x="95284" y="11738"/>
                  </a:lnTo>
                  <a:lnTo>
                    <a:pt x="115555" y="25420"/>
                  </a:lnTo>
                  <a:lnTo>
                    <a:pt x="129233" y="45696"/>
                  </a:lnTo>
                  <a:lnTo>
                    <a:pt x="134251" y="70497"/>
                  </a:lnTo>
                  <a:lnTo>
                    <a:pt x="129233" y="95297"/>
                  </a:lnTo>
                  <a:lnTo>
                    <a:pt x="115555" y="115568"/>
                  </a:lnTo>
                  <a:lnTo>
                    <a:pt x="95284" y="129246"/>
                  </a:lnTo>
                  <a:lnTo>
                    <a:pt x="70484" y="134264"/>
                  </a:lnTo>
                  <a:lnTo>
                    <a:pt x="99626" y="134264"/>
                  </a:lnTo>
                  <a:lnTo>
                    <a:pt x="120300" y="120313"/>
                  </a:lnTo>
                  <a:lnTo>
                    <a:pt x="135421" y="97905"/>
                  </a:lnTo>
                  <a:lnTo>
                    <a:pt x="140969" y="70497"/>
                  </a:lnTo>
                  <a:lnTo>
                    <a:pt x="135421" y="43082"/>
                  </a:lnTo>
                  <a:lnTo>
                    <a:pt x="120300" y="20670"/>
                  </a:lnTo>
                  <a:lnTo>
                    <a:pt x="99626" y="6718"/>
                  </a:lnTo>
                  <a:close/>
                </a:path>
              </a:pathLst>
            </a:custGeom>
            <a:solidFill>
              <a:srgbClr val="ED1C24"/>
            </a:solidFill>
          </p:spPr>
          <p:txBody>
            <a:bodyPr wrap="square" lIns="0" tIns="0" rIns="0" bIns="0" rtlCol="0"/>
            <a:lstStyle/>
            <a:p/>
          </p:txBody>
        </p:sp>
        <p:pic>
          <p:nvPicPr>
            <p:cNvPr id="129" name="object 129" descr=""/>
            <p:cNvPicPr/>
            <p:nvPr/>
          </p:nvPicPr>
          <p:blipFill>
            <a:blip r:embed="rId49" cstate="print"/>
            <a:stretch>
              <a:fillRect/>
            </a:stretch>
          </p:blipFill>
          <p:spPr>
            <a:xfrm>
              <a:off x="12500121" y="2335911"/>
              <a:ext cx="363809" cy="327466"/>
            </a:xfrm>
            <a:prstGeom prst="rect">
              <a:avLst/>
            </a:prstGeom>
          </p:spPr>
        </p:pic>
        <p:sp>
          <p:nvSpPr>
            <p:cNvPr id="130" name="object 130" descr=""/>
            <p:cNvSpPr/>
            <p:nvPr/>
          </p:nvSpPr>
          <p:spPr>
            <a:xfrm>
              <a:off x="12500130" y="2544318"/>
              <a:ext cx="98425" cy="112395"/>
            </a:xfrm>
            <a:custGeom>
              <a:avLst/>
              <a:gdLst/>
              <a:ahLst/>
              <a:cxnLst/>
              <a:rect l="l" t="t" r="r" b="b"/>
              <a:pathLst>
                <a:path w="98425" h="112394">
                  <a:moveTo>
                    <a:pt x="10952" y="0"/>
                  </a:moveTo>
                  <a:lnTo>
                    <a:pt x="7828" y="2679"/>
                  </a:lnTo>
                  <a:lnTo>
                    <a:pt x="0" y="23060"/>
                  </a:lnTo>
                  <a:lnTo>
                    <a:pt x="5634" y="42822"/>
                  </a:lnTo>
                  <a:lnTo>
                    <a:pt x="15665" y="57763"/>
                  </a:lnTo>
                  <a:lnTo>
                    <a:pt x="21024" y="63677"/>
                  </a:lnTo>
                  <a:lnTo>
                    <a:pt x="37572" y="83566"/>
                  </a:lnTo>
                  <a:lnTo>
                    <a:pt x="54574" y="108343"/>
                  </a:lnTo>
                  <a:lnTo>
                    <a:pt x="58913" y="112293"/>
                  </a:lnTo>
                  <a:lnTo>
                    <a:pt x="87533" y="112293"/>
                  </a:lnTo>
                  <a:lnTo>
                    <a:pt x="93396" y="108718"/>
                  </a:lnTo>
                  <a:lnTo>
                    <a:pt x="84434" y="108718"/>
                  </a:lnTo>
                  <a:lnTo>
                    <a:pt x="75240" y="108103"/>
                  </a:lnTo>
                  <a:lnTo>
                    <a:pt x="20122" y="46215"/>
                  </a:lnTo>
                  <a:lnTo>
                    <a:pt x="7941" y="13968"/>
                  </a:lnTo>
                  <a:lnTo>
                    <a:pt x="9537" y="3793"/>
                  </a:lnTo>
                  <a:lnTo>
                    <a:pt x="10952" y="0"/>
                  </a:lnTo>
                  <a:close/>
                </a:path>
                <a:path w="98425" h="112394">
                  <a:moveTo>
                    <a:pt x="98341" y="105105"/>
                  </a:moveTo>
                  <a:lnTo>
                    <a:pt x="84434" y="108718"/>
                  </a:lnTo>
                  <a:lnTo>
                    <a:pt x="93396" y="108718"/>
                  </a:lnTo>
                  <a:lnTo>
                    <a:pt x="96093" y="107073"/>
                  </a:lnTo>
                  <a:lnTo>
                    <a:pt x="98341" y="105105"/>
                  </a:lnTo>
                  <a:close/>
                </a:path>
              </a:pathLst>
            </a:custGeom>
            <a:solidFill>
              <a:srgbClr val="2B6466">
                <a:alpha val="59999"/>
              </a:srgbClr>
            </a:solidFill>
          </p:spPr>
          <p:txBody>
            <a:bodyPr wrap="square" lIns="0" tIns="0" rIns="0" bIns="0" rtlCol="0"/>
            <a:lstStyle/>
            <a:p/>
          </p:txBody>
        </p:sp>
        <p:pic>
          <p:nvPicPr>
            <p:cNvPr id="131" name="object 131" descr=""/>
            <p:cNvPicPr/>
            <p:nvPr/>
          </p:nvPicPr>
          <p:blipFill>
            <a:blip r:embed="rId50" cstate="print"/>
            <a:stretch>
              <a:fillRect/>
            </a:stretch>
          </p:blipFill>
          <p:spPr>
            <a:xfrm>
              <a:off x="12533618" y="2381973"/>
              <a:ext cx="261861" cy="245554"/>
            </a:xfrm>
            <a:prstGeom prst="rect">
              <a:avLst/>
            </a:prstGeom>
          </p:spPr>
        </p:pic>
        <p:sp>
          <p:nvSpPr>
            <p:cNvPr id="132" name="object 132" descr=""/>
            <p:cNvSpPr/>
            <p:nvPr/>
          </p:nvSpPr>
          <p:spPr>
            <a:xfrm>
              <a:off x="12793953" y="2408420"/>
              <a:ext cx="50800" cy="66675"/>
            </a:xfrm>
            <a:custGeom>
              <a:avLst/>
              <a:gdLst/>
              <a:ahLst/>
              <a:cxnLst/>
              <a:rect l="l" t="t" r="r" b="b"/>
              <a:pathLst>
                <a:path w="50800" h="66675">
                  <a:moveTo>
                    <a:pt x="49085" y="0"/>
                  </a:moveTo>
                  <a:lnTo>
                    <a:pt x="0" y="63868"/>
                  </a:lnTo>
                  <a:lnTo>
                    <a:pt x="596" y="66382"/>
                  </a:lnTo>
                  <a:lnTo>
                    <a:pt x="47612" y="22161"/>
                  </a:lnTo>
                  <a:lnTo>
                    <a:pt x="49453" y="15392"/>
                  </a:lnTo>
                  <a:lnTo>
                    <a:pt x="50546" y="7505"/>
                  </a:lnTo>
                  <a:lnTo>
                    <a:pt x="49085" y="0"/>
                  </a:lnTo>
                  <a:close/>
                </a:path>
              </a:pathLst>
            </a:custGeom>
            <a:solidFill>
              <a:srgbClr val="2B6466">
                <a:alpha val="59999"/>
              </a:srgbClr>
            </a:solidFill>
          </p:spPr>
          <p:txBody>
            <a:bodyPr wrap="square" lIns="0" tIns="0" rIns="0" bIns="0" rtlCol="0"/>
            <a:lstStyle/>
            <a:p/>
          </p:txBody>
        </p:sp>
        <p:sp>
          <p:nvSpPr>
            <p:cNvPr id="133" name="object 133" descr=""/>
            <p:cNvSpPr/>
            <p:nvPr/>
          </p:nvSpPr>
          <p:spPr>
            <a:xfrm>
              <a:off x="12505500" y="2542489"/>
              <a:ext cx="99060" cy="109220"/>
            </a:xfrm>
            <a:custGeom>
              <a:avLst/>
              <a:gdLst/>
              <a:ahLst/>
              <a:cxnLst/>
              <a:rect l="l" t="t" r="r" b="b"/>
              <a:pathLst>
                <a:path w="99059" h="109219">
                  <a:moveTo>
                    <a:pt x="98882" y="85166"/>
                  </a:moveTo>
                  <a:lnTo>
                    <a:pt x="97917" y="83794"/>
                  </a:lnTo>
                  <a:lnTo>
                    <a:pt x="71589" y="102387"/>
                  </a:lnTo>
                  <a:lnTo>
                    <a:pt x="68262" y="102844"/>
                  </a:lnTo>
                  <a:lnTo>
                    <a:pt x="65024" y="101701"/>
                  </a:lnTo>
                  <a:lnTo>
                    <a:pt x="65024" y="103276"/>
                  </a:lnTo>
                  <a:lnTo>
                    <a:pt x="57772" y="104254"/>
                  </a:lnTo>
                  <a:lnTo>
                    <a:pt x="17157" y="60020"/>
                  </a:lnTo>
                  <a:lnTo>
                    <a:pt x="1790" y="36918"/>
                  </a:lnTo>
                  <a:lnTo>
                    <a:pt x="3962" y="30340"/>
                  </a:lnTo>
                  <a:lnTo>
                    <a:pt x="4051" y="30911"/>
                  </a:lnTo>
                  <a:lnTo>
                    <a:pt x="14109" y="48590"/>
                  </a:lnTo>
                  <a:lnTo>
                    <a:pt x="48552" y="90017"/>
                  </a:lnTo>
                  <a:lnTo>
                    <a:pt x="58572" y="99580"/>
                  </a:lnTo>
                  <a:lnTo>
                    <a:pt x="65024" y="103276"/>
                  </a:lnTo>
                  <a:lnTo>
                    <a:pt x="65024" y="101701"/>
                  </a:lnTo>
                  <a:lnTo>
                    <a:pt x="64808" y="101625"/>
                  </a:lnTo>
                  <a:lnTo>
                    <a:pt x="49834" y="88938"/>
                  </a:lnTo>
                  <a:lnTo>
                    <a:pt x="15392" y="47510"/>
                  </a:lnTo>
                  <a:lnTo>
                    <a:pt x="5676" y="30492"/>
                  </a:lnTo>
                  <a:lnTo>
                    <a:pt x="5105" y="26860"/>
                  </a:lnTo>
                  <a:lnTo>
                    <a:pt x="6159" y="23685"/>
                  </a:lnTo>
                  <a:lnTo>
                    <a:pt x="29235" y="1193"/>
                  </a:lnTo>
                  <a:lnTo>
                    <a:pt x="28067" y="0"/>
                  </a:lnTo>
                  <a:lnTo>
                    <a:pt x="4838" y="22631"/>
                  </a:lnTo>
                  <a:lnTo>
                    <a:pt x="4572" y="23406"/>
                  </a:lnTo>
                  <a:lnTo>
                    <a:pt x="3454" y="16078"/>
                  </a:lnTo>
                  <a:lnTo>
                    <a:pt x="4927" y="6057"/>
                  </a:lnTo>
                  <a:lnTo>
                    <a:pt x="6311" y="2209"/>
                  </a:lnTo>
                  <a:lnTo>
                    <a:pt x="4813" y="1447"/>
                  </a:lnTo>
                  <a:lnTo>
                    <a:pt x="3365" y="5461"/>
                  </a:lnTo>
                  <a:lnTo>
                    <a:pt x="1790" y="15913"/>
                  </a:lnTo>
                  <a:lnTo>
                    <a:pt x="3429" y="26822"/>
                  </a:lnTo>
                  <a:lnTo>
                    <a:pt x="0" y="37020"/>
                  </a:lnTo>
                  <a:lnTo>
                    <a:pt x="36588" y="86017"/>
                  </a:lnTo>
                  <a:lnTo>
                    <a:pt x="57353" y="106006"/>
                  </a:lnTo>
                  <a:lnTo>
                    <a:pt x="67398" y="104648"/>
                  </a:lnTo>
                  <a:lnTo>
                    <a:pt x="68465" y="105244"/>
                  </a:lnTo>
                  <a:lnTo>
                    <a:pt x="77546" y="107950"/>
                  </a:lnTo>
                  <a:lnTo>
                    <a:pt x="85140" y="108635"/>
                  </a:lnTo>
                  <a:lnTo>
                    <a:pt x="90004" y="108635"/>
                  </a:lnTo>
                  <a:lnTo>
                    <a:pt x="93192" y="107746"/>
                  </a:lnTo>
                  <a:lnTo>
                    <a:pt x="92722" y="106133"/>
                  </a:lnTo>
                  <a:lnTo>
                    <a:pt x="88696" y="106807"/>
                  </a:lnTo>
                  <a:lnTo>
                    <a:pt x="78574" y="106451"/>
                  </a:lnTo>
                  <a:lnTo>
                    <a:pt x="71716" y="104063"/>
                  </a:lnTo>
                  <a:lnTo>
                    <a:pt x="72009" y="104013"/>
                  </a:lnTo>
                  <a:lnTo>
                    <a:pt x="98882" y="85166"/>
                  </a:lnTo>
                  <a:close/>
                </a:path>
              </a:pathLst>
            </a:custGeom>
            <a:solidFill>
              <a:srgbClr val="414042">
                <a:alpha val="59999"/>
              </a:srgbClr>
            </a:solidFill>
          </p:spPr>
          <p:txBody>
            <a:bodyPr wrap="square" lIns="0" tIns="0" rIns="0" bIns="0" rtlCol="0"/>
            <a:lstStyle/>
            <a:p/>
          </p:txBody>
        </p:sp>
        <p:pic>
          <p:nvPicPr>
            <p:cNvPr id="134" name="object 134" descr=""/>
            <p:cNvPicPr/>
            <p:nvPr/>
          </p:nvPicPr>
          <p:blipFill>
            <a:blip r:embed="rId51" cstate="print"/>
            <a:stretch>
              <a:fillRect/>
            </a:stretch>
          </p:blipFill>
          <p:spPr>
            <a:xfrm>
              <a:off x="12569748" y="2646553"/>
              <a:ext cx="21323" cy="7924"/>
            </a:xfrm>
            <a:prstGeom prst="rect">
              <a:avLst/>
            </a:prstGeom>
          </p:spPr>
        </p:pic>
        <p:sp>
          <p:nvSpPr>
            <p:cNvPr id="135" name="object 135" descr=""/>
            <p:cNvSpPr/>
            <p:nvPr/>
          </p:nvSpPr>
          <p:spPr>
            <a:xfrm>
              <a:off x="12633147" y="2487625"/>
              <a:ext cx="156845" cy="125730"/>
            </a:xfrm>
            <a:custGeom>
              <a:avLst/>
              <a:gdLst/>
              <a:ahLst/>
              <a:cxnLst/>
              <a:rect l="l" t="t" r="r" b="b"/>
              <a:pathLst>
                <a:path w="156845" h="125730">
                  <a:moveTo>
                    <a:pt x="156311" y="0"/>
                  </a:moveTo>
                  <a:lnTo>
                    <a:pt x="153809" y="876"/>
                  </a:lnTo>
                  <a:lnTo>
                    <a:pt x="147904" y="3149"/>
                  </a:lnTo>
                  <a:lnTo>
                    <a:pt x="145338" y="4305"/>
                  </a:lnTo>
                  <a:lnTo>
                    <a:pt x="144602" y="4559"/>
                  </a:lnTo>
                  <a:lnTo>
                    <a:pt x="143002" y="5359"/>
                  </a:lnTo>
                  <a:lnTo>
                    <a:pt x="136321" y="8382"/>
                  </a:lnTo>
                  <a:lnTo>
                    <a:pt x="136321" y="15214"/>
                  </a:lnTo>
                  <a:lnTo>
                    <a:pt x="77647" y="63487"/>
                  </a:lnTo>
                  <a:lnTo>
                    <a:pt x="78003" y="63055"/>
                  </a:lnTo>
                  <a:lnTo>
                    <a:pt x="72821" y="58750"/>
                  </a:lnTo>
                  <a:lnTo>
                    <a:pt x="72821" y="67462"/>
                  </a:lnTo>
                  <a:lnTo>
                    <a:pt x="15036" y="114985"/>
                  </a:lnTo>
                  <a:lnTo>
                    <a:pt x="38900" y="81216"/>
                  </a:lnTo>
                  <a:lnTo>
                    <a:pt x="64528" y="58712"/>
                  </a:lnTo>
                  <a:lnTo>
                    <a:pt x="63627" y="59804"/>
                  </a:lnTo>
                  <a:lnTo>
                    <a:pt x="72821" y="67462"/>
                  </a:lnTo>
                  <a:lnTo>
                    <a:pt x="72821" y="58750"/>
                  </a:lnTo>
                  <a:lnTo>
                    <a:pt x="68605" y="55245"/>
                  </a:lnTo>
                  <a:lnTo>
                    <a:pt x="69583" y="54419"/>
                  </a:lnTo>
                  <a:lnTo>
                    <a:pt x="109054" y="24295"/>
                  </a:lnTo>
                  <a:lnTo>
                    <a:pt x="131737" y="11696"/>
                  </a:lnTo>
                  <a:lnTo>
                    <a:pt x="136321" y="15214"/>
                  </a:lnTo>
                  <a:lnTo>
                    <a:pt x="136321" y="8382"/>
                  </a:lnTo>
                  <a:lnTo>
                    <a:pt x="89192" y="37134"/>
                  </a:lnTo>
                  <a:lnTo>
                    <a:pt x="47294" y="72428"/>
                  </a:lnTo>
                  <a:lnTo>
                    <a:pt x="10820" y="107530"/>
                  </a:lnTo>
                  <a:lnTo>
                    <a:pt x="1485" y="120294"/>
                  </a:lnTo>
                  <a:lnTo>
                    <a:pt x="977" y="121005"/>
                  </a:lnTo>
                  <a:lnTo>
                    <a:pt x="965" y="121843"/>
                  </a:lnTo>
                  <a:lnTo>
                    <a:pt x="952" y="123532"/>
                  </a:lnTo>
                  <a:lnTo>
                    <a:pt x="952" y="124244"/>
                  </a:lnTo>
                  <a:lnTo>
                    <a:pt x="825" y="124231"/>
                  </a:lnTo>
                  <a:lnTo>
                    <a:pt x="952" y="123532"/>
                  </a:lnTo>
                  <a:lnTo>
                    <a:pt x="952" y="121894"/>
                  </a:lnTo>
                  <a:lnTo>
                    <a:pt x="0" y="124752"/>
                  </a:lnTo>
                  <a:lnTo>
                    <a:pt x="203" y="124993"/>
                  </a:lnTo>
                  <a:lnTo>
                    <a:pt x="469" y="125158"/>
                  </a:lnTo>
                  <a:lnTo>
                    <a:pt x="1028" y="125336"/>
                  </a:lnTo>
                  <a:lnTo>
                    <a:pt x="2667" y="124269"/>
                  </a:lnTo>
                  <a:lnTo>
                    <a:pt x="14986" y="116255"/>
                  </a:lnTo>
                  <a:lnTo>
                    <a:pt x="73558" y="68072"/>
                  </a:lnTo>
                  <a:lnTo>
                    <a:pt x="73723" y="68199"/>
                  </a:lnTo>
                  <a:lnTo>
                    <a:pt x="74409" y="67386"/>
                  </a:lnTo>
                  <a:lnTo>
                    <a:pt x="152933" y="2781"/>
                  </a:lnTo>
                  <a:lnTo>
                    <a:pt x="156311" y="0"/>
                  </a:lnTo>
                  <a:close/>
                </a:path>
              </a:pathLst>
            </a:custGeom>
            <a:solidFill>
              <a:srgbClr val="414042">
                <a:alpha val="59999"/>
              </a:srgbClr>
            </a:solidFill>
          </p:spPr>
          <p:txBody>
            <a:bodyPr wrap="square" lIns="0" tIns="0" rIns="0" bIns="0" rtlCol="0"/>
            <a:lstStyle/>
            <a:p/>
          </p:txBody>
        </p:sp>
        <p:sp>
          <p:nvSpPr>
            <p:cNvPr id="136" name="object 136" descr=""/>
            <p:cNvSpPr/>
            <p:nvPr/>
          </p:nvSpPr>
          <p:spPr>
            <a:xfrm>
              <a:off x="12771908" y="2495600"/>
              <a:ext cx="13970" cy="29845"/>
            </a:xfrm>
            <a:custGeom>
              <a:avLst/>
              <a:gdLst/>
              <a:ahLst/>
              <a:cxnLst/>
              <a:rect l="l" t="t" r="r" b="b"/>
              <a:pathLst>
                <a:path w="13970" h="29844">
                  <a:moveTo>
                    <a:pt x="13716" y="21742"/>
                  </a:moveTo>
                  <a:lnTo>
                    <a:pt x="13652" y="16217"/>
                  </a:lnTo>
                  <a:lnTo>
                    <a:pt x="11074" y="6731"/>
                  </a:lnTo>
                  <a:lnTo>
                    <a:pt x="9296" y="2146"/>
                  </a:lnTo>
                  <a:lnTo>
                    <a:pt x="7988" y="3213"/>
                  </a:lnTo>
                  <a:lnTo>
                    <a:pt x="5334" y="0"/>
                  </a:lnTo>
                  <a:lnTo>
                    <a:pt x="0" y="4432"/>
                  </a:lnTo>
                  <a:lnTo>
                    <a:pt x="2616" y="7581"/>
                  </a:lnTo>
                  <a:lnTo>
                    <a:pt x="482" y="9321"/>
                  </a:lnTo>
                  <a:lnTo>
                    <a:pt x="3556" y="29464"/>
                  </a:lnTo>
                  <a:lnTo>
                    <a:pt x="10591" y="25450"/>
                  </a:lnTo>
                  <a:lnTo>
                    <a:pt x="13716" y="21742"/>
                  </a:lnTo>
                  <a:close/>
                </a:path>
              </a:pathLst>
            </a:custGeom>
            <a:solidFill>
              <a:srgbClr val="2B6466">
                <a:alpha val="59999"/>
              </a:srgbClr>
            </a:solidFill>
          </p:spPr>
          <p:txBody>
            <a:bodyPr wrap="square" lIns="0" tIns="0" rIns="0" bIns="0" rtlCol="0"/>
            <a:lstStyle/>
            <a:p/>
          </p:txBody>
        </p:sp>
        <p:pic>
          <p:nvPicPr>
            <p:cNvPr id="137" name="object 137" descr=""/>
            <p:cNvPicPr/>
            <p:nvPr/>
          </p:nvPicPr>
          <p:blipFill>
            <a:blip r:embed="rId52" cstate="print"/>
            <a:stretch>
              <a:fillRect/>
            </a:stretch>
          </p:blipFill>
          <p:spPr>
            <a:xfrm>
              <a:off x="12553467" y="2386063"/>
              <a:ext cx="151574" cy="130924"/>
            </a:xfrm>
            <a:prstGeom prst="rect">
              <a:avLst/>
            </a:prstGeom>
          </p:spPr>
        </p:pic>
        <p:sp>
          <p:nvSpPr>
            <p:cNvPr id="138" name="object 138" descr=""/>
            <p:cNvSpPr/>
            <p:nvPr/>
          </p:nvSpPr>
          <p:spPr>
            <a:xfrm>
              <a:off x="12718566" y="2344678"/>
              <a:ext cx="74295" cy="40005"/>
            </a:xfrm>
            <a:custGeom>
              <a:avLst/>
              <a:gdLst/>
              <a:ahLst/>
              <a:cxnLst/>
              <a:rect l="l" t="t" r="r" b="b"/>
              <a:pathLst>
                <a:path w="74295" h="40005">
                  <a:moveTo>
                    <a:pt x="59055" y="0"/>
                  </a:moveTo>
                  <a:lnTo>
                    <a:pt x="52057" y="571"/>
                  </a:lnTo>
                  <a:lnTo>
                    <a:pt x="0" y="38735"/>
                  </a:lnTo>
                  <a:lnTo>
                    <a:pt x="2374" y="39776"/>
                  </a:lnTo>
                  <a:lnTo>
                    <a:pt x="74117" y="3175"/>
                  </a:lnTo>
                  <a:lnTo>
                    <a:pt x="67005" y="368"/>
                  </a:lnTo>
                  <a:lnTo>
                    <a:pt x="59055" y="0"/>
                  </a:lnTo>
                  <a:close/>
                </a:path>
              </a:pathLst>
            </a:custGeom>
            <a:solidFill>
              <a:srgbClr val="2B6466">
                <a:alpha val="59999"/>
              </a:srgbClr>
            </a:solidFill>
          </p:spPr>
          <p:txBody>
            <a:bodyPr wrap="square" lIns="0" tIns="0" rIns="0" bIns="0" rtlCol="0"/>
            <a:lstStyle/>
            <a:p/>
          </p:txBody>
        </p:sp>
        <p:pic>
          <p:nvPicPr>
            <p:cNvPr id="139" name="object 139" descr=""/>
            <p:cNvPicPr/>
            <p:nvPr/>
          </p:nvPicPr>
          <p:blipFill>
            <a:blip r:embed="rId53" cstate="print"/>
            <a:stretch>
              <a:fillRect/>
            </a:stretch>
          </p:blipFill>
          <p:spPr>
            <a:xfrm>
              <a:off x="12502832" y="2551429"/>
              <a:ext cx="6464" cy="21285"/>
            </a:xfrm>
            <a:prstGeom prst="rect">
              <a:avLst/>
            </a:prstGeom>
          </p:spPr>
        </p:pic>
        <p:sp>
          <p:nvSpPr>
            <p:cNvPr id="140" name="object 140" descr=""/>
            <p:cNvSpPr/>
            <p:nvPr/>
          </p:nvSpPr>
          <p:spPr>
            <a:xfrm>
              <a:off x="12553455" y="2386063"/>
              <a:ext cx="151765" cy="131445"/>
            </a:xfrm>
            <a:custGeom>
              <a:avLst/>
              <a:gdLst/>
              <a:ahLst/>
              <a:cxnLst/>
              <a:rect l="l" t="t" r="r" b="b"/>
              <a:pathLst>
                <a:path w="151765" h="131444">
                  <a:moveTo>
                    <a:pt x="151561" y="0"/>
                  </a:moveTo>
                  <a:lnTo>
                    <a:pt x="135597" y="13423"/>
                  </a:lnTo>
                  <a:lnTo>
                    <a:pt x="135597" y="22047"/>
                  </a:lnTo>
                  <a:lnTo>
                    <a:pt x="132511" y="26238"/>
                  </a:lnTo>
                  <a:lnTo>
                    <a:pt x="102171" y="58508"/>
                  </a:lnTo>
                  <a:lnTo>
                    <a:pt x="81241" y="76149"/>
                  </a:lnTo>
                  <a:lnTo>
                    <a:pt x="77076" y="68719"/>
                  </a:lnTo>
                  <a:lnTo>
                    <a:pt x="77076" y="79552"/>
                  </a:lnTo>
                  <a:lnTo>
                    <a:pt x="42481" y="106540"/>
                  </a:lnTo>
                  <a:lnTo>
                    <a:pt x="12738" y="117932"/>
                  </a:lnTo>
                  <a:lnTo>
                    <a:pt x="70002" y="69811"/>
                  </a:lnTo>
                  <a:lnTo>
                    <a:pt x="75857" y="80225"/>
                  </a:lnTo>
                  <a:lnTo>
                    <a:pt x="77076" y="79552"/>
                  </a:lnTo>
                  <a:lnTo>
                    <a:pt x="77076" y="68719"/>
                  </a:lnTo>
                  <a:lnTo>
                    <a:pt x="75272" y="65493"/>
                  </a:lnTo>
                  <a:lnTo>
                    <a:pt x="74853" y="65735"/>
                  </a:lnTo>
                  <a:lnTo>
                    <a:pt x="132969" y="16891"/>
                  </a:lnTo>
                  <a:lnTo>
                    <a:pt x="135597" y="22047"/>
                  </a:lnTo>
                  <a:lnTo>
                    <a:pt x="135597" y="13423"/>
                  </a:lnTo>
                  <a:lnTo>
                    <a:pt x="70358" y="68249"/>
                  </a:lnTo>
                  <a:lnTo>
                    <a:pt x="69430" y="68770"/>
                  </a:lnTo>
                  <a:lnTo>
                    <a:pt x="69519" y="68961"/>
                  </a:lnTo>
                  <a:lnTo>
                    <a:pt x="11480" y="117741"/>
                  </a:lnTo>
                  <a:lnTo>
                    <a:pt x="1752" y="127977"/>
                  </a:lnTo>
                  <a:lnTo>
                    <a:pt x="1752" y="130213"/>
                  </a:lnTo>
                  <a:lnTo>
                    <a:pt x="1117" y="130314"/>
                  </a:lnTo>
                  <a:lnTo>
                    <a:pt x="1028" y="130124"/>
                  </a:lnTo>
                  <a:lnTo>
                    <a:pt x="1752" y="130213"/>
                  </a:lnTo>
                  <a:lnTo>
                    <a:pt x="1752" y="127977"/>
                  </a:lnTo>
                  <a:lnTo>
                    <a:pt x="0" y="129819"/>
                  </a:lnTo>
                  <a:lnTo>
                    <a:pt x="63" y="130314"/>
                  </a:lnTo>
                  <a:lnTo>
                    <a:pt x="177" y="130695"/>
                  </a:lnTo>
                  <a:lnTo>
                    <a:pt x="381" y="130937"/>
                  </a:lnTo>
                  <a:lnTo>
                    <a:pt x="3429" y="130517"/>
                  </a:lnTo>
                  <a:lnTo>
                    <a:pt x="4241" y="130657"/>
                  </a:lnTo>
                  <a:lnTo>
                    <a:pt x="5016" y="130302"/>
                  </a:lnTo>
                  <a:lnTo>
                    <a:pt x="7226" y="129984"/>
                  </a:lnTo>
                  <a:lnTo>
                    <a:pt x="19291" y="123431"/>
                  </a:lnTo>
                  <a:lnTo>
                    <a:pt x="60464" y="93980"/>
                  </a:lnTo>
                  <a:lnTo>
                    <a:pt x="102806" y="59232"/>
                  </a:lnTo>
                  <a:lnTo>
                    <a:pt x="137579" y="21183"/>
                  </a:lnTo>
                  <a:lnTo>
                    <a:pt x="143916" y="12065"/>
                  </a:lnTo>
                  <a:lnTo>
                    <a:pt x="144957" y="10680"/>
                  </a:lnTo>
                  <a:lnTo>
                    <a:pt x="145326" y="10033"/>
                  </a:lnTo>
                  <a:lnTo>
                    <a:pt x="146939" y="7708"/>
                  </a:lnTo>
                  <a:lnTo>
                    <a:pt x="149047" y="4292"/>
                  </a:lnTo>
                  <a:lnTo>
                    <a:pt x="150253" y="2324"/>
                  </a:lnTo>
                  <a:lnTo>
                    <a:pt x="151561" y="0"/>
                  </a:lnTo>
                  <a:close/>
                </a:path>
              </a:pathLst>
            </a:custGeom>
            <a:solidFill>
              <a:srgbClr val="414042">
                <a:alpha val="59999"/>
              </a:srgbClr>
            </a:solidFill>
          </p:spPr>
          <p:txBody>
            <a:bodyPr wrap="square" lIns="0" tIns="0" rIns="0" bIns="0" rtlCol="0"/>
            <a:lstStyle/>
            <a:p/>
          </p:txBody>
        </p:sp>
        <p:sp>
          <p:nvSpPr>
            <p:cNvPr id="141" name="object 141" descr=""/>
            <p:cNvSpPr/>
            <p:nvPr/>
          </p:nvSpPr>
          <p:spPr>
            <a:xfrm>
              <a:off x="12665659" y="2384412"/>
              <a:ext cx="29845" cy="17145"/>
            </a:xfrm>
            <a:custGeom>
              <a:avLst/>
              <a:gdLst/>
              <a:ahLst/>
              <a:cxnLst/>
              <a:rect l="l" t="t" r="r" b="b"/>
              <a:pathLst>
                <a:path w="29845" h="17144">
                  <a:moveTo>
                    <a:pt x="29298" y="12230"/>
                  </a:moveTo>
                  <a:lnTo>
                    <a:pt x="26631" y="9029"/>
                  </a:lnTo>
                  <a:lnTo>
                    <a:pt x="27914" y="7937"/>
                  </a:lnTo>
                  <a:lnTo>
                    <a:pt x="23736" y="5346"/>
                  </a:lnTo>
                  <a:lnTo>
                    <a:pt x="14871" y="1079"/>
                  </a:lnTo>
                  <a:lnTo>
                    <a:pt x="9448" y="0"/>
                  </a:lnTo>
                  <a:lnTo>
                    <a:pt x="5232" y="2400"/>
                  </a:lnTo>
                  <a:lnTo>
                    <a:pt x="0" y="8585"/>
                  </a:lnTo>
                  <a:lnTo>
                    <a:pt x="19253" y="15290"/>
                  </a:lnTo>
                  <a:lnTo>
                    <a:pt x="21336" y="13525"/>
                  </a:lnTo>
                  <a:lnTo>
                    <a:pt x="23964" y="16662"/>
                  </a:lnTo>
                  <a:lnTo>
                    <a:pt x="29298" y="12230"/>
                  </a:lnTo>
                  <a:close/>
                </a:path>
              </a:pathLst>
            </a:custGeom>
            <a:solidFill>
              <a:srgbClr val="2B6466">
                <a:alpha val="59999"/>
              </a:srgbClr>
            </a:solidFill>
          </p:spPr>
          <p:txBody>
            <a:bodyPr wrap="square" lIns="0" tIns="0" rIns="0" bIns="0" rtlCol="0"/>
            <a:lstStyle/>
            <a:p/>
          </p:txBody>
        </p:sp>
        <p:sp>
          <p:nvSpPr>
            <p:cNvPr id="142" name="object 142" descr=""/>
            <p:cNvSpPr/>
            <p:nvPr/>
          </p:nvSpPr>
          <p:spPr>
            <a:xfrm>
              <a:off x="12533605" y="2345817"/>
              <a:ext cx="312420" cy="281940"/>
            </a:xfrm>
            <a:custGeom>
              <a:avLst/>
              <a:gdLst/>
              <a:ahLst/>
              <a:cxnLst/>
              <a:rect l="l" t="t" r="r" b="b"/>
              <a:pathLst>
                <a:path w="312420" h="281939">
                  <a:moveTo>
                    <a:pt x="105460" y="246227"/>
                  </a:moveTo>
                  <a:lnTo>
                    <a:pt x="105029" y="245910"/>
                  </a:lnTo>
                  <a:lnTo>
                    <a:pt x="104013" y="245122"/>
                  </a:lnTo>
                  <a:lnTo>
                    <a:pt x="104013" y="246329"/>
                  </a:lnTo>
                  <a:lnTo>
                    <a:pt x="70167" y="280581"/>
                  </a:lnTo>
                  <a:lnTo>
                    <a:pt x="65341" y="278257"/>
                  </a:lnTo>
                  <a:lnTo>
                    <a:pt x="56502" y="273342"/>
                  </a:lnTo>
                  <a:lnTo>
                    <a:pt x="17830" y="234530"/>
                  </a:lnTo>
                  <a:lnTo>
                    <a:pt x="1079" y="197472"/>
                  </a:lnTo>
                  <a:lnTo>
                    <a:pt x="40944" y="170459"/>
                  </a:lnTo>
                  <a:lnTo>
                    <a:pt x="44259" y="176809"/>
                  </a:lnTo>
                  <a:lnTo>
                    <a:pt x="49961" y="187401"/>
                  </a:lnTo>
                  <a:lnTo>
                    <a:pt x="72555" y="219544"/>
                  </a:lnTo>
                  <a:lnTo>
                    <a:pt x="104013" y="246329"/>
                  </a:lnTo>
                  <a:lnTo>
                    <a:pt x="104013" y="245122"/>
                  </a:lnTo>
                  <a:lnTo>
                    <a:pt x="100774" y="242570"/>
                  </a:lnTo>
                  <a:lnTo>
                    <a:pt x="91211" y="234911"/>
                  </a:lnTo>
                  <a:lnTo>
                    <a:pt x="62268" y="205663"/>
                  </a:lnTo>
                  <a:lnTo>
                    <a:pt x="42037" y="170459"/>
                  </a:lnTo>
                  <a:lnTo>
                    <a:pt x="41300" y="169049"/>
                  </a:lnTo>
                  <a:lnTo>
                    <a:pt x="0" y="197053"/>
                  </a:lnTo>
                  <a:lnTo>
                    <a:pt x="1130" y="201422"/>
                  </a:lnTo>
                  <a:lnTo>
                    <a:pt x="4279" y="211137"/>
                  </a:lnTo>
                  <a:lnTo>
                    <a:pt x="36080" y="257962"/>
                  </a:lnTo>
                  <a:lnTo>
                    <a:pt x="70091" y="281584"/>
                  </a:lnTo>
                  <a:lnTo>
                    <a:pt x="70396" y="281711"/>
                  </a:lnTo>
                  <a:lnTo>
                    <a:pt x="71513" y="280581"/>
                  </a:lnTo>
                  <a:lnTo>
                    <a:pt x="105460" y="246227"/>
                  </a:lnTo>
                  <a:close/>
                </a:path>
                <a:path w="312420" h="281939">
                  <a:moveTo>
                    <a:pt x="261861" y="131889"/>
                  </a:moveTo>
                  <a:lnTo>
                    <a:pt x="261785" y="131368"/>
                  </a:lnTo>
                  <a:lnTo>
                    <a:pt x="260997" y="126961"/>
                  </a:lnTo>
                  <a:lnTo>
                    <a:pt x="260832" y="126339"/>
                  </a:lnTo>
                  <a:lnTo>
                    <a:pt x="260832" y="131368"/>
                  </a:lnTo>
                  <a:lnTo>
                    <a:pt x="205371" y="162128"/>
                  </a:lnTo>
                  <a:lnTo>
                    <a:pt x="171323" y="109397"/>
                  </a:lnTo>
                  <a:lnTo>
                    <a:pt x="142227" y="86182"/>
                  </a:lnTo>
                  <a:lnTo>
                    <a:pt x="182587" y="37274"/>
                  </a:lnTo>
                  <a:lnTo>
                    <a:pt x="223977" y="64998"/>
                  </a:lnTo>
                  <a:lnTo>
                    <a:pt x="250583" y="100076"/>
                  </a:lnTo>
                  <a:lnTo>
                    <a:pt x="260832" y="131368"/>
                  </a:lnTo>
                  <a:lnTo>
                    <a:pt x="260832" y="126339"/>
                  </a:lnTo>
                  <a:lnTo>
                    <a:pt x="241858" y="85001"/>
                  </a:lnTo>
                  <a:lnTo>
                    <a:pt x="211251" y="51676"/>
                  </a:lnTo>
                  <a:lnTo>
                    <a:pt x="182270" y="36156"/>
                  </a:lnTo>
                  <a:lnTo>
                    <a:pt x="140830" y="86372"/>
                  </a:lnTo>
                  <a:lnTo>
                    <a:pt x="145097" y="89369"/>
                  </a:lnTo>
                  <a:lnTo>
                    <a:pt x="153758" y="95694"/>
                  </a:lnTo>
                  <a:lnTo>
                    <a:pt x="187121" y="129895"/>
                  </a:lnTo>
                  <a:lnTo>
                    <a:pt x="204927" y="163474"/>
                  </a:lnTo>
                  <a:lnTo>
                    <a:pt x="207352" y="162128"/>
                  </a:lnTo>
                  <a:lnTo>
                    <a:pt x="261861" y="131889"/>
                  </a:lnTo>
                  <a:close/>
                </a:path>
                <a:path w="312420" h="281939">
                  <a:moveTo>
                    <a:pt x="312140" y="57683"/>
                  </a:moveTo>
                  <a:lnTo>
                    <a:pt x="282752" y="18161"/>
                  </a:lnTo>
                  <a:lnTo>
                    <a:pt x="264185" y="0"/>
                  </a:lnTo>
                  <a:lnTo>
                    <a:pt x="261721" y="2933"/>
                  </a:lnTo>
                  <a:lnTo>
                    <a:pt x="273062" y="12496"/>
                  </a:lnTo>
                  <a:lnTo>
                    <a:pt x="301472" y="46659"/>
                  </a:lnTo>
                  <a:lnTo>
                    <a:pt x="308813" y="59563"/>
                  </a:lnTo>
                  <a:lnTo>
                    <a:pt x="312140" y="57683"/>
                  </a:lnTo>
                  <a:close/>
                </a:path>
              </a:pathLst>
            </a:custGeom>
            <a:solidFill>
              <a:srgbClr val="414042">
                <a:alpha val="59999"/>
              </a:srgbClr>
            </a:solidFill>
          </p:spPr>
          <p:txBody>
            <a:bodyPr wrap="square" lIns="0" tIns="0" rIns="0" bIns="0" rtlCol="0"/>
            <a:lstStyle/>
            <a:p/>
          </p:txBody>
        </p:sp>
        <p:pic>
          <p:nvPicPr>
            <p:cNvPr id="143" name="object 143" descr=""/>
            <p:cNvPicPr/>
            <p:nvPr/>
          </p:nvPicPr>
          <p:blipFill>
            <a:blip r:embed="rId54" cstate="print"/>
            <a:stretch>
              <a:fillRect/>
            </a:stretch>
          </p:blipFill>
          <p:spPr>
            <a:xfrm>
              <a:off x="12834315" y="2402535"/>
              <a:ext cx="14157" cy="45923"/>
            </a:xfrm>
            <a:prstGeom prst="rect">
              <a:avLst/>
            </a:prstGeom>
          </p:spPr>
        </p:pic>
        <p:pic>
          <p:nvPicPr>
            <p:cNvPr id="144" name="object 144" descr=""/>
            <p:cNvPicPr/>
            <p:nvPr/>
          </p:nvPicPr>
          <p:blipFill>
            <a:blip r:embed="rId55" cstate="print"/>
            <a:stretch>
              <a:fillRect/>
            </a:stretch>
          </p:blipFill>
          <p:spPr>
            <a:xfrm>
              <a:off x="12751727" y="2339797"/>
              <a:ext cx="47040" cy="9677"/>
            </a:xfrm>
            <a:prstGeom prst="rect">
              <a:avLst/>
            </a:prstGeom>
          </p:spPr>
        </p:pic>
        <p:sp>
          <p:nvSpPr>
            <p:cNvPr id="145" name="object 145" descr=""/>
            <p:cNvSpPr/>
            <p:nvPr/>
          </p:nvSpPr>
          <p:spPr>
            <a:xfrm>
              <a:off x="12735319" y="2327440"/>
              <a:ext cx="102235" cy="138430"/>
            </a:xfrm>
            <a:custGeom>
              <a:avLst/>
              <a:gdLst/>
              <a:ahLst/>
              <a:cxnLst/>
              <a:rect l="l" t="t" r="r" b="b"/>
              <a:pathLst>
                <a:path w="102234" h="138430">
                  <a:moveTo>
                    <a:pt x="22225" y="4724"/>
                  </a:moveTo>
                  <a:lnTo>
                    <a:pt x="19773" y="1244"/>
                  </a:lnTo>
                  <a:lnTo>
                    <a:pt x="12484" y="0"/>
                  </a:lnTo>
                  <a:lnTo>
                    <a:pt x="8991" y="2425"/>
                  </a:lnTo>
                  <a:lnTo>
                    <a:pt x="0" y="54267"/>
                  </a:lnTo>
                  <a:lnTo>
                    <a:pt x="2438" y="57734"/>
                  </a:lnTo>
                  <a:lnTo>
                    <a:pt x="6096" y="58369"/>
                  </a:lnTo>
                  <a:lnTo>
                    <a:pt x="7251" y="58470"/>
                  </a:lnTo>
                  <a:lnTo>
                    <a:pt x="10452" y="58470"/>
                  </a:lnTo>
                  <a:lnTo>
                    <a:pt x="13296" y="56172"/>
                  </a:lnTo>
                  <a:lnTo>
                    <a:pt x="22225" y="4724"/>
                  </a:lnTo>
                  <a:close/>
                </a:path>
                <a:path w="102234" h="138430">
                  <a:moveTo>
                    <a:pt x="101942" y="84455"/>
                  </a:moveTo>
                  <a:lnTo>
                    <a:pt x="99491" y="80975"/>
                  </a:lnTo>
                  <a:lnTo>
                    <a:pt x="92176" y="79730"/>
                  </a:lnTo>
                  <a:lnTo>
                    <a:pt x="88709" y="82156"/>
                  </a:lnTo>
                  <a:lnTo>
                    <a:pt x="79717" y="133997"/>
                  </a:lnTo>
                  <a:lnTo>
                    <a:pt x="82156" y="137464"/>
                  </a:lnTo>
                  <a:lnTo>
                    <a:pt x="85813" y="138099"/>
                  </a:lnTo>
                  <a:lnTo>
                    <a:pt x="86969" y="138201"/>
                  </a:lnTo>
                  <a:lnTo>
                    <a:pt x="90170" y="138201"/>
                  </a:lnTo>
                  <a:lnTo>
                    <a:pt x="93014" y="135902"/>
                  </a:lnTo>
                  <a:lnTo>
                    <a:pt x="101942" y="84455"/>
                  </a:lnTo>
                  <a:close/>
                </a:path>
              </a:pathLst>
            </a:custGeom>
            <a:solidFill>
              <a:srgbClr val="231F20"/>
            </a:solidFill>
          </p:spPr>
          <p:txBody>
            <a:bodyPr wrap="square" lIns="0" tIns="0" rIns="0" bIns="0" rtlCol="0"/>
            <a:lstStyle/>
            <a:p/>
          </p:txBody>
        </p:sp>
        <p:pic>
          <p:nvPicPr>
            <p:cNvPr id="146" name="object 146" descr=""/>
            <p:cNvPicPr/>
            <p:nvPr/>
          </p:nvPicPr>
          <p:blipFill>
            <a:blip r:embed="rId56" cstate="print"/>
            <a:stretch>
              <a:fillRect/>
            </a:stretch>
          </p:blipFill>
          <p:spPr>
            <a:xfrm>
              <a:off x="12452452" y="2397760"/>
              <a:ext cx="373101" cy="310324"/>
            </a:xfrm>
            <a:prstGeom prst="rect">
              <a:avLst/>
            </a:prstGeom>
          </p:spPr>
        </p:pic>
        <p:sp>
          <p:nvSpPr>
            <p:cNvPr id="147" name="object 147" descr=""/>
            <p:cNvSpPr/>
            <p:nvPr/>
          </p:nvSpPr>
          <p:spPr>
            <a:xfrm>
              <a:off x="12452410" y="2585030"/>
              <a:ext cx="92075" cy="123189"/>
            </a:xfrm>
            <a:custGeom>
              <a:avLst/>
              <a:gdLst/>
              <a:ahLst/>
              <a:cxnLst/>
              <a:rect l="l" t="t" r="r" b="b"/>
              <a:pathLst>
                <a:path w="92075" h="123189">
                  <a:moveTo>
                    <a:pt x="12724" y="0"/>
                  </a:moveTo>
                  <a:lnTo>
                    <a:pt x="9409" y="2438"/>
                  </a:lnTo>
                  <a:lnTo>
                    <a:pt x="0" y="22137"/>
                  </a:lnTo>
                  <a:lnTo>
                    <a:pt x="4063" y="42283"/>
                  </a:lnTo>
                  <a:lnTo>
                    <a:pt x="12888" y="57968"/>
                  </a:lnTo>
                  <a:lnTo>
                    <a:pt x="17766" y="64287"/>
                  </a:lnTo>
                  <a:lnTo>
                    <a:pt x="32689" y="85420"/>
                  </a:lnTo>
                  <a:lnTo>
                    <a:pt x="47702" y="111454"/>
                  </a:lnTo>
                  <a:lnTo>
                    <a:pt x="58592" y="123051"/>
                  </a:lnTo>
                  <a:lnTo>
                    <a:pt x="70656" y="122840"/>
                  </a:lnTo>
                  <a:lnTo>
                    <a:pt x="89191" y="113449"/>
                  </a:lnTo>
                  <a:lnTo>
                    <a:pt x="91591" y="111658"/>
                  </a:lnTo>
                  <a:lnTo>
                    <a:pt x="77443" y="114168"/>
                  </a:lnTo>
                  <a:lnTo>
                    <a:pt x="68325" y="112833"/>
                  </a:lnTo>
                  <a:lnTo>
                    <a:pt x="43725" y="82880"/>
                  </a:lnTo>
                  <a:lnTo>
                    <a:pt x="18249" y="46812"/>
                  </a:lnTo>
                  <a:lnTo>
                    <a:pt x="8628" y="13695"/>
                  </a:lnTo>
                  <a:lnTo>
                    <a:pt x="11016" y="3672"/>
                  </a:lnTo>
                  <a:lnTo>
                    <a:pt x="12724" y="0"/>
                  </a:lnTo>
                  <a:close/>
                </a:path>
              </a:pathLst>
            </a:custGeom>
            <a:solidFill>
              <a:srgbClr val="2B6466"/>
            </a:solidFill>
          </p:spPr>
          <p:txBody>
            <a:bodyPr wrap="square" lIns="0" tIns="0" rIns="0" bIns="0" rtlCol="0"/>
            <a:lstStyle/>
            <a:p/>
          </p:txBody>
        </p:sp>
        <p:pic>
          <p:nvPicPr>
            <p:cNvPr id="148" name="object 148" descr=""/>
            <p:cNvPicPr/>
            <p:nvPr/>
          </p:nvPicPr>
          <p:blipFill>
            <a:blip r:embed="rId57" cstate="print"/>
            <a:stretch>
              <a:fillRect/>
            </a:stretch>
          </p:blipFill>
          <p:spPr>
            <a:xfrm>
              <a:off x="12487719" y="2439288"/>
              <a:ext cx="266167" cy="236004"/>
            </a:xfrm>
            <a:prstGeom prst="rect">
              <a:avLst/>
            </a:prstGeom>
          </p:spPr>
        </p:pic>
        <p:sp>
          <p:nvSpPr>
            <p:cNvPr id="149" name="object 149" descr=""/>
            <p:cNvSpPr/>
            <p:nvPr/>
          </p:nvSpPr>
          <p:spPr>
            <a:xfrm>
              <a:off x="12752802" y="2475651"/>
              <a:ext cx="55244" cy="62865"/>
            </a:xfrm>
            <a:custGeom>
              <a:avLst/>
              <a:gdLst/>
              <a:ahLst/>
              <a:cxnLst/>
              <a:rect l="l" t="t" r="r" b="b"/>
              <a:pathLst>
                <a:path w="55245" h="62864">
                  <a:moveTo>
                    <a:pt x="53949" y="0"/>
                  </a:moveTo>
                  <a:lnTo>
                    <a:pt x="0" y="59804"/>
                  </a:lnTo>
                  <a:lnTo>
                    <a:pt x="393" y="62369"/>
                  </a:lnTo>
                  <a:lnTo>
                    <a:pt x="50736" y="21983"/>
                  </a:lnTo>
                  <a:lnTo>
                    <a:pt x="53111" y="15379"/>
                  </a:lnTo>
                  <a:lnTo>
                    <a:pt x="54813" y="7607"/>
                  </a:lnTo>
                  <a:lnTo>
                    <a:pt x="53949" y="0"/>
                  </a:lnTo>
                  <a:close/>
                </a:path>
              </a:pathLst>
            </a:custGeom>
            <a:solidFill>
              <a:srgbClr val="2B6466"/>
            </a:solidFill>
          </p:spPr>
          <p:txBody>
            <a:bodyPr wrap="square" lIns="0" tIns="0" rIns="0" bIns="0" rtlCol="0"/>
            <a:lstStyle/>
            <a:p/>
          </p:txBody>
        </p:sp>
        <p:sp>
          <p:nvSpPr>
            <p:cNvPr id="150" name="object 150" descr=""/>
            <p:cNvSpPr/>
            <p:nvPr/>
          </p:nvSpPr>
          <p:spPr>
            <a:xfrm>
              <a:off x="12456808" y="2584615"/>
              <a:ext cx="95250" cy="113664"/>
            </a:xfrm>
            <a:custGeom>
              <a:avLst/>
              <a:gdLst/>
              <a:ahLst/>
              <a:cxnLst/>
              <a:rect l="l" t="t" r="r" b="b"/>
              <a:pathLst>
                <a:path w="95250" h="113664">
                  <a:moveTo>
                    <a:pt x="94792" y="90830"/>
                  </a:moveTo>
                  <a:lnTo>
                    <a:pt x="93929" y="89395"/>
                  </a:lnTo>
                  <a:lnTo>
                    <a:pt x="66230" y="105854"/>
                  </a:lnTo>
                  <a:lnTo>
                    <a:pt x="62865" y="106045"/>
                  </a:lnTo>
                  <a:lnTo>
                    <a:pt x="59778" y="104686"/>
                  </a:lnTo>
                  <a:lnTo>
                    <a:pt x="59778" y="106222"/>
                  </a:lnTo>
                  <a:lnTo>
                    <a:pt x="52311" y="106629"/>
                  </a:lnTo>
                  <a:lnTo>
                    <a:pt x="15303" y="59334"/>
                  </a:lnTo>
                  <a:lnTo>
                    <a:pt x="1790" y="35102"/>
                  </a:lnTo>
                  <a:lnTo>
                    <a:pt x="4470" y="28714"/>
                  </a:lnTo>
                  <a:lnTo>
                    <a:pt x="4521" y="29298"/>
                  </a:lnTo>
                  <a:lnTo>
                    <a:pt x="13157" y="47713"/>
                  </a:lnTo>
                  <a:lnTo>
                    <a:pt x="44234" y="91719"/>
                  </a:lnTo>
                  <a:lnTo>
                    <a:pt x="54698" y="103073"/>
                  </a:lnTo>
                  <a:lnTo>
                    <a:pt x="59778" y="106222"/>
                  </a:lnTo>
                  <a:lnTo>
                    <a:pt x="59778" y="104686"/>
                  </a:lnTo>
                  <a:lnTo>
                    <a:pt x="59537" y="104571"/>
                  </a:lnTo>
                  <a:lnTo>
                    <a:pt x="45605" y="90754"/>
                  </a:lnTo>
                  <a:lnTo>
                    <a:pt x="14528" y="46748"/>
                  </a:lnTo>
                  <a:lnTo>
                    <a:pt x="6172" y="29019"/>
                  </a:lnTo>
                  <a:lnTo>
                    <a:pt x="5892" y="25336"/>
                  </a:lnTo>
                  <a:lnTo>
                    <a:pt x="7188" y="22263"/>
                  </a:lnTo>
                  <a:lnTo>
                    <a:pt x="31965" y="1651"/>
                  </a:lnTo>
                  <a:lnTo>
                    <a:pt x="30886" y="355"/>
                  </a:lnTo>
                  <a:lnTo>
                    <a:pt x="5956" y="21094"/>
                  </a:lnTo>
                  <a:lnTo>
                    <a:pt x="5638" y="21844"/>
                  </a:lnTo>
                  <a:lnTo>
                    <a:pt x="5092" y="14465"/>
                  </a:lnTo>
                  <a:lnTo>
                    <a:pt x="7353" y="4584"/>
                  </a:lnTo>
                  <a:lnTo>
                    <a:pt x="9042" y="863"/>
                  </a:lnTo>
                  <a:lnTo>
                    <a:pt x="7607" y="0"/>
                  </a:lnTo>
                  <a:lnTo>
                    <a:pt x="5842" y="3873"/>
                  </a:lnTo>
                  <a:lnTo>
                    <a:pt x="3441" y="14160"/>
                  </a:lnTo>
                  <a:lnTo>
                    <a:pt x="4216" y="25158"/>
                  </a:lnTo>
                  <a:lnTo>
                    <a:pt x="0" y="35064"/>
                  </a:lnTo>
                  <a:lnTo>
                    <a:pt x="32626" y="86779"/>
                  </a:lnTo>
                  <a:lnTo>
                    <a:pt x="51752" y="108343"/>
                  </a:lnTo>
                  <a:lnTo>
                    <a:pt x="62280" y="107759"/>
                  </a:lnTo>
                  <a:lnTo>
                    <a:pt x="65278" y="109601"/>
                  </a:lnTo>
                  <a:lnTo>
                    <a:pt x="74879" y="112572"/>
                  </a:lnTo>
                  <a:lnTo>
                    <a:pt x="82384" y="113284"/>
                  </a:lnTo>
                  <a:lnTo>
                    <a:pt x="85432" y="113284"/>
                  </a:lnTo>
                  <a:lnTo>
                    <a:pt x="87363" y="112903"/>
                  </a:lnTo>
                  <a:lnTo>
                    <a:pt x="87020" y="111264"/>
                  </a:lnTo>
                  <a:lnTo>
                    <a:pt x="82943" y="111620"/>
                  </a:lnTo>
                  <a:lnTo>
                    <a:pt x="72885" y="110451"/>
                  </a:lnTo>
                  <a:lnTo>
                    <a:pt x="66255" y="107543"/>
                  </a:lnTo>
                  <a:lnTo>
                    <a:pt x="66522" y="107518"/>
                  </a:lnTo>
                  <a:lnTo>
                    <a:pt x="94792" y="90830"/>
                  </a:lnTo>
                  <a:close/>
                </a:path>
              </a:pathLst>
            </a:custGeom>
            <a:solidFill>
              <a:srgbClr val="414042"/>
            </a:solidFill>
          </p:spPr>
          <p:txBody>
            <a:bodyPr wrap="square" lIns="0" tIns="0" rIns="0" bIns="0" rtlCol="0"/>
            <a:lstStyle/>
            <a:p/>
          </p:txBody>
        </p:sp>
        <p:pic>
          <p:nvPicPr>
            <p:cNvPr id="151" name="object 151" descr=""/>
            <p:cNvPicPr/>
            <p:nvPr/>
          </p:nvPicPr>
          <p:blipFill>
            <a:blip r:embed="rId44" cstate="print"/>
            <a:stretch>
              <a:fillRect/>
            </a:stretch>
          </p:blipFill>
          <p:spPr>
            <a:xfrm>
              <a:off x="12515456" y="2691841"/>
              <a:ext cx="21094" cy="8470"/>
            </a:xfrm>
            <a:prstGeom prst="rect">
              <a:avLst/>
            </a:prstGeom>
          </p:spPr>
        </p:pic>
        <p:sp>
          <p:nvSpPr>
            <p:cNvPr id="152" name="object 152" descr=""/>
            <p:cNvSpPr/>
            <p:nvPr/>
          </p:nvSpPr>
          <p:spPr>
            <a:xfrm>
              <a:off x="12581471" y="2550401"/>
              <a:ext cx="165735" cy="113030"/>
            </a:xfrm>
            <a:custGeom>
              <a:avLst/>
              <a:gdLst/>
              <a:ahLst/>
              <a:cxnLst/>
              <a:rect l="l" t="t" r="r" b="b"/>
              <a:pathLst>
                <a:path w="165734" h="113030">
                  <a:moveTo>
                    <a:pt x="165646" y="0"/>
                  </a:moveTo>
                  <a:lnTo>
                    <a:pt x="163068" y="685"/>
                  </a:lnTo>
                  <a:lnTo>
                    <a:pt x="157010" y="2489"/>
                  </a:lnTo>
                  <a:lnTo>
                    <a:pt x="154381" y="3441"/>
                  </a:lnTo>
                  <a:lnTo>
                    <a:pt x="153606" y="3632"/>
                  </a:lnTo>
                  <a:lnTo>
                    <a:pt x="151930" y="4318"/>
                  </a:lnTo>
                  <a:lnTo>
                    <a:pt x="144513" y="6972"/>
                  </a:lnTo>
                  <a:lnTo>
                    <a:pt x="144513" y="13601"/>
                  </a:lnTo>
                  <a:lnTo>
                    <a:pt x="82257" y="57086"/>
                  </a:lnTo>
                  <a:lnTo>
                    <a:pt x="82613" y="56718"/>
                  </a:lnTo>
                  <a:lnTo>
                    <a:pt x="77089" y="51346"/>
                  </a:lnTo>
                  <a:lnTo>
                    <a:pt x="77089" y="60693"/>
                  </a:lnTo>
                  <a:lnTo>
                    <a:pt x="15773" y="103517"/>
                  </a:lnTo>
                  <a:lnTo>
                    <a:pt x="42214" y="71742"/>
                  </a:lnTo>
                  <a:lnTo>
                    <a:pt x="69557" y="51295"/>
                  </a:lnTo>
                  <a:lnTo>
                    <a:pt x="68529" y="52349"/>
                  </a:lnTo>
                  <a:lnTo>
                    <a:pt x="77089" y="60693"/>
                  </a:lnTo>
                  <a:lnTo>
                    <a:pt x="77089" y="51346"/>
                  </a:lnTo>
                  <a:lnTo>
                    <a:pt x="73850" y="48196"/>
                  </a:lnTo>
                  <a:lnTo>
                    <a:pt x="74891" y="47434"/>
                  </a:lnTo>
                  <a:lnTo>
                    <a:pt x="116624" y="20510"/>
                  </a:lnTo>
                  <a:lnTo>
                    <a:pt x="140208" y="9715"/>
                  </a:lnTo>
                  <a:lnTo>
                    <a:pt x="144513" y="13601"/>
                  </a:lnTo>
                  <a:lnTo>
                    <a:pt x="144513" y="6972"/>
                  </a:lnTo>
                  <a:lnTo>
                    <a:pt x="95808" y="31750"/>
                  </a:lnTo>
                  <a:lnTo>
                    <a:pt x="51269" y="63639"/>
                  </a:lnTo>
                  <a:lnTo>
                    <a:pt x="12141" y="95758"/>
                  </a:lnTo>
                  <a:lnTo>
                    <a:pt x="1816" y="107784"/>
                  </a:lnTo>
                  <a:lnTo>
                    <a:pt x="1270" y="108432"/>
                  </a:lnTo>
                  <a:lnTo>
                    <a:pt x="1193" y="109245"/>
                  </a:lnTo>
                  <a:lnTo>
                    <a:pt x="1054" y="109588"/>
                  </a:lnTo>
                  <a:lnTo>
                    <a:pt x="1054" y="110934"/>
                  </a:lnTo>
                  <a:lnTo>
                    <a:pt x="990" y="111645"/>
                  </a:lnTo>
                  <a:lnTo>
                    <a:pt x="787" y="111531"/>
                  </a:lnTo>
                  <a:lnTo>
                    <a:pt x="1054" y="110934"/>
                  </a:lnTo>
                  <a:lnTo>
                    <a:pt x="1054" y="109588"/>
                  </a:lnTo>
                  <a:lnTo>
                    <a:pt x="0" y="112077"/>
                  </a:lnTo>
                  <a:lnTo>
                    <a:pt x="177" y="112331"/>
                  </a:lnTo>
                  <a:lnTo>
                    <a:pt x="444" y="112522"/>
                  </a:lnTo>
                  <a:lnTo>
                    <a:pt x="990" y="112737"/>
                  </a:lnTo>
                  <a:lnTo>
                    <a:pt x="2959" y="111671"/>
                  </a:lnTo>
                  <a:lnTo>
                    <a:pt x="15621" y="104787"/>
                  </a:lnTo>
                  <a:lnTo>
                    <a:pt x="77774" y="61379"/>
                  </a:lnTo>
                  <a:lnTo>
                    <a:pt x="77939" y="61518"/>
                  </a:lnTo>
                  <a:lnTo>
                    <a:pt x="78714" y="60718"/>
                  </a:lnTo>
                  <a:lnTo>
                    <a:pt x="162229" y="2387"/>
                  </a:lnTo>
                  <a:lnTo>
                    <a:pt x="165646" y="0"/>
                  </a:lnTo>
                  <a:close/>
                </a:path>
              </a:pathLst>
            </a:custGeom>
            <a:solidFill>
              <a:srgbClr val="414042"/>
            </a:solidFill>
          </p:spPr>
          <p:txBody>
            <a:bodyPr wrap="square" lIns="0" tIns="0" rIns="0" bIns="0" rtlCol="0"/>
            <a:lstStyle/>
            <a:p/>
          </p:txBody>
        </p:sp>
        <p:sp>
          <p:nvSpPr>
            <p:cNvPr id="153" name="object 153" descr=""/>
            <p:cNvSpPr/>
            <p:nvPr/>
          </p:nvSpPr>
          <p:spPr>
            <a:xfrm>
              <a:off x="12728639" y="2557386"/>
              <a:ext cx="12700" cy="29845"/>
            </a:xfrm>
            <a:custGeom>
              <a:avLst/>
              <a:gdLst/>
              <a:ahLst/>
              <a:cxnLst/>
              <a:rect l="l" t="t" r="r" b="b"/>
              <a:pathLst>
                <a:path w="12700" h="29844">
                  <a:moveTo>
                    <a:pt x="12687" y="16827"/>
                  </a:moveTo>
                  <a:lnTo>
                    <a:pt x="10871" y="7162"/>
                  </a:lnTo>
                  <a:lnTo>
                    <a:pt x="9448" y="2451"/>
                  </a:lnTo>
                  <a:lnTo>
                    <a:pt x="8064" y="3416"/>
                  </a:lnTo>
                  <a:lnTo>
                    <a:pt x="5664" y="0"/>
                  </a:lnTo>
                  <a:lnTo>
                    <a:pt x="0" y="4000"/>
                  </a:lnTo>
                  <a:lnTo>
                    <a:pt x="2362" y="7353"/>
                  </a:lnTo>
                  <a:lnTo>
                    <a:pt x="101" y="8915"/>
                  </a:lnTo>
                  <a:lnTo>
                    <a:pt x="1574" y="29248"/>
                  </a:lnTo>
                  <a:lnTo>
                    <a:pt x="8902" y="25793"/>
                  </a:lnTo>
                  <a:lnTo>
                    <a:pt x="12319" y="22352"/>
                  </a:lnTo>
                  <a:lnTo>
                    <a:pt x="12687" y="16827"/>
                  </a:lnTo>
                  <a:close/>
                </a:path>
              </a:pathLst>
            </a:custGeom>
            <a:solidFill>
              <a:srgbClr val="2B6466"/>
            </a:solidFill>
          </p:spPr>
          <p:txBody>
            <a:bodyPr wrap="square" lIns="0" tIns="0" rIns="0" bIns="0" rtlCol="0"/>
            <a:lstStyle/>
            <a:p/>
          </p:txBody>
        </p:sp>
        <p:pic>
          <p:nvPicPr>
            <p:cNvPr id="154" name="object 154" descr=""/>
            <p:cNvPicPr/>
            <p:nvPr/>
          </p:nvPicPr>
          <p:blipFill>
            <a:blip r:embed="rId58" cstate="print"/>
            <a:stretch>
              <a:fillRect/>
            </a:stretch>
          </p:blipFill>
          <p:spPr>
            <a:xfrm>
              <a:off x="12509627" y="2442515"/>
              <a:ext cx="161302" cy="118643"/>
            </a:xfrm>
            <a:prstGeom prst="rect">
              <a:avLst/>
            </a:prstGeom>
          </p:spPr>
        </p:pic>
        <p:sp>
          <p:nvSpPr>
            <p:cNvPr id="155" name="object 155" descr=""/>
            <p:cNvSpPr/>
            <p:nvPr/>
          </p:nvSpPr>
          <p:spPr>
            <a:xfrm>
              <a:off x="12684626" y="2406971"/>
              <a:ext cx="76835" cy="35560"/>
            </a:xfrm>
            <a:custGeom>
              <a:avLst/>
              <a:gdLst/>
              <a:ahLst/>
              <a:cxnLst/>
              <a:rect l="l" t="t" r="r" b="b"/>
              <a:pathLst>
                <a:path w="76834" h="35560">
                  <a:moveTo>
                    <a:pt x="61912" y="0"/>
                  </a:moveTo>
                  <a:lnTo>
                    <a:pt x="54902" y="25"/>
                  </a:lnTo>
                  <a:lnTo>
                    <a:pt x="0" y="33972"/>
                  </a:lnTo>
                  <a:lnTo>
                    <a:pt x="2286" y="35191"/>
                  </a:lnTo>
                  <a:lnTo>
                    <a:pt x="76682" y="4343"/>
                  </a:lnTo>
                  <a:lnTo>
                    <a:pt x="69811" y="977"/>
                  </a:lnTo>
                  <a:lnTo>
                    <a:pt x="61912" y="0"/>
                  </a:lnTo>
                  <a:close/>
                </a:path>
              </a:pathLst>
            </a:custGeom>
            <a:solidFill>
              <a:srgbClr val="2B6466"/>
            </a:solidFill>
          </p:spPr>
          <p:txBody>
            <a:bodyPr wrap="square" lIns="0" tIns="0" rIns="0" bIns="0" rtlCol="0"/>
            <a:lstStyle/>
            <a:p/>
          </p:txBody>
        </p:sp>
        <p:pic>
          <p:nvPicPr>
            <p:cNvPr id="156" name="object 156" descr=""/>
            <p:cNvPicPr/>
            <p:nvPr/>
          </p:nvPicPr>
          <p:blipFill>
            <a:blip r:embed="rId53" cstate="print"/>
            <a:stretch>
              <a:fillRect/>
            </a:stretch>
          </p:blipFill>
          <p:spPr>
            <a:xfrm>
              <a:off x="12455614" y="2591955"/>
              <a:ext cx="6743" cy="21043"/>
            </a:xfrm>
            <a:prstGeom prst="rect">
              <a:avLst/>
            </a:prstGeom>
          </p:spPr>
        </p:pic>
        <p:sp>
          <p:nvSpPr>
            <p:cNvPr id="157" name="object 157" descr=""/>
            <p:cNvSpPr/>
            <p:nvPr/>
          </p:nvSpPr>
          <p:spPr>
            <a:xfrm>
              <a:off x="12509627" y="2442527"/>
              <a:ext cx="161290" cy="118745"/>
            </a:xfrm>
            <a:custGeom>
              <a:avLst/>
              <a:gdLst/>
              <a:ahLst/>
              <a:cxnLst/>
              <a:rect l="l" t="t" r="r" b="b"/>
              <a:pathLst>
                <a:path w="161290" h="118744">
                  <a:moveTo>
                    <a:pt x="161290" y="0"/>
                  </a:moveTo>
                  <a:lnTo>
                    <a:pt x="143637" y="12611"/>
                  </a:lnTo>
                  <a:lnTo>
                    <a:pt x="143637" y="20726"/>
                  </a:lnTo>
                  <a:lnTo>
                    <a:pt x="140233" y="24650"/>
                  </a:lnTo>
                  <a:lnTo>
                    <a:pt x="107454" y="54444"/>
                  </a:lnTo>
                  <a:lnTo>
                    <a:pt x="85191" y="70383"/>
                  </a:lnTo>
                  <a:lnTo>
                    <a:pt x="80848" y="60947"/>
                  </a:lnTo>
                  <a:lnTo>
                    <a:pt x="80848" y="73406"/>
                  </a:lnTo>
                  <a:lnTo>
                    <a:pt x="44170" y="97624"/>
                  </a:lnTo>
                  <a:lnTo>
                    <a:pt x="13627" y="106654"/>
                  </a:lnTo>
                  <a:lnTo>
                    <a:pt x="74498" y="63182"/>
                  </a:lnTo>
                  <a:lnTo>
                    <a:pt x="79502" y="74015"/>
                  </a:lnTo>
                  <a:lnTo>
                    <a:pt x="80848" y="73406"/>
                  </a:lnTo>
                  <a:lnTo>
                    <a:pt x="80848" y="60947"/>
                  </a:lnTo>
                  <a:lnTo>
                    <a:pt x="80086" y="59283"/>
                  </a:lnTo>
                  <a:lnTo>
                    <a:pt x="79705" y="59461"/>
                  </a:lnTo>
                  <a:lnTo>
                    <a:pt x="141427" y="15379"/>
                  </a:lnTo>
                  <a:lnTo>
                    <a:pt x="143637" y="20726"/>
                  </a:lnTo>
                  <a:lnTo>
                    <a:pt x="143637" y="12611"/>
                  </a:lnTo>
                  <a:lnTo>
                    <a:pt x="75044" y="61607"/>
                  </a:lnTo>
                  <a:lnTo>
                    <a:pt x="74002" y="62090"/>
                  </a:lnTo>
                  <a:lnTo>
                    <a:pt x="74091" y="62293"/>
                  </a:lnTo>
                  <a:lnTo>
                    <a:pt x="12382" y="106375"/>
                  </a:lnTo>
                  <a:lnTo>
                    <a:pt x="1752" y="115925"/>
                  </a:lnTo>
                  <a:lnTo>
                    <a:pt x="1752" y="118033"/>
                  </a:lnTo>
                  <a:lnTo>
                    <a:pt x="1066" y="118084"/>
                  </a:lnTo>
                  <a:lnTo>
                    <a:pt x="990" y="117894"/>
                  </a:lnTo>
                  <a:lnTo>
                    <a:pt x="1752" y="118033"/>
                  </a:lnTo>
                  <a:lnTo>
                    <a:pt x="1752" y="115925"/>
                  </a:lnTo>
                  <a:lnTo>
                    <a:pt x="0" y="117487"/>
                  </a:lnTo>
                  <a:lnTo>
                    <a:pt x="101" y="118389"/>
                  </a:lnTo>
                  <a:lnTo>
                    <a:pt x="292" y="118643"/>
                  </a:lnTo>
                  <a:lnTo>
                    <a:pt x="3390" y="118465"/>
                  </a:lnTo>
                  <a:lnTo>
                    <a:pt x="4152" y="118656"/>
                  </a:lnTo>
                  <a:lnTo>
                    <a:pt x="4940" y="118364"/>
                  </a:lnTo>
                  <a:lnTo>
                    <a:pt x="7188" y="118224"/>
                  </a:lnTo>
                  <a:lnTo>
                    <a:pt x="7518" y="118084"/>
                  </a:lnTo>
                  <a:lnTo>
                    <a:pt x="19723" y="112649"/>
                  </a:lnTo>
                  <a:lnTo>
                    <a:pt x="32867" y="105511"/>
                  </a:lnTo>
                  <a:lnTo>
                    <a:pt x="84391" y="72123"/>
                  </a:lnTo>
                  <a:lnTo>
                    <a:pt x="129413" y="37071"/>
                  </a:lnTo>
                  <a:lnTo>
                    <a:pt x="152742" y="11379"/>
                  </a:lnTo>
                  <a:lnTo>
                    <a:pt x="153860" y="10121"/>
                  </a:lnTo>
                  <a:lnTo>
                    <a:pt x="154266" y="9512"/>
                  </a:lnTo>
                  <a:lnTo>
                    <a:pt x="156070" y="7315"/>
                  </a:lnTo>
                  <a:lnTo>
                    <a:pt x="158483" y="4000"/>
                  </a:lnTo>
                  <a:lnTo>
                    <a:pt x="159791" y="2209"/>
                  </a:lnTo>
                  <a:lnTo>
                    <a:pt x="161290" y="0"/>
                  </a:lnTo>
                  <a:close/>
                </a:path>
              </a:pathLst>
            </a:custGeom>
            <a:solidFill>
              <a:srgbClr val="414042"/>
            </a:solidFill>
          </p:spPr>
          <p:txBody>
            <a:bodyPr wrap="square" lIns="0" tIns="0" rIns="0" bIns="0" rtlCol="0"/>
            <a:lstStyle/>
            <a:p/>
          </p:txBody>
        </p:sp>
        <p:sp>
          <p:nvSpPr>
            <p:cNvPr id="158" name="object 158" descr=""/>
            <p:cNvSpPr/>
            <p:nvPr/>
          </p:nvSpPr>
          <p:spPr>
            <a:xfrm>
              <a:off x="12631128" y="2438527"/>
              <a:ext cx="29209" cy="17780"/>
            </a:xfrm>
            <a:custGeom>
              <a:avLst/>
              <a:gdLst/>
              <a:ahLst/>
              <a:cxnLst/>
              <a:rect l="l" t="t" r="r" b="b"/>
              <a:pathLst>
                <a:path w="29209" h="17780">
                  <a:moveTo>
                    <a:pt x="28930" y="13741"/>
                  </a:moveTo>
                  <a:lnTo>
                    <a:pt x="26504" y="10337"/>
                  </a:lnTo>
                  <a:lnTo>
                    <a:pt x="27876" y="9347"/>
                  </a:lnTo>
                  <a:lnTo>
                    <a:pt x="23914" y="6438"/>
                  </a:lnTo>
                  <a:lnTo>
                    <a:pt x="15430" y="1498"/>
                  </a:lnTo>
                  <a:lnTo>
                    <a:pt x="10109" y="0"/>
                  </a:lnTo>
                  <a:lnTo>
                    <a:pt x="5715" y="2057"/>
                  </a:lnTo>
                  <a:lnTo>
                    <a:pt x="0" y="7810"/>
                  </a:lnTo>
                  <a:lnTo>
                    <a:pt x="18669" y="16002"/>
                  </a:lnTo>
                  <a:lnTo>
                    <a:pt x="20891" y="14389"/>
                  </a:lnTo>
                  <a:lnTo>
                    <a:pt x="23266" y="17741"/>
                  </a:lnTo>
                  <a:lnTo>
                    <a:pt x="28930" y="13741"/>
                  </a:lnTo>
                  <a:close/>
                </a:path>
              </a:pathLst>
            </a:custGeom>
            <a:solidFill>
              <a:srgbClr val="2B6466"/>
            </a:solidFill>
          </p:spPr>
          <p:txBody>
            <a:bodyPr wrap="square" lIns="0" tIns="0" rIns="0" bIns="0" rtlCol="0"/>
            <a:lstStyle/>
            <a:p/>
          </p:txBody>
        </p:sp>
        <p:sp>
          <p:nvSpPr>
            <p:cNvPr id="159" name="object 159" descr=""/>
            <p:cNvSpPr/>
            <p:nvPr/>
          </p:nvSpPr>
          <p:spPr>
            <a:xfrm>
              <a:off x="12487720" y="2409698"/>
              <a:ext cx="322580" cy="266065"/>
            </a:xfrm>
            <a:custGeom>
              <a:avLst/>
              <a:gdLst/>
              <a:ahLst/>
              <a:cxnLst/>
              <a:rect l="l" t="t" r="r" b="b"/>
              <a:pathLst>
                <a:path w="322579" h="266064">
                  <a:moveTo>
                    <a:pt x="101269" y="232994"/>
                  </a:moveTo>
                  <a:lnTo>
                    <a:pt x="99822" y="231673"/>
                  </a:lnTo>
                  <a:lnTo>
                    <a:pt x="99822" y="232968"/>
                  </a:lnTo>
                  <a:lnTo>
                    <a:pt x="63385" y="264464"/>
                  </a:lnTo>
                  <a:lnTo>
                    <a:pt x="31953" y="238671"/>
                  </a:lnTo>
                  <a:lnTo>
                    <a:pt x="8661" y="203098"/>
                  </a:lnTo>
                  <a:lnTo>
                    <a:pt x="1041" y="176187"/>
                  </a:lnTo>
                  <a:lnTo>
                    <a:pt x="42900" y="152374"/>
                  </a:lnTo>
                  <a:lnTo>
                    <a:pt x="45694" y="158965"/>
                  </a:lnTo>
                  <a:lnTo>
                    <a:pt x="50558" y="169976"/>
                  </a:lnTo>
                  <a:lnTo>
                    <a:pt x="70561" y="203796"/>
                  </a:lnTo>
                  <a:lnTo>
                    <a:pt x="99822" y="232968"/>
                  </a:lnTo>
                  <a:lnTo>
                    <a:pt x="99822" y="231673"/>
                  </a:lnTo>
                  <a:lnTo>
                    <a:pt x="96875" y="228968"/>
                  </a:lnTo>
                  <a:lnTo>
                    <a:pt x="87947" y="220586"/>
                  </a:lnTo>
                  <a:lnTo>
                    <a:pt x="61391" y="189153"/>
                  </a:lnTo>
                  <a:lnTo>
                    <a:pt x="43942" y="152374"/>
                  </a:lnTo>
                  <a:lnTo>
                    <a:pt x="43370" y="151003"/>
                  </a:lnTo>
                  <a:lnTo>
                    <a:pt x="0" y="175679"/>
                  </a:lnTo>
                  <a:lnTo>
                    <a:pt x="14046" y="214985"/>
                  </a:lnTo>
                  <a:lnTo>
                    <a:pt x="40551" y="249542"/>
                  </a:lnTo>
                  <a:lnTo>
                    <a:pt x="63512" y="265607"/>
                  </a:lnTo>
                  <a:lnTo>
                    <a:pt x="64833" y="264464"/>
                  </a:lnTo>
                  <a:lnTo>
                    <a:pt x="101269" y="232994"/>
                  </a:lnTo>
                  <a:close/>
                </a:path>
                <a:path w="322579" h="266064">
                  <a:moveTo>
                    <a:pt x="266153" y="131292"/>
                  </a:moveTo>
                  <a:lnTo>
                    <a:pt x="266128" y="130695"/>
                  </a:lnTo>
                  <a:lnTo>
                    <a:pt x="265696" y="126301"/>
                  </a:lnTo>
                  <a:lnTo>
                    <a:pt x="265176" y="123444"/>
                  </a:lnTo>
                  <a:lnTo>
                    <a:pt x="265176" y="130695"/>
                  </a:lnTo>
                  <a:lnTo>
                    <a:pt x="207467" y="156997"/>
                  </a:lnTo>
                  <a:lnTo>
                    <a:pt x="177673" y="101752"/>
                  </a:lnTo>
                  <a:lnTo>
                    <a:pt x="150495" y="76327"/>
                  </a:lnTo>
                  <a:lnTo>
                    <a:pt x="194576" y="30746"/>
                  </a:lnTo>
                  <a:lnTo>
                    <a:pt x="233654" y="61633"/>
                  </a:lnTo>
                  <a:lnTo>
                    <a:pt x="257416" y="98691"/>
                  </a:lnTo>
                  <a:lnTo>
                    <a:pt x="265176" y="130695"/>
                  </a:lnTo>
                  <a:lnTo>
                    <a:pt x="265176" y="123444"/>
                  </a:lnTo>
                  <a:lnTo>
                    <a:pt x="249910" y="82981"/>
                  </a:lnTo>
                  <a:lnTo>
                    <a:pt x="222008" y="47332"/>
                  </a:lnTo>
                  <a:lnTo>
                    <a:pt x="194335" y="29603"/>
                  </a:lnTo>
                  <a:lnTo>
                    <a:pt x="149085" y="76403"/>
                  </a:lnTo>
                  <a:lnTo>
                    <a:pt x="153098" y="79717"/>
                  </a:lnTo>
                  <a:lnTo>
                    <a:pt x="161239" y="86702"/>
                  </a:lnTo>
                  <a:lnTo>
                    <a:pt x="191808" y="123431"/>
                  </a:lnTo>
                  <a:lnTo>
                    <a:pt x="206921" y="158305"/>
                  </a:lnTo>
                  <a:lnTo>
                    <a:pt x="209791" y="156997"/>
                  </a:lnTo>
                  <a:lnTo>
                    <a:pt x="266153" y="131292"/>
                  </a:lnTo>
                  <a:close/>
                </a:path>
                <a:path w="322579" h="266064">
                  <a:moveTo>
                    <a:pt x="322122" y="61277"/>
                  </a:moveTo>
                  <a:lnTo>
                    <a:pt x="295922" y="19558"/>
                  </a:lnTo>
                  <a:lnTo>
                    <a:pt x="278841" y="0"/>
                  </a:lnTo>
                  <a:lnTo>
                    <a:pt x="276148" y="2717"/>
                  </a:lnTo>
                  <a:lnTo>
                    <a:pt x="286702" y="13144"/>
                  </a:lnTo>
                  <a:lnTo>
                    <a:pt x="312343" y="49441"/>
                  </a:lnTo>
                  <a:lnTo>
                    <a:pt x="318655" y="62877"/>
                  </a:lnTo>
                  <a:lnTo>
                    <a:pt x="322122" y="61277"/>
                  </a:lnTo>
                  <a:close/>
                </a:path>
              </a:pathLst>
            </a:custGeom>
            <a:solidFill>
              <a:srgbClr val="414042"/>
            </a:solidFill>
          </p:spPr>
          <p:txBody>
            <a:bodyPr wrap="square" lIns="0" tIns="0" rIns="0" bIns="0" rtlCol="0"/>
            <a:lstStyle/>
            <a:p/>
          </p:txBody>
        </p:sp>
        <p:pic>
          <p:nvPicPr>
            <p:cNvPr id="160" name="object 160" descr=""/>
            <p:cNvPicPr/>
            <p:nvPr/>
          </p:nvPicPr>
          <p:blipFill>
            <a:blip r:embed="rId47" cstate="print"/>
            <a:stretch>
              <a:fillRect/>
            </a:stretch>
          </p:blipFill>
          <p:spPr>
            <a:xfrm>
              <a:off x="12794906" y="2469908"/>
              <a:ext cx="16954" cy="44970"/>
            </a:xfrm>
            <a:prstGeom prst="rect">
              <a:avLst/>
            </a:prstGeom>
          </p:spPr>
        </p:pic>
        <p:pic>
          <p:nvPicPr>
            <p:cNvPr id="161" name="object 161" descr=""/>
            <p:cNvPicPr/>
            <p:nvPr/>
          </p:nvPicPr>
          <p:blipFill>
            <a:blip r:embed="rId59" cstate="print"/>
            <a:stretch>
              <a:fillRect/>
            </a:stretch>
          </p:blipFill>
          <p:spPr>
            <a:xfrm>
              <a:off x="12720383" y="2401493"/>
              <a:ext cx="47028" cy="11709"/>
            </a:xfrm>
            <a:prstGeom prst="rect">
              <a:avLst/>
            </a:prstGeom>
          </p:spPr>
        </p:pic>
        <p:sp>
          <p:nvSpPr>
            <p:cNvPr id="162" name="object 162" descr=""/>
            <p:cNvSpPr/>
            <p:nvPr/>
          </p:nvSpPr>
          <p:spPr>
            <a:xfrm>
              <a:off x="12703709" y="2408097"/>
              <a:ext cx="89535" cy="141605"/>
            </a:xfrm>
            <a:custGeom>
              <a:avLst/>
              <a:gdLst/>
              <a:ahLst/>
              <a:cxnLst/>
              <a:rect l="l" t="t" r="r" b="b"/>
              <a:pathLst>
                <a:path w="89534" h="141605">
                  <a:moveTo>
                    <a:pt x="33489" y="7581"/>
                  </a:moveTo>
                  <a:lnTo>
                    <a:pt x="32270" y="3505"/>
                  </a:lnTo>
                  <a:lnTo>
                    <a:pt x="25742" y="0"/>
                  </a:lnTo>
                  <a:lnTo>
                    <a:pt x="21666" y="1206"/>
                  </a:lnTo>
                  <a:lnTo>
                    <a:pt x="0" y="41414"/>
                  </a:lnTo>
                  <a:lnTo>
                    <a:pt x="1219" y="45491"/>
                  </a:lnTo>
                  <a:lnTo>
                    <a:pt x="5486" y="47802"/>
                  </a:lnTo>
                  <a:lnTo>
                    <a:pt x="6578" y="48056"/>
                  </a:lnTo>
                  <a:lnTo>
                    <a:pt x="7658" y="48056"/>
                  </a:lnTo>
                  <a:lnTo>
                    <a:pt x="10045" y="48056"/>
                  </a:lnTo>
                  <a:lnTo>
                    <a:pt x="12357" y="46774"/>
                  </a:lnTo>
                  <a:lnTo>
                    <a:pt x="33489" y="7581"/>
                  </a:lnTo>
                  <a:close/>
                </a:path>
                <a:path w="89534" h="141605">
                  <a:moveTo>
                    <a:pt x="89369" y="92544"/>
                  </a:moveTo>
                  <a:lnTo>
                    <a:pt x="87655" y="88646"/>
                  </a:lnTo>
                  <a:lnTo>
                    <a:pt x="80746" y="85966"/>
                  </a:lnTo>
                  <a:lnTo>
                    <a:pt x="76860" y="87680"/>
                  </a:lnTo>
                  <a:lnTo>
                    <a:pt x="58229" y="135597"/>
                  </a:lnTo>
                  <a:lnTo>
                    <a:pt x="59944" y="139484"/>
                  </a:lnTo>
                  <a:lnTo>
                    <a:pt x="64211" y="141135"/>
                  </a:lnTo>
                  <a:lnTo>
                    <a:pt x="65024" y="141287"/>
                  </a:lnTo>
                  <a:lnTo>
                    <a:pt x="65836" y="141287"/>
                  </a:lnTo>
                  <a:lnTo>
                    <a:pt x="68529" y="141287"/>
                  </a:lnTo>
                  <a:lnTo>
                    <a:pt x="71056" y="139661"/>
                  </a:lnTo>
                  <a:lnTo>
                    <a:pt x="89369" y="92544"/>
                  </a:lnTo>
                  <a:close/>
                </a:path>
              </a:pathLst>
            </a:custGeom>
            <a:solidFill>
              <a:srgbClr val="231F20"/>
            </a:solidFill>
          </p:spPr>
          <p:txBody>
            <a:bodyPr wrap="square" lIns="0" tIns="0" rIns="0" bIns="0" rtlCol="0"/>
            <a:lstStyle/>
            <a:p/>
          </p:txBody>
        </p:sp>
        <p:sp>
          <p:nvSpPr>
            <p:cNvPr id="163" name="object 163" descr=""/>
            <p:cNvSpPr/>
            <p:nvPr/>
          </p:nvSpPr>
          <p:spPr>
            <a:xfrm>
              <a:off x="12730328" y="2346286"/>
              <a:ext cx="121285" cy="185420"/>
            </a:xfrm>
            <a:custGeom>
              <a:avLst/>
              <a:gdLst/>
              <a:ahLst/>
              <a:cxnLst/>
              <a:rect l="l" t="t" r="r" b="b"/>
              <a:pathLst>
                <a:path w="121284" h="185419">
                  <a:moveTo>
                    <a:pt x="16865" y="91122"/>
                  </a:moveTo>
                  <a:lnTo>
                    <a:pt x="15252" y="88188"/>
                  </a:lnTo>
                  <a:lnTo>
                    <a:pt x="10414" y="90830"/>
                  </a:lnTo>
                  <a:lnTo>
                    <a:pt x="5283" y="92506"/>
                  </a:lnTo>
                  <a:lnTo>
                    <a:pt x="0" y="93179"/>
                  </a:lnTo>
                  <a:lnTo>
                    <a:pt x="419" y="96507"/>
                  </a:lnTo>
                  <a:lnTo>
                    <a:pt x="6121" y="95783"/>
                  </a:lnTo>
                  <a:lnTo>
                    <a:pt x="11658" y="93980"/>
                  </a:lnTo>
                  <a:lnTo>
                    <a:pt x="16865" y="91122"/>
                  </a:lnTo>
                  <a:close/>
                </a:path>
                <a:path w="121284" h="185419">
                  <a:moveTo>
                    <a:pt x="40182" y="66306"/>
                  </a:moveTo>
                  <a:lnTo>
                    <a:pt x="37198" y="64782"/>
                  </a:lnTo>
                  <a:lnTo>
                    <a:pt x="34658" y="69761"/>
                  </a:lnTo>
                  <a:lnTo>
                    <a:pt x="31546" y="74256"/>
                  </a:lnTo>
                  <a:lnTo>
                    <a:pt x="27940" y="78168"/>
                  </a:lnTo>
                  <a:lnTo>
                    <a:pt x="30403" y="80441"/>
                  </a:lnTo>
                  <a:lnTo>
                    <a:pt x="34226" y="76314"/>
                  </a:lnTo>
                  <a:lnTo>
                    <a:pt x="37515" y="71551"/>
                  </a:lnTo>
                  <a:lnTo>
                    <a:pt x="40182" y="66306"/>
                  </a:lnTo>
                  <a:close/>
                </a:path>
                <a:path w="121284" h="185419">
                  <a:moveTo>
                    <a:pt x="46062" y="16141"/>
                  </a:moveTo>
                  <a:lnTo>
                    <a:pt x="44754" y="10477"/>
                  </a:lnTo>
                  <a:lnTo>
                    <a:pt x="42811" y="5054"/>
                  </a:lnTo>
                  <a:lnTo>
                    <a:pt x="40259" y="0"/>
                  </a:lnTo>
                  <a:lnTo>
                    <a:pt x="37261" y="1511"/>
                  </a:lnTo>
                  <a:lnTo>
                    <a:pt x="39687" y="6324"/>
                  </a:lnTo>
                  <a:lnTo>
                    <a:pt x="41554" y="11493"/>
                  </a:lnTo>
                  <a:lnTo>
                    <a:pt x="42786" y="16891"/>
                  </a:lnTo>
                  <a:lnTo>
                    <a:pt x="46062" y="16141"/>
                  </a:lnTo>
                  <a:close/>
                </a:path>
                <a:path w="121284" h="185419">
                  <a:moveTo>
                    <a:pt x="47955" y="33172"/>
                  </a:moveTo>
                  <a:lnTo>
                    <a:pt x="44589" y="33172"/>
                  </a:lnTo>
                  <a:lnTo>
                    <a:pt x="44564" y="38938"/>
                  </a:lnTo>
                  <a:lnTo>
                    <a:pt x="43980" y="44157"/>
                  </a:lnTo>
                  <a:lnTo>
                    <a:pt x="42748" y="49428"/>
                  </a:lnTo>
                  <a:lnTo>
                    <a:pt x="46024" y="50190"/>
                  </a:lnTo>
                  <a:lnTo>
                    <a:pt x="47294" y="44665"/>
                  </a:lnTo>
                  <a:lnTo>
                    <a:pt x="47942" y="38938"/>
                  </a:lnTo>
                  <a:lnTo>
                    <a:pt x="47955" y="33172"/>
                  </a:lnTo>
                  <a:close/>
                </a:path>
                <a:path w="121284" h="185419">
                  <a:moveTo>
                    <a:pt x="89598" y="179527"/>
                  </a:moveTo>
                  <a:lnTo>
                    <a:pt x="87985" y="176593"/>
                  </a:lnTo>
                  <a:lnTo>
                    <a:pt x="83146" y="179235"/>
                  </a:lnTo>
                  <a:lnTo>
                    <a:pt x="78016" y="180911"/>
                  </a:lnTo>
                  <a:lnTo>
                    <a:pt x="72732" y="181584"/>
                  </a:lnTo>
                  <a:lnTo>
                    <a:pt x="73152" y="184912"/>
                  </a:lnTo>
                  <a:lnTo>
                    <a:pt x="78854" y="184188"/>
                  </a:lnTo>
                  <a:lnTo>
                    <a:pt x="84391" y="182384"/>
                  </a:lnTo>
                  <a:lnTo>
                    <a:pt x="89598" y="179527"/>
                  </a:lnTo>
                  <a:close/>
                </a:path>
                <a:path w="121284" h="185419">
                  <a:moveTo>
                    <a:pt x="112915" y="154711"/>
                  </a:moveTo>
                  <a:lnTo>
                    <a:pt x="109931" y="153187"/>
                  </a:lnTo>
                  <a:lnTo>
                    <a:pt x="107391" y="158165"/>
                  </a:lnTo>
                  <a:lnTo>
                    <a:pt x="104279" y="162661"/>
                  </a:lnTo>
                  <a:lnTo>
                    <a:pt x="100672" y="166573"/>
                  </a:lnTo>
                  <a:lnTo>
                    <a:pt x="103136" y="168846"/>
                  </a:lnTo>
                  <a:lnTo>
                    <a:pt x="106959" y="164719"/>
                  </a:lnTo>
                  <a:lnTo>
                    <a:pt x="110248" y="159956"/>
                  </a:lnTo>
                  <a:lnTo>
                    <a:pt x="112915" y="154711"/>
                  </a:lnTo>
                  <a:close/>
                </a:path>
                <a:path w="121284" h="185419">
                  <a:moveTo>
                    <a:pt x="118795" y="104546"/>
                  </a:moveTo>
                  <a:lnTo>
                    <a:pt x="117487" y="98882"/>
                  </a:lnTo>
                  <a:lnTo>
                    <a:pt x="115544" y="93459"/>
                  </a:lnTo>
                  <a:lnTo>
                    <a:pt x="112991" y="88404"/>
                  </a:lnTo>
                  <a:lnTo>
                    <a:pt x="109994" y="89916"/>
                  </a:lnTo>
                  <a:lnTo>
                    <a:pt x="112420" y="94729"/>
                  </a:lnTo>
                  <a:lnTo>
                    <a:pt x="114287" y="99898"/>
                  </a:lnTo>
                  <a:lnTo>
                    <a:pt x="115519" y="105295"/>
                  </a:lnTo>
                  <a:lnTo>
                    <a:pt x="118795" y="104546"/>
                  </a:lnTo>
                  <a:close/>
                </a:path>
                <a:path w="121284" h="185419">
                  <a:moveTo>
                    <a:pt x="120688" y="121577"/>
                  </a:moveTo>
                  <a:lnTo>
                    <a:pt x="117322" y="121577"/>
                  </a:lnTo>
                  <a:lnTo>
                    <a:pt x="117284" y="127342"/>
                  </a:lnTo>
                  <a:lnTo>
                    <a:pt x="116713" y="132562"/>
                  </a:lnTo>
                  <a:lnTo>
                    <a:pt x="115481" y="137833"/>
                  </a:lnTo>
                  <a:lnTo>
                    <a:pt x="118757" y="138595"/>
                  </a:lnTo>
                  <a:lnTo>
                    <a:pt x="120040" y="133070"/>
                  </a:lnTo>
                  <a:lnTo>
                    <a:pt x="120675" y="127342"/>
                  </a:lnTo>
                  <a:lnTo>
                    <a:pt x="120688" y="121577"/>
                  </a:lnTo>
                  <a:close/>
                </a:path>
              </a:pathLst>
            </a:custGeom>
            <a:solidFill>
              <a:srgbClr val="ED1C24"/>
            </a:solidFill>
          </p:spPr>
          <p:txBody>
            <a:bodyPr wrap="square" lIns="0" tIns="0" rIns="0" bIns="0" rtlCol="0"/>
            <a:lstStyle/>
            <a:p/>
          </p:txBody>
        </p:sp>
        <p:sp>
          <p:nvSpPr>
            <p:cNvPr id="164" name="object 164" descr=""/>
            <p:cNvSpPr/>
            <p:nvPr/>
          </p:nvSpPr>
          <p:spPr>
            <a:xfrm>
              <a:off x="11729568" y="2295271"/>
              <a:ext cx="768985" cy="56515"/>
            </a:xfrm>
            <a:custGeom>
              <a:avLst/>
              <a:gdLst/>
              <a:ahLst/>
              <a:cxnLst/>
              <a:rect l="l" t="t" r="r" b="b"/>
              <a:pathLst>
                <a:path w="768984" h="56514">
                  <a:moveTo>
                    <a:pt x="55956" y="27965"/>
                  </a:moveTo>
                  <a:lnTo>
                    <a:pt x="53759" y="17081"/>
                  </a:lnTo>
                  <a:lnTo>
                    <a:pt x="47764" y="8191"/>
                  </a:lnTo>
                  <a:lnTo>
                    <a:pt x="38862" y="2197"/>
                  </a:lnTo>
                  <a:lnTo>
                    <a:pt x="27978" y="0"/>
                  </a:lnTo>
                  <a:lnTo>
                    <a:pt x="17094" y="2197"/>
                  </a:lnTo>
                  <a:lnTo>
                    <a:pt x="8204" y="8191"/>
                  </a:lnTo>
                  <a:lnTo>
                    <a:pt x="2197" y="17081"/>
                  </a:lnTo>
                  <a:lnTo>
                    <a:pt x="0" y="27965"/>
                  </a:lnTo>
                  <a:lnTo>
                    <a:pt x="2197" y="38862"/>
                  </a:lnTo>
                  <a:lnTo>
                    <a:pt x="8204" y="47752"/>
                  </a:lnTo>
                  <a:lnTo>
                    <a:pt x="17094" y="53746"/>
                  </a:lnTo>
                  <a:lnTo>
                    <a:pt x="27978" y="55943"/>
                  </a:lnTo>
                  <a:lnTo>
                    <a:pt x="38862" y="53746"/>
                  </a:lnTo>
                  <a:lnTo>
                    <a:pt x="47764" y="47752"/>
                  </a:lnTo>
                  <a:lnTo>
                    <a:pt x="53759" y="38862"/>
                  </a:lnTo>
                  <a:lnTo>
                    <a:pt x="55956" y="27965"/>
                  </a:lnTo>
                  <a:close/>
                </a:path>
                <a:path w="768984" h="56514">
                  <a:moveTo>
                    <a:pt x="768807" y="27965"/>
                  </a:moveTo>
                  <a:lnTo>
                    <a:pt x="766610" y="17081"/>
                  </a:lnTo>
                  <a:lnTo>
                    <a:pt x="760603" y="8191"/>
                  </a:lnTo>
                  <a:lnTo>
                    <a:pt x="751713" y="2197"/>
                  </a:lnTo>
                  <a:lnTo>
                    <a:pt x="740829" y="0"/>
                  </a:lnTo>
                  <a:lnTo>
                    <a:pt x="729945" y="2197"/>
                  </a:lnTo>
                  <a:lnTo>
                    <a:pt x="721042" y="8191"/>
                  </a:lnTo>
                  <a:lnTo>
                    <a:pt x="715048" y="17081"/>
                  </a:lnTo>
                  <a:lnTo>
                    <a:pt x="712851" y="27965"/>
                  </a:lnTo>
                  <a:lnTo>
                    <a:pt x="715048" y="38862"/>
                  </a:lnTo>
                  <a:lnTo>
                    <a:pt x="721042" y="47752"/>
                  </a:lnTo>
                  <a:lnTo>
                    <a:pt x="729945" y="53746"/>
                  </a:lnTo>
                  <a:lnTo>
                    <a:pt x="740829" y="55943"/>
                  </a:lnTo>
                  <a:lnTo>
                    <a:pt x="751713" y="53746"/>
                  </a:lnTo>
                  <a:lnTo>
                    <a:pt x="760603" y="47752"/>
                  </a:lnTo>
                  <a:lnTo>
                    <a:pt x="766610" y="38862"/>
                  </a:lnTo>
                  <a:lnTo>
                    <a:pt x="768807" y="27965"/>
                  </a:lnTo>
                  <a:close/>
                </a:path>
              </a:pathLst>
            </a:custGeom>
            <a:solidFill>
              <a:srgbClr val="231F20"/>
            </a:solidFill>
          </p:spPr>
          <p:txBody>
            <a:bodyPr wrap="square" lIns="0" tIns="0" rIns="0" bIns="0" rtlCol="0"/>
            <a:lstStyle/>
            <a:p/>
          </p:txBody>
        </p:sp>
      </p:grpSp>
      <p:grpSp>
        <p:nvGrpSpPr>
          <p:cNvPr id="165" name="object 165" descr=""/>
          <p:cNvGrpSpPr/>
          <p:nvPr/>
        </p:nvGrpSpPr>
        <p:grpSpPr>
          <a:xfrm>
            <a:off x="11675757" y="2944850"/>
            <a:ext cx="1427480" cy="628015"/>
            <a:chOff x="11675757" y="2944850"/>
            <a:chExt cx="1427480" cy="628015"/>
          </a:xfrm>
        </p:grpSpPr>
        <p:sp>
          <p:nvSpPr>
            <p:cNvPr id="166" name="object 166" descr=""/>
            <p:cNvSpPr/>
            <p:nvPr/>
          </p:nvSpPr>
          <p:spPr>
            <a:xfrm>
              <a:off x="11729568" y="2946069"/>
              <a:ext cx="768985" cy="56515"/>
            </a:xfrm>
            <a:custGeom>
              <a:avLst/>
              <a:gdLst/>
              <a:ahLst/>
              <a:cxnLst/>
              <a:rect l="l" t="t" r="r" b="b"/>
              <a:pathLst>
                <a:path w="768984" h="56514">
                  <a:moveTo>
                    <a:pt x="55956" y="27965"/>
                  </a:moveTo>
                  <a:lnTo>
                    <a:pt x="53759" y="17081"/>
                  </a:lnTo>
                  <a:lnTo>
                    <a:pt x="47764" y="8191"/>
                  </a:lnTo>
                  <a:lnTo>
                    <a:pt x="38862" y="2197"/>
                  </a:lnTo>
                  <a:lnTo>
                    <a:pt x="27978" y="0"/>
                  </a:lnTo>
                  <a:lnTo>
                    <a:pt x="17094" y="2197"/>
                  </a:lnTo>
                  <a:lnTo>
                    <a:pt x="8204" y="8191"/>
                  </a:lnTo>
                  <a:lnTo>
                    <a:pt x="2197" y="17081"/>
                  </a:lnTo>
                  <a:lnTo>
                    <a:pt x="0" y="27965"/>
                  </a:lnTo>
                  <a:lnTo>
                    <a:pt x="2197" y="38862"/>
                  </a:lnTo>
                  <a:lnTo>
                    <a:pt x="8204" y="47752"/>
                  </a:lnTo>
                  <a:lnTo>
                    <a:pt x="17094" y="53746"/>
                  </a:lnTo>
                  <a:lnTo>
                    <a:pt x="27978" y="55943"/>
                  </a:lnTo>
                  <a:lnTo>
                    <a:pt x="38862" y="53746"/>
                  </a:lnTo>
                  <a:lnTo>
                    <a:pt x="47764" y="47752"/>
                  </a:lnTo>
                  <a:lnTo>
                    <a:pt x="53759" y="38862"/>
                  </a:lnTo>
                  <a:lnTo>
                    <a:pt x="55956" y="27965"/>
                  </a:lnTo>
                  <a:close/>
                </a:path>
                <a:path w="768984" h="56514">
                  <a:moveTo>
                    <a:pt x="768807" y="27965"/>
                  </a:moveTo>
                  <a:lnTo>
                    <a:pt x="766610" y="17081"/>
                  </a:lnTo>
                  <a:lnTo>
                    <a:pt x="760603" y="8191"/>
                  </a:lnTo>
                  <a:lnTo>
                    <a:pt x="751713" y="2197"/>
                  </a:lnTo>
                  <a:lnTo>
                    <a:pt x="740829" y="0"/>
                  </a:lnTo>
                  <a:lnTo>
                    <a:pt x="729945" y="2197"/>
                  </a:lnTo>
                  <a:lnTo>
                    <a:pt x="721042" y="8191"/>
                  </a:lnTo>
                  <a:lnTo>
                    <a:pt x="715048" y="17081"/>
                  </a:lnTo>
                  <a:lnTo>
                    <a:pt x="712851" y="27965"/>
                  </a:lnTo>
                  <a:lnTo>
                    <a:pt x="715048" y="38862"/>
                  </a:lnTo>
                  <a:lnTo>
                    <a:pt x="721042" y="47752"/>
                  </a:lnTo>
                  <a:lnTo>
                    <a:pt x="729945" y="53746"/>
                  </a:lnTo>
                  <a:lnTo>
                    <a:pt x="740829" y="55943"/>
                  </a:lnTo>
                  <a:lnTo>
                    <a:pt x="751713" y="53746"/>
                  </a:lnTo>
                  <a:lnTo>
                    <a:pt x="760603" y="47752"/>
                  </a:lnTo>
                  <a:lnTo>
                    <a:pt x="766610" y="38862"/>
                  </a:lnTo>
                  <a:lnTo>
                    <a:pt x="768807" y="27965"/>
                  </a:lnTo>
                  <a:close/>
                </a:path>
              </a:pathLst>
            </a:custGeom>
            <a:solidFill>
              <a:srgbClr val="231F20"/>
            </a:solidFill>
          </p:spPr>
          <p:txBody>
            <a:bodyPr wrap="square" lIns="0" tIns="0" rIns="0" bIns="0" rtlCol="0"/>
            <a:lstStyle/>
            <a:p/>
          </p:txBody>
        </p:sp>
        <p:sp>
          <p:nvSpPr>
            <p:cNvPr id="167" name="object 167" descr=""/>
            <p:cNvSpPr/>
            <p:nvPr/>
          </p:nvSpPr>
          <p:spPr>
            <a:xfrm>
              <a:off x="11675757" y="2944850"/>
              <a:ext cx="1427480" cy="628015"/>
            </a:xfrm>
            <a:custGeom>
              <a:avLst/>
              <a:gdLst/>
              <a:ahLst/>
              <a:cxnLst/>
              <a:rect l="l" t="t" r="r" b="b"/>
              <a:pathLst>
                <a:path w="1427480" h="628014">
                  <a:moveTo>
                    <a:pt x="1427238" y="0"/>
                  </a:moveTo>
                  <a:lnTo>
                    <a:pt x="0" y="0"/>
                  </a:lnTo>
                  <a:lnTo>
                    <a:pt x="0" y="627786"/>
                  </a:lnTo>
                  <a:lnTo>
                    <a:pt x="1427238" y="627786"/>
                  </a:lnTo>
                  <a:lnTo>
                    <a:pt x="1427238" y="0"/>
                  </a:lnTo>
                  <a:close/>
                </a:path>
              </a:pathLst>
            </a:custGeom>
            <a:solidFill>
              <a:srgbClr val="FFFFFF"/>
            </a:solidFill>
          </p:spPr>
          <p:txBody>
            <a:bodyPr wrap="square" lIns="0" tIns="0" rIns="0" bIns="0" rtlCol="0"/>
            <a:lstStyle/>
            <a:p/>
          </p:txBody>
        </p:sp>
        <p:pic>
          <p:nvPicPr>
            <p:cNvPr id="168" name="object 168" descr=""/>
            <p:cNvPicPr/>
            <p:nvPr/>
          </p:nvPicPr>
          <p:blipFill>
            <a:blip r:embed="rId60" cstate="print"/>
            <a:stretch>
              <a:fillRect/>
            </a:stretch>
          </p:blipFill>
          <p:spPr>
            <a:xfrm>
              <a:off x="11706884" y="3014840"/>
              <a:ext cx="657478" cy="420115"/>
            </a:xfrm>
            <a:prstGeom prst="rect">
              <a:avLst/>
            </a:prstGeom>
          </p:spPr>
        </p:pic>
        <p:sp>
          <p:nvSpPr>
            <p:cNvPr id="169" name="object 169" descr=""/>
            <p:cNvSpPr/>
            <p:nvPr/>
          </p:nvSpPr>
          <p:spPr>
            <a:xfrm>
              <a:off x="11703533" y="3012059"/>
              <a:ext cx="661035" cy="422909"/>
            </a:xfrm>
            <a:custGeom>
              <a:avLst/>
              <a:gdLst/>
              <a:ahLst/>
              <a:cxnLst/>
              <a:rect l="l" t="t" r="r" b="b"/>
              <a:pathLst>
                <a:path w="661034" h="422910">
                  <a:moveTo>
                    <a:pt x="660819" y="303441"/>
                  </a:moveTo>
                  <a:lnTo>
                    <a:pt x="386511" y="303441"/>
                  </a:lnTo>
                  <a:lnTo>
                    <a:pt x="366712" y="307441"/>
                  </a:lnTo>
                  <a:lnTo>
                    <a:pt x="350520" y="318376"/>
                  </a:lnTo>
                  <a:lnTo>
                    <a:pt x="339585" y="334556"/>
                  </a:lnTo>
                  <a:lnTo>
                    <a:pt x="335572" y="354368"/>
                  </a:lnTo>
                  <a:lnTo>
                    <a:pt x="335572" y="422910"/>
                  </a:lnTo>
                  <a:lnTo>
                    <a:pt x="342290" y="422910"/>
                  </a:lnTo>
                  <a:lnTo>
                    <a:pt x="342290" y="354368"/>
                  </a:lnTo>
                  <a:lnTo>
                    <a:pt x="345770" y="337172"/>
                  </a:lnTo>
                  <a:lnTo>
                    <a:pt x="355257" y="323113"/>
                  </a:lnTo>
                  <a:lnTo>
                    <a:pt x="369316" y="313639"/>
                  </a:lnTo>
                  <a:lnTo>
                    <a:pt x="386511" y="310159"/>
                  </a:lnTo>
                  <a:lnTo>
                    <a:pt x="660819" y="310159"/>
                  </a:lnTo>
                  <a:lnTo>
                    <a:pt x="660819" y="303441"/>
                  </a:lnTo>
                  <a:close/>
                </a:path>
                <a:path w="661034" h="422910">
                  <a:moveTo>
                    <a:pt x="660831" y="0"/>
                  </a:moveTo>
                  <a:lnTo>
                    <a:pt x="0" y="0"/>
                  </a:lnTo>
                  <a:lnTo>
                    <a:pt x="0" y="6350"/>
                  </a:lnTo>
                  <a:lnTo>
                    <a:pt x="0" y="422910"/>
                  </a:lnTo>
                  <a:lnTo>
                    <a:pt x="6718" y="422910"/>
                  </a:lnTo>
                  <a:lnTo>
                    <a:pt x="6718" y="6350"/>
                  </a:lnTo>
                  <a:lnTo>
                    <a:pt x="660831" y="6350"/>
                  </a:lnTo>
                  <a:lnTo>
                    <a:pt x="660831" y="0"/>
                  </a:lnTo>
                  <a:close/>
                </a:path>
              </a:pathLst>
            </a:custGeom>
            <a:solidFill>
              <a:srgbClr val="231F20"/>
            </a:solidFill>
          </p:spPr>
          <p:txBody>
            <a:bodyPr wrap="square" lIns="0" tIns="0" rIns="0" bIns="0" rtlCol="0"/>
            <a:lstStyle/>
            <a:p/>
          </p:txBody>
        </p:sp>
        <p:pic>
          <p:nvPicPr>
            <p:cNvPr id="170" name="object 170" descr=""/>
            <p:cNvPicPr/>
            <p:nvPr/>
          </p:nvPicPr>
          <p:blipFill>
            <a:blip r:embed="rId61" cstate="print"/>
            <a:stretch>
              <a:fillRect/>
            </a:stretch>
          </p:blipFill>
          <p:spPr>
            <a:xfrm>
              <a:off x="12418518" y="3014840"/>
              <a:ext cx="657453" cy="420116"/>
            </a:xfrm>
            <a:prstGeom prst="rect">
              <a:avLst/>
            </a:prstGeom>
          </p:spPr>
        </p:pic>
        <p:sp>
          <p:nvSpPr>
            <p:cNvPr id="171" name="object 171" descr=""/>
            <p:cNvSpPr/>
            <p:nvPr/>
          </p:nvSpPr>
          <p:spPr>
            <a:xfrm>
              <a:off x="12415139" y="3012059"/>
              <a:ext cx="661035" cy="422909"/>
            </a:xfrm>
            <a:custGeom>
              <a:avLst/>
              <a:gdLst/>
              <a:ahLst/>
              <a:cxnLst/>
              <a:rect l="l" t="t" r="r" b="b"/>
              <a:pathLst>
                <a:path w="661034" h="422910">
                  <a:moveTo>
                    <a:pt x="660831" y="303441"/>
                  </a:moveTo>
                  <a:lnTo>
                    <a:pt x="386524" y="303441"/>
                  </a:lnTo>
                  <a:lnTo>
                    <a:pt x="366712" y="307441"/>
                  </a:lnTo>
                  <a:lnTo>
                    <a:pt x="350520" y="318376"/>
                  </a:lnTo>
                  <a:lnTo>
                    <a:pt x="339585" y="334556"/>
                  </a:lnTo>
                  <a:lnTo>
                    <a:pt x="335584" y="354368"/>
                  </a:lnTo>
                  <a:lnTo>
                    <a:pt x="335584" y="422910"/>
                  </a:lnTo>
                  <a:lnTo>
                    <a:pt x="342303" y="422910"/>
                  </a:lnTo>
                  <a:lnTo>
                    <a:pt x="342303" y="354368"/>
                  </a:lnTo>
                  <a:lnTo>
                    <a:pt x="345782" y="337172"/>
                  </a:lnTo>
                  <a:lnTo>
                    <a:pt x="355269" y="323113"/>
                  </a:lnTo>
                  <a:lnTo>
                    <a:pt x="369328" y="313639"/>
                  </a:lnTo>
                  <a:lnTo>
                    <a:pt x="386524" y="310159"/>
                  </a:lnTo>
                  <a:lnTo>
                    <a:pt x="660831" y="310159"/>
                  </a:lnTo>
                  <a:lnTo>
                    <a:pt x="660831" y="303441"/>
                  </a:lnTo>
                  <a:close/>
                </a:path>
                <a:path w="661034" h="422910">
                  <a:moveTo>
                    <a:pt x="660831" y="0"/>
                  </a:moveTo>
                  <a:lnTo>
                    <a:pt x="0" y="0"/>
                  </a:lnTo>
                  <a:lnTo>
                    <a:pt x="0" y="6350"/>
                  </a:lnTo>
                  <a:lnTo>
                    <a:pt x="0" y="422910"/>
                  </a:lnTo>
                  <a:lnTo>
                    <a:pt x="6718" y="422910"/>
                  </a:lnTo>
                  <a:lnTo>
                    <a:pt x="6718" y="6350"/>
                  </a:lnTo>
                  <a:lnTo>
                    <a:pt x="660831" y="6350"/>
                  </a:lnTo>
                  <a:lnTo>
                    <a:pt x="660831" y="0"/>
                  </a:lnTo>
                  <a:close/>
                </a:path>
              </a:pathLst>
            </a:custGeom>
            <a:solidFill>
              <a:srgbClr val="231F20"/>
            </a:solidFill>
          </p:spPr>
          <p:txBody>
            <a:bodyPr wrap="square" lIns="0" tIns="0" rIns="0" bIns="0" rtlCol="0"/>
            <a:lstStyle/>
            <a:p/>
          </p:txBody>
        </p:sp>
        <p:pic>
          <p:nvPicPr>
            <p:cNvPr id="172" name="object 172" descr=""/>
            <p:cNvPicPr/>
            <p:nvPr/>
          </p:nvPicPr>
          <p:blipFill>
            <a:blip r:embed="rId62" cstate="print"/>
            <a:stretch>
              <a:fillRect/>
            </a:stretch>
          </p:blipFill>
          <p:spPr>
            <a:xfrm>
              <a:off x="12422723" y="3072612"/>
              <a:ext cx="387231" cy="261971"/>
            </a:xfrm>
            <a:prstGeom prst="rect">
              <a:avLst/>
            </a:prstGeom>
          </p:spPr>
        </p:pic>
        <p:sp>
          <p:nvSpPr>
            <p:cNvPr id="173" name="object 173" descr=""/>
            <p:cNvSpPr/>
            <p:nvPr/>
          </p:nvSpPr>
          <p:spPr>
            <a:xfrm>
              <a:off x="12422807" y="3202704"/>
              <a:ext cx="72390" cy="128270"/>
            </a:xfrm>
            <a:custGeom>
              <a:avLst/>
              <a:gdLst/>
              <a:ahLst/>
              <a:cxnLst/>
              <a:rect l="l" t="t" r="r" b="b"/>
              <a:pathLst>
                <a:path w="72390" h="128270">
                  <a:moveTo>
                    <a:pt x="16878" y="0"/>
                  </a:moveTo>
                  <a:lnTo>
                    <a:pt x="13144" y="1714"/>
                  </a:lnTo>
                  <a:lnTo>
                    <a:pt x="13" y="19155"/>
                  </a:lnTo>
                  <a:lnTo>
                    <a:pt x="0" y="39708"/>
                  </a:lnTo>
                  <a:lnTo>
                    <a:pt x="5539" y="56833"/>
                  </a:lnTo>
                  <a:lnTo>
                    <a:pt x="9067" y="63995"/>
                  </a:lnTo>
                  <a:lnTo>
                    <a:pt x="19494" y="87668"/>
                  </a:lnTo>
                  <a:lnTo>
                    <a:pt x="29031" y="116161"/>
                  </a:lnTo>
                  <a:lnTo>
                    <a:pt x="36305" y="127922"/>
                  </a:lnTo>
                  <a:lnTo>
                    <a:pt x="63610" y="127922"/>
                  </a:lnTo>
                  <a:lnTo>
                    <a:pt x="69303" y="126352"/>
                  </a:lnTo>
                  <a:lnTo>
                    <a:pt x="72008" y="125082"/>
                  </a:lnTo>
                  <a:lnTo>
                    <a:pt x="57646" y="124731"/>
                  </a:lnTo>
                  <a:lnTo>
                    <a:pt x="48975" y="121612"/>
                  </a:lnTo>
                  <a:lnTo>
                    <a:pt x="42503" y="113020"/>
                  </a:lnTo>
                  <a:lnTo>
                    <a:pt x="34734" y="96253"/>
                  </a:lnTo>
                  <a:lnTo>
                    <a:pt x="13004" y="46964"/>
                  </a:lnTo>
                  <a:lnTo>
                    <a:pt x="8220" y="27389"/>
                  </a:lnTo>
                  <a:lnTo>
                    <a:pt x="10150" y="12604"/>
                  </a:lnTo>
                  <a:lnTo>
                    <a:pt x="14476" y="3259"/>
                  </a:lnTo>
                  <a:lnTo>
                    <a:pt x="16878" y="0"/>
                  </a:lnTo>
                  <a:close/>
                </a:path>
              </a:pathLst>
            </a:custGeom>
            <a:solidFill>
              <a:srgbClr val="2B6466">
                <a:alpha val="59999"/>
              </a:srgbClr>
            </a:solidFill>
          </p:spPr>
          <p:txBody>
            <a:bodyPr wrap="square" lIns="0" tIns="0" rIns="0" bIns="0" rtlCol="0"/>
            <a:lstStyle/>
            <a:p/>
          </p:txBody>
        </p:sp>
        <p:pic>
          <p:nvPicPr>
            <p:cNvPr id="174" name="object 174" descr=""/>
            <p:cNvPicPr/>
            <p:nvPr/>
          </p:nvPicPr>
          <p:blipFill>
            <a:blip r:embed="rId63" cstate="print"/>
            <a:stretch>
              <a:fillRect/>
            </a:stretch>
          </p:blipFill>
          <p:spPr>
            <a:xfrm>
              <a:off x="12461640" y="3102927"/>
              <a:ext cx="270557" cy="205333"/>
            </a:xfrm>
            <a:prstGeom prst="rect">
              <a:avLst/>
            </a:prstGeom>
          </p:spPr>
        </p:pic>
        <p:sp>
          <p:nvSpPr>
            <p:cNvPr id="175" name="object 175" descr=""/>
            <p:cNvSpPr/>
            <p:nvPr/>
          </p:nvSpPr>
          <p:spPr>
            <a:xfrm>
              <a:off x="12731348" y="3163316"/>
              <a:ext cx="65405" cy="50800"/>
            </a:xfrm>
            <a:custGeom>
              <a:avLst/>
              <a:gdLst/>
              <a:ahLst/>
              <a:cxnLst/>
              <a:rect l="l" t="t" r="r" b="b"/>
              <a:pathLst>
                <a:path w="65404" h="50800">
                  <a:moveTo>
                    <a:pt x="64871" y="0"/>
                  </a:moveTo>
                  <a:lnTo>
                    <a:pt x="126" y="47904"/>
                  </a:lnTo>
                  <a:lnTo>
                    <a:pt x="0" y="50495"/>
                  </a:lnTo>
                  <a:lnTo>
                    <a:pt x="57365" y="20904"/>
                  </a:lnTo>
                  <a:lnTo>
                    <a:pt x="60998" y="14897"/>
                  </a:lnTo>
                  <a:lnTo>
                    <a:pt x="64211" y="7620"/>
                  </a:lnTo>
                  <a:lnTo>
                    <a:pt x="64871" y="0"/>
                  </a:lnTo>
                  <a:close/>
                </a:path>
              </a:pathLst>
            </a:custGeom>
            <a:solidFill>
              <a:srgbClr val="2B6466">
                <a:alpha val="59999"/>
              </a:srgbClr>
            </a:solidFill>
          </p:spPr>
          <p:txBody>
            <a:bodyPr wrap="square" lIns="0" tIns="0" rIns="0" bIns="0" rtlCol="0"/>
            <a:lstStyle/>
            <a:p/>
          </p:txBody>
        </p:sp>
        <p:sp>
          <p:nvSpPr>
            <p:cNvPr id="176" name="object 176" descr=""/>
            <p:cNvSpPr/>
            <p:nvPr/>
          </p:nvSpPr>
          <p:spPr>
            <a:xfrm>
              <a:off x="12424652" y="3202140"/>
              <a:ext cx="81915" cy="127000"/>
            </a:xfrm>
            <a:custGeom>
              <a:avLst/>
              <a:gdLst/>
              <a:ahLst/>
              <a:cxnLst/>
              <a:rect l="l" t="t" r="r" b="b"/>
              <a:pathLst>
                <a:path w="81915" h="127000">
                  <a:moveTo>
                    <a:pt x="81826" y="106349"/>
                  </a:moveTo>
                  <a:lnTo>
                    <a:pt x="81280" y="104762"/>
                  </a:lnTo>
                  <a:lnTo>
                    <a:pt x="50850" y="115392"/>
                  </a:lnTo>
                  <a:lnTo>
                    <a:pt x="47548" y="114922"/>
                  </a:lnTo>
                  <a:lnTo>
                    <a:pt x="44500" y="112750"/>
                  </a:lnTo>
                  <a:lnTo>
                    <a:pt x="43942" y="111925"/>
                  </a:lnTo>
                  <a:lnTo>
                    <a:pt x="43942" y="114401"/>
                  </a:lnTo>
                  <a:lnTo>
                    <a:pt x="10172" y="59690"/>
                  </a:lnTo>
                  <a:lnTo>
                    <a:pt x="1752" y="33261"/>
                  </a:lnTo>
                  <a:lnTo>
                    <a:pt x="5626" y="27559"/>
                  </a:lnTo>
                  <a:lnTo>
                    <a:pt x="5562" y="28105"/>
                  </a:lnTo>
                  <a:lnTo>
                    <a:pt x="10388" y="47866"/>
                  </a:lnTo>
                  <a:lnTo>
                    <a:pt x="32118" y="97167"/>
                  </a:lnTo>
                  <a:lnTo>
                    <a:pt x="43395" y="114007"/>
                  </a:lnTo>
                  <a:lnTo>
                    <a:pt x="43942" y="114401"/>
                  </a:lnTo>
                  <a:lnTo>
                    <a:pt x="43942" y="111925"/>
                  </a:lnTo>
                  <a:lnTo>
                    <a:pt x="33655" y="96494"/>
                  </a:lnTo>
                  <a:lnTo>
                    <a:pt x="11925" y="47193"/>
                  </a:lnTo>
                  <a:lnTo>
                    <a:pt x="7251" y="28155"/>
                  </a:lnTo>
                  <a:lnTo>
                    <a:pt x="7708" y="24498"/>
                  </a:lnTo>
                  <a:lnTo>
                    <a:pt x="9588" y="21742"/>
                  </a:lnTo>
                  <a:lnTo>
                    <a:pt x="37960" y="6464"/>
                  </a:lnTo>
                  <a:lnTo>
                    <a:pt x="37172" y="4978"/>
                  </a:lnTo>
                  <a:lnTo>
                    <a:pt x="8610" y="20358"/>
                  </a:lnTo>
                  <a:lnTo>
                    <a:pt x="8153" y="21031"/>
                  </a:lnTo>
                  <a:lnTo>
                    <a:pt x="9080" y="13690"/>
                  </a:lnTo>
                  <a:lnTo>
                    <a:pt x="13258" y="4457"/>
                  </a:lnTo>
                  <a:lnTo>
                    <a:pt x="15659" y="1143"/>
                  </a:lnTo>
                  <a:lnTo>
                    <a:pt x="14427" y="0"/>
                  </a:lnTo>
                  <a:lnTo>
                    <a:pt x="11912" y="3454"/>
                  </a:lnTo>
                  <a:lnTo>
                    <a:pt x="7518" y="13055"/>
                  </a:lnTo>
                  <a:lnTo>
                    <a:pt x="6083" y="24015"/>
                  </a:lnTo>
                  <a:lnTo>
                    <a:pt x="0" y="32854"/>
                  </a:lnTo>
                  <a:lnTo>
                    <a:pt x="21704" y="90030"/>
                  </a:lnTo>
                  <a:lnTo>
                    <a:pt x="46951" y="116522"/>
                  </a:lnTo>
                  <a:lnTo>
                    <a:pt x="55765" y="122720"/>
                  </a:lnTo>
                  <a:lnTo>
                    <a:pt x="65824" y="125996"/>
                  </a:lnTo>
                  <a:lnTo>
                    <a:pt x="70167" y="126492"/>
                  </a:lnTo>
                  <a:lnTo>
                    <a:pt x="70154" y="124815"/>
                  </a:lnTo>
                  <a:lnTo>
                    <a:pt x="66001" y="124333"/>
                  </a:lnTo>
                  <a:lnTo>
                    <a:pt x="56375" y="121170"/>
                  </a:lnTo>
                  <a:lnTo>
                    <a:pt x="50546" y="117043"/>
                  </a:lnTo>
                  <a:lnTo>
                    <a:pt x="51015" y="117106"/>
                  </a:lnTo>
                  <a:lnTo>
                    <a:pt x="81826" y="106349"/>
                  </a:lnTo>
                  <a:close/>
                </a:path>
              </a:pathLst>
            </a:custGeom>
            <a:solidFill>
              <a:srgbClr val="414042">
                <a:alpha val="59999"/>
              </a:srgbClr>
            </a:solidFill>
          </p:spPr>
          <p:txBody>
            <a:bodyPr wrap="square" lIns="0" tIns="0" rIns="0" bIns="0" rtlCol="0"/>
            <a:lstStyle/>
            <a:p/>
          </p:txBody>
        </p:sp>
        <p:pic>
          <p:nvPicPr>
            <p:cNvPr id="177" name="object 177" descr=""/>
            <p:cNvPicPr/>
            <p:nvPr/>
          </p:nvPicPr>
          <p:blipFill>
            <a:blip r:embed="rId44" cstate="print"/>
            <a:stretch>
              <a:fillRect/>
            </a:stretch>
          </p:blipFill>
          <p:spPr>
            <a:xfrm>
              <a:off x="12467450" y="3318103"/>
              <a:ext cx="19989" cy="10617"/>
            </a:xfrm>
            <a:prstGeom prst="rect">
              <a:avLst/>
            </a:prstGeom>
          </p:spPr>
        </p:pic>
        <p:sp>
          <p:nvSpPr>
            <p:cNvPr id="178" name="object 178" descr=""/>
            <p:cNvSpPr/>
            <p:nvPr/>
          </p:nvSpPr>
          <p:spPr>
            <a:xfrm>
              <a:off x="12538469" y="3224733"/>
              <a:ext cx="184785" cy="78105"/>
            </a:xfrm>
            <a:custGeom>
              <a:avLst/>
              <a:gdLst/>
              <a:ahLst/>
              <a:cxnLst/>
              <a:rect l="l" t="t" r="r" b="b"/>
              <a:pathLst>
                <a:path w="184784" h="78104">
                  <a:moveTo>
                    <a:pt x="184467" y="0"/>
                  </a:moveTo>
                  <a:lnTo>
                    <a:pt x="181800" y="152"/>
                  </a:lnTo>
                  <a:lnTo>
                    <a:pt x="175501" y="736"/>
                  </a:lnTo>
                  <a:lnTo>
                    <a:pt x="172732" y="1143"/>
                  </a:lnTo>
                  <a:lnTo>
                    <a:pt x="171958" y="1181"/>
                  </a:lnTo>
                  <a:lnTo>
                    <a:pt x="170230" y="1511"/>
                  </a:lnTo>
                  <a:lnTo>
                    <a:pt x="161061" y="2844"/>
                  </a:lnTo>
                  <a:lnTo>
                    <a:pt x="161061" y="9144"/>
                  </a:lnTo>
                  <a:lnTo>
                    <a:pt x="91389" y="39408"/>
                  </a:lnTo>
                  <a:lnTo>
                    <a:pt x="91833" y="39103"/>
                  </a:lnTo>
                  <a:lnTo>
                    <a:pt x="85636" y="30035"/>
                  </a:lnTo>
                  <a:lnTo>
                    <a:pt x="85636" y="41910"/>
                  </a:lnTo>
                  <a:lnTo>
                    <a:pt x="16992" y="71716"/>
                  </a:lnTo>
                  <a:lnTo>
                    <a:pt x="49250" y="45808"/>
                  </a:lnTo>
                  <a:lnTo>
                    <a:pt x="78905" y="32029"/>
                  </a:lnTo>
                  <a:lnTo>
                    <a:pt x="85636" y="41910"/>
                  </a:lnTo>
                  <a:lnTo>
                    <a:pt x="85636" y="30035"/>
                  </a:lnTo>
                  <a:lnTo>
                    <a:pt x="84950" y="29019"/>
                  </a:lnTo>
                  <a:lnTo>
                    <a:pt x="86106" y="28486"/>
                  </a:lnTo>
                  <a:lnTo>
                    <a:pt x="132346" y="10363"/>
                  </a:lnTo>
                  <a:lnTo>
                    <a:pt x="157607" y="4483"/>
                  </a:lnTo>
                  <a:lnTo>
                    <a:pt x="161061" y="9144"/>
                  </a:lnTo>
                  <a:lnTo>
                    <a:pt x="161061" y="2844"/>
                  </a:lnTo>
                  <a:lnTo>
                    <a:pt x="109728" y="17246"/>
                  </a:lnTo>
                  <a:lnTo>
                    <a:pt x="59740" y="39662"/>
                  </a:lnTo>
                  <a:lnTo>
                    <a:pt x="15011" y="63385"/>
                  </a:lnTo>
                  <a:lnTo>
                    <a:pt x="2514" y="73101"/>
                  </a:lnTo>
                  <a:lnTo>
                    <a:pt x="1841" y="73634"/>
                  </a:lnTo>
                  <a:lnTo>
                    <a:pt x="1600" y="74434"/>
                  </a:lnTo>
                  <a:lnTo>
                    <a:pt x="1130" y="75120"/>
                  </a:lnTo>
                  <a:lnTo>
                    <a:pt x="1130" y="76047"/>
                  </a:lnTo>
                  <a:lnTo>
                    <a:pt x="927" y="76733"/>
                  </a:lnTo>
                  <a:lnTo>
                    <a:pt x="749" y="76568"/>
                  </a:lnTo>
                  <a:lnTo>
                    <a:pt x="1130" y="76047"/>
                  </a:lnTo>
                  <a:lnTo>
                    <a:pt x="1130" y="75120"/>
                  </a:lnTo>
                  <a:lnTo>
                    <a:pt x="50" y="76695"/>
                  </a:lnTo>
                  <a:lnTo>
                    <a:pt x="0" y="77241"/>
                  </a:lnTo>
                  <a:lnTo>
                    <a:pt x="215" y="77482"/>
                  </a:lnTo>
                  <a:lnTo>
                    <a:pt x="711" y="77800"/>
                  </a:lnTo>
                  <a:lnTo>
                    <a:pt x="4140" y="76746"/>
                  </a:lnTo>
                  <a:lnTo>
                    <a:pt x="16624" y="72910"/>
                  </a:lnTo>
                  <a:lnTo>
                    <a:pt x="86182" y="42697"/>
                  </a:lnTo>
                  <a:lnTo>
                    <a:pt x="86309" y="42875"/>
                  </a:lnTo>
                  <a:lnTo>
                    <a:pt x="87249" y="42227"/>
                  </a:lnTo>
                  <a:lnTo>
                    <a:pt x="181394" y="1333"/>
                  </a:lnTo>
                  <a:lnTo>
                    <a:pt x="184467" y="0"/>
                  </a:lnTo>
                  <a:close/>
                </a:path>
              </a:pathLst>
            </a:custGeom>
            <a:solidFill>
              <a:srgbClr val="414042">
                <a:alpha val="59999"/>
              </a:srgbClr>
            </a:solidFill>
          </p:spPr>
          <p:txBody>
            <a:bodyPr wrap="square" lIns="0" tIns="0" rIns="0" bIns="0" rtlCol="0"/>
            <a:lstStyle/>
            <a:p/>
          </p:txBody>
        </p:sp>
        <p:sp>
          <p:nvSpPr>
            <p:cNvPr id="179" name="object 179" descr=""/>
            <p:cNvSpPr/>
            <p:nvPr/>
          </p:nvSpPr>
          <p:spPr>
            <a:xfrm>
              <a:off x="12699175" y="3229038"/>
              <a:ext cx="13970" cy="27940"/>
            </a:xfrm>
            <a:custGeom>
              <a:avLst/>
              <a:gdLst/>
              <a:ahLst/>
              <a:cxnLst/>
              <a:rect l="l" t="t" r="r" b="b"/>
              <a:pathLst>
                <a:path w="13970" h="27939">
                  <a:moveTo>
                    <a:pt x="13627" y="24980"/>
                  </a:moveTo>
                  <a:lnTo>
                    <a:pt x="13487" y="8051"/>
                  </a:lnTo>
                  <a:lnTo>
                    <a:pt x="13030" y="3162"/>
                  </a:lnTo>
                  <a:lnTo>
                    <a:pt x="11480" y="3822"/>
                  </a:lnTo>
                  <a:lnTo>
                    <a:pt x="9804" y="0"/>
                  </a:lnTo>
                  <a:lnTo>
                    <a:pt x="3454" y="2794"/>
                  </a:lnTo>
                  <a:lnTo>
                    <a:pt x="5105" y="6565"/>
                  </a:lnTo>
                  <a:lnTo>
                    <a:pt x="2590" y="7632"/>
                  </a:lnTo>
                  <a:lnTo>
                    <a:pt x="0" y="27851"/>
                  </a:lnTo>
                  <a:lnTo>
                    <a:pt x="13627" y="24980"/>
                  </a:lnTo>
                  <a:close/>
                </a:path>
              </a:pathLst>
            </a:custGeom>
            <a:solidFill>
              <a:srgbClr val="2B6466">
                <a:alpha val="59999"/>
              </a:srgbClr>
            </a:solidFill>
          </p:spPr>
          <p:txBody>
            <a:bodyPr wrap="square" lIns="0" tIns="0" rIns="0" bIns="0" rtlCol="0"/>
            <a:lstStyle/>
            <a:p/>
          </p:txBody>
        </p:sp>
        <p:pic>
          <p:nvPicPr>
            <p:cNvPr id="180" name="object 180" descr=""/>
            <p:cNvPicPr/>
            <p:nvPr/>
          </p:nvPicPr>
          <p:blipFill>
            <a:blip r:embed="rId64" cstate="print"/>
            <a:stretch>
              <a:fillRect/>
            </a:stretch>
          </p:blipFill>
          <p:spPr>
            <a:xfrm>
              <a:off x="12488189" y="3103880"/>
              <a:ext cx="181495" cy="85269"/>
            </a:xfrm>
            <a:prstGeom prst="rect">
              <a:avLst/>
            </a:prstGeom>
          </p:spPr>
        </p:pic>
        <p:sp>
          <p:nvSpPr>
            <p:cNvPr id="181" name="object 181" descr=""/>
            <p:cNvSpPr/>
            <p:nvPr/>
          </p:nvSpPr>
          <p:spPr>
            <a:xfrm>
              <a:off x="12683421" y="3082677"/>
              <a:ext cx="81280" cy="24130"/>
            </a:xfrm>
            <a:custGeom>
              <a:avLst/>
              <a:gdLst/>
              <a:ahLst/>
              <a:cxnLst/>
              <a:rect l="l" t="t" r="r" b="b"/>
              <a:pathLst>
                <a:path w="81279" h="24130">
                  <a:moveTo>
                    <a:pt x="60540" y="0"/>
                  </a:moveTo>
                  <a:lnTo>
                    <a:pt x="0" y="22364"/>
                  </a:lnTo>
                  <a:lnTo>
                    <a:pt x="1993" y="24028"/>
                  </a:lnTo>
                  <a:lnTo>
                    <a:pt x="81038" y="8559"/>
                  </a:lnTo>
                  <a:lnTo>
                    <a:pt x="74968" y="3898"/>
                  </a:lnTo>
                  <a:lnTo>
                    <a:pt x="67424" y="1358"/>
                  </a:lnTo>
                  <a:lnTo>
                    <a:pt x="60540" y="0"/>
                  </a:lnTo>
                  <a:close/>
                </a:path>
              </a:pathLst>
            </a:custGeom>
            <a:solidFill>
              <a:srgbClr val="2B6466">
                <a:alpha val="59999"/>
              </a:srgbClr>
            </a:solidFill>
          </p:spPr>
          <p:txBody>
            <a:bodyPr wrap="square" lIns="0" tIns="0" rIns="0" bIns="0" rtlCol="0"/>
            <a:lstStyle/>
            <a:p/>
          </p:txBody>
        </p:sp>
        <p:pic>
          <p:nvPicPr>
            <p:cNvPr id="182" name="object 182" descr=""/>
            <p:cNvPicPr/>
            <p:nvPr/>
          </p:nvPicPr>
          <p:blipFill>
            <a:blip r:embed="rId65" cstate="print"/>
            <a:stretch>
              <a:fillRect/>
            </a:stretch>
          </p:blipFill>
          <p:spPr>
            <a:xfrm>
              <a:off x="12427179" y="3208934"/>
              <a:ext cx="8407" cy="19875"/>
            </a:xfrm>
            <a:prstGeom prst="rect">
              <a:avLst/>
            </a:prstGeom>
          </p:spPr>
        </p:pic>
        <p:sp>
          <p:nvSpPr>
            <p:cNvPr id="183" name="object 183" descr=""/>
            <p:cNvSpPr/>
            <p:nvPr/>
          </p:nvSpPr>
          <p:spPr>
            <a:xfrm>
              <a:off x="12488177" y="3103880"/>
              <a:ext cx="181610" cy="85725"/>
            </a:xfrm>
            <a:custGeom>
              <a:avLst/>
              <a:gdLst/>
              <a:ahLst/>
              <a:cxnLst/>
              <a:rect l="l" t="t" r="r" b="b"/>
              <a:pathLst>
                <a:path w="181609" h="85725">
                  <a:moveTo>
                    <a:pt x="181495" y="0"/>
                  </a:moveTo>
                  <a:lnTo>
                    <a:pt x="160070" y="9588"/>
                  </a:lnTo>
                  <a:lnTo>
                    <a:pt x="160070" y="16814"/>
                  </a:lnTo>
                  <a:lnTo>
                    <a:pt x="155968" y="19989"/>
                  </a:lnTo>
                  <a:lnTo>
                    <a:pt x="117919" y="42659"/>
                  </a:lnTo>
                  <a:lnTo>
                    <a:pt x="92925" y="53860"/>
                  </a:lnTo>
                  <a:lnTo>
                    <a:pt x="90131" y="41986"/>
                  </a:lnTo>
                  <a:lnTo>
                    <a:pt x="89674" y="42100"/>
                  </a:lnTo>
                  <a:lnTo>
                    <a:pt x="158965" y="11125"/>
                  </a:lnTo>
                  <a:lnTo>
                    <a:pt x="160070" y="16814"/>
                  </a:lnTo>
                  <a:lnTo>
                    <a:pt x="160070" y="9588"/>
                  </a:lnTo>
                  <a:lnTo>
                    <a:pt x="87985" y="41821"/>
                  </a:lnTo>
                  <a:lnTo>
                    <a:pt x="87985" y="55994"/>
                  </a:lnTo>
                  <a:lnTo>
                    <a:pt x="86461" y="56654"/>
                  </a:lnTo>
                  <a:lnTo>
                    <a:pt x="47307" y="72428"/>
                  </a:lnTo>
                  <a:lnTo>
                    <a:pt x="34836" y="76784"/>
                  </a:lnTo>
                  <a:lnTo>
                    <a:pt x="15621" y="75196"/>
                  </a:lnTo>
                  <a:lnTo>
                    <a:pt x="83883" y="44691"/>
                  </a:lnTo>
                  <a:lnTo>
                    <a:pt x="86639" y="56311"/>
                  </a:lnTo>
                  <a:lnTo>
                    <a:pt x="87985" y="55994"/>
                  </a:lnTo>
                  <a:lnTo>
                    <a:pt x="87985" y="41821"/>
                  </a:lnTo>
                  <a:lnTo>
                    <a:pt x="84670" y="43294"/>
                  </a:lnTo>
                  <a:lnTo>
                    <a:pt x="83616" y="43535"/>
                  </a:lnTo>
                  <a:lnTo>
                    <a:pt x="83654" y="43738"/>
                  </a:lnTo>
                  <a:lnTo>
                    <a:pt x="14427" y="74688"/>
                  </a:lnTo>
                  <a:lnTo>
                    <a:pt x="1663" y="82207"/>
                  </a:lnTo>
                  <a:lnTo>
                    <a:pt x="1663" y="83997"/>
                  </a:lnTo>
                  <a:lnTo>
                    <a:pt x="1016" y="83921"/>
                  </a:lnTo>
                  <a:lnTo>
                    <a:pt x="1003" y="83705"/>
                  </a:lnTo>
                  <a:lnTo>
                    <a:pt x="1663" y="83997"/>
                  </a:lnTo>
                  <a:lnTo>
                    <a:pt x="1663" y="82207"/>
                  </a:lnTo>
                  <a:lnTo>
                    <a:pt x="88" y="83134"/>
                  </a:lnTo>
                  <a:lnTo>
                    <a:pt x="0" y="84023"/>
                  </a:lnTo>
                  <a:lnTo>
                    <a:pt x="139" y="84302"/>
                  </a:lnTo>
                  <a:lnTo>
                    <a:pt x="3136" y="84734"/>
                  </a:lnTo>
                  <a:lnTo>
                    <a:pt x="3924" y="85115"/>
                  </a:lnTo>
                  <a:lnTo>
                    <a:pt x="4851" y="84975"/>
                  </a:lnTo>
                  <a:lnTo>
                    <a:pt x="6985" y="85267"/>
                  </a:lnTo>
                  <a:lnTo>
                    <a:pt x="10439" y="84505"/>
                  </a:lnTo>
                  <a:lnTo>
                    <a:pt x="50927" y="72072"/>
                  </a:lnTo>
                  <a:lnTo>
                    <a:pt x="91808" y="55422"/>
                  </a:lnTo>
                  <a:lnTo>
                    <a:pt x="142887" y="29997"/>
                  </a:lnTo>
                  <a:lnTo>
                    <a:pt x="170764" y="9537"/>
                  </a:lnTo>
                  <a:lnTo>
                    <a:pt x="172199" y="8458"/>
                  </a:lnTo>
                  <a:lnTo>
                    <a:pt x="172758" y="7912"/>
                  </a:lnTo>
                  <a:lnTo>
                    <a:pt x="174929" y="6134"/>
                  </a:lnTo>
                  <a:lnTo>
                    <a:pt x="178206" y="3136"/>
                  </a:lnTo>
                  <a:lnTo>
                    <a:pt x="179590" y="1866"/>
                  </a:lnTo>
                  <a:lnTo>
                    <a:pt x="181495" y="0"/>
                  </a:lnTo>
                  <a:close/>
                </a:path>
              </a:pathLst>
            </a:custGeom>
            <a:solidFill>
              <a:srgbClr val="414042">
                <a:alpha val="59999"/>
              </a:srgbClr>
            </a:solidFill>
          </p:spPr>
          <p:txBody>
            <a:bodyPr wrap="square" lIns="0" tIns="0" rIns="0" bIns="0" rtlCol="0"/>
            <a:lstStyle/>
            <a:p/>
          </p:txBody>
        </p:sp>
        <p:sp>
          <p:nvSpPr>
            <p:cNvPr id="184" name="object 184" descr=""/>
            <p:cNvSpPr/>
            <p:nvPr/>
          </p:nvSpPr>
          <p:spPr>
            <a:xfrm>
              <a:off x="12629909" y="3094063"/>
              <a:ext cx="27305" cy="20320"/>
            </a:xfrm>
            <a:custGeom>
              <a:avLst/>
              <a:gdLst/>
              <a:ahLst/>
              <a:cxnLst/>
              <a:rect l="l" t="t" r="r" b="b"/>
              <a:pathLst>
                <a:path w="27304" h="20319">
                  <a:moveTo>
                    <a:pt x="27178" y="17221"/>
                  </a:moveTo>
                  <a:lnTo>
                    <a:pt x="25488" y="13411"/>
                  </a:lnTo>
                  <a:lnTo>
                    <a:pt x="27025" y="12712"/>
                  </a:lnTo>
                  <a:lnTo>
                    <a:pt x="23710" y="9067"/>
                  </a:lnTo>
                  <a:lnTo>
                    <a:pt x="16370" y="2527"/>
                  </a:lnTo>
                  <a:lnTo>
                    <a:pt x="11455" y="0"/>
                  </a:lnTo>
                  <a:lnTo>
                    <a:pt x="6743" y="1155"/>
                  </a:lnTo>
                  <a:lnTo>
                    <a:pt x="0" y="5664"/>
                  </a:lnTo>
                  <a:lnTo>
                    <a:pt x="16675" y="17399"/>
                  </a:lnTo>
                  <a:lnTo>
                    <a:pt x="19177" y="16268"/>
                  </a:lnTo>
                  <a:lnTo>
                    <a:pt x="20828" y="20015"/>
                  </a:lnTo>
                  <a:lnTo>
                    <a:pt x="27178" y="17221"/>
                  </a:lnTo>
                  <a:close/>
                </a:path>
              </a:pathLst>
            </a:custGeom>
            <a:solidFill>
              <a:srgbClr val="2B6466">
                <a:alpha val="59999"/>
              </a:srgbClr>
            </a:solidFill>
          </p:spPr>
          <p:txBody>
            <a:bodyPr wrap="square" lIns="0" tIns="0" rIns="0" bIns="0" rtlCol="0"/>
            <a:lstStyle/>
            <a:p/>
          </p:txBody>
        </p:sp>
        <p:sp>
          <p:nvSpPr>
            <p:cNvPr id="185" name="object 185" descr=""/>
            <p:cNvSpPr/>
            <p:nvPr/>
          </p:nvSpPr>
          <p:spPr>
            <a:xfrm>
              <a:off x="12461697" y="3090684"/>
              <a:ext cx="339090" cy="217804"/>
            </a:xfrm>
            <a:custGeom>
              <a:avLst/>
              <a:gdLst/>
              <a:ahLst/>
              <a:cxnLst/>
              <a:rect l="l" t="t" r="r" b="b"/>
              <a:pathLst>
                <a:path w="339090" h="217804">
                  <a:moveTo>
                    <a:pt x="87922" y="193103"/>
                  </a:moveTo>
                  <a:lnTo>
                    <a:pt x="86512" y="191173"/>
                  </a:lnTo>
                  <a:lnTo>
                    <a:pt x="86512" y="192798"/>
                  </a:lnTo>
                  <a:lnTo>
                    <a:pt x="44551" y="216420"/>
                  </a:lnTo>
                  <a:lnTo>
                    <a:pt x="18859" y="184912"/>
                  </a:lnTo>
                  <a:lnTo>
                    <a:pt x="3111" y="145427"/>
                  </a:lnTo>
                  <a:lnTo>
                    <a:pt x="901" y="122897"/>
                  </a:lnTo>
                  <a:lnTo>
                    <a:pt x="977" y="117525"/>
                  </a:lnTo>
                  <a:lnTo>
                    <a:pt x="46723" y="102501"/>
                  </a:lnTo>
                  <a:lnTo>
                    <a:pt x="48171" y="109512"/>
                  </a:lnTo>
                  <a:lnTo>
                    <a:pt x="50749" y="121335"/>
                  </a:lnTo>
                  <a:lnTo>
                    <a:pt x="63627" y="158394"/>
                  </a:lnTo>
                  <a:lnTo>
                    <a:pt x="86512" y="192798"/>
                  </a:lnTo>
                  <a:lnTo>
                    <a:pt x="86512" y="191173"/>
                  </a:lnTo>
                  <a:lnTo>
                    <a:pt x="84416" y="188290"/>
                  </a:lnTo>
                  <a:lnTo>
                    <a:pt x="77330" y="178308"/>
                  </a:lnTo>
                  <a:lnTo>
                    <a:pt x="57543" y="142227"/>
                  </a:lnTo>
                  <a:lnTo>
                    <a:pt x="47713" y="102501"/>
                  </a:lnTo>
                  <a:lnTo>
                    <a:pt x="47459" y="101257"/>
                  </a:lnTo>
                  <a:lnTo>
                    <a:pt x="50" y="116827"/>
                  </a:lnTo>
                  <a:lnTo>
                    <a:pt x="0" y="122897"/>
                  </a:lnTo>
                  <a:lnTo>
                    <a:pt x="292" y="131533"/>
                  </a:lnTo>
                  <a:lnTo>
                    <a:pt x="17983" y="185305"/>
                  </a:lnTo>
                  <a:lnTo>
                    <a:pt x="44450" y="217576"/>
                  </a:lnTo>
                  <a:lnTo>
                    <a:pt x="46507" y="216420"/>
                  </a:lnTo>
                  <a:lnTo>
                    <a:pt x="87922" y="193103"/>
                  </a:lnTo>
                  <a:close/>
                </a:path>
                <a:path w="339090" h="217804">
                  <a:moveTo>
                    <a:pt x="270497" y="109435"/>
                  </a:moveTo>
                  <a:lnTo>
                    <a:pt x="269468" y="99847"/>
                  </a:lnTo>
                  <a:lnTo>
                    <a:pt x="269468" y="107721"/>
                  </a:lnTo>
                  <a:lnTo>
                    <a:pt x="269417" y="119443"/>
                  </a:lnTo>
                  <a:lnTo>
                    <a:pt x="268897" y="125387"/>
                  </a:lnTo>
                  <a:lnTo>
                    <a:pt x="207111" y="139712"/>
                  </a:lnTo>
                  <a:lnTo>
                    <a:pt x="206146" y="133502"/>
                  </a:lnTo>
                  <a:lnTo>
                    <a:pt x="204343" y="123075"/>
                  </a:lnTo>
                  <a:lnTo>
                    <a:pt x="188887" y="79654"/>
                  </a:lnTo>
                  <a:lnTo>
                    <a:pt x="167297" y="49326"/>
                  </a:lnTo>
                  <a:lnTo>
                    <a:pt x="219544" y="13411"/>
                  </a:lnTo>
                  <a:lnTo>
                    <a:pt x="251726" y="51447"/>
                  </a:lnTo>
                  <a:lnTo>
                    <a:pt x="267639" y="92481"/>
                  </a:lnTo>
                  <a:lnTo>
                    <a:pt x="269468" y="107721"/>
                  </a:lnTo>
                  <a:lnTo>
                    <a:pt x="269468" y="99847"/>
                  </a:lnTo>
                  <a:lnTo>
                    <a:pt x="252590" y="51054"/>
                  </a:lnTo>
                  <a:lnTo>
                    <a:pt x="223570" y="15214"/>
                  </a:lnTo>
                  <a:lnTo>
                    <a:pt x="219532" y="12242"/>
                  </a:lnTo>
                  <a:lnTo>
                    <a:pt x="165887" y="49123"/>
                  </a:lnTo>
                  <a:lnTo>
                    <a:pt x="169164" y="53174"/>
                  </a:lnTo>
                  <a:lnTo>
                    <a:pt x="175755" y="61633"/>
                  </a:lnTo>
                  <a:lnTo>
                    <a:pt x="198437" y="103708"/>
                  </a:lnTo>
                  <a:lnTo>
                    <a:pt x="206311" y="140881"/>
                  </a:lnTo>
                  <a:lnTo>
                    <a:pt x="211340" y="139712"/>
                  </a:lnTo>
                  <a:lnTo>
                    <a:pt x="269748" y="126174"/>
                  </a:lnTo>
                  <a:lnTo>
                    <a:pt x="269862" y="125145"/>
                  </a:lnTo>
                  <a:lnTo>
                    <a:pt x="270268" y="121196"/>
                  </a:lnTo>
                  <a:lnTo>
                    <a:pt x="270497" y="109435"/>
                  </a:lnTo>
                  <a:close/>
                </a:path>
                <a:path w="339090" h="217804">
                  <a:moveTo>
                    <a:pt x="338480" y="68656"/>
                  </a:moveTo>
                  <a:lnTo>
                    <a:pt x="321081" y="22567"/>
                  </a:lnTo>
                  <a:lnTo>
                    <a:pt x="308216" y="0"/>
                  </a:lnTo>
                  <a:lnTo>
                    <a:pt x="305054" y="2133"/>
                  </a:lnTo>
                  <a:lnTo>
                    <a:pt x="313321" y="14452"/>
                  </a:lnTo>
                  <a:lnTo>
                    <a:pt x="331241" y="55118"/>
                  </a:lnTo>
                  <a:lnTo>
                    <a:pt x="334746" y="69545"/>
                  </a:lnTo>
                  <a:lnTo>
                    <a:pt x="338480" y="68656"/>
                  </a:lnTo>
                  <a:close/>
                </a:path>
              </a:pathLst>
            </a:custGeom>
            <a:solidFill>
              <a:srgbClr val="414042">
                <a:alpha val="59999"/>
              </a:srgbClr>
            </a:solidFill>
          </p:spPr>
          <p:txBody>
            <a:bodyPr wrap="square" lIns="0" tIns="0" rIns="0" bIns="0" rtlCol="0"/>
            <a:lstStyle/>
            <a:p/>
          </p:txBody>
        </p:sp>
        <p:pic>
          <p:nvPicPr>
            <p:cNvPr id="186" name="object 186" descr=""/>
            <p:cNvPicPr/>
            <p:nvPr/>
          </p:nvPicPr>
          <p:blipFill>
            <a:blip r:embed="rId66" cstate="print"/>
            <a:stretch>
              <a:fillRect/>
            </a:stretch>
          </p:blipFill>
          <p:spPr>
            <a:xfrm>
              <a:off x="12776822" y="3158096"/>
              <a:ext cx="23680" cy="41313"/>
            </a:xfrm>
            <a:prstGeom prst="rect">
              <a:avLst/>
            </a:prstGeom>
          </p:spPr>
        </p:pic>
        <p:pic>
          <p:nvPicPr>
            <p:cNvPr id="187" name="object 187" descr=""/>
            <p:cNvPicPr/>
            <p:nvPr/>
          </p:nvPicPr>
          <p:blipFill>
            <a:blip r:embed="rId67" cstate="print"/>
            <a:stretch>
              <a:fillRect/>
            </a:stretch>
          </p:blipFill>
          <p:spPr>
            <a:xfrm>
              <a:off x="11775084" y="3003525"/>
              <a:ext cx="363809" cy="327467"/>
            </a:xfrm>
            <a:prstGeom prst="rect">
              <a:avLst/>
            </a:prstGeom>
          </p:spPr>
        </p:pic>
        <p:sp>
          <p:nvSpPr>
            <p:cNvPr id="188" name="object 188" descr=""/>
            <p:cNvSpPr/>
            <p:nvPr/>
          </p:nvSpPr>
          <p:spPr>
            <a:xfrm>
              <a:off x="11775094" y="3211935"/>
              <a:ext cx="98425" cy="112395"/>
            </a:xfrm>
            <a:custGeom>
              <a:avLst/>
              <a:gdLst/>
              <a:ahLst/>
              <a:cxnLst/>
              <a:rect l="l" t="t" r="r" b="b"/>
              <a:pathLst>
                <a:path w="98425" h="112395">
                  <a:moveTo>
                    <a:pt x="10952" y="0"/>
                  </a:moveTo>
                  <a:lnTo>
                    <a:pt x="7828" y="2679"/>
                  </a:lnTo>
                  <a:lnTo>
                    <a:pt x="0" y="23060"/>
                  </a:lnTo>
                  <a:lnTo>
                    <a:pt x="5634" y="42822"/>
                  </a:lnTo>
                  <a:lnTo>
                    <a:pt x="15665" y="57763"/>
                  </a:lnTo>
                  <a:lnTo>
                    <a:pt x="21024" y="63677"/>
                  </a:lnTo>
                  <a:lnTo>
                    <a:pt x="37572" y="83566"/>
                  </a:lnTo>
                  <a:lnTo>
                    <a:pt x="54574" y="108343"/>
                  </a:lnTo>
                  <a:lnTo>
                    <a:pt x="58909" y="112289"/>
                  </a:lnTo>
                  <a:lnTo>
                    <a:pt x="87539" y="112289"/>
                  </a:lnTo>
                  <a:lnTo>
                    <a:pt x="93396" y="108718"/>
                  </a:lnTo>
                  <a:lnTo>
                    <a:pt x="84434" y="108718"/>
                  </a:lnTo>
                  <a:lnTo>
                    <a:pt x="75240" y="108103"/>
                  </a:lnTo>
                  <a:lnTo>
                    <a:pt x="20122" y="46215"/>
                  </a:lnTo>
                  <a:lnTo>
                    <a:pt x="7941" y="13968"/>
                  </a:lnTo>
                  <a:lnTo>
                    <a:pt x="9537" y="3793"/>
                  </a:lnTo>
                  <a:lnTo>
                    <a:pt x="10952" y="0"/>
                  </a:lnTo>
                  <a:close/>
                </a:path>
                <a:path w="98425" h="112395">
                  <a:moveTo>
                    <a:pt x="98341" y="105105"/>
                  </a:moveTo>
                  <a:lnTo>
                    <a:pt x="84434" y="108718"/>
                  </a:lnTo>
                  <a:lnTo>
                    <a:pt x="93396" y="108718"/>
                  </a:lnTo>
                  <a:lnTo>
                    <a:pt x="96093" y="107073"/>
                  </a:lnTo>
                  <a:lnTo>
                    <a:pt x="98341" y="105105"/>
                  </a:lnTo>
                  <a:close/>
                </a:path>
              </a:pathLst>
            </a:custGeom>
            <a:solidFill>
              <a:srgbClr val="2B6466">
                <a:alpha val="59999"/>
              </a:srgbClr>
            </a:solidFill>
          </p:spPr>
          <p:txBody>
            <a:bodyPr wrap="square" lIns="0" tIns="0" rIns="0" bIns="0" rtlCol="0"/>
            <a:lstStyle/>
            <a:p/>
          </p:txBody>
        </p:sp>
        <p:pic>
          <p:nvPicPr>
            <p:cNvPr id="189" name="object 189" descr=""/>
            <p:cNvPicPr/>
            <p:nvPr/>
          </p:nvPicPr>
          <p:blipFill>
            <a:blip r:embed="rId68" cstate="print"/>
            <a:stretch>
              <a:fillRect/>
            </a:stretch>
          </p:blipFill>
          <p:spPr>
            <a:xfrm>
              <a:off x="11808586" y="3049587"/>
              <a:ext cx="261848" cy="245554"/>
            </a:xfrm>
            <a:prstGeom prst="rect">
              <a:avLst/>
            </a:prstGeom>
          </p:spPr>
        </p:pic>
        <p:sp>
          <p:nvSpPr>
            <p:cNvPr id="190" name="object 190" descr=""/>
            <p:cNvSpPr/>
            <p:nvPr/>
          </p:nvSpPr>
          <p:spPr>
            <a:xfrm>
              <a:off x="12068918" y="3076038"/>
              <a:ext cx="50800" cy="66675"/>
            </a:xfrm>
            <a:custGeom>
              <a:avLst/>
              <a:gdLst/>
              <a:ahLst/>
              <a:cxnLst/>
              <a:rect l="l" t="t" r="r" b="b"/>
              <a:pathLst>
                <a:path w="50800" h="66675">
                  <a:moveTo>
                    <a:pt x="49085" y="0"/>
                  </a:moveTo>
                  <a:lnTo>
                    <a:pt x="0" y="63868"/>
                  </a:lnTo>
                  <a:lnTo>
                    <a:pt x="596" y="66382"/>
                  </a:lnTo>
                  <a:lnTo>
                    <a:pt x="47612" y="22161"/>
                  </a:lnTo>
                  <a:lnTo>
                    <a:pt x="49453" y="15392"/>
                  </a:lnTo>
                  <a:lnTo>
                    <a:pt x="50546" y="7505"/>
                  </a:lnTo>
                  <a:lnTo>
                    <a:pt x="49085" y="0"/>
                  </a:lnTo>
                  <a:close/>
                </a:path>
              </a:pathLst>
            </a:custGeom>
            <a:solidFill>
              <a:srgbClr val="2B6466">
                <a:alpha val="59999"/>
              </a:srgbClr>
            </a:solidFill>
          </p:spPr>
          <p:txBody>
            <a:bodyPr wrap="square" lIns="0" tIns="0" rIns="0" bIns="0" rtlCol="0"/>
            <a:lstStyle/>
            <a:p/>
          </p:txBody>
        </p:sp>
        <p:sp>
          <p:nvSpPr>
            <p:cNvPr id="191" name="object 191" descr=""/>
            <p:cNvSpPr/>
            <p:nvPr/>
          </p:nvSpPr>
          <p:spPr>
            <a:xfrm>
              <a:off x="11780457" y="3210102"/>
              <a:ext cx="99060" cy="109220"/>
            </a:xfrm>
            <a:custGeom>
              <a:avLst/>
              <a:gdLst/>
              <a:ahLst/>
              <a:cxnLst/>
              <a:rect l="l" t="t" r="r" b="b"/>
              <a:pathLst>
                <a:path w="99059" h="109220">
                  <a:moveTo>
                    <a:pt x="98882" y="85166"/>
                  </a:moveTo>
                  <a:lnTo>
                    <a:pt x="97917" y="83794"/>
                  </a:lnTo>
                  <a:lnTo>
                    <a:pt x="71589" y="102387"/>
                  </a:lnTo>
                  <a:lnTo>
                    <a:pt x="68262" y="102844"/>
                  </a:lnTo>
                  <a:lnTo>
                    <a:pt x="65024" y="101701"/>
                  </a:lnTo>
                  <a:lnTo>
                    <a:pt x="65024" y="103276"/>
                  </a:lnTo>
                  <a:lnTo>
                    <a:pt x="57772" y="104254"/>
                  </a:lnTo>
                  <a:lnTo>
                    <a:pt x="17157" y="60020"/>
                  </a:lnTo>
                  <a:lnTo>
                    <a:pt x="1790" y="36918"/>
                  </a:lnTo>
                  <a:lnTo>
                    <a:pt x="3962" y="30340"/>
                  </a:lnTo>
                  <a:lnTo>
                    <a:pt x="4051" y="30924"/>
                  </a:lnTo>
                  <a:lnTo>
                    <a:pt x="14122" y="48590"/>
                  </a:lnTo>
                  <a:lnTo>
                    <a:pt x="48564" y="90017"/>
                  </a:lnTo>
                  <a:lnTo>
                    <a:pt x="58585" y="99593"/>
                  </a:lnTo>
                  <a:lnTo>
                    <a:pt x="65024" y="103276"/>
                  </a:lnTo>
                  <a:lnTo>
                    <a:pt x="65024" y="101701"/>
                  </a:lnTo>
                  <a:lnTo>
                    <a:pt x="64820" y="101625"/>
                  </a:lnTo>
                  <a:lnTo>
                    <a:pt x="49847" y="88938"/>
                  </a:lnTo>
                  <a:lnTo>
                    <a:pt x="15405" y="47510"/>
                  </a:lnTo>
                  <a:lnTo>
                    <a:pt x="5676" y="30505"/>
                  </a:lnTo>
                  <a:lnTo>
                    <a:pt x="5105" y="26860"/>
                  </a:lnTo>
                  <a:lnTo>
                    <a:pt x="6159" y="23685"/>
                  </a:lnTo>
                  <a:lnTo>
                    <a:pt x="29235" y="1193"/>
                  </a:lnTo>
                  <a:lnTo>
                    <a:pt x="28067" y="0"/>
                  </a:lnTo>
                  <a:lnTo>
                    <a:pt x="4838" y="22631"/>
                  </a:lnTo>
                  <a:lnTo>
                    <a:pt x="4572" y="23406"/>
                  </a:lnTo>
                  <a:lnTo>
                    <a:pt x="3454" y="16090"/>
                  </a:lnTo>
                  <a:lnTo>
                    <a:pt x="4940" y="6057"/>
                  </a:lnTo>
                  <a:lnTo>
                    <a:pt x="6324" y="2209"/>
                  </a:lnTo>
                  <a:lnTo>
                    <a:pt x="4826" y="1447"/>
                  </a:lnTo>
                  <a:lnTo>
                    <a:pt x="3365" y="5461"/>
                  </a:lnTo>
                  <a:lnTo>
                    <a:pt x="1790" y="15913"/>
                  </a:lnTo>
                  <a:lnTo>
                    <a:pt x="3429" y="26822"/>
                  </a:lnTo>
                  <a:lnTo>
                    <a:pt x="0" y="37020"/>
                  </a:lnTo>
                  <a:lnTo>
                    <a:pt x="36588" y="86017"/>
                  </a:lnTo>
                  <a:lnTo>
                    <a:pt x="57353" y="106006"/>
                  </a:lnTo>
                  <a:lnTo>
                    <a:pt x="67411" y="104648"/>
                  </a:lnTo>
                  <a:lnTo>
                    <a:pt x="68478" y="105244"/>
                  </a:lnTo>
                  <a:lnTo>
                    <a:pt x="77558" y="107950"/>
                  </a:lnTo>
                  <a:lnTo>
                    <a:pt x="85153" y="108635"/>
                  </a:lnTo>
                  <a:lnTo>
                    <a:pt x="90017" y="108635"/>
                  </a:lnTo>
                  <a:lnTo>
                    <a:pt x="93205" y="107746"/>
                  </a:lnTo>
                  <a:lnTo>
                    <a:pt x="92735" y="106133"/>
                  </a:lnTo>
                  <a:lnTo>
                    <a:pt x="88709" y="106807"/>
                  </a:lnTo>
                  <a:lnTo>
                    <a:pt x="78587" y="106451"/>
                  </a:lnTo>
                  <a:lnTo>
                    <a:pt x="71729" y="104051"/>
                  </a:lnTo>
                  <a:lnTo>
                    <a:pt x="72009" y="104013"/>
                  </a:lnTo>
                  <a:lnTo>
                    <a:pt x="98882" y="85166"/>
                  </a:lnTo>
                  <a:close/>
                </a:path>
              </a:pathLst>
            </a:custGeom>
            <a:solidFill>
              <a:srgbClr val="414042">
                <a:alpha val="59999"/>
              </a:srgbClr>
            </a:solidFill>
          </p:spPr>
          <p:txBody>
            <a:bodyPr wrap="square" lIns="0" tIns="0" rIns="0" bIns="0" rtlCol="0"/>
            <a:lstStyle/>
            <a:p/>
          </p:txBody>
        </p:sp>
        <p:pic>
          <p:nvPicPr>
            <p:cNvPr id="192" name="object 192" descr=""/>
            <p:cNvPicPr/>
            <p:nvPr/>
          </p:nvPicPr>
          <p:blipFill>
            <a:blip r:embed="rId51" cstate="print"/>
            <a:stretch>
              <a:fillRect/>
            </a:stretch>
          </p:blipFill>
          <p:spPr>
            <a:xfrm>
              <a:off x="11844731" y="3314180"/>
              <a:ext cx="21297" cy="7912"/>
            </a:xfrm>
            <a:prstGeom prst="rect">
              <a:avLst/>
            </a:prstGeom>
          </p:spPr>
        </p:pic>
        <p:sp>
          <p:nvSpPr>
            <p:cNvPr id="193" name="object 193" descr=""/>
            <p:cNvSpPr/>
            <p:nvPr/>
          </p:nvSpPr>
          <p:spPr>
            <a:xfrm>
              <a:off x="11908104" y="3155238"/>
              <a:ext cx="156845" cy="125730"/>
            </a:xfrm>
            <a:custGeom>
              <a:avLst/>
              <a:gdLst/>
              <a:ahLst/>
              <a:cxnLst/>
              <a:rect l="l" t="t" r="r" b="b"/>
              <a:pathLst>
                <a:path w="156845" h="125729">
                  <a:moveTo>
                    <a:pt x="156311" y="0"/>
                  </a:moveTo>
                  <a:lnTo>
                    <a:pt x="153809" y="876"/>
                  </a:lnTo>
                  <a:lnTo>
                    <a:pt x="147904" y="3162"/>
                  </a:lnTo>
                  <a:lnTo>
                    <a:pt x="145402" y="4292"/>
                  </a:lnTo>
                  <a:lnTo>
                    <a:pt x="144614" y="4559"/>
                  </a:lnTo>
                  <a:lnTo>
                    <a:pt x="142951" y="5397"/>
                  </a:lnTo>
                  <a:lnTo>
                    <a:pt x="136334" y="8382"/>
                  </a:lnTo>
                  <a:lnTo>
                    <a:pt x="136334" y="15214"/>
                  </a:lnTo>
                  <a:lnTo>
                    <a:pt x="77673" y="63474"/>
                  </a:lnTo>
                  <a:lnTo>
                    <a:pt x="78003" y="63068"/>
                  </a:lnTo>
                  <a:lnTo>
                    <a:pt x="72809" y="58762"/>
                  </a:lnTo>
                  <a:lnTo>
                    <a:pt x="72809" y="67462"/>
                  </a:lnTo>
                  <a:lnTo>
                    <a:pt x="15049" y="114973"/>
                  </a:lnTo>
                  <a:lnTo>
                    <a:pt x="38900" y="81229"/>
                  </a:lnTo>
                  <a:lnTo>
                    <a:pt x="64566" y="58686"/>
                  </a:lnTo>
                  <a:lnTo>
                    <a:pt x="63627" y="59817"/>
                  </a:lnTo>
                  <a:lnTo>
                    <a:pt x="72809" y="67462"/>
                  </a:lnTo>
                  <a:lnTo>
                    <a:pt x="72809" y="58762"/>
                  </a:lnTo>
                  <a:lnTo>
                    <a:pt x="68605" y="55257"/>
                  </a:lnTo>
                  <a:lnTo>
                    <a:pt x="69583" y="54419"/>
                  </a:lnTo>
                  <a:lnTo>
                    <a:pt x="109054" y="24307"/>
                  </a:lnTo>
                  <a:lnTo>
                    <a:pt x="131749" y="11696"/>
                  </a:lnTo>
                  <a:lnTo>
                    <a:pt x="136334" y="15214"/>
                  </a:lnTo>
                  <a:lnTo>
                    <a:pt x="136334" y="8382"/>
                  </a:lnTo>
                  <a:lnTo>
                    <a:pt x="89192" y="37134"/>
                  </a:lnTo>
                  <a:lnTo>
                    <a:pt x="47307" y="72428"/>
                  </a:lnTo>
                  <a:lnTo>
                    <a:pt x="10820" y="107530"/>
                  </a:lnTo>
                  <a:lnTo>
                    <a:pt x="1473" y="120319"/>
                  </a:lnTo>
                  <a:lnTo>
                    <a:pt x="977" y="121018"/>
                  </a:lnTo>
                  <a:lnTo>
                    <a:pt x="965" y="121831"/>
                  </a:lnTo>
                  <a:lnTo>
                    <a:pt x="965" y="123507"/>
                  </a:lnTo>
                  <a:lnTo>
                    <a:pt x="965" y="124231"/>
                  </a:lnTo>
                  <a:lnTo>
                    <a:pt x="825" y="124231"/>
                  </a:lnTo>
                  <a:lnTo>
                    <a:pt x="965" y="123507"/>
                  </a:lnTo>
                  <a:lnTo>
                    <a:pt x="965" y="121831"/>
                  </a:lnTo>
                  <a:lnTo>
                    <a:pt x="0" y="124752"/>
                  </a:lnTo>
                  <a:lnTo>
                    <a:pt x="203" y="124993"/>
                  </a:lnTo>
                  <a:lnTo>
                    <a:pt x="469" y="125158"/>
                  </a:lnTo>
                  <a:lnTo>
                    <a:pt x="1028" y="125336"/>
                  </a:lnTo>
                  <a:lnTo>
                    <a:pt x="2667" y="124269"/>
                  </a:lnTo>
                  <a:lnTo>
                    <a:pt x="14986" y="116255"/>
                  </a:lnTo>
                  <a:lnTo>
                    <a:pt x="73558" y="68084"/>
                  </a:lnTo>
                  <a:lnTo>
                    <a:pt x="73723" y="68211"/>
                  </a:lnTo>
                  <a:lnTo>
                    <a:pt x="74434" y="67348"/>
                  </a:lnTo>
                  <a:lnTo>
                    <a:pt x="152933" y="2781"/>
                  </a:lnTo>
                  <a:lnTo>
                    <a:pt x="156311" y="0"/>
                  </a:lnTo>
                  <a:close/>
                </a:path>
              </a:pathLst>
            </a:custGeom>
            <a:solidFill>
              <a:srgbClr val="414042">
                <a:alpha val="59999"/>
              </a:srgbClr>
            </a:solidFill>
          </p:spPr>
          <p:txBody>
            <a:bodyPr wrap="square" lIns="0" tIns="0" rIns="0" bIns="0" rtlCol="0"/>
            <a:lstStyle/>
            <a:p/>
          </p:txBody>
        </p:sp>
        <p:sp>
          <p:nvSpPr>
            <p:cNvPr id="194" name="object 194" descr=""/>
            <p:cNvSpPr/>
            <p:nvPr/>
          </p:nvSpPr>
          <p:spPr>
            <a:xfrm>
              <a:off x="12046865" y="3163214"/>
              <a:ext cx="13970" cy="29845"/>
            </a:xfrm>
            <a:custGeom>
              <a:avLst/>
              <a:gdLst/>
              <a:ahLst/>
              <a:cxnLst/>
              <a:rect l="l" t="t" r="r" b="b"/>
              <a:pathLst>
                <a:path w="13970" h="29844">
                  <a:moveTo>
                    <a:pt x="13728" y="21755"/>
                  </a:moveTo>
                  <a:lnTo>
                    <a:pt x="13652" y="16217"/>
                  </a:lnTo>
                  <a:lnTo>
                    <a:pt x="11074" y="6731"/>
                  </a:lnTo>
                  <a:lnTo>
                    <a:pt x="9296" y="2146"/>
                  </a:lnTo>
                  <a:lnTo>
                    <a:pt x="7988" y="3213"/>
                  </a:lnTo>
                  <a:lnTo>
                    <a:pt x="5334" y="0"/>
                  </a:lnTo>
                  <a:lnTo>
                    <a:pt x="0" y="4432"/>
                  </a:lnTo>
                  <a:lnTo>
                    <a:pt x="2616" y="7581"/>
                  </a:lnTo>
                  <a:lnTo>
                    <a:pt x="482" y="9321"/>
                  </a:lnTo>
                  <a:lnTo>
                    <a:pt x="3556" y="29464"/>
                  </a:lnTo>
                  <a:lnTo>
                    <a:pt x="10604" y="25450"/>
                  </a:lnTo>
                  <a:lnTo>
                    <a:pt x="13728" y="21755"/>
                  </a:lnTo>
                  <a:close/>
                </a:path>
              </a:pathLst>
            </a:custGeom>
            <a:solidFill>
              <a:srgbClr val="2B6466">
                <a:alpha val="59999"/>
              </a:srgbClr>
            </a:solidFill>
          </p:spPr>
          <p:txBody>
            <a:bodyPr wrap="square" lIns="0" tIns="0" rIns="0" bIns="0" rtlCol="0"/>
            <a:lstStyle/>
            <a:p/>
          </p:txBody>
        </p:sp>
        <p:pic>
          <p:nvPicPr>
            <p:cNvPr id="195" name="object 195" descr=""/>
            <p:cNvPicPr/>
            <p:nvPr/>
          </p:nvPicPr>
          <p:blipFill>
            <a:blip r:embed="rId69" cstate="print"/>
            <a:stretch>
              <a:fillRect/>
            </a:stretch>
          </p:blipFill>
          <p:spPr>
            <a:xfrm>
              <a:off x="11828424" y="3053677"/>
              <a:ext cx="151574" cy="130924"/>
            </a:xfrm>
            <a:prstGeom prst="rect">
              <a:avLst/>
            </a:prstGeom>
          </p:spPr>
        </p:pic>
        <p:sp>
          <p:nvSpPr>
            <p:cNvPr id="196" name="object 196" descr=""/>
            <p:cNvSpPr/>
            <p:nvPr/>
          </p:nvSpPr>
          <p:spPr>
            <a:xfrm>
              <a:off x="11993529" y="3012295"/>
              <a:ext cx="74295" cy="40005"/>
            </a:xfrm>
            <a:custGeom>
              <a:avLst/>
              <a:gdLst/>
              <a:ahLst/>
              <a:cxnLst/>
              <a:rect l="l" t="t" r="r" b="b"/>
              <a:pathLst>
                <a:path w="74295" h="40005">
                  <a:moveTo>
                    <a:pt x="59055" y="0"/>
                  </a:moveTo>
                  <a:lnTo>
                    <a:pt x="52057" y="571"/>
                  </a:lnTo>
                  <a:lnTo>
                    <a:pt x="0" y="38735"/>
                  </a:lnTo>
                  <a:lnTo>
                    <a:pt x="2374" y="39776"/>
                  </a:lnTo>
                  <a:lnTo>
                    <a:pt x="74117" y="3175"/>
                  </a:lnTo>
                  <a:lnTo>
                    <a:pt x="67005" y="368"/>
                  </a:lnTo>
                  <a:lnTo>
                    <a:pt x="59055" y="0"/>
                  </a:lnTo>
                  <a:close/>
                </a:path>
              </a:pathLst>
            </a:custGeom>
            <a:solidFill>
              <a:srgbClr val="2B6466">
                <a:alpha val="59999"/>
              </a:srgbClr>
            </a:solidFill>
          </p:spPr>
          <p:txBody>
            <a:bodyPr wrap="square" lIns="0" tIns="0" rIns="0" bIns="0" rtlCol="0"/>
            <a:lstStyle/>
            <a:p/>
          </p:txBody>
        </p:sp>
        <p:pic>
          <p:nvPicPr>
            <p:cNvPr id="197" name="object 197" descr=""/>
            <p:cNvPicPr/>
            <p:nvPr/>
          </p:nvPicPr>
          <p:blipFill>
            <a:blip r:embed="rId70" cstate="print"/>
            <a:stretch>
              <a:fillRect/>
            </a:stretch>
          </p:blipFill>
          <p:spPr>
            <a:xfrm>
              <a:off x="11777802" y="3219043"/>
              <a:ext cx="6464" cy="21285"/>
            </a:xfrm>
            <a:prstGeom prst="rect">
              <a:avLst/>
            </a:prstGeom>
          </p:spPr>
        </p:pic>
        <p:sp>
          <p:nvSpPr>
            <p:cNvPr id="198" name="object 198" descr=""/>
            <p:cNvSpPr/>
            <p:nvPr/>
          </p:nvSpPr>
          <p:spPr>
            <a:xfrm>
              <a:off x="11828425" y="3053677"/>
              <a:ext cx="151765" cy="131445"/>
            </a:xfrm>
            <a:custGeom>
              <a:avLst/>
              <a:gdLst/>
              <a:ahLst/>
              <a:cxnLst/>
              <a:rect l="l" t="t" r="r" b="b"/>
              <a:pathLst>
                <a:path w="151765" h="131444">
                  <a:moveTo>
                    <a:pt x="151561" y="0"/>
                  </a:moveTo>
                  <a:lnTo>
                    <a:pt x="135585" y="13436"/>
                  </a:lnTo>
                  <a:lnTo>
                    <a:pt x="135585" y="22059"/>
                  </a:lnTo>
                  <a:lnTo>
                    <a:pt x="132511" y="26250"/>
                  </a:lnTo>
                  <a:lnTo>
                    <a:pt x="102171" y="58508"/>
                  </a:lnTo>
                  <a:lnTo>
                    <a:pt x="81241" y="76161"/>
                  </a:lnTo>
                  <a:lnTo>
                    <a:pt x="77076" y="68719"/>
                  </a:lnTo>
                  <a:lnTo>
                    <a:pt x="77076" y="79540"/>
                  </a:lnTo>
                  <a:lnTo>
                    <a:pt x="42481" y="106540"/>
                  </a:lnTo>
                  <a:lnTo>
                    <a:pt x="12738" y="117919"/>
                  </a:lnTo>
                  <a:lnTo>
                    <a:pt x="70002" y="69799"/>
                  </a:lnTo>
                  <a:lnTo>
                    <a:pt x="75857" y="80225"/>
                  </a:lnTo>
                  <a:lnTo>
                    <a:pt x="77076" y="79540"/>
                  </a:lnTo>
                  <a:lnTo>
                    <a:pt x="77076" y="68719"/>
                  </a:lnTo>
                  <a:lnTo>
                    <a:pt x="75272" y="65493"/>
                  </a:lnTo>
                  <a:lnTo>
                    <a:pt x="74815" y="65760"/>
                  </a:lnTo>
                  <a:lnTo>
                    <a:pt x="132956" y="16891"/>
                  </a:lnTo>
                  <a:lnTo>
                    <a:pt x="135585" y="22059"/>
                  </a:lnTo>
                  <a:lnTo>
                    <a:pt x="135585" y="13436"/>
                  </a:lnTo>
                  <a:lnTo>
                    <a:pt x="70358" y="68249"/>
                  </a:lnTo>
                  <a:lnTo>
                    <a:pt x="69430" y="68770"/>
                  </a:lnTo>
                  <a:lnTo>
                    <a:pt x="69519" y="68961"/>
                  </a:lnTo>
                  <a:lnTo>
                    <a:pt x="11480" y="117741"/>
                  </a:lnTo>
                  <a:lnTo>
                    <a:pt x="1739" y="127990"/>
                  </a:lnTo>
                  <a:lnTo>
                    <a:pt x="1739" y="130213"/>
                  </a:lnTo>
                  <a:lnTo>
                    <a:pt x="1117" y="130314"/>
                  </a:lnTo>
                  <a:lnTo>
                    <a:pt x="1028" y="130124"/>
                  </a:lnTo>
                  <a:lnTo>
                    <a:pt x="1739" y="130213"/>
                  </a:lnTo>
                  <a:lnTo>
                    <a:pt x="1739" y="127990"/>
                  </a:lnTo>
                  <a:lnTo>
                    <a:pt x="0" y="129819"/>
                  </a:lnTo>
                  <a:lnTo>
                    <a:pt x="50" y="130314"/>
                  </a:lnTo>
                  <a:lnTo>
                    <a:pt x="177" y="130695"/>
                  </a:lnTo>
                  <a:lnTo>
                    <a:pt x="381" y="130937"/>
                  </a:lnTo>
                  <a:lnTo>
                    <a:pt x="3416" y="130517"/>
                  </a:lnTo>
                  <a:lnTo>
                    <a:pt x="4229" y="130657"/>
                  </a:lnTo>
                  <a:lnTo>
                    <a:pt x="5003" y="130302"/>
                  </a:lnTo>
                  <a:lnTo>
                    <a:pt x="7213" y="129984"/>
                  </a:lnTo>
                  <a:lnTo>
                    <a:pt x="19291" y="123444"/>
                  </a:lnTo>
                  <a:lnTo>
                    <a:pt x="60464" y="93980"/>
                  </a:lnTo>
                  <a:lnTo>
                    <a:pt x="102806" y="59232"/>
                  </a:lnTo>
                  <a:lnTo>
                    <a:pt x="137579" y="21183"/>
                  </a:lnTo>
                  <a:lnTo>
                    <a:pt x="143954" y="12001"/>
                  </a:lnTo>
                  <a:lnTo>
                    <a:pt x="144945" y="10680"/>
                  </a:lnTo>
                  <a:lnTo>
                    <a:pt x="145300" y="10045"/>
                  </a:lnTo>
                  <a:lnTo>
                    <a:pt x="146926" y="7708"/>
                  </a:lnTo>
                  <a:lnTo>
                    <a:pt x="149034" y="4292"/>
                  </a:lnTo>
                  <a:lnTo>
                    <a:pt x="150253" y="2324"/>
                  </a:lnTo>
                  <a:lnTo>
                    <a:pt x="151561" y="0"/>
                  </a:lnTo>
                  <a:close/>
                </a:path>
              </a:pathLst>
            </a:custGeom>
            <a:solidFill>
              <a:srgbClr val="414042">
                <a:alpha val="59999"/>
              </a:srgbClr>
            </a:solidFill>
          </p:spPr>
          <p:txBody>
            <a:bodyPr wrap="square" lIns="0" tIns="0" rIns="0" bIns="0" rtlCol="0"/>
            <a:lstStyle/>
            <a:p/>
          </p:txBody>
        </p:sp>
        <p:sp>
          <p:nvSpPr>
            <p:cNvPr id="199" name="object 199" descr=""/>
            <p:cNvSpPr/>
            <p:nvPr/>
          </p:nvSpPr>
          <p:spPr>
            <a:xfrm>
              <a:off x="11940616" y="3052026"/>
              <a:ext cx="29845" cy="17145"/>
            </a:xfrm>
            <a:custGeom>
              <a:avLst/>
              <a:gdLst/>
              <a:ahLst/>
              <a:cxnLst/>
              <a:rect l="l" t="t" r="r" b="b"/>
              <a:pathLst>
                <a:path w="29845" h="17144">
                  <a:moveTo>
                    <a:pt x="29311" y="12230"/>
                  </a:moveTo>
                  <a:lnTo>
                    <a:pt x="26631" y="9029"/>
                  </a:lnTo>
                  <a:lnTo>
                    <a:pt x="27914" y="7937"/>
                  </a:lnTo>
                  <a:lnTo>
                    <a:pt x="23736" y="5346"/>
                  </a:lnTo>
                  <a:lnTo>
                    <a:pt x="14884" y="1092"/>
                  </a:lnTo>
                  <a:lnTo>
                    <a:pt x="9461" y="0"/>
                  </a:lnTo>
                  <a:lnTo>
                    <a:pt x="5245" y="2400"/>
                  </a:lnTo>
                  <a:lnTo>
                    <a:pt x="0" y="8585"/>
                  </a:lnTo>
                  <a:lnTo>
                    <a:pt x="19253" y="15290"/>
                  </a:lnTo>
                  <a:lnTo>
                    <a:pt x="21348" y="13512"/>
                  </a:lnTo>
                  <a:lnTo>
                    <a:pt x="23964" y="16662"/>
                  </a:lnTo>
                  <a:lnTo>
                    <a:pt x="29311" y="12230"/>
                  </a:lnTo>
                  <a:close/>
                </a:path>
              </a:pathLst>
            </a:custGeom>
            <a:solidFill>
              <a:srgbClr val="2B6466">
                <a:alpha val="59999"/>
              </a:srgbClr>
            </a:solidFill>
          </p:spPr>
          <p:txBody>
            <a:bodyPr wrap="square" lIns="0" tIns="0" rIns="0" bIns="0" rtlCol="0"/>
            <a:lstStyle/>
            <a:p/>
          </p:txBody>
        </p:sp>
        <p:sp>
          <p:nvSpPr>
            <p:cNvPr id="200" name="object 200" descr=""/>
            <p:cNvSpPr/>
            <p:nvPr/>
          </p:nvSpPr>
          <p:spPr>
            <a:xfrm>
              <a:off x="11808575" y="3013430"/>
              <a:ext cx="312420" cy="281940"/>
            </a:xfrm>
            <a:custGeom>
              <a:avLst/>
              <a:gdLst/>
              <a:ahLst/>
              <a:cxnLst/>
              <a:rect l="l" t="t" r="r" b="b"/>
              <a:pathLst>
                <a:path w="312420" h="281939">
                  <a:moveTo>
                    <a:pt x="105460" y="246227"/>
                  </a:moveTo>
                  <a:lnTo>
                    <a:pt x="105029" y="245910"/>
                  </a:lnTo>
                  <a:lnTo>
                    <a:pt x="104013" y="245122"/>
                  </a:lnTo>
                  <a:lnTo>
                    <a:pt x="104013" y="246329"/>
                  </a:lnTo>
                  <a:lnTo>
                    <a:pt x="70167" y="280581"/>
                  </a:lnTo>
                  <a:lnTo>
                    <a:pt x="65328" y="278257"/>
                  </a:lnTo>
                  <a:lnTo>
                    <a:pt x="56489" y="273342"/>
                  </a:lnTo>
                  <a:lnTo>
                    <a:pt x="17830" y="234530"/>
                  </a:lnTo>
                  <a:lnTo>
                    <a:pt x="1079" y="197472"/>
                  </a:lnTo>
                  <a:lnTo>
                    <a:pt x="40944" y="170459"/>
                  </a:lnTo>
                  <a:lnTo>
                    <a:pt x="44246" y="176809"/>
                  </a:lnTo>
                  <a:lnTo>
                    <a:pt x="49961" y="187401"/>
                  </a:lnTo>
                  <a:lnTo>
                    <a:pt x="72555" y="219544"/>
                  </a:lnTo>
                  <a:lnTo>
                    <a:pt x="104013" y="246329"/>
                  </a:lnTo>
                  <a:lnTo>
                    <a:pt x="104013" y="245122"/>
                  </a:lnTo>
                  <a:lnTo>
                    <a:pt x="100761" y="242570"/>
                  </a:lnTo>
                  <a:lnTo>
                    <a:pt x="91198" y="234924"/>
                  </a:lnTo>
                  <a:lnTo>
                    <a:pt x="62268" y="205663"/>
                  </a:lnTo>
                  <a:lnTo>
                    <a:pt x="42024" y="170459"/>
                  </a:lnTo>
                  <a:lnTo>
                    <a:pt x="41300" y="169049"/>
                  </a:lnTo>
                  <a:lnTo>
                    <a:pt x="0" y="197053"/>
                  </a:lnTo>
                  <a:lnTo>
                    <a:pt x="17094" y="235140"/>
                  </a:lnTo>
                  <a:lnTo>
                    <a:pt x="46240" y="267512"/>
                  </a:lnTo>
                  <a:lnTo>
                    <a:pt x="70396" y="281711"/>
                  </a:lnTo>
                  <a:lnTo>
                    <a:pt x="71513" y="280581"/>
                  </a:lnTo>
                  <a:lnTo>
                    <a:pt x="105460" y="246227"/>
                  </a:lnTo>
                  <a:close/>
                </a:path>
                <a:path w="312420" h="281939">
                  <a:moveTo>
                    <a:pt x="261861" y="131889"/>
                  </a:moveTo>
                  <a:lnTo>
                    <a:pt x="261785" y="131368"/>
                  </a:lnTo>
                  <a:lnTo>
                    <a:pt x="260997" y="126961"/>
                  </a:lnTo>
                  <a:lnTo>
                    <a:pt x="260832" y="126352"/>
                  </a:lnTo>
                  <a:lnTo>
                    <a:pt x="260832" y="131368"/>
                  </a:lnTo>
                  <a:lnTo>
                    <a:pt x="205371" y="162128"/>
                  </a:lnTo>
                  <a:lnTo>
                    <a:pt x="171323" y="109397"/>
                  </a:lnTo>
                  <a:lnTo>
                    <a:pt x="142227" y="86182"/>
                  </a:lnTo>
                  <a:lnTo>
                    <a:pt x="182587" y="37274"/>
                  </a:lnTo>
                  <a:lnTo>
                    <a:pt x="223989" y="64998"/>
                  </a:lnTo>
                  <a:lnTo>
                    <a:pt x="250583" y="100076"/>
                  </a:lnTo>
                  <a:lnTo>
                    <a:pt x="260832" y="131368"/>
                  </a:lnTo>
                  <a:lnTo>
                    <a:pt x="260832" y="126352"/>
                  </a:lnTo>
                  <a:lnTo>
                    <a:pt x="241858" y="85001"/>
                  </a:lnTo>
                  <a:lnTo>
                    <a:pt x="211239" y="51676"/>
                  </a:lnTo>
                  <a:lnTo>
                    <a:pt x="185254" y="37274"/>
                  </a:lnTo>
                  <a:lnTo>
                    <a:pt x="182270" y="36156"/>
                  </a:lnTo>
                  <a:lnTo>
                    <a:pt x="140830" y="86372"/>
                  </a:lnTo>
                  <a:lnTo>
                    <a:pt x="145084" y="89369"/>
                  </a:lnTo>
                  <a:lnTo>
                    <a:pt x="153746" y="95694"/>
                  </a:lnTo>
                  <a:lnTo>
                    <a:pt x="187121" y="129895"/>
                  </a:lnTo>
                  <a:lnTo>
                    <a:pt x="204927" y="163474"/>
                  </a:lnTo>
                  <a:lnTo>
                    <a:pt x="207352" y="162128"/>
                  </a:lnTo>
                  <a:lnTo>
                    <a:pt x="261861" y="131889"/>
                  </a:lnTo>
                  <a:close/>
                </a:path>
                <a:path w="312420" h="281939">
                  <a:moveTo>
                    <a:pt x="312127" y="57683"/>
                  </a:moveTo>
                  <a:lnTo>
                    <a:pt x="282740" y="18161"/>
                  </a:lnTo>
                  <a:lnTo>
                    <a:pt x="264172" y="0"/>
                  </a:lnTo>
                  <a:lnTo>
                    <a:pt x="261708" y="2933"/>
                  </a:lnTo>
                  <a:lnTo>
                    <a:pt x="273050" y="12496"/>
                  </a:lnTo>
                  <a:lnTo>
                    <a:pt x="301459" y="46659"/>
                  </a:lnTo>
                  <a:lnTo>
                    <a:pt x="308800" y="59563"/>
                  </a:lnTo>
                  <a:lnTo>
                    <a:pt x="312127" y="57683"/>
                  </a:lnTo>
                  <a:close/>
                </a:path>
              </a:pathLst>
            </a:custGeom>
            <a:solidFill>
              <a:srgbClr val="414042">
                <a:alpha val="59999"/>
              </a:srgbClr>
            </a:solidFill>
          </p:spPr>
          <p:txBody>
            <a:bodyPr wrap="square" lIns="0" tIns="0" rIns="0" bIns="0" rtlCol="0"/>
            <a:lstStyle/>
            <a:p/>
          </p:txBody>
        </p:sp>
        <p:pic>
          <p:nvPicPr>
            <p:cNvPr id="201" name="object 201" descr=""/>
            <p:cNvPicPr/>
            <p:nvPr/>
          </p:nvPicPr>
          <p:blipFill>
            <a:blip r:embed="rId71" cstate="print"/>
            <a:stretch>
              <a:fillRect/>
            </a:stretch>
          </p:blipFill>
          <p:spPr>
            <a:xfrm>
              <a:off x="12109272" y="3070162"/>
              <a:ext cx="14158" cy="45910"/>
            </a:xfrm>
            <a:prstGeom prst="rect">
              <a:avLst/>
            </a:prstGeom>
          </p:spPr>
        </p:pic>
        <p:pic>
          <p:nvPicPr>
            <p:cNvPr id="202" name="object 202" descr=""/>
            <p:cNvPicPr/>
            <p:nvPr/>
          </p:nvPicPr>
          <p:blipFill>
            <a:blip r:embed="rId59" cstate="print"/>
            <a:stretch>
              <a:fillRect/>
            </a:stretch>
          </p:blipFill>
          <p:spPr>
            <a:xfrm>
              <a:off x="12026697" y="3007411"/>
              <a:ext cx="47028" cy="9690"/>
            </a:xfrm>
            <a:prstGeom prst="rect">
              <a:avLst/>
            </a:prstGeom>
          </p:spPr>
        </p:pic>
        <p:pic>
          <p:nvPicPr>
            <p:cNvPr id="203" name="object 203" descr=""/>
            <p:cNvPicPr/>
            <p:nvPr/>
          </p:nvPicPr>
          <p:blipFill>
            <a:blip r:embed="rId72" cstate="print"/>
            <a:stretch>
              <a:fillRect/>
            </a:stretch>
          </p:blipFill>
          <p:spPr>
            <a:xfrm>
              <a:off x="11699183" y="3093085"/>
              <a:ext cx="384421" cy="274601"/>
            </a:xfrm>
            <a:prstGeom prst="rect">
              <a:avLst/>
            </a:prstGeom>
          </p:spPr>
        </p:pic>
        <p:sp>
          <p:nvSpPr>
            <p:cNvPr id="204" name="object 204" descr=""/>
            <p:cNvSpPr/>
            <p:nvPr/>
          </p:nvSpPr>
          <p:spPr>
            <a:xfrm>
              <a:off x="11699039" y="3237538"/>
              <a:ext cx="77470" cy="130175"/>
            </a:xfrm>
            <a:custGeom>
              <a:avLst/>
              <a:gdLst/>
              <a:ahLst/>
              <a:cxnLst/>
              <a:rect l="l" t="t" r="r" b="b"/>
              <a:pathLst>
                <a:path w="77470" h="130175">
                  <a:moveTo>
                    <a:pt x="15910" y="0"/>
                  </a:moveTo>
                  <a:lnTo>
                    <a:pt x="12266" y="1892"/>
                  </a:lnTo>
                  <a:lnTo>
                    <a:pt x="0" y="19960"/>
                  </a:lnTo>
                  <a:lnTo>
                    <a:pt x="986" y="40493"/>
                  </a:lnTo>
                  <a:lnTo>
                    <a:pt x="7352" y="57331"/>
                  </a:lnTo>
                  <a:lnTo>
                    <a:pt x="11224" y="64312"/>
                  </a:lnTo>
                  <a:lnTo>
                    <a:pt x="22807" y="87439"/>
                  </a:lnTo>
                  <a:lnTo>
                    <a:pt x="33729" y="115437"/>
                  </a:lnTo>
                  <a:lnTo>
                    <a:pt x="42749" y="128541"/>
                  </a:lnTo>
                  <a:lnTo>
                    <a:pt x="54707" y="130146"/>
                  </a:lnTo>
                  <a:lnTo>
                    <a:pt x="74445" y="123647"/>
                  </a:lnTo>
                  <a:lnTo>
                    <a:pt x="77086" y="122237"/>
                  </a:lnTo>
                  <a:lnTo>
                    <a:pt x="62724" y="122587"/>
                  </a:lnTo>
                  <a:lnTo>
                    <a:pt x="53910" y="119895"/>
                  </a:lnTo>
                  <a:lnTo>
                    <a:pt x="47024" y="111634"/>
                  </a:lnTo>
                  <a:lnTo>
                    <a:pt x="34097" y="86588"/>
                  </a:lnTo>
                  <a:lnTo>
                    <a:pt x="14336" y="47091"/>
                  </a:lnTo>
                  <a:lnTo>
                    <a:pt x="8597" y="27780"/>
                  </a:lnTo>
                  <a:lnTo>
                    <a:pt x="9803" y="12920"/>
                  </a:lnTo>
                  <a:lnTo>
                    <a:pt x="13669" y="3373"/>
                  </a:lnTo>
                  <a:lnTo>
                    <a:pt x="15910" y="0"/>
                  </a:lnTo>
                  <a:close/>
                </a:path>
              </a:pathLst>
            </a:custGeom>
            <a:solidFill>
              <a:srgbClr val="2B6466"/>
            </a:solidFill>
          </p:spPr>
          <p:txBody>
            <a:bodyPr wrap="square" lIns="0" tIns="0" rIns="0" bIns="0" rtlCol="0"/>
            <a:lstStyle/>
            <a:p/>
          </p:txBody>
        </p:sp>
        <p:pic>
          <p:nvPicPr>
            <p:cNvPr id="205" name="object 205" descr=""/>
            <p:cNvPicPr/>
            <p:nvPr/>
          </p:nvPicPr>
          <p:blipFill>
            <a:blip r:embed="rId73" cstate="print"/>
            <a:stretch>
              <a:fillRect/>
            </a:stretch>
          </p:blipFill>
          <p:spPr>
            <a:xfrm>
              <a:off x="11737226" y="3126079"/>
              <a:ext cx="270101" cy="213639"/>
            </a:xfrm>
            <a:prstGeom prst="rect">
              <a:avLst/>
            </a:prstGeom>
          </p:spPr>
        </p:pic>
        <p:sp>
          <p:nvSpPr>
            <p:cNvPr id="206" name="object 206" descr=""/>
            <p:cNvSpPr/>
            <p:nvPr/>
          </p:nvSpPr>
          <p:spPr>
            <a:xfrm>
              <a:off x="12006797" y="3180768"/>
              <a:ext cx="62865" cy="53975"/>
            </a:xfrm>
            <a:custGeom>
              <a:avLst/>
              <a:gdLst/>
              <a:ahLst/>
              <a:cxnLst/>
              <a:rect l="l" t="t" r="r" b="b"/>
              <a:pathLst>
                <a:path w="62865" h="53975">
                  <a:moveTo>
                    <a:pt x="62331" y="0"/>
                  </a:moveTo>
                  <a:lnTo>
                    <a:pt x="0" y="51015"/>
                  </a:lnTo>
                  <a:lnTo>
                    <a:pt x="0" y="53606"/>
                  </a:lnTo>
                  <a:lnTo>
                    <a:pt x="55854" y="21247"/>
                  </a:lnTo>
                  <a:lnTo>
                    <a:pt x="59194" y="15074"/>
                  </a:lnTo>
                  <a:lnTo>
                    <a:pt x="62039" y="7645"/>
                  </a:lnTo>
                  <a:lnTo>
                    <a:pt x="62331" y="0"/>
                  </a:lnTo>
                  <a:close/>
                </a:path>
              </a:pathLst>
            </a:custGeom>
            <a:solidFill>
              <a:srgbClr val="2B6466"/>
            </a:solidFill>
          </p:spPr>
          <p:txBody>
            <a:bodyPr wrap="square" lIns="0" tIns="0" rIns="0" bIns="0" rtlCol="0"/>
            <a:lstStyle/>
            <a:p/>
          </p:txBody>
        </p:sp>
        <p:sp>
          <p:nvSpPr>
            <p:cNvPr id="207" name="object 207" descr=""/>
            <p:cNvSpPr/>
            <p:nvPr/>
          </p:nvSpPr>
          <p:spPr>
            <a:xfrm>
              <a:off x="11701501" y="3237001"/>
              <a:ext cx="85725" cy="123825"/>
            </a:xfrm>
            <a:custGeom>
              <a:avLst/>
              <a:gdLst/>
              <a:ahLst/>
              <a:cxnLst/>
              <a:rect l="l" t="t" r="r" b="b"/>
              <a:pathLst>
                <a:path w="85725" h="123825">
                  <a:moveTo>
                    <a:pt x="85331" y="102933"/>
                  </a:moveTo>
                  <a:lnTo>
                    <a:pt x="84696" y="101371"/>
                  </a:lnTo>
                  <a:lnTo>
                    <a:pt x="54825" y="113474"/>
                  </a:lnTo>
                  <a:lnTo>
                    <a:pt x="51511" y="113169"/>
                  </a:lnTo>
                  <a:lnTo>
                    <a:pt x="48399" y="111175"/>
                  </a:lnTo>
                  <a:lnTo>
                    <a:pt x="48209" y="110921"/>
                  </a:lnTo>
                  <a:lnTo>
                    <a:pt x="48209" y="112852"/>
                  </a:lnTo>
                  <a:lnTo>
                    <a:pt x="11480" y="59842"/>
                  </a:lnTo>
                  <a:lnTo>
                    <a:pt x="1778" y="33845"/>
                  </a:lnTo>
                  <a:lnTo>
                    <a:pt x="5372" y="27965"/>
                  </a:lnTo>
                  <a:lnTo>
                    <a:pt x="5334" y="28511"/>
                  </a:lnTo>
                  <a:lnTo>
                    <a:pt x="11112" y="48006"/>
                  </a:lnTo>
                  <a:lnTo>
                    <a:pt x="35229" y="96189"/>
                  </a:lnTo>
                  <a:lnTo>
                    <a:pt x="46393" y="111607"/>
                  </a:lnTo>
                  <a:lnTo>
                    <a:pt x="48209" y="112852"/>
                  </a:lnTo>
                  <a:lnTo>
                    <a:pt x="48209" y="110921"/>
                  </a:lnTo>
                  <a:lnTo>
                    <a:pt x="36728" y="95440"/>
                  </a:lnTo>
                  <a:lnTo>
                    <a:pt x="12611" y="47256"/>
                  </a:lnTo>
                  <a:lnTo>
                    <a:pt x="7010" y="28473"/>
                  </a:lnTo>
                  <a:lnTo>
                    <a:pt x="7289" y="24841"/>
                  </a:lnTo>
                  <a:lnTo>
                    <a:pt x="9042" y="21971"/>
                  </a:lnTo>
                  <a:lnTo>
                    <a:pt x="36626" y="5308"/>
                  </a:lnTo>
                  <a:lnTo>
                    <a:pt x="35763" y="3873"/>
                  </a:lnTo>
                  <a:lnTo>
                    <a:pt x="8001" y="20637"/>
                  </a:lnTo>
                  <a:lnTo>
                    <a:pt x="7556" y="21361"/>
                  </a:lnTo>
                  <a:lnTo>
                    <a:pt x="8128" y="13931"/>
                  </a:lnTo>
                  <a:lnTo>
                    <a:pt x="11861" y="4508"/>
                  </a:lnTo>
                  <a:lnTo>
                    <a:pt x="14097" y="1079"/>
                  </a:lnTo>
                  <a:lnTo>
                    <a:pt x="12801" y="0"/>
                  </a:lnTo>
                  <a:lnTo>
                    <a:pt x="10464" y="3581"/>
                  </a:lnTo>
                  <a:lnTo>
                    <a:pt x="6540" y="13398"/>
                  </a:lnTo>
                  <a:lnTo>
                    <a:pt x="5651" y="24422"/>
                  </a:lnTo>
                  <a:lnTo>
                    <a:pt x="0" y="33540"/>
                  </a:lnTo>
                  <a:lnTo>
                    <a:pt x="24485" y="89573"/>
                  </a:lnTo>
                  <a:lnTo>
                    <a:pt x="51066" y="114808"/>
                  </a:lnTo>
                  <a:lnTo>
                    <a:pt x="58369" y="119799"/>
                  </a:lnTo>
                  <a:lnTo>
                    <a:pt x="68516" y="123050"/>
                  </a:lnTo>
                  <a:lnTo>
                    <a:pt x="74218" y="123621"/>
                  </a:lnTo>
                  <a:lnTo>
                    <a:pt x="74676" y="123609"/>
                  </a:lnTo>
                  <a:lnTo>
                    <a:pt x="74574" y="121932"/>
                  </a:lnTo>
                  <a:lnTo>
                    <a:pt x="70497" y="121678"/>
                  </a:lnTo>
                  <a:lnTo>
                    <a:pt x="60718" y="119011"/>
                  </a:lnTo>
                  <a:lnTo>
                    <a:pt x="54635" y="115150"/>
                  </a:lnTo>
                  <a:lnTo>
                    <a:pt x="55079" y="115189"/>
                  </a:lnTo>
                  <a:lnTo>
                    <a:pt x="85331" y="102933"/>
                  </a:lnTo>
                  <a:close/>
                </a:path>
              </a:pathLst>
            </a:custGeom>
            <a:solidFill>
              <a:srgbClr val="414042"/>
            </a:solidFill>
          </p:spPr>
          <p:txBody>
            <a:bodyPr wrap="square" lIns="0" tIns="0" rIns="0" bIns="0" rtlCol="0"/>
            <a:lstStyle/>
            <a:p/>
          </p:txBody>
        </p:sp>
        <p:pic>
          <p:nvPicPr>
            <p:cNvPr id="208" name="object 208" descr=""/>
            <p:cNvPicPr/>
            <p:nvPr/>
          </p:nvPicPr>
          <p:blipFill>
            <a:blip r:embed="rId44" cstate="print"/>
            <a:stretch>
              <a:fillRect/>
            </a:stretch>
          </p:blipFill>
          <p:spPr>
            <a:xfrm>
              <a:off x="11748376" y="3351250"/>
              <a:ext cx="20332" cy="9931"/>
            </a:xfrm>
            <a:prstGeom prst="rect">
              <a:avLst/>
            </a:prstGeom>
          </p:spPr>
        </p:pic>
        <p:sp>
          <p:nvSpPr>
            <p:cNvPr id="209" name="object 209" descr=""/>
            <p:cNvSpPr/>
            <p:nvPr/>
          </p:nvSpPr>
          <p:spPr>
            <a:xfrm>
              <a:off x="11818315" y="3245701"/>
              <a:ext cx="180975" cy="86995"/>
            </a:xfrm>
            <a:custGeom>
              <a:avLst/>
              <a:gdLst/>
              <a:ahLst/>
              <a:cxnLst/>
              <a:rect l="l" t="t" r="r" b="b"/>
              <a:pathLst>
                <a:path w="180975" h="86995">
                  <a:moveTo>
                    <a:pt x="180619" y="0"/>
                  </a:moveTo>
                  <a:lnTo>
                    <a:pt x="177965" y="279"/>
                  </a:lnTo>
                  <a:lnTo>
                    <a:pt x="171704" y="1168"/>
                  </a:lnTo>
                  <a:lnTo>
                    <a:pt x="168910" y="1714"/>
                  </a:lnTo>
                  <a:lnTo>
                    <a:pt x="168173" y="1790"/>
                  </a:lnTo>
                  <a:lnTo>
                    <a:pt x="166547" y="2184"/>
                  </a:lnTo>
                  <a:lnTo>
                    <a:pt x="157670" y="3924"/>
                  </a:lnTo>
                  <a:lnTo>
                    <a:pt x="157670" y="10261"/>
                  </a:lnTo>
                  <a:lnTo>
                    <a:pt x="89649" y="43865"/>
                  </a:lnTo>
                  <a:lnTo>
                    <a:pt x="90004" y="43586"/>
                  </a:lnTo>
                  <a:lnTo>
                    <a:pt x="83934" y="35572"/>
                  </a:lnTo>
                  <a:lnTo>
                    <a:pt x="83934" y="46685"/>
                  </a:lnTo>
                  <a:lnTo>
                    <a:pt x="16878" y="79794"/>
                  </a:lnTo>
                  <a:lnTo>
                    <a:pt x="47802" y="52362"/>
                  </a:lnTo>
                  <a:lnTo>
                    <a:pt x="76746" y="37147"/>
                  </a:lnTo>
                  <a:lnTo>
                    <a:pt x="83934" y="46685"/>
                  </a:lnTo>
                  <a:lnTo>
                    <a:pt x="83934" y="35572"/>
                  </a:lnTo>
                  <a:lnTo>
                    <a:pt x="82626" y="33832"/>
                  </a:lnTo>
                  <a:lnTo>
                    <a:pt x="83769" y="33248"/>
                  </a:lnTo>
                  <a:lnTo>
                    <a:pt x="129070" y="12890"/>
                  </a:lnTo>
                  <a:lnTo>
                    <a:pt x="154000" y="5778"/>
                  </a:lnTo>
                  <a:lnTo>
                    <a:pt x="157670" y="10261"/>
                  </a:lnTo>
                  <a:lnTo>
                    <a:pt x="157670" y="3924"/>
                  </a:lnTo>
                  <a:lnTo>
                    <a:pt x="106794" y="20878"/>
                  </a:lnTo>
                  <a:lnTo>
                    <a:pt x="57975" y="45707"/>
                  </a:lnTo>
                  <a:lnTo>
                    <a:pt x="14465" y="71589"/>
                  </a:lnTo>
                  <a:lnTo>
                    <a:pt x="2451" y="81902"/>
                  </a:lnTo>
                  <a:lnTo>
                    <a:pt x="1803" y="82473"/>
                  </a:lnTo>
                  <a:lnTo>
                    <a:pt x="1612" y="83273"/>
                  </a:lnTo>
                  <a:lnTo>
                    <a:pt x="1231" y="83896"/>
                  </a:lnTo>
                  <a:lnTo>
                    <a:pt x="1231" y="84874"/>
                  </a:lnTo>
                  <a:lnTo>
                    <a:pt x="1054" y="85598"/>
                  </a:lnTo>
                  <a:lnTo>
                    <a:pt x="927" y="85572"/>
                  </a:lnTo>
                  <a:lnTo>
                    <a:pt x="1231" y="84874"/>
                  </a:lnTo>
                  <a:lnTo>
                    <a:pt x="1231" y="83896"/>
                  </a:lnTo>
                  <a:lnTo>
                    <a:pt x="0" y="85890"/>
                  </a:lnTo>
                  <a:lnTo>
                    <a:pt x="139" y="86169"/>
                  </a:lnTo>
                  <a:lnTo>
                    <a:pt x="368" y="86398"/>
                  </a:lnTo>
                  <a:lnTo>
                    <a:pt x="876" y="86690"/>
                  </a:lnTo>
                  <a:lnTo>
                    <a:pt x="3822" y="85623"/>
                  </a:lnTo>
                  <a:lnTo>
                    <a:pt x="16535" y="81026"/>
                  </a:lnTo>
                  <a:lnTo>
                    <a:pt x="84518" y="47459"/>
                  </a:lnTo>
                  <a:lnTo>
                    <a:pt x="84658" y="47625"/>
                  </a:lnTo>
                  <a:lnTo>
                    <a:pt x="85559" y="46939"/>
                  </a:lnTo>
                  <a:lnTo>
                    <a:pt x="177406" y="1587"/>
                  </a:lnTo>
                  <a:lnTo>
                    <a:pt x="180619" y="0"/>
                  </a:lnTo>
                  <a:close/>
                </a:path>
              </a:pathLst>
            </a:custGeom>
            <a:solidFill>
              <a:srgbClr val="414042"/>
            </a:solidFill>
          </p:spPr>
          <p:txBody>
            <a:bodyPr wrap="square" lIns="0" tIns="0" rIns="0" bIns="0" rtlCol="0"/>
            <a:lstStyle/>
            <a:p/>
          </p:txBody>
        </p:sp>
        <p:sp>
          <p:nvSpPr>
            <p:cNvPr id="210" name="object 210" descr=""/>
            <p:cNvSpPr/>
            <p:nvPr/>
          </p:nvSpPr>
          <p:spPr>
            <a:xfrm>
              <a:off x="11976761" y="3250679"/>
              <a:ext cx="13970" cy="28575"/>
            </a:xfrm>
            <a:custGeom>
              <a:avLst/>
              <a:gdLst/>
              <a:ahLst/>
              <a:cxnLst/>
              <a:rect l="l" t="t" r="r" b="b"/>
              <a:pathLst>
                <a:path w="13970" h="28575">
                  <a:moveTo>
                    <a:pt x="13474" y="24765"/>
                  </a:moveTo>
                  <a:lnTo>
                    <a:pt x="12509" y="7861"/>
                  </a:lnTo>
                  <a:lnTo>
                    <a:pt x="11823" y="2997"/>
                  </a:lnTo>
                  <a:lnTo>
                    <a:pt x="10299" y="3733"/>
                  </a:lnTo>
                  <a:lnTo>
                    <a:pt x="8445" y="0"/>
                  </a:lnTo>
                  <a:lnTo>
                    <a:pt x="2235" y="3098"/>
                  </a:lnTo>
                  <a:lnTo>
                    <a:pt x="4076" y="6769"/>
                  </a:lnTo>
                  <a:lnTo>
                    <a:pt x="1600" y="7975"/>
                  </a:lnTo>
                  <a:lnTo>
                    <a:pt x="0" y="28295"/>
                  </a:lnTo>
                  <a:lnTo>
                    <a:pt x="13474" y="24765"/>
                  </a:lnTo>
                  <a:close/>
                </a:path>
              </a:pathLst>
            </a:custGeom>
            <a:solidFill>
              <a:srgbClr val="2B6466"/>
            </a:solidFill>
          </p:spPr>
          <p:txBody>
            <a:bodyPr wrap="square" lIns="0" tIns="0" rIns="0" bIns="0" rtlCol="0"/>
            <a:lstStyle/>
            <a:p/>
          </p:txBody>
        </p:sp>
        <p:pic>
          <p:nvPicPr>
            <p:cNvPr id="211" name="object 211" descr=""/>
            <p:cNvPicPr/>
            <p:nvPr/>
          </p:nvPicPr>
          <p:blipFill>
            <a:blip r:embed="rId74" cstate="print"/>
            <a:stretch>
              <a:fillRect/>
            </a:stretch>
          </p:blipFill>
          <p:spPr>
            <a:xfrm>
              <a:off x="11762676" y="3127591"/>
              <a:ext cx="177152" cy="93704"/>
            </a:xfrm>
            <a:prstGeom prst="rect">
              <a:avLst/>
            </a:prstGeom>
          </p:spPr>
        </p:pic>
        <p:sp>
          <p:nvSpPr>
            <p:cNvPr id="212" name="object 212" descr=""/>
            <p:cNvSpPr/>
            <p:nvPr/>
          </p:nvSpPr>
          <p:spPr>
            <a:xfrm>
              <a:off x="11953616" y="3102784"/>
              <a:ext cx="80645" cy="27305"/>
            </a:xfrm>
            <a:custGeom>
              <a:avLst/>
              <a:gdLst/>
              <a:ahLst/>
              <a:cxnLst/>
              <a:rect l="l" t="t" r="r" b="b"/>
              <a:pathLst>
                <a:path w="80645" h="27305">
                  <a:moveTo>
                    <a:pt x="59372" y="0"/>
                  </a:moveTo>
                  <a:lnTo>
                    <a:pt x="0" y="25298"/>
                  </a:lnTo>
                  <a:lnTo>
                    <a:pt x="2070" y="26860"/>
                  </a:lnTo>
                  <a:lnTo>
                    <a:pt x="80264" y="7543"/>
                  </a:lnTo>
                  <a:lnTo>
                    <a:pt x="73977" y="3187"/>
                  </a:lnTo>
                  <a:lnTo>
                    <a:pt x="66319" y="1028"/>
                  </a:lnTo>
                  <a:lnTo>
                    <a:pt x="59372" y="0"/>
                  </a:lnTo>
                  <a:close/>
                </a:path>
              </a:pathLst>
            </a:custGeom>
            <a:solidFill>
              <a:srgbClr val="2B6466"/>
            </a:solidFill>
          </p:spPr>
          <p:txBody>
            <a:bodyPr wrap="square" lIns="0" tIns="0" rIns="0" bIns="0" rtlCol="0"/>
            <a:lstStyle/>
            <a:p/>
          </p:txBody>
        </p:sp>
        <p:pic>
          <p:nvPicPr>
            <p:cNvPr id="213" name="object 213" descr=""/>
            <p:cNvPicPr/>
            <p:nvPr/>
          </p:nvPicPr>
          <p:blipFill>
            <a:blip r:embed="rId75" cstate="print"/>
            <a:stretch>
              <a:fillRect/>
            </a:stretch>
          </p:blipFill>
          <p:spPr>
            <a:xfrm>
              <a:off x="11703113" y="3243961"/>
              <a:ext cx="8039" cy="20243"/>
            </a:xfrm>
            <a:prstGeom prst="rect">
              <a:avLst/>
            </a:prstGeom>
          </p:spPr>
        </p:pic>
        <p:sp>
          <p:nvSpPr>
            <p:cNvPr id="214" name="object 214" descr=""/>
            <p:cNvSpPr/>
            <p:nvPr/>
          </p:nvSpPr>
          <p:spPr>
            <a:xfrm>
              <a:off x="11762651" y="3127591"/>
              <a:ext cx="177800" cy="93980"/>
            </a:xfrm>
            <a:custGeom>
              <a:avLst/>
              <a:gdLst/>
              <a:ahLst/>
              <a:cxnLst/>
              <a:rect l="l" t="t" r="r" b="b"/>
              <a:pathLst>
                <a:path w="177800" h="93980">
                  <a:moveTo>
                    <a:pt x="177177" y="0"/>
                  </a:moveTo>
                  <a:lnTo>
                    <a:pt x="156603" y="10439"/>
                  </a:lnTo>
                  <a:lnTo>
                    <a:pt x="156603" y="17843"/>
                  </a:lnTo>
                  <a:lnTo>
                    <a:pt x="152654" y="21209"/>
                  </a:lnTo>
                  <a:lnTo>
                    <a:pt x="115760" y="45720"/>
                  </a:lnTo>
                  <a:lnTo>
                    <a:pt x="91363" y="58153"/>
                  </a:lnTo>
                  <a:lnTo>
                    <a:pt x="87972" y="46405"/>
                  </a:lnTo>
                  <a:lnTo>
                    <a:pt x="87528" y="46545"/>
                  </a:lnTo>
                  <a:lnTo>
                    <a:pt x="155219" y="12217"/>
                  </a:lnTo>
                  <a:lnTo>
                    <a:pt x="156603" y="17843"/>
                  </a:lnTo>
                  <a:lnTo>
                    <a:pt x="156603" y="10439"/>
                  </a:lnTo>
                  <a:lnTo>
                    <a:pt x="86588" y="45935"/>
                  </a:lnTo>
                  <a:lnTo>
                    <a:pt x="86588" y="60477"/>
                  </a:lnTo>
                  <a:lnTo>
                    <a:pt x="85026" y="61239"/>
                  </a:lnTo>
                  <a:lnTo>
                    <a:pt x="68846" y="68884"/>
                  </a:lnTo>
                  <a:lnTo>
                    <a:pt x="55638" y="74930"/>
                  </a:lnTo>
                  <a:lnTo>
                    <a:pt x="43294" y="80391"/>
                  </a:lnTo>
                  <a:lnTo>
                    <a:pt x="34429" y="83870"/>
                  </a:lnTo>
                  <a:lnTo>
                    <a:pt x="15163" y="83223"/>
                  </a:lnTo>
                  <a:lnTo>
                    <a:pt x="81864" y="49415"/>
                  </a:lnTo>
                  <a:lnTo>
                    <a:pt x="85178" y="60883"/>
                  </a:lnTo>
                  <a:lnTo>
                    <a:pt x="86588" y="60477"/>
                  </a:lnTo>
                  <a:lnTo>
                    <a:pt x="86588" y="45935"/>
                  </a:lnTo>
                  <a:lnTo>
                    <a:pt x="82550" y="47980"/>
                  </a:lnTo>
                  <a:lnTo>
                    <a:pt x="81546" y="48272"/>
                  </a:lnTo>
                  <a:lnTo>
                    <a:pt x="81597" y="48475"/>
                  </a:lnTo>
                  <a:lnTo>
                    <a:pt x="13957" y="82765"/>
                  </a:lnTo>
                  <a:lnTo>
                    <a:pt x="1663" y="90843"/>
                  </a:lnTo>
                  <a:lnTo>
                    <a:pt x="1663" y="92697"/>
                  </a:lnTo>
                  <a:lnTo>
                    <a:pt x="1016" y="92646"/>
                  </a:lnTo>
                  <a:lnTo>
                    <a:pt x="965" y="92443"/>
                  </a:lnTo>
                  <a:lnTo>
                    <a:pt x="1663" y="92697"/>
                  </a:lnTo>
                  <a:lnTo>
                    <a:pt x="1663" y="90843"/>
                  </a:lnTo>
                  <a:lnTo>
                    <a:pt x="50" y="91897"/>
                  </a:lnTo>
                  <a:lnTo>
                    <a:pt x="0" y="92646"/>
                  </a:lnTo>
                  <a:lnTo>
                    <a:pt x="165" y="93078"/>
                  </a:lnTo>
                  <a:lnTo>
                    <a:pt x="3213" y="93370"/>
                  </a:lnTo>
                  <a:lnTo>
                    <a:pt x="3975" y="93687"/>
                  </a:lnTo>
                  <a:lnTo>
                    <a:pt x="4813" y="93510"/>
                  </a:lnTo>
                  <a:lnTo>
                    <a:pt x="7035" y="93713"/>
                  </a:lnTo>
                  <a:lnTo>
                    <a:pt x="9702" y="92976"/>
                  </a:lnTo>
                  <a:lnTo>
                    <a:pt x="50292" y="78359"/>
                  </a:lnTo>
                  <a:lnTo>
                    <a:pt x="90297" y="59740"/>
                  </a:lnTo>
                  <a:lnTo>
                    <a:pt x="140081" y="31851"/>
                  </a:lnTo>
                  <a:lnTo>
                    <a:pt x="166979" y="9982"/>
                  </a:lnTo>
                  <a:lnTo>
                    <a:pt x="168300" y="8890"/>
                  </a:lnTo>
                  <a:lnTo>
                    <a:pt x="168833" y="8318"/>
                  </a:lnTo>
                  <a:lnTo>
                    <a:pt x="170903" y="6438"/>
                  </a:lnTo>
                  <a:lnTo>
                    <a:pt x="173977" y="3352"/>
                  </a:lnTo>
                  <a:lnTo>
                    <a:pt x="175361" y="1955"/>
                  </a:lnTo>
                  <a:lnTo>
                    <a:pt x="177177" y="0"/>
                  </a:lnTo>
                  <a:close/>
                </a:path>
              </a:pathLst>
            </a:custGeom>
            <a:solidFill>
              <a:srgbClr val="414042"/>
            </a:solidFill>
          </p:spPr>
          <p:txBody>
            <a:bodyPr wrap="square" lIns="0" tIns="0" rIns="0" bIns="0" rtlCol="0"/>
            <a:lstStyle/>
            <a:p/>
          </p:txBody>
        </p:sp>
        <p:sp>
          <p:nvSpPr>
            <p:cNvPr id="215" name="object 215" descr=""/>
            <p:cNvSpPr/>
            <p:nvPr/>
          </p:nvSpPr>
          <p:spPr>
            <a:xfrm>
              <a:off x="11899913" y="3119170"/>
              <a:ext cx="27940" cy="19685"/>
            </a:xfrm>
            <a:custGeom>
              <a:avLst/>
              <a:gdLst/>
              <a:ahLst/>
              <a:cxnLst/>
              <a:rect l="l" t="t" r="r" b="b"/>
              <a:pathLst>
                <a:path w="27940" h="19685">
                  <a:moveTo>
                    <a:pt x="27711" y="16421"/>
                  </a:moveTo>
                  <a:lnTo>
                    <a:pt x="25831" y="12700"/>
                  </a:lnTo>
                  <a:lnTo>
                    <a:pt x="27330" y="11925"/>
                  </a:lnTo>
                  <a:lnTo>
                    <a:pt x="23850" y="8458"/>
                  </a:lnTo>
                  <a:lnTo>
                    <a:pt x="16205" y="2286"/>
                  </a:lnTo>
                  <a:lnTo>
                    <a:pt x="11163" y="0"/>
                  </a:lnTo>
                  <a:lnTo>
                    <a:pt x="6515" y="1371"/>
                  </a:lnTo>
                  <a:lnTo>
                    <a:pt x="0" y="6210"/>
                  </a:lnTo>
                  <a:lnTo>
                    <a:pt x="17221" y="17119"/>
                  </a:lnTo>
                  <a:lnTo>
                    <a:pt x="19672" y="15862"/>
                  </a:lnTo>
                  <a:lnTo>
                    <a:pt x="21501" y="19519"/>
                  </a:lnTo>
                  <a:lnTo>
                    <a:pt x="27711" y="16421"/>
                  </a:lnTo>
                  <a:close/>
                </a:path>
              </a:pathLst>
            </a:custGeom>
            <a:solidFill>
              <a:srgbClr val="2B6466"/>
            </a:solidFill>
          </p:spPr>
          <p:txBody>
            <a:bodyPr wrap="square" lIns="0" tIns="0" rIns="0" bIns="0" rtlCol="0"/>
            <a:lstStyle/>
            <a:p/>
          </p:txBody>
        </p:sp>
        <p:sp>
          <p:nvSpPr>
            <p:cNvPr id="216" name="object 216" descr=""/>
            <p:cNvSpPr/>
            <p:nvPr/>
          </p:nvSpPr>
          <p:spPr>
            <a:xfrm>
              <a:off x="11737213" y="3109518"/>
              <a:ext cx="335915" cy="230504"/>
            </a:xfrm>
            <a:custGeom>
              <a:avLst/>
              <a:gdLst/>
              <a:ahLst/>
              <a:cxnLst/>
              <a:rect l="l" t="t" r="r" b="b"/>
              <a:pathLst>
                <a:path w="335915" h="230504">
                  <a:moveTo>
                    <a:pt x="91490" y="203631"/>
                  </a:moveTo>
                  <a:lnTo>
                    <a:pt x="90068" y="201866"/>
                  </a:lnTo>
                  <a:lnTo>
                    <a:pt x="90068" y="203403"/>
                  </a:lnTo>
                  <a:lnTo>
                    <a:pt x="49314" y="229044"/>
                  </a:lnTo>
                  <a:lnTo>
                    <a:pt x="22123" y="198831"/>
                  </a:lnTo>
                  <a:lnTo>
                    <a:pt x="4445" y="160159"/>
                  </a:lnTo>
                  <a:lnTo>
                    <a:pt x="952" y="132397"/>
                  </a:lnTo>
                  <a:lnTo>
                    <a:pt x="45923" y="115163"/>
                  </a:lnTo>
                  <a:lnTo>
                    <a:pt x="47701" y="122097"/>
                  </a:lnTo>
                  <a:lnTo>
                    <a:pt x="50850" y="133718"/>
                  </a:lnTo>
                  <a:lnTo>
                    <a:pt x="65532" y="170154"/>
                  </a:lnTo>
                  <a:lnTo>
                    <a:pt x="90068" y="203403"/>
                  </a:lnTo>
                  <a:lnTo>
                    <a:pt x="90068" y="201866"/>
                  </a:lnTo>
                  <a:lnTo>
                    <a:pt x="87757" y="198996"/>
                  </a:lnTo>
                  <a:lnTo>
                    <a:pt x="80187" y="189369"/>
                  </a:lnTo>
                  <a:lnTo>
                    <a:pt x="58674" y="154305"/>
                  </a:lnTo>
                  <a:lnTo>
                    <a:pt x="46913" y="115163"/>
                  </a:lnTo>
                  <a:lnTo>
                    <a:pt x="46583" y="113880"/>
                  </a:lnTo>
                  <a:lnTo>
                    <a:pt x="0" y="131749"/>
                  </a:lnTo>
                  <a:lnTo>
                    <a:pt x="114" y="136245"/>
                  </a:lnTo>
                  <a:lnTo>
                    <a:pt x="952" y="146418"/>
                  </a:lnTo>
                  <a:lnTo>
                    <a:pt x="21259" y="199263"/>
                  </a:lnTo>
                  <a:lnTo>
                    <a:pt x="49276" y="230212"/>
                  </a:lnTo>
                  <a:lnTo>
                    <a:pt x="51130" y="229044"/>
                  </a:lnTo>
                  <a:lnTo>
                    <a:pt x="91490" y="203631"/>
                  </a:lnTo>
                  <a:close/>
                </a:path>
                <a:path w="335915" h="230504">
                  <a:moveTo>
                    <a:pt x="270103" y="122897"/>
                  </a:moveTo>
                  <a:lnTo>
                    <a:pt x="269760" y="111137"/>
                  </a:lnTo>
                  <a:lnTo>
                    <a:pt x="269113" y="106997"/>
                  </a:lnTo>
                  <a:lnTo>
                    <a:pt x="269113" y="122897"/>
                  </a:lnTo>
                  <a:lnTo>
                    <a:pt x="268935" y="127152"/>
                  </a:lnTo>
                  <a:lnTo>
                    <a:pt x="207924" y="144475"/>
                  </a:lnTo>
                  <a:lnTo>
                    <a:pt x="206667" y="138315"/>
                  </a:lnTo>
                  <a:lnTo>
                    <a:pt x="204317" y="127889"/>
                  </a:lnTo>
                  <a:lnTo>
                    <a:pt x="186778" y="85382"/>
                  </a:lnTo>
                  <a:lnTo>
                    <a:pt x="163728" y="56146"/>
                  </a:lnTo>
                  <a:lnTo>
                    <a:pt x="214172" y="17716"/>
                  </a:lnTo>
                  <a:lnTo>
                    <a:pt x="248170" y="54127"/>
                  </a:lnTo>
                  <a:lnTo>
                    <a:pt x="266077" y="94348"/>
                  </a:lnTo>
                  <a:lnTo>
                    <a:pt x="269113" y="122897"/>
                  </a:lnTo>
                  <a:lnTo>
                    <a:pt x="269113" y="106997"/>
                  </a:lnTo>
                  <a:lnTo>
                    <a:pt x="249008" y="53708"/>
                  </a:lnTo>
                  <a:lnTo>
                    <a:pt x="218287" y="19329"/>
                  </a:lnTo>
                  <a:lnTo>
                    <a:pt x="214109" y="16560"/>
                  </a:lnTo>
                  <a:lnTo>
                    <a:pt x="162318" y="56019"/>
                  </a:lnTo>
                  <a:lnTo>
                    <a:pt x="165798" y="59905"/>
                  </a:lnTo>
                  <a:lnTo>
                    <a:pt x="172796" y="68033"/>
                  </a:lnTo>
                  <a:lnTo>
                    <a:pt x="197497" y="108940"/>
                  </a:lnTo>
                  <a:lnTo>
                    <a:pt x="207187" y="145681"/>
                  </a:lnTo>
                  <a:lnTo>
                    <a:pt x="211442" y="144475"/>
                  </a:lnTo>
                  <a:lnTo>
                    <a:pt x="269824" y="127889"/>
                  </a:lnTo>
                  <a:lnTo>
                    <a:pt x="270103" y="122897"/>
                  </a:lnTo>
                  <a:close/>
                </a:path>
                <a:path w="335915" h="230504">
                  <a:moveTo>
                    <a:pt x="335661" y="67081"/>
                  </a:moveTo>
                  <a:lnTo>
                    <a:pt x="316039" y="21907"/>
                  </a:lnTo>
                  <a:lnTo>
                    <a:pt x="302094" y="0"/>
                  </a:lnTo>
                  <a:lnTo>
                    <a:pt x="299034" y="2286"/>
                  </a:lnTo>
                  <a:lnTo>
                    <a:pt x="307898" y="14185"/>
                  </a:lnTo>
                  <a:lnTo>
                    <a:pt x="327774" y="53924"/>
                  </a:lnTo>
                  <a:lnTo>
                    <a:pt x="331990" y="68160"/>
                  </a:lnTo>
                  <a:lnTo>
                    <a:pt x="335661" y="67081"/>
                  </a:lnTo>
                  <a:close/>
                </a:path>
              </a:pathLst>
            </a:custGeom>
            <a:solidFill>
              <a:srgbClr val="414042"/>
            </a:solidFill>
          </p:spPr>
          <p:txBody>
            <a:bodyPr wrap="square" lIns="0" tIns="0" rIns="0" bIns="0" rtlCol="0"/>
            <a:lstStyle/>
            <a:p/>
          </p:txBody>
        </p:sp>
        <p:pic>
          <p:nvPicPr>
            <p:cNvPr id="217" name="object 217" descr=""/>
            <p:cNvPicPr/>
            <p:nvPr/>
          </p:nvPicPr>
          <p:blipFill>
            <a:blip r:embed="rId76" cstate="print"/>
            <a:stretch>
              <a:fillRect/>
            </a:stretch>
          </p:blipFill>
          <p:spPr>
            <a:xfrm>
              <a:off x="12051524" y="3175407"/>
              <a:ext cx="22010" cy="42354"/>
            </a:xfrm>
            <a:prstGeom prst="rect">
              <a:avLst/>
            </a:prstGeom>
          </p:spPr>
        </p:pic>
        <p:pic>
          <p:nvPicPr>
            <p:cNvPr id="218" name="object 218" descr=""/>
            <p:cNvPicPr/>
            <p:nvPr/>
          </p:nvPicPr>
          <p:blipFill>
            <a:blip r:embed="rId77" cstate="print"/>
            <a:stretch>
              <a:fillRect/>
            </a:stretch>
          </p:blipFill>
          <p:spPr>
            <a:xfrm>
              <a:off x="11993702" y="3096870"/>
              <a:ext cx="46215" cy="15836"/>
            </a:xfrm>
            <a:prstGeom prst="rect">
              <a:avLst/>
            </a:prstGeom>
          </p:spPr>
        </p:pic>
        <p:sp>
          <p:nvSpPr>
            <p:cNvPr id="219" name="object 219" descr=""/>
            <p:cNvSpPr/>
            <p:nvPr/>
          </p:nvSpPr>
          <p:spPr>
            <a:xfrm>
              <a:off x="11946598" y="3109049"/>
              <a:ext cx="127000" cy="102235"/>
            </a:xfrm>
            <a:custGeom>
              <a:avLst/>
              <a:gdLst/>
              <a:ahLst/>
              <a:cxnLst/>
              <a:rect l="l" t="t" r="r" b="b"/>
              <a:pathLst>
                <a:path w="127000" h="102235">
                  <a:moveTo>
                    <a:pt x="65938" y="10033"/>
                  </a:moveTo>
                  <a:lnTo>
                    <a:pt x="65125" y="2667"/>
                  </a:lnTo>
                  <a:lnTo>
                    <a:pt x="61785" y="0"/>
                  </a:lnTo>
                  <a:lnTo>
                    <a:pt x="2654" y="6515"/>
                  </a:lnTo>
                  <a:lnTo>
                    <a:pt x="0" y="9829"/>
                  </a:lnTo>
                  <a:lnTo>
                    <a:pt x="774" y="16954"/>
                  </a:lnTo>
                  <a:lnTo>
                    <a:pt x="3683" y="19494"/>
                  </a:lnTo>
                  <a:lnTo>
                    <a:pt x="7061" y="19494"/>
                  </a:lnTo>
                  <a:lnTo>
                    <a:pt x="63284" y="13347"/>
                  </a:lnTo>
                  <a:lnTo>
                    <a:pt x="65938" y="10033"/>
                  </a:lnTo>
                  <a:close/>
                </a:path>
                <a:path w="127000" h="102235">
                  <a:moveTo>
                    <a:pt x="126428" y="92240"/>
                  </a:moveTo>
                  <a:lnTo>
                    <a:pt x="125628" y="84861"/>
                  </a:lnTo>
                  <a:lnTo>
                    <a:pt x="122301" y="82232"/>
                  </a:lnTo>
                  <a:lnTo>
                    <a:pt x="63144" y="88722"/>
                  </a:lnTo>
                  <a:lnTo>
                    <a:pt x="60490" y="92036"/>
                  </a:lnTo>
                  <a:lnTo>
                    <a:pt x="61264" y="99161"/>
                  </a:lnTo>
                  <a:lnTo>
                    <a:pt x="64173" y="101701"/>
                  </a:lnTo>
                  <a:lnTo>
                    <a:pt x="67551" y="101701"/>
                  </a:lnTo>
                  <a:lnTo>
                    <a:pt x="123774" y="95554"/>
                  </a:lnTo>
                  <a:lnTo>
                    <a:pt x="126428" y="92240"/>
                  </a:lnTo>
                  <a:close/>
                </a:path>
              </a:pathLst>
            </a:custGeom>
            <a:solidFill>
              <a:srgbClr val="231F20"/>
            </a:solidFill>
          </p:spPr>
          <p:txBody>
            <a:bodyPr wrap="square" lIns="0" tIns="0" rIns="0" bIns="0" rtlCol="0"/>
            <a:lstStyle/>
            <a:p/>
          </p:txBody>
        </p:sp>
        <p:pic>
          <p:nvPicPr>
            <p:cNvPr id="220" name="object 220" descr=""/>
            <p:cNvPicPr/>
            <p:nvPr/>
          </p:nvPicPr>
          <p:blipFill>
            <a:blip r:embed="rId78" cstate="print"/>
            <a:stretch>
              <a:fillRect/>
            </a:stretch>
          </p:blipFill>
          <p:spPr>
            <a:xfrm>
              <a:off x="12383942" y="3076562"/>
              <a:ext cx="386503" cy="291124"/>
            </a:xfrm>
            <a:prstGeom prst="rect">
              <a:avLst/>
            </a:prstGeom>
          </p:spPr>
        </p:pic>
        <p:sp>
          <p:nvSpPr>
            <p:cNvPr id="221" name="object 221" descr=""/>
            <p:cNvSpPr/>
            <p:nvPr/>
          </p:nvSpPr>
          <p:spPr>
            <a:xfrm>
              <a:off x="12383796" y="3237538"/>
              <a:ext cx="77470" cy="130175"/>
            </a:xfrm>
            <a:custGeom>
              <a:avLst/>
              <a:gdLst/>
              <a:ahLst/>
              <a:cxnLst/>
              <a:rect l="l" t="t" r="r" b="b"/>
              <a:pathLst>
                <a:path w="77470" h="130175">
                  <a:moveTo>
                    <a:pt x="15910" y="0"/>
                  </a:moveTo>
                  <a:lnTo>
                    <a:pt x="12266" y="1892"/>
                  </a:lnTo>
                  <a:lnTo>
                    <a:pt x="0" y="19960"/>
                  </a:lnTo>
                  <a:lnTo>
                    <a:pt x="986" y="40493"/>
                  </a:lnTo>
                  <a:lnTo>
                    <a:pt x="7352" y="57331"/>
                  </a:lnTo>
                  <a:lnTo>
                    <a:pt x="11224" y="64312"/>
                  </a:lnTo>
                  <a:lnTo>
                    <a:pt x="22807" y="87439"/>
                  </a:lnTo>
                  <a:lnTo>
                    <a:pt x="33729" y="115437"/>
                  </a:lnTo>
                  <a:lnTo>
                    <a:pt x="42749" y="128541"/>
                  </a:lnTo>
                  <a:lnTo>
                    <a:pt x="54707" y="130146"/>
                  </a:lnTo>
                  <a:lnTo>
                    <a:pt x="74445" y="123647"/>
                  </a:lnTo>
                  <a:lnTo>
                    <a:pt x="77086" y="122237"/>
                  </a:lnTo>
                  <a:lnTo>
                    <a:pt x="62724" y="122587"/>
                  </a:lnTo>
                  <a:lnTo>
                    <a:pt x="53910" y="119895"/>
                  </a:lnTo>
                  <a:lnTo>
                    <a:pt x="47024" y="111634"/>
                  </a:lnTo>
                  <a:lnTo>
                    <a:pt x="34097" y="86588"/>
                  </a:lnTo>
                  <a:lnTo>
                    <a:pt x="14336" y="47091"/>
                  </a:lnTo>
                  <a:lnTo>
                    <a:pt x="8597" y="27780"/>
                  </a:lnTo>
                  <a:lnTo>
                    <a:pt x="9803" y="12920"/>
                  </a:lnTo>
                  <a:lnTo>
                    <a:pt x="13669" y="3373"/>
                  </a:lnTo>
                  <a:lnTo>
                    <a:pt x="15910" y="0"/>
                  </a:lnTo>
                  <a:close/>
                </a:path>
              </a:pathLst>
            </a:custGeom>
            <a:solidFill>
              <a:srgbClr val="2B6466"/>
            </a:solidFill>
          </p:spPr>
          <p:txBody>
            <a:bodyPr wrap="square" lIns="0" tIns="0" rIns="0" bIns="0" rtlCol="0"/>
            <a:lstStyle/>
            <a:p/>
          </p:txBody>
        </p:sp>
        <p:pic>
          <p:nvPicPr>
            <p:cNvPr id="222" name="object 222" descr=""/>
            <p:cNvPicPr/>
            <p:nvPr/>
          </p:nvPicPr>
          <p:blipFill>
            <a:blip r:embed="rId79" cstate="print"/>
            <a:stretch>
              <a:fillRect/>
            </a:stretch>
          </p:blipFill>
          <p:spPr>
            <a:xfrm>
              <a:off x="12421984" y="3126079"/>
              <a:ext cx="270095" cy="213639"/>
            </a:xfrm>
            <a:prstGeom prst="rect">
              <a:avLst/>
            </a:prstGeom>
          </p:spPr>
        </p:pic>
        <p:sp>
          <p:nvSpPr>
            <p:cNvPr id="223" name="object 223" descr=""/>
            <p:cNvSpPr/>
            <p:nvPr/>
          </p:nvSpPr>
          <p:spPr>
            <a:xfrm>
              <a:off x="12691553" y="3180768"/>
              <a:ext cx="62865" cy="53975"/>
            </a:xfrm>
            <a:custGeom>
              <a:avLst/>
              <a:gdLst/>
              <a:ahLst/>
              <a:cxnLst/>
              <a:rect l="l" t="t" r="r" b="b"/>
              <a:pathLst>
                <a:path w="62865" h="53975">
                  <a:moveTo>
                    <a:pt x="62331" y="0"/>
                  </a:moveTo>
                  <a:lnTo>
                    <a:pt x="0" y="51015"/>
                  </a:lnTo>
                  <a:lnTo>
                    <a:pt x="0" y="53606"/>
                  </a:lnTo>
                  <a:lnTo>
                    <a:pt x="55854" y="21247"/>
                  </a:lnTo>
                  <a:lnTo>
                    <a:pt x="59194" y="15074"/>
                  </a:lnTo>
                  <a:lnTo>
                    <a:pt x="62052" y="7645"/>
                  </a:lnTo>
                  <a:lnTo>
                    <a:pt x="62331" y="0"/>
                  </a:lnTo>
                  <a:close/>
                </a:path>
              </a:pathLst>
            </a:custGeom>
            <a:solidFill>
              <a:srgbClr val="2B6466"/>
            </a:solidFill>
          </p:spPr>
          <p:txBody>
            <a:bodyPr wrap="square" lIns="0" tIns="0" rIns="0" bIns="0" rtlCol="0"/>
            <a:lstStyle/>
            <a:p/>
          </p:txBody>
        </p:sp>
        <p:sp>
          <p:nvSpPr>
            <p:cNvPr id="224" name="object 224" descr=""/>
            <p:cNvSpPr/>
            <p:nvPr/>
          </p:nvSpPr>
          <p:spPr>
            <a:xfrm>
              <a:off x="12386259" y="3237001"/>
              <a:ext cx="85725" cy="123825"/>
            </a:xfrm>
            <a:custGeom>
              <a:avLst/>
              <a:gdLst/>
              <a:ahLst/>
              <a:cxnLst/>
              <a:rect l="l" t="t" r="r" b="b"/>
              <a:pathLst>
                <a:path w="85725" h="123825">
                  <a:moveTo>
                    <a:pt x="85331" y="102933"/>
                  </a:moveTo>
                  <a:lnTo>
                    <a:pt x="84696" y="101371"/>
                  </a:lnTo>
                  <a:lnTo>
                    <a:pt x="54825" y="113474"/>
                  </a:lnTo>
                  <a:lnTo>
                    <a:pt x="51511" y="113169"/>
                  </a:lnTo>
                  <a:lnTo>
                    <a:pt x="48399" y="111175"/>
                  </a:lnTo>
                  <a:lnTo>
                    <a:pt x="48209" y="110921"/>
                  </a:lnTo>
                  <a:lnTo>
                    <a:pt x="48209" y="112852"/>
                  </a:lnTo>
                  <a:lnTo>
                    <a:pt x="11480" y="59842"/>
                  </a:lnTo>
                  <a:lnTo>
                    <a:pt x="1778" y="33845"/>
                  </a:lnTo>
                  <a:lnTo>
                    <a:pt x="5372" y="27965"/>
                  </a:lnTo>
                  <a:lnTo>
                    <a:pt x="5334" y="28511"/>
                  </a:lnTo>
                  <a:lnTo>
                    <a:pt x="11099" y="48006"/>
                  </a:lnTo>
                  <a:lnTo>
                    <a:pt x="35217" y="96189"/>
                  </a:lnTo>
                  <a:lnTo>
                    <a:pt x="46393" y="111607"/>
                  </a:lnTo>
                  <a:lnTo>
                    <a:pt x="48209" y="112852"/>
                  </a:lnTo>
                  <a:lnTo>
                    <a:pt x="48209" y="110921"/>
                  </a:lnTo>
                  <a:lnTo>
                    <a:pt x="36715" y="95440"/>
                  </a:lnTo>
                  <a:lnTo>
                    <a:pt x="12598" y="47256"/>
                  </a:lnTo>
                  <a:lnTo>
                    <a:pt x="7010" y="28473"/>
                  </a:lnTo>
                  <a:lnTo>
                    <a:pt x="7289" y="24841"/>
                  </a:lnTo>
                  <a:lnTo>
                    <a:pt x="9042" y="21971"/>
                  </a:lnTo>
                  <a:lnTo>
                    <a:pt x="36626" y="5308"/>
                  </a:lnTo>
                  <a:lnTo>
                    <a:pt x="35763" y="3873"/>
                  </a:lnTo>
                  <a:lnTo>
                    <a:pt x="8001" y="20637"/>
                  </a:lnTo>
                  <a:lnTo>
                    <a:pt x="7556" y="21361"/>
                  </a:lnTo>
                  <a:lnTo>
                    <a:pt x="8128" y="13931"/>
                  </a:lnTo>
                  <a:lnTo>
                    <a:pt x="11849" y="4508"/>
                  </a:lnTo>
                  <a:lnTo>
                    <a:pt x="14084" y="1079"/>
                  </a:lnTo>
                  <a:lnTo>
                    <a:pt x="12788" y="0"/>
                  </a:lnTo>
                  <a:lnTo>
                    <a:pt x="10464" y="3581"/>
                  </a:lnTo>
                  <a:lnTo>
                    <a:pt x="6540" y="13398"/>
                  </a:lnTo>
                  <a:lnTo>
                    <a:pt x="5651" y="24422"/>
                  </a:lnTo>
                  <a:lnTo>
                    <a:pt x="0" y="33540"/>
                  </a:lnTo>
                  <a:lnTo>
                    <a:pt x="24485" y="89573"/>
                  </a:lnTo>
                  <a:lnTo>
                    <a:pt x="51066" y="114808"/>
                  </a:lnTo>
                  <a:lnTo>
                    <a:pt x="58369" y="119799"/>
                  </a:lnTo>
                  <a:lnTo>
                    <a:pt x="68516" y="123050"/>
                  </a:lnTo>
                  <a:lnTo>
                    <a:pt x="74206" y="123621"/>
                  </a:lnTo>
                  <a:lnTo>
                    <a:pt x="74663" y="123609"/>
                  </a:lnTo>
                  <a:lnTo>
                    <a:pt x="74561" y="121932"/>
                  </a:lnTo>
                  <a:lnTo>
                    <a:pt x="70497" y="121678"/>
                  </a:lnTo>
                  <a:lnTo>
                    <a:pt x="60718" y="119011"/>
                  </a:lnTo>
                  <a:lnTo>
                    <a:pt x="54635" y="115150"/>
                  </a:lnTo>
                  <a:lnTo>
                    <a:pt x="55079" y="115189"/>
                  </a:lnTo>
                  <a:lnTo>
                    <a:pt x="85331" y="102933"/>
                  </a:lnTo>
                  <a:close/>
                </a:path>
              </a:pathLst>
            </a:custGeom>
            <a:solidFill>
              <a:srgbClr val="414042"/>
            </a:solidFill>
          </p:spPr>
          <p:txBody>
            <a:bodyPr wrap="square" lIns="0" tIns="0" rIns="0" bIns="0" rtlCol="0"/>
            <a:lstStyle/>
            <a:p/>
          </p:txBody>
        </p:sp>
        <p:pic>
          <p:nvPicPr>
            <p:cNvPr id="225" name="object 225" descr=""/>
            <p:cNvPicPr/>
            <p:nvPr/>
          </p:nvPicPr>
          <p:blipFill>
            <a:blip r:embed="rId44" cstate="print"/>
            <a:stretch>
              <a:fillRect/>
            </a:stretch>
          </p:blipFill>
          <p:spPr>
            <a:xfrm>
              <a:off x="12433135" y="3351250"/>
              <a:ext cx="20332" cy="9931"/>
            </a:xfrm>
            <a:prstGeom prst="rect">
              <a:avLst/>
            </a:prstGeom>
          </p:spPr>
        </p:pic>
        <p:sp>
          <p:nvSpPr>
            <p:cNvPr id="226" name="object 226" descr=""/>
            <p:cNvSpPr/>
            <p:nvPr/>
          </p:nvSpPr>
          <p:spPr>
            <a:xfrm>
              <a:off x="12503074" y="3245701"/>
              <a:ext cx="180975" cy="86995"/>
            </a:xfrm>
            <a:custGeom>
              <a:avLst/>
              <a:gdLst/>
              <a:ahLst/>
              <a:cxnLst/>
              <a:rect l="l" t="t" r="r" b="b"/>
              <a:pathLst>
                <a:path w="180975" h="86995">
                  <a:moveTo>
                    <a:pt x="180619" y="0"/>
                  </a:moveTo>
                  <a:lnTo>
                    <a:pt x="177965" y="279"/>
                  </a:lnTo>
                  <a:lnTo>
                    <a:pt x="171704" y="1168"/>
                  </a:lnTo>
                  <a:lnTo>
                    <a:pt x="168910" y="1714"/>
                  </a:lnTo>
                  <a:lnTo>
                    <a:pt x="168173" y="1790"/>
                  </a:lnTo>
                  <a:lnTo>
                    <a:pt x="166547" y="2184"/>
                  </a:lnTo>
                  <a:lnTo>
                    <a:pt x="157670" y="3924"/>
                  </a:lnTo>
                  <a:lnTo>
                    <a:pt x="157670" y="10261"/>
                  </a:lnTo>
                  <a:lnTo>
                    <a:pt x="89649" y="43865"/>
                  </a:lnTo>
                  <a:lnTo>
                    <a:pt x="90004" y="43586"/>
                  </a:lnTo>
                  <a:lnTo>
                    <a:pt x="83934" y="35572"/>
                  </a:lnTo>
                  <a:lnTo>
                    <a:pt x="83934" y="46685"/>
                  </a:lnTo>
                  <a:lnTo>
                    <a:pt x="16878" y="79794"/>
                  </a:lnTo>
                  <a:lnTo>
                    <a:pt x="47790" y="52362"/>
                  </a:lnTo>
                  <a:lnTo>
                    <a:pt x="76746" y="37147"/>
                  </a:lnTo>
                  <a:lnTo>
                    <a:pt x="83934" y="46685"/>
                  </a:lnTo>
                  <a:lnTo>
                    <a:pt x="83934" y="35572"/>
                  </a:lnTo>
                  <a:lnTo>
                    <a:pt x="82626" y="33832"/>
                  </a:lnTo>
                  <a:lnTo>
                    <a:pt x="83756" y="33248"/>
                  </a:lnTo>
                  <a:lnTo>
                    <a:pt x="129057" y="12890"/>
                  </a:lnTo>
                  <a:lnTo>
                    <a:pt x="154000" y="5778"/>
                  </a:lnTo>
                  <a:lnTo>
                    <a:pt x="157670" y="10261"/>
                  </a:lnTo>
                  <a:lnTo>
                    <a:pt x="157670" y="3924"/>
                  </a:lnTo>
                  <a:lnTo>
                    <a:pt x="106794" y="20878"/>
                  </a:lnTo>
                  <a:lnTo>
                    <a:pt x="57975" y="45707"/>
                  </a:lnTo>
                  <a:lnTo>
                    <a:pt x="14465" y="71589"/>
                  </a:lnTo>
                  <a:lnTo>
                    <a:pt x="2463" y="81889"/>
                  </a:lnTo>
                  <a:lnTo>
                    <a:pt x="1790" y="82473"/>
                  </a:lnTo>
                  <a:lnTo>
                    <a:pt x="1587" y="83299"/>
                  </a:lnTo>
                  <a:lnTo>
                    <a:pt x="1206" y="83921"/>
                  </a:lnTo>
                  <a:lnTo>
                    <a:pt x="1206" y="84912"/>
                  </a:lnTo>
                  <a:lnTo>
                    <a:pt x="1041" y="85610"/>
                  </a:lnTo>
                  <a:lnTo>
                    <a:pt x="850" y="85458"/>
                  </a:lnTo>
                  <a:lnTo>
                    <a:pt x="1206" y="84912"/>
                  </a:lnTo>
                  <a:lnTo>
                    <a:pt x="1206" y="83921"/>
                  </a:lnTo>
                  <a:lnTo>
                    <a:pt x="0" y="85890"/>
                  </a:lnTo>
                  <a:lnTo>
                    <a:pt x="139" y="86169"/>
                  </a:lnTo>
                  <a:lnTo>
                    <a:pt x="368" y="86398"/>
                  </a:lnTo>
                  <a:lnTo>
                    <a:pt x="876" y="86690"/>
                  </a:lnTo>
                  <a:lnTo>
                    <a:pt x="3822" y="85623"/>
                  </a:lnTo>
                  <a:lnTo>
                    <a:pt x="16535" y="81026"/>
                  </a:lnTo>
                  <a:lnTo>
                    <a:pt x="84518" y="47459"/>
                  </a:lnTo>
                  <a:lnTo>
                    <a:pt x="84658" y="47625"/>
                  </a:lnTo>
                  <a:lnTo>
                    <a:pt x="85559" y="46939"/>
                  </a:lnTo>
                  <a:lnTo>
                    <a:pt x="177406" y="1587"/>
                  </a:lnTo>
                  <a:lnTo>
                    <a:pt x="180619" y="0"/>
                  </a:lnTo>
                  <a:close/>
                </a:path>
              </a:pathLst>
            </a:custGeom>
            <a:solidFill>
              <a:srgbClr val="414042"/>
            </a:solidFill>
          </p:spPr>
          <p:txBody>
            <a:bodyPr wrap="square" lIns="0" tIns="0" rIns="0" bIns="0" rtlCol="0"/>
            <a:lstStyle/>
            <a:p/>
          </p:txBody>
        </p:sp>
        <p:sp>
          <p:nvSpPr>
            <p:cNvPr id="227" name="object 227" descr=""/>
            <p:cNvSpPr/>
            <p:nvPr/>
          </p:nvSpPr>
          <p:spPr>
            <a:xfrm>
              <a:off x="12661519" y="3250679"/>
              <a:ext cx="13970" cy="28575"/>
            </a:xfrm>
            <a:custGeom>
              <a:avLst/>
              <a:gdLst/>
              <a:ahLst/>
              <a:cxnLst/>
              <a:rect l="l" t="t" r="r" b="b"/>
              <a:pathLst>
                <a:path w="13970" h="28575">
                  <a:moveTo>
                    <a:pt x="13474" y="24765"/>
                  </a:moveTo>
                  <a:lnTo>
                    <a:pt x="12509" y="7861"/>
                  </a:lnTo>
                  <a:lnTo>
                    <a:pt x="11823" y="2997"/>
                  </a:lnTo>
                  <a:lnTo>
                    <a:pt x="10299" y="3733"/>
                  </a:lnTo>
                  <a:lnTo>
                    <a:pt x="8445" y="0"/>
                  </a:lnTo>
                  <a:lnTo>
                    <a:pt x="2235" y="3098"/>
                  </a:lnTo>
                  <a:lnTo>
                    <a:pt x="4064" y="6781"/>
                  </a:lnTo>
                  <a:lnTo>
                    <a:pt x="1600" y="7975"/>
                  </a:lnTo>
                  <a:lnTo>
                    <a:pt x="0" y="28295"/>
                  </a:lnTo>
                  <a:lnTo>
                    <a:pt x="13474" y="24765"/>
                  </a:lnTo>
                  <a:close/>
                </a:path>
              </a:pathLst>
            </a:custGeom>
            <a:solidFill>
              <a:srgbClr val="2B6466"/>
            </a:solidFill>
          </p:spPr>
          <p:txBody>
            <a:bodyPr wrap="square" lIns="0" tIns="0" rIns="0" bIns="0" rtlCol="0"/>
            <a:lstStyle/>
            <a:p/>
          </p:txBody>
        </p:sp>
        <p:pic>
          <p:nvPicPr>
            <p:cNvPr id="228" name="object 228" descr=""/>
            <p:cNvPicPr/>
            <p:nvPr/>
          </p:nvPicPr>
          <p:blipFill>
            <a:blip r:embed="rId74" cstate="print"/>
            <a:stretch>
              <a:fillRect/>
            </a:stretch>
          </p:blipFill>
          <p:spPr>
            <a:xfrm>
              <a:off x="12447435" y="3127590"/>
              <a:ext cx="177152" cy="93704"/>
            </a:xfrm>
            <a:prstGeom prst="rect">
              <a:avLst/>
            </a:prstGeom>
          </p:spPr>
        </p:pic>
        <p:sp>
          <p:nvSpPr>
            <p:cNvPr id="229" name="object 229" descr=""/>
            <p:cNvSpPr/>
            <p:nvPr/>
          </p:nvSpPr>
          <p:spPr>
            <a:xfrm>
              <a:off x="12638373" y="3102784"/>
              <a:ext cx="80645" cy="27305"/>
            </a:xfrm>
            <a:custGeom>
              <a:avLst/>
              <a:gdLst/>
              <a:ahLst/>
              <a:cxnLst/>
              <a:rect l="l" t="t" r="r" b="b"/>
              <a:pathLst>
                <a:path w="80645" h="27305">
                  <a:moveTo>
                    <a:pt x="59372" y="0"/>
                  </a:moveTo>
                  <a:lnTo>
                    <a:pt x="0" y="25298"/>
                  </a:lnTo>
                  <a:lnTo>
                    <a:pt x="2070" y="26860"/>
                  </a:lnTo>
                  <a:lnTo>
                    <a:pt x="80264" y="7543"/>
                  </a:lnTo>
                  <a:lnTo>
                    <a:pt x="73977" y="3187"/>
                  </a:lnTo>
                  <a:lnTo>
                    <a:pt x="66319" y="1028"/>
                  </a:lnTo>
                  <a:lnTo>
                    <a:pt x="59372" y="0"/>
                  </a:lnTo>
                  <a:close/>
                </a:path>
              </a:pathLst>
            </a:custGeom>
            <a:solidFill>
              <a:srgbClr val="2B6466"/>
            </a:solidFill>
          </p:spPr>
          <p:txBody>
            <a:bodyPr wrap="square" lIns="0" tIns="0" rIns="0" bIns="0" rtlCol="0"/>
            <a:lstStyle/>
            <a:p/>
          </p:txBody>
        </p:sp>
        <p:pic>
          <p:nvPicPr>
            <p:cNvPr id="230" name="object 230" descr=""/>
            <p:cNvPicPr/>
            <p:nvPr/>
          </p:nvPicPr>
          <p:blipFill>
            <a:blip r:embed="rId75" cstate="print"/>
            <a:stretch>
              <a:fillRect/>
            </a:stretch>
          </p:blipFill>
          <p:spPr>
            <a:xfrm>
              <a:off x="12387885" y="3243961"/>
              <a:ext cx="8026" cy="20243"/>
            </a:xfrm>
            <a:prstGeom prst="rect">
              <a:avLst/>
            </a:prstGeom>
          </p:spPr>
        </p:pic>
        <p:sp>
          <p:nvSpPr>
            <p:cNvPr id="231" name="object 231" descr=""/>
            <p:cNvSpPr/>
            <p:nvPr/>
          </p:nvSpPr>
          <p:spPr>
            <a:xfrm>
              <a:off x="12447397" y="3127591"/>
              <a:ext cx="177800" cy="93980"/>
            </a:xfrm>
            <a:custGeom>
              <a:avLst/>
              <a:gdLst/>
              <a:ahLst/>
              <a:cxnLst/>
              <a:rect l="l" t="t" r="r" b="b"/>
              <a:pathLst>
                <a:path w="177800" h="93980">
                  <a:moveTo>
                    <a:pt x="177190" y="0"/>
                  </a:moveTo>
                  <a:lnTo>
                    <a:pt x="156616" y="10439"/>
                  </a:lnTo>
                  <a:lnTo>
                    <a:pt x="156616" y="17843"/>
                  </a:lnTo>
                  <a:lnTo>
                    <a:pt x="152666" y="21209"/>
                  </a:lnTo>
                  <a:lnTo>
                    <a:pt x="115773" y="45720"/>
                  </a:lnTo>
                  <a:lnTo>
                    <a:pt x="91376" y="58153"/>
                  </a:lnTo>
                  <a:lnTo>
                    <a:pt x="87985" y="46405"/>
                  </a:lnTo>
                  <a:lnTo>
                    <a:pt x="87541" y="46545"/>
                  </a:lnTo>
                  <a:lnTo>
                    <a:pt x="155232" y="12217"/>
                  </a:lnTo>
                  <a:lnTo>
                    <a:pt x="156616" y="17843"/>
                  </a:lnTo>
                  <a:lnTo>
                    <a:pt x="156616" y="10439"/>
                  </a:lnTo>
                  <a:lnTo>
                    <a:pt x="86601" y="45935"/>
                  </a:lnTo>
                  <a:lnTo>
                    <a:pt x="86601" y="60477"/>
                  </a:lnTo>
                  <a:lnTo>
                    <a:pt x="85039" y="61239"/>
                  </a:lnTo>
                  <a:lnTo>
                    <a:pt x="68859" y="68884"/>
                  </a:lnTo>
                  <a:lnTo>
                    <a:pt x="55651" y="74930"/>
                  </a:lnTo>
                  <a:lnTo>
                    <a:pt x="43307" y="80391"/>
                  </a:lnTo>
                  <a:lnTo>
                    <a:pt x="34442" y="83870"/>
                  </a:lnTo>
                  <a:lnTo>
                    <a:pt x="15176" y="83223"/>
                  </a:lnTo>
                  <a:lnTo>
                    <a:pt x="81876" y="49415"/>
                  </a:lnTo>
                  <a:lnTo>
                    <a:pt x="85191" y="60883"/>
                  </a:lnTo>
                  <a:lnTo>
                    <a:pt x="86601" y="60477"/>
                  </a:lnTo>
                  <a:lnTo>
                    <a:pt x="86601" y="45935"/>
                  </a:lnTo>
                  <a:lnTo>
                    <a:pt x="82562" y="47980"/>
                  </a:lnTo>
                  <a:lnTo>
                    <a:pt x="81559" y="48272"/>
                  </a:lnTo>
                  <a:lnTo>
                    <a:pt x="81610" y="48475"/>
                  </a:lnTo>
                  <a:lnTo>
                    <a:pt x="13970" y="82765"/>
                  </a:lnTo>
                  <a:lnTo>
                    <a:pt x="1676" y="90843"/>
                  </a:lnTo>
                  <a:lnTo>
                    <a:pt x="1676" y="92697"/>
                  </a:lnTo>
                  <a:lnTo>
                    <a:pt x="1028" y="92646"/>
                  </a:lnTo>
                  <a:lnTo>
                    <a:pt x="977" y="92443"/>
                  </a:lnTo>
                  <a:lnTo>
                    <a:pt x="1676" y="92697"/>
                  </a:lnTo>
                  <a:lnTo>
                    <a:pt x="1676" y="90843"/>
                  </a:lnTo>
                  <a:lnTo>
                    <a:pt x="63" y="91897"/>
                  </a:lnTo>
                  <a:lnTo>
                    <a:pt x="0" y="92646"/>
                  </a:lnTo>
                  <a:lnTo>
                    <a:pt x="127" y="92976"/>
                  </a:lnTo>
                  <a:lnTo>
                    <a:pt x="3225" y="93370"/>
                  </a:lnTo>
                  <a:lnTo>
                    <a:pt x="3987" y="93687"/>
                  </a:lnTo>
                  <a:lnTo>
                    <a:pt x="4826" y="93510"/>
                  </a:lnTo>
                  <a:lnTo>
                    <a:pt x="7048" y="93713"/>
                  </a:lnTo>
                  <a:lnTo>
                    <a:pt x="9715" y="92976"/>
                  </a:lnTo>
                  <a:lnTo>
                    <a:pt x="50292" y="78359"/>
                  </a:lnTo>
                  <a:lnTo>
                    <a:pt x="90309" y="59740"/>
                  </a:lnTo>
                  <a:lnTo>
                    <a:pt x="140093" y="31851"/>
                  </a:lnTo>
                  <a:lnTo>
                    <a:pt x="166992" y="9982"/>
                  </a:lnTo>
                  <a:lnTo>
                    <a:pt x="168313" y="8890"/>
                  </a:lnTo>
                  <a:lnTo>
                    <a:pt x="168846" y="8318"/>
                  </a:lnTo>
                  <a:lnTo>
                    <a:pt x="170916" y="6438"/>
                  </a:lnTo>
                  <a:lnTo>
                    <a:pt x="173990" y="3352"/>
                  </a:lnTo>
                  <a:lnTo>
                    <a:pt x="175374" y="1955"/>
                  </a:lnTo>
                  <a:lnTo>
                    <a:pt x="177190" y="0"/>
                  </a:lnTo>
                  <a:close/>
                </a:path>
              </a:pathLst>
            </a:custGeom>
            <a:solidFill>
              <a:srgbClr val="414042"/>
            </a:solidFill>
          </p:spPr>
          <p:txBody>
            <a:bodyPr wrap="square" lIns="0" tIns="0" rIns="0" bIns="0" rtlCol="0"/>
            <a:lstStyle/>
            <a:p/>
          </p:txBody>
        </p:sp>
        <p:sp>
          <p:nvSpPr>
            <p:cNvPr id="232" name="object 232" descr=""/>
            <p:cNvSpPr/>
            <p:nvPr/>
          </p:nvSpPr>
          <p:spPr>
            <a:xfrm>
              <a:off x="12584672" y="3119170"/>
              <a:ext cx="27940" cy="19685"/>
            </a:xfrm>
            <a:custGeom>
              <a:avLst/>
              <a:gdLst/>
              <a:ahLst/>
              <a:cxnLst/>
              <a:rect l="l" t="t" r="r" b="b"/>
              <a:pathLst>
                <a:path w="27940" h="19685">
                  <a:moveTo>
                    <a:pt x="27698" y="16421"/>
                  </a:moveTo>
                  <a:lnTo>
                    <a:pt x="25819" y="12700"/>
                  </a:lnTo>
                  <a:lnTo>
                    <a:pt x="27330" y="11925"/>
                  </a:lnTo>
                  <a:lnTo>
                    <a:pt x="23850" y="8458"/>
                  </a:lnTo>
                  <a:lnTo>
                    <a:pt x="16192" y="2286"/>
                  </a:lnTo>
                  <a:lnTo>
                    <a:pt x="11163" y="0"/>
                  </a:lnTo>
                  <a:lnTo>
                    <a:pt x="6515" y="1371"/>
                  </a:lnTo>
                  <a:lnTo>
                    <a:pt x="0" y="6210"/>
                  </a:lnTo>
                  <a:lnTo>
                    <a:pt x="17221" y="17119"/>
                  </a:lnTo>
                  <a:lnTo>
                    <a:pt x="19659" y="15875"/>
                  </a:lnTo>
                  <a:lnTo>
                    <a:pt x="21488" y="19519"/>
                  </a:lnTo>
                  <a:lnTo>
                    <a:pt x="27698" y="16421"/>
                  </a:lnTo>
                  <a:close/>
                </a:path>
              </a:pathLst>
            </a:custGeom>
            <a:solidFill>
              <a:srgbClr val="2B6466"/>
            </a:solidFill>
          </p:spPr>
          <p:txBody>
            <a:bodyPr wrap="square" lIns="0" tIns="0" rIns="0" bIns="0" rtlCol="0"/>
            <a:lstStyle/>
            <a:p/>
          </p:txBody>
        </p:sp>
        <p:sp>
          <p:nvSpPr>
            <p:cNvPr id="233" name="object 233" descr=""/>
            <p:cNvSpPr/>
            <p:nvPr/>
          </p:nvSpPr>
          <p:spPr>
            <a:xfrm>
              <a:off x="12421972" y="3109518"/>
              <a:ext cx="335915" cy="230504"/>
            </a:xfrm>
            <a:custGeom>
              <a:avLst/>
              <a:gdLst/>
              <a:ahLst/>
              <a:cxnLst/>
              <a:rect l="l" t="t" r="r" b="b"/>
              <a:pathLst>
                <a:path w="335915" h="230504">
                  <a:moveTo>
                    <a:pt x="91490" y="203631"/>
                  </a:moveTo>
                  <a:lnTo>
                    <a:pt x="90068" y="201866"/>
                  </a:lnTo>
                  <a:lnTo>
                    <a:pt x="90068" y="203403"/>
                  </a:lnTo>
                  <a:lnTo>
                    <a:pt x="49314" y="229044"/>
                  </a:lnTo>
                  <a:lnTo>
                    <a:pt x="22110" y="198831"/>
                  </a:lnTo>
                  <a:lnTo>
                    <a:pt x="4445" y="160159"/>
                  </a:lnTo>
                  <a:lnTo>
                    <a:pt x="952" y="132397"/>
                  </a:lnTo>
                  <a:lnTo>
                    <a:pt x="45923" y="115163"/>
                  </a:lnTo>
                  <a:lnTo>
                    <a:pt x="47701" y="122097"/>
                  </a:lnTo>
                  <a:lnTo>
                    <a:pt x="50850" y="133718"/>
                  </a:lnTo>
                  <a:lnTo>
                    <a:pt x="65532" y="170154"/>
                  </a:lnTo>
                  <a:lnTo>
                    <a:pt x="90068" y="203403"/>
                  </a:lnTo>
                  <a:lnTo>
                    <a:pt x="90068" y="201866"/>
                  </a:lnTo>
                  <a:lnTo>
                    <a:pt x="87757" y="198996"/>
                  </a:lnTo>
                  <a:lnTo>
                    <a:pt x="80187" y="189369"/>
                  </a:lnTo>
                  <a:lnTo>
                    <a:pt x="58674" y="154305"/>
                  </a:lnTo>
                  <a:lnTo>
                    <a:pt x="46913" y="115163"/>
                  </a:lnTo>
                  <a:lnTo>
                    <a:pt x="46583" y="113880"/>
                  </a:lnTo>
                  <a:lnTo>
                    <a:pt x="0" y="131749"/>
                  </a:lnTo>
                  <a:lnTo>
                    <a:pt x="114" y="136245"/>
                  </a:lnTo>
                  <a:lnTo>
                    <a:pt x="952" y="146418"/>
                  </a:lnTo>
                  <a:lnTo>
                    <a:pt x="21259" y="199263"/>
                  </a:lnTo>
                  <a:lnTo>
                    <a:pt x="49276" y="230212"/>
                  </a:lnTo>
                  <a:lnTo>
                    <a:pt x="51130" y="229044"/>
                  </a:lnTo>
                  <a:lnTo>
                    <a:pt x="91490" y="203631"/>
                  </a:lnTo>
                  <a:close/>
                </a:path>
                <a:path w="335915" h="230504">
                  <a:moveTo>
                    <a:pt x="270103" y="122897"/>
                  </a:moveTo>
                  <a:lnTo>
                    <a:pt x="269760" y="111137"/>
                  </a:lnTo>
                  <a:lnTo>
                    <a:pt x="269113" y="106997"/>
                  </a:lnTo>
                  <a:lnTo>
                    <a:pt x="269113" y="122897"/>
                  </a:lnTo>
                  <a:lnTo>
                    <a:pt x="268935" y="127152"/>
                  </a:lnTo>
                  <a:lnTo>
                    <a:pt x="207924" y="144475"/>
                  </a:lnTo>
                  <a:lnTo>
                    <a:pt x="206667" y="138315"/>
                  </a:lnTo>
                  <a:lnTo>
                    <a:pt x="204355" y="128003"/>
                  </a:lnTo>
                  <a:lnTo>
                    <a:pt x="186778" y="85382"/>
                  </a:lnTo>
                  <a:lnTo>
                    <a:pt x="163728" y="56146"/>
                  </a:lnTo>
                  <a:lnTo>
                    <a:pt x="214172" y="17716"/>
                  </a:lnTo>
                  <a:lnTo>
                    <a:pt x="248158" y="54127"/>
                  </a:lnTo>
                  <a:lnTo>
                    <a:pt x="266077" y="94348"/>
                  </a:lnTo>
                  <a:lnTo>
                    <a:pt x="269113" y="122897"/>
                  </a:lnTo>
                  <a:lnTo>
                    <a:pt x="269113" y="106997"/>
                  </a:lnTo>
                  <a:lnTo>
                    <a:pt x="249008" y="53708"/>
                  </a:lnTo>
                  <a:lnTo>
                    <a:pt x="218287" y="19329"/>
                  </a:lnTo>
                  <a:lnTo>
                    <a:pt x="214109" y="16560"/>
                  </a:lnTo>
                  <a:lnTo>
                    <a:pt x="162318" y="56019"/>
                  </a:lnTo>
                  <a:lnTo>
                    <a:pt x="165798" y="59905"/>
                  </a:lnTo>
                  <a:lnTo>
                    <a:pt x="172796" y="68033"/>
                  </a:lnTo>
                  <a:lnTo>
                    <a:pt x="197497" y="108940"/>
                  </a:lnTo>
                  <a:lnTo>
                    <a:pt x="207187" y="145681"/>
                  </a:lnTo>
                  <a:lnTo>
                    <a:pt x="211442" y="144475"/>
                  </a:lnTo>
                  <a:lnTo>
                    <a:pt x="269506" y="127990"/>
                  </a:lnTo>
                  <a:lnTo>
                    <a:pt x="269811" y="127889"/>
                  </a:lnTo>
                  <a:lnTo>
                    <a:pt x="269875" y="127152"/>
                  </a:lnTo>
                  <a:lnTo>
                    <a:pt x="270103" y="122897"/>
                  </a:lnTo>
                  <a:close/>
                </a:path>
                <a:path w="335915" h="230504">
                  <a:moveTo>
                    <a:pt x="335661" y="67081"/>
                  </a:moveTo>
                  <a:lnTo>
                    <a:pt x="316039" y="21907"/>
                  </a:lnTo>
                  <a:lnTo>
                    <a:pt x="302094" y="0"/>
                  </a:lnTo>
                  <a:lnTo>
                    <a:pt x="299034" y="2286"/>
                  </a:lnTo>
                  <a:lnTo>
                    <a:pt x="307898" y="14185"/>
                  </a:lnTo>
                  <a:lnTo>
                    <a:pt x="327787" y="53924"/>
                  </a:lnTo>
                  <a:lnTo>
                    <a:pt x="331990" y="68160"/>
                  </a:lnTo>
                  <a:lnTo>
                    <a:pt x="335661" y="67081"/>
                  </a:lnTo>
                  <a:close/>
                </a:path>
              </a:pathLst>
            </a:custGeom>
            <a:solidFill>
              <a:srgbClr val="414042"/>
            </a:solidFill>
          </p:spPr>
          <p:txBody>
            <a:bodyPr wrap="square" lIns="0" tIns="0" rIns="0" bIns="0" rtlCol="0"/>
            <a:lstStyle/>
            <a:p/>
          </p:txBody>
        </p:sp>
        <p:pic>
          <p:nvPicPr>
            <p:cNvPr id="234" name="object 234" descr=""/>
            <p:cNvPicPr/>
            <p:nvPr/>
          </p:nvPicPr>
          <p:blipFill>
            <a:blip r:embed="rId80" cstate="print"/>
            <a:stretch>
              <a:fillRect/>
            </a:stretch>
          </p:blipFill>
          <p:spPr>
            <a:xfrm>
              <a:off x="12736283" y="3175407"/>
              <a:ext cx="22009" cy="42354"/>
            </a:xfrm>
            <a:prstGeom prst="rect">
              <a:avLst/>
            </a:prstGeom>
          </p:spPr>
        </p:pic>
        <p:pic>
          <p:nvPicPr>
            <p:cNvPr id="235" name="object 235" descr=""/>
            <p:cNvPicPr/>
            <p:nvPr/>
          </p:nvPicPr>
          <p:blipFill>
            <a:blip r:embed="rId77" cstate="print"/>
            <a:stretch>
              <a:fillRect/>
            </a:stretch>
          </p:blipFill>
          <p:spPr>
            <a:xfrm>
              <a:off x="12678462" y="3096869"/>
              <a:ext cx="46215" cy="15836"/>
            </a:xfrm>
            <a:prstGeom prst="rect">
              <a:avLst/>
            </a:prstGeom>
          </p:spPr>
        </p:pic>
        <p:sp>
          <p:nvSpPr>
            <p:cNvPr id="236" name="object 236" descr=""/>
            <p:cNvSpPr/>
            <p:nvPr/>
          </p:nvSpPr>
          <p:spPr>
            <a:xfrm>
              <a:off x="11906689" y="3045297"/>
              <a:ext cx="140970" cy="141605"/>
            </a:xfrm>
            <a:custGeom>
              <a:avLst/>
              <a:gdLst/>
              <a:ahLst/>
              <a:cxnLst/>
              <a:rect l="l" t="t" r="r" b="b"/>
              <a:pathLst>
                <a:path w="140970" h="141605">
                  <a:moveTo>
                    <a:pt x="70484" y="0"/>
                  </a:moveTo>
                  <a:lnTo>
                    <a:pt x="43076" y="5548"/>
                  </a:lnTo>
                  <a:lnTo>
                    <a:pt x="20669" y="20670"/>
                  </a:lnTo>
                  <a:lnTo>
                    <a:pt x="5548" y="43082"/>
                  </a:lnTo>
                  <a:lnTo>
                    <a:pt x="0" y="70497"/>
                  </a:lnTo>
                  <a:lnTo>
                    <a:pt x="5548" y="97905"/>
                  </a:lnTo>
                  <a:lnTo>
                    <a:pt x="20669" y="120313"/>
                  </a:lnTo>
                  <a:lnTo>
                    <a:pt x="43076" y="135434"/>
                  </a:lnTo>
                  <a:lnTo>
                    <a:pt x="70484" y="140982"/>
                  </a:lnTo>
                  <a:lnTo>
                    <a:pt x="97893" y="135434"/>
                  </a:lnTo>
                  <a:lnTo>
                    <a:pt x="99626" y="134264"/>
                  </a:lnTo>
                  <a:lnTo>
                    <a:pt x="70484" y="134264"/>
                  </a:lnTo>
                  <a:lnTo>
                    <a:pt x="45683" y="129246"/>
                  </a:lnTo>
                  <a:lnTo>
                    <a:pt x="25407" y="115568"/>
                  </a:lnTo>
                  <a:lnTo>
                    <a:pt x="11725" y="95297"/>
                  </a:lnTo>
                  <a:lnTo>
                    <a:pt x="6705" y="70497"/>
                  </a:lnTo>
                  <a:lnTo>
                    <a:pt x="11725" y="45696"/>
                  </a:lnTo>
                  <a:lnTo>
                    <a:pt x="25407" y="25420"/>
                  </a:lnTo>
                  <a:lnTo>
                    <a:pt x="45683" y="11738"/>
                  </a:lnTo>
                  <a:lnTo>
                    <a:pt x="70484" y="6718"/>
                  </a:lnTo>
                  <a:lnTo>
                    <a:pt x="99626" y="6718"/>
                  </a:lnTo>
                  <a:lnTo>
                    <a:pt x="97893" y="5548"/>
                  </a:lnTo>
                  <a:lnTo>
                    <a:pt x="70484" y="0"/>
                  </a:lnTo>
                  <a:close/>
                </a:path>
                <a:path w="140970" h="141605">
                  <a:moveTo>
                    <a:pt x="99626" y="6718"/>
                  </a:moveTo>
                  <a:lnTo>
                    <a:pt x="70484" y="6718"/>
                  </a:lnTo>
                  <a:lnTo>
                    <a:pt x="95284" y="11738"/>
                  </a:lnTo>
                  <a:lnTo>
                    <a:pt x="115555" y="25420"/>
                  </a:lnTo>
                  <a:lnTo>
                    <a:pt x="129233" y="45696"/>
                  </a:lnTo>
                  <a:lnTo>
                    <a:pt x="134251" y="70497"/>
                  </a:lnTo>
                  <a:lnTo>
                    <a:pt x="129233" y="95297"/>
                  </a:lnTo>
                  <a:lnTo>
                    <a:pt x="115555" y="115568"/>
                  </a:lnTo>
                  <a:lnTo>
                    <a:pt x="95284" y="129246"/>
                  </a:lnTo>
                  <a:lnTo>
                    <a:pt x="70484" y="134264"/>
                  </a:lnTo>
                  <a:lnTo>
                    <a:pt x="99626" y="134264"/>
                  </a:lnTo>
                  <a:lnTo>
                    <a:pt x="120300" y="120313"/>
                  </a:lnTo>
                  <a:lnTo>
                    <a:pt x="135421" y="97905"/>
                  </a:lnTo>
                  <a:lnTo>
                    <a:pt x="140969" y="70497"/>
                  </a:lnTo>
                  <a:lnTo>
                    <a:pt x="135421" y="43082"/>
                  </a:lnTo>
                  <a:lnTo>
                    <a:pt x="120300" y="20670"/>
                  </a:lnTo>
                  <a:lnTo>
                    <a:pt x="99626" y="6718"/>
                  </a:lnTo>
                  <a:close/>
                </a:path>
              </a:pathLst>
            </a:custGeom>
            <a:solidFill>
              <a:srgbClr val="ED1C24"/>
            </a:solidFill>
          </p:spPr>
          <p:txBody>
            <a:bodyPr wrap="square" lIns="0" tIns="0" rIns="0" bIns="0" rtlCol="0"/>
            <a:lstStyle/>
            <a:p/>
          </p:txBody>
        </p:sp>
        <p:sp>
          <p:nvSpPr>
            <p:cNvPr id="237" name="object 237" descr=""/>
            <p:cNvSpPr/>
            <p:nvPr/>
          </p:nvSpPr>
          <p:spPr>
            <a:xfrm>
              <a:off x="12659068" y="3107055"/>
              <a:ext cx="100330" cy="108585"/>
            </a:xfrm>
            <a:custGeom>
              <a:avLst/>
              <a:gdLst/>
              <a:ahLst/>
              <a:cxnLst/>
              <a:rect l="l" t="t" r="r" b="b"/>
              <a:pathLst>
                <a:path w="100329" h="108585">
                  <a:moveTo>
                    <a:pt x="51943" y="8978"/>
                  </a:moveTo>
                  <a:lnTo>
                    <a:pt x="49644" y="1930"/>
                  </a:lnTo>
                  <a:lnTo>
                    <a:pt x="45872" y="0"/>
                  </a:lnTo>
                  <a:lnTo>
                    <a:pt x="23253" y="7569"/>
                  </a:lnTo>
                  <a:lnTo>
                    <a:pt x="14097" y="10820"/>
                  </a:lnTo>
                  <a:lnTo>
                    <a:pt x="1765" y="15392"/>
                  </a:lnTo>
                  <a:lnTo>
                    <a:pt x="0" y="19253"/>
                  </a:lnTo>
                  <a:lnTo>
                    <a:pt x="2324" y="25425"/>
                  </a:lnTo>
                  <a:lnTo>
                    <a:pt x="4876" y="27089"/>
                  </a:lnTo>
                  <a:lnTo>
                    <a:pt x="7594" y="27089"/>
                  </a:lnTo>
                  <a:lnTo>
                    <a:pt x="8382" y="27089"/>
                  </a:lnTo>
                  <a:lnTo>
                    <a:pt x="9182" y="26949"/>
                  </a:lnTo>
                  <a:lnTo>
                    <a:pt x="18681" y="23444"/>
                  </a:lnTo>
                  <a:lnTo>
                    <a:pt x="27698" y="20243"/>
                  </a:lnTo>
                  <a:lnTo>
                    <a:pt x="36982" y="17068"/>
                  </a:lnTo>
                  <a:lnTo>
                    <a:pt x="50012" y="12763"/>
                  </a:lnTo>
                  <a:lnTo>
                    <a:pt x="51943" y="8978"/>
                  </a:lnTo>
                  <a:close/>
                </a:path>
                <a:path w="100329" h="108585">
                  <a:moveTo>
                    <a:pt x="99707" y="87807"/>
                  </a:moveTo>
                  <a:lnTo>
                    <a:pt x="97599" y="80695"/>
                  </a:lnTo>
                  <a:lnTo>
                    <a:pt x="93853" y="78676"/>
                  </a:lnTo>
                  <a:lnTo>
                    <a:pt x="78054" y="83527"/>
                  </a:lnTo>
                  <a:lnTo>
                    <a:pt x="66522" y="87477"/>
                  </a:lnTo>
                  <a:lnTo>
                    <a:pt x="55854" y="91516"/>
                  </a:lnTo>
                  <a:lnTo>
                    <a:pt x="42824" y="97104"/>
                  </a:lnTo>
                  <a:lnTo>
                    <a:pt x="41313" y="101066"/>
                  </a:lnTo>
                  <a:lnTo>
                    <a:pt x="43942" y="106946"/>
                  </a:lnTo>
                  <a:lnTo>
                    <a:pt x="46393" y="108432"/>
                  </a:lnTo>
                  <a:lnTo>
                    <a:pt x="48958" y="108432"/>
                  </a:lnTo>
                  <a:lnTo>
                    <a:pt x="49872" y="108432"/>
                  </a:lnTo>
                  <a:lnTo>
                    <a:pt x="50812" y="108242"/>
                  </a:lnTo>
                  <a:lnTo>
                    <a:pt x="58851" y="104787"/>
                  </a:lnTo>
                  <a:lnTo>
                    <a:pt x="68275" y="101130"/>
                  </a:lnTo>
                  <a:lnTo>
                    <a:pt x="79997" y="97015"/>
                  </a:lnTo>
                  <a:lnTo>
                    <a:pt x="97675" y="91541"/>
                  </a:lnTo>
                  <a:lnTo>
                    <a:pt x="99707" y="87807"/>
                  </a:lnTo>
                  <a:close/>
                </a:path>
              </a:pathLst>
            </a:custGeom>
            <a:solidFill>
              <a:srgbClr val="231F20"/>
            </a:solidFill>
          </p:spPr>
          <p:txBody>
            <a:bodyPr wrap="square" lIns="0" tIns="0" rIns="0" bIns="0" rtlCol="0"/>
            <a:lstStyle/>
            <a:p/>
          </p:txBody>
        </p:sp>
        <p:sp>
          <p:nvSpPr>
            <p:cNvPr id="238" name="object 238" descr=""/>
            <p:cNvSpPr/>
            <p:nvPr/>
          </p:nvSpPr>
          <p:spPr>
            <a:xfrm>
              <a:off x="12029770" y="3054108"/>
              <a:ext cx="1006475" cy="140970"/>
            </a:xfrm>
            <a:custGeom>
              <a:avLst/>
              <a:gdLst/>
              <a:ahLst/>
              <a:cxnLst/>
              <a:rect l="l" t="t" r="r" b="b"/>
              <a:pathLst>
                <a:path w="1006475" h="140969">
                  <a:moveTo>
                    <a:pt x="17068" y="51511"/>
                  </a:moveTo>
                  <a:lnTo>
                    <a:pt x="16103" y="48298"/>
                  </a:lnTo>
                  <a:lnTo>
                    <a:pt x="5842" y="51396"/>
                  </a:lnTo>
                  <a:lnTo>
                    <a:pt x="0" y="53390"/>
                  </a:lnTo>
                  <a:lnTo>
                    <a:pt x="1079" y="56565"/>
                  </a:lnTo>
                  <a:lnTo>
                    <a:pt x="6883" y="54584"/>
                  </a:lnTo>
                  <a:lnTo>
                    <a:pt x="17068" y="51511"/>
                  </a:lnTo>
                  <a:close/>
                </a:path>
                <a:path w="1006475" h="140969">
                  <a:moveTo>
                    <a:pt x="49352" y="42430"/>
                  </a:moveTo>
                  <a:lnTo>
                    <a:pt x="48501" y="39179"/>
                  </a:lnTo>
                  <a:lnTo>
                    <a:pt x="42621" y="40728"/>
                  </a:lnTo>
                  <a:lnTo>
                    <a:pt x="32258" y="43599"/>
                  </a:lnTo>
                  <a:lnTo>
                    <a:pt x="33172" y="46824"/>
                  </a:lnTo>
                  <a:lnTo>
                    <a:pt x="43484" y="43967"/>
                  </a:lnTo>
                  <a:lnTo>
                    <a:pt x="49352" y="42430"/>
                  </a:lnTo>
                  <a:close/>
                </a:path>
                <a:path w="1006475" h="140969">
                  <a:moveTo>
                    <a:pt x="81915" y="34417"/>
                  </a:moveTo>
                  <a:lnTo>
                    <a:pt x="81165" y="31140"/>
                  </a:lnTo>
                  <a:lnTo>
                    <a:pt x="75463" y="32461"/>
                  </a:lnTo>
                  <a:lnTo>
                    <a:pt x="64808" y="35039"/>
                  </a:lnTo>
                  <a:lnTo>
                    <a:pt x="65595" y="38303"/>
                  </a:lnTo>
                  <a:lnTo>
                    <a:pt x="76238" y="35725"/>
                  </a:lnTo>
                  <a:lnTo>
                    <a:pt x="81915" y="34417"/>
                  </a:lnTo>
                  <a:close/>
                </a:path>
                <a:path w="1006475" h="140969">
                  <a:moveTo>
                    <a:pt x="114706" y="27381"/>
                  </a:moveTo>
                  <a:lnTo>
                    <a:pt x="114046" y="24091"/>
                  </a:lnTo>
                  <a:lnTo>
                    <a:pt x="108407" y="25209"/>
                  </a:lnTo>
                  <a:lnTo>
                    <a:pt x="97586" y="27482"/>
                  </a:lnTo>
                  <a:lnTo>
                    <a:pt x="98285" y="30772"/>
                  </a:lnTo>
                  <a:lnTo>
                    <a:pt x="109080" y="28498"/>
                  </a:lnTo>
                  <a:lnTo>
                    <a:pt x="114706" y="27381"/>
                  </a:lnTo>
                  <a:close/>
                </a:path>
                <a:path w="1006475" h="140969">
                  <a:moveTo>
                    <a:pt x="147701" y="21361"/>
                  </a:moveTo>
                  <a:lnTo>
                    <a:pt x="147142" y="18059"/>
                  </a:lnTo>
                  <a:lnTo>
                    <a:pt x="141503" y="18986"/>
                  </a:lnTo>
                  <a:lnTo>
                    <a:pt x="130568" y="20942"/>
                  </a:lnTo>
                  <a:lnTo>
                    <a:pt x="131178" y="24244"/>
                  </a:lnTo>
                  <a:lnTo>
                    <a:pt x="136575" y="23253"/>
                  </a:lnTo>
                  <a:lnTo>
                    <a:pt x="147701" y="21361"/>
                  </a:lnTo>
                  <a:close/>
                </a:path>
                <a:path w="1006475" h="140969">
                  <a:moveTo>
                    <a:pt x="180848" y="16408"/>
                  </a:moveTo>
                  <a:lnTo>
                    <a:pt x="180403" y="13081"/>
                  </a:lnTo>
                  <a:lnTo>
                    <a:pt x="174777" y="13830"/>
                  </a:lnTo>
                  <a:lnTo>
                    <a:pt x="163753" y="15430"/>
                  </a:lnTo>
                  <a:lnTo>
                    <a:pt x="164249" y="18745"/>
                  </a:lnTo>
                  <a:lnTo>
                    <a:pt x="175234" y="17157"/>
                  </a:lnTo>
                  <a:lnTo>
                    <a:pt x="180848" y="16408"/>
                  </a:lnTo>
                  <a:close/>
                </a:path>
                <a:path w="1006475" h="140969">
                  <a:moveTo>
                    <a:pt x="214160" y="12598"/>
                  </a:moveTo>
                  <a:lnTo>
                    <a:pt x="213829" y="9245"/>
                  </a:lnTo>
                  <a:lnTo>
                    <a:pt x="202628" y="10375"/>
                  </a:lnTo>
                  <a:lnTo>
                    <a:pt x="197104" y="11010"/>
                  </a:lnTo>
                  <a:lnTo>
                    <a:pt x="197485" y="14351"/>
                  </a:lnTo>
                  <a:lnTo>
                    <a:pt x="202984" y="13716"/>
                  </a:lnTo>
                  <a:lnTo>
                    <a:pt x="208546" y="13131"/>
                  </a:lnTo>
                  <a:lnTo>
                    <a:pt x="214160" y="12598"/>
                  </a:lnTo>
                  <a:close/>
                </a:path>
                <a:path w="1006475" h="140969">
                  <a:moveTo>
                    <a:pt x="253961" y="7988"/>
                  </a:moveTo>
                  <a:lnTo>
                    <a:pt x="216916" y="1130"/>
                  </a:lnTo>
                  <a:lnTo>
                    <a:pt x="218452" y="20574"/>
                  </a:lnTo>
                  <a:lnTo>
                    <a:pt x="253961" y="7988"/>
                  </a:lnTo>
                  <a:close/>
                </a:path>
                <a:path w="1006475" h="140969">
                  <a:moveTo>
                    <a:pt x="690206" y="57023"/>
                  </a:moveTo>
                  <a:lnTo>
                    <a:pt x="689229" y="53809"/>
                  </a:lnTo>
                  <a:lnTo>
                    <a:pt x="683590" y="55537"/>
                  </a:lnTo>
                  <a:lnTo>
                    <a:pt x="673201" y="58877"/>
                  </a:lnTo>
                  <a:lnTo>
                    <a:pt x="674230" y="62064"/>
                  </a:lnTo>
                  <a:lnTo>
                    <a:pt x="684593" y="58737"/>
                  </a:lnTo>
                  <a:lnTo>
                    <a:pt x="690206" y="57023"/>
                  </a:lnTo>
                  <a:close/>
                </a:path>
                <a:path w="1006475" h="140969">
                  <a:moveTo>
                    <a:pt x="722414" y="47675"/>
                  </a:moveTo>
                  <a:lnTo>
                    <a:pt x="721525" y="44437"/>
                  </a:lnTo>
                  <a:lnTo>
                    <a:pt x="715937" y="45961"/>
                  </a:lnTo>
                  <a:lnTo>
                    <a:pt x="705332" y="48996"/>
                  </a:lnTo>
                  <a:lnTo>
                    <a:pt x="706272" y="52222"/>
                  </a:lnTo>
                  <a:lnTo>
                    <a:pt x="711454" y="50711"/>
                  </a:lnTo>
                  <a:lnTo>
                    <a:pt x="722414" y="47675"/>
                  </a:lnTo>
                  <a:close/>
                </a:path>
                <a:path w="1006475" h="140969">
                  <a:moveTo>
                    <a:pt x="738085" y="136207"/>
                  </a:moveTo>
                  <a:lnTo>
                    <a:pt x="737235" y="132969"/>
                  </a:lnTo>
                  <a:lnTo>
                    <a:pt x="731723" y="134416"/>
                  </a:lnTo>
                  <a:lnTo>
                    <a:pt x="726262" y="135940"/>
                  </a:lnTo>
                  <a:lnTo>
                    <a:pt x="721017" y="137490"/>
                  </a:lnTo>
                  <a:lnTo>
                    <a:pt x="721982" y="140716"/>
                  </a:lnTo>
                  <a:lnTo>
                    <a:pt x="727189" y="139166"/>
                  </a:lnTo>
                  <a:lnTo>
                    <a:pt x="732599" y="137655"/>
                  </a:lnTo>
                  <a:lnTo>
                    <a:pt x="738085" y="136207"/>
                  </a:lnTo>
                  <a:close/>
                </a:path>
                <a:path w="1006475" h="140969">
                  <a:moveTo>
                    <a:pt x="754875" y="39331"/>
                  </a:moveTo>
                  <a:lnTo>
                    <a:pt x="754087" y="36068"/>
                  </a:lnTo>
                  <a:lnTo>
                    <a:pt x="748512" y="37414"/>
                  </a:lnTo>
                  <a:lnTo>
                    <a:pt x="737781" y="40132"/>
                  </a:lnTo>
                  <a:lnTo>
                    <a:pt x="738606" y="43383"/>
                  </a:lnTo>
                  <a:lnTo>
                    <a:pt x="749325" y="40665"/>
                  </a:lnTo>
                  <a:lnTo>
                    <a:pt x="754875" y="39331"/>
                  </a:lnTo>
                  <a:close/>
                </a:path>
                <a:path w="1006475" h="140969">
                  <a:moveTo>
                    <a:pt x="770674" y="128524"/>
                  </a:moveTo>
                  <a:lnTo>
                    <a:pt x="769975" y="125234"/>
                  </a:lnTo>
                  <a:lnTo>
                    <a:pt x="764235" y="126453"/>
                  </a:lnTo>
                  <a:lnTo>
                    <a:pt x="758774" y="127673"/>
                  </a:lnTo>
                  <a:lnTo>
                    <a:pt x="753567" y="128905"/>
                  </a:lnTo>
                  <a:lnTo>
                    <a:pt x="754329" y="132168"/>
                  </a:lnTo>
                  <a:lnTo>
                    <a:pt x="759523" y="130949"/>
                  </a:lnTo>
                  <a:lnTo>
                    <a:pt x="764959" y="129730"/>
                  </a:lnTo>
                  <a:lnTo>
                    <a:pt x="770674" y="128524"/>
                  </a:lnTo>
                  <a:close/>
                </a:path>
                <a:path w="1006475" h="140969">
                  <a:moveTo>
                    <a:pt x="787577" y="31991"/>
                  </a:moveTo>
                  <a:lnTo>
                    <a:pt x="786904" y="28702"/>
                  </a:lnTo>
                  <a:lnTo>
                    <a:pt x="781316" y="29857"/>
                  </a:lnTo>
                  <a:lnTo>
                    <a:pt x="770470" y="32258"/>
                  </a:lnTo>
                  <a:lnTo>
                    <a:pt x="771194" y="35534"/>
                  </a:lnTo>
                  <a:lnTo>
                    <a:pt x="782015" y="33147"/>
                  </a:lnTo>
                  <a:lnTo>
                    <a:pt x="787577" y="31991"/>
                  </a:lnTo>
                  <a:close/>
                </a:path>
                <a:path w="1006475" h="140969">
                  <a:moveTo>
                    <a:pt x="803579" y="122275"/>
                  </a:moveTo>
                  <a:lnTo>
                    <a:pt x="803008" y="118960"/>
                  </a:lnTo>
                  <a:lnTo>
                    <a:pt x="797293" y="119938"/>
                  </a:lnTo>
                  <a:lnTo>
                    <a:pt x="786460" y="121932"/>
                  </a:lnTo>
                  <a:lnTo>
                    <a:pt x="787095" y="125234"/>
                  </a:lnTo>
                  <a:lnTo>
                    <a:pt x="797877" y="123240"/>
                  </a:lnTo>
                  <a:lnTo>
                    <a:pt x="803579" y="122275"/>
                  </a:lnTo>
                  <a:close/>
                </a:path>
                <a:path w="1006475" h="140969">
                  <a:moveTo>
                    <a:pt x="820508" y="25654"/>
                  </a:moveTo>
                  <a:lnTo>
                    <a:pt x="819924" y="22352"/>
                  </a:lnTo>
                  <a:lnTo>
                    <a:pt x="814324" y="23329"/>
                  </a:lnTo>
                  <a:lnTo>
                    <a:pt x="803389" y="25387"/>
                  </a:lnTo>
                  <a:lnTo>
                    <a:pt x="804024" y="28689"/>
                  </a:lnTo>
                  <a:lnTo>
                    <a:pt x="814920" y="26631"/>
                  </a:lnTo>
                  <a:lnTo>
                    <a:pt x="820508" y="25654"/>
                  </a:lnTo>
                  <a:close/>
                </a:path>
                <a:path w="1006475" h="140969">
                  <a:moveTo>
                    <a:pt x="836701" y="117208"/>
                  </a:moveTo>
                  <a:lnTo>
                    <a:pt x="836244" y="113880"/>
                  </a:lnTo>
                  <a:lnTo>
                    <a:pt x="819607" y="116281"/>
                  </a:lnTo>
                  <a:lnTo>
                    <a:pt x="820115" y="119595"/>
                  </a:lnTo>
                  <a:lnTo>
                    <a:pt x="831011" y="117983"/>
                  </a:lnTo>
                  <a:lnTo>
                    <a:pt x="836701" y="117208"/>
                  </a:lnTo>
                  <a:close/>
                </a:path>
                <a:path w="1006475" h="140969">
                  <a:moveTo>
                    <a:pt x="853605" y="20370"/>
                  </a:moveTo>
                  <a:lnTo>
                    <a:pt x="853122" y="17043"/>
                  </a:lnTo>
                  <a:lnTo>
                    <a:pt x="836498" y="19558"/>
                  </a:lnTo>
                  <a:lnTo>
                    <a:pt x="837031" y="22885"/>
                  </a:lnTo>
                  <a:lnTo>
                    <a:pt x="848004" y="21170"/>
                  </a:lnTo>
                  <a:lnTo>
                    <a:pt x="853605" y="20370"/>
                  </a:lnTo>
                  <a:close/>
                </a:path>
                <a:path w="1006475" h="140969">
                  <a:moveTo>
                    <a:pt x="869975" y="113157"/>
                  </a:moveTo>
                  <a:lnTo>
                    <a:pt x="869607" y="109816"/>
                  </a:lnTo>
                  <a:lnTo>
                    <a:pt x="863904" y="110426"/>
                  </a:lnTo>
                  <a:lnTo>
                    <a:pt x="852919" y="111734"/>
                  </a:lnTo>
                  <a:lnTo>
                    <a:pt x="853325" y="115062"/>
                  </a:lnTo>
                  <a:lnTo>
                    <a:pt x="864273" y="113766"/>
                  </a:lnTo>
                  <a:lnTo>
                    <a:pt x="869975" y="113157"/>
                  </a:lnTo>
                  <a:close/>
                </a:path>
                <a:path w="1006475" h="140969">
                  <a:moveTo>
                    <a:pt x="886853" y="16179"/>
                  </a:moveTo>
                  <a:lnTo>
                    <a:pt x="886485" y="12839"/>
                  </a:lnTo>
                  <a:lnTo>
                    <a:pt x="880872" y="13449"/>
                  </a:lnTo>
                  <a:lnTo>
                    <a:pt x="869784" y="14808"/>
                  </a:lnTo>
                  <a:lnTo>
                    <a:pt x="870204" y="18135"/>
                  </a:lnTo>
                  <a:lnTo>
                    <a:pt x="875703" y="17437"/>
                  </a:lnTo>
                  <a:lnTo>
                    <a:pt x="886853" y="16179"/>
                  </a:lnTo>
                  <a:close/>
                </a:path>
                <a:path w="1006475" h="140969">
                  <a:moveTo>
                    <a:pt x="903338" y="109982"/>
                  </a:moveTo>
                  <a:lnTo>
                    <a:pt x="903071" y="106641"/>
                  </a:lnTo>
                  <a:lnTo>
                    <a:pt x="886320" y="108127"/>
                  </a:lnTo>
                  <a:lnTo>
                    <a:pt x="886637" y="111467"/>
                  </a:lnTo>
                  <a:lnTo>
                    <a:pt x="903338" y="109982"/>
                  </a:lnTo>
                  <a:close/>
                </a:path>
                <a:path w="1006475" h="140969">
                  <a:moveTo>
                    <a:pt x="920229" y="13144"/>
                  </a:moveTo>
                  <a:lnTo>
                    <a:pt x="919975" y="9791"/>
                  </a:lnTo>
                  <a:lnTo>
                    <a:pt x="914349" y="10210"/>
                  </a:lnTo>
                  <a:lnTo>
                    <a:pt x="903224" y="11176"/>
                  </a:lnTo>
                  <a:lnTo>
                    <a:pt x="903528" y="14516"/>
                  </a:lnTo>
                  <a:lnTo>
                    <a:pt x="914615" y="13550"/>
                  </a:lnTo>
                  <a:lnTo>
                    <a:pt x="920229" y="13144"/>
                  </a:lnTo>
                  <a:close/>
                </a:path>
                <a:path w="1006475" h="140969">
                  <a:moveTo>
                    <a:pt x="936777" y="107581"/>
                  </a:moveTo>
                  <a:lnTo>
                    <a:pt x="936574" y="104241"/>
                  </a:lnTo>
                  <a:lnTo>
                    <a:pt x="919810" y="105346"/>
                  </a:lnTo>
                  <a:lnTo>
                    <a:pt x="920051" y="108699"/>
                  </a:lnTo>
                  <a:lnTo>
                    <a:pt x="936777" y="107581"/>
                  </a:lnTo>
                  <a:close/>
                </a:path>
                <a:path w="1006475" h="140969">
                  <a:moveTo>
                    <a:pt x="953681" y="11303"/>
                  </a:moveTo>
                  <a:lnTo>
                    <a:pt x="953554" y="7937"/>
                  </a:lnTo>
                  <a:lnTo>
                    <a:pt x="947928" y="8153"/>
                  </a:lnTo>
                  <a:lnTo>
                    <a:pt x="936752" y="8712"/>
                  </a:lnTo>
                  <a:lnTo>
                    <a:pt x="936942" y="12065"/>
                  </a:lnTo>
                  <a:lnTo>
                    <a:pt x="948067" y="11506"/>
                  </a:lnTo>
                  <a:lnTo>
                    <a:pt x="953681" y="11303"/>
                  </a:lnTo>
                  <a:close/>
                </a:path>
                <a:path w="1006475" h="140969">
                  <a:moveTo>
                    <a:pt x="994105" y="9093"/>
                  </a:moveTo>
                  <a:lnTo>
                    <a:pt x="957541" y="0"/>
                  </a:lnTo>
                  <a:lnTo>
                    <a:pt x="957897" y="19507"/>
                  </a:lnTo>
                  <a:lnTo>
                    <a:pt x="994105" y="9093"/>
                  </a:lnTo>
                  <a:close/>
                </a:path>
                <a:path w="1006475" h="140969">
                  <a:moveTo>
                    <a:pt x="1006411" y="103085"/>
                  </a:moveTo>
                  <a:lnTo>
                    <a:pt x="969708" y="94627"/>
                  </a:lnTo>
                  <a:lnTo>
                    <a:pt x="969975" y="102539"/>
                  </a:lnTo>
                  <a:lnTo>
                    <a:pt x="953350" y="103301"/>
                  </a:lnTo>
                  <a:lnTo>
                    <a:pt x="953516" y="106654"/>
                  </a:lnTo>
                  <a:lnTo>
                    <a:pt x="970102" y="105905"/>
                  </a:lnTo>
                  <a:lnTo>
                    <a:pt x="970394" y="114122"/>
                  </a:lnTo>
                  <a:lnTo>
                    <a:pt x="1006411" y="103085"/>
                  </a:lnTo>
                  <a:close/>
                </a:path>
              </a:pathLst>
            </a:custGeom>
            <a:solidFill>
              <a:srgbClr val="ED1C24"/>
            </a:solidFill>
          </p:spPr>
          <p:txBody>
            <a:bodyPr wrap="square" lIns="0" tIns="0" rIns="0" bIns="0" rtlCol="0"/>
            <a:lstStyle/>
            <a:p/>
          </p:txBody>
        </p:sp>
      </p:grpSp>
      <p:graphicFrame>
        <p:nvGraphicFramePr>
          <p:cNvPr id="239" name="object 239" descr=""/>
          <p:cNvGraphicFramePr>
            <a:graphicFrameLocks noGrp="1"/>
          </p:cNvGraphicFramePr>
          <p:nvPr/>
        </p:nvGraphicFramePr>
        <p:xfrm>
          <a:off x="7919999" y="360003"/>
          <a:ext cx="6718300" cy="460756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91660">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spcBef>
                          <a:spcPts val="35"/>
                        </a:spcBef>
                      </a:pPr>
                      <a:endParaRPr sz="950">
                        <a:latin typeface="Times New Roman"/>
                        <a:cs typeface="Times New Roman"/>
                      </a:endParaRPr>
                    </a:p>
                    <a:p>
                      <a:pPr marL="17780">
                        <a:lnSpc>
                          <a:spcPct val="100000"/>
                        </a:lnSpc>
                      </a:pPr>
                      <a:r>
                        <a:rPr dirty="0" baseline="3086" sz="1350" spc="-397">
                          <a:solidFill>
                            <a:srgbClr val="231F20"/>
                          </a:solidFill>
                          <a:latin typeface="華康標楷體"/>
                          <a:cs typeface="華康標楷體"/>
                        </a:rPr>
                        <a:t>（</a:t>
                      </a:r>
                      <a:r>
                        <a:rPr dirty="0" baseline="3086" sz="1350" spc="-442">
                          <a:solidFill>
                            <a:srgbClr val="231F20"/>
                          </a:solidFill>
                          <a:latin typeface="華康標楷體"/>
                          <a:cs typeface="華康標楷體"/>
                        </a:rPr>
                        <a:t>七</a:t>
                      </a:r>
                      <a:r>
                        <a:rPr dirty="0" baseline="3086" sz="1350" spc="-397">
                          <a:solidFill>
                            <a:srgbClr val="231F20"/>
                          </a:solidFill>
                          <a:latin typeface="華康標楷體"/>
                          <a:cs typeface="華康標楷體"/>
                        </a:rPr>
                        <a:t>）</a:t>
                      </a:r>
                      <a:r>
                        <a:rPr dirty="0" sz="900" spc="-20">
                          <a:solidFill>
                            <a:srgbClr val="231F20"/>
                          </a:solidFill>
                          <a:latin typeface="華康標楷體"/>
                          <a:cs typeface="華康標楷體"/>
                        </a:rPr>
                        <a:t>狹路轉彎</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lnB w="9525">
                      <a:solidFill>
                        <a:srgbClr val="BCBEC0"/>
                      </a:solidFill>
                      <a:prstDash val="solid"/>
                    </a:lnB>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900">
                        <a:latin typeface="Times New Roman"/>
                        <a:cs typeface="Times New Roman"/>
                      </a:endParaRPr>
                    </a:p>
                    <a:p>
                      <a:pPr marL="313055" marR="36830" indent="-295275">
                        <a:lnSpc>
                          <a:spcPct val="102400"/>
                        </a:lnSpc>
                      </a:pPr>
                      <a:r>
                        <a:rPr dirty="0" sz="900">
                          <a:solidFill>
                            <a:srgbClr val="231F20"/>
                          </a:solidFill>
                          <a:latin typeface="華康標楷體"/>
                          <a:cs typeface="華康標楷體"/>
                        </a:rPr>
                        <a:t>（</a:t>
                      </a:r>
                      <a:r>
                        <a:rPr dirty="0" sz="900">
                          <a:solidFill>
                            <a:srgbClr val="231F20"/>
                          </a:solidFill>
                          <a:latin typeface="Trebuchet MS"/>
                          <a:cs typeface="Trebuchet MS"/>
                        </a:rPr>
                        <a:t>7</a:t>
                      </a:r>
                      <a:r>
                        <a:rPr dirty="0" sz="900">
                          <a:solidFill>
                            <a:srgbClr val="231F20"/>
                          </a:solidFill>
                          <a:latin typeface="華康標楷體"/>
                          <a:cs typeface="華康標楷體"/>
                        </a:rPr>
                        <a:t>）</a:t>
                      </a:r>
                      <a:r>
                        <a:rPr dirty="0" sz="900" spc="75">
                          <a:solidFill>
                            <a:srgbClr val="231F20"/>
                          </a:solidFill>
                          <a:latin typeface="華康標楷體"/>
                          <a:cs typeface="華康標楷體"/>
                        </a:rPr>
                        <a:t>修正在曲線進退中</a:t>
                      </a:r>
                      <a:r>
                        <a:rPr dirty="0" sz="900" spc="-20">
                          <a:solidFill>
                            <a:srgbClr val="231F20"/>
                          </a:solidFill>
                          <a:latin typeface="華康標楷體"/>
                          <a:cs typeface="華康標楷體"/>
                        </a:rPr>
                        <a:t>前進的行車路線</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800">
                        <a:latin typeface="Times New Roman"/>
                        <a:cs typeface="Times New Roman"/>
                      </a:endParaRPr>
                    </a:p>
                    <a:p>
                      <a:pPr algn="just" marL="132715" marR="45085" indent="-115570">
                        <a:lnSpc>
                          <a:spcPct val="102400"/>
                        </a:lnSpc>
                      </a:pPr>
                      <a:r>
                        <a:rPr dirty="0" sz="900" spc="-5">
                          <a:solidFill>
                            <a:srgbClr val="231F20"/>
                          </a:solidFill>
                          <a:latin typeface="華康標楷體"/>
                          <a:cs typeface="華康標楷體"/>
                        </a:rPr>
                        <a:t>．學會在狹窄的道路上不能順利通行時的修正方</a:t>
                      </a:r>
                      <a:r>
                        <a:rPr dirty="0" sz="900" spc="-50">
                          <a:solidFill>
                            <a:srgbClr val="231F20"/>
                          </a:solidFill>
                          <a:latin typeface="華康標楷體"/>
                          <a:cs typeface="華康標楷體"/>
                        </a:rPr>
                        <a:t>法</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850">
                        <a:latin typeface="Times New Roman"/>
                        <a:cs typeface="Times New Roman"/>
                      </a:endParaRPr>
                    </a:p>
                    <a:p>
                      <a:pPr algn="just" marL="313055" marR="35560" indent="-295275">
                        <a:lnSpc>
                          <a:spcPct val="102400"/>
                        </a:lnSpc>
                        <a:buSzPct val="88888"/>
                        <a:buFont typeface=""/>
                        <a:buAutoNum type="arabicPlain"/>
                        <a:tabLst>
                          <a:tab pos="313055" algn="l"/>
                          <a:tab pos="315595" algn="l"/>
                        </a:tabLst>
                      </a:pPr>
                      <a:r>
                        <a:rPr dirty="0" sz="900">
                          <a:solidFill>
                            <a:srgbClr val="231F20"/>
                          </a:solidFill>
                          <a:latin typeface="Times New Roman"/>
                          <a:cs typeface="Times New Roman"/>
                        </a:rPr>
                        <a:t>	</a:t>
                      </a:r>
                      <a:r>
                        <a:rPr dirty="0" sz="900" spc="65">
                          <a:solidFill>
                            <a:srgbClr val="231F20"/>
                          </a:solidFill>
                          <a:latin typeface="華康標楷體"/>
                          <a:cs typeface="華康標楷體"/>
                        </a:rPr>
                        <a:t>車身前方</a:t>
                      </a:r>
                      <a:r>
                        <a:rPr dirty="0" sz="900" spc="95">
                          <a:solidFill>
                            <a:srgbClr val="231F20"/>
                          </a:solidFill>
                          <a:latin typeface="華康標楷體"/>
                          <a:cs typeface="華康標楷體"/>
                        </a:rPr>
                        <a:t>（</a:t>
                      </a:r>
                      <a:r>
                        <a:rPr dirty="0" sz="900" spc="75">
                          <a:solidFill>
                            <a:srgbClr val="231F20"/>
                          </a:solidFill>
                          <a:latin typeface="華康標楷體"/>
                          <a:cs typeface="華康標楷體"/>
                        </a:rPr>
                        <a:t>外側前</a:t>
                      </a:r>
                      <a:r>
                        <a:rPr dirty="0" sz="900" spc="85">
                          <a:solidFill>
                            <a:srgbClr val="231F20"/>
                          </a:solidFill>
                          <a:latin typeface="華康標楷體"/>
                          <a:cs typeface="華康標楷體"/>
                        </a:rPr>
                        <a:t>輪）</a:t>
                      </a:r>
                      <a:r>
                        <a:rPr dirty="0" sz="900" spc="75">
                          <a:solidFill>
                            <a:srgbClr val="231F20"/>
                          </a:solidFill>
                          <a:latin typeface="華康標楷體"/>
                          <a:cs typeface="華康標楷體"/>
                        </a:rPr>
                        <a:t>無法通過時之</a:t>
                      </a:r>
                      <a:r>
                        <a:rPr dirty="0" sz="900" spc="-20">
                          <a:solidFill>
                            <a:srgbClr val="231F20"/>
                          </a:solidFill>
                          <a:latin typeface="華康標楷體"/>
                          <a:cs typeface="華康標楷體"/>
                        </a:rPr>
                        <a:t>修正方法</a:t>
                      </a:r>
                      <a:endParaRPr sz="900">
                        <a:latin typeface="華康標楷體"/>
                        <a:cs typeface="華康標楷體"/>
                      </a:endParaRPr>
                    </a:p>
                    <a:p>
                      <a:pPr algn="just" lvl="1" marL="431800" marR="36195" indent="-121285">
                        <a:lnSpc>
                          <a:spcPct val="102400"/>
                        </a:lnSpc>
                        <a:spcBef>
                          <a:spcPts val="655"/>
                        </a:spcBef>
                        <a:buFont typeface="Trebuchet MS"/>
                        <a:buAutoNum type="alphaUcPeriod"/>
                        <a:tabLst>
                          <a:tab pos="431800" algn="l"/>
                          <a:tab pos="433070" algn="l"/>
                        </a:tabLst>
                      </a:pPr>
                      <a:r>
                        <a:rPr dirty="0" sz="900">
                          <a:solidFill>
                            <a:srgbClr val="231F20"/>
                          </a:solidFill>
                          <a:latin typeface="Times New Roman"/>
                          <a:cs typeface="Times New Roman"/>
                        </a:rPr>
                        <a:t>	</a:t>
                      </a:r>
                      <a:r>
                        <a:rPr dirty="0" sz="900" spc="85">
                          <a:solidFill>
                            <a:srgbClr val="231F20"/>
                          </a:solidFill>
                          <a:latin typeface="華康標楷體"/>
                          <a:cs typeface="華康標楷體"/>
                        </a:rPr>
                        <a:t>確認後方的安全</a:t>
                      </a:r>
                      <a:r>
                        <a:rPr dirty="0" sz="900" spc="-25">
                          <a:solidFill>
                            <a:srgbClr val="231F20"/>
                          </a:solidFill>
                          <a:latin typeface="華康標楷體"/>
                          <a:cs typeface="華康標楷體"/>
                        </a:rPr>
                        <a:t>和距離</a:t>
                      </a:r>
                      <a:endParaRPr sz="900">
                        <a:latin typeface="華康標楷體"/>
                        <a:cs typeface="華康標楷體"/>
                      </a:endParaRPr>
                    </a:p>
                    <a:p>
                      <a:pPr algn="just" lvl="1" marL="395605" marR="32384" indent="-105410">
                        <a:lnSpc>
                          <a:spcPct val="102400"/>
                        </a:lnSpc>
                        <a:spcBef>
                          <a:spcPts val="620"/>
                        </a:spcBef>
                        <a:buFont typeface="Trebuchet MS"/>
                        <a:buAutoNum type="alphaUcPeriod"/>
                        <a:tabLst>
                          <a:tab pos="395605" algn="l"/>
                          <a:tab pos="409575" algn="l"/>
                        </a:tabLst>
                      </a:pPr>
                      <a:r>
                        <a:rPr dirty="0" sz="900" spc="114">
                          <a:solidFill>
                            <a:srgbClr val="231F20"/>
                          </a:solidFill>
                          <a:latin typeface="華康標楷體"/>
                          <a:cs typeface="華康標楷體"/>
                        </a:rPr>
                        <a:t>	</a:t>
                      </a:r>
                      <a:r>
                        <a:rPr dirty="0" sz="900" spc="114">
                          <a:solidFill>
                            <a:srgbClr val="231F20"/>
                          </a:solidFill>
                          <a:latin typeface="華康標楷體"/>
                          <a:cs typeface="華康標楷體"/>
                        </a:rPr>
                        <a:t>將方向盤轉到與</a:t>
                      </a:r>
                      <a:r>
                        <a:rPr dirty="0" sz="900" spc="-20">
                          <a:solidFill>
                            <a:srgbClr val="231F20"/>
                          </a:solidFill>
                          <a:latin typeface="華康標楷體"/>
                          <a:cs typeface="華康標楷體"/>
                        </a:rPr>
                        <a:t>行駛方向相反的方向，並向後倒車</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900">
                        <a:latin typeface="Times New Roman"/>
                        <a:cs typeface="Times New Roman"/>
                      </a:endParaRPr>
                    </a:p>
                    <a:p>
                      <a:pPr marL="305435" marR="45085" indent="-288290">
                        <a:lnSpc>
                          <a:spcPct val="102400"/>
                        </a:lnSpc>
                      </a:pPr>
                      <a:r>
                        <a:rPr dirty="0" sz="900" spc="-10">
                          <a:solidFill>
                            <a:srgbClr val="231F20"/>
                          </a:solidFill>
                          <a:latin typeface="華康標楷體"/>
                          <a:cs typeface="華康標楷體"/>
                        </a:rPr>
                        <a:t>（</a:t>
                      </a:r>
                      <a:r>
                        <a:rPr dirty="0" sz="900" spc="-10">
                          <a:solidFill>
                            <a:srgbClr val="231F20"/>
                          </a:solidFill>
                          <a:latin typeface="Trebuchet MS"/>
                          <a:cs typeface="Trebuchet MS"/>
                        </a:rPr>
                        <a:t>7</a:t>
                      </a:r>
                      <a:r>
                        <a:rPr dirty="0" sz="900" spc="-10">
                          <a:solidFill>
                            <a:srgbClr val="231F20"/>
                          </a:solidFill>
                          <a:latin typeface="華康標楷體"/>
                          <a:cs typeface="華康標楷體"/>
                        </a:rPr>
                        <a:t>）</a:t>
                      </a:r>
                      <a:r>
                        <a:rPr dirty="0" sz="900" spc="-15">
                          <a:solidFill>
                            <a:srgbClr val="231F20"/>
                          </a:solidFill>
                          <a:latin typeface="華康標楷體"/>
                          <a:cs typeface="華康標楷體"/>
                        </a:rPr>
                        <a:t>練習過程中，利用左、右側照後鏡或隨時下車觀察行車路線方向，當產生偏差時，利用方向盤修正。</a:t>
                      </a:r>
                      <a:endParaRPr sz="900">
                        <a:latin typeface="華康標楷體"/>
                        <a:cs typeface="華康標楷體"/>
                      </a:endParaRPr>
                    </a:p>
                    <a:p>
                      <a:pPr marL="429895" indent="-122555">
                        <a:lnSpc>
                          <a:spcPct val="100000"/>
                        </a:lnSpc>
                        <a:spcBef>
                          <a:spcPts val="650"/>
                        </a:spcBef>
                        <a:buFont typeface="Trebuchet MS"/>
                        <a:buAutoNum type="alphaUcPeriod"/>
                        <a:tabLst>
                          <a:tab pos="429895" algn="l"/>
                        </a:tabLst>
                      </a:pPr>
                      <a:r>
                        <a:rPr dirty="0" sz="900" spc="-15">
                          <a:solidFill>
                            <a:srgbClr val="231F20"/>
                          </a:solidFill>
                          <a:latin typeface="華康標楷體"/>
                          <a:cs typeface="華康標楷體"/>
                        </a:rPr>
                        <a:t>沒有差很多時就用方向盤微調。</a:t>
                      </a:r>
                      <a:endParaRPr sz="900">
                        <a:latin typeface="華康標楷體"/>
                        <a:cs typeface="華康標楷體"/>
                      </a:endParaRPr>
                    </a:p>
                    <a:p>
                      <a:pPr marL="431165" indent="-120014">
                        <a:lnSpc>
                          <a:spcPct val="100000"/>
                        </a:lnSpc>
                        <a:spcBef>
                          <a:spcPts val="620"/>
                        </a:spcBef>
                        <a:buFont typeface="Trebuchet MS"/>
                        <a:buAutoNum type="alphaUcPeriod"/>
                        <a:tabLst>
                          <a:tab pos="431165" algn="l"/>
                        </a:tabLst>
                      </a:pPr>
                      <a:r>
                        <a:rPr dirty="0" sz="900" spc="-45">
                          <a:solidFill>
                            <a:srgbClr val="231F20"/>
                          </a:solidFill>
                          <a:latin typeface="華康標楷體"/>
                          <a:cs typeface="華康標楷體"/>
                        </a:rPr>
                        <a:t>無法通過時，立刻停止並讓車輛回到原點重新開始。</a:t>
                      </a:r>
                      <a:endParaRPr sz="900">
                        <a:latin typeface="華康標楷體"/>
                        <a:cs typeface="華康標楷體"/>
                      </a:endParaRPr>
                    </a:p>
                    <a:p>
                      <a:pPr marL="132715" marR="45720" indent="-115570">
                        <a:lnSpc>
                          <a:spcPts val="1110"/>
                        </a:lnSpc>
                        <a:spcBef>
                          <a:spcPts val="635"/>
                        </a:spcBef>
                      </a:pPr>
                      <a:r>
                        <a:rPr dirty="0" sz="900" spc="25">
                          <a:solidFill>
                            <a:srgbClr val="231F20"/>
                          </a:solidFill>
                          <a:latin typeface="華康標楷體"/>
                          <a:cs typeface="華康標楷體"/>
                        </a:rPr>
                        <a:t>．在狹路行駛中讓學員體驗失敗的情況，並學習修正的方</a:t>
                      </a:r>
                      <a:r>
                        <a:rPr dirty="0" sz="900" spc="-10">
                          <a:solidFill>
                            <a:srgbClr val="231F20"/>
                          </a:solidFill>
                          <a:latin typeface="華康標楷體"/>
                          <a:cs typeface="華康標楷體"/>
                        </a:rPr>
                        <a:t>法。</a:t>
                      </a:r>
                      <a:endParaRPr sz="900">
                        <a:latin typeface="華康標楷體"/>
                        <a:cs typeface="華康標楷體"/>
                      </a:endParaRPr>
                    </a:p>
                    <a:p>
                      <a:pPr marL="1662430">
                        <a:lnSpc>
                          <a:spcPts val="180"/>
                        </a:lnSpc>
                        <a:tabLst>
                          <a:tab pos="2376170" algn="l"/>
                        </a:tabLst>
                      </a:pPr>
                      <a:r>
                        <a:rPr dirty="0" sz="300" spc="-50" b="1">
                          <a:solidFill>
                            <a:srgbClr val="FFFFFF"/>
                          </a:solidFill>
                          <a:latin typeface="Century Gothic"/>
                          <a:cs typeface="Century Gothic"/>
                        </a:rPr>
                        <a:t>A</a:t>
                      </a:r>
                      <a:r>
                        <a:rPr dirty="0" sz="300" b="1">
                          <a:solidFill>
                            <a:srgbClr val="FFFFFF"/>
                          </a:solidFill>
                          <a:latin typeface="Century Gothic"/>
                          <a:cs typeface="Century Gothic"/>
                        </a:rPr>
                        <a:t>	</a:t>
                      </a:r>
                      <a:r>
                        <a:rPr dirty="0" sz="300" spc="-50" b="1">
                          <a:solidFill>
                            <a:srgbClr val="FFFFFF"/>
                          </a:solidFill>
                          <a:latin typeface="Century Gothic"/>
                          <a:cs typeface="Century Gothic"/>
                        </a:rPr>
                        <a:t>B</a:t>
                      </a:r>
                      <a:endParaRPr sz="300">
                        <a:latin typeface="Century Gothic"/>
                        <a:cs typeface="Century Gothic"/>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spcBef>
                          <a:spcPts val="45"/>
                        </a:spcBef>
                      </a:pPr>
                      <a:endParaRPr sz="500">
                        <a:latin typeface="Times New Roman"/>
                        <a:cs typeface="Times New Roman"/>
                      </a:endParaRPr>
                    </a:p>
                    <a:p>
                      <a:pPr marL="1663700">
                        <a:lnSpc>
                          <a:spcPct val="100000"/>
                        </a:lnSpc>
                        <a:spcBef>
                          <a:spcPts val="5"/>
                        </a:spcBef>
                        <a:tabLst>
                          <a:tab pos="2374265" algn="l"/>
                        </a:tabLst>
                      </a:pPr>
                      <a:r>
                        <a:rPr dirty="0" sz="300" spc="-50" b="1">
                          <a:solidFill>
                            <a:srgbClr val="FFFFFF"/>
                          </a:solidFill>
                          <a:latin typeface="Century Gothic"/>
                          <a:cs typeface="Century Gothic"/>
                        </a:rPr>
                        <a:t>C</a:t>
                      </a:r>
                      <a:r>
                        <a:rPr dirty="0" sz="300" b="1">
                          <a:solidFill>
                            <a:srgbClr val="FFFFFF"/>
                          </a:solidFill>
                          <a:latin typeface="Century Gothic"/>
                          <a:cs typeface="Century Gothic"/>
                        </a:rPr>
                        <a:t>	</a:t>
                      </a:r>
                      <a:r>
                        <a:rPr dirty="0" sz="300" spc="-50" b="1">
                          <a:solidFill>
                            <a:srgbClr val="FFFFFF"/>
                          </a:solidFill>
                          <a:latin typeface="Century Gothic"/>
                          <a:cs typeface="Century Gothic"/>
                        </a:rPr>
                        <a:t>D</a:t>
                      </a:r>
                      <a:endParaRPr sz="300">
                        <a:latin typeface="Century Gothic"/>
                        <a:cs typeface="Century Gothic"/>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spcBef>
                          <a:spcPts val="20"/>
                        </a:spcBef>
                      </a:pPr>
                      <a:endParaRPr sz="300">
                        <a:latin typeface="Times New Roman"/>
                        <a:cs typeface="Times New Roman"/>
                      </a:endParaRPr>
                    </a:p>
                    <a:p>
                      <a:pPr marL="1623695">
                        <a:lnSpc>
                          <a:spcPct val="100000"/>
                        </a:lnSpc>
                      </a:pPr>
                      <a:r>
                        <a:rPr dirty="0" sz="500" spc="-80">
                          <a:solidFill>
                            <a:srgbClr val="231F20"/>
                          </a:solidFill>
                          <a:latin typeface="SimSun"/>
                          <a:cs typeface="SimSun"/>
                        </a:rPr>
                        <a:t>圖 </a:t>
                      </a:r>
                      <a:r>
                        <a:rPr dirty="0" sz="500" spc="-10">
                          <a:solidFill>
                            <a:srgbClr val="231F20"/>
                          </a:solidFill>
                          <a:latin typeface="Trebuchet MS"/>
                          <a:cs typeface="Trebuchet MS"/>
                        </a:rPr>
                        <a:t>1.11.14</a:t>
                      </a:r>
                      <a:endParaRPr sz="500">
                        <a:latin typeface="Trebuchet MS"/>
                        <a:cs typeface="Trebuchet MS"/>
                      </a:endParaRPr>
                    </a:p>
                    <a:p>
                      <a:pPr>
                        <a:lnSpc>
                          <a:spcPct val="100000"/>
                        </a:lnSpc>
                        <a:spcBef>
                          <a:spcPts val="30"/>
                        </a:spcBef>
                      </a:pPr>
                      <a:endParaRPr sz="750">
                        <a:latin typeface="Times New Roman"/>
                        <a:cs typeface="Times New Roman"/>
                      </a:endParaRPr>
                    </a:p>
                    <a:p>
                      <a:pPr marL="302260" indent="-284480">
                        <a:lnSpc>
                          <a:spcPct val="100000"/>
                        </a:lnSpc>
                        <a:buSzPct val="88888"/>
                        <a:buAutoNum type="arabicPlain"/>
                        <a:tabLst>
                          <a:tab pos="302260" algn="l"/>
                        </a:tabLst>
                      </a:pPr>
                      <a:r>
                        <a:rPr dirty="0" sz="900" spc="-15">
                          <a:solidFill>
                            <a:srgbClr val="231F20"/>
                          </a:solidFill>
                          <a:latin typeface="華康標楷體"/>
                          <a:cs typeface="華康標楷體"/>
                        </a:rPr>
                        <a:t>前方無法通過時的修正方法。</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15"/>
                        </a:spcBef>
                        <a:buClr>
                          <a:srgbClr val="231F20"/>
                        </a:buClr>
                        <a:buFont typeface=""/>
                        <a:buAutoNum type="arabicPlain"/>
                      </a:pPr>
                      <a:endParaRPr sz="1400">
                        <a:latin typeface="Times New Roman"/>
                        <a:cs typeface="Times New Roman"/>
                      </a:endParaRPr>
                    </a:p>
                    <a:p>
                      <a:pPr lvl="1" marL="429895" indent="-122555">
                        <a:lnSpc>
                          <a:spcPct val="100000"/>
                        </a:lnSpc>
                        <a:buFont typeface="Trebuchet MS"/>
                        <a:buAutoNum type="alphaUcPeriod"/>
                        <a:tabLst>
                          <a:tab pos="429895" algn="l"/>
                        </a:tabLst>
                      </a:pPr>
                      <a:r>
                        <a:rPr dirty="0" sz="900" spc="-15">
                          <a:solidFill>
                            <a:srgbClr val="231F20"/>
                          </a:solidFill>
                          <a:latin typeface="華康標楷體"/>
                          <a:cs typeface="華康標楷體"/>
                        </a:rPr>
                        <a:t>確認後方的安全，儘量讓學員進行短距離的修正。</a:t>
                      </a:r>
                      <a:endParaRPr sz="900">
                        <a:latin typeface="華康標楷體"/>
                        <a:cs typeface="華康標楷體"/>
                      </a:endParaRPr>
                    </a:p>
                    <a:p>
                      <a:pPr lvl="1">
                        <a:lnSpc>
                          <a:spcPct val="100000"/>
                        </a:lnSpc>
                        <a:spcBef>
                          <a:spcPts val="30"/>
                        </a:spcBef>
                        <a:buClr>
                          <a:srgbClr val="231F20"/>
                        </a:buClr>
                        <a:buFont typeface="Trebuchet MS"/>
                        <a:buAutoNum type="alphaUcPeriod"/>
                      </a:pPr>
                      <a:endParaRPr sz="1500">
                        <a:latin typeface="Times New Roman"/>
                        <a:cs typeface="Times New Roman"/>
                      </a:endParaRPr>
                    </a:p>
                    <a:p>
                      <a:pPr lvl="1" marL="420370" indent="-119380">
                        <a:lnSpc>
                          <a:spcPct val="100000"/>
                        </a:lnSpc>
                        <a:buFont typeface="Trebuchet MS"/>
                        <a:buAutoNum type="alphaUcPeriod"/>
                        <a:tabLst>
                          <a:tab pos="420370" algn="l"/>
                        </a:tabLst>
                      </a:pPr>
                      <a:r>
                        <a:rPr dirty="0" sz="900" spc="-15">
                          <a:solidFill>
                            <a:srgbClr val="231F20"/>
                          </a:solidFill>
                          <a:latin typeface="華康標楷體"/>
                          <a:cs typeface="華康標楷體"/>
                        </a:rPr>
                        <a:t>將方向盤反向轉動，並讓車輛向後倒車。</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gn="just" marL="142240" marR="38100" indent="-124460">
                        <a:lnSpc>
                          <a:spcPct val="102400"/>
                        </a:lnSpc>
                        <a:spcBef>
                          <a:spcPts val="254"/>
                        </a:spcBef>
                      </a:pPr>
                      <a:r>
                        <a:rPr dirty="0" sz="900" spc="55">
                          <a:solidFill>
                            <a:srgbClr val="231F20"/>
                          </a:solidFill>
                          <a:latin typeface="華康標楷體"/>
                          <a:cs typeface="華康標楷體"/>
                        </a:rPr>
                        <a:t>．可以參考從右側照後鏡</a:t>
                      </a:r>
                      <a:r>
                        <a:rPr dirty="0" sz="900" spc="50">
                          <a:solidFill>
                            <a:srgbClr val="231F20"/>
                          </a:solidFill>
                          <a:latin typeface="華康標楷體"/>
                          <a:cs typeface="華康標楷體"/>
                        </a:rPr>
                        <a:t>中看到車門把對齊安全</a:t>
                      </a:r>
                      <a:r>
                        <a:rPr dirty="0" sz="900" spc="45">
                          <a:solidFill>
                            <a:srgbClr val="231F20"/>
                          </a:solidFill>
                          <a:latin typeface="華康標楷體"/>
                          <a:cs typeface="華康標楷體"/>
                        </a:rPr>
                        <a:t>島彎頂點時，即為將方</a:t>
                      </a:r>
                      <a:r>
                        <a:rPr dirty="0" sz="900" spc="-15">
                          <a:solidFill>
                            <a:srgbClr val="231F20"/>
                          </a:solidFill>
                          <a:latin typeface="華康標楷體"/>
                          <a:cs typeface="華康標楷體"/>
                        </a:rPr>
                        <a:t>向盤向右轉的時機。</a:t>
                      </a:r>
                      <a:endParaRPr sz="900">
                        <a:latin typeface="華康標楷體"/>
                        <a:cs typeface="華康標楷體"/>
                      </a:endParaRPr>
                    </a:p>
                    <a:p>
                      <a:pPr algn="just" marL="142240" marR="37465" indent="-124460">
                        <a:lnSpc>
                          <a:spcPct val="102400"/>
                        </a:lnSpc>
                        <a:spcBef>
                          <a:spcPts val="540"/>
                        </a:spcBef>
                      </a:pPr>
                      <a:r>
                        <a:rPr dirty="0" sz="900" spc="55">
                          <a:solidFill>
                            <a:srgbClr val="231F20"/>
                          </a:solidFill>
                          <a:latin typeface="華康標楷體"/>
                          <a:cs typeface="華康標楷體"/>
                        </a:rPr>
                        <a:t>．教練可以先刻意讓學員</a:t>
                      </a:r>
                      <a:r>
                        <a:rPr dirty="0" sz="900" spc="35">
                          <a:solidFill>
                            <a:srgbClr val="231F20"/>
                          </a:solidFill>
                          <a:latin typeface="華康標楷體"/>
                          <a:cs typeface="華康標楷體"/>
                        </a:rPr>
                        <a:t>失敗</a:t>
                      </a:r>
                      <a:r>
                        <a:rPr dirty="0" sz="900" spc="80">
                          <a:solidFill>
                            <a:srgbClr val="231F20"/>
                          </a:solidFill>
                          <a:latin typeface="華康標楷體"/>
                          <a:cs typeface="華康標楷體"/>
                        </a:rPr>
                        <a:t>（壓線</a:t>
                      </a:r>
                      <a:r>
                        <a:rPr dirty="0" sz="900">
                          <a:solidFill>
                            <a:srgbClr val="231F20"/>
                          </a:solidFill>
                          <a:latin typeface="華康標楷體"/>
                          <a:cs typeface="華康標楷體"/>
                        </a:rPr>
                        <a:t>）</a:t>
                      </a:r>
                      <a:r>
                        <a:rPr dirty="0" sz="900" spc="45">
                          <a:solidFill>
                            <a:srgbClr val="231F20"/>
                          </a:solidFill>
                          <a:latin typeface="華康標楷體"/>
                          <a:cs typeface="華康標楷體"/>
                        </a:rPr>
                        <a:t>，藉此體驗到前、後輪及車身空</a:t>
                      </a:r>
                      <a:r>
                        <a:rPr dirty="0" sz="900" spc="-20">
                          <a:solidFill>
                            <a:srgbClr val="231F20"/>
                          </a:solidFill>
                          <a:latin typeface="華康標楷體"/>
                          <a:cs typeface="華康標楷體"/>
                        </a:rPr>
                        <a:t>間的極限。</a:t>
                      </a:r>
                      <a:endParaRPr sz="900">
                        <a:latin typeface="華康標楷體"/>
                        <a:cs typeface="華康標楷體"/>
                      </a:endParaRPr>
                    </a:p>
                    <a:p>
                      <a:pPr>
                        <a:lnSpc>
                          <a:spcPct val="100000"/>
                        </a:lnSpc>
                      </a:pPr>
                      <a:endParaRPr sz="900">
                        <a:latin typeface="Times New Roman"/>
                        <a:cs typeface="Times New Roman"/>
                      </a:endParaRPr>
                    </a:p>
                    <a:p>
                      <a:pPr algn="just" marL="142240" marR="24130" indent="-124460">
                        <a:lnSpc>
                          <a:spcPct val="102400"/>
                        </a:lnSpc>
                        <a:spcBef>
                          <a:spcPts val="775"/>
                        </a:spcBef>
                      </a:pPr>
                      <a:r>
                        <a:rPr dirty="0" sz="900" spc="50">
                          <a:solidFill>
                            <a:srgbClr val="231F20"/>
                          </a:solidFill>
                          <a:latin typeface="華康標楷體"/>
                          <a:cs typeface="華康標楷體"/>
                        </a:rPr>
                        <a:t>．提醒學員狹路轉彎時，</a:t>
                      </a:r>
                      <a:r>
                        <a:rPr dirty="0" sz="900" spc="155">
                          <a:solidFill>
                            <a:srgbClr val="231F20"/>
                          </a:solidFill>
                          <a:latin typeface="華康標楷體"/>
                          <a:cs typeface="華康標楷體"/>
                        </a:rPr>
                        <a:t>起駛前顯示右側方向</a:t>
                      </a:r>
                      <a:r>
                        <a:rPr dirty="0" sz="900" spc="-50">
                          <a:solidFill>
                            <a:srgbClr val="231F20"/>
                          </a:solidFill>
                          <a:latin typeface="華康標楷體"/>
                          <a:cs typeface="華康標楷體"/>
                        </a:rPr>
                        <a:t> </a:t>
                      </a:r>
                      <a:r>
                        <a:rPr dirty="0" sz="900" spc="45">
                          <a:solidFill>
                            <a:srgbClr val="231F20"/>
                          </a:solidFill>
                          <a:latin typeface="華康標楷體"/>
                          <a:cs typeface="華康標楷體"/>
                        </a:rPr>
                        <a:t>燈，利用照後鏡與擺頭</a:t>
                      </a:r>
                      <a:r>
                        <a:rPr dirty="0" sz="900" spc="50">
                          <a:solidFill>
                            <a:srgbClr val="231F20"/>
                          </a:solidFill>
                          <a:latin typeface="華康標楷體"/>
                          <a:cs typeface="華康標楷體"/>
                        </a:rPr>
                        <a:t>察看安全確認車輛前後左右的安全狀況，行駛轉彎過程中方向燈不可</a:t>
                      </a:r>
                      <a:r>
                        <a:rPr dirty="0" sz="900" spc="40">
                          <a:solidFill>
                            <a:srgbClr val="231F20"/>
                          </a:solidFill>
                          <a:latin typeface="華康標楷體"/>
                          <a:cs typeface="華康標楷體"/>
                        </a:rPr>
                        <a:t>跳掉，若跳掉須補打，</a:t>
                      </a:r>
                      <a:r>
                        <a:rPr dirty="0" sz="900" spc="55">
                          <a:solidFill>
                            <a:srgbClr val="231F20"/>
                          </a:solidFill>
                          <a:latin typeface="華康標楷體"/>
                          <a:cs typeface="華康標楷體"/>
                        </a:rPr>
                        <a:t>最終駛入鄰向道路，方</a:t>
                      </a:r>
                      <a:r>
                        <a:rPr dirty="0" sz="900" spc="155">
                          <a:solidFill>
                            <a:srgbClr val="231F20"/>
                          </a:solidFill>
                          <a:latin typeface="華康標楷體"/>
                          <a:cs typeface="華康標楷體"/>
                        </a:rPr>
                        <a:t>向盤迴正後就無需補</a:t>
                      </a:r>
                      <a:r>
                        <a:rPr dirty="0" sz="900" spc="-50">
                          <a:solidFill>
                            <a:srgbClr val="231F20"/>
                          </a:solidFill>
                          <a:latin typeface="華康標楷體"/>
                          <a:cs typeface="華康標楷體"/>
                        </a:rPr>
                        <a:t> </a:t>
                      </a:r>
                      <a:r>
                        <a:rPr dirty="0" sz="900" spc="45">
                          <a:solidFill>
                            <a:srgbClr val="231F20"/>
                          </a:solidFill>
                          <a:latin typeface="華康標楷體"/>
                          <a:cs typeface="華康標楷體"/>
                        </a:rPr>
                        <a:t>打，且後輪不能撞到安</a:t>
                      </a:r>
                      <a:r>
                        <a:rPr dirty="0" sz="900" spc="-15">
                          <a:solidFill>
                            <a:srgbClr val="231F20"/>
                          </a:solidFill>
                          <a:latin typeface="華康標楷體"/>
                          <a:cs typeface="華康標楷體"/>
                        </a:rPr>
                        <a:t>全島或壓到分向線。</a:t>
                      </a:r>
                      <a:endParaRPr sz="900">
                        <a:latin typeface="華康標楷體"/>
                        <a:cs typeface="華康標楷體"/>
                      </a:endParaRPr>
                    </a:p>
                    <a:p>
                      <a:pPr algn="just" marL="142240" marR="39370" indent="-124460">
                        <a:lnSpc>
                          <a:spcPct val="102400"/>
                        </a:lnSpc>
                      </a:pPr>
                      <a:r>
                        <a:rPr dirty="0" sz="900" spc="55">
                          <a:solidFill>
                            <a:srgbClr val="231F20"/>
                          </a:solidFill>
                          <a:latin typeface="華康標楷體"/>
                          <a:cs typeface="華康標楷體"/>
                        </a:rPr>
                        <a:t>．讓學員理解前輪無法通</a:t>
                      </a:r>
                      <a:r>
                        <a:rPr dirty="0" sz="900" spc="50">
                          <a:solidFill>
                            <a:srgbClr val="231F20"/>
                          </a:solidFill>
                          <a:latin typeface="華康標楷體"/>
                          <a:cs typeface="華康標楷體"/>
                        </a:rPr>
                        <a:t>過時與後輪無法通過時</a:t>
                      </a:r>
                      <a:r>
                        <a:rPr dirty="0" sz="900" spc="-20">
                          <a:solidFill>
                            <a:srgbClr val="231F20"/>
                          </a:solidFill>
                          <a:latin typeface="華康標楷體"/>
                          <a:cs typeface="華康標楷體"/>
                        </a:rPr>
                        <a:t>的差異。</a:t>
                      </a:r>
                      <a:endParaRPr sz="900">
                        <a:latin typeface="華康標楷體"/>
                        <a:cs typeface="華康標楷體"/>
                      </a:endParaRPr>
                    </a:p>
                    <a:p>
                      <a:pPr marL="250190" indent="-99060">
                        <a:lnSpc>
                          <a:spcPct val="100000"/>
                        </a:lnSpc>
                        <a:spcBef>
                          <a:spcPts val="25"/>
                        </a:spcBef>
                        <a:buSzPct val="61111"/>
                        <a:buChar char="◆"/>
                        <a:tabLst>
                          <a:tab pos="250190" algn="l"/>
                        </a:tabLst>
                      </a:pPr>
                      <a:r>
                        <a:rPr dirty="0" sz="900" spc="60">
                          <a:solidFill>
                            <a:srgbClr val="231F20"/>
                          </a:solidFill>
                          <a:latin typeface="華康標楷體"/>
                          <a:cs typeface="華康標楷體"/>
                        </a:rPr>
                        <a:t>外側前輪無法通過時</a:t>
                      </a:r>
                      <a:endParaRPr sz="900">
                        <a:latin typeface="華康標楷體"/>
                        <a:cs typeface="華康標楷體"/>
                      </a:endParaRPr>
                    </a:p>
                    <a:p>
                      <a:pPr marL="249554">
                        <a:lnSpc>
                          <a:spcPct val="100000"/>
                        </a:lnSpc>
                        <a:spcBef>
                          <a:spcPts val="25"/>
                        </a:spcBef>
                      </a:pPr>
                      <a:r>
                        <a:rPr dirty="0" sz="900" spc="-10">
                          <a:solidFill>
                            <a:srgbClr val="231F20"/>
                          </a:solidFill>
                          <a:latin typeface="華康標楷體"/>
                          <a:cs typeface="華康標楷體"/>
                        </a:rPr>
                        <a:t>（</a:t>
                      </a:r>
                      <a:r>
                        <a:rPr dirty="0" sz="900" spc="-75">
                          <a:solidFill>
                            <a:srgbClr val="231F20"/>
                          </a:solidFill>
                          <a:latin typeface="華康標楷體"/>
                          <a:cs typeface="華康標楷體"/>
                        </a:rPr>
                        <a:t>圖 </a:t>
                      </a:r>
                      <a:r>
                        <a:rPr dirty="0" sz="900" spc="-70">
                          <a:solidFill>
                            <a:srgbClr val="231F20"/>
                          </a:solidFill>
                          <a:latin typeface="Trebuchet MS"/>
                          <a:cs typeface="Trebuchet MS"/>
                        </a:rPr>
                        <a:t>1.11.14</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lnB w="9525">
                      <a:solidFill>
                        <a:srgbClr val="BCBEC0"/>
                      </a:solidFill>
                      <a:prstDash val="solid"/>
                    </a:lnB>
                  </a:tcPr>
                </a:tc>
              </a:tr>
            </a:tbl>
          </a:graphicData>
        </a:graphic>
      </p:graphicFrame>
      <p:sp>
        <p:nvSpPr>
          <p:cNvPr id="240" name="object 240"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66</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241" name="object 241"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67</a:t>
            </a:r>
            <a:endParaRPr sz="800">
              <a:latin typeface="Times New Roman"/>
              <a:cs typeface="Times New Roman"/>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grpSp>
      <p:grpSp>
        <p:nvGrpSpPr>
          <p:cNvPr id="59" name="object 59" descr=""/>
          <p:cNvGrpSpPr/>
          <p:nvPr/>
        </p:nvGrpSpPr>
        <p:grpSpPr>
          <a:xfrm>
            <a:off x="5822569" y="1801601"/>
            <a:ext cx="1344930" cy="1680845"/>
            <a:chOff x="5822569" y="1801601"/>
            <a:chExt cx="1344930" cy="1680845"/>
          </a:xfrm>
        </p:grpSpPr>
        <p:sp>
          <p:nvSpPr>
            <p:cNvPr id="60" name="object 60" descr=""/>
            <p:cNvSpPr/>
            <p:nvPr/>
          </p:nvSpPr>
          <p:spPr>
            <a:xfrm>
              <a:off x="5822569" y="1871802"/>
              <a:ext cx="1344930" cy="767080"/>
            </a:xfrm>
            <a:custGeom>
              <a:avLst/>
              <a:gdLst/>
              <a:ahLst/>
              <a:cxnLst/>
              <a:rect l="l" t="t" r="r" b="b"/>
              <a:pathLst>
                <a:path w="1344929" h="767080">
                  <a:moveTo>
                    <a:pt x="1344510" y="0"/>
                  </a:moveTo>
                  <a:lnTo>
                    <a:pt x="0" y="0"/>
                  </a:lnTo>
                  <a:lnTo>
                    <a:pt x="0" y="766787"/>
                  </a:lnTo>
                  <a:lnTo>
                    <a:pt x="1344510" y="766787"/>
                  </a:lnTo>
                  <a:lnTo>
                    <a:pt x="1344510" y="0"/>
                  </a:lnTo>
                  <a:close/>
                </a:path>
              </a:pathLst>
            </a:custGeom>
            <a:solidFill>
              <a:srgbClr val="FFFFFF"/>
            </a:solidFill>
          </p:spPr>
          <p:txBody>
            <a:bodyPr wrap="square" lIns="0" tIns="0" rIns="0" bIns="0" rtlCol="0"/>
            <a:lstStyle/>
            <a:p/>
          </p:txBody>
        </p:sp>
        <p:pic>
          <p:nvPicPr>
            <p:cNvPr id="61" name="object 61" descr=""/>
            <p:cNvPicPr/>
            <p:nvPr/>
          </p:nvPicPr>
          <p:blipFill>
            <a:blip r:embed="rId18" cstate="print"/>
            <a:stretch>
              <a:fillRect/>
            </a:stretch>
          </p:blipFill>
          <p:spPr>
            <a:xfrm>
              <a:off x="6577646" y="1879371"/>
              <a:ext cx="523582" cy="717270"/>
            </a:xfrm>
            <a:prstGeom prst="rect">
              <a:avLst/>
            </a:prstGeom>
          </p:spPr>
        </p:pic>
        <p:sp>
          <p:nvSpPr>
            <p:cNvPr id="62" name="object 62" descr=""/>
            <p:cNvSpPr/>
            <p:nvPr/>
          </p:nvSpPr>
          <p:spPr>
            <a:xfrm>
              <a:off x="6574472" y="1875815"/>
              <a:ext cx="527050" cy="721360"/>
            </a:xfrm>
            <a:custGeom>
              <a:avLst/>
              <a:gdLst/>
              <a:ahLst/>
              <a:cxnLst/>
              <a:rect l="l" t="t" r="r" b="b"/>
              <a:pathLst>
                <a:path w="527050" h="721360">
                  <a:moveTo>
                    <a:pt x="526745" y="255473"/>
                  </a:moveTo>
                  <a:lnTo>
                    <a:pt x="276440" y="255473"/>
                  </a:lnTo>
                  <a:lnTo>
                    <a:pt x="266496" y="257492"/>
                  </a:lnTo>
                  <a:lnTo>
                    <a:pt x="258356" y="262978"/>
                  </a:lnTo>
                  <a:lnTo>
                    <a:pt x="252869" y="271106"/>
                  </a:lnTo>
                  <a:lnTo>
                    <a:pt x="250863" y="281051"/>
                  </a:lnTo>
                  <a:lnTo>
                    <a:pt x="250863" y="721360"/>
                  </a:lnTo>
                  <a:lnTo>
                    <a:pt x="257187" y="721360"/>
                  </a:lnTo>
                  <a:lnTo>
                    <a:pt x="257187" y="281051"/>
                  </a:lnTo>
                  <a:lnTo>
                    <a:pt x="258699" y="273570"/>
                  </a:lnTo>
                  <a:lnTo>
                    <a:pt x="262839" y="267449"/>
                  </a:lnTo>
                  <a:lnTo>
                    <a:pt x="268947" y="263321"/>
                  </a:lnTo>
                  <a:lnTo>
                    <a:pt x="276440" y="261797"/>
                  </a:lnTo>
                  <a:lnTo>
                    <a:pt x="526745" y="261797"/>
                  </a:lnTo>
                  <a:lnTo>
                    <a:pt x="526745" y="255473"/>
                  </a:lnTo>
                  <a:close/>
                </a:path>
                <a:path w="527050" h="721360">
                  <a:moveTo>
                    <a:pt x="526745" y="0"/>
                  </a:moveTo>
                  <a:lnTo>
                    <a:pt x="0" y="0"/>
                  </a:lnTo>
                  <a:lnTo>
                    <a:pt x="0" y="6350"/>
                  </a:lnTo>
                  <a:lnTo>
                    <a:pt x="0" y="721360"/>
                  </a:lnTo>
                  <a:lnTo>
                    <a:pt x="6324" y="721360"/>
                  </a:lnTo>
                  <a:lnTo>
                    <a:pt x="6324" y="6350"/>
                  </a:lnTo>
                  <a:lnTo>
                    <a:pt x="526745" y="6350"/>
                  </a:lnTo>
                  <a:lnTo>
                    <a:pt x="526745" y="0"/>
                  </a:lnTo>
                  <a:close/>
                </a:path>
              </a:pathLst>
            </a:custGeom>
            <a:solidFill>
              <a:srgbClr val="58595B"/>
            </a:solidFill>
          </p:spPr>
          <p:txBody>
            <a:bodyPr wrap="square" lIns="0" tIns="0" rIns="0" bIns="0" rtlCol="0"/>
            <a:lstStyle/>
            <a:p/>
          </p:txBody>
        </p:sp>
        <p:pic>
          <p:nvPicPr>
            <p:cNvPr id="63" name="object 63" descr=""/>
            <p:cNvPicPr/>
            <p:nvPr/>
          </p:nvPicPr>
          <p:blipFill>
            <a:blip r:embed="rId19" cstate="print"/>
            <a:stretch>
              <a:fillRect/>
            </a:stretch>
          </p:blipFill>
          <p:spPr>
            <a:xfrm>
              <a:off x="5932081" y="1879371"/>
              <a:ext cx="523582" cy="718324"/>
            </a:xfrm>
            <a:prstGeom prst="rect">
              <a:avLst/>
            </a:prstGeom>
          </p:spPr>
        </p:pic>
        <p:sp>
          <p:nvSpPr>
            <p:cNvPr id="64" name="object 64" descr=""/>
            <p:cNvSpPr/>
            <p:nvPr/>
          </p:nvSpPr>
          <p:spPr>
            <a:xfrm>
              <a:off x="5928906" y="1876132"/>
              <a:ext cx="527050" cy="722630"/>
            </a:xfrm>
            <a:custGeom>
              <a:avLst/>
              <a:gdLst/>
              <a:ahLst/>
              <a:cxnLst/>
              <a:rect l="l" t="t" r="r" b="b"/>
              <a:pathLst>
                <a:path w="527050" h="722630">
                  <a:moveTo>
                    <a:pt x="526745" y="255168"/>
                  </a:moveTo>
                  <a:lnTo>
                    <a:pt x="276440" y="255168"/>
                  </a:lnTo>
                  <a:lnTo>
                    <a:pt x="266496" y="257175"/>
                  </a:lnTo>
                  <a:lnTo>
                    <a:pt x="258356" y="262661"/>
                  </a:lnTo>
                  <a:lnTo>
                    <a:pt x="252869" y="270789"/>
                  </a:lnTo>
                  <a:lnTo>
                    <a:pt x="250863" y="280733"/>
                  </a:lnTo>
                  <a:lnTo>
                    <a:pt x="250863" y="722630"/>
                  </a:lnTo>
                  <a:lnTo>
                    <a:pt x="257187" y="722630"/>
                  </a:lnTo>
                  <a:lnTo>
                    <a:pt x="257187" y="280733"/>
                  </a:lnTo>
                  <a:lnTo>
                    <a:pt x="258699" y="273253"/>
                  </a:lnTo>
                  <a:lnTo>
                    <a:pt x="262839" y="267131"/>
                  </a:lnTo>
                  <a:lnTo>
                    <a:pt x="268947" y="263004"/>
                  </a:lnTo>
                  <a:lnTo>
                    <a:pt x="276440" y="261493"/>
                  </a:lnTo>
                  <a:lnTo>
                    <a:pt x="526745" y="261493"/>
                  </a:lnTo>
                  <a:lnTo>
                    <a:pt x="526745" y="255168"/>
                  </a:lnTo>
                  <a:close/>
                </a:path>
                <a:path w="527050" h="722630">
                  <a:moveTo>
                    <a:pt x="526745" y="0"/>
                  </a:moveTo>
                  <a:lnTo>
                    <a:pt x="0" y="0"/>
                  </a:lnTo>
                  <a:lnTo>
                    <a:pt x="0" y="6350"/>
                  </a:lnTo>
                  <a:lnTo>
                    <a:pt x="0" y="722630"/>
                  </a:lnTo>
                  <a:lnTo>
                    <a:pt x="6324" y="722630"/>
                  </a:lnTo>
                  <a:lnTo>
                    <a:pt x="6324" y="6350"/>
                  </a:lnTo>
                  <a:lnTo>
                    <a:pt x="526745" y="6350"/>
                  </a:lnTo>
                  <a:lnTo>
                    <a:pt x="526745" y="0"/>
                  </a:lnTo>
                  <a:close/>
                </a:path>
              </a:pathLst>
            </a:custGeom>
            <a:solidFill>
              <a:srgbClr val="231F20"/>
            </a:solidFill>
          </p:spPr>
          <p:txBody>
            <a:bodyPr wrap="square" lIns="0" tIns="0" rIns="0" bIns="0" rtlCol="0"/>
            <a:lstStyle/>
            <a:p/>
          </p:txBody>
        </p:sp>
        <p:pic>
          <p:nvPicPr>
            <p:cNvPr id="65" name="object 65" descr=""/>
            <p:cNvPicPr/>
            <p:nvPr/>
          </p:nvPicPr>
          <p:blipFill>
            <a:blip r:embed="rId20" cstate="print"/>
            <a:stretch>
              <a:fillRect/>
            </a:stretch>
          </p:blipFill>
          <p:spPr>
            <a:xfrm>
              <a:off x="6045944" y="1943417"/>
              <a:ext cx="310061" cy="342811"/>
            </a:xfrm>
            <a:prstGeom prst="rect">
              <a:avLst/>
            </a:prstGeom>
          </p:spPr>
        </p:pic>
        <p:sp>
          <p:nvSpPr>
            <p:cNvPr id="66" name="object 66" descr=""/>
            <p:cNvSpPr/>
            <p:nvPr/>
          </p:nvSpPr>
          <p:spPr>
            <a:xfrm>
              <a:off x="6046080" y="2187063"/>
              <a:ext cx="106680" cy="99695"/>
            </a:xfrm>
            <a:custGeom>
              <a:avLst/>
              <a:gdLst/>
              <a:ahLst/>
              <a:cxnLst/>
              <a:rect l="l" t="t" r="r" b="b"/>
              <a:pathLst>
                <a:path w="106679" h="99694">
                  <a:moveTo>
                    <a:pt x="5669" y="0"/>
                  </a:moveTo>
                  <a:lnTo>
                    <a:pt x="3307" y="3086"/>
                  </a:lnTo>
                  <a:lnTo>
                    <a:pt x="0" y="23385"/>
                  </a:lnTo>
                  <a:lnTo>
                    <a:pt x="8993" y="40528"/>
                  </a:lnTo>
                  <a:lnTo>
                    <a:pt x="21116" y="52381"/>
                  </a:lnTo>
                  <a:lnTo>
                    <a:pt x="27196" y="56807"/>
                  </a:lnTo>
                  <a:lnTo>
                    <a:pt x="46271" y="71970"/>
                  </a:lnTo>
                  <a:lnTo>
                    <a:pt x="66709" y="91550"/>
                  </a:lnTo>
                  <a:lnTo>
                    <a:pt x="79613" y="99164"/>
                  </a:lnTo>
                  <a:lnTo>
                    <a:pt x="90468" y="95791"/>
                  </a:lnTo>
                  <a:lnTo>
                    <a:pt x="104755" y="82410"/>
                  </a:lnTo>
                  <a:lnTo>
                    <a:pt x="106456" y="80149"/>
                  </a:lnTo>
                  <a:lnTo>
                    <a:pt x="94322" y="86151"/>
                  </a:lnTo>
                  <a:lnTo>
                    <a:pt x="85722" y="87350"/>
                  </a:lnTo>
                  <a:lnTo>
                    <a:pt x="23005" y="40868"/>
                  </a:lnTo>
                  <a:lnTo>
                    <a:pt x="5094" y="3772"/>
                  </a:lnTo>
                  <a:lnTo>
                    <a:pt x="5669" y="0"/>
                  </a:lnTo>
                  <a:close/>
                </a:path>
              </a:pathLst>
            </a:custGeom>
            <a:solidFill>
              <a:srgbClr val="2B6466"/>
            </a:solidFill>
          </p:spPr>
          <p:txBody>
            <a:bodyPr wrap="square" lIns="0" tIns="0" rIns="0" bIns="0" rtlCol="0"/>
            <a:lstStyle/>
            <a:p/>
          </p:txBody>
        </p:sp>
        <p:pic>
          <p:nvPicPr>
            <p:cNvPr id="67" name="object 67" descr=""/>
            <p:cNvPicPr/>
            <p:nvPr/>
          </p:nvPicPr>
          <p:blipFill>
            <a:blip r:embed="rId21" cstate="print"/>
            <a:stretch>
              <a:fillRect/>
            </a:stretch>
          </p:blipFill>
          <p:spPr>
            <a:xfrm>
              <a:off x="6072250" y="1998002"/>
              <a:ext cx="228879" cy="247967"/>
            </a:xfrm>
            <a:prstGeom prst="rect">
              <a:avLst/>
            </a:prstGeom>
          </p:spPr>
        </p:pic>
        <p:sp>
          <p:nvSpPr>
            <p:cNvPr id="68" name="object 68" descr=""/>
            <p:cNvSpPr/>
            <p:nvPr/>
          </p:nvSpPr>
          <p:spPr>
            <a:xfrm>
              <a:off x="6298788" y="1997960"/>
              <a:ext cx="36830" cy="71120"/>
            </a:xfrm>
            <a:custGeom>
              <a:avLst/>
              <a:gdLst/>
              <a:ahLst/>
              <a:cxnLst/>
              <a:rect l="l" t="t" r="r" b="b"/>
              <a:pathLst>
                <a:path w="36829" h="71119">
                  <a:moveTo>
                    <a:pt x="32994" y="0"/>
                  </a:moveTo>
                  <a:lnTo>
                    <a:pt x="0" y="68326"/>
                  </a:lnTo>
                  <a:lnTo>
                    <a:pt x="1028" y="70535"/>
                  </a:lnTo>
                  <a:lnTo>
                    <a:pt x="35902" y="20726"/>
                  </a:lnTo>
                  <a:lnTo>
                    <a:pt x="36296" y="14122"/>
                  </a:lnTo>
                  <a:lnTo>
                    <a:pt x="35788" y="6642"/>
                  </a:lnTo>
                  <a:lnTo>
                    <a:pt x="32994" y="0"/>
                  </a:lnTo>
                  <a:close/>
                </a:path>
              </a:pathLst>
            </a:custGeom>
            <a:solidFill>
              <a:srgbClr val="2B6466"/>
            </a:solidFill>
          </p:spPr>
          <p:txBody>
            <a:bodyPr wrap="square" lIns="0" tIns="0" rIns="0" bIns="0" rtlCol="0"/>
            <a:lstStyle/>
            <a:p/>
          </p:txBody>
        </p:sp>
        <p:sp>
          <p:nvSpPr>
            <p:cNvPr id="69" name="object 69" descr=""/>
            <p:cNvSpPr/>
            <p:nvPr/>
          </p:nvSpPr>
          <p:spPr>
            <a:xfrm>
              <a:off x="6050394" y="2181059"/>
              <a:ext cx="103505" cy="92710"/>
            </a:xfrm>
            <a:custGeom>
              <a:avLst/>
              <a:gdLst/>
              <a:ahLst/>
              <a:cxnLst/>
              <a:rect l="l" t="t" r="r" b="b"/>
              <a:pathLst>
                <a:path w="103504" h="92710">
                  <a:moveTo>
                    <a:pt x="103403" y="64935"/>
                  </a:moveTo>
                  <a:lnTo>
                    <a:pt x="102247" y="63868"/>
                  </a:lnTo>
                  <a:lnTo>
                    <a:pt x="81534" y="86067"/>
                  </a:lnTo>
                  <a:lnTo>
                    <a:pt x="78562" y="87122"/>
                  </a:lnTo>
                  <a:lnTo>
                    <a:pt x="75349" y="86702"/>
                  </a:lnTo>
                  <a:lnTo>
                    <a:pt x="75349" y="88265"/>
                  </a:lnTo>
                  <a:lnTo>
                    <a:pt x="69151" y="90449"/>
                  </a:lnTo>
                  <a:lnTo>
                    <a:pt x="23202" y="57454"/>
                  </a:lnTo>
                  <a:lnTo>
                    <a:pt x="4597" y="39103"/>
                  </a:lnTo>
                  <a:lnTo>
                    <a:pt x="5321" y="32613"/>
                  </a:lnTo>
                  <a:lnTo>
                    <a:pt x="5524" y="33134"/>
                  </a:lnTo>
                  <a:lnTo>
                    <a:pt x="18199" y="47498"/>
                  </a:lnTo>
                  <a:lnTo>
                    <a:pt x="57924" y="79082"/>
                  </a:lnTo>
                  <a:lnTo>
                    <a:pt x="65938" y="84442"/>
                  </a:lnTo>
                  <a:lnTo>
                    <a:pt x="73583" y="87820"/>
                  </a:lnTo>
                  <a:lnTo>
                    <a:pt x="75349" y="88265"/>
                  </a:lnTo>
                  <a:lnTo>
                    <a:pt x="75349" y="86702"/>
                  </a:lnTo>
                  <a:lnTo>
                    <a:pt x="75145" y="86664"/>
                  </a:lnTo>
                  <a:lnTo>
                    <a:pt x="58902" y="77851"/>
                  </a:lnTo>
                  <a:lnTo>
                    <a:pt x="19177" y="46266"/>
                  </a:lnTo>
                  <a:lnTo>
                    <a:pt x="6946" y="32435"/>
                  </a:lnTo>
                  <a:lnTo>
                    <a:pt x="5715" y="29171"/>
                  </a:lnTo>
                  <a:lnTo>
                    <a:pt x="6070" y="26060"/>
                  </a:lnTo>
                  <a:lnTo>
                    <a:pt x="23037" y="876"/>
                  </a:lnTo>
                  <a:lnTo>
                    <a:pt x="21729" y="0"/>
                  </a:lnTo>
                  <a:lnTo>
                    <a:pt x="4660" y="25336"/>
                  </a:lnTo>
                  <a:lnTo>
                    <a:pt x="4559" y="26098"/>
                  </a:lnTo>
                  <a:lnTo>
                    <a:pt x="2120" y="19558"/>
                  </a:lnTo>
                  <a:lnTo>
                    <a:pt x="1562" y="10033"/>
                  </a:lnTo>
                  <a:lnTo>
                    <a:pt x="2108" y="6223"/>
                  </a:lnTo>
                  <a:lnTo>
                    <a:pt x="584" y="5816"/>
                  </a:lnTo>
                  <a:lnTo>
                    <a:pt x="0" y="9791"/>
                  </a:lnTo>
                  <a:lnTo>
                    <a:pt x="546" y="19735"/>
                  </a:lnTo>
                  <a:lnTo>
                    <a:pt x="4152" y="29476"/>
                  </a:lnTo>
                  <a:lnTo>
                    <a:pt x="2946" y="39535"/>
                  </a:lnTo>
                  <a:lnTo>
                    <a:pt x="46113" y="77685"/>
                  </a:lnTo>
                  <a:lnTo>
                    <a:pt x="69100" y="92138"/>
                  </a:lnTo>
                  <a:lnTo>
                    <a:pt x="78130" y="88938"/>
                  </a:lnTo>
                  <a:lnTo>
                    <a:pt x="80683" y="89560"/>
                  </a:lnTo>
                  <a:lnTo>
                    <a:pt x="87071" y="90068"/>
                  </a:lnTo>
                  <a:lnTo>
                    <a:pt x="96316" y="90068"/>
                  </a:lnTo>
                  <a:lnTo>
                    <a:pt x="102514" y="86855"/>
                  </a:lnTo>
                  <a:lnTo>
                    <a:pt x="101765" y="85458"/>
                  </a:lnTo>
                  <a:lnTo>
                    <a:pt x="98171" y="86855"/>
                  </a:lnTo>
                  <a:lnTo>
                    <a:pt x="88773" y="88455"/>
                  </a:lnTo>
                  <a:lnTo>
                    <a:pt x="82003" y="87579"/>
                  </a:lnTo>
                  <a:lnTo>
                    <a:pt x="82232" y="87490"/>
                  </a:lnTo>
                  <a:lnTo>
                    <a:pt x="103403" y="64935"/>
                  </a:lnTo>
                  <a:close/>
                </a:path>
              </a:pathLst>
            </a:custGeom>
            <a:solidFill>
              <a:srgbClr val="414042"/>
            </a:solidFill>
          </p:spPr>
          <p:txBody>
            <a:bodyPr wrap="square" lIns="0" tIns="0" rIns="0" bIns="0" rtlCol="0"/>
            <a:lstStyle/>
            <a:p/>
          </p:txBody>
        </p:sp>
        <p:pic>
          <p:nvPicPr>
            <p:cNvPr id="70" name="object 70" descr=""/>
            <p:cNvPicPr/>
            <p:nvPr/>
          </p:nvPicPr>
          <p:blipFill>
            <a:blip r:embed="rId22" cstate="print"/>
            <a:stretch>
              <a:fillRect/>
            </a:stretch>
          </p:blipFill>
          <p:spPr>
            <a:xfrm>
              <a:off x="6125882" y="2269414"/>
              <a:ext cx="20002" cy="5905"/>
            </a:xfrm>
            <a:prstGeom prst="rect">
              <a:avLst/>
            </a:prstGeom>
          </p:spPr>
        </p:pic>
        <p:sp>
          <p:nvSpPr>
            <p:cNvPr id="71" name="object 71" descr=""/>
            <p:cNvSpPr/>
            <p:nvPr/>
          </p:nvSpPr>
          <p:spPr>
            <a:xfrm>
              <a:off x="6177394" y="2081301"/>
              <a:ext cx="120650" cy="145415"/>
            </a:xfrm>
            <a:custGeom>
              <a:avLst/>
              <a:gdLst/>
              <a:ahLst/>
              <a:cxnLst/>
              <a:rect l="l" t="t" r="r" b="b"/>
              <a:pathLst>
                <a:path w="120650" h="145414">
                  <a:moveTo>
                    <a:pt x="120192" y="0"/>
                  </a:moveTo>
                  <a:lnTo>
                    <a:pt x="118046" y="1295"/>
                  </a:lnTo>
                  <a:lnTo>
                    <a:pt x="113042" y="4533"/>
                  </a:lnTo>
                  <a:lnTo>
                    <a:pt x="110998" y="6019"/>
                  </a:lnTo>
                  <a:lnTo>
                    <a:pt x="110274" y="6451"/>
                  </a:lnTo>
                  <a:lnTo>
                    <a:pt x="108788" y="7620"/>
                  </a:lnTo>
                  <a:lnTo>
                    <a:pt x="104673" y="10617"/>
                  </a:lnTo>
                  <a:lnTo>
                    <a:pt x="104673" y="17868"/>
                  </a:lnTo>
                  <a:lnTo>
                    <a:pt x="59867" y="73596"/>
                  </a:lnTo>
                  <a:lnTo>
                    <a:pt x="60083" y="73202"/>
                  </a:lnTo>
                  <a:lnTo>
                    <a:pt x="56121" y="71107"/>
                  </a:lnTo>
                  <a:lnTo>
                    <a:pt x="56121" y="78257"/>
                  </a:lnTo>
                  <a:lnTo>
                    <a:pt x="11988" y="133159"/>
                  </a:lnTo>
                  <a:lnTo>
                    <a:pt x="27520" y="97459"/>
                  </a:lnTo>
                  <a:lnTo>
                    <a:pt x="46202" y="72961"/>
                  </a:lnTo>
                  <a:lnTo>
                    <a:pt x="56121" y="78257"/>
                  </a:lnTo>
                  <a:lnTo>
                    <a:pt x="56121" y="71107"/>
                  </a:lnTo>
                  <a:lnTo>
                    <a:pt x="49911" y="67805"/>
                  </a:lnTo>
                  <a:lnTo>
                    <a:pt x="50660" y="66852"/>
                  </a:lnTo>
                  <a:lnTo>
                    <a:pt x="81267" y="31483"/>
                  </a:lnTo>
                  <a:lnTo>
                    <a:pt x="99758" y="15506"/>
                  </a:lnTo>
                  <a:lnTo>
                    <a:pt x="104673" y="17868"/>
                  </a:lnTo>
                  <a:lnTo>
                    <a:pt x="104673" y="10617"/>
                  </a:lnTo>
                  <a:lnTo>
                    <a:pt x="65430" y="47142"/>
                  </a:lnTo>
                  <a:lnTo>
                    <a:pt x="33566" y="87731"/>
                  </a:lnTo>
                  <a:lnTo>
                    <a:pt x="6667" y="127127"/>
                  </a:lnTo>
                  <a:lnTo>
                    <a:pt x="774" y="138582"/>
                  </a:lnTo>
                  <a:lnTo>
                    <a:pt x="774" y="144424"/>
                  </a:lnTo>
                  <a:lnTo>
                    <a:pt x="558" y="144373"/>
                  </a:lnTo>
                  <a:lnTo>
                    <a:pt x="635" y="143764"/>
                  </a:lnTo>
                  <a:lnTo>
                    <a:pt x="774" y="144424"/>
                  </a:lnTo>
                  <a:lnTo>
                    <a:pt x="774" y="138582"/>
                  </a:lnTo>
                  <a:lnTo>
                    <a:pt x="508" y="140703"/>
                  </a:lnTo>
                  <a:lnTo>
                    <a:pt x="177" y="141452"/>
                  </a:lnTo>
                  <a:lnTo>
                    <a:pt x="330" y="142227"/>
                  </a:lnTo>
                  <a:lnTo>
                    <a:pt x="0" y="145084"/>
                  </a:lnTo>
                  <a:lnTo>
                    <a:pt x="228" y="145262"/>
                  </a:lnTo>
                  <a:lnTo>
                    <a:pt x="520" y="145364"/>
                  </a:lnTo>
                  <a:lnTo>
                    <a:pt x="1066" y="145415"/>
                  </a:lnTo>
                  <a:lnTo>
                    <a:pt x="2019" y="144462"/>
                  </a:lnTo>
                  <a:lnTo>
                    <a:pt x="12192" y="134353"/>
                  </a:lnTo>
                  <a:lnTo>
                    <a:pt x="56934" y="78689"/>
                  </a:lnTo>
                  <a:lnTo>
                    <a:pt x="57124" y="78778"/>
                  </a:lnTo>
                  <a:lnTo>
                    <a:pt x="57619" y="77838"/>
                  </a:lnTo>
                  <a:lnTo>
                    <a:pt x="117386" y="3492"/>
                  </a:lnTo>
                  <a:lnTo>
                    <a:pt x="120192" y="0"/>
                  </a:lnTo>
                  <a:close/>
                </a:path>
              </a:pathLst>
            </a:custGeom>
            <a:solidFill>
              <a:srgbClr val="414042"/>
            </a:solidFill>
          </p:spPr>
          <p:txBody>
            <a:bodyPr wrap="square" lIns="0" tIns="0" rIns="0" bIns="0" rtlCol="0"/>
            <a:lstStyle/>
            <a:p/>
          </p:txBody>
        </p:sp>
        <p:sp>
          <p:nvSpPr>
            <p:cNvPr id="72" name="object 72" descr=""/>
            <p:cNvSpPr/>
            <p:nvPr/>
          </p:nvSpPr>
          <p:spPr>
            <a:xfrm>
              <a:off x="6283782" y="2091004"/>
              <a:ext cx="16510" cy="27940"/>
            </a:xfrm>
            <a:custGeom>
              <a:avLst/>
              <a:gdLst/>
              <a:ahLst/>
              <a:cxnLst/>
              <a:rect l="l" t="t" r="r" b="b"/>
              <a:pathLst>
                <a:path w="16510" h="27939">
                  <a:moveTo>
                    <a:pt x="15976" y="18453"/>
                  </a:moveTo>
                  <a:lnTo>
                    <a:pt x="14846" y="13360"/>
                  </a:lnTo>
                  <a:lnTo>
                    <a:pt x="10655" y="5105"/>
                  </a:lnTo>
                  <a:lnTo>
                    <a:pt x="8140" y="1219"/>
                  </a:lnTo>
                  <a:lnTo>
                    <a:pt x="7137" y="2451"/>
                  </a:lnTo>
                  <a:lnTo>
                    <a:pt x="4064" y="0"/>
                  </a:lnTo>
                  <a:lnTo>
                    <a:pt x="0" y="5118"/>
                  </a:lnTo>
                  <a:lnTo>
                    <a:pt x="3009" y="7531"/>
                  </a:lnTo>
                  <a:lnTo>
                    <a:pt x="1384" y="9525"/>
                  </a:lnTo>
                  <a:lnTo>
                    <a:pt x="8089" y="27520"/>
                  </a:lnTo>
                  <a:lnTo>
                    <a:pt x="13804" y="22466"/>
                  </a:lnTo>
                  <a:lnTo>
                    <a:pt x="15976" y="18453"/>
                  </a:lnTo>
                  <a:close/>
                </a:path>
              </a:pathLst>
            </a:custGeom>
            <a:solidFill>
              <a:srgbClr val="2B6466"/>
            </a:solidFill>
          </p:spPr>
          <p:txBody>
            <a:bodyPr wrap="square" lIns="0" tIns="0" rIns="0" bIns="0" rtlCol="0"/>
            <a:lstStyle/>
            <a:p/>
          </p:txBody>
        </p:sp>
        <p:pic>
          <p:nvPicPr>
            <p:cNvPr id="73" name="object 73" descr=""/>
            <p:cNvPicPr/>
            <p:nvPr/>
          </p:nvPicPr>
          <p:blipFill>
            <a:blip r:embed="rId23" cstate="print"/>
            <a:stretch>
              <a:fillRect/>
            </a:stretch>
          </p:blipFill>
          <p:spPr>
            <a:xfrm>
              <a:off x="6085383" y="2003870"/>
              <a:ext cx="114833" cy="149771"/>
            </a:xfrm>
            <a:prstGeom prst="rect">
              <a:avLst/>
            </a:prstGeom>
          </p:spPr>
        </p:pic>
        <p:sp>
          <p:nvSpPr>
            <p:cNvPr id="74" name="object 74" descr=""/>
            <p:cNvSpPr/>
            <p:nvPr/>
          </p:nvSpPr>
          <p:spPr>
            <a:xfrm>
              <a:off x="6212188" y="1950547"/>
              <a:ext cx="61594" cy="48895"/>
            </a:xfrm>
            <a:custGeom>
              <a:avLst/>
              <a:gdLst/>
              <a:ahLst/>
              <a:cxnLst/>
              <a:rect l="l" t="t" r="r" b="b"/>
              <a:pathLst>
                <a:path w="61595" h="48894">
                  <a:moveTo>
                    <a:pt x="54419" y="0"/>
                  </a:moveTo>
                  <a:lnTo>
                    <a:pt x="47015" y="1206"/>
                  </a:lnTo>
                  <a:lnTo>
                    <a:pt x="40678" y="3073"/>
                  </a:lnTo>
                  <a:lnTo>
                    <a:pt x="0" y="48272"/>
                  </a:lnTo>
                  <a:lnTo>
                    <a:pt x="2374" y="48767"/>
                  </a:lnTo>
                  <a:lnTo>
                    <a:pt x="61518" y="1231"/>
                  </a:lnTo>
                  <a:lnTo>
                    <a:pt x="54419" y="0"/>
                  </a:lnTo>
                  <a:close/>
                </a:path>
              </a:pathLst>
            </a:custGeom>
            <a:solidFill>
              <a:srgbClr val="2B6466"/>
            </a:solidFill>
          </p:spPr>
          <p:txBody>
            <a:bodyPr wrap="square" lIns="0" tIns="0" rIns="0" bIns="0" rtlCol="0"/>
            <a:lstStyle/>
            <a:p/>
          </p:txBody>
        </p:sp>
        <p:pic>
          <p:nvPicPr>
            <p:cNvPr id="75" name="object 75" descr=""/>
            <p:cNvPicPr/>
            <p:nvPr/>
          </p:nvPicPr>
          <p:blipFill>
            <a:blip r:embed="rId24" cstate="print"/>
            <a:stretch>
              <a:fillRect/>
            </a:stretch>
          </p:blipFill>
          <p:spPr>
            <a:xfrm>
              <a:off x="6047359" y="2194064"/>
              <a:ext cx="7607" cy="20015"/>
            </a:xfrm>
            <a:prstGeom prst="rect">
              <a:avLst/>
            </a:prstGeom>
          </p:spPr>
        </p:pic>
        <p:sp>
          <p:nvSpPr>
            <p:cNvPr id="76" name="object 76" descr=""/>
            <p:cNvSpPr/>
            <p:nvPr/>
          </p:nvSpPr>
          <p:spPr>
            <a:xfrm>
              <a:off x="6085370" y="2003856"/>
              <a:ext cx="114935" cy="149860"/>
            </a:xfrm>
            <a:custGeom>
              <a:avLst/>
              <a:gdLst/>
              <a:ahLst/>
              <a:cxnLst/>
              <a:rect l="l" t="t" r="r" b="b"/>
              <a:pathLst>
                <a:path w="114935" h="149860">
                  <a:moveTo>
                    <a:pt x="114833" y="0"/>
                  </a:moveTo>
                  <a:lnTo>
                    <a:pt x="104343" y="13347"/>
                  </a:lnTo>
                  <a:lnTo>
                    <a:pt x="104343" y="23418"/>
                  </a:lnTo>
                  <a:lnTo>
                    <a:pt x="102311" y="27863"/>
                  </a:lnTo>
                  <a:lnTo>
                    <a:pt x="80518" y="63436"/>
                  </a:lnTo>
                  <a:lnTo>
                    <a:pt x="64592" y="83743"/>
                  </a:lnTo>
                  <a:lnTo>
                    <a:pt x="61391" y="80073"/>
                  </a:lnTo>
                  <a:lnTo>
                    <a:pt x="61391" y="87693"/>
                  </a:lnTo>
                  <a:lnTo>
                    <a:pt x="34696" y="119214"/>
                  </a:lnTo>
                  <a:lnTo>
                    <a:pt x="9436" y="135445"/>
                  </a:lnTo>
                  <a:lnTo>
                    <a:pt x="53009" y="80048"/>
                  </a:lnTo>
                  <a:lnTo>
                    <a:pt x="60413" y="88544"/>
                  </a:lnTo>
                  <a:lnTo>
                    <a:pt x="61391" y="87693"/>
                  </a:lnTo>
                  <a:lnTo>
                    <a:pt x="61391" y="80073"/>
                  </a:lnTo>
                  <a:lnTo>
                    <a:pt x="57048" y="75069"/>
                  </a:lnTo>
                  <a:lnTo>
                    <a:pt x="56654" y="75412"/>
                  </a:lnTo>
                  <a:lnTo>
                    <a:pt x="100914" y="19151"/>
                  </a:lnTo>
                  <a:lnTo>
                    <a:pt x="104343" y="23418"/>
                  </a:lnTo>
                  <a:lnTo>
                    <a:pt x="104343" y="13347"/>
                  </a:lnTo>
                  <a:lnTo>
                    <a:pt x="53047" y="78562"/>
                  </a:lnTo>
                  <a:lnTo>
                    <a:pt x="52298" y="79209"/>
                  </a:lnTo>
                  <a:lnTo>
                    <a:pt x="52412" y="79362"/>
                  </a:lnTo>
                  <a:lnTo>
                    <a:pt x="8255" y="135509"/>
                  </a:lnTo>
                  <a:lnTo>
                    <a:pt x="1689" y="146113"/>
                  </a:lnTo>
                  <a:lnTo>
                    <a:pt x="1689" y="148869"/>
                  </a:lnTo>
                  <a:lnTo>
                    <a:pt x="1117" y="149085"/>
                  </a:lnTo>
                  <a:lnTo>
                    <a:pt x="1054" y="148882"/>
                  </a:lnTo>
                  <a:lnTo>
                    <a:pt x="1689" y="148869"/>
                  </a:lnTo>
                  <a:lnTo>
                    <a:pt x="1689" y="146113"/>
                  </a:lnTo>
                  <a:lnTo>
                    <a:pt x="0" y="148831"/>
                  </a:lnTo>
                  <a:lnTo>
                    <a:pt x="152" y="149352"/>
                  </a:lnTo>
                  <a:lnTo>
                    <a:pt x="330" y="149618"/>
                  </a:lnTo>
                  <a:lnTo>
                    <a:pt x="558" y="149796"/>
                  </a:lnTo>
                  <a:lnTo>
                    <a:pt x="2552" y="149085"/>
                  </a:lnTo>
                  <a:lnTo>
                    <a:pt x="3276" y="148831"/>
                  </a:lnTo>
                  <a:lnTo>
                    <a:pt x="4064" y="148805"/>
                  </a:lnTo>
                  <a:lnTo>
                    <a:pt x="4711" y="148323"/>
                  </a:lnTo>
                  <a:lnTo>
                    <a:pt x="6692" y="147612"/>
                  </a:lnTo>
                  <a:lnTo>
                    <a:pt x="37541" y="117322"/>
                  </a:lnTo>
                  <a:lnTo>
                    <a:pt x="64325" y="85534"/>
                  </a:lnTo>
                  <a:lnTo>
                    <a:pt x="95796" y="41935"/>
                  </a:lnTo>
                  <a:lnTo>
                    <a:pt x="110058" y="12661"/>
                  </a:lnTo>
                  <a:lnTo>
                    <a:pt x="110782" y="11137"/>
                  </a:lnTo>
                  <a:lnTo>
                    <a:pt x="111010" y="10426"/>
                  </a:lnTo>
                  <a:lnTo>
                    <a:pt x="112039" y="8001"/>
                  </a:lnTo>
                  <a:lnTo>
                    <a:pt x="113245" y="4660"/>
                  </a:lnTo>
                  <a:lnTo>
                    <a:pt x="114058" y="2387"/>
                  </a:lnTo>
                  <a:lnTo>
                    <a:pt x="114833" y="0"/>
                  </a:lnTo>
                  <a:close/>
                </a:path>
              </a:pathLst>
            </a:custGeom>
            <a:solidFill>
              <a:srgbClr val="414042"/>
            </a:solidFill>
          </p:spPr>
          <p:txBody>
            <a:bodyPr wrap="square" lIns="0" tIns="0" rIns="0" bIns="0" rtlCol="0"/>
            <a:lstStyle/>
            <a:p/>
          </p:txBody>
        </p:sp>
        <p:sp>
          <p:nvSpPr>
            <p:cNvPr id="77" name="object 77" descr=""/>
            <p:cNvSpPr/>
            <p:nvPr/>
          </p:nvSpPr>
          <p:spPr>
            <a:xfrm>
              <a:off x="6165240" y="2008035"/>
              <a:ext cx="27940" cy="12700"/>
            </a:xfrm>
            <a:custGeom>
              <a:avLst/>
              <a:gdLst/>
              <a:ahLst/>
              <a:cxnLst/>
              <a:rect l="l" t="t" r="r" b="b"/>
              <a:pathLst>
                <a:path w="27939" h="12700">
                  <a:moveTo>
                    <a:pt x="27711" y="7518"/>
                  </a:moveTo>
                  <a:lnTo>
                    <a:pt x="24625" y="5080"/>
                  </a:lnTo>
                  <a:lnTo>
                    <a:pt x="25603" y="3822"/>
                  </a:lnTo>
                  <a:lnTo>
                    <a:pt x="21259" y="2235"/>
                  </a:lnTo>
                  <a:lnTo>
                    <a:pt x="12268" y="0"/>
                  </a:lnTo>
                  <a:lnTo>
                    <a:pt x="7061" y="50"/>
                  </a:lnTo>
                  <a:lnTo>
                    <a:pt x="3632" y="3073"/>
                  </a:lnTo>
                  <a:lnTo>
                    <a:pt x="0" y="9791"/>
                  </a:lnTo>
                  <a:lnTo>
                    <a:pt x="19037" y="12268"/>
                  </a:lnTo>
                  <a:lnTo>
                    <a:pt x="20624" y="10236"/>
                  </a:lnTo>
                  <a:lnTo>
                    <a:pt x="23634" y="12636"/>
                  </a:lnTo>
                  <a:lnTo>
                    <a:pt x="27711" y="7518"/>
                  </a:lnTo>
                  <a:close/>
                </a:path>
              </a:pathLst>
            </a:custGeom>
            <a:solidFill>
              <a:srgbClr val="2B6466"/>
            </a:solidFill>
          </p:spPr>
          <p:txBody>
            <a:bodyPr wrap="square" lIns="0" tIns="0" rIns="0" bIns="0" rtlCol="0"/>
            <a:lstStyle/>
            <a:p/>
          </p:txBody>
        </p:sp>
        <p:sp>
          <p:nvSpPr>
            <p:cNvPr id="78" name="object 78" descr=""/>
            <p:cNvSpPr/>
            <p:nvPr/>
          </p:nvSpPr>
          <p:spPr>
            <a:xfrm>
              <a:off x="6072251" y="1948916"/>
              <a:ext cx="261620" cy="297180"/>
            </a:xfrm>
            <a:custGeom>
              <a:avLst/>
              <a:gdLst/>
              <a:ahLst/>
              <a:cxnLst/>
              <a:rect l="l" t="t" r="r" b="b"/>
              <a:pathLst>
                <a:path w="261620" h="297180">
                  <a:moveTo>
                    <a:pt x="106705" y="257581"/>
                  </a:moveTo>
                  <a:lnTo>
                    <a:pt x="105397" y="256946"/>
                  </a:lnTo>
                  <a:lnTo>
                    <a:pt x="105397" y="257949"/>
                  </a:lnTo>
                  <a:lnTo>
                    <a:pt x="80759" y="296049"/>
                  </a:lnTo>
                  <a:lnTo>
                    <a:pt x="45529" y="281025"/>
                  </a:lnTo>
                  <a:lnTo>
                    <a:pt x="15036" y="254952"/>
                  </a:lnTo>
                  <a:lnTo>
                    <a:pt x="1079" y="232676"/>
                  </a:lnTo>
                  <a:lnTo>
                    <a:pt x="32651" y="200101"/>
                  </a:lnTo>
                  <a:lnTo>
                    <a:pt x="36918" y="205320"/>
                  </a:lnTo>
                  <a:lnTo>
                    <a:pt x="44208" y="213995"/>
                  </a:lnTo>
                  <a:lnTo>
                    <a:pt x="78689" y="244055"/>
                  </a:lnTo>
                  <a:lnTo>
                    <a:pt x="105397" y="257949"/>
                  </a:lnTo>
                  <a:lnTo>
                    <a:pt x="105397" y="256946"/>
                  </a:lnTo>
                  <a:lnTo>
                    <a:pt x="101358" y="254952"/>
                  </a:lnTo>
                  <a:lnTo>
                    <a:pt x="91376" y="249885"/>
                  </a:lnTo>
                  <a:lnTo>
                    <a:pt x="59080" y="228473"/>
                  </a:lnTo>
                  <a:lnTo>
                    <a:pt x="32702" y="198742"/>
                  </a:lnTo>
                  <a:lnTo>
                    <a:pt x="0" y="232498"/>
                  </a:lnTo>
                  <a:lnTo>
                    <a:pt x="23075" y="264325"/>
                  </a:lnTo>
                  <a:lnTo>
                    <a:pt x="56172" y="288582"/>
                  </a:lnTo>
                  <a:lnTo>
                    <a:pt x="81191" y="297053"/>
                  </a:lnTo>
                  <a:lnTo>
                    <a:pt x="81838" y="296049"/>
                  </a:lnTo>
                  <a:lnTo>
                    <a:pt x="106705" y="257581"/>
                  </a:lnTo>
                  <a:close/>
                </a:path>
                <a:path w="261620" h="297180">
                  <a:moveTo>
                    <a:pt x="228879" y="121805"/>
                  </a:moveTo>
                  <a:lnTo>
                    <a:pt x="227926" y="119443"/>
                  </a:lnTo>
                  <a:lnTo>
                    <a:pt x="227926" y="121805"/>
                  </a:lnTo>
                  <a:lnTo>
                    <a:pt x="182689" y="160832"/>
                  </a:lnTo>
                  <a:lnTo>
                    <a:pt x="141160" y="118732"/>
                  </a:lnTo>
                  <a:lnTo>
                    <a:pt x="109867" y="102920"/>
                  </a:lnTo>
                  <a:lnTo>
                    <a:pt x="137693" y="50063"/>
                  </a:lnTo>
                  <a:lnTo>
                    <a:pt x="181190" y="67665"/>
                  </a:lnTo>
                  <a:lnTo>
                    <a:pt x="212458" y="94907"/>
                  </a:lnTo>
                  <a:lnTo>
                    <a:pt x="227926" y="121805"/>
                  </a:lnTo>
                  <a:lnTo>
                    <a:pt x="227926" y="119443"/>
                  </a:lnTo>
                  <a:lnTo>
                    <a:pt x="201523" y="82689"/>
                  </a:lnTo>
                  <a:lnTo>
                    <a:pt x="166878" y="57823"/>
                  </a:lnTo>
                  <a:lnTo>
                    <a:pt x="142913" y="50063"/>
                  </a:lnTo>
                  <a:lnTo>
                    <a:pt x="141846" y="49796"/>
                  </a:lnTo>
                  <a:lnTo>
                    <a:pt x="137490" y="49123"/>
                  </a:lnTo>
                  <a:lnTo>
                    <a:pt x="137185" y="49098"/>
                  </a:lnTo>
                  <a:lnTo>
                    <a:pt x="108610" y="103365"/>
                  </a:lnTo>
                  <a:lnTo>
                    <a:pt x="113106" y="105308"/>
                  </a:lnTo>
                  <a:lnTo>
                    <a:pt x="122313" y="109474"/>
                  </a:lnTo>
                  <a:lnTo>
                    <a:pt x="159664" y="134607"/>
                  </a:lnTo>
                  <a:lnTo>
                    <a:pt x="182537" y="162153"/>
                  </a:lnTo>
                  <a:lnTo>
                    <a:pt x="184061" y="160832"/>
                  </a:lnTo>
                  <a:lnTo>
                    <a:pt x="228752" y="122288"/>
                  </a:lnTo>
                  <a:lnTo>
                    <a:pt x="228879" y="121805"/>
                  </a:lnTo>
                  <a:close/>
                </a:path>
                <a:path w="261620" h="297180">
                  <a:moveTo>
                    <a:pt x="261073" y="43980"/>
                  </a:moveTo>
                  <a:lnTo>
                    <a:pt x="251612" y="33248"/>
                  </a:lnTo>
                  <a:lnTo>
                    <a:pt x="226377" y="13182"/>
                  </a:lnTo>
                  <a:lnTo>
                    <a:pt x="218338" y="6794"/>
                  </a:lnTo>
                  <a:lnTo>
                    <a:pt x="205752" y="0"/>
                  </a:lnTo>
                  <a:lnTo>
                    <a:pt x="204050" y="3175"/>
                  </a:lnTo>
                  <a:lnTo>
                    <a:pt x="216344" y="9817"/>
                  </a:lnTo>
                  <a:lnTo>
                    <a:pt x="249110" y="35877"/>
                  </a:lnTo>
                  <a:lnTo>
                    <a:pt x="258368" y="46355"/>
                  </a:lnTo>
                  <a:lnTo>
                    <a:pt x="261073" y="43980"/>
                  </a:lnTo>
                  <a:close/>
                </a:path>
              </a:pathLst>
            </a:custGeom>
            <a:solidFill>
              <a:srgbClr val="414042"/>
            </a:solidFill>
          </p:spPr>
          <p:txBody>
            <a:bodyPr wrap="square" lIns="0" tIns="0" rIns="0" bIns="0" rtlCol="0"/>
            <a:lstStyle/>
            <a:p/>
          </p:txBody>
        </p:sp>
        <p:pic>
          <p:nvPicPr>
            <p:cNvPr id="79" name="object 79" descr=""/>
            <p:cNvPicPr/>
            <p:nvPr/>
          </p:nvPicPr>
          <p:blipFill>
            <a:blip r:embed="rId25" cstate="print"/>
            <a:stretch>
              <a:fillRect/>
            </a:stretch>
          </p:blipFill>
          <p:spPr>
            <a:xfrm>
              <a:off x="6236182" y="1947570"/>
              <a:ext cx="43040" cy="13246"/>
            </a:xfrm>
            <a:prstGeom prst="rect">
              <a:avLst/>
            </a:prstGeom>
          </p:spPr>
        </p:pic>
        <p:pic>
          <p:nvPicPr>
            <p:cNvPr id="80" name="object 80" descr=""/>
            <p:cNvPicPr/>
            <p:nvPr/>
          </p:nvPicPr>
          <p:blipFill>
            <a:blip r:embed="rId26" cstate="print"/>
            <a:stretch>
              <a:fillRect/>
            </a:stretch>
          </p:blipFill>
          <p:spPr>
            <a:xfrm>
              <a:off x="6330187" y="1992223"/>
              <a:ext cx="10998" cy="44348"/>
            </a:xfrm>
            <a:prstGeom prst="rect">
              <a:avLst/>
            </a:prstGeom>
          </p:spPr>
        </p:pic>
        <p:sp>
          <p:nvSpPr>
            <p:cNvPr id="81" name="object 81" descr=""/>
            <p:cNvSpPr/>
            <p:nvPr/>
          </p:nvSpPr>
          <p:spPr>
            <a:xfrm>
              <a:off x="6112309" y="2155527"/>
              <a:ext cx="133350" cy="133350"/>
            </a:xfrm>
            <a:custGeom>
              <a:avLst/>
              <a:gdLst/>
              <a:ahLst/>
              <a:cxnLst/>
              <a:rect l="l" t="t" r="r" b="b"/>
              <a:pathLst>
                <a:path w="133350" h="133350">
                  <a:moveTo>
                    <a:pt x="66408" y="0"/>
                  </a:moveTo>
                  <a:lnTo>
                    <a:pt x="40585" y="5227"/>
                  </a:lnTo>
                  <a:lnTo>
                    <a:pt x="19473" y="19473"/>
                  </a:lnTo>
                  <a:lnTo>
                    <a:pt x="5227" y="40585"/>
                  </a:lnTo>
                  <a:lnTo>
                    <a:pt x="0" y="66408"/>
                  </a:lnTo>
                  <a:lnTo>
                    <a:pt x="5227" y="92229"/>
                  </a:lnTo>
                  <a:lnTo>
                    <a:pt x="19473" y="113336"/>
                  </a:lnTo>
                  <a:lnTo>
                    <a:pt x="40585" y="127578"/>
                  </a:lnTo>
                  <a:lnTo>
                    <a:pt x="66408" y="132803"/>
                  </a:lnTo>
                  <a:lnTo>
                    <a:pt x="92229" y="127578"/>
                  </a:lnTo>
                  <a:lnTo>
                    <a:pt x="93858" y="126479"/>
                  </a:lnTo>
                  <a:lnTo>
                    <a:pt x="66408" y="126479"/>
                  </a:lnTo>
                  <a:lnTo>
                    <a:pt x="43041" y="121750"/>
                  </a:lnTo>
                  <a:lnTo>
                    <a:pt x="23941" y="108864"/>
                  </a:lnTo>
                  <a:lnTo>
                    <a:pt x="11053" y="89767"/>
                  </a:lnTo>
                  <a:lnTo>
                    <a:pt x="6324" y="66408"/>
                  </a:lnTo>
                  <a:lnTo>
                    <a:pt x="11053" y="43041"/>
                  </a:lnTo>
                  <a:lnTo>
                    <a:pt x="23941" y="23941"/>
                  </a:lnTo>
                  <a:lnTo>
                    <a:pt x="43041" y="11053"/>
                  </a:lnTo>
                  <a:lnTo>
                    <a:pt x="66408" y="6324"/>
                  </a:lnTo>
                  <a:lnTo>
                    <a:pt x="93854" y="6324"/>
                  </a:lnTo>
                  <a:lnTo>
                    <a:pt x="92229" y="5227"/>
                  </a:lnTo>
                  <a:lnTo>
                    <a:pt x="66408" y="0"/>
                  </a:lnTo>
                  <a:close/>
                </a:path>
                <a:path w="133350" h="133350">
                  <a:moveTo>
                    <a:pt x="93854" y="6324"/>
                  </a:moveTo>
                  <a:lnTo>
                    <a:pt x="66408" y="6324"/>
                  </a:lnTo>
                  <a:lnTo>
                    <a:pt x="89772" y="11053"/>
                  </a:lnTo>
                  <a:lnTo>
                    <a:pt x="108869" y="23941"/>
                  </a:lnTo>
                  <a:lnTo>
                    <a:pt x="121752" y="43041"/>
                  </a:lnTo>
                  <a:lnTo>
                    <a:pt x="126479" y="66408"/>
                  </a:lnTo>
                  <a:lnTo>
                    <a:pt x="121752" y="89767"/>
                  </a:lnTo>
                  <a:lnTo>
                    <a:pt x="108869" y="108864"/>
                  </a:lnTo>
                  <a:lnTo>
                    <a:pt x="89772" y="121750"/>
                  </a:lnTo>
                  <a:lnTo>
                    <a:pt x="66408" y="126479"/>
                  </a:lnTo>
                  <a:lnTo>
                    <a:pt x="93858" y="126479"/>
                  </a:lnTo>
                  <a:lnTo>
                    <a:pt x="113336" y="113336"/>
                  </a:lnTo>
                  <a:lnTo>
                    <a:pt x="127578" y="92229"/>
                  </a:lnTo>
                  <a:lnTo>
                    <a:pt x="132803" y="66408"/>
                  </a:lnTo>
                  <a:lnTo>
                    <a:pt x="127578" y="40585"/>
                  </a:lnTo>
                  <a:lnTo>
                    <a:pt x="113336" y="19473"/>
                  </a:lnTo>
                  <a:lnTo>
                    <a:pt x="93854" y="6324"/>
                  </a:lnTo>
                  <a:close/>
                </a:path>
              </a:pathLst>
            </a:custGeom>
            <a:solidFill>
              <a:srgbClr val="ED1C24"/>
            </a:solidFill>
          </p:spPr>
          <p:txBody>
            <a:bodyPr wrap="square" lIns="0" tIns="0" rIns="0" bIns="0" rtlCol="0"/>
            <a:lstStyle/>
            <a:p/>
          </p:txBody>
        </p:sp>
        <p:pic>
          <p:nvPicPr>
            <p:cNvPr id="82" name="object 82" descr=""/>
            <p:cNvPicPr/>
            <p:nvPr/>
          </p:nvPicPr>
          <p:blipFill>
            <a:blip r:embed="rId27" cstate="print"/>
            <a:stretch>
              <a:fillRect/>
            </a:stretch>
          </p:blipFill>
          <p:spPr>
            <a:xfrm>
              <a:off x="6691515" y="1966036"/>
              <a:ext cx="324819" cy="330663"/>
            </a:xfrm>
            <a:prstGeom prst="rect">
              <a:avLst/>
            </a:prstGeom>
          </p:spPr>
        </p:pic>
        <p:sp>
          <p:nvSpPr>
            <p:cNvPr id="83" name="object 83" descr=""/>
            <p:cNvSpPr/>
            <p:nvPr/>
          </p:nvSpPr>
          <p:spPr>
            <a:xfrm>
              <a:off x="6691812" y="2191876"/>
              <a:ext cx="101600" cy="97155"/>
            </a:xfrm>
            <a:custGeom>
              <a:avLst/>
              <a:gdLst/>
              <a:ahLst/>
              <a:cxnLst/>
              <a:rect l="l" t="t" r="r" b="b"/>
              <a:pathLst>
                <a:path w="101600" h="97155">
                  <a:moveTo>
                    <a:pt x="7533" y="0"/>
                  </a:moveTo>
                  <a:lnTo>
                    <a:pt x="4943" y="2870"/>
                  </a:lnTo>
                  <a:lnTo>
                    <a:pt x="0" y="22834"/>
                  </a:lnTo>
                  <a:lnTo>
                    <a:pt x="7575" y="40652"/>
                  </a:lnTo>
                  <a:lnTo>
                    <a:pt x="18698" y="53451"/>
                  </a:lnTo>
                  <a:lnTo>
                    <a:pt x="24399" y="58356"/>
                  </a:lnTo>
                  <a:lnTo>
                    <a:pt x="42179" y="75018"/>
                  </a:lnTo>
                  <a:lnTo>
                    <a:pt x="60965" y="96193"/>
                  </a:lnTo>
                  <a:lnTo>
                    <a:pt x="62333" y="97158"/>
                  </a:lnTo>
                  <a:lnTo>
                    <a:pt x="90827" y="97158"/>
                  </a:lnTo>
                  <a:lnTo>
                    <a:pt x="95363" y="93552"/>
                  </a:lnTo>
                  <a:lnTo>
                    <a:pt x="80254" y="93552"/>
                  </a:lnTo>
                  <a:lnTo>
                    <a:pt x="71472" y="88497"/>
                  </a:lnTo>
                  <a:lnTo>
                    <a:pt x="58549" y="76834"/>
                  </a:lnTo>
                  <a:lnTo>
                    <a:pt x="21516" y="42125"/>
                  </a:lnTo>
                  <a:lnTo>
                    <a:pt x="10143" y="26933"/>
                  </a:lnTo>
                  <a:lnTo>
                    <a:pt x="6357" y="13409"/>
                  </a:lnTo>
                  <a:lnTo>
                    <a:pt x="6655" y="3712"/>
                  </a:lnTo>
                  <a:lnTo>
                    <a:pt x="7533" y="0"/>
                  </a:lnTo>
                  <a:close/>
                </a:path>
                <a:path w="101600" h="97155">
                  <a:moveTo>
                    <a:pt x="101501" y="88049"/>
                  </a:moveTo>
                  <a:lnTo>
                    <a:pt x="88921" y="93053"/>
                  </a:lnTo>
                  <a:lnTo>
                    <a:pt x="80254" y="93552"/>
                  </a:lnTo>
                  <a:lnTo>
                    <a:pt x="95363" y="93552"/>
                  </a:lnTo>
                  <a:lnTo>
                    <a:pt x="99634" y="90157"/>
                  </a:lnTo>
                  <a:lnTo>
                    <a:pt x="101501" y="88049"/>
                  </a:lnTo>
                  <a:close/>
                </a:path>
              </a:pathLst>
            </a:custGeom>
            <a:solidFill>
              <a:srgbClr val="2B6466">
                <a:alpha val="59999"/>
              </a:srgbClr>
            </a:solidFill>
          </p:spPr>
          <p:txBody>
            <a:bodyPr wrap="square" lIns="0" tIns="0" rIns="0" bIns="0" rtlCol="0"/>
            <a:lstStyle/>
            <a:p/>
          </p:txBody>
        </p:sp>
        <p:pic>
          <p:nvPicPr>
            <p:cNvPr id="84" name="object 84" descr=""/>
            <p:cNvPicPr/>
            <p:nvPr/>
          </p:nvPicPr>
          <p:blipFill>
            <a:blip r:embed="rId28" cstate="print"/>
            <a:stretch>
              <a:fillRect/>
            </a:stretch>
          </p:blipFill>
          <p:spPr>
            <a:xfrm>
              <a:off x="6720255" y="2016226"/>
              <a:ext cx="237159" cy="242595"/>
            </a:xfrm>
            <a:prstGeom prst="rect">
              <a:avLst/>
            </a:prstGeom>
          </p:spPr>
        </p:pic>
        <p:sp>
          <p:nvSpPr>
            <p:cNvPr id="85" name="object 85" descr=""/>
            <p:cNvSpPr/>
            <p:nvPr/>
          </p:nvSpPr>
          <p:spPr>
            <a:xfrm>
              <a:off x="6955376" y="2026098"/>
              <a:ext cx="41275" cy="67945"/>
            </a:xfrm>
            <a:custGeom>
              <a:avLst/>
              <a:gdLst/>
              <a:ahLst/>
              <a:cxnLst/>
              <a:rect l="l" t="t" r="r" b="b"/>
              <a:pathLst>
                <a:path w="41275" h="67944">
                  <a:moveTo>
                    <a:pt x="38430" y="0"/>
                  </a:moveTo>
                  <a:lnTo>
                    <a:pt x="0" y="65430"/>
                  </a:lnTo>
                  <a:lnTo>
                    <a:pt x="838" y="67716"/>
                  </a:lnTo>
                  <a:lnTo>
                    <a:pt x="39636" y="20891"/>
                  </a:lnTo>
                  <a:lnTo>
                    <a:pt x="40576" y="14350"/>
                  </a:lnTo>
                  <a:lnTo>
                    <a:pt x="40678" y="6845"/>
                  </a:lnTo>
                  <a:lnTo>
                    <a:pt x="38430" y="0"/>
                  </a:lnTo>
                  <a:close/>
                </a:path>
              </a:pathLst>
            </a:custGeom>
            <a:solidFill>
              <a:srgbClr val="2B6466">
                <a:alpha val="59999"/>
              </a:srgbClr>
            </a:solidFill>
          </p:spPr>
          <p:txBody>
            <a:bodyPr wrap="square" lIns="0" tIns="0" rIns="0" bIns="0" rtlCol="0"/>
            <a:lstStyle/>
            <a:p/>
          </p:txBody>
        </p:sp>
        <p:sp>
          <p:nvSpPr>
            <p:cNvPr id="86" name="object 86" descr=""/>
            <p:cNvSpPr/>
            <p:nvPr/>
          </p:nvSpPr>
          <p:spPr>
            <a:xfrm>
              <a:off x="6697446" y="2187536"/>
              <a:ext cx="99060" cy="95885"/>
            </a:xfrm>
            <a:custGeom>
              <a:avLst/>
              <a:gdLst/>
              <a:ahLst/>
              <a:cxnLst/>
              <a:rect l="l" t="t" r="r" b="b"/>
              <a:pathLst>
                <a:path w="99059" h="95885">
                  <a:moveTo>
                    <a:pt x="98856" y="71348"/>
                  </a:moveTo>
                  <a:lnTo>
                    <a:pt x="97790" y="70180"/>
                  </a:lnTo>
                  <a:lnTo>
                    <a:pt x="75336" y="90627"/>
                  </a:lnTo>
                  <a:lnTo>
                    <a:pt x="72313" y="91440"/>
                  </a:lnTo>
                  <a:lnTo>
                    <a:pt x="68897" y="90690"/>
                  </a:lnTo>
                  <a:lnTo>
                    <a:pt x="68872" y="92341"/>
                  </a:lnTo>
                  <a:lnTo>
                    <a:pt x="62649" y="93992"/>
                  </a:lnTo>
                  <a:lnTo>
                    <a:pt x="60210" y="92570"/>
                  </a:lnTo>
                  <a:lnTo>
                    <a:pt x="55613" y="89535"/>
                  </a:lnTo>
                  <a:lnTo>
                    <a:pt x="19519" y="57378"/>
                  </a:lnTo>
                  <a:lnTo>
                    <a:pt x="2463" y="37579"/>
                  </a:lnTo>
                  <a:lnTo>
                    <a:pt x="3721" y="31216"/>
                  </a:lnTo>
                  <a:lnTo>
                    <a:pt x="3860" y="31699"/>
                  </a:lnTo>
                  <a:lnTo>
                    <a:pt x="15341" y="47053"/>
                  </a:lnTo>
                  <a:lnTo>
                    <a:pt x="52374" y="81762"/>
                  </a:lnTo>
                  <a:lnTo>
                    <a:pt x="61010" y="88442"/>
                  </a:lnTo>
                  <a:lnTo>
                    <a:pt x="68872" y="92341"/>
                  </a:lnTo>
                  <a:lnTo>
                    <a:pt x="68872" y="90678"/>
                  </a:lnTo>
                  <a:lnTo>
                    <a:pt x="53454" y="80606"/>
                  </a:lnTo>
                  <a:lnTo>
                    <a:pt x="16421" y="45897"/>
                  </a:lnTo>
                  <a:lnTo>
                    <a:pt x="5346" y="31127"/>
                  </a:lnTo>
                  <a:lnTo>
                    <a:pt x="4394" y="27800"/>
                  </a:lnTo>
                  <a:lnTo>
                    <a:pt x="5003" y="24714"/>
                  </a:lnTo>
                  <a:lnTo>
                    <a:pt x="23952" y="990"/>
                  </a:lnTo>
                  <a:lnTo>
                    <a:pt x="22720" y="0"/>
                  </a:lnTo>
                  <a:lnTo>
                    <a:pt x="3644" y="23876"/>
                  </a:lnTo>
                  <a:lnTo>
                    <a:pt x="3492" y="24625"/>
                  </a:lnTo>
                  <a:lnTo>
                    <a:pt x="1587" y="17907"/>
                  </a:lnTo>
                  <a:lnTo>
                    <a:pt x="1803" y="8369"/>
                  </a:lnTo>
                  <a:lnTo>
                    <a:pt x="2654" y="4610"/>
                  </a:lnTo>
                  <a:lnTo>
                    <a:pt x="1155" y="4076"/>
                  </a:lnTo>
                  <a:lnTo>
                    <a:pt x="254" y="8001"/>
                  </a:lnTo>
                  <a:lnTo>
                    <a:pt x="0" y="17945"/>
                  </a:lnTo>
                  <a:lnTo>
                    <a:pt x="2806" y="27978"/>
                  </a:lnTo>
                  <a:lnTo>
                    <a:pt x="800" y="37884"/>
                  </a:lnTo>
                  <a:lnTo>
                    <a:pt x="40716" y="79413"/>
                  </a:lnTo>
                  <a:lnTo>
                    <a:pt x="62458" y="95681"/>
                  </a:lnTo>
                  <a:lnTo>
                    <a:pt x="71767" y="93218"/>
                  </a:lnTo>
                  <a:lnTo>
                    <a:pt x="77025" y="94627"/>
                  </a:lnTo>
                  <a:lnTo>
                    <a:pt x="83820" y="95199"/>
                  </a:lnTo>
                  <a:lnTo>
                    <a:pt x="91224" y="95199"/>
                  </a:lnTo>
                  <a:lnTo>
                    <a:pt x="96177" y="93116"/>
                  </a:lnTo>
                  <a:lnTo>
                    <a:pt x="95554" y="91668"/>
                  </a:lnTo>
                  <a:lnTo>
                    <a:pt x="91859" y="92760"/>
                  </a:lnTo>
                  <a:lnTo>
                    <a:pt x="82334" y="93586"/>
                  </a:lnTo>
                  <a:lnTo>
                    <a:pt x="75730" y="92176"/>
                  </a:lnTo>
                  <a:lnTo>
                    <a:pt x="75933" y="92113"/>
                  </a:lnTo>
                  <a:lnTo>
                    <a:pt x="98856" y="71348"/>
                  </a:lnTo>
                  <a:close/>
                </a:path>
              </a:pathLst>
            </a:custGeom>
            <a:solidFill>
              <a:srgbClr val="414042">
                <a:alpha val="59999"/>
              </a:srgbClr>
            </a:solidFill>
          </p:spPr>
          <p:txBody>
            <a:bodyPr wrap="square" lIns="0" tIns="0" rIns="0" bIns="0" rtlCol="0"/>
            <a:lstStyle/>
            <a:p/>
          </p:txBody>
        </p:sp>
        <p:pic>
          <p:nvPicPr>
            <p:cNvPr id="87" name="object 87" descr=""/>
            <p:cNvPicPr/>
            <p:nvPr/>
          </p:nvPicPr>
          <p:blipFill>
            <a:blip r:embed="rId29" cstate="print"/>
            <a:stretch>
              <a:fillRect/>
            </a:stretch>
          </p:blipFill>
          <p:spPr>
            <a:xfrm>
              <a:off x="6766369" y="2280196"/>
              <a:ext cx="20129" cy="6553"/>
            </a:xfrm>
            <a:prstGeom prst="rect">
              <a:avLst/>
            </a:prstGeom>
          </p:spPr>
        </p:pic>
        <p:sp>
          <p:nvSpPr>
            <p:cNvPr id="88" name="object 88" descr=""/>
            <p:cNvSpPr/>
            <p:nvPr/>
          </p:nvSpPr>
          <p:spPr>
            <a:xfrm>
              <a:off x="6821398" y="2106383"/>
              <a:ext cx="132080" cy="135890"/>
            </a:xfrm>
            <a:custGeom>
              <a:avLst/>
              <a:gdLst/>
              <a:ahLst/>
              <a:cxnLst/>
              <a:rect l="l" t="t" r="r" b="b"/>
              <a:pathLst>
                <a:path w="132079" h="135889">
                  <a:moveTo>
                    <a:pt x="131559" y="0"/>
                  </a:moveTo>
                  <a:lnTo>
                    <a:pt x="129311" y="1117"/>
                  </a:lnTo>
                  <a:lnTo>
                    <a:pt x="124066" y="3937"/>
                  </a:lnTo>
                  <a:lnTo>
                    <a:pt x="121805" y="5321"/>
                  </a:lnTo>
                  <a:lnTo>
                    <a:pt x="121145" y="5638"/>
                  </a:lnTo>
                  <a:lnTo>
                    <a:pt x="119722" y="6591"/>
                  </a:lnTo>
                  <a:lnTo>
                    <a:pt x="114642" y="9690"/>
                  </a:lnTo>
                  <a:lnTo>
                    <a:pt x="114642" y="16560"/>
                  </a:lnTo>
                  <a:lnTo>
                    <a:pt x="65481" y="68478"/>
                  </a:lnTo>
                  <a:lnTo>
                    <a:pt x="65722" y="68097"/>
                  </a:lnTo>
                  <a:lnTo>
                    <a:pt x="61366" y="65316"/>
                  </a:lnTo>
                  <a:lnTo>
                    <a:pt x="61366" y="72821"/>
                  </a:lnTo>
                  <a:lnTo>
                    <a:pt x="12915" y="123977"/>
                  </a:lnTo>
                  <a:lnTo>
                    <a:pt x="31292" y="89636"/>
                  </a:lnTo>
                  <a:lnTo>
                    <a:pt x="51904" y="66738"/>
                  </a:lnTo>
                  <a:lnTo>
                    <a:pt x="61366" y="72821"/>
                  </a:lnTo>
                  <a:lnTo>
                    <a:pt x="61366" y="65316"/>
                  </a:lnTo>
                  <a:lnTo>
                    <a:pt x="56007" y="61887"/>
                  </a:lnTo>
                  <a:lnTo>
                    <a:pt x="56832" y="60998"/>
                  </a:lnTo>
                  <a:lnTo>
                    <a:pt x="90220" y="28232"/>
                  </a:lnTo>
                  <a:lnTo>
                    <a:pt x="109931" y="13804"/>
                  </a:lnTo>
                  <a:lnTo>
                    <a:pt x="114642" y="16560"/>
                  </a:lnTo>
                  <a:lnTo>
                    <a:pt x="114642" y="9690"/>
                  </a:lnTo>
                  <a:lnTo>
                    <a:pt x="73152" y="42545"/>
                  </a:lnTo>
                  <a:lnTo>
                    <a:pt x="38112" y="80429"/>
                  </a:lnTo>
                  <a:lnTo>
                    <a:pt x="8102" y="117513"/>
                  </a:lnTo>
                  <a:lnTo>
                    <a:pt x="876" y="130505"/>
                  </a:lnTo>
                  <a:lnTo>
                    <a:pt x="825" y="134264"/>
                  </a:lnTo>
                  <a:lnTo>
                    <a:pt x="609" y="134200"/>
                  </a:lnTo>
                  <a:lnTo>
                    <a:pt x="749" y="133578"/>
                  </a:lnTo>
                  <a:lnTo>
                    <a:pt x="825" y="134264"/>
                  </a:lnTo>
                  <a:lnTo>
                    <a:pt x="825" y="130606"/>
                  </a:lnTo>
                  <a:lnTo>
                    <a:pt x="469" y="131254"/>
                  </a:lnTo>
                  <a:lnTo>
                    <a:pt x="558" y="132054"/>
                  </a:lnTo>
                  <a:lnTo>
                    <a:pt x="0" y="134861"/>
                  </a:lnTo>
                  <a:lnTo>
                    <a:pt x="215" y="135064"/>
                  </a:lnTo>
                  <a:lnTo>
                    <a:pt x="495" y="135178"/>
                  </a:lnTo>
                  <a:lnTo>
                    <a:pt x="1028" y="135280"/>
                  </a:lnTo>
                  <a:lnTo>
                    <a:pt x="2184" y="134302"/>
                  </a:lnTo>
                  <a:lnTo>
                    <a:pt x="13017" y="125158"/>
                  </a:lnTo>
                  <a:lnTo>
                    <a:pt x="62128" y="73304"/>
                  </a:lnTo>
                  <a:lnTo>
                    <a:pt x="62318" y="73418"/>
                  </a:lnTo>
                  <a:lnTo>
                    <a:pt x="62928" y="72453"/>
                  </a:lnTo>
                  <a:lnTo>
                    <a:pt x="128562" y="3162"/>
                  </a:lnTo>
                  <a:lnTo>
                    <a:pt x="131559" y="0"/>
                  </a:lnTo>
                  <a:close/>
                </a:path>
              </a:pathLst>
            </a:custGeom>
            <a:solidFill>
              <a:srgbClr val="414042">
                <a:alpha val="59999"/>
              </a:srgbClr>
            </a:solidFill>
          </p:spPr>
          <p:txBody>
            <a:bodyPr wrap="square" lIns="0" tIns="0" rIns="0" bIns="0" rtlCol="0"/>
            <a:lstStyle/>
            <a:p/>
          </p:txBody>
        </p:sp>
        <p:sp>
          <p:nvSpPr>
            <p:cNvPr id="89" name="object 89" descr=""/>
            <p:cNvSpPr/>
            <p:nvPr/>
          </p:nvSpPr>
          <p:spPr>
            <a:xfrm>
              <a:off x="6937997" y="2115273"/>
              <a:ext cx="15240" cy="27940"/>
            </a:xfrm>
            <a:custGeom>
              <a:avLst/>
              <a:gdLst/>
              <a:ahLst/>
              <a:cxnLst/>
              <a:rect l="l" t="t" r="r" b="b"/>
              <a:pathLst>
                <a:path w="15240" h="27939">
                  <a:moveTo>
                    <a:pt x="14859" y="19354"/>
                  </a:moveTo>
                  <a:lnTo>
                    <a:pt x="14135" y="14185"/>
                  </a:lnTo>
                  <a:lnTo>
                    <a:pt x="10629" y="5613"/>
                  </a:lnTo>
                  <a:lnTo>
                    <a:pt x="8432" y="1536"/>
                  </a:lnTo>
                  <a:lnTo>
                    <a:pt x="7327" y="2692"/>
                  </a:lnTo>
                  <a:lnTo>
                    <a:pt x="4470" y="0"/>
                  </a:lnTo>
                  <a:lnTo>
                    <a:pt x="0" y="4775"/>
                  </a:lnTo>
                  <a:lnTo>
                    <a:pt x="2806" y="7416"/>
                  </a:lnTo>
                  <a:lnTo>
                    <a:pt x="1028" y="9271"/>
                  </a:lnTo>
                  <a:lnTo>
                    <a:pt x="6248" y="27762"/>
                  </a:lnTo>
                  <a:lnTo>
                    <a:pt x="12357" y="23190"/>
                  </a:lnTo>
                  <a:lnTo>
                    <a:pt x="14859" y="19354"/>
                  </a:lnTo>
                  <a:close/>
                </a:path>
              </a:pathLst>
            </a:custGeom>
            <a:solidFill>
              <a:srgbClr val="2B6466">
                <a:alpha val="59999"/>
              </a:srgbClr>
            </a:solidFill>
          </p:spPr>
          <p:txBody>
            <a:bodyPr wrap="square" lIns="0" tIns="0" rIns="0" bIns="0" rtlCol="0"/>
            <a:lstStyle/>
            <a:p/>
          </p:txBody>
        </p:sp>
        <p:pic>
          <p:nvPicPr>
            <p:cNvPr id="90" name="object 90" descr=""/>
            <p:cNvPicPr/>
            <p:nvPr/>
          </p:nvPicPr>
          <p:blipFill>
            <a:blip r:embed="rId30" cstate="print"/>
            <a:stretch>
              <a:fillRect/>
            </a:stretch>
          </p:blipFill>
          <p:spPr>
            <a:xfrm>
              <a:off x="6735660" y="2021306"/>
              <a:ext cx="126530" cy="140030"/>
            </a:xfrm>
            <a:prstGeom prst="rect">
              <a:avLst/>
            </a:prstGeom>
          </p:spPr>
        </p:pic>
        <p:sp>
          <p:nvSpPr>
            <p:cNvPr id="91" name="object 91" descr=""/>
            <p:cNvSpPr/>
            <p:nvPr/>
          </p:nvSpPr>
          <p:spPr>
            <a:xfrm>
              <a:off x="6874529" y="1973564"/>
              <a:ext cx="65405" cy="44450"/>
            </a:xfrm>
            <a:custGeom>
              <a:avLst/>
              <a:gdLst/>
              <a:ahLst/>
              <a:cxnLst/>
              <a:rect l="l" t="t" r="r" b="b"/>
              <a:pathLst>
                <a:path w="65404" h="44450">
                  <a:moveTo>
                    <a:pt x="58166" y="0"/>
                  </a:moveTo>
                  <a:lnTo>
                    <a:pt x="50685" y="596"/>
                  </a:lnTo>
                  <a:lnTo>
                    <a:pt x="44208" y="1943"/>
                  </a:lnTo>
                  <a:lnTo>
                    <a:pt x="0" y="43688"/>
                  </a:lnTo>
                  <a:lnTo>
                    <a:pt x="2336" y="44386"/>
                  </a:lnTo>
                  <a:lnTo>
                    <a:pt x="65138" y="1790"/>
                  </a:lnTo>
                  <a:lnTo>
                    <a:pt x="58166" y="0"/>
                  </a:lnTo>
                  <a:close/>
                </a:path>
              </a:pathLst>
            </a:custGeom>
            <a:solidFill>
              <a:srgbClr val="2B6466">
                <a:alpha val="59999"/>
              </a:srgbClr>
            </a:solidFill>
          </p:spPr>
          <p:txBody>
            <a:bodyPr wrap="square" lIns="0" tIns="0" rIns="0" bIns="0" rtlCol="0"/>
            <a:lstStyle/>
            <a:p/>
          </p:txBody>
        </p:sp>
        <p:pic>
          <p:nvPicPr>
            <p:cNvPr id="92" name="object 92" descr=""/>
            <p:cNvPicPr/>
            <p:nvPr/>
          </p:nvPicPr>
          <p:blipFill>
            <a:blip r:embed="rId31" cstate="print"/>
            <a:stretch>
              <a:fillRect/>
            </a:stretch>
          </p:blipFill>
          <p:spPr>
            <a:xfrm>
              <a:off x="6693598" y="2198776"/>
              <a:ext cx="7048" cy="20142"/>
            </a:xfrm>
            <a:prstGeom prst="rect">
              <a:avLst/>
            </a:prstGeom>
          </p:spPr>
        </p:pic>
        <p:sp>
          <p:nvSpPr>
            <p:cNvPr id="93" name="object 93" descr=""/>
            <p:cNvSpPr/>
            <p:nvPr/>
          </p:nvSpPr>
          <p:spPr>
            <a:xfrm>
              <a:off x="6735648" y="2021306"/>
              <a:ext cx="127000" cy="140335"/>
            </a:xfrm>
            <a:custGeom>
              <a:avLst/>
              <a:gdLst/>
              <a:ahLst/>
              <a:cxnLst/>
              <a:rect l="l" t="t" r="r" b="b"/>
              <a:pathLst>
                <a:path w="127000" h="140335">
                  <a:moveTo>
                    <a:pt x="126542" y="0"/>
                  </a:moveTo>
                  <a:lnTo>
                    <a:pt x="114173" y="13347"/>
                  </a:lnTo>
                  <a:lnTo>
                    <a:pt x="114173" y="22491"/>
                  </a:lnTo>
                  <a:lnTo>
                    <a:pt x="111785" y="26758"/>
                  </a:lnTo>
                  <a:lnTo>
                    <a:pt x="87198" y="60452"/>
                  </a:lnTo>
                  <a:lnTo>
                    <a:pt x="69672" y="79400"/>
                  </a:lnTo>
                  <a:lnTo>
                    <a:pt x="66167" y="74637"/>
                  </a:lnTo>
                  <a:lnTo>
                    <a:pt x="66167" y="83070"/>
                  </a:lnTo>
                  <a:lnTo>
                    <a:pt x="36995" y="112318"/>
                  </a:lnTo>
                  <a:lnTo>
                    <a:pt x="10553" y="126415"/>
                  </a:lnTo>
                  <a:lnTo>
                    <a:pt x="58432" y="74777"/>
                  </a:lnTo>
                  <a:lnTo>
                    <a:pt x="65125" y="83832"/>
                  </a:lnTo>
                  <a:lnTo>
                    <a:pt x="66167" y="83070"/>
                  </a:lnTo>
                  <a:lnTo>
                    <a:pt x="66167" y="74637"/>
                  </a:lnTo>
                  <a:lnTo>
                    <a:pt x="62852" y="70129"/>
                  </a:lnTo>
                  <a:lnTo>
                    <a:pt x="62509" y="70383"/>
                  </a:lnTo>
                  <a:lnTo>
                    <a:pt x="111112" y="17970"/>
                  </a:lnTo>
                  <a:lnTo>
                    <a:pt x="114173" y="22491"/>
                  </a:lnTo>
                  <a:lnTo>
                    <a:pt x="114173" y="13347"/>
                  </a:lnTo>
                  <a:lnTo>
                    <a:pt x="58585" y="73279"/>
                  </a:lnTo>
                  <a:lnTo>
                    <a:pt x="57785" y="73875"/>
                  </a:lnTo>
                  <a:lnTo>
                    <a:pt x="57886" y="74041"/>
                  </a:lnTo>
                  <a:lnTo>
                    <a:pt x="9321" y="126415"/>
                  </a:lnTo>
                  <a:lnTo>
                    <a:pt x="1689" y="136753"/>
                  </a:lnTo>
                  <a:lnTo>
                    <a:pt x="1689" y="139204"/>
                  </a:lnTo>
                  <a:lnTo>
                    <a:pt x="1104" y="139369"/>
                  </a:lnTo>
                  <a:lnTo>
                    <a:pt x="990" y="139204"/>
                  </a:lnTo>
                  <a:lnTo>
                    <a:pt x="1689" y="139204"/>
                  </a:lnTo>
                  <a:lnTo>
                    <a:pt x="1689" y="136753"/>
                  </a:lnTo>
                  <a:lnTo>
                    <a:pt x="0" y="139026"/>
                  </a:lnTo>
                  <a:lnTo>
                    <a:pt x="127" y="139560"/>
                  </a:lnTo>
                  <a:lnTo>
                    <a:pt x="266" y="139827"/>
                  </a:lnTo>
                  <a:lnTo>
                    <a:pt x="495" y="140030"/>
                  </a:lnTo>
                  <a:lnTo>
                    <a:pt x="2959" y="139369"/>
                  </a:lnTo>
                  <a:lnTo>
                    <a:pt x="3289" y="139280"/>
                  </a:lnTo>
                  <a:lnTo>
                    <a:pt x="4064" y="139319"/>
                  </a:lnTo>
                  <a:lnTo>
                    <a:pt x="4749" y="138899"/>
                  </a:lnTo>
                  <a:lnTo>
                    <a:pt x="6781" y="138341"/>
                  </a:lnTo>
                  <a:lnTo>
                    <a:pt x="17297" y="130822"/>
                  </a:lnTo>
                  <a:lnTo>
                    <a:pt x="52336" y="98475"/>
                  </a:lnTo>
                  <a:lnTo>
                    <a:pt x="87871" y="61048"/>
                  </a:lnTo>
                  <a:lnTo>
                    <a:pt x="115925" y="21437"/>
                  </a:lnTo>
                  <a:lnTo>
                    <a:pt x="120764" y="12192"/>
                  </a:lnTo>
                  <a:lnTo>
                    <a:pt x="121589" y="10769"/>
                  </a:lnTo>
                  <a:lnTo>
                    <a:pt x="121856" y="10109"/>
                  </a:lnTo>
                  <a:lnTo>
                    <a:pt x="123101" y="7747"/>
                  </a:lnTo>
                  <a:lnTo>
                    <a:pt x="124599" y="4432"/>
                  </a:lnTo>
                  <a:lnTo>
                    <a:pt x="125564" y="2324"/>
                  </a:lnTo>
                  <a:lnTo>
                    <a:pt x="126542" y="0"/>
                  </a:lnTo>
                  <a:close/>
                </a:path>
              </a:pathLst>
            </a:custGeom>
            <a:solidFill>
              <a:srgbClr val="414042">
                <a:alpha val="59999"/>
              </a:srgbClr>
            </a:solidFill>
          </p:spPr>
          <p:txBody>
            <a:bodyPr wrap="square" lIns="0" tIns="0" rIns="0" bIns="0" rtlCol="0"/>
            <a:lstStyle/>
            <a:p/>
          </p:txBody>
        </p:sp>
        <p:sp>
          <p:nvSpPr>
            <p:cNvPr id="94" name="object 94" descr=""/>
            <p:cNvSpPr/>
            <p:nvPr/>
          </p:nvSpPr>
          <p:spPr>
            <a:xfrm>
              <a:off x="6826186" y="2023262"/>
              <a:ext cx="27940" cy="13970"/>
            </a:xfrm>
            <a:custGeom>
              <a:avLst/>
              <a:gdLst/>
              <a:ahLst/>
              <a:cxnLst/>
              <a:rect l="l" t="t" r="r" b="b"/>
              <a:pathLst>
                <a:path w="27940" h="13969">
                  <a:moveTo>
                    <a:pt x="27825" y="9105"/>
                  </a:moveTo>
                  <a:lnTo>
                    <a:pt x="24942" y="6413"/>
                  </a:lnTo>
                  <a:lnTo>
                    <a:pt x="26009" y="5257"/>
                  </a:lnTo>
                  <a:lnTo>
                    <a:pt x="21805" y="3327"/>
                  </a:lnTo>
                  <a:lnTo>
                    <a:pt x="13030" y="368"/>
                  </a:lnTo>
                  <a:lnTo>
                    <a:pt x="7835" y="0"/>
                  </a:lnTo>
                  <a:lnTo>
                    <a:pt x="4178" y="2730"/>
                  </a:lnTo>
                  <a:lnTo>
                    <a:pt x="0" y="9131"/>
                  </a:lnTo>
                  <a:lnTo>
                    <a:pt x="18783" y="13144"/>
                  </a:lnTo>
                  <a:lnTo>
                    <a:pt x="20535" y="11239"/>
                  </a:lnTo>
                  <a:lnTo>
                    <a:pt x="23355" y="13868"/>
                  </a:lnTo>
                  <a:lnTo>
                    <a:pt x="27825" y="9105"/>
                  </a:lnTo>
                  <a:close/>
                </a:path>
              </a:pathLst>
            </a:custGeom>
            <a:solidFill>
              <a:srgbClr val="2B6466">
                <a:alpha val="59999"/>
              </a:srgbClr>
            </a:solidFill>
          </p:spPr>
          <p:txBody>
            <a:bodyPr wrap="square" lIns="0" tIns="0" rIns="0" bIns="0" rtlCol="0"/>
            <a:lstStyle/>
            <a:p/>
          </p:txBody>
        </p:sp>
        <p:sp>
          <p:nvSpPr>
            <p:cNvPr id="95" name="object 95" descr=""/>
            <p:cNvSpPr/>
            <p:nvPr/>
          </p:nvSpPr>
          <p:spPr>
            <a:xfrm>
              <a:off x="6720256" y="1972856"/>
              <a:ext cx="275590" cy="286385"/>
            </a:xfrm>
            <a:custGeom>
              <a:avLst/>
              <a:gdLst/>
              <a:ahLst/>
              <a:cxnLst/>
              <a:rect l="l" t="t" r="r" b="b"/>
              <a:pathLst>
                <a:path w="275590" h="286385">
                  <a:moveTo>
                    <a:pt x="104305" y="248704"/>
                  </a:moveTo>
                  <a:lnTo>
                    <a:pt x="102971" y="247904"/>
                  </a:lnTo>
                  <a:lnTo>
                    <a:pt x="102971" y="248958"/>
                  </a:lnTo>
                  <a:lnTo>
                    <a:pt x="75323" y="284937"/>
                  </a:lnTo>
                  <a:lnTo>
                    <a:pt x="41440" y="267106"/>
                  </a:lnTo>
                  <a:lnTo>
                    <a:pt x="13182" y="238696"/>
                  </a:lnTo>
                  <a:lnTo>
                    <a:pt x="1054" y="215303"/>
                  </a:lnTo>
                  <a:lnTo>
                    <a:pt x="35153" y="185394"/>
                  </a:lnTo>
                  <a:lnTo>
                    <a:pt x="38989" y="190944"/>
                  </a:lnTo>
                  <a:lnTo>
                    <a:pt x="45567" y="200177"/>
                  </a:lnTo>
                  <a:lnTo>
                    <a:pt x="77482" y="232943"/>
                  </a:lnTo>
                  <a:lnTo>
                    <a:pt x="102971" y="248958"/>
                  </a:lnTo>
                  <a:lnTo>
                    <a:pt x="102971" y="247904"/>
                  </a:lnTo>
                  <a:lnTo>
                    <a:pt x="99504" y="245821"/>
                  </a:lnTo>
                  <a:lnTo>
                    <a:pt x="89662" y="239788"/>
                  </a:lnTo>
                  <a:lnTo>
                    <a:pt x="59207" y="215823"/>
                  </a:lnTo>
                  <a:lnTo>
                    <a:pt x="36245" y="185394"/>
                  </a:lnTo>
                  <a:lnTo>
                    <a:pt x="35318" y="184048"/>
                  </a:lnTo>
                  <a:lnTo>
                    <a:pt x="0" y="215036"/>
                  </a:lnTo>
                  <a:lnTo>
                    <a:pt x="20485" y="248704"/>
                  </a:lnTo>
                  <a:lnTo>
                    <a:pt x="51422" y="275501"/>
                  </a:lnTo>
                  <a:lnTo>
                    <a:pt x="75666" y="285965"/>
                  </a:lnTo>
                  <a:lnTo>
                    <a:pt x="76454" y="284937"/>
                  </a:lnTo>
                  <a:lnTo>
                    <a:pt x="104305" y="248704"/>
                  </a:lnTo>
                  <a:close/>
                </a:path>
                <a:path w="275590" h="286385">
                  <a:moveTo>
                    <a:pt x="237159" y="123571"/>
                  </a:moveTo>
                  <a:lnTo>
                    <a:pt x="237070" y="123202"/>
                  </a:lnTo>
                  <a:lnTo>
                    <a:pt x="236143" y="120205"/>
                  </a:lnTo>
                  <a:lnTo>
                    <a:pt x="236143" y="123202"/>
                  </a:lnTo>
                  <a:lnTo>
                    <a:pt x="187896" y="158419"/>
                  </a:lnTo>
                  <a:lnTo>
                    <a:pt x="149910" y="113106"/>
                  </a:lnTo>
                  <a:lnTo>
                    <a:pt x="120002" y="94805"/>
                  </a:lnTo>
                  <a:lnTo>
                    <a:pt x="152019" y="44373"/>
                  </a:lnTo>
                  <a:lnTo>
                    <a:pt x="193954" y="65455"/>
                  </a:lnTo>
                  <a:lnTo>
                    <a:pt x="222910" y="95135"/>
                  </a:lnTo>
                  <a:lnTo>
                    <a:pt x="236143" y="123202"/>
                  </a:lnTo>
                  <a:lnTo>
                    <a:pt x="236143" y="120205"/>
                  </a:lnTo>
                  <a:lnTo>
                    <a:pt x="213004" y="82067"/>
                  </a:lnTo>
                  <a:lnTo>
                    <a:pt x="180492" y="54483"/>
                  </a:lnTo>
                  <a:lnTo>
                    <a:pt x="155841" y="44373"/>
                  </a:lnTo>
                  <a:lnTo>
                    <a:pt x="151892" y="43421"/>
                  </a:lnTo>
                  <a:lnTo>
                    <a:pt x="151587" y="43370"/>
                  </a:lnTo>
                  <a:lnTo>
                    <a:pt x="118706" y="95148"/>
                  </a:lnTo>
                  <a:lnTo>
                    <a:pt x="119151" y="95364"/>
                  </a:lnTo>
                  <a:lnTo>
                    <a:pt x="123050" y="97434"/>
                  </a:lnTo>
                  <a:lnTo>
                    <a:pt x="167068" y="130429"/>
                  </a:lnTo>
                  <a:lnTo>
                    <a:pt x="187642" y="159740"/>
                  </a:lnTo>
                  <a:lnTo>
                    <a:pt x="189445" y="158419"/>
                  </a:lnTo>
                  <a:lnTo>
                    <a:pt x="237159" y="123571"/>
                  </a:lnTo>
                  <a:close/>
                </a:path>
                <a:path w="275590" h="286385">
                  <a:moveTo>
                    <a:pt x="275488" y="48323"/>
                  </a:moveTo>
                  <a:lnTo>
                    <a:pt x="266941" y="36855"/>
                  </a:lnTo>
                  <a:lnTo>
                    <a:pt x="243408" y="14808"/>
                  </a:lnTo>
                  <a:lnTo>
                    <a:pt x="235927" y="7785"/>
                  </a:lnTo>
                  <a:lnTo>
                    <a:pt x="223926" y="0"/>
                  </a:lnTo>
                  <a:lnTo>
                    <a:pt x="221970" y="3022"/>
                  </a:lnTo>
                  <a:lnTo>
                    <a:pt x="233692" y="10642"/>
                  </a:lnTo>
                  <a:lnTo>
                    <a:pt x="264236" y="39268"/>
                  </a:lnTo>
                  <a:lnTo>
                    <a:pt x="272605" y="50469"/>
                  </a:lnTo>
                  <a:lnTo>
                    <a:pt x="275488" y="48323"/>
                  </a:lnTo>
                  <a:close/>
                </a:path>
              </a:pathLst>
            </a:custGeom>
            <a:solidFill>
              <a:srgbClr val="414042">
                <a:alpha val="59999"/>
              </a:srgbClr>
            </a:solidFill>
          </p:spPr>
          <p:txBody>
            <a:bodyPr wrap="square" lIns="0" tIns="0" rIns="0" bIns="0" rtlCol="0"/>
            <a:lstStyle/>
            <a:p/>
          </p:txBody>
        </p:sp>
        <p:pic>
          <p:nvPicPr>
            <p:cNvPr id="96" name="object 96" descr=""/>
            <p:cNvPicPr/>
            <p:nvPr/>
          </p:nvPicPr>
          <p:blipFill>
            <a:blip r:embed="rId32" cstate="print"/>
            <a:stretch>
              <a:fillRect/>
            </a:stretch>
          </p:blipFill>
          <p:spPr>
            <a:xfrm>
              <a:off x="6990320" y="2020404"/>
              <a:ext cx="10312" cy="44132"/>
            </a:xfrm>
            <a:prstGeom prst="rect">
              <a:avLst/>
            </a:prstGeom>
          </p:spPr>
        </p:pic>
        <p:pic>
          <p:nvPicPr>
            <p:cNvPr id="97" name="object 97" descr=""/>
            <p:cNvPicPr/>
            <p:nvPr/>
          </p:nvPicPr>
          <p:blipFill>
            <a:blip r:embed="rId33" cstate="print"/>
            <a:stretch>
              <a:fillRect/>
            </a:stretch>
          </p:blipFill>
          <p:spPr>
            <a:xfrm>
              <a:off x="6601828" y="2150211"/>
              <a:ext cx="194665" cy="373583"/>
            </a:xfrm>
            <a:prstGeom prst="rect">
              <a:avLst/>
            </a:prstGeom>
          </p:spPr>
        </p:pic>
        <p:pic>
          <p:nvPicPr>
            <p:cNvPr id="98" name="object 98" descr=""/>
            <p:cNvPicPr/>
            <p:nvPr/>
          </p:nvPicPr>
          <p:blipFill>
            <a:blip r:embed="rId34" cstate="print"/>
            <a:stretch>
              <a:fillRect/>
            </a:stretch>
          </p:blipFill>
          <p:spPr>
            <a:xfrm>
              <a:off x="6901535" y="1970125"/>
              <a:ext cx="43751" cy="11201"/>
            </a:xfrm>
            <a:prstGeom prst="rect">
              <a:avLst/>
            </a:prstGeom>
          </p:spPr>
        </p:pic>
        <p:sp>
          <p:nvSpPr>
            <p:cNvPr id="99" name="object 99" descr=""/>
            <p:cNvSpPr/>
            <p:nvPr/>
          </p:nvSpPr>
          <p:spPr>
            <a:xfrm>
              <a:off x="6601750" y="2469342"/>
              <a:ext cx="127000" cy="54610"/>
            </a:xfrm>
            <a:custGeom>
              <a:avLst/>
              <a:gdLst/>
              <a:ahLst/>
              <a:cxnLst/>
              <a:rect l="l" t="t" r="r" b="b"/>
              <a:pathLst>
                <a:path w="127000" h="54610">
                  <a:moveTo>
                    <a:pt x="698" y="0"/>
                  </a:moveTo>
                  <a:lnTo>
                    <a:pt x="22164" y="34529"/>
                  </a:lnTo>
                  <a:lnTo>
                    <a:pt x="45796" y="40703"/>
                  </a:lnTo>
                  <a:lnTo>
                    <a:pt x="69684" y="45491"/>
                  </a:lnTo>
                  <a:lnTo>
                    <a:pt x="96811" y="53577"/>
                  </a:lnTo>
                  <a:lnTo>
                    <a:pt x="111769" y="54457"/>
                  </a:lnTo>
                  <a:lnTo>
                    <a:pt x="119884" y="46498"/>
                  </a:lnTo>
                  <a:lnTo>
                    <a:pt x="126479" y="28067"/>
                  </a:lnTo>
                  <a:lnTo>
                    <a:pt x="126961" y="25285"/>
                  </a:lnTo>
                  <a:lnTo>
                    <a:pt x="118912" y="36163"/>
                  </a:lnTo>
                  <a:lnTo>
                    <a:pt x="111812" y="41155"/>
                  </a:lnTo>
                  <a:lnTo>
                    <a:pt x="34785" y="28435"/>
                  </a:lnTo>
                  <a:lnTo>
                    <a:pt x="1907" y="3617"/>
                  </a:lnTo>
                  <a:lnTo>
                    <a:pt x="698" y="0"/>
                  </a:lnTo>
                  <a:close/>
                </a:path>
              </a:pathLst>
            </a:custGeom>
            <a:solidFill>
              <a:srgbClr val="2B6466"/>
            </a:solidFill>
          </p:spPr>
          <p:txBody>
            <a:bodyPr wrap="square" lIns="0" tIns="0" rIns="0" bIns="0" rtlCol="0"/>
            <a:lstStyle/>
            <a:p/>
          </p:txBody>
        </p:sp>
        <p:pic>
          <p:nvPicPr>
            <p:cNvPr id="100" name="object 100" descr=""/>
            <p:cNvPicPr/>
            <p:nvPr/>
          </p:nvPicPr>
          <p:blipFill>
            <a:blip r:embed="rId35" cstate="print"/>
            <a:stretch>
              <a:fillRect/>
            </a:stretch>
          </p:blipFill>
          <p:spPr>
            <a:xfrm>
              <a:off x="6618109" y="2223312"/>
              <a:ext cx="154787" cy="255881"/>
            </a:xfrm>
            <a:prstGeom prst="rect">
              <a:avLst/>
            </a:prstGeom>
          </p:spPr>
        </p:pic>
        <p:sp>
          <p:nvSpPr>
            <p:cNvPr id="101" name="object 101" descr=""/>
            <p:cNvSpPr/>
            <p:nvPr/>
          </p:nvSpPr>
          <p:spPr>
            <a:xfrm>
              <a:off x="6765259" y="2173241"/>
              <a:ext cx="12065" cy="77470"/>
            </a:xfrm>
            <a:custGeom>
              <a:avLst/>
              <a:gdLst/>
              <a:ahLst/>
              <a:cxnLst/>
              <a:rect l="l" t="t" r="r" b="b"/>
              <a:pathLst>
                <a:path w="12065" h="77469">
                  <a:moveTo>
                    <a:pt x="0" y="0"/>
                  </a:moveTo>
                  <a:lnTo>
                    <a:pt x="1841" y="75857"/>
                  </a:lnTo>
                  <a:lnTo>
                    <a:pt x="3759" y="77355"/>
                  </a:lnTo>
                  <a:lnTo>
                    <a:pt x="12052" y="17119"/>
                  </a:lnTo>
                  <a:lnTo>
                    <a:pt x="9398" y="11061"/>
                  </a:lnTo>
                  <a:lnTo>
                    <a:pt x="5524" y="4635"/>
                  </a:lnTo>
                  <a:lnTo>
                    <a:pt x="0" y="0"/>
                  </a:lnTo>
                  <a:close/>
                </a:path>
              </a:pathLst>
            </a:custGeom>
            <a:solidFill>
              <a:srgbClr val="2B6466"/>
            </a:solidFill>
          </p:spPr>
          <p:txBody>
            <a:bodyPr wrap="square" lIns="0" tIns="0" rIns="0" bIns="0" rtlCol="0"/>
            <a:lstStyle/>
            <a:p/>
          </p:txBody>
        </p:sp>
        <p:sp>
          <p:nvSpPr>
            <p:cNvPr id="102" name="object 102" descr=""/>
            <p:cNvSpPr/>
            <p:nvPr/>
          </p:nvSpPr>
          <p:spPr>
            <a:xfrm>
              <a:off x="6601663" y="2454694"/>
              <a:ext cx="128270" cy="60960"/>
            </a:xfrm>
            <a:custGeom>
              <a:avLst/>
              <a:gdLst/>
              <a:ahLst/>
              <a:cxnLst/>
              <a:rect l="l" t="t" r="r" b="b"/>
              <a:pathLst>
                <a:path w="128270" h="60960">
                  <a:moveTo>
                    <a:pt x="127685" y="40398"/>
                  </a:moveTo>
                  <a:lnTo>
                    <a:pt x="126390" y="39497"/>
                  </a:lnTo>
                  <a:lnTo>
                    <a:pt x="123825" y="42367"/>
                  </a:lnTo>
                  <a:lnTo>
                    <a:pt x="116179" y="48082"/>
                  </a:lnTo>
                  <a:lnTo>
                    <a:pt x="109804" y="50368"/>
                  </a:lnTo>
                  <a:lnTo>
                    <a:pt x="109943" y="50215"/>
                  </a:lnTo>
                  <a:lnTo>
                    <a:pt x="118478" y="20485"/>
                  </a:lnTo>
                  <a:lnTo>
                    <a:pt x="116967" y="20053"/>
                  </a:lnTo>
                  <a:lnTo>
                    <a:pt x="108661" y="49263"/>
                  </a:lnTo>
                  <a:lnTo>
                    <a:pt x="106514" y="51536"/>
                  </a:lnTo>
                  <a:lnTo>
                    <a:pt x="104660" y="52209"/>
                  </a:lnTo>
                  <a:lnTo>
                    <a:pt x="104660" y="53505"/>
                  </a:lnTo>
                  <a:lnTo>
                    <a:pt x="99656" y="58813"/>
                  </a:lnTo>
                  <a:lnTo>
                    <a:pt x="43713" y="50431"/>
                  </a:lnTo>
                  <a:lnTo>
                    <a:pt x="16459" y="36499"/>
                  </a:lnTo>
                  <a:lnTo>
                    <a:pt x="16878" y="36868"/>
                  </a:lnTo>
                  <a:lnTo>
                    <a:pt x="34709" y="43865"/>
                  </a:lnTo>
                  <a:lnTo>
                    <a:pt x="88404" y="54622"/>
                  </a:lnTo>
                  <a:lnTo>
                    <a:pt x="92049" y="54965"/>
                  </a:lnTo>
                  <a:lnTo>
                    <a:pt x="95415" y="54965"/>
                  </a:lnTo>
                  <a:lnTo>
                    <a:pt x="104660" y="53505"/>
                  </a:lnTo>
                  <a:lnTo>
                    <a:pt x="104660" y="52209"/>
                  </a:lnTo>
                  <a:lnTo>
                    <a:pt x="103238" y="52705"/>
                  </a:lnTo>
                  <a:lnTo>
                    <a:pt x="84785" y="52285"/>
                  </a:lnTo>
                  <a:lnTo>
                    <a:pt x="35013" y="42316"/>
                  </a:lnTo>
                  <a:lnTo>
                    <a:pt x="17818" y="35598"/>
                  </a:lnTo>
                  <a:lnTo>
                    <a:pt x="15252" y="33274"/>
                  </a:lnTo>
                  <a:lnTo>
                    <a:pt x="14147" y="30327"/>
                  </a:lnTo>
                  <a:lnTo>
                    <a:pt x="17741" y="177"/>
                  </a:lnTo>
                  <a:lnTo>
                    <a:pt x="16167" y="0"/>
                  </a:lnTo>
                  <a:lnTo>
                    <a:pt x="12547" y="30340"/>
                  </a:lnTo>
                  <a:lnTo>
                    <a:pt x="12801" y="31038"/>
                  </a:lnTo>
                  <a:lnTo>
                    <a:pt x="7658" y="26352"/>
                  </a:lnTo>
                  <a:lnTo>
                    <a:pt x="2806" y="18135"/>
                  </a:lnTo>
                  <a:lnTo>
                    <a:pt x="1549" y="14490"/>
                  </a:lnTo>
                  <a:lnTo>
                    <a:pt x="0" y="14820"/>
                  </a:lnTo>
                  <a:lnTo>
                    <a:pt x="1308" y="18630"/>
                  </a:lnTo>
                  <a:lnTo>
                    <a:pt x="6337" y="27216"/>
                  </a:lnTo>
                  <a:lnTo>
                    <a:pt x="13982" y="34226"/>
                  </a:lnTo>
                  <a:lnTo>
                    <a:pt x="17513" y="43738"/>
                  </a:lnTo>
                  <a:lnTo>
                    <a:pt x="83934" y="60109"/>
                  </a:lnTo>
                  <a:lnTo>
                    <a:pt x="92189" y="60464"/>
                  </a:lnTo>
                  <a:lnTo>
                    <a:pt x="96583" y="60464"/>
                  </a:lnTo>
                  <a:lnTo>
                    <a:pt x="100380" y="60350"/>
                  </a:lnTo>
                  <a:lnTo>
                    <a:pt x="107226" y="53098"/>
                  </a:lnTo>
                  <a:lnTo>
                    <a:pt x="109677" y="52705"/>
                  </a:lnTo>
                  <a:lnTo>
                    <a:pt x="119722" y="47739"/>
                  </a:lnTo>
                  <a:lnTo>
                    <a:pt x="125679" y="42735"/>
                  </a:lnTo>
                  <a:lnTo>
                    <a:pt x="127685" y="40398"/>
                  </a:lnTo>
                  <a:close/>
                </a:path>
              </a:pathLst>
            </a:custGeom>
            <a:solidFill>
              <a:srgbClr val="414042"/>
            </a:solidFill>
          </p:spPr>
          <p:txBody>
            <a:bodyPr wrap="square" lIns="0" tIns="0" rIns="0" bIns="0" rtlCol="0"/>
            <a:lstStyle/>
            <a:p/>
          </p:txBody>
        </p:sp>
        <p:pic>
          <p:nvPicPr>
            <p:cNvPr id="103" name="object 103" descr=""/>
            <p:cNvPicPr/>
            <p:nvPr/>
          </p:nvPicPr>
          <p:blipFill>
            <a:blip r:embed="rId36" cstate="print"/>
            <a:stretch>
              <a:fillRect/>
            </a:stretch>
          </p:blipFill>
          <p:spPr>
            <a:xfrm>
              <a:off x="6707124" y="2499677"/>
              <a:ext cx="16967" cy="11277"/>
            </a:xfrm>
            <a:prstGeom prst="rect">
              <a:avLst/>
            </a:prstGeom>
          </p:spPr>
        </p:pic>
        <p:sp>
          <p:nvSpPr>
            <p:cNvPr id="104" name="object 104" descr=""/>
            <p:cNvSpPr/>
            <p:nvPr/>
          </p:nvSpPr>
          <p:spPr>
            <a:xfrm>
              <a:off x="6729908" y="2263000"/>
              <a:ext cx="43180" cy="184150"/>
            </a:xfrm>
            <a:custGeom>
              <a:avLst/>
              <a:gdLst/>
              <a:ahLst/>
              <a:cxnLst/>
              <a:rect l="l" t="t" r="r" b="b"/>
              <a:pathLst>
                <a:path w="43179" h="184150">
                  <a:moveTo>
                    <a:pt x="42976" y="0"/>
                  </a:moveTo>
                  <a:lnTo>
                    <a:pt x="41656" y="2133"/>
                  </a:lnTo>
                  <a:lnTo>
                    <a:pt x="38684" y="7289"/>
                  </a:lnTo>
                  <a:lnTo>
                    <a:pt x="37439" y="9740"/>
                  </a:lnTo>
                  <a:lnTo>
                    <a:pt x="37325" y="9931"/>
                  </a:lnTo>
                  <a:lnTo>
                    <a:pt x="37325" y="22974"/>
                  </a:lnTo>
                  <a:lnTo>
                    <a:pt x="22910" y="93002"/>
                  </a:lnTo>
                  <a:lnTo>
                    <a:pt x="22923" y="92570"/>
                  </a:lnTo>
                  <a:lnTo>
                    <a:pt x="21704" y="92557"/>
                  </a:lnTo>
                  <a:lnTo>
                    <a:pt x="21704" y="98869"/>
                  </a:lnTo>
                  <a:lnTo>
                    <a:pt x="7505" y="167894"/>
                  </a:lnTo>
                  <a:lnTo>
                    <a:pt x="2667" y="152209"/>
                  </a:lnTo>
                  <a:lnTo>
                    <a:pt x="2667" y="183007"/>
                  </a:lnTo>
                  <a:lnTo>
                    <a:pt x="2527" y="183083"/>
                  </a:lnTo>
                  <a:lnTo>
                    <a:pt x="2235" y="182460"/>
                  </a:lnTo>
                  <a:lnTo>
                    <a:pt x="2667" y="183007"/>
                  </a:lnTo>
                  <a:lnTo>
                    <a:pt x="2667" y="152209"/>
                  </a:lnTo>
                  <a:lnTo>
                    <a:pt x="10172" y="98920"/>
                  </a:lnTo>
                  <a:lnTo>
                    <a:pt x="10477" y="97282"/>
                  </a:lnTo>
                  <a:lnTo>
                    <a:pt x="10464" y="98704"/>
                  </a:lnTo>
                  <a:lnTo>
                    <a:pt x="21704" y="98869"/>
                  </a:lnTo>
                  <a:lnTo>
                    <a:pt x="21704" y="92557"/>
                  </a:lnTo>
                  <a:lnTo>
                    <a:pt x="11404" y="92405"/>
                  </a:lnTo>
                  <a:lnTo>
                    <a:pt x="11633" y="91224"/>
                  </a:lnTo>
                  <a:lnTo>
                    <a:pt x="22720" y="45783"/>
                  </a:lnTo>
                  <a:lnTo>
                    <a:pt x="37325" y="22974"/>
                  </a:lnTo>
                  <a:lnTo>
                    <a:pt x="37325" y="9931"/>
                  </a:lnTo>
                  <a:lnTo>
                    <a:pt x="37109" y="10274"/>
                  </a:lnTo>
                  <a:lnTo>
                    <a:pt x="36525" y="11544"/>
                  </a:lnTo>
                  <a:lnTo>
                    <a:pt x="31699" y="21082"/>
                  </a:lnTo>
                  <a:lnTo>
                    <a:pt x="15773" y="66954"/>
                  </a:lnTo>
                  <a:lnTo>
                    <a:pt x="5956" y="117602"/>
                  </a:lnTo>
                  <a:lnTo>
                    <a:pt x="12" y="164934"/>
                  </a:lnTo>
                  <a:lnTo>
                    <a:pt x="0" y="177863"/>
                  </a:lnTo>
                  <a:lnTo>
                    <a:pt x="723" y="179806"/>
                  </a:lnTo>
                  <a:lnTo>
                    <a:pt x="774" y="180632"/>
                  </a:lnTo>
                  <a:lnTo>
                    <a:pt x="1257" y="181254"/>
                  </a:lnTo>
                  <a:lnTo>
                    <a:pt x="2286" y="183959"/>
                  </a:lnTo>
                  <a:lnTo>
                    <a:pt x="2565" y="184010"/>
                  </a:lnTo>
                  <a:lnTo>
                    <a:pt x="2895" y="183959"/>
                  </a:lnTo>
                  <a:lnTo>
                    <a:pt x="3378" y="183769"/>
                  </a:lnTo>
                  <a:lnTo>
                    <a:pt x="3594" y="183083"/>
                  </a:lnTo>
                  <a:lnTo>
                    <a:pt x="8229" y="168859"/>
                  </a:lnTo>
                  <a:lnTo>
                    <a:pt x="22618" y="98882"/>
                  </a:lnTo>
                  <a:lnTo>
                    <a:pt x="22834" y="98882"/>
                  </a:lnTo>
                  <a:lnTo>
                    <a:pt x="22847" y="97815"/>
                  </a:lnTo>
                  <a:lnTo>
                    <a:pt x="41960" y="4927"/>
                  </a:lnTo>
                  <a:lnTo>
                    <a:pt x="42976" y="0"/>
                  </a:lnTo>
                  <a:close/>
                </a:path>
              </a:pathLst>
            </a:custGeom>
            <a:solidFill>
              <a:srgbClr val="414042"/>
            </a:solidFill>
          </p:spPr>
          <p:txBody>
            <a:bodyPr wrap="square" lIns="0" tIns="0" rIns="0" bIns="0" rtlCol="0"/>
            <a:lstStyle/>
            <a:p/>
          </p:txBody>
        </p:sp>
        <p:sp>
          <p:nvSpPr>
            <p:cNvPr id="105" name="object 105" descr=""/>
            <p:cNvSpPr/>
            <p:nvPr/>
          </p:nvSpPr>
          <p:spPr>
            <a:xfrm>
              <a:off x="6767360" y="2275306"/>
              <a:ext cx="20320" cy="23495"/>
            </a:xfrm>
            <a:custGeom>
              <a:avLst/>
              <a:gdLst/>
              <a:ahLst/>
              <a:cxnLst/>
              <a:rect l="l" t="t" r="r" b="b"/>
              <a:pathLst>
                <a:path w="20320" h="23494">
                  <a:moveTo>
                    <a:pt x="20307" y="11734"/>
                  </a:moveTo>
                  <a:lnTo>
                    <a:pt x="16979" y="7734"/>
                  </a:lnTo>
                  <a:lnTo>
                    <a:pt x="9474" y="2311"/>
                  </a:lnTo>
                  <a:lnTo>
                    <a:pt x="5461" y="0"/>
                  </a:lnTo>
                  <a:lnTo>
                    <a:pt x="5130" y="1562"/>
                  </a:lnTo>
                  <a:lnTo>
                    <a:pt x="1282" y="774"/>
                  </a:lnTo>
                  <a:lnTo>
                    <a:pt x="0" y="7188"/>
                  </a:lnTo>
                  <a:lnTo>
                    <a:pt x="3784" y="7950"/>
                  </a:lnTo>
                  <a:lnTo>
                    <a:pt x="3251" y="10477"/>
                  </a:lnTo>
                  <a:lnTo>
                    <a:pt x="17424" y="23431"/>
                  </a:lnTo>
                  <a:lnTo>
                    <a:pt x="20205" y="16306"/>
                  </a:lnTo>
                  <a:lnTo>
                    <a:pt x="20307" y="11734"/>
                  </a:lnTo>
                  <a:close/>
                </a:path>
              </a:pathLst>
            </a:custGeom>
            <a:solidFill>
              <a:srgbClr val="2B6466"/>
            </a:solidFill>
          </p:spPr>
          <p:txBody>
            <a:bodyPr wrap="square" lIns="0" tIns="0" rIns="0" bIns="0" rtlCol="0"/>
            <a:lstStyle/>
            <a:p/>
          </p:txBody>
        </p:sp>
        <p:pic>
          <p:nvPicPr>
            <p:cNvPr id="106" name="object 106" descr=""/>
            <p:cNvPicPr/>
            <p:nvPr/>
          </p:nvPicPr>
          <p:blipFill>
            <a:blip r:embed="rId37" cstate="print"/>
            <a:stretch>
              <a:fillRect/>
            </a:stretch>
          </p:blipFill>
          <p:spPr>
            <a:xfrm>
              <a:off x="6616674" y="2238552"/>
              <a:ext cx="36510" cy="185445"/>
            </a:xfrm>
            <a:prstGeom prst="rect">
              <a:avLst/>
            </a:prstGeom>
          </p:spPr>
        </p:pic>
        <p:sp>
          <p:nvSpPr>
            <p:cNvPr id="107" name="object 107" descr=""/>
            <p:cNvSpPr/>
            <p:nvPr/>
          </p:nvSpPr>
          <p:spPr>
            <a:xfrm>
              <a:off x="6659244" y="2158666"/>
              <a:ext cx="33655" cy="70485"/>
            </a:xfrm>
            <a:custGeom>
              <a:avLst/>
              <a:gdLst/>
              <a:ahLst/>
              <a:cxnLst/>
              <a:rect l="l" t="t" r="r" b="b"/>
              <a:pathLst>
                <a:path w="33654" h="70485">
                  <a:moveTo>
                    <a:pt x="33261" y="0"/>
                  </a:moveTo>
                  <a:lnTo>
                    <a:pt x="26390" y="2159"/>
                  </a:lnTo>
                  <a:lnTo>
                    <a:pt x="20345" y="6604"/>
                  </a:lnTo>
                  <a:lnTo>
                    <a:pt x="15557" y="11150"/>
                  </a:lnTo>
                  <a:lnTo>
                    <a:pt x="0" y="69938"/>
                  </a:lnTo>
                  <a:lnTo>
                    <a:pt x="2349" y="69303"/>
                  </a:lnTo>
                  <a:lnTo>
                    <a:pt x="33261" y="0"/>
                  </a:lnTo>
                  <a:close/>
                </a:path>
              </a:pathLst>
            </a:custGeom>
            <a:solidFill>
              <a:srgbClr val="2B6466"/>
            </a:solidFill>
          </p:spPr>
          <p:txBody>
            <a:bodyPr wrap="square" lIns="0" tIns="0" rIns="0" bIns="0" rtlCol="0"/>
            <a:lstStyle/>
            <a:p/>
          </p:txBody>
        </p:sp>
        <p:pic>
          <p:nvPicPr>
            <p:cNvPr id="108" name="object 108" descr=""/>
            <p:cNvPicPr/>
            <p:nvPr/>
          </p:nvPicPr>
          <p:blipFill>
            <a:blip r:embed="rId38" cstate="print"/>
            <a:stretch>
              <a:fillRect/>
            </a:stretch>
          </p:blipFill>
          <p:spPr>
            <a:xfrm>
              <a:off x="6603593" y="2475877"/>
              <a:ext cx="12534" cy="16840"/>
            </a:xfrm>
            <a:prstGeom prst="rect">
              <a:avLst/>
            </a:prstGeom>
          </p:spPr>
        </p:pic>
        <p:sp>
          <p:nvSpPr>
            <p:cNvPr id="109" name="object 109" descr=""/>
            <p:cNvSpPr/>
            <p:nvPr/>
          </p:nvSpPr>
          <p:spPr>
            <a:xfrm>
              <a:off x="6616662" y="2238565"/>
              <a:ext cx="36830" cy="186055"/>
            </a:xfrm>
            <a:custGeom>
              <a:avLst/>
              <a:gdLst/>
              <a:ahLst/>
              <a:cxnLst/>
              <a:rect l="l" t="t" r="r" b="b"/>
              <a:pathLst>
                <a:path w="36829" h="186055">
                  <a:moveTo>
                    <a:pt x="36512" y="23799"/>
                  </a:moveTo>
                  <a:lnTo>
                    <a:pt x="35801" y="14147"/>
                  </a:lnTo>
                  <a:lnTo>
                    <a:pt x="35801" y="30505"/>
                  </a:lnTo>
                  <a:lnTo>
                    <a:pt x="35293" y="50050"/>
                  </a:lnTo>
                  <a:lnTo>
                    <a:pt x="29629" y="88341"/>
                  </a:lnTo>
                  <a:lnTo>
                    <a:pt x="27774" y="97447"/>
                  </a:lnTo>
                  <a:lnTo>
                    <a:pt x="26733" y="97040"/>
                  </a:lnTo>
                  <a:lnTo>
                    <a:pt x="26733" y="102362"/>
                  </a:lnTo>
                  <a:lnTo>
                    <a:pt x="17348" y="142646"/>
                  </a:lnTo>
                  <a:lnTo>
                    <a:pt x="2298" y="168592"/>
                  </a:lnTo>
                  <a:lnTo>
                    <a:pt x="15773" y="99428"/>
                  </a:lnTo>
                  <a:lnTo>
                    <a:pt x="26238" y="103606"/>
                  </a:lnTo>
                  <a:lnTo>
                    <a:pt x="26733" y="102362"/>
                  </a:lnTo>
                  <a:lnTo>
                    <a:pt x="26733" y="97040"/>
                  </a:lnTo>
                  <a:lnTo>
                    <a:pt x="17081" y="93154"/>
                  </a:lnTo>
                  <a:lnTo>
                    <a:pt x="16916" y="93573"/>
                  </a:lnTo>
                  <a:lnTo>
                    <a:pt x="30594" y="23380"/>
                  </a:lnTo>
                  <a:lnTo>
                    <a:pt x="35572" y="25615"/>
                  </a:lnTo>
                  <a:lnTo>
                    <a:pt x="35801" y="30505"/>
                  </a:lnTo>
                  <a:lnTo>
                    <a:pt x="35801" y="14147"/>
                  </a:lnTo>
                  <a:lnTo>
                    <a:pt x="35775" y="13792"/>
                  </a:lnTo>
                  <a:lnTo>
                    <a:pt x="35712" y="11747"/>
                  </a:lnTo>
                  <a:lnTo>
                    <a:pt x="35560" y="10845"/>
                  </a:lnTo>
                  <a:lnTo>
                    <a:pt x="35382" y="8382"/>
                  </a:lnTo>
                  <a:lnTo>
                    <a:pt x="34988" y="5295"/>
                  </a:lnTo>
                  <a:lnTo>
                    <a:pt x="34632" y="2476"/>
                  </a:lnTo>
                  <a:lnTo>
                    <a:pt x="34226" y="0"/>
                  </a:lnTo>
                  <a:lnTo>
                    <a:pt x="15138" y="98018"/>
                  </a:lnTo>
                  <a:lnTo>
                    <a:pt x="14744" y="99009"/>
                  </a:lnTo>
                  <a:lnTo>
                    <a:pt x="14922" y="99085"/>
                  </a:lnTo>
                  <a:lnTo>
                    <a:pt x="1524" y="167970"/>
                  </a:lnTo>
                  <a:lnTo>
                    <a:pt x="1524" y="184099"/>
                  </a:lnTo>
                  <a:lnTo>
                    <a:pt x="1117" y="184556"/>
                  </a:lnTo>
                  <a:lnTo>
                    <a:pt x="939" y="184480"/>
                  </a:lnTo>
                  <a:lnTo>
                    <a:pt x="1524" y="184099"/>
                  </a:lnTo>
                  <a:lnTo>
                    <a:pt x="1524" y="167970"/>
                  </a:lnTo>
                  <a:lnTo>
                    <a:pt x="1257" y="169329"/>
                  </a:lnTo>
                  <a:lnTo>
                    <a:pt x="0" y="184848"/>
                  </a:lnTo>
                  <a:lnTo>
                    <a:pt x="393" y="185242"/>
                  </a:lnTo>
                  <a:lnTo>
                    <a:pt x="660" y="185394"/>
                  </a:lnTo>
                  <a:lnTo>
                    <a:pt x="952" y="185432"/>
                  </a:lnTo>
                  <a:lnTo>
                    <a:pt x="1778" y="184556"/>
                  </a:lnTo>
                  <a:lnTo>
                    <a:pt x="2921" y="183337"/>
                  </a:lnTo>
                  <a:lnTo>
                    <a:pt x="3606" y="182956"/>
                  </a:lnTo>
                  <a:lnTo>
                    <a:pt x="3962" y="182219"/>
                  </a:lnTo>
                  <a:lnTo>
                    <a:pt x="5397" y="180682"/>
                  </a:lnTo>
                  <a:lnTo>
                    <a:pt x="10363" y="168757"/>
                  </a:lnTo>
                  <a:lnTo>
                    <a:pt x="23088" y="122783"/>
                  </a:lnTo>
                  <a:lnTo>
                    <a:pt x="33566" y="72110"/>
                  </a:lnTo>
                  <a:lnTo>
                    <a:pt x="36423" y="45999"/>
                  </a:lnTo>
                  <a:lnTo>
                    <a:pt x="36512" y="23799"/>
                  </a:lnTo>
                  <a:close/>
                </a:path>
              </a:pathLst>
            </a:custGeom>
            <a:solidFill>
              <a:srgbClr val="414042"/>
            </a:solidFill>
          </p:spPr>
          <p:txBody>
            <a:bodyPr wrap="square" lIns="0" tIns="0" rIns="0" bIns="0" rtlCol="0"/>
            <a:lstStyle/>
            <a:p/>
          </p:txBody>
        </p:sp>
        <p:sp>
          <p:nvSpPr>
            <p:cNvPr id="110" name="object 110" descr=""/>
            <p:cNvSpPr/>
            <p:nvPr/>
          </p:nvSpPr>
          <p:spPr>
            <a:xfrm>
              <a:off x="6626022" y="2249944"/>
              <a:ext cx="24130" cy="17145"/>
            </a:xfrm>
            <a:custGeom>
              <a:avLst/>
              <a:gdLst/>
              <a:ahLst/>
              <a:cxnLst/>
              <a:rect l="l" t="t" r="r" b="b"/>
              <a:pathLst>
                <a:path w="24129" h="17144">
                  <a:moveTo>
                    <a:pt x="23749" y="2324"/>
                  </a:moveTo>
                  <a:lnTo>
                    <a:pt x="19888" y="1562"/>
                  </a:lnTo>
                  <a:lnTo>
                    <a:pt x="20193" y="0"/>
                  </a:lnTo>
                  <a:lnTo>
                    <a:pt x="15595" y="571"/>
                  </a:lnTo>
                  <a:lnTo>
                    <a:pt x="0" y="3886"/>
                  </a:lnTo>
                  <a:lnTo>
                    <a:pt x="127" y="17005"/>
                  </a:lnTo>
                  <a:lnTo>
                    <a:pt x="18199" y="10515"/>
                  </a:lnTo>
                  <a:lnTo>
                    <a:pt x="18669" y="7975"/>
                  </a:lnTo>
                  <a:lnTo>
                    <a:pt x="22453" y="8737"/>
                  </a:lnTo>
                  <a:lnTo>
                    <a:pt x="23749" y="2324"/>
                  </a:lnTo>
                  <a:close/>
                </a:path>
              </a:pathLst>
            </a:custGeom>
            <a:solidFill>
              <a:srgbClr val="2B6466"/>
            </a:solidFill>
          </p:spPr>
          <p:txBody>
            <a:bodyPr wrap="square" lIns="0" tIns="0" rIns="0" bIns="0" rtlCol="0"/>
            <a:lstStyle/>
            <a:p/>
          </p:txBody>
        </p:sp>
        <p:sp>
          <p:nvSpPr>
            <p:cNvPr id="111" name="object 111" descr=""/>
            <p:cNvSpPr/>
            <p:nvPr/>
          </p:nvSpPr>
          <p:spPr>
            <a:xfrm>
              <a:off x="6618110" y="2154161"/>
              <a:ext cx="153670" cy="325120"/>
            </a:xfrm>
            <a:custGeom>
              <a:avLst/>
              <a:gdLst/>
              <a:ahLst/>
              <a:cxnLst/>
              <a:rect l="l" t="t" r="r" b="b"/>
              <a:pathLst>
                <a:path w="153670" h="325119">
                  <a:moveTo>
                    <a:pt x="106387" y="274383"/>
                  </a:moveTo>
                  <a:lnTo>
                    <a:pt x="105384" y="274408"/>
                  </a:lnTo>
                  <a:lnTo>
                    <a:pt x="105384" y="275310"/>
                  </a:lnTo>
                  <a:lnTo>
                    <a:pt x="100863" y="320446"/>
                  </a:lnTo>
                  <a:lnTo>
                    <a:pt x="95935" y="321614"/>
                  </a:lnTo>
                  <a:lnTo>
                    <a:pt x="86550" y="323240"/>
                  </a:lnTo>
                  <a:lnTo>
                    <a:pt x="74764" y="324154"/>
                  </a:lnTo>
                  <a:lnTo>
                    <a:pt x="62661" y="323164"/>
                  </a:lnTo>
                  <a:lnTo>
                    <a:pt x="23685" y="313931"/>
                  </a:lnTo>
                  <a:lnTo>
                    <a:pt x="1028" y="300443"/>
                  </a:lnTo>
                  <a:lnTo>
                    <a:pt x="14249" y="257048"/>
                  </a:lnTo>
                  <a:lnTo>
                    <a:pt x="20434" y="259753"/>
                  </a:lnTo>
                  <a:lnTo>
                    <a:pt x="30886" y="264134"/>
                  </a:lnTo>
                  <a:lnTo>
                    <a:pt x="75285" y="275145"/>
                  </a:lnTo>
                  <a:lnTo>
                    <a:pt x="87312" y="275437"/>
                  </a:lnTo>
                  <a:lnTo>
                    <a:pt x="98653" y="275424"/>
                  </a:lnTo>
                  <a:lnTo>
                    <a:pt x="105384" y="275310"/>
                  </a:lnTo>
                  <a:lnTo>
                    <a:pt x="105384" y="274408"/>
                  </a:lnTo>
                  <a:lnTo>
                    <a:pt x="100774" y="274485"/>
                  </a:lnTo>
                  <a:lnTo>
                    <a:pt x="89242" y="274535"/>
                  </a:lnTo>
                  <a:lnTo>
                    <a:pt x="50723" y="270230"/>
                  </a:lnTo>
                  <a:lnTo>
                    <a:pt x="16497" y="257048"/>
                  </a:lnTo>
                  <a:lnTo>
                    <a:pt x="13677" y="255816"/>
                  </a:lnTo>
                  <a:lnTo>
                    <a:pt x="0" y="300774"/>
                  </a:lnTo>
                  <a:lnTo>
                    <a:pt x="228" y="300977"/>
                  </a:lnTo>
                  <a:lnTo>
                    <a:pt x="3403" y="303314"/>
                  </a:lnTo>
                  <a:lnTo>
                    <a:pt x="62484" y="324053"/>
                  </a:lnTo>
                  <a:lnTo>
                    <a:pt x="75577" y="325031"/>
                  </a:lnTo>
                  <a:lnTo>
                    <a:pt x="85496" y="324154"/>
                  </a:lnTo>
                  <a:lnTo>
                    <a:pt x="88125" y="323926"/>
                  </a:lnTo>
                  <a:lnTo>
                    <a:pt x="106299" y="275310"/>
                  </a:lnTo>
                  <a:lnTo>
                    <a:pt x="106375" y="274535"/>
                  </a:lnTo>
                  <a:lnTo>
                    <a:pt x="106387" y="274383"/>
                  </a:lnTo>
                  <a:close/>
                </a:path>
                <a:path w="153670" h="325119">
                  <a:moveTo>
                    <a:pt x="146215" y="13881"/>
                  </a:moveTo>
                  <a:lnTo>
                    <a:pt x="132905" y="8636"/>
                  </a:lnTo>
                  <a:lnTo>
                    <a:pt x="101282" y="2311"/>
                  </a:lnTo>
                  <a:lnTo>
                    <a:pt x="91224" y="292"/>
                  </a:lnTo>
                  <a:lnTo>
                    <a:pt x="76923" y="0"/>
                  </a:lnTo>
                  <a:lnTo>
                    <a:pt x="76847" y="3606"/>
                  </a:lnTo>
                  <a:lnTo>
                    <a:pt x="90830" y="3886"/>
                  </a:lnTo>
                  <a:lnTo>
                    <a:pt x="131876" y="12115"/>
                  </a:lnTo>
                  <a:lnTo>
                    <a:pt x="144894" y="17221"/>
                  </a:lnTo>
                  <a:lnTo>
                    <a:pt x="146215" y="13881"/>
                  </a:lnTo>
                  <a:close/>
                </a:path>
                <a:path w="153670" h="325119">
                  <a:moveTo>
                    <a:pt x="153301" y="98018"/>
                  </a:moveTo>
                  <a:lnTo>
                    <a:pt x="153085" y="97802"/>
                  </a:lnTo>
                  <a:lnTo>
                    <a:pt x="152234" y="97066"/>
                  </a:lnTo>
                  <a:lnTo>
                    <a:pt x="152234" y="98247"/>
                  </a:lnTo>
                  <a:lnTo>
                    <a:pt x="129806" y="153619"/>
                  </a:lnTo>
                  <a:lnTo>
                    <a:pt x="74612" y="135318"/>
                  </a:lnTo>
                  <a:lnTo>
                    <a:pt x="65227" y="134429"/>
                  </a:lnTo>
                  <a:lnTo>
                    <a:pt x="54444" y="134505"/>
                  </a:lnTo>
                  <a:lnTo>
                    <a:pt x="44488" y="134962"/>
                  </a:lnTo>
                  <a:lnTo>
                    <a:pt x="38569" y="135343"/>
                  </a:lnTo>
                  <a:lnTo>
                    <a:pt x="39204" y="75615"/>
                  </a:lnTo>
                  <a:lnTo>
                    <a:pt x="44564" y="73914"/>
                  </a:lnTo>
                  <a:lnTo>
                    <a:pt x="55333" y="71488"/>
                  </a:lnTo>
                  <a:lnTo>
                    <a:pt x="69723" y="70065"/>
                  </a:lnTo>
                  <a:lnTo>
                    <a:pt x="85940" y="71424"/>
                  </a:lnTo>
                  <a:lnTo>
                    <a:pt x="126212" y="81381"/>
                  </a:lnTo>
                  <a:lnTo>
                    <a:pt x="152234" y="98247"/>
                  </a:lnTo>
                  <a:lnTo>
                    <a:pt x="152234" y="97066"/>
                  </a:lnTo>
                  <a:lnTo>
                    <a:pt x="110883" y="75488"/>
                  </a:lnTo>
                  <a:lnTo>
                    <a:pt x="68732" y="69189"/>
                  </a:lnTo>
                  <a:lnTo>
                    <a:pt x="53555" y="70878"/>
                  </a:lnTo>
                  <a:lnTo>
                    <a:pt x="42786" y="73482"/>
                  </a:lnTo>
                  <a:lnTo>
                    <a:pt x="38595" y="74866"/>
                  </a:lnTo>
                  <a:lnTo>
                    <a:pt x="38303" y="74993"/>
                  </a:lnTo>
                  <a:lnTo>
                    <a:pt x="37668" y="136309"/>
                  </a:lnTo>
                  <a:lnTo>
                    <a:pt x="42570" y="135978"/>
                  </a:lnTo>
                  <a:lnTo>
                    <a:pt x="52654" y="135483"/>
                  </a:lnTo>
                  <a:lnTo>
                    <a:pt x="62712" y="135343"/>
                  </a:lnTo>
                  <a:lnTo>
                    <a:pt x="64325" y="135318"/>
                  </a:lnTo>
                  <a:lnTo>
                    <a:pt x="73469" y="136017"/>
                  </a:lnTo>
                  <a:lnTo>
                    <a:pt x="116763" y="148323"/>
                  </a:lnTo>
                  <a:lnTo>
                    <a:pt x="130289" y="154863"/>
                  </a:lnTo>
                  <a:lnTo>
                    <a:pt x="130797" y="153619"/>
                  </a:lnTo>
                  <a:lnTo>
                    <a:pt x="153301" y="98018"/>
                  </a:lnTo>
                  <a:close/>
                </a:path>
              </a:pathLst>
            </a:custGeom>
            <a:solidFill>
              <a:srgbClr val="414042"/>
            </a:solidFill>
          </p:spPr>
          <p:txBody>
            <a:bodyPr wrap="square" lIns="0" tIns="0" rIns="0" bIns="0" rtlCol="0"/>
            <a:lstStyle/>
            <a:p/>
          </p:txBody>
        </p:sp>
        <p:pic>
          <p:nvPicPr>
            <p:cNvPr id="112" name="object 112" descr=""/>
            <p:cNvPicPr/>
            <p:nvPr/>
          </p:nvPicPr>
          <p:blipFill>
            <a:blip r:embed="rId39" cstate="print"/>
            <a:stretch>
              <a:fillRect/>
            </a:stretch>
          </p:blipFill>
          <p:spPr>
            <a:xfrm>
              <a:off x="6762343" y="2167979"/>
              <a:ext cx="24026" cy="39763"/>
            </a:xfrm>
            <a:prstGeom prst="rect">
              <a:avLst/>
            </a:prstGeom>
          </p:spPr>
        </p:pic>
        <p:pic>
          <p:nvPicPr>
            <p:cNvPr id="113" name="object 113" descr=""/>
            <p:cNvPicPr/>
            <p:nvPr/>
          </p:nvPicPr>
          <p:blipFill>
            <a:blip r:embed="rId40" cstate="print"/>
            <a:stretch>
              <a:fillRect/>
            </a:stretch>
          </p:blipFill>
          <p:spPr>
            <a:xfrm>
              <a:off x="6662457" y="2154682"/>
              <a:ext cx="34213" cy="29159"/>
            </a:xfrm>
            <a:prstGeom prst="rect">
              <a:avLst/>
            </a:prstGeom>
          </p:spPr>
        </p:pic>
        <p:sp>
          <p:nvSpPr>
            <p:cNvPr id="114" name="object 114" descr=""/>
            <p:cNvSpPr/>
            <p:nvPr/>
          </p:nvSpPr>
          <p:spPr>
            <a:xfrm>
              <a:off x="6212916" y="1961159"/>
              <a:ext cx="793115" cy="286385"/>
            </a:xfrm>
            <a:custGeom>
              <a:avLst/>
              <a:gdLst/>
              <a:ahLst/>
              <a:cxnLst/>
              <a:rect l="l" t="t" r="r" b="b"/>
              <a:pathLst>
                <a:path w="793115" h="286385">
                  <a:moveTo>
                    <a:pt x="47256" y="7785"/>
                  </a:moveTo>
                  <a:lnTo>
                    <a:pt x="44386" y="1409"/>
                  </a:lnTo>
                  <a:lnTo>
                    <a:pt x="40652" y="0"/>
                  </a:lnTo>
                  <a:lnTo>
                    <a:pt x="1409" y="17678"/>
                  </a:lnTo>
                  <a:lnTo>
                    <a:pt x="0" y="21412"/>
                  </a:lnTo>
                  <a:lnTo>
                    <a:pt x="2489" y="26949"/>
                  </a:lnTo>
                  <a:lnTo>
                    <a:pt x="4787" y="28333"/>
                  </a:lnTo>
                  <a:lnTo>
                    <a:pt x="7200" y="28333"/>
                  </a:lnTo>
                  <a:lnTo>
                    <a:pt x="8064" y="28333"/>
                  </a:lnTo>
                  <a:lnTo>
                    <a:pt x="8953" y="28155"/>
                  </a:lnTo>
                  <a:lnTo>
                    <a:pt x="45847" y="11531"/>
                  </a:lnTo>
                  <a:lnTo>
                    <a:pt x="47256" y="7785"/>
                  </a:lnTo>
                  <a:close/>
                </a:path>
                <a:path w="793115" h="286385">
                  <a:moveTo>
                    <a:pt x="127889" y="74193"/>
                  </a:moveTo>
                  <a:lnTo>
                    <a:pt x="125018" y="67818"/>
                  </a:lnTo>
                  <a:lnTo>
                    <a:pt x="121285" y="66395"/>
                  </a:lnTo>
                  <a:lnTo>
                    <a:pt x="82042" y="84086"/>
                  </a:lnTo>
                  <a:lnTo>
                    <a:pt x="80632" y="87820"/>
                  </a:lnTo>
                  <a:lnTo>
                    <a:pt x="83121" y="93357"/>
                  </a:lnTo>
                  <a:lnTo>
                    <a:pt x="85420" y="94742"/>
                  </a:lnTo>
                  <a:lnTo>
                    <a:pt x="87833" y="94742"/>
                  </a:lnTo>
                  <a:lnTo>
                    <a:pt x="88696" y="94742"/>
                  </a:lnTo>
                  <a:lnTo>
                    <a:pt x="89585" y="94564"/>
                  </a:lnTo>
                  <a:lnTo>
                    <a:pt x="126479" y="77939"/>
                  </a:lnTo>
                  <a:lnTo>
                    <a:pt x="127889" y="74193"/>
                  </a:lnTo>
                  <a:close/>
                </a:path>
                <a:path w="793115" h="286385">
                  <a:moveTo>
                    <a:pt x="468350" y="225259"/>
                  </a:moveTo>
                  <a:lnTo>
                    <a:pt x="467321" y="221386"/>
                  </a:lnTo>
                  <a:lnTo>
                    <a:pt x="461289" y="217893"/>
                  </a:lnTo>
                  <a:lnTo>
                    <a:pt x="457415" y="218922"/>
                  </a:lnTo>
                  <a:lnTo>
                    <a:pt x="435825" y="256133"/>
                  </a:lnTo>
                  <a:lnTo>
                    <a:pt x="436854" y="260007"/>
                  </a:lnTo>
                  <a:lnTo>
                    <a:pt x="440867" y="262331"/>
                  </a:lnTo>
                  <a:lnTo>
                    <a:pt x="441960" y="262610"/>
                  </a:lnTo>
                  <a:lnTo>
                    <a:pt x="443039" y="262610"/>
                  </a:lnTo>
                  <a:lnTo>
                    <a:pt x="445223" y="262610"/>
                  </a:lnTo>
                  <a:lnTo>
                    <a:pt x="447344" y="261480"/>
                  </a:lnTo>
                  <a:lnTo>
                    <a:pt x="468350" y="225259"/>
                  </a:lnTo>
                  <a:close/>
                </a:path>
                <a:path w="793115" h="286385">
                  <a:moveTo>
                    <a:pt x="583768" y="248970"/>
                  </a:moveTo>
                  <a:lnTo>
                    <a:pt x="582739" y="245097"/>
                  </a:lnTo>
                  <a:lnTo>
                    <a:pt x="576707" y="241604"/>
                  </a:lnTo>
                  <a:lnTo>
                    <a:pt x="572833" y="242633"/>
                  </a:lnTo>
                  <a:lnTo>
                    <a:pt x="551243" y="279844"/>
                  </a:lnTo>
                  <a:lnTo>
                    <a:pt x="552272" y="283718"/>
                  </a:lnTo>
                  <a:lnTo>
                    <a:pt x="556285" y="286042"/>
                  </a:lnTo>
                  <a:lnTo>
                    <a:pt x="557377" y="286321"/>
                  </a:lnTo>
                  <a:lnTo>
                    <a:pt x="558457" y="286321"/>
                  </a:lnTo>
                  <a:lnTo>
                    <a:pt x="560641" y="286321"/>
                  </a:lnTo>
                  <a:lnTo>
                    <a:pt x="562762" y="285191"/>
                  </a:lnTo>
                  <a:lnTo>
                    <a:pt x="583768" y="248970"/>
                  </a:lnTo>
                  <a:close/>
                </a:path>
                <a:path w="793115" h="286385">
                  <a:moveTo>
                    <a:pt x="715429" y="37934"/>
                  </a:moveTo>
                  <a:lnTo>
                    <a:pt x="714324" y="31038"/>
                  </a:lnTo>
                  <a:lnTo>
                    <a:pt x="711098" y="28702"/>
                  </a:lnTo>
                  <a:lnTo>
                    <a:pt x="668591" y="35445"/>
                  </a:lnTo>
                  <a:lnTo>
                    <a:pt x="666242" y="38696"/>
                  </a:lnTo>
                  <a:lnTo>
                    <a:pt x="667283" y="45250"/>
                  </a:lnTo>
                  <a:lnTo>
                    <a:pt x="669963" y="47472"/>
                  </a:lnTo>
                  <a:lnTo>
                    <a:pt x="673023" y="47472"/>
                  </a:lnTo>
                  <a:lnTo>
                    <a:pt x="673354" y="47472"/>
                  </a:lnTo>
                  <a:lnTo>
                    <a:pt x="713079" y="41186"/>
                  </a:lnTo>
                  <a:lnTo>
                    <a:pt x="715429" y="37934"/>
                  </a:lnTo>
                  <a:close/>
                </a:path>
                <a:path w="793115" h="286385">
                  <a:moveTo>
                    <a:pt x="792899" y="115404"/>
                  </a:moveTo>
                  <a:lnTo>
                    <a:pt x="791806" y="108508"/>
                  </a:lnTo>
                  <a:lnTo>
                    <a:pt x="788555" y="106172"/>
                  </a:lnTo>
                  <a:lnTo>
                    <a:pt x="746061" y="112915"/>
                  </a:lnTo>
                  <a:lnTo>
                    <a:pt x="743712" y="116166"/>
                  </a:lnTo>
                  <a:lnTo>
                    <a:pt x="744753" y="122720"/>
                  </a:lnTo>
                  <a:lnTo>
                    <a:pt x="747433" y="124942"/>
                  </a:lnTo>
                  <a:lnTo>
                    <a:pt x="750493" y="124942"/>
                  </a:lnTo>
                  <a:lnTo>
                    <a:pt x="750824" y="124942"/>
                  </a:lnTo>
                  <a:lnTo>
                    <a:pt x="790549" y="118656"/>
                  </a:lnTo>
                  <a:lnTo>
                    <a:pt x="792899" y="115404"/>
                  </a:lnTo>
                  <a:close/>
                </a:path>
              </a:pathLst>
            </a:custGeom>
            <a:solidFill>
              <a:srgbClr val="231F20"/>
            </a:solidFill>
          </p:spPr>
          <p:txBody>
            <a:bodyPr wrap="square" lIns="0" tIns="0" rIns="0" bIns="0" rtlCol="0"/>
            <a:lstStyle/>
            <a:p/>
          </p:txBody>
        </p:sp>
        <p:sp>
          <p:nvSpPr>
            <p:cNvPr id="115" name="object 115" descr=""/>
            <p:cNvSpPr/>
            <p:nvPr/>
          </p:nvSpPr>
          <p:spPr>
            <a:xfrm>
              <a:off x="6714985" y="2006003"/>
              <a:ext cx="247650" cy="202565"/>
            </a:xfrm>
            <a:custGeom>
              <a:avLst/>
              <a:gdLst/>
              <a:ahLst/>
              <a:cxnLst/>
              <a:rect l="l" t="t" r="r" b="b"/>
              <a:pathLst>
                <a:path w="247650" h="202564">
                  <a:moveTo>
                    <a:pt x="12446" y="120853"/>
                  </a:moveTo>
                  <a:lnTo>
                    <a:pt x="10033" y="118808"/>
                  </a:lnTo>
                  <a:lnTo>
                    <a:pt x="6642" y="122821"/>
                  </a:lnTo>
                  <a:lnTo>
                    <a:pt x="3263" y="126961"/>
                  </a:lnTo>
                  <a:lnTo>
                    <a:pt x="0" y="131102"/>
                  </a:lnTo>
                  <a:lnTo>
                    <a:pt x="2489" y="133057"/>
                  </a:lnTo>
                  <a:lnTo>
                    <a:pt x="5715" y="128943"/>
                  </a:lnTo>
                  <a:lnTo>
                    <a:pt x="9067" y="124841"/>
                  </a:lnTo>
                  <a:lnTo>
                    <a:pt x="12446" y="120853"/>
                  </a:lnTo>
                  <a:close/>
                </a:path>
                <a:path w="247650" h="202564">
                  <a:moveTo>
                    <a:pt x="33718" y="97637"/>
                  </a:moveTo>
                  <a:lnTo>
                    <a:pt x="31470" y="95415"/>
                  </a:lnTo>
                  <a:lnTo>
                    <a:pt x="27762" y="99148"/>
                  </a:lnTo>
                  <a:lnTo>
                    <a:pt x="24066" y="103022"/>
                  </a:lnTo>
                  <a:lnTo>
                    <a:pt x="20510" y="106908"/>
                  </a:lnTo>
                  <a:lnTo>
                    <a:pt x="22847" y="109042"/>
                  </a:lnTo>
                  <a:lnTo>
                    <a:pt x="26377" y="105181"/>
                  </a:lnTo>
                  <a:lnTo>
                    <a:pt x="30035" y="101346"/>
                  </a:lnTo>
                  <a:lnTo>
                    <a:pt x="33718" y="97637"/>
                  </a:lnTo>
                  <a:close/>
                </a:path>
                <a:path w="247650" h="202564">
                  <a:moveTo>
                    <a:pt x="56845" y="76301"/>
                  </a:moveTo>
                  <a:lnTo>
                    <a:pt x="54813" y="73888"/>
                  </a:lnTo>
                  <a:lnTo>
                    <a:pt x="50825" y="77241"/>
                  </a:lnTo>
                  <a:lnTo>
                    <a:pt x="46824" y="80772"/>
                  </a:lnTo>
                  <a:lnTo>
                    <a:pt x="42900" y="84391"/>
                  </a:lnTo>
                  <a:lnTo>
                    <a:pt x="45046" y="86715"/>
                  </a:lnTo>
                  <a:lnTo>
                    <a:pt x="48933" y="83134"/>
                  </a:lnTo>
                  <a:lnTo>
                    <a:pt x="52895" y="79629"/>
                  </a:lnTo>
                  <a:lnTo>
                    <a:pt x="56845" y="76301"/>
                  </a:lnTo>
                  <a:close/>
                </a:path>
                <a:path w="247650" h="202564">
                  <a:moveTo>
                    <a:pt x="76377" y="202069"/>
                  </a:moveTo>
                  <a:lnTo>
                    <a:pt x="75133" y="201091"/>
                  </a:lnTo>
                  <a:lnTo>
                    <a:pt x="73888" y="200113"/>
                  </a:lnTo>
                  <a:lnTo>
                    <a:pt x="73660" y="200469"/>
                  </a:lnTo>
                  <a:lnTo>
                    <a:pt x="76377" y="202069"/>
                  </a:lnTo>
                  <a:close/>
                </a:path>
                <a:path w="247650" h="202564">
                  <a:moveTo>
                    <a:pt x="89357" y="51193"/>
                  </a:moveTo>
                  <a:lnTo>
                    <a:pt x="87515" y="48615"/>
                  </a:lnTo>
                  <a:lnTo>
                    <a:pt x="83908" y="51193"/>
                  </a:lnTo>
                  <a:lnTo>
                    <a:pt x="81826" y="52705"/>
                  </a:lnTo>
                  <a:lnTo>
                    <a:pt x="77139" y="46710"/>
                  </a:lnTo>
                  <a:lnTo>
                    <a:pt x="55841" y="75095"/>
                  </a:lnTo>
                  <a:lnTo>
                    <a:pt x="88480" y="61163"/>
                  </a:lnTo>
                  <a:lnTo>
                    <a:pt x="83781" y="55194"/>
                  </a:lnTo>
                  <a:lnTo>
                    <a:pt x="85839" y="53682"/>
                  </a:lnTo>
                  <a:lnTo>
                    <a:pt x="89357" y="51193"/>
                  </a:lnTo>
                  <a:close/>
                </a:path>
                <a:path w="247650" h="202564">
                  <a:moveTo>
                    <a:pt x="94653" y="176174"/>
                  </a:moveTo>
                  <a:lnTo>
                    <a:pt x="92087" y="174345"/>
                  </a:lnTo>
                  <a:lnTo>
                    <a:pt x="89090" y="178523"/>
                  </a:lnTo>
                  <a:lnTo>
                    <a:pt x="82956" y="187261"/>
                  </a:lnTo>
                  <a:lnTo>
                    <a:pt x="85534" y="189077"/>
                  </a:lnTo>
                  <a:lnTo>
                    <a:pt x="91668" y="180352"/>
                  </a:lnTo>
                  <a:lnTo>
                    <a:pt x="94653" y="176174"/>
                  </a:lnTo>
                  <a:close/>
                </a:path>
                <a:path w="247650" h="202564">
                  <a:moveTo>
                    <a:pt x="113652" y="151041"/>
                  </a:moveTo>
                  <a:lnTo>
                    <a:pt x="111213" y="149034"/>
                  </a:lnTo>
                  <a:lnTo>
                    <a:pt x="108165" y="152730"/>
                  </a:lnTo>
                  <a:lnTo>
                    <a:pt x="104965" y="156819"/>
                  </a:lnTo>
                  <a:lnTo>
                    <a:pt x="101422" y="161531"/>
                  </a:lnTo>
                  <a:lnTo>
                    <a:pt x="103949" y="163436"/>
                  </a:lnTo>
                  <a:lnTo>
                    <a:pt x="107467" y="158750"/>
                  </a:lnTo>
                  <a:lnTo>
                    <a:pt x="110642" y="154698"/>
                  </a:lnTo>
                  <a:lnTo>
                    <a:pt x="113652" y="151041"/>
                  </a:lnTo>
                  <a:close/>
                </a:path>
                <a:path w="247650" h="202564">
                  <a:moveTo>
                    <a:pt x="115544" y="33616"/>
                  </a:moveTo>
                  <a:lnTo>
                    <a:pt x="113855" y="30937"/>
                  </a:lnTo>
                  <a:lnTo>
                    <a:pt x="109385" y="33769"/>
                  </a:lnTo>
                  <a:lnTo>
                    <a:pt x="104914" y="36677"/>
                  </a:lnTo>
                  <a:lnTo>
                    <a:pt x="100571" y="39598"/>
                  </a:lnTo>
                  <a:lnTo>
                    <a:pt x="102323" y="42227"/>
                  </a:lnTo>
                  <a:lnTo>
                    <a:pt x="106654" y="39319"/>
                  </a:lnTo>
                  <a:lnTo>
                    <a:pt x="111099" y="36423"/>
                  </a:lnTo>
                  <a:lnTo>
                    <a:pt x="115544" y="33616"/>
                  </a:lnTo>
                  <a:close/>
                </a:path>
                <a:path w="247650" h="202564">
                  <a:moveTo>
                    <a:pt x="135458" y="128638"/>
                  </a:moveTo>
                  <a:lnTo>
                    <a:pt x="134442" y="127419"/>
                  </a:lnTo>
                  <a:lnTo>
                    <a:pt x="133438" y="126187"/>
                  </a:lnTo>
                  <a:lnTo>
                    <a:pt x="129540" y="129413"/>
                  </a:lnTo>
                  <a:lnTo>
                    <a:pt x="125717" y="132981"/>
                  </a:lnTo>
                  <a:lnTo>
                    <a:pt x="121754" y="137096"/>
                  </a:lnTo>
                  <a:lnTo>
                    <a:pt x="124040" y="139293"/>
                  </a:lnTo>
                  <a:lnTo>
                    <a:pt x="127914" y="135267"/>
                  </a:lnTo>
                  <a:lnTo>
                    <a:pt x="131648" y="131775"/>
                  </a:lnTo>
                  <a:lnTo>
                    <a:pt x="135458" y="128638"/>
                  </a:lnTo>
                  <a:close/>
                </a:path>
                <a:path w="247650" h="202564">
                  <a:moveTo>
                    <a:pt x="142633" y="17449"/>
                  </a:moveTo>
                  <a:lnTo>
                    <a:pt x="141084" y="14681"/>
                  </a:lnTo>
                  <a:lnTo>
                    <a:pt x="136563" y="17233"/>
                  </a:lnTo>
                  <a:lnTo>
                    <a:pt x="131940" y="19900"/>
                  </a:lnTo>
                  <a:lnTo>
                    <a:pt x="127368" y="22631"/>
                  </a:lnTo>
                  <a:lnTo>
                    <a:pt x="128981" y="25349"/>
                  </a:lnTo>
                  <a:lnTo>
                    <a:pt x="133540" y="22631"/>
                  </a:lnTo>
                  <a:lnTo>
                    <a:pt x="138137" y="19977"/>
                  </a:lnTo>
                  <a:lnTo>
                    <a:pt x="142633" y="17449"/>
                  </a:lnTo>
                  <a:close/>
                </a:path>
                <a:path w="247650" h="202564">
                  <a:moveTo>
                    <a:pt x="167513" y="114528"/>
                  </a:moveTo>
                  <a:lnTo>
                    <a:pt x="156629" y="99720"/>
                  </a:lnTo>
                  <a:lnTo>
                    <a:pt x="134442" y="127419"/>
                  </a:lnTo>
                  <a:lnTo>
                    <a:pt x="167513" y="114528"/>
                  </a:lnTo>
                  <a:close/>
                </a:path>
                <a:path w="247650" h="202564">
                  <a:moveTo>
                    <a:pt x="170586" y="2870"/>
                  </a:moveTo>
                  <a:lnTo>
                    <a:pt x="169265" y="0"/>
                  </a:lnTo>
                  <a:lnTo>
                    <a:pt x="163855" y="2489"/>
                  </a:lnTo>
                  <a:lnTo>
                    <a:pt x="155028" y="7112"/>
                  </a:lnTo>
                  <a:lnTo>
                    <a:pt x="156502" y="9918"/>
                  </a:lnTo>
                  <a:lnTo>
                    <a:pt x="165239" y="5334"/>
                  </a:lnTo>
                  <a:lnTo>
                    <a:pt x="170586" y="2870"/>
                  </a:lnTo>
                  <a:close/>
                </a:path>
                <a:path w="247650" h="202564">
                  <a:moveTo>
                    <a:pt x="187718" y="94792"/>
                  </a:moveTo>
                  <a:lnTo>
                    <a:pt x="186347" y="91948"/>
                  </a:lnTo>
                  <a:lnTo>
                    <a:pt x="181660" y="94208"/>
                  </a:lnTo>
                  <a:lnTo>
                    <a:pt x="176911" y="96697"/>
                  </a:lnTo>
                  <a:lnTo>
                    <a:pt x="172250" y="99339"/>
                  </a:lnTo>
                  <a:lnTo>
                    <a:pt x="173812" y="102082"/>
                  </a:lnTo>
                  <a:lnTo>
                    <a:pt x="178409" y="99479"/>
                  </a:lnTo>
                  <a:lnTo>
                    <a:pt x="183095" y="97028"/>
                  </a:lnTo>
                  <a:lnTo>
                    <a:pt x="187718" y="94792"/>
                  </a:lnTo>
                  <a:close/>
                </a:path>
                <a:path w="247650" h="202564">
                  <a:moveTo>
                    <a:pt x="216890" y="83312"/>
                  </a:moveTo>
                  <a:lnTo>
                    <a:pt x="215963" y="80276"/>
                  </a:lnTo>
                  <a:lnTo>
                    <a:pt x="210997" y="81800"/>
                  </a:lnTo>
                  <a:lnTo>
                    <a:pt x="205930" y="83566"/>
                  </a:lnTo>
                  <a:lnTo>
                    <a:pt x="200926" y="85547"/>
                  </a:lnTo>
                  <a:lnTo>
                    <a:pt x="202082" y="88493"/>
                  </a:lnTo>
                  <a:lnTo>
                    <a:pt x="207022" y="86537"/>
                  </a:lnTo>
                  <a:lnTo>
                    <a:pt x="212001" y="84797"/>
                  </a:lnTo>
                  <a:lnTo>
                    <a:pt x="216890" y="83312"/>
                  </a:lnTo>
                  <a:close/>
                </a:path>
                <a:path w="247650" h="202564">
                  <a:moveTo>
                    <a:pt x="247434" y="77330"/>
                  </a:moveTo>
                  <a:lnTo>
                    <a:pt x="247383" y="74168"/>
                  </a:lnTo>
                  <a:lnTo>
                    <a:pt x="241388" y="74295"/>
                  </a:lnTo>
                  <a:lnTo>
                    <a:pt x="231419" y="76327"/>
                  </a:lnTo>
                  <a:lnTo>
                    <a:pt x="232054" y="79425"/>
                  </a:lnTo>
                  <a:lnTo>
                    <a:pt x="241693" y="77457"/>
                  </a:lnTo>
                  <a:lnTo>
                    <a:pt x="247434" y="77330"/>
                  </a:lnTo>
                  <a:close/>
                </a:path>
              </a:pathLst>
            </a:custGeom>
            <a:solidFill>
              <a:srgbClr val="ED1C24"/>
            </a:solidFill>
          </p:spPr>
          <p:txBody>
            <a:bodyPr wrap="square" lIns="0" tIns="0" rIns="0" bIns="0" rtlCol="0"/>
            <a:lstStyle/>
            <a:p/>
          </p:txBody>
        </p:sp>
        <p:sp>
          <p:nvSpPr>
            <p:cNvPr id="116" name="object 116" descr=""/>
            <p:cNvSpPr/>
            <p:nvPr/>
          </p:nvSpPr>
          <p:spPr>
            <a:xfrm>
              <a:off x="5947880" y="1801609"/>
              <a:ext cx="902969" cy="899794"/>
            </a:xfrm>
            <a:custGeom>
              <a:avLst/>
              <a:gdLst/>
              <a:ahLst/>
              <a:cxnLst/>
              <a:rect l="l" t="t" r="r" b="b"/>
              <a:pathLst>
                <a:path w="902970" h="899794">
                  <a:moveTo>
                    <a:pt x="55956" y="871258"/>
                  </a:moveTo>
                  <a:lnTo>
                    <a:pt x="53759" y="860374"/>
                  </a:lnTo>
                  <a:lnTo>
                    <a:pt x="47764" y="851484"/>
                  </a:lnTo>
                  <a:lnTo>
                    <a:pt x="38862" y="845489"/>
                  </a:lnTo>
                  <a:lnTo>
                    <a:pt x="27978" y="843292"/>
                  </a:lnTo>
                  <a:lnTo>
                    <a:pt x="17094" y="845489"/>
                  </a:lnTo>
                  <a:lnTo>
                    <a:pt x="8204" y="851484"/>
                  </a:lnTo>
                  <a:lnTo>
                    <a:pt x="2197" y="860374"/>
                  </a:lnTo>
                  <a:lnTo>
                    <a:pt x="0" y="871258"/>
                  </a:lnTo>
                  <a:lnTo>
                    <a:pt x="2197" y="882154"/>
                  </a:lnTo>
                  <a:lnTo>
                    <a:pt x="8204" y="891044"/>
                  </a:lnTo>
                  <a:lnTo>
                    <a:pt x="17094" y="897039"/>
                  </a:lnTo>
                  <a:lnTo>
                    <a:pt x="27978" y="899236"/>
                  </a:lnTo>
                  <a:lnTo>
                    <a:pt x="38862" y="897039"/>
                  </a:lnTo>
                  <a:lnTo>
                    <a:pt x="47764" y="891044"/>
                  </a:lnTo>
                  <a:lnTo>
                    <a:pt x="53759" y="882154"/>
                  </a:lnTo>
                  <a:lnTo>
                    <a:pt x="55956" y="871258"/>
                  </a:lnTo>
                  <a:close/>
                </a:path>
                <a:path w="902970" h="899794">
                  <a:moveTo>
                    <a:pt x="55956" y="27965"/>
                  </a:moveTo>
                  <a:lnTo>
                    <a:pt x="53759" y="17081"/>
                  </a:lnTo>
                  <a:lnTo>
                    <a:pt x="47764" y="8191"/>
                  </a:lnTo>
                  <a:lnTo>
                    <a:pt x="38862" y="2197"/>
                  </a:lnTo>
                  <a:lnTo>
                    <a:pt x="27978" y="0"/>
                  </a:lnTo>
                  <a:lnTo>
                    <a:pt x="17094" y="2197"/>
                  </a:lnTo>
                  <a:lnTo>
                    <a:pt x="8204" y="8191"/>
                  </a:lnTo>
                  <a:lnTo>
                    <a:pt x="2197" y="17081"/>
                  </a:lnTo>
                  <a:lnTo>
                    <a:pt x="0" y="27965"/>
                  </a:lnTo>
                  <a:lnTo>
                    <a:pt x="2197" y="38862"/>
                  </a:lnTo>
                  <a:lnTo>
                    <a:pt x="8204" y="47752"/>
                  </a:lnTo>
                  <a:lnTo>
                    <a:pt x="17094" y="53746"/>
                  </a:lnTo>
                  <a:lnTo>
                    <a:pt x="27978" y="55943"/>
                  </a:lnTo>
                  <a:lnTo>
                    <a:pt x="38862" y="53746"/>
                  </a:lnTo>
                  <a:lnTo>
                    <a:pt x="47764" y="47752"/>
                  </a:lnTo>
                  <a:lnTo>
                    <a:pt x="53759" y="38862"/>
                  </a:lnTo>
                  <a:lnTo>
                    <a:pt x="55956" y="27965"/>
                  </a:lnTo>
                  <a:close/>
                </a:path>
                <a:path w="902970" h="899794">
                  <a:moveTo>
                    <a:pt x="902563" y="27965"/>
                  </a:moveTo>
                  <a:lnTo>
                    <a:pt x="900353" y="17081"/>
                  </a:lnTo>
                  <a:lnTo>
                    <a:pt x="894359" y="8191"/>
                  </a:lnTo>
                  <a:lnTo>
                    <a:pt x="885469" y="2197"/>
                  </a:lnTo>
                  <a:lnTo>
                    <a:pt x="874585" y="0"/>
                  </a:lnTo>
                  <a:lnTo>
                    <a:pt x="863688" y="2197"/>
                  </a:lnTo>
                  <a:lnTo>
                    <a:pt x="854798" y="8191"/>
                  </a:lnTo>
                  <a:lnTo>
                    <a:pt x="848804" y="17081"/>
                  </a:lnTo>
                  <a:lnTo>
                    <a:pt x="846607" y="27965"/>
                  </a:lnTo>
                  <a:lnTo>
                    <a:pt x="848804" y="38862"/>
                  </a:lnTo>
                  <a:lnTo>
                    <a:pt x="854798" y="47752"/>
                  </a:lnTo>
                  <a:lnTo>
                    <a:pt x="863688" y="53746"/>
                  </a:lnTo>
                  <a:lnTo>
                    <a:pt x="874585" y="55943"/>
                  </a:lnTo>
                  <a:lnTo>
                    <a:pt x="885469" y="53746"/>
                  </a:lnTo>
                  <a:lnTo>
                    <a:pt x="894359" y="47752"/>
                  </a:lnTo>
                  <a:lnTo>
                    <a:pt x="900353" y="38862"/>
                  </a:lnTo>
                  <a:lnTo>
                    <a:pt x="902563" y="27965"/>
                  </a:lnTo>
                  <a:close/>
                </a:path>
              </a:pathLst>
            </a:custGeom>
            <a:solidFill>
              <a:srgbClr val="231F20"/>
            </a:solidFill>
          </p:spPr>
          <p:txBody>
            <a:bodyPr wrap="square" lIns="0" tIns="0" rIns="0" bIns="0" rtlCol="0"/>
            <a:lstStyle/>
            <a:p/>
          </p:txBody>
        </p:sp>
        <p:sp>
          <p:nvSpPr>
            <p:cNvPr id="117" name="object 117" descr=""/>
            <p:cNvSpPr/>
            <p:nvPr/>
          </p:nvSpPr>
          <p:spPr>
            <a:xfrm>
              <a:off x="5822569" y="2673248"/>
              <a:ext cx="1344930" cy="760730"/>
            </a:xfrm>
            <a:custGeom>
              <a:avLst/>
              <a:gdLst/>
              <a:ahLst/>
              <a:cxnLst/>
              <a:rect l="l" t="t" r="r" b="b"/>
              <a:pathLst>
                <a:path w="1344929" h="760729">
                  <a:moveTo>
                    <a:pt x="1344510" y="0"/>
                  </a:moveTo>
                  <a:lnTo>
                    <a:pt x="0" y="0"/>
                  </a:lnTo>
                  <a:lnTo>
                    <a:pt x="0" y="760641"/>
                  </a:lnTo>
                  <a:lnTo>
                    <a:pt x="1344510" y="760641"/>
                  </a:lnTo>
                  <a:lnTo>
                    <a:pt x="1344510" y="0"/>
                  </a:lnTo>
                  <a:close/>
                </a:path>
              </a:pathLst>
            </a:custGeom>
            <a:solidFill>
              <a:srgbClr val="FFFFFF"/>
            </a:solidFill>
          </p:spPr>
          <p:txBody>
            <a:bodyPr wrap="square" lIns="0" tIns="0" rIns="0" bIns="0" rtlCol="0"/>
            <a:lstStyle/>
            <a:p/>
          </p:txBody>
        </p:sp>
        <p:pic>
          <p:nvPicPr>
            <p:cNvPr id="118" name="object 118" descr=""/>
            <p:cNvPicPr/>
            <p:nvPr/>
          </p:nvPicPr>
          <p:blipFill>
            <a:blip r:embed="rId41" cstate="print"/>
            <a:stretch>
              <a:fillRect/>
            </a:stretch>
          </p:blipFill>
          <p:spPr>
            <a:xfrm>
              <a:off x="5925756" y="2717241"/>
              <a:ext cx="523570" cy="764628"/>
            </a:xfrm>
            <a:prstGeom prst="rect">
              <a:avLst/>
            </a:prstGeom>
          </p:spPr>
        </p:pic>
        <p:sp>
          <p:nvSpPr>
            <p:cNvPr id="119" name="object 119" descr=""/>
            <p:cNvSpPr/>
            <p:nvPr/>
          </p:nvSpPr>
          <p:spPr>
            <a:xfrm>
              <a:off x="5922581" y="2714180"/>
              <a:ext cx="527050" cy="763905"/>
            </a:xfrm>
            <a:custGeom>
              <a:avLst/>
              <a:gdLst/>
              <a:ahLst/>
              <a:cxnLst/>
              <a:rect l="l" t="t" r="r" b="b"/>
              <a:pathLst>
                <a:path w="527050" h="763904">
                  <a:moveTo>
                    <a:pt x="526745" y="254977"/>
                  </a:moveTo>
                  <a:lnTo>
                    <a:pt x="276440" y="254977"/>
                  </a:lnTo>
                  <a:lnTo>
                    <a:pt x="266496" y="256997"/>
                  </a:lnTo>
                  <a:lnTo>
                    <a:pt x="258356" y="262483"/>
                  </a:lnTo>
                  <a:lnTo>
                    <a:pt x="252882" y="270611"/>
                  </a:lnTo>
                  <a:lnTo>
                    <a:pt x="250863" y="280555"/>
                  </a:lnTo>
                  <a:lnTo>
                    <a:pt x="250863" y="763549"/>
                  </a:lnTo>
                  <a:lnTo>
                    <a:pt x="257187" y="763549"/>
                  </a:lnTo>
                  <a:lnTo>
                    <a:pt x="257187" y="280555"/>
                  </a:lnTo>
                  <a:lnTo>
                    <a:pt x="258699" y="273075"/>
                  </a:lnTo>
                  <a:lnTo>
                    <a:pt x="262839" y="266954"/>
                  </a:lnTo>
                  <a:lnTo>
                    <a:pt x="268960" y="262826"/>
                  </a:lnTo>
                  <a:lnTo>
                    <a:pt x="276440" y="261302"/>
                  </a:lnTo>
                  <a:lnTo>
                    <a:pt x="526745" y="261302"/>
                  </a:lnTo>
                  <a:lnTo>
                    <a:pt x="526745" y="254977"/>
                  </a:lnTo>
                  <a:close/>
                </a:path>
                <a:path w="527050" h="763904">
                  <a:moveTo>
                    <a:pt x="526745" y="0"/>
                  </a:moveTo>
                  <a:lnTo>
                    <a:pt x="0" y="0"/>
                  </a:lnTo>
                  <a:lnTo>
                    <a:pt x="0" y="6350"/>
                  </a:lnTo>
                  <a:lnTo>
                    <a:pt x="0" y="755650"/>
                  </a:lnTo>
                  <a:lnTo>
                    <a:pt x="6324" y="755650"/>
                  </a:lnTo>
                  <a:lnTo>
                    <a:pt x="6324" y="6350"/>
                  </a:lnTo>
                  <a:lnTo>
                    <a:pt x="526745" y="6350"/>
                  </a:lnTo>
                  <a:lnTo>
                    <a:pt x="526745" y="0"/>
                  </a:lnTo>
                  <a:close/>
                </a:path>
              </a:pathLst>
            </a:custGeom>
            <a:solidFill>
              <a:srgbClr val="231F20"/>
            </a:solidFill>
          </p:spPr>
          <p:txBody>
            <a:bodyPr wrap="square" lIns="0" tIns="0" rIns="0" bIns="0" rtlCol="0"/>
            <a:lstStyle/>
            <a:p/>
          </p:txBody>
        </p:sp>
        <p:pic>
          <p:nvPicPr>
            <p:cNvPr id="120" name="object 120" descr=""/>
            <p:cNvPicPr/>
            <p:nvPr/>
          </p:nvPicPr>
          <p:blipFill>
            <a:blip r:embed="rId42" cstate="print"/>
            <a:stretch>
              <a:fillRect/>
            </a:stretch>
          </p:blipFill>
          <p:spPr>
            <a:xfrm>
              <a:off x="5944669" y="2969368"/>
              <a:ext cx="165016" cy="371019"/>
            </a:xfrm>
            <a:prstGeom prst="rect">
              <a:avLst/>
            </a:prstGeom>
          </p:spPr>
        </p:pic>
        <p:sp>
          <p:nvSpPr>
            <p:cNvPr id="121" name="object 121" descr=""/>
            <p:cNvSpPr/>
            <p:nvPr/>
          </p:nvSpPr>
          <p:spPr>
            <a:xfrm>
              <a:off x="5949177" y="3299817"/>
              <a:ext cx="128905" cy="37465"/>
            </a:xfrm>
            <a:custGeom>
              <a:avLst/>
              <a:gdLst/>
              <a:ahLst/>
              <a:cxnLst/>
              <a:rect l="l" t="t" r="r" b="b"/>
              <a:pathLst>
                <a:path w="128904" h="37464">
                  <a:moveTo>
                    <a:pt x="190" y="0"/>
                  </a:moveTo>
                  <a:lnTo>
                    <a:pt x="25979" y="31427"/>
                  </a:lnTo>
                  <a:lnTo>
                    <a:pt x="50215" y="34467"/>
                  </a:lnTo>
                  <a:lnTo>
                    <a:pt x="74510" y="36093"/>
                  </a:lnTo>
                  <a:lnTo>
                    <a:pt x="80843" y="37108"/>
                  </a:lnTo>
                  <a:lnTo>
                    <a:pt x="119282" y="37108"/>
                  </a:lnTo>
                  <a:lnTo>
                    <a:pt x="124424" y="30542"/>
                  </a:lnTo>
                  <a:lnTo>
                    <a:pt x="124982" y="27959"/>
                  </a:lnTo>
                  <a:lnTo>
                    <a:pt x="105730" y="27959"/>
                  </a:lnTo>
                  <a:lnTo>
                    <a:pt x="88341" y="27127"/>
                  </a:lnTo>
                  <a:lnTo>
                    <a:pt x="37693" y="23736"/>
                  </a:lnTo>
                  <a:lnTo>
                    <a:pt x="19269" y="19186"/>
                  </a:lnTo>
                  <a:lnTo>
                    <a:pt x="7773" y="11120"/>
                  </a:lnTo>
                  <a:lnTo>
                    <a:pt x="1862" y="3428"/>
                  </a:lnTo>
                  <a:lnTo>
                    <a:pt x="190" y="0"/>
                  </a:lnTo>
                  <a:close/>
                </a:path>
                <a:path w="128904" h="37464">
                  <a:moveTo>
                    <a:pt x="128676" y="8585"/>
                  </a:moveTo>
                  <a:lnTo>
                    <a:pt x="122116" y="20426"/>
                  </a:lnTo>
                  <a:lnTo>
                    <a:pt x="115728" y="26304"/>
                  </a:lnTo>
                  <a:lnTo>
                    <a:pt x="105730" y="27959"/>
                  </a:lnTo>
                  <a:lnTo>
                    <a:pt x="124982" y="27959"/>
                  </a:lnTo>
                  <a:lnTo>
                    <a:pt x="128562" y="11404"/>
                  </a:lnTo>
                  <a:lnTo>
                    <a:pt x="128676" y="8585"/>
                  </a:lnTo>
                  <a:close/>
                </a:path>
              </a:pathLst>
            </a:custGeom>
            <a:solidFill>
              <a:srgbClr val="2B6466">
                <a:alpha val="59999"/>
              </a:srgbClr>
            </a:solidFill>
          </p:spPr>
          <p:txBody>
            <a:bodyPr wrap="square" lIns="0" tIns="0" rIns="0" bIns="0" rtlCol="0"/>
            <a:lstStyle/>
            <a:p/>
          </p:txBody>
        </p:sp>
        <p:pic>
          <p:nvPicPr>
            <p:cNvPr id="122" name="object 122" descr=""/>
            <p:cNvPicPr/>
            <p:nvPr/>
          </p:nvPicPr>
          <p:blipFill>
            <a:blip r:embed="rId43" cstate="print"/>
            <a:stretch>
              <a:fillRect/>
            </a:stretch>
          </p:blipFill>
          <p:spPr>
            <a:xfrm>
              <a:off x="5963018" y="3043821"/>
              <a:ext cx="128409" cy="254584"/>
            </a:xfrm>
            <a:prstGeom prst="rect">
              <a:avLst/>
            </a:prstGeom>
          </p:spPr>
        </p:pic>
        <p:sp>
          <p:nvSpPr>
            <p:cNvPr id="123" name="object 123" descr=""/>
            <p:cNvSpPr/>
            <p:nvPr/>
          </p:nvSpPr>
          <p:spPr>
            <a:xfrm>
              <a:off x="6072153" y="2984989"/>
              <a:ext cx="14604" cy="76835"/>
            </a:xfrm>
            <a:custGeom>
              <a:avLst/>
              <a:gdLst/>
              <a:ahLst/>
              <a:cxnLst/>
              <a:rect l="l" t="t" r="r" b="b"/>
              <a:pathLst>
                <a:path w="14604" h="76835">
                  <a:moveTo>
                    <a:pt x="0" y="0"/>
                  </a:moveTo>
                  <a:lnTo>
                    <a:pt x="11722" y="74980"/>
                  </a:lnTo>
                  <a:lnTo>
                    <a:pt x="13817" y="76212"/>
                  </a:lnTo>
                  <a:lnTo>
                    <a:pt x="14185" y="15405"/>
                  </a:lnTo>
                  <a:lnTo>
                    <a:pt x="10756" y="9740"/>
                  </a:lnTo>
                  <a:lnTo>
                    <a:pt x="6083" y="3886"/>
                  </a:lnTo>
                  <a:lnTo>
                    <a:pt x="0" y="0"/>
                  </a:lnTo>
                  <a:close/>
                </a:path>
              </a:pathLst>
            </a:custGeom>
            <a:solidFill>
              <a:srgbClr val="2B6466">
                <a:alpha val="59999"/>
              </a:srgbClr>
            </a:solidFill>
          </p:spPr>
          <p:txBody>
            <a:bodyPr wrap="square" lIns="0" tIns="0" rIns="0" bIns="0" rtlCol="0"/>
            <a:lstStyle/>
            <a:p/>
          </p:txBody>
        </p:sp>
        <p:sp>
          <p:nvSpPr>
            <p:cNvPr id="124" name="object 124" descr=""/>
            <p:cNvSpPr/>
            <p:nvPr/>
          </p:nvSpPr>
          <p:spPr>
            <a:xfrm>
              <a:off x="5948616" y="3283254"/>
              <a:ext cx="130175" cy="50800"/>
            </a:xfrm>
            <a:custGeom>
              <a:avLst/>
              <a:gdLst/>
              <a:ahLst/>
              <a:cxnLst/>
              <a:rect l="l" t="t" r="r" b="b"/>
              <a:pathLst>
                <a:path w="130175" h="50800">
                  <a:moveTo>
                    <a:pt x="129933" y="25514"/>
                  </a:moveTo>
                  <a:lnTo>
                    <a:pt x="128524" y="24790"/>
                  </a:lnTo>
                  <a:lnTo>
                    <a:pt x="126365" y="27978"/>
                  </a:lnTo>
                  <a:lnTo>
                    <a:pt x="119545" y="34658"/>
                  </a:lnTo>
                  <a:lnTo>
                    <a:pt x="113474" y="37769"/>
                  </a:lnTo>
                  <a:lnTo>
                    <a:pt x="113626" y="37566"/>
                  </a:lnTo>
                  <a:lnTo>
                    <a:pt x="118198" y="6985"/>
                  </a:lnTo>
                  <a:lnTo>
                    <a:pt x="116636" y="6756"/>
                  </a:lnTo>
                  <a:lnTo>
                    <a:pt x="112229" y="36804"/>
                  </a:lnTo>
                  <a:lnTo>
                    <a:pt x="110388" y="39357"/>
                  </a:lnTo>
                  <a:lnTo>
                    <a:pt x="108521" y="40322"/>
                  </a:lnTo>
                  <a:lnTo>
                    <a:pt x="108521" y="41922"/>
                  </a:lnTo>
                  <a:lnTo>
                    <a:pt x="104546" y="47434"/>
                  </a:lnTo>
                  <a:lnTo>
                    <a:pt x="96266" y="48437"/>
                  </a:lnTo>
                  <a:lnTo>
                    <a:pt x="88392" y="48768"/>
                  </a:lnTo>
                  <a:lnTo>
                    <a:pt x="78435" y="48475"/>
                  </a:lnTo>
                  <a:lnTo>
                    <a:pt x="38074" y="45402"/>
                  </a:lnTo>
                  <a:lnTo>
                    <a:pt x="19151" y="36195"/>
                  </a:lnTo>
                  <a:lnTo>
                    <a:pt x="19596" y="36487"/>
                  </a:lnTo>
                  <a:lnTo>
                    <a:pt x="38201" y="41084"/>
                  </a:lnTo>
                  <a:lnTo>
                    <a:pt x="92862" y="44615"/>
                  </a:lnTo>
                  <a:lnTo>
                    <a:pt x="108521" y="41922"/>
                  </a:lnTo>
                  <a:lnTo>
                    <a:pt x="108521" y="40322"/>
                  </a:lnTo>
                  <a:lnTo>
                    <a:pt x="107327" y="40919"/>
                  </a:lnTo>
                  <a:lnTo>
                    <a:pt x="88950" y="42900"/>
                  </a:lnTo>
                  <a:lnTo>
                    <a:pt x="38303" y="39509"/>
                  </a:lnTo>
                  <a:lnTo>
                    <a:pt x="15671" y="0"/>
                  </a:lnTo>
                  <a:lnTo>
                    <a:pt x="14097" y="12"/>
                  </a:lnTo>
                  <a:lnTo>
                    <a:pt x="14465" y="30568"/>
                  </a:lnTo>
                  <a:lnTo>
                    <a:pt x="14808" y="31242"/>
                  </a:lnTo>
                  <a:lnTo>
                    <a:pt x="9093" y="27254"/>
                  </a:lnTo>
                  <a:lnTo>
                    <a:pt x="3213" y="19748"/>
                  </a:lnTo>
                  <a:lnTo>
                    <a:pt x="1485" y="16294"/>
                  </a:lnTo>
                  <a:lnTo>
                    <a:pt x="0" y="16827"/>
                  </a:lnTo>
                  <a:lnTo>
                    <a:pt x="1790" y="20434"/>
                  </a:lnTo>
                  <a:lnTo>
                    <a:pt x="7886" y="28295"/>
                  </a:lnTo>
                  <a:lnTo>
                    <a:pt x="16408" y="34264"/>
                  </a:lnTo>
                  <a:lnTo>
                    <a:pt x="21132" y="43218"/>
                  </a:lnTo>
                  <a:lnTo>
                    <a:pt x="81559" y="50266"/>
                  </a:lnTo>
                  <a:lnTo>
                    <a:pt x="87299" y="50355"/>
                  </a:lnTo>
                  <a:lnTo>
                    <a:pt x="98348" y="50355"/>
                  </a:lnTo>
                  <a:lnTo>
                    <a:pt x="105460" y="48869"/>
                  </a:lnTo>
                  <a:lnTo>
                    <a:pt x="111112" y="41033"/>
                  </a:lnTo>
                  <a:lnTo>
                    <a:pt x="121462" y="35140"/>
                  </a:lnTo>
                  <a:lnTo>
                    <a:pt x="127889" y="28587"/>
                  </a:lnTo>
                  <a:lnTo>
                    <a:pt x="129933" y="25514"/>
                  </a:lnTo>
                  <a:close/>
                </a:path>
              </a:pathLst>
            </a:custGeom>
            <a:solidFill>
              <a:srgbClr val="414042">
                <a:alpha val="59999"/>
              </a:srgbClr>
            </a:solidFill>
          </p:spPr>
          <p:txBody>
            <a:bodyPr wrap="square" lIns="0" tIns="0" rIns="0" bIns="0" rtlCol="0"/>
            <a:lstStyle/>
            <a:p/>
          </p:txBody>
        </p:sp>
        <p:pic>
          <p:nvPicPr>
            <p:cNvPr id="125" name="object 125" descr=""/>
            <p:cNvPicPr/>
            <p:nvPr/>
          </p:nvPicPr>
          <p:blipFill>
            <a:blip r:embed="rId44" cstate="print"/>
            <a:stretch>
              <a:fillRect/>
            </a:stretch>
          </p:blipFill>
          <p:spPr>
            <a:xfrm>
              <a:off x="6058573" y="3314052"/>
              <a:ext cx="15760" cy="13347"/>
            </a:xfrm>
            <a:prstGeom prst="rect">
              <a:avLst/>
            </a:prstGeom>
          </p:spPr>
        </p:pic>
        <p:sp>
          <p:nvSpPr>
            <p:cNvPr id="126" name="object 126" descr=""/>
            <p:cNvSpPr/>
            <p:nvPr/>
          </p:nvSpPr>
          <p:spPr>
            <a:xfrm>
              <a:off x="6069470" y="3072980"/>
              <a:ext cx="22225" cy="187960"/>
            </a:xfrm>
            <a:custGeom>
              <a:avLst/>
              <a:gdLst/>
              <a:ahLst/>
              <a:cxnLst/>
              <a:rect l="l" t="t" r="r" b="b"/>
              <a:pathLst>
                <a:path w="22225" h="187960">
                  <a:moveTo>
                    <a:pt x="21958" y="0"/>
                  </a:moveTo>
                  <a:lnTo>
                    <a:pt x="20929" y="2286"/>
                  </a:lnTo>
                  <a:lnTo>
                    <a:pt x="19342" y="6146"/>
                  </a:lnTo>
                  <a:lnTo>
                    <a:pt x="19342" y="23520"/>
                  </a:lnTo>
                  <a:lnTo>
                    <a:pt x="14198" y="94843"/>
                  </a:lnTo>
                  <a:lnTo>
                    <a:pt x="14147" y="94399"/>
                  </a:lnTo>
                  <a:lnTo>
                    <a:pt x="13766" y="94449"/>
                  </a:lnTo>
                  <a:lnTo>
                    <a:pt x="13766" y="100799"/>
                  </a:lnTo>
                  <a:lnTo>
                    <a:pt x="8699" y="171107"/>
                  </a:lnTo>
                  <a:lnTo>
                    <a:pt x="5854" y="164922"/>
                  </a:lnTo>
                  <a:lnTo>
                    <a:pt x="5854" y="186715"/>
                  </a:lnTo>
                  <a:lnTo>
                    <a:pt x="5664" y="186791"/>
                  </a:lnTo>
                  <a:lnTo>
                    <a:pt x="5384" y="186258"/>
                  </a:lnTo>
                  <a:lnTo>
                    <a:pt x="5854" y="186715"/>
                  </a:lnTo>
                  <a:lnTo>
                    <a:pt x="5854" y="164922"/>
                  </a:lnTo>
                  <a:lnTo>
                    <a:pt x="1104" y="154571"/>
                  </a:lnTo>
                  <a:lnTo>
                    <a:pt x="914" y="145592"/>
                  </a:lnTo>
                  <a:lnTo>
                    <a:pt x="1028" y="138798"/>
                  </a:lnTo>
                  <a:lnTo>
                    <a:pt x="1155" y="132880"/>
                  </a:lnTo>
                  <a:lnTo>
                    <a:pt x="1587" y="119214"/>
                  </a:lnTo>
                  <a:lnTo>
                    <a:pt x="2336" y="102362"/>
                  </a:lnTo>
                  <a:lnTo>
                    <a:pt x="2425" y="100685"/>
                  </a:lnTo>
                  <a:lnTo>
                    <a:pt x="2603" y="102108"/>
                  </a:lnTo>
                  <a:lnTo>
                    <a:pt x="13766" y="100799"/>
                  </a:lnTo>
                  <a:lnTo>
                    <a:pt x="13766" y="94449"/>
                  </a:lnTo>
                  <a:lnTo>
                    <a:pt x="2705" y="95745"/>
                  </a:lnTo>
                  <a:lnTo>
                    <a:pt x="2781" y="94551"/>
                  </a:lnTo>
                  <a:lnTo>
                    <a:pt x="7848" y="48044"/>
                  </a:lnTo>
                  <a:lnTo>
                    <a:pt x="19342" y="23520"/>
                  </a:lnTo>
                  <a:lnTo>
                    <a:pt x="19342" y="6146"/>
                  </a:lnTo>
                  <a:lnTo>
                    <a:pt x="18656" y="7797"/>
                  </a:lnTo>
                  <a:lnTo>
                    <a:pt x="17767" y="10325"/>
                  </a:lnTo>
                  <a:lnTo>
                    <a:pt x="17475" y="10972"/>
                  </a:lnTo>
                  <a:lnTo>
                    <a:pt x="17005" y="12509"/>
                  </a:lnTo>
                  <a:lnTo>
                    <a:pt x="13538" y="22390"/>
                  </a:lnTo>
                  <a:lnTo>
                    <a:pt x="7810" y="43840"/>
                  </a:lnTo>
                  <a:lnTo>
                    <a:pt x="1714" y="97256"/>
                  </a:lnTo>
                  <a:lnTo>
                    <a:pt x="114" y="138798"/>
                  </a:lnTo>
                  <a:lnTo>
                    <a:pt x="0" y="145592"/>
                  </a:lnTo>
                  <a:lnTo>
                    <a:pt x="165" y="155067"/>
                  </a:lnTo>
                  <a:lnTo>
                    <a:pt x="876" y="169138"/>
                  </a:lnTo>
                  <a:lnTo>
                    <a:pt x="2552" y="181952"/>
                  </a:lnTo>
                  <a:lnTo>
                    <a:pt x="3517" y="183781"/>
                  </a:lnTo>
                  <a:lnTo>
                    <a:pt x="3683" y="184607"/>
                  </a:lnTo>
                  <a:lnTo>
                    <a:pt x="4254" y="185178"/>
                  </a:lnTo>
                  <a:lnTo>
                    <a:pt x="5613" y="187693"/>
                  </a:lnTo>
                  <a:lnTo>
                    <a:pt x="5892" y="187718"/>
                  </a:lnTo>
                  <a:lnTo>
                    <a:pt x="6184" y="187629"/>
                  </a:lnTo>
                  <a:lnTo>
                    <a:pt x="6667" y="187363"/>
                  </a:lnTo>
                  <a:lnTo>
                    <a:pt x="6769" y="186791"/>
                  </a:lnTo>
                  <a:lnTo>
                    <a:pt x="9550" y="171831"/>
                  </a:lnTo>
                  <a:lnTo>
                    <a:pt x="14681" y="100685"/>
                  </a:lnTo>
                  <a:lnTo>
                    <a:pt x="14884" y="100660"/>
                  </a:lnTo>
                  <a:lnTo>
                    <a:pt x="14757" y="99644"/>
                  </a:lnTo>
                  <a:lnTo>
                    <a:pt x="21590" y="5143"/>
                  </a:lnTo>
                  <a:lnTo>
                    <a:pt x="21958" y="0"/>
                  </a:lnTo>
                  <a:close/>
                </a:path>
              </a:pathLst>
            </a:custGeom>
            <a:solidFill>
              <a:srgbClr val="414042">
                <a:alpha val="59999"/>
              </a:srgbClr>
            </a:solidFill>
          </p:spPr>
          <p:txBody>
            <a:bodyPr wrap="square" lIns="0" tIns="0" rIns="0" bIns="0" rtlCol="0"/>
            <a:lstStyle/>
            <a:p/>
          </p:txBody>
        </p:sp>
        <p:sp>
          <p:nvSpPr>
            <p:cNvPr id="127" name="object 127" descr=""/>
            <p:cNvSpPr/>
            <p:nvPr/>
          </p:nvSpPr>
          <p:spPr>
            <a:xfrm>
              <a:off x="6088494" y="3085198"/>
              <a:ext cx="21590" cy="22225"/>
            </a:xfrm>
            <a:custGeom>
              <a:avLst/>
              <a:gdLst/>
              <a:ahLst/>
              <a:cxnLst/>
              <a:rect l="l" t="t" r="r" b="b"/>
              <a:pathLst>
                <a:path w="21589" h="22225">
                  <a:moveTo>
                    <a:pt x="21221" y="14249"/>
                  </a:moveTo>
                  <a:lnTo>
                    <a:pt x="20726" y="9702"/>
                  </a:lnTo>
                  <a:lnTo>
                    <a:pt x="16903" y="6159"/>
                  </a:lnTo>
                  <a:lnTo>
                    <a:pt x="8750" y="1765"/>
                  </a:lnTo>
                  <a:lnTo>
                    <a:pt x="4483" y="0"/>
                  </a:lnTo>
                  <a:lnTo>
                    <a:pt x="4356" y="1574"/>
                  </a:lnTo>
                  <a:lnTo>
                    <a:pt x="431" y="1308"/>
                  </a:lnTo>
                  <a:lnTo>
                    <a:pt x="0" y="7835"/>
                  </a:lnTo>
                  <a:lnTo>
                    <a:pt x="3848" y="8102"/>
                  </a:lnTo>
                  <a:lnTo>
                    <a:pt x="3657" y="10680"/>
                  </a:lnTo>
                  <a:lnTo>
                    <a:pt x="19392" y="21678"/>
                  </a:lnTo>
                  <a:lnTo>
                    <a:pt x="21221" y="14249"/>
                  </a:lnTo>
                  <a:close/>
                </a:path>
              </a:pathLst>
            </a:custGeom>
            <a:solidFill>
              <a:srgbClr val="2B6466">
                <a:alpha val="59999"/>
              </a:srgbClr>
            </a:solidFill>
          </p:spPr>
          <p:txBody>
            <a:bodyPr wrap="square" lIns="0" tIns="0" rIns="0" bIns="0" rtlCol="0"/>
            <a:lstStyle/>
            <a:p/>
          </p:txBody>
        </p:sp>
        <p:pic>
          <p:nvPicPr>
            <p:cNvPr id="128" name="object 128" descr=""/>
            <p:cNvPicPr/>
            <p:nvPr/>
          </p:nvPicPr>
          <p:blipFill>
            <a:blip r:embed="rId45" cstate="print"/>
            <a:stretch>
              <a:fillRect/>
            </a:stretch>
          </p:blipFill>
          <p:spPr>
            <a:xfrm>
              <a:off x="5956693" y="3064675"/>
              <a:ext cx="19354" cy="188188"/>
            </a:xfrm>
            <a:prstGeom prst="rect">
              <a:avLst/>
            </a:prstGeom>
          </p:spPr>
        </p:pic>
        <p:sp>
          <p:nvSpPr>
            <p:cNvPr id="129" name="object 129" descr=""/>
            <p:cNvSpPr/>
            <p:nvPr/>
          </p:nvSpPr>
          <p:spPr>
            <a:xfrm>
              <a:off x="5974267" y="2980036"/>
              <a:ext cx="24130" cy="74295"/>
            </a:xfrm>
            <a:custGeom>
              <a:avLst/>
              <a:gdLst/>
              <a:ahLst/>
              <a:cxnLst/>
              <a:rect l="l" t="t" r="r" b="b"/>
              <a:pathLst>
                <a:path w="24129" h="74294">
                  <a:moveTo>
                    <a:pt x="23850" y="0"/>
                  </a:moveTo>
                  <a:lnTo>
                    <a:pt x="17322" y="3022"/>
                  </a:lnTo>
                  <a:lnTo>
                    <a:pt x="11912" y="8229"/>
                  </a:lnTo>
                  <a:lnTo>
                    <a:pt x="7759" y="13360"/>
                  </a:lnTo>
                  <a:lnTo>
                    <a:pt x="0" y="73685"/>
                  </a:lnTo>
                  <a:lnTo>
                    <a:pt x="2247" y="72732"/>
                  </a:lnTo>
                  <a:lnTo>
                    <a:pt x="23850" y="0"/>
                  </a:lnTo>
                  <a:close/>
                </a:path>
              </a:pathLst>
            </a:custGeom>
            <a:solidFill>
              <a:srgbClr val="2B6466">
                <a:alpha val="59999"/>
              </a:srgbClr>
            </a:solidFill>
          </p:spPr>
          <p:txBody>
            <a:bodyPr wrap="square" lIns="0" tIns="0" rIns="0" bIns="0" rtlCol="0"/>
            <a:lstStyle/>
            <a:p/>
          </p:txBody>
        </p:sp>
        <p:pic>
          <p:nvPicPr>
            <p:cNvPr id="130" name="object 130" descr=""/>
            <p:cNvPicPr/>
            <p:nvPr/>
          </p:nvPicPr>
          <p:blipFill>
            <a:blip r:embed="rId46" cstate="print"/>
            <a:stretch>
              <a:fillRect/>
            </a:stretch>
          </p:blipFill>
          <p:spPr>
            <a:xfrm>
              <a:off x="5951715" y="3305949"/>
              <a:ext cx="14224" cy="15240"/>
            </a:xfrm>
            <a:prstGeom prst="rect">
              <a:avLst/>
            </a:prstGeom>
          </p:spPr>
        </p:pic>
        <p:sp>
          <p:nvSpPr>
            <p:cNvPr id="131" name="object 131" descr=""/>
            <p:cNvSpPr/>
            <p:nvPr/>
          </p:nvSpPr>
          <p:spPr>
            <a:xfrm>
              <a:off x="5956744" y="3064675"/>
              <a:ext cx="19685" cy="188595"/>
            </a:xfrm>
            <a:custGeom>
              <a:avLst/>
              <a:gdLst/>
              <a:ahLst/>
              <a:cxnLst/>
              <a:rect l="l" t="t" r="r" b="b"/>
              <a:pathLst>
                <a:path w="19685" h="188595">
                  <a:moveTo>
                    <a:pt x="19304" y="71691"/>
                  </a:moveTo>
                  <a:lnTo>
                    <a:pt x="18732" y="45326"/>
                  </a:lnTo>
                  <a:lnTo>
                    <a:pt x="18389" y="42659"/>
                  </a:lnTo>
                  <a:lnTo>
                    <a:pt x="18389" y="71742"/>
                  </a:lnTo>
                  <a:lnTo>
                    <a:pt x="17995" y="79971"/>
                  </a:lnTo>
                  <a:lnTo>
                    <a:pt x="17500" y="88188"/>
                  </a:lnTo>
                  <a:lnTo>
                    <a:pt x="16941" y="96253"/>
                  </a:lnTo>
                  <a:lnTo>
                    <a:pt x="16840" y="97447"/>
                  </a:lnTo>
                  <a:lnTo>
                    <a:pt x="16459" y="97358"/>
                  </a:lnTo>
                  <a:lnTo>
                    <a:pt x="16459" y="102425"/>
                  </a:lnTo>
                  <a:lnTo>
                    <a:pt x="12420" y="143637"/>
                  </a:lnTo>
                  <a:lnTo>
                    <a:pt x="2120" y="169354"/>
                  </a:lnTo>
                  <a:lnTo>
                    <a:pt x="2120" y="186804"/>
                  </a:lnTo>
                  <a:lnTo>
                    <a:pt x="1790" y="187299"/>
                  </a:lnTo>
                  <a:lnTo>
                    <a:pt x="1600" y="187248"/>
                  </a:lnTo>
                  <a:lnTo>
                    <a:pt x="2120" y="186804"/>
                  </a:lnTo>
                  <a:lnTo>
                    <a:pt x="2120" y="169354"/>
                  </a:lnTo>
                  <a:lnTo>
                    <a:pt x="927" y="171234"/>
                  </a:lnTo>
                  <a:lnTo>
                    <a:pt x="952" y="170421"/>
                  </a:lnTo>
                  <a:lnTo>
                    <a:pt x="5219" y="100990"/>
                  </a:lnTo>
                  <a:lnTo>
                    <a:pt x="16129" y="103771"/>
                  </a:lnTo>
                  <a:lnTo>
                    <a:pt x="16459" y="102425"/>
                  </a:lnTo>
                  <a:lnTo>
                    <a:pt x="16459" y="97358"/>
                  </a:lnTo>
                  <a:lnTo>
                    <a:pt x="5689" y="94602"/>
                  </a:lnTo>
                  <a:lnTo>
                    <a:pt x="5588" y="94983"/>
                  </a:lnTo>
                  <a:lnTo>
                    <a:pt x="9982" y="23672"/>
                  </a:lnTo>
                  <a:lnTo>
                    <a:pt x="15214" y="25222"/>
                  </a:lnTo>
                  <a:lnTo>
                    <a:pt x="16078" y="30035"/>
                  </a:lnTo>
                  <a:lnTo>
                    <a:pt x="18122" y="49479"/>
                  </a:lnTo>
                  <a:lnTo>
                    <a:pt x="18389" y="71742"/>
                  </a:lnTo>
                  <a:lnTo>
                    <a:pt x="18389" y="42659"/>
                  </a:lnTo>
                  <a:lnTo>
                    <a:pt x="15913" y="23304"/>
                  </a:lnTo>
                  <a:lnTo>
                    <a:pt x="13792" y="13093"/>
                  </a:lnTo>
                  <a:lnTo>
                    <a:pt x="13525" y="11455"/>
                  </a:lnTo>
                  <a:lnTo>
                    <a:pt x="13309" y="10744"/>
                  </a:lnTo>
                  <a:lnTo>
                    <a:pt x="12776" y="8166"/>
                  </a:lnTo>
                  <a:lnTo>
                    <a:pt x="12014" y="5257"/>
                  </a:lnTo>
                  <a:lnTo>
                    <a:pt x="11264" y="2413"/>
                  </a:lnTo>
                  <a:lnTo>
                    <a:pt x="10553" y="0"/>
                  </a:lnTo>
                  <a:lnTo>
                    <a:pt x="4406" y="99644"/>
                  </a:lnTo>
                  <a:lnTo>
                    <a:pt x="4140" y="100711"/>
                  </a:lnTo>
                  <a:lnTo>
                    <a:pt x="4343" y="100774"/>
                  </a:lnTo>
                  <a:lnTo>
                    <a:pt x="50" y="170421"/>
                  </a:lnTo>
                  <a:lnTo>
                    <a:pt x="0" y="173151"/>
                  </a:lnTo>
                  <a:lnTo>
                    <a:pt x="723" y="187731"/>
                  </a:lnTo>
                  <a:lnTo>
                    <a:pt x="1155" y="188074"/>
                  </a:lnTo>
                  <a:lnTo>
                    <a:pt x="1447" y="188188"/>
                  </a:lnTo>
                  <a:lnTo>
                    <a:pt x="1739" y="188201"/>
                  </a:lnTo>
                  <a:lnTo>
                    <a:pt x="2387" y="187299"/>
                  </a:lnTo>
                  <a:lnTo>
                    <a:pt x="3403" y="185864"/>
                  </a:lnTo>
                  <a:lnTo>
                    <a:pt x="4051" y="185394"/>
                  </a:lnTo>
                  <a:lnTo>
                    <a:pt x="4318" y="184594"/>
                  </a:lnTo>
                  <a:lnTo>
                    <a:pt x="5524" y="182905"/>
                  </a:lnTo>
                  <a:lnTo>
                    <a:pt x="8902" y="170421"/>
                  </a:lnTo>
                  <a:lnTo>
                    <a:pt x="15519" y="123190"/>
                  </a:lnTo>
                  <a:lnTo>
                    <a:pt x="17640" y="99072"/>
                  </a:lnTo>
                  <a:lnTo>
                    <a:pt x="19304" y="71691"/>
                  </a:lnTo>
                  <a:close/>
                </a:path>
              </a:pathLst>
            </a:custGeom>
            <a:solidFill>
              <a:srgbClr val="414042">
                <a:alpha val="59999"/>
              </a:srgbClr>
            </a:solidFill>
          </p:spPr>
          <p:txBody>
            <a:bodyPr wrap="square" lIns="0" tIns="0" rIns="0" bIns="0" rtlCol="0"/>
            <a:lstStyle/>
            <a:p/>
          </p:txBody>
        </p:sp>
        <p:sp>
          <p:nvSpPr>
            <p:cNvPr id="132" name="object 132" descr=""/>
            <p:cNvSpPr/>
            <p:nvPr/>
          </p:nvSpPr>
          <p:spPr>
            <a:xfrm>
              <a:off x="5944616" y="3076575"/>
              <a:ext cx="23495" cy="19685"/>
            </a:xfrm>
            <a:custGeom>
              <a:avLst/>
              <a:gdLst/>
              <a:ahLst/>
              <a:cxnLst/>
              <a:rect l="l" t="t" r="r" b="b"/>
              <a:pathLst>
                <a:path w="23495" h="19685">
                  <a:moveTo>
                    <a:pt x="23342" y="1841"/>
                  </a:moveTo>
                  <a:lnTo>
                    <a:pt x="19418" y="1587"/>
                  </a:lnTo>
                  <a:lnTo>
                    <a:pt x="19507" y="0"/>
                  </a:lnTo>
                  <a:lnTo>
                    <a:pt x="15024" y="1168"/>
                  </a:lnTo>
                  <a:lnTo>
                    <a:pt x="0" y="6477"/>
                  </a:lnTo>
                  <a:lnTo>
                    <a:pt x="1841" y="19469"/>
                  </a:lnTo>
                  <a:lnTo>
                    <a:pt x="18910" y="10680"/>
                  </a:lnTo>
                  <a:lnTo>
                    <a:pt x="19050" y="8102"/>
                  </a:lnTo>
                  <a:lnTo>
                    <a:pt x="22898" y="8369"/>
                  </a:lnTo>
                  <a:lnTo>
                    <a:pt x="23342" y="1841"/>
                  </a:lnTo>
                  <a:close/>
                </a:path>
              </a:pathLst>
            </a:custGeom>
            <a:solidFill>
              <a:srgbClr val="2B6466">
                <a:alpha val="59999"/>
              </a:srgbClr>
            </a:solidFill>
          </p:spPr>
          <p:txBody>
            <a:bodyPr wrap="square" lIns="0" tIns="0" rIns="0" bIns="0" rtlCol="0"/>
            <a:lstStyle/>
            <a:p/>
          </p:txBody>
        </p:sp>
        <p:sp>
          <p:nvSpPr>
            <p:cNvPr id="133" name="object 133" descr=""/>
            <p:cNvSpPr/>
            <p:nvPr/>
          </p:nvSpPr>
          <p:spPr>
            <a:xfrm>
              <a:off x="5963018" y="2973666"/>
              <a:ext cx="125730" cy="325120"/>
            </a:xfrm>
            <a:custGeom>
              <a:avLst/>
              <a:gdLst/>
              <a:ahLst/>
              <a:cxnLst/>
              <a:rect l="l" t="t" r="r" b="b"/>
              <a:pathLst>
                <a:path w="125729" h="325120">
                  <a:moveTo>
                    <a:pt x="103492" y="316750"/>
                  </a:moveTo>
                  <a:lnTo>
                    <a:pt x="102565" y="286816"/>
                  </a:lnTo>
                  <a:lnTo>
                    <a:pt x="102565" y="316166"/>
                  </a:lnTo>
                  <a:lnTo>
                    <a:pt x="97840" y="317957"/>
                  </a:lnTo>
                  <a:lnTo>
                    <a:pt x="88734" y="320802"/>
                  </a:lnTo>
                  <a:lnTo>
                    <a:pt x="77165" y="323240"/>
                  </a:lnTo>
                  <a:lnTo>
                    <a:pt x="65036" y="323850"/>
                  </a:lnTo>
                  <a:lnTo>
                    <a:pt x="37147" y="321983"/>
                  </a:lnTo>
                  <a:lnTo>
                    <a:pt x="25196" y="319760"/>
                  </a:lnTo>
                  <a:lnTo>
                    <a:pt x="14058" y="315798"/>
                  </a:lnTo>
                  <a:lnTo>
                    <a:pt x="5422" y="311772"/>
                  </a:lnTo>
                  <a:lnTo>
                    <a:pt x="977" y="309359"/>
                  </a:lnTo>
                  <a:lnTo>
                    <a:pt x="8420" y="264604"/>
                  </a:lnTo>
                  <a:lnTo>
                    <a:pt x="14897" y="266471"/>
                  </a:lnTo>
                  <a:lnTo>
                    <a:pt x="25844" y="269455"/>
                  </a:lnTo>
                  <a:lnTo>
                    <a:pt x="37528" y="272313"/>
                  </a:lnTo>
                  <a:lnTo>
                    <a:pt x="46240" y="273812"/>
                  </a:lnTo>
                  <a:lnTo>
                    <a:pt x="62458" y="274904"/>
                  </a:lnTo>
                  <a:lnTo>
                    <a:pt x="71285" y="274586"/>
                  </a:lnTo>
                  <a:lnTo>
                    <a:pt x="76669" y="274002"/>
                  </a:lnTo>
                  <a:lnTo>
                    <a:pt x="83248" y="273304"/>
                  </a:lnTo>
                  <a:lnTo>
                    <a:pt x="94488" y="271805"/>
                  </a:lnTo>
                  <a:lnTo>
                    <a:pt x="101155" y="270814"/>
                  </a:lnTo>
                  <a:lnTo>
                    <a:pt x="102565" y="316166"/>
                  </a:lnTo>
                  <a:lnTo>
                    <a:pt x="102565" y="286816"/>
                  </a:lnTo>
                  <a:lnTo>
                    <a:pt x="102069" y="270814"/>
                  </a:lnTo>
                  <a:lnTo>
                    <a:pt x="102044" y="269773"/>
                  </a:lnTo>
                  <a:lnTo>
                    <a:pt x="96469" y="270598"/>
                  </a:lnTo>
                  <a:lnTo>
                    <a:pt x="85039" y="272161"/>
                  </a:lnTo>
                  <a:lnTo>
                    <a:pt x="72097" y="273608"/>
                  </a:lnTo>
                  <a:lnTo>
                    <a:pt x="62509" y="274002"/>
                  </a:lnTo>
                  <a:lnTo>
                    <a:pt x="46304" y="272910"/>
                  </a:lnTo>
                  <a:lnTo>
                    <a:pt x="36842" y="271233"/>
                  </a:lnTo>
                  <a:lnTo>
                    <a:pt x="24206" y="268084"/>
                  </a:lnTo>
                  <a:lnTo>
                    <a:pt x="13081" y="265023"/>
                  </a:lnTo>
                  <a:lnTo>
                    <a:pt x="11671" y="264604"/>
                  </a:lnTo>
                  <a:lnTo>
                    <a:pt x="7696" y="263448"/>
                  </a:lnTo>
                  <a:lnTo>
                    <a:pt x="0" y="309816"/>
                  </a:lnTo>
                  <a:lnTo>
                    <a:pt x="254" y="309981"/>
                  </a:lnTo>
                  <a:lnTo>
                    <a:pt x="3695" y="311886"/>
                  </a:lnTo>
                  <a:lnTo>
                    <a:pt x="12369" y="316052"/>
                  </a:lnTo>
                  <a:lnTo>
                    <a:pt x="24180" y="320408"/>
                  </a:lnTo>
                  <a:lnTo>
                    <a:pt x="37084" y="322884"/>
                  </a:lnTo>
                  <a:lnTo>
                    <a:pt x="64998" y="324751"/>
                  </a:lnTo>
                  <a:lnTo>
                    <a:pt x="78092" y="324015"/>
                  </a:lnTo>
                  <a:lnTo>
                    <a:pt x="78816" y="323850"/>
                  </a:lnTo>
                  <a:lnTo>
                    <a:pt x="90385" y="321271"/>
                  </a:lnTo>
                  <a:lnTo>
                    <a:pt x="99529" y="318300"/>
                  </a:lnTo>
                  <a:lnTo>
                    <a:pt x="103492" y="316750"/>
                  </a:lnTo>
                  <a:close/>
                </a:path>
                <a:path w="125729" h="325120">
                  <a:moveTo>
                    <a:pt x="107518" y="6286"/>
                  </a:moveTo>
                  <a:lnTo>
                    <a:pt x="93649" y="2832"/>
                  </a:lnTo>
                  <a:lnTo>
                    <a:pt x="61468" y="685"/>
                  </a:lnTo>
                  <a:lnTo>
                    <a:pt x="51219" y="0"/>
                  </a:lnTo>
                  <a:lnTo>
                    <a:pt x="37020" y="1562"/>
                  </a:lnTo>
                  <a:lnTo>
                    <a:pt x="37414" y="5156"/>
                  </a:lnTo>
                  <a:lnTo>
                    <a:pt x="51308" y="3606"/>
                  </a:lnTo>
                  <a:lnTo>
                    <a:pt x="93078" y="6413"/>
                  </a:lnTo>
                  <a:lnTo>
                    <a:pt x="106654" y="9779"/>
                  </a:lnTo>
                  <a:lnTo>
                    <a:pt x="107518" y="6286"/>
                  </a:lnTo>
                  <a:close/>
                </a:path>
                <a:path w="125729" h="325120">
                  <a:moveTo>
                    <a:pt x="125539" y="88785"/>
                  </a:moveTo>
                  <a:lnTo>
                    <a:pt x="125298" y="88607"/>
                  </a:lnTo>
                  <a:lnTo>
                    <a:pt x="124510" y="88099"/>
                  </a:lnTo>
                  <a:lnTo>
                    <a:pt x="124510" y="89154"/>
                  </a:lnTo>
                  <a:lnTo>
                    <a:pt x="109499" y="146964"/>
                  </a:lnTo>
                  <a:lnTo>
                    <a:pt x="64795" y="136867"/>
                  </a:lnTo>
                  <a:lnTo>
                    <a:pt x="51396" y="135978"/>
                  </a:lnTo>
                  <a:lnTo>
                    <a:pt x="42951" y="136372"/>
                  </a:lnTo>
                  <a:lnTo>
                    <a:pt x="32270" y="137871"/>
                  </a:lnTo>
                  <a:lnTo>
                    <a:pt x="22479" y="139611"/>
                  </a:lnTo>
                  <a:lnTo>
                    <a:pt x="16675" y="140754"/>
                  </a:lnTo>
                  <a:lnTo>
                    <a:pt x="9486" y="81457"/>
                  </a:lnTo>
                  <a:lnTo>
                    <a:pt x="14579" y="79070"/>
                  </a:lnTo>
                  <a:lnTo>
                    <a:pt x="25031" y="75234"/>
                  </a:lnTo>
                  <a:lnTo>
                    <a:pt x="39027" y="71970"/>
                  </a:lnTo>
                  <a:lnTo>
                    <a:pt x="55283" y="71196"/>
                  </a:lnTo>
                  <a:lnTo>
                    <a:pt x="80492" y="72885"/>
                  </a:lnTo>
                  <a:lnTo>
                    <a:pt x="96494" y="75819"/>
                  </a:lnTo>
                  <a:lnTo>
                    <a:pt x="110045" y="80962"/>
                  </a:lnTo>
                  <a:lnTo>
                    <a:pt x="119862" y="86169"/>
                  </a:lnTo>
                  <a:lnTo>
                    <a:pt x="124510" y="89154"/>
                  </a:lnTo>
                  <a:lnTo>
                    <a:pt x="124510" y="88099"/>
                  </a:lnTo>
                  <a:lnTo>
                    <a:pt x="80454" y="71970"/>
                  </a:lnTo>
                  <a:lnTo>
                    <a:pt x="68707" y="71196"/>
                  </a:lnTo>
                  <a:lnTo>
                    <a:pt x="55346" y="70307"/>
                  </a:lnTo>
                  <a:lnTo>
                    <a:pt x="12750" y="78879"/>
                  </a:lnTo>
                  <a:lnTo>
                    <a:pt x="8534" y="80949"/>
                  </a:lnTo>
                  <a:lnTo>
                    <a:pt x="8585" y="81457"/>
                  </a:lnTo>
                  <a:lnTo>
                    <a:pt x="15887" y="141846"/>
                  </a:lnTo>
                  <a:lnTo>
                    <a:pt x="21348" y="140754"/>
                  </a:lnTo>
                  <a:lnTo>
                    <a:pt x="30632" y="139065"/>
                  </a:lnTo>
                  <a:lnTo>
                    <a:pt x="42176" y="137375"/>
                  </a:lnTo>
                  <a:lnTo>
                    <a:pt x="51333" y="136867"/>
                  </a:lnTo>
                  <a:lnTo>
                    <a:pt x="75653" y="138506"/>
                  </a:lnTo>
                  <a:lnTo>
                    <a:pt x="84658" y="140220"/>
                  </a:lnTo>
                  <a:lnTo>
                    <a:pt x="95872" y="143433"/>
                  </a:lnTo>
                  <a:lnTo>
                    <a:pt x="105486" y="146545"/>
                  </a:lnTo>
                  <a:lnTo>
                    <a:pt x="110134" y="148145"/>
                  </a:lnTo>
                  <a:lnTo>
                    <a:pt x="110439" y="146964"/>
                  </a:lnTo>
                  <a:lnTo>
                    <a:pt x="125539" y="88785"/>
                  </a:lnTo>
                  <a:close/>
                </a:path>
              </a:pathLst>
            </a:custGeom>
            <a:solidFill>
              <a:srgbClr val="414042">
                <a:alpha val="59999"/>
              </a:srgbClr>
            </a:solidFill>
          </p:spPr>
          <p:txBody>
            <a:bodyPr wrap="square" lIns="0" tIns="0" rIns="0" bIns="0" rtlCol="0"/>
            <a:lstStyle/>
            <a:p/>
          </p:txBody>
        </p:sp>
        <p:pic>
          <p:nvPicPr>
            <p:cNvPr id="134" name="object 134" descr=""/>
            <p:cNvPicPr/>
            <p:nvPr/>
          </p:nvPicPr>
          <p:blipFill>
            <a:blip r:embed="rId47" cstate="print"/>
            <a:stretch>
              <a:fillRect/>
            </a:stretch>
          </p:blipFill>
          <p:spPr>
            <a:xfrm>
              <a:off x="6068987" y="2980068"/>
              <a:ext cx="28752" cy="36868"/>
            </a:xfrm>
            <a:prstGeom prst="rect">
              <a:avLst/>
            </a:prstGeom>
          </p:spPr>
        </p:pic>
        <p:pic>
          <p:nvPicPr>
            <p:cNvPr id="135" name="object 135" descr=""/>
            <p:cNvPicPr/>
            <p:nvPr/>
          </p:nvPicPr>
          <p:blipFill>
            <a:blip r:embed="rId48" cstate="print"/>
            <a:stretch>
              <a:fillRect/>
            </a:stretch>
          </p:blipFill>
          <p:spPr>
            <a:xfrm>
              <a:off x="5970041" y="2975559"/>
              <a:ext cx="31686" cy="33248"/>
            </a:xfrm>
            <a:prstGeom prst="rect">
              <a:avLst/>
            </a:prstGeom>
          </p:spPr>
        </p:pic>
        <p:pic>
          <p:nvPicPr>
            <p:cNvPr id="136" name="object 136" descr=""/>
            <p:cNvPicPr/>
            <p:nvPr/>
          </p:nvPicPr>
          <p:blipFill>
            <a:blip r:embed="rId49" cstate="print"/>
            <a:stretch>
              <a:fillRect/>
            </a:stretch>
          </p:blipFill>
          <p:spPr>
            <a:xfrm>
              <a:off x="5943925" y="3045612"/>
              <a:ext cx="142142" cy="367536"/>
            </a:xfrm>
            <a:prstGeom prst="rect">
              <a:avLst/>
            </a:prstGeom>
          </p:spPr>
        </p:pic>
        <p:sp>
          <p:nvSpPr>
            <p:cNvPr id="137" name="object 137" descr=""/>
            <p:cNvSpPr/>
            <p:nvPr/>
          </p:nvSpPr>
          <p:spPr>
            <a:xfrm>
              <a:off x="5953196" y="3379127"/>
              <a:ext cx="128905" cy="34290"/>
            </a:xfrm>
            <a:custGeom>
              <a:avLst/>
              <a:gdLst/>
              <a:ahLst/>
              <a:cxnLst/>
              <a:rect l="l" t="t" r="r" b="b"/>
              <a:pathLst>
                <a:path w="128904" h="34289">
                  <a:moveTo>
                    <a:pt x="128752" y="0"/>
                  </a:moveTo>
                  <a:lnTo>
                    <a:pt x="80911" y="21907"/>
                  </a:lnTo>
                  <a:lnTo>
                    <a:pt x="39319" y="22529"/>
                  </a:lnTo>
                  <a:lnTo>
                    <a:pt x="20579" y="19491"/>
                  </a:lnTo>
                  <a:lnTo>
                    <a:pt x="8462" y="12385"/>
                  </a:lnTo>
                  <a:lnTo>
                    <a:pt x="1944" y="5199"/>
                  </a:lnTo>
                  <a:lnTo>
                    <a:pt x="0" y="1917"/>
                  </a:lnTo>
                  <a:lnTo>
                    <a:pt x="114" y="5791"/>
                  </a:lnTo>
                  <a:lnTo>
                    <a:pt x="10431" y="23584"/>
                  </a:lnTo>
                  <a:lnTo>
                    <a:pt x="28262" y="31141"/>
                  </a:lnTo>
                  <a:lnTo>
                    <a:pt x="45157" y="32624"/>
                  </a:lnTo>
                  <a:lnTo>
                    <a:pt x="52666" y="32194"/>
                  </a:lnTo>
                  <a:lnTo>
                    <a:pt x="77025" y="31838"/>
                  </a:lnTo>
                  <a:lnTo>
                    <a:pt x="105246" y="34021"/>
                  </a:lnTo>
                  <a:lnTo>
                    <a:pt x="120053" y="31726"/>
                  </a:lnTo>
                  <a:lnTo>
                    <a:pt x="126306" y="22232"/>
                  </a:lnTo>
                  <a:lnTo>
                    <a:pt x="128866" y="2819"/>
                  </a:lnTo>
                  <a:lnTo>
                    <a:pt x="128752" y="0"/>
                  </a:lnTo>
                  <a:close/>
                </a:path>
              </a:pathLst>
            </a:custGeom>
            <a:solidFill>
              <a:srgbClr val="2B6466"/>
            </a:solidFill>
          </p:spPr>
          <p:txBody>
            <a:bodyPr wrap="square" lIns="0" tIns="0" rIns="0" bIns="0" rtlCol="0"/>
            <a:lstStyle/>
            <a:p/>
          </p:txBody>
        </p:sp>
        <p:pic>
          <p:nvPicPr>
            <p:cNvPr id="138" name="object 138" descr=""/>
            <p:cNvPicPr/>
            <p:nvPr/>
          </p:nvPicPr>
          <p:blipFill>
            <a:blip r:embed="rId50" cstate="print"/>
            <a:stretch>
              <a:fillRect/>
            </a:stretch>
          </p:blipFill>
          <p:spPr>
            <a:xfrm>
              <a:off x="5955284" y="3120034"/>
              <a:ext cx="122643" cy="253618"/>
            </a:xfrm>
            <a:prstGeom prst="rect">
              <a:avLst/>
            </a:prstGeom>
          </p:spPr>
        </p:pic>
        <p:sp>
          <p:nvSpPr>
            <p:cNvPr id="139" name="object 139" descr=""/>
            <p:cNvSpPr/>
            <p:nvPr/>
          </p:nvSpPr>
          <p:spPr>
            <a:xfrm>
              <a:off x="6049876" y="3057260"/>
              <a:ext cx="20320" cy="74930"/>
            </a:xfrm>
            <a:custGeom>
              <a:avLst/>
              <a:gdLst/>
              <a:ahLst/>
              <a:cxnLst/>
              <a:rect l="l" t="t" r="r" b="b"/>
              <a:pathLst>
                <a:path w="20320" h="74930">
                  <a:moveTo>
                    <a:pt x="0" y="0"/>
                  </a:moveTo>
                  <a:lnTo>
                    <a:pt x="17805" y="73761"/>
                  </a:lnTo>
                  <a:lnTo>
                    <a:pt x="19989" y="74828"/>
                  </a:lnTo>
                  <a:lnTo>
                    <a:pt x="15392" y="14185"/>
                  </a:lnTo>
                  <a:lnTo>
                    <a:pt x="11518" y="8839"/>
                  </a:lnTo>
                  <a:lnTo>
                    <a:pt x="6375" y="3365"/>
                  </a:lnTo>
                  <a:lnTo>
                    <a:pt x="0" y="0"/>
                  </a:lnTo>
                  <a:close/>
                </a:path>
              </a:pathLst>
            </a:custGeom>
            <a:solidFill>
              <a:srgbClr val="2B6466"/>
            </a:solidFill>
          </p:spPr>
          <p:txBody>
            <a:bodyPr wrap="square" lIns="0" tIns="0" rIns="0" bIns="0" rtlCol="0"/>
            <a:lstStyle/>
            <a:p/>
          </p:txBody>
        </p:sp>
        <p:sp>
          <p:nvSpPr>
            <p:cNvPr id="140" name="object 140" descr=""/>
            <p:cNvSpPr/>
            <p:nvPr/>
          </p:nvSpPr>
          <p:spPr>
            <a:xfrm>
              <a:off x="5952464" y="3361817"/>
              <a:ext cx="130810" cy="46990"/>
            </a:xfrm>
            <a:custGeom>
              <a:avLst/>
              <a:gdLst/>
              <a:ahLst/>
              <a:cxnLst/>
              <a:rect l="l" t="t" r="r" b="b"/>
              <a:pathLst>
                <a:path w="130810" h="46989">
                  <a:moveTo>
                    <a:pt x="130213" y="17627"/>
                  </a:moveTo>
                  <a:lnTo>
                    <a:pt x="128752" y="17018"/>
                  </a:lnTo>
                  <a:lnTo>
                    <a:pt x="126860" y="20370"/>
                  </a:lnTo>
                  <a:lnTo>
                    <a:pt x="120611" y="27571"/>
                  </a:lnTo>
                  <a:lnTo>
                    <a:pt x="114808" y="31165"/>
                  </a:lnTo>
                  <a:lnTo>
                    <a:pt x="114935" y="30962"/>
                  </a:lnTo>
                  <a:lnTo>
                    <a:pt x="117005" y="101"/>
                  </a:lnTo>
                  <a:lnTo>
                    <a:pt x="115430" y="0"/>
                  </a:lnTo>
                  <a:lnTo>
                    <a:pt x="113487" y="30314"/>
                  </a:lnTo>
                  <a:lnTo>
                    <a:pt x="111861" y="32994"/>
                  </a:lnTo>
                  <a:lnTo>
                    <a:pt x="110058" y="34112"/>
                  </a:lnTo>
                  <a:lnTo>
                    <a:pt x="110058" y="35966"/>
                  </a:lnTo>
                  <a:lnTo>
                    <a:pt x="106680" y="41541"/>
                  </a:lnTo>
                  <a:lnTo>
                    <a:pt x="98526" y="43218"/>
                  </a:lnTo>
                  <a:lnTo>
                    <a:pt x="90703" y="44183"/>
                  </a:lnTo>
                  <a:lnTo>
                    <a:pt x="80759" y="44704"/>
                  </a:lnTo>
                  <a:lnTo>
                    <a:pt x="50228" y="45148"/>
                  </a:lnTo>
                  <a:lnTo>
                    <a:pt x="40271" y="44919"/>
                  </a:lnTo>
                  <a:lnTo>
                    <a:pt x="32423" y="44183"/>
                  </a:lnTo>
                  <a:lnTo>
                    <a:pt x="24206" y="42760"/>
                  </a:lnTo>
                  <a:lnTo>
                    <a:pt x="20739" y="37401"/>
                  </a:lnTo>
                  <a:lnTo>
                    <a:pt x="39128" y="40640"/>
                  </a:lnTo>
                  <a:lnTo>
                    <a:pt x="90805" y="39890"/>
                  </a:lnTo>
                  <a:lnTo>
                    <a:pt x="109613" y="36245"/>
                  </a:lnTo>
                  <a:lnTo>
                    <a:pt x="110058" y="35966"/>
                  </a:lnTo>
                  <a:lnTo>
                    <a:pt x="110058" y="34112"/>
                  </a:lnTo>
                  <a:lnTo>
                    <a:pt x="108927" y="34810"/>
                  </a:lnTo>
                  <a:lnTo>
                    <a:pt x="90779" y="38303"/>
                  </a:lnTo>
                  <a:lnTo>
                    <a:pt x="40030" y="39052"/>
                  </a:lnTo>
                  <a:lnTo>
                    <a:pt x="14249" y="1511"/>
                  </a:lnTo>
                  <a:lnTo>
                    <a:pt x="12674" y="1651"/>
                  </a:lnTo>
                  <a:lnTo>
                    <a:pt x="15532" y="32080"/>
                  </a:lnTo>
                  <a:lnTo>
                    <a:pt x="15963" y="32766"/>
                  </a:lnTo>
                  <a:lnTo>
                    <a:pt x="9728" y="29070"/>
                  </a:lnTo>
                  <a:lnTo>
                    <a:pt x="3390" y="22148"/>
                  </a:lnTo>
                  <a:lnTo>
                    <a:pt x="1435" y="18923"/>
                  </a:lnTo>
                  <a:lnTo>
                    <a:pt x="0" y="19570"/>
                  </a:lnTo>
                  <a:lnTo>
                    <a:pt x="2032" y="22948"/>
                  </a:lnTo>
                  <a:lnTo>
                    <a:pt x="8610" y="30175"/>
                  </a:lnTo>
                  <a:lnTo>
                    <a:pt x="17818" y="35687"/>
                  </a:lnTo>
                  <a:lnTo>
                    <a:pt x="23215" y="44132"/>
                  </a:lnTo>
                  <a:lnTo>
                    <a:pt x="33096" y="46748"/>
                  </a:lnTo>
                  <a:lnTo>
                    <a:pt x="48209" y="46748"/>
                  </a:lnTo>
                  <a:lnTo>
                    <a:pt x="91808" y="45656"/>
                  </a:lnTo>
                  <a:lnTo>
                    <a:pt x="113030" y="34112"/>
                  </a:lnTo>
                  <a:lnTo>
                    <a:pt x="121729" y="28663"/>
                  </a:lnTo>
                  <a:lnTo>
                    <a:pt x="128231" y="21132"/>
                  </a:lnTo>
                  <a:lnTo>
                    <a:pt x="130213" y="17627"/>
                  </a:lnTo>
                  <a:close/>
                </a:path>
              </a:pathLst>
            </a:custGeom>
            <a:solidFill>
              <a:srgbClr val="414042"/>
            </a:solidFill>
          </p:spPr>
          <p:txBody>
            <a:bodyPr wrap="square" lIns="0" tIns="0" rIns="0" bIns="0" rtlCol="0"/>
            <a:lstStyle/>
            <a:p/>
          </p:txBody>
        </p:sp>
        <p:pic>
          <p:nvPicPr>
            <p:cNvPr id="141" name="object 141" descr=""/>
            <p:cNvPicPr/>
            <p:nvPr/>
          </p:nvPicPr>
          <p:blipFill>
            <a:blip r:embed="rId44" cstate="print"/>
            <a:stretch>
              <a:fillRect/>
            </a:stretch>
          </p:blipFill>
          <p:spPr>
            <a:xfrm>
              <a:off x="6064288" y="3385096"/>
              <a:ext cx="14858" cy="14541"/>
            </a:xfrm>
            <a:prstGeom prst="rect">
              <a:avLst/>
            </a:prstGeom>
          </p:spPr>
        </p:pic>
        <p:sp>
          <p:nvSpPr>
            <p:cNvPr id="142" name="object 142" descr=""/>
            <p:cNvSpPr/>
            <p:nvPr/>
          </p:nvSpPr>
          <p:spPr>
            <a:xfrm>
              <a:off x="6063793" y="3143389"/>
              <a:ext cx="14604" cy="188595"/>
            </a:xfrm>
            <a:custGeom>
              <a:avLst/>
              <a:gdLst/>
              <a:ahLst/>
              <a:cxnLst/>
              <a:rect l="l" t="t" r="r" b="b"/>
              <a:pathLst>
                <a:path w="14604" h="188595">
                  <a:moveTo>
                    <a:pt x="14046" y="173088"/>
                  </a:moveTo>
                  <a:lnTo>
                    <a:pt x="13970" y="156324"/>
                  </a:lnTo>
                  <a:lnTo>
                    <a:pt x="13436" y="100952"/>
                  </a:lnTo>
                  <a:lnTo>
                    <a:pt x="13639" y="100901"/>
                  </a:lnTo>
                  <a:lnTo>
                    <a:pt x="13423" y="99860"/>
                  </a:lnTo>
                  <a:lnTo>
                    <a:pt x="13144" y="70535"/>
                  </a:lnTo>
                  <a:lnTo>
                    <a:pt x="13144" y="171450"/>
                  </a:lnTo>
                  <a:lnTo>
                    <a:pt x="11671" y="168833"/>
                  </a:lnTo>
                  <a:lnTo>
                    <a:pt x="11671" y="187401"/>
                  </a:lnTo>
                  <a:lnTo>
                    <a:pt x="11480" y="187490"/>
                  </a:lnTo>
                  <a:lnTo>
                    <a:pt x="11176" y="186994"/>
                  </a:lnTo>
                  <a:lnTo>
                    <a:pt x="11671" y="187401"/>
                  </a:lnTo>
                  <a:lnTo>
                    <a:pt x="11671" y="168833"/>
                  </a:lnTo>
                  <a:lnTo>
                    <a:pt x="1892" y="120472"/>
                  </a:lnTo>
                  <a:lnTo>
                    <a:pt x="1219" y="101917"/>
                  </a:lnTo>
                  <a:lnTo>
                    <a:pt x="1511" y="103327"/>
                  </a:lnTo>
                  <a:lnTo>
                    <a:pt x="12534" y="101130"/>
                  </a:lnTo>
                  <a:lnTo>
                    <a:pt x="13081" y="156324"/>
                  </a:lnTo>
                  <a:lnTo>
                    <a:pt x="13144" y="171450"/>
                  </a:lnTo>
                  <a:lnTo>
                    <a:pt x="13144" y="70535"/>
                  </a:lnTo>
                  <a:lnTo>
                    <a:pt x="12522" y="5219"/>
                  </a:lnTo>
                  <a:lnTo>
                    <a:pt x="12484" y="1308"/>
                  </a:lnTo>
                  <a:lnTo>
                    <a:pt x="12484" y="95199"/>
                  </a:lnTo>
                  <a:lnTo>
                    <a:pt x="12395" y="94716"/>
                  </a:lnTo>
                  <a:lnTo>
                    <a:pt x="1092" y="96989"/>
                  </a:lnTo>
                  <a:lnTo>
                    <a:pt x="1066" y="95796"/>
                  </a:lnTo>
                  <a:lnTo>
                    <a:pt x="939" y="87718"/>
                  </a:lnTo>
                  <a:lnTo>
                    <a:pt x="901" y="71183"/>
                  </a:lnTo>
                  <a:lnTo>
                    <a:pt x="2324" y="49022"/>
                  </a:lnTo>
                  <a:lnTo>
                    <a:pt x="5384" y="29718"/>
                  </a:lnTo>
                  <a:lnTo>
                    <a:pt x="6489" y="24930"/>
                  </a:lnTo>
                  <a:lnTo>
                    <a:pt x="11798" y="23647"/>
                  </a:lnTo>
                  <a:lnTo>
                    <a:pt x="12484" y="95199"/>
                  </a:lnTo>
                  <a:lnTo>
                    <a:pt x="12484" y="1308"/>
                  </a:lnTo>
                  <a:lnTo>
                    <a:pt x="12471" y="0"/>
                  </a:lnTo>
                  <a:lnTo>
                    <a:pt x="11633" y="2362"/>
                  </a:lnTo>
                  <a:lnTo>
                    <a:pt x="9817" y="8039"/>
                  </a:lnTo>
                  <a:lnTo>
                    <a:pt x="9156" y="10528"/>
                  </a:lnTo>
                  <a:lnTo>
                    <a:pt x="8890" y="11290"/>
                  </a:lnTo>
                  <a:lnTo>
                    <a:pt x="8509" y="13017"/>
                  </a:lnTo>
                  <a:lnTo>
                    <a:pt x="5892" y="22999"/>
                  </a:lnTo>
                  <a:lnTo>
                    <a:pt x="1943" y="44843"/>
                  </a:lnTo>
                  <a:lnTo>
                    <a:pt x="0" y="71183"/>
                  </a:lnTo>
                  <a:lnTo>
                    <a:pt x="228" y="98564"/>
                  </a:lnTo>
                  <a:lnTo>
                    <a:pt x="1092" y="122770"/>
                  </a:lnTo>
                  <a:lnTo>
                    <a:pt x="5257" y="170281"/>
                  </a:lnTo>
                  <a:lnTo>
                    <a:pt x="9080" y="184658"/>
                  </a:lnTo>
                  <a:lnTo>
                    <a:pt x="9321" y="185483"/>
                  </a:lnTo>
                  <a:lnTo>
                    <a:pt x="9944" y="186004"/>
                  </a:lnTo>
                  <a:lnTo>
                    <a:pt x="11493" y="188391"/>
                  </a:lnTo>
                  <a:lnTo>
                    <a:pt x="11785" y="188391"/>
                  </a:lnTo>
                  <a:lnTo>
                    <a:pt x="12077" y="188290"/>
                  </a:lnTo>
                  <a:lnTo>
                    <a:pt x="12522" y="187985"/>
                  </a:lnTo>
                  <a:lnTo>
                    <a:pt x="12573" y="187490"/>
                  </a:lnTo>
                  <a:lnTo>
                    <a:pt x="14046" y="173088"/>
                  </a:lnTo>
                  <a:close/>
                </a:path>
              </a:pathLst>
            </a:custGeom>
            <a:solidFill>
              <a:srgbClr val="414042"/>
            </a:solidFill>
          </p:spPr>
          <p:txBody>
            <a:bodyPr wrap="square" lIns="0" tIns="0" rIns="0" bIns="0" rtlCol="0"/>
            <a:lstStyle/>
            <a:p/>
          </p:txBody>
        </p:sp>
        <p:sp>
          <p:nvSpPr>
            <p:cNvPr id="143" name="object 143" descr=""/>
            <p:cNvSpPr/>
            <p:nvPr/>
          </p:nvSpPr>
          <p:spPr>
            <a:xfrm>
              <a:off x="6074880" y="3155429"/>
              <a:ext cx="22225" cy="20955"/>
            </a:xfrm>
            <a:custGeom>
              <a:avLst/>
              <a:gdLst/>
              <a:ahLst/>
              <a:cxnLst/>
              <a:rect l="l" t="t" r="r" b="b"/>
              <a:pathLst>
                <a:path w="22225" h="20955">
                  <a:moveTo>
                    <a:pt x="21780" y="12839"/>
                  </a:moveTo>
                  <a:lnTo>
                    <a:pt x="20916" y="8356"/>
                  </a:lnTo>
                  <a:lnTo>
                    <a:pt x="16814" y="5143"/>
                  </a:lnTo>
                  <a:lnTo>
                    <a:pt x="8318" y="1409"/>
                  </a:lnTo>
                  <a:lnTo>
                    <a:pt x="3911" y="0"/>
                  </a:lnTo>
                  <a:lnTo>
                    <a:pt x="3911" y="1587"/>
                  </a:lnTo>
                  <a:lnTo>
                    <a:pt x="0" y="1638"/>
                  </a:lnTo>
                  <a:lnTo>
                    <a:pt x="101" y="8166"/>
                  </a:lnTo>
                  <a:lnTo>
                    <a:pt x="3949" y="8128"/>
                  </a:lnTo>
                  <a:lnTo>
                    <a:pt x="3962" y="10706"/>
                  </a:lnTo>
                  <a:lnTo>
                    <a:pt x="20548" y="20383"/>
                  </a:lnTo>
                  <a:lnTo>
                    <a:pt x="21780" y="12839"/>
                  </a:lnTo>
                  <a:close/>
                </a:path>
              </a:pathLst>
            </a:custGeom>
            <a:solidFill>
              <a:srgbClr val="2B6466"/>
            </a:solidFill>
          </p:spPr>
          <p:txBody>
            <a:bodyPr wrap="square" lIns="0" tIns="0" rIns="0" bIns="0" rtlCol="0"/>
            <a:lstStyle/>
            <a:p/>
          </p:txBody>
        </p:sp>
        <p:pic>
          <p:nvPicPr>
            <p:cNvPr id="144" name="object 144" descr=""/>
            <p:cNvPicPr/>
            <p:nvPr/>
          </p:nvPicPr>
          <p:blipFill>
            <a:blip r:embed="rId51" cstate="print"/>
            <a:stretch>
              <a:fillRect/>
            </a:stretch>
          </p:blipFill>
          <p:spPr>
            <a:xfrm>
              <a:off x="5951867" y="3145231"/>
              <a:ext cx="15158" cy="188290"/>
            </a:xfrm>
            <a:prstGeom prst="rect">
              <a:avLst/>
            </a:prstGeom>
          </p:spPr>
        </p:pic>
        <p:sp>
          <p:nvSpPr>
            <p:cNvPr id="145" name="object 145" descr=""/>
            <p:cNvSpPr/>
            <p:nvPr/>
          </p:nvSpPr>
          <p:spPr>
            <a:xfrm>
              <a:off x="5957929" y="3058365"/>
              <a:ext cx="17780" cy="75565"/>
            </a:xfrm>
            <a:custGeom>
              <a:avLst/>
              <a:gdLst/>
              <a:ahLst/>
              <a:cxnLst/>
              <a:rect l="l" t="t" r="r" b="b"/>
              <a:pathLst>
                <a:path w="17779" h="75564">
                  <a:moveTo>
                    <a:pt x="17754" y="0"/>
                  </a:moveTo>
                  <a:lnTo>
                    <a:pt x="11493" y="3556"/>
                  </a:lnTo>
                  <a:lnTo>
                    <a:pt x="6515" y="9182"/>
                  </a:lnTo>
                  <a:lnTo>
                    <a:pt x="2806" y="14630"/>
                  </a:lnTo>
                  <a:lnTo>
                    <a:pt x="0" y="75374"/>
                  </a:lnTo>
                  <a:lnTo>
                    <a:pt x="2159" y="74256"/>
                  </a:lnTo>
                  <a:lnTo>
                    <a:pt x="17754" y="0"/>
                  </a:lnTo>
                  <a:close/>
                </a:path>
              </a:pathLst>
            </a:custGeom>
            <a:solidFill>
              <a:srgbClr val="2B6466"/>
            </a:solidFill>
          </p:spPr>
          <p:txBody>
            <a:bodyPr wrap="square" lIns="0" tIns="0" rIns="0" bIns="0" rtlCol="0"/>
            <a:lstStyle/>
            <a:p/>
          </p:txBody>
        </p:sp>
        <p:pic>
          <p:nvPicPr>
            <p:cNvPr id="146" name="object 146" descr=""/>
            <p:cNvPicPr/>
            <p:nvPr/>
          </p:nvPicPr>
          <p:blipFill>
            <a:blip r:embed="rId44" cstate="print"/>
            <a:stretch>
              <a:fillRect/>
            </a:stretch>
          </p:blipFill>
          <p:spPr>
            <a:xfrm>
              <a:off x="5956261" y="3386899"/>
              <a:ext cx="15189" cy="14109"/>
            </a:xfrm>
            <a:prstGeom prst="rect">
              <a:avLst/>
            </a:prstGeom>
          </p:spPr>
        </p:pic>
        <p:sp>
          <p:nvSpPr>
            <p:cNvPr id="147" name="object 147" descr=""/>
            <p:cNvSpPr/>
            <p:nvPr/>
          </p:nvSpPr>
          <p:spPr>
            <a:xfrm>
              <a:off x="5951855" y="3145243"/>
              <a:ext cx="15240" cy="188595"/>
            </a:xfrm>
            <a:custGeom>
              <a:avLst/>
              <a:gdLst/>
              <a:ahLst/>
              <a:cxnLst/>
              <a:rect l="l" t="t" r="r" b="b"/>
              <a:pathLst>
                <a:path w="15239" h="188595">
                  <a:moveTo>
                    <a:pt x="15138" y="103238"/>
                  </a:moveTo>
                  <a:lnTo>
                    <a:pt x="15113" y="95402"/>
                  </a:lnTo>
                  <a:lnTo>
                    <a:pt x="14592" y="70777"/>
                  </a:lnTo>
                  <a:lnTo>
                    <a:pt x="14160" y="66624"/>
                  </a:lnTo>
                  <a:lnTo>
                    <a:pt x="14160" y="120091"/>
                  </a:lnTo>
                  <a:lnTo>
                    <a:pt x="13881" y="133769"/>
                  </a:lnTo>
                  <a:lnTo>
                    <a:pt x="13601" y="142989"/>
                  </a:lnTo>
                  <a:lnTo>
                    <a:pt x="13462" y="146532"/>
                  </a:lnTo>
                  <a:lnTo>
                    <a:pt x="12788" y="155422"/>
                  </a:lnTo>
                  <a:lnTo>
                    <a:pt x="6870" y="166738"/>
                  </a:lnTo>
                  <a:lnTo>
                    <a:pt x="6870" y="186829"/>
                  </a:lnTo>
                  <a:lnTo>
                    <a:pt x="6565" y="187388"/>
                  </a:lnTo>
                  <a:lnTo>
                    <a:pt x="6375" y="187350"/>
                  </a:lnTo>
                  <a:lnTo>
                    <a:pt x="6870" y="186829"/>
                  </a:lnTo>
                  <a:lnTo>
                    <a:pt x="6870" y="166738"/>
                  </a:lnTo>
                  <a:lnTo>
                    <a:pt x="4394" y="171462"/>
                  </a:lnTo>
                  <a:lnTo>
                    <a:pt x="4330" y="169989"/>
                  </a:lnTo>
                  <a:lnTo>
                    <a:pt x="2933" y="101079"/>
                  </a:lnTo>
                  <a:lnTo>
                    <a:pt x="14046" y="102958"/>
                  </a:lnTo>
                  <a:lnTo>
                    <a:pt x="14147" y="102336"/>
                  </a:lnTo>
                  <a:lnTo>
                    <a:pt x="14160" y="120091"/>
                  </a:lnTo>
                  <a:lnTo>
                    <a:pt x="14160" y="66624"/>
                  </a:lnTo>
                  <a:lnTo>
                    <a:pt x="14147" y="87325"/>
                  </a:lnTo>
                  <a:lnTo>
                    <a:pt x="14147" y="96583"/>
                  </a:lnTo>
                  <a:lnTo>
                    <a:pt x="2895" y="94678"/>
                  </a:lnTo>
                  <a:lnTo>
                    <a:pt x="2819" y="95110"/>
                  </a:lnTo>
                  <a:lnTo>
                    <a:pt x="1384" y="23622"/>
                  </a:lnTo>
                  <a:lnTo>
                    <a:pt x="13677" y="70815"/>
                  </a:lnTo>
                  <a:lnTo>
                    <a:pt x="14147" y="87325"/>
                  </a:lnTo>
                  <a:lnTo>
                    <a:pt x="14147" y="66509"/>
                  </a:lnTo>
                  <a:lnTo>
                    <a:pt x="11861" y="44500"/>
                  </a:lnTo>
                  <a:lnTo>
                    <a:pt x="7264" y="22783"/>
                  </a:lnTo>
                  <a:lnTo>
                    <a:pt x="4330" y="12827"/>
                  </a:lnTo>
                  <a:lnTo>
                    <a:pt x="3924" y="11163"/>
                  </a:lnTo>
                  <a:lnTo>
                    <a:pt x="3632" y="10464"/>
                  </a:lnTo>
                  <a:lnTo>
                    <a:pt x="2908" y="7950"/>
                  </a:lnTo>
                  <a:lnTo>
                    <a:pt x="1930" y="5194"/>
                  </a:lnTo>
                  <a:lnTo>
                    <a:pt x="914" y="2336"/>
                  </a:lnTo>
                  <a:lnTo>
                    <a:pt x="0" y="0"/>
                  </a:lnTo>
                  <a:lnTo>
                    <a:pt x="2006" y="99936"/>
                  </a:lnTo>
                  <a:lnTo>
                    <a:pt x="1854" y="100888"/>
                  </a:lnTo>
                  <a:lnTo>
                    <a:pt x="2032" y="100926"/>
                  </a:lnTo>
                  <a:lnTo>
                    <a:pt x="3429" y="169989"/>
                  </a:lnTo>
                  <a:lnTo>
                    <a:pt x="3543" y="172834"/>
                  </a:lnTo>
                  <a:lnTo>
                    <a:pt x="5537" y="187909"/>
                  </a:lnTo>
                  <a:lnTo>
                    <a:pt x="5994" y="188201"/>
                  </a:lnTo>
                  <a:lnTo>
                    <a:pt x="6299" y="188302"/>
                  </a:lnTo>
                  <a:lnTo>
                    <a:pt x="6591" y="188290"/>
                  </a:lnTo>
                  <a:lnTo>
                    <a:pt x="7137" y="187388"/>
                  </a:lnTo>
                  <a:lnTo>
                    <a:pt x="8089" y="185788"/>
                  </a:lnTo>
                  <a:lnTo>
                    <a:pt x="8661" y="185293"/>
                  </a:lnTo>
                  <a:lnTo>
                    <a:pt x="8851" y="184518"/>
                  </a:lnTo>
                  <a:lnTo>
                    <a:pt x="9931" y="182702"/>
                  </a:lnTo>
                  <a:lnTo>
                    <a:pt x="12268" y="169989"/>
                  </a:lnTo>
                  <a:lnTo>
                    <a:pt x="13716" y="155981"/>
                  </a:lnTo>
                  <a:lnTo>
                    <a:pt x="14363" y="146532"/>
                  </a:lnTo>
                  <a:lnTo>
                    <a:pt x="14605" y="139725"/>
                  </a:lnTo>
                  <a:lnTo>
                    <a:pt x="15024" y="122364"/>
                  </a:lnTo>
                  <a:lnTo>
                    <a:pt x="15138" y="103238"/>
                  </a:lnTo>
                  <a:close/>
                </a:path>
              </a:pathLst>
            </a:custGeom>
            <a:solidFill>
              <a:srgbClr val="414042"/>
            </a:solidFill>
          </p:spPr>
          <p:txBody>
            <a:bodyPr wrap="square" lIns="0" tIns="0" rIns="0" bIns="0" rtlCol="0"/>
            <a:lstStyle/>
            <a:p/>
          </p:txBody>
        </p:sp>
        <p:sp>
          <p:nvSpPr>
            <p:cNvPr id="148" name="object 148" descr=""/>
            <p:cNvSpPr/>
            <p:nvPr/>
          </p:nvSpPr>
          <p:spPr>
            <a:xfrm>
              <a:off x="5932221" y="3157359"/>
              <a:ext cx="21590" cy="20955"/>
            </a:xfrm>
            <a:custGeom>
              <a:avLst/>
              <a:gdLst/>
              <a:ahLst/>
              <a:cxnLst/>
              <a:rect l="l" t="t" r="r" b="b"/>
              <a:pathLst>
                <a:path w="21589" h="20955">
                  <a:moveTo>
                    <a:pt x="21526" y="8051"/>
                  </a:moveTo>
                  <a:lnTo>
                    <a:pt x="21437" y="1511"/>
                  </a:lnTo>
                  <a:lnTo>
                    <a:pt x="17500" y="1574"/>
                  </a:lnTo>
                  <a:lnTo>
                    <a:pt x="17462" y="0"/>
                  </a:lnTo>
                  <a:lnTo>
                    <a:pt x="13093" y="1524"/>
                  </a:lnTo>
                  <a:lnTo>
                    <a:pt x="4724" y="5499"/>
                  </a:lnTo>
                  <a:lnTo>
                    <a:pt x="723" y="8839"/>
                  </a:lnTo>
                  <a:lnTo>
                    <a:pt x="0" y="13347"/>
                  </a:lnTo>
                  <a:lnTo>
                    <a:pt x="1447" y="20853"/>
                  </a:lnTo>
                  <a:lnTo>
                    <a:pt x="17741" y="10693"/>
                  </a:lnTo>
                  <a:lnTo>
                    <a:pt x="17665" y="8102"/>
                  </a:lnTo>
                  <a:lnTo>
                    <a:pt x="21526" y="8051"/>
                  </a:lnTo>
                  <a:close/>
                </a:path>
              </a:pathLst>
            </a:custGeom>
            <a:solidFill>
              <a:srgbClr val="2B6466"/>
            </a:solidFill>
          </p:spPr>
          <p:txBody>
            <a:bodyPr wrap="square" lIns="0" tIns="0" rIns="0" bIns="0" rtlCol="0"/>
            <a:lstStyle/>
            <a:p/>
          </p:txBody>
        </p:sp>
        <p:sp>
          <p:nvSpPr>
            <p:cNvPr id="149" name="object 149" descr=""/>
            <p:cNvSpPr/>
            <p:nvPr/>
          </p:nvSpPr>
          <p:spPr>
            <a:xfrm>
              <a:off x="5955284" y="3050070"/>
              <a:ext cx="117475" cy="323850"/>
            </a:xfrm>
            <a:custGeom>
              <a:avLst/>
              <a:gdLst/>
              <a:ahLst/>
              <a:cxnLst/>
              <a:rect l="l" t="t" r="r" b="b"/>
              <a:pathLst>
                <a:path w="117475" h="323850">
                  <a:moveTo>
                    <a:pt x="92570" y="2311"/>
                  </a:moveTo>
                  <a:lnTo>
                    <a:pt x="78460" y="0"/>
                  </a:lnTo>
                  <a:lnTo>
                    <a:pt x="46215" y="482"/>
                  </a:lnTo>
                  <a:lnTo>
                    <a:pt x="35953" y="635"/>
                  </a:lnTo>
                  <a:lnTo>
                    <a:pt x="21907" y="3365"/>
                  </a:lnTo>
                  <a:lnTo>
                    <a:pt x="22606" y="6896"/>
                  </a:lnTo>
                  <a:lnTo>
                    <a:pt x="36322" y="4229"/>
                  </a:lnTo>
                  <a:lnTo>
                    <a:pt x="78181" y="3619"/>
                  </a:lnTo>
                  <a:lnTo>
                    <a:pt x="91986" y="5867"/>
                  </a:lnTo>
                  <a:lnTo>
                    <a:pt x="92570" y="2311"/>
                  </a:lnTo>
                  <a:close/>
                </a:path>
                <a:path w="117475" h="323850">
                  <a:moveTo>
                    <a:pt x="113880" y="312051"/>
                  </a:moveTo>
                  <a:lnTo>
                    <a:pt x="112915" y="303530"/>
                  </a:lnTo>
                  <a:lnTo>
                    <a:pt x="112915" y="311543"/>
                  </a:lnTo>
                  <a:lnTo>
                    <a:pt x="108331" y="313728"/>
                  </a:lnTo>
                  <a:lnTo>
                    <a:pt x="99517" y="317296"/>
                  </a:lnTo>
                  <a:lnTo>
                    <a:pt x="88201" y="320675"/>
                  </a:lnTo>
                  <a:lnTo>
                    <a:pt x="76149" y="322262"/>
                  </a:lnTo>
                  <a:lnTo>
                    <a:pt x="48183" y="322681"/>
                  </a:lnTo>
                  <a:lnTo>
                    <a:pt x="36106" y="321449"/>
                  </a:lnTo>
                  <a:lnTo>
                    <a:pt x="24688" y="318401"/>
                  </a:lnTo>
                  <a:lnTo>
                    <a:pt x="15748" y="315087"/>
                  </a:lnTo>
                  <a:lnTo>
                    <a:pt x="11112" y="313055"/>
                  </a:lnTo>
                  <a:lnTo>
                    <a:pt x="14871" y="267843"/>
                  </a:lnTo>
                  <a:lnTo>
                    <a:pt x="21488" y="269176"/>
                  </a:lnTo>
                  <a:lnTo>
                    <a:pt x="32639" y="271259"/>
                  </a:lnTo>
                  <a:lnTo>
                    <a:pt x="44513" y="273151"/>
                  </a:lnTo>
                  <a:lnTo>
                    <a:pt x="53314" y="273926"/>
                  </a:lnTo>
                  <a:lnTo>
                    <a:pt x="69570" y="273697"/>
                  </a:lnTo>
                  <a:lnTo>
                    <a:pt x="75222" y="273024"/>
                  </a:lnTo>
                  <a:lnTo>
                    <a:pt x="78359" y="272656"/>
                  </a:lnTo>
                  <a:lnTo>
                    <a:pt x="90170" y="270408"/>
                  </a:lnTo>
                  <a:lnTo>
                    <a:pt x="101244" y="267995"/>
                  </a:lnTo>
                  <a:lnTo>
                    <a:pt x="107810" y="266471"/>
                  </a:lnTo>
                  <a:lnTo>
                    <a:pt x="112915" y="311543"/>
                  </a:lnTo>
                  <a:lnTo>
                    <a:pt x="112915" y="303530"/>
                  </a:lnTo>
                  <a:lnTo>
                    <a:pt x="108724" y="266471"/>
                  </a:lnTo>
                  <a:lnTo>
                    <a:pt x="108597" y="265353"/>
                  </a:lnTo>
                  <a:lnTo>
                    <a:pt x="103136" y="266636"/>
                  </a:lnTo>
                  <a:lnTo>
                    <a:pt x="91871" y="269113"/>
                  </a:lnTo>
                  <a:lnTo>
                    <a:pt x="79082" y="271614"/>
                  </a:lnTo>
                  <a:lnTo>
                    <a:pt x="69557" y="272796"/>
                  </a:lnTo>
                  <a:lnTo>
                    <a:pt x="53301" y="273024"/>
                  </a:lnTo>
                  <a:lnTo>
                    <a:pt x="43751" y="272135"/>
                  </a:lnTo>
                  <a:lnTo>
                    <a:pt x="30886" y="270027"/>
                  </a:lnTo>
                  <a:lnTo>
                    <a:pt x="19405" y="267843"/>
                  </a:lnTo>
                  <a:lnTo>
                    <a:pt x="14554" y="266865"/>
                  </a:lnTo>
                  <a:lnTo>
                    <a:pt x="14058" y="266750"/>
                  </a:lnTo>
                  <a:lnTo>
                    <a:pt x="10172" y="313588"/>
                  </a:lnTo>
                  <a:lnTo>
                    <a:pt x="48196" y="323583"/>
                  </a:lnTo>
                  <a:lnTo>
                    <a:pt x="76161" y="323164"/>
                  </a:lnTo>
                  <a:lnTo>
                    <a:pt x="79641" y="322681"/>
                  </a:lnTo>
                  <a:lnTo>
                    <a:pt x="89166" y="321360"/>
                  </a:lnTo>
                  <a:lnTo>
                    <a:pt x="101193" y="317627"/>
                  </a:lnTo>
                  <a:lnTo>
                    <a:pt x="110070" y="313931"/>
                  </a:lnTo>
                  <a:lnTo>
                    <a:pt x="113601" y="312204"/>
                  </a:lnTo>
                  <a:lnTo>
                    <a:pt x="113880" y="312051"/>
                  </a:lnTo>
                  <a:close/>
                </a:path>
                <a:path w="117475" h="323850">
                  <a:moveTo>
                    <a:pt x="117259" y="83045"/>
                  </a:moveTo>
                  <a:lnTo>
                    <a:pt x="116268" y="82499"/>
                  </a:lnTo>
                  <a:lnTo>
                    <a:pt x="116268" y="83502"/>
                  </a:lnTo>
                  <a:lnTo>
                    <a:pt x="106019" y="142354"/>
                  </a:lnTo>
                  <a:lnTo>
                    <a:pt x="71577" y="135763"/>
                  </a:lnTo>
                  <a:lnTo>
                    <a:pt x="47218" y="136131"/>
                  </a:lnTo>
                  <a:lnTo>
                    <a:pt x="38836" y="137223"/>
                  </a:lnTo>
                  <a:lnTo>
                    <a:pt x="28308" y="139585"/>
                  </a:lnTo>
                  <a:lnTo>
                    <a:pt x="18681" y="142113"/>
                  </a:lnTo>
                  <a:lnTo>
                    <a:pt x="12992" y="143738"/>
                  </a:lnTo>
                  <a:lnTo>
                    <a:pt x="1003" y="85217"/>
                  </a:lnTo>
                  <a:lnTo>
                    <a:pt x="45808" y="71259"/>
                  </a:lnTo>
                  <a:lnTo>
                    <a:pt x="71069" y="70878"/>
                  </a:lnTo>
                  <a:lnTo>
                    <a:pt x="87261" y="72504"/>
                  </a:lnTo>
                  <a:lnTo>
                    <a:pt x="101155" y="76504"/>
                  </a:lnTo>
                  <a:lnTo>
                    <a:pt x="111302" y="80860"/>
                  </a:lnTo>
                  <a:lnTo>
                    <a:pt x="116268" y="83502"/>
                  </a:lnTo>
                  <a:lnTo>
                    <a:pt x="116268" y="82499"/>
                  </a:lnTo>
                  <a:lnTo>
                    <a:pt x="113131" y="80759"/>
                  </a:lnTo>
                  <a:lnTo>
                    <a:pt x="103009" y="76250"/>
                  </a:lnTo>
                  <a:lnTo>
                    <a:pt x="88404" y="71818"/>
                  </a:lnTo>
                  <a:lnTo>
                    <a:pt x="79514" y="70878"/>
                  </a:lnTo>
                  <a:lnTo>
                    <a:pt x="71043" y="69977"/>
                  </a:lnTo>
                  <a:lnTo>
                    <a:pt x="28498" y="72732"/>
                  </a:lnTo>
                  <a:lnTo>
                    <a:pt x="0" y="84797"/>
                  </a:lnTo>
                  <a:lnTo>
                    <a:pt x="12306" y="144881"/>
                  </a:lnTo>
                  <a:lnTo>
                    <a:pt x="16268" y="143738"/>
                  </a:lnTo>
                  <a:lnTo>
                    <a:pt x="17018" y="143522"/>
                  </a:lnTo>
                  <a:lnTo>
                    <a:pt x="26797" y="140906"/>
                  </a:lnTo>
                  <a:lnTo>
                    <a:pt x="38150" y="138290"/>
                  </a:lnTo>
                  <a:lnTo>
                    <a:pt x="47231" y="137033"/>
                  </a:lnTo>
                  <a:lnTo>
                    <a:pt x="71602" y="136677"/>
                  </a:lnTo>
                  <a:lnTo>
                    <a:pt x="80708" y="137655"/>
                  </a:lnTo>
                  <a:lnTo>
                    <a:pt x="92151" y="139941"/>
                  </a:lnTo>
                  <a:lnTo>
                    <a:pt x="101993" y="142265"/>
                  </a:lnTo>
                  <a:lnTo>
                    <a:pt x="106756" y="143471"/>
                  </a:lnTo>
                  <a:lnTo>
                    <a:pt x="106946" y="142354"/>
                  </a:lnTo>
                  <a:lnTo>
                    <a:pt x="117259" y="83045"/>
                  </a:lnTo>
                  <a:close/>
                </a:path>
              </a:pathLst>
            </a:custGeom>
            <a:solidFill>
              <a:srgbClr val="414042"/>
            </a:solidFill>
          </p:spPr>
          <p:txBody>
            <a:bodyPr wrap="square" lIns="0" tIns="0" rIns="0" bIns="0" rtlCol="0"/>
            <a:lstStyle/>
            <a:p/>
          </p:txBody>
        </p:sp>
        <p:pic>
          <p:nvPicPr>
            <p:cNvPr id="150" name="object 150" descr=""/>
            <p:cNvPicPr/>
            <p:nvPr/>
          </p:nvPicPr>
          <p:blipFill>
            <a:blip r:embed="rId52" cstate="print"/>
            <a:stretch>
              <a:fillRect/>
            </a:stretch>
          </p:blipFill>
          <p:spPr>
            <a:xfrm>
              <a:off x="6046521" y="3052597"/>
              <a:ext cx="30530" cy="34734"/>
            </a:xfrm>
            <a:prstGeom prst="rect">
              <a:avLst/>
            </a:prstGeom>
          </p:spPr>
        </p:pic>
        <p:pic>
          <p:nvPicPr>
            <p:cNvPr id="151" name="object 151" descr=""/>
            <p:cNvPicPr/>
            <p:nvPr/>
          </p:nvPicPr>
          <p:blipFill>
            <a:blip r:embed="rId53" cstate="print"/>
            <a:stretch>
              <a:fillRect/>
            </a:stretch>
          </p:blipFill>
          <p:spPr>
            <a:xfrm>
              <a:off x="5949073" y="3053600"/>
              <a:ext cx="29883" cy="35547"/>
            </a:xfrm>
            <a:prstGeom prst="rect">
              <a:avLst/>
            </a:prstGeom>
          </p:spPr>
        </p:pic>
        <p:sp>
          <p:nvSpPr>
            <p:cNvPr id="152" name="object 152" descr=""/>
            <p:cNvSpPr/>
            <p:nvPr/>
          </p:nvSpPr>
          <p:spPr>
            <a:xfrm>
              <a:off x="5945086" y="3004947"/>
              <a:ext cx="156845" cy="126364"/>
            </a:xfrm>
            <a:custGeom>
              <a:avLst/>
              <a:gdLst/>
              <a:ahLst/>
              <a:cxnLst/>
              <a:rect l="l" t="t" r="r" b="b"/>
              <a:pathLst>
                <a:path w="156845" h="126364">
                  <a:moveTo>
                    <a:pt x="13004" y="122897"/>
                  </a:moveTo>
                  <a:lnTo>
                    <a:pt x="12649" y="79883"/>
                  </a:lnTo>
                  <a:lnTo>
                    <a:pt x="9829" y="77089"/>
                  </a:lnTo>
                  <a:lnTo>
                    <a:pt x="2806" y="77114"/>
                  </a:lnTo>
                  <a:lnTo>
                    <a:pt x="0" y="79971"/>
                  </a:lnTo>
                  <a:lnTo>
                    <a:pt x="355" y="122986"/>
                  </a:lnTo>
                  <a:lnTo>
                    <a:pt x="3187" y="125780"/>
                  </a:lnTo>
                  <a:lnTo>
                    <a:pt x="6654" y="125780"/>
                  </a:lnTo>
                  <a:lnTo>
                    <a:pt x="10198" y="125755"/>
                  </a:lnTo>
                  <a:lnTo>
                    <a:pt x="13004" y="122897"/>
                  </a:lnTo>
                  <a:close/>
                </a:path>
                <a:path w="156845" h="126364">
                  <a:moveTo>
                    <a:pt x="39776" y="5308"/>
                  </a:moveTo>
                  <a:lnTo>
                    <a:pt x="37782" y="1828"/>
                  </a:lnTo>
                  <a:lnTo>
                    <a:pt x="31038" y="0"/>
                  </a:lnTo>
                  <a:lnTo>
                    <a:pt x="27559" y="1993"/>
                  </a:lnTo>
                  <a:lnTo>
                    <a:pt x="16281" y="43510"/>
                  </a:lnTo>
                  <a:lnTo>
                    <a:pt x="18275" y="46990"/>
                  </a:lnTo>
                  <a:lnTo>
                    <a:pt x="22199" y="48056"/>
                  </a:lnTo>
                  <a:lnTo>
                    <a:pt x="23304" y="48133"/>
                  </a:lnTo>
                  <a:lnTo>
                    <a:pt x="26085" y="48133"/>
                  </a:lnTo>
                  <a:lnTo>
                    <a:pt x="28638" y="46278"/>
                  </a:lnTo>
                  <a:lnTo>
                    <a:pt x="39776" y="5308"/>
                  </a:lnTo>
                  <a:close/>
                </a:path>
                <a:path w="156845" h="126364">
                  <a:moveTo>
                    <a:pt x="137909" y="122897"/>
                  </a:moveTo>
                  <a:lnTo>
                    <a:pt x="137553" y="79883"/>
                  </a:lnTo>
                  <a:lnTo>
                    <a:pt x="134734" y="77089"/>
                  </a:lnTo>
                  <a:lnTo>
                    <a:pt x="127711" y="77114"/>
                  </a:lnTo>
                  <a:lnTo>
                    <a:pt x="124904" y="79971"/>
                  </a:lnTo>
                  <a:lnTo>
                    <a:pt x="125260" y="122986"/>
                  </a:lnTo>
                  <a:lnTo>
                    <a:pt x="128092" y="125780"/>
                  </a:lnTo>
                  <a:lnTo>
                    <a:pt x="131559" y="125780"/>
                  </a:lnTo>
                  <a:lnTo>
                    <a:pt x="135102" y="125755"/>
                  </a:lnTo>
                  <a:lnTo>
                    <a:pt x="137909" y="122897"/>
                  </a:lnTo>
                  <a:close/>
                </a:path>
                <a:path w="156845" h="126364">
                  <a:moveTo>
                    <a:pt x="156603" y="11328"/>
                  </a:moveTo>
                  <a:lnTo>
                    <a:pt x="154609" y="7861"/>
                  </a:lnTo>
                  <a:lnTo>
                    <a:pt x="147853" y="6019"/>
                  </a:lnTo>
                  <a:lnTo>
                    <a:pt x="144399" y="8013"/>
                  </a:lnTo>
                  <a:lnTo>
                    <a:pt x="133108" y="49530"/>
                  </a:lnTo>
                  <a:lnTo>
                    <a:pt x="135102" y="53009"/>
                  </a:lnTo>
                  <a:lnTo>
                    <a:pt x="139026" y="54076"/>
                  </a:lnTo>
                  <a:lnTo>
                    <a:pt x="140131" y="54152"/>
                  </a:lnTo>
                  <a:lnTo>
                    <a:pt x="142913" y="54152"/>
                  </a:lnTo>
                  <a:lnTo>
                    <a:pt x="145465" y="52298"/>
                  </a:lnTo>
                  <a:lnTo>
                    <a:pt x="156603" y="11328"/>
                  </a:lnTo>
                  <a:close/>
                </a:path>
              </a:pathLst>
            </a:custGeom>
            <a:solidFill>
              <a:srgbClr val="231F20"/>
            </a:solidFill>
          </p:spPr>
          <p:txBody>
            <a:bodyPr wrap="square" lIns="0" tIns="0" rIns="0" bIns="0" rtlCol="0"/>
            <a:lstStyle/>
            <a:p/>
          </p:txBody>
        </p:sp>
        <p:pic>
          <p:nvPicPr>
            <p:cNvPr id="153" name="object 153" descr=""/>
            <p:cNvPicPr/>
            <p:nvPr/>
          </p:nvPicPr>
          <p:blipFill>
            <a:blip r:embed="rId54" cstate="print"/>
            <a:stretch>
              <a:fillRect/>
            </a:stretch>
          </p:blipFill>
          <p:spPr>
            <a:xfrm>
              <a:off x="6566407" y="2717241"/>
              <a:ext cx="523582" cy="764628"/>
            </a:xfrm>
            <a:prstGeom prst="rect">
              <a:avLst/>
            </a:prstGeom>
          </p:spPr>
        </p:pic>
        <p:sp>
          <p:nvSpPr>
            <p:cNvPr id="154" name="object 154" descr=""/>
            <p:cNvSpPr/>
            <p:nvPr/>
          </p:nvSpPr>
          <p:spPr>
            <a:xfrm>
              <a:off x="6563246" y="2714180"/>
              <a:ext cx="527050" cy="763905"/>
            </a:xfrm>
            <a:custGeom>
              <a:avLst/>
              <a:gdLst/>
              <a:ahLst/>
              <a:cxnLst/>
              <a:rect l="l" t="t" r="r" b="b"/>
              <a:pathLst>
                <a:path w="527050" h="763904">
                  <a:moveTo>
                    <a:pt x="526745" y="254977"/>
                  </a:moveTo>
                  <a:lnTo>
                    <a:pt x="276440" y="254977"/>
                  </a:lnTo>
                  <a:lnTo>
                    <a:pt x="266484" y="256997"/>
                  </a:lnTo>
                  <a:lnTo>
                    <a:pt x="258356" y="262483"/>
                  </a:lnTo>
                  <a:lnTo>
                    <a:pt x="252869" y="270611"/>
                  </a:lnTo>
                  <a:lnTo>
                    <a:pt x="250863" y="280555"/>
                  </a:lnTo>
                  <a:lnTo>
                    <a:pt x="250863" y="763549"/>
                  </a:lnTo>
                  <a:lnTo>
                    <a:pt x="257187" y="763549"/>
                  </a:lnTo>
                  <a:lnTo>
                    <a:pt x="257187" y="280555"/>
                  </a:lnTo>
                  <a:lnTo>
                    <a:pt x="258699" y="273075"/>
                  </a:lnTo>
                  <a:lnTo>
                    <a:pt x="262826" y="266954"/>
                  </a:lnTo>
                  <a:lnTo>
                    <a:pt x="268947" y="262826"/>
                  </a:lnTo>
                  <a:lnTo>
                    <a:pt x="276440" y="261302"/>
                  </a:lnTo>
                  <a:lnTo>
                    <a:pt x="526745" y="261302"/>
                  </a:lnTo>
                  <a:lnTo>
                    <a:pt x="526745" y="254977"/>
                  </a:lnTo>
                  <a:close/>
                </a:path>
                <a:path w="527050" h="763904">
                  <a:moveTo>
                    <a:pt x="526745" y="0"/>
                  </a:moveTo>
                  <a:lnTo>
                    <a:pt x="0" y="0"/>
                  </a:lnTo>
                  <a:lnTo>
                    <a:pt x="0" y="6350"/>
                  </a:lnTo>
                  <a:lnTo>
                    <a:pt x="0" y="755650"/>
                  </a:lnTo>
                  <a:lnTo>
                    <a:pt x="6324" y="755650"/>
                  </a:lnTo>
                  <a:lnTo>
                    <a:pt x="6324" y="6350"/>
                  </a:lnTo>
                  <a:lnTo>
                    <a:pt x="526745" y="6350"/>
                  </a:lnTo>
                  <a:lnTo>
                    <a:pt x="526745" y="0"/>
                  </a:lnTo>
                  <a:close/>
                </a:path>
              </a:pathLst>
            </a:custGeom>
            <a:solidFill>
              <a:srgbClr val="231F20"/>
            </a:solidFill>
          </p:spPr>
          <p:txBody>
            <a:bodyPr wrap="square" lIns="0" tIns="0" rIns="0" bIns="0" rtlCol="0"/>
            <a:lstStyle/>
            <a:p/>
          </p:txBody>
        </p:sp>
        <p:pic>
          <p:nvPicPr>
            <p:cNvPr id="155" name="object 155" descr=""/>
            <p:cNvPicPr/>
            <p:nvPr/>
          </p:nvPicPr>
          <p:blipFill>
            <a:blip r:embed="rId55" cstate="print"/>
            <a:stretch>
              <a:fillRect/>
            </a:stretch>
          </p:blipFill>
          <p:spPr>
            <a:xfrm>
              <a:off x="6601255" y="2896336"/>
              <a:ext cx="180487" cy="372789"/>
            </a:xfrm>
            <a:prstGeom prst="rect">
              <a:avLst/>
            </a:prstGeom>
          </p:spPr>
        </p:pic>
        <p:sp>
          <p:nvSpPr>
            <p:cNvPr id="156" name="object 156" descr=""/>
            <p:cNvSpPr/>
            <p:nvPr/>
          </p:nvSpPr>
          <p:spPr>
            <a:xfrm>
              <a:off x="6601227" y="3220372"/>
              <a:ext cx="128270" cy="44450"/>
            </a:xfrm>
            <a:custGeom>
              <a:avLst/>
              <a:gdLst/>
              <a:ahLst/>
              <a:cxnLst/>
              <a:rect l="l" t="t" r="r" b="b"/>
              <a:pathLst>
                <a:path w="128270" h="44450">
                  <a:moveTo>
                    <a:pt x="495" y="0"/>
                  </a:moveTo>
                  <a:lnTo>
                    <a:pt x="23690" y="33397"/>
                  </a:lnTo>
                  <a:lnTo>
                    <a:pt x="47599" y="38366"/>
                  </a:lnTo>
                  <a:lnTo>
                    <a:pt x="71704" y="41935"/>
                  </a:lnTo>
                  <a:lnTo>
                    <a:pt x="81268" y="44264"/>
                  </a:lnTo>
                  <a:lnTo>
                    <a:pt x="118328" y="44264"/>
                  </a:lnTo>
                  <a:lnTo>
                    <a:pt x="121894" y="40394"/>
                  </a:lnTo>
                  <a:lnTo>
                    <a:pt x="123123" y="36318"/>
                  </a:lnTo>
                  <a:lnTo>
                    <a:pt x="103462" y="36318"/>
                  </a:lnTo>
                  <a:lnTo>
                    <a:pt x="86194" y="34099"/>
                  </a:lnTo>
                  <a:lnTo>
                    <a:pt x="35991" y="26670"/>
                  </a:lnTo>
                  <a:lnTo>
                    <a:pt x="17983" y="20654"/>
                  </a:lnTo>
                  <a:lnTo>
                    <a:pt x="7165" y="11691"/>
                  </a:lnTo>
                  <a:lnTo>
                    <a:pt x="1887" y="3551"/>
                  </a:lnTo>
                  <a:lnTo>
                    <a:pt x="495" y="0"/>
                  </a:lnTo>
                  <a:close/>
                </a:path>
                <a:path w="128270" h="44450">
                  <a:moveTo>
                    <a:pt x="127889" y="18846"/>
                  </a:moveTo>
                  <a:lnTo>
                    <a:pt x="120400" y="30122"/>
                  </a:lnTo>
                  <a:lnTo>
                    <a:pt x="113561" y="35469"/>
                  </a:lnTo>
                  <a:lnTo>
                    <a:pt x="103462" y="36318"/>
                  </a:lnTo>
                  <a:lnTo>
                    <a:pt x="123123" y="36318"/>
                  </a:lnTo>
                  <a:lnTo>
                    <a:pt x="127546" y="21653"/>
                  </a:lnTo>
                  <a:lnTo>
                    <a:pt x="127889" y="18846"/>
                  </a:lnTo>
                  <a:close/>
                </a:path>
              </a:pathLst>
            </a:custGeom>
            <a:solidFill>
              <a:srgbClr val="2B6466">
                <a:alpha val="59999"/>
              </a:srgbClr>
            </a:solidFill>
          </p:spPr>
          <p:txBody>
            <a:bodyPr wrap="square" lIns="0" tIns="0" rIns="0" bIns="0" rtlCol="0"/>
            <a:lstStyle/>
            <a:p/>
          </p:txBody>
        </p:sp>
        <p:pic>
          <p:nvPicPr>
            <p:cNvPr id="157" name="object 157" descr=""/>
            <p:cNvPicPr/>
            <p:nvPr/>
          </p:nvPicPr>
          <p:blipFill>
            <a:blip r:embed="rId56" cstate="print"/>
            <a:stretch>
              <a:fillRect/>
            </a:stretch>
          </p:blipFill>
          <p:spPr>
            <a:xfrm>
              <a:off x="6616649" y="2970123"/>
              <a:ext cx="144831" cy="255464"/>
            </a:xfrm>
            <a:prstGeom prst="rect">
              <a:avLst/>
            </a:prstGeom>
          </p:spPr>
        </p:pic>
        <p:sp>
          <p:nvSpPr>
            <p:cNvPr id="158" name="object 158" descr=""/>
            <p:cNvSpPr/>
            <p:nvPr/>
          </p:nvSpPr>
          <p:spPr>
            <a:xfrm>
              <a:off x="6749313" y="2916383"/>
              <a:ext cx="13335" cy="77470"/>
            </a:xfrm>
            <a:custGeom>
              <a:avLst/>
              <a:gdLst/>
              <a:ahLst/>
              <a:cxnLst/>
              <a:rect l="l" t="t" r="r" b="b"/>
              <a:pathLst>
                <a:path w="13334" h="77469">
                  <a:moveTo>
                    <a:pt x="0" y="0"/>
                  </a:moveTo>
                  <a:lnTo>
                    <a:pt x="5689" y="75679"/>
                  </a:lnTo>
                  <a:lnTo>
                    <a:pt x="7670" y="77076"/>
                  </a:lnTo>
                  <a:lnTo>
                    <a:pt x="12903" y="16484"/>
                  </a:lnTo>
                  <a:lnTo>
                    <a:pt x="9944" y="10579"/>
                  </a:lnTo>
                  <a:lnTo>
                    <a:pt x="5740" y="4356"/>
                  </a:lnTo>
                  <a:lnTo>
                    <a:pt x="0" y="0"/>
                  </a:lnTo>
                  <a:close/>
                </a:path>
              </a:pathLst>
            </a:custGeom>
            <a:solidFill>
              <a:srgbClr val="2B6466">
                <a:alpha val="59999"/>
              </a:srgbClr>
            </a:solidFill>
          </p:spPr>
          <p:txBody>
            <a:bodyPr wrap="square" lIns="0" tIns="0" rIns="0" bIns="0" rtlCol="0"/>
            <a:lstStyle/>
            <a:p/>
          </p:txBody>
        </p:sp>
        <p:sp>
          <p:nvSpPr>
            <p:cNvPr id="159" name="object 159" descr=""/>
            <p:cNvSpPr/>
            <p:nvPr/>
          </p:nvSpPr>
          <p:spPr>
            <a:xfrm>
              <a:off x="6600952" y="3204959"/>
              <a:ext cx="128905" cy="56515"/>
            </a:xfrm>
            <a:custGeom>
              <a:avLst/>
              <a:gdLst/>
              <a:ahLst/>
              <a:cxnLst/>
              <a:rect l="l" t="t" r="r" b="b"/>
              <a:pathLst>
                <a:path w="128904" h="56514">
                  <a:moveTo>
                    <a:pt x="128828" y="34683"/>
                  </a:moveTo>
                  <a:lnTo>
                    <a:pt x="127482" y="33858"/>
                  </a:lnTo>
                  <a:lnTo>
                    <a:pt x="125069" y="36855"/>
                  </a:lnTo>
                  <a:lnTo>
                    <a:pt x="117741" y="42951"/>
                  </a:lnTo>
                  <a:lnTo>
                    <a:pt x="111455" y="45567"/>
                  </a:lnTo>
                  <a:lnTo>
                    <a:pt x="111607" y="45389"/>
                  </a:lnTo>
                  <a:lnTo>
                    <a:pt x="118618" y="15265"/>
                  </a:lnTo>
                  <a:lnTo>
                    <a:pt x="117081" y="14922"/>
                  </a:lnTo>
                  <a:lnTo>
                    <a:pt x="110286" y="44513"/>
                  </a:lnTo>
                  <a:lnTo>
                    <a:pt x="108254" y="46888"/>
                  </a:lnTo>
                  <a:lnTo>
                    <a:pt x="106438" y="47650"/>
                  </a:lnTo>
                  <a:lnTo>
                    <a:pt x="106438" y="49022"/>
                  </a:lnTo>
                  <a:lnTo>
                    <a:pt x="101765" y="54508"/>
                  </a:lnTo>
                  <a:lnTo>
                    <a:pt x="93446" y="54851"/>
                  </a:lnTo>
                  <a:lnTo>
                    <a:pt x="85572" y="54533"/>
                  </a:lnTo>
                  <a:lnTo>
                    <a:pt x="75653" y="53441"/>
                  </a:lnTo>
                  <a:lnTo>
                    <a:pt x="35674" y="47155"/>
                  </a:lnTo>
                  <a:lnTo>
                    <a:pt x="17538" y="36449"/>
                  </a:lnTo>
                  <a:lnTo>
                    <a:pt x="17970" y="36791"/>
                  </a:lnTo>
                  <a:lnTo>
                    <a:pt x="36144" y="42875"/>
                  </a:lnTo>
                  <a:lnTo>
                    <a:pt x="89319" y="50749"/>
                  </a:lnTo>
                  <a:lnTo>
                    <a:pt x="94742" y="50939"/>
                  </a:lnTo>
                  <a:lnTo>
                    <a:pt x="106438" y="49022"/>
                  </a:lnTo>
                  <a:lnTo>
                    <a:pt x="106438" y="47650"/>
                  </a:lnTo>
                  <a:lnTo>
                    <a:pt x="105041" y="48221"/>
                  </a:lnTo>
                  <a:lnTo>
                    <a:pt x="86575" y="48742"/>
                  </a:lnTo>
                  <a:lnTo>
                    <a:pt x="36372" y="41313"/>
                  </a:lnTo>
                  <a:lnTo>
                    <a:pt x="18859" y="35471"/>
                  </a:lnTo>
                  <a:lnTo>
                    <a:pt x="16154" y="33261"/>
                  </a:lnTo>
                  <a:lnTo>
                    <a:pt x="14909" y="30391"/>
                  </a:lnTo>
                  <a:lnTo>
                    <a:pt x="16967" y="101"/>
                  </a:lnTo>
                  <a:lnTo>
                    <a:pt x="15392" y="0"/>
                  </a:lnTo>
                  <a:lnTo>
                    <a:pt x="13322" y="30480"/>
                  </a:lnTo>
                  <a:lnTo>
                    <a:pt x="13614" y="31178"/>
                  </a:lnTo>
                  <a:lnTo>
                    <a:pt x="8229" y="26746"/>
                  </a:lnTo>
                  <a:lnTo>
                    <a:pt x="2971" y="18783"/>
                  </a:lnTo>
                  <a:lnTo>
                    <a:pt x="1524" y="15214"/>
                  </a:lnTo>
                  <a:lnTo>
                    <a:pt x="0" y="15633"/>
                  </a:lnTo>
                  <a:lnTo>
                    <a:pt x="1498" y="19367"/>
                  </a:lnTo>
                  <a:lnTo>
                    <a:pt x="6959" y="27686"/>
                  </a:lnTo>
                  <a:lnTo>
                    <a:pt x="14960" y="34315"/>
                  </a:lnTo>
                  <a:lnTo>
                    <a:pt x="18961" y="43611"/>
                  </a:lnTo>
                  <a:lnTo>
                    <a:pt x="82994" y="56121"/>
                  </a:lnTo>
                  <a:lnTo>
                    <a:pt x="89344" y="56426"/>
                  </a:lnTo>
                  <a:lnTo>
                    <a:pt x="93967" y="56426"/>
                  </a:lnTo>
                  <a:lnTo>
                    <a:pt x="99199" y="56426"/>
                  </a:lnTo>
                  <a:lnTo>
                    <a:pt x="102565" y="55994"/>
                  </a:lnTo>
                  <a:lnTo>
                    <a:pt x="108839" y="48628"/>
                  </a:lnTo>
                  <a:lnTo>
                    <a:pt x="110058" y="48425"/>
                  </a:lnTo>
                  <a:lnTo>
                    <a:pt x="120637" y="42875"/>
                  </a:lnTo>
                  <a:lnTo>
                    <a:pt x="126784" y="37299"/>
                  </a:lnTo>
                  <a:lnTo>
                    <a:pt x="128828" y="34683"/>
                  </a:lnTo>
                  <a:close/>
                </a:path>
              </a:pathLst>
            </a:custGeom>
            <a:solidFill>
              <a:srgbClr val="414042">
                <a:alpha val="59999"/>
              </a:srgbClr>
            </a:solidFill>
          </p:spPr>
          <p:txBody>
            <a:bodyPr wrap="square" lIns="0" tIns="0" rIns="0" bIns="0" rtlCol="0"/>
            <a:lstStyle/>
            <a:p/>
          </p:txBody>
        </p:sp>
        <p:pic>
          <p:nvPicPr>
            <p:cNvPr id="160" name="object 160" descr=""/>
            <p:cNvPicPr/>
            <p:nvPr/>
          </p:nvPicPr>
          <p:blipFill>
            <a:blip r:embed="rId57" cstate="print"/>
            <a:stretch>
              <a:fillRect/>
            </a:stretch>
          </p:blipFill>
          <p:spPr>
            <a:xfrm>
              <a:off x="6708381" y="3244507"/>
              <a:ext cx="16535" cy="12103"/>
            </a:xfrm>
            <a:prstGeom prst="rect">
              <a:avLst/>
            </a:prstGeom>
          </p:spPr>
        </p:pic>
        <p:sp>
          <p:nvSpPr>
            <p:cNvPr id="161" name="object 161" descr=""/>
            <p:cNvSpPr/>
            <p:nvPr/>
          </p:nvSpPr>
          <p:spPr>
            <a:xfrm>
              <a:off x="6726936" y="3005645"/>
              <a:ext cx="34925" cy="186055"/>
            </a:xfrm>
            <a:custGeom>
              <a:avLst/>
              <a:gdLst/>
              <a:ahLst/>
              <a:cxnLst/>
              <a:rect l="l" t="t" r="r" b="b"/>
              <a:pathLst>
                <a:path w="34925" h="186055">
                  <a:moveTo>
                    <a:pt x="34544" y="0"/>
                  </a:moveTo>
                  <a:lnTo>
                    <a:pt x="33337" y="2197"/>
                  </a:lnTo>
                  <a:lnTo>
                    <a:pt x="30632" y="7505"/>
                  </a:lnTo>
                  <a:lnTo>
                    <a:pt x="30073" y="8763"/>
                  </a:lnTo>
                  <a:lnTo>
                    <a:pt x="30073" y="23228"/>
                  </a:lnTo>
                  <a:lnTo>
                    <a:pt x="19227" y="93941"/>
                  </a:lnTo>
                  <a:lnTo>
                    <a:pt x="19215" y="93472"/>
                  </a:lnTo>
                  <a:lnTo>
                    <a:pt x="18326" y="93510"/>
                  </a:lnTo>
                  <a:lnTo>
                    <a:pt x="18326" y="99822"/>
                  </a:lnTo>
                  <a:lnTo>
                    <a:pt x="7645" y="169494"/>
                  </a:lnTo>
                  <a:lnTo>
                    <a:pt x="3568" y="158356"/>
                  </a:lnTo>
                  <a:lnTo>
                    <a:pt x="3568" y="184810"/>
                  </a:lnTo>
                  <a:lnTo>
                    <a:pt x="3365" y="184886"/>
                  </a:lnTo>
                  <a:lnTo>
                    <a:pt x="3111" y="184302"/>
                  </a:lnTo>
                  <a:lnTo>
                    <a:pt x="3568" y="184810"/>
                  </a:lnTo>
                  <a:lnTo>
                    <a:pt x="3568" y="158356"/>
                  </a:lnTo>
                  <a:lnTo>
                    <a:pt x="1397" y="152412"/>
                  </a:lnTo>
                  <a:lnTo>
                    <a:pt x="1930" y="143370"/>
                  </a:lnTo>
                  <a:lnTo>
                    <a:pt x="2247" y="139966"/>
                  </a:lnTo>
                  <a:lnTo>
                    <a:pt x="3175" y="130784"/>
                  </a:lnTo>
                  <a:lnTo>
                    <a:pt x="4699" y="117182"/>
                  </a:lnTo>
                  <a:lnTo>
                    <a:pt x="6807" y="100457"/>
                  </a:lnTo>
                  <a:lnTo>
                    <a:pt x="7023" y="98818"/>
                  </a:lnTo>
                  <a:lnTo>
                    <a:pt x="7086" y="100228"/>
                  </a:lnTo>
                  <a:lnTo>
                    <a:pt x="18326" y="99822"/>
                  </a:lnTo>
                  <a:lnTo>
                    <a:pt x="18326" y="93510"/>
                  </a:lnTo>
                  <a:lnTo>
                    <a:pt x="7708" y="93903"/>
                  </a:lnTo>
                  <a:lnTo>
                    <a:pt x="7874" y="92697"/>
                  </a:lnTo>
                  <a:lnTo>
                    <a:pt x="16637" y="46748"/>
                  </a:lnTo>
                  <a:lnTo>
                    <a:pt x="30073" y="23228"/>
                  </a:lnTo>
                  <a:lnTo>
                    <a:pt x="30073" y="8763"/>
                  </a:lnTo>
                  <a:lnTo>
                    <a:pt x="29565" y="9893"/>
                  </a:lnTo>
                  <a:lnTo>
                    <a:pt x="29197" y="10566"/>
                  </a:lnTo>
                  <a:lnTo>
                    <a:pt x="28562" y="12153"/>
                  </a:lnTo>
                  <a:lnTo>
                    <a:pt x="10744" y="68389"/>
                  </a:lnTo>
                  <a:lnTo>
                    <a:pt x="3543" y="119329"/>
                  </a:lnTo>
                  <a:lnTo>
                    <a:pt x="0" y="166890"/>
                  </a:lnTo>
                  <a:lnTo>
                    <a:pt x="647" y="179806"/>
                  </a:lnTo>
                  <a:lnTo>
                    <a:pt x="1460" y="181698"/>
                  </a:lnTo>
                  <a:lnTo>
                    <a:pt x="1562" y="182549"/>
                  </a:lnTo>
                  <a:lnTo>
                    <a:pt x="2095" y="183159"/>
                  </a:lnTo>
                  <a:lnTo>
                    <a:pt x="3238" y="185775"/>
                  </a:lnTo>
                  <a:lnTo>
                    <a:pt x="3517" y="185813"/>
                  </a:lnTo>
                  <a:lnTo>
                    <a:pt x="3822" y="185762"/>
                  </a:lnTo>
                  <a:lnTo>
                    <a:pt x="4318" y="185534"/>
                  </a:lnTo>
                  <a:lnTo>
                    <a:pt x="4483" y="184886"/>
                  </a:lnTo>
                  <a:lnTo>
                    <a:pt x="8407" y="170395"/>
                  </a:lnTo>
                  <a:lnTo>
                    <a:pt x="19227" y="99783"/>
                  </a:lnTo>
                  <a:lnTo>
                    <a:pt x="19443" y="99771"/>
                  </a:lnTo>
                  <a:lnTo>
                    <a:pt x="19392" y="98691"/>
                  </a:lnTo>
                  <a:lnTo>
                    <a:pt x="33769" y="5016"/>
                  </a:lnTo>
                  <a:lnTo>
                    <a:pt x="34544" y="0"/>
                  </a:lnTo>
                  <a:close/>
                </a:path>
              </a:pathLst>
            </a:custGeom>
            <a:solidFill>
              <a:srgbClr val="414042">
                <a:alpha val="59999"/>
              </a:srgbClr>
            </a:solidFill>
          </p:spPr>
          <p:txBody>
            <a:bodyPr wrap="square" lIns="0" tIns="0" rIns="0" bIns="0" rtlCol="0"/>
            <a:lstStyle/>
            <a:p/>
          </p:txBody>
        </p:sp>
        <p:sp>
          <p:nvSpPr>
            <p:cNvPr id="162" name="object 162" descr=""/>
            <p:cNvSpPr/>
            <p:nvPr/>
          </p:nvSpPr>
          <p:spPr>
            <a:xfrm>
              <a:off x="6756959" y="3017926"/>
              <a:ext cx="20955" cy="22860"/>
            </a:xfrm>
            <a:custGeom>
              <a:avLst/>
              <a:gdLst/>
              <a:ahLst/>
              <a:cxnLst/>
              <a:rect l="l" t="t" r="r" b="b"/>
              <a:pathLst>
                <a:path w="20954" h="22860">
                  <a:moveTo>
                    <a:pt x="20637" y="15557"/>
                  </a:moveTo>
                  <a:lnTo>
                    <a:pt x="20510" y="10985"/>
                  </a:lnTo>
                  <a:lnTo>
                    <a:pt x="16979" y="7150"/>
                  </a:lnTo>
                  <a:lnTo>
                    <a:pt x="9207" y="2108"/>
                  </a:lnTo>
                  <a:lnTo>
                    <a:pt x="5092" y="0"/>
                  </a:lnTo>
                  <a:lnTo>
                    <a:pt x="4838" y="1574"/>
                  </a:lnTo>
                  <a:lnTo>
                    <a:pt x="952" y="990"/>
                  </a:lnTo>
                  <a:lnTo>
                    <a:pt x="0" y="7454"/>
                  </a:lnTo>
                  <a:lnTo>
                    <a:pt x="3810" y="8026"/>
                  </a:lnTo>
                  <a:lnTo>
                    <a:pt x="3416" y="10579"/>
                  </a:lnTo>
                  <a:lnTo>
                    <a:pt x="18224" y="22796"/>
                  </a:lnTo>
                  <a:lnTo>
                    <a:pt x="20637" y="15557"/>
                  </a:lnTo>
                  <a:close/>
                </a:path>
              </a:pathLst>
            </a:custGeom>
            <a:solidFill>
              <a:srgbClr val="2B6466">
                <a:alpha val="59999"/>
              </a:srgbClr>
            </a:solidFill>
          </p:spPr>
          <p:txBody>
            <a:bodyPr wrap="square" lIns="0" tIns="0" rIns="0" bIns="0" rtlCol="0"/>
            <a:lstStyle/>
            <a:p/>
          </p:txBody>
        </p:sp>
        <p:pic>
          <p:nvPicPr>
            <p:cNvPr id="163" name="object 163" descr=""/>
            <p:cNvPicPr/>
            <p:nvPr/>
          </p:nvPicPr>
          <p:blipFill>
            <a:blip r:embed="rId58" cstate="print"/>
            <a:stretch>
              <a:fillRect/>
            </a:stretch>
          </p:blipFill>
          <p:spPr>
            <a:xfrm>
              <a:off x="6613601" y="2987421"/>
              <a:ext cx="29344" cy="186893"/>
            </a:xfrm>
            <a:prstGeom prst="rect">
              <a:avLst/>
            </a:prstGeom>
          </p:spPr>
        </p:pic>
        <p:sp>
          <p:nvSpPr>
            <p:cNvPr id="164" name="object 164" descr=""/>
            <p:cNvSpPr/>
            <p:nvPr/>
          </p:nvSpPr>
          <p:spPr>
            <a:xfrm>
              <a:off x="6646244" y="2905522"/>
              <a:ext cx="29845" cy="71755"/>
            </a:xfrm>
            <a:custGeom>
              <a:avLst/>
              <a:gdLst/>
              <a:ahLst/>
              <a:cxnLst/>
              <a:rect l="l" t="t" r="r" b="b"/>
              <a:pathLst>
                <a:path w="29845" h="71755">
                  <a:moveTo>
                    <a:pt x="29667" y="0"/>
                  </a:moveTo>
                  <a:lnTo>
                    <a:pt x="22923" y="2489"/>
                  </a:lnTo>
                  <a:lnTo>
                    <a:pt x="17106" y="7251"/>
                  </a:lnTo>
                  <a:lnTo>
                    <a:pt x="12560" y="12039"/>
                  </a:lnTo>
                  <a:lnTo>
                    <a:pt x="0" y="71539"/>
                  </a:lnTo>
                  <a:lnTo>
                    <a:pt x="2311" y="70777"/>
                  </a:lnTo>
                  <a:lnTo>
                    <a:pt x="29667" y="0"/>
                  </a:lnTo>
                  <a:close/>
                </a:path>
              </a:pathLst>
            </a:custGeom>
            <a:solidFill>
              <a:srgbClr val="2B6466">
                <a:alpha val="59999"/>
              </a:srgbClr>
            </a:solidFill>
          </p:spPr>
          <p:txBody>
            <a:bodyPr wrap="square" lIns="0" tIns="0" rIns="0" bIns="0" rtlCol="0"/>
            <a:lstStyle/>
            <a:p/>
          </p:txBody>
        </p:sp>
        <p:pic>
          <p:nvPicPr>
            <p:cNvPr id="165" name="object 165" descr=""/>
            <p:cNvPicPr/>
            <p:nvPr/>
          </p:nvPicPr>
          <p:blipFill>
            <a:blip r:embed="rId59" cstate="print"/>
            <a:stretch>
              <a:fillRect/>
            </a:stretch>
          </p:blipFill>
          <p:spPr>
            <a:xfrm>
              <a:off x="6603351" y="3226765"/>
              <a:ext cx="13182" cy="16243"/>
            </a:xfrm>
            <a:prstGeom prst="rect">
              <a:avLst/>
            </a:prstGeom>
          </p:spPr>
        </p:pic>
        <p:sp>
          <p:nvSpPr>
            <p:cNvPr id="166" name="object 166" descr=""/>
            <p:cNvSpPr/>
            <p:nvPr/>
          </p:nvSpPr>
          <p:spPr>
            <a:xfrm>
              <a:off x="6613601" y="2987421"/>
              <a:ext cx="29845" cy="187325"/>
            </a:xfrm>
            <a:custGeom>
              <a:avLst/>
              <a:gdLst/>
              <a:ahLst/>
              <a:cxnLst/>
              <a:rect l="l" t="t" r="r" b="b"/>
              <a:pathLst>
                <a:path w="29845" h="187325">
                  <a:moveTo>
                    <a:pt x="29337" y="45847"/>
                  </a:moveTo>
                  <a:lnTo>
                    <a:pt x="28409" y="26111"/>
                  </a:lnTo>
                  <a:lnTo>
                    <a:pt x="28409" y="49936"/>
                  </a:lnTo>
                  <a:lnTo>
                    <a:pt x="26885" y="72199"/>
                  </a:lnTo>
                  <a:lnTo>
                    <a:pt x="25831" y="80314"/>
                  </a:lnTo>
                  <a:lnTo>
                    <a:pt x="24688" y="88468"/>
                  </a:lnTo>
                  <a:lnTo>
                    <a:pt x="23482" y="96456"/>
                  </a:lnTo>
                  <a:lnTo>
                    <a:pt x="23291" y="97637"/>
                  </a:lnTo>
                  <a:lnTo>
                    <a:pt x="22479" y="97370"/>
                  </a:lnTo>
                  <a:lnTo>
                    <a:pt x="22479" y="102717"/>
                  </a:lnTo>
                  <a:lnTo>
                    <a:pt x="15176" y="143319"/>
                  </a:lnTo>
                  <a:lnTo>
                    <a:pt x="1473" y="169989"/>
                  </a:lnTo>
                  <a:lnTo>
                    <a:pt x="11417" y="100253"/>
                  </a:lnTo>
                  <a:lnTo>
                    <a:pt x="22085" y="103886"/>
                  </a:lnTo>
                  <a:lnTo>
                    <a:pt x="22479" y="102717"/>
                  </a:lnTo>
                  <a:lnTo>
                    <a:pt x="22479" y="97370"/>
                  </a:lnTo>
                  <a:lnTo>
                    <a:pt x="12407" y="93916"/>
                  </a:lnTo>
                  <a:lnTo>
                    <a:pt x="12255" y="94361"/>
                  </a:lnTo>
                  <a:lnTo>
                    <a:pt x="22352" y="23558"/>
                  </a:lnTo>
                  <a:lnTo>
                    <a:pt x="27444" y="25514"/>
                  </a:lnTo>
                  <a:lnTo>
                    <a:pt x="27914" y="30391"/>
                  </a:lnTo>
                  <a:lnTo>
                    <a:pt x="28409" y="49936"/>
                  </a:lnTo>
                  <a:lnTo>
                    <a:pt x="28409" y="26111"/>
                  </a:lnTo>
                  <a:lnTo>
                    <a:pt x="28295" y="23672"/>
                  </a:lnTo>
                  <a:lnTo>
                    <a:pt x="27025" y="13589"/>
                  </a:lnTo>
                  <a:lnTo>
                    <a:pt x="26873" y="11658"/>
                  </a:lnTo>
                  <a:lnTo>
                    <a:pt x="26682" y="10807"/>
                  </a:lnTo>
                  <a:lnTo>
                    <a:pt x="26377" y="8331"/>
                  </a:lnTo>
                  <a:lnTo>
                    <a:pt x="25831" y="5283"/>
                  </a:lnTo>
                  <a:lnTo>
                    <a:pt x="25323" y="2463"/>
                  </a:lnTo>
                  <a:lnTo>
                    <a:pt x="24803" y="0"/>
                  </a:lnTo>
                  <a:lnTo>
                    <a:pt x="10693" y="98894"/>
                  </a:lnTo>
                  <a:lnTo>
                    <a:pt x="10363" y="99885"/>
                  </a:lnTo>
                  <a:lnTo>
                    <a:pt x="10541" y="99961"/>
                  </a:lnTo>
                  <a:lnTo>
                    <a:pt x="1460" y="163715"/>
                  </a:lnTo>
                  <a:lnTo>
                    <a:pt x="1460" y="185534"/>
                  </a:lnTo>
                  <a:lnTo>
                    <a:pt x="1092" y="185991"/>
                  </a:lnTo>
                  <a:lnTo>
                    <a:pt x="965" y="185966"/>
                  </a:lnTo>
                  <a:lnTo>
                    <a:pt x="965" y="185839"/>
                  </a:lnTo>
                  <a:lnTo>
                    <a:pt x="1460" y="185534"/>
                  </a:lnTo>
                  <a:lnTo>
                    <a:pt x="1460" y="163715"/>
                  </a:lnTo>
                  <a:lnTo>
                    <a:pt x="469" y="170662"/>
                  </a:lnTo>
                  <a:lnTo>
                    <a:pt x="0" y="186334"/>
                  </a:lnTo>
                  <a:lnTo>
                    <a:pt x="393" y="186715"/>
                  </a:lnTo>
                  <a:lnTo>
                    <a:pt x="673" y="186855"/>
                  </a:lnTo>
                  <a:lnTo>
                    <a:pt x="965" y="186893"/>
                  </a:lnTo>
                  <a:lnTo>
                    <a:pt x="1727" y="185991"/>
                  </a:lnTo>
                  <a:lnTo>
                    <a:pt x="2806" y="184708"/>
                  </a:lnTo>
                  <a:lnTo>
                    <a:pt x="3492" y="184289"/>
                  </a:lnTo>
                  <a:lnTo>
                    <a:pt x="3822" y="183527"/>
                  </a:lnTo>
                  <a:lnTo>
                    <a:pt x="5168" y="181927"/>
                  </a:lnTo>
                  <a:lnTo>
                    <a:pt x="9525" y="169748"/>
                  </a:lnTo>
                  <a:lnTo>
                    <a:pt x="19913" y="123202"/>
                  </a:lnTo>
                  <a:lnTo>
                    <a:pt x="27800" y="72085"/>
                  </a:lnTo>
                  <a:lnTo>
                    <a:pt x="29337" y="45847"/>
                  </a:lnTo>
                  <a:close/>
                </a:path>
              </a:pathLst>
            </a:custGeom>
            <a:solidFill>
              <a:srgbClr val="414042">
                <a:alpha val="59999"/>
              </a:srgbClr>
            </a:solidFill>
          </p:spPr>
          <p:txBody>
            <a:bodyPr wrap="square" lIns="0" tIns="0" rIns="0" bIns="0" rtlCol="0"/>
            <a:lstStyle/>
            <a:p/>
          </p:txBody>
        </p:sp>
        <p:sp>
          <p:nvSpPr>
            <p:cNvPr id="167" name="object 167" descr=""/>
            <p:cNvSpPr/>
            <p:nvPr/>
          </p:nvSpPr>
          <p:spPr>
            <a:xfrm>
              <a:off x="6614338" y="2999028"/>
              <a:ext cx="24130" cy="18415"/>
            </a:xfrm>
            <a:custGeom>
              <a:avLst/>
              <a:gdLst/>
              <a:ahLst/>
              <a:cxnLst/>
              <a:rect l="l" t="t" r="r" b="b"/>
              <a:pathLst>
                <a:path w="24129" h="18414">
                  <a:moveTo>
                    <a:pt x="23647" y="2146"/>
                  </a:moveTo>
                  <a:lnTo>
                    <a:pt x="19748" y="1574"/>
                  </a:lnTo>
                  <a:lnTo>
                    <a:pt x="19964" y="0"/>
                  </a:lnTo>
                  <a:lnTo>
                    <a:pt x="15417" y="812"/>
                  </a:lnTo>
                  <a:lnTo>
                    <a:pt x="0" y="4902"/>
                  </a:lnTo>
                  <a:lnTo>
                    <a:pt x="800" y="18008"/>
                  </a:lnTo>
                  <a:lnTo>
                    <a:pt x="18516" y="10604"/>
                  </a:lnTo>
                  <a:lnTo>
                    <a:pt x="18859" y="8051"/>
                  </a:lnTo>
                  <a:lnTo>
                    <a:pt x="22682" y="8610"/>
                  </a:lnTo>
                  <a:lnTo>
                    <a:pt x="23647" y="2146"/>
                  </a:lnTo>
                  <a:close/>
                </a:path>
              </a:pathLst>
            </a:custGeom>
            <a:solidFill>
              <a:srgbClr val="2B6466">
                <a:alpha val="59999"/>
              </a:srgbClr>
            </a:solidFill>
          </p:spPr>
          <p:txBody>
            <a:bodyPr wrap="square" lIns="0" tIns="0" rIns="0" bIns="0" rtlCol="0"/>
            <a:lstStyle/>
            <a:p/>
          </p:txBody>
        </p:sp>
        <p:sp>
          <p:nvSpPr>
            <p:cNvPr id="168" name="object 168" descr=""/>
            <p:cNvSpPr/>
            <p:nvPr/>
          </p:nvSpPr>
          <p:spPr>
            <a:xfrm>
              <a:off x="6616636" y="2900451"/>
              <a:ext cx="142875" cy="325755"/>
            </a:xfrm>
            <a:custGeom>
              <a:avLst/>
              <a:gdLst/>
              <a:ahLst/>
              <a:cxnLst/>
              <a:rect l="l" t="t" r="r" b="b"/>
              <a:pathLst>
                <a:path w="142875" h="325755">
                  <a:moveTo>
                    <a:pt x="104914" y="272986"/>
                  </a:moveTo>
                  <a:lnTo>
                    <a:pt x="103949" y="273062"/>
                  </a:lnTo>
                  <a:lnTo>
                    <a:pt x="103949" y="273964"/>
                  </a:lnTo>
                  <a:lnTo>
                    <a:pt x="101727" y="319278"/>
                  </a:lnTo>
                  <a:lnTo>
                    <a:pt x="96875" y="320687"/>
                  </a:lnTo>
                  <a:lnTo>
                    <a:pt x="87579" y="322783"/>
                  </a:lnTo>
                  <a:lnTo>
                    <a:pt x="75857" y="324294"/>
                  </a:lnTo>
                  <a:lnTo>
                    <a:pt x="63703" y="323926"/>
                  </a:lnTo>
                  <a:lnTo>
                    <a:pt x="24320" y="316674"/>
                  </a:lnTo>
                  <a:lnTo>
                    <a:pt x="1016" y="304368"/>
                  </a:lnTo>
                  <a:lnTo>
                    <a:pt x="12001" y="260350"/>
                  </a:lnTo>
                  <a:lnTo>
                    <a:pt x="18326" y="262724"/>
                  </a:lnTo>
                  <a:lnTo>
                    <a:pt x="28994" y="266573"/>
                  </a:lnTo>
                  <a:lnTo>
                    <a:pt x="40411" y="270370"/>
                  </a:lnTo>
                  <a:lnTo>
                    <a:pt x="48971" y="272554"/>
                  </a:lnTo>
                  <a:lnTo>
                    <a:pt x="65049" y="274942"/>
                  </a:lnTo>
                  <a:lnTo>
                    <a:pt x="73888" y="275323"/>
                  </a:lnTo>
                  <a:lnTo>
                    <a:pt x="85915" y="275005"/>
                  </a:lnTo>
                  <a:lnTo>
                    <a:pt x="97231" y="274408"/>
                  </a:lnTo>
                  <a:lnTo>
                    <a:pt x="103949" y="273964"/>
                  </a:lnTo>
                  <a:lnTo>
                    <a:pt x="103949" y="273062"/>
                  </a:lnTo>
                  <a:lnTo>
                    <a:pt x="99314" y="273367"/>
                  </a:lnTo>
                  <a:lnTo>
                    <a:pt x="87795" y="274002"/>
                  </a:lnTo>
                  <a:lnTo>
                    <a:pt x="74777" y="274408"/>
                  </a:lnTo>
                  <a:lnTo>
                    <a:pt x="27470" y="265074"/>
                  </a:lnTo>
                  <a:lnTo>
                    <a:pt x="11379" y="259143"/>
                  </a:lnTo>
                  <a:lnTo>
                    <a:pt x="0" y="304749"/>
                  </a:lnTo>
                  <a:lnTo>
                    <a:pt x="35915" y="320738"/>
                  </a:lnTo>
                  <a:lnTo>
                    <a:pt x="76720" y="325132"/>
                  </a:lnTo>
                  <a:lnTo>
                    <a:pt x="82753" y="324294"/>
                  </a:lnTo>
                  <a:lnTo>
                    <a:pt x="89192" y="323392"/>
                  </a:lnTo>
                  <a:lnTo>
                    <a:pt x="98539" y="321157"/>
                  </a:lnTo>
                  <a:lnTo>
                    <a:pt x="102603" y="319938"/>
                  </a:lnTo>
                  <a:lnTo>
                    <a:pt x="104876" y="273964"/>
                  </a:lnTo>
                  <a:lnTo>
                    <a:pt x="104914" y="272986"/>
                  </a:lnTo>
                  <a:close/>
                </a:path>
                <a:path w="142875" h="325755">
                  <a:moveTo>
                    <a:pt x="131470" y="10782"/>
                  </a:moveTo>
                  <a:lnTo>
                    <a:pt x="117919" y="6223"/>
                  </a:lnTo>
                  <a:lnTo>
                    <a:pt x="86017" y="1511"/>
                  </a:lnTo>
                  <a:lnTo>
                    <a:pt x="75857" y="0"/>
                  </a:lnTo>
                  <a:lnTo>
                    <a:pt x="61582" y="431"/>
                  </a:lnTo>
                  <a:lnTo>
                    <a:pt x="61683" y="4038"/>
                  </a:lnTo>
                  <a:lnTo>
                    <a:pt x="75666" y="3619"/>
                  </a:lnTo>
                  <a:lnTo>
                    <a:pt x="117068" y="9753"/>
                  </a:lnTo>
                  <a:lnTo>
                    <a:pt x="130327" y="14198"/>
                  </a:lnTo>
                  <a:lnTo>
                    <a:pt x="131470" y="10782"/>
                  </a:lnTo>
                  <a:close/>
                </a:path>
                <a:path w="142875" h="325755">
                  <a:moveTo>
                    <a:pt x="142824" y="94449"/>
                  </a:moveTo>
                  <a:lnTo>
                    <a:pt x="142608" y="94259"/>
                  </a:lnTo>
                  <a:lnTo>
                    <a:pt x="141770" y="93611"/>
                  </a:lnTo>
                  <a:lnTo>
                    <a:pt x="141770" y="94742"/>
                  </a:lnTo>
                  <a:lnTo>
                    <a:pt x="122186" y="151168"/>
                  </a:lnTo>
                  <a:lnTo>
                    <a:pt x="69634" y="136232"/>
                  </a:lnTo>
                  <a:lnTo>
                    <a:pt x="65151" y="135559"/>
                  </a:lnTo>
                  <a:lnTo>
                    <a:pt x="56705" y="135293"/>
                  </a:lnTo>
                  <a:lnTo>
                    <a:pt x="45935" y="135928"/>
                  </a:lnTo>
                  <a:lnTo>
                    <a:pt x="36029" y="136880"/>
                  </a:lnTo>
                  <a:lnTo>
                    <a:pt x="30149" y="137553"/>
                  </a:lnTo>
                  <a:lnTo>
                    <a:pt x="27736" y="77863"/>
                  </a:lnTo>
                  <a:lnTo>
                    <a:pt x="33007" y="75895"/>
                  </a:lnTo>
                  <a:lnTo>
                    <a:pt x="43637" y="72923"/>
                  </a:lnTo>
                  <a:lnTo>
                    <a:pt x="57937" y="70789"/>
                  </a:lnTo>
                  <a:lnTo>
                    <a:pt x="74206" y="71310"/>
                  </a:lnTo>
                  <a:lnTo>
                    <a:pt x="114922" y="79209"/>
                  </a:lnTo>
                  <a:lnTo>
                    <a:pt x="141770" y="94742"/>
                  </a:lnTo>
                  <a:lnTo>
                    <a:pt x="141770" y="93611"/>
                  </a:lnTo>
                  <a:lnTo>
                    <a:pt x="99314" y="74104"/>
                  </a:lnTo>
                  <a:lnTo>
                    <a:pt x="76771" y="70789"/>
                  </a:lnTo>
                  <a:lnTo>
                    <a:pt x="74333" y="70421"/>
                  </a:lnTo>
                  <a:lnTo>
                    <a:pt x="31191" y="75565"/>
                  </a:lnTo>
                  <a:lnTo>
                    <a:pt x="26809" y="77292"/>
                  </a:lnTo>
                  <a:lnTo>
                    <a:pt x="29273" y="138569"/>
                  </a:lnTo>
                  <a:lnTo>
                    <a:pt x="34150" y="137998"/>
                  </a:lnTo>
                  <a:lnTo>
                    <a:pt x="38493" y="137553"/>
                  </a:lnTo>
                  <a:lnTo>
                    <a:pt x="44208" y="136982"/>
                  </a:lnTo>
                  <a:lnTo>
                    <a:pt x="55854" y="136232"/>
                  </a:lnTo>
                  <a:lnTo>
                    <a:pt x="65024" y="136448"/>
                  </a:lnTo>
                  <a:lnTo>
                    <a:pt x="108889" y="146558"/>
                  </a:lnTo>
                  <a:lnTo>
                    <a:pt x="122720" y="152387"/>
                  </a:lnTo>
                  <a:lnTo>
                    <a:pt x="123151" y="151168"/>
                  </a:lnTo>
                  <a:lnTo>
                    <a:pt x="142824" y="94449"/>
                  </a:lnTo>
                  <a:close/>
                </a:path>
              </a:pathLst>
            </a:custGeom>
            <a:solidFill>
              <a:srgbClr val="414042">
                <a:alpha val="59999"/>
              </a:srgbClr>
            </a:solidFill>
          </p:spPr>
          <p:txBody>
            <a:bodyPr wrap="square" lIns="0" tIns="0" rIns="0" bIns="0" rtlCol="0"/>
            <a:lstStyle/>
            <a:p/>
          </p:txBody>
        </p:sp>
        <p:pic>
          <p:nvPicPr>
            <p:cNvPr id="169" name="object 169" descr=""/>
            <p:cNvPicPr/>
            <p:nvPr/>
          </p:nvPicPr>
          <p:blipFill>
            <a:blip r:embed="rId60" cstate="print"/>
            <a:stretch>
              <a:fillRect/>
            </a:stretch>
          </p:blipFill>
          <p:spPr>
            <a:xfrm>
              <a:off x="6746291" y="2911246"/>
              <a:ext cx="26898" cy="38722"/>
            </a:xfrm>
            <a:prstGeom prst="rect">
              <a:avLst/>
            </a:prstGeom>
          </p:spPr>
        </p:pic>
        <p:pic>
          <p:nvPicPr>
            <p:cNvPr id="170" name="object 170" descr=""/>
            <p:cNvPicPr/>
            <p:nvPr/>
          </p:nvPicPr>
          <p:blipFill>
            <a:blip r:embed="rId61" cstate="print"/>
            <a:stretch>
              <a:fillRect/>
            </a:stretch>
          </p:blipFill>
          <p:spPr>
            <a:xfrm>
              <a:off x="6646570" y="2901353"/>
              <a:ext cx="33286" cy="30797"/>
            </a:xfrm>
            <a:prstGeom prst="rect">
              <a:avLst/>
            </a:prstGeom>
          </p:spPr>
        </p:pic>
        <p:sp>
          <p:nvSpPr>
            <p:cNvPr id="171" name="object 171" descr=""/>
            <p:cNvSpPr/>
            <p:nvPr/>
          </p:nvSpPr>
          <p:spPr>
            <a:xfrm>
              <a:off x="6633807" y="2928594"/>
              <a:ext cx="142875" cy="62865"/>
            </a:xfrm>
            <a:custGeom>
              <a:avLst/>
              <a:gdLst/>
              <a:ahLst/>
              <a:cxnLst/>
              <a:rect l="l" t="t" r="r" b="b"/>
              <a:pathLst>
                <a:path w="142875" h="62864">
                  <a:moveTo>
                    <a:pt x="26479" y="5981"/>
                  </a:moveTo>
                  <a:lnTo>
                    <a:pt x="24777" y="2362"/>
                  </a:lnTo>
                  <a:lnTo>
                    <a:pt x="18186" y="0"/>
                  </a:lnTo>
                  <a:lnTo>
                    <a:pt x="14579" y="1701"/>
                  </a:lnTo>
                  <a:lnTo>
                    <a:pt x="0" y="42189"/>
                  </a:lnTo>
                  <a:lnTo>
                    <a:pt x="1701" y="45808"/>
                  </a:lnTo>
                  <a:lnTo>
                    <a:pt x="5702" y="47244"/>
                  </a:lnTo>
                  <a:lnTo>
                    <a:pt x="6426" y="47371"/>
                  </a:lnTo>
                  <a:lnTo>
                    <a:pt x="7137" y="47371"/>
                  </a:lnTo>
                  <a:lnTo>
                    <a:pt x="9728" y="47371"/>
                  </a:lnTo>
                  <a:lnTo>
                    <a:pt x="12153" y="45770"/>
                  </a:lnTo>
                  <a:lnTo>
                    <a:pt x="26479" y="5981"/>
                  </a:lnTo>
                  <a:close/>
                </a:path>
                <a:path w="142875" h="62864">
                  <a:moveTo>
                    <a:pt x="142443" y="21348"/>
                  </a:moveTo>
                  <a:lnTo>
                    <a:pt x="140728" y="17729"/>
                  </a:lnTo>
                  <a:lnTo>
                    <a:pt x="134162" y="15367"/>
                  </a:lnTo>
                  <a:lnTo>
                    <a:pt x="130543" y="17068"/>
                  </a:lnTo>
                  <a:lnTo>
                    <a:pt x="115963" y="57556"/>
                  </a:lnTo>
                  <a:lnTo>
                    <a:pt x="117678" y="61175"/>
                  </a:lnTo>
                  <a:lnTo>
                    <a:pt x="121666" y="62611"/>
                  </a:lnTo>
                  <a:lnTo>
                    <a:pt x="122389" y="62738"/>
                  </a:lnTo>
                  <a:lnTo>
                    <a:pt x="123101" y="62738"/>
                  </a:lnTo>
                  <a:lnTo>
                    <a:pt x="125691" y="62738"/>
                  </a:lnTo>
                  <a:lnTo>
                    <a:pt x="128117" y="61137"/>
                  </a:lnTo>
                  <a:lnTo>
                    <a:pt x="142443" y="21348"/>
                  </a:lnTo>
                  <a:close/>
                </a:path>
              </a:pathLst>
            </a:custGeom>
            <a:solidFill>
              <a:srgbClr val="231F20"/>
            </a:solidFill>
          </p:spPr>
          <p:txBody>
            <a:bodyPr wrap="square" lIns="0" tIns="0" rIns="0" bIns="0" rtlCol="0"/>
            <a:lstStyle/>
            <a:p/>
          </p:txBody>
        </p:sp>
        <p:pic>
          <p:nvPicPr>
            <p:cNvPr id="172" name="object 172" descr=""/>
            <p:cNvPicPr/>
            <p:nvPr/>
          </p:nvPicPr>
          <p:blipFill>
            <a:blip r:embed="rId62" cstate="print"/>
            <a:stretch>
              <a:fillRect/>
            </a:stretch>
          </p:blipFill>
          <p:spPr>
            <a:xfrm>
              <a:off x="6590913" y="3045612"/>
              <a:ext cx="142130" cy="367536"/>
            </a:xfrm>
            <a:prstGeom prst="rect">
              <a:avLst/>
            </a:prstGeom>
          </p:spPr>
        </p:pic>
        <p:sp>
          <p:nvSpPr>
            <p:cNvPr id="173" name="object 173" descr=""/>
            <p:cNvSpPr/>
            <p:nvPr/>
          </p:nvSpPr>
          <p:spPr>
            <a:xfrm>
              <a:off x="6600176" y="3379127"/>
              <a:ext cx="128905" cy="34290"/>
            </a:xfrm>
            <a:custGeom>
              <a:avLst/>
              <a:gdLst/>
              <a:ahLst/>
              <a:cxnLst/>
              <a:rect l="l" t="t" r="r" b="b"/>
              <a:pathLst>
                <a:path w="128904" h="34289">
                  <a:moveTo>
                    <a:pt x="128752" y="0"/>
                  </a:moveTo>
                  <a:lnTo>
                    <a:pt x="80911" y="21907"/>
                  </a:lnTo>
                  <a:lnTo>
                    <a:pt x="39319" y="22529"/>
                  </a:lnTo>
                  <a:lnTo>
                    <a:pt x="20579" y="19491"/>
                  </a:lnTo>
                  <a:lnTo>
                    <a:pt x="8462" y="12385"/>
                  </a:lnTo>
                  <a:lnTo>
                    <a:pt x="1944" y="5199"/>
                  </a:lnTo>
                  <a:lnTo>
                    <a:pt x="0" y="1917"/>
                  </a:lnTo>
                  <a:lnTo>
                    <a:pt x="114" y="5791"/>
                  </a:lnTo>
                  <a:lnTo>
                    <a:pt x="10431" y="23584"/>
                  </a:lnTo>
                  <a:lnTo>
                    <a:pt x="28262" y="31141"/>
                  </a:lnTo>
                  <a:lnTo>
                    <a:pt x="45157" y="32624"/>
                  </a:lnTo>
                  <a:lnTo>
                    <a:pt x="52666" y="32194"/>
                  </a:lnTo>
                  <a:lnTo>
                    <a:pt x="77025" y="31838"/>
                  </a:lnTo>
                  <a:lnTo>
                    <a:pt x="105246" y="34021"/>
                  </a:lnTo>
                  <a:lnTo>
                    <a:pt x="120053" y="31726"/>
                  </a:lnTo>
                  <a:lnTo>
                    <a:pt x="126306" y="22232"/>
                  </a:lnTo>
                  <a:lnTo>
                    <a:pt x="128866" y="2819"/>
                  </a:lnTo>
                  <a:lnTo>
                    <a:pt x="128752" y="0"/>
                  </a:lnTo>
                  <a:close/>
                </a:path>
              </a:pathLst>
            </a:custGeom>
            <a:solidFill>
              <a:srgbClr val="2B6466"/>
            </a:solidFill>
          </p:spPr>
          <p:txBody>
            <a:bodyPr wrap="square" lIns="0" tIns="0" rIns="0" bIns="0" rtlCol="0"/>
            <a:lstStyle/>
            <a:p/>
          </p:txBody>
        </p:sp>
        <p:pic>
          <p:nvPicPr>
            <p:cNvPr id="174" name="object 174" descr=""/>
            <p:cNvPicPr/>
            <p:nvPr/>
          </p:nvPicPr>
          <p:blipFill>
            <a:blip r:embed="rId50" cstate="print"/>
            <a:stretch>
              <a:fillRect/>
            </a:stretch>
          </p:blipFill>
          <p:spPr>
            <a:xfrm>
              <a:off x="6602260" y="3120034"/>
              <a:ext cx="122631" cy="253618"/>
            </a:xfrm>
            <a:prstGeom prst="rect">
              <a:avLst/>
            </a:prstGeom>
          </p:spPr>
        </p:pic>
        <p:sp>
          <p:nvSpPr>
            <p:cNvPr id="175" name="object 175" descr=""/>
            <p:cNvSpPr/>
            <p:nvPr/>
          </p:nvSpPr>
          <p:spPr>
            <a:xfrm>
              <a:off x="6696857" y="3057260"/>
              <a:ext cx="20320" cy="74930"/>
            </a:xfrm>
            <a:custGeom>
              <a:avLst/>
              <a:gdLst/>
              <a:ahLst/>
              <a:cxnLst/>
              <a:rect l="l" t="t" r="r" b="b"/>
              <a:pathLst>
                <a:path w="20320" h="74930">
                  <a:moveTo>
                    <a:pt x="0" y="0"/>
                  </a:moveTo>
                  <a:lnTo>
                    <a:pt x="17805" y="73761"/>
                  </a:lnTo>
                  <a:lnTo>
                    <a:pt x="19989" y="74828"/>
                  </a:lnTo>
                  <a:lnTo>
                    <a:pt x="15392" y="14185"/>
                  </a:lnTo>
                  <a:lnTo>
                    <a:pt x="11518" y="8839"/>
                  </a:lnTo>
                  <a:lnTo>
                    <a:pt x="6375" y="3365"/>
                  </a:lnTo>
                  <a:lnTo>
                    <a:pt x="0" y="0"/>
                  </a:lnTo>
                  <a:close/>
                </a:path>
              </a:pathLst>
            </a:custGeom>
            <a:solidFill>
              <a:srgbClr val="2B6466"/>
            </a:solidFill>
          </p:spPr>
          <p:txBody>
            <a:bodyPr wrap="square" lIns="0" tIns="0" rIns="0" bIns="0" rtlCol="0"/>
            <a:lstStyle/>
            <a:p/>
          </p:txBody>
        </p:sp>
        <p:sp>
          <p:nvSpPr>
            <p:cNvPr id="176" name="object 176" descr=""/>
            <p:cNvSpPr/>
            <p:nvPr/>
          </p:nvSpPr>
          <p:spPr>
            <a:xfrm>
              <a:off x="6599441" y="3361817"/>
              <a:ext cx="130810" cy="46990"/>
            </a:xfrm>
            <a:custGeom>
              <a:avLst/>
              <a:gdLst/>
              <a:ahLst/>
              <a:cxnLst/>
              <a:rect l="l" t="t" r="r" b="b"/>
              <a:pathLst>
                <a:path w="130809" h="46989">
                  <a:moveTo>
                    <a:pt x="130213" y="17627"/>
                  </a:moveTo>
                  <a:lnTo>
                    <a:pt x="128752" y="17018"/>
                  </a:lnTo>
                  <a:lnTo>
                    <a:pt x="126860" y="20370"/>
                  </a:lnTo>
                  <a:lnTo>
                    <a:pt x="120611" y="27571"/>
                  </a:lnTo>
                  <a:lnTo>
                    <a:pt x="114820" y="31165"/>
                  </a:lnTo>
                  <a:lnTo>
                    <a:pt x="114947" y="30962"/>
                  </a:lnTo>
                  <a:lnTo>
                    <a:pt x="117017" y="101"/>
                  </a:lnTo>
                  <a:lnTo>
                    <a:pt x="115443" y="0"/>
                  </a:lnTo>
                  <a:lnTo>
                    <a:pt x="113499" y="30314"/>
                  </a:lnTo>
                  <a:lnTo>
                    <a:pt x="111874" y="32994"/>
                  </a:lnTo>
                  <a:lnTo>
                    <a:pt x="110070" y="34112"/>
                  </a:lnTo>
                  <a:lnTo>
                    <a:pt x="110070" y="35953"/>
                  </a:lnTo>
                  <a:lnTo>
                    <a:pt x="106692" y="41541"/>
                  </a:lnTo>
                  <a:lnTo>
                    <a:pt x="98539" y="43218"/>
                  </a:lnTo>
                  <a:lnTo>
                    <a:pt x="90716" y="44183"/>
                  </a:lnTo>
                  <a:lnTo>
                    <a:pt x="80772" y="44704"/>
                  </a:lnTo>
                  <a:lnTo>
                    <a:pt x="50241" y="45148"/>
                  </a:lnTo>
                  <a:lnTo>
                    <a:pt x="40297" y="44919"/>
                  </a:lnTo>
                  <a:lnTo>
                    <a:pt x="32448" y="44183"/>
                  </a:lnTo>
                  <a:lnTo>
                    <a:pt x="24218" y="42760"/>
                  </a:lnTo>
                  <a:lnTo>
                    <a:pt x="20751" y="37401"/>
                  </a:lnTo>
                  <a:lnTo>
                    <a:pt x="39128" y="40640"/>
                  </a:lnTo>
                  <a:lnTo>
                    <a:pt x="90805" y="39890"/>
                  </a:lnTo>
                  <a:lnTo>
                    <a:pt x="109613" y="36245"/>
                  </a:lnTo>
                  <a:lnTo>
                    <a:pt x="110070" y="35953"/>
                  </a:lnTo>
                  <a:lnTo>
                    <a:pt x="110070" y="34112"/>
                  </a:lnTo>
                  <a:lnTo>
                    <a:pt x="108940" y="34810"/>
                  </a:lnTo>
                  <a:lnTo>
                    <a:pt x="90779" y="38303"/>
                  </a:lnTo>
                  <a:lnTo>
                    <a:pt x="40030" y="39052"/>
                  </a:lnTo>
                  <a:lnTo>
                    <a:pt x="14262" y="1511"/>
                  </a:lnTo>
                  <a:lnTo>
                    <a:pt x="12687" y="1651"/>
                  </a:lnTo>
                  <a:lnTo>
                    <a:pt x="15544" y="32080"/>
                  </a:lnTo>
                  <a:lnTo>
                    <a:pt x="15976" y="32778"/>
                  </a:lnTo>
                  <a:lnTo>
                    <a:pt x="9728" y="29070"/>
                  </a:lnTo>
                  <a:lnTo>
                    <a:pt x="3403" y="22148"/>
                  </a:lnTo>
                  <a:lnTo>
                    <a:pt x="1435" y="18923"/>
                  </a:lnTo>
                  <a:lnTo>
                    <a:pt x="0" y="19570"/>
                  </a:lnTo>
                  <a:lnTo>
                    <a:pt x="2044" y="22948"/>
                  </a:lnTo>
                  <a:lnTo>
                    <a:pt x="8610" y="30175"/>
                  </a:lnTo>
                  <a:lnTo>
                    <a:pt x="17843" y="35699"/>
                  </a:lnTo>
                  <a:lnTo>
                    <a:pt x="23228" y="44132"/>
                  </a:lnTo>
                  <a:lnTo>
                    <a:pt x="33108" y="46748"/>
                  </a:lnTo>
                  <a:lnTo>
                    <a:pt x="48221" y="46748"/>
                  </a:lnTo>
                  <a:lnTo>
                    <a:pt x="91821" y="45656"/>
                  </a:lnTo>
                  <a:lnTo>
                    <a:pt x="113042" y="34099"/>
                  </a:lnTo>
                  <a:lnTo>
                    <a:pt x="121729" y="28663"/>
                  </a:lnTo>
                  <a:lnTo>
                    <a:pt x="128244" y="21132"/>
                  </a:lnTo>
                  <a:lnTo>
                    <a:pt x="130213" y="17627"/>
                  </a:lnTo>
                  <a:close/>
                </a:path>
              </a:pathLst>
            </a:custGeom>
            <a:solidFill>
              <a:srgbClr val="414042"/>
            </a:solidFill>
          </p:spPr>
          <p:txBody>
            <a:bodyPr wrap="square" lIns="0" tIns="0" rIns="0" bIns="0" rtlCol="0"/>
            <a:lstStyle/>
            <a:p/>
          </p:txBody>
        </p:sp>
        <p:pic>
          <p:nvPicPr>
            <p:cNvPr id="177" name="object 177" descr=""/>
            <p:cNvPicPr/>
            <p:nvPr/>
          </p:nvPicPr>
          <p:blipFill>
            <a:blip r:embed="rId44" cstate="print"/>
            <a:stretch>
              <a:fillRect/>
            </a:stretch>
          </p:blipFill>
          <p:spPr>
            <a:xfrm>
              <a:off x="6711276" y="3385096"/>
              <a:ext cx="14846" cy="14541"/>
            </a:xfrm>
            <a:prstGeom prst="rect">
              <a:avLst/>
            </a:prstGeom>
          </p:spPr>
        </p:pic>
        <p:sp>
          <p:nvSpPr>
            <p:cNvPr id="178" name="object 178" descr=""/>
            <p:cNvSpPr/>
            <p:nvPr/>
          </p:nvSpPr>
          <p:spPr>
            <a:xfrm>
              <a:off x="6710769" y="3143389"/>
              <a:ext cx="14604" cy="188595"/>
            </a:xfrm>
            <a:custGeom>
              <a:avLst/>
              <a:gdLst/>
              <a:ahLst/>
              <a:cxnLst/>
              <a:rect l="l" t="t" r="r" b="b"/>
              <a:pathLst>
                <a:path w="14604" h="188595">
                  <a:moveTo>
                    <a:pt x="14046" y="173088"/>
                  </a:moveTo>
                  <a:lnTo>
                    <a:pt x="13970" y="156324"/>
                  </a:lnTo>
                  <a:lnTo>
                    <a:pt x="13436" y="100952"/>
                  </a:lnTo>
                  <a:lnTo>
                    <a:pt x="13639" y="100901"/>
                  </a:lnTo>
                  <a:lnTo>
                    <a:pt x="13423" y="99860"/>
                  </a:lnTo>
                  <a:lnTo>
                    <a:pt x="13144" y="70535"/>
                  </a:lnTo>
                  <a:lnTo>
                    <a:pt x="13144" y="171450"/>
                  </a:lnTo>
                  <a:lnTo>
                    <a:pt x="11671" y="168833"/>
                  </a:lnTo>
                  <a:lnTo>
                    <a:pt x="11671" y="187401"/>
                  </a:lnTo>
                  <a:lnTo>
                    <a:pt x="11480" y="187490"/>
                  </a:lnTo>
                  <a:lnTo>
                    <a:pt x="11176" y="186994"/>
                  </a:lnTo>
                  <a:lnTo>
                    <a:pt x="11671" y="187401"/>
                  </a:lnTo>
                  <a:lnTo>
                    <a:pt x="11671" y="168833"/>
                  </a:lnTo>
                  <a:lnTo>
                    <a:pt x="1892" y="120472"/>
                  </a:lnTo>
                  <a:lnTo>
                    <a:pt x="1219" y="101930"/>
                  </a:lnTo>
                  <a:lnTo>
                    <a:pt x="1511" y="103327"/>
                  </a:lnTo>
                  <a:lnTo>
                    <a:pt x="12534" y="101130"/>
                  </a:lnTo>
                  <a:lnTo>
                    <a:pt x="13081" y="156324"/>
                  </a:lnTo>
                  <a:lnTo>
                    <a:pt x="13144" y="171450"/>
                  </a:lnTo>
                  <a:lnTo>
                    <a:pt x="13144" y="70535"/>
                  </a:lnTo>
                  <a:lnTo>
                    <a:pt x="12522" y="5219"/>
                  </a:lnTo>
                  <a:lnTo>
                    <a:pt x="12484" y="1308"/>
                  </a:lnTo>
                  <a:lnTo>
                    <a:pt x="12484" y="95199"/>
                  </a:lnTo>
                  <a:lnTo>
                    <a:pt x="12395" y="94716"/>
                  </a:lnTo>
                  <a:lnTo>
                    <a:pt x="1104" y="96989"/>
                  </a:lnTo>
                  <a:lnTo>
                    <a:pt x="1079" y="95796"/>
                  </a:lnTo>
                  <a:lnTo>
                    <a:pt x="939" y="87718"/>
                  </a:lnTo>
                  <a:lnTo>
                    <a:pt x="901" y="71183"/>
                  </a:lnTo>
                  <a:lnTo>
                    <a:pt x="2336" y="49022"/>
                  </a:lnTo>
                  <a:lnTo>
                    <a:pt x="5384" y="29718"/>
                  </a:lnTo>
                  <a:lnTo>
                    <a:pt x="6489" y="24942"/>
                  </a:lnTo>
                  <a:lnTo>
                    <a:pt x="11798" y="23647"/>
                  </a:lnTo>
                  <a:lnTo>
                    <a:pt x="12484" y="95199"/>
                  </a:lnTo>
                  <a:lnTo>
                    <a:pt x="12484" y="1308"/>
                  </a:lnTo>
                  <a:lnTo>
                    <a:pt x="12471" y="0"/>
                  </a:lnTo>
                  <a:lnTo>
                    <a:pt x="11633" y="2362"/>
                  </a:lnTo>
                  <a:lnTo>
                    <a:pt x="9817" y="8039"/>
                  </a:lnTo>
                  <a:lnTo>
                    <a:pt x="9131" y="10629"/>
                  </a:lnTo>
                  <a:lnTo>
                    <a:pt x="8902" y="11290"/>
                  </a:lnTo>
                  <a:lnTo>
                    <a:pt x="8559" y="12814"/>
                  </a:lnTo>
                  <a:lnTo>
                    <a:pt x="5905" y="22999"/>
                  </a:lnTo>
                  <a:lnTo>
                    <a:pt x="1943" y="44843"/>
                  </a:lnTo>
                  <a:lnTo>
                    <a:pt x="0" y="71183"/>
                  </a:lnTo>
                  <a:lnTo>
                    <a:pt x="241" y="98564"/>
                  </a:lnTo>
                  <a:lnTo>
                    <a:pt x="1104" y="122770"/>
                  </a:lnTo>
                  <a:lnTo>
                    <a:pt x="5270" y="170281"/>
                  </a:lnTo>
                  <a:lnTo>
                    <a:pt x="9080" y="184632"/>
                  </a:lnTo>
                  <a:lnTo>
                    <a:pt x="9321" y="185483"/>
                  </a:lnTo>
                  <a:lnTo>
                    <a:pt x="9956" y="186016"/>
                  </a:lnTo>
                  <a:lnTo>
                    <a:pt x="11493" y="188391"/>
                  </a:lnTo>
                  <a:lnTo>
                    <a:pt x="11785" y="188391"/>
                  </a:lnTo>
                  <a:lnTo>
                    <a:pt x="12077" y="188290"/>
                  </a:lnTo>
                  <a:lnTo>
                    <a:pt x="12522" y="187985"/>
                  </a:lnTo>
                  <a:lnTo>
                    <a:pt x="12573" y="187490"/>
                  </a:lnTo>
                  <a:lnTo>
                    <a:pt x="14046" y="173088"/>
                  </a:lnTo>
                  <a:close/>
                </a:path>
              </a:pathLst>
            </a:custGeom>
            <a:solidFill>
              <a:srgbClr val="414042"/>
            </a:solidFill>
          </p:spPr>
          <p:txBody>
            <a:bodyPr wrap="square" lIns="0" tIns="0" rIns="0" bIns="0" rtlCol="0"/>
            <a:lstStyle/>
            <a:p/>
          </p:txBody>
        </p:sp>
        <p:sp>
          <p:nvSpPr>
            <p:cNvPr id="179" name="object 179" descr=""/>
            <p:cNvSpPr/>
            <p:nvPr/>
          </p:nvSpPr>
          <p:spPr>
            <a:xfrm>
              <a:off x="6721856" y="3155429"/>
              <a:ext cx="22225" cy="20955"/>
            </a:xfrm>
            <a:custGeom>
              <a:avLst/>
              <a:gdLst/>
              <a:ahLst/>
              <a:cxnLst/>
              <a:rect l="l" t="t" r="r" b="b"/>
              <a:pathLst>
                <a:path w="22225" h="20955">
                  <a:moveTo>
                    <a:pt x="21780" y="12839"/>
                  </a:moveTo>
                  <a:lnTo>
                    <a:pt x="20916" y="8356"/>
                  </a:lnTo>
                  <a:lnTo>
                    <a:pt x="16814" y="5143"/>
                  </a:lnTo>
                  <a:lnTo>
                    <a:pt x="8331" y="1409"/>
                  </a:lnTo>
                  <a:lnTo>
                    <a:pt x="3924" y="0"/>
                  </a:lnTo>
                  <a:lnTo>
                    <a:pt x="3924" y="1587"/>
                  </a:lnTo>
                  <a:lnTo>
                    <a:pt x="0" y="1638"/>
                  </a:lnTo>
                  <a:lnTo>
                    <a:pt x="101" y="8166"/>
                  </a:lnTo>
                  <a:lnTo>
                    <a:pt x="3962" y="8128"/>
                  </a:lnTo>
                  <a:lnTo>
                    <a:pt x="3975" y="10706"/>
                  </a:lnTo>
                  <a:lnTo>
                    <a:pt x="20561" y="20383"/>
                  </a:lnTo>
                  <a:lnTo>
                    <a:pt x="21780" y="12839"/>
                  </a:lnTo>
                  <a:close/>
                </a:path>
              </a:pathLst>
            </a:custGeom>
            <a:solidFill>
              <a:srgbClr val="2B6466"/>
            </a:solidFill>
          </p:spPr>
          <p:txBody>
            <a:bodyPr wrap="square" lIns="0" tIns="0" rIns="0" bIns="0" rtlCol="0"/>
            <a:lstStyle/>
            <a:p/>
          </p:txBody>
        </p:sp>
        <p:pic>
          <p:nvPicPr>
            <p:cNvPr id="180" name="object 180" descr=""/>
            <p:cNvPicPr/>
            <p:nvPr/>
          </p:nvPicPr>
          <p:blipFill>
            <a:blip r:embed="rId51" cstate="print"/>
            <a:stretch>
              <a:fillRect/>
            </a:stretch>
          </p:blipFill>
          <p:spPr>
            <a:xfrm>
              <a:off x="6598844" y="3145231"/>
              <a:ext cx="15165" cy="188290"/>
            </a:xfrm>
            <a:prstGeom prst="rect">
              <a:avLst/>
            </a:prstGeom>
          </p:spPr>
        </p:pic>
        <p:sp>
          <p:nvSpPr>
            <p:cNvPr id="181" name="object 181" descr=""/>
            <p:cNvSpPr/>
            <p:nvPr/>
          </p:nvSpPr>
          <p:spPr>
            <a:xfrm>
              <a:off x="6604910" y="3058365"/>
              <a:ext cx="17780" cy="75565"/>
            </a:xfrm>
            <a:custGeom>
              <a:avLst/>
              <a:gdLst/>
              <a:ahLst/>
              <a:cxnLst/>
              <a:rect l="l" t="t" r="r" b="b"/>
              <a:pathLst>
                <a:path w="17779" h="75564">
                  <a:moveTo>
                    <a:pt x="17754" y="0"/>
                  </a:moveTo>
                  <a:lnTo>
                    <a:pt x="11493" y="3556"/>
                  </a:lnTo>
                  <a:lnTo>
                    <a:pt x="6515" y="9182"/>
                  </a:lnTo>
                  <a:lnTo>
                    <a:pt x="2806" y="14630"/>
                  </a:lnTo>
                  <a:lnTo>
                    <a:pt x="0" y="75374"/>
                  </a:lnTo>
                  <a:lnTo>
                    <a:pt x="2159" y="74256"/>
                  </a:lnTo>
                  <a:lnTo>
                    <a:pt x="17754" y="0"/>
                  </a:lnTo>
                  <a:close/>
                </a:path>
              </a:pathLst>
            </a:custGeom>
            <a:solidFill>
              <a:srgbClr val="2B6466"/>
            </a:solidFill>
          </p:spPr>
          <p:txBody>
            <a:bodyPr wrap="square" lIns="0" tIns="0" rIns="0" bIns="0" rtlCol="0"/>
            <a:lstStyle/>
            <a:p/>
          </p:txBody>
        </p:sp>
        <p:pic>
          <p:nvPicPr>
            <p:cNvPr id="182" name="object 182" descr=""/>
            <p:cNvPicPr/>
            <p:nvPr/>
          </p:nvPicPr>
          <p:blipFill>
            <a:blip r:embed="rId44" cstate="print"/>
            <a:stretch>
              <a:fillRect/>
            </a:stretch>
          </p:blipFill>
          <p:spPr>
            <a:xfrm>
              <a:off x="6603250" y="3386899"/>
              <a:ext cx="15189" cy="14109"/>
            </a:xfrm>
            <a:prstGeom prst="rect">
              <a:avLst/>
            </a:prstGeom>
          </p:spPr>
        </p:pic>
        <p:sp>
          <p:nvSpPr>
            <p:cNvPr id="183" name="object 183" descr=""/>
            <p:cNvSpPr/>
            <p:nvPr/>
          </p:nvSpPr>
          <p:spPr>
            <a:xfrm>
              <a:off x="6598844" y="3145243"/>
              <a:ext cx="15240" cy="188595"/>
            </a:xfrm>
            <a:custGeom>
              <a:avLst/>
              <a:gdLst/>
              <a:ahLst/>
              <a:cxnLst/>
              <a:rect l="l" t="t" r="r" b="b"/>
              <a:pathLst>
                <a:path w="15240" h="188595">
                  <a:moveTo>
                    <a:pt x="15125" y="103238"/>
                  </a:moveTo>
                  <a:lnTo>
                    <a:pt x="15100" y="95402"/>
                  </a:lnTo>
                  <a:lnTo>
                    <a:pt x="14592" y="70777"/>
                  </a:lnTo>
                  <a:lnTo>
                    <a:pt x="14147" y="66509"/>
                  </a:lnTo>
                  <a:lnTo>
                    <a:pt x="14147" y="120091"/>
                  </a:lnTo>
                  <a:lnTo>
                    <a:pt x="13868" y="133769"/>
                  </a:lnTo>
                  <a:lnTo>
                    <a:pt x="13589" y="142989"/>
                  </a:lnTo>
                  <a:lnTo>
                    <a:pt x="13449" y="146532"/>
                  </a:lnTo>
                  <a:lnTo>
                    <a:pt x="12788" y="155397"/>
                  </a:lnTo>
                  <a:lnTo>
                    <a:pt x="6883" y="166687"/>
                  </a:lnTo>
                  <a:lnTo>
                    <a:pt x="6883" y="186817"/>
                  </a:lnTo>
                  <a:lnTo>
                    <a:pt x="6565" y="187388"/>
                  </a:lnTo>
                  <a:lnTo>
                    <a:pt x="6375" y="187350"/>
                  </a:lnTo>
                  <a:lnTo>
                    <a:pt x="6883" y="186817"/>
                  </a:lnTo>
                  <a:lnTo>
                    <a:pt x="6883" y="166687"/>
                  </a:lnTo>
                  <a:lnTo>
                    <a:pt x="4381" y="171462"/>
                  </a:lnTo>
                  <a:lnTo>
                    <a:pt x="4330" y="169989"/>
                  </a:lnTo>
                  <a:lnTo>
                    <a:pt x="2933" y="101079"/>
                  </a:lnTo>
                  <a:lnTo>
                    <a:pt x="14033" y="102958"/>
                  </a:lnTo>
                  <a:lnTo>
                    <a:pt x="14135" y="102336"/>
                  </a:lnTo>
                  <a:lnTo>
                    <a:pt x="14147" y="120091"/>
                  </a:lnTo>
                  <a:lnTo>
                    <a:pt x="14147" y="66509"/>
                  </a:lnTo>
                  <a:lnTo>
                    <a:pt x="14135" y="66382"/>
                  </a:lnTo>
                  <a:lnTo>
                    <a:pt x="14135" y="87325"/>
                  </a:lnTo>
                  <a:lnTo>
                    <a:pt x="14135" y="96583"/>
                  </a:lnTo>
                  <a:lnTo>
                    <a:pt x="2882" y="94678"/>
                  </a:lnTo>
                  <a:lnTo>
                    <a:pt x="2819" y="95046"/>
                  </a:lnTo>
                  <a:lnTo>
                    <a:pt x="1384" y="23622"/>
                  </a:lnTo>
                  <a:lnTo>
                    <a:pt x="13677" y="70815"/>
                  </a:lnTo>
                  <a:lnTo>
                    <a:pt x="14135" y="87325"/>
                  </a:lnTo>
                  <a:lnTo>
                    <a:pt x="14135" y="66382"/>
                  </a:lnTo>
                  <a:lnTo>
                    <a:pt x="11861" y="44500"/>
                  </a:lnTo>
                  <a:lnTo>
                    <a:pt x="7251" y="22783"/>
                  </a:lnTo>
                  <a:lnTo>
                    <a:pt x="4318" y="12827"/>
                  </a:lnTo>
                  <a:lnTo>
                    <a:pt x="3911" y="11163"/>
                  </a:lnTo>
                  <a:lnTo>
                    <a:pt x="3619" y="10464"/>
                  </a:lnTo>
                  <a:lnTo>
                    <a:pt x="2895" y="7950"/>
                  </a:lnTo>
                  <a:lnTo>
                    <a:pt x="1917" y="5194"/>
                  </a:lnTo>
                  <a:lnTo>
                    <a:pt x="914" y="2336"/>
                  </a:lnTo>
                  <a:lnTo>
                    <a:pt x="0" y="0"/>
                  </a:lnTo>
                  <a:lnTo>
                    <a:pt x="2006" y="99860"/>
                  </a:lnTo>
                  <a:lnTo>
                    <a:pt x="1841" y="100888"/>
                  </a:lnTo>
                  <a:lnTo>
                    <a:pt x="2032" y="100926"/>
                  </a:lnTo>
                  <a:lnTo>
                    <a:pt x="3429" y="169989"/>
                  </a:lnTo>
                  <a:lnTo>
                    <a:pt x="3530" y="172834"/>
                  </a:lnTo>
                  <a:lnTo>
                    <a:pt x="5537" y="187909"/>
                  </a:lnTo>
                  <a:lnTo>
                    <a:pt x="5994" y="188201"/>
                  </a:lnTo>
                  <a:lnTo>
                    <a:pt x="6299" y="188302"/>
                  </a:lnTo>
                  <a:lnTo>
                    <a:pt x="6591" y="188290"/>
                  </a:lnTo>
                  <a:lnTo>
                    <a:pt x="7124" y="187388"/>
                  </a:lnTo>
                  <a:lnTo>
                    <a:pt x="8089" y="185775"/>
                  </a:lnTo>
                  <a:lnTo>
                    <a:pt x="8648" y="185293"/>
                  </a:lnTo>
                  <a:lnTo>
                    <a:pt x="8826" y="184531"/>
                  </a:lnTo>
                  <a:lnTo>
                    <a:pt x="9931" y="182702"/>
                  </a:lnTo>
                  <a:lnTo>
                    <a:pt x="14605" y="139725"/>
                  </a:lnTo>
                  <a:lnTo>
                    <a:pt x="15011" y="122364"/>
                  </a:lnTo>
                  <a:lnTo>
                    <a:pt x="15125" y="103238"/>
                  </a:lnTo>
                  <a:close/>
                </a:path>
              </a:pathLst>
            </a:custGeom>
            <a:solidFill>
              <a:srgbClr val="414042"/>
            </a:solidFill>
          </p:spPr>
          <p:txBody>
            <a:bodyPr wrap="square" lIns="0" tIns="0" rIns="0" bIns="0" rtlCol="0"/>
            <a:lstStyle/>
            <a:p/>
          </p:txBody>
        </p:sp>
        <p:sp>
          <p:nvSpPr>
            <p:cNvPr id="184" name="object 184" descr=""/>
            <p:cNvSpPr/>
            <p:nvPr/>
          </p:nvSpPr>
          <p:spPr>
            <a:xfrm>
              <a:off x="6579197" y="3157359"/>
              <a:ext cx="21590" cy="20955"/>
            </a:xfrm>
            <a:custGeom>
              <a:avLst/>
              <a:gdLst/>
              <a:ahLst/>
              <a:cxnLst/>
              <a:rect l="l" t="t" r="r" b="b"/>
              <a:pathLst>
                <a:path w="21590" h="20955">
                  <a:moveTo>
                    <a:pt x="21526" y="8051"/>
                  </a:moveTo>
                  <a:lnTo>
                    <a:pt x="21437" y="1511"/>
                  </a:lnTo>
                  <a:lnTo>
                    <a:pt x="17500" y="1574"/>
                  </a:lnTo>
                  <a:lnTo>
                    <a:pt x="17462" y="0"/>
                  </a:lnTo>
                  <a:lnTo>
                    <a:pt x="13093" y="1524"/>
                  </a:lnTo>
                  <a:lnTo>
                    <a:pt x="4737" y="5499"/>
                  </a:lnTo>
                  <a:lnTo>
                    <a:pt x="736" y="8839"/>
                  </a:lnTo>
                  <a:lnTo>
                    <a:pt x="0" y="13347"/>
                  </a:lnTo>
                  <a:lnTo>
                    <a:pt x="1447" y="20853"/>
                  </a:lnTo>
                  <a:lnTo>
                    <a:pt x="17741" y="10693"/>
                  </a:lnTo>
                  <a:lnTo>
                    <a:pt x="17665" y="8102"/>
                  </a:lnTo>
                  <a:lnTo>
                    <a:pt x="21526" y="8051"/>
                  </a:lnTo>
                  <a:close/>
                </a:path>
              </a:pathLst>
            </a:custGeom>
            <a:solidFill>
              <a:srgbClr val="2B6466"/>
            </a:solidFill>
          </p:spPr>
          <p:txBody>
            <a:bodyPr wrap="square" lIns="0" tIns="0" rIns="0" bIns="0" rtlCol="0"/>
            <a:lstStyle/>
            <a:p/>
          </p:txBody>
        </p:sp>
        <p:sp>
          <p:nvSpPr>
            <p:cNvPr id="185" name="object 185" descr=""/>
            <p:cNvSpPr/>
            <p:nvPr/>
          </p:nvSpPr>
          <p:spPr>
            <a:xfrm>
              <a:off x="6602260" y="3050070"/>
              <a:ext cx="117475" cy="323850"/>
            </a:xfrm>
            <a:custGeom>
              <a:avLst/>
              <a:gdLst/>
              <a:ahLst/>
              <a:cxnLst/>
              <a:rect l="l" t="t" r="r" b="b"/>
              <a:pathLst>
                <a:path w="117475" h="323850">
                  <a:moveTo>
                    <a:pt x="92570" y="2311"/>
                  </a:moveTo>
                  <a:lnTo>
                    <a:pt x="78460" y="0"/>
                  </a:lnTo>
                  <a:lnTo>
                    <a:pt x="46215" y="482"/>
                  </a:lnTo>
                  <a:lnTo>
                    <a:pt x="35953" y="635"/>
                  </a:lnTo>
                  <a:lnTo>
                    <a:pt x="21907" y="3365"/>
                  </a:lnTo>
                  <a:lnTo>
                    <a:pt x="22606" y="6896"/>
                  </a:lnTo>
                  <a:lnTo>
                    <a:pt x="36322" y="4229"/>
                  </a:lnTo>
                  <a:lnTo>
                    <a:pt x="78193" y="3619"/>
                  </a:lnTo>
                  <a:lnTo>
                    <a:pt x="91986" y="5867"/>
                  </a:lnTo>
                  <a:lnTo>
                    <a:pt x="92570" y="2311"/>
                  </a:lnTo>
                  <a:close/>
                </a:path>
                <a:path w="117475" h="323850">
                  <a:moveTo>
                    <a:pt x="113893" y="312051"/>
                  </a:moveTo>
                  <a:lnTo>
                    <a:pt x="112928" y="303542"/>
                  </a:lnTo>
                  <a:lnTo>
                    <a:pt x="112928" y="311543"/>
                  </a:lnTo>
                  <a:lnTo>
                    <a:pt x="108331" y="313728"/>
                  </a:lnTo>
                  <a:lnTo>
                    <a:pt x="99529" y="317296"/>
                  </a:lnTo>
                  <a:lnTo>
                    <a:pt x="88201" y="320675"/>
                  </a:lnTo>
                  <a:lnTo>
                    <a:pt x="76161" y="322262"/>
                  </a:lnTo>
                  <a:lnTo>
                    <a:pt x="48196" y="322681"/>
                  </a:lnTo>
                  <a:lnTo>
                    <a:pt x="36106" y="321449"/>
                  </a:lnTo>
                  <a:lnTo>
                    <a:pt x="24688" y="318401"/>
                  </a:lnTo>
                  <a:lnTo>
                    <a:pt x="15748" y="315087"/>
                  </a:lnTo>
                  <a:lnTo>
                    <a:pt x="11125" y="313055"/>
                  </a:lnTo>
                  <a:lnTo>
                    <a:pt x="14884" y="267843"/>
                  </a:lnTo>
                  <a:lnTo>
                    <a:pt x="21488" y="269176"/>
                  </a:lnTo>
                  <a:lnTo>
                    <a:pt x="32639" y="271259"/>
                  </a:lnTo>
                  <a:lnTo>
                    <a:pt x="44513" y="273151"/>
                  </a:lnTo>
                  <a:lnTo>
                    <a:pt x="53327" y="273926"/>
                  </a:lnTo>
                  <a:lnTo>
                    <a:pt x="69583" y="273697"/>
                  </a:lnTo>
                  <a:lnTo>
                    <a:pt x="75222" y="273024"/>
                  </a:lnTo>
                  <a:lnTo>
                    <a:pt x="78359" y="272656"/>
                  </a:lnTo>
                  <a:lnTo>
                    <a:pt x="90182" y="270408"/>
                  </a:lnTo>
                  <a:lnTo>
                    <a:pt x="101257" y="267995"/>
                  </a:lnTo>
                  <a:lnTo>
                    <a:pt x="107823" y="266471"/>
                  </a:lnTo>
                  <a:lnTo>
                    <a:pt x="112928" y="311543"/>
                  </a:lnTo>
                  <a:lnTo>
                    <a:pt x="112928" y="303542"/>
                  </a:lnTo>
                  <a:lnTo>
                    <a:pt x="108724" y="266471"/>
                  </a:lnTo>
                  <a:lnTo>
                    <a:pt x="108610" y="265353"/>
                  </a:lnTo>
                  <a:lnTo>
                    <a:pt x="69570" y="272796"/>
                  </a:lnTo>
                  <a:lnTo>
                    <a:pt x="53314" y="273024"/>
                  </a:lnTo>
                  <a:lnTo>
                    <a:pt x="43751" y="272135"/>
                  </a:lnTo>
                  <a:lnTo>
                    <a:pt x="30899" y="270027"/>
                  </a:lnTo>
                  <a:lnTo>
                    <a:pt x="19405" y="267843"/>
                  </a:lnTo>
                  <a:lnTo>
                    <a:pt x="14566" y="266865"/>
                  </a:lnTo>
                  <a:lnTo>
                    <a:pt x="14071" y="266750"/>
                  </a:lnTo>
                  <a:lnTo>
                    <a:pt x="10185" y="313588"/>
                  </a:lnTo>
                  <a:lnTo>
                    <a:pt x="48209" y="323583"/>
                  </a:lnTo>
                  <a:lnTo>
                    <a:pt x="76174" y="323164"/>
                  </a:lnTo>
                  <a:lnTo>
                    <a:pt x="79641" y="322681"/>
                  </a:lnTo>
                  <a:lnTo>
                    <a:pt x="89179" y="321360"/>
                  </a:lnTo>
                  <a:lnTo>
                    <a:pt x="101206" y="317627"/>
                  </a:lnTo>
                  <a:lnTo>
                    <a:pt x="110070" y="313931"/>
                  </a:lnTo>
                  <a:lnTo>
                    <a:pt x="113614" y="312204"/>
                  </a:lnTo>
                  <a:lnTo>
                    <a:pt x="113893" y="312051"/>
                  </a:lnTo>
                  <a:close/>
                </a:path>
                <a:path w="117475" h="323850">
                  <a:moveTo>
                    <a:pt x="117259" y="83045"/>
                  </a:moveTo>
                  <a:lnTo>
                    <a:pt x="116268" y="82499"/>
                  </a:lnTo>
                  <a:lnTo>
                    <a:pt x="116268" y="83502"/>
                  </a:lnTo>
                  <a:lnTo>
                    <a:pt x="106019" y="142354"/>
                  </a:lnTo>
                  <a:lnTo>
                    <a:pt x="71577" y="135763"/>
                  </a:lnTo>
                  <a:lnTo>
                    <a:pt x="47218" y="136131"/>
                  </a:lnTo>
                  <a:lnTo>
                    <a:pt x="38836" y="137223"/>
                  </a:lnTo>
                  <a:lnTo>
                    <a:pt x="28321" y="139585"/>
                  </a:lnTo>
                  <a:lnTo>
                    <a:pt x="18694" y="142113"/>
                  </a:lnTo>
                  <a:lnTo>
                    <a:pt x="12992" y="143738"/>
                  </a:lnTo>
                  <a:lnTo>
                    <a:pt x="1003" y="85217"/>
                  </a:lnTo>
                  <a:lnTo>
                    <a:pt x="45808" y="71259"/>
                  </a:lnTo>
                  <a:lnTo>
                    <a:pt x="71069" y="70878"/>
                  </a:lnTo>
                  <a:lnTo>
                    <a:pt x="87261" y="72504"/>
                  </a:lnTo>
                  <a:lnTo>
                    <a:pt x="101155" y="76504"/>
                  </a:lnTo>
                  <a:lnTo>
                    <a:pt x="111302" y="80860"/>
                  </a:lnTo>
                  <a:lnTo>
                    <a:pt x="116268" y="83502"/>
                  </a:lnTo>
                  <a:lnTo>
                    <a:pt x="116268" y="82499"/>
                  </a:lnTo>
                  <a:lnTo>
                    <a:pt x="113131" y="80759"/>
                  </a:lnTo>
                  <a:lnTo>
                    <a:pt x="103022" y="76250"/>
                  </a:lnTo>
                  <a:lnTo>
                    <a:pt x="88404" y="71818"/>
                  </a:lnTo>
                  <a:lnTo>
                    <a:pt x="79514" y="70878"/>
                  </a:lnTo>
                  <a:lnTo>
                    <a:pt x="71043" y="69977"/>
                  </a:lnTo>
                  <a:lnTo>
                    <a:pt x="28498" y="72732"/>
                  </a:lnTo>
                  <a:lnTo>
                    <a:pt x="0" y="84797"/>
                  </a:lnTo>
                  <a:lnTo>
                    <a:pt x="12306" y="144881"/>
                  </a:lnTo>
                  <a:lnTo>
                    <a:pt x="16281" y="143738"/>
                  </a:lnTo>
                  <a:lnTo>
                    <a:pt x="17018" y="143522"/>
                  </a:lnTo>
                  <a:lnTo>
                    <a:pt x="26797" y="140906"/>
                  </a:lnTo>
                  <a:lnTo>
                    <a:pt x="38150" y="138290"/>
                  </a:lnTo>
                  <a:lnTo>
                    <a:pt x="47231" y="137033"/>
                  </a:lnTo>
                  <a:lnTo>
                    <a:pt x="71602" y="136677"/>
                  </a:lnTo>
                  <a:lnTo>
                    <a:pt x="80721" y="137655"/>
                  </a:lnTo>
                  <a:lnTo>
                    <a:pt x="92163" y="139941"/>
                  </a:lnTo>
                  <a:lnTo>
                    <a:pt x="101993" y="142265"/>
                  </a:lnTo>
                  <a:lnTo>
                    <a:pt x="106756" y="143471"/>
                  </a:lnTo>
                  <a:lnTo>
                    <a:pt x="106946" y="142354"/>
                  </a:lnTo>
                  <a:lnTo>
                    <a:pt x="117259" y="83045"/>
                  </a:lnTo>
                  <a:close/>
                </a:path>
              </a:pathLst>
            </a:custGeom>
            <a:solidFill>
              <a:srgbClr val="414042"/>
            </a:solidFill>
          </p:spPr>
          <p:txBody>
            <a:bodyPr wrap="square" lIns="0" tIns="0" rIns="0" bIns="0" rtlCol="0"/>
            <a:lstStyle/>
            <a:p/>
          </p:txBody>
        </p:sp>
        <p:pic>
          <p:nvPicPr>
            <p:cNvPr id="186" name="object 186" descr=""/>
            <p:cNvPicPr/>
            <p:nvPr/>
          </p:nvPicPr>
          <p:blipFill>
            <a:blip r:embed="rId63" cstate="print"/>
            <a:stretch>
              <a:fillRect/>
            </a:stretch>
          </p:blipFill>
          <p:spPr>
            <a:xfrm>
              <a:off x="6693496" y="3052597"/>
              <a:ext cx="30543" cy="34734"/>
            </a:xfrm>
            <a:prstGeom prst="rect">
              <a:avLst/>
            </a:prstGeom>
          </p:spPr>
        </p:pic>
        <p:pic>
          <p:nvPicPr>
            <p:cNvPr id="187" name="object 187" descr=""/>
            <p:cNvPicPr/>
            <p:nvPr/>
          </p:nvPicPr>
          <p:blipFill>
            <a:blip r:embed="rId53" cstate="print"/>
            <a:stretch>
              <a:fillRect/>
            </a:stretch>
          </p:blipFill>
          <p:spPr>
            <a:xfrm>
              <a:off x="6596062" y="3053600"/>
              <a:ext cx="29857" cy="35547"/>
            </a:xfrm>
            <a:prstGeom prst="rect">
              <a:avLst/>
            </a:prstGeom>
          </p:spPr>
        </p:pic>
        <p:sp>
          <p:nvSpPr>
            <p:cNvPr id="188" name="object 188" descr=""/>
            <p:cNvSpPr/>
            <p:nvPr/>
          </p:nvSpPr>
          <p:spPr>
            <a:xfrm>
              <a:off x="6592062" y="3082036"/>
              <a:ext cx="138430" cy="48895"/>
            </a:xfrm>
            <a:custGeom>
              <a:avLst/>
              <a:gdLst/>
              <a:ahLst/>
              <a:cxnLst/>
              <a:rect l="l" t="t" r="r" b="b"/>
              <a:pathLst>
                <a:path w="138429" h="48894">
                  <a:moveTo>
                    <a:pt x="13004" y="45808"/>
                  </a:moveTo>
                  <a:lnTo>
                    <a:pt x="12649" y="2794"/>
                  </a:lnTo>
                  <a:lnTo>
                    <a:pt x="9829" y="0"/>
                  </a:lnTo>
                  <a:lnTo>
                    <a:pt x="2806" y="25"/>
                  </a:lnTo>
                  <a:lnTo>
                    <a:pt x="0" y="2882"/>
                  </a:lnTo>
                  <a:lnTo>
                    <a:pt x="355" y="45897"/>
                  </a:lnTo>
                  <a:lnTo>
                    <a:pt x="3187" y="48691"/>
                  </a:lnTo>
                  <a:lnTo>
                    <a:pt x="6654" y="48691"/>
                  </a:lnTo>
                  <a:lnTo>
                    <a:pt x="10198" y="48666"/>
                  </a:lnTo>
                  <a:lnTo>
                    <a:pt x="13004" y="45808"/>
                  </a:lnTo>
                  <a:close/>
                </a:path>
                <a:path w="138429" h="48894">
                  <a:moveTo>
                    <a:pt x="137909" y="45808"/>
                  </a:moveTo>
                  <a:lnTo>
                    <a:pt x="137553" y="2794"/>
                  </a:lnTo>
                  <a:lnTo>
                    <a:pt x="134734" y="0"/>
                  </a:lnTo>
                  <a:lnTo>
                    <a:pt x="127711" y="25"/>
                  </a:lnTo>
                  <a:lnTo>
                    <a:pt x="124904" y="2882"/>
                  </a:lnTo>
                  <a:lnTo>
                    <a:pt x="125260" y="45897"/>
                  </a:lnTo>
                  <a:lnTo>
                    <a:pt x="128092" y="48691"/>
                  </a:lnTo>
                  <a:lnTo>
                    <a:pt x="131559" y="48691"/>
                  </a:lnTo>
                  <a:lnTo>
                    <a:pt x="135102" y="48666"/>
                  </a:lnTo>
                  <a:lnTo>
                    <a:pt x="137909" y="45808"/>
                  </a:lnTo>
                  <a:close/>
                </a:path>
              </a:pathLst>
            </a:custGeom>
            <a:solidFill>
              <a:srgbClr val="231F20"/>
            </a:solidFill>
          </p:spPr>
          <p:txBody>
            <a:bodyPr wrap="square" lIns="0" tIns="0" rIns="0" bIns="0" rtlCol="0"/>
            <a:lstStyle/>
            <a:p/>
          </p:txBody>
        </p:sp>
        <p:pic>
          <p:nvPicPr>
            <p:cNvPr id="189" name="object 189" descr=""/>
            <p:cNvPicPr/>
            <p:nvPr/>
          </p:nvPicPr>
          <p:blipFill>
            <a:blip r:embed="rId64" cstate="print"/>
            <a:stretch>
              <a:fillRect/>
            </a:stretch>
          </p:blipFill>
          <p:spPr>
            <a:xfrm>
              <a:off x="6097028" y="3033058"/>
              <a:ext cx="79578" cy="79451"/>
            </a:xfrm>
            <a:prstGeom prst="rect">
              <a:avLst/>
            </a:prstGeom>
          </p:spPr>
        </p:pic>
        <p:pic>
          <p:nvPicPr>
            <p:cNvPr id="190" name="object 190" descr=""/>
            <p:cNvPicPr/>
            <p:nvPr/>
          </p:nvPicPr>
          <p:blipFill>
            <a:blip r:embed="rId65" cstate="print"/>
            <a:stretch>
              <a:fillRect/>
            </a:stretch>
          </p:blipFill>
          <p:spPr>
            <a:xfrm>
              <a:off x="5990517" y="2802686"/>
              <a:ext cx="237081" cy="200526"/>
            </a:xfrm>
            <a:prstGeom prst="rect">
              <a:avLst/>
            </a:prstGeom>
          </p:spPr>
        </p:pic>
        <p:sp>
          <p:nvSpPr>
            <p:cNvPr id="191" name="object 191" descr=""/>
            <p:cNvSpPr/>
            <p:nvPr/>
          </p:nvSpPr>
          <p:spPr>
            <a:xfrm>
              <a:off x="6636042" y="2804198"/>
              <a:ext cx="238760" cy="186690"/>
            </a:xfrm>
            <a:custGeom>
              <a:avLst/>
              <a:gdLst/>
              <a:ahLst/>
              <a:cxnLst/>
              <a:rect l="l" t="t" r="r" b="b"/>
              <a:pathLst>
                <a:path w="238759" h="186689">
                  <a:moveTo>
                    <a:pt x="3263" y="173977"/>
                  </a:moveTo>
                  <a:lnTo>
                    <a:pt x="368" y="172720"/>
                  </a:lnTo>
                  <a:lnTo>
                    <a:pt x="0" y="173558"/>
                  </a:lnTo>
                  <a:lnTo>
                    <a:pt x="2908" y="174815"/>
                  </a:lnTo>
                  <a:lnTo>
                    <a:pt x="3263" y="173977"/>
                  </a:lnTo>
                  <a:close/>
                </a:path>
                <a:path w="238759" h="186689">
                  <a:moveTo>
                    <a:pt x="16916" y="145618"/>
                  </a:moveTo>
                  <a:lnTo>
                    <a:pt x="14135" y="144132"/>
                  </a:lnTo>
                  <a:lnTo>
                    <a:pt x="11684" y="148729"/>
                  </a:lnTo>
                  <a:lnTo>
                    <a:pt x="9271" y="153492"/>
                  </a:lnTo>
                  <a:lnTo>
                    <a:pt x="6959" y="158280"/>
                  </a:lnTo>
                  <a:lnTo>
                    <a:pt x="9804" y="159651"/>
                  </a:lnTo>
                  <a:lnTo>
                    <a:pt x="12090" y="154901"/>
                  </a:lnTo>
                  <a:lnTo>
                    <a:pt x="14490" y="150177"/>
                  </a:lnTo>
                  <a:lnTo>
                    <a:pt x="16916" y="145618"/>
                  </a:lnTo>
                  <a:close/>
                </a:path>
                <a:path w="238759" h="186689">
                  <a:moveTo>
                    <a:pt x="32893" y="118503"/>
                  </a:moveTo>
                  <a:lnTo>
                    <a:pt x="30238" y="116776"/>
                  </a:lnTo>
                  <a:lnTo>
                    <a:pt x="27419" y="121119"/>
                  </a:lnTo>
                  <a:lnTo>
                    <a:pt x="24612" y="125666"/>
                  </a:lnTo>
                  <a:lnTo>
                    <a:pt x="21894" y="130276"/>
                  </a:lnTo>
                  <a:lnTo>
                    <a:pt x="24612" y="131889"/>
                  </a:lnTo>
                  <a:lnTo>
                    <a:pt x="27305" y="127304"/>
                  </a:lnTo>
                  <a:lnTo>
                    <a:pt x="30099" y="122809"/>
                  </a:lnTo>
                  <a:lnTo>
                    <a:pt x="32893" y="118503"/>
                  </a:lnTo>
                  <a:close/>
                </a:path>
                <a:path w="238759" h="186689">
                  <a:moveTo>
                    <a:pt x="51206" y="92925"/>
                  </a:moveTo>
                  <a:lnTo>
                    <a:pt x="48729" y="90970"/>
                  </a:lnTo>
                  <a:lnTo>
                    <a:pt x="45478" y="95084"/>
                  </a:lnTo>
                  <a:lnTo>
                    <a:pt x="42265" y="99352"/>
                  </a:lnTo>
                  <a:lnTo>
                    <a:pt x="39192" y="103657"/>
                  </a:lnTo>
                  <a:lnTo>
                    <a:pt x="41757" y="105498"/>
                  </a:lnTo>
                  <a:lnTo>
                    <a:pt x="44805" y="101231"/>
                  </a:lnTo>
                  <a:lnTo>
                    <a:pt x="47993" y="97002"/>
                  </a:lnTo>
                  <a:lnTo>
                    <a:pt x="51206" y="92925"/>
                  </a:lnTo>
                  <a:close/>
                </a:path>
                <a:path w="238759" h="186689">
                  <a:moveTo>
                    <a:pt x="71856" y="69189"/>
                  </a:moveTo>
                  <a:lnTo>
                    <a:pt x="69570" y="66992"/>
                  </a:lnTo>
                  <a:lnTo>
                    <a:pt x="65900" y="70815"/>
                  </a:lnTo>
                  <a:lnTo>
                    <a:pt x="62293" y="74764"/>
                  </a:lnTo>
                  <a:lnTo>
                    <a:pt x="58851" y="78727"/>
                  </a:lnTo>
                  <a:lnTo>
                    <a:pt x="61239" y="80810"/>
                  </a:lnTo>
                  <a:lnTo>
                    <a:pt x="64655" y="76885"/>
                  </a:lnTo>
                  <a:lnTo>
                    <a:pt x="68224" y="72974"/>
                  </a:lnTo>
                  <a:lnTo>
                    <a:pt x="71856" y="69189"/>
                  </a:lnTo>
                  <a:close/>
                </a:path>
                <a:path w="238759" h="186689">
                  <a:moveTo>
                    <a:pt x="94742" y="47625"/>
                  </a:moveTo>
                  <a:lnTo>
                    <a:pt x="92697" y="45212"/>
                  </a:lnTo>
                  <a:lnTo>
                    <a:pt x="88696" y="48615"/>
                  </a:lnTo>
                  <a:lnTo>
                    <a:pt x="84709" y="52184"/>
                  </a:lnTo>
                  <a:lnTo>
                    <a:pt x="80848" y="55816"/>
                  </a:lnTo>
                  <a:lnTo>
                    <a:pt x="83019" y="58115"/>
                  </a:lnTo>
                  <a:lnTo>
                    <a:pt x="86842" y="54521"/>
                  </a:lnTo>
                  <a:lnTo>
                    <a:pt x="90779" y="50990"/>
                  </a:lnTo>
                  <a:lnTo>
                    <a:pt x="94742" y="47625"/>
                  </a:lnTo>
                  <a:close/>
                </a:path>
                <a:path w="238759" h="186689">
                  <a:moveTo>
                    <a:pt x="119748" y="28575"/>
                  </a:moveTo>
                  <a:lnTo>
                    <a:pt x="117970" y="25958"/>
                  </a:lnTo>
                  <a:lnTo>
                    <a:pt x="113626" y="28905"/>
                  </a:lnTo>
                  <a:lnTo>
                    <a:pt x="109283" y="32029"/>
                  </a:lnTo>
                  <a:lnTo>
                    <a:pt x="105079" y="35242"/>
                  </a:lnTo>
                  <a:lnTo>
                    <a:pt x="106984" y="37757"/>
                  </a:lnTo>
                  <a:lnTo>
                    <a:pt x="111163" y="34582"/>
                  </a:lnTo>
                  <a:lnTo>
                    <a:pt x="115455" y="31496"/>
                  </a:lnTo>
                  <a:lnTo>
                    <a:pt x="119748" y="28575"/>
                  </a:lnTo>
                  <a:close/>
                </a:path>
                <a:path w="238759" h="186689">
                  <a:moveTo>
                    <a:pt x="126809" y="172237"/>
                  </a:moveTo>
                  <a:lnTo>
                    <a:pt x="124028" y="170738"/>
                  </a:lnTo>
                  <a:lnTo>
                    <a:pt x="121551" y="175348"/>
                  </a:lnTo>
                  <a:lnTo>
                    <a:pt x="119151" y="180124"/>
                  </a:lnTo>
                  <a:lnTo>
                    <a:pt x="116903" y="184950"/>
                  </a:lnTo>
                  <a:lnTo>
                    <a:pt x="119773" y="186283"/>
                  </a:lnTo>
                  <a:lnTo>
                    <a:pt x="121996" y="181521"/>
                  </a:lnTo>
                  <a:lnTo>
                    <a:pt x="124358" y="176784"/>
                  </a:lnTo>
                  <a:lnTo>
                    <a:pt x="126809" y="172237"/>
                  </a:lnTo>
                  <a:close/>
                </a:path>
                <a:path w="238759" h="186689">
                  <a:moveTo>
                    <a:pt x="143433" y="145618"/>
                  </a:moveTo>
                  <a:lnTo>
                    <a:pt x="140881" y="143776"/>
                  </a:lnTo>
                  <a:lnTo>
                    <a:pt x="137795" y="148056"/>
                  </a:lnTo>
                  <a:lnTo>
                    <a:pt x="134810" y="152501"/>
                  </a:lnTo>
                  <a:lnTo>
                    <a:pt x="132016" y="156984"/>
                  </a:lnTo>
                  <a:lnTo>
                    <a:pt x="134708" y="158661"/>
                  </a:lnTo>
                  <a:lnTo>
                    <a:pt x="137464" y="154228"/>
                  </a:lnTo>
                  <a:lnTo>
                    <a:pt x="140398" y="149847"/>
                  </a:lnTo>
                  <a:lnTo>
                    <a:pt x="143433" y="145618"/>
                  </a:lnTo>
                  <a:close/>
                </a:path>
                <a:path w="238759" h="186689">
                  <a:moveTo>
                    <a:pt x="163499" y="121500"/>
                  </a:moveTo>
                  <a:lnTo>
                    <a:pt x="161213" y="119316"/>
                  </a:lnTo>
                  <a:lnTo>
                    <a:pt x="157568" y="123113"/>
                  </a:lnTo>
                  <a:lnTo>
                    <a:pt x="154000" y="127101"/>
                  </a:lnTo>
                  <a:lnTo>
                    <a:pt x="150609" y="131191"/>
                  </a:lnTo>
                  <a:lnTo>
                    <a:pt x="153047" y="133197"/>
                  </a:lnTo>
                  <a:lnTo>
                    <a:pt x="156387" y="129184"/>
                  </a:lnTo>
                  <a:lnTo>
                    <a:pt x="159905" y="125247"/>
                  </a:lnTo>
                  <a:lnTo>
                    <a:pt x="163499" y="121500"/>
                  </a:lnTo>
                  <a:close/>
                </a:path>
                <a:path w="238759" h="186689">
                  <a:moveTo>
                    <a:pt x="171729" y="0"/>
                  </a:moveTo>
                  <a:lnTo>
                    <a:pt x="136652" y="5384"/>
                  </a:lnTo>
                  <a:lnTo>
                    <a:pt x="139788" y="12547"/>
                  </a:lnTo>
                  <a:lnTo>
                    <a:pt x="135978" y="14655"/>
                  </a:lnTo>
                  <a:lnTo>
                    <a:pt x="131381" y="17411"/>
                  </a:lnTo>
                  <a:lnTo>
                    <a:pt x="133007" y="20116"/>
                  </a:lnTo>
                  <a:lnTo>
                    <a:pt x="137553" y="17399"/>
                  </a:lnTo>
                  <a:lnTo>
                    <a:pt x="141058" y="15443"/>
                  </a:lnTo>
                  <a:lnTo>
                    <a:pt x="144043" y="22212"/>
                  </a:lnTo>
                  <a:lnTo>
                    <a:pt x="171729" y="0"/>
                  </a:lnTo>
                  <a:close/>
                </a:path>
                <a:path w="238759" h="186689">
                  <a:moveTo>
                    <a:pt x="186817" y="100545"/>
                  </a:moveTo>
                  <a:lnTo>
                    <a:pt x="184899" y="98044"/>
                  </a:lnTo>
                  <a:lnTo>
                    <a:pt x="180733" y="101244"/>
                  </a:lnTo>
                  <a:lnTo>
                    <a:pt x="176618" y="104673"/>
                  </a:lnTo>
                  <a:lnTo>
                    <a:pt x="172656" y="108229"/>
                  </a:lnTo>
                  <a:lnTo>
                    <a:pt x="174764" y="110578"/>
                  </a:lnTo>
                  <a:lnTo>
                    <a:pt x="178676" y="107073"/>
                  </a:lnTo>
                  <a:lnTo>
                    <a:pt x="182727" y="103695"/>
                  </a:lnTo>
                  <a:lnTo>
                    <a:pt x="186817" y="100545"/>
                  </a:lnTo>
                  <a:close/>
                </a:path>
                <a:path w="238759" h="186689">
                  <a:moveTo>
                    <a:pt x="238137" y="71145"/>
                  </a:moveTo>
                  <a:lnTo>
                    <a:pt x="203034" y="76415"/>
                  </a:lnTo>
                  <a:lnTo>
                    <a:pt x="206184" y="83654"/>
                  </a:lnTo>
                  <a:lnTo>
                    <a:pt x="202412" y="85902"/>
                  </a:lnTo>
                  <a:lnTo>
                    <a:pt x="197891" y="88823"/>
                  </a:lnTo>
                  <a:lnTo>
                    <a:pt x="199618" y="91478"/>
                  </a:lnTo>
                  <a:lnTo>
                    <a:pt x="204050" y="88595"/>
                  </a:lnTo>
                  <a:lnTo>
                    <a:pt x="207454" y="86575"/>
                  </a:lnTo>
                  <a:lnTo>
                    <a:pt x="210375" y="93256"/>
                  </a:lnTo>
                  <a:lnTo>
                    <a:pt x="238137" y="71145"/>
                  </a:lnTo>
                  <a:close/>
                </a:path>
              </a:pathLst>
            </a:custGeom>
            <a:solidFill>
              <a:srgbClr val="ED1C24"/>
            </a:solidFill>
          </p:spPr>
          <p:txBody>
            <a:bodyPr wrap="square" lIns="0" tIns="0" rIns="0" bIns="0" rtlCol="0"/>
            <a:lstStyle/>
            <a:p/>
          </p:txBody>
        </p:sp>
        <p:sp>
          <p:nvSpPr>
            <p:cNvPr id="192" name="object 192" descr=""/>
            <p:cNvSpPr/>
            <p:nvPr/>
          </p:nvSpPr>
          <p:spPr>
            <a:xfrm>
              <a:off x="6794487" y="2644898"/>
              <a:ext cx="56515" cy="56515"/>
            </a:xfrm>
            <a:custGeom>
              <a:avLst/>
              <a:gdLst/>
              <a:ahLst/>
              <a:cxnLst/>
              <a:rect l="l" t="t" r="r" b="b"/>
              <a:pathLst>
                <a:path w="56515" h="56514">
                  <a:moveTo>
                    <a:pt x="27978" y="0"/>
                  </a:moveTo>
                  <a:lnTo>
                    <a:pt x="17091" y="2197"/>
                  </a:lnTo>
                  <a:lnTo>
                    <a:pt x="8197" y="8191"/>
                  </a:lnTo>
                  <a:lnTo>
                    <a:pt x="2199" y="17080"/>
                  </a:lnTo>
                  <a:lnTo>
                    <a:pt x="0" y="27965"/>
                  </a:lnTo>
                  <a:lnTo>
                    <a:pt x="2199" y="38857"/>
                  </a:lnTo>
                  <a:lnTo>
                    <a:pt x="8197" y="47750"/>
                  </a:lnTo>
                  <a:lnTo>
                    <a:pt x="17091" y="53745"/>
                  </a:lnTo>
                  <a:lnTo>
                    <a:pt x="27978" y="55943"/>
                  </a:lnTo>
                  <a:lnTo>
                    <a:pt x="38864" y="53745"/>
                  </a:lnTo>
                  <a:lnTo>
                    <a:pt x="47758" y="47750"/>
                  </a:lnTo>
                  <a:lnTo>
                    <a:pt x="53756" y="38857"/>
                  </a:lnTo>
                  <a:lnTo>
                    <a:pt x="55956" y="27965"/>
                  </a:lnTo>
                  <a:lnTo>
                    <a:pt x="53756" y="17080"/>
                  </a:lnTo>
                  <a:lnTo>
                    <a:pt x="47758" y="8191"/>
                  </a:lnTo>
                  <a:lnTo>
                    <a:pt x="38864" y="2197"/>
                  </a:lnTo>
                  <a:lnTo>
                    <a:pt x="27978" y="0"/>
                  </a:lnTo>
                  <a:close/>
                </a:path>
              </a:pathLst>
            </a:custGeom>
            <a:solidFill>
              <a:srgbClr val="231F20"/>
            </a:solidFill>
          </p:spPr>
          <p:txBody>
            <a:bodyPr wrap="square" lIns="0" tIns="0" rIns="0" bIns="0" rtlCol="0"/>
            <a:lstStyle/>
            <a:p/>
          </p:txBody>
        </p:sp>
      </p:grpSp>
      <p:graphicFrame>
        <p:nvGraphicFramePr>
          <p:cNvPr id="193" name="object 193" descr=""/>
          <p:cNvGraphicFramePr>
            <a:graphicFrameLocks noGrp="1"/>
          </p:cNvGraphicFramePr>
          <p:nvPr/>
        </p:nvGraphicFramePr>
        <p:xfrm>
          <a:off x="557999" y="360003"/>
          <a:ext cx="6718300" cy="3275329"/>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05943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lnB w="9525">
                      <a:solidFill>
                        <a:srgbClr val="BCBEC0"/>
                      </a:solidFill>
                      <a:prstDash val="solid"/>
                    </a:lnB>
                  </a:tcPr>
                </a:tc>
                <a:tc>
                  <a:txBody>
                    <a:bodyPr/>
                    <a:lstStyle/>
                    <a:p>
                      <a:pPr algn="just" marL="414020" marR="33020" indent="-117475">
                        <a:lnSpc>
                          <a:spcPct val="102400"/>
                        </a:lnSpc>
                        <a:spcBef>
                          <a:spcPts val="254"/>
                        </a:spcBef>
                      </a:pPr>
                      <a:r>
                        <a:rPr dirty="0" sz="900" spc="-140">
                          <a:solidFill>
                            <a:srgbClr val="231F20"/>
                          </a:solidFill>
                          <a:latin typeface="Trebuchet MS"/>
                          <a:cs typeface="Trebuchet MS"/>
                        </a:rPr>
                        <a:t>C</a:t>
                      </a:r>
                      <a:r>
                        <a:rPr dirty="0" sz="900" spc="-35">
                          <a:solidFill>
                            <a:srgbClr val="231F20"/>
                          </a:solidFill>
                          <a:latin typeface="Trebuchet MS"/>
                          <a:cs typeface="Trebuchet MS"/>
                        </a:rPr>
                        <a:t>. </a:t>
                      </a:r>
                      <a:r>
                        <a:rPr dirty="0" sz="900" spc="105">
                          <a:solidFill>
                            <a:srgbClr val="231F20"/>
                          </a:solidFill>
                          <a:latin typeface="華康標楷體"/>
                          <a:cs typeface="華康標楷體"/>
                        </a:rPr>
                        <a:t>在停止前將方向</a:t>
                      </a:r>
                      <a:r>
                        <a:rPr dirty="0" sz="900" spc="-25">
                          <a:solidFill>
                            <a:srgbClr val="231F20"/>
                          </a:solidFill>
                          <a:latin typeface="華康標楷體"/>
                          <a:cs typeface="華康標楷體"/>
                        </a:rPr>
                        <a:t>盤迴正</a:t>
                      </a:r>
                      <a:endParaRPr sz="900">
                        <a:latin typeface="華康標楷體"/>
                        <a:cs typeface="華康標楷體"/>
                      </a:endParaRPr>
                    </a:p>
                    <a:p>
                      <a:pPr algn="just" marL="431800" marR="32384" indent="-120650">
                        <a:lnSpc>
                          <a:spcPct val="102400"/>
                        </a:lnSpc>
                        <a:spcBef>
                          <a:spcPts val="625"/>
                        </a:spcBef>
                      </a:pPr>
                      <a:r>
                        <a:rPr dirty="0" sz="900" spc="-110">
                          <a:solidFill>
                            <a:srgbClr val="231F20"/>
                          </a:solidFill>
                          <a:latin typeface="Trebuchet MS"/>
                          <a:cs typeface="Trebuchet MS"/>
                        </a:rPr>
                        <a:t>D</a:t>
                      </a:r>
                      <a:r>
                        <a:rPr dirty="0" sz="900" spc="-40">
                          <a:solidFill>
                            <a:srgbClr val="231F20"/>
                          </a:solidFill>
                          <a:latin typeface="Trebuchet MS"/>
                          <a:cs typeface="Trebuchet MS"/>
                        </a:rPr>
                        <a:t>. </a:t>
                      </a:r>
                      <a:r>
                        <a:rPr dirty="0" sz="900" spc="80">
                          <a:solidFill>
                            <a:srgbClr val="231F20"/>
                          </a:solidFill>
                          <a:latin typeface="華康標楷體"/>
                          <a:cs typeface="華康標楷體"/>
                        </a:rPr>
                        <a:t>保持車身前方的</a:t>
                      </a:r>
                      <a:r>
                        <a:rPr dirty="0" sz="900" spc="85">
                          <a:solidFill>
                            <a:srgbClr val="231F20"/>
                          </a:solidFill>
                          <a:latin typeface="華康標楷體"/>
                          <a:cs typeface="華康標楷體"/>
                        </a:rPr>
                        <a:t>安全間隔，掌握</a:t>
                      </a:r>
                      <a:r>
                        <a:rPr dirty="0" sz="900" spc="-20">
                          <a:solidFill>
                            <a:srgbClr val="231F20"/>
                          </a:solidFill>
                          <a:latin typeface="華康標楷體"/>
                          <a:cs typeface="華康標楷體"/>
                        </a:rPr>
                        <a:t>正確的前進方向</a:t>
                      </a:r>
                      <a:endParaRPr sz="900">
                        <a:latin typeface="華康標楷體"/>
                        <a:cs typeface="華康標楷體"/>
                      </a:endParaRPr>
                    </a:p>
                    <a:p>
                      <a:pPr marL="313055" marR="35560" indent="-295275">
                        <a:lnSpc>
                          <a:spcPct val="102400"/>
                        </a:lnSpc>
                        <a:spcBef>
                          <a:spcPts val="650"/>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2</a:t>
                      </a:r>
                      <a:r>
                        <a:rPr dirty="0" sz="900" spc="-10">
                          <a:solidFill>
                            <a:srgbClr val="231F20"/>
                          </a:solidFill>
                          <a:latin typeface="華康標楷體"/>
                          <a:cs typeface="華康標楷體"/>
                        </a:rPr>
                        <a:t>）</a:t>
                      </a:r>
                      <a:r>
                        <a:rPr dirty="0" sz="900" spc="-55">
                          <a:solidFill>
                            <a:srgbClr val="231F20"/>
                          </a:solidFill>
                          <a:latin typeface="華康標楷體"/>
                          <a:cs typeface="華康標楷體"/>
                        </a:rPr>
                        <a:t> 車後方</a:t>
                      </a:r>
                      <a:r>
                        <a:rPr dirty="0" sz="900">
                          <a:solidFill>
                            <a:srgbClr val="231F20"/>
                          </a:solidFill>
                          <a:latin typeface="華康標楷體"/>
                          <a:cs typeface="華康標楷體"/>
                        </a:rPr>
                        <a:t>（</a:t>
                      </a:r>
                      <a:r>
                        <a:rPr dirty="0" sz="900" spc="-15">
                          <a:solidFill>
                            <a:srgbClr val="231F20"/>
                          </a:solidFill>
                          <a:latin typeface="華康標楷體"/>
                          <a:cs typeface="華康標楷體"/>
                        </a:rPr>
                        <a:t> 內側後車</a:t>
                      </a:r>
                      <a:r>
                        <a:rPr dirty="0" sz="900" spc="-10">
                          <a:solidFill>
                            <a:srgbClr val="231F20"/>
                          </a:solidFill>
                          <a:latin typeface="華康標楷體"/>
                          <a:cs typeface="華康標楷體"/>
                        </a:rPr>
                        <a:t>輪）</a:t>
                      </a:r>
                      <a:r>
                        <a:rPr dirty="0" sz="900" spc="-20">
                          <a:solidFill>
                            <a:srgbClr val="231F20"/>
                          </a:solidFill>
                          <a:latin typeface="華康標楷體"/>
                          <a:cs typeface="華康標楷體"/>
                        </a:rPr>
                        <a:t>無法通過時</a:t>
                      </a:r>
                      <a:endParaRPr sz="900">
                        <a:latin typeface="華康標楷體"/>
                        <a:cs typeface="華康標楷體"/>
                      </a:endParaRPr>
                    </a:p>
                    <a:p>
                      <a:pPr algn="just" marL="431800" marR="36195" indent="-120650">
                        <a:lnSpc>
                          <a:spcPts val="1060"/>
                        </a:lnSpc>
                        <a:spcBef>
                          <a:spcPts val="700"/>
                        </a:spcBef>
                      </a:pPr>
                      <a:r>
                        <a:rPr dirty="0" sz="900" spc="-110">
                          <a:solidFill>
                            <a:srgbClr val="231F20"/>
                          </a:solidFill>
                          <a:latin typeface="Trebuchet MS"/>
                          <a:cs typeface="Trebuchet MS"/>
                        </a:rPr>
                        <a:t>A</a:t>
                      </a:r>
                      <a:r>
                        <a:rPr dirty="0" sz="900" spc="-40">
                          <a:solidFill>
                            <a:srgbClr val="231F20"/>
                          </a:solidFill>
                          <a:latin typeface="Trebuchet MS"/>
                          <a:cs typeface="Trebuchet MS"/>
                        </a:rPr>
                        <a:t>. </a:t>
                      </a:r>
                      <a:r>
                        <a:rPr dirty="0" sz="900" spc="85">
                          <a:solidFill>
                            <a:srgbClr val="231F20"/>
                          </a:solidFill>
                          <a:latin typeface="華康標楷體"/>
                          <a:cs typeface="華康標楷體"/>
                        </a:rPr>
                        <a:t>確認後方的安全</a:t>
                      </a:r>
                      <a:r>
                        <a:rPr dirty="0" sz="900" spc="-25">
                          <a:solidFill>
                            <a:srgbClr val="231F20"/>
                          </a:solidFill>
                          <a:latin typeface="華康標楷體"/>
                          <a:cs typeface="華康標楷體"/>
                        </a:rPr>
                        <a:t>及距離</a:t>
                      </a:r>
                      <a:endParaRPr sz="900">
                        <a:latin typeface="華康標楷體"/>
                        <a:cs typeface="華康標楷體"/>
                      </a:endParaRPr>
                    </a:p>
                    <a:p>
                      <a:pPr>
                        <a:lnSpc>
                          <a:spcPct val="100000"/>
                        </a:lnSpc>
                      </a:pPr>
                      <a:endParaRPr sz="900">
                        <a:latin typeface="Times New Roman"/>
                        <a:cs typeface="Times New Roman"/>
                      </a:endParaRPr>
                    </a:p>
                    <a:p>
                      <a:pPr>
                        <a:lnSpc>
                          <a:spcPct val="100000"/>
                        </a:lnSpc>
                        <a:spcBef>
                          <a:spcPts val="5"/>
                        </a:spcBef>
                      </a:pPr>
                      <a:endParaRPr sz="750">
                        <a:latin typeface="Times New Roman"/>
                        <a:cs typeface="Times New Roman"/>
                      </a:endParaRPr>
                    </a:p>
                    <a:p>
                      <a:pPr algn="just" marL="395605" marR="45720" indent="-99060">
                        <a:lnSpc>
                          <a:spcPts val="990"/>
                        </a:lnSpc>
                        <a:spcBef>
                          <a:spcPts val="5"/>
                        </a:spcBef>
                      </a:pPr>
                      <a:r>
                        <a:rPr dirty="0" sz="900" spc="-150">
                          <a:solidFill>
                            <a:srgbClr val="231F20"/>
                          </a:solidFill>
                          <a:latin typeface="Trebuchet MS"/>
                          <a:cs typeface="Trebuchet MS"/>
                        </a:rPr>
                        <a:t>B</a:t>
                      </a:r>
                      <a:r>
                        <a:rPr dirty="0" sz="900" spc="-35">
                          <a:solidFill>
                            <a:srgbClr val="231F20"/>
                          </a:solidFill>
                          <a:latin typeface="Trebuchet MS"/>
                          <a:cs typeface="Trebuchet MS"/>
                        </a:rPr>
                        <a:t>. </a:t>
                      </a:r>
                      <a:r>
                        <a:rPr dirty="0" sz="900" spc="95">
                          <a:solidFill>
                            <a:srgbClr val="231F20"/>
                          </a:solidFill>
                          <a:latin typeface="華康標楷體"/>
                          <a:cs typeface="華康標楷體"/>
                        </a:rPr>
                        <a:t>不轉動方向盤，</a:t>
                      </a:r>
                      <a:r>
                        <a:rPr dirty="0" sz="900" spc="-20">
                          <a:solidFill>
                            <a:srgbClr val="231F20"/>
                          </a:solidFill>
                          <a:latin typeface="華康標楷體"/>
                          <a:cs typeface="華康標楷體"/>
                        </a:rPr>
                        <a:t>直接倒車</a:t>
                      </a:r>
                      <a:endParaRPr sz="900">
                        <a:latin typeface="華康標楷體"/>
                        <a:cs typeface="華康標楷體"/>
                      </a:endParaRPr>
                    </a:p>
                    <a:p>
                      <a:pPr algn="just" marL="414020" marR="32384" indent="-117475">
                        <a:lnSpc>
                          <a:spcPts val="1060"/>
                        </a:lnSpc>
                        <a:spcBef>
                          <a:spcPts val="795"/>
                        </a:spcBef>
                      </a:pPr>
                      <a:r>
                        <a:rPr dirty="0" sz="900" spc="-140">
                          <a:solidFill>
                            <a:srgbClr val="231F20"/>
                          </a:solidFill>
                          <a:latin typeface="Trebuchet MS"/>
                          <a:cs typeface="Trebuchet MS"/>
                        </a:rPr>
                        <a:t>C</a:t>
                      </a:r>
                      <a:r>
                        <a:rPr dirty="0" sz="900" spc="-35">
                          <a:solidFill>
                            <a:srgbClr val="231F20"/>
                          </a:solidFill>
                          <a:latin typeface="Trebuchet MS"/>
                          <a:cs typeface="Trebuchet MS"/>
                        </a:rPr>
                        <a:t>. </a:t>
                      </a:r>
                      <a:r>
                        <a:rPr dirty="0" sz="900" spc="105">
                          <a:solidFill>
                            <a:srgbClr val="231F20"/>
                          </a:solidFill>
                          <a:latin typeface="華康標楷體"/>
                          <a:cs typeface="華康標楷體"/>
                        </a:rPr>
                        <a:t>與道路平行之前</a:t>
                      </a:r>
                      <a:r>
                        <a:rPr dirty="0" sz="900" spc="-20">
                          <a:solidFill>
                            <a:srgbClr val="231F20"/>
                          </a:solidFill>
                          <a:latin typeface="華康標楷體"/>
                          <a:cs typeface="華康標楷體"/>
                        </a:rPr>
                        <a:t>把方向盤迴正</a:t>
                      </a:r>
                      <a:endParaRPr sz="900">
                        <a:latin typeface="華康標楷體"/>
                        <a:cs typeface="華康標楷體"/>
                      </a:endParaRPr>
                    </a:p>
                    <a:p>
                      <a:pPr algn="just" marL="431800" marR="34925" indent="-120650">
                        <a:lnSpc>
                          <a:spcPts val="1060"/>
                        </a:lnSpc>
                        <a:spcBef>
                          <a:spcPts val="715"/>
                        </a:spcBef>
                      </a:pPr>
                      <a:r>
                        <a:rPr dirty="0" sz="900" spc="-110">
                          <a:solidFill>
                            <a:srgbClr val="231F20"/>
                          </a:solidFill>
                          <a:latin typeface="Trebuchet MS"/>
                          <a:cs typeface="Trebuchet MS"/>
                        </a:rPr>
                        <a:t>D</a:t>
                      </a:r>
                      <a:r>
                        <a:rPr dirty="0" sz="900" spc="-40">
                          <a:solidFill>
                            <a:srgbClr val="231F20"/>
                          </a:solidFill>
                          <a:latin typeface="Trebuchet MS"/>
                          <a:cs typeface="Trebuchet MS"/>
                        </a:rPr>
                        <a:t>. </a:t>
                      </a:r>
                      <a:r>
                        <a:rPr dirty="0" sz="900" spc="80">
                          <a:solidFill>
                            <a:srgbClr val="231F20"/>
                          </a:solidFill>
                          <a:latin typeface="華康標楷體"/>
                          <a:cs typeface="華康標楷體"/>
                        </a:rPr>
                        <a:t>保持在彎道側的</a:t>
                      </a:r>
                      <a:r>
                        <a:rPr dirty="0" sz="900" spc="85">
                          <a:solidFill>
                            <a:srgbClr val="231F20"/>
                          </a:solidFill>
                          <a:latin typeface="華康標楷體"/>
                          <a:cs typeface="華康標楷體"/>
                        </a:rPr>
                        <a:t>安全間隔及採取</a:t>
                      </a:r>
                      <a:r>
                        <a:rPr dirty="0" sz="900" spc="-20">
                          <a:solidFill>
                            <a:srgbClr val="231F20"/>
                          </a:solidFill>
                          <a:latin typeface="華康標楷體"/>
                          <a:cs typeface="華康標楷體"/>
                        </a:rPr>
                        <a:t>正確轉彎方向</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gn="just" marL="431800" marR="45720" indent="-120650">
                        <a:lnSpc>
                          <a:spcPct val="102400"/>
                        </a:lnSpc>
                        <a:spcBef>
                          <a:spcPts val="254"/>
                        </a:spcBef>
                      </a:pPr>
                      <a:r>
                        <a:rPr dirty="0" sz="900" spc="-170">
                          <a:solidFill>
                            <a:srgbClr val="231F20"/>
                          </a:solidFill>
                          <a:latin typeface="Trebuchet MS"/>
                          <a:cs typeface="Trebuchet MS"/>
                        </a:rPr>
                        <a:t>C</a:t>
                      </a:r>
                      <a:r>
                        <a:rPr dirty="0" sz="900" spc="140">
                          <a:solidFill>
                            <a:srgbClr val="231F20"/>
                          </a:solidFill>
                          <a:latin typeface="Trebuchet MS"/>
                          <a:cs typeface="Trebuchet MS"/>
                        </a:rPr>
                        <a:t>. </a:t>
                      </a:r>
                      <a:r>
                        <a:rPr dirty="0" sz="900" spc="-5">
                          <a:solidFill>
                            <a:srgbClr val="231F20"/>
                          </a:solidFill>
                          <a:latin typeface="華康標楷體"/>
                          <a:cs typeface="華康標楷體"/>
                        </a:rPr>
                        <a:t>判斷前輪</a:t>
                      </a:r>
                      <a:r>
                        <a:rPr dirty="0" sz="900">
                          <a:solidFill>
                            <a:srgbClr val="231F20"/>
                          </a:solidFill>
                          <a:latin typeface="華康標楷體"/>
                          <a:cs typeface="華康標楷體"/>
                        </a:rPr>
                        <a:t>（車頭）</a:t>
                      </a:r>
                      <a:r>
                        <a:rPr dirty="0" sz="900" spc="-10">
                          <a:solidFill>
                            <a:srgbClr val="231F20"/>
                          </a:solidFill>
                          <a:latin typeface="華康標楷體"/>
                          <a:cs typeface="華康標楷體"/>
                        </a:rPr>
                        <a:t>能否通過後，把方向盤轉向預計</a:t>
                      </a:r>
                      <a:r>
                        <a:rPr dirty="0" sz="900" spc="-20">
                          <a:solidFill>
                            <a:srgbClr val="231F20"/>
                          </a:solidFill>
                          <a:latin typeface="華康標楷體"/>
                          <a:cs typeface="華康標楷體"/>
                        </a:rPr>
                        <a:t>行駛的方向。</a:t>
                      </a:r>
                      <a:endParaRPr sz="900">
                        <a:latin typeface="華康標楷體"/>
                        <a:cs typeface="華康標楷體"/>
                      </a:endParaRPr>
                    </a:p>
                    <a:p>
                      <a:pPr marL="311150">
                        <a:lnSpc>
                          <a:spcPct val="100000"/>
                        </a:lnSpc>
                        <a:spcBef>
                          <a:spcPts val="650"/>
                        </a:spcBef>
                      </a:pPr>
                      <a:r>
                        <a:rPr dirty="0" sz="900" spc="-75">
                          <a:solidFill>
                            <a:srgbClr val="231F20"/>
                          </a:solidFill>
                          <a:latin typeface="Trebuchet MS"/>
                          <a:cs typeface="Trebuchet MS"/>
                        </a:rPr>
                        <a:t>D</a:t>
                      </a:r>
                      <a:r>
                        <a:rPr dirty="0" sz="900" spc="-35">
                          <a:solidFill>
                            <a:srgbClr val="231F20"/>
                          </a:solidFill>
                          <a:latin typeface="Trebuchet MS"/>
                          <a:cs typeface="Trebuchet MS"/>
                        </a:rPr>
                        <a:t>. </a:t>
                      </a:r>
                      <a:r>
                        <a:rPr dirty="0" sz="900" spc="-15">
                          <a:solidFill>
                            <a:srgbClr val="231F20"/>
                          </a:solidFill>
                          <a:latin typeface="華康標楷體"/>
                          <a:cs typeface="華康標楷體"/>
                        </a:rPr>
                        <a:t>確認行駛方向的左右幅度，讓學員安全的通過。</a:t>
                      </a:r>
                      <a:endParaRPr sz="900">
                        <a:latin typeface="華康標楷體"/>
                        <a:cs typeface="華康標楷體"/>
                      </a:endParaRPr>
                    </a:p>
                    <a:p>
                      <a:pPr>
                        <a:lnSpc>
                          <a:spcPct val="100000"/>
                        </a:lnSpc>
                      </a:pPr>
                      <a:endParaRPr sz="1100">
                        <a:latin typeface="Times New Roman"/>
                        <a:cs typeface="Times New Roman"/>
                      </a:endParaRPr>
                    </a:p>
                    <a:p>
                      <a:pPr>
                        <a:lnSpc>
                          <a:spcPct val="100000"/>
                        </a:lnSpc>
                        <a:spcBef>
                          <a:spcPts val="10"/>
                        </a:spcBef>
                      </a:pPr>
                      <a:endParaRPr sz="1400">
                        <a:latin typeface="Times New Roman"/>
                        <a:cs typeface="Times New Roman"/>
                      </a:endParaRPr>
                    </a:p>
                    <a:p>
                      <a:pPr marL="17780">
                        <a:lnSpc>
                          <a:spcPct val="100000"/>
                        </a:lnSpc>
                        <a:spcBef>
                          <a:spcPts val="5"/>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2</a:t>
                      </a:r>
                      <a:r>
                        <a:rPr dirty="0" sz="900" spc="-20">
                          <a:solidFill>
                            <a:srgbClr val="231F20"/>
                          </a:solidFill>
                          <a:latin typeface="華康標楷體"/>
                          <a:cs typeface="華康標楷體"/>
                        </a:rPr>
                        <a:t>）</a:t>
                      </a:r>
                      <a:r>
                        <a:rPr dirty="0" sz="900" spc="-15">
                          <a:solidFill>
                            <a:srgbClr val="231F20"/>
                          </a:solidFill>
                          <a:latin typeface="華康標楷體"/>
                          <a:cs typeface="華康標楷體"/>
                        </a:rPr>
                        <a:t>後輪無法通過時，重新開始。</a:t>
                      </a:r>
                      <a:endParaRPr sz="900">
                        <a:latin typeface="華康標楷體"/>
                        <a:cs typeface="華康標楷體"/>
                      </a:endParaRPr>
                    </a:p>
                    <a:p>
                      <a:pPr>
                        <a:lnSpc>
                          <a:spcPct val="100000"/>
                        </a:lnSpc>
                      </a:pPr>
                      <a:endParaRPr sz="1500">
                        <a:latin typeface="Times New Roman"/>
                        <a:cs typeface="Times New Roman"/>
                      </a:endParaRPr>
                    </a:p>
                    <a:p>
                      <a:pPr algn="just" marL="429895" marR="45720" indent="-122555">
                        <a:lnSpc>
                          <a:spcPct val="102400"/>
                        </a:lnSpc>
                        <a:buFont typeface="Trebuchet MS"/>
                        <a:buAutoNum type="alphaUcPeriod"/>
                        <a:tabLst>
                          <a:tab pos="431800" algn="l"/>
                        </a:tabLst>
                      </a:pPr>
                      <a:r>
                        <a:rPr dirty="0" sz="900" spc="-5">
                          <a:solidFill>
                            <a:srgbClr val="231F20"/>
                          </a:solidFill>
                          <a:latin typeface="華康標楷體"/>
                          <a:cs typeface="華康標楷體"/>
                        </a:rPr>
                        <a:t>從後擋風玻璃</a:t>
                      </a:r>
                      <a:r>
                        <a:rPr dirty="0" sz="900">
                          <a:solidFill>
                            <a:srgbClr val="231F20"/>
                          </a:solidFill>
                          <a:latin typeface="華康標楷體"/>
                          <a:cs typeface="華康標楷體"/>
                        </a:rPr>
                        <a:t>（</a:t>
                      </a:r>
                      <a:r>
                        <a:rPr dirty="0" sz="900" spc="-5">
                          <a:solidFill>
                            <a:srgbClr val="231F20"/>
                          </a:solidFill>
                          <a:latin typeface="華康標楷體"/>
                          <a:cs typeface="華康標楷體"/>
                        </a:rPr>
                        <a:t>如果是左邊時也可將頭伸出駕駛座</a:t>
                      </a:r>
                      <a:r>
                        <a:rPr dirty="0" sz="900" spc="-5">
                          <a:solidFill>
                            <a:srgbClr val="231F20"/>
                          </a:solidFill>
                          <a:latin typeface="華康標楷體"/>
                          <a:cs typeface="華康標楷體"/>
                        </a:rPr>
                        <a:t>	</a:t>
                      </a:r>
                      <a:r>
                        <a:rPr dirty="0" sz="900">
                          <a:solidFill>
                            <a:srgbClr val="231F20"/>
                          </a:solidFill>
                          <a:latin typeface="華康標楷體"/>
                          <a:cs typeface="華康標楷體"/>
                        </a:rPr>
                        <a:t>窗戶）</a:t>
                      </a:r>
                      <a:r>
                        <a:rPr dirty="0" sz="900" spc="-10">
                          <a:solidFill>
                            <a:srgbClr val="231F20"/>
                          </a:solidFill>
                          <a:latin typeface="華康標楷體"/>
                          <a:cs typeface="華康標楷體"/>
                        </a:rPr>
                        <a:t>與右側照後鏡觀察後方，判斷能否倒車到原</a:t>
                      </a:r>
                      <a:r>
                        <a:rPr dirty="0" sz="900" spc="-10">
                          <a:solidFill>
                            <a:srgbClr val="231F20"/>
                          </a:solidFill>
                          <a:latin typeface="華康標楷體"/>
                          <a:cs typeface="華康標楷體"/>
                        </a:rPr>
                        <a:t>	</a:t>
                      </a:r>
                      <a:r>
                        <a:rPr dirty="0" sz="900" spc="-20">
                          <a:solidFill>
                            <a:srgbClr val="231F20"/>
                          </a:solidFill>
                          <a:latin typeface="華康標楷體"/>
                          <a:cs typeface="華康標楷體"/>
                        </a:rPr>
                        <a:t>來的位置。</a:t>
                      </a:r>
                      <a:endParaRPr sz="900">
                        <a:latin typeface="華康標楷體"/>
                        <a:cs typeface="華康標楷體"/>
                      </a:endParaRPr>
                    </a:p>
                    <a:p>
                      <a:pPr marL="420370" indent="-119380">
                        <a:lnSpc>
                          <a:spcPct val="100000"/>
                        </a:lnSpc>
                        <a:spcBef>
                          <a:spcPts val="680"/>
                        </a:spcBef>
                        <a:buFont typeface="Trebuchet MS"/>
                        <a:buAutoNum type="alphaUcPeriod"/>
                        <a:tabLst>
                          <a:tab pos="420370" algn="l"/>
                        </a:tabLst>
                      </a:pPr>
                      <a:r>
                        <a:rPr dirty="0" sz="900" spc="-15">
                          <a:solidFill>
                            <a:srgbClr val="231F20"/>
                          </a:solidFill>
                          <a:latin typeface="華康標楷體"/>
                          <a:cs typeface="華康標楷體"/>
                        </a:rPr>
                        <a:t>倒車至可以重新通過的地方。</a:t>
                      </a:r>
                      <a:endParaRPr sz="900">
                        <a:latin typeface="華康標楷體"/>
                        <a:cs typeface="華康標楷體"/>
                      </a:endParaRPr>
                    </a:p>
                    <a:p>
                      <a:pPr>
                        <a:lnSpc>
                          <a:spcPct val="100000"/>
                        </a:lnSpc>
                        <a:spcBef>
                          <a:spcPts val="30"/>
                        </a:spcBef>
                        <a:buClr>
                          <a:srgbClr val="231F20"/>
                        </a:buClr>
                        <a:buFont typeface="Trebuchet MS"/>
                        <a:buAutoNum type="alphaUcPeriod"/>
                      </a:pPr>
                      <a:endParaRPr sz="1500">
                        <a:latin typeface="Times New Roman"/>
                        <a:cs typeface="Times New Roman"/>
                      </a:endParaRPr>
                    </a:p>
                    <a:p>
                      <a:pPr marL="426084" indent="-123189">
                        <a:lnSpc>
                          <a:spcPct val="100000"/>
                        </a:lnSpc>
                        <a:buFont typeface="Trebuchet MS"/>
                        <a:buAutoNum type="alphaUcPeriod"/>
                        <a:tabLst>
                          <a:tab pos="426084" algn="l"/>
                        </a:tabLst>
                      </a:pPr>
                      <a:r>
                        <a:rPr dirty="0" sz="900" spc="-15">
                          <a:solidFill>
                            <a:srgbClr val="231F20"/>
                          </a:solidFill>
                          <a:latin typeface="華康標楷體"/>
                          <a:cs typeface="華康標楷體"/>
                        </a:rPr>
                        <a:t>確認轉彎處的安全間隔是否充足。</a:t>
                      </a:r>
                      <a:endParaRPr sz="900">
                        <a:latin typeface="華康標楷體"/>
                        <a:cs typeface="華康標楷體"/>
                      </a:endParaRPr>
                    </a:p>
                    <a:p>
                      <a:pPr>
                        <a:lnSpc>
                          <a:spcPct val="100000"/>
                        </a:lnSpc>
                        <a:spcBef>
                          <a:spcPts val="25"/>
                        </a:spcBef>
                        <a:buClr>
                          <a:srgbClr val="231F20"/>
                        </a:buClr>
                        <a:buFont typeface="Trebuchet MS"/>
                        <a:buAutoNum type="alphaUcPeriod"/>
                      </a:pPr>
                      <a:endParaRPr sz="1550">
                        <a:latin typeface="Times New Roman"/>
                        <a:cs typeface="Times New Roman"/>
                      </a:endParaRPr>
                    </a:p>
                    <a:p>
                      <a:pPr algn="just" marL="431800" marR="45720" indent="-123825">
                        <a:lnSpc>
                          <a:spcPts val="1060"/>
                        </a:lnSpc>
                        <a:buFont typeface="Trebuchet MS"/>
                        <a:buAutoNum type="alphaUcPeriod"/>
                        <a:tabLst>
                          <a:tab pos="431800" algn="l"/>
                          <a:tab pos="43307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確認轉彎方向的左右側安全空間，注意內輪差並安</a:t>
                      </a:r>
                      <a:r>
                        <a:rPr dirty="0" sz="900" spc="-20">
                          <a:solidFill>
                            <a:srgbClr val="231F20"/>
                          </a:solidFill>
                          <a:latin typeface="華康標楷體"/>
                          <a:cs typeface="華康標楷體"/>
                        </a:rPr>
                        <a:t>全通過。</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750">
                        <a:latin typeface="Times New Roman"/>
                        <a:cs typeface="Times New Roman"/>
                      </a:endParaRPr>
                    </a:p>
                    <a:p>
                      <a:pPr marL="250190" indent="-99060">
                        <a:lnSpc>
                          <a:spcPct val="100000"/>
                        </a:lnSpc>
                        <a:buSzPct val="61111"/>
                        <a:buChar char="◆"/>
                        <a:tabLst>
                          <a:tab pos="250190" algn="l"/>
                        </a:tabLst>
                      </a:pPr>
                      <a:r>
                        <a:rPr dirty="0" sz="900" spc="60">
                          <a:solidFill>
                            <a:srgbClr val="231F20"/>
                          </a:solidFill>
                          <a:latin typeface="華康標楷體"/>
                          <a:cs typeface="華康標楷體"/>
                        </a:rPr>
                        <a:t>內側後輪無法通過時</a:t>
                      </a:r>
                      <a:endParaRPr sz="900">
                        <a:latin typeface="華康標楷體"/>
                        <a:cs typeface="華康標楷體"/>
                      </a:endParaRPr>
                    </a:p>
                    <a:p>
                      <a:pPr marL="249554">
                        <a:lnSpc>
                          <a:spcPct val="100000"/>
                        </a:lnSpc>
                        <a:spcBef>
                          <a:spcPts val="25"/>
                        </a:spcBef>
                      </a:pPr>
                      <a:r>
                        <a:rPr dirty="0" sz="900" spc="-10">
                          <a:solidFill>
                            <a:srgbClr val="231F20"/>
                          </a:solidFill>
                          <a:latin typeface="華康標楷體"/>
                          <a:cs typeface="華康標楷體"/>
                        </a:rPr>
                        <a:t>（</a:t>
                      </a:r>
                      <a:r>
                        <a:rPr dirty="0" sz="900" spc="-75">
                          <a:solidFill>
                            <a:srgbClr val="231F20"/>
                          </a:solidFill>
                          <a:latin typeface="華康標楷體"/>
                          <a:cs typeface="華康標楷體"/>
                        </a:rPr>
                        <a:t>圖 </a:t>
                      </a:r>
                      <a:r>
                        <a:rPr dirty="0" sz="900" spc="-70">
                          <a:solidFill>
                            <a:srgbClr val="231F20"/>
                          </a:solidFill>
                          <a:latin typeface="Trebuchet MS"/>
                          <a:cs typeface="Trebuchet MS"/>
                        </a:rPr>
                        <a:t>1.11.15</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marL="182880">
                        <a:lnSpc>
                          <a:spcPct val="100000"/>
                        </a:lnSpc>
                        <a:spcBef>
                          <a:spcPts val="375"/>
                        </a:spcBef>
                        <a:tabLst>
                          <a:tab pos="1030605" algn="l"/>
                        </a:tabLst>
                      </a:pPr>
                      <a:r>
                        <a:rPr dirty="0" sz="300" spc="-50" b="1">
                          <a:solidFill>
                            <a:srgbClr val="FFFFFF"/>
                          </a:solidFill>
                          <a:latin typeface="Century Gothic"/>
                          <a:cs typeface="Century Gothic"/>
                        </a:rPr>
                        <a:t>A</a:t>
                      </a:r>
                      <a:r>
                        <a:rPr dirty="0" sz="300" b="1">
                          <a:solidFill>
                            <a:srgbClr val="FFFFFF"/>
                          </a:solidFill>
                          <a:latin typeface="Century Gothic"/>
                          <a:cs typeface="Century Gothic"/>
                        </a:rPr>
                        <a:t>	</a:t>
                      </a:r>
                      <a:r>
                        <a:rPr dirty="0" sz="300" spc="-50" b="1">
                          <a:solidFill>
                            <a:srgbClr val="FFFFFF"/>
                          </a:solidFill>
                          <a:latin typeface="Century Gothic"/>
                          <a:cs typeface="Century Gothic"/>
                        </a:rPr>
                        <a:t>B</a:t>
                      </a:r>
                      <a:endParaRPr sz="300">
                        <a:latin typeface="Century Gothic"/>
                        <a:cs typeface="Century Gothic"/>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marL="184150">
                        <a:lnSpc>
                          <a:spcPct val="100000"/>
                        </a:lnSpc>
                        <a:spcBef>
                          <a:spcPts val="300"/>
                        </a:spcBef>
                        <a:tabLst>
                          <a:tab pos="1028065" algn="l"/>
                        </a:tabLst>
                      </a:pPr>
                      <a:r>
                        <a:rPr dirty="0" sz="300" spc="-50" b="1">
                          <a:solidFill>
                            <a:srgbClr val="FFFFFF"/>
                          </a:solidFill>
                          <a:latin typeface="Century Gothic"/>
                          <a:cs typeface="Century Gothic"/>
                        </a:rPr>
                        <a:t>C</a:t>
                      </a:r>
                      <a:r>
                        <a:rPr dirty="0" sz="300" b="1">
                          <a:solidFill>
                            <a:srgbClr val="FFFFFF"/>
                          </a:solidFill>
                          <a:latin typeface="Century Gothic"/>
                          <a:cs typeface="Century Gothic"/>
                        </a:rPr>
                        <a:t>	</a:t>
                      </a:r>
                      <a:r>
                        <a:rPr dirty="0" sz="300" spc="-50" b="1">
                          <a:solidFill>
                            <a:srgbClr val="FFFFFF"/>
                          </a:solidFill>
                          <a:latin typeface="Century Gothic"/>
                          <a:cs typeface="Century Gothic"/>
                        </a:rPr>
                        <a:t>D</a:t>
                      </a:r>
                      <a:endParaRPr sz="300">
                        <a:latin typeface="Century Gothic"/>
                        <a:cs typeface="Century Gothic"/>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marL="144145">
                        <a:lnSpc>
                          <a:spcPct val="100000"/>
                        </a:lnSpc>
                        <a:spcBef>
                          <a:spcPts val="260"/>
                        </a:spcBef>
                      </a:pPr>
                      <a:r>
                        <a:rPr dirty="0" sz="500" spc="-80">
                          <a:solidFill>
                            <a:srgbClr val="231F20"/>
                          </a:solidFill>
                          <a:latin typeface="SimSun"/>
                          <a:cs typeface="SimSun"/>
                        </a:rPr>
                        <a:t>圖 </a:t>
                      </a:r>
                      <a:r>
                        <a:rPr dirty="0" sz="500" spc="-10">
                          <a:solidFill>
                            <a:srgbClr val="231F20"/>
                          </a:solidFill>
                          <a:latin typeface="Trebuchet MS"/>
                          <a:cs typeface="Trebuchet MS"/>
                        </a:rPr>
                        <a:t>1.11.15</a:t>
                      </a:r>
                      <a:endParaRPr sz="500">
                        <a:latin typeface="Trebuchet MS"/>
                        <a:cs typeface="Trebuchet MS"/>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bl>
          </a:graphicData>
        </a:graphic>
      </p:graphicFrame>
      <p:graphicFrame>
        <p:nvGraphicFramePr>
          <p:cNvPr id="194" name="object 194" descr=""/>
          <p:cNvGraphicFramePr>
            <a:graphicFrameLocks noGrp="1"/>
          </p:cNvGraphicFramePr>
          <p:nvPr/>
        </p:nvGraphicFramePr>
        <p:xfrm>
          <a:off x="7919999" y="1202655"/>
          <a:ext cx="6718300" cy="374332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527425">
                <a:tc>
                  <a:txBody>
                    <a:bodyPr/>
                    <a:lstStyle/>
                    <a:p>
                      <a:pPr algn="just" marL="132715" marR="41275" indent="-115570">
                        <a:lnSpc>
                          <a:spcPct val="102400"/>
                        </a:lnSpc>
                        <a:spcBef>
                          <a:spcPts val="254"/>
                        </a:spcBef>
                      </a:pPr>
                      <a:r>
                        <a:rPr dirty="0" sz="900" spc="-10">
                          <a:solidFill>
                            <a:srgbClr val="231F20"/>
                          </a:solidFill>
                          <a:latin typeface="華康標楷體"/>
                          <a:cs typeface="華康標楷體"/>
                        </a:rPr>
                        <a:t>．直線行駛並</a:t>
                      </a:r>
                      <a:r>
                        <a:rPr dirty="0" sz="900" spc="40">
                          <a:solidFill>
                            <a:srgbClr val="231F20"/>
                          </a:solidFill>
                          <a:latin typeface="華康標楷體"/>
                          <a:cs typeface="華康標楷體"/>
                        </a:rPr>
                        <a:t>穩定換檔的</a:t>
                      </a:r>
                      <a:r>
                        <a:rPr dirty="0" sz="900" spc="-30">
                          <a:solidFill>
                            <a:srgbClr val="231F20"/>
                          </a:solidFill>
                          <a:latin typeface="華康標楷體"/>
                          <a:cs typeface="華康標楷體"/>
                        </a:rPr>
                        <a:t>方法</a:t>
                      </a:r>
                      <a:endParaRPr sz="900">
                        <a:latin typeface="華康標楷體"/>
                        <a:cs typeface="華康標楷體"/>
                      </a:endParaRPr>
                    </a:p>
                    <a:p>
                      <a:pPr algn="r" marR="45720">
                        <a:lnSpc>
                          <a:spcPct val="100000"/>
                        </a:lnSpc>
                        <a:spcBef>
                          <a:spcPts val="67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確認車輛</a:t>
                      </a:r>
                      <a:endParaRPr sz="900">
                        <a:latin typeface="華康標楷體"/>
                        <a:cs typeface="華康標楷體"/>
                      </a:endParaRPr>
                    </a:p>
                    <a:p>
                      <a:pPr algn="r" marR="57785">
                        <a:lnSpc>
                          <a:spcPct val="100000"/>
                        </a:lnSpc>
                        <a:spcBef>
                          <a:spcPts val="30"/>
                        </a:spcBef>
                      </a:pPr>
                      <a:r>
                        <a:rPr dirty="0" sz="900" spc="-20">
                          <a:solidFill>
                            <a:srgbClr val="231F20"/>
                          </a:solidFill>
                          <a:latin typeface="華康標楷體"/>
                          <a:cs typeface="華康標楷體"/>
                        </a:rPr>
                        <a:t>起駛位置</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
                        </a:spcBef>
                      </a:pPr>
                      <a:endParaRPr sz="950">
                        <a:latin typeface="Times New Roman"/>
                        <a:cs typeface="Times New Roman"/>
                      </a:endParaRPr>
                    </a:p>
                    <a:p>
                      <a:pPr marL="17780">
                        <a:lnSpc>
                          <a:spcPct val="100000"/>
                        </a:lnSpc>
                      </a:pPr>
                      <a:r>
                        <a:rPr dirty="0" baseline="3086" sz="1350" spc="-397">
                          <a:solidFill>
                            <a:srgbClr val="231F20"/>
                          </a:solidFill>
                          <a:latin typeface="華康標楷體"/>
                          <a:cs typeface="華康標楷體"/>
                        </a:rPr>
                        <a:t>（</a:t>
                      </a:r>
                      <a:r>
                        <a:rPr dirty="0" baseline="3086" sz="1350" spc="-442">
                          <a:solidFill>
                            <a:srgbClr val="231F20"/>
                          </a:solidFill>
                          <a:latin typeface="華康標楷體"/>
                          <a:cs typeface="華康標楷體"/>
                        </a:rPr>
                        <a:t>二</a:t>
                      </a:r>
                      <a:r>
                        <a:rPr dirty="0" baseline="3086" sz="1350" spc="-397">
                          <a:solidFill>
                            <a:srgbClr val="231F20"/>
                          </a:solidFill>
                          <a:latin typeface="華康標楷體"/>
                          <a:cs typeface="華康標楷體"/>
                        </a:rPr>
                        <a:t>）</a:t>
                      </a:r>
                      <a:r>
                        <a:rPr dirty="0" sz="900" spc="-30">
                          <a:solidFill>
                            <a:srgbClr val="231F20"/>
                          </a:solidFill>
                          <a:latin typeface="華康標楷體"/>
                          <a:cs typeface="華康標楷體"/>
                        </a:rPr>
                        <a:t>換檔</a:t>
                      </a:r>
                      <a:endParaRPr sz="900">
                        <a:latin typeface="華康標楷體"/>
                        <a:cs typeface="華康標楷體"/>
                      </a:endParaRPr>
                    </a:p>
                  </a:txBody>
                  <a:tcPr marL="0" marR="0" marB="0" marT="32384">
                    <a:lnR w="9525">
                      <a:solidFill>
                        <a:srgbClr val="BCBEC0"/>
                      </a:solidFill>
                      <a:prstDash val="dot"/>
                    </a:lnR>
                    <a:lnT w="9525">
                      <a:solidFill>
                        <a:srgbClr val="BCBEC0"/>
                      </a:solidFill>
                      <a:prstDash val="solid"/>
                    </a:lnT>
                    <a:lnB w="9525">
                      <a:solidFill>
                        <a:srgbClr val="BCBEC0"/>
                      </a:solidFill>
                      <a:prstDash val="solid"/>
                    </a:lnB>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5"/>
                        </a:spcBef>
                      </a:pPr>
                      <a:endParaRPr sz="950">
                        <a:latin typeface="Times New Roman"/>
                        <a:cs typeface="Times New Roman"/>
                      </a:endParaRPr>
                    </a:p>
                    <a:p>
                      <a:pPr marL="132715" marR="44450" indent="-115570">
                        <a:lnSpc>
                          <a:spcPct val="102400"/>
                        </a:lnSpc>
                      </a:pPr>
                      <a:r>
                        <a:rPr dirty="0" sz="900" spc="-5">
                          <a:solidFill>
                            <a:srgbClr val="231F20"/>
                          </a:solidFill>
                          <a:latin typeface="華康標楷體"/>
                          <a:cs typeface="華康標楷體"/>
                        </a:rPr>
                        <a:t>．確認進入車道的車輛停</a:t>
                      </a:r>
                      <a:r>
                        <a:rPr dirty="0" sz="900" spc="-25">
                          <a:solidFill>
                            <a:srgbClr val="231F20"/>
                          </a:solidFill>
                          <a:latin typeface="華康標楷體"/>
                          <a:cs typeface="華康標楷體"/>
                        </a:rPr>
                        <a:t>放位置</a:t>
                      </a:r>
                      <a:endParaRPr sz="900">
                        <a:latin typeface="華康標楷體"/>
                        <a:cs typeface="華康標楷體"/>
                      </a:endParaRPr>
                    </a:p>
                    <a:p>
                      <a:pPr marL="305435" indent="-287655">
                        <a:lnSpc>
                          <a:spcPct val="100000"/>
                        </a:lnSpc>
                        <a:spcBef>
                          <a:spcPts val="650"/>
                        </a:spcBef>
                        <a:buSzPct val="88888"/>
                        <a:buAutoNum type="arabicPlain"/>
                        <a:tabLst>
                          <a:tab pos="305435" algn="l"/>
                        </a:tabLst>
                      </a:pPr>
                      <a:r>
                        <a:rPr dirty="0" sz="900" spc="-20">
                          <a:solidFill>
                            <a:srgbClr val="231F20"/>
                          </a:solidFill>
                          <a:latin typeface="華康標楷體"/>
                          <a:cs typeface="華康標楷體"/>
                        </a:rPr>
                        <a:t>判斷車輛起駛位置</a:t>
                      </a:r>
                      <a:endParaRPr sz="900">
                        <a:latin typeface="華康標楷體"/>
                        <a:cs typeface="華康標楷體"/>
                      </a:endParaRPr>
                    </a:p>
                    <a:p>
                      <a:pPr marL="306070" marR="36830" indent="-288290">
                        <a:lnSpc>
                          <a:spcPct val="102400"/>
                        </a:lnSpc>
                        <a:spcBef>
                          <a:spcPts val="595"/>
                        </a:spcBef>
                        <a:buSzPct val="88888"/>
                        <a:buFont typeface=""/>
                        <a:buAutoNum type="arabicPlain"/>
                        <a:tabLst>
                          <a:tab pos="306070" algn="l"/>
                          <a:tab pos="316865" algn="l"/>
                        </a:tabLst>
                      </a:pPr>
                      <a:r>
                        <a:rPr dirty="0" sz="900">
                          <a:solidFill>
                            <a:srgbClr val="231F20"/>
                          </a:solidFill>
                          <a:latin typeface="Times New Roman"/>
                          <a:cs typeface="Times New Roman"/>
                        </a:rPr>
                        <a:t>	</a:t>
                      </a:r>
                      <a:r>
                        <a:rPr dirty="0" sz="900" spc="70">
                          <a:solidFill>
                            <a:srgbClr val="231F20"/>
                          </a:solidFill>
                          <a:latin typeface="華康標楷體"/>
                          <a:cs typeface="華康標楷體"/>
                        </a:rPr>
                        <a:t>行駛中利用照後鏡</a:t>
                      </a:r>
                      <a:r>
                        <a:rPr dirty="0" sz="900" spc="-20">
                          <a:solidFill>
                            <a:srgbClr val="231F20"/>
                          </a:solidFill>
                          <a:latin typeface="華康標楷體"/>
                          <a:cs typeface="華康標楷體"/>
                        </a:rPr>
                        <a:t>判斷位置</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32715" marR="44450" indent="-115570">
                        <a:lnSpc>
                          <a:spcPct val="102400"/>
                        </a:lnSpc>
                        <a:spcBef>
                          <a:spcPts val="680"/>
                        </a:spcBef>
                      </a:pPr>
                      <a:r>
                        <a:rPr dirty="0" sz="900" spc="-25">
                          <a:solidFill>
                            <a:srgbClr val="231F20"/>
                          </a:solidFill>
                          <a:latin typeface="華康標楷體"/>
                          <a:cs typeface="華康標楷體"/>
                        </a:rPr>
                        <a:t>．學習穩定由 </a:t>
                      </a:r>
                      <a:r>
                        <a:rPr dirty="0" sz="900">
                          <a:solidFill>
                            <a:srgbClr val="231F20"/>
                          </a:solidFill>
                          <a:latin typeface="Trebuchet MS"/>
                          <a:cs typeface="Trebuchet MS"/>
                        </a:rPr>
                        <a:t>1 </a:t>
                      </a:r>
                      <a:r>
                        <a:rPr dirty="0" sz="900" spc="-15">
                          <a:solidFill>
                            <a:srgbClr val="231F20"/>
                          </a:solidFill>
                          <a:latin typeface="華康標楷體"/>
                          <a:cs typeface="華康標楷體"/>
                        </a:rPr>
                        <a:t>檔依序變</a:t>
                      </a:r>
                      <a:r>
                        <a:rPr dirty="0" sz="900" spc="-80">
                          <a:solidFill>
                            <a:srgbClr val="231F20"/>
                          </a:solidFill>
                          <a:latin typeface="華康標楷體"/>
                          <a:cs typeface="華康標楷體"/>
                        </a:rPr>
                        <a:t>換至 </a:t>
                      </a:r>
                      <a:r>
                        <a:rPr dirty="0" sz="900">
                          <a:solidFill>
                            <a:srgbClr val="231F20"/>
                          </a:solidFill>
                          <a:latin typeface="Trebuchet MS"/>
                          <a:cs typeface="Trebuchet MS"/>
                        </a:rPr>
                        <a:t>3</a:t>
                      </a:r>
                      <a:r>
                        <a:rPr dirty="0" sz="900" spc="-50">
                          <a:solidFill>
                            <a:srgbClr val="231F20"/>
                          </a:solidFill>
                          <a:latin typeface="Trebuchet MS"/>
                          <a:cs typeface="Trebuchet MS"/>
                        </a:rPr>
                        <a:t> </a:t>
                      </a:r>
                      <a:r>
                        <a:rPr dirty="0" sz="900" spc="-20">
                          <a:solidFill>
                            <a:srgbClr val="231F20"/>
                          </a:solidFill>
                          <a:latin typeface="華康標楷體"/>
                          <a:cs typeface="華康標楷體"/>
                        </a:rPr>
                        <a:t>檔的方法</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40"/>
                        </a:spcBef>
                      </a:pPr>
                      <a:endParaRPr sz="1050">
                        <a:latin typeface="Times New Roman"/>
                        <a:cs typeface="Times New Roman"/>
                      </a:endParaRPr>
                    </a:p>
                    <a:p>
                      <a:pPr marL="302260" indent="-284480">
                        <a:lnSpc>
                          <a:spcPct val="100000"/>
                        </a:lnSpc>
                        <a:buSzPct val="88888"/>
                        <a:buAutoNum type="arabicPlain"/>
                        <a:tabLst>
                          <a:tab pos="302260" algn="l"/>
                        </a:tabLst>
                      </a:pPr>
                      <a:r>
                        <a:rPr dirty="0" sz="900" spc="-135">
                          <a:solidFill>
                            <a:srgbClr val="231F20"/>
                          </a:solidFill>
                          <a:latin typeface="華康標楷體"/>
                          <a:cs typeface="華康標楷體"/>
                        </a:rPr>
                        <a:t>由 </a:t>
                      </a:r>
                      <a:r>
                        <a:rPr dirty="0" sz="900">
                          <a:solidFill>
                            <a:srgbClr val="231F20"/>
                          </a:solidFill>
                          <a:latin typeface="Trebuchet MS"/>
                          <a:cs typeface="Trebuchet MS"/>
                        </a:rPr>
                        <a:t>1</a:t>
                      </a:r>
                      <a:r>
                        <a:rPr dirty="0" sz="900" spc="-75">
                          <a:solidFill>
                            <a:srgbClr val="231F20"/>
                          </a:solidFill>
                          <a:latin typeface="Trebuchet MS"/>
                          <a:cs typeface="Trebuchet MS"/>
                        </a:rPr>
                        <a:t> </a:t>
                      </a:r>
                      <a:r>
                        <a:rPr dirty="0" sz="900" spc="-75">
                          <a:solidFill>
                            <a:srgbClr val="231F20"/>
                          </a:solidFill>
                          <a:latin typeface="華康標楷體"/>
                          <a:cs typeface="華康標楷體"/>
                        </a:rPr>
                        <a:t>檔變換至 </a:t>
                      </a:r>
                      <a:r>
                        <a:rPr dirty="0" sz="900">
                          <a:solidFill>
                            <a:srgbClr val="231F20"/>
                          </a:solidFill>
                          <a:latin typeface="Trebuchet MS"/>
                          <a:cs typeface="Trebuchet MS"/>
                        </a:rPr>
                        <a:t>2</a:t>
                      </a:r>
                      <a:r>
                        <a:rPr dirty="0" sz="900" spc="-75">
                          <a:solidFill>
                            <a:srgbClr val="231F20"/>
                          </a:solidFill>
                          <a:latin typeface="Trebuchet MS"/>
                          <a:cs typeface="Trebuchet MS"/>
                        </a:rPr>
                        <a:t> </a:t>
                      </a:r>
                      <a:r>
                        <a:rPr dirty="0" sz="900" spc="-50">
                          <a:solidFill>
                            <a:srgbClr val="231F20"/>
                          </a:solidFill>
                          <a:latin typeface="華康標楷體"/>
                          <a:cs typeface="華康標楷體"/>
                        </a:rPr>
                        <a:t>檔</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marL="132715" marR="47625" indent="-115570">
                        <a:lnSpc>
                          <a:spcPct val="102400"/>
                        </a:lnSpc>
                        <a:spcBef>
                          <a:spcPts val="254"/>
                        </a:spcBef>
                      </a:pPr>
                      <a:r>
                        <a:rPr dirty="0" sz="900" spc="-15">
                          <a:solidFill>
                            <a:srgbClr val="231F20"/>
                          </a:solidFill>
                          <a:latin typeface="華康標楷體"/>
                          <a:cs typeface="華康標楷體"/>
                        </a:rPr>
                        <a:t>．由教練先示範完整的操作流程，讓學員理解整體概念與作</a:t>
                      </a:r>
                      <a:r>
                        <a:rPr dirty="0" sz="900" spc="-30">
                          <a:solidFill>
                            <a:srgbClr val="231F20"/>
                          </a:solidFill>
                          <a:latin typeface="華康標楷體"/>
                          <a:cs typeface="華康標楷體"/>
                        </a:rPr>
                        <a:t>法。</a:t>
                      </a:r>
                      <a:endParaRPr sz="900">
                        <a:latin typeface="華康標楷體"/>
                        <a:cs typeface="華康標楷體"/>
                      </a:endParaRPr>
                    </a:p>
                    <a:p>
                      <a:pPr>
                        <a:lnSpc>
                          <a:spcPct val="100000"/>
                        </a:lnSpc>
                      </a:pPr>
                      <a:endParaRPr sz="900">
                        <a:latin typeface="Times New Roman"/>
                        <a:cs typeface="Times New Roman"/>
                      </a:endParaRPr>
                    </a:p>
                    <a:p>
                      <a:pPr marL="133350" marR="48260" indent="-115570">
                        <a:lnSpc>
                          <a:spcPct val="102400"/>
                        </a:lnSpc>
                        <a:spcBef>
                          <a:spcPts val="720"/>
                        </a:spcBef>
                      </a:pPr>
                      <a:r>
                        <a:rPr dirty="0" sz="900" spc="-15">
                          <a:solidFill>
                            <a:srgbClr val="231F20"/>
                          </a:solidFill>
                          <a:latin typeface="華康標楷體"/>
                          <a:cs typeface="華康標楷體"/>
                        </a:rPr>
                        <a:t>．進入換檔穩定測試的車道前，確認車輛停放位置，避免行駛時壓到車道管線。</a:t>
                      </a:r>
                      <a:endParaRPr sz="900">
                        <a:latin typeface="華康標楷體"/>
                        <a:cs typeface="華康標楷體"/>
                      </a:endParaRPr>
                    </a:p>
                    <a:p>
                      <a:pPr marL="305435" indent="-287655">
                        <a:lnSpc>
                          <a:spcPct val="100000"/>
                        </a:lnSpc>
                        <a:spcBef>
                          <a:spcPts val="650"/>
                        </a:spcBef>
                        <a:buSzPct val="88888"/>
                        <a:buAutoNum type="arabicPlain"/>
                        <a:tabLst>
                          <a:tab pos="305435" algn="l"/>
                        </a:tabLst>
                      </a:pPr>
                      <a:r>
                        <a:rPr dirty="0" sz="900" spc="-25">
                          <a:solidFill>
                            <a:srgbClr val="231F20"/>
                          </a:solidFill>
                          <a:latin typeface="華康標楷體"/>
                          <a:cs typeface="華康標楷體"/>
                        </a:rPr>
                        <a:t>請學員正坐並面對車道對準車道左側約 </a:t>
                      </a:r>
                      <a:r>
                        <a:rPr dirty="0" sz="900" spc="-75">
                          <a:solidFill>
                            <a:srgbClr val="231F20"/>
                          </a:solidFill>
                          <a:latin typeface="Trebuchet MS"/>
                          <a:cs typeface="Trebuchet MS"/>
                        </a:rPr>
                        <a:t>1/3</a:t>
                      </a:r>
                      <a:r>
                        <a:rPr dirty="0" sz="900" spc="-20">
                          <a:solidFill>
                            <a:srgbClr val="231F20"/>
                          </a:solidFill>
                          <a:latin typeface="Trebuchet MS"/>
                          <a:cs typeface="Trebuchet MS"/>
                        </a:rPr>
                        <a:t> </a:t>
                      </a:r>
                      <a:r>
                        <a:rPr dirty="0" sz="900" spc="-20">
                          <a:solidFill>
                            <a:srgbClr val="231F20"/>
                          </a:solidFill>
                          <a:latin typeface="華康標楷體"/>
                          <a:cs typeface="華康標楷體"/>
                        </a:rPr>
                        <a:t>的位置。</a:t>
                      </a:r>
                      <a:endParaRPr sz="900">
                        <a:latin typeface="華康標楷體"/>
                        <a:cs typeface="華康標楷體"/>
                      </a:endParaRPr>
                    </a:p>
                    <a:p>
                      <a:pPr algn="just" marL="306070" marR="43815" indent="-288290">
                        <a:lnSpc>
                          <a:spcPct val="102400"/>
                        </a:lnSpc>
                        <a:spcBef>
                          <a:spcPts val="595"/>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起駛前擺頭察看，變換至 </a:t>
                      </a:r>
                      <a:r>
                        <a:rPr dirty="0" sz="900">
                          <a:solidFill>
                            <a:srgbClr val="231F20"/>
                          </a:solidFill>
                          <a:latin typeface="Trebuchet MS"/>
                          <a:cs typeface="Trebuchet MS"/>
                        </a:rPr>
                        <a:t>1</a:t>
                      </a:r>
                      <a:r>
                        <a:rPr dirty="0" sz="900" spc="-30">
                          <a:solidFill>
                            <a:srgbClr val="231F20"/>
                          </a:solidFill>
                          <a:latin typeface="Trebuchet MS"/>
                          <a:cs typeface="Trebuchet MS"/>
                        </a:rPr>
                        <a:t> </a:t>
                      </a:r>
                      <a:r>
                        <a:rPr dirty="0" sz="900" spc="5">
                          <a:solidFill>
                            <a:srgbClr val="231F20"/>
                          </a:solidFill>
                          <a:latin typeface="華康標楷體"/>
                          <a:cs typeface="華康標楷體"/>
                        </a:rPr>
                        <a:t>檔，利用學員本身看方向盤中心點對準車道左邊算起約 </a:t>
                      </a:r>
                      <a:r>
                        <a:rPr dirty="0" sz="900" spc="-70">
                          <a:solidFill>
                            <a:srgbClr val="231F20"/>
                          </a:solidFill>
                          <a:latin typeface="Trebuchet MS"/>
                          <a:cs typeface="Trebuchet MS"/>
                        </a:rPr>
                        <a:t>1/3</a:t>
                      </a:r>
                      <a:r>
                        <a:rPr dirty="0" sz="900" spc="-55">
                          <a:solidFill>
                            <a:srgbClr val="231F20"/>
                          </a:solidFill>
                          <a:latin typeface="Trebuchet MS"/>
                          <a:cs typeface="Trebuchet MS"/>
                        </a:rPr>
                        <a:t> </a:t>
                      </a:r>
                      <a:r>
                        <a:rPr dirty="0" sz="900" spc="20">
                          <a:solidFill>
                            <a:srgbClr val="231F20"/>
                          </a:solidFill>
                          <a:latin typeface="華康標楷體"/>
                          <a:cs typeface="華康標楷體"/>
                        </a:rPr>
                        <a:t>寬度路面，讓車頭</a:t>
                      </a:r>
                      <a:r>
                        <a:rPr dirty="0" sz="900" spc="10">
                          <a:solidFill>
                            <a:srgbClr val="231F20"/>
                          </a:solidFill>
                          <a:latin typeface="華康標楷體"/>
                          <a:cs typeface="華康標楷體"/>
                        </a:rPr>
                        <a:t>平穩駛入車道，並利用車身兩側照後鏡讓車身與車道</a:t>
                      </a:r>
                      <a:r>
                        <a:rPr dirty="0" sz="900" spc="-10">
                          <a:solidFill>
                            <a:srgbClr val="231F20"/>
                          </a:solidFill>
                          <a:latin typeface="華康標楷體"/>
                          <a:cs typeface="華康標楷體"/>
                        </a:rPr>
                        <a:t>線（管線）</a:t>
                      </a:r>
                      <a:r>
                        <a:rPr dirty="0" sz="900" spc="-40">
                          <a:solidFill>
                            <a:srgbClr val="231F20"/>
                          </a:solidFill>
                          <a:latin typeface="華康標楷體"/>
                          <a:cs typeface="華康標楷體"/>
                        </a:rPr>
                        <a:t>保持平行並維持約 </a:t>
                      </a:r>
                      <a:r>
                        <a:rPr dirty="0" sz="900" spc="-25">
                          <a:solidFill>
                            <a:srgbClr val="231F20"/>
                          </a:solidFill>
                          <a:latin typeface="Trebuchet MS"/>
                          <a:cs typeface="Trebuchet MS"/>
                        </a:rPr>
                        <a:t>1</a:t>
                      </a:r>
                      <a:r>
                        <a:rPr dirty="0" sz="900">
                          <a:solidFill>
                            <a:srgbClr val="231F20"/>
                          </a:solidFill>
                          <a:latin typeface="Trebuchet MS"/>
                          <a:cs typeface="Trebuchet MS"/>
                        </a:rPr>
                        <a:t>0</a:t>
                      </a:r>
                      <a:r>
                        <a:rPr dirty="0" sz="900" spc="-65">
                          <a:solidFill>
                            <a:srgbClr val="231F20"/>
                          </a:solidFill>
                          <a:latin typeface="Trebuchet MS"/>
                          <a:cs typeface="Trebuchet MS"/>
                        </a:rPr>
                        <a:t> </a:t>
                      </a:r>
                      <a:r>
                        <a:rPr dirty="0" sz="900" spc="-114">
                          <a:solidFill>
                            <a:srgbClr val="231F20"/>
                          </a:solidFill>
                          <a:latin typeface="華康標楷體"/>
                          <a:cs typeface="華康標楷體"/>
                        </a:rPr>
                        <a:t>至 </a:t>
                      </a:r>
                      <a:r>
                        <a:rPr dirty="0" sz="900" spc="-25">
                          <a:solidFill>
                            <a:srgbClr val="231F20"/>
                          </a:solidFill>
                          <a:latin typeface="Trebuchet MS"/>
                          <a:cs typeface="Trebuchet MS"/>
                        </a:rPr>
                        <a:t>1</a:t>
                      </a:r>
                      <a:r>
                        <a:rPr dirty="0" sz="900">
                          <a:solidFill>
                            <a:srgbClr val="231F20"/>
                          </a:solidFill>
                          <a:latin typeface="Trebuchet MS"/>
                          <a:cs typeface="Trebuchet MS"/>
                        </a:rPr>
                        <a:t>5</a:t>
                      </a:r>
                      <a:r>
                        <a:rPr dirty="0" sz="900" spc="-65">
                          <a:solidFill>
                            <a:srgbClr val="231F20"/>
                          </a:solidFill>
                          <a:latin typeface="Trebuchet MS"/>
                          <a:cs typeface="Trebuchet MS"/>
                        </a:rPr>
                        <a:t> </a:t>
                      </a:r>
                      <a:r>
                        <a:rPr dirty="0" sz="900" spc="-10">
                          <a:solidFill>
                            <a:srgbClr val="231F20"/>
                          </a:solidFill>
                          <a:latin typeface="華康標楷體"/>
                          <a:cs typeface="華康標楷體"/>
                        </a:rPr>
                        <a:t>公分的間距。</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5"/>
                        </a:spcBef>
                      </a:pPr>
                      <a:endParaRPr sz="1250">
                        <a:latin typeface="Times New Roman"/>
                        <a:cs typeface="Times New Roman"/>
                      </a:endParaRPr>
                    </a:p>
                    <a:p>
                      <a:pPr algn="just" marL="306070" marR="45085" indent="-288290">
                        <a:lnSpc>
                          <a:spcPct val="102400"/>
                        </a:lnSpc>
                        <a:buSzPct val="88888"/>
                        <a:buAutoNum type="arabicPlain"/>
                        <a:tabLst>
                          <a:tab pos="306070" algn="l"/>
                        </a:tabLst>
                      </a:pPr>
                      <a:r>
                        <a:rPr dirty="0" sz="900" spc="-10">
                          <a:solidFill>
                            <a:srgbClr val="231F20"/>
                          </a:solidFill>
                          <a:latin typeface="華康標楷體"/>
                          <a:cs typeface="華康標楷體"/>
                        </a:rPr>
                        <a:t>起駛前，利用照後鏡與擺頭察看安全確認車輛前後左</a:t>
                      </a:r>
                      <a:r>
                        <a:rPr dirty="0" sz="900" spc="-15">
                          <a:solidFill>
                            <a:srgbClr val="231F20"/>
                          </a:solidFill>
                          <a:latin typeface="華康標楷體"/>
                          <a:cs typeface="華康標楷體"/>
                        </a:rPr>
                        <a:t>右的安全狀況，右腳輕踩油門加速，當車輛起駛進入</a:t>
                      </a:r>
                      <a:r>
                        <a:rPr dirty="0" sz="900" spc="-10">
                          <a:solidFill>
                            <a:srgbClr val="231F20"/>
                          </a:solidFill>
                          <a:latin typeface="華康標楷體"/>
                          <a:cs typeface="華康標楷體"/>
                        </a:rPr>
                        <a:t>直線道路且保持穩定速度，左腳踩下離合器後將排檔</a:t>
                      </a:r>
                      <a:r>
                        <a:rPr dirty="0" sz="900" spc="-60">
                          <a:solidFill>
                            <a:srgbClr val="231F20"/>
                          </a:solidFill>
                          <a:latin typeface="華康標楷體"/>
                          <a:cs typeface="華康標楷體"/>
                        </a:rPr>
                        <a:t>桿變換至 </a:t>
                      </a:r>
                      <a:r>
                        <a:rPr dirty="0" sz="900">
                          <a:solidFill>
                            <a:srgbClr val="231F20"/>
                          </a:solidFill>
                          <a:latin typeface="Trebuchet MS"/>
                          <a:cs typeface="Trebuchet MS"/>
                        </a:rPr>
                        <a:t>2</a:t>
                      </a:r>
                      <a:r>
                        <a:rPr dirty="0" sz="900" spc="-50">
                          <a:solidFill>
                            <a:srgbClr val="231F20"/>
                          </a:solidFill>
                          <a:latin typeface="Trebuchet MS"/>
                          <a:cs typeface="Trebuchet MS"/>
                        </a:rPr>
                        <a:t> </a:t>
                      </a:r>
                      <a:r>
                        <a:rPr dirty="0" sz="900" spc="-30">
                          <a:solidFill>
                            <a:srgbClr val="231F20"/>
                          </a:solidFill>
                          <a:latin typeface="華康標楷體"/>
                          <a:cs typeface="華康標楷體"/>
                        </a:rPr>
                        <a:t>檔。</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0"/>
                        </a:spcBef>
                      </a:pPr>
                      <a:endParaRPr sz="1300">
                        <a:latin typeface="Times New Roman"/>
                        <a:cs typeface="Times New Roman"/>
                      </a:endParaRPr>
                    </a:p>
                    <a:p>
                      <a:pPr algn="just" marL="142240" marR="37465" indent="-124460">
                        <a:lnSpc>
                          <a:spcPct val="102400"/>
                        </a:lnSpc>
                      </a:pPr>
                      <a:r>
                        <a:rPr dirty="0" sz="900" spc="55">
                          <a:solidFill>
                            <a:srgbClr val="231F20"/>
                          </a:solidFill>
                          <a:latin typeface="華康標楷體"/>
                          <a:cs typeface="華康標楷體"/>
                        </a:rPr>
                        <a:t>．車身兩側照後鏡皆需看見車道線</a:t>
                      </a:r>
                      <a:r>
                        <a:rPr dirty="0" sz="900" spc="80">
                          <a:solidFill>
                            <a:srgbClr val="231F20"/>
                          </a:solidFill>
                          <a:latin typeface="華康標楷體"/>
                          <a:cs typeface="華康標楷體"/>
                        </a:rPr>
                        <a:t>（管線</a:t>
                      </a:r>
                      <a:r>
                        <a:rPr dirty="0" sz="900">
                          <a:solidFill>
                            <a:srgbClr val="231F20"/>
                          </a:solidFill>
                          <a:latin typeface="華康標楷體"/>
                          <a:cs typeface="華康標楷體"/>
                        </a:rPr>
                        <a:t>）</a:t>
                      </a:r>
                      <a:r>
                        <a:rPr dirty="0" sz="900" spc="15">
                          <a:solidFill>
                            <a:srgbClr val="231F20"/>
                          </a:solidFill>
                          <a:latin typeface="華康標楷體"/>
                          <a:cs typeface="華康標楷體"/>
                        </a:rPr>
                        <a:t>，且</a:t>
                      </a:r>
                      <a:r>
                        <a:rPr dirty="0" sz="900" spc="55">
                          <a:solidFill>
                            <a:srgbClr val="231F20"/>
                          </a:solidFill>
                          <a:latin typeface="華康標楷體"/>
                          <a:cs typeface="華康標楷體"/>
                        </a:rPr>
                        <a:t>車身與車道線</a:t>
                      </a:r>
                      <a:r>
                        <a:rPr dirty="0" sz="900" spc="70">
                          <a:solidFill>
                            <a:srgbClr val="231F20"/>
                          </a:solidFill>
                          <a:latin typeface="華康標楷體"/>
                          <a:cs typeface="華康標楷體"/>
                        </a:rPr>
                        <a:t>（管線</a:t>
                      </a:r>
                      <a:r>
                        <a:rPr dirty="0" sz="900" spc="20">
                          <a:solidFill>
                            <a:srgbClr val="231F20"/>
                          </a:solidFill>
                          <a:latin typeface="華康標楷體"/>
                          <a:cs typeface="華康標楷體"/>
                        </a:rPr>
                        <a:t>）</a:t>
                      </a:r>
                      <a:r>
                        <a:rPr dirty="0" sz="900" spc="-15">
                          <a:solidFill>
                            <a:srgbClr val="231F20"/>
                          </a:solidFill>
                          <a:latin typeface="華康標楷體"/>
                          <a:cs typeface="華康標楷體"/>
                        </a:rPr>
                        <a:t>間保持一定的間距。</a:t>
                      </a:r>
                      <a:endParaRPr sz="900">
                        <a:latin typeface="華康標楷體"/>
                        <a:cs typeface="華康標楷體"/>
                      </a:endParaRPr>
                    </a:p>
                    <a:p>
                      <a:pPr algn="r" marR="39370">
                        <a:lnSpc>
                          <a:spcPct val="100000"/>
                        </a:lnSpc>
                        <a:spcBef>
                          <a:spcPts val="565"/>
                        </a:spcBef>
                      </a:pPr>
                      <a:r>
                        <a:rPr dirty="0" sz="900" spc="55">
                          <a:solidFill>
                            <a:srgbClr val="231F20"/>
                          </a:solidFill>
                          <a:latin typeface="華康標楷體"/>
                          <a:cs typeface="華康標楷體"/>
                        </a:rPr>
                        <a:t>．穩定測試車道的長度為</a:t>
                      </a:r>
                      <a:endParaRPr sz="900">
                        <a:latin typeface="華康標楷體"/>
                        <a:cs typeface="華康標楷體"/>
                      </a:endParaRPr>
                    </a:p>
                    <a:p>
                      <a:pPr algn="r" marR="41910">
                        <a:lnSpc>
                          <a:spcPct val="100000"/>
                        </a:lnSpc>
                        <a:spcBef>
                          <a:spcPts val="25"/>
                        </a:spcBef>
                      </a:pPr>
                      <a:r>
                        <a:rPr dirty="0" sz="900" spc="-10">
                          <a:solidFill>
                            <a:srgbClr val="231F20"/>
                          </a:solidFill>
                          <a:latin typeface="Trebuchet MS"/>
                          <a:cs typeface="Trebuchet MS"/>
                        </a:rPr>
                        <a:t>45</a:t>
                      </a:r>
                      <a:r>
                        <a:rPr dirty="0" sz="900" spc="280">
                          <a:solidFill>
                            <a:srgbClr val="231F20"/>
                          </a:solidFill>
                          <a:latin typeface="Trebuchet MS"/>
                          <a:cs typeface="Trebuchet MS"/>
                        </a:rPr>
                        <a:t> </a:t>
                      </a:r>
                      <a:r>
                        <a:rPr dirty="0" sz="900" spc="-10">
                          <a:solidFill>
                            <a:srgbClr val="231F20"/>
                          </a:solidFill>
                          <a:latin typeface="華康標楷體"/>
                          <a:cs typeface="華康標楷體"/>
                        </a:rPr>
                        <a:t>公尺，學員需在直線</a:t>
                      </a:r>
                      <a:endParaRPr sz="900">
                        <a:latin typeface="華康標楷體"/>
                        <a:cs typeface="華康標楷體"/>
                      </a:endParaRPr>
                    </a:p>
                    <a:p>
                      <a:pPr marL="142240" marR="38100">
                        <a:lnSpc>
                          <a:spcPct val="102400"/>
                        </a:lnSpc>
                      </a:pPr>
                      <a:r>
                        <a:rPr dirty="0" sz="900" spc="15">
                          <a:solidFill>
                            <a:srgbClr val="231F20"/>
                          </a:solidFill>
                          <a:latin typeface="華康標楷體"/>
                          <a:cs typeface="華康標楷體"/>
                        </a:rPr>
                        <a:t>車道結束前由 </a:t>
                      </a:r>
                      <a:r>
                        <a:rPr dirty="0" sz="900">
                          <a:solidFill>
                            <a:srgbClr val="231F20"/>
                          </a:solidFill>
                          <a:latin typeface="Trebuchet MS"/>
                          <a:cs typeface="Trebuchet MS"/>
                        </a:rPr>
                        <a:t>1</a:t>
                      </a:r>
                      <a:r>
                        <a:rPr dirty="0" sz="900" spc="-70">
                          <a:solidFill>
                            <a:srgbClr val="231F20"/>
                          </a:solidFill>
                          <a:latin typeface="Trebuchet MS"/>
                          <a:cs typeface="Trebuchet MS"/>
                        </a:rPr>
                        <a:t> </a:t>
                      </a:r>
                      <a:r>
                        <a:rPr dirty="0" sz="900" spc="55">
                          <a:solidFill>
                            <a:srgbClr val="231F20"/>
                          </a:solidFill>
                          <a:latin typeface="華康標楷體"/>
                          <a:cs typeface="華康標楷體"/>
                        </a:rPr>
                        <a:t>檔依序</a:t>
                      </a:r>
                      <a:r>
                        <a:rPr dirty="0" sz="900" spc="-70">
                          <a:solidFill>
                            <a:srgbClr val="231F20"/>
                          </a:solidFill>
                          <a:latin typeface="華康標楷體"/>
                          <a:cs typeface="華康標楷體"/>
                        </a:rPr>
                        <a:t>變換至 </a:t>
                      </a:r>
                      <a:r>
                        <a:rPr dirty="0" sz="900">
                          <a:solidFill>
                            <a:srgbClr val="231F20"/>
                          </a:solidFill>
                          <a:latin typeface="Trebuchet MS"/>
                          <a:cs typeface="Trebuchet MS"/>
                        </a:rPr>
                        <a:t>3</a:t>
                      </a:r>
                      <a:r>
                        <a:rPr dirty="0" sz="900" spc="-50">
                          <a:solidFill>
                            <a:srgbClr val="231F20"/>
                          </a:solidFill>
                          <a:latin typeface="Trebuchet MS"/>
                          <a:cs typeface="Trebuchet MS"/>
                        </a:rPr>
                        <a:t> </a:t>
                      </a:r>
                      <a:r>
                        <a:rPr dirty="0" sz="900" spc="-30">
                          <a:solidFill>
                            <a:srgbClr val="231F20"/>
                          </a:solidFill>
                          <a:latin typeface="華康標楷體"/>
                          <a:cs typeface="華康標楷體"/>
                        </a:rPr>
                        <a:t>檔。</a:t>
                      </a:r>
                      <a:endParaRPr sz="900">
                        <a:latin typeface="華康標楷體"/>
                        <a:cs typeface="華康標楷體"/>
                      </a:endParaRPr>
                    </a:p>
                    <a:p>
                      <a:pPr marL="142240" marR="39370" indent="-124460">
                        <a:lnSpc>
                          <a:spcPct val="102400"/>
                        </a:lnSpc>
                      </a:pPr>
                      <a:r>
                        <a:rPr dirty="0" sz="900" spc="55">
                          <a:solidFill>
                            <a:srgbClr val="231F20"/>
                          </a:solidFill>
                          <a:latin typeface="華康標楷體"/>
                          <a:cs typeface="華康標楷體"/>
                        </a:rPr>
                        <a:t>．行駛過程中車輪不可壓</a:t>
                      </a:r>
                      <a:r>
                        <a:rPr dirty="0" sz="900" spc="-20">
                          <a:solidFill>
                            <a:srgbClr val="231F20"/>
                          </a:solidFill>
                          <a:latin typeface="華康標楷體"/>
                          <a:cs typeface="華康標楷體"/>
                        </a:rPr>
                        <a:t>線或熄火。</a:t>
                      </a:r>
                      <a:endParaRPr sz="900">
                        <a:latin typeface="華康標楷體"/>
                        <a:cs typeface="華康標楷體"/>
                      </a:endParaRPr>
                    </a:p>
                    <a:p>
                      <a:pPr algn="just" marL="142240" marR="38100" indent="-124460">
                        <a:lnSpc>
                          <a:spcPct val="102400"/>
                        </a:lnSpc>
                        <a:spcBef>
                          <a:spcPts val="595"/>
                        </a:spcBef>
                      </a:pPr>
                      <a:r>
                        <a:rPr dirty="0" sz="900" spc="55">
                          <a:solidFill>
                            <a:srgbClr val="231F20"/>
                          </a:solidFill>
                          <a:latin typeface="華康標楷體"/>
                          <a:cs typeface="華康標楷體"/>
                        </a:rPr>
                        <a:t>．換檔操作時油門踏板與</a:t>
                      </a:r>
                      <a:r>
                        <a:rPr dirty="0" sz="900" spc="50">
                          <a:solidFill>
                            <a:srgbClr val="231F20"/>
                          </a:solidFill>
                          <a:latin typeface="華康標楷體"/>
                          <a:cs typeface="華康標楷體"/>
                        </a:rPr>
                        <a:t>離合器的使用，應靈巧</a:t>
                      </a:r>
                      <a:r>
                        <a:rPr dirty="0" sz="900" spc="-20">
                          <a:solidFill>
                            <a:srgbClr val="231F20"/>
                          </a:solidFill>
                          <a:latin typeface="華康標楷體"/>
                          <a:cs typeface="華康標楷體"/>
                        </a:rPr>
                        <a:t>且密切配合。</a:t>
                      </a:r>
                      <a:endParaRPr sz="900">
                        <a:latin typeface="華康標楷體"/>
                        <a:cs typeface="華康標楷體"/>
                      </a:endParaRPr>
                    </a:p>
                    <a:p>
                      <a:pPr algn="just" marL="142240" marR="38100" indent="-124460">
                        <a:lnSpc>
                          <a:spcPct val="102400"/>
                        </a:lnSpc>
                      </a:pPr>
                      <a:r>
                        <a:rPr dirty="0" sz="900" spc="55">
                          <a:solidFill>
                            <a:srgbClr val="231F20"/>
                          </a:solidFill>
                          <a:latin typeface="華康標楷體"/>
                          <a:cs typeface="華康標楷體"/>
                        </a:rPr>
                        <a:t>．方向盤的操作必須穩定</a:t>
                      </a:r>
                      <a:r>
                        <a:rPr dirty="0" sz="900" spc="45">
                          <a:solidFill>
                            <a:srgbClr val="231F20"/>
                          </a:solidFill>
                          <a:latin typeface="華康標楷體"/>
                          <a:cs typeface="華康標楷體"/>
                        </a:rPr>
                        <a:t>且正確，對行駛中短距</a:t>
                      </a:r>
                      <a:r>
                        <a:rPr dirty="0" sz="900" spc="50">
                          <a:solidFill>
                            <a:srgbClr val="231F20"/>
                          </a:solidFill>
                          <a:latin typeface="華康標楷體"/>
                          <a:cs typeface="華康標楷體"/>
                        </a:rPr>
                        <a:t>離頻繁變換檔位，仍要</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bl>
          </a:graphicData>
        </a:graphic>
      </p:graphicFrame>
      <p:sp>
        <p:nvSpPr>
          <p:cNvPr id="195" name="object 195" descr=""/>
          <p:cNvSpPr/>
          <p:nvPr/>
        </p:nvSpPr>
        <p:spPr>
          <a:xfrm>
            <a:off x="7919987" y="360019"/>
            <a:ext cx="480695" cy="265430"/>
          </a:xfrm>
          <a:custGeom>
            <a:avLst/>
            <a:gdLst/>
            <a:ahLst/>
            <a:cxnLst/>
            <a:rect l="l" t="t" r="r" b="b"/>
            <a:pathLst>
              <a:path w="480695"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27" y="6756"/>
                </a:lnTo>
                <a:lnTo>
                  <a:pt x="54254" y="25552"/>
                </a:lnTo>
                <a:lnTo>
                  <a:pt x="25565" y="54241"/>
                </a:lnTo>
                <a:lnTo>
                  <a:pt x="6756" y="90601"/>
                </a:lnTo>
                <a:lnTo>
                  <a:pt x="0" y="132486"/>
                </a:lnTo>
                <a:lnTo>
                  <a:pt x="6756" y="174358"/>
                </a:lnTo>
                <a:lnTo>
                  <a:pt x="25565" y="210731"/>
                </a:lnTo>
                <a:lnTo>
                  <a:pt x="54254" y="239420"/>
                </a:lnTo>
                <a:lnTo>
                  <a:pt x="90627"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005AAA"/>
          </a:solidFill>
        </p:spPr>
        <p:txBody>
          <a:bodyPr wrap="square" lIns="0" tIns="0" rIns="0" bIns="0" rtlCol="0"/>
          <a:lstStyle/>
          <a:p/>
        </p:txBody>
      </p:sp>
      <p:sp>
        <p:nvSpPr>
          <p:cNvPr id="196" name="object 196"/>
          <p:cNvSpPr txBox="1">
            <a:spLocks noGrp="1"/>
          </p:cNvSpPr>
          <p:nvPr>
            <p:ph type="title"/>
          </p:nvPr>
        </p:nvSpPr>
        <p:spPr>
          <a:xfrm>
            <a:off x="7915147" y="279985"/>
            <a:ext cx="2090420" cy="371475"/>
          </a:xfrm>
          <a:prstGeom prst="rect"/>
        </p:spPr>
        <p:txBody>
          <a:bodyPr wrap="square" lIns="0" tIns="14604" rIns="0" bIns="0" rtlCol="0" vert="horz">
            <a:spAutoFit/>
          </a:bodyPr>
          <a:lstStyle/>
          <a:p>
            <a:pPr marL="38100">
              <a:lnSpc>
                <a:spcPct val="100000"/>
              </a:lnSpc>
              <a:spcBef>
                <a:spcPts val="114"/>
              </a:spcBef>
            </a:pPr>
            <a:r>
              <a:rPr dirty="0" baseline="5376" sz="2325" spc="-82">
                <a:solidFill>
                  <a:srgbClr val="FFFFFF"/>
                </a:solidFill>
              </a:rPr>
              <a:t>課目 </a:t>
            </a:r>
            <a:r>
              <a:rPr dirty="0" sz="2250" spc="-280">
                <a:solidFill>
                  <a:srgbClr val="005AAA"/>
                </a:solidFill>
                <a:latin typeface="Trebuchet MS"/>
                <a:cs typeface="Trebuchet MS"/>
              </a:rPr>
              <a:t>12</a:t>
            </a:r>
            <a:r>
              <a:rPr dirty="0" baseline="1792" sz="2325" spc="-157">
                <a:solidFill>
                  <a:srgbClr val="005AAA"/>
                </a:solidFill>
              </a:rPr>
              <a:t>：換檔穩定測試</a:t>
            </a:r>
            <a:endParaRPr baseline="1792" sz="2325">
              <a:latin typeface="Trebuchet MS"/>
              <a:cs typeface="Trebuchet MS"/>
            </a:endParaRPr>
          </a:p>
        </p:txBody>
      </p:sp>
      <p:sp>
        <p:nvSpPr>
          <p:cNvPr id="197" name="object 197" descr=""/>
          <p:cNvSpPr txBox="1"/>
          <p:nvPr/>
        </p:nvSpPr>
        <p:spPr>
          <a:xfrm>
            <a:off x="8685357" y="672626"/>
            <a:ext cx="3265804"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標：在換檔時讓車輛在車道上穩定行</a:t>
            </a:r>
            <a:r>
              <a:rPr dirty="0" sz="1250" spc="-50">
                <a:solidFill>
                  <a:srgbClr val="231F20"/>
                </a:solidFill>
                <a:latin typeface="SimSun"/>
                <a:cs typeface="SimSun"/>
              </a:rPr>
              <a:t>駛</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grpSp>
        <p:nvGrpSpPr>
          <p:cNvPr id="198" name="object 198" descr=""/>
          <p:cNvGrpSpPr/>
          <p:nvPr/>
        </p:nvGrpSpPr>
        <p:grpSpPr>
          <a:xfrm>
            <a:off x="7298804" y="0"/>
            <a:ext cx="1344930" cy="5328285"/>
            <a:chOff x="7298804" y="0"/>
            <a:chExt cx="1344930" cy="5328285"/>
          </a:xfrm>
        </p:grpSpPr>
        <p:sp>
          <p:nvSpPr>
            <p:cNvPr id="199" name="object 199" descr=""/>
            <p:cNvSpPr/>
            <p:nvPr/>
          </p:nvSpPr>
          <p:spPr>
            <a:xfrm>
              <a:off x="7451991" y="708012"/>
              <a:ext cx="1191895" cy="367030"/>
            </a:xfrm>
            <a:custGeom>
              <a:avLst/>
              <a:gdLst/>
              <a:ahLst/>
              <a:cxnLst/>
              <a:rect l="l" t="t" r="r" b="b"/>
              <a:pathLst>
                <a:path w="1191895" h="367030">
                  <a:moveTo>
                    <a:pt x="948055" y="69913"/>
                  </a:moveTo>
                  <a:lnTo>
                    <a:pt x="0" y="69913"/>
                  </a:lnTo>
                  <a:lnTo>
                    <a:pt x="0" y="297116"/>
                  </a:lnTo>
                  <a:lnTo>
                    <a:pt x="948055" y="297116"/>
                  </a:lnTo>
                  <a:lnTo>
                    <a:pt x="948055" y="69913"/>
                  </a:lnTo>
                  <a:close/>
                </a:path>
                <a:path w="1191895" h="367030">
                  <a:moveTo>
                    <a:pt x="1191437" y="183502"/>
                  </a:moveTo>
                  <a:lnTo>
                    <a:pt x="948067" y="0"/>
                  </a:lnTo>
                  <a:lnTo>
                    <a:pt x="948067" y="367004"/>
                  </a:lnTo>
                  <a:lnTo>
                    <a:pt x="1191437" y="183502"/>
                  </a:lnTo>
                  <a:close/>
                </a:path>
              </a:pathLst>
            </a:custGeom>
            <a:solidFill>
              <a:srgbClr val="DADBDC"/>
            </a:solidFill>
          </p:spPr>
          <p:txBody>
            <a:bodyPr wrap="square" lIns="0" tIns="0" rIns="0" bIns="0" rtlCol="0"/>
            <a:lstStyle/>
            <a:p/>
          </p:txBody>
        </p:sp>
        <p:sp>
          <p:nvSpPr>
            <p:cNvPr id="200" name="object 200" descr=""/>
            <p:cNvSpPr/>
            <p:nvPr/>
          </p:nvSpPr>
          <p:spPr>
            <a:xfrm>
              <a:off x="7479766" y="777925"/>
              <a:ext cx="920750" cy="227329"/>
            </a:xfrm>
            <a:custGeom>
              <a:avLst/>
              <a:gdLst/>
              <a:ahLst/>
              <a:cxnLst/>
              <a:rect l="l" t="t" r="r" b="b"/>
              <a:pathLst>
                <a:path w="920750" h="227330">
                  <a:moveTo>
                    <a:pt x="160451" y="0"/>
                  </a:moveTo>
                  <a:lnTo>
                    <a:pt x="52451" y="0"/>
                  </a:lnTo>
                  <a:lnTo>
                    <a:pt x="0" y="227190"/>
                  </a:lnTo>
                  <a:lnTo>
                    <a:pt x="21450" y="227190"/>
                  </a:lnTo>
                  <a:lnTo>
                    <a:pt x="108000" y="227190"/>
                  </a:lnTo>
                  <a:lnTo>
                    <a:pt x="160451" y="0"/>
                  </a:lnTo>
                  <a:close/>
                </a:path>
                <a:path w="920750" h="227330">
                  <a:moveTo>
                    <a:pt x="350405" y="0"/>
                  </a:moveTo>
                  <a:lnTo>
                    <a:pt x="242404" y="0"/>
                  </a:lnTo>
                  <a:lnTo>
                    <a:pt x="189953" y="227190"/>
                  </a:lnTo>
                  <a:lnTo>
                    <a:pt x="211404" y="227190"/>
                  </a:lnTo>
                  <a:lnTo>
                    <a:pt x="297954" y="227190"/>
                  </a:lnTo>
                  <a:lnTo>
                    <a:pt x="350405" y="0"/>
                  </a:lnTo>
                  <a:close/>
                </a:path>
                <a:path w="920750" h="227330">
                  <a:moveTo>
                    <a:pt x="540359" y="0"/>
                  </a:moveTo>
                  <a:lnTo>
                    <a:pt x="432371" y="0"/>
                  </a:lnTo>
                  <a:lnTo>
                    <a:pt x="379920" y="227190"/>
                  </a:lnTo>
                  <a:lnTo>
                    <a:pt x="401358" y="227190"/>
                  </a:lnTo>
                  <a:lnTo>
                    <a:pt x="487908" y="227190"/>
                  </a:lnTo>
                  <a:lnTo>
                    <a:pt x="540359" y="0"/>
                  </a:lnTo>
                  <a:close/>
                </a:path>
                <a:path w="920750" h="227330">
                  <a:moveTo>
                    <a:pt x="730338" y="0"/>
                  </a:moveTo>
                  <a:lnTo>
                    <a:pt x="622338" y="0"/>
                  </a:lnTo>
                  <a:lnTo>
                    <a:pt x="569887" y="227190"/>
                  </a:lnTo>
                  <a:lnTo>
                    <a:pt x="591324" y="227190"/>
                  </a:lnTo>
                  <a:lnTo>
                    <a:pt x="677887" y="227190"/>
                  </a:lnTo>
                  <a:lnTo>
                    <a:pt x="730338" y="0"/>
                  </a:lnTo>
                  <a:close/>
                </a:path>
                <a:path w="920750" h="227330">
                  <a:moveTo>
                    <a:pt x="920292" y="0"/>
                  </a:moveTo>
                  <a:lnTo>
                    <a:pt x="812292" y="0"/>
                  </a:lnTo>
                  <a:lnTo>
                    <a:pt x="759841" y="227190"/>
                  </a:lnTo>
                  <a:lnTo>
                    <a:pt x="781291" y="227190"/>
                  </a:lnTo>
                  <a:lnTo>
                    <a:pt x="867841" y="227190"/>
                  </a:lnTo>
                  <a:lnTo>
                    <a:pt x="920292" y="0"/>
                  </a:lnTo>
                  <a:close/>
                </a:path>
              </a:pathLst>
            </a:custGeom>
            <a:solidFill>
              <a:srgbClr val="00AEEF"/>
            </a:solidFill>
          </p:spPr>
          <p:txBody>
            <a:bodyPr wrap="square" lIns="0" tIns="0" rIns="0" bIns="0" rtlCol="0"/>
            <a:lstStyle/>
            <a:p/>
          </p:txBody>
        </p:sp>
        <p:sp>
          <p:nvSpPr>
            <p:cNvPr id="201" name="object 201" descr=""/>
            <p:cNvSpPr/>
            <p:nvPr/>
          </p:nvSpPr>
          <p:spPr>
            <a:xfrm>
              <a:off x="7298804" y="0"/>
              <a:ext cx="261620" cy="5328285"/>
            </a:xfrm>
            <a:custGeom>
              <a:avLst/>
              <a:gdLst/>
              <a:ahLst/>
              <a:cxnLst/>
              <a:rect l="l" t="t" r="r" b="b"/>
              <a:pathLst>
                <a:path w="261620" h="5328285">
                  <a:moveTo>
                    <a:pt x="261188" y="0"/>
                  </a:moveTo>
                  <a:lnTo>
                    <a:pt x="0" y="0"/>
                  </a:lnTo>
                  <a:lnTo>
                    <a:pt x="0" y="5328005"/>
                  </a:lnTo>
                  <a:lnTo>
                    <a:pt x="261188" y="5328005"/>
                  </a:lnTo>
                  <a:lnTo>
                    <a:pt x="261188" y="0"/>
                  </a:lnTo>
                  <a:close/>
                </a:path>
              </a:pathLst>
            </a:custGeom>
            <a:solidFill>
              <a:srgbClr val="FFFFFF"/>
            </a:solidFill>
          </p:spPr>
          <p:txBody>
            <a:bodyPr wrap="square" lIns="0" tIns="0" rIns="0" bIns="0" rtlCol="0"/>
            <a:lstStyle/>
            <a:p/>
          </p:txBody>
        </p:sp>
      </p:grpSp>
      <p:sp>
        <p:nvSpPr>
          <p:cNvPr id="202" name="object 202"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68</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203" name="object 203"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69</a:t>
            </a:r>
            <a:endParaRPr sz="800">
              <a:latin typeface="Times New Roman"/>
              <a:cs typeface="Times New Roman"/>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grpSp>
      <p:graphicFrame>
        <p:nvGraphicFramePr>
          <p:cNvPr id="59" name="object 59" descr=""/>
          <p:cNvGraphicFramePr>
            <a:graphicFrameLocks noGrp="1"/>
          </p:cNvGraphicFramePr>
          <p:nvPr/>
        </p:nvGraphicFramePr>
        <p:xfrm>
          <a:off x="557999" y="360003"/>
          <a:ext cx="6718300" cy="325755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04165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lnB w="9525">
                      <a:solidFill>
                        <a:srgbClr val="BCBEC0"/>
                      </a:solidFill>
                      <a:prstDash val="solid"/>
                    </a:lnB>
                  </a:tcPr>
                </a:tc>
                <a:tc>
                  <a:txBody>
                    <a:bodyPr/>
                    <a:lstStyle/>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50"/>
                        </a:spcBef>
                      </a:pPr>
                      <a:endParaRPr sz="1450">
                        <a:latin typeface="Times New Roman"/>
                        <a:cs typeface="Times New Roman"/>
                      </a:endParaRPr>
                    </a:p>
                    <a:p>
                      <a:pPr marL="302260" indent="-284480">
                        <a:lnSpc>
                          <a:spcPct val="100000"/>
                        </a:lnSpc>
                        <a:buSzPct val="88888"/>
                        <a:buAutoNum type="arabicPlain" startAt="2"/>
                        <a:tabLst>
                          <a:tab pos="302260" algn="l"/>
                        </a:tabLst>
                      </a:pPr>
                      <a:r>
                        <a:rPr dirty="0" sz="900" spc="-120">
                          <a:solidFill>
                            <a:srgbClr val="231F20"/>
                          </a:solidFill>
                          <a:latin typeface="華康標楷體"/>
                          <a:cs typeface="華康標楷體"/>
                        </a:rPr>
                        <a:t>由 </a:t>
                      </a:r>
                      <a:r>
                        <a:rPr dirty="0" sz="900">
                          <a:solidFill>
                            <a:srgbClr val="231F20"/>
                          </a:solidFill>
                          <a:latin typeface="Trebuchet MS"/>
                          <a:cs typeface="Trebuchet MS"/>
                        </a:rPr>
                        <a:t>2</a:t>
                      </a:r>
                      <a:r>
                        <a:rPr dirty="0" sz="900" spc="-55">
                          <a:solidFill>
                            <a:srgbClr val="231F20"/>
                          </a:solidFill>
                          <a:latin typeface="Trebuchet MS"/>
                          <a:cs typeface="Trebuchet MS"/>
                        </a:rPr>
                        <a:t> </a:t>
                      </a:r>
                      <a:r>
                        <a:rPr dirty="0" sz="900" spc="-55">
                          <a:solidFill>
                            <a:srgbClr val="231F20"/>
                          </a:solidFill>
                          <a:latin typeface="華康標楷體"/>
                          <a:cs typeface="華康標楷體"/>
                        </a:rPr>
                        <a:t>檔變換至 </a:t>
                      </a:r>
                      <a:r>
                        <a:rPr dirty="0" sz="900">
                          <a:solidFill>
                            <a:srgbClr val="231F20"/>
                          </a:solidFill>
                          <a:latin typeface="Trebuchet MS"/>
                          <a:cs typeface="Trebuchet MS"/>
                        </a:rPr>
                        <a:t>3</a:t>
                      </a:r>
                      <a:r>
                        <a:rPr dirty="0" sz="900" spc="-50">
                          <a:solidFill>
                            <a:srgbClr val="231F20"/>
                          </a:solidFill>
                          <a:latin typeface="Trebuchet MS"/>
                          <a:cs typeface="Trebuchet MS"/>
                        </a:rPr>
                        <a:t> </a:t>
                      </a:r>
                      <a:r>
                        <a:rPr dirty="0" sz="900" spc="-50">
                          <a:solidFill>
                            <a:srgbClr val="231F20"/>
                          </a:solidFill>
                          <a:latin typeface="華康標楷體"/>
                          <a:cs typeface="華康標楷體"/>
                        </a:rPr>
                        <a:t>檔</a:t>
                      </a:r>
                      <a:endParaRPr sz="900">
                        <a:latin typeface="華康標楷體"/>
                        <a:cs typeface="華康標楷體"/>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spcBef>
                          <a:spcPts val="10"/>
                        </a:spcBef>
                        <a:buClr>
                          <a:srgbClr val="231F20"/>
                        </a:buClr>
                        <a:buFont typeface=""/>
                        <a:buAutoNum type="arabicPlain" startAt="2"/>
                      </a:pPr>
                      <a:endParaRPr sz="1550">
                        <a:latin typeface="Times New Roman"/>
                        <a:cs typeface="Times New Roman"/>
                      </a:endParaRPr>
                    </a:p>
                    <a:p>
                      <a:pPr algn="just" marL="313055" marR="36830" indent="-295275">
                        <a:lnSpc>
                          <a:spcPct val="102400"/>
                        </a:lnSpc>
                        <a:spcBef>
                          <a:spcPts val="5"/>
                        </a:spcBef>
                        <a:buSzPct val="88888"/>
                        <a:buFont typeface=""/>
                        <a:buAutoNum type="arabicPlain" startAt="2"/>
                        <a:tabLst>
                          <a:tab pos="313055" algn="l"/>
                          <a:tab pos="315595" algn="l"/>
                        </a:tabLst>
                      </a:pPr>
                      <a:r>
                        <a:rPr dirty="0" sz="900">
                          <a:solidFill>
                            <a:srgbClr val="231F20"/>
                          </a:solidFill>
                          <a:latin typeface="Times New Roman"/>
                          <a:cs typeface="Times New Roman"/>
                        </a:rPr>
                        <a:t>	</a:t>
                      </a:r>
                      <a:r>
                        <a:rPr dirty="0" sz="900" spc="55">
                          <a:solidFill>
                            <a:srgbClr val="231F20"/>
                          </a:solidFill>
                          <a:latin typeface="華康標楷體"/>
                          <a:cs typeface="華康標楷體"/>
                        </a:rPr>
                        <a:t>離開測試車道後，</a:t>
                      </a:r>
                      <a:r>
                        <a:rPr dirty="0" sz="900" spc="75">
                          <a:solidFill>
                            <a:srgbClr val="231F20"/>
                          </a:solidFill>
                          <a:latin typeface="華康標楷體"/>
                          <a:cs typeface="華康標楷體"/>
                        </a:rPr>
                        <a:t>依照行駛情況變換</a:t>
                      </a:r>
                      <a:r>
                        <a:rPr dirty="0" sz="900" spc="-30">
                          <a:solidFill>
                            <a:srgbClr val="231F20"/>
                          </a:solidFill>
                          <a:latin typeface="華康標楷體"/>
                          <a:cs typeface="華康標楷體"/>
                        </a:rPr>
                        <a:t>檔位</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25"/>
                        </a:spcBef>
                      </a:pPr>
                      <a:endParaRPr sz="1450">
                        <a:latin typeface="Times New Roman"/>
                        <a:cs typeface="Times New Roman"/>
                      </a:endParaRPr>
                    </a:p>
                    <a:p>
                      <a:pPr marL="305435" marR="45720" indent="-288290">
                        <a:lnSpc>
                          <a:spcPct val="102400"/>
                        </a:lnSpc>
                        <a:buSzPct val="88888"/>
                        <a:buAutoNum type="arabicPlain" startAt="2"/>
                        <a:tabLst>
                          <a:tab pos="305435" algn="l"/>
                        </a:tabLst>
                      </a:pPr>
                      <a:r>
                        <a:rPr dirty="0" sz="900" spc="-15">
                          <a:solidFill>
                            <a:srgbClr val="231F20"/>
                          </a:solidFill>
                          <a:latin typeface="華康標楷體"/>
                          <a:cs typeface="華康標楷體"/>
                        </a:rPr>
                        <a:t>右腳稍微加重踩油門踏板的力道，使引擎轉速上升，</a:t>
                      </a:r>
                      <a:r>
                        <a:rPr dirty="0" sz="900" spc="-25">
                          <a:solidFill>
                            <a:srgbClr val="231F20"/>
                          </a:solidFill>
                          <a:latin typeface="華康標楷體"/>
                          <a:cs typeface="華康標楷體"/>
                        </a:rPr>
                        <a:t>左腳踩下離合器後將排檔桿變換至 </a:t>
                      </a:r>
                      <a:r>
                        <a:rPr dirty="0" sz="900">
                          <a:solidFill>
                            <a:srgbClr val="231F20"/>
                          </a:solidFill>
                          <a:latin typeface="Trebuchet MS"/>
                          <a:cs typeface="Trebuchet MS"/>
                        </a:rPr>
                        <a:t>3</a:t>
                      </a:r>
                      <a:r>
                        <a:rPr dirty="0" sz="900" spc="-100">
                          <a:solidFill>
                            <a:srgbClr val="231F20"/>
                          </a:solidFill>
                          <a:latin typeface="Trebuchet MS"/>
                          <a:cs typeface="Trebuchet MS"/>
                        </a:rPr>
                        <a:t> </a:t>
                      </a:r>
                      <a:r>
                        <a:rPr dirty="0" sz="900" spc="-30">
                          <a:solidFill>
                            <a:srgbClr val="231F20"/>
                          </a:solidFill>
                          <a:latin typeface="華康標楷體"/>
                          <a:cs typeface="華康標楷體"/>
                        </a:rPr>
                        <a:t>檔。</a:t>
                      </a:r>
                      <a:endParaRPr sz="900">
                        <a:latin typeface="華康標楷體"/>
                        <a:cs typeface="華康標楷體"/>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marL="305435" marR="45085" indent="-288290">
                        <a:lnSpc>
                          <a:spcPct val="102400"/>
                        </a:lnSpc>
                        <a:spcBef>
                          <a:spcPts val="690"/>
                        </a:spcBef>
                        <a:buSzPct val="88888"/>
                        <a:buAutoNum type="arabicPlain" startAt="2"/>
                        <a:tabLst>
                          <a:tab pos="305435" algn="l"/>
                        </a:tabLst>
                      </a:pPr>
                      <a:r>
                        <a:rPr dirty="0" sz="900" spc="-15">
                          <a:solidFill>
                            <a:srgbClr val="231F20"/>
                          </a:solidFill>
                          <a:latin typeface="華康標楷體"/>
                          <a:cs typeface="華康標楷體"/>
                        </a:rPr>
                        <a:t>離開測試車道後，依照車輛減速的程度，應進行減速</a:t>
                      </a:r>
                      <a:r>
                        <a:rPr dirty="0" sz="900" spc="-25">
                          <a:solidFill>
                            <a:srgbClr val="231F20"/>
                          </a:solidFill>
                          <a:latin typeface="華康標楷體"/>
                          <a:cs typeface="華康標楷體"/>
                        </a:rPr>
                        <a:t>降檔。</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gn="just" marL="142240" marR="38100">
                        <a:lnSpc>
                          <a:spcPct val="102400"/>
                        </a:lnSpc>
                        <a:spcBef>
                          <a:spcPts val="254"/>
                        </a:spcBef>
                      </a:pPr>
                      <a:r>
                        <a:rPr dirty="0" sz="900" spc="50">
                          <a:solidFill>
                            <a:srgbClr val="231F20"/>
                          </a:solidFill>
                          <a:latin typeface="華康標楷體"/>
                          <a:cs typeface="華康標楷體"/>
                        </a:rPr>
                        <a:t>能維持直行方向，必須養成能夠左手單手操作</a:t>
                      </a:r>
                      <a:r>
                        <a:rPr dirty="0" sz="900" spc="-20">
                          <a:solidFill>
                            <a:srgbClr val="231F20"/>
                          </a:solidFill>
                          <a:latin typeface="華康標楷體"/>
                          <a:cs typeface="華康標楷體"/>
                        </a:rPr>
                        <a:t>方向盤的能力。</a:t>
                      </a:r>
                      <a:endParaRPr sz="900">
                        <a:latin typeface="華康標楷體"/>
                        <a:cs typeface="華康標楷體"/>
                      </a:endParaRPr>
                    </a:p>
                    <a:p>
                      <a:pPr algn="just" marL="142240" marR="19685" indent="-108585">
                        <a:lnSpc>
                          <a:spcPct val="102400"/>
                        </a:lnSpc>
                        <a:spcBef>
                          <a:spcPts val="650"/>
                        </a:spcBef>
                      </a:pPr>
                      <a:r>
                        <a:rPr dirty="0" sz="900" spc="-50">
                          <a:solidFill>
                            <a:srgbClr val="231F20"/>
                          </a:solidFill>
                          <a:latin typeface="華康標楷體"/>
                          <a:cs typeface="華康標楷體"/>
                        </a:rPr>
                        <a:t>．部分學員變換至 </a:t>
                      </a:r>
                      <a:r>
                        <a:rPr dirty="0" sz="900">
                          <a:solidFill>
                            <a:srgbClr val="231F20"/>
                          </a:solidFill>
                          <a:latin typeface="Trebuchet MS"/>
                          <a:cs typeface="Trebuchet MS"/>
                        </a:rPr>
                        <a:t>3</a:t>
                      </a:r>
                      <a:r>
                        <a:rPr dirty="0" sz="900" spc="-85">
                          <a:solidFill>
                            <a:srgbClr val="231F20"/>
                          </a:solidFill>
                          <a:latin typeface="Trebuchet MS"/>
                          <a:cs typeface="Trebuchet MS"/>
                        </a:rPr>
                        <a:t> </a:t>
                      </a:r>
                      <a:r>
                        <a:rPr dirty="0" sz="900" spc="-10">
                          <a:solidFill>
                            <a:srgbClr val="231F20"/>
                          </a:solidFill>
                          <a:latin typeface="華康標楷體"/>
                          <a:cs typeface="華康標楷體"/>
                        </a:rPr>
                        <a:t>檔時，</a:t>
                      </a:r>
                      <a:r>
                        <a:rPr dirty="0" sz="900" spc="60">
                          <a:solidFill>
                            <a:srgbClr val="231F20"/>
                          </a:solidFill>
                          <a:latin typeface="華康標楷體"/>
                          <a:cs typeface="華康標楷體"/>
                        </a:rPr>
                        <a:t>由於右手用力往右前方</a:t>
                      </a:r>
                      <a:r>
                        <a:rPr dirty="0" sz="900" spc="50">
                          <a:solidFill>
                            <a:srgbClr val="231F20"/>
                          </a:solidFill>
                          <a:latin typeface="華康標楷體"/>
                          <a:cs typeface="華康標楷體"/>
                        </a:rPr>
                        <a:t>推，左手也會自然往右前方推，導致方向盤向右轉動，車輛容易壓到右側管線，教練可使學</a:t>
                      </a:r>
                      <a:r>
                        <a:rPr dirty="0" sz="900" spc="60">
                          <a:solidFill>
                            <a:srgbClr val="231F20"/>
                          </a:solidFill>
                          <a:latin typeface="華康標楷體"/>
                          <a:cs typeface="華康標楷體"/>
                        </a:rPr>
                        <a:t>員將左手肘微靠在窗口</a:t>
                      </a:r>
                      <a:r>
                        <a:rPr dirty="0" sz="900" spc="50">
                          <a:solidFill>
                            <a:srgbClr val="231F20"/>
                          </a:solidFill>
                          <a:latin typeface="華康標楷體"/>
                          <a:cs typeface="華康標楷體"/>
                        </a:rPr>
                        <a:t>或扶把上，練習固定姿</a:t>
                      </a:r>
                      <a:r>
                        <a:rPr dirty="0" sz="900" spc="-10">
                          <a:solidFill>
                            <a:srgbClr val="231F20"/>
                          </a:solidFill>
                          <a:latin typeface="華康標楷體"/>
                          <a:cs typeface="華康標楷體"/>
                        </a:rPr>
                        <a:t>勢。</a:t>
                      </a:r>
                      <a:endParaRPr sz="900">
                        <a:latin typeface="華康標楷體"/>
                        <a:cs typeface="華康標楷體"/>
                      </a:endParaRPr>
                    </a:p>
                    <a:p>
                      <a:pPr algn="just" marL="142240" marR="19685" indent="-124460">
                        <a:lnSpc>
                          <a:spcPct val="102400"/>
                        </a:lnSpc>
                        <a:spcBef>
                          <a:spcPts val="540"/>
                        </a:spcBef>
                      </a:pPr>
                      <a:r>
                        <a:rPr dirty="0" sz="900" spc="55">
                          <a:solidFill>
                            <a:srgbClr val="231F20"/>
                          </a:solidFill>
                          <a:latin typeface="華康標楷體"/>
                          <a:cs typeface="華康標楷體"/>
                        </a:rPr>
                        <a:t>．提醒學員當檔位不恰當</a:t>
                      </a:r>
                      <a:r>
                        <a:rPr dirty="0" sz="900" spc="-25">
                          <a:solidFill>
                            <a:srgbClr val="231F20"/>
                          </a:solidFill>
                          <a:latin typeface="華康標楷體"/>
                          <a:cs typeface="華康標楷體"/>
                        </a:rPr>
                        <a:t>時，可能導致車輛顫抖、</a:t>
                      </a:r>
                      <a:r>
                        <a:rPr dirty="0" sz="900" spc="155">
                          <a:solidFill>
                            <a:srgbClr val="231F20"/>
                          </a:solidFill>
                          <a:latin typeface="華康標楷體"/>
                          <a:cs typeface="華康標楷體"/>
                        </a:rPr>
                        <a:t>熄火或發生頓挫的現</a:t>
                      </a:r>
                      <a:r>
                        <a:rPr dirty="0" sz="900" spc="-50">
                          <a:solidFill>
                            <a:srgbClr val="231F20"/>
                          </a:solidFill>
                          <a:latin typeface="華康標楷體"/>
                          <a:cs typeface="華康標楷體"/>
                        </a:rPr>
                        <a:t> </a:t>
                      </a:r>
                      <a:r>
                        <a:rPr dirty="0" sz="900" spc="45">
                          <a:solidFill>
                            <a:srgbClr val="231F20"/>
                          </a:solidFill>
                          <a:latin typeface="華康標楷體"/>
                          <a:cs typeface="華康標楷體"/>
                        </a:rPr>
                        <a:t>象。若場地前方有彎道時，車輛在過彎前必須充分的減速，當車速下降時，須配合減速進行</a:t>
                      </a:r>
                      <a:r>
                        <a:rPr dirty="0" sz="900" spc="-25">
                          <a:solidFill>
                            <a:srgbClr val="231F20"/>
                          </a:solidFill>
                          <a:latin typeface="華康標楷體"/>
                          <a:cs typeface="華康標楷體"/>
                        </a:rPr>
                        <a:t>換檔。</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lnB w="9525">
                      <a:solidFill>
                        <a:srgbClr val="BCBEC0"/>
                      </a:solidFill>
                      <a:prstDash val="solid"/>
                    </a:lnB>
                  </a:tcPr>
                </a:tc>
              </a:tr>
            </a:tbl>
          </a:graphicData>
        </a:graphic>
      </p:graphicFrame>
      <p:grpSp>
        <p:nvGrpSpPr>
          <p:cNvPr id="60" name="object 60" descr=""/>
          <p:cNvGrpSpPr/>
          <p:nvPr/>
        </p:nvGrpSpPr>
        <p:grpSpPr>
          <a:xfrm>
            <a:off x="13182584" y="2253602"/>
            <a:ext cx="1344930" cy="727710"/>
            <a:chOff x="13182584" y="2253602"/>
            <a:chExt cx="1344930" cy="727710"/>
          </a:xfrm>
        </p:grpSpPr>
        <p:sp>
          <p:nvSpPr>
            <p:cNvPr id="61" name="object 61" descr=""/>
            <p:cNvSpPr/>
            <p:nvPr/>
          </p:nvSpPr>
          <p:spPr>
            <a:xfrm>
              <a:off x="13225449" y="2253602"/>
              <a:ext cx="1285875" cy="687070"/>
            </a:xfrm>
            <a:custGeom>
              <a:avLst/>
              <a:gdLst/>
              <a:ahLst/>
              <a:cxnLst/>
              <a:rect l="l" t="t" r="r" b="b"/>
              <a:pathLst>
                <a:path w="1285875" h="687069">
                  <a:moveTo>
                    <a:pt x="1285811" y="0"/>
                  </a:moveTo>
                  <a:lnTo>
                    <a:pt x="0" y="0"/>
                  </a:lnTo>
                  <a:lnTo>
                    <a:pt x="0" y="686968"/>
                  </a:lnTo>
                  <a:lnTo>
                    <a:pt x="1285811" y="686968"/>
                  </a:lnTo>
                  <a:lnTo>
                    <a:pt x="1285811" y="0"/>
                  </a:lnTo>
                  <a:close/>
                </a:path>
              </a:pathLst>
            </a:custGeom>
            <a:solidFill>
              <a:srgbClr val="FFFFFF"/>
            </a:solidFill>
          </p:spPr>
          <p:txBody>
            <a:bodyPr wrap="square" lIns="0" tIns="0" rIns="0" bIns="0" rtlCol="0"/>
            <a:lstStyle/>
            <a:p/>
          </p:txBody>
        </p:sp>
        <p:pic>
          <p:nvPicPr>
            <p:cNvPr id="62" name="object 62" descr=""/>
            <p:cNvPicPr/>
            <p:nvPr/>
          </p:nvPicPr>
          <p:blipFill>
            <a:blip r:embed="rId18" cstate="print"/>
            <a:stretch>
              <a:fillRect/>
            </a:stretch>
          </p:blipFill>
          <p:spPr>
            <a:xfrm>
              <a:off x="13182587" y="2366518"/>
              <a:ext cx="1344815" cy="614730"/>
            </a:xfrm>
            <a:prstGeom prst="rect">
              <a:avLst/>
            </a:prstGeom>
          </p:spPr>
        </p:pic>
        <p:sp>
          <p:nvSpPr>
            <p:cNvPr id="63" name="object 63" descr=""/>
            <p:cNvSpPr/>
            <p:nvPr/>
          </p:nvSpPr>
          <p:spPr>
            <a:xfrm>
              <a:off x="13182584" y="2362092"/>
              <a:ext cx="1344930" cy="507365"/>
            </a:xfrm>
            <a:custGeom>
              <a:avLst/>
              <a:gdLst/>
              <a:ahLst/>
              <a:cxnLst/>
              <a:rect l="l" t="t" r="r" b="b"/>
              <a:pathLst>
                <a:path w="1344930" h="507364">
                  <a:moveTo>
                    <a:pt x="1092" y="0"/>
                  </a:moveTo>
                  <a:lnTo>
                    <a:pt x="0" y="2971"/>
                  </a:lnTo>
                  <a:lnTo>
                    <a:pt x="0" y="9271"/>
                  </a:lnTo>
                  <a:lnTo>
                    <a:pt x="1344815" y="506907"/>
                  </a:lnTo>
                  <a:lnTo>
                    <a:pt x="1344815" y="497243"/>
                  </a:lnTo>
                  <a:lnTo>
                    <a:pt x="1092" y="0"/>
                  </a:lnTo>
                  <a:close/>
                </a:path>
              </a:pathLst>
            </a:custGeom>
            <a:solidFill>
              <a:srgbClr val="58595B"/>
            </a:solidFill>
          </p:spPr>
          <p:txBody>
            <a:bodyPr wrap="square" lIns="0" tIns="0" rIns="0" bIns="0" rtlCol="0"/>
            <a:lstStyle/>
            <a:p/>
          </p:txBody>
        </p:sp>
        <p:pic>
          <p:nvPicPr>
            <p:cNvPr id="64" name="object 64" descr=""/>
            <p:cNvPicPr/>
            <p:nvPr/>
          </p:nvPicPr>
          <p:blipFill>
            <a:blip r:embed="rId19" cstate="print"/>
            <a:stretch>
              <a:fillRect/>
            </a:stretch>
          </p:blipFill>
          <p:spPr>
            <a:xfrm>
              <a:off x="14066575" y="2579734"/>
              <a:ext cx="175720" cy="124497"/>
            </a:xfrm>
            <a:prstGeom prst="rect">
              <a:avLst/>
            </a:prstGeom>
          </p:spPr>
        </p:pic>
        <p:pic>
          <p:nvPicPr>
            <p:cNvPr id="65" name="object 65" descr=""/>
            <p:cNvPicPr/>
            <p:nvPr/>
          </p:nvPicPr>
          <p:blipFill>
            <a:blip r:embed="rId20" cstate="print"/>
            <a:stretch>
              <a:fillRect/>
            </a:stretch>
          </p:blipFill>
          <p:spPr>
            <a:xfrm>
              <a:off x="13540348" y="2376452"/>
              <a:ext cx="182438" cy="134493"/>
            </a:xfrm>
            <a:prstGeom prst="rect">
              <a:avLst/>
            </a:prstGeom>
          </p:spPr>
        </p:pic>
        <p:pic>
          <p:nvPicPr>
            <p:cNvPr id="66" name="object 66" descr=""/>
            <p:cNvPicPr/>
            <p:nvPr/>
          </p:nvPicPr>
          <p:blipFill>
            <a:blip r:embed="rId21" cstate="print"/>
            <a:stretch>
              <a:fillRect/>
            </a:stretch>
          </p:blipFill>
          <p:spPr>
            <a:xfrm>
              <a:off x="13467796" y="2311870"/>
              <a:ext cx="901466" cy="413634"/>
            </a:xfrm>
            <a:prstGeom prst="rect">
              <a:avLst/>
            </a:prstGeom>
          </p:spPr>
        </p:pic>
        <p:sp>
          <p:nvSpPr>
            <p:cNvPr id="67" name="object 67" descr=""/>
            <p:cNvSpPr/>
            <p:nvPr/>
          </p:nvSpPr>
          <p:spPr>
            <a:xfrm>
              <a:off x="13474942" y="2316664"/>
              <a:ext cx="32384" cy="59055"/>
            </a:xfrm>
            <a:custGeom>
              <a:avLst/>
              <a:gdLst/>
              <a:ahLst/>
              <a:cxnLst/>
              <a:rect l="l" t="t" r="r" b="b"/>
              <a:pathLst>
                <a:path w="32384" h="59055">
                  <a:moveTo>
                    <a:pt x="22250" y="0"/>
                  </a:moveTo>
                  <a:lnTo>
                    <a:pt x="0" y="58801"/>
                  </a:lnTo>
                  <a:lnTo>
                    <a:pt x="20972" y="57665"/>
                  </a:lnTo>
                  <a:lnTo>
                    <a:pt x="30854" y="53289"/>
                  </a:lnTo>
                  <a:lnTo>
                    <a:pt x="32250" y="42073"/>
                  </a:lnTo>
                  <a:lnTo>
                    <a:pt x="27762" y="20421"/>
                  </a:lnTo>
                  <a:lnTo>
                    <a:pt x="22250" y="0"/>
                  </a:lnTo>
                  <a:close/>
                </a:path>
              </a:pathLst>
            </a:custGeom>
            <a:solidFill>
              <a:srgbClr val="58595B"/>
            </a:solidFill>
          </p:spPr>
          <p:txBody>
            <a:bodyPr wrap="square" lIns="0" tIns="0" rIns="0" bIns="0" rtlCol="0"/>
            <a:lstStyle/>
            <a:p/>
          </p:txBody>
        </p:sp>
        <p:pic>
          <p:nvPicPr>
            <p:cNvPr id="68" name="object 68" descr=""/>
            <p:cNvPicPr/>
            <p:nvPr/>
          </p:nvPicPr>
          <p:blipFill>
            <a:blip r:embed="rId22" cstate="print"/>
            <a:stretch>
              <a:fillRect/>
            </a:stretch>
          </p:blipFill>
          <p:spPr>
            <a:xfrm>
              <a:off x="13725563" y="2332825"/>
              <a:ext cx="176048" cy="23048"/>
            </a:xfrm>
            <a:prstGeom prst="rect">
              <a:avLst/>
            </a:prstGeom>
          </p:spPr>
        </p:pic>
        <p:pic>
          <p:nvPicPr>
            <p:cNvPr id="69" name="object 69" descr=""/>
            <p:cNvPicPr/>
            <p:nvPr/>
          </p:nvPicPr>
          <p:blipFill>
            <a:blip r:embed="rId23" cstate="print"/>
            <a:stretch>
              <a:fillRect/>
            </a:stretch>
          </p:blipFill>
          <p:spPr>
            <a:xfrm>
              <a:off x="13507427" y="2321852"/>
              <a:ext cx="105803" cy="21932"/>
            </a:xfrm>
            <a:prstGeom prst="rect">
              <a:avLst/>
            </a:prstGeom>
          </p:spPr>
        </p:pic>
        <p:pic>
          <p:nvPicPr>
            <p:cNvPr id="70" name="object 70" descr=""/>
            <p:cNvPicPr/>
            <p:nvPr/>
          </p:nvPicPr>
          <p:blipFill>
            <a:blip r:embed="rId24" cstate="print"/>
            <a:stretch>
              <a:fillRect/>
            </a:stretch>
          </p:blipFill>
          <p:spPr>
            <a:xfrm>
              <a:off x="13482713" y="2388248"/>
              <a:ext cx="53162" cy="27292"/>
            </a:xfrm>
            <a:prstGeom prst="rect">
              <a:avLst/>
            </a:prstGeom>
          </p:spPr>
        </p:pic>
        <p:sp>
          <p:nvSpPr>
            <p:cNvPr id="71" name="object 71" descr=""/>
            <p:cNvSpPr/>
            <p:nvPr/>
          </p:nvSpPr>
          <p:spPr>
            <a:xfrm>
              <a:off x="13758214" y="2354430"/>
              <a:ext cx="460375" cy="160655"/>
            </a:xfrm>
            <a:custGeom>
              <a:avLst/>
              <a:gdLst/>
              <a:ahLst/>
              <a:cxnLst/>
              <a:rect l="l" t="t" r="r" b="b"/>
              <a:pathLst>
                <a:path w="460375" h="160655">
                  <a:moveTo>
                    <a:pt x="122741" y="0"/>
                  </a:moveTo>
                  <a:lnTo>
                    <a:pt x="62739" y="2976"/>
                  </a:lnTo>
                  <a:lnTo>
                    <a:pt x="19995" y="8755"/>
                  </a:lnTo>
                  <a:lnTo>
                    <a:pt x="3238" y="12000"/>
                  </a:lnTo>
                  <a:lnTo>
                    <a:pt x="0" y="12749"/>
                  </a:lnTo>
                  <a:lnTo>
                    <a:pt x="430021" y="160107"/>
                  </a:lnTo>
                  <a:lnTo>
                    <a:pt x="436568" y="160158"/>
                  </a:lnTo>
                  <a:lnTo>
                    <a:pt x="442904" y="158370"/>
                  </a:lnTo>
                  <a:lnTo>
                    <a:pt x="435716" y="158370"/>
                  </a:lnTo>
                  <a:lnTo>
                    <a:pt x="430669" y="158317"/>
                  </a:lnTo>
                  <a:lnTo>
                    <a:pt x="6997" y="13143"/>
                  </a:lnTo>
                  <a:lnTo>
                    <a:pt x="31383" y="8820"/>
                  </a:lnTo>
                  <a:lnTo>
                    <a:pt x="74205" y="3818"/>
                  </a:lnTo>
                  <a:lnTo>
                    <a:pt x="129282" y="1926"/>
                  </a:lnTo>
                  <a:lnTo>
                    <a:pt x="148300" y="1926"/>
                  </a:lnTo>
                  <a:lnTo>
                    <a:pt x="122741" y="0"/>
                  </a:lnTo>
                  <a:close/>
                </a:path>
                <a:path w="460375" h="160655">
                  <a:moveTo>
                    <a:pt x="148300" y="1926"/>
                  </a:moveTo>
                  <a:lnTo>
                    <a:pt x="129282" y="1926"/>
                  </a:lnTo>
                  <a:lnTo>
                    <a:pt x="190432" y="6934"/>
                  </a:lnTo>
                  <a:lnTo>
                    <a:pt x="251472" y="22630"/>
                  </a:lnTo>
                  <a:lnTo>
                    <a:pt x="318871" y="54017"/>
                  </a:lnTo>
                  <a:lnTo>
                    <a:pt x="371733" y="84495"/>
                  </a:lnTo>
                  <a:lnTo>
                    <a:pt x="414479" y="112672"/>
                  </a:lnTo>
                  <a:lnTo>
                    <a:pt x="457695" y="144829"/>
                  </a:lnTo>
                  <a:lnTo>
                    <a:pt x="455206" y="151408"/>
                  </a:lnTo>
                  <a:lnTo>
                    <a:pt x="449695" y="153870"/>
                  </a:lnTo>
                  <a:lnTo>
                    <a:pt x="442628" y="156539"/>
                  </a:lnTo>
                  <a:lnTo>
                    <a:pt x="435716" y="158370"/>
                  </a:lnTo>
                  <a:lnTo>
                    <a:pt x="442904" y="158370"/>
                  </a:lnTo>
                  <a:lnTo>
                    <a:pt x="444857" y="157818"/>
                  </a:lnTo>
                  <a:lnTo>
                    <a:pt x="452319" y="154835"/>
                  </a:lnTo>
                  <a:lnTo>
                    <a:pt x="456717" y="152792"/>
                  </a:lnTo>
                  <a:lnTo>
                    <a:pt x="459968" y="144232"/>
                  </a:lnTo>
                  <a:lnTo>
                    <a:pt x="459435" y="143788"/>
                  </a:lnTo>
                  <a:lnTo>
                    <a:pt x="420069" y="114266"/>
                  </a:lnTo>
                  <a:lnTo>
                    <a:pt x="376726" y="85373"/>
                  </a:lnTo>
                  <a:lnTo>
                    <a:pt x="322111" y="53589"/>
                  </a:lnTo>
                  <a:lnTo>
                    <a:pt x="259600" y="23811"/>
                  </a:lnTo>
                  <a:lnTo>
                    <a:pt x="191271" y="5165"/>
                  </a:lnTo>
                  <a:lnTo>
                    <a:pt x="148300" y="1926"/>
                  </a:lnTo>
                  <a:close/>
                </a:path>
              </a:pathLst>
            </a:custGeom>
            <a:solidFill>
              <a:srgbClr val="231F20"/>
            </a:solidFill>
          </p:spPr>
          <p:txBody>
            <a:bodyPr wrap="square" lIns="0" tIns="0" rIns="0" bIns="0" rtlCol="0"/>
            <a:lstStyle/>
            <a:p/>
          </p:txBody>
        </p:sp>
        <p:pic>
          <p:nvPicPr>
            <p:cNvPr id="72" name="object 72" descr=""/>
            <p:cNvPicPr/>
            <p:nvPr/>
          </p:nvPicPr>
          <p:blipFill>
            <a:blip r:embed="rId25" cstate="print"/>
            <a:stretch>
              <a:fillRect/>
            </a:stretch>
          </p:blipFill>
          <p:spPr>
            <a:xfrm>
              <a:off x="13781073" y="2360510"/>
              <a:ext cx="428219" cy="147219"/>
            </a:xfrm>
            <a:prstGeom prst="rect">
              <a:avLst/>
            </a:prstGeom>
          </p:spPr>
        </p:pic>
        <p:sp>
          <p:nvSpPr>
            <p:cNvPr id="73" name="object 73" descr=""/>
            <p:cNvSpPr/>
            <p:nvPr/>
          </p:nvSpPr>
          <p:spPr>
            <a:xfrm>
              <a:off x="13515264" y="2314892"/>
              <a:ext cx="836294" cy="342900"/>
            </a:xfrm>
            <a:custGeom>
              <a:avLst/>
              <a:gdLst/>
              <a:ahLst/>
              <a:cxnLst/>
              <a:rect l="l" t="t" r="r" b="b"/>
              <a:pathLst>
                <a:path w="836294" h="342900">
                  <a:moveTo>
                    <a:pt x="5003" y="8928"/>
                  </a:moveTo>
                  <a:lnTo>
                    <a:pt x="2946" y="0"/>
                  </a:lnTo>
                  <a:lnTo>
                    <a:pt x="0" y="685"/>
                  </a:lnTo>
                  <a:lnTo>
                    <a:pt x="2057" y="9613"/>
                  </a:lnTo>
                  <a:lnTo>
                    <a:pt x="5003" y="8928"/>
                  </a:lnTo>
                  <a:close/>
                </a:path>
                <a:path w="836294" h="342900">
                  <a:moveTo>
                    <a:pt x="73253" y="66306"/>
                  </a:moveTo>
                  <a:lnTo>
                    <a:pt x="49885" y="27584"/>
                  </a:lnTo>
                  <a:lnTo>
                    <a:pt x="47294" y="29146"/>
                  </a:lnTo>
                  <a:lnTo>
                    <a:pt x="70662" y="67868"/>
                  </a:lnTo>
                  <a:lnTo>
                    <a:pt x="73253" y="66306"/>
                  </a:lnTo>
                  <a:close/>
                </a:path>
                <a:path w="836294" h="342900">
                  <a:moveTo>
                    <a:pt x="248780" y="52260"/>
                  </a:moveTo>
                  <a:lnTo>
                    <a:pt x="189674" y="31800"/>
                  </a:lnTo>
                  <a:lnTo>
                    <a:pt x="129235" y="17729"/>
                  </a:lnTo>
                  <a:lnTo>
                    <a:pt x="81978" y="9588"/>
                  </a:lnTo>
                  <a:lnTo>
                    <a:pt x="62433" y="6921"/>
                  </a:lnTo>
                  <a:lnTo>
                    <a:pt x="62090" y="9918"/>
                  </a:lnTo>
                  <a:lnTo>
                    <a:pt x="81559" y="12585"/>
                  </a:lnTo>
                  <a:lnTo>
                    <a:pt x="128600" y="20688"/>
                  </a:lnTo>
                  <a:lnTo>
                    <a:pt x="188760" y="34683"/>
                  </a:lnTo>
                  <a:lnTo>
                    <a:pt x="247548" y="55029"/>
                  </a:lnTo>
                  <a:lnTo>
                    <a:pt x="248780" y="52260"/>
                  </a:lnTo>
                  <a:close/>
                </a:path>
                <a:path w="836294" h="342900">
                  <a:moveTo>
                    <a:pt x="652272" y="204063"/>
                  </a:moveTo>
                  <a:lnTo>
                    <a:pt x="649579" y="192925"/>
                  </a:lnTo>
                  <a:lnTo>
                    <a:pt x="645960" y="184746"/>
                  </a:lnTo>
                  <a:lnTo>
                    <a:pt x="643572" y="180721"/>
                  </a:lnTo>
                  <a:lnTo>
                    <a:pt x="630453" y="137756"/>
                  </a:lnTo>
                  <a:lnTo>
                    <a:pt x="627557" y="138645"/>
                  </a:lnTo>
                  <a:lnTo>
                    <a:pt x="640753" y="181825"/>
                  </a:lnTo>
                  <a:lnTo>
                    <a:pt x="642734" y="185191"/>
                  </a:lnTo>
                  <a:lnTo>
                    <a:pt x="646264" y="192811"/>
                  </a:lnTo>
                  <a:lnTo>
                    <a:pt x="649147" y="203708"/>
                  </a:lnTo>
                  <a:lnTo>
                    <a:pt x="648931" y="216446"/>
                  </a:lnTo>
                  <a:lnTo>
                    <a:pt x="646671" y="223621"/>
                  </a:lnTo>
                  <a:lnTo>
                    <a:pt x="642797" y="230225"/>
                  </a:lnTo>
                  <a:lnTo>
                    <a:pt x="637336" y="236232"/>
                  </a:lnTo>
                  <a:lnTo>
                    <a:pt x="630313" y="241630"/>
                  </a:lnTo>
                  <a:lnTo>
                    <a:pt x="601014" y="261023"/>
                  </a:lnTo>
                  <a:lnTo>
                    <a:pt x="530377" y="309067"/>
                  </a:lnTo>
                  <a:lnTo>
                    <a:pt x="401129" y="260159"/>
                  </a:lnTo>
                  <a:lnTo>
                    <a:pt x="409651" y="235394"/>
                  </a:lnTo>
                  <a:lnTo>
                    <a:pt x="417512" y="213855"/>
                  </a:lnTo>
                  <a:lnTo>
                    <a:pt x="425437" y="194157"/>
                  </a:lnTo>
                  <a:lnTo>
                    <a:pt x="441655" y="164706"/>
                  </a:lnTo>
                  <a:lnTo>
                    <a:pt x="467855" y="121615"/>
                  </a:lnTo>
                  <a:lnTo>
                    <a:pt x="503466" y="65036"/>
                  </a:lnTo>
                  <a:lnTo>
                    <a:pt x="500913" y="63411"/>
                  </a:lnTo>
                  <a:lnTo>
                    <a:pt x="464451" y="121348"/>
                  </a:lnTo>
                  <a:lnTo>
                    <a:pt x="438670" y="163791"/>
                  </a:lnTo>
                  <a:lnTo>
                    <a:pt x="414705" y="212737"/>
                  </a:lnTo>
                  <a:lnTo>
                    <a:pt x="398297" y="259092"/>
                  </a:lnTo>
                  <a:lnTo>
                    <a:pt x="207137" y="186728"/>
                  </a:lnTo>
                  <a:lnTo>
                    <a:pt x="211289" y="167932"/>
                  </a:lnTo>
                  <a:lnTo>
                    <a:pt x="221005" y="134035"/>
                  </a:lnTo>
                  <a:lnTo>
                    <a:pt x="236728" y="94742"/>
                  </a:lnTo>
                  <a:lnTo>
                    <a:pt x="258889" y="59791"/>
                  </a:lnTo>
                  <a:lnTo>
                    <a:pt x="256603" y="57810"/>
                  </a:lnTo>
                  <a:lnTo>
                    <a:pt x="232791" y="95999"/>
                  </a:lnTo>
                  <a:lnTo>
                    <a:pt x="216446" y="138353"/>
                  </a:lnTo>
                  <a:lnTo>
                    <a:pt x="207010" y="172834"/>
                  </a:lnTo>
                  <a:lnTo>
                    <a:pt x="203708" y="188671"/>
                  </a:lnTo>
                  <a:lnTo>
                    <a:pt x="530796" y="312458"/>
                  </a:lnTo>
                  <a:lnTo>
                    <a:pt x="600862" y="264756"/>
                  </a:lnTo>
                  <a:lnTo>
                    <a:pt x="631964" y="244157"/>
                  </a:lnTo>
                  <a:lnTo>
                    <a:pt x="639470" y="238379"/>
                  </a:lnTo>
                  <a:lnTo>
                    <a:pt x="645312" y="231927"/>
                  </a:lnTo>
                  <a:lnTo>
                    <a:pt x="649465" y="224790"/>
                  </a:lnTo>
                  <a:lnTo>
                    <a:pt x="651903" y="217030"/>
                  </a:lnTo>
                  <a:lnTo>
                    <a:pt x="652272" y="204063"/>
                  </a:lnTo>
                  <a:close/>
                </a:path>
                <a:path w="836294" h="342900">
                  <a:moveTo>
                    <a:pt x="835977" y="339686"/>
                  </a:moveTo>
                  <a:lnTo>
                    <a:pt x="812177" y="324065"/>
                  </a:lnTo>
                  <a:lnTo>
                    <a:pt x="793597" y="304393"/>
                  </a:lnTo>
                  <a:lnTo>
                    <a:pt x="781456" y="287464"/>
                  </a:lnTo>
                  <a:lnTo>
                    <a:pt x="777011" y="280085"/>
                  </a:lnTo>
                  <a:lnTo>
                    <a:pt x="774357" y="281520"/>
                  </a:lnTo>
                  <a:lnTo>
                    <a:pt x="779208" y="289636"/>
                  </a:lnTo>
                  <a:lnTo>
                    <a:pt x="791578" y="306857"/>
                  </a:lnTo>
                  <a:lnTo>
                    <a:pt x="810437" y="326644"/>
                  </a:lnTo>
                  <a:lnTo>
                    <a:pt x="834771" y="342455"/>
                  </a:lnTo>
                  <a:lnTo>
                    <a:pt x="835977" y="339686"/>
                  </a:lnTo>
                  <a:close/>
                </a:path>
              </a:pathLst>
            </a:custGeom>
            <a:solidFill>
              <a:srgbClr val="231F20"/>
            </a:solidFill>
          </p:spPr>
          <p:txBody>
            <a:bodyPr wrap="square" lIns="0" tIns="0" rIns="0" bIns="0" rtlCol="0"/>
            <a:lstStyle/>
            <a:p/>
          </p:txBody>
        </p:sp>
        <p:pic>
          <p:nvPicPr>
            <p:cNvPr id="74" name="object 74" descr=""/>
            <p:cNvPicPr/>
            <p:nvPr/>
          </p:nvPicPr>
          <p:blipFill>
            <a:blip r:embed="rId26" cstate="print"/>
            <a:stretch>
              <a:fillRect/>
            </a:stretch>
          </p:blipFill>
          <p:spPr>
            <a:xfrm>
              <a:off x="14100108" y="2608733"/>
              <a:ext cx="95822" cy="95856"/>
            </a:xfrm>
            <a:prstGeom prst="rect">
              <a:avLst/>
            </a:prstGeom>
          </p:spPr>
        </p:pic>
        <p:pic>
          <p:nvPicPr>
            <p:cNvPr id="75" name="object 75" descr=""/>
            <p:cNvPicPr/>
            <p:nvPr/>
          </p:nvPicPr>
          <p:blipFill>
            <a:blip r:embed="rId27" cstate="print"/>
            <a:stretch>
              <a:fillRect/>
            </a:stretch>
          </p:blipFill>
          <p:spPr>
            <a:xfrm>
              <a:off x="14083907" y="2592567"/>
              <a:ext cx="128225" cy="128220"/>
            </a:xfrm>
            <a:prstGeom prst="rect">
              <a:avLst/>
            </a:prstGeom>
          </p:spPr>
        </p:pic>
        <p:pic>
          <p:nvPicPr>
            <p:cNvPr id="76" name="object 76" descr=""/>
            <p:cNvPicPr/>
            <p:nvPr/>
          </p:nvPicPr>
          <p:blipFill>
            <a:blip r:embed="rId28" cstate="print"/>
            <a:stretch>
              <a:fillRect/>
            </a:stretch>
          </p:blipFill>
          <p:spPr>
            <a:xfrm>
              <a:off x="13577433" y="2410917"/>
              <a:ext cx="95828" cy="95868"/>
            </a:xfrm>
            <a:prstGeom prst="rect">
              <a:avLst/>
            </a:prstGeom>
          </p:spPr>
        </p:pic>
        <p:sp>
          <p:nvSpPr>
            <p:cNvPr id="77" name="object 77" descr=""/>
            <p:cNvSpPr/>
            <p:nvPr/>
          </p:nvSpPr>
          <p:spPr>
            <a:xfrm>
              <a:off x="13561238" y="2394758"/>
              <a:ext cx="128270" cy="128270"/>
            </a:xfrm>
            <a:custGeom>
              <a:avLst/>
              <a:gdLst/>
              <a:ahLst/>
              <a:cxnLst/>
              <a:rect l="l" t="t" r="r" b="b"/>
              <a:pathLst>
                <a:path w="128269" h="128269">
                  <a:moveTo>
                    <a:pt x="61680" y="0"/>
                  </a:moveTo>
                  <a:lnTo>
                    <a:pt x="37749" y="5638"/>
                  </a:lnTo>
                  <a:lnTo>
                    <a:pt x="17675" y="19839"/>
                  </a:lnTo>
                  <a:lnTo>
                    <a:pt x="4119" y="41401"/>
                  </a:lnTo>
                  <a:lnTo>
                    <a:pt x="0" y="66537"/>
                  </a:lnTo>
                  <a:lnTo>
                    <a:pt x="5642" y="90471"/>
                  </a:lnTo>
                  <a:lnTo>
                    <a:pt x="19844" y="110542"/>
                  </a:lnTo>
                  <a:lnTo>
                    <a:pt x="41406" y="124091"/>
                  </a:lnTo>
                  <a:lnTo>
                    <a:pt x="66543" y="128220"/>
                  </a:lnTo>
                  <a:lnTo>
                    <a:pt x="90476" y="122584"/>
                  </a:lnTo>
                  <a:lnTo>
                    <a:pt x="105404" y="112023"/>
                  </a:lnTo>
                  <a:lnTo>
                    <a:pt x="65925" y="112023"/>
                  </a:lnTo>
                  <a:lnTo>
                    <a:pt x="47147" y="108940"/>
                  </a:lnTo>
                  <a:lnTo>
                    <a:pt x="31027" y="98812"/>
                  </a:lnTo>
                  <a:lnTo>
                    <a:pt x="20413" y="83813"/>
                  </a:lnTo>
                  <a:lnTo>
                    <a:pt x="16200" y="65927"/>
                  </a:lnTo>
                  <a:lnTo>
                    <a:pt x="19283" y="47142"/>
                  </a:lnTo>
                  <a:lnTo>
                    <a:pt x="29405" y="31022"/>
                  </a:lnTo>
                  <a:lnTo>
                    <a:pt x="44405" y="20408"/>
                  </a:lnTo>
                  <a:lnTo>
                    <a:pt x="62294" y="16195"/>
                  </a:lnTo>
                  <a:lnTo>
                    <a:pt x="106021" y="16195"/>
                  </a:lnTo>
                  <a:lnTo>
                    <a:pt x="86809" y="4127"/>
                  </a:lnTo>
                  <a:lnTo>
                    <a:pt x="61680" y="0"/>
                  </a:lnTo>
                  <a:close/>
                </a:path>
                <a:path w="128269" h="128269">
                  <a:moveTo>
                    <a:pt x="106021" y="16195"/>
                  </a:moveTo>
                  <a:lnTo>
                    <a:pt x="62294" y="16195"/>
                  </a:lnTo>
                  <a:lnTo>
                    <a:pt x="81081" y="19278"/>
                  </a:lnTo>
                  <a:lnTo>
                    <a:pt x="97193" y="29407"/>
                  </a:lnTo>
                  <a:lnTo>
                    <a:pt x="107804" y="44409"/>
                  </a:lnTo>
                  <a:lnTo>
                    <a:pt x="112015" y="62296"/>
                  </a:lnTo>
                  <a:lnTo>
                    <a:pt x="108932" y="81076"/>
                  </a:lnTo>
                  <a:lnTo>
                    <a:pt x="98805" y="97195"/>
                  </a:lnTo>
                  <a:lnTo>
                    <a:pt x="83807" y="107809"/>
                  </a:lnTo>
                  <a:lnTo>
                    <a:pt x="65925" y="112023"/>
                  </a:lnTo>
                  <a:lnTo>
                    <a:pt x="105404" y="112023"/>
                  </a:lnTo>
                  <a:lnTo>
                    <a:pt x="110547" y="108383"/>
                  </a:lnTo>
                  <a:lnTo>
                    <a:pt x="124096" y="86816"/>
                  </a:lnTo>
                  <a:lnTo>
                    <a:pt x="128223" y="61680"/>
                  </a:lnTo>
                  <a:lnTo>
                    <a:pt x="122583" y="37747"/>
                  </a:lnTo>
                  <a:lnTo>
                    <a:pt x="108378" y="17676"/>
                  </a:lnTo>
                  <a:lnTo>
                    <a:pt x="106021" y="16195"/>
                  </a:lnTo>
                  <a:close/>
                </a:path>
              </a:pathLst>
            </a:custGeom>
            <a:solidFill>
              <a:srgbClr val="414042"/>
            </a:solidFill>
          </p:spPr>
          <p:txBody>
            <a:bodyPr wrap="square" lIns="0" tIns="0" rIns="0" bIns="0" rtlCol="0"/>
            <a:lstStyle/>
            <a:p/>
          </p:txBody>
        </p:sp>
        <p:sp>
          <p:nvSpPr>
            <p:cNvPr id="78" name="object 78" descr=""/>
            <p:cNvSpPr/>
            <p:nvPr/>
          </p:nvSpPr>
          <p:spPr>
            <a:xfrm>
              <a:off x="13909992" y="2441016"/>
              <a:ext cx="239395" cy="95885"/>
            </a:xfrm>
            <a:custGeom>
              <a:avLst/>
              <a:gdLst/>
              <a:ahLst/>
              <a:cxnLst/>
              <a:rect l="l" t="t" r="r" b="b"/>
              <a:pathLst>
                <a:path w="239394" h="95885">
                  <a:moveTo>
                    <a:pt x="40690" y="15836"/>
                  </a:moveTo>
                  <a:lnTo>
                    <a:pt x="39687" y="13639"/>
                  </a:lnTo>
                  <a:lnTo>
                    <a:pt x="3683" y="0"/>
                  </a:lnTo>
                  <a:lnTo>
                    <a:pt x="1485" y="1003"/>
                  </a:lnTo>
                  <a:lnTo>
                    <a:pt x="0" y="4940"/>
                  </a:lnTo>
                  <a:lnTo>
                    <a:pt x="990" y="7137"/>
                  </a:lnTo>
                  <a:lnTo>
                    <a:pt x="35026" y="20015"/>
                  </a:lnTo>
                  <a:lnTo>
                    <a:pt x="36995" y="20764"/>
                  </a:lnTo>
                  <a:lnTo>
                    <a:pt x="39204" y="19773"/>
                  </a:lnTo>
                  <a:lnTo>
                    <a:pt x="40690" y="15836"/>
                  </a:lnTo>
                  <a:close/>
                </a:path>
                <a:path w="239394" h="95885">
                  <a:moveTo>
                    <a:pt x="239064" y="90906"/>
                  </a:moveTo>
                  <a:lnTo>
                    <a:pt x="238074" y="88709"/>
                  </a:lnTo>
                  <a:lnTo>
                    <a:pt x="202069" y="75082"/>
                  </a:lnTo>
                  <a:lnTo>
                    <a:pt x="199872" y="76073"/>
                  </a:lnTo>
                  <a:lnTo>
                    <a:pt x="198374" y="80010"/>
                  </a:lnTo>
                  <a:lnTo>
                    <a:pt x="199364" y="82194"/>
                  </a:lnTo>
                  <a:lnTo>
                    <a:pt x="233413" y="95084"/>
                  </a:lnTo>
                  <a:lnTo>
                    <a:pt x="235381" y="95834"/>
                  </a:lnTo>
                  <a:lnTo>
                    <a:pt x="237566" y="94843"/>
                  </a:lnTo>
                  <a:lnTo>
                    <a:pt x="239064" y="90906"/>
                  </a:lnTo>
                  <a:close/>
                </a:path>
              </a:pathLst>
            </a:custGeom>
            <a:solidFill>
              <a:srgbClr val="818368"/>
            </a:solidFill>
          </p:spPr>
          <p:txBody>
            <a:bodyPr wrap="square" lIns="0" tIns="0" rIns="0" bIns="0" rtlCol="0"/>
            <a:lstStyle/>
            <a:p/>
          </p:txBody>
        </p:sp>
        <p:pic>
          <p:nvPicPr>
            <p:cNvPr id="79" name="object 79" descr=""/>
            <p:cNvPicPr/>
            <p:nvPr/>
          </p:nvPicPr>
          <p:blipFill>
            <a:blip r:embed="rId29" cstate="print"/>
            <a:stretch>
              <a:fillRect/>
            </a:stretch>
          </p:blipFill>
          <p:spPr>
            <a:xfrm>
              <a:off x="13320496" y="2282177"/>
              <a:ext cx="141008" cy="86550"/>
            </a:xfrm>
            <a:prstGeom prst="rect">
              <a:avLst/>
            </a:prstGeom>
          </p:spPr>
        </p:pic>
        <p:sp>
          <p:nvSpPr>
            <p:cNvPr id="80" name="object 80" descr=""/>
            <p:cNvSpPr/>
            <p:nvPr/>
          </p:nvSpPr>
          <p:spPr>
            <a:xfrm>
              <a:off x="13778991" y="2485137"/>
              <a:ext cx="255904" cy="347980"/>
            </a:xfrm>
            <a:custGeom>
              <a:avLst/>
              <a:gdLst/>
              <a:ahLst/>
              <a:cxnLst/>
              <a:rect l="l" t="t" r="r" b="b"/>
              <a:pathLst>
                <a:path w="255905" h="347980">
                  <a:moveTo>
                    <a:pt x="255892" y="0"/>
                  </a:moveTo>
                  <a:lnTo>
                    <a:pt x="128701" y="347472"/>
                  </a:lnTo>
                  <a:lnTo>
                    <a:pt x="0" y="300355"/>
                  </a:lnTo>
                </a:path>
              </a:pathLst>
            </a:custGeom>
            <a:ln w="3175">
              <a:solidFill>
                <a:srgbClr val="231F20"/>
              </a:solidFill>
              <a:prstDash val="dash"/>
            </a:ln>
          </p:spPr>
          <p:txBody>
            <a:bodyPr wrap="square" lIns="0" tIns="0" rIns="0" bIns="0" rtlCol="0"/>
            <a:lstStyle/>
            <a:p/>
          </p:txBody>
        </p:sp>
        <p:sp>
          <p:nvSpPr>
            <p:cNvPr id="81" name="object 81" descr=""/>
            <p:cNvSpPr/>
            <p:nvPr/>
          </p:nvSpPr>
          <p:spPr>
            <a:xfrm>
              <a:off x="13781251" y="2438023"/>
              <a:ext cx="247650" cy="341630"/>
            </a:xfrm>
            <a:custGeom>
              <a:avLst/>
              <a:gdLst/>
              <a:ahLst/>
              <a:cxnLst/>
              <a:rect l="l" t="t" r="r" b="b"/>
              <a:pathLst>
                <a:path w="247650" h="341630">
                  <a:moveTo>
                    <a:pt x="0" y="341312"/>
                  </a:moveTo>
                  <a:lnTo>
                    <a:pt x="124929" y="0"/>
                  </a:lnTo>
                  <a:lnTo>
                    <a:pt x="247472" y="44856"/>
                  </a:lnTo>
                </a:path>
              </a:pathLst>
            </a:custGeom>
            <a:ln w="6045">
              <a:solidFill>
                <a:srgbClr val="ED1C24"/>
              </a:solidFill>
            </a:ln>
          </p:spPr>
          <p:txBody>
            <a:bodyPr wrap="square" lIns="0" tIns="0" rIns="0" bIns="0" rtlCol="0"/>
            <a:lstStyle/>
            <a:p/>
          </p:txBody>
        </p:sp>
        <p:sp>
          <p:nvSpPr>
            <p:cNvPr id="82" name="object 82" descr=""/>
            <p:cNvSpPr/>
            <p:nvPr/>
          </p:nvSpPr>
          <p:spPr>
            <a:xfrm>
              <a:off x="13764908" y="2452776"/>
              <a:ext cx="270510" cy="332740"/>
            </a:xfrm>
            <a:custGeom>
              <a:avLst/>
              <a:gdLst/>
              <a:ahLst/>
              <a:cxnLst/>
              <a:rect l="l" t="t" r="r" b="b"/>
              <a:pathLst>
                <a:path w="270509" h="332739">
                  <a:moveTo>
                    <a:pt x="46456" y="316255"/>
                  </a:moveTo>
                  <a:lnTo>
                    <a:pt x="43713" y="310857"/>
                  </a:lnTo>
                  <a:lnTo>
                    <a:pt x="17145" y="324396"/>
                  </a:lnTo>
                  <a:lnTo>
                    <a:pt x="5575" y="296900"/>
                  </a:lnTo>
                  <a:lnTo>
                    <a:pt x="0" y="299250"/>
                  </a:lnTo>
                  <a:lnTo>
                    <a:pt x="14084" y="332740"/>
                  </a:lnTo>
                  <a:lnTo>
                    <a:pt x="46456" y="316255"/>
                  </a:lnTo>
                  <a:close/>
                </a:path>
                <a:path w="270509" h="332739">
                  <a:moveTo>
                    <a:pt x="269963" y="32372"/>
                  </a:moveTo>
                  <a:lnTo>
                    <a:pt x="253492" y="0"/>
                  </a:lnTo>
                  <a:lnTo>
                    <a:pt x="248094" y="2743"/>
                  </a:lnTo>
                  <a:lnTo>
                    <a:pt x="261620" y="29324"/>
                  </a:lnTo>
                  <a:lnTo>
                    <a:pt x="234137" y="40881"/>
                  </a:lnTo>
                  <a:lnTo>
                    <a:pt x="236486" y="46456"/>
                  </a:lnTo>
                  <a:lnTo>
                    <a:pt x="269963" y="32372"/>
                  </a:lnTo>
                  <a:close/>
                </a:path>
              </a:pathLst>
            </a:custGeom>
            <a:solidFill>
              <a:srgbClr val="ED1C24"/>
            </a:solidFill>
          </p:spPr>
          <p:txBody>
            <a:bodyPr wrap="square" lIns="0" tIns="0" rIns="0" bIns="0" rtlCol="0"/>
            <a:lstStyle/>
            <a:p/>
          </p:txBody>
        </p:sp>
        <p:sp>
          <p:nvSpPr>
            <p:cNvPr id="83" name="object 83" descr=""/>
            <p:cNvSpPr/>
            <p:nvPr/>
          </p:nvSpPr>
          <p:spPr>
            <a:xfrm>
              <a:off x="13906186" y="2438030"/>
              <a:ext cx="1905" cy="391795"/>
            </a:xfrm>
            <a:custGeom>
              <a:avLst/>
              <a:gdLst/>
              <a:ahLst/>
              <a:cxnLst/>
              <a:rect l="l" t="t" r="r" b="b"/>
              <a:pathLst>
                <a:path w="1905" h="391794">
                  <a:moveTo>
                    <a:pt x="0" y="0"/>
                  </a:moveTo>
                  <a:lnTo>
                    <a:pt x="1485" y="391299"/>
                  </a:lnTo>
                </a:path>
              </a:pathLst>
            </a:custGeom>
            <a:ln w="3175">
              <a:solidFill>
                <a:srgbClr val="ED1C24"/>
              </a:solidFill>
            </a:ln>
          </p:spPr>
          <p:txBody>
            <a:bodyPr wrap="square" lIns="0" tIns="0" rIns="0" bIns="0" rtlCol="0"/>
            <a:lstStyle/>
            <a:p/>
          </p:txBody>
        </p:sp>
        <p:sp>
          <p:nvSpPr>
            <p:cNvPr id="84" name="object 84" descr=""/>
            <p:cNvSpPr/>
            <p:nvPr/>
          </p:nvSpPr>
          <p:spPr>
            <a:xfrm>
              <a:off x="13895272" y="2817205"/>
              <a:ext cx="24765" cy="15875"/>
            </a:xfrm>
            <a:custGeom>
              <a:avLst/>
              <a:gdLst/>
              <a:ahLst/>
              <a:cxnLst/>
              <a:rect l="l" t="t" r="r" b="b"/>
              <a:pathLst>
                <a:path w="24765" h="15875">
                  <a:moveTo>
                    <a:pt x="22504" y="0"/>
                  </a:moveTo>
                  <a:lnTo>
                    <a:pt x="12395" y="10960"/>
                  </a:lnTo>
                  <a:lnTo>
                    <a:pt x="2209" y="76"/>
                  </a:lnTo>
                  <a:lnTo>
                    <a:pt x="0" y="2146"/>
                  </a:lnTo>
                  <a:lnTo>
                    <a:pt x="12407" y="15405"/>
                  </a:lnTo>
                  <a:lnTo>
                    <a:pt x="24739" y="2057"/>
                  </a:lnTo>
                  <a:lnTo>
                    <a:pt x="22504" y="0"/>
                  </a:lnTo>
                  <a:close/>
                </a:path>
              </a:pathLst>
            </a:custGeom>
            <a:solidFill>
              <a:srgbClr val="ED1C24"/>
            </a:solidFill>
          </p:spPr>
          <p:txBody>
            <a:bodyPr wrap="square" lIns="0" tIns="0" rIns="0" bIns="0" rtlCol="0"/>
            <a:lstStyle/>
            <a:p/>
          </p:txBody>
        </p:sp>
        <p:sp>
          <p:nvSpPr>
            <p:cNvPr id="85" name="object 85" descr=""/>
            <p:cNvSpPr/>
            <p:nvPr/>
          </p:nvSpPr>
          <p:spPr>
            <a:xfrm>
              <a:off x="14005152" y="2477221"/>
              <a:ext cx="90805" cy="330200"/>
            </a:xfrm>
            <a:custGeom>
              <a:avLst/>
              <a:gdLst/>
              <a:ahLst/>
              <a:cxnLst/>
              <a:rect l="l" t="t" r="r" b="b"/>
              <a:pathLst>
                <a:path w="90805" h="330200">
                  <a:moveTo>
                    <a:pt x="90728" y="329628"/>
                  </a:moveTo>
                  <a:lnTo>
                    <a:pt x="0" y="0"/>
                  </a:lnTo>
                </a:path>
              </a:pathLst>
            </a:custGeom>
            <a:ln w="3175">
              <a:solidFill>
                <a:srgbClr val="231F20"/>
              </a:solidFill>
            </a:ln>
          </p:spPr>
          <p:txBody>
            <a:bodyPr wrap="square" lIns="0" tIns="0" rIns="0" bIns="0" rtlCol="0"/>
            <a:lstStyle/>
            <a:p/>
          </p:txBody>
        </p:sp>
        <p:sp>
          <p:nvSpPr>
            <p:cNvPr id="86" name="object 86" descr=""/>
            <p:cNvSpPr/>
            <p:nvPr/>
          </p:nvSpPr>
          <p:spPr>
            <a:xfrm>
              <a:off x="13961439" y="2358809"/>
              <a:ext cx="242570" cy="203835"/>
            </a:xfrm>
            <a:custGeom>
              <a:avLst/>
              <a:gdLst/>
              <a:ahLst/>
              <a:cxnLst/>
              <a:rect l="l" t="t" r="r" b="b"/>
              <a:pathLst>
                <a:path w="242569" h="203835">
                  <a:moveTo>
                    <a:pt x="242315" y="0"/>
                  </a:moveTo>
                  <a:lnTo>
                    <a:pt x="0" y="0"/>
                  </a:lnTo>
                  <a:lnTo>
                    <a:pt x="0" y="203454"/>
                  </a:lnTo>
                  <a:lnTo>
                    <a:pt x="242315" y="203454"/>
                  </a:lnTo>
                  <a:lnTo>
                    <a:pt x="242315" y="0"/>
                  </a:lnTo>
                  <a:close/>
                </a:path>
              </a:pathLst>
            </a:custGeom>
            <a:solidFill>
              <a:srgbClr val="231F20"/>
            </a:solidFill>
          </p:spPr>
          <p:txBody>
            <a:bodyPr wrap="square" lIns="0" tIns="0" rIns="0" bIns="0" rtlCol="0"/>
            <a:lstStyle/>
            <a:p/>
          </p:txBody>
        </p:sp>
      </p:grpSp>
      <p:graphicFrame>
        <p:nvGraphicFramePr>
          <p:cNvPr id="87" name="object 87" descr=""/>
          <p:cNvGraphicFramePr>
            <a:graphicFrameLocks noGrp="1"/>
          </p:cNvGraphicFramePr>
          <p:nvPr/>
        </p:nvGraphicFramePr>
        <p:xfrm>
          <a:off x="7919999" y="1202655"/>
          <a:ext cx="6718300" cy="376174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545840">
                <a:tc>
                  <a:txBody>
                    <a:bodyPr/>
                    <a:lstStyle/>
                    <a:p>
                      <a:pPr marL="17780">
                        <a:lnSpc>
                          <a:spcPct val="100000"/>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上坡時速</a:t>
                      </a:r>
                      <a:endParaRPr sz="900">
                        <a:latin typeface="華康標楷體"/>
                        <a:cs typeface="華康標楷體"/>
                      </a:endParaRPr>
                    </a:p>
                    <a:p>
                      <a:pPr marL="269875" marR="45720">
                        <a:lnSpc>
                          <a:spcPct val="102400"/>
                        </a:lnSpc>
                      </a:pPr>
                      <a:r>
                        <a:rPr dirty="0" sz="900" spc="-15">
                          <a:solidFill>
                            <a:srgbClr val="231F20"/>
                          </a:solidFill>
                          <a:latin typeface="華康標楷體"/>
                          <a:cs typeface="華康標楷體"/>
                        </a:rPr>
                        <a:t>度及檔位</a:t>
                      </a:r>
                      <a:r>
                        <a:rPr dirty="0" sz="900" spc="-25">
                          <a:solidFill>
                            <a:srgbClr val="231F20"/>
                          </a:solidFill>
                          <a:latin typeface="華康標楷體"/>
                          <a:cs typeface="華康標楷體"/>
                        </a:rPr>
                        <a:t>的選擇</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800">
                        <a:latin typeface="Times New Roman"/>
                        <a:cs typeface="Times New Roman"/>
                      </a:endParaRPr>
                    </a:p>
                    <a:p>
                      <a:pPr marL="17780">
                        <a:lnSpc>
                          <a:spcPct val="100000"/>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下坡時速</a:t>
                      </a:r>
                      <a:endParaRPr sz="900">
                        <a:latin typeface="華康標楷體"/>
                        <a:cs typeface="華康標楷體"/>
                      </a:endParaRPr>
                    </a:p>
                    <a:p>
                      <a:pPr marL="269875" marR="45720">
                        <a:lnSpc>
                          <a:spcPts val="1030"/>
                        </a:lnSpc>
                        <a:spcBef>
                          <a:spcPts val="105"/>
                        </a:spcBef>
                      </a:pPr>
                      <a:r>
                        <a:rPr dirty="0" sz="900" spc="-15">
                          <a:solidFill>
                            <a:srgbClr val="231F20"/>
                          </a:solidFill>
                          <a:latin typeface="華康標楷體"/>
                          <a:cs typeface="華康標楷體"/>
                        </a:rPr>
                        <a:t>度及檔位</a:t>
                      </a:r>
                      <a:r>
                        <a:rPr dirty="0" sz="900" spc="-25">
                          <a:solidFill>
                            <a:srgbClr val="231F20"/>
                          </a:solidFill>
                          <a:latin typeface="華康標楷體"/>
                          <a:cs typeface="華康標楷體"/>
                        </a:rPr>
                        <a:t>的選擇</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tcPr>
                </a:tc>
                <a:tc>
                  <a:txBody>
                    <a:bodyPr/>
                    <a:lstStyle/>
                    <a:p>
                      <a:pPr marL="132715" marR="45085" indent="-115570">
                        <a:lnSpc>
                          <a:spcPct val="102400"/>
                        </a:lnSpc>
                        <a:spcBef>
                          <a:spcPts val="254"/>
                        </a:spcBef>
                      </a:pPr>
                      <a:r>
                        <a:rPr dirty="0" sz="900" spc="-10">
                          <a:solidFill>
                            <a:srgbClr val="231F20"/>
                          </a:solidFill>
                          <a:latin typeface="華康標楷體"/>
                          <a:cs typeface="華康標楷體"/>
                        </a:rPr>
                        <a:t>．掌握上坡坡度阻力，選</a:t>
                      </a:r>
                      <a:r>
                        <a:rPr dirty="0" sz="900" spc="-15">
                          <a:solidFill>
                            <a:srgbClr val="231F20"/>
                          </a:solidFill>
                          <a:latin typeface="華康標楷體"/>
                          <a:cs typeface="華康標楷體"/>
                        </a:rPr>
                        <a:t>擇合適的速度及檔位</a:t>
                      </a:r>
                      <a:endParaRPr sz="900">
                        <a:latin typeface="華康標楷體"/>
                        <a:cs typeface="華康標楷體"/>
                      </a:endParaRPr>
                    </a:p>
                    <a:p>
                      <a:pPr marL="302260" indent="-284480">
                        <a:lnSpc>
                          <a:spcPct val="100000"/>
                        </a:lnSpc>
                        <a:spcBef>
                          <a:spcPts val="650"/>
                        </a:spcBef>
                        <a:buSzPct val="88888"/>
                        <a:buAutoNum type="arabicPlain"/>
                        <a:tabLst>
                          <a:tab pos="302260" algn="l"/>
                        </a:tabLst>
                      </a:pPr>
                      <a:r>
                        <a:rPr dirty="0" sz="900" spc="-45">
                          <a:solidFill>
                            <a:srgbClr val="231F20"/>
                          </a:solidFill>
                          <a:latin typeface="華康標楷體"/>
                          <a:cs typeface="華康標楷體"/>
                        </a:rPr>
                        <a:t>觀察上坡道的型態</a:t>
                      </a:r>
                      <a:endParaRPr sz="900">
                        <a:latin typeface="華康標楷體"/>
                        <a:cs typeface="華康標楷體"/>
                      </a:endParaRPr>
                    </a:p>
                    <a:p>
                      <a:pPr marL="305435" indent="-287655">
                        <a:lnSpc>
                          <a:spcPct val="100000"/>
                        </a:lnSpc>
                        <a:spcBef>
                          <a:spcPts val="620"/>
                        </a:spcBef>
                        <a:buSzPct val="88888"/>
                        <a:buAutoNum type="arabicPlain"/>
                        <a:tabLst>
                          <a:tab pos="305435" algn="l"/>
                        </a:tabLst>
                      </a:pPr>
                      <a:r>
                        <a:rPr dirty="0" sz="900" spc="-20">
                          <a:solidFill>
                            <a:srgbClr val="231F20"/>
                          </a:solidFill>
                          <a:latin typeface="華康標楷體"/>
                          <a:cs typeface="華康標楷體"/>
                        </a:rPr>
                        <a:t>選擇低速檔</a:t>
                      </a:r>
                      <a:endParaRPr sz="900">
                        <a:latin typeface="華康標楷體"/>
                        <a:cs typeface="華康標楷體"/>
                      </a:endParaRPr>
                    </a:p>
                    <a:p>
                      <a:pPr>
                        <a:lnSpc>
                          <a:spcPct val="100000"/>
                        </a:lnSpc>
                        <a:spcBef>
                          <a:spcPts val="30"/>
                        </a:spcBef>
                        <a:buClr>
                          <a:srgbClr val="231F20"/>
                        </a:buClr>
                        <a:buFont typeface=""/>
                        <a:buAutoNum type="arabicPlain"/>
                      </a:pPr>
                      <a:endParaRPr sz="1500">
                        <a:latin typeface="Times New Roman"/>
                        <a:cs typeface="Times New Roman"/>
                      </a:endParaRPr>
                    </a:p>
                    <a:p>
                      <a:pPr marL="305435" indent="-287655">
                        <a:lnSpc>
                          <a:spcPct val="100000"/>
                        </a:lnSpc>
                        <a:buSzPct val="88888"/>
                        <a:buAutoNum type="arabicPlain"/>
                        <a:tabLst>
                          <a:tab pos="305435" algn="l"/>
                        </a:tabLst>
                      </a:pPr>
                      <a:r>
                        <a:rPr dirty="0" sz="900" spc="-25">
                          <a:solidFill>
                            <a:srgbClr val="231F20"/>
                          </a:solidFill>
                          <a:latin typeface="華康標楷體"/>
                          <a:cs typeface="華康標楷體"/>
                        </a:rPr>
                        <a:t>踩油門</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25"/>
                        </a:spcBef>
                        <a:buClr>
                          <a:srgbClr val="231F20"/>
                        </a:buClr>
                        <a:buFont typeface=""/>
                        <a:buAutoNum type="arabicPlain"/>
                      </a:pPr>
                      <a:endParaRPr sz="1500">
                        <a:latin typeface="Times New Roman"/>
                        <a:cs typeface="Times New Roman"/>
                      </a:endParaRPr>
                    </a:p>
                    <a:p>
                      <a:pPr marL="306070" marR="45720" indent="-288290">
                        <a:lnSpc>
                          <a:spcPct val="102400"/>
                        </a:lnSpc>
                        <a:buSzPct val="88888"/>
                        <a:buFont typeface=""/>
                        <a:buAutoNum type="arabicPlain"/>
                        <a:tabLst>
                          <a:tab pos="306070" algn="l"/>
                          <a:tab pos="318770" algn="l"/>
                        </a:tabLst>
                      </a:pPr>
                      <a:r>
                        <a:rPr dirty="0" sz="900">
                          <a:solidFill>
                            <a:srgbClr val="231F20"/>
                          </a:solidFill>
                          <a:latin typeface="Times New Roman"/>
                          <a:cs typeface="Times New Roman"/>
                        </a:rPr>
                        <a:t>	</a:t>
                      </a:r>
                      <a:r>
                        <a:rPr dirty="0" sz="900" spc="55">
                          <a:solidFill>
                            <a:srgbClr val="231F20"/>
                          </a:solidFill>
                          <a:latin typeface="華康標楷體"/>
                          <a:cs typeface="華康標楷體"/>
                        </a:rPr>
                        <a:t>在上坡至頂端前，</a:t>
                      </a:r>
                      <a:r>
                        <a:rPr dirty="0" sz="900" spc="-20">
                          <a:solidFill>
                            <a:srgbClr val="231F20"/>
                          </a:solidFill>
                          <a:latin typeface="華康標楷體"/>
                          <a:cs typeface="華康標楷體"/>
                        </a:rPr>
                        <a:t>放鬆油門減速。</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132715" marR="43815" indent="-115570">
                        <a:lnSpc>
                          <a:spcPct val="102400"/>
                        </a:lnSpc>
                        <a:spcBef>
                          <a:spcPts val="680"/>
                        </a:spcBef>
                      </a:pPr>
                      <a:r>
                        <a:rPr dirty="0" sz="900" spc="-5">
                          <a:solidFill>
                            <a:srgbClr val="231F20"/>
                          </a:solidFill>
                          <a:latin typeface="華康標楷體"/>
                          <a:cs typeface="華康標楷體"/>
                        </a:rPr>
                        <a:t>．瞭解下坡會使行駛速度</a:t>
                      </a:r>
                      <a:r>
                        <a:rPr dirty="0" sz="900" spc="-10">
                          <a:solidFill>
                            <a:srgbClr val="231F20"/>
                          </a:solidFill>
                          <a:latin typeface="華康標楷體"/>
                          <a:cs typeface="華康標楷體"/>
                        </a:rPr>
                        <a:t>變快，需學會選擇合適</a:t>
                      </a:r>
                      <a:r>
                        <a:rPr dirty="0" sz="900" spc="-20">
                          <a:solidFill>
                            <a:srgbClr val="231F20"/>
                          </a:solidFill>
                          <a:latin typeface="華康標楷體"/>
                          <a:cs typeface="華康標楷體"/>
                        </a:rPr>
                        <a:t>的速度及適當檔位</a:t>
                      </a:r>
                      <a:endParaRPr sz="900">
                        <a:latin typeface="華康標楷體"/>
                        <a:cs typeface="華康標楷體"/>
                      </a:endParaRPr>
                    </a:p>
                    <a:p>
                      <a:pPr>
                        <a:lnSpc>
                          <a:spcPct val="100000"/>
                        </a:lnSpc>
                      </a:pPr>
                      <a:endParaRPr sz="900">
                        <a:latin typeface="Times New Roman"/>
                        <a:cs typeface="Times New Roman"/>
                      </a:endParaRPr>
                    </a:p>
                    <a:p>
                      <a:pPr marL="306070" marR="36830" indent="-288290">
                        <a:lnSpc>
                          <a:spcPct val="102400"/>
                        </a:lnSpc>
                        <a:spcBef>
                          <a:spcPts val="610"/>
                        </a:spcBef>
                        <a:buSzPct val="88888"/>
                        <a:buFont typeface=""/>
                        <a:buAutoNum type="arabicPlain"/>
                        <a:tabLst>
                          <a:tab pos="306070"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注意下坡路段的情</a:t>
                      </a:r>
                      <a:r>
                        <a:rPr dirty="0" sz="900" spc="-50">
                          <a:solidFill>
                            <a:srgbClr val="231F20"/>
                          </a:solidFill>
                          <a:latin typeface="華康標楷體"/>
                          <a:cs typeface="華康標楷體"/>
                        </a:rPr>
                        <a:t>況</a:t>
                      </a:r>
                      <a:endParaRPr sz="900">
                        <a:latin typeface="華康標楷體"/>
                        <a:cs typeface="華康標楷體"/>
                      </a:endParaRPr>
                    </a:p>
                    <a:p>
                      <a:pPr marL="305435" indent="-287655">
                        <a:lnSpc>
                          <a:spcPct val="100000"/>
                        </a:lnSpc>
                        <a:spcBef>
                          <a:spcPts val="645"/>
                        </a:spcBef>
                        <a:buSzPct val="88888"/>
                        <a:buAutoNum type="arabicPlain"/>
                        <a:tabLst>
                          <a:tab pos="305435" algn="l"/>
                        </a:tabLst>
                      </a:pPr>
                      <a:r>
                        <a:rPr dirty="0" sz="900" spc="-20">
                          <a:solidFill>
                            <a:srgbClr val="231F20"/>
                          </a:solidFill>
                          <a:latin typeface="華康標楷體"/>
                          <a:cs typeface="華康標楷體"/>
                        </a:rPr>
                        <a:t>鬆開油門減速</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marL="133350" marR="47625" indent="-115570">
                        <a:lnSpc>
                          <a:spcPct val="102400"/>
                        </a:lnSpc>
                        <a:spcBef>
                          <a:spcPts val="254"/>
                        </a:spcBef>
                      </a:pPr>
                      <a:r>
                        <a:rPr dirty="0" sz="900" spc="-15">
                          <a:solidFill>
                            <a:srgbClr val="231F20"/>
                          </a:solidFill>
                          <a:latin typeface="華康標楷體"/>
                          <a:cs typeface="華康標楷體"/>
                        </a:rPr>
                        <a:t>．學習由緩至陡的上坡道，並根據坡度選擇適當檔位和控制</a:t>
                      </a:r>
                      <a:r>
                        <a:rPr dirty="0" sz="900" spc="-20">
                          <a:solidFill>
                            <a:srgbClr val="231F20"/>
                          </a:solidFill>
                          <a:latin typeface="華康標楷體"/>
                          <a:cs typeface="華康標楷體"/>
                        </a:rPr>
                        <a:t>油門踏板的深度。</a:t>
                      </a:r>
                      <a:endParaRPr sz="900">
                        <a:latin typeface="華康標楷體"/>
                        <a:cs typeface="華康標楷體"/>
                      </a:endParaRPr>
                    </a:p>
                    <a:p>
                      <a:pPr marL="302260" indent="-284480">
                        <a:lnSpc>
                          <a:spcPct val="100000"/>
                        </a:lnSpc>
                        <a:spcBef>
                          <a:spcPts val="650"/>
                        </a:spcBef>
                        <a:buSzPct val="88888"/>
                        <a:buAutoNum type="arabicPlain"/>
                        <a:tabLst>
                          <a:tab pos="302260" algn="l"/>
                        </a:tabLst>
                      </a:pPr>
                      <a:r>
                        <a:rPr dirty="0" sz="900" spc="-15">
                          <a:solidFill>
                            <a:srgbClr val="231F20"/>
                          </a:solidFill>
                          <a:latin typeface="華康標楷體"/>
                          <a:cs typeface="華康標楷體"/>
                        </a:rPr>
                        <a:t>上坡前先確認坡道的型態，確認坡度及其長短。</a:t>
                      </a:r>
                      <a:endParaRPr sz="900">
                        <a:latin typeface="華康標楷體"/>
                        <a:cs typeface="華康標楷體"/>
                      </a:endParaRPr>
                    </a:p>
                    <a:p>
                      <a:pPr marL="281305" marR="19685" indent="-266700">
                        <a:lnSpc>
                          <a:spcPct val="102400"/>
                        </a:lnSpc>
                        <a:spcBef>
                          <a:spcPts val="595"/>
                        </a:spcBef>
                        <a:buSzPct val="88888"/>
                        <a:buAutoNum type="arabicPlain"/>
                        <a:tabLst>
                          <a:tab pos="306070" algn="l"/>
                        </a:tabLst>
                      </a:pPr>
                      <a:r>
                        <a:rPr dirty="0" sz="900" spc="-30">
                          <a:solidFill>
                            <a:srgbClr val="231F20"/>
                          </a:solidFill>
                          <a:latin typeface="華康標楷體"/>
                          <a:cs typeface="華康標楷體"/>
                        </a:rPr>
                        <a:t>在上坡路段使用各個檔位</a:t>
                      </a:r>
                      <a:r>
                        <a:rPr dirty="0" sz="900" spc="-10">
                          <a:solidFill>
                            <a:srgbClr val="231F20"/>
                          </a:solidFill>
                          <a:latin typeface="華康標楷體"/>
                          <a:cs typeface="華康標楷體"/>
                        </a:rPr>
                        <a:t>（</a:t>
                      </a:r>
                      <a:r>
                        <a:rPr dirty="0" sz="900" spc="-10">
                          <a:solidFill>
                            <a:srgbClr val="231F20"/>
                          </a:solidFill>
                          <a:latin typeface="Trebuchet MS"/>
                          <a:cs typeface="Trebuchet MS"/>
                        </a:rPr>
                        <a:t>1</a:t>
                      </a:r>
                      <a:r>
                        <a:rPr dirty="0" sz="900" spc="-135">
                          <a:solidFill>
                            <a:srgbClr val="231F20"/>
                          </a:solidFill>
                          <a:latin typeface="Trebuchet MS"/>
                          <a:cs typeface="Trebuchet MS"/>
                        </a:rPr>
                        <a:t> </a:t>
                      </a:r>
                      <a:r>
                        <a:rPr dirty="0" sz="900" spc="-110">
                          <a:solidFill>
                            <a:srgbClr val="231F20"/>
                          </a:solidFill>
                          <a:latin typeface="華康標楷體"/>
                          <a:cs typeface="華康標楷體"/>
                        </a:rPr>
                        <a:t>檔、</a:t>
                      </a:r>
                      <a:r>
                        <a:rPr dirty="0" sz="900">
                          <a:solidFill>
                            <a:srgbClr val="231F20"/>
                          </a:solidFill>
                          <a:latin typeface="Trebuchet MS"/>
                          <a:cs typeface="Trebuchet MS"/>
                        </a:rPr>
                        <a:t>2</a:t>
                      </a:r>
                      <a:r>
                        <a:rPr dirty="0" sz="900" spc="-135">
                          <a:solidFill>
                            <a:srgbClr val="231F20"/>
                          </a:solidFill>
                          <a:latin typeface="Trebuchet MS"/>
                          <a:cs typeface="Trebuchet MS"/>
                        </a:rPr>
                        <a:t> </a:t>
                      </a:r>
                      <a:r>
                        <a:rPr dirty="0" sz="900" spc="-110">
                          <a:solidFill>
                            <a:srgbClr val="231F20"/>
                          </a:solidFill>
                          <a:latin typeface="華康標楷體"/>
                          <a:cs typeface="華康標楷體"/>
                        </a:rPr>
                        <a:t>檔、</a:t>
                      </a:r>
                      <a:r>
                        <a:rPr dirty="0" sz="900">
                          <a:solidFill>
                            <a:srgbClr val="231F20"/>
                          </a:solidFill>
                          <a:latin typeface="Trebuchet MS"/>
                          <a:cs typeface="Trebuchet MS"/>
                        </a:rPr>
                        <a:t>3</a:t>
                      </a:r>
                      <a:r>
                        <a:rPr dirty="0" sz="900" spc="-135">
                          <a:solidFill>
                            <a:srgbClr val="231F20"/>
                          </a:solidFill>
                          <a:latin typeface="Trebuchet MS"/>
                          <a:cs typeface="Trebuchet MS"/>
                        </a:rPr>
                        <a:t> </a:t>
                      </a:r>
                      <a:r>
                        <a:rPr dirty="0" sz="900" spc="-10">
                          <a:solidFill>
                            <a:srgbClr val="231F20"/>
                          </a:solidFill>
                          <a:latin typeface="華康標楷體"/>
                          <a:cs typeface="華康標楷體"/>
                        </a:rPr>
                        <a:t>檔</a:t>
                      </a:r>
                      <a:r>
                        <a:rPr dirty="0" sz="900" spc="-204">
                          <a:solidFill>
                            <a:srgbClr val="231F20"/>
                          </a:solidFill>
                          <a:latin typeface="華康標楷體"/>
                          <a:cs typeface="華康標楷體"/>
                        </a:rPr>
                        <a:t>）</a:t>
                      </a:r>
                      <a:r>
                        <a:rPr dirty="0" sz="900" spc="-20">
                          <a:solidFill>
                            <a:srgbClr val="231F20"/>
                          </a:solidFill>
                          <a:latin typeface="華康標楷體"/>
                          <a:cs typeface="華康標楷體"/>
                        </a:rPr>
                        <a:t>嘗試上坡，</a:t>
                      </a:r>
                      <a:r>
                        <a:rPr dirty="0" sz="900" spc="-20">
                          <a:solidFill>
                            <a:srgbClr val="231F20"/>
                          </a:solidFill>
                          <a:latin typeface="華康標楷體"/>
                          <a:cs typeface="華康標楷體"/>
                        </a:rPr>
                        <a:t>	</a:t>
                      </a:r>
                      <a:r>
                        <a:rPr dirty="0" sz="900" spc="-15">
                          <a:solidFill>
                            <a:srgbClr val="231F20"/>
                          </a:solidFill>
                          <a:latin typeface="華康標楷體"/>
                          <a:cs typeface="華康標楷體"/>
                        </a:rPr>
                        <a:t>再選擇適合的檔位。</a:t>
                      </a:r>
                      <a:endParaRPr sz="900">
                        <a:latin typeface="華康標楷體"/>
                        <a:cs typeface="華康標楷體"/>
                      </a:endParaRPr>
                    </a:p>
                    <a:p>
                      <a:pPr marL="306070" marR="45085" indent="-288290">
                        <a:lnSpc>
                          <a:spcPct val="102400"/>
                        </a:lnSpc>
                        <a:spcBef>
                          <a:spcPts val="620"/>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決定檔位後，改變踩油門的時機和力道，掌握適當加</a:t>
                      </a:r>
                      <a:r>
                        <a:rPr dirty="0" sz="900" spc="-10">
                          <a:solidFill>
                            <a:srgbClr val="231F20"/>
                          </a:solidFill>
                          <a:latin typeface="華康標楷體"/>
                          <a:cs typeface="華康標楷體"/>
                        </a:rPr>
                        <a:t>速要領（</a:t>
                      </a:r>
                      <a:r>
                        <a:rPr dirty="0" sz="900" spc="-85">
                          <a:solidFill>
                            <a:srgbClr val="231F20"/>
                          </a:solidFill>
                          <a:latin typeface="華康標楷體"/>
                          <a:cs typeface="華康標楷體"/>
                        </a:rPr>
                        <a:t>圖 </a:t>
                      </a:r>
                      <a:r>
                        <a:rPr dirty="0" sz="900" spc="-70">
                          <a:solidFill>
                            <a:srgbClr val="231F20"/>
                          </a:solidFill>
                          <a:latin typeface="Trebuchet MS"/>
                          <a:cs typeface="Trebuchet MS"/>
                        </a:rPr>
                        <a:t>1.13.1</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marL="306070" marR="45720" indent="-288290">
                        <a:lnSpc>
                          <a:spcPct val="102400"/>
                        </a:lnSpc>
                        <a:spcBef>
                          <a:spcPts val="645"/>
                        </a:spcBef>
                        <a:buSzPct val="88888"/>
                        <a:buAutoNum type="arabicPlain"/>
                        <a:tabLst>
                          <a:tab pos="306070" algn="l"/>
                        </a:tabLst>
                      </a:pPr>
                      <a:r>
                        <a:rPr dirty="0" sz="900" spc="-15">
                          <a:solidFill>
                            <a:srgbClr val="231F20"/>
                          </a:solidFill>
                          <a:latin typeface="華康標楷體"/>
                          <a:cs typeface="華康標楷體"/>
                        </a:rPr>
                        <a:t>到達上坡最高點前，因視距不良，根據距離和速度，掌握放鬆油門的時機。</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33350" marR="47625" indent="-115570">
                        <a:lnSpc>
                          <a:spcPct val="102400"/>
                        </a:lnSpc>
                        <a:spcBef>
                          <a:spcPts val="680"/>
                        </a:spcBef>
                      </a:pPr>
                      <a:r>
                        <a:rPr dirty="0" sz="900" spc="-15">
                          <a:solidFill>
                            <a:srgbClr val="231F20"/>
                          </a:solidFill>
                          <a:latin typeface="華康標楷體"/>
                          <a:cs typeface="華康標楷體"/>
                        </a:rPr>
                        <a:t>．國外駕駛教育之教學項目有包含下坡課程，建議教練可以</a:t>
                      </a:r>
                      <a:r>
                        <a:rPr dirty="0" sz="900" spc="-20">
                          <a:solidFill>
                            <a:srgbClr val="231F20"/>
                          </a:solidFill>
                          <a:latin typeface="華康標楷體"/>
                          <a:cs typeface="華康標楷體"/>
                        </a:rPr>
                        <a:t>參考使用。</a:t>
                      </a:r>
                      <a:endParaRPr sz="900">
                        <a:latin typeface="華康標楷體"/>
                        <a:cs typeface="華康標楷體"/>
                      </a:endParaRPr>
                    </a:p>
                    <a:p>
                      <a:pPr marL="133350" marR="47625" indent="-115570">
                        <a:lnSpc>
                          <a:spcPct val="102400"/>
                        </a:lnSpc>
                      </a:pPr>
                      <a:r>
                        <a:rPr dirty="0" sz="900" spc="-15">
                          <a:solidFill>
                            <a:srgbClr val="231F20"/>
                          </a:solidFill>
                          <a:latin typeface="華康標楷體"/>
                          <a:cs typeface="華康標楷體"/>
                        </a:rPr>
                        <a:t>．感受從「緩」到「陡」的坡度變化，掌握速度的差異，選擇合適的檔位及踩踏煞車踏板的深度。</a:t>
                      </a:r>
                      <a:endParaRPr sz="900">
                        <a:latin typeface="華康標楷體"/>
                        <a:cs typeface="華康標楷體"/>
                      </a:endParaRPr>
                    </a:p>
                    <a:p>
                      <a:pPr marL="302260" indent="-284480">
                        <a:lnSpc>
                          <a:spcPct val="100000"/>
                        </a:lnSpc>
                        <a:spcBef>
                          <a:spcPts val="565"/>
                        </a:spcBef>
                        <a:buSzPct val="88888"/>
                        <a:buAutoNum type="arabicPlain"/>
                        <a:tabLst>
                          <a:tab pos="302260" algn="l"/>
                        </a:tabLst>
                      </a:pPr>
                      <a:r>
                        <a:rPr dirty="0" sz="900" spc="-15">
                          <a:solidFill>
                            <a:srgbClr val="231F20"/>
                          </a:solidFill>
                          <a:latin typeface="華康標楷體"/>
                          <a:cs typeface="華康標楷體"/>
                        </a:rPr>
                        <a:t>讓學員察看下坡路段的情況並確認坡度和坡長。</a:t>
                      </a:r>
                      <a:endParaRPr sz="900">
                        <a:latin typeface="華康標楷體"/>
                        <a:cs typeface="華康標楷體"/>
                      </a:endParaRPr>
                    </a:p>
                    <a:p>
                      <a:pPr>
                        <a:lnSpc>
                          <a:spcPct val="100000"/>
                        </a:lnSpc>
                        <a:spcBef>
                          <a:spcPts val="30"/>
                        </a:spcBef>
                        <a:buClr>
                          <a:srgbClr val="231F20"/>
                        </a:buClr>
                        <a:buFont typeface=""/>
                        <a:buAutoNum type="arabicPlain"/>
                      </a:pPr>
                      <a:endParaRPr sz="1500">
                        <a:latin typeface="Times New Roman"/>
                        <a:cs typeface="Times New Roman"/>
                      </a:endParaRPr>
                    </a:p>
                    <a:p>
                      <a:pPr marL="305435" indent="-287655">
                        <a:lnSpc>
                          <a:spcPct val="100000"/>
                        </a:lnSpc>
                        <a:buSzPct val="88888"/>
                        <a:buAutoNum type="arabicPlain"/>
                        <a:tabLst>
                          <a:tab pos="305435" algn="l"/>
                        </a:tabLst>
                      </a:pPr>
                      <a:r>
                        <a:rPr dirty="0" sz="900" spc="-15">
                          <a:solidFill>
                            <a:srgbClr val="231F20"/>
                          </a:solidFill>
                          <a:latin typeface="華康標楷體"/>
                          <a:cs typeface="華康標楷體"/>
                        </a:rPr>
                        <a:t>鬆開油門，掌握減速情況。</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gn="just" marL="142240" marR="38100" indent="-124460">
                        <a:lnSpc>
                          <a:spcPct val="102400"/>
                        </a:lnSpc>
                        <a:spcBef>
                          <a:spcPts val="254"/>
                        </a:spcBef>
                      </a:pPr>
                      <a:r>
                        <a:rPr dirty="0" sz="900" spc="55">
                          <a:solidFill>
                            <a:srgbClr val="231F20"/>
                          </a:solidFill>
                          <a:latin typeface="華康標楷體"/>
                          <a:cs typeface="華康標楷體"/>
                        </a:rPr>
                        <a:t>．瞭解坡道行車與平坦地</a:t>
                      </a:r>
                      <a:r>
                        <a:rPr dirty="0" sz="900" spc="45">
                          <a:solidFill>
                            <a:srgbClr val="231F20"/>
                          </a:solidFill>
                          <a:latin typeface="華康標楷體"/>
                          <a:cs typeface="華康標楷體"/>
                        </a:rPr>
                        <a:t>形的差異，並根據不同</a:t>
                      </a:r>
                      <a:r>
                        <a:rPr dirty="0" sz="900" spc="-15">
                          <a:solidFill>
                            <a:srgbClr val="231F20"/>
                          </a:solidFill>
                          <a:latin typeface="華康標楷體"/>
                          <a:cs typeface="華康標楷體"/>
                        </a:rPr>
                        <a:t>坡度學習必要的動作。</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5"/>
                        </a:spcBef>
                      </a:pPr>
                      <a:endParaRPr sz="950">
                        <a:latin typeface="Times New Roman"/>
                        <a:cs typeface="Times New Roman"/>
                      </a:endParaRPr>
                    </a:p>
                    <a:p>
                      <a:pPr algn="ctr" marL="457834">
                        <a:lnSpc>
                          <a:spcPct val="100000"/>
                        </a:lnSpc>
                        <a:spcBef>
                          <a:spcPts val="5"/>
                        </a:spcBef>
                      </a:pPr>
                      <a:r>
                        <a:rPr dirty="0" sz="550" spc="-25">
                          <a:solidFill>
                            <a:srgbClr val="FFFFFF"/>
                          </a:solidFill>
                          <a:latin typeface="Trebuchet MS"/>
                          <a:cs typeface="Trebuchet MS"/>
                        </a:rPr>
                        <a:t>Gst</a:t>
                      </a:r>
                      <a:endParaRPr sz="550">
                        <a:latin typeface="Trebuchet MS"/>
                        <a:cs typeface="Trebuchet MS"/>
                      </a:endParaRPr>
                    </a:p>
                    <a:p>
                      <a:pPr>
                        <a:lnSpc>
                          <a:spcPct val="100000"/>
                        </a:lnSpc>
                      </a:pPr>
                      <a:endParaRPr sz="700">
                        <a:latin typeface="Times New Roman"/>
                        <a:cs typeface="Times New Roman"/>
                      </a:endParaRPr>
                    </a:p>
                    <a:p>
                      <a:pPr>
                        <a:lnSpc>
                          <a:spcPct val="100000"/>
                        </a:lnSpc>
                        <a:spcBef>
                          <a:spcPts val="25"/>
                        </a:spcBef>
                      </a:pPr>
                      <a:endParaRPr sz="650">
                        <a:latin typeface="Times New Roman"/>
                        <a:cs typeface="Times New Roman"/>
                      </a:endParaRPr>
                    </a:p>
                    <a:p>
                      <a:pPr algn="ctr" marR="203835">
                        <a:lnSpc>
                          <a:spcPct val="100000"/>
                        </a:lnSpc>
                      </a:pPr>
                      <a:r>
                        <a:rPr dirty="0" sz="550" spc="-25">
                          <a:solidFill>
                            <a:srgbClr val="231F20"/>
                          </a:solidFill>
                          <a:latin typeface="Trebuchet MS"/>
                          <a:cs typeface="Trebuchet MS"/>
                        </a:rPr>
                        <a:t>G</a:t>
                      </a:r>
                      <a:r>
                        <a:rPr dirty="0" sz="350" spc="-25">
                          <a:solidFill>
                            <a:srgbClr val="231F20"/>
                          </a:solidFill>
                          <a:latin typeface="Trebuchet MS"/>
                          <a:cs typeface="Trebuchet MS"/>
                        </a:rPr>
                        <a:t>N</a:t>
                      </a:r>
                      <a:endParaRPr sz="350">
                        <a:latin typeface="Trebuchet MS"/>
                        <a:cs typeface="Trebuchet MS"/>
                      </a:endParaRPr>
                    </a:p>
                    <a:p>
                      <a:pPr algn="ctr" marL="492125">
                        <a:lnSpc>
                          <a:spcPct val="100000"/>
                        </a:lnSpc>
                        <a:spcBef>
                          <a:spcPts val="210"/>
                        </a:spcBef>
                      </a:pPr>
                      <a:r>
                        <a:rPr dirty="0" baseline="35353" sz="825">
                          <a:solidFill>
                            <a:srgbClr val="231F20"/>
                          </a:solidFill>
                          <a:latin typeface="Trebuchet MS"/>
                          <a:cs typeface="Trebuchet MS"/>
                        </a:rPr>
                        <a:t>G</a:t>
                      </a:r>
                      <a:r>
                        <a:rPr dirty="0" baseline="35353" sz="825" spc="209">
                          <a:solidFill>
                            <a:srgbClr val="231F20"/>
                          </a:solidFill>
                          <a:latin typeface="Trebuchet MS"/>
                          <a:cs typeface="Trebuchet MS"/>
                        </a:rPr>
                        <a:t> </a:t>
                      </a:r>
                      <a:r>
                        <a:rPr dirty="0" sz="550" spc="-10">
                          <a:solidFill>
                            <a:srgbClr val="231F20"/>
                          </a:solidFill>
                          <a:latin typeface="SimSun"/>
                          <a:cs typeface="SimSun"/>
                        </a:rPr>
                        <a:t>需要較大的</a:t>
                      </a:r>
                      <a:endParaRPr sz="550">
                        <a:latin typeface="SimSun"/>
                        <a:cs typeface="SimSun"/>
                      </a:endParaRPr>
                    </a:p>
                    <a:p>
                      <a:pPr marL="66675">
                        <a:lnSpc>
                          <a:spcPct val="100000"/>
                        </a:lnSpc>
                        <a:spcBef>
                          <a:spcPts val="140"/>
                        </a:spcBef>
                        <a:tabLst>
                          <a:tab pos="824230" algn="l"/>
                        </a:tabLst>
                      </a:pPr>
                      <a:r>
                        <a:rPr dirty="0" sz="500" spc="-10">
                          <a:solidFill>
                            <a:srgbClr val="231F20"/>
                          </a:solidFill>
                          <a:latin typeface="SimSun"/>
                          <a:cs typeface="SimSun"/>
                        </a:rPr>
                        <a:t>圖</a:t>
                      </a:r>
                      <a:r>
                        <a:rPr dirty="0" sz="500" spc="-150">
                          <a:solidFill>
                            <a:srgbClr val="231F20"/>
                          </a:solidFill>
                          <a:latin typeface="SimSun"/>
                          <a:cs typeface="SimSun"/>
                        </a:rPr>
                        <a:t> </a:t>
                      </a:r>
                      <a:r>
                        <a:rPr dirty="0" sz="500" spc="-10">
                          <a:solidFill>
                            <a:srgbClr val="231F20"/>
                          </a:solidFill>
                          <a:latin typeface="Trebuchet MS"/>
                          <a:cs typeface="Trebuchet MS"/>
                        </a:rPr>
                        <a:t>1.13.1</a:t>
                      </a:r>
                      <a:r>
                        <a:rPr dirty="0" sz="500">
                          <a:solidFill>
                            <a:srgbClr val="231F20"/>
                          </a:solidFill>
                          <a:latin typeface="Trebuchet MS"/>
                          <a:cs typeface="Trebuchet MS"/>
                        </a:rPr>
                        <a:t>	</a:t>
                      </a:r>
                      <a:r>
                        <a:rPr dirty="0" baseline="15151" sz="825">
                          <a:solidFill>
                            <a:srgbClr val="231F20"/>
                          </a:solidFill>
                          <a:latin typeface="SimSun"/>
                          <a:cs typeface="SimSun"/>
                        </a:rPr>
                        <a:t>動力推動車</a:t>
                      </a:r>
                      <a:r>
                        <a:rPr dirty="0" baseline="15151" sz="825" spc="-75">
                          <a:solidFill>
                            <a:srgbClr val="231F20"/>
                          </a:solidFill>
                          <a:latin typeface="SimSun"/>
                          <a:cs typeface="SimSun"/>
                        </a:rPr>
                        <a:t>輛</a:t>
                      </a:r>
                      <a:endParaRPr baseline="15151" sz="825">
                        <a:latin typeface="SimSun"/>
                        <a:cs typeface="SimSun"/>
                      </a:endParaRPr>
                    </a:p>
                    <a:p>
                      <a:pPr algn="just" marL="142240" marR="19685" indent="-124460">
                        <a:lnSpc>
                          <a:spcPct val="102400"/>
                        </a:lnSpc>
                        <a:spcBef>
                          <a:spcPts val="635"/>
                        </a:spcBef>
                      </a:pPr>
                      <a:r>
                        <a:rPr dirty="0" sz="900" spc="-15">
                          <a:solidFill>
                            <a:srgbClr val="231F20"/>
                          </a:solidFill>
                          <a:latin typeface="華康標楷體"/>
                          <a:cs typeface="華康標楷體"/>
                        </a:rPr>
                        <a:t>．理解在接近上坡頂端時，</a:t>
                      </a:r>
                      <a:r>
                        <a:rPr dirty="0" sz="900" spc="155">
                          <a:solidFill>
                            <a:srgbClr val="231F20"/>
                          </a:solidFill>
                          <a:latin typeface="華康標楷體"/>
                          <a:cs typeface="華康標楷體"/>
                        </a:rPr>
                        <a:t>因看不到前方道路路</a:t>
                      </a:r>
                      <a:r>
                        <a:rPr dirty="0" sz="900" spc="-50">
                          <a:solidFill>
                            <a:srgbClr val="231F20"/>
                          </a:solidFill>
                          <a:latin typeface="華康標楷體"/>
                          <a:cs typeface="華康標楷體"/>
                        </a:rPr>
                        <a:t> </a:t>
                      </a:r>
                      <a:r>
                        <a:rPr dirty="0" sz="900" spc="45">
                          <a:solidFill>
                            <a:srgbClr val="231F20"/>
                          </a:solidFill>
                          <a:latin typeface="華康標楷體"/>
                          <a:cs typeface="華康標楷體"/>
                        </a:rPr>
                        <a:t>面，為防止危險而需要</a:t>
                      </a:r>
                      <a:r>
                        <a:rPr dirty="0" sz="900" spc="-20">
                          <a:solidFill>
                            <a:srgbClr val="231F20"/>
                          </a:solidFill>
                          <a:latin typeface="華康標楷體"/>
                          <a:cs typeface="華康標楷體"/>
                        </a:rPr>
                        <a:t>減速慢行。</a:t>
                      </a:r>
                      <a:endParaRPr sz="900">
                        <a:latin typeface="華康標楷體"/>
                        <a:cs typeface="華康標楷體"/>
                      </a:endParaRPr>
                    </a:p>
                    <a:p>
                      <a:pPr algn="just" marL="142240" marR="38100" indent="-124460">
                        <a:lnSpc>
                          <a:spcPct val="102400"/>
                        </a:lnSpc>
                        <a:spcBef>
                          <a:spcPts val="535"/>
                        </a:spcBef>
                      </a:pPr>
                      <a:r>
                        <a:rPr dirty="0" sz="900" spc="55">
                          <a:solidFill>
                            <a:srgbClr val="231F20"/>
                          </a:solidFill>
                          <a:latin typeface="華康標楷體"/>
                          <a:cs typeface="華康標楷體"/>
                        </a:rPr>
                        <a:t>．向學員強調下坡時利用引擎煞車的必要性，並</a:t>
                      </a:r>
                      <a:r>
                        <a:rPr dirty="0" sz="900" spc="50">
                          <a:solidFill>
                            <a:srgbClr val="231F20"/>
                          </a:solidFill>
                          <a:latin typeface="華康標楷體"/>
                          <a:cs typeface="華康標楷體"/>
                        </a:rPr>
                        <a:t>瞭解過度使用腳踩煞車</a:t>
                      </a:r>
                      <a:r>
                        <a:rPr dirty="0" sz="900" spc="-20">
                          <a:solidFill>
                            <a:srgbClr val="231F20"/>
                          </a:solidFill>
                          <a:latin typeface="華康標楷體"/>
                          <a:cs typeface="華康標楷體"/>
                        </a:rPr>
                        <a:t>的危險性。</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lnB w="9525">
                      <a:solidFill>
                        <a:srgbClr val="BCBEC0"/>
                      </a:solidFill>
                      <a:prstDash val="solid"/>
                    </a:lnB>
                  </a:tcPr>
                </a:tc>
              </a:tr>
            </a:tbl>
          </a:graphicData>
        </a:graphic>
      </p:graphicFrame>
      <p:sp>
        <p:nvSpPr>
          <p:cNvPr id="88" name="object 88" descr=""/>
          <p:cNvSpPr/>
          <p:nvPr/>
        </p:nvSpPr>
        <p:spPr>
          <a:xfrm>
            <a:off x="7919987" y="360019"/>
            <a:ext cx="480695" cy="265430"/>
          </a:xfrm>
          <a:custGeom>
            <a:avLst/>
            <a:gdLst/>
            <a:ahLst/>
            <a:cxnLst/>
            <a:rect l="l" t="t" r="r" b="b"/>
            <a:pathLst>
              <a:path w="480695"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27" y="6756"/>
                </a:lnTo>
                <a:lnTo>
                  <a:pt x="54254" y="25552"/>
                </a:lnTo>
                <a:lnTo>
                  <a:pt x="25565" y="54241"/>
                </a:lnTo>
                <a:lnTo>
                  <a:pt x="6756" y="90601"/>
                </a:lnTo>
                <a:lnTo>
                  <a:pt x="0" y="132486"/>
                </a:lnTo>
                <a:lnTo>
                  <a:pt x="6756" y="174358"/>
                </a:lnTo>
                <a:lnTo>
                  <a:pt x="25565" y="210731"/>
                </a:lnTo>
                <a:lnTo>
                  <a:pt x="54254" y="239420"/>
                </a:lnTo>
                <a:lnTo>
                  <a:pt x="90627"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005AAA"/>
          </a:solidFill>
        </p:spPr>
        <p:txBody>
          <a:bodyPr wrap="square" lIns="0" tIns="0" rIns="0" bIns="0" rtlCol="0"/>
          <a:lstStyle/>
          <a:p/>
        </p:txBody>
      </p:sp>
      <p:sp>
        <p:nvSpPr>
          <p:cNvPr id="89" name="object 89"/>
          <p:cNvSpPr txBox="1">
            <a:spLocks noGrp="1"/>
          </p:cNvSpPr>
          <p:nvPr>
            <p:ph type="title"/>
          </p:nvPr>
        </p:nvSpPr>
        <p:spPr>
          <a:xfrm>
            <a:off x="7915147" y="279985"/>
            <a:ext cx="2656840" cy="371475"/>
          </a:xfrm>
          <a:prstGeom prst="rect"/>
        </p:spPr>
        <p:txBody>
          <a:bodyPr wrap="square" lIns="0" tIns="14604" rIns="0" bIns="0" rtlCol="0" vert="horz">
            <a:spAutoFit/>
          </a:bodyPr>
          <a:lstStyle/>
          <a:p>
            <a:pPr marL="38100">
              <a:lnSpc>
                <a:spcPct val="100000"/>
              </a:lnSpc>
              <a:spcBef>
                <a:spcPts val="114"/>
              </a:spcBef>
            </a:pPr>
            <a:r>
              <a:rPr dirty="0" baseline="5376" sz="2325" spc="-82">
                <a:solidFill>
                  <a:srgbClr val="FFFFFF"/>
                </a:solidFill>
              </a:rPr>
              <a:t>課目 </a:t>
            </a:r>
            <a:r>
              <a:rPr dirty="0" sz="2250" spc="-280">
                <a:solidFill>
                  <a:srgbClr val="005AAA"/>
                </a:solidFill>
                <a:latin typeface="Trebuchet MS"/>
                <a:cs typeface="Trebuchet MS"/>
              </a:rPr>
              <a:t>13</a:t>
            </a:r>
            <a:r>
              <a:rPr dirty="0" baseline="1792" sz="2325" spc="-150">
                <a:solidFill>
                  <a:srgbClr val="005AAA"/>
                </a:solidFill>
              </a:rPr>
              <a:t>：坡道行駛與上坡起步</a:t>
            </a:r>
            <a:endParaRPr baseline="1792" sz="2325">
              <a:latin typeface="Trebuchet MS"/>
              <a:cs typeface="Trebuchet MS"/>
            </a:endParaRPr>
          </a:p>
        </p:txBody>
      </p:sp>
      <p:sp>
        <p:nvSpPr>
          <p:cNvPr id="90" name="object 90" descr=""/>
          <p:cNvSpPr txBox="1"/>
          <p:nvPr/>
        </p:nvSpPr>
        <p:spPr>
          <a:xfrm>
            <a:off x="8685357" y="672626"/>
            <a:ext cx="5695950"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標：依照坡道的坡度選擇合適的速度和檔位，在上坡路段臨時停車再起</a:t>
            </a:r>
            <a:r>
              <a:rPr dirty="0" sz="1250" spc="-50">
                <a:solidFill>
                  <a:srgbClr val="231F20"/>
                </a:solidFill>
                <a:latin typeface="SimSun"/>
                <a:cs typeface="SimSun"/>
              </a:rPr>
              <a:t>步</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grpSp>
        <p:nvGrpSpPr>
          <p:cNvPr id="91" name="object 91" descr=""/>
          <p:cNvGrpSpPr/>
          <p:nvPr/>
        </p:nvGrpSpPr>
        <p:grpSpPr>
          <a:xfrm>
            <a:off x="7309649" y="0"/>
            <a:ext cx="1334135" cy="5328285"/>
            <a:chOff x="7309649" y="0"/>
            <a:chExt cx="1334135" cy="5328285"/>
          </a:xfrm>
        </p:grpSpPr>
        <p:sp>
          <p:nvSpPr>
            <p:cNvPr id="92" name="object 92" descr=""/>
            <p:cNvSpPr/>
            <p:nvPr/>
          </p:nvSpPr>
          <p:spPr>
            <a:xfrm>
              <a:off x="7451991" y="708012"/>
              <a:ext cx="1191895" cy="367030"/>
            </a:xfrm>
            <a:custGeom>
              <a:avLst/>
              <a:gdLst/>
              <a:ahLst/>
              <a:cxnLst/>
              <a:rect l="l" t="t" r="r" b="b"/>
              <a:pathLst>
                <a:path w="1191895" h="367030">
                  <a:moveTo>
                    <a:pt x="948055" y="69913"/>
                  </a:moveTo>
                  <a:lnTo>
                    <a:pt x="0" y="69913"/>
                  </a:lnTo>
                  <a:lnTo>
                    <a:pt x="0" y="297116"/>
                  </a:lnTo>
                  <a:lnTo>
                    <a:pt x="948055" y="297116"/>
                  </a:lnTo>
                  <a:lnTo>
                    <a:pt x="948055" y="69913"/>
                  </a:lnTo>
                  <a:close/>
                </a:path>
                <a:path w="1191895" h="367030">
                  <a:moveTo>
                    <a:pt x="1191437" y="183502"/>
                  </a:moveTo>
                  <a:lnTo>
                    <a:pt x="948067" y="0"/>
                  </a:lnTo>
                  <a:lnTo>
                    <a:pt x="948067" y="367004"/>
                  </a:lnTo>
                  <a:lnTo>
                    <a:pt x="1191437" y="183502"/>
                  </a:lnTo>
                  <a:close/>
                </a:path>
              </a:pathLst>
            </a:custGeom>
            <a:solidFill>
              <a:srgbClr val="DADBDC"/>
            </a:solidFill>
          </p:spPr>
          <p:txBody>
            <a:bodyPr wrap="square" lIns="0" tIns="0" rIns="0" bIns="0" rtlCol="0"/>
            <a:lstStyle/>
            <a:p/>
          </p:txBody>
        </p:sp>
        <p:sp>
          <p:nvSpPr>
            <p:cNvPr id="93" name="object 93" descr=""/>
            <p:cNvSpPr/>
            <p:nvPr/>
          </p:nvSpPr>
          <p:spPr>
            <a:xfrm>
              <a:off x="7479766" y="777925"/>
              <a:ext cx="920750" cy="227329"/>
            </a:xfrm>
            <a:custGeom>
              <a:avLst/>
              <a:gdLst/>
              <a:ahLst/>
              <a:cxnLst/>
              <a:rect l="l" t="t" r="r" b="b"/>
              <a:pathLst>
                <a:path w="920750" h="227330">
                  <a:moveTo>
                    <a:pt x="160451" y="0"/>
                  </a:moveTo>
                  <a:lnTo>
                    <a:pt x="52451" y="0"/>
                  </a:lnTo>
                  <a:lnTo>
                    <a:pt x="0" y="227190"/>
                  </a:lnTo>
                  <a:lnTo>
                    <a:pt x="21450" y="227190"/>
                  </a:lnTo>
                  <a:lnTo>
                    <a:pt x="108000" y="227190"/>
                  </a:lnTo>
                  <a:lnTo>
                    <a:pt x="160451" y="0"/>
                  </a:lnTo>
                  <a:close/>
                </a:path>
                <a:path w="920750" h="227330">
                  <a:moveTo>
                    <a:pt x="350405" y="0"/>
                  </a:moveTo>
                  <a:lnTo>
                    <a:pt x="242404" y="0"/>
                  </a:lnTo>
                  <a:lnTo>
                    <a:pt x="189953" y="227190"/>
                  </a:lnTo>
                  <a:lnTo>
                    <a:pt x="211404" y="227190"/>
                  </a:lnTo>
                  <a:lnTo>
                    <a:pt x="297954" y="227190"/>
                  </a:lnTo>
                  <a:lnTo>
                    <a:pt x="350405" y="0"/>
                  </a:lnTo>
                  <a:close/>
                </a:path>
                <a:path w="920750" h="227330">
                  <a:moveTo>
                    <a:pt x="540359" y="0"/>
                  </a:moveTo>
                  <a:lnTo>
                    <a:pt x="432371" y="0"/>
                  </a:lnTo>
                  <a:lnTo>
                    <a:pt x="379920" y="227190"/>
                  </a:lnTo>
                  <a:lnTo>
                    <a:pt x="401358" y="227190"/>
                  </a:lnTo>
                  <a:lnTo>
                    <a:pt x="487908" y="227190"/>
                  </a:lnTo>
                  <a:lnTo>
                    <a:pt x="540359" y="0"/>
                  </a:lnTo>
                  <a:close/>
                </a:path>
                <a:path w="920750" h="227330">
                  <a:moveTo>
                    <a:pt x="730338" y="0"/>
                  </a:moveTo>
                  <a:lnTo>
                    <a:pt x="622338" y="0"/>
                  </a:lnTo>
                  <a:lnTo>
                    <a:pt x="569887" y="227190"/>
                  </a:lnTo>
                  <a:lnTo>
                    <a:pt x="591324" y="227190"/>
                  </a:lnTo>
                  <a:lnTo>
                    <a:pt x="677887" y="227190"/>
                  </a:lnTo>
                  <a:lnTo>
                    <a:pt x="730338" y="0"/>
                  </a:lnTo>
                  <a:close/>
                </a:path>
                <a:path w="920750" h="227330">
                  <a:moveTo>
                    <a:pt x="920292" y="0"/>
                  </a:moveTo>
                  <a:lnTo>
                    <a:pt x="812292" y="0"/>
                  </a:lnTo>
                  <a:lnTo>
                    <a:pt x="759841" y="227190"/>
                  </a:lnTo>
                  <a:lnTo>
                    <a:pt x="781291" y="227190"/>
                  </a:lnTo>
                  <a:lnTo>
                    <a:pt x="867841" y="227190"/>
                  </a:lnTo>
                  <a:lnTo>
                    <a:pt x="920292" y="0"/>
                  </a:lnTo>
                  <a:close/>
                </a:path>
              </a:pathLst>
            </a:custGeom>
            <a:solidFill>
              <a:srgbClr val="00AEEF"/>
            </a:solidFill>
          </p:spPr>
          <p:txBody>
            <a:bodyPr wrap="square" lIns="0" tIns="0" rIns="0" bIns="0" rtlCol="0"/>
            <a:lstStyle/>
            <a:p/>
          </p:txBody>
        </p:sp>
        <p:sp>
          <p:nvSpPr>
            <p:cNvPr id="94" name="object 94" descr=""/>
            <p:cNvSpPr/>
            <p:nvPr/>
          </p:nvSpPr>
          <p:spPr>
            <a:xfrm>
              <a:off x="7309649" y="0"/>
              <a:ext cx="250825" cy="5328285"/>
            </a:xfrm>
            <a:custGeom>
              <a:avLst/>
              <a:gdLst/>
              <a:ahLst/>
              <a:cxnLst/>
              <a:rect l="l" t="t" r="r" b="b"/>
              <a:pathLst>
                <a:path w="250825" h="5328285">
                  <a:moveTo>
                    <a:pt x="250342" y="0"/>
                  </a:moveTo>
                  <a:lnTo>
                    <a:pt x="0" y="0"/>
                  </a:lnTo>
                  <a:lnTo>
                    <a:pt x="0" y="5328005"/>
                  </a:lnTo>
                  <a:lnTo>
                    <a:pt x="250342" y="5328005"/>
                  </a:lnTo>
                  <a:lnTo>
                    <a:pt x="250342" y="0"/>
                  </a:lnTo>
                  <a:close/>
                </a:path>
              </a:pathLst>
            </a:custGeom>
            <a:solidFill>
              <a:srgbClr val="FFFFFF"/>
            </a:solidFill>
          </p:spPr>
          <p:txBody>
            <a:bodyPr wrap="square" lIns="0" tIns="0" rIns="0" bIns="0" rtlCol="0"/>
            <a:lstStyle/>
            <a:p/>
          </p:txBody>
        </p:sp>
      </p:grpSp>
      <p:sp>
        <p:nvSpPr>
          <p:cNvPr id="95" name="object 95"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70</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96" name="object 96"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71</a:t>
            </a:r>
            <a:endParaRPr sz="800">
              <a:latin typeface="Times New Roman"/>
              <a:cs typeface="Times New Roman"/>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grpSp>
      <p:sp>
        <p:nvSpPr>
          <p:cNvPr id="59" name="object 59" descr=""/>
          <p:cNvSpPr txBox="1"/>
          <p:nvPr/>
        </p:nvSpPr>
        <p:spPr>
          <a:xfrm>
            <a:off x="1368140" y="1105241"/>
            <a:ext cx="741680" cy="140970"/>
          </a:xfrm>
          <a:prstGeom prst="rect">
            <a:avLst/>
          </a:prstGeom>
        </p:spPr>
        <p:txBody>
          <a:bodyPr wrap="square" lIns="0" tIns="0" rIns="0" bIns="0" rtlCol="0" vert="horz">
            <a:spAutoFit/>
          </a:bodyPr>
          <a:lstStyle/>
          <a:p>
            <a:pPr>
              <a:lnSpc>
                <a:spcPts val="1055"/>
              </a:lnSpc>
            </a:pPr>
            <a:r>
              <a:rPr dirty="0" sz="900" spc="-20">
                <a:solidFill>
                  <a:srgbClr val="231F20"/>
                </a:solidFill>
                <a:latin typeface="華康標楷體"/>
                <a:cs typeface="華康標楷體"/>
              </a:rPr>
              <a:t>（</a:t>
            </a:r>
            <a:r>
              <a:rPr dirty="0" sz="900" spc="-20">
                <a:solidFill>
                  <a:srgbClr val="231F20"/>
                </a:solidFill>
                <a:latin typeface="Trebuchet MS"/>
                <a:cs typeface="Trebuchet MS"/>
              </a:rPr>
              <a:t>4</a:t>
            </a:r>
            <a:r>
              <a:rPr dirty="0" sz="900" spc="-20">
                <a:solidFill>
                  <a:srgbClr val="231F20"/>
                </a:solidFill>
                <a:latin typeface="華康標楷體"/>
                <a:cs typeface="華康標楷體"/>
              </a:rPr>
              <a:t>）踩下煞車</a:t>
            </a:r>
            <a:endParaRPr sz="900">
              <a:latin typeface="華康標楷體"/>
              <a:cs typeface="華康標楷體"/>
            </a:endParaRPr>
          </a:p>
        </p:txBody>
      </p:sp>
      <p:grpSp>
        <p:nvGrpSpPr>
          <p:cNvPr id="60" name="object 60" descr=""/>
          <p:cNvGrpSpPr/>
          <p:nvPr/>
        </p:nvGrpSpPr>
        <p:grpSpPr>
          <a:xfrm>
            <a:off x="1358391" y="1128471"/>
            <a:ext cx="1344930" cy="796290"/>
            <a:chOff x="1358391" y="1128471"/>
            <a:chExt cx="1344930" cy="796290"/>
          </a:xfrm>
        </p:grpSpPr>
        <p:sp>
          <p:nvSpPr>
            <p:cNvPr id="61" name="object 61" descr=""/>
            <p:cNvSpPr/>
            <p:nvPr/>
          </p:nvSpPr>
          <p:spPr>
            <a:xfrm>
              <a:off x="1400416" y="1128471"/>
              <a:ext cx="1261110" cy="756285"/>
            </a:xfrm>
            <a:custGeom>
              <a:avLst/>
              <a:gdLst/>
              <a:ahLst/>
              <a:cxnLst/>
              <a:rect l="l" t="t" r="r" b="b"/>
              <a:pathLst>
                <a:path w="1261110" h="756285">
                  <a:moveTo>
                    <a:pt x="1260487" y="0"/>
                  </a:moveTo>
                  <a:lnTo>
                    <a:pt x="0" y="0"/>
                  </a:lnTo>
                  <a:lnTo>
                    <a:pt x="0" y="756285"/>
                  </a:lnTo>
                  <a:lnTo>
                    <a:pt x="1260487" y="756285"/>
                  </a:lnTo>
                  <a:lnTo>
                    <a:pt x="1260487" y="0"/>
                  </a:lnTo>
                  <a:close/>
                </a:path>
              </a:pathLst>
            </a:custGeom>
            <a:solidFill>
              <a:srgbClr val="FFFFFF"/>
            </a:solidFill>
          </p:spPr>
          <p:txBody>
            <a:bodyPr wrap="square" lIns="0" tIns="0" rIns="0" bIns="0" rtlCol="0"/>
            <a:lstStyle/>
            <a:p/>
          </p:txBody>
        </p:sp>
        <p:pic>
          <p:nvPicPr>
            <p:cNvPr id="62" name="object 62" descr=""/>
            <p:cNvPicPr/>
            <p:nvPr/>
          </p:nvPicPr>
          <p:blipFill>
            <a:blip r:embed="rId18" cstate="print"/>
            <a:stretch>
              <a:fillRect/>
            </a:stretch>
          </p:blipFill>
          <p:spPr>
            <a:xfrm>
              <a:off x="1358391" y="1322171"/>
              <a:ext cx="1344523" cy="602449"/>
            </a:xfrm>
            <a:prstGeom prst="rect">
              <a:avLst/>
            </a:prstGeom>
          </p:spPr>
        </p:pic>
        <p:sp>
          <p:nvSpPr>
            <p:cNvPr id="63" name="object 63" descr=""/>
            <p:cNvSpPr/>
            <p:nvPr/>
          </p:nvSpPr>
          <p:spPr>
            <a:xfrm>
              <a:off x="1358398" y="1317667"/>
              <a:ext cx="1344930" cy="506730"/>
            </a:xfrm>
            <a:custGeom>
              <a:avLst/>
              <a:gdLst/>
              <a:ahLst/>
              <a:cxnLst/>
              <a:rect l="l" t="t" r="r" b="b"/>
              <a:pathLst>
                <a:path w="1344930" h="506730">
                  <a:moveTo>
                    <a:pt x="1343875" y="0"/>
                  </a:moveTo>
                  <a:lnTo>
                    <a:pt x="0" y="497293"/>
                  </a:lnTo>
                  <a:lnTo>
                    <a:pt x="0" y="503466"/>
                  </a:lnTo>
                  <a:lnTo>
                    <a:pt x="1092" y="506387"/>
                  </a:lnTo>
                  <a:lnTo>
                    <a:pt x="1344523" y="9245"/>
                  </a:lnTo>
                  <a:lnTo>
                    <a:pt x="1344523" y="1765"/>
                  </a:lnTo>
                  <a:lnTo>
                    <a:pt x="1343875" y="0"/>
                  </a:lnTo>
                  <a:close/>
                </a:path>
              </a:pathLst>
            </a:custGeom>
            <a:solidFill>
              <a:srgbClr val="58595B"/>
            </a:solidFill>
          </p:spPr>
          <p:txBody>
            <a:bodyPr wrap="square" lIns="0" tIns="0" rIns="0" bIns="0" rtlCol="0"/>
            <a:lstStyle/>
            <a:p/>
          </p:txBody>
        </p:sp>
        <p:pic>
          <p:nvPicPr>
            <p:cNvPr id="64" name="object 64" descr=""/>
            <p:cNvPicPr/>
            <p:nvPr/>
          </p:nvPicPr>
          <p:blipFill>
            <a:blip r:embed="rId19" cstate="print"/>
            <a:stretch>
              <a:fillRect/>
            </a:stretch>
          </p:blipFill>
          <p:spPr>
            <a:xfrm>
              <a:off x="2250966" y="1302703"/>
              <a:ext cx="159223" cy="136885"/>
            </a:xfrm>
            <a:prstGeom prst="rect">
              <a:avLst/>
            </a:prstGeom>
          </p:spPr>
        </p:pic>
        <p:pic>
          <p:nvPicPr>
            <p:cNvPr id="65" name="object 65" descr=""/>
            <p:cNvPicPr/>
            <p:nvPr/>
          </p:nvPicPr>
          <p:blipFill>
            <a:blip r:embed="rId20" cstate="print"/>
            <a:stretch>
              <a:fillRect/>
            </a:stretch>
          </p:blipFill>
          <p:spPr>
            <a:xfrm>
              <a:off x="1736300" y="1491642"/>
              <a:ext cx="163145" cy="140338"/>
            </a:xfrm>
            <a:prstGeom prst="rect">
              <a:avLst/>
            </a:prstGeom>
          </p:spPr>
        </p:pic>
        <p:pic>
          <p:nvPicPr>
            <p:cNvPr id="66" name="object 66" descr=""/>
            <p:cNvPicPr/>
            <p:nvPr/>
          </p:nvPicPr>
          <p:blipFill>
            <a:blip r:embed="rId21" cstate="print"/>
            <a:stretch>
              <a:fillRect/>
            </a:stretch>
          </p:blipFill>
          <p:spPr>
            <a:xfrm>
              <a:off x="1630781" y="1190967"/>
              <a:ext cx="872451" cy="461276"/>
            </a:xfrm>
            <a:prstGeom prst="rect">
              <a:avLst/>
            </a:prstGeom>
          </p:spPr>
        </p:pic>
        <p:pic>
          <p:nvPicPr>
            <p:cNvPr id="67" name="object 67" descr=""/>
            <p:cNvPicPr/>
            <p:nvPr/>
          </p:nvPicPr>
          <p:blipFill>
            <a:blip r:embed="rId22" cstate="print"/>
            <a:stretch>
              <a:fillRect/>
            </a:stretch>
          </p:blipFill>
          <p:spPr>
            <a:xfrm>
              <a:off x="1630781" y="1507820"/>
              <a:ext cx="102717" cy="113225"/>
            </a:xfrm>
            <a:prstGeom prst="rect">
              <a:avLst/>
            </a:prstGeom>
          </p:spPr>
        </p:pic>
        <p:pic>
          <p:nvPicPr>
            <p:cNvPr id="68" name="object 68" descr=""/>
            <p:cNvPicPr/>
            <p:nvPr/>
          </p:nvPicPr>
          <p:blipFill>
            <a:blip r:embed="rId23" cstate="print"/>
            <a:stretch>
              <a:fillRect/>
            </a:stretch>
          </p:blipFill>
          <p:spPr>
            <a:xfrm>
              <a:off x="1669885" y="1598307"/>
              <a:ext cx="49250" cy="38290"/>
            </a:xfrm>
            <a:prstGeom prst="rect">
              <a:avLst/>
            </a:prstGeom>
          </p:spPr>
        </p:pic>
        <p:sp>
          <p:nvSpPr>
            <p:cNvPr id="69" name="object 69" descr=""/>
            <p:cNvSpPr/>
            <p:nvPr/>
          </p:nvSpPr>
          <p:spPr>
            <a:xfrm>
              <a:off x="1855031" y="1227761"/>
              <a:ext cx="426084" cy="203200"/>
            </a:xfrm>
            <a:custGeom>
              <a:avLst/>
              <a:gdLst/>
              <a:ahLst/>
              <a:cxnLst/>
              <a:rect l="l" t="t" r="r" b="b"/>
              <a:pathLst>
                <a:path w="426085" h="203200">
                  <a:moveTo>
                    <a:pt x="422808" y="0"/>
                  </a:moveTo>
                  <a:lnTo>
                    <a:pt x="374056" y="3991"/>
                  </a:lnTo>
                  <a:lnTo>
                    <a:pt x="323476" y="11006"/>
                  </a:lnTo>
                  <a:lnTo>
                    <a:pt x="262749" y="23236"/>
                  </a:lnTo>
                  <a:lnTo>
                    <a:pt x="197535" y="42075"/>
                  </a:lnTo>
                  <a:lnTo>
                    <a:pt x="135308" y="72870"/>
                  </a:lnTo>
                  <a:lnTo>
                    <a:pt x="81702" y="113676"/>
                  </a:lnTo>
                  <a:lnTo>
                    <a:pt x="39645" y="154901"/>
                  </a:lnTo>
                  <a:lnTo>
                    <a:pt x="12066" y="186953"/>
                  </a:lnTo>
                  <a:lnTo>
                    <a:pt x="0" y="202882"/>
                  </a:lnTo>
                  <a:lnTo>
                    <a:pt x="10215" y="198615"/>
                  </a:lnTo>
                  <a:lnTo>
                    <a:pt x="5397" y="198615"/>
                  </a:lnTo>
                  <a:lnTo>
                    <a:pt x="20460" y="179584"/>
                  </a:lnTo>
                  <a:lnTo>
                    <a:pt x="48602" y="148057"/>
                  </a:lnTo>
                  <a:lnTo>
                    <a:pt x="87755" y="110835"/>
                  </a:lnTo>
                  <a:lnTo>
                    <a:pt x="135850" y="74718"/>
                  </a:lnTo>
                  <a:lnTo>
                    <a:pt x="190817" y="46507"/>
                  </a:lnTo>
                  <a:lnTo>
                    <a:pt x="260651" y="25665"/>
                  </a:lnTo>
                  <a:lnTo>
                    <a:pt x="319242" y="13617"/>
                  </a:lnTo>
                  <a:lnTo>
                    <a:pt x="368920" y="6464"/>
                  </a:lnTo>
                  <a:lnTo>
                    <a:pt x="421538" y="1917"/>
                  </a:lnTo>
                  <a:lnTo>
                    <a:pt x="423536" y="1917"/>
                  </a:lnTo>
                  <a:lnTo>
                    <a:pt x="422808" y="0"/>
                  </a:lnTo>
                  <a:close/>
                </a:path>
                <a:path w="426085" h="203200">
                  <a:moveTo>
                    <a:pt x="423536" y="1917"/>
                  </a:moveTo>
                  <a:lnTo>
                    <a:pt x="421538" y="1917"/>
                  </a:lnTo>
                  <a:lnTo>
                    <a:pt x="423989" y="8369"/>
                  </a:lnTo>
                  <a:lnTo>
                    <a:pt x="421665" y="13944"/>
                  </a:lnTo>
                  <a:lnTo>
                    <a:pt x="415112" y="27635"/>
                  </a:lnTo>
                  <a:lnTo>
                    <a:pt x="410489" y="29400"/>
                  </a:lnTo>
                  <a:lnTo>
                    <a:pt x="5397" y="198615"/>
                  </a:lnTo>
                  <a:lnTo>
                    <a:pt x="10215" y="198615"/>
                  </a:lnTo>
                  <a:lnTo>
                    <a:pt x="411187" y="31127"/>
                  </a:lnTo>
                  <a:lnTo>
                    <a:pt x="416021" y="26904"/>
                  </a:lnTo>
                  <a:lnTo>
                    <a:pt x="420574" y="19799"/>
                  </a:lnTo>
                  <a:lnTo>
                    <a:pt x="424102" y="12761"/>
                  </a:lnTo>
                  <a:lnTo>
                    <a:pt x="425996" y="8394"/>
                  </a:lnTo>
                  <a:lnTo>
                    <a:pt x="423536" y="1917"/>
                  </a:lnTo>
                  <a:close/>
                </a:path>
              </a:pathLst>
            </a:custGeom>
            <a:solidFill>
              <a:srgbClr val="231F20"/>
            </a:solidFill>
          </p:spPr>
          <p:txBody>
            <a:bodyPr wrap="square" lIns="0" tIns="0" rIns="0" bIns="0" rtlCol="0"/>
            <a:lstStyle/>
            <a:p/>
          </p:txBody>
        </p:sp>
        <p:pic>
          <p:nvPicPr>
            <p:cNvPr id="70" name="object 70" descr=""/>
            <p:cNvPicPr/>
            <p:nvPr/>
          </p:nvPicPr>
          <p:blipFill>
            <a:blip r:embed="rId24" cstate="print"/>
            <a:stretch>
              <a:fillRect/>
            </a:stretch>
          </p:blipFill>
          <p:spPr>
            <a:xfrm>
              <a:off x="1872703" y="1281926"/>
              <a:ext cx="173735" cy="134873"/>
            </a:xfrm>
            <a:prstGeom prst="rect">
              <a:avLst/>
            </a:prstGeom>
          </p:spPr>
        </p:pic>
        <p:pic>
          <p:nvPicPr>
            <p:cNvPr id="71" name="object 71" descr=""/>
            <p:cNvPicPr/>
            <p:nvPr/>
          </p:nvPicPr>
          <p:blipFill>
            <a:blip r:embed="rId25" cstate="print"/>
            <a:stretch>
              <a:fillRect/>
            </a:stretch>
          </p:blipFill>
          <p:spPr>
            <a:xfrm>
              <a:off x="2068296" y="1234986"/>
              <a:ext cx="204292" cy="93713"/>
            </a:xfrm>
            <a:prstGeom prst="rect">
              <a:avLst/>
            </a:prstGeom>
          </p:spPr>
        </p:pic>
        <p:sp>
          <p:nvSpPr>
            <p:cNvPr id="72" name="object 72" descr=""/>
            <p:cNvSpPr/>
            <p:nvPr/>
          </p:nvSpPr>
          <p:spPr>
            <a:xfrm>
              <a:off x="1643316" y="1241183"/>
              <a:ext cx="835025" cy="315595"/>
            </a:xfrm>
            <a:custGeom>
              <a:avLst/>
              <a:gdLst/>
              <a:ahLst/>
              <a:cxnLst/>
              <a:rect l="l" t="t" r="r" b="b"/>
              <a:pathLst>
                <a:path w="835025" h="315594">
                  <a:moveTo>
                    <a:pt x="9042" y="312508"/>
                  </a:moveTo>
                  <a:lnTo>
                    <a:pt x="1727" y="307301"/>
                  </a:lnTo>
                  <a:lnTo>
                    <a:pt x="0" y="309714"/>
                  </a:lnTo>
                  <a:lnTo>
                    <a:pt x="7327" y="314921"/>
                  </a:lnTo>
                  <a:lnTo>
                    <a:pt x="9042" y="312508"/>
                  </a:lnTo>
                  <a:close/>
                </a:path>
                <a:path w="835025" h="315594">
                  <a:moveTo>
                    <a:pt x="96405" y="310159"/>
                  </a:moveTo>
                  <a:lnTo>
                    <a:pt x="54076" y="296976"/>
                  </a:lnTo>
                  <a:lnTo>
                    <a:pt x="53200" y="299808"/>
                  </a:lnTo>
                  <a:lnTo>
                    <a:pt x="95529" y="312991"/>
                  </a:lnTo>
                  <a:lnTo>
                    <a:pt x="96405" y="310159"/>
                  </a:lnTo>
                  <a:close/>
                </a:path>
                <a:path w="835025" h="315594">
                  <a:moveTo>
                    <a:pt x="216865" y="188480"/>
                  </a:moveTo>
                  <a:lnTo>
                    <a:pt x="159321" y="209118"/>
                  </a:lnTo>
                  <a:lnTo>
                    <a:pt x="105854" y="238125"/>
                  </a:lnTo>
                  <a:lnTo>
                    <a:pt x="65900" y="262902"/>
                  </a:lnTo>
                  <a:lnTo>
                    <a:pt x="49822" y="273659"/>
                  </a:lnTo>
                  <a:lnTo>
                    <a:pt x="51523" y="276085"/>
                  </a:lnTo>
                  <a:lnTo>
                    <a:pt x="67538" y="265366"/>
                  </a:lnTo>
                  <a:lnTo>
                    <a:pt x="107315" y="240703"/>
                  </a:lnTo>
                  <a:lnTo>
                    <a:pt x="160528" y="211810"/>
                  </a:lnTo>
                  <a:lnTo>
                    <a:pt x="216865" y="188480"/>
                  </a:lnTo>
                  <a:close/>
                </a:path>
                <a:path w="835025" h="315594">
                  <a:moveTo>
                    <a:pt x="623620" y="59372"/>
                  </a:moveTo>
                  <a:lnTo>
                    <a:pt x="601370" y="28003"/>
                  </a:lnTo>
                  <a:lnTo>
                    <a:pt x="589026" y="22961"/>
                  </a:lnTo>
                  <a:lnTo>
                    <a:pt x="551446" y="0"/>
                  </a:lnTo>
                  <a:lnTo>
                    <a:pt x="549897" y="2527"/>
                  </a:lnTo>
                  <a:lnTo>
                    <a:pt x="587679" y="25615"/>
                  </a:lnTo>
                  <a:lnTo>
                    <a:pt x="591312" y="26797"/>
                  </a:lnTo>
                  <a:lnTo>
                    <a:pt x="598881" y="30086"/>
                  </a:lnTo>
                  <a:lnTo>
                    <a:pt x="608088" y="36207"/>
                  </a:lnTo>
                  <a:lnTo>
                    <a:pt x="616216" y="45681"/>
                  </a:lnTo>
                  <a:lnTo>
                    <a:pt x="619213" y="52412"/>
                  </a:lnTo>
                  <a:lnTo>
                    <a:pt x="620674" y="59766"/>
                  </a:lnTo>
                  <a:lnTo>
                    <a:pt x="620572" y="67716"/>
                  </a:lnTo>
                  <a:lnTo>
                    <a:pt x="618934" y="76238"/>
                  </a:lnTo>
                  <a:lnTo>
                    <a:pt x="610069" y="109524"/>
                  </a:lnTo>
                  <a:lnTo>
                    <a:pt x="589546" y="190715"/>
                  </a:lnTo>
                  <a:lnTo>
                    <a:pt x="462940" y="238963"/>
                  </a:lnTo>
                  <a:lnTo>
                    <a:pt x="453085" y="215265"/>
                  </a:lnTo>
                  <a:lnTo>
                    <a:pt x="444830" y="194348"/>
                  </a:lnTo>
                  <a:lnTo>
                    <a:pt x="437819" y="174752"/>
                  </a:lnTo>
                  <a:lnTo>
                    <a:pt x="430542" y="142595"/>
                  </a:lnTo>
                  <a:lnTo>
                    <a:pt x="421728" y="93954"/>
                  </a:lnTo>
                  <a:lnTo>
                    <a:pt x="411022" y="29311"/>
                  </a:lnTo>
                  <a:lnTo>
                    <a:pt x="408089" y="29781"/>
                  </a:lnTo>
                  <a:lnTo>
                    <a:pt x="419049" y="95973"/>
                  </a:lnTo>
                  <a:lnTo>
                    <a:pt x="427761" y="143878"/>
                  </a:lnTo>
                  <a:lnTo>
                    <a:pt x="442036" y="195351"/>
                  </a:lnTo>
                  <a:lnTo>
                    <a:pt x="460171" y="240017"/>
                  </a:lnTo>
                  <a:lnTo>
                    <a:pt x="272923" y="311353"/>
                  </a:lnTo>
                  <a:lnTo>
                    <a:pt x="263740" y="294868"/>
                  </a:lnTo>
                  <a:lnTo>
                    <a:pt x="248818" y="263690"/>
                  </a:lnTo>
                  <a:lnTo>
                    <a:pt x="234772" y="224650"/>
                  </a:lnTo>
                  <a:lnTo>
                    <a:pt x="228282" y="184594"/>
                  </a:lnTo>
                  <a:lnTo>
                    <a:pt x="225323" y="184632"/>
                  </a:lnTo>
                  <a:lnTo>
                    <a:pt x="232702" y="228130"/>
                  </a:lnTo>
                  <a:lnTo>
                    <a:pt x="248285" y="269811"/>
                  </a:lnTo>
                  <a:lnTo>
                    <a:pt x="263804" y="301231"/>
                  </a:lnTo>
                  <a:lnTo>
                    <a:pt x="271678" y="314998"/>
                  </a:lnTo>
                  <a:lnTo>
                    <a:pt x="592048" y="192938"/>
                  </a:lnTo>
                  <a:lnTo>
                    <a:pt x="612394" y="112369"/>
                  </a:lnTo>
                  <a:lnTo>
                    <a:pt x="621792" y="77025"/>
                  </a:lnTo>
                  <a:lnTo>
                    <a:pt x="623544" y="67906"/>
                  </a:lnTo>
                  <a:lnTo>
                    <a:pt x="623620" y="59372"/>
                  </a:lnTo>
                  <a:close/>
                </a:path>
                <a:path w="835025" h="315594">
                  <a:moveTo>
                    <a:pt x="834453" y="17145"/>
                  </a:moveTo>
                  <a:lnTo>
                    <a:pt x="833526" y="14325"/>
                  </a:lnTo>
                  <a:lnTo>
                    <a:pt x="805916" y="18351"/>
                  </a:lnTo>
                  <a:lnTo>
                    <a:pt x="779487" y="16014"/>
                  </a:lnTo>
                  <a:lnTo>
                    <a:pt x="759574" y="11506"/>
                  </a:lnTo>
                  <a:lnTo>
                    <a:pt x="751522" y="8978"/>
                  </a:lnTo>
                  <a:lnTo>
                    <a:pt x="750506" y="11772"/>
                  </a:lnTo>
                  <a:lnTo>
                    <a:pt x="755713" y="13487"/>
                  </a:lnTo>
                  <a:lnTo>
                    <a:pt x="767854" y="16776"/>
                  </a:lnTo>
                  <a:lnTo>
                    <a:pt x="784936" y="19951"/>
                  </a:lnTo>
                  <a:lnTo>
                    <a:pt x="804926" y="21386"/>
                  </a:lnTo>
                  <a:lnTo>
                    <a:pt x="812355" y="21158"/>
                  </a:lnTo>
                  <a:lnTo>
                    <a:pt x="819823" y="20421"/>
                  </a:lnTo>
                  <a:lnTo>
                    <a:pt x="827214" y="19113"/>
                  </a:lnTo>
                  <a:lnTo>
                    <a:pt x="834453" y="17145"/>
                  </a:lnTo>
                  <a:close/>
                </a:path>
              </a:pathLst>
            </a:custGeom>
            <a:solidFill>
              <a:srgbClr val="231F20"/>
            </a:solidFill>
          </p:spPr>
          <p:txBody>
            <a:bodyPr wrap="square" lIns="0" tIns="0" rIns="0" bIns="0" rtlCol="0"/>
            <a:lstStyle/>
            <a:p/>
          </p:txBody>
        </p:sp>
        <p:pic>
          <p:nvPicPr>
            <p:cNvPr id="73" name="object 73" descr=""/>
            <p:cNvPicPr/>
            <p:nvPr/>
          </p:nvPicPr>
          <p:blipFill>
            <a:blip r:embed="rId26" cstate="print"/>
            <a:stretch>
              <a:fillRect/>
            </a:stretch>
          </p:blipFill>
          <p:spPr>
            <a:xfrm>
              <a:off x="2282241" y="1342275"/>
              <a:ext cx="93945" cy="93971"/>
            </a:xfrm>
            <a:prstGeom prst="rect">
              <a:avLst/>
            </a:prstGeom>
          </p:spPr>
        </p:pic>
        <p:sp>
          <p:nvSpPr>
            <p:cNvPr id="74" name="object 74" descr=""/>
            <p:cNvSpPr/>
            <p:nvPr/>
          </p:nvSpPr>
          <p:spPr>
            <a:xfrm>
              <a:off x="2266362" y="1326431"/>
              <a:ext cx="125730" cy="125730"/>
            </a:xfrm>
            <a:custGeom>
              <a:avLst/>
              <a:gdLst/>
              <a:ahLst/>
              <a:cxnLst/>
              <a:rect l="l" t="t" r="r" b="b"/>
              <a:pathLst>
                <a:path w="125730" h="125730">
                  <a:moveTo>
                    <a:pt x="65095" y="0"/>
                  </a:moveTo>
                  <a:lnTo>
                    <a:pt x="40465" y="4094"/>
                  </a:lnTo>
                  <a:lnTo>
                    <a:pt x="19355" y="17428"/>
                  </a:lnTo>
                  <a:lnTo>
                    <a:pt x="5477" y="37135"/>
                  </a:lnTo>
                  <a:lnTo>
                    <a:pt x="0" y="60607"/>
                  </a:lnTo>
                  <a:lnTo>
                    <a:pt x="4092" y="85235"/>
                  </a:lnTo>
                  <a:lnTo>
                    <a:pt x="17426" y="106345"/>
                  </a:lnTo>
                  <a:lnTo>
                    <a:pt x="37133" y="120223"/>
                  </a:lnTo>
                  <a:lnTo>
                    <a:pt x="60605" y="125700"/>
                  </a:lnTo>
                  <a:lnTo>
                    <a:pt x="85233" y="121607"/>
                  </a:lnTo>
                  <a:lnTo>
                    <a:pt x="103897" y="109824"/>
                  </a:lnTo>
                  <a:lnTo>
                    <a:pt x="61178" y="109824"/>
                  </a:lnTo>
                  <a:lnTo>
                    <a:pt x="43636" y="105729"/>
                  </a:lnTo>
                  <a:lnTo>
                    <a:pt x="28905" y="95352"/>
                  </a:lnTo>
                  <a:lnTo>
                    <a:pt x="18939" y="79570"/>
                  </a:lnTo>
                  <a:lnTo>
                    <a:pt x="15875" y="61169"/>
                  </a:lnTo>
                  <a:lnTo>
                    <a:pt x="19969" y="43631"/>
                  </a:lnTo>
                  <a:lnTo>
                    <a:pt x="30342" y="28905"/>
                  </a:lnTo>
                  <a:lnTo>
                    <a:pt x="46117" y="18941"/>
                  </a:lnTo>
                  <a:lnTo>
                    <a:pt x="64527" y="15875"/>
                  </a:lnTo>
                  <a:lnTo>
                    <a:pt x="103341" y="15875"/>
                  </a:lnTo>
                  <a:lnTo>
                    <a:pt x="88570" y="5474"/>
                  </a:lnTo>
                  <a:lnTo>
                    <a:pt x="65095" y="0"/>
                  </a:lnTo>
                  <a:close/>
                </a:path>
                <a:path w="125730" h="125730">
                  <a:moveTo>
                    <a:pt x="103341" y="15875"/>
                  </a:moveTo>
                  <a:lnTo>
                    <a:pt x="64527" y="15875"/>
                  </a:lnTo>
                  <a:lnTo>
                    <a:pt x="82072" y="19966"/>
                  </a:lnTo>
                  <a:lnTo>
                    <a:pt x="96800" y="30338"/>
                  </a:lnTo>
                  <a:lnTo>
                    <a:pt x="106759" y="46119"/>
                  </a:lnTo>
                  <a:lnTo>
                    <a:pt x="109824" y="64527"/>
                  </a:lnTo>
                  <a:lnTo>
                    <a:pt x="105734" y="82069"/>
                  </a:lnTo>
                  <a:lnTo>
                    <a:pt x="95361" y="96796"/>
                  </a:lnTo>
                  <a:lnTo>
                    <a:pt x="79581" y="106761"/>
                  </a:lnTo>
                  <a:lnTo>
                    <a:pt x="61178" y="109824"/>
                  </a:lnTo>
                  <a:lnTo>
                    <a:pt x="103897" y="109824"/>
                  </a:lnTo>
                  <a:lnTo>
                    <a:pt x="106345" y="108279"/>
                  </a:lnTo>
                  <a:lnTo>
                    <a:pt x="120226" y="88571"/>
                  </a:lnTo>
                  <a:lnTo>
                    <a:pt x="125704" y="65097"/>
                  </a:lnTo>
                  <a:lnTo>
                    <a:pt x="121606" y="40467"/>
                  </a:lnTo>
                  <a:lnTo>
                    <a:pt x="108277" y="19352"/>
                  </a:lnTo>
                  <a:lnTo>
                    <a:pt x="103341" y="15875"/>
                  </a:lnTo>
                  <a:close/>
                </a:path>
              </a:pathLst>
            </a:custGeom>
            <a:solidFill>
              <a:srgbClr val="414042"/>
            </a:solidFill>
          </p:spPr>
          <p:txBody>
            <a:bodyPr wrap="square" lIns="0" tIns="0" rIns="0" bIns="0" rtlCol="0"/>
            <a:lstStyle/>
            <a:p/>
          </p:txBody>
        </p:sp>
        <p:pic>
          <p:nvPicPr>
            <p:cNvPr id="75" name="object 75" descr=""/>
            <p:cNvPicPr/>
            <p:nvPr/>
          </p:nvPicPr>
          <p:blipFill>
            <a:blip r:embed="rId27" cstate="print"/>
            <a:stretch>
              <a:fillRect/>
            </a:stretch>
          </p:blipFill>
          <p:spPr>
            <a:xfrm>
              <a:off x="1770306" y="1537322"/>
              <a:ext cx="93941" cy="93982"/>
            </a:xfrm>
            <a:prstGeom prst="rect">
              <a:avLst/>
            </a:prstGeom>
          </p:spPr>
        </p:pic>
        <p:sp>
          <p:nvSpPr>
            <p:cNvPr id="76" name="object 76" descr=""/>
            <p:cNvSpPr/>
            <p:nvPr/>
          </p:nvSpPr>
          <p:spPr>
            <a:xfrm>
              <a:off x="1754423" y="1521478"/>
              <a:ext cx="125730" cy="125730"/>
            </a:xfrm>
            <a:custGeom>
              <a:avLst/>
              <a:gdLst/>
              <a:ahLst/>
              <a:cxnLst/>
              <a:rect l="l" t="t" r="r" b="b"/>
              <a:pathLst>
                <a:path w="125730" h="125730">
                  <a:moveTo>
                    <a:pt x="65099" y="0"/>
                  </a:moveTo>
                  <a:lnTo>
                    <a:pt x="40471" y="4092"/>
                  </a:lnTo>
                  <a:lnTo>
                    <a:pt x="19359" y="17426"/>
                  </a:lnTo>
                  <a:lnTo>
                    <a:pt x="5477" y="37133"/>
                  </a:lnTo>
                  <a:lnTo>
                    <a:pt x="0" y="60605"/>
                  </a:lnTo>
                  <a:lnTo>
                    <a:pt x="4098" y="85233"/>
                  </a:lnTo>
                  <a:lnTo>
                    <a:pt x="17431" y="106343"/>
                  </a:lnTo>
                  <a:lnTo>
                    <a:pt x="37138" y="120221"/>
                  </a:lnTo>
                  <a:lnTo>
                    <a:pt x="60610" y="125699"/>
                  </a:lnTo>
                  <a:lnTo>
                    <a:pt x="85238" y="121606"/>
                  </a:lnTo>
                  <a:lnTo>
                    <a:pt x="103900" y="109824"/>
                  </a:lnTo>
                  <a:lnTo>
                    <a:pt x="61176" y="109824"/>
                  </a:lnTo>
                  <a:lnTo>
                    <a:pt x="43631" y="105734"/>
                  </a:lnTo>
                  <a:lnTo>
                    <a:pt x="28904" y="95361"/>
                  </a:lnTo>
                  <a:lnTo>
                    <a:pt x="18944" y="79581"/>
                  </a:lnTo>
                  <a:lnTo>
                    <a:pt x="15881" y="61178"/>
                  </a:lnTo>
                  <a:lnTo>
                    <a:pt x="19974" y="43636"/>
                  </a:lnTo>
                  <a:lnTo>
                    <a:pt x="30347" y="28905"/>
                  </a:lnTo>
                  <a:lnTo>
                    <a:pt x="46122" y="18939"/>
                  </a:lnTo>
                  <a:lnTo>
                    <a:pt x="64531" y="15881"/>
                  </a:lnTo>
                  <a:lnTo>
                    <a:pt x="103344" y="15881"/>
                  </a:lnTo>
                  <a:lnTo>
                    <a:pt x="88570" y="5477"/>
                  </a:lnTo>
                  <a:lnTo>
                    <a:pt x="65099" y="0"/>
                  </a:lnTo>
                  <a:close/>
                </a:path>
                <a:path w="125730" h="125730">
                  <a:moveTo>
                    <a:pt x="103344" y="15881"/>
                  </a:moveTo>
                  <a:lnTo>
                    <a:pt x="64531" y="15881"/>
                  </a:lnTo>
                  <a:lnTo>
                    <a:pt x="82073" y="19975"/>
                  </a:lnTo>
                  <a:lnTo>
                    <a:pt x="96800" y="30349"/>
                  </a:lnTo>
                  <a:lnTo>
                    <a:pt x="106765" y="46129"/>
                  </a:lnTo>
                  <a:lnTo>
                    <a:pt x="109823" y="64538"/>
                  </a:lnTo>
                  <a:lnTo>
                    <a:pt x="105730" y="82078"/>
                  </a:lnTo>
                  <a:lnTo>
                    <a:pt x="95360" y="96802"/>
                  </a:lnTo>
                  <a:lnTo>
                    <a:pt x="79587" y="106759"/>
                  </a:lnTo>
                  <a:lnTo>
                    <a:pt x="61176" y="109824"/>
                  </a:lnTo>
                  <a:lnTo>
                    <a:pt x="103900" y="109824"/>
                  </a:lnTo>
                  <a:lnTo>
                    <a:pt x="106350" y="108277"/>
                  </a:lnTo>
                  <a:lnTo>
                    <a:pt x="120231" y="88570"/>
                  </a:lnTo>
                  <a:lnTo>
                    <a:pt x="125709" y="65095"/>
                  </a:lnTo>
                  <a:lnTo>
                    <a:pt x="121611" y="40465"/>
                  </a:lnTo>
                  <a:lnTo>
                    <a:pt x="108277" y="19355"/>
                  </a:lnTo>
                  <a:lnTo>
                    <a:pt x="103344" y="15881"/>
                  </a:lnTo>
                  <a:close/>
                </a:path>
              </a:pathLst>
            </a:custGeom>
            <a:solidFill>
              <a:srgbClr val="414042"/>
            </a:solidFill>
          </p:spPr>
          <p:txBody>
            <a:bodyPr wrap="square" lIns="0" tIns="0" rIns="0" bIns="0" rtlCol="0"/>
            <a:lstStyle/>
            <a:p/>
          </p:txBody>
        </p:sp>
        <p:pic>
          <p:nvPicPr>
            <p:cNvPr id="77" name="object 77" descr=""/>
            <p:cNvPicPr/>
            <p:nvPr/>
          </p:nvPicPr>
          <p:blipFill>
            <a:blip r:embed="rId28" cstate="print"/>
            <a:stretch>
              <a:fillRect/>
            </a:stretch>
          </p:blipFill>
          <p:spPr>
            <a:xfrm>
              <a:off x="1808416" y="1576502"/>
              <a:ext cx="17716" cy="16700"/>
            </a:xfrm>
            <a:prstGeom prst="rect">
              <a:avLst/>
            </a:prstGeom>
          </p:spPr>
        </p:pic>
        <p:sp>
          <p:nvSpPr>
            <p:cNvPr id="78" name="object 78" descr=""/>
            <p:cNvSpPr/>
            <p:nvPr/>
          </p:nvSpPr>
          <p:spPr>
            <a:xfrm>
              <a:off x="2016099" y="1296174"/>
              <a:ext cx="234315" cy="94615"/>
            </a:xfrm>
            <a:custGeom>
              <a:avLst/>
              <a:gdLst/>
              <a:ahLst/>
              <a:cxnLst/>
              <a:rect l="l" t="t" r="r" b="b"/>
              <a:pathLst>
                <a:path w="234314" h="94615">
                  <a:moveTo>
                    <a:pt x="39878" y="78854"/>
                  </a:moveTo>
                  <a:lnTo>
                    <a:pt x="38404" y="74993"/>
                  </a:lnTo>
                  <a:lnTo>
                    <a:pt x="36233" y="74028"/>
                  </a:lnTo>
                  <a:lnTo>
                    <a:pt x="965" y="87464"/>
                  </a:lnTo>
                  <a:lnTo>
                    <a:pt x="0" y="89623"/>
                  </a:lnTo>
                  <a:lnTo>
                    <a:pt x="1473" y="93472"/>
                  </a:lnTo>
                  <a:lnTo>
                    <a:pt x="3632" y="94437"/>
                  </a:lnTo>
                  <a:lnTo>
                    <a:pt x="36969" y="81737"/>
                  </a:lnTo>
                  <a:lnTo>
                    <a:pt x="38900" y="81000"/>
                  </a:lnTo>
                  <a:lnTo>
                    <a:pt x="39878" y="78854"/>
                  </a:lnTo>
                  <a:close/>
                </a:path>
                <a:path w="234314" h="94615">
                  <a:moveTo>
                    <a:pt x="234162" y="4826"/>
                  </a:moveTo>
                  <a:lnTo>
                    <a:pt x="232689" y="965"/>
                  </a:lnTo>
                  <a:lnTo>
                    <a:pt x="230543" y="0"/>
                  </a:lnTo>
                  <a:lnTo>
                    <a:pt x="195262" y="13436"/>
                  </a:lnTo>
                  <a:lnTo>
                    <a:pt x="194297" y="15595"/>
                  </a:lnTo>
                  <a:lnTo>
                    <a:pt x="195770" y="19456"/>
                  </a:lnTo>
                  <a:lnTo>
                    <a:pt x="197916" y="20408"/>
                  </a:lnTo>
                  <a:lnTo>
                    <a:pt x="231267" y="7708"/>
                  </a:lnTo>
                  <a:lnTo>
                    <a:pt x="233197" y="6972"/>
                  </a:lnTo>
                  <a:lnTo>
                    <a:pt x="234162" y="4826"/>
                  </a:lnTo>
                  <a:close/>
                </a:path>
              </a:pathLst>
            </a:custGeom>
            <a:solidFill>
              <a:srgbClr val="818368"/>
            </a:solidFill>
          </p:spPr>
          <p:txBody>
            <a:bodyPr wrap="square" lIns="0" tIns="0" rIns="0" bIns="0" rtlCol="0"/>
            <a:lstStyle/>
            <a:p/>
          </p:txBody>
        </p:sp>
        <p:pic>
          <p:nvPicPr>
            <p:cNvPr id="79" name="object 79" descr=""/>
            <p:cNvPicPr/>
            <p:nvPr/>
          </p:nvPicPr>
          <p:blipFill>
            <a:blip r:embed="rId29" cstate="print"/>
            <a:stretch>
              <a:fillRect/>
            </a:stretch>
          </p:blipFill>
          <p:spPr>
            <a:xfrm>
              <a:off x="1485989" y="1592783"/>
              <a:ext cx="139801" cy="82181"/>
            </a:xfrm>
            <a:prstGeom prst="rect">
              <a:avLst/>
            </a:prstGeom>
          </p:spPr>
        </p:pic>
        <p:sp>
          <p:nvSpPr>
            <p:cNvPr id="80" name="object 80" descr=""/>
            <p:cNvSpPr/>
            <p:nvPr/>
          </p:nvSpPr>
          <p:spPr>
            <a:xfrm>
              <a:off x="1990998" y="1396788"/>
              <a:ext cx="251460" cy="340995"/>
            </a:xfrm>
            <a:custGeom>
              <a:avLst/>
              <a:gdLst/>
              <a:ahLst/>
              <a:cxnLst/>
              <a:rect l="l" t="t" r="r" b="b"/>
              <a:pathLst>
                <a:path w="251460" h="340994">
                  <a:moveTo>
                    <a:pt x="0" y="0"/>
                  </a:moveTo>
                  <a:lnTo>
                    <a:pt x="124688" y="340614"/>
                  </a:lnTo>
                  <a:lnTo>
                    <a:pt x="250850" y="294436"/>
                  </a:lnTo>
                </a:path>
              </a:pathLst>
            </a:custGeom>
            <a:ln w="3175">
              <a:solidFill>
                <a:srgbClr val="231F20"/>
              </a:solidFill>
              <a:prstDash val="dash"/>
            </a:ln>
          </p:spPr>
          <p:txBody>
            <a:bodyPr wrap="square" lIns="0" tIns="0" rIns="0" bIns="0" rtlCol="0"/>
            <a:lstStyle/>
            <a:p/>
          </p:txBody>
        </p:sp>
        <p:sp>
          <p:nvSpPr>
            <p:cNvPr id="81" name="object 81" descr=""/>
            <p:cNvSpPr/>
            <p:nvPr/>
          </p:nvSpPr>
          <p:spPr>
            <a:xfrm>
              <a:off x="1997038" y="1350607"/>
              <a:ext cx="243204" cy="334645"/>
            </a:xfrm>
            <a:custGeom>
              <a:avLst/>
              <a:gdLst/>
              <a:ahLst/>
              <a:cxnLst/>
              <a:rect l="l" t="t" r="r" b="b"/>
              <a:pathLst>
                <a:path w="243205" h="334644">
                  <a:moveTo>
                    <a:pt x="242595" y="334581"/>
                  </a:moveTo>
                  <a:lnTo>
                    <a:pt x="120129" y="0"/>
                  </a:lnTo>
                  <a:lnTo>
                    <a:pt x="0" y="43967"/>
                  </a:lnTo>
                </a:path>
              </a:pathLst>
            </a:custGeom>
            <a:ln w="5930">
              <a:solidFill>
                <a:srgbClr val="ED1C24"/>
              </a:solidFill>
            </a:ln>
          </p:spPr>
          <p:txBody>
            <a:bodyPr wrap="square" lIns="0" tIns="0" rIns="0" bIns="0" rtlCol="0"/>
            <a:lstStyle/>
            <a:p/>
          </p:txBody>
        </p:sp>
        <p:sp>
          <p:nvSpPr>
            <p:cNvPr id="82" name="object 82" descr=""/>
            <p:cNvSpPr/>
            <p:nvPr/>
          </p:nvSpPr>
          <p:spPr>
            <a:xfrm>
              <a:off x="1990991" y="1365059"/>
              <a:ext cx="264795" cy="326390"/>
            </a:xfrm>
            <a:custGeom>
              <a:avLst/>
              <a:gdLst/>
              <a:ahLst/>
              <a:cxnLst/>
              <a:rect l="l" t="t" r="r" b="b"/>
              <a:pathLst>
                <a:path w="264794" h="326389">
                  <a:moveTo>
                    <a:pt x="35128" y="40068"/>
                  </a:moveTo>
                  <a:lnTo>
                    <a:pt x="8178" y="28740"/>
                  </a:lnTo>
                  <a:lnTo>
                    <a:pt x="21437" y="2692"/>
                  </a:lnTo>
                  <a:lnTo>
                    <a:pt x="16154" y="0"/>
                  </a:lnTo>
                  <a:lnTo>
                    <a:pt x="0" y="31724"/>
                  </a:lnTo>
                  <a:lnTo>
                    <a:pt x="32829" y="45542"/>
                  </a:lnTo>
                  <a:lnTo>
                    <a:pt x="35128" y="40068"/>
                  </a:lnTo>
                  <a:close/>
                </a:path>
                <a:path w="264794" h="326389">
                  <a:moveTo>
                    <a:pt x="264655" y="293357"/>
                  </a:moveTo>
                  <a:lnTo>
                    <a:pt x="259181" y="291045"/>
                  </a:lnTo>
                  <a:lnTo>
                    <a:pt x="247853" y="317995"/>
                  </a:lnTo>
                  <a:lnTo>
                    <a:pt x="221805" y="304736"/>
                  </a:lnTo>
                  <a:lnTo>
                    <a:pt x="219113" y="310019"/>
                  </a:lnTo>
                  <a:lnTo>
                    <a:pt x="250850" y="326174"/>
                  </a:lnTo>
                  <a:lnTo>
                    <a:pt x="264655" y="293357"/>
                  </a:lnTo>
                  <a:close/>
                </a:path>
              </a:pathLst>
            </a:custGeom>
            <a:solidFill>
              <a:srgbClr val="ED1C24"/>
            </a:solidFill>
          </p:spPr>
          <p:txBody>
            <a:bodyPr wrap="square" lIns="0" tIns="0" rIns="0" bIns="0" rtlCol="0"/>
            <a:lstStyle/>
            <a:p/>
          </p:txBody>
        </p:sp>
        <p:sp>
          <p:nvSpPr>
            <p:cNvPr id="83" name="object 83" descr=""/>
            <p:cNvSpPr/>
            <p:nvPr/>
          </p:nvSpPr>
          <p:spPr>
            <a:xfrm>
              <a:off x="2115699" y="1350608"/>
              <a:ext cx="1905" cy="384175"/>
            </a:xfrm>
            <a:custGeom>
              <a:avLst/>
              <a:gdLst/>
              <a:ahLst/>
              <a:cxnLst/>
              <a:rect l="l" t="t" r="r" b="b"/>
              <a:pathLst>
                <a:path w="1905" h="384175">
                  <a:moveTo>
                    <a:pt x="1460" y="0"/>
                  </a:moveTo>
                  <a:lnTo>
                    <a:pt x="0" y="383590"/>
                  </a:lnTo>
                </a:path>
              </a:pathLst>
            </a:custGeom>
            <a:ln w="3175">
              <a:solidFill>
                <a:srgbClr val="ED1C24"/>
              </a:solidFill>
            </a:ln>
          </p:spPr>
          <p:txBody>
            <a:bodyPr wrap="square" lIns="0" tIns="0" rIns="0" bIns="0" rtlCol="0"/>
            <a:lstStyle/>
            <a:p/>
          </p:txBody>
        </p:sp>
        <p:sp>
          <p:nvSpPr>
            <p:cNvPr id="84" name="object 84" descr=""/>
            <p:cNvSpPr/>
            <p:nvPr/>
          </p:nvSpPr>
          <p:spPr>
            <a:xfrm>
              <a:off x="2103611" y="1722306"/>
              <a:ext cx="24765" cy="15240"/>
            </a:xfrm>
            <a:custGeom>
              <a:avLst/>
              <a:gdLst/>
              <a:ahLst/>
              <a:cxnLst/>
              <a:rect l="l" t="t" r="r" b="b"/>
              <a:pathLst>
                <a:path w="24764" h="15239">
                  <a:moveTo>
                    <a:pt x="2184" y="0"/>
                  </a:moveTo>
                  <a:lnTo>
                    <a:pt x="0" y="2019"/>
                  </a:lnTo>
                  <a:lnTo>
                    <a:pt x="12077" y="15100"/>
                  </a:lnTo>
                  <a:lnTo>
                    <a:pt x="24244" y="2108"/>
                  </a:lnTo>
                  <a:lnTo>
                    <a:pt x="22085" y="76"/>
                  </a:lnTo>
                  <a:lnTo>
                    <a:pt x="12090" y="10744"/>
                  </a:lnTo>
                  <a:lnTo>
                    <a:pt x="2184" y="0"/>
                  </a:lnTo>
                  <a:close/>
                </a:path>
              </a:pathLst>
            </a:custGeom>
            <a:solidFill>
              <a:srgbClr val="ED1C24"/>
            </a:solidFill>
          </p:spPr>
          <p:txBody>
            <a:bodyPr wrap="square" lIns="0" tIns="0" rIns="0" bIns="0" rtlCol="0"/>
            <a:lstStyle/>
            <a:p/>
          </p:txBody>
        </p:sp>
        <p:sp>
          <p:nvSpPr>
            <p:cNvPr id="85" name="object 85" descr=""/>
            <p:cNvSpPr/>
            <p:nvPr/>
          </p:nvSpPr>
          <p:spPr>
            <a:xfrm>
              <a:off x="1931205" y="1386064"/>
              <a:ext cx="94615" cy="326390"/>
            </a:xfrm>
            <a:custGeom>
              <a:avLst/>
              <a:gdLst/>
              <a:ahLst/>
              <a:cxnLst/>
              <a:rect l="l" t="t" r="r" b="b"/>
              <a:pathLst>
                <a:path w="94614" h="326389">
                  <a:moveTo>
                    <a:pt x="0" y="326097"/>
                  </a:moveTo>
                  <a:lnTo>
                    <a:pt x="94234" y="0"/>
                  </a:lnTo>
                </a:path>
              </a:pathLst>
            </a:custGeom>
            <a:ln w="3175">
              <a:solidFill>
                <a:srgbClr val="231F20"/>
              </a:solidFill>
            </a:ln>
          </p:spPr>
          <p:txBody>
            <a:bodyPr wrap="square" lIns="0" tIns="0" rIns="0" bIns="0" rtlCol="0"/>
            <a:lstStyle/>
            <a:p/>
          </p:txBody>
        </p:sp>
        <p:sp>
          <p:nvSpPr>
            <p:cNvPr id="86" name="object 86" descr=""/>
            <p:cNvSpPr/>
            <p:nvPr/>
          </p:nvSpPr>
          <p:spPr>
            <a:xfrm>
              <a:off x="1820278" y="1284681"/>
              <a:ext cx="256540" cy="215265"/>
            </a:xfrm>
            <a:custGeom>
              <a:avLst/>
              <a:gdLst/>
              <a:ahLst/>
              <a:cxnLst/>
              <a:rect l="l" t="t" r="r" b="b"/>
              <a:pathLst>
                <a:path w="256539" h="215265">
                  <a:moveTo>
                    <a:pt x="256031" y="0"/>
                  </a:moveTo>
                  <a:lnTo>
                    <a:pt x="0" y="0"/>
                  </a:lnTo>
                  <a:lnTo>
                    <a:pt x="0" y="214884"/>
                  </a:lnTo>
                  <a:lnTo>
                    <a:pt x="256031" y="214884"/>
                  </a:lnTo>
                  <a:lnTo>
                    <a:pt x="256031" y="0"/>
                  </a:lnTo>
                  <a:close/>
                </a:path>
              </a:pathLst>
            </a:custGeom>
            <a:solidFill>
              <a:srgbClr val="231F20"/>
            </a:solidFill>
          </p:spPr>
          <p:txBody>
            <a:bodyPr wrap="square" lIns="0" tIns="0" rIns="0" bIns="0" rtlCol="0"/>
            <a:lstStyle/>
            <a:p/>
          </p:txBody>
        </p:sp>
      </p:grpSp>
      <p:graphicFrame>
        <p:nvGraphicFramePr>
          <p:cNvPr id="87" name="object 87" descr=""/>
          <p:cNvGraphicFramePr>
            <a:graphicFrameLocks noGrp="1"/>
          </p:cNvGraphicFramePr>
          <p:nvPr/>
        </p:nvGraphicFramePr>
        <p:xfrm>
          <a:off x="557999" y="360003"/>
          <a:ext cx="6727825" cy="4607560"/>
        </p:xfrm>
        <a:graphic>
          <a:graphicData uri="http://schemas.openxmlformats.org/drawingml/2006/table">
            <a:tbl>
              <a:tblPr firstRow="1" bandRow="1">
                <a:tableStyleId>{2D5ABB26-0587-4C30-8999-92F81FD0307C}</a:tableStyleId>
              </a:tblPr>
              <a:tblGrid>
                <a:gridCol w="791845"/>
                <a:gridCol w="1367790"/>
                <a:gridCol w="3060065"/>
                <a:gridCol w="1431290"/>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marR="4445">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91660">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1050">
                        <a:latin typeface="Times New Roman"/>
                        <a:cs typeface="Times New Roman"/>
                      </a:endParaRPr>
                    </a:p>
                    <a:p>
                      <a:pPr marL="269875" marR="45720" indent="-252095">
                        <a:lnSpc>
                          <a:spcPct val="102400"/>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在斜坡上</a:t>
                      </a:r>
                      <a:r>
                        <a:rPr dirty="0" sz="900" spc="-30">
                          <a:solidFill>
                            <a:srgbClr val="231F20"/>
                          </a:solidFill>
                          <a:latin typeface="華康標楷體"/>
                          <a:cs typeface="華康標楷體"/>
                        </a:rPr>
                        <a:t>停車</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lnB w="9525">
                      <a:solidFill>
                        <a:srgbClr val="BCBEC0"/>
                      </a:solidFill>
                      <a:prstDash val="solid"/>
                    </a:lnB>
                  </a:tcPr>
                </a:tc>
                <a:tc>
                  <a:txBody>
                    <a:bodyPr/>
                    <a:lstStyle/>
                    <a:p>
                      <a:pPr marL="17780">
                        <a:lnSpc>
                          <a:spcPct val="100000"/>
                        </a:lnSpc>
                        <a:spcBef>
                          <a:spcPts val="280"/>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3</a:t>
                      </a:r>
                      <a:r>
                        <a:rPr dirty="0" sz="900" spc="-20">
                          <a:solidFill>
                            <a:srgbClr val="231F20"/>
                          </a:solidFill>
                          <a:latin typeface="華康標楷體"/>
                          <a:cs typeface="華康標楷體"/>
                        </a:rPr>
                        <a:t>）選擇合適的檔位</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gn="ctr" marR="161925">
                        <a:lnSpc>
                          <a:spcPct val="100000"/>
                        </a:lnSpc>
                        <a:spcBef>
                          <a:spcPts val="835"/>
                        </a:spcBef>
                      </a:pPr>
                      <a:r>
                        <a:rPr dirty="0" sz="550" spc="-25">
                          <a:solidFill>
                            <a:srgbClr val="FFFFFF"/>
                          </a:solidFill>
                          <a:latin typeface="Trebuchet MS"/>
                          <a:cs typeface="Trebuchet MS"/>
                        </a:rPr>
                        <a:t>G</a:t>
                      </a:r>
                      <a:r>
                        <a:rPr dirty="0" sz="350" spc="-25">
                          <a:solidFill>
                            <a:srgbClr val="FFFFFF"/>
                          </a:solidFill>
                          <a:latin typeface="Trebuchet MS"/>
                          <a:cs typeface="Trebuchet MS"/>
                        </a:rPr>
                        <a:t>H</a:t>
                      </a:r>
                      <a:r>
                        <a:rPr dirty="0" sz="550" spc="-25">
                          <a:solidFill>
                            <a:srgbClr val="FFFFFF"/>
                          </a:solidFill>
                          <a:latin typeface="Trebuchet MS"/>
                          <a:cs typeface="Trebuchet MS"/>
                        </a:rPr>
                        <a:t>g</a:t>
                      </a:r>
                      <a:endParaRPr sz="550">
                        <a:latin typeface="Trebuchet MS"/>
                        <a:cs typeface="Trebuchet MS"/>
                      </a:endParaRPr>
                    </a:p>
                    <a:p>
                      <a:pPr>
                        <a:lnSpc>
                          <a:spcPct val="100000"/>
                        </a:lnSpc>
                      </a:pPr>
                      <a:endParaRPr sz="700">
                        <a:latin typeface="Times New Roman"/>
                        <a:cs typeface="Times New Roman"/>
                      </a:endParaRPr>
                    </a:p>
                    <a:p>
                      <a:pPr>
                        <a:lnSpc>
                          <a:spcPct val="100000"/>
                        </a:lnSpc>
                        <a:spcBef>
                          <a:spcPts val="55"/>
                        </a:spcBef>
                      </a:pPr>
                      <a:endParaRPr sz="700">
                        <a:latin typeface="Times New Roman"/>
                        <a:cs typeface="Times New Roman"/>
                      </a:endParaRPr>
                    </a:p>
                    <a:p>
                      <a:pPr marL="740410">
                        <a:lnSpc>
                          <a:spcPts val="655"/>
                        </a:lnSpc>
                      </a:pPr>
                      <a:r>
                        <a:rPr dirty="0" baseline="-35353" sz="825">
                          <a:solidFill>
                            <a:srgbClr val="231F20"/>
                          </a:solidFill>
                          <a:latin typeface="Trebuchet MS"/>
                          <a:cs typeface="Trebuchet MS"/>
                        </a:rPr>
                        <a:t>G</a:t>
                      </a:r>
                      <a:r>
                        <a:rPr dirty="0" baseline="-35353" sz="825" spc="719">
                          <a:solidFill>
                            <a:srgbClr val="231F20"/>
                          </a:solidFill>
                          <a:latin typeface="Trebuchet MS"/>
                          <a:cs typeface="Trebuchet MS"/>
                        </a:rPr>
                        <a:t> </a:t>
                      </a:r>
                      <a:r>
                        <a:rPr dirty="0" sz="550" spc="-25">
                          <a:solidFill>
                            <a:srgbClr val="231F20"/>
                          </a:solidFill>
                          <a:latin typeface="Trebuchet MS"/>
                          <a:cs typeface="Trebuchet MS"/>
                        </a:rPr>
                        <a:t>G</a:t>
                      </a:r>
                      <a:r>
                        <a:rPr dirty="0" sz="350" spc="-25">
                          <a:solidFill>
                            <a:srgbClr val="231F20"/>
                          </a:solidFill>
                          <a:latin typeface="Trebuchet MS"/>
                          <a:cs typeface="Trebuchet MS"/>
                        </a:rPr>
                        <a:t>N</a:t>
                      </a:r>
                      <a:endParaRPr sz="350">
                        <a:latin typeface="Trebuchet MS"/>
                        <a:cs typeface="Trebuchet MS"/>
                      </a:endParaRPr>
                    </a:p>
                    <a:p>
                      <a:pPr marL="349885" marR="588645" indent="146685">
                        <a:lnSpc>
                          <a:spcPts val="640"/>
                        </a:lnSpc>
                        <a:spcBef>
                          <a:spcPts val="35"/>
                        </a:spcBef>
                      </a:pPr>
                      <a:r>
                        <a:rPr dirty="0" sz="550" spc="-25">
                          <a:solidFill>
                            <a:srgbClr val="231F20"/>
                          </a:solidFill>
                          <a:latin typeface="SimSun"/>
                          <a:cs typeface="SimSun"/>
                        </a:rPr>
                        <a:t>重力</a:t>
                      </a:r>
                      <a:r>
                        <a:rPr dirty="0" sz="550" spc="500">
                          <a:solidFill>
                            <a:srgbClr val="231F20"/>
                          </a:solidFill>
                          <a:latin typeface="SimSun"/>
                          <a:cs typeface="SimSun"/>
                        </a:rPr>
                        <a:t> </a:t>
                      </a:r>
                      <a:r>
                        <a:rPr dirty="0" sz="550" spc="-10">
                          <a:solidFill>
                            <a:srgbClr val="231F20"/>
                          </a:solidFill>
                          <a:latin typeface="SimSun"/>
                          <a:cs typeface="SimSun"/>
                        </a:rPr>
                        <a:t>會讓車速變快</a:t>
                      </a:r>
                      <a:endParaRPr sz="550">
                        <a:latin typeface="SimSun"/>
                        <a:cs typeface="SimSun"/>
                      </a:endParaRPr>
                    </a:p>
                    <a:p>
                      <a:pPr marL="17780">
                        <a:lnSpc>
                          <a:spcPct val="100000"/>
                        </a:lnSpc>
                        <a:spcBef>
                          <a:spcPts val="434"/>
                        </a:spcBef>
                      </a:pPr>
                      <a:r>
                        <a:rPr dirty="0" sz="500" spc="-80">
                          <a:solidFill>
                            <a:srgbClr val="231F20"/>
                          </a:solidFill>
                          <a:latin typeface="SimSun"/>
                          <a:cs typeface="SimSun"/>
                        </a:rPr>
                        <a:t>圖 </a:t>
                      </a:r>
                      <a:r>
                        <a:rPr dirty="0" sz="500" spc="-10">
                          <a:solidFill>
                            <a:srgbClr val="231F20"/>
                          </a:solidFill>
                          <a:latin typeface="Trebuchet MS"/>
                          <a:cs typeface="Trebuchet MS"/>
                        </a:rPr>
                        <a:t>1.13.2</a:t>
                      </a:r>
                      <a:endParaRPr sz="500">
                        <a:latin typeface="Trebuchet MS"/>
                        <a:cs typeface="Trebuchet MS"/>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550">
                        <a:latin typeface="Times New Roman"/>
                        <a:cs typeface="Times New Roman"/>
                      </a:endParaRPr>
                    </a:p>
                    <a:p>
                      <a:pPr algn="just" marL="132715" marR="44450" indent="-115570">
                        <a:lnSpc>
                          <a:spcPct val="102400"/>
                        </a:lnSpc>
                      </a:pPr>
                      <a:r>
                        <a:rPr dirty="0" sz="900" spc="-5">
                          <a:solidFill>
                            <a:srgbClr val="231F20"/>
                          </a:solidFill>
                          <a:latin typeface="華康標楷體"/>
                          <a:cs typeface="華康標楷體"/>
                        </a:rPr>
                        <a:t>．學習根據斜坡的坡度決定煞車的時機和停車要</a:t>
                      </a:r>
                      <a:r>
                        <a:rPr dirty="0" sz="900" spc="-50">
                          <a:solidFill>
                            <a:srgbClr val="231F20"/>
                          </a:solidFill>
                          <a:latin typeface="華康標楷體"/>
                          <a:cs typeface="華康標楷體"/>
                        </a:rPr>
                        <a:t>領</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0"/>
                        </a:spcBef>
                      </a:pPr>
                      <a:endParaRPr sz="1150">
                        <a:latin typeface="Times New Roman"/>
                        <a:cs typeface="Times New Roman"/>
                      </a:endParaRPr>
                    </a:p>
                    <a:p>
                      <a:pPr marL="313055" marR="35560" indent="-295275">
                        <a:lnSpc>
                          <a:spcPct val="102400"/>
                        </a:lnSpc>
                        <a:spcBef>
                          <a:spcPts val="5"/>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1</a:t>
                      </a:r>
                      <a:r>
                        <a:rPr dirty="0" sz="900" spc="-10">
                          <a:solidFill>
                            <a:srgbClr val="231F20"/>
                          </a:solidFill>
                          <a:latin typeface="華康標楷體"/>
                          <a:cs typeface="華康標楷體"/>
                        </a:rPr>
                        <a:t>）</a:t>
                      </a:r>
                      <a:r>
                        <a:rPr dirty="0" sz="900" spc="15">
                          <a:solidFill>
                            <a:srgbClr val="231F20"/>
                          </a:solidFill>
                          <a:latin typeface="華康標楷體"/>
                          <a:cs typeface="華康標楷體"/>
                        </a:rPr>
                        <a:t> 在上、下斜坡上停</a:t>
                      </a:r>
                      <a:r>
                        <a:rPr dirty="0" sz="900" spc="-50">
                          <a:solidFill>
                            <a:srgbClr val="231F20"/>
                          </a:solidFill>
                          <a:latin typeface="華康標楷體"/>
                          <a:cs typeface="華康標楷體"/>
                        </a:rPr>
                        <a:t>車</a:t>
                      </a:r>
                      <a:endParaRPr sz="900">
                        <a:latin typeface="華康標楷體"/>
                        <a:cs typeface="華康標楷體"/>
                      </a:endParaRPr>
                    </a:p>
                    <a:p>
                      <a:pPr marL="311150">
                        <a:lnSpc>
                          <a:spcPct val="100000"/>
                        </a:lnSpc>
                        <a:spcBef>
                          <a:spcPts val="650"/>
                        </a:spcBef>
                      </a:pPr>
                      <a:r>
                        <a:rPr dirty="0" sz="900" spc="-75">
                          <a:solidFill>
                            <a:srgbClr val="231F20"/>
                          </a:solidFill>
                          <a:latin typeface="Trebuchet MS"/>
                          <a:cs typeface="Trebuchet MS"/>
                        </a:rPr>
                        <a:t>A</a:t>
                      </a:r>
                      <a:r>
                        <a:rPr dirty="0" sz="900" spc="-55">
                          <a:solidFill>
                            <a:srgbClr val="231F20"/>
                          </a:solidFill>
                          <a:latin typeface="Trebuchet MS"/>
                          <a:cs typeface="Trebuchet MS"/>
                        </a:rPr>
                        <a:t>. </a:t>
                      </a:r>
                      <a:r>
                        <a:rPr dirty="0" sz="900" spc="-20">
                          <a:solidFill>
                            <a:srgbClr val="231F20"/>
                          </a:solidFill>
                          <a:latin typeface="華康標楷體"/>
                          <a:cs typeface="華康標楷體"/>
                        </a:rPr>
                        <a:t>在任意位置停車</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gn="just" marL="306070" marR="45720" indent="-288290">
                        <a:lnSpc>
                          <a:spcPct val="102400"/>
                        </a:lnSpc>
                        <a:spcBef>
                          <a:spcPts val="254"/>
                        </a:spcBef>
                        <a:buSzPct val="88888"/>
                        <a:buAutoNum type="arabicPlain" startAt="3"/>
                        <a:tabLst>
                          <a:tab pos="306070" algn="l"/>
                        </a:tabLst>
                      </a:pPr>
                      <a:r>
                        <a:rPr dirty="0" sz="900" spc="-5">
                          <a:solidFill>
                            <a:srgbClr val="231F20"/>
                          </a:solidFill>
                          <a:latin typeface="華康標楷體"/>
                          <a:cs typeface="華康標楷體"/>
                        </a:rPr>
                        <a:t>在下坡時使用各個檔位</a:t>
                      </a:r>
                      <a:r>
                        <a:rPr dirty="0" sz="900">
                          <a:solidFill>
                            <a:srgbClr val="231F20"/>
                          </a:solidFill>
                          <a:latin typeface="華康標楷體"/>
                          <a:cs typeface="華康標楷體"/>
                        </a:rPr>
                        <a:t>（</a:t>
                      </a:r>
                      <a:r>
                        <a:rPr dirty="0" sz="900">
                          <a:solidFill>
                            <a:srgbClr val="231F20"/>
                          </a:solidFill>
                          <a:latin typeface="Trebuchet MS"/>
                          <a:cs typeface="Trebuchet MS"/>
                        </a:rPr>
                        <a:t>1 </a:t>
                      </a:r>
                      <a:r>
                        <a:rPr dirty="0" sz="900" spc="-10">
                          <a:solidFill>
                            <a:srgbClr val="231F20"/>
                          </a:solidFill>
                          <a:latin typeface="華康標楷體"/>
                          <a:cs typeface="華康標楷體"/>
                        </a:rPr>
                        <a:t>檔、</a:t>
                      </a:r>
                      <a:r>
                        <a:rPr dirty="0" sz="900">
                          <a:solidFill>
                            <a:srgbClr val="231F20"/>
                          </a:solidFill>
                          <a:latin typeface="Trebuchet MS"/>
                          <a:cs typeface="Trebuchet MS"/>
                        </a:rPr>
                        <a:t>2 </a:t>
                      </a:r>
                      <a:r>
                        <a:rPr dirty="0" sz="900" spc="-10">
                          <a:solidFill>
                            <a:srgbClr val="231F20"/>
                          </a:solidFill>
                          <a:latin typeface="華康標楷體"/>
                          <a:cs typeface="華康標楷體"/>
                        </a:rPr>
                        <a:t>檔、</a:t>
                      </a:r>
                      <a:r>
                        <a:rPr dirty="0" sz="900">
                          <a:solidFill>
                            <a:srgbClr val="231F20"/>
                          </a:solidFill>
                          <a:latin typeface="Trebuchet MS"/>
                          <a:cs typeface="Trebuchet MS"/>
                        </a:rPr>
                        <a:t>3 </a:t>
                      </a:r>
                      <a:r>
                        <a:rPr dirty="0" sz="900">
                          <a:solidFill>
                            <a:srgbClr val="231F20"/>
                          </a:solidFill>
                          <a:latin typeface="華康標楷體"/>
                          <a:cs typeface="華康標楷體"/>
                        </a:rPr>
                        <a:t>檔）</a:t>
                      </a:r>
                      <a:r>
                        <a:rPr dirty="0" sz="900" spc="-15">
                          <a:solidFill>
                            <a:srgbClr val="231F20"/>
                          </a:solidFill>
                          <a:latin typeface="華康標楷體"/>
                          <a:cs typeface="華康標楷體"/>
                        </a:rPr>
                        <a:t>，並選擇合適的檔位，下陡坡應以低速檔行駛，引擎剎車使車</a:t>
                      </a:r>
                      <a:r>
                        <a:rPr dirty="0" sz="900" spc="-25">
                          <a:solidFill>
                            <a:srgbClr val="231F20"/>
                          </a:solidFill>
                          <a:latin typeface="華康標楷體"/>
                          <a:cs typeface="華康標楷體"/>
                        </a:rPr>
                        <a:t>輛減速</a:t>
                      </a:r>
                      <a:endParaRPr sz="900">
                        <a:latin typeface="華康標楷體"/>
                        <a:cs typeface="華康標楷體"/>
                      </a:endParaRPr>
                    </a:p>
                    <a:p>
                      <a:pPr marL="305435" indent="-287655">
                        <a:lnSpc>
                          <a:spcPct val="100000"/>
                        </a:lnSpc>
                        <a:spcBef>
                          <a:spcPts val="535"/>
                        </a:spcBef>
                        <a:buSzPct val="88888"/>
                        <a:buAutoNum type="arabicPlain" startAt="3"/>
                        <a:tabLst>
                          <a:tab pos="305435" algn="l"/>
                        </a:tabLst>
                      </a:pPr>
                      <a:r>
                        <a:rPr dirty="0" sz="900" spc="-10">
                          <a:solidFill>
                            <a:srgbClr val="231F20"/>
                          </a:solidFill>
                          <a:latin typeface="華康標楷體"/>
                          <a:cs typeface="華康標楷體"/>
                        </a:rPr>
                        <a:t>用腳踩煞車來控制下坡的加速，並以合適的速度行駛</a:t>
                      </a:r>
                      <a:endParaRPr sz="900">
                        <a:latin typeface="華康標楷體"/>
                        <a:cs typeface="華康標楷體"/>
                      </a:endParaRPr>
                    </a:p>
                    <a:p>
                      <a:pPr marL="306070">
                        <a:lnSpc>
                          <a:spcPct val="100000"/>
                        </a:lnSpc>
                        <a:spcBef>
                          <a:spcPts val="25"/>
                        </a:spcBef>
                      </a:pPr>
                      <a:r>
                        <a:rPr dirty="0" sz="900" spc="-10">
                          <a:solidFill>
                            <a:srgbClr val="231F20"/>
                          </a:solidFill>
                          <a:latin typeface="華康標楷體"/>
                          <a:cs typeface="華康標楷體"/>
                        </a:rPr>
                        <a:t>（</a:t>
                      </a:r>
                      <a:r>
                        <a:rPr dirty="0" sz="900" spc="-90">
                          <a:solidFill>
                            <a:srgbClr val="231F20"/>
                          </a:solidFill>
                          <a:latin typeface="華康標楷體"/>
                          <a:cs typeface="華康標楷體"/>
                        </a:rPr>
                        <a:t>圖 </a:t>
                      </a:r>
                      <a:r>
                        <a:rPr dirty="0" sz="900" spc="-70">
                          <a:solidFill>
                            <a:srgbClr val="231F20"/>
                          </a:solidFill>
                          <a:latin typeface="Trebuchet MS"/>
                          <a:cs typeface="Trebuchet MS"/>
                        </a:rPr>
                        <a:t>1.13.2</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marL="17780">
                        <a:lnSpc>
                          <a:spcPct val="100000"/>
                        </a:lnSpc>
                        <a:spcBef>
                          <a:spcPts val="855"/>
                        </a:spcBef>
                      </a:pPr>
                      <a:r>
                        <a:rPr dirty="0" sz="900" spc="-15">
                          <a:solidFill>
                            <a:srgbClr val="231F20"/>
                          </a:solidFill>
                          <a:latin typeface="華康標楷體"/>
                          <a:cs typeface="華康標楷體"/>
                        </a:rPr>
                        <a:t>．學習在上、下坡時，煞車及停車的要領。</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0"/>
                        </a:spcBef>
                      </a:pPr>
                      <a:endParaRPr sz="1300">
                        <a:latin typeface="Times New Roman"/>
                        <a:cs typeface="Times New Roman"/>
                      </a:endParaRPr>
                    </a:p>
                    <a:p>
                      <a:pPr marL="302260" indent="-284480">
                        <a:lnSpc>
                          <a:spcPct val="100000"/>
                        </a:lnSpc>
                        <a:buSzPct val="88888"/>
                        <a:buAutoNum type="arabicPlain"/>
                        <a:tabLst>
                          <a:tab pos="302260" algn="l"/>
                        </a:tabLst>
                      </a:pPr>
                      <a:r>
                        <a:rPr dirty="0" sz="900" spc="-15">
                          <a:solidFill>
                            <a:srgbClr val="231F20"/>
                          </a:solidFill>
                          <a:latin typeface="華康標楷體"/>
                          <a:cs typeface="華康標楷體"/>
                        </a:rPr>
                        <a:t>學習在不同條件下之斜坡上停車。</a:t>
                      </a:r>
                      <a:endParaRPr sz="900">
                        <a:latin typeface="華康標楷體"/>
                        <a:cs typeface="華康標楷體"/>
                      </a:endParaRPr>
                    </a:p>
                    <a:p>
                      <a:pPr>
                        <a:lnSpc>
                          <a:spcPct val="100000"/>
                        </a:lnSpc>
                        <a:spcBef>
                          <a:spcPts val="30"/>
                        </a:spcBef>
                      </a:pPr>
                      <a:endParaRPr sz="1500">
                        <a:latin typeface="Times New Roman"/>
                        <a:cs typeface="Times New Roman"/>
                      </a:endParaRPr>
                    </a:p>
                    <a:p>
                      <a:pPr marL="311150">
                        <a:lnSpc>
                          <a:spcPct val="100000"/>
                        </a:lnSpc>
                      </a:pPr>
                      <a:r>
                        <a:rPr dirty="0" sz="900" spc="-75">
                          <a:solidFill>
                            <a:srgbClr val="231F20"/>
                          </a:solidFill>
                          <a:latin typeface="Trebuchet MS"/>
                          <a:cs typeface="Trebuchet MS"/>
                        </a:rPr>
                        <a:t>A</a:t>
                      </a:r>
                      <a:r>
                        <a:rPr dirty="0" sz="900" spc="-45">
                          <a:solidFill>
                            <a:srgbClr val="231F20"/>
                          </a:solidFill>
                          <a:latin typeface="Trebuchet MS"/>
                          <a:cs typeface="Trebuchet MS"/>
                        </a:rPr>
                        <a:t>. </a:t>
                      </a:r>
                      <a:r>
                        <a:rPr dirty="0" sz="900" spc="-15">
                          <a:solidFill>
                            <a:srgbClr val="231F20"/>
                          </a:solidFill>
                          <a:latin typeface="華康標楷體"/>
                          <a:cs typeface="華康標楷體"/>
                        </a:rPr>
                        <a:t>在斜坡之任意位置平穩地停車。</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marR="3175">
                        <a:lnSpc>
                          <a:spcPct val="100000"/>
                        </a:lnSpc>
                      </a:pPr>
                      <a:endParaRPr sz="900">
                        <a:latin typeface="Times New Roman"/>
                        <a:cs typeface="Times New Roman"/>
                      </a:endParaRPr>
                    </a:p>
                    <a:p>
                      <a:pPr marR="3175">
                        <a:lnSpc>
                          <a:spcPct val="100000"/>
                        </a:lnSpc>
                      </a:pPr>
                      <a:endParaRPr sz="900">
                        <a:latin typeface="Times New Roman"/>
                        <a:cs typeface="Times New Roman"/>
                      </a:endParaRPr>
                    </a:p>
                    <a:p>
                      <a:pPr marR="3175">
                        <a:lnSpc>
                          <a:spcPct val="100000"/>
                        </a:lnSpc>
                      </a:pPr>
                      <a:endParaRPr sz="900">
                        <a:latin typeface="Times New Roman"/>
                        <a:cs typeface="Times New Roman"/>
                      </a:endParaRPr>
                    </a:p>
                    <a:p>
                      <a:pPr marR="3175">
                        <a:lnSpc>
                          <a:spcPct val="100000"/>
                        </a:lnSpc>
                      </a:pPr>
                      <a:endParaRPr sz="850">
                        <a:latin typeface="Times New Roman"/>
                        <a:cs typeface="Times New Roman"/>
                      </a:endParaRPr>
                    </a:p>
                    <a:p>
                      <a:pPr algn="just" marL="142240" marR="43180" indent="-108585">
                        <a:lnSpc>
                          <a:spcPct val="102400"/>
                        </a:lnSpc>
                      </a:pPr>
                      <a:r>
                        <a:rPr dirty="0" sz="900" spc="45">
                          <a:solidFill>
                            <a:srgbClr val="231F20"/>
                          </a:solidFill>
                          <a:latin typeface="華康標楷體"/>
                          <a:cs typeface="華康標楷體"/>
                        </a:rPr>
                        <a:t>．向學員說明下坡時以空</a:t>
                      </a:r>
                      <a:r>
                        <a:rPr dirty="0" sz="900" spc="-10">
                          <a:solidFill>
                            <a:srgbClr val="231F20"/>
                          </a:solidFill>
                          <a:latin typeface="華康標楷體"/>
                          <a:cs typeface="華康標楷體"/>
                        </a:rPr>
                        <a:t>檔</a:t>
                      </a:r>
                      <a:r>
                        <a:rPr dirty="0" sz="900">
                          <a:solidFill>
                            <a:srgbClr val="231F20"/>
                          </a:solidFill>
                          <a:latin typeface="華康標楷體"/>
                          <a:cs typeface="華康標楷體"/>
                        </a:rPr>
                        <a:t>（</a:t>
                      </a:r>
                      <a:r>
                        <a:rPr dirty="0" sz="900">
                          <a:solidFill>
                            <a:srgbClr val="231F20"/>
                          </a:solidFill>
                          <a:latin typeface="Trebuchet MS"/>
                          <a:cs typeface="Trebuchet MS"/>
                        </a:rPr>
                        <a:t>N</a:t>
                      </a:r>
                      <a:r>
                        <a:rPr dirty="0" sz="900" spc="-65">
                          <a:solidFill>
                            <a:srgbClr val="231F20"/>
                          </a:solidFill>
                          <a:latin typeface="Trebuchet MS"/>
                          <a:cs typeface="Trebuchet MS"/>
                        </a:rPr>
                        <a:t> </a:t>
                      </a:r>
                      <a:r>
                        <a:rPr dirty="0" sz="900" spc="105">
                          <a:solidFill>
                            <a:srgbClr val="231F20"/>
                          </a:solidFill>
                          <a:latin typeface="華康標楷體"/>
                          <a:cs typeface="華康標楷體"/>
                        </a:rPr>
                        <a:t>檔）</a:t>
                      </a:r>
                      <a:r>
                        <a:rPr dirty="0" sz="900" spc="95">
                          <a:solidFill>
                            <a:srgbClr val="231F20"/>
                          </a:solidFill>
                          <a:latin typeface="華康標楷體"/>
                          <a:cs typeface="華康標楷體"/>
                        </a:rPr>
                        <a:t>滑行相當危</a:t>
                      </a:r>
                      <a:r>
                        <a:rPr dirty="0" sz="900" spc="45">
                          <a:solidFill>
                            <a:srgbClr val="231F20"/>
                          </a:solidFill>
                          <a:latin typeface="華康標楷體"/>
                          <a:cs typeface="華康標楷體"/>
                        </a:rPr>
                        <a:t>險，因為下坡以空檔滑行，駕駛只能透過踩煞車進行減速，而過度踩</a:t>
                      </a:r>
                      <a:r>
                        <a:rPr dirty="0" sz="900" spc="50">
                          <a:solidFill>
                            <a:srgbClr val="231F20"/>
                          </a:solidFill>
                          <a:latin typeface="華康標楷體"/>
                          <a:cs typeface="華康標楷體"/>
                        </a:rPr>
                        <a:t>煞車會使煞車來令片跟煞車碟盤因高溫而降低</a:t>
                      </a:r>
                      <a:r>
                        <a:rPr dirty="0" sz="900" spc="45">
                          <a:solidFill>
                            <a:srgbClr val="231F20"/>
                          </a:solidFill>
                          <a:latin typeface="華康標楷體"/>
                          <a:cs typeface="華康標楷體"/>
                        </a:rPr>
                        <a:t>煞車力道，造成煞車失</a:t>
                      </a:r>
                      <a:r>
                        <a:rPr dirty="0" sz="900" spc="-20">
                          <a:solidFill>
                            <a:srgbClr val="231F20"/>
                          </a:solidFill>
                          <a:latin typeface="華康標楷體"/>
                          <a:cs typeface="華康標楷體"/>
                        </a:rPr>
                        <a:t>靈而產生危險。</a:t>
                      </a:r>
                      <a:endParaRPr sz="900">
                        <a:latin typeface="華康標楷體"/>
                        <a:cs typeface="華康標楷體"/>
                      </a:endParaRPr>
                    </a:p>
                    <a:p>
                      <a:pPr algn="just" marL="142240" marR="47625" indent="-124460">
                        <a:lnSpc>
                          <a:spcPct val="102400"/>
                        </a:lnSpc>
                        <a:spcBef>
                          <a:spcPts val="680"/>
                        </a:spcBef>
                      </a:pPr>
                      <a:r>
                        <a:rPr dirty="0" sz="900" spc="55">
                          <a:solidFill>
                            <a:srgbClr val="231F20"/>
                          </a:solidFill>
                          <a:latin typeface="華康標楷體"/>
                          <a:cs typeface="華康標楷體"/>
                        </a:rPr>
                        <a:t>．瞭解踩煞車的時機及踩</a:t>
                      </a:r>
                      <a:r>
                        <a:rPr dirty="0" sz="900" spc="45">
                          <a:solidFill>
                            <a:srgbClr val="231F20"/>
                          </a:solidFill>
                          <a:latin typeface="華康標楷體"/>
                          <a:cs typeface="華康標楷體"/>
                        </a:rPr>
                        <a:t>踏力道，踩離合器踏板</a:t>
                      </a:r>
                      <a:r>
                        <a:rPr dirty="0" sz="900" spc="-15">
                          <a:solidFill>
                            <a:srgbClr val="231F20"/>
                          </a:solidFill>
                          <a:latin typeface="華康標楷體"/>
                          <a:cs typeface="華康標楷體"/>
                        </a:rPr>
                        <a:t>的時機因坡度而異。</a:t>
                      </a:r>
                      <a:endParaRPr sz="900">
                        <a:latin typeface="華康標楷體"/>
                        <a:cs typeface="華康標楷體"/>
                      </a:endParaRPr>
                    </a:p>
                    <a:p>
                      <a:pPr marL="142240" marR="48895" indent="-124460">
                        <a:lnSpc>
                          <a:spcPct val="102400"/>
                        </a:lnSpc>
                      </a:pPr>
                      <a:r>
                        <a:rPr dirty="0" sz="900" spc="55">
                          <a:solidFill>
                            <a:srgbClr val="231F20"/>
                          </a:solidFill>
                          <a:latin typeface="華康標楷體"/>
                          <a:cs typeface="華康標楷體"/>
                        </a:rPr>
                        <a:t>．向學員說明我國場內考</a:t>
                      </a:r>
                      <a:r>
                        <a:rPr dirty="0" sz="900" spc="-20">
                          <a:solidFill>
                            <a:srgbClr val="231F20"/>
                          </a:solidFill>
                          <a:latin typeface="華康標楷體"/>
                          <a:cs typeface="華康標楷體"/>
                        </a:rPr>
                        <a:t>驗時有下列要求：</a:t>
                      </a:r>
                      <a:endParaRPr sz="900">
                        <a:latin typeface="華康標楷體"/>
                        <a:cs typeface="華康標楷體"/>
                      </a:endParaRPr>
                    </a:p>
                    <a:p>
                      <a:pPr marL="247650" marR="3175" indent="-96520">
                        <a:lnSpc>
                          <a:spcPct val="100000"/>
                        </a:lnSpc>
                        <a:spcBef>
                          <a:spcPts val="25"/>
                        </a:spcBef>
                        <a:buSzPct val="61111"/>
                        <a:buChar char="◆"/>
                        <a:tabLst>
                          <a:tab pos="247650" algn="l"/>
                        </a:tabLst>
                      </a:pPr>
                      <a:r>
                        <a:rPr dirty="0" sz="900" spc="-20">
                          <a:solidFill>
                            <a:srgbClr val="231F20"/>
                          </a:solidFill>
                          <a:latin typeface="華康標楷體"/>
                          <a:cs typeface="華康標楷體"/>
                        </a:rPr>
                        <a:t>車輪不可壓管線。</a:t>
                      </a:r>
                      <a:endParaRPr sz="900">
                        <a:latin typeface="華康標楷體"/>
                        <a:cs typeface="華康標楷體"/>
                      </a:endParaRPr>
                    </a:p>
                    <a:p>
                      <a:pPr marL="250190" marR="3175" indent="-99060">
                        <a:lnSpc>
                          <a:spcPct val="100000"/>
                        </a:lnSpc>
                        <a:spcBef>
                          <a:spcPts val="25"/>
                        </a:spcBef>
                        <a:buSzPct val="61111"/>
                        <a:buChar char="◆"/>
                        <a:tabLst>
                          <a:tab pos="250190" algn="l"/>
                        </a:tabLst>
                      </a:pPr>
                      <a:r>
                        <a:rPr dirty="0" sz="900" spc="60">
                          <a:solidFill>
                            <a:srgbClr val="231F20"/>
                          </a:solidFill>
                          <a:latin typeface="華康標楷體"/>
                          <a:cs typeface="華康標楷體"/>
                        </a:rPr>
                        <a:t>坡道停車與上坡起步</a:t>
                      </a:r>
                      <a:endParaRPr sz="900">
                        <a:latin typeface="華康標楷體"/>
                        <a:cs typeface="華康標楷體"/>
                      </a:endParaRPr>
                    </a:p>
                    <a:p>
                      <a:pPr marL="249554" marR="3175">
                        <a:lnSpc>
                          <a:spcPct val="100000"/>
                        </a:lnSpc>
                        <a:spcBef>
                          <a:spcPts val="15"/>
                        </a:spcBef>
                      </a:pPr>
                      <a:r>
                        <a:rPr dirty="0" sz="900" spc="-20">
                          <a:solidFill>
                            <a:srgbClr val="231F20"/>
                          </a:solidFill>
                          <a:latin typeface="華康標楷體"/>
                          <a:cs typeface="華康標楷體"/>
                        </a:rPr>
                        <a:t>時不可熄火。</a:t>
                      </a:r>
                      <a:endParaRPr sz="900">
                        <a:latin typeface="華康標楷體"/>
                        <a:cs typeface="華康標楷體"/>
                      </a:endParaRPr>
                    </a:p>
                    <a:p>
                      <a:pPr marL="250825" indent="-99695">
                        <a:lnSpc>
                          <a:spcPct val="100000"/>
                        </a:lnSpc>
                        <a:spcBef>
                          <a:spcPts val="15"/>
                        </a:spcBef>
                        <a:buSzPct val="61111"/>
                        <a:buChar char="◆"/>
                        <a:tabLst>
                          <a:tab pos="250825" algn="l"/>
                        </a:tabLst>
                      </a:pPr>
                      <a:r>
                        <a:rPr dirty="0" sz="900" spc="-70">
                          <a:solidFill>
                            <a:srgbClr val="231F20"/>
                          </a:solidFill>
                          <a:latin typeface="華康標楷體"/>
                          <a:cs typeface="華康標楷體"/>
                        </a:rPr>
                        <a:t>不可倒退 </a:t>
                      </a:r>
                      <a:r>
                        <a:rPr dirty="0" sz="900" spc="-20">
                          <a:solidFill>
                            <a:srgbClr val="231F20"/>
                          </a:solidFill>
                          <a:latin typeface="Trebuchet MS"/>
                          <a:cs typeface="Trebuchet MS"/>
                        </a:rPr>
                        <a:t>15</a:t>
                      </a:r>
                      <a:r>
                        <a:rPr dirty="0" sz="900" spc="-55">
                          <a:solidFill>
                            <a:srgbClr val="231F20"/>
                          </a:solidFill>
                          <a:latin typeface="Trebuchet MS"/>
                          <a:cs typeface="Trebuchet MS"/>
                        </a:rPr>
                        <a:t> </a:t>
                      </a:r>
                      <a:r>
                        <a:rPr dirty="0" sz="900" spc="-35">
                          <a:solidFill>
                            <a:srgbClr val="231F20"/>
                          </a:solidFill>
                          <a:latin typeface="華康標楷體"/>
                          <a:cs typeface="華康標楷體"/>
                        </a:rPr>
                        <a:t>公分以上。</a:t>
                      </a:r>
                      <a:endParaRPr sz="900">
                        <a:latin typeface="華康標楷體"/>
                        <a:cs typeface="華康標楷體"/>
                      </a:endParaRPr>
                    </a:p>
                    <a:p>
                      <a:pPr marL="250190" marR="3175" indent="-99060">
                        <a:lnSpc>
                          <a:spcPct val="100000"/>
                        </a:lnSpc>
                        <a:spcBef>
                          <a:spcPts val="15"/>
                        </a:spcBef>
                        <a:buSzPct val="61111"/>
                        <a:buChar char="◆"/>
                        <a:tabLst>
                          <a:tab pos="250190" algn="l"/>
                        </a:tabLst>
                      </a:pPr>
                      <a:r>
                        <a:rPr dirty="0" sz="900" spc="60">
                          <a:solidFill>
                            <a:srgbClr val="231F20"/>
                          </a:solidFill>
                          <a:latin typeface="華康標楷體"/>
                          <a:cs typeface="華康標楷體"/>
                        </a:rPr>
                        <a:t>車輪需在限定範圍內</a:t>
                      </a:r>
                      <a:endParaRPr sz="900">
                        <a:latin typeface="華康標楷體"/>
                        <a:cs typeface="華康標楷體"/>
                      </a:endParaRPr>
                    </a:p>
                    <a:p>
                      <a:pPr marL="249554" marR="3175">
                        <a:lnSpc>
                          <a:spcPct val="100000"/>
                        </a:lnSpc>
                        <a:spcBef>
                          <a:spcPts val="15"/>
                        </a:spcBef>
                      </a:pPr>
                      <a:r>
                        <a:rPr dirty="0" sz="900" spc="-25">
                          <a:solidFill>
                            <a:srgbClr val="231F20"/>
                          </a:solidFill>
                          <a:latin typeface="華康標楷體"/>
                          <a:cs typeface="華康標楷體"/>
                        </a:rPr>
                        <a:t>停車。</a:t>
                      </a:r>
                      <a:endParaRPr sz="900">
                        <a:latin typeface="華康標楷體"/>
                        <a:cs typeface="華康標楷體"/>
                      </a:endParaRPr>
                    </a:p>
                    <a:p>
                      <a:pPr marL="250190" marR="3175" indent="-99060">
                        <a:lnSpc>
                          <a:spcPct val="100000"/>
                        </a:lnSpc>
                        <a:spcBef>
                          <a:spcPts val="15"/>
                        </a:spcBef>
                        <a:buSzPct val="61111"/>
                        <a:buChar char="◆"/>
                        <a:tabLst>
                          <a:tab pos="250190" algn="l"/>
                        </a:tabLst>
                      </a:pPr>
                      <a:r>
                        <a:rPr dirty="0" sz="900" spc="60">
                          <a:solidFill>
                            <a:srgbClr val="231F20"/>
                          </a:solidFill>
                          <a:latin typeface="華康標楷體"/>
                          <a:cs typeface="華康標楷體"/>
                        </a:rPr>
                        <a:t>下坡不可放空檔行駛</a:t>
                      </a:r>
                      <a:endParaRPr sz="900">
                        <a:latin typeface="華康標楷體"/>
                        <a:cs typeface="華康標楷體"/>
                      </a:endParaRPr>
                    </a:p>
                    <a:p>
                      <a:pPr marL="249554" marR="3175">
                        <a:lnSpc>
                          <a:spcPct val="100000"/>
                        </a:lnSpc>
                        <a:spcBef>
                          <a:spcPts val="15"/>
                        </a:spcBef>
                      </a:pPr>
                      <a:r>
                        <a:rPr dirty="0" sz="900" spc="-20">
                          <a:solidFill>
                            <a:srgbClr val="231F20"/>
                          </a:solidFill>
                          <a:latin typeface="華康標楷體"/>
                          <a:cs typeface="華康標楷體"/>
                        </a:rPr>
                        <a:t>或將引擎熄火。</a:t>
                      </a:r>
                      <a:endParaRPr sz="900">
                        <a:latin typeface="華康標楷體"/>
                        <a:cs typeface="華康標楷體"/>
                      </a:endParaRPr>
                    </a:p>
                    <a:p>
                      <a:pPr marL="141605" marR="53340" indent="-124460">
                        <a:lnSpc>
                          <a:spcPct val="102400"/>
                        </a:lnSpc>
                        <a:spcBef>
                          <a:spcPts val="715"/>
                        </a:spcBef>
                      </a:pPr>
                      <a:r>
                        <a:rPr dirty="0" sz="900" spc="-5">
                          <a:solidFill>
                            <a:srgbClr val="231F20"/>
                          </a:solidFill>
                          <a:latin typeface="華康標楷體"/>
                          <a:cs typeface="華康標楷體"/>
                        </a:rPr>
                        <a:t>． 瞭解上坡停車和下坡停</a:t>
                      </a:r>
                      <a:r>
                        <a:rPr dirty="0" sz="900" spc="-20">
                          <a:solidFill>
                            <a:srgbClr val="231F20"/>
                          </a:solidFill>
                          <a:latin typeface="華康標楷體"/>
                          <a:cs typeface="華康標楷體"/>
                        </a:rPr>
                        <a:t>車的區別。</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bl>
          </a:graphicData>
        </a:graphic>
      </p:graphicFrame>
      <p:graphicFrame>
        <p:nvGraphicFramePr>
          <p:cNvPr id="88" name="object 88" descr=""/>
          <p:cNvGraphicFramePr>
            <a:graphicFrameLocks noGrp="1"/>
          </p:cNvGraphicFramePr>
          <p:nvPr/>
        </p:nvGraphicFramePr>
        <p:xfrm>
          <a:off x="7919999" y="360003"/>
          <a:ext cx="6718300" cy="458978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7388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lnB w="9525">
                      <a:solidFill>
                        <a:srgbClr val="BCBEC0"/>
                      </a:solidFill>
                      <a:prstDash val="solid"/>
                    </a:lnB>
                  </a:tcPr>
                </a:tc>
                <a:tc>
                  <a:txBody>
                    <a:bodyPr/>
                    <a:lstStyle/>
                    <a:p>
                      <a:pPr marL="311150">
                        <a:lnSpc>
                          <a:spcPct val="100000"/>
                        </a:lnSpc>
                        <a:spcBef>
                          <a:spcPts val="280"/>
                        </a:spcBef>
                      </a:pPr>
                      <a:r>
                        <a:rPr dirty="0" sz="900" spc="-100">
                          <a:solidFill>
                            <a:srgbClr val="231F20"/>
                          </a:solidFill>
                          <a:latin typeface="Trebuchet MS"/>
                          <a:cs typeface="Trebuchet MS"/>
                        </a:rPr>
                        <a:t>B</a:t>
                      </a:r>
                      <a:r>
                        <a:rPr dirty="0" sz="900" spc="-55">
                          <a:solidFill>
                            <a:srgbClr val="231F20"/>
                          </a:solidFill>
                          <a:latin typeface="Trebuchet MS"/>
                          <a:cs typeface="Trebuchet MS"/>
                        </a:rPr>
                        <a:t>. </a:t>
                      </a:r>
                      <a:r>
                        <a:rPr dirty="0" sz="900" spc="95">
                          <a:solidFill>
                            <a:srgbClr val="231F20"/>
                          </a:solidFill>
                          <a:latin typeface="華康標楷體"/>
                          <a:cs typeface="華康標楷體"/>
                        </a:rPr>
                        <a:t>在目標位置停車</a:t>
                      </a:r>
                      <a:endParaRPr sz="900">
                        <a:latin typeface="華康標楷體"/>
                        <a:cs typeface="華康標楷體"/>
                      </a:endParaRPr>
                    </a:p>
                    <a:p>
                      <a:pPr marL="431800">
                        <a:lnSpc>
                          <a:spcPct val="100000"/>
                        </a:lnSpc>
                        <a:spcBef>
                          <a:spcPts val="25"/>
                        </a:spcBef>
                      </a:pPr>
                      <a:r>
                        <a:rPr dirty="0" sz="900" spc="-10">
                          <a:solidFill>
                            <a:srgbClr val="231F20"/>
                          </a:solidFill>
                          <a:latin typeface="華康標楷體"/>
                          <a:cs typeface="華康標楷體"/>
                        </a:rPr>
                        <a:t>（如停止線等</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431800" marR="35560" indent="-120650">
                        <a:lnSpc>
                          <a:spcPct val="102400"/>
                        </a:lnSpc>
                        <a:spcBef>
                          <a:spcPts val="640"/>
                        </a:spcBef>
                      </a:pPr>
                      <a:r>
                        <a:rPr dirty="0" sz="900" spc="-95">
                          <a:solidFill>
                            <a:srgbClr val="231F20"/>
                          </a:solidFill>
                          <a:latin typeface="Trebuchet MS"/>
                          <a:cs typeface="Trebuchet MS"/>
                        </a:rPr>
                        <a:t>C</a:t>
                      </a:r>
                      <a:r>
                        <a:rPr dirty="0" sz="900" spc="-70">
                          <a:solidFill>
                            <a:srgbClr val="231F20"/>
                          </a:solidFill>
                          <a:latin typeface="Trebuchet MS"/>
                          <a:cs typeface="Trebuchet MS"/>
                        </a:rPr>
                        <a:t>. </a:t>
                      </a:r>
                      <a:r>
                        <a:rPr dirty="0" sz="900" spc="85">
                          <a:solidFill>
                            <a:srgbClr val="231F20"/>
                          </a:solidFill>
                          <a:latin typeface="華康標楷體"/>
                          <a:cs typeface="華康標楷體"/>
                        </a:rPr>
                        <a:t>跟隨前方車輛停</a:t>
                      </a:r>
                      <a:r>
                        <a:rPr dirty="0" sz="900" spc="-50">
                          <a:solidFill>
                            <a:srgbClr val="231F20"/>
                          </a:solidFill>
                          <a:latin typeface="華康標楷體"/>
                          <a:cs typeface="華康標楷體"/>
                        </a:rPr>
                        <a:t>車</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5"/>
                        </a:spcBef>
                      </a:pPr>
                      <a:endParaRPr sz="700">
                        <a:latin typeface="Times New Roman"/>
                        <a:cs typeface="Times New Roman"/>
                      </a:endParaRPr>
                    </a:p>
                    <a:p>
                      <a:pPr marL="313055" marR="36830" indent="-295275">
                        <a:lnSpc>
                          <a:spcPct val="102400"/>
                        </a:lnSpc>
                        <a:buSzPct val="88888"/>
                        <a:buFont typeface=""/>
                        <a:buAutoNum type="arabicPlain" startAt="2"/>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在上坡指定位置停</a:t>
                      </a:r>
                      <a:r>
                        <a:rPr dirty="0" sz="900" spc="-50">
                          <a:solidFill>
                            <a:srgbClr val="231F20"/>
                          </a:solidFill>
                          <a:latin typeface="華康標楷體"/>
                          <a:cs typeface="華康標楷體"/>
                        </a:rPr>
                        <a:t>車</a:t>
                      </a:r>
                      <a:endParaRPr sz="900">
                        <a:latin typeface="華康標楷體"/>
                        <a:cs typeface="華康標楷體"/>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marL="302260" indent="-284480">
                        <a:lnSpc>
                          <a:spcPct val="100000"/>
                        </a:lnSpc>
                        <a:spcBef>
                          <a:spcPts val="605"/>
                        </a:spcBef>
                        <a:buSzPct val="88888"/>
                        <a:buAutoNum type="arabicPlain" startAt="2"/>
                        <a:tabLst>
                          <a:tab pos="302260" algn="l"/>
                        </a:tabLst>
                      </a:pPr>
                      <a:r>
                        <a:rPr dirty="0" sz="900" spc="-65">
                          <a:solidFill>
                            <a:srgbClr val="231F20"/>
                          </a:solidFill>
                          <a:latin typeface="華康標楷體"/>
                          <a:cs typeface="華康標楷體"/>
                        </a:rPr>
                        <a:t>拉緊駐車</a:t>
                      </a:r>
                      <a:r>
                        <a:rPr dirty="0" sz="900" spc="-10">
                          <a:solidFill>
                            <a:srgbClr val="231F20"/>
                          </a:solidFill>
                          <a:latin typeface="華康標楷體"/>
                          <a:cs typeface="華康標楷體"/>
                        </a:rPr>
                        <a:t>（手</a:t>
                      </a:r>
                      <a:r>
                        <a:rPr dirty="0" sz="900" spc="-225">
                          <a:solidFill>
                            <a:srgbClr val="231F20"/>
                          </a:solidFill>
                          <a:latin typeface="華康標楷體"/>
                          <a:cs typeface="華康標楷體"/>
                        </a:rPr>
                        <a:t>）</a:t>
                      </a:r>
                      <a:r>
                        <a:rPr dirty="0" sz="900" spc="-30">
                          <a:solidFill>
                            <a:srgbClr val="231F20"/>
                          </a:solidFill>
                          <a:latin typeface="華康標楷體"/>
                          <a:cs typeface="華康標楷體"/>
                        </a:rPr>
                        <a:t>煞車</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marL="311150">
                        <a:lnSpc>
                          <a:spcPct val="100000"/>
                        </a:lnSpc>
                        <a:spcBef>
                          <a:spcPts val="280"/>
                        </a:spcBef>
                      </a:pPr>
                      <a:r>
                        <a:rPr dirty="0" sz="900" spc="-100">
                          <a:solidFill>
                            <a:srgbClr val="231F20"/>
                          </a:solidFill>
                          <a:latin typeface="Trebuchet MS"/>
                          <a:cs typeface="Trebuchet MS"/>
                        </a:rPr>
                        <a:t>B</a:t>
                      </a:r>
                      <a:r>
                        <a:rPr dirty="0" sz="900" spc="-55">
                          <a:solidFill>
                            <a:srgbClr val="231F20"/>
                          </a:solidFill>
                          <a:latin typeface="Trebuchet MS"/>
                          <a:cs typeface="Trebuchet MS"/>
                        </a:rPr>
                        <a:t>. </a:t>
                      </a:r>
                      <a:r>
                        <a:rPr dirty="0" sz="900" spc="-10">
                          <a:solidFill>
                            <a:srgbClr val="231F20"/>
                          </a:solidFill>
                          <a:latin typeface="華康標楷體"/>
                          <a:cs typeface="華康標楷體"/>
                        </a:rPr>
                        <a:t>在指定的目標位置停車（如停止線等）</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45"/>
                        </a:spcBef>
                      </a:pPr>
                      <a:endParaRPr sz="900">
                        <a:latin typeface="Times New Roman"/>
                        <a:cs typeface="Times New Roman"/>
                      </a:endParaRPr>
                    </a:p>
                    <a:p>
                      <a:pPr marL="311150">
                        <a:lnSpc>
                          <a:spcPct val="100000"/>
                        </a:lnSpc>
                      </a:pPr>
                      <a:r>
                        <a:rPr dirty="0" sz="900" spc="-95">
                          <a:solidFill>
                            <a:srgbClr val="231F20"/>
                          </a:solidFill>
                          <a:latin typeface="Trebuchet MS"/>
                          <a:cs typeface="Trebuchet MS"/>
                        </a:rPr>
                        <a:t>C</a:t>
                      </a:r>
                      <a:r>
                        <a:rPr dirty="0" sz="900" spc="-45">
                          <a:solidFill>
                            <a:srgbClr val="231F20"/>
                          </a:solidFill>
                          <a:latin typeface="Trebuchet MS"/>
                          <a:cs typeface="Trebuchet MS"/>
                        </a:rPr>
                        <a:t>. </a:t>
                      </a:r>
                      <a:r>
                        <a:rPr dirty="0" sz="900" spc="-15">
                          <a:solidFill>
                            <a:srgbClr val="231F20"/>
                          </a:solidFill>
                          <a:latin typeface="華康標楷體"/>
                          <a:cs typeface="華康標楷體"/>
                        </a:rPr>
                        <a:t>跟隨前方車輛，保持適當的車間距離下停車。</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25"/>
                        </a:spcBef>
                      </a:pPr>
                      <a:endParaRPr sz="1250">
                        <a:latin typeface="Times New Roman"/>
                        <a:cs typeface="Times New Roman"/>
                      </a:endParaRPr>
                    </a:p>
                    <a:p>
                      <a:pPr algn="just" marL="297815" marR="19685" indent="-280035">
                        <a:lnSpc>
                          <a:spcPct val="102400"/>
                        </a:lnSpc>
                        <a:spcBef>
                          <a:spcPts val="5"/>
                        </a:spcBef>
                        <a:buSzPct val="88888"/>
                        <a:buAutoNum type="arabicPlain" startAt="2"/>
                        <a:tabLst>
                          <a:tab pos="306070" algn="l"/>
                        </a:tabLst>
                      </a:pPr>
                      <a:r>
                        <a:rPr dirty="0" sz="900" spc="-20">
                          <a:solidFill>
                            <a:srgbClr val="231F20"/>
                          </a:solidFill>
                          <a:latin typeface="華康標楷體"/>
                          <a:cs typeface="華康標楷體"/>
                        </a:rPr>
                        <a:t>上坡前變換至低速檔，輕踩油門踏板進入上坡設施後，</a:t>
                      </a:r>
                      <a:r>
                        <a:rPr dirty="0" sz="900" spc="-20">
                          <a:solidFill>
                            <a:srgbClr val="231F20"/>
                          </a:solidFill>
                          <a:latin typeface="華康標楷體"/>
                          <a:cs typeface="華康標楷體"/>
                        </a:rPr>
                        <a:t>	</a:t>
                      </a:r>
                      <a:r>
                        <a:rPr dirty="0" sz="900" spc="-10">
                          <a:solidFill>
                            <a:srgbClr val="231F20"/>
                          </a:solidFill>
                          <a:latin typeface="華康標楷體"/>
                          <a:cs typeface="華康標楷體"/>
                        </a:rPr>
                        <a:t>目測判斷前輪進入規定範圍內，利用照後鏡觀察車身左	右兩側與壓管的間隔，右腳放開油門踏板並踩下煞</a:t>
                      </a:r>
                      <a:r>
                        <a:rPr dirty="0" sz="900" spc="-15">
                          <a:solidFill>
                            <a:srgbClr val="231F20"/>
                          </a:solidFill>
                          <a:latin typeface="華康標楷體"/>
                          <a:cs typeface="華康標楷體"/>
                        </a:rPr>
                        <a:t>車踏	板，同時左腳將離合器踏板踩到底。</a:t>
                      </a:r>
                      <a:endParaRPr sz="900">
                        <a:latin typeface="華康標楷體"/>
                        <a:cs typeface="華康標楷體"/>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spcBef>
                          <a:spcPts val="30"/>
                        </a:spcBef>
                        <a:buClr>
                          <a:srgbClr val="231F20"/>
                        </a:buClr>
                        <a:buFont typeface=""/>
                        <a:buAutoNum type="arabicPlain" startAt="2"/>
                      </a:pPr>
                      <a:endParaRPr sz="1250">
                        <a:latin typeface="Times New Roman"/>
                        <a:cs typeface="Times New Roman"/>
                      </a:endParaRPr>
                    </a:p>
                    <a:p>
                      <a:pPr marL="305435" marR="45085" indent="-288290">
                        <a:lnSpc>
                          <a:spcPct val="102400"/>
                        </a:lnSpc>
                        <a:buSzPct val="88888"/>
                        <a:buAutoNum type="arabicPlain" startAt="2"/>
                        <a:tabLst>
                          <a:tab pos="305435" algn="l"/>
                        </a:tabLst>
                      </a:pPr>
                      <a:r>
                        <a:rPr dirty="0" sz="900" spc="-10">
                          <a:solidFill>
                            <a:srgbClr val="231F20"/>
                          </a:solidFill>
                          <a:latin typeface="華康標楷體"/>
                          <a:cs typeface="華康標楷體"/>
                        </a:rPr>
                        <a:t>右腳踩著煞車踏板，並拉緊駐車</a:t>
                      </a:r>
                      <a:r>
                        <a:rPr dirty="0" sz="900">
                          <a:solidFill>
                            <a:srgbClr val="231F20"/>
                          </a:solidFill>
                          <a:latin typeface="華康標楷體"/>
                          <a:cs typeface="華康標楷體"/>
                        </a:rPr>
                        <a:t>（手）</a:t>
                      </a:r>
                      <a:r>
                        <a:rPr dirty="0" sz="900" spc="-15">
                          <a:solidFill>
                            <a:srgbClr val="231F20"/>
                          </a:solidFill>
                          <a:latin typeface="華康標楷體"/>
                          <a:cs typeface="華康標楷體"/>
                        </a:rPr>
                        <a:t>煞車，同時確</a:t>
                      </a:r>
                      <a:r>
                        <a:rPr dirty="0" sz="900" spc="-20">
                          <a:solidFill>
                            <a:srgbClr val="231F20"/>
                          </a:solidFill>
                          <a:latin typeface="華康標楷體"/>
                          <a:cs typeface="華康標楷體"/>
                        </a:rPr>
                        <a:t>認車輛已停妥。</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gn="just" marL="142240" marR="38100" indent="-124460">
                        <a:lnSpc>
                          <a:spcPct val="102400"/>
                        </a:lnSpc>
                        <a:spcBef>
                          <a:spcPts val="254"/>
                        </a:spcBef>
                      </a:pPr>
                      <a:r>
                        <a:rPr dirty="0" sz="900" spc="50">
                          <a:solidFill>
                            <a:srgbClr val="231F20"/>
                          </a:solidFill>
                          <a:latin typeface="華康標楷體"/>
                          <a:cs typeface="華康標楷體"/>
                        </a:rPr>
                        <a:t>．掌握前懸與輪胎位置，並嘗試目測判斷前輪進</a:t>
                      </a:r>
                      <a:r>
                        <a:rPr dirty="0" sz="900" spc="55">
                          <a:solidFill>
                            <a:srgbClr val="231F20"/>
                          </a:solidFill>
                          <a:latin typeface="華康標楷體"/>
                          <a:cs typeface="華康標楷體"/>
                        </a:rPr>
                        <a:t>入規定停車範圍內，同</a:t>
                      </a:r>
                      <a:r>
                        <a:rPr dirty="0" sz="900" spc="50">
                          <a:solidFill>
                            <a:srgbClr val="231F20"/>
                          </a:solidFill>
                          <a:latin typeface="華康標楷體"/>
                          <a:cs typeface="華康標楷體"/>
                        </a:rPr>
                        <a:t>時向學員說明斜坡對於</a:t>
                      </a:r>
                      <a:r>
                        <a:rPr dirty="0" sz="900" spc="-15">
                          <a:solidFill>
                            <a:srgbClr val="231F20"/>
                          </a:solidFill>
                          <a:latin typeface="華康標楷體"/>
                          <a:cs typeface="華康標楷體"/>
                        </a:rPr>
                        <a:t>停止線判斷的影響。</a:t>
                      </a:r>
                      <a:endParaRPr sz="900">
                        <a:latin typeface="華康標楷體"/>
                        <a:cs typeface="華康標楷體"/>
                      </a:endParaRPr>
                    </a:p>
                    <a:p>
                      <a:pPr algn="just" marL="142240" marR="19685" indent="-124460">
                        <a:lnSpc>
                          <a:spcPct val="102400"/>
                        </a:lnSpc>
                        <a:spcBef>
                          <a:spcPts val="425"/>
                        </a:spcBef>
                      </a:pPr>
                      <a:r>
                        <a:rPr dirty="0" sz="900" spc="55">
                          <a:solidFill>
                            <a:srgbClr val="231F20"/>
                          </a:solidFill>
                          <a:latin typeface="華康標楷體"/>
                          <a:cs typeface="華康標楷體"/>
                        </a:rPr>
                        <a:t>．教練可以視情況向學員</a:t>
                      </a:r>
                      <a:r>
                        <a:rPr dirty="0" sz="900" spc="-20">
                          <a:solidFill>
                            <a:srgbClr val="231F20"/>
                          </a:solidFill>
                          <a:latin typeface="華康標楷體"/>
                          <a:cs typeface="華康標楷體"/>
                        </a:rPr>
                        <a:t>說明行駛上、下坡道時，</a:t>
                      </a:r>
                      <a:r>
                        <a:rPr dirty="0" sz="900" spc="50">
                          <a:solidFill>
                            <a:srgbClr val="231F20"/>
                          </a:solidFill>
                          <a:latin typeface="華康標楷體"/>
                          <a:cs typeface="華康標楷體"/>
                        </a:rPr>
                        <a:t>跟隨前方車輛停車的要</a:t>
                      </a:r>
                      <a:r>
                        <a:rPr dirty="0" sz="900" spc="-30">
                          <a:solidFill>
                            <a:srgbClr val="231F20"/>
                          </a:solidFill>
                          <a:latin typeface="華康標楷體"/>
                          <a:cs typeface="華康標楷體"/>
                        </a:rPr>
                        <a:t>領。</a:t>
                      </a:r>
                      <a:endParaRPr sz="900">
                        <a:latin typeface="華康標楷體"/>
                        <a:cs typeface="華康標楷體"/>
                      </a:endParaRPr>
                    </a:p>
                    <a:p>
                      <a:pPr algn="just" marL="142240" marR="38100" indent="-124460">
                        <a:lnSpc>
                          <a:spcPct val="102400"/>
                        </a:lnSpc>
                        <a:spcBef>
                          <a:spcPts val="680"/>
                        </a:spcBef>
                      </a:pPr>
                      <a:r>
                        <a:rPr dirty="0" sz="900" spc="50">
                          <a:solidFill>
                            <a:srgbClr val="231F20"/>
                          </a:solidFill>
                          <a:latin typeface="華康標楷體"/>
                          <a:cs typeface="華康標楷體"/>
                        </a:rPr>
                        <a:t>．上坡前，讓學員將方向</a:t>
                      </a:r>
                      <a:r>
                        <a:rPr dirty="0" sz="900" spc="60">
                          <a:solidFill>
                            <a:srgbClr val="231F20"/>
                          </a:solidFill>
                          <a:latin typeface="華康標楷體"/>
                          <a:cs typeface="華康標楷體"/>
                        </a:rPr>
                        <a:t>盤中心點對正上坡設施</a:t>
                      </a:r>
                      <a:r>
                        <a:rPr dirty="0" sz="900" spc="5">
                          <a:solidFill>
                            <a:srgbClr val="231F20"/>
                          </a:solidFill>
                          <a:latin typeface="華康標楷體"/>
                          <a:cs typeface="華康標楷體"/>
                        </a:rPr>
                        <a:t>的左邊第 </a:t>
                      </a:r>
                      <a:r>
                        <a:rPr dirty="0" sz="900">
                          <a:solidFill>
                            <a:srgbClr val="231F20"/>
                          </a:solidFill>
                          <a:latin typeface="Trebuchet MS"/>
                          <a:cs typeface="Trebuchet MS"/>
                        </a:rPr>
                        <a:t>2</a:t>
                      </a:r>
                      <a:r>
                        <a:rPr dirty="0" sz="900" spc="-40">
                          <a:solidFill>
                            <a:srgbClr val="231F20"/>
                          </a:solidFill>
                          <a:latin typeface="Trebuchet MS"/>
                          <a:cs typeface="Trebuchet MS"/>
                        </a:rPr>
                        <a:t> </a:t>
                      </a:r>
                      <a:r>
                        <a:rPr dirty="0" sz="900" spc="50">
                          <a:solidFill>
                            <a:srgbClr val="231F20"/>
                          </a:solidFill>
                          <a:latin typeface="華康標楷體"/>
                          <a:cs typeface="華康標楷體"/>
                        </a:rPr>
                        <a:t>條壓管線，並慢速前進，避免輪胎</a:t>
                      </a:r>
                      <a:r>
                        <a:rPr dirty="0" sz="900" spc="-10">
                          <a:solidFill>
                            <a:srgbClr val="231F20"/>
                          </a:solidFill>
                          <a:latin typeface="華康標楷體"/>
                          <a:cs typeface="華康標楷體"/>
                        </a:rPr>
                        <a:t>壓到管線（</a:t>
                      </a:r>
                      <a:r>
                        <a:rPr dirty="0" sz="900" spc="-120">
                          <a:solidFill>
                            <a:srgbClr val="231F20"/>
                          </a:solidFill>
                          <a:latin typeface="華康標楷體"/>
                          <a:cs typeface="華康標楷體"/>
                        </a:rPr>
                        <a:t>圖 </a:t>
                      </a:r>
                      <a:r>
                        <a:rPr dirty="0" sz="900" spc="-65">
                          <a:solidFill>
                            <a:srgbClr val="231F20"/>
                          </a:solidFill>
                          <a:latin typeface="Trebuchet MS"/>
                          <a:cs typeface="Trebuchet MS"/>
                        </a:rPr>
                        <a:t>1.13.3</a:t>
                      </a:r>
                      <a:r>
                        <a:rPr dirty="0" sz="900" spc="-65">
                          <a:solidFill>
                            <a:srgbClr val="231F20"/>
                          </a:solidFill>
                          <a:latin typeface="華康標楷體"/>
                          <a:cs typeface="華康標楷體"/>
                        </a:rPr>
                        <a:t>）</a:t>
                      </a:r>
                      <a:r>
                        <a:rPr dirty="0" sz="900" spc="-10">
                          <a:solidFill>
                            <a:srgbClr val="231F20"/>
                          </a:solidFill>
                          <a:latin typeface="華康標楷體"/>
                          <a:cs typeface="華康標楷體"/>
                        </a:rPr>
                        <a:t>。</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15"/>
                        </a:spcBef>
                      </a:pPr>
                      <a:endParaRPr sz="1450">
                        <a:latin typeface="Times New Roman"/>
                        <a:cs typeface="Times New Roman"/>
                      </a:endParaRPr>
                    </a:p>
                    <a:p>
                      <a:pPr marL="57785">
                        <a:lnSpc>
                          <a:spcPct val="100000"/>
                        </a:lnSpc>
                      </a:pPr>
                      <a:r>
                        <a:rPr dirty="0" sz="500" spc="-80">
                          <a:solidFill>
                            <a:srgbClr val="231F20"/>
                          </a:solidFill>
                          <a:latin typeface="SimSun"/>
                          <a:cs typeface="SimSun"/>
                        </a:rPr>
                        <a:t>圖 </a:t>
                      </a:r>
                      <a:r>
                        <a:rPr dirty="0" sz="500" spc="-10">
                          <a:solidFill>
                            <a:srgbClr val="231F20"/>
                          </a:solidFill>
                          <a:latin typeface="Trebuchet MS"/>
                          <a:cs typeface="Trebuchet MS"/>
                        </a:rPr>
                        <a:t>1.13.3</a:t>
                      </a:r>
                      <a:endParaRPr sz="500">
                        <a:latin typeface="Trebuchet MS"/>
                        <a:cs typeface="Trebuchet MS"/>
                      </a:endParaRPr>
                    </a:p>
                    <a:p>
                      <a:pPr>
                        <a:lnSpc>
                          <a:spcPct val="100000"/>
                        </a:lnSpc>
                      </a:pPr>
                      <a:endParaRPr sz="600">
                        <a:latin typeface="Times New Roman"/>
                        <a:cs typeface="Times New Roman"/>
                      </a:endParaRPr>
                    </a:p>
                    <a:p>
                      <a:pPr>
                        <a:lnSpc>
                          <a:spcPct val="100000"/>
                        </a:lnSpc>
                        <a:spcBef>
                          <a:spcPts val="35"/>
                        </a:spcBef>
                      </a:pPr>
                      <a:endParaRPr sz="500">
                        <a:latin typeface="Times New Roman"/>
                        <a:cs typeface="Times New Roman"/>
                      </a:endParaRPr>
                    </a:p>
                    <a:p>
                      <a:pPr algn="just" marL="142240" marR="38100" indent="-124460">
                        <a:lnSpc>
                          <a:spcPct val="102400"/>
                        </a:lnSpc>
                        <a:spcBef>
                          <a:spcPts val="5"/>
                        </a:spcBef>
                      </a:pPr>
                      <a:r>
                        <a:rPr dirty="0" sz="900" spc="55">
                          <a:solidFill>
                            <a:srgbClr val="231F20"/>
                          </a:solidFill>
                          <a:latin typeface="華康標楷體"/>
                          <a:cs typeface="華康標楷體"/>
                        </a:rPr>
                        <a:t>．練習上坡起駛時，將車</a:t>
                      </a:r>
                      <a:r>
                        <a:rPr dirty="0" sz="900" spc="50">
                          <a:solidFill>
                            <a:srgbClr val="231F20"/>
                          </a:solidFill>
                          <a:latin typeface="華康標楷體"/>
                          <a:cs typeface="華康標楷體"/>
                        </a:rPr>
                        <a:t>輛停妥後並拉緊手煞車</a:t>
                      </a:r>
                      <a:r>
                        <a:rPr dirty="0" sz="900" spc="45">
                          <a:solidFill>
                            <a:srgbClr val="231F20"/>
                          </a:solidFill>
                          <a:latin typeface="華康標楷體"/>
                          <a:cs typeface="華康標楷體"/>
                        </a:rPr>
                        <a:t>後，可以讓學員將右腳</a:t>
                      </a:r>
                      <a:r>
                        <a:rPr dirty="0" sz="900" spc="55">
                          <a:solidFill>
                            <a:srgbClr val="231F20"/>
                          </a:solidFill>
                          <a:latin typeface="華康標楷體"/>
                          <a:cs typeface="華康標楷體"/>
                        </a:rPr>
                        <a:t>緩慢放開煞車踏板，確</a:t>
                      </a:r>
                      <a:r>
                        <a:rPr dirty="0" sz="900" spc="-15">
                          <a:solidFill>
                            <a:srgbClr val="231F20"/>
                          </a:solidFill>
                          <a:latin typeface="華康標楷體"/>
                          <a:cs typeface="華康標楷體"/>
                        </a:rPr>
                        <a:t>認手煞車有確實拉緊。</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lnB w="9525">
                      <a:solidFill>
                        <a:srgbClr val="BCBEC0"/>
                      </a:solidFill>
                      <a:prstDash val="solid"/>
                    </a:lnB>
                  </a:tcPr>
                </a:tc>
              </a:tr>
            </a:tbl>
          </a:graphicData>
        </a:graphic>
      </p:graphicFrame>
      <p:grpSp>
        <p:nvGrpSpPr>
          <p:cNvPr id="89" name="object 89" descr=""/>
          <p:cNvGrpSpPr/>
          <p:nvPr/>
        </p:nvGrpSpPr>
        <p:grpSpPr>
          <a:xfrm>
            <a:off x="13198809" y="2755138"/>
            <a:ext cx="1303020" cy="810260"/>
            <a:chOff x="13198809" y="2755138"/>
            <a:chExt cx="1303020" cy="810260"/>
          </a:xfrm>
        </p:grpSpPr>
        <p:pic>
          <p:nvPicPr>
            <p:cNvPr id="90" name="object 90" descr=""/>
            <p:cNvPicPr/>
            <p:nvPr/>
          </p:nvPicPr>
          <p:blipFill>
            <a:blip r:embed="rId30" cstate="print"/>
            <a:stretch>
              <a:fillRect/>
            </a:stretch>
          </p:blipFill>
          <p:spPr>
            <a:xfrm>
              <a:off x="13198817" y="2755138"/>
              <a:ext cx="1302957" cy="810006"/>
            </a:xfrm>
            <a:prstGeom prst="rect">
              <a:avLst/>
            </a:prstGeom>
          </p:spPr>
        </p:pic>
        <p:pic>
          <p:nvPicPr>
            <p:cNvPr id="91" name="object 91" descr=""/>
            <p:cNvPicPr/>
            <p:nvPr/>
          </p:nvPicPr>
          <p:blipFill>
            <a:blip r:embed="rId31" cstate="print"/>
            <a:stretch>
              <a:fillRect/>
            </a:stretch>
          </p:blipFill>
          <p:spPr>
            <a:xfrm>
              <a:off x="13200748" y="3131934"/>
              <a:ext cx="378371" cy="319150"/>
            </a:xfrm>
            <a:prstGeom prst="rect">
              <a:avLst/>
            </a:prstGeom>
          </p:spPr>
        </p:pic>
        <p:pic>
          <p:nvPicPr>
            <p:cNvPr id="92" name="object 92" descr=""/>
            <p:cNvPicPr/>
            <p:nvPr/>
          </p:nvPicPr>
          <p:blipFill>
            <a:blip r:embed="rId32" cstate="print"/>
            <a:stretch>
              <a:fillRect/>
            </a:stretch>
          </p:blipFill>
          <p:spPr>
            <a:xfrm>
              <a:off x="14263268" y="3131934"/>
              <a:ext cx="238493" cy="180060"/>
            </a:xfrm>
            <a:prstGeom prst="rect">
              <a:avLst/>
            </a:prstGeom>
          </p:spPr>
        </p:pic>
        <p:sp>
          <p:nvSpPr>
            <p:cNvPr id="93" name="object 93" descr=""/>
            <p:cNvSpPr/>
            <p:nvPr/>
          </p:nvSpPr>
          <p:spPr>
            <a:xfrm>
              <a:off x="13198813" y="3084170"/>
              <a:ext cx="1301750" cy="480059"/>
            </a:xfrm>
            <a:custGeom>
              <a:avLst/>
              <a:gdLst/>
              <a:ahLst/>
              <a:cxnLst/>
              <a:rect l="l" t="t" r="r" b="b"/>
              <a:pathLst>
                <a:path w="1301750" h="480060">
                  <a:moveTo>
                    <a:pt x="921118" y="0"/>
                  </a:moveTo>
                  <a:lnTo>
                    <a:pt x="427609" y="0"/>
                  </a:lnTo>
                  <a:lnTo>
                    <a:pt x="0" y="274650"/>
                  </a:lnTo>
                  <a:lnTo>
                    <a:pt x="0" y="479666"/>
                  </a:lnTo>
                  <a:lnTo>
                    <a:pt x="1301407" y="479666"/>
                  </a:lnTo>
                  <a:lnTo>
                    <a:pt x="1301407" y="152882"/>
                  </a:lnTo>
                  <a:lnTo>
                    <a:pt x="921118" y="0"/>
                  </a:lnTo>
                  <a:close/>
                </a:path>
              </a:pathLst>
            </a:custGeom>
            <a:solidFill>
              <a:srgbClr val="A7A9AC"/>
            </a:solidFill>
          </p:spPr>
          <p:txBody>
            <a:bodyPr wrap="square" lIns="0" tIns="0" rIns="0" bIns="0" rtlCol="0"/>
            <a:lstStyle/>
            <a:p/>
          </p:txBody>
        </p:sp>
        <p:sp>
          <p:nvSpPr>
            <p:cNvPr id="94" name="object 94" descr=""/>
            <p:cNvSpPr/>
            <p:nvPr/>
          </p:nvSpPr>
          <p:spPr>
            <a:xfrm>
              <a:off x="13673709" y="3097072"/>
              <a:ext cx="207010" cy="170815"/>
            </a:xfrm>
            <a:custGeom>
              <a:avLst/>
              <a:gdLst/>
              <a:ahLst/>
              <a:cxnLst/>
              <a:rect l="l" t="t" r="r" b="b"/>
              <a:pathLst>
                <a:path w="207009" h="170814">
                  <a:moveTo>
                    <a:pt x="108927" y="2870"/>
                  </a:moveTo>
                  <a:lnTo>
                    <a:pt x="84556" y="2870"/>
                  </a:lnTo>
                  <a:lnTo>
                    <a:pt x="0" y="170561"/>
                  </a:lnTo>
                  <a:lnTo>
                    <a:pt x="53035" y="170561"/>
                  </a:lnTo>
                  <a:lnTo>
                    <a:pt x="108927" y="2870"/>
                  </a:lnTo>
                  <a:close/>
                </a:path>
                <a:path w="207009" h="170814">
                  <a:moveTo>
                    <a:pt x="206387" y="166255"/>
                  </a:moveTo>
                  <a:lnTo>
                    <a:pt x="180594" y="0"/>
                  </a:lnTo>
                  <a:lnTo>
                    <a:pt x="161963" y="0"/>
                  </a:lnTo>
                  <a:lnTo>
                    <a:pt x="151930" y="166255"/>
                  </a:lnTo>
                  <a:lnTo>
                    <a:pt x="206387" y="166255"/>
                  </a:lnTo>
                  <a:close/>
                </a:path>
              </a:pathLst>
            </a:custGeom>
            <a:solidFill>
              <a:srgbClr val="6D6E71"/>
            </a:solidFill>
          </p:spPr>
          <p:txBody>
            <a:bodyPr wrap="square" lIns="0" tIns="0" rIns="0" bIns="0" rtlCol="0"/>
            <a:lstStyle/>
            <a:p/>
          </p:txBody>
        </p:sp>
        <p:pic>
          <p:nvPicPr>
            <p:cNvPr id="95" name="object 95" descr=""/>
            <p:cNvPicPr/>
            <p:nvPr/>
          </p:nvPicPr>
          <p:blipFill>
            <a:blip r:embed="rId33" cstate="print"/>
            <a:stretch>
              <a:fillRect/>
            </a:stretch>
          </p:blipFill>
          <p:spPr>
            <a:xfrm>
              <a:off x="13907336" y="3091313"/>
              <a:ext cx="285211" cy="176314"/>
            </a:xfrm>
            <a:prstGeom prst="rect">
              <a:avLst/>
            </a:prstGeom>
          </p:spPr>
        </p:pic>
        <p:pic>
          <p:nvPicPr>
            <p:cNvPr id="96" name="object 96" descr=""/>
            <p:cNvPicPr/>
            <p:nvPr/>
          </p:nvPicPr>
          <p:blipFill>
            <a:blip r:embed="rId34" cstate="print"/>
            <a:stretch>
              <a:fillRect/>
            </a:stretch>
          </p:blipFill>
          <p:spPr>
            <a:xfrm>
              <a:off x="13570533" y="2996742"/>
              <a:ext cx="315760" cy="374247"/>
            </a:xfrm>
            <a:prstGeom prst="rect">
              <a:avLst/>
            </a:prstGeom>
          </p:spPr>
        </p:pic>
        <p:pic>
          <p:nvPicPr>
            <p:cNvPr id="97" name="object 97" descr=""/>
            <p:cNvPicPr/>
            <p:nvPr/>
          </p:nvPicPr>
          <p:blipFill>
            <a:blip r:embed="rId35" cstate="print"/>
            <a:stretch>
              <a:fillRect/>
            </a:stretch>
          </p:blipFill>
          <p:spPr>
            <a:xfrm>
              <a:off x="13722449" y="2993874"/>
              <a:ext cx="261424" cy="372873"/>
            </a:xfrm>
            <a:prstGeom prst="rect">
              <a:avLst/>
            </a:prstGeom>
          </p:spPr>
        </p:pic>
        <p:pic>
          <p:nvPicPr>
            <p:cNvPr id="98" name="object 98" descr=""/>
            <p:cNvPicPr/>
            <p:nvPr/>
          </p:nvPicPr>
          <p:blipFill>
            <a:blip r:embed="rId36" cstate="print"/>
            <a:stretch>
              <a:fillRect/>
            </a:stretch>
          </p:blipFill>
          <p:spPr>
            <a:xfrm>
              <a:off x="13804145" y="2989574"/>
              <a:ext cx="337099" cy="380440"/>
            </a:xfrm>
            <a:prstGeom prst="rect">
              <a:avLst/>
            </a:prstGeom>
          </p:spPr>
        </p:pic>
        <p:pic>
          <p:nvPicPr>
            <p:cNvPr id="99" name="object 99" descr=""/>
            <p:cNvPicPr/>
            <p:nvPr/>
          </p:nvPicPr>
          <p:blipFill>
            <a:blip r:embed="rId37" cstate="print"/>
            <a:stretch>
              <a:fillRect/>
            </a:stretch>
          </p:blipFill>
          <p:spPr>
            <a:xfrm>
              <a:off x="13877239" y="2988119"/>
              <a:ext cx="418966" cy="383192"/>
            </a:xfrm>
            <a:prstGeom prst="rect">
              <a:avLst/>
            </a:prstGeom>
          </p:spPr>
        </p:pic>
        <p:sp>
          <p:nvSpPr>
            <p:cNvPr id="100" name="object 100" descr=""/>
            <p:cNvSpPr/>
            <p:nvPr/>
          </p:nvSpPr>
          <p:spPr>
            <a:xfrm>
              <a:off x="14055640" y="3084360"/>
              <a:ext cx="446405" cy="295910"/>
            </a:xfrm>
            <a:custGeom>
              <a:avLst/>
              <a:gdLst/>
              <a:ahLst/>
              <a:cxnLst/>
              <a:rect l="l" t="t" r="r" b="b"/>
              <a:pathLst>
                <a:path w="446405" h="295910">
                  <a:moveTo>
                    <a:pt x="20408" y="0"/>
                  </a:moveTo>
                  <a:lnTo>
                    <a:pt x="0" y="393"/>
                  </a:lnTo>
                  <a:lnTo>
                    <a:pt x="442544" y="295313"/>
                  </a:lnTo>
                  <a:lnTo>
                    <a:pt x="446125" y="289890"/>
                  </a:lnTo>
                  <a:lnTo>
                    <a:pt x="446125" y="280492"/>
                  </a:lnTo>
                  <a:lnTo>
                    <a:pt x="20408" y="0"/>
                  </a:lnTo>
                  <a:close/>
                </a:path>
              </a:pathLst>
            </a:custGeom>
            <a:solidFill>
              <a:srgbClr val="FFFFFF"/>
            </a:solidFill>
          </p:spPr>
          <p:txBody>
            <a:bodyPr wrap="square" lIns="0" tIns="0" rIns="0" bIns="0" rtlCol="0"/>
            <a:lstStyle/>
            <a:p/>
          </p:txBody>
        </p:sp>
        <p:pic>
          <p:nvPicPr>
            <p:cNvPr id="101" name="object 101" descr=""/>
            <p:cNvPicPr/>
            <p:nvPr/>
          </p:nvPicPr>
          <p:blipFill>
            <a:blip r:embed="rId38" cstate="print"/>
            <a:stretch>
              <a:fillRect/>
            </a:stretch>
          </p:blipFill>
          <p:spPr>
            <a:xfrm>
              <a:off x="14098816" y="3016332"/>
              <a:ext cx="166944" cy="142068"/>
            </a:xfrm>
            <a:prstGeom prst="rect">
              <a:avLst/>
            </a:prstGeom>
          </p:spPr>
        </p:pic>
        <p:sp>
          <p:nvSpPr>
            <p:cNvPr id="102" name="object 102" descr=""/>
            <p:cNvSpPr/>
            <p:nvPr/>
          </p:nvSpPr>
          <p:spPr>
            <a:xfrm>
              <a:off x="13201718" y="3086634"/>
              <a:ext cx="495934" cy="478790"/>
            </a:xfrm>
            <a:custGeom>
              <a:avLst/>
              <a:gdLst/>
              <a:ahLst/>
              <a:cxnLst/>
              <a:rect l="l" t="t" r="r" b="b"/>
              <a:pathLst>
                <a:path w="495934" h="478789">
                  <a:moveTo>
                    <a:pt x="495731" y="76"/>
                  </a:moveTo>
                  <a:lnTo>
                    <a:pt x="478663" y="0"/>
                  </a:lnTo>
                  <a:lnTo>
                    <a:pt x="0" y="478510"/>
                  </a:lnTo>
                  <a:lnTo>
                    <a:pt x="20205" y="478510"/>
                  </a:lnTo>
                  <a:lnTo>
                    <a:pt x="495731" y="76"/>
                  </a:lnTo>
                  <a:close/>
                </a:path>
              </a:pathLst>
            </a:custGeom>
            <a:solidFill>
              <a:srgbClr val="FFFFFF"/>
            </a:solidFill>
          </p:spPr>
          <p:txBody>
            <a:bodyPr wrap="square" lIns="0" tIns="0" rIns="0" bIns="0" rtlCol="0"/>
            <a:lstStyle/>
            <a:p/>
          </p:txBody>
        </p:sp>
        <p:sp>
          <p:nvSpPr>
            <p:cNvPr id="103" name="object 103" descr=""/>
            <p:cNvSpPr/>
            <p:nvPr/>
          </p:nvSpPr>
          <p:spPr>
            <a:xfrm>
              <a:off x="13701763" y="3091370"/>
              <a:ext cx="454025" cy="166370"/>
            </a:xfrm>
            <a:custGeom>
              <a:avLst/>
              <a:gdLst/>
              <a:ahLst/>
              <a:cxnLst/>
              <a:rect l="l" t="t" r="r" b="b"/>
              <a:pathLst>
                <a:path w="454025" h="166370">
                  <a:moveTo>
                    <a:pt x="75565" y="8585"/>
                  </a:moveTo>
                  <a:lnTo>
                    <a:pt x="66154" y="8509"/>
                  </a:lnTo>
                  <a:lnTo>
                    <a:pt x="0" y="165925"/>
                  </a:lnTo>
                  <a:lnTo>
                    <a:pt x="9067" y="166192"/>
                  </a:lnTo>
                  <a:lnTo>
                    <a:pt x="75565" y="8585"/>
                  </a:lnTo>
                  <a:close/>
                </a:path>
                <a:path w="454025" h="166370">
                  <a:moveTo>
                    <a:pt x="149682" y="5689"/>
                  </a:moveTo>
                  <a:lnTo>
                    <a:pt x="141071" y="5689"/>
                  </a:lnTo>
                  <a:lnTo>
                    <a:pt x="141071" y="163360"/>
                  </a:lnTo>
                  <a:lnTo>
                    <a:pt x="149682" y="163360"/>
                  </a:lnTo>
                  <a:lnTo>
                    <a:pt x="149682" y="5689"/>
                  </a:lnTo>
                  <a:close/>
                </a:path>
                <a:path w="454025" h="166370">
                  <a:moveTo>
                    <a:pt x="318249" y="164363"/>
                  </a:moveTo>
                  <a:lnTo>
                    <a:pt x="221221" y="1498"/>
                  </a:lnTo>
                  <a:lnTo>
                    <a:pt x="211277" y="1498"/>
                  </a:lnTo>
                  <a:lnTo>
                    <a:pt x="307936" y="164122"/>
                  </a:lnTo>
                  <a:lnTo>
                    <a:pt x="318249" y="164363"/>
                  </a:lnTo>
                  <a:close/>
                </a:path>
                <a:path w="454025" h="166370">
                  <a:moveTo>
                    <a:pt x="453669" y="166370"/>
                  </a:moveTo>
                  <a:lnTo>
                    <a:pt x="294741" y="88"/>
                  </a:lnTo>
                  <a:lnTo>
                    <a:pt x="282968" y="0"/>
                  </a:lnTo>
                  <a:lnTo>
                    <a:pt x="441820" y="166331"/>
                  </a:lnTo>
                  <a:lnTo>
                    <a:pt x="453669" y="166370"/>
                  </a:lnTo>
                  <a:close/>
                </a:path>
              </a:pathLst>
            </a:custGeom>
            <a:solidFill>
              <a:srgbClr val="58595B"/>
            </a:solidFill>
          </p:spPr>
          <p:txBody>
            <a:bodyPr wrap="square" lIns="0" tIns="0" rIns="0" bIns="0" rtlCol="0"/>
            <a:lstStyle/>
            <a:p/>
          </p:txBody>
        </p:sp>
        <p:sp>
          <p:nvSpPr>
            <p:cNvPr id="104" name="object 104" descr=""/>
            <p:cNvSpPr/>
            <p:nvPr/>
          </p:nvSpPr>
          <p:spPr>
            <a:xfrm>
              <a:off x="13762571" y="3114268"/>
              <a:ext cx="269240" cy="31750"/>
            </a:xfrm>
            <a:custGeom>
              <a:avLst/>
              <a:gdLst/>
              <a:ahLst/>
              <a:cxnLst/>
              <a:rect l="l" t="t" r="r" b="b"/>
              <a:pathLst>
                <a:path w="269240" h="31750">
                  <a:moveTo>
                    <a:pt x="76327" y="30099"/>
                  </a:moveTo>
                  <a:lnTo>
                    <a:pt x="75958" y="0"/>
                  </a:lnTo>
                  <a:lnTo>
                    <a:pt x="12179" y="0"/>
                  </a:lnTo>
                  <a:lnTo>
                    <a:pt x="0" y="30099"/>
                  </a:lnTo>
                  <a:lnTo>
                    <a:pt x="76327" y="30099"/>
                  </a:lnTo>
                  <a:close/>
                </a:path>
                <a:path w="269240" h="31750">
                  <a:moveTo>
                    <a:pt x="268732" y="31546"/>
                  </a:moveTo>
                  <a:lnTo>
                    <a:pt x="241503" y="368"/>
                  </a:lnTo>
                  <a:lnTo>
                    <a:pt x="174498" y="368"/>
                  </a:lnTo>
                  <a:lnTo>
                    <a:pt x="194919" y="31546"/>
                  </a:lnTo>
                  <a:lnTo>
                    <a:pt x="268732" y="31546"/>
                  </a:lnTo>
                  <a:close/>
                </a:path>
              </a:pathLst>
            </a:custGeom>
            <a:solidFill>
              <a:srgbClr val="C2B59B"/>
            </a:solidFill>
          </p:spPr>
          <p:txBody>
            <a:bodyPr wrap="square" lIns="0" tIns="0" rIns="0" bIns="0" rtlCol="0"/>
            <a:lstStyle/>
            <a:p/>
          </p:txBody>
        </p:sp>
        <p:sp>
          <p:nvSpPr>
            <p:cNvPr id="105" name="object 105" descr=""/>
            <p:cNvSpPr/>
            <p:nvPr/>
          </p:nvSpPr>
          <p:spPr>
            <a:xfrm>
              <a:off x="14231251" y="3125730"/>
              <a:ext cx="270510" cy="128905"/>
            </a:xfrm>
            <a:custGeom>
              <a:avLst/>
              <a:gdLst/>
              <a:ahLst/>
              <a:cxnLst/>
              <a:rect l="l" t="t" r="r" b="b"/>
              <a:pathLst>
                <a:path w="270509" h="128904">
                  <a:moveTo>
                    <a:pt x="34391" y="0"/>
                  </a:moveTo>
                  <a:lnTo>
                    <a:pt x="0" y="0"/>
                  </a:lnTo>
                  <a:lnTo>
                    <a:pt x="270510" y="128295"/>
                  </a:lnTo>
                  <a:lnTo>
                    <a:pt x="270510" y="101396"/>
                  </a:lnTo>
                  <a:lnTo>
                    <a:pt x="34391" y="0"/>
                  </a:lnTo>
                  <a:close/>
                </a:path>
              </a:pathLst>
            </a:custGeom>
            <a:solidFill>
              <a:srgbClr val="F9ED32"/>
            </a:solidFill>
          </p:spPr>
          <p:txBody>
            <a:bodyPr wrap="square" lIns="0" tIns="0" rIns="0" bIns="0" rtlCol="0"/>
            <a:lstStyle/>
            <a:p/>
          </p:txBody>
        </p:sp>
        <p:sp>
          <p:nvSpPr>
            <p:cNvPr id="106" name="object 106" descr=""/>
            <p:cNvSpPr/>
            <p:nvPr/>
          </p:nvSpPr>
          <p:spPr>
            <a:xfrm>
              <a:off x="14231251" y="3125730"/>
              <a:ext cx="270510" cy="191135"/>
            </a:xfrm>
            <a:custGeom>
              <a:avLst/>
              <a:gdLst/>
              <a:ahLst/>
              <a:cxnLst/>
              <a:rect l="l" t="t" r="r" b="b"/>
              <a:pathLst>
                <a:path w="270509" h="191135">
                  <a:moveTo>
                    <a:pt x="0" y="0"/>
                  </a:moveTo>
                  <a:lnTo>
                    <a:pt x="0" y="35090"/>
                  </a:lnTo>
                  <a:lnTo>
                    <a:pt x="270510" y="190665"/>
                  </a:lnTo>
                  <a:lnTo>
                    <a:pt x="270510" y="128295"/>
                  </a:lnTo>
                  <a:lnTo>
                    <a:pt x="0" y="0"/>
                  </a:lnTo>
                  <a:close/>
                </a:path>
              </a:pathLst>
            </a:custGeom>
            <a:solidFill>
              <a:srgbClr val="FBB040"/>
            </a:solidFill>
          </p:spPr>
          <p:txBody>
            <a:bodyPr wrap="square" lIns="0" tIns="0" rIns="0" bIns="0" rtlCol="0"/>
            <a:lstStyle/>
            <a:p/>
          </p:txBody>
        </p:sp>
        <p:sp>
          <p:nvSpPr>
            <p:cNvPr id="107" name="object 107" descr=""/>
            <p:cNvSpPr/>
            <p:nvPr/>
          </p:nvSpPr>
          <p:spPr>
            <a:xfrm>
              <a:off x="14234465" y="3127260"/>
              <a:ext cx="260350" cy="185420"/>
            </a:xfrm>
            <a:custGeom>
              <a:avLst/>
              <a:gdLst/>
              <a:ahLst/>
              <a:cxnLst/>
              <a:rect l="l" t="t" r="r" b="b"/>
              <a:pathLst>
                <a:path w="260350" h="185420">
                  <a:moveTo>
                    <a:pt x="11468" y="41922"/>
                  </a:moveTo>
                  <a:lnTo>
                    <a:pt x="11023" y="5194"/>
                  </a:lnTo>
                  <a:lnTo>
                    <a:pt x="0" y="0"/>
                  </a:lnTo>
                  <a:lnTo>
                    <a:pt x="1435" y="36461"/>
                  </a:lnTo>
                  <a:lnTo>
                    <a:pt x="11468" y="41922"/>
                  </a:lnTo>
                  <a:close/>
                </a:path>
                <a:path w="260350" h="185420">
                  <a:moveTo>
                    <a:pt x="28765" y="51866"/>
                  </a:moveTo>
                  <a:lnTo>
                    <a:pt x="28663" y="13462"/>
                  </a:lnTo>
                  <a:lnTo>
                    <a:pt x="18084" y="8750"/>
                  </a:lnTo>
                  <a:lnTo>
                    <a:pt x="18186" y="46050"/>
                  </a:lnTo>
                  <a:lnTo>
                    <a:pt x="28765" y="51866"/>
                  </a:lnTo>
                  <a:close/>
                </a:path>
                <a:path w="260350" h="185420">
                  <a:moveTo>
                    <a:pt x="48082" y="63093"/>
                  </a:moveTo>
                  <a:lnTo>
                    <a:pt x="47218" y="22491"/>
                  </a:lnTo>
                  <a:lnTo>
                    <a:pt x="37007" y="17551"/>
                  </a:lnTo>
                  <a:lnTo>
                    <a:pt x="36880" y="56616"/>
                  </a:lnTo>
                  <a:lnTo>
                    <a:pt x="48082" y="63093"/>
                  </a:lnTo>
                  <a:close/>
                </a:path>
                <a:path w="260350" h="185420">
                  <a:moveTo>
                    <a:pt x="66421" y="73710"/>
                  </a:moveTo>
                  <a:lnTo>
                    <a:pt x="64770" y="30721"/>
                  </a:lnTo>
                  <a:lnTo>
                    <a:pt x="53035" y="25260"/>
                  </a:lnTo>
                  <a:lnTo>
                    <a:pt x="54038" y="66421"/>
                  </a:lnTo>
                  <a:lnTo>
                    <a:pt x="66421" y="73710"/>
                  </a:lnTo>
                  <a:close/>
                </a:path>
                <a:path w="260350" h="185420">
                  <a:moveTo>
                    <a:pt x="85725" y="84759"/>
                  </a:moveTo>
                  <a:lnTo>
                    <a:pt x="84201" y="39916"/>
                  </a:lnTo>
                  <a:lnTo>
                    <a:pt x="71958" y="34188"/>
                  </a:lnTo>
                  <a:lnTo>
                    <a:pt x="72898" y="77317"/>
                  </a:lnTo>
                  <a:lnTo>
                    <a:pt x="85725" y="84759"/>
                  </a:lnTo>
                  <a:close/>
                </a:path>
                <a:path w="260350" h="185420">
                  <a:moveTo>
                    <a:pt x="108864" y="97917"/>
                  </a:moveTo>
                  <a:lnTo>
                    <a:pt x="107378" y="50977"/>
                  </a:lnTo>
                  <a:lnTo>
                    <a:pt x="92925" y="44221"/>
                  </a:lnTo>
                  <a:lnTo>
                    <a:pt x="94272" y="89890"/>
                  </a:lnTo>
                  <a:lnTo>
                    <a:pt x="108864" y="97917"/>
                  </a:lnTo>
                  <a:close/>
                </a:path>
                <a:path w="260350" h="185420">
                  <a:moveTo>
                    <a:pt x="135458" y="113284"/>
                  </a:moveTo>
                  <a:lnTo>
                    <a:pt x="133718" y="63461"/>
                  </a:lnTo>
                  <a:lnTo>
                    <a:pt x="119367" y="56527"/>
                  </a:lnTo>
                  <a:lnTo>
                    <a:pt x="120904" y="105003"/>
                  </a:lnTo>
                  <a:lnTo>
                    <a:pt x="135458" y="113284"/>
                  </a:lnTo>
                  <a:close/>
                </a:path>
                <a:path w="260350" h="185420">
                  <a:moveTo>
                    <a:pt x="163817" y="129794"/>
                  </a:moveTo>
                  <a:lnTo>
                    <a:pt x="161721" y="76708"/>
                  </a:lnTo>
                  <a:lnTo>
                    <a:pt x="148463" y="70434"/>
                  </a:lnTo>
                  <a:lnTo>
                    <a:pt x="149402" y="121729"/>
                  </a:lnTo>
                  <a:lnTo>
                    <a:pt x="163817" y="129794"/>
                  </a:lnTo>
                  <a:close/>
                </a:path>
                <a:path w="260350" h="185420">
                  <a:moveTo>
                    <a:pt x="193255" y="146697"/>
                  </a:moveTo>
                  <a:lnTo>
                    <a:pt x="192595" y="91274"/>
                  </a:lnTo>
                  <a:lnTo>
                    <a:pt x="176898" y="83934"/>
                  </a:lnTo>
                  <a:lnTo>
                    <a:pt x="179082" y="138061"/>
                  </a:lnTo>
                  <a:lnTo>
                    <a:pt x="193255" y="146697"/>
                  </a:lnTo>
                  <a:close/>
                </a:path>
                <a:path w="260350" h="185420">
                  <a:moveTo>
                    <a:pt x="226669" y="162001"/>
                  </a:moveTo>
                  <a:lnTo>
                    <a:pt x="226009" y="106578"/>
                  </a:lnTo>
                  <a:lnTo>
                    <a:pt x="210312" y="99237"/>
                  </a:lnTo>
                  <a:lnTo>
                    <a:pt x="212496" y="153365"/>
                  </a:lnTo>
                  <a:lnTo>
                    <a:pt x="226669" y="162001"/>
                  </a:lnTo>
                  <a:close/>
                </a:path>
                <a:path w="260350" h="185420">
                  <a:moveTo>
                    <a:pt x="260273" y="124079"/>
                  </a:moveTo>
                  <a:lnTo>
                    <a:pt x="244551" y="116725"/>
                  </a:lnTo>
                  <a:lnTo>
                    <a:pt x="244017" y="175844"/>
                  </a:lnTo>
                  <a:lnTo>
                    <a:pt x="259067" y="184797"/>
                  </a:lnTo>
                  <a:lnTo>
                    <a:pt x="260273" y="124079"/>
                  </a:lnTo>
                  <a:close/>
                </a:path>
              </a:pathLst>
            </a:custGeom>
            <a:solidFill>
              <a:srgbClr val="231F20"/>
            </a:solidFill>
          </p:spPr>
          <p:txBody>
            <a:bodyPr wrap="square" lIns="0" tIns="0" rIns="0" bIns="0" rtlCol="0"/>
            <a:lstStyle/>
            <a:p/>
          </p:txBody>
        </p:sp>
        <p:sp>
          <p:nvSpPr>
            <p:cNvPr id="108" name="object 108" descr=""/>
            <p:cNvSpPr/>
            <p:nvPr/>
          </p:nvSpPr>
          <p:spPr>
            <a:xfrm>
              <a:off x="13528522" y="3093834"/>
              <a:ext cx="60325" cy="66675"/>
            </a:xfrm>
            <a:custGeom>
              <a:avLst/>
              <a:gdLst/>
              <a:ahLst/>
              <a:cxnLst/>
              <a:rect l="l" t="t" r="r" b="b"/>
              <a:pathLst>
                <a:path w="60325" h="66675">
                  <a:moveTo>
                    <a:pt x="60312" y="0"/>
                  </a:moveTo>
                  <a:lnTo>
                    <a:pt x="0" y="0"/>
                  </a:lnTo>
                  <a:lnTo>
                    <a:pt x="0" y="66662"/>
                  </a:lnTo>
                  <a:lnTo>
                    <a:pt x="60312" y="66662"/>
                  </a:lnTo>
                  <a:lnTo>
                    <a:pt x="60312" y="0"/>
                  </a:lnTo>
                  <a:close/>
                </a:path>
              </a:pathLst>
            </a:custGeom>
            <a:solidFill>
              <a:srgbClr val="F7941D"/>
            </a:solidFill>
          </p:spPr>
          <p:txBody>
            <a:bodyPr wrap="square" lIns="0" tIns="0" rIns="0" bIns="0" rtlCol="0"/>
            <a:lstStyle/>
            <a:p/>
          </p:txBody>
        </p:sp>
        <p:sp>
          <p:nvSpPr>
            <p:cNvPr id="109" name="object 109" descr=""/>
            <p:cNvSpPr/>
            <p:nvPr/>
          </p:nvSpPr>
          <p:spPr>
            <a:xfrm>
              <a:off x="13588835" y="3051778"/>
              <a:ext cx="76200" cy="109220"/>
            </a:xfrm>
            <a:custGeom>
              <a:avLst/>
              <a:gdLst/>
              <a:ahLst/>
              <a:cxnLst/>
              <a:rect l="l" t="t" r="r" b="b"/>
              <a:pathLst>
                <a:path w="76200" h="109219">
                  <a:moveTo>
                    <a:pt x="76174" y="0"/>
                  </a:moveTo>
                  <a:lnTo>
                    <a:pt x="0" y="42062"/>
                  </a:lnTo>
                  <a:lnTo>
                    <a:pt x="0" y="108724"/>
                  </a:lnTo>
                  <a:lnTo>
                    <a:pt x="76174" y="46824"/>
                  </a:lnTo>
                  <a:lnTo>
                    <a:pt x="76174" y="0"/>
                  </a:lnTo>
                  <a:close/>
                </a:path>
              </a:pathLst>
            </a:custGeom>
            <a:solidFill>
              <a:srgbClr val="FBB040"/>
            </a:solidFill>
          </p:spPr>
          <p:txBody>
            <a:bodyPr wrap="square" lIns="0" tIns="0" rIns="0" bIns="0" rtlCol="0"/>
            <a:lstStyle/>
            <a:p/>
          </p:txBody>
        </p:sp>
        <p:sp>
          <p:nvSpPr>
            <p:cNvPr id="110" name="object 110" descr=""/>
            <p:cNvSpPr/>
            <p:nvPr/>
          </p:nvSpPr>
          <p:spPr>
            <a:xfrm>
              <a:off x="13528527" y="3051778"/>
              <a:ext cx="136525" cy="42545"/>
            </a:xfrm>
            <a:custGeom>
              <a:avLst/>
              <a:gdLst/>
              <a:ahLst/>
              <a:cxnLst/>
              <a:rect l="l" t="t" r="r" b="b"/>
              <a:pathLst>
                <a:path w="136525" h="42544">
                  <a:moveTo>
                    <a:pt x="136486" y="0"/>
                  </a:moveTo>
                  <a:lnTo>
                    <a:pt x="76174" y="0"/>
                  </a:lnTo>
                  <a:lnTo>
                    <a:pt x="0" y="42062"/>
                  </a:lnTo>
                  <a:lnTo>
                    <a:pt x="60312" y="42062"/>
                  </a:lnTo>
                  <a:lnTo>
                    <a:pt x="136486" y="0"/>
                  </a:lnTo>
                  <a:close/>
                </a:path>
              </a:pathLst>
            </a:custGeom>
            <a:solidFill>
              <a:srgbClr val="FFF200"/>
            </a:solidFill>
          </p:spPr>
          <p:txBody>
            <a:bodyPr wrap="square" lIns="0" tIns="0" rIns="0" bIns="0" rtlCol="0"/>
            <a:lstStyle/>
            <a:p/>
          </p:txBody>
        </p:sp>
        <p:sp>
          <p:nvSpPr>
            <p:cNvPr id="111" name="object 111" descr=""/>
            <p:cNvSpPr/>
            <p:nvPr/>
          </p:nvSpPr>
          <p:spPr>
            <a:xfrm>
              <a:off x="13588797" y="3055759"/>
              <a:ext cx="76200" cy="96520"/>
            </a:xfrm>
            <a:custGeom>
              <a:avLst/>
              <a:gdLst/>
              <a:ahLst/>
              <a:cxnLst/>
              <a:rect l="l" t="t" r="r" b="b"/>
              <a:pathLst>
                <a:path w="76200" h="96519">
                  <a:moveTo>
                    <a:pt x="15773" y="92202"/>
                  </a:moveTo>
                  <a:lnTo>
                    <a:pt x="5321" y="35064"/>
                  </a:lnTo>
                  <a:lnTo>
                    <a:pt x="0" y="37973"/>
                  </a:lnTo>
                  <a:lnTo>
                    <a:pt x="10629" y="96139"/>
                  </a:lnTo>
                  <a:lnTo>
                    <a:pt x="15773" y="92202"/>
                  </a:lnTo>
                  <a:close/>
                </a:path>
                <a:path w="76200" h="96519">
                  <a:moveTo>
                    <a:pt x="23418" y="85737"/>
                  </a:moveTo>
                  <a:lnTo>
                    <a:pt x="13500" y="30568"/>
                  </a:lnTo>
                  <a:lnTo>
                    <a:pt x="8242" y="33667"/>
                  </a:lnTo>
                  <a:lnTo>
                    <a:pt x="18516" y="90043"/>
                  </a:lnTo>
                  <a:lnTo>
                    <a:pt x="23418" y="85737"/>
                  </a:lnTo>
                  <a:close/>
                </a:path>
                <a:path w="76200" h="96519">
                  <a:moveTo>
                    <a:pt x="32131" y="78701"/>
                  </a:moveTo>
                  <a:lnTo>
                    <a:pt x="22275" y="25793"/>
                  </a:lnTo>
                  <a:lnTo>
                    <a:pt x="16954" y="28778"/>
                  </a:lnTo>
                  <a:lnTo>
                    <a:pt x="26873" y="82880"/>
                  </a:lnTo>
                  <a:lnTo>
                    <a:pt x="32131" y="78701"/>
                  </a:lnTo>
                  <a:close/>
                </a:path>
                <a:path w="76200" h="96519">
                  <a:moveTo>
                    <a:pt x="40487" y="71843"/>
                  </a:moveTo>
                  <a:lnTo>
                    <a:pt x="31292" y="20840"/>
                  </a:lnTo>
                  <a:lnTo>
                    <a:pt x="25857" y="23888"/>
                  </a:lnTo>
                  <a:lnTo>
                    <a:pt x="35407" y="75958"/>
                  </a:lnTo>
                  <a:lnTo>
                    <a:pt x="40487" y="71843"/>
                  </a:lnTo>
                  <a:close/>
                </a:path>
                <a:path w="76200" h="96519">
                  <a:moveTo>
                    <a:pt x="48552" y="65379"/>
                  </a:moveTo>
                  <a:lnTo>
                    <a:pt x="39471" y="16116"/>
                  </a:lnTo>
                  <a:lnTo>
                    <a:pt x="34150" y="19100"/>
                  </a:lnTo>
                  <a:lnTo>
                    <a:pt x="43472" y="69621"/>
                  </a:lnTo>
                  <a:lnTo>
                    <a:pt x="48552" y="65379"/>
                  </a:lnTo>
                  <a:close/>
                </a:path>
                <a:path w="76200" h="96519">
                  <a:moveTo>
                    <a:pt x="56070" y="59283"/>
                  </a:moveTo>
                  <a:lnTo>
                    <a:pt x="47294" y="11569"/>
                  </a:lnTo>
                  <a:lnTo>
                    <a:pt x="41973" y="14681"/>
                  </a:lnTo>
                  <a:lnTo>
                    <a:pt x="50876" y="63347"/>
                  </a:lnTo>
                  <a:lnTo>
                    <a:pt x="56070" y="59283"/>
                  </a:lnTo>
                  <a:close/>
                </a:path>
                <a:path w="76200" h="96519">
                  <a:moveTo>
                    <a:pt x="63233" y="53505"/>
                  </a:moveTo>
                  <a:lnTo>
                    <a:pt x="54813" y="7645"/>
                  </a:lnTo>
                  <a:lnTo>
                    <a:pt x="49441" y="10680"/>
                  </a:lnTo>
                  <a:lnTo>
                    <a:pt x="58039" y="57683"/>
                  </a:lnTo>
                  <a:lnTo>
                    <a:pt x="63233" y="53505"/>
                  </a:lnTo>
                  <a:close/>
                </a:path>
                <a:path w="76200" h="96519">
                  <a:moveTo>
                    <a:pt x="70294" y="47828"/>
                  </a:moveTo>
                  <a:lnTo>
                    <a:pt x="62230" y="3568"/>
                  </a:lnTo>
                  <a:lnTo>
                    <a:pt x="56972" y="6616"/>
                  </a:lnTo>
                  <a:lnTo>
                    <a:pt x="65214" y="51943"/>
                  </a:lnTo>
                  <a:lnTo>
                    <a:pt x="70294" y="47828"/>
                  </a:lnTo>
                  <a:close/>
                </a:path>
                <a:path w="76200" h="96519">
                  <a:moveTo>
                    <a:pt x="75755" y="43548"/>
                  </a:moveTo>
                  <a:lnTo>
                    <a:pt x="68986" y="0"/>
                  </a:lnTo>
                  <a:lnTo>
                    <a:pt x="63893" y="2806"/>
                  </a:lnTo>
                  <a:lnTo>
                    <a:pt x="71831" y="46342"/>
                  </a:lnTo>
                  <a:lnTo>
                    <a:pt x="75755" y="43548"/>
                  </a:lnTo>
                  <a:close/>
                </a:path>
              </a:pathLst>
            </a:custGeom>
            <a:solidFill>
              <a:srgbClr val="231F20"/>
            </a:solidFill>
          </p:spPr>
          <p:txBody>
            <a:bodyPr wrap="square" lIns="0" tIns="0" rIns="0" bIns="0" rtlCol="0"/>
            <a:lstStyle/>
            <a:p/>
          </p:txBody>
        </p:sp>
        <p:pic>
          <p:nvPicPr>
            <p:cNvPr id="112" name="object 112" descr=""/>
            <p:cNvPicPr/>
            <p:nvPr/>
          </p:nvPicPr>
          <p:blipFill>
            <a:blip r:embed="rId39" cstate="print"/>
            <a:stretch>
              <a:fillRect/>
            </a:stretch>
          </p:blipFill>
          <p:spPr>
            <a:xfrm>
              <a:off x="14098607" y="3052843"/>
              <a:ext cx="98419" cy="95289"/>
            </a:xfrm>
            <a:prstGeom prst="rect">
              <a:avLst/>
            </a:prstGeom>
          </p:spPr>
        </p:pic>
        <p:sp>
          <p:nvSpPr>
            <p:cNvPr id="113" name="object 113" descr=""/>
            <p:cNvSpPr/>
            <p:nvPr/>
          </p:nvSpPr>
          <p:spPr>
            <a:xfrm>
              <a:off x="13539634" y="3036709"/>
              <a:ext cx="53975" cy="49530"/>
            </a:xfrm>
            <a:custGeom>
              <a:avLst/>
              <a:gdLst/>
              <a:ahLst/>
              <a:cxnLst/>
              <a:rect l="l" t="t" r="r" b="b"/>
              <a:pathLst>
                <a:path w="53975" h="49530">
                  <a:moveTo>
                    <a:pt x="53962" y="0"/>
                  </a:moveTo>
                  <a:lnTo>
                    <a:pt x="0" y="0"/>
                  </a:lnTo>
                  <a:lnTo>
                    <a:pt x="0" y="49199"/>
                  </a:lnTo>
                  <a:lnTo>
                    <a:pt x="53962" y="49199"/>
                  </a:lnTo>
                  <a:lnTo>
                    <a:pt x="53962" y="0"/>
                  </a:lnTo>
                  <a:close/>
                </a:path>
              </a:pathLst>
            </a:custGeom>
            <a:solidFill>
              <a:srgbClr val="006738"/>
            </a:solidFill>
          </p:spPr>
          <p:txBody>
            <a:bodyPr wrap="square" lIns="0" tIns="0" rIns="0" bIns="0" rtlCol="0"/>
            <a:lstStyle/>
            <a:p/>
          </p:txBody>
        </p:sp>
        <p:sp>
          <p:nvSpPr>
            <p:cNvPr id="114" name="object 114" descr=""/>
            <p:cNvSpPr/>
            <p:nvPr/>
          </p:nvSpPr>
          <p:spPr>
            <a:xfrm>
              <a:off x="13593387" y="3005491"/>
              <a:ext cx="59055" cy="80645"/>
            </a:xfrm>
            <a:custGeom>
              <a:avLst/>
              <a:gdLst/>
              <a:ahLst/>
              <a:cxnLst/>
              <a:rect l="l" t="t" r="r" b="b"/>
              <a:pathLst>
                <a:path w="59055" h="80644">
                  <a:moveTo>
                    <a:pt x="58534" y="0"/>
                  </a:moveTo>
                  <a:lnTo>
                    <a:pt x="0" y="31216"/>
                  </a:lnTo>
                  <a:lnTo>
                    <a:pt x="0" y="80416"/>
                  </a:lnTo>
                  <a:lnTo>
                    <a:pt x="58534" y="49199"/>
                  </a:lnTo>
                  <a:lnTo>
                    <a:pt x="58534" y="0"/>
                  </a:lnTo>
                  <a:close/>
                </a:path>
              </a:pathLst>
            </a:custGeom>
            <a:solidFill>
              <a:srgbClr val="009444"/>
            </a:solidFill>
          </p:spPr>
          <p:txBody>
            <a:bodyPr wrap="square" lIns="0" tIns="0" rIns="0" bIns="0" rtlCol="0"/>
            <a:lstStyle/>
            <a:p/>
          </p:txBody>
        </p:sp>
        <p:sp>
          <p:nvSpPr>
            <p:cNvPr id="115" name="object 115" descr=""/>
            <p:cNvSpPr/>
            <p:nvPr/>
          </p:nvSpPr>
          <p:spPr>
            <a:xfrm>
              <a:off x="13539413" y="3005496"/>
              <a:ext cx="113030" cy="31750"/>
            </a:xfrm>
            <a:custGeom>
              <a:avLst/>
              <a:gdLst/>
              <a:ahLst/>
              <a:cxnLst/>
              <a:rect l="l" t="t" r="r" b="b"/>
              <a:pathLst>
                <a:path w="113030" h="31750">
                  <a:moveTo>
                    <a:pt x="701" y="30975"/>
                  </a:moveTo>
                  <a:lnTo>
                    <a:pt x="0" y="30975"/>
                  </a:lnTo>
                  <a:lnTo>
                    <a:pt x="215" y="31216"/>
                  </a:lnTo>
                  <a:lnTo>
                    <a:pt x="701" y="30975"/>
                  </a:lnTo>
                  <a:close/>
                </a:path>
                <a:path w="113030" h="31750">
                  <a:moveTo>
                    <a:pt x="112509" y="0"/>
                  </a:moveTo>
                  <a:lnTo>
                    <a:pt x="63004" y="0"/>
                  </a:lnTo>
                  <a:lnTo>
                    <a:pt x="701" y="30975"/>
                  </a:lnTo>
                  <a:lnTo>
                    <a:pt x="53962" y="30975"/>
                  </a:lnTo>
                  <a:lnTo>
                    <a:pt x="112509" y="0"/>
                  </a:lnTo>
                  <a:close/>
                </a:path>
              </a:pathLst>
            </a:custGeom>
            <a:solidFill>
              <a:srgbClr val="38B54A"/>
            </a:solidFill>
          </p:spPr>
          <p:txBody>
            <a:bodyPr wrap="square" lIns="0" tIns="0" rIns="0" bIns="0" rtlCol="0"/>
            <a:lstStyle/>
            <a:p/>
          </p:txBody>
        </p:sp>
        <p:sp>
          <p:nvSpPr>
            <p:cNvPr id="116" name="object 116" descr=""/>
            <p:cNvSpPr/>
            <p:nvPr/>
          </p:nvSpPr>
          <p:spPr>
            <a:xfrm>
              <a:off x="13198813" y="3128114"/>
              <a:ext cx="365125" cy="353695"/>
            </a:xfrm>
            <a:custGeom>
              <a:avLst/>
              <a:gdLst/>
              <a:ahLst/>
              <a:cxnLst/>
              <a:rect l="l" t="t" r="r" b="b"/>
              <a:pathLst>
                <a:path w="365125" h="353695">
                  <a:moveTo>
                    <a:pt x="365023" y="0"/>
                  </a:moveTo>
                  <a:lnTo>
                    <a:pt x="0" y="256654"/>
                  </a:lnTo>
                  <a:lnTo>
                    <a:pt x="25" y="353529"/>
                  </a:lnTo>
                  <a:lnTo>
                    <a:pt x="365023" y="36322"/>
                  </a:lnTo>
                  <a:lnTo>
                    <a:pt x="365023" y="0"/>
                  </a:lnTo>
                  <a:close/>
                </a:path>
              </a:pathLst>
            </a:custGeom>
            <a:solidFill>
              <a:srgbClr val="FBB040"/>
            </a:solidFill>
          </p:spPr>
          <p:txBody>
            <a:bodyPr wrap="square" lIns="0" tIns="0" rIns="0" bIns="0" rtlCol="0"/>
            <a:lstStyle/>
            <a:p/>
          </p:txBody>
        </p:sp>
        <p:sp>
          <p:nvSpPr>
            <p:cNvPr id="117" name="object 117" descr=""/>
            <p:cNvSpPr/>
            <p:nvPr/>
          </p:nvSpPr>
          <p:spPr>
            <a:xfrm>
              <a:off x="13198809" y="3128119"/>
              <a:ext cx="365125" cy="257175"/>
            </a:xfrm>
            <a:custGeom>
              <a:avLst/>
              <a:gdLst/>
              <a:ahLst/>
              <a:cxnLst/>
              <a:rect l="l" t="t" r="r" b="b"/>
              <a:pathLst>
                <a:path w="365125" h="257175">
                  <a:moveTo>
                    <a:pt x="365023" y="0"/>
                  </a:moveTo>
                  <a:lnTo>
                    <a:pt x="332536" y="0"/>
                  </a:lnTo>
                  <a:lnTo>
                    <a:pt x="0" y="205219"/>
                  </a:lnTo>
                  <a:lnTo>
                    <a:pt x="0" y="256654"/>
                  </a:lnTo>
                  <a:lnTo>
                    <a:pt x="365023" y="0"/>
                  </a:lnTo>
                  <a:close/>
                </a:path>
              </a:pathLst>
            </a:custGeom>
            <a:solidFill>
              <a:srgbClr val="F9ED32"/>
            </a:solidFill>
          </p:spPr>
          <p:txBody>
            <a:bodyPr wrap="square" lIns="0" tIns="0" rIns="0" bIns="0" rtlCol="0"/>
            <a:lstStyle/>
            <a:p/>
          </p:txBody>
        </p:sp>
        <p:pic>
          <p:nvPicPr>
            <p:cNvPr id="118" name="object 118" descr=""/>
            <p:cNvPicPr/>
            <p:nvPr/>
          </p:nvPicPr>
          <p:blipFill>
            <a:blip r:embed="rId40" cstate="print"/>
            <a:stretch>
              <a:fillRect/>
            </a:stretch>
          </p:blipFill>
          <p:spPr>
            <a:xfrm>
              <a:off x="13384207" y="3133403"/>
              <a:ext cx="176808" cy="178441"/>
            </a:xfrm>
            <a:prstGeom prst="rect">
              <a:avLst/>
            </a:prstGeom>
          </p:spPr>
        </p:pic>
        <p:pic>
          <p:nvPicPr>
            <p:cNvPr id="119" name="object 119" descr=""/>
            <p:cNvPicPr/>
            <p:nvPr/>
          </p:nvPicPr>
          <p:blipFill>
            <a:blip r:embed="rId41" cstate="print"/>
            <a:stretch>
              <a:fillRect/>
            </a:stretch>
          </p:blipFill>
          <p:spPr>
            <a:xfrm>
              <a:off x="13198817" y="3258070"/>
              <a:ext cx="1302956" cy="274701"/>
            </a:xfrm>
            <a:prstGeom prst="rect">
              <a:avLst/>
            </a:prstGeom>
          </p:spPr>
        </p:pic>
        <p:sp>
          <p:nvSpPr>
            <p:cNvPr id="120" name="object 120" descr=""/>
            <p:cNvSpPr/>
            <p:nvPr/>
          </p:nvSpPr>
          <p:spPr>
            <a:xfrm>
              <a:off x="13926687" y="3353619"/>
              <a:ext cx="20320" cy="20320"/>
            </a:xfrm>
            <a:custGeom>
              <a:avLst/>
              <a:gdLst/>
              <a:ahLst/>
              <a:cxnLst/>
              <a:rect l="l" t="t" r="r" b="b"/>
              <a:pathLst>
                <a:path w="20319" h="20320">
                  <a:moveTo>
                    <a:pt x="15570" y="0"/>
                  </a:moveTo>
                  <a:lnTo>
                    <a:pt x="4483" y="0"/>
                  </a:lnTo>
                  <a:lnTo>
                    <a:pt x="0" y="4495"/>
                  </a:lnTo>
                  <a:lnTo>
                    <a:pt x="0" y="15570"/>
                  </a:lnTo>
                  <a:lnTo>
                    <a:pt x="4483" y="20065"/>
                  </a:lnTo>
                  <a:lnTo>
                    <a:pt x="15570" y="20065"/>
                  </a:lnTo>
                  <a:lnTo>
                    <a:pt x="20065" y="15570"/>
                  </a:lnTo>
                  <a:lnTo>
                    <a:pt x="20065" y="10032"/>
                  </a:lnTo>
                  <a:lnTo>
                    <a:pt x="20065" y="4495"/>
                  </a:lnTo>
                  <a:lnTo>
                    <a:pt x="15570" y="0"/>
                  </a:lnTo>
                  <a:close/>
                </a:path>
              </a:pathLst>
            </a:custGeom>
            <a:solidFill>
              <a:srgbClr val="231F20"/>
            </a:solidFill>
          </p:spPr>
          <p:txBody>
            <a:bodyPr wrap="square" lIns="0" tIns="0" rIns="0" bIns="0" rtlCol="0"/>
            <a:lstStyle/>
            <a:p/>
          </p:txBody>
        </p:sp>
        <p:pic>
          <p:nvPicPr>
            <p:cNvPr id="121" name="object 121" descr=""/>
            <p:cNvPicPr/>
            <p:nvPr/>
          </p:nvPicPr>
          <p:blipFill>
            <a:blip r:embed="rId42" cstate="print"/>
            <a:stretch>
              <a:fillRect/>
            </a:stretch>
          </p:blipFill>
          <p:spPr>
            <a:xfrm>
              <a:off x="13934578" y="3280537"/>
              <a:ext cx="563067" cy="86944"/>
            </a:xfrm>
            <a:prstGeom prst="rect">
              <a:avLst/>
            </a:prstGeom>
          </p:spPr>
        </p:pic>
        <p:pic>
          <p:nvPicPr>
            <p:cNvPr id="122" name="object 122" descr=""/>
            <p:cNvPicPr/>
            <p:nvPr/>
          </p:nvPicPr>
          <p:blipFill>
            <a:blip r:embed="rId43" cstate="print"/>
            <a:stretch>
              <a:fillRect/>
            </a:stretch>
          </p:blipFill>
          <p:spPr>
            <a:xfrm>
              <a:off x="13198817" y="3362502"/>
              <a:ext cx="1301889" cy="178117"/>
            </a:xfrm>
            <a:prstGeom prst="rect">
              <a:avLst/>
            </a:prstGeom>
          </p:spPr>
        </p:pic>
        <p:sp>
          <p:nvSpPr>
            <p:cNvPr id="123" name="object 123" descr=""/>
            <p:cNvSpPr/>
            <p:nvPr/>
          </p:nvSpPr>
          <p:spPr>
            <a:xfrm>
              <a:off x="13340246" y="3421555"/>
              <a:ext cx="1162050" cy="144145"/>
            </a:xfrm>
            <a:custGeom>
              <a:avLst/>
              <a:gdLst/>
              <a:ahLst/>
              <a:cxnLst/>
              <a:rect l="l" t="t" r="r" b="b"/>
              <a:pathLst>
                <a:path w="1162050" h="144145">
                  <a:moveTo>
                    <a:pt x="493071" y="0"/>
                  </a:moveTo>
                  <a:lnTo>
                    <a:pt x="400091" y="1242"/>
                  </a:lnTo>
                  <a:lnTo>
                    <a:pt x="340257" y="9939"/>
                  </a:lnTo>
                  <a:lnTo>
                    <a:pt x="287612" y="33545"/>
                  </a:lnTo>
                  <a:lnTo>
                    <a:pt x="216199" y="79514"/>
                  </a:lnTo>
                  <a:lnTo>
                    <a:pt x="1810" y="140563"/>
                  </a:lnTo>
                  <a:lnTo>
                    <a:pt x="0" y="143588"/>
                  </a:lnTo>
                  <a:lnTo>
                    <a:pt x="1161527" y="143588"/>
                  </a:lnTo>
                  <a:lnTo>
                    <a:pt x="1161527" y="72880"/>
                  </a:lnTo>
                  <a:lnTo>
                    <a:pt x="757447" y="61937"/>
                  </a:lnTo>
                  <a:lnTo>
                    <a:pt x="718287" y="43972"/>
                  </a:lnTo>
                  <a:lnTo>
                    <a:pt x="671993" y="27171"/>
                  </a:lnTo>
                  <a:lnTo>
                    <a:pt x="618842" y="13159"/>
                  </a:lnTo>
                  <a:lnTo>
                    <a:pt x="559109" y="3560"/>
                  </a:lnTo>
                  <a:lnTo>
                    <a:pt x="493071" y="0"/>
                  </a:lnTo>
                  <a:close/>
                </a:path>
              </a:pathLst>
            </a:custGeom>
            <a:solidFill>
              <a:srgbClr val="58595B"/>
            </a:solidFill>
          </p:spPr>
          <p:txBody>
            <a:bodyPr wrap="square" lIns="0" tIns="0" rIns="0" bIns="0" rtlCol="0"/>
            <a:lstStyle/>
            <a:p/>
          </p:txBody>
        </p:sp>
        <p:sp>
          <p:nvSpPr>
            <p:cNvPr id="124" name="object 124" descr=""/>
            <p:cNvSpPr/>
            <p:nvPr/>
          </p:nvSpPr>
          <p:spPr>
            <a:xfrm>
              <a:off x="13412713" y="3446176"/>
              <a:ext cx="744855" cy="119380"/>
            </a:xfrm>
            <a:custGeom>
              <a:avLst/>
              <a:gdLst/>
              <a:ahLst/>
              <a:cxnLst/>
              <a:rect l="l" t="t" r="r" b="b"/>
              <a:pathLst>
                <a:path w="744855" h="119379">
                  <a:moveTo>
                    <a:pt x="517470" y="0"/>
                  </a:moveTo>
                  <a:lnTo>
                    <a:pt x="316974" y="6889"/>
                  </a:lnTo>
                  <a:lnTo>
                    <a:pt x="173983" y="58903"/>
                  </a:lnTo>
                  <a:lnTo>
                    <a:pt x="119443" y="90750"/>
                  </a:lnTo>
                  <a:lnTo>
                    <a:pt x="66193" y="102112"/>
                  </a:lnTo>
                  <a:lnTo>
                    <a:pt x="32913" y="109781"/>
                  </a:lnTo>
                  <a:lnTo>
                    <a:pt x="5627" y="117250"/>
                  </a:lnTo>
                  <a:lnTo>
                    <a:pt x="0" y="118967"/>
                  </a:lnTo>
                  <a:lnTo>
                    <a:pt x="744524" y="118967"/>
                  </a:lnTo>
                  <a:lnTo>
                    <a:pt x="744524" y="103526"/>
                  </a:lnTo>
                  <a:lnTo>
                    <a:pt x="517470" y="0"/>
                  </a:lnTo>
                  <a:close/>
                </a:path>
              </a:pathLst>
            </a:custGeom>
            <a:solidFill>
              <a:srgbClr val="414042"/>
            </a:solidFill>
          </p:spPr>
          <p:txBody>
            <a:bodyPr wrap="square" lIns="0" tIns="0" rIns="0" bIns="0" rtlCol="0"/>
            <a:lstStyle/>
            <a:p/>
          </p:txBody>
        </p:sp>
        <p:pic>
          <p:nvPicPr>
            <p:cNvPr id="125" name="object 125" descr=""/>
            <p:cNvPicPr/>
            <p:nvPr/>
          </p:nvPicPr>
          <p:blipFill>
            <a:blip r:embed="rId44" cstate="print"/>
            <a:stretch>
              <a:fillRect/>
            </a:stretch>
          </p:blipFill>
          <p:spPr>
            <a:xfrm>
              <a:off x="13647774" y="3531603"/>
              <a:ext cx="407875" cy="33540"/>
            </a:xfrm>
            <a:prstGeom prst="rect">
              <a:avLst/>
            </a:prstGeom>
          </p:spPr>
        </p:pic>
        <p:sp>
          <p:nvSpPr>
            <p:cNvPr id="126" name="object 126" descr=""/>
            <p:cNvSpPr/>
            <p:nvPr/>
          </p:nvSpPr>
          <p:spPr>
            <a:xfrm>
              <a:off x="13338272" y="3419433"/>
              <a:ext cx="1163955" cy="144780"/>
            </a:xfrm>
            <a:custGeom>
              <a:avLst/>
              <a:gdLst/>
              <a:ahLst/>
              <a:cxnLst/>
              <a:rect l="l" t="t" r="r" b="b"/>
              <a:pathLst>
                <a:path w="1163955" h="144779">
                  <a:moveTo>
                    <a:pt x="491858" y="0"/>
                  </a:moveTo>
                  <a:lnTo>
                    <a:pt x="418718" y="5601"/>
                  </a:lnTo>
                  <a:lnTo>
                    <a:pt x="353449" y="19695"/>
                  </a:lnTo>
                  <a:lnTo>
                    <a:pt x="298202" y="38215"/>
                  </a:lnTo>
                  <a:lnTo>
                    <a:pt x="255125" y="57097"/>
                  </a:lnTo>
                  <a:lnTo>
                    <a:pt x="214083" y="79679"/>
                  </a:lnTo>
                  <a:lnTo>
                    <a:pt x="0" y="140639"/>
                  </a:lnTo>
                  <a:lnTo>
                    <a:pt x="1168" y="144741"/>
                  </a:lnTo>
                  <a:lnTo>
                    <a:pt x="215557" y="83692"/>
                  </a:lnTo>
                  <a:lnTo>
                    <a:pt x="216166" y="83413"/>
                  </a:lnTo>
                  <a:lnTo>
                    <a:pt x="226222" y="77272"/>
                  </a:lnTo>
                  <a:lnTo>
                    <a:pt x="253685" y="62535"/>
                  </a:lnTo>
                  <a:lnTo>
                    <a:pt x="296267" y="43534"/>
                  </a:lnTo>
                  <a:lnTo>
                    <a:pt x="351681" y="24599"/>
                  </a:lnTo>
                  <a:lnTo>
                    <a:pt x="417640" y="10062"/>
                  </a:lnTo>
                  <a:lnTo>
                    <a:pt x="491858" y="4254"/>
                  </a:lnTo>
                  <a:lnTo>
                    <a:pt x="559457" y="4254"/>
                  </a:lnTo>
                  <a:lnTo>
                    <a:pt x="544385" y="2283"/>
                  </a:lnTo>
                  <a:lnTo>
                    <a:pt x="491858" y="0"/>
                  </a:lnTo>
                  <a:close/>
                </a:path>
                <a:path w="1163955" h="144779">
                  <a:moveTo>
                    <a:pt x="559457" y="4254"/>
                  </a:moveTo>
                  <a:lnTo>
                    <a:pt x="491858" y="4254"/>
                  </a:lnTo>
                  <a:lnTo>
                    <a:pt x="544010" y="6522"/>
                  </a:lnTo>
                  <a:lnTo>
                    <a:pt x="595510" y="13256"/>
                  </a:lnTo>
                  <a:lnTo>
                    <a:pt x="645905" y="24356"/>
                  </a:lnTo>
                  <a:lnTo>
                    <a:pt x="694741" y="39720"/>
                  </a:lnTo>
                  <a:lnTo>
                    <a:pt x="741565" y="59245"/>
                  </a:lnTo>
                  <a:lnTo>
                    <a:pt x="778268" y="79963"/>
                  </a:lnTo>
                  <a:lnTo>
                    <a:pt x="839431" y="117474"/>
                  </a:lnTo>
                  <a:lnTo>
                    <a:pt x="839914" y="117805"/>
                  </a:lnTo>
                  <a:lnTo>
                    <a:pt x="1103299" y="133464"/>
                  </a:lnTo>
                  <a:lnTo>
                    <a:pt x="1163502" y="133392"/>
                  </a:lnTo>
                  <a:lnTo>
                    <a:pt x="1163502" y="129209"/>
                  </a:lnTo>
                  <a:lnTo>
                    <a:pt x="1103426" y="129209"/>
                  </a:lnTo>
                  <a:lnTo>
                    <a:pt x="841349" y="113626"/>
                  </a:lnTo>
                  <a:lnTo>
                    <a:pt x="780121" y="76112"/>
                  </a:lnTo>
                  <a:lnTo>
                    <a:pt x="743496" y="55448"/>
                  </a:lnTo>
                  <a:lnTo>
                    <a:pt x="696272" y="35748"/>
                  </a:lnTo>
                  <a:lnTo>
                    <a:pt x="647044" y="20255"/>
                  </a:lnTo>
                  <a:lnTo>
                    <a:pt x="596264" y="9068"/>
                  </a:lnTo>
                  <a:lnTo>
                    <a:pt x="559457" y="4254"/>
                  </a:lnTo>
                  <a:close/>
                </a:path>
                <a:path w="1163955" h="144779">
                  <a:moveTo>
                    <a:pt x="1163502" y="129138"/>
                  </a:moveTo>
                  <a:lnTo>
                    <a:pt x="1103426" y="129209"/>
                  </a:lnTo>
                  <a:lnTo>
                    <a:pt x="1163502" y="129209"/>
                  </a:lnTo>
                  <a:close/>
                </a:path>
              </a:pathLst>
            </a:custGeom>
            <a:solidFill>
              <a:srgbClr val="808285"/>
            </a:solidFill>
          </p:spPr>
          <p:txBody>
            <a:bodyPr wrap="square" lIns="0" tIns="0" rIns="0" bIns="0" rtlCol="0"/>
            <a:lstStyle/>
            <a:p/>
          </p:txBody>
        </p:sp>
        <p:pic>
          <p:nvPicPr>
            <p:cNvPr id="127" name="object 127" descr=""/>
            <p:cNvPicPr/>
            <p:nvPr/>
          </p:nvPicPr>
          <p:blipFill>
            <a:blip r:embed="rId45" cstate="print"/>
            <a:stretch>
              <a:fillRect/>
            </a:stretch>
          </p:blipFill>
          <p:spPr>
            <a:xfrm>
              <a:off x="13198816" y="2755138"/>
              <a:ext cx="237593" cy="810006"/>
            </a:xfrm>
            <a:prstGeom prst="rect">
              <a:avLst/>
            </a:prstGeom>
          </p:spPr>
        </p:pic>
        <p:pic>
          <p:nvPicPr>
            <p:cNvPr id="128" name="object 128" descr=""/>
            <p:cNvPicPr/>
            <p:nvPr/>
          </p:nvPicPr>
          <p:blipFill>
            <a:blip r:embed="rId46" cstate="print"/>
            <a:stretch>
              <a:fillRect/>
            </a:stretch>
          </p:blipFill>
          <p:spPr>
            <a:xfrm>
              <a:off x="13242924" y="3338144"/>
              <a:ext cx="117424" cy="226999"/>
            </a:xfrm>
            <a:prstGeom prst="rect">
              <a:avLst/>
            </a:prstGeom>
          </p:spPr>
        </p:pic>
        <p:sp>
          <p:nvSpPr>
            <p:cNvPr id="129" name="object 129" descr=""/>
            <p:cNvSpPr/>
            <p:nvPr/>
          </p:nvSpPr>
          <p:spPr>
            <a:xfrm>
              <a:off x="13288742" y="3338856"/>
              <a:ext cx="71755" cy="226695"/>
            </a:xfrm>
            <a:custGeom>
              <a:avLst/>
              <a:gdLst/>
              <a:ahLst/>
              <a:cxnLst/>
              <a:rect l="l" t="t" r="r" b="b"/>
              <a:pathLst>
                <a:path w="71755" h="226695">
                  <a:moveTo>
                    <a:pt x="21196" y="0"/>
                  </a:moveTo>
                  <a:lnTo>
                    <a:pt x="0" y="226288"/>
                  </a:lnTo>
                  <a:lnTo>
                    <a:pt x="59372" y="226288"/>
                  </a:lnTo>
                  <a:lnTo>
                    <a:pt x="71602" y="56438"/>
                  </a:lnTo>
                  <a:lnTo>
                    <a:pt x="21196" y="0"/>
                  </a:lnTo>
                  <a:close/>
                </a:path>
              </a:pathLst>
            </a:custGeom>
            <a:solidFill>
              <a:srgbClr val="414042"/>
            </a:solidFill>
          </p:spPr>
          <p:txBody>
            <a:bodyPr wrap="square" lIns="0" tIns="0" rIns="0" bIns="0" rtlCol="0"/>
            <a:lstStyle/>
            <a:p/>
          </p:txBody>
        </p:sp>
        <p:pic>
          <p:nvPicPr>
            <p:cNvPr id="130" name="object 130" descr=""/>
            <p:cNvPicPr/>
            <p:nvPr/>
          </p:nvPicPr>
          <p:blipFill>
            <a:blip r:embed="rId47" cstate="print"/>
            <a:stretch>
              <a:fillRect/>
            </a:stretch>
          </p:blipFill>
          <p:spPr>
            <a:xfrm>
              <a:off x="13571613" y="3432911"/>
              <a:ext cx="551446" cy="132232"/>
            </a:xfrm>
            <a:prstGeom prst="rect">
              <a:avLst/>
            </a:prstGeom>
          </p:spPr>
        </p:pic>
        <p:pic>
          <p:nvPicPr>
            <p:cNvPr id="131" name="object 131" descr=""/>
            <p:cNvPicPr/>
            <p:nvPr/>
          </p:nvPicPr>
          <p:blipFill>
            <a:blip r:embed="rId48" cstate="print"/>
            <a:stretch>
              <a:fillRect/>
            </a:stretch>
          </p:blipFill>
          <p:spPr>
            <a:xfrm>
              <a:off x="13805825" y="2755138"/>
              <a:ext cx="85407" cy="362699"/>
            </a:xfrm>
            <a:prstGeom prst="rect">
              <a:avLst/>
            </a:prstGeom>
          </p:spPr>
        </p:pic>
      </p:grpSp>
      <p:sp>
        <p:nvSpPr>
          <p:cNvPr id="132" name="object 132"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72</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133" name="object 133"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73</a:t>
            </a:r>
            <a:endParaRPr sz="800">
              <a:latin typeface="Times New Roman"/>
              <a:cs typeface="Times New Roman"/>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descr=""/>
          <p:cNvGrpSpPr/>
          <p:nvPr/>
        </p:nvGrpSpPr>
        <p:grpSpPr>
          <a:xfrm>
            <a:off x="14683078" y="0"/>
            <a:ext cx="437515" cy="5328285"/>
            <a:chOff x="14683078" y="0"/>
            <a:chExt cx="437515" cy="5328285"/>
          </a:xfrm>
        </p:grpSpPr>
        <p:sp>
          <p:nvSpPr>
            <p:cNvPr id="3" name="object 3"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F8AA9B"/>
            </a:solidFill>
          </p:spPr>
          <p:txBody>
            <a:bodyPr wrap="square" lIns="0" tIns="0" rIns="0" bIns="0" rtlCol="0"/>
            <a:lstStyle/>
            <a:p/>
          </p:txBody>
        </p:sp>
        <p:sp>
          <p:nvSpPr>
            <p:cNvPr id="4" name="object 4" descr=""/>
            <p:cNvSpPr/>
            <p:nvPr/>
          </p:nvSpPr>
          <p:spPr>
            <a:xfrm>
              <a:off x="14683078"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5" name="object 5" descr=""/>
            <p:cNvPicPr/>
            <p:nvPr/>
          </p:nvPicPr>
          <p:blipFill>
            <a:blip r:embed="rId2" cstate="print"/>
            <a:stretch>
              <a:fillRect/>
            </a:stretch>
          </p:blipFill>
          <p:spPr>
            <a:xfrm>
              <a:off x="14692185" y="1202651"/>
              <a:ext cx="301815" cy="990841"/>
            </a:xfrm>
            <a:prstGeom prst="rect">
              <a:avLst/>
            </a:prstGeom>
          </p:spPr>
        </p:pic>
        <p:sp>
          <p:nvSpPr>
            <p:cNvPr id="6" name="object 6" descr=""/>
            <p:cNvSpPr/>
            <p:nvPr/>
          </p:nvSpPr>
          <p:spPr>
            <a:xfrm>
              <a:off x="14683104" y="2162492"/>
              <a:ext cx="436880" cy="1074420"/>
            </a:xfrm>
            <a:custGeom>
              <a:avLst/>
              <a:gdLst/>
              <a:ahLst/>
              <a:cxnLst/>
              <a:rect l="l" t="t" r="r" b="b"/>
              <a:pathLst>
                <a:path w="436880" h="1074420">
                  <a:moveTo>
                    <a:pt x="0" y="1074420"/>
                  </a:moveTo>
                  <a:lnTo>
                    <a:pt x="0" y="0"/>
                  </a:lnTo>
                  <a:lnTo>
                    <a:pt x="436880" y="0"/>
                  </a:lnTo>
                  <a:lnTo>
                    <a:pt x="436880" y="1074420"/>
                  </a:lnTo>
                  <a:lnTo>
                    <a:pt x="0" y="1074420"/>
                  </a:lnTo>
                  <a:close/>
                </a:path>
              </a:pathLst>
            </a:custGeom>
            <a:solidFill>
              <a:srgbClr val="231F20">
                <a:alpha val="75000"/>
              </a:srgbClr>
            </a:solidFill>
          </p:spPr>
          <p:txBody>
            <a:bodyPr wrap="square" lIns="0" tIns="0" rIns="0" bIns="0" rtlCol="0"/>
            <a:lstStyle/>
            <a:p/>
          </p:txBody>
        </p:sp>
        <p:sp>
          <p:nvSpPr>
            <p:cNvPr id="7" name="object 7" descr=""/>
            <p:cNvSpPr/>
            <p:nvPr/>
          </p:nvSpPr>
          <p:spPr>
            <a:xfrm>
              <a:off x="14692178" y="2169304"/>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ED1A3A"/>
            </a:solidFill>
          </p:spPr>
          <p:txBody>
            <a:bodyPr wrap="square" lIns="0" tIns="0" rIns="0" bIns="0" rtlCol="0"/>
            <a:lstStyle/>
            <a:p/>
          </p:txBody>
        </p:sp>
        <p:sp>
          <p:nvSpPr>
            <p:cNvPr id="8" name="object 8" descr=""/>
            <p:cNvSpPr/>
            <p:nvPr/>
          </p:nvSpPr>
          <p:spPr>
            <a:xfrm>
              <a:off x="14683078"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9" name="object 9" descr=""/>
            <p:cNvPicPr/>
            <p:nvPr/>
          </p:nvPicPr>
          <p:blipFill>
            <a:blip r:embed="rId3" cstate="print"/>
            <a:stretch>
              <a:fillRect/>
            </a:stretch>
          </p:blipFill>
          <p:spPr>
            <a:xfrm>
              <a:off x="14692185" y="3134512"/>
              <a:ext cx="301815" cy="990841"/>
            </a:xfrm>
            <a:prstGeom prst="rect">
              <a:avLst/>
            </a:prstGeom>
          </p:spPr>
        </p:pic>
      </p:grpSp>
      <p:sp>
        <p:nvSpPr>
          <p:cNvPr id="10" name="object 10"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1" name="object 11"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12" name="object 12"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3" name="object 13" descr=""/>
          <p:cNvGrpSpPr/>
          <p:nvPr/>
        </p:nvGrpSpPr>
        <p:grpSpPr>
          <a:xfrm>
            <a:off x="0" y="0"/>
            <a:ext cx="15038069" cy="5328285"/>
            <a:chOff x="0" y="0"/>
            <a:chExt cx="15038069" cy="5328285"/>
          </a:xfrm>
        </p:grpSpPr>
        <p:sp>
          <p:nvSpPr>
            <p:cNvPr id="14" name="object 14" descr=""/>
            <p:cNvSpPr/>
            <p:nvPr/>
          </p:nvSpPr>
          <p:spPr>
            <a:xfrm>
              <a:off x="14784071" y="459638"/>
              <a:ext cx="238125" cy="424815"/>
            </a:xfrm>
            <a:custGeom>
              <a:avLst/>
              <a:gdLst/>
              <a:ahLst/>
              <a:cxnLst/>
              <a:rect l="l" t="t" r="r" b="b"/>
              <a:pathLst>
                <a:path w="238125" h="424815">
                  <a:moveTo>
                    <a:pt x="23342" y="344233"/>
                  </a:moveTo>
                  <a:lnTo>
                    <a:pt x="20078" y="340969"/>
                  </a:lnTo>
                  <a:lnTo>
                    <a:pt x="3263" y="340969"/>
                  </a:lnTo>
                  <a:lnTo>
                    <a:pt x="0" y="344233"/>
                  </a:lnTo>
                  <a:lnTo>
                    <a:pt x="0" y="421055"/>
                  </a:lnTo>
                  <a:lnTo>
                    <a:pt x="3263" y="424319"/>
                  </a:lnTo>
                  <a:lnTo>
                    <a:pt x="20078" y="424319"/>
                  </a:lnTo>
                  <a:lnTo>
                    <a:pt x="23342" y="421055"/>
                  </a:lnTo>
                  <a:lnTo>
                    <a:pt x="23342" y="348259"/>
                  </a:lnTo>
                  <a:lnTo>
                    <a:pt x="23342" y="344233"/>
                  </a:lnTo>
                  <a:close/>
                </a:path>
                <a:path w="238125" h="424815">
                  <a:moveTo>
                    <a:pt x="23342" y="3263"/>
                  </a:moveTo>
                  <a:lnTo>
                    <a:pt x="20078" y="0"/>
                  </a:lnTo>
                  <a:lnTo>
                    <a:pt x="3263" y="0"/>
                  </a:lnTo>
                  <a:lnTo>
                    <a:pt x="0" y="3263"/>
                  </a:lnTo>
                  <a:lnTo>
                    <a:pt x="0" y="80086"/>
                  </a:lnTo>
                  <a:lnTo>
                    <a:pt x="3263" y="83350"/>
                  </a:lnTo>
                  <a:lnTo>
                    <a:pt x="20078" y="83350"/>
                  </a:lnTo>
                  <a:lnTo>
                    <a:pt x="23342" y="80086"/>
                  </a:lnTo>
                  <a:lnTo>
                    <a:pt x="23342" y="7289"/>
                  </a:lnTo>
                  <a:lnTo>
                    <a:pt x="23342" y="3263"/>
                  </a:lnTo>
                  <a:close/>
                </a:path>
                <a:path w="238125" h="424815">
                  <a:moveTo>
                    <a:pt x="237553" y="344233"/>
                  </a:moveTo>
                  <a:lnTo>
                    <a:pt x="234289" y="340969"/>
                  </a:lnTo>
                  <a:lnTo>
                    <a:pt x="217474" y="340969"/>
                  </a:lnTo>
                  <a:lnTo>
                    <a:pt x="214210" y="344233"/>
                  </a:lnTo>
                  <a:lnTo>
                    <a:pt x="214210" y="348259"/>
                  </a:lnTo>
                  <a:lnTo>
                    <a:pt x="214210" y="421055"/>
                  </a:lnTo>
                  <a:lnTo>
                    <a:pt x="217474" y="424319"/>
                  </a:lnTo>
                  <a:lnTo>
                    <a:pt x="234289" y="424319"/>
                  </a:lnTo>
                  <a:lnTo>
                    <a:pt x="237553" y="421055"/>
                  </a:lnTo>
                  <a:lnTo>
                    <a:pt x="237553" y="344233"/>
                  </a:lnTo>
                  <a:close/>
                </a:path>
                <a:path w="238125" h="424815">
                  <a:moveTo>
                    <a:pt x="237553" y="3263"/>
                  </a:moveTo>
                  <a:lnTo>
                    <a:pt x="234289" y="0"/>
                  </a:lnTo>
                  <a:lnTo>
                    <a:pt x="217474" y="0"/>
                  </a:lnTo>
                  <a:lnTo>
                    <a:pt x="214210" y="3263"/>
                  </a:lnTo>
                  <a:lnTo>
                    <a:pt x="214210" y="7289"/>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15" name="object 15" descr=""/>
            <p:cNvPicPr/>
            <p:nvPr/>
          </p:nvPicPr>
          <p:blipFill>
            <a:blip r:embed="rId4" cstate="print"/>
            <a:stretch>
              <a:fillRect/>
            </a:stretch>
          </p:blipFill>
          <p:spPr>
            <a:xfrm>
              <a:off x="14788621" y="351870"/>
              <a:ext cx="227262" cy="592654"/>
            </a:xfrm>
            <a:prstGeom prst="rect">
              <a:avLst/>
            </a:prstGeom>
          </p:spPr>
        </p:pic>
        <p:sp>
          <p:nvSpPr>
            <p:cNvPr id="16" name="object 16" descr=""/>
            <p:cNvSpPr/>
            <p:nvPr/>
          </p:nvSpPr>
          <p:spPr>
            <a:xfrm>
              <a:off x="14800904" y="362749"/>
              <a:ext cx="47625" cy="66675"/>
            </a:xfrm>
            <a:custGeom>
              <a:avLst/>
              <a:gdLst/>
              <a:ahLst/>
              <a:cxnLst/>
              <a:rect l="l" t="t" r="r" b="b"/>
              <a:pathLst>
                <a:path w="47625" h="66675">
                  <a:moveTo>
                    <a:pt x="43086" y="0"/>
                  </a:moveTo>
                  <a:lnTo>
                    <a:pt x="3525" y="32486"/>
                  </a:lnTo>
                  <a:lnTo>
                    <a:pt x="0" y="62201"/>
                  </a:lnTo>
                  <a:lnTo>
                    <a:pt x="4077" y="65915"/>
                  </a:lnTo>
                  <a:lnTo>
                    <a:pt x="13266" y="66446"/>
                  </a:lnTo>
                  <a:lnTo>
                    <a:pt x="12348" y="42481"/>
                  </a:lnTo>
                  <a:lnTo>
                    <a:pt x="15589" y="28938"/>
                  </a:lnTo>
                  <a:lnTo>
                    <a:pt x="26180" y="20817"/>
                  </a:lnTo>
                  <a:lnTo>
                    <a:pt x="47315" y="13119"/>
                  </a:lnTo>
                  <a:lnTo>
                    <a:pt x="43086" y="0"/>
                  </a:lnTo>
                  <a:close/>
                </a:path>
              </a:pathLst>
            </a:custGeom>
            <a:solidFill>
              <a:srgbClr val="BCBEC0"/>
            </a:solidFill>
          </p:spPr>
          <p:txBody>
            <a:bodyPr wrap="square" lIns="0" tIns="0" rIns="0" bIns="0" rtlCol="0"/>
            <a:lstStyle/>
            <a:p/>
          </p:txBody>
        </p:sp>
        <p:pic>
          <p:nvPicPr>
            <p:cNvPr id="17" name="object 17" descr=""/>
            <p:cNvPicPr/>
            <p:nvPr/>
          </p:nvPicPr>
          <p:blipFill>
            <a:blip r:embed="rId5" cstate="print"/>
            <a:stretch>
              <a:fillRect/>
            </a:stretch>
          </p:blipFill>
          <p:spPr>
            <a:xfrm>
              <a:off x="14808296" y="510007"/>
              <a:ext cx="199961" cy="154368"/>
            </a:xfrm>
            <a:prstGeom prst="rect">
              <a:avLst/>
            </a:prstGeom>
          </p:spPr>
        </p:pic>
        <p:pic>
          <p:nvPicPr>
            <p:cNvPr id="18" name="object 18" descr=""/>
            <p:cNvPicPr/>
            <p:nvPr/>
          </p:nvPicPr>
          <p:blipFill>
            <a:blip r:embed="rId6" cstate="print"/>
            <a:stretch>
              <a:fillRect/>
            </a:stretch>
          </p:blipFill>
          <p:spPr>
            <a:xfrm>
              <a:off x="14815514" y="785813"/>
              <a:ext cx="174675" cy="75183"/>
            </a:xfrm>
            <a:prstGeom prst="rect">
              <a:avLst/>
            </a:prstGeom>
          </p:spPr>
        </p:pic>
        <p:sp>
          <p:nvSpPr>
            <p:cNvPr id="19" name="object 19" descr=""/>
            <p:cNvSpPr/>
            <p:nvPr/>
          </p:nvSpPr>
          <p:spPr>
            <a:xfrm>
              <a:off x="14974543" y="395874"/>
              <a:ext cx="41910" cy="508000"/>
            </a:xfrm>
            <a:custGeom>
              <a:avLst/>
              <a:gdLst/>
              <a:ahLst/>
              <a:cxnLst/>
              <a:rect l="l" t="t" r="r" b="b"/>
              <a:pathLst>
                <a:path w="41909" h="508000">
                  <a:moveTo>
                    <a:pt x="26427" y="0"/>
                  </a:moveTo>
                  <a:lnTo>
                    <a:pt x="25130" y="25093"/>
                  </a:lnTo>
                  <a:lnTo>
                    <a:pt x="23561" y="47904"/>
                  </a:lnTo>
                  <a:lnTo>
                    <a:pt x="19641" y="86203"/>
                  </a:lnTo>
                  <a:lnTo>
                    <a:pt x="19217" y="101192"/>
                  </a:lnTo>
                  <a:lnTo>
                    <a:pt x="20302" y="123531"/>
                  </a:lnTo>
                  <a:lnTo>
                    <a:pt x="23049" y="161836"/>
                  </a:lnTo>
                  <a:lnTo>
                    <a:pt x="23149" y="175943"/>
                  </a:lnTo>
                  <a:lnTo>
                    <a:pt x="22277" y="185732"/>
                  </a:lnTo>
                  <a:lnTo>
                    <a:pt x="19620" y="195781"/>
                  </a:lnTo>
                  <a:lnTo>
                    <a:pt x="14362" y="210667"/>
                  </a:lnTo>
                  <a:lnTo>
                    <a:pt x="11809" y="220954"/>
                  </a:lnTo>
                  <a:lnTo>
                    <a:pt x="4564" y="271764"/>
                  </a:lnTo>
                  <a:lnTo>
                    <a:pt x="367" y="327583"/>
                  </a:lnTo>
                  <a:lnTo>
                    <a:pt x="0" y="346640"/>
                  </a:lnTo>
                  <a:lnTo>
                    <a:pt x="4145" y="371735"/>
                  </a:lnTo>
                  <a:lnTo>
                    <a:pt x="16644" y="419738"/>
                  </a:lnTo>
                  <a:lnTo>
                    <a:pt x="41337" y="507517"/>
                  </a:lnTo>
                  <a:lnTo>
                    <a:pt x="41337" y="61163"/>
                  </a:lnTo>
                  <a:lnTo>
                    <a:pt x="40272" y="42366"/>
                  </a:lnTo>
                  <a:lnTo>
                    <a:pt x="37254" y="26019"/>
                  </a:lnTo>
                  <a:lnTo>
                    <a:pt x="32550" y="11953"/>
                  </a:lnTo>
                  <a:lnTo>
                    <a:pt x="26427" y="0"/>
                  </a:lnTo>
                  <a:close/>
                </a:path>
              </a:pathLst>
            </a:custGeom>
            <a:solidFill>
              <a:srgbClr val="77030F">
                <a:alpha val="79998"/>
              </a:srgbClr>
            </a:solidFill>
          </p:spPr>
          <p:txBody>
            <a:bodyPr wrap="square" lIns="0" tIns="0" rIns="0" bIns="0" rtlCol="0"/>
            <a:lstStyle/>
            <a:p/>
          </p:txBody>
        </p:sp>
        <p:sp>
          <p:nvSpPr>
            <p:cNvPr id="20" name="object 20" descr=""/>
            <p:cNvSpPr/>
            <p:nvPr/>
          </p:nvSpPr>
          <p:spPr>
            <a:xfrm>
              <a:off x="14972838" y="606535"/>
              <a:ext cx="16510" cy="179705"/>
            </a:xfrm>
            <a:custGeom>
              <a:avLst/>
              <a:gdLst/>
              <a:ahLst/>
              <a:cxnLst/>
              <a:rect l="l" t="t" r="r" b="b"/>
              <a:pathLst>
                <a:path w="16509" h="179704">
                  <a:moveTo>
                    <a:pt x="0" y="179273"/>
                  </a:moveTo>
                  <a:lnTo>
                    <a:pt x="972" y="104905"/>
                  </a:lnTo>
                  <a:lnTo>
                    <a:pt x="2970" y="61442"/>
                  </a:lnTo>
                  <a:lnTo>
                    <a:pt x="7499" y="32076"/>
                  </a:lnTo>
                  <a:lnTo>
                    <a:pt x="16065" y="0"/>
                  </a:lnTo>
                </a:path>
              </a:pathLst>
            </a:custGeom>
            <a:ln w="3175">
              <a:solidFill>
                <a:srgbClr val="5F0038"/>
              </a:solidFill>
            </a:ln>
          </p:spPr>
          <p:txBody>
            <a:bodyPr wrap="square" lIns="0" tIns="0" rIns="0" bIns="0" rtlCol="0"/>
            <a:lstStyle/>
            <a:p/>
          </p:txBody>
        </p:sp>
        <p:sp>
          <p:nvSpPr>
            <p:cNvPr id="21" name="object 21" descr=""/>
            <p:cNvSpPr/>
            <p:nvPr/>
          </p:nvSpPr>
          <p:spPr>
            <a:xfrm>
              <a:off x="14961271" y="844280"/>
              <a:ext cx="30480" cy="85725"/>
            </a:xfrm>
            <a:custGeom>
              <a:avLst/>
              <a:gdLst/>
              <a:ahLst/>
              <a:cxnLst/>
              <a:rect l="l" t="t" r="r" b="b"/>
              <a:pathLst>
                <a:path w="30480" h="85725">
                  <a:moveTo>
                    <a:pt x="0" y="85458"/>
                  </a:moveTo>
                  <a:lnTo>
                    <a:pt x="17459" y="47749"/>
                  </a:lnTo>
                  <a:lnTo>
                    <a:pt x="26425" y="27147"/>
                  </a:lnTo>
                  <a:lnTo>
                    <a:pt x="29728" y="16426"/>
                  </a:lnTo>
                  <a:lnTo>
                    <a:pt x="30200" y="8356"/>
                  </a:lnTo>
                  <a:lnTo>
                    <a:pt x="28917" y="0"/>
                  </a:lnTo>
                </a:path>
              </a:pathLst>
            </a:custGeom>
            <a:ln w="3175">
              <a:solidFill>
                <a:srgbClr val="5F0038"/>
              </a:solidFill>
            </a:ln>
          </p:spPr>
          <p:txBody>
            <a:bodyPr wrap="square" lIns="0" tIns="0" rIns="0" bIns="0" rtlCol="0"/>
            <a:lstStyle/>
            <a:p/>
          </p:txBody>
        </p:sp>
        <p:pic>
          <p:nvPicPr>
            <p:cNvPr id="22" name="object 22" descr=""/>
            <p:cNvPicPr/>
            <p:nvPr/>
          </p:nvPicPr>
          <p:blipFill>
            <a:blip r:embed="rId7" cstate="print"/>
            <a:stretch>
              <a:fillRect/>
            </a:stretch>
          </p:blipFill>
          <p:spPr>
            <a:xfrm>
              <a:off x="14965350" y="906602"/>
              <a:ext cx="50418" cy="28803"/>
            </a:xfrm>
            <a:prstGeom prst="rect">
              <a:avLst/>
            </a:prstGeom>
          </p:spPr>
        </p:pic>
        <p:sp>
          <p:nvSpPr>
            <p:cNvPr id="23" name="object 23" descr=""/>
            <p:cNvSpPr/>
            <p:nvPr/>
          </p:nvSpPr>
          <p:spPr>
            <a:xfrm>
              <a:off x="14789821" y="395874"/>
              <a:ext cx="41910" cy="508000"/>
            </a:xfrm>
            <a:custGeom>
              <a:avLst/>
              <a:gdLst/>
              <a:ahLst/>
              <a:cxnLst/>
              <a:rect l="l" t="t" r="r" b="b"/>
              <a:pathLst>
                <a:path w="41909" h="508000">
                  <a:moveTo>
                    <a:pt x="14922" y="0"/>
                  </a:moveTo>
                  <a:lnTo>
                    <a:pt x="8797" y="11953"/>
                  </a:lnTo>
                  <a:lnTo>
                    <a:pt x="4089" y="26019"/>
                  </a:lnTo>
                  <a:lnTo>
                    <a:pt x="1067" y="42366"/>
                  </a:lnTo>
                  <a:lnTo>
                    <a:pt x="0" y="61163"/>
                  </a:lnTo>
                  <a:lnTo>
                    <a:pt x="0" y="507517"/>
                  </a:lnTo>
                  <a:lnTo>
                    <a:pt x="24693" y="419738"/>
                  </a:lnTo>
                  <a:lnTo>
                    <a:pt x="37193" y="371735"/>
                  </a:lnTo>
                  <a:lnTo>
                    <a:pt x="41342" y="346640"/>
                  </a:lnTo>
                  <a:lnTo>
                    <a:pt x="40982" y="327583"/>
                  </a:lnTo>
                  <a:lnTo>
                    <a:pt x="36780" y="271764"/>
                  </a:lnTo>
                  <a:lnTo>
                    <a:pt x="29540" y="220954"/>
                  </a:lnTo>
                  <a:lnTo>
                    <a:pt x="21729" y="195781"/>
                  </a:lnTo>
                  <a:lnTo>
                    <a:pt x="19072" y="185732"/>
                  </a:lnTo>
                  <a:lnTo>
                    <a:pt x="18200" y="175943"/>
                  </a:lnTo>
                  <a:lnTo>
                    <a:pt x="18300" y="161836"/>
                  </a:lnTo>
                  <a:lnTo>
                    <a:pt x="21040" y="123531"/>
                  </a:lnTo>
                  <a:lnTo>
                    <a:pt x="22123" y="101192"/>
                  </a:lnTo>
                  <a:lnTo>
                    <a:pt x="21701" y="86203"/>
                  </a:lnTo>
                  <a:lnTo>
                    <a:pt x="17788" y="47904"/>
                  </a:lnTo>
                  <a:lnTo>
                    <a:pt x="16219" y="25093"/>
                  </a:lnTo>
                  <a:lnTo>
                    <a:pt x="14922" y="0"/>
                  </a:lnTo>
                  <a:close/>
                </a:path>
              </a:pathLst>
            </a:custGeom>
            <a:solidFill>
              <a:srgbClr val="77030F">
                <a:alpha val="79998"/>
              </a:srgbClr>
            </a:solidFill>
          </p:spPr>
          <p:txBody>
            <a:bodyPr wrap="square" lIns="0" tIns="0" rIns="0" bIns="0" rtlCol="0"/>
            <a:lstStyle/>
            <a:p/>
          </p:txBody>
        </p:sp>
        <p:sp>
          <p:nvSpPr>
            <p:cNvPr id="24" name="object 24" descr=""/>
            <p:cNvSpPr/>
            <p:nvPr/>
          </p:nvSpPr>
          <p:spPr>
            <a:xfrm>
              <a:off x="14816807" y="606535"/>
              <a:ext cx="16510" cy="179705"/>
            </a:xfrm>
            <a:custGeom>
              <a:avLst/>
              <a:gdLst/>
              <a:ahLst/>
              <a:cxnLst/>
              <a:rect l="l" t="t" r="r" b="b"/>
              <a:pathLst>
                <a:path w="16509" h="179704">
                  <a:moveTo>
                    <a:pt x="16065" y="179273"/>
                  </a:moveTo>
                  <a:lnTo>
                    <a:pt x="15092" y="104905"/>
                  </a:lnTo>
                  <a:lnTo>
                    <a:pt x="13095" y="61442"/>
                  </a:lnTo>
                  <a:lnTo>
                    <a:pt x="8566" y="32076"/>
                  </a:lnTo>
                  <a:lnTo>
                    <a:pt x="0" y="0"/>
                  </a:lnTo>
                </a:path>
              </a:pathLst>
            </a:custGeom>
            <a:ln w="3175">
              <a:solidFill>
                <a:srgbClr val="5F0038"/>
              </a:solidFill>
            </a:ln>
          </p:spPr>
          <p:txBody>
            <a:bodyPr wrap="square" lIns="0" tIns="0" rIns="0" bIns="0" rtlCol="0"/>
            <a:lstStyle/>
            <a:p/>
          </p:txBody>
        </p:sp>
        <p:sp>
          <p:nvSpPr>
            <p:cNvPr id="25" name="object 25" descr=""/>
            <p:cNvSpPr/>
            <p:nvPr/>
          </p:nvSpPr>
          <p:spPr>
            <a:xfrm>
              <a:off x="14814238" y="844280"/>
              <a:ext cx="30480" cy="85725"/>
            </a:xfrm>
            <a:custGeom>
              <a:avLst/>
              <a:gdLst/>
              <a:ahLst/>
              <a:cxnLst/>
              <a:rect l="l" t="t" r="r" b="b"/>
              <a:pathLst>
                <a:path w="30480" h="85725">
                  <a:moveTo>
                    <a:pt x="30200" y="85458"/>
                  </a:moveTo>
                  <a:lnTo>
                    <a:pt x="12740" y="47749"/>
                  </a:lnTo>
                  <a:lnTo>
                    <a:pt x="3775" y="27147"/>
                  </a:lnTo>
                  <a:lnTo>
                    <a:pt x="471" y="16426"/>
                  </a:lnTo>
                  <a:lnTo>
                    <a:pt x="0" y="8356"/>
                  </a:lnTo>
                  <a:lnTo>
                    <a:pt x="1282" y="0"/>
                  </a:lnTo>
                </a:path>
              </a:pathLst>
            </a:custGeom>
            <a:ln w="3175">
              <a:solidFill>
                <a:srgbClr val="5F0038"/>
              </a:solidFill>
            </a:ln>
          </p:spPr>
          <p:txBody>
            <a:bodyPr wrap="square" lIns="0" tIns="0" rIns="0" bIns="0" rtlCol="0"/>
            <a:lstStyle/>
            <a:p/>
          </p:txBody>
        </p:sp>
        <p:pic>
          <p:nvPicPr>
            <p:cNvPr id="26" name="object 26" descr=""/>
            <p:cNvPicPr/>
            <p:nvPr/>
          </p:nvPicPr>
          <p:blipFill>
            <a:blip r:embed="rId8" cstate="print"/>
            <a:stretch>
              <a:fillRect/>
            </a:stretch>
          </p:blipFill>
          <p:spPr>
            <a:xfrm>
              <a:off x="14789935" y="906602"/>
              <a:ext cx="50431" cy="28803"/>
            </a:xfrm>
            <a:prstGeom prst="rect">
              <a:avLst/>
            </a:prstGeom>
          </p:spPr>
        </p:pic>
        <p:sp>
          <p:nvSpPr>
            <p:cNvPr id="27" name="object 27" descr=""/>
            <p:cNvSpPr/>
            <p:nvPr/>
          </p:nvSpPr>
          <p:spPr>
            <a:xfrm>
              <a:off x="14874304" y="362750"/>
              <a:ext cx="130175" cy="574675"/>
            </a:xfrm>
            <a:custGeom>
              <a:avLst/>
              <a:gdLst/>
              <a:ahLst/>
              <a:cxnLst/>
              <a:rect l="l" t="t" r="r" b="b"/>
              <a:pathLst>
                <a:path w="130175" h="574675">
                  <a:moveTo>
                    <a:pt x="58280" y="563905"/>
                  </a:moveTo>
                  <a:lnTo>
                    <a:pt x="57632" y="563245"/>
                  </a:lnTo>
                  <a:lnTo>
                    <a:pt x="647" y="563245"/>
                  </a:lnTo>
                  <a:lnTo>
                    <a:pt x="0" y="563905"/>
                  </a:lnTo>
                  <a:lnTo>
                    <a:pt x="0" y="564705"/>
                  </a:lnTo>
                  <a:lnTo>
                    <a:pt x="0" y="573519"/>
                  </a:lnTo>
                  <a:lnTo>
                    <a:pt x="647" y="574179"/>
                  </a:lnTo>
                  <a:lnTo>
                    <a:pt x="57632" y="574179"/>
                  </a:lnTo>
                  <a:lnTo>
                    <a:pt x="58280" y="573519"/>
                  </a:lnTo>
                  <a:lnTo>
                    <a:pt x="58280" y="563905"/>
                  </a:lnTo>
                  <a:close/>
                </a:path>
                <a:path w="130175" h="574675">
                  <a:moveTo>
                    <a:pt x="129781" y="62204"/>
                  </a:moveTo>
                  <a:lnTo>
                    <a:pt x="117614" y="21107"/>
                  </a:lnTo>
                  <a:lnTo>
                    <a:pt x="86702" y="0"/>
                  </a:lnTo>
                  <a:lnTo>
                    <a:pt x="82473" y="13119"/>
                  </a:lnTo>
                  <a:lnTo>
                    <a:pt x="103606" y="20828"/>
                  </a:lnTo>
                  <a:lnTo>
                    <a:pt x="114198" y="28943"/>
                  </a:lnTo>
                  <a:lnTo>
                    <a:pt x="117436" y="42481"/>
                  </a:lnTo>
                  <a:lnTo>
                    <a:pt x="116522" y="66446"/>
                  </a:lnTo>
                  <a:lnTo>
                    <a:pt x="125704" y="65925"/>
                  </a:lnTo>
                  <a:lnTo>
                    <a:pt x="129781" y="62204"/>
                  </a:lnTo>
                  <a:close/>
                </a:path>
              </a:pathLst>
            </a:custGeom>
            <a:solidFill>
              <a:srgbClr val="BCBEC0"/>
            </a:solidFill>
          </p:spPr>
          <p:txBody>
            <a:bodyPr wrap="square" lIns="0" tIns="0" rIns="0" bIns="0" rtlCol="0"/>
            <a:lstStyle/>
            <a:p/>
          </p:txBody>
        </p:sp>
        <p:pic>
          <p:nvPicPr>
            <p:cNvPr id="28" name="object 28" descr=""/>
            <p:cNvPicPr/>
            <p:nvPr/>
          </p:nvPicPr>
          <p:blipFill>
            <a:blip r:embed="rId9" cstate="print"/>
            <a:stretch>
              <a:fillRect/>
            </a:stretch>
          </p:blipFill>
          <p:spPr>
            <a:xfrm>
              <a:off x="14985046" y="574421"/>
              <a:ext cx="21209" cy="227457"/>
            </a:xfrm>
            <a:prstGeom prst="rect">
              <a:avLst/>
            </a:prstGeom>
          </p:spPr>
        </p:pic>
        <p:sp>
          <p:nvSpPr>
            <p:cNvPr id="29" name="object 29" descr=""/>
            <p:cNvSpPr/>
            <p:nvPr/>
          </p:nvSpPr>
          <p:spPr>
            <a:xfrm>
              <a:off x="14985041" y="574416"/>
              <a:ext cx="21590" cy="227965"/>
            </a:xfrm>
            <a:custGeom>
              <a:avLst/>
              <a:gdLst/>
              <a:ahLst/>
              <a:cxnLst/>
              <a:rect l="l" t="t" r="r" b="b"/>
              <a:pathLst>
                <a:path w="21590" h="227965">
                  <a:moveTo>
                    <a:pt x="21209" y="227457"/>
                  </a:moveTo>
                  <a:lnTo>
                    <a:pt x="21209" y="0"/>
                  </a:lnTo>
                  <a:lnTo>
                    <a:pt x="8947" y="41910"/>
                  </a:lnTo>
                  <a:lnTo>
                    <a:pt x="2651" y="72680"/>
                  </a:lnTo>
                  <a:lnTo>
                    <a:pt x="331" y="107429"/>
                  </a:lnTo>
                  <a:lnTo>
                    <a:pt x="0" y="161277"/>
                  </a:lnTo>
                  <a:lnTo>
                    <a:pt x="3313" y="198723"/>
                  </a:lnTo>
                  <a:lnTo>
                    <a:pt x="10604" y="218460"/>
                  </a:lnTo>
                  <a:lnTo>
                    <a:pt x="17895" y="226151"/>
                  </a:lnTo>
                  <a:lnTo>
                    <a:pt x="21209" y="227457"/>
                  </a:lnTo>
                  <a:close/>
                </a:path>
              </a:pathLst>
            </a:custGeom>
            <a:ln w="3175">
              <a:solidFill>
                <a:srgbClr val="5F0038"/>
              </a:solidFill>
            </a:ln>
          </p:spPr>
          <p:txBody>
            <a:bodyPr wrap="square" lIns="0" tIns="0" rIns="0" bIns="0" rtlCol="0"/>
            <a:lstStyle/>
            <a:p/>
          </p:txBody>
        </p:sp>
        <p:pic>
          <p:nvPicPr>
            <p:cNvPr id="30" name="object 30" descr=""/>
            <p:cNvPicPr/>
            <p:nvPr/>
          </p:nvPicPr>
          <p:blipFill>
            <a:blip r:embed="rId10" cstate="print"/>
            <a:stretch>
              <a:fillRect/>
            </a:stretch>
          </p:blipFill>
          <p:spPr>
            <a:xfrm>
              <a:off x="14799462" y="574421"/>
              <a:ext cx="21196" cy="227457"/>
            </a:xfrm>
            <a:prstGeom prst="rect">
              <a:avLst/>
            </a:prstGeom>
          </p:spPr>
        </p:pic>
        <p:sp>
          <p:nvSpPr>
            <p:cNvPr id="31" name="object 31" descr=""/>
            <p:cNvSpPr/>
            <p:nvPr/>
          </p:nvSpPr>
          <p:spPr>
            <a:xfrm>
              <a:off x="14799460" y="574416"/>
              <a:ext cx="21590" cy="227965"/>
            </a:xfrm>
            <a:custGeom>
              <a:avLst/>
              <a:gdLst/>
              <a:ahLst/>
              <a:cxnLst/>
              <a:rect l="l" t="t" r="r" b="b"/>
              <a:pathLst>
                <a:path w="21590" h="227965">
                  <a:moveTo>
                    <a:pt x="0" y="227457"/>
                  </a:moveTo>
                  <a:lnTo>
                    <a:pt x="0" y="0"/>
                  </a:lnTo>
                  <a:lnTo>
                    <a:pt x="12261" y="41910"/>
                  </a:lnTo>
                  <a:lnTo>
                    <a:pt x="18557" y="72680"/>
                  </a:lnTo>
                  <a:lnTo>
                    <a:pt x="20877" y="107429"/>
                  </a:lnTo>
                  <a:lnTo>
                    <a:pt x="21209" y="161277"/>
                  </a:lnTo>
                  <a:lnTo>
                    <a:pt x="17895" y="198723"/>
                  </a:lnTo>
                  <a:lnTo>
                    <a:pt x="10604" y="218460"/>
                  </a:lnTo>
                  <a:lnTo>
                    <a:pt x="3313" y="226151"/>
                  </a:lnTo>
                  <a:lnTo>
                    <a:pt x="0" y="227457"/>
                  </a:lnTo>
                  <a:close/>
                </a:path>
              </a:pathLst>
            </a:custGeom>
            <a:ln w="3175">
              <a:solidFill>
                <a:srgbClr val="5F0038"/>
              </a:solidFill>
            </a:ln>
          </p:spPr>
          <p:txBody>
            <a:bodyPr wrap="square" lIns="0" tIns="0" rIns="0" bIns="0" rtlCol="0"/>
            <a:lstStyle/>
            <a:p/>
          </p:txBody>
        </p:sp>
        <p:sp>
          <p:nvSpPr>
            <p:cNvPr id="32" name="object 32" descr=""/>
            <p:cNvSpPr/>
            <p:nvPr/>
          </p:nvSpPr>
          <p:spPr>
            <a:xfrm>
              <a:off x="14767866" y="566496"/>
              <a:ext cx="270510" cy="25400"/>
            </a:xfrm>
            <a:custGeom>
              <a:avLst/>
              <a:gdLst/>
              <a:ahLst/>
              <a:cxnLst/>
              <a:rect l="l" t="t" r="r" b="b"/>
              <a:pathLst>
                <a:path w="270509" h="25400">
                  <a:moveTo>
                    <a:pt x="22288" y="0"/>
                  </a:moveTo>
                  <a:lnTo>
                    <a:pt x="0" y="18313"/>
                  </a:lnTo>
                  <a:lnTo>
                    <a:pt x="0" y="22085"/>
                  </a:lnTo>
                  <a:lnTo>
                    <a:pt x="3060" y="25158"/>
                  </a:lnTo>
                  <a:lnTo>
                    <a:pt x="22288" y="25158"/>
                  </a:lnTo>
                  <a:lnTo>
                    <a:pt x="22288" y="0"/>
                  </a:lnTo>
                  <a:close/>
                </a:path>
                <a:path w="270509" h="25400">
                  <a:moveTo>
                    <a:pt x="269976" y="18313"/>
                  </a:moveTo>
                  <a:lnTo>
                    <a:pt x="247688" y="0"/>
                  </a:lnTo>
                  <a:lnTo>
                    <a:pt x="247688" y="25158"/>
                  </a:lnTo>
                  <a:lnTo>
                    <a:pt x="266915" y="25158"/>
                  </a:lnTo>
                  <a:lnTo>
                    <a:pt x="269976" y="22085"/>
                  </a:lnTo>
                  <a:lnTo>
                    <a:pt x="269976" y="18313"/>
                  </a:lnTo>
                  <a:close/>
                </a:path>
              </a:pathLst>
            </a:custGeom>
            <a:solidFill>
              <a:srgbClr val="9E1F63"/>
            </a:solidFill>
          </p:spPr>
          <p:txBody>
            <a:bodyPr wrap="square" lIns="0" tIns="0" rIns="0" bIns="0" rtlCol="0"/>
            <a:lstStyle/>
            <a:p/>
          </p:txBody>
        </p:sp>
        <p:sp>
          <p:nvSpPr>
            <p:cNvPr id="33" name="object 3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sp>
          <p:nvSpPr>
            <p:cNvPr id="34" name="object 34" descr=""/>
            <p:cNvSpPr/>
            <p:nvPr/>
          </p:nvSpPr>
          <p:spPr>
            <a:xfrm>
              <a:off x="0" y="1189126"/>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35" name="object 35"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36" name="object 36"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37" name="object 37" descr=""/>
            <p:cNvPicPr/>
            <p:nvPr/>
          </p:nvPicPr>
          <p:blipFill>
            <a:blip r:embed="rId11" cstate="print"/>
            <a:stretch>
              <a:fillRect/>
            </a:stretch>
          </p:blipFill>
          <p:spPr>
            <a:xfrm>
              <a:off x="125996" y="2169299"/>
              <a:ext cx="301828" cy="990841"/>
            </a:xfrm>
            <a:prstGeom prst="rect">
              <a:avLst/>
            </a:prstGeom>
          </p:spPr>
        </p:pic>
        <p:sp>
          <p:nvSpPr>
            <p:cNvPr id="38" name="object 38" descr=""/>
            <p:cNvSpPr/>
            <p:nvPr/>
          </p:nvSpPr>
          <p:spPr>
            <a:xfrm>
              <a:off x="46431" y="31299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39" name="object 39" descr=""/>
            <p:cNvPicPr/>
            <p:nvPr/>
          </p:nvPicPr>
          <p:blipFill>
            <a:blip r:embed="rId12" cstate="print"/>
            <a:stretch>
              <a:fillRect/>
            </a:stretch>
          </p:blipFill>
          <p:spPr>
            <a:xfrm>
              <a:off x="125996" y="3134512"/>
              <a:ext cx="301828" cy="990841"/>
            </a:xfrm>
            <a:prstGeom prst="rect">
              <a:avLst/>
            </a:prstGeom>
          </p:spPr>
        </p:pic>
      </p:grpSp>
      <p:sp>
        <p:nvSpPr>
          <p:cNvPr id="40" name="object 40"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41" name="object 41"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42" name="object 42"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43" name="object 43" descr=""/>
          <p:cNvGrpSpPr/>
          <p:nvPr/>
        </p:nvGrpSpPr>
        <p:grpSpPr>
          <a:xfrm>
            <a:off x="73405" y="0"/>
            <a:ext cx="14767560" cy="5328285"/>
            <a:chOff x="73405" y="0"/>
            <a:chExt cx="14767560" cy="5328285"/>
          </a:xfrm>
        </p:grpSpPr>
        <p:sp>
          <p:nvSpPr>
            <p:cNvPr id="44" name="object 44"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45" name="object 45"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46" name="object 46"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7" name="object 47" descr=""/>
            <p:cNvPicPr/>
            <p:nvPr/>
          </p:nvPicPr>
          <p:blipFill>
            <a:blip r:embed="rId13" cstate="print"/>
            <a:stretch>
              <a:fillRect/>
            </a:stretch>
          </p:blipFill>
          <p:spPr>
            <a:xfrm>
              <a:off x="100557" y="4443831"/>
              <a:ext cx="227715" cy="514489"/>
            </a:xfrm>
            <a:prstGeom prst="rect">
              <a:avLst/>
            </a:prstGeom>
          </p:spPr>
        </p:pic>
        <p:sp>
          <p:nvSpPr>
            <p:cNvPr id="48" name="object 48"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9" name="object 49"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50" name="object 50" descr=""/>
            <p:cNvPicPr/>
            <p:nvPr/>
          </p:nvPicPr>
          <p:blipFill>
            <a:blip r:embed="rId14" cstate="print"/>
            <a:stretch>
              <a:fillRect/>
            </a:stretch>
          </p:blipFill>
          <p:spPr>
            <a:xfrm>
              <a:off x="126022" y="4482363"/>
              <a:ext cx="17386" cy="21678"/>
            </a:xfrm>
            <a:prstGeom prst="rect">
              <a:avLst/>
            </a:prstGeom>
          </p:spPr>
        </p:pic>
        <p:sp>
          <p:nvSpPr>
            <p:cNvPr id="51" name="object 51"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2" name="object 52"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3" name="object 53" descr=""/>
            <p:cNvPicPr/>
            <p:nvPr/>
          </p:nvPicPr>
          <p:blipFill>
            <a:blip r:embed="rId15" cstate="print"/>
            <a:stretch>
              <a:fillRect/>
            </a:stretch>
          </p:blipFill>
          <p:spPr>
            <a:xfrm>
              <a:off x="269366" y="4907775"/>
              <a:ext cx="41909" cy="41351"/>
            </a:xfrm>
            <a:prstGeom prst="rect">
              <a:avLst/>
            </a:prstGeom>
          </p:spPr>
        </p:pic>
        <p:sp>
          <p:nvSpPr>
            <p:cNvPr id="54" name="object 54"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5" name="object 55"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6" name="object 56" descr=""/>
            <p:cNvPicPr/>
            <p:nvPr/>
          </p:nvPicPr>
          <p:blipFill>
            <a:blip r:embed="rId16" cstate="print"/>
            <a:stretch>
              <a:fillRect/>
            </a:stretch>
          </p:blipFill>
          <p:spPr>
            <a:xfrm>
              <a:off x="283146" y="4482211"/>
              <a:ext cx="17398" cy="21666"/>
            </a:xfrm>
            <a:prstGeom prst="rect">
              <a:avLst/>
            </a:prstGeom>
          </p:spPr>
        </p:pic>
        <p:sp>
          <p:nvSpPr>
            <p:cNvPr id="57" name="object 57"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8" name="object 58"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9" name="object 59" descr=""/>
            <p:cNvPicPr/>
            <p:nvPr/>
          </p:nvPicPr>
          <p:blipFill>
            <a:blip r:embed="rId17" cstate="print"/>
            <a:stretch>
              <a:fillRect/>
            </a:stretch>
          </p:blipFill>
          <p:spPr>
            <a:xfrm>
              <a:off x="73405" y="4747780"/>
              <a:ext cx="48831" cy="21856"/>
            </a:xfrm>
            <a:prstGeom prst="rect">
              <a:avLst/>
            </a:prstGeom>
          </p:spPr>
        </p:pic>
        <p:pic>
          <p:nvPicPr>
            <p:cNvPr id="60" name="object 60" descr=""/>
            <p:cNvPicPr/>
            <p:nvPr/>
          </p:nvPicPr>
          <p:blipFill>
            <a:blip r:embed="rId18" cstate="print"/>
            <a:stretch>
              <a:fillRect/>
            </a:stretch>
          </p:blipFill>
          <p:spPr>
            <a:xfrm>
              <a:off x="304076" y="4747780"/>
              <a:ext cx="48831" cy="21856"/>
            </a:xfrm>
            <a:prstGeom prst="rect">
              <a:avLst/>
            </a:prstGeom>
          </p:spPr>
        </p:pic>
        <p:sp>
          <p:nvSpPr>
            <p:cNvPr id="61" name="object 61" descr=""/>
            <p:cNvSpPr/>
            <p:nvPr/>
          </p:nvSpPr>
          <p:spPr>
            <a:xfrm>
              <a:off x="14387833"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2" name="object 62" descr=""/>
            <p:cNvSpPr/>
            <p:nvPr/>
          </p:nvSpPr>
          <p:spPr>
            <a:xfrm>
              <a:off x="70492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3" name="object 63" descr=""/>
            <p:cNvSpPr/>
            <p:nvPr/>
          </p:nvSpPr>
          <p:spPr>
            <a:xfrm>
              <a:off x="1349999" y="4270511"/>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64" name="object 64" descr=""/>
            <p:cNvSpPr/>
            <p:nvPr/>
          </p:nvSpPr>
          <p:spPr>
            <a:xfrm>
              <a:off x="557999" y="4774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65" name="object 65" descr=""/>
            <p:cNvSpPr/>
            <p:nvPr/>
          </p:nvSpPr>
          <p:spPr>
            <a:xfrm>
              <a:off x="2717999" y="4270511"/>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66" name="object 66" descr=""/>
            <p:cNvSpPr/>
            <p:nvPr/>
          </p:nvSpPr>
          <p:spPr>
            <a:xfrm>
              <a:off x="1349999" y="477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67" name="object 67" descr=""/>
            <p:cNvSpPr/>
            <p:nvPr/>
          </p:nvSpPr>
          <p:spPr>
            <a:xfrm>
              <a:off x="5777999" y="4270511"/>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2717999" y="477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69" name="object 69" descr=""/>
            <p:cNvSpPr/>
            <p:nvPr/>
          </p:nvSpPr>
          <p:spPr>
            <a:xfrm>
              <a:off x="5777999" y="477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aphicFrame>
        <p:nvGraphicFramePr>
          <p:cNvPr id="70" name="object 70" descr=""/>
          <p:cNvGraphicFramePr>
            <a:graphicFrameLocks noGrp="1"/>
          </p:cNvGraphicFramePr>
          <p:nvPr/>
        </p:nvGraphicFramePr>
        <p:xfrm>
          <a:off x="557999" y="360003"/>
          <a:ext cx="6718300" cy="437769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75895">
                <a:tc>
                  <a:txBody>
                    <a:bodyPr/>
                    <a:lstStyle/>
                    <a:p>
                      <a:pPr algn="r" marR="45720">
                        <a:lnSpc>
                          <a:spcPts val="1005"/>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四</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上坡起駛</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rowSpan="24">
                  <a:txBody>
                    <a:bodyPr/>
                    <a:lstStyle/>
                    <a:p>
                      <a:pPr marL="17780">
                        <a:lnSpc>
                          <a:spcPct val="100000"/>
                        </a:lnSpc>
                        <a:spcBef>
                          <a:spcPts val="280"/>
                        </a:spcBef>
                      </a:pPr>
                      <a:r>
                        <a:rPr dirty="0" sz="900" spc="-15">
                          <a:solidFill>
                            <a:srgbClr val="231F20"/>
                          </a:solidFill>
                          <a:latin typeface="華康標楷體"/>
                          <a:cs typeface="華康標楷體"/>
                        </a:rPr>
                        <a:t>．根據坡度掌握起駛方式</a:t>
                      </a:r>
                      <a:endParaRPr sz="900">
                        <a:latin typeface="華康標楷體"/>
                        <a:cs typeface="華康標楷體"/>
                      </a:endParaRPr>
                    </a:p>
                    <a:p>
                      <a:pPr marL="313055" marR="46355" indent="-295275">
                        <a:lnSpc>
                          <a:spcPct val="102400"/>
                        </a:lnSpc>
                        <a:spcBef>
                          <a:spcPts val="595"/>
                        </a:spcBef>
                        <a:buSzPct val="88888"/>
                        <a:buFont typeface=""/>
                        <a:buAutoNum type="arabicPlain"/>
                        <a:tabLst>
                          <a:tab pos="313055" algn="l"/>
                          <a:tab pos="315595" algn="l"/>
                        </a:tabLst>
                      </a:pPr>
                      <a:r>
                        <a:rPr dirty="0" sz="900">
                          <a:solidFill>
                            <a:srgbClr val="231F20"/>
                          </a:solidFill>
                          <a:latin typeface="Times New Roman"/>
                          <a:cs typeface="Times New Roman"/>
                        </a:rPr>
                        <a:t>	</a:t>
                      </a:r>
                      <a:r>
                        <a:rPr dirty="0" sz="900" spc="55">
                          <a:solidFill>
                            <a:srgbClr val="231F20"/>
                          </a:solidFill>
                          <a:latin typeface="華康標楷體"/>
                          <a:cs typeface="華康標楷體"/>
                        </a:rPr>
                        <a:t>踩下離合器踏板，</a:t>
                      </a:r>
                      <a:r>
                        <a:rPr dirty="0" sz="900" spc="-50">
                          <a:solidFill>
                            <a:srgbClr val="231F20"/>
                          </a:solidFill>
                          <a:latin typeface="華康標楷體"/>
                          <a:cs typeface="華康標楷體"/>
                        </a:rPr>
                        <a:t>將檔位打入 </a:t>
                      </a:r>
                      <a:r>
                        <a:rPr dirty="0" sz="900">
                          <a:solidFill>
                            <a:srgbClr val="231F20"/>
                          </a:solidFill>
                          <a:latin typeface="Trebuchet MS"/>
                          <a:cs typeface="Trebuchet MS"/>
                        </a:rPr>
                        <a:t>1</a:t>
                      </a:r>
                      <a:r>
                        <a:rPr dirty="0" sz="900" spc="-50">
                          <a:solidFill>
                            <a:srgbClr val="231F20"/>
                          </a:solidFill>
                          <a:latin typeface="Trebuchet MS"/>
                          <a:cs typeface="Trebuchet MS"/>
                        </a:rPr>
                        <a:t> </a:t>
                      </a:r>
                      <a:r>
                        <a:rPr dirty="0" sz="900" spc="-50">
                          <a:solidFill>
                            <a:srgbClr val="231F20"/>
                          </a:solidFill>
                          <a:latin typeface="華康標楷體"/>
                          <a:cs typeface="華康標楷體"/>
                        </a:rPr>
                        <a:t>檔</a:t>
                      </a:r>
                      <a:endParaRPr sz="900">
                        <a:latin typeface="華康標楷體"/>
                        <a:cs typeface="華康標楷體"/>
                      </a:endParaRPr>
                    </a:p>
                    <a:p>
                      <a:pPr marL="302260" indent="-284480">
                        <a:lnSpc>
                          <a:spcPct val="100000"/>
                        </a:lnSpc>
                        <a:spcBef>
                          <a:spcPts val="650"/>
                        </a:spcBef>
                        <a:buSzPct val="88888"/>
                        <a:buAutoNum type="arabicPlain"/>
                        <a:tabLst>
                          <a:tab pos="302260" algn="l"/>
                        </a:tabLst>
                      </a:pPr>
                      <a:r>
                        <a:rPr dirty="0" sz="900" spc="-20">
                          <a:solidFill>
                            <a:srgbClr val="231F20"/>
                          </a:solidFill>
                          <a:latin typeface="華康標楷體"/>
                          <a:cs typeface="華康標楷體"/>
                        </a:rPr>
                        <a:t>控制油門和離合器</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40"/>
                        </a:spcBef>
                        <a:buClr>
                          <a:srgbClr val="231F20"/>
                        </a:buClr>
                        <a:buFont typeface=""/>
                        <a:buAutoNum type="arabicPlain"/>
                      </a:pPr>
                      <a:endParaRPr sz="1000">
                        <a:latin typeface="Times New Roman"/>
                        <a:cs typeface="Times New Roman"/>
                      </a:endParaRPr>
                    </a:p>
                    <a:p>
                      <a:pPr marL="313055" marR="35560" indent="-295275">
                        <a:lnSpc>
                          <a:spcPct val="102400"/>
                        </a:lnSpc>
                        <a:spcBef>
                          <a:spcPts val="5"/>
                        </a:spcBef>
                        <a:buSzPct val="88888"/>
                        <a:buFont typeface=""/>
                        <a:buAutoNum type="arabicPlain"/>
                        <a:tabLst>
                          <a:tab pos="313055" algn="l"/>
                          <a:tab pos="315595" algn="l"/>
                        </a:tabLst>
                      </a:pPr>
                      <a:r>
                        <a:rPr dirty="0" sz="900">
                          <a:solidFill>
                            <a:srgbClr val="231F20"/>
                          </a:solidFill>
                          <a:latin typeface="Times New Roman"/>
                          <a:cs typeface="Times New Roman"/>
                        </a:rPr>
                        <a:t>	</a:t>
                      </a:r>
                      <a:r>
                        <a:rPr dirty="0" sz="900" spc="65">
                          <a:solidFill>
                            <a:srgbClr val="231F20"/>
                          </a:solidFill>
                          <a:latin typeface="華康標楷體"/>
                          <a:cs typeface="華康標楷體"/>
                        </a:rPr>
                        <a:t>放鬆手煞車，並將</a:t>
                      </a:r>
                      <a:r>
                        <a:rPr dirty="0" sz="900" spc="-20">
                          <a:solidFill>
                            <a:srgbClr val="231F20"/>
                          </a:solidFill>
                          <a:latin typeface="華康標楷體"/>
                          <a:cs typeface="華康標楷體"/>
                        </a:rPr>
                        <a:t>離合器踏板放開</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marL="301625" indent="-284480">
                        <a:lnSpc>
                          <a:spcPct val="100000"/>
                        </a:lnSpc>
                        <a:spcBef>
                          <a:spcPts val="800"/>
                        </a:spcBef>
                        <a:buSzPct val="88888"/>
                        <a:buAutoNum type="arabicPlain"/>
                        <a:tabLst>
                          <a:tab pos="301625" algn="l"/>
                        </a:tabLst>
                      </a:pPr>
                      <a:r>
                        <a:rPr dirty="0" sz="900" spc="-20">
                          <a:solidFill>
                            <a:srgbClr val="231F20"/>
                          </a:solidFill>
                          <a:latin typeface="華康標楷體"/>
                          <a:cs typeface="華康標楷體"/>
                        </a:rPr>
                        <a:t>進入下坡路段</a:t>
                      </a:r>
                      <a:endParaRPr sz="900">
                        <a:latin typeface="華康標楷體"/>
                        <a:cs typeface="華康標楷體"/>
                      </a:endParaRPr>
                    </a:p>
                    <a:p>
                      <a:pPr>
                        <a:lnSpc>
                          <a:spcPct val="100000"/>
                        </a:lnSpc>
                        <a:spcBef>
                          <a:spcPts val="5"/>
                        </a:spcBef>
                        <a:buClr>
                          <a:srgbClr val="231F20"/>
                        </a:buClr>
                        <a:buFont typeface=""/>
                        <a:buAutoNum type="arabicPlain"/>
                      </a:pPr>
                      <a:endParaRPr sz="1500">
                        <a:latin typeface="Times New Roman"/>
                        <a:cs typeface="Times New Roman"/>
                      </a:endParaRPr>
                    </a:p>
                    <a:p>
                      <a:pPr marL="312420" marR="36830" indent="-295275">
                        <a:lnSpc>
                          <a:spcPct val="102400"/>
                        </a:lnSpc>
                        <a:buSzPct val="88888"/>
                        <a:buFont typeface=""/>
                        <a:buAutoNum type="arabicPlain"/>
                        <a:tabLst>
                          <a:tab pos="312420" algn="l"/>
                          <a:tab pos="313690"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不使用手煞車的起</a:t>
                      </a:r>
                      <a:r>
                        <a:rPr dirty="0" sz="900" spc="-25">
                          <a:solidFill>
                            <a:srgbClr val="231F20"/>
                          </a:solidFill>
                          <a:latin typeface="華康標楷體"/>
                          <a:cs typeface="華康標楷體"/>
                        </a:rPr>
                        <a:t>駛方式</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900">
                        <a:latin typeface="Times New Roman"/>
                        <a:cs typeface="Times New Roman"/>
                      </a:endParaRPr>
                    </a:p>
                    <a:p>
                      <a:pPr marL="132715" marR="44450" indent="-115570">
                        <a:lnSpc>
                          <a:spcPct val="102400"/>
                        </a:lnSpc>
                      </a:pPr>
                      <a:r>
                        <a:rPr dirty="0" sz="900" spc="-5">
                          <a:solidFill>
                            <a:srgbClr val="231F20"/>
                          </a:solidFill>
                          <a:latin typeface="華康標楷體"/>
                          <a:cs typeface="華康標楷體"/>
                        </a:rPr>
                        <a:t>．掌握行駛在下坡道的起</a:t>
                      </a:r>
                      <a:r>
                        <a:rPr dirty="0" sz="900" spc="-25">
                          <a:solidFill>
                            <a:srgbClr val="231F20"/>
                          </a:solidFill>
                          <a:latin typeface="華康標楷體"/>
                          <a:cs typeface="華康標楷體"/>
                        </a:rPr>
                        <a:t>駛方式</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rowSpan="24">
                  <a:txBody>
                    <a:bodyPr/>
                    <a:lstStyle/>
                    <a:p>
                      <a:pPr marL="17780">
                        <a:lnSpc>
                          <a:spcPct val="100000"/>
                        </a:lnSpc>
                        <a:spcBef>
                          <a:spcPts val="280"/>
                        </a:spcBef>
                      </a:pPr>
                      <a:r>
                        <a:rPr dirty="0" sz="900" spc="-15">
                          <a:solidFill>
                            <a:srgbClr val="231F20"/>
                          </a:solidFill>
                          <a:latin typeface="華康標楷體"/>
                          <a:cs typeface="華康標楷體"/>
                        </a:rPr>
                        <a:t>．體驗於上坡起駛方法。</a:t>
                      </a:r>
                      <a:endParaRPr sz="900">
                        <a:latin typeface="華康標楷體"/>
                        <a:cs typeface="華康標楷體"/>
                      </a:endParaRPr>
                    </a:p>
                    <a:p>
                      <a:pPr marL="299085" indent="-281305">
                        <a:lnSpc>
                          <a:spcPct val="100000"/>
                        </a:lnSpc>
                        <a:spcBef>
                          <a:spcPts val="620"/>
                        </a:spcBef>
                        <a:buSzPct val="88888"/>
                        <a:buAutoNum type="arabicPlain"/>
                        <a:tabLst>
                          <a:tab pos="299085" algn="l"/>
                        </a:tabLst>
                      </a:pPr>
                      <a:r>
                        <a:rPr dirty="0" sz="900" spc="-25">
                          <a:solidFill>
                            <a:srgbClr val="231F20"/>
                          </a:solidFill>
                          <a:latin typeface="華康標楷體"/>
                          <a:cs typeface="華康標楷體"/>
                        </a:rPr>
                        <a:t>左腳將離合器踏板踩到底，右手將排檔桿變換至 </a:t>
                      </a:r>
                      <a:r>
                        <a:rPr dirty="0" sz="900">
                          <a:solidFill>
                            <a:srgbClr val="231F20"/>
                          </a:solidFill>
                          <a:latin typeface="Trebuchet MS"/>
                          <a:cs typeface="Trebuchet MS"/>
                        </a:rPr>
                        <a:t>1</a:t>
                      </a:r>
                      <a:r>
                        <a:rPr dirty="0" sz="900" spc="-35">
                          <a:solidFill>
                            <a:srgbClr val="231F20"/>
                          </a:solidFill>
                          <a:latin typeface="Trebuchet MS"/>
                          <a:cs typeface="Trebuchet MS"/>
                        </a:rPr>
                        <a:t> </a:t>
                      </a:r>
                      <a:r>
                        <a:rPr dirty="0" sz="900" spc="-30">
                          <a:solidFill>
                            <a:srgbClr val="231F20"/>
                          </a:solidFill>
                          <a:latin typeface="華康標楷體"/>
                          <a:cs typeface="華康標楷體"/>
                        </a:rPr>
                        <a:t>檔。</a:t>
                      </a:r>
                      <a:endParaRPr sz="900">
                        <a:latin typeface="華康標楷體"/>
                        <a:cs typeface="華康標楷體"/>
                      </a:endParaRPr>
                    </a:p>
                    <a:p>
                      <a:pPr>
                        <a:lnSpc>
                          <a:spcPct val="100000"/>
                        </a:lnSpc>
                        <a:spcBef>
                          <a:spcPts val="5"/>
                        </a:spcBef>
                        <a:buClr>
                          <a:srgbClr val="231F20"/>
                        </a:buClr>
                        <a:buFont typeface=""/>
                        <a:buAutoNum type="arabicPlain"/>
                      </a:pPr>
                      <a:endParaRPr sz="1500">
                        <a:latin typeface="Times New Roman"/>
                        <a:cs typeface="Times New Roman"/>
                      </a:endParaRPr>
                    </a:p>
                    <a:p>
                      <a:pPr algn="just" marL="305435" marR="45085" indent="-288290">
                        <a:lnSpc>
                          <a:spcPct val="102400"/>
                        </a:lnSpc>
                        <a:buSzPct val="88888"/>
                        <a:buAutoNum type="arabicPlain"/>
                        <a:tabLst>
                          <a:tab pos="305435" algn="l"/>
                        </a:tabLst>
                      </a:pPr>
                      <a:r>
                        <a:rPr dirty="0" sz="900" spc="-10">
                          <a:solidFill>
                            <a:srgbClr val="231F20"/>
                          </a:solidFill>
                          <a:latin typeface="華康標楷體"/>
                          <a:cs typeface="華康標楷體"/>
                        </a:rPr>
                        <a:t>右腳輕踩油門踏板，讓車輛引擎轉數加快</a:t>
                      </a:r>
                      <a:r>
                        <a:rPr dirty="0" sz="900">
                          <a:solidFill>
                            <a:srgbClr val="231F20"/>
                          </a:solidFill>
                          <a:latin typeface="華康標楷體"/>
                          <a:cs typeface="華康標楷體"/>
                        </a:rPr>
                        <a:t>（</a:t>
                      </a:r>
                      <a:r>
                        <a:rPr dirty="0" sz="900" spc="-15">
                          <a:solidFill>
                            <a:srgbClr val="231F20"/>
                          </a:solidFill>
                          <a:latin typeface="華康標楷體"/>
                          <a:cs typeface="華康標楷體"/>
                        </a:rPr>
                        <a:t>耳聞引擎</a:t>
                      </a:r>
                      <a:r>
                        <a:rPr dirty="0" sz="900">
                          <a:solidFill>
                            <a:srgbClr val="231F20"/>
                          </a:solidFill>
                          <a:latin typeface="華康標楷體"/>
                          <a:cs typeface="華康標楷體"/>
                        </a:rPr>
                        <a:t>聲加大）</a:t>
                      </a:r>
                      <a:r>
                        <a:rPr dirty="0" sz="900" spc="-5">
                          <a:solidFill>
                            <a:srgbClr val="231F20"/>
                          </a:solidFill>
                          <a:latin typeface="華康標楷體"/>
                          <a:cs typeface="華康標楷體"/>
                        </a:rPr>
                        <a:t>，此時左腳緩慢放鬆離合器踏板至離合器半分離狀態</a:t>
                      </a:r>
                      <a:r>
                        <a:rPr dirty="0" sz="900">
                          <a:solidFill>
                            <a:srgbClr val="231F20"/>
                          </a:solidFill>
                          <a:latin typeface="華康標楷體"/>
                          <a:cs typeface="華康標楷體"/>
                        </a:rPr>
                        <a:t>（</a:t>
                      </a:r>
                      <a:r>
                        <a:rPr dirty="0" sz="900" spc="-5">
                          <a:solidFill>
                            <a:srgbClr val="231F20"/>
                          </a:solidFill>
                          <a:latin typeface="華康標楷體"/>
                          <a:cs typeface="華康標楷體"/>
                        </a:rPr>
                        <a:t>引擎聲音轉沉滯，車身會略為抖動</a:t>
                      </a:r>
                      <a:r>
                        <a:rPr dirty="0" sz="900">
                          <a:solidFill>
                            <a:srgbClr val="231F20"/>
                          </a:solidFill>
                          <a:latin typeface="華康標楷體"/>
                          <a:cs typeface="華康標楷體"/>
                        </a:rPr>
                        <a:t>）</a:t>
                      </a:r>
                      <a:r>
                        <a:rPr dirty="0" sz="900" spc="-25">
                          <a:solidFill>
                            <a:srgbClr val="231F20"/>
                          </a:solidFill>
                          <a:latin typeface="華康標楷體"/>
                          <a:cs typeface="華康標楷體"/>
                        </a:rPr>
                        <a:t>，即</a:t>
                      </a:r>
                      <a:r>
                        <a:rPr dirty="0" sz="900" spc="-20">
                          <a:solidFill>
                            <a:srgbClr val="231F20"/>
                          </a:solidFill>
                          <a:latin typeface="華康標楷體"/>
                          <a:cs typeface="華康標楷體"/>
                        </a:rPr>
                        <a:t>固定離合踏板。</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gn="just" marL="305435" marR="45720" indent="-288290">
                        <a:lnSpc>
                          <a:spcPct val="102400"/>
                        </a:lnSpc>
                        <a:spcBef>
                          <a:spcPts val="635"/>
                        </a:spcBef>
                        <a:buSzPct val="88888"/>
                        <a:buAutoNum type="arabicPlain"/>
                        <a:tabLst>
                          <a:tab pos="305435" algn="l"/>
                        </a:tabLst>
                      </a:pPr>
                      <a:r>
                        <a:rPr dirty="0" sz="900" spc="-5">
                          <a:solidFill>
                            <a:srgbClr val="231F20"/>
                          </a:solidFill>
                          <a:latin typeface="華康標楷體"/>
                          <a:cs typeface="華康標楷體"/>
                        </a:rPr>
                        <a:t>若有轉速表，可讓車輛引擎轉速表轉數至 </a:t>
                      </a:r>
                      <a:r>
                        <a:rPr dirty="0" sz="900">
                          <a:solidFill>
                            <a:srgbClr val="231F20"/>
                          </a:solidFill>
                          <a:latin typeface="Trebuchet MS"/>
                          <a:cs typeface="Trebuchet MS"/>
                        </a:rPr>
                        <a:t>2</a:t>
                      </a:r>
                      <a:r>
                        <a:rPr dirty="0" sz="900" spc="-60">
                          <a:solidFill>
                            <a:srgbClr val="231F20"/>
                          </a:solidFill>
                          <a:latin typeface="Trebuchet MS"/>
                          <a:cs typeface="Trebuchet MS"/>
                        </a:rPr>
                        <a:t> </a:t>
                      </a:r>
                      <a:r>
                        <a:rPr dirty="0" sz="900" spc="10">
                          <a:solidFill>
                            <a:srgbClr val="231F20"/>
                          </a:solidFill>
                          <a:latin typeface="華康標楷體"/>
                          <a:cs typeface="華康標楷體"/>
                        </a:rPr>
                        <a:t>千轉時，</a:t>
                      </a:r>
                      <a:r>
                        <a:rPr dirty="0" sz="900" spc="-15">
                          <a:solidFill>
                            <a:srgbClr val="231F20"/>
                          </a:solidFill>
                          <a:latin typeface="華康標楷體"/>
                          <a:cs typeface="華康標楷體"/>
                        </a:rPr>
                        <a:t>此時左腳緩慢放鬆離合器 踏板至離合器半分離狀態，</a:t>
                      </a:r>
                      <a:r>
                        <a:rPr dirty="0" sz="900" spc="-20">
                          <a:solidFill>
                            <a:srgbClr val="231F20"/>
                          </a:solidFill>
                          <a:latin typeface="華康標楷體"/>
                          <a:cs typeface="華康標楷體"/>
                        </a:rPr>
                        <a:t>讓引擎轉表降至 </a:t>
                      </a:r>
                      <a:r>
                        <a:rPr dirty="0" sz="900">
                          <a:solidFill>
                            <a:srgbClr val="231F20"/>
                          </a:solidFill>
                          <a:latin typeface="Trebuchet MS"/>
                          <a:cs typeface="Trebuchet MS"/>
                        </a:rPr>
                        <a:t>1</a:t>
                      </a:r>
                      <a:r>
                        <a:rPr dirty="0" sz="900" spc="-60">
                          <a:solidFill>
                            <a:srgbClr val="231F20"/>
                          </a:solidFill>
                          <a:latin typeface="Trebuchet MS"/>
                          <a:cs typeface="Trebuchet MS"/>
                        </a:rPr>
                        <a:t> </a:t>
                      </a:r>
                      <a:r>
                        <a:rPr dirty="0" sz="900" spc="10">
                          <a:solidFill>
                            <a:srgbClr val="231F20"/>
                          </a:solidFill>
                          <a:latin typeface="華康標楷體"/>
                          <a:cs typeface="華康標楷體"/>
                        </a:rPr>
                        <a:t>千轉狀態時</a:t>
                      </a:r>
                      <a:r>
                        <a:rPr dirty="0" sz="900" spc="20">
                          <a:solidFill>
                            <a:srgbClr val="231F20"/>
                          </a:solidFill>
                          <a:latin typeface="華康標楷體"/>
                          <a:cs typeface="華康標楷體"/>
                        </a:rPr>
                        <a:t>（</a:t>
                      </a:r>
                      <a:r>
                        <a:rPr dirty="0" sz="900" spc="15">
                          <a:solidFill>
                            <a:srgbClr val="231F20"/>
                          </a:solidFill>
                          <a:latin typeface="華康標楷體"/>
                          <a:cs typeface="華康標楷體"/>
                        </a:rPr>
                        <a:t>引擎聲音轉沉滯，車</a:t>
                      </a:r>
                      <a:r>
                        <a:rPr dirty="0" sz="900" spc="-10">
                          <a:solidFill>
                            <a:srgbClr val="231F20"/>
                          </a:solidFill>
                          <a:latin typeface="華康標楷體"/>
                          <a:cs typeface="華康標楷體"/>
                        </a:rPr>
                        <a:t>身會略為抖動），即固定離合踏板。</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marL="305435" marR="45085" indent="-288290">
                        <a:lnSpc>
                          <a:spcPct val="102400"/>
                        </a:lnSpc>
                        <a:spcBef>
                          <a:spcPts val="640"/>
                        </a:spcBef>
                        <a:buSzPct val="88888"/>
                        <a:buAutoNum type="arabicPlain"/>
                        <a:tabLst>
                          <a:tab pos="305435" algn="l"/>
                        </a:tabLst>
                      </a:pPr>
                      <a:r>
                        <a:rPr dirty="0" sz="900" spc="-10">
                          <a:solidFill>
                            <a:srgbClr val="231F20"/>
                          </a:solidFill>
                          <a:latin typeface="華康標楷體"/>
                          <a:cs typeface="華康標楷體"/>
                        </a:rPr>
                        <a:t>當車頭通過坡頂進入下坡往下滑行時，右腳放鬆油門</a:t>
                      </a:r>
                      <a:r>
                        <a:rPr dirty="0" sz="900" spc="-15">
                          <a:solidFill>
                            <a:srgbClr val="231F20"/>
                          </a:solidFill>
                          <a:latin typeface="華康標楷體"/>
                          <a:cs typeface="華康標楷體"/>
                        </a:rPr>
                        <a:t>踏板並輕踩煞車踏板，讓車輛平穩地下坡前進。</a:t>
                      </a:r>
                      <a:endParaRPr sz="900">
                        <a:latin typeface="華康標楷體"/>
                        <a:cs typeface="華康標楷體"/>
                      </a:endParaRPr>
                    </a:p>
                    <a:p>
                      <a:pPr algn="just" marL="305435" marR="20320" indent="-288290">
                        <a:lnSpc>
                          <a:spcPct val="102400"/>
                        </a:lnSpc>
                        <a:spcBef>
                          <a:spcPts val="620"/>
                        </a:spcBef>
                        <a:buSzPct val="88888"/>
                        <a:buAutoNum type="arabicPlain"/>
                        <a:tabLst>
                          <a:tab pos="305435" algn="l"/>
                        </a:tabLst>
                      </a:pPr>
                      <a:r>
                        <a:rPr dirty="0" sz="900" spc="10">
                          <a:solidFill>
                            <a:srgbClr val="231F20"/>
                          </a:solidFill>
                          <a:latin typeface="華康標楷體"/>
                          <a:cs typeface="華康標楷體"/>
                        </a:rPr>
                        <a:t>在緩上坡上停下，不拉手煞車，左腳緩慢放鬆離合器</a:t>
                      </a:r>
                      <a:r>
                        <a:rPr dirty="0" sz="900" spc="-40">
                          <a:solidFill>
                            <a:srgbClr val="231F20"/>
                          </a:solidFill>
                          <a:latin typeface="華康標楷體"/>
                          <a:cs typeface="華康標楷體"/>
                        </a:rPr>
                        <a:t>踏板讓引擎轉表降至 </a:t>
                      </a:r>
                      <a:r>
                        <a:rPr dirty="0" sz="900">
                          <a:solidFill>
                            <a:srgbClr val="231F20"/>
                          </a:solidFill>
                          <a:latin typeface="Trebuchet MS"/>
                          <a:cs typeface="Trebuchet MS"/>
                        </a:rPr>
                        <a:t>1</a:t>
                      </a:r>
                      <a:r>
                        <a:rPr dirty="0" sz="900" spc="-90">
                          <a:solidFill>
                            <a:srgbClr val="231F20"/>
                          </a:solidFill>
                          <a:latin typeface="Trebuchet MS"/>
                          <a:cs typeface="Trebuchet MS"/>
                        </a:rPr>
                        <a:t> </a:t>
                      </a:r>
                      <a:r>
                        <a:rPr dirty="0" sz="900" spc="-20">
                          <a:solidFill>
                            <a:srgbClr val="231F20"/>
                          </a:solidFill>
                          <a:latin typeface="華康標楷體"/>
                          <a:cs typeface="華康標楷體"/>
                        </a:rPr>
                        <a:t>千轉狀態時</a:t>
                      </a:r>
                      <a:r>
                        <a:rPr dirty="0" sz="900" spc="-10">
                          <a:solidFill>
                            <a:srgbClr val="231F20"/>
                          </a:solidFill>
                          <a:latin typeface="華康標楷體"/>
                          <a:cs typeface="華康標楷體"/>
                        </a:rPr>
                        <a:t>（引擎聲音轉沉滯，</a:t>
                      </a:r>
                      <a:r>
                        <a:rPr dirty="0" sz="900" spc="15">
                          <a:solidFill>
                            <a:srgbClr val="231F20"/>
                          </a:solidFill>
                          <a:latin typeface="華康標楷體"/>
                          <a:cs typeface="華康標楷體"/>
                        </a:rPr>
                        <a:t>車身會略為抖動</a:t>
                      </a:r>
                      <a:r>
                        <a:rPr dirty="0" sz="900" spc="5">
                          <a:solidFill>
                            <a:srgbClr val="231F20"/>
                          </a:solidFill>
                          <a:latin typeface="華康標楷體"/>
                          <a:cs typeface="華康標楷體"/>
                        </a:rPr>
                        <a:t>）</a:t>
                      </a:r>
                      <a:r>
                        <a:rPr dirty="0" sz="900" spc="10">
                          <a:solidFill>
                            <a:srgbClr val="231F20"/>
                          </a:solidFill>
                          <a:latin typeface="華康標楷體"/>
                          <a:cs typeface="華康標楷體"/>
                        </a:rPr>
                        <a:t>，右腳順勢從煞車踏板踩到油門踏</a:t>
                      </a:r>
                      <a:r>
                        <a:rPr dirty="0" sz="900" spc="5">
                          <a:solidFill>
                            <a:srgbClr val="231F20"/>
                          </a:solidFill>
                          <a:latin typeface="華康標楷體"/>
                          <a:cs typeface="華康標楷體"/>
                        </a:rPr>
                        <a:t>板，並協調地控制油門和離合器的同時起步」。對應</a:t>
                      </a:r>
                      <a:r>
                        <a:rPr dirty="0" sz="900" spc="10">
                          <a:solidFill>
                            <a:srgbClr val="231F20"/>
                          </a:solidFill>
                          <a:latin typeface="華康標楷體"/>
                          <a:cs typeface="華康標楷體"/>
                        </a:rPr>
                        <a:t>之注意事項建議修改為「該科目為示範教學是讓學員</a:t>
                      </a:r>
                      <a:r>
                        <a:rPr dirty="0" sz="900" spc="-30">
                          <a:solidFill>
                            <a:srgbClr val="231F20"/>
                          </a:solidFill>
                          <a:latin typeface="華康標楷體"/>
                          <a:cs typeface="華康標楷體"/>
                        </a:rPr>
                        <a:t>知道即可，於練習與考試中均以手煞車控制車輛下滑。</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33350" marR="48260" indent="-115570">
                        <a:lnSpc>
                          <a:spcPct val="102400"/>
                        </a:lnSpc>
                        <a:spcBef>
                          <a:spcPts val="795"/>
                        </a:spcBef>
                      </a:pPr>
                      <a:r>
                        <a:rPr dirty="0" sz="900" spc="-20">
                          <a:solidFill>
                            <a:srgbClr val="231F20"/>
                          </a:solidFill>
                          <a:latin typeface="華康標楷體"/>
                          <a:cs typeface="華康標楷體"/>
                        </a:rPr>
                        <a:t>．在下坡途中停車後，將檔位變換至 </a:t>
                      </a:r>
                      <a:r>
                        <a:rPr dirty="0" sz="900">
                          <a:solidFill>
                            <a:srgbClr val="231F20"/>
                          </a:solidFill>
                          <a:latin typeface="Trebuchet MS"/>
                          <a:cs typeface="Trebuchet MS"/>
                        </a:rPr>
                        <a:t>1 </a:t>
                      </a:r>
                      <a:r>
                        <a:rPr dirty="0" sz="900" spc="-15">
                          <a:solidFill>
                            <a:srgbClr val="231F20"/>
                          </a:solidFill>
                          <a:latin typeface="華康標楷體"/>
                          <a:cs typeface="華康標楷體"/>
                        </a:rPr>
                        <a:t>檔，並利用坡度鬆開煞車踏板，緩慢放鬆離合器起駛。</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tcPr>
                </a:tc>
              </a:tr>
              <a:tr h="140335">
                <a:tc>
                  <a:txBody>
                    <a:bodyPr/>
                    <a:lstStyle/>
                    <a:p>
                      <a:pPr algn="r" marR="45720">
                        <a:lnSpc>
                          <a:spcPts val="1005"/>
                        </a:lnSpc>
                      </a:pPr>
                      <a:r>
                        <a:rPr dirty="0" sz="900">
                          <a:solidFill>
                            <a:srgbClr val="231F20"/>
                          </a:solidFill>
                          <a:latin typeface="華康標楷體"/>
                          <a:cs typeface="華康標楷體"/>
                        </a:rPr>
                        <a:t>（起步</a:t>
                      </a:r>
                      <a:r>
                        <a:rPr dirty="0" sz="900" spc="-50">
                          <a:solidFill>
                            <a:srgbClr val="231F20"/>
                          </a:solidFill>
                          <a:latin typeface="華康標楷體"/>
                          <a:cs typeface="華康標楷體"/>
                        </a:rPr>
                        <a:t>）</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tcPr>
                </a:tc>
              </a:tr>
              <a:tr h="217170">
                <a:tc>
                  <a:txBody>
                    <a:bodyPr/>
                    <a:lstStyle/>
                    <a:p>
                      <a:pPr algn="ctr" marR="15875">
                        <a:lnSpc>
                          <a:spcPts val="1080"/>
                        </a:lnSpc>
                      </a:pPr>
                      <a:r>
                        <a:rPr dirty="0" sz="900" spc="-30">
                          <a:solidFill>
                            <a:srgbClr val="231F20"/>
                          </a:solidFill>
                          <a:latin typeface="華康標楷體"/>
                          <a:cs typeface="華康標楷體"/>
                        </a:rPr>
                        <a:t>方法</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21717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5720">
                        <a:lnSpc>
                          <a:spcPts val="1005"/>
                        </a:lnSpc>
                        <a:spcBef>
                          <a:spcPts val="605"/>
                        </a:spcBef>
                      </a:pPr>
                      <a:r>
                        <a:rPr dirty="0" sz="900" spc="50">
                          <a:solidFill>
                            <a:srgbClr val="231F20"/>
                          </a:solidFill>
                          <a:latin typeface="華康標楷體"/>
                          <a:cs typeface="華康標楷體"/>
                        </a:rPr>
                        <a:t>．若場地允許的情況下，</a:t>
                      </a:r>
                      <a:endParaRPr sz="900">
                        <a:latin typeface="華康標楷體"/>
                        <a:cs typeface="華康標楷體"/>
                      </a:endParaRPr>
                    </a:p>
                  </a:txBody>
                  <a:tcPr marL="0" marR="0" marB="0" marT="76835">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7465">
                        <a:lnSpc>
                          <a:spcPts val="1005"/>
                        </a:lnSpc>
                      </a:pPr>
                      <a:r>
                        <a:rPr dirty="0" sz="900" spc="45">
                          <a:solidFill>
                            <a:srgbClr val="231F20"/>
                          </a:solidFill>
                          <a:latin typeface="華康標楷體"/>
                          <a:cs typeface="華康標楷體"/>
                        </a:rPr>
                        <a:t>建議從「緩坡」至「陡</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24130">
                        <a:lnSpc>
                          <a:spcPts val="1005"/>
                        </a:lnSpc>
                      </a:pPr>
                      <a:r>
                        <a:rPr dirty="0" sz="900" spc="155">
                          <a:solidFill>
                            <a:srgbClr val="231F20"/>
                          </a:solidFill>
                          <a:latin typeface="華康標楷體"/>
                          <a:cs typeface="華康標楷體"/>
                        </a:rPr>
                        <a:t>坡」讓學員體驗在不</a:t>
                      </a:r>
                      <a:r>
                        <a:rPr dirty="0" sz="900" spc="-50">
                          <a:solidFill>
                            <a:srgbClr val="231F20"/>
                          </a:solidFill>
                          <a:latin typeface="華康標楷體"/>
                          <a:cs typeface="華康標楷體"/>
                        </a:rPr>
                        <a:t> </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同坡度起步時感覺的差</a:t>
                      </a:r>
                      <a:endParaRPr sz="900">
                        <a:latin typeface="華康標楷體"/>
                        <a:cs typeface="華康標楷體"/>
                      </a:endParaRPr>
                    </a:p>
                  </a:txBody>
                  <a:tcPr marL="0" marR="0" marB="0" marT="0">
                    <a:lnL w="9525">
                      <a:solidFill>
                        <a:srgbClr val="BCBEC0"/>
                      </a:solidFill>
                      <a:prstDash val="dot"/>
                    </a:lnL>
                  </a:tcPr>
                </a:tc>
              </a:tr>
              <a:tr h="17589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1605">
                        <a:lnSpc>
                          <a:spcPts val="1080"/>
                        </a:lnSpc>
                      </a:pPr>
                      <a:r>
                        <a:rPr dirty="0" sz="900" spc="-30">
                          <a:solidFill>
                            <a:srgbClr val="231F20"/>
                          </a:solidFill>
                          <a:latin typeface="華康標楷體"/>
                          <a:cs typeface="華康標楷體"/>
                        </a:rPr>
                        <a:t>異。</a:t>
                      </a:r>
                      <a:endParaRPr sz="900">
                        <a:latin typeface="華康標楷體"/>
                        <a:cs typeface="華康標楷體"/>
                      </a:endParaRPr>
                    </a:p>
                  </a:txBody>
                  <a:tcPr marL="0" marR="0" marB="0" marT="0">
                    <a:lnL w="9525">
                      <a:solidFill>
                        <a:srgbClr val="BCBEC0"/>
                      </a:solidFill>
                      <a:prstDash val="dot"/>
                    </a:lnL>
                  </a:tcPr>
                </a:tc>
              </a:tr>
              <a:tr h="17589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spcBef>
                          <a:spcPts val="280"/>
                        </a:spcBef>
                      </a:pPr>
                      <a:r>
                        <a:rPr dirty="0" sz="900" spc="55">
                          <a:solidFill>
                            <a:srgbClr val="231F20"/>
                          </a:solidFill>
                          <a:latin typeface="華康標楷體"/>
                          <a:cs typeface="華康標楷體"/>
                        </a:rPr>
                        <a:t>．向學員說明若放鬆手煞</a:t>
                      </a:r>
                      <a:endParaRPr sz="900">
                        <a:latin typeface="華康標楷體"/>
                        <a:cs typeface="華康標楷體"/>
                      </a:endParaRPr>
                    </a:p>
                  </a:txBody>
                  <a:tcPr marL="0" marR="0" marB="0" marT="3556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735">
                        <a:lnSpc>
                          <a:spcPts val="1005"/>
                        </a:lnSpc>
                      </a:pPr>
                      <a:r>
                        <a:rPr dirty="0" sz="900" spc="55">
                          <a:solidFill>
                            <a:srgbClr val="231F20"/>
                          </a:solidFill>
                          <a:latin typeface="華康標楷體"/>
                          <a:cs typeface="華康標楷體"/>
                        </a:rPr>
                        <a:t>車後車輛沒有前進，可</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能是油門踏板踩的深度</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不夠或離合器踏板放鬆</a:t>
                      </a:r>
                      <a:endParaRPr sz="900">
                        <a:latin typeface="華康標楷體"/>
                        <a:cs typeface="華康標楷體"/>
                      </a:endParaRPr>
                    </a:p>
                  </a:txBody>
                  <a:tcPr marL="0" marR="0" marB="0" marT="0">
                    <a:lnL w="9525">
                      <a:solidFill>
                        <a:srgbClr val="BCBEC0"/>
                      </a:solidFill>
                      <a:prstDash val="dot"/>
                    </a:lnL>
                  </a:tcPr>
                </a:tc>
              </a:tr>
              <a:tr h="35623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1605">
                        <a:lnSpc>
                          <a:spcPts val="1080"/>
                        </a:lnSpc>
                      </a:pPr>
                      <a:r>
                        <a:rPr dirty="0" sz="900" spc="-20">
                          <a:solidFill>
                            <a:srgbClr val="231F20"/>
                          </a:solidFill>
                          <a:latin typeface="華康標楷體"/>
                          <a:cs typeface="華康標楷體"/>
                        </a:rPr>
                        <a:t>的程度不足。</a:t>
                      </a:r>
                      <a:endParaRPr sz="900">
                        <a:latin typeface="華康標楷體"/>
                        <a:cs typeface="華康標楷體"/>
                      </a:endParaRPr>
                    </a:p>
                  </a:txBody>
                  <a:tcPr marL="0" marR="0" marB="0" marT="0">
                    <a:lnL w="9525">
                      <a:solidFill>
                        <a:srgbClr val="BCBEC0"/>
                      </a:solidFill>
                      <a:prstDash val="dot"/>
                    </a:lnL>
                  </a:tcPr>
                </a:tc>
              </a:tr>
              <a:tr h="35623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gn="r" marR="38735">
                        <a:lnSpc>
                          <a:spcPts val="1005"/>
                        </a:lnSpc>
                        <a:spcBef>
                          <a:spcPts val="660"/>
                        </a:spcBef>
                      </a:pPr>
                      <a:r>
                        <a:rPr dirty="0" sz="900" spc="55">
                          <a:solidFill>
                            <a:srgbClr val="231F20"/>
                          </a:solidFill>
                          <a:latin typeface="華康標楷體"/>
                          <a:cs typeface="華康標楷體"/>
                        </a:rPr>
                        <a:t>．若教學時間許可，建議</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教練可以向學員說明當</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坡度較緩且不使用手煞</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735">
                        <a:lnSpc>
                          <a:spcPts val="1005"/>
                        </a:lnSpc>
                      </a:pPr>
                      <a:r>
                        <a:rPr dirty="0" sz="900" spc="50">
                          <a:solidFill>
                            <a:srgbClr val="231F20"/>
                          </a:solidFill>
                          <a:latin typeface="華康標楷體"/>
                          <a:cs typeface="華康標楷體"/>
                        </a:rPr>
                        <a:t>即可起駛的情況，讓學</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員稍微體驗向後滑動的</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735">
                        <a:lnSpc>
                          <a:spcPts val="1005"/>
                        </a:lnSpc>
                      </a:pPr>
                      <a:r>
                        <a:rPr dirty="0" sz="900" spc="45">
                          <a:solidFill>
                            <a:srgbClr val="231F20"/>
                          </a:solidFill>
                          <a:latin typeface="華康標楷體"/>
                          <a:cs typeface="華康標楷體"/>
                        </a:rPr>
                        <a:t>感覺，從而理解協調地</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控制油門和離合器的必</a:t>
                      </a:r>
                      <a:endParaRPr sz="900">
                        <a:latin typeface="華康標楷體"/>
                        <a:cs typeface="華康標楷體"/>
                      </a:endParaRPr>
                    </a:p>
                  </a:txBody>
                  <a:tcPr marL="0" marR="0" marB="0" marT="0">
                    <a:lnL w="9525">
                      <a:solidFill>
                        <a:srgbClr val="BCBEC0"/>
                      </a:solidFill>
                      <a:prstDash val="dot"/>
                    </a:lnL>
                  </a:tcPr>
                </a:tc>
              </a:tr>
              <a:tr h="17716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1605">
                        <a:lnSpc>
                          <a:spcPts val="1080"/>
                        </a:lnSpc>
                      </a:pPr>
                      <a:r>
                        <a:rPr dirty="0" sz="900" spc="-25">
                          <a:solidFill>
                            <a:srgbClr val="231F20"/>
                          </a:solidFill>
                          <a:latin typeface="華康標楷體"/>
                          <a:cs typeface="華康標楷體"/>
                        </a:rPr>
                        <a:t>要性。</a:t>
                      </a:r>
                      <a:endParaRPr sz="900">
                        <a:latin typeface="華康標楷體"/>
                        <a:cs typeface="華康標楷體"/>
                      </a:endParaRPr>
                    </a:p>
                  </a:txBody>
                  <a:tcPr marL="0" marR="0" marB="0" marT="0">
                    <a:lnL w="9525">
                      <a:solidFill>
                        <a:srgbClr val="BCBEC0"/>
                      </a:solidFill>
                      <a:prstDash val="dot"/>
                    </a:lnL>
                  </a:tcPr>
                </a:tc>
              </a:tr>
              <a:tr h="186055">
                <a:tc>
                  <a:txBody>
                    <a:bodyPr/>
                    <a:lstStyle/>
                    <a:p>
                      <a:pPr algn="r" marR="45720">
                        <a:lnSpc>
                          <a:spcPts val="1005"/>
                        </a:lnSpc>
                        <a:spcBef>
                          <a:spcPts val="36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五</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下坡途中</a:t>
                      </a:r>
                      <a:endParaRPr sz="900">
                        <a:latin typeface="華康標楷體"/>
                        <a:cs typeface="華康標楷體"/>
                      </a:endParaRPr>
                    </a:p>
                  </a:txBody>
                  <a:tcPr marL="0" marR="0" marB="0" marT="4572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360"/>
                        </a:spcBef>
                      </a:pPr>
                      <a:r>
                        <a:rPr dirty="0" sz="900" spc="55">
                          <a:solidFill>
                            <a:srgbClr val="231F20"/>
                          </a:solidFill>
                          <a:latin typeface="華康標楷體"/>
                          <a:cs typeface="華康標楷體"/>
                        </a:rPr>
                        <a:t>．教練可以視情況讓學員</a:t>
                      </a:r>
                      <a:endParaRPr sz="900">
                        <a:latin typeface="華康標楷體"/>
                        <a:cs typeface="華康標楷體"/>
                      </a:endParaRPr>
                    </a:p>
                  </a:txBody>
                  <a:tcPr marL="0" marR="0" marB="0" marT="4572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的起駛的</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學習下坡途中的起駛方</a:t>
                      </a:r>
                      <a:endParaRPr sz="900">
                        <a:latin typeface="華康標楷體"/>
                        <a:cs typeface="華康標楷體"/>
                      </a:endParaRPr>
                    </a:p>
                  </a:txBody>
                  <a:tcPr marL="0" marR="0" marB="0" marT="0">
                    <a:lnL w="9525">
                      <a:solidFill>
                        <a:srgbClr val="BCBEC0"/>
                      </a:solidFill>
                      <a:prstDash val="dot"/>
                    </a:lnL>
                  </a:tcPr>
                </a:tc>
              </a:tr>
              <a:tr h="159385">
                <a:tc>
                  <a:txBody>
                    <a:bodyPr/>
                    <a:lstStyle/>
                    <a:p>
                      <a:pPr algn="ctr" marR="15875">
                        <a:lnSpc>
                          <a:spcPts val="1080"/>
                        </a:lnSpc>
                      </a:pPr>
                      <a:r>
                        <a:rPr dirty="0" sz="900" spc="-30">
                          <a:solidFill>
                            <a:srgbClr val="231F20"/>
                          </a:solidFill>
                          <a:latin typeface="華康標楷體"/>
                          <a:cs typeface="華康標楷體"/>
                        </a:rPr>
                        <a:t>方法</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30">
                          <a:solidFill>
                            <a:srgbClr val="231F20"/>
                          </a:solidFill>
                          <a:latin typeface="華康標楷體"/>
                          <a:cs typeface="華康標楷體"/>
                        </a:rPr>
                        <a:t>法。</a:t>
                      </a:r>
                      <a:endParaRPr sz="900">
                        <a:latin typeface="華康標楷體"/>
                        <a:cs typeface="華康標楷體"/>
                      </a:endParaRPr>
                    </a:p>
                  </a:txBody>
                  <a:tcPr marL="0" marR="0" marB="0" marT="0">
                    <a:lnL w="9525">
                      <a:solidFill>
                        <a:srgbClr val="BCBEC0"/>
                      </a:solidFill>
                      <a:prstDash val="dot"/>
                    </a:lnL>
                  </a:tcPr>
                </a:tc>
              </a:tr>
            </a:tbl>
          </a:graphicData>
        </a:graphic>
      </p:graphicFrame>
      <p:sp>
        <p:nvSpPr>
          <p:cNvPr id="71" name="object 71" descr=""/>
          <p:cNvSpPr/>
          <p:nvPr/>
        </p:nvSpPr>
        <p:spPr>
          <a:xfrm>
            <a:off x="8712000" y="3817158"/>
            <a:ext cx="0" cy="1143000"/>
          </a:xfrm>
          <a:custGeom>
            <a:avLst/>
            <a:gdLst/>
            <a:ahLst/>
            <a:cxnLst/>
            <a:rect l="l" t="t" r="r" b="b"/>
            <a:pathLst>
              <a:path w="0" h="1143000">
                <a:moveTo>
                  <a:pt x="0" y="1143000"/>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0080000" y="3817158"/>
            <a:ext cx="0" cy="1143000"/>
          </a:xfrm>
          <a:custGeom>
            <a:avLst/>
            <a:gdLst/>
            <a:ahLst/>
            <a:cxnLst/>
            <a:rect l="l" t="t" r="r" b="b"/>
            <a:pathLst>
              <a:path w="0" h="1143000">
                <a:moveTo>
                  <a:pt x="0" y="1143000"/>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13140001" y="3817158"/>
            <a:ext cx="0" cy="1143000"/>
          </a:xfrm>
          <a:custGeom>
            <a:avLst/>
            <a:gdLst/>
            <a:ahLst/>
            <a:cxnLst/>
            <a:rect l="l" t="t" r="r" b="b"/>
            <a:pathLst>
              <a:path w="0" h="1143000">
                <a:moveTo>
                  <a:pt x="0" y="1143000"/>
                </a:moveTo>
                <a:lnTo>
                  <a:pt x="0" y="0"/>
                </a:lnTo>
              </a:path>
            </a:pathLst>
          </a:custGeom>
          <a:ln w="9004">
            <a:solidFill>
              <a:srgbClr val="FFFFFF"/>
            </a:solidFill>
          </a:ln>
        </p:spPr>
        <p:txBody>
          <a:bodyPr wrap="square" lIns="0" tIns="0" rIns="0" bIns="0" rtlCol="0"/>
          <a:lstStyle/>
          <a:p/>
        </p:txBody>
      </p:sp>
      <p:graphicFrame>
        <p:nvGraphicFramePr>
          <p:cNvPr id="74" name="object 74" descr=""/>
          <p:cNvGraphicFramePr>
            <a:graphicFrameLocks noGrp="1"/>
          </p:cNvGraphicFramePr>
          <p:nvPr/>
        </p:nvGraphicFramePr>
        <p:xfrm>
          <a:off x="7919999" y="1202655"/>
          <a:ext cx="6718300" cy="373443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518535">
                <a:tc>
                  <a:txBody>
                    <a:bodyPr/>
                    <a:lstStyle/>
                    <a:p>
                      <a:pPr marL="269875" marR="45720" indent="-252095">
                        <a:lnSpc>
                          <a:spcPct val="102400"/>
                        </a:lnSpc>
                        <a:spcBef>
                          <a:spcPts val="254"/>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行車位置</a:t>
                      </a:r>
                      <a:r>
                        <a:rPr dirty="0" sz="900" spc="-25">
                          <a:solidFill>
                            <a:srgbClr val="231F20"/>
                          </a:solidFill>
                          <a:latin typeface="華康標楷體"/>
                          <a:cs typeface="華康標楷體"/>
                        </a:rPr>
                        <a:t>的選擇</a:t>
                      </a:r>
                      <a:endParaRPr sz="900">
                        <a:latin typeface="華康標楷體"/>
                        <a:cs typeface="華康標楷體"/>
                      </a:endParaRPr>
                    </a:p>
                  </a:txBody>
                  <a:tcPr marL="0" marR="0" marB="0" marT="32384">
                    <a:lnR w="9525">
                      <a:solidFill>
                        <a:srgbClr val="BCBEC0"/>
                      </a:solidFill>
                      <a:prstDash val="dot"/>
                    </a:lnR>
                    <a:lnT w="9525">
                      <a:solidFill>
                        <a:srgbClr val="BCBEC0"/>
                      </a:solidFill>
                      <a:prstDash val="solid"/>
                    </a:lnT>
                  </a:tcPr>
                </a:tc>
                <a:tc>
                  <a:txBody>
                    <a:bodyPr/>
                    <a:lstStyle/>
                    <a:p>
                      <a:pPr marL="132715" marR="44450" indent="-115570">
                        <a:lnSpc>
                          <a:spcPct val="102400"/>
                        </a:lnSpc>
                        <a:spcBef>
                          <a:spcPts val="254"/>
                        </a:spcBef>
                      </a:pPr>
                      <a:r>
                        <a:rPr dirty="0" sz="900" spc="-5">
                          <a:solidFill>
                            <a:srgbClr val="231F20"/>
                          </a:solidFill>
                          <a:latin typeface="華康標楷體"/>
                          <a:cs typeface="華康標楷體"/>
                        </a:rPr>
                        <a:t>．遵照路權及依照交通狀</a:t>
                      </a:r>
                      <a:r>
                        <a:rPr dirty="0" sz="900" spc="-20">
                          <a:solidFill>
                            <a:srgbClr val="231F20"/>
                          </a:solidFill>
                          <a:latin typeface="華康標楷體"/>
                          <a:cs typeface="華康標楷體"/>
                        </a:rPr>
                        <a:t>況選擇行車位置</a:t>
                      </a:r>
                      <a:endParaRPr sz="900">
                        <a:latin typeface="華康標楷體"/>
                        <a:cs typeface="華康標楷體"/>
                      </a:endParaRPr>
                    </a:p>
                    <a:p>
                      <a:pPr algn="just" marL="313055" marR="36830" indent="-295275">
                        <a:lnSpc>
                          <a:spcPct val="102400"/>
                        </a:lnSpc>
                        <a:spcBef>
                          <a:spcPts val="62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85">
                          <a:solidFill>
                            <a:srgbClr val="231F20"/>
                          </a:solidFill>
                          <a:latin typeface="華康標楷體"/>
                          <a:cs typeface="華康標楷體"/>
                        </a:rPr>
                        <a:t>在沒有劃設車道線</a:t>
                      </a:r>
                      <a:r>
                        <a:rPr dirty="0" sz="900" spc="10">
                          <a:solidFill>
                            <a:srgbClr val="231F20"/>
                          </a:solidFill>
                          <a:latin typeface="華康標楷體"/>
                          <a:cs typeface="華康標楷體"/>
                        </a:rPr>
                        <a:t>的道路上， 車輛應</a:t>
                      </a:r>
                      <a:r>
                        <a:rPr dirty="0" sz="900" spc="-10">
                          <a:solidFill>
                            <a:srgbClr val="231F20"/>
                          </a:solidFill>
                          <a:latin typeface="華康標楷體"/>
                          <a:cs typeface="華康標楷體"/>
                        </a:rPr>
                        <a:t>儘量靠右行駛</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45"/>
                        </a:spcBef>
                        <a:buClr>
                          <a:srgbClr val="231F20"/>
                        </a:buClr>
                        <a:buFont typeface=""/>
                        <a:buAutoNum type="arabicPlain"/>
                      </a:pPr>
                      <a:endParaRPr sz="1100">
                        <a:latin typeface="Times New Roman"/>
                        <a:cs typeface="Times New Roman"/>
                      </a:endParaRPr>
                    </a:p>
                    <a:p>
                      <a:pPr algn="just" marL="313055" marR="36830" indent="-295275">
                        <a:lnSpc>
                          <a:spcPct val="102400"/>
                        </a:lnSpc>
                        <a:spcBef>
                          <a:spcPts val="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85">
                          <a:solidFill>
                            <a:srgbClr val="231F20"/>
                          </a:solidFill>
                          <a:latin typeface="華康標楷體"/>
                          <a:cs typeface="華康標楷體"/>
                        </a:rPr>
                        <a:t>在劃設車道線的道</a:t>
                      </a:r>
                      <a:r>
                        <a:rPr dirty="0" sz="900" spc="10">
                          <a:solidFill>
                            <a:srgbClr val="231F20"/>
                          </a:solidFill>
                          <a:latin typeface="華康標楷體"/>
                          <a:cs typeface="華康標楷體"/>
                        </a:rPr>
                        <a:t>路上， 車輛應行駛</a:t>
                      </a:r>
                      <a:r>
                        <a:rPr dirty="0" sz="900" spc="-10">
                          <a:solidFill>
                            <a:srgbClr val="231F20"/>
                          </a:solidFill>
                          <a:latin typeface="華康標楷體"/>
                          <a:cs typeface="華康標楷體"/>
                        </a:rPr>
                        <a:t>在指定車道</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7780">
                        <a:lnSpc>
                          <a:spcPct val="100000"/>
                        </a:lnSpc>
                        <a:spcBef>
                          <a:spcPts val="280"/>
                        </a:spcBef>
                      </a:pPr>
                      <a:r>
                        <a:rPr dirty="0" sz="900" spc="-15">
                          <a:solidFill>
                            <a:srgbClr val="231F20"/>
                          </a:solidFill>
                          <a:latin typeface="華康標楷體"/>
                          <a:cs typeface="華康標楷體"/>
                        </a:rPr>
                        <a:t>．應如何選擇正確的行車位置才能安全的行駛。</a:t>
                      </a:r>
                      <a:endParaRPr sz="900">
                        <a:latin typeface="華康標楷體"/>
                        <a:cs typeface="華康標楷體"/>
                      </a:endParaRPr>
                    </a:p>
                    <a:p>
                      <a:pPr>
                        <a:lnSpc>
                          <a:spcPct val="100000"/>
                        </a:lnSpc>
                      </a:pPr>
                      <a:endParaRPr sz="900">
                        <a:latin typeface="Times New Roman"/>
                        <a:cs typeface="Times New Roman"/>
                      </a:endParaRPr>
                    </a:p>
                    <a:p>
                      <a:pPr marL="306070" marR="19685" indent="-288290">
                        <a:lnSpc>
                          <a:spcPct val="102400"/>
                        </a:lnSpc>
                        <a:spcBef>
                          <a:spcPts val="695"/>
                        </a:spcBef>
                        <a:buSzPct val="88888"/>
                        <a:buAutoNum type="arabicPlain"/>
                        <a:tabLst>
                          <a:tab pos="306070" algn="l"/>
                        </a:tabLst>
                      </a:pPr>
                      <a:r>
                        <a:rPr dirty="0" sz="900" spc="-10">
                          <a:solidFill>
                            <a:srgbClr val="231F20"/>
                          </a:solidFill>
                          <a:latin typeface="華康標楷體"/>
                          <a:cs typeface="華康標楷體"/>
                        </a:rPr>
                        <a:t>嘗試在道路的左側及右側分別行駛後，讓其瞭解靠右</a:t>
                      </a:r>
                      <a:r>
                        <a:rPr dirty="0" sz="900" spc="-30">
                          <a:solidFill>
                            <a:srgbClr val="231F20"/>
                          </a:solidFill>
                          <a:latin typeface="華康標楷體"/>
                          <a:cs typeface="華康標楷體"/>
                        </a:rPr>
                        <a:t>行駛</a:t>
                      </a:r>
                      <a:r>
                        <a:rPr dirty="0" sz="900" spc="-10">
                          <a:solidFill>
                            <a:srgbClr val="231F20"/>
                          </a:solidFill>
                          <a:latin typeface="華康標楷體"/>
                          <a:cs typeface="華康標楷體"/>
                        </a:rPr>
                        <a:t>（靠右通行法則</a:t>
                      </a:r>
                      <a:r>
                        <a:rPr dirty="0" sz="900" spc="-45">
                          <a:solidFill>
                            <a:srgbClr val="231F20"/>
                          </a:solidFill>
                          <a:latin typeface="華康標楷體"/>
                          <a:cs typeface="華康標楷體"/>
                        </a:rPr>
                        <a:t>）</a:t>
                      </a:r>
                      <a:r>
                        <a:rPr dirty="0" sz="900" spc="-25">
                          <a:solidFill>
                            <a:srgbClr val="231F20"/>
                          </a:solidFill>
                          <a:latin typeface="華康標楷體"/>
                          <a:cs typeface="華康標楷體"/>
                        </a:rPr>
                        <a:t>的必要性，同時貫徹靠右行駛。</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850">
                        <a:latin typeface="Times New Roman"/>
                        <a:cs typeface="Times New Roman"/>
                      </a:endParaRPr>
                    </a:p>
                    <a:p>
                      <a:pPr marL="142240" marR="39370" indent="-124460">
                        <a:lnSpc>
                          <a:spcPct val="102400"/>
                        </a:lnSpc>
                      </a:pPr>
                      <a:r>
                        <a:rPr dirty="0" sz="900" spc="55">
                          <a:solidFill>
                            <a:srgbClr val="231F20"/>
                          </a:solidFill>
                          <a:latin typeface="華康標楷體"/>
                          <a:cs typeface="華康標楷體"/>
                        </a:rPr>
                        <a:t>．車輛如果過度靠右行駛</a:t>
                      </a:r>
                      <a:r>
                        <a:rPr dirty="0" sz="900" spc="-20">
                          <a:solidFill>
                            <a:srgbClr val="231F20"/>
                          </a:solidFill>
                          <a:latin typeface="華康標楷體"/>
                          <a:cs typeface="華康標楷體"/>
                        </a:rPr>
                        <a:t>相當危險。</a:t>
                      </a:r>
                      <a:endParaRPr sz="900">
                        <a:latin typeface="華康標楷體"/>
                        <a:cs typeface="華康標楷體"/>
                      </a:endParaRPr>
                    </a:p>
                    <a:p>
                      <a:pPr marL="142240" marR="39370" indent="-124460">
                        <a:lnSpc>
                          <a:spcPct val="102400"/>
                        </a:lnSpc>
                      </a:pPr>
                      <a:r>
                        <a:rPr dirty="0" sz="900" spc="55">
                          <a:solidFill>
                            <a:srgbClr val="231F20"/>
                          </a:solidFill>
                          <a:latin typeface="華康標楷體"/>
                          <a:cs typeface="華康標楷體"/>
                        </a:rPr>
                        <a:t>．靠右行駛法則也有例外</a:t>
                      </a:r>
                      <a:r>
                        <a:rPr dirty="0" sz="900" spc="-20">
                          <a:solidFill>
                            <a:srgbClr val="231F20"/>
                          </a:solidFill>
                          <a:latin typeface="華康標楷體"/>
                          <a:cs typeface="華康標楷體"/>
                        </a:rPr>
                        <a:t>的情形：</a:t>
                      </a:r>
                      <a:endParaRPr sz="900">
                        <a:latin typeface="華康標楷體"/>
                        <a:cs typeface="華康標楷體"/>
                      </a:endParaRPr>
                    </a:p>
                    <a:p>
                      <a:pPr marL="271780" indent="-122555">
                        <a:lnSpc>
                          <a:spcPct val="100000"/>
                        </a:lnSpc>
                        <a:spcBef>
                          <a:spcPts val="25"/>
                        </a:spcBef>
                        <a:buFont typeface="Trebuchet MS"/>
                        <a:buAutoNum type="alphaUcPeriod"/>
                        <a:tabLst>
                          <a:tab pos="271780" algn="l"/>
                        </a:tabLst>
                      </a:pPr>
                      <a:r>
                        <a:rPr dirty="0" sz="900" spc="-20">
                          <a:solidFill>
                            <a:srgbClr val="231F20"/>
                          </a:solidFill>
                          <a:latin typeface="華康標楷體"/>
                          <a:cs typeface="華康標楷體"/>
                        </a:rPr>
                        <a:t>單行道。</a:t>
                      </a:r>
                      <a:endParaRPr sz="900">
                        <a:latin typeface="華康標楷體"/>
                        <a:cs typeface="華康標楷體"/>
                      </a:endParaRPr>
                    </a:p>
                    <a:p>
                      <a:pPr algn="just" marL="264795" marR="32384" indent="-119380">
                        <a:lnSpc>
                          <a:spcPct val="102400"/>
                        </a:lnSpc>
                        <a:buFont typeface="Trebuchet MS"/>
                        <a:buAutoNum type="alphaUcPeriod"/>
                        <a:tabLst>
                          <a:tab pos="269875" algn="l"/>
                        </a:tabLst>
                      </a:pPr>
                      <a:r>
                        <a:rPr dirty="0" sz="900" spc="45">
                          <a:solidFill>
                            <a:srgbClr val="231F20"/>
                          </a:solidFill>
                          <a:latin typeface="華康標楷體"/>
                          <a:cs typeface="華康標楷體"/>
                        </a:rPr>
                        <a:t>右側車道寬度不足，</a:t>
                      </a:r>
                      <a:r>
                        <a:rPr dirty="0" sz="900" spc="45">
                          <a:solidFill>
                            <a:srgbClr val="231F20"/>
                          </a:solidFill>
                          <a:latin typeface="華康標楷體"/>
                          <a:cs typeface="華康標楷體"/>
                        </a:rPr>
                        <a:t>	</a:t>
                      </a:r>
                      <a:r>
                        <a:rPr dirty="0" sz="900" spc="-45">
                          <a:solidFill>
                            <a:srgbClr val="231F20"/>
                          </a:solidFill>
                          <a:latin typeface="華康標楷體"/>
                          <a:cs typeface="華康標楷體"/>
                        </a:rPr>
                        <a:t>導致車輛通行困難時。</a:t>
                      </a:r>
                      <a:endParaRPr sz="900">
                        <a:latin typeface="華康標楷體"/>
                        <a:cs typeface="華康標楷體"/>
                      </a:endParaRPr>
                    </a:p>
                    <a:p>
                      <a:pPr algn="just" marL="269875" marR="40640" indent="-123825">
                        <a:lnSpc>
                          <a:spcPct val="102400"/>
                        </a:lnSpc>
                        <a:buFont typeface="Trebuchet MS"/>
                        <a:buAutoNum type="alphaUcPeriod"/>
                        <a:tabLst>
                          <a:tab pos="269875" algn="l"/>
                        </a:tabLst>
                      </a:pPr>
                      <a:r>
                        <a:rPr dirty="0" sz="900" spc="45">
                          <a:solidFill>
                            <a:srgbClr val="231F20"/>
                          </a:solidFill>
                          <a:latin typeface="華康標楷體"/>
                          <a:cs typeface="華康標楷體"/>
                        </a:rPr>
                        <a:t>因道路施工造成右側</a:t>
                      </a:r>
                      <a:r>
                        <a:rPr dirty="0" sz="900" spc="-20">
                          <a:solidFill>
                            <a:srgbClr val="231F20"/>
                          </a:solidFill>
                          <a:latin typeface="華康標楷體"/>
                          <a:cs typeface="華康標楷體"/>
                        </a:rPr>
                        <a:t>車道無法通行時。</a:t>
                      </a:r>
                      <a:endParaRPr sz="900">
                        <a:latin typeface="華康標楷體"/>
                        <a:cs typeface="華康標楷體"/>
                      </a:endParaRPr>
                    </a:p>
                    <a:p>
                      <a:pPr algn="just" marL="266065" marR="19685" indent="-125095">
                        <a:lnSpc>
                          <a:spcPct val="102400"/>
                        </a:lnSpc>
                        <a:buFont typeface="Trebuchet MS"/>
                        <a:buAutoNum type="alphaUcPeriod"/>
                        <a:tabLst>
                          <a:tab pos="269875" algn="l"/>
                        </a:tabLst>
                      </a:pPr>
                      <a:r>
                        <a:rPr dirty="0" sz="900" spc="10">
                          <a:solidFill>
                            <a:srgbClr val="231F20"/>
                          </a:solidFill>
                          <a:latin typeface="華康標楷體"/>
                          <a:cs typeface="華康標楷體"/>
                        </a:rPr>
                        <a:t>在道路寬度低於</a:t>
                      </a:r>
                      <a:r>
                        <a:rPr dirty="0" sz="900">
                          <a:solidFill>
                            <a:srgbClr val="231F20"/>
                          </a:solidFill>
                          <a:latin typeface="Trebuchet MS"/>
                          <a:cs typeface="Trebuchet MS"/>
                        </a:rPr>
                        <a:t>6</a:t>
                      </a:r>
                      <a:r>
                        <a:rPr dirty="0" sz="900" spc="-125">
                          <a:solidFill>
                            <a:srgbClr val="231F20"/>
                          </a:solidFill>
                          <a:latin typeface="Trebuchet MS"/>
                          <a:cs typeface="Trebuchet MS"/>
                        </a:rPr>
                        <a:t> </a:t>
                      </a:r>
                      <a:r>
                        <a:rPr dirty="0" sz="900" spc="-10">
                          <a:solidFill>
                            <a:srgbClr val="231F20"/>
                          </a:solidFill>
                          <a:latin typeface="華康標楷體"/>
                          <a:cs typeface="華康標楷體"/>
                        </a:rPr>
                        <a:t>米，</a:t>
                      </a:r>
                      <a:r>
                        <a:rPr dirty="0" sz="900" spc="-10">
                          <a:solidFill>
                            <a:srgbClr val="231F20"/>
                          </a:solidFill>
                          <a:latin typeface="華康標楷體"/>
                          <a:cs typeface="華康標楷體"/>
                        </a:rPr>
                        <a:t>	</a:t>
                      </a:r>
                      <a:r>
                        <a:rPr dirty="0" sz="900" spc="45">
                          <a:solidFill>
                            <a:srgbClr val="231F20"/>
                          </a:solidFill>
                          <a:latin typeface="華康標楷體"/>
                          <a:cs typeface="華康標楷體"/>
                        </a:rPr>
                        <a:t>且視野良好路段，欲</a:t>
                      </a:r>
                      <a:r>
                        <a:rPr dirty="0" sz="900" spc="45">
                          <a:solidFill>
                            <a:srgbClr val="231F20"/>
                          </a:solidFill>
                          <a:latin typeface="華康標楷體"/>
                          <a:cs typeface="華康標楷體"/>
                        </a:rPr>
                        <a:t>	</a:t>
                      </a:r>
                      <a:r>
                        <a:rPr dirty="0" sz="900" spc="-10">
                          <a:solidFill>
                            <a:srgbClr val="231F20"/>
                          </a:solidFill>
                          <a:latin typeface="華康標楷體"/>
                          <a:cs typeface="華康標楷體"/>
                        </a:rPr>
                        <a:t>超越其他車輛時。</a:t>
                      </a:r>
                      <a:endParaRPr sz="900">
                        <a:latin typeface="華康標楷體"/>
                        <a:cs typeface="華康標楷體"/>
                      </a:endParaRPr>
                    </a:p>
                    <a:p>
                      <a:pPr algn="just" marL="259079" marR="19685" indent="-116205">
                        <a:lnSpc>
                          <a:spcPct val="102400"/>
                        </a:lnSpc>
                        <a:buFont typeface="Trebuchet MS"/>
                        <a:buAutoNum type="alphaUcPeriod"/>
                        <a:tabLst>
                          <a:tab pos="269875" algn="l"/>
                        </a:tabLst>
                      </a:pPr>
                      <a:r>
                        <a:rPr dirty="0" sz="900" spc="55">
                          <a:solidFill>
                            <a:srgbClr val="231F20"/>
                          </a:solidFill>
                          <a:latin typeface="華康標楷體"/>
                          <a:cs typeface="華康標楷體"/>
                        </a:rPr>
                        <a:t>道路交通標誌等之指</a:t>
                      </a:r>
                      <a:r>
                        <a:rPr dirty="0" sz="900" spc="55">
                          <a:solidFill>
                            <a:srgbClr val="231F20"/>
                          </a:solidFill>
                          <a:latin typeface="華康標楷體"/>
                          <a:cs typeface="華康標楷體"/>
                        </a:rPr>
                        <a:t>	</a:t>
                      </a:r>
                      <a:r>
                        <a:rPr dirty="0" sz="900" spc="-45">
                          <a:solidFill>
                            <a:srgbClr val="231F20"/>
                          </a:solidFill>
                          <a:latin typeface="華康標楷體"/>
                          <a:cs typeface="華康標楷體"/>
                        </a:rPr>
                        <a:t>示，左側可以通行時。</a:t>
                      </a:r>
                      <a:endParaRPr sz="900">
                        <a:latin typeface="華康標楷體"/>
                        <a:cs typeface="華康標楷體"/>
                      </a:endParaRPr>
                    </a:p>
                    <a:p>
                      <a:pPr algn="just" marL="142240" marR="38100" indent="-124460">
                        <a:lnSpc>
                          <a:spcPct val="102400"/>
                        </a:lnSpc>
                        <a:spcBef>
                          <a:spcPts val="540"/>
                        </a:spcBef>
                      </a:pPr>
                      <a:r>
                        <a:rPr dirty="0" sz="900" spc="55">
                          <a:solidFill>
                            <a:srgbClr val="231F20"/>
                          </a:solidFill>
                          <a:latin typeface="華康標楷體"/>
                          <a:cs typeface="華康標楷體"/>
                        </a:rPr>
                        <a:t>．向學員說明小型汽車內外側車道均可行駛，行</a:t>
                      </a:r>
                      <a:r>
                        <a:rPr dirty="0" sz="900" spc="50">
                          <a:solidFill>
                            <a:srgbClr val="231F20"/>
                          </a:solidFill>
                          <a:latin typeface="華康標楷體"/>
                          <a:cs typeface="華康標楷體"/>
                        </a:rPr>
                        <a:t>駛速度較慢時，應在外</a:t>
                      </a:r>
                      <a:r>
                        <a:rPr dirty="0" sz="900" spc="45">
                          <a:solidFill>
                            <a:srgbClr val="231F20"/>
                          </a:solidFill>
                          <a:latin typeface="華康標楷體"/>
                          <a:cs typeface="華康標楷體"/>
                        </a:rPr>
                        <a:t>側車道行駛，但不得任</a:t>
                      </a:r>
                      <a:r>
                        <a:rPr dirty="0" sz="900" spc="-20">
                          <a:solidFill>
                            <a:srgbClr val="231F20"/>
                          </a:solidFill>
                          <a:latin typeface="華康標楷體"/>
                          <a:cs typeface="華康標楷體"/>
                        </a:rPr>
                        <a:t>意變換車道行駛。</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75" name="object 75" descr=""/>
          <p:cNvSpPr/>
          <p:nvPr/>
        </p:nvSpPr>
        <p:spPr>
          <a:xfrm>
            <a:off x="7919987" y="360019"/>
            <a:ext cx="480695" cy="265430"/>
          </a:xfrm>
          <a:custGeom>
            <a:avLst/>
            <a:gdLst/>
            <a:ahLst/>
            <a:cxnLst/>
            <a:rect l="l" t="t" r="r" b="b"/>
            <a:pathLst>
              <a:path w="480695"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14" y="6756"/>
                </a:lnTo>
                <a:lnTo>
                  <a:pt x="54254" y="25552"/>
                </a:lnTo>
                <a:lnTo>
                  <a:pt x="25565" y="54241"/>
                </a:lnTo>
                <a:lnTo>
                  <a:pt x="6756" y="90601"/>
                </a:lnTo>
                <a:lnTo>
                  <a:pt x="0" y="132486"/>
                </a:lnTo>
                <a:lnTo>
                  <a:pt x="6756" y="174358"/>
                </a:lnTo>
                <a:lnTo>
                  <a:pt x="25565" y="210731"/>
                </a:lnTo>
                <a:lnTo>
                  <a:pt x="54254" y="239420"/>
                </a:lnTo>
                <a:lnTo>
                  <a:pt x="90614"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ED1A3A"/>
          </a:solidFill>
        </p:spPr>
        <p:txBody>
          <a:bodyPr wrap="square" lIns="0" tIns="0" rIns="0" bIns="0" rtlCol="0"/>
          <a:lstStyle/>
          <a:p/>
        </p:txBody>
      </p:sp>
      <p:sp>
        <p:nvSpPr>
          <p:cNvPr id="76" name="object 76"/>
          <p:cNvSpPr txBox="1">
            <a:spLocks noGrp="1"/>
          </p:cNvSpPr>
          <p:nvPr>
            <p:ph type="title"/>
          </p:nvPr>
        </p:nvSpPr>
        <p:spPr>
          <a:prstGeom prst="rect"/>
        </p:spPr>
        <p:txBody>
          <a:bodyPr wrap="square" lIns="0" tIns="14604" rIns="0" bIns="0" rtlCol="0" vert="horz">
            <a:spAutoFit/>
          </a:bodyPr>
          <a:lstStyle/>
          <a:p>
            <a:pPr marL="38100">
              <a:lnSpc>
                <a:spcPct val="100000"/>
              </a:lnSpc>
              <a:spcBef>
                <a:spcPts val="114"/>
              </a:spcBef>
            </a:pPr>
            <a:r>
              <a:rPr dirty="0" baseline="5376" sz="2325" spc="-82">
                <a:solidFill>
                  <a:srgbClr val="FFFFFF"/>
                </a:solidFill>
              </a:rPr>
              <a:t>課目 </a:t>
            </a:r>
            <a:r>
              <a:rPr dirty="0" sz="2250" spc="-330">
                <a:latin typeface="Trebuchet MS"/>
                <a:cs typeface="Trebuchet MS"/>
              </a:rPr>
              <a:t>1</a:t>
            </a:r>
            <a:r>
              <a:rPr dirty="0" baseline="1792" sz="2325" spc="-165"/>
              <a:t>：行車位置選擇及變換車道</a:t>
            </a:r>
            <a:endParaRPr baseline="1792" sz="2325">
              <a:latin typeface="Trebuchet MS"/>
              <a:cs typeface="Trebuchet MS"/>
            </a:endParaRPr>
          </a:p>
        </p:txBody>
      </p:sp>
      <p:sp>
        <p:nvSpPr>
          <p:cNvPr id="77" name="object 77" descr=""/>
          <p:cNvSpPr txBox="1"/>
          <p:nvPr/>
        </p:nvSpPr>
        <p:spPr>
          <a:xfrm>
            <a:off x="8685357" y="672626"/>
            <a:ext cx="5857875"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標：依照道路及交通狀況選擇行車位置，並掌握變更行駛路線或車道的時</a:t>
            </a:r>
            <a:r>
              <a:rPr dirty="0" sz="1250" spc="-50">
                <a:solidFill>
                  <a:srgbClr val="231F20"/>
                </a:solidFill>
                <a:latin typeface="SimSun"/>
                <a:cs typeface="SimSun"/>
              </a:rPr>
              <a:t>機</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grpSp>
        <p:nvGrpSpPr>
          <p:cNvPr id="78" name="object 78" descr=""/>
          <p:cNvGrpSpPr/>
          <p:nvPr/>
        </p:nvGrpSpPr>
        <p:grpSpPr>
          <a:xfrm>
            <a:off x="7309649" y="0"/>
            <a:ext cx="1334135" cy="5328285"/>
            <a:chOff x="7309649" y="0"/>
            <a:chExt cx="1334135" cy="5328285"/>
          </a:xfrm>
        </p:grpSpPr>
        <p:sp>
          <p:nvSpPr>
            <p:cNvPr id="79" name="object 79" descr=""/>
            <p:cNvSpPr/>
            <p:nvPr/>
          </p:nvSpPr>
          <p:spPr>
            <a:xfrm>
              <a:off x="7451991" y="708012"/>
              <a:ext cx="1191895" cy="367030"/>
            </a:xfrm>
            <a:custGeom>
              <a:avLst/>
              <a:gdLst/>
              <a:ahLst/>
              <a:cxnLst/>
              <a:rect l="l" t="t" r="r" b="b"/>
              <a:pathLst>
                <a:path w="1191895" h="367030">
                  <a:moveTo>
                    <a:pt x="948055" y="69913"/>
                  </a:moveTo>
                  <a:lnTo>
                    <a:pt x="0" y="69913"/>
                  </a:lnTo>
                  <a:lnTo>
                    <a:pt x="0" y="297116"/>
                  </a:lnTo>
                  <a:lnTo>
                    <a:pt x="948055" y="297116"/>
                  </a:lnTo>
                  <a:lnTo>
                    <a:pt x="948055" y="69913"/>
                  </a:lnTo>
                  <a:close/>
                </a:path>
                <a:path w="1191895" h="367030">
                  <a:moveTo>
                    <a:pt x="1191437" y="183502"/>
                  </a:moveTo>
                  <a:lnTo>
                    <a:pt x="948067" y="0"/>
                  </a:lnTo>
                  <a:lnTo>
                    <a:pt x="948067" y="367004"/>
                  </a:lnTo>
                  <a:lnTo>
                    <a:pt x="1191437" y="183502"/>
                  </a:lnTo>
                  <a:close/>
                </a:path>
              </a:pathLst>
            </a:custGeom>
            <a:solidFill>
              <a:srgbClr val="DADBDC"/>
            </a:solidFill>
          </p:spPr>
          <p:txBody>
            <a:bodyPr wrap="square" lIns="0" tIns="0" rIns="0" bIns="0" rtlCol="0"/>
            <a:lstStyle/>
            <a:p/>
          </p:txBody>
        </p:sp>
        <p:sp>
          <p:nvSpPr>
            <p:cNvPr id="80" name="object 80" descr=""/>
            <p:cNvSpPr/>
            <p:nvPr/>
          </p:nvSpPr>
          <p:spPr>
            <a:xfrm>
              <a:off x="7479766" y="777925"/>
              <a:ext cx="920750" cy="227329"/>
            </a:xfrm>
            <a:custGeom>
              <a:avLst/>
              <a:gdLst/>
              <a:ahLst/>
              <a:cxnLst/>
              <a:rect l="l" t="t" r="r" b="b"/>
              <a:pathLst>
                <a:path w="920750" h="227330">
                  <a:moveTo>
                    <a:pt x="160451" y="0"/>
                  </a:moveTo>
                  <a:lnTo>
                    <a:pt x="52451" y="0"/>
                  </a:lnTo>
                  <a:lnTo>
                    <a:pt x="0" y="227190"/>
                  </a:lnTo>
                  <a:lnTo>
                    <a:pt x="21450" y="227190"/>
                  </a:lnTo>
                  <a:lnTo>
                    <a:pt x="108000" y="227190"/>
                  </a:lnTo>
                  <a:lnTo>
                    <a:pt x="160451" y="0"/>
                  </a:lnTo>
                  <a:close/>
                </a:path>
                <a:path w="920750" h="227330">
                  <a:moveTo>
                    <a:pt x="350405" y="0"/>
                  </a:moveTo>
                  <a:lnTo>
                    <a:pt x="242404" y="0"/>
                  </a:lnTo>
                  <a:lnTo>
                    <a:pt x="189953" y="227190"/>
                  </a:lnTo>
                  <a:lnTo>
                    <a:pt x="211404" y="227190"/>
                  </a:lnTo>
                  <a:lnTo>
                    <a:pt x="297954" y="227190"/>
                  </a:lnTo>
                  <a:lnTo>
                    <a:pt x="350405" y="0"/>
                  </a:lnTo>
                  <a:close/>
                </a:path>
                <a:path w="920750" h="227330">
                  <a:moveTo>
                    <a:pt x="540359" y="0"/>
                  </a:moveTo>
                  <a:lnTo>
                    <a:pt x="432371" y="0"/>
                  </a:lnTo>
                  <a:lnTo>
                    <a:pt x="379920" y="227190"/>
                  </a:lnTo>
                  <a:lnTo>
                    <a:pt x="401358" y="227190"/>
                  </a:lnTo>
                  <a:lnTo>
                    <a:pt x="487908" y="227190"/>
                  </a:lnTo>
                  <a:lnTo>
                    <a:pt x="540359" y="0"/>
                  </a:lnTo>
                  <a:close/>
                </a:path>
                <a:path w="920750" h="227330">
                  <a:moveTo>
                    <a:pt x="730338" y="0"/>
                  </a:moveTo>
                  <a:lnTo>
                    <a:pt x="622338" y="0"/>
                  </a:lnTo>
                  <a:lnTo>
                    <a:pt x="569887" y="227190"/>
                  </a:lnTo>
                  <a:lnTo>
                    <a:pt x="591324" y="227190"/>
                  </a:lnTo>
                  <a:lnTo>
                    <a:pt x="677887" y="227190"/>
                  </a:lnTo>
                  <a:lnTo>
                    <a:pt x="730338" y="0"/>
                  </a:lnTo>
                  <a:close/>
                </a:path>
                <a:path w="920750" h="227330">
                  <a:moveTo>
                    <a:pt x="920292" y="0"/>
                  </a:moveTo>
                  <a:lnTo>
                    <a:pt x="812292" y="0"/>
                  </a:lnTo>
                  <a:lnTo>
                    <a:pt x="759841" y="227190"/>
                  </a:lnTo>
                  <a:lnTo>
                    <a:pt x="781291" y="227190"/>
                  </a:lnTo>
                  <a:lnTo>
                    <a:pt x="867841" y="227190"/>
                  </a:lnTo>
                  <a:lnTo>
                    <a:pt x="920292" y="0"/>
                  </a:lnTo>
                  <a:close/>
                </a:path>
              </a:pathLst>
            </a:custGeom>
            <a:solidFill>
              <a:srgbClr val="F69788"/>
            </a:solidFill>
          </p:spPr>
          <p:txBody>
            <a:bodyPr wrap="square" lIns="0" tIns="0" rIns="0" bIns="0" rtlCol="0"/>
            <a:lstStyle/>
            <a:p/>
          </p:txBody>
        </p:sp>
        <p:sp>
          <p:nvSpPr>
            <p:cNvPr id="81" name="object 81" descr=""/>
            <p:cNvSpPr/>
            <p:nvPr/>
          </p:nvSpPr>
          <p:spPr>
            <a:xfrm>
              <a:off x="7309649" y="0"/>
              <a:ext cx="250825" cy="5328285"/>
            </a:xfrm>
            <a:custGeom>
              <a:avLst/>
              <a:gdLst/>
              <a:ahLst/>
              <a:cxnLst/>
              <a:rect l="l" t="t" r="r" b="b"/>
              <a:pathLst>
                <a:path w="250825" h="5328285">
                  <a:moveTo>
                    <a:pt x="250342" y="0"/>
                  </a:moveTo>
                  <a:lnTo>
                    <a:pt x="0" y="0"/>
                  </a:lnTo>
                  <a:lnTo>
                    <a:pt x="0" y="5328005"/>
                  </a:lnTo>
                  <a:lnTo>
                    <a:pt x="250342" y="5328005"/>
                  </a:lnTo>
                  <a:lnTo>
                    <a:pt x="250342" y="0"/>
                  </a:lnTo>
                  <a:close/>
                </a:path>
              </a:pathLst>
            </a:custGeom>
            <a:solidFill>
              <a:srgbClr val="FFFFFF"/>
            </a:solidFill>
          </p:spPr>
          <p:txBody>
            <a:bodyPr wrap="square" lIns="0" tIns="0" rIns="0" bIns="0" rtlCol="0"/>
            <a:lstStyle/>
            <a:p/>
          </p:txBody>
        </p:sp>
      </p:grpSp>
      <p:sp>
        <p:nvSpPr>
          <p:cNvPr id="82" name="object 82" descr=""/>
          <p:cNvSpPr txBox="1"/>
          <p:nvPr/>
        </p:nvSpPr>
        <p:spPr>
          <a:xfrm>
            <a:off x="539416"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74</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83" name="object 83" descr=""/>
          <p:cNvSpPr txBox="1"/>
          <p:nvPr/>
        </p:nvSpPr>
        <p:spPr>
          <a:xfrm>
            <a:off x="13232734"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75</a:t>
            </a:r>
            <a:endParaRPr sz="800">
              <a:latin typeface="Times New Roman"/>
              <a:cs typeface="Times New Roman"/>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F8A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F8AA9B"/>
          </a:solidFill>
        </p:spPr>
        <p:txBody>
          <a:bodyPr wrap="square" lIns="0" tIns="0" rIns="0" bIns="0" rtlCol="0"/>
          <a:lstStyle/>
          <a:p/>
        </p:txBody>
      </p:sp>
      <p:grpSp>
        <p:nvGrpSpPr>
          <p:cNvPr id="4" name="object 4" descr=""/>
          <p:cNvGrpSpPr/>
          <p:nvPr/>
        </p:nvGrpSpPr>
        <p:grpSpPr>
          <a:xfrm>
            <a:off x="14671802" y="1198130"/>
            <a:ext cx="448309" cy="3004185"/>
            <a:chOff x="14671802" y="1198130"/>
            <a:chExt cx="448309" cy="3004185"/>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71802" y="2155774"/>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8" name="object 8" descr=""/>
            <p:cNvSpPr/>
            <p:nvPr/>
          </p:nvSpPr>
          <p:spPr>
            <a:xfrm>
              <a:off x="14692179" y="2169304"/>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ED1A3A"/>
            </a:solidFill>
          </p:spPr>
          <p:txBody>
            <a:bodyPr wrap="square" lIns="0" tIns="0" rIns="0" bIns="0" rtlCol="0"/>
            <a:lstStyle/>
            <a:p/>
          </p:txBody>
        </p:sp>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04185"/>
            <a:chOff x="0" y="1198130"/>
            <a:chExt cx="448309" cy="3004185"/>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0" y="2155774"/>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8" name="object 18" descr=""/>
            <p:cNvSpPr/>
            <p:nvPr/>
          </p:nvSpPr>
          <p:spPr>
            <a:xfrm>
              <a:off x="0" y="2169304"/>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ED1A3A"/>
            </a:solidFill>
          </p:spPr>
          <p:txBody>
            <a:bodyPr wrap="square" lIns="0" tIns="0" rIns="0" bIns="0" rtlCol="0"/>
            <a:lstStyle/>
            <a:p/>
          </p:txBody>
        </p:sp>
        <p:sp>
          <p:nvSpPr>
            <p:cNvPr id="19" name="object 19" descr=""/>
            <p:cNvSpPr/>
            <p:nvPr/>
          </p:nvSpPr>
          <p:spPr>
            <a:xfrm>
              <a:off x="46431" y="31299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349999" y="3820505"/>
            <a:ext cx="0" cy="1143000"/>
          </a:xfrm>
          <a:custGeom>
            <a:avLst/>
            <a:gdLst/>
            <a:ahLst/>
            <a:cxnLst/>
            <a:rect l="l" t="t" r="r" b="b"/>
            <a:pathLst>
              <a:path w="0" h="1143000">
                <a:moveTo>
                  <a:pt x="0" y="1143000"/>
                </a:moveTo>
                <a:lnTo>
                  <a:pt x="0" y="0"/>
                </a:lnTo>
              </a:path>
            </a:pathLst>
          </a:custGeom>
          <a:ln w="9004">
            <a:solidFill>
              <a:srgbClr val="FFFFFF"/>
            </a:solidFill>
          </a:ln>
        </p:spPr>
        <p:txBody>
          <a:bodyPr wrap="square" lIns="0" tIns="0" rIns="0" bIns="0" rtlCol="0"/>
          <a:lstStyle/>
          <a:p/>
        </p:txBody>
      </p:sp>
      <p:sp>
        <p:nvSpPr>
          <p:cNvPr id="25" name="object 25" descr=""/>
          <p:cNvSpPr/>
          <p:nvPr/>
        </p:nvSpPr>
        <p:spPr>
          <a:xfrm>
            <a:off x="2717999" y="3820505"/>
            <a:ext cx="0" cy="1143000"/>
          </a:xfrm>
          <a:custGeom>
            <a:avLst/>
            <a:gdLst/>
            <a:ahLst/>
            <a:cxnLst/>
            <a:rect l="l" t="t" r="r" b="b"/>
            <a:pathLst>
              <a:path w="0" h="1143000">
                <a:moveTo>
                  <a:pt x="0" y="1143000"/>
                </a:moveTo>
                <a:lnTo>
                  <a:pt x="0" y="0"/>
                </a:lnTo>
              </a:path>
            </a:pathLst>
          </a:custGeom>
          <a:ln w="9004">
            <a:solidFill>
              <a:srgbClr val="FFFFFF"/>
            </a:solidFill>
          </a:ln>
        </p:spPr>
        <p:txBody>
          <a:bodyPr wrap="square" lIns="0" tIns="0" rIns="0" bIns="0" rtlCol="0"/>
          <a:lstStyle/>
          <a:p/>
        </p:txBody>
      </p:sp>
      <p:grpSp>
        <p:nvGrpSpPr>
          <p:cNvPr id="26" name="object 26" descr=""/>
          <p:cNvGrpSpPr/>
          <p:nvPr/>
        </p:nvGrpSpPr>
        <p:grpSpPr>
          <a:xfrm>
            <a:off x="4232249" y="3820505"/>
            <a:ext cx="1550670" cy="1143000"/>
            <a:chOff x="4232249" y="3820505"/>
            <a:chExt cx="1550670" cy="1143000"/>
          </a:xfrm>
        </p:grpSpPr>
        <p:sp>
          <p:nvSpPr>
            <p:cNvPr id="27" name="object 27" descr=""/>
            <p:cNvSpPr/>
            <p:nvPr/>
          </p:nvSpPr>
          <p:spPr>
            <a:xfrm>
              <a:off x="5777999" y="3820505"/>
              <a:ext cx="0" cy="1143000"/>
            </a:xfrm>
            <a:custGeom>
              <a:avLst/>
              <a:gdLst/>
              <a:ahLst/>
              <a:cxnLst/>
              <a:rect l="l" t="t" r="r" b="b"/>
              <a:pathLst>
                <a:path w="0" h="1143000">
                  <a:moveTo>
                    <a:pt x="0" y="1143000"/>
                  </a:moveTo>
                  <a:lnTo>
                    <a:pt x="0" y="0"/>
                  </a:lnTo>
                </a:path>
              </a:pathLst>
            </a:custGeom>
            <a:ln w="9004">
              <a:solidFill>
                <a:srgbClr val="FFFFFF"/>
              </a:solidFill>
            </a:ln>
          </p:spPr>
          <p:txBody>
            <a:bodyPr wrap="square" lIns="0" tIns="0" rIns="0" bIns="0" rtlCol="0"/>
            <a:lstStyle/>
            <a:p/>
          </p:txBody>
        </p:sp>
        <p:sp>
          <p:nvSpPr>
            <p:cNvPr id="28" name="object 28" descr=""/>
            <p:cNvSpPr/>
            <p:nvPr/>
          </p:nvSpPr>
          <p:spPr>
            <a:xfrm>
              <a:off x="4232249" y="3888003"/>
              <a:ext cx="1507490" cy="644525"/>
            </a:xfrm>
            <a:custGeom>
              <a:avLst/>
              <a:gdLst/>
              <a:ahLst/>
              <a:cxnLst/>
              <a:rect l="l" t="t" r="r" b="b"/>
              <a:pathLst>
                <a:path w="1507489" h="644525">
                  <a:moveTo>
                    <a:pt x="1506893" y="0"/>
                  </a:moveTo>
                  <a:lnTo>
                    <a:pt x="0" y="0"/>
                  </a:lnTo>
                  <a:lnTo>
                    <a:pt x="0" y="643991"/>
                  </a:lnTo>
                  <a:lnTo>
                    <a:pt x="1506893" y="643991"/>
                  </a:lnTo>
                  <a:lnTo>
                    <a:pt x="1506893" y="0"/>
                  </a:lnTo>
                  <a:close/>
                </a:path>
              </a:pathLst>
            </a:custGeom>
            <a:solidFill>
              <a:srgbClr val="A7A9AC"/>
            </a:solidFill>
          </p:spPr>
          <p:txBody>
            <a:bodyPr wrap="square" lIns="0" tIns="0" rIns="0" bIns="0" rtlCol="0"/>
            <a:lstStyle/>
            <a:p/>
          </p:txBody>
        </p:sp>
        <p:sp>
          <p:nvSpPr>
            <p:cNvPr id="29" name="object 29" descr=""/>
            <p:cNvSpPr/>
            <p:nvPr/>
          </p:nvSpPr>
          <p:spPr>
            <a:xfrm>
              <a:off x="4232249" y="3965143"/>
              <a:ext cx="1507490" cy="17145"/>
            </a:xfrm>
            <a:custGeom>
              <a:avLst/>
              <a:gdLst/>
              <a:ahLst/>
              <a:cxnLst/>
              <a:rect l="l" t="t" r="r" b="b"/>
              <a:pathLst>
                <a:path w="1507489" h="17145">
                  <a:moveTo>
                    <a:pt x="1506893" y="0"/>
                  </a:moveTo>
                  <a:lnTo>
                    <a:pt x="0" y="0"/>
                  </a:lnTo>
                  <a:lnTo>
                    <a:pt x="0" y="16611"/>
                  </a:lnTo>
                  <a:lnTo>
                    <a:pt x="1506893" y="16611"/>
                  </a:lnTo>
                  <a:lnTo>
                    <a:pt x="1506893" y="0"/>
                  </a:lnTo>
                  <a:close/>
                </a:path>
              </a:pathLst>
            </a:custGeom>
            <a:solidFill>
              <a:srgbClr val="58595B"/>
            </a:solidFill>
          </p:spPr>
          <p:txBody>
            <a:bodyPr wrap="square" lIns="0" tIns="0" rIns="0" bIns="0" rtlCol="0"/>
            <a:lstStyle/>
            <a:p/>
          </p:txBody>
        </p:sp>
        <p:pic>
          <p:nvPicPr>
            <p:cNvPr id="30" name="object 30" descr=""/>
            <p:cNvPicPr/>
            <p:nvPr/>
          </p:nvPicPr>
          <p:blipFill>
            <a:blip r:embed="rId6" cstate="print"/>
            <a:stretch>
              <a:fillRect/>
            </a:stretch>
          </p:blipFill>
          <p:spPr>
            <a:xfrm>
              <a:off x="5252706" y="3965981"/>
              <a:ext cx="225475" cy="107238"/>
            </a:xfrm>
            <a:prstGeom prst="rect">
              <a:avLst/>
            </a:prstGeom>
          </p:spPr>
        </p:pic>
        <p:sp>
          <p:nvSpPr>
            <p:cNvPr id="31" name="object 31" descr=""/>
            <p:cNvSpPr/>
            <p:nvPr/>
          </p:nvSpPr>
          <p:spPr>
            <a:xfrm>
              <a:off x="5322860" y="4014418"/>
              <a:ext cx="81915" cy="6350"/>
            </a:xfrm>
            <a:custGeom>
              <a:avLst/>
              <a:gdLst/>
              <a:ahLst/>
              <a:cxnLst/>
              <a:rect l="l" t="t" r="r" b="b"/>
              <a:pathLst>
                <a:path w="81914" h="6350">
                  <a:moveTo>
                    <a:pt x="55599" y="0"/>
                  </a:moveTo>
                  <a:lnTo>
                    <a:pt x="29143" y="1464"/>
                  </a:lnTo>
                  <a:lnTo>
                    <a:pt x="8520" y="3581"/>
                  </a:lnTo>
                  <a:lnTo>
                    <a:pt x="0" y="4693"/>
                  </a:lnTo>
                  <a:lnTo>
                    <a:pt x="215" y="6141"/>
                  </a:lnTo>
                  <a:lnTo>
                    <a:pt x="8700" y="5038"/>
                  </a:lnTo>
                  <a:lnTo>
                    <a:pt x="29240" y="2928"/>
                  </a:lnTo>
                  <a:lnTo>
                    <a:pt x="55578" y="1465"/>
                  </a:lnTo>
                  <a:lnTo>
                    <a:pt x="81457" y="2305"/>
                  </a:lnTo>
                  <a:lnTo>
                    <a:pt x="81622" y="845"/>
                  </a:lnTo>
                  <a:lnTo>
                    <a:pt x="55599" y="0"/>
                  </a:lnTo>
                  <a:close/>
                </a:path>
              </a:pathLst>
            </a:custGeom>
            <a:solidFill>
              <a:srgbClr val="414042"/>
            </a:solidFill>
          </p:spPr>
          <p:txBody>
            <a:bodyPr wrap="square" lIns="0" tIns="0" rIns="0" bIns="0" rtlCol="0"/>
            <a:lstStyle/>
            <a:p/>
          </p:txBody>
        </p:sp>
        <p:pic>
          <p:nvPicPr>
            <p:cNvPr id="32" name="object 32" descr=""/>
            <p:cNvPicPr/>
            <p:nvPr/>
          </p:nvPicPr>
          <p:blipFill>
            <a:blip r:embed="rId7" cstate="print"/>
            <a:stretch>
              <a:fillRect/>
            </a:stretch>
          </p:blipFill>
          <p:spPr>
            <a:xfrm>
              <a:off x="5252656" y="3989730"/>
              <a:ext cx="223939" cy="83489"/>
            </a:xfrm>
            <a:prstGeom prst="rect">
              <a:avLst/>
            </a:prstGeom>
          </p:spPr>
        </p:pic>
        <p:sp>
          <p:nvSpPr>
            <p:cNvPr id="33" name="object 33" descr=""/>
            <p:cNvSpPr/>
            <p:nvPr/>
          </p:nvSpPr>
          <p:spPr>
            <a:xfrm>
              <a:off x="5270978" y="4010453"/>
              <a:ext cx="12700" cy="20955"/>
            </a:xfrm>
            <a:custGeom>
              <a:avLst/>
              <a:gdLst/>
              <a:ahLst/>
              <a:cxnLst/>
              <a:rect l="l" t="t" r="r" b="b"/>
              <a:pathLst>
                <a:path w="12700" h="20954">
                  <a:moveTo>
                    <a:pt x="2997" y="0"/>
                  </a:moveTo>
                  <a:lnTo>
                    <a:pt x="0" y="5651"/>
                  </a:lnTo>
                  <a:lnTo>
                    <a:pt x="9296" y="20904"/>
                  </a:lnTo>
                  <a:lnTo>
                    <a:pt x="12280" y="15252"/>
                  </a:lnTo>
                  <a:lnTo>
                    <a:pt x="2997" y="0"/>
                  </a:lnTo>
                  <a:close/>
                </a:path>
              </a:pathLst>
            </a:custGeom>
            <a:solidFill>
              <a:srgbClr val="FFFFFF"/>
            </a:solidFill>
          </p:spPr>
          <p:txBody>
            <a:bodyPr wrap="square" lIns="0" tIns="0" rIns="0" bIns="0" rtlCol="0"/>
            <a:lstStyle/>
            <a:p/>
          </p:txBody>
        </p:sp>
        <p:pic>
          <p:nvPicPr>
            <p:cNvPr id="34" name="object 34" descr=""/>
            <p:cNvPicPr/>
            <p:nvPr/>
          </p:nvPicPr>
          <p:blipFill>
            <a:blip r:embed="rId8" cstate="print"/>
            <a:stretch>
              <a:fillRect/>
            </a:stretch>
          </p:blipFill>
          <p:spPr>
            <a:xfrm>
              <a:off x="5323496" y="4019664"/>
              <a:ext cx="113804" cy="23418"/>
            </a:xfrm>
            <a:prstGeom prst="rect">
              <a:avLst/>
            </a:prstGeom>
          </p:spPr>
        </p:pic>
        <p:sp>
          <p:nvSpPr>
            <p:cNvPr id="35" name="object 35" descr=""/>
            <p:cNvSpPr/>
            <p:nvPr/>
          </p:nvSpPr>
          <p:spPr>
            <a:xfrm>
              <a:off x="5323508" y="4019406"/>
              <a:ext cx="118110" cy="24130"/>
            </a:xfrm>
            <a:custGeom>
              <a:avLst/>
              <a:gdLst/>
              <a:ahLst/>
              <a:cxnLst/>
              <a:rect l="l" t="t" r="r" b="b"/>
              <a:pathLst>
                <a:path w="118110" h="24129">
                  <a:moveTo>
                    <a:pt x="72466" y="0"/>
                  </a:moveTo>
                  <a:lnTo>
                    <a:pt x="27497" y="3378"/>
                  </a:lnTo>
                  <a:lnTo>
                    <a:pt x="0" y="21945"/>
                  </a:lnTo>
                  <a:lnTo>
                    <a:pt x="2362" y="22072"/>
                  </a:lnTo>
                  <a:lnTo>
                    <a:pt x="24457" y="22577"/>
                  </a:lnTo>
                  <a:lnTo>
                    <a:pt x="111061" y="23672"/>
                  </a:lnTo>
                  <a:lnTo>
                    <a:pt x="115087" y="20726"/>
                  </a:lnTo>
                  <a:lnTo>
                    <a:pt x="109219" y="20726"/>
                  </a:lnTo>
                  <a:lnTo>
                    <a:pt x="46685" y="19989"/>
                  </a:lnTo>
                  <a:lnTo>
                    <a:pt x="43700" y="19951"/>
                  </a:lnTo>
                  <a:lnTo>
                    <a:pt x="4876" y="19240"/>
                  </a:lnTo>
                  <a:lnTo>
                    <a:pt x="47218" y="3822"/>
                  </a:lnTo>
                  <a:lnTo>
                    <a:pt x="50220" y="3822"/>
                  </a:lnTo>
                  <a:lnTo>
                    <a:pt x="50279" y="3556"/>
                  </a:lnTo>
                  <a:lnTo>
                    <a:pt x="52659" y="3373"/>
                  </a:lnTo>
                  <a:lnTo>
                    <a:pt x="54762" y="3251"/>
                  </a:lnTo>
                  <a:lnTo>
                    <a:pt x="70865" y="2959"/>
                  </a:lnTo>
                  <a:lnTo>
                    <a:pt x="84303" y="2959"/>
                  </a:lnTo>
                  <a:lnTo>
                    <a:pt x="81495" y="1663"/>
                  </a:lnTo>
                  <a:lnTo>
                    <a:pt x="81089" y="1524"/>
                  </a:lnTo>
                  <a:lnTo>
                    <a:pt x="72466" y="0"/>
                  </a:lnTo>
                  <a:close/>
                </a:path>
                <a:path w="118110" h="24129">
                  <a:moveTo>
                    <a:pt x="84303" y="2959"/>
                  </a:moveTo>
                  <a:lnTo>
                    <a:pt x="70865" y="2959"/>
                  </a:lnTo>
                  <a:lnTo>
                    <a:pt x="79019" y="4152"/>
                  </a:lnTo>
                  <a:lnTo>
                    <a:pt x="80365" y="4368"/>
                  </a:lnTo>
                  <a:lnTo>
                    <a:pt x="109931" y="19227"/>
                  </a:lnTo>
                  <a:lnTo>
                    <a:pt x="109219" y="20726"/>
                  </a:lnTo>
                  <a:lnTo>
                    <a:pt x="115087" y="20726"/>
                  </a:lnTo>
                  <a:lnTo>
                    <a:pt x="118071" y="18542"/>
                  </a:lnTo>
                  <a:lnTo>
                    <a:pt x="84303" y="2959"/>
                  </a:lnTo>
                  <a:close/>
                </a:path>
                <a:path w="118110" h="24129">
                  <a:moveTo>
                    <a:pt x="50220" y="3822"/>
                  </a:moveTo>
                  <a:lnTo>
                    <a:pt x="47218" y="3822"/>
                  </a:lnTo>
                  <a:lnTo>
                    <a:pt x="43700" y="19951"/>
                  </a:lnTo>
                  <a:lnTo>
                    <a:pt x="46693" y="19951"/>
                  </a:lnTo>
                  <a:lnTo>
                    <a:pt x="50220" y="3822"/>
                  </a:lnTo>
                  <a:close/>
                </a:path>
              </a:pathLst>
            </a:custGeom>
            <a:solidFill>
              <a:srgbClr val="231F20"/>
            </a:solidFill>
          </p:spPr>
          <p:txBody>
            <a:bodyPr wrap="square" lIns="0" tIns="0" rIns="0" bIns="0" rtlCol="0"/>
            <a:lstStyle/>
            <a:p/>
          </p:txBody>
        </p:sp>
        <p:pic>
          <p:nvPicPr>
            <p:cNvPr id="36" name="object 36" descr=""/>
            <p:cNvPicPr/>
            <p:nvPr/>
          </p:nvPicPr>
          <p:blipFill>
            <a:blip r:embed="rId9" cstate="print"/>
            <a:stretch>
              <a:fillRect/>
            </a:stretch>
          </p:blipFill>
          <p:spPr>
            <a:xfrm>
              <a:off x="5381764" y="3977373"/>
              <a:ext cx="59385" cy="59296"/>
            </a:xfrm>
            <a:prstGeom prst="rect">
              <a:avLst/>
            </a:prstGeom>
          </p:spPr>
        </p:pic>
        <p:sp>
          <p:nvSpPr>
            <p:cNvPr id="37" name="object 37" descr=""/>
            <p:cNvSpPr/>
            <p:nvPr/>
          </p:nvSpPr>
          <p:spPr>
            <a:xfrm>
              <a:off x="5381764" y="3977373"/>
              <a:ext cx="59690" cy="59690"/>
            </a:xfrm>
            <a:custGeom>
              <a:avLst/>
              <a:gdLst/>
              <a:ahLst/>
              <a:cxnLst/>
              <a:rect l="l" t="t" r="r" b="b"/>
              <a:pathLst>
                <a:path w="59689" h="59689">
                  <a:moveTo>
                    <a:pt x="59321" y="59296"/>
                  </a:moveTo>
                  <a:lnTo>
                    <a:pt x="59296" y="56870"/>
                  </a:lnTo>
                  <a:lnTo>
                    <a:pt x="59105" y="53835"/>
                  </a:lnTo>
                  <a:lnTo>
                    <a:pt x="58724" y="52387"/>
                  </a:lnTo>
                  <a:lnTo>
                    <a:pt x="58851" y="45008"/>
                  </a:lnTo>
                  <a:lnTo>
                    <a:pt x="56261" y="35788"/>
                  </a:lnTo>
                  <a:lnTo>
                    <a:pt x="53225" y="32016"/>
                  </a:lnTo>
                  <a:lnTo>
                    <a:pt x="53225" y="54356"/>
                  </a:lnTo>
                  <a:lnTo>
                    <a:pt x="23368" y="38201"/>
                  </a:lnTo>
                  <a:lnTo>
                    <a:pt x="20675" y="29400"/>
                  </a:lnTo>
                  <a:lnTo>
                    <a:pt x="14655" y="18516"/>
                  </a:lnTo>
                  <a:lnTo>
                    <a:pt x="7899" y="8318"/>
                  </a:lnTo>
                  <a:lnTo>
                    <a:pt x="3022" y="1562"/>
                  </a:lnTo>
                  <a:lnTo>
                    <a:pt x="12153" y="1841"/>
                  </a:lnTo>
                  <a:lnTo>
                    <a:pt x="42964" y="27470"/>
                  </a:lnTo>
                  <a:lnTo>
                    <a:pt x="53225" y="54356"/>
                  </a:lnTo>
                  <a:lnTo>
                    <a:pt x="53225" y="32016"/>
                  </a:lnTo>
                  <a:lnTo>
                    <a:pt x="48463" y="26073"/>
                  </a:lnTo>
                  <a:lnTo>
                    <a:pt x="38366" y="16510"/>
                  </a:lnTo>
                  <a:lnTo>
                    <a:pt x="33566" y="10947"/>
                  </a:lnTo>
                  <a:lnTo>
                    <a:pt x="15417" y="1562"/>
                  </a:lnTo>
                  <a:lnTo>
                    <a:pt x="12573" y="431"/>
                  </a:lnTo>
                  <a:lnTo>
                    <a:pt x="0" y="0"/>
                  </a:lnTo>
                  <a:lnTo>
                    <a:pt x="939" y="1231"/>
                  </a:lnTo>
                  <a:lnTo>
                    <a:pt x="4356" y="5867"/>
                  </a:lnTo>
                  <a:lnTo>
                    <a:pt x="11633" y="16522"/>
                  </a:lnTo>
                  <a:lnTo>
                    <a:pt x="18808" y="28867"/>
                  </a:lnTo>
                  <a:lnTo>
                    <a:pt x="21780" y="38201"/>
                  </a:lnTo>
                  <a:lnTo>
                    <a:pt x="21894" y="39065"/>
                  </a:lnTo>
                  <a:lnTo>
                    <a:pt x="59321" y="59296"/>
                  </a:lnTo>
                  <a:close/>
                </a:path>
              </a:pathLst>
            </a:custGeom>
            <a:solidFill>
              <a:srgbClr val="414042"/>
            </a:solidFill>
          </p:spPr>
          <p:txBody>
            <a:bodyPr wrap="square" lIns="0" tIns="0" rIns="0" bIns="0" rtlCol="0"/>
            <a:lstStyle/>
            <a:p/>
          </p:txBody>
        </p:sp>
        <p:pic>
          <p:nvPicPr>
            <p:cNvPr id="38" name="object 38" descr=""/>
            <p:cNvPicPr/>
            <p:nvPr/>
          </p:nvPicPr>
          <p:blipFill>
            <a:blip r:embed="rId10" cstate="print"/>
            <a:stretch>
              <a:fillRect/>
            </a:stretch>
          </p:blipFill>
          <p:spPr>
            <a:xfrm>
              <a:off x="5420537" y="4036695"/>
              <a:ext cx="13017" cy="8013"/>
            </a:xfrm>
            <a:prstGeom prst="rect">
              <a:avLst/>
            </a:prstGeom>
          </p:spPr>
        </p:pic>
        <p:sp>
          <p:nvSpPr>
            <p:cNvPr id="39" name="object 39" descr=""/>
            <p:cNvSpPr/>
            <p:nvPr/>
          </p:nvSpPr>
          <p:spPr>
            <a:xfrm>
              <a:off x="5300230" y="4052443"/>
              <a:ext cx="164465" cy="29209"/>
            </a:xfrm>
            <a:custGeom>
              <a:avLst/>
              <a:gdLst/>
              <a:ahLst/>
              <a:cxnLst/>
              <a:rect l="l" t="t" r="r" b="b"/>
              <a:pathLst>
                <a:path w="164464" h="29210">
                  <a:moveTo>
                    <a:pt x="36525" y="15773"/>
                  </a:moveTo>
                  <a:lnTo>
                    <a:pt x="32829" y="5295"/>
                  </a:lnTo>
                  <a:lnTo>
                    <a:pt x="23990" y="3632"/>
                  </a:lnTo>
                  <a:lnTo>
                    <a:pt x="5842" y="10020"/>
                  </a:lnTo>
                  <a:lnTo>
                    <a:pt x="0" y="16865"/>
                  </a:lnTo>
                  <a:lnTo>
                    <a:pt x="3683" y="27343"/>
                  </a:lnTo>
                  <a:lnTo>
                    <a:pt x="12534" y="29006"/>
                  </a:lnTo>
                  <a:lnTo>
                    <a:pt x="21602" y="25806"/>
                  </a:lnTo>
                  <a:lnTo>
                    <a:pt x="30670" y="22606"/>
                  </a:lnTo>
                  <a:lnTo>
                    <a:pt x="36525" y="15773"/>
                  </a:lnTo>
                  <a:close/>
                </a:path>
                <a:path w="164464" h="29210">
                  <a:moveTo>
                    <a:pt x="163995" y="12179"/>
                  </a:moveTo>
                  <a:lnTo>
                    <a:pt x="162140" y="2413"/>
                  </a:lnTo>
                  <a:lnTo>
                    <a:pt x="153289" y="0"/>
                  </a:lnTo>
                  <a:lnTo>
                    <a:pt x="133337" y="3810"/>
                  </a:lnTo>
                  <a:lnTo>
                    <a:pt x="125996" y="9309"/>
                  </a:lnTo>
                  <a:lnTo>
                    <a:pt x="127863" y="19075"/>
                  </a:lnTo>
                  <a:lnTo>
                    <a:pt x="136715" y="21488"/>
                  </a:lnTo>
                  <a:lnTo>
                    <a:pt x="146685" y="19583"/>
                  </a:lnTo>
                  <a:lnTo>
                    <a:pt x="156667" y="17678"/>
                  </a:lnTo>
                  <a:lnTo>
                    <a:pt x="163995" y="12179"/>
                  </a:lnTo>
                  <a:close/>
                </a:path>
              </a:pathLst>
            </a:custGeom>
            <a:solidFill>
              <a:srgbClr val="231F20"/>
            </a:solidFill>
          </p:spPr>
          <p:txBody>
            <a:bodyPr wrap="square" lIns="0" tIns="0" rIns="0" bIns="0" rtlCol="0"/>
            <a:lstStyle/>
            <a:p/>
          </p:txBody>
        </p:sp>
        <p:pic>
          <p:nvPicPr>
            <p:cNvPr id="40" name="object 40" descr=""/>
            <p:cNvPicPr/>
            <p:nvPr/>
          </p:nvPicPr>
          <p:blipFill>
            <a:blip r:embed="rId11" cstate="print"/>
            <a:stretch>
              <a:fillRect/>
            </a:stretch>
          </p:blipFill>
          <p:spPr>
            <a:xfrm>
              <a:off x="5426036" y="4036517"/>
              <a:ext cx="50736" cy="41897"/>
            </a:xfrm>
            <a:prstGeom prst="rect">
              <a:avLst/>
            </a:prstGeom>
          </p:spPr>
        </p:pic>
        <p:pic>
          <p:nvPicPr>
            <p:cNvPr id="41" name="object 41" descr=""/>
            <p:cNvPicPr/>
            <p:nvPr/>
          </p:nvPicPr>
          <p:blipFill>
            <a:blip r:embed="rId10" cstate="print"/>
            <a:stretch>
              <a:fillRect/>
            </a:stretch>
          </p:blipFill>
          <p:spPr>
            <a:xfrm>
              <a:off x="5431408" y="3983583"/>
              <a:ext cx="13754" cy="10312"/>
            </a:xfrm>
            <a:prstGeom prst="rect">
              <a:avLst/>
            </a:prstGeom>
          </p:spPr>
        </p:pic>
        <p:sp>
          <p:nvSpPr>
            <p:cNvPr id="42" name="object 42" descr=""/>
            <p:cNvSpPr/>
            <p:nvPr/>
          </p:nvSpPr>
          <p:spPr>
            <a:xfrm>
              <a:off x="5269825" y="3978271"/>
              <a:ext cx="49530" cy="60325"/>
            </a:xfrm>
            <a:custGeom>
              <a:avLst/>
              <a:gdLst/>
              <a:ahLst/>
              <a:cxnLst/>
              <a:rect l="l" t="t" r="r" b="b"/>
              <a:pathLst>
                <a:path w="49529" h="60325">
                  <a:moveTo>
                    <a:pt x="22809" y="0"/>
                  </a:moveTo>
                  <a:lnTo>
                    <a:pt x="13957" y="2552"/>
                  </a:lnTo>
                  <a:lnTo>
                    <a:pt x="6591" y="6159"/>
                  </a:lnTo>
                  <a:lnTo>
                    <a:pt x="0" y="11188"/>
                  </a:lnTo>
                  <a:lnTo>
                    <a:pt x="149" y="11734"/>
                  </a:lnTo>
                  <a:lnTo>
                    <a:pt x="29781" y="59753"/>
                  </a:lnTo>
                  <a:lnTo>
                    <a:pt x="30225" y="60248"/>
                  </a:lnTo>
                  <a:lnTo>
                    <a:pt x="32983" y="58293"/>
                  </a:lnTo>
                  <a:lnTo>
                    <a:pt x="30454" y="58293"/>
                  </a:lnTo>
                  <a:lnTo>
                    <a:pt x="17399" y="41534"/>
                  </a:lnTo>
                  <a:lnTo>
                    <a:pt x="8732" y="27403"/>
                  </a:lnTo>
                  <a:lnTo>
                    <a:pt x="3735" y="17077"/>
                  </a:lnTo>
                  <a:lnTo>
                    <a:pt x="1689" y="11734"/>
                  </a:lnTo>
                  <a:lnTo>
                    <a:pt x="7518" y="7378"/>
                  </a:lnTo>
                  <a:lnTo>
                    <a:pt x="14414" y="4013"/>
                  </a:lnTo>
                  <a:lnTo>
                    <a:pt x="22161" y="1714"/>
                  </a:lnTo>
                  <a:lnTo>
                    <a:pt x="23920" y="1714"/>
                  </a:lnTo>
                  <a:lnTo>
                    <a:pt x="22809" y="0"/>
                  </a:lnTo>
                  <a:close/>
                </a:path>
                <a:path w="49529" h="60325">
                  <a:moveTo>
                    <a:pt x="23920" y="1714"/>
                  </a:moveTo>
                  <a:lnTo>
                    <a:pt x="22161" y="1714"/>
                  </a:lnTo>
                  <a:lnTo>
                    <a:pt x="39903" y="29070"/>
                  </a:lnTo>
                  <a:lnTo>
                    <a:pt x="45897" y="38735"/>
                  </a:lnTo>
                  <a:lnTo>
                    <a:pt x="47409" y="44500"/>
                  </a:lnTo>
                  <a:lnTo>
                    <a:pt x="47739" y="46037"/>
                  </a:lnTo>
                  <a:lnTo>
                    <a:pt x="30454" y="58293"/>
                  </a:lnTo>
                  <a:lnTo>
                    <a:pt x="32983" y="58293"/>
                  </a:lnTo>
                  <a:lnTo>
                    <a:pt x="49314" y="46710"/>
                  </a:lnTo>
                  <a:lnTo>
                    <a:pt x="48399" y="39992"/>
                  </a:lnTo>
                  <a:lnTo>
                    <a:pt x="41135" y="28282"/>
                  </a:lnTo>
                  <a:lnTo>
                    <a:pt x="23920" y="1714"/>
                  </a:lnTo>
                  <a:close/>
                </a:path>
              </a:pathLst>
            </a:custGeom>
            <a:solidFill>
              <a:srgbClr val="231F20"/>
            </a:solidFill>
          </p:spPr>
          <p:txBody>
            <a:bodyPr wrap="square" lIns="0" tIns="0" rIns="0" bIns="0" rtlCol="0"/>
            <a:lstStyle/>
            <a:p/>
          </p:txBody>
        </p:sp>
        <p:sp>
          <p:nvSpPr>
            <p:cNvPr id="43" name="object 43" descr=""/>
            <p:cNvSpPr/>
            <p:nvPr/>
          </p:nvSpPr>
          <p:spPr>
            <a:xfrm>
              <a:off x="5361221" y="4042850"/>
              <a:ext cx="6985" cy="26670"/>
            </a:xfrm>
            <a:custGeom>
              <a:avLst/>
              <a:gdLst/>
              <a:ahLst/>
              <a:cxnLst/>
              <a:rect l="l" t="t" r="r" b="b"/>
              <a:pathLst>
                <a:path w="6985" h="26670">
                  <a:moveTo>
                    <a:pt x="6642" y="0"/>
                  </a:moveTo>
                  <a:lnTo>
                    <a:pt x="0" y="26581"/>
                  </a:lnTo>
                </a:path>
              </a:pathLst>
            </a:custGeom>
            <a:ln w="3175">
              <a:solidFill>
                <a:srgbClr val="231F20"/>
              </a:solidFill>
            </a:ln>
          </p:spPr>
          <p:txBody>
            <a:bodyPr wrap="square" lIns="0" tIns="0" rIns="0" bIns="0" rtlCol="0"/>
            <a:lstStyle/>
            <a:p/>
          </p:txBody>
        </p:sp>
        <p:pic>
          <p:nvPicPr>
            <p:cNvPr id="44" name="object 44" descr=""/>
            <p:cNvPicPr/>
            <p:nvPr/>
          </p:nvPicPr>
          <p:blipFill>
            <a:blip r:embed="rId12" cstate="print"/>
            <a:stretch>
              <a:fillRect/>
            </a:stretch>
          </p:blipFill>
          <p:spPr>
            <a:xfrm>
              <a:off x="4471923" y="3982859"/>
              <a:ext cx="281901" cy="134061"/>
            </a:xfrm>
            <a:prstGeom prst="rect">
              <a:avLst/>
            </a:prstGeom>
          </p:spPr>
        </p:pic>
        <p:pic>
          <p:nvPicPr>
            <p:cNvPr id="45" name="object 45" descr=""/>
            <p:cNvPicPr/>
            <p:nvPr/>
          </p:nvPicPr>
          <p:blipFill>
            <a:blip r:embed="rId13" cstate="print"/>
            <a:stretch>
              <a:fillRect/>
            </a:stretch>
          </p:blipFill>
          <p:spPr>
            <a:xfrm>
              <a:off x="4481893" y="3998239"/>
              <a:ext cx="73126" cy="75298"/>
            </a:xfrm>
            <a:prstGeom prst="rect">
              <a:avLst/>
            </a:prstGeom>
          </p:spPr>
        </p:pic>
        <p:sp>
          <p:nvSpPr>
            <p:cNvPr id="46" name="object 46" descr=""/>
            <p:cNvSpPr/>
            <p:nvPr/>
          </p:nvSpPr>
          <p:spPr>
            <a:xfrm>
              <a:off x="4559673" y="4043417"/>
              <a:ext cx="102235" cy="8255"/>
            </a:xfrm>
            <a:custGeom>
              <a:avLst/>
              <a:gdLst/>
              <a:ahLst/>
              <a:cxnLst/>
              <a:rect l="l" t="t" r="r" b="b"/>
              <a:pathLst>
                <a:path w="102235" h="8254">
                  <a:moveTo>
                    <a:pt x="69497" y="0"/>
                  </a:moveTo>
                  <a:lnTo>
                    <a:pt x="36426" y="1828"/>
                  </a:lnTo>
                  <a:lnTo>
                    <a:pt x="10646" y="4471"/>
                  </a:lnTo>
                  <a:lnTo>
                    <a:pt x="0" y="5857"/>
                  </a:lnTo>
                  <a:lnTo>
                    <a:pt x="266" y="7673"/>
                  </a:lnTo>
                  <a:lnTo>
                    <a:pt x="10874" y="6291"/>
                  </a:lnTo>
                  <a:lnTo>
                    <a:pt x="36550" y="3654"/>
                  </a:lnTo>
                  <a:lnTo>
                    <a:pt x="69475" y="1826"/>
                  </a:lnTo>
                  <a:lnTo>
                    <a:pt x="101828" y="2873"/>
                  </a:lnTo>
                  <a:lnTo>
                    <a:pt x="102019" y="1057"/>
                  </a:lnTo>
                  <a:lnTo>
                    <a:pt x="69497" y="0"/>
                  </a:lnTo>
                  <a:close/>
                </a:path>
              </a:pathLst>
            </a:custGeom>
            <a:solidFill>
              <a:srgbClr val="414042"/>
            </a:solidFill>
          </p:spPr>
          <p:txBody>
            <a:bodyPr wrap="square" lIns="0" tIns="0" rIns="0" bIns="0" rtlCol="0"/>
            <a:lstStyle/>
            <a:p/>
          </p:txBody>
        </p:sp>
        <p:pic>
          <p:nvPicPr>
            <p:cNvPr id="47" name="object 47" descr=""/>
            <p:cNvPicPr/>
            <p:nvPr/>
          </p:nvPicPr>
          <p:blipFill>
            <a:blip r:embed="rId14" cstate="print"/>
            <a:stretch>
              <a:fillRect/>
            </a:stretch>
          </p:blipFill>
          <p:spPr>
            <a:xfrm>
              <a:off x="4471923" y="4028465"/>
              <a:ext cx="279908" cy="88455"/>
            </a:xfrm>
            <a:prstGeom prst="rect">
              <a:avLst/>
            </a:prstGeom>
          </p:spPr>
        </p:pic>
        <p:sp>
          <p:nvSpPr>
            <p:cNvPr id="48" name="object 48" descr=""/>
            <p:cNvSpPr/>
            <p:nvPr/>
          </p:nvSpPr>
          <p:spPr>
            <a:xfrm>
              <a:off x="4494820" y="4038442"/>
              <a:ext cx="15875" cy="26670"/>
            </a:xfrm>
            <a:custGeom>
              <a:avLst/>
              <a:gdLst/>
              <a:ahLst/>
              <a:cxnLst/>
              <a:rect l="l" t="t" r="r" b="b"/>
              <a:pathLst>
                <a:path w="15875" h="26670">
                  <a:moveTo>
                    <a:pt x="3746" y="0"/>
                  </a:moveTo>
                  <a:lnTo>
                    <a:pt x="0" y="7073"/>
                  </a:lnTo>
                  <a:lnTo>
                    <a:pt x="11620" y="26149"/>
                  </a:lnTo>
                  <a:lnTo>
                    <a:pt x="15354" y="19075"/>
                  </a:lnTo>
                  <a:lnTo>
                    <a:pt x="3746" y="0"/>
                  </a:lnTo>
                  <a:close/>
                </a:path>
              </a:pathLst>
            </a:custGeom>
            <a:solidFill>
              <a:srgbClr val="FFFFFF"/>
            </a:solidFill>
          </p:spPr>
          <p:txBody>
            <a:bodyPr wrap="square" lIns="0" tIns="0" rIns="0" bIns="0" rtlCol="0"/>
            <a:lstStyle/>
            <a:p/>
          </p:txBody>
        </p:sp>
        <p:pic>
          <p:nvPicPr>
            <p:cNvPr id="49" name="object 49" descr=""/>
            <p:cNvPicPr/>
            <p:nvPr/>
          </p:nvPicPr>
          <p:blipFill>
            <a:blip r:embed="rId15" cstate="print"/>
            <a:stretch>
              <a:fillRect/>
            </a:stretch>
          </p:blipFill>
          <p:spPr>
            <a:xfrm>
              <a:off x="4560481" y="4049966"/>
              <a:ext cx="142240" cy="29273"/>
            </a:xfrm>
            <a:prstGeom prst="rect">
              <a:avLst/>
            </a:prstGeom>
          </p:spPr>
        </p:pic>
        <p:sp>
          <p:nvSpPr>
            <p:cNvPr id="50" name="object 50" descr=""/>
            <p:cNvSpPr/>
            <p:nvPr/>
          </p:nvSpPr>
          <p:spPr>
            <a:xfrm>
              <a:off x="4560479" y="4050012"/>
              <a:ext cx="147955" cy="29845"/>
            </a:xfrm>
            <a:custGeom>
              <a:avLst/>
              <a:gdLst/>
              <a:ahLst/>
              <a:cxnLst/>
              <a:rect l="l" t="t" r="r" b="b"/>
              <a:pathLst>
                <a:path w="147954" h="29845">
                  <a:moveTo>
                    <a:pt x="70789" y="0"/>
                  </a:moveTo>
                  <a:lnTo>
                    <a:pt x="18794" y="6393"/>
                  </a:lnTo>
                  <a:lnTo>
                    <a:pt x="0" y="27076"/>
                  </a:lnTo>
                  <a:lnTo>
                    <a:pt x="2946" y="27228"/>
                  </a:lnTo>
                  <a:lnTo>
                    <a:pt x="30568" y="27865"/>
                  </a:lnTo>
                  <a:lnTo>
                    <a:pt x="138836" y="29235"/>
                  </a:lnTo>
                  <a:lnTo>
                    <a:pt x="143861" y="25552"/>
                  </a:lnTo>
                  <a:lnTo>
                    <a:pt x="136525" y="25552"/>
                  </a:lnTo>
                  <a:lnTo>
                    <a:pt x="58356" y="24625"/>
                  </a:lnTo>
                  <a:lnTo>
                    <a:pt x="54622" y="24574"/>
                  </a:lnTo>
                  <a:lnTo>
                    <a:pt x="6096" y="23685"/>
                  </a:lnTo>
                  <a:lnTo>
                    <a:pt x="44873" y="6061"/>
                  </a:lnTo>
                  <a:lnTo>
                    <a:pt x="62767" y="4406"/>
                  </a:lnTo>
                  <a:lnTo>
                    <a:pt x="62839" y="4076"/>
                  </a:lnTo>
                  <a:lnTo>
                    <a:pt x="65735" y="3848"/>
                  </a:lnTo>
                  <a:lnTo>
                    <a:pt x="68453" y="3695"/>
                  </a:lnTo>
                  <a:lnTo>
                    <a:pt x="70853" y="3657"/>
                  </a:lnTo>
                  <a:lnTo>
                    <a:pt x="106075" y="3657"/>
                  </a:lnTo>
                  <a:lnTo>
                    <a:pt x="101866" y="1714"/>
                  </a:lnTo>
                  <a:lnTo>
                    <a:pt x="101358" y="1549"/>
                  </a:lnTo>
                  <a:lnTo>
                    <a:pt x="99182" y="1225"/>
                  </a:lnTo>
                  <a:lnTo>
                    <a:pt x="93332" y="612"/>
                  </a:lnTo>
                  <a:lnTo>
                    <a:pt x="83852" y="81"/>
                  </a:lnTo>
                  <a:lnTo>
                    <a:pt x="70789" y="0"/>
                  </a:lnTo>
                  <a:close/>
                </a:path>
                <a:path w="147954" h="29845">
                  <a:moveTo>
                    <a:pt x="106075" y="3657"/>
                  </a:moveTo>
                  <a:lnTo>
                    <a:pt x="70853" y="3657"/>
                  </a:lnTo>
                  <a:lnTo>
                    <a:pt x="82722" y="3705"/>
                  </a:lnTo>
                  <a:lnTo>
                    <a:pt x="91676" y="4152"/>
                  </a:lnTo>
                  <a:lnTo>
                    <a:pt x="97622" y="4714"/>
                  </a:lnTo>
                  <a:lnTo>
                    <a:pt x="100469" y="5105"/>
                  </a:lnTo>
                  <a:lnTo>
                    <a:pt x="137414" y="23672"/>
                  </a:lnTo>
                  <a:lnTo>
                    <a:pt x="136525" y="25552"/>
                  </a:lnTo>
                  <a:lnTo>
                    <a:pt x="143861" y="25552"/>
                  </a:lnTo>
                  <a:lnTo>
                    <a:pt x="147586" y="22821"/>
                  </a:lnTo>
                  <a:lnTo>
                    <a:pt x="106075" y="3657"/>
                  </a:lnTo>
                  <a:close/>
                </a:path>
                <a:path w="147954" h="29845">
                  <a:moveTo>
                    <a:pt x="62767" y="4406"/>
                  </a:moveTo>
                  <a:lnTo>
                    <a:pt x="59029" y="4406"/>
                  </a:lnTo>
                  <a:lnTo>
                    <a:pt x="54622" y="24574"/>
                  </a:lnTo>
                  <a:lnTo>
                    <a:pt x="58367" y="24574"/>
                  </a:lnTo>
                  <a:lnTo>
                    <a:pt x="62767" y="4406"/>
                  </a:lnTo>
                  <a:close/>
                </a:path>
              </a:pathLst>
            </a:custGeom>
            <a:solidFill>
              <a:srgbClr val="231F20"/>
            </a:solidFill>
          </p:spPr>
          <p:txBody>
            <a:bodyPr wrap="square" lIns="0" tIns="0" rIns="0" bIns="0" rtlCol="0"/>
            <a:lstStyle/>
            <a:p/>
          </p:txBody>
        </p:sp>
        <p:pic>
          <p:nvPicPr>
            <p:cNvPr id="51" name="object 51" descr=""/>
            <p:cNvPicPr/>
            <p:nvPr/>
          </p:nvPicPr>
          <p:blipFill>
            <a:blip r:embed="rId16" cstate="print"/>
            <a:stretch>
              <a:fillRect/>
            </a:stretch>
          </p:blipFill>
          <p:spPr>
            <a:xfrm>
              <a:off x="4633315" y="3997096"/>
              <a:ext cx="74206" cy="74117"/>
            </a:xfrm>
            <a:prstGeom prst="rect">
              <a:avLst/>
            </a:prstGeom>
          </p:spPr>
        </p:pic>
        <p:sp>
          <p:nvSpPr>
            <p:cNvPr id="52" name="object 52" descr=""/>
            <p:cNvSpPr/>
            <p:nvPr/>
          </p:nvSpPr>
          <p:spPr>
            <a:xfrm>
              <a:off x="4633315" y="3997096"/>
              <a:ext cx="74295" cy="74295"/>
            </a:xfrm>
            <a:custGeom>
              <a:avLst/>
              <a:gdLst/>
              <a:ahLst/>
              <a:cxnLst/>
              <a:rect l="l" t="t" r="r" b="b"/>
              <a:pathLst>
                <a:path w="74295" h="74295">
                  <a:moveTo>
                    <a:pt x="74142" y="74129"/>
                  </a:moveTo>
                  <a:lnTo>
                    <a:pt x="74104" y="71081"/>
                  </a:lnTo>
                  <a:lnTo>
                    <a:pt x="73863" y="67310"/>
                  </a:lnTo>
                  <a:lnTo>
                    <a:pt x="73406" y="65544"/>
                  </a:lnTo>
                  <a:lnTo>
                    <a:pt x="73558" y="56273"/>
                  </a:lnTo>
                  <a:lnTo>
                    <a:pt x="70307" y="44754"/>
                  </a:lnTo>
                  <a:lnTo>
                    <a:pt x="66522" y="40043"/>
                  </a:lnTo>
                  <a:lnTo>
                    <a:pt x="66522" y="67945"/>
                  </a:lnTo>
                  <a:lnTo>
                    <a:pt x="29197" y="47752"/>
                  </a:lnTo>
                  <a:lnTo>
                    <a:pt x="25831" y="36753"/>
                  </a:lnTo>
                  <a:lnTo>
                    <a:pt x="18300" y="23164"/>
                  </a:lnTo>
                  <a:lnTo>
                    <a:pt x="9867" y="10414"/>
                  </a:lnTo>
                  <a:lnTo>
                    <a:pt x="3771" y="1955"/>
                  </a:lnTo>
                  <a:lnTo>
                    <a:pt x="15176" y="2298"/>
                  </a:lnTo>
                  <a:lnTo>
                    <a:pt x="53682" y="34340"/>
                  </a:lnTo>
                  <a:lnTo>
                    <a:pt x="66522" y="67945"/>
                  </a:lnTo>
                  <a:lnTo>
                    <a:pt x="66522" y="40043"/>
                  </a:lnTo>
                  <a:lnTo>
                    <a:pt x="60566" y="32613"/>
                  </a:lnTo>
                  <a:lnTo>
                    <a:pt x="48056" y="20764"/>
                  </a:lnTo>
                  <a:lnTo>
                    <a:pt x="41948" y="13690"/>
                  </a:lnTo>
                  <a:lnTo>
                    <a:pt x="19278" y="1955"/>
                  </a:lnTo>
                  <a:lnTo>
                    <a:pt x="15697" y="546"/>
                  </a:lnTo>
                  <a:lnTo>
                    <a:pt x="0" y="0"/>
                  </a:lnTo>
                  <a:lnTo>
                    <a:pt x="1168" y="1536"/>
                  </a:lnTo>
                  <a:lnTo>
                    <a:pt x="5435" y="7353"/>
                  </a:lnTo>
                  <a:lnTo>
                    <a:pt x="14541" y="20650"/>
                  </a:lnTo>
                  <a:lnTo>
                    <a:pt x="23507" y="36080"/>
                  </a:lnTo>
                  <a:lnTo>
                    <a:pt x="27368" y="48260"/>
                  </a:lnTo>
                  <a:lnTo>
                    <a:pt x="27343" y="48818"/>
                  </a:lnTo>
                  <a:lnTo>
                    <a:pt x="74142" y="74129"/>
                  </a:lnTo>
                  <a:close/>
                </a:path>
              </a:pathLst>
            </a:custGeom>
            <a:solidFill>
              <a:srgbClr val="414042"/>
            </a:solidFill>
          </p:spPr>
          <p:txBody>
            <a:bodyPr wrap="square" lIns="0" tIns="0" rIns="0" bIns="0" rtlCol="0"/>
            <a:lstStyle/>
            <a:p/>
          </p:txBody>
        </p:sp>
        <p:pic>
          <p:nvPicPr>
            <p:cNvPr id="53" name="object 53" descr=""/>
            <p:cNvPicPr/>
            <p:nvPr/>
          </p:nvPicPr>
          <p:blipFill>
            <a:blip r:embed="rId10" cstate="print"/>
            <a:stretch>
              <a:fillRect/>
            </a:stretch>
          </p:blipFill>
          <p:spPr>
            <a:xfrm>
              <a:off x="4681778" y="4071264"/>
              <a:ext cx="16268" cy="10020"/>
            </a:xfrm>
            <a:prstGeom prst="rect">
              <a:avLst/>
            </a:prstGeom>
          </p:spPr>
        </p:pic>
        <p:sp>
          <p:nvSpPr>
            <p:cNvPr id="54" name="object 54" descr=""/>
            <p:cNvSpPr/>
            <p:nvPr/>
          </p:nvSpPr>
          <p:spPr>
            <a:xfrm>
              <a:off x="4533684" y="4097592"/>
              <a:ext cx="41275" cy="27940"/>
            </a:xfrm>
            <a:custGeom>
              <a:avLst/>
              <a:gdLst/>
              <a:ahLst/>
              <a:cxnLst/>
              <a:rect l="l" t="t" r="r" b="b"/>
              <a:pathLst>
                <a:path w="41275" h="27939">
                  <a:moveTo>
                    <a:pt x="24674" y="0"/>
                  </a:moveTo>
                  <a:lnTo>
                    <a:pt x="16360" y="1885"/>
                  </a:lnTo>
                  <a:lnTo>
                    <a:pt x="8697" y="5635"/>
                  </a:lnTo>
                  <a:lnTo>
                    <a:pt x="3068" y="10476"/>
                  </a:lnTo>
                  <a:lnTo>
                    <a:pt x="0" y="15794"/>
                  </a:lnTo>
                  <a:lnTo>
                    <a:pt x="16" y="20973"/>
                  </a:lnTo>
                  <a:lnTo>
                    <a:pt x="3257" y="25022"/>
                  </a:lnTo>
                  <a:lnTo>
                    <a:pt x="8985" y="27243"/>
                  </a:lnTo>
                  <a:lnTo>
                    <a:pt x="16403" y="27488"/>
                  </a:lnTo>
                  <a:lnTo>
                    <a:pt x="24717" y="25608"/>
                  </a:lnTo>
                  <a:lnTo>
                    <a:pt x="32373" y="21858"/>
                  </a:lnTo>
                  <a:lnTo>
                    <a:pt x="38000" y="17015"/>
                  </a:lnTo>
                  <a:lnTo>
                    <a:pt x="41071" y="11694"/>
                  </a:lnTo>
                  <a:lnTo>
                    <a:pt x="41062" y="6507"/>
                  </a:lnTo>
                  <a:lnTo>
                    <a:pt x="37820" y="2463"/>
                  </a:lnTo>
                  <a:lnTo>
                    <a:pt x="32093" y="243"/>
                  </a:lnTo>
                  <a:lnTo>
                    <a:pt x="24674" y="0"/>
                  </a:lnTo>
                  <a:close/>
                </a:path>
              </a:pathLst>
            </a:custGeom>
            <a:solidFill>
              <a:srgbClr val="231F20"/>
            </a:solidFill>
          </p:spPr>
          <p:txBody>
            <a:bodyPr wrap="square" lIns="0" tIns="0" rIns="0" bIns="0" rtlCol="0"/>
            <a:lstStyle/>
            <a:p/>
          </p:txBody>
        </p:sp>
        <p:pic>
          <p:nvPicPr>
            <p:cNvPr id="55" name="object 55" descr=""/>
            <p:cNvPicPr/>
            <p:nvPr/>
          </p:nvPicPr>
          <p:blipFill>
            <a:blip r:embed="rId17" cstate="print"/>
            <a:stretch>
              <a:fillRect/>
            </a:stretch>
          </p:blipFill>
          <p:spPr>
            <a:xfrm>
              <a:off x="4528056" y="4101871"/>
              <a:ext cx="41082" cy="27642"/>
            </a:xfrm>
            <a:prstGeom prst="rect">
              <a:avLst/>
            </a:prstGeom>
          </p:spPr>
        </p:pic>
        <p:sp>
          <p:nvSpPr>
            <p:cNvPr id="56" name="object 56" descr=""/>
            <p:cNvSpPr/>
            <p:nvPr/>
          </p:nvSpPr>
          <p:spPr>
            <a:xfrm>
              <a:off x="4690042" y="4092508"/>
              <a:ext cx="45720" cy="24130"/>
            </a:xfrm>
            <a:custGeom>
              <a:avLst/>
              <a:gdLst/>
              <a:ahLst/>
              <a:cxnLst/>
              <a:rect l="l" t="t" r="r" b="b"/>
              <a:pathLst>
                <a:path w="45720" h="24129">
                  <a:moveTo>
                    <a:pt x="29441" y="0"/>
                  </a:moveTo>
                  <a:lnTo>
                    <a:pt x="0" y="16161"/>
                  </a:lnTo>
                  <a:lnTo>
                    <a:pt x="2604" y="20122"/>
                  </a:lnTo>
                  <a:lnTo>
                    <a:pt x="8116" y="22714"/>
                  </a:lnTo>
                  <a:lnTo>
                    <a:pt x="15746" y="23716"/>
                  </a:lnTo>
                  <a:lnTo>
                    <a:pt x="24701" y="22905"/>
                  </a:lnTo>
                  <a:lnTo>
                    <a:pt x="33326" y="20361"/>
                  </a:lnTo>
                  <a:lnTo>
                    <a:pt x="40054" y="16623"/>
                  </a:lnTo>
                  <a:lnTo>
                    <a:pt x="44227" y="12187"/>
                  </a:lnTo>
                  <a:lnTo>
                    <a:pt x="45186" y="7550"/>
                  </a:lnTo>
                  <a:lnTo>
                    <a:pt x="42587" y="3586"/>
                  </a:lnTo>
                  <a:lnTo>
                    <a:pt x="37074" y="997"/>
                  </a:lnTo>
                  <a:lnTo>
                    <a:pt x="29441" y="0"/>
                  </a:lnTo>
                  <a:close/>
                </a:path>
              </a:pathLst>
            </a:custGeom>
            <a:solidFill>
              <a:srgbClr val="231F20"/>
            </a:solidFill>
          </p:spPr>
          <p:txBody>
            <a:bodyPr wrap="square" lIns="0" tIns="0" rIns="0" bIns="0" rtlCol="0"/>
            <a:lstStyle/>
            <a:p/>
          </p:txBody>
        </p:sp>
        <p:pic>
          <p:nvPicPr>
            <p:cNvPr id="57" name="object 57" descr=""/>
            <p:cNvPicPr/>
            <p:nvPr/>
          </p:nvPicPr>
          <p:blipFill>
            <a:blip r:embed="rId18" cstate="print"/>
            <a:stretch>
              <a:fillRect/>
            </a:stretch>
          </p:blipFill>
          <p:spPr>
            <a:xfrm>
              <a:off x="4690933" y="4071035"/>
              <a:ext cx="61139" cy="50253"/>
            </a:xfrm>
            <a:prstGeom prst="rect">
              <a:avLst/>
            </a:prstGeom>
          </p:spPr>
        </p:pic>
        <p:pic>
          <p:nvPicPr>
            <p:cNvPr id="58" name="object 58" descr=""/>
            <p:cNvPicPr/>
            <p:nvPr/>
          </p:nvPicPr>
          <p:blipFill>
            <a:blip r:embed="rId19" cstate="print"/>
            <a:stretch>
              <a:fillRect/>
            </a:stretch>
          </p:blipFill>
          <p:spPr>
            <a:xfrm>
              <a:off x="4695354" y="4004868"/>
              <a:ext cx="17183" cy="12903"/>
            </a:xfrm>
            <a:prstGeom prst="rect">
              <a:avLst/>
            </a:prstGeom>
          </p:spPr>
        </p:pic>
        <p:sp>
          <p:nvSpPr>
            <p:cNvPr id="59" name="object 59" descr=""/>
            <p:cNvSpPr/>
            <p:nvPr/>
          </p:nvSpPr>
          <p:spPr>
            <a:xfrm>
              <a:off x="4493365" y="3998243"/>
              <a:ext cx="62230" cy="75565"/>
            </a:xfrm>
            <a:custGeom>
              <a:avLst/>
              <a:gdLst/>
              <a:ahLst/>
              <a:cxnLst/>
              <a:rect l="l" t="t" r="r" b="b"/>
              <a:pathLst>
                <a:path w="62229" h="75564">
                  <a:moveTo>
                    <a:pt x="28511" y="0"/>
                  </a:moveTo>
                  <a:lnTo>
                    <a:pt x="0" y="13969"/>
                  </a:lnTo>
                  <a:lnTo>
                    <a:pt x="209" y="14655"/>
                  </a:lnTo>
                  <a:lnTo>
                    <a:pt x="19283" y="51510"/>
                  </a:lnTo>
                  <a:lnTo>
                    <a:pt x="37795" y="75298"/>
                  </a:lnTo>
                  <a:lnTo>
                    <a:pt x="41250" y="72847"/>
                  </a:lnTo>
                  <a:lnTo>
                    <a:pt x="38074" y="72847"/>
                  </a:lnTo>
                  <a:lnTo>
                    <a:pt x="21759" y="51906"/>
                  </a:lnTo>
                  <a:lnTo>
                    <a:pt x="10925" y="34245"/>
                  </a:lnTo>
                  <a:lnTo>
                    <a:pt x="4677" y="21337"/>
                  </a:lnTo>
                  <a:lnTo>
                    <a:pt x="2120" y="14655"/>
                  </a:lnTo>
                  <a:lnTo>
                    <a:pt x="7837" y="10804"/>
                  </a:lnTo>
                  <a:lnTo>
                    <a:pt x="14022" y="7427"/>
                  </a:lnTo>
                  <a:lnTo>
                    <a:pt x="20657" y="4534"/>
                  </a:lnTo>
                  <a:lnTo>
                    <a:pt x="27724" y="2133"/>
                  </a:lnTo>
                  <a:lnTo>
                    <a:pt x="29895" y="2133"/>
                  </a:lnTo>
                  <a:lnTo>
                    <a:pt x="28511" y="0"/>
                  </a:lnTo>
                  <a:close/>
                </a:path>
                <a:path w="62229" h="75564">
                  <a:moveTo>
                    <a:pt x="29895" y="2133"/>
                  </a:moveTo>
                  <a:lnTo>
                    <a:pt x="27724" y="2133"/>
                  </a:lnTo>
                  <a:lnTo>
                    <a:pt x="49898" y="36321"/>
                  </a:lnTo>
                  <a:lnTo>
                    <a:pt x="57391" y="48412"/>
                  </a:lnTo>
                  <a:lnTo>
                    <a:pt x="59270" y="55600"/>
                  </a:lnTo>
                  <a:lnTo>
                    <a:pt x="59677" y="57530"/>
                  </a:lnTo>
                  <a:lnTo>
                    <a:pt x="38074" y="72847"/>
                  </a:lnTo>
                  <a:lnTo>
                    <a:pt x="41250" y="72847"/>
                  </a:lnTo>
                  <a:lnTo>
                    <a:pt x="61658" y="58369"/>
                  </a:lnTo>
                  <a:lnTo>
                    <a:pt x="60515" y="49987"/>
                  </a:lnTo>
                  <a:lnTo>
                    <a:pt x="51434" y="35344"/>
                  </a:lnTo>
                  <a:lnTo>
                    <a:pt x="29895" y="2133"/>
                  </a:lnTo>
                  <a:close/>
                </a:path>
              </a:pathLst>
            </a:custGeom>
            <a:solidFill>
              <a:srgbClr val="231F20"/>
            </a:solidFill>
          </p:spPr>
          <p:txBody>
            <a:bodyPr wrap="square" lIns="0" tIns="0" rIns="0" bIns="0" rtlCol="0"/>
            <a:lstStyle/>
            <a:p/>
          </p:txBody>
        </p:sp>
        <p:sp>
          <p:nvSpPr>
            <p:cNvPr id="60" name="object 60" descr=""/>
            <p:cNvSpPr/>
            <p:nvPr/>
          </p:nvSpPr>
          <p:spPr>
            <a:xfrm>
              <a:off x="4607616" y="4078956"/>
              <a:ext cx="8890" cy="33655"/>
            </a:xfrm>
            <a:custGeom>
              <a:avLst/>
              <a:gdLst/>
              <a:ahLst/>
              <a:cxnLst/>
              <a:rect l="l" t="t" r="r" b="b"/>
              <a:pathLst>
                <a:path w="8889" h="33654">
                  <a:moveTo>
                    <a:pt x="8305" y="0"/>
                  </a:moveTo>
                  <a:lnTo>
                    <a:pt x="0" y="33223"/>
                  </a:lnTo>
                </a:path>
              </a:pathLst>
            </a:custGeom>
            <a:ln w="3175">
              <a:solidFill>
                <a:srgbClr val="231F20"/>
              </a:solidFill>
            </a:ln>
          </p:spPr>
          <p:txBody>
            <a:bodyPr wrap="square" lIns="0" tIns="0" rIns="0" bIns="0" rtlCol="0"/>
            <a:lstStyle/>
            <a:p/>
          </p:txBody>
        </p:sp>
        <p:sp>
          <p:nvSpPr>
            <p:cNvPr id="61" name="object 61" descr=""/>
            <p:cNvSpPr/>
            <p:nvPr/>
          </p:nvSpPr>
          <p:spPr>
            <a:xfrm>
              <a:off x="4280350" y="4071881"/>
              <a:ext cx="1290955" cy="208915"/>
            </a:xfrm>
            <a:custGeom>
              <a:avLst/>
              <a:gdLst/>
              <a:ahLst/>
              <a:cxnLst/>
              <a:rect l="l" t="t" r="r" b="b"/>
              <a:pathLst>
                <a:path w="1290954" h="208914">
                  <a:moveTo>
                    <a:pt x="1288148" y="0"/>
                  </a:moveTo>
                  <a:lnTo>
                    <a:pt x="1136599" y="22821"/>
                  </a:lnTo>
                  <a:lnTo>
                    <a:pt x="1138821" y="37604"/>
                  </a:lnTo>
                  <a:lnTo>
                    <a:pt x="1290370" y="14782"/>
                  </a:lnTo>
                  <a:lnTo>
                    <a:pt x="1288148" y="0"/>
                  </a:lnTo>
                  <a:close/>
                </a:path>
                <a:path w="1290954" h="208914">
                  <a:moveTo>
                    <a:pt x="909281" y="57048"/>
                  </a:moveTo>
                  <a:lnTo>
                    <a:pt x="757732" y="79870"/>
                  </a:lnTo>
                  <a:lnTo>
                    <a:pt x="759955" y="94653"/>
                  </a:lnTo>
                  <a:lnTo>
                    <a:pt x="911504" y="71831"/>
                  </a:lnTo>
                  <a:lnTo>
                    <a:pt x="909281" y="57048"/>
                  </a:lnTo>
                  <a:close/>
                </a:path>
                <a:path w="1290954" h="208914">
                  <a:moveTo>
                    <a:pt x="530415" y="114096"/>
                  </a:moveTo>
                  <a:lnTo>
                    <a:pt x="378866" y="136931"/>
                  </a:lnTo>
                  <a:lnTo>
                    <a:pt x="381088" y="151714"/>
                  </a:lnTo>
                  <a:lnTo>
                    <a:pt x="532637" y="128892"/>
                  </a:lnTo>
                  <a:lnTo>
                    <a:pt x="530415" y="114096"/>
                  </a:lnTo>
                  <a:close/>
                </a:path>
                <a:path w="1290954" h="208914">
                  <a:moveTo>
                    <a:pt x="151549" y="171157"/>
                  </a:moveTo>
                  <a:lnTo>
                    <a:pt x="0" y="193979"/>
                  </a:lnTo>
                  <a:lnTo>
                    <a:pt x="2222" y="208762"/>
                  </a:lnTo>
                  <a:lnTo>
                    <a:pt x="153771" y="185940"/>
                  </a:lnTo>
                  <a:lnTo>
                    <a:pt x="151549" y="171157"/>
                  </a:lnTo>
                  <a:close/>
                </a:path>
              </a:pathLst>
            </a:custGeom>
            <a:solidFill>
              <a:srgbClr val="FFFFFF"/>
            </a:solidFill>
          </p:spPr>
          <p:txBody>
            <a:bodyPr wrap="square" lIns="0" tIns="0" rIns="0" bIns="0" rtlCol="0"/>
            <a:lstStyle/>
            <a:p/>
          </p:txBody>
        </p:sp>
        <p:pic>
          <p:nvPicPr>
            <p:cNvPr id="62" name="object 62" descr=""/>
            <p:cNvPicPr/>
            <p:nvPr/>
          </p:nvPicPr>
          <p:blipFill>
            <a:blip r:embed="rId20" cstate="print"/>
            <a:stretch>
              <a:fillRect/>
            </a:stretch>
          </p:blipFill>
          <p:spPr>
            <a:xfrm>
              <a:off x="4940729" y="4041933"/>
              <a:ext cx="489165" cy="446443"/>
            </a:xfrm>
            <a:prstGeom prst="rect">
              <a:avLst/>
            </a:prstGeom>
          </p:spPr>
        </p:pic>
        <p:sp>
          <p:nvSpPr>
            <p:cNvPr id="63" name="object 63" descr=""/>
            <p:cNvSpPr/>
            <p:nvPr/>
          </p:nvSpPr>
          <p:spPr>
            <a:xfrm>
              <a:off x="5020184" y="4227460"/>
              <a:ext cx="92075" cy="6985"/>
            </a:xfrm>
            <a:custGeom>
              <a:avLst/>
              <a:gdLst/>
              <a:ahLst/>
              <a:cxnLst/>
              <a:rect l="l" t="t" r="r" b="b"/>
              <a:pathLst>
                <a:path w="92075" h="6985">
                  <a:moveTo>
                    <a:pt x="62552" y="0"/>
                  </a:moveTo>
                  <a:lnTo>
                    <a:pt x="32789" y="1647"/>
                  </a:lnTo>
                  <a:lnTo>
                    <a:pt x="9587" y="4027"/>
                  </a:lnTo>
                  <a:lnTo>
                    <a:pt x="0" y="5279"/>
                  </a:lnTo>
                  <a:lnTo>
                    <a:pt x="241" y="6904"/>
                  </a:lnTo>
                  <a:lnTo>
                    <a:pt x="9788" y="5662"/>
                  </a:lnTo>
                  <a:lnTo>
                    <a:pt x="32897" y="3288"/>
                  </a:lnTo>
                  <a:lnTo>
                    <a:pt x="62529" y="1643"/>
                  </a:lnTo>
                  <a:lnTo>
                    <a:pt x="91643" y="2586"/>
                  </a:lnTo>
                  <a:lnTo>
                    <a:pt x="91821" y="948"/>
                  </a:lnTo>
                  <a:lnTo>
                    <a:pt x="62552" y="0"/>
                  </a:lnTo>
                  <a:close/>
                </a:path>
              </a:pathLst>
            </a:custGeom>
            <a:solidFill>
              <a:srgbClr val="414042"/>
            </a:solidFill>
          </p:spPr>
          <p:txBody>
            <a:bodyPr wrap="square" lIns="0" tIns="0" rIns="0" bIns="0" rtlCol="0"/>
            <a:lstStyle/>
            <a:p/>
          </p:txBody>
        </p:sp>
        <p:pic>
          <p:nvPicPr>
            <p:cNvPr id="64" name="object 64" descr=""/>
            <p:cNvPicPr/>
            <p:nvPr/>
          </p:nvPicPr>
          <p:blipFill>
            <a:blip r:embed="rId21" cstate="print"/>
            <a:stretch>
              <a:fillRect/>
            </a:stretch>
          </p:blipFill>
          <p:spPr>
            <a:xfrm>
              <a:off x="5061750" y="4186758"/>
              <a:ext cx="37388" cy="34658"/>
            </a:xfrm>
            <a:prstGeom prst="rect">
              <a:avLst/>
            </a:prstGeom>
          </p:spPr>
        </p:pic>
        <p:pic>
          <p:nvPicPr>
            <p:cNvPr id="65" name="object 65" descr=""/>
            <p:cNvPicPr/>
            <p:nvPr/>
          </p:nvPicPr>
          <p:blipFill>
            <a:blip r:embed="rId22" cstate="print"/>
            <a:stretch>
              <a:fillRect/>
            </a:stretch>
          </p:blipFill>
          <p:spPr>
            <a:xfrm>
              <a:off x="4950180" y="4199686"/>
              <a:ext cx="11290" cy="16179"/>
            </a:xfrm>
            <a:prstGeom prst="rect">
              <a:avLst/>
            </a:prstGeom>
          </p:spPr>
        </p:pic>
        <p:pic>
          <p:nvPicPr>
            <p:cNvPr id="66" name="object 66" descr=""/>
            <p:cNvPicPr/>
            <p:nvPr/>
          </p:nvPicPr>
          <p:blipFill>
            <a:blip r:embed="rId23" cstate="print"/>
            <a:stretch>
              <a:fillRect/>
            </a:stretch>
          </p:blipFill>
          <p:spPr>
            <a:xfrm>
              <a:off x="4941214" y="4214012"/>
              <a:ext cx="251917" cy="79590"/>
            </a:xfrm>
            <a:prstGeom prst="rect">
              <a:avLst/>
            </a:prstGeom>
          </p:spPr>
        </p:pic>
        <p:sp>
          <p:nvSpPr>
            <p:cNvPr id="67" name="object 67" descr=""/>
            <p:cNvSpPr/>
            <p:nvPr/>
          </p:nvSpPr>
          <p:spPr>
            <a:xfrm>
              <a:off x="4961818" y="4222985"/>
              <a:ext cx="13970" cy="24130"/>
            </a:xfrm>
            <a:custGeom>
              <a:avLst/>
              <a:gdLst/>
              <a:ahLst/>
              <a:cxnLst/>
              <a:rect l="l" t="t" r="r" b="b"/>
              <a:pathLst>
                <a:path w="13970" h="24129">
                  <a:moveTo>
                    <a:pt x="3365" y="0"/>
                  </a:moveTo>
                  <a:lnTo>
                    <a:pt x="0" y="6362"/>
                  </a:lnTo>
                  <a:lnTo>
                    <a:pt x="10452" y="23533"/>
                  </a:lnTo>
                  <a:lnTo>
                    <a:pt x="13817" y="17170"/>
                  </a:lnTo>
                  <a:lnTo>
                    <a:pt x="3365" y="0"/>
                  </a:lnTo>
                  <a:close/>
                </a:path>
              </a:pathLst>
            </a:custGeom>
            <a:solidFill>
              <a:srgbClr val="FFFFFF"/>
            </a:solidFill>
          </p:spPr>
          <p:txBody>
            <a:bodyPr wrap="square" lIns="0" tIns="0" rIns="0" bIns="0" rtlCol="0"/>
            <a:lstStyle/>
            <a:p/>
          </p:txBody>
        </p:sp>
        <p:pic>
          <p:nvPicPr>
            <p:cNvPr id="68" name="object 68" descr=""/>
            <p:cNvPicPr/>
            <p:nvPr/>
          </p:nvPicPr>
          <p:blipFill>
            <a:blip r:embed="rId24" cstate="print"/>
            <a:stretch>
              <a:fillRect/>
            </a:stretch>
          </p:blipFill>
          <p:spPr>
            <a:xfrm>
              <a:off x="5020919" y="4233354"/>
              <a:ext cx="128003" cy="26352"/>
            </a:xfrm>
            <a:prstGeom prst="rect">
              <a:avLst/>
            </a:prstGeom>
          </p:spPr>
        </p:pic>
        <p:sp>
          <p:nvSpPr>
            <p:cNvPr id="69" name="object 69" descr=""/>
            <p:cNvSpPr/>
            <p:nvPr/>
          </p:nvSpPr>
          <p:spPr>
            <a:xfrm>
              <a:off x="5020905" y="4233393"/>
              <a:ext cx="133350" cy="26670"/>
            </a:xfrm>
            <a:custGeom>
              <a:avLst/>
              <a:gdLst/>
              <a:ahLst/>
              <a:cxnLst/>
              <a:rect l="l" t="t" r="r" b="b"/>
              <a:pathLst>
                <a:path w="133350" h="26670">
                  <a:moveTo>
                    <a:pt x="63715" y="0"/>
                  </a:moveTo>
                  <a:lnTo>
                    <a:pt x="16917" y="5750"/>
                  </a:lnTo>
                  <a:lnTo>
                    <a:pt x="0" y="24371"/>
                  </a:lnTo>
                  <a:lnTo>
                    <a:pt x="2667" y="24498"/>
                  </a:lnTo>
                  <a:lnTo>
                    <a:pt x="27519" y="25072"/>
                  </a:lnTo>
                  <a:lnTo>
                    <a:pt x="124955" y="26314"/>
                  </a:lnTo>
                  <a:lnTo>
                    <a:pt x="129496" y="22987"/>
                  </a:lnTo>
                  <a:lnTo>
                    <a:pt x="122885" y="22987"/>
                  </a:lnTo>
                  <a:lnTo>
                    <a:pt x="52527" y="22161"/>
                  </a:lnTo>
                  <a:lnTo>
                    <a:pt x="49174" y="22110"/>
                  </a:lnTo>
                  <a:lnTo>
                    <a:pt x="5486" y="21323"/>
                  </a:lnTo>
                  <a:lnTo>
                    <a:pt x="40385" y="5455"/>
                  </a:lnTo>
                  <a:lnTo>
                    <a:pt x="56502" y="3962"/>
                  </a:lnTo>
                  <a:lnTo>
                    <a:pt x="56565" y="3670"/>
                  </a:lnTo>
                  <a:lnTo>
                    <a:pt x="59169" y="3467"/>
                  </a:lnTo>
                  <a:lnTo>
                    <a:pt x="61607" y="3327"/>
                  </a:lnTo>
                  <a:lnTo>
                    <a:pt x="63779" y="3289"/>
                  </a:lnTo>
                  <a:lnTo>
                    <a:pt x="95478" y="3289"/>
                  </a:lnTo>
                  <a:lnTo>
                    <a:pt x="91681" y="1536"/>
                  </a:lnTo>
                  <a:lnTo>
                    <a:pt x="91236" y="1397"/>
                  </a:lnTo>
                  <a:lnTo>
                    <a:pt x="89276" y="1101"/>
                  </a:lnTo>
                  <a:lnTo>
                    <a:pt x="84010" y="550"/>
                  </a:lnTo>
                  <a:lnTo>
                    <a:pt x="75477" y="73"/>
                  </a:lnTo>
                  <a:lnTo>
                    <a:pt x="63715" y="0"/>
                  </a:lnTo>
                  <a:close/>
                </a:path>
                <a:path w="133350" h="26670">
                  <a:moveTo>
                    <a:pt x="95478" y="3289"/>
                  </a:moveTo>
                  <a:lnTo>
                    <a:pt x="63779" y="3289"/>
                  </a:lnTo>
                  <a:lnTo>
                    <a:pt x="74457" y="3334"/>
                  </a:lnTo>
                  <a:lnTo>
                    <a:pt x="82511" y="3736"/>
                  </a:lnTo>
                  <a:lnTo>
                    <a:pt x="87860" y="4239"/>
                  </a:lnTo>
                  <a:lnTo>
                    <a:pt x="90424" y="4584"/>
                  </a:lnTo>
                  <a:lnTo>
                    <a:pt x="123685" y="21310"/>
                  </a:lnTo>
                  <a:lnTo>
                    <a:pt x="122885" y="22987"/>
                  </a:lnTo>
                  <a:lnTo>
                    <a:pt x="129496" y="22987"/>
                  </a:lnTo>
                  <a:lnTo>
                    <a:pt x="132842" y="20535"/>
                  </a:lnTo>
                  <a:lnTo>
                    <a:pt x="95478" y="3289"/>
                  </a:lnTo>
                  <a:close/>
                </a:path>
                <a:path w="133350" h="26670">
                  <a:moveTo>
                    <a:pt x="56502" y="3962"/>
                  </a:moveTo>
                  <a:lnTo>
                    <a:pt x="53124" y="3962"/>
                  </a:lnTo>
                  <a:lnTo>
                    <a:pt x="49174" y="22110"/>
                  </a:lnTo>
                  <a:lnTo>
                    <a:pt x="52538" y="22110"/>
                  </a:lnTo>
                  <a:lnTo>
                    <a:pt x="56502" y="3962"/>
                  </a:lnTo>
                  <a:close/>
                </a:path>
              </a:pathLst>
            </a:custGeom>
            <a:solidFill>
              <a:srgbClr val="231F20"/>
            </a:solidFill>
          </p:spPr>
          <p:txBody>
            <a:bodyPr wrap="square" lIns="0" tIns="0" rIns="0" bIns="0" rtlCol="0"/>
            <a:lstStyle/>
            <a:p/>
          </p:txBody>
        </p:sp>
        <p:pic>
          <p:nvPicPr>
            <p:cNvPr id="70" name="object 70" descr=""/>
            <p:cNvPicPr/>
            <p:nvPr/>
          </p:nvPicPr>
          <p:blipFill>
            <a:blip r:embed="rId25" cstate="print"/>
            <a:stretch>
              <a:fillRect/>
            </a:stretch>
          </p:blipFill>
          <p:spPr>
            <a:xfrm>
              <a:off x="5086464" y="4185767"/>
              <a:ext cx="66789" cy="66725"/>
            </a:xfrm>
            <a:prstGeom prst="rect">
              <a:avLst/>
            </a:prstGeom>
          </p:spPr>
        </p:pic>
        <p:sp>
          <p:nvSpPr>
            <p:cNvPr id="71" name="object 71" descr=""/>
            <p:cNvSpPr/>
            <p:nvPr/>
          </p:nvSpPr>
          <p:spPr>
            <a:xfrm>
              <a:off x="5086464" y="4185780"/>
              <a:ext cx="67310" cy="67310"/>
            </a:xfrm>
            <a:custGeom>
              <a:avLst/>
              <a:gdLst/>
              <a:ahLst/>
              <a:cxnLst/>
              <a:rect l="l" t="t" r="r" b="b"/>
              <a:pathLst>
                <a:path w="67310" h="67310">
                  <a:moveTo>
                    <a:pt x="66725" y="66713"/>
                  </a:moveTo>
                  <a:lnTo>
                    <a:pt x="66687" y="63969"/>
                  </a:lnTo>
                  <a:lnTo>
                    <a:pt x="66471" y="60566"/>
                  </a:lnTo>
                  <a:lnTo>
                    <a:pt x="66065" y="58978"/>
                  </a:lnTo>
                  <a:lnTo>
                    <a:pt x="66205" y="50647"/>
                  </a:lnTo>
                  <a:lnTo>
                    <a:pt x="63284" y="40271"/>
                  </a:lnTo>
                  <a:lnTo>
                    <a:pt x="59867" y="36017"/>
                  </a:lnTo>
                  <a:lnTo>
                    <a:pt x="59867" y="61137"/>
                  </a:lnTo>
                  <a:lnTo>
                    <a:pt x="26276" y="42976"/>
                  </a:lnTo>
                  <a:lnTo>
                    <a:pt x="23241" y="33070"/>
                  </a:lnTo>
                  <a:lnTo>
                    <a:pt x="16471" y="20840"/>
                  </a:lnTo>
                  <a:lnTo>
                    <a:pt x="8877" y="9359"/>
                  </a:lnTo>
                  <a:lnTo>
                    <a:pt x="3390" y="1752"/>
                  </a:lnTo>
                  <a:lnTo>
                    <a:pt x="13665" y="2070"/>
                  </a:lnTo>
                  <a:lnTo>
                    <a:pt x="48323" y="30899"/>
                  </a:lnTo>
                  <a:lnTo>
                    <a:pt x="59867" y="61137"/>
                  </a:lnTo>
                  <a:lnTo>
                    <a:pt x="59867" y="36017"/>
                  </a:lnTo>
                  <a:lnTo>
                    <a:pt x="54508" y="29337"/>
                  </a:lnTo>
                  <a:lnTo>
                    <a:pt x="43205" y="18618"/>
                  </a:lnTo>
                  <a:lnTo>
                    <a:pt x="37757" y="12319"/>
                  </a:lnTo>
                  <a:lnTo>
                    <a:pt x="0" y="0"/>
                  </a:lnTo>
                  <a:lnTo>
                    <a:pt x="1041" y="1384"/>
                  </a:lnTo>
                  <a:lnTo>
                    <a:pt x="4889" y="6604"/>
                  </a:lnTo>
                  <a:lnTo>
                    <a:pt x="13081" y="18580"/>
                  </a:lnTo>
                  <a:lnTo>
                    <a:pt x="21158" y="32461"/>
                  </a:lnTo>
                  <a:lnTo>
                    <a:pt x="24485" y="42976"/>
                  </a:lnTo>
                  <a:lnTo>
                    <a:pt x="24612" y="43942"/>
                  </a:lnTo>
                  <a:lnTo>
                    <a:pt x="66725" y="66713"/>
                  </a:lnTo>
                  <a:close/>
                </a:path>
              </a:pathLst>
            </a:custGeom>
            <a:solidFill>
              <a:srgbClr val="414042"/>
            </a:solidFill>
          </p:spPr>
          <p:txBody>
            <a:bodyPr wrap="square" lIns="0" tIns="0" rIns="0" bIns="0" rtlCol="0"/>
            <a:lstStyle/>
            <a:p/>
          </p:txBody>
        </p:sp>
        <p:pic>
          <p:nvPicPr>
            <p:cNvPr id="72" name="object 72" descr=""/>
            <p:cNvPicPr/>
            <p:nvPr/>
          </p:nvPicPr>
          <p:blipFill>
            <a:blip r:embed="rId10" cstate="print"/>
            <a:stretch>
              <a:fillRect/>
            </a:stretch>
          </p:blipFill>
          <p:spPr>
            <a:xfrm>
              <a:off x="5130075" y="4252518"/>
              <a:ext cx="14643" cy="9017"/>
            </a:xfrm>
            <a:prstGeom prst="rect">
              <a:avLst/>
            </a:prstGeom>
          </p:spPr>
        </p:pic>
        <p:sp>
          <p:nvSpPr>
            <p:cNvPr id="73" name="object 73" descr=""/>
            <p:cNvSpPr/>
            <p:nvPr/>
          </p:nvSpPr>
          <p:spPr>
            <a:xfrm>
              <a:off x="4996798" y="4274321"/>
              <a:ext cx="37465" cy="28575"/>
            </a:xfrm>
            <a:custGeom>
              <a:avLst/>
              <a:gdLst/>
              <a:ahLst/>
              <a:cxnLst/>
              <a:rect l="l" t="t" r="r" b="b"/>
              <a:pathLst>
                <a:path w="37464" h="28575">
                  <a:moveTo>
                    <a:pt x="24921" y="0"/>
                  </a:moveTo>
                  <a:lnTo>
                    <a:pt x="14723" y="3594"/>
                  </a:lnTo>
                  <a:lnTo>
                    <a:pt x="7824" y="6966"/>
                  </a:lnTo>
                  <a:lnTo>
                    <a:pt x="2759" y="11323"/>
                  </a:lnTo>
                  <a:lnTo>
                    <a:pt x="0" y="16111"/>
                  </a:lnTo>
                  <a:lnTo>
                    <a:pt x="16" y="20777"/>
                  </a:lnTo>
                  <a:lnTo>
                    <a:pt x="2086" y="26670"/>
                  </a:lnTo>
                  <a:lnTo>
                    <a:pt x="12043" y="28536"/>
                  </a:lnTo>
                  <a:lnTo>
                    <a:pt x="22241" y="24942"/>
                  </a:lnTo>
                  <a:lnTo>
                    <a:pt x="29134" y="21570"/>
                  </a:lnTo>
                  <a:lnTo>
                    <a:pt x="34200" y="17213"/>
                  </a:lnTo>
                  <a:lnTo>
                    <a:pt x="36963" y="12425"/>
                  </a:lnTo>
                  <a:lnTo>
                    <a:pt x="36948" y="7759"/>
                  </a:lnTo>
                  <a:lnTo>
                    <a:pt x="34878" y="1866"/>
                  </a:lnTo>
                  <a:lnTo>
                    <a:pt x="24921" y="0"/>
                  </a:lnTo>
                  <a:close/>
                </a:path>
              </a:pathLst>
            </a:custGeom>
            <a:solidFill>
              <a:srgbClr val="231F20"/>
            </a:solidFill>
          </p:spPr>
          <p:txBody>
            <a:bodyPr wrap="square" lIns="0" tIns="0" rIns="0" bIns="0" rtlCol="0"/>
            <a:lstStyle/>
            <a:p/>
          </p:txBody>
        </p:sp>
        <p:pic>
          <p:nvPicPr>
            <p:cNvPr id="74" name="object 74" descr=""/>
            <p:cNvPicPr/>
            <p:nvPr/>
          </p:nvPicPr>
          <p:blipFill>
            <a:blip r:embed="rId26" cstate="print"/>
            <a:stretch>
              <a:fillRect/>
            </a:stretch>
          </p:blipFill>
          <p:spPr>
            <a:xfrm>
              <a:off x="4991738" y="4280065"/>
              <a:ext cx="36963" cy="26771"/>
            </a:xfrm>
            <a:prstGeom prst="rect">
              <a:avLst/>
            </a:prstGeom>
          </p:spPr>
        </p:pic>
        <p:sp>
          <p:nvSpPr>
            <p:cNvPr id="75" name="object 75" descr=""/>
            <p:cNvSpPr/>
            <p:nvPr/>
          </p:nvSpPr>
          <p:spPr>
            <a:xfrm>
              <a:off x="5136481" y="4270231"/>
              <a:ext cx="43180" cy="24765"/>
            </a:xfrm>
            <a:custGeom>
              <a:avLst/>
              <a:gdLst/>
              <a:ahLst/>
              <a:cxnLst/>
              <a:rect l="l" t="t" r="r" b="b"/>
              <a:pathLst>
                <a:path w="43179" h="24764">
                  <a:moveTo>
                    <a:pt x="30695" y="0"/>
                  </a:moveTo>
                  <a:lnTo>
                    <a:pt x="8254" y="4267"/>
                  </a:lnTo>
                  <a:lnTo>
                    <a:pt x="0" y="10464"/>
                  </a:lnTo>
                  <a:lnTo>
                    <a:pt x="2095" y="21437"/>
                  </a:lnTo>
                  <a:lnTo>
                    <a:pt x="12039" y="24168"/>
                  </a:lnTo>
                  <a:lnTo>
                    <a:pt x="23266" y="22021"/>
                  </a:lnTo>
                  <a:lnTo>
                    <a:pt x="34493" y="19888"/>
                  </a:lnTo>
                  <a:lnTo>
                    <a:pt x="42748" y="13690"/>
                  </a:lnTo>
                  <a:lnTo>
                    <a:pt x="40652" y="2705"/>
                  </a:lnTo>
                  <a:lnTo>
                    <a:pt x="30695" y="0"/>
                  </a:lnTo>
                  <a:close/>
                </a:path>
              </a:pathLst>
            </a:custGeom>
            <a:solidFill>
              <a:srgbClr val="231F20"/>
            </a:solidFill>
          </p:spPr>
          <p:txBody>
            <a:bodyPr wrap="square" lIns="0" tIns="0" rIns="0" bIns="0" rtlCol="0"/>
            <a:lstStyle/>
            <a:p/>
          </p:txBody>
        </p:sp>
        <p:pic>
          <p:nvPicPr>
            <p:cNvPr id="76" name="object 76" descr=""/>
            <p:cNvPicPr/>
            <p:nvPr/>
          </p:nvPicPr>
          <p:blipFill>
            <a:blip r:embed="rId27" cstate="print"/>
            <a:stretch>
              <a:fillRect/>
            </a:stretch>
          </p:blipFill>
          <p:spPr>
            <a:xfrm>
              <a:off x="5138323" y="4252315"/>
              <a:ext cx="55024" cy="47129"/>
            </a:xfrm>
            <a:prstGeom prst="rect">
              <a:avLst/>
            </a:prstGeom>
          </p:spPr>
        </p:pic>
        <p:pic>
          <p:nvPicPr>
            <p:cNvPr id="77" name="object 77" descr=""/>
            <p:cNvPicPr/>
            <p:nvPr/>
          </p:nvPicPr>
          <p:blipFill>
            <a:blip r:embed="rId10" cstate="print"/>
            <a:stretch>
              <a:fillRect/>
            </a:stretch>
          </p:blipFill>
          <p:spPr>
            <a:xfrm>
              <a:off x="5142293" y="4192765"/>
              <a:ext cx="15468" cy="11607"/>
            </a:xfrm>
            <a:prstGeom prst="rect">
              <a:avLst/>
            </a:prstGeom>
          </p:spPr>
        </p:pic>
        <p:sp>
          <p:nvSpPr>
            <p:cNvPr id="78" name="object 78" descr=""/>
            <p:cNvSpPr/>
            <p:nvPr/>
          </p:nvSpPr>
          <p:spPr>
            <a:xfrm>
              <a:off x="4960510" y="4186796"/>
              <a:ext cx="55880" cy="67945"/>
            </a:xfrm>
            <a:custGeom>
              <a:avLst/>
              <a:gdLst/>
              <a:ahLst/>
              <a:cxnLst/>
              <a:rect l="l" t="t" r="r" b="b"/>
              <a:pathLst>
                <a:path w="55879" h="67945">
                  <a:moveTo>
                    <a:pt x="25666" y="0"/>
                  </a:moveTo>
                  <a:lnTo>
                    <a:pt x="0" y="12572"/>
                  </a:lnTo>
                  <a:lnTo>
                    <a:pt x="179" y="13195"/>
                  </a:lnTo>
                  <a:lnTo>
                    <a:pt x="33515" y="67208"/>
                  </a:lnTo>
                  <a:lnTo>
                    <a:pt x="34010" y="67767"/>
                  </a:lnTo>
                  <a:lnTo>
                    <a:pt x="37109" y="65570"/>
                  </a:lnTo>
                  <a:lnTo>
                    <a:pt x="34264" y="65570"/>
                  </a:lnTo>
                  <a:lnTo>
                    <a:pt x="19578" y="46722"/>
                  </a:lnTo>
                  <a:lnTo>
                    <a:pt x="9826" y="30824"/>
                  </a:lnTo>
                  <a:lnTo>
                    <a:pt x="4203" y="19205"/>
                  </a:lnTo>
                  <a:lnTo>
                    <a:pt x="1904" y="13195"/>
                  </a:lnTo>
                  <a:lnTo>
                    <a:pt x="7047" y="9729"/>
                  </a:lnTo>
                  <a:lnTo>
                    <a:pt x="12614" y="6689"/>
                  </a:lnTo>
                  <a:lnTo>
                    <a:pt x="18585" y="4083"/>
                  </a:lnTo>
                  <a:lnTo>
                    <a:pt x="24942" y="1917"/>
                  </a:lnTo>
                  <a:lnTo>
                    <a:pt x="26909" y="1917"/>
                  </a:lnTo>
                  <a:lnTo>
                    <a:pt x="25666" y="0"/>
                  </a:lnTo>
                  <a:close/>
                </a:path>
                <a:path w="55879" h="67945">
                  <a:moveTo>
                    <a:pt x="26909" y="1917"/>
                  </a:moveTo>
                  <a:lnTo>
                    <a:pt x="24942" y="1917"/>
                  </a:lnTo>
                  <a:lnTo>
                    <a:pt x="44894" y="32689"/>
                  </a:lnTo>
                  <a:lnTo>
                    <a:pt x="51650" y="43573"/>
                  </a:lnTo>
                  <a:lnTo>
                    <a:pt x="53339" y="50050"/>
                  </a:lnTo>
                  <a:lnTo>
                    <a:pt x="53708" y="51790"/>
                  </a:lnTo>
                  <a:lnTo>
                    <a:pt x="34264" y="65570"/>
                  </a:lnTo>
                  <a:lnTo>
                    <a:pt x="37109" y="65570"/>
                  </a:lnTo>
                  <a:lnTo>
                    <a:pt x="55486" y="52539"/>
                  </a:lnTo>
                  <a:lnTo>
                    <a:pt x="55400" y="51790"/>
                  </a:lnTo>
                  <a:lnTo>
                    <a:pt x="54457" y="44983"/>
                  </a:lnTo>
                  <a:lnTo>
                    <a:pt x="46291" y="31813"/>
                  </a:lnTo>
                  <a:lnTo>
                    <a:pt x="26909" y="1917"/>
                  </a:lnTo>
                  <a:close/>
                </a:path>
              </a:pathLst>
            </a:custGeom>
            <a:solidFill>
              <a:srgbClr val="231F20"/>
            </a:solidFill>
          </p:spPr>
          <p:txBody>
            <a:bodyPr wrap="square" lIns="0" tIns="0" rIns="0" bIns="0" rtlCol="0"/>
            <a:lstStyle/>
            <a:p/>
          </p:txBody>
        </p:sp>
        <p:sp>
          <p:nvSpPr>
            <p:cNvPr id="79" name="object 79" descr=""/>
            <p:cNvSpPr/>
            <p:nvPr/>
          </p:nvSpPr>
          <p:spPr>
            <a:xfrm>
              <a:off x="5063329" y="4259442"/>
              <a:ext cx="7620" cy="30480"/>
            </a:xfrm>
            <a:custGeom>
              <a:avLst/>
              <a:gdLst/>
              <a:ahLst/>
              <a:cxnLst/>
              <a:rect l="l" t="t" r="r" b="b"/>
              <a:pathLst>
                <a:path w="7620" h="30479">
                  <a:moveTo>
                    <a:pt x="7480" y="0"/>
                  </a:moveTo>
                  <a:lnTo>
                    <a:pt x="0" y="29908"/>
                  </a:lnTo>
                </a:path>
              </a:pathLst>
            </a:custGeom>
            <a:ln w="3175">
              <a:solidFill>
                <a:srgbClr val="231F20"/>
              </a:solidFill>
            </a:ln>
          </p:spPr>
          <p:txBody>
            <a:bodyPr wrap="square" lIns="0" tIns="0" rIns="0" bIns="0" rtlCol="0"/>
            <a:lstStyle/>
            <a:p/>
          </p:txBody>
        </p:sp>
        <p:sp>
          <p:nvSpPr>
            <p:cNvPr id="80" name="object 80" descr=""/>
            <p:cNvSpPr/>
            <p:nvPr/>
          </p:nvSpPr>
          <p:spPr>
            <a:xfrm>
              <a:off x="4235134" y="4278854"/>
              <a:ext cx="1504315" cy="387350"/>
            </a:xfrm>
            <a:custGeom>
              <a:avLst/>
              <a:gdLst/>
              <a:ahLst/>
              <a:cxnLst/>
              <a:rect l="l" t="t" r="r" b="b"/>
              <a:pathLst>
                <a:path w="1504314" h="387350">
                  <a:moveTo>
                    <a:pt x="1504022" y="0"/>
                  </a:moveTo>
                  <a:lnTo>
                    <a:pt x="0" y="371043"/>
                  </a:lnTo>
                  <a:lnTo>
                    <a:pt x="3975" y="387172"/>
                  </a:lnTo>
                  <a:lnTo>
                    <a:pt x="1504022" y="17119"/>
                  </a:lnTo>
                  <a:lnTo>
                    <a:pt x="1504022" y="0"/>
                  </a:lnTo>
                  <a:close/>
                </a:path>
              </a:pathLst>
            </a:custGeom>
            <a:solidFill>
              <a:srgbClr val="58595B"/>
            </a:solidFill>
          </p:spPr>
          <p:txBody>
            <a:bodyPr wrap="square" lIns="0" tIns="0" rIns="0" bIns="0" rtlCol="0"/>
            <a:lstStyle/>
            <a:p/>
          </p:txBody>
        </p:sp>
        <p:sp>
          <p:nvSpPr>
            <p:cNvPr id="81" name="object 81" descr=""/>
            <p:cNvSpPr/>
            <p:nvPr/>
          </p:nvSpPr>
          <p:spPr>
            <a:xfrm>
              <a:off x="4232249" y="4531220"/>
              <a:ext cx="1507490" cy="251460"/>
            </a:xfrm>
            <a:custGeom>
              <a:avLst/>
              <a:gdLst/>
              <a:ahLst/>
              <a:cxnLst/>
              <a:rect l="l" t="t" r="r" b="b"/>
              <a:pathLst>
                <a:path w="1507489" h="251460">
                  <a:moveTo>
                    <a:pt x="1506893" y="0"/>
                  </a:moveTo>
                  <a:lnTo>
                    <a:pt x="0" y="0"/>
                  </a:lnTo>
                  <a:lnTo>
                    <a:pt x="0" y="250875"/>
                  </a:lnTo>
                  <a:lnTo>
                    <a:pt x="1506893" y="250875"/>
                  </a:lnTo>
                  <a:lnTo>
                    <a:pt x="1506893" y="0"/>
                  </a:lnTo>
                  <a:close/>
                </a:path>
              </a:pathLst>
            </a:custGeom>
            <a:solidFill>
              <a:srgbClr val="FFFFFF"/>
            </a:solidFill>
          </p:spPr>
          <p:txBody>
            <a:bodyPr wrap="square" lIns="0" tIns="0" rIns="0" bIns="0" rtlCol="0"/>
            <a:lstStyle/>
            <a:p/>
          </p:txBody>
        </p:sp>
      </p:grpSp>
      <p:grpSp>
        <p:nvGrpSpPr>
          <p:cNvPr id="82" name="object 82" descr=""/>
          <p:cNvGrpSpPr/>
          <p:nvPr/>
        </p:nvGrpSpPr>
        <p:grpSpPr>
          <a:xfrm>
            <a:off x="92223" y="0"/>
            <a:ext cx="14945994" cy="5328285"/>
            <a:chOff x="92223" y="0"/>
            <a:chExt cx="14945994" cy="5328285"/>
          </a:xfrm>
        </p:grpSpPr>
        <p:sp>
          <p:nvSpPr>
            <p:cNvPr id="83" name="object 83"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84" name="object 84"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85" name="object 85" descr=""/>
            <p:cNvSpPr/>
            <p:nvPr/>
          </p:nvSpPr>
          <p:spPr>
            <a:xfrm>
              <a:off x="108432" y="4327309"/>
              <a:ext cx="238125" cy="424815"/>
            </a:xfrm>
            <a:custGeom>
              <a:avLst/>
              <a:gdLst/>
              <a:ahLst/>
              <a:cxnLst/>
              <a:rect l="l" t="t" r="r" b="b"/>
              <a:pathLst>
                <a:path w="238125" h="424814">
                  <a:moveTo>
                    <a:pt x="23342" y="344246"/>
                  </a:moveTo>
                  <a:lnTo>
                    <a:pt x="20078" y="340982"/>
                  </a:lnTo>
                  <a:lnTo>
                    <a:pt x="3263" y="340982"/>
                  </a:lnTo>
                  <a:lnTo>
                    <a:pt x="0" y="344246"/>
                  </a:lnTo>
                  <a:lnTo>
                    <a:pt x="0" y="421068"/>
                  </a:lnTo>
                  <a:lnTo>
                    <a:pt x="3263" y="424332"/>
                  </a:lnTo>
                  <a:lnTo>
                    <a:pt x="20078" y="424332"/>
                  </a:lnTo>
                  <a:lnTo>
                    <a:pt x="23342" y="421068"/>
                  </a:lnTo>
                  <a:lnTo>
                    <a:pt x="23342" y="417042"/>
                  </a:lnTo>
                  <a:lnTo>
                    <a:pt x="23342" y="344246"/>
                  </a:lnTo>
                  <a:close/>
                </a:path>
                <a:path w="238125" h="424814">
                  <a:moveTo>
                    <a:pt x="23342" y="3263"/>
                  </a:moveTo>
                  <a:lnTo>
                    <a:pt x="20078" y="0"/>
                  </a:lnTo>
                  <a:lnTo>
                    <a:pt x="3263" y="0"/>
                  </a:lnTo>
                  <a:lnTo>
                    <a:pt x="0" y="3263"/>
                  </a:lnTo>
                  <a:lnTo>
                    <a:pt x="0" y="80086"/>
                  </a:lnTo>
                  <a:lnTo>
                    <a:pt x="3263" y="83350"/>
                  </a:lnTo>
                  <a:lnTo>
                    <a:pt x="20078" y="83350"/>
                  </a:lnTo>
                  <a:lnTo>
                    <a:pt x="23342" y="80086"/>
                  </a:lnTo>
                  <a:lnTo>
                    <a:pt x="23342" y="76060"/>
                  </a:lnTo>
                  <a:lnTo>
                    <a:pt x="23342" y="3263"/>
                  </a:lnTo>
                  <a:close/>
                </a:path>
                <a:path w="238125" h="424814">
                  <a:moveTo>
                    <a:pt x="237553" y="344246"/>
                  </a:moveTo>
                  <a:lnTo>
                    <a:pt x="234289" y="340982"/>
                  </a:lnTo>
                  <a:lnTo>
                    <a:pt x="217474" y="340982"/>
                  </a:lnTo>
                  <a:lnTo>
                    <a:pt x="214210" y="344246"/>
                  </a:lnTo>
                  <a:lnTo>
                    <a:pt x="214210" y="417042"/>
                  </a:lnTo>
                  <a:lnTo>
                    <a:pt x="214210" y="421068"/>
                  </a:lnTo>
                  <a:lnTo>
                    <a:pt x="217474" y="424332"/>
                  </a:lnTo>
                  <a:lnTo>
                    <a:pt x="234289" y="424332"/>
                  </a:lnTo>
                  <a:lnTo>
                    <a:pt x="237553" y="421068"/>
                  </a:lnTo>
                  <a:lnTo>
                    <a:pt x="237553" y="344246"/>
                  </a:lnTo>
                  <a:close/>
                </a:path>
                <a:path w="238125" h="424814">
                  <a:moveTo>
                    <a:pt x="237553" y="3263"/>
                  </a:moveTo>
                  <a:lnTo>
                    <a:pt x="234289" y="0"/>
                  </a:lnTo>
                  <a:lnTo>
                    <a:pt x="217474" y="0"/>
                  </a:lnTo>
                  <a:lnTo>
                    <a:pt x="214210" y="3263"/>
                  </a:lnTo>
                  <a:lnTo>
                    <a:pt x="214210" y="76060"/>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86" name="object 86" descr=""/>
            <p:cNvPicPr/>
            <p:nvPr/>
          </p:nvPicPr>
          <p:blipFill>
            <a:blip r:embed="rId28" cstate="print"/>
            <a:stretch>
              <a:fillRect/>
            </a:stretch>
          </p:blipFill>
          <p:spPr>
            <a:xfrm>
              <a:off x="114172" y="4266743"/>
              <a:ext cx="227275" cy="592648"/>
            </a:xfrm>
            <a:prstGeom prst="rect">
              <a:avLst/>
            </a:prstGeom>
          </p:spPr>
        </p:pic>
        <p:sp>
          <p:nvSpPr>
            <p:cNvPr id="87" name="object 87" descr=""/>
            <p:cNvSpPr/>
            <p:nvPr/>
          </p:nvSpPr>
          <p:spPr>
            <a:xfrm>
              <a:off x="281847" y="4782065"/>
              <a:ext cx="47625" cy="66675"/>
            </a:xfrm>
            <a:custGeom>
              <a:avLst/>
              <a:gdLst/>
              <a:ahLst/>
              <a:cxnLst/>
              <a:rect l="l" t="t" r="r" b="b"/>
              <a:pathLst>
                <a:path w="47625" h="66675">
                  <a:moveTo>
                    <a:pt x="34048" y="0"/>
                  </a:moveTo>
                  <a:lnTo>
                    <a:pt x="34966" y="23964"/>
                  </a:lnTo>
                  <a:lnTo>
                    <a:pt x="31726" y="37507"/>
                  </a:lnTo>
                  <a:lnTo>
                    <a:pt x="21134" y="45628"/>
                  </a:lnTo>
                  <a:lnTo>
                    <a:pt x="0" y="53327"/>
                  </a:lnTo>
                  <a:lnTo>
                    <a:pt x="4229" y="66446"/>
                  </a:lnTo>
                  <a:lnTo>
                    <a:pt x="43789" y="33959"/>
                  </a:lnTo>
                  <a:lnTo>
                    <a:pt x="47315" y="4244"/>
                  </a:lnTo>
                  <a:lnTo>
                    <a:pt x="43237" y="530"/>
                  </a:lnTo>
                  <a:lnTo>
                    <a:pt x="34048" y="0"/>
                  </a:lnTo>
                  <a:close/>
                </a:path>
              </a:pathLst>
            </a:custGeom>
            <a:solidFill>
              <a:srgbClr val="BCBEC0"/>
            </a:solidFill>
          </p:spPr>
          <p:txBody>
            <a:bodyPr wrap="square" lIns="0" tIns="0" rIns="0" bIns="0" rtlCol="0"/>
            <a:lstStyle/>
            <a:p/>
          </p:txBody>
        </p:sp>
        <p:pic>
          <p:nvPicPr>
            <p:cNvPr id="88" name="object 88" descr=""/>
            <p:cNvPicPr/>
            <p:nvPr/>
          </p:nvPicPr>
          <p:blipFill>
            <a:blip r:embed="rId29" cstate="print"/>
            <a:stretch>
              <a:fillRect/>
            </a:stretch>
          </p:blipFill>
          <p:spPr>
            <a:xfrm>
              <a:off x="121813" y="4546892"/>
              <a:ext cx="199955" cy="154355"/>
            </a:xfrm>
            <a:prstGeom prst="rect">
              <a:avLst/>
            </a:prstGeom>
          </p:spPr>
        </p:pic>
        <p:pic>
          <p:nvPicPr>
            <p:cNvPr id="89" name="object 89" descr=""/>
            <p:cNvPicPr/>
            <p:nvPr/>
          </p:nvPicPr>
          <p:blipFill>
            <a:blip r:embed="rId30" cstate="print"/>
            <a:stretch>
              <a:fillRect/>
            </a:stretch>
          </p:blipFill>
          <p:spPr>
            <a:xfrm>
              <a:off x="139877" y="4350270"/>
              <a:ext cx="174663" cy="75171"/>
            </a:xfrm>
            <a:prstGeom prst="rect">
              <a:avLst/>
            </a:prstGeom>
          </p:spPr>
        </p:pic>
        <p:sp>
          <p:nvSpPr>
            <p:cNvPr id="90" name="object 90" descr=""/>
            <p:cNvSpPr/>
            <p:nvPr/>
          </p:nvSpPr>
          <p:spPr>
            <a:xfrm>
              <a:off x="114174" y="4307870"/>
              <a:ext cx="41910" cy="508000"/>
            </a:xfrm>
            <a:custGeom>
              <a:avLst/>
              <a:gdLst/>
              <a:ahLst/>
              <a:cxnLst/>
              <a:rect l="l" t="t" r="r" b="b"/>
              <a:pathLst>
                <a:path w="41910" h="508000">
                  <a:moveTo>
                    <a:pt x="0" y="0"/>
                  </a:moveTo>
                  <a:lnTo>
                    <a:pt x="0" y="446354"/>
                  </a:lnTo>
                  <a:lnTo>
                    <a:pt x="1067" y="465151"/>
                  </a:lnTo>
                  <a:lnTo>
                    <a:pt x="4090" y="481498"/>
                  </a:lnTo>
                  <a:lnTo>
                    <a:pt x="8802" y="495563"/>
                  </a:lnTo>
                  <a:lnTo>
                    <a:pt x="14935" y="507517"/>
                  </a:lnTo>
                  <a:lnTo>
                    <a:pt x="16225" y="482423"/>
                  </a:lnTo>
                  <a:lnTo>
                    <a:pt x="17790" y="459613"/>
                  </a:lnTo>
                  <a:lnTo>
                    <a:pt x="21708" y="421313"/>
                  </a:lnTo>
                  <a:lnTo>
                    <a:pt x="22132" y="406325"/>
                  </a:lnTo>
                  <a:lnTo>
                    <a:pt x="21047" y="383985"/>
                  </a:lnTo>
                  <a:lnTo>
                    <a:pt x="18300" y="345681"/>
                  </a:lnTo>
                  <a:lnTo>
                    <a:pt x="18200" y="331573"/>
                  </a:lnTo>
                  <a:lnTo>
                    <a:pt x="19072" y="321784"/>
                  </a:lnTo>
                  <a:lnTo>
                    <a:pt x="21729" y="311735"/>
                  </a:lnTo>
                  <a:lnTo>
                    <a:pt x="26987" y="296849"/>
                  </a:lnTo>
                  <a:lnTo>
                    <a:pt x="29540" y="286562"/>
                  </a:lnTo>
                  <a:lnTo>
                    <a:pt x="36785" y="235753"/>
                  </a:lnTo>
                  <a:lnTo>
                    <a:pt x="40982" y="179933"/>
                  </a:lnTo>
                  <a:lnTo>
                    <a:pt x="41349" y="160877"/>
                  </a:lnTo>
                  <a:lnTo>
                    <a:pt x="37203" y="135782"/>
                  </a:lnTo>
                  <a:lnTo>
                    <a:pt x="24700" y="87779"/>
                  </a:lnTo>
                  <a:lnTo>
                    <a:pt x="0" y="0"/>
                  </a:lnTo>
                  <a:close/>
                </a:path>
              </a:pathLst>
            </a:custGeom>
            <a:solidFill>
              <a:srgbClr val="77030F">
                <a:alpha val="79998"/>
              </a:srgbClr>
            </a:solidFill>
          </p:spPr>
          <p:txBody>
            <a:bodyPr wrap="square" lIns="0" tIns="0" rIns="0" bIns="0" rtlCol="0"/>
            <a:lstStyle/>
            <a:p/>
          </p:txBody>
        </p:sp>
        <p:sp>
          <p:nvSpPr>
            <p:cNvPr id="91" name="object 91" descr=""/>
            <p:cNvSpPr/>
            <p:nvPr/>
          </p:nvSpPr>
          <p:spPr>
            <a:xfrm>
              <a:off x="141165" y="4425452"/>
              <a:ext cx="16510" cy="179705"/>
            </a:xfrm>
            <a:custGeom>
              <a:avLst/>
              <a:gdLst/>
              <a:ahLst/>
              <a:cxnLst/>
              <a:rect l="l" t="t" r="r" b="b"/>
              <a:pathLst>
                <a:path w="16510" h="179704">
                  <a:moveTo>
                    <a:pt x="16065" y="0"/>
                  </a:moveTo>
                  <a:lnTo>
                    <a:pt x="15092" y="74367"/>
                  </a:lnTo>
                  <a:lnTo>
                    <a:pt x="13095" y="117830"/>
                  </a:lnTo>
                  <a:lnTo>
                    <a:pt x="8566" y="147196"/>
                  </a:lnTo>
                  <a:lnTo>
                    <a:pt x="0" y="179273"/>
                  </a:lnTo>
                </a:path>
              </a:pathLst>
            </a:custGeom>
            <a:ln w="3175">
              <a:solidFill>
                <a:srgbClr val="5F0038"/>
              </a:solidFill>
            </a:ln>
          </p:spPr>
          <p:txBody>
            <a:bodyPr wrap="square" lIns="0" tIns="0" rIns="0" bIns="0" rtlCol="0"/>
            <a:lstStyle/>
            <a:p/>
          </p:txBody>
        </p:sp>
        <p:sp>
          <p:nvSpPr>
            <p:cNvPr id="92" name="object 92" descr=""/>
            <p:cNvSpPr/>
            <p:nvPr/>
          </p:nvSpPr>
          <p:spPr>
            <a:xfrm>
              <a:off x="138596" y="4281521"/>
              <a:ext cx="30480" cy="85725"/>
            </a:xfrm>
            <a:custGeom>
              <a:avLst/>
              <a:gdLst/>
              <a:ahLst/>
              <a:cxnLst/>
              <a:rect l="l" t="t" r="r" b="b"/>
              <a:pathLst>
                <a:path w="30480" h="85725">
                  <a:moveTo>
                    <a:pt x="30200" y="0"/>
                  </a:moveTo>
                  <a:lnTo>
                    <a:pt x="12740" y="37709"/>
                  </a:lnTo>
                  <a:lnTo>
                    <a:pt x="3775" y="58310"/>
                  </a:lnTo>
                  <a:lnTo>
                    <a:pt x="471" y="69031"/>
                  </a:lnTo>
                  <a:lnTo>
                    <a:pt x="0" y="77101"/>
                  </a:lnTo>
                  <a:lnTo>
                    <a:pt x="1282" y="85458"/>
                  </a:lnTo>
                </a:path>
              </a:pathLst>
            </a:custGeom>
            <a:ln w="3175">
              <a:solidFill>
                <a:srgbClr val="5F0038"/>
              </a:solidFill>
            </a:ln>
          </p:spPr>
          <p:txBody>
            <a:bodyPr wrap="square" lIns="0" tIns="0" rIns="0" bIns="0" rtlCol="0"/>
            <a:lstStyle/>
            <a:p/>
          </p:txBody>
        </p:sp>
        <p:pic>
          <p:nvPicPr>
            <p:cNvPr id="93" name="object 93" descr=""/>
            <p:cNvPicPr/>
            <p:nvPr/>
          </p:nvPicPr>
          <p:blipFill>
            <a:blip r:embed="rId31" cstate="print"/>
            <a:stretch>
              <a:fillRect/>
            </a:stretch>
          </p:blipFill>
          <p:spPr>
            <a:xfrm>
              <a:off x="114287" y="4275848"/>
              <a:ext cx="50444" cy="28803"/>
            </a:xfrm>
            <a:prstGeom prst="rect">
              <a:avLst/>
            </a:prstGeom>
          </p:spPr>
        </p:pic>
        <p:sp>
          <p:nvSpPr>
            <p:cNvPr id="94" name="object 94" descr=""/>
            <p:cNvSpPr/>
            <p:nvPr/>
          </p:nvSpPr>
          <p:spPr>
            <a:xfrm>
              <a:off x="298904" y="4307870"/>
              <a:ext cx="41910" cy="508000"/>
            </a:xfrm>
            <a:custGeom>
              <a:avLst/>
              <a:gdLst/>
              <a:ahLst/>
              <a:cxnLst/>
              <a:rect l="l" t="t" r="r" b="b"/>
              <a:pathLst>
                <a:path w="41910" h="508000">
                  <a:moveTo>
                    <a:pt x="41342" y="0"/>
                  </a:moveTo>
                  <a:lnTo>
                    <a:pt x="16649" y="87779"/>
                  </a:lnTo>
                  <a:lnTo>
                    <a:pt x="4149" y="135782"/>
                  </a:lnTo>
                  <a:lnTo>
                    <a:pt x="0" y="160877"/>
                  </a:lnTo>
                  <a:lnTo>
                    <a:pt x="359" y="179933"/>
                  </a:lnTo>
                  <a:lnTo>
                    <a:pt x="4561" y="235753"/>
                  </a:lnTo>
                  <a:lnTo>
                    <a:pt x="11802" y="286562"/>
                  </a:lnTo>
                  <a:lnTo>
                    <a:pt x="19613" y="311735"/>
                  </a:lnTo>
                  <a:lnTo>
                    <a:pt x="22272" y="321784"/>
                  </a:lnTo>
                  <a:lnTo>
                    <a:pt x="23147" y="331573"/>
                  </a:lnTo>
                  <a:lnTo>
                    <a:pt x="23054" y="345681"/>
                  </a:lnTo>
                  <a:lnTo>
                    <a:pt x="20300" y="383985"/>
                  </a:lnTo>
                  <a:lnTo>
                    <a:pt x="19211" y="406325"/>
                  </a:lnTo>
                  <a:lnTo>
                    <a:pt x="19634" y="421313"/>
                  </a:lnTo>
                  <a:lnTo>
                    <a:pt x="23553" y="459613"/>
                  </a:lnTo>
                  <a:lnTo>
                    <a:pt x="25123" y="482423"/>
                  </a:lnTo>
                  <a:lnTo>
                    <a:pt x="26420" y="507517"/>
                  </a:lnTo>
                  <a:lnTo>
                    <a:pt x="32545" y="495563"/>
                  </a:lnTo>
                  <a:lnTo>
                    <a:pt x="37253" y="481498"/>
                  </a:lnTo>
                  <a:lnTo>
                    <a:pt x="40275" y="465151"/>
                  </a:lnTo>
                  <a:lnTo>
                    <a:pt x="41342" y="446354"/>
                  </a:lnTo>
                  <a:lnTo>
                    <a:pt x="41342" y="0"/>
                  </a:lnTo>
                  <a:close/>
                </a:path>
              </a:pathLst>
            </a:custGeom>
            <a:solidFill>
              <a:srgbClr val="77030F">
                <a:alpha val="79998"/>
              </a:srgbClr>
            </a:solidFill>
          </p:spPr>
          <p:txBody>
            <a:bodyPr wrap="square" lIns="0" tIns="0" rIns="0" bIns="0" rtlCol="0"/>
            <a:lstStyle/>
            <a:p/>
          </p:txBody>
        </p:sp>
        <p:sp>
          <p:nvSpPr>
            <p:cNvPr id="95" name="object 95" descr=""/>
            <p:cNvSpPr/>
            <p:nvPr/>
          </p:nvSpPr>
          <p:spPr>
            <a:xfrm>
              <a:off x="297195" y="4425452"/>
              <a:ext cx="16510" cy="179705"/>
            </a:xfrm>
            <a:custGeom>
              <a:avLst/>
              <a:gdLst/>
              <a:ahLst/>
              <a:cxnLst/>
              <a:rect l="l" t="t" r="r" b="b"/>
              <a:pathLst>
                <a:path w="16510" h="179704">
                  <a:moveTo>
                    <a:pt x="0" y="0"/>
                  </a:moveTo>
                  <a:lnTo>
                    <a:pt x="972" y="74367"/>
                  </a:lnTo>
                  <a:lnTo>
                    <a:pt x="2970" y="117830"/>
                  </a:lnTo>
                  <a:lnTo>
                    <a:pt x="7499" y="147196"/>
                  </a:lnTo>
                  <a:lnTo>
                    <a:pt x="16065" y="179273"/>
                  </a:lnTo>
                </a:path>
              </a:pathLst>
            </a:custGeom>
            <a:ln w="3175">
              <a:solidFill>
                <a:srgbClr val="5F0038"/>
              </a:solidFill>
            </a:ln>
          </p:spPr>
          <p:txBody>
            <a:bodyPr wrap="square" lIns="0" tIns="0" rIns="0" bIns="0" rtlCol="0"/>
            <a:lstStyle/>
            <a:p/>
          </p:txBody>
        </p:sp>
        <p:sp>
          <p:nvSpPr>
            <p:cNvPr id="96" name="object 96" descr=""/>
            <p:cNvSpPr/>
            <p:nvPr/>
          </p:nvSpPr>
          <p:spPr>
            <a:xfrm>
              <a:off x="285629" y="4281521"/>
              <a:ext cx="30480" cy="85725"/>
            </a:xfrm>
            <a:custGeom>
              <a:avLst/>
              <a:gdLst/>
              <a:ahLst/>
              <a:cxnLst/>
              <a:rect l="l" t="t" r="r" b="b"/>
              <a:pathLst>
                <a:path w="30479" h="85725">
                  <a:moveTo>
                    <a:pt x="0" y="0"/>
                  </a:moveTo>
                  <a:lnTo>
                    <a:pt x="17459" y="37709"/>
                  </a:lnTo>
                  <a:lnTo>
                    <a:pt x="26425" y="58310"/>
                  </a:lnTo>
                  <a:lnTo>
                    <a:pt x="29728" y="69031"/>
                  </a:lnTo>
                  <a:lnTo>
                    <a:pt x="30200" y="77101"/>
                  </a:lnTo>
                  <a:lnTo>
                    <a:pt x="28917" y="85458"/>
                  </a:lnTo>
                </a:path>
              </a:pathLst>
            </a:custGeom>
            <a:ln w="3175">
              <a:solidFill>
                <a:srgbClr val="5F0038"/>
              </a:solidFill>
            </a:ln>
          </p:spPr>
          <p:txBody>
            <a:bodyPr wrap="square" lIns="0" tIns="0" rIns="0" bIns="0" rtlCol="0"/>
            <a:lstStyle/>
            <a:p/>
          </p:txBody>
        </p:sp>
        <p:pic>
          <p:nvPicPr>
            <p:cNvPr id="97" name="object 97" descr=""/>
            <p:cNvPicPr/>
            <p:nvPr/>
          </p:nvPicPr>
          <p:blipFill>
            <a:blip r:embed="rId32" cstate="print"/>
            <a:stretch>
              <a:fillRect/>
            </a:stretch>
          </p:blipFill>
          <p:spPr>
            <a:xfrm>
              <a:off x="289699" y="4275848"/>
              <a:ext cx="50431" cy="28803"/>
            </a:xfrm>
            <a:prstGeom prst="rect">
              <a:avLst/>
            </a:prstGeom>
          </p:spPr>
        </p:pic>
        <p:sp>
          <p:nvSpPr>
            <p:cNvPr id="98" name="object 98" descr=""/>
            <p:cNvSpPr/>
            <p:nvPr/>
          </p:nvSpPr>
          <p:spPr>
            <a:xfrm>
              <a:off x="125971" y="4274350"/>
              <a:ext cx="130175" cy="574675"/>
            </a:xfrm>
            <a:custGeom>
              <a:avLst/>
              <a:gdLst/>
              <a:ahLst/>
              <a:cxnLst/>
              <a:rect l="l" t="t" r="r" b="b"/>
              <a:pathLst>
                <a:path w="130175" h="574675">
                  <a:moveTo>
                    <a:pt x="47320" y="561047"/>
                  </a:moveTo>
                  <a:lnTo>
                    <a:pt x="26174" y="553351"/>
                  </a:lnTo>
                  <a:lnTo>
                    <a:pt x="15582" y="545223"/>
                  </a:lnTo>
                  <a:lnTo>
                    <a:pt x="12344" y="531685"/>
                  </a:lnTo>
                  <a:lnTo>
                    <a:pt x="13271" y="507720"/>
                  </a:lnTo>
                  <a:lnTo>
                    <a:pt x="4076" y="508254"/>
                  </a:lnTo>
                  <a:lnTo>
                    <a:pt x="0" y="511962"/>
                  </a:lnTo>
                  <a:lnTo>
                    <a:pt x="114" y="522046"/>
                  </a:lnTo>
                  <a:lnTo>
                    <a:pt x="3530" y="541680"/>
                  </a:lnTo>
                  <a:lnTo>
                    <a:pt x="12166" y="553072"/>
                  </a:lnTo>
                  <a:lnTo>
                    <a:pt x="21932" y="562102"/>
                  </a:lnTo>
                  <a:lnTo>
                    <a:pt x="32385" y="569048"/>
                  </a:lnTo>
                  <a:lnTo>
                    <a:pt x="43091" y="574167"/>
                  </a:lnTo>
                  <a:lnTo>
                    <a:pt x="47320" y="561047"/>
                  </a:lnTo>
                  <a:close/>
                </a:path>
                <a:path w="130175" h="574675">
                  <a:moveTo>
                    <a:pt x="129794" y="660"/>
                  </a:moveTo>
                  <a:lnTo>
                    <a:pt x="129146" y="0"/>
                  </a:lnTo>
                  <a:lnTo>
                    <a:pt x="72161" y="0"/>
                  </a:lnTo>
                  <a:lnTo>
                    <a:pt x="71513" y="660"/>
                  </a:lnTo>
                  <a:lnTo>
                    <a:pt x="71513" y="10274"/>
                  </a:lnTo>
                  <a:lnTo>
                    <a:pt x="72161" y="10934"/>
                  </a:lnTo>
                  <a:lnTo>
                    <a:pt x="129146" y="10934"/>
                  </a:lnTo>
                  <a:lnTo>
                    <a:pt x="129794" y="10274"/>
                  </a:lnTo>
                  <a:lnTo>
                    <a:pt x="129794" y="9474"/>
                  </a:lnTo>
                  <a:lnTo>
                    <a:pt x="129794" y="660"/>
                  </a:lnTo>
                  <a:close/>
                </a:path>
              </a:pathLst>
            </a:custGeom>
            <a:solidFill>
              <a:srgbClr val="BCBEC0"/>
            </a:solidFill>
          </p:spPr>
          <p:txBody>
            <a:bodyPr wrap="square" lIns="0" tIns="0" rIns="0" bIns="0" rtlCol="0"/>
            <a:lstStyle/>
            <a:p/>
          </p:txBody>
        </p:sp>
        <p:pic>
          <p:nvPicPr>
            <p:cNvPr id="99" name="object 99" descr=""/>
            <p:cNvPicPr/>
            <p:nvPr/>
          </p:nvPicPr>
          <p:blipFill>
            <a:blip r:embed="rId33" cstate="print"/>
            <a:stretch>
              <a:fillRect/>
            </a:stretch>
          </p:blipFill>
          <p:spPr>
            <a:xfrm>
              <a:off x="123824" y="4409389"/>
              <a:ext cx="21196" cy="227457"/>
            </a:xfrm>
            <a:prstGeom prst="rect">
              <a:avLst/>
            </a:prstGeom>
          </p:spPr>
        </p:pic>
        <p:sp>
          <p:nvSpPr>
            <p:cNvPr id="100" name="object 100" descr=""/>
            <p:cNvSpPr/>
            <p:nvPr/>
          </p:nvSpPr>
          <p:spPr>
            <a:xfrm>
              <a:off x="123818" y="4409388"/>
              <a:ext cx="21590" cy="227965"/>
            </a:xfrm>
            <a:custGeom>
              <a:avLst/>
              <a:gdLst/>
              <a:ahLst/>
              <a:cxnLst/>
              <a:rect l="l" t="t" r="r" b="b"/>
              <a:pathLst>
                <a:path w="21589" h="227964">
                  <a:moveTo>
                    <a:pt x="0" y="0"/>
                  </a:moveTo>
                  <a:lnTo>
                    <a:pt x="0" y="227456"/>
                  </a:lnTo>
                  <a:lnTo>
                    <a:pt x="12261" y="185546"/>
                  </a:lnTo>
                  <a:lnTo>
                    <a:pt x="18557" y="154776"/>
                  </a:lnTo>
                  <a:lnTo>
                    <a:pt x="20877" y="120027"/>
                  </a:lnTo>
                  <a:lnTo>
                    <a:pt x="21209" y="66179"/>
                  </a:lnTo>
                  <a:lnTo>
                    <a:pt x="17895" y="28733"/>
                  </a:lnTo>
                  <a:lnTo>
                    <a:pt x="10604" y="8996"/>
                  </a:lnTo>
                  <a:lnTo>
                    <a:pt x="3313" y="1305"/>
                  </a:lnTo>
                  <a:lnTo>
                    <a:pt x="0" y="0"/>
                  </a:lnTo>
                  <a:close/>
                </a:path>
              </a:pathLst>
            </a:custGeom>
            <a:ln w="3175">
              <a:solidFill>
                <a:srgbClr val="5F0038"/>
              </a:solidFill>
            </a:ln>
          </p:spPr>
          <p:txBody>
            <a:bodyPr wrap="square" lIns="0" tIns="0" rIns="0" bIns="0" rtlCol="0"/>
            <a:lstStyle/>
            <a:p/>
          </p:txBody>
        </p:sp>
        <p:pic>
          <p:nvPicPr>
            <p:cNvPr id="101" name="object 101" descr=""/>
            <p:cNvPicPr/>
            <p:nvPr/>
          </p:nvPicPr>
          <p:blipFill>
            <a:blip r:embed="rId34" cstate="print"/>
            <a:stretch>
              <a:fillRect/>
            </a:stretch>
          </p:blipFill>
          <p:spPr>
            <a:xfrm>
              <a:off x="309397" y="4409389"/>
              <a:ext cx="21221" cy="227457"/>
            </a:xfrm>
            <a:prstGeom prst="rect">
              <a:avLst/>
            </a:prstGeom>
          </p:spPr>
        </p:pic>
        <p:sp>
          <p:nvSpPr>
            <p:cNvPr id="102" name="object 102" descr=""/>
            <p:cNvSpPr/>
            <p:nvPr/>
          </p:nvSpPr>
          <p:spPr>
            <a:xfrm>
              <a:off x="309398" y="4409388"/>
              <a:ext cx="21590" cy="227965"/>
            </a:xfrm>
            <a:custGeom>
              <a:avLst/>
              <a:gdLst/>
              <a:ahLst/>
              <a:cxnLst/>
              <a:rect l="l" t="t" r="r" b="b"/>
              <a:pathLst>
                <a:path w="21589" h="227964">
                  <a:moveTo>
                    <a:pt x="21209" y="0"/>
                  </a:moveTo>
                  <a:lnTo>
                    <a:pt x="21209" y="227456"/>
                  </a:lnTo>
                  <a:lnTo>
                    <a:pt x="8947" y="185546"/>
                  </a:lnTo>
                  <a:lnTo>
                    <a:pt x="2651" y="154776"/>
                  </a:lnTo>
                  <a:lnTo>
                    <a:pt x="331" y="120027"/>
                  </a:lnTo>
                  <a:lnTo>
                    <a:pt x="0" y="66179"/>
                  </a:lnTo>
                  <a:lnTo>
                    <a:pt x="3313" y="28733"/>
                  </a:lnTo>
                  <a:lnTo>
                    <a:pt x="10604" y="8996"/>
                  </a:lnTo>
                  <a:lnTo>
                    <a:pt x="17895" y="1305"/>
                  </a:lnTo>
                  <a:lnTo>
                    <a:pt x="21209" y="0"/>
                  </a:lnTo>
                  <a:close/>
                </a:path>
              </a:pathLst>
            </a:custGeom>
            <a:ln w="3175">
              <a:solidFill>
                <a:srgbClr val="5F0038"/>
              </a:solidFill>
            </a:ln>
          </p:spPr>
          <p:txBody>
            <a:bodyPr wrap="square" lIns="0" tIns="0" rIns="0" bIns="0" rtlCol="0"/>
            <a:lstStyle/>
            <a:p/>
          </p:txBody>
        </p:sp>
        <p:sp>
          <p:nvSpPr>
            <p:cNvPr id="103" name="object 103" descr=""/>
            <p:cNvSpPr/>
            <p:nvPr/>
          </p:nvSpPr>
          <p:spPr>
            <a:xfrm>
              <a:off x="92214" y="4619625"/>
              <a:ext cx="262890" cy="25400"/>
            </a:xfrm>
            <a:custGeom>
              <a:avLst/>
              <a:gdLst/>
              <a:ahLst/>
              <a:cxnLst/>
              <a:rect l="l" t="t" r="r" b="b"/>
              <a:pathLst>
                <a:path w="262890" h="25400">
                  <a:moveTo>
                    <a:pt x="22288" y="0"/>
                  </a:moveTo>
                  <a:lnTo>
                    <a:pt x="3060" y="0"/>
                  </a:lnTo>
                  <a:lnTo>
                    <a:pt x="0" y="3073"/>
                  </a:lnTo>
                  <a:lnTo>
                    <a:pt x="0" y="6845"/>
                  </a:lnTo>
                  <a:lnTo>
                    <a:pt x="22288" y="25158"/>
                  </a:lnTo>
                  <a:lnTo>
                    <a:pt x="22288" y="0"/>
                  </a:lnTo>
                  <a:close/>
                </a:path>
                <a:path w="262890" h="25400">
                  <a:moveTo>
                    <a:pt x="262331" y="0"/>
                  </a:moveTo>
                  <a:lnTo>
                    <a:pt x="247688" y="0"/>
                  </a:lnTo>
                  <a:lnTo>
                    <a:pt x="247688" y="25158"/>
                  </a:lnTo>
                  <a:lnTo>
                    <a:pt x="262331" y="13131"/>
                  </a:lnTo>
                  <a:lnTo>
                    <a:pt x="262331" y="0"/>
                  </a:lnTo>
                  <a:close/>
                </a:path>
              </a:pathLst>
            </a:custGeom>
            <a:solidFill>
              <a:srgbClr val="9E1F63"/>
            </a:solidFill>
          </p:spPr>
          <p:txBody>
            <a:bodyPr wrap="square" lIns="0" tIns="0" rIns="0" bIns="0" rtlCol="0"/>
            <a:lstStyle/>
            <a:p/>
          </p:txBody>
        </p:sp>
        <p:sp>
          <p:nvSpPr>
            <p:cNvPr id="104" name="object 104" descr=""/>
            <p:cNvSpPr/>
            <p:nvPr/>
          </p:nvSpPr>
          <p:spPr>
            <a:xfrm>
              <a:off x="14784071" y="459638"/>
              <a:ext cx="238125" cy="424815"/>
            </a:xfrm>
            <a:custGeom>
              <a:avLst/>
              <a:gdLst/>
              <a:ahLst/>
              <a:cxnLst/>
              <a:rect l="l" t="t" r="r" b="b"/>
              <a:pathLst>
                <a:path w="238125" h="424815">
                  <a:moveTo>
                    <a:pt x="23342" y="344233"/>
                  </a:moveTo>
                  <a:lnTo>
                    <a:pt x="20078" y="340969"/>
                  </a:lnTo>
                  <a:lnTo>
                    <a:pt x="3263" y="340969"/>
                  </a:lnTo>
                  <a:lnTo>
                    <a:pt x="0" y="344233"/>
                  </a:lnTo>
                  <a:lnTo>
                    <a:pt x="0" y="421055"/>
                  </a:lnTo>
                  <a:lnTo>
                    <a:pt x="3263" y="424319"/>
                  </a:lnTo>
                  <a:lnTo>
                    <a:pt x="20078" y="424319"/>
                  </a:lnTo>
                  <a:lnTo>
                    <a:pt x="23342" y="421055"/>
                  </a:lnTo>
                  <a:lnTo>
                    <a:pt x="23342" y="348259"/>
                  </a:lnTo>
                  <a:lnTo>
                    <a:pt x="23342" y="344233"/>
                  </a:lnTo>
                  <a:close/>
                </a:path>
                <a:path w="238125" h="424815">
                  <a:moveTo>
                    <a:pt x="23342" y="3263"/>
                  </a:moveTo>
                  <a:lnTo>
                    <a:pt x="20078" y="0"/>
                  </a:lnTo>
                  <a:lnTo>
                    <a:pt x="3263" y="0"/>
                  </a:lnTo>
                  <a:lnTo>
                    <a:pt x="0" y="3263"/>
                  </a:lnTo>
                  <a:lnTo>
                    <a:pt x="0" y="80086"/>
                  </a:lnTo>
                  <a:lnTo>
                    <a:pt x="3263" y="83350"/>
                  </a:lnTo>
                  <a:lnTo>
                    <a:pt x="20078" y="83350"/>
                  </a:lnTo>
                  <a:lnTo>
                    <a:pt x="23342" y="80086"/>
                  </a:lnTo>
                  <a:lnTo>
                    <a:pt x="23342" y="7289"/>
                  </a:lnTo>
                  <a:lnTo>
                    <a:pt x="23342" y="3263"/>
                  </a:lnTo>
                  <a:close/>
                </a:path>
                <a:path w="238125" h="424815">
                  <a:moveTo>
                    <a:pt x="237553" y="344233"/>
                  </a:moveTo>
                  <a:lnTo>
                    <a:pt x="234289" y="340969"/>
                  </a:lnTo>
                  <a:lnTo>
                    <a:pt x="217474" y="340969"/>
                  </a:lnTo>
                  <a:lnTo>
                    <a:pt x="214210" y="344233"/>
                  </a:lnTo>
                  <a:lnTo>
                    <a:pt x="214210" y="348259"/>
                  </a:lnTo>
                  <a:lnTo>
                    <a:pt x="214210" y="421055"/>
                  </a:lnTo>
                  <a:lnTo>
                    <a:pt x="217474" y="424319"/>
                  </a:lnTo>
                  <a:lnTo>
                    <a:pt x="234289" y="424319"/>
                  </a:lnTo>
                  <a:lnTo>
                    <a:pt x="237553" y="421055"/>
                  </a:lnTo>
                  <a:lnTo>
                    <a:pt x="237553" y="344233"/>
                  </a:lnTo>
                  <a:close/>
                </a:path>
                <a:path w="238125" h="424815">
                  <a:moveTo>
                    <a:pt x="237553" y="3263"/>
                  </a:moveTo>
                  <a:lnTo>
                    <a:pt x="234289" y="0"/>
                  </a:lnTo>
                  <a:lnTo>
                    <a:pt x="217474" y="0"/>
                  </a:lnTo>
                  <a:lnTo>
                    <a:pt x="214210" y="3263"/>
                  </a:lnTo>
                  <a:lnTo>
                    <a:pt x="214210" y="7289"/>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105" name="object 105" descr=""/>
            <p:cNvPicPr/>
            <p:nvPr/>
          </p:nvPicPr>
          <p:blipFill>
            <a:blip r:embed="rId35" cstate="print"/>
            <a:stretch>
              <a:fillRect/>
            </a:stretch>
          </p:blipFill>
          <p:spPr>
            <a:xfrm>
              <a:off x="14788621" y="351870"/>
              <a:ext cx="227262" cy="592654"/>
            </a:xfrm>
            <a:prstGeom prst="rect">
              <a:avLst/>
            </a:prstGeom>
          </p:spPr>
        </p:pic>
        <p:sp>
          <p:nvSpPr>
            <p:cNvPr id="106" name="object 106" descr=""/>
            <p:cNvSpPr/>
            <p:nvPr/>
          </p:nvSpPr>
          <p:spPr>
            <a:xfrm>
              <a:off x="14800904" y="362749"/>
              <a:ext cx="47625" cy="66675"/>
            </a:xfrm>
            <a:custGeom>
              <a:avLst/>
              <a:gdLst/>
              <a:ahLst/>
              <a:cxnLst/>
              <a:rect l="l" t="t" r="r" b="b"/>
              <a:pathLst>
                <a:path w="47625" h="66675">
                  <a:moveTo>
                    <a:pt x="43086" y="0"/>
                  </a:moveTo>
                  <a:lnTo>
                    <a:pt x="3525" y="32486"/>
                  </a:lnTo>
                  <a:lnTo>
                    <a:pt x="0" y="62201"/>
                  </a:lnTo>
                  <a:lnTo>
                    <a:pt x="4077" y="65915"/>
                  </a:lnTo>
                  <a:lnTo>
                    <a:pt x="13266" y="66446"/>
                  </a:lnTo>
                  <a:lnTo>
                    <a:pt x="12348" y="42481"/>
                  </a:lnTo>
                  <a:lnTo>
                    <a:pt x="15589" y="28938"/>
                  </a:lnTo>
                  <a:lnTo>
                    <a:pt x="26180" y="20817"/>
                  </a:lnTo>
                  <a:lnTo>
                    <a:pt x="47315" y="13119"/>
                  </a:lnTo>
                  <a:lnTo>
                    <a:pt x="43086" y="0"/>
                  </a:lnTo>
                  <a:close/>
                </a:path>
              </a:pathLst>
            </a:custGeom>
            <a:solidFill>
              <a:srgbClr val="BCBEC0"/>
            </a:solidFill>
          </p:spPr>
          <p:txBody>
            <a:bodyPr wrap="square" lIns="0" tIns="0" rIns="0" bIns="0" rtlCol="0"/>
            <a:lstStyle/>
            <a:p/>
          </p:txBody>
        </p:sp>
        <p:pic>
          <p:nvPicPr>
            <p:cNvPr id="107" name="object 107" descr=""/>
            <p:cNvPicPr/>
            <p:nvPr/>
          </p:nvPicPr>
          <p:blipFill>
            <a:blip r:embed="rId36" cstate="print"/>
            <a:stretch>
              <a:fillRect/>
            </a:stretch>
          </p:blipFill>
          <p:spPr>
            <a:xfrm>
              <a:off x="14808295" y="510007"/>
              <a:ext cx="199961" cy="154368"/>
            </a:xfrm>
            <a:prstGeom prst="rect">
              <a:avLst/>
            </a:prstGeom>
          </p:spPr>
        </p:pic>
        <p:pic>
          <p:nvPicPr>
            <p:cNvPr id="108" name="object 108" descr=""/>
            <p:cNvPicPr/>
            <p:nvPr/>
          </p:nvPicPr>
          <p:blipFill>
            <a:blip r:embed="rId37" cstate="print"/>
            <a:stretch>
              <a:fillRect/>
            </a:stretch>
          </p:blipFill>
          <p:spPr>
            <a:xfrm>
              <a:off x="14815514" y="785813"/>
              <a:ext cx="174675" cy="75183"/>
            </a:xfrm>
            <a:prstGeom prst="rect">
              <a:avLst/>
            </a:prstGeom>
          </p:spPr>
        </p:pic>
        <p:sp>
          <p:nvSpPr>
            <p:cNvPr id="109" name="object 109" descr=""/>
            <p:cNvSpPr/>
            <p:nvPr/>
          </p:nvSpPr>
          <p:spPr>
            <a:xfrm>
              <a:off x="14974543" y="395874"/>
              <a:ext cx="41910" cy="508000"/>
            </a:xfrm>
            <a:custGeom>
              <a:avLst/>
              <a:gdLst/>
              <a:ahLst/>
              <a:cxnLst/>
              <a:rect l="l" t="t" r="r" b="b"/>
              <a:pathLst>
                <a:path w="41909" h="508000">
                  <a:moveTo>
                    <a:pt x="26427" y="0"/>
                  </a:moveTo>
                  <a:lnTo>
                    <a:pt x="25130" y="25093"/>
                  </a:lnTo>
                  <a:lnTo>
                    <a:pt x="23561" y="47904"/>
                  </a:lnTo>
                  <a:lnTo>
                    <a:pt x="19641" y="86203"/>
                  </a:lnTo>
                  <a:lnTo>
                    <a:pt x="19217" y="101192"/>
                  </a:lnTo>
                  <a:lnTo>
                    <a:pt x="20302" y="123531"/>
                  </a:lnTo>
                  <a:lnTo>
                    <a:pt x="23049" y="161836"/>
                  </a:lnTo>
                  <a:lnTo>
                    <a:pt x="23149" y="175943"/>
                  </a:lnTo>
                  <a:lnTo>
                    <a:pt x="22277" y="185732"/>
                  </a:lnTo>
                  <a:lnTo>
                    <a:pt x="19620" y="195781"/>
                  </a:lnTo>
                  <a:lnTo>
                    <a:pt x="14362" y="210667"/>
                  </a:lnTo>
                  <a:lnTo>
                    <a:pt x="11809" y="220954"/>
                  </a:lnTo>
                  <a:lnTo>
                    <a:pt x="4564" y="271764"/>
                  </a:lnTo>
                  <a:lnTo>
                    <a:pt x="367" y="327583"/>
                  </a:lnTo>
                  <a:lnTo>
                    <a:pt x="0" y="346640"/>
                  </a:lnTo>
                  <a:lnTo>
                    <a:pt x="4145" y="371735"/>
                  </a:lnTo>
                  <a:lnTo>
                    <a:pt x="16644" y="419738"/>
                  </a:lnTo>
                  <a:lnTo>
                    <a:pt x="41337" y="507517"/>
                  </a:lnTo>
                  <a:lnTo>
                    <a:pt x="41337" y="61163"/>
                  </a:lnTo>
                  <a:lnTo>
                    <a:pt x="40272" y="42366"/>
                  </a:lnTo>
                  <a:lnTo>
                    <a:pt x="37254" y="26019"/>
                  </a:lnTo>
                  <a:lnTo>
                    <a:pt x="32550" y="11953"/>
                  </a:lnTo>
                  <a:lnTo>
                    <a:pt x="26427" y="0"/>
                  </a:lnTo>
                  <a:close/>
                </a:path>
              </a:pathLst>
            </a:custGeom>
            <a:solidFill>
              <a:srgbClr val="77030F">
                <a:alpha val="79998"/>
              </a:srgbClr>
            </a:solidFill>
          </p:spPr>
          <p:txBody>
            <a:bodyPr wrap="square" lIns="0" tIns="0" rIns="0" bIns="0" rtlCol="0"/>
            <a:lstStyle/>
            <a:p/>
          </p:txBody>
        </p:sp>
        <p:sp>
          <p:nvSpPr>
            <p:cNvPr id="110" name="object 110" descr=""/>
            <p:cNvSpPr/>
            <p:nvPr/>
          </p:nvSpPr>
          <p:spPr>
            <a:xfrm>
              <a:off x="14972837" y="606535"/>
              <a:ext cx="16510" cy="179705"/>
            </a:xfrm>
            <a:custGeom>
              <a:avLst/>
              <a:gdLst/>
              <a:ahLst/>
              <a:cxnLst/>
              <a:rect l="l" t="t" r="r" b="b"/>
              <a:pathLst>
                <a:path w="16509" h="179704">
                  <a:moveTo>
                    <a:pt x="0" y="179273"/>
                  </a:moveTo>
                  <a:lnTo>
                    <a:pt x="972" y="104905"/>
                  </a:lnTo>
                  <a:lnTo>
                    <a:pt x="2970" y="61442"/>
                  </a:lnTo>
                  <a:lnTo>
                    <a:pt x="7499" y="32076"/>
                  </a:lnTo>
                  <a:lnTo>
                    <a:pt x="16065" y="0"/>
                  </a:lnTo>
                </a:path>
              </a:pathLst>
            </a:custGeom>
            <a:ln w="3175">
              <a:solidFill>
                <a:srgbClr val="5F0038"/>
              </a:solidFill>
            </a:ln>
          </p:spPr>
          <p:txBody>
            <a:bodyPr wrap="square" lIns="0" tIns="0" rIns="0" bIns="0" rtlCol="0"/>
            <a:lstStyle/>
            <a:p/>
          </p:txBody>
        </p:sp>
        <p:sp>
          <p:nvSpPr>
            <p:cNvPr id="111" name="object 111" descr=""/>
            <p:cNvSpPr/>
            <p:nvPr/>
          </p:nvSpPr>
          <p:spPr>
            <a:xfrm>
              <a:off x="14961272" y="844280"/>
              <a:ext cx="30480" cy="85725"/>
            </a:xfrm>
            <a:custGeom>
              <a:avLst/>
              <a:gdLst/>
              <a:ahLst/>
              <a:cxnLst/>
              <a:rect l="l" t="t" r="r" b="b"/>
              <a:pathLst>
                <a:path w="30480" h="85725">
                  <a:moveTo>
                    <a:pt x="0" y="85458"/>
                  </a:moveTo>
                  <a:lnTo>
                    <a:pt x="17459" y="47749"/>
                  </a:lnTo>
                  <a:lnTo>
                    <a:pt x="26425" y="27147"/>
                  </a:lnTo>
                  <a:lnTo>
                    <a:pt x="29728" y="16426"/>
                  </a:lnTo>
                  <a:lnTo>
                    <a:pt x="30200" y="8356"/>
                  </a:lnTo>
                  <a:lnTo>
                    <a:pt x="28917" y="0"/>
                  </a:lnTo>
                </a:path>
              </a:pathLst>
            </a:custGeom>
            <a:ln w="3175">
              <a:solidFill>
                <a:srgbClr val="5F0038"/>
              </a:solidFill>
            </a:ln>
          </p:spPr>
          <p:txBody>
            <a:bodyPr wrap="square" lIns="0" tIns="0" rIns="0" bIns="0" rtlCol="0"/>
            <a:lstStyle/>
            <a:p/>
          </p:txBody>
        </p:sp>
        <p:pic>
          <p:nvPicPr>
            <p:cNvPr id="112" name="object 112" descr=""/>
            <p:cNvPicPr/>
            <p:nvPr/>
          </p:nvPicPr>
          <p:blipFill>
            <a:blip r:embed="rId38" cstate="print"/>
            <a:stretch>
              <a:fillRect/>
            </a:stretch>
          </p:blipFill>
          <p:spPr>
            <a:xfrm>
              <a:off x="14965349" y="906602"/>
              <a:ext cx="50418" cy="28803"/>
            </a:xfrm>
            <a:prstGeom prst="rect">
              <a:avLst/>
            </a:prstGeom>
          </p:spPr>
        </p:pic>
        <p:sp>
          <p:nvSpPr>
            <p:cNvPr id="113" name="object 113" descr=""/>
            <p:cNvSpPr/>
            <p:nvPr/>
          </p:nvSpPr>
          <p:spPr>
            <a:xfrm>
              <a:off x="14789822" y="395874"/>
              <a:ext cx="41910" cy="508000"/>
            </a:xfrm>
            <a:custGeom>
              <a:avLst/>
              <a:gdLst/>
              <a:ahLst/>
              <a:cxnLst/>
              <a:rect l="l" t="t" r="r" b="b"/>
              <a:pathLst>
                <a:path w="41909" h="508000">
                  <a:moveTo>
                    <a:pt x="14922" y="0"/>
                  </a:moveTo>
                  <a:lnTo>
                    <a:pt x="8797" y="11953"/>
                  </a:lnTo>
                  <a:lnTo>
                    <a:pt x="4089" y="26019"/>
                  </a:lnTo>
                  <a:lnTo>
                    <a:pt x="1067" y="42366"/>
                  </a:lnTo>
                  <a:lnTo>
                    <a:pt x="0" y="61163"/>
                  </a:lnTo>
                  <a:lnTo>
                    <a:pt x="0" y="507517"/>
                  </a:lnTo>
                  <a:lnTo>
                    <a:pt x="24693" y="419738"/>
                  </a:lnTo>
                  <a:lnTo>
                    <a:pt x="37193" y="371735"/>
                  </a:lnTo>
                  <a:lnTo>
                    <a:pt x="41342" y="346640"/>
                  </a:lnTo>
                  <a:lnTo>
                    <a:pt x="40982" y="327583"/>
                  </a:lnTo>
                  <a:lnTo>
                    <a:pt x="36780" y="271764"/>
                  </a:lnTo>
                  <a:lnTo>
                    <a:pt x="29540" y="220954"/>
                  </a:lnTo>
                  <a:lnTo>
                    <a:pt x="21729" y="195781"/>
                  </a:lnTo>
                  <a:lnTo>
                    <a:pt x="19072" y="185732"/>
                  </a:lnTo>
                  <a:lnTo>
                    <a:pt x="18200" y="175943"/>
                  </a:lnTo>
                  <a:lnTo>
                    <a:pt x="18300" y="161836"/>
                  </a:lnTo>
                  <a:lnTo>
                    <a:pt x="21040" y="123531"/>
                  </a:lnTo>
                  <a:lnTo>
                    <a:pt x="22123" y="101192"/>
                  </a:lnTo>
                  <a:lnTo>
                    <a:pt x="21701" y="86203"/>
                  </a:lnTo>
                  <a:lnTo>
                    <a:pt x="17788" y="47904"/>
                  </a:lnTo>
                  <a:lnTo>
                    <a:pt x="16219" y="25093"/>
                  </a:lnTo>
                  <a:lnTo>
                    <a:pt x="14922" y="0"/>
                  </a:lnTo>
                  <a:close/>
                </a:path>
              </a:pathLst>
            </a:custGeom>
            <a:solidFill>
              <a:srgbClr val="77030F">
                <a:alpha val="79998"/>
              </a:srgbClr>
            </a:solidFill>
          </p:spPr>
          <p:txBody>
            <a:bodyPr wrap="square" lIns="0" tIns="0" rIns="0" bIns="0" rtlCol="0"/>
            <a:lstStyle/>
            <a:p/>
          </p:txBody>
        </p:sp>
        <p:sp>
          <p:nvSpPr>
            <p:cNvPr id="114" name="object 114" descr=""/>
            <p:cNvSpPr/>
            <p:nvPr/>
          </p:nvSpPr>
          <p:spPr>
            <a:xfrm>
              <a:off x="14816806" y="606535"/>
              <a:ext cx="16510" cy="179705"/>
            </a:xfrm>
            <a:custGeom>
              <a:avLst/>
              <a:gdLst/>
              <a:ahLst/>
              <a:cxnLst/>
              <a:rect l="l" t="t" r="r" b="b"/>
              <a:pathLst>
                <a:path w="16509" h="179704">
                  <a:moveTo>
                    <a:pt x="16065" y="179273"/>
                  </a:moveTo>
                  <a:lnTo>
                    <a:pt x="15092" y="104905"/>
                  </a:lnTo>
                  <a:lnTo>
                    <a:pt x="13095" y="61442"/>
                  </a:lnTo>
                  <a:lnTo>
                    <a:pt x="8566" y="32076"/>
                  </a:lnTo>
                  <a:lnTo>
                    <a:pt x="0" y="0"/>
                  </a:lnTo>
                </a:path>
              </a:pathLst>
            </a:custGeom>
            <a:ln w="3175">
              <a:solidFill>
                <a:srgbClr val="5F0038"/>
              </a:solidFill>
            </a:ln>
          </p:spPr>
          <p:txBody>
            <a:bodyPr wrap="square" lIns="0" tIns="0" rIns="0" bIns="0" rtlCol="0"/>
            <a:lstStyle/>
            <a:p/>
          </p:txBody>
        </p:sp>
        <p:sp>
          <p:nvSpPr>
            <p:cNvPr id="115" name="object 115" descr=""/>
            <p:cNvSpPr/>
            <p:nvPr/>
          </p:nvSpPr>
          <p:spPr>
            <a:xfrm>
              <a:off x="14814238" y="844280"/>
              <a:ext cx="30480" cy="85725"/>
            </a:xfrm>
            <a:custGeom>
              <a:avLst/>
              <a:gdLst/>
              <a:ahLst/>
              <a:cxnLst/>
              <a:rect l="l" t="t" r="r" b="b"/>
              <a:pathLst>
                <a:path w="30480" h="85725">
                  <a:moveTo>
                    <a:pt x="30200" y="85458"/>
                  </a:moveTo>
                  <a:lnTo>
                    <a:pt x="12740" y="47749"/>
                  </a:lnTo>
                  <a:lnTo>
                    <a:pt x="3775" y="27147"/>
                  </a:lnTo>
                  <a:lnTo>
                    <a:pt x="471" y="16426"/>
                  </a:lnTo>
                  <a:lnTo>
                    <a:pt x="0" y="8356"/>
                  </a:lnTo>
                  <a:lnTo>
                    <a:pt x="1282" y="0"/>
                  </a:lnTo>
                </a:path>
              </a:pathLst>
            </a:custGeom>
            <a:ln w="3175">
              <a:solidFill>
                <a:srgbClr val="5F0038"/>
              </a:solidFill>
            </a:ln>
          </p:spPr>
          <p:txBody>
            <a:bodyPr wrap="square" lIns="0" tIns="0" rIns="0" bIns="0" rtlCol="0"/>
            <a:lstStyle/>
            <a:p/>
          </p:txBody>
        </p:sp>
        <p:pic>
          <p:nvPicPr>
            <p:cNvPr id="116" name="object 116" descr=""/>
            <p:cNvPicPr/>
            <p:nvPr/>
          </p:nvPicPr>
          <p:blipFill>
            <a:blip r:embed="rId39" cstate="print"/>
            <a:stretch>
              <a:fillRect/>
            </a:stretch>
          </p:blipFill>
          <p:spPr>
            <a:xfrm>
              <a:off x="14789937" y="906602"/>
              <a:ext cx="50431" cy="28803"/>
            </a:xfrm>
            <a:prstGeom prst="rect">
              <a:avLst/>
            </a:prstGeom>
          </p:spPr>
        </p:pic>
        <p:sp>
          <p:nvSpPr>
            <p:cNvPr id="117" name="object 117" descr=""/>
            <p:cNvSpPr/>
            <p:nvPr/>
          </p:nvSpPr>
          <p:spPr>
            <a:xfrm>
              <a:off x="14874304" y="362750"/>
              <a:ext cx="130175" cy="574675"/>
            </a:xfrm>
            <a:custGeom>
              <a:avLst/>
              <a:gdLst/>
              <a:ahLst/>
              <a:cxnLst/>
              <a:rect l="l" t="t" r="r" b="b"/>
              <a:pathLst>
                <a:path w="130175" h="574675">
                  <a:moveTo>
                    <a:pt x="58280" y="563905"/>
                  </a:moveTo>
                  <a:lnTo>
                    <a:pt x="57632" y="563245"/>
                  </a:lnTo>
                  <a:lnTo>
                    <a:pt x="647" y="563245"/>
                  </a:lnTo>
                  <a:lnTo>
                    <a:pt x="0" y="563905"/>
                  </a:lnTo>
                  <a:lnTo>
                    <a:pt x="0" y="564705"/>
                  </a:lnTo>
                  <a:lnTo>
                    <a:pt x="0" y="573519"/>
                  </a:lnTo>
                  <a:lnTo>
                    <a:pt x="647" y="574179"/>
                  </a:lnTo>
                  <a:lnTo>
                    <a:pt x="57632" y="574179"/>
                  </a:lnTo>
                  <a:lnTo>
                    <a:pt x="58280" y="573519"/>
                  </a:lnTo>
                  <a:lnTo>
                    <a:pt x="58280" y="563905"/>
                  </a:lnTo>
                  <a:close/>
                </a:path>
                <a:path w="130175" h="574675">
                  <a:moveTo>
                    <a:pt x="129781" y="62204"/>
                  </a:moveTo>
                  <a:lnTo>
                    <a:pt x="117614" y="21107"/>
                  </a:lnTo>
                  <a:lnTo>
                    <a:pt x="86702" y="0"/>
                  </a:lnTo>
                  <a:lnTo>
                    <a:pt x="82473" y="13119"/>
                  </a:lnTo>
                  <a:lnTo>
                    <a:pt x="103606" y="20828"/>
                  </a:lnTo>
                  <a:lnTo>
                    <a:pt x="114198" y="28943"/>
                  </a:lnTo>
                  <a:lnTo>
                    <a:pt x="117436" y="42481"/>
                  </a:lnTo>
                  <a:lnTo>
                    <a:pt x="116522" y="66446"/>
                  </a:lnTo>
                  <a:lnTo>
                    <a:pt x="125704" y="65925"/>
                  </a:lnTo>
                  <a:lnTo>
                    <a:pt x="129781" y="62204"/>
                  </a:lnTo>
                  <a:close/>
                </a:path>
              </a:pathLst>
            </a:custGeom>
            <a:solidFill>
              <a:srgbClr val="BCBEC0"/>
            </a:solidFill>
          </p:spPr>
          <p:txBody>
            <a:bodyPr wrap="square" lIns="0" tIns="0" rIns="0" bIns="0" rtlCol="0"/>
            <a:lstStyle/>
            <a:p/>
          </p:txBody>
        </p:sp>
        <p:pic>
          <p:nvPicPr>
            <p:cNvPr id="118" name="object 118" descr=""/>
            <p:cNvPicPr/>
            <p:nvPr/>
          </p:nvPicPr>
          <p:blipFill>
            <a:blip r:embed="rId40" cstate="print"/>
            <a:stretch>
              <a:fillRect/>
            </a:stretch>
          </p:blipFill>
          <p:spPr>
            <a:xfrm>
              <a:off x="14985047" y="574421"/>
              <a:ext cx="21209" cy="227457"/>
            </a:xfrm>
            <a:prstGeom prst="rect">
              <a:avLst/>
            </a:prstGeom>
          </p:spPr>
        </p:pic>
        <p:sp>
          <p:nvSpPr>
            <p:cNvPr id="119" name="object 119" descr=""/>
            <p:cNvSpPr/>
            <p:nvPr/>
          </p:nvSpPr>
          <p:spPr>
            <a:xfrm>
              <a:off x="14985041" y="574416"/>
              <a:ext cx="21590" cy="227965"/>
            </a:xfrm>
            <a:custGeom>
              <a:avLst/>
              <a:gdLst/>
              <a:ahLst/>
              <a:cxnLst/>
              <a:rect l="l" t="t" r="r" b="b"/>
              <a:pathLst>
                <a:path w="21590" h="227965">
                  <a:moveTo>
                    <a:pt x="21209" y="227457"/>
                  </a:moveTo>
                  <a:lnTo>
                    <a:pt x="21209" y="0"/>
                  </a:lnTo>
                  <a:lnTo>
                    <a:pt x="8947" y="41910"/>
                  </a:lnTo>
                  <a:lnTo>
                    <a:pt x="2651" y="72680"/>
                  </a:lnTo>
                  <a:lnTo>
                    <a:pt x="331" y="107429"/>
                  </a:lnTo>
                  <a:lnTo>
                    <a:pt x="0" y="161277"/>
                  </a:lnTo>
                  <a:lnTo>
                    <a:pt x="3313" y="198723"/>
                  </a:lnTo>
                  <a:lnTo>
                    <a:pt x="10604" y="218460"/>
                  </a:lnTo>
                  <a:lnTo>
                    <a:pt x="17895" y="226151"/>
                  </a:lnTo>
                  <a:lnTo>
                    <a:pt x="21209" y="227457"/>
                  </a:lnTo>
                  <a:close/>
                </a:path>
              </a:pathLst>
            </a:custGeom>
            <a:ln w="3175">
              <a:solidFill>
                <a:srgbClr val="5F0038"/>
              </a:solidFill>
            </a:ln>
          </p:spPr>
          <p:txBody>
            <a:bodyPr wrap="square" lIns="0" tIns="0" rIns="0" bIns="0" rtlCol="0"/>
            <a:lstStyle/>
            <a:p/>
          </p:txBody>
        </p:sp>
        <p:pic>
          <p:nvPicPr>
            <p:cNvPr id="120" name="object 120" descr=""/>
            <p:cNvPicPr/>
            <p:nvPr/>
          </p:nvPicPr>
          <p:blipFill>
            <a:blip r:embed="rId41" cstate="print"/>
            <a:stretch>
              <a:fillRect/>
            </a:stretch>
          </p:blipFill>
          <p:spPr>
            <a:xfrm>
              <a:off x="14799462" y="574421"/>
              <a:ext cx="21196" cy="227457"/>
            </a:xfrm>
            <a:prstGeom prst="rect">
              <a:avLst/>
            </a:prstGeom>
          </p:spPr>
        </p:pic>
        <p:sp>
          <p:nvSpPr>
            <p:cNvPr id="121" name="object 121" descr=""/>
            <p:cNvSpPr/>
            <p:nvPr/>
          </p:nvSpPr>
          <p:spPr>
            <a:xfrm>
              <a:off x="14799460" y="574416"/>
              <a:ext cx="21590" cy="227965"/>
            </a:xfrm>
            <a:custGeom>
              <a:avLst/>
              <a:gdLst/>
              <a:ahLst/>
              <a:cxnLst/>
              <a:rect l="l" t="t" r="r" b="b"/>
              <a:pathLst>
                <a:path w="21590" h="227965">
                  <a:moveTo>
                    <a:pt x="0" y="227457"/>
                  </a:moveTo>
                  <a:lnTo>
                    <a:pt x="0" y="0"/>
                  </a:lnTo>
                  <a:lnTo>
                    <a:pt x="12261" y="41910"/>
                  </a:lnTo>
                  <a:lnTo>
                    <a:pt x="18557" y="72680"/>
                  </a:lnTo>
                  <a:lnTo>
                    <a:pt x="20877" y="107429"/>
                  </a:lnTo>
                  <a:lnTo>
                    <a:pt x="21209" y="161277"/>
                  </a:lnTo>
                  <a:lnTo>
                    <a:pt x="17895" y="198723"/>
                  </a:lnTo>
                  <a:lnTo>
                    <a:pt x="10604" y="218460"/>
                  </a:lnTo>
                  <a:lnTo>
                    <a:pt x="3313" y="226151"/>
                  </a:lnTo>
                  <a:lnTo>
                    <a:pt x="0" y="227457"/>
                  </a:lnTo>
                  <a:close/>
                </a:path>
              </a:pathLst>
            </a:custGeom>
            <a:ln w="3175">
              <a:solidFill>
                <a:srgbClr val="5F0038"/>
              </a:solidFill>
            </a:ln>
          </p:spPr>
          <p:txBody>
            <a:bodyPr wrap="square" lIns="0" tIns="0" rIns="0" bIns="0" rtlCol="0"/>
            <a:lstStyle/>
            <a:p/>
          </p:txBody>
        </p:sp>
        <p:sp>
          <p:nvSpPr>
            <p:cNvPr id="122" name="object 122" descr=""/>
            <p:cNvSpPr/>
            <p:nvPr/>
          </p:nvSpPr>
          <p:spPr>
            <a:xfrm>
              <a:off x="14767865" y="566496"/>
              <a:ext cx="270510" cy="25400"/>
            </a:xfrm>
            <a:custGeom>
              <a:avLst/>
              <a:gdLst/>
              <a:ahLst/>
              <a:cxnLst/>
              <a:rect l="l" t="t" r="r" b="b"/>
              <a:pathLst>
                <a:path w="270509" h="25400">
                  <a:moveTo>
                    <a:pt x="22288" y="0"/>
                  </a:moveTo>
                  <a:lnTo>
                    <a:pt x="0" y="18313"/>
                  </a:lnTo>
                  <a:lnTo>
                    <a:pt x="0" y="22085"/>
                  </a:lnTo>
                  <a:lnTo>
                    <a:pt x="3060" y="25158"/>
                  </a:lnTo>
                  <a:lnTo>
                    <a:pt x="22288" y="25158"/>
                  </a:lnTo>
                  <a:lnTo>
                    <a:pt x="22288" y="0"/>
                  </a:lnTo>
                  <a:close/>
                </a:path>
                <a:path w="270509" h="25400">
                  <a:moveTo>
                    <a:pt x="269976" y="18313"/>
                  </a:moveTo>
                  <a:lnTo>
                    <a:pt x="247688" y="0"/>
                  </a:lnTo>
                  <a:lnTo>
                    <a:pt x="247688" y="25158"/>
                  </a:lnTo>
                  <a:lnTo>
                    <a:pt x="266915" y="25158"/>
                  </a:lnTo>
                  <a:lnTo>
                    <a:pt x="269976" y="22085"/>
                  </a:lnTo>
                  <a:lnTo>
                    <a:pt x="269976" y="18313"/>
                  </a:lnTo>
                  <a:close/>
                </a:path>
              </a:pathLst>
            </a:custGeom>
            <a:solidFill>
              <a:srgbClr val="9E1F63"/>
            </a:solidFill>
          </p:spPr>
          <p:txBody>
            <a:bodyPr wrap="square" lIns="0" tIns="0" rIns="0" bIns="0" rtlCol="0"/>
            <a:lstStyle/>
            <a:p/>
          </p:txBody>
        </p:sp>
        <p:sp>
          <p:nvSpPr>
            <p:cNvPr id="123" name="object 123" descr=""/>
            <p:cNvSpPr/>
            <p:nvPr/>
          </p:nvSpPr>
          <p:spPr>
            <a:xfrm>
              <a:off x="14387833"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124" name="object 124" descr=""/>
            <p:cNvSpPr/>
            <p:nvPr/>
          </p:nvSpPr>
          <p:spPr>
            <a:xfrm>
              <a:off x="70492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125" name="object 125" descr=""/>
            <p:cNvSpPr/>
            <p:nvPr/>
          </p:nvSpPr>
          <p:spPr>
            <a:xfrm>
              <a:off x="8712000" y="4540506"/>
              <a:ext cx="0" cy="423545"/>
            </a:xfrm>
            <a:custGeom>
              <a:avLst/>
              <a:gdLst/>
              <a:ahLst/>
              <a:cxnLst/>
              <a:rect l="l" t="t" r="r" b="b"/>
              <a:pathLst>
                <a:path w="0" h="423545">
                  <a:moveTo>
                    <a:pt x="0" y="422998"/>
                  </a:moveTo>
                  <a:lnTo>
                    <a:pt x="0" y="0"/>
                  </a:lnTo>
                </a:path>
              </a:pathLst>
            </a:custGeom>
            <a:ln w="9004">
              <a:solidFill>
                <a:srgbClr val="FFFFFF"/>
              </a:solidFill>
            </a:ln>
          </p:spPr>
          <p:txBody>
            <a:bodyPr wrap="square" lIns="0" tIns="0" rIns="0" bIns="0" rtlCol="0"/>
            <a:lstStyle/>
            <a:p/>
          </p:txBody>
        </p:sp>
        <p:sp>
          <p:nvSpPr>
            <p:cNvPr id="126" name="object 126" descr=""/>
            <p:cNvSpPr/>
            <p:nvPr/>
          </p:nvSpPr>
          <p:spPr>
            <a:xfrm>
              <a:off x="7920000" y="4972506"/>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27" name="object 127" descr=""/>
            <p:cNvSpPr/>
            <p:nvPr/>
          </p:nvSpPr>
          <p:spPr>
            <a:xfrm>
              <a:off x="10079999" y="4540506"/>
              <a:ext cx="0" cy="423545"/>
            </a:xfrm>
            <a:custGeom>
              <a:avLst/>
              <a:gdLst/>
              <a:ahLst/>
              <a:cxnLst/>
              <a:rect l="l" t="t" r="r" b="b"/>
              <a:pathLst>
                <a:path w="0" h="423545">
                  <a:moveTo>
                    <a:pt x="0" y="422998"/>
                  </a:moveTo>
                  <a:lnTo>
                    <a:pt x="0" y="0"/>
                  </a:lnTo>
                </a:path>
              </a:pathLst>
            </a:custGeom>
            <a:ln w="9004">
              <a:solidFill>
                <a:srgbClr val="FFFFFF"/>
              </a:solidFill>
            </a:ln>
          </p:spPr>
          <p:txBody>
            <a:bodyPr wrap="square" lIns="0" tIns="0" rIns="0" bIns="0" rtlCol="0"/>
            <a:lstStyle/>
            <a:p/>
          </p:txBody>
        </p:sp>
        <p:sp>
          <p:nvSpPr>
            <p:cNvPr id="128" name="object 128" descr=""/>
            <p:cNvSpPr/>
            <p:nvPr/>
          </p:nvSpPr>
          <p:spPr>
            <a:xfrm>
              <a:off x="8712000"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29" name="object 129" descr=""/>
            <p:cNvSpPr/>
            <p:nvPr/>
          </p:nvSpPr>
          <p:spPr>
            <a:xfrm>
              <a:off x="13140002" y="4540506"/>
              <a:ext cx="0" cy="423545"/>
            </a:xfrm>
            <a:custGeom>
              <a:avLst/>
              <a:gdLst/>
              <a:ahLst/>
              <a:cxnLst/>
              <a:rect l="l" t="t" r="r" b="b"/>
              <a:pathLst>
                <a:path w="0" h="423545">
                  <a:moveTo>
                    <a:pt x="0" y="422998"/>
                  </a:moveTo>
                  <a:lnTo>
                    <a:pt x="0" y="0"/>
                  </a:lnTo>
                </a:path>
              </a:pathLst>
            </a:custGeom>
            <a:ln w="9004">
              <a:solidFill>
                <a:srgbClr val="FFFFFF"/>
              </a:solidFill>
            </a:ln>
          </p:spPr>
          <p:txBody>
            <a:bodyPr wrap="square" lIns="0" tIns="0" rIns="0" bIns="0" rtlCol="0"/>
            <a:lstStyle/>
            <a:p/>
          </p:txBody>
        </p:sp>
        <p:sp>
          <p:nvSpPr>
            <p:cNvPr id="130" name="object 130" descr=""/>
            <p:cNvSpPr/>
            <p:nvPr/>
          </p:nvSpPr>
          <p:spPr>
            <a:xfrm>
              <a:off x="10079999" y="4972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31" name="object 131" descr=""/>
            <p:cNvSpPr/>
            <p:nvPr/>
          </p:nvSpPr>
          <p:spPr>
            <a:xfrm>
              <a:off x="13140002"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132" name="object 132" descr=""/>
          <p:cNvSpPr txBox="1"/>
          <p:nvPr/>
        </p:nvSpPr>
        <p:spPr>
          <a:xfrm>
            <a:off x="10857434" y="3022872"/>
            <a:ext cx="231140" cy="123189"/>
          </a:xfrm>
          <a:prstGeom prst="rect">
            <a:avLst/>
          </a:prstGeom>
        </p:spPr>
        <p:txBody>
          <a:bodyPr wrap="square" lIns="0" tIns="0" rIns="0" bIns="0" rtlCol="0" vert="horz">
            <a:spAutoFit/>
          </a:bodyPr>
          <a:lstStyle/>
          <a:p>
            <a:pPr>
              <a:lnSpc>
                <a:spcPts val="965"/>
              </a:lnSpc>
            </a:pPr>
            <a:r>
              <a:rPr dirty="0" sz="900" spc="-1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grpSp>
        <p:nvGrpSpPr>
          <p:cNvPr id="133" name="object 133" descr=""/>
          <p:cNvGrpSpPr/>
          <p:nvPr/>
        </p:nvGrpSpPr>
        <p:grpSpPr>
          <a:xfrm>
            <a:off x="10911599" y="3023997"/>
            <a:ext cx="2177415" cy="1263650"/>
            <a:chOff x="10911599" y="3023997"/>
            <a:chExt cx="2177415" cy="1263650"/>
          </a:xfrm>
        </p:grpSpPr>
        <p:sp>
          <p:nvSpPr>
            <p:cNvPr id="134" name="object 134" descr=""/>
            <p:cNvSpPr/>
            <p:nvPr/>
          </p:nvSpPr>
          <p:spPr>
            <a:xfrm>
              <a:off x="10911599" y="3023997"/>
              <a:ext cx="2106295" cy="1263650"/>
            </a:xfrm>
            <a:custGeom>
              <a:avLst/>
              <a:gdLst/>
              <a:ahLst/>
              <a:cxnLst/>
              <a:rect l="l" t="t" r="r" b="b"/>
              <a:pathLst>
                <a:path w="2106294" h="1263650">
                  <a:moveTo>
                    <a:pt x="2105990" y="0"/>
                  </a:moveTo>
                  <a:lnTo>
                    <a:pt x="0" y="0"/>
                  </a:lnTo>
                  <a:lnTo>
                    <a:pt x="0" y="1263599"/>
                  </a:lnTo>
                  <a:lnTo>
                    <a:pt x="2105990" y="1263599"/>
                  </a:lnTo>
                  <a:lnTo>
                    <a:pt x="2105990" y="0"/>
                  </a:lnTo>
                  <a:close/>
                </a:path>
              </a:pathLst>
            </a:custGeom>
            <a:solidFill>
              <a:srgbClr val="FFFFFF"/>
            </a:solidFill>
          </p:spPr>
          <p:txBody>
            <a:bodyPr wrap="square" lIns="0" tIns="0" rIns="0" bIns="0" rtlCol="0"/>
            <a:lstStyle/>
            <a:p/>
          </p:txBody>
        </p:sp>
        <p:sp>
          <p:nvSpPr>
            <p:cNvPr id="135" name="object 135" descr=""/>
            <p:cNvSpPr/>
            <p:nvPr/>
          </p:nvSpPr>
          <p:spPr>
            <a:xfrm>
              <a:off x="11029658" y="3654107"/>
              <a:ext cx="65405" cy="86995"/>
            </a:xfrm>
            <a:custGeom>
              <a:avLst/>
              <a:gdLst/>
              <a:ahLst/>
              <a:cxnLst/>
              <a:rect l="l" t="t" r="r" b="b"/>
              <a:pathLst>
                <a:path w="65404" h="86995">
                  <a:moveTo>
                    <a:pt x="11036" y="62318"/>
                  </a:moveTo>
                  <a:lnTo>
                    <a:pt x="0" y="62318"/>
                  </a:lnTo>
                  <a:lnTo>
                    <a:pt x="0" y="84175"/>
                  </a:lnTo>
                  <a:lnTo>
                    <a:pt x="2476" y="86652"/>
                  </a:lnTo>
                  <a:lnTo>
                    <a:pt x="8559" y="86652"/>
                  </a:lnTo>
                  <a:lnTo>
                    <a:pt x="11036" y="84175"/>
                  </a:lnTo>
                  <a:lnTo>
                    <a:pt x="11036" y="81140"/>
                  </a:lnTo>
                  <a:lnTo>
                    <a:pt x="11036" y="62318"/>
                  </a:lnTo>
                  <a:close/>
                </a:path>
                <a:path w="65404" h="86995">
                  <a:moveTo>
                    <a:pt x="64846" y="0"/>
                  </a:moveTo>
                  <a:lnTo>
                    <a:pt x="12839" y="0"/>
                  </a:lnTo>
                  <a:lnTo>
                    <a:pt x="12839" y="52527"/>
                  </a:lnTo>
                  <a:lnTo>
                    <a:pt x="64846" y="52527"/>
                  </a:lnTo>
                  <a:lnTo>
                    <a:pt x="64846" y="0"/>
                  </a:lnTo>
                  <a:close/>
                </a:path>
              </a:pathLst>
            </a:custGeom>
            <a:solidFill>
              <a:srgbClr val="231F20"/>
            </a:solidFill>
          </p:spPr>
          <p:txBody>
            <a:bodyPr wrap="square" lIns="0" tIns="0" rIns="0" bIns="0" rtlCol="0"/>
            <a:lstStyle/>
            <a:p/>
          </p:txBody>
        </p:sp>
        <p:sp>
          <p:nvSpPr>
            <p:cNvPr id="136" name="object 136" descr=""/>
            <p:cNvSpPr/>
            <p:nvPr/>
          </p:nvSpPr>
          <p:spPr>
            <a:xfrm>
              <a:off x="11034644" y="3720041"/>
              <a:ext cx="22860" cy="19050"/>
            </a:xfrm>
            <a:custGeom>
              <a:avLst/>
              <a:gdLst/>
              <a:ahLst/>
              <a:cxnLst/>
              <a:rect l="l" t="t" r="r" b="b"/>
              <a:pathLst>
                <a:path w="22859" h="19050">
                  <a:moveTo>
                    <a:pt x="622" y="101"/>
                  </a:moveTo>
                  <a:lnTo>
                    <a:pt x="0" y="18669"/>
                  </a:lnTo>
                  <a:lnTo>
                    <a:pt x="6502" y="18059"/>
                  </a:lnTo>
                  <a:lnTo>
                    <a:pt x="17030" y="12179"/>
                  </a:lnTo>
                  <a:lnTo>
                    <a:pt x="22288" y="12179"/>
                  </a:lnTo>
                  <a:lnTo>
                    <a:pt x="22288" y="4330"/>
                  </a:lnTo>
                  <a:lnTo>
                    <a:pt x="17132" y="4330"/>
                  </a:lnTo>
                  <a:lnTo>
                    <a:pt x="16228" y="3200"/>
                  </a:lnTo>
                  <a:lnTo>
                    <a:pt x="7734" y="3200"/>
                  </a:lnTo>
                  <a:lnTo>
                    <a:pt x="622" y="101"/>
                  </a:lnTo>
                  <a:close/>
                </a:path>
                <a:path w="22859" h="19050">
                  <a:moveTo>
                    <a:pt x="11353" y="0"/>
                  </a:moveTo>
                  <a:lnTo>
                    <a:pt x="7734" y="609"/>
                  </a:lnTo>
                  <a:lnTo>
                    <a:pt x="7734" y="3200"/>
                  </a:lnTo>
                  <a:lnTo>
                    <a:pt x="16228" y="3200"/>
                  </a:lnTo>
                  <a:lnTo>
                    <a:pt x="14655" y="1231"/>
                  </a:lnTo>
                  <a:lnTo>
                    <a:pt x="11353" y="0"/>
                  </a:lnTo>
                  <a:close/>
                </a:path>
              </a:pathLst>
            </a:custGeom>
            <a:solidFill>
              <a:srgbClr val="FAB383"/>
            </a:solidFill>
          </p:spPr>
          <p:txBody>
            <a:bodyPr wrap="square" lIns="0" tIns="0" rIns="0" bIns="0" rtlCol="0"/>
            <a:lstStyle/>
            <a:p/>
          </p:txBody>
        </p:sp>
        <p:pic>
          <p:nvPicPr>
            <p:cNvPr id="137" name="object 137" descr=""/>
            <p:cNvPicPr/>
            <p:nvPr/>
          </p:nvPicPr>
          <p:blipFill>
            <a:blip r:embed="rId42" cstate="print"/>
            <a:stretch>
              <a:fillRect/>
            </a:stretch>
          </p:blipFill>
          <p:spPr>
            <a:xfrm>
              <a:off x="11185410" y="3658577"/>
              <a:ext cx="15125" cy="43256"/>
            </a:xfrm>
            <a:prstGeom prst="rect">
              <a:avLst/>
            </a:prstGeom>
          </p:spPr>
        </p:pic>
        <p:sp>
          <p:nvSpPr>
            <p:cNvPr id="138" name="object 138" descr=""/>
            <p:cNvSpPr/>
            <p:nvPr/>
          </p:nvSpPr>
          <p:spPr>
            <a:xfrm>
              <a:off x="11049797" y="3642139"/>
              <a:ext cx="43180" cy="76835"/>
            </a:xfrm>
            <a:custGeom>
              <a:avLst/>
              <a:gdLst/>
              <a:ahLst/>
              <a:cxnLst/>
              <a:rect l="l" t="t" r="r" b="b"/>
              <a:pathLst>
                <a:path w="43179" h="76835">
                  <a:moveTo>
                    <a:pt x="13322" y="0"/>
                  </a:moveTo>
                  <a:lnTo>
                    <a:pt x="5588" y="1816"/>
                  </a:lnTo>
                  <a:lnTo>
                    <a:pt x="0" y="13004"/>
                  </a:lnTo>
                  <a:lnTo>
                    <a:pt x="3200" y="20256"/>
                  </a:lnTo>
                  <a:lnTo>
                    <a:pt x="9931" y="23622"/>
                  </a:lnTo>
                  <a:lnTo>
                    <a:pt x="33147" y="35915"/>
                  </a:lnTo>
                  <a:lnTo>
                    <a:pt x="33147" y="40551"/>
                  </a:lnTo>
                  <a:lnTo>
                    <a:pt x="9931" y="52844"/>
                  </a:lnTo>
                  <a:lnTo>
                    <a:pt x="3200" y="56210"/>
                  </a:lnTo>
                  <a:lnTo>
                    <a:pt x="0" y="63461"/>
                  </a:lnTo>
                  <a:lnTo>
                    <a:pt x="5588" y="74650"/>
                  </a:lnTo>
                  <a:lnTo>
                    <a:pt x="13322" y="76454"/>
                  </a:lnTo>
                  <a:lnTo>
                    <a:pt x="20040" y="73101"/>
                  </a:lnTo>
                  <a:lnTo>
                    <a:pt x="42735" y="64389"/>
                  </a:lnTo>
                  <a:lnTo>
                    <a:pt x="42735" y="12077"/>
                  </a:lnTo>
                  <a:lnTo>
                    <a:pt x="20040" y="3365"/>
                  </a:lnTo>
                  <a:lnTo>
                    <a:pt x="13322" y="0"/>
                  </a:lnTo>
                  <a:close/>
                </a:path>
              </a:pathLst>
            </a:custGeom>
            <a:solidFill>
              <a:srgbClr val="8B5D3B"/>
            </a:solidFill>
          </p:spPr>
          <p:txBody>
            <a:bodyPr wrap="square" lIns="0" tIns="0" rIns="0" bIns="0" rtlCol="0"/>
            <a:lstStyle/>
            <a:p/>
          </p:txBody>
        </p:sp>
        <p:pic>
          <p:nvPicPr>
            <p:cNvPr id="139" name="object 139" descr=""/>
            <p:cNvPicPr/>
            <p:nvPr/>
          </p:nvPicPr>
          <p:blipFill>
            <a:blip r:embed="rId43" cstate="print"/>
            <a:stretch>
              <a:fillRect/>
            </a:stretch>
          </p:blipFill>
          <p:spPr>
            <a:xfrm>
              <a:off x="11114505" y="3645547"/>
              <a:ext cx="76163" cy="68719"/>
            </a:xfrm>
            <a:prstGeom prst="rect">
              <a:avLst/>
            </a:prstGeom>
          </p:spPr>
        </p:pic>
        <p:sp>
          <p:nvSpPr>
            <p:cNvPr id="140" name="object 140" descr=""/>
            <p:cNvSpPr/>
            <p:nvPr/>
          </p:nvSpPr>
          <p:spPr>
            <a:xfrm>
              <a:off x="11038046" y="3697852"/>
              <a:ext cx="635" cy="1270"/>
            </a:xfrm>
            <a:custGeom>
              <a:avLst/>
              <a:gdLst/>
              <a:ahLst/>
              <a:cxnLst/>
              <a:rect l="l" t="t" r="r" b="b"/>
              <a:pathLst>
                <a:path w="634" h="1270">
                  <a:moveTo>
                    <a:pt x="482" y="0"/>
                  </a:moveTo>
                  <a:lnTo>
                    <a:pt x="139" y="0"/>
                  </a:lnTo>
                  <a:lnTo>
                    <a:pt x="0" y="279"/>
                  </a:lnTo>
                  <a:lnTo>
                    <a:pt x="0" y="965"/>
                  </a:lnTo>
                  <a:lnTo>
                    <a:pt x="139" y="1244"/>
                  </a:lnTo>
                  <a:lnTo>
                    <a:pt x="482" y="1244"/>
                  </a:lnTo>
                  <a:lnTo>
                    <a:pt x="622" y="965"/>
                  </a:lnTo>
                  <a:lnTo>
                    <a:pt x="622" y="622"/>
                  </a:lnTo>
                  <a:lnTo>
                    <a:pt x="622" y="279"/>
                  </a:lnTo>
                  <a:lnTo>
                    <a:pt x="482" y="0"/>
                  </a:lnTo>
                  <a:close/>
                </a:path>
              </a:pathLst>
            </a:custGeom>
            <a:solidFill>
              <a:srgbClr val="8B5D3B"/>
            </a:solidFill>
          </p:spPr>
          <p:txBody>
            <a:bodyPr wrap="square" lIns="0" tIns="0" rIns="0" bIns="0" rtlCol="0"/>
            <a:lstStyle/>
            <a:p/>
          </p:txBody>
        </p:sp>
        <p:sp>
          <p:nvSpPr>
            <p:cNvPr id="141" name="object 141" descr=""/>
            <p:cNvSpPr/>
            <p:nvPr/>
          </p:nvSpPr>
          <p:spPr>
            <a:xfrm>
              <a:off x="11029669" y="3619848"/>
              <a:ext cx="11430" cy="24765"/>
            </a:xfrm>
            <a:custGeom>
              <a:avLst/>
              <a:gdLst/>
              <a:ahLst/>
              <a:cxnLst/>
              <a:rect l="l" t="t" r="r" b="b"/>
              <a:pathLst>
                <a:path w="11429" h="24764">
                  <a:moveTo>
                    <a:pt x="8559" y="0"/>
                  </a:moveTo>
                  <a:lnTo>
                    <a:pt x="2476" y="0"/>
                  </a:lnTo>
                  <a:lnTo>
                    <a:pt x="0" y="2463"/>
                  </a:lnTo>
                  <a:lnTo>
                    <a:pt x="0" y="24320"/>
                  </a:lnTo>
                  <a:lnTo>
                    <a:pt x="11036" y="24320"/>
                  </a:lnTo>
                  <a:lnTo>
                    <a:pt x="11036" y="5511"/>
                  </a:lnTo>
                  <a:lnTo>
                    <a:pt x="11036" y="2463"/>
                  </a:lnTo>
                  <a:lnTo>
                    <a:pt x="8559" y="0"/>
                  </a:lnTo>
                  <a:close/>
                </a:path>
              </a:pathLst>
            </a:custGeom>
            <a:solidFill>
              <a:srgbClr val="231F20"/>
            </a:solidFill>
          </p:spPr>
          <p:txBody>
            <a:bodyPr wrap="square" lIns="0" tIns="0" rIns="0" bIns="0" rtlCol="0"/>
            <a:lstStyle/>
            <a:p/>
          </p:txBody>
        </p:sp>
        <p:sp>
          <p:nvSpPr>
            <p:cNvPr id="142" name="object 142" descr=""/>
            <p:cNvSpPr/>
            <p:nvPr/>
          </p:nvSpPr>
          <p:spPr>
            <a:xfrm>
              <a:off x="11038046" y="3623117"/>
              <a:ext cx="635" cy="1270"/>
            </a:xfrm>
            <a:custGeom>
              <a:avLst/>
              <a:gdLst/>
              <a:ahLst/>
              <a:cxnLst/>
              <a:rect l="l" t="t" r="r" b="b"/>
              <a:pathLst>
                <a:path w="634" h="1270">
                  <a:moveTo>
                    <a:pt x="482" y="0"/>
                  </a:moveTo>
                  <a:lnTo>
                    <a:pt x="139" y="0"/>
                  </a:lnTo>
                  <a:lnTo>
                    <a:pt x="0" y="279"/>
                  </a:lnTo>
                  <a:lnTo>
                    <a:pt x="0" y="965"/>
                  </a:lnTo>
                  <a:lnTo>
                    <a:pt x="139" y="1244"/>
                  </a:lnTo>
                  <a:lnTo>
                    <a:pt x="482" y="1244"/>
                  </a:lnTo>
                  <a:lnTo>
                    <a:pt x="622" y="965"/>
                  </a:lnTo>
                  <a:lnTo>
                    <a:pt x="622" y="622"/>
                  </a:lnTo>
                  <a:lnTo>
                    <a:pt x="622" y="279"/>
                  </a:lnTo>
                  <a:lnTo>
                    <a:pt x="482" y="0"/>
                  </a:lnTo>
                  <a:close/>
                </a:path>
              </a:pathLst>
            </a:custGeom>
            <a:solidFill>
              <a:srgbClr val="8B5D3B"/>
            </a:solidFill>
          </p:spPr>
          <p:txBody>
            <a:bodyPr wrap="square" lIns="0" tIns="0" rIns="0" bIns="0" rtlCol="0"/>
            <a:lstStyle/>
            <a:p/>
          </p:txBody>
        </p:sp>
        <p:sp>
          <p:nvSpPr>
            <p:cNvPr id="143" name="object 143" descr=""/>
            <p:cNvSpPr/>
            <p:nvPr/>
          </p:nvSpPr>
          <p:spPr>
            <a:xfrm>
              <a:off x="11034644" y="3622031"/>
              <a:ext cx="22860" cy="19050"/>
            </a:xfrm>
            <a:custGeom>
              <a:avLst/>
              <a:gdLst/>
              <a:ahLst/>
              <a:cxnLst/>
              <a:rect l="l" t="t" r="r" b="b"/>
              <a:pathLst>
                <a:path w="22859" h="19050">
                  <a:moveTo>
                    <a:pt x="16228" y="15468"/>
                  </a:moveTo>
                  <a:lnTo>
                    <a:pt x="7734" y="15468"/>
                  </a:lnTo>
                  <a:lnTo>
                    <a:pt x="7734" y="18059"/>
                  </a:lnTo>
                  <a:lnTo>
                    <a:pt x="11353" y="18669"/>
                  </a:lnTo>
                  <a:lnTo>
                    <a:pt x="14655" y="17437"/>
                  </a:lnTo>
                  <a:lnTo>
                    <a:pt x="16228" y="15468"/>
                  </a:lnTo>
                  <a:close/>
                </a:path>
                <a:path w="22859" h="19050">
                  <a:moveTo>
                    <a:pt x="0" y="0"/>
                  </a:moveTo>
                  <a:lnTo>
                    <a:pt x="622" y="18567"/>
                  </a:lnTo>
                  <a:lnTo>
                    <a:pt x="7734" y="15468"/>
                  </a:lnTo>
                  <a:lnTo>
                    <a:pt x="16228" y="15468"/>
                  </a:lnTo>
                  <a:lnTo>
                    <a:pt x="17132" y="14338"/>
                  </a:lnTo>
                  <a:lnTo>
                    <a:pt x="22288" y="14338"/>
                  </a:lnTo>
                  <a:lnTo>
                    <a:pt x="22288" y="6489"/>
                  </a:lnTo>
                  <a:lnTo>
                    <a:pt x="17030" y="6489"/>
                  </a:lnTo>
                  <a:lnTo>
                    <a:pt x="6502" y="609"/>
                  </a:lnTo>
                  <a:lnTo>
                    <a:pt x="0" y="0"/>
                  </a:lnTo>
                  <a:close/>
                </a:path>
              </a:pathLst>
            </a:custGeom>
            <a:solidFill>
              <a:srgbClr val="FAB383"/>
            </a:solidFill>
          </p:spPr>
          <p:txBody>
            <a:bodyPr wrap="square" lIns="0" tIns="0" rIns="0" bIns="0" rtlCol="0"/>
            <a:lstStyle/>
            <a:p/>
          </p:txBody>
        </p:sp>
        <p:pic>
          <p:nvPicPr>
            <p:cNvPr id="144" name="object 144" descr=""/>
            <p:cNvPicPr/>
            <p:nvPr/>
          </p:nvPicPr>
          <p:blipFill>
            <a:blip r:embed="rId44" cstate="print"/>
            <a:stretch>
              <a:fillRect/>
            </a:stretch>
          </p:blipFill>
          <p:spPr>
            <a:xfrm>
              <a:off x="11054246" y="3625431"/>
              <a:ext cx="63982" cy="109880"/>
            </a:xfrm>
            <a:prstGeom prst="rect">
              <a:avLst/>
            </a:prstGeom>
          </p:spPr>
        </p:pic>
        <p:sp>
          <p:nvSpPr>
            <p:cNvPr id="145" name="object 145" descr=""/>
            <p:cNvSpPr/>
            <p:nvPr/>
          </p:nvSpPr>
          <p:spPr>
            <a:xfrm>
              <a:off x="11085216" y="3657164"/>
              <a:ext cx="50800" cy="46355"/>
            </a:xfrm>
            <a:custGeom>
              <a:avLst/>
              <a:gdLst/>
              <a:ahLst/>
              <a:cxnLst/>
              <a:rect l="l" t="t" r="r" b="b"/>
              <a:pathLst>
                <a:path w="50800" h="46354">
                  <a:moveTo>
                    <a:pt x="25133" y="0"/>
                  </a:moveTo>
                  <a:lnTo>
                    <a:pt x="15344" y="1816"/>
                  </a:lnTo>
                  <a:lnTo>
                    <a:pt x="7356" y="6770"/>
                  </a:lnTo>
                  <a:lnTo>
                    <a:pt x="1973" y="14117"/>
                  </a:lnTo>
                  <a:lnTo>
                    <a:pt x="0" y="23113"/>
                  </a:lnTo>
                  <a:lnTo>
                    <a:pt x="1973" y="32110"/>
                  </a:lnTo>
                  <a:lnTo>
                    <a:pt x="7356" y="39457"/>
                  </a:lnTo>
                  <a:lnTo>
                    <a:pt x="15344" y="44411"/>
                  </a:lnTo>
                  <a:lnTo>
                    <a:pt x="25133" y="46227"/>
                  </a:lnTo>
                  <a:lnTo>
                    <a:pt x="34909" y="44411"/>
                  </a:lnTo>
                  <a:lnTo>
                    <a:pt x="42894" y="39457"/>
                  </a:lnTo>
                  <a:lnTo>
                    <a:pt x="48279" y="32110"/>
                  </a:lnTo>
                  <a:lnTo>
                    <a:pt x="50253" y="23113"/>
                  </a:lnTo>
                  <a:lnTo>
                    <a:pt x="48279" y="14117"/>
                  </a:lnTo>
                  <a:lnTo>
                    <a:pt x="42894" y="6770"/>
                  </a:lnTo>
                  <a:lnTo>
                    <a:pt x="34909" y="1816"/>
                  </a:lnTo>
                  <a:lnTo>
                    <a:pt x="25133" y="0"/>
                  </a:lnTo>
                  <a:close/>
                </a:path>
              </a:pathLst>
            </a:custGeom>
            <a:solidFill>
              <a:srgbClr val="58595B"/>
            </a:solidFill>
          </p:spPr>
          <p:txBody>
            <a:bodyPr wrap="square" lIns="0" tIns="0" rIns="0" bIns="0" rtlCol="0"/>
            <a:lstStyle/>
            <a:p/>
          </p:txBody>
        </p:sp>
        <p:sp>
          <p:nvSpPr>
            <p:cNvPr id="146" name="object 146" descr=""/>
            <p:cNvSpPr/>
            <p:nvPr/>
          </p:nvSpPr>
          <p:spPr>
            <a:xfrm>
              <a:off x="11090169" y="3654827"/>
              <a:ext cx="50800" cy="51435"/>
            </a:xfrm>
            <a:custGeom>
              <a:avLst/>
              <a:gdLst/>
              <a:ahLst/>
              <a:cxnLst/>
              <a:rect l="l" t="t" r="r" b="b"/>
              <a:pathLst>
                <a:path w="50800" h="51435">
                  <a:moveTo>
                    <a:pt x="25133" y="0"/>
                  </a:moveTo>
                  <a:lnTo>
                    <a:pt x="15344" y="1999"/>
                  </a:lnTo>
                  <a:lnTo>
                    <a:pt x="7356" y="7453"/>
                  </a:lnTo>
                  <a:lnTo>
                    <a:pt x="1973" y="15543"/>
                  </a:lnTo>
                  <a:lnTo>
                    <a:pt x="0" y="25450"/>
                  </a:lnTo>
                  <a:lnTo>
                    <a:pt x="1973" y="35358"/>
                  </a:lnTo>
                  <a:lnTo>
                    <a:pt x="7356" y="43448"/>
                  </a:lnTo>
                  <a:lnTo>
                    <a:pt x="15344" y="48901"/>
                  </a:lnTo>
                  <a:lnTo>
                    <a:pt x="25133" y="50901"/>
                  </a:lnTo>
                  <a:lnTo>
                    <a:pt x="34909" y="48901"/>
                  </a:lnTo>
                  <a:lnTo>
                    <a:pt x="42894" y="43448"/>
                  </a:lnTo>
                  <a:lnTo>
                    <a:pt x="48279" y="35358"/>
                  </a:lnTo>
                  <a:lnTo>
                    <a:pt x="50253" y="25450"/>
                  </a:lnTo>
                  <a:lnTo>
                    <a:pt x="48279" y="15543"/>
                  </a:lnTo>
                  <a:lnTo>
                    <a:pt x="42894" y="7453"/>
                  </a:lnTo>
                  <a:lnTo>
                    <a:pt x="34909" y="1999"/>
                  </a:lnTo>
                  <a:lnTo>
                    <a:pt x="25133" y="0"/>
                  </a:lnTo>
                  <a:close/>
                </a:path>
              </a:pathLst>
            </a:custGeom>
            <a:solidFill>
              <a:srgbClr val="FBB040"/>
            </a:solidFill>
          </p:spPr>
          <p:txBody>
            <a:bodyPr wrap="square" lIns="0" tIns="0" rIns="0" bIns="0" rtlCol="0"/>
            <a:lstStyle/>
            <a:p/>
          </p:txBody>
        </p:sp>
        <p:sp>
          <p:nvSpPr>
            <p:cNvPr id="147" name="object 147" descr=""/>
            <p:cNvSpPr/>
            <p:nvPr/>
          </p:nvSpPr>
          <p:spPr>
            <a:xfrm>
              <a:off x="11018761" y="3643861"/>
              <a:ext cx="28575" cy="73025"/>
            </a:xfrm>
            <a:custGeom>
              <a:avLst/>
              <a:gdLst/>
              <a:ahLst/>
              <a:cxnLst/>
              <a:rect l="l" t="t" r="r" b="b"/>
              <a:pathLst>
                <a:path w="28575" h="73025">
                  <a:moveTo>
                    <a:pt x="21043" y="0"/>
                  </a:moveTo>
                  <a:lnTo>
                    <a:pt x="11760" y="0"/>
                  </a:lnTo>
                  <a:lnTo>
                    <a:pt x="11760" y="16306"/>
                  </a:lnTo>
                  <a:lnTo>
                    <a:pt x="5156" y="21463"/>
                  </a:lnTo>
                  <a:lnTo>
                    <a:pt x="1968" y="24917"/>
                  </a:lnTo>
                  <a:lnTo>
                    <a:pt x="0" y="29743"/>
                  </a:lnTo>
                  <a:lnTo>
                    <a:pt x="0" y="43141"/>
                  </a:lnTo>
                  <a:lnTo>
                    <a:pt x="1968" y="47955"/>
                  </a:lnTo>
                  <a:lnTo>
                    <a:pt x="5156" y="51409"/>
                  </a:lnTo>
                  <a:lnTo>
                    <a:pt x="11760" y="56578"/>
                  </a:lnTo>
                  <a:lnTo>
                    <a:pt x="11760" y="72872"/>
                  </a:lnTo>
                  <a:lnTo>
                    <a:pt x="21043" y="72872"/>
                  </a:lnTo>
                  <a:lnTo>
                    <a:pt x="21043" y="62763"/>
                  </a:lnTo>
                  <a:lnTo>
                    <a:pt x="22155" y="60406"/>
                  </a:lnTo>
                  <a:lnTo>
                    <a:pt x="24599" y="54430"/>
                  </a:lnTo>
                  <a:lnTo>
                    <a:pt x="27044" y="46481"/>
                  </a:lnTo>
                  <a:lnTo>
                    <a:pt x="28155" y="38201"/>
                  </a:lnTo>
                  <a:lnTo>
                    <a:pt x="28044" y="28365"/>
                  </a:lnTo>
                  <a:lnTo>
                    <a:pt x="27266" y="23704"/>
                  </a:lnTo>
                  <a:lnTo>
                    <a:pt x="25155" y="18386"/>
                  </a:lnTo>
                  <a:lnTo>
                    <a:pt x="21043" y="10109"/>
                  </a:lnTo>
                  <a:lnTo>
                    <a:pt x="21043" y="0"/>
                  </a:lnTo>
                  <a:close/>
                </a:path>
              </a:pathLst>
            </a:custGeom>
            <a:solidFill>
              <a:srgbClr val="A7A9AC"/>
            </a:solidFill>
          </p:spPr>
          <p:txBody>
            <a:bodyPr wrap="square" lIns="0" tIns="0" rIns="0" bIns="0" rtlCol="0"/>
            <a:lstStyle/>
            <a:p/>
          </p:txBody>
        </p:sp>
        <p:sp>
          <p:nvSpPr>
            <p:cNvPr id="148" name="object 148" descr=""/>
            <p:cNvSpPr/>
            <p:nvPr/>
          </p:nvSpPr>
          <p:spPr>
            <a:xfrm>
              <a:off x="11039805" y="3653975"/>
              <a:ext cx="12065" cy="52705"/>
            </a:xfrm>
            <a:custGeom>
              <a:avLst/>
              <a:gdLst/>
              <a:ahLst/>
              <a:cxnLst/>
              <a:rect l="l" t="t" r="r" b="b"/>
              <a:pathLst>
                <a:path w="12065" h="52704">
                  <a:moveTo>
                    <a:pt x="4749" y="0"/>
                  </a:moveTo>
                  <a:lnTo>
                    <a:pt x="0" y="0"/>
                  </a:lnTo>
                  <a:lnTo>
                    <a:pt x="1111" y="2357"/>
                  </a:lnTo>
                  <a:lnTo>
                    <a:pt x="3556" y="8332"/>
                  </a:lnTo>
                  <a:lnTo>
                    <a:pt x="6000" y="16282"/>
                  </a:lnTo>
                  <a:lnTo>
                    <a:pt x="7112" y="24561"/>
                  </a:lnTo>
                  <a:lnTo>
                    <a:pt x="7000" y="34398"/>
                  </a:lnTo>
                  <a:lnTo>
                    <a:pt x="6223" y="39058"/>
                  </a:lnTo>
                  <a:lnTo>
                    <a:pt x="4111" y="44376"/>
                  </a:lnTo>
                  <a:lnTo>
                    <a:pt x="0" y="52654"/>
                  </a:lnTo>
                  <a:lnTo>
                    <a:pt x="4749" y="52654"/>
                  </a:lnTo>
                  <a:lnTo>
                    <a:pt x="5861" y="50296"/>
                  </a:lnTo>
                  <a:lnTo>
                    <a:pt x="8305" y="44321"/>
                  </a:lnTo>
                  <a:lnTo>
                    <a:pt x="10750" y="36371"/>
                  </a:lnTo>
                  <a:lnTo>
                    <a:pt x="11861" y="28092"/>
                  </a:lnTo>
                  <a:lnTo>
                    <a:pt x="11750" y="18255"/>
                  </a:lnTo>
                  <a:lnTo>
                    <a:pt x="10972" y="13595"/>
                  </a:lnTo>
                  <a:lnTo>
                    <a:pt x="8861" y="8277"/>
                  </a:lnTo>
                  <a:lnTo>
                    <a:pt x="4749" y="0"/>
                  </a:lnTo>
                  <a:close/>
                </a:path>
              </a:pathLst>
            </a:custGeom>
            <a:solidFill>
              <a:srgbClr val="6D6E71"/>
            </a:solidFill>
          </p:spPr>
          <p:txBody>
            <a:bodyPr wrap="square" lIns="0" tIns="0" rIns="0" bIns="0" rtlCol="0"/>
            <a:lstStyle/>
            <a:p/>
          </p:txBody>
        </p:sp>
        <p:sp>
          <p:nvSpPr>
            <p:cNvPr id="149" name="object 149" descr=""/>
            <p:cNvSpPr/>
            <p:nvPr/>
          </p:nvSpPr>
          <p:spPr>
            <a:xfrm>
              <a:off x="11028515" y="3668250"/>
              <a:ext cx="10160" cy="24765"/>
            </a:xfrm>
            <a:custGeom>
              <a:avLst/>
              <a:gdLst/>
              <a:ahLst/>
              <a:cxnLst/>
              <a:rect l="l" t="t" r="r" b="b"/>
              <a:pathLst>
                <a:path w="10159" h="24764">
                  <a:moveTo>
                    <a:pt x="7874" y="0"/>
                  </a:moveTo>
                  <a:lnTo>
                    <a:pt x="1816" y="0"/>
                  </a:lnTo>
                  <a:lnTo>
                    <a:pt x="1816" y="15786"/>
                  </a:lnTo>
                  <a:lnTo>
                    <a:pt x="711" y="16687"/>
                  </a:lnTo>
                  <a:lnTo>
                    <a:pt x="0" y="18021"/>
                  </a:lnTo>
                  <a:lnTo>
                    <a:pt x="0" y="22224"/>
                  </a:lnTo>
                  <a:lnTo>
                    <a:pt x="2159" y="24396"/>
                  </a:lnTo>
                  <a:lnTo>
                    <a:pt x="7518" y="24396"/>
                  </a:lnTo>
                  <a:lnTo>
                    <a:pt x="9690" y="22224"/>
                  </a:lnTo>
                  <a:lnTo>
                    <a:pt x="9690" y="19545"/>
                  </a:lnTo>
                  <a:lnTo>
                    <a:pt x="9690" y="18021"/>
                  </a:lnTo>
                  <a:lnTo>
                    <a:pt x="8966" y="16687"/>
                  </a:lnTo>
                  <a:lnTo>
                    <a:pt x="7874" y="15786"/>
                  </a:lnTo>
                  <a:lnTo>
                    <a:pt x="7874" y="0"/>
                  </a:lnTo>
                  <a:close/>
                </a:path>
              </a:pathLst>
            </a:custGeom>
            <a:solidFill>
              <a:srgbClr val="D1D3D4"/>
            </a:solidFill>
          </p:spPr>
          <p:txBody>
            <a:bodyPr wrap="square" lIns="0" tIns="0" rIns="0" bIns="0" rtlCol="0"/>
            <a:lstStyle/>
            <a:p/>
          </p:txBody>
        </p:sp>
        <p:sp>
          <p:nvSpPr>
            <p:cNvPr id="150" name="object 150" descr=""/>
            <p:cNvSpPr/>
            <p:nvPr/>
          </p:nvSpPr>
          <p:spPr>
            <a:xfrm>
              <a:off x="11430851" y="3654107"/>
              <a:ext cx="65405" cy="86995"/>
            </a:xfrm>
            <a:custGeom>
              <a:avLst/>
              <a:gdLst/>
              <a:ahLst/>
              <a:cxnLst/>
              <a:rect l="l" t="t" r="r" b="b"/>
              <a:pathLst>
                <a:path w="65404" h="86995">
                  <a:moveTo>
                    <a:pt x="11036" y="62318"/>
                  </a:moveTo>
                  <a:lnTo>
                    <a:pt x="0" y="62318"/>
                  </a:lnTo>
                  <a:lnTo>
                    <a:pt x="0" y="84175"/>
                  </a:lnTo>
                  <a:lnTo>
                    <a:pt x="2476" y="86652"/>
                  </a:lnTo>
                  <a:lnTo>
                    <a:pt x="8559" y="86652"/>
                  </a:lnTo>
                  <a:lnTo>
                    <a:pt x="11036" y="84175"/>
                  </a:lnTo>
                  <a:lnTo>
                    <a:pt x="11036" y="81140"/>
                  </a:lnTo>
                  <a:lnTo>
                    <a:pt x="11036" y="62318"/>
                  </a:lnTo>
                  <a:close/>
                </a:path>
                <a:path w="65404" h="86995">
                  <a:moveTo>
                    <a:pt x="64846" y="0"/>
                  </a:moveTo>
                  <a:lnTo>
                    <a:pt x="12839" y="0"/>
                  </a:lnTo>
                  <a:lnTo>
                    <a:pt x="12839" y="52527"/>
                  </a:lnTo>
                  <a:lnTo>
                    <a:pt x="64846" y="52527"/>
                  </a:lnTo>
                  <a:lnTo>
                    <a:pt x="64846" y="0"/>
                  </a:lnTo>
                  <a:close/>
                </a:path>
              </a:pathLst>
            </a:custGeom>
            <a:solidFill>
              <a:srgbClr val="231F20"/>
            </a:solidFill>
          </p:spPr>
          <p:txBody>
            <a:bodyPr wrap="square" lIns="0" tIns="0" rIns="0" bIns="0" rtlCol="0"/>
            <a:lstStyle/>
            <a:p/>
          </p:txBody>
        </p:sp>
        <p:sp>
          <p:nvSpPr>
            <p:cNvPr id="151" name="object 151" descr=""/>
            <p:cNvSpPr/>
            <p:nvPr/>
          </p:nvSpPr>
          <p:spPr>
            <a:xfrm>
              <a:off x="11435838" y="3720041"/>
              <a:ext cx="22860" cy="19050"/>
            </a:xfrm>
            <a:custGeom>
              <a:avLst/>
              <a:gdLst/>
              <a:ahLst/>
              <a:cxnLst/>
              <a:rect l="l" t="t" r="r" b="b"/>
              <a:pathLst>
                <a:path w="22859" h="19050">
                  <a:moveTo>
                    <a:pt x="622" y="101"/>
                  </a:moveTo>
                  <a:lnTo>
                    <a:pt x="0" y="18669"/>
                  </a:lnTo>
                  <a:lnTo>
                    <a:pt x="6502" y="18059"/>
                  </a:lnTo>
                  <a:lnTo>
                    <a:pt x="17030" y="12179"/>
                  </a:lnTo>
                  <a:lnTo>
                    <a:pt x="22288" y="12179"/>
                  </a:lnTo>
                  <a:lnTo>
                    <a:pt x="22288" y="4330"/>
                  </a:lnTo>
                  <a:lnTo>
                    <a:pt x="17132" y="4330"/>
                  </a:lnTo>
                  <a:lnTo>
                    <a:pt x="16228" y="3200"/>
                  </a:lnTo>
                  <a:lnTo>
                    <a:pt x="7734" y="3200"/>
                  </a:lnTo>
                  <a:lnTo>
                    <a:pt x="622" y="101"/>
                  </a:lnTo>
                  <a:close/>
                </a:path>
                <a:path w="22859" h="19050">
                  <a:moveTo>
                    <a:pt x="11353" y="0"/>
                  </a:moveTo>
                  <a:lnTo>
                    <a:pt x="7734" y="609"/>
                  </a:lnTo>
                  <a:lnTo>
                    <a:pt x="7734" y="3200"/>
                  </a:lnTo>
                  <a:lnTo>
                    <a:pt x="16228" y="3200"/>
                  </a:lnTo>
                  <a:lnTo>
                    <a:pt x="14655" y="1231"/>
                  </a:lnTo>
                  <a:lnTo>
                    <a:pt x="11353" y="0"/>
                  </a:lnTo>
                  <a:close/>
                </a:path>
              </a:pathLst>
            </a:custGeom>
            <a:solidFill>
              <a:srgbClr val="FAB383"/>
            </a:solidFill>
          </p:spPr>
          <p:txBody>
            <a:bodyPr wrap="square" lIns="0" tIns="0" rIns="0" bIns="0" rtlCol="0"/>
            <a:lstStyle/>
            <a:p/>
          </p:txBody>
        </p:sp>
        <p:pic>
          <p:nvPicPr>
            <p:cNvPr id="152" name="object 152" descr=""/>
            <p:cNvPicPr/>
            <p:nvPr/>
          </p:nvPicPr>
          <p:blipFill>
            <a:blip r:embed="rId42" cstate="print"/>
            <a:stretch>
              <a:fillRect/>
            </a:stretch>
          </p:blipFill>
          <p:spPr>
            <a:xfrm>
              <a:off x="11586603" y="3658577"/>
              <a:ext cx="15125" cy="43256"/>
            </a:xfrm>
            <a:prstGeom prst="rect">
              <a:avLst/>
            </a:prstGeom>
          </p:spPr>
        </p:pic>
        <p:sp>
          <p:nvSpPr>
            <p:cNvPr id="153" name="object 153" descr=""/>
            <p:cNvSpPr/>
            <p:nvPr/>
          </p:nvSpPr>
          <p:spPr>
            <a:xfrm>
              <a:off x="11450990" y="3642139"/>
              <a:ext cx="43180" cy="76835"/>
            </a:xfrm>
            <a:custGeom>
              <a:avLst/>
              <a:gdLst/>
              <a:ahLst/>
              <a:cxnLst/>
              <a:rect l="l" t="t" r="r" b="b"/>
              <a:pathLst>
                <a:path w="43179" h="76835">
                  <a:moveTo>
                    <a:pt x="13322" y="0"/>
                  </a:moveTo>
                  <a:lnTo>
                    <a:pt x="5588" y="1816"/>
                  </a:lnTo>
                  <a:lnTo>
                    <a:pt x="0" y="13004"/>
                  </a:lnTo>
                  <a:lnTo>
                    <a:pt x="3200" y="20256"/>
                  </a:lnTo>
                  <a:lnTo>
                    <a:pt x="9931" y="23622"/>
                  </a:lnTo>
                  <a:lnTo>
                    <a:pt x="33147" y="35915"/>
                  </a:lnTo>
                  <a:lnTo>
                    <a:pt x="33147" y="40551"/>
                  </a:lnTo>
                  <a:lnTo>
                    <a:pt x="9931" y="52844"/>
                  </a:lnTo>
                  <a:lnTo>
                    <a:pt x="3200" y="56210"/>
                  </a:lnTo>
                  <a:lnTo>
                    <a:pt x="0" y="63461"/>
                  </a:lnTo>
                  <a:lnTo>
                    <a:pt x="5588" y="74650"/>
                  </a:lnTo>
                  <a:lnTo>
                    <a:pt x="13322" y="76454"/>
                  </a:lnTo>
                  <a:lnTo>
                    <a:pt x="20040" y="73101"/>
                  </a:lnTo>
                  <a:lnTo>
                    <a:pt x="42735" y="64389"/>
                  </a:lnTo>
                  <a:lnTo>
                    <a:pt x="42735" y="12077"/>
                  </a:lnTo>
                  <a:lnTo>
                    <a:pt x="20040" y="3365"/>
                  </a:lnTo>
                  <a:lnTo>
                    <a:pt x="13322" y="0"/>
                  </a:lnTo>
                  <a:close/>
                </a:path>
              </a:pathLst>
            </a:custGeom>
            <a:solidFill>
              <a:srgbClr val="8B5D3B"/>
            </a:solidFill>
          </p:spPr>
          <p:txBody>
            <a:bodyPr wrap="square" lIns="0" tIns="0" rIns="0" bIns="0" rtlCol="0"/>
            <a:lstStyle/>
            <a:p/>
          </p:txBody>
        </p:sp>
        <p:pic>
          <p:nvPicPr>
            <p:cNvPr id="154" name="object 154" descr=""/>
            <p:cNvPicPr/>
            <p:nvPr/>
          </p:nvPicPr>
          <p:blipFill>
            <a:blip r:embed="rId43" cstate="print"/>
            <a:stretch>
              <a:fillRect/>
            </a:stretch>
          </p:blipFill>
          <p:spPr>
            <a:xfrm>
              <a:off x="11515699" y="3645547"/>
              <a:ext cx="76163" cy="68719"/>
            </a:xfrm>
            <a:prstGeom prst="rect">
              <a:avLst/>
            </a:prstGeom>
          </p:spPr>
        </p:pic>
        <p:sp>
          <p:nvSpPr>
            <p:cNvPr id="155" name="object 155" descr=""/>
            <p:cNvSpPr/>
            <p:nvPr/>
          </p:nvSpPr>
          <p:spPr>
            <a:xfrm>
              <a:off x="11439240" y="3697852"/>
              <a:ext cx="635" cy="1270"/>
            </a:xfrm>
            <a:custGeom>
              <a:avLst/>
              <a:gdLst/>
              <a:ahLst/>
              <a:cxnLst/>
              <a:rect l="l" t="t" r="r" b="b"/>
              <a:pathLst>
                <a:path w="634" h="1270">
                  <a:moveTo>
                    <a:pt x="482" y="0"/>
                  </a:moveTo>
                  <a:lnTo>
                    <a:pt x="139" y="0"/>
                  </a:lnTo>
                  <a:lnTo>
                    <a:pt x="0" y="279"/>
                  </a:lnTo>
                  <a:lnTo>
                    <a:pt x="0" y="965"/>
                  </a:lnTo>
                  <a:lnTo>
                    <a:pt x="139" y="1244"/>
                  </a:lnTo>
                  <a:lnTo>
                    <a:pt x="482" y="1244"/>
                  </a:lnTo>
                  <a:lnTo>
                    <a:pt x="622" y="965"/>
                  </a:lnTo>
                  <a:lnTo>
                    <a:pt x="622" y="622"/>
                  </a:lnTo>
                  <a:lnTo>
                    <a:pt x="622" y="279"/>
                  </a:lnTo>
                  <a:lnTo>
                    <a:pt x="482" y="0"/>
                  </a:lnTo>
                  <a:close/>
                </a:path>
              </a:pathLst>
            </a:custGeom>
            <a:solidFill>
              <a:srgbClr val="8B5D3B"/>
            </a:solidFill>
          </p:spPr>
          <p:txBody>
            <a:bodyPr wrap="square" lIns="0" tIns="0" rIns="0" bIns="0" rtlCol="0"/>
            <a:lstStyle/>
            <a:p/>
          </p:txBody>
        </p:sp>
        <p:sp>
          <p:nvSpPr>
            <p:cNvPr id="156" name="object 156" descr=""/>
            <p:cNvSpPr/>
            <p:nvPr/>
          </p:nvSpPr>
          <p:spPr>
            <a:xfrm>
              <a:off x="11430862" y="3619848"/>
              <a:ext cx="11430" cy="24765"/>
            </a:xfrm>
            <a:custGeom>
              <a:avLst/>
              <a:gdLst/>
              <a:ahLst/>
              <a:cxnLst/>
              <a:rect l="l" t="t" r="r" b="b"/>
              <a:pathLst>
                <a:path w="11429" h="24764">
                  <a:moveTo>
                    <a:pt x="8559" y="0"/>
                  </a:moveTo>
                  <a:lnTo>
                    <a:pt x="2476" y="0"/>
                  </a:lnTo>
                  <a:lnTo>
                    <a:pt x="0" y="2463"/>
                  </a:lnTo>
                  <a:lnTo>
                    <a:pt x="0" y="24320"/>
                  </a:lnTo>
                  <a:lnTo>
                    <a:pt x="11036" y="24320"/>
                  </a:lnTo>
                  <a:lnTo>
                    <a:pt x="11036" y="5511"/>
                  </a:lnTo>
                  <a:lnTo>
                    <a:pt x="11036" y="2463"/>
                  </a:lnTo>
                  <a:lnTo>
                    <a:pt x="8559" y="0"/>
                  </a:lnTo>
                  <a:close/>
                </a:path>
              </a:pathLst>
            </a:custGeom>
            <a:solidFill>
              <a:srgbClr val="231F20"/>
            </a:solidFill>
          </p:spPr>
          <p:txBody>
            <a:bodyPr wrap="square" lIns="0" tIns="0" rIns="0" bIns="0" rtlCol="0"/>
            <a:lstStyle/>
            <a:p/>
          </p:txBody>
        </p:sp>
        <p:sp>
          <p:nvSpPr>
            <p:cNvPr id="157" name="object 157" descr=""/>
            <p:cNvSpPr/>
            <p:nvPr/>
          </p:nvSpPr>
          <p:spPr>
            <a:xfrm>
              <a:off x="11439240" y="3623117"/>
              <a:ext cx="635" cy="1270"/>
            </a:xfrm>
            <a:custGeom>
              <a:avLst/>
              <a:gdLst/>
              <a:ahLst/>
              <a:cxnLst/>
              <a:rect l="l" t="t" r="r" b="b"/>
              <a:pathLst>
                <a:path w="634" h="1270">
                  <a:moveTo>
                    <a:pt x="482" y="0"/>
                  </a:moveTo>
                  <a:lnTo>
                    <a:pt x="139" y="0"/>
                  </a:lnTo>
                  <a:lnTo>
                    <a:pt x="0" y="279"/>
                  </a:lnTo>
                  <a:lnTo>
                    <a:pt x="0" y="965"/>
                  </a:lnTo>
                  <a:lnTo>
                    <a:pt x="139" y="1244"/>
                  </a:lnTo>
                  <a:lnTo>
                    <a:pt x="482" y="1244"/>
                  </a:lnTo>
                  <a:lnTo>
                    <a:pt x="622" y="965"/>
                  </a:lnTo>
                  <a:lnTo>
                    <a:pt x="622" y="622"/>
                  </a:lnTo>
                  <a:lnTo>
                    <a:pt x="622" y="279"/>
                  </a:lnTo>
                  <a:lnTo>
                    <a:pt x="482" y="0"/>
                  </a:lnTo>
                  <a:close/>
                </a:path>
              </a:pathLst>
            </a:custGeom>
            <a:solidFill>
              <a:srgbClr val="8B5D3B"/>
            </a:solidFill>
          </p:spPr>
          <p:txBody>
            <a:bodyPr wrap="square" lIns="0" tIns="0" rIns="0" bIns="0" rtlCol="0"/>
            <a:lstStyle/>
            <a:p/>
          </p:txBody>
        </p:sp>
        <p:sp>
          <p:nvSpPr>
            <p:cNvPr id="158" name="object 158" descr=""/>
            <p:cNvSpPr/>
            <p:nvPr/>
          </p:nvSpPr>
          <p:spPr>
            <a:xfrm>
              <a:off x="11435838" y="3622031"/>
              <a:ext cx="22860" cy="19050"/>
            </a:xfrm>
            <a:custGeom>
              <a:avLst/>
              <a:gdLst/>
              <a:ahLst/>
              <a:cxnLst/>
              <a:rect l="l" t="t" r="r" b="b"/>
              <a:pathLst>
                <a:path w="22859" h="19050">
                  <a:moveTo>
                    <a:pt x="16228" y="15468"/>
                  </a:moveTo>
                  <a:lnTo>
                    <a:pt x="7734" y="15468"/>
                  </a:lnTo>
                  <a:lnTo>
                    <a:pt x="7734" y="18059"/>
                  </a:lnTo>
                  <a:lnTo>
                    <a:pt x="11353" y="18669"/>
                  </a:lnTo>
                  <a:lnTo>
                    <a:pt x="14655" y="17437"/>
                  </a:lnTo>
                  <a:lnTo>
                    <a:pt x="16228" y="15468"/>
                  </a:lnTo>
                  <a:close/>
                </a:path>
                <a:path w="22859" h="19050">
                  <a:moveTo>
                    <a:pt x="0" y="0"/>
                  </a:moveTo>
                  <a:lnTo>
                    <a:pt x="622" y="18567"/>
                  </a:lnTo>
                  <a:lnTo>
                    <a:pt x="7734" y="15468"/>
                  </a:lnTo>
                  <a:lnTo>
                    <a:pt x="16228" y="15468"/>
                  </a:lnTo>
                  <a:lnTo>
                    <a:pt x="17132" y="14338"/>
                  </a:lnTo>
                  <a:lnTo>
                    <a:pt x="22288" y="14338"/>
                  </a:lnTo>
                  <a:lnTo>
                    <a:pt x="22288" y="6489"/>
                  </a:lnTo>
                  <a:lnTo>
                    <a:pt x="17030" y="6489"/>
                  </a:lnTo>
                  <a:lnTo>
                    <a:pt x="6502" y="609"/>
                  </a:lnTo>
                  <a:lnTo>
                    <a:pt x="0" y="0"/>
                  </a:lnTo>
                  <a:close/>
                </a:path>
              </a:pathLst>
            </a:custGeom>
            <a:solidFill>
              <a:srgbClr val="FAB383"/>
            </a:solidFill>
          </p:spPr>
          <p:txBody>
            <a:bodyPr wrap="square" lIns="0" tIns="0" rIns="0" bIns="0" rtlCol="0"/>
            <a:lstStyle/>
            <a:p/>
          </p:txBody>
        </p:sp>
        <p:pic>
          <p:nvPicPr>
            <p:cNvPr id="159" name="object 159" descr=""/>
            <p:cNvPicPr/>
            <p:nvPr/>
          </p:nvPicPr>
          <p:blipFill>
            <a:blip r:embed="rId44" cstate="print"/>
            <a:stretch>
              <a:fillRect/>
            </a:stretch>
          </p:blipFill>
          <p:spPr>
            <a:xfrm>
              <a:off x="11455438" y="3625431"/>
              <a:ext cx="63982" cy="109880"/>
            </a:xfrm>
            <a:prstGeom prst="rect">
              <a:avLst/>
            </a:prstGeom>
          </p:spPr>
        </p:pic>
        <p:sp>
          <p:nvSpPr>
            <p:cNvPr id="160" name="object 160" descr=""/>
            <p:cNvSpPr/>
            <p:nvPr/>
          </p:nvSpPr>
          <p:spPr>
            <a:xfrm>
              <a:off x="11486409" y="3657164"/>
              <a:ext cx="50800" cy="46355"/>
            </a:xfrm>
            <a:custGeom>
              <a:avLst/>
              <a:gdLst/>
              <a:ahLst/>
              <a:cxnLst/>
              <a:rect l="l" t="t" r="r" b="b"/>
              <a:pathLst>
                <a:path w="50800" h="46354">
                  <a:moveTo>
                    <a:pt x="25133" y="0"/>
                  </a:moveTo>
                  <a:lnTo>
                    <a:pt x="15344" y="1816"/>
                  </a:lnTo>
                  <a:lnTo>
                    <a:pt x="7356" y="6770"/>
                  </a:lnTo>
                  <a:lnTo>
                    <a:pt x="1973" y="14117"/>
                  </a:lnTo>
                  <a:lnTo>
                    <a:pt x="0" y="23113"/>
                  </a:lnTo>
                  <a:lnTo>
                    <a:pt x="1973" y="32110"/>
                  </a:lnTo>
                  <a:lnTo>
                    <a:pt x="7356" y="39457"/>
                  </a:lnTo>
                  <a:lnTo>
                    <a:pt x="15344" y="44411"/>
                  </a:lnTo>
                  <a:lnTo>
                    <a:pt x="25133" y="46227"/>
                  </a:lnTo>
                  <a:lnTo>
                    <a:pt x="34909" y="44411"/>
                  </a:lnTo>
                  <a:lnTo>
                    <a:pt x="42894" y="39457"/>
                  </a:lnTo>
                  <a:lnTo>
                    <a:pt x="48279" y="32110"/>
                  </a:lnTo>
                  <a:lnTo>
                    <a:pt x="50253" y="23113"/>
                  </a:lnTo>
                  <a:lnTo>
                    <a:pt x="48279" y="14117"/>
                  </a:lnTo>
                  <a:lnTo>
                    <a:pt x="42894" y="6770"/>
                  </a:lnTo>
                  <a:lnTo>
                    <a:pt x="34909" y="1816"/>
                  </a:lnTo>
                  <a:lnTo>
                    <a:pt x="25133" y="0"/>
                  </a:lnTo>
                  <a:close/>
                </a:path>
              </a:pathLst>
            </a:custGeom>
            <a:solidFill>
              <a:srgbClr val="58595B"/>
            </a:solidFill>
          </p:spPr>
          <p:txBody>
            <a:bodyPr wrap="square" lIns="0" tIns="0" rIns="0" bIns="0" rtlCol="0"/>
            <a:lstStyle/>
            <a:p/>
          </p:txBody>
        </p:sp>
        <p:sp>
          <p:nvSpPr>
            <p:cNvPr id="161" name="object 161" descr=""/>
            <p:cNvSpPr/>
            <p:nvPr/>
          </p:nvSpPr>
          <p:spPr>
            <a:xfrm>
              <a:off x="11491362" y="3654827"/>
              <a:ext cx="50800" cy="51435"/>
            </a:xfrm>
            <a:custGeom>
              <a:avLst/>
              <a:gdLst/>
              <a:ahLst/>
              <a:cxnLst/>
              <a:rect l="l" t="t" r="r" b="b"/>
              <a:pathLst>
                <a:path w="50800" h="51435">
                  <a:moveTo>
                    <a:pt x="25120" y="0"/>
                  </a:moveTo>
                  <a:lnTo>
                    <a:pt x="15339" y="1999"/>
                  </a:lnTo>
                  <a:lnTo>
                    <a:pt x="7354" y="7453"/>
                  </a:lnTo>
                  <a:lnTo>
                    <a:pt x="1973" y="15543"/>
                  </a:lnTo>
                  <a:lnTo>
                    <a:pt x="0" y="25450"/>
                  </a:lnTo>
                  <a:lnTo>
                    <a:pt x="1973" y="35358"/>
                  </a:lnTo>
                  <a:lnTo>
                    <a:pt x="7354" y="43448"/>
                  </a:lnTo>
                  <a:lnTo>
                    <a:pt x="15339" y="48901"/>
                  </a:lnTo>
                  <a:lnTo>
                    <a:pt x="25120" y="50901"/>
                  </a:lnTo>
                  <a:lnTo>
                    <a:pt x="34903" y="48901"/>
                  </a:lnTo>
                  <a:lnTo>
                    <a:pt x="42892" y="43448"/>
                  </a:lnTo>
                  <a:lnTo>
                    <a:pt x="48278" y="35358"/>
                  </a:lnTo>
                  <a:lnTo>
                    <a:pt x="50253" y="25450"/>
                  </a:lnTo>
                  <a:lnTo>
                    <a:pt x="48278" y="15543"/>
                  </a:lnTo>
                  <a:lnTo>
                    <a:pt x="42892" y="7453"/>
                  </a:lnTo>
                  <a:lnTo>
                    <a:pt x="34903" y="1999"/>
                  </a:lnTo>
                  <a:lnTo>
                    <a:pt x="25120" y="0"/>
                  </a:lnTo>
                  <a:close/>
                </a:path>
              </a:pathLst>
            </a:custGeom>
            <a:solidFill>
              <a:srgbClr val="FBB040"/>
            </a:solidFill>
          </p:spPr>
          <p:txBody>
            <a:bodyPr wrap="square" lIns="0" tIns="0" rIns="0" bIns="0" rtlCol="0"/>
            <a:lstStyle/>
            <a:p/>
          </p:txBody>
        </p:sp>
        <p:sp>
          <p:nvSpPr>
            <p:cNvPr id="162" name="object 162" descr=""/>
            <p:cNvSpPr/>
            <p:nvPr/>
          </p:nvSpPr>
          <p:spPr>
            <a:xfrm>
              <a:off x="11419941" y="3643861"/>
              <a:ext cx="28575" cy="73025"/>
            </a:xfrm>
            <a:custGeom>
              <a:avLst/>
              <a:gdLst/>
              <a:ahLst/>
              <a:cxnLst/>
              <a:rect l="l" t="t" r="r" b="b"/>
              <a:pathLst>
                <a:path w="28575" h="73025">
                  <a:moveTo>
                    <a:pt x="21056" y="0"/>
                  </a:moveTo>
                  <a:lnTo>
                    <a:pt x="11772" y="0"/>
                  </a:lnTo>
                  <a:lnTo>
                    <a:pt x="11772" y="16306"/>
                  </a:lnTo>
                  <a:lnTo>
                    <a:pt x="5168" y="21463"/>
                  </a:lnTo>
                  <a:lnTo>
                    <a:pt x="1981" y="24917"/>
                  </a:lnTo>
                  <a:lnTo>
                    <a:pt x="0" y="29743"/>
                  </a:lnTo>
                  <a:lnTo>
                    <a:pt x="0" y="43141"/>
                  </a:lnTo>
                  <a:lnTo>
                    <a:pt x="1981" y="47955"/>
                  </a:lnTo>
                  <a:lnTo>
                    <a:pt x="5168" y="51409"/>
                  </a:lnTo>
                  <a:lnTo>
                    <a:pt x="11772" y="56578"/>
                  </a:lnTo>
                  <a:lnTo>
                    <a:pt x="11772" y="72872"/>
                  </a:lnTo>
                  <a:lnTo>
                    <a:pt x="21056" y="72872"/>
                  </a:lnTo>
                  <a:lnTo>
                    <a:pt x="21056" y="62763"/>
                  </a:lnTo>
                  <a:lnTo>
                    <a:pt x="22167" y="60406"/>
                  </a:lnTo>
                  <a:lnTo>
                    <a:pt x="24612" y="54430"/>
                  </a:lnTo>
                  <a:lnTo>
                    <a:pt x="27057" y="46481"/>
                  </a:lnTo>
                  <a:lnTo>
                    <a:pt x="28168" y="38201"/>
                  </a:lnTo>
                  <a:lnTo>
                    <a:pt x="28057" y="28365"/>
                  </a:lnTo>
                  <a:lnTo>
                    <a:pt x="27279" y="23704"/>
                  </a:lnTo>
                  <a:lnTo>
                    <a:pt x="25168" y="18386"/>
                  </a:lnTo>
                  <a:lnTo>
                    <a:pt x="21056" y="10109"/>
                  </a:lnTo>
                  <a:lnTo>
                    <a:pt x="21056" y="0"/>
                  </a:lnTo>
                  <a:close/>
                </a:path>
              </a:pathLst>
            </a:custGeom>
            <a:solidFill>
              <a:srgbClr val="A7A9AC"/>
            </a:solidFill>
          </p:spPr>
          <p:txBody>
            <a:bodyPr wrap="square" lIns="0" tIns="0" rIns="0" bIns="0" rtlCol="0"/>
            <a:lstStyle/>
            <a:p/>
          </p:txBody>
        </p:sp>
        <p:sp>
          <p:nvSpPr>
            <p:cNvPr id="163" name="object 163" descr=""/>
            <p:cNvSpPr/>
            <p:nvPr/>
          </p:nvSpPr>
          <p:spPr>
            <a:xfrm>
              <a:off x="11440998" y="3653975"/>
              <a:ext cx="12065" cy="52705"/>
            </a:xfrm>
            <a:custGeom>
              <a:avLst/>
              <a:gdLst/>
              <a:ahLst/>
              <a:cxnLst/>
              <a:rect l="l" t="t" r="r" b="b"/>
              <a:pathLst>
                <a:path w="12065" h="52704">
                  <a:moveTo>
                    <a:pt x="4749" y="0"/>
                  </a:moveTo>
                  <a:lnTo>
                    <a:pt x="0" y="0"/>
                  </a:lnTo>
                  <a:lnTo>
                    <a:pt x="1111" y="2357"/>
                  </a:lnTo>
                  <a:lnTo>
                    <a:pt x="3556" y="8332"/>
                  </a:lnTo>
                  <a:lnTo>
                    <a:pt x="6000" y="16282"/>
                  </a:lnTo>
                  <a:lnTo>
                    <a:pt x="7112" y="24561"/>
                  </a:lnTo>
                  <a:lnTo>
                    <a:pt x="7000" y="34398"/>
                  </a:lnTo>
                  <a:lnTo>
                    <a:pt x="6223" y="39058"/>
                  </a:lnTo>
                  <a:lnTo>
                    <a:pt x="4111" y="44376"/>
                  </a:lnTo>
                  <a:lnTo>
                    <a:pt x="0" y="52654"/>
                  </a:lnTo>
                  <a:lnTo>
                    <a:pt x="4749" y="52654"/>
                  </a:lnTo>
                  <a:lnTo>
                    <a:pt x="5861" y="50296"/>
                  </a:lnTo>
                  <a:lnTo>
                    <a:pt x="8305" y="44321"/>
                  </a:lnTo>
                  <a:lnTo>
                    <a:pt x="10750" y="36371"/>
                  </a:lnTo>
                  <a:lnTo>
                    <a:pt x="11861" y="28092"/>
                  </a:lnTo>
                  <a:lnTo>
                    <a:pt x="11750" y="18255"/>
                  </a:lnTo>
                  <a:lnTo>
                    <a:pt x="10972" y="13595"/>
                  </a:lnTo>
                  <a:lnTo>
                    <a:pt x="8861" y="8277"/>
                  </a:lnTo>
                  <a:lnTo>
                    <a:pt x="4749" y="0"/>
                  </a:lnTo>
                  <a:close/>
                </a:path>
              </a:pathLst>
            </a:custGeom>
            <a:solidFill>
              <a:srgbClr val="6D6E71"/>
            </a:solidFill>
          </p:spPr>
          <p:txBody>
            <a:bodyPr wrap="square" lIns="0" tIns="0" rIns="0" bIns="0" rtlCol="0"/>
            <a:lstStyle/>
            <a:p/>
          </p:txBody>
        </p:sp>
        <p:sp>
          <p:nvSpPr>
            <p:cNvPr id="164" name="object 164" descr=""/>
            <p:cNvSpPr/>
            <p:nvPr/>
          </p:nvSpPr>
          <p:spPr>
            <a:xfrm>
              <a:off x="11429708" y="3668250"/>
              <a:ext cx="10160" cy="24765"/>
            </a:xfrm>
            <a:custGeom>
              <a:avLst/>
              <a:gdLst/>
              <a:ahLst/>
              <a:cxnLst/>
              <a:rect l="l" t="t" r="r" b="b"/>
              <a:pathLst>
                <a:path w="10159" h="24764">
                  <a:moveTo>
                    <a:pt x="7874" y="0"/>
                  </a:moveTo>
                  <a:lnTo>
                    <a:pt x="1816" y="0"/>
                  </a:lnTo>
                  <a:lnTo>
                    <a:pt x="1816" y="15786"/>
                  </a:lnTo>
                  <a:lnTo>
                    <a:pt x="711" y="16687"/>
                  </a:lnTo>
                  <a:lnTo>
                    <a:pt x="0" y="18021"/>
                  </a:lnTo>
                  <a:lnTo>
                    <a:pt x="0" y="22224"/>
                  </a:lnTo>
                  <a:lnTo>
                    <a:pt x="2159" y="24396"/>
                  </a:lnTo>
                  <a:lnTo>
                    <a:pt x="7518" y="24396"/>
                  </a:lnTo>
                  <a:lnTo>
                    <a:pt x="9690" y="22224"/>
                  </a:lnTo>
                  <a:lnTo>
                    <a:pt x="9690" y="19545"/>
                  </a:lnTo>
                  <a:lnTo>
                    <a:pt x="9690" y="18021"/>
                  </a:lnTo>
                  <a:lnTo>
                    <a:pt x="8966" y="16687"/>
                  </a:lnTo>
                  <a:lnTo>
                    <a:pt x="7874" y="15786"/>
                  </a:lnTo>
                  <a:lnTo>
                    <a:pt x="7874" y="0"/>
                  </a:lnTo>
                  <a:close/>
                </a:path>
              </a:pathLst>
            </a:custGeom>
            <a:solidFill>
              <a:srgbClr val="D1D3D4"/>
            </a:solidFill>
          </p:spPr>
          <p:txBody>
            <a:bodyPr wrap="square" lIns="0" tIns="0" rIns="0" bIns="0" rtlCol="0"/>
            <a:lstStyle/>
            <a:p/>
          </p:txBody>
        </p:sp>
        <p:sp>
          <p:nvSpPr>
            <p:cNvPr id="165" name="object 165" descr=""/>
            <p:cNvSpPr/>
            <p:nvPr/>
          </p:nvSpPr>
          <p:spPr>
            <a:xfrm>
              <a:off x="11539052" y="3852816"/>
              <a:ext cx="626110" cy="271780"/>
            </a:xfrm>
            <a:custGeom>
              <a:avLst/>
              <a:gdLst/>
              <a:ahLst/>
              <a:cxnLst/>
              <a:rect l="l" t="t" r="r" b="b"/>
              <a:pathLst>
                <a:path w="626109" h="271779">
                  <a:moveTo>
                    <a:pt x="514032" y="0"/>
                  </a:moveTo>
                  <a:lnTo>
                    <a:pt x="93357" y="0"/>
                  </a:lnTo>
                  <a:lnTo>
                    <a:pt x="39385" y="7860"/>
                  </a:lnTo>
                  <a:lnTo>
                    <a:pt x="11669" y="18638"/>
                  </a:lnTo>
                  <a:lnTo>
                    <a:pt x="1458" y="39678"/>
                  </a:lnTo>
                  <a:lnTo>
                    <a:pt x="0" y="78320"/>
                  </a:lnTo>
                  <a:lnTo>
                    <a:pt x="0" y="189763"/>
                  </a:lnTo>
                  <a:lnTo>
                    <a:pt x="14587" y="230074"/>
                  </a:lnTo>
                  <a:lnTo>
                    <a:pt x="46678" y="253887"/>
                  </a:lnTo>
                  <a:lnTo>
                    <a:pt x="78770" y="265224"/>
                  </a:lnTo>
                  <a:lnTo>
                    <a:pt x="93357" y="268109"/>
                  </a:lnTo>
                  <a:lnTo>
                    <a:pt x="514032" y="268109"/>
                  </a:lnTo>
                  <a:lnTo>
                    <a:pt x="578555" y="271446"/>
                  </a:lnTo>
                  <a:lnTo>
                    <a:pt x="611689" y="262609"/>
                  </a:lnTo>
                  <a:lnTo>
                    <a:pt x="623896" y="232642"/>
                  </a:lnTo>
                  <a:lnTo>
                    <a:pt x="625640" y="172593"/>
                  </a:lnTo>
                  <a:lnTo>
                    <a:pt x="625640" y="95504"/>
                  </a:lnTo>
                  <a:lnTo>
                    <a:pt x="608201" y="36663"/>
                  </a:lnTo>
                  <a:lnTo>
                    <a:pt x="569836" y="8713"/>
                  </a:lnTo>
                  <a:lnTo>
                    <a:pt x="531471" y="283"/>
                  </a:lnTo>
                  <a:lnTo>
                    <a:pt x="514032" y="0"/>
                  </a:lnTo>
                  <a:close/>
                </a:path>
              </a:pathLst>
            </a:custGeom>
            <a:solidFill>
              <a:srgbClr val="D4DCA9"/>
            </a:solidFill>
          </p:spPr>
          <p:txBody>
            <a:bodyPr wrap="square" lIns="0" tIns="0" rIns="0" bIns="0" rtlCol="0"/>
            <a:lstStyle/>
            <a:p/>
          </p:txBody>
        </p:sp>
        <p:sp>
          <p:nvSpPr>
            <p:cNvPr id="166" name="object 166" descr=""/>
            <p:cNvSpPr/>
            <p:nvPr/>
          </p:nvSpPr>
          <p:spPr>
            <a:xfrm>
              <a:off x="11539047" y="3849472"/>
              <a:ext cx="626110" cy="271780"/>
            </a:xfrm>
            <a:custGeom>
              <a:avLst/>
              <a:gdLst/>
              <a:ahLst/>
              <a:cxnLst/>
              <a:rect l="l" t="t" r="r" b="b"/>
              <a:pathLst>
                <a:path w="626109" h="271779">
                  <a:moveTo>
                    <a:pt x="609" y="167115"/>
                  </a:moveTo>
                  <a:lnTo>
                    <a:pt x="0" y="184032"/>
                  </a:lnTo>
                  <a:lnTo>
                    <a:pt x="0" y="193112"/>
                  </a:lnTo>
                  <a:lnTo>
                    <a:pt x="1458" y="231762"/>
                  </a:lnTo>
                  <a:lnTo>
                    <a:pt x="11671" y="252806"/>
                  </a:lnTo>
                  <a:lnTo>
                    <a:pt x="39390" y="263585"/>
                  </a:lnTo>
                  <a:lnTo>
                    <a:pt x="93370" y="271446"/>
                  </a:lnTo>
                  <a:lnTo>
                    <a:pt x="514032" y="271446"/>
                  </a:lnTo>
                  <a:lnTo>
                    <a:pt x="531471" y="271161"/>
                  </a:lnTo>
                  <a:lnTo>
                    <a:pt x="569836" y="262727"/>
                  </a:lnTo>
                  <a:lnTo>
                    <a:pt x="590110" y="247957"/>
                  </a:lnTo>
                  <a:lnTo>
                    <a:pt x="192493" y="247957"/>
                  </a:lnTo>
                  <a:lnTo>
                    <a:pt x="182354" y="246663"/>
                  </a:lnTo>
                  <a:lnTo>
                    <a:pt x="174941" y="243271"/>
                  </a:lnTo>
                  <a:lnTo>
                    <a:pt x="144691" y="243271"/>
                  </a:lnTo>
                  <a:lnTo>
                    <a:pt x="85991" y="239782"/>
                  </a:lnTo>
                  <a:lnTo>
                    <a:pt x="27291" y="218590"/>
                  </a:lnTo>
                  <a:lnTo>
                    <a:pt x="609" y="167115"/>
                  </a:lnTo>
                  <a:close/>
                </a:path>
                <a:path w="626109" h="271779">
                  <a:moveTo>
                    <a:pt x="465213" y="214029"/>
                  </a:moveTo>
                  <a:lnTo>
                    <a:pt x="271500" y="225307"/>
                  </a:lnTo>
                  <a:lnTo>
                    <a:pt x="202831" y="246770"/>
                  </a:lnTo>
                  <a:lnTo>
                    <a:pt x="199938" y="247375"/>
                  </a:lnTo>
                  <a:lnTo>
                    <a:pt x="192493" y="247957"/>
                  </a:lnTo>
                  <a:lnTo>
                    <a:pt x="590110" y="247957"/>
                  </a:lnTo>
                  <a:lnTo>
                    <a:pt x="595993" y="243671"/>
                  </a:lnTo>
                  <a:lnTo>
                    <a:pt x="556260" y="243671"/>
                  </a:lnTo>
                  <a:lnTo>
                    <a:pt x="520458" y="235670"/>
                  </a:lnTo>
                  <a:lnTo>
                    <a:pt x="504636" y="231724"/>
                  </a:lnTo>
                  <a:lnTo>
                    <a:pt x="493607" y="228155"/>
                  </a:lnTo>
                  <a:lnTo>
                    <a:pt x="482193" y="222933"/>
                  </a:lnTo>
                  <a:lnTo>
                    <a:pt x="465213" y="214029"/>
                  </a:lnTo>
                  <a:close/>
                </a:path>
                <a:path w="626109" h="271779">
                  <a:moveTo>
                    <a:pt x="620767" y="31124"/>
                  </a:moveTo>
                  <a:lnTo>
                    <a:pt x="556260" y="31124"/>
                  </a:lnTo>
                  <a:lnTo>
                    <a:pt x="585076" y="34678"/>
                  </a:lnTo>
                  <a:lnTo>
                    <a:pt x="600197" y="42838"/>
                  </a:lnTo>
                  <a:lnTo>
                    <a:pt x="606585" y="61883"/>
                  </a:lnTo>
                  <a:lnTo>
                    <a:pt x="609206" y="98091"/>
                  </a:lnTo>
                  <a:lnTo>
                    <a:pt x="609206" y="176679"/>
                  </a:lnTo>
                  <a:lnTo>
                    <a:pt x="607930" y="186517"/>
                  </a:lnTo>
                  <a:lnTo>
                    <a:pt x="601392" y="208498"/>
                  </a:lnTo>
                  <a:lnTo>
                    <a:pt x="585524" y="231317"/>
                  </a:lnTo>
                  <a:lnTo>
                    <a:pt x="556260" y="243671"/>
                  </a:lnTo>
                  <a:lnTo>
                    <a:pt x="595993" y="243671"/>
                  </a:lnTo>
                  <a:lnTo>
                    <a:pt x="608201" y="234777"/>
                  </a:lnTo>
                  <a:lnTo>
                    <a:pt x="625640" y="175942"/>
                  </a:lnTo>
                  <a:lnTo>
                    <a:pt x="625617" y="98091"/>
                  </a:lnTo>
                  <a:lnTo>
                    <a:pt x="623896" y="38803"/>
                  </a:lnTo>
                  <a:lnTo>
                    <a:pt x="620767" y="31124"/>
                  </a:lnTo>
                  <a:close/>
                </a:path>
                <a:path w="626109" h="271779">
                  <a:moveTo>
                    <a:pt x="171373" y="241639"/>
                  </a:moveTo>
                  <a:lnTo>
                    <a:pt x="144691" y="243271"/>
                  </a:lnTo>
                  <a:lnTo>
                    <a:pt x="174941" y="243271"/>
                  </a:lnTo>
                  <a:lnTo>
                    <a:pt x="171373" y="241639"/>
                  </a:lnTo>
                  <a:close/>
                </a:path>
                <a:path w="626109" h="271779">
                  <a:moveTo>
                    <a:pt x="2184" y="75634"/>
                  </a:moveTo>
                  <a:lnTo>
                    <a:pt x="0" y="81670"/>
                  </a:lnTo>
                  <a:lnTo>
                    <a:pt x="0" y="88033"/>
                  </a:lnTo>
                  <a:lnTo>
                    <a:pt x="609" y="107667"/>
                  </a:lnTo>
                  <a:lnTo>
                    <a:pt x="2184" y="75634"/>
                  </a:lnTo>
                  <a:close/>
                </a:path>
                <a:path w="626109" h="271779">
                  <a:moveTo>
                    <a:pt x="34718" y="26429"/>
                  </a:moveTo>
                  <a:lnTo>
                    <a:pt x="21955" y="27542"/>
                  </a:lnTo>
                  <a:lnTo>
                    <a:pt x="3277" y="53396"/>
                  </a:lnTo>
                  <a:lnTo>
                    <a:pt x="2184" y="75634"/>
                  </a:lnTo>
                  <a:lnTo>
                    <a:pt x="14589" y="41361"/>
                  </a:lnTo>
                  <a:lnTo>
                    <a:pt x="34718" y="26429"/>
                  </a:lnTo>
                  <a:close/>
                </a:path>
                <a:path w="626109" h="271779">
                  <a:moveTo>
                    <a:pt x="618271" y="24996"/>
                  </a:moveTo>
                  <a:lnTo>
                    <a:pt x="186088" y="24996"/>
                  </a:lnTo>
                  <a:lnTo>
                    <a:pt x="192731" y="25349"/>
                  </a:lnTo>
                  <a:lnTo>
                    <a:pt x="202831" y="28012"/>
                  </a:lnTo>
                  <a:lnTo>
                    <a:pt x="271500" y="49475"/>
                  </a:lnTo>
                  <a:lnTo>
                    <a:pt x="465213" y="60740"/>
                  </a:lnTo>
                  <a:lnTo>
                    <a:pt x="470105" y="58263"/>
                  </a:lnTo>
                  <a:lnTo>
                    <a:pt x="482863" y="52333"/>
                  </a:lnTo>
                  <a:lnTo>
                    <a:pt x="500607" y="45203"/>
                  </a:lnTo>
                  <a:lnTo>
                    <a:pt x="520458" y="39125"/>
                  </a:lnTo>
                  <a:lnTo>
                    <a:pt x="556260" y="31124"/>
                  </a:lnTo>
                  <a:lnTo>
                    <a:pt x="620767" y="31124"/>
                  </a:lnTo>
                  <a:lnTo>
                    <a:pt x="618271" y="24996"/>
                  </a:lnTo>
                  <a:close/>
                </a:path>
                <a:path w="626109" h="271779">
                  <a:moveTo>
                    <a:pt x="617507" y="23120"/>
                  </a:moveTo>
                  <a:lnTo>
                    <a:pt x="72650" y="23120"/>
                  </a:lnTo>
                  <a:lnTo>
                    <a:pt x="171373" y="33143"/>
                  </a:lnTo>
                  <a:lnTo>
                    <a:pt x="179952" y="27434"/>
                  </a:lnTo>
                  <a:lnTo>
                    <a:pt x="186088" y="24996"/>
                  </a:lnTo>
                  <a:lnTo>
                    <a:pt x="618271" y="24996"/>
                  </a:lnTo>
                  <a:lnTo>
                    <a:pt x="617507" y="23120"/>
                  </a:lnTo>
                  <a:close/>
                </a:path>
                <a:path w="626109" h="271779">
                  <a:moveTo>
                    <a:pt x="578555" y="0"/>
                  </a:moveTo>
                  <a:lnTo>
                    <a:pt x="514032" y="3336"/>
                  </a:lnTo>
                  <a:lnTo>
                    <a:pt x="93370" y="3336"/>
                  </a:lnTo>
                  <a:lnTo>
                    <a:pt x="78781" y="6219"/>
                  </a:lnTo>
                  <a:lnTo>
                    <a:pt x="46685" y="17552"/>
                  </a:lnTo>
                  <a:lnTo>
                    <a:pt x="34718" y="26429"/>
                  </a:lnTo>
                  <a:lnTo>
                    <a:pt x="72650" y="23120"/>
                  </a:lnTo>
                  <a:lnTo>
                    <a:pt x="617507" y="23120"/>
                  </a:lnTo>
                  <a:lnTo>
                    <a:pt x="611689" y="8837"/>
                  </a:lnTo>
                  <a:lnTo>
                    <a:pt x="578555" y="0"/>
                  </a:lnTo>
                  <a:close/>
                </a:path>
              </a:pathLst>
            </a:custGeom>
            <a:solidFill>
              <a:srgbClr val="A6AE87"/>
            </a:solidFill>
          </p:spPr>
          <p:txBody>
            <a:bodyPr wrap="square" lIns="0" tIns="0" rIns="0" bIns="0" rtlCol="0"/>
            <a:lstStyle/>
            <a:p/>
          </p:txBody>
        </p:sp>
        <p:pic>
          <p:nvPicPr>
            <p:cNvPr id="167" name="object 167" descr=""/>
            <p:cNvPicPr/>
            <p:nvPr/>
          </p:nvPicPr>
          <p:blipFill>
            <a:blip r:embed="rId45" cstate="print"/>
            <a:stretch>
              <a:fillRect/>
            </a:stretch>
          </p:blipFill>
          <p:spPr>
            <a:xfrm>
              <a:off x="11689362" y="3876294"/>
              <a:ext cx="121193" cy="221039"/>
            </a:xfrm>
            <a:prstGeom prst="rect">
              <a:avLst/>
            </a:prstGeom>
          </p:spPr>
        </p:pic>
        <p:pic>
          <p:nvPicPr>
            <p:cNvPr id="168" name="object 168" descr=""/>
            <p:cNvPicPr/>
            <p:nvPr/>
          </p:nvPicPr>
          <p:blipFill>
            <a:blip r:embed="rId46" cstate="print"/>
            <a:stretch>
              <a:fillRect/>
            </a:stretch>
          </p:blipFill>
          <p:spPr>
            <a:xfrm>
              <a:off x="12004268" y="3868344"/>
              <a:ext cx="154750" cy="237032"/>
            </a:xfrm>
            <a:prstGeom prst="rect">
              <a:avLst/>
            </a:prstGeom>
          </p:spPr>
        </p:pic>
        <p:sp>
          <p:nvSpPr>
            <p:cNvPr id="169" name="object 169" descr=""/>
            <p:cNvSpPr/>
            <p:nvPr/>
          </p:nvSpPr>
          <p:spPr>
            <a:xfrm>
              <a:off x="11539043" y="4042588"/>
              <a:ext cx="171450" cy="48895"/>
            </a:xfrm>
            <a:custGeom>
              <a:avLst/>
              <a:gdLst/>
              <a:ahLst/>
              <a:cxnLst/>
              <a:rect l="l" t="t" r="r" b="b"/>
              <a:pathLst>
                <a:path w="171450" h="48895">
                  <a:moveTo>
                    <a:pt x="0" y="0"/>
                  </a:moveTo>
                  <a:lnTo>
                    <a:pt x="2070" y="16319"/>
                  </a:lnTo>
                  <a:lnTo>
                    <a:pt x="171119" y="48856"/>
                  </a:lnTo>
                  <a:lnTo>
                    <a:pt x="0" y="0"/>
                  </a:lnTo>
                  <a:close/>
                </a:path>
              </a:pathLst>
            </a:custGeom>
            <a:solidFill>
              <a:srgbClr val="818368"/>
            </a:solidFill>
          </p:spPr>
          <p:txBody>
            <a:bodyPr wrap="square" lIns="0" tIns="0" rIns="0" bIns="0" rtlCol="0"/>
            <a:lstStyle/>
            <a:p/>
          </p:txBody>
        </p:sp>
        <p:pic>
          <p:nvPicPr>
            <p:cNvPr id="170" name="object 170" descr=""/>
            <p:cNvPicPr/>
            <p:nvPr/>
          </p:nvPicPr>
          <p:blipFill>
            <a:blip r:embed="rId47" cstate="print"/>
            <a:stretch>
              <a:fillRect/>
            </a:stretch>
          </p:blipFill>
          <p:spPr>
            <a:xfrm>
              <a:off x="11534978" y="4037152"/>
              <a:ext cx="52971" cy="69003"/>
            </a:xfrm>
            <a:prstGeom prst="rect">
              <a:avLst/>
            </a:prstGeom>
          </p:spPr>
        </p:pic>
        <p:sp>
          <p:nvSpPr>
            <p:cNvPr id="171" name="object 171" descr=""/>
            <p:cNvSpPr/>
            <p:nvPr/>
          </p:nvSpPr>
          <p:spPr>
            <a:xfrm>
              <a:off x="11539043" y="3882277"/>
              <a:ext cx="171450" cy="48895"/>
            </a:xfrm>
            <a:custGeom>
              <a:avLst/>
              <a:gdLst/>
              <a:ahLst/>
              <a:cxnLst/>
              <a:rect l="l" t="t" r="r" b="b"/>
              <a:pathLst>
                <a:path w="171450" h="48895">
                  <a:moveTo>
                    <a:pt x="171119" y="0"/>
                  </a:moveTo>
                  <a:lnTo>
                    <a:pt x="2070" y="32537"/>
                  </a:lnTo>
                  <a:lnTo>
                    <a:pt x="0" y="48869"/>
                  </a:lnTo>
                  <a:lnTo>
                    <a:pt x="171119" y="0"/>
                  </a:lnTo>
                  <a:close/>
                </a:path>
              </a:pathLst>
            </a:custGeom>
            <a:solidFill>
              <a:srgbClr val="818368"/>
            </a:solidFill>
          </p:spPr>
          <p:txBody>
            <a:bodyPr wrap="square" lIns="0" tIns="0" rIns="0" bIns="0" rtlCol="0"/>
            <a:lstStyle/>
            <a:p/>
          </p:txBody>
        </p:sp>
        <p:pic>
          <p:nvPicPr>
            <p:cNvPr id="172" name="object 172" descr=""/>
            <p:cNvPicPr/>
            <p:nvPr/>
          </p:nvPicPr>
          <p:blipFill>
            <a:blip r:embed="rId48" cstate="print"/>
            <a:stretch>
              <a:fillRect/>
            </a:stretch>
          </p:blipFill>
          <p:spPr>
            <a:xfrm>
              <a:off x="11534978" y="3867429"/>
              <a:ext cx="52971" cy="69138"/>
            </a:xfrm>
            <a:prstGeom prst="rect">
              <a:avLst/>
            </a:prstGeom>
          </p:spPr>
        </p:pic>
        <p:pic>
          <p:nvPicPr>
            <p:cNvPr id="173" name="object 173" descr=""/>
            <p:cNvPicPr/>
            <p:nvPr/>
          </p:nvPicPr>
          <p:blipFill>
            <a:blip r:embed="rId49" cstate="print"/>
            <a:stretch>
              <a:fillRect/>
            </a:stretch>
          </p:blipFill>
          <p:spPr>
            <a:xfrm>
              <a:off x="11739195" y="4078452"/>
              <a:ext cx="294576" cy="26847"/>
            </a:xfrm>
            <a:prstGeom prst="rect">
              <a:avLst/>
            </a:prstGeom>
          </p:spPr>
        </p:pic>
        <p:sp>
          <p:nvSpPr>
            <p:cNvPr id="174" name="object 174" descr=""/>
            <p:cNvSpPr/>
            <p:nvPr/>
          </p:nvSpPr>
          <p:spPr>
            <a:xfrm>
              <a:off x="11728601" y="4078484"/>
              <a:ext cx="307975" cy="30480"/>
            </a:xfrm>
            <a:custGeom>
              <a:avLst/>
              <a:gdLst/>
              <a:ahLst/>
              <a:cxnLst/>
              <a:rect l="l" t="t" r="r" b="b"/>
              <a:pathLst>
                <a:path w="307975" h="30479">
                  <a:moveTo>
                    <a:pt x="166873" y="0"/>
                  </a:moveTo>
                  <a:lnTo>
                    <a:pt x="115741" y="646"/>
                  </a:lnTo>
                  <a:lnTo>
                    <a:pt x="91516" y="1664"/>
                  </a:lnTo>
                  <a:lnTo>
                    <a:pt x="91135" y="1727"/>
                  </a:lnTo>
                  <a:lnTo>
                    <a:pt x="0" y="30099"/>
                  </a:lnTo>
                  <a:lnTo>
                    <a:pt x="307466" y="30099"/>
                  </a:lnTo>
                  <a:lnTo>
                    <a:pt x="306679" y="27927"/>
                  </a:lnTo>
                  <a:lnTo>
                    <a:pt x="305020" y="26873"/>
                  </a:lnTo>
                  <a:lnTo>
                    <a:pt x="21183" y="26873"/>
                  </a:lnTo>
                  <a:lnTo>
                    <a:pt x="91897" y="4864"/>
                  </a:lnTo>
                  <a:lnTo>
                    <a:pt x="111833" y="4035"/>
                  </a:lnTo>
                  <a:lnTo>
                    <a:pt x="131362" y="3521"/>
                  </a:lnTo>
                  <a:lnTo>
                    <a:pt x="155105" y="3264"/>
                  </a:lnTo>
                  <a:lnTo>
                    <a:pt x="232256" y="3264"/>
                  </a:lnTo>
                  <a:lnTo>
                    <a:pt x="227408" y="2488"/>
                  </a:lnTo>
                  <a:lnTo>
                    <a:pt x="166873" y="0"/>
                  </a:lnTo>
                  <a:close/>
                </a:path>
                <a:path w="307975" h="30479">
                  <a:moveTo>
                    <a:pt x="232256" y="3264"/>
                  </a:moveTo>
                  <a:lnTo>
                    <a:pt x="155105" y="3264"/>
                  </a:lnTo>
                  <a:lnTo>
                    <a:pt x="142430" y="26873"/>
                  </a:lnTo>
                  <a:lnTo>
                    <a:pt x="165963" y="26873"/>
                  </a:lnTo>
                  <a:lnTo>
                    <a:pt x="166535" y="3289"/>
                  </a:lnTo>
                  <a:lnTo>
                    <a:pt x="232415" y="3289"/>
                  </a:lnTo>
                  <a:lnTo>
                    <a:pt x="232256" y="3264"/>
                  </a:lnTo>
                  <a:close/>
                </a:path>
                <a:path w="307975" h="30479">
                  <a:moveTo>
                    <a:pt x="232415" y="3289"/>
                  </a:moveTo>
                  <a:lnTo>
                    <a:pt x="166535" y="3289"/>
                  </a:lnTo>
                  <a:lnTo>
                    <a:pt x="209714" y="4493"/>
                  </a:lnTo>
                  <a:lnTo>
                    <a:pt x="251136" y="8180"/>
                  </a:lnTo>
                  <a:lnTo>
                    <a:pt x="284271" y="15317"/>
                  </a:lnTo>
                  <a:lnTo>
                    <a:pt x="302590" y="26873"/>
                  </a:lnTo>
                  <a:lnTo>
                    <a:pt x="305020" y="26873"/>
                  </a:lnTo>
                  <a:lnTo>
                    <a:pt x="279845" y="10876"/>
                  </a:lnTo>
                  <a:lnTo>
                    <a:pt x="232415" y="3289"/>
                  </a:lnTo>
                  <a:close/>
                </a:path>
              </a:pathLst>
            </a:custGeom>
            <a:solidFill>
              <a:srgbClr val="818368"/>
            </a:solidFill>
          </p:spPr>
          <p:txBody>
            <a:bodyPr wrap="square" lIns="0" tIns="0" rIns="0" bIns="0" rtlCol="0"/>
            <a:lstStyle/>
            <a:p/>
          </p:txBody>
        </p:sp>
        <p:pic>
          <p:nvPicPr>
            <p:cNvPr id="175" name="object 175" descr=""/>
            <p:cNvPicPr/>
            <p:nvPr/>
          </p:nvPicPr>
          <p:blipFill>
            <a:blip r:embed="rId50" cstate="print"/>
            <a:stretch>
              <a:fillRect/>
            </a:stretch>
          </p:blipFill>
          <p:spPr>
            <a:xfrm>
              <a:off x="11739195" y="3870248"/>
              <a:ext cx="294576" cy="31159"/>
            </a:xfrm>
            <a:prstGeom prst="rect">
              <a:avLst/>
            </a:prstGeom>
          </p:spPr>
        </p:pic>
        <p:sp>
          <p:nvSpPr>
            <p:cNvPr id="176" name="object 176" descr=""/>
            <p:cNvSpPr/>
            <p:nvPr/>
          </p:nvSpPr>
          <p:spPr>
            <a:xfrm>
              <a:off x="11728606" y="3866964"/>
              <a:ext cx="307975" cy="30480"/>
            </a:xfrm>
            <a:custGeom>
              <a:avLst/>
              <a:gdLst/>
              <a:ahLst/>
              <a:cxnLst/>
              <a:rect l="l" t="t" r="r" b="b"/>
              <a:pathLst>
                <a:path w="307975" h="30479">
                  <a:moveTo>
                    <a:pt x="307467" y="0"/>
                  </a:moveTo>
                  <a:lnTo>
                    <a:pt x="0" y="0"/>
                  </a:lnTo>
                  <a:lnTo>
                    <a:pt x="91122" y="28371"/>
                  </a:lnTo>
                  <a:lnTo>
                    <a:pt x="91516" y="28435"/>
                  </a:lnTo>
                  <a:lnTo>
                    <a:pt x="115735" y="29454"/>
                  </a:lnTo>
                  <a:lnTo>
                    <a:pt x="166864" y="30102"/>
                  </a:lnTo>
                  <a:lnTo>
                    <a:pt x="227399" y="27615"/>
                  </a:lnTo>
                  <a:lnTo>
                    <a:pt x="232201" y="26847"/>
                  </a:lnTo>
                  <a:lnTo>
                    <a:pt x="155105" y="26847"/>
                  </a:lnTo>
                  <a:lnTo>
                    <a:pt x="131362" y="26585"/>
                  </a:lnTo>
                  <a:lnTo>
                    <a:pt x="111831" y="26069"/>
                  </a:lnTo>
                  <a:lnTo>
                    <a:pt x="98131" y="25540"/>
                  </a:lnTo>
                  <a:lnTo>
                    <a:pt x="91884" y="25234"/>
                  </a:lnTo>
                  <a:lnTo>
                    <a:pt x="21170" y="3225"/>
                  </a:lnTo>
                  <a:lnTo>
                    <a:pt x="305020" y="3225"/>
                  </a:lnTo>
                  <a:lnTo>
                    <a:pt x="306679" y="2171"/>
                  </a:lnTo>
                  <a:lnTo>
                    <a:pt x="307467" y="0"/>
                  </a:lnTo>
                  <a:close/>
                </a:path>
                <a:path w="307975" h="30479">
                  <a:moveTo>
                    <a:pt x="165950" y="3225"/>
                  </a:moveTo>
                  <a:lnTo>
                    <a:pt x="142430" y="3225"/>
                  </a:lnTo>
                  <a:lnTo>
                    <a:pt x="155105" y="26847"/>
                  </a:lnTo>
                  <a:lnTo>
                    <a:pt x="232201" y="26847"/>
                  </a:lnTo>
                  <a:lnTo>
                    <a:pt x="232360" y="26822"/>
                  </a:lnTo>
                  <a:lnTo>
                    <a:pt x="166535" y="26822"/>
                  </a:lnTo>
                  <a:lnTo>
                    <a:pt x="165950" y="3225"/>
                  </a:lnTo>
                  <a:close/>
                </a:path>
                <a:path w="307975" h="30479">
                  <a:moveTo>
                    <a:pt x="305020" y="3225"/>
                  </a:moveTo>
                  <a:lnTo>
                    <a:pt x="302590" y="3225"/>
                  </a:lnTo>
                  <a:lnTo>
                    <a:pt x="284264" y="14783"/>
                  </a:lnTo>
                  <a:lnTo>
                    <a:pt x="251126" y="21924"/>
                  </a:lnTo>
                  <a:lnTo>
                    <a:pt x="209707" y="25616"/>
                  </a:lnTo>
                  <a:lnTo>
                    <a:pt x="166535" y="26822"/>
                  </a:lnTo>
                  <a:lnTo>
                    <a:pt x="232360" y="26822"/>
                  </a:lnTo>
                  <a:lnTo>
                    <a:pt x="279839" y="19227"/>
                  </a:lnTo>
                  <a:lnTo>
                    <a:pt x="305020" y="3225"/>
                  </a:lnTo>
                  <a:close/>
                </a:path>
              </a:pathLst>
            </a:custGeom>
            <a:solidFill>
              <a:srgbClr val="818368"/>
            </a:solidFill>
          </p:spPr>
          <p:txBody>
            <a:bodyPr wrap="square" lIns="0" tIns="0" rIns="0" bIns="0" rtlCol="0"/>
            <a:lstStyle/>
            <a:p/>
          </p:txBody>
        </p:sp>
        <p:pic>
          <p:nvPicPr>
            <p:cNvPr id="177" name="object 177" descr=""/>
            <p:cNvPicPr/>
            <p:nvPr/>
          </p:nvPicPr>
          <p:blipFill>
            <a:blip r:embed="rId51" cstate="print"/>
            <a:stretch>
              <a:fillRect/>
            </a:stretch>
          </p:blipFill>
          <p:spPr>
            <a:xfrm>
              <a:off x="11765178" y="3024006"/>
              <a:ext cx="1323695" cy="715708"/>
            </a:xfrm>
            <a:prstGeom prst="rect">
              <a:avLst/>
            </a:prstGeom>
          </p:spPr>
        </p:pic>
        <p:sp>
          <p:nvSpPr>
            <p:cNvPr id="178" name="object 178" descr=""/>
            <p:cNvSpPr/>
            <p:nvPr/>
          </p:nvSpPr>
          <p:spPr>
            <a:xfrm>
              <a:off x="11897335" y="3654107"/>
              <a:ext cx="65405" cy="86995"/>
            </a:xfrm>
            <a:custGeom>
              <a:avLst/>
              <a:gdLst/>
              <a:ahLst/>
              <a:cxnLst/>
              <a:rect l="l" t="t" r="r" b="b"/>
              <a:pathLst>
                <a:path w="65404" h="86995">
                  <a:moveTo>
                    <a:pt x="11036" y="62318"/>
                  </a:moveTo>
                  <a:lnTo>
                    <a:pt x="0" y="62318"/>
                  </a:lnTo>
                  <a:lnTo>
                    <a:pt x="0" y="84175"/>
                  </a:lnTo>
                  <a:lnTo>
                    <a:pt x="2476" y="86652"/>
                  </a:lnTo>
                  <a:lnTo>
                    <a:pt x="8559" y="86652"/>
                  </a:lnTo>
                  <a:lnTo>
                    <a:pt x="11036" y="84175"/>
                  </a:lnTo>
                  <a:lnTo>
                    <a:pt x="11036" y="81140"/>
                  </a:lnTo>
                  <a:lnTo>
                    <a:pt x="11036" y="62318"/>
                  </a:lnTo>
                  <a:close/>
                </a:path>
                <a:path w="65404" h="86995">
                  <a:moveTo>
                    <a:pt x="64833" y="0"/>
                  </a:moveTo>
                  <a:lnTo>
                    <a:pt x="12827" y="0"/>
                  </a:lnTo>
                  <a:lnTo>
                    <a:pt x="12827" y="52527"/>
                  </a:lnTo>
                  <a:lnTo>
                    <a:pt x="64833" y="52527"/>
                  </a:lnTo>
                  <a:lnTo>
                    <a:pt x="64833" y="0"/>
                  </a:lnTo>
                  <a:close/>
                </a:path>
              </a:pathLst>
            </a:custGeom>
            <a:solidFill>
              <a:srgbClr val="231F20"/>
            </a:solidFill>
          </p:spPr>
          <p:txBody>
            <a:bodyPr wrap="square" lIns="0" tIns="0" rIns="0" bIns="0" rtlCol="0"/>
            <a:lstStyle/>
            <a:p/>
          </p:txBody>
        </p:sp>
        <p:sp>
          <p:nvSpPr>
            <p:cNvPr id="179" name="object 179" descr=""/>
            <p:cNvSpPr/>
            <p:nvPr/>
          </p:nvSpPr>
          <p:spPr>
            <a:xfrm>
              <a:off x="11902314" y="3720041"/>
              <a:ext cx="22860" cy="19050"/>
            </a:xfrm>
            <a:custGeom>
              <a:avLst/>
              <a:gdLst/>
              <a:ahLst/>
              <a:cxnLst/>
              <a:rect l="l" t="t" r="r" b="b"/>
              <a:pathLst>
                <a:path w="22859" h="19050">
                  <a:moveTo>
                    <a:pt x="622" y="101"/>
                  </a:moveTo>
                  <a:lnTo>
                    <a:pt x="0" y="18669"/>
                  </a:lnTo>
                  <a:lnTo>
                    <a:pt x="6502" y="18059"/>
                  </a:lnTo>
                  <a:lnTo>
                    <a:pt x="17030" y="12179"/>
                  </a:lnTo>
                  <a:lnTo>
                    <a:pt x="22288" y="12179"/>
                  </a:lnTo>
                  <a:lnTo>
                    <a:pt x="22288" y="4330"/>
                  </a:lnTo>
                  <a:lnTo>
                    <a:pt x="17132" y="4330"/>
                  </a:lnTo>
                  <a:lnTo>
                    <a:pt x="16228" y="3200"/>
                  </a:lnTo>
                  <a:lnTo>
                    <a:pt x="7734" y="3200"/>
                  </a:lnTo>
                  <a:lnTo>
                    <a:pt x="622" y="101"/>
                  </a:lnTo>
                  <a:close/>
                </a:path>
                <a:path w="22859" h="19050">
                  <a:moveTo>
                    <a:pt x="11353" y="0"/>
                  </a:moveTo>
                  <a:lnTo>
                    <a:pt x="7734" y="609"/>
                  </a:lnTo>
                  <a:lnTo>
                    <a:pt x="7734" y="3200"/>
                  </a:lnTo>
                  <a:lnTo>
                    <a:pt x="16228" y="3200"/>
                  </a:lnTo>
                  <a:lnTo>
                    <a:pt x="14655" y="1231"/>
                  </a:lnTo>
                  <a:lnTo>
                    <a:pt x="11353" y="0"/>
                  </a:lnTo>
                  <a:close/>
                </a:path>
              </a:pathLst>
            </a:custGeom>
            <a:solidFill>
              <a:srgbClr val="FAB383"/>
            </a:solidFill>
          </p:spPr>
          <p:txBody>
            <a:bodyPr wrap="square" lIns="0" tIns="0" rIns="0" bIns="0" rtlCol="0"/>
            <a:lstStyle/>
            <a:p/>
          </p:txBody>
        </p:sp>
        <p:pic>
          <p:nvPicPr>
            <p:cNvPr id="180" name="object 180" descr=""/>
            <p:cNvPicPr/>
            <p:nvPr/>
          </p:nvPicPr>
          <p:blipFill>
            <a:blip r:embed="rId42" cstate="print"/>
            <a:stretch>
              <a:fillRect/>
            </a:stretch>
          </p:blipFill>
          <p:spPr>
            <a:xfrm>
              <a:off x="12053075" y="3658577"/>
              <a:ext cx="15125" cy="43256"/>
            </a:xfrm>
            <a:prstGeom prst="rect">
              <a:avLst/>
            </a:prstGeom>
          </p:spPr>
        </p:pic>
        <p:sp>
          <p:nvSpPr>
            <p:cNvPr id="181" name="object 181" descr=""/>
            <p:cNvSpPr/>
            <p:nvPr/>
          </p:nvSpPr>
          <p:spPr>
            <a:xfrm>
              <a:off x="11917467" y="3642139"/>
              <a:ext cx="43180" cy="76835"/>
            </a:xfrm>
            <a:custGeom>
              <a:avLst/>
              <a:gdLst/>
              <a:ahLst/>
              <a:cxnLst/>
              <a:rect l="l" t="t" r="r" b="b"/>
              <a:pathLst>
                <a:path w="43179" h="76835">
                  <a:moveTo>
                    <a:pt x="13322" y="0"/>
                  </a:moveTo>
                  <a:lnTo>
                    <a:pt x="5588" y="1816"/>
                  </a:lnTo>
                  <a:lnTo>
                    <a:pt x="0" y="13004"/>
                  </a:lnTo>
                  <a:lnTo>
                    <a:pt x="3200" y="20256"/>
                  </a:lnTo>
                  <a:lnTo>
                    <a:pt x="9931" y="23622"/>
                  </a:lnTo>
                  <a:lnTo>
                    <a:pt x="33147" y="35915"/>
                  </a:lnTo>
                  <a:lnTo>
                    <a:pt x="33147" y="40551"/>
                  </a:lnTo>
                  <a:lnTo>
                    <a:pt x="9931" y="52844"/>
                  </a:lnTo>
                  <a:lnTo>
                    <a:pt x="3200" y="56210"/>
                  </a:lnTo>
                  <a:lnTo>
                    <a:pt x="0" y="63461"/>
                  </a:lnTo>
                  <a:lnTo>
                    <a:pt x="5588" y="74650"/>
                  </a:lnTo>
                  <a:lnTo>
                    <a:pt x="13322" y="76454"/>
                  </a:lnTo>
                  <a:lnTo>
                    <a:pt x="20040" y="73101"/>
                  </a:lnTo>
                  <a:lnTo>
                    <a:pt x="42735" y="64389"/>
                  </a:lnTo>
                  <a:lnTo>
                    <a:pt x="42735" y="12077"/>
                  </a:lnTo>
                  <a:lnTo>
                    <a:pt x="20040" y="3365"/>
                  </a:lnTo>
                  <a:lnTo>
                    <a:pt x="13322" y="0"/>
                  </a:lnTo>
                  <a:close/>
                </a:path>
              </a:pathLst>
            </a:custGeom>
            <a:solidFill>
              <a:srgbClr val="8B5D3B"/>
            </a:solidFill>
          </p:spPr>
          <p:txBody>
            <a:bodyPr wrap="square" lIns="0" tIns="0" rIns="0" bIns="0" rtlCol="0"/>
            <a:lstStyle/>
            <a:p/>
          </p:txBody>
        </p:sp>
        <p:pic>
          <p:nvPicPr>
            <p:cNvPr id="182" name="object 182" descr=""/>
            <p:cNvPicPr/>
            <p:nvPr/>
          </p:nvPicPr>
          <p:blipFill>
            <a:blip r:embed="rId52" cstate="print"/>
            <a:stretch>
              <a:fillRect/>
            </a:stretch>
          </p:blipFill>
          <p:spPr>
            <a:xfrm>
              <a:off x="11982182" y="3645547"/>
              <a:ext cx="76149" cy="68719"/>
            </a:xfrm>
            <a:prstGeom prst="rect">
              <a:avLst/>
            </a:prstGeom>
          </p:spPr>
        </p:pic>
        <p:sp>
          <p:nvSpPr>
            <p:cNvPr id="183" name="object 183" descr=""/>
            <p:cNvSpPr/>
            <p:nvPr/>
          </p:nvSpPr>
          <p:spPr>
            <a:xfrm>
              <a:off x="11905716" y="3697852"/>
              <a:ext cx="635" cy="1270"/>
            </a:xfrm>
            <a:custGeom>
              <a:avLst/>
              <a:gdLst/>
              <a:ahLst/>
              <a:cxnLst/>
              <a:rect l="l" t="t" r="r" b="b"/>
              <a:pathLst>
                <a:path w="634" h="1270">
                  <a:moveTo>
                    <a:pt x="482" y="0"/>
                  </a:moveTo>
                  <a:lnTo>
                    <a:pt x="139" y="0"/>
                  </a:lnTo>
                  <a:lnTo>
                    <a:pt x="0" y="279"/>
                  </a:lnTo>
                  <a:lnTo>
                    <a:pt x="0" y="965"/>
                  </a:lnTo>
                  <a:lnTo>
                    <a:pt x="139" y="1244"/>
                  </a:lnTo>
                  <a:lnTo>
                    <a:pt x="482" y="1244"/>
                  </a:lnTo>
                  <a:lnTo>
                    <a:pt x="622" y="965"/>
                  </a:lnTo>
                  <a:lnTo>
                    <a:pt x="622" y="622"/>
                  </a:lnTo>
                  <a:lnTo>
                    <a:pt x="622" y="279"/>
                  </a:lnTo>
                  <a:lnTo>
                    <a:pt x="482" y="0"/>
                  </a:lnTo>
                  <a:close/>
                </a:path>
              </a:pathLst>
            </a:custGeom>
            <a:solidFill>
              <a:srgbClr val="8B5D3B"/>
            </a:solidFill>
          </p:spPr>
          <p:txBody>
            <a:bodyPr wrap="square" lIns="0" tIns="0" rIns="0" bIns="0" rtlCol="0"/>
            <a:lstStyle/>
            <a:p/>
          </p:txBody>
        </p:sp>
        <p:sp>
          <p:nvSpPr>
            <p:cNvPr id="184" name="object 184" descr=""/>
            <p:cNvSpPr/>
            <p:nvPr/>
          </p:nvSpPr>
          <p:spPr>
            <a:xfrm>
              <a:off x="11897340" y="3619848"/>
              <a:ext cx="11430" cy="24765"/>
            </a:xfrm>
            <a:custGeom>
              <a:avLst/>
              <a:gdLst/>
              <a:ahLst/>
              <a:cxnLst/>
              <a:rect l="l" t="t" r="r" b="b"/>
              <a:pathLst>
                <a:path w="11429" h="24764">
                  <a:moveTo>
                    <a:pt x="8559" y="0"/>
                  </a:moveTo>
                  <a:lnTo>
                    <a:pt x="2476" y="0"/>
                  </a:lnTo>
                  <a:lnTo>
                    <a:pt x="0" y="2463"/>
                  </a:lnTo>
                  <a:lnTo>
                    <a:pt x="0" y="24320"/>
                  </a:lnTo>
                  <a:lnTo>
                    <a:pt x="11036" y="24320"/>
                  </a:lnTo>
                  <a:lnTo>
                    <a:pt x="11036" y="5511"/>
                  </a:lnTo>
                  <a:lnTo>
                    <a:pt x="11036" y="2463"/>
                  </a:lnTo>
                  <a:lnTo>
                    <a:pt x="8559" y="0"/>
                  </a:lnTo>
                  <a:close/>
                </a:path>
              </a:pathLst>
            </a:custGeom>
            <a:solidFill>
              <a:srgbClr val="231F20"/>
            </a:solidFill>
          </p:spPr>
          <p:txBody>
            <a:bodyPr wrap="square" lIns="0" tIns="0" rIns="0" bIns="0" rtlCol="0"/>
            <a:lstStyle/>
            <a:p/>
          </p:txBody>
        </p:sp>
        <p:sp>
          <p:nvSpPr>
            <p:cNvPr id="185" name="object 185" descr=""/>
            <p:cNvSpPr/>
            <p:nvPr/>
          </p:nvSpPr>
          <p:spPr>
            <a:xfrm>
              <a:off x="11905716" y="3623117"/>
              <a:ext cx="635" cy="1270"/>
            </a:xfrm>
            <a:custGeom>
              <a:avLst/>
              <a:gdLst/>
              <a:ahLst/>
              <a:cxnLst/>
              <a:rect l="l" t="t" r="r" b="b"/>
              <a:pathLst>
                <a:path w="634" h="1270">
                  <a:moveTo>
                    <a:pt x="482" y="0"/>
                  </a:moveTo>
                  <a:lnTo>
                    <a:pt x="139" y="0"/>
                  </a:lnTo>
                  <a:lnTo>
                    <a:pt x="0" y="279"/>
                  </a:lnTo>
                  <a:lnTo>
                    <a:pt x="0" y="965"/>
                  </a:lnTo>
                  <a:lnTo>
                    <a:pt x="139" y="1244"/>
                  </a:lnTo>
                  <a:lnTo>
                    <a:pt x="482" y="1244"/>
                  </a:lnTo>
                  <a:lnTo>
                    <a:pt x="622" y="965"/>
                  </a:lnTo>
                  <a:lnTo>
                    <a:pt x="622" y="622"/>
                  </a:lnTo>
                  <a:lnTo>
                    <a:pt x="622" y="279"/>
                  </a:lnTo>
                  <a:lnTo>
                    <a:pt x="482" y="0"/>
                  </a:lnTo>
                  <a:close/>
                </a:path>
              </a:pathLst>
            </a:custGeom>
            <a:solidFill>
              <a:srgbClr val="8B5D3B"/>
            </a:solidFill>
          </p:spPr>
          <p:txBody>
            <a:bodyPr wrap="square" lIns="0" tIns="0" rIns="0" bIns="0" rtlCol="0"/>
            <a:lstStyle/>
            <a:p/>
          </p:txBody>
        </p:sp>
        <p:sp>
          <p:nvSpPr>
            <p:cNvPr id="186" name="object 186" descr=""/>
            <p:cNvSpPr/>
            <p:nvPr/>
          </p:nvSpPr>
          <p:spPr>
            <a:xfrm>
              <a:off x="11902314" y="3622031"/>
              <a:ext cx="22860" cy="19050"/>
            </a:xfrm>
            <a:custGeom>
              <a:avLst/>
              <a:gdLst/>
              <a:ahLst/>
              <a:cxnLst/>
              <a:rect l="l" t="t" r="r" b="b"/>
              <a:pathLst>
                <a:path w="22859" h="19050">
                  <a:moveTo>
                    <a:pt x="16228" y="15468"/>
                  </a:moveTo>
                  <a:lnTo>
                    <a:pt x="7734" y="15468"/>
                  </a:lnTo>
                  <a:lnTo>
                    <a:pt x="7734" y="18059"/>
                  </a:lnTo>
                  <a:lnTo>
                    <a:pt x="11353" y="18669"/>
                  </a:lnTo>
                  <a:lnTo>
                    <a:pt x="14655" y="17437"/>
                  </a:lnTo>
                  <a:lnTo>
                    <a:pt x="16228" y="15468"/>
                  </a:lnTo>
                  <a:close/>
                </a:path>
                <a:path w="22859" h="19050">
                  <a:moveTo>
                    <a:pt x="0" y="0"/>
                  </a:moveTo>
                  <a:lnTo>
                    <a:pt x="622" y="18567"/>
                  </a:lnTo>
                  <a:lnTo>
                    <a:pt x="7734" y="15468"/>
                  </a:lnTo>
                  <a:lnTo>
                    <a:pt x="16228" y="15468"/>
                  </a:lnTo>
                  <a:lnTo>
                    <a:pt x="17132" y="14338"/>
                  </a:lnTo>
                  <a:lnTo>
                    <a:pt x="22288" y="14338"/>
                  </a:lnTo>
                  <a:lnTo>
                    <a:pt x="22288" y="6489"/>
                  </a:lnTo>
                  <a:lnTo>
                    <a:pt x="17030" y="6489"/>
                  </a:lnTo>
                  <a:lnTo>
                    <a:pt x="6502" y="609"/>
                  </a:lnTo>
                  <a:lnTo>
                    <a:pt x="0" y="0"/>
                  </a:lnTo>
                  <a:close/>
                </a:path>
              </a:pathLst>
            </a:custGeom>
            <a:solidFill>
              <a:srgbClr val="FAB383"/>
            </a:solidFill>
          </p:spPr>
          <p:txBody>
            <a:bodyPr wrap="square" lIns="0" tIns="0" rIns="0" bIns="0" rtlCol="0"/>
            <a:lstStyle/>
            <a:p/>
          </p:txBody>
        </p:sp>
        <p:pic>
          <p:nvPicPr>
            <p:cNvPr id="187" name="object 187" descr=""/>
            <p:cNvPicPr/>
            <p:nvPr/>
          </p:nvPicPr>
          <p:blipFill>
            <a:blip r:embed="rId44" cstate="print"/>
            <a:stretch>
              <a:fillRect/>
            </a:stretch>
          </p:blipFill>
          <p:spPr>
            <a:xfrm>
              <a:off x="11921922" y="3625431"/>
              <a:ext cx="63969" cy="109880"/>
            </a:xfrm>
            <a:prstGeom prst="rect">
              <a:avLst/>
            </a:prstGeom>
          </p:spPr>
        </p:pic>
        <p:sp>
          <p:nvSpPr>
            <p:cNvPr id="188" name="object 188" descr=""/>
            <p:cNvSpPr/>
            <p:nvPr/>
          </p:nvSpPr>
          <p:spPr>
            <a:xfrm>
              <a:off x="11952886" y="3657164"/>
              <a:ext cx="50800" cy="46355"/>
            </a:xfrm>
            <a:custGeom>
              <a:avLst/>
              <a:gdLst/>
              <a:ahLst/>
              <a:cxnLst/>
              <a:rect l="l" t="t" r="r" b="b"/>
              <a:pathLst>
                <a:path w="50800" h="46354">
                  <a:moveTo>
                    <a:pt x="25133" y="0"/>
                  </a:moveTo>
                  <a:lnTo>
                    <a:pt x="15344" y="1816"/>
                  </a:lnTo>
                  <a:lnTo>
                    <a:pt x="7356" y="6770"/>
                  </a:lnTo>
                  <a:lnTo>
                    <a:pt x="1973" y="14117"/>
                  </a:lnTo>
                  <a:lnTo>
                    <a:pt x="0" y="23113"/>
                  </a:lnTo>
                  <a:lnTo>
                    <a:pt x="1973" y="32110"/>
                  </a:lnTo>
                  <a:lnTo>
                    <a:pt x="7356" y="39457"/>
                  </a:lnTo>
                  <a:lnTo>
                    <a:pt x="15344" y="44411"/>
                  </a:lnTo>
                  <a:lnTo>
                    <a:pt x="25133" y="46227"/>
                  </a:lnTo>
                  <a:lnTo>
                    <a:pt x="34909" y="44411"/>
                  </a:lnTo>
                  <a:lnTo>
                    <a:pt x="42894" y="39457"/>
                  </a:lnTo>
                  <a:lnTo>
                    <a:pt x="48279" y="32110"/>
                  </a:lnTo>
                  <a:lnTo>
                    <a:pt x="50253" y="23113"/>
                  </a:lnTo>
                  <a:lnTo>
                    <a:pt x="48279" y="14117"/>
                  </a:lnTo>
                  <a:lnTo>
                    <a:pt x="42894" y="6770"/>
                  </a:lnTo>
                  <a:lnTo>
                    <a:pt x="34909" y="1816"/>
                  </a:lnTo>
                  <a:lnTo>
                    <a:pt x="25133" y="0"/>
                  </a:lnTo>
                  <a:close/>
                </a:path>
              </a:pathLst>
            </a:custGeom>
            <a:solidFill>
              <a:srgbClr val="58595B"/>
            </a:solidFill>
          </p:spPr>
          <p:txBody>
            <a:bodyPr wrap="square" lIns="0" tIns="0" rIns="0" bIns="0" rtlCol="0"/>
            <a:lstStyle/>
            <a:p/>
          </p:txBody>
        </p:sp>
        <p:sp>
          <p:nvSpPr>
            <p:cNvPr id="189" name="object 189" descr=""/>
            <p:cNvSpPr/>
            <p:nvPr/>
          </p:nvSpPr>
          <p:spPr>
            <a:xfrm>
              <a:off x="11957839" y="3654827"/>
              <a:ext cx="50800" cy="51435"/>
            </a:xfrm>
            <a:custGeom>
              <a:avLst/>
              <a:gdLst/>
              <a:ahLst/>
              <a:cxnLst/>
              <a:rect l="l" t="t" r="r" b="b"/>
              <a:pathLst>
                <a:path w="50800" h="51435">
                  <a:moveTo>
                    <a:pt x="25133" y="0"/>
                  </a:moveTo>
                  <a:lnTo>
                    <a:pt x="15344" y="1999"/>
                  </a:lnTo>
                  <a:lnTo>
                    <a:pt x="7356" y="7453"/>
                  </a:lnTo>
                  <a:lnTo>
                    <a:pt x="1973" y="15543"/>
                  </a:lnTo>
                  <a:lnTo>
                    <a:pt x="0" y="25450"/>
                  </a:lnTo>
                  <a:lnTo>
                    <a:pt x="1973" y="35358"/>
                  </a:lnTo>
                  <a:lnTo>
                    <a:pt x="7356" y="43448"/>
                  </a:lnTo>
                  <a:lnTo>
                    <a:pt x="15344" y="48901"/>
                  </a:lnTo>
                  <a:lnTo>
                    <a:pt x="25133" y="50901"/>
                  </a:lnTo>
                  <a:lnTo>
                    <a:pt x="34909" y="48901"/>
                  </a:lnTo>
                  <a:lnTo>
                    <a:pt x="42894" y="43448"/>
                  </a:lnTo>
                  <a:lnTo>
                    <a:pt x="48279" y="35358"/>
                  </a:lnTo>
                  <a:lnTo>
                    <a:pt x="50253" y="25450"/>
                  </a:lnTo>
                  <a:lnTo>
                    <a:pt x="48279" y="15543"/>
                  </a:lnTo>
                  <a:lnTo>
                    <a:pt x="42894" y="7453"/>
                  </a:lnTo>
                  <a:lnTo>
                    <a:pt x="34909" y="1999"/>
                  </a:lnTo>
                  <a:lnTo>
                    <a:pt x="25133" y="0"/>
                  </a:lnTo>
                  <a:close/>
                </a:path>
              </a:pathLst>
            </a:custGeom>
            <a:solidFill>
              <a:srgbClr val="FBB040"/>
            </a:solidFill>
          </p:spPr>
          <p:txBody>
            <a:bodyPr wrap="square" lIns="0" tIns="0" rIns="0" bIns="0" rtlCol="0"/>
            <a:lstStyle/>
            <a:p/>
          </p:txBody>
        </p:sp>
        <p:sp>
          <p:nvSpPr>
            <p:cNvPr id="190" name="object 190" descr=""/>
            <p:cNvSpPr/>
            <p:nvPr/>
          </p:nvSpPr>
          <p:spPr>
            <a:xfrm>
              <a:off x="11886419" y="3643861"/>
              <a:ext cx="28575" cy="73025"/>
            </a:xfrm>
            <a:custGeom>
              <a:avLst/>
              <a:gdLst/>
              <a:ahLst/>
              <a:cxnLst/>
              <a:rect l="l" t="t" r="r" b="b"/>
              <a:pathLst>
                <a:path w="28575" h="73025">
                  <a:moveTo>
                    <a:pt x="21056" y="0"/>
                  </a:moveTo>
                  <a:lnTo>
                    <a:pt x="11772" y="0"/>
                  </a:lnTo>
                  <a:lnTo>
                    <a:pt x="11772" y="16306"/>
                  </a:lnTo>
                  <a:lnTo>
                    <a:pt x="5168" y="21463"/>
                  </a:lnTo>
                  <a:lnTo>
                    <a:pt x="1981" y="24917"/>
                  </a:lnTo>
                  <a:lnTo>
                    <a:pt x="0" y="29743"/>
                  </a:lnTo>
                  <a:lnTo>
                    <a:pt x="0" y="43141"/>
                  </a:lnTo>
                  <a:lnTo>
                    <a:pt x="1981" y="47955"/>
                  </a:lnTo>
                  <a:lnTo>
                    <a:pt x="5168" y="51409"/>
                  </a:lnTo>
                  <a:lnTo>
                    <a:pt x="11772" y="56578"/>
                  </a:lnTo>
                  <a:lnTo>
                    <a:pt x="11772" y="72872"/>
                  </a:lnTo>
                  <a:lnTo>
                    <a:pt x="21056" y="72872"/>
                  </a:lnTo>
                  <a:lnTo>
                    <a:pt x="21056" y="62763"/>
                  </a:lnTo>
                  <a:lnTo>
                    <a:pt x="22167" y="60406"/>
                  </a:lnTo>
                  <a:lnTo>
                    <a:pt x="24612" y="54430"/>
                  </a:lnTo>
                  <a:lnTo>
                    <a:pt x="27057" y="46481"/>
                  </a:lnTo>
                  <a:lnTo>
                    <a:pt x="28168" y="38201"/>
                  </a:lnTo>
                  <a:lnTo>
                    <a:pt x="28057" y="28365"/>
                  </a:lnTo>
                  <a:lnTo>
                    <a:pt x="27279" y="23704"/>
                  </a:lnTo>
                  <a:lnTo>
                    <a:pt x="25168" y="18386"/>
                  </a:lnTo>
                  <a:lnTo>
                    <a:pt x="21056" y="10109"/>
                  </a:lnTo>
                  <a:lnTo>
                    <a:pt x="21056" y="0"/>
                  </a:lnTo>
                  <a:close/>
                </a:path>
              </a:pathLst>
            </a:custGeom>
            <a:solidFill>
              <a:srgbClr val="A7A9AC"/>
            </a:solidFill>
          </p:spPr>
          <p:txBody>
            <a:bodyPr wrap="square" lIns="0" tIns="0" rIns="0" bIns="0" rtlCol="0"/>
            <a:lstStyle/>
            <a:p/>
          </p:txBody>
        </p:sp>
        <p:sp>
          <p:nvSpPr>
            <p:cNvPr id="191" name="object 191" descr=""/>
            <p:cNvSpPr/>
            <p:nvPr/>
          </p:nvSpPr>
          <p:spPr>
            <a:xfrm>
              <a:off x="11907475" y="3653975"/>
              <a:ext cx="12065" cy="52705"/>
            </a:xfrm>
            <a:custGeom>
              <a:avLst/>
              <a:gdLst/>
              <a:ahLst/>
              <a:cxnLst/>
              <a:rect l="l" t="t" r="r" b="b"/>
              <a:pathLst>
                <a:path w="12065" h="52704">
                  <a:moveTo>
                    <a:pt x="4749" y="0"/>
                  </a:moveTo>
                  <a:lnTo>
                    <a:pt x="0" y="0"/>
                  </a:lnTo>
                  <a:lnTo>
                    <a:pt x="1111" y="2357"/>
                  </a:lnTo>
                  <a:lnTo>
                    <a:pt x="3556" y="8332"/>
                  </a:lnTo>
                  <a:lnTo>
                    <a:pt x="6000" y="16282"/>
                  </a:lnTo>
                  <a:lnTo>
                    <a:pt x="7112" y="24561"/>
                  </a:lnTo>
                  <a:lnTo>
                    <a:pt x="7000" y="34398"/>
                  </a:lnTo>
                  <a:lnTo>
                    <a:pt x="6223" y="39058"/>
                  </a:lnTo>
                  <a:lnTo>
                    <a:pt x="4111" y="44376"/>
                  </a:lnTo>
                  <a:lnTo>
                    <a:pt x="0" y="52654"/>
                  </a:lnTo>
                  <a:lnTo>
                    <a:pt x="4749" y="52654"/>
                  </a:lnTo>
                  <a:lnTo>
                    <a:pt x="5861" y="50296"/>
                  </a:lnTo>
                  <a:lnTo>
                    <a:pt x="8305" y="44321"/>
                  </a:lnTo>
                  <a:lnTo>
                    <a:pt x="10750" y="36371"/>
                  </a:lnTo>
                  <a:lnTo>
                    <a:pt x="11861" y="28092"/>
                  </a:lnTo>
                  <a:lnTo>
                    <a:pt x="11750" y="18255"/>
                  </a:lnTo>
                  <a:lnTo>
                    <a:pt x="10972" y="13595"/>
                  </a:lnTo>
                  <a:lnTo>
                    <a:pt x="8861" y="8277"/>
                  </a:lnTo>
                  <a:lnTo>
                    <a:pt x="4749" y="0"/>
                  </a:lnTo>
                  <a:close/>
                </a:path>
              </a:pathLst>
            </a:custGeom>
            <a:solidFill>
              <a:srgbClr val="6D6E71"/>
            </a:solidFill>
          </p:spPr>
          <p:txBody>
            <a:bodyPr wrap="square" lIns="0" tIns="0" rIns="0" bIns="0" rtlCol="0"/>
            <a:lstStyle/>
            <a:p/>
          </p:txBody>
        </p:sp>
        <p:sp>
          <p:nvSpPr>
            <p:cNvPr id="192" name="object 192" descr=""/>
            <p:cNvSpPr/>
            <p:nvPr/>
          </p:nvSpPr>
          <p:spPr>
            <a:xfrm>
              <a:off x="11896184" y="3668250"/>
              <a:ext cx="10160" cy="24765"/>
            </a:xfrm>
            <a:custGeom>
              <a:avLst/>
              <a:gdLst/>
              <a:ahLst/>
              <a:cxnLst/>
              <a:rect l="l" t="t" r="r" b="b"/>
              <a:pathLst>
                <a:path w="10159" h="24764">
                  <a:moveTo>
                    <a:pt x="7874" y="0"/>
                  </a:moveTo>
                  <a:lnTo>
                    <a:pt x="1816" y="0"/>
                  </a:lnTo>
                  <a:lnTo>
                    <a:pt x="1816" y="15786"/>
                  </a:lnTo>
                  <a:lnTo>
                    <a:pt x="711" y="16687"/>
                  </a:lnTo>
                  <a:lnTo>
                    <a:pt x="0" y="18021"/>
                  </a:lnTo>
                  <a:lnTo>
                    <a:pt x="0" y="22224"/>
                  </a:lnTo>
                  <a:lnTo>
                    <a:pt x="2159" y="24396"/>
                  </a:lnTo>
                  <a:lnTo>
                    <a:pt x="7518" y="24396"/>
                  </a:lnTo>
                  <a:lnTo>
                    <a:pt x="9690" y="22224"/>
                  </a:lnTo>
                  <a:lnTo>
                    <a:pt x="9690" y="19545"/>
                  </a:lnTo>
                  <a:lnTo>
                    <a:pt x="9690" y="18021"/>
                  </a:lnTo>
                  <a:lnTo>
                    <a:pt x="8966" y="16687"/>
                  </a:lnTo>
                  <a:lnTo>
                    <a:pt x="7874" y="15786"/>
                  </a:lnTo>
                  <a:lnTo>
                    <a:pt x="7874" y="0"/>
                  </a:lnTo>
                  <a:close/>
                </a:path>
              </a:pathLst>
            </a:custGeom>
            <a:solidFill>
              <a:srgbClr val="D1D3D4"/>
            </a:solidFill>
          </p:spPr>
          <p:txBody>
            <a:bodyPr wrap="square" lIns="0" tIns="0" rIns="0" bIns="0" rtlCol="0"/>
            <a:lstStyle/>
            <a:p/>
          </p:txBody>
        </p:sp>
        <p:sp>
          <p:nvSpPr>
            <p:cNvPr id="193" name="object 193" descr=""/>
            <p:cNvSpPr/>
            <p:nvPr/>
          </p:nvSpPr>
          <p:spPr>
            <a:xfrm>
              <a:off x="12783922" y="3654107"/>
              <a:ext cx="65405" cy="86995"/>
            </a:xfrm>
            <a:custGeom>
              <a:avLst/>
              <a:gdLst/>
              <a:ahLst/>
              <a:cxnLst/>
              <a:rect l="l" t="t" r="r" b="b"/>
              <a:pathLst>
                <a:path w="65404" h="86995">
                  <a:moveTo>
                    <a:pt x="11036" y="62318"/>
                  </a:moveTo>
                  <a:lnTo>
                    <a:pt x="0" y="62318"/>
                  </a:lnTo>
                  <a:lnTo>
                    <a:pt x="0" y="84175"/>
                  </a:lnTo>
                  <a:lnTo>
                    <a:pt x="2476" y="86652"/>
                  </a:lnTo>
                  <a:lnTo>
                    <a:pt x="8559" y="86652"/>
                  </a:lnTo>
                  <a:lnTo>
                    <a:pt x="11036" y="84175"/>
                  </a:lnTo>
                  <a:lnTo>
                    <a:pt x="11036" y="81140"/>
                  </a:lnTo>
                  <a:lnTo>
                    <a:pt x="11036" y="62318"/>
                  </a:lnTo>
                  <a:close/>
                </a:path>
                <a:path w="65404" h="86995">
                  <a:moveTo>
                    <a:pt x="64833" y="0"/>
                  </a:moveTo>
                  <a:lnTo>
                    <a:pt x="12814" y="0"/>
                  </a:lnTo>
                  <a:lnTo>
                    <a:pt x="12814" y="52527"/>
                  </a:lnTo>
                  <a:lnTo>
                    <a:pt x="64833" y="52527"/>
                  </a:lnTo>
                  <a:lnTo>
                    <a:pt x="64833" y="0"/>
                  </a:lnTo>
                  <a:close/>
                </a:path>
              </a:pathLst>
            </a:custGeom>
            <a:solidFill>
              <a:srgbClr val="231F20"/>
            </a:solidFill>
          </p:spPr>
          <p:txBody>
            <a:bodyPr wrap="square" lIns="0" tIns="0" rIns="0" bIns="0" rtlCol="0"/>
            <a:lstStyle/>
            <a:p/>
          </p:txBody>
        </p:sp>
        <p:sp>
          <p:nvSpPr>
            <p:cNvPr id="194" name="object 194" descr=""/>
            <p:cNvSpPr/>
            <p:nvPr/>
          </p:nvSpPr>
          <p:spPr>
            <a:xfrm>
              <a:off x="12788901" y="3720041"/>
              <a:ext cx="22860" cy="19050"/>
            </a:xfrm>
            <a:custGeom>
              <a:avLst/>
              <a:gdLst/>
              <a:ahLst/>
              <a:cxnLst/>
              <a:rect l="l" t="t" r="r" b="b"/>
              <a:pathLst>
                <a:path w="22859" h="19050">
                  <a:moveTo>
                    <a:pt x="622" y="101"/>
                  </a:moveTo>
                  <a:lnTo>
                    <a:pt x="0" y="18669"/>
                  </a:lnTo>
                  <a:lnTo>
                    <a:pt x="6502" y="18059"/>
                  </a:lnTo>
                  <a:lnTo>
                    <a:pt x="17030" y="12179"/>
                  </a:lnTo>
                  <a:lnTo>
                    <a:pt x="22288" y="12179"/>
                  </a:lnTo>
                  <a:lnTo>
                    <a:pt x="22288" y="4330"/>
                  </a:lnTo>
                  <a:lnTo>
                    <a:pt x="17132" y="4330"/>
                  </a:lnTo>
                  <a:lnTo>
                    <a:pt x="16228" y="3200"/>
                  </a:lnTo>
                  <a:lnTo>
                    <a:pt x="7734" y="3200"/>
                  </a:lnTo>
                  <a:lnTo>
                    <a:pt x="622" y="101"/>
                  </a:lnTo>
                  <a:close/>
                </a:path>
                <a:path w="22859" h="19050">
                  <a:moveTo>
                    <a:pt x="11353" y="0"/>
                  </a:moveTo>
                  <a:lnTo>
                    <a:pt x="7734" y="609"/>
                  </a:lnTo>
                  <a:lnTo>
                    <a:pt x="7734" y="3200"/>
                  </a:lnTo>
                  <a:lnTo>
                    <a:pt x="16228" y="3200"/>
                  </a:lnTo>
                  <a:lnTo>
                    <a:pt x="14655" y="1231"/>
                  </a:lnTo>
                  <a:lnTo>
                    <a:pt x="11353" y="0"/>
                  </a:lnTo>
                  <a:close/>
                </a:path>
              </a:pathLst>
            </a:custGeom>
            <a:solidFill>
              <a:srgbClr val="FAB383"/>
            </a:solidFill>
          </p:spPr>
          <p:txBody>
            <a:bodyPr wrap="square" lIns="0" tIns="0" rIns="0" bIns="0" rtlCol="0"/>
            <a:lstStyle/>
            <a:p/>
          </p:txBody>
        </p:sp>
        <p:pic>
          <p:nvPicPr>
            <p:cNvPr id="195" name="object 195" descr=""/>
            <p:cNvPicPr/>
            <p:nvPr/>
          </p:nvPicPr>
          <p:blipFill>
            <a:blip r:embed="rId42" cstate="print"/>
            <a:stretch>
              <a:fillRect/>
            </a:stretch>
          </p:blipFill>
          <p:spPr>
            <a:xfrm>
              <a:off x="12939662" y="3658577"/>
              <a:ext cx="15125" cy="43256"/>
            </a:xfrm>
            <a:prstGeom prst="rect">
              <a:avLst/>
            </a:prstGeom>
          </p:spPr>
        </p:pic>
        <p:sp>
          <p:nvSpPr>
            <p:cNvPr id="196" name="object 196" descr=""/>
            <p:cNvSpPr/>
            <p:nvPr/>
          </p:nvSpPr>
          <p:spPr>
            <a:xfrm>
              <a:off x="12804054" y="3642139"/>
              <a:ext cx="43180" cy="76835"/>
            </a:xfrm>
            <a:custGeom>
              <a:avLst/>
              <a:gdLst/>
              <a:ahLst/>
              <a:cxnLst/>
              <a:rect l="l" t="t" r="r" b="b"/>
              <a:pathLst>
                <a:path w="43179" h="76835">
                  <a:moveTo>
                    <a:pt x="13322" y="0"/>
                  </a:moveTo>
                  <a:lnTo>
                    <a:pt x="5588" y="1816"/>
                  </a:lnTo>
                  <a:lnTo>
                    <a:pt x="0" y="13004"/>
                  </a:lnTo>
                  <a:lnTo>
                    <a:pt x="3200" y="20256"/>
                  </a:lnTo>
                  <a:lnTo>
                    <a:pt x="9931" y="23622"/>
                  </a:lnTo>
                  <a:lnTo>
                    <a:pt x="33147" y="35915"/>
                  </a:lnTo>
                  <a:lnTo>
                    <a:pt x="33147" y="40551"/>
                  </a:lnTo>
                  <a:lnTo>
                    <a:pt x="9931" y="52844"/>
                  </a:lnTo>
                  <a:lnTo>
                    <a:pt x="3200" y="56210"/>
                  </a:lnTo>
                  <a:lnTo>
                    <a:pt x="0" y="63461"/>
                  </a:lnTo>
                  <a:lnTo>
                    <a:pt x="5588" y="74650"/>
                  </a:lnTo>
                  <a:lnTo>
                    <a:pt x="13322" y="76454"/>
                  </a:lnTo>
                  <a:lnTo>
                    <a:pt x="20040" y="73101"/>
                  </a:lnTo>
                  <a:lnTo>
                    <a:pt x="42735" y="64389"/>
                  </a:lnTo>
                  <a:lnTo>
                    <a:pt x="42735" y="12077"/>
                  </a:lnTo>
                  <a:lnTo>
                    <a:pt x="20040" y="3365"/>
                  </a:lnTo>
                  <a:lnTo>
                    <a:pt x="13322" y="0"/>
                  </a:lnTo>
                  <a:close/>
                </a:path>
              </a:pathLst>
            </a:custGeom>
            <a:solidFill>
              <a:srgbClr val="8B5D3B"/>
            </a:solidFill>
          </p:spPr>
          <p:txBody>
            <a:bodyPr wrap="square" lIns="0" tIns="0" rIns="0" bIns="0" rtlCol="0"/>
            <a:lstStyle/>
            <a:p/>
          </p:txBody>
        </p:sp>
        <p:pic>
          <p:nvPicPr>
            <p:cNvPr id="197" name="object 197" descr=""/>
            <p:cNvPicPr/>
            <p:nvPr/>
          </p:nvPicPr>
          <p:blipFill>
            <a:blip r:embed="rId43" cstate="print"/>
            <a:stretch>
              <a:fillRect/>
            </a:stretch>
          </p:blipFill>
          <p:spPr>
            <a:xfrm>
              <a:off x="12868757" y="3645547"/>
              <a:ext cx="76162" cy="68719"/>
            </a:xfrm>
            <a:prstGeom prst="rect">
              <a:avLst/>
            </a:prstGeom>
          </p:spPr>
        </p:pic>
        <p:sp>
          <p:nvSpPr>
            <p:cNvPr id="198" name="object 198" descr=""/>
            <p:cNvSpPr/>
            <p:nvPr/>
          </p:nvSpPr>
          <p:spPr>
            <a:xfrm>
              <a:off x="12792304" y="3697852"/>
              <a:ext cx="635" cy="1270"/>
            </a:xfrm>
            <a:custGeom>
              <a:avLst/>
              <a:gdLst/>
              <a:ahLst/>
              <a:cxnLst/>
              <a:rect l="l" t="t" r="r" b="b"/>
              <a:pathLst>
                <a:path w="634" h="1270">
                  <a:moveTo>
                    <a:pt x="482" y="0"/>
                  </a:moveTo>
                  <a:lnTo>
                    <a:pt x="139" y="0"/>
                  </a:lnTo>
                  <a:lnTo>
                    <a:pt x="0" y="279"/>
                  </a:lnTo>
                  <a:lnTo>
                    <a:pt x="0" y="965"/>
                  </a:lnTo>
                  <a:lnTo>
                    <a:pt x="139" y="1244"/>
                  </a:lnTo>
                  <a:lnTo>
                    <a:pt x="482" y="1244"/>
                  </a:lnTo>
                  <a:lnTo>
                    <a:pt x="622" y="965"/>
                  </a:lnTo>
                  <a:lnTo>
                    <a:pt x="622" y="622"/>
                  </a:lnTo>
                  <a:lnTo>
                    <a:pt x="622" y="279"/>
                  </a:lnTo>
                  <a:lnTo>
                    <a:pt x="482" y="0"/>
                  </a:lnTo>
                  <a:close/>
                </a:path>
              </a:pathLst>
            </a:custGeom>
            <a:solidFill>
              <a:srgbClr val="8B5D3B"/>
            </a:solidFill>
          </p:spPr>
          <p:txBody>
            <a:bodyPr wrap="square" lIns="0" tIns="0" rIns="0" bIns="0" rtlCol="0"/>
            <a:lstStyle/>
            <a:p/>
          </p:txBody>
        </p:sp>
        <p:sp>
          <p:nvSpPr>
            <p:cNvPr id="199" name="object 199" descr=""/>
            <p:cNvSpPr/>
            <p:nvPr/>
          </p:nvSpPr>
          <p:spPr>
            <a:xfrm>
              <a:off x="12783925" y="3619848"/>
              <a:ext cx="11430" cy="24765"/>
            </a:xfrm>
            <a:custGeom>
              <a:avLst/>
              <a:gdLst/>
              <a:ahLst/>
              <a:cxnLst/>
              <a:rect l="l" t="t" r="r" b="b"/>
              <a:pathLst>
                <a:path w="11429" h="24764">
                  <a:moveTo>
                    <a:pt x="8559" y="0"/>
                  </a:moveTo>
                  <a:lnTo>
                    <a:pt x="2476" y="0"/>
                  </a:lnTo>
                  <a:lnTo>
                    <a:pt x="0" y="2463"/>
                  </a:lnTo>
                  <a:lnTo>
                    <a:pt x="0" y="24320"/>
                  </a:lnTo>
                  <a:lnTo>
                    <a:pt x="11036" y="24320"/>
                  </a:lnTo>
                  <a:lnTo>
                    <a:pt x="11036" y="5511"/>
                  </a:lnTo>
                  <a:lnTo>
                    <a:pt x="11036" y="2463"/>
                  </a:lnTo>
                  <a:lnTo>
                    <a:pt x="8559" y="0"/>
                  </a:lnTo>
                  <a:close/>
                </a:path>
              </a:pathLst>
            </a:custGeom>
            <a:solidFill>
              <a:srgbClr val="231F20"/>
            </a:solidFill>
          </p:spPr>
          <p:txBody>
            <a:bodyPr wrap="square" lIns="0" tIns="0" rIns="0" bIns="0" rtlCol="0"/>
            <a:lstStyle/>
            <a:p/>
          </p:txBody>
        </p:sp>
        <p:sp>
          <p:nvSpPr>
            <p:cNvPr id="200" name="object 200" descr=""/>
            <p:cNvSpPr/>
            <p:nvPr/>
          </p:nvSpPr>
          <p:spPr>
            <a:xfrm>
              <a:off x="12792304" y="3623117"/>
              <a:ext cx="635" cy="1270"/>
            </a:xfrm>
            <a:custGeom>
              <a:avLst/>
              <a:gdLst/>
              <a:ahLst/>
              <a:cxnLst/>
              <a:rect l="l" t="t" r="r" b="b"/>
              <a:pathLst>
                <a:path w="634" h="1270">
                  <a:moveTo>
                    <a:pt x="482" y="0"/>
                  </a:moveTo>
                  <a:lnTo>
                    <a:pt x="139" y="0"/>
                  </a:lnTo>
                  <a:lnTo>
                    <a:pt x="0" y="279"/>
                  </a:lnTo>
                  <a:lnTo>
                    <a:pt x="0" y="965"/>
                  </a:lnTo>
                  <a:lnTo>
                    <a:pt x="139" y="1244"/>
                  </a:lnTo>
                  <a:lnTo>
                    <a:pt x="482" y="1244"/>
                  </a:lnTo>
                  <a:lnTo>
                    <a:pt x="622" y="965"/>
                  </a:lnTo>
                  <a:lnTo>
                    <a:pt x="622" y="622"/>
                  </a:lnTo>
                  <a:lnTo>
                    <a:pt x="622" y="279"/>
                  </a:lnTo>
                  <a:lnTo>
                    <a:pt x="482" y="0"/>
                  </a:lnTo>
                  <a:close/>
                </a:path>
              </a:pathLst>
            </a:custGeom>
            <a:solidFill>
              <a:srgbClr val="8B5D3B"/>
            </a:solidFill>
          </p:spPr>
          <p:txBody>
            <a:bodyPr wrap="square" lIns="0" tIns="0" rIns="0" bIns="0" rtlCol="0"/>
            <a:lstStyle/>
            <a:p/>
          </p:txBody>
        </p:sp>
        <p:sp>
          <p:nvSpPr>
            <p:cNvPr id="201" name="object 201" descr=""/>
            <p:cNvSpPr/>
            <p:nvPr/>
          </p:nvSpPr>
          <p:spPr>
            <a:xfrm>
              <a:off x="12788901" y="3622031"/>
              <a:ext cx="22860" cy="19050"/>
            </a:xfrm>
            <a:custGeom>
              <a:avLst/>
              <a:gdLst/>
              <a:ahLst/>
              <a:cxnLst/>
              <a:rect l="l" t="t" r="r" b="b"/>
              <a:pathLst>
                <a:path w="22859" h="19050">
                  <a:moveTo>
                    <a:pt x="16228" y="15468"/>
                  </a:moveTo>
                  <a:lnTo>
                    <a:pt x="7734" y="15468"/>
                  </a:lnTo>
                  <a:lnTo>
                    <a:pt x="7734" y="18059"/>
                  </a:lnTo>
                  <a:lnTo>
                    <a:pt x="11353" y="18669"/>
                  </a:lnTo>
                  <a:lnTo>
                    <a:pt x="14655" y="17437"/>
                  </a:lnTo>
                  <a:lnTo>
                    <a:pt x="16228" y="15468"/>
                  </a:lnTo>
                  <a:close/>
                </a:path>
                <a:path w="22859" h="19050">
                  <a:moveTo>
                    <a:pt x="0" y="0"/>
                  </a:moveTo>
                  <a:lnTo>
                    <a:pt x="622" y="18567"/>
                  </a:lnTo>
                  <a:lnTo>
                    <a:pt x="7734" y="15468"/>
                  </a:lnTo>
                  <a:lnTo>
                    <a:pt x="16228" y="15468"/>
                  </a:lnTo>
                  <a:lnTo>
                    <a:pt x="17132" y="14338"/>
                  </a:lnTo>
                  <a:lnTo>
                    <a:pt x="22288" y="14338"/>
                  </a:lnTo>
                  <a:lnTo>
                    <a:pt x="22288" y="6489"/>
                  </a:lnTo>
                  <a:lnTo>
                    <a:pt x="17030" y="6489"/>
                  </a:lnTo>
                  <a:lnTo>
                    <a:pt x="6502" y="609"/>
                  </a:lnTo>
                  <a:lnTo>
                    <a:pt x="0" y="0"/>
                  </a:lnTo>
                  <a:close/>
                </a:path>
              </a:pathLst>
            </a:custGeom>
            <a:solidFill>
              <a:srgbClr val="FAB383"/>
            </a:solidFill>
          </p:spPr>
          <p:txBody>
            <a:bodyPr wrap="square" lIns="0" tIns="0" rIns="0" bIns="0" rtlCol="0"/>
            <a:lstStyle/>
            <a:p/>
          </p:txBody>
        </p:sp>
        <p:pic>
          <p:nvPicPr>
            <p:cNvPr id="202" name="object 202" descr=""/>
            <p:cNvPicPr/>
            <p:nvPr/>
          </p:nvPicPr>
          <p:blipFill>
            <a:blip r:embed="rId44" cstate="print"/>
            <a:stretch>
              <a:fillRect/>
            </a:stretch>
          </p:blipFill>
          <p:spPr>
            <a:xfrm>
              <a:off x="12808509" y="3625431"/>
              <a:ext cx="63982" cy="109880"/>
            </a:xfrm>
            <a:prstGeom prst="rect">
              <a:avLst/>
            </a:prstGeom>
          </p:spPr>
        </p:pic>
        <p:sp>
          <p:nvSpPr>
            <p:cNvPr id="203" name="object 203" descr=""/>
            <p:cNvSpPr/>
            <p:nvPr/>
          </p:nvSpPr>
          <p:spPr>
            <a:xfrm>
              <a:off x="12839473" y="3657164"/>
              <a:ext cx="50800" cy="46355"/>
            </a:xfrm>
            <a:custGeom>
              <a:avLst/>
              <a:gdLst/>
              <a:ahLst/>
              <a:cxnLst/>
              <a:rect l="l" t="t" r="r" b="b"/>
              <a:pathLst>
                <a:path w="50800" h="46354">
                  <a:moveTo>
                    <a:pt x="25133" y="0"/>
                  </a:moveTo>
                  <a:lnTo>
                    <a:pt x="15344" y="1816"/>
                  </a:lnTo>
                  <a:lnTo>
                    <a:pt x="7356" y="6770"/>
                  </a:lnTo>
                  <a:lnTo>
                    <a:pt x="1973" y="14117"/>
                  </a:lnTo>
                  <a:lnTo>
                    <a:pt x="0" y="23113"/>
                  </a:lnTo>
                  <a:lnTo>
                    <a:pt x="1973" y="32110"/>
                  </a:lnTo>
                  <a:lnTo>
                    <a:pt x="7356" y="39457"/>
                  </a:lnTo>
                  <a:lnTo>
                    <a:pt x="15344" y="44411"/>
                  </a:lnTo>
                  <a:lnTo>
                    <a:pt x="25133" y="46227"/>
                  </a:lnTo>
                  <a:lnTo>
                    <a:pt x="34909" y="44411"/>
                  </a:lnTo>
                  <a:lnTo>
                    <a:pt x="42894" y="39457"/>
                  </a:lnTo>
                  <a:lnTo>
                    <a:pt x="48279" y="32110"/>
                  </a:lnTo>
                  <a:lnTo>
                    <a:pt x="50253" y="23113"/>
                  </a:lnTo>
                  <a:lnTo>
                    <a:pt x="48279" y="14117"/>
                  </a:lnTo>
                  <a:lnTo>
                    <a:pt x="42894" y="6770"/>
                  </a:lnTo>
                  <a:lnTo>
                    <a:pt x="34909" y="1816"/>
                  </a:lnTo>
                  <a:lnTo>
                    <a:pt x="25133" y="0"/>
                  </a:lnTo>
                  <a:close/>
                </a:path>
              </a:pathLst>
            </a:custGeom>
            <a:solidFill>
              <a:srgbClr val="58595B"/>
            </a:solidFill>
          </p:spPr>
          <p:txBody>
            <a:bodyPr wrap="square" lIns="0" tIns="0" rIns="0" bIns="0" rtlCol="0"/>
            <a:lstStyle/>
            <a:p/>
          </p:txBody>
        </p:sp>
        <p:sp>
          <p:nvSpPr>
            <p:cNvPr id="204" name="object 204" descr=""/>
            <p:cNvSpPr/>
            <p:nvPr/>
          </p:nvSpPr>
          <p:spPr>
            <a:xfrm>
              <a:off x="12844426" y="3654827"/>
              <a:ext cx="50800" cy="51435"/>
            </a:xfrm>
            <a:custGeom>
              <a:avLst/>
              <a:gdLst/>
              <a:ahLst/>
              <a:cxnLst/>
              <a:rect l="l" t="t" r="r" b="b"/>
              <a:pathLst>
                <a:path w="50800" h="51435">
                  <a:moveTo>
                    <a:pt x="25133" y="0"/>
                  </a:moveTo>
                  <a:lnTo>
                    <a:pt x="15344" y="1999"/>
                  </a:lnTo>
                  <a:lnTo>
                    <a:pt x="7356" y="7453"/>
                  </a:lnTo>
                  <a:lnTo>
                    <a:pt x="1973" y="15543"/>
                  </a:lnTo>
                  <a:lnTo>
                    <a:pt x="0" y="25450"/>
                  </a:lnTo>
                  <a:lnTo>
                    <a:pt x="1973" y="35358"/>
                  </a:lnTo>
                  <a:lnTo>
                    <a:pt x="7356" y="43448"/>
                  </a:lnTo>
                  <a:lnTo>
                    <a:pt x="15344" y="48901"/>
                  </a:lnTo>
                  <a:lnTo>
                    <a:pt x="25133" y="50901"/>
                  </a:lnTo>
                  <a:lnTo>
                    <a:pt x="34909" y="48901"/>
                  </a:lnTo>
                  <a:lnTo>
                    <a:pt x="42894" y="43448"/>
                  </a:lnTo>
                  <a:lnTo>
                    <a:pt x="48279" y="35358"/>
                  </a:lnTo>
                  <a:lnTo>
                    <a:pt x="50253" y="25450"/>
                  </a:lnTo>
                  <a:lnTo>
                    <a:pt x="48279" y="15543"/>
                  </a:lnTo>
                  <a:lnTo>
                    <a:pt x="42894" y="7453"/>
                  </a:lnTo>
                  <a:lnTo>
                    <a:pt x="34909" y="1999"/>
                  </a:lnTo>
                  <a:lnTo>
                    <a:pt x="25133" y="0"/>
                  </a:lnTo>
                  <a:close/>
                </a:path>
              </a:pathLst>
            </a:custGeom>
            <a:solidFill>
              <a:srgbClr val="FBB040"/>
            </a:solidFill>
          </p:spPr>
          <p:txBody>
            <a:bodyPr wrap="square" lIns="0" tIns="0" rIns="0" bIns="0" rtlCol="0"/>
            <a:lstStyle/>
            <a:p/>
          </p:txBody>
        </p:sp>
        <p:sp>
          <p:nvSpPr>
            <p:cNvPr id="205" name="object 205" descr=""/>
            <p:cNvSpPr/>
            <p:nvPr/>
          </p:nvSpPr>
          <p:spPr>
            <a:xfrm>
              <a:off x="12773018" y="3643861"/>
              <a:ext cx="28575" cy="73025"/>
            </a:xfrm>
            <a:custGeom>
              <a:avLst/>
              <a:gdLst/>
              <a:ahLst/>
              <a:cxnLst/>
              <a:rect l="l" t="t" r="r" b="b"/>
              <a:pathLst>
                <a:path w="28575" h="73025">
                  <a:moveTo>
                    <a:pt x="21043" y="0"/>
                  </a:moveTo>
                  <a:lnTo>
                    <a:pt x="11760" y="0"/>
                  </a:lnTo>
                  <a:lnTo>
                    <a:pt x="11760" y="16306"/>
                  </a:lnTo>
                  <a:lnTo>
                    <a:pt x="5156" y="21463"/>
                  </a:lnTo>
                  <a:lnTo>
                    <a:pt x="1968" y="24917"/>
                  </a:lnTo>
                  <a:lnTo>
                    <a:pt x="0" y="29743"/>
                  </a:lnTo>
                  <a:lnTo>
                    <a:pt x="0" y="43141"/>
                  </a:lnTo>
                  <a:lnTo>
                    <a:pt x="1968" y="47955"/>
                  </a:lnTo>
                  <a:lnTo>
                    <a:pt x="5156" y="51409"/>
                  </a:lnTo>
                  <a:lnTo>
                    <a:pt x="11760" y="56578"/>
                  </a:lnTo>
                  <a:lnTo>
                    <a:pt x="11760" y="72872"/>
                  </a:lnTo>
                  <a:lnTo>
                    <a:pt x="21043" y="72872"/>
                  </a:lnTo>
                  <a:lnTo>
                    <a:pt x="21043" y="62763"/>
                  </a:lnTo>
                  <a:lnTo>
                    <a:pt x="22155" y="60406"/>
                  </a:lnTo>
                  <a:lnTo>
                    <a:pt x="24599" y="54430"/>
                  </a:lnTo>
                  <a:lnTo>
                    <a:pt x="27044" y="46481"/>
                  </a:lnTo>
                  <a:lnTo>
                    <a:pt x="28155" y="38201"/>
                  </a:lnTo>
                  <a:lnTo>
                    <a:pt x="28044" y="28365"/>
                  </a:lnTo>
                  <a:lnTo>
                    <a:pt x="27266" y="23704"/>
                  </a:lnTo>
                  <a:lnTo>
                    <a:pt x="25155" y="18386"/>
                  </a:lnTo>
                  <a:lnTo>
                    <a:pt x="21043" y="10109"/>
                  </a:lnTo>
                  <a:lnTo>
                    <a:pt x="21043" y="0"/>
                  </a:lnTo>
                  <a:close/>
                </a:path>
              </a:pathLst>
            </a:custGeom>
            <a:solidFill>
              <a:srgbClr val="A7A9AC"/>
            </a:solidFill>
          </p:spPr>
          <p:txBody>
            <a:bodyPr wrap="square" lIns="0" tIns="0" rIns="0" bIns="0" rtlCol="0"/>
            <a:lstStyle/>
            <a:p/>
          </p:txBody>
        </p:sp>
        <p:sp>
          <p:nvSpPr>
            <p:cNvPr id="206" name="object 206" descr=""/>
            <p:cNvSpPr/>
            <p:nvPr/>
          </p:nvSpPr>
          <p:spPr>
            <a:xfrm>
              <a:off x="12794062" y="3653975"/>
              <a:ext cx="12065" cy="52705"/>
            </a:xfrm>
            <a:custGeom>
              <a:avLst/>
              <a:gdLst/>
              <a:ahLst/>
              <a:cxnLst/>
              <a:rect l="l" t="t" r="r" b="b"/>
              <a:pathLst>
                <a:path w="12065" h="52704">
                  <a:moveTo>
                    <a:pt x="4749" y="0"/>
                  </a:moveTo>
                  <a:lnTo>
                    <a:pt x="0" y="0"/>
                  </a:lnTo>
                  <a:lnTo>
                    <a:pt x="1111" y="2357"/>
                  </a:lnTo>
                  <a:lnTo>
                    <a:pt x="3556" y="8332"/>
                  </a:lnTo>
                  <a:lnTo>
                    <a:pt x="6000" y="16282"/>
                  </a:lnTo>
                  <a:lnTo>
                    <a:pt x="7112" y="24561"/>
                  </a:lnTo>
                  <a:lnTo>
                    <a:pt x="7000" y="34398"/>
                  </a:lnTo>
                  <a:lnTo>
                    <a:pt x="6223" y="39058"/>
                  </a:lnTo>
                  <a:lnTo>
                    <a:pt x="4111" y="44376"/>
                  </a:lnTo>
                  <a:lnTo>
                    <a:pt x="0" y="52654"/>
                  </a:lnTo>
                  <a:lnTo>
                    <a:pt x="4749" y="52654"/>
                  </a:lnTo>
                  <a:lnTo>
                    <a:pt x="5861" y="50296"/>
                  </a:lnTo>
                  <a:lnTo>
                    <a:pt x="8305" y="44321"/>
                  </a:lnTo>
                  <a:lnTo>
                    <a:pt x="10750" y="36371"/>
                  </a:lnTo>
                  <a:lnTo>
                    <a:pt x="11861" y="28092"/>
                  </a:lnTo>
                  <a:lnTo>
                    <a:pt x="11750" y="18255"/>
                  </a:lnTo>
                  <a:lnTo>
                    <a:pt x="10972" y="13595"/>
                  </a:lnTo>
                  <a:lnTo>
                    <a:pt x="8861" y="8277"/>
                  </a:lnTo>
                  <a:lnTo>
                    <a:pt x="4749" y="0"/>
                  </a:lnTo>
                  <a:close/>
                </a:path>
              </a:pathLst>
            </a:custGeom>
            <a:solidFill>
              <a:srgbClr val="6D6E71"/>
            </a:solidFill>
          </p:spPr>
          <p:txBody>
            <a:bodyPr wrap="square" lIns="0" tIns="0" rIns="0" bIns="0" rtlCol="0"/>
            <a:lstStyle/>
            <a:p/>
          </p:txBody>
        </p:sp>
        <p:sp>
          <p:nvSpPr>
            <p:cNvPr id="207" name="object 207" descr=""/>
            <p:cNvSpPr/>
            <p:nvPr/>
          </p:nvSpPr>
          <p:spPr>
            <a:xfrm>
              <a:off x="12782771" y="3668250"/>
              <a:ext cx="10160" cy="24765"/>
            </a:xfrm>
            <a:custGeom>
              <a:avLst/>
              <a:gdLst/>
              <a:ahLst/>
              <a:cxnLst/>
              <a:rect l="l" t="t" r="r" b="b"/>
              <a:pathLst>
                <a:path w="10159" h="24764">
                  <a:moveTo>
                    <a:pt x="7874" y="0"/>
                  </a:moveTo>
                  <a:lnTo>
                    <a:pt x="1816" y="0"/>
                  </a:lnTo>
                  <a:lnTo>
                    <a:pt x="1816" y="15786"/>
                  </a:lnTo>
                  <a:lnTo>
                    <a:pt x="711" y="16687"/>
                  </a:lnTo>
                  <a:lnTo>
                    <a:pt x="0" y="18021"/>
                  </a:lnTo>
                  <a:lnTo>
                    <a:pt x="0" y="22224"/>
                  </a:lnTo>
                  <a:lnTo>
                    <a:pt x="2159" y="24396"/>
                  </a:lnTo>
                  <a:lnTo>
                    <a:pt x="7518" y="24396"/>
                  </a:lnTo>
                  <a:lnTo>
                    <a:pt x="9690" y="22224"/>
                  </a:lnTo>
                  <a:lnTo>
                    <a:pt x="9690" y="19545"/>
                  </a:lnTo>
                  <a:lnTo>
                    <a:pt x="9690" y="18021"/>
                  </a:lnTo>
                  <a:lnTo>
                    <a:pt x="8966" y="16687"/>
                  </a:lnTo>
                  <a:lnTo>
                    <a:pt x="7874" y="15786"/>
                  </a:lnTo>
                  <a:lnTo>
                    <a:pt x="7874" y="0"/>
                  </a:lnTo>
                  <a:close/>
                </a:path>
              </a:pathLst>
            </a:custGeom>
            <a:solidFill>
              <a:srgbClr val="D1D3D4"/>
            </a:solidFill>
          </p:spPr>
          <p:txBody>
            <a:bodyPr wrap="square" lIns="0" tIns="0" rIns="0" bIns="0" rtlCol="0"/>
            <a:lstStyle/>
            <a:p/>
          </p:txBody>
        </p:sp>
        <p:sp>
          <p:nvSpPr>
            <p:cNvPr id="208" name="object 208" descr=""/>
            <p:cNvSpPr/>
            <p:nvPr/>
          </p:nvSpPr>
          <p:spPr>
            <a:xfrm>
              <a:off x="11200536" y="3261247"/>
              <a:ext cx="0" cy="401320"/>
            </a:xfrm>
            <a:custGeom>
              <a:avLst/>
              <a:gdLst/>
              <a:ahLst/>
              <a:cxnLst/>
              <a:rect l="l" t="t" r="r" b="b"/>
              <a:pathLst>
                <a:path w="0" h="401320">
                  <a:moveTo>
                    <a:pt x="0" y="0"/>
                  </a:moveTo>
                  <a:lnTo>
                    <a:pt x="0" y="401193"/>
                  </a:lnTo>
                </a:path>
              </a:pathLst>
            </a:custGeom>
            <a:ln w="4953">
              <a:solidFill>
                <a:srgbClr val="231F20"/>
              </a:solidFill>
            </a:ln>
          </p:spPr>
          <p:txBody>
            <a:bodyPr wrap="square" lIns="0" tIns="0" rIns="0" bIns="0" rtlCol="0"/>
            <a:lstStyle/>
            <a:p/>
          </p:txBody>
        </p:sp>
        <p:sp>
          <p:nvSpPr>
            <p:cNvPr id="209" name="object 209" descr=""/>
            <p:cNvSpPr/>
            <p:nvPr/>
          </p:nvSpPr>
          <p:spPr>
            <a:xfrm>
              <a:off x="11537340" y="3528711"/>
              <a:ext cx="0" cy="133985"/>
            </a:xfrm>
            <a:custGeom>
              <a:avLst/>
              <a:gdLst/>
              <a:ahLst/>
              <a:cxnLst/>
              <a:rect l="l" t="t" r="r" b="b"/>
              <a:pathLst>
                <a:path w="0" h="133985">
                  <a:moveTo>
                    <a:pt x="0" y="0"/>
                  </a:moveTo>
                  <a:lnTo>
                    <a:pt x="0" y="133730"/>
                  </a:lnTo>
                </a:path>
              </a:pathLst>
            </a:custGeom>
            <a:ln w="4953">
              <a:solidFill>
                <a:srgbClr val="231F20"/>
              </a:solidFill>
            </a:ln>
          </p:spPr>
          <p:txBody>
            <a:bodyPr wrap="square" lIns="0" tIns="0" rIns="0" bIns="0" rtlCol="0"/>
            <a:lstStyle/>
            <a:p/>
          </p:txBody>
        </p:sp>
        <p:sp>
          <p:nvSpPr>
            <p:cNvPr id="210" name="object 210" descr=""/>
            <p:cNvSpPr/>
            <p:nvPr/>
          </p:nvSpPr>
          <p:spPr>
            <a:xfrm>
              <a:off x="12168848" y="3528711"/>
              <a:ext cx="0" cy="320040"/>
            </a:xfrm>
            <a:custGeom>
              <a:avLst/>
              <a:gdLst/>
              <a:ahLst/>
              <a:cxnLst/>
              <a:rect l="l" t="t" r="r" b="b"/>
              <a:pathLst>
                <a:path w="0" h="320039">
                  <a:moveTo>
                    <a:pt x="0" y="0"/>
                  </a:moveTo>
                  <a:lnTo>
                    <a:pt x="0" y="319468"/>
                  </a:lnTo>
                </a:path>
              </a:pathLst>
            </a:custGeom>
            <a:ln w="4953">
              <a:solidFill>
                <a:srgbClr val="231F20"/>
              </a:solidFill>
            </a:ln>
          </p:spPr>
          <p:txBody>
            <a:bodyPr wrap="square" lIns="0" tIns="0" rIns="0" bIns="0" rtlCol="0"/>
            <a:lstStyle/>
            <a:p/>
          </p:txBody>
        </p:sp>
        <p:sp>
          <p:nvSpPr>
            <p:cNvPr id="211" name="object 211" descr=""/>
            <p:cNvSpPr/>
            <p:nvPr/>
          </p:nvSpPr>
          <p:spPr>
            <a:xfrm>
              <a:off x="12748349" y="3261247"/>
              <a:ext cx="0" cy="668655"/>
            </a:xfrm>
            <a:custGeom>
              <a:avLst/>
              <a:gdLst/>
              <a:ahLst/>
              <a:cxnLst/>
              <a:rect l="l" t="t" r="r" b="b"/>
              <a:pathLst>
                <a:path w="0" h="668654">
                  <a:moveTo>
                    <a:pt x="0" y="0"/>
                  </a:moveTo>
                  <a:lnTo>
                    <a:pt x="0" y="668655"/>
                  </a:lnTo>
                </a:path>
              </a:pathLst>
            </a:custGeom>
            <a:ln w="4953">
              <a:solidFill>
                <a:srgbClr val="231F20"/>
              </a:solidFill>
            </a:ln>
          </p:spPr>
          <p:txBody>
            <a:bodyPr wrap="square" lIns="0" tIns="0" rIns="0" bIns="0" rtlCol="0"/>
            <a:lstStyle/>
            <a:p/>
          </p:txBody>
        </p:sp>
        <p:sp>
          <p:nvSpPr>
            <p:cNvPr id="212" name="object 212" descr=""/>
            <p:cNvSpPr/>
            <p:nvPr/>
          </p:nvSpPr>
          <p:spPr>
            <a:xfrm>
              <a:off x="11208381" y="3590621"/>
              <a:ext cx="321310" cy="0"/>
            </a:xfrm>
            <a:custGeom>
              <a:avLst/>
              <a:gdLst/>
              <a:ahLst/>
              <a:cxnLst/>
              <a:rect l="l" t="t" r="r" b="b"/>
              <a:pathLst>
                <a:path w="321309" h="0">
                  <a:moveTo>
                    <a:pt x="0" y="0"/>
                  </a:moveTo>
                  <a:lnTo>
                    <a:pt x="321106" y="0"/>
                  </a:lnTo>
                </a:path>
              </a:pathLst>
            </a:custGeom>
            <a:ln w="4953">
              <a:solidFill>
                <a:srgbClr val="231F20"/>
              </a:solidFill>
            </a:ln>
          </p:spPr>
          <p:txBody>
            <a:bodyPr wrap="square" lIns="0" tIns="0" rIns="0" bIns="0" rtlCol="0"/>
            <a:lstStyle/>
            <a:p/>
          </p:txBody>
        </p:sp>
        <p:sp>
          <p:nvSpPr>
            <p:cNvPr id="213" name="object 213" descr=""/>
            <p:cNvSpPr/>
            <p:nvPr/>
          </p:nvSpPr>
          <p:spPr>
            <a:xfrm>
              <a:off x="11203013" y="3570376"/>
              <a:ext cx="332105" cy="40640"/>
            </a:xfrm>
            <a:custGeom>
              <a:avLst/>
              <a:gdLst/>
              <a:ahLst/>
              <a:cxnLst/>
              <a:rect l="l" t="t" r="r" b="b"/>
              <a:pathLst>
                <a:path w="332104" h="40639">
                  <a:moveTo>
                    <a:pt x="25158" y="3632"/>
                  </a:moveTo>
                  <a:lnTo>
                    <a:pt x="21780" y="0"/>
                  </a:lnTo>
                  <a:lnTo>
                    <a:pt x="0" y="20256"/>
                  </a:lnTo>
                  <a:lnTo>
                    <a:pt x="21780" y="40513"/>
                  </a:lnTo>
                  <a:lnTo>
                    <a:pt x="25158" y="36893"/>
                  </a:lnTo>
                  <a:lnTo>
                    <a:pt x="7264" y="20256"/>
                  </a:lnTo>
                  <a:lnTo>
                    <a:pt x="25158" y="3632"/>
                  </a:lnTo>
                  <a:close/>
                </a:path>
                <a:path w="332104" h="40639">
                  <a:moveTo>
                    <a:pt x="331838" y="20256"/>
                  </a:moveTo>
                  <a:lnTo>
                    <a:pt x="310057" y="0"/>
                  </a:lnTo>
                  <a:lnTo>
                    <a:pt x="306679" y="3632"/>
                  </a:lnTo>
                  <a:lnTo>
                    <a:pt x="324573" y="20256"/>
                  </a:lnTo>
                  <a:lnTo>
                    <a:pt x="306679" y="36893"/>
                  </a:lnTo>
                  <a:lnTo>
                    <a:pt x="310057" y="40513"/>
                  </a:lnTo>
                  <a:lnTo>
                    <a:pt x="331838" y="20256"/>
                  </a:lnTo>
                  <a:close/>
                </a:path>
              </a:pathLst>
            </a:custGeom>
            <a:solidFill>
              <a:srgbClr val="231F20"/>
            </a:solidFill>
          </p:spPr>
          <p:txBody>
            <a:bodyPr wrap="square" lIns="0" tIns="0" rIns="0" bIns="0" rtlCol="0"/>
            <a:lstStyle/>
            <a:p/>
          </p:txBody>
        </p:sp>
        <p:sp>
          <p:nvSpPr>
            <p:cNvPr id="214" name="object 214" descr=""/>
            <p:cNvSpPr/>
            <p:nvPr/>
          </p:nvSpPr>
          <p:spPr>
            <a:xfrm>
              <a:off x="12171741" y="3590621"/>
              <a:ext cx="571500" cy="0"/>
            </a:xfrm>
            <a:custGeom>
              <a:avLst/>
              <a:gdLst/>
              <a:ahLst/>
              <a:cxnLst/>
              <a:rect l="l" t="t" r="r" b="b"/>
              <a:pathLst>
                <a:path w="571500" h="0">
                  <a:moveTo>
                    <a:pt x="0" y="0"/>
                  </a:moveTo>
                  <a:lnTo>
                    <a:pt x="571233" y="0"/>
                  </a:lnTo>
                </a:path>
              </a:pathLst>
            </a:custGeom>
            <a:ln w="4953">
              <a:solidFill>
                <a:srgbClr val="231F20"/>
              </a:solidFill>
            </a:ln>
          </p:spPr>
          <p:txBody>
            <a:bodyPr wrap="square" lIns="0" tIns="0" rIns="0" bIns="0" rtlCol="0"/>
            <a:lstStyle/>
            <a:p/>
          </p:txBody>
        </p:sp>
        <p:sp>
          <p:nvSpPr>
            <p:cNvPr id="215" name="object 215" descr=""/>
            <p:cNvSpPr/>
            <p:nvPr/>
          </p:nvSpPr>
          <p:spPr>
            <a:xfrm>
              <a:off x="12166372" y="3570376"/>
              <a:ext cx="582295" cy="40640"/>
            </a:xfrm>
            <a:custGeom>
              <a:avLst/>
              <a:gdLst/>
              <a:ahLst/>
              <a:cxnLst/>
              <a:rect l="l" t="t" r="r" b="b"/>
              <a:pathLst>
                <a:path w="582295" h="40639">
                  <a:moveTo>
                    <a:pt x="25158" y="3632"/>
                  </a:moveTo>
                  <a:lnTo>
                    <a:pt x="21780" y="0"/>
                  </a:lnTo>
                  <a:lnTo>
                    <a:pt x="0" y="20256"/>
                  </a:lnTo>
                  <a:lnTo>
                    <a:pt x="21780" y="40513"/>
                  </a:lnTo>
                  <a:lnTo>
                    <a:pt x="25158" y="36893"/>
                  </a:lnTo>
                  <a:lnTo>
                    <a:pt x="7264" y="20256"/>
                  </a:lnTo>
                  <a:lnTo>
                    <a:pt x="25158" y="3632"/>
                  </a:lnTo>
                  <a:close/>
                </a:path>
                <a:path w="582295" h="40639">
                  <a:moveTo>
                    <a:pt x="581964" y="20256"/>
                  </a:moveTo>
                  <a:lnTo>
                    <a:pt x="560184" y="0"/>
                  </a:lnTo>
                  <a:lnTo>
                    <a:pt x="556806" y="3632"/>
                  </a:lnTo>
                  <a:lnTo>
                    <a:pt x="574700" y="20256"/>
                  </a:lnTo>
                  <a:lnTo>
                    <a:pt x="556806" y="36893"/>
                  </a:lnTo>
                  <a:lnTo>
                    <a:pt x="560184" y="40513"/>
                  </a:lnTo>
                  <a:lnTo>
                    <a:pt x="581964" y="20256"/>
                  </a:lnTo>
                  <a:close/>
                </a:path>
              </a:pathLst>
            </a:custGeom>
            <a:solidFill>
              <a:srgbClr val="231F20"/>
            </a:solidFill>
          </p:spPr>
          <p:txBody>
            <a:bodyPr wrap="square" lIns="0" tIns="0" rIns="0" bIns="0" rtlCol="0"/>
            <a:lstStyle/>
            <a:p/>
          </p:txBody>
        </p:sp>
      </p:grpSp>
      <p:graphicFrame>
        <p:nvGraphicFramePr>
          <p:cNvPr id="216" name="object 216" descr=""/>
          <p:cNvGraphicFramePr>
            <a:graphicFrameLocks noGrp="1"/>
          </p:cNvGraphicFramePr>
          <p:nvPr/>
        </p:nvGraphicFramePr>
        <p:xfrm>
          <a:off x="13192199" y="2772003"/>
          <a:ext cx="1417320" cy="1079500"/>
        </p:xfrm>
        <a:graphic>
          <a:graphicData uri="http://schemas.openxmlformats.org/drawingml/2006/table">
            <a:tbl>
              <a:tblPr firstRow="1" bandRow="1">
                <a:tableStyleId>{2D5ABB26-0587-4C30-8999-92F81FD0307C}</a:tableStyleId>
              </a:tblPr>
              <a:tblGrid>
                <a:gridCol w="1332230"/>
              </a:tblGrid>
              <a:tr h="107950">
                <a:tc>
                  <a:txBody>
                    <a:bodyPr/>
                    <a:lstStyle/>
                    <a:p>
                      <a:pPr>
                        <a:lnSpc>
                          <a:spcPts val="650"/>
                        </a:lnSpc>
                        <a:spcBef>
                          <a:spcPts val="100"/>
                        </a:spcBef>
                      </a:pPr>
                      <a:r>
                        <a:rPr dirty="0" sz="550" spc="-15">
                          <a:solidFill>
                            <a:srgbClr val="231F20"/>
                          </a:solidFill>
                          <a:latin typeface="SimSun"/>
                          <a:cs typeface="SimSun"/>
                        </a:rPr>
                        <a:t>．從汽車視角看到的情況：</a:t>
                      </a:r>
                      <a:endParaRPr sz="550">
                        <a:latin typeface="SimSun"/>
                        <a:cs typeface="SimSun"/>
                      </a:endParaRPr>
                    </a:p>
                  </a:txBody>
                  <a:tcPr marL="0" marR="0" marB="0" marT="12700">
                    <a:lnL w="9525">
                      <a:solidFill>
                        <a:srgbClr val="231F20"/>
                      </a:solidFill>
                      <a:prstDash val="solid"/>
                    </a:lnL>
                    <a:lnR w="9525">
                      <a:solidFill>
                        <a:srgbClr val="231F20"/>
                      </a:solidFill>
                      <a:prstDash val="solid"/>
                    </a:lnR>
                    <a:lnT w="9525">
                      <a:solidFill>
                        <a:srgbClr val="231F20"/>
                      </a:solidFill>
                      <a:prstDash val="solid"/>
                    </a:lnT>
                    <a:lnB w="6350">
                      <a:solidFill>
                        <a:srgbClr val="231F20"/>
                      </a:solidFill>
                      <a:prstDash val="solid"/>
                    </a:lnB>
                  </a:tcPr>
                </a:tc>
              </a:tr>
              <a:tr h="107950">
                <a:tc>
                  <a:txBody>
                    <a:bodyPr/>
                    <a:lstStyle/>
                    <a:p>
                      <a:pPr marL="70485">
                        <a:lnSpc>
                          <a:spcPts val="655"/>
                        </a:lnSpc>
                        <a:spcBef>
                          <a:spcPts val="95"/>
                        </a:spcBef>
                      </a:pPr>
                      <a:r>
                        <a:rPr dirty="0" sz="550">
                          <a:solidFill>
                            <a:srgbClr val="231F20"/>
                          </a:solidFill>
                          <a:latin typeface="Trebuchet MS"/>
                          <a:cs typeface="Trebuchet MS"/>
                        </a:rPr>
                        <a:t>A</a:t>
                      </a:r>
                      <a:r>
                        <a:rPr dirty="0" sz="550" spc="35">
                          <a:solidFill>
                            <a:srgbClr val="231F20"/>
                          </a:solidFill>
                          <a:latin typeface="Trebuchet MS"/>
                          <a:cs typeface="Trebuchet MS"/>
                        </a:rPr>
                        <a:t> </a:t>
                      </a:r>
                      <a:r>
                        <a:rPr dirty="0" sz="550" spc="-15">
                          <a:solidFill>
                            <a:srgbClr val="231F20"/>
                          </a:solidFill>
                          <a:latin typeface="SimSun"/>
                          <a:cs typeface="SimSun"/>
                        </a:rPr>
                        <a:t>機車不容易察覺到汽車。</a:t>
                      </a:r>
                      <a:endParaRPr sz="550">
                        <a:latin typeface="SimSun"/>
                        <a:cs typeface="SimSun"/>
                      </a:endParaRPr>
                    </a:p>
                  </a:txBody>
                  <a:tcPr marL="0" marR="0" marB="0" marT="12065">
                    <a:lnL w="9525">
                      <a:solidFill>
                        <a:srgbClr val="231F20"/>
                      </a:solidFill>
                      <a:prstDash val="solid"/>
                    </a:lnL>
                    <a:lnR w="9525">
                      <a:solidFill>
                        <a:srgbClr val="231F20"/>
                      </a:solidFill>
                      <a:prstDash val="solid"/>
                    </a:lnR>
                    <a:lnT w="6350">
                      <a:solidFill>
                        <a:srgbClr val="231F20"/>
                      </a:solidFill>
                      <a:prstDash val="solid"/>
                    </a:lnT>
                    <a:lnB w="6350">
                      <a:solidFill>
                        <a:srgbClr val="231F20"/>
                      </a:solidFill>
                      <a:prstDash val="solid"/>
                    </a:lnB>
                  </a:tcPr>
                </a:tc>
              </a:tr>
              <a:tr h="107950">
                <a:tc>
                  <a:txBody>
                    <a:bodyPr/>
                    <a:lstStyle/>
                    <a:p>
                      <a:pPr marL="70485">
                        <a:lnSpc>
                          <a:spcPts val="655"/>
                        </a:lnSpc>
                        <a:spcBef>
                          <a:spcPts val="90"/>
                        </a:spcBef>
                      </a:pPr>
                      <a:r>
                        <a:rPr dirty="0" sz="550" spc="-30">
                          <a:solidFill>
                            <a:srgbClr val="231F20"/>
                          </a:solidFill>
                          <a:latin typeface="SimSun"/>
                          <a:cs typeface="SimSun"/>
                        </a:rPr>
                        <a:t>看不太到 </a:t>
                      </a:r>
                      <a:r>
                        <a:rPr dirty="0" sz="550" spc="-10">
                          <a:solidFill>
                            <a:srgbClr val="231F20"/>
                          </a:solidFill>
                          <a:latin typeface="Trebuchet MS"/>
                          <a:cs typeface="Trebuchet MS"/>
                        </a:rPr>
                        <a:t>B</a:t>
                      </a:r>
                      <a:r>
                        <a:rPr dirty="0" sz="550" spc="5">
                          <a:solidFill>
                            <a:srgbClr val="231F20"/>
                          </a:solidFill>
                          <a:latin typeface="Trebuchet MS"/>
                          <a:cs typeface="Trebuchet MS"/>
                        </a:rPr>
                        <a:t> </a:t>
                      </a:r>
                      <a:r>
                        <a:rPr dirty="0" sz="550" spc="-15">
                          <a:solidFill>
                            <a:srgbClr val="231F20"/>
                          </a:solidFill>
                          <a:latin typeface="SimSun"/>
                          <a:cs typeface="SimSun"/>
                        </a:rPr>
                        <a:t>機車的方向燈有無閃爍</a:t>
                      </a:r>
                      <a:endParaRPr sz="550">
                        <a:latin typeface="SimSun"/>
                        <a:cs typeface="SimSun"/>
                      </a:endParaRPr>
                    </a:p>
                  </a:txBody>
                  <a:tcPr marL="0" marR="0" marB="0" marT="11430">
                    <a:lnL w="9525">
                      <a:solidFill>
                        <a:srgbClr val="231F20"/>
                      </a:solidFill>
                      <a:prstDash val="solid"/>
                    </a:lnL>
                    <a:lnR w="9525">
                      <a:solidFill>
                        <a:srgbClr val="231F20"/>
                      </a:solidFill>
                      <a:prstDash val="solid"/>
                    </a:lnR>
                    <a:lnT w="6350">
                      <a:solidFill>
                        <a:srgbClr val="231F20"/>
                      </a:solidFill>
                      <a:prstDash val="solid"/>
                    </a:lnT>
                    <a:lnB w="6350">
                      <a:solidFill>
                        <a:srgbClr val="231F20"/>
                      </a:solidFill>
                      <a:prstDash val="solid"/>
                    </a:lnB>
                  </a:tcPr>
                </a:tc>
              </a:tr>
              <a:tr h="107950">
                <a:tc>
                  <a:txBody>
                    <a:bodyPr/>
                    <a:lstStyle/>
                    <a:p>
                      <a:pPr marL="70485">
                        <a:lnSpc>
                          <a:spcPct val="100000"/>
                        </a:lnSpc>
                        <a:spcBef>
                          <a:spcPts val="90"/>
                        </a:spcBef>
                      </a:pPr>
                      <a:r>
                        <a:rPr dirty="0" sz="550" spc="-25">
                          <a:solidFill>
                            <a:srgbClr val="231F20"/>
                          </a:solidFill>
                          <a:latin typeface="SimSun"/>
                          <a:cs typeface="SimSun"/>
                        </a:rPr>
                        <a:t>從照後鏡看不太到 </a:t>
                      </a:r>
                      <a:r>
                        <a:rPr dirty="0" sz="550" spc="-10">
                          <a:solidFill>
                            <a:srgbClr val="231F20"/>
                          </a:solidFill>
                          <a:latin typeface="Trebuchet MS"/>
                          <a:cs typeface="Trebuchet MS"/>
                        </a:rPr>
                        <a:t>C</a:t>
                      </a:r>
                      <a:r>
                        <a:rPr dirty="0" sz="550" spc="-5">
                          <a:solidFill>
                            <a:srgbClr val="231F20"/>
                          </a:solidFill>
                          <a:latin typeface="Trebuchet MS"/>
                          <a:cs typeface="Trebuchet MS"/>
                        </a:rPr>
                        <a:t> </a:t>
                      </a:r>
                      <a:r>
                        <a:rPr dirty="0" sz="550" spc="-25">
                          <a:solidFill>
                            <a:srgbClr val="231F20"/>
                          </a:solidFill>
                          <a:latin typeface="SimSun"/>
                          <a:cs typeface="SimSun"/>
                        </a:rPr>
                        <a:t>機車。</a:t>
                      </a:r>
                      <a:endParaRPr sz="550">
                        <a:latin typeface="SimSun"/>
                        <a:cs typeface="SimSun"/>
                      </a:endParaRPr>
                    </a:p>
                  </a:txBody>
                  <a:tcPr marL="0" marR="0" marB="0" marT="11430">
                    <a:lnL w="9525">
                      <a:solidFill>
                        <a:srgbClr val="231F20"/>
                      </a:solidFill>
                      <a:prstDash val="solid"/>
                    </a:lnL>
                    <a:lnR w="9525">
                      <a:solidFill>
                        <a:srgbClr val="231F20"/>
                      </a:solidFill>
                      <a:prstDash val="solid"/>
                    </a:lnR>
                    <a:lnT w="6350">
                      <a:solidFill>
                        <a:srgbClr val="231F20"/>
                      </a:solidFill>
                      <a:prstDash val="solid"/>
                    </a:lnT>
                    <a:lnB w="6350">
                      <a:solidFill>
                        <a:srgbClr val="231F20"/>
                      </a:solidFill>
                      <a:prstDash val="solid"/>
                    </a:lnB>
                  </a:tcPr>
                </a:tc>
              </a:tr>
              <a:tr h="107950">
                <a:tc>
                  <a:txBody>
                    <a:bodyPr/>
                    <a:lstStyle/>
                    <a:p>
                      <a:pPr marL="70485">
                        <a:lnSpc>
                          <a:spcPct val="100000"/>
                        </a:lnSpc>
                        <a:spcBef>
                          <a:spcPts val="85"/>
                        </a:spcBef>
                      </a:pPr>
                      <a:r>
                        <a:rPr dirty="0" sz="550" spc="-20">
                          <a:solidFill>
                            <a:srgbClr val="231F20"/>
                          </a:solidFill>
                          <a:latin typeface="SimSun"/>
                          <a:cs typeface="SimSun"/>
                        </a:rPr>
                        <a:t>從照後鏡看難以掌握 </a:t>
                      </a:r>
                      <a:r>
                        <a:rPr dirty="0" sz="550">
                          <a:solidFill>
                            <a:srgbClr val="231F20"/>
                          </a:solidFill>
                          <a:latin typeface="Trebuchet MS"/>
                          <a:cs typeface="Trebuchet MS"/>
                        </a:rPr>
                        <a:t>D</a:t>
                      </a:r>
                      <a:r>
                        <a:rPr dirty="0" sz="550" spc="20">
                          <a:solidFill>
                            <a:srgbClr val="231F20"/>
                          </a:solidFill>
                          <a:latin typeface="Trebuchet MS"/>
                          <a:cs typeface="Trebuchet MS"/>
                        </a:rPr>
                        <a:t> </a:t>
                      </a:r>
                      <a:r>
                        <a:rPr dirty="0" sz="550" spc="-20">
                          <a:solidFill>
                            <a:srgbClr val="231F20"/>
                          </a:solidFill>
                          <a:latin typeface="SimSun"/>
                          <a:cs typeface="SimSun"/>
                        </a:rPr>
                        <a:t>機車位置。</a:t>
                      </a:r>
                      <a:endParaRPr sz="550">
                        <a:latin typeface="SimSun"/>
                        <a:cs typeface="SimSun"/>
                      </a:endParaRPr>
                    </a:p>
                  </a:txBody>
                  <a:tcPr marL="0" marR="0" marB="0" marT="10795">
                    <a:lnL w="9525">
                      <a:solidFill>
                        <a:srgbClr val="231F20"/>
                      </a:solidFill>
                      <a:prstDash val="solid"/>
                    </a:lnL>
                    <a:lnR w="9525">
                      <a:solidFill>
                        <a:srgbClr val="231F20"/>
                      </a:solidFill>
                      <a:prstDash val="solid"/>
                    </a:lnR>
                    <a:lnT w="6350">
                      <a:solidFill>
                        <a:srgbClr val="231F20"/>
                      </a:solidFill>
                      <a:prstDash val="solid"/>
                    </a:lnT>
                    <a:lnB w="9525">
                      <a:solidFill>
                        <a:srgbClr val="231F20"/>
                      </a:solidFill>
                      <a:prstDash val="solid"/>
                    </a:lnB>
                  </a:tcPr>
                </a:tc>
              </a:tr>
              <a:tr h="107950">
                <a:tc>
                  <a:txBody>
                    <a:bodyPr/>
                    <a:lstStyle/>
                    <a:p>
                      <a:pPr>
                        <a:lnSpc>
                          <a:spcPct val="100000"/>
                        </a:lnSpc>
                        <a:spcBef>
                          <a:spcPts val="80"/>
                        </a:spcBef>
                      </a:pPr>
                      <a:r>
                        <a:rPr dirty="0" sz="550" spc="-15">
                          <a:solidFill>
                            <a:srgbClr val="231F20"/>
                          </a:solidFill>
                          <a:latin typeface="SimSun"/>
                          <a:cs typeface="SimSun"/>
                        </a:rPr>
                        <a:t>．從機車視角看到的情況：</a:t>
                      </a:r>
                      <a:endParaRPr sz="550">
                        <a:latin typeface="SimSun"/>
                        <a:cs typeface="SimSun"/>
                      </a:endParaRPr>
                    </a:p>
                  </a:txBody>
                  <a:tcPr marL="0" marR="0" marB="0" marT="10160">
                    <a:lnL w="9525">
                      <a:solidFill>
                        <a:srgbClr val="231F20"/>
                      </a:solidFill>
                      <a:prstDash val="solid"/>
                    </a:lnL>
                    <a:lnR w="9525">
                      <a:solidFill>
                        <a:srgbClr val="231F20"/>
                      </a:solidFill>
                      <a:prstDash val="solid"/>
                    </a:lnR>
                    <a:lnT w="9525">
                      <a:solidFill>
                        <a:srgbClr val="231F20"/>
                      </a:solidFill>
                      <a:prstDash val="solid"/>
                    </a:lnT>
                    <a:lnB w="6350">
                      <a:solidFill>
                        <a:srgbClr val="231F20"/>
                      </a:solidFill>
                      <a:prstDash val="solid"/>
                    </a:lnB>
                  </a:tcPr>
                </a:tc>
              </a:tr>
              <a:tr h="107950">
                <a:tc>
                  <a:txBody>
                    <a:bodyPr/>
                    <a:lstStyle/>
                    <a:p>
                      <a:pPr marL="70485">
                        <a:lnSpc>
                          <a:spcPct val="100000"/>
                        </a:lnSpc>
                        <a:spcBef>
                          <a:spcPts val="80"/>
                        </a:spcBef>
                      </a:pPr>
                      <a:r>
                        <a:rPr dirty="0" sz="550" spc="135">
                          <a:solidFill>
                            <a:srgbClr val="231F20"/>
                          </a:solidFill>
                          <a:latin typeface="SimSun"/>
                          <a:cs typeface="SimSun"/>
                        </a:rPr>
                        <a:t>從</a:t>
                      </a:r>
                      <a:r>
                        <a:rPr dirty="0" sz="550">
                          <a:solidFill>
                            <a:srgbClr val="231F20"/>
                          </a:solidFill>
                          <a:latin typeface="Trebuchet MS"/>
                          <a:cs typeface="Trebuchet MS"/>
                        </a:rPr>
                        <a:t>A</a:t>
                      </a:r>
                      <a:r>
                        <a:rPr dirty="0" sz="550" spc="45">
                          <a:solidFill>
                            <a:srgbClr val="231F20"/>
                          </a:solidFill>
                          <a:latin typeface="Trebuchet MS"/>
                          <a:cs typeface="Trebuchet MS"/>
                        </a:rPr>
                        <a:t> </a:t>
                      </a:r>
                      <a:r>
                        <a:rPr dirty="0" sz="550" spc="-15">
                          <a:solidFill>
                            <a:srgbClr val="231F20"/>
                          </a:solidFill>
                          <a:latin typeface="SimSun"/>
                          <a:cs typeface="SimSun"/>
                        </a:rPr>
                        <a:t>機車照後鏡難以看見汽車。</a:t>
                      </a:r>
                      <a:endParaRPr sz="550">
                        <a:latin typeface="SimSun"/>
                        <a:cs typeface="SimSun"/>
                      </a:endParaRPr>
                    </a:p>
                  </a:txBody>
                  <a:tcPr marL="0" marR="0" marB="0" marT="10160">
                    <a:lnL w="9525">
                      <a:solidFill>
                        <a:srgbClr val="231F20"/>
                      </a:solidFill>
                      <a:prstDash val="solid"/>
                    </a:lnL>
                    <a:lnR w="9525">
                      <a:solidFill>
                        <a:srgbClr val="231F20"/>
                      </a:solidFill>
                      <a:prstDash val="solid"/>
                    </a:lnR>
                    <a:lnT w="6350">
                      <a:solidFill>
                        <a:srgbClr val="231F20"/>
                      </a:solidFill>
                      <a:prstDash val="solid"/>
                    </a:lnT>
                    <a:lnB w="6350">
                      <a:solidFill>
                        <a:srgbClr val="231F20"/>
                      </a:solidFill>
                      <a:prstDash val="solid"/>
                    </a:lnB>
                  </a:tcPr>
                </a:tc>
              </a:tr>
              <a:tr h="107950">
                <a:tc>
                  <a:txBody>
                    <a:bodyPr/>
                    <a:lstStyle/>
                    <a:p>
                      <a:pPr algn="r" marR="17145">
                        <a:lnSpc>
                          <a:spcPct val="100000"/>
                        </a:lnSpc>
                        <a:spcBef>
                          <a:spcPts val="75"/>
                        </a:spcBef>
                      </a:pPr>
                      <a:r>
                        <a:rPr dirty="0" sz="550" spc="-10">
                          <a:solidFill>
                            <a:srgbClr val="231F20"/>
                          </a:solidFill>
                          <a:latin typeface="Trebuchet MS"/>
                          <a:cs typeface="Trebuchet MS"/>
                        </a:rPr>
                        <a:t>B</a:t>
                      </a:r>
                      <a:r>
                        <a:rPr dirty="0" sz="550" spc="60">
                          <a:solidFill>
                            <a:srgbClr val="231F20"/>
                          </a:solidFill>
                          <a:latin typeface="Trebuchet MS"/>
                          <a:cs typeface="Trebuchet MS"/>
                        </a:rPr>
                        <a:t> </a:t>
                      </a:r>
                      <a:r>
                        <a:rPr dirty="0" sz="550" spc="-15">
                          <a:solidFill>
                            <a:srgbClr val="231F20"/>
                          </a:solidFill>
                          <a:latin typeface="SimSun"/>
                          <a:cs typeface="SimSun"/>
                        </a:rPr>
                        <a:t>機車看不太到汽車的方向燈有無閃爍。</a:t>
                      </a:r>
                      <a:endParaRPr sz="550">
                        <a:latin typeface="SimSun"/>
                        <a:cs typeface="SimSun"/>
                      </a:endParaRPr>
                    </a:p>
                  </a:txBody>
                  <a:tcPr marL="0" marR="0" marB="0" marT="9525">
                    <a:lnL w="9525">
                      <a:solidFill>
                        <a:srgbClr val="231F20"/>
                      </a:solidFill>
                      <a:prstDash val="solid"/>
                    </a:lnL>
                    <a:lnR w="9525">
                      <a:solidFill>
                        <a:srgbClr val="231F20"/>
                      </a:solidFill>
                      <a:prstDash val="solid"/>
                    </a:lnR>
                    <a:lnT w="6350">
                      <a:solidFill>
                        <a:srgbClr val="231F20"/>
                      </a:solidFill>
                      <a:prstDash val="solid"/>
                    </a:lnT>
                    <a:lnB w="6350">
                      <a:solidFill>
                        <a:srgbClr val="231F20"/>
                      </a:solidFill>
                      <a:prstDash val="solid"/>
                    </a:lnB>
                  </a:tcPr>
                </a:tc>
              </a:tr>
              <a:tr h="107950">
                <a:tc>
                  <a:txBody>
                    <a:bodyPr/>
                    <a:lstStyle/>
                    <a:p>
                      <a:pPr algn="r">
                        <a:lnSpc>
                          <a:spcPct val="100000"/>
                        </a:lnSpc>
                        <a:spcBef>
                          <a:spcPts val="70"/>
                        </a:spcBef>
                      </a:pPr>
                      <a:r>
                        <a:rPr dirty="0" sz="550" spc="-20">
                          <a:solidFill>
                            <a:srgbClr val="231F20"/>
                          </a:solidFill>
                          <a:latin typeface="SimSun"/>
                          <a:cs typeface="SimSun"/>
                        </a:rPr>
                        <a:t>從汽車視角來看，難以看到 </a:t>
                      </a:r>
                      <a:r>
                        <a:rPr dirty="0" sz="550" spc="-10">
                          <a:solidFill>
                            <a:srgbClr val="231F20"/>
                          </a:solidFill>
                          <a:latin typeface="Trebuchet MS"/>
                          <a:cs typeface="Trebuchet MS"/>
                        </a:rPr>
                        <a:t>C</a:t>
                      </a:r>
                      <a:r>
                        <a:rPr dirty="0" sz="550" spc="15">
                          <a:solidFill>
                            <a:srgbClr val="231F20"/>
                          </a:solidFill>
                          <a:latin typeface="Trebuchet MS"/>
                          <a:cs typeface="Trebuchet MS"/>
                        </a:rPr>
                        <a:t> </a:t>
                      </a:r>
                      <a:r>
                        <a:rPr dirty="0" sz="550" spc="-20">
                          <a:solidFill>
                            <a:srgbClr val="231F20"/>
                          </a:solidFill>
                          <a:latin typeface="SimSun"/>
                          <a:cs typeface="SimSun"/>
                        </a:rPr>
                        <a:t>機車位置。</a:t>
                      </a:r>
                      <a:endParaRPr sz="550">
                        <a:latin typeface="SimSun"/>
                        <a:cs typeface="SimSun"/>
                      </a:endParaRPr>
                    </a:p>
                  </a:txBody>
                  <a:tcPr marL="0" marR="0" marB="0" marT="8890">
                    <a:lnL w="9525">
                      <a:solidFill>
                        <a:srgbClr val="231F20"/>
                      </a:solidFill>
                      <a:prstDash val="solid"/>
                    </a:lnL>
                    <a:lnR w="9525">
                      <a:solidFill>
                        <a:srgbClr val="231F20"/>
                      </a:solidFill>
                      <a:prstDash val="solid"/>
                    </a:lnR>
                    <a:lnT w="6350">
                      <a:solidFill>
                        <a:srgbClr val="231F20"/>
                      </a:solidFill>
                      <a:prstDash val="solid"/>
                    </a:lnT>
                    <a:lnB w="6350">
                      <a:solidFill>
                        <a:srgbClr val="231F20"/>
                      </a:solidFill>
                      <a:prstDash val="solid"/>
                    </a:lnB>
                  </a:tcPr>
                </a:tc>
              </a:tr>
              <a:tr h="107950">
                <a:tc>
                  <a:txBody>
                    <a:bodyPr/>
                    <a:lstStyle/>
                    <a:p>
                      <a:pPr marL="70485">
                        <a:lnSpc>
                          <a:spcPct val="100000"/>
                        </a:lnSpc>
                        <a:spcBef>
                          <a:spcPts val="70"/>
                        </a:spcBef>
                      </a:pPr>
                      <a:r>
                        <a:rPr dirty="0" sz="550">
                          <a:solidFill>
                            <a:srgbClr val="231F20"/>
                          </a:solidFill>
                          <a:latin typeface="Trebuchet MS"/>
                          <a:cs typeface="Trebuchet MS"/>
                        </a:rPr>
                        <a:t>D</a:t>
                      </a:r>
                      <a:r>
                        <a:rPr dirty="0" sz="550" spc="80">
                          <a:solidFill>
                            <a:srgbClr val="231F20"/>
                          </a:solidFill>
                          <a:latin typeface="Trebuchet MS"/>
                          <a:cs typeface="Trebuchet MS"/>
                        </a:rPr>
                        <a:t> </a:t>
                      </a:r>
                      <a:r>
                        <a:rPr dirty="0" sz="550" spc="-15">
                          <a:solidFill>
                            <a:srgbClr val="231F20"/>
                          </a:solidFill>
                          <a:latin typeface="SimSun"/>
                          <a:cs typeface="SimSun"/>
                        </a:rPr>
                        <a:t>機車須開啟大燈，顯示自己的位置</a:t>
                      </a:r>
                      <a:endParaRPr sz="550">
                        <a:latin typeface="SimSun"/>
                        <a:cs typeface="SimSun"/>
                      </a:endParaRPr>
                    </a:p>
                  </a:txBody>
                  <a:tcPr marL="0" marR="0" marB="0" marT="8890">
                    <a:lnL w="9525">
                      <a:solidFill>
                        <a:srgbClr val="231F20"/>
                      </a:solidFill>
                      <a:prstDash val="solid"/>
                    </a:lnL>
                    <a:lnR w="9525">
                      <a:solidFill>
                        <a:srgbClr val="231F20"/>
                      </a:solidFill>
                      <a:prstDash val="solid"/>
                    </a:lnR>
                    <a:lnT w="6350">
                      <a:solidFill>
                        <a:srgbClr val="231F20"/>
                      </a:solidFill>
                      <a:prstDash val="solid"/>
                    </a:lnT>
                    <a:lnB w="9525">
                      <a:solidFill>
                        <a:srgbClr val="231F20"/>
                      </a:solidFill>
                      <a:prstDash val="solid"/>
                    </a:lnB>
                  </a:tcPr>
                </a:tc>
              </a:tr>
            </a:tbl>
          </a:graphicData>
        </a:graphic>
      </p:graphicFrame>
      <p:sp>
        <p:nvSpPr>
          <p:cNvPr id="219" name="object 219" descr=""/>
          <p:cNvSpPr txBox="1"/>
          <p:nvPr/>
        </p:nvSpPr>
        <p:spPr>
          <a:xfrm>
            <a:off x="539416"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76</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220" name="object 220" descr=""/>
          <p:cNvSpPr txBox="1"/>
          <p:nvPr/>
        </p:nvSpPr>
        <p:spPr>
          <a:xfrm>
            <a:off x="13232734"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77</a:t>
            </a:r>
            <a:endParaRPr sz="800">
              <a:latin typeface="Times New Roman"/>
              <a:cs typeface="Times New Roman"/>
            </a:endParaRPr>
          </a:p>
        </p:txBody>
      </p:sp>
      <p:graphicFrame>
        <p:nvGraphicFramePr>
          <p:cNvPr id="217" name="object 217" descr=""/>
          <p:cNvGraphicFramePr>
            <a:graphicFrameLocks noGrp="1"/>
          </p:cNvGraphicFramePr>
          <p:nvPr/>
        </p:nvGraphicFramePr>
        <p:xfrm>
          <a:off x="7919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spcBef>
                          <a:spcPts val="50"/>
                        </a:spcBef>
                      </a:pPr>
                      <a:endParaRPr sz="850">
                        <a:latin typeface="Times New Roman"/>
                        <a:cs typeface="Times New Roman"/>
                      </a:endParaRPr>
                    </a:p>
                    <a:p>
                      <a:pPr marL="17780">
                        <a:lnSpc>
                          <a:spcPct val="100000"/>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掌握變更</a:t>
                      </a:r>
                      <a:endParaRPr sz="900">
                        <a:latin typeface="華康標楷體"/>
                        <a:cs typeface="華康標楷體"/>
                      </a:endParaRPr>
                    </a:p>
                    <a:p>
                      <a:pPr algn="just" marL="269875" marR="45720">
                        <a:lnSpc>
                          <a:spcPct val="102400"/>
                        </a:lnSpc>
                      </a:pPr>
                      <a:r>
                        <a:rPr dirty="0" sz="900" spc="-15">
                          <a:solidFill>
                            <a:srgbClr val="231F20"/>
                          </a:solidFill>
                          <a:latin typeface="華康標楷體"/>
                          <a:cs typeface="華康標楷體"/>
                        </a:rPr>
                        <a:t>行駛路線與時機的</a:t>
                      </a:r>
                      <a:r>
                        <a:rPr dirty="0" sz="900" spc="-30">
                          <a:solidFill>
                            <a:srgbClr val="231F20"/>
                          </a:solidFill>
                          <a:latin typeface="華康標楷體"/>
                          <a:cs typeface="華康標楷體"/>
                        </a:rPr>
                        <a:t>方法</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marL="297180" indent="-279400">
                        <a:lnSpc>
                          <a:spcPct val="100000"/>
                        </a:lnSpc>
                        <a:spcBef>
                          <a:spcPts val="280"/>
                        </a:spcBef>
                        <a:buSzPct val="88888"/>
                        <a:buAutoNum type="arabicPlain" startAt="2"/>
                        <a:tabLst>
                          <a:tab pos="297180" algn="l"/>
                        </a:tabLst>
                      </a:pPr>
                      <a:r>
                        <a:rPr dirty="0" sz="900" spc="-35">
                          <a:solidFill>
                            <a:srgbClr val="231F20"/>
                          </a:solidFill>
                          <a:latin typeface="華康標楷體"/>
                          <a:cs typeface="華康標楷體"/>
                        </a:rPr>
                        <a:t>預作提醒警示的時機</a:t>
                      </a:r>
                      <a:endParaRPr sz="900">
                        <a:latin typeface="華康標楷體"/>
                        <a:cs typeface="華康標楷體"/>
                      </a:endParaRPr>
                    </a:p>
                    <a:p>
                      <a:pPr algn="just" lvl="1" marL="431800" marR="31115" indent="-121285">
                        <a:lnSpc>
                          <a:spcPct val="102400"/>
                        </a:lnSpc>
                        <a:spcBef>
                          <a:spcPts val="595"/>
                        </a:spcBef>
                        <a:buFont typeface="Trebuchet MS"/>
                        <a:buAutoNum type="alphaUcPeriod"/>
                        <a:tabLst>
                          <a:tab pos="431800" algn="l"/>
                          <a:tab pos="433070" algn="l"/>
                        </a:tabLst>
                      </a:pPr>
                      <a:r>
                        <a:rPr dirty="0" sz="900">
                          <a:solidFill>
                            <a:srgbClr val="231F20"/>
                          </a:solidFill>
                          <a:latin typeface="Times New Roman"/>
                          <a:cs typeface="Times New Roman"/>
                        </a:rPr>
                        <a:t>	</a:t>
                      </a:r>
                      <a:r>
                        <a:rPr dirty="0" sz="900" spc="95">
                          <a:solidFill>
                            <a:srgbClr val="231F20"/>
                          </a:solidFill>
                          <a:latin typeface="華康標楷體"/>
                          <a:cs typeface="華康標楷體"/>
                        </a:rPr>
                        <a:t>建議在變換行駛</a:t>
                      </a:r>
                      <a:r>
                        <a:rPr dirty="0" sz="900" spc="15">
                          <a:solidFill>
                            <a:srgbClr val="231F20"/>
                          </a:solidFill>
                          <a:latin typeface="華康標楷體"/>
                          <a:cs typeface="華康標楷體"/>
                        </a:rPr>
                        <a:t>路線前 </a:t>
                      </a:r>
                      <a:r>
                        <a:rPr dirty="0" sz="900">
                          <a:solidFill>
                            <a:srgbClr val="231F20"/>
                          </a:solidFill>
                          <a:latin typeface="Trebuchet MS"/>
                          <a:cs typeface="Trebuchet MS"/>
                        </a:rPr>
                        <a:t>3</a:t>
                      </a:r>
                      <a:r>
                        <a:rPr dirty="0" sz="900" spc="-30">
                          <a:solidFill>
                            <a:srgbClr val="231F20"/>
                          </a:solidFill>
                          <a:latin typeface="Trebuchet MS"/>
                          <a:cs typeface="Trebuchet MS"/>
                        </a:rPr>
                        <a:t> </a:t>
                      </a:r>
                      <a:r>
                        <a:rPr dirty="0" sz="900" spc="130">
                          <a:solidFill>
                            <a:srgbClr val="231F20"/>
                          </a:solidFill>
                          <a:latin typeface="華康標楷體"/>
                          <a:cs typeface="華康標楷體"/>
                        </a:rPr>
                        <a:t>秒鐘就</a:t>
                      </a:r>
                      <a:r>
                        <a:rPr dirty="0" sz="900" spc="95">
                          <a:solidFill>
                            <a:srgbClr val="231F20"/>
                          </a:solidFill>
                          <a:latin typeface="華康標楷體"/>
                          <a:cs typeface="華康標楷體"/>
                        </a:rPr>
                        <a:t>應做出提醒警示</a:t>
                      </a:r>
                      <a:r>
                        <a:rPr dirty="0" sz="900" spc="-10">
                          <a:solidFill>
                            <a:srgbClr val="231F20"/>
                          </a:solidFill>
                          <a:latin typeface="華康標楷體"/>
                          <a:cs typeface="華康標楷體"/>
                        </a:rPr>
                        <a:t>之動作</a:t>
                      </a:r>
                      <a:endParaRPr sz="900">
                        <a:latin typeface="華康標楷體"/>
                        <a:cs typeface="華康標楷體"/>
                      </a:endParaRPr>
                    </a:p>
                    <a:p>
                      <a:pPr lvl="1">
                        <a:lnSpc>
                          <a:spcPct val="100000"/>
                        </a:lnSpc>
                        <a:buClr>
                          <a:srgbClr val="231F20"/>
                        </a:buClr>
                        <a:buFont typeface="Trebuchet MS"/>
                        <a:buAutoNum type="alphaUcPeriod"/>
                      </a:pPr>
                      <a:endParaRPr sz="900">
                        <a:latin typeface="Times New Roman"/>
                        <a:cs typeface="Times New Roman"/>
                      </a:endParaRPr>
                    </a:p>
                    <a:p>
                      <a:pPr algn="just" lvl="1" marL="421640" marR="33655" indent="-119380">
                        <a:lnSpc>
                          <a:spcPct val="102400"/>
                        </a:lnSpc>
                        <a:spcBef>
                          <a:spcPts val="635"/>
                        </a:spcBef>
                        <a:buFont typeface="Trebuchet MS"/>
                        <a:buAutoNum type="alphaUcPeriod"/>
                        <a:tabLst>
                          <a:tab pos="426084" algn="l"/>
                        </a:tabLst>
                      </a:pPr>
                      <a:r>
                        <a:rPr dirty="0" sz="900" spc="95">
                          <a:solidFill>
                            <a:srgbClr val="231F20"/>
                          </a:solidFill>
                          <a:latin typeface="華康標楷體"/>
                          <a:cs typeface="華康標楷體"/>
                        </a:rPr>
                        <a:t>在完成變更行駛</a:t>
                      </a:r>
                      <a:r>
                        <a:rPr dirty="0" sz="900" spc="95">
                          <a:solidFill>
                            <a:srgbClr val="231F20"/>
                          </a:solidFill>
                          <a:latin typeface="華康標楷體"/>
                          <a:cs typeface="華康標楷體"/>
                        </a:rPr>
                        <a:t>	</a:t>
                      </a:r>
                      <a:r>
                        <a:rPr dirty="0" sz="900" spc="90">
                          <a:solidFill>
                            <a:srgbClr val="231F20"/>
                          </a:solidFill>
                          <a:latin typeface="華康標楷體"/>
                          <a:cs typeface="華康標楷體"/>
                        </a:rPr>
                        <a:t>路線前應持續警</a:t>
                      </a:r>
                      <a:r>
                        <a:rPr dirty="0" sz="900" spc="90">
                          <a:solidFill>
                            <a:srgbClr val="231F20"/>
                          </a:solidFill>
                          <a:latin typeface="華康標楷體"/>
                          <a:cs typeface="華康標楷體"/>
                        </a:rPr>
                        <a:t>	</a:t>
                      </a:r>
                      <a:r>
                        <a:rPr dirty="0" sz="900" spc="-50">
                          <a:solidFill>
                            <a:srgbClr val="231F20"/>
                          </a:solidFill>
                          <a:latin typeface="華康標楷體"/>
                          <a:cs typeface="華康標楷體"/>
                        </a:rPr>
                        <a:t>示</a:t>
                      </a:r>
                      <a:endParaRPr sz="900">
                        <a:latin typeface="華康標楷體"/>
                        <a:cs typeface="華康標楷體"/>
                      </a:endParaRPr>
                    </a:p>
                    <a:p>
                      <a:pPr algn="just" lvl="1" marL="429259" marR="32384" indent="-123189">
                        <a:lnSpc>
                          <a:spcPct val="102400"/>
                        </a:lnSpc>
                        <a:spcBef>
                          <a:spcPts val="655"/>
                        </a:spcBef>
                        <a:buFont typeface="Trebuchet MS"/>
                        <a:buAutoNum type="alphaUcPeriod"/>
                        <a:tabLst>
                          <a:tab pos="431800" algn="l"/>
                        </a:tabLst>
                      </a:pPr>
                      <a:r>
                        <a:rPr dirty="0" sz="900" spc="85">
                          <a:solidFill>
                            <a:srgbClr val="231F20"/>
                          </a:solidFill>
                          <a:latin typeface="華康標楷體"/>
                          <a:cs typeface="華康標楷體"/>
                        </a:rPr>
                        <a:t>完成變更行駛路	線後，結束方向</a:t>
                      </a:r>
                      <a:r>
                        <a:rPr dirty="0" sz="900" spc="85">
                          <a:solidFill>
                            <a:srgbClr val="231F20"/>
                          </a:solidFill>
                          <a:latin typeface="華康標楷體"/>
                          <a:cs typeface="華康標楷體"/>
                        </a:rPr>
                        <a:t>	</a:t>
                      </a:r>
                      <a:r>
                        <a:rPr dirty="0" sz="900" spc="-20">
                          <a:solidFill>
                            <a:srgbClr val="231F20"/>
                          </a:solidFill>
                          <a:latin typeface="華康標楷體"/>
                          <a:cs typeface="華康標楷體"/>
                        </a:rPr>
                        <a:t>燈之作動</a:t>
                      </a:r>
                      <a:endParaRPr sz="900">
                        <a:latin typeface="華康標楷體"/>
                        <a:cs typeface="華康標楷體"/>
                      </a:endParaRPr>
                    </a:p>
                    <a:p>
                      <a:pPr lvl="1">
                        <a:lnSpc>
                          <a:spcPct val="100000"/>
                        </a:lnSpc>
                        <a:buClr>
                          <a:srgbClr val="231F20"/>
                        </a:buClr>
                        <a:buFont typeface="Trebuchet MS"/>
                        <a:buAutoNum type="alphaUcPeriod"/>
                      </a:pPr>
                      <a:endParaRPr sz="900">
                        <a:latin typeface="Times New Roman"/>
                        <a:cs typeface="Times New Roman"/>
                      </a:endParaRPr>
                    </a:p>
                    <a:p>
                      <a:pPr algn="just" marL="313055" marR="36830" indent="-295275">
                        <a:lnSpc>
                          <a:spcPct val="102400"/>
                        </a:lnSpc>
                        <a:spcBef>
                          <a:spcPts val="610"/>
                        </a:spcBef>
                        <a:buSzPct val="88888"/>
                        <a:buFont typeface=""/>
                        <a:buAutoNum type="arabicPlain" startAt="2"/>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掌握汽車與機車相互間視野死角的差</a:t>
                      </a:r>
                      <a:r>
                        <a:rPr dirty="0" sz="900" spc="-50">
                          <a:solidFill>
                            <a:srgbClr val="231F20"/>
                          </a:solidFill>
                          <a:latin typeface="華康標楷體"/>
                          <a:cs typeface="華康標楷體"/>
                        </a:rPr>
                        <a:t>異</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5"/>
                        </a:spcBef>
                      </a:pPr>
                      <a:endParaRPr sz="900">
                        <a:latin typeface="Times New Roman"/>
                        <a:cs typeface="Times New Roman"/>
                      </a:endParaRPr>
                    </a:p>
                    <a:p>
                      <a:pPr marL="132715" marR="44450" indent="-115570">
                        <a:lnSpc>
                          <a:spcPct val="102400"/>
                        </a:lnSpc>
                      </a:pPr>
                      <a:r>
                        <a:rPr dirty="0" sz="900" spc="-5">
                          <a:solidFill>
                            <a:srgbClr val="231F20"/>
                          </a:solidFill>
                          <a:latin typeface="華康標楷體"/>
                          <a:cs typeface="華康標楷體"/>
                        </a:rPr>
                        <a:t>．學習流暢地變更行駛路</a:t>
                      </a:r>
                      <a:r>
                        <a:rPr dirty="0" sz="900" spc="-50">
                          <a:solidFill>
                            <a:srgbClr val="231F20"/>
                          </a:solidFill>
                          <a:latin typeface="華康標楷體"/>
                          <a:cs typeface="華康標楷體"/>
                        </a:rPr>
                        <a:t>線</a:t>
                      </a:r>
                      <a:endParaRPr sz="900">
                        <a:latin typeface="華康標楷體"/>
                        <a:cs typeface="華康標楷體"/>
                      </a:endParaRPr>
                    </a:p>
                    <a:p>
                      <a:pPr marL="313055" marR="46355" indent="-295275">
                        <a:lnSpc>
                          <a:spcPct val="102400"/>
                        </a:lnSpc>
                        <a:spcBef>
                          <a:spcPts val="620"/>
                        </a:spcBef>
                        <a:buSzPct val="88888"/>
                        <a:buFont typeface=""/>
                        <a:buAutoNum type="arabicPlain"/>
                        <a:tabLst>
                          <a:tab pos="313055" algn="l"/>
                          <a:tab pos="315595" algn="l"/>
                        </a:tabLst>
                      </a:pPr>
                      <a:r>
                        <a:rPr dirty="0" sz="900">
                          <a:solidFill>
                            <a:srgbClr val="231F20"/>
                          </a:solidFill>
                          <a:latin typeface="Times New Roman"/>
                          <a:cs typeface="Times New Roman"/>
                        </a:rPr>
                        <a:t>	</a:t>
                      </a:r>
                      <a:r>
                        <a:rPr dirty="0" sz="900" spc="55">
                          <a:solidFill>
                            <a:srgbClr val="231F20"/>
                          </a:solidFill>
                          <a:latin typeface="華康標楷體"/>
                          <a:cs typeface="華康標楷體"/>
                        </a:rPr>
                        <a:t>變更行駛路線時，</a:t>
                      </a:r>
                      <a:r>
                        <a:rPr dirty="0" sz="900" spc="-20">
                          <a:solidFill>
                            <a:srgbClr val="231F20"/>
                          </a:solidFill>
                          <a:latin typeface="華康標楷體"/>
                          <a:cs typeface="華康標楷體"/>
                        </a:rPr>
                        <a:t>應先預想行車路徑</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p>
                      <a:pPr algn="just" marL="430530" marR="45720" indent="-122555">
                        <a:lnSpc>
                          <a:spcPct val="102400"/>
                        </a:lnSpc>
                        <a:spcBef>
                          <a:spcPts val="690"/>
                        </a:spcBef>
                        <a:buFont typeface="Trebuchet MS"/>
                        <a:buAutoNum type="alphaUcPeriod"/>
                        <a:tabLst>
                          <a:tab pos="431800" algn="l"/>
                        </a:tabLst>
                      </a:pPr>
                      <a:r>
                        <a:rPr dirty="0" sz="900" spc="-15">
                          <a:solidFill>
                            <a:srgbClr val="231F20"/>
                          </a:solidFill>
                          <a:latin typeface="華康標楷體"/>
                          <a:cs typeface="華康標楷體"/>
                        </a:rPr>
                        <a:t>讓學員分別體驗「提前 </a:t>
                      </a:r>
                      <a:r>
                        <a:rPr dirty="0" sz="900">
                          <a:solidFill>
                            <a:srgbClr val="231F20"/>
                          </a:solidFill>
                          <a:latin typeface="Trebuchet MS"/>
                          <a:cs typeface="Trebuchet MS"/>
                        </a:rPr>
                        <a:t>3</a:t>
                      </a:r>
                      <a:r>
                        <a:rPr dirty="0" sz="900" spc="-60">
                          <a:solidFill>
                            <a:srgbClr val="231F20"/>
                          </a:solidFill>
                          <a:latin typeface="Trebuchet MS"/>
                          <a:cs typeface="Trebuchet MS"/>
                        </a:rPr>
                        <a:t> </a:t>
                      </a:r>
                      <a:r>
                        <a:rPr dirty="0" sz="900" spc="10">
                          <a:solidFill>
                            <a:srgbClr val="231F20"/>
                          </a:solidFill>
                          <a:latin typeface="華康標楷體"/>
                          <a:cs typeface="華康標楷體"/>
                        </a:rPr>
                        <a:t>秒警示轉向意圖」及「延</a:t>
                      </a:r>
                      <a:r>
                        <a:rPr dirty="0" sz="900" spc="10">
                          <a:solidFill>
                            <a:srgbClr val="231F20"/>
                          </a:solidFill>
                          <a:latin typeface="華康標楷體"/>
                          <a:cs typeface="華康標楷體"/>
                        </a:rPr>
                        <a:t>	</a:t>
                      </a:r>
                      <a:r>
                        <a:rPr dirty="0" sz="900" spc="-114">
                          <a:solidFill>
                            <a:srgbClr val="231F20"/>
                          </a:solidFill>
                          <a:latin typeface="華康標楷體"/>
                          <a:cs typeface="華康標楷體"/>
                        </a:rPr>
                        <a:t>後 </a:t>
                      </a:r>
                      <a:r>
                        <a:rPr dirty="0" sz="900">
                          <a:solidFill>
                            <a:srgbClr val="231F20"/>
                          </a:solidFill>
                          <a:latin typeface="Trebuchet MS"/>
                          <a:cs typeface="Trebuchet MS"/>
                        </a:rPr>
                        <a:t>1</a:t>
                      </a:r>
                      <a:r>
                        <a:rPr dirty="0" sz="900" spc="-60">
                          <a:solidFill>
                            <a:srgbClr val="231F20"/>
                          </a:solidFill>
                          <a:latin typeface="Trebuchet MS"/>
                          <a:cs typeface="Trebuchet MS"/>
                        </a:rPr>
                        <a:t> </a:t>
                      </a:r>
                      <a:r>
                        <a:rPr dirty="0" sz="900" spc="-114">
                          <a:solidFill>
                            <a:srgbClr val="231F20"/>
                          </a:solidFill>
                          <a:latin typeface="華康標楷體"/>
                          <a:cs typeface="華康標楷體"/>
                        </a:rPr>
                        <a:t>至 </a:t>
                      </a:r>
                      <a:r>
                        <a:rPr dirty="0" sz="900">
                          <a:solidFill>
                            <a:srgbClr val="231F20"/>
                          </a:solidFill>
                          <a:latin typeface="Trebuchet MS"/>
                          <a:cs typeface="Trebuchet MS"/>
                        </a:rPr>
                        <a:t>2</a:t>
                      </a:r>
                      <a:r>
                        <a:rPr dirty="0" sz="900" spc="-60">
                          <a:solidFill>
                            <a:srgbClr val="231F20"/>
                          </a:solidFill>
                          <a:latin typeface="Trebuchet MS"/>
                          <a:cs typeface="Trebuchet MS"/>
                        </a:rPr>
                        <a:t> </a:t>
                      </a:r>
                      <a:r>
                        <a:rPr dirty="0" sz="900" spc="10">
                          <a:solidFill>
                            <a:srgbClr val="231F20"/>
                          </a:solidFill>
                          <a:latin typeface="華康標楷體"/>
                          <a:cs typeface="華康標楷體"/>
                        </a:rPr>
                        <a:t>秒警示轉向意圖」之差異與危險，藉此確</a:t>
                      </a:r>
                      <a:r>
                        <a:rPr dirty="0" sz="900" spc="10">
                          <a:solidFill>
                            <a:srgbClr val="231F20"/>
                          </a:solidFill>
                          <a:latin typeface="華康標楷體"/>
                          <a:cs typeface="華康標楷體"/>
                        </a:rPr>
                        <a:t>	</a:t>
                      </a:r>
                      <a:r>
                        <a:rPr dirty="0" sz="900" spc="-25">
                          <a:solidFill>
                            <a:srgbClr val="231F20"/>
                          </a:solidFill>
                          <a:latin typeface="華康標楷體"/>
                          <a:cs typeface="華康標楷體"/>
                        </a:rPr>
                        <a:t>立「動作前至少 </a:t>
                      </a:r>
                      <a:r>
                        <a:rPr dirty="0" sz="900">
                          <a:solidFill>
                            <a:srgbClr val="231F20"/>
                          </a:solidFill>
                          <a:latin typeface="Trebuchet MS"/>
                          <a:cs typeface="Trebuchet MS"/>
                        </a:rPr>
                        <a:t>3</a:t>
                      </a:r>
                      <a:r>
                        <a:rPr dirty="0" sz="900" spc="-60">
                          <a:solidFill>
                            <a:srgbClr val="231F20"/>
                          </a:solidFill>
                          <a:latin typeface="Trebuchet MS"/>
                          <a:cs typeface="Trebuchet MS"/>
                        </a:rPr>
                        <a:t> </a:t>
                      </a:r>
                      <a:r>
                        <a:rPr dirty="0" sz="900" spc="10">
                          <a:solidFill>
                            <a:srgbClr val="231F20"/>
                          </a:solidFill>
                          <a:latin typeface="華康標楷體"/>
                          <a:cs typeface="華康標楷體"/>
                        </a:rPr>
                        <a:t>秒鐘預警」之安全原則，並指導</a:t>
                      </a:r>
                      <a:r>
                        <a:rPr dirty="0" sz="900" spc="10">
                          <a:solidFill>
                            <a:srgbClr val="231F20"/>
                          </a:solidFill>
                          <a:latin typeface="華康標楷體"/>
                          <a:cs typeface="華康標楷體"/>
                        </a:rPr>
                        <a:t>	</a:t>
                      </a:r>
                      <a:r>
                        <a:rPr dirty="0" sz="900" spc="-40">
                          <a:solidFill>
                            <a:srgbClr val="231F20"/>
                          </a:solidFill>
                          <a:latin typeface="華康標楷體"/>
                          <a:cs typeface="華康標楷體"/>
                        </a:rPr>
                        <a:t>學員估算 </a:t>
                      </a:r>
                      <a:r>
                        <a:rPr dirty="0" sz="900">
                          <a:solidFill>
                            <a:srgbClr val="231F20"/>
                          </a:solidFill>
                          <a:latin typeface="Trebuchet MS"/>
                          <a:cs typeface="Trebuchet MS"/>
                        </a:rPr>
                        <a:t>3</a:t>
                      </a:r>
                      <a:r>
                        <a:rPr dirty="0" sz="900" spc="-60">
                          <a:solidFill>
                            <a:srgbClr val="231F20"/>
                          </a:solidFill>
                          <a:latin typeface="Trebuchet MS"/>
                          <a:cs typeface="Trebuchet MS"/>
                        </a:rPr>
                        <a:t> </a:t>
                      </a:r>
                      <a:r>
                        <a:rPr dirty="0" sz="900" spc="-10">
                          <a:solidFill>
                            <a:srgbClr val="231F20"/>
                          </a:solidFill>
                          <a:latin typeface="華康標楷體"/>
                          <a:cs typeface="華康標楷體"/>
                        </a:rPr>
                        <a:t>秒鐘之方法，例如以方向燈閃爍 </a:t>
                      </a:r>
                      <a:r>
                        <a:rPr dirty="0" sz="900">
                          <a:solidFill>
                            <a:srgbClr val="231F20"/>
                          </a:solidFill>
                          <a:latin typeface="Trebuchet MS"/>
                          <a:cs typeface="Trebuchet MS"/>
                        </a:rPr>
                        <a:t>4</a:t>
                      </a:r>
                      <a:r>
                        <a:rPr dirty="0" sz="900" spc="-60">
                          <a:solidFill>
                            <a:srgbClr val="231F20"/>
                          </a:solidFill>
                          <a:latin typeface="Trebuchet MS"/>
                          <a:cs typeface="Trebuchet MS"/>
                        </a:rPr>
                        <a:t> </a:t>
                      </a:r>
                      <a:r>
                        <a:rPr dirty="0" sz="900" spc="-10">
                          <a:solidFill>
                            <a:srgbClr val="231F20"/>
                          </a:solidFill>
                          <a:latin typeface="華康標楷體"/>
                          <a:cs typeface="華康標楷體"/>
                        </a:rPr>
                        <a:t>次，</a:t>
                      </a:r>
                      <a:r>
                        <a:rPr dirty="0" sz="900" spc="-10">
                          <a:solidFill>
                            <a:srgbClr val="231F20"/>
                          </a:solidFill>
                          <a:latin typeface="華康標楷體"/>
                          <a:cs typeface="華康標楷體"/>
                        </a:rPr>
                        <a:t>	</a:t>
                      </a:r>
                      <a:r>
                        <a:rPr dirty="0" sz="900" spc="-85">
                          <a:solidFill>
                            <a:srgbClr val="231F20"/>
                          </a:solidFill>
                          <a:latin typeface="華康標楷體"/>
                          <a:cs typeface="華康標楷體"/>
                        </a:rPr>
                        <a:t>約需 </a:t>
                      </a:r>
                      <a:r>
                        <a:rPr dirty="0" sz="900">
                          <a:solidFill>
                            <a:srgbClr val="231F20"/>
                          </a:solidFill>
                          <a:latin typeface="Trebuchet MS"/>
                          <a:cs typeface="Trebuchet MS"/>
                        </a:rPr>
                        <a:t>3</a:t>
                      </a:r>
                      <a:r>
                        <a:rPr dirty="0" sz="900" spc="-65">
                          <a:solidFill>
                            <a:srgbClr val="231F20"/>
                          </a:solidFill>
                          <a:latin typeface="Trebuchet MS"/>
                          <a:cs typeface="Trebuchet MS"/>
                        </a:rPr>
                        <a:t> </a:t>
                      </a:r>
                      <a:r>
                        <a:rPr dirty="0" sz="900" spc="-10">
                          <a:solidFill>
                            <a:srgbClr val="231F20"/>
                          </a:solidFill>
                          <a:latin typeface="華康標楷體"/>
                          <a:cs typeface="華康標楷體"/>
                        </a:rPr>
                        <a:t>秒等具體的例子供學員參考。</a:t>
                      </a:r>
                      <a:endParaRPr sz="900">
                        <a:latin typeface="華康標楷體"/>
                        <a:cs typeface="華康標楷體"/>
                      </a:endParaRPr>
                    </a:p>
                    <a:p>
                      <a:pPr algn="just" marL="424180" marR="45085" indent="-119380">
                        <a:lnSpc>
                          <a:spcPct val="102400"/>
                        </a:lnSpc>
                        <a:spcBef>
                          <a:spcPts val="565"/>
                        </a:spcBef>
                        <a:buFont typeface="Trebuchet MS"/>
                        <a:buAutoNum type="alphaUcPeriod"/>
                        <a:tabLst>
                          <a:tab pos="431800" algn="l"/>
                        </a:tabLst>
                      </a:pPr>
                      <a:r>
                        <a:rPr dirty="0" sz="900" spc="-5">
                          <a:solidFill>
                            <a:srgbClr val="231F20"/>
                          </a:solidFill>
                          <a:latin typeface="華康標楷體"/>
                          <a:cs typeface="華康標楷體"/>
                        </a:rPr>
                        <a:t>藉由檢視儀表板中方向燈指示燈的閃燈或燈號閃爍</a:t>
                      </a:r>
                      <a:r>
                        <a:rPr dirty="0" sz="900" spc="-5">
                          <a:solidFill>
                            <a:srgbClr val="231F20"/>
                          </a:solidFill>
                          <a:latin typeface="華康標楷體"/>
                          <a:cs typeface="華康標楷體"/>
                        </a:rPr>
                        <a:t>	</a:t>
                      </a:r>
                      <a:r>
                        <a:rPr dirty="0" sz="900" spc="-15">
                          <a:solidFill>
                            <a:srgbClr val="231F20"/>
                          </a:solidFill>
                          <a:latin typeface="華康標楷體"/>
                          <a:cs typeface="華康標楷體"/>
                        </a:rPr>
                        <a:t>聲，確認轉向警示燈號是否持續作動。</a:t>
                      </a:r>
                      <a:endParaRPr sz="900">
                        <a:latin typeface="華康標楷體"/>
                        <a:cs typeface="華康標楷體"/>
                      </a:endParaRPr>
                    </a:p>
                    <a:p>
                      <a:pPr>
                        <a:lnSpc>
                          <a:spcPct val="100000"/>
                        </a:lnSpc>
                        <a:buClr>
                          <a:srgbClr val="231F20"/>
                        </a:buClr>
                        <a:buFont typeface="Trebuchet MS"/>
                        <a:buAutoNum type="alphaUcPeriod"/>
                      </a:pPr>
                      <a:endParaRPr sz="900">
                        <a:latin typeface="Times New Roman"/>
                        <a:cs typeface="Times New Roman"/>
                      </a:endParaRPr>
                    </a:p>
                    <a:p>
                      <a:pPr algn="just" marL="426720" marR="45085" indent="-123189">
                        <a:lnSpc>
                          <a:spcPct val="102400"/>
                        </a:lnSpc>
                        <a:spcBef>
                          <a:spcPts val="725"/>
                        </a:spcBef>
                        <a:buFont typeface="Trebuchet MS"/>
                        <a:buAutoNum type="alphaUcPeriod"/>
                        <a:tabLst>
                          <a:tab pos="431800" algn="l"/>
                        </a:tabLst>
                      </a:pPr>
                      <a:r>
                        <a:rPr dirty="0" sz="900" spc="-5">
                          <a:solidFill>
                            <a:srgbClr val="231F20"/>
                          </a:solidFill>
                          <a:latin typeface="華康標楷體"/>
                          <a:cs typeface="華康標楷體"/>
                        </a:rPr>
                        <a:t>藉由檢視儀表板中方向燈指示燈的閃爍或燈號閃爍</a:t>
                      </a:r>
                      <a:r>
                        <a:rPr dirty="0" sz="900" spc="-5">
                          <a:solidFill>
                            <a:srgbClr val="231F20"/>
                          </a:solidFill>
                          <a:latin typeface="華康標楷體"/>
                          <a:cs typeface="華康標楷體"/>
                        </a:rPr>
                        <a:t>	</a:t>
                      </a:r>
                      <a:r>
                        <a:rPr dirty="0" sz="900" spc="-15">
                          <a:solidFill>
                            <a:srgbClr val="231F20"/>
                          </a:solidFill>
                          <a:latin typeface="華康標楷體"/>
                          <a:cs typeface="華康標楷體"/>
                        </a:rPr>
                        <a:t>聲，確認轉向警示燈號是否已經停止作動。</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306070" marR="44450" indent="-288290">
                        <a:lnSpc>
                          <a:spcPct val="100000"/>
                        </a:lnSpc>
                        <a:spcBef>
                          <a:spcPts val="705"/>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3</a:t>
                      </a:r>
                      <a:r>
                        <a:rPr dirty="0" sz="900" spc="-10">
                          <a:solidFill>
                            <a:srgbClr val="231F20"/>
                          </a:solidFill>
                          <a:latin typeface="華康標楷體"/>
                          <a:cs typeface="華康標楷體"/>
                        </a:rPr>
                        <a:t>）將汽車與機車以下圖的位置擺放，藉此讓學員掌握從</a:t>
                      </a:r>
                      <a:r>
                        <a:rPr dirty="0" sz="900" spc="-5">
                          <a:solidFill>
                            <a:srgbClr val="231F20"/>
                          </a:solidFill>
                          <a:latin typeface="華康標楷體"/>
                          <a:cs typeface="華康標楷體"/>
                        </a:rPr>
                        <a:t>各自視角來看彼此的視野死角及所能看到之視野差異</a:t>
                      </a:r>
                      <a:endParaRPr sz="900">
                        <a:latin typeface="華康標楷體"/>
                        <a:cs typeface="華康標楷體"/>
                      </a:endParaRPr>
                    </a:p>
                    <a:p>
                      <a:pPr marL="306070">
                        <a:lnSpc>
                          <a:spcPts val="1075"/>
                        </a:lnSpc>
                      </a:pPr>
                      <a:r>
                        <a:rPr dirty="0" sz="900" spc="-10">
                          <a:solidFill>
                            <a:srgbClr val="231F20"/>
                          </a:solidFill>
                          <a:latin typeface="華康標楷體"/>
                          <a:cs typeface="華康標楷體"/>
                        </a:rPr>
                        <a:t>（</a:t>
                      </a:r>
                      <a:r>
                        <a:rPr dirty="0" sz="900" spc="-114">
                          <a:solidFill>
                            <a:srgbClr val="231F20"/>
                          </a:solidFill>
                          <a:latin typeface="華康標楷體"/>
                          <a:cs typeface="華康標楷體"/>
                        </a:rPr>
                        <a:t>圖 </a:t>
                      </a:r>
                      <a:r>
                        <a:rPr dirty="0" sz="900" spc="-20">
                          <a:solidFill>
                            <a:srgbClr val="231F20"/>
                          </a:solidFill>
                          <a:latin typeface="Trebuchet MS"/>
                          <a:cs typeface="Trebuchet MS"/>
                        </a:rPr>
                        <a:t>2.1.2</a:t>
                      </a:r>
                      <a:endParaRPr sz="900">
                        <a:latin typeface="Trebuchet MS"/>
                        <a:cs typeface="Trebuchet MS"/>
                      </a:endParaRPr>
                    </a:p>
                    <a:p>
                      <a:pPr algn="r" marR="516890">
                        <a:lnSpc>
                          <a:spcPct val="100000"/>
                        </a:lnSpc>
                        <a:spcBef>
                          <a:spcPts val="310"/>
                        </a:spcBef>
                      </a:pPr>
                      <a:r>
                        <a:rPr dirty="0" sz="550" spc="-25">
                          <a:solidFill>
                            <a:srgbClr val="231F20"/>
                          </a:solidFill>
                          <a:latin typeface="SimSun"/>
                          <a:cs typeface="SimSun"/>
                        </a:rPr>
                        <a:t>死角</a:t>
                      </a:r>
                      <a:endParaRPr sz="550">
                        <a:latin typeface="SimSun"/>
                        <a:cs typeface="SimSun"/>
                      </a:endParaRPr>
                    </a:p>
                    <a:p>
                      <a:pPr>
                        <a:lnSpc>
                          <a:spcPct val="100000"/>
                        </a:lnSpc>
                      </a:pPr>
                      <a:endParaRPr sz="600">
                        <a:latin typeface="Times New Roman"/>
                        <a:cs typeface="Times New Roman"/>
                      </a:endParaRPr>
                    </a:p>
                    <a:p>
                      <a:pPr algn="ctr" marR="492125">
                        <a:lnSpc>
                          <a:spcPct val="100000"/>
                        </a:lnSpc>
                        <a:spcBef>
                          <a:spcPts val="490"/>
                        </a:spcBef>
                      </a:pPr>
                      <a:r>
                        <a:rPr dirty="0" sz="550">
                          <a:solidFill>
                            <a:srgbClr val="231F20"/>
                          </a:solidFill>
                          <a:latin typeface="Trebuchet MS"/>
                          <a:cs typeface="Trebuchet MS"/>
                        </a:rPr>
                        <a:t>2m</a:t>
                      </a:r>
                      <a:r>
                        <a:rPr dirty="0" sz="550" spc="-40">
                          <a:solidFill>
                            <a:srgbClr val="231F20"/>
                          </a:solidFill>
                          <a:latin typeface="Trebuchet MS"/>
                          <a:cs typeface="Trebuchet MS"/>
                        </a:rPr>
                        <a:t> </a:t>
                      </a:r>
                      <a:r>
                        <a:rPr dirty="0" sz="550" spc="-25">
                          <a:solidFill>
                            <a:srgbClr val="231F20"/>
                          </a:solidFill>
                          <a:latin typeface="SimSun"/>
                          <a:cs typeface="SimSun"/>
                        </a:rPr>
                        <a:t>以上</a:t>
                      </a:r>
                      <a:endParaRPr sz="550">
                        <a:latin typeface="SimSun"/>
                        <a:cs typeface="SimSun"/>
                      </a:endParaRPr>
                    </a:p>
                    <a:p>
                      <a:pPr>
                        <a:lnSpc>
                          <a:spcPct val="100000"/>
                        </a:lnSpc>
                        <a:spcBef>
                          <a:spcPts val="10"/>
                        </a:spcBef>
                      </a:pPr>
                      <a:endParaRPr sz="950">
                        <a:latin typeface="Times New Roman"/>
                        <a:cs typeface="Times New Roman"/>
                      </a:endParaRPr>
                    </a:p>
                    <a:p>
                      <a:pPr algn="r" marR="532130">
                        <a:lnSpc>
                          <a:spcPct val="100000"/>
                        </a:lnSpc>
                      </a:pPr>
                      <a:r>
                        <a:rPr dirty="0" sz="550" spc="-10">
                          <a:solidFill>
                            <a:srgbClr val="231F20"/>
                          </a:solidFill>
                          <a:latin typeface="Trebuchet MS"/>
                          <a:cs typeface="Trebuchet MS"/>
                        </a:rPr>
                        <a:t>10m</a:t>
                      </a:r>
                      <a:r>
                        <a:rPr dirty="0" sz="550" spc="-20">
                          <a:solidFill>
                            <a:srgbClr val="231F20"/>
                          </a:solidFill>
                          <a:latin typeface="Trebuchet MS"/>
                          <a:cs typeface="Trebuchet MS"/>
                        </a:rPr>
                        <a:t> </a:t>
                      </a:r>
                      <a:r>
                        <a:rPr dirty="0" sz="550" spc="-25">
                          <a:solidFill>
                            <a:srgbClr val="231F20"/>
                          </a:solidFill>
                          <a:latin typeface="SimSun"/>
                          <a:cs typeface="SimSun"/>
                        </a:rPr>
                        <a:t>以上</a:t>
                      </a:r>
                      <a:endParaRPr sz="550">
                        <a:latin typeface="SimSun"/>
                        <a:cs typeface="SimSun"/>
                      </a:endParaRPr>
                    </a:p>
                    <a:p>
                      <a:pPr marL="1008380">
                        <a:lnSpc>
                          <a:spcPct val="100000"/>
                        </a:lnSpc>
                        <a:spcBef>
                          <a:spcPts val="70"/>
                        </a:spcBef>
                        <a:tabLst>
                          <a:tab pos="1412240" algn="l"/>
                          <a:tab pos="1898650" algn="l"/>
                          <a:tab pos="2739390" algn="l"/>
                        </a:tabLst>
                      </a:pPr>
                      <a:r>
                        <a:rPr dirty="0" sz="550" spc="-50">
                          <a:solidFill>
                            <a:srgbClr val="231F20"/>
                          </a:solidFill>
                          <a:latin typeface="Trebuchet MS"/>
                          <a:cs typeface="Trebuchet MS"/>
                        </a:rPr>
                        <a:t>A</a:t>
                      </a:r>
                      <a:r>
                        <a:rPr dirty="0" sz="550">
                          <a:solidFill>
                            <a:srgbClr val="231F20"/>
                          </a:solidFill>
                          <a:latin typeface="Trebuchet MS"/>
                          <a:cs typeface="Trebuchet MS"/>
                        </a:rPr>
                        <a:t>	</a:t>
                      </a:r>
                      <a:r>
                        <a:rPr dirty="0" sz="550" spc="-50">
                          <a:solidFill>
                            <a:srgbClr val="231F20"/>
                          </a:solidFill>
                          <a:latin typeface="Trebuchet MS"/>
                          <a:cs typeface="Trebuchet MS"/>
                        </a:rPr>
                        <a:t>B</a:t>
                      </a:r>
                      <a:r>
                        <a:rPr dirty="0" sz="550">
                          <a:solidFill>
                            <a:srgbClr val="231F20"/>
                          </a:solidFill>
                          <a:latin typeface="Trebuchet MS"/>
                          <a:cs typeface="Trebuchet MS"/>
                        </a:rPr>
                        <a:t>	</a:t>
                      </a:r>
                      <a:r>
                        <a:rPr dirty="0" sz="550" spc="-50">
                          <a:solidFill>
                            <a:srgbClr val="231F20"/>
                          </a:solidFill>
                          <a:latin typeface="Trebuchet MS"/>
                          <a:cs typeface="Trebuchet MS"/>
                        </a:rPr>
                        <a:t>C</a:t>
                      </a:r>
                      <a:r>
                        <a:rPr dirty="0" sz="550">
                          <a:solidFill>
                            <a:srgbClr val="231F20"/>
                          </a:solidFill>
                          <a:latin typeface="Trebuchet MS"/>
                          <a:cs typeface="Trebuchet MS"/>
                        </a:rPr>
                        <a:t>	</a:t>
                      </a:r>
                      <a:r>
                        <a:rPr dirty="0" sz="550" spc="-50">
                          <a:solidFill>
                            <a:srgbClr val="231F20"/>
                          </a:solidFill>
                          <a:latin typeface="Trebuchet MS"/>
                          <a:cs typeface="Trebuchet MS"/>
                        </a:rPr>
                        <a:t>D</a:t>
                      </a:r>
                      <a:endParaRPr sz="550">
                        <a:latin typeface="Trebuchet MS"/>
                        <a:cs typeface="Trebuchet MS"/>
                      </a:endParaRPr>
                    </a:p>
                    <a:p>
                      <a:pPr>
                        <a:lnSpc>
                          <a:spcPct val="100000"/>
                        </a:lnSpc>
                      </a:pPr>
                      <a:endParaRPr sz="700">
                        <a:latin typeface="Times New Roman"/>
                        <a:cs typeface="Times New Roman"/>
                      </a:endParaRPr>
                    </a:p>
                    <a:p>
                      <a:pPr>
                        <a:lnSpc>
                          <a:spcPct val="100000"/>
                        </a:lnSpc>
                        <a:spcBef>
                          <a:spcPts val="45"/>
                        </a:spcBef>
                      </a:pPr>
                      <a:endParaRPr sz="750">
                        <a:latin typeface="Times New Roman"/>
                        <a:cs typeface="Times New Roman"/>
                      </a:endParaRPr>
                    </a:p>
                    <a:p>
                      <a:pPr marL="923925">
                        <a:lnSpc>
                          <a:spcPct val="100000"/>
                        </a:lnSpc>
                        <a:spcBef>
                          <a:spcPts val="5"/>
                        </a:spcBef>
                      </a:pPr>
                      <a:r>
                        <a:rPr dirty="0" sz="500" spc="-80">
                          <a:solidFill>
                            <a:srgbClr val="231F20"/>
                          </a:solidFill>
                          <a:latin typeface="SimSun"/>
                          <a:cs typeface="SimSun"/>
                        </a:rPr>
                        <a:t>圖 </a:t>
                      </a:r>
                      <a:r>
                        <a:rPr dirty="0" sz="500" spc="-20">
                          <a:solidFill>
                            <a:srgbClr val="231F20"/>
                          </a:solidFill>
                          <a:latin typeface="Trebuchet MS"/>
                          <a:cs typeface="Trebuchet MS"/>
                        </a:rPr>
                        <a:t>2.1.2</a:t>
                      </a:r>
                      <a:endParaRPr sz="500">
                        <a:latin typeface="Trebuchet MS"/>
                        <a:cs typeface="Trebuchet MS"/>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35"/>
                        </a:spcBef>
                      </a:pPr>
                      <a:endParaRPr sz="700">
                        <a:latin typeface="Times New Roman"/>
                        <a:cs typeface="Times New Roman"/>
                      </a:endParaRPr>
                    </a:p>
                    <a:p>
                      <a:pPr marL="17780">
                        <a:lnSpc>
                          <a:spcPct val="100000"/>
                        </a:lnSpc>
                        <a:spcBef>
                          <a:spcPts val="5"/>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1</a:t>
                      </a:r>
                      <a:r>
                        <a:rPr dirty="0" sz="900" spc="-20">
                          <a:solidFill>
                            <a:srgbClr val="231F20"/>
                          </a:solidFill>
                          <a:latin typeface="華康標楷體"/>
                          <a:cs typeface="華康標楷體"/>
                        </a:rPr>
                        <a:t>）</a:t>
                      </a:r>
                      <a:r>
                        <a:rPr dirty="0" sz="900" spc="-15">
                          <a:solidFill>
                            <a:srgbClr val="231F20"/>
                          </a:solidFill>
                          <a:latin typeface="華康標楷體"/>
                          <a:cs typeface="華康標楷體"/>
                        </a:rPr>
                        <a:t>預想平穩的行車路徑。</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800">
                        <a:latin typeface="Times New Roman"/>
                        <a:cs typeface="Times New Roman"/>
                      </a:endParaRPr>
                    </a:p>
                    <a:p>
                      <a:pPr algn="just" marL="142240" marR="36195" indent="-124460">
                        <a:lnSpc>
                          <a:spcPct val="102400"/>
                        </a:lnSpc>
                      </a:pPr>
                      <a:r>
                        <a:rPr dirty="0" sz="900" spc="55">
                          <a:solidFill>
                            <a:srgbClr val="231F20"/>
                          </a:solidFill>
                          <a:latin typeface="華康標楷體"/>
                          <a:cs typeface="華康標楷體"/>
                        </a:rPr>
                        <a:t>．應視交通狀況，不要拘</a:t>
                      </a:r>
                      <a:r>
                        <a:rPr dirty="0" sz="900" spc="-45">
                          <a:solidFill>
                            <a:srgbClr val="231F20"/>
                          </a:solidFill>
                          <a:latin typeface="華康標楷體"/>
                          <a:cs typeface="華康標楷體"/>
                        </a:rPr>
                        <a:t>泥於 </a:t>
                      </a:r>
                      <a:r>
                        <a:rPr dirty="0" sz="900">
                          <a:solidFill>
                            <a:srgbClr val="231F20"/>
                          </a:solidFill>
                          <a:latin typeface="Trebuchet MS"/>
                          <a:cs typeface="Trebuchet MS"/>
                        </a:rPr>
                        <a:t>3</a:t>
                      </a:r>
                      <a:r>
                        <a:rPr dirty="0" sz="900" spc="-45">
                          <a:solidFill>
                            <a:srgbClr val="231F20"/>
                          </a:solidFill>
                          <a:latin typeface="Trebuchet MS"/>
                          <a:cs typeface="Trebuchet MS"/>
                        </a:rPr>
                        <a:t> </a:t>
                      </a:r>
                      <a:r>
                        <a:rPr dirty="0" sz="900" spc="65">
                          <a:solidFill>
                            <a:srgbClr val="231F20"/>
                          </a:solidFill>
                          <a:latin typeface="華康標楷體"/>
                          <a:cs typeface="華康標楷體"/>
                        </a:rPr>
                        <a:t>秒前，必要時應</a:t>
                      </a:r>
                      <a:r>
                        <a:rPr dirty="0" sz="900" spc="-15">
                          <a:solidFill>
                            <a:srgbClr val="231F20"/>
                          </a:solidFill>
                          <a:latin typeface="華康標楷體"/>
                          <a:cs typeface="華康標楷體"/>
                        </a:rPr>
                        <a:t>提前警示轉向之燈號。</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142240" marR="38735" indent="-124460">
                        <a:lnSpc>
                          <a:spcPct val="102400"/>
                        </a:lnSpc>
                        <a:spcBef>
                          <a:spcPts val="535"/>
                        </a:spcBef>
                      </a:pPr>
                      <a:r>
                        <a:rPr dirty="0" sz="900" spc="55">
                          <a:solidFill>
                            <a:srgbClr val="231F20"/>
                          </a:solidFill>
                          <a:latin typeface="華康標楷體"/>
                          <a:cs typeface="華康標楷體"/>
                        </a:rPr>
                        <a:t>．學員經常會忘記撥回方</a:t>
                      </a:r>
                      <a:r>
                        <a:rPr dirty="0" sz="900" spc="45">
                          <a:solidFill>
                            <a:srgbClr val="231F20"/>
                          </a:solidFill>
                          <a:latin typeface="華康標楷體"/>
                          <a:cs typeface="華康標楷體"/>
                        </a:rPr>
                        <a:t>向燈撥桿，應確實叮嚀</a:t>
                      </a:r>
                      <a:r>
                        <a:rPr dirty="0" sz="900" spc="50">
                          <a:solidFill>
                            <a:srgbClr val="231F20"/>
                          </a:solidFill>
                          <a:latin typeface="華康標楷體"/>
                          <a:cs typeface="華康標楷體"/>
                        </a:rPr>
                        <a:t>學員於動作完成後務必</a:t>
                      </a:r>
                      <a:r>
                        <a:rPr dirty="0" sz="900" spc="-25">
                          <a:solidFill>
                            <a:srgbClr val="231F20"/>
                          </a:solidFill>
                          <a:latin typeface="華康標楷體"/>
                          <a:cs typeface="華康標楷體"/>
                        </a:rPr>
                        <a:t>記得撥回方向燈撥桿。</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graphicFrame>
        <p:nvGraphicFramePr>
          <p:cNvPr id="218" name="object 218" descr=""/>
          <p:cNvGraphicFramePr>
            <a:graphicFrameLocks noGrp="1"/>
          </p:cNvGraphicFramePr>
          <p:nvPr/>
        </p:nvGraphicFramePr>
        <p:xfrm>
          <a:off x="557999" y="360003"/>
          <a:ext cx="6727825" cy="4580255"/>
        </p:xfrm>
        <a:graphic>
          <a:graphicData uri="http://schemas.openxmlformats.org/drawingml/2006/table">
            <a:tbl>
              <a:tblPr firstRow="1" bandRow="1">
                <a:tableStyleId>{2D5ABB26-0587-4C30-8999-92F81FD0307C}</a:tableStyleId>
              </a:tblPr>
              <a:tblGrid>
                <a:gridCol w="801370"/>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spcBef>
                          <a:spcPts val="25"/>
                        </a:spcBef>
                      </a:pPr>
                      <a:endParaRPr sz="1400">
                        <a:latin typeface="Times New Roman"/>
                        <a:cs typeface="Times New Roman"/>
                      </a:endParaRPr>
                    </a:p>
                    <a:p>
                      <a:pPr marL="17780" marR="3175">
                        <a:lnSpc>
                          <a:spcPct val="100000"/>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變更行駛</a:t>
                      </a:r>
                      <a:endParaRPr sz="900">
                        <a:latin typeface="華康標楷體"/>
                        <a:cs typeface="華康標楷體"/>
                      </a:endParaRPr>
                    </a:p>
                    <a:p>
                      <a:pPr marL="269875">
                        <a:lnSpc>
                          <a:spcPct val="100000"/>
                        </a:lnSpc>
                        <a:spcBef>
                          <a:spcPts val="25"/>
                        </a:spcBef>
                      </a:pPr>
                      <a:r>
                        <a:rPr dirty="0" sz="900" spc="-15">
                          <a:solidFill>
                            <a:srgbClr val="231F20"/>
                          </a:solidFill>
                          <a:latin typeface="華康標楷體"/>
                          <a:cs typeface="華康標楷體"/>
                        </a:rPr>
                        <a:t>路線時應</a:t>
                      </a:r>
                      <a:r>
                        <a:rPr dirty="0" sz="900" spc="-5">
                          <a:solidFill>
                            <a:srgbClr val="231F20"/>
                          </a:solidFill>
                          <a:latin typeface="華康標楷體"/>
                          <a:cs typeface="華康標楷體"/>
                        </a:rPr>
                        <a:t>注 意 周</a:t>
                      </a:r>
                      <a:r>
                        <a:rPr dirty="0" sz="900" spc="-50">
                          <a:solidFill>
                            <a:srgbClr val="231F20"/>
                          </a:solidFill>
                          <a:latin typeface="華康標楷體"/>
                          <a:cs typeface="華康標楷體"/>
                        </a:rPr>
                        <a:t> </a:t>
                      </a:r>
                      <a:r>
                        <a:rPr dirty="0" sz="900" spc="-15">
                          <a:solidFill>
                            <a:srgbClr val="231F20"/>
                          </a:solidFill>
                          <a:latin typeface="華康標楷體"/>
                          <a:cs typeface="華康標楷體"/>
                        </a:rPr>
                        <a:t>邊交通狀</a:t>
                      </a:r>
                      <a:r>
                        <a:rPr dirty="0" sz="900" spc="-20">
                          <a:solidFill>
                            <a:srgbClr val="231F20"/>
                          </a:solidFill>
                          <a:latin typeface="華康標楷體"/>
                          <a:cs typeface="華康標楷體"/>
                        </a:rPr>
                        <a:t>況，並預</a:t>
                      </a:r>
                      <a:r>
                        <a:rPr dirty="0" sz="900" spc="-15">
                          <a:solidFill>
                            <a:srgbClr val="231F20"/>
                          </a:solidFill>
                          <a:latin typeface="華康標楷體"/>
                          <a:cs typeface="華康標楷體"/>
                        </a:rPr>
                        <a:t>作警示提</a:t>
                      </a:r>
                      <a:r>
                        <a:rPr dirty="0" sz="900" spc="-10">
                          <a:solidFill>
                            <a:srgbClr val="231F20"/>
                          </a:solidFill>
                          <a:latin typeface="華康標楷體"/>
                          <a:cs typeface="華康標楷體"/>
                        </a:rPr>
                        <a:t>醒</a:t>
                      </a:r>
                      <a:r>
                        <a:rPr dirty="0" sz="900">
                          <a:solidFill>
                            <a:srgbClr val="231F20"/>
                          </a:solidFill>
                          <a:latin typeface="華康標楷體"/>
                          <a:cs typeface="華康標楷體"/>
                        </a:rPr>
                        <a:t>（</a:t>
                      </a:r>
                      <a:r>
                        <a:rPr dirty="0" sz="900" spc="-25">
                          <a:solidFill>
                            <a:srgbClr val="231F20"/>
                          </a:solidFill>
                          <a:latin typeface="華康標楷體"/>
                          <a:cs typeface="華康標楷體"/>
                        </a:rPr>
                        <a:t>如顯</a:t>
                      </a:r>
                      <a:r>
                        <a:rPr dirty="0" sz="900" spc="-5">
                          <a:solidFill>
                            <a:srgbClr val="231F20"/>
                          </a:solidFill>
                          <a:latin typeface="華康標楷體"/>
                          <a:cs typeface="華康標楷體"/>
                        </a:rPr>
                        <a:t>示 方 向</a:t>
                      </a:r>
                      <a:r>
                        <a:rPr dirty="0" sz="900" spc="-50">
                          <a:solidFill>
                            <a:srgbClr val="231F20"/>
                          </a:solidFill>
                          <a:latin typeface="華康標楷體"/>
                          <a:cs typeface="華康標楷體"/>
                        </a:rPr>
                        <a:t> </a:t>
                      </a:r>
                      <a:r>
                        <a:rPr dirty="0" sz="900" spc="-10">
                          <a:solidFill>
                            <a:srgbClr val="231F20"/>
                          </a:solidFill>
                          <a:latin typeface="華康標楷體"/>
                          <a:cs typeface="華康標楷體"/>
                        </a:rPr>
                        <a:t>燈</a:t>
                      </a:r>
                      <a:r>
                        <a:rPr dirty="0" sz="900" spc="-50">
                          <a:solidFill>
                            <a:srgbClr val="231F20"/>
                          </a:solidFill>
                          <a:latin typeface="華康標楷體"/>
                          <a:cs typeface="華康標楷體"/>
                        </a:rPr>
                        <a:t>）</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marL="313055" marR="36830" indent="-295275">
                        <a:lnSpc>
                          <a:spcPct val="100000"/>
                        </a:lnSpc>
                        <a:spcBef>
                          <a:spcPts val="280"/>
                        </a:spcBef>
                      </a:pPr>
                      <a:r>
                        <a:rPr dirty="0" sz="900">
                          <a:solidFill>
                            <a:srgbClr val="231F20"/>
                          </a:solidFill>
                          <a:latin typeface="華康標楷體"/>
                          <a:cs typeface="華康標楷體"/>
                        </a:rPr>
                        <a:t>（</a:t>
                      </a:r>
                      <a:r>
                        <a:rPr dirty="0" sz="900">
                          <a:solidFill>
                            <a:srgbClr val="231F20"/>
                          </a:solidFill>
                          <a:latin typeface="Trebuchet MS"/>
                          <a:cs typeface="Trebuchet MS"/>
                        </a:rPr>
                        <a:t>3</a:t>
                      </a:r>
                      <a:r>
                        <a:rPr dirty="0" sz="900">
                          <a:solidFill>
                            <a:srgbClr val="231F20"/>
                          </a:solidFill>
                          <a:latin typeface="華康標楷體"/>
                          <a:cs typeface="華康標楷體"/>
                        </a:rPr>
                        <a:t>）</a:t>
                      </a:r>
                      <a:r>
                        <a:rPr dirty="0" sz="900" spc="75">
                          <a:solidFill>
                            <a:srgbClr val="231F20"/>
                          </a:solidFill>
                          <a:latin typeface="華康標楷體"/>
                          <a:cs typeface="華康標楷體"/>
                        </a:rPr>
                        <a:t>依照交通狀況選擇</a:t>
                      </a:r>
                      <a:r>
                        <a:rPr dirty="0" sz="900" spc="-20">
                          <a:solidFill>
                            <a:srgbClr val="231F20"/>
                          </a:solidFill>
                          <a:latin typeface="華康標楷體"/>
                          <a:cs typeface="華康標楷體"/>
                        </a:rPr>
                        <a:t>行駛的位置</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132715" marR="44450" indent="-115570">
                        <a:lnSpc>
                          <a:spcPct val="100000"/>
                        </a:lnSpc>
                        <a:spcBef>
                          <a:spcPts val="685"/>
                        </a:spcBef>
                      </a:pPr>
                      <a:r>
                        <a:rPr dirty="0" sz="900" spc="-5">
                          <a:solidFill>
                            <a:srgbClr val="231F20"/>
                          </a:solidFill>
                          <a:latin typeface="華康標楷體"/>
                          <a:cs typeface="華康標楷體"/>
                        </a:rPr>
                        <a:t>．變更行駛路線時應注意周邊交通及預作警示提</a:t>
                      </a:r>
                      <a:r>
                        <a:rPr dirty="0" sz="900" spc="-50">
                          <a:solidFill>
                            <a:srgbClr val="231F20"/>
                          </a:solidFill>
                          <a:latin typeface="華康標楷體"/>
                          <a:cs typeface="華康標楷體"/>
                        </a:rPr>
                        <a:t>醒</a:t>
                      </a:r>
                      <a:endParaRPr sz="900">
                        <a:latin typeface="華康標楷體"/>
                        <a:cs typeface="華康標楷體"/>
                      </a:endParaRPr>
                    </a:p>
                    <a:p>
                      <a:pPr algn="just" marL="313055" marR="36830" indent="-295275">
                        <a:lnSpc>
                          <a:spcPct val="100000"/>
                        </a:lnSpc>
                        <a:spcBef>
                          <a:spcPts val="59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變更行駛路線時應先注意周邊交通狀</a:t>
                      </a:r>
                      <a:r>
                        <a:rPr dirty="0" sz="900" spc="-50">
                          <a:solidFill>
                            <a:srgbClr val="231F20"/>
                          </a:solidFill>
                          <a:latin typeface="華康標楷體"/>
                          <a:cs typeface="華康標楷體"/>
                        </a:rPr>
                        <a:t>況</a:t>
                      </a:r>
                      <a:endParaRPr sz="900">
                        <a:latin typeface="華康標楷體"/>
                        <a:cs typeface="華康標楷體"/>
                      </a:endParaRPr>
                    </a:p>
                    <a:p>
                      <a:pPr lvl="1" marL="429895" indent="-122555">
                        <a:lnSpc>
                          <a:spcPct val="100000"/>
                        </a:lnSpc>
                        <a:spcBef>
                          <a:spcPts val="585"/>
                        </a:spcBef>
                        <a:buFont typeface="Trebuchet MS"/>
                        <a:buAutoNum type="alphaUcPeriod"/>
                        <a:tabLst>
                          <a:tab pos="429895" algn="l"/>
                        </a:tabLst>
                      </a:pPr>
                      <a:r>
                        <a:rPr dirty="0" sz="900" spc="-20">
                          <a:solidFill>
                            <a:srgbClr val="231F20"/>
                          </a:solidFill>
                          <a:latin typeface="華康標楷體"/>
                          <a:cs typeface="華康標楷體"/>
                        </a:rPr>
                        <a:t>注意前方狀況</a:t>
                      </a:r>
                      <a:endParaRPr sz="900">
                        <a:latin typeface="華康標楷體"/>
                        <a:cs typeface="華康標楷體"/>
                      </a:endParaRPr>
                    </a:p>
                    <a:p>
                      <a:pPr lvl="1" marL="420370" indent="-119380">
                        <a:lnSpc>
                          <a:spcPct val="100000"/>
                        </a:lnSpc>
                        <a:spcBef>
                          <a:spcPts val="620"/>
                        </a:spcBef>
                        <a:buFont typeface="Trebuchet MS"/>
                        <a:buAutoNum type="alphaUcPeriod"/>
                        <a:tabLst>
                          <a:tab pos="420370" algn="l"/>
                        </a:tabLst>
                      </a:pPr>
                      <a:r>
                        <a:rPr dirty="0" sz="900" spc="-20">
                          <a:solidFill>
                            <a:srgbClr val="231F20"/>
                          </a:solidFill>
                          <a:latin typeface="華康標楷體"/>
                          <a:cs typeface="華康標楷體"/>
                        </a:rPr>
                        <a:t>注意後方狀況</a:t>
                      </a:r>
                      <a:endParaRPr sz="900">
                        <a:latin typeface="華康標楷體"/>
                        <a:cs typeface="華康標楷體"/>
                      </a:endParaRPr>
                    </a:p>
                    <a:p>
                      <a:pPr lvl="1">
                        <a:lnSpc>
                          <a:spcPct val="100000"/>
                        </a:lnSpc>
                        <a:buClr>
                          <a:srgbClr val="231F20"/>
                        </a:buClr>
                        <a:buFont typeface="Trebuchet MS"/>
                        <a:buAutoNum type="alphaUcPeriod"/>
                      </a:pPr>
                      <a:endParaRPr sz="1100">
                        <a:latin typeface="Times New Roman"/>
                        <a:cs typeface="Times New Roman"/>
                      </a:endParaRPr>
                    </a:p>
                    <a:p>
                      <a:pPr lvl="1">
                        <a:lnSpc>
                          <a:spcPct val="100000"/>
                        </a:lnSpc>
                        <a:buClr>
                          <a:srgbClr val="231F20"/>
                        </a:buClr>
                        <a:buFont typeface="Trebuchet MS"/>
                        <a:buAutoNum type="alphaUcPeriod"/>
                      </a:pPr>
                      <a:endParaRPr sz="1100">
                        <a:latin typeface="Times New Roman"/>
                        <a:cs typeface="Times New Roman"/>
                      </a:endParaRPr>
                    </a:p>
                    <a:p>
                      <a:pPr lvl="1">
                        <a:lnSpc>
                          <a:spcPct val="100000"/>
                        </a:lnSpc>
                        <a:buClr>
                          <a:srgbClr val="231F20"/>
                        </a:buClr>
                        <a:buFont typeface="Trebuchet MS"/>
                        <a:buAutoNum type="alphaUcPeriod"/>
                      </a:pPr>
                      <a:endParaRPr sz="1100">
                        <a:latin typeface="Times New Roman"/>
                        <a:cs typeface="Times New Roman"/>
                      </a:endParaRPr>
                    </a:p>
                    <a:p>
                      <a:pPr lvl="1">
                        <a:lnSpc>
                          <a:spcPct val="100000"/>
                        </a:lnSpc>
                        <a:buClr>
                          <a:srgbClr val="231F20"/>
                        </a:buClr>
                        <a:buFont typeface="Trebuchet MS"/>
                        <a:buAutoNum type="alphaUcPeriod"/>
                      </a:pPr>
                      <a:endParaRPr sz="1100">
                        <a:latin typeface="Times New Roman"/>
                        <a:cs typeface="Times New Roman"/>
                      </a:endParaRPr>
                    </a:p>
                    <a:p>
                      <a:pPr lvl="1">
                        <a:lnSpc>
                          <a:spcPct val="100000"/>
                        </a:lnSpc>
                        <a:buClr>
                          <a:srgbClr val="231F20"/>
                        </a:buClr>
                        <a:buFont typeface="Trebuchet MS"/>
                        <a:buAutoNum type="alphaUcPeriod"/>
                      </a:pPr>
                      <a:endParaRPr sz="1100">
                        <a:latin typeface="Times New Roman"/>
                        <a:cs typeface="Times New Roman"/>
                      </a:endParaRPr>
                    </a:p>
                    <a:p>
                      <a:pPr lvl="1">
                        <a:lnSpc>
                          <a:spcPct val="100000"/>
                        </a:lnSpc>
                        <a:buClr>
                          <a:srgbClr val="231F20"/>
                        </a:buClr>
                        <a:buFont typeface="Trebuchet MS"/>
                        <a:buAutoNum type="alphaUcPeriod"/>
                      </a:pPr>
                      <a:endParaRPr sz="1100">
                        <a:latin typeface="Times New Roman"/>
                        <a:cs typeface="Times New Roman"/>
                      </a:endParaRPr>
                    </a:p>
                    <a:p>
                      <a:pPr lvl="1">
                        <a:lnSpc>
                          <a:spcPct val="100000"/>
                        </a:lnSpc>
                        <a:spcBef>
                          <a:spcPts val="35"/>
                        </a:spcBef>
                        <a:buClr>
                          <a:srgbClr val="231F20"/>
                        </a:buClr>
                        <a:buFont typeface="Trebuchet MS"/>
                        <a:buAutoNum type="alphaUcPeriod"/>
                      </a:pPr>
                      <a:endParaRPr sz="1300">
                        <a:latin typeface="Times New Roman"/>
                        <a:cs typeface="Times New Roman"/>
                      </a:endParaRPr>
                    </a:p>
                    <a:p>
                      <a:pPr lvl="1" marL="426084" indent="-123189">
                        <a:lnSpc>
                          <a:spcPct val="100000"/>
                        </a:lnSpc>
                        <a:spcBef>
                          <a:spcPts val="5"/>
                        </a:spcBef>
                        <a:buFont typeface="Trebuchet MS"/>
                        <a:buAutoNum type="alphaUcPeriod"/>
                        <a:tabLst>
                          <a:tab pos="426084" algn="l"/>
                        </a:tabLst>
                      </a:pPr>
                      <a:r>
                        <a:rPr dirty="0" sz="900" spc="-20">
                          <a:solidFill>
                            <a:srgbClr val="231F20"/>
                          </a:solidFill>
                          <a:latin typeface="華康標楷體"/>
                          <a:cs typeface="華康標楷體"/>
                        </a:rPr>
                        <a:t>注意兩側狀況</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305435" marR="45085" indent="-288290">
                        <a:lnSpc>
                          <a:spcPct val="100000"/>
                        </a:lnSpc>
                        <a:spcBef>
                          <a:spcPts val="280"/>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3</a:t>
                      </a:r>
                      <a:r>
                        <a:rPr dirty="0" sz="900" spc="-10">
                          <a:solidFill>
                            <a:srgbClr val="231F20"/>
                          </a:solidFill>
                          <a:latin typeface="華康標楷體"/>
                          <a:cs typeface="華康標楷體"/>
                        </a:rPr>
                        <a:t>）遇有障礙物時，應選擇與障礙物側邊有足夠安全間隔</a:t>
                      </a:r>
                      <a:r>
                        <a:rPr dirty="0" sz="900" spc="-15">
                          <a:solidFill>
                            <a:srgbClr val="231F20"/>
                          </a:solidFill>
                          <a:latin typeface="華康標楷體"/>
                          <a:cs typeface="華康標楷體"/>
                        </a:rPr>
                        <a:t>距離之位置行駛通過。</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50">
                        <a:latin typeface="Times New Roman"/>
                        <a:cs typeface="Times New Roman"/>
                      </a:endParaRPr>
                    </a:p>
                    <a:p>
                      <a:pPr marL="429895" indent="-122555">
                        <a:lnSpc>
                          <a:spcPct val="100000"/>
                        </a:lnSpc>
                        <a:buFont typeface="Trebuchet MS"/>
                        <a:buAutoNum type="alphaUcPeriod"/>
                        <a:tabLst>
                          <a:tab pos="429895" algn="l"/>
                        </a:tabLst>
                      </a:pPr>
                      <a:r>
                        <a:rPr dirty="0" sz="900" spc="-15">
                          <a:solidFill>
                            <a:srgbClr val="231F20"/>
                          </a:solidFill>
                          <a:latin typeface="華康標楷體"/>
                          <a:cs typeface="華康標楷體"/>
                        </a:rPr>
                        <a:t>確認前方路況，有無對向來車及前行車輛等。</a:t>
                      </a:r>
                      <a:endParaRPr sz="900">
                        <a:latin typeface="華康標楷體"/>
                        <a:cs typeface="華康標楷體"/>
                      </a:endParaRPr>
                    </a:p>
                    <a:p>
                      <a:pPr marL="421005" marR="44450" indent="-119380">
                        <a:lnSpc>
                          <a:spcPct val="100000"/>
                        </a:lnSpc>
                        <a:spcBef>
                          <a:spcPts val="625"/>
                        </a:spcBef>
                        <a:buFont typeface="Trebuchet MS"/>
                        <a:buAutoNum type="alphaUcPeriod"/>
                        <a:tabLst>
                          <a:tab pos="431800" algn="l"/>
                        </a:tabLst>
                      </a:pPr>
                      <a:r>
                        <a:rPr dirty="0" sz="900" spc="-10">
                          <a:solidFill>
                            <a:srgbClr val="231F20"/>
                          </a:solidFill>
                          <a:latin typeface="華康標楷體"/>
                          <a:cs typeface="華康標楷體"/>
                        </a:rPr>
                        <a:t>提早打方向燈，利用照後鏡確認後方有無來車及欲</a:t>
                      </a:r>
                      <a:r>
                        <a:rPr dirty="0" sz="900" spc="-10">
                          <a:solidFill>
                            <a:srgbClr val="231F20"/>
                          </a:solidFill>
                          <a:latin typeface="華康標楷體"/>
                          <a:cs typeface="華康標楷體"/>
                        </a:rPr>
                        <a:t>	</a:t>
                      </a:r>
                      <a:r>
                        <a:rPr dirty="0" sz="900" spc="-15">
                          <a:solidFill>
                            <a:srgbClr val="231F20"/>
                          </a:solidFill>
                          <a:latin typeface="華康標楷體"/>
                          <a:cs typeface="華康標楷體"/>
                        </a:rPr>
                        <a:t>超車之車輛，並於變換車道後立即解除方向燈。</a:t>
                      </a:r>
                      <a:endParaRPr sz="900">
                        <a:latin typeface="華康標楷體"/>
                        <a:cs typeface="華康標楷體"/>
                      </a:endParaRPr>
                    </a:p>
                    <a:p>
                      <a:pPr>
                        <a:lnSpc>
                          <a:spcPct val="100000"/>
                        </a:lnSpc>
                        <a:buClr>
                          <a:srgbClr val="231F20"/>
                        </a:buClr>
                        <a:buFont typeface="Trebuchet MS"/>
                        <a:buAutoNum type="alphaUcPeriod"/>
                      </a:pPr>
                      <a:endParaRPr sz="900">
                        <a:latin typeface="Times New Roman"/>
                        <a:cs typeface="Times New Roman"/>
                      </a:endParaRPr>
                    </a:p>
                    <a:p>
                      <a:pPr>
                        <a:lnSpc>
                          <a:spcPct val="100000"/>
                        </a:lnSpc>
                        <a:buClr>
                          <a:srgbClr val="231F20"/>
                        </a:buClr>
                        <a:buFont typeface="Trebuchet MS"/>
                        <a:buAutoNum type="alphaUcPeriod"/>
                      </a:pPr>
                      <a:endParaRPr sz="900">
                        <a:latin typeface="Times New Roman"/>
                        <a:cs typeface="Times New Roman"/>
                      </a:endParaRPr>
                    </a:p>
                    <a:p>
                      <a:pPr>
                        <a:lnSpc>
                          <a:spcPct val="100000"/>
                        </a:lnSpc>
                        <a:buClr>
                          <a:srgbClr val="231F20"/>
                        </a:buClr>
                        <a:buFont typeface="Trebuchet MS"/>
                        <a:buAutoNum type="alphaUcPeriod"/>
                      </a:pPr>
                      <a:endParaRPr sz="900">
                        <a:latin typeface="Times New Roman"/>
                        <a:cs typeface="Times New Roman"/>
                      </a:endParaRPr>
                    </a:p>
                    <a:p>
                      <a:pPr>
                        <a:lnSpc>
                          <a:spcPct val="100000"/>
                        </a:lnSpc>
                        <a:buClr>
                          <a:srgbClr val="231F20"/>
                        </a:buClr>
                        <a:buFont typeface="Trebuchet MS"/>
                        <a:buAutoNum type="alphaUcPeriod"/>
                      </a:pPr>
                      <a:endParaRPr sz="900">
                        <a:latin typeface="Times New Roman"/>
                        <a:cs typeface="Times New Roman"/>
                      </a:endParaRPr>
                    </a:p>
                    <a:p>
                      <a:pPr>
                        <a:lnSpc>
                          <a:spcPct val="100000"/>
                        </a:lnSpc>
                        <a:buClr>
                          <a:srgbClr val="231F20"/>
                        </a:buClr>
                        <a:buFont typeface="Trebuchet MS"/>
                        <a:buAutoNum type="alphaUcPeriod"/>
                      </a:pPr>
                      <a:endParaRPr sz="900">
                        <a:latin typeface="Times New Roman"/>
                        <a:cs typeface="Times New Roman"/>
                      </a:endParaRPr>
                    </a:p>
                    <a:p>
                      <a:pPr>
                        <a:lnSpc>
                          <a:spcPct val="100000"/>
                        </a:lnSpc>
                        <a:buClr>
                          <a:srgbClr val="231F20"/>
                        </a:buClr>
                        <a:buFont typeface="Trebuchet MS"/>
                        <a:buAutoNum type="alphaUcPeriod"/>
                      </a:pPr>
                      <a:endParaRPr sz="900">
                        <a:latin typeface="Times New Roman"/>
                        <a:cs typeface="Times New Roman"/>
                      </a:endParaRPr>
                    </a:p>
                    <a:p>
                      <a:pPr>
                        <a:lnSpc>
                          <a:spcPct val="100000"/>
                        </a:lnSpc>
                        <a:buClr>
                          <a:srgbClr val="231F20"/>
                        </a:buClr>
                        <a:buFont typeface="Trebuchet MS"/>
                        <a:buAutoNum type="alphaUcPeriod"/>
                      </a:pPr>
                      <a:endParaRPr sz="900">
                        <a:latin typeface="Times New Roman"/>
                        <a:cs typeface="Times New Roman"/>
                      </a:endParaRPr>
                    </a:p>
                    <a:p>
                      <a:pPr algn="just" marL="426084" marR="1581150" indent="-123189">
                        <a:lnSpc>
                          <a:spcPct val="100000"/>
                        </a:lnSpc>
                        <a:spcBef>
                          <a:spcPts val="795"/>
                        </a:spcBef>
                        <a:buFont typeface="Trebuchet MS"/>
                        <a:buAutoNum type="alphaUcPeriod"/>
                        <a:tabLst>
                          <a:tab pos="431800" algn="l"/>
                        </a:tabLst>
                      </a:pPr>
                      <a:r>
                        <a:rPr dirty="0" sz="900" spc="-15">
                          <a:solidFill>
                            <a:srgbClr val="231F20"/>
                          </a:solidFill>
                          <a:latin typeface="華康標楷體"/>
                          <a:cs typeface="華康標楷體"/>
                        </a:rPr>
                        <a:t>擺頭察看確認有無車</a:t>
                      </a:r>
                      <a:r>
                        <a:rPr dirty="0" sz="900" spc="-15">
                          <a:solidFill>
                            <a:srgbClr val="231F20"/>
                          </a:solidFill>
                          <a:latin typeface="華康標楷體"/>
                          <a:cs typeface="華康標楷體"/>
                        </a:rPr>
                        <a:t>	</a:t>
                      </a:r>
                      <a:r>
                        <a:rPr dirty="0" sz="900" spc="105">
                          <a:solidFill>
                            <a:srgbClr val="231F20"/>
                          </a:solidFill>
                          <a:latin typeface="華康標楷體"/>
                          <a:cs typeface="華康標楷體"/>
                        </a:rPr>
                        <a:t>輛隱藏在視野死角</a:t>
                      </a:r>
                      <a:r>
                        <a:rPr dirty="0" sz="900" spc="105">
                          <a:solidFill>
                            <a:srgbClr val="231F20"/>
                          </a:solidFill>
                          <a:latin typeface="華康標楷體"/>
                          <a:cs typeface="華康標楷體"/>
                        </a:rPr>
                        <a:t>	</a:t>
                      </a:r>
                      <a:r>
                        <a:rPr dirty="0" sz="900" spc="-35">
                          <a:solidFill>
                            <a:srgbClr val="231F20"/>
                          </a:solidFill>
                          <a:latin typeface="華康標楷體"/>
                          <a:cs typeface="華康標楷體"/>
                        </a:rPr>
                        <a:t>範圍內</a:t>
                      </a:r>
                      <a:r>
                        <a:rPr dirty="0" sz="900" spc="-10">
                          <a:solidFill>
                            <a:srgbClr val="231F20"/>
                          </a:solidFill>
                          <a:latin typeface="華康標楷體"/>
                          <a:cs typeface="華康標楷體"/>
                        </a:rPr>
                        <a:t>（</a:t>
                      </a:r>
                      <a:r>
                        <a:rPr dirty="0" sz="900" spc="-95">
                          <a:solidFill>
                            <a:srgbClr val="231F20"/>
                          </a:solidFill>
                          <a:latin typeface="華康標楷體"/>
                          <a:cs typeface="華康標楷體"/>
                        </a:rPr>
                        <a:t>圖 </a:t>
                      </a:r>
                      <a:r>
                        <a:rPr dirty="0" sz="900" spc="-90">
                          <a:solidFill>
                            <a:srgbClr val="231F20"/>
                          </a:solidFill>
                          <a:latin typeface="Trebuchet MS"/>
                          <a:cs typeface="Trebuchet MS"/>
                        </a:rPr>
                        <a:t>2.1.1</a:t>
                      </a:r>
                      <a:r>
                        <a:rPr dirty="0" sz="900" spc="-9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1100">
                        <a:latin typeface="Times New Roman"/>
                        <a:cs typeface="Times New Roman"/>
                      </a:endParaRPr>
                    </a:p>
                    <a:p>
                      <a:pPr marL="1520190">
                        <a:lnSpc>
                          <a:spcPct val="100000"/>
                        </a:lnSpc>
                        <a:spcBef>
                          <a:spcPts val="955"/>
                        </a:spcBef>
                      </a:pPr>
                      <a:r>
                        <a:rPr dirty="0" sz="500" spc="-80">
                          <a:solidFill>
                            <a:srgbClr val="231F20"/>
                          </a:solidFill>
                          <a:latin typeface="SimSun"/>
                          <a:cs typeface="SimSun"/>
                        </a:rPr>
                        <a:t>圖 </a:t>
                      </a:r>
                      <a:r>
                        <a:rPr dirty="0" sz="500" spc="-20">
                          <a:solidFill>
                            <a:srgbClr val="231F20"/>
                          </a:solidFill>
                          <a:latin typeface="Trebuchet MS"/>
                          <a:cs typeface="Trebuchet MS"/>
                        </a:rPr>
                        <a:t>2.1.1</a:t>
                      </a:r>
                      <a:endParaRPr sz="500">
                        <a:latin typeface="Trebuchet MS"/>
                        <a:cs typeface="Trebuchet MS"/>
                      </a:endParaRPr>
                    </a:p>
                    <a:p>
                      <a:pPr marL="1513840">
                        <a:lnSpc>
                          <a:spcPct val="100000"/>
                        </a:lnSpc>
                        <a:spcBef>
                          <a:spcPts val="15"/>
                        </a:spcBef>
                      </a:pPr>
                      <a:r>
                        <a:rPr dirty="0" sz="550" spc="-30">
                          <a:solidFill>
                            <a:srgbClr val="231F20"/>
                          </a:solidFill>
                          <a:latin typeface="SimSun"/>
                          <a:cs typeface="SimSun"/>
                        </a:rPr>
                        <a:t>※ 紅色區域為視野死角範圍</a:t>
                      </a:r>
                      <a:endParaRPr sz="55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8735" indent="-124460">
                        <a:lnSpc>
                          <a:spcPct val="100000"/>
                        </a:lnSpc>
                        <a:spcBef>
                          <a:spcPts val="280"/>
                        </a:spcBef>
                      </a:pPr>
                      <a:r>
                        <a:rPr dirty="0" sz="900" spc="50">
                          <a:solidFill>
                            <a:srgbClr val="231F20"/>
                          </a:solidFill>
                          <a:latin typeface="華康標楷體"/>
                          <a:cs typeface="華康標楷體"/>
                        </a:rPr>
                        <a:t>．在實際道路上行駛時，應依道路情況選擇合適</a:t>
                      </a:r>
                      <a:r>
                        <a:rPr dirty="0" sz="900" spc="45">
                          <a:solidFill>
                            <a:srgbClr val="231F20"/>
                          </a:solidFill>
                          <a:latin typeface="華康標楷體"/>
                          <a:cs typeface="華康標楷體"/>
                        </a:rPr>
                        <a:t>的行駛位置，但仍要以</a:t>
                      </a:r>
                      <a:r>
                        <a:rPr dirty="0" sz="900" spc="50">
                          <a:solidFill>
                            <a:srgbClr val="231F20"/>
                          </a:solidFill>
                          <a:latin typeface="華康標楷體"/>
                          <a:cs typeface="華康標楷體"/>
                        </a:rPr>
                        <a:t>安全平穩駕駛為優先考</a:t>
                      </a:r>
                      <a:r>
                        <a:rPr dirty="0" sz="900" spc="-35">
                          <a:solidFill>
                            <a:srgbClr val="231F20"/>
                          </a:solidFill>
                          <a:latin typeface="華康標楷體"/>
                          <a:cs typeface="華康標楷體"/>
                        </a:rPr>
                        <a:t>量。</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142240" marR="23495" indent="-124460">
                        <a:lnSpc>
                          <a:spcPct val="100000"/>
                        </a:lnSpc>
                        <a:spcBef>
                          <a:spcPts val="590"/>
                        </a:spcBef>
                      </a:pPr>
                      <a:r>
                        <a:rPr dirty="0" sz="900" spc="-50">
                          <a:solidFill>
                            <a:srgbClr val="231F20"/>
                          </a:solidFill>
                          <a:latin typeface="華康標楷體"/>
                          <a:cs typeface="華康標楷體"/>
                        </a:rPr>
                        <a:t>．提醒學員使用照後鏡時，</a:t>
                      </a:r>
                      <a:r>
                        <a:rPr dirty="0" sz="900" spc="50">
                          <a:solidFill>
                            <a:srgbClr val="231F20"/>
                          </a:solidFill>
                          <a:latin typeface="華康標楷體"/>
                          <a:cs typeface="華康標楷體"/>
                        </a:rPr>
                        <a:t>應儘可能在最短的時間</a:t>
                      </a:r>
                      <a:r>
                        <a:rPr dirty="0" sz="900" spc="-25">
                          <a:solidFill>
                            <a:srgbClr val="231F20"/>
                          </a:solidFill>
                          <a:latin typeface="華康標楷體"/>
                          <a:cs typeface="華康標楷體"/>
                        </a:rPr>
                        <a:t>內掌握後方之交通狀況。</a:t>
                      </a:r>
                      <a:endParaRPr sz="900">
                        <a:latin typeface="華康標楷體"/>
                        <a:cs typeface="華康標楷體"/>
                      </a:endParaRPr>
                    </a:p>
                    <a:p>
                      <a:pPr algn="just" marL="142240" marR="23495" indent="-124460">
                        <a:lnSpc>
                          <a:spcPts val="1080"/>
                        </a:lnSpc>
                        <a:spcBef>
                          <a:spcPts val="25"/>
                        </a:spcBef>
                      </a:pPr>
                      <a:r>
                        <a:rPr dirty="0" sz="900" spc="55">
                          <a:solidFill>
                            <a:srgbClr val="231F20"/>
                          </a:solidFill>
                          <a:latin typeface="華康標楷體"/>
                          <a:cs typeface="華康標楷體"/>
                        </a:rPr>
                        <a:t>．提醒學員照後鏡應該在</a:t>
                      </a:r>
                      <a:r>
                        <a:rPr dirty="0" sz="900" spc="50">
                          <a:solidFill>
                            <a:srgbClr val="231F20"/>
                          </a:solidFill>
                          <a:latin typeface="華康標楷體"/>
                          <a:cs typeface="華康標楷體"/>
                        </a:rPr>
                        <a:t>變換行駛路線前就要提</a:t>
                      </a:r>
                      <a:r>
                        <a:rPr dirty="0" sz="900" spc="-25">
                          <a:solidFill>
                            <a:srgbClr val="231F20"/>
                          </a:solidFill>
                          <a:latin typeface="華康標楷體"/>
                          <a:cs typeface="華康標楷體"/>
                        </a:rPr>
                        <a:t>前掌握後方之交通狀況。</a:t>
                      </a:r>
                      <a:endParaRPr sz="900">
                        <a:latin typeface="華康標楷體"/>
                        <a:cs typeface="華康標楷體"/>
                      </a:endParaRPr>
                    </a:p>
                    <a:p>
                      <a:pPr marL="17780">
                        <a:lnSpc>
                          <a:spcPts val="1035"/>
                        </a:lnSpc>
                      </a:pPr>
                      <a:r>
                        <a:rPr dirty="0" sz="900" spc="50">
                          <a:solidFill>
                            <a:srgbClr val="231F20"/>
                          </a:solidFill>
                          <a:latin typeface="華康標楷體"/>
                          <a:cs typeface="華康標楷體"/>
                        </a:rPr>
                        <a:t>．提醒學員變換車道時，</a:t>
                      </a:r>
                      <a:endParaRPr sz="900">
                        <a:latin typeface="華康標楷體"/>
                        <a:cs typeface="華康標楷體"/>
                      </a:endParaRPr>
                    </a:p>
                    <a:p>
                      <a:pPr marL="142240" marR="38735">
                        <a:lnSpc>
                          <a:spcPts val="1080"/>
                        </a:lnSpc>
                        <a:spcBef>
                          <a:spcPts val="35"/>
                        </a:spcBef>
                      </a:pPr>
                      <a:r>
                        <a:rPr dirty="0" sz="900" spc="50">
                          <a:solidFill>
                            <a:srgbClr val="231F20"/>
                          </a:solidFill>
                          <a:latin typeface="華康標楷體"/>
                          <a:cs typeface="華康標楷體"/>
                        </a:rPr>
                        <a:t>應讓直行車先行，並注</a:t>
                      </a:r>
                      <a:r>
                        <a:rPr dirty="0" sz="900" spc="-25">
                          <a:solidFill>
                            <a:srgbClr val="231F20"/>
                          </a:solidFill>
                          <a:latin typeface="華康標楷體"/>
                          <a:cs typeface="華康標楷體"/>
                        </a:rPr>
                        <a:t>意安全距離。</a:t>
                      </a:r>
                      <a:endParaRPr sz="900">
                        <a:latin typeface="華康標楷體"/>
                        <a:cs typeface="華康標楷體"/>
                      </a:endParaRPr>
                    </a:p>
                    <a:p>
                      <a:pPr algn="just" marL="141605" marR="39370" indent="-124460">
                        <a:lnSpc>
                          <a:spcPct val="100000"/>
                        </a:lnSpc>
                        <a:spcBef>
                          <a:spcPts val="470"/>
                        </a:spcBef>
                      </a:pPr>
                      <a:r>
                        <a:rPr dirty="0" sz="900" spc="-35">
                          <a:solidFill>
                            <a:srgbClr val="231F20"/>
                          </a:solidFill>
                          <a:latin typeface="華康標楷體"/>
                          <a:cs typeface="華康標楷體"/>
                        </a:rPr>
                        <a:t>．可以利用輔助裝置 </a:t>
                      </a:r>
                      <a:r>
                        <a:rPr dirty="0" sz="900" spc="-70">
                          <a:solidFill>
                            <a:srgbClr val="231F20"/>
                          </a:solidFill>
                          <a:latin typeface="Trebuchet MS"/>
                          <a:cs typeface="Trebuchet MS"/>
                        </a:rPr>
                        <a:t>( </a:t>
                      </a:r>
                      <a:r>
                        <a:rPr dirty="0" sz="900" spc="-10">
                          <a:solidFill>
                            <a:srgbClr val="231F20"/>
                          </a:solidFill>
                          <a:latin typeface="華康標楷體"/>
                          <a:cs typeface="華康標楷體"/>
                        </a:rPr>
                        <a:t>如交</a:t>
                      </a:r>
                      <a:r>
                        <a:rPr dirty="0" sz="900" spc="114">
                          <a:solidFill>
                            <a:srgbClr val="231F20"/>
                          </a:solidFill>
                          <a:latin typeface="華康標楷體"/>
                          <a:cs typeface="華康標楷體"/>
                        </a:rPr>
                        <a:t>通錐</a:t>
                      </a:r>
                      <a:r>
                        <a:rPr dirty="0" sz="900" spc="-45">
                          <a:solidFill>
                            <a:srgbClr val="231F20"/>
                          </a:solidFill>
                          <a:latin typeface="Trebuchet MS"/>
                          <a:cs typeface="Trebuchet MS"/>
                        </a:rPr>
                        <a:t>)</a:t>
                      </a:r>
                      <a:r>
                        <a:rPr dirty="0" sz="900" spc="-5">
                          <a:solidFill>
                            <a:srgbClr val="231F20"/>
                          </a:solidFill>
                          <a:latin typeface="華康標楷體"/>
                          <a:cs typeface="華康標楷體"/>
                        </a:rPr>
                        <a:t>，讓學員掌握照後</a:t>
                      </a:r>
                      <a:r>
                        <a:rPr dirty="0" sz="900" spc="55">
                          <a:solidFill>
                            <a:srgbClr val="231F20"/>
                          </a:solidFill>
                          <a:latin typeface="華康標楷體"/>
                          <a:cs typeface="華康標楷體"/>
                        </a:rPr>
                        <a:t>鏡的視野死角，並告知</a:t>
                      </a:r>
                      <a:r>
                        <a:rPr dirty="0" sz="900" spc="-15">
                          <a:solidFill>
                            <a:srgbClr val="231F20"/>
                          </a:solidFill>
                          <a:latin typeface="華康標楷體"/>
                          <a:cs typeface="華康標楷體"/>
                        </a:rPr>
                        <a:t>學員要隨時提防。</a:t>
                      </a:r>
                      <a:endParaRPr sz="900">
                        <a:latin typeface="華康標楷體"/>
                        <a:cs typeface="華康標楷體"/>
                      </a:endParaRPr>
                    </a:p>
                    <a:p>
                      <a:pPr algn="just" marL="141605" marR="46355" indent="-124460">
                        <a:lnSpc>
                          <a:spcPts val="1080"/>
                        </a:lnSpc>
                      </a:pPr>
                      <a:r>
                        <a:rPr dirty="0" sz="900" spc="-40">
                          <a:solidFill>
                            <a:srgbClr val="231F20"/>
                          </a:solidFill>
                          <a:latin typeface="華康標楷體"/>
                          <a:cs typeface="華康標楷體"/>
                        </a:rPr>
                        <a:t>．擺頭目視動作務必落實執</a:t>
                      </a:r>
                      <a:r>
                        <a:rPr dirty="0" sz="900" spc="-50">
                          <a:solidFill>
                            <a:srgbClr val="231F20"/>
                          </a:solidFill>
                          <a:latin typeface="華康標楷體"/>
                          <a:cs typeface="華康標楷體"/>
                        </a:rPr>
                        <a:t>行「審慎察看」，不要流於形式僅做「擺頭」，而</a:t>
                      </a:r>
                      <a:r>
                        <a:rPr dirty="0" sz="900" spc="-55">
                          <a:solidFill>
                            <a:srgbClr val="231F20"/>
                          </a:solidFill>
                          <a:latin typeface="華康標楷體"/>
                          <a:cs typeface="華康標楷體"/>
                        </a:rPr>
                        <a:t>沒有做到「落實察看」。</a:t>
                      </a:r>
                      <a:endParaRPr sz="900">
                        <a:latin typeface="華康標楷體"/>
                        <a:cs typeface="華康標楷體"/>
                      </a:endParaRPr>
                    </a:p>
                  </a:txBody>
                  <a:tcPr marL="0" marR="0" marB="0" marT="35560">
                    <a:lnL w="9525">
                      <a:solidFill>
                        <a:srgbClr val="BCBEC0"/>
                      </a:solidFill>
                      <a:prstDash val="dot"/>
                    </a:lnL>
                    <a:lnT w="9525">
                      <a:solidFill>
                        <a:srgbClr val="BCBEC0"/>
                      </a:solidFill>
                      <a:prstDash val="solid"/>
                    </a:lnT>
                  </a:tcPr>
                </a:tc>
              </a:tr>
            </a:tbl>
          </a:graphicData>
        </a:graphic>
      </p:graphicFrame>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436699"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31872"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pic>
          <p:nvPicPr>
            <p:cNvPr id="59" name="object 59" descr=""/>
            <p:cNvPicPr/>
            <p:nvPr/>
          </p:nvPicPr>
          <p:blipFill>
            <a:blip r:embed="rId18" cstate="print"/>
            <a:stretch>
              <a:fillRect/>
            </a:stretch>
          </p:blipFill>
          <p:spPr>
            <a:xfrm>
              <a:off x="7922171" y="2351748"/>
              <a:ext cx="779247" cy="828853"/>
            </a:xfrm>
            <a:prstGeom prst="rect">
              <a:avLst/>
            </a:prstGeom>
          </p:spPr>
        </p:pic>
        <p:pic>
          <p:nvPicPr>
            <p:cNvPr id="60" name="object 60" descr=""/>
            <p:cNvPicPr/>
            <p:nvPr/>
          </p:nvPicPr>
          <p:blipFill>
            <a:blip r:embed="rId19" cstate="print"/>
            <a:stretch>
              <a:fillRect/>
            </a:stretch>
          </p:blipFill>
          <p:spPr>
            <a:xfrm>
              <a:off x="7919999" y="2178164"/>
              <a:ext cx="781418" cy="944270"/>
            </a:xfrm>
            <a:prstGeom prst="rect">
              <a:avLst/>
            </a:prstGeom>
          </p:spPr>
        </p:pic>
        <p:pic>
          <p:nvPicPr>
            <p:cNvPr id="61" name="object 61" descr=""/>
            <p:cNvPicPr/>
            <p:nvPr/>
          </p:nvPicPr>
          <p:blipFill>
            <a:blip r:embed="rId20" cstate="print"/>
            <a:stretch>
              <a:fillRect/>
            </a:stretch>
          </p:blipFill>
          <p:spPr>
            <a:xfrm>
              <a:off x="8446084" y="2877286"/>
              <a:ext cx="255333" cy="252666"/>
            </a:xfrm>
            <a:prstGeom prst="rect">
              <a:avLst/>
            </a:prstGeom>
          </p:spPr>
        </p:pic>
        <p:pic>
          <p:nvPicPr>
            <p:cNvPr id="62" name="object 62" descr=""/>
            <p:cNvPicPr/>
            <p:nvPr/>
          </p:nvPicPr>
          <p:blipFill>
            <a:blip r:embed="rId21" cstate="print"/>
            <a:stretch>
              <a:fillRect/>
            </a:stretch>
          </p:blipFill>
          <p:spPr>
            <a:xfrm>
              <a:off x="7921840" y="2603093"/>
              <a:ext cx="779576" cy="543483"/>
            </a:xfrm>
            <a:prstGeom prst="rect">
              <a:avLst/>
            </a:prstGeom>
          </p:spPr>
        </p:pic>
        <p:pic>
          <p:nvPicPr>
            <p:cNvPr id="63" name="object 63" descr=""/>
            <p:cNvPicPr/>
            <p:nvPr/>
          </p:nvPicPr>
          <p:blipFill>
            <a:blip r:embed="rId22" cstate="print"/>
            <a:stretch>
              <a:fillRect/>
            </a:stretch>
          </p:blipFill>
          <p:spPr>
            <a:xfrm>
              <a:off x="8280072" y="2595257"/>
              <a:ext cx="274012" cy="272680"/>
            </a:xfrm>
            <a:prstGeom prst="rect">
              <a:avLst/>
            </a:prstGeom>
          </p:spPr>
        </p:pic>
        <p:sp>
          <p:nvSpPr>
            <p:cNvPr id="64" name="object 64" descr=""/>
            <p:cNvSpPr/>
            <p:nvPr/>
          </p:nvSpPr>
          <p:spPr>
            <a:xfrm>
              <a:off x="8207111" y="2821307"/>
              <a:ext cx="309245" cy="176530"/>
            </a:xfrm>
            <a:custGeom>
              <a:avLst/>
              <a:gdLst/>
              <a:ahLst/>
              <a:cxnLst/>
              <a:rect l="l" t="t" r="r" b="b"/>
              <a:pathLst>
                <a:path w="309245" h="176530">
                  <a:moveTo>
                    <a:pt x="139623" y="0"/>
                  </a:moveTo>
                  <a:lnTo>
                    <a:pt x="99483" y="7352"/>
                  </a:lnTo>
                  <a:lnTo>
                    <a:pt x="53524" y="23526"/>
                  </a:lnTo>
                  <a:lnTo>
                    <a:pt x="15708" y="39701"/>
                  </a:lnTo>
                  <a:lnTo>
                    <a:pt x="0" y="47053"/>
                  </a:lnTo>
                  <a:lnTo>
                    <a:pt x="14998" y="133413"/>
                  </a:lnTo>
                  <a:lnTo>
                    <a:pt x="152031" y="108077"/>
                  </a:lnTo>
                  <a:lnTo>
                    <a:pt x="253898" y="176339"/>
                  </a:lnTo>
                  <a:lnTo>
                    <a:pt x="309232" y="115316"/>
                  </a:lnTo>
                  <a:lnTo>
                    <a:pt x="235609" y="48648"/>
                  </a:lnTo>
                  <a:lnTo>
                    <a:pt x="193400" y="14414"/>
                  </a:lnTo>
                  <a:lnTo>
                    <a:pt x="166705" y="1801"/>
                  </a:lnTo>
                  <a:lnTo>
                    <a:pt x="139623" y="0"/>
                  </a:lnTo>
                  <a:close/>
                </a:path>
              </a:pathLst>
            </a:custGeom>
            <a:solidFill>
              <a:srgbClr val="557884"/>
            </a:solidFill>
          </p:spPr>
          <p:txBody>
            <a:bodyPr wrap="square" lIns="0" tIns="0" rIns="0" bIns="0" rtlCol="0"/>
            <a:lstStyle/>
            <a:p/>
          </p:txBody>
        </p:sp>
        <p:pic>
          <p:nvPicPr>
            <p:cNvPr id="65" name="object 65" descr=""/>
            <p:cNvPicPr/>
            <p:nvPr/>
          </p:nvPicPr>
          <p:blipFill>
            <a:blip r:embed="rId23" cstate="print"/>
            <a:stretch>
              <a:fillRect/>
            </a:stretch>
          </p:blipFill>
          <p:spPr>
            <a:xfrm>
              <a:off x="8150732" y="2733268"/>
              <a:ext cx="448691" cy="338681"/>
            </a:xfrm>
            <a:prstGeom prst="rect">
              <a:avLst/>
            </a:prstGeom>
          </p:spPr>
        </p:pic>
        <p:pic>
          <p:nvPicPr>
            <p:cNvPr id="66" name="object 66" descr=""/>
            <p:cNvPicPr/>
            <p:nvPr/>
          </p:nvPicPr>
          <p:blipFill>
            <a:blip r:embed="rId24" cstate="print"/>
            <a:stretch>
              <a:fillRect/>
            </a:stretch>
          </p:blipFill>
          <p:spPr>
            <a:xfrm>
              <a:off x="8103194" y="2838678"/>
              <a:ext cx="408561" cy="204469"/>
            </a:xfrm>
            <a:prstGeom prst="rect">
              <a:avLst/>
            </a:prstGeom>
          </p:spPr>
        </p:pic>
        <p:pic>
          <p:nvPicPr>
            <p:cNvPr id="67" name="object 67" descr=""/>
            <p:cNvPicPr/>
            <p:nvPr/>
          </p:nvPicPr>
          <p:blipFill>
            <a:blip r:embed="rId25" cstate="print"/>
            <a:stretch>
              <a:fillRect/>
            </a:stretch>
          </p:blipFill>
          <p:spPr>
            <a:xfrm>
              <a:off x="8437562" y="2934284"/>
              <a:ext cx="160360" cy="135839"/>
            </a:xfrm>
            <a:prstGeom prst="rect">
              <a:avLst/>
            </a:prstGeom>
          </p:spPr>
        </p:pic>
        <p:pic>
          <p:nvPicPr>
            <p:cNvPr id="68" name="object 68" descr=""/>
            <p:cNvPicPr/>
            <p:nvPr/>
          </p:nvPicPr>
          <p:blipFill>
            <a:blip r:embed="rId26" cstate="print"/>
            <a:stretch>
              <a:fillRect/>
            </a:stretch>
          </p:blipFill>
          <p:spPr>
            <a:xfrm>
              <a:off x="8008722" y="2627261"/>
              <a:ext cx="340676" cy="300012"/>
            </a:xfrm>
            <a:prstGeom prst="rect">
              <a:avLst/>
            </a:prstGeom>
          </p:spPr>
        </p:pic>
        <p:pic>
          <p:nvPicPr>
            <p:cNvPr id="69" name="object 69" descr=""/>
            <p:cNvPicPr/>
            <p:nvPr/>
          </p:nvPicPr>
          <p:blipFill>
            <a:blip r:embed="rId27" cstate="print"/>
            <a:stretch>
              <a:fillRect/>
            </a:stretch>
          </p:blipFill>
          <p:spPr>
            <a:xfrm>
              <a:off x="8456878" y="2994532"/>
              <a:ext cx="67741" cy="62052"/>
            </a:xfrm>
            <a:prstGeom prst="rect">
              <a:avLst/>
            </a:prstGeom>
          </p:spPr>
        </p:pic>
        <p:pic>
          <p:nvPicPr>
            <p:cNvPr id="70" name="object 70" descr=""/>
            <p:cNvPicPr/>
            <p:nvPr/>
          </p:nvPicPr>
          <p:blipFill>
            <a:blip r:embed="rId28" cstate="print"/>
            <a:stretch>
              <a:fillRect/>
            </a:stretch>
          </p:blipFill>
          <p:spPr>
            <a:xfrm>
              <a:off x="8357412" y="2899273"/>
              <a:ext cx="265340" cy="259343"/>
            </a:xfrm>
            <a:prstGeom prst="rect">
              <a:avLst/>
            </a:prstGeom>
          </p:spPr>
        </p:pic>
        <p:pic>
          <p:nvPicPr>
            <p:cNvPr id="71" name="object 71" descr=""/>
            <p:cNvPicPr/>
            <p:nvPr/>
          </p:nvPicPr>
          <p:blipFill>
            <a:blip r:embed="rId29" cstate="print"/>
            <a:stretch>
              <a:fillRect/>
            </a:stretch>
          </p:blipFill>
          <p:spPr>
            <a:xfrm>
              <a:off x="8468250" y="2992780"/>
              <a:ext cx="168701" cy="114096"/>
            </a:xfrm>
            <a:prstGeom prst="rect">
              <a:avLst/>
            </a:prstGeom>
          </p:spPr>
        </p:pic>
        <p:pic>
          <p:nvPicPr>
            <p:cNvPr id="72" name="object 72" descr=""/>
            <p:cNvPicPr/>
            <p:nvPr/>
          </p:nvPicPr>
          <p:blipFill>
            <a:blip r:embed="rId30" cstate="print"/>
            <a:stretch>
              <a:fillRect/>
            </a:stretch>
          </p:blipFill>
          <p:spPr>
            <a:xfrm>
              <a:off x="8331408" y="2609926"/>
              <a:ext cx="220680" cy="216009"/>
            </a:xfrm>
            <a:prstGeom prst="rect">
              <a:avLst/>
            </a:prstGeom>
          </p:spPr>
        </p:pic>
        <p:pic>
          <p:nvPicPr>
            <p:cNvPr id="73" name="object 73" descr=""/>
            <p:cNvPicPr/>
            <p:nvPr/>
          </p:nvPicPr>
          <p:blipFill>
            <a:blip r:embed="rId31" cstate="print"/>
            <a:stretch>
              <a:fillRect/>
            </a:stretch>
          </p:blipFill>
          <p:spPr>
            <a:xfrm>
              <a:off x="8346744" y="2563253"/>
              <a:ext cx="208011" cy="240677"/>
            </a:xfrm>
            <a:prstGeom prst="rect">
              <a:avLst/>
            </a:prstGeom>
          </p:spPr>
        </p:pic>
        <p:pic>
          <p:nvPicPr>
            <p:cNvPr id="74" name="object 74" descr=""/>
            <p:cNvPicPr/>
            <p:nvPr/>
          </p:nvPicPr>
          <p:blipFill>
            <a:blip r:embed="rId32" cstate="print"/>
            <a:stretch>
              <a:fillRect/>
            </a:stretch>
          </p:blipFill>
          <p:spPr>
            <a:xfrm>
              <a:off x="8325408" y="2629928"/>
              <a:ext cx="220674" cy="216001"/>
            </a:xfrm>
            <a:prstGeom prst="rect">
              <a:avLst/>
            </a:prstGeom>
          </p:spPr>
        </p:pic>
        <p:pic>
          <p:nvPicPr>
            <p:cNvPr id="75" name="object 75" descr=""/>
            <p:cNvPicPr/>
            <p:nvPr/>
          </p:nvPicPr>
          <p:blipFill>
            <a:blip r:embed="rId33" cstate="print"/>
            <a:stretch>
              <a:fillRect/>
            </a:stretch>
          </p:blipFill>
          <p:spPr>
            <a:xfrm>
              <a:off x="8298740" y="2579928"/>
              <a:ext cx="220013" cy="232003"/>
            </a:xfrm>
            <a:prstGeom prst="rect">
              <a:avLst/>
            </a:prstGeom>
          </p:spPr>
        </p:pic>
        <p:pic>
          <p:nvPicPr>
            <p:cNvPr id="76" name="object 76" descr=""/>
            <p:cNvPicPr/>
            <p:nvPr/>
          </p:nvPicPr>
          <p:blipFill>
            <a:blip r:embed="rId34" cstate="print"/>
            <a:stretch>
              <a:fillRect/>
            </a:stretch>
          </p:blipFill>
          <p:spPr>
            <a:xfrm>
              <a:off x="8081975" y="3062655"/>
              <a:ext cx="270433" cy="50304"/>
            </a:xfrm>
            <a:prstGeom prst="rect">
              <a:avLst/>
            </a:prstGeom>
          </p:spPr>
        </p:pic>
        <p:pic>
          <p:nvPicPr>
            <p:cNvPr id="77" name="object 77" descr=""/>
            <p:cNvPicPr/>
            <p:nvPr/>
          </p:nvPicPr>
          <p:blipFill>
            <a:blip r:embed="rId35" cstate="print"/>
            <a:stretch>
              <a:fillRect/>
            </a:stretch>
          </p:blipFill>
          <p:spPr>
            <a:xfrm>
              <a:off x="7980720" y="2941942"/>
              <a:ext cx="467357" cy="238658"/>
            </a:xfrm>
            <a:prstGeom prst="rect">
              <a:avLst/>
            </a:prstGeom>
          </p:spPr>
        </p:pic>
        <p:pic>
          <p:nvPicPr>
            <p:cNvPr id="78" name="object 78" descr=""/>
            <p:cNvPicPr/>
            <p:nvPr/>
          </p:nvPicPr>
          <p:blipFill>
            <a:blip r:embed="rId36" cstate="print"/>
            <a:stretch>
              <a:fillRect/>
            </a:stretch>
          </p:blipFill>
          <p:spPr>
            <a:xfrm>
              <a:off x="8065964" y="2938729"/>
              <a:ext cx="323693" cy="133388"/>
            </a:xfrm>
            <a:prstGeom prst="rect">
              <a:avLst/>
            </a:prstGeom>
          </p:spPr>
        </p:pic>
        <p:pic>
          <p:nvPicPr>
            <p:cNvPr id="79" name="object 79" descr=""/>
            <p:cNvPicPr/>
            <p:nvPr/>
          </p:nvPicPr>
          <p:blipFill>
            <a:blip r:embed="rId37" cstate="print"/>
            <a:stretch>
              <a:fillRect/>
            </a:stretch>
          </p:blipFill>
          <p:spPr>
            <a:xfrm>
              <a:off x="8012054" y="2848603"/>
              <a:ext cx="480028" cy="302685"/>
            </a:xfrm>
            <a:prstGeom prst="rect">
              <a:avLst/>
            </a:prstGeom>
          </p:spPr>
        </p:pic>
        <p:pic>
          <p:nvPicPr>
            <p:cNvPr id="80" name="object 80" descr=""/>
            <p:cNvPicPr/>
            <p:nvPr/>
          </p:nvPicPr>
          <p:blipFill>
            <a:blip r:embed="rId38" cstate="print"/>
            <a:stretch>
              <a:fillRect/>
            </a:stretch>
          </p:blipFill>
          <p:spPr>
            <a:xfrm>
              <a:off x="8100787" y="2936202"/>
              <a:ext cx="306062" cy="75171"/>
            </a:xfrm>
            <a:prstGeom prst="rect">
              <a:avLst/>
            </a:prstGeom>
          </p:spPr>
        </p:pic>
        <p:pic>
          <p:nvPicPr>
            <p:cNvPr id="81" name="object 81" descr=""/>
            <p:cNvPicPr/>
            <p:nvPr/>
          </p:nvPicPr>
          <p:blipFill>
            <a:blip r:embed="rId39" cstate="print"/>
            <a:stretch>
              <a:fillRect/>
            </a:stretch>
          </p:blipFill>
          <p:spPr>
            <a:xfrm>
              <a:off x="8035391" y="2825940"/>
              <a:ext cx="476894" cy="276009"/>
            </a:xfrm>
            <a:prstGeom prst="rect">
              <a:avLst/>
            </a:prstGeom>
          </p:spPr>
        </p:pic>
        <p:pic>
          <p:nvPicPr>
            <p:cNvPr id="82" name="object 82" descr=""/>
            <p:cNvPicPr/>
            <p:nvPr/>
          </p:nvPicPr>
          <p:blipFill>
            <a:blip r:embed="rId40" cstate="print"/>
            <a:stretch>
              <a:fillRect/>
            </a:stretch>
          </p:blipFill>
          <p:spPr>
            <a:xfrm>
              <a:off x="8017389" y="2813268"/>
              <a:ext cx="230676" cy="295349"/>
            </a:xfrm>
            <a:prstGeom prst="rect">
              <a:avLst/>
            </a:prstGeom>
          </p:spPr>
        </p:pic>
        <p:sp>
          <p:nvSpPr>
            <p:cNvPr id="83" name="object 83" descr=""/>
            <p:cNvSpPr/>
            <p:nvPr/>
          </p:nvSpPr>
          <p:spPr>
            <a:xfrm>
              <a:off x="8069490" y="2629093"/>
              <a:ext cx="184150" cy="281940"/>
            </a:xfrm>
            <a:custGeom>
              <a:avLst/>
              <a:gdLst/>
              <a:ahLst/>
              <a:cxnLst/>
              <a:rect l="l" t="t" r="r" b="b"/>
              <a:pathLst>
                <a:path w="184150" h="281939">
                  <a:moveTo>
                    <a:pt x="43114" y="0"/>
                  </a:moveTo>
                  <a:lnTo>
                    <a:pt x="4714" y="14055"/>
                  </a:lnTo>
                  <a:lnTo>
                    <a:pt x="0" y="33854"/>
                  </a:lnTo>
                  <a:lnTo>
                    <a:pt x="135" y="48038"/>
                  </a:lnTo>
                  <a:lnTo>
                    <a:pt x="1095" y="59749"/>
                  </a:lnTo>
                  <a:lnTo>
                    <a:pt x="8535" y="92964"/>
                  </a:lnTo>
                  <a:lnTo>
                    <a:pt x="23393" y="154163"/>
                  </a:lnTo>
                  <a:lnTo>
                    <a:pt x="44529" y="239442"/>
                  </a:lnTo>
                  <a:lnTo>
                    <a:pt x="50121" y="264089"/>
                  </a:lnTo>
                  <a:lnTo>
                    <a:pt x="54356" y="276692"/>
                  </a:lnTo>
                  <a:lnTo>
                    <a:pt x="59366" y="281202"/>
                  </a:lnTo>
                  <a:lnTo>
                    <a:pt x="67287" y="281568"/>
                  </a:lnTo>
                  <a:lnTo>
                    <a:pt x="86632" y="277688"/>
                  </a:lnTo>
                  <a:lnTo>
                    <a:pt x="116155" y="269520"/>
                  </a:lnTo>
                  <a:lnTo>
                    <a:pt x="143352" y="261160"/>
                  </a:lnTo>
                  <a:lnTo>
                    <a:pt x="155717" y="256701"/>
                  </a:lnTo>
                  <a:lnTo>
                    <a:pt x="156746" y="255177"/>
                  </a:lnTo>
                  <a:lnTo>
                    <a:pt x="157787" y="256193"/>
                  </a:lnTo>
                  <a:lnTo>
                    <a:pt x="158816" y="254669"/>
                  </a:lnTo>
                  <a:lnTo>
                    <a:pt x="172202" y="246866"/>
                  </a:lnTo>
                  <a:lnTo>
                    <a:pt x="180565" y="239040"/>
                  </a:lnTo>
                  <a:lnTo>
                    <a:pt x="183645" y="228786"/>
                  </a:lnTo>
                  <a:lnTo>
                    <a:pt x="183110" y="206173"/>
                  </a:lnTo>
                  <a:lnTo>
                    <a:pt x="179762" y="166663"/>
                  </a:lnTo>
                  <a:lnTo>
                    <a:pt x="167493" y="118492"/>
                  </a:lnTo>
                  <a:lnTo>
                    <a:pt x="140198" y="69897"/>
                  </a:lnTo>
                  <a:lnTo>
                    <a:pt x="113121" y="36589"/>
                  </a:lnTo>
                  <a:lnTo>
                    <a:pt x="82243" y="9368"/>
                  </a:lnTo>
                  <a:lnTo>
                    <a:pt x="64188" y="2892"/>
                  </a:lnTo>
                  <a:lnTo>
                    <a:pt x="43114" y="0"/>
                  </a:lnTo>
                  <a:close/>
                </a:path>
              </a:pathLst>
            </a:custGeom>
            <a:solidFill>
              <a:srgbClr val="FFED30"/>
            </a:solidFill>
          </p:spPr>
          <p:txBody>
            <a:bodyPr wrap="square" lIns="0" tIns="0" rIns="0" bIns="0" rtlCol="0"/>
            <a:lstStyle/>
            <a:p/>
          </p:txBody>
        </p:sp>
        <p:pic>
          <p:nvPicPr>
            <p:cNvPr id="84" name="object 84" descr=""/>
            <p:cNvPicPr/>
            <p:nvPr/>
          </p:nvPicPr>
          <p:blipFill>
            <a:blip r:embed="rId41" cstate="print"/>
            <a:stretch>
              <a:fillRect/>
            </a:stretch>
          </p:blipFill>
          <p:spPr>
            <a:xfrm>
              <a:off x="8333283" y="2664180"/>
              <a:ext cx="121645" cy="116789"/>
            </a:xfrm>
            <a:prstGeom prst="rect">
              <a:avLst/>
            </a:prstGeom>
          </p:spPr>
        </p:pic>
        <p:pic>
          <p:nvPicPr>
            <p:cNvPr id="85" name="object 85" descr=""/>
            <p:cNvPicPr/>
            <p:nvPr/>
          </p:nvPicPr>
          <p:blipFill>
            <a:blip r:embed="rId42" cstate="print"/>
            <a:stretch>
              <a:fillRect/>
            </a:stretch>
          </p:blipFill>
          <p:spPr>
            <a:xfrm>
              <a:off x="8006055" y="2628595"/>
              <a:ext cx="341350" cy="300012"/>
            </a:xfrm>
            <a:prstGeom prst="rect">
              <a:avLst/>
            </a:prstGeom>
          </p:spPr>
        </p:pic>
        <p:sp>
          <p:nvSpPr>
            <p:cNvPr id="86" name="object 86" descr=""/>
            <p:cNvSpPr/>
            <p:nvPr/>
          </p:nvSpPr>
          <p:spPr>
            <a:xfrm>
              <a:off x="8103683" y="2659446"/>
              <a:ext cx="250825" cy="157480"/>
            </a:xfrm>
            <a:custGeom>
              <a:avLst/>
              <a:gdLst/>
              <a:ahLst/>
              <a:cxnLst/>
              <a:rect l="l" t="t" r="r" b="b"/>
              <a:pathLst>
                <a:path w="250825" h="157480">
                  <a:moveTo>
                    <a:pt x="38333" y="0"/>
                  </a:moveTo>
                  <a:lnTo>
                    <a:pt x="13954" y="5367"/>
                  </a:lnTo>
                  <a:lnTo>
                    <a:pt x="0" y="35169"/>
                  </a:lnTo>
                  <a:lnTo>
                    <a:pt x="1583" y="70393"/>
                  </a:lnTo>
                  <a:lnTo>
                    <a:pt x="12668" y="88944"/>
                  </a:lnTo>
                  <a:lnTo>
                    <a:pt x="26467" y="97412"/>
                  </a:lnTo>
                  <a:lnTo>
                    <a:pt x="36195" y="102390"/>
                  </a:lnTo>
                  <a:lnTo>
                    <a:pt x="46591" y="110753"/>
                  </a:lnTo>
                  <a:lnTo>
                    <a:pt x="86880" y="139626"/>
                  </a:lnTo>
                  <a:lnTo>
                    <a:pt x="122583" y="154966"/>
                  </a:lnTo>
                  <a:lnTo>
                    <a:pt x="131864" y="157203"/>
                  </a:lnTo>
                  <a:lnTo>
                    <a:pt x="141753" y="156719"/>
                  </a:lnTo>
                  <a:lnTo>
                    <a:pt x="189315" y="153386"/>
                  </a:lnTo>
                  <a:lnTo>
                    <a:pt x="235564" y="145162"/>
                  </a:lnTo>
                  <a:lnTo>
                    <a:pt x="250480" y="126390"/>
                  </a:lnTo>
                  <a:lnTo>
                    <a:pt x="248862" y="115320"/>
                  </a:lnTo>
                  <a:lnTo>
                    <a:pt x="241234" y="95718"/>
                  </a:lnTo>
                  <a:lnTo>
                    <a:pt x="225463" y="60505"/>
                  </a:lnTo>
                  <a:lnTo>
                    <a:pt x="209109" y="62159"/>
                  </a:lnTo>
                  <a:lnTo>
                    <a:pt x="183448" y="66384"/>
                  </a:lnTo>
                  <a:lnTo>
                    <a:pt x="159144" y="70901"/>
                  </a:lnTo>
                  <a:lnTo>
                    <a:pt x="146862" y="73434"/>
                  </a:lnTo>
                  <a:lnTo>
                    <a:pt x="143243" y="74463"/>
                  </a:lnTo>
                  <a:lnTo>
                    <a:pt x="128244" y="65166"/>
                  </a:lnTo>
                  <a:lnTo>
                    <a:pt x="125653" y="64633"/>
                  </a:lnTo>
                  <a:lnTo>
                    <a:pt x="118596" y="58376"/>
                  </a:lnTo>
                  <a:lnTo>
                    <a:pt x="78600" y="17579"/>
                  </a:lnTo>
                  <a:lnTo>
                    <a:pt x="63195" y="7819"/>
                  </a:lnTo>
                  <a:lnTo>
                    <a:pt x="38333" y="0"/>
                  </a:lnTo>
                  <a:close/>
                </a:path>
              </a:pathLst>
            </a:custGeom>
            <a:solidFill>
              <a:srgbClr val="FFED35"/>
            </a:solidFill>
          </p:spPr>
          <p:txBody>
            <a:bodyPr wrap="square" lIns="0" tIns="0" rIns="0" bIns="0" rtlCol="0"/>
            <a:lstStyle/>
            <a:p/>
          </p:txBody>
        </p:sp>
        <p:pic>
          <p:nvPicPr>
            <p:cNvPr id="87" name="object 87" descr=""/>
            <p:cNvPicPr/>
            <p:nvPr/>
          </p:nvPicPr>
          <p:blipFill>
            <a:blip r:embed="rId43" cstate="print"/>
            <a:stretch>
              <a:fillRect/>
            </a:stretch>
          </p:blipFill>
          <p:spPr>
            <a:xfrm>
              <a:off x="7983386" y="2539917"/>
              <a:ext cx="293351" cy="238677"/>
            </a:xfrm>
            <a:prstGeom prst="rect">
              <a:avLst/>
            </a:prstGeom>
          </p:spPr>
        </p:pic>
        <p:sp>
          <p:nvSpPr>
            <p:cNvPr id="88" name="object 88" descr=""/>
            <p:cNvSpPr/>
            <p:nvPr/>
          </p:nvSpPr>
          <p:spPr>
            <a:xfrm>
              <a:off x="8099243" y="2572047"/>
              <a:ext cx="60960" cy="85090"/>
            </a:xfrm>
            <a:custGeom>
              <a:avLst/>
              <a:gdLst/>
              <a:ahLst/>
              <a:cxnLst/>
              <a:rect l="l" t="t" r="r" b="b"/>
              <a:pathLst>
                <a:path w="60959" h="85089">
                  <a:moveTo>
                    <a:pt x="3759" y="0"/>
                  </a:moveTo>
                  <a:lnTo>
                    <a:pt x="9136" y="24649"/>
                  </a:lnTo>
                  <a:lnTo>
                    <a:pt x="10537" y="40082"/>
                  </a:lnTo>
                  <a:lnTo>
                    <a:pt x="7609" y="52794"/>
                  </a:lnTo>
                  <a:lnTo>
                    <a:pt x="0" y="69278"/>
                  </a:lnTo>
                  <a:lnTo>
                    <a:pt x="58000" y="84861"/>
                  </a:lnTo>
                  <a:lnTo>
                    <a:pt x="60693" y="39204"/>
                  </a:lnTo>
                  <a:lnTo>
                    <a:pt x="29781" y="4660"/>
                  </a:lnTo>
                  <a:lnTo>
                    <a:pt x="3759" y="0"/>
                  </a:lnTo>
                  <a:close/>
                </a:path>
              </a:pathLst>
            </a:custGeom>
            <a:solidFill>
              <a:srgbClr val="FDD5BD"/>
            </a:solidFill>
          </p:spPr>
          <p:txBody>
            <a:bodyPr wrap="square" lIns="0" tIns="0" rIns="0" bIns="0" rtlCol="0"/>
            <a:lstStyle/>
            <a:p/>
          </p:txBody>
        </p:sp>
        <p:pic>
          <p:nvPicPr>
            <p:cNvPr id="89" name="object 89" descr=""/>
            <p:cNvPicPr/>
            <p:nvPr/>
          </p:nvPicPr>
          <p:blipFill>
            <a:blip r:embed="rId44" cstate="print"/>
            <a:stretch>
              <a:fillRect/>
            </a:stretch>
          </p:blipFill>
          <p:spPr>
            <a:xfrm>
              <a:off x="8008061" y="2472580"/>
              <a:ext cx="268007" cy="256015"/>
            </a:xfrm>
            <a:prstGeom prst="rect">
              <a:avLst/>
            </a:prstGeom>
          </p:spPr>
        </p:pic>
        <p:sp>
          <p:nvSpPr>
            <p:cNvPr id="90" name="object 90" descr=""/>
            <p:cNvSpPr/>
            <p:nvPr/>
          </p:nvSpPr>
          <p:spPr>
            <a:xfrm>
              <a:off x="8079820" y="2464798"/>
              <a:ext cx="146685" cy="159385"/>
            </a:xfrm>
            <a:custGeom>
              <a:avLst/>
              <a:gdLst/>
              <a:ahLst/>
              <a:cxnLst/>
              <a:rect l="l" t="t" r="r" b="b"/>
              <a:pathLst>
                <a:path w="146684" h="159385">
                  <a:moveTo>
                    <a:pt x="76692" y="0"/>
                  </a:moveTo>
                  <a:lnTo>
                    <a:pt x="58136" y="6126"/>
                  </a:lnTo>
                  <a:lnTo>
                    <a:pt x="33299" y="25269"/>
                  </a:lnTo>
                  <a:lnTo>
                    <a:pt x="37230" y="33909"/>
                  </a:lnTo>
                  <a:lnTo>
                    <a:pt x="44599" y="52004"/>
                  </a:lnTo>
                  <a:lnTo>
                    <a:pt x="48772" y="67816"/>
                  </a:lnTo>
                  <a:lnTo>
                    <a:pt x="43116" y="69605"/>
                  </a:lnTo>
                  <a:lnTo>
                    <a:pt x="29184" y="63693"/>
                  </a:lnTo>
                  <a:lnTo>
                    <a:pt x="15162" y="64571"/>
                  </a:lnTo>
                  <a:lnTo>
                    <a:pt x="4338" y="72757"/>
                  </a:lnTo>
                  <a:lnTo>
                    <a:pt x="0" y="88769"/>
                  </a:lnTo>
                  <a:lnTo>
                    <a:pt x="588" y="104081"/>
                  </a:lnTo>
                  <a:lnTo>
                    <a:pt x="4710" y="110774"/>
                  </a:lnTo>
                  <a:lnTo>
                    <a:pt x="15896" y="110277"/>
                  </a:lnTo>
                  <a:lnTo>
                    <a:pt x="37680" y="104022"/>
                  </a:lnTo>
                  <a:lnTo>
                    <a:pt x="39224" y="109262"/>
                  </a:lnTo>
                  <a:lnTo>
                    <a:pt x="62750" y="149602"/>
                  </a:lnTo>
                  <a:lnTo>
                    <a:pt x="86702" y="158764"/>
                  </a:lnTo>
                  <a:lnTo>
                    <a:pt x="98855" y="158423"/>
                  </a:lnTo>
                  <a:lnTo>
                    <a:pt x="109207" y="155343"/>
                  </a:lnTo>
                  <a:lnTo>
                    <a:pt x="115055" y="148901"/>
                  </a:lnTo>
                  <a:lnTo>
                    <a:pt x="118721" y="138937"/>
                  </a:lnTo>
                  <a:lnTo>
                    <a:pt x="120960" y="129150"/>
                  </a:lnTo>
                  <a:lnTo>
                    <a:pt x="122529" y="123237"/>
                  </a:lnTo>
                  <a:lnTo>
                    <a:pt x="124523" y="119567"/>
                  </a:lnTo>
                  <a:lnTo>
                    <a:pt x="127660" y="115833"/>
                  </a:lnTo>
                  <a:lnTo>
                    <a:pt x="137693" y="115300"/>
                  </a:lnTo>
                  <a:lnTo>
                    <a:pt x="142278" y="110423"/>
                  </a:lnTo>
                  <a:lnTo>
                    <a:pt x="146253" y="104708"/>
                  </a:lnTo>
                  <a:lnTo>
                    <a:pt x="144284" y="101787"/>
                  </a:lnTo>
                  <a:lnTo>
                    <a:pt x="140957" y="99133"/>
                  </a:lnTo>
                  <a:lnTo>
                    <a:pt x="135835" y="94185"/>
                  </a:lnTo>
                  <a:lnTo>
                    <a:pt x="131530" y="87309"/>
                  </a:lnTo>
                  <a:lnTo>
                    <a:pt x="129688" y="78537"/>
                  </a:lnTo>
                  <a:lnTo>
                    <a:pt x="131952" y="67903"/>
                  </a:lnTo>
                  <a:lnTo>
                    <a:pt x="137439" y="54259"/>
                  </a:lnTo>
                  <a:lnTo>
                    <a:pt x="139268" y="45524"/>
                  </a:lnTo>
                  <a:lnTo>
                    <a:pt x="137439" y="37930"/>
                  </a:lnTo>
                  <a:lnTo>
                    <a:pt x="131952" y="27708"/>
                  </a:lnTo>
                  <a:lnTo>
                    <a:pt x="98214" y="7117"/>
                  </a:lnTo>
                  <a:lnTo>
                    <a:pt x="76692" y="0"/>
                  </a:lnTo>
                  <a:close/>
                </a:path>
              </a:pathLst>
            </a:custGeom>
            <a:solidFill>
              <a:srgbClr val="FDD5BD"/>
            </a:solidFill>
          </p:spPr>
          <p:txBody>
            <a:bodyPr wrap="square" lIns="0" tIns="0" rIns="0" bIns="0" rtlCol="0"/>
            <a:lstStyle/>
            <a:p/>
          </p:txBody>
        </p:sp>
        <p:sp>
          <p:nvSpPr>
            <p:cNvPr id="91" name="object 91" descr=""/>
            <p:cNvSpPr/>
            <p:nvPr/>
          </p:nvSpPr>
          <p:spPr>
            <a:xfrm>
              <a:off x="8162290" y="2537282"/>
              <a:ext cx="36830" cy="58419"/>
            </a:xfrm>
            <a:custGeom>
              <a:avLst/>
              <a:gdLst/>
              <a:ahLst/>
              <a:cxnLst/>
              <a:rect l="l" t="t" r="r" b="b"/>
              <a:pathLst>
                <a:path w="36829" h="58419">
                  <a:moveTo>
                    <a:pt x="35839" y="3213"/>
                  </a:moveTo>
                  <a:lnTo>
                    <a:pt x="33807" y="0"/>
                  </a:lnTo>
                  <a:lnTo>
                    <a:pt x="28778" y="0"/>
                  </a:lnTo>
                  <a:lnTo>
                    <a:pt x="26746" y="3213"/>
                  </a:lnTo>
                  <a:lnTo>
                    <a:pt x="26746" y="7188"/>
                  </a:lnTo>
                  <a:lnTo>
                    <a:pt x="26746" y="11163"/>
                  </a:lnTo>
                  <a:lnTo>
                    <a:pt x="28778" y="14376"/>
                  </a:lnTo>
                  <a:lnTo>
                    <a:pt x="33807" y="14376"/>
                  </a:lnTo>
                  <a:lnTo>
                    <a:pt x="35839" y="11163"/>
                  </a:lnTo>
                  <a:lnTo>
                    <a:pt x="35839" y="3213"/>
                  </a:lnTo>
                  <a:close/>
                </a:path>
                <a:path w="36829" h="58419">
                  <a:moveTo>
                    <a:pt x="36461" y="54000"/>
                  </a:moveTo>
                  <a:lnTo>
                    <a:pt x="27305" y="54356"/>
                  </a:lnTo>
                  <a:lnTo>
                    <a:pt x="9042" y="52311"/>
                  </a:lnTo>
                  <a:lnTo>
                    <a:pt x="0" y="49872"/>
                  </a:lnTo>
                  <a:lnTo>
                    <a:pt x="3200" y="52793"/>
                  </a:lnTo>
                  <a:lnTo>
                    <a:pt x="10845" y="56032"/>
                  </a:lnTo>
                  <a:lnTo>
                    <a:pt x="25552" y="57797"/>
                  </a:lnTo>
                  <a:lnTo>
                    <a:pt x="32550" y="56261"/>
                  </a:lnTo>
                  <a:lnTo>
                    <a:pt x="35852" y="54356"/>
                  </a:lnTo>
                  <a:lnTo>
                    <a:pt x="36461" y="54000"/>
                  </a:lnTo>
                  <a:close/>
                </a:path>
              </a:pathLst>
            </a:custGeom>
            <a:solidFill>
              <a:srgbClr val="754C28"/>
            </a:solidFill>
          </p:spPr>
          <p:txBody>
            <a:bodyPr wrap="square" lIns="0" tIns="0" rIns="0" bIns="0" rtlCol="0"/>
            <a:lstStyle/>
            <a:p/>
          </p:txBody>
        </p:sp>
        <p:sp>
          <p:nvSpPr>
            <p:cNvPr id="92" name="object 92" descr=""/>
            <p:cNvSpPr/>
            <p:nvPr/>
          </p:nvSpPr>
          <p:spPr>
            <a:xfrm>
              <a:off x="8169928" y="2521785"/>
              <a:ext cx="34290" cy="12065"/>
            </a:xfrm>
            <a:custGeom>
              <a:avLst/>
              <a:gdLst/>
              <a:ahLst/>
              <a:cxnLst/>
              <a:rect l="l" t="t" r="r" b="b"/>
              <a:pathLst>
                <a:path w="34290" h="12064">
                  <a:moveTo>
                    <a:pt x="8470" y="0"/>
                  </a:moveTo>
                  <a:lnTo>
                    <a:pt x="3962" y="0"/>
                  </a:lnTo>
                  <a:lnTo>
                    <a:pt x="292" y="622"/>
                  </a:lnTo>
                  <a:lnTo>
                    <a:pt x="25" y="914"/>
                  </a:lnTo>
                  <a:lnTo>
                    <a:pt x="0" y="1612"/>
                  </a:lnTo>
                  <a:lnTo>
                    <a:pt x="215" y="1930"/>
                  </a:lnTo>
                  <a:lnTo>
                    <a:pt x="33007" y="11633"/>
                  </a:lnTo>
                  <a:lnTo>
                    <a:pt x="33464" y="11607"/>
                  </a:lnTo>
                  <a:lnTo>
                    <a:pt x="33807" y="11303"/>
                  </a:lnTo>
                  <a:lnTo>
                    <a:pt x="33807" y="10642"/>
                  </a:lnTo>
                  <a:lnTo>
                    <a:pt x="33693" y="10439"/>
                  </a:lnTo>
                  <a:lnTo>
                    <a:pt x="33527" y="10299"/>
                  </a:lnTo>
                  <a:lnTo>
                    <a:pt x="28328" y="5100"/>
                  </a:lnTo>
                  <a:lnTo>
                    <a:pt x="21918" y="1958"/>
                  </a:lnTo>
                  <a:lnTo>
                    <a:pt x="15048" y="412"/>
                  </a:lnTo>
                  <a:lnTo>
                    <a:pt x="8470" y="0"/>
                  </a:lnTo>
                  <a:close/>
                </a:path>
              </a:pathLst>
            </a:custGeom>
            <a:solidFill>
              <a:srgbClr val="603813"/>
            </a:solidFill>
          </p:spPr>
          <p:txBody>
            <a:bodyPr wrap="square" lIns="0" tIns="0" rIns="0" bIns="0" rtlCol="0"/>
            <a:lstStyle/>
            <a:p/>
          </p:txBody>
        </p:sp>
        <p:pic>
          <p:nvPicPr>
            <p:cNvPr id="93" name="object 93" descr=""/>
            <p:cNvPicPr/>
            <p:nvPr/>
          </p:nvPicPr>
          <p:blipFill>
            <a:blip r:embed="rId45" cstate="print"/>
            <a:stretch>
              <a:fillRect/>
            </a:stretch>
          </p:blipFill>
          <p:spPr>
            <a:xfrm>
              <a:off x="8061982" y="2423985"/>
              <a:ext cx="170322" cy="173723"/>
            </a:xfrm>
            <a:prstGeom prst="rect">
              <a:avLst/>
            </a:prstGeom>
          </p:spPr>
        </p:pic>
        <p:sp>
          <p:nvSpPr>
            <p:cNvPr id="94" name="object 94" descr=""/>
            <p:cNvSpPr/>
            <p:nvPr/>
          </p:nvSpPr>
          <p:spPr>
            <a:xfrm>
              <a:off x="8098106" y="2528083"/>
              <a:ext cx="31750" cy="53975"/>
            </a:xfrm>
            <a:custGeom>
              <a:avLst/>
              <a:gdLst/>
              <a:ahLst/>
              <a:cxnLst/>
              <a:rect l="l" t="t" r="r" b="b"/>
              <a:pathLst>
                <a:path w="31750" h="53975">
                  <a:moveTo>
                    <a:pt x="9367" y="0"/>
                  </a:moveTo>
                  <a:lnTo>
                    <a:pt x="2271" y="4597"/>
                  </a:lnTo>
                  <a:lnTo>
                    <a:pt x="0" y="13647"/>
                  </a:lnTo>
                  <a:lnTo>
                    <a:pt x="1365" y="25033"/>
                  </a:lnTo>
                  <a:lnTo>
                    <a:pt x="26271" y="53975"/>
                  </a:lnTo>
                  <a:lnTo>
                    <a:pt x="31199" y="36283"/>
                  </a:lnTo>
                  <a:lnTo>
                    <a:pt x="26335" y="22593"/>
                  </a:lnTo>
                  <a:lnTo>
                    <a:pt x="25305" y="18791"/>
                  </a:lnTo>
                  <a:lnTo>
                    <a:pt x="22175" y="10572"/>
                  </a:lnTo>
                  <a:lnTo>
                    <a:pt x="16883" y="2715"/>
                  </a:lnTo>
                  <a:lnTo>
                    <a:pt x="9367" y="0"/>
                  </a:lnTo>
                  <a:close/>
                </a:path>
              </a:pathLst>
            </a:custGeom>
            <a:solidFill>
              <a:srgbClr val="FDD5BD"/>
            </a:solidFill>
          </p:spPr>
          <p:txBody>
            <a:bodyPr wrap="square" lIns="0" tIns="0" rIns="0" bIns="0" rtlCol="0"/>
            <a:lstStyle/>
            <a:p/>
          </p:txBody>
        </p:sp>
        <p:pic>
          <p:nvPicPr>
            <p:cNvPr id="95" name="object 95" descr=""/>
            <p:cNvPicPr/>
            <p:nvPr/>
          </p:nvPicPr>
          <p:blipFill>
            <a:blip r:embed="rId46" cstate="print"/>
            <a:stretch>
              <a:fillRect/>
            </a:stretch>
          </p:blipFill>
          <p:spPr>
            <a:xfrm>
              <a:off x="8091922" y="2616835"/>
              <a:ext cx="83042" cy="52425"/>
            </a:xfrm>
            <a:prstGeom prst="rect">
              <a:avLst/>
            </a:prstGeom>
          </p:spPr>
        </p:pic>
        <p:pic>
          <p:nvPicPr>
            <p:cNvPr id="96" name="object 96" descr=""/>
            <p:cNvPicPr/>
            <p:nvPr/>
          </p:nvPicPr>
          <p:blipFill>
            <a:blip r:embed="rId47" cstate="print"/>
            <a:stretch>
              <a:fillRect/>
            </a:stretch>
          </p:blipFill>
          <p:spPr>
            <a:xfrm>
              <a:off x="7951385" y="2555925"/>
              <a:ext cx="290012" cy="456018"/>
            </a:xfrm>
            <a:prstGeom prst="rect">
              <a:avLst/>
            </a:prstGeom>
          </p:spPr>
        </p:pic>
        <p:pic>
          <p:nvPicPr>
            <p:cNvPr id="97" name="object 97" descr=""/>
            <p:cNvPicPr/>
            <p:nvPr/>
          </p:nvPicPr>
          <p:blipFill>
            <a:blip r:embed="rId48" cstate="print"/>
            <a:stretch>
              <a:fillRect/>
            </a:stretch>
          </p:blipFill>
          <p:spPr>
            <a:xfrm>
              <a:off x="7973783" y="2481275"/>
              <a:ext cx="165040" cy="574319"/>
            </a:xfrm>
            <a:prstGeom prst="rect">
              <a:avLst/>
            </a:prstGeom>
          </p:spPr>
        </p:pic>
        <p:pic>
          <p:nvPicPr>
            <p:cNvPr id="98" name="object 98" descr=""/>
            <p:cNvPicPr/>
            <p:nvPr/>
          </p:nvPicPr>
          <p:blipFill>
            <a:blip r:embed="rId49" cstate="print"/>
            <a:stretch>
              <a:fillRect/>
            </a:stretch>
          </p:blipFill>
          <p:spPr>
            <a:xfrm>
              <a:off x="7952053" y="2795933"/>
              <a:ext cx="289344" cy="367356"/>
            </a:xfrm>
            <a:prstGeom prst="rect">
              <a:avLst/>
            </a:prstGeom>
          </p:spPr>
        </p:pic>
        <p:pic>
          <p:nvPicPr>
            <p:cNvPr id="99" name="object 99" descr=""/>
            <p:cNvPicPr/>
            <p:nvPr/>
          </p:nvPicPr>
          <p:blipFill>
            <a:blip r:embed="rId50" cstate="print"/>
            <a:stretch>
              <a:fillRect/>
            </a:stretch>
          </p:blipFill>
          <p:spPr>
            <a:xfrm>
              <a:off x="7922171" y="2795765"/>
              <a:ext cx="779246" cy="384835"/>
            </a:xfrm>
            <a:prstGeom prst="rect">
              <a:avLst/>
            </a:prstGeom>
          </p:spPr>
        </p:pic>
        <p:pic>
          <p:nvPicPr>
            <p:cNvPr id="100" name="object 100" descr=""/>
            <p:cNvPicPr/>
            <p:nvPr/>
          </p:nvPicPr>
          <p:blipFill>
            <a:blip r:embed="rId51" cstate="print"/>
            <a:stretch>
              <a:fillRect/>
            </a:stretch>
          </p:blipFill>
          <p:spPr>
            <a:xfrm>
              <a:off x="8232838" y="2507297"/>
              <a:ext cx="92506" cy="77241"/>
            </a:xfrm>
            <a:prstGeom prst="rect">
              <a:avLst/>
            </a:prstGeom>
          </p:spPr>
        </p:pic>
        <p:sp>
          <p:nvSpPr>
            <p:cNvPr id="101" name="object 101" descr=""/>
            <p:cNvSpPr/>
            <p:nvPr/>
          </p:nvSpPr>
          <p:spPr>
            <a:xfrm>
              <a:off x="8712000" y="1520102"/>
              <a:ext cx="0" cy="499745"/>
            </a:xfrm>
            <a:custGeom>
              <a:avLst/>
              <a:gdLst/>
              <a:ahLst/>
              <a:cxnLst/>
              <a:rect l="l" t="t" r="r" b="b"/>
              <a:pathLst>
                <a:path w="0" h="499744">
                  <a:moveTo>
                    <a:pt x="0" y="499503"/>
                  </a:moveTo>
                  <a:lnTo>
                    <a:pt x="0" y="0"/>
                  </a:lnTo>
                </a:path>
              </a:pathLst>
            </a:custGeom>
            <a:ln w="9004">
              <a:solidFill>
                <a:srgbClr val="FFFFFF"/>
              </a:solidFill>
            </a:ln>
          </p:spPr>
          <p:txBody>
            <a:bodyPr wrap="square" lIns="0" tIns="0" rIns="0" bIns="0" rtlCol="0"/>
            <a:lstStyle/>
            <a:p/>
          </p:txBody>
        </p:sp>
        <p:sp>
          <p:nvSpPr>
            <p:cNvPr id="102" name="object 102" descr=""/>
            <p:cNvSpPr/>
            <p:nvPr/>
          </p:nvSpPr>
          <p:spPr>
            <a:xfrm>
              <a:off x="10079999" y="1520102"/>
              <a:ext cx="0" cy="499745"/>
            </a:xfrm>
            <a:custGeom>
              <a:avLst/>
              <a:gdLst/>
              <a:ahLst/>
              <a:cxnLst/>
              <a:rect l="l" t="t" r="r" b="b"/>
              <a:pathLst>
                <a:path w="0" h="499744">
                  <a:moveTo>
                    <a:pt x="0" y="499503"/>
                  </a:moveTo>
                  <a:lnTo>
                    <a:pt x="0" y="0"/>
                  </a:lnTo>
                </a:path>
              </a:pathLst>
            </a:custGeom>
            <a:ln w="9004">
              <a:solidFill>
                <a:srgbClr val="FFFFFF"/>
              </a:solidFill>
            </a:ln>
          </p:spPr>
          <p:txBody>
            <a:bodyPr wrap="square" lIns="0" tIns="0" rIns="0" bIns="0" rtlCol="0"/>
            <a:lstStyle/>
            <a:p/>
          </p:txBody>
        </p:sp>
        <p:sp>
          <p:nvSpPr>
            <p:cNvPr id="103" name="object 103" descr=""/>
            <p:cNvSpPr/>
            <p:nvPr/>
          </p:nvSpPr>
          <p:spPr>
            <a:xfrm>
              <a:off x="13140002" y="1520102"/>
              <a:ext cx="0" cy="499745"/>
            </a:xfrm>
            <a:custGeom>
              <a:avLst/>
              <a:gdLst/>
              <a:ahLst/>
              <a:cxnLst/>
              <a:rect l="l" t="t" r="r" b="b"/>
              <a:pathLst>
                <a:path w="0" h="499744">
                  <a:moveTo>
                    <a:pt x="0" y="499503"/>
                  </a:moveTo>
                  <a:lnTo>
                    <a:pt x="0" y="0"/>
                  </a:lnTo>
                </a:path>
              </a:pathLst>
            </a:custGeom>
            <a:ln w="9004">
              <a:solidFill>
                <a:srgbClr val="FFFFFF"/>
              </a:solidFill>
            </a:ln>
          </p:spPr>
          <p:txBody>
            <a:bodyPr wrap="square" lIns="0" tIns="0" rIns="0" bIns="0" rtlCol="0"/>
            <a:lstStyle/>
            <a:p/>
          </p:txBody>
        </p:sp>
        <p:sp>
          <p:nvSpPr>
            <p:cNvPr id="104" name="object 104" descr=""/>
            <p:cNvSpPr/>
            <p:nvPr/>
          </p:nvSpPr>
          <p:spPr>
            <a:xfrm>
              <a:off x="8712000" y="20196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105" name="object 105" descr=""/>
            <p:cNvSpPr/>
            <p:nvPr/>
          </p:nvSpPr>
          <p:spPr>
            <a:xfrm>
              <a:off x="10079999" y="20196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106" name="object 106" descr=""/>
            <p:cNvSpPr/>
            <p:nvPr/>
          </p:nvSpPr>
          <p:spPr>
            <a:xfrm>
              <a:off x="13140002" y="20196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107" name="object 107" descr=""/>
            <p:cNvSpPr/>
            <p:nvPr/>
          </p:nvSpPr>
          <p:spPr>
            <a:xfrm>
              <a:off x="8712000" y="2523605"/>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108" name="object 108" descr=""/>
            <p:cNvSpPr/>
            <p:nvPr/>
          </p:nvSpPr>
          <p:spPr>
            <a:xfrm>
              <a:off x="10079999" y="2523605"/>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109" name="object 109" descr=""/>
            <p:cNvSpPr/>
            <p:nvPr/>
          </p:nvSpPr>
          <p:spPr>
            <a:xfrm>
              <a:off x="13140002" y="2523605"/>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110" name="object 110" descr=""/>
            <p:cNvSpPr/>
            <p:nvPr/>
          </p:nvSpPr>
          <p:spPr>
            <a:xfrm>
              <a:off x="8712000" y="3135606"/>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111" name="object 111" descr=""/>
            <p:cNvSpPr/>
            <p:nvPr/>
          </p:nvSpPr>
          <p:spPr>
            <a:xfrm>
              <a:off x="10079999" y="3135606"/>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112" name="object 112" descr=""/>
            <p:cNvSpPr/>
            <p:nvPr/>
          </p:nvSpPr>
          <p:spPr>
            <a:xfrm>
              <a:off x="13140002" y="3135606"/>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113" name="object 113" descr=""/>
            <p:cNvSpPr/>
            <p:nvPr/>
          </p:nvSpPr>
          <p:spPr>
            <a:xfrm>
              <a:off x="8712000" y="3747604"/>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114" name="object 114" descr=""/>
            <p:cNvSpPr/>
            <p:nvPr/>
          </p:nvSpPr>
          <p:spPr>
            <a:xfrm>
              <a:off x="10079999" y="3747604"/>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115" name="object 115" descr=""/>
            <p:cNvSpPr/>
            <p:nvPr/>
          </p:nvSpPr>
          <p:spPr>
            <a:xfrm>
              <a:off x="13140002" y="3747604"/>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116" name="object 116" descr=""/>
            <p:cNvSpPr/>
            <p:nvPr/>
          </p:nvSpPr>
          <p:spPr>
            <a:xfrm>
              <a:off x="8712000" y="4359610"/>
              <a:ext cx="0" cy="603250"/>
            </a:xfrm>
            <a:custGeom>
              <a:avLst/>
              <a:gdLst/>
              <a:ahLst/>
              <a:cxnLst/>
              <a:rect l="l" t="t" r="r" b="b"/>
              <a:pathLst>
                <a:path w="0" h="603250">
                  <a:moveTo>
                    <a:pt x="0" y="602996"/>
                  </a:moveTo>
                  <a:lnTo>
                    <a:pt x="0" y="0"/>
                  </a:lnTo>
                </a:path>
              </a:pathLst>
            </a:custGeom>
            <a:ln w="9004">
              <a:solidFill>
                <a:srgbClr val="FFFFFF"/>
              </a:solidFill>
            </a:ln>
          </p:spPr>
          <p:txBody>
            <a:bodyPr wrap="square" lIns="0" tIns="0" rIns="0" bIns="0" rtlCol="0"/>
            <a:lstStyle/>
            <a:p/>
          </p:txBody>
        </p:sp>
        <p:sp>
          <p:nvSpPr>
            <p:cNvPr id="117" name="object 117" descr=""/>
            <p:cNvSpPr/>
            <p:nvPr/>
          </p:nvSpPr>
          <p:spPr>
            <a:xfrm>
              <a:off x="10079999" y="4359610"/>
              <a:ext cx="0" cy="603250"/>
            </a:xfrm>
            <a:custGeom>
              <a:avLst/>
              <a:gdLst/>
              <a:ahLst/>
              <a:cxnLst/>
              <a:rect l="l" t="t" r="r" b="b"/>
              <a:pathLst>
                <a:path w="0" h="603250">
                  <a:moveTo>
                    <a:pt x="0" y="602996"/>
                  </a:moveTo>
                  <a:lnTo>
                    <a:pt x="0" y="0"/>
                  </a:lnTo>
                </a:path>
              </a:pathLst>
            </a:custGeom>
            <a:ln w="9004">
              <a:solidFill>
                <a:srgbClr val="FFFFFF"/>
              </a:solidFill>
            </a:ln>
          </p:spPr>
          <p:txBody>
            <a:bodyPr wrap="square" lIns="0" tIns="0" rIns="0" bIns="0" rtlCol="0"/>
            <a:lstStyle/>
            <a:p/>
          </p:txBody>
        </p:sp>
        <p:sp>
          <p:nvSpPr>
            <p:cNvPr id="118" name="object 118" descr=""/>
            <p:cNvSpPr/>
            <p:nvPr/>
          </p:nvSpPr>
          <p:spPr>
            <a:xfrm>
              <a:off x="13140002" y="4359610"/>
              <a:ext cx="0" cy="603250"/>
            </a:xfrm>
            <a:custGeom>
              <a:avLst/>
              <a:gdLst/>
              <a:ahLst/>
              <a:cxnLst/>
              <a:rect l="l" t="t" r="r" b="b"/>
              <a:pathLst>
                <a:path w="0" h="603250">
                  <a:moveTo>
                    <a:pt x="0" y="602996"/>
                  </a:moveTo>
                  <a:lnTo>
                    <a:pt x="0" y="0"/>
                  </a:lnTo>
                </a:path>
              </a:pathLst>
            </a:custGeom>
            <a:ln w="9004">
              <a:solidFill>
                <a:srgbClr val="FFFFFF"/>
              </a:solidFill>
            </a:ln>
          </p:spPr>
          <p:txBody>
            <a:bodyPr wrap="square" lIns="0" tIns="0" rIns="0" bIns="0" rtlCol="0"/>
            <a:lstStyle/>
            <a:p/>
          </p:txBody>
        </p:sp>
        <p:sp>
          <p:nvSpPr>
            <p:cNvPr id="119" name="object 119" descr=""/>
            <p:cNvSpPr/>
            <p:nvPr/>
          </p:nvSpPr>
          <p:spPr>
            <a:xfrm>
              <a:off x="8712000" y="1529021"/>
              <a:ext cx="0" cy="473075"/>
            </a:xfrm>
            <a:custGeom>
              <a:avLst/>
              <a:gdLst/>
              <a:ahLst/>
              <a:cxnLst/>
              <a:rect l="l" t="t" r="r" b="b"/>
              <a:pathLst>
                <a:path w="0" h="473075">
                  <a:moveTo>
                    <a:pt x="0" y="472744"/>
                  </a:moveTo>
                  <a:lnTo>
                    <a:pt x="0" y="0"/>
                  </a:lnTo>
                </a:path>
              </a:pathLst>
            </a:custGeom>
            <a:ln w="9004">
              <a:solidFill>
                <a:srgbClr val="BCBEC0"/>
              </a:solidFill>
              <a:prstDash val="dot"/>
            </a:ln>
          </p:spPr>
          <p:txBody>
            <a:bodyPr wrap="square" lIns="0" tIns="0" rIns="0" bIns="0" rtlCol="0"/>
            <a:lstStyle/>
            <a:p/>
          </p:txBody>
        </p:sp>
        <p:sp>
          <p:nvSpPr>
            <p:cNvPr id="120" name="object 120" descr=""/>
            <p:cNvSpPr/>
            <p:nvPr/>
          </p:nvSpPr>
          <p:spPr>
            <a:xfrm>
              <a:off x="8707489" y="1515605"/>
              <a:ext cx="9525" cy="508634"/>
            </a:xfrm>
            <a:custGeom>
              <a:avLst/>
              <a:gdLst/>
              <a:ahLst/>
              <a:cxnLst/>
              <a:rect l="l" t="t" r="r" b="b"/>
              <a:pathLst>
                <a:path w="9525" h="508635">
                  <a:moveTo>
                    <a:pt x="9004" y="504012"/>
                  </a:moveTo>
                  <a:lnTo>
                    <a:pt x="7683" y="500824"/>
                  </a:lnTo>
                  <a:lnTo>
                    <a:pt x="4508" y="499503"/>
                  </a:lnTo>
                  <a:lnTo>
                    <a:pt x="1320" y="500824"/>
                  </a:lnTo>
                  <a:lnTo>
                    <a:pt x="0" y="504012"/>
                  </a:lnTo>
                  <a:lnTo>
                    <a:pt x="1320" y="507187"/>
                  </a:lnTo>
                  <a:lnTo>
                    <a:pt x="4508" y="508508"/>
                  </a:lnTo>
                  <a:lnTo>
                    <a:pt x="7683" y="507187"/>
                  </a:lnTo>
                  <a:lnTo>
                    <a:pt x="9004" y="504012"/>
                  </a:lnTo>
                  <a:close/>
                </a:path>
                <a:path w="9525" h="508635">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21" name="object 121" descr=""/>
            <p:cNvSpPr/>
            <p:nvPr/>
          </p:nvSpPr>
          <p:spPr>
            <a:xfrm>
              <a:off x="10079999" y="1529021"/>
              <a:ext cx="0" cy="473075"/>
            </a:xfrm>
            <a:custGeom>
              <a:avLst/>
              <a:gdLst/>
              <a:ahLst/>
              <a:cxnLst/>
              <a:rect l="l" t="t" r="r" b="b"/>
              <a:pathLst>
                <a:path w="0" h="473075">
                  <a:moveTo>
                    <a:pt x="0" y="472744"/>
                  </a:moveTo>
                  <a:lnTo>
                    <a:pt x="0" y="0"/>
                  </a:lnTo>
                </a:path>
              </a:pathLst>
            </a:custGeom>
            <a:ln w="9004">
              <a:solidFill>
                <a:srgbClr val="BCBEC0"/>
              </a:solidFill>
              <a:prstDash val="dot"/>
            </a:ln>
          </p:spPr>
          <p:txBody>
            <a:bodyPr wrap="square" lIns="0" tIns="0" rIns="0" bIns="0" rtlCol="0"/>
            <a:lstStyle/>
            <a:p/>
          </p:txBody>
        </p:sp>
        <p:sp>
          <p:nvSpPr>
            <p:cNvPr id="122" name="object 122" descr=""/>
            <p:cNvSpPr/>
            <p:nvPr/>
          </p:nvSpPr>
          <p:spPr>
            <a:xfrm>
              <a:off x="10075494" y="1515605"/>
              <a:ext cx="9525" cy="508634"/>
            </a:xfrm>
            <a:custGeom>
              <a:avLst/>
              <a:gdLst/>
              <a:ahLst/>
              <a:cxnLst/>
              <a:rect l="l" t="t" r="r" b="b"/>
              <a:pathLst>
                <a:path w="9525" h="508635">
                  <a:moveTo>
                    <a:pt x="9004" y="504012"/>
                  </a:moveTo>
                  <a:lnTo>
                    <a:pt x="7683" y="500824"/>
                  </a:lnTo>
                  <a:lnTo>
                    <a:pt x="4495" y="499503"/>
                  </a:lnTo>
                  <a:lnTo>
                    <a:pt x="1320" y="500824"/>
                  </a:lnTo>
                  <a:lnTo>
                    <a:pt x="0" y="504012"/>
                  </a:lnTo>
                  <a:lnTo>
                    <a:pt x="1320" y="507187"/>
                  </a:lnTo>
                  <a:lnTo>
                    <a:pt x="4495" y="508508"/>
                  </a:lnTo>
                  <a:lnTo>
                    <a:pt x="7683" y="507187"/>
                  </a:lnTo>
                  <a:lnTo>
                    <a:pt x="9004" y="504012"/>
                  </a:lnTo>
                  <a:close/>
                </a:path>
                <a:path w="9525" h="50863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23" name="object 123" descr=""/>
            <p:cNvSpPr/>
            <p:nvPr/>
          </p:nvSpPr>
          <p:spPr>
            <a:xfrm>
              <a:off x="13140002" y="1529021"/>
              <a:ext cx="0" cy="473075"/>
            </a:xfrm>
            <a:custGeom>
              <a:avLst/>
              <a:gdLst/>
              <a:ahLst/>
              <a:cxnLst/>
              <a:rect l="l" t="t" r="r" b="b"/>
              <a:pathLst>
                <a:path w="0" h="473075">
                  <a:moveTo>
                    <a:pt x="0" y="472744"/>
                  </a:moveTo>
                  <a:lnTo>
                    <a:pt x="0" y="0"/>
                  </a:lnTo>
                </a:path>
              </a:pathLst>
            </a:custGeom>
            <a:ln w="9004">
              <a:solidFill>
                <a:srgbClr val="BCBEC0"/>
              </a:solidFill>
              <a:prstDash val="dot"/>
            </a:ln>
          </p:spPr>
          <p:txBody>
            <a:bodyPr wrap="square" lIns="0" tIns="0" rIns="0" bIns="0" rtlCol="0"/>
            <a:lstStyle/>
            <a:p/>
          </p:txBody>
        </p:sp>
        <p:sp>
          <p:nvSpPr>
            <p:cNvPr id="124" name="object 124" descr=""/>
            <p:cNvSpPr/>
            <p:nvPr/>
          </p:nvSpPr>
          <p:spPr>
            <a:xfrm>
              <a:off x="13135497" y="1515605"/>
              <a:ext cx="9525" cy="508634"/>
            </a:xfrm>
            <a:custGeom>
              <a:avLst/>
              <a:gdLst/>
              <a:ahLst/>
              <a:cxnLst/>
              <a:rect l="l" t="t" r="r" b="b"/>
              <a:pathLst>
                <a:path w="9525" h="508635">
                  <a:moveTo>
                    <a:pt x="9004" y="504012"/>
                  </a:moveTo>
                  <a:lnTo>
                    <a:pt x="7683" y="500824"/>
                  </a:lnTo>
                  <a:lnTo>
                    <a:pt x="4495" y="499503"/>
                  </a:lnTo>
                  <a:lnTo>
                    <a:pt x="1320" y="500824"/>
                  </a:lnTo>
                  <a:lnTo>
                    <a:pt x="0" y="504012"/>
                  </a:lnTo>
                  <a:lnTo>
                    <a:pt x="1320" y="507187"/>
                  </a:lnTo>
                  <a:lnTo>
                    <a:pt x="4495" y="508508"/>
                  </a:lnTo>
                  <a:lnTo>
                    <a:pt x="7683" y="507187"/>
                  </a:lnTo>
                  <a:lnTo>
                    <a:pt x="9004" y="504012"/>
                  </a:lnTo>
                  <a:close/>
                </a:path>
                <a:path w="9525" h="50863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25" name="object 125" descr=""/>
            <p:cNvSpPr/>
            <p:nvPr/>
          </p:nvSpPr>
          <p:spPr>
            <a:xfrm>
              <a:off x="8712000" y="2028606"/>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126" name="object 126" descr=""/>
            <p:cNvSpPr/>
            <p:nvPr/>
          </p:nvSpPr>
          <p:spPr>
            <a:xfrm>
              <a:off x="8707489" y="2015108"/>
              <a:ext cx="9525" cy="513080"/>
            </a:xfrm>
            <a:custGeom>
              <a:avLst/>
              <a:gdLst/>
              <a:ahLst/>
              <a:cxnLst/>
              <a:rect l="l" t="t" r="r" b="b"/>
              <a:pathLst>
                <a:path w="9525" h="513080">
                  <a:moveTo>
                    <a:pt x="9004" y="508508"/>
                  </a:moveTo>
                  <a:lnTo>
                    <a:pt x="7683" y="505320"/>
                  </a:lnTo>
                  <a:lnTo>
                    <a:pt x="4508" y="503999"/>
                  </a:lnTo>
                  <a:lnTo>
                    <a:pt x="1320" y="505320"/>
                  </a:lnTo>
                  <a:lnTo>
                    <a:pt x="0" y="508508"/>
                  </a:lnTo>
                  <a:lnTo>
                    <a:pt x="1320" y="511683"/>
                  </a:lnTo>
                  <a:lnTo>
                    <a:pt x="4508" y="513003"/>
                  </a:lnTo>
                  <a:lnTo>
                    <a:pt x="7683" y="511683"/>
                  </a:lnTo>
                  <a:lnTo>
                    <a:pt x="9004" y="508508"/>
                  </a:lnTo>
                  <a:close/>
                </a:path>
                <a:path w="9525" h="51308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27" name="object 127" descr=""/>
            <p:cNvSpPr/>
            <p:nvPr/>
          </p:nvSpPr>
          <p:spPr>
            <a:xfrm>
              <a:off x="10079999" y="2028606"/>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128" name="object 128" descr=""/>
            <p:cNvSpPr/>
            <p:nvPr/>
          </p:nvSpPr>
          <p:spPr>
            <a:xfrm>
              <a:off x="10075494" y="2015108"/>
              <a:ext cx="9525" cy="513080"/>
            </a:xfrm>
            <a:custGeom>
              <a:avLst/>
              <a:gdLst/>
              <a:ahLst/>
              <a:cxnLst/>
              <a:rect l="l" t="t" r="r" b="b"/>
              <a:pathLst>
                <a:path w="9525" h="513080">
                  <a:moveTo>
                    <a:pt x="9004" y="508508"/>
                  </a:moveTo>
                  <a:lnTo>
                    <a:pt x="7683" y="505320"/>
                  </a:lnTo>
                  <a:lnTo>
                    <a:pt x="4495" y="503999"/>
                  </a:lnTo>
                  <a:lnTo>
                    <a:pt x="1320" y="505320"/>
                  </a:lnTo>
                  <a:lnTo>
                    <a:pt x="0" y="508508"/>
                  </a:lnTo>
                  <a:lnTo>
                    <a:pt x="1320" y="511683"/>
                  </a:lnTo>
                  <a:lnTo>
                    <a:pt x="4495" y="513003"/>
                  </a:lnTo>
                  <a:lnTo>
                    <a:pt x="7683" y="511683"/>
                  </a:lnTo>
                  <a:lnTo>
                    <a:pt x="9004" y="508508"/>
                  </a:lnTo>
                  <a:close/>
                </a:path>
                <a:path w="9525" h="51308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29" name="object 129" descr=""/>
            <p:cNvSpPr/>
            <p:nvPr/>
          </p:nvSpPr>
          <p:spPr>
            <a:xfrm>
              <a:off x="13140002" y="2028606"/>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130" name="object 130" descr=""/>
            <p:cNvSpPr/>
            <p:nvPr/>
          </p:nvSpPr>
          <p:spPr>
            <a:xfrm>
              <a:off x="13135497" y="2015108"/>
              <a:ext cx="9525" cy="513080"/>
            </a:xfrm>
            <a:custGeom>
              <a:avLst/>
              <a:gdLst/>
              <a:ahLst/>
              <a:cxnLst/>
              <a:rect l="l" t="t" r="r" b="b"/>
              <a:pathLst>
                <a:path w="9525" h="513080">
                  <a:moveTo>
                    <a:pt x="9004" y="508508"/>
                  </a:moveTo>
                  <a:lnTo>
                    <a:pt x="7683" y="505320"/>
                  </a:lnTo>
                  <a:lnTo>
                    <a:pt x="4495" y="503999"/>
                  </a:lnTo>
                  <a:lnTo>
                    <a:pt x="1320" y="505320"/>
                  </a:lnTo>
                  <a:lnTo>
                    <a:pt x="0" y="508508"/>
                  </a:lnTo>
                  <a:lnTo>
                    <a:pt x="1320" y="511683"/>
                  </a:lnTo>
                  <a:lnTo>
                    <a:pt x="4495" y="513003"/>
                  </a:lnTo>
                  <a:lnTo>
                    <a:pt x="7683" y="511683"/>
                  </a:lnTo>
                  <a:lnTo>
                    <a:pt x="9004" y="508508"/>
                  </a:lnTo>
                  <a:close/>
                </a:path>
                <a:path w="9525" h="51308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31" name="object 131" descr=""/>
            <p:cNvSpPr/>
            <p:nvPr/>
          </p:nvSpPr>
          <p:spPr>
            <a:xfrm>
              <a:off x="8712000" y="2532606"/>
              <a:ext cx="0" cy="585470"/>
            </a:xfrm>
            <a:custGeom>
              <a:avLst/>
              <a:gdLst/>
              <a:ahLst/>
              <a:cxnLst/>
              <a:rect l="l" t="t" r="r" b="b"/>
              <a:pathLst>
                <a:path w="0" h="585469">
                  <a:moveTo>
                    <a:pt x="0" y="585000"/>
                  </a:moveTo>
                  <a:lnTo>
                    <a:pt x="0" y="0"/>
                  </a:lnTo>
                </a:path>
              </a:pathLst>
            </a:custGeom>
            <a:ln w="9004">
              <a:solidFill>
                <a:srgbClr val="BCBEC0"/>
              </a:solidFill>
              <a:prstDash val="dot"/>
            </a:ln>
          </p:spPr>
          <p:txBody>
            <a:bodyPr wrap="square" lIns="0" tIns="0" rIns="0" bIns="0" rtlCol="0"/>
            <a:lstStyle/>
            <a:p/>
          </p:txBody>
        </p:sp>
        <p:sp>
          <p:nvSpPr>
            <p:cNvPr id="132" name="object 132" descr=""/>
            <p:cNvSpPr/>
            <p:nvPr/>
          </p:nvSpPr>
          <p:spPr>
            <a:xfrm>
              <a:off x="8707489" y="2519108"/>
              <a:ext cx="9525" cy="621030"/>
            </a:xfrm>
            <a:custGeom>
              <a:avLst/>
              <a:gdLst/>
              <a:ahLst/>
              <a:cxnLst/>
              <a:rect l="l" t="t" r="r" b="b"/>
              <a:pathLst>
                <a:path w="9525" h="621030">
                  <a:moveTo>
                    <a:pt x="9004" y="616508"/>
                  </a:moveTo>
                  <a:lnTo>
                    <a:pt x="7683" y="613321"/>
                  </a:lnTo>
                  <a:lnTo>
                    <a:pt x="4508" y="612000"/>
                  </a:lnTo>
                  <a:lnTo>
                    <a:pt x="1320" y="613321"/>
                  </a:lnTo>
                  <a:lnTo>
                    <a:pt x="0" y="616508"/>
                  </a:lnTo>
                  <a:lnTo>
                    <a:pt x="1320" y="619683"/>
                  </a:lnTo>
                  <a:lnTo>
                    <a:pt x="4508" y="621004"/>
                  </a:lnTo>
                  <a:lnTo>
                    <a:pt x="7683" y="619683"/>
                  </a:lnTo>
                  <a:lnTo>
                    <a:pt x="9004" y="616508"/>
                  </a:lnTo>
                  <a:close/>
                </a:path>
                <a:path w="9525" h="62103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33" name="object 133" descr=""/>
            <p:cNvSpPr/>
            <p:nvPr/>
          </p:nvSpPr>
          <p:spPr>
            <a:xfrm>
              <a:off x="10079999" y="2532606"/>
              <a:ext cx="0" cy="585470"/>
            </a:xfrm>
            <a:custGeom>
              <a:avLst/>
              <a:gdLst/>
              <a:ahLst/>
              <a:cxnLst/>
              <a:rect l="l" t="t" r="r" b="b"/>
              <a:pathLst>
                <a:path w="0" h="585469">
                  <a:moveTo>
                    <a:pt x="0" y="585000"/>
                  </a:moveTo>
                  <a:lnTo>
                    <a:pt x="0" y="0"/>
                  </a:lnTo>
                </a:path>
              </a:pathLst>
            </a:custGeom>
            <a:ln w="9004">
              <a:solidFill>
                <a:srgbClr val="BCBEC0"/>
              </a:solidFill>
              <a:prstDash val="dot"/>
            </a:ln>
          </p:spPr>
          <p:txBody>
            <a:bodyPr wrap="square" lIns="0" tIns="0" rIns="0" bIns="0" rtlCol="0"/>
            <a:lstStyle/>
            <a:p/>
          </p:txBody>
        </p:sp>
        <p:sp>
          <p:nvSpPr>
            <p:cNvPr id="134" name="object 134" descr=""/>
            <p:cNvSpPr/>
            <p:nvPr/>
          </p:nvSpPr>
          <p:spPr>
            <a:xfrm>
              <a:off x="10075494" y="2519108"/>
              <a:ext cx="9525" cy="621030"/>
            </a:xfrm>
            <a:custGeom>
              <a:avLst/>
              <a:gdLst/>
              <a:ahLst/>
              <a:cxnLst/>
              <a:rect l="l" t="t" r="r" b="b"/>
              <a:pathLst>
                <a:path w="9525" h="621030">
                  <a:moveTo>
                    <a:pt x="9004" y="616508"/>
                  </a:moveTo>
                  <a:lnTo>
                    <a:pt x="7683" y="613321"/>
                  </a:lnTo>
                  <a:lnTo>
                    <a:pt x="4495" y="612000"/>
                  </a:lnTo>
                  <a:lnTo>
                    <a:pt x="1320" y="613321"/>
                  </a:lnTo>
                  <a:lnTo>
                    <a:pt x="0" y="616508"/>
                  </a:lnTo>
                  <a:lnTo>
                    <a:pt x="1320" y="619683"/>
                  </a:lnTo>
                  <a:lnTo>
                    <a:pt x="4495" y="621004"/>
                  </a:lnTo>
                  <a:lnTo>
                    <a:pt x="7683" y="619683"/>
                  </a:lnTo>
                  <a:lnTo>
                    <a:pt x="9004" y="616508"/>
                  </a:lnTo>
                  <a:close/>
                </a:path>
                <a:path w="9525" h="62103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35" name="object 135" descr=""/>
            <p:cNvSpPr/>
            <p:nvPr/>
          </p:nvSpPr>
          <p:spPr>
            <a:xfrm>
              <a:off x="13140002" y="2532606"/>
              <a:ext cx="0" cy="585470"/>
            </a:xfrm>
            <a:custGeom>
              <a:avLst/>
              <a:gdLst/>
              <a:ahLst/>
              <a:cxnLst/>
              <a:rect l="l" t="t" r="r" b="b"/>
              <a:pathLst>
                <a:path w="0" h="585469">
                  <a:moveTo>
                    <a:pt x="0" y="585000"/>
                  </a:moveTo>
                  <a:lnTo>
                    <a:pt x="0" y="0"/>
                  </a:lnTo>
                </a:path>
              </a:pathLst>
            </a:custGeom>
            <a:ln w="9004">
              <a:solidFill>
                <a:srgbClr val="BCBEC0"/>
              </a:solidFill>
              <a:prstDash val="dot"/>
            </a:ln>
          </p:spPr>
          <p:txBody>
            <a:bodyPr wrap="square" lIns="0" tIns="0" rIns="0" bIns="0" rtlCol="0"/>
            <a:lstStyle/>
            <a:p/>
          </p:txBody>
        </p:sp>
        <p:sp>
          <p:nvSpPr>
            <p:cNvPr id="136" name="object 136" descr=""/>
            <p:cNvSpPr/>
            <p:nvPr/>
          </p:nvSpPr>
          <p:spPr>
            <a:xfrm>
              <a:off x="13135497" y="2519108"/>
              <a:ext cx="9525" cy="621030"/>
            </a:xfrm>
            <a:custGeom>
              <a:avLst/>
              <a:gdLst/>
              <a:ahLst/>
              <a:cxnLst/>
              <a:rect l="l" t="t" r="r" b="b"/>
              <a:pathLst>
                <a:path w="9525" h="621030">
                  <a:moveTo>
                    <a:pt x="9004" y="616508"/>
                  </a:moveTo>
                  <a:lnTo>
                    <a:pt x="7683" y="613321"/>
                  </a:lnTo>
                  <a:lnTo>
                    <a:pt x="4495" y="612000"/>
                  </a:lnTo>
                  <a:lnTo>
                    <a:pt x="1320" y="613321"/>
                  </a:lnTo>
                  <a:lnTo>
                    <a:pt x="0" y="616508"/>
                  </a:lnTo>
                  <a:lnTo>
                    <a:pt x="1320" y="619683"/>
                  </a:lnTo>
                  <a:lnTo>
                    <a:pt x="4495" y="621004"/>
                  </a:lnTo>
                  <a:lnTo>
                    <a:pt x="7683" y="619683"/>
                  </a:lnTo>
                  <a:lnTo>
                    <a:pt x="9004" y="616508"/>
                  </a:lnTo>
                  <a:close/>
                </a:path>
                <a:path w="9525" h="62103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37" name="object 137" descr=""/>
            <p:cNvSpPr/>
            <p:nvPr/>
          </p:nvSpPr>
          <p:spPr>
            <a:xfrm>
              <a:off x="8712000" y="3144605"/>
              <a:ext cx="0" cy="585470"/>
            </a:xfrm>
            <a:custGeom>
              <a:avLst/>
              <a:gdLst/>
              <a:ahLst/>
              <a:cxnLst/>
              <a:rect l="l" t="t" r="r" b="b"/>
              <a:pathLst>
                <a:path w="0" h="585470">
                  <a:moveTo>
                    <a:pt x="0" y="585000"/>
                  </a:moveTo>
                  <a:lnTo>
                    <a:pt x="0" y="0"/>
                  </a:lnTo>
                </a:path>
              </a:pathLst>
            </a:custGeom>
            <a:ln w="9004">
              <a:solidFill>
                <a:srgbClr val="BCBEC0"/>
              </a:solidFill>
              <a:prstDash val="dot"/>
            </a:ln>
          </p:spPr>
          <p:txBody>
            <a:bodyPr wrap="square" lIns="0" tIns="0" rIns="0" bIns="0" rtlCol="0"/>
            <a:lstStyle/>
            <a:p/>
          </p:txBody>
        </p:sp>
        <p:sp>
          <p:nvSpPr>
            <p:cNvPr id="138" name="object 138" descr=""/>
            <p:cNvSpPr/>
            <p:nvPr/>
          </p:nvSpPr>
          <p:spPr>
            <a:xfrm>
              <a:off x="8707489" y="3131108"/>
              <a:ext cx="9525" cy="621030"/>
            </a:xfrm>
            <a:custGeom>
              <a:avLst/>
              <a:gdLst/>
              <a:ahLst/>
              <a:cxnLst/>
              <a:rect l="l" t="t" r="r" b="b"/>
              <a:pathLst>
                <a:path w="9525" h="621029">
                  <a:moveTo>
                    <a:pt x="9004" y="616508"/>
                  </a:moveTo>
                  <a:lnTo>
                    <a:pt x="7683" y="613321"/>
                  </a:lnTo>
                  <a:lnTo>
                    <a:pt x="4508" y="612000"/>
                  </a:lnTo>
                  <a:lnTo>
                    <a:pt x="1320" y="613321"/>
                  </a:lnTo>
                  <a:lnTo>
                    <a:pt x="0" y="616508"/>
                  </a:lnTo>
                  <a:lnTo>
                    <a:pt x="1320" y="619683"/>
                  </a:lnTo>
                  <a:lnTo>
                    <a:pt x="4508" y="621004"/>
                  </a:lnTo>
                  <a:lnTo>
                    <a:pt x="7683" y="619683"/>
                  </a:lnTo>
                  <a:lnTo>
                    <a:pt x="9004" y="616508"/>
                  </a:lnTo>
                  <a:close/>
                </a:path>
                <a:path w="9525" h="621029">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39" name="object 139" descr=""/>
            <p:cNvSpPr/>
            <p:nvPr/>
          </p:nvSpPr>
          <p:spPr>
            <a:xfrm>
              <a:off x="10079999" y="3144605"/>
              <a:ext cx="0" cy="585470"/>
            </a:xfrm>
            <a:custGeom>
              <a:avLst/>
              <a:gdLst/>
              <a:ahLst/>
              <a:cxnLst/>
              <a:rect l="l" t="t" r="r" b="b"/>
              <a:pathLst>
                <a:path w="0" h="585470">
                  <a:moveTo>
                    <a:pt x="0" y="585000"/>
                  </a:moveTo>
                  <a:lnTo>
                    <a:pt x="0" y="0"/>
                  </a:lnTo>
                </a:path>
              </a:pathLst>
            </a:custGeom>
            <a:ln w="9004">
              <a:solidFill>
                <a:srgbClr val="BCBEC0"/>
              </a:solidFill>
              <a:prstDash val="dot"/>
            </a:ln>
          </p:spPr>
          <p:txBody>
            <a:bodyPr wrap="square" lIns="0" tIns="0" rIns="0" bIns="0" rtlCol="0"/>
            <a:lstStyle/>
            <a:p/>
          </p:txBody>
        </p:sp>
        <p:sp>
          <p:nvSpPr>
            <p:cNvPr id="140" name="object 140" descr=""/>
            <p:cNvSpPr/>
            <p:nvPr/>
          </p:nvSpPr>
          <p:spPr>
            <a:xfrm>
              <a:off x="10075494" y="3131108"/>
              <a:ext cx="9525" cy="621030"/>
            </a:xfrm>
            <a:custGeom>
              <a:avLst/>
              <a:gdLst/>
              <a:ahLst/>
              <a:cxnLst/>
              <a:rect l="l" t="t" r="r" b="b"/>
              <a:pathLst>
                <a:path w="9525" h="621029">
                  <a:moveTo>
                    <a:pt x="9004" y="616508"/>
                  </a:moveTo>
                  <a:lnTo>
                    <a:pt x="7683" y="613321"/>
                  </a:lnTo>
                  <a:lnTo>
                    <a:pt x="4495" y="612000"/>
                  </a:lnTo>
                  <a:lnTo>
                    <a:pt x="1320" y="613321"/>
                  </a:lnTo>
                  <a:lnTo>
                    <a:pt x="0" y="616508"/>
                  </a:lnTo>
                  <a:lnTo>
                    <a:pt x="1320" y="619683"/>
                  </a:lnTo>
                  <a:lnTo>
                    <a:pt x="4495" y="621004"/>
                  </a:lnTo>
                  <a:lnTo>
                    <a:pt x="7683" y="619683"/>
                  </a:lnTo>
                  <a:lnTo>
                    <a:pt x="9004" y="616508"/>
                  </a:lnTo>
                  <a:close/>
                </a:path>
                <a:path w="9525" h="621029">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41" name="object 141" descr=""/>
            <p:cNvSpPr/>
            <p:nvPr/>
          </p:nvSpPr>
          <p:spPr>
            <a:xfrm>
              <a:off x="13140002" y="3144605"/>
              <a:ext cx="0" cy="585470"/>
            </a:xfrm>
            <a:custGeom>
              <a:avLst/>
              <a:gdLst/>
              <a:ahLst/>
              <a:cxnLst/>
              <a:rect l="l" t="t" r="r" b="b"/>
              <a:pathLst>
                <a:path w="0" h="585470">
                  <a:moveTo>
                    <a:pt x="0" y="585000"/>
                  </a:moveTo>
                  <a:lnTo>
                    <a:pt x="0" y="0"/>
                  </a:lnTo>
                </a:path>
              </a:pathLst>
            </a:custGeom>
            <a:ln w="9004">
              <a:solidFill>
                <a:srgbClr val="BCBEC0"/>
              </a:solidFill>
              <a:prstDash val="dot"/>
            </a:ln>
          </p:spPr>
          <p:txBody>
            <a:bodyPr wrap="square" lIns="0" tIns="0" rIns="0" bIns="0" rtlCol="0"/>
            <a:lstStyle/>
            <a:p/>
          </p:txBody>
        </p:sp>
        <p:sp>
          <p:nvSpPr>
            <p:cNvPr id="142" name="object 142" descr=""/>
            <p:cNvSpPr/>
            <p:nvPr/>
          </p:nvSpPr>
          <p:spPr>
            <a:xfrm>
              <a:off x="13135497" y="3131108"/>
              <a:ext cx="9525" cy="621030"/>
            </a:xfrm>
            <a:custGeom>
              <a:avLst/>
              <a:gdLst/>
              <a:ahLst/>
              <a:cxnLst/>
              <a:rect l="l" t="t" r="r" b="b"/>
              <a:pathLst>
                <a:path w="9525" h="621029">
                  <a:moveTo>
                    <a:pt x="9004" y="616508"/>
                  </a:moveTo>
                  <a:lnTo>
                    <a:pt x="7683" y="613321"/>
                  </a:lnTo>
                  <a:lnTo>
                    <a:pt x="4495" y="612000"/>
                  </a:lnTo>
                  <a:lnTo>
                    <a:pt x="1320" y="613321"/>
                  </a:lnTo>
                  <a:lnTo>
                    <a:pt x="0" y="616508"/>
                  </a:lnTo>
                  <a:lnTo>
                    <a:pt x="1320" y="619683"/>
                  </a:lnTo>
                  <a:lnTo>
                    <a:pt x="4495" y="621004"/>
                  </a:lnTo>
                  <a:lnTo>
                    <a:pt x="7683" y="619683"/>
                  </a:lnTo>
                  <a:lnTo>
                    <a:pt x="9004" y="616508"/>
                  </a:lnTo>
                  <a:close/>
                </a:path>
                <a:path w="9525" h="621029">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43" name="object 143" descr=""/>
            <p:cNvSpPr/>
            <p:nvPr/>
          </p:nvSpPr>
          <p:spPr>
            <a:xfrm>
              <a:off x="8712000" y="3756605"/>
              <a:ext cx="0" cy="585470"/>
            </a:xfrm>
            <a:custGeom>
              <a:avLst/>
              <a:gdLst/>
              <a:ahLst/>
              <a:cxnLst/>
              <a:rect l="l" t="t" r="r" b="b"/>
              <a:pathLst>
                <a:path w="0" h="585470">
                  <a:moveTo>
                    <a:pt x="0" y="585000"/>
                  </a:moveTo>
                  <a:lnTo>
                    <a:pt x="0" y="0"/>
                  </a:lnTo>
                </a:path>
              </a:pathLst>
            </a:custGeom>
            <a:ln w="9004">
              <a:solidFill>
                <a:srgbClr val="BCBEC0"/>
              </a:solidFill>
              <a:prstDash val="dot"/>
            </a:ln>
          </p:spPr>
          <p:txBody>
            <a:bodyPr wrap="square" lIns="0" tIns="0" rIns="0" bIns="0" rtlCol="0"/>
            <a:lstStyle/>
            <a:p/>
          </p:txBody>
        </p:sp>
        <p:sp>
          <p:nvSpPr>
            <p:cNvPr id="144" name="object 144" descr=""/>
            <p:cNvSpPr/>
            <p:nvPr/>
          </p:nvSpPr>
          <p:spPr>
            <a:xfrm>
              <a:off x="8707489" y="3743109"/>
              <a:ext cx="9525" cy="621030"/>
            </a:xfrm>
            <a:custGeom>
              <a:avLst/>
              <a:gdLst/>
              <a:ahLst/>
              <a:cxnLst/>
              <a:rect l="l" t="t" r="r" b="b"/>
              <a:pathLst>
                <a:path w="9525" h="621029">
                  <a:moveTo>
                    <a:pt x="9004" y="616496"/>
                  </a:moveTo>
                  <a:lnTo>
                    <a:pt x="7683" y="613321"/>
                  </a:lnTo>
                  <a:lnTo>
                    <a:pt x="4508" y="612000"/>
                  </a:lnTo>
                  <a:lnTo>
                    <a:pt x="1320" y="613321"/>
                  </a:lnTo>
                  <a:lnTo>
                    <a:pt x="0" y="616496"/>
                  </a:lnTo>
                  <a:lnTo>
                    <a:pt x="1320" y="619683"/>
                  </a:lnTo>
                  <a:lnTo>
                    <a:pt x="4508" y="621004"/>
                  </a:lnTo>
                  <a:lnTo>
                    <a:pt x="7683" y="619683"/>
                  </a:lnTo>
                  <a:lnTo>
                    <a:pt x="9004" y="616496"/>
                  </a:lnTo>
                  <a:close/>
                </a:path>
                <a:path w="9525" h="621029">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45" name="object 145" descr=""/>
            <p:cNvSpPr/>
            <p:nvPr/>
          </p:nvSpPr>
          <p:spPr>
            <a:xfrm>
              <a:off x="10079999" y="3756605"/>
              <a:ext cx="0" cy="585470"/>
            </a:xfrm>
            <a:custGeom>
              <a:avLst/>
              <a:gdLst/>
              <a:ahLst/>
              <a:cxnLst/>
              <a:rect l="l" t="t" r="r" b="b"/>
              <a:pathLst>
                <a:path w="0" h="585470">
                  <a:moveTo>
                    <a:pt x="0" y="585000"/>
                  </a:moveTo>
                  <a:lnTo>
                    <a:pt x="0" y="0"/>
                  </a:lnTo>
                </a:path>
              </a:pathLst>
            </a:custGeom>
            <a:ln w="9004">
              <a:solidFill>
                <a:srgbClr val="BCBEC0"/>
              </a:solidFill>
              <a:prstDash val="dot"/>
            </a:ln>
          </p:spPr>
          <p:txBody>
            <a:bodyPr wrap="square" lIns="0" tIns="0" rIns="0" bIns="0" rtlCol="0"/>
            <a:lstStyle/>
            <a:p/>
          </p:txBody>
        </p:sp>
        <p:sp>
          <p:nvSpPr>
            <p:cNvPr id="146" name="object 146" descr=""/>
            <p:cNvSpPr/>
            <p:nvPr/>
          </p:nvSpPr>
          <p:spPr>
            <a:xfrm>
              <a:off x="10075494" y="3743109"/>
              <a:ext cx="9525" cy="621030"/>
            </a:xfrm>
            <a:custGeom>
              <a:avLst/>
              <a:gdLst/>
              <a:ahLst/>
              <a:cxnLst/>
              <a:rect l="l" t="t" r="r" b="b"/>
              <a:pathLst>
                <a:path w="9525" h="621029">
                  <a:moveTo>
                    <a:pt x="9004" y="616496"/>
                  </a:moveTo>
                  <a:lnTo>
                    <a:pt x="7683" y="613321"/>
                  </a:lnTo>
                  <a:lnTo>
                    <a:pt x="4495" y="612000"/>
                  </a:lnTo>
                  <a:lnTo>
                    <a:pt x="1320" y="613321"/>
                  </a:lnTo>
                  <a:lnTo>
                    <a:pt x="0" y="616496"/>
                  </a:lnTo>
                  <a:lnTo>
                    <a:pt x="1320" y="619683"/>
                  </a:lnTo>
                  <a:lnTo>
                    <a:pt x="4495" y="621004"/>
                  </a:lnTo>
                  <a:lnTo>
                    <a:pt x="7683" y="619683"/>
                  </a:lnTo>
                  <a:lnTo>
                    <a:pt x="9004" y="616496"/>
                  </a:lnTo>
                  <a:close/>
                </a:path>
                <a:path w="9525" h="62102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47" name="object 147" descr=""/>
            <p:cNvSpPr/>
            <p:nvPr/>
          </p:nvSpPr>
          <p:spPr>
            <a:xfrm>
              <a:off x="13140002" y="3756605"/>
              <a:ext cx="0" cy="585470"/>
            </a:xfrm>
            <a:custGeom>
              <a:avLst/>
              <a:gdLst/>
              <a:ahLst/>
              <a:cxnLst/>
              <a:rect l="l" t="t" r="r" b="b"/>
              <a:pathLst>
                <a:path w="0" h="585470">
                  <a:moveTo>
                    <a:pt x="0" y="585000"/>
                  </a:moveTo>
                  <a:lnTo>
                    <a:pt x="0" y="0"/>
                  </a:lnTo>
                </a:path>
              </a:pathLst>
            </a:custGeom>
            <a:ln w="9004">
              <a:solidFill>
                <a:srgbClr val="BCBEC0"/>
              </a:solidFill>
              <a:prstDash val="dot"/>
            </a:ln>
          </p:spPr>
          <p:txBody>
            <a:bodyPr wrap="square" lIns="0" tIns="0" rIns="0" bIns="0" rtlCol="0"/>
            <a:lstStyle/>
            <a:p/>
          </p:txBody>
        </p:sp>
        <p:sp>
          <p:nvSpPr>
            <p:cNvPr id="148" name="object 148" descr=""/>
            <p:cNvSpPr/>
            <p:nvPr/>
          </p:nvSpPr>
          <p:spPr>
            <a:xfrm>
              <a:off x="13135497" y="3743109"/>
              <a:ext cx="9525" cy="621030"/>
            </a:xfrm>
            <a:custGeom>
              <a:avLst/>
              <a:gdLst/>
              <a:ahLst/>
              <a:cxnLst/>
              <a:rect l="l" t="t" r="r" b="b"/>
              <a:pathLst>
                <a:path w="9525" h="621029">
                  <a:moveTo>
                    <a:pt x="9004" y="616496"/>
                  </a:moveTo>
                  <a:lnTo>
                    <a:pt x="7683" y="613321"/>
                  </a:lnTo>
                  <a:lnTo>
                    <a:pt x="4495" y="612000"/>
                  </a:lnTo>
                  <a:lnTo>
                    <a:pt x="1320" y="613321"/>
                  </a:lnTo>
                  <a:lnTo>
                    <a:pt x="0" y="616496"/>
                  </a:lnTo>
                  <a:lnTo>
                    <a:pt x="1320" y="619683"/>
                  </a:lnTo>
                  <a:lnTo>
                    <a:pt x="4495" y="621004"/>
                  </a:lnTo>
                  <a:lnTo>
                    <a:pt x="7683" y="619683"/>
                  </a:lnTo>
                  <a:lnTo>
                    <a:pt x="9004" y="616496"/>
                  </a:lnTo>
                  <a:close/>
                </a:path>
                <a:path w="9525" h="62102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49" name="object 149" descr=""/>
            <p:cNvSpPr/>
            <p:nvPr/>
          </p:nvSpPr>
          <p:spPr>
            <a:xfrm>
              <a:off x="8712000" y="4368744"/>
              <a:ext cx="0" cy="575945"/>
            </a:xfrm>
            <a:custGeom>
              <a:avLst/>
              <a:gdLst/>
              <a:ahLst/>
              <a:cxnLst/>
              <a:rect l="l" t="t" r="r" b="b"/>
              <a:pathLst>
                <a:path w="0" h="575945">
                  <a:moveTo>
                    <a:pt x="0" y="575589"/>
                  </a:moveTo>
                  <a:lnTo>
                    <a:pt x="0" y="0"/>
                  </a:lnTo>
                </a:path>
              </a:pathLst>
            </a:custGeom>
            <a:ln w="9004">
              <a:solidFill>
                <a:srgbClr val="BCBEC0"/>
              </a:solidFill>
              <a:prstDash val="dot"/>
            </a:ln>
          </p:spPr>
          <p:txBody>
            <a:bodyPr wrap="square" lIns="0" tIns="0" rIns="0" bIns="0" rtlCol="0"/>
            <a:lstStyle/>
            <a:p/>
          </p:txBody>
        </p:sp>
        <p:sp>
          <p:nvSpPr>
            <p:cNvPr id="150" name="object 150" descr=""/>
            <p:cNvSpPr/>
            <p:nvPr/>
          </p:nvSpPr>
          <p:spPr>
            <a:xfrm>
              <a:off x="8707489" y="4355109"/>
              <a:ext cx="9525" cy="612140"/>
            </a:xfrm>
            <a:custGeom>
              <a:avLst/>
              <a:gdLst/>
              <a:ahLst/>
              <a:cxnLst/>
              <a:rect l="l" t="t" r="r" b="b"/>
              <a:pathLst>
                <a:path w="9525" h="612139">
                  <a:moveTo>
                    <a:pt x="9004" y="607504"/>
                  </a:moveTo>
                  <a:lnTo>
                    <a:pt x="7683" y="604316"/>
                  </a:lnTo>
                  <a:lnTo>
                    <a:pt x="4508" y="602996"/>
                  </a:lnTo>
                  <a:lnTo>
                    <a:pt x="1320" y="604316"/>
                  </a:lnTo>
                  <a:lnTo>
                    <a:pt x="0" y="607504"/>
                  </a:lnTo>
                  <a:lnTo>
                    <a:pt x="1320" y="610692"/>
                  </a:lnTo>
                  <a:lnTo>
                    <a:pt x="4508" y="612000"/>
                  </a:lnTo>
                  <a:lnTo>
                    <a:pt x="7683" y="610692"/>
                  </a:lnTo>
                  <a:lnTo>
                    <a:pt x="9004" y="607504"/>
                  </a:lnTo>
                  <a:close/>
                </a:path>
                <a:path w="9525" h="612139">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51" name="object 151" descr=""/>
            <p:cNvSpPr/>
            <p:nvPr/>
          </p:nvSpPr>
          <p:spPr>
            <a:xfrm>
              <a:off x="10079999" y="4368744"/>
              <a:ext cx="0" cy="575945"/>
            </a:xfrm>
            <a:custGeom>
              <a:avLst/>
              <a:gdLst/>
              <a:ahLst/>
              <a:cxnLst/>
              <a:rect l="l" t="t" r="r" b="b"/>
              <a:pathLst>
                <a:path w="0" h="575945">
                  <a:moveTo>
                    <a:pt x="0" y="575589"/>
                  </a:moveTo>
                  <a:lnTo>
                    <a:pt x="0" y="0"/>
                  </a:lnTo>
                </a:path>
              </a:pathLst>
            </a:custGeom>
            <a:ln w="9004">
              <a:solidFill>
                <a:srgbClr val="BCBEC0"/>
              </a:solidFill>
              <a:prstDash val="dot"/>
            </a:ln>
          </p:spPr>
          <p:txBody>
            <a:bodyPr wrap="square" lIns="0" tIns="0" rIns="0" bIns="0" rtlCol="0"/>
            <a:lstStyle/>
            <a:p/>
          </p:txBody>
        </p:sp>
        <p:sp>
          <p:nvSpPr>
            <p:cNvPr id="152" name="object 152" descr=""/>
            <p:cNvSpPr/>
            <p:nvPr/>
          </p:nvSpPr>
          <p:spPr>
            <a:xfrm>
              <a:off x="10075494" y="4355109"/>
              <a:ext cx="9525" cy="612140"/>
            </a:xfrm>
            <a:custGeom>
              <a:avLst/>
              <a:gdLst/>
              <a:ahLst/>
              <a:cxnLst/>
              <a:rect l="l" t="t" r="r" b="b"/>
              <a:pathLst>
                <a:path w="9525" h="612139">
                  <a:moveTo>
                    <a:pt x="9004" y="607504"/>
                  </a:moveTo>
                  <a:lnTo>
                    <a:pt x="7683" y="604316"/>
                  </a:lnTo>
                  <a:lnTo>
                    <a:pt x="4495" y="602996"/>
                  </a:lnTo>
                  <a:lnTo>
                    <a:pt x="1320" y="604316"/>
                  </a:lnTo>
                  <a:lnTo>
                    <a:pt x="0" y="607504"/>
                  </a:lnTo>
                  <a:lnTo>
                    <a:pt x="1320" y="610692"/>
                  </a:lnTo>
                  <a:lnTo>
                    <a:pt x="4495" y="612000"/>
                  </a:lnTo>
                  <a:lnTo>
                    <a:pt x="7683" y="610692"/>
                  </a:lnTo>
                  <a:lnTo>
                    <a:pt x="9004" y="607504"/>
                  </a:lnTo>
                  <a:close/>
                </a:path>
                <a:path w="9525" h="61213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53" name="object 153" descr=""/>
            <p:cNvSpPr/>
            <p:nvPr/>
          </p:nvSpPr>
          <p:spPr>
            <a:xfrm>
              <a:off x="13140002" y="4368744"/>
              <a:ext cx="0" cy="575945"/>
            </a:xfrm>
            <a:custGeom>
              <a:avLst/>
              <a:gdLst/>
              <a:ahLst/>
              <a:cxnLst/>
              <a:rect l="l" t="t" r="r" b="b"/>
              <a:pathLst>
                <a:path w="0" h="575945">
                  <a:moveTo>
                    <a:pt x="0" y="575589"/>
                  </a:moveTo>
                  <a:lnTo>
                    <a:pt x="0" y="0"/>
                  </a:lnTo>
                </a:path>
              </a:pathLst>
            </a:custGeom>
            <a:ln w="9004">
              <a:solidFill>
                <a:srgbClr val="BCBEC0"/>
              </a:solidFill>
              <a:prstDash val="dot"/>
            </a:ln>
          </p:spPr>
          <p:txBody>
            <a:bodyPr wrap="square" lIns="0" tIns="0" rIns="0" bIns="0" rtlCol="0"/>
            <a:lstStyle/>
            <a:p/>
          </p:txBody>
        </p:sp>
        <p:sp>
          <p:nvSpPr>
            <p:cNvPr id="154" name="object 154" descr=""/>
            <p:cNvSpPr/>
            <p:nvPr/>
          </p:nvSpPr>
          <p:spPr>
            <a:xfrm>
              <a:off x="13135497" y="4355109"/>
              <a:ext cx="9525" cy="612140"/>
            </a:xfrm>
            <a:custGeom>
              <a:avLst/>
              <a:gdLst/>
              <a:ahLst/>
              <a:cxnLst/>
              <a:rect l="l" t="t" r="r" b="b"/>
              <a:pathLst>
                <a:path w="9525" h="612139">
                  <a:moveTo>
                    <a:pt x="9004" y="607504"/>
                  </a:moveTo>
                  <a:lnTo>
                    <a:pt x="7683" y="604316"/>
                  </a:lnTo>
                  <a:lnTo>
                    <a:pt x="4495" y="602996"/>
                  </a:lnTo>
                  <a:lnTo>
                    <a:pt x="1320" y="604316"/>
                  </a:lnTo>
                  <a:lnTo>
                    <a:pt x="0" y="607504"/>
                  </a:lnTo>
                  <a:lnTo>
                    <a:pt x="1320" y="610692"/>
                  </a:lnTo>
                  <a:lnTo>
                    <a:pt x="4495" y="612000"/>
                  </a:lnTo>
                  <a:lnTo>
                    <a:pt x="7683" y="610692"/>
                  </a:lnTo>
                  <a:lnTo>
                    <a:pt x="9004" y="607504"/>
                  </a:lnTo>
                  <a:close/>
                </a:path>
                <a:path w="9525" h="61213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55" name="object 155" descr=""/>
            <p:cNvSpPr/>
            <p:nvPr/>
          </p:nvSpPr>
          <p:spPr>
            <a:xfrm>
              <a:off x="7920000" y="49716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56" name="object 156" descr=""/>
            <p:cNvSpPr/>
            <p:nvPr/>
          </p:nvSpPr>
          <p:spPr>
            <a:xfrm>
              <a:off x="8712000" y="49716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57" name="object 157" descr=""/>
            <p:cNvSpPr/>
            <p:nvPr/>
          </p:nvSpPr>
          <p:spPr>
            <a:xfrm>
              <a:off x="10079999" y="49716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58" name="object 158" descr=""/>
            <p:cNvSpPr/>
            <p:nvPr/>
          </p:nvSpPr>
          <p:spPr>
            <a:xfrm>
              <a:off x="13140002" y="49716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159" name="object 159" descr=""/>
          <p:cNvSpPr txBox="1"/>
          <p:nvPr/>
        </p:nvSpPr>
        <p:spPr>
          <a:xfrm>
            <a:off x="8177283" y="1667426"/>
            <a:ext cx="493395" cy="587375"/>
          </a:xfrm>
          <a:prstGeom prst="rect">
            <a:avLst/>
          </a:prstGeom>
        </p:spPr>
        <p:txBody>
          <a:bodyPr wrap="square" lIns="0" tIns="12065" rIns="0" bIns="0" rtlCol="0" vert="horz">
            <a:spAutoFit/>
          </a:bodyPr>
          <a:lstStyle/>
          <a:p>
            <a:pPr algn="just" marL="12700" marR="5080">
              <a:lnSpc>
                <a:spcPct val="102400"/>
              </a:lnSpc>
              <a:spcBef>
                <a:spcPts val="95"/>
              </a:spcBef>
            </a:pPr>
            <a:r>
              <a:rPr dirty="0" sz="900" spc="-15">
                <a:solidFill>
                  <a:srgbClr val="231F20"/>
                </a:solidFill>
                <a:latin typeface="華康標楷體"/>
                <a:cs typeface="華康標楷體"/>
              </a:rPr>
              <a:t>駕駛姿勢與調整照後鏡的方</a:t>
            </a:r>
            <a:r>
              <a:rPr dirty="0" sz="900" spc="-50">
                <a:solidFill>
                  <a:srgbClr val="231F20"/>
                </a:solidFill>
                <a:latin typeface="華康標楷體"/>
                <a:cs typeface="華康標楷體"/>
              </a:rPr>
              <a:t>法</a:t>
            </a:r>
            <a:endParaRPr sz="900">
              <a:latin typeface="華康標楷體"/>
              <a:cs typeface="華康標楷體"/>
            </a:endParaRPr>
          </a:p>
        </p:txBody>
      </p:sp>
      <p:sp>
        <p:nvSpPr>
          <p:cNvPr id="160" name="object 160" descr=""/>
          <p:cNvSpPr txBox="1"/>
          <p:nvPr/>
        </p:nvSpPr>
        <p:spPr>
          <a:xfrm>
            <a:off x="8841492" y="1671053"/>
            <a:ext cx="2992755" cy="300990"/>
          </a:xfrm>
          <a:prstGeom prst="rect">
            <a:avLst/>
          </a:prstGeom>
        </p:spPr>
        <p:txBody>
          <a:bodyPr wrap="square" lIns="0" tIns="21590" rIns="0" bIns="0" rtlCol="0" vert="horz">
            <a:spAutoFit/>
          </a:bodyPr>
          <a:lstStyle/>
          <a:p>
            <a:pPr marL="12700" marR="5080">
              <a:lnSpc>
                <a:spcPts val="1060"/>
              </a:lnSpc>
              <a:spcBef>
                <a:spcPts val="170"/>
              </a:spcBef>
              <a:tabLst>
                <a:tab pos="1382395" algn="l"/>
              </a:tabLst>
            </a:pPr>
            <a:r>
              <a:rPr dirty="0" sz="900" spc="-10">
                <a:solidFill>
                  <a:srgbClr val="231F20"/>
                </a:solidFill>
                <a:latin typeface="華康標楷體"/>
                <a:cs typeface="華康標楷體"/>
              </a:rPr>
              <a:t>勢</a:t>
            </a:r>
            <a:r>
              <a:rPr dirty="0" sz="900">
                <a:solidFill>
                  <a:srgbClr val="231F20"/>
                </a:solidFill>
                <a:latin typeface="華康標楷體"/>
                <a:cs typeface="華康標楷體"/>
              </a:rPr>
              <a:t>、相對應的座椅位</a:t>
            </a:r>
            <a:r>
              <a:rPr dirty="0" sz="900" spc="-50">
                <a:solidFill>
                  <a:srgbClr val="231F20"/>
                </a:solidFill>
                <a:latin typeface="華康標楷體"/>
                <a:cs typeface="華康標楷體"/>
              </a:rPr>
              <a:t>置</a:t>
            </a:r>
            <a:r>
              <a:rPr dirty="0" sz="900">
                <a:solidFill>
                  <a:srgbClr val="231F20"/>
                </a:solidFill>
                <a:latin typeface="華康標楷體"/>
                <a:cs typeface="華康標楷體"/>
              </a:rPr>
              <a:t>	</a:t>
            </a:r>
            <a:r>
              <a:rPr dirty="0" sz="900" spc="-10">
                <a:solidFill>
                  <a:srgbClr val="231F20"/>
                </a:solidFill>
                <a:latin typeface="華康標楷體"/>
                <a:cs typeface="華康標楷體"/>
              </a:rPr>
              <a:t>作方法，並實際進行操作體驗</a:t>
            </a:r>
            <a:r>
              <a:rPr dirty="0" sz="900" spc="-50">
                <a:solidFill>
                  <a:srgbClr val="231F20"/>
                </a:solidFill>
                <a:latin typeface="華康標楷體"/>
                <a:cs typeface="華康標楷體"/>
              </a:rPr>
              <a:t>。</a:t>
            </a:r>
            <a:r>
              <a:rPr dirty="0" sz="900" spc="-10">
                <a:solidFill>
                  <a:srgbClr val="231F20"/>
                </a:solidFill>
                <a:latin typeface="華康標楷體"/>
                <a:cs typeface="華康標楷體"/>
              </a:rPr>
              <a:t>及調整照後鏡的方</a:t>
            </a:r>
            <a:r>
              <a:rPr dirty="0" sz="900" spc="-50">
                <a:solidFill>
                  <a:srgbClr val="231F20"/>
                </a:solidFill>
                <a:latin typeface="華康標楷體"/>
                <a:cs typeface="華康標楷體"/>
              </a:rPr>
              <a:t>法</a:t>
            </a:r>
            <a:endParaRPr sz="900">
              <a:latin typeface="華康標楷體"/>
              <a:cs typeface="華康標楷體"/>
            </a:endParaRPr>
          </a:p>
        </p:txBody>
      </p:sp>
      <p:sp>
        <p:nvSpPr>
          <p:cNvPr id="161" name="object 161" descr=""/>
          <p:cNvSpPr txBox="1"/>
          <p:nvPr/>
        </p:nvSpPr>
        <p:spPr>
          <a:xfrm>
            <a:off x="7925300" y="1536035"/>
            <a:ext cx="6602095" cy="166370"/>
          </a:xfrm>
          <a:prstGeom prst="rect">
            <a:avLst/>
          </a:prstGeom>
        </p:spPr>
        <p:txBody>
          <a:bodyPr wrap="square" lIns="0" tIns="15240" rIns="0" bIns="0" rtlCol="0" vert="horz">
            <a:spAutoFit/>
          </a:bodyPr>
          <a:lstStyle/>
          <a:p>
            <a:pPr marL="12700">
              <a:lnSpc>
                <a:spcPct val="100000"/>
              </a:lnSpc>
              <a:spcBef>
                <a:spcPts val="12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baseline="3086" sz="1350" spc="89">
                <a:solidFill>
                  <a:srgbClr val="231F20"/>
                </a:solidFill>
                <a:latin typeface="華康標楷體"/>
                <a:cs typeface="華康標楷體"/>
              </a:rPr>
              <a:t>如何調整 </a:t>
            </a:r>
            <a:r>
              <a:rPr dirty="0" sz="900" spc="-5">
                <a:solidFill>
                  <a:srgbClr val="231F20"/>
                </a:solidFill>
                <a:latin typeface="華康標楷體"/>
                <a:cs typeface="華康標楷體"/>
              </a:rPr>
              <a:t>．掌握容易操作的駕駛姿 ．進入駕駛座之後，先向學員說明各項主要裝置的功能與操 ．向學員強調正確的駕駛</a:t>
            </a:r>
            <a:endParaRPr sz="900">
              <a:latin typeface="華康標楷體"/>
              <a:cs typeface="華康標楷體"/>
            </a:endParaRPr>
          </a:p>
        </p:txBody>
      </p:sp>
      <p:sp>
        <p:nvSpPr>
          <p:cNvPr id="162" name="object 162" descr=""/>
          <p:cNvSpPr txBox="1"/>
          <p:nvPr/>
        </p:nvSpPr>
        <p:spPr>
          <a:xfrm>
            <a:off x="13269591" y="1671053"/>
            <a:ext cx="1257935" cy="300990"/>
          </a:xfrm>
          <a:prstGeom prst="rect">
            <a:avLst/>
          </a:prstGeom>
        </p:spPr>
        <p:txBody>
          <a:bodyPr wrap="square" lIns="0" tIns="21590" rIns="0" bIns="0" rtlCol="0" vert="horz">
            <a:spAutoFit/>
          </a:bodyPr>
          <a:lstStyle/>
          <a:p>
            <a:pPr marL="12700" marR="5080">
              <a:lnSpc>
                <a:spcPts val="1060"/>
              </a:lnSpc>
              <a:spcBef>
                <a:spcPts val="170"/>
              </a:spcBef>
            </a:pPr>
            <a:r>
              <a:rPr dirty="0" sz="900" spc="50">
                <a:solidFill>
                  <a:srgbClr val="231F20"/>
                </a:solidFill>
                <a:latin typeface="華康標楷體"/>
                <a:cs typeface="華康標楷體"/>
              </a:rPr>
              <a:t>姿勢是安全駕駛的第一</a:t>
            </a:r>
            <a:r>
              <a:rPr dirty="0" sz="900" spc="-30">
                <a:solidFill>
                  <a:srgbClr val="231F20"/>
                </a:solidFill>
                <a:latin typeface="華康標楷體"/>
                <a:cs typeface="華康標楷體"/>
              </a:rPr>
              <a:t>步。</a:t>
            </a:r>
            <a:endParaRPr sz="900">
              <a:latin typeface="華康標楷體"/>
              <a:cs typeface="華康標楷體"/>
            </a:endParaRPr>
          </a:p>
        </p:txBody>
      </p:sp>
      <p:sp>
        <p:nvSpPr>
          <p:cNvPr id="163" name="object 163" descr=""/>
          <p:cNvSpPr txBox="1"/>
          <p:nvPr/>
        </p:nvSpPr>
        <p:spPr>
          <a:xfrm>
            <a:off x="9005409" y="2175089"/>
            <a:ext cx="956310" cy="166370"/>
          </a:xfrm>
          <a:prstGeom prst="rect">
            <a:avLst/>
          </a:prstGeom>
        </p:spPr>
        <p:txBody>
          <a:bodyPr wrap="square" lIns="0" tIns="15240" rIns="0" bIns="0" rtlCol="0" vert="horz">
            <a:spAutoFit/>
          </a:bodyPr>
          <a:lstStyle/>
          <a:p>
            <a:pPr marL="12700">
              <a:lnSpc>
                <a:spcPct val="100000"/>
              </a:lnSpc>
              <a:spcBef>
                <a:spcPts val="120"/>
              </a:spcBef>
            </a:pPr>
            <a:r>
              <a:rPr dirty="0" sz="900" spc="-10">
                <a:solidFill>
                  <a:srgbClr val="231F20"/>
                </a:solidFill>
                <a:latin typeface="華康標楷體"/>
                <a:cs typeface="華康標楷體"/>
              </a:rPr>
              <a:t>駛姿勢（</a:t>
            </a:r>
            <a:r>
              <a:rPr dirty="0" sz="900" spc="-110">
                <a:solidFill>
                  <a:srgbClr val="231F20"/>
                </a:solidFill>
                <a:latin typeface="華康標楷體"/>
                <a:cs typeface="華康標楷體"/>
              </a:rPr>
              <a:t>圖 </a:t>
            </a:r>
            <a:r>
              <a:rPr dirty="0" sz="900" spc="-55">
                <a:solidFill>
                  <a:srgbClr val="231F20"/>
                </a:solidFill>
                <a:latin typeface="Trebuchet MS"/>
                <a:cs typeface="Trebuchet MS"/>
              </a:rPr>
              <a:t>1.1.3</a:t>
            </a:r>
            <a:r>
              <a:rPr dirty="0" sz="900" spc="-55">
                <a:solidFill>
                  <a:srgbClr val="231F20"/>
                </a:solidFill>
                <a:latin typeface="華康標楷體"/>
                <a:cs typeface="華康標楷體"/>
              </a:rPr>
              <a:t>）</a:t>
            </a:r>
            <a:endParaRPr sz="900">
              <a:latin typeface="華康標楷體"/>
              <a:cs typeface="華康標楷體"/>
            </a:endParaRPr>
          </a:p>
        </p:txBody>
      </p:sp>
      <p:sp>
        <p:nvSpPr>
          <p:cNvPr id="164" name="object 164" descr=""/>
          <p:cNvSpPr txBox="1"/>
          <p:nvPr/>
        </p:nvSpPr>
        <p:spPr>
          <a:xfrm>
            <a:off x="8717355" y="2040071"/>
            <a:ext cx="5808980" cy="166370"/>
          </a:xfrm>
          <a:prstGeom prst="rect">
            <a:avLst/>
          </a:prstGeom>
        </p:spPr>
        <p:txBody>
          <a:bodyPr wrap="square" lIns="0" tIns="15240" rIns="0" bIns="0" rtlCol="0" vert="horz">
            <a:spAutoFit/>
          </a:bodyPr>
          <a:lstStyle/>
          <a:p>
            <a:pPr marL="12700">
              <a:lnSpc>
                <a:spcPct val="100000"/>
              </a:lnSpc>
              <a:spcBef>
                <a:spcPts val="120"/>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1</a:t>
            </a:r>
            <a:r>
              <a:rPr dirty="0" sz="900" spc="-10">
                <a:solidFill>
                  <a:srgbClr val="231F20"/>
                </a:solidFill>
                <a:latin typeface="華康標楷體"/>
                <a:cs typeface="華康標楷體"/>
              </a:rPr>
              <a:t>）調整座椅，並確立駕 （</a:t>
            </a:r>
            <a:r>
              <a:rPr dirty="0" sz="900" spc="-10">
                <a:solidFill>
                  <a:srgbClr val="231F20"/>
                </a:solidFill>
                <a:latin typeface="Trebuchet MS"/>
                <a:cs typeface="Trebuchet MS"/>
              </a:rPr>
              <a:t>1</a:t>
            </a:r>
            <a:r>
              <a:rPr dirty="0" sz="900" spc="-10">
                <a:solidFill>
                  <a:srgbClr val="231F20"/>
                </a:solidFill>
                <a:latin typeface="華康標楷體"/>
                <a:cs typeface="華康標楷體"/>
              </a:rPr>
              <a:t>）</a:t>
            </a:r>
            <a:r>
              <a:rPr dirty="0" sz="900" spc="-5">
                <a:solidFill>
                  <a:srgbClr val="231F20"/>
                </a:solidFill>
                <a:latin typeface="華康標楷體"/>
                <a:cs typeface="華康標楷體"/>
              </a:rPr>
              <a:t>分開說明各項裝置的操作重點</a:t>
            </a:r>
            <a:r>
              <a:rPr dirty="0" sz="900">
                <a:solidFill>
                  <a:srgbClr val="231F20"/>
                </a:solidFill>
                <a:latin typeface="華康標楷體"/>
                <a:cs typeface="華康標楷體"/>
              </a:rPr>
              <a:t>（</a:t>
            </a:r>
            <a:r>
              <a:rPr dirty="0" sz="900" spc="-80">
                <a:solidFill>
                  <a:srgbClr val="231F20"/>
                </a:solidFill>
                <a:latin typeface="華康標楷體"/>
                <a:cs typeface="華康標楷體"/>
              </a:rPr>
              <a:t>圖 </a:t>
            </a:r>
            <a:r>
              <a:rPr dirty="0" sz="900" spc="-65">
                <a:solidFill>
                  <a:srgbClr val="231F20"/>
                </a:solidFill>
                <a:latin typeface="Trebuchet MS"/>
                <a:cs typeface="Trebuchet MS"/>
              </a:rPr>
              <a:t>1.1.4</a:t>
            </a:r>
            <a:r>
              <a:rPr dirty="0" sz="900" spc="-65">
                <a:solidFill>
                  <a:srgbClr val="231F20"/>
                </a:solidFill>
                <a:latin typeface="華康標楷體"/>
                <a:cs typeface="華康標楷體"/>
              </a:rPr>
              <a:t>）</a:t>
            </a:r>
            <a:r>
              <a:rPr dirty="0" sz="900" spc="5">
                <a:solidFill>
                  <a:srgbClr val="231F20"/>
                </a:solidFill>
                <a:latin typeface="華康標楷體"/>
                <a:cs typeface="華康標楷體"/>
              </a:rPr>
              <a:t>，對於學員 ． 藉由將各項裝置進行前</a:t>
            </a:r>
            <a:endParaRPr sz="900">
              <a:latin typeface="華康標楷體"/>
              <a:cs typeface="華康標楷體"/>
            </a:endParaRPr>
          </a:p>
        </p:txBody>
      </p:sp>
      <p:sp>
        <p:nvSpPr>
          <p:cNvPr id="165" name="object 165" descr=""/>
          <p:cNvSpPr txBox="1"/>
          <p:nvPr/>
        </p:nvSpPr>
        <p:spPr>
          <a:xfrm>
            <a:off x="13269709" y="2175089"/>
            <a:ext cx="1259205" cy="706120"/>
          </a:xfrm>
          <a:prstGeom prst="rect">
            <a:avLst/>
          </a:prstGeom>
        </p:spPr>
        <p:txBody>
          <a:bodyPr wrap="square" lIns="0" tIns="21590" rIns="0" bIns="0" rtlCol="0" vert="horz">
            <a:spAutoFit/>
          </a:bodyPr>
          <a:lstStyle/>
          <a:p>
            <a:pPr algn="just" marL="12700" marR="5080">
              <a:lnSpc>
                <a:spcPts val="1060"/>
              </a:lnSpc>
              <a:spcBef>
                <a:spcPts val="170"/>
              </a:spcBef>
            </a:pPr>
            <a:r>
              <a:rPr dirty="0" sz="900" spc="150">
                <a:solidFill>
                  <a:srgbClr val="231F20"/>
                </a:solidFill>
                <a:latin typeface="華康標楷體"/>
                <a:cs typeface="華康標楷體"/>
              </a:rPr>
              <a:t>後、上下移動到底的</a:t>
            </a:r>
            <a:r>
              <a:rPr dirty="0" sz="900" spc="45">
                <a:solidFill>
                  <a:srgbClr val="231F20"/>
                </a:solidFill>
                <a:latin typeface="華康標楷體"/>
                <a:cs typeface="華康標楷體"/>
              </a:rPr>
              <a:t>作法，讓學員掌握到可</a:t>
            </a:r>
            <a:r>
              <a:rPr dirty="0" sz="900" spc="50">
                <a:solidFill>
                  <a:srgbClr val="231F20"/>
                </a:solidFill>
                <a:latin typeface="華康標楷體"/>
                <a:cs typeface="華康標楷體"/>
              </a:rPr>
              <a:t>調範圍及差異，進而能夠正確選擇最適當的位</a:t>
            </a:r>
            <a:r>
              <a:rPr dirty="0" sz="900" spc="-30">
                <a:solidFill>
                  <a:srgbClr val="231F20"/>
                </a:solidFill>
                <a:latin typeface="華康標楷體"/>
                <a:cs typeface="華康標楷體"/>
              </a:rPr>
              <a:t>置。</a:t>
            </a:r>
            <a:endParaRPr sz="900">
              <a:latin typeface="華康標楷體"/>
              <a:cs typeface="華康標楷體"/>
            </a:endParaRPr>
          </a:p>
        </p:txBody>
      </p:sp>
      <p:sp>
        <p:nvSpPr>
          <p:cNvPr id="166" name="object 166" descr=""/>
          <p:cNvSpPr txBox="1"/>
          <p:nvPr/>
        </p:nvSpPr>
        <p:spPr>
          <a:xfrm>
            <a:off x="9005526" y="2544107"/>
            <a:ext cx="1057275" cy="166370"/>
          </a:xfrm>
          <a:prstGeom prst="rect">
            <a:avLst/>
          </a:prstGeom>
        </p:spPr>
        <p:txBody>
          <a:bodyPr wrap="square" lIns="0" tIns="15240" rIns="0" bIns="0" rtlCol="0" vert="horz">
            <a:spAutoFit/>
          </a:bodyPr>
          <a:lstStyle/>
          <a:p>
            <a:pPr marL="12700">
              <a:lnSpc>
                <a:spcPct val="100000"/>
              </a:lnSpc>
              <a:spcBef>
                <a:spcPts val="120"/>
              </a:spcBef>
            </a:pPr>
            <a:r>
              <a:rPr dirty="0" sz="900" spc="-75">
                <a:solidFill>
                  <a:srgbClr val="231F20"/>
                </a:solidFill>
                <a:latin typeface="Trebuchet MS"/>
                <a:cs typeface="Trebuchet MS"/>
              </a:rPr>
              <a:t>A</a:t>
            </a:r>
            <a:r>
              <a:rPr dirty="0" sz="900" spc="-55">
                <a:solidFill>
                  <a:srgbClr val="231F20"/>
                </a:solidFill>
                <a:latin typeface="Trebuchet MS"/>
                <a:cs typeface="Trebuchet MS"/>
              </a:rPr>
              <a:t>. </a:t>
            </a:r>
            <a:r>
              <a:rPr dirty="0" sz="900" spc="-20">
                <a:solidFill>
                  <a:srgbClr val="231F20"/>
                </a:solidFill>
                <a:latin typeface="華康標楷體"/>
                <a:cs typeface="華康標楷體"/>
              </a:rPr>
              <a:t>調整座椅前後位置</a:t>
            </a:r>
            <a:endParaRPr sz="900">
              <a:latin typeface="華康標楷體"/>
              <a:cs typeface="華康標楷體"/>
            </a:endParaRPr>
          </a:p>
        </p:txBody>
      </p:sp>
      <p:sp>
        <p:nvSpPr>
          <p:cNvPr id="167" name="object 167" descr=""/>
          <p:cNvSpPr txBox="1"/>
          <p:nvPr/>
        </p:nvSpPr>
        <p:spPr>
          <a:xfrm>
            <a:off x="10373490" y="2175089"/>
            <a:ext cx="2727325" cy="940435"/>
          </a:xfrm>
          <a:prstGeom prst="rect">
            <a:avLst/>
          </a:prstGeom>
        </p:spPr>
        <p:txBody>
          <a:bodyPr wrap="square" lIns="0" tIns="21590" rIns="0" bIns="0" rtlCol="0" vert="horz">
            <a:spAutoFit/>
          </a:bodyPr>
          <a:lstStyle/>
          <a:p>
            <a:pPr marL="12700" marR="5715">
              <a:lnSpc>
                <a:spcPts val="1060"/>
              </a:lnSpc>
              <a:spcBef>
                <a:spcPts val="170"/>
              </a:spcBef>
            </a:pPr>
            <a:r>
              <a:rPr dirty="0" sz="900" spc="-5">
                <a:solidFill>
                  <a:srgbClr val="231F20"/>
                </a:solidFill>
                <a:latin typeface="華康標楷體"/>
                <a:cs typeface="華康標楷體"/>
              </a:rPr>
              <a:t>較容易出錯的地方加以指正</a:t>
            </a:r>
            <a:r>
              <a:rPr dirty="0" sz="900">
                <a:solidFill>
                  <a:srgbClr val="231F20"/>
                </a:solidFill>
                <a:latin typeface="華康標楷體"/>
                <a:cs typeface="華康標楷體"/>
              </a:rPr>
              <a:t>（</a:t>
            </a:r>
            <a:r>
              <a:rPr dirty="0" sz="900" spc="-5">
                <a:solidFill>
                  <a:srgbClr val="231F20"/>
                </a:solidFill>
                <a:latin typeface="華康標楷體"/>
                <a:cs typeface="華康標楷體"/>
              </a:rPr>
              <a:t>示範正確的案例與錯誤</a:t>
            </a:r>
            <a:r>
              <a:rPr dirty="0" sz="900" spc="-10">
                <a:solidFill>
                  <a:srgbClr val="231F20"/>
                </a:solidFill>
                <a:latin typeface="華康標楷體"/>
                <a:cs typeface="華康標楷體"/>
              </a:rPr>
              <a:t>的案例，並相互進行比較，讓學員能夠清楚分辨）</a:t>
            </a:r>
            <a:r>
              <a:rPr dirty="0" sz="900" spc="-50">
                <a:solidFill>
                  <a:srgbClr val="231F20"/>
                </a:solidFill>
                <a:latin typeface="華康標楷體"/>
                <a:cs typeface="華康標楷體"/>
              </a:rPr>
              <a:t>。</a:t>
            </a:r>
            <a:endParaRPr sz="900">
              <a:latin typeface="華康標楷體"/>
              <a:cs typeface="華康標楷體"/>
            </a:endParaRPr>
          </a:p>
          <a:p>
            <a:pPr algn="just" marL="120650" marR="5080" indent="-108585">
              <a:lnSpc>
                <a:spcPts val="1060"/>
              </a:lnSpc>
              <a:spcBef>
                <a:spcPts val="785"/>
              </a:spcBef>
            </a:pPr>
            <a:r>
              <a:rPr dirty="0" sz="900" spc="-135">
                <a:solidFill>
                  <a:srgbClr val="231F20"/>
                </a:solidFill>
                <a:latin typeface="Trebuchet MS"/>
                <a:cs typeface="Trebuchet MS"/>
              </a:rPr>
              <a:t>A</a:t>
            </a:r>
            <a:r>
              <a:rPr dirty="0" sz="900" spc="180">
                <a:solidFill>
                  <a:srgbClr val="231F20"/>
                </a:solidFill>
                <a:latin typeface="Trebuchet MS"/>
                <a:cs typeface="Trebuchet MS"/>
              </a:rPr>
              <a:t>. </a:t>
            </a:r>
            <a:r>
              <a:rPr dirty="0" sz="900" spc="-15">
                <a:solidFill>
                  <a:srgbClr val="231F20"/>
                </a:solidFill>
                <a:latin typeface="華康標楷體"/>
                <a:cs typeface="華康標楷體"/>
              </a:rPr>
              <a:t>先將座椅往前、往後移動到底，瞭解座椅可前、後</a:t>
            </a:r>
            <a:r>
              <a:rPr dirty="0" sz="900" spc="-10">
                <a:solidFill>
                  <a:srgbClr val="231F20"/>
                </a:solidFill>
                <a:latin typeface="華康標楷體"/>
                <a:cs typeface="華康標楷體"/>
              </a:rPr>
              <a:t>調整之範圍後，再調到適當之位置並固定</a:t>
            </a:r>
            <a:r>
              <a:rPr dirty="0" sz="900">
                <a:solidFill>
                  <a:srgbClr val="231F20"/>
                </a:solidFill>
                <a:latin typeface="華康標楷體"/>
                <a:cs typeface="華康標楷體"/>
              </a:rPr>
              <a:t>（</a:t>
            </a:r>
            <a:r>
              <a:rPr dirty="0" sz="900" spc="-20">
                <a:solidFill>
                  <a:srgbClr val="231F20"/>
                </a:solidFill>
                <a:latin typeface="華康標楷體"/>
                <a:cs typeface="華康標楷體"/>
              </a:rPr>
              <a:t>確認雙</a:t>
            </a:r>
            <a:r>
              <a:rPr dirty="0" sz="900" spc="-10">
                <a:solidFill>
                  <a:srgbClr val="231F20"/>
                </a:solidFill>
                <a:latin typeface="華康標楷體"/>
                <a:cs typeface="華康標楷體"/>
              </a:rPr>
              <a:t>腳的前腳掌可以將各個踏板確實踩到底，且膝蓋有足夠活動的空間，雙手要能拉住方向盤上緣）</a:t>
            </a:r>
            <a:r>
              <a:rPr dirty="0" sz="900" spc="-50">
                <a:solidFill>
                  <a:srgbClr val="231F20"/>
                </a:solidFill>
                <a:latin typeface="華康標楷體"/>
                <a:cs typeface="華康標楷體"/>
              </a:rPr>
              <a:t>。</a:t>
            </a:r>
            <a:endParaRPr sz="900">
              <a:latin typeface="華康標楷體"/>
              <a:cs typeface="華康標楷體"/>
            </a:endParaRPr>
          </a:p>
        </p:txBody>
      </p:sp>
      <p:sp>
        <p:nvSpPr>
          <p:cNvPr id="168" name="object 168" descr=""/>
          <p:cNvSpPr txBox="1"/>
          <p:nvPr/>
        </p:nvSpPr>
        <p:spPr>
          <a:xfrm>
            <a:off x="9005526" y="3156134"/>
            <a:ext cx="819785" cy="166370"/>
          </a:xfrm>
          <a:prstGeom prst="rect">
            <a:avLst/>
          </a:prstGeom>
        </p:spPr>
        <p:txBody>
          <a:bodyPr wrap="square" lIns="0" tIns="15240" rIns="0" bIns="0" rtlCol="0" vert="horz">
            <a:spAutoFit/>
          </a:bodyPr>
          <a:lstStyle/>
          <a:p>
            <a:pPr marL="12700">
              <a:lnSpc>
                <a:spcPct val="100000"/>
              </a:lnSpc>
              <a:spcBef>
                <a:spcPts val="120"/>
              </a:spcBef>
            </a:pPr>
            <a:r>
              <a:rPr dirty="0" sz="900" spc="-100">
                <a:solidFill>
                  <a:srgbClr val="231F20"/>
                </a:solidFill>
                <a:latin typeface="Trebuchet MS"/>
                <a:cs typeface="Trebuchet MS"/>
              </a:rPr>
              <a:t>B</a:t>
            </a:r>
            <a:r>
              <a:rPr dirty="0" sz="900" spc="-70">
                <a:solidFill>
                  <a:srgbClr val="231F20"/>
                </a:solidFill>
                <a:latin typeface="Trebuchet MS"/>
                <a:cs typeface="Trebuchet MS"/>
              </a:rPr>
              <a:t>. </a:t>
            </a:r>
            <a:r>
              <a:rPr dirty="0" sz="900" spc="-20">
                <a:solidFill>
                  <a:srgbClr val="231F20"/>
                </a:solidFill>
                <a:latin typeface="華康標楷體"/>
                <a:cs typeface="華康標楷體"/>
              </a:rPr>
              <a:t>調整座椅高低</a:t>
            </a:r>
            <a:endParaRPr sz="900">
              <a:latin typeface="華康標楷體"/>
              <a:cs typeface="華康標楷體"/>
            </a:endParaRPr>
          </a:p>
        </p:txBody>
      </p:sp>
      <p:sp>
        <p:nvSpPr>
          <p:cNvPr id="169" name="object 169" descr=""/>
          <p:cNvSpPr txBox="1"/>
          <p:nvPr/>
        </p:nvSpPr>
        <p:spPr>
          <a:xfrm>
            <a:off x="10373490" y="3156134"/>
            <a:ext cx="4152900" cy="166370"/>
          </a:xfrm>
          <a:prstGeom prst="rect">
            <a:avLst/>
          </a:prstGeom>
        </p:spPr>
        <p:txBody>
          <a:bodyPr wrap="square" lIns="0" tIns="15240" rIns="0" bIns="0" rtlCol="0" vert="horz">
            <a:spAutoFit/>
          </a:bodyPr>
          <a:lstStyle/>
          <a:p>
            <a:pPr marL="12700">
              <a:lnSpc>
                <a:spcPct val="100000"/>
              </a:lnSpc>
              <a:spcBef>
                <a:spcPts val="120"/>
              </a:spcBef>
            </a:pPr>
            <a:r>
              <a:rPr dirty="0" sz="900" spc="-95">
                <a:solidFill>
                  <a:srgbClr val="231F20"/>
                </a:solidFill>
                <a:latin typeface="Trebuchet MS"/>
                <a:cs typeface="Trebuchet MS"/>
              </a:rPr>
              <a:t>B</a:t>
            </a:r>
            <a:r>
              <a:rPr dirty="0" sz="900" spc="-15">
                <a:solidFill>
                  <a:srgbClr val="231F20"/>
                </a:solidFill>
                <a:latin typeface="Trebuchet MS"/>
                <a:cs typeface="Trebuchet MS"/>
              </a:rPr>
              <a:t>. </a:t>
            </a:r>
            <a:r>
              <a:rPr dirty="0" sz="900" spc="-15">
                <a:solidFill>
                  <a:srgbClr val="231F20"/>
                </a:solidFill>
                <a:latin typeface="華康標楷體"/>
                <a:cs typeface="華康標楷體"/>
              </a:rPr>
              <a:t>將座椅往上、往下調整到底，瞭解座椅可調整之高 ． 應提供特殊身材的學員</a:t>
            </a:r>
            <a:endParaRPr sz="900">
              <a:latin typeface="華康標楷體"/>
              <a:cs typeface="華康標楷體"/>
            </a:endParaRPr>
          </a:p>
        </p:txBody>
      </p:sp>
      <p:sp>
        <p:nvSpPr>
          <p:cNvPr id="170" name="object 170" descr=""/>
          <p:cNvSpPr txBox="1"/>
          <p:nvPr/>
        </p:nvSpPr>
        <p:spPr>
          <a:xfrm>
            <a:off x="13269709" y="3291152"/>
            <a:ext cx="1259205" cy="570865"/>
          </a:xfrm>
          <a:prstGeom prst="rect">
            <a:avLst/>
          </a:prstGeom>
        </p:spPr>
        <p:txBody>
          <a:bodyPr wrap="square" lIns="0" tIns="21590" rIns="0" bIns="0" rtlCol="0" vert="horz">
            <a:spAutoFit/>
          </a:bodyPr>
          <a:lstStyle/>
          <a:p>
            <a:pPr algn="just" marL="12700" marR="5080">
              <a:lnSpc>
                <a:spcPts val="1060"/>
              </a:lnSpc>
              <a:spcBef>
                <a:spcPts val="170"/>
              </a:spcBef>
            </a:pPr>
            <a:r>
              <a:rPr dirty="0" sz="900" spc="50">
                <a:solidFill>
                  <a:srgbClr val="231F20"/>
                </a:solidFill>
                <a:latin typeface="華康標楷體"/>
                <a:cs typeface="華康標楷體"/>
              </a:rPr>
              <a:t>適當的輔助工具，並提醒學員往後購買車輛時應挑選適合自己身材的</a:t>
            </a:r>
            <a:r>
              <a:rPr dirty="0" sz="900" spc="-25">
                <a:solidFill>
                  <a:srgbClr val="231F20"/>
                </a:solidFill>
                <a:latin typeface="華康標楷體"/>
                <a:cs typeface="華康標楷體"/>
              </a:rPr>
              <a:t>車款。</a:t>
            </a:r>
            <a:endParaRPr sz="900">
              <a:latin typeface="華康標楷體"/>
              <a:cs typeface="華康標楷體"/>
            </a:endParaRPr>
          </a:p>
        </p:txBody>
      </p:sp>
      <p:sp>
        <p:nvSpPr>
          <p:cNvPr id="171" name="object 171" descr=""/>
          <p:cNvSpPr txBox="1"/>
          <p:nvPr/>
        </p:nvSpPr>
        <p:spPr>
          <a:xfrm>
            <a:off x="9005526" y="3759153"/>
            <a:ext cx="825500" cy="166370"/>
          </a:xfrm>
          <a:prstGeom prst="rect">
            <a:avLst/>
          </a:prstGeom>
        </p:spPr>
        <p:txBody>
          <a:bodyPr wrap="square" lIns="0" tIns="15240" rIns="0" bIns="0" rtlCol="0" vert="horz">
            <a:spAutoFit/>
          </a:bodyPr>
          <a:lstStyle/>
          <a:p>
            <a:pPr marL="12700">
              <a:lnSpc>
                <a:spcPct val="100000"/>
              </a:lnSpc>
              <a:spcBef>
                <a:spcPts val="120"/>
              </a:spcBef>
            </a:pPr>
            <a:r>
              <a:rPr dirty="0" sz="900" spc="-95">
                <a:solidFill>
                  <a:srgbClr val="231F20"/>
                </a:solidFill>
                <a:latin typeface="Trebuchet MS"/>
                <a:cs typeface="Trebuchet MS"/>
              </a:rPr>
              <a:t>C</a:t>
            </a:r>
            <a:r>
              <a:rPr dirty="0" sz="900" spc="-65">
                <a:solidFill>
                  <a:srgbClr val="231F20"/>
                </a:solidFill>
                <a:latin typeface="Trebuchet MS"/>
                <a:cs typeface="Trebuchet MS"/>
              </a:rPr>
              <a:t>. </a:t>
            </a:r>
            <a:r>
              <a:rPr dirty="0" sz="900" spc="-20">
                <a:solidFill>
                  <a:srgbClr val="231F20"/>
                </a:solidFill>
                <a:latin typeface="華康標楷體"/>
                <a:cs typeface="華康標楷體"/>
              </a:rPr>
              <a:t>調整椅背角度</a:t>
            </a:r>
            <a:endParaRPr sz="900">
              <a:latin typeface="華康標楷體"/>
              <a:cs typeface="華康標楷體"/>
            </a:endParaRPr>
          </a:p>
        </p:txBody>
      </p:sp>
      <p:sp>
        <p:nvSpPr>
          <p:cNvPr id="172" name="object 172" descr=""/>
          <p:cNvSpPr txBox="1"/>
          <p:nvPr/>
        </p:nvSpPr>
        <p:spPr>
          <a:xfrm>
            <a:off x="10373490" y="3291152"/>
            <a:ext cx="2750185" cy="1048385"/>
          </a:xfrm>
          <a:prstGeom prst="rect">
            <a:avLst/>
          </a:prstGeom>
        </p:spPr>
        <p:txBody>
          <a:bodyPr wrap="square" lIns="0" tIns="21590" rIns="0" bIns="0" rtlCol="0" vert="horz">
            <a:spAutoFit/>
          </a:bodyPr>
          <a:lstStyle/>
          <a:p>
            <a:pPr algn="just" marL="120650" marR="27305">
              <a:lnSpc>
                <a:spcPts val="1060"/>
              </a:lnSpc>
              <a:spcBef>
                <a:spcPts val="170"/>
              </a:spcBef>
            </a:pPr>
            <a:r>
              <a:rPr dirty="0" sz="900" spc="-10">
                <a:solidFill>
                  <a:srgbClr val="231F20"/>
                </a:solidFill>
                <a:latin typeface="華康標楷體"/>
                <a:cs typeface="華康標楷體"/>
              </a:rPr>
              <a:t>低範圍後，再調到適當之位置並固定</a:t>
            </a:r>
            <a:r>
              <a:rPr dirty="0" sz="900">
                <a:solidFill>
                  <a:srgbClr val="231F20"/>
                </a:solidFill>
                <a:latin typeface="華康標楷體"/>
                <a:cs typeface="華康標楷體"/>
              </a:rPr>
              <a:t>（</a:t>
            </a:r>
            <a:r>
              <a:rPr dirty="0" sz="900" spc="-10">
                <a:solidFill>
                  <a:srgbClr val="231F20"/>
                </a:solidFill>
                <a:latin typeface="華康標楷體"/>
                <a:cs typeface="華康標楷體"/>
              </a:rPr>
              <a:t>雙腳能夠確實以前腳掌將各個踏板踩到底，且同時可以清楚掌握前方視野）</a:t>
            </a:r>
            <a:r>
              <a:rPr dirty="0" sz="900" spc="-50">
                <a:solidFill>
                  <a:srgbClr val="231F20"/>
                </a:solidFill>
                <a:latin typeface="華康標楷體"/>
                <a:cs typeface="華康標楷體"/>
              </a:rPr>
              <a:t>。</a:t>
            </a:r>
            <a:endParaRPr sz="900">
              <a:latin typeface="華康標楷體"/>
              <a:cs typeface="華康標楷體"/>
            </a:endParaRPr>
          </a:p>
          <a:p>
            <a:pPr algn="just" marL="120650" marR="5080" indent="-108585">
              <a:lnSpc>
                <a:spcPct val="100600"/>
              </a:lnSpc>
              <a:spcBef>
                <a:spcPts val="450"/>
              </a:spcBef>
            </a:pPr>
            <a:r>
              <a:rPr dirty="0" sz="900" spc="-170">
                <a:solidFill>
                  <a:srgbClr val="231F20"/>
                </a:solidFill>
                <a:latin typeface="Trebuchet MS"/>
                <a:cs typeface="Trebuchet MS"/>
              </a:rPr>
              <a:t>C</a:t>
            </a:r>
            <a:r>
              <a:rPr dirty="0" sz="900" spc="165">
                <a:solidFill>
                  <a:srgbClr val="231F20"/>
                </a:solidFill>
                <a:latin typeface="Trebuchet MS"/>
                <a:cs typeface="Trebuchet MS"/>
              </a:rPr>
              <a:t>. </a:t>
            </a:r>
            <a:r>
              <a:rPr dirty="0" sz="900" spc="-15">
                <a:solidFill>
                  <a:srgbClr val="231F20"/>
                </a:solidFill>
                <a:latin typeface="華康標楷體"/>
                <a:cs typeface="華康標楷體"/>
              </a:rPr>
              <a:t>將椅背向前、向後調整到底，瞭解座椅可前、後傾</a:t>
            </a:r>
            <a:r>
              <a:rPr dirty="0" baseline="3086" sz="1350" spc="-15">
                <a:solidFill>
                  <a:srgbClr val="231F20"/>
                </a:solidFill>
                <a:latin typeface="華康標楷體"/>
                <a:cs typeface="華康標楷體"/>
              </a:rPr>
              <a:t>斜之範圍後，再調到適當之位置並固定</a:t>
            </a:r>
            <a:r>
              <a:rPr dirty="0" sz="900">
                <a:solidFill>
                  <a:srgbClr val="231F20"/>
                </a:solidFill>
                <a:latin typeface="華康標楷體"/>
                <a:cs typeface="華康標楷體"/>
              </a:rPr>
              <a:t>（</a:t>
            </a:r>
            <a:r>
              <a:rPr dirty="0" baseline="3086" sz="1350" spc="-22">
                <a:solidFill>
                  <a:srgbClr val="231F20"/>
                </a:solidFill>
                <a:latin typeface="華康標楷體"/>
                <a:cs typeface="華康標楷體"/>
              </a:rPr>
              <a:t>兩手手指</a:t>
            </a:r>
            <a:r>
              <a:rPr dirty="0" sz="900" spc="-10">
                <a:solidFill>
                  <a:srgbClr val="231F20"/>
                </a:solidFill>
                <a:latin typeface="華康標楷體"/>
                <a:cs typeface="華康標楷體"/>
              </a:rPr>
              <a:t>由外向內輕握方向盤，大約處於手腕可以輕放方向</a:t>
            </a:r>
            <a:r>
              <a:rPr dirty="0" baseline="3086" sz="1350" spc="-37">
                <a:solidFill>
                  <a:srgbClr val="231F20"/>
                </a:solidFill>
                <a:latin typeface="華康標楷體"/>
                <a:cs typeface="華康標楷體"/>
              </a:rPr>
              <a:t>盤上，手肘微彎，且能夠輕鬆轉動方向盤的位置</a:t>
            </a:r>
            <a:r>
              <a:rPr dirty="0" sz="900" spc="-3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sp>
        <p:nvSpPr>
          <p:cNvPr id="173" name="object 173" descr=""/>
          <p:cNvSpPr txBox="1"/>
          <p:nvPr/>
        </p:nvSpPr>
        <p:spPr>
          <a:xfrm>
            <a:off x="9005409" y="4371180"/>
            <a:ext cx="831850" cy="166370"/>
          </a:xfrm>
          <a:prstGeom prst="rect">
            <a:avLst/>
          </a:prstGeom>
        </p:spPr>
        <p:txBody>
          <a:bodyPr wrap="square" lIns="0" tIns="15240" rIns="0" bIns="0" rtlCol="0" vert="horz">
            <a:spAutoFit/>
          </a:bodyPr>
          <a:lstStyle/>
          <a:p>
            <a:pPr marL="12700">
              <a:lnSpc>
                <a:spcPct val="100000"/>
              </a:lnSpc>
              <a:spcBef>
                <a:spcPts val="120"/>
              </a:spcBef>
            </a:pPr>
            <a:r>
              <a:rPr dirty="0" sz="900" spc="-75">
                <a:solidFill>
                  <a:srgbClr val="231F20"/>
                </a:solidFill>
                <a:latin typeface="Trebuchet MS"/>
                <a:cs typeface="Trebuchet MS"/>
              </a:rPr>
              <a:t>D</a:t>
            </a:r>
            <a:r>
              <a:rPr dirty="0" sz="900" spc="-55">
                <a:solidFill>
                  <a:srgbClr val="231F20"/>
                </a:solidFill>
                <a:latin typeface="Trebuchet MS"/>
                <a:cs typeface="Trebuchet MS"/>
              </a:rPr>
              <a:t>. </a:t>
            </a:r>
            <a:r>
              <a:rPr dirty="0" sz="900" spc="-20">
                <a:solidFill>
                  <a:srgbClr val="231F20"/>
                </a:solidFill>
                <a:latin typeface="華康標楷體"/>
                <a:cs typeface="華康標楷體"/>
              </a:rPr>
              <a:t>調整頭枕高低</a:t>
            </a:r>
            <a:endParaRPr sz="900">
              <a:latin typeface="華康標楷體"/>
              <a:cs typeface="華康標楷體"/>
            </a:endParaRPr>
          </a:p>
        </p:txBody>
      </p:sp>
      <p:sp>
        <p:nvSpPr>
          <p:cNvPr id="174" name="object 174" descr=""/>
          <p:cNvSpPr txBox="1"/>
          <p:nvPr/>
        </p:nvSpPr>
        <p:spPr>
          <a:xfrm>
            <a:off x="10481364" y="4515206"/>
            <a:ext cx="2619375" cy="436245"/>
          </a:xfrm>
          <a:prstGeom prst="rect">
            <a:avLst/>
          </a:prstGeom>
        </p:spPr>
        <p:txBody>
          <a:bodyPr wrap="square" lIns="0" tIns="17145" rIns="0" bIns="0" rtlCol="0" vert="horz">
            <a:spAutoFit/>
          </a:bodyPr>
          <a:lstStyle/>
          <a:p>
            <a:pPr algn="just" marL="12700" marR="5080">
              <a:lnSpc>
                <a:spcPct val="98400"/>
              </a:lnSpc>
              <a:spcBef>
                <a:spcPts val="135"/>
              </a:spcBef>
            </a:pPr>
            <a:r>
              <a:rPr dirty="0" baseline="3086" sz="1350" spc="-15">
                <a:solidFill>
                  <a:srgbClr val="231F20"/>
                </a:solidFill>
                <a:latin typeface="華康標楷體"/>
                <a:cs typeface="華康標楷體"/>
              </a:rPr>
              <a:t>範圍後，再調到適當之位置並固定</a:t>
            </a:r>
            <a:r>
              <a:rPr dirty="0" sz="900">
                <a:solidFill>
                  <a:srgbClr val="231F20"/>
                </a:solidFill>
                <a:latin typeface="華康標楷體"/>
                <a:cs typeface="華康標楷體"/>
              </a:rPr>
              <a:t>（</a:t>
            </a:r>
            <a:r>
              <a:rPr dirty="0" baseline="3086" sz="1350" spc="-15">
                <a:solidFill>
                  <a:srgbClr val="231F20"/>
                </a:solidFill>
                <a:latin typeface="華康標楷體"/>
                <a:cs typeface="華康標楷體"/>
              </a:rPr>
              <a:t>調整標準為頭</a:t>
            </a:r>
            <a:r>
              <a:rPr dirty="0" sz="900" spc="-10">
                <a:solidFill>
                  <a:srgbClr val="231F20"/>
                </a:solidFill>
                <a:latin typeface="華康標楷體"/>
                <a:cs typeface="華康標楷體"/>
              </a:rPr>
              <a:t>枕中心大約在耳朵的高度，並讓頭與頭枕間保持大</a:t>
            </a:r>
            <a:r>
              <a:rPr dirty="0" baseline="3086" sz="1350" spc="-15">
                <a:solidFill>
                  <a:srgbClr val="231F20"/>
                </a:solidFill>
                <a:latin typeface="華康標楷體"/>
                <a:cs typeface="華康標楷體"/>
              </a:rPr>
              <a:t>約可放進一個拳頭的空間</a:t>
            </a:r>
            <a:r>
              <a:rPr dirty="0" sz="900" spc="-10">
                <a:solidFill>
                  <a:srgbClr val="231F20"/>
                </a:solidFill>
                <a:latin typeface="華康標楷體"/>
                <a:cs typeface="華康標楷體"/>
              </a:rPr>
              <a:t>）</a:t>
            </a:r>
            <a:r>
              <a:rPr dirty="0" baseline="3086" sz="1350" spc="-75">
                <a:solidFill>
                  <a:srgbClr val="231F20"/>
                </a:solidFill>
                <a:latin typeface="華康標楷體"/>
                <a:cs typeface="華康標楷體"/>
              </a:rPr>
              <a:t>。</a:t>
            </a:r>
            <a:endParaRPr baseline="3086" sz="1350">
              <a:latin typeface="華康標楷體"/>
              <a:cs typeface="華康標楷體"/>
            </a:endParaRPr>
          </a:p>
        </p:txBody>
      </p:sp>
      <p:sp>
        <p:nvSpPr>
          <p:cNvPr id="175" name="object 175" descr=""/>
          <p:cNvSpPr txBox="1"/>
          <p:nvPr/>
        </p:nvSpPr>
        <p:spPr>
          <a:xfrm>
            <a:off x="10373373" y="4371180"/>
            <a:ext cx="4154170" cy="166370"/>
          </a:xfrm>
          <a:prstGeom prst="rect">
            <a:avLst/>
          </a:prstGeom>
        </p:spPr>
        <p:txBody>
          <a:bodyPr wrap="square" lIns="0" tIns="15240" rIns="0" bIns="0" rtlCol="0" vert="horz">
            <a:spAutoFit/>
          </a:bodyPr>
          <a:lstStyle/>
          <a:p>
            <a:pPr marL="12700">
              <a:lnSpc>
                <a:spcPct val="100000"/>
              </a:lnSpc>
              <a:spcBef>
                <a:spcPts val="120"/>
              </a:spcBef>
            </a:pPr>
            <a:r>
              <a:rPr dirty="0" sz="900" spc="-70">
                <a:solidFill>
                  <a:srgbClr val="231F20"/>
                </a:solidFill>
                <a:latin typeface="Trebuchet MS"/>
                <a:cs typeface="Trebuchet MS"/>
              </a:rPr>
              <a:t>D</a:t>
            </a:r>
            <a:r>
              <a:rPr dirty="0" sz="900" spc="-10">
                <a:solidFill>
                  <a:srgbClr val="231F20"/>
                </a:solidFill>
                <a:latin typeface="Trebuchet MS"/>
                <a:cs typeface="Trebuchet MS"/>
              </a:rPr>
              <a:t>. </a:t>
            </a:r>
            <a:r>
              <a:rPr dirty="0" sz="900" spc="10">
                <a:solidFill>
                  <a:srgbClr val="231F20"/>
                </a:solidFill>
                <a:latin typeface="華康標楷體"/>
                <a:cs typeface="華康標楷體"/>
              </a:rPr>
              <a:t>將頭枕調整到最高與最低，瞭解頭枕可調整之高低 ．身材較嬌小的學員應充</a:t>
            </a:r>
            <a:endParaRPr sz="900">
              <a:latin typeface="華康標楷體"/>
              <a:cs typeface="華康標楷體"/>
            </a:endParaRPr>
          </a:p>
        </p:txBody>
      </p:sp>
      <p:sp>
        <p:nvSpPr>
          <p:cNvPr id="176" name="object 176" descr=""/>
          <p:cNvSpPr txBox="1"/>
          <p:nvPr/>
        </p:nvSpPr>
        <p:spPr>
          <a:xfrm>
            <a:off x="13269591" y="4506198"/>
            <a:ext cx="1052195" cy="166370"/>
          </a:xfrm>
          <a:prstGeom prst="rect">
            <a:avLst/>
          </a:prstGeom>
        </p:spPr>
        <p:txBody>
          <a:bodyPr wrap="square" lIns="0" tIns="15240" rIns="0" bIns="0" rtlCol="0" vert="horz">
            <a:spAutoFit/>
          </a:bodyPr>
          <a:lstStyle/>
          <a:p>
            <a:pPr marL="12700">
              <a:lnSpc>
                <a:spcPct val="100000"/>
              </a:lnSpc>
              <a:spcBef>
                <a:spcPts val="120"/>
              </a:spcBef>
            </a:pPr>
            <a:r>
              <a:rPr dirty="0" sz="900" spc="-15">
                <a:solidFill>
                  <a:srgbClr val="231F20"/>
                </a:solidFill>
                <a:latin typeface="華康標楷體"/>
                <a:cs typeface="華康標楷體"/>
              </a:rPr>
              <a:t>分的利用這項裝置。</a:t>
            </a:r>
            <a:endParaRPr sz="900">
              <a:latin typeface="華康標楷體"/>
              <a:cs typeface="華康標楷體"/>
            </a:endParaRPr>
          </a:p>
        </p:txBody>
      </p:sp>
      <p:grpSp>
        <p:nvGrpSpPr>
          <p:cNvPr id="177" name="object 177" descr=""/>
          <p:cNvGrpSpPr/>
          <p:nvPr/>
        </p:nvGrpSpPr>
        <p:grpSpPr>
          <a:xfrm>
            <a:off x="553237" y="4499739"/>
            <a:ext cx="6651625" cy="478155"/>
            <a:chOff x="553237" y="4499739"/>
            <a:chExt cx="6651625" cy="478155"/>
          </a:xfrm>
        </p:grpSpPr>
        <p:sp>
          <p:nvSpPr>
            <p:cNvPr id="178" name="object 178" descr=""/>
            <p:cNvSpPr/>
            <p:nvPr/>
          </p:nvSpPr>
          <p:spPr>
            <a:xfrm>
              <a:off x="1349999" y="4504502"/>
              <a:ext cx="0" cy="459105"/>
            </a:xfrm>
            <a:custGeom>
              <a:avLst/>
              <a:gdLst/>
              <a:ahLst/>
              <a:cxnLst/>
              <a:rect l="l" t="t" r="r" b="b"/>
              <a:pathLst>
                <a:path w="0" h="459104">
                  <a:moveTo>
                    <a:pt x="0" y="459003"/>
                  </a:moveTo>
                  <a:lnTo>
                    <a:pt x="0" y="0"/>
                  </a:lnTo>
                </a:path>
              </a:pathLst>
            </a:custGeom>
            <a:ln w="9004">
              <a:solidFill>
                <a:srgbClr val="FFFFFF"/>
              </a:solidFill>
            </a:ln>
          </p:spPr>
          <p:txBody>
            <a:bodyPr wrap="square" lIns="0" tIns="0" rIns="0" bIns="0" rtlCol="0"/>
            <a:lstStyle/>
            <a:p/>
          </p:txBody>
        </p:sp>
        <p:sp>
          <p:nvSpPr>
            <p:cNvPr id="179" name="object 179" descr=""/>
            <p:cNvSpPr/>
            <p:nvPr/>
          </p:nvSpPr>
          <p:spPr>
            <a:xfrm>
              <a:off x="557999" y="49725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80" name="object 180" descr=""/>
            <p:cNvSpPr/>
            <p:nvPr/>
          </p:nvSpPr>
          <p:spPr>
            <a:xfrm>
              <a:off x="2717999" y="4504502"/>
              <a:ext cx="0" cy="459105"/>
            </a:xfrm>
            <a:custGeom>
              <a:avLst/>
              <a:gdLst/>
              <a:ahLst/>
              <a:cxnLst/>
              <a:rect l="l" t="t" r="r" b="b"/>
              <a:pathLst>
                <a:path w="0" h="459104">
                  <a:moveTo>
                    <a:pt x="0" y="459003"/>
                  </a:moveTo>
                  <a:lnTo>
                    <a:pt x="0" y="0"/>
                  </a:lnTo>
                </a:path>
              </a:pathLst>
            </a:custGeom>
            <a:ln w="9004">
              <a:solidFill>
                <a:srgbClr val="FFFFFF"/>
              </a:solidFill>
            </a:ln>
          </p:spPr>
          <p:txBody>
            <a:bodyPr wrap="square" lIns="0" tIns="0" rIns="0" bIns="0" rtlCol="0"/>
            <a:lstStyle/>
            <a:p/>
          </p:txBody>
        </p:sp>
        <p:sp>
          <p:nvSpPr>
            <p:cNvPr id="181" name="object 181" descr=""/>
            <p:cNvSpPr/>
            <p:nvPr/>
          </p:nvSpPr>
          <p:spPr>
            <a:xfrm>
              <a:off x="1349999"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82" name="object 182" descr=""/>
            <p:cNvSpPr/>
            <p:nvPr/>
          </p:nvSpPr>
          <p:spPr>
            <a:xfrm>
              <a:off x="5777999" y="4504502"/>
              <a:ext cx="0" cy="459105"/>
            </a:xfrm>
            <a:custGeom>
              <a:avLst/>
              <a:gdLst/>
              <a:ahLst/>
              <a:cxnLst/>
              <a:rect l="l" t="t" r="r" b="b"/>
              <a:pathLst>
                <a:path w="0" h="459104">
                  <a:moveTo>
                    <a:pt x="0" y="459003"/>
                  </a:moveTo>
                  <a:lnTo>
                    <a:pt x="0" y="0"/>
                  </a:lnTo>
                </a:path>
              </a:pathLst>
            </a:custGeom>
            <a:ln w="9004">
              <a:solidFill>
                <a:srgbClr val="FFFFFF"/>
              </a:solidFill>
            </a:ln>
          </p:spPr>
          <p:txBody>
            <a:bodyPr wrap="square" lIns="0" tIns="0" rIns="0" bIns="0" rtlCol="0"/>
            <a:lstStyle/>
            <a:p/>
          </p:txBody>
        </p:sp>
        <p:sp>
          <p:nvSpPr>
            <p:cNvPr id="183" name="object 183" descr=""/>
            <p:cNvSpPr/>
            <p:nvPr/>
          </p:nvSpPr>
          <p:spPr>
            <a:xfrm>
              <a:off x="2717999" y="4972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84" name="object 184" descr=""/>
            <p:cNvSpPr/>
            <p:nvPr/>
          </p:nvSpPr>
          <p:spPr>
            <a:xfrm>
              <a:off x="5777999"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aphicFrame>
        <p:nvGraphicFramePr>
          <p:cNvPr id="185" name="object 185" descr=""/>
          <p:cNvGraphicFramePr>
            <a:graphicFrameLocks noGrp="1"/>
          </p:cNvGraphicFramePr>
          <p:nvPr/>
        </p:nvGraphicFramePr>
        <p:xfrm>
          <a:off x="557999" y="360003"/>
          <a:ext cx="6718300" cy="457644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7589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rowSpan="17">
                  <a:txBody>
                    <a:bodyPr/>
                    <a:lstStyle/>
                    <a:p>
                      <a:pPr marL="405130">
                        <a:lnSpc>
                          <a:spcPct val="100000"/>
                        </a:lnSpc>
                        <a:spcBef>
                          <a:spcPts val="280"/>
                        </a:spcBef>
                      </a:pPr>
                      <a:r>
                        <a:rPr dirty="0" sz="900" spc="-15">
                          <a:solidFill>
                            <a:srgbClr val="231F20"/>
                          </a:solidFill>
                          <a:latin typeface="華康標楷體"/>
                          <a:cs typeface="華康標楷體"/>
                        </a:rPr>
                        <a:t>否顯示車門未關妥之車門狀態警示燈。</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850">
                        <a:latin typeface="Times New Roman"/>
                        <a:cs typeface="Times New Roman"/>
                      </a:endParaRPr>
                    </a:p>
                    <a:p>
                      <a:pPr marL="309245" marR="46990" indent="-292100">
                        <a:lnSpc>
                          <a:spcPct val="102400"/>
                        </a:lnSpc>
                        <a:spcBef>
                          <a:spcPts val="5"/>
                        </a:spcBef>
                      </a:pPr>
                      <a:r>
                        <a:rPr dirty="0" sz="900">
                          <a:solidFill>
                            <a:srgbClr val="231F20"/>
                          </a:solidFill>
                          <a:latin typeface="華康標楷體"/>
                          <a:cs typeface="華康標楷體"/>
                        </a:rPr>
                        <a:t>（</a:t>
                      </a:r>
                      <a:r>
                        <a:rPr dirty="0" sz="900">
                          <a:solidFill>
                            <a:srgbClr val="231F20"/>
                          </a:solidFill>
                          <a:latin typeface="Trebuchet MS"/>
                          <a:cs typeface="Trebuchet MS"/>
                        </a:rPr>
                        <a:t>6</a:t>
                      </a:r>
                      <a:r>
                        <a:rPr dirty="0" sz="900">
                          <a:solidFill>
                            <a:srgbClr val="231F20"/>
                          </a:solidFill>
                          <a:latin typeface="華康標楷體"/>
                          <a:cs typeface="華康標楷體"/>
                        </a:rPr>
                        <a:t>）</a:t>
                      </a:r>
                      <a:r>
                        <a:rPr dirty="0" sz="900" spc="-10">
                          <a:solidFill>
                            <a:srgbClr val="231F20"/>
                          </a:solidFill>
                          <a:latin typeface="華康標楷體"/>
                          <a:cs typeface="華康標楷體"/>
                        </a:rPr>
                        <a:t>確認車門上鎖並非僅侷限於駕駛座旁之車門，應同時</a:t>
                      </a:r>
                      <a:r>
                        <a:rPr dirty="0" sz="900" spc="-15">
                          <a:solidFill>
                            <a:srgbClr val="231F20"/>
                          </a:solidFill>
                          <a:latin typeface="華康標楷體"/>
                          <a:cs typeface="華康標楷體"/>
                        </a:rPr>
                        <a:t>確認每一個車門都已妥善上鎖。</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5"/>
                        </a:spcBef>
                      </a:pPr>
                      <a:endParaRPr sz="700">
                        <a:latin typeface="Times New Roman"/>
                        <a:cs typeface="Times New Roman"/>
                      </a:endParaRPr>
                    </a:p>
                    <a:p>
                      <a:pPr algn="just" marL="306070" marR="44450" indent="-288290">
                        <a:lnSpc>
                          <a:spcPct val="102400"/>
                        </a:lnSpc>
                      </a:pPr>
                      <a:r>
                        <a:rPr dirty="0" sz="900" spc="-10">
                          <a:solidFill>
                            <a:srgbClr val="231F20"/>
                          </a:solidFill>
                          <a:latin typeface="華康標楷體"/>
                          <a:cs typeface="華康標楷體"/>
                        </a:rPr>
                        <a:t>（</a:t>
                      </a:r>
                      <a:r>
                        <a:rPr dirty="0" sz="900" spc="-10">
                          <a:solidFill>
                            <a:srgbClr val="231F20"/>
                          </a:solidFill>
                          <a:latin typeface="Trebuchet MS"/>
                          <a:cs typeface="Trebuchet MS"/>
                        </a:rPr>
                        <a:t>1</a:t>
                      </a:r>
                      <a:r>
                        <a:rPr dirty="0" sz="900" spc="-10">
                          <a:solidFill>
                            <a:srgbClr val="231F20"/>
                          </a:solidFill>
                          <a:latin typeface="華康標楷體"/>
                          <a:cs typeface="華康標楷體"/>
                        </a:rPr>
                        <a:t>）打開車門前，先利用照後鏡及擺頭察看確認車輛左右兩側及後方之狀況，並提醒車上乘客務必從右側車門</a:t>
                      </a:r>
                      <a:r>
                        <a:rPr dirty="0" sz="900" spc="-25">
                          <a:solidFill>
                            <a:srgbClr val="231F20"/>
                          </a:solidFill>
                          <a:latin typeface="華康標楷體"/>
                          <a:cs typeface="華康標楷體"/>
                        </a:rPr>
                        <a:t>下車。</a:t>
                      </a:r>
                      <a:endParaRPr sz="900">
                        <a:latin typeface="華康標楷體"/>
                        <a:cs typeface="華康標楷體"/>
                      </a:endParaRPr>
                    </a:p>
                    <a:p>
                      <a:pPr algn="just" marL="300355" marR="18415" indent="-283210">
                        <a:lnSpc>
                          <a:spcPct val="102400"/>
                        </a:lnSpc>
                        <a:spcBef>
                          <a:spcPts val="650"/>
                        </a:spcBef>
                        <a:buSzPct val="88888"/>
                        <a:buAutoNum type="arabicPlain" startAt="3"/>
                        <a:tabLst>
                          <a:tab pos="305435" algn="l"/>
                        </a:tabLst>
                      </a:pPr>
                      <a:r>
                        <a:rPr dirty="0" sz="900" spc="-55">
                          <a:solidFill>
                            <a:srgbClr val="231F20"/>
                          </a:solidFill>
                          <a:latin typeface="華康標楷體"/>
                          <a:cs typeface="華康標楷體"/>
                        </a:rPr>
                        <a:t>採兩段式開車門，最好以反手開門</a:t>
                      </a:r>
                      <a:r>
                        <a:rPr dirty="0" sz="900" spc="-45">
                          <a:solidFill>
                            <a:srgbClr val="231F20"/>
                          </a:solidFill>
                          <a:latin typeface="華康標楷體"/>
                          <a:cs typeface="華康標楷體"/>
                        </a:rPr>
                        <a:t>（即用左手開右車門、</a:t>
                      </a:r>
                      <a:r>
                        <a:rPr dirty="0" sz="900" spc="-45">
                          <a:solidFill>
                            <a:srgbClr val="231F20"/>
                          </a:solidFill>
                          <a:latin typeface="華康標楷體"/>
                          <a:cs typeface="華康標楷體"/>
                        </a:rPr>
                        <a:t>	</a:t>
                      </a:r>
                      <a:r>
                        <a:rPr dirty="0" sz="900" spc="-20">
                          <a:solidFill>
                            <a:srgbClr val="231F20"/>
                          </a:solidFill>
                          <a:latin typeface="華康標楷體"/>
                          <a:cs typeface="華康標楷體"/>
                        </a:rPr>
                        <a:t>用右手開左車門</a:t>
                      </a:r>
                      <a:r>
                        <a:rPr dirty="0" sz="900" spc="-35">
                          <a:solidFill>
                            <a:srgbClr val="231F20"/>
                          </a:solidFill>
                          <a:latin typeface="華康標楷體"/>
                          <a:cs typeface="華康標楷體"/>
                        </a:rPr>
                        <a:t>），打開車門下車前，應先檢視左邊照</a:t>
                      </a:r>
                      <a:r>
                        <a:rPr dirty="0" sz="900" spc="-35">
                          <a:solidFill>
                            <a:srgbClr val="231F20"/>
                          </a:solidFill>
                          <a:latin typeface="華康標楷體"/>
                          <a:cs typeface="華康標楷體"/>
                        </a:rPr>
                        <a:t>	</a:t>
                      </a:r>
                      <a:r>
                        <a:rPr dirty="0" sz="900" spc="-40">
                          <a:solidFill>
                            <a:srgbClr val="231F20"/>
                          </a:solidFill>
                          <a:latin typeface="華康標楷體"/>
                          <a:cs typeface="華康標楷體"/>
                        </a:rPr>
                        <a:t>後鏡，確認無行駛車輛，學員應轉身，面向左前車門，</a:t>
                      </a:r>
                      <a:r>
                        <a:rPr dirty="0" sz="900" spc="-55">
                          <a:solidFill>
                            <a:srgbClr val="231F20"/>
                          </a:solidFill>
                          <a:latin typeface="華康標楷體"/>
                          <a:cs typeface="華康標楷體"/>
                        </a:rPr>
                        <a:t>左	手抓住左側車門內側把手，右手按住左前車門內開關，</a:t>
                      </a:r>
                      <a:r>
                        <a:rPr dirty="0" sz="900" spc="-25">
                          <a:solidFill>
                            <a:srgbClr val="231F20"/>
                          </a:solidFill>
                          <a:latin typeface="華康標楷體"/>
                          <a:cs typeface="華康標楷體"/>
                        </a:rPr>
                        <a:t>學	員頭部及身體微向前傾，進行擺頭察看左邊前後有無</a:t>
                      </a:r>
                      <a:r>
                        <a:rPr dirty="0" sz="900" spc="-30">
                          <a:solidFill>
                            <a:srgbClr val="231F20"/>
                          </a:solidFill>
                          <a:latin typeface="華康標楷體"/>
                          <a:cs typeface="華康標楷體"/>
                        </a:rPr>
                        <a:t>車	輛之動作，在安全無慮後，（</a:t>
                      </a:r>
                      <a:r>
                        <a:rPr dirty="0" sz="900" spc="-15">
                          <a:solidFill>
                            <a:srgbClr val="231F20"/>
                          </a:solidFill>
                          <a:latin typeface="華康標楷體"/>
                          <a:cs typeface="華康標楷體"/>
                        </a:rPr>
                        <a:t>擺頭察看動作至前後位</a:t>
                      </a:r>
                      <a:r>
                        <a:rPr dirty="0" sz="900" spc="-55">
                          <a:solidFill>
                            <a:srgbClr val="231F20"/>
                          </a:solidFill>
                          <a:latin typeface="華康標楷體"/>
                          <a:cs typeface="華康標楷體"/>
                        </a:rPr>
                        <a:t>置	至少停頓 </a:t>
                      </a:r>
                      <a:r>
                        <a:rPr dirty="0" sz="900" spc="-20">
                          <a:solidFill>
                            <a:srgbClr val="231F20"/>
                          </a:solidFill>
                          <a:latin typeface="Trebuchet MS"/>
                          <a:cs typeface="Trebuchet MS"/>
                        </a:rPr>
                        <a:t>1</a:t>
                      </a:r>
                      <a:r>
                        <a:rPr dirty="0" sz="900" spc="-65">
                          <a:solidFill>
                            <a:srgbClr val="231F20"/>
                          </a:solidFill>
                          <a:latin typeface="Trebuchet MS"/>
                          <a:cs typeface="Trebuchet MS"/>
                        </a:rPr>
                        <a:t> </a:t>
                      </a:r>
                      <a:r>
                        <a:rPr dirty="0" sz="900" spc="-10">
                          <a:solidFill>
                            <a:srgbClr val="231F20"/>
                          </a:solidFill>
                          <a:latin typeface="華康標楷體"/>
                          <a:cs typeface="華康標楷體"/>
                        </a:rPr>
                        <a:t>秒以上</a:t>
                      </a:r>
                      <a:r>
                        <a:rPr dirty="0" sz="900" spc="-30">
                          <a:solidFill>
                            <a:srgbClr val="231F20"/>
                          </a:solidFill>
                          <a:latin typeface="華康標楷體"/>
                          <a:cs typeface="華康標楷體"/>
                        </a:rPr>
                        <a:t>）</a:t>
                      </a:r>
                      <a:r>
                        <a:rPr dirty="0" sz="900" spc="-50">
                          <a:solidFill>
                            <a:srgbClr val="231F20"/>
                          </a:solidFill>
                          <a:latin typeface="華康標楷體"/>
                          <a:cs typeface="華康標楷體"/>
                        </a:rPr>
                        <a:t>，將左前門打開 </a:t>
                      </a:r>
                      <a:r>
                        <a:rPr dirty="0" sz="900" spc="-35">
                          <a:solidFill>
                            <a:srgbClr val="231F20"/>
                          </a:solidFill>
                          <a:latin typeface="Trebuchet MS"/>
                          <a:cs typeface="Trebuchet MS"/>
                        </a:rPr>
                        <a:t>10</a:t>
                      </a:r>
                      <a:r>
                        <a:rPr dirty="0" sz="900" spc="-65">
                          <a:solidFill>
                            <a:srgbClr val="231F20"/>
                          </a:solidFill>
                          <a:latin typeface="Trebuchet MS"/>
                          <a:cs typeface="Trebuchet MS"/>
                        </a:rPr>
                        <a:t> </a:t>
                      </a:r>
                      <a:r>
                        <a:rPr dirty="0" sz="900" spc="-135">
                          <a:solidFill>
                            <a:srgbClr val="231F20"/>
                          </a:solidFill>
                          <a:latin typeface="華康標楷體"/>
                          <a:cs typeface="華康標楷體"/>
                        </a:rPr>
                        <a:t>∼ </a:t>
                      </a:r>
                      <a:r>
                        <a:rPr dirty="0" sz="900" spc="-35">
                          <a:solidFill>
                            <a:srgbClr val="231F20"/>
                          </a:solidFill>
                          <a:latin typeface="Trebuchet MS"/>
                          <a:cs typeface="Trebuchet MS"/>
                        </a:rPr>
                        <a:t>15</a:t>
                      </a:r>
                      <a:r>
                        <a:rPr dirty="0" sz="900" spc="-65">
                          <a:solidFill>
                            <a:srgbClr val="231F20"/>
                          </a:solidFill>
                          <a:latin typeface="Trebuchet MS"/>
                          <a:cs typeface="Trebuchet MS"/>
                        </a:rPr>
                        <a:t> </a:t>
                      </a:r>
                      <a:r>
                        <a:rPr dirty="0" sz="900" spc="-35">
                          <a:solidFill>
                            <a:srgbClr val="231F20"/>
                          </a:solidFill>
                          <a:latin typeface="華康標楷體"/>
                          <a:cs typeface="華康標楷體"/>
                        </a:rPr>
                        <a:t>公分，</a:t>
                      </a:r>
                      <a:r>
                        <a:rPr dirty="0" sz="900" spc="-25">
                          <a:solidFill>
                            <a:srgbClr val="231F20"/>
                          </a:solidFill>
                          <a:latin typeface="華康標楷體"/>
                          <a:cs typeface="華康標楷體"/>
                        </a:rPr>
                        <a:t>並	再次擺頭察看左邊前後有無車輛之動作，在安全無慮</a:t>
                      </a:r>
                      <a:r>
                        <a:rPr dirty="0" sz="900" spc="-80">
                          <a:solidFill>
                            <a:srgbClr val="231F20"/>
                          </a:solidFill>
                          <a:latin typeface="華康標楷體"/>
                          <a:cs typeface="華康標楷體"/>
                        </a:rPr>
                        <a:t>後</a:t>
                      </a:r>
                      <a:r>
                        <a:rPr dirty="0" sz="900" spc="-80">
                          <a:solidFill>
                            <a:srgbClr val="231F20"/>
                          </a:solidFill>
                          <a:latin typeface="華康標楷體"/>
                          <a:cs typeface="華康標楷體"/>
                        </a:rPr>
                        <a:t>	</a:t>
                      </a:r>
                      <a:r>
                        <a:rPr dirty="0" sz="900" spc="-45">
                          <a:solidFill>
                            <a:srgbClr val="231F20"/>
                          </a:solidFill>
                          <a:latin typeface="華康標楷體"/>
                          <a:cs typeface="華康標楷體"/>
                        </a:rPr>
                        <a:t>（</a:t>
                      </a:r>
                      <a:r>
                        <a:rPr dirty="0" sz="900" spc="-60">
                          <a:solidFill>
                            <a:srgbClr val="231F20"/>
                          </a:solidFill>
                          <a:latin typeface="華康標楷體"/>
                          <a:cs typeface="華康標楷體"/>
                        </a:rPr>
                        <a:t>擺頭向後察看動作至前後位置至少停頓 </a:t>
                      </a:r>
                      <a:r>
                        <a:rPr dirty="0" sz="900" spc="-20">
                          <a:solidFill>
                            <a:srgbClr val="231F20"/>
                          </a:solidFill>
                          <a:latin typeface="Trebuchet MS"/>
                          <a:cs typeface="Trebuchet MS"/>
                        </a:rPr>
                        <a:t>1</a:t>
                      </a:r>
                      <a:r>
                        <a:rPr dirty="0" sz="900" spc="-95">
                          <a:solidFill>
                            <a:srgbClr val="231F20"/>
                          </a:solidFill>
                          <a:latin typeface="Trebuchet MS"/>
                          <a:cs typeface="Trebuchet MS"/>
                        </a:rPr>
                        <a:t> </a:t>
                      </a:r>
                      <a:r>
                        <a:rPr dirty="0" sz="900" spc="-45">
                          <a:solidFill>
                            <a:srgbClr val="231F20"/>
                          </a:solidFill>
                          <a:latin typeface="華康標楷體"/>
                          <a:cs typeface="華康標楷體"/>
                        </a:rPr>
                        <a:t>秒以上</a:t>
                      </a:r>
                      <a:r>
                        <a:rPr dirty="0" sz="900" spc="-50">
                          <a:solidFill>
                            <a:srgbClr val="231F20"/>
                          </a:solidFill>
                          <a:latin typeface="華康標楷體"/>
                          <a:cs typeface="華康標楷體"/>
                        </a:rPr>
                        <a:t>），</a:t>
                      </a:r>
                      <a:r>
                        <a:rPr dirty="0" sz="900" spc="-25">
                          <a:solidFill>
                            <a:srgbClr val="231F20"/>
                          </a:solidFill>
                          <a:latin typeface="華康標楷體"/>
                          <a:cs typeface="華康標楷體"/>
                        </a:rPr>
                        <a:t>學	員才緩緩將車門打開至可以下車的寬度，且務必提醒</a:t>
                      </a:r>
                      <a:r>
                        <a:rPr dirty="0" sz="900" spc="-45">
                          <a:solidFill>
                            <a:srgbClr val="231F20"/>
                          </a:solidFill>
                          <a:latin typeface="華康標楷體"/>
                          <a:cs typeface="華康標楷體"/>
                        </a:rPr>
                        <a:t>學	員不可打開太寬。</a:t>
                      </a:r>
                      <a:endParaRPr sz="900">
                        <a:latin typeface="華康標楷體"/>
                        <a:cs typeface="華康標楷體"/>
                      </a:endParaRPr>
                    </a:p>
                    <a:p>
                      <a:pPr marL="305435" indent="-287655">
                        <a:lnSpc>
                          <a:spcPct val="100000"/>
                        </a:lnSpc>
                        <a:spcBef>
                          <a:spcPts val="620"/>
                        </a:spcBef>
                        <a:buSzPct val="88888"/>
                        <a:buAutoNum type="arabicPlain" startAt="3"/>
                        <a:tabLst>
                          <a:tab pos="305435" algn="l"/>
                        </a:tabLst>
                      </a:pPr>
                      <a:r>
                        <a:rPr dirty="0" sz="900" spc="-15">
                          <a:solidFill>
                            <a:srgbClr val="231F20"/>
                          </a:solidFill>
                          <a:latin typeface="華康標楷體"/>
                          <a:cs typeface="華康標楷體"/>
                        </a:rPr>
                        <a:t>邊抓住車門，然後迅速下車。</a:t>
                      </a:r>
                      <a:endParaRPr sz="900">
                        <a:latin typeface="華康標楷體"/>
                        <a:cs typeface="華康標楷體"/>
                      </a:endParaRPr>
                    </a:p>
                    <a:p>
                      <a:pPr>
                        <a:lnSpc>
                          <a:spcPct val="100000"/>
                        </a:lnSpc>
                        <a:spcBef>
                          <a:spcPts val="5"/>
                        </a:spcBef>
                        <a:buClr>
                          <a:srgbClr val="231F20"/>
                        </a:buClr>
                        <a:buFont typeface=""/>
                        <a:buAutoNum type="arabicPlain" startAt="3"/>
                      </a:pPr>
                      <a:endParaRPr sz="1500">
                        <a:latin typeface="Times New Roman"/>
                        <a:cs typeface="Times New Roman"/>
                      </a:endParaRPr>
                    </a:p>
                    <a:p>
                      <a:pPr algn="just" marL="305435" marR="43180" indent="-288290">
                        <a:lnSpc>
                          <a:spcPct val="102400"/>
                        </a:lnSpc>
                        <a:buSzPct val="88888"/>
                        <a:buFont typeface=""/>
                        <a:buAutoNum type="arabicPlain" startAt="3"/>
                        <a:tabLst>
                          <a:tab pos="305435" algn="l"/>
                          <a:tab pos="309880" algn="l"/>
                        </a:tabLst>
                      </a:pPr>
                      <a:r>
                        <a:rPr dirty="0" sz="900">
                          <a:solidFill>
                            <a:srgbClr val="231F20"/>
                          </a:solidFill>
                          <a:latin typeface="Times New Roman"/>
                          <a:cs typeface="Times New Roman"/>
                        </a:rPr>
                        <a:t>	</a:t>
                      </a:r>
                      <a:r>
                        <a:rPr dirty="0" sz="900">
                          <a:solidFill>
                            <a:srgbClr val="231F20"/>
                          </a:solidFill>
                          <a:latin typeface="華康標楷體"/>
                          <a:cs typeface="華康標楷體"/>
                        </a:rPr>
                        <a:t>輕輕將車門關至約剩餘 </a:t>
                      </a:r>
                      <a:r>
                        <a:rPr dirty="0" sz="900" spc="-25">
                          <a:solidFill>
                            <a:srgbClr val="231F20"/>
                          </a:solidFill>
                          <a:latin typeface="Trebuchet MS"/>
                          <a:cs typeface="Trebuchet MS"/>
                        </a:rPr>
                        <a:t>10cm</a:t>
                      </a:r>
                      <a:r>
                        <a:rPr dirty="0" sz="900" spc="-55">
                          <a:solidFill>
                            <a:srgbClr val="231F20"/>
                          </a:solidFill>
                          <a:latin typeface="Trebuchet MS"/>
                          <a:cs typeface="Trebuchet MS"/>
                        </a:rPr>
                        <a:t> </a:t>
                      </a:r>
                      <a:r>
                        <a:rPr dirty="0" sz="900" spc="15">
                          <a:solidFill>
                            <a:srgbClr val="231F20"/>
                          </a:solidFill>
                          <a:latin typeface="華康標楷體"/>
                          <a:cs typeface="華康標楷體"/>
                        </a:rPr>
                        <a:t>處，再稍微用力並確實</a:t>
                      </a:r>
                      <a:r>
                        <a:rPr dirty="0" sz="900" spc="-10">
                          <a:solidFill>
                            <a:srgbClr val="231F20"/>
                          </a:solidFill>
                          <a:latin typeface="華康標楷體"/>
                          <a:cs typeface="華康標楷體"/>
                        </a:rPr>
                        <a:t>地將車門關妥。</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spcBef>
                          <a:spcPts val="280"/>
                        </a:spcBef>
                      </a:pPr>
                      <a:r>
                        <a:rPr dirty="0" sz="900" spc="50">
                          <a:solidFill>
                            <a:srgbClr val="231F20"/>
                          </a:solidFill>
                          <a:latin typeface="華康標楷體"/>
                          <a:cs typeface="華康標楷體"/>
                        </a:rPr>
                        <a:t>他物品是否會被夾到後</a:t>
                      </a:r>
                      <a:endParaRPr sz="900">
                        <a:latin typeface="華康標楷體"/>
                        <a:cs typeface="華康標楷體"/>
                      </a:endParaRPr>
                    </a:p>
                  </a:txBody>
                  <a:tcPr marL="0" marR="0" marB="0" marT="35560">
                    <a:lnL w="9525">
                      <a:solidFill>
                        <a:srgbClr val="BCBEC0"/>
                      </a:solidFill>
                      <a:prstDash val="dot"/>
                    </a:lnL>
                    <a:lnT w="9525">
                      <a:solidFill>
                        <a:srgbClr val="BCBEC0"/>
                      </a:solidFill>
                      <a:prstDash val="solid"/>
                    </a:lnT>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735">
                        <a:lnSpc>
                          <a:spcPts val="1005"/>
                        </a:lnSpc>
                      </a:pPr>
                      <a:r>
                        <a:rPr dirty="0" sz="900" spc="45">
                          <a:solidFill>
                            <a:srgbClr val="231F20"/>
                          </a:solidFill>
                          <a:latin typeface="華康標楷體"/>
                          <a:cs typeface="華康標楷體"/>
                        </a:rPr>
                        <a:t>再將車門關妥，同時預</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735">
                        <a:lnSpc>
                          <a:spcPts val="1005"/>
                        </a:lnSpc>
                      </a:pPr>
                      <a:r>
                        <a:rPr dirty="0" sz="900" spc="45">
                          <a:solidFill>
                            <a:srgbClr val="231F20"/>
                          </a:solidFill>
                          <a:latin typeface="華康標楷體"/>
                          <a:cs typeface="華康標楷體"/>
                        </a:rPr>
                        <a:t>防車門未關妥，而於行</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駛途中試圖關車門而發</a:t>
                      </a:r>
                      <a:endParaRPr sz="900">
                        <a:latin typeface="華康標楷體"/>
                        <a:cs typeface="華康標楷體"/>
                      </a:endParaRPr>
                    </a:p>
                  </a:txBody>
                  <a:tcPr marL="0" marR="0" marB="0" marT="0">
                    <a:lnL w="9525">
                      <a:solidFill>
                        <a:srgbClr val="BCBEC0"/>
                      </a:solidFill>
                      <a:prstDash val="dot"/>
                    </a:lnL>
                  </a:tcPr>
                </a:tc>
              </a:tr>
              <a:tr h="18224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3510">
                        <a:lnSpc>
                          <a:spcPts val="1080"/>
                        </a:lnSpc>
                      </a:pPr>
                      <a:r>
                        <a:rPr dirty="0" sz="900">
                          <a:solidFill>
                            <a:srgbClr val="231F20"/>
                          </a:solidFill>
                          <a:latin typeface="華康標楷體"/>
                          <a:cs typeface="華康標楷體"/>
                        </a:rPr>
                        <a:t>生危險。</a:t>
                      </a:r>
                      <a:r>
                        <a:rPr dirty="0" sz="900" spc="-50">
                          <a:solidFill>
                            <a:srgbClr val="231F20"/>
                          </a:solidFill>
                          <a:latin typeface="華康標楷體"/>
                          <a:cs typeface="華康標楷體"/>
                        </a:rPr>
                        <a:t>）</a:t>
                      </a:r>
                      <a:endParaRPr sz="900">
                        <a:latin typeface="華康標楷體"/>
                        <a:cs typeface="華康標楷體"/>
                      </a:endParaRPr>
                    </a:p>
                  </a:txBody>
                  <a:tcPr marL="0" marR="0" marB="0" marT="0">
                    <a:lnL w="9525">
                      <a:solidFill>
                        <a:srgbClr val="BCBEC0"/>
                      </a:solidFill>
                      <a:prstDash val="dot"/>
                    </a:lnL>
                  </a:tcPr>
                </a:tc>
              </a:tr>
              <a:tr h="19367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a:txBody>
                    <a:bodyPr/>
                    <a:lstStyle/>
                    <a:p>
                      <a:pPr marL="17780">
                        <a:lnSpc>
                          <a:spcPts val="1055"/>
                        </a:lnSpc>
                        <a:spcBef>
                          <a:spcPts val="375"/>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6</a:t>
                      </a:r>
                      <a:r>
                        <a:rPr dirty="0" sz="900" spc="-10">
                          <a:solidFill>
                            <a:srgbClr val="231F20"/>
                          </a:solidFill>
                          <a:latin typeface="華康標楷體"/>
                          <a:cs typeface="華康標楷體"/>
                        </a:rPr>
                        <a:t>）</a:t>
                      </a:r>
                      <a:r>
                        <a:rPr dirty="0" sz="900" spc="-15">
                          <a:solidFill>
                            <a:srgbClr val="231F20"/>
                          </a:solidFill>
                          <a:latin typeface="華康標楷體"/>
                          <a:cs typeface="華康標楷體"/>
                        </a:rPr>
                        <a:t>鎖上車門</a:t>
                      </a:r>
                      <a:endParaRPr sz="900">
                        <a:latin typeface="華康標楷體"/>
                        <a:cs typeface="華康標楷體"/>
                      </a:endParaRPr>
                    </a:p>
                  </a:txBody>
                  <a:tcPr marL="0" marR="0" marB="0" marT="47625">
                    <a:lnL w="9525">
                      <a:solidFill>
                        <a:srgbClr val="BCBEC0"/>
                      </a:solidFill>
                      <a:prstDash val="dot"/>
                    </a:lnL>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55"/>
                        </a:lnSpc>
                        <a:spcBef>
                          <a:spcPts val="375"/>
                        </a:spcBef>
                      </a:pPr>
                      <a:r>
                        <a:rPr dirty="0" sz="900" spc="55">
                          <a:solidFill>
                            <a:srgbClr val="231F20"/>
                          </a:solidFill>
                          <a:latin typeface="華康標楷體"/>
                          <a:cs typeface="華康標楷體"/>
                        </a:rPr>
                        <a:t>．瞭解車門未關妥的危險</a:t>
                      </a:r>
                      <a:endParaRPr sz="900">
                        <a:latin typeface="華康標楷體"/>
                        <a:cs typeface="華康標楷體"/>
                      </a:endParaRPr>
                    </a:p>
                  </a:txBody>
                  <a:tcPr marL="0" marR="0" marB="0" marT="47625">
                    <a:lnL w="9525">
                      <a:solidFill>
                        <a:srgbClr val="BCBEC0"/>
                      </a:solidFill>
                      <a:prstDash val="dot"/>
                    </a:lnL>
                  </a:tcPr>
                </a:tc>
              </a:tr>
              <a:tr h="13398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960"/>
                        </a:lnSpc>
                      </a:pPr>
                      <a:r>
                        <a:rPr dirty="0" sz="900" spc="45">
                          <a:solidFill>
                            <a:srgbClr val="231F20"/>
                          </a:solidFill>
                          <a:latin typeface="華康標楷體"/>
                          <a:cs typeface="華康標楷體"/>
                        </a:rPr>
                        <a:t>性，同時強調駕駛有責</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640">
                        <a:lnSpc>
                          <a:spcPts val="1005"/>
                        </a:lnSpc>
                      </a:pPr>
                      <a:r>
                        <a:rPr dirty="0" sz="900" spc="50">
                          <a:solidFill>
                            <a:srgbClr val="231F20"/>
                          </a:solidFill>
                          <a:latin typeface="華康標楷體"/>
                          <a:cs typeface="華康標楷體"/>
                        </a:rPr>
                        <a:t>任確認每一個車門都妥</a:t>
                      </a:r>
                      <a:endParaRPr sz="900">
                        <a:latin typeface="華康標楷體"/>
                        <a:cs typeface="華康標楷體"/>
                      </a:endParaRPr>
                    </a:p>
                  </a:txBody>
                  <a:tcPr marL="0" marR="0" marB="0" marT="0">
                    <a:lnL w="9525">
                      <a:solidFill>
                        <a:srgbClr val="BCBEC0"/>
                      </a:solidFill>
                      <a:prstDash val="dot"/>
                    </a:lnL>
                  </a:tcPr>
                </a:tc>
              </a:tr>
              <a:tr h="18034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0">
                          <a:solidFill>
                            <a:srgbClr val="231F20"/>
                          </a:solidFill>
                          <a:latin typeface="華康標楷體"/>
                          <a:cs typeface="華康標楷體"/>
                        </a:rPr>
                        <a:t>善關好。</a:t>
                      </a:r>
                      <a:endParaRPr sz="900">
                        <a:latin typeface="華康標楷體"/>
                        <a:cs typeface="華康標楷體"/>
                      </a:endParaRPr>
                    </a:p>
                  </a:txBody>
                  <a:tcPr marL="0" marR="0" marB="0" marT="0">
                    <a:lnL w="9525">
                      <a:solidFill>
                        <a:srgbClr val="BCBEC0"/>
                      </a:solidFill>
                      <a:prstDash val="dot"/>
                    </a:lnL>
                  </a:tcPr>
                </a:tc>
              </a:tr>
              <a:tr h="192405">
                <a:tc>
                  <a:txBody>
                    <a:bodyPr/>
                    <a:lstStyle/>
                    <a:p>
                      <a:pPr marL="17780">
                        <a:lnSpc>
                          <a:spcPts val="1055"/>
                        </a:lnSpc>
                        <a:spcBef>
                          <a:spcPts val="360"/>
                        </a:spcBef>
                      </a:pPr>
                      <a:r>
                        <a:rPr dirty="0" sz="900">
                          <a:solidFill>
                            <a:srgbClr val="231F20"/>
                          </a:solidFill>
                          <a:latin typeface="華康標楷體"/>
                          <a:cs typeface="華康標楷體"/>
                        </a:rPr>
                        <a:t>﹝下車</a:t>
                      </a:r>
                      <a:r>
                        <a:rPr dirty="0" sz="900" spc="-50">
                          <a:solidFill>
                            <a:srgbClr val="231F20"/>
                          </a:solidFill>
                          <a:latin typeface="華康標楷體"/>
                          <a:cs typeface="華康標楷體"/>
                        </a:rPr>
                        <a:t>﹞</a:t>
                      </a:r>
                      <a:endParaRPr sz="900">
                        <a:latin typeface="華康標楷體"/>
                        <a:cs typeface="華康標楷體"/>
                      </a:endParaRPr>
                    </a:p>
                  </a:txBody>
                  <a:tcPr marL="0" marR="0" marB="0" marT="45720">
                    <a:lnR w="9525">
                      <a:solidFill>
                        <a:srgbClr val="BCBEC0"/>
                      </a:solidFill>
                      <a:prstDash val="dot"/>
                    </a:lnR>
                  </a:tcPr>
                </a:tc>
                <a:tc>
                  <a:txBody>
                    <a:bodyPr/>
                    <a:lstStyle/>
                    <a:p>
                      <a:pPr marL="17780">
                        <a:lnSpc>
                          <a:spcPts val="1055"/>
                        </a:lnSpc>
                        <a:spcBef>
                          <a:spcPts val="360"/>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1</a:t>
                      </a:r>
                      <a:r>
                        <a:rPr dirty="0" sz="900" spc="-20">
                          <a:solidFill>
                            <a:srgbClr val="231F20"/>
                          </a:solidFill>
                          <a:latin typeface="華康標楷體"/>
                          <a:cs typeface="華康標楷體"/>
                        </a:rPr>
                        <a:t>）確認車輛周邊安全</a:t>
                      </a:r>
                      <a:endParaRPr sz="900">
                        <a:latin typeface="華康標楷體"/>
                        <a:cs typeface="華康標楷體"/>
                      </a:endParaRPr>
                    </a:p>
                  </a:txBody>
                  <a:tcPr marL="0" marR="0" marB="0" marT="45720">
                    <a:lnL w="9525">
                      <a:solidFill>
                        <a:srgbClr val="BCBEC0"/>
                      </a:solidFill>
                      <a:prstDash val="dot"/>
                    </a:lnL>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55"/>
                        </a:lnSpc>
                        <a:spcBef>
                          <a:spcPts val="360"/>
                        </a:spcBef>
                      </a:pPr>
                      <a:r>
                        <a:rPr dirty="0" sz="900" spc="55">
                          <a:solidFill>
                            <a:srgbClr val="231F20"/>
                          </a:solidFill>
                          <a:latin typeface="華康標楷體"/>
                          <a:cs typeface="華康標楷體"/>
                        </a:rPr>
                        <a:t>．讓學員養成利用照後鏡</a:t>
                      </a:r>
                      <a:endParaRPr sz="900">
                        <a:latin typeface="華康標楷體"/>
                        <a:cs typeface="華康標楷體"/>
                      </a:endParaRPr>
                    </a:p>
                  </a:txBody>
                  <a:tcPr marL="0" marR="0" marB="0" marT="45720">
                    <a:lnL w="9525">
                      <a:solidFill>
                        <a:srgbClr val="BCBEC0"/>
                      </a:solidFill>
                      <a:prstDash val="dot"/>
                    </a:lnL>
                  </a:tcPr>
                </a:tc>
              </a:tr>
              <a:tr h="31305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a:txBody>
                    <a:bodyPr/>
                    <a:lstStyle/>
                    <a:p>
                      <a:pPr marL="17780">
                        <a:lnSpc>
                          <a:spcPct val="100000"/>
                        </a:lnSpc>
                        <a:spcBef>
                          <a:spcPts val="830"/>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2</a:t>
                      </a:r>
                      <a:r>
                        <a:rPr dirty="0" sz="900" spc="-10">
                          <a:solidFill>
                            <a:srgbClr val="231F20"/>
                          </a:solidFill>
                          <a:latin typeface="華康標楷體"/>
                          <a:cs typeface="華康標楷體"/>
                        </a:rPr>
                        <a:t>）</a:t>
                      </a:r>
                      <a:r>
                        <a:rPr dirty="0" sz="900" spc="-25">
                          <a:solidFill>
                            <a:srgbClr val="231F20"/>
                          </a:solidFill>
                          <a:latin typeface="華康標楷體"/>
                          <a:cs typeface="華康標楷體"/>
                        </a:rPr>
                        <a:t>開鎖</a:t>
                      </a:r>
                      <a:endParaRPr sz="900">
                        <a:latin typeface="華康標楷體"/>
                        <a:cs typeface="華康標楷體"/>
                      </a:endParaRPr>
                    </a:p>
                  </a:txBody>
                  <a:tcPr marL="0" marR="0" marB="0" marT="105410">
                    <a:lnL w="9525">
                      <a:solidFill>
                        <a:srgbClr val="BCBEC0"/>
                      </a:solidFill>
                      <a:prstDash val="dot"/>
                    </a:lnL>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30"/>
                        </a:lnSpc>
                      </a:pPr>
                      <a:r>
                        <a:rPr dirty="0" sz="900" spc="45">
                          <a:solidFill>
                            <a:srgbClr val="231F20"/>
                          </a:solidFill>
                          <a:latin typeface="華康標楷體"/>
                          <a:cs typeface="華康標楷體"/>
                        </a:rPr>
                        <a:t>及擺頭察看，再次確認</a:t>
                      </a:r>
                      <a:endParaRPr sz="900">
                        <a:latin typeface="華康標楷體"/>
                        <a:cs typeface="華康標楷體"/>
                      </a:endParaRPr>
                    </a:p>
                    <a:p>
                      <a:pPr marL="142240">
                        <a:lnSpc>
                          <a:spcPct val="100000"/>
                        </a:lnSpc>
                        <a:spcBef>
                          <a:spcPts val="25"/>
                        </a:spcBef>
                      </a:pPr>
                      <a:r>
                        <a:rPr dirty="0" sz="900" spc="-15">
                          <a:solidFill>
                            <a:srgbClr val="231F20"/>
                          </a:solidFill>
                          <a:latin typeface="華康標楷體"/>
                          <a:cs typeface="華康標楷體"/>
                        </a:rPr>
                        <a:t>車輛周邊狀況的習慣。</a:t>
                      </a:r>
                      <a:endParaRPr sz="900">
                        <a:latin typeface="華康標楷體"/>
                        <a:cs typeface="華康標楷體"/>
                      </a:endParaRPr>
                    </a:p>
                  </a:txBody>
                  <a:tcPr marL="0" marR="0" marB="0" marT="0">
                    <a:lnL w="9525">
                      <a:solidFill>
                        <a:srgbClr val="BCBEC0"/>
                      </a:solidFill>
                      <a:prstDash val="dot"/>
                    </a:lnL>
                  </a:tcPr>
                </a:tc>
              </a:tr>
              <a:tr h="19050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a:txBody>
                    <a:bodyPr/>
                    <a:lstStyle/>
                    <a:p>
                      <a:pPr marL="17780">
                        <a:lnSpc>
                          <a:spcPts val="1055"/>
                        </a:lnSpc>
                        <a:spcBef>
                          <a:spcPts val="345"/>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3</a:t>
                      </a:r>
                      <a:r>
                        <a:rPr dirty="0" sz="900" spc="-10">
                          <a:solidFill>
                            <a:srgbClr val="231F20"/>
                          </a:solidFill>
                          <a:latin typeface="華康標楷體"/>
                          <a:cs typeface="華康標楷體"/>
                        </a:rPr>
                        <a:t>）</a:t>
                      </a:r>
                      <a:r>
                        <a:rPr dirty="0" sz="900" spc="-15">
                          <a:solidFill>
                            <a:srgbClr val="231F20"/>
                          </a:solidFill>
                          <a:latin typeface="華康標楷體"/>
                          <a:cs typeface="華康標楷體"/>
                        </a:rPr>
                        <a:t>打開車門</a:t>
                      </a:r>
                      <a:endParaRPr sz="900">
                        <a:latin typeface="華康標楷體"/>
                        <a:cs typeface="華康標楷體"/>
                      </a:endParaRPr>
                    </a:p>
                  </a:txBody>
                  <a:tcPr marL="0" marR="0" marB="0" marT="43815">
                    <a:lnL w="9525">
                      <a:solidFill>
                        <a:srgbClr val="BCBEC0"/>
                      </a:solidFill>
                      <a:prstDash val="dot"/>
                    </a:lnL>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55"/>
                        </a:lnSpc>
                        <a:spcBef>
                          <a:spcPts val="345"/>
                        </a:spcBef>
                      </a:pPr>
                      <a:r>
                        <a:rPr dirty="0" sz="900" spc="55">
                          <a:solidFill>
                            <a:srgbClr val="231F20"/>
                          </a:solidFill>
                          <a:latin typeface="華康標楷體"/>
                          <a:cs typeface="華康標楷體"/>
                        </a:rPr>
                        <a:t>．請特別提醒學員注意快</a:t>
                      </a:r>
                      <a:endParaRPr sz="900">
                        <a:latin typeface="華康標楷體"/>
                        <a:cs typeface="華康標楷體"/>
                      </a:endParaRPr>
                    </a:p>
                  </a:txBody>
                  <a:tcPr marL="0" marR="0" marB="0" marT="43815">
                    <a:lnL w="9525">
                      <a:solidFill>
                        <a:srgbClr val="BCBEC0"/>
                      </a:solidFill>
                      <a:prstDash val="dot"/>
                    </a:lnL>
                  </a:tcPr>
                </a:tc>
              </a:tr>
              <a:tr h="13398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960"/>
                        </a:lnSpc>
                      </a:pPr>
                      <a:r>
                        <a:rPr dirty="0" sz="900" spc="50">
                          <a:solidFill>
                            <a:srgbClr val="231F20"/>
                          </a:solidFill>
                          <a:latin typeface="華康標楷體"/>
                          <a:cs typeface="華康標楷體"/>
                        </a:rPr>
                        <a:t>速通行之機車並說明匆</a:t>
                      </a:r>
                      <a:endParaRPr sz="900">
                        <a:latin typeface="華康標楷體"/>
                        <a:cs typeface="華康標楷體"/>
                      </a:endParaRPr>
                    </a:p>
                  </a:txBody>
                  <a:tcPr marL="0" marR="0" marB="0" marT="0">
                    <a:lnL w="9525">
                      <a:solidFill>
                        <a:srgbClr val="BCBEC0"/>
                      </a:solidFill>
                      <a:prstDash val="dot"/>
                    </a:lnL>
                  </a:tcPr>
                </a:tc>
              </a:tr>
              <a:tr h="73660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15">
                          <a:solidFill>
                            <a:srgbClr val="231F20"/>
                          </a:solidFill>
                          <a:latin typeface="華康標楷體"/>
                          <a:cs typeface="華康標楷體"/>
                        </a:rPr>
                        <a:t>忙推開車門的危險性。</a:t>
                      </a:r>
                      <a:endParaRPr sz="900">
                        <a:latin typeface="華康標楷體"/>
                        <a:cs typeface="華康標楷體"/>
                      </a:endParaRPr>
                    </a:p>
                  </a:txBody>
                  <a:tcPr marL="0" marR="0" marB="0" marT="0">
                    <a:lnL w="9525">
                      <a:solidFill>
                        <a:srgbClr val="BCBEC0"/>
                      </a:solidFill>
                      <a:prstDash val="dot"/>
                    </a:lnL>
                  </a:tcPr>
                </a:tc>
              </a:tr>
              <a:tr h="74866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marL="17780">
                        <a:lnSpc>
                          <a:spcPts val="1055"/>
                        </a:lnSpc>
                        <a:spcBef>
                          <a:spcPts val="944"/>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4</a:t>
                      </a:r>
                      <a:r>
                        <a:rPr dirty="0" sz="900" spc="-10">
                          <a:solidFill>
                            <a:srgbClr val="231F20"/>
                          </a:solidFill>
                          <a:latin typeface="華康標楷體"/>
                          <a:cs typeface="華康標楷體"/>
                        </a:rPr>
                        <a:t>）</a:t>
                      </a:r>
                      <a:r>
                        <a:rPr dirty="0" sz="900" spc="-20">
                          <a:solidFill>
                            <a:srgbClr val="231F20"/>
                          </a:solidFill>
                          <a:latin typeface="華康標楷體"/>
                          <a:cs typeface="華康標楷體"/>
                        </a:rPr>
                        <a:t>從車上下來</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r" marR="39370">
                        <a:lnSpc>
                          <a:spcPts val="1055"/>
                        </a:lnSpc>
                        <a:spcBef>
                          <a:spcPts val="600"/>
                        </a:spcBef>
                      </a:pPr>
                      <a:r>
                        <a:rPr dirty="0" sz="900" spc="55">
                          <a:solidFill>
                            <a:srgbClr val="231F20"/>
                          </a:solidFill>
                          <a:latin typeface="華康標楷體"/>
                          <a:cs typeface="華康標楷體"/>
                        </a:rPr>
                        <a:t>．提醒學員車門被強風吹</a:t>
                      </a:r>
                      <a:endParaRPr sz="900">
                        <a:latin typeface="華康標楷體"/>
                        <a:cs typeface="華康標楷體"/>
                      </a:endParaRPr>
                    </a:p>
                  </a:txBody>
                  <a:tcPr marL="0" marR="0" marB="0" marT="0">
                    <a:lnL w="9525">
                      <a:solidFill>
                        <a:srgbClr val="BCBEC0"/>
                      </a:solidFill>
                      <a:prstDash val="dot"/>
                    </a:lnL>
                  </a:tcPr>
                </a:tc>
              </a:tr>
              <a:tr h="17081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30"/>
                        </a:lnSpc>
                      </a:pPr>
                      <a:r>
                        <a:rPr dirty="0" sz="900" spc="-20">
                          <a:solidFill>
                            <a:srgbClr val="231F20"/>
                          </a:solidFill>
                          <a:latin typeface="華康標楷體"/>
                          <a:cs typeface="華康標楷體"/>
                        </a:rPr>
                        <a:t>開之危險。</a:t>
                      </a:r>
                      <a:endParaRPr sz="900">
                        <a:latin typeface="華康標楷體"/>
                        <a:cs typeface="華康標楷體"/>
                      </a:endParaRPr>
                    </a:p>
                  </a:txBody>
                  <a:tcPr marL="0" marR="0" marB="0" marT="0">
                    <a:lnL w="9525">
                      <a:solidFill>
                        <a:srgbClr val="BCBEC0"/>
                      </a:solidFill>
                      <a:prstDash val="dot"/>
                    </a:lnL>
                  </a:tcPr>
                </a:tc>
              </a:tr>
              <a:tr h="44704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a:txBody>
                    <a:bodyPr/>
                    <a:lstStyle/>
                    <a:p>
                      <a:pPr marL="17780">
                        <a:lnSpc>
                          <a:spcPct val="100000"/>
                        </a:lnSpc>
                        <a:spcBef>
                          <a:spcPts val="334"/>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5</a:t>
                      </a:r>
                      <a:r>
                        <a:rPr dirty="0" sz="900" spc="-10">
                          <a:solidFill>
                            <a:srgbClr val="231F20"/>
                          </a:solidFill>
                          <a:latin typeface="華康標楷體"/>
                          <a:cs typeface="華康標楷體"/>
                        </a:rPr>
                        <a:t>）</a:t>
                      </a:r>
                      <a:r>
                        <a:rPr dirty="0" sz="900" spc="-15">
                          <a:solidFill>
                            <a:srgbClr val="231F20"/>
                          </a:solidFill>
                          <a:latin typeface="華康標楷體"/>
                          <a:cs typeface="華康標楷體"/>
                        </a:rPr>
                        <a:t>關上車門</a:t>
                      </a:r>
                      <a:endParaRPr sz="900">
                        <a:latin typeface="華康標楷體"/>
                        <a:cs typeface="華康標楷體"/>
                      </a:endParaRPr>
                    </a:p>
                  </a:txBody>
                  <a:tcPr marL="0" marR="0" marB="0" marT="42544">
                    <a:lnL w="9525">
                      <a:solidFill>
                        <a:srgbClr val="BCBEC0"/>
                      </a:solidFill>
                      <a:prstDash val="dot"/>
                    </a:lnL>
                    <a:lnR w="9525">
                      <a:solidFill>
                        <a:srgbClr val="BCBEC0"/>
                      </a:solidFill>
                      <a:prstDash val="dot"/>
                    </a:lnR>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bl>
          </a:graphicData>
        </a:graphic>
      </p:graphicFrame>
      <p:grpSp>
        <p:nvGrpSpPr>
          <p:cNvPr id="186" name="object 186" descr=""/>
          <p:cNvGrpSpPr/>
          <p:nvPr/>
        </p:nvGrpSpPr>
        <p:grpSpPr>
          <a:xfrm>
            <a:off x="7949184" y="3653053"/>
            <a:ext cx="737235" cy="991869"/>
            <a:chOff x="7949184" y="3653053"/>
            <a:chExt cx="737235" cy="991869"/>
          </a:xfrm>
        </p:grpSpPr>
        <p:pic>
          <p:nvPicPr>
            <p:cNvPr id="187" name="object 187" descr=""/>
            <p:cNvPicPr/>
            <p:nvPr/>
          </p:nvPicPr>
          <p:blipFill>
            <a:blip r:embed="rId52" cstate="print"/>
            <a:stretch>
              <a:fillRect/>
            </a:stretch>
          </p:blipFill>
          <p:spPr>
            <a:xfrm>
              <a:off x="7991056" y="4397997"/>
              <a:ext cx="602424" cy="219632"/>
            </a:xfrm>
            <a:prstGeom prst="rect">
              <a:avLst/>
            </a:prstGeom>
          </p:spPr>
        </p:pic>
        <p:pic>
          <p:nvPicPr>
            <p:cNvPr id="188" name="object 188" descr=""/>
            <p:cNvPicPr/>
            <p:nvPr/>
          </p:nvPicPr>
          <p:blipFill>
            <a:blip r:embed="rId53" cstate="print"/>
            <a:stretch>
              <a:fillRect/>
            </a:stretch>
          </p:blipFill>
          <p:spPr>
            <a:xfrm>
              <a:off x="8222335" y="4427982"/>
              <a:ext cx="353034" cy="169997"/>
            </a:xfrm>
            <a:prstGeom prst="rect">
              <a:avLst/>
            </a:prstGeom>
          </p:spPr>
        </p:pic>
        <p:pic>
          <p:nvPicPr>
            <p:cNvPr id="189" name="object 189" descr=""/>
            <p:cNvPicPr/>
            <p:nvPr/>
          </p:nvPicPr>
          <p:blipFill>
            <a:blip r:embed="rId54" cstate="print"/>
            <a:stretch>
              <a:fillRect/>
            </a:stretch>
          </p:blipFill>
          <p:spPr>
            <a:xfrm>
              <a:off x="8262072" y="3830421"/>
              <a:ext cx="423902" cy="616108"/>
            </a:xfrm>
            <a:prstGeom prst="rect">
              <a:avLst/>
            </a:prstGeom>
          </p:spPr>
        </p:pic>
        <p:pic>
          <p:nvPicPr>
            <p:cNvPr id="190" name="object 190" descr=""/>
            <p:cNvPicPr/>
            <p:nvPr/>
          </p:nvPicPr>
          <p:blipFill>
            <a:blip r:embed="rId55" cstate="print"/>
            <a:stretch>
              <a:fillRect/>
            </a:stretch>
          </p:blipFill>
          <p:spPr>
            <a:xfrm>
              <a:off x="8323926" y="4006101"/>
              <a:ext cx="211921" cy="373164"/>
            </a:xfrm>
            <a:prstGeom prst="rect">
              <a:avLst/>
            </a:prstGeom>
          </p:spPr>
        </p:pic>
        <p:pic>
          <p:nvPicPr>
            <p:cNvPr id="191" name="object 191" descr=""/>
            <p:cNvPicPr/>
            <p:nvPr/>
          </p:nvPicPr>
          <p:blipFill>
            <a:blip r:embed="rId56" cstate="print"/>
            <a:stretch>
              <a:fillRect/>
            </a:stretch>
          </p:blipFill>
          <p:spPr>
            <a:xfrm>
              <a:off x="7951230" y="4262983"/>
              <a:ext cx="670117" cy="289255"/>
            </a:xfrm>
            <a:prstGeom prst="rect">
              <a:avLst/>
            </a:prstGeom>
          </p:spPr>
        </p:pic>
        <p:pic>
          <p:nvPicPr>
            <p:cNvPr id="192" name="object 192" descr=""/>
            <p:cNvPicPr/>
            <p:nvPr/>
          </p:nvPicPr>
          <p:blipFill>
            <a:blip r:embed="rId57" cstate="print"/>
            <a:stretch>
              <a:fillRect/>
            </a:stretch>
          </p:blipFill>
          <p:spPr>
            <a:xfrm>
              <a:off x="8495716" y="3811410"/>
              <a:ext cx="15214" cy="41071"/>
            </a:xfrm>
            <a:prstGeom prst="rect">
              <a:avLst/>
            </a:prstGeom>
          </p:spPr>
        </p:pic>
        <p:pic>
          <p:nvPicPr>
            <p:cNvPr id="193" name="object 193" descr=""/>
            <p:cNvPicPr/>
            <p:nvPr/>
          </p:nvPicPr>
          <p:blipFill>
            <a:blip r:embed="rId58" cstate="print"/>
            <a:stretch>
              <a:fillRect/>
            </a:stretch>
          </p:blipFill>
          <p:spPr>
            <a:xfrm>
              <a:off x="8416973" y="3685984"/>
              <a:ext cx="258066" cy="183184"/>
            </a:xfrm>
            <a:prstGeom prst="rect">
              <a:avLst/>
            </a:prstGeom>
          </p:spPr>
        </p:pic>
        <p:pic>
          <p:nvPicPr>
            <p:cNvPr id="194" name="object 194" descr=""/>
            <p:cNvPicPr/>
            <p:nvPr/>
          </p:nvPicPr>
          <p:blipFill>
            <a:blip r:embed="rId59" cstate="print"/>
            <a:stretch>
              <a:fillRect/>
            </a:stretch>
          </p:blipFill>
          <p:spPr>
            <a:xfrm>
              <a:off x="8589886" y="4221289"/>
              <a:ext cx="70887" cy="185839"/>
            </a:xfrm>
            <a:prstGeom prst="rect">
              <a:avLst/>
            </a:prstGeom>
          </p:spPr>
        </p:pic>
        <p:pic>
          <p:nvPicPr>
            <p:cNvPr id="195" name="object 195" descr=""/>
            <p:cNvPicPr/>
            <p:nvPr/>
          </p:nvPicPr>
          <p:blipFill>
            <a:blip r:embed="rId60" cstate="print"/>
            <a:stretch>
              <a:fillRect/>
            </a:stretch>
          </p:blipFill>
          <p:spPr>
            <a:xfrm>
              <a:off x="7949184" y="4474527"/>
              <a:ext cx="378980" cy="170091"/>
            </a:xfrm>
            <a:prstGeom prst="rect">
              <a:avLst/>
            </a:prstGeom>
          </p:spPr>
        </p:pic>
        <p:pic>
          <p:nvPicPr>
            <p:cNvPr id="196" name="object 196" descr=""/>
            <p:cNvPicPr/>
            <p:nvPr/>
          </p:nvPicPr>
          <p:blipFill>
            <a:blip r:embed="rId61" cstate="print"/>
            <a:stretch>
              <a:fillRect/>
            </a:stretch>
          </p:blipFill>
          <p:spPr>
            <a:xfrm>
              <a:off x="8547887" y="4326496"/>
              <a:ext cx="109816" cy="205676"/>
            </a:xfrm>
            <a:prstGeom prst="rect">
              <a:avLst/>
            </a:prstGeom>
          </p:spPr>
        </p:pic>
        <p:pic>
          <p:nvPicPr>
            <p:cNvPr id="197" name="object 197" descr=""/>
            <p:cNvPicPr/>
            <p:nvPr/>
          </p:nvPicPr>
          <p:blipFill>
            <a:blip r:embed="rId62" cstate="print"/>
            <a:stretch>
              <a:fillRect/>
            </a:stretch>
          </p:blipFill>
          <p:spPr>
            <a:xfrm>
              <a:off x="8312633" y="3653053"/>
              <a:ext cx="88290" cy="170091"/>
            </a:xfrm>
            <a:prstGeom prst="rect">
              <a:avLst/>
            </a:prstGeom>
          </p:spPr>
        </p:pic>
      </p:grpSp>
      <p:sp>
        <p:nvSpPr>
          <p:cNvPr id="198" name="object 198" descr=""/>
          <p:cNvSpPr txBox="1"/>
          <p:nvPr/>
        </p:nvSpPr>
        <p:spPr>
          <a:xfrm>
            <a:off x="7905499" y="4635633"/>
            <a:ext cx="516890" cy="11239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SimSun"/>
                <a:cs typeface="SimSun"/>
              </a:rPr>
              <a:t>上、下、前、後</a:t>
            </a:r>
            <a:endParaRPr sz="550">
              <a:latin typeface="SimSun"/>
              <a:cs typeface="SimSun"/>
            </a:endParaRPr>
          </a:p>
        </p:txBody>
      </p:sp>
      <p:sp>
        <p:nvSpPr>
          <p:cNvPr id="199" name="object 199" descr=""/>
          <p:cNvSpPr txBox="1"/>
          <p:nvPr/>
        </p:nvSpPr>
        <p:spPr>
          <a:xfrm>
            <a:off x="8191699" y="3618200"/>
            <a:ext cx="97790" cy="238125"/>
          </a:xfrm>
          <a:prstGeom prst="rect">
            <a:avLst/>
          </a:prstGeom>
        </p:spPr>
        <p:txBody>
          <a:bodyPr wrap="square" lIns="0" tIns="0" rIns="0" bIns="0" rtlCol="0" vert="eaVert">
            <a:spAutoFit/>
          </a:bodyPr>
          <a:lstStyle/>
          <a:p>
            <a:pPr marL="12700">
              <a:lnSpc>
                <a:spcPct val="75000"/>
              </a:lnSpc>
            </a:pPr>
            <a:r>
              <a:rPr dirty="0" sz="550" spc="-15">
                <a:solidFill>
                  <a:srgbClr val="231F20"/>
                </a:solidFill>
                <a:latin typeface="SimSun"/>
                <a:cs typeface="SimSun"/>
              </a:rPr>
              <a:t>上、</a:t>
            </a:r>
            <a:r>
              <a:rPr dirty="0" sz="550">
                <a:solidFill>
                  <a:srgbClr val="231F20"/>
                </a:solidFill>
                <a:latin typeface="SimSun"/>
                <a:cs typeface="SimSun"/>
              </a:rPr>
              <a:t>下</a:t>
            </a:r>
            <a:endParaRPr sz="550">
              <a:latin typeface="SimSun"/>
              <a:cs typeface="SimSun"/>
            </a:endParaRPr>
          </a:p>
        </p:txBody>
      </p:sp>
      <p:sp>
        <p:nvSpPr>
          <p:cNvPr id="200" name="object 200" descr=""/>
          <p:cNvSpPr txBox="1"/>
          <p:nvPr/>
        </p:nvSpPr>
        <p:spPr>
          <a:xfrm>
            <a:off x="8575100" y="4528065"/>
            <a:ext cx="97790" cy="167640"/>
          </a:xfrm>
          <a:prstGeom prst="rect">
            <a:avLst/>
          </a:prstGeom>
        </p:spPr>
        <p:txBody>
          <a:bodyPr wrap="square" lIns="0" tIns="0" rIns="0" bIns="0" rtlCol="0" vert="eaVert">
            <a:spAutoFit/>
          </a:bodyPr>
          <a:lstStyle/>
          <a:p>
            <a:pPr marL="12700">
              <a:lnSpc>
                <a:spcPct val="75000"/>
              </a:lnSpc>
            </a:pPr>
            <a:r>
              <a:rPr dirty="0" sz="550" spc="-15">
                <a:solidFill>
                  <a:srgbClr val="231F20"/>
                </a:solidFill>
                <a:latin typeface="SimSun"/>
                <a:cs typeface="SimSun"/>
              </a:rPr>
              <a:t>角</a:t>
            </a:r>
            <a:r>
              <a:rPr dirty="0" sz="550">
                <a:solidFill>
                  <a:srgbClr val="231F20"/>
                </a:solidFill>
                <a:latin typeface="SimSun"/>
                <a:cs typeface="SimSun"/>
              </a:rPr>
              <a:t>度</a:t>
            </a:r>
            <a:endParaRPr sz="550">
              <a:latin typeface="SimSun"/>
              <a:cs typeface="SimSun"/>
            </a:endParaRPr>
          </a:p>
        </p:txBody>
      </p:sp>
      <p:sp>
        <p:nvSpPr>
          <p:cNvPr id="201" name="object 201" descr=""/>
          <p:cNvSpPr txBox="1"/>
          <p:nvPr/>
        </p:nvSpPr>
        <p:spPr>
          <a:xfrm>
            <a:off x="7952299" y="3185006"/>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1.1.3</a:t>
            </a:r>
            <a:endParaRPr sz="500">
              <a:latin typeface="Trebuchet MS"/>
              <a:cs typeface="Trebuchet MS"/>
            </a:endParaRPr>
          </a:p>
        </p:txBody>
      </p:sp>
      <p:sp>
        <p:nvSpPr>
          <p:cNvPr id="202" name="object 202" descr=""/>
          <p:cNvSpPr txBox="1"/>
          <p:nvPr/>
        </p:nvSpPr>
        <p:spPr>
          <a:xfrm>
            <a:off x="7952299" y="4752626"/>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1.1.4</a:t>
            </a:r>
            <a:endParaRPr sz="500">
              <a:latin typeface="Trebuchet MS"/>
              <a:cs typeface="Trebuchet MS"/>
            </a:endParaRPr>
          </a:p>
        </p:txBody>
      </p:sp>
      <p:grpSp>
        <p:nvGrpSpPr>
          <p:cNvPr id="203" name="object 203" descr=""/>
          <p:cNvGrpSpPr/>
          <p:nvPr/>
        </p:nvGrpSpPr>
        <p:grpSpPr>
          <a:xfrm>
            <a:off x="7919999" y="360003"/>
            <a:ext cx="6642100" cy="1156970"/>
            <a:chOff x="7919999" y="360003"/>
            <a:chExt cx="6642100" cy="1156970"/>
          </a:xfrm>
        </p:grpSpPr>
        <p:sp>
          <p:nvSpPr>
            <p:cNvPr id="204" name="object 204" descr=""/>
            <p:cNvSpPr/>
            <p:nvPr/>
          </p:nvSpPr>
          <p:spPr>
            <a:xfrm>
              <a:off x="7919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205" name="object 205" descr=""/>
            <p:cNvSpPr/>
            <p:nvPr/>
          </p:nvSpPr>
          <p:spPr>
            <a:xfrm>
              <a:off x="8712000" y="589503"/>
              <a:ext cx="0" cy="922655"/>
            </a:xfrm>
            <a:custGeom>
              <a:avLst/>
              <a:gdLst/>
              <a:ahLst/>
              <a:cxnLst/>
              <a:rect l="l" t="t" r="r" b="b"/>
              <a:pathLst>
                <a:path w="0" h="922655">
                  <a:moveTo>
                    <a:pt x="0" y="922502"/>
                  </a:moveTo>
                  <a:lnTo>
                    <a:pt x="0" y="0"/>
                  </a:lnTo>
                </a:path>
              </a:pathLst>
            </a:custGeom>
            <a:ln w="9004">
              <a:solidFill>
                <a:srgbClr val="FFFFFF"/>
              </a:solidFill>
            </a:ln>
          </p:spPr>
          <p:txBody>
            <a:bodyPr wrap="square" lIns="0" tIns="0" rIns="0" bIns="0" rtlCol="0"/>
            <a:lstStyle/>
            <a:p/>
          </p:txBody>
        </p:sp>
        <p:sp>
          <p:nvSpPr>
            <p:cNvPr id="206" name="object 206" descr=""/>
            <p:cNvSpPr/>
            <p:nvPr/>
          </p:nvSpPr>
          <p:spPr>
            <a:xfrm>
              <a:off x="10080000" y="589503"/>
              <a:ext cx="0" cy="922655"/>
            </a:xfrm>
            <a:custGeom>
              <a:avLst/>
              <a:gdLst/>
              <a:ahLst/>
              <a:cxnLst/>
              <a:rect l="l" t="t" r="r" b="b"/>
              <a:pathLst>
                <a:path w="0" h="922655">
                  <a:moveTo>
                    <a:pt x="0" y="922502"/>
                  </a:moveTo>
                  <a:lnTo>
                    <a:pt x="0" y="0"/>
                  </a:lnTo>
                </a:path>
              </a:pathLst>
            </a:custGeom>
            <a:ln w="9004">
              <a:solidFill>
                <a:srgbClr val="FFFFFF"/>
              </a:solidFill>
            </a:ln>
          </p:spPr>
          <p:txBody>
            <a:bodyPr wrap="square" lIns="0" tIns="0" rIns="0" bIns="0" rtlCol="0"/>
            <a:lstStyle/>
            <a:p/>
          </p:txBody>
        </p:sp>
        <p:sp>
          <p:nvSpPr>
            <p:cNvPr id="207" name="object 207" descr=""/>
            <p:cNvSpPr/>
            <p:nvPr/>
          </p:nvSpPr>
          <p:spPr>
            <a:xfrm>
              <a:off x="13140001" y="589503"/>
              <a:ext cx="0" cy="922655"/>
            </a:xfrm>
            <a:custGeom>
              <a:avLst/>
              <a:gdLst/>
              <a:ahLst/>
              <a:cxnLst/>
              <a:rect l="l" t="t" r="r" b="b"/>
              <a:pathLst>
                <a:path w="0" h="922655">
                  <a:moveTo>
                    <a:pt x="0" y="922502"/>
                  </a:moveTo>
                  <a:lnTo>
                    <a:pt x="0" y="0"/>
                  </a:lnTo>
                </a:path>
              </a:pathLst>
            </a:custGeom>
            <a:ln w="9004">
              <a:solidFill>
                <a:srgbClr val="FFFFFF"/>
              </a:solidFill>
            </a:ln>
          </p:spPr>
          <p:txBody>
            <a:bodyPr wrap="square" lIns="0" tIns="0" rIns="0" bIns="0" rtlCol="0"/>
            <a:lstStyle/>
            <a:p/>
          </p:txBody>
        </p:sp>
        <p:sp>
          <p:nvSpPr>
            <p:cNvPr id="208" name="object 208" descr=""/>
            <p:cNvSpPr/>
            <p:nvPr/>
          </p:nvSpPr>
          <p:spPr>
            <a:xfrm>
              <a:off x="10080000"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209" name="object 209" descr=""/>
            <p:cNvSpPr/>
            <p:nvPr/>
          </p:nvSpPr>
          <p:spPr>
            <a:xfrm>
              <a:off x="13140001"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210" name="object 210" descr=""/>
            <p:cNvSpPr/>
            <p:nvPr/>
          </p:nvSpPr>
          <p:spPr>
            <a:xfrm>
              <a:off x="8712000" y="598555"/>
              <a:ext cx="0" cy="895985"/>
            </a:xfrm>
            <a:custGeom>
              <a:avLst/>
              <a:gdLst/>
              <a:ahLst/>
              <a:cxnLst/>
              <a:rect l="l" t="t" r="r" b="b"/>
              <a:pathLst>
                <a:path w="0" h="895985">
                  <a:moveTo>
                    <a:pt x="0" y="895362"/>
                  </a:moveTo>
                  <a:lnTo>
                    <a:pt x="0" y="0"/>
                  </a:lnTo>
                </a:path>
              </a:pathLst>
            </a:custGeom>
            <a:ln w="9004">
              <a:solidFill>
                <a:srgbClr val="BCBEC0"/>
              </a:solidFill>
              <a:prstDash val="dot"/>
            </a:ln>
          </p:spPr>
          <p:txBody>
            <a:bodyPr wrap="square" lIns="0" tIns="0" rIns="0" bIns="0" rtlCol="0"/>
            <a:lstStyle/>
            <a:p/>
          </p:txBody>
        </p:sp>
        <p:sp>
          <p:nvSpPr>
            <p:cNvPr id="211" name="object 211" descr=""/>
            <p:cNvSpPr/>
            <p:nvPr/>
          </p:nvSpPr>
          <p:spPr>
            <a:xfrm>
              <a:off x="8707488" y="585012"/>
              <a:ext cx="9525" cy="931544"/>
            </a:xfrm>
            <a:custGeom>
              <a:avLst/>
              <a:gdLst/>
              <a:ahLst/>
              <a:cxnLst/>
              <a:rect l="l" t="t" r="r" b="b"/>
              <a:pathLst>
                <a:path w="9525" h="931544">
                  <a:moveTo>
                    <a:pt x="9004" y="926998"/>
                  </a:moveTo>
                  <a:lnTo>
                    <a:pt x="7683" y="923810"/>
                  </a:lnTo>
                  <a:lnTo>
                    <a:pt x="4508" y="922502"/>
                  </a:lnTo>
                  <a:lnTo>
                    <a:pt x="1320" y="923810"/>
                  </a:lnTo>
                  <a:lnTo>
                    <a:pt x="0" y="926998"/>
                  </a:lnTo>
                  <a:lnTo>
                    <a:pt x="1320" y="930186"/>
                  </a:lnTo>
                  <a:lnTo>
                    <a:pt x="4508" y="931506"/>
                  </a:lnTo>
                  <a:lnTo>
                    <a:pt x="7683" y="930186"/>
                  </a:lnTo>
                  <a:lnTo>
                    <a:pt x="9004" y="926998"/>
                  </a:lnTo>
                  <a:close/>
                </a:path>
                <a:path w="9525" h="931544">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212" name="object 212" descr=""/>
            <p:cNvSpPr/>
            <p:nvPr/>
          </p:nvSpPr>
          <p:spPr>
            <a:xfrm>
              <a:off x="10080000" y="598555"/>
              <a:ext cx="0" cy="895985"/>
            </a:xfrm>
            <a:custGeom>
              <a:avLst/>
              <a:gdLst/>
              <a:ahLst/>
              <a:cxnLst/>
              <a:rect l="l" t="t" r="r" b="b"/>
              <a:pathLst>
                <a:path w="0" h="895985">
                  <a:moveTo>
                    <a:pt x="0" y="895362"/>
                  </a:moveTo>
                  <a:lnTo>
                    <a:pt x="0" y="0"/>
                  </a:lnTo>
                </a:path>
              </a:pathLst>
            </a:custGeom>
            <a:ln w="9004">
              <a:solidFill>
                <a:srgbClr val="BCBEC0"/>
              </a:solidFill>
              <a:prstDash val="dot"/>
            </a:ln>
          </p:spPr>
          <p:txBody>
            <a:bodyPr wrap="square" lIns="0" tIns="0" rIns="0" bIns="0" rtlCol="0"/>
            <a:lstStyle/>
            <a:p/>
          </p:txBody>
        </p:sp>
        <p:sp>
          <p:nvSpPr>
            <p:cNvPr id="213" name="object 213" descr=""/>
            <p:cNvSpPr/>
            <p:nvPr/>
          </p:nvSpPr>
          <p:spPr>
            <a:xfrm>
              <a:off x="10075494" y="585012"/>
              <a:ext cx="9525" cy="931544"/>
            </a:xfrm>
            <a:custGeom>
              <a:avLst/>
              <a:gdLst/>
              <a:ahLst/>
              <a:cxnLst/>
              <a:rect l="l" t="t" r="r" b="b"/>
              <a:pathLst>
                <a:path w="9525" h="931544">
                  <a:moveTo>
                    <a:pt x="9004" y="926998"/>
                  </a:moveTo>
                  <a:lnTo>
                    <a:pt x="7683" y="923810"/>
                  </a:lnTo>
                  <a:lnTo>
                    <a:pt x="4495" y="922502"/>
                  </a:lnTo>
                  <a:lnTo>
                    <a:pt x="1320" y="923810"/>
                  </a:lnTo>
                  <a:lnTo>
                    <a:pt x="0" y="926998"/>
                  </a:lnTo>
                  <a:lnTo>
                    <a:pt x="1320" y="930186"/>
                  </a:lnTo>
                  <a:lnTo>
                    <a:pt x="4495" y="931506"/>
                  </a:lnTo>
                  <a:lnTo>
                    <a:pt x="7683" y="930186"/>
                  </a:lnTo>
                  <a:lnTo>
                    <a:pt x="9004" y="926998"/>
                  </a:lnTo>
                  <a:close/>
                </a:path>
                <a:path w="9525" h="931544">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214" name="object 214" descr=""/>
            <p:cNvSpPr/>
            <p:nvPr/>
          </p:nvSpPr>
          <p:spPr>
            <a:xfrm>
              <a:off x="13140001" y="598555"/>
              <a:ext cx="0" cy="895985"/>
            </a:xfrm>
            <a:custGeom>
              <a:avLst/>
              <a:gdLst/>
              <a:ahLst/>
              <a:cxnLst/>
              <a:rect l="l" t="t" r="r" b="b"/>
              <a:pathLst>
                <a:path w="0" h="895985">
                  <a:moveTo>
                    <a:pt x="0" y="895362"/>
                  </a:moveTo>
                  <a:lnTo>
                    <a:pt x="0" y="0"/>
                  </a:lnTo>
                </a:path>
              </a:pathLst>
            </a:custGeom>
            <a:ln w="9004">
              <a:solidFill>
                <a:srgbClr val="BCBEC0"/>
              </a:solidFill>
              <a:prstDash val="dot"/>
            </a:ln>
          </p:spPr>
          <p:txBody>
            <a:bodyPr wrap="square" lIns="0" tIns="0" rIns="0" bIns="0" rtlCol="0"/>
            <a:lstStyle/>
            <a:p/>
          </p:txBody>
        </p:sp>
        <p:sp>
          <p:nvSpPr>
            <p:cNvPr id="215" name="object 215" descr=""/>
            <p:cNvSpPr/>
            <p:nvPr/>
          </p:nvSpPr>
          <p:spPr>
            <a:xfrm>
              <a:off x="13135496" y="585012"/>
              <a:ext cx="9525" cy="931544"/>
            </a:xfrm>
            <a:custGeom>
              <a:avLst/>
              <a:gdLst/>
              <a:ahLst/>
              <a:cxnLst/>
              <a:rect l="l" t="t" r="r" b="b"/>
              <a:pathLst>
                <a:path w="9525" h="931544">
                  <a:moveTo>
                    <a:pt x="9004" y="926998"/>
                  </a:moveTo>
                  <a:lnTo>
                    <a:pt x="7683" y="923810"/>
                  </a:lnTo>
                  <a:lnTo>
                    <a:pt x="4495" y="922502"/>
                  </a:lnTo>
                  <a:lnTo>
                    <a:pt x="1320" y="923810"/>
                  </a:lnTo>
                  <a:lnTo>
                    <a:pt x="0" y="926998"/>
                  </a:lnTo>
                  <a:lnTo>
                    <a:pt x="1320" y="930186"/>
                  </a:lnTo>
                  <a:lnTo>
                    <a:pt x="4495" y="931506"/>
                  </a:lnTo>
                  <a:lnTo>
                    <a:pt x="7683" y="930186"/>
                  </a:lnTo>
                  <a:lnTo>
                    <a:pt x="9004" y="926998"/>
                  </a:lnTo>
                  <a:close/>
                </a:path>
                <a:path w="9525" h="931544">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216" name="object 216" descr=""/>
            <p:cNvSpPr/>
            <p:nvPr/>
          </p:nvSpPr>
          <p:spPr>
            <a:xfrm>
              <a:off x="10080000"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217" name="object 217" descr=""/>
            <p:cNvSpPr/>
            <p:nvPr/>
          </p:nvSpPr>
          <p:spPr>
            <a:xfrm>
              <a:off x="10075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218" name="object 218" descr=""/>
            <p:cNvSpPr/>
            <p:nvPr/>
          </p:nvSpPr>
          <p:spPr>
            <a:xfrm>
              <a:off x="13140001"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219" name="object 219" descr=""/>
            <p:cNvSpPr/>
            <p:nvPr/>
          </p:nvSpPr>
          <p:spPr>
            <a:xfrm>
              <a:off x="13135496"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220" name="object 220" descr=""/>
            <p:cNvSpPr/>
            <p:nvPr/>
          </p:nvSpPr>
          <p:spPr>
            <a:xfrm>
              <a:off x="7920000" y="364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221" name="object 221" descr=""/>
            <p:cNvSpPr/>
            <p:nvPr/>
          </p:nvSpPr>
          <p:spPr>
            <a:xfrm>
              <a:off x="8712000"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222" name="object 222" descr=""/>
            <p:cNvSpPr/>
            <p:nvPr/>
          </p:nvSpPr>
          <p:spPr>
            <a:xfrm>
              <a:off x="10080000"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223" name="object 223" descr=""/>
            <p:cNvSpPr/>
            <p:nvPr/>
          </p:nvSpPr>
          <p:spPr>
            <a:xfrm>
              <a:off x="13140001"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224" name="object 224" descr=""/>
            <p:cNvSpPr/>
            <p:nvPr/>
          </p:nvSpPr>
          <p:spPr>
            <a:xfrm>
              <a:off x="7920000" y="580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225" name="object 225" descr=""/>
            <p:cNvSpPr/>
            <p:nvPr/>
          </p:nvSpPr>
          <p:spPr>
            <a:xfrm>
              <a:off x="8712000"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226" name="object 226" descr=""/>
            <p:cNvSpPr/>
            <p:nvPr/>
          </p:nvSpPr>
          <p:spPr>
            <a:xfrm>
              <a:off x="10080000" y="580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227" name="object 227" descr=""/>
            <p:cNvSpPr/>
            <p:nvPr/>
          </p:nvSpPr>
          <p:spPr>
            <a:xfrm>
              <a:off x="13140001"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228" name="object 228" descr=""/>
          <p:cNvSpPr txBox="1"/>
          <p:nvPr/>
        </p:nvSpPr>
        <p:spPr>
          <a:xfrm>
            <a:off x="8757687" y="384925"/>
            <a:ext cx="48196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SimSun"/>
                <a:cs typeface="SimSun"/>
              </a:rPr>
              <a:t>教學內容</a:t>
            </a:r>
            <a:endParaRPr sz="900">
              <a:latin typeface="SimSun"/>
              <a:cs typeface="SimSun"/>
            </a:endParaRPr>
          </a:p>
        </p:txBody>
      </p:sp>
      <p:sp>
        <p:nvSpPr>
          <p:cNvPr id="235" name="object 235" descr=""/>
          <p:cNvSpPr txBox="1"/>
          <p:nvPr/>
        </p:nvSpPr>
        <p:spPr>
          <a:xfrm>
            <a:off x="527321" y="5021071"/>
            <a:ext cx="1308735" cy="127000"/>
          </a:xfrm>
          <a:prstGeom prst="rect">
            <a:avLst/>
          </a:prstGeom>
        </p:spPr>
        <p:txBody>
          <a:bodyPr wrap="square" lIns="0" tIns="0" rIns="0" bIns="0" rtlCol="0" vert="horz">
            <a:spAutoFit/>
          </a:bodyPr>
          <a:lstStyle/>
          <a:p>
            <a:pPr marL="12700">
              <a:lnSpc>
                <a:spcPts val="860"/>
              </a:lnSpc>
            </a:pPr>
            <a:r>
              <a:rPr dirty="0" sz="800" spc="100" b="1" i="1">
                <a:solidFill>
                  <a:srgbClr val="231F20"/>
                </a:solidFill>
                <a:latin typeface="Times New Roman"/>
                <a:cs typeface="Times New Roman"/>
              </a:rPr>
              <a:t>6</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236" name="object 236" descr=""/>
          <p:cNvSpPr txBox="1"/>
          <p:nvPr/>
        </p:nvSpPr>
        <p:spPr>
          <a:xfrm>
            <a:off x="13281600" y="5021071"/>
            <a:ext cx="131127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0" b="1" i="1">
                <a:solidFill>
                  <a:srgbClr val="231F20"/>
                </a:solidFill>
                <a:latin typeface="Times New Roman"/>
                <a:cs typeface="Times New Roman"/>
              </a:rPr>
              <a:t>7</a:t>
            </a:r>
            <a:endParaRPr sz="800">
              <a:latin typeface="Times New Roman"/>
              <a:cs typeface="Times New Roman"/>
            </a:endParaRPr>
          </a:p>
        </p:txBody>
      </p:sp>
      <p:sp>
        <p:nvSpPr>
          <p:cNvPr id="229" name="object 229" descr=""/>
          <p:cNvSpPr txBox="1"/>
          <p:nvPr/>
        </p:nvSpPr>
        <p:spPr>
          <a:xfrm>
            <a:off x="11367723" y="384925"/>
            <a:ext cx="2722880" cy="166370"/>
          </a:xfrm>
          <a:prstGeom prst="rect">
            <a:avLst/>
          </a:prstGeom>
        </p:spPr>
        <p:txBody>
          <a:bodyPr wrap="square" lIns="0" tIns="15240" rIns="0" bIns="0" rtlCol="0" vert="horz">
            <a:spAutoFit/>
          </a:bodyPr>
          <a:lstStyle/>
          <a:p>
            <a:pPr marL="12700">
              <a:lnSpc>
                <a:spcPct val="100000"/>
              </a:lnSpc>
              <a:spcBef>
                <a:spcPts val="120"/>
              </a:spcBef>
              <a:tabLst>
                <a:tab pos="2253615" algn="l"/>
              </a:tabLst>
            </a:pPr>
            <a:r>
              <a:rPr dirty="0" sz="900" spc="-10">
                <a:solidFill>
                  <a:srgbClr val="231F20"/>
                </a:solidFill>
                <a:latin typeface="SimSun"/>
                <a:cs typeface="SimSun"/>
              </a:rPr>
              <a:t>指導要</a:t>
            </a:r>
            <a:r>
              <a:rPr dirty="0" sz="900" spc="-50">
                <a:solidFill>
                  <a:srgbClr val="231F20"/>
                </a:solidFill>
                <a:latin typeface="SimSun"/>
                <a:cs typeface="SimSun"/>
              </a:rPr>
              <a:t>領</a:t>
            </a:r>
            <a:r>
              <a:rPr dirty="0" sz="900">
                <a:solidFill>
                  <a:srgbClr val="231F20"/>
                </a:solidFill>
                <a:latin typeface="SimSun"/>
                <a:cs typeface="SimSun"/>
              </a:rPr>
              <a:t>	</a:t>
            </a:r>
            <a:r>
              <a:rPr dirty="0" sz="900" spc="-10">
                <a:solidFill>
                  <a:srgbClr val="231F20"/>
                </a:solidFill>
                <a:latin typeface="SimSun"/>
                <a:cs typeface="SimSun"/>
              </a:rPr>
              <a:t>注意事</a:t>
            </a:r>
            <a:r>
              <a:rPr dirty="0" sz="900" spc="-50">
                <a:solidFill>
                  <a:srgbClr val="231F20"/>
                </a:solidFill>
                <a:latin typeface="SimSun"/>
                <a:cs typeface="SimSun"/>
              </a:rPr>
              <a:t>項</a:t>
            </a:r>
            <a:endParaRPr sz="900">
              <a:latin typeface="SimSun"/>
              <a:cs typeface="SimSun"/>
            </a:endParaRPr>
          </a:p>
        </p:txBody>
      </p:sp>
      <p:sp>
        <p:nvSpPr>
          <p:cNvPr id="230" name="object 230" descr=""/>
          <p:cNvSpPr txBox="1"/>
          <p:nvPr/>
        </p:nvSpPr>
        <p:spPr>
          <a:xfrm>
            <a:off x="8717322" y="600907"/>
            <a:ext cx="1186180" cy="306705"/>
          </a:xfrm>
          <a:prstGeom prst="rect">
            <a:avLst/>
          </a:prstGeom>
        </p:spPr>
        <p:txBody>
          <a:bodyPr wrap="square" lIns="0" tIns="15240" rIns="0" bIns="0" rtlCol="0" vert="horz">
            <a:spAutoFit/>
          </a:bodyPr>
          <a:lstStyle/>
          <a:p>
            <a:pPr marL="12700">
              <a:lnSpc>
                <a:spcPct val="100000"/>
              </a:lnSpc>
              <a:spcBef>
                <a:spcPts val="120"/>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6</a:t>
            </a:r>
            <a:r>
              <a:rPr dirty="0" sz="900" spc="-10">
                <a:solidFill>
                  <a:srgbClr val="231F20"/>
                </a:solidFill>
                <a:latin typeface="華康標楷體"/>
                <a:cs typeface="華康標楷體"/>
              </a:rPr>
              <a:t>）</a:t>
            </a:r>
            <a:r>
              <a:rPr dirty="0" sz="900" spc="-20">
                <a:solidFill>
                  <a:srgbClr val="231F20"/>
                </a:solidFill>
                <a:latin typeface="華康標楷體"/>
                <a:cs typeface="華康標楷體"/>
              </a:rPr>
              <a:t>鎖上車門</a:t>
            </a:r>
            <a:endParaRPr sz="900">
              <a:latin typeface="華康標楷體"/>
              <a:cs typeface="華康標楷體"/>
            </a:endParaRPr>
          </a:p>
          <a:p>
            <a:pPr marL="260350">
              <a:lnSpc>
                <a:spcPct val="100000"/>
              </a:lnSpc>
              <a:spcBef>
                <a:spcPts val="25"/>
              </a:spcBef>
            </a:pPr>
            <a:r>
              <a:rPr dirty="0" sz="900" spc="-10">
                <a:solidFill>
                  <a:srgbClr val="231F20"/>
                </a:solidFill>
                <a:latin typeface="華康標楷體"/>
                <a:cs typeface="華康標楷體"/>
              </a:rPr>
              <a:t>（當離開車輛時</a:t>
            </a:r>
            <a:r>
              <a:rPr dirty="0" sz="900" spc="-50">
                <a:solidFill>
                  <a:srgbClr val="231F20"/>
                </a:solidFill>
                <a:latin typeface="華康標楷體"/>
                <a:cs typeface="華康標楷體"/>
              </a:rPr>
              <a:t>）</a:t>
            </a:r>
            <a:endParaRPr sz="900">
              <a:latin typeface="華康標楷體"/>
              <a:cs typeface="華康標楷體"/>
            </a:endParaRPr>
          </a:p>
        </p:txBody>
      </p:sp>
      <p:sp>
        <p:nvSpPr>
          <p:cNvPr id="231" name="object 231" descr=""/>
          <p:cNvSpPr txBox="1"/>
          <p:nvPr/>
        </p:nvSpPr>
        <p:spPr>
          <a:xfrm>
            <a:off x="10373341" y="741307"/>
            <a:ext cx="2535555" cy="166370"/>
          </a:xfrm>
          <a:prstGeom prst="rect">
            <a:avLst/>
          </a:prstGeom>
        </p:spPr>
        <p:txBody>
          <a:bodyPr wrap="square" lIns="0" tIns="15240" rIns="0" bIns="0" rtlCol="0" vert="horz">
            <a:spAutoFit/>
          </a:bodyPr>
          <a:lstStyle/>
          <a:p>
            <a:pPr marL="12700">
              <a:lnSpc>
                <a:spcPct val="100000"/>
              </a:lnSpc>
              <a:spcBef>
                <a:spcPts val="120"/>
              </a:spcBef>
            </a:pPr>
            <a:r>
              <a:rPr dirty="0" sz="900" spc="-15">
                <a:solidFill>
                  <a:srgbClr val="231F20"/>
                </a:solidFill>
                <a:latin typeface="華康標楷體"/>
                <a:cs typeface="華康標楷體"/>
              </a:rPr>
              <a:t>器上鎖時，請務必確認車門已確實上鎖後才離開。</a:t>
            </a:r>
            <a:endParaRPr sz="900">
              <a:latin typeface="華康標楷體"/>
              <a:cs typeface="華康標楷體"/>
            </a:endParaRPr>
          </a:p>
        </p:txBody>
      </p:sp>
      <p:sp>
        <p:nvSpPr>
          <p:cNvPr id="232" name="object 232" descr=""/>
          <p:cNvSpPr txBox="1"/>
          <p:nvPr/>
        </p:nvSpPr>
        <p:spPr>
          <a:xfrm>
            <a:off x="10085286" y="600907"/>
            <a:ext cx="4442460" cy="166370"/>
          </a:xfrm>
          <a:prstGeom prst="rect">
            <a:avLst/>
          </a:prstGeom>
        </p:spPr>
        <p:txBody>
          <a:bodyPr wrap="square" lIns="0" tIns="15240" rIns="0" bIns="0" rtlCol="0" vert="horz">
            <a:spAutoFit/>
          </a:bodyPr>
          <a:lstStyle/>
          <a:p>
            <a:pPr marL="12700">
              <a:lnSpc>
                <a:spcPct val="100000"/>
              </a:lnSpc>
              <a:spcBef>
                <a:spcPts val="120"/>
              </a:spcBef>
            </a:pPr>
            <a:r>
              <a:rPr dirty="0" sz="900">
                <a:solidFill>
                  <a:srgbClr val="231F20"/>
                </a:solidFill>
                <a:latin typeface="華康標楷體"/>
                <a:cs typeface="華康標楷體"/>
              </a:rPr>
              <a:t>（</a:t>
            </a:r>
            <a:r>
              <a:rPr dirty="0" sz="900">
                <a:solidFill>
                  <a:srgbClr val="231F20"/>
                </a:solidFill>
                <a:latin typeface="Trebuchet MS"/>
                <a:cs typeface="Trebuchet MS"/>
              </a:rPr>
              <a:t>6</a:t>
            </a:r>
            <a:r>
              <a:rPr dirty="0" sz="900">
                <a:solidFill>
                  <a:srgbClr val="231F20"/>
                </a:solidFill>
                <a:latin typeface="華康標楷體"/>
                <a:cs typeface="華康標楷體"/>
              </a:rPr>
              <a:t>）</a:t>
            </a:r>
            <a:r>
              <a:rPr dirty="0" sz="900" spc="-10">
                <a:solidFill>
                  <a:srgbClr val="231F20"/>
                </a:solidFill>
                <a:latin typeface="華康標楷體"/>
                <a:cs typeface="華康標楷體"/>
              </a:rPr>
              <a:t>靠聲音及手感，判斷車門是否確實上鎖。而使用遙控  ．讓學員體驗使用鑰匙上</a:t>
            </a:r>
            <a:endParaRPr sz="900">
              <a:latin typeface="華康標楷體"/>
              <a:cs typeface="華康標楷體"/>
            </a:endParaRPr>
          </a:p>
        </p:txBody>
      </p:sp>
      <p:sp>
        <p:nvSpPr>
          <p:cNvPr id="233" name="object 233" descr=""/>
          <p:cNvSpPr txBox="1"/>
          <p:nvPr/>
        </p:nvSpPr>
        <p:spPr>
          <a:xfrm>
            <a:off x="13269559" y="741307"/>
            <a:ext cx="1259205" cy="727710"/>
          </a:xfrm>
          <a:prstGeom prst="rect">
            <a:avLst/>
          </a:prstGeom>
        </p:spPr>
        <p:txBody>
          <a:bodyPr wrap="square" lIns="0" tIns="12065" rIns="0" bIns="0" rtlCol="0" vert="horz">
            <a:spAutoFit/>
          </a:bodyPr>
          <a:lstStyle/>
          <a:p>
            <a:pPr algn="just" marL="12700" marR="5080">
              <a:lnSpc>
                <a:spcPct val="102400"/>
              </a:lnSpc>
              <a:spcBef>
                <a:spcPts val="95"/>
              </a:spcBef>
            </a:pPr>
            <a:r>
              <a:rPr dirty="0" sz="900" spc="60">
                <a:solidFill>
                  <a:srgbClr val="231F20"/>
                </a:solidFill>
                <a:latin typeface="華康標楷體"/>
                <a:cs typeface="華康標楷體"/>
              </a:rPr>
              <a:t>鎖及關門前先將車內門</a:t>
            </a:r>
            <a:r>
              <a:rPr dirty="0" sz="900" spc="50">
                <a:solidFill>
                  <a:srgbClr val="231F20"/>
                </a:solidFill>
                <a:latin typeface="華康標楷體"/>
                <a:cs typeface="華康標楷體"/>
              </a:rPr>
              <a:t>鎖鎖上，邊拉著車外門</a:t>
            </a:r>
            <a:r>
              <a:rPr dirty="0" sz="900" spc="60">
                <a:solidFill>
                  <a:srgbClr val="231F20"/>
                </a:solidFill>
                <a:latin typeface="華康標楷體"/>
                <a:cs typeface="華康標楷體"/>
              </a:rPr>
              <a:t>把邊稍微用力將車門關</a:t>
            </a:r>
            <a:r>
              <a:rPr dirty="0" sz="900" spc="-45">
                <a:solidFill>
                  <a:srgbClr val="231F20"/>
                </a:solidFill>
                <a:latin typeface="華康標楷體"/>
                <a:cs typeface="華康標楷體"/>
              </a:rPr>
              <a:t>上等 </a:t>
            </a:r>
            <a:r>
              <a:rPr dirty="0" sz="900">
                <a:solidFill>
                  <a:srgbClr val="231F20"/>
                </a:solidFill>
                <a:latin typeface="Trebuchet MS"/>
                <a:cs typeface="Trebuchet MS"/>
              </a:rPr>
              <a:t>2</a:t>
            </a:r>
            <a:r>
              <a:rPr dirty="0" sz="900" spc="-45">
                <a:solidFill>
                  <a:srgbClr val="231F20"/>
                </a:solidFill>
                <a:latin typeface="Trebuchet MS"/>
                <a:cs typeface="Trebuchet MS"/>
              </a:rPr>
              <a:t> </a:t>
            </a:r>
            <a:r>
              <a:rPr dirty="0" sz="900" spc="75">
                <a:solidFill>
                  <a:srgbClr val="231F20"/>
                </a:solidFill>
                <a:latin typeface="華康標楷體"/>
                <a:cs typeface="華康標楷體"/>
              </a:rPr>
              <a:t>種不同車門上鎖</a:t>
            </a:r>
            <a:r>
              <a:rPr dirty="0" sz="900" spc="-10">
                <a:solidFill>
                  <a:srgbClr val="231F20"/>
                </a:solidFill>
                <a:latin typeface="華康標楷體"/>
                <a:cs typeface="華康標楷體"/>
              </a:rPr>
              <a:t>方式。</a:t>
            </a:r>
            <a:endParaRPr sz="900">
              <a:latin typeface="華康標楷體"/>
              <a:cs typeface="華康標楷體"/>
            </a:endParaRPr>
          </a:p>
        </p:txBody>
      </p:sp>
      <p:sp>
        <p:nvSpPr>
          <p:cNvPr id="234" name="object 234" descr=""/>
          <p:cNvSpPr txBox="1"/>
          <p:nvPr/>
        </p:nvSpPr>
        <p:spPr>
          <a:xfrm>
            <a:off x="8330145" y="2459544"/>
            <a:ext cx="98425" cy="169545"/>
          </a:xfrm>
          <a:prstGeom prst="rect">
            <a:avLst/>
          </a:prstGeom>
        </p:spPr>
        <p:txBody>
          <a:bodyPr wrap="square" lIns="0" tIns="0" rIns="0" bIns="0" rtlCol="0" vert="eaVert">
            <a:spAutoFit/>
          </a:bodyPr>
          <a:lstStyle/>
          <a:p>
            <a:pPr marL="12700">
              <a:lnSpc>
                <a:spcPct val="75000"/>
              </a:lnSpc>
            </a:pPr>
            <a:r>
              <a:rPr dirty="0" sz="550" spc="-15">
                <a:solidFill>
                  <a:srgbClr val="ED1C24"/>
                </a:solidFill>
                <a:latin typeface="SimSun"/>
                <a:cs typeface="SimSun"/>
              </a:rPr>
              <a:t>正</a:t>
            </a:r>
            <a:r>
              <a:rPr dirty="0" sz="550">
                <a:solidFill>
                  <a:srgbClr val="ED1C24"/>
                </a:solidFill>
                <a:latin typeface="SimSun"/>
                <a:cs typeface="SimSun"/>
              </a:rPr>
              <a:t>面</a:t>
            </a:r>
            <a:endParaRPr sz="550">
              <a:latin typeface="SimSun"/>
              <a:cs typeface="SimSun"/>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F8A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F8AA9B"/>
          </a:solidFill>
        </p:spPr>
        <p:txBody>
          <a:bodyPr wrap="square" lIns="0" tIns="0" rIns="0" bIns="0" rtlCol="0"/>
          <a:lstStyle/>
          <a:p/>
        </p:txBody>
      </p:sp>
      <p:grpSp>
        <p:nvGrpSpPr>
          <p:cNvPr id="4" name="object 4" descr=""/>
          <p:cNvGrpSpPr/>
          <p:nvPr/>
        </p:nvGrpSpPr>
        <p:grpSpPr>
          <a:xfrm>
            <a:off x="14671802" y="1198130"/>
            <a:ext cx="448309" cy="3004185"/>
            <a:chOff x="14671802" y="1198130"/>
            <a:chExt cx="448309" cy="3004185"/>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71802" y="2155774"/>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8" name="object 8" descr=""/>
            <p:cNvSpPr/>
            <p:nvPr/>
          </p:nvSpPr>
          <p:spPr>
            <a:xfrm>
              <a:off x="14692179" y="2169304"/>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ED1A3A"/>
            </a:solidFill>
          </p:spPr>
          <p:txBody>
            <a:bodyPr wrap="square" lIns="0" tIns="0" rIns="0" bIns="0" rtlCol="0"/>
            <a:lstStyle/>
            <a:p/>
          </p:txBody>
        </p:sp>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04185"/>
            <a:chOff x="0" y="1198130"/>
            <a:chExt cx="448309" cy="3004185"/>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0" y="2155774"/>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8" name="object 18" descr=""/>
            <p:cNvSpPr/>
            <p:nvPr/>
          </p:nvSpPr>
          <p:spPr>
            <a:xfrm>
              <a:off x="0" y="2169304"/>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ED1A3A"/>
            </a:solidFill>
          </p:spPr>
          <p:txBody>
            <a:bodyPr wrap="square" lIns="0" tIns="0" rIns="0" bIns="0" rtlCol="0"/>
            <a:lstStyle/>
            <a:p/>
          </p:txBody>
        </p:sp>
        <p:sp>
          <p:nvSpPr>
            <p:cNvPr id="19" name="object 19" descr=""/>
            <p:cNvSpPr/>
            <p:nvPr/>
          </p:nvSpPr>
          <p:spPr>
            <a:xfrm>
              <a:off x="46431" y="31299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92223" y="0"/>
            <a:ext cx="14945994" cy="5328285"/>
            <a:chOff x="92223" y="0"/>
            <a:chExt cx="14945994"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08432" y="4327309"/>
              <a:ext cx="238125" cy="424815"/>
            </a:xfrm>
            <a:custGeom>
              <a:avLst/>
              <a:gdLst/>
              <a:ahLst/>
              <a:cxnLst/>
              <a:rect l="l" t="t" r="r" b="b"/>
              <a:pathLst>
                <a:path w="238125" h="424814">
                  <a:moveTo>
                    <a:pt x="23342" y="344246"/>
                  </a:moveTo>
                  <a:lnTo>
                    <a:pt x="20078" y="340982"/>
                  </a:lnTo>
                  <a:lnTo>
                    <a:pt x="3263" y="340982"/>
                  </a:lnTo>
                  <a:lnTo>
                    <a:pt x="0" y="344246"/>
                  </a:lnTo>
                  <a:lnTo>
                    <a:pt x="0" y="421068"/>
                  </a:lnTo>
                  <a:lnTo>
                    <a:pt x="3263" y="424332"/>
                  </a:lnTo>
                  <a:lnTo>
                    <a:pt x="20078" y="424332"/>
                  </a:lnTo>
                  <a:lnTo>
                    <a:pt x="23342" y="421068"/>
                  </a:lnTo>
                  <a:lnTo>
                    <a:pt x="23342" y="417042"/>
                  </a:lnTo>
                  <a:lnTo>
                    <a:pt x="23342" y="344246"/>
                  </a:lnTo>
                  <a:close/>
                </a:path>
                <a:path w="238125" h="424814">
                  <a:moveTo>
                    <a:pt x="23342" y="3263"/>
                  </a:moveTo>
                  <a:lnTo>
                    <a:pt x="20078" y="0"/>
                  </a:lnTo>
                  <a:lnTo>
                    <a:pt x="3263" y="0"/>
                  </a:lnTo>
                  <a:lnTo>
                    <a:pt x="0" y="3263"/>
                  </a:lnTo>
                  <a:lnTo>
                    <a:pt x="0" y="80086"/>
                  </a:lnTo>
                  <a:lnTo>
                    <a:pt x="3263" y="83350"/>
                  </a:lnTo>
                  <a:lnTo>
                    <a:pt x="20078" y="83350"/>
                  </a:lnTo>
                  <a:lnTo>
                    <a:pt x="23342" y="80086"/>
                  </a:lnTo>
                  <a:lnTo>
                    <a:pt x="23342" y="76060"/>
                  </a:lnTo>
                  <a:lnTo>
                    <a:pt x="23342" y="3263"/>
                  </a:lnTo>
                  <a:close/>
                </a:path>
                <a:path w="238125" h="424814">
                  <a:moveTo>
                    <a:pt x="237553" y="344246"/>
                  </a:moveTo>
                  <a:lnTo>
                    <a:pt x="234289" y="340982"/>
                  </a:lnTo>
                  <a:lnTo>
                    <a:pt x="217474" y="340982"/>
                  </a:lnTo>
                  <a:lnTo>
                    <a:pt x="214210" y="344246"/>
                  </a:lnTo>
                  <a:lnTo>
                    <a:pt x="214210" y="417042"/>
                  </a:lnTo>
                  <a:lnTo>
                    <a:pt x="214210" y="421068"/>
                  </a:lnTo>
                  <a:lnTo>
                    <a:pt x="217474" y="424332"/>
                  </a:lnTo>
                  <a:lnTo>
                    <a:pt x="234289" y="424332"/>
                  </a:lnTo>
                  <a:lnTo>
                    <a:pt x="237553" y="421068"/>
                  </a:lnTo>
                  <a:lnTo>
                    <a:pt x="237553" y="344246"/>
                  </a:lnTo>
                  <a:close/>
                </a:path>
                <a:path w="238125" h="424814">
                  <a:moveTo>
                    <a:pt x="237553" y="3263"/>
                  </a:moveTo>
                  <a:lnTo>
                    <a:pt x="234289" y="0"/>
                  </a:lnTo>
                  <a:lnTo>
                    <a:pt x="217474" y="0"/>
                  </a:lnTo>
                  <a:lnTo>
                    <a:pt x="214210" y="3263"/>
                  </a:lnTo>
                  <a:lnTo>
                    <a:pt x="214210" y="76060"/>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28" name="object 28" descr=""/>
            <p:cNvPicPr/>
            <p:nvPr/>
          </p:nvPicPr>
          <p:blipFill>
            <a:blip r:embed="rId6" cstate="print"/>
            <a:stretch>
              <a:fillRect/>
            </a:stretch>
          </p:blipFill>
          <p:spPr>
            <a:xfrm>
              <a:off x="114172" y="4266743"/>
              <a:ext cx="227275" cy="592648"/>
            </a:xfrm>
            <a:prstGeom prst="rect">
              <a:avLst/>
            </a:prstGeom>
          </p:spPr>
        </p:pic>
        <p:sp>
          <p:nvSpPr>
            <p:cNvPr id="29" name="object 29" descr=""/>
            <p:cNvSpPr/>
            <p:nvPr/>
          </p:nvSpPr>
          <p:spPr>
            <a:xfrm>
              <a:off x="281847" y="4782065"/>
              <a:ext cx="47625" cy="66675"/>
            </a:xfrm>
            <a:custGeom>
              <a:avLst/>
              <a:gdLst/>
              <a:ahLst/>
              <a:cxnLst/>
              <a:rect l="l" t="t" r="r" b="b"/>
              <a:pathLst>
                <a:path w="47625" h="66675">
                  <a:moveTo>
                    <a:pt x="34048" y="0"/>
                  </a:moveTo>
                  <a:lnTo>
                    <a:pt x="34966" y="23964"/>
                  </a:lnTo>
                  <a:lnTo>
                    <a:pt x="31726" y="37507"/>
                  </a:lnTo>
                  <a:lnTo>
                    <a:pt x="21134" y="45628"/>
                  </a:lnTo>
                  <a:lnTo>
                    <a:pt x="0" y="53327"/>
                  </a:lnTo>
                  <a:lnTo>
                    <a:pt x="4229" y="66446"/>
                  </a:lnTo>
                  <a:lnTo>
                    <a:pt x="43789" y="33959"/>
                  </a:lnTo>
                  <a:lnTo>
                    <a:pt x="47315" y="4244"/>
                  </a:lnTo>
                  <a:lnTo>
                    <a:pt x="43237" y="530"/>
                  </a:lnTo>
                  <a:lnTo>
                    <a:pt x="34048" y="0"/>
                  </a:lnTo>
                  <a:close/>
                </a:path>
              </a:pathLst>
            </a:custGeom>
            <a:solidFill>
              <a:srgbClr val="BCBEC0"/>
            </a:solidFill>
          </p:spPr>
          <p:txBody>
            <a:bodyPr wrap="square" lIns="0" tIns="0" rIns="0" bIns="0" rtlCol="0"/>
            <a:lstStyle/>
            <a:p/>
          </p:txBody>
        </p:sp>
        <p:pic>
          <p:nvPicPr>
            <p:cNvPr id="30" name="object 30" descr=""/>
            <p:cNvPicPr/>
            <p:nvPr/>
          </p:nvPicPr>
          <p:blipFill>
            <a:blip r:embed="rId7" cstate="print"/>
            <a:stretch>
              <a:fillRect/>
            </a:stretch>
          </p:blipFill>
          <p:spPr>
            <a:xfrm>
              <a:off x="121813" y="4546892"/>
              <a:ext cx="199955" cy="154355"/>
            </a:xfrm>
            <a:prstGeom prst="rect">
              <a:avLst/>
            </a:prstGeom>
          </p:spPr>
        </p:pic>
        <p:pic>
          <p:nvPicPr>
            <p:cNvPr id="31" name="object 31" descr=""/>
            <p:cNvPicPr/>
            <p:nvPr/>
          </p:nvPicPr>
          <p:blipFill>
            <a:blip r:embed="rId8" cstate="print"/>
            <a:stretch>
              <a:fillRect/>
            </a:stretch>
          </p:blipFill>
          <p:spPr>
            <a:xfrm>
              <a:off x="139877" y="4350270"/>
              <a:ext cx="174663" cy="75171"/>
            </a:xfrm>
            <a:prstGeom prst="rect">
              <a:avLst/>
            </a:prstGeom>
          </p:spPr>
        </p:pic>
        <p:sp>
          <p:nvSpPr>
            <p:cNvPr id="32" name="object 32" descr=""/>
            <p:cNvSpPr/>
            <p:nvPr/>
          </p:nvSpPr>
          <p:spPr>
            <a:xfrm>
              <a:off x="114174" y="4307870"/>
              <a:ext cx="41910" cy="508000"/>
            </a:xfrm>
            <a:custGeom>
              <a:avLst/>
              <a:gdLst/>
              <a:ahLst/>
              <a:cxnLst/>
              <a:rect l="l" t="t" r="r" b="b"/>
              <a:pathLst>
                <a:path w="41910" h="508000">
                  <a:moveTo>
                    <a:pt x="0" y="0"/>
                  </a:moveTo>
                  <a:lnTo>
                    <a:pt x="0" y="446354"/>
                  </a:lnTo>
                  <a:lnTo>
                    <a:pt x="1067" y="465151"/>
                  </a:lnTo>
                  <a:lnTo>
                    <a:pt x="4090" y="481498"/>
                  </a:lnTo>
                  <a:lnTo>
                    <a:pt x="8802" y="495563"/>
                  </a:lnTo>
                  <a:lnTo>
                    <a:pt x="14935" y="507517"/>
                  </a:lnTo>
                  <a:lnTo>
                    <a:pt x="16225" y="482423"/>
                  </a:lnTo>
                  <a:lnTo>
                    <a:pt x="17790" y="459613"/>
                  </a:lnTo>
                  <a:lnTo>
                    <a:pt x="21708" y="421313"/>
                  </a:lnTo>
                  <a:lnTo>
                    <a:pt x="22132" y="406325"/>
                  </a:lnTo>
                  <a:lnTo>
                    <a:pt x="21047" y="383985"/>
                  </a:lnTo>
                  <a:lnTo>
                    <a:pt x="18300" y="345681"/>
                  </a:lnTo>
                  <a:lnTo>
                    <a:pt x="18200" y="331573"/>
                  </a:lnTo>
                  <a:lnTo>
                    <a:pt x="19072" y="321784"/>
                  </a:lnTo>
                  <a:lnTo>
                    <a:pt x="21729" y="311735"/>
                  </a:lnTo>
                  <a:lnTo>
                    <a:pt x="26987" y="296849"/>
                  </a:lnTo>
                  <a:lnTo>
                    <a:pt x="29540" y="286562"/>
                  </a:lnTo>
                  <a:lnTo>
                    <a:pt x="36785" y="235753"/>
                  </a:lnTo>
                  <a:lnTo>
                    <a:pt x="40982" y="179933"/>
                  </a:lnTo>
                  <a:lnTo>
                    <a:pt x="41349" y="160877"/>
                  </a:lnTo>
                  <a:lnTo>
                    <a:pt x="37203" y="135782"/>
                  </a:lnTo>
                  <a:lnTo>
                    <a:pt x="24700" y="87779"/>
                  </a:lnTo>
                  <a:lnTo>
                    <a:pt x="0" y="0"/>
                  </a:lnTo>
                  <a:close/>
                </a:path>
              </a:pathLst>
            </a:custGeom>
            <a:solidFill>
              <a:srgbClr val="77030F">
                <a:alpha val="79998"/>
              </a:srgbClr>
            </a:solidFill>
          </p:spPr>
          <p:txBody>
            <a:bodyPr wrap="square" lIns="0" tIns="0" rIns="0" bIns="0" rtlCol="0"/>
            <a:lstStyle/>
            <a:p/>
          </p:txBody>
        </p:sp>
        <p:sp>
          <p:nvSpPr>
            <p:cNvPr id="33" name="object 33" descr=""/>
            <p:cNvSpPr/>
            <p:nvPr/>
          </p:nvSpPr>
          <p:spPr>
            <a:xfrm>
              <a:off x="141165" y="4425452"/>
              <a:ext cx="16510" cy="179705"/>
            </a:xfrm>
            <a:custGeom>
              <a:avLst/>
              <a:gdLst/>
              <a:ahLst/>
              <a:cxnLst/>
              <a:rect l="l" t="t" r="r" b="b"/>
              <a:pathLst>
                <a:path w="16510" h="179704">
                  <a:moveTo>
                    <a:pt x="16065" y="0"/>
                  </a:moveTo>
                  <a:lnTo>
                    <a:pt x="15092" y="74367"/>
                  </a:lnTo>
                  <a:lnTo>
                    <a:pt x="13095" y="117830"/>
                  </a:lnTo>
                  <a:lnTo>
                    <a:pt x="8566" y="147196"/>
                  </a:lnTo>
                  <a:lnTo>
                    <a:pt x="0" y="179273"/>
                  </a:lnTo>
                </a:path>
              </a:pathLst>
            </a:custGeom>
            <a:ln w="3175">
              <a:solidFill>
                <a:srgbClr val="5F0038"/>
              </a:solidFill>
            </a:ln>
          </p:spPr>
          <p:txBody>
            <a:bodyPr wrap="square" lIns="0" tIns="0" rIns="0" bIns="0" rtlCol="0"/>
            <a:lstStyle/>
            <a:p/>
          </p:txBody>
        </p:sp>
        <p:sp>
          <p:nvSpPr>
            <p:cNvPr id="34" name="object 34" descr=""/>
            <p:cNvSpPr/>
            <p:nvPr/>
          </p:nvSpPr>
          <p:spPr>
            <a:xfrm>
              <a:off x="138596" y="4281521"/>
              <a:ext cx="30480" cy="85725"/>
            </a:xfrm>
            <a:custGeom>
              <a:avLst/>
              <a:gdLst/>
              <a:ahLst/>
              <a:cxnLst/>
              <a:rect l="l" t="t" r="r" b="b"/>
              <a:pathLst>
                <a:path w="30480" h="85725">
                  <a:moveTo>
                    <a:pt x="30200" y="0"/>
                  </a:moveTo>
                  <a:lnTo>
                    <a:pt x="12740" y="37709"/>
                  </a:lnTo>
                  <a:lnTo>
                    <a:pt x="3775" y="58310"/>
                  </a:lnTo>
                  <a:lnTo>
                    <a:pt x="471" y="69031"/>
                  </a:lnTo>
                  <a:lnTo>
                    <a:pt x="0" y="77101"/>
                  </a:lnTo>
                  <a:lnTo>
                    <a:pt x="1282" y="85458"/>
                  </a:lnTo>
                </a:path>
              </a:pathLst>
            </a:custGeom>
            <a:ln w="3175">
              <a:solidFill>
                <a:srgbClr val="5F0038"/>
              </a:solidFill>
            </a:ln>
          </p:spPr>
          <p:txBody>
            <a:bodyPr wrap="square" lIns="0" tIns="0" rIns="0" bIns="0" rtlCol="0"/>
            <a:lstStyle/>
            <a:p/>
          </p:txBody>
        </p:sp>
        <p:pic>
          <p:nvPicPr>
            <p:cNvPr id="35" name="object 35" descr=""/>
            <p:cNvPicPr/>
            <p:nvPr/>
          </p:nvPicPr>
          <p:blipFill>
            <a:blip r:embed="rId9" cstate="print"/>
            <a:stretch>
              <a:fillRect/>
            </a:stretch>
          </p:blipFill>
          <p:spPr>
            <a:xfrm>
              <a:off x="114287" y="4275848"/>
              <a:ext cx="50444" cy="28803"/>
            </a:xfrm>
            <a:prstGeom prst="rect">
              <a:avLst/>
            </a:prstGeom>
          </p:spPr>
        </p:pic>
        <p:sp>
          <p:nvSpPr>
            <p:cNvPr id="36" name="object 36" descr=""/>
            <p:cNvSpPr/>
            <p:nvPr/>
          </p:nvSpPr>
          <p:spPr>
            <a:xfrm>
              <a:off x="298904" y="4307870"/>
              <a:ext cx="41910" cy="508000"/>
            </a:xfrm>
            <a:custGeom>
              <a:avLst/>
              <a:gdLst/>
              <a:ahLst/>
              <a:cxnLst/>
              <a:rect l="l" t="t" r="r" b="b"/>
              <a:pathLst>
                <a:path w="41910" h="508000">
                  <a:moveTo>
                    <a:pt x="41342" y="0"/>
                  </a:moveTo>
                  <a:lnTo>
                    <a:pt x="16649" y="87779"/>
                  </a:lnTo>
                  <a:lnTo>
                    <a:pt x="4149" y="135782"/>
                  </a:lnTo>
                  <a:lnTo>
                    <a:pt x="0" y="160877"/>
                  </a:lnTo>
                  <a:lnTo>
                    <a:pt x="359" y="179933"/>
                  </a:lnTo>
                  <a:lnTo>
                    <a:pt x="4561" y="235753"/>
                  </a:lnTo>
                  <a:lnTo>
                    <a:pt x="11802" y="286562"/>
                  </a:lnTo>
                  <a:lnTo>
                    <a:pt x="19613" y="311735"/>
                  </a:lnTo>
                  <a:lnTo>
                    <a:pt x="22272" y="321784"/>
                  </a:lnTo>
                  <a:lnTo>
                    <a:pt x="23147" y="331573"/>
                  </a:lnTo>
                  <a:lnTo>
                    <a:pt x="23054" y="345681"/>
                  </a:lnTo>
                  <a:lnTo>
                    <a:pt x="20300" y="383985"/>
                  </a:lnTo>
                  <a:lnTo>
                    <a:pt x="19211" y="406325"/>
                  </a:lnTo>
                  <a:lnTo>
                    <a:pt x="19634" y="421313"/>
                  </a:lnTo>
                  <a:lnTo>
                    <a:pt x="23553" y="459613"/>
                  </a:lnTo>
                  <a:lnTo>
                    <a:pt x="25123" y="482423"/>
                  </a:lnTo>
                  <a:lnTo>
                    <a:pt x="26420" y="507517"/>
                  </a:lnTo>
                  <a:lnTo>
                    <a:pt x="32545" y="495563"/>
                  </a:lnTo>
                  <a:lnTo>
                    <a:pt x="37253" y="481498"/>
                  </a:lnTo>
                  <a:lnTo>
                    <a:pt x="40275" y="465151"/>
                  </a:lnTo>
                  <a:lnTo>
                    <a:pt x="41342" y="446354"/>
                  </a:lnTo>
                  <a:lnTo>
                    <a:pt x="41342" y="0"/>
                  </a:lnTo>
                  <a:close/>
                </a:path>
              </a:pathLst>
            </a:custGeom>
            <a:solidFill>
              <a:srgbClr val="77030F">
                <a:alpha val="79998"/>
              </a:srgbClr>
            </a:solidFill>
          </p:spPr>
          <p:txBody>
            <a:bodyPr wrap="square" lIns="0" tIns="0" rIns="0" bIns="0" rtlCol="0"/>
            <a:lstStyle/>
            <a:p/>
          </p:txBody>
        </p:sp>
        <p:sp>
          <p:nvSpPr>
            <p:cNvPr id="37" name="object 37" descr=""/>
            <p:cNvSpPr/>
            <p:nvPr/>
          </p:nvSpPr>
          <p:spPr>
            <a:xfrm>
              <a:off x="297195" y="4425452"/>
              <a:ext cx="16510" cy="179705"/>
            </a:xfrm>
            <a:custGeom>
              <a:avLst/>
              <a:gdLst/>
              <a:ahLst/>
              <a:cxnLst/>
              <a:rect l="l" t="t" r="r" b="b"/>
              <a:pathLst>
                <a:path w="16510" h="179704">
                  <a:moveTo>
                    <a:pt x="0" y="0"/>
                  </a:moveTo>
                  <a:lnTo>
                    <a:pt x="972" y="74367"/>
                  </a:lnTo>
                  <a:lnTo>
                    <a:pt x="2970" y="117830"/>
                  </a:lnTo>
                  <a:lnTo>
                    <a:pt x="7499" y="147196"/>
                  </a:lnTo>
                  <a:lnTo>
                    <a:pt x="16065" y="179273"/>
                  </a:lnTo>
                </a:path>
              </a:pathLst>
            </a:custGeom>
            <a:ln w="3175">
              <a:solidFill>
                <a:srgbClr val="5F0038"/>
              </a:solidFill>
            </a:ln>
          </p:spPr>
          <p:txBody>
            <a:bodyPr wrap="square" lIns="0" tIns="0" rIns="0" bIns="0" rtlCol="0"/>
            <a:lstStyle/>
            <a:p/>
          </p:txBody>
        </p:sp>
        <p:sp>
          <p:nvSpPr>
            <p:cNvPr id="38" name="object 38" descr=""/>
            <p:cNvSpPr/>
            <p:nvPr/>
          </p:nvSpPr>
          <p:spPr>
            <a:xfrm>
              <a:off x="285629" y="4281521"/>
              <a:ext cx="30480" cy="85725"/>
            </a:xfrm>
            <a:custGeom>
              <a:avLst/>
              <a:gdLst/>
              <a:ahLst/>
              <a:cxnLst/>
              <a:rect l="l" t="t" r="r" b="b"/>
              <a:pathLst>
                <a:path w="30479" h="85725">
                  <a:moveTo>
                    <a:pt x="0" y="0"/>
                  </a:moveTo>
                  <a:lnTo>
                    <a:pt x="17459" y="37709"/>
                  </a:lnTo>
                  <a:lnTo>
                    <a:pt x="26425" y="58310"/>
                  </a:lnTo>
                  <a:lnTo>
                    <a:pt x="29728" y="69031"/>
                  </a:lnTo>
                  <a:lnTo>
                    <a:pt x="30200" y="77101"/>
                  </a:lnTo>
                  <a:lnTo>
                    <a:pt x="28917" y="85458"/>
                  </a:lnTo>
                </a:path>
              </a:pathLst>
            </a:custGeom>
            <a:ln w="3175">
              <a:solidFill>
                <a:srgbClr val="5F0038"/>
              </a:solidFill>
            </a:ln>
          </p:spPr>
          <p:txBody>
            <a:bodyPr wrap="square" lIns="0" tIns="0" rIns="0" bIns="0" rtlCol="0"/>
            <a:lstStyle/>
            <a:p/>
          </p:txBody>
        </p:sp>
        <p:pic>
          <p:nvPicPr>
            <p:cNvPr id="39" name="object 39" descr=""/>
            <p:cNvPicPr/>
            <p:nvPr/>
          </p:nvPicPr>
          <p:blipFill>
            <a:blip r:embed="rId10" cstate="print"/>
            <a:stretch>
              <a:fillRect/>
            </a:stretch>
          </p:blipFill>
          <p:spPr>
            <a:xfrm>
              <a:off x="289699" y="4275848"/>
              <a:ext cx="50431" cy="28803"/>
            </a:xfrm>
            <a:prstGeom prst="rect">
              <a:avLst/>
            </a:prstGeom>
          </p:spPr>
        </p:pic>
        <p:sp>
          <p:nvSpPr>
            <p:cNvPr id="40" name="object 40" descr=""/>
            <p:cNvSpPr/>
            <p:nvPr/>
          </p:nvSpPr>
          <p:spPr>
            <a:xfrm>
              <a:off x="125971" y="4274350"/>
              <a:ext cx="130175" cy="574675"/>
            </a:xfrm>
            <a:custGeom>
              <a:avLst/>
              <a:gdLst/>
              <a:ahLst/>
              <a:cxnLst/>
              <a:rect l="l" t="t" r="r" b="b"/>
              <a:pathLst>
                <a:path w="130175" h="574675">
                  <a:moveTo>
                    <a:pt x="47320" y="561047"/>
                  </a:moveTo>
                  <a:lnTo>
                    <a:pt x="26174" y="553351"/>
                  </a:lnTo>
                  <a:lnTo>
                    <a:pt x="15582" y="545223"/>
                  </a:lnTo>
                  <a:lnTo>
                    <a:pt x="12344" y="531685"/>
                  </a:lnTo>
                  <a:lnTo>
                    <a:pt x="13271" y="507720"/>
                  </a:lnTo>
                  <a:lnTo>
                    <a:pt x="4076" y="508254"/>
                  </a:lnTo>
                  <a:lnTo>
                    <a:pt x="0" y="511962"/>
                  </a:lnTo>
                  <a:lnTo>
                    <a:pt x="114" y="522046"/>
                  </a:lnTo>
                  <a:lnTo>
                    <a:pt x="3530" y="541680"/>
                  </a:lnTo>
                  <a:lnTo>
                    <a:pt x="12166" y="553072"/>
                  </a:lnTo>
                  <a:lnTo>
                    <a:pt x="21932" y="562102"/>
                  </a:lnTo>
                  <a:lnTo>
                    <a:pt x="32385" y="569048"/>
                  </a:lnTo>
                  <a:lnTo>
                    <a:pt x="43091" y="574167"/>
                  </a:lnTo>
                  <a:lnTo>
                    <a:pt x="47320" y="561047"/>
                  </a:lnTo>
                  <a:close/>
                </a:path>
                <a:path w="130175" h="574675">
                  <a:moveTo>
                    <a:pt x="129794" y="660"/>
                  </a:moveTo>
                  <a:lnTo>
                    <a:pt x="129146" y="0"/>
                  </a:lnTo>
                  <a:lnTo>
                    <a:pt x="72161" y="0"/>
                  </a:lnTo>
                  <a:lnTo>
                    <a:pt x="71513" y="660"/>
                  </a:lnTo>
                  <a:lnTo>
                    <a:pt x="71513" y="10274"/>
                  </a:lnTo>
                  <a:lnTo>
                    <a:pt x="72161" y="10934"/>
                  </a:lnTo>
                  <a:lnTo>
                    <a:pt x="129146" y="10934"/>
                  </a:lnTo>
                  <a:lnTo>
                    <a:pt x="129794" y="10274"/>
                  </a:lnTo>
                  <a:lnTo>
                    <a:pt x="129794" y="9474"/>
                  </a:lnTo>
                  <a:lnTo>
                    <a:pt x="129794" y="660"/>
                  </a:lnTo>
                  <a:close/>
                </a:path>
              </a:pathLst>
            </a:custGeom>
            <a:solidFill>
              <a:srgbClr val="BCBEC0"/>
            </a:solidFill>
          </p:spPr>
          <p:txBody>
            <a:bodyPr wrap="square" lIns="0" tIns="0" rIns="0" bIns="0" rtlCol="0"/>
            <a:lstStyle/>
            <a:p/>
          </p:txBody>
        </p:sp>
        <p:pic>
          <p:nvPicPr>
            <p:cNvPr id="41" name="object 41" descr=""/>
            <p:cNvPicPr/>
            <p:nvPr/>
          </p:nvPicPr>
          <p:blipFill>
            <a:blip r:embed="rId11" cstate="print"/>
            <a:stretch>
              <a:fillRect/>
            </a:stretch>
          </p:blipFill>
          <p:spPr>
            <a:xfrm>
              <a:off x="123824" y="4409389"/>
              <a:ext cx="21196" cy="227457"/>
            </a:xfrm>
            <a:prstGeom prst="rect">
              <a:avLst/>
            </a:prstGeom>
          </p:spPr>
        </p:pic>
        <p:sp>
          <p:nvSpPr>
            <p:cNvPr id="42" name="object 42" descr=""/>
            <p:cNvSpPr/>
            <p:nvPr/>
          </p:nvSpPr>
          <p:spPr>
            <a:xfrm>
              <a:off x="123818" y="4409388"/>
              <a:ext cx="21590" cy="227965"/>
            </a:xfrm>
            <a:custGeom>
              <a:avLst/>
              <a:gdLst/>
              <a:ahLst/>
              <a:cxnLst/>
              <a:rect l="l" t="t" r="r" b="b"/>
              <a:pathLst>
                <a:path w="21589" h="227964">
                  <a:moveTo>
                    <a:pt x="0" y="0"/>
                  </a:moveTo>
                  <a:lnTo>
                    <a:pt x="0" y="227456"/>
                  </a:lnTo>
                  <a:lnTo>
                    <a:pt x="12261" y="185546"/>
                  </a:lnTo>
                  <a:lnTo>
                    <a:pt x="18557" y="154776"/>
                  </a:lnTo>
                  <a:lnTo>
                    <a:pt x="20877" y="120027"/>
                  </a:lnTo>
                  <a:lnTo>
                    <a:pt x="21209" y="66179"/>
                  </a:lnTo>
                  <a:lnTo>
                    <a:pt x="17895" y="28733"/>
                  </a:lnTo>
                  <a:lnTo>
                    <a:pt x="10604" y="8996"/>
                  </a:lnTo>
                  <a:lnTo>
                    <a:pt x="3313" y="1305"/>
                  </a:lnTo>
                  <a:lnTo>
                    <a:pt x="0" y="0"/>
                  </a:lnTo>
                  <a:close/>
                </a:path>
              </a:pathLst>
            </a:custGeom>
            <a:ln w="3175">
              <a:solidFill>
                <a:srgbClr val="5F0038"/>
              </a:solidFill>
            </a:ln>
          </p:spPr>
          <p:txBody>
            <a:bodyPr wrap="square" lIns="0" tIns="0" rIns="0" bIns="0" rtlCol="0"/>
            <a:lstStyle/>
            <a:p/>
          </p:txBody>
        </p:sp>
        <p:pic>
          <p:nvPicPr>
            <p:cNvPr id="43" name="object 43" descr=""/>
            <p:cNvPicPr/>
            <p:nvPr/>
          </p:nvPicPr>
          <p:blipFill>
            <a:blip r:embed="rId12" cstate="print"/>
            <a:stretch>
              <a:fillRect/>
            </a:stretch>
          </p:blipFill>
          <p:spPr>
            <a:xfrm>
              <a:off x="309397" y="4409389"/>
              <a:ext cx="21221" cy="227457"/>
            </a:xfrm>
            <a:prstGeom prst="rect">
              <a:avLst/>
            </a:prstGeom>
          </p:spPr>
        </p:pic>
        <p:sp>
          <p:nvSpPr>
            <p:cNvPr id="44" name="object 44" descr=""/>
            <p:cNvSpPr/>
            <p:nvPr/>
          </p:nvSpPr>
          <p:spPr>
            <a:xfrm>
              <a:off x="309398" y="4409388"/>
              <a:ext cx="21590" cy="227965"/>
            </a:xfrm>
            <a:custGeom>
              <a:avLst/>
              <a:gdLst/>
              <a:ahLst/>
              <a:cxnLst/>
              <a:rect l="l" t="t" r="r" b="b"/>
              <a:pathLst>
                <a:path w="21589" h="227964">
                  <a:moveTo>
                    <a:pt x="21209" y="0"/>
                  </a:moveTo>
                  <a:lnTo>
                    <a:pt x="21209" y="227456"/>
                  </a:lnTo>
                  <a:lnTo>
                    <a:pt x="8947" y="185546"/>
                  </a:lnTo>
                  <a:lnTo>
                    <a:pt x="2651" y="154776"/>
                  </a:lnTo>
                  <a:lnTo>
                    <a:pt x="331" y="120027"/>
                  </a:lnTo>
                  <a:lnTo>
                    <a:pt x="0" y="66179"/>
                  </a:lnTo>
                  <a:lnTo>
                    <a:pt x="3313" y="28733"/>
                  </a:lnTo>
                  <a:lnTo>
                    <a:pt x="10604" y="8996"/>
                  </a:lnTo>
                  <a:lnTo>
                    <a:pt x="17895" y="1305"/>
                  </a:lnTo>
                  <a:lnTo>
                    <a:pt x="21209" y="0"/>
                  </a:lnTo>
                  <a:close/>
                </a:path>
              </a:pathLst>
            </a:custGeom>
            <a:ln w="3175">
              <a:solidFill>
                <a:srgbClr val="5F0038"/>
              </a:solidFill>
            </a:ln>
          </p:spPr>
          <p:txBody>
            <a:bodyPr wrap="square" lIns="0" tIns="0" rIns="0" bIns="0" rtlCol="0"/>
            <a:lstStyle/>
            <a:p/>
          </p:txBody>
        </p:sp>
        <p:sp>
          <p:nvSpPr>
            <p:cNvPr id="45" name="object 45" descr=""/>
            <p:cNvSpPr/>
            <p:nvPr/>
          </p:nvSpPr>
          <p:spPr>
            <a:xfrm>
              <a:off x="92214" y="4619625"/>
              <a:ext cx="262890" cy="25400"/>
            </a:xfrm>
            <a:custGeom>
              <a:avLst/>
              <a:gdLst/>
              <a:ahLst/>
              <a:cxnLst/>
              <a:rect l="l" t="t" r="r" b="b"/>
              <a:pathLst>
                <a:path w="262890" h="25400">
                  <a:moveTo>
                    <a:pt x="22288" y="0"/>
                  </a:moveTo>
                  <a:lnTo>
                    <a:pt x="3060" y="0"/>
                  </a:lnTo>
                  <a:lnTo>
                    <a:pt x="0" y="3073"/>
                  </a:lnTo>
                  <a:lnTo>
                    <a:pt x="0" y="6845"/>
                  </a:lnTo>
                  <a:lnTo>
                    <a:pt x="22288" y="25158"/>
                  </a:lnTo>
                  <a:lnTo>
                    <a:pt x="22288" y="0"/>
                  </a:lnTo>
                  <a:close/>
                </a:path>
                <a:path w="262890" h="25400">
                  <a:moveTo>
                    <a:pt x="262331" y="0"/>
                  </a:moveTo>
                  <a:lnTo>
                    <a:pt x="247688" y="0"/>
                  </a:lnTo>
                  <a:lnTo>
                    <a:pt x="247688" y="25158"/>
                  </a:lnTo>
                  <a:lnTo>
                    <a:pt x="262331" y="13131"/>
                  </a:lnTo>
                  <a:lnTo>
                    <a:pt x="262331" y="0"/>
                  </a:lnTo>
                  <a:close/>
                </a:path>
              </a:pathLst>
            </a:custGeom>
            <a:solidFill>
              <a:srgbClr val="9E1F63"/>
            </a:solidFill>
          </p:spPr>
          <p:txBody>
            <a:bodyPr wrap="square" lIns="0" tIns="0" rIns="0" bIns="0" rtlCol="0"/>
            <a:lstStyle/>
            <a:p/>
          </p:txBody>
        </p:sp>
        <p:sp>
          <p:nvSpPr>
            <p:cNvPr id="46" name="object 46" descr=""/>
            <p:cNvSpPr/>
            <p:nvPr/>
          </p:nvSpPr>
          <p:spPr>
            <a:xfrm>
              <a:off x="14784071" y="459638"/>
              <a:ext cx="238125" cy="424815"/>
            </a:xfrm>
            <a:custGeom>
              <a:avLst/>
              <a:gdLst/>
              <a:ahLst/>
              <a:cxnLst/>
              <a:rect l="l" t="t" r="r" b="b"/>
              <a:pathLst>
                <a:path w="238125" h="424815">
                  <a:moveTo>
                    <a:pt x="23342" y="344233"/>
                  </a:moveTo>
                  <a:lnTo>
                    <a:pt x="20078" y="340969"/>
                  </a:lnTo>
                  <a:lnTo>
                    <a:pt x="3263" y="340969"/>
                  </a:lnTo>
                  <a:lnTo>
                    <a:pt x="0" y="344233"/>
                  </a:lnTo>
                  <a:lnTo>
                    <a:pt x="0" y="421055"/>
                  </a:lnTo>
                  <a:lnTo>
                    <a:pt x="3263" y="424319"/>
                  </a:lnTo>
                  <a:lnTo>
                    <a:pt x="20078" y="424319"/>
                  </a:lnTo>
                  <a:lnTo>
                    <a:pt x="23342" y="421055"/>
                  </a:lnTo>
                  <a:lnTo>
                    <a:pt x="23342" y="348259"/>
                  </a:lnTo>
                  <a:lnTo>
                    <a:pt x="23342" y="344233"/>
                  </a:lnTo>
                  <a:close/>
                </a:path>
                <a:path w="238125" h="424815">
                  <a:moveTo>
                    <a:pt x="23342" y="3263"/>
                  </a:moveTo>
                  <a:lnTo>
                    <a:pt x="20078" y="0"/>
                  </a:lnTo>
                  <a:lnTo>
                    <a:pt x="3263" y="0"/>
                  </a:lnTo>
                  <a:lnTo>
                    <a:pt x="0" y="3263"/>
                  </a:lnTo>
                  <a:lnTo>
                    <a:pt x="0" y="80086"/>
                  </a:lnTo>
                  <a:lnTo>
                    <a:pt x="3263" y="83350"/>
                  </a:lnTo>
                  <a:lnTo>
                    <a:pt x="20078" y="83350"/>
                  </a:lnTo>
                  <a:lnTo>
                    <a:pt x="23342" y="80086"/>
                  </a:lnTo>
                  <a:lnTo>
                    <a:pt x="23342" y="7289"/>
                  </a:lnTo>
                  <a:lnTo>
                    <a:pt x="23342" y="3263"/>
                  </a:lnTo>
                  <a:close/>
                </a:path>
                <a:path w="238125" h="424815">
                  <a:moveTo>
                    <a:pt x="237553" y="344233"/>
                  </a:moveTo>
                  <a:lnTo>
                    <a:pt x="234289" y="340969"/>
                  </a:lnTo>
                  <a:lnTo>
                    <a:pt x="217474" y="340969"/>
                  </a:lnTo>
                  <a:lnTo>
                    <a:pt x="214210" y="344233"/>
                  </a:lnTo>
                  <a:lnTo>
                    <a:pt x="214210" y="348259"/>
                  </a:lnTo>
                  <a:lnTo>
                    <a:pt x="214210" y="421055"/>
                  </a:lnTo>
                  <a:lnTo>
                    <a:pt x="217474" y="424319"/>
                  </a:lnTo>
                  <a:lnTo>
                    <a:pt x="234289" y="424319"/>
                  </a:lnTo>
                  <a:lnTo>
                    <a:pt x="237553" y="421055"/>
                  </a:lnTo>
                  <a:lnTo>
                    <a:pt x="237553" y="344233"/>
                  </a:lnTo>
                  <a:close/>
                </a:path>
                <a:path w="238125" h="424815">
                  <a:moveTo>
                    <a:pt x="237553" y="3263"/>
                  </a:moveTo>
                  <a:lnTo>
                    <a:pt x="234289" y="0"/>
                  </a:lnTo>
                  <a:lnTo>
                    <a:pt x="217474" y="0"/>
                  </a:lnTo>
                  <a:lnTo>
                    <a:pt x="214210" y="3263"/>
                  </a:lnTo>
                  <a:lnTo>
                    <a:pt x="214210" y="7289"/>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47" name="object 47" descr=""/>
            <p:cNvPicPr/>
            <p:nvPr/>
          </p:nvPicPr>
          <p:blipFill>
            <a:blip r:embed="rId13" cstate="print"/>
            <a:stretch>
              <a:fillRect/>
            </a:stretch>
          </p:blipFill>
          <p:spPr>
            <a:xfrm>
              <a:off x="14788621" y="351870"/>
              <a:ext cx="227262" cy="592654"/>
            </a:xfrm>
            <a:prstGeom prst="rect">
              <a:avLst/>
            </a:prstGeom>
          </p:spPr>
        </p:pic>
        <p:sp>
          <p:nvSpPr>
            <p:cNvPr id="48" name="object 48" descr=""/>
            <p:cNvSpPr/>
            <p:nvPr/>
          </p:nvSpPr>
          <p:spPr>
            <a:xfrm>
              <a:off x="14800904" y="362749"/>
              <a:ext cx="47625" cy="66675"/>
            </a:xfrm>
            <a:custGeom>
              <a:avLst/>
              <a:gdLst/>
              <a:ahLst/>
              <a:cxnLst/>
              <a:rect l="l" t="t" r="r" b="b"/>
              <a:pathLst>
                <a:path w="47625" h="66675">
                  <a:moveTo>
                    <a:pt x="43086" y="0"/>
                  </a:moveTo>
                  <a:lnTo>
                    <a:pt x="3525" y="32486"/>
                  </a:lnTo>
                  <a:lnTo>
                    <a:pt x="0" y="62201"/>
                  </a:lnTo>
                  <a:lnTo>
                    <a:pt x="4077" y="65915"/>
                  </a:lnTo>
                  <a:lnTo>
                    <a:pt x="13266" y="66446"/>
                  </a:lnTo>
                  <a:lnTo>
                    <a:pt x="12348" y="42481"/>
                  </a:lnTo>
                  <a:lnTo>
                    <a:pt x="15589" y="28938"/>
                  </a:lnTo>
                  <a:lnTo>
                    <a:pt x="26180" y="20817"/>
                  </a:lnTo>
                  <a:lnTo>
                    <a:pt x="47315" y="13119"/>
                  </a:lnTo>
                  <a:lnTo>
                    <a:pt x="43086" y="0"/>
                  </a:lnTo>
                  <a:close/>
                </a:path>
              </a:pathLst>
            </a:custGeom>
            <a:solidFill>
              <a:srgbClr val="BCBEC0"/>
            </a:solidFill>
          </p:spPr>
          <p:txBody>
            <a:bodyPr wrap="square" lIns="0" tIns="0" rIns="0" bIns="0" rtlCol="0"/>
            <a:lstStyle/>
            <a:p/>
          </p:txBody>
        </p:sp>
        <p:pic>
          <p:nvPicPr>
            <p:cNvPr id="49" name="object 49" descr=""/>
            <p:cNvPicPr/>
            <p:nvPr/>
          </p:nvPicPr>
          <p:blipFill>
            <a:blip r:embed="rId14" cstate="print"/>
            <a:stretch>
              <a:fillRect/>
            </a:stretch>
          </p:blipFill>
          <p:spPr>
            <a:xfrm>
              <a:off x="14808295" y="510007"/>
              <a:ext cx="199961" cy="154368"/>
            </a:xfrm>
            <a:prstGeom prst="rect">
              <a:avLst/>
            </a:prstGeom>
          </p:spPr>
        </p:pic>
        <p:pic>
          <p:nvPicPr>
            <p:cNvPr id="50" name="object 50" descr=""/>
            <p:cNvPicPr/>
            <p:nvPr/>
          </p:nvPicPr>
          <p:blipFill>
            <a:blip r:embed="rId15" cstate="print"/>
            <a:stretch>
              <a:fillRect/>
            </a:stretch>
          </p:blipFill>
          <p:spPr>
            <a:xfrm>
              <a:off x="14815514" y="785813"/>
              <a:ext cx="174675" cy="75183"/>
            </a:xfrm>
            <a:prstGeom prst="rect">
              <a:avLst/>
            </a:prstGeom>
          </p:spPr>
        </p:pic>
        <p:sp>
          <p:nvSpPr>
            <p:cNvPr id="51" name="object 51" descr=""/>
            <p:cNvSpPr/>
            <p:nvPr/>
          </p:nvSpPr>
          <p:spPr>
            <a:xfrm>
              <a:off x="14974543" y="395874"/>
              <a:ext cx="41910" cy="508000"/>
            </a:xfrm>
            <a:custGeom>
              <a:avLst/>
              <a:gdLst/>
              <a:ahLst/>
              <a:cxnLst/>
              <a:rect l="l" t="t" r="r" b="b"/>
              <a:pathLst>
                <a:path w="41909" h="508000">
                  <a:moveTo>
                    <a:pt x="26427" y="0"/>
                  </a:moveTo>
                  <a:lnTo>
                    <a:pt x="25130" y="25093"/>
                  </a:lnTo>
                  <a:lnTo>
                    <a:pt x="23561" y="47904"/>
                  </a:lnTo>
                  <a:lnTo>
                    <a:pt x="19641" y="86203"/>
                  </a:lnTo>
                  <a:lnTo>
                    <a:pt x="19217" y="101192"/>
                  </a:lnTo>
                  <a:lnTo>
                    <a:pt x="20302" y="123531"/>
                  </a:lnTo>
                  <a:lnTo>
                    <a:pt x="23049" y="161836"/>
                  </a:lnTo>
                  <a:lnTo>
                    <a:pt x="23149" y="175943"/>
                  </a:lnTo>
                  <a:lnTo>
                    <a:pt x="22277" y="185732"/>
                  </a:lnTo>
                  <a:lnTo>
                    <a:pt x="19620" y="195781"/>
                  </a:lnTo>
                  <a:lnTo>
                    <a:pt x="14362" y="210667"/>
                  </a:lnTo>
                  <a:lnTo>
                    <a:pt x="11809" y="220954"/>
                  </a:lnTo>
                  <a:lnTo>
                    <a:pt x="4564" y="271764"/>
                  </a:lnTo>
                  <a:lnTo>
                    <a:pt x="367" y="327583"/>
                  </a:lnTo>
                  <a:lnTo>
                    <a:pt x="0" y="346640"/>
                  </a:lnTo>
                  <a:lnTo>
                    <a:pt x="4145" y="371735"/>
                  </a:lnTo>
                  <a:lnTo>
                    <a:pt x="16644" y="419738"/>
                  </a:lnTo>
                  <a:lnTo>
                    <a:pt x="41337" y="507517"/>
                  </a:lnTo>
                  <a:lnTo>
                    <a:pt x="41337" y="61163"/>
                  </a:lnTo>
                  <a:lnTo>
                    <a:pt x="40272" y="42366"/>
                  </a:lnTo>
                  <a:lnTo>
                    <a:pt x="37254" y="26019"/>
                  </a:lnTo>
                  <a:lnTo>
                    <a:pt x="32550" y="11953"/>
                  </a:lnTo>
                  <a:lnTo>
                    <a:pt x="26427" y="0"/>
                  </a:lnTo>
                  <a:close/>
                </a:path>
              </a:pathLst>
            </a:custGeom>
            <a:solidFill>
              <a:srgbClr val="77030F">
                <a:alpha val="79998"/>
              </a:srgbClr>
            </a:solidFill>
          </p:spPr>
          <p:txBody>
            <a:bodyPr wrap="square" lIns="0" tIns="0" rIns="0" bIns="0" rtlCol="0"/>
            <a:lstStyle/>
            <a:p/>
          </p:txBody>
        </p:sp>
        <p:sp>
          <p:nvSpPr>
            <p:cNvPr id="52" name="object 52" descr=""/>
            <p:cNvSpPr/>
            <p:nvPr/>
          </p:nvSpPr>
          <p:spPr>
            <a:xfrm>
              <a:off x="14972837" y="606535"/>
              <a:ext cx="16510" cy="179705"/>
            </a:xfrm>
            <a:custGeom>
              <a:avLst/>
              <a:gdLst/>
              <a:ahLst/>
              <a:cxnLst/>
              <a:rect l="l" t="t" r="r" b="b"/>
              <a:pathLst>
                <a:path w="16509" h="179704">
                  <a:moveTo>
                    <a:pt x="0" y="179273"/>
                  </a:moveTo>
                  <a:lnTo>
                    <a:pt x="972" y="104905"/>
                  </a:lnTo>
                  <a:lnTo>
                    <a:pt x="2970" y="61442"/>
                  </a:lnTo>
                  <a:lnTo>
                    <a:pt x="7499" y="32076"/>
                  </a:lnTo>
                  <a:lnTo>
                    <a:pt x="16065" y="0"/>
                  </a:lnTo>
                </a:path>
              </a:pathLst>
            </a:custGeom>
            <a:ln w="3175">
              <a:solidFill>
                <a:srgbClr val="5F0038"/>
              </a:solidFill>
            </a:ln>
          </p:spPr>
          <p:txBody>
            <a:bodyPr wrap="square" lIns="0" tIns="0" rIns="0" bIns="0" rtlCol="0"/>
            <a:lstStyle/>
            <a:p/>
          </p:txBody>
        </p:sp>
        <p:sp>
          <p:nvSpPr>
            <p:cNvPr id="53" name="object 53" descr=""/>
            <p:cNvSpPr/>
            <p:nvPr/>
          </p:nvSpPr>
          <p:spPr>
            <a:xfrm>
              <a:off x="14961272" y="844280"/>
              <a:ext cx="30480" cy="85725"/>
            </a:xfrm>
            <a:custGeom>
              <a:avLst/>
              <a:gdLst/>
              <a:ahLst/>
              <a:cxnLst/>
              <a:rect l="l" t="t" r="r" b="b"/>
              <a:pathLst>
                <a:path w="30480" h="85725">
                  <a:moveTo>
                    <a:pt x="0" y="85458"/>
                  </a:moveTo>
                  <a:lnTo>
                    <a:pt x="17459" y="47749"/>
                  </a:lnTo>
                  <a:lnTo>
                    <a:pt x="26425" y="27147"/>
                  </a:lnTo>
                  <a:lnTo>
                    <a:pt x="29728" y="16426"/>
                  </a:lnTo>
                  <a:lnTo>
                    <a:pt x="30200" y="8356"/>
                  </a:lnTo>
                  <a:lnTo>
                    <a:pt x="28917" y="0"/>
                  </a:lnTo>
                </a:path>
              </a:pathLst>
            </a:custGeom>
            <a:ln w="3175">
              <a:solidFill>
                <a:srgbClr val="5F0038"/>
              </a:solidFill>
            </a:ln>
          </p:spPr>
          <p:txBody>
            <a:bodyPr wrap="square" lIns="0" tIns="0" rIns="0" bIns="0" rtlCol="0"/>
            <a:lstStyle/>
            <a:p/>
          </p:txBody>
        </p:sp>
        <p:pic>
          <p:nvPicPr>
            <p:cNvPr id="54" name="object 54" descr=""/>
            <p:cNvPicPr/>
            <p:nvPr/>
          </p:nvPicPr>
          <p:blipFill>
            <a:blip r:embed="rId16" cstate="print"/>
            <a:stretch>
              <a:fillRect/>
            </a:stretch>
          </p:blipFill>
          <p:spPr>
            <a:xfrm>
              <a:off x="14965349" y="906602"/>
              <a:ext cx="50418" cy="28803"/>
            </a:xfrm>
            <a:prstGeom prst="rect">
              <a:avLst/>
            </a:prstGeom>
          </p:spPr>
        </p:pic>
        <p:sp>
          <p:nvSpPr>
            <p:cNvPr id="55" name="object 55" descr=""/>
            <p:cNvSpPr/>
            <p:nvPr/>
          </p:nvSpPr>
          <p:spPr>
            <a:xfrm>
              <a:off x="14789822" y="395874"/>
              <a:ext cx="41910" cy="508000"/>
            </a:xfrm>
            <a:custGeom>
              <a:avLst/>
              <a:gdLst/>
              <a:ahLst/>
              <a:cxnLst/>
              <a:rect l="l" t="t" r="r" b="b"/>
              <a:pathLst>
                <a:path w="41909" h="508000">
                  <a:moveTo>
                    <a:pt x="14922" y="0"/>
                  </a:moveTo>
                  <a:lnTo>
                    <a:pt x="8797" y="11953"/>
                  </a:lnTo>
                  <a:lnTo>
                    <a:pt x="4089" y="26019"/>
                  </a:lnTo>
                  <a:lnTo>
                    <a:pt x="1067" y="42366"/>
                  </a:lnTo>
                  <a:lnTo>
                    <a:pt x="0" y="61163"/>
                  </a:lnTo>
                  <a:lnTo>
                    <a:pt x="0" y="507517"/>
                  </a:lnTo>
                  <a:lnTo>
                    <a:pt x="24693" y="419738"/>
                  </a:lnTo>
                  <a:lnTo>
                    <a:pt x="37193" y="371735"/>
                  </a:lnTo>
                  <a:lnTo>
                    <a:pt x="41342" y="346640"/>
                  </a:lnTo>
                  <a:lnTo>
                    <a:pt x="40982" y="327583"/>
                  </a:lnTo>
                  <a:lnTo>
                    <a:pt x="36780" y="271764"/>
                  </a:lnTo>
                  <a:lnTo>
                    <a:pt x="29540" y="220954"/>
                  </a:lnTo>
                  <a:lnTo>
                    <a:pt x="21729" y="195781"/>
                  </a:lnTo>
                  <a:lnTo>
                    <a:pt x="19072" y="185732"/>
                  </a:lnTo>
                  <a:lnTo>
                    <a:pt x="18200" y="175943"/>
                  </a:lnTo>
                  <a:lnTo>
                    <a:pt x="18300" y="161836"/>
                  </a:lnTo>
                  <a:lnTo>
                    <a:pt x="21040" y="123531"/>
                  </a:lnTo>
                  <a:lnTo>
                    <a:pt x="22123" y="101192"/>
                  </a:lnTo>
                  <a:lnTo>
                    <a:pt x="21701" y="86203"/>
                  </a:lnTo>
                  <a:lnTo>
                    <a:pt x="17788" y="47904"/>
                  </a:lnTo>
                  <a:lnTo>
                    <a:pt x="16219" y="25093"/>
                  </a:lnTo>
                  <a:lnTo>
                    <a:pt x="14922" y="0"/>
                  </a:lnTo>
                  <a:close/>
                </a:path>
              </a:pathLst>
            </a:custGeom>
            <a:solidFill>
              <a:srgbClr val="77030F">
                <a:alpha val="79998"/>
              </a:srgbClr>
            </a:solidFill>
          </p:spPr>
          <p:txBody>
            <a:bodyPr wrap="square" lIns="0" tIns="0" rIns="0" bIns="0" rtlCol="0"/>
            <a:lstStyle/>
            <a:p/>
          </p:txBody>
        </p:sp>
        <p:sp>
          <p:nvSpPr>
            <p:cNvPr id="56" name="object 56" descr=""/>
            <p:cNvSpPr/>
            <p:nvPr/>
          </p:nvSpPr>
          <p:spPr>
            <a:xfrm>
              <a:off x="14816806" y="606535"/>
              <a:ext cx="16510" cy="179705"/>
            </a:xfrm>
            <a:custGeom>
              <a:avLst/>
              <a:gdLst/>
              <a:ahLst/>
              <a:cxnLst/>
              <a:rect l="l" t="t" r="r" b="b"/>
              <a:pathLst>
                <a:path w="16509" h="179704">
                  <a:moveTo>
                    <a:pt x="16065" y="179273"/>
                  </a:moveTo>
                  <a:lnTo>
                    <a:pt x="15092" y="104905"/>
                  </a:lnTo>
                  <a:lnTo>
                    <a:pt x="13095" y="61442"/>
                  </a:lnTo>
                  <a:lnTo>
                    <a:pt x="8566" y="32076"/>
                  </a:lnTo>
                  <a:lnTo>
                    <a:pt x="0" y="0"/>
                  </a:lnTo>
                </a:path>
              </a:pathLst>
            </a:custGeom>
            <a:ln w="3175">
              <a:solidFill>
                <a:srgbClr val="5F0038"/>
              </a:solidFill>
            </a:ln>
          </p:spPr>
          <p:txBody>
            <a:bodyPr wrap="square" lIns="0" tIns="0" rIns="0" bIns="0" rtlCol="0"/>
            <a:lstStyle/>
            <a:p/>
          </p:txBody>
        </p:sp>
        <p:sp>
          <p:nvSpPr>
            <p:cNvPr id="57" name="object 57" descr=""/>
            <p:cNvSpPr/>
            <p:nvPr/>
          </p:nvSpPr>
          <p:spPr>
            <a:xfrm>
              <a:off x="14814238" y="844280"/>
              <a:ext cx="30480" cy="85725"/>
            </a:xfrm>
            <a:custGeom>
              <a:avLst/>
              <a:gdLst/>
              <a:ahLst/>
              <a:cxnLst/>
              <a:rect l="l" t="t" r="r" b="b"/>
              <a:pathLst>
                <a:path w="30480" h="85725">
                  <a:moveTo>
                    <a:pt x="30200" y="85458"/>
                  </a:moveTo>
                  <a:lnTo>
                    <a:pt x="12740" y="47749"/>
                  </a:lnTo>
                  <a:lnTo>
                    <a:pt x="3775" y="27147"/>
                  </a:lnTo>
                  <a:lnTo>
                    <a:pt x="471" y="16426"/>
                  </a:lnTo>
                  <a:lnTo>
                    <a:pt x="0" y="8356"/>
                  </a:lnTo>
                  <a:lnTo>
                    <a:pt x="1282" y="0"/>
                  </a:lnTo>
                </a:path>
              </a:pathLst>
            </a:custGeom>
            <a:ln w="3175">
              <a:solidFill>
                <a:srgbClr val="5F0038"/>
              </a:solidFill>
            </a:ln>
          </p:spPr>
          <p:txBody>
            <a:bodyPr wrap="square" lIns="0" tIns="0" rIns="0" bIns="0" rtlCol="0"/>
            <a:lstStyle/>
            <a:p/>
          </p:txBody>
        </p:sp>
        <p:pic>
          <p:nvPicPr>
            <p:cNvPr id="58" name="object 58" descr=""/>
            <p:cNvPicPr/>
            <p:nvPr/>
          </p:nvPicPr>
          <p:blipFill>
            <a:blip r:embed="rId17" cstate="print"/>
            <a:stretch>
              <a:fillRect/>
            </a:stretch>
          </p:blipFill>
          <p:spPr>
            <a:xfrm>
              <a:off x="14789937" y="906602"/>
              <a:ext cx="50431" cy="28803"/>
            </a:xfrm>
            <a:prstGeom prst="rect">
              <a:avLst/>
            </a:prstGeom>
          </p:spPr>
        </p:pic>
        <p:sp>
          <p:nvSpPr>
            <p:cNvPr id="59" name="object 59" descr=""/>
            <p:cNvSpPr/>
            <p:nvPr/>
          </p:nvSpPr>
          <p:spPr>
            <a:xfrm>
              <a:off x="14874304" y="362750"/>
              <a:ext cx="130175" cy="574675"/>
            </a:xfrm>
            <a:custGeom>
              <a:avLst/>
              <a:gdLst/>
              <a:ahLst/>
              <a:cxnLst/>
              <a:rect l="l" t="t" r="r" b="b"/>
              <a:pathLst>
                <a:path w="130175" h="574675">
                  <a:moveTo>
                    <a:pt x="58280" y="563905"/>
                  </a:moveTo>
                  <a:lnTo>
                    <a:pt x="57632" y="563245"/>
                  </a:lnTo>
                  <a:lnTo>
                    <a:pt x="647" y="563245"/>
                  </a:lnTo>
                  <a:lnTo>
                    <a:pt x="0" y="563905"/>
                  </a:lnTo>
                  <a:lnTo>
                    <a:pt x="0" y="564705"/>
                  </a:lnTo>
                  <a:lnTo>
                    <a:pt x="0" y="573519"/>
                  </a:lnTo>
                  <a:lnTo>
                    <a:pt x="647" y="574179"/>
                  </a:lnTo>
                  <a:lnTo>
                    <a:pt x="57632" y="574179"/>
                  </a:lnTo>
                  <a:lnTo>
                    <a:pt x="58280" y="573519"/>
                  </a:lnTo>
                  <a:lnTo>
                    <a:pt x="58280" y="563905"/>
                  </a:lnTo>
                  <a:close/>
                </a:path>
                <a:path w="130175" h="574675">
                  <a:moveTo>
                    <a:pt x="129781" y="62204"/>
                  </a:moveTo>
                  <a:lnTo>
                    <a:pt x="117614" y="21107"/>
                  </a:lnTo>
                  <a:lnTo>
                    <a:pt x="86702" y="0"/>
                  </a:lnTo>
                  <a:lnTo>
                    <a:pt x="82473" y="13119"/>
                  </a:lnTo>
                  <a:lnTo>
                    <a:pt x="103606" y="20828"/>
                  </a:lnTo>
                  <a:lnTo>
                    <a:pt x="114198" y="28943"/>
                  </a:lnTo>
                  <a:lnTo>
                    <a:pt x="117436" y="42481"/>
                  </a:lnTo>
                  <a:lnTo>
                    <a:pt x="116522" y="66446"/>
                  </a:lnTo>
                  <a:lnTo>
                    <a:pt x="125704" y="65925"/>
                  </a:lnTo>
                  <a:lnTo>
                    <a:pt x="129781" y="62204"/>
                  </a:lnTo>
                  <a:close/>
                </a:path>
              </a:pathLst>
            </a:custGeom>
            <a:solidFill>
              <a:srgbClr val="BCBEC0"/>
            </a:solidFill>
          </p:spPr>
          <p:txBody>
            <a:bodyPr wrap="square" lIns="0" tIns="0" rIns="0" bIns="0" rtlCol="0"/>
            <a:lstStyle/>
            <a:p/>
          </p:txBody>
        </p:sp>
        <p:pic>
          <p:nvPicPr>
            <p:cNvPr id="60" name="object 60" descr=""/>
            <p:cNvPicPr/>
            <p:nvPr/>
          </p:nvPicPr>
          <p:blipFill>
            <a:blip r:embed="rId18" cstate="print"/>
            <a:stretch>
              <a:fillRect/>
            </a:stretch>
          </p:blipFill>
          <p:spPr>
            <a:xfrm>
              <a:off x="14985047" y="574421"/>
              <a:ext cx="21209" cy="227457"/>
            </a:xfrm>
            <a:prstGeom prst="rect">
              <a:avLst/>
            </a:prstGeom>
          </p:spPr>
        </p:pic>
        <p:sp>
          <p:nvSpPr>
            <p:cNvPr id="61" name="object 61" descr=""/>
            <p:cNvSpPr/>
            <p:nvPr/>
          </p:nvSpPr>
          <p:spPr>
            <a:xfrm>
              <a:off x="14985041" y="574416"/>
              <a:ext cx="21590" cy="227965"/>
            </a:xfrm>
            <a:custGeom>
              <a:avLst/>
              <a:gdLst/>
              <a:ahLst/>
              <a:cxnLst/>
              <a:rect l="l" t="t" r="r" b="b"/>
              <a:pathLst>
                <a:path w="21590" h="227965">
                  <a:moveTo>
                    <a:pt x="21209" y="227457"/>
                  </a:moveTo>
                  <a:lnTo>
                    <a:pt x="21209" y="0"/>
                  </a:lnTo>
                  <a:lnTo>
                    <a:pt x="8947" y="41910"/>
                  </a:lnTo>
                  <a:lnTo>
                    <a:pt x="2651" y="72680"/>
                  </a:lnTo>
                  <a:lnTo>
                    <a:pt x="331" y="107429"/>
                  </a:lnTo>
                  <a:lnTo>
                    <a:pt x="0" y="161277"/>
                  </a:lnTo>
                  <a:lnTo>
                    <a:pt x="3313" y="198723"/>
                  </a:lnTo>
                  <a:lnTo>
                    <a:pt x="10604" y="218460"/>
                  </a:lnTo>
                  <a:lnTo>
                    <a:pt x="17895" y="226151"/>
                  </a:lnTo>
                  <a:lnTo>
                    <a:pt x="21209" y="227457"/>
                  </a:lnTo>
                  <a:close/>
                </a:path>
              </a:pathLst>
            </a:custGeom>
            <a:ln w="3175">
              <a:solidFill>
                <a:srgbClr val="5F0038"/>
              </a:solidFill>
            </a:ln>
          </p:spPr>
          <p:txBody>
            <a:bodyPr wrap="square" lIns="0" tIns="0" rIns="0" bIns="0" rtlCol="0"/>
            <a:lstStyle/>
            <a:p/>
          </p:txBody>
        </p:sp>
        <p:pic>
          <p:nvPicPr>
            <p:cNvPr id="62" name="object 62" descr=""/>
            <p:cNvPicPr/>
            <p:nvPr/>
          </p:nvPicPr>
          <p:blipFill>
            <a:blip r:embed="rId19" cstate="print"/>
            <a:stretch>
              <a:fillRect/>
            </a:stretch>
          </p:blipFill>
          <p:spPr>
            <a:xfrm>
              <a:off x="14799462" y="574421"/>
              <a:ext cx="21196" cy="227457"/>
            </a:xfrm>
            <a:prstGeom prst="rect">
              <a:avLst/>
            </a:prstGeom>
          </p:spPr>
        </p:pic>
        <p:sp>
          <p:nvSpPr>
            <p:cNvPr id="63" name="object 63" descr=""/>
            <p:cNvSpPr/>
            <p:nvPr/>
          </p:nvSpPr>
          <p:spPr>
            <a:xfrm>
              <a:off x="14799460" y="574416"/>
              <a:ext cx="21590" cy="227965"/>
            </a:xfrm>
            <a:custGeom>
              <a:avLst/>
              <a:gdLst/>
              <a:ahLst/>
              <a:cxnLst/>
              <a:rect l="l" t="t" r="r" b="b"/>
              <a:pathLst>
                <a:path w="21590" h="227965">
                  <a:moveTo>
                    <a:pt x="0" y="227457"/>
                  </a:moveTo>
                  <a:lnTo>
                    <a:pt x="0" y="0"/>
                  </a:lnTo>
                  <a:lnTo>
                    <a:pt x="12261" y="41910"/>
                  </a:lnTo>
                  <a:lnTo>
                    <a:pt x="18557" y="72680"/>
                  </a:lnTo>
                  <a:lnTo>
                    <a:pt x="20877" y="107429"/>
                  </a:lnTo>
                  <a:lnTo>
                    <a:pt x="21209" y="161277"/>
                  </a:lnTo>
                  <a:lnTo>
                    <a:pt x="17895" y="198723"/>
                  </a:lnTo>
                  <a:lnTo>
                    <a:pt x="10604" y="218460"/>
                  </a:lnTo>
                  <a:lnTo>
                    <a:pt x="3313" y="226151"/>
                  </a:lnTo>
                  <a:lnTo>
                    <a:pt x="0" y="227457"/>
                  </a:lnTo>
                  <a:close/>
                </a:path>
              </a:pathLst>
            </a:custGeom>
            <a:ln w="3175">
              <a:solidFill>
                <a:srgbClr val="5F0038"/>
              </a:solidFill>
            </a:ln>
          </p:spPr>
          <p:txBody>
            <a:bodyPr wrap="square" lIns="0" tIns="0" rIns="0" bIns="0" rtlCol="0"/>
            <a:lstStyle/>
            <a:p/>
          </p:txBody>
        </p:sp>
        <p:sp>
          <p:nvSpPr>
            <p:cNvPr id="64" name="object 64" descr=""/>
            <p:cNvSpPr/>
            <p:nvPr/>
          </p:nvSpPr>
          <p:spPr>
            <a:xfrm>
              <a:off x="14767865" y="566496"/>
              <a:ext cx="270510" cy="25400"/>
            </a:xfrm>
            <a:custGeom>
              <a:avLst/>
              <a:gdLst/>
              <a:ahLst/>
              <a:cxnLst/>
              <a:rect l="l" t="t" r="r" b="b"/>
              <a:pathLst>
                <a:path w="270509" h="25400">
                  <a:moveTo>
                    <a:pt x="22288" y="0"/>
                  </a:moveTo>
                  <a:lnTo>
                    <a:pt x="0" y="18313"/>
                  </a:lnTo>
                  <a:lnTo>
                    <a:pt x="0" y="22085"/>
                  </a:lnTo>
                  <a:lnTo>
                    <a:pt x="3060" y="25158"/>
                  </a:lnTo>
                  <a:lnTo>
                    <a:pt x="22288" y="25158"/>
                  </a:lnTo>
                  <a:lnTo>
                    <a:pt x="22288" y="0"/>
                  </a:lnTo>
                  <a:close/>
                </a:path>
                <a:path w="270509" h="25400">
                  <a:moveTo>
                    <a:pt x="269976" y="18313"/>
                  </a:moveTo>
                  <a:lnTo>
                    <a:pt x="247688" y="0"/>
                  </a:lnTo>
                  <a:lnTo>
                    <a:pt x="247688" y="25158"/>
                  </a:lnTo>
                  <a:lnTo>
                    <a:pt x="266915" y="25158"/>
                  </a:lnTo>
                  <a:lnTo>
                    <a:pt x="269976" y="22085"/>
                  </a:lnTo>
                  <a:lnTo>
                    <a:pt x="269976" y="18313"/>
                  </a:lnTo>
                  <a:close/>
                </a:path>
              </a:pathLst>
            </a:custGeom>
            <a:solidFill>
              <a:srgbClr val="9E1F63"/>
            </a:solidFill>
          </p:spPr>
          <p:txBody>
            <a:bodyPr wrap="square" lIns="0" tIns="0" rIns="0" bIns="0" rtlCol="0"/>
            <a:lstStyle/>
            <a:p/>
          </p:txBody>
        </p:sp>
        <p:sp>
          <p:nvSpPr>
            <p:cNvPr id="65" name="object 65" descr=""/>
            <p:cNvSpPr/>
            <p:nvPr/>
          </p:nvSpPr>
          <p:spPr>
            <a:xfrm>
              <a:off x="14387833"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0492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557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68" name="object 68" descr=""/>
            <p:cNvSpPr/>
            <p:nvPr/>
          </p:nvSpPr>
          <p:spPr>
            <a:xfrm>
              <a:off x="1349999" y="589508"/>
              <a:ext cx="0" cy="1323340"/>
            </a:xfrm>
            <a:custGeom>
              <a:avLst/>
              <a:gdLst/>
              <a:ahLst/>
              <a:cxnLst/>
              <a:rect l="l" t="t" r="r" b="b"/>
              <a:pathLst>
                <a:path w="0" h="1323339">
                  <a:moveTo>
                    <a:pt x="0" y="1322997"/>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2717999" y="589508"/>
              <a:ext cx="0" cy="1323340"/>
            </a:xfrm>
            <a:custGeom>
              <a:avLst/>
              <a:gdLst/>
              <a:ahLst/>
              <a:cxnLst/>
              <a:rect l="l" t="t" r="r" b="b"/>
              <a:pathLst>
                <a:path w="0" h="1323339">
                  <a:moveTo>
                    <a:pt x="0" y="1322997"/>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5777999" y="589508"/>
              <a:ext cx="0" cy="1323340"/>
            </a:xfrm>
            <a:custGeom>
              <a:avLst/>
              <a:gdLst/>
              <a:ahLst/>
              <a:cxnLst/>
              <a:rect l="l" t="t" r="r" b="b"/>
              <a:pathLst>
                <a:path w="0" h="1323339">
                  <a:moveTo>
                    <a:pt x="0" y="1322997"/>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1349999" y="1912505"/>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2717999" y="1912505"/>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5777999" y="1912505"/>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74" name="object 74" descr=""/>
            <p:cNvSpPr/>
            <p:nvPr/>
          </p:nvSpPr>
          <p:spPr>
            <a:xfrm>
              <a:off x="1349999" y="2416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75" name="object 75" descr=""/>
            <p:cNvSpPr/>
            <p:nvPr/>
          </p:nvSpPr>
          <p:spPr>
            <a:xfrm>
              <a:off x="2717999" y="2416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5777999" y="2416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1349999" y="2776510"/>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78" name="object 78" descr=""/>
            <p:cNvSpPr/>
            <p:nvPr/>
          </p:nvSpPr>
          <p:spPr>
            <a:xfrm>
              <a:off x="2717999" y="2776510"/>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79" name="object 79" descr=""/>
            <p:cNvSpPr/>
            <p:nvPr/>
          </p:nvSpPr>
          <p:spPr>
            <a:xfrm>
              <a:off x="5777999" y="2776510"/>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80" name="object 80" descr=""/>
            <p:cNvSpPr/>
            <p:nvPr/>
          </p:nvSpPr>
          <p:spPr>
            <a:xfrm>
              <a:off x="1349999" y="3136507"/>
              <a:ext cx="0" cy="369570"/>
            </a:xfrm>
            <a:custGeom>
              <a:avLst/>
              <a:gdLst/>
              <a:ahLst/>
              <a:cxnLst/>
              <a:rect l="l" t="t" r="r" b="b"/>
              <a:pathLst>
                <a:path w="0" h="369570">
                  <a:moveTo>
                    <a:pt x="0" y="368998"/>
                  </a:moveTo>
                  <a:lnTo>
                    <a:pt x="0" y="0"/>
                  </a:lnTo>
                </a:path>
              </a:pathLst>
            </a:custGeom>
            <a:ln w="9004">
              <a:solidFill>
                <a:srgbClr val="FFFFFF"/>
              </a:solidFill>
            </a:ln>
          </p:spPr>
          <p:txBody>
            <a:bodyPr wrap="square" lIns="0" tIns="0" rIns="0" bIns="0" rtlCol="0"/>
            <a:lstStyle/>
            <a:p/>
          </p:txBody>
        </p:sp>
        <p:sp>
          <p:nvSpPr>
            <p:cNvPr id="81" name="object 81" descr=""/>
            <p:cNvSpPr/>
            <p:nvPr/>
          </p:nvSpPr>
          <p:spPr>
            <a:xfrm>
              <a:off x="2717999" y="3136507"/>
              <a:ext cx="0" cy="369570"/>
            </a:xfrm>
            <a:custGeom>
              <a:avLst/>
              <a:gdLst/>
              <a:ahLst/>
              <a:cxnLst/>
              <a:rect l="l" t="t" r="r" b="b"/>
              <a:pathLst>
                <a:path w="0" h="369570">
                  <a:moveTo>
                    <a:pt x="0" y="368998"/>
                  </a:moveTo>
                  <a:lnTo>
                    <a:pt x="0" y="0"/>
                  </a:lnTo>
                </a:path>
              </a:pathLst>
            </a:custGeom>
            <a:ln w="9004">
              <a:solidFill>
                <a:srgbClr val="FFFFFF"/>
              </a:solidFill>
            </a:ln>
          </p:spPr>
          <p:txBody>
            <a:bodyPr wrap="square" lIns="0" tIns="0" rIns="0" bIns="0" rtlCol="0"/>
            <a:lstStyle/>
            <a:p/>
          </p:txBody>
        </p:sp>
        <p:sp>
          <p:nvSpPr>
            <p:cNvPr id="82" name="object 82" descr=""/>
            <p:cNvSpPr/>
            <p:nvPr/>
          </p:nvSpPr>
          <p:spPr>
            <a:xfrm>
              <a:off x="5777999" y="3136507"/>
              <a:ext cx="0" cy="369570"/>
            </a:xfrm>
            <a:custGeom>
              <a:avLst/>
              <a:gdLst/>
              <a:ahLst/>
              <a:cxnLst/>
              <a:rect l="l" t="t" r="r" b="b"/>
              <a:pathLst>
                <a:path w="0" h="369570">
                  <a:moveTo>
                    <a:pt x="0" y="368998"/>
                  </a:moveTo>
                  <a:lnTo>
                    <a:pt x="0" y="0"/>
                  </a:lnTo>
                </a:path>
              </a:pathLst>
            </a:custGeom>
            <a:ln w="9004">
              <a:solidFill>
                <a:srgbClr val="FFFFFF"/>
              </a:solidFill>
            </a:ln>
          </p:spPr>
          <p:txBody>
            <a:bodyPr wrap="square" lIns="0" tIns="0" rIns="0" bIns="0" rtlCol="0"/>
            <a:lstStyle/>
            <a:p/>
          </p:txBody>
        </p:sp>
        <p:sp>
          <p:nvSpPr>
            <p:cNvPr id="83" name="object 83" descr=""/>
            <p:cNvSpPr/>
            <p:nvPr/>
          </p:nvSpPr>
          <p:spPr>
            <a:xfrm>
              <a:off x="271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84" name="object 84" descr=""/>
            <p:cNvSpPr/>
            <p:nvPr/>
          </p:nvSpPr>
          <p:spPr>
            <a:xfrm>
              <a:off x="577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85" name="object 85" descr=""/>
            <p:cNvSpPr/>
            <p:nvPr/>
          </p:nvSpPr>
          <p:spPr>
            <a:xfrm>
              <a:off x="1349999" y="598563"/>
              <a:ext cx="0" cy="1296035"/>
            </a:xfrm>
            <a:custGeom>
              <a:avLst/>
              <a:gdLst/>
              <a:ahLst/>
              <a:cxnLst/>
              <a:rect l="l" t="t" r="r" b="b"/>
              <a:pathLst>
                <a:path w="0" h="1296035">
                  <a:moveTo>
                    <a:pt x="0" y="1295819"/>
                  </a:moveTo>
                  <a:lnTo>
                    <a:pt x="0" y="0"/>
                  </a:lnTo>
                </a:path>
              </a:pathLst>
            </a:custGeom>
            <a:ln w="9004">
              <a:solidFill>
                <a:srgbClr val="BCBEC0"/>
              </a:solidFill>
              <a:prstDash val="dot"/>
            </a:ln>
          </p:spPr>
          <p:txBody>
            <a:bodyPr wrap="square" lIns="0" tIns="0" rIns="0" bIns="0" rtlCol="0"/>
            <a:lstStyle/>
            <a:p/>
          </p:txBody>
        </p:sp>
        <p:sp>
          <p:nvSpPr>
            <p:cNvPr id="86" name="object 86" descr=""/>
            <p:cNvSpPr/>
            <p:nvPr/>
          </p:nvSpPr>
          <p:spPr>
            <a:xfrm>
              <a:off x="1345488" y="585012"/>
              <a:ext cx="9525" cy="1332230"/>
            </a:xfrm>
            <a:custGeom>
              <a:avLst/>
              <a:gdLst/>
              <a:ahLst/>
              <a:cxnLst/>
              <a:rect l="l" t="t" r="r" b="b"/>
              <a:pathLst>
                <a:path w="9525" h="1332230">
                  <a:moveTo>
                    <a:pt x="9004" y="1327492"/>
                  </a:moveTo>
                  <a:lnTo>
                    <a:pt x="7683" y="1324317"/>
                  </a:lnTo>
                  <a:lnTo>
                    <a:pt x="4508" y="1322997"/>
                  </a:lnTo>
                  <a:lnTo>
                    <a:pt x="1320" y="1324317"/>
                  </a:lnTo>
                  <a:lnTo>
                    <a:pt x="0" y="1327492"/>
                  </a:lnTo>
                  <a:lnTo>
                    <a:pt x="1320" y="1330680"/>
                  </a:lnTo>
                  <a:lnTo>
                    <a:pt x="4508" y="1332001"/>
                  </a:lnTo>
                  <a:lnTo>
                    <a:pt x="7683" y="1330680"/>
                  </a:lnTo>
                  <a:lnTo>
                    <a:pt x="9004" y="1327492"/>
                  </a:lnTo>
                  <a:close/>
                </a:path>
                <a:path w="9525" h="1332230">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87" name="object 87" descr=""/>
            <p:cNvSpPr/>
            <p:nvPr/>
          </p:nvSpPr>
          <p:spPr>
            <a:xfrm>
              <a:off x="2717999" y="598563"/>
              <a:ext cx="0" cy="1296035"/>
            </a:xfrm>
            <a:custGeom>
              <a:avLst/>
              <a:gdLst/>
              <a:ahLst/>
              <a:cxnLst/>
              <a:rect l="l" t="t" r="r" b="b"/>
              <a:pathLst>
                <a:path w="0" h="1296035">
                  <a:moveTo>
                    <a:pt x="0" y="1295819"/>
                  </a:moveTo>
                  <a:lnTo>
                    <a:pt x="0" y="0"/>
                  </a:lnTo>
                </a:path>
              </a:pathLst>
            </a:custGeom>
            <a:ln w="9004">
              <a:solidFill>
                <a:srgbClr val="BCBEC0"/>
              </a:solidFill>
              <a:prstDash val="dot"/>
            </a:ln>
          </p:spPr>
          <p:txBody>
            <a:bodyPr wrap="square" lIns="0" tIns="0" rIns="0" bIns="0" rtlCol="0"/>
            <a:lstStyle/>
            <a:p/>
          </p:txBody>
        </p:sp>
        <p:sp>
          <p:nvSpPr>
            <p:cNvPr id="88" name="object 88" descr=""/>
            <p:cNvSpPr/>
            <p:nvPr/>
          </p:nvSpPr>
          <p:spPr>
            <a:xfrm>
              <a:off x="2713494" y="585012"/>
              <a:ext cx="9525" cy="1332230"/>
            </a:xfrm>
            <a:custGeom>
              <a:avLst/>
              <a:gdLst/>
              <a:ahLst/>
              <a:cxnLst/>
              <a:rect l="l" t="t" r="r" b="b"/>
              <a:pathLst>
                <a:path w="9525" h="1332230">
                  <a:moveTo>
                    <a:pt x="9004" y="1327492"/>
                  </a:moveTo>
                  <a:lnTo>
                    <a:pt x="7683" y="1324317"/>
                  </a:lnTo>
                  <a:lnTo>
                    <a:pt x="4495" y="1322997"/>
                  </a:lnTo>
                  <a:lnTo>
                    <a:pt x="1320" y="1324317"/>
                  </a:lnTo>
                  <a:lnTo>
                    <a:pt x="0" y="1327492"/>
                  </a:lnTo>
                  <a:lnTo>
                    <a:pt x="1320" y="1330680"/>
                  </a:lnTo>
                  <a:lnTo>
                    <a:pt x="4495" y="1332001"/>
                  </a:lnTo>
                  <a:lnTo>
                    <a:pt x="7683" y="1330680"/>
                  </a:lnTo>
                  <a:lnTo>
                    <a:pt x="9004" y="1327492"/>
                  </a:lnTo>
                  <a:close/>
                </a:path>
                <a:path w="9525" h="1332230">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89" name="object 89" descr=""/>
            <p:cNvSpPr/>
            <p:nvPr/>
          </p:nvSpPr>
          <p:spPr>
            <a:xfrm>
              <a:off x="5777999" y="598563"/>
              <a:ext cx="0" cy="920115"/>
            </a:xfrm>
            <a:custGeom>
              <a:avLst/>
              <a:gdLst/>
              <a:ahLst/>
              <a:cxnLst/>
              <a:rect l="l" t="t" r="r" b="b"/>
              <a:pathLst>
                <a:path w="0" h="920115">
                  <a:moveTo>
                    <a:pt x="0" y="793750"/>
                  </a:moveTo>
                  <a:lnTo>
                    <a:pt x="0" y="919746"/>
                  </a:lnTo>
                </a:path>
                <a:path w="0" h="920115">
                  <a:moveTo>
                    <a:pt x="0" y="0"/>
                  </a:moveTo>
                  <a:lnTo>
                    <a:pt x="0" y="101638"/>
                  </a:lnTo>
                </a:path>
              </a:pathLst>
            </a:custGeom>
            <a:ln w="9004">
              <a:solidFill>
                <a:srgbClr val="BCBEC0"/>
              </a:solidFill>
              <a:prstDash val="dot"/>
            </a:ln>
          </p:spPr>
          <p:txBody>
            <a:bodyPr wrap="square" lIns="0" tIns="0" rIns="0" bIns="0" rtlCol="0"/>
            <a:lstStyle/>
            <a:p/>
          </p:txBody>
        </p:sp>
        <p:sp>
          <p:nvSpPr>
            <p:cNvPr id="90" name="object 90" descr=""/>
            <p:cNvSpPr/>
            <p:nvPr/>
          </p:nvSpPr>
          <p:spPr>
            <a:xfrm>
              <a:off x="5773497" y="585006"/>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BCBEC0"/>
            </a:solidFill>
          </p:spPr>
          <p:txBody>
            <a:bodyPr wrap="square" lIns="0" tIns="0" rIns="0" bIns="0" rtlCol="0"/>
            <a:lstStyle/>
            <a:p/>
          </p:txBody>
        </p:sp>
        <p:sp>
          <p:nvSpPr>
            <p:cNvPr id="91" name="object 91" descr=""/>
            <p:cNvSpPr/>
            <p:nvPr/>
          </p:nvSpPr>
          <p:spPr>
            <a:xfrm>
              <a:off x="1349999" y="1921506"/>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92" name="object 92" descr=""/>
            <p:cNvSpPr/>
            <p:nvPr/>
          </p:nvSpPr>
          <p:spPr>
            <a:xfrm>
              <a:off x="1345488" y="1908009"/>
              <a:ext cx="9525" cy="513080"/>
            </a:xfrm>
            <a:custGeom>
              <a:avLst/>
              <a:gdLst/>
              <a:ahLst/>
              <a:cxnLst/>
              <a:rect l="l" t="t" r="r" b="b"/>
              <a:pathLst>
                <a:path w="9525" h="513080">
                  <a:moveTo>
                    <a:pt x="9004" y="508495"/>
                  </a:moveTo>
                  <a:lnTo>
                    <a:pt x="7683" y="505320"/>
                  </a:lnTo>
                  <a:lnTo>
                    <a:pt x="4508" y="503999"/>
                  </a:lnTo>
                  <a:lnTo>
                    <a:pt x="1320" y="505320"/>
                  </a:lnTo>
                  <a:lnTo>
                    <a:pt x="0" y="508495"/>
                  </a:lnTo>
                  <a:lnTo>
                    <a:pt x="1320" y="511683"/>
                  </a:lnTo>
                  <a:lnTo>
                    <a:pt x="4508" y="513003"/>
                  </a:lnTo>
                  <a:lnTo>
                    <a:pt x="7683" y="511683"/>
                  </a:lnTo>
                  <a:lnTo>
                    <a:pt x="9004" y="508495"/>
                  </a:lnTo>
                  <a:close/>
                </a:path>
                <a:path w="9525" h="513080">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93" name="object 93" descr=""/>
            <p:cNvSpPr/>
            <p:nvPr/>
          </p:nvSpPr>
          <p:spPr>
            <a:xfrm>
              <a:off x="2717999" y="1921506"/>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94" name="object 94" descr=""/>
            <p:cNvSpPr/>
            <p:nvPr/>
          </p:nvSpPr>
          <p:spPr>
            <a:xfrm>
              <a:off x="2713494" y="1908009"/>
              <a:ext cx="9525" cy="513080"/>
            </a:xfrm>
            <a:custGeom>
              <a:avLst/>
              <a:gdLst/>
              <a:ahLst/>
              <a:cxnLst/>
              <a:rect l="l" t="t" r="r" b="b"/>
              <a:pathLst>
                <a:path w="9525" h="513080">
                  <a:moveTo>
                    <a:pt x="9004" y="508495"/>
                  </a:moveTo>
                  <a:lnTo>
                    <a:pt x="7683" y="505320"/>
                  </a:lnTo>
                  <a:lnTo>
                    <a:pt x="4495" y="503999"/>
                  </a:lnTo>
                  <a:lnTo>
                    <a:pt x="1320" y="505320"/>
                  </a:lnTo>
                  <a:lnTo>
                    <a:pt x="0" y="508495"/>
                  </a:lnTo>
                  <a:lnTo>
                    <a:pt x="1320" y="511683"/>
                  </a:lnTo>
                  <a:lnTo>
                    <a:pt x="4495" y="513003"/>
                  </a:lnTo>
                  <a:lnTo>
                    <a:pt x="7683" y="511683"/>
                  </a:lnTo>
                  <a:lnTo>
                    <a:pt x="9004" y="508495"/>
                  </a:lnTo>
                  <a:close/>
                </a:path>
                <a:path w="9525" h="513080">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95" name="object 95" descr=""/>
            <p:cNvSpPr/>
            <p:nvPr/>
          </p:nvSpPr>
          <p:spPr>
            <a:xfrm>
              <a:off x="5777999" y="2091677"/>
              <a:ext cx="0" cy="307340"/>
            </a:xfrm>
            <a:custGeom>
              <a:avLst/>
              <a:gdLst/>
              <a:ahLst/>
              <a:cxnLst/>
              <a:rect l="l" t="t" r="r" b="b"/>
              <a:pathLst>
                <a:path w="0" h="307339">
                  <a:moveTo>
                    <a:pt x="0" y="0"/>
                  </a:moveTo>
                  <a:lnTo>
                    <a:pt x="0" y="306828"/>
                  </a:lnTo>
                </a:path>
              </a:pathLst>
            </a:custGeom>
            <a:ln w="9004">
              <a:solidFill>
                <a:srgbClr val="BCBEC0"/>
              </a:solidFill>
              <a:prstDash val="dot"/>
            </a:ln>
          </p:spPr>
          <p:txBody>
            <a:bodyPr wrap="square" lIns="0" tIns="0" rIns="0" bIns="0" rtlCol="0"/>
            <a:lstStyle/>
            <a:p/>
          </p:txBody>
        </p:sp>
        <p:sp>
          <p:nvSpPr>
            <p:cNvPr id="96" name="object 96" descr=""/>
            <p:cNvSpPr/>
            <p:nvPr/>
          </p:nvSpPr>
          <p:spPr>
            <a:xfrm>
              <a:off x="5773497" y="2412003"/>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BCBEC0"/>
            </a:solidFill>
          </p:spPr>
          <p:txBody>
            <a:bodyPr wrap="square" lIns="0" tIns="0" rIns="0" bIns="0" rtlCol="0"/>
            <a:lstStyle/>
            <a:p/>
          </p:txBody>
        </p:sp>
        <p:sp>
          <p:nvSpPr>
            <p:cNvPr id="97" name="object 97" descr=""/>
            <p:cNvSpPr/>
            <p:nvPr/>
          </p:nvSpPr>
          <p:spPr>
            <a:xfrm>
              <a:off x="1349999" y="2425512"/>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98" name="object 98" descr=""/>
            <p:cNvSpPr/>
            <p:nvPr/>
          </p:nvSpPr>
          <p:spPr>
            <a:xfrm>
              <a:off x="1345488" y="2412009"/>
              <a:ext cx="9525" cy="369570"/>
            </a:xfrm>
            <a:custGeom>
              <a:avLst/>
              <a:gdLst/>
              <a:ahLst/>
              <a:cxnLst/>
              <a:rect l="l" t="t" r="r" b="b"/>
              <a:pathLst>
                <a:path w="9525" h="369569">
                  <a:moveTo>
                    <a:pt x="9004" y="364502"/>
                  </a:moveTo>
                  <a:lnTo>
                    <a:pt x="7683" y="361315"/>
                  </a:lnTo>
                  <a:lnTo>
                    <a:pt x="4508" y="359994"/>
                  </a:lnTo>
                  <a:lnTo>
                    <a:pt x="1320" y="361315"/>
                  </a:lnTo>
                  <a:lnTo>
                    <a:pt x="0" y="364502"/>
                  </a:lnTo>
                  <a:lnTo>
                    <a:pt x="1320" y="367690"/>
                  </a:lnTo>
                  <a:lnTo>
                    <a:pt x="4508" y="368998"/>
                  </a:lnTo>
                  <a:lnTo>
                    <a:pt x="7683" y="367690"/>
                  </a:lnTo>
                  <a:lnTo>
                    <a:pt x="9004" y="364502"/>
                  </a:lnTo>
                  <a:close/>
                </a:path>
                <a:path w="9525" h="369569">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99" name="object 99" descr=""/>
            <p:cNvSpPr/>
            <p:nvPr/>
          </p:nvSpPr>
          <p:spPr>
            <a:xfrm>
              <a:off x="2717999" y="2425512"/>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00" name="object 100" descr=""/>
            <p:cNvSpPr/>
            <p:nvPr/>
          </p:nvSpPr>
          <p:spPr>
            <a:xfrm>
              <a:off x="2713494" y="2412009"/>
              <a:ext cx="9525" cy="369570"/>
            </a:xfrm>
            <a:custGeom>
              <a:avLst/>
              <a:gdLst/>
              <a:ahLst/>
              <a:cxnLst/>
              <a:rect l="l" t="t" r="r" b="b"/>
              <a:pathLst>
                <a:path w="9525" h="369569">
                  <a:moveTo>
                    <a:pt x="9004" y="364502"/>
                  </a:moveTo>
                  <a:lnTo>
                    <a:pt x="7683" y="361315"/>
                  </a:lnTo>
                  <a:lnTo>
                    <a:pt x="4495" y="359994"/>
                  </a:lnTo>
                  <a:lnTo>
                    <a:pt x="1320" y="361315"/>
                  </a:lnTo>
                  <a:lnTo>
                    <a:pt x="0" y="364502"/>
                  </a:lnTo>
                  <a:lnTo>
                    <a:pt x="1320" y="367690"/>
                  </a:lnTo>
                  <a:lnTo>
                    <a:pt x="4495" y="368998"/>
                  </a:lnTo>
                  <a:lnTo>
                    <a:pt x="7683" y="367690"/>
                  </a:lnTo>
                  <a:lnTo>
                    <a:pt x="9004" y="364502"/>
                  </a:lnTo>
                  <a:close/>
                </a:path>
                <a:path w="9525" h="36956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01" name="object 101" descr=""/>
            <p:cNvSpPr/>
            <p:nvPr/>
          </p:nvSpPr>
          <p:spPr>
            <a:xfrm>
              <a:off x="5777999" y="2425512"/>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02" name="object 102" descr=""/>
            <p:cNvSpPr/>
            <p:nvPr/>
          </p:nvSpPr>
          <p:spPr>
            <a:xfrm>
              <a:off x="5773496" y="2412009"/>
              <a:ext cx="9525" cy="369570"/>
            </a:xfrm>
            <a:custGeom>
              <a:avLst/>
              <a:gdLst/>
              <a:ahLst/>
              <a:cxnLst/>
              <a:rect l="l" t="t" r="r" b="b"/>
              <a:pathLst>
                <a:path w="9525" h="369569">
                  <a:moveTo>
                    <a:pt x="9004" y="364502"/>
                  </a:moveTo>
                  <a:lnTo>
                    <a:pt x="7683" y="361315"/>
                  </a:lnTo>
                  <a:lnTo>
                    <a:pt x="4495" y="359994"/>
                  </a:lnTo>
                  <a:lnTo>
                    <a:pt x="1308" y="361315"/>
                  </a:lnTo>
                  <a:lnTo>
                    <a:pt x="0" y="364502"/>
                  </a:lnTo>
                  <a:lnTo>
                    <a:pt x="1308" y="367690"/>
                  </a:lnTo>
                  <a:lnTo>
                    <a:pt x="4495" y="368998"/>
                  </a:lnTo>
                  <a:lnTo>
                    <a:pt x="7683" y="367690"/>
                  </a:lnTo>
                  <a:lnTo>
                    <a:pt x="9004" y="364502"/>
                  </a:lnTo>
                  <a:close/>
                </a:path>
                <a:path w="9525" h="369569">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03" name="object 103" descr=""/>
            <p:cNvSpPr/>
            <p:nvPr/>
          </p:nvSpPr>
          <p:spPr>
            <a:xfrm>
              <a:off x="1349999" y="2785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04" name="object 104" descr=""/>
            <p:cNvSpPr/>
            <p:nvPr/>
          </p:nvSpPr>
          <p:spPr>
            <a:xfrm>
              <a:off x="1345488" y="2772016"/>
              <a:ext cx="9525" cy="369570"/>
            </a:xfrm>
            <a:custGeom>
              <a:avLst/>
              <a:gdLst/>
              <a:ahLst/>
              <a:cxnLst/>
              <a:rect l="l" t="t" r="r" b="b"/>
              <a:pathLst>
                <a:path w="9525" h="369569">
                  <a:moveTo>
                    <a:pt x="9004" y="364490"/>
                  </a:moveTo>
                  <a:lnTo>
                    <a:pt x="7683" y="361315"/>
                  </a:lnTo>
                  <a:lnTo>
                    <a:pt x="4508" y="359994"/>
                  </a:lnTo>
                  <a:lnTo>
                    <a:pt x="1320" y="361315"/>
                  </a:lnTo>
                  <a:lnTo>
                    <a:pt x="0" y="364490"/>
                  </a:lnTo>
                  <a:lnTo>
                    <a:pt x="1320" y="367677"/>
                  </a:lnTo>
                  <a:lnTo>
                    <a:pt x="4508" y="368998"/>
                  </a:lnTo>
                  <a:lnTo>
                    <a:pt x="7683" y="367677"/>
                  </a:lnTo>
                  <a:lnTo>
                    <a:pt x="9004" y="364490"/>
                  </a:lnTo>
                  <a:close/>
                </a:path>
                <a:path w="9525" h="369569">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05" name="object 105" descr=""/>
            <p:cNvSpPr/>
            <p:nvPr/>
          </p:nvSpPr>
          <p:spPr>
            <a:xfrm>
              <a:off x="2717999" y="2785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06" name="object 106" descr=""/>
            <p:cNvSpPr/>
            <p:nvPr/>
          </p:nvSpPr>
          <p:spPr>
            <a:xfrm>
              <a:off x="2713494" y="2772016"/>
              <a:ext cx="9525" cy="369570"/>
            </a:xfrm>
            <a:custGeom>
              <a:avLst/>
              <a:gdLst/>
              <a:ahLst/>
              <a:cxnLst/>
              <a:rect l="l" t="t" r="r" b="b"/>
              <a:pathLst>
                <a:path w="9525" h="369569">
                  <a:moveTo>
                    <a:pt x="9004" y="364490"/>
                  </a:moveTo>
                  <a:lnTo>
                    <a:pt x="7683" y="361315"/>
                  </a:lnTo>
                  <a:lnTo>
                    <a:pt x="4495" y="359994"/>
                  </a:lnTo>
                  <a:lnTo>
                    <a:pt x="1320" y="361315"/>
                  </a:lnTo>
                  <a:lnTo>
                    <a:pt x="0" y="364490"/>
                  </a:lnTo>
                  <a:lnTo>
                    <a:pt x="1320" y="367677"/>
                  </a:lnTo>
                  <a:lnTo>
                    <a:pt x="4495" y="368998"/>
                  </a:lnTo>
                  <a:lnTo>
                    <a:pt x="7683" y="367677"/>
                  </a:lnTo>
                  <a:lnTo>
                    <a:pt x="9004" y="364490"/>
                  </a:lnTo>
                  <a:close/>
                </a:path>
                <a:path w="9525" h="36956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07" name="object 107" descr=""/>
            <p:cNvSpPr/>
            <p:nvPr/>
          </p:nvSpPr>
          <p:spPr>
            <a:xfrm>
              <a:off x="5777999" y="2785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08" name="object 108" descr=""/>
            <p:cNvSpPr/>
            <p:nvPr/>
          </p:nvSpPr>
          <p:spPr>
            <a:xfrm>
              <a:off x="5773496" y="2772016"/>
              <a:ext cx="9525" cy="369570"/>
            </a:xfrm>
            <a:custGeom>
              <a:avLst/>
              <a:gdLst/>
              <a:ahLst/>
              <a:cxnLst/>
              <a:rect l="l" t="t" r="r" b="b"/>
              <a:pathLst>
                <a:path w="9525" h="369569">
                  <a:moveTo>
                    <a:pt x="9004" y="364490"/>
                  </a:moveTo>
                  <a:lnTo>
                    <a:pt x="7683" y="361315"/>
                  </a:lnTo>
                  <a:lnTo>
                    <a:pt x="4495" y="359994"/>
                  </a:lnTo>
                  <a:lnTo>
                    <a:pt x="1308" y="361315"/>
                  </a:lnTo>
                  <a:lnTo>
                    <a:pt x="0" y="364490"/>
                  </a:lnTo>
                  <a:lnTo>
                    <a:pt x="1308" y="367677"/>
                  </a:lnTo>
                  <a:lnTo>
                    <a:pt x="4495" y="368998"/>
                  </a:lnTo>
                  <a:lnTo>
                    <a:pt x="7683" y="367677"/>
                  </a:lnTo>
                  <a:lnTo>
                    <a:pt x="9004" y="364490"/>
                  </a:lnTo>
                  <a:close/>
                </a:path>
                <a:path w="9525" h="369569">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09" name="object 109" descr=""/>
            <p:cNvSpPr/>
            <p:nvPr/>
          </p:nvSpPr>
          <p:spPr>
            <a:xfrm>
              <a:off x="1349999" y="3145730"/>
              <a:ext cx="0" cy="341630"/>
            </a:xfrm>
            <a:custGeom>
              <a:avLst/>
              <a:gdLst/>
              <a:ahLst/>
              <a:cxnLst/>
              <a:rect l="l" t="t" r="r" b="b"/>
              <a:pathLst>
                <a:path w="0" h="341629">
                  <a:moveTo>
                    <a:pt x="0" y="341325"/>
                  </a:moveTo>
                  <a:lnTo>
                    <a:pt x="0" y="0"/>
                  </a:lnTo>
                </a:path>
              </a:pathLst>
            </a:custGeom>
            <a:ln w="9004">
              <a:solidFill>
                <a:srgbClr val="BCBEC0"/>
              </a:solidFill>
              <a:prstDash val="dot"/>
            </a:ln>
          </p:spPr>
          <p:txBody>
            <a:bodyPr wrap="square" lIns="0" tIns="0" rIns="0" bIns="0" rtlCol="0"/>
            <a:lstStyle/>
            <a:p/>
          </p:txBody>
        </p:sp>
        <p:sp>
          <p:nvSpPr>
            <p:cNvPr id="110" name="object 110" descr=""/>
            <p:cNvSpPr/>
            <p:nvPr/>
          </p:nvSpPr>
          <p:spPr>
            <a:xfrm>
              <a:off x="1345488" y="3132010"/>
              <a:ext cx="9525" cy="378460"/>
            </a:xfrm>
            <a:custGeom>
              <a:avLst/>
              <a:gdLst/>
              <a:ahLst/>
              <a:cxnLst/>
              <a:rect l="l" t="t" r="r" b="b"/>
              <a:pathLst>
                <a:path w="9525" h="378460">
                  <a:moveTo>
                    <a:pt x="9004" y="373507"/>
                  </a:moveTo>
                  <a:lnTo>
                    <a:pt x="7683" y="370319"/>
                  </a:lnTo>
                  <a:lnTo>
                    <a:pt x="4508" y="368998"/>
                  </a:lnTo>
                  <a:lnTo>
                    <a:pt x="1320" y="370319"/>
                  </a:lnTo>
                  <a:lnTo>
                    <a:pt x="0" y="373507"/>
                  </a:lnTo>
                  <a:lnTo>
                    <a:pt x="1320" y="376682"/>
                  </a:lnTo>
                  <a:lnTo>
                    <a:pt x="4508" y="378002"/>
                  </a:lnTo>
                  <a:lnTo>
                    <a:pt x="7683" y="376682"/>
                  </a:lnTo>
                  <a:lnTo>
                    <a:pt x="9004" y="373507"/>
                  </a:lnTo>
                  <a:close/>
                </a:path>
                <a:path w="9525" h="37846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11" name="object 111" descr=""/>
            <p:cNvSpPr/>
            <p:nvPr/>
          </p:nvSpPr>
          <p:spPr>
            <a:xfrm>
              <a:off x="2717999" y="3145730"/>
              <a:ext cx="0" cy="341630"/>
            </a:xfrm>
            <a:custGeom>
              <a:avLst/>
              <a:gdLst/>
              <a:ahLst/>
              <a:cxnLst/>
              <a:rect l="l" t="t" r="r" b="b"/>
              <a:pathLst>
                <a:path w="0" h="341629">
                  <a:moveTo>
                    <a:pt x="0" y="341325"/>
                  </a:moveTo>
                  <a:lnTo>
                    <a:pt x="0" y="0"/>
                  </a:lnTo>
                </a:path>
              </a:pathLst>
            </a:custGeom>
            <a:ln w="9004">
              <a:solidFill>
                <a:srgbClr val="BCBEC0"/>
              </a:solidFill>
              <a:prstDash val="dot"/>
            </a:ln>
          </p:spPr>
          <p:txBody>
            <a:bodyPr wrap="square" lIns="0" tIns="0" rIns="0" bIns="0" rtlCol="0"/>
            <a:lstStyle/>
            <a:p/>
          </p:txBody>
        </p:sp>
        <p:sp>
          <p:nvSpPr>
            <p:cNvPr id="112" name="object 112" descr=""/>
            <p:cNvSpPr/>
            <p:nvPr/>
          </p:nvSpPr>
          <p:spPr>
            <a:xfrm>
              <a:off x="2713494" y="3132010"/>
              <a:ext cx="9525" cy="378460"/>
            </a:xfrm>
            <a:custGeom>
              <a:avLst/>
              <a:gdLst/>
              <a:ahLst/>
              <a:cxnLst/>
              <a:rect l="l" t="t" r="r" b="b"/>
              <a:pathLst>
                <a:path w="9525" h="378460">
                  <a:moveTo>
                    <a:pt x="9004" y="373507"/>
                  </a:moveTo>
                  <a:lnTo>
                    <a:pt x="7683" y="370319"/>
                  </a:lnTo>
                  <a:lnTo>
                    <a:pt x="4495" y="368998"/>
                  </a:lnTo>
                  <a:lnTo>
                    <a:pt x="1320" y="370319"/>
                  </a:lnTo>
                  <a:lnTo>
                    <a:pt x="0" y="373507"/>
                  </a:lnTo>
                  <a:lnTo>
                    <a:pt x="1320" y="376682"/>
                  </a:lnTo>
                  <a:lnTo>
                    <a:pt x="4495" y="378002"/>
                  </a:lnTo>
                  <a:lnTo>
                    <a:pt x="7683" y="376682"/>
                  </a:lnTo>
                  <a:lnTo>
                    <a:pt x="9004" y="373507"/>
                  </a:lnTo>
                  <a:close/>
                </a:path>
                <a:path w="9525" h="37846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13" name="object 113" descr=""/>
            <p:cNvSpPr/>
            <p:nvPr/>
          </p:nvSpPr>
          <p:spPr>
            <a:xfrm>
              <a:off x="5777999" y="3145730"/>
              <a:ext cx="0" cy="341630"/>
            </a:xfrm>
            <a:custGeom>
              <a:avLst/>
              <a:gdLst/>
              <a:ahLst/>
              <a:cxnLst/>
              <a:rect l="l" t="t" r="r" b="b"/>
              <a:pathLst>
                <a:path w="0" h="341629">
                  <a:moveTo>
                    <a:pt x="0" y="341325"/>
                  </a:moveTo>
                  <a:lnTo>
                    <a:pt x="0" y="0"/>
                  </a:lnTo>
                </a:path>
              </a:pathLst>
            </a:custGeom>
            <a:ln w="9004">
              <a:solidFill>
                <a:srgbClr val="BCBEC0"/>
              </a:solidFill>
              <a:prstDash val="dot"/>
            </a:ln>
          </p:spPr>
          <p:txBody>
            <a:bodyPr wrap="square" lIns="0" tIns="0" rIns="0" bIns="0" rtlCol="0"/>
            <a:lstStyle/>
            <a:p/>
          </p:txBody>
        </p:sp>
        <p:sp>
          <p:nvSpPr>
            <p:cNvPr id="114" name="object 114" descr=""/>
            <p:cNvSpPr/>
            <p:nvPr/>
          </p:nvSpPr>
          <p:spPr>
            <a:xfrm>
              <a:off x="5773496" y="3132010"/>
              <a:ext cx="9525" cy="378460"/>
            </a:xfrm>
            <a:custGeom>
              <a:avLst/>
              <a:gdLst/>
              <a:ahLst/>
              <a:cxnLst/>
              <a:rect l="l" t="t" r="r" b="b"/>
              <a:pathLst>
                <a:path w="9525" h="378460">
                  <a:moveTo>
                    <a:pt x="9004" y="373507"/>
                  </a:moveTo>
                  <a:lnTo>
                    <a:pt x="7683" y="370319"/>
                  </a:lnTo>
                  <a:lnTo>
                    <a:pt x="4495" y="368998"/>
                  </a:lnTo>
                  <a:lnTo>
                    <a:pt x="1308" y="370319"/>
                  </a:lnTo>
                  <a:lnTo>
                    <a:pt x="0" y="373507"/>
                  </a:lnTo>
                  <a:lnTo>
                    <a:pt x="1308" y="376682"/>
                  </a:lnTo>
                  <a:lnTo>
                    <a:pt x="4495" y="378002"/>
                  </a:lnTo>
                  <a:lnTo>
                    <a:pt x="7683" y="376682"/>
                  </a:lnTo>
                  <a:lnTo>
                    <a:pt x="9004" y="373507"/>
                  </a:lnTo>
                  <a:close/>
                </a:path>
                <a:path w="9525" h="378460">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15" name="object 115" descr=""/>
            <p:cNvSpPr/>
            <p:nvPr/>
          </p:nvSpPr>
          <p:spPr>
            <a:xfrm>
              <a:off x="271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16" name="object 116" descr=""/>
            <p:cNvSpPr/>
            <p:nvPr/>
          </p:nvSpPr>
          <p:spPr>
            <a:xfrm>
              <a:off x="2713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17" name="object 117" descr=""/>
            <p:cNvSpPr/>
            <p:nvPr/>
          </p:nvSpPr>
          <p:spPr>
            <a:xfrm>
              <a:off x="577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18" name="object 118" descr=""/>
            <p:cNvSpPr/>
            <p:nvPr/>
          </p:nvSpPr>
          <p:spPr>
            <a:xfrm>
              <a:off x="5773496" y="368998"/>
              <a:ext cx="9525" cy="207010"/>
            </a:xfrm>
            <a:custGeom>
              <a:avLst/>
              <a:gdLst/>
              <a:ahLst/>
              <a:cxnLst/>
              <a:rect l="l" t="t" r="r" b="b"/>
              <a:pathLst>
                <a:path w="9525" h="207009">
                  <a:moveTo>
                    <a:pt x="9004" y="202514"/>
                  </a:moveTo>
                  <a:lnTo>
                    <a:pt x="7683" y="199326"/>
                  </a:lnTo>
                  <a:lnTo>
                    <a:pt x="4495" y="198005"/>
                  </a:lnTo>
                  <a:lnTo>
                    <a:pt x="1308" y="199326"/>
                  </a:lnTo>
                  <a:lnTo>
                    <a:pt x="0" y="202514"/>
                  </a:lnTo>
                  <a:lnTo>
                    <a:pt x="1308" y="205701"/>
                  </a:lnTo>
                  <a:lnTo>
                    <a:pt x="4495" y="207010"/>
                  </a:lnTo>
                  <a:lnTo>
                    <a:pt x="7683" y="205701"/>
                  </a:lnTo>
                  <a:lnTo>
                    <a:pt x="9004" y="202514"/>
                  </a:lnTo>
                  <a:close/>
                </a:path>
                <a:path w="9525" h="207009">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19" name="object 119" descr=""/>
            <p:cNvSpPr/>
            <p:nvPr/>
          </p:nvSpPr>
          <p:spPr>
            <a:xfrm>
              <a:off x="557999" y="364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20" name="object 120" descr=""/>
            <p:cNvSpPr/>
            <p:nvPr/>
          </p:nvSpPr>
          <p:spPr>
            <a:xfrm>
              <a:off x="1349999"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21" name="object 121" descr=""/>
            <p:cNvSpPr/>
            <p:nvPr/>
          </p:nvSpPr>
          <p:spPr>
            <a:xfrm>
              <a:off x="2717999"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22" name="object 122" descr=""/>
            <p:cNvSpPr/>
            <p:nvPr/>
          </p:nvSpPr>
          <p:spPr>
            <a:xfrm>
              <a:off x="5777999"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23" name="object 123" descr=""/>
            <p:cNvSpPr/>
            <p:nvPr/>
          </p:nvSpPr>
          <p:spPr>
            <a:xfrm>
              <a:off x="557999" y="3514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24" name="object 124" descr=""/>
            <p:cNvSpPr/>
            <p:nvPr/>
          </p:nvSpPr>
          <p:spPr>
            <a:xfrm>
              <a:off x="1349999" y="351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25" name="object 125" descr=""/>
            <p:cNvSpPr/>
            <p:nvPr/>
          </p:nvSpPr>
          <p:spPr>
            <a:xfrm>
              <a:off x="2717999" y="351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26" name="object 126" descr=""/>
            <p:cNvSpPr/>
            <p:nvPr/>
          </p:nvSpPr>
          <p:spPr>
            <a:xfrm>
              <a:off x="5777999" y="351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27" name="object 127" descr=""/>
            <p:cNvSpPr/>
            <p:nvPr/>
          </p:nvSpPr>
          <p:spPr>
            <a:xfrm>
              <a:off x="557999" y="580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28" name="object 128" descr=""/>
            <p:cNvSpPr/>
            <p:nvPr/>
          </p:nvSpPr>
          <p:spPr>
            <a:xfrm>
              <a:off x="1349999"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29" name="object 129" descr=""/>
            <p:cNvSpPr/>
            <p:nvPr/>
          </p:nvSpPr>
          <p:spPr>
            <a:xfrm>
              <a:off x="2717999" y="580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30" name="object 130" descr=""/>
            <p:cNvSpPr/>
            <p:nvPr/>
          </p:nvSpPr>
          <p:spPr>
            <a:xfrm>
              <a:off x="5777999"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131" name="object 131" descr=""/>
          <p:cNvSpPr txBox="1"/>
          <p:nvPr/>
        </p:nvSpPr>
        <p:spPr>
          <a:xfrm>
            <a:off x="557999" y="384925"/>
            <a:ext cx="2155825" cy="166370"/>
          </a:xfrm>
          <a:prstGeom prst="rect">
            <a:avLst/>
          </a:prstGeom>
        </p:spPr>
        <p:txBody>
          <a:bodyPr wrap="square" lIns="0" tIns="15240" rIns="0" bIns="0" rtlCol="0" vert="horz">
            <a:spAutoFit/>
          </a:bodyPr>
          <a:lstStyle/>
          <a:p>
            <a:pPr algn="ctr" marL="1270">
              <a:lnSpc>
                <a:spcPct val="100000"/>
              </a:lnSpc>
              <a:spcBef>
                <a:spcPts val="120"/>
              </a:spcBef>
            </a:pPr>
            <a:r>
              <a:rPr dirty="0" sz="900" spc="-20">
                <a:solidFill>
                  <a:srgbClr val="231F20"/>
                </a:solidFill>
                <a:latin typeface="SimSun"/>
                <a:cs typeface="SimSun"/>
              </a:rPr>
              <a:t>教學內容</a:t>
            </a:r>
            <a:endParaRPr sz="900">
              <a:latin typeface="SimSun"/>
              <a:cs typeface="SimSun"/>
            </a:endParaRPr>
          </a:p>
        </p:txBody>
      </p:sp>
      <p:sp>
        <p:nvSpPr>
          <p:cNvPr id="132" name="object 132" descr=""/>
          <p:cNvSpPr txBox="1"/>
          <p:nvPr/>
        </p:nvSpPr>
        <p:spPr>
          <a:xfrm>
            <a:off x="2722501" y="384925"/>
            <a:ext cx="305117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指導要領</a:t>
            </a:r>
            <a:endParaRPr sz="900">
              <a:latin typeface="SimSun"/>
              <a:cs typeface="SimSun"/>
            </a:endParaRPr>
          </a:p>
        </p:txBody>
      </p:sp>
      <p:sp>
        <p:nvSpPr>
          <p:cNvPr id="133" name="object 133" descr=""/>
          <p:cNvSpPr txBox="1"/>
          <p:nvPr/>
        </p:nvSpPr>
        <p:spPr>
          <a:xfrm>
            <a:off x="6246742" y="384925"/>
            <a:ext cx="48196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SimSun"/>
                <a:cs typeface="SimSun"/>
              </a:rPr>
              <a:t>注意事項</a:t>
            </a:r>
            <a:endParaRPr sz="900">
              <a:latin typeface="SimSun"/>
              <a:cs typeface="SimSun"/>
            </a:endParaRPr>
          </a:p>
        </p:txBody>
      </p:sp>
      <p:sp>
        <p:nvSpPr>
          <p:cNvPr id="134" name="object 134" descr=""/>
          <p:cNvSpPr txBox="1"/>
          <p:nvPr/>
        </p:nvSpPr>
        <p:spPr>
          <a:xfrm>
            <a:off x="1650514" y="737680"/>
            <a:ext cx="14287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線</a:t>
            </a:r>
            <a:endParaRPr sz="900">
              <a:latin typeface="華康標楷體"/>
              <a:cs typeface="華康標楷體"/>
            </a:endParaRPr>
          </a:p>
        </p:txBody>
      </p:sp>
      <p:sp>
        <p:nvSpPr>
          <p:cNvPr id="135" name="object 135" descr=""/>
          <p:cNvSpPr txBox="1"/>
          <p:nvPr/>
        </p:nvSpPr>
        <p:spPr>
          <a:xfrm>
            <a:off x="1355323" y="600907"/>
            <a:ext cx="2511425" cy="166370"/>
          </a:xfrm>
          <a:prstGeom prst="rect">
            <a:avLst/>
          </a:prstGeom>
        </p:spPr>
        <p:txBody>
          <a:bodyPr wrap="square" lIns="0" tIns="15240" rIns="0" bIns="0" rtlCol="0" vert="horz">
            <a:spAutoFit/>
          </a:bodyPr>
          <a:lstStyle/>
          <a:p>
            <a:pPr marL="12700">
              <a:lnSpc>
                <a:spcPct val="100000"/>
              </a:lnSpc>
              <a:spcBef>
                <a:spcPts val="120"/>
              </a:spcBef>
            </a:pP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105">
                <a:solidFill>
                  <a:srgbClr val="231F20"/>
                </a:solidFill>
                <a:latin typeface="華康標楷體"/>
                <a:cs typeface="華康標楷體"/>
              </a:rPr>
              <a:t>流暢地改變行駛路 </a:t>
            </a:r>
            <a:r>
              <a:rPr dirty="0" sz="900" spc="-10">
                <a:solidFill>
                  <a:srgbClr val="231F20"/>
                </a:solidFill>
                <a:latin typeface="華康標楷體"/>
                <a:cs typeface="華康標楷體"/>
              </a:rPr>
              <a:t>（</a:t>
            </a:r>
            <a:r>
              <a:rPr dirty="0" sz="900" spc="-10">
                <a:solidFill>
                  <a:srgbClr val="231F20"/>
                </a:solidFill>
                <a:latin typeface="Trebuchet MS"/>
                <a:cs typeface="Trebuchet MS"/>
              </a:rPr>
              <a:t>2</a:t>
            </a:r>
            <a:r>
              <a:rPr dirty="0" sz="900" spc="-10">
                <a:solidFill>
                  <a:srgbClr val="231F20"/>
                </a:solidFill>
                <a:latin typeface="華康標楷體"/>
                <a:cs typeface="華康標楷體"/>
              </a:rPr>
              <a:t>）依照預想的行車</a:t>
            </a:r>
            <a:endParaRPr sz="900">
              <a:latin typeface="華康標楷體"/>
              <a:cs typeface="華康標楷體"/>
            </a:endParaRPr>
          </a:p>
        </p:txBody>
      </p:sp>
      <p:sp>
        <p:nvSpPr>
          <p:cNvPr id="136" name="object 136" descr=""/>
          <p:cNvSpPr txBox="1"/>
          <p:nvPr/>
        </p:nvSpPr>
        <p:spPr>
          <a:xfrm>
            <a:off x="3011341" y="737680"/>
            <a:ext cx="855980" cy="986790"/>
          </a:xfrm>
          <a:prstGeom prst="rect">
            <a:avLst/>
          </a:prstGeom>
        </p:spPr>
        <p:txBody>
          <a:bodyPr wrap="square" lIns="0" tIns="15240" rIns="0" bIns="0" rtlCol="0" vert="horz">
            <a:spAutoFit/>
          </a:bodyPr>
          <a:lstStyle/>
          <a:p>
            <a:pPr algn="just" marL="12700" marR="5080">
              <a:lnSpc>
                <a:spcPct val="100000"/>
              </a:lnSpc>
              <a:spcBef>
                <a:spcPts val="120"/>
              </a:spcBef>
            </a:pPr>
            <a:r>
              <a:rPr dirty="0" sz="900" spc="-15">
                <a:solidFill>
                  <a:srgbClr val="231F20"/>
                </a:solidFill>
                <a:latin typeface="華康標楷體"/>
                <a:cs typeface="華康標楷體"/>
              </a:rPr>
              <a:t>路徑，熟練地操作方向盤，同時改變行駛路線。</a:t>
            </a:r>
            <a:r>
              <a:rPr dirty="0" sz="900" spc="-10">
                <a:solidFill>
                  <a:srgbClr val="231F20"/>
                </a:solidFill>
                <a:latin typeface="華康標楷體"/>
                <a:cs typeface="華康標楷體"/>
              </a:rPr>
              <a:t>讓學員體驗過急或過慢操作方向盤之差異及優劣</a:t>
            </a:r>
            <a:endParaRPr sz="900">
              <a:latin typeface="華康標楷體"/>
              <a:cs typeface="華康標楷體"/>
            </a:endParaRPr>
          </a:p>
          <a:p>
            <a:pPr algn="just" marL="12700">
              <a:lnSpc>
                <a:spcPts val="1060"/>
              </a:lnSpc>
            </a:pPr>
            <a:r>
              <a:rPr dirty="0" sz="900" spc="-10">
                <a:solidFill>
                  <a:srgbClr val="231F20"/>
                </a:solidFill>
                <a:latin typeface="華康標楷體"/>
                <a:cs typeface="華康標楷體"/>
              </a:rPr>
              <a:t>（</a:t>
            </a:r>
            <a:r>
              <a:rPr dirty="0" sz="900" spc="-85">
                <a:solidFill>
                  <a:srgbClr val="231F20"/>
                </a:solidFill>
                <a:latin typeface="華康標楷體"/>
                <a:cs typeface="華康標楷體"/>
              </a:rPr>
              <a:t>圖 </a:t>
            </a:r>
            <a:r>
              <a:rPr dirty="0" sz="900" spc="-80">
                <a:solidFill>
                  <a:srgbClr val="231F20"/>
                </a:solidFill>
                <a:latin typeface="Trebuchet MS"/>
                <a:cs typeface="Trebuchet MS"/>
              </a:rPr>
              <a:t>2.1.3</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sp>
        <p:nvSpPr>
          <p:cNvPr id="137" name="object 137" descr=""/>
          <p:cNvSpPr txBox="1"/>
          <p:nvPr/>
        </p:nvSpPr>
        <p:spPr>
          <a:xfrm>
            <a:off x="1355323" y="1932719"/>
            <a:ext cx="1322705" cy="669925"/>
          </a:xfrm>
          <a:prstGeom prst="rect">
            <a:avLst/>
          </a:prstGeom>
        </p:spPr>
        <p:txBody>
          <a:bodyPr wrap="square" lIns="0" tIns="15240" rIns="0" bIns="0" rtlCol="0" vert="horz">
            <a:spAutoFit/>
          </a:bodyPr>
          <a:lstStyle/>
          <a:p>
            <a:pPr algn="just" marL="127635" marR="5080" indent="-115570">
              <a:lnSpc>
                <a:spcPct val="100000"/>
              </a:lnSpc>
              <a:spcBef>
                <a:spcPts val="120"/>
              </a:spcBef>
            </a:pPr>
            <a:r>
              <a:rPr dirty="0" sz="900" spc="-5">
                <a:solidFill>
                  <a:srgbClr val="231F20"/>
                </a:solidFill>
                <a:latin typeface="華康標楷體"/>
                <a:cs typeface="華康標楷體"/>
              </a:rPr>
              <a:t>．學習在不影響其他用路人的情況下變換行車路</a:t>
            </a:r>
            <a:r>
              <a:rPr dirty="0" sz="900" spc="-20">
                <a:solidFill>
                  <a:srgbClr val="231F20"/>
                </a:solidFill>
                <a:latin typeface="華康標楷體"/>
                <a:cs typeface="華康標楷體"/>
              </a:rPr>
              <a:t>線的時機</a:t>
            </a:r>
            <a:endParaRPr sz="900">
              <a:latin typeface="華康標楷體"/>
              <a:cs typeface="華康標楷體"/>
            </a:endParaRPr>
          </a:p>
          <a:p>
            <a:pPr marL="12700">
              <a:lnSpc>
                <a:spcPct val="100000"/>
              </a:lnSpc>
              <a:spcBef>
                <a:spcPts val="730"/>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1</a:t>
            </a:r>
            <a:r>
              <a:rPr dirty="0" sz="900" spc="-20">
                <a:solidFill>
                  <a:srgbClr val="231F20"/>
                </a:solidFill>
                <a:latin typeface="華康標楷體"/>
                <a:cs typeface="華康標楷體"/>
              </a:rPr>
              <a:t>）掌握後方來車狀況</a:t>
            </a:r>
            <a:endParaRPr sz="900">
              <a:latin typeface="華康標楷體"/>
              <a:cs typeface="華康標楷體"/>
            </a:endParaRPr>
          </a:p>
        </p:txBody>
      </p:sp>
      <p:sp>
        <p:nvSpPr>
          <p:cNvPr id="138" name="object 138" descr=""/>
          <p:cNvSpPr txBox="1"/>
          <p:nvPr/>
        </p:nvSpPr>
        <p:spPr>
          <a:xfrm>
            <a:off x="1355323" y="2796647"/>
            <a:ext cx="767080"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2</a:t>
            </a:r>
            <a:r>
              <a:rPr dirty="0" sz="900" spc="-20">
                <a:solidFill>
                  <a:srgbClr val="231F20"/>
                </a:solidFill>
                <a:latin typeface="華康標楷體"/>
                <a:cs typeface="華康標楷體"/>
              </a:rPr>
              <a:t>）調整車速</a:t>
            </a:r>
            <a:endParaRPr sz="900">
              <a:latin typeface="華康標楷體"/>
              <a:cs typeface="華康標楷體"/>
            </a:endParaRPr>
          </a:p>
        </p:txBody>
      </p:sp>
      <p:sp>
        <p:nvSpPr>
          <p:cNvPr id="139" name="object 139" descr=""/>
          <p:cNvSpPr txBox="1"/>
          <p:nvPr/>
        </p:nvSpPr>
        <p:spPr>
          <a:xfrm>
            <a:off x="2723287" y="2436638"/>
            <a:ext cx="3014980" cy="662940"/>
          </a:xfrm>
          <a:prstGeom prst="rect">
            <a:avLst/>
          </a:prstGeom>
        </p:spPr>
        <p:txBody>
          <a:bodyPr wrap="square" lIns="0" tIns="15240" rIns="0" bIns="0" rtlCol="0" vert="horz">
            <a:spAutoFit/>
          </a:bodyPr>
          <a:lstStyle/>
          <a:p>
            <a:pPr marL="300355" marR="5080" indent="-288290">
              <a:lnSpc>
                <a:spcPct val="100000"/>
              </a:lnSpc>
              <a:spcBef>
                <a:spcPts val="120"/>
              </a:spcBef>
              <a:buSzPct val="88888"/>
              <a:buAutoNum type="arabicPlain"/>
              <a:tabLst>
                <a:tab pos="300355" algn="l"/>
              </a:tabLst>
            </a:pPr>
            <a:r>
              <a:rPr dirty="0" sz="900" spc="-10">
                <a:solidFill>
                  <a:srgbClr val="231F20"/>
                </a:solidFill>
                <a:latin typeface="華康標楷體"/>
                <a:cs typeface="華康標楷體"/>
              </a:rPr>
              <a:t>依據後方來車的距離及車速等，判斷是否繼續維持現</a:t>
            </a:r>
            <a:r>
              <a:rPr dirty="0" sz="900" spc="-15">
                <a:solidFill>
                  <a:srgbClr val="231F20"/>
                </a:solidFill>
                <a:latin typeface="華康標楷體"/>
                <a:cs typeface="華康標楷體"/>
              </a:rPr>
              <a:t>狀行駛或禮讓後車超越。</a:t>
            </a:r>
            <a:endParaRPr sz="900">
              <a:latin typeface="華康標楷體"/>
              <a:cs typeface="華康標楷體"/>
            </a:endParaRPr>
          </a:p>
          <a:p>
            <a:pPr marL="300355" marR="5080" indent="-288290">
              <a:lnSpc>
                <a:spcPct val="100000"/>
              </a:lnSpc>
              <a:spcBef>
                <a:spcPts val="675"/>
              </a:spcBef>
              <a:buSzPct val="88888"/>
              <a:buAutoNum type="arabicPlain"/>
              <a:tabLst>
                <a:tab pos="300355" algn="l"/>
              </a:tabLst>
            </a:pPr>
            <a:r>
              <a:rPr dirty="0" sz="900" spc="-10">
                <a:solidFill>
                  <a:srgbClr val="231F20"/>
                </a:solidFill>
                <a:latin typeface="華康標楷體"/>
                <a:cs typeface="華康標楷體"/>
              </a:rPr>
              <a:t>如果選擇繼續維持現狀行駛時，則保持原有的車速或</a:t>
            </a:r>
            <a:r>
              <a:rPr dirty="0" sz="900" spc="-15">
                <a:solidFill>
                  <a:srgbClr val="231F20"/>
                </a:solidFill>
                <a:latin typeface="華康標楷體"/>
                <a:cs typeface="華康標楷體"/>
              </a:rPr>
              <a:t>加速行駛，若要讓後車超越時，則適度減速。</a:t>
            </a:r>
            <a:endParaRPr sz="900">
              <a:latin typeface="華康標楷體"/>
              <a:cs typeface="華康標楷體"/>
            </a:endParaRPr>
          </a:p>
        </p:txBody>
      </p:sp>
      <p:sp>
        <p:nvSpPr>
          <p:cNvPr id="140" name="object 140" descr=""/>
          <p:cNvSpPr txBox="1"/>
          <p:nvPr/>
        </p:nvSpPr>
        <p:spPr>
          <a:xfrm>
            <a:off x="1355323" y="3156656"/>
            <a:ext cx="5811520" cy="302895"/>
          </a:xfrm>
          <a:prstGeom prst="rect">
            <a:avLst/>
          </a:prstGeom>
        </p:spPr>
        <p:txBody>
          <a:bodyPr wrap="square" lIns="0" tIns="15240" rIns="0" bIns="0" rtlCol="0" vert="horz">
            <a:spAutoFit/>
          </a:bodyPr>
          <a:lstStyle/>
          <a:p>
            <a:pPr marL="307340" marR="5080" indent="-295275">
              <a:lnSpc>
                <a:spcPct val="100000"/>
              </a:lnSpc>
              <a:spcBef>
                <a:spcPts val="120"/>
              </a:spcBef>
              <a:tabLst>
                <a:tab pos="1668145" algn="l"/>
                <a:tab pos="4564380" algn="l"/>
              </a:tabLst>
            </a:pPr>
            <a:r>
              <a:rPr dirty="0" sz="900">
                <a:solidFill>
                  <a:srgbClr val="231F20"/>
                </a:solidFill>
                <a:latin typeface="華康標楷體"/>
                <a:cs typeface="華康標楷體"/>
              </a:rPr>
              <a:t>（</a:t>
            </a:r>
            <a:r>
              <a:rPr dirty="0" sz="900">
                <a:solidFill>
                  <a:srgbClr val="231F20"/>
                </a:solidFill>
                <a:latin typeface="Trebuchet MS"/>
                <a:cs typeface="Trebuchet MS"/>
              </a:rPr>
              <a:t>3</a:t>
            </a:r>
            <a:r>
              <a:rPr dirty="0" sz="900">
                <a:solidFill>
                  <a:srgbClr val="231F20"/>
                </a:solidFill>
                <a:latin typeface="華康標楷體"/>
                <a:cs typeface="華康標楷體"/>
              </a:rPr>
              <a:t>）</a:t>
            </a:r>
            <a:r>
              <a:rPr dirty="0" sz="900" spc="85">
                <a:solidFill>
                  <a:srgbClr val="231F20"/>
                </a:solidFill>
                <a:latin typeface="華康標楷體"/>
                <a:cs typeface="華康標楷體"/>
              </a:rPr>
              <a:t>掌握合適的變換</a:t>
            </a:r>
            <a:r>
              <a:rPr dirty="0" sz="900">
                <a:solidFill>
                  <a:srgbClr val="231F20"/>
                </a:solidFill>
                <a:latin typeface="華康標楷體"/>
                <a:cs typeface="華康標楷體"/>
              </a:rPr>
              <a:t>行</a:t>
            </a:r>
            <a:r>
              <a:rPr dirty="0" sz="900" spc="380">
                <a:solidFill>
                  <a:srgbClr val="231F20"/>
                </a:solidFill>
                <a:latin typeface="華康標楷體"/>
                <a:cs typeface="華康標楷體"/>
              </a:rPr>
              <a:t> </a:t>
            </a:r>
            <a:r>
              <a:rPr dirty="0" sz="900" spc="-10">
                <a:solidFill>
                  <a:srgbClr val="231F20"/>
                </a:solidFill>
                <a:latin typeface="華康標楷體"/>
                <a:cs typeface="華康標楷體"/>
              </a:rPr>
              <a:t>（</a:t>
            </a:r>
            <a:r>
              <a:rPr dirty="0" sz="900" spc="-10">
                <a:solidFill>
                  <a:srgbClr val="231F20"/>
                </a:solidFill>
                <a:latin typeface="Trebuchet MS"/>
                <a:cs typeface="Trebuchet MS"/>
              </a:rPr>
              <a:t>3</a:t>
            </a:r>
            <a:r>
              <a:rPr dirty="0" sz="900" spc="-10">
                <a:solidFill>
                  <a:srgbClr val="231F20"/>
                </a:solidFill>
                <a:latin typeface="華康標楷體"/>
                <a:cs typeface="華康標楷體"/>
              </a:rPr>
              <a:t>）</a:t>
            </a:r>
            <a:r>
              <a:rPr dirty="0" sz="900">
                <a:solidFill>
                  <a:srgbClr val="231F20"/>
                </a:solidFill>
                <a:latin typeface="華康標楷體"/>
                <a:cs typeface="華康標楷體"/>
              </a:rPr>
              <a:t>掌握安全且不影響他人行駛的最佳時</a:t>
            </a:r>
            <a:r>
              <a:rPr dirty="0" sz="900" spc="-10">
                <a:solidFill>
                  <a:srgbClr val="231F20"/>
                </a:solidFill>
                <a:latin typeface="華康標楷體"/>
                <a:cs typeface="華康標楷體"/>
              </a:rPr>
              <a:t>機</a:t>
            </a:r>
            <a:r>
              <a:rPr dirty="0" sz="900">
                <a:solidFill>
                  <a:srgbClr val="231F20"/>
                </a:solidFill>
                <a:latin typeface="華康標楷體"/>
                <a:cs typeface="華康標楷體"/>
              </a:rPr>
              <a:t>。藉由變換行</a:t>
            </a:r>
            <a:r>
              <a:rPr dirty="0" sz="900" spc="380">
                <a:solidFill>
                  <a:srgbClr val="231F20"/>
                </a:solidFill>
                <a:latin typeface="華康標楷體"/>
                <a:cs typeface="華康標楷體"/>
              </a:rPr>
              <a:t> </a:t>
            </a:r>
            <a:r>
              <a:rPr dirty="0" sz="900" spc="75">
                <a:solidFill>
                  <a:srgbClr val="231F20"/>
                </a:solidFill>
                <a:latin typeface="華康標楷體"/>
                <a:cs typeface="華康標楷體"/>
              </a:rPr>
              <a:t>．</a:t>
            </a:r>
            <a:r>
              <a:rPr dirty="0" sz="900" spc="70">
                <a:solidFill>
                  <a:srgbClr val="231F20"/>
                </a:solidFill>
                <a:latin typeface="華康標楷體"/>
                <a:cs typeface="華康標楷體"/>
              </a:rPr>
              <a:t>所謂時</a:t>
            </a:r>
            <a:r>
              <a:rPr dirty="0" sz="900" spc="-20">
                <a:solidFill>
                  <a:srgbClr val="231F20"/>
                </a:solidFill>
                <a:latin typeface="華康標楷體"/>
                <a:cs typeface="華康標楷體"/>
              </a:rPr>
              <a:t>機</a:t>
            </a:r>
            <a:r>
              <a:rPr dirty="0" sz="900" spc="70">
                <a:solidFill>
                  <a:srgbClr val="231F20"/>
                </a:solidFill>
                <a:latin typeface="華康標楷體"/>
                <a:cs typeface="華康標楷體"/>
              </a:rPr>
              <a:t>，就是精準</a:t>
            </a:r>
            <a:r>
              <a:rPr dirty="0" sz="900" spc="20">
                <a:solidFill>
                  <a:srgbClr val="231F20"/>
                </a:solidFill>
                <a:latin typeface="華康標楷體"/>
                <a:cs typeface="華康標楷體"/>
              </a:rPr>
              <a:t>掌</a:t>
            </a:r>
            <a:r>
              <a:rPr dirty="0" sz="900" spc="-10">
                <a:solidFill>
                  <a:srgbClr val="231F20"/>
                </a:solidFill>
                <a:latin typeface="華康標楷體"/>
                <a:cs typeface="華康標楷體"/>
              </a:rPr>
              <a:t>車方向的時</a:t>
            </a:r>
            <a:r>
              <a:rPr dirty="0" sz="900" spc="-50">
                <a:solidFill>
                  <a:srgbClr val="231F20"/>
                </a:solidFill>
                <a:latin typeface="華康標楷體"/>
                <a:cs typeface="華康標楷體"/>
              </a:rPr>
              <a:t>機</a:t>
            </a:r>
            <a:r>
              <a:rPr dirty="0" sz="900">
                <a:solidFill>
                  <a:srgbClr val="231F20"/>
                </a:solidFill>
                <a:latin typeface="華康標楷體"/>
                <a:cs typeface="華康標楷體"/>
              </a:rPr>
              <a:t>	</a:t>
            </a:r>
            <a:r>
              <a:rPr dirty="0" sz="900" spc="-10">
                <a:solidFill>
                  <a:srgbClr val="231F20"/>
                </a:solidFill>
                <a:latin typeface="華康標楷體"/>
                <a:cs typeface="華康標楷體"/>
              </a:rPr>
              <a:t>進方向的時機，判斷不同時機之優劣</a:t>
            </a:r>
            <a:r>
              <a:rPr dirty="0" sz="900" spc="-50">
                <a:solidFill>
                  <a:srgbClr val="231F20"/>
                </a:solidFill>
                <a:latin typeface="華康標楷體"/>
                <a:cs typeface="華康標楷體"/>
              </a:rPr>
              <a:t>。</a:t>
            </a:r>
            <a:r>
              <a:rPr dirty="0" sz="900">
                <a:solidFill>
                  <a:srgbClr val="231F20"/>
                </a:solidFill>
                <a:latin typeface="華康標楷體"/>
                <a:cs typeface="華康標楷體"/>
              </a:rPr>
              <a:t>	</a:t>
            </a:r>
            <a:r>
              <a:rPr dirty="0" sz="900" spc="-20">
                <a:solidFill>
                  <a:srgbClr val="231F20"/>
                </a:solidFill>
                <a:latin typeface="華康標楷體"/>
                <a:cs typeface="華康標楷體"/>
              </a:rPr>
              <a:t>握時空條件</a:t>
            </a:r>
            <a:r>
              <a:rPr dirty="0" sz="900" spc="-50">
                <a:solidFill>
                  <a:srgbClr val="231F20"/>
                </a:solidFill>
                <a:latin typeface="華康標楷體"/>
                <a:cs typeface="華康標楷體"/>
              </a:rPr>
              <a:t>。</a:t>
            </a:r>
            <a:endParaRPr sz="900">
              <a:latin typeface="華康標楷體"/>
              <a:cs typeface="華康標楷體"/>
            </a:endParaRPr>
          </a:p>
        </p:txBody>
      </p:sp>
      <p:grpSp>
        <p:nvGrpSpPr>
          <p:cNvPr id="141" name="object 141" descr=""/>
          <p:cNvGrpSpPr/>
          <p:nvPr/>
        </p:nvGrpSpPr>
        <p:grpSpPr>
          <a:xfrm>
            <a:off x="4580991" y="700201"/>
            <a:ext cx="2618105" cy="1391920"/>
            <a:chOff x="4580991" y="700201"/>
            <a:chExt cx="2618105" cy="1391920"/>
          </a:xfrm>
        </p:grpSpPr>
        <p:sp>
          <p:nvSpPr>
            <p:cNvPr id="142" name="object 142" descr=""/>
            <p:cNvSpPr/>
            <p:nvPr/>
          </p:nvSpPr>
          <p:spPr>
            <a:xfrm>
              <a:off x="4580991" y="700201"/>
              <a:ext cx="2618105" cy="692150"/>
            </a:xfrm>
            <a:custGeom>
              <a:avLst/>
              <a:gdLst/>
              <a:ahLst/>
              <a:cxnLst/>
              <a:rect l="l" t="t" r="r" b="b"/>
              <a:pathLst>
                <a:path w="2618104" h="692150">
                  <a:moveTo>
                    <a:pt x="2617609" y="0"/>
                  </a:moveTo>
                  <a:lnTo>
                    <a:pt x="0" y="0"/>
                  </a:lnTo>
                  <a:lnTo>
                    <a:pt x="0" y="692111"/>
                  </a:lnTo>
                  <a:lnTo>
                    <a:pt x="2617609" y="692111"/>
                  </a:lnTo>
                  <a:lnTo>
                    <a:pt x="2617609" y="0"/>
                  </a:lnTo>
                  <a:close/>
                </a:path>
              </a:pathLst>
            </a:custGeom>
            <a:solidFill>
              <a:srgbClr val="FFFFFF"/>
            </a:solidFill>
          </p:spPr>
          <p:txBody>
            <a:bodyPr wrap="square" lIns="0" tIns="0" rIns="0" bIns="0" rtlCol="0"/>
            <a:lstStyle/>
            <a:p/>
          </p:txBody>
        </p:sp>
        <p:pic>
          <p:nvPicPr>
            <p:cNvPr id="143" name="object 143" descr=""/>
            <p:cNvPicPr/>
            <p:nvPr/>
          </p:nvPicPr>
          <p:blipFill>
            <a:blip r:embed="rId20" cstate="print"/>
            <a:stretch>
              <a:fillRect/>
            </a:stretch>
          </p:blipFill>
          <p:spPr>
            <a:xfrm>
              <a:off x="6428376" y="766682"/>
              <a:ext cx="111621" cy="118711"/>
            </a:xfrm>
            <a:prstGeom prst="rect">
              <a:avLst/>
            </a:prstGeom>
          </p:spPr>
        </p:pic>
        <p:sp>
          <p:nvSpPr>
            <p:cNvPr id="144" name="object 144" descr=""/>
            <p:cNvSpPr/>
            <p:nvPr/>
          </p:nvSpPr>
          <p:spPr>
            <a:xfrm>
              <a:off x="5959062" y="867218"/>
              <a:ext cx="475615" cy="318770"/>
            </a:xfrm>
            <a:custGeom>
              <a:avLst/>
              <a:gdLst/>
              <a:ahLst/>
              <a:cxnLst/>
              <a:rect l="l" t="t" r="r" b="b"/>
              <a:pathLst>
                <a:path w="475614" h="318769">
                  <a:moveTo>
                    <a:pt x="475437" y="0"/>
                  </a:moveTo>
                  <a:lnTo>
                    <a:pt x="369925" y="21285"/>
                  </a:lnTo>
                  <a:lnTo>
                    <a:pt x="286852" y="65301"/>
                  </a:lnTo>
                  <a:lnTo>
                    <a:pt x="226606" y="105643"/>
                  </a:lnTo>
                  <a:lnTo>
                    <a:pt x="173631" y="145458"/>
                  </a:lnTo>
                  <a:lnTo>
                    <a:pt x="127775" y="183766"/>
                  </a:lnTo>
                  <a:lnTo>
                    <a:pt x="88888" y="219587"/>
                  </a:lnTo>
                  <a:lnTo>
                    <a:pt x="56818" y="251941"/>
                  </a:lnTo>
                  <a:lnTo>
                    <a:pt x="12525" y="302328"/>
                  </a:lnTo>
                  <a:lnTo>
                    <a:pt x="0" y="318401"/>
                  </a:lnTo>
                </a:path>
              </a:pathLst>
            </a:custGeom>
            <a:ln w="6159">
              <a:solidFill>
                <a:srgbClr val="231F20"/>
              </a:solidFill>
              <a:prstDash val="dash"/>
            </a:ln>
          </p:spPr>
          <p:txBody>
            <a:bodyPr wrap="square" lIns="0" tIns="0" rIns="0" bIns="0" rtlCol="0"/>
            <a:lstStyle/>
            <a:p/>
          </p:txBody>
        </p:sp>
        <p:sp>
          <p:nvSpPr>
            <p:cNvPr id="145" name="object 145" descr=""/>
            <p:cNvSpPr/>
            <p:nvPr/>
          </p:nvSpPr>
          <p:spPr>
            <a:xfrm>
              <a:off x="5946740" y="1190575"/>
              <a:ext cx="8890" cy="5080"/>
            </a:xfrm>
            <a:custGeom>
              <a:avLst/>
              <a:gdLst/>
              <a:ahLst/>
              <a:cxnLst/>
              <a:rect l="l" t="t" r="r" b="b"/>
              <a:pathLst>
                <a:path w="8889" h="5080">
                  <a:moveTo>
                    <a:pt x="8674" y="0"/>
                  </a:moveTo>
                  <a:lnTo>
                    <a:pt x="6413" y="3111"/>
                  </a:lnTo>
                  <a:lnTo>
                    <a:pt x="5245" y="4838"/>
                  </a:lnTo>
                  <a:lnTo>
                    <a:pt x="5143" y="5003"/>
                  </a:lnTo>
                  <a:lnTo>
                    <a:pt x="0" y="1600"/>
                  </a:lnTo>
                </a:path>
              </a:pathLst>
            </a:custGeom>
            <a:ln w="6159">
              <a:solidFill>
                <a:srgbClr val="231F20"/>
              </a:solidFill>
            </a:ln>
          </p:spPr>
          <p:txBody>
            <a:bodyPr wrap="square" lIns="0" tIns="0" rIns="0" bIns="0" rtlCol="0"/>
            <a:lstStyle/>
            <a:p/>
          </p:txBody>
        </p:sp>
        <p:sp>
          <p:nvSpPr>
            <p:cNvPr id="146" name="object 146" descr=""/>
            <p:cNvSpPr/>
            <p:nvPr/>
          </p:nvSpPr>
          <p:spPr>
            <a:xfrm>
              <a:off x="5900549" y="1161599"/>
              <a:ext cx="36195" cy="24130"/>
            </a:xfrm>
            <a:custGeom>
              <a:avLst/>
              <a:gdLst/>
              <a:ahLst/>
              <a:cxnLst/>
              <a:rect l="l" t="t" r="r" b="b"/>
              <a:pathLst>
                <a:path w="36195" h="24130">
                  <a:moveTo>
                    <a:pt x="35928" y="23787"/>
                  </a:moveTo>
                  <a:lnTo>
                    <a:pt x="0" y="0"/>
                  </a:lnTo>
                </a:path>
              </a:pathLst>
            </a:custGeom>
            <a:ln w="6159">
              <a:solidFill>
                <a:srgbClr val="231F20"/>
              </a:solidFill>
              <a:prstDash val="sysDot"/>
            </a:ln>
          </p:spPr>
          <p:txBody>
            <a:bodyPr wrap="square" lIns="0" tIns="0" rIns="0" bIns="0" rtlCol="0"/>
            <a:lstStyle/>
            <a:p/>
          </p:txBody>
        </p:sp>
        <p:sp>
          <p:nvSpPr>
            <p:cNvPr id="147" name="object 147" descr=""/>
            <p:cNvSpPr/>
            <p:nvPr/>
          </p:nvSpPr>
          <p:spPr>
            <a:xfrm>
              <a:off x="5890285" y="1149755"/>
              <a:ext cx="5715" cy="8890"/>
            </a:xfrm>
            <a:custGeom>
              <a:avLst/>
              <a:gdLst/>
              <a:ahLst/>
              <a:cxnLst/>
              <a:rect l="l" t="t" r="r" b="b"/>
              <a:pathLst>
                <a:path w="5714" h="8890">
                  <a:moveTo>
                    <a:pt x="5130" y="8445"/>
                  </a:moveTo>
                  <a:lnTo>
                    <a:pt x="0" y="5041"/>
                  </a:lnTo>
                  <a:lnTo>
                    <a:pt x="393" y="4445"/>
                  </a:lnTo>
                  <a:lnTo>
                    <a:pt x="1536" y="2730"/>
                  </a:lnTo>
                  <a:lnTo>
                    <a:pt x="3467" y="0"/>
                  </a:lnTo>
                </a:path>
              </a:pathLst>
            </a:custGeom>
            <a:ln w="6159">
              <a:solidFill>
                <a:srgbClr val="231F20"/>
              </a:solidFill>
            </a:ln>
          </p:spPr>
          <p:txBody>
            <a:bodyPr wrap="square" lIns="0" tIns="0" rIns="0" bIns="0" rtlCol="0"/>
            <a:lstStyle/>
            <a:p/>
          </p:txBody>
        </p:sp>
        <p:sp>
          <p:nvSpPr>
            <p:cNvPr id="148" name="object 148" descr=""/>
            <p:cNvSpPr/>
            <p:nvPr/>
          </p:nvSpPr>
          <p:spPr>
            <a:xfrm>
              <a:off x="5901098" y="790987"/>
              <a:ext cx="524510" cy="349250"/>
            </a:xfrm>
            <a:custGeom>
              <a:avLst/>
              <a:gdLst/>
              <a:ahLst/>
              <a:cxnLst/>
              <a:rect l="l" t="t" r="r" b="b"/>
              <a:pathLst>
                <a:path w="524510" h="349250">
                  <a:moveTo>
                    <a:pt x="0" y="348665"/>
                  </a:moveTo>
                  <a:lnTo>
                    <a:pt x="30582" y="310749"/>
                  </a:lnTo>
                  <a:lnTo>
                    <a:pt x="81933" y="255562"/>
                  </a:lnTo>
                  <a:lnTo>
                    <a:pt x="115743" y="223162"/>
                  </a:lnTo>
                  <a:lnTo>
                    <a:pt x="155159" y="188449"/>
                  </a:lnTo>
                  <a:lnTo>
                    <a:pt x="200322" y="152089"/>
                  </a:lnTo>
                  <a:lnTo>
                    <a:pt x="251368" y="114752"/>
                  </a:lnTo>
                  <a:lnTo>
                    <a:pt x="308436" y="77104"/>
                  </a:lnTo>
                  <a:lnTo>
                    <a:pt x="371665" y="39814"/>
                  </a:lnTo>
                  <a:lnTo>
                    <a:pt x="412292" y="22567"/>
                  </a:lnTo>
                  <a:lnTo>
                    <a:pt x="524179" y="0"/>
                  </a:lnTo>
                </a:path>
              </a:pathLst>
            </a:custGeom>
            <a:ln w="6159">
              <a:solidFill>
                <a:srgbClr val="231F20"/>
              </a:solidFill>
              <a:prstDash val="dash"/>
            </a:ln>
          </p:spPr>
          <p:txBody>
            <a:bodyPr wrap="square" lIns="0" tIns="0" rIns="0" bIns="0" rtlCol="0"/>
            <a:lstStyle/>
            <a:p/>
          </p:txBody>
        </p:sp>
        <p:pic>
          <p:nvPicPr>
            <p:cNvPr id="149" name="object 149" descr=""/>
            <p:cNvPicPr/>
            <p:nvPr/>
          </p:nvPicPr>
          <p:blipFill>
            <a:blip r:embed="rId21" cstate="print"/>
            <a:stretch>
              <a:fillRect/>
            </a:stretch>
          </p:blipFill>
          <p:spPr>
            <a:xfrm>
              <a:off x="5533796" y="884554"/>
              <a:ext cx="1636928" cy="359022"/>
            </a:xfrm>
            <a:prstGeom prst="rect">
              <a:avLst/>
            </a:prstGeom>
          </p:spPr>
        </p:pic>
        <p:sp>
          <p:nvSpPr>
            <p:cNvPr id="150" name="object 150" descr=""/>
            <p:cNvSpPr/>
            <p:nvPr/>
          </p:nvSpPr>
          <p:spPr>
            <a:xfrm>
              <a:off x="5071717" y="986031"/>
              <a:ext cx="6350" cy="0"/>
            </a:xfrm>
            <a:custGeom>
              <a:avLst/>
              <a:gdLst/>
              <a:ahLst/>
              <a:cxnLst/>
              <a:rect l="l" t="t" r="r" b="b"/>
              <a:pathLst>
                <a:path w="6350" h="0">
                  <a:moveTo>
                    <a:pt x="0" y="0"/>
                  </a:moveTo>
                  <a:lnTo>
                    <a:pt x="6159" y="0"/>
                  </a:lnTo>
                </a:path>
              </a:pathLst>
            </a:custGeom>
            <a:ln w="6159">
              <a:solidFill>
                <a:srgbClr val="231F20"/>
              </a:solidFill>
            </a:ln>
          </p:spPr>
          <p:txBody>
            <a:bodyPr wrap="square" lIns="0" tIns="0" rIns="0" bIns="0" rtlCol="0"/>
            <a:lstStyle/>
            <a:p/>
          </p:txBody>
        </p:sp>
        <p:sp>
          <p:nvSpPr>
            <p:cNvPr id="151" name="object 151" descr=""/>
            <p:cNvSpPr/>
            <p:nvPr/>
          </p:nvSpPr>
          <p:spPr>
            <a:xfrm>
              <a:off x="5090120" y="986031"/>
              <a:ext cx="386080" cy="0"/>
            </a:xfrm>
            <a:custGeom>
              <a:avLst/>
              <a:gdLst/>
              <a:ahLst/>
              <a:cxnLst/>
              <a:rect l="l" t="t" r="r" b="b"/>
              <a:pathLst>
                <a:path w="386079" h="0">
                  <a:moveTo>
                    <a:pt x="0" y="0"/>
                  </a:moveTo>
                  <a:lnTo>
                    <a:pt x="385724" y="0"/>
                  </a:lnTo>
                </a:path>
              </a:pathLst>
            </a:custGeom>
            <a:ln w="6159">
              <a:solidFill>
                <a:srgbClr val="231F20"/>
              </a:solidFill>
              <a:prstDash val="sysDot"/>
            </a:ln>
          </p:spPr>
          <p:txBody>
            <a:bodyPr wrap="square" lIns="0" tIns="0" rIns="0" bIns="0" rtlCol="0"/>
            <a:lstStyle/>
            <a:p/>
          </p:txBody>
        </p:sp>
        <p:sp>
          <p:nvSpPr>
            <p:cNvPr id="152" name="object 152" descr=""/>
            <p:cNvSpPr/>
            <p:nvPr/>
          </p:nvSpPr>
          <p:spPr>
            <a:xfrm>
              <a:off x="5481970" y="986031"/>
              <a:ext cx="6350" cy="0"/>
            </a:xfrm>
            <a:custGeom>
              <a:avLst/>
              <a:gdLst/>
              <a:ahLst/>
              <a:cxnLst/>
              <a:rect l="l" t="t" r="r" b="b"/>
              <a:pathLst>
                <a:path w="6350" h="0">
                  <a:moveTo>
                    <a:pt x="0" y="0"/>
                  </a:moveTo>
                  <a:lnTo>
                    <a:pt x="6159" y="0"/>
                  </a:lnTo>
                </a:path>
              </a:pathLst>
            </a:custGeom>
            <a:ln w="6159">
              <a:solidFill>
                <a:srgbClr val="231F20"/>
              </a:solidFill>
            </a:ln>
          </p:spPr>
          <p:txBody>
            <a:bodyPr wrap="square" lIns="0" tIns="0" rIns="0" bIns="0" rtlCol="0"/>
            <a:lstStyle/>
            <a:p/>
          </p:txBody>
        </p:sp>
        <p:sp>
          <p:nvSpPr>
            <p:cNvPr id="153" name="object 153" descr=""/>
            <p:cNvSpPr/>
            <p:nvPr/>
          </p:nvSpPr>
          <p:spPr>
            <a:xfrm>
              <a:off x="5475928" y="968141"/>
              <a:ext cx="67310" cy="36195"/>
            </a:xfrm>
            <a:custGeom>
              <a:avLst/>
              <a:gdLst/>
              <a:ahLst/>
              <a:cxnLst/>
              <a:rect l="l" t="t" r="r" b="b"/>
              <a:pathLst>
                <a:path w="67310" h="36194">
                  <a:moveTo>
                    <a:pt x="0" y="0"/>
                  </a:moveTo>
                  <a:lnTo>
                    <a:pt x="0" y="35775"/>
                  </a:lnTo>
                  <a:lnTo>
                    <a:pt x="66738" y="17894"/>
                  </a:lnTo>
                  <a:lnTo>
                    <a:pt x="0" y="0"/>
                  </a:lnTo>
                  <a:close/>
                </a:path>
              </a:pathLst>
            </a:custGeom>
            <a:solidFill>
              <a:srgbClr val="231F20"/>
            </a:solidFill>
          </p:spPr>
          <p:txBody>
            <a:bodyPr wrap="square" lIns="0" tIns="0" rIns="0" bIns="0" rtlCol="0"/>
            <a:lstStyle/>
            <a:p/>
          </p:txBody>
        </p:sp>
        <p:pic>
          <p:nvPicPr>
            <p:cNvPr id="154" name="object 154" descr=""/>
            <p:cNvPicPr/>
            <p:nvPr/>
          </p:nvPicPr>
          <p:blipFill>
            <a:blip r:embed="rId22" cstate="print"/>
            <a:stretch>
              <a:fillRect/>
            </a:stretch>
          </p:blipFill>
          <p:spPr>
            <a:xfrm>
              <a:off x="6154115" y="783535"/>
              <a:ext cx="186093" cy="186105"/>
            </a:xfrm>
            <a:prstGeom prst="rect">
              <a:avLst/>
            </a:prstGeom>
          </p:spPr>
        </p:pic>
        <p:sp>
          <p:nvSpPr>
            <p:cNvPr id="155" name="object 155" descr=""/>
            <p:cNvSpPr/>
            <p:nvPr/>
          </p:nvSpPr>
          <p:spPr>
            <a:xfrm>
              <a:off x="5057096" y="1113198"/>
              <a:ext cx="29209" cy="20955"/>
            </a:xfrm>
            <a:custGeom>
              <a:avLst/>
              <a:gdLst/>
              <a:ahLst/>
              <a:cxnLst/>
              <a:rect l="l" t="t" r="r" b="b"/>
              <a:pathLst>
                <a:path w="29210" h="20955">
                  <a:moveTo>
                    <a:pt x="0" y="0"/>
                  </a:moveTo>
                  <a:lnTo>
                    <a:pt x="28727" y="20523"/>
                  </a:lnTo>
                </a:path>
              </a:pathLst>
            </a:custGeom>
            <a:ln w="12306">
              <a:solidFill>
                <a:srgbClr val="FBB040"/>
              </a:solidFill>
            </a:ln>
          </p:spPr>
          <p:txBody>
            <a:bodyPr wrap="square" lIns="0" tIns="0" rIns="0" bIns="0" rtlCol="0"/>
            <a:lstStyle/>
            <a:p/>
          </p:txBody>
        </p:sp>
        <p:sp>
          <p:nvSpPr>
            <p:cNvPr id="156" name="object 156" descr=""/>
            <p:cNvSpPr/>
            <p:nvPr/>
          </p:nvSpPr>
          <p:spPr>
            <a:xfrm>
              <a:off x="5101470" y="1085300"/>
              <a:ext cx="1905" cy="35560"/>
            </a:xfrm>
            <a:custGeom>
              <a:avLst/>
              <a:gdLst/>
              <a:ahLst/>
              <a:cxnLst/>
              <a:rect l="l" t="t" r="r" b="b"/>
              <a:pathLst>
                <a:path w="1904" h="35559">
                  <a:moveTo>
                    <a:pt x="0" y="0"/>
                  </a:moveTo>
                  <a:lnTo>
                    <a:pt x="1562" y="35267"/>
                  </a:lnTo>
                </a:path>
              </a:pathLst>
            </a:custGeom>
            <a:ln w="12306">
              <a:solidFill>
                <a:srgbClr val="FBB040"/>
              </a:solidFill>
            </a:ln>
          </p:spPr>
          <p:txBody>
            <a:bodyPr wrap="square" lIns="0" tIns="0" rIns="0" bIns="0" rtlCol="0"/>
            <a:lstStyle/>
            <a:p/>
          </p:txBody>
        </p:sp>
        <p:sp>
          <p:nvSpPr>
            <p:cNvPr id="157" name="object 157" descr=""/>
            <p:cNvSpPr/>
            <p:nvPr/>
          </p:nvSpPr>
          <p:spPr>
            <a:xfrm>
              <a:off x="5127185" y="1087701"/>
              <a:ext cx="13970" cy="33020"/>
            </a:xfrm>
            <a:custGeom>
              <a:avLst/>
              <a:gdLst/>
              <a:ahLst/>
              <a:cxnLst/>
              <a:rect l="l" t="t" r="r" b="b"/>
              <a:pathLst>
                <a:path w="13970" h="33019">
                  <a:moveTo>
                    <a:pt x="13741" y="0"/>
                  </a:moveTo>
                  <a:lnTo>
                    <a:pt x="0" y="32524"/>
                  </a:lnTo>
                </a:path>
              </a:pathLst>
            </a:custGeom>
            <a:ln w="12306">
              <a:solidFill>
                <a:srgbClr val="FBB040"/>
              </a:solidFill>
            </a:ln>
          </p:spPr>
          <p:txBody>
            <a:bodyPr wrap="square" lIns="0" tIns="0" rIns="0" bIns="0" rtlCol="0"/>
            <a:lstStyle/>
            <a:p/>
          </p:txBody>
        </p:sp>
        <p:sp>
          <p:nvSpPr>
            <p:cNvPr id="158" name="object 158" descr=""/>
            <p:cNvSpPr/>
            <p:nvPr/>
          </p:nvSpPr>
          <p:spPr>
            <a:xfrm>
              <a:off x="6125486" y="1052256"/>
              <a:ext cx="29209" cy="20955"/>
            </a:xfrm>
            <a:custGeom>
              <a:avLst/>
              <a:gdLst/>
              <a:ahLst/>
              <a:cxnLst/>
              <a:rect l="l" t="t" r="r" b="b"/>
              <a:pathLst>
                <a:path w="29210" h="20955">
                  <a:moveTo>
                    <a:pt x="0" y="0"/>
                  </a:moveTo>
                  <a:lnTo>
                    <a:pt x="28727" y="20523"/>
                  </a:lnTo>
                </a:path>
              </a:pathLst>
            </a:custGeom>
            <a:ln w="12306">
              <a:solidFill>
                <a:srgbClr val="FBB040"/>
              </a:solidFill>
            </a:ln>
          </p:spPr>
          <p:txBody>
            <a:bodyPr wrap="square" lIns="0" tIns="0" rIns="0" bIns="0" rtlCol="0"/>
            <a:lstStyle/>
            <a:p/>
          </p:txBody>
        </p:sp>
        <p:sp>
          <p:nvSpPr>
            <p:cNvPr id="159" name="object 159" descr=""/>
            <p:cNvSpPr/>
            <p:nvPr/>
          </p:nvSpPr>
          <p:spPr>
            <a:xfrm>
              <a:off x="6169860" y="1024358"/>
              <a:ext cx="1905" cy="35560"/>
            </a:xfrm>
            <a:custGeom>
              <a:avLst/>
              <a:gdLst/>
              <a:ahLst/>
              <a:cxnLst/>
              <a:rect l="l" t="t" r="r" b="b"/>
              <a:pathLst>
                <a:path w="1904" h="35559">
                  <a:moveTo>
                    <a:pt x="0" y="0"/>
                  </a:moveTo>
                  <a:lnTo>
                    <a:pt x="1562" y="35267"/>
                  </a:lnTo>
                </a:path>
              </a:pathLst>
            </a:custGeom>
            <a:ln w="12306">
              <a:solidFill>
                <a:srgbClr val="FBB040"/>
              </a:solidFill>
            </a:ln>
          </p:spPr>
          <p:txBody>
            <a:bodyPr wrap="square" lIns="0" tIns="0" rIns="0" bIns="0" rtlCol="0"/>
            <a:lstStyle/>
            <a:p/>
          </p:txBody>
        </p:sp>
        <p:sp>
          <p:nvSpPr>
            <p:cNvPr id="160" name="object 160" descr=""/>
            <p:cNvSpPr/>
            <p:nvPr/>
          </p:nvSpPr>
          <p:spPr>
            <a:xfrm>
              <a:off x="6195575" y="1026759"/>
              <a:ext cx="13970" cy="33020"/>
            </a:xfrm>
            <a:custGeom>
              <a:avLst/>
              <a:gdLst/>
              <a:ahLst/>
              <a:cxnLst/>
              <a:rect l="l" t="t" r="r" b="b"/>
              <a:pathLst>
                <a:path w="13970" h="33019">
                  <a:moveTo>
                    <a:pt x="13741" y="0"/>
                  </a:moveTo>
                  <a:lnTo>
                    <a:pt x="0" y="32524"/>
                  </a:lnTo>
                </a:path>
              </a:pathLst>
            </a:custGeom>
            <a:ln w="12306">
              <a:solidFill>
                <a:srgbClr val="FBB040"/>
              </a:solidFill>
            </a:ln>
          </p:spPr>
          <p:txBody>
            <a:bodyPr wrap="square" lIns="0" tIns="0" rIns="0" bIns="0" rtlCol="0"/>
            <a:lstStyle/>
            <a:p/>
          </p:txBody>
        </p:sp>
        <p:sp>
          <p:nvSpPr>
            <p:cNvPr id="161" name="object 161" descr=""/>
            <p:cNvSpPr/>
            <p:nvPr/>
          </p:nvSpPr>
          <p:spPr>
            <a:xfrm>
              <a:off x="5509274" y="1103964"/>
              <a:ext cx="29209" cy="20955"/>
            </a:xfrm>
            <a:custGeom>
              <a:avLst/>
              <a:gdLst/>
              <a:ahLst/>
              <a:cxnLst/>
              <a:rect l="l" t="t" r="r" b="b"/>
              <a:pathLst>
                <a:path w="29210" h="20955">
                  <a:moveTo>
                    <a:pt x="28727" y="0"/>
                  </a:moveTo>
                  <a:lnTo>
                    <a:pt x="0" y="20523"/>
                  </a:lnTo>
                </a:path>
              </a:pathLst>
            </a:custGeom>
            <a:ln w="12306">
              <a:solidFill>
                <a:srgbClr val="FBB040"/>
              </a:solidFill>
            </a:ln>
          </p:spPr>
          <p:txBody>
            <a:bodyPr wrap="square" lIns="0" tIns="0" rIns="0" bIns="0" rtlCol="0"/>
            <a:lstStyle/>
            <a:p/>
          </p:txBody>
        </p:sp>
        <p:sp>
          <p:nvSpPr>
            <p:cNvPr id="162" name="object 162" descr=""/>
            <p:cNvSpPr/>
            <p:nvPr/>
          </p:nvSpPr>
          <p:spPr>
            <a:xfrm>
              <a:off x="5492066" y="1076066"/>
              <a:ext cx="1905" cy="35560"/>
            </a:xfrm>
            <a:custGeom>
              <a:avLst/>
              <a:gdLst/>
              <a:ahLst/>
              <a:cxnLst/>
              <a:rect l="l" t="t" r="r" b="b"/>
              <a:pathLst>
                <a:path w="1904" h="35559">
                  <a:moveTo>
                    <a:pt x="1562" y="0"/>
                  </a:moveTo>
                  <a:lnTo>
                    <a:pt x="0" y="35267"/>
                  </a:lnTo>
                </a:path>
              </a:pathLst>
            </a:custGeom>
            <a:ln w="12306">
              <a:solidFill>
                <a:srgbClr val="FBB040"/>
              </a:solidFill>
            </a:ln>
          </p:spPr>
          <p:txBody>
            <a:bodyPr wrap="square" lIns="0" tIns="0" rIns="0" bIns="0" rtlCol="0"/>
            <a:lstStyle/>
            <a:p/>
          </p:txBody>
        </p:sp>
        <p:sp>
          <p:nvSpPr>
            <p:cNvPr id="163" name="object 163" descr=""/>
            <p:cNvSpPr/>
            <p:nvPr/>
          </p:nvSpPr>
          <p:spPr>
            <a:xfrm>
              <a:off x="5454171" y="1078467"/>
              <a:ext cx="13970" cy="33020"/>
            </a:xfrm>
            <a:custGeom>
              <a:avLst/>
              <a:gdLst/>
              <a:ahLst/>
              <a:cxnLst/>
              <a:rect l="l" t="t" r="r" b="b"/>
              <a:pathLst>
                <a:path w="13970" h="33019">
                  <a:moveTo>
                    <a:pt x="0" y="0"/>
                  </a:moveTo>
                  <a:lnTo>
                    <a:pt x="13741" y="32524"/>
                  </a:lnTo>
                </a:path>
              </a:pathLst>
            </a:custGeom>
            <a:ln w="12306">
              <a:solidFill>
                <a:srgbClr val="FBB040"/>
              </a:solidFill>
            </a:ln>
          </p:spPr>
          <p:txBody>
            <a:bodyPr wrap="square" lIns="0" tIns="0" rIns="0" bIns="0" rtlCol="0"/>
            <a:lstStyle/>
            <a:p/>
          </p:txBody>
        </p:sp>
        <p:sp>
          <p:nvSpPr>
            <p:cNvPr id="164" name="object 164" descr=""/>
            <p:cNvSpPr/>
            <p:nvPr/>
          </p:nvSpPr>
          <p:spPr>
            <a:xfrm>
              <a:off x="6571604" y="968206"/>
              <a:ext cx="29209" cy="20955"/>
            </a:xfrm>
            <a:custGeom>
              <a:avLst/>
              <a:gdLst/>
              <a:ahLst/>
              <a:cxnLst/>
              <a:rect l="l" t="t" r="r" b="b"/>
              <a:pathLst>
                <a:path w="29209" h="20955">
                  <a:moveTo>
                    <a:pt x="28727" y="0"/>
                  </a:moveTo>
                  <a:lnTo>
                    <a:pt x="0" y="20523"/>
                  </a:lnTo>
                </a:path>
              </a:pathLst>
            </a:custGeom>
            <a:ln w="12306">
              <a:solidFill>
                <a:srgbClr val="FBB040"/>
              </a:solidFill>
            </a:ln>
          </p:spPr>
          <p:txBody>
            <a:bodyPr wrap="square" lIns="0" tIns="0" rIns="0" bIns="0" rtlCol="0"/>
            <a:lstStyle/>
            <a:p/>
          </p:txBody>
        </p:sp>
        <p:sp>
          <p:nvSpPr>
            <p:cNvPr id="165" name="object 165" descr=""/>
            <p:cNvSpPr/>
            <p:nvPr/>
          </p:nvSpPr>
          <p:spPr>
            <a:xfrm>
              <a:off x="6554396" y="940308"/>
              <a:ext cx="1905" cy="35560"/>
            </a:xfrm>
            <a:custGeom>
              <a:avLst/>
              <a:gdLst/>
              <a:ahLst/>
              <a:cxnLst/>
              <a:rect l="l" t="t" r="r" b="b"/>
              <a:pathLst>
                <a:path w="1904" h="35559">
                  <a:moveTo>
                    <a:pt x="1562" y="0"/>
                  </a:moveTo>
                  <a:lnTo>
                    <a:pt x="0" y="35267"/>
                  </a:lnTo>
                </a:path>
              </a:pathLst>
            </a:custGeom>
            <a:ln w="12306">
              <a:solidFill>
                <a:srgbClr val="FBB040"/>
              </a:solidFill>
            </a:ln>
          </p:spPr>
          <p:txBody>
            <a:bodyPr wrap="square" lIns="0" tIns="0" rIns="0" bIns="0" rtlCol="0"/>
            <a:lstStyle/>
            <a:p/>
          </p:txBody>
        </p:sp>
        <p:sp>
          <p:nvSpPr>
            <p:cNvPr id="166" name="object 166" descr=""/>
            <p:cNvSpPr/>
            <p:nvPr/>
          </p:nvSpPr>
          <p:spPr>
            <a:xfrm>
              <a:off x="6516502" y="942709"/>
              <a:ext cx="13970" cy="33020"/>
            </a:xfrm>
            <a:custGeom>
              <a:avLst/>
              <a:gdLst/>
              <a:ahLst/>
              <a:cxnLst/>
              <a:rect l="l" t="t" r="r" b="b"/>
              <a:pathLst>
                <a:path w="13970" h="33019">
                  <a:moveTo>
                    <a:pt x="0" y="0"/>
                  </a:moveTo>
                  <a:lnTo>
                    <a:pt x="13741" y="32524"/>
                  </a:lnTo>
                </a:path>
              </a:pathLst>
            </a:custGeom>
            <a:ln w="12306">
              <a:solidFill>
                <a:srgbClr val="FBB040"/>
              </a:solidFill>
            </a:ln>
          </p:spPr>
          <p:txBody>
            <a:bodyPr wrap="square" lIns="0" tIns="0" rIns="0" bIns="0" rtlCol="0"/>
            <a:lstStyle/>
            <a:p/>
          </p:txBody>
        </p:sp>
        <p:pic>
          <p:nvPicPr>
            <p:cNvPr id="167" name="object 167" descr=""/>
            <p:cNvPicPr/>
            <p:nvPr/>
          </p:nvPicPr>
          <p:blipFill>
            <a:blip r:embed="rId23" cstate="print"/>
            <a:stretch>
              <a:fillRect/>
            </a:stretch>
          </p:blipFill>
          <p:spPr>
            <a:xfrm>
              <a:off x="5099456" y="1129309"/>
              <a:ext cx="429742" cy="165955"/>
            </a:xfrm>
            <a:prstGeom prst="rect">
              <a:avLst/>
            </a:prstGeom>
          </p:spPr>
        </p:pic>
        <p:sp>
          <p:nvSpPr>
            <p:cNvPr id="168" name="object 168" descr=""/>
            <p:cNvSpPr/>
            <p:nvPr/>
          </p:nvSpPr>
          <p:spPr>
            <a:xfrm>
              <a:off x="5099449" y="1135262"/>
              <a:ext cx="39370" cy="150495"/>
            </a:xfrm>
            <a:custGeom>
              <a:avLst/>
              <a:gdLst/>
              <a:ahLst/>
              <a:cxnLst/>
              <a:rect l="l" t="t" r="r" b="b"/>
              <a:pathLst>
                <a:path w="39370" h="150494">
                  <a:moveTo>
                    <a:pt x="39318" y="76"/>
                  </a:moveTo>
                  <a:lnTo>
                    <a:pt x="36029" y="0"/>
                  </a:lnTo>
                  <a:lnTo>
                    <a:pt x="13404" y="3325"/>
                  </a:lnTo>
                  <a:lnTo>
                    <a:pt x="2425" y="10793"/>
                  </a:lnTo>
                  <a:lnTo>
                    <a:pt x="0" y="28126"/>
                  </a:lnTo>
                  <a:lnTo>
                    <a:pt x="3034" y="61048"/>
                  </a:lnTo>
                  <a:lnTo>
                    <a:pt x="3034" y="89509"/>
                  </a:lnTo>
                  <a:lnTo>
                    <a:pt x="13830" y="138683"/>
                  </a:lnTo>
                  <a:lnTo>
                    <a:pt x="39318" y="150494"/>
                  </a:lnTo>
                  <a:lnTo>
                    <a:pt x="35451" y="148279"/>
                  </a:lnTo>
                  <a:lnTo>
                    <a:pt x="26942" y="140789"/>
                  </a:lnTo>
                  <a:lnTo>
                    <a:pt x="18434" y="126759"/>
                  </a:lnTo>
                  <a:lnTo>
                    <a:pt x="14566" y="104927"/>
                  </a:lnTo>
                  <a:lnTo>
                    <a:pt x="14566" y="45643"/>
                  </a:lnTo>
                  <a:lnTo>
                    <a:pt x="14953" y="25307"/>
                  </a:lnTo>
                  <a:lnTo>
                    <a:pt x="17660" y="13782"/>
                  </a:lnTo>
                  <a:lnTo>
                    <a:pt x="25008" y="6796"/>
                  </a:lnTo>
                  <a:lnTo>
                    <a:pt x="39318" y="76"/>
                  </a:lnTo>
                  <a:close/>
                </a:path>
              </a:pathLst>
            </a:custGeom>
            <a:solidFill>
              <a:srgbClr val="2B6466"/>
            </a:solidFill>
          </p:spPr>
          <p:txBody>
            <a:bodyPr wrap="square" lIns="0" tIns="0" rIns="0" bIns="0" rtlCol="0"/>
            <a:lstStyle/>
            <a:p/>
          </p:txBody>
        </p:sp>
        <p:pic>
          <p:nvPicPr>
            <p:cNvPr id="169" name="object 169" descr=""/>
            <p:cNvPicPr/>
            <p:nvPr/>
          </p:nvPicPr>
          <p:blipFill>
            <a:blip r:embed="rId24" cstate="print"/>
            <a:stretch>
              <a:fillRect/>
            </a:stretch>
          </p:blipFill>
          <p:spPr>
            <a:xfrm>
              <a:off x="5146522" y="1137869"/>
              <a:ext cx="295808" cy="141185"/>
            </a:xfrm>
            <a:prstGeom prst="rect">
              <a:avLst/>
            </a:prstGeom>
          </p:spPr>
        </p:pic>
        <p:sp>
          <p:nvSpPr>
            <p:cNvPr id="170" name="object 170" descr=""/>
            <p:cNvSpPr/>
            <p:nvPr/>
          </p:nvSpPr>
          <p:spPr>
            <a:xfrm>
              <a:off x="5427526" y="1145160"/>
              <a:ext cx="88265" cy="22225"/>
            </a:xfrm>
            <a:custGeom>
              <a:avLst/>
              <a:gdLst/>
              <a:ahLst/>
              <a:cxnLst/>
              <a:rect l="l" t="t" r="r" b="b"/>
              <a:pathLst>
                <a:path w="88264" h="22225">
                  <a:moveTo>
                    <a:pt x="0" y="0"/>
                  </a:moveTo>
                  <a:lnTo>
                    <a:pt x="1270" y="2539"/>
                  </a:lnTo>
                  <a:lnTo>
                    <a:pt x="87731" y="22047"/>
                  </a:lnTo>
                  <a:lnTo>
                    <a:pt x="83693" y="14668"/>
                  </a:lnTo>
                  <a:lnTo>
                    <a:pt x="77216" y="8762"/>
                  </a:lnTo>
                  <a:lnTo>
                    <a:pt x="70891" y="4330"/>
                  </a:lnTo>
                  <a:lnTo>
                    <a:pt x="0" y="0"/>
                  </a:lnTo>
                  <a:close/>
                </a:path>
              </a:pathLst>
            </a:custGeom>
            <a:solidFill>
              <a:srgbClr val="2B6466"/>
            </a:solidFill>
          </p:spPr>
          <p:txBody>
            <a:bodyPr wrap="square" lIns="0" tIns="0" rIns="0" bIns="0" rtlCol="0"/>
            <a:lstStyle/>
            <a:p/>
          </p:txBody>
        </p:sp>
        <p:sp>
          <p:nvSpPr>
            <p:cNvPr id="171" name="object 171" descr=""/>
            <p:cNvSpPr/>
            <p:nvPr/>
          </p:nvSpPr>
          <p:spPr>
            <a:xfrm>
              <a:off x="5105781" y="1134490"/>
              <a:ext cx="53975" cy="152400"/>
            </a:xfrm>
            <a:custGeom>
              <a:avLst/>
              <a:gdLst/>
              <a:ahLst/>
              <a:cxnLst/>
              <a:rect l="l" t="t" r="r" b="b"/>
              <a:pathLst>
                <a:path w="53975" h="152400">
                  <a:moveTo>
                    <a:pt x="53441" y="16954"/>
                  </a:moveTo>
                  <a:lnTo>
                    <a:pt x="53301" y="15113"/>
                  </a:lnTo>
                  <a:lnTo>
                    <a:pt x="17310" y="18059"/>
                  </a:lnTo>
                  <a:lnTo>
                    <a:pt x="17056" y="18224"/>
                  </a:lnTo>
                  <a:lnTo>
                    <a:pt x="21158" y="11391"/>
                  </a:lnTo>
                  <a:lnTo>
                    <a:pt x="29464" y="3962"/>
                  </a:lnTo>
                  <a:lnTo>
                    <a:pt x="33350" y="1689"/>
                  </a:lnTo>
                  <a:lnTo>
                    <a:pt x="32613" y="0"/>
                  </a:lnTo>
                  <a:lnTo>
                    <a:pt x="28549" y="2374"/>
                  </a:lnTo>
                  <a:lnTo>
                    <a:pt x="19862" y="10096"/>
                  </a:lnTo>
                  <a:lnTo>
                    <a:pt x="13665" y="20345"/>
                  </a:lnTo>
                  <a:lnTo>
                    <a:pt x="11557" y="21666"/>
                  </a:lnTo>
                  <a:lnTo>
                    <a:pt x="11557" y="23837"/>
                  </a:lnTo>
                  <a:lnTo>
                    <a:pt x="11226" y="24384"/>
                  </a:lnTo>
                  <a:lnTo>
                    <a:pt x="7302" y="46405"/>
                  </a:lnTo>
                  <a:lnTo>
                    <a:pt x="7302" y="105702"/>
                  </a:lnTo>
                  <a:lnTo>
                    <a:pt x="11226" y="127736"/>
                  </a:lnTo>
                  <a:lnTo>
                    <a:pt x="11544" y="128282"/>
                  </a:lnTo>
                  <a:lnTo>
                    <a:pt x="5092" y="124244"/>
                  </a:lnTo>
                  <a:lnTo>
                    <a:pt x="3276" y="114668"/>
                  </a:lnTo>
                  <a:lnTo>
                    <a:pt x="2286" y="105524"/>
                  </a:lnTo>
                  <a:lnTo>
                    <a:pt x="1854" y="93891"/>
                  </a:lnTo>
                  <a:lnTo>
                    <a:pt x="1854" y="58229"/>
                  </a:lnTo>
                  <a:lnTo>
                    <a:pt x="2286" y="46609"/>
                  </a:lnTo>
                  <a:lnTo>
                    <a:pt x="3276" y="37452"/>
                  </a:lnTo>
                  <a:lnTo>
                    <a:pt x="5092" y="27876"/>
                  </a:lnTo>
                  <a:lnTo>
                    <a:pt x="11557" y="23837"/>
                  </a:lnTo>
                  <a:lnTo>
                    <a:pt x="11557" y="21666"/>
                  </a:lnTo>
                  <a:lnTo>
                    <a:pt x="3505" y="26695"/>
                  </a:lnTo>
                  <a:lnTo>
                    <a:pt x="1689" y="35547"/>
                  </a:lnTo>
                  <a:lnTo>
                    <a:pt x="533" y="45351"/>
                  </a:lnTo>
                  <a:lnTo>
                    <a:pt x="0" y="58229"/>
                  </a:lnTo>
                  <a:lnTo>
                    <a:pt x="0" y="93891"/>
                  </a:lnTo>
                  <a:lnTo>
                    <a:pt x="533" y="106781"/>
                  </a:lnTo>
                  <a:lnTo>
                    <a:pt x="1689" y="116586"/>
                  </a:lnTo>
                  <a:lnTo>
                    <a:pt x="3505" y="125425"/>
                  </a:lnTo>
                  <a:lnTo>
                    <a:pt x="13576" y="131635"/>
                  </a:lnTo>
                  <a:lnTo>
                    <a:pt x="19862" y="142024"/>
                  </a:lnTo>
                  <a:lnTo>
                    <a:pt x="28549" y="149745"/>
                  </a:lnTo>
                  <a:lnTo>
                    <a:pt x="32613" y="152107"/>
                  </a:lnTo>
                  <a:lnTo>
                    <a:pt x="33350" y="150418"/>
                  </a:lnTo>
                  <a:lnTo>
                    <a:pt x="29464" y="148145"/>
                  </a:lnTo>
                  <a:lnTo>
                    <a:pt x="21158" y="140716"/>
                  </a:lnTo>
                  <a:lnTo>
                    <a:pt x="16954" y="133718"/>
                  </a:lnTo>
                  <a:lnTo>
                    <a:pt x="17729" y="134188"/>
                  </a:lnTo>
                  <a:lnTo>
                    <a:pt x="53301" y="136994"/>
                  </a:lnTo>
                  <a:lnTo>
                    <a:pt x="53441" y="135153"/>
                  </a:lnTo>
                  <a:lnTo>
                    <a:pt x="18097" y="132359"/>
                  </a:lnTo>
                  <a:lnTo>
                    <a:pt x="14973" y="130416"/>
                  </a:lnTo>
                  <a:lnTo>
                    <a:pt x="12903" y="126949"/>
                  </a:lnTo>
                  <a:lnTo>
                    <a:pt x="9156" y="105702"/>
                  </a:lnTo>
                  <a:lnTo>
                    <a:pt x="9156" y="46405"/>
                  </a:lnTo>
                  <a:lnTo>
                    <a:pt x="12903" y="25146"/>
                  </a:lnTo>
                  <a:lnTo>
                    <a:pt x="14960" y="21704"/>
                  </a:lnTo>
                  <a:lnTo>
                    <a:pt x="18097" y="19748"/>
                  </a:lnTo>
                  <a:lnTo>
                    <a:pt x="53441" y="16954"/>
                  </a:lnTo>
                  <a:close/>
                </a:path>
              </a:pathLst>
            </a:custGeom>
            <a:solidFill>
              <a:srgbClr val="414042"/>
            </a:solidFill>
          </p:spPr>
          <p:txBody>
            <a:bodyPr wrap="square" lIns="0" tIns="0" rIns="0" bIns="0" rtlCol="0"/>
            <a:lstStyle/>
            <a:p/>
          </p:txBody>
        </p:sp>
        <p:pic>
          <p:nvPicPr>
            <p:cNvPr id="172" name="object 172" descr=""/>
            <p:cNvPicPr/>
            <p:nvPr/>
          </p:nvPicPr>
          <p:blipFill>
            <a:blip r:embed="rId25" cstate="print"/>
            <a:stretch>
              <a:fillRect/>
            </a:stretch>
          </p:blipFill>
          <p:spPr>
            <a:xfrm>
              <a:off x="5115115" y="1138770"/>
              <a:ext cx="16763" cy="17551"/>
            </a:xfrm>
            <a:prstGeom prst="rect">
              <a:avLst/>
            </a:prstGeom>
          </p:spPr>
        </p:pic>
        <p:sp>
          <p:nvSpPr>
            <p:cNvPr id="173" name="object 173" descr=""/>
            <p:cNvSpPr/>
            <p:nvPr/>
          </p:nvSpPr>
          <p:spPr>
            <a:xfrm>
              <a:off x="5194236" y="1137869"/>
              <a:ext cx="220345" cy="16510"/>
            </a:xfrm>
            <a:custGeom>
              <a:avLst/>
              <a:gdLst/>
              <a:ahLst/>
              <a:cxnLst/>
              <a:rect l="l" t="t" r="r" b="b"/>
              <a:pathLst>
                <a:path w="220345" h="16509">
                  <a:moveTo>
                    <a:pt x="219976" y="0"/>
                  </a:moveTo>
                  <a:lnTo>
                    <a:pt x="192341" y="152"/>
                  </a:lnTo>
                  <a:lnTo>
                    <a:pt x="192341" y="1219"/>
                  </a:lnTo>
                  <a:lnTo>
                    <a:pt x="190931" y="7442"/>
                  </a:lnTo>
                  <a:lnTo>
                    <a:pt x="137020" y="14757"/>
                  </a:lnTo>
                  <a:lnTo>
                    <a:pt x="117729" y="15011"/>
                  </a:lnTo>
                  <a:lnTo>
                    <a:pt x="106895" y="14947"/>
                  </a:lnTo>
                  <a:lnTo>
                    <a:pt x="109347" y="1752"/>
                  </a:lnTo>
                  <a:lnTo>
                    <a:pt x="108851" y="1663"/>
                  </a:lnTo>
                  <a:lnTo>
                    <a:pt x="192341" y="1219"/>
                  </a:lnTo>
                  <a:lnTo>
                    <a:pt x="192341" y="152"/>
                  </a:lnTo>
                  <a:lnTo>
                    <a:pt x="103301" y="635"/>
                  </a:lnTo>
                  <a:lnTo>
                    <a:pt x="102095" y="406"/>
                  </a:lnTo>
                  <a:lnTo>
                    <a:pt x="102044" y="647"/>
                  </a:lnTo>
                  <a:lnTo>
                    <a:pt x="101854" y="660"/>
                  </a:lnTo>
                  <a:lnTo>
                    <a:pt x="101854" y="1701"/>
                  </a:lnTo>
                  <a:lnTo>
                    <a:pt x="99479" y="14617"/>
                  </a:lnTo>
                  <a:lnTo>
                    <a:pt x="100977" y="14897"/>
                  </a:lnTo>
                  <a:lnTo>
                    <a:pt x="99136" y="14884"/>
                  </a:lnTo>
                  <a:lnTo>
                    <a:pt x="48641" y="13182"/>
                  </a:lnTo>
                  <a:lnTo>
                    <a:pt x="19545" y="2133"/>
                  </a:lnTo>
                  <a:lnTo>
                    <a:pt x="101854" y="1701"/>
                  </a:lnTo>
                  <a:lnTo>
                    <a:pt x="101854" y="660"/>
                  </a:lnTo>
                  <a:lnTo>
                    <a:pt x="18491" y="1092"/>
                  </a:lnTo>
                  <a:lnTo>
                    <a:pt x="1638" y="3086"/>
                  </a:lnTo>
                  <a:lnTo>
                    <a:pt x="1638" y="4826"/>
                  </a:lnTo>
                  <a:lnTo>
                    <a:pt x="1041" y="4470"/>
                  </a:lnTo>
                  <a:lnTo>
                    <a:pt x="1041" y="4203"/>
                  </a:lnTo>
                  <a:lnTo>
                    <a:pt x="1638" y="4826"/>
                  </a:lnTo>
                  <a:lnTo>
                    <a:pt x="1638" y="3086"/>
                  </a:lnTo>
                  <a:lnTo>
                    <a:pt x="406" y="3225"/>
                  </a:lnTo>
                  <a:lnTo>
                    <a:pt x="50" y="3746"/>
                  </a:lnTo>
                  <a:lnTo>
                    <a:pt x="0" y="4470"/>
                  </a:lnTo>
                  <a:lnTo>
                    <a:pt x="2806" y="6223"/>
                  </a:lnTo>
                  <a:lnTo>
                    <a:pt x="3390" y="6908"/>
                  </a:lnTo>
                  <a:lnTo>
                    <a:pt x="4318" y="7162"/>
                  </a:lnTo>
                  <a:lnTo>
                    <a:pt x="6400" y="8445"/>
                  </a:lnTo>
                  <a:lnTo>
                    <a:pt x="21209" y="11391"/>
                  </a:lnTo>
                  <a:lnTo>
                    <a:pt x="76771" y="15430"/>
                  </a:lnTo>
                  <a:lnTo>
                    <a:pt x="105054" y="16027"/>
                  </a:lnTo>
                  <a:lnTo>
                    <a:pt x="137045" y="15824"/>
                  </a:lnTo>
                  <a:lnTo>
                    <a:pt x="193230" y="8089"/>
                  </a:lnTo>
                  <a:lnTo>
                    <a:pt x="217068" y="1092"/>
                  </a:lnTo>
                  <a:lnTo>
                    <a:pt x="219976" y="0"/>
                  </a:lnTo>
                  <a:close/>
                </a:path>
              </a:pathLst>
            </a:custGeom>
            <a:solidFill>
              <a:srgbClr val="414042"/>
            </a:solidFill>
          </p:spPr>
          <p:txBody>
            <a:bodyPr wrap="square" lIns="0" tIns="0" rIns="0" bIns="0" rtlCol="0"/>
            <a:lstStyle/>
            <a:p/>
          </p:txBody>
        </p:sp>
        <p:sp>
          <p:nvSpPr>
            <p:cNvPr id="174" name="object 174" descr=""/>
            <p:cNvSpPr/>
            <p:nvPr/>
          </p:nvSpPr>
          <p:spPr>
            <a:xfrm>
              <a:off x="5376011" y="1114501"/>
              <a:ext cx="24130" cy="25400"/>
            </a:xfrm>
            <a:custGeom>
              <a:avLst/>
              <a:gdLst/>
              <a:ahLst/>
              <a:cxnLst/>
              <a:rect l="l" t="t" r="r" b="b"/>
              <a:pathLst>
                <a:path w="24129" h="25400">
                  <a:moveTo>
                    <a:pt x="24079" y="20637"/>
                  </a:moveTo>
                  <a:lnTo>
                    <a:pt x="22377" y="15506"/>
                  </a:lnTo>
                  <a:lnTo>
                    <a:pt x="17881" y="5664"/>
                  </a:lnTo>
                  <a:lnTo>
                    <a:pt x="14046" y="927"/>
                  </a:lnTo>
                  <a:lnTo>
                    <a:pt x="8788" y="0"/>
                  </a:lnTo>
                  <a:lnTo>
                    <a:pt x="0" y="1562"/>
                  </a:lnTo>
                  <a:lnTo>
                    <a:pt x="11582" y="20764"/>
                  </a:lnTo>
                  <a:lnTo>
                    <a:pt x="14605" y="20739"/>
                  </a:lnTo>
                  <a:lnTo>
                    <a:pt x="14605" y="25234"/>
                  </a:lnTo>
                  <a:lnTo>
                    <a:pt x="22237" y="25234"/>
                  </a:lnTo>
                  <a:lnTo>
                    <a:pt x="22237" y="20662"/>
                  </a:lnTo>
                  <a:lnTo>
                    <a:pt x="24079" y="20637"/>
                  </a:lnTo>
                  <a:close/>
                </a:path>
              </a:pathLst>
            </a:custGeom>
            <a:solidFill>
              <a:srgbClr val="2B6466"/>
            </a:solidFill>
          </p:spPr>
          <p:txBody>
            <a:bodyPr wrap="square" lIns="0" tIns="0" rIns="0" bIns="0" rtlCol="0"/>
            <a:lstStyle/>
            <a:p/>
          </p:txBody>
        </p:sp>
        <p:pic>
          <p:nvPicPr>
            <p:cNvPr id="175" name="object 175" descr=""/>
            <p:cNvPicPr/>
            <p:nvPr/>
          </p:nvPicPr>
          <p:blipFill>
            <a:blip r:embed="rId26" cstate="print"/>
            <a:stretch>
              <a:fillRect/>
            </a:stretch>
          </p:blipFill>
          <p:spPr>
            <a:xfrm>
              <a:off x="5194186" y="1267167"/>
              <a:ext cx="220027" cy="16052"/>
            </a:xfrm>
            <a:prstGeom prst="rect">
              <a:avLst/>
            </a:prstGeom>
          </p:spPr>
        </p:pic>
        <p:sp>
          <p:nvSpPr>
            <p:cNvPr id="176" name="object 176" descr=""/>
            <p:cNvSpPr/>
            <p:nvPr/>
          </p:nvSpPr>
          <p:spPr>
            <a:xfrm>
              <a:off x="5427526" y="1253892"/>
              <a:ext cx="88265" cy="22225"/>
            </a:xfrm>
            <a:custGeom>
              <a:avLst/>
              <a:gdLst/>
              <a:ahLst/>
              <a:cxnLst/>
              <a:rect l="l" t="t" r="r" b="b"/>
              <a:pathLst>
                <a:path w="88264" h="22225">
                  <a:moveTo>
                    <a:pt x="87731" y="0"/>
                  </a:moveTo>
                  <a:lnTo>
                    <a:pt x="1270" y="19507"/>
                  </a:lnTo>
                  <a:lnTo>
                    <a:pt x="0" y="22047"/>
                  </a:lnTo>
                  <a:lnTo>
                    <a:pt x="70891" y="17716"/>
                  </a:lnTo>
                  <a:lnTo>
                    <a:pt x="77216" y="13271"/>
                  </a:lnTo>
                  <a:lnTo>
                    <a:pt x="83693" y="7365"/>
                  </a:lnTo>
                  <a:lnTo>
                    <a:pt x="87731" y="0"/>
                  </a:lnTo>
                  <a:close/>
                </a:path>
              </a:pathLst>
            </a:custGeom>
            <a:solidFill>
              <a:srgbClr val="2B6466"/>
            </a:solidFill>
          </p:spPr>
          <p:txBody>
            <a:bodyPr wrap="square" lIns="0" tIns="0" rIns="0" bIns="0" rtlCol="0"/>
            <a:lstStyle/>
            <a:p/>
          </p:txBody>
        </p:sp>
        <p:pic>
          <p:nvPicPr>
            <p:cNvPr id="177" name="object 177" descr=""/>
            <p:cNvPicPr/>
            <p:nvPr/>
          </p:nvPicPr>
          <p:blipFill>
            <a:blip r:embed="rId25" cstate="print"/>
            <a:stretch>
              <a:fillRect/>
            </a:stretch>
          </p:blipFill>
          <p:spPr>
            <a:xfrm>
              <a:off x="5115115" y="1264780"/>
              <a:ext cx="16763" cy="17538"/>
            </a:xfrm>
            <a:prstGeom prst="rect">
              <a:avLst/>
            </a:prstGeom>
          </p:spPr>
        </p:pic>
        <p:sp>
          <p:nvSpPr>
            <p:cNvPr id="178" name="object 178" descr=""/>
            <p:cNvSpPr/>
            <p:nvPr/>
          </p:nvSpPr>
          <p:spPr>
            <a:xfrm>
              <a:off x="5194224" y="1267205"/>
              <a:ext cx="220345" cy="16510"/>
            </a:xfrm>
            <a:custGeom>
              <a:avLst/>
              <a:gdLst/>
              <a:ahLst/>
              <a:cxnLst/>
              <a:rect l="l" t="t" r="r" b="b"/>
              <a:pathLst>
                <a:path w="220345" h="16509">
                  <a:moveTo>
                    <a:pt x="219976" y="16027"/>
                  </a:moveTo>
                  <a:lnTo>
                    <a:pt x="217081" y="14935"/>
                  </a:lnTo>
                  <a:lnTo>
                    <a:pt x="210642" y="12763"/>
                  </a:lnTo>
                  <a:lnTo>
                    <a:pt x="193243" y="7937"/>
                  </a:lnTo>
                  <a:lnTo>
                    <a:pt x="192354" y="7772"/>
                  </a:lnTo>
                  <a:lnTo>
                    <a:pt x="192354" y="14833"/>
                  </a:lnTo>
                  <a:lnTo>
                    <a:pt x="108762" y="14389"/>
                  </a:lnTo>
                  <a:lnTo>
                    <a:pt x="109359" y="14274"/>
                  </a:lnTo>
                  <a:lnTo>
                    <a:pt x="106921" y="1130"/>
                  </a:lnTo>
                  <a:lnTo>
                    <a:pt x="124968" y="1079"/>
                  </a:lnTo>
                  <a:lnTo>
                    <a:pt x="185407" y="7226"/>
                  </a:lnTo>
                  <a:lnTo>
                    <a:pt x="192354" y="14833"/>
                  </a:lnTo>
                  <a:lnTo>
                    <a:pt x="192354" y="7772"/>
                  </a:lnTo>
                  <a:lnTo>
                    <a:pt x="167792" y="2933"/>
                  </a:lnTo>
                  <a:lnTo>
                    <a:pt x="146253" y="1016"/>
                  </a:lnTo>
                  <a:lnTo>
                    <a:pt x="137058" y="203"/>
                  </a:lnTo>
                  <a:lnTo>
                    <a:pt x="105067" y="0"/>
                  </a:lnTo>
                  <a:lnTo>
                    <a:pt x="101866" y="76"/>
                  </a:lnTo>
                  <a:lnTo>
                    <a:pt x="101866" y="14351"/>
                  </a:lnTo>
                  <a:lnTo>
                    <a:pt x="19558" y="13906"/>
                  </a:lnTo>
                  <a:lnTo>
                    <a:pt x="63487" y="2133"/>
                  </a:lnTo>
                  <a:lnTo>
                    <a:pt x="99148" y="1143"/>
                  </a:lnTo>
                  <a:lnTo>
                    <a:pt x="100939" y="1143"/>
                  </a:lnTo>
                  <a:lnTo>
                    <a:pt x="99491" y="1409"/>
                  </a:lnTo>
                  <a:lnTo>
                    <a:pt x="101866" y="14351"/>
                  </a:lnTo>
                  <a:lnTo>
                    <a:pt x="101866" y="76"/>
                  </a:lnTo>
                  <a:lnTo>
                    <a:pt x="76784" y="596"/>
                  </a:lnTo>
                  <a:lnTo>
                    <a:pt x="37553" y="2705"/>
                  </a:lnTo>
                  <a:lnTo>
                    <a:pt x="4330" y="8877"/>
                  </a:lnTo>
                  <a:lnTo>
                    <a:pt x="3403" y="9118"/>
                  </a:lnTo>
                  <a:lnTo>
                    <a:pt x="2806" y="9817"/>
                  </a:lnTo>
                  <a:lnTo>
                    <a:pt x="1625" y="10566"/>
                  </a:lnTo>
                  <a:lnTo>
                    <a:pt x="1625" y="11239"/>
                  </a:lnTo>
                  <a:lnTo>
                    <a:pt x="1130" y="11836"/>
                  </a:lnTo>
                  <a:lnTo>
                    <a:pt x="1054" y="11569"/>
                  </a:lnTo>
                  <a:lnTo>
                    <a:pt x="1625" y="11239"/>
                  </a:lnTo>
                  <a:lnTo>
                    <a:pt x="1625" y="10566"/>
                  </a:lnTo>
                  <a:lnTo>
                    <a:pt x="0" y="11569"/>
                  </a:lnTo>
                  <a:lnTo>
                    <a:pt x="63" y="12280"/>
                  </a:lnTo>
                  <a:lnTo>
                    <a:pt x="419" y="12814"/>
                  </a:lnTo>
                  <a:lnTo>
                    <a:pt x="18618" y="14947"/>
                  </a:lnTo>
                  <a:lnTo>
                    <a:pt x="102057" y="15405"/>
                  </a:lnTo>
                  <a:lnTo>
                    <a:pt x="102108" y="15621"/>
                  </a:lnTo>
                  <a:lnTo>
                    <a:pt x="103276" y="15405"/>
                  </a:lnTo>
                  <a:lnTo>
                    <a:pt x="219976" y="16027"/>
                  </a:lnTo>
                  <a:close/>
                </a:path>
              </a:pathLst>
            </a:custGeom>
            <a:solidFill>
              <a:srgbClr val="414042"/>
            </a:solidFill>
          </p:spPr>
          <p:txBody>
            <a:bodyPr wrap="square" lIns="0" tIns="0" rIns="0" bIns="0" rtlCol="0"/>
            <a:lstStyle/>
            <a:p/>
          </p:txBody>
        </p:sp>
        <p:sp>
          <p:nvSpPr>
            <p:cNvPr id="179" name="object 179" descr=""/>
            <p:cNvSpPr/>
            <p:nvPr/>
          </p:nvSpPr>
          <p:spPr>
            <a:xfrm>
              <a:off x="5376011" y="1281366"/>
              <a:ext cx="24130" cy="25400"/>
            </a:xfrm>
            <a:custGeom>
              <a:avLst/>
              <a:gdLst/>
              <a:ahLst/>
              <a:cxnLst/>
              <a:rect l="l" t="t" r="r" b="b"/>
              <a:pathLst>
                <a:path w="24129" h="25400">
                  <a:moveTo>
                    <a:pt x="24079" y="4597"/>
                  </a:moveTo>
                  <a:lnTo>
                    <a:pt x="22237" y="4584"/>
                  </a:lnTo>
                  <a:lnTo>
                    <a:pt x="22237" y="0"/>
                  </a:lnTo>
                  <a:lnTo>
                    <a:pt x="14605" y="0"/>
                  </a:lnTo>
                  <a:lnTo>
                    <a:pt x="14605" y="4508"/>
                  </a:lnTo>
                  <a:lnTo>
                    <a:pt x="11582" y="4470"/>
                  </a:lnTo>
                  <a:lnTo>
                    <a:pt x="0" y="23672"/>
                  </a:lnTo>
                  <a:lnTo>
                    <a:pt x="8788" y="25247"/>
                  </a:lnTo>
                  <a:lnTo>
                    <a:pt x="14046" y="24320"/>
                  </a:lnTo>
                  <a:lnTo>
                    <a:pt x="17881" y="19583"/>
                  </a:lnTo>
                  <a:lnTo>
                    <a:pt x="22377" y="9728"/>
                  </a:lnTo>
                  <a:lnTo>
                    <a:pt x="24079" y="4597"/>
                  </a:lnTo>
                  <a:close/>
                </a:path>
              </a:pathLst>
            </a:custGeom>
            <a:solidFill>
              <a:srgbClr val="2B6466"/>
            </a:solidFill>
          </p:spPr>
          <p:txBody>
            <a:bodyPr wrap="square" lIns="0" tIns="0" rIns="0" bIns="0" rtlCol="0"/>
            <a:lstStyle/>
            <a:p/>
          </p:txBody>
        </p:sp>
        <p:sp>
          <p:nvSpPr>
            <p:cNvPr id="180" name="object 180" descr=""/>
            <p:cNvSpPr/>
            <p:nvPr/>
          </p:nvSpPr>
          <p:spPr>
            <a:xfrm>
              <a:off x="5146522" y="1142060"/>
              <a:ext cx="377825" cy="137160"/>
            </a:xfrm>
            <a:custGeom>
              <a:avLst/>
              <a:gdLst/>
              <a:ahLst/>
              <a:cxnLst/>
              <a:rect l="l" t="t" r="r" b="b"/>
              <a:pathLst>
                <a:path w="377825" h="137159">
                  <a:moveTo>
                    <a:pt x="66954" y="13271"/>
                  </a:moveTo>
                  <a:lnTo>
                    <a:pt x="65671" y="13157"/>
                  </a:lnTo>
                  <a:lnTo>
                    <a:pt x="65671" y="14198"/>
                  </a:lnTo>
                  <a:lnTo>
                    <a:pt x="64020" y="21894"/>
                  </a:lnTo>
                  <a:lnTo>
                    <a:pt x="61391" y="34874"/>
                  </a:lnTo>
                  <a:lnTo>
                    <a:pt x="58953" y="48717"/>
                  </a:lnTo>
                  <a:lnTo>
                    <a:pt x="57886" y="58991"/>
                  </a:lnTo>
                  <a:lnTo>
                    <a:pt x="57886" y="77978"/>
                  </a:lnTo>
                  <a:lnTo>
                    <a:pt x="58953" y="88265"/>
                  </a:lnTo>
                  <a:lnTo>
                    <a:pt x="61391" y="102108"/>
                  </a:lnTo>
                  <a:lnTo>
                    <a:pt x="64020" y="115087"/>
                  </a:lnTo>
                  <a:lnTo>
                    <a:pt x="65671" y="122783"/>
                  </a:lnTo>
                  <a:lnTo>
                    <a:pt x="12941" y="127965"/>
                  </a:lnTo>
                  <a:lnTo>
                    <a:pt x="10477" y="122593"/>
                  </a:lnTo>
                  <a:lnTo>
                    <a:pt x="6464" y="112204"/>
                  </a:lnTo>
                  <a:lnTo>
                    <a:pt x="2717" y="98920"/>
                  </a:lnTo>
                  <a:lnTo>
                    <a:pt x="1054" y="84823"/>
                  </a:lnTo>
                  <a:lnTo>
                    <a:pt x="1054" y="52158"/>
                  </a:lnTo>
                  <a:lnTo>
                    <a:pt x="2717" y="38061"/>
                  </a:lnTo>
                  <a:lnTo>
                    <a:pt x="6464" y="24777"/>
                  </a:lnTo>
                  <a:lnTo>
                    <a:pt x="10477" y="14401"/>
                  </a:lnTo>
                  <a:lnTo>
                    <a:pt x="12941" y="9029"/>
                  </a:lnTo>
                  <a:lnTo>
                    <a:pt x="65671" y="14198"/>
                  </a:lnTo>
                  <a:lnTo>
                    <a:pt x="65671" y="13157"/>
                  </a:lnTo>
                  <a:lnTo>
                    <a:pt x="23710" y="9029"/>
                  </a:lnTo>
                  <a:lnTo>
                    <a:pt x="12319" y="7912"/>
                  </a:lnTo>
                  <a:lnTo>
                    <a:pt x="10210" y="12395"/>
                  </a:lnTo>
                  <a:lnTo>
                    <a:pt x="6045" y="22821"/>
                  </a:lnTo>
                  <a:lnTo>
                    <a:pt x="1892" y="36944"/>
                  </a:lnTo>
                  <a:lnTo>
                    <a:pt x="0" y="52158"/>
                  </a:lnTo>
                  <a:lnTo>
                    <a:pt x="0" y="84823"/>
                  </a:lnTo>
                  <a:lnTo>
                    <a:pt x="1892" y="100050"/>
                  </a:lnTo>
                  <a:lnTo>
                    <a:pt x="6045" y="114160"/>
                  </a:lnTo>
                  <a:lnTo>
                    <a:pt x="10210" y="124587"/>
                  </a:lnTo>
                  <a:lnTo>
                    <a:pt x="12319" y="129070"/>
                  </a:lnTo>
                  <a:lnTo>
                    <a:pt x="23583" y="127965"/>
                  </a:lnTo>
                  <a:lnTo>
                    <a:pt x="66954" y="123710"/>
                  </a:lnTo>
                  <a:lnTo>
                    <a:pt x="65570" y="117309"/>
                  </a:lnTo>
                  <a:lnTo>
                    <a:pt x="62865" y="104114"/>
                  </a:lnTo>
                  <a:lnTo>
                    <a:pt x="60159" y="89141"/>
                  </a:lnTo>
                  <a:lnTo>
                    <a:pt x="58940" y="77978"/>
                  </a:lnTo>
                  <a:lnTo>
                    <a:pt x="58940" y="58991"/>
                  </a:lnTo>
                  <a:lnTo>
                    <a:pt x="60159" y="47840"/>
                  </a:lnTo>
                  <a:lnTo>
                    <a:pt x="62865" y="32867"/>
                  </a:lnTo>
                  <a:lnTo>
                    <a:pt x="65570" y="19672"/>
                  </a:lnTo>
                  <a:lnTo>
                    <a:pt x="66954" y="13271"/>
                  </a:lnTo>
                  <a:close/>
                </a:path>
                <a:path w="377825" h="137159">
                  <a:moveTo>
                    <a:pt x="295808" y="53746"/>
                  </a:moveTo>
                  <a:lnTo>
                    <a:pt x="294767" y="45199"/>
                  </a:lnTo>
                  <a:lnTo>
                    <a:pt x="294767" y="53746"/>
                  </a:lnTo>
                  <a:lnTo>
                    <a:pt x="294767" y="83248"/>
                  </a:lnTo>
                  <a:lnTo>
                    <a:pt x="292582" y="102133"/>
                  </a:lnTo>
                  <a:lnTo>
                    <a:pt x="287667" y="118300"/>
                  </a:lnTo>
                  <a:lnTo>
                    <a:pt x="282409" y="130086"/>
                  </a:lnTo>
                  <a:lnTo>
                    <a:pt x="279247" y="135826"/>
                  </a:lnTo>
                  <a:lnTo>
                    <a:pt x="210680" y="122847"/>
                  </a:lnTo>
                  <a:lnTo>
                    <a:pt x="212471" y="116154"/>
                  </a:lnTo>
                  <a:lnTo>
                    <a:pt x="215265" y="104863"/>
                  </a:lnTo>
                  <a:lnTo>
                    <a:pt x="217830" y="92532"/>
                  </a:lnTo>
                  <a:lnTo>
                    <a:pt x="218897" y="83248"/>
                  </a:lnTo>
                  <a:lnTo>
                    <a:pt x="218897" y="53746"/>
                  </a:lnTo>
                  <a:lnTo>
                    <a:pt x="217830" y="44450"/>
                  </a:lnTo>
                  <a:lnTo>
                    <a:pt x="215265" y="32118"/>
                  </a:lnTo>
                  <a:lnTo>
                    <a:pt x="212471" y="20828"/>
                  </a:lnTo>
                  <a:lnTo>
                    <a:pt x="210680" y="14147"/>
                  </a:lnTo>
                  <a:lnTo>
                    <a:pt x="279247" y="1168"/>
                  </a:lnTo>
                  <a:lnTo>
                    <a:pt x="282409" y="6908"/>
                  </a:lnTo>
                  <a:lnTo>
                    <a:pt x="287667" y="18681"/>
                  </a:lnTo>
                  <a:lnTo>
                    <a:pt x="292582" y="34848"/>
                  </a:lnTo>
                  <a:lnTo>
                    <a:pt x="294767" y="53746"/>
                  </a:lnTo>
                  <a:lnTo>
                    <a:pt x="294767" y="45199"/>
                  </a:lnTo>
                  <a:lnTo>
                    <a:pt x="293344" y="33502"/>
                  </a:lnTo>
                  <a:lnTo>
                    <a:pt x="287934" y="16510"/>
                  </a:lnTo>
                  <a:lnTo>
                    <a:pt x="282486" y="4775"/>
                  </a:lnTo>
                  <a:lnTo>
                    <a:pt x="280441" y="1168"/>
                  </a:lnTo>
                  <a:lnTo>
                    <a:pt x="279946" y="292"/>
                  </a:lnTo>
                  <a:lnTo>
                    <a:pt x="279742" y="0"/>
                  </a:lnTo>
                  <a:lnTo>
                    <a:pt x="209359" y="13335"/>
                  </a:lnTo>
                  <a:lnTo>
                    <a:pt x="210858" y="18859"/>
                  </a:lnTo>
                  <a:lnTo>
                    <a:pt x="213741" y="30302"/>
                  </a:lnTo>
                  <a:lnTo>
                    <a:pt x="216611" y="43637"/>
                  </a:lnTo>
                  <a:lnTo>
                    <a:pt x="217855" y="53746"/>
                  </a:lnTo>
                  <a:lnTo>
                    <a:pt x="217855" y="83248"/>
                  </a:lnTo>
                  <a:lnTo>
                    <a:pt x="216611" y="93345"/>
                  </a:lnTo>
                  <a:lnTo>
                    <a:pt x="213741" y="106680"/>
                  </a:lnTo>
                  <a:lnTo>
                    <a:pt x="210807" y="118300"/>
                  </a:lnTo>
                  <a:lnTo>
                    <a:pt x="209359" y="123659"/>
                  </a:lnTo>
                  <a:lnTo>
                    <a:pt x="279742" y="136994"/>
                  </a:lnTo>
                  <a:lnTo>
                    <a:pt x="279946" y="136690"/>
                  </a:lnTo>
                  <a:lnTo>
                    <a:pt x="280428" y="135826"/>
                  </a:lnTo>
                  <a:lnTo>
                    <a:pt x="282486" y="132207"/>
                  </a:lnTo>
                  <a:lnTo>
                    <a:pt x="287934" y="120472"/>
                  </a:lnTo>
                  <a:lnTo>
                    <a:pt x="293344" y="103479"/>
                  </a:lnTo>
                  <a:lnTo>
                    <a:pt x="295808" y="83248"/>
                  </a:lnTo>
                  <a:lnTo>
                    <a:pt x="295808" y="53746"/>
                  </a:lnTo>
                  <a:close/>
                </a:path>
                <a:path w="377825" h="137159">
                  <a:moveTo>
                    <a:pt x="377418" y="55841"/>
                  </a:moveTo>
                  <a:lnTo>
                    <a:pt x="376986" y="46443"/>
                  </a:lnTo>
                  <a:lnTo>
                    <a:pt x="375996" y="37388"/>
                  </a:lnTo>
                  <a:lnTo>
                    <a:pt x="374472" y="27419"/>
                  </a:lnTo>
                  <a:lnTo>
                    <a:pt x="370344" y="28155"/>
                  </a:lnTo>
                  <a:lnTo>
                    <a:pt x="371792" y="37706"/>
                  </a:lnTo>
                  <a:lnTo>
                    <a:pt x="372757" y="46647"/>
                  </a:lnTo>
                  <a:lnTo>
                    <a:pt x="373202" y="55841"/>
                  </a:lnTo>
                  <a:lnTo>
                    <a:pt x="373202" y="81534"/>
                  </a:lnTo>
                  <a:lnTo>
                    <a:pt x="372757" y="90741"/>
                  </a:lnTo>
                  <a:lnTo>
                    <a:pt x="371792" y="99682"/>
                  </a:lnTo>
                  <a:lnTo>
                    <a:pt x="370344" y="109220"/>
                  </a:lnTo>
                  <a:lnTo>
                    <a:pt x="374472" y="109969"/>
                  </a:lnTo>
                  <a:lnTo>
                    <a:pt x="375996" y="99999"/>
                  </a:lnTo>
                  <a:lnTo>
                    <a:pt x="376986" y="90944"/>
                  </a:lnTo>
                  <a:lnTo>
                    <a:pt x="377418" y="81534"/>
                  </a:lnTo>
                  <a:lnTo>
                    <a:pt x="377418" y="55841"/>
                  </a:lnTo>
                  <a:close/>
                </a:path>
              </a:pathLst>
            </a:custGeom>
            <a:solidFill>
              <a:srgbClr val="414042"/>
            </a:solidFill>
          </p:spPr>
          <p:txBody>
            <a:bodyPr wrap="square" lIns="0" tIns="0" rIns="0" bIns="0" rtlCol="0"/>
            <a:lstStyle/>
            <a:p/>
          </p:txBody>
        </p:sp>
        <p:pic>
          <p:nvPicPr>
            <p:cNvPr id="181" name="object 181" descr=""/>
            <p:cNvPicPr/>
            <p:nvPr/>
          </p:nvPicPr>
          <p:blipFill>
            <a:blip r:embed="rId27" cstate="print"/>
            <a:stretch>
              <a:fillRect/>
            </a:stretch>
          </p:blipFill>
          <p:spPr>
            <a:xfrm>
              <a:off x="5479707" y="1138885"/>
              <a:ext cx="41059" cy="32169"/>
            </a:xfrm>
            <a:prstGeom prst="rect">
              <a:avLst/>
            </a:prstGeom>
          </p:spPr>
        </p:pic>
        <p:pic>
          <p:nvPicPr>
            <p:cNvPr id="182" name="object 182" descr=""/>
            <p:cNvPicPr/>
            <p:nvPr/>
          </p:nvPicPr>
          <p:blipFill>
            <a:blip r:embed="rId28" cstate="print"/>
            <a:stretch>
              <a:fillRect/>
            </a:stretch>
          </p:blipFill>
          <p:spPr>
            <a:xfrm>
              <a:off x="5479707" y="1250048"/>
              <a:ext cx="41059" cy="33528"/>
            </a:xfrm>
            <a:prstGeom prst="rect">
              <a:avLst/>
            </a:prstGeom>
          </p:spPr>
        </p:pic>
        <p:pic>
          <p:nvPicPr>
            <p:cNvPr id="183" name="object 183" descr=""/>
            <p:cNvPicPr/>
            <p:nvPr/>
          </p:nvPicPr>
          <p:blipFill>
            <a:blip r:embed="rId29" cstate="print"/>
            <a:stretch>
              <a:fillRect/>
            </a:stretch>
          </p:blipFill>
          <p:spPr>
            <a:xfrm>
              <a:off x="6160320" y="988834"/>
              <a:ext cx="432529" cy="236192"/>
            </a:xfrm>
            <a:prstGeom prst="rect">
              <a:avLst/>
            </a:prstGeom>
          </p:spPr>
        </p:pic>
        <p:sp>
          <p:nvSpPr>
            <p:cNvPr id="184" name="object 184" descr=""/>
            <p:cNvSpPr/>
            <p:nvPr/>
          </p:nvSpPr>
          <p:spPr>
            <a:xfrm>
              <a:off x="6152841" y="1075975"/>
              <a:ext cx="69850" cy="147320"/>
            </a:xfrm>
            <a:custGeom>
              <a:avLst/>
              <a:gdLst/>
              <a:ahLst/>
              <a:cxnLst/>
              <a:rect l="l" t="t" r="r" b="b"/>
              <a:pathLst>
                <a:path w="69850" h="147319">
                  <a:moveTo>
                    <a:pt x="33191" y="0"/>
                  </a:moveTo>
                  <a:lnTo>
                    <a:pt x="29978" y="723"/>
                  </a:lnTo>
                  <a:lnTo>
                    <a:pt x="8836" y="9439"/>
                  </a:lnTo>
                  <a:lnTo>
                    <a:pt x="0" y="19348"/>
                  </a:lnTo>
                  <a:lnTo>
                    <a:pt x="1860" y="36753"/>
                  </a:lnTo>
                  <a:lnTo>
                    <a:pt x="12807" y="67957"/>
                  </a:lnTo>
                  <a:lnTo>
                    <a:pt x="19716" y="95567"/>
                  </a:lnTo>
                  <a:lnTo>
                    <a:pt x="21488" y="104172"/>
                  </a:lnTo>
                  <a:lnTo>
                    <a:pt x="28240" y="122794"/>
                  </a:lnTo>
                  <a:lnTo>
                    <a:pt x="42128" y="140642"/>
                  </a:lnTo>
                  <a:lnTo>
                    <a:pt x="65309" y="146926"/>
                  </a:lnTo>
                  <a:lnTo>
                    <a:pt x="69729" y="145910"/>
                  </a:lnTo>
                  <a:lnTo>
                    <a:pt x="65439" y="144701"/>
                  </a:lnTo>
                  <a:lnTo>
                    <a:pt x="55367" y="139503"/>
                  </a:lnTo>
                  <a:lnTo>
                    <a:pt x="20250" y="50215"/>
                  </a:lnTo>
                  <a:lnTo>
                    <a:pt x="15514" y="18554"/>
                  </a:lnTo>
                  <a:lnTo>
                    <a:pt x="20944" y="9992"/>
                  </a:lnTo>
                  <a:lnTo>
                    <a:pt x="33191" y="0"/>
                  </a:lnTo>
                  <a:close/>
                </a:path>
              </a:pathLst>
            </a:custGeom>
            <a:solidFill>
              <a:srgbClr val="2B6466"/>
            </a:solidFill>
          </p:spPr>
          <p:txBody>
            <a:bodyPr wrap="square" lIns="0" tIns="0" rIns="0" bIns="0" rtlCol="0"/>
            <a:lstStyle/>
            <a:p/>
          </p:txBody>
        </p:sp>
        <p:pic>
          <p:nvPicPr>
            <p:cNvPr id="185" name="object 185" descr=""/>
            <p:cNvPicPr/>
            <p:nvPr/>
          </p:nvPicPr>
          <p:blipFill>
            <a:blip r:embed="rId30" cstate="print"/>
            <a:stretch>
              <a:fillRect/>
            </a:stretch>
          </p:blipFill>
          <p:spPr>
            <a:xfrm>
              <a:off x="6205990" y="1011529"/>
              <a:ext cx="298896" cy="191287"/>
            </a:xfrm>
            <a:prstGeom prst="rect">
              <a:avLst/>
            </a:prstGeom>
          </p:spPr>
        </p:pic>
        <p:sp>
          <p:nvSpPr>
            <p:cNvPr id="186" name="object 186" descr=""/>
            <p:cNvSpPr/>
            <p:nvPr/>
          </p:nvSpPr>
          <p:spPr>
            <a:xfrm>
              <a:off x="6468538" y="1002342"/>
              <a:ext cx="90805" cy="15240"/>
            </a:xfrm>
            <a:custGeom>
              <a:avLst/>
              <a:gdLst/>
              <a:ahLst/>
              <a:cxnLst/>
              <a:rect l="l" t="t" r="r" b="b"/>
              <a:pathLst>
                <a:path w="90804" h="15240">
                  <a:moveTo>
                    <a:pt x="69811" y="0"/>
                  </a:moveTo>
                  <a:lnTo>
                    <a:pt x="0" y="13004"/>
                  </a:lnTo>
                  <a:lnTo>
                    <a:pt x="1841" y="15176"/>
                  </a:lnTo>
                  <a:lnTo>
                    <a:pt x="90449" y="13093"/>
                  </a:lnTo>
                  <a:lnTo>
                    <a:pt x="84747" y="6921"/>
                  </a:lnTo>
                  <a:lnTo>
                    <a:pt x="77025" y="2768"/>
                  </a:lnTo>
                  <a:lnTo>
                    <a:pt x="69811" y="0"/>
                  </a:lnTo>
                  <a:close/>
                </a:path>
              </a:pathLst>
            </a:custGeom>
            <a:solidFill>
              <a:srgbClr val="2B6466"/>
            </a:solidFill>
          </p:spPr>
          <p:txBody>
            <a:bodyPr wrap="square" lIns="0" tIns="0" rIns="0" bIns="0" rtlCol="0"/>
            <a:lstStyle/>
            <a:p/>
          </p:txBody>
        </p:sp>
        <p:sp>
          <p:nvSpPr>
            <p:cNvPr id="187" name="object 187" descr=""/>
            <p:cNvSpPr/>
            <p:nvPr/>
          </p:nvSpPr>
          <p:spPr>
            <a:xfrm>
              <a:off x="6163704" y="1075245"/>
              <a:ext cx="75565" cy="147955"/>
            </a:xfrm>
            <a:custGeom>
              <a:avLst/>
              <a:gdLst/>
              <a:ahLst/>
              <a:cxnLst/>
              <a:rect l="l" t="t" r="r" b="b"/>
              <a:pathLst>
                <a:path w="75564" h="147955">
                  <a:moveTo>
                    <a:pt x="75107" y="127876"/>
                  </a:moveTo>
                  <a:lnTo>
                    <a:pt x="74790" y="126047"/>
                  </a:lnTo>
                  <a:lnTo>
                    <a:pt x="39827" y="131927"/>
                  </a:lnTo>
                  <a:lnTo>
                    <a:pt x="36347" y="130810"/>
                  </a:lnTo>
                  <a:lnTo>
                    <a:pt x="33477" y="127927"/>
                  </a:lnTo>
                  <a:lnTo>
                    <a:pt x="32486" y="125717"/>
                  </a:lnTo>
                  <a:lnTo>
                    <a:pt x="32486" y="129552"/>
                  </a:lnTo>
                  <a:lnTo>
                    <a:pt x="6045" y="63957"/>
                  </a:lnTo>
                  <a:lnTo>
                    <a:pt x="1828" y="33731"/>
                  </a:lnTo>
                  <a:lnTo>
                    <a:pt x="7112" y="28257"/>
                  </a:lnTo>
                  <a:lnTo>
                    <a:pt x="6934" y="28841"/>
                  </a:lnTo>
                  <a:lnTo>
                    <a:pt x="8483" y="51168"/>
                  </a:lnTo>
                  <a:lnTo>
                    <a:pt x="22898" y="108673"/>
                  </a:lnTo>
                  <a:lnTo>
                    <a:pt x="32042" y="129108"/>
                  </a:lnTo>
                  <a:lnTo>
                    <a:pt x="32486" y="129552"/>
                  </a:lnTo>
                  <a:lnTo>
                    <a:pt x="32486" y="125717"/>
                  </a:lnTo>
                  <a:lnTo>
                    <a:pt x="24688" y="108229"/>
                  </a:lnTo>
                  <a:lnTo>
                    <a:pt x="10274" y="50711"/>
                  </a:lnTo>
                  <a:lnTo>
                    <a:pt x="8750" y="29184"/>
                  </a:lnTo>
                  <a:lnTo>
                    <a:pt x="9906" y="25349"/>
                  </a:lnTo>
                  <a:lnTo>
                    <a:pt x="12471" y="22694"/>
                  </a:lnTo>
                  <a:lnTo>
                    <a:pt x="46088" y="11391"/>
                  </a:lnTo>
                  <a:lnTo>
                    <a:pt x="45491" y="9639"/>
                  </a:lnTo>
                  <a:lnTo>
                    <a:pt x="11455" y="21082"/>
                  </a:lnTo>
                  <a:lnTo>
                    <a:pt x="11087" y="21463"/>
                  </a:lnTo>
                  <a:lnTo>
                    <a:pt x="13411" y="13830"/>
                  </a:lnTo>
                  <a:lnTo>
                    <a:pt x="19672" y="4610"/>
                  </a:lnTo>
                  <a:lnTo>
                    <a:pt x="22885" y="1460"/>
                  </a:lnTo>
                  <a:lnTo>
                    <a:pt x="21767" y="0"/>
                  </a:lnTo>
                  <a:lnTo>
                    <a:pt x="18402" y="3276"/>
                  </a:lnTo>
                  <a:lnTo>
                    <a:pt x="11849" y="12890"/>
                  </a:lnTo>
                  <a:lnTo>
                    <a:pt x="8318" y="24345"/>
                  </a:lnTo>
                  <a:lnTo>
                    <a:pt x="0" y="32981"/>
                  </a:lnTo>
                  <a:lnTo>
                    <a:pt x="12915" y="98996"/>
                  </a:lnTo>
                  <a:lnTo>
                    <a:pt x="35280" y="132334"/>
                  </a:lnTo>
                  <a:lnTo>
                    <a:pt x="43891" y="140868"/>
                  </a:lnTo>
                  <a:lnTo>
                    <a:pt x="54190" y="146253"/>
                  </a:lnTo>
                  <a:lnTo>
                    <a:pt x="58712" y="147561"/>
                  </a:lnTo>
                  <a:lnTo>
                    <a:pt x="59016" y="145732"/>
                  </a:lnTo>
                  <a:lnTo>
                    <a:pt x="54686" y="144475"/>
                  </a:lnTo>
                  <a:lnTo>
                    <a:pt x="44831" y="139268"/>
                  </a:lnTo>
                  <a:lnTo>
                    <a:pt x="39090" y="133540"/>
                  </a:lnTo>
                  <a:lnTo>
                    <a:pt x="39903" y="133794"/>
                  </a:lnTo>
                  <a:lnTo>
                    <a:pt x="75107" y="127876"/>
                  </a:lnTo>
                  <a:close/>
                </a:path>
              </a:pathLst>
            </a:custGeom>
            <a:solidFill>
              <a:srgbClr val="414042"/>
            </a:solidFill>
          </p:spPr>
          <p:txBody>
            <a:bodyPr wrap="square" lIns="0" tIns="0" rIns="0" bIns="0" rtlCol="0"/>
            <a:lstStyle/>
            <a:p/>
          </p:txBody>
        </p:sp>
        <p:pic>
          <p:nvPicPr>
            <p:cNvPr id="188" name="object 188" descr=""/>
            <p:cNvPicPr/>
            <p:nvPr/>
          </p:nvPicPr>
          <p:blipFill>
            <a:blip r:embed="rId31" cstate="print"/>
            <a:stretch>
              <a:fillRect/>
            </a:stretch>
          </p:blipFill>
          <p:spPr>
            <a:xfrm>
              <a:off x="6168187" y="1081811"/>
              <a:ext cx="12242" cy="20243"/>
            </a:xfrm>
            <a:prstGeom prst="rect">
              <a:avLst/>
            </a:prstGeom>
          </p:spPr>
        </p:pic>
        <p:sp>
          <p:nvSpPr>
            <p:cNvPr id="189" name="object 189" descr=""/>
            <p:cNvSpPr/>
            <p:nvPr/>
          </p:nvSpPr>
          <p:spPr>
            <a:xfrm>
              <a:off x="6241478" y="1011529"/>
              <a:ext cx="212725" cy="60325"/>
            </a:xfrm>
            <a:custGeom>
              <a:avLst/>
              <a:gdLst/>
              <a:ahLst/>
              <a:cxnLst/>
              <a:rect l="l" t="t" r="r" b="b"/>
              <a:pathLst>
                <a:path w="212725" h="60325">
                  <a:moveTo>
                    <a:pt x="212369" y="0"/>
                  </a:moveTo>
                  <a:lnTo>
                    <a:pt x="186004" y="6756"/>
                  </a:lnTo>
                  <a:lnTo>
                    <a:pt x="186004" y="14249"/>
                  </a:lnTo>
                  <a:lnTo>
                    <a:pt x="180949" y="16929"/>
                  </a:lnTo>
                  <a:lnTo>
                    <a:pt x="135483" y="34467"/>
                  </a:lnTo>
                  <a:lnTo>
                    <a:pt x="106299" y="41960"/>
                  </a:lnTo>
                  <a:lnTo>
                    <a:pt x="105473" y="28575"/>
                  </a:lnTo>
                  <a:lnTo>
                    <a:pt x="104927" y="28613"/>
                  </a:lnTo>
                  <a:lnTo>
                    <a:pt x="185851" y="7886"/>
                  </a:lnTo>
                  <a:lnTo>
                    <a:pt x="186004" y="14249"/>
                  </a:lnTo>
                  <a:lnTo>
                    <a:pt x="186004" y="6756"/>
                  </a:lnTo>
                  <a:lnTo>
                    <a:pt x="100558" y="28638"/>
                  </a:lnTo>
                  <a:lnTo>
                    <a:pt x="100558" y="43357"/>
                  </a:lnTo>
                  <a:lnTo>
                    <a:pt x="98767" y="43789"/>
                  </a:lnTo>
                  <a:lnTo>
                    <a:pt x="79552" y="48145"/>
                  </a:lnTo>
                  <a:lnTo>
                    <a:pt x="63931" y="51485"/>
                  </a:lnTo>
                  <a:lnTo>
                    <a:pt x="49364" y="54406"/>
                  </a:lnTo>
                  <a:lnTo>
                    <a:pt x="39027" y="56032"/>
                  </a:lnTo>
                  <a:lnTo>
                    <a:pt x="18465" y="50749"/>
                  </a:lnTo>
                  <a:lnTo>
                    <a:pt x="98183" y="30340"/>
                  </a:lnTo>
                  <a:lnTo>
                    <a:pt x="99021" y="43446"/>
                  </a:lnTo>
                  <a:lnTo>
                    <a:pt x="100558" y="43357"/>
                  </a:lnTo>
                  <a:lnTo>
                    <a:pt x="100558" y="28638"/>
                  </a:lnTo>
                  <a:lnTo>
                    <a:pt x="99314" y="28956"/>
                  </a:lnTo>
                  <a:lnTo>
                    <a:pt x="98107" y="29019"/>
                  </a:lnTo>
                  <a:lnTo>
                    <a:pt x="98120" y="29260"/>
                  </a:lnTo>
                  <a:lnTo>
                    <a:pt x="17297" y="49949"/>
                  </a:lnTo>
                  <a:lnTo>
                    <a:pt x="1714" y="55880"/>
                  </a:lnTo>
                  <a:lnTo>
                    <a:pt x="1714" y="57708"/>
                  </a:lnTo>
                  <a:lnTo>
                    <a:pt x="1016" y="57492"/>
                  </a:lnTo>
                  <a:lnTo>
                    <a:pt x="1054" y="57238"/>
                  </a:lnTo>
                  <a:lnTo>
                    <a:pt x="1714" y="57708"/>
                  </a:lnTo>
                  <a:lnTo>
                    <a:pt x="1714" y="55880"/>
                  </a:lnTo>
                  <a:lnTo>
                    <a:pt x="152" y="56464"/>
                  </a:lnTo>
                  <a:lnTo>
                    <a:pt x="38" y="56781"/>
                  </a:lnTo>
                  <a:lnTo>
                    <a:pt x="0" y="57746"/>
                  </a:lnTo>
                  <a:lnTo>
                    <a:pt x="3175" y="58775"/>
                  </a:lnTo>
                  <a:lnTo>
                    <a:pt x="3937" y="59309"/>
                  </a:lnTo>
                  <a:lnTo>
                    <a:pt x="4914" y="59321"/>
                  </a:lnTo>
                  <a:lnTo>
                    <a:pt x="7239" y="60058"/>
                  </a:lnTo>
                  <a:lnTo>
                    <a:pt x="22326" y="59334"/>
                  </a:lnTo>
                  <a:lnTo>
                    <a:pt x="77203" y="49745"/>
                  </a:lnTo>
                  <a:lnTo>
                    <a:pt x="135763" y="35496"/>
                  </a:lnTo>
                  <a:lnTo>
                    <a:pt x="188391" y="14338"/>
                  </a:lnTo>
                  <a:lnTo>
                    <a:pt x="209956" y="1676"/>
                  </a:lnTo>
                  <a:lnTo>
                    <a:pt x="212369" y="0"/>
                  </a:lnTo>
                  <a:close/>
                </a:path>
              </a:pathLst>
            </a:custGeom>
            <a:solidFill>
              <a:srgbClr val="414042"/>
            </a:solidFill>
          </p:spPr>
          <p:txBody>
            <a:bodyPr wrap="square" lIns="0" tIns="0" rIns="0" bIns="0" rtlCol="0"/>
            <a:lstStyle/>
            <a:p/>
          </p:txBody>
        </p:sp>
        <p:sp>
          <p:nvSpPr>
            <p:cNvPr id="190" name="object 190" descr=""/>
            <p:cNvSpPr/>
            <p:nvPr/>
          </p:nvSpPr>
          <p:spPr>
            <a:xfrm>
              <a:off x="6411481" y="995629"/>
              <a:ext cx="28575" cy="23495"/>
            </a:xfrm>
            <a:custGeom>
              <a:avLst/>
              <a:gdLst/>
              <a:ahLst/>
              <a:cxnLst/>
              <a:rect l="l" t="t" r="r" b="b"/>
              <a:pathLst>
                <a:path w="28575" h="23494">
                  <a:moveTo>
                    <a:pt x="28003" y="16675"/>
                  </a:moveTo>
                  <a:lnTo>
                    <a:pt x="25095" y="12115"/>
                  </a:lnTo>
                  <a:lnTo>
                    <a:pt x="18338" y="3657"/>
                  </a:lnTo>
                  <a:lnTo>
                    <a:pt x="13474" y="0"/>
                  </a:lnTo>
                  <a:lnTo>
                    <a:pt x="8153" y="368"/>
                  </a:lnTo>
                  <a:lnTo>
                    <a:pt x="0" y="4013"/>
                  </a:lnTo>
                  <a:lnTo>
                    <a:pt x="15900" y="19837"/>
                  </a:lnTo>
                  <a:lnTo>
                    <a:pt x="18834" y="19075"/>
                  </a:lnTo>
                  <a:lnTo>
                    <a:pt x="19939" y="23431"/>
                  </a:lnTo>
                  <a:lnTo>
                    <a:pt x="27330" y="21577"/>
                  </a:lnTo>
                  <a:lnTo>
                    <a:pt x="26212" y="17145"/>
                  </a:lnTo>
                  <a:lnTo>
                    <a:pt x="28003" y="16675"/>
                  </a:lnTo>
                  <a:close/>
                </a:path>
              </a:pathLst>
            </a:custGeom>
            <a:solidFill>
              <a:srgbClr val="2B6466"/>
            </a:solidFill>
          </p:spPr>
          <p:txBody>
            <a:bodyPr wrap="square" lIns="0" tIns="0" rIns="0" bIns="0" rtlCol="0"/>
            <a:lstStyle/>
            <a:p/>
          </p:txBody>
        </p:sp>
        <p:pic>
          <p:nvPicPr>
            <p:cNvPr id="191" name="object 191" descr=""/>
            <p:cNvPicPr/>
            <p:nvPr/>
          </p:nvPicPr>
          <p:blipFill>
            <a:blip r:embed="rId32" cstate="print"/>
            <a:stretch>
              <a:fillRect/>
            </a:stretch>
          </p:blipFill>
          <p:spPr>
            <a:xfrm>
              <a:off x="6274638" y="1151165"/>
              <a:ext cx="214515" cy="51574"/>
            </a:xfrm>
            <a:prstGeom prst="rect">
              <a:avLst/>
            </a:prstGeom>
          </p:spPr>
        </p:pic>
        <p:sp>
          <p:nvSpPr>
            <p:cNvPr id="192" name="object 192" descr=""/>
            <p:cNvSpPr/>
            <p:nvPr/>
          </p:nvSpPr>
          <p:spPr>
            <a:xfrm>
              <a:off x="6500291" y="1099530"/>
              <a:ext cx="80010" cy="43180"/>
            </a:xfrm>
            <a:custGeom>
              <a:avLst/>
              <a:gdLst/>
              <a:ahLst/>
              <a:cxnLst/>
              <a:rect l="l" t="t" r="r" b="b"/>
              <a:pathLst>
                <a:path w="80009" h="43180">
                  <a:moveTo>
                    <a:pt x="79755" y="0"/>
                  </a:moveTo>
                  <a:lnTo>
                    <a:pt x="622" y="39916"/>
                  </a:lnTo>
                  <a:lnTo>
                    <a:pt x="0" y="42697"/>
                  </a:lnTo>
                  <a:lnTo>
                    <a:pt x="67716" y="21272"/>
                  </a:lnTo>
                  <a:lnTo>
                    <a:pt x="72770" y="15430"/>
                  </a:lnTo>
                  <a:lnTo>
                    <a:pt x="77622" y="8128"/>
                  </a:lnTo>
                  <a:lnTo>
                    <a:pt x="79755" y="0"/>
                  </a:lnTo>
                  <a:close/>
                </a:path>
              </a:pathLst>
            </a:custGeom>
            <a:solidFill>
              <a:srgbClr val="2B6466"/>
            </a:solidFill>
          </p:spPr>
          <p:txBody>
            <a:bodyPr wrap="square" lIns="0" tIns="0" rIns="0" bIns="0" rtlCol="0"/>
            <a:lstStyle/>
            <a:p/>
          </p:txBody>
        </p:sp>
        <p:pic>
          <p:nvPicPr>
            <p:cNvPr id="193" name="object 193" descr=""/>
            <p:cNvPicPr/>
            <p:nvPr/>
          </p:nvPicPr>
          <p:blipFill>
            <a:blip r:embed="rId33" cstate="print"/>
            <a:stretch>
              <a:fillRect/>
            </a:stretch>
          </p:blipFill>
          <p:spPr>
            <a:xfrm>
              <a:off x="6194539" y="1207020"/>
              <a:ext cx="20256" cy="14046"/>
            </a:xfrm>
            <a:prstGeom prst="rect">
              <a:avLst/>
            </a:prstGeom>
          </p:spPr>
        </p:pic>
        <p:sp>
          <p:nvSpPr>
            <p:cNvPr id="194" name="object 194" descr=""/>
            <p:cNvSpPr/>
            <p:nvPr/>
          </p:nvSpPr>
          <p:spPr>
            <a:xfrm>
              <a:off x="6274714" y="1151178"/>
              <a:ext cx="214629" cy="52069"/>
            </a:xfrm>
            <a:custGeom>
              <a:avLst/>
              <a:gdLst/>
              <a:ahLst/>
              <a:cxnLst/>
              <a:rect l="l" t="t" r="r" b="b"/>
              <a:pathLst>
                <a:path w="214629" h="52069">
                  <a:moveTo>
                    <a:pt x="214439" y="1346"/>
                  </a:moveTo>
                  <a:lnTo>
                    <a:pt x="212915" y="1168"/>
                  </a:lnTo>
                  <a:lnTo>
                    <a:pt x="211518" y="1016"/>
                  </a:lnTo>
                  <a:lnTo>
                    <a:pt x="204571" y="457"/>
                  </a:lnTo>
                  <a:lnTo>
                    <a:pt x="187337" y="25"/>
                  </a:lnTo>
                  <a:lnTo>
                    <a:pt x="187337" y="6908"/>
                  </a:lnTo>
                  <a:lnTo>
                    <a:pt x="106133" y="26784"/>
                  </a:lnTo>
                  <a:lnTo>
                    <a:pt x="106692" y="26530"/>
                  </a:lnTo>
                  <a:lnTo>
                    <a:pt x="101104" y="14338"/>
                  </a:lnTo>
                  <a:lnTo>
                    <a:pt x="111607" y="11633"/>
                  </a:lnTo>
                  <a:lnTo>
                    <a:pt x="120954" y="9372"/>
                  </a:lnTo>
                  <a:lnTo>
                    <a:pt x="130378" y="7200"/>
                  </a:lnTo>
                  <a:lnTo>
                    <a:pt x="155968" y="2895"/>
                  </a:lnTo>
                  <a:lnTo>
                    <a:pt x="178752" y="1206"/>
                  </a:lnTo>
                  <a:lnTo>
                    <a:pt x="184454" y="1206"/>
                  </a:lnTo>
                  <a:lnTo>
                    <a:pt x="187337" y="6908"/>
                  </a:lnTo>
                  <a:lnTo>
                    <a:pt x="187337" y="25"/>
                  </a:lnTo>
                  <a:lnTo>
                    <a:pt x="186524" y="0"/>
                  </a:lnTo>
                  <a:lnTo>
                    <a:pt x="160591" y="1346"/>
                  </a:lnTo>
                  <a:lnTo>
                    <a:pt x="130149" y="6159"/>
                  </a:lnTo>
                  <a:lnTo>
                    <a:pt x="99441" y="13639"/>
                  </a:lnTo>
                  <a:lnTo>
                    <a:pt x="99441" y="28422"/>
                  </a:lnTo>
                  <a:lnTo>
                    <a:pt x="19481" y="47993"/>
                  </a:lnTo>
                  <a:lnTo>
                    <a:pt x="59258" y="25882"/>
                  </a:lnTo>
                  <a:lnTo>
                    <a:pt x="95338" y="15824"/>
                  </a:lnTo>
                  <a:lnTo>
                    <a:pt x="93980" y="16446"/>
                  </a:lnTo>
                  <a:lnTo>
                    <a:pt x="99441" y="28422"/>
                  </a:lnTo>
                  <a:lnTo>
                    <a:pt x="99441" y="13639"/>
                  </a:lnTo>
                  <a:lnTo>
                    <a:pt x="99072" y="13728"/>
                  </a:lnTo>
                  <a:lnTo>
                    <a:pt x="52311" y="26860"/>
                  </a:lnTo>
                  <a:lnTo>
                    <a:pt x="5194" y="45046"/>
                  </a:lnTo>
                  <a:lnTo>
                    <a:pt x="3479" y="46812"/>
                  </a:lnTo>
                  <a:lnTo>
                    <a:pt x="2667" y="47256"/>
                  </a:lnTo>
                  <a:lnTo>
                    <a:pt x="2273" y="48069"/>
                  </a:lnTo>
                  <a:lnTo>
                    <a:pt x="1447" y="48920"/>
                  </a:lnTo>
                  <a:lnTo>
                    <a:pt x="1447" y="49745"/>
                  </a:lnTo>
                  <a:lnTo>
                    <a:pt x="1104" y="50457"/>
                  </a:lnTo>
                  <a:lnTo>
                    <a:pt x="927" y="50253"/>
                  </a:lnTo>
                  <a:lnTo>
                    <a:pt x="1447" y="49745"/>
                  </a:lnTo>
                  <a:lnTo>
                    <a:pt x="1447" y="48920"/>
                  </a:lnTo>
                  <a:lnTo>
                    <a:pt x="76" y="50330"/>
                  </a:lnTo>
                  <a:lnTo>
                    <a:pt x="0" y="50838"/>
                  </a:lnTo>
                  <a:lnTo>
                    <a:pt x="190" y="51142"/>
                  </a:lnTo>
                  <a:lnTo>
                    <a:pt x="660" y="51574"/>
                  </a:lnTo>
                  <a:lnTo>
                    <a:pt x="9309" y="50457"/>
                  </a:lnTo>
                  <a:lnTo>
                    <a:pt x="18834" y="49225"/>
                  </a:lnTo>
                  <a:lnTo>
                    <a:pt x="99885" y="29387"/>
                  </a:lnTo>
                  <a:lnTo>
                    <a:pt x="99987" y="29591"/>
                  </a:lnTo>
                  <a:lnTo>
                    <a:pt x="101066" y="29095"/>
                  </a:lnTo>
                  <a:lnTo>
                    <a:pt x="214439" y="1346"/>
                  </a:lnTo>
                  <a:close/>
                </a:path>
              </a:pathLst>
            </a:custGeom>
            <a:solidFill>
              <a:srgbClr val="414042"/>
            </a:solidFill>
          </p:spPr>
          <p:txBody>
            <a:bodyPr wrap="square" lIns="0" tIns="0" rIns="0" bIns="0" rtlCol="0"/>
            <a:lstStyle/>
            <a:p/>
          </p:txBody>
        </p:sp>
        <p:sp>
          <p:nvSpPr>
            <p:cNvPr id="195" name="object 195" descr=""/>
            <p:cNvSpPr/>
            <p:nvPr/>
          </p:nvSpPr>
          <p:spPr>
            <a:xfrm>
              <a:off x="6457404" y="1154595"/>
              <a:ext cx="19050" cy="28575"/>
            </a:xfrm>
            <a:custGeom>
              <a:avLst/>
              <a:gdLst/>
              <a:ahLst/>
              <a:cxnLst/>
              <a:rect l="l" t="t" r="r" b="b"/>
              <a:pathLst>
                <a:path w="19050" h="28575">
                  <a:moveTo>
                    <a:pt x="18719" y="4025"/>
                  </a:moveTo>
                  <a:lnTo>
                    <a:pt x="16916" y="4457"/>
                  </a:lnTo>
                  <a:lnTo>
                    <a:pt x="15811" y="0"/>
                  </a:lnTo>
                  <a:lnTo>
                    <a:pt x="8420" y="1854"/>
                  </a:lnTo>
                  <a:lnTo>
                    <a:pt x="9499" y="6235"/>
                  </a:lnTo>
                  <a:lnTo>
                    <a:pt x="6553" y="6934"/>
                  </a:lnTo>
                  <a:lnTo>
                    <a:pt x="0" y="28371"/>
                  </a:lnTo>
                  <a:lnTo>
                    <a:pt x="8890" y="27762"/>
                  </a:lnTo>
                  <a:lnTo>
                    <a:pt x="13754" y="25577"/>
                  </a:lnTo>
                  <a:lnTo>
                    <a:pt x="16319" y="20053"/>
                  </a:lnTo>
                  <a:lnTo>
                    <a:pt x="18300" y="9410"/>
                  </a:lnTo>
                  <a:lnTo>
                    <a:pt x="18719" y="4025"/>
                  </a:lnTo>
                  <a:close/>
                </a:path>
              </a:pathLst>
            </a:custGeom>
            <a:solidFill>
              <a:srgbClr val="2B6466"/>
            </a:solidFill>
          </p:spPr>
          <p:txBody>
            <a:bodyPr wrap="square" lIns="0" tIns="0" rIns="0" bIns="0" rtlCol="0"/>
            <a:lstStyle/>
            <a:p/>
          </p:txBody>
        </p:sp>
        <p:sp>
          <p:nvSpPr>
            <p:cNvPr id="196" name="object 196" descr=""/>
            <p:cNvSpPr/>
            <p:nvPr/>
          </p:nvSpPr>
          <p:spPr>
            <a:xfrm>
              <a:off x="6206096" y="1012647"/>
              <a:ext cx="379095" cy="190500"/>
            </a:xfrm>
            <a:custGeom>
              <a:avLst/>
              <a:gdLst/>
              <a:ahLst/>
              <a:cxnLst/>
              <a:rect l="l" t="t" r="r" b="b"/>
              <a:pathLst>
                <a:path w="379095" h="190500">
                  <a:moveTo>
                    <a:pt x="84086" y="171704"/>
                  </a:moveTo>
                  <a:lnTo>
                    <a:pt x="82626" y="168744"/>
                  </a:lnTo>
                  <a:lnTo>
                    <a:pt x="82626" y="171119"/>
                  </a:lnTo>
                  <a:lnTo>
                    <a:pt x="32715" y="188950"/>
                  </a:lnTo>
                  <a:lnTo>
                    <a:pt x="10718" y="149999"/>
                  </a:lnTo>
                  <a:lnTo>
                    <a:pt x="965" y="104228"/>
                  </a:lnTo>
                  <a:lnTo>
                    <a:pt x="1384" y="90436"/>
                  </a:lnTo>
                  <a:lnTo>
                    <a:pt x="2755" y="79387"/>
                  </a:lnTo>
                  <a:lnTo>
                    <a:pt x="3822" y="73583"/>
                  </a:lnTo>
                  <a:lnTo>
                    <a:pt x="56248" y="65786"/>
                  </a:lnTo>
                  <a:lnTo>
                    <a:pt x="56502" y="73647"/>
                  </a:lnTo>
                  <a:lnTo>
                    <a:pt x="57111" y="86880"/>
                  </a:lnTo>
                  <a:lnTo>
                    <a:pt x="64198" y="129552"/>
                  </a:lnTo>
                  <a:lnTo>
                    <a:pt x="82626" y="171119"/>
                  </a:lnTo>
                  <a:lnTo>
                    <a:pt x="82626" y="168744"/>
                  </a:lnTo>
                  <a:lnTo>
                    <a:pt x="81191" y="165836"/>
                  </a:lnTo>
                  <a:lnTo>
                    <a:pt x="75361" y="153695"/>
                  </a:lnTo>
                  <a:lnTo>
                    <a:pt x="60604" y="110883"/>
                  </a:lnTo>
                  <a:lnTo>
                    <a:pt x="57480" y="71120"/>
                  </a:lnTo>
                  <a:lnTo>
                    <a:pt x="57264" y="64579"/>
                  </a:lnTo>
                  <a:lnTo>
                    <a:pt x="2971" y="72644"/>
                  </a:lnTo>
                  <a:lnTo>
                    <a:pt x="0" y="104228"/>
                  </a:lnTo>
                  <a:lnTo>
                    <a:pt x="1752" y="118567"/>
                  </a:lnTo>
                  <a:lnTo>
                    <a:pt x="15227" y="164553"/>
                  </a:lnTo>
                  <a:lnTo>
                    <a:pt x="32397" y="190182"/>
                  </a:lnTo>
                  <a:lnTo>
                    <a:pt x="35852" y="188950"/>
                  </a:lnTo>
                  <a:lnTo>
                    <a:pt x="84086" y="171704"/>
                  </a:lnTo>
                  <a:close/>
                </a:path>
                <a:path w="379095" h="190500">
                  <a:moveTo>
                    <a:pt x="298792" y="97091"/>
                  </a:moveTo>
                  <a:lnTo>
                    <a:pt x="297662" y="88049"/>
                  </a:lnTo>
                  <a:lnTo>
                    <a:pt x="297662" y="97091"/>
                  </a:lnTo>
                  <a:lnTo>
                    <a:pt x="296875" y="112839"/>
                  </a:lnTo>
                  <a:lnTo>
                    <a:pt x="294640" y="125552"/>
                  </a:lnTo>
                  <a:lnTo>
                    <a:pt x="292950" y="131889"/>
                  </a:lnTo>
                  <a:lnTo>
                    <a:pt x="223304" y="135940"/>
                  </a:lnTo>
                  <a:lnTo>
                    <a:pt x="223189" y="112839"/>
                  </a:lnTo>
                  <a:lnTo>
                    <a:pt x="222872" y="104813"/>
                  </a:lnTo>
                  <a:lnTo>
                    <a:pt x="214680" y="67411"/>
                  </a:lnTo>
                  <a:lnTo>
                    <a:pt x="196888" y="30505"/>
                  </a:lnTo>
                  <a:lnTo>
                    <a:pt x="260248" y="1257"/>
                  </a:lnTo>
                  <a:lnTo>
                    <a:pt x="288074" y="48488"/>
                  </a:lnTo>
                  <a:lnTo>
                    <a:pt x="297599" y="95021"/>
                  </a:lnTo>
                  <a:lnTo>
                    <a:pt x="297662" y="97091"/>
                  </a:lnTo>
                  <a:lnTo>
                    <a:pt x="297662" y="88049"/>
                  </a:lnTo>
                  <a:lnTo>
                    <a:pt x="289090" y="48247"/>
                  </a:lnTo>
                  <a:lnTo>
                    <a:pt x="264274" y="3975"/>
                  </a:lnTo>
                  <a:lnTo>
                    <a:pt x="261683" y="1257"/>
                  </a:lnTo>
                  <a:lnTo>
                    <a:pt x="260718" y="241"/>
                  </a:lnTo>
                  <a:lnTo>
                    <a:pt x="260451" y="0"/>
                  </a:lnTo>
                  <a:lnTo>
                    <a:pt x="195414" y="30035"/>
                  </a:lnTo>
                  <a:lnTo>
                    <a:pt x="198221" y="35039"/>
                  </a:lnTo>
                  <a:lnTo>
                    <a:pt x="203796" y="45440"/>
                  </a:lnTo>
                  <a:lnTo>
                    <a:pt x="220573" y="95275"/>
                  </a:lnTo>
                  <a:lnTo>
                    <a:pt x="222338" y="125552"/>
                  </a:lnTo>
                  <a:lnTo>
                    <a:pt x="222211" y="137058"/>
                  </a:lnTo>
                  <a:lnTo>
                    <a:pt x="241452" y="135940"/>
                  </a:lnTo>
                  <a:lnTo>
                    <a:pt x="293725" y="132905"/>
                  </a:lnTo>
                  <a:lnTo>
                    <a:pt x="293852" y="132562"/>
                  </a:lnTo>
                  <a:lnTo>
                    <a:pt x="295236" y="127596"/>
                  </a:lnTo>
                  <a:lnTo>
                    <a:pt x="297662" y="114884"/>
                  </a:lnTo>
                  <a:lnTo>
                    <a:pt x="298792" y="97091"/>
                  </a:lnTo>
                  <a:close/>
                </a:path>
                <a:path w="379095" h="190500">
                  <a:moveTo>
                    <a:pt x="379069" y="83680"/>
                  </a:moveTo>
                  <a:lnTo>
                    <a:pt x="368769" y="30467"/>
                  </a:lnTo>
                  <a:lnTo>
                    <a:pt x="359029" y="3606"/>
                  </a:lnTo>
                  <a:lnTo>
                    <a:pt x="355180" y="5334"/>
                  </a:lnTo>
                  <a:lnTo>
                    <a:pt x="358902" y="14236"/>
                  </a:lnTo>
                  <a:lnTo>
                    <a:pt x="362026" y="22669"/>
                  </a:lnTo>
                  <a:lnTo>
                    <a:pt x="372732" y="65443"/>
                  </a:lnTo>
                  <a:lnTo>
                    <a:pt x="374878" y="83959"/>
                  </a:lnTo>
                  <a:lnTo>
                    <a:pt x="379069" y="83680"/>
                  </a:lnTo>
                  <a:close/>
                </a:path>
              </a:pathLst>
            </a:custGeom>
            <a:solidFill>
              <a:srgbClr val="414042"/>
            </a:solidFill>
          </p:spPr>
          <p:txBody>
            <a:bodyPr wrap="square" lIns="0" tIns="0" rIns="0" bIns="0" rtlCol="0"/>
            <a:lstStyle/>
            <a:p/>
          </p:txBody>
        </p:sp>
        <p:pic>
          <p:nvPicPr>
            <p:cNvPr id="197" name="object 197" descr=""/>
            <p:cNvPicPr/>
            <p:nvPr/>
          </p:nvPicPr>
          <p:blipFill>
            <a:blip r:embed="rId34" cstate="print"/>
            <a:stretch>
              <a:fillRect/>
            </a:stretch>
          </p:blipFill>
          <p:spPr>
            <a:xfrm>
              <a:off x="6517767" y="994409"/>
              <a:ext cx="47510" cy="24307"/>
            </a:xfrm>
            <a:prstGeom prst="rect">
              <a:avLst/>
            </a:prstGeom>
          </p:spPr>
        </p:pic>
        <p:pic>
          <p:nvPicPr>
            <p:cNvPr id="198" name="object 198" descr=""/>
            <p:cNvPicPr/>
            <p:nvPr/>
          </p:nvPicPr>
          <p:blipFill>
            <a:blip r:embed="rId35" cstate="print"/>
            <a:stretch>
              <a:fillRect/>
            </a:stretch>
          </p:blipFill>
          <p:spPr>
            <a:xfrm>
              <a:off x="6552298" y="1094460"/>
              <a:ext cx="32281" cy="40601"/>
            </a:xfrm>
            <a:prstGeom prst="rect">
              <a:avLst/>
            </a:prstGeom>
          </p:spPr>
        </p:pic>
        <p:sp>
          <p:nvSpPr>
            <p:cNvPr id="199" name="object 199" descr=""/>
            <p:cNvSpPr/>
            <p:nvPr/>
          </p:nvSpPr>
          <p:spPr>
            <a:xfrm>
              <a:off x="4691888" y="892009"/>
              <a:ext cx="299085" cy="176530"/>
            </a:xfrm>
            <a:custGeom>
              <a:avLst/>
              <a:gdLst/>
              <a:ahLst/>
              <a:cxnLst/>
              <a:rect l="l" t="t" r="r" b="b"/>
              <a:pathLst>
                <a:path w="299085" h="176530">
                  <a:moveTo>
                    <a:pt x="65011" y="164693"/>
                  </a:moveTo>
                  <a:lnTo>
                    <a:pt x="62509" y="162191"/>
                  </a:lnTo>
                  <a:lnTo>
                    <a:pt x="59423" y="162191"/>
                  </a:lnTo>
                  <a:lnTo>
                    <a:pt x="2501" y="162191"/>
                  </a:lnTo>
                  <a:lnTo>
                    <a:pt x="0" y="164693"/>
                  </a:lnTo>
                  <a:lnTo>
                    <a:pt x="0" y="173482"/>
                  </a:lnTo>
                  <a:lnTo>
                    <a:pt x="2501" y="175983"/>
                  </a:lnTo>
                  <a:lnTo>
                    <a:pt x="62509" y="175983"/>
                  </a:lnTo>
                  <a:lnTo>
                    <a:pt x="65011" y="173482"/>
                  </a:lnTo>
                  <a:lnTo>
                    <a:pt x="65011" y="164693"/>
                  </a:lnTo>
                  <a:close/>
                </a:path>
                <a:path w="299085" h="176530">
                  <a:moveTo>
                    <a:pt x="65011" y="2501"/>
                  </a:moveTo>
                  <a:lnTo>
                    <a:pt x="62509" y="0"/>
                  </a:lnTo>
                  <a:lnTo>
                    <a:pt x="59423" y="0"/>
                  </a:lnTo>
                  <a:lnTo>
                    <a:pt x="2501" y="0"/>
                  </a:lnTo>
                  <a:lnTo>
                    <a:pt x="0" y="2501"/>
                  </a:lnTo>
                  <a:lnTo>
                    <a:pt x="0" y="11290"/>
                  </a:lnTo>
                  <a:lnTo>
                    <a:pt x="2501" y="13792"/>
                  </a:lnTo>
                  <a:lnTo>
                    <a:pt x="62509" y="13792"/>
                  </a:lnTo>
                  <a:lnTo>
                    <a:pt x="65011" y="11290"/>
                  </a:lnTo>
                  <a:lnTo>
                    <a:pt x="65011" y="2501"/>
                  </a:lnTo>
                  <a:close/>
                </a:path>
                <a:path w="299085" h="176530">
                  <a:moveTo>
                    <a:pt x="298780" y="164693"/>
                  </a:moveTo>
                  <a:lnTo>
                    <a:pt x="296278" y="162191"/>
                  </a:lnTo>
                  <a:lnTo>
                    <a:pt x="293192" y="162191"/>
                  </a:lnTo>
                  <a:lnTo>
                    <a:pt x="236270" y="162191"/>
                  </a:lnTo>
                  <a:lnTo>
                    <a:pt x="233768" y="164693"/>
                  </a:lnTo>
                  <a:lnTo>
                    <a:pt x="233768" y="173482"/>
                  </a:lnTo>
                  <a:lnTo>
                    <a:pt x="236270" y="175983"/>
                  </a:lnTo>
                  <a:lnTo>
                    <a:pt x="296278" y="175983"/>
                  </a:lnTo>
                  <a:lnTo>
                    <a:pt x="298780" y="173482"/>
                  </a:lnTo>
                  <a:lnTo>
                    <a:pt x="298780" y="164693"/>
                  </a:lnTo>
                  <a:close/>
                </a:path>
                <a:path w="299085" h="176530">
                  <a:moveTo>
                    <a:pt x="298780" y="2501"/>
                  </a:moveTo>
                  <a:lnTo>
                    <a:pt x="296278" y="0"/>
                  </a:lnTo>
                  <a:lnTo>
                    <a:pt x="293192" y="0"/>
                  </a:lnTo>
                  <a:lnTo>
                    <a:pt x="236270" y="0"/>
                  </a:lnTo>
                  <a:lnTo>
                    <a:pt x="233768" y="2501"/>
                  </a:lnTo>
                  <a:lnTo>
                    <a:pt x="233768" y="11290"/>
                  </a:lnTo>
                  <a:lnTo>
                    <a:pt x="236270" y="13792"/>
                  </a:lnTo>
                  <a:lnTo>
                    <a:pt x="296278" y="13792"/>
                  </a:lnTo>
                  <a:lnTo>
                    <a:pt x="298780" y="11290"/>
                  </a:lnTo>
                  <a:lnTo>
                    <a:pt x="298780" y="2501"/>
                  </a:lnTo>
                  <a:close/>
                </a:path>
              </a:pathLst>
            </a:custGeom>
            <a:solidFill>
              <a:srgbClr val="231F20"/>
            </a:solidFill>
          </p:spPr>
          <p:txBody>
            <a:bodyPr wrap="square" lIns="0" tIns="0" rIns="0" bIns="0" rtlCol="0"/>
            <a:lstStyle/>
            <a:p/>
          </p:txBody>
        </p:sp>
        <p:pic>
          <p:nvPicPr>
            <p:cNvPr id="200" name="object 200" descr=""/>
            <p:cNvPicPr/>
            <p:nvPr/>
          </p:nvPicPr>
          <p:blipFill>
            <a:blip r:embed="rId36" cstate="print"/>
            <a:stretch>
              <a:fillRect/>
            </a:stretch>
          </p:blipFill>
          <p:spPr>
            <a:xfrm>
              <a:off x="4639409" y="897190"/>
              <a:ext cx="408133" cy="166865"/>
            </a:xfrm>
            <a:prstGeom prst="rect">
              <a:avLst/>
            </a:prstGeom>
          </p:spPr>
        </p:pic>
        <p:pic>
          <p:nvPicPr>
            <p:cNvPr id="201" name="object 201" descr=""/>
            <p:cNvPicPr/>
            <p:nvPr/>
          </p:nvPicPr>
          <p:blipFill>
            <a:blip r:embed="rId37" cstate="print"/>
            <a:stretch>
              <a:fillRect/>
            </a:stretch>
          </p:blipFill>
          <p:spPr>
            <a:xfrm>
              <a:off x="4879606" y="907046"/>
              <a:ext cx="58115" cy="147142"/>
            </a:xfrm>
            <a:prstGeom prst="rect">
              <a:avLst/>
            </a:prstGeom>
          </p:spPr>
        </p:pic>
        <p:pic>
          <p:nvPicPr>
            <p:cNvPr id="202" name="object 202" descr=""/>
            <p:cNvPicPr/>
            <p:nvPr/>
          </p:nvPicPr>
          <p:blipFill>
            <a:blip r:embed="rId38" cstate="print"/>
            <a:stretch>
              <a:fillRect/>
            </a:stretch>
          </p:blipFill>
          <p:spPr>
            <a:xfrm>
              <a:off x="4653619" y="909498"/>
              <a:ext cx="84636" cy="142239"/>
            </a:xfrm>
            <a:prstGeom prst="rect">
              <a:avLst/>
            </a:prstGeom>
          </p:spPr>
        </p:pic>
        <p:pic>
          <p:nvPicPr>
            <p:cNvPr id="203" name="object 203" descr=""/>
            <p:cNvPicPr/>
            <p:nvPr/>
          </p:nvPicPr>
          <p:blipFill>
            <a:blip r:embed="rId39" cstate="print"/>
            <a:stretch>
              <a:fillRect/>
            </a:stretch>
          </p:blipFill>
          <p:spPr>
            <a:xfrm>
              <a:off x="4714621" y="1039914"/>
              <a:ext cx="200444" cy="16256"/>
            </a:xfrm>
            <a:prstGeom prst="rect">
              <a:avLst/>
            </a:prstGeom>
          </p:spPr>
        </p:pic>
        <p:pic>
          <p:nvPicPr>
            <p:cNvPr id="204" name="object 204" descr=""/>
            <p:cNvPicPr/>
            <p:nvPr/>
          </p:nvPicPr>
          <p:blipFill>
            <a:blip r:embed="rId40" cstate="print"/>
            <a:stretch>
              <a:fillRect/>
            </a:stretch>
          </p:blipFill>
          <p:spPr>
            <a:xfrm>
              <a:off x="4714621" y="905078"/>
              <a:ext cx="200444" cy="16256"/>
            </a:xfrm>
            <a:prstGeom prst="rect">
              <a:avLst/>
            </a:prstGeom>
          </p:spPr>
        </p:pic>
        <p:pic>
          <p:nvPicPr>
            <p:cNvPr id="205" name="object 205" descr=""/>
            <p:cNvPicPr/>
            <p:nvPr/>
          </p:nvPicPr>
          <p:blipFill>
            <a:blip r:embed="rId41" cstate="print"/>
            <a:stretch>
              <a:fillRect/>
            </a:stretch>
          </p:blipFill>
          <p:spPr>
            <a:xfrm>
              <a:off x="5013071" y="1017257"/>
              <a:ext cx="26593" cy="36487"/>
            </a:xfrm>
            <a:prstGeom prst="rect">
              <a:avLst/>
            </a:prstGeom>
          </p:spPr>
        </p:pic>
        <p:sp>
          <p:nvSpPr>
            <p:cNvPr id="206" name="object 206" descr=""/>
            <p:cNvSpPr/>
            <p:nvPr/>
          </p:nvSpPr>
          <p:spPr>
            <a:xfrm>
              <a:off x="4711052" y="949820"/>
              <a:ext cx="328930" cy="108585"/>
            </a:xfrm>
            <a:custGeom>
              <a:avLst/>
              <a:gdLst/>
              <a:ahLst/>
              <a:cxnLst/>
              <a:rect l="l" t="t" r="r" b="b"/>
              <a:pathLst>
                <a:path w="328929" h="108584">
                  <a:moveTo>
                    <a:pt x="209207" y="108318"/>
                  </a:moveTo>
                  <a:lnTo>
                    <a:pt x="204190" y="106349"/>
                  </a:lnTo>
                  <a:lnTo>
                    <a:pt x="198805" y="104241"/>
                  </a:lnTo>
                  <a:lnTo>
                    <a:pt x="198805" y="106349"/>
                  </a:lnTo>
                  <a:lnTo>
                    <a:pt x="105625" y="106349"/>
                  </a:lnTo>
                  <a:lnTo>
                    <a:pt x="105625" y="92062"/>
                  </a:lnTo>
                  <a:lnTo>
                    <a:pt x="162458" y="92062"/>
                  </a:lnTo>
                  <a:lnTo>
                    <a:pt x="198805" y="106349"/>
                  </a:lnTo>
                  <a:lnTo>
                    <a:pt x="198805" y="104241"/>
                  </a:lnTo>
                  <a:lnTo>
                    <a:pt x="167805" y="92062"/>
                  </a:lnTo>
                  <a:lnTo>
                    <a:pt x="162991" y="90170"/>
                  </a:lnTo>
                  <a:lnTo>
                    <a:pt x="95783" y="90131"/>
                  </a:lnTo>
                  <a:lnTo>
                    <a:pt x="95783" y="92062"/>
                  </a:lnTo>
                  <a:lnTo>
                    <a:pt x="95783" y="106349"/>
                  </a:lnTo>
                  <a:lnTo>
                    <a:pt x="7112" y="106349"/>
                  </a:lnTo>
                  <a:lnTo>
                    <a:pt x="30924" y="92062"/>
                  </a:lnTo>
                  <a:lnTo>
                    <a:pt x="95783" y="92062"/>
                  </a:lnTo>
                  <a:lnTo>
                    <a:pt x="95783" y="90131"/>
                  </a:lnTo>
                  <a:lnTo>
                    <a:pt x="30378" y="90093"/>
                  </a:lnTo>
                  <a:lnTo>
                    <a:pt x="0" y="108318"/>
                  </a:lnTo>
                  <a:lnTo>
                    <a:pt x="209207" y="108318"/>
                  </a:lnTo>
                  <a:close/>
                </a:path>
                <a:path w="328929" h="108584">
                  <a:moveTo>
                    <a:pt x="328599" y="127"/>
                  </a:moveTo>
                  <a:lnTo>
                    <a:pt x="328485" y="0"/>
                  </a:lnTo>
                  <a:lnTo>
                    <a:pt x="319493" y="0"/>
                  </a:lnTo>
                  <a:lnTo>
                    <a:pt x="319341" y="0"/>
                  </a:lnTo>
                  <a:lnTo>
                    <a:pt x="319214" y="127"/>
                  </a:lnTo>
                  <a:lnTo>
                    <a:pt x="319214" y="61429"/>
                  </a:lnTo>
                  <a:lnTo>
                    <a:pt x="319341" y="61556"/>
                  </a:lnTo>
                  <a:lnTo>
                    <a:pt x="328485" y="61556"/>
                  </a:lnTo>
                  <a:lnTo>
                    <a:pt x="328599" y="61277"/>
                  </a:lnTo>
                  <a:lnTo>
                    <a:pt x="328599" y="127"/>
                  </a:lnTo>
                  <a:close/>
                </a:path>
              </a:pathLst>
            </a:custGeom>
            <a:solidFill>
              <a:srgbClr val="3C4557"/>
            </a:solidFill>
          </p:spPr>
          <p:txBody>
            <a:bodyPr wrap="square" lIns="0" tIns="0" rIns="0" bIns="0" rtlCol="0"/>
            <a:lstStyle/>
            <a:p/>
          </p:txBody>
        </p:sp>
        <p:pic>
          <p:nvPicPr>
            <p:cNvPr id="207" name="object 207" descr=""/>
            <p:cNvPicPr/>
            <p:nvPr/>
          </p:nvPicPr>
          <p:blipFill>
            <a:blip r:embed="rId42" cstate="print"/>
            <a:stretch>
              <a:fillRect/>
            </a:stretch>
          </p:blipFill>
          <p:spPr>
            <a:xfrm>
              <a:off x="4903634" y="1057237"/>
              <a:ext cx="13004" cy="25120"/>
            </a:xfrm>
            <a:prstGeom prst="rect">
              <a:avLst/>
            </a:prstGeom>
          </p:spPr>
        </p:pic>
        <p:pic>
          <p:nvPicPr>
            <p:cNvPr id="208" name="object 208" descr=""/>
            <p:cNvPicPr/>
            <p:nvPr/>
          </p:nvPicPr>
          <p:blipFill>
            <a:blip r:embed="rId43" cstate="print"/>
            <a:stretch>
              <a:fillRect/>
            </a:stretch>
          </p:blipFill>
          <p:spPr>
            <a:xfrm>
              <a:off x="4641608" y="1011568"/>
              <a:ext cx="12280" cy="32042"/>
            </a:xfrm>
            <a:prstGeom prst="rect">
              <a:avLst/>
            </a:prstGeom>
          </p:spPr>
        </p:pic>
        <p:sp>
          <p:nvSpPr>
            <p:cNvPr id="209" name="object 209" descr=""/>
            <p:cNvSpPr/>
            <p:nvPr/>
          </p:nvSpPr>
          <p:spPr>
            <a:xfrm>
              <a:off x="4653619" y="917633"/>
              <a:ext cx="635" cy="0"/>
            </a:xfrm>
            <a:custGeom>
              <a:avLst/>
              <a:gdLst/>
              <a:ahLst/>
              <a:cxnLst/>
              <a:rect l="l" t="t" r="r" b="b"/>
              <a:pathLst>
                <a:path w="635" h="0">
                  <a:moveTo>
                    <a:pt x="0" y="0"/>
                  </a:moveTo>
                  <a:lnTo>
                    <a:pt x="279" y="0"/>
                  </a:lnTo>
                </a:path>
              </a:pathLst>
            </a:custGeom>
            <a:ln w="6159">
              <a:solidFill>
                <a:srgbClr val="00A650"/>
              </a:solidFill>
            </a:ln>
          </p:spPr>
          <p:txBody>
            <a:bodyPr wrap="square" lIns="0" tIns="0" rIns="0" bIns="0" rtlCol="0"/>
            <a:lstStyle/>
            <a:p/>
          </p:txBody>
        </p:sp>
        <p:pic>
          <p:nvPicPr>
            <p:cNvPr id="210" name="object 210" descr=""/>
            <p:cNvPicPr/>
            <p:nvPr/>
          </p:nvPicPr>
          <p:blipFill>
            <a:blip r:embed="rId44" cstate="print"/>
            <a:stretch>
              <a:fillRect/>
            </a:stretch>
          </p:blipFill>
          <p:spPr>
            <a:xfrm>
              <a:off x="5013071" y="907491"/>
              <a:ext cx="26593" cy="36487"/>
            </a:xfrm>
            <a:prstGeom prst="rect">
              <a:avLst/>
            </a:prstGeom>
          </p:spPr>
        </p:pic>
        <p:sp>
          <p:nvSpPr>
            <p:cNvPr id="211" name="object 211" descr=""/>
            <p:cNvSpPr/>
            <p:nvPr/>
          </p:nvSpPr>
          <p:spPr>
            <a:xfrm>
              <a:off x="4711065" y="903099"/>
              <a:ext cx="209550" cy="18415"/>
            </a:xfrm>
            <a:custGeom>
              <a:avLst/>
              <a:gdLst/>
              <a:ahLst/>
              <a:cxnLst/>
              <a:rect l="l" t="t" r="r" b="b"/>
              <a:pathLst>
                <a:path w="209550" h="18415">
                  <a:moveTo>
                    <a:pt x="209207" y="0"/>
                  </a:moveTo>
                  <a:lnTo>
                    <a:pt x="0" y="0"/>
                  </a:lnTo>
                  <a:lnTo>
                    <a:pt x="30365" y="18224"/>
                  </a:lnTo>
                  <a:lnTo>
                    <a:pt x="162991" y="18160"/>
                  </a:lnTo>
                  <a:lnTo>
                    <a:pt x="167839" y="16255"/>
                  </a:lnTo>
                  <a:lnTo>
                    <a:pt x="30911" y="16255"/>
                  </a:lnTo>
                  <a:lnTo>
                    <a:pt x="7111" y="1968"/>
                  </a:lnTo>
                  <a:lnTo>
                    <a:pt x="204197" y="1968"/>
                  </a:lnTo>
                  <a:lnTo>
                    <a:pt x="209207" y="0"/>
                  </a:lnTo>
                  <a:close/>
                </a:path>
                <a:path w="209550" h="18415">
                  <a:moveTo>
                    <a:pt x="105625" y="1968"/>
                  </a:moveTo>
                  <a:lnTo>
                    <a:pt x="95770" y="1968"/>
                  </a:lnTo>
                  <a:lnTo>
                    <a:pt x="95770" y="16255"/>
                  </a:lnTo>
                  <a:lnTo>
                    <a:pt x="105625" y="16255"/>
                  </a:lnTo>
                  <a:lnTo>
                    <a:pt x="105625" y="1968"/>
                  </a:lnTo>
                  <a:close/>
                </a:path>
                <a:path w="209550" h="18415">
                  <a:moveTo>
                    <a:pt x="204197" y="1968"/>
                  </a:moveTo>
                  <a:lnTo>
                    <a:pt x="198793" y="1968"/>
                  </a:lnTo>
                  <a:lnTo>
                    <a:pt x="162445" y="16255"/>
                  </a:lnTo>
                  <a:lnTo>
                    <a:pt x="167839" y="16255"/>
                  </a:lnTo>
                  <a:lnTo>
                    <a:pt x="204197" y="1968"/>
                  </a:lnTo>
                  <a:close/>
                </a:path>
              </a:pathLst>
            </a:custGeom>
            <a:solidFill>
              <a:srgbClr val="3C4557"/>
            </a:solidFill>
          </p:spPr>
          <p:txBody>
            <a:bodyPr wrap="square" lIns="0" tIns="0" rIns="0" bIns="0" rtlCol="0"/>
            <a:lstStyle/>
            <a:p/>
          </p:txBody>
        </p:sp>
        <p:pic>
          <p:nvPicPr>
            <p:cNvPr id="212" name="object 212" descr=""/>
            <p:cNvPicPr/>
            <p:nvPr/>
          </p:nvPicPr>
          <p:blipFill>
            <a:blip r:embed="rId45" cstate="print"/>
            <a:stretch>
              <a:fillRect/>
            </a:stretch>
          </p:blipFill>
          <p:spPr>
            <a:xfrm>
              <a:off x="4903634" y="878891"/>
              <a:ext cx="13004" cy="25107"/>
            </a:xfrm>
            <a:prstGeom prst="rect">
              <a:avLst/>
            </a:prstGeom>
          </p:spPr>
        </p:pic>
        <p:pic>
          <p:nvPicPr>
            <p:cNvPr id="213" name="object 213" descr=""/>
            <p:cNvPicPr/>
            <p:nvPr/>
          </p:nvPicPr>
          <p:blipFill>
            <a:blip r:embed="rId46" cstate="print"/>
            <a:stretch>
              <a:fillRect/>
            </a:stretch>
          </p:blipFill>
          <p:spPr>
            <a:xfrm>
              <a:off x="4641608" y="917625"/>
              <a:ext cx="12280" cy="32042"/>
            </a:xfrm>
            <a:prstGeom prst="rect">
              <a:avLst/>
            </a:prstGeom>
          </p:spPr>
        </p:pic>
        <p:sp>
          <p:nvSpPr>
            <p:cNvPr id="214" name="object 214" descr=""/>
            <p:cNvSpPr/>
            <p:nvPr/>
          </p:nvSpPr>
          <p:spPr>
            <a:xfrm>
              <a:off x="4828209" y="952487"/>
              <a:ext cx="17145" cy="55880"/>
            </a:xfrm>
            <a:custGeom>
              <a:avLst/>
              <a:gdLst/>
              <a:ahLst/>
              <a:cxnLst/>
              <a:rect l="l" t="t" r="r" b="b"/>
              <a:pathLst>
                <a:path w="17145" h="55880">
                  <a:moveTo>
                    <a:pt x="16979" y="0"/>
                  </a:moveTo>
                  <a:lnTo>
                    <a:pt x="0" y="0"/>
                  </a:lnTo>
                  <a:lnTo>
                    <a:pt x="0" y="55308"/>
                  </a:lnTo>
                  <a:lnTo>
                    <a:pt x="16979" y="55308"/>
                  </a:lnTo>
                  <a:lnTo>
                    <a:pt x="16979" y="0"/>
                  </a:lnTo>
                  <a:close/>
                </a:path>
              </a:pathLst>
            </a:custGeom>
            <a:solidFill>
              <a:srgbClr val="D4DCA9"/>
            </a:solidFill>
          </p:spPr>
          <p:txBody>
            <a:bodyPr wrap="square" lIns="0" tIns="0" rIns="0" bIns="0" rtlCol="0"/>
            <a:lstStyle/>
            <a:p/>
          </p:txBody>
        </p:sp>
        <p:sp>
          <p:nvSpPr>
            <p:cNvPr id="215" name="object 215" descr=""/>
            <p:cNvSpPr/>
            <p:nvPr/>
          </p:nvSpPr>
          <p:spPr>
            <a:xfrm>
              <a:off x="4828209" y="958799"/>
              <a:ext cx="11430" cy="41275"/>
            </a:xfrm>
            <a:custGeom>
              <a:avLst/>
              <a:gdLst/>
              <a:ahLst/>
              <a:cxnLst/>
              <a:rect l="l" t="t" r="r" b="b"/>
              <a:pathLst>
                <a:path w="11429" h="41275">
                  <a:moveTo>
                    <a:pt x="11150" y="0"/>
                  </a:moveTo>
                  <a:lnTo>
                    <a:pt x="0" y="0"/>
                  </a:lnTo>
                  <a:lnTo>
                    <a:pt x="0" y="41236"/>
                  </a:lnTo>
                  <a:lnTo>
                    <a:pt x="11150" y="41236"/>
                  </a:lnTo>
                  <a:lnTo>
                    <a:pt x="11150" y="0"/>
                  </a:lnTo>
                  <a:close/>
                </a:path>
              </a:pathLst>
            </a:custGeom>
            <a:solidFill>
              <a:srgbClr val="A6AE87"/>
            </a:solidFill>
          </p:spPr>
          <p:txBody>
            <a:bodyPr wrap="square" lIns="0" tIns="0" rIns="0" bIns="0" rtlCol="0"/>
            <a:lstStyle/>
            <a:p/>
          </p:txBody>
        </p:sp>
        <p:sp>
          <p:nvSpPr>
            <p:cNvPr id="216" name="object 216" descr=""/>
            <p:cNvSpPr/>
            <p:nvPr/>
          </p:nvSpPr>
          <p:spPr>
            <a:xfrm>
              <a:off x="4836514" y="952472"/>
              <a:ext cx="8890" cy="9525"/>
            </a:xfrm>
            <a:custGeom>
              <a:avLst/>
              <a:gdLst/>
              <a:ahLst/>
              <a:cxnLst/>
              <a:rect l="l" t="t" r="r" b="b"/>
              <a:pathLst>
                <a:path w="8889" h="9525">
                  <a:moveTo>
                    <a:pt x="0" y="9055"/>
                  </a:moveTo>
                  <a:lnTo>
                    <a:pt x="8674" y="0"/>
                  </a:lnTo>
                </a:path>
              </a:pathLst>
            </a:custGeom>
            <a:ln w="6159">
              <a:solidFill>
                <a:srgbClr val="A6AE87"/>
              </a:solidFill>
            </a:ln>
          </p:spPr>
          <p:txBody>
            <a:bodyPr wrap="square" lIns="0" tIns="0" rIns="0" bIns="0" rtlCol="0"/>
            <a:lstStyle/>
            <a:p/>
          </p:txBody>
        </p:sp>
        <p:sp>
          <p:nvSpPr>
            <p:cNvPr id="217" name="object 217" descr=""/>
            <p:cNvSpPr/>
            <p:nvPr/>
          </p:nvSpPr>
          <p:spPr>
            <a:xfrm>
              <a:off x="4838482" y="998952"/>
              <a:ext cx="6985" cy="8890"/>
            </a:xfrm>
            <a:custGeom>
              <a:avLst/>
              <a:gdLst/>
              <a:ahLst/>
              <a:cxnLst/>
              <a:rect l="l" t="t" r="r" b="b"/>
              <a:pathLst>
                <a:path w="6985" h="8890">
                  <a:moveTo>
                    <a:pt x="6705" y="8839"/>
                  </a:moveTo>
                  <a:lnTo>
                    <a:pt x="0" y="0"/>
                  </a:lnTo>
                </a:path>
              </a:pathLst>
            </a:custGeom>
            <a:ln w="6159">
              <a:solidFill>
                <a:srgbClr val="A6AE87"/>
              </a:solidFill>
            </a:ln>
          </p:spPr>
          <p:txBody>
            <a:bodyPr wrap="square" lIns="0" tIns="0" rIns="0" bIns="0" rtlCol="0"/>
            <a:lstStyle/>
            <a:p/>
          </p:txBody>
        </p:sp>
        <p:sp>
          <p:nvSpPr>
            <p:cNvPr id="218" name="object 218" descr=""/>
            <p:cNvSpPr/>
            <p:nvPr/>
          </p:nvSpPr>
          <p:spPr>
            <a:xfrm>
              <a:off x="5583822" y="892009"/>
              <a:ext cx="299085" cy="176530"/>
            </a:xfrm>
            <a:custGeom>
              <a:avLst/>
              <a:gdLst/>
              <a:ahLst/>
              <a:cxnLst/>
              <a:rect l="l" t="t" r="r" b="b"/>
              <a:pathLst>
                <a:path w="299085" h="176530">
                  <a:moveTo>
                    <a:pt x="65011" y="164693"/>
                  </a:moveTo>
                  <a:lnTo>
                    <a:pt x="62509" y="162191"/>
                  </a:lnTo>
                  <a:lnTo>
                    <a:pt x="59423" y="162191"/>
                  </a:lnTo>
                  <a:lnTo>
                    <a:pt x="2501" y="162191"/>
                  </a:lnTo>
                  <a:lnTo>
                    <a:pt x="0" y="164693"/>
                  </a:lnTo>
                  <a:lnTo>
                    <a:pt x="0" y="173482"/>
                  </a:lnTo>
                  <a:lnTo>
                    <a:pt x="2501" y="175983"/>
                  </a:lnTo>
                  <a:lnTo>
                    <a:pt x="62509" y="175983"/>
                  </a:lnTo>
                  <a:lnTo>
                    <a:pt x="65011" y="173482"/>
                  </a:lnTo>
                  <a:lnTo>
                    <a:pt x="65011" y="164693"/>
                  </a:lnTo>
                  <a:close/>
                </a:path>
                <a:path w="299085" h="176530">
                  <a:moveTo>
                    <a:pt x="65011" y="2501"/>
                  </a:moveTo>
                  <a:lnTo>
                    <a:pt x="62509" y="0"/>
                  </a:lnTo>
                  <a:lnTo>
                    <a:pt x="59423" y="0"/>
                  </a:lnTo>
                  <a:lnTo>
                    <a:pt x="2501" y="0"/>
                  </a:lnTo>
                  <a:lnTo>
                    <a:pt x="0" y="2501"/>
                  </a:lnTo>
                  <a:lnTo>
                    <a:pt x="0" y="11290"/>
                  </a:lnTo>
                  <a:lnTo>
                    <a:pt x="2501" y="13792"/>
                  </a:lnTo>
                  <a:lnTo>
                    <a:pt x="62509" y="13792"/>
                  </a:lnTo>
                  <a:lnTo>
                    <a:pt x="65011" y="11290"/>
                  </a:lnTo>
                  <a:lnTo>
                    <a:pt x="65011" y="2501"/>
                  </a:lnTo>
                  <a:close/>
                </a:path>
                <a:path w="299085" h="176530">
                  <a:moveTo>
                    <a:pt x="298780" y="164693"/>
                  </a:moveTo>
                  <a:lnTo>
                    <a:pt x="296278" y="162191"/>
                  </a:lnTo>
                  <a:lnTo>
                    <a:pt x="293192" y="162191"/>
                  </a:lnTo>
                  <a:lnTo>
                    <a:pt x="236270" y="162191"/>
                  </a:lnTo>
                  <a:lnTo>
                    <a:pt x="233768" y="164693"/>
                  </a:lnTo>
                  <a:lnTo>
                    <a:pt x="233768" y="173482"/>
                  </a:lnTo>
                  <a:lnTo>
                    <a:pt x="236270" y="175983"/>
                  </a:lnTo>
                  <a:lnTo>
                    <a:pt x="296278" y="175983"/>
                  </a:lnTo>
                  <a:lnTo>
                    <a:pt x="298780" y="173482"/>
                  </a:lnTo>
                  <a:lnTo>
                    <a:pt x="298780" y="164693"/>
                  </a:lnTo>
                  <a:close/>
                </a:path>
                <a:path w="299085" h="176530">
                  <a:moveTo>
                    <a:pt x="298780" y="2501"/>
                  </a:moveTo>
                  <a:lnTo>
                    <a:pt x="296278" y="0"/>
                  </a:lnTo>
                  <a:lnTo>
                    <a:pt x="293192" y="0"/>
                  </a:lnTo>
                  <a:lnTo>
                    <a:pt x="236270" y="0"/>
                  </a:lnTo>
                  <a:lnTo>
                    <a:pt x="233768" y="2501"/>
                  </a:lnTo>
                  <a:lnTo>
                    <a:pt x="233768" y="11290"/>
                  </a:lnTo>
                  <a:lnTo>
                    <a:pt x="236270" y="13792"/>
                  </a:lnTo>
                  <a:lnTo>
                    <a:pt x="296278" y="13792"/>
                  </a:lnTo>
                  <a:lnTo>
                    <a:pt x="298780" y="11290"/>
                  </a:lnTo>
                  <a:lnTo>
                    <a:pt x="298780" y="2501"/>
                  </a:lnTo>
                  <a:close/>
                </a:path>
              </a:pathLst>
            </a:custGeom>
            <a:solidFill>
              <a:srgbClr val="231F20"/>
            </a:solidFill>
          </p:spPr>
          <p:txBody>
            <a:bodyPr wrap="square" lIns="0" tIns="0" rIns="0" bIns="0" rtlCol="0"/>
            <a:lstStyle/>
            <a:p/>
          </p:txBody>
        </p:sp>
        <p:pic>
          <p:nvPicPr>
            <p:cNvPr id="219" name="object 219" descr=""/>
            <p:cNvPicPr/>
            <p:nvPr/>
          </p:nvPicPr>
          <p:blipFill>
            <a:blip r:embed="rId36" cstate="print"/>
            <a:stretch>
              <a:fillRect/>
            </a:stretch>
          </p:blipFill>
          <p:spPr>
            <a:xfrm>
              <a:off x="5531342" y="897190"/>
              <a:ext cx="408133" cy="166865"/>
            </a:xfrm>
            <a:prstGeom prst="rect">
              <a:avLst/>
            </a:prstGeom>
          </p:spPr>
        </p:pic>
        <p:pic>
          <p:nvPicPr>
            <p:cNvPr id="220" name="object 220" descr=""/>
            <p:cNvPicPr/>
            <p:nvPr/>
          </p:nvPicPr>
          <p:blipFill>
            <a:blip r:embed="rId37" cstate="print"/>
            <a:stretch>
              <a:fillRect/>
            </a:stretch>
          </p:blipFill>
          <p:spPr>
            <a:xfrm>
              <a:off x="5771540" y="907046"/>
              <a:ext cx="58115" cy="147142"/>
            </a:xfrm>
            <a:prstGeom prst="rect">
              <a:avLst/>
            </a:prstGeom>
          </p:spPr>
        </p:pic>
        <p:pic>
          <p:nvPicPr>
            <p:cNvPr id="221" name="object 221" descr=""/>
            <p:cNvPicPr/>
            <p:nvPr/>
          </p:nvPicPr>
          <p:blipFill>
            <a:blip r:embed="rId47" cstate="print"/>
            <a:stretch>
              <a:fillRect/>
            </a:stretch>
          </p:blipFill>
          <p:spPr>
            <a:xfrm>
              <a:off x="5545552" y="909498"/>
              <a:ext cx="84649" cy="142239"/>
            </a:xfrm>
            <a:prstGeom prst="rect">
              <a:avLst/>
            </a:prstGeom>
          </p:spPr>
        </p:pic>
        <p:pic>
          <p:nvPicPr>
            <p:cNvPr id="222" name="object 222" descr=""/>
            <p:cNvPicPr/>
            <p:nvPr/>
          </p:nvPicPr>
          <p:blipFill>
            <a:blip r:embed="rId39" cstate="print"/>
            <a:stretch>
              <a:fillRect/>
            </a:stretch>
          </p:blipFill>
          <p:spPr>
            <a:xfrm>
              <a:off x="5606554" y="1039914"/>
              <a:ext cx="200444" cy="16256"/>
            </a:xfrm>
            <a:prstGeom prst="rect">
              <a:avLst/>
            </a:prstGeom>
          </p:spPr>
        </p:pic>
        <p:pic>
          <p:nvPicPr>
            <p:cNvPr id="223" name="object 223" descr=""/>
            <p:cNvPicPr/>
            <p:nvPr/>
          </p:nvPicPr>
          <p:blipFill>
            <a:blip r:embed="rId40" cstate="print"/>
            <a:stretch>
              <a:fillRect/>
            </a:stretch>
          </p:blipFill>
          <p:spPr>
            <a:xfrm>
              <a:off x="5606554" y="905078"/>
              <a:ext cx="200444" cy="16256"/>
            </a:xfrm>
            <a:prstGeom prst="rect">
              <a:avLst/>
            </a:prstGeom>
          </p:spPr>
        </p:pic>
        <p:pic>
          <p:nvPicPr>
            <p:cNvPr id="224" name="object 224" descr=""/>
            <p:cNvPicPr/>
            <p:nvPr/>
          </p:nvPicPr>
          <p:blipFill>
            <a:blip r:embed="rId41" cstate="print"/>
            <a:stretch>
              <a:fillRect/>
            </a:stretch>
          </p:blipFill>
          <p:spPr>
            <a:xfrm>
              <a:off x="5905017" y="1017257"/>
              <a:ext cx="26581" cy="36487"/>
            </a:xfrm>
            <a:prstGeom prst="rect">
              <a:avLst/>
            </a:prstGeom>
          </p:spPr>
        </p:pic>
        <p:sp>
          <p:nvSpPr>
            <p:cNvPr id="225" name="object 225" descr=""/>
            <p:cNvSpPr/>
            <p:nvPr/>
          </p:nvSpPr>
          <p:spPr>
            <a:xfrm>
              <a:off x="5602986" y="949820"/>
              <a:ext cx="328930" cy="108585"/>
            </a:xfrm>
            <a:custGeom>
              <a:avLst/>
              <a:gdLst/>
              <a:ahLst/>
              <a:cxnLst/>
              <a:rect l="l" t="t" r="r" b="b"/>
              <a:pathLst>
                <a:path w="328929" h="108584">
                  <a:moveTo>
                    <a:pt x="209207" y="108318"/>
                  </a:moveTo>
                  <a:lnTo>
                    <a:pt x="204190" y="106349"/>
                  </a:lnTo>
                  <a:lnTo>
                    <a:pt x="198805" y="104241"/>
                  </a:lnTo>
                  <a:lnTo>
                    <a:pt x="198805" y="106349"/>
                  </a:lnTo>
                  <a:lnTo>
                    <a:pt x="105625" y="106349"/>
                  </a:lnTo>
                  <a:lnTo>
                    <a:pt x="105625" y="92062"/>
                  </a:lnTo>
                  <a:lnTo>
                    <a:pt x="162458" y="92062"/>
                  </a:lnTo>
                  <a:lnTo>
                    <a:pt x="198805" y="106349"/>
                  </a:lnTo>
                  <a:lnTo>
                    <a:pt x="198805" y="104241"/>
                  </a:lnTo>
                  <a:lnTo>
                    <a:pt x="167817" y="92062"/>
                  </a:lnTo>
                  <a:lnTo>
                    <a:pt x="162991" y="90170"/>
                  </a:lnTo>
                  <a:lnTo>
                    <a:pt x="95783" y="90131"/>
                  </a:lnTo>
                  <a:lnTo>
                    <a:pt x="95783" y="92062"/>
                  </a:lnTo>
                  <a:lnTo>
                    <a:pt x="95783" y="106349"/>
                  </a:lnTo>
                  <a:lnTo>
                    <a:pt x="7112" y="106349"/>
                  </a:lnTo>
                  <a:lnTo>
                    <a:pt x="30924" y="92062"/>
                  </a:lnTo>
                  <a:lnTo>
                    <a:pt x="95783" y="92062"/>
                  </a:lnTo>
                  <a:lnTo>
                    <a:pt x="95783" y="90131"/>
                  </a:lnTo>
                  <a:lnTo>
                    <a:pt x="30378" y="90093"/>
                  </a:lnTo>
                  <a:lnTo>
                    <a:pt x="0" y="108318"/>
                  </a:lnTo>
                  <a:lnTo>
                    <a:pt x="209207" y="108318"/>
                  </a:lnTo>
                  <a:close/>
                </a:path>
                <a:path w="328929" h="108584">
                  <a:moveTo>
                    <a:pt x="328599" y="127"/>
                  </a:moveTo>
                  <a:lnTo>
                    <a:pt x="328485" y="0"/>
                  </a:lnTo>
                  <a:lnTo>
                    <a:pt x="319493" y="0"/>
                  </a:lnTo>
                  <a:lnTo>
                    <a:pt x="319341" y="0"/>
                  </a:lnTo>
                  <a:lnTo>
                    <a:pt x="319214" y="127"/>
                  </a:lnTo>
                  <a:lnTo>
                    <a:pt x="319214" y="61429"/>
                  </a:lnTo>
                  <a:lnTo>
                    <a:pt x="319341" y="61556"/>
                  </a:lnTo>
                  <a:lnTo>
                    <a:pt x="328485" y="61556"/>
                  </a:lnTo>
                  <a:lnTo>
                    <a:pt x="328599" y="61277"/>
                  </a:lnTo>
                  <a:lnTo>
                    <a:pt x="328599" y="127"/>
                  </a:lnTo>
                  <a:close/>
                </a:path>
              </a:pathLst>
            </a:custGeom>
            <a:solidFill>
              <a:srgbClr val="3C4557"/>
            </a:solidFill>
          </p:spPr>
          <p:txBody>
            <a:bodyPr wrap="square" lIns="0" tIns="0" rIns="0" bIns="0" rtlCol="0"/>
            <a:lstStyle/>
            <a:p/>
          </p:txBody>
        </p:sp>
        <p:pic>
          <p:nvPicPr>
            <p:cNvPr id="226" name="object 226" descr=""/>
            <p:cNvPicPr/>
            <p:nvPr/>
          </p:nvPicPr>
          <p:blipFill>
            <a:blip r:embed="rId48" cstate="print"/>
            <a:stretch>
              <a:fillRect/>
            </a:stretch>
          </p:blipFill>
          <p:spPr>
            <a:xfrm>
              <a:off x="5795569" y="1057237"/>
              <a:ext cx="12992" cy="25120"/>
            </a:xfrm>
            <a:prstGeom prst="rect">
              <a:avLst/>
            </a:prstGeom>
          </p:spPr>
        </p:pic>
        <p:pic>
          <p:nvPicPr>
            <p:cNvPr id="227" name="object 227" descr=""/>
            <p:cNvPicPr/>
            <p:nvPr/>
          </p:nvPicPr>
          <p:blipFill>
            <a:blip r:embed="rId43" cstate="print"/>
            <a:stretch>
              <a:fillRect/>
            </a:stretch>
          </p:blipFill>
          <p:spPr>
            <a:xfrm>
              <a:off x="5533542" y="1011568"/>
              <a:ext cx="12293" cy="32042"/>
            </a:xfrm>
            <a:prstGeom prst="rect">
              <a:avLst/>
            </a:prstGeom>
          </p:spPr>
        </p:pic>
        <p:sp>
          <p:nvSpPr>
            <p:cNvPr id="228" name="object 228" descr=""/>
            <p:cNvSpPr/>
            <p:nvPr/>
          </p:nvSpPr>
          <p:spPr>
            <a:xfrm>
              <a:off x="5545552" y="917633"/>
              <a:ext cx="635" cy="0"/>
            </a:xfrm>
            <a:custGeom>
              <a:avLst/>
              <a:gdLst/>
              <a:ahLst/>
              <a:cxnLst/>
              <a:rect l="l" t="t" r="r" b="b"/>
              <a:pathLst>
                <a:path w="635" h="0">
                  <a:moveTo>
                    <a:pt x="0" y="0"/>
                  </a:moveTo>
                  <a:lnTo>
                    <a:pt x="279" y="0"/>
                  </a:lnTo>
                </a:path>
              </a:pathLst>
            </a:custGeom>
            <a:ln w="6159">
              <a:solidFill>
                <a:srgbClr val="00A650"/>
              </a:solidFill>
            </a:ln>
          </p:spPr>
          <p:txBody>
            <a:bodyPr wrap="square" lIns="0" tIns="0" rIns="0" bIns="0" rtlCol="0"/>
            <a:lstStyle/>
            <a:p/>
          </p:txBody>
        </p:sp>
        <p:pic>
          <p:nvPicPr>
            <p:cNvPr id="229" name="object 229" descr=""/>
            <p:cNvPicPr/>
            <p:nvPr/>
          </p:nvPicPr>
          <p:blipFill>
            <a:blip r:embed="rId44" cstate="print"/>
            <a:stretch>
              <a:fillRect/>
            </a:stretch>
          </p:blipFill>
          <p:spPr>
            <a:xfrm>
              <a:off x="5905017" y="907491"/>
              <a:ext cx="26581" cy="36487"/>
            </a:xfrm>
            <a:prstGeom prst="rect">
              <a:avLst/>
            </a:prstGeom>
          </p:spPr>
        </p:pic>
        <p:sp>
          <p:nvSpPr>
            <p:cNvPr id="230" name="object 230" descr=""/>
            <p:cNvSpPr/>
            <p:nvPr/>
          </p:nvSpPr>
          <p:spPr>
            <a:xfrm>
              <a:off x="5602998" y="903099"/>
              <a:ext cx="209550" cy="18415"/>
            </a:xfrm>
            <a:custGeom>
              <a:avLst/>
              <a:gdLst/>
              <a:ahLst/>
              <a:cxnLst/>
              <a:rect l="l" t="t" r="r" b="b"/>
              <a:pathLst>
                <a:path w="209550" h="18415">
                  <a:moveTo>
                    <a:pt x="209207" y="0"/>
                  </a:moveTo>
                  <a:lnTo>
                    <a:pt x="0" y="0"/>
                  </a:lnTo>
                  <a:lnTo>
                    <a:pt x="30365" y="18224"/>
                  </a:lnTo>
                  <a:lnTo>
                    <a:pt x="162991" y="18160"/>
                  </a:lnTo>
                  <a:lnTo>
                    <a:pt x="167839" y="16255"/>
                  </a:lnTo>
                  <a:lnTo>
                    <a:pt x="30911" y="16255"/>
                  </a:lnTo>
                  <a:lnTo>
                    <a:pt x="7111" y="1968"/>
                  </a:lnTo>
                  <a:lnTo>
                    <a:pt x="204197" y="1968"/>
                  </a:lnTo>
                  <a:lnTo>
                    <a:pt x="209207" y="0"/>
                  </a:lnTo>
                  <a:close/>
                </a:path>
                <a:path w="209550" h="18415">
                  <a:moveTo>
                    <a:pt x="105625" y="1968"/>
                  </a:moveTo>
                  <a:lnTo>
                    <a:pt x="95770" y="1968"/>
                  </a:lnTo>
                  <a:lnTo>
                    <a:pt x="95770" y="16255"/>
                  </a:lnTo>
                  <a:lnTo>
                    <a:pt x="105625" y="16255"/>
                  </a:lnTo>
                  <a:lnTo>
                    <a:pt x="105625" y="1968"/>
                  </a:lnTo>
                  <a:close/>
                </a:path>
                <a:path w="209550" h="18415">
                  <a:moveTo>
                    <a:pt x="204197" y="1968"/>
                  </a:moveTo>
                  <a:lnTo>
                    <a:pt x="198793" y="1968"/>
                  </a:lnTo>
                  <a:lnTo>
                    <a:pt x="162445" y="16255"/>
                  </a:lnTo>
                  <a:lnTo>
                    <a:pt x="167839" y="16255"/>
                  </a:lnTo>
                  <a:lnTo>
                    <a:pt x="204197" y="1968"/>
                  </a:lnTo>
                  <a:close/>
                </a:path>
              </a:pathLst>
            </a:custGeom>
            <a:solidFill>
              <a:srgbClr val="3C4557"/>
            </a:solidFill>
          </p:spPr>
          <p:txBody>
            <a:bodyPr wrap="square" lIns="0" tIns="0" rIns="0" bIns="0" rtlCol="0"/>
            <a:lstStyle/>
            <a:p/>
          </p:txBody>
        </p:sp>
        <p:pic>
          <p:nvPicPr>
            <p:cNvPr id="231" name="object 231" descr=""/>
            <p:cNvPicPr/>
            <p:nvPr/>
          </p:nvPicPr>
          <p:blipFill>
            <a:blip r:embed="rId31" cstate="print"/>
            <a:stretch>
              <a:fillRect/>
            </a:stretch>
          </p:blipFill>
          <p:spPr>
            <a:xfrm>
              <a:off x="5795569" y="878891"/>
              <a:ext cx="12992" cy="25107"/>
            </a:xfrm>
            <a:prstGeom prst="rect">
              <a:avLst/>
            </a:prstGeom>
          </p:spPr>
        </p:pic>
        <p:pic>
          <p:nvPicPr>
            <p:cNvPr id="232" name="object 232" descr=""/>
            <p:cNvPicPr/>
            <p:nvPr/>
          </p:nvPicPr>
          <p:blipFill>
            <a:blip r:embed="rId46" cstate="print"/>
            <a:stretch>
              <a:fillRect/>
            </a:stretch>
          </p:blipFill>
          <p:spPr>
            <a:xfrm>
              <a:off x="5533542" y="917625"/>
              <a:ext cx="12293" cy="32042"/>
            </a:xfrm>
            <a:prstGeom prst="rect">
              <a:avLst/>
            </a:prstGeom>
          </p:spPr>
        </p:pic>
        <p:sp>
          <p:nvSpPr>
            <p:cNvPr id="233" name="object 233" descr=""/>
            <p:cNvSpPr/>
            <p:nvPr/>
          </p:nvSpPr>
          <p:spPr>
            <a:xfrm>
              <a:off x="5720143" y="952487"/>
              <a:ext cx="17145" cy="55880"/>
            </a:xfrm>
            <a:custGeom>
              <a:avLst/>
              <a:gdLst/>
              <a:ahLst/>
              <a:cxnLst/>
              <a:rect l="l" t="t" r="r" b="b"/>
              <a:pathLst>
                <a:path w="17145" h="55880">
                  <a:moveTo>
                    <a:pt x="16979" y="0"/>
                  </a:moveTo>
                  <a:lnTo>
                    <a:pt x="0" y="0"/>
                  </a:lnTo>
                  <a:lnTo>
                    <a:pt x="0" y="55308"/>
                  </a:lnTo>
                  <a:lnTo>
                    <a:pt x="16979" y="55308"/>
                  </a:lnTo>
                  <a:lnTo>
                    <a:pt x="16979" y="0"/>
                  </a:lnTo>
                  <a:close/>
                </a:path>
              </a:pathLst>
            </a:custGeom>
            <a:solidFill>
              <a:srgbClr val="D4DCA9"/>
            </a:solidFill>
          </p:spPr>
          <p:txBody>
            <a:bodyPr wrap="square" lIns="0" tIns="0" rIns="0" bIns="0" rtlCol="0"/>
            <a:lstStyle/>
            <a:p/>
          </p:txBody>
        </p:sp>
        <p:sp>
          <p:nvSpPr>
            <p:cNvPr id="234" name="object 234" descr=""/>
            <p:cNvSpPr/>
            <p:nvPr/>
          </p:nvSpPr>
          <p:spPr>
            <a:xfrm>
              <a:off x="5720156" y="958799"/>
              <a:ext cx="11430" cy="41275"/>
            </a:xfrm>
            <a:custGeom>
              <a:avLst/>
              <a:gdLst/>
              <a:ahLst/>
              <a:cxnLst/>
              <a:rect l="l" t="t" r="r" b="b"/>
              <a:pathLst>
                <a:path w="11429" h="41275">
                  <a:moveTo>
                    <a:pt x="11150" y="0"/>
                  </a:moveTo>
                  <a:lnTo>
                    <a:pt x="0" y="0"/>
                  </a:lnTo>
                  <a:lnTo>
                    <a:pt x="0" y="41236"/>
                  </a:lnTo>
                  <a:lnTo>
                    <a:pt x="11150" y="41236"/>
                  </a:lnTo>
                  <a:lnTo>
                    <a:pt x="11150" y="0"/>
                  </a:lnTo>
                  <a:close/>
                </a:path>
              </a:pathLst>
            </a:custGeom>
            <a:solidFill>
              <a:srgbClr val="A6AE87"/>
            </a:solidFill>
          </p:spPr>
          <p:txBody>
            <a:bodyPr wrap="square" lIns="0" tIns="0" rIns="0" bIns="0" rtlCol="0"/>
            <a:lstStyle/>
            <a:p/>
          </p:txBody>
        </p:sp>
        <p:sp>
          <p:nvSpPr>
            <p:cNvPr id="235" name="object 235" descr=""/>
            <p:cNvSpPr/>
            <p:nvPr/>
          </p:nvSpPr>
          <p:spPr>
            <a:xfrm>
              <a:off x="5728446" y="952472"/>
              <a:ext cx="8890" cy="9525"/>
            </a:xfrm>
            <a:custGeom>
              <a:avLst/>
              <a:gdLst/>
              <a:ahLst/>
              <a:cxnLst/>
              <a:rect l="l" t="t" r="r" b="b"/>
              <a:pathLst>
                <a:path w="8889" h="9525">
                  <a:moveTo>
                    <a:pt x="0" y="9055"/>
                  </a:moveTo>
                  <a:lnTo>
                    <a:pt x="8674" y="0"/>
                  </a:lnTo>
                </a:path>
              </a:pathLst>
            </a:custGeom>
            <a:ln w="6159">
              <a:solidFill>
                <a:srgbClr val="A6AE87"/>
              </a:solidFill>
            </a:ln>
          </p:spPr>
          <p:txBody>
            <a:bodyPr wrap="square" lIns="0" tIns="0" rIns="0" bIns="0" rtlCol="0"/>
            <a:lstStyle/>
            <a:p/>
          </p:txBody>
        </p:sp>
        <p:sp>
          <p:nvSpPr>
            <p:cNvPr id="236" name="object 236" descr=""/>
            <p:cNvSpPr/>
            <p:nvPr/>
          </p:nvSpPr>
          <p:spPr>
            <a:xfrm>
              <a:off x="5730410" y="998952"/>
              <a:ext cx="6985" cy="8890"/>
            </a:xfrm>
            <a:custGeom>
              <a:avLst/>
              <a:gdLst/>
              <a:ahLst/>
              <a:cxnLst/>
              <a:rect l="l" t="t" r="r" b="b"/>
              <a:pathLst>
                <a:path w="6985" h="8890">
                  <a:moveTo>
                    <a:pt x="6718" y="8839"/>
                  </a:moveTo>
                  <a:lnTo>
                    <a:pt x="0" y="0"/>
                  </a:lnTo>
                </a:path>
              </a:pathLst>
            </a:custGeom>
            <a:ln w="6159">
              <a:solidFill>
                <a:srgbClr val="A6AE87"/>
              </a:solidFill>
            </a:ln>
          </p:spPr>
          <p:txBody>
            <a:bodyPr wrap="square" lIns="0" tIns="0" rIns="0" bIns="0" rtlCol="0"/>
            <a:lstStyle/>
            <a:p/>
          </p:txBody>
        </p:sp>
        <p:sp>
          <p:nvSpPr>
            <p:cNvPr id="237" name="object 237" descr=""/>
            <p:cNvSpPr/>
            <p:nvPr/>
          </p:nvSpPr>
          <p:spPr>
            <a:xfrm>
              <a:off x="4580991" y="1518310"/>
              <a:ext cx="2618105" cy="573405"/>
            </a:xfrm>
            <a:custGeom>
              <a:avLst/>
              <a:gdLst/>
              <a:ahLst/>
              <a:cxnLst/>
              <a:rect l="l" t="t" r="r" b="b"/>
              <a:pathLst>
                <a:path w="2618104" h="573405">
                  <a:moveTo>
                    <a:pt x="2617609" y="0"/>
                  </a:moveTo>
                  <a:lnTo>
                    <a:pt x="0" y="0"/>
                  </a:lnTo>
                  <a:lnTo>
                    <a:pt x="0" y="573366"/>
                  </a:lnTo>
                  <a:lnTo>
                    <a:pt x="2617609" y="573366"/>
                  </a:lnTo>
                  <a:lnTo>
                    <a:pt x="2617609" y="0"/>
                  </a:lnTo>
                  <a:close/>
                </a:path>
              </a:pathLst>
            </a:custGeom>
            <a:solidFill>
              <a:srgbClr val="FFFFFF"/>
            </a:solidFill>
          </p:spPr>
          <p:txBody>
            <a:bodyPr wrap="square" lIns="0" tIns="0" rIns="0" bIns="0" rtlCol="0"/>
            <a:lstStyle/>
            <a:p/>
          </p:txBody>
        </p:sp>
        <p:pic>
          <p:nvPicPr>
            <p:cNvPr id="238" name="object 238" descr=""/>
            <p:cNvPicPr/>
            <p:nvPr/>
          </p:nvPicPr>
          <p:blipFill>
            <a:blip r:embed="rId49" cstate="print"/>
            <a:stretch>
              <a:fillRect/>
            </a:stretch>
          </p:blipFill>
          <p:spPr>
            <a:xfrm>
              <a:off x="5201323" y="1599184"/>
              <a:ext cx="1911540" cy="316485"/>
            </a:xfrm>
            <a:prstGeom prst="rect">
              <a:avLst/>
            </a:prstGeom>
          </p:spPr>
        </p:pic>
        <p:pic>
          <p:nvPicPr>
            <p:cNvPr id="239" name="object 239" descr=""/>
            <p:cNvPicPr/>
            <p:nvPr/>
          </p:nvPicPr>
          <p:blipFill>
            <a:blip r:embed="rId50" cstate="print"/>
            <a:stretch>
              <a:fillRect/>
            </a:stretch>
          </p:blipFill>
          <p:spPr>
            <a:xfrm>
              <a:off x="5974478" y="1761016"/>
              <a:ext cx="186093" cy="186105"/>
            </a:xfrm>
            <a:prstGeom prst="rect">
              <a:avLst/>
            </a:prstGeom>
          </p:spPr>
        </p:pic>
        <p:sp>
          <p:nvSpPr>
            <p:cNvPr id="240" name="object 240" descr=""/>
            <p:cNvSpPr/>
            <p:nvPr/>
          </p:nvSpPr>
          <p:spPr>
            <a:xfrm>
              <a:off x="4654875" y="1723912"/>
              <a:ext cx="29209" cy="20955"/>
            </a:xfrm>
            <a:custGeom>
              <a:avLst/>
              <a:gdLst/>
              <a:ahLst/>
              <a:cxnLst/>
              <a:rect l="l" t="t" r="r" b="b"/>
              <a:pathLst>
                <a:path w="29210" h="20955">
                  <a:moveTo>
                    <a:pt x="0" y="20523"/>
                  </a:moveTo>
                  <a:lnTo>
                    <a:pt x="28727" y="0"/>
                  </a:lnTo>
                </a:path>
              </a:pathLst>
            </a:custGeom>
            <a:ln w="12306">
              <a:solidFill>
                <a:srgbClr val="FBB040"/>
              </a:solidFill>
            </a:ln>
          </p:spPr>
          <p:txBody>
            <a:bodyPr wrap="square" lIns="0" tIns="0" rIns="0" bIns="0" rtlCol="0"/>
            <a:lstStyle/>
            <a:p/>
          </p:txBody>
        </p:sp>
        <p:sp>
          <p:nvSpPr>
            <p:cNvPr id="241" name="object 241" descr=""/>
            <p:cNvSpPr/>
            <p:nvPr/>
          </p:nvSpPr>
          <p:spPr>
            <a:xfrm>
              <a:off x="4699249" y="1737055"/>
              <a:ext cx="1905" cy="35560"/>
            </a:xfrm>
            <a:custGeom>
              <a:avLst/>
              <a:gdLst/>
              <a:ahLst/>
              <a:cxnLst/>
              <a:rect l="l" t="t" r="r" b="b"/>
              <a:pathLst>
                <a:path w="1904" h="35560">
                  <a:moveTo>
                    <a:pt x="0" y="35280"/>
                  </a:moveTo>
                  <a:lnTo>
                    <a:pt x="1562" y="0"/>
                  </a:lnTo>
                </a:path>
              </a:pathLst>
            </a:custGeom>
            <a:ln w="12306">
              <a:solidFill>
                <a:srgbClr val="FBB040"/>
              </a:solidFill>
            </a:ln>
          </p:spPr>
          <p:txBody>
            <a:bodyPr wrap="square" lIns="0" tIns="0" rIns="0" bIns="0" rtlCol="0"/>
            <a:lstStyle/>
            <a:p/>
          </p:txBody>
        </p:sp>
        <p:sp>
          <p:nvSpPr>
            <p:cNvPr id="242" name="object 242" descr=""/>
            <p:cNvSpPr/>
            <p:nvPr/>
          </p:nvSpPr>
          <p:spPr>
            <a:xfrm>
              <a:off x="4724963" y="1737407"/>
              <a:ext cx="13970" cy="33020"/>
            </a:xfrm>
            <a:custGeom>
              <a:avLst/>
              <a:gdLst/>
              <a:ahLst/>
              <a:cxnLst/>
              <a:rect l="l" t="t" r="r" b="b"/>
              <a:pathLst>
                <a:path w="13970" h="33019">
                  <a:moveTo>
                    <a:pt x="13741" y="32524"/>
                  </a:moveTo>
                  <a:lnTo>
                    <a:pt x="0" y="0"/>
                  </a:lnTo>
                </a:path>
              </a:pathLst>
            </a:custGeom>
            <a:ln w="12306">
              <a:solidFill>
                <a:srgbClr val="FBB040"/>
              </a:solidFill>
            </a:ln>
          </p:spPr>
          <p:txBody>
            <a:bodyPr wrap="square" lIns="0" tIns="0" rIns="0" bIns="0" rtlCol="0"/>
            <a:lstStyle/>
            <a:p/>
          </p:txBody>
        </p:sp>
        <p:sp>
          <p:nvSpPr>
            <p:cNvPr id="243" name="object 243" descr=""/>
            <p:cNvSpPr/>
            <p:nvPr/>
          </p:nvSpPr>
          <p:spPr>
            <a:xfrm>
              <a:off x="5115836" y="1723918"/>
              <a:ext cx="29209" cy="20955"/>
            </a:xfrm>
            <a:custGeom>
              <a:avLst/>
              <a:gdLst/>
              <a:ahLst/>
              <a:cxnLst/>
              <a:rect l="l" t="t" r="r" b="b"/>
              <a:pathLst>
                <a:path w="29210" h="20955">
                  <a:moveTo>
                    <a:pt x="28727" y="20523"/>
                  </a:moveTo>
                  <a:lnTo>
                    <a:pt x="0" y="0"/>
                  </a:lnTo>
                </a:path>
              </a:pathLst>
            </a:custGeom>
            <a:ln w="12306">
              <a:solidFill>
                <a:srgbClr val="FBB040"/>
              </a:solidFill>
            </a:ln>
          </p:spPr>
          <p:txBody>
            <a:bodyPr wrap="square" lIns="0" tIns="0" rIns="0" bIns="0" rtlCol="0"/>
            <a:lstStyle/>
            <a:p/>
          </p:txBody>
        </p:sp>
        <p:sp>
          <p:nvSpPr>
            <p:cNvPr id="244" name="object 244" descr=""/>
            <p:cNvSpPr/>
            <p:nvPr/>
          </p:nvSpPr>
          <p:spPr>
            <a:xfrm>
              <a:off x="5098628" y="1737068"/>
              <a:ext cx="1905" cy="35560"/>
            </a:xfrm>
            <a:custGeom>
              <a:avLst/>
              <a:gdLst/>
              <a:ahLst/>
              <a:cxnLst/>
              <a:rect l="l" t="t" r="r" b="b"/>
              <a:pathLst>
                <a:path w="1904" h="35560">
                  <a:moveTo>
                    <a:pt x="1562" y="35267"/>
                  </a:moveTo>
                  <a:lnTo>
                    <a:pt x="0" y="0"/>
                  </a:lnTo>
                </a:path>
              </a:pathLst>
            </a:custGeom>
            <a:ln w="12306">
              <a:solidFill>
                <a:srgbClr val="FBB040"/>
              </a:solidFill>
            </a:ln>
          </p:spPr>
          <p:txBody>
            <a:bodyPr wrap="square" lIns="0" tIns="0" rIns="0" bIns="0" rtlCol="0"/>
            <a:lstStyle/>
            <a:p/>
          </p:txBody>
        </p:sp>
        <p:sp>
          <p:nvSpPr>
            <p:cNvPr id="245" name="object 245" descr=""/>
            <p:cNvSpPr/>
            <p:nvPr/>
          </p:nvSpPr>
          <p:spPr>
            <a:xfrm>
              <a:off x="5060734" y="1737407"/>
              <a:ext cx="13970" cy="33020"/>
            </a:xfrm>
            <a:custGeom>
              <a:avLst/>
              <a:gdLst/>
              <a:ahLst/>
              <a:cxnLst/>
              <a:rect l="l" t="t" r="r" b="b"/>
              <a:pathLst>
                <a:path w="13970" h="33019">
                  <a:moveTo>
                    <a:pt x="0" y="32524"/>
                  </a:moveTo>
                  <a:lnTo>
                    <a:pt x="13741" y="0"/>
                  </a:lnTo>
                </a:path>
              </a:pathLst>
            </a:custGeom>
            <a:ln w="12306">
              <a:solidFill>
                <a:srgbClr val="FBB040"/>
              </a:solidFill>
            </a:ln>
          </p:spPr>
          <p:txBody>
            <a:bodyPr wrap="square" lIns="0" tIns="0" rIns="0" bIns="0" rtlCol="0"/>
            <a:lstStyle/>
            <a:p/>
          </p:txBody>
        </p:sp>
        <p:pic>
          <p:nvPicPr>
            <p:cNvPr id="246" name="object 246" descr=""/>
            <p:cNvPicPr/>
            <p:nvPr/>
          </p:nvPicPr>
          <p:blipFill>
            <a:blip r:embed="rId51" cstate="print"/>
            <a:stretch>
              <a:fillRect/>
            </a:stretch>
          </p:blipFill>
          <p:spPr>
            <a:xfrm>
              <a:off x="4682878" y="1564945"/>
              <a:ext cx="429735" cy="165950"/>
            </a:xfrm>
            <a:prstGeom prst="rect">
              <a:avLst/>
            </a:prstGeom>
          </p:spPr>
        </p:pic>
        <p:sp>
          <p:nvSpPr>
            <p:cNvPr id="247" name="object 247" descr=""/>
            <p:cNvSpPr/>
            <p:nvPr/>
          </p:nvSpPr>
          <p:spPr>
            <a:xfrm>
              <a:off x="4682877" y="1570897"/>
              <a:ext cx="39370" cy="150495"/>
            </a:xfrm>
            <a:custGeom>
              <a:avLst/>
              <a:gdLst/>
              <a:ahLst/>
              <a:cxnLst/>
              <a:rect l="l" t="t" r="r" b="b"/>
              <a:pathLst>
                <a:path w="39370" h="150494">
                  <a:moveTo>
                    <a:pt x="39318" y="76"/>
                  </a:moveTo>
                  <a:lnTo>
                    <a:pt x="36029" y="0"/>
                  </a:lnTo>
                  <a:lnTo>
                    <a:pt x="13404" y="3325"/>
                  </a:lnTo>
                  <a:lnTo>
                    <a:pt x="2425" y="10793"/>
                  </a:lnTo>
                  <a:lnTo>
                    <a:pt x="0" y="28126"/>
                  </a:lnTo>
                  <a:lnTo>
                    <a:pt x="3034" y="61048"/>
                  </a:lnTo>
                  <a:lnTo>
                    <a:pt x="3034" y="89509"/>
                  </a:lnTo>
                  <a:lnTo>
                    <a:pt x="13830" y="138683"/>
                  </a:lnTo>
                  <a:lnTo>
                    <a:pt x="39318" y="150494"/>
                  </a:lnTo>
                  <a:lnTo>
                    <a:pt x="35451" y="148279"/>
                  </a:lnTo>
                  <a:lnTo>
                    <a:pt x="26942" y="140789"/>
                  </a:lnTo>
                  <a:lnTo>
                    <a:pt x="18434" y="126759"/>
                  </a:lnTo>
                  <a:lnTo>
                    <a:pt x="14566" y="104927"/>
                  </a:lnTo>
                  <a:lnTo>
                    <a:pt x="14566" y="45643"/>
                  </a:lnTo>
                  <a:lnTo>
                    <a:pt x="14953" y="25315"/>
                  </a:lnTo>
                  <a:lnTo>
                    <a:pt x="17660" y="13792"/>
                  </a:lnTo>
                  <a:lnTo>
                    <a:pt x="25008" y="6803"/>
                  </a:lnTo>
                  <a:lnTo>
                    <a:pt x="39318" y="76"/>
                  </a:lnTo>
                  <a:close/>
                </a:path>
              </a:pathLst>
            </a:custGeom>
            <a:solidFill>
              <a:srgbClr val="2B6466"/>
            </a:solidFill>
          </p:spPr>
          <p:txBody>
            <a:bodyPr wrap="square" lIns="0" tIns="0" rIns="0" bIns="0" rtlCol="0"/>
            <a:lstStyle/>
            <a:p/>
          </p:txBody>
        </p:sp>
        <p:pic>
          <p:nvPicPr>
            <p:cNvPr id="248" name="object 248" descr=""/>
            <p:cNvPicPr/>
            <p:nvPr/>
          </p:nvPicPr>
          <p:blipFill>
            <a:blip r:embed="rId52" cstate="print"/>
            <a:stretch>
              <a:fillRect/>
            </a:stretch>
          </p:blipFill>
          <p:spPr>
            <a:xfrm>
              <a:off x="4729962" y="1573517"/>
              <a:ext cx="295808" cy="141160"/>
            </a:xfrm>
            <a:prstGeom prst="rect">
              <a:avLst/>
            </a:prstGeom>
          </p:spPr>
        </p:pic>
        <p:sp>
          <p:nvSpPr>
            <p:cNvPr id="249" name="object 249" descr=""/>
            <p:cNvSpPr/>
            <p:nvPr/>
          </p:nvSpPr>
          <p:spPr>
            <a:xfrm>
              <a:off x="5010955" y="1580795"/>
              <a:ext cx="88265" cy="22225"/>
            </a:xfrm>
            <a:custGeom>
              <a:avLst/>
              <a:gdLst/>
              <a:ahLst/>
              <a:cxnLst/>
              <a:rect l="l" t="t" r="r" b="b"/>
              <a:pathLst>
                <a:path w="88264" h="22225">
                  <a:moveTo>
                    <a:pt x="0" y="0"/>
                  </a:moveTo>
                  <a:lnTo>
                    <a:pt x="1270" y="2539"/>
                  </a:lnTo>
                  <a:lnTo>
                    <a:pt x="87731" y="22047"/>
                  </a:lnTo>
                  <a:lnTo>
                    <a:pt x="83693" y="14668"/>
                  </a:lnTo>
                  <a:lnTo>
                    <a:pt x="77216" y="8762"/>
                  </a:lnTo>
                  <a:lnTo>
                    <a:pt x="70891" y="4330"/>
                  </a:lnTo>
                  <a:lnTo>
                    <a:pt x="0" y="0"/>
                  </a:lnTo>
                  <a:close/>
                </a:path>
              </a:pathLst>
            </a:custGeom>
            <a:solidFill>
              <a:srgbClr val="2B6466"/>
            </a:solidFill>
          </p:spPr>
          <p:txBody>
            <a:bodyPr wrap="square" lIns="0" tIns="0" rIns="0" bIns="0" rtlCol="0"/>
            <a:lstStyle/>
            <a:p/>
          </p:txBody>
        </p:sp>
        <p:sp>
          <p:nvSpPr>
            <p:cNvPr id="250" name="object 250" descr=""/>
            <p:cNvSpPr/>
            <p:nvPr/>
          </p:nvSpPr>
          <p:spPr>
            <a:xfrm>
              <a:off x="4689208" y="1570126"/>
              <a:ext cx="53975" cy="152400"/>
            </a:xfrm>
            <a:custGeom>
              <a:avLst/>
              <a:gdLst/>
              <a:ahLst/>
              <a:cxnLst/>
              <a:rect l="l" t="t" r="r" b="b"/>
              <a:pathLst>
                <a:path w="53975" h="152400">
                  <a:moveTo>
                    <a:pt x="53441" y="16954"/>
                  </a:moveTo>
                  <a:lnTo>
                    <a:pt x="53301" y="15113"/>
                  </a:lnTo>
                  <a:lnTo>
                    <a:pt x="17310" y="18059"/>
                  </a:lnTo>
                  <a:lnTo>
                    <a:pt x="17056" y="18224"/>
                  </a:lnTo>
                  <a:lnTo>
                    <a:pt x="21158" y="11391"/>
                  </a:lnTo>
                  <a:lnTo>
                    <a:pt x="29464" y="3962"/>
                  </a:lnTo>
                  <a:lnTo>
                    <a:pt x="33350" y="1689"/>
                  </a:lnTo>
                  <a:lnTo>
                    <a:pt x="32613" y="0"/>
                  </a:lnTo>
                  <a:lnTo>
                    <a:pt x="28549" y="2374"/>
                  </a:lnTo>
                  <a:lnTo>
                    <a:pt x="19862" y="10096"/>
                  </a:lnTo>
                  <a:lnTo>
                    <a:pt x="13665" y="20345"/>
                  </a:lnTo>
                  <a:lnTo>
                    <a:pt x="11557" y="21666"/>
                  </a:lnTo>
                  <a:lnTo>
                    <a:pt x="11557" y="23837"/>
                  </a:lnTo>
                  <a:lnTo>
                    <a:pt x="11226" y="24384"/>
                  </a:lnTo>
                  <a:lnTo>
                    <a:pt x="7302" y="46405"/>
                  </a:lnTo>
                  <a:lnTo>
                    <a:pt x="7302" y="105702"/>
                  </a:lnTo>
                  <a:lnTo>
                    <a:pt x="11226" y="127736"/>
                  </a:lnTo>
                  <a:lnTo>
                    <a:pt x="11544" y="128282"/>
                  </a:lnTo>
                  <a:lnTo>
                    <a:pt x="5092" y="124244"/>
                  </a:lnTo>
                  <a:lnTo>
                    <a:pt x="3276" y="114668"/>
                  </a:lnTo>
                  <a:lnTo>
                    <a:pt x="2286" y="105524"/>
                  </a:lnTo>
                  <a:lnTo>
                    <a:pt x="1854" y="93891"/>
                  </a:lnTo>
                  <a:lnTo>
                    <a:pt x="1854" y="58229"/>
                  </a:lnTo>
                  <a:lnTo>
                    <a:pt x="2286" y="46609"/>
                  </a:lnTo>
                  <a:lnTo>
                    <a:pt x="3276" y="37452"/>
                  </a:lnTo>
                  <a:lnTo>
                    <a:pt x="5092" y="27876"/>
                  </a:lnTo>
                  <a:lnTo>
                    <a:pt x="11557" y="23837"/>
                  </a:lnTo>
                  <a:lnTo>
                    <a:pt x="11557" y="21666"/>
                  </a:lnTo>
                  <a:lnTo>
                    <a:pt x="3505" y="26695"/>
                  </a:lnTo>
                  <a:lnTo>
                    <a:pt x="1689" y="35547"/>
                  </a:lnTo>
                  <a:lnTo>
                    <a:pt x="533" y="45351"/>
                  </a:lnTo>
                  <a:lnTo>
                    <a:pt x="0" y="58229"/>
                  </a:lnTo>
                  <a:lnTo>
                    <a:pt x="0" y="93891"/>
                  </a:lnTo>
                  <a:lnTo>
                    <a:pt x="533" y="106781"/>
                  </a:lnTo>
                  <a:lnTo>
                    <a:pt x="1689" y="116586"/>
                  </a:lnTo>
                  <a:lnTo>
                    <a:pt x="3505" y="125425"/>
                  </a:lnTo>
                  <a:lnTo>
                    <a:pt x="13576" y="131635"/>
                  </a:lnTo>
                  <a:lnTo>
                    <a:pt x="19862" y="142024"/>
                  </a:lnTo>
                  <a:lnTo>
                    <a:pt x="28549" y="149745"/>
                  </a:lnTo>
                  <a:lnTo>
                    <a:pt x="32613" y="152107"/>
                  </a:lnTo>
                  <a:lnTo>
                    <a:pt x="33350" y="150418"/>
                  </a:lnTo>
                  <a:lnTo>
                    <a:pt x="29464" y="148145"/>
                  </a:lnTo>
                  <a:lnTo>
                    <a:pt x="21158" y="140703"/>
                  </a:lnTo>
                  <a:lnTo>
                    <a:pt x="16954" y="133718"/>
                  </a:lnTo>
                  <a:lnTo>
                    <a:pt x="17729" y="134188"/>
                  </a:lnTo>
                  <a:lnTo>
                    <a:pt x="53301" y="136994"/>
                  </a:lnTo>
                  <a:lnTo>
                    <a:pt x="53441" y="135153"/>
                  </a:lnTo>
                  <a:lnTo>
                    <a:pt x="18097" y="132359"/>
                  </a:lnTo>
                  <a:lnTo>
                    <a:pt x="14973" y="130429"/>
                  </a:lnTo>
                  <a:lnTo>
                    <a:pt x="12903" y="126949"/>
                  </a:lnTo>
                  <a:lnTo>
                    <a:pt x="9156" y="105702"/>
                  </a:lnTo>
                  <a:lnTo>
                    <a:pt x="9156" y="46405"/>
                  </a:lnTo>
                  <a:lnTo>
                    <a:pt x="12903" y="25146"/>
                  </a:lnTo>
                  <a:lnTo>
                    <a:pt x="14960" y="21704"/>
                  </a:lnTo>
                  <a:lnTo>
                    <a:pt x="18097" y="19748"/>
                  </a:lnTo>
                  <a:lnTo>
                    <a:pt x="53441" y="16954"/>
                  </a:lnTo>
                  <a:close/>
                </a:path>
              </a:pathLst>
            </a:custGeom>
            <a:solidFill>
              <a:srgbClr val="414042"/>
            </a:solidFill>
          </p:spPr>
          <p:txBody>
            <a:bodyPr wrap="square" lIns="0" tIns="0" rIns="0" bIns="0" rtlCol="0"/>
            <a:lstStyle/>
            <a:p/>
          </p:txBody>
        </p:sp>
        <p:pic>
          <p:nvPicPr>
            <p:cNvPr id="251" name="object 251" descr=""/>
            <p:cNvPicPr/>
            <p:nvPr/>
          </p:nvPicPr>
          <p:blipFill>
            <a:blip r:embed="rId53" cstate="print"/>
            <a:stretch>
              <a:fillRect/>
            </a:stretch>
          </p:blipFill>
          <p:spPr>
            <a:xfrm>
              <a:off x="4698555" y="1574406"/>
              <a:ext cx="16738" cy="17538"/>
            </a:xfrm>
            <a:prstGeom prst="rect">
              <a:avLst/>
            </a:prstGeom>
          </p:spPr>
        </p:pic>
        <p:sp>
          <p:nvSpPr>
            <p:cNvPr id="252" name="object 252" descr=""/>
            <p:cNvSpPr/>
            <p:nvPr/>
          </p:nvSpPr>
          <p:spPr>
            <a:xfrm>
              <a:off x="4777664" y="1573504"/>
              <a:ext cx="220345" cy="16510"/>
            </a:xfrm>
            <a:custGeom>
              <a:avLst/>
              <a:gdLst/>
              <a:ahLst/>
              <a:cxnLst/>
              <a:rect l="l" t="t" r="r" b="b"/>
              <a:pathLst>
                <a:path w="220345" h="16509">
                  <a:moveTo>
                    <a:pt x="219976" y="0"/>
                  </a:moveTo>
                  <a:lnTo>
                    <a:pt x="192341" y="152"/>
                  </a:lnTo>
                  <a:lnTo>
                    <a:pt x="192341" y="1219"/>
                  </a:lnTo>
                  <a:lnTo>
                    <a:pt x="190931" y="7442"/>
                  </a:lnTo>
                  <a:lnTo>
                    <a:pt x="137020" y="14757"/>
                  </a:lnTo>
                  <a:lnTo>
                    <a:pt x="117729" y="15011"/>
                  </a:lnTo>
                  <a:lnTo>
                    <a:pt x="106895" y="14947"/>
                  </a:lnTo>
                  <a:lnTo>
                    <a:pt x="109347" y="1752"/>
                  </a:lnTo>
                  <a:lnTo>
                    <a:pt x="108851" y="1663"/>
                  </a:lnTo>
                  <a:lnTo>
                    <a:pt x="192341" y="1219"/>
                  </a:lnTo>
                  <a:lnTo>
                    <a:pt x="192341" y="152"/>
                  </a:lnTo>
                  <a:lnTo>
                    <a:pt x="103301" y="635"/>
                  </a:lnTo>
                  <a:lnTo>
                    <a:pt x="102095" y="406"/>
                  </a:lnTo>
                  <a:lnTo>
                    <a:pt x="102044" y="647"/>
                  </a:lnTo>
                  <a:lnTo>
                    <a:pt x="101854" y="660"/>
                  </a:lnTo>
                  <a:lnTo>
                    <a:pt x="101854" y="1701"/>
                  </a:lnTo>
                  <a:lnTo>
                    <a:pt x="99466" y="14617"/>
                  </a:lnTo>
                  <a:lnTo>
                    <a:pt x="100965" y="14897"/>
                  </a:lnTo>
                  <a:lnTo>
                    <a:pt x="99136" y="14884"/>
                  </a:lnTo>
                  <a:lnTo>
                    <a:pt x="48641" y="13182"/>
                  </a:lnTo>
                  <a:lnTo>
                    <a:pt x="19545" y="2133"/>
                  </a:lnTo>
                  <a:lnTo>
                    <a:pt x="101854" y="1701"/>
                  </a:lnTo>
                  <a:lnTo>
                    <a:pt x="101854" y="660"/>
                  </a:lnTo>
                  <a:lnTo>
                    <a:pt x="18503" y="1092"/>
                  </a:lnTo>
                  <a:lnTo>
                    <a:pt x="1638" y="3086"/>
                  </a:lnTo>
                  <a:lnTo>
                    <a:pt x="1638" y="4826"/>
                  </a:lnTo>
                  <a:lnTo>
                    <a:pt x="1041" y="4470"/>
                  </a:lnTo>
                  <a:lnTo>
                    <a:pt x="1041" y="4203"/>
                  </a:lnTo>
                  <a:lnTo>
                    <a:pt x="1638" y="4826"/>
                  </a:lnTo>
                  <a:lnTo>
                    <a:pt x="1638" y="3086"/>
                  </a:lnTo>
                  <a:lnTo>
                    <a:pt x="406" y="3225"/>
                  </a:lnTo>
                  <a:lnTo>
                    <a:pt x="50" y="3746"/>
                  </a:lnTo>
                  <a:lnTo>
                    <a:pt x="0" y="4470"/>
                  </a:lnTo>
                  <a:lnTo>
                    <a:pt x="2806" y="6223"/>
                  </a:lnTo>
                  <a:lnTo>
                    <a:pt x="3390" y="6908"/>
                  </a:lnTo>
                  <a:lnTo>
                    <a:pt x="4318" y="7162"/>
                  </a:lnTo>
                  <a:lnTo>
                    <a:pt x="6400" y="8445"/>
                  </a:lnTo>
                  <a:lnTo>
                    <a:pt x="21221" y="11391"/>
                  </a:lnTo>
                  <a:lnTo>
                    <a:pt x="76771" y="15430"/>
                  </a:lnTo>
                  <a:lnTo>
                    <a:pt x="105054" y="16027"/>
                  </a:lnTo>
                  <a:lnTo>
                    <a:pt x="137045" y="15824"/>
                  </a:lnTo>
                  <a:lnTo>
                    <a:pt x="193230" y="8089"/>
                  </a:lnTo>
                  <a:lnTo>
                    <a:pt x="217081" y="1092"/>
                  </a:lnTo>
                  <a:lnTo>
                    <a:pt x="219976" y="0"/>
                  </a:lnTo>
                  <a:close/>
                </a:path>
              </a:pathLst>
            </a:custGeom>
            <a:solidFill>
              <a:srgbClr val="414042"/>
            </a:solidFill>
          </p:spPr>
          <p:txBody>
            <a:bodyPr wrap="square" lIns="0" tIns="0" rIns="0" bIns="0" rtlCol="0"/>
            <a:lstStyle/>
            <a:p/>
          </p:txBody>
        </p:sp>
        <p:sp>
          <p:nvSpPr>
            <p:cNvPr id="253" name="object 253" descr=""/>
            <p:cNvSpPr/>
            <p:nvPr/>
          </p:nvSpPr>
          <p:spPr>
            <a:xfrm>
              <a:off x="4959439" y="1550136"/>
              <a:ext cx="24130" cy="25400"/>
            </a:xfrm>
            <a:custGeom>
              <a:avLst/>
              <a:gdLst/>
              <a:ahLst/>
              <a:cxnLst/>
              <a:rect l="l" t="t" r="r" b="b"/>
              <a:pathLst>
                <a:path w="24129" h="25400">
                  <a:moveTo>
                    <a:pt x="24091" y="20637"/>
                  </a:moveTo>
                  <a:lnTo>
                    <a:pt x="22377" y="15506"/>
                  </a:lnTo>
                  <a:lnTo>
                    <a:pt x="17881" y="5664"/>
                  </a:lnTo>
                  <a:lnTo>
                    <a:pt x="14046" y="927"/>
                  </a:lnTo>
                  <a:lnTo>
                    <a:pt x="8788" y="0"/>
                  </a:lnTo>
                  <a:lnTo>
                    <a:pt x="0" y="1562"/>
                  </a:lnTo>
                  <a:lnTo>
                    <a:pt x="11582" y="20764"/>
                  </a:lnTo>
                  <a:lnTo>
                    <a:pt x="14605" y="20739"/>
                  </a:lnTo>
                  <a:lnTo>
                    <a:pt x="14605" y="25234"/>
                  </a:lnTo>
                  <a:lnTo>
                    <a:pt x="22237" y="25234"/>
                  </a:lnTo>
                  <a:lnTo>
                    <a:pt x="22237" y="20662"/>
                  </a:lnTo>
                  <a:lnTo>
                    <a:pt x="24091" y="20637"/>
                  </a:lnTo>
                  <a:close/>
                </a:path>
              </a:pathLst>
            </a:custGeom>
            <a:solidFill>
              <a:srgbClr val="2B6466"/>
            </a:solidFill>
          </p:spPr>
          <p:txBody>
            <a:bodyPr wrap="square" lIns="0" tIns="0" rIns="0" bIns="0" rtlCol="0"/>
            <a:lstStyle/>
            <a:p/>
          </p:txBody>
        </p:sp>
        <p:pic>
          <p:nvPicPr>
            <p:cNvPr id="254" name="object 254" descr=""/>
            <p:cNvPicPr/>
            <p:nvPr/>
          </p:nvPicPr>
          <p:blipFill>
            <a:blip r:embed="rId54" cstate="print"/>
            <a:stretch>
              <a:fillRect/>
            </a:stretch>
          </p:blipFill>
          <p:spPr>
            <a:xfrm>
              <a:off x="4777613" y="1702803"/>
              <a:ext cx="220027" cy="16052"/>
            </a:xfrm>
            <a:prstGeom prst="rect">
              <a:avLst/>
            </a:prstGeom>
          </p:spPr>
        </p:pic>
        <p:sp>
          <p:nvSpPr>
            <p:cNvPr id="255" name="object 255" descr=""/>
            <p:cNvSpPr/>
            <p:nvPr/>
          </p:nvSpPr>
          <p:spPr>
            <a:xfrm>
              <a:off x="5010955" y="1689528"/>
              <a:ext cx="88265" cy="22225"/>
            </a:xfrm>
            <a:custGeom>
              <a:avLst/>
              <a:gdLst/>
              <a:ahLst/>
              <a:cxnLst/>
              <a:rect l="l" t="t" r="r" b="b"/>
              <a:pathLst>
                <a:path w="88264" h="22225">
                  <a:moveTo>
                    <a:pt x="87731" y="0"/>
                  </a:moveTo>
                  <a:lnTo>
                    <a:pt x="1270" y="19507"/>
                  </a:lnTo>
                  <a:lnTo>
                    <a:pt x="0" y="22047"/>
                  </a:lnTo>
                  <a:lnTo>
                    <a:pt x="70891" y="17716"/>
                  </a:lnTo>
                  <a:lnTo>
                    <a:pt x="77216" y="13271"/>
                  </a:lnTo>
                  <a:lnTo>
                    <a:pt x="83693" y="7365"/>
                  </a:lnTo>
                  <a:lnTo>
                    <a:pt x="87731" y="0"/>
                  </a:lnTo>
                  <a:close/>
                </a:path>
              </a:pathLst>
            </a:custGeom>
            <a:solidFill>
              <a:srgbClr val="2B6466"/>
            </a:solidFill>
          </p:spPr>
          <p:txBody>
            <a:bodyPr wrap="square" lIns="0" tIns="0" rIns="0" bIns="0" rtlCol="0"/>
            <a:lstStyle/>
            <a:p/>
          </p:txBody>
        </p:sp>
        <p:pic>
          <p:nvPicPr>
            <p:cNvPr id="256" name="object 256" descr=""/>
            <p:cNvPicPr/>
            <p:nvPr/>
          </p:nvPicPr>
          <p:blipFill>
            <a:blip r:embed="rId53" cstate="print"/>
            <a:stretch>
              <a:fillRect/>
            </a:stretch>
          </p:blipFill>
          <p:spPr>
            <a:xfrm>
              <a:off x="4698555" y="1700415"/>
              <a:ext cx="16738" cy="17538"/>
            </a:xfrm>
            <a:prstGeom prst="rect">
              <a:avLst/>
            </a:prstGeom>
          </p:spPr>
        </p:pic>
        <p:sp>
          <p:nvSpPr>
            <p:cNvPr id="257" name="object 257" descr=""/>
            <p:cNvSpPr/>
            <p:nvPr/>
          </p:nvSpPr>
          <p:spPr>
            <a:xfrm>
              <a:off x="4777651" y="1702841"/>
              <a:ext cx="220345" cy="16510"/>
            </a:xfrm>
            <a:custGeom>
              <a:avLst/>
              <a:gdLst/>
              <a:ahLst/>
              <a:cxnLst/>
              <a:rect l="l" t="t" r="r" b="b"/>
              <a:pathLst>
                <a:path w="220345" h="16510">
                  <a:moveTo>
                    <a:pt x="219989" y="16027"/>
                  </a:moveTo>
                  <a:lnTo>
                    <a:pt x="217081" y="14935"/>
                  </a:lnTo>
                  <a:lnTo>
                    <a:pt x="210642" y="12763"/>
                  </a:lnTo>
                  <a:lnTo>
                    <a:pt x="193243" y="7937"/>
                  </a:lnTo>
                  <a:lnTo>
                    <a:pt x="192354" y="7772"/>
                  </a:lnTo>
                  <a:lnTo>
                    <a:pt x="192354" y="14833"/>
                  </a:lnTo>
                  <a:lnTo>
                    <a:pt x="108762" y="14389"/>
                  </a:lnTo>
                  <a:lnTo>
                    <a:pt x="109359" y="14274"/>
                  </a:lnTo>
                  <a:lnTo>
                    <a:pt x="106921" y="1130"/>
                  </a:lnTo>
                  <a:lnTo>
                    <a:pt x="124968" y="1079"/>
                  </a:lnTo>
                  <a:lnTo>
                    <a:pt x="185407" y="7226"/>
                  </a:lnTo>
                  <a:lnTo>
                    <a:pt x="192354" y="14833"/>
                  </a:lnTo>
                  <a:lnTo>
                    <a:pt x="192354" y="7772"/>
                  </a:lnTo>
                  <a:lnTo>
                    <a:pt x="167805" y="2933"/>
                  </a:lnTo>
                  <a:lnTo>
                    <a:pt x="146253" y="1016"/>
                  </a:lnTo>
                  <a:lnTo>
                    <a:pt x="137058" y="203"/>
                  </a:lnTo>
                  <a:lnTo>
                    <a:pt x="105067" y="0"/>
                  </a:lnTo>
                  <a:lnTo>
                    <a:pt x="101866" y="76"/>
                  </a:lnTo>
                  <a:lnTo>
                    <a:pt x="101866" y="14351"/>
                  </a:lnTo>
                  <a:lnTo>
                    <a:pt x="19558" y="13906"/>
                  </a:lnTo>
                  <a:lnTo>
                    <a:pt x="63500" y="2133"/>
                  </a:lnTo>
                  <a:lnTo>
                    <a:pt x="99148" y="1143"/>
                  </a:lnTo>
                  <a:lnTo>
                    <a:pt x="100926" y="1143"/>
                  </a:lnTo>
                  <a:lnTo>
                    <a:pt x="99479" y="1409"/>
                  </a:lnTo>
                  <a:lnTo>
                    <a:pt x="101866" y="14351"/>
                  </a:lnTo>
                  <a:lnTo>
                    <a:pt x="101866" y="76"/>
                  </a:lnTo>
                  <a:lnTo>
                    <a:pt x="76784" y="596"/>
                  </a:lnTo>
                  <a:lnTo>
                    <a:pt x="37553" y="2705"/>
                  </a:lnTo>
                  <a:lnTo>
                    <a:pt x="4330" y="8877"/>
                  </a:lnTo>
                  <a:lnTo>
                    <a:pt x="3403" y="9118"/>
                  </a:lnTo>
                  <a:lnTo>
                    <a:pt x="2806" y="9817"/>
                  </a:lnTo>
                  <a:lnTo>
                    <a:pt x="1625" y="10566"/>
                  </a:lnTo>
                  <a:lnTo>
                    <a:pt x="1625" y="11239"/>
                  </a:lnTo>
                  <a:lnTo>
                    <a:pt x="1130" y="11836"/>
                  </a:lnTo>
                  <a:lnTo>
                    <a:pt x="1054" y="11569"/>
                  </a:lnTo>
                  <a:lnTo>
                    <a:pt x="1625" y="11239"/>
                  </a:lnTo>
                  <a:lnTo>
                    <a:pt x="1625" y="10566"/>
                  </a:lnTo>
                  <a:lnTo>
                    <a:pt x="0" y="11569"/>
                  </a:lnTo>
                  <a:lnTo>
                    <a:pt x="63" y="12280"/>
                  </a:lnTo>
                  <a:lnTo>
                    <a:pt x="419" y="12814"/>
                  </a:lnTo>
                  <a:lnTo>
                    <a:pt x="18618" y="14947"/>
                  </a:lnTo>
                  <a:lnTo>
                    <a:pt x="102057" y="15405"/>
                  </a:lnTo>
                  <a:lnTo>
                    <a:pt x="102108" y="15621"/>
                  </a:lnTo>
                  <a:lnTo>
                    <a:pt x="103276" y="15405"/>
                  </a:lnTo>
                  <a:lnTo>
                    <a:pt x="219989" y="16027"/>
                  </a:lnTo>
                  <a:close/>
                </a:path>
              </a:pathLst>
            </a:custGeom>
            <a:solidFill>
              <a:srgbClr val="414042"/>
            </a:solidFill>
          </p:spPr>
          <p:txBody>
            <a:bodyPr wrap="square" lIns="0" tIns="0" rIns="0" bIns="0" rtlCol="0"/>
            <a:lstStyle/>
            <a:p/>
          </p:txBody>
        </p:sp>
        <p:sp>
          <p:nvSpPr>
            <p:cNvPr id="258" name="object 258" descr=""/>
            <p:cNvSpPr/>
            <p:nvPr/>
          </p:nvSpPr>
          <p:spPr>
            <a:xfrm>
              <a:off x="4959439" y="1717014"/>
              <a:ext cx="24130" cy="25400"/>
            </a:xfrm>
            <a:custGeom>
              <a:avLst/>
              <a:gdLst/>
              <a:ahLst/>
              <a:cxnLst/>
              <a:rect l="l" t="t" r="r" b="b"/>
              <a:pathLst>
                <a:path w="24129" h="25400">
                  <a:moveTo>
                    <a:pt x="24091" y="4584"/>
                  </a:moveTo>
                  <a:lnTo>
                    <a:pt x="22237" y="4572"/>
                  </a:lnTo>
                  <a:lnTo>
                    <a:pt x="22237" y="0"/>
                  </a:lnTo>
                  <a:lnTo>
                    <a:pt x="14605" y="0"/>
                  </a:lnTo>
                  <a:lnTo>
                    <a:pt x="14605" y="4495"/>
                  </a:lnTo>
                  <a:lnTo>
                    <a:pt x="11582" y="4457"/>
                  </a:lnTo>
                  <a:lnTo>
                    <a:pt x="0" y="23660"/>
                  </a:lnTo>
                  <a:lnTo>
                    <a:pt x="8788" y="25234"/>
                  </a:lnTo>
                  <a:lnTo>
                    <a:pt x="14046" y="24307"/>
                  </a:lnTo>
                  <a:lnTo>
                    <a:pt x="17881" y="19570"/>
                  </a:lnTo>
                  <a:lnTo>
                    <a:pt x="22377" y="9715"/>
                  </a:lnTo>
                  <a:lnTo>
                    <a:pt x="24091" y="4584"/>
                  </a:lnTo>
                  <a:close/>
                </a:path>
              </a:pathLst>
            </a:custGeom>
            <a:solidFill>
              <a:srgbClr val="2B6466"/>
            </a:solidFill>
          </p:spPr>
          <p:txBody>
            <a:bodyPr wrap="square" lIns="0" tIns="0" rIns="0" bIns="0" rtlCol="0"/>
            <a:lstStyle/>
            <a:p/>
          </p:txBody>
        </p:sp>
        <p:sp>
          <p:nvSpPr>
            <p:cNvPr id="259" name="object 259" descr=""/>
            <p:cNvSpPr/>
            <p:nvPr/>
          </p:nvSpPr>
          <p:spPr>
            <a:xfrm>
              <a:off x="4729950" y="1577695"/>
              <a:ext cx="377825" cy="137160"/>
            </a:xfrm>
            <a:custGeom>
              <a:avLst/>
              <a:gdLst/>
              <a:ahLst/>
              <a:cxnLst/>
              <a:rect l="l" t="t" r="r" b="b"/>
              <a:pathLst>
                <a:path w="377825" h="137160">
                  <a:moveTo>
                    <a:pt x="66954" y="13271"/>
                  </a:moveTo>
                  <a:lnTo>
                    <a:pt x="65671" y="13157"/>
                  </a:lnTo>
                  <a:lnTo>
                    <a:pt x="65671" y="14198"/>
                  </a:lnTo>
                  <a:lnTo>
                    <a:pt x="64020" y="21894"/>
                  </a:lnTo>
                  <a:lnTo>
                    <a:pt x="61391" y="34886"/>
                  </a:lnTo>
                  <a:lnTo>
                    <a:pt x="58953" y="48717"/>
                  </a:lnTo>
                  <a:lnTo>
                    <a:pt x="57886" y="58991"/>
                  </a:lnTo>
                  <a:lnTo>
                    <a:pt x="57886" y="77978"/>
                  </a:lnTo>
                  <a:lnTo>
                    <a:pt x="58953" y="88265"/>
                  </a:lnTo>
                  <a:lnTo>
                    <a:pt x="61391" y="102108"/>
                  </a:lnTo>
                  <a:lnTo>
                    <a:pt x="64020" y="115087"/>
                  </a:lnTo>
                  <a:lnTo>
                    <a:pt x="65671" y="122783"/>
                  </a:lnTo>
                  <a:lnTo>
                    <a:pt x="12941" y="127965"/>
                  </a:lnTo>
                  <a:lnTo>
                    <a:pt x="10477" y="122593"/>
                  </a:lnTo>
                  <a:lnTo>
                    <a:pt x="6464" y="112204"/>
                  </a:lnTo>
                  <a:lnTo>
                    <a:pt x="2717" y="98920"/>
                  </a:lnTo>
                  <a:lnTo>
                    <a:pt x="1054" y="84823"/>
                  </a:lnTo>
                  <a:lnTo>
                    <a:pt x="1054" y="52158"/>
                  </a:lnTo>
                  <a:lnTo>
                    <a:pt x="2717" y="38061"/>
                  </a:lnTo>
                  <a:lnTo>
                    <a:pt x="6464" y="24777"/>
                  </a:lnTo>
                  <a:lnTo>
                    <a:pt x="10477" y="14401"/>
                  </a:lnTo>
                  <a:lnTo>
                    <a:pt x="12941" y="9029"/>
                  </a:lnTo>
                  <a:lnTo>
                    <a:pt x="65671" y="14198"/>
                  </a:lnTo>
                  <a:lnTo>
                    <a:pt x="65671" y="13157"/>
                  </a:lnTo>
                  <a:lnTo>
                    <a:pt x="23710" y="9029"/>
                  </a:lnTo>
                  <a:lnTo>
                    <a:pt x="12319" y="7912"/>
                  </a:lnTo>
                  <a:lnTo>
                    <a:pt x="10210" y="12395"/>
                  </a:lnTo>
                  <a:lnTo>
                    <a:pt x="6045" y="22821"/>
                  </a:lnTo>
                  <a:lnTo>
                    <a:pt x="1892" y="36944"/>
                  </a:lnTo>
                  <a:lnTo>
                    <a:pt x="0" y="52158"/>
                  </a:lnTo>
                  <a:lnTo>
                    <a:pt x="0" y="84823"/>
                  </a:lnTo>
                  <a:lnTo>
                    <a:pt x="1892" y="100050"/>
                  </a:lnTo>
                  <a:lnTo>
                    <a:pt x="6045" y="114160"/>
                  </a:lnTo>
                  <a:lnTo>
                    <a:pt x="10210" y="124587"/>
                  </a:lnTo>
                  <a:lnTo>
                    <a:pt x="12319" y="129070"/>
                  </a:lnTo>
                  <a:lnTo>
                    <a:pt x="23583" y="127965"/>
                  </a:lnTo>
                  <a:lnTo>
                    <a:pt x="66954" y="123710"/>
                  </a:lnTo>
                  <a:lnTo>
                    <a:pt x="65570" y="117309"/>
                  </a:lnTo>
                  <a:lnTo>
                    <a:pt x="62865" y="104114"/>
                  </a:lnTo>
                  <a:lnTo>
                    <a:pt x="60159" y="89141"/>
                  </a:lnTo>
                  <a:lnTo>
                    <a:pt x="58940" y="77978"/>
                  </a:lnTo>
                  <a:lnTo>
                    <a:pt x="58940" y="58991"/>
                  </a:lnTo>
                  <a:lnTo>
                    <a:pt x="60159" y="47840"/>
                  </a:lnTo>
                  <a:lnTo>
                    <a:pt x="62865" y="32867"/>
                  </a:lnTo>
                  <a:lnTo>
                    <a:pt x="65570" y="19672"/>
                  </a:lnTo>
                  <a:lnTo>
                    <a:pt x="66954" y="13271"/>
                  </a:lnTo>
                  <a:close/>
                </a:path>
                <a:path w="377825" h="137160">
                  <a:moveTo>
                    <a:pt x="295808" y="53746"/>
                  </a:moveTo>
                  <a:lnTo>
                    <a:pt x="294767" y="45199"/>
                  </a:lnTo>
                  <a:lnTo>
                    <a:pt x="294767" y="53746"/>
                  </a:lnTo>
                  <a:lnTo>
                    <a:pt x="294767" y="83248"/>
                  </a:lnTo>
                  <a:lnTo>
                    <a:pt x="292582" y="102133"/>
                  </a:lnTo>
                  <a:lnTo>
                    <a:pt x="287667" y="118300"/>
                  </a:lnTo>
                  <a:lnTo>
                    <a:pt x="282409" y="130086"/>
                  </a:lnTo>
                  <a:lnTo>
                    <a:pt x="279247" y="135826"/>
                  </a:lnTo>
                  <a:lnTo>
                    <a:pt x="210680" y="122847"/>
                  </a:lnTo>
                  <a:lnTo>
                    <a:pt x="212471" y="116154"/>
                  </a:lnTo>
                  <a:lnTo>
                    <a:pt x="215265" y="104863"/>
                  </a:lnTo>
                  <a:lnTo>
                    <a:pt x="217830" y="92532"/>
                  </a:lnTo>
                  <a:lnTo>
                    <a:pt x="218897" y="83248"/>
                  </a:lnTo>
                  <a:lnTo>
                    <a:pt x="218897" y="53746"/>
                  </a:lnTo>
                  <a:lnTo>
                    <a:pt x="217830" y="44450"/>
                  </a:lnTo>
                  <a:lnTo>
                    <a:pt x="215265" y="32118"/>
                  </a:lnTo>
                  <a:lnTo>
                    <a:pt x="212471" y="20828"/>
                  </a:lnTo>
                  <a:lnTo>
                    <a:pt x="210680" y="14147"/>
                  </a:lnTo>
                  <a:lnTo>
                    <a:pt x="279247" y="1168"/>
                  </a:lnTo>
                  <a:lnTo>
                    <a:pt x="282409" y="6908"/>
                  </a:lnTo>
                  <a:lnTo>
                    <a:pt x="287667" y="18681"/>
                  </a:lnTo>
                  <a:lnTo>
                    <a:pt x="292582" y="34848"/>
                  </a:lnTo>
                  <a:lnTo>
                    <a:pt x="294767" y="53746"/>
                  </a:lnTo>
                  <a:lnTo>
                    <a:pt x="294767" y="45199"/>
                  </a:lnTo>
                  <a:lnTo>
                    <a:pt x="293344" y="33502"/>
                  </a:lnTo>
                  <a:lnTo>
                    <a:pt x="287934" y="16510"/>
                  </a:lnTo>
                  <a:lnTo>
                    <a:pt x="282486" y="4775"/>
                  </a:lnTo>
                  <a:lnTo>
                    <a:pt x="280441" y="1168"/>
                  </a:lnTo>
                  <a:lnTo>
                    <a:pt x="279946" y="292"/>
                  </a:lnTo>
                  <a:lnTo>
                    <a:pt x="279742" y="0"/>
                  </a:lnTo>
                  <a:lnTo>
                    <a:pt x="209359" y="13335"/>
                  </a:lnTo>
                  <a:lnTo>
                    <a:pt x="210858" y="18859"/>
                  </a:lnTo>
                  <a:lnTo>
                    <a:pt x="213741" y="30302"/>
                  </a:lnTo>
                  <a:lnTo>
                    <a:pt x="216611" y="43637"/>
                  </a:lnTo>
                  <a:lnTo>
                    <a:pt x="217855" y="53746"/>
                  </a:lnTo>
                  <a:lnTo>
                    <a:pt x="217855" y="83248"/>
                  </a:lnTo>
                  <a:lnTo>
                    <a:pt x="216611" y="93345"/>
                  </a:lnTo>
                  <a:lnTo>
                    <a:pt x="213741" y="106680"/>
                  </a:lnTo>
                  <a:lnTo>
                    <a:pt x="210807" y="118300"/>
                  </a:lnTo>
                  <a:lnTo>
                    <a:pt x="209359" y="123659"/>
                  </a:lnTo>
                  <a:lnTo>
                    <a:pt x="279742" y="136994"/>
                  </a:lnTo>
                  <a:lnTo>
                    <a:pt x="279946" y="136690"/>
                  </a:lnTo>
                  <a:lnTo>
                    <a:pt x="280428" y="135826"/>
                  </a:lnTo>
                  <a:lnTo>
                    <a:pt x="282486" y="132207"/>
                  </a:lnTo>
                  <a:lnTo>
                    <a:pt x="287934" y="120472"/>
                  </a:lnTo>
                  <a:lnTo>
                    <a:pt x="293344" y="103479"/>
                  </a:lnTo>
                  <a:lnTo>
                    <a:pt x="295808" y="83248"/>
                  </a:lnTo>
                  <a:lnTo>
                    <a:pt x="295808" y="53746"/>
                  </a:lnTo>
                  <a:close/>
                </a:path>
                <a:path w="377825" h="137160">
                  <a:moveTo>
                    <a:pt x="377418" y="55841"/>
                  </a:moveTo>
                  <a:lnTo>
                    <a:pt x="376986" y="46443"/>
                  </a:lnTo>
                  <a:lnTo>
                    <a:pt x="375996" y="37388"/>
                  </a:lnTo>
                  <a:lnTo>
                    <a:pt x="374472" y="27419"/>
                  </a:lnTo>
                  <a:lnTo>
                    <a:pt x="370344" y="28155"/>
                  </a:lnTo>
                  <a:lnTo>
                    <a:pt x="371779" y="37706"/>
                  </a:lnTo>
                  <a:lnTo>
                    <a:pt x="372757" y="46647"/>
                  </a:lnTo>
                  <a:lnTo>
                    <a:pt x="373202" y="55841"/>
                  </a:lnTo>
                  <a:lnTo>
                    <a:pt x="373202" y="81534"/>
                  </a:lnTo>
                  <a:lnTo>
                    <a:pt x="372757" y="90741"/>
                  </a:lnTo>
                  <a:lnTo>
                    <a:pt x="371779" y="99682"/>
                  </a:lnTo>
                  <a:lnTo>
                    <a:pt x="370344" y="109220"/>
                  </a:lnTo>
                  <a:lnTo>
                    <a:pt x="374472" y="109969"/>
                  </a:lnTo>
                  <a:lnTo>
                    <a:pt x="375996" y="99999"/>
                  </a:lnTo>
                  <a:lnTo>
                    <a:pt x="376986" y="90944"/>
                  </a:lnTo>
                  <a:lnTo>
                    <a:pt x="377418" y="81534"/>
                  </a:lnTo>
                  <a:lnTo>
                    <a:pt x="377418" y="55841"/>
                  </a:lnTo>
                  <a:close/>
                </a:path>
              </a:pathLst>
            </a:custGeom>
            <a:solidFill>
              <a:srgbClr val="414042"/>
            </a:solidFill>
          </p:spPr>
          <p:txBody>
            <a:bodyPr wrap="square" lIns="0" tIns="0" rIns="0" bIns="0" rtlCol="0"/>
            <a:lstStyle/>
            <a:p/>
          </p:txBody>
        </p:sp>
        <p:pic>
          <p:nvPicPr>
            <p:cNvPr id="260" name="object 260" descr=""/>
            <p:cNvPicPr/>
            <p:nvPr/>
          </p:nvPicPr>
          <p:blipFill>
            <a:blip r:embed="rId55" cstate="print"/>
            <a:stretch>
              <a:fillRect/>
            </a:stretch>
          </p:blipFill>
          <p:spPr>
            <a:xfrm>
              <a:off x="5063134" y="1574520"/>
              <a:ext cx="41059" cy="32169"/>
            </a:xfrm>
            <a:prstGeom prst="rect">
              <a:avLst/>
            </a:prstGeom>
          </p:spPr>
        </p:pic>
        <p:pic>
          <p:nvPicPr>
            <p:cNvPr id="261" name="object 261" descr=""/>
            <p:cNvPicPr/>
            <p:nvPr/>
          </p:nvPicPr>
          <p:blipFill>
            <a:blip r:embed="rId56" cstate="print"/>
            <a:stretch>
              <a:fillRect/>
            </a:stretch>
          </p:blipFill>
          <p:spPr>
            <a:xfrm>
              <a:off x="5063134" y="1685671"/>
              <a:ext cx="41059" cy="33541"/>
            </a:xfrm>
            <a:prstGeom prst="rect">
              <a:avLst/>
            </a:prstGeom>
          </p:spPr>
        </p:pic>
        <p:pic>
          <p:nvPicPr>
            <p:cNvPr id="262" name="object 262" descr=""/>
            <p:cNvPicPr/>
            <p:nvPr/>
          </p:nvPicPr>
          <p:blipFill>
            <a:blip r:embed="rId57" cstate="print"/>
            <a:stretch>
              <a:fillRect/>
            </a:stretch>
          </p:blipFill>
          <p:spPr>
            <a:xfrm>
              <a:off x="5488225" y="1779105"/>
              <a:ext cx="252879" cy="227380"/>
            </a:xfrm>
            <a:prstGeom prst="rect">
              <a:avLst/>
            </a:prstGeom>
          </p:spPr>
        </p:pic>
        <p:sp>
          <p:nvSpPr>
            <p:cNvPr id="263" name="object 263" descr=""/>
            <p:cNvSpPr/>
            <p:nvPr/>
          </p:nvSpPr>
          <p:spPr>
            <a:xfrm>
              <a:off x="5481028" y="1730692"/>
              <a:ext cx="264795" cy="240029"/>
            </a:xfrm>
            <a:custGeom>
              <a:avLst/>
              <a:gdLst/>
              <a:ahLst/>
              <a:cxnLst/>
              <a:rect l="l" t="t" r="r" b="b"/>
              <a:pathLst>
                <a:path w="264795" h="240030">
                  <a:moveTo>
                    <a:pt x="85928" y="20789"/>
                  </a:moveTo>
                  <a:lnTo>
                    <a:pt x="84302" y="12700"/>
                  </a:lnTo>
                  <a:lnTo>
                    <a:pt x="79844" y="6083"/>
                  </a:lnTo>
                  <a:lnTo>
                    <a:pt x="73240" y="1638"/>
                  </a:lnTo>
                  <a:lnTo>
                    <a:pt x="65151" y="0"/>
                  </a:lnTo>
                  <a:lnTo>
                    <a:pt x="57061" y="1638"/>
                  </a:lnTo>
                  <a:lnTo>
                    <a:pt x="50457" y="6083"/>
                  </a:lnTo>
                  <a:lnTo>
                    <a:pt x="45999" y="12700"/>
                  </a:lnTo>
                  <a:lnTo>
                    <a:pt x="44361" y="20789"/>
                  </a:lnTo>
                  <a:lnTo>
                    <a:pt x="45999" y="28879"/>
                  </a:lnTo>
                  <a:lnTo>
                    <a:pt x="50457" y="35483"/>
                  </a:lnTo>
                  <a:lnTo>
                    <a:pt x="57061" y="39941"/>
                  </a:lnTo>
                  <a:lnTo>
                    <a:pt x="65151" y="41579"/>
                  </a:lnTo>
                  <a:lnTo>
                    <a:pt x="73240" y="39941"/>
                  </a:lnTo>
                  <a:lnTo>
                    <a:pt x="79844" y="35483"/>
                  </a:lnTo>
                  <a:lnTo>
                    <a:pt x="84302" y="28879"/>
                  </a:lnTo>
                  <a:lnTo>
                    <a:pt x="85928" y="20789"/>
                  </a:lnTo>
                  <a:close/>
                </a:path>
                <a:path w="264795" h="240030">
                  <a:moveTo>
                    <a:pt x="264274" y="205676"/>
                  </a:moveTo>
                  <a:lnTo>
                    <a:pt x="259461" y="199224"/>
                  </a:lnTo>
                  <a:lnTo>
                    <a:pt x="249542" y="191452"/>
                  </a:lnTo>
                  <a:lnTo>
                    <a:pt x="235000" y="185826"/>
                  </a:lnTo>
                  <a:lnTo>
                    <a:pt x="216293" y="185801"/>
                  </a:lnTo>
                  <a:lnTo>
                    <a:pt x="190296" y="110909"/>
                  </a:lnTo>
                  <a:lnTo>
                    <a:pt x="192100" y="106108"/>
                  </a:lnTo>
                  <a:lnTo>
                    <a:pt x="181305" y="109702"/>
                  </a:lnTo>
                  <a:lnTo>
                    <a:pt x="174167" y="113741"/>
                  </a:lnTo>
                  <a:lnTo>
                    <a:pt x="169176" y="119519"/>
                  </a:lnTo>
                  <a:lnTo>
                    <a:pt x="166649" y="125641"/>
                  </a:lnTo>
                  <a:lnTo>
                    <a:pt x="166928" y="130683"/>
                  </a:lnTo>
                  <a:lnTo>
                    <a:pt x="169951" y="140474"/>
                  </a:lnTo>
                  <a:lnTo>
                    <a:pt x="174320" y="157251"/>
                  </a:lnTo>
                  <a:lnTo>
                    <a:pt x="178358" y="174244"/>
                  </a:lnTo>
                  <a:lnTo>
                    <a:pt x="180378" y="184696"/>
                  </a:lnTo>
                  <a:lnTo>
                    <a:pt x="179184" y="193471"/>
                  </a:lnTo>
                  <a:lnTo>
                    <a:pt x="175729" y="206349"/>
                  </a:lnTo>
                  <a:lnTo>
                    <a:pt x="171602" y="217995"/>
                  </a:lnTo>
                  <a:lnTo>
                    <a:pt x="168389" y="223050"/>
                  </a:lnTo>
                  <a:lnTo>
                    <a:pt x="128841" y="223050"/>
                  </a:lnTo>
                  <a:lnTo>
                    <a:pt x="98018" y="183591"/>
                  </a:lnTo>
                  <a:lnTo>
                    <a:pt x="97421" y="177203"/>
                  </a:lnTo>
                  <a:lnTo>
                    <a:pt x="98412" y="172720"/>
                  </a:lnTo>
                  <a:lnTo>
                    <a:pt x="34480" y="172720"/>
                  </a:lnTo>
                  <a:lnTo>
                    <a:pt x="21653" y="179844"/>
                  </a:lnTo>
                  <a:lnTo>
                    <a:pt x="13792" y="187769"/>
                  </a:lnTo>
                  <a:lnTo>
                    <a:pt x="7645" y="201510"/>
                  </a:lnTo>
                  <a:lnTo>
                    <a:pt x="0" y="226047"/>
                  </a:lnTo>
                  <a:lnTo>
                    <a:pt x="67716" y="226047"/>
                  </a:lnTo>
                  <a:lnTo>
                    <a:pt x="81495" y="239826"/>
                  </a:lnTo>
                  <a:lnTo>
                    <a:pt x="159410" y="239826"/>
                  </a:lnTo>
                  <a:lnTo>
                    <a:pt x="167906" y="239115"/>
                  </a:lnTo>
                  <a:lnTo>
                    <a:pt x="174764" y="237236"/>
                  </a:lnTo>
                  <a:lnTo>
                    <a:pt x="180035" y="234581"/>
                  </a:lnTo>
                  <a:lnTo>
                    <a:pt x="183781" y="231521"/>
                  </a:lnTo>
                  <a:lnTo>
                    <a:pt x="210159" y="223050"/>
                  </a:lnTo>
                  <a:lnTo>
                    <a:pt x="264274" y="205676"/>
                  </a:lnTo>
                  <a:close/>
                </a:path>
              </a:pathLst>
            </a:custGeom>
            <a:solidFill>
              <a:srgbClr val="58595B"/>
            </a:solidFill>
          </p:spPr>
          <p:txBody>
            <a:bodyPr wrap="square" lIns="0" tIns="0" rIns="0" bIns="0" rtlCol="0"/>
            <a:lstStyle/>
            <a:p/>
          </p:txBody>
        </p:sp>
        <p:pic>
          <p:nvPicPr>
            <p:cNvPr id="264" name="object 264" descr=""/>
            <p:cNvPicPr/>
            <p:nvPr/>
          </p:nvPicPr>
          <p:blipFill>
            <a:blip r:embed="rId58" cstate="print"/>
            <a:stretch>
              <a:fillRect/>
            </a:stretch>
          </p:blipFill>
          <p:spPr>
            <a:xfrm>
              <a:off x="5278389" y="1744473"/>
              <a:ext cx="157759" cy="249180"/>
            </a:xfrm>
            <a:prstGeom prst="rect">
              <a:avLst/>
            </a:prstGeom>
          </p:spPr>
        </p:pic>
      </p:grpSp>
      <p:sp>
        <p:nvSpPr>
          <p:cNvPr id="265" name="object 265" descr=""/>
          <p:cNvSpPr txBox="1"/>
          <p:nvPr/>
        </p:nvSpPr>
        <p:spPr>
          <a:xfrm>
            <a:off x="3959720" y="729829"/>
            <a:ext cx="1008380" cy="112395"/>
          </a:xfrm>
          <a:prstGeom prst="rect">
            <a:avLst/>
          </a:prstGeom>
        </p:spPr>
        <p:txBody>
          <a:bodyPr wrap="square" lIns="0" tIns="14604" rIns="0" bIns="0" rtlCol="0" vert="horz">
            <a:spAutoFit/>
          </a:bodyPr>
          <a:lstStyle/>
          <a:p>
            <a:pPr marL="12700">
              <a:lnSpc>
                <a:spcPct val="100000"/>
              </a:lnSpc>
              <a:spcBef>
                <a:spcPts val="114"/>
              </a:spcBef>
            </a:pPr>
            <a:r>
              <a:rPr dirty="0" sz="550" spc="-5">
                <a:solidFill>
                  <a:srgbClr val="231F20"/>
                </a:solidFill>
                <a:latin typeface="SimSun"/>
                <a:cs typeface="SimSun"/>
              </a:rPr>
              <a:t>起步、左切、超車、變換車道等</a:t>
            </a:r>
            <a:endParaRPr sz="550">
              <a:latin typeface="SimSun"/>
              <a:cs typeface="SimSun"/>
            </a:endParaRPr>
          </a:p>
        </p:txBody>
      </p:sp>
      <p:sp>
        <p:nvSpPr>
          <p:cNvPr id="266" name="object 266" descr=""/>
          <p:cNvSpPr txBox="1"/>
          <p:nvPr/>
        </p:nvSpPr>
        <p:spPr>
          <a:xfrm>
            <a:off x="3936464" y="632413"/>
            <a:ext cx="615950" cy="112395"/>
          </a:xfrm>
          <a:prstGeom prst="rect">
            <a:avLst/>
          </a:prstGeom>
        </p:spPr>
        <p:txBody>
          <a:bodyPr wrap="square" lIns="0" tIns="14604" rIns="0" bIns="0" rtlCol="0" vert="horz">
            <a:spAutoFit/>
          </a:bodyPr>
          <a:lstStyle/>
          <a:p>
            <a:pPr marL="12700">
              <a:lnSpc>
                <a:spcPct val="100000"/>
              </a:lnSpc>
              <a:spcBef>
                <a:spcPts val="114"/>
              </a:spcBef>
            </a:pPr>
            <a:r>
              <a:rPr dirty="0" sz="550" spc="-50">
                <a:solidFill>
                  <a:srgbClr val="231F20"/>
                </a:solidFill>
                <a:latin typeface="SimSun"/>
                <a:cs typeface="SimSun"/>
              </a:rPr>
              <a:t>〈 向左變更路線 〉</a:t>
            </a:r>
            <a:endParaRPr sz="550">
              <a:latin typeface="SimSun"/>
              <a:cs typeface="SimSun"/>
            </a:endParaRPr>
          </a:p>
        </p:txBody>
      </p:sp>
      <p:sp>
        <p:nvSpPr>
          <p:cNvPr id="267" name="object 267" descr=""/>
          <p:cNvSpPr txBox="1"/>
          <p:nvPr/>
        </p:nvSpPr>
        <p:spPr>
          <a:xfrm>
            <a:off x="3959720" y="1405046"/>
            <a:ext cx="798195" cy="112395"/>
          </a:xfrm>
          <a:prstGeom prst="rect">
            <a:avLst/>
          </a:prstGeom>
        </p:spPr>
        <p:txBody>
          <a:bodyPr wrap="square" lIns="0" tIns="14604" rIns="0" bIns="0" rtlCol="0" vert="horz">
            <a:spAutoFit/>
          </a:bodyPr>
          <a:lstStyle/>
          <a:p>
            <a:pPr marL="12700">
              <a:lnSpc>
                <a:spcPct val="100000"/>
              </a:lnSpc>
              <a:spcBef>
                <a:spcPts val="114"/>
              </a:spcBef>
            </a:pPr>
            <a:r>
              <a:rPr dirty="0" sz="550" spc="-5">
                <a:solidFill>
                  <a:srgbClr val="231F20"/>
                </a:solidFill>
                <a:latin typeface="SimSun"/>
                <a:cs typeface="SimSun"/>
              </a:rPr>
              <a:t>停車、右切、變換車道等</a:t>
            </a:r>
            <a:endParaRPr sz="550">
              <a:latin typeface="SimSun"/>
              <a:cs typeface="SimSun"/>
            </a:endParaRPr>
          </a:p>
        </p:txBody>
      </p:sp>
      <p:sp>
        <p:nvSpPr>
          <p:cNvPr id="268" name="object 268" descr=""/>
          <p:cNvSpPr txBox="1"/>
          <p:nvPr/>
        </p:nvSpPr>
        <p:spPr>
          <a:xfrm>
            <a:off x="3936464" y="1307630"/>
            <a:ext cx="615950" cy="112395"/>
          </a:xfrm>
          <a:prstGeom prst="rect">
            <a:avLst/>
          </a:prstGeom>
        </p:spPr>
        <p:txBody>
          <a:bodyPr wrap="square" lIns="0" tIns="14604" rIns="0" bIns="0" rtlCol="0" vert="horz">
            <a:spAutoFit/>
          </a:bodyPr>
          <a:lstStyle/>
          <a:p>
            <a:pPr marL="12700">
              <a:lnSpc>
                <a:spcPct val="100000"/>
              </a:lnSpc>
              <a:spcBef>
                <a:spcPts val="114"/>
              </a:spcBef>
            </a:pPr>
            <a:r>
              <a:rPr dirty="0" sz="550" spc="-50">
                <a:solidFill>
                  <a:srgbClr val="231F20"/>
                </a:solidFill>
                <a:latin typeface="SimSun"/>
                <a:cs typeface="SimSun"/>
              </a:rPr>
              <a:t>〈 向右變更路線 〉</a:t>
            </a:r>
            <a:endParaRPr sz="550">
              <a:latin typeface="SimSun"/>
              <a:cs typeface="SimSun"/>
            </a:endParaRPr>
          </a:p>
        </p:txBody>
      </p:sp>
      <p:sp>
        <p:nvSpPr>
          <p:cNvPr id="269" name="object 269" descr=""/>
          <p:cNvSpPr txBox="1"/>
          <p:nvPr/>
        </p:nvSpPr>
        <p:spPr>
          <a:xfrm>
            <a:off x="3983756" y="1930080"/>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2.1.3</a:t>
            </a:r>
            <a:endParaRPr sz="500">
              <a:latin typeface="Trebuchet MS"/>
              <a:cs typeface="Trebuchet MS"/>
            </a:endParaRPr>
          </a:p>
        </p:txBody>
      </p:sp>
      <p:grpSp>
        <p:nvGrpSpPr>
          <p:cNvPr id="270" name="object 270" descr=""/>
          <p:cNvGrpSpPr/>
          <p:nvPr/>
        </p:nvGrpSpPr>
        <p:grpSpPr>
          <a:xfrm>
            <a:off x="7915237" y="4514396"/>
            <a:ext cx="6651625" cy="441959"/>
            <a:chOff x="7915237" y="4514396"/>
            <a:chExt cx="6651625" cy="441959"/>
          </a:xfrm>
        </p:grpSpPr>
        <p:sp>
          <p:nvSpPr>
            <p:cNvPr id="271" name="object 271" descr=""/>
            <p:cNvSpPr/>
            <p:nvPr/>
          </p:nvSpPr>
          <p:spPr>
            <a:xfrm>
              <a:off x="8712000" y="4519159"/>
              <a:ext cx="0" cy="423545"/>
            </a:xfrm>
            <a:custGeom>
              <a:avLst/>
              <a:gdLst/>
              <a:ahLst/>
              <a:cxnLst/>
              <a:rect l="l" t="t" r="r" b="b"/>
              <a:pathLst>
                <a:path w="0" h="423545">
                  <a:moveTo>
                    <a:pt x="0" y="422998"/>
                  </a:moveTo>
                  <a:lnTo>
                    <a:pt x="0" y="0"/>
                  </a:lnTo>
                </a:path>
              </a:pathLst>
            </a:custGeom>
            <a:ln w="9004">
              <a:solidFill>
                <a:srgbClr val="FFFFFF"/>
              </a:solidFill>
            </a:ln>
          </p:spPr>
          <p:txBody>
            <a:bodyPr wrap="square" lIns="0" tIns="0" rIns="0" bIns="0" rtlCol="0"/>
            <a:lstStyle/>
            <a:p/>
          </p:txBody>
        </p:sp>
        <p:sp>
          <p:nvSpPr>
            <p:cNvPr id="272" name="object 272" descr=""/>
            <p:cNvSpPr/>
            <p:nvPr/>
          </p:nvSpPr>
          <p:spPr>
            <a:xfrm>
              <a:off x="7920000" y="4951157"/>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273" name="object 273" descr=""/>
            <p:cNvSpPr/>
            <p:nvPr/>
          </p:nvSpPr>
          <p:spPr>
            <a:xfrm>
              <a:off x="10079999" y="4519159"/>
              <a:ext cx="0" cy="423545"/>
            </a:xfrm>
            <a:custGeom>
              <a:avLst/>
              <a:gdLst/>
              <a:ahLst/>
              <a:cxnLst/>
              <a:rect l="l" t="t" r="r" b="b"/>
              <a:pathLst>
                <a:path w="0" h="423545">
                  <a:moveTo>
                    <a:pt x="0" y="422998"/>
                  </a:moveTo>
                  <a:lnTo>
                    <a:pt x="0" y="0"/>
                  </a:lnTo>
                </a:path>
              </a:pathLst>
            </a:custGeom>
            <a:ln w="9004">
              <a:solidFill>
                <a:srgbClr val="FFFFFF"/>
              </a:solidFill>
            </a:ln>
          </p:spPr>
          <p:txBody>
            <a:bodyPr wrap="square" lIns="0" tIns="0" rIns="0" bIns="0" rtlCol="0"/>
            <a:lstStyle/>
            <a:p/>
          </p:txBody>
        </p:sp>
        <p:sp>
          <p:nvSpPr>
            <p:cNvPr id="274" name="object 274" descr=""/>
            <p:cNvSpPr/>
            <p:nvPr/>
          </p:nvSpPr>
          <p:spPr>
            <a:xfrm>
              <a:off x="8712000" y="4951157"/>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275" name="object 275" descr=""/>
            <p:cNvSpPr/>
            <p:nvPr/>
          </p:nvSpPr>
          <p:spPr>
            <a:xfrm>
              <a:off x="13140001" y="4519159"/>
              <a:ext cx="0" cy="423545"/>
            </a:xfrm>
            <a:custGeom>
              <a:avLst/>
              <a:gdLst/>
              <a:ahLst/>
              <a:cxnLst/>
              <a:rect l="l" t="t" r="r" b="b"/>
              <a:pathLst>
                <a:path w="0" h="423545">
                  <a:moveTo>
                    <a:pt x="0" y="422998"/>
                  </a:moveTo>
                  <a:lnTo>
                    <a:pt x="0" y="0"/>
                  </a:lnTo>
                </a:path>
              </a:pathLst>
            </a:custGeom>
            <a:ln w="9004">
              <a:solidFill>
                <a:srgbClr val="FFFFFF"/>
              </a:solidFill>
            </a:ln>
          </p:spPr>
          <p:txBody>
            <a:bodyPr wrap="square" lIns="0" tIns="0" rIns="0" bIns="0" rtlCol="0"/>
            <a:lstStyle/>
            <a:p/>
          </p:txBody>
        </p:sp>
        <p:sp>
          <p:nvSpPr>
            <p:cNvPr id="276" name="object 276" descr=""/>
            <p:cNvSpPr/>
            <p:nvPr/>
          </p:nvSpPr>
          <p:spPr>
            <a:xfrm>
              <a:off x="10079999" y="4951157"/>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277" name="object 277" descr=""/>
            <p:cNvSpPr/>
            <p:nvPr/>
          </p:nvSpPr>
          <p:spPr>
            <a:xfrm>
              <a:off x="13140001" y="4951157"/>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aphicFrame>
        <p:nvGraphicFramePr>
          <p:cNvPr id="278" name="object 278" descr=""/>
          <p:cNvGraphicFramePr>
            <a:graphicFrameLocks noGrp="1"/>
          </p:cNvGraphicFramePr>
          <p:nvPr/>
        </p:nvGraphicFramePr>
        <p:xfrm>
          <a:off x="7919999" y="1202655"/>
          <a:ext cx="6718300" cy="371348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75895">
                <a:tc>
                  <a:txBody>
                    <a:bodyPr/>
                    <a:lstStyle/>
                    <a:p>
                      <a:pPr algn="r" marR="45720">
                        <a:lnSpc>
                          <a:spcPts val="1005"/>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障礙物與</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rowSpan="12">
                  <a:txBody>
                    <a:bodyPr/>
                    <a:lstStyle/>
                    <a:p>
                      <a:pPr marL="132715" marR="44450" indent="-115570">
                        <a:lnSpc>
                          <a:spcPct val="102400"/>
                        </a:lnSpc>
                        <a:spcBef>
                          <a:spcPts val="254"/>
                        </a:spcBef>
                      </a:pPr>
                      <a:r>
                        <a:rPr dirty="0" sz="900" spc="-5">
                          <a:solidFill>
                            <a:srgbClr val="231F20"/>
                          </a:solidFill>
                          <a:latin typeface="華康標楷體"/>
                          <a:cs typeface="華康標楷體"/>
                        </a:rPr>
                        <a:t>．掌握障礙物附近的行車</a:t>
                      </a:r>
                      <a:r>
                        <a:rPr dirty="0" sz="900" spc="-20">
                          <a:solidFill>
                            <a:srgbClr val="231F20"/>
                          </a:solidFill>
                          <a:latin typeface="華康標楷體"/>
                          <a:cs typeface="華康標楷體"/>
                        </a:rPr>
                        <a:t>資訊的方法</a:t>
                      </a:r>
                      <a:endParaRPr sz="900">
                        <a:latin typeface="華康標楷體"/>
                        <a:cs typeface="華康標楷體"/>
                      </a:endParaRPr>
                    </a:p>
                    <a:p>
                      <a:pPr marL="313055" marR="36830" indent="-295275">
                        <a:lnSpc>
                          <a:spcPct val="102400"/>
                        </a:lnSpc>
                        <a:spcBef>
                          <a:spcPts val="62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及早發現並辨別障</a:t>
                      </a:r>
                      <a:r>
                        <a:rPr dirty="0" sz="900" spc="-30">
                          <a:solidFill>
                            <a:srgbClr val="231F20"/>
                          </a:solidFill>
                          <a:latin typeface="華康標楷體"/>
                          <a:cs typeface="華康標楷體"/>
                        </a:rPr>
                        <a:t>礙物</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15"/>
                        </a:spcBef>
                        <a:buClr>
                          <a:srgbClr val="231F20"/>
                        </a:buClr>
                        <a:buFont typeface=""/>
                        <a:buAutoNum type="arabicPlain"/>
                      </a:pPr>
                      <a:endParaRPr sz="700">
                        <a:latin typeface="Times New Roman"/>
                        <a:cs typeface="Times New Roman"/>
                      </a:endParaRPr>
                    </a:p>
                    <a:p>
                      <a:pPr marL="313055" marR="36830" indent="-295275">
                        <a:lnSpc>
                          <a:spcPct val="102400"/>
                        </a:lnSpc>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及早掌握障礙物及</a:t>
                      </a:r>
                      <a:r>
                        <a:rPr dirty="0" sz="900" spc="-20">
                          <a:solidFill>
                            <a:srgbClr val="231F20"/>
                          </a:solidFill>
                          <a:latin typeface="華康標楷體"/>
                          <a:cs typeface="華康標楷體"/>
                        </a:rPr>
                        <a:t>附近的行車資訊</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1050">
                        <a:latin typeface="Times New Roman"/>
                        <a:cs typeface="Times New Roman"/>
                      </a:endParaRPr>
                    </a:p>
                    <a:p>
                      <a:pPr marL="132715" marR="44450" indent="-115570">
                        <a:lnSpc>
                          <a:spcPct val="102400"/>
                        </a:lnSpc>
                      </a:pPr>
                      <a:r>
                        <a:rPr dirty="0" sz="900" spc="-5">
                          <a:solidFill>
                            <a:srgbClr val="231F20"/>
                          </a:solidFill>
                          <a:latin typeface="華康標楷體"/>
                          <a:cs typeface="華康標楷體"/>
                        </a:rPr>
                        <a:t>．判斷可否變換行駛路線</a:t>
                      </a:r>
                      <a:r>
                        <a:rPr dirty="0" sz="900" spc="-25">
                          <a:solidFill>
                            <a:srgbClr val="231F20"/>
                          </a:solidFill>
                          <a:latin typeface="華康標楷體"/>
                          <a:cs typeface="華康標楷體"/>
                        </a:rPr>
                        <a:t>的方法</a:t>
                      </a:r>
                      <a:endParaRPr sz="900">
                        <a:latin typeface="華康標楷體"/>
                        <a:cs typeface="華康標楷體"/>
                      </a:endParaRPr>
                    </a:p>
                    <a:p>
                      <a:pPr marL="313055" marR="36830" indent="-295275">
                        <a:lnSpc>
                          <a:spcPct val="102400"/>
                        </a:lnSpc>
                        <a:spcBef>
                          <a:spcPts val="62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掌握對向來車的動</a:t>
                      </a:r>
                      <a:r>
                        <a:rPr dirty="0" sz="900" spc="-50">
                          <a:solidFill>
                            <a:srgbClr val="231F20"/>
                          </a:solidFill>
                          <a:latin typeface="華康標楷體"/>
                          <a:cs typeface="華康標楷體"/>
                        </a:rPr>
                        <a:t>向</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marL="313055" marR="36830" indent="-295275">
                        <a:lnSpc>
                          <a:spcPct val="102400"/>
                        </a:lnSpc>
                        <a:spcBef>
                          <a:spcPts val="72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掌握後方車輛的動</a:t>
                      </a:r>
                      <a:r>
                        <a:rPr dirty="0" sz="900" spc="-50">
                          <a:solidFill>
                            <a:srgbClr val="231F20"/>
                          </a:solidFill>
                          <a:latin typeface="華康標楷體"/>
                          <a:cs typeface="華康標楷體"/>
                        </a:rPr>
                        <a:t>向</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rowSpan="12">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850">
                        <a:latin typeface="Times New Roman"/>
                        <a:cs typeface="Times New Roman"/>
                      </a:endParaRPr>
                    </a:p>
                    <a:p>
                      <a:pPr marL="302895" marR="45720" indent="-285115">
                        <a:lnSpc>
                          <a:spcPct val="102400"/>
                        </a:lnSpc>
                        <a:buSzPct val="88888"/>
                        <a:buAutoNum type="arabicPlain"/>
                        <a:tabLst>
                          <a:tab pos="306070" algn="l"/>
                        </a:tabLst>
                      </a:pPr>
                      <a:r>
                        <a:rPr dirty="0" sz="900" spc="-30">
                          <a:solidFill>
                            <a:srgbClr val="231F20"/>
                          </a:solidFill>
                          <a:latin typeface="華康標楷體"/>
                          <a:cs typeface="華康標楷體"/>
                        </a:rPr>
                        <a:t>將目光儘可能地放遠約 </a:t>
                      </a:r>
                      <a:r>
                        <a:rPr dirty="0" sz="900" spc="-20">
                          <a:solidFill>
                            <a:srgbClr val="231F20"/>
                          </a:solidFill>
                          <a:latin typeface="Trebuchet MS"/>
                          <a:cs typeface="Trebuchet MS"/>
                        </a:rPr>
                        <a:t>50 </a:t>
                      </a:r>
                      <a:r>
                        <a:rPr dirty="0" sz="900" spc="-100">
                          <a:solidFill>
                            <a:srgbClr val="231F20"/>
                          </a:solidFill>
                          <a:latin typeface="華康標楷體"/>
                          <a:cs typeface="華康標楷體"/>
                        </a:rPr>
                        <a:t>∼ </a:t>
                      </a:r>
                      <a:r>
                        <a:rPr dirty="0" sz="900" spc="-25">
                          <a:solidFill>
                            <a:srgbClr val="231F20"/>
                          </a:solidFill>
                          <a:latin typeface="Trebuchet MS"/>
                          <a:cs typeface="Trebuchet MS"/>
                        </a:rPr>
                        <a:t>100 </a:t>
                      </a:r>
                      <a:r>
                        <a:rPr dirty="0" sz="900" spc="-15">
                          <a:solidFill>
                            <a:srgbClr val="231F20"/>
                          </a:solidFill>
                          <a:latin typeface="華康標楷體"/>
                          <a:cs typeface="華康標楷體"/>
                        </a:rPr>
                        <a:t>公尺，以便及早掌握</a:t>
                      </a:r>
                      <a:r>
                        <a:rPr dirty="0" sz="900" spc="-15">
                          <a:solidFill>
                            <a:srgbClr val="231F20"/>
                          </a:solidFill>
                          <a:latin typeface="華康標楷體"/>
                          <a:cs typeface="華康標楷體"/>
                        </a:rPr>
                        <a:t>	</a:t>
                      </a:r>
                      <a:r>
                        <a:rPr dirty="0" sz="900" spc="-20">
                          <a:solidFill>
                            <a:srgbClr val="231F20"/>
                          </a:solidFill>
                          <a:latin typeface="華康標楷體"/>
                          <a:cs typeface="華康標楷體"/>
                        </a:rPr>
                        <a:t>障礙物。</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15"/>
                        </a:spcBef>
                        <a:buClr>
                          <a:srgbClr val="231F20"/>
                        </a:buClr>
                        <a:buFont typeface=""/>
                        <a:buAutoNum type="arabicPlain"/>
                      </a:pPr>
                      <a:endParaRPr sz="700">
                        <a:latin typeface="Times New Roman"/>
                        <a:cs typeface="Times New Roman"/>
                      </a:endParaRPr>
                    </a:p>
                    <a:p>
                      <a:pPr marL="297815" marR="19685" indent="-280035">
                        <a:lnSpc>
                          <a:spcPct val="102400"/>
                        </a:lnSpc>
                        <a:spcBef>
                          <a:spcPts val="5"/>
                        </a:spcBef>
                        <a:buSzPct val="88888"/>
                        <a:buAutoNum type="arabicPlain"/>
                        <a:tabLst>
                          <a:tab pos="306070" algn="l"/>
                        </a:tabLst>
                      </a:pPr>
                      <a:r>
                        <a:rPr dirty="0" sz="900" spc="-20">
                          <a:solidFill>
                            <a:srgbClr val="231F20"/>
                          </a:solidFill>
                          <a:latin typeface="華康標楷體"/>
                          <a:cs typeface="華康標楷體"/>
                        </a:rPr>
                        <a:t>判斷障礙物是固定或是會移動的物體，例如施工工地、</a:t>
                      </a:r>
                      <a:r>
                        <a:rPr dirty="0" sz="900" spc="-20">
                          <a:solidFill>
                            <a:srgbClr val="231F20"/>
                          </a:solidFill>
                          <a:latin typeface="華康標楷體"/>
                          <a:cs typeface="華康標楷體"/>
                        </a:rPr>
                        <a:t>	</a:t>
                      </a:r>
                      <a:r>
                        <a:rPr dirty="0" sz="900" spc="-15">
                          <a:solidFill>
                            <a:srgbClr val="231F20"/>
                          </a:solidFill>
                          <a:latin typeface="華康標楷體"/>
                          <a:cs typeface="華康標楷體"/>
                        </a:rPr>
                        <a:t>停放的車輛、行人或動物等。</a:t>
                      </a:r>
                      <a:endParaRPr sz="900">
                        <a:latin typeface="華康標楷體"/>
                        <a:cs typeface="華康標楷體"/>
                      </a:endParaRPr>
                    </a:p>
                    <a:p>
                      <a:pPr marL="132715" marR="47625" indent="-115570">
                        <a:lnSpc>
                          <a:spcPct val="102400"/>
                        </a:lnSpc>
                        <a:spcBef>
                          <a:spcPts val="620"/>
                        </a:spcBef>
                      </a:pPr>
                      <a:r>
                        <a:rPr dirty="0" sz="900" spc="-15">
                          <a:solidFill>
                            <a:srgbClr val="231F20"/>
                          </a:solidFill>
                          <a:latin typeface="華康標楷體"/>
                          <a:cs typeface="華康標楷體"/>
                        </a:rPr>
                        <a:t>．確認對向有無來車，同時掌握障礙物之另一側是否有足夠</a:t>
                      </a:r>
                      <a:r>
                        <a:rPr dirty="0" sz="900" spc="-20">
                          <a:solidFill>
                            <a:srgbClr val="231F20"/>
                          </a:solidFill>
                          <a:latin typeface="華康標楷體"/>
                          <a:cs typeface="華康標楷體"/>
                        </a:rPr>
                        <a:t>空間等。</a:t>
                      </a:r>
                      <a:endParaRPr sz="900">
                        <a:latin typeface="華康標楷體"/>
                        <a:cs typeface="華康標楷體"/>
                      </a:endParaRPr>
                    </a:p>
                    <a:p>
                      <a:pPr algn="just" marL="133350" marR="46355" indent="-115570">
                        <a:lnSpc>
                          <a:spcPct val="102400"/>
                        </a:lnSpc>
                        <a:spcBef>
                          <a:spcPts val="625"/>
                        </a:spcBef>
                      </a:pPr>
                      <a:r>
                        <a:rPr dirty="0" sz="900" spc="-15">
                          <a:solidFill>
                            <a:srgbClr val="231F20"/>
                          </a:solidFill>
                          <a:latin typeface="華康標楷體"/>
                          <a:cs typeface="華康標楷體"/>
                        </a:rPr>
                        <a:t>．確認有無隱蔽於障礙物間的危險，如突然衝出來的行人、停止中車輛旁邊可能出現之事物等，並學習提早察覺危險</a:t>
                      </a:r>
                      <a:r>
                        <a:rPr dirty="0" sz="900" spc="-20">
                          <a:solidFill>
                            <a:srgbClr val="231F20"/>
                          </a:solidFill>
                          <a:latin typeface="華康標楷體"/>
                          <a:cs typeface="華康標楷體"/>
                        </a:rPr>
                        <a:t>的方法。</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5"/>
                        </a:spcBef>
                      </a:pPr>
                      <a:endParaRPr sz="1200">
                        <a:latin typeface="Times New Roman"/>
                        <a:cs typeface="Times New Roman"/>
                      </a:endParaRPr>
                    </a:p>
                    <a:p>
                      <a:pPr algn="just" marL="297815" marR="19685" indent="-280035">
                        <a:lnSpc>
                          <a:spcPct val="102400"/>
                        </a:lnSpc>
                        <a:buSzPct val="88888"/>
                        <a:buAutoNum type="arabicPlain"/>
                        <a:tabLst>
                          <a:tab pos="306070" algn="l"/>
                        </a:tabLst>
                      </a:pPr>
                      <a:r>
                        <a:rPr dirty="0" sz="900" spc="-20">
                          <a:solidFill>
                            <a:srgbClr val="231F20"/>
                          </a:solidFill>
                          <a:latin typeface="華康標楷體"/>
                          <a:cs typeface="華康標楷體"/>
                        </a:rPr>
                        <a:t>確認有無對向來車，並目測與對方之間的距離與車速。</a:t>
                      </a:r>
                      <a:r>
                        <a:rPr dirty="0" sz="900" spc="-20">
                          <a:solidFill>
                            <a:srgbClr val="231F20"/>
                          </a:solidFill>
                          <a:latin typeface="華康標楷體"/>
                          <a:cs typeface="華康標楷體"/>
                        </a:rPr>
                        <a:t>	</a:t>
                      </a:r>
                      <a:r>
                        <a:rPr dirty="0" sz="900" spc="-5">
                          <a:solidFill>
                            <a:srgbClr val="231F20"/>
                          </a:solidFill>
                          <a:latin typeface="華康標楷體"/>
                          <a:cs typeface="華康標楷體"/>
                        </a:rPr>
                        <a:t>將本車的車速及到達障礙物的距離與對向來車車距相</a:t>
                      </a:r>
                      <a:r>
                        <a:rPr dirty="0" sz="900" spc="-15">
                          <a:solidFill>
                            <a:srgbClr val="231F20"/>
                          </a:solidFill>
                          <a:latin typeface="華康標楷體"/>
                          <a:cs typeface="華康標楷體"/>
                        </a:rPr>
                        <a:t>比	較後再做出判斷。</a:t>
                      </a:r>
                      <a:endParaRPr sz="900">
                        <a:latin typeface="華康標楷體"/>
                        <a:cs typeface="華康標楷體"/>
                      </a:endParaRPr>
                    </a:p>
                    <a:p>
                      <a:pPr marL="302260" indent="-284480">
                        <a:lnSpc>
                          <a:spcPct val="100000"/>
                        </a:lnSpc>
                        <a:spcBef>
                          <a:spcPts val="680"/>
                        </a:spcBef>
                        <a:buSzPct val="88888"/>
                        <a:buAutoNum type="arabicPlain"/>
                        <a:tabLst>
                          <a:tab pos="302260" algn="l"/>
                        </a:tabLst>
                      </a:pPr>
                      <a:r>
                        <a:rPr dirty="0" sz="900" spc="-15">
                          <a:solidFill>
                            <a:srgbClr val="231F20"/>
                          </a:solidFill>
                          <a:latin typeface="華康標楷體"/>
                          <a:cs typeface="華康標楷體"/>
                        </a:rPr>
                        <a:t>確認後方有無來車並目測與對方之間的距離及車速。</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tcPr>
                </a:tc>
              </a:tr>
              <a:tr h="140335">
                <a:tc>
                  <a:txBody>
                    <a:bodyPr/>
                    <a:lstStyle/>
                    <a:p>
                      <a:pPr algn="r" marR="45720">
                        <a:lnSpc>
                          <a:spcPts val="1005"/>
                        </a:lnSpc>
                      </a:pPr>
                      <a:r>
                        <a:rPr dirty="0" sz="900" spc="-15">
                          <a:solidFill>
                            <a:srgbClr val="231F20"/>
                          </a:solidFill>
                          <a:latin typeface="華康標楷體"/>
                          <a:cs typeface="華康標楷體"/>
                        </a:rPr>
                        <a:t>其附近行</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tcPr>
                </a:tc>
              </a:tr>
              <a:tr h="359410">
                <a:tc>
                  <a:txBody>
                    <a:bodyPr/>
                    <a:lstStyle/>
                    <a:p>
                      <a:pPr marL="269875" marR="45720">
                        <a:lnSpc>
                          <a:spcPts val="1110"/>
                        </a:lnSpc>
                        <a:spcBef>
                          <a:spcPts val="10"/>
                        </a:spcBef>
                      </a:pPr>
                      <a:r>
                        <a:rPr dirty="0" sz="900" spc="-15">
                          <a:solidFill>
                            <a:srgbClr val="231F20"/>
                          </a:solidFill>
                          <a:latin typeface="華康標楷體"/>
                          <a:cs typeface="華康標楷體"/>
                        </a:rPr>
                        <a:t>車資訊的</a:t>
                      </a:r>
                      <a:r>
                        <a:rPr dirty="0" sz="900" spc="-30">
                          <a:solidFill>
                            <a:srgbClr val="231F20"/>
                          </a:solidFill>
                          <a:latin typeface="華康標楷體"/>
                          <a:cs typeface="華康標楷體"/>
                        </a:rPr>
                        <a:t>取得</a:t>
                      </a:r>
                      <a:endParaRPr sz="900">
                        <a:latin typeface="華康標楷體"/>
                        <a:cs typeface="華康標楷體"/>
                      </a:endParaRPr>
                    </a:p>
                  </a:txBody>
                  <a:tcPr marL="0" marR="0" marB="0" marT="127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marR="38100" indent="-124460">
                        <a:lnSpc>
                          <a:spcPct val="102400"/>
                        </a:lnSpc>
                        <a:spcBef>
                          <a:spcPts val="575"/>
                        </a:spcBef>
                      </a:pPr>
                      <a:r>
                        <a:rPr dirty="0" sz="900" spc="55">
                          <a:solidFill>
                            <a:srgbClr val="231F20"/>
                          </a:solidFill>
                          <a:latin typeface="華康標楷體"/>
                          <a:cs typeface="華康標楷體"/>
                        </a:rPr>
                        <a:t>．若場地條件允許，建議</a:t>
                      </a:r>
                      <a:r>
                        <a:rPr dirty="0" sz="900" spc="50">
                          <a:solidFill>
                            <a:srgbClr val="231F20"/>
                          </a:solidFill>
                          <a:latin typeface="華康標楷體"/>
                          <a:cs typeface="華康標楷體"/>
                        </a:rPr>
                        <a:t>可在訓練場內設置各種</a:t>
                      </a:r>
                      <a:endParaRPr sz="900">
                        <a:latin typeface="華康標楷體"/>
                        <a:cs typeface="華康標楷體"/>
                      </a:endParaRPr>
                    </a:p>
                  </a:txBody>
                  <a:tcPr marL="0" marR="0" marB="0" marT="73025">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障礙物，儘可能地讓學</a:t>
                      </a:r>
                      <a:endParaRPr sz="900">
                        <a:latin typeface="華康標楷體"/>
                        <a:cs typeface="華康標楷體"/>
                      </a:endParaRPr>
                    </a:p>
                  </a:txBody>
                  <a:tcPr marL="0" marR="0" marB="0" marT="0">
                    <a:lnL w="9525">
                      <a:solidFill>
                        <a:srgbClr val="BCBEC0"/>
                      </a:solidFill>
                      <a:prstDash val="dot"/>
                    </a:lnL>
                  </a:tcPr>
                </a:tc>
              </a:tr>
              <a:tr h="36322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0">
                          <a:solidFill>
                            <a:srgbClr val="231F20"/>
                          </a:solidFill>
                          <a:latin typeface="華康標楷體"/>
                          <a:cs typeface="華康標楷體"/>
                        </a:rPr>
                        <a:t>員多加體驗。</a:t>
                      </a:r>
                      <a:endParaRPr sz="900">
                        <a:latin typeface="華康標楷體"/>
                        <a:cs typeface="華康標楷體"/>
                      </a:endParaRPr>
                    </a:p>
                  </a:txBody>
                  <a:tcPr marL="0" marR="0" marB="0" marT="0">
                    <a:lnL w="9525">
                      <a:solidFill>
                        <a:srgbClr val="BCBEC0"/>
                      </a:solidFill>
                      <a:prstDash val="dot"/>
                    </a:lnL>
                  </a:tcPr>
                </a:tc>
              </a:tr>
              <a:tr h="36322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gn="r" marR="38100">
                        <a:lnSpc>
                          <a:spcPts val="1005"/>
                        </a:lnSpc>
                        <a:spcBef>
                          <a:spcPts val="720"/>
                        </a:spcBef>
                      </a:pPr>
                      <a:r>
                        <a:rPr dirty="0" sz="900" spc="55">
                          <a:solidFill>
                            <a:srgbClr val="231F20"/>
                          </a:solidFill>
                          <a:latin typeface="華康標楷體"/>
                          <a:cs typeface="華康標楷體"/>
                        </a:rPr>
                        <a:t>．不是只有對向來車，同</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時還必須注意障礙物的</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另一側及其附近欲穿越</a:t>
                      </a:r>
                      <a:endParaRPr sz="900">
                        <a:latin typeface="華康標楷體"/>
                        <a:cs typeface="華康標楷體"/>
                      </a:endParaRPr>
                    </a:p>
                  </a:txBody>
                  <a:tcPr marL="0" marR="0" marB="0" marT="0">
                    <a:lnL w="9525">
                      <a:solidFill>
                        <a:srgbClr val="BCBEC0"/>
                      </a:solidFill>
                      <a:prstDash val="dot"/>
                    </a:lnL>
                  </a:tcPr>
                </a:tc>
              </a:tr>
              <a:tr h="28702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15">
                          <a:solidFill>
                            <a:srgbClr val="231F20"/>
                          </a:solidFill>
                          <a:latin typeface="華康標楷體"/>
                          <a:cs typeface="華康標楷體"/>
                        </a:rPr>
                        <a:t>道路的行人或自行車。</a:t>
                      </a:r>
                      <a:endParaRPr sz="900">
                        <a:latin typeface="華康標楷體"/>
                        <a:cs typeface="華康標楷體"/>
                      </a:endParaRPr>
                    </a:p>
                  </a:txBody>
                  <a:tcPr marL="0" marR="0" marB="0" marT="0">
                    <a:lnL w="9525">
                      <a:solidFill>
                        <a:srgbClr val="BCBEC0"/>
                      </a:solidFill>
                      <a:prstDash val="dot"/>
                    </a:lnL>
                  </a:tcPr>
                </a:tc>
              </a:tr>
              <a:tr h="295910">
                <a:tc>
                  <a:txBody>
                    <a:bodyPr/>
                    <a:lstStyle/>
                    <a:p>
                      <a:pPr>
                        <a:lnSpc>
                          <a:spcPct val="100000"/>
                        </a:lnSpc>
                        <a:spcBef>
                          <a:spcPts val="15"/>
                        </a:spcBef>
                      </a:pPr>
                      <a:endParaRPr sz="1050">
                        <a:latin typeface="Times New Roman"/>
                        <a:cs typeface="Times New Roman"/>
                      </a:endParaRPr>
                    </a:p>
                    <a:p>
                      <a:pPr algn="r" marR="45720">
                        <a:lnSpc>
                          <a:spcPts val="1005"/>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判斷可否</a:t>
                      </a:r>
                      <a:endParaRPr sz="900">
                        <a:latin typeface="華康標楷體"/>
                        <a:cs typeface="華康標楷體"/>
                      </a:endParaRPr>
                    </a:p>
                  </a:txBody>
                  <a:tcPr marL="0" marR="0" marB="0" marT="1905">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變更行駛</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tcPr>
                </a:tc>
              </a:tr>
              <a:tr h="951230">
                <a:tc>
                  <a:txBody>
                    <a:bodyPr/>
                    <a:lstStyle/>
                    <a:p>
                      <a:pPr algn="ctr" marR="15875">
                        <a:lnSpc>
                          <a:spcPts val="1080"/>
                        </a:lnSpc>
                      </a:pPr>
                      <a:r>
                        <a:rPr dirty="0" sz="900" spc="-30">
                          <a:solidFill>
                            <a:srgbClr val="231F20"/>
                          </a:solidFill>
                          <a:latin typeface="華康標楷體"/>
                          <a:cs typeface="華康標楷體"/>
                        </a:rPr>
                        <a:t>路線</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bl>
          </a:graphicData>
        </a:graphic>
      </p:graphicFrame>
      <p:sp>
        <p:nvSpPr>
          <p:cNvPr id="279" name="object 279" descr=""/>
          <p:cNvSpPr/>
          <p:nvPr/>
        </p:nvSpPr>
        <p:spPr>
          <a:xfrm>
            <a:off x="7919987" y="360019"/>
            <a:ext cx="480695" cy="265430"/>
          </a:xfrm>
          <a:custGeom>
            <a:avLst/>
            <a:gdLst/>
            <a:ahLst/>
            <a:cxnLst/>
            <a:rect l="l" t="t" r="r" b="b"/>
            <a:pathLst>
              <a:path w="480695"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14" y="6756"/>
                </a:lnTo>
                <a:lnTo>
                  <a:pt x="54254" y="25552"/>
                </a:lnTo>
                <a:lnTo>
                  <a:pt x="25565" y="54241"/>
                </a:lnTo>
                <a:lnTo>
                  <a:pt x="6756" y="90601"/>
                </a:lnTo>
                <a:lnTo>
                  <a:pt x="0" y="132486"/>
                </a:lnTo>
                <a:lnTo>
                  <a:pt x="6756" y="174358"/>
                </a:lnTo>
                <a:lnTo>
                  <a:pt x="25565" y="210731"/>
                </a:lnTo>
                <a:lnTo>
                  <a:pt x="54254" y="239420"/>
                </a:lnTo>
                <a:lnTo>
                  <a:pt x="90614"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ED1A3A"/>
          </a:solidFill>
        </p:spPr>
        <p:txBody>
          <a:bodyPr wrap="square" lIns="0" tIns="0" rIns="0" bIns="0" rtlCol="0"/>
          <a:lstStyle/>
          <a:p/>
        </p:txBody>
      </p:sp>
      <p:sp>
        <p:nvSpPr>
          <p:cNvPr id="280" name="object 280"/>
          <p:cNvSpPr txBox="1">
            <a:spLocks noGrp="1"/>
          </p:cNvSpPr>
          <p:nvPr>
            <p:ph type="title"/>
          </p:nvPr>
        </p:nvSpPr>
        <p:spPr>
          <a:xfrm>
            <a:off x="7915147" y="279985"/>
            <a:ext cx="1767839" cy="371475"/>
          </a:xfrm>
          <a:prstGeom prst="rect"/>
        </p:spPr>
        <p:txBody>
          <a:bodyPr wrap="square" lIns="0" tIns="14604" rIns="0" bIns="0" rtlCol="0" vert="horz">
            <a:spAutoFit/>
          </a:bodyPr>
          <a:lstStyle/>
          <a:p>
            <a:pPr marL="38100">
              <a:lnSpc>
                <a:spcPct val="100000"/>
              </a:lnSpc>
              <a:spcBef>
                <a:spcPts val="114"/>
              </a:spcBef>
            </a:pPr>
            <a:r>
              <a:rPr dirty="0" baseline="5376" sz="2325" spc="-67">
                <a:solidFill>
                  <a:srgbClr val="FFFFFF"/>
                </a:solidFill>
              </a:rPr>
              <a:t>課目 </a:t>
            </a:r>
            <a:r>
              <a:rPr dirty="0" sz="2250" spc="-355">
                <a:latin typeface="Trebuchet MS"/>
                <a:cs typeface="Trebuchet MS"/>
              </a:rPr>
              <a:t>2</a:t>
            </a:r>
            <a:r>
              <a:rPr dirty="0" baseline="1792" sz="2325" spc="-187"/>
              <a:t>：閃避障礙物</a:t>
            </a:r>
            <a:endParaRPr baseline="1792" sz="2325">
              <a:latin typeface="Trebuchet MS"/>
              <a:cs typeface="Trebuchet MS"/>
            </a:endParaRPr>
          </a:p>
        </p:txBody>
      </p:sp>
      <p:sp>
        <p:nvSpPr>
          <p:cNvPr id="281" name="object 281" descr=""/>
          <p:cNvSpPr txBox="1"/>
          <p:nvPr/>
        </p:nvSpPr>
        <p:spPr>
          <a:xfrm>
            <a:off x="8685357" y="672626"/>
            <a:ext cx="2779395"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標：及早發現障礙物並安全避</a:t>
            </a:r>
            <a:r>
              <a:rPr dirty="0" sz="1250" spc="-50">
                <a:solidFill>
                  <a:srgbClr val="231F20"/>
                </a:solidFill>
                <a:latin typeface="SimSun"/>
                <a:cs typeface="SimSun"/>
              </a:rPr>
              <a:t>開</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grpSp>
        <p:nvGrpSpPr>
          <p:cNvPr id="282" name="object 282" descr=""/>
          <p:cNvGrpSpPr/>
          <p:nvPr/>
        </p:nvGrpSpPr>
        <p:grpSpPr>
          <a:xfrm>
            <a:off x="7280998" y="0"/>
            <a:ext cx="1362710" cy="5328285"/>
            <a:chOff x="7280998" y="0"/>
            <a:chExt cx="1362710" cy="5328285"/>
          </a:xfrm>
        </p:grpSpPr>
        <p:sp>
          <p:nvSpPr>
            <p:cNvPr id="283" name="object 283" descr=""/>
            <p:cNvSpPr/>
            <p:nvPr/>
          </p:nvSpPr>
          <p:spPr>
            <a:xfrm>
              <a:off x="7451992" y="708012"/>
              <a:ext cx="1191895" cy="367030"/>
            </a:xfrm>
            <a:custGeom>
              <a:avLst/>
              <a:gdLst/>
              <a:ahLst/>
              <a:cxnLst/>
              <a:rect l="l" t="t" r="r" b="b"/>
              <a:pathLst>
                <a:path w="1191895" h="367030">
                  <a:moveTo>
                    <a:pt x="948055" y="69913"/>
                  </a:moveTo>
                  <a:lnTo>
                    <a:pt x="0" y="69913"/>
                  </a:lnTo>
                  <a:lnTo>
                    <a:pt x="0" y="297116"/>
                  </a:lnTo>
                  <a:lnTo>
                    <a:pt x="948055" y="297116"/>
                  </a:lnTo>
                  <a:lnTo>
                    <a:pt x="948055" y="69913"/>
                  </a:lnTo>
                  <a:close/>
                </a:path>
                <a:path w="1191895" h="367030">
                  <a:moveTo>
                    <a:pt x="1191437" y="183502"/>
                  </a:moveTo>
                  <a:lnTo>
                    <a:pt x="948067" y="0"/>
                  </a:lnTo>
                  <a:lnTo>
                    <a:pt x="948067" y="367004"/>
                  </a:lnTo>
                  <a:lnTo>
                    <a:pt x="1191437" y="183502"/>
                  </a:lnTo>
                  <a:close/>
                </a:path>
              </a:pathLst>
            </a:custGeom>
            <a:solidFill>
              <a:srgbClr val="DADBDC"/>
            </a:solidFill>
          </p:spPr>
          <p:txBody>
            <a:bodyPr wrap="square" lIns="0" tIns="0" rIns="0" bIns="0" rtlCol="0"/>
            <a:lstStyle/>
            <a:p/>
          </p:txBody>
        </p:sp>
        <p:sp>
          <p:nvSpPr>
            <p:cNvPr id="284" name="object 284" descr=""/>
            <p:cNvSpPr/>
            <p:nvPr/>
          </p:nvSpPr>
          <p:spPr>
            <a:xfrm>
              <a:off x="7479767" y="777925"/>
              <a:ext cx="920750" cy="227329"/>
            </a:xfrm>
            <a:custGeom>
              <a:avLst/>
              <a:gdLst/>
              <a:ahLst/>
              <a:cxnLst/>
              <a:rect l="l" t="t" r="r" b="b"/>
              <a:pathLst>
                <a:path w="920750" h="227330">
                  <a:moveTo>
                    <a:pt x="160451" y="0"/>
                  </a:moveTo>
                  <a:lnTo>
                    <a:pt x="52451" y="0"/>
                  </a:lnTo>
                  <a:lnTo>
                    <a:pt x="0" y="227190"/>
                  </a:lnTo>
                  <a:lnTo>
                    <a:pt x="21450" y="227190"/>
                  </a:lnTo>
                  <a:lnTo>
                    <a:pt x="108000" y="227190"/>
                  </a:lnTo>
                  <a:lnTo>
                    <a:pt x="160451" y="0"/>
                  </a:lnTo>
                  <a:close/>
                </a:path>
                <a:path w="920750" h="227330">
                  <a:moveTo>
                    <a:pt x="350405" y="0"/>
                  </a:moveTo>
                  <a:lnTo>
                    <a:pt x="242404" y="0"/>
                  </a:lnTo>
                  <a:lnTo>
                    <a:pt x="189953" y="227190"/>
                  </a:lnTo>
                  <a:lnTo>
                    <a:pt x="211404" y="227190"/>
                  </a:lnTo>
                  <a:lnTo>
                    <a:pt x="297954" y="227190"/>
                  </a:lnTo>
                  <a:lnTo>
                    <a:pt x="350405" y="0"/>
                  </a:lnTo>
                  <a:close/>
                </a:path>
                <a:path w="920750" h="227330">
                  <a:moveTo>
                    <a:pt x="540359" y="0"/>
                  </a:moveTo>
                  <a:lnTo>
                    <a:pt x="432371" y="0"/>
                  </a:lnTo>
                  <a:lnTo>
                    <a:pt x="379920" y="227190"/>
                  </a:lnTo>
                  <a:lnTo>
                    <a:pt x="401358" y="227190"/>
                  </a:lnTo>
                  <a:lnTo>
                    <a:pt x="487908" y="227190"/>
                  </a:lnTo>
                  <a:lnTo>
                    <a:pt x="540359" y="0"/>
                  </a:lnTo>
                  <a:close/>
                </a:path>
                <a:path w="920750" h="227330">
                  <a:moveTo>
                    <a:pt x="730338" y="0"/>
                  </a:moveTo>
                  <a:lnTo>
                    <a:pt x="622338" y="0"/>
                  </a:lnTo>
                  <a:lnTo>
                    <a:pt x="569887" y="227190"/>
                  </a:lnTo>
                  <a:lnTo>
                    <a:pt x="591324" y="227190"/>
                  </a:lnTo>
                  <a:lnTo>
                    <a:pt x="677887" y="227190"/>
                  </a:lnTo>
                  <a:lnTo>
                    <a:pt x="730338" y="0"/>
                  </a:lnTo>
                  <a:close/>
                </a:path>
                <a:path w="920750" h="227330">
                  <a:moveTo>
                    <a:pt x="920292" y="0"/>
                  </a:moveTo>
                  <a:lnTo>
                    <a:pt x="812292" y="0"/>
                  </a:lnTo>
                  <a:lnTo>
                    <a:pt x="759841" y="227190"/>
                  </a:lnTo>
                  <a:lnTo>
                    <a:pt x="781291" y="227190"/>
                  </a:lnTo>
                  <a:lnTo>
                    <a:pt x="867841" y="227190"/>
                  </a:lnTo>
                  <a:lnTo>
                    <a:pt x="920292" y="0"/>
                  </a:lnTo>
                  <a:close/>
                </a:path>
              </a:pathLst>
            </a:custGeom>
            <a:solidFill>
              <a:srgbClr val="F69788"/>
            </a:solidFill>
          </p:spPr>
          <p:txBody>
            <a:bodyPr wrap="square" lIns="0" tIns="0" rIns="0" bIns="0" rtlCol="0"/>
            <a:lstStyle/>
            <a:p/>
          </p:txBody>
        </p:sp>
        <p:sp>
          <p:nvSpPr>
            <p:cNvPr id="285" name="object 285" descr=""/>
            <p:cNvSpPr/>
            <p:nvPr/>
          </p:nvSpPr>
          <p:spPr>
            <a:xfrm>
              <a:off x="7280998" y="0"/>
              <a:ext cx="279400" cy="5328285"/>
            </a:xfrm>
            <a:custGeom>
              <a:avLst/>
              <a:gdLst/>
              <a:ahLst/>
              <a:cxnLst/>
              <a:rect l="l" t="t" r="r" b="b"/>
              <a:pathLst>
                <a:path w="279400" h="5328285">
                  <a:moveTo>
                    <a:pt x="278993" y="0"/>
                  </a:moveTo>
                  <a:lnTo>
                    <a:pt x="0" y="0"/>
                  </a:lnTo>
                  <a:lnTo>
                    <a:pt x="0" y="5328005"/>
                  </a:lnTo>
                  <a:lnTo>
                    <a:pt x="278993" y="5328005"/>
                  </a:lnTo>
                  <a:lnTo>
                    <a:pt x="278993" y="0"/>
                  </a:lnTo>
                  <a:close/>
                </a:path>
              </a:pathLst>
            </a:custGeom>
            <a:solidFill>
              <a:srgbClr val="FFFFFF"/>
            </a:solidFill>
          </p:spPr>
          <p:txBody>
            <a:bodyPr wrap="square" lIns="0" tIns="0" rIns="0" bIns="0" rtlCol="0"/>
            <a:lstStyle/>
            <a:p/>
          </p:txBody>
        </p:sp>
      </p:grpSp>
      <p:sp>
        <p:nvSpPr>
          <p:cNvPr id="286" name="object 286" descr=""/>
          <p:cNvSpPr txBox="1"/>
          <p:nvPr/>
        </p:nvSpPr>
        <p:spPr>
          <a:xfrm>
            <a:off x="539416"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78</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287" name="object 287" descr=""/>
          <p:cNvSpPr txBox="1"/>
          <p:nvPr/>
        </p:nvSpPr>
        <p:spPr>
          <a:xfrm>
            <a:off x="13232734"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79</a:t>
            </a:r>
            <a:endParaRPr sz="800">
              <a:latin typeface="Times New Roman"/>
              <a:cs typeface="Times New Roman"/>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F8A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F8AA9B"/>
          </a:solidFill>
        </p:spPr>
        <p:txBody>
          <a:bodyPr wrap="square" lIns="0" tIns="0" rIns="0" bIns="0" rtlCol="0"/>
          <a:lstStyle/>
          <a:p/>
        </p:txBody>
      </p:sp>
      <p:grpSp>
        <p:nvGrpSpPr>
          <p:cNvPr id="4" name="object 4" descr=""/>
          <p:cNvGrpSpPr/>
          <p:nvPr/>
        </p:nvGrpSpPr>
        <p:grpSpPr>
          <a:xfrm>
            <a:off x="14671802" y="1198130"/>
            <a:ext cx="448309" cy="3004185"/>
            <a:chOff x="14671802" y="1198130"/>
            <a:chExt cx="448309" cy="3004185"/>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71802" y="2155774"/>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8" name="object 8" descr=""/>
            <p:cNvSpPr/>
            <p:nvPr/>
          </p:nvSpPr>
          <p:spPr>
            <a:xfrm>
              <a:off x="14692179" y="2169304"/>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ED1A3A"/>
            </a:solidFill>
          </p:spPr>
          <p:txBody>
            <a:bodyPr wrap="square" lIns="0" tIns="0" rIns="0" bIns="0" rtlCol="0"/>
            <a:lstStyle/>
            <a:p/>
          </p:txBody>
        </p:sp>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04185"/>
            <a:chOff x="0" y="1198130"/>
            <a:chExt cx="448309" cy="3004185"/>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0" y="2155774"/>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8" name="object 18" descr=""/>
            <p:cNvSpPr/>
            <p:nvPr/>
          </p:nvSpPr>
          <p:spPr>
            <a:xfrm>
              <a:off x="0" y="2169304"/>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ED1A3A"/>
            </a:solidFill>
          </p:spPr>
          <p:txBody>
            <a:bodyPr wrap="square" lIns="0" tIns="0" rIns="0" bIns="0" rtlCol="0"/>
            <a:lstStyle/>
            <a:p/>
          </p:txBody>
        </p:sp>
        <p:sp>
          <p:nvSpPr>
            <p:cNvPr id="19" name="object 19" descr=""/>
            <p:cNvSpPr/>
            <p:nvPr/>
          </p:nvSpPr>
          <p:spPr>
            <a:xfrm>
              <a:off x="46431" y="31299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92223" y="0"/>
            <a:ext cx="14945994" cy="5328285"/>
            <a:chOff x="92223" y="0"/>
            <a:chExt cx="14945994"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08432" y="4327309"/>
              <a:ext cx="238125" cy="424815"/>
            </a:xfrm>
            <a:custGeom>
              <a:avLst/>
              <a:gdLst/>
              <a:ahLst/>
              <a:cxnLst/>
              <a:rect l="l" t="t" r="r" b="b"/>
              <a:pathLst>
                <a:path w="238125" h="424814">
                  <a:moveTo>
                    <a:pt x="23342" y="344246"/>
                  </a:moveTo>
                  <a:lnTo>
                    <a:pt x="20078" y="340982"/>
                  </a:lnTo>
                  <a:lnTo>
                    <a:pt x="3263" y="340982"/>
                  </a:lnTo>
                  <a:lnTo>
                    <a:pt x="0" y="344246"/>
                  </a:lnTo>
                  <a:lnTo>
                    <a:pt x="0" y="421068"/>
                  </a:lnTo>
                  <a:lnTo>
                    <a:pt x="3263" y="424332"/>
                  </a:lnTo>
                  <a:lnTo>
                    <a:pt x="20078" y="424332"/>
                  </a:lnTo>
                  <a:lnTo>
                    <a:pt x="23342" y="421068"/>
                  </a:lnTo>
                  <a:lnTo>
                    <a:pt x="23342" y="417042"/>
                  </a:lnTo>
                  <a:lnTo>
                    <a:pt x="23342" y="344246"/>
                  </a:lnTo>
                  <a:close/>
                </a:path>
                <a:path w="238125" h="424814">
                  <a:moveTo>
                    <a:pt x="23342" y="3263"/>
                  </a:moveTo>
                  <a:lnTo>
                    <a:pt x="20078" y="0"/>
                  </a:lnTo>
                  <a:lnTo>
                    <a:pt x="3263" y="0"/>
                  </a:lnTo>
                  <a:lnTo>
                    <a:pt x="0" y="3263"/>
                  </a:lnTo>
                  <a:lnTo>
                    <a:pt x="0" y="80086"/>
                  </a:lnTo>
                  <a:lnTo>
                    <a:pt x="3263" y="83350"/>
                  </a:lnTo>
                  <a:lnTo>
                    <a:pt x="20078" y="83350"/>
                  </a:lnTo>
                  <a:lnTo>
                    <a:pt x="23342" y="80086"/>
                  </a:lnTo>
                  <a:lnTo>
                    <a:pt x="23342" y="76060"/>
                  </a:lnTo>
                  <a:lnTo>
                    <a:pt x="23342" y="3263"/>
                  </a:lnTo>
                  <a:close/>
                </a:path>
                <a:path w="238125" h="424814">
                  <a:moveTo>
                    <a:pt x="237553" y="344246"/>
                  </a:moveTo>
                  <a:lnTo>
                    <a:pt x="234289" y="340982"/>
                  </a:lnTo>
                  <a:lnTo>
                    <a:pt x="217474" y="340982"/>
                  </a:lnTo>
                  <a:lnTo>
                    <a:pt x="214210" y="344246"/>
                  </a:lnTo>
                  <a:lnTo>
                    <a:pt x="214210" y="417042"/>
                  </a:lnTo>
                  <a:lnTo>
                    <a:pt x="214210" y="421068"/>
                  </a:lnTo>
                  <a:lnTo>
                    <a:pt x="217474" y="424332"/>
                  </a:lnTo>
                  <a:lnTo>
                    <a:pt x="234289" y="424332"/>
                  </a:lnTo>
                  <a:lnTo>
                    <a:pt x="237553" y="421068"/>
                  </a:lnTo>
                  <a:lnTo>
                    <a:pt x="237553" y="344246"/>
                  </a:lnTo>
                  <a:close/>
                </a:path>
                <a:path w="238125" h="424814">
                  <a:moveTo>
                    <a:pt x="237553" y="3263"/>
                  </a:moveTo>
                  <a:lnTo>
                    <a:pt x="234289" y="0"/>
                  </a:lnTo>
                  <a:lnTo>
                    <a:pt x="217474" y="0"/>
                  </a:lnTo>
                  <a:lnTo>
                    <a:pt x="214210" y="3263"/>
                  </a:lnTo>
                  <a:lnTo>
                    <a:pt x="214210" y="76060"/>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28" name="object 28" descr=""/>
            <p:cNvPicPr/>
            <p:nvPr/>
          </p:nvPicPr>
          <p:blipFill>
            <a:blip r:embed="rId6" cstate="print"/>
            <a:stretch>
              <a:fillRect/>
            </a:stretch>
          </p:blipFill>
          <p:spPr>
            <a:xfrm>
              <a:off x="114172" y="4266743"/>
              <a:ext cx="227275" cy="592648"/>
            </a:xfrm>
            <a:prstGeom prst="rect">
              <a:avLst/>
            </a:prstGeom>
          </p:spPr>
        </p:pic>
        <p:sp>
          <p:nvSpPr>
            <p:cNvPr id="29" name="object 29" descr=""/>
            <p:cNvSpPr/>
            <p:nvPr/>
          </p:nvSpPr>
          <p:spPr>
            <a:xfrm>
              <a:off x="281847" y="4782065"/>
              <a:ext cx="47625" cy="66675"/>
            </a:xfrm>
            <a:custGeom>
              <a:avLst/>
              <a:gdLst/>
              <a:ahLst/>
              <a:cxnLst/>
              <a:rect l="l" t="t" r="r" b="b"/>
              <a:pathLst>
                <a:path w="47625" h="66675">
                  <a:moveTo>
                    <a:pt x="34048" y="0"/>
                  </a:moveTo>
                  <a:lnTo>
                    <a:pt x="34966" y="23964"/>
                  </a:lnTo>
                  <a:lnTo>
                    <a:pt x="31726" y="37507"/>
                  </a:lnTo>
                  <a:lnTo>
                    <a:pt x="21134" y="45628"/>
                  </a:lnTo>
                  <a:lnTo>
                    <a:pt x="0" y="53327"/>
                  </a:lnTo>
                  <a:lnTo>
                    <a:pt x="4229" y="66446"/>
                  </a:lnTo>
                  <a:lnTo>
                    <a:pt x="43789" y="33959"/>
                  </a:lnTo>
                  <a:lnTo>
                    <a:pt x="47315" y="4244"/>
                  </a:lnTo>
                  <a:lnTo>
                    <a:pt x="43237" y="530"/>
                  </a:lnTo>
                  <a:lnTo>
                    <a:pt x="34048" y="0"/>
                  </a:lnTo>
                  <a:close/>
                </a:path>
              </a:pathLst>
            </a:custGeom>
            <a:solidFill>
              <a:srgbClr val="BCBEC0"/>
            </a:solidFill>
          </p:spPr>
          <p:txBody>
            <a:bodyPr wrap="square" lIns="0" tIns="0" rIns="0" bIns="0" rtlCol="0"/>
            <a:lstStyle/>
            <a:p/>
          </p:txBody>
        </p:sp>
        <p:pic>
          <p:nvPicPr>
            <p:cNvPr id="30" name="object 30" descr=""/>
            <p:cNvPicPr/>
            <p:nvPr/>
          </p:nvPicPr>
          <p:blipFill>
            <a:blip r:embed="rId7" cstate="print"/>
            <a:stretch>
              <a:fillRect/>
            </a:stretch>
          </p:blipFill>
          <p:spPr>
            <a:xfrm>
              <a:off x="121813" y="4546892"/>
              <a:ext cx="199955" cy="154355"/>
            </a:xfrm>
            <a:prstGeom prst="rect">
              <a:avLst/>
            </a:prstGeom>
          </p:spPr>
        </p:pic>
        <p:pic>
          <p:nvPicPr>
            <p:cNvPr id="31" name="object 31" descr=""/>
            <p:cNvPicPr/>
            <p:nvPr/>
          </p:nvPicPr>
          <p:blipFill>
            <a:blip r:embed="rId8" cstate="print"/>
            <a:stretch>
              <a:fillRect/>
            </a:stretch>
          </p:blipFill>
          <p:spPr>
            <a:xfrm>
              <a:off x="139877" y="4350270"/>
              <a:ext cx="174663" cy="75171"/>
            </a:xfrm>
            <a:prstGeom prst="rect">
              <a:avLst/>
            </a:prstGeom>
          </p:spPr>
        </p:pic>
        <p:sp>
          <p:nvSpPr>
            <p:cNvPr id="32" name="object 32" descr=""/>
            <p:cNvSpPr/>
            <p:nvPr/>
          </p:nvSpPr>
          <p:spPr>
            <a:xfrm>
              <a:off x="114174" y="4307870"/>
              <a:ext cx="41910" cy="508000"/>
            </a:xfrm>
            <a:custGeom>
              <a:avLst/>
              <a:gdLst/>
              <a:ahLst/>
              <a:cxnLst/>
              <a:rect l="l" t="t" r="r" b="b"/>
              <a:pathLst>
                <a:path w="41910" h="508000">
                  <a:moveTo>
                    <a:pt x="0" y="0"/>
                  </a:moveTo>
                  <a:lnTo>
                    <a:pt x="0" y="446354"/>
                  </a:lnTo>
                  <a:lnTo>
                    <a:pt x="1067" y="465151"/>
                  </a:lnTo>
                  <a:lnTo>
                    <a:pt x="4090" y="481498"/>
                  </a:lnTo>
                  <a:lnTo>
                    <a:pt x="8802" y="495563"/>
                  </a:lnTo>
                  <a:lnTo>
                    <a:pt x="14935" y="507517"/>
                  </a:lnTo>
                  <a:lnTo>
                    <a:pt x="16225" y="482423"/>
                  </a:lnTo>
                  <a:lnTo>
                    <a:pt x="17790" y="459613"/>
                  </a:lnTo>
                  <a:lnTo>
                    <a:pt x="21708" y="421313"/>
                  </a:lnTo>
                  <a:lnTo>
                    <a:pt x="22132" y="406325"/>
                  </a:lnTo>
                  <a:lnTo>
                    <a:pt x="21047" y="383985"/>
                  </a:lnTo>
                  <a:lnTo>
                    <a:pt x="18300" y="345681"/>
                  </a:lnTo>
                  <a:lnTo>
                    <a:pt x="18200" y="331573"/>
                  </a:lnTo>
                  <a:lnTo>
                    <a:pt x="19072" y="321784"/>
                  </a:lnTo>
                  <a:lnTo>
                    <a:pt x="21729" y="311735"/>
                  </a:lnTo>
                  <a:lnTo>
                    <a:pt x="26987" y="296849"/>
                  </a:lnTo>
                  <a:lnTo>
                    <a:pt x="29540" y="286562"/>
                  </a:lnTo>
                  <a:lnTo>
                    <a:pt x="36785" y="235753"/>
                  </a:lnTo>
                  <a:lnTo>
                    <a:pt x="40982" y="179933"/>
                  </a:lnTo>
                  <a:lnTo>
                    <a:pt x="41349" y="160877"/>
                  </a:lnTo>
                  <a:lnTo>
                    <a:pt x="37203" y="135782"/>
                  </a:lnTo>
                  <a:lnTo>
                    <a:pt x="24700" y="87779"/>
                  </a:lnTo>
                  <a:lnTo>
                    <a:pt x="0" y="0"/>
                  </a:lnTo>
                  <a:close/>
                </a:path>
              </a:pathLst>
            </a:custGeom>
            <a:solidFill>
              <a:srgbClr val="77030F">
                <a:alpha val="79998"/>
              </a:srgbClr>
            </a:solidFill>
          </p:spPr>
          <p:txBody>
            <a:bodyPr wrap="square" lIns="0" tIns="0" rIns="0" bIns="0" rtlCol="0"/>
            <a:lstStyle/>
            <a:p/>
          </p:txBody>
        </p:sp>
        <p:sp>
          <p:nvSpPr>
            <p:cNvPr id="33" name="object 33" descr=""/>
            <p:cNvSpPr/>
            <p:nvPr/>
          </p:nvSpPr>
          <p:spPr>
            <a:xfrm>
              <a:off x="141165" y="4425452"/>
              <a:ext cx="16510" cy="179705"/>
            </a:xfrm>
            <a:custGeom>
              <a:avLst/>
              <a:gdLst/>
              <a:ahLst/>
              <a:cxnLst/>
              <a:rect l="l" t="t" r="r" b="b"/>
              <a:pathLst>
                <a:path w="16510" h="179704">
                  <a:moveTo>
                    <a:pt x="16065" y="0"/>
                  </a:moveTo>
                  <a:lnTo>
                    <a:pt x="15092" y="74367"/>
                  </a:lnTo>
                  <a:lnTo>
                    <a:pt x="13095" y="117830"/>
                  </a:lnTo>
                  <a:lnTo>
                    <a:pt x="8566" y="147196"/>
                  </a:lnTo>
                  <a:lnTo>
                    <a:pt x="0" y="179273"/>
                  </a:lnTo>
                </a:path>
              </a:pathLst>
            </a:custGeom>
            <a:ln w="3175">
              <a:solidFill>
                <a:srgbClr val="5F0038"/>
              </a:solidFill>
            </a:ln>
          </p:spPr>
          <p:txBody>
            <a:bodyPr wrap="square" lIns="0" tIns="0" rIns="0" bIns="0" rtlCol="0"/>
            <a:lstStyle/>
            <a:p/>
          </p:txBody>
        </p:sp>
        <p:sp>
          <p:nvSpPr>
            <p:cNvPr id="34" name="object 34" descr=""/>
            <p:cNvSpPr/>
            <p:nvPr/>
          </p:nvSpPr>
          <p:spPr>
            <a:xfrm>
              <a:off x="138596" y="4281521"/>
              <a:ext cx="30480" cy="85725"/>
            </a:xfrm>
            <a:custGeom>
              <a:avLst/>
              <a:gdLst/>
              <a:ahLst/>
              <a:cxnLst/>
              <a:rect l="l" t="t" r="r" b="b"/>
              <a:pathLst>
                <a:path w="30480" h="85725">
                  <a:moveTo>
                    <a:pt x="30200" y="0"/>
                  </a:moveTo>
                  <a:lnTo>
                    <a:pt x="12740" y="37709"/>
                  </a:lnTo>
                  <a:lnTo>
                    <a:pt x="3775" y="58310"/>
                  </a:lnTo>
                  <a:lnTo>
                    <a:pt x="471" y="69031"/>
                  </a:lnTo>
                  <a:lnTo>
                    <a:pt x="0" y="77101"/>
                  </a:lnTo>
                  <a:lnTo>
                    <a:pt x="1282" y="85458"/>
                  </a:lnTo>
                </a:path>
              </a:pathLst>
            </a:custGeom>
            <a:ln w="3175">
              <a:solidFill>
                <a:srgbClr val="5F0038"/>
              </a:solidFill>
            </a:ln>
          </p:spPr>
          <p:txBody>
            <a:bodyPr wrap="square" lIns="0" tIns="0" rIns="0" bIns="0" rtlCol="0"/>
            <a:lstStyle/>
            <a:p/>
          </p:txBody>
        </p:sp>
        <p:pic>
          <p:nvPicPr>
            <p:cNvPr id="35" name="object 35" descr=""/>
            <p:cNvPicPr/>
            <p:nvPr/>
          </p:nvPicPr>
          <p:blipFill>
            <a:blip r:embed="rId9" cstate="print"/>
            <a:stretch>
              <a:fillRect/>
            </a:stretch>
          </p:blipFill>
          <p:spPr>
            <a:xfrm>
              <a:off x="114287" y="4275848"/>
              <a:ext cx="50444" cy="28803"/>
            </a:xfrm>
            <a:prstGeom prst="rect">
              <a:avLst/>
            </a:prstGeom>
          </p:spPr>
        </p:pic>
        <p:sp>
          <p:nvSpPr>
            <p:cNvPr id="36" name="object 36" descr=""/>
            <p:cNvSpPr/>
            <p:nvPr/>
          </p:nvSpPr>
          <p:spPr>
            <a:xfrm>
              <a:off x="298904" y="4307870"/>
              <a:ext cx="41910" cy="508000"/>
            </a:xfrm>
            <a:custGeom>
              <a:avLst/>
              <a:gdLst/>
              <a:ahLst/>
              <a:cxnLst/>
              <a:rect l="l" t="t" r="r" b="b"/>
              <a:pathLst>
                <a:path w="41910" h="508000">
                  <a:moveTo>
                    <a:pt x="41342" y="0"/>
                  </a:moveTo>
                  <a:lnTo>
                    <a:pt x="16649" y="87779"/>
                  </a:lnTo>
                  <a:lnTo>
                    <a:pt x="4149" y="135782"/>
                  </a:lnTo>
                  <a:lnTo>
                    <a:pt x="0" y="160877"/>
                  </a:lnTo>
                  <a:lnTo>
                    <a:pt x="359" y="179933"/>
                  </a:lnTo>
                  <a:lnTo>
                    <a:pt x="4561" y="235753"/>
                  </a:lnTo>
                  <a:lnTo>
                    <a:pt x="11802" y="286562"/>
                  </a:lnTo>
                  <a:lnTo>
                    <a:pt x="19613" y="311735"/>
                  </a:lnTo>
                  <a:lnTo>
                    <a:pt x="22272" y="321784"/>
                  </a:lnTo>
                  <a:lnTo>
                    <a:pt x="23147" y="331573"/>
                  </a:lnTo>
                  <a:lnTo>
                    <a:pt x="23054" y="345681"/>
                  </a:lnTo>
                  <a:lnTo>
                    <a:pt x="20300" y="383985"/>
                  </a:lnTo>
                  <a:lnTo>
                    <a:pt x="19211" y="406325"/>
                  </a:lnTo>
                  <a:lnTo>
                    <a:pt x="19634" y="421313"/>
                  </a:lnTo>
                  <a:lnTo>
                    <a:pt x="23553" y="459613"/>
                  </a:lnTo>
                  <a:lnTo>
                    <a:pt x="25123" y="482423"/>
                  </a:lnTo>
                  <a:lnTo>
                    <a:pt x="26420" y="507517"/>
                  </a:lnTo>
                  <a:lnTo>
                    <a:pt x="32545" y="495563"/>
                  </a:lnTo>
                  <a:lnTo>
                    <a:pt x="37253" y="481498"/>
                  </a:lnTo>
                  <a:lnTo>
                    <a:pt x="40275" y="465151"/>
                  </a:lnTo>
                  <a:lnTo>
                    <a:pt x="41342" y="446354"/>
                  </a:lnTo>
                  <a:lnTo>
                    <a:pt x="41342" y="0"/>
                  </a:lnTo>
                  <a:close/>
                </a:path>
              </a:pathLst>
            </a:custGeom>
            <a:solidFill>
              <a:srgbClr val="77030F">
                <a:alpha val="79998"/>
              </a:srgbClr>
            </a:solidFill>
          </p:spPr>
          <p:txBody>
            <a:bodyPr wrap="square" lIns="0" tIns="0" rIns="0" bIns="0" rtlCol="0"/>
            <a:lstStyle/>
            <a:p/>
          </p:txBody>
        </p:sp>
        <p:sp>
          <p:nvSpPr>
            <p:cNvPr id="37" name="object 37" descr=""/>
            <p:cNvSpPr/>
            <p:nvPr/>
          </p:nvSpPr>
          <p:spPr>
            <a:xfrm>
              <a:off x="297195" y="4425452"/>
              <a:ext cx="16510" cy="179705"/>
            </a:xfrm>
            <a:custGeom>
              <a:avLst/>
              <a:gdLst/>
              <a:ahLst/>
              <a:cxnLst/>
              <a:rect l="l" t="t" r="r" b="b"/>
              <a:pathLst>
                <a:path w="16510" h="179704">
                  <a:moveTo>
                    <a:pt x="0" y="0"/>
                  </a:moveTo>
                  <a:lnTo>
                    <a:pt x="972" y="74367"/>
                  </a:lnTo>
                  <a:lnTo>
                    <a:pt x="2970" y="117830"/>
                  </a:lnTo>
                  <a:lnTo>
                    <a:pt x="7499" y="147196"/>
                  </a:lnTo>
                  <a:lnTo>
                    <a:pt x="16065" y="179273"/>
                  </a:lnTo>
                </a:path>
              </a:pathLst>
            </a:custGeom>
            <a:ln w="3175">
              <a:solidFill>
                <a:srgbClr val="5F0038"/>
              </a:solidFill>
            </a:ln>
          </p:spPr>
          <p:txBody>
            <a:bodyPr wrap="square" lIns="0" tIns="0" rIns="0" bIns="0" rtlCol="0"/>
            <a:lstStyle/>
            <a:p/>
          </p:txBody>
        </p:sp>
        <p:sp>
          <p:nvSpPr>
            <p:cNvPr id="38" name="object 38" descr=""/>
            <p:cNvSpPr/>
            <p:nvPr/>
          </p:nvSpPr>
          <p:spPr>
            <a:xfrm>
              <a:off x="285629" y="4281521"/>
              <a:ext cx="30480" cy="85725"/>
            </a:xfrm>
            <a:custGeom>
              <a:avLst/>
              <a:gdLst/>
              <a:ahLst/>
              <a:cxnLst/>
              <a:rect l="l" t="t" r="r" b="b"/>
              <a:pathLst>
                <a:path w="30479" h="85725">
                  <a:moveTo>
                    <a:pt x="0" y="0"/>
                  </a:moveTo>
                  <a:lnTo>
                    <a:pt x="17459" y="37709"/>
                  </a:lnTo>
                  <a:lnTo>
                    <a:pt x="26425" y="58310"/>
                  </a:lnTo>
                  <a:lnTo>
                    <a:pt x="29728" y="69031"/>
                  </a:lnTo>
                  <a:lnTo>
                    <a:pt x="30200" y="77101"/>
                  </a:lnTo>
                  <a:lnTo>
                    <a:pt x="28917" y="85458"/>
                  </a:lnTo>
                </a:path>
              </a:pathLst>
            </a:custGeom>
            <a:ln w="3175">
              <a:solidFill>
                <a:srgbClr val="5F0038"/>
              </a:solidFill>
            </a:ln>
          </p:spPr>
          <p:txBody>
            <a:bodyPr wrap="square" lIns="0" tIns="0" rIns="0" bIns="0" rtlCol="0"/>
            <a:lstStyle/>
            <a:p/>
          </p:txBody>
        </p:sp>
        <p:pic>
          <p:nvPicPr>
            <p:cNvPr id="39" name="object 39" descr=""/>
            <p:cNvPicPr/>
            <p:nvPr/>
          </p:nvPicPr>
          <p:blipFill>
            <a:blip r:embed="rId10" cstate="print"/>
            <a:stretch>
              <a:fillRect/>
            </a:stretch>
          </p:blipFill>
          <p:spPr>
            <a:xfrm>
              <a:off x="289699" y="4275848"/>
              <a:ext cx="50431" cy="28803"/>
            </a:xfrm>
            <a:prstGeom prst="rect">
              <a:avLst/>
            </a:prstGeom>
          </p:spPr>
        </p:pic>
        <p:sp>
          <p:nvSpPr>
            <p:cNvPr id="40" name="object 40" descr=""/>
            <p:cNvSpPr/>
            <p:nvPr/>
          </p:nvSpPr>
          <p:spPr>
            <a:xfrm>
              <a:off x="125971" y="4274350"/>
              <a:ext cx="130175" cy="574675"/>
            </a:xfrm>
            <a:custGeom>
              <a:avLst/>
              <a:gdLst/>
              <a:ahLst/>
              <a:cxnLst/>
              <a:rect l="l" t="t" r="r" b="b"/>
              <a:pathLst>
                <a:path w="130175" h="574675">
                  <a:moveTo>
                    <a:pt x="47320" y="561047"/>
                  </a:moveTo>
                  <a:lnTo>
                    <a:pt x="26174" y="553351"/>
                  </a:lnTo>
                  <a:lnTo>
                    <a:pt x="15582" y="545223"/>
                  </a:lnTo>
                  <a:lnTo>
                    <a:pt x="12344" y="531685"/>
                  </a:lnTo>
                  <a:lnTo>
                    <a:pt x="13271" y="507720"/>
                  </a:lnTo>
                  <a:lnTo>
                    <a:pt x="4076" y="508254"/>
                  </a:lnTo>
                  <a:lnTo>
                    <a:pt x="0" y="511962"/>
                  </a:lnTo>
                  <a:lnTo>
                    <a:pt x="114" y="522046"/>
                  </a:lnTo>
                  <a:lnTo>
                    <a:pt x="3530" y="541680"/>
                  </a:lnTo>
                  <a:lnTo>
                    <a:pt x="12166" y="553072"/>
                  </a:lnTo>
                  <a:lnTo>
                    <a:pt x="21932" y="562102"/>
                  </a:lnTo>
                  <a:lnTo>
                    <a:pt x="32385" y="569048"/>
                  </a:lnTo>
                  <a:lnTo>
                    <a:pt x="43091" y="574167"/>
                  </a:lnTo>
                  <a:lnTo>
                    <a:pt x="47320" y="561047"/>
                  </a:lnTo>
                  <a:close/>
                </a:path>
                <a:path w="130175" h="574675">
                  <a:moveTo>
                    <a:pt x="129794" y="660"/>
                  </a:moveTo>
                  <a:lnTo>
                    <a:pt x="129146" y="0"/>
                  </a:lnTo>
                  <a:lnTo>
                    <a:pt x="72161" y="0"/>
                  </a:lnTo>
                  <a:lnTo>
                    <a:pt x="71513" y="660"/>
                  </a:lnTo>
                  <a:lnTo>
                    <a:pt x="71513" y="10274"/>
                  </a:lnTo>
                  <a:lnTo>
                    <a:pt x="72161" y="10934"/>
                  </a:lnTo>
                  <a:lnTo>
                    <a:pt x="129146" y="10934"/>
                  </a:lnTo>
                  <a:lnTo>
                    <a:pt x="129794" y="10274"/>
                  </a:lnTo>
                  <a:lnTo>
                    <a:pt x="129794" y="9474"/>
                  </a:lnTo>
                  <a:lnTo>
                    <a:pt x="129794" y="660"/>
                  </a:lnTo>
                  <a:close/>
                </a:path>
              </a:pathLst>
            </a:custGeom>
            <a:solidFill>
              <a:srgbClr val="BCBEC0"/>
            </a:solidFill>
          </p:spPr>
          <p:txBody>
            <a:bodyPr wrap="square" lIns="0" tIns="0" rIns="0" bIns="0" rtlCol="0"/>
            <a:lstStyle/>
            <a:p/>
          </p:txBody>
        </p:sp>
        <p:pic>
          <p:nvPicPr>
            <p:cNvPr id="41" name="object 41" descr=""/>
            <p:cNvPicPr/>
            <p:nvPr/>
          </p:nvPicPr>
          <p:blipFill>
            <a:blip r:embed="rId11" cstate="print"/>
            <a:stretch>
              <a:fillRect/>
            </a:stretch>
          </p:blipFill>
          <p:spPr>
            <a:xfrm>
              <a:off x="123824" y="4409389"/>
              <a:ext cx="21196" cy="227457"/>
            </a:xfrm>
            <a:prstGeom prst="rect">
              <a:avLst/>
            </a:prstGeom>
          </p:spPr>
        </p:pic>
        <p:sp>
          <p:nvSpPr>
            <p:cNvPr id="42" name="object 42" descr=""/>
            <p:cNvSpPr/>
            <p:nvPr/>
          </p:nvSpPr>
          <p:spPr>
            <a:xfrm>
              <a:off x="123818" y="4409388"/>
              <a:ext cx="21590" cy="227965"/>
            </a:xfrm>
            <a:custGeom>
              <a:avLst/>
              <a:gdLst/>
              <a:ahLst/>
              <a:cxnLst/>
              <a:rect l="l" t="t" r="r" b="b"/>
              <a:pathLst>
                <a:path w="21589" h="227964">
                  <a:moveTo>
                    <a:pt x="0" y="0"/>
                  </a:moveTo>
                  <a:lnTo>
                    <a:pt x="0" y="227456"/>
                  </a:lnTo>
                  <a:lnTo>
                    <a:pt x="12261" y="185546"/>
                  </a:lnTo>
                  <a:lnTo>
                    <a:pt x="18557" y="154776"/>
                  </a:lnTo>
                  <a:lnTo>
                    <a:pt x="20877" y="120027"/>
                  </a:lnTo>
                  <a:lnTo>
                    <a:pt x="21209" y="66179"/>
                  </a:lnTo>
                  <a:lnTo>
                    <a:pt x="17895" y="28733"/>
                  </a:lnTo>
                  <a:lnTo>
                    <a:pt x="10604" y="8996"/>
                  </a:lnTo>
                  <a:lnTo>
                    <a:pt x="3313" y="1305"/>
                  </a:lnTo>
                  <a:lnTo>
                    <a:pt x="0" y="0"/>
                  </a:lnTo>
                  <a:close/>
                </a:path>
              </a:pathLst>
            </a:custGeom>
            <a:ln w="3175">
              <a:solidFill>
                <a:srgbClr val="5F0038"/>
              </a:solidFill>
            </a:ln>
          </p:spPr>
          <p:txBody>
            <a:bodyPr wrap="square" lIns="0" tIns="0" rIns="0" bIns="0" rtlCol="0"/>
            <a:lstStyle/>
            <a:p/>
          </p:txBody>
        </p:sp>
        <p:pic>
          <p:nvPicPr>
            <p:cNvPr id="43" name="object 43" descr=""/>
            <p:cNvPicPr/>
            <p:nvPr/>
          </p:nvPicPr>
          <p:blipFill>
            <a:blip r:embed="rId12" cstate="print"/>
            <a:stretch>
              <a:fillRect/>
            </a:stretch>
          </p:blipFill>
          <p:spPr>
            <a:xfrm>
              <a:off x="309397" y="4409389"/>
              <a:ext cx="21221" cy="227457"/>
            </a:xfrm>
            <a:prstGeom prst="rect">
              <a:avLst/>
            </a:prstGeom>
          </p:spPr>
        </p:pic>
        <p:sp>
          <p:nvSpPr>
            <p:cNvPr id="44" name="object 44" descr=""/>
            <p:cNvSpPr/>
            <p:nvPr/>
          </p:nvSpPr>
          <p:spPr>
            <a:xfrm>
              <a:off x="309398" y="4409388"/>
              <a:ext cx="21590" cy="227965"/>
            </a:xfrm>
            <a:custGeom>
              <a:avLst/>
              <a:gdLst/>
              <a:ahLst/>
              <a:cxnLst/>
              <a:rect l="l" t="t" r="r" b="b"/>
              <a:pathLst>
                <a:path w="21589" h="227964">
                  <a:moveTo>
                    <a:pt x="21209" y="0"/>
                  </a:moveTo>
                  <a:lnTo>
                    <a:pt x="21209" y="227456"/>
                  </a:lnTo>
                  <a:lnTo>
                    <a:pt x="8947" y="185546"/>
                  </a:lnTo>
                  <a:lnTo>
                    <a:pt x="2651" y="154776"/>
                  </a:lnTo>
                  <a:lnTo>
                    <a:pt x="331" y="120027"/>
                  </a:lnTo>
                  <a:lnTo>
                    <a:pt x="0" y="66179"/>
                  </a:lnTo>
                  <a:lnTo>
                    <a:pt x="3313" y="28733"/>
                  </a:lnTo>
                  <a:lnTo>
                    <a:pt x="10604" y="8996"/>
                  </a:lnTo>
                  <a:lnTo>
                    <a:pt x="17895" y="1305"/>
                  </a:lnTo>
                  <a:lnTo>
                    <a:pt x="21209" y="0"/>
                  </a:lnTo>
                  <a:close/>
                </a:path>
              </a:pathLst>
            </a:custGeom>
            <a:ln w="3175">
              <a:solidFill>
                <a:srgbClr val="5F0038"/>
              </a:solidFill>
            </a:ln>
          </p:spPr>
          <p:txBody>
            <a:bodyPr wrap="square" lIns="0" tIns="0" rIns="0" bIns="0" rtlCol="0"/>
            <a:lstStyle/>
            <a:p/>
          </p:txBody>
        </p:sp>
        <p:sp>
          <p:nvSpPr>
            <p:cNvPr id="45" name="object 45" descr=""/>
            <p:cNvSpPr/>
            <p:nvPr/>
          </p:nvSpPr>
          <p:spPr>
            <a:xfrm>
              <a:off x="92214" y="4619625"/>
              <a:ext cx="262890" cy="25400"/>
            </a:xfrm>
            <a:custGeom>
              <a:avLst/>
              <a:gdLst/>
              <a:ahLst/>
              <a:cxnLst/>
              <a:rect l="l" t="t" r="r" b="b"/>
              <a:pathLst>
                <a:path w="262890" h="25400">
                  <a:moveTo>
                    <a:pt x="22288" y="0"/>
                  </a:moveTo>
                  <a:lnTo>
                    <a:pt x="3060" y="0"/>
                  </a:lnTo>
                  <a:lnTo>
                    <a:pt x="0" y="3073"/>
                  </a:lnTo>
                  <a:lnTo>
                    <a:pt x="0" y="6845"/>
                  </a:lnTo>
                  <a:lnTo>
                    <a:pt x="22288" y="25158"/>
                  </a:lnTo>
                  <a:lnTo>
                    <a:pt x="22288" y="0"/>
                  </a:lnTo>
                  <a:close/>
                </a:path>
                <a:path w="262890" h="25400">
                  <a:moveTo>
                    <a:pt x="262331" y="0"/>
                  </a:moveTo>
                  <a:lnTo>
                    <a:pt x="247688" y="0"/>
                  </a:lnTo>
                  <a:lnTo>
                    <a:pt x="247688" y="25158"/>
                  </a:lnTo>
                  <a:lnTo>
                    <a:pt x="262331" y="13131"/>
                  </a:lnTo>
                  <a:lnTo>
                    <a:pt x="262331" y="0"/>
                  </a:lnTo>
                  <a:close/>
                </a:path>
              </a:pathLst>
            </a:custGeom>
            <a:solidFill>
              <a:srgbClr val="9E1F63"/>
            </a:solidFill>
          </p:spPr>
          <p:txBody>
            <a:bodyPr wrap="square" lIns="0" tIns="0" rIns="0" bIns="0" rtlCol="0"/>
            <a:lstStyle/>
            <a:p/>
          </p:txBody>
        </p:sp>
        <p:sp>
          <p:nvSpPr>
            <p:cNvPr id="46" name="object 46" descr=""/>
            <p:cNvSpPr/>
            <p:nvPr/>
          </p:nvSpPr>
          <p:spPr>
            <a:xfrm>
              <a:off x="14784071" y="459638"/>
              <a:ext cx="238125" cy="424815"/>
            </a:xfrm>
            <a:custGeom>
              <a:avLst/>
              <a:gdLst/>
              <a:ahLst/>
              <a:cxnLst/>
              <a:rect l="l" t="t" r="r" b="b"/>
              <a:pathLst>
                <a:path w="238125" h="424815">
                  <a:moveTo>
                    <a:pt x="23342" y="344233"/>
                  </a:moveTo>
                  <a:lnTo>
                    <a:pt x="20078" y="340969"/>
                  </a:lnTo>
                  <a:lnTo>
                    <a:pt x="3263" y="340969"/>
                  </a:lnTo>
                  <a:lnTo>
                    <a:pt x="0" y="344233"/>
                  </a:lnTo>
                  <a:lnTo>
                    <a:pt x="0" y="421055"/>
                  </a:lnTo>
                  <a:lnTo>
                    <a:pt x="3263" y="424319"/>
                  </a:lnTo>
                  <a:lnTo>
                    <a:pt x="20078" y="424319"/>
                  </a:lnTo>
                  <a:lnTo>
                    <a:pt x="23342" y="421055"/>
                  </a:lnTo>
                  <a:lnTo>
                    <a:pt x="23342" y="348259"/>
                  </a:lnTo>
                  <a:lnTo>
                    <a:pt x="23342" y="344233"/>
                  </a:lnTo>
                  <a:close/>
                </a:path>
                <a:path w="238125" h="424815">
                  <a:moveTo>
                    <a:pt x="23342" y="3263"/>
                  </a:moveTo>
                  <a:lnTo>
                    <a:pt x="20078" y="0"/>
                  </a:lnTo>
                  <a:lnTo>
                    <a:pt x="3263" y="0"/>
                  </a:lnTo>
                  <a:lnTo>
                    <a:pt x="0" y="3263"/>
                  </a:lnTo>
                  <a:lnTo>
                    <a:pt x="0" y="80086"/>
                  </a:lnTo>
                  <a:lnTo>
                    <a:pt x="3263" y="83350"/>
                  </a:lnTo>
                  <a:lnTo>
                    <a:pt x="20078" y="83350"/>
                  </a:lnTo>
                  <a:lnTo>
                    <a:pt x="23342" y="80086"/>
                  </a:lnTo>
                  <a:lnTo>
                    <a:pt x="23342" y="7289"/>
                  </a:lnTo>
                  <a:lnTo>
                    <a:pt x="23342" y="3263"/>
                  </a:lnTo>
                  <a:close/>
                </a:path>
                <a:path w="238125" h="424815">
                  <a:moveTo>
                    <a:pt x="237553" y="344233"/>
                  </a:moveTo>
                  <a:lnTo>
                    <a:pt x="234289" y="340969"/>
                  </a:lnTo>
                  <a:lnTo>
                    <a:pt x="217474" y="340969"/>
                  </a:lnTo>
                  <a:lnTo>
                    <a:pt x="214210" y="344233"/>
                  </a:lnTo>
                  <a:lnTo>
                    <a:pt x="214210" y="348259"/>
                  </a:lnTo>
                  <a:lnTo>
                    <a:pt x="214210" y="421055"/>
                  </a:lnTo>
                  <a:lnTo>
                    <a:pt x="217474" y="424319"/>
                  </a:lnTo>
                  <a:lnTo>
                    <a:pt x="234289" y="424319"/>
                  </a:lnTo>
                  <a:lnTo>
                    <a:pt x="237553" y="421055"/>
                  </a:lnTo>
                  <a:lnTo>
                    <a:pt x="237553" y="344233"/>
                  </a:lnTo>
                  <a:close/>
                </a:path>
                <a:path w="238125" h="424815">
                  <a:moveTo>
                    <a:pt x="237553" y="3263"/>
                  </a:moveTo>
                  <a:lnTo>
                    <a:pt x="234289" y="0"/>
                  </a:lnTo>
                  <a:lnTo>
                    <a:pt x="217474" y="0"/>
                  </a:lnTo>
                  <a:lnTo>
                    <a:pt x="214210" y="3263"/>
                  </a:lnTo>
                  <a:lnTo>
                    <a:pt x="214210" y="7289"/>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47" name="object 47" descr=""/>
            <p:cNvPicPr/>
            <p:nvPr/>
          </p:nvPicPr>
          <p:blipFill>
            <a:blip r:embed="rId13" cstate="print"/>
            <a:stretch>
              <a:fillRect/>
            </a:stretch>
          </p:blipFill>
          <p:spPr>
            <a:xfrm>
              <a:off x="14788621" y="351870"/>
              <a:ext cx="227262" cy="592654"/>
            </a:xfrm>
            <a:prstGeom prst="rect">
              <a:avLst/>
            </a:prstGeom>
          </p:spPr>
        </p:pic>
        <p:sp>
          <p:nvSpPr>
            <p:cNvPr id="48" name="object 48" descr=""/>
            <p:cNvSpPr/>
            <p:nvPr/>
          </p:nvSpPr>
          <p:spPr>
            <a:xfrm>
              <a:off x="14800904" y="362749"/>
              <a:ext cx="47625" cy="66675"/>
            </a:xfrm>
            <a:custGeom>
              <a:avLst/>
              <a:gdLst/>
              <a:ahLst/>
              <a:cxnLst/>
              <a:rect l="l" t="t" r="r" b="b"/>
              <a:pathLst>
                <a:path w="47625" h="66675">
                  <a:moveTo>
                    <a:pt x="43086" y="0"/>
                  </a:moveTo>
                  <a:lnTo>
                    <a:pt x="3525" y="32486"/>
                  </a:lnTo>
                  <a:lnTo>
                    <a:pt x="0" y="62201"/>
                  </a:lnTo>
                  <a:lnTo>
                    <a:pt x="4077" y="65915"/>
                  </a:lnTo>
                  <a:lnTo>
                    <a:pt x="13266" y="66446"/>
                  </a:lnTo>
                  <a:lnTo>
                    <a:pt x="12348" y="42481"/>
                  </a:lnTo>
                  <a:lnTo>
                    <a:pt x="15589" y="28938"/>
                  </a:lnTo>
                  <a:lnTo>
                    <a:pt x="26180" y="20817"/>
                  </a:lnTo>
                  <a:lnTo>
                    <a:pt x="47315" y="13119"/>
                  </a:lnTo>
                  <a:lnTo>
                    <a:pt x="43086" y="0"/>
                  </a:lnTo>
                  <a:close/>
                </a:path>
              </a:pathLst>
            </a:custGeom>
            <a:solidFill>
              <a:srgbClr val="BCBEC0"/>
            </a:solidFill>
          </p:spPr>
          <p:txBody>
            <a:bodyPr wrap="square" lIns="0" tIns="0" rIns="0" bIns="0" rtlCol="0"/>
            <a:lstStyle/>
            <a:p/>
          </p:txBody>
        </p:sp>
        <p:pic>
          <p:nvPicPr>
            <p:cNvPr id="49" name="object 49" descr=""/>
            <p:cNvPicPr/>
            <p:nvPr/>
          </p:nvPicPr>
          <p:blipFill>
            <a:blip r:embed="rId14" cstate="print"/>
            <a:stretch>
              <a:fillRect/>
            </a:stretch>
          </p:blipFill>
          <p:spPr>
            <a:xfrm>
              <a:off x="14808295" y="510007"/>
              <a:ext cx="199961" cy="154368"/>
            </a:xfrm>
            <a:prstGeom prst="rect">
              <a:avLst/>
            </a:prstGeom>
          </p:spPr>
        </p:pic>
        <p:pic>
          <p:nvPicPr>
            <p:cNvPr id="50" name="object 50" descr=""/>
            <p:cNvPicPr/>
            <p:nvPr/>
          </p:nvPicPr>
          <p:blipFill>
            <a:blip r:embed="rId15" cstate="print"/>
            <a:stretch>
              <a:fillRect/>
            </a:stretch>
          </p:blipFill>
          <p:spPr>
            <a:xfrm>
              <a:off x="14815514" y="785813"/>
              <a:ext cx="174675" cy="75183"/>
            </a:xfrm>
            <a:prstGeom prst="rect">
              <a:avLst/>
            </a:prstGeom>
          </p:spPr>
        </p:pic>
        <p:sp>
          <p:nvSpPr>
            <p:cNvPr id="51" name="object 51" descr=""/>
            <p:cNvSpPr/>
            <p:nvPr/>
          </p:nvSpPr>
          <p:spPr>
            <a:xfrm>
              <a:off x="14974543" y="395874"/>
              <a:ext cx="41910" cy="508000"/>
            </a:xfrm>
            <a:custGeom>
              <a:avLst/>
              <a:gdLst/>
              <a:ahLst/>
              <a:cxnLst/>
              <a:rect l="l" t="t" r="r" b="b"/>
              <a:pathLst>
                <a:path w="41909" h="508000">
                  <a:moveTo>
                    <a:pt x="26427" y="0"/>
                  </a:moveTo>
                  <a:lnTo>
                    <a:pt x="25130" y="25093"/>
                  </a:lnTo>
                  <a:lnTo>
                    <a:pt x="23561" y="47904"/>
                  </a:lnTo>
                  <a:lnTo>
                    <a:pt x="19641" y="86203"/>
                  </a:lnTo>
                  <a:lnTo>
                    <a:pt x="19217" y="101192"/>
                  </a:lnTo>
                  <a:lnTo>
                    <a:pt x="20302" y="123531"/>
                  </a:lnTo>
                  <a:lnTo>
                    <a:pt x="23049" y="161836"/>
                  </a:lnTo>
                  <a:lnTo>
                    <a:pt x="23149" y="175943"/>
                  </a:lnTo>
                  <a:lnTo>
                    <a:pt x="22277" y="185732"/>
                  </a:lnTo>
                  <a:lnTo>
                    <a:pt x="19620" y="195781"/>
                  </a:lnTo>
                  <a:lnTo>
                    <a:pt x="14362" y="210667"/>
                  </a:lnTo>
                  <a:lnTo>
                    <a:pt x="11809" y="220954"/>
                  </a:lnTo>
                  <a:lnTo>
                    <a:pt x="4564" y="271764"/>
                  </a:lnTo>
                  <a:lnTo>
                    <a:pt x="367" y="327583"/>
                  </a:lnTo>
                  <a:lnTo>
                    <a:pt x="0" y="346640"/>
                  </a:lnTo>
                  <a:lnTo>
                    <a:pt x="4145" y="371735"/>
                  </a:lnTo>
                  <a:lnTo>
                    <a:pt x="16644" y="419738"/>
                  </a:lnTo>
                  <a:lnTo>
                    <a:pt x="41337" y="507517"/>
                  </a:lnTo>
                  <a:lnTo>
                    <a:pt x="41337" y="61163"/>
                  </a:lnTo>
                  <a:lnTo>
                    <a:pt x="40272" y="42366"/>
                  </a:lnTo>
                  <a:lnTo>
                    <a:pt x="37254" y="26019"/>
                  </a:lnTo>
                  <a:lnTo>
                    <a:pt x="32550" y="11953"/>
                  </a:lnTo>
                  <a:lnTo>
                    <a:pt x="26427" y="0"/>
                  </a:lnTo>
                  <a:close/>
                </a:path>
              </a:pathLst>
            </a:custGeom>
            <a:solidFill>
              <a:srgbClr val="77030F">
                <a:alpha val="79998"/>
              </a:srgbClr>
            </a:solidFill>
          </p:spPr>
          <p:txBody>
            <a:bodyPr wrap="square" lIns="0" tIns="0" rIns="0" bIns="0" rtlCol="0"/>
            <a:lstStyle/>
            <a:p/>
          </p:txBody>
        </p:sp>
        <p:sp>
          <p:nvSpPr>
            <p:cNvPr id="52" name="object 52" descr=""/>
            <p:cNvSpPr/>
            <p:nvPr/>
          </p:nvSpPr>
          <p:spPr>
            <a:xfrm>
              <a:off x="14972837" y="606535"/>
              <a:ext cx="16510" cy="179705"/>
            </a:xfrm>
            <a:custGeom>
              <a:avLst/>
              <a:gdLst/>
              <a:ahLst/>
              <a:cxnLst/>
              <a:rect l="l" t="t" r="r" b="b"/>
              <a:pathLst>
                <a:path w="16509" h="179704">
                  <a:moveTo>
                    <a:pt x="0" y="179273"/>
                  </a:moveTo>
                  <a:lnTo>
                    <a:pt x="972" y="104905"/>
                  </a:lnTo>
                  <a:lnTo>
                    <a:pt x="2970" y="61442"/>
                  </a:lnTo>
                  <a:lnTo>
                    <a:pt x="7499" y="32076"/>
                  </a:lnTo>
                  <a:lnTo>
                    <a:pt x="16065" y="0"/>
                  </a:lnTo>
                </a:path>
              </a:pathLst>
            </a:custGeom>
            <a:ln w="3175">
              <a:solidFill>
                <a:srgbClr val="5F0038"/>
              </a:solidFill>
            </a:ln>
          </p:spPr>
          <p:txBody>
            <a:bodyPr wrap="square" lIns="0" tIns="0" rIns="0" bIns="0" rtlCol="0"/>
            <a:lstStyle/>
            <a:p/>
          </p:txBody>
        </p:sp>
        <p:sp>
          <p:nvSpPr>
            <p:cNvPr id="53" name="object 53" descr=""/>
            <p:cNvSpPr/>
            <p:nvPr/>
          </p:nvSpPr>
          <p:spPr>
            <a:xfrm>
              <a:off x="14961272" y="844280"/>
              <a:ext cx="30480" cy="85725"/>
            </a:xfrm>
            <a:custGeom>
              <a:avLst/>
              <a:gdLst/>
              <a:ahLst/>
              <a:cxnLst/>
              <a:rect l="l" t="t" r="r" b="b"/>
              <a:pathLst>
                <a:path w="30480" h="85725">
                  <a:moveTo>
                    <a:pt x="0" y="85458"/>
                  </a:moveTo>
                  <a:lnTo>
                    <a:pt x="17459" y="47749"/>
                  </a:lnTo>
                  <a:lnTo>
                    <a:pt x="26425" y="27147"/>
                  </a:lnTo>
                  <a:lnTo>
                    <a:pt x="29728" y="16426"/>
                  </a:lnTo>
                  <a:lnTo>
                    <a:pt x="30200" y="8356"/>
                  </a:lnTo>
                  <a:lnTo>
                    <a:pt x="28917" y="0"/>
                  </a:lnTo>
                </a:path>
              </a:pathLst>
            </a:custGeom>
            <a:ln w="3175">
              <a:solidFill>
                <a:srgbClr val="5F0038"/>
              </a:solidFill>
            </a:ln>
          </p:spPr>
          <p:txBody>
            <a:bodyPr wrap="square" lIns="0" tIns="0" rIns="0" bIns="0" rtlCol="0"/>
            <a:lstStyle/>
            <a:p/>
          </p:txBody>
        </p:sp>
        <p:pic>
          <p:nvPicPr>
            <p:cNvPr id="54" name="object 54" descr=""/>
            <p:cNvPicPr/>
            <p:nvPr/>
          </p:nvPicPr>
          <p:blipFill>
            <a:blip r:embed="rId16" cstate="print"/>
            <a:stretch>
              <a:fillRect/>
            </a:stretch>
          </p:blipFill>
          <p:spPr>
            <a:xfrm>
              <a:off x="14965349" y="906602"/>
              <a:ext cx="50418" cy="28803"/>
            </a:xfrm>
            <a:prstGeom prst="rect">
              <a:avLst/>
            </a:prstGeom>
          </p:spPr>
        </p:pic>
        <p:sp>
          <p:nvSpPr>
            <p:cNvPr id="55" name="object 55" descr=""/>
            <p:cNvSpPr/>
            <p:nvPr/>
          </p:nvSpPr>
          <p:spPr>
            <a:xfrm>
              <a:off x="14789822" y="395874"/>
              <a:ext cx="41910" cy="508000"/>
            </a:xfrm>
            <a:custGeom>
              <a:avLst/>
              <a:gdLst/>
              <a:ahLst/>
              <a:cxnLst/>
              <a:rect l="l" t="t" r="r" b="b"/>
              <a:pathLst>
                <a:path w="41909" h="508000">
                  <a:moveTo>
                    <a:pt x="14922" y="0"/>
                  </a:moveTo>
                  <a:lnTo>
                    <a:pt x="8797" y="11953"/>
                  </a:lnTo>
                  <a:lnTo>
                    <a:pt x="4089" y="26019"/>
                  </a:lnTo>
                  <a:lnTo>
                    <a:pt x="1067" y="42366"/>
                  </a:lnTo>
                  <a:lnTo>
                    <a:pt x="0" y="61163"/>
                  </a:lnTo>
                  <a:lnTo>
                    <a:pt x="0" y="507517"/>
                  </a:lnTo>
                  <a:lnTo>
                    <a:pt x="24693" y="419738"/>
                  </a:lnTo>
                  <a:lnTo>
                    <a:pt x="37193" y="371735"/>
                  </a:lnTo>
                  <a:lnTo>
                    <a:pt x="41342" y="346640"/>
                  </a:lnTo>
                  <a:lnTo>
                    <a:pt x="40982" y="327583"/>
                  </a:lnTo>
                  <a:lnTo>
                    <a:pt x="36780" y="271764"/>
                  </a:lnTo>
                  <a:lnTo>
                    <a:pt x="29540" y="220954"/>
                  </a:lnTo>
                  <a:lnTo>
                    <a:pt x="21729" y="195781"/>
                  </a:lnTo>
                  <a:lnTo>
                    <a:pt x="19072" y="185732"/>
                  </a:lnTo>
                  <a:lnTo>
                    <a:pt x="18200" y="175943"/>
                  </a:lnTo>
                  <a:lnTo>
                    <a:pt x="18300" y="161836"/>
                  </a:lnTo>
                  <a:lnTo>
                    <a:pt x="21040" y="123531"/>
                  </a:lnTo>
                  <a:lnTo>
                    <a:pt x="22123" y="101192"/>
                  </a:lnTo>
                  <a:lnTo>
                    <a:pt x="21701" y="86203"/>
                  </a:lnTo>
                  <a:lnTo>
                    <a:pt x="17788" y="47904"/>
                  </a:lnTo>
                  <a:lnTo>
                    <a:pt x="16219" y="25093"/>
                  </a:lnTo>
                  <a:lnTo>
                    <a:pt x="14922" y="0"/>
                  </a:lnTo>
                  <a:close/>
                </a:path>
              </a:pathLst>
            </a:custGeom>
            <a:solidFill>
              <a:srgbClr val="77030F">
                <a:alpha val="79998"/>
              </a:srgbClr>
            </a:solidFill>
          </p:spPr>
          <p:txBody>
            <a:bodyPr wrap="square" lIns="0" tIns="0" rIns="0" bIns="0" rtlCol="0"/>
            <a:lstStyle/>
            <a:p/>
          </p:txBody>
        </p:sp>
        <p:sp>
          <p:nvSpPr>
            <p:cNvPr id="56" name="object 56" descr=""/>
            <p:cNvSpPr/>
            <p:nvPr/>
          </p:nvSpPr>
          <p:spPr>
            <a:xfrm>
              <a:off x="14816806" y="606535"/>
              <a:ext cx="16510" cy="179705"/>
            </a:xfrm>
            <a:custGeom>
              <a:avLst/>
              <a:gdLst/>
              <a:ahLst/>
              <a:cxnLst/>
              <a:rect l="l" t="t" r="r" b="b"/>
              <a:pathLst>
                <a:path w="16509" h="179704">
                  <a:moveTo>
                    <a:pt x="16065" y="179273"/>
                  </a:moveTo>
                  <a:lnTo>
                    <a:pt x="15092" y="104905"/>
                  </a:lnTo>
                  <a:lnTo>
                    <a:pt x="13095" y="61442"/>
                  </a:lnTo>
                  <a:lnTo>
                    <a:pt x="8566" y="32076"/>
                  </a:lnTo>
                  <a:lnTo>
                    <a:pt x="0" y="0"/>
                  </a:lnTo>
                </a:path>
              </a:pathLst>
            </a:custGeom>
            <a:ln w="3175">
              <a:solidFill>
                <a:srgbClr val="5F0038"/>
              </a:solidFill>
            </a:ln>
          </p:spPr>
          <p:txBody>
            <a:bodyPr wrap="square" lIns="0" tIns="0" rIns="0" bIns="0" rtlCol="0"/>
            <a:lstStyle/>
            <a:p/>
          </p:txBody>
        </p:sp>
        <p:sp>
          <p:nvSpPr>
            <p:cNvPr id="57" name="object 57" descr=""/>
            <p:cNvSpPr/>
            <p:nvPr/>
          </p:nvSpPr>
          <p:spPr>
            <a:xfrm>
              <a:off x="14814238" y="844280"/>
              <a:ext cx="30480" cy="85725"/>
            </a:xfrm>
            <a:custGeom>
              <a:avLst/>
              <a:gdLst/>
              <a:ahLst/>
              <a:cxnLst/>
              <a:rect l="l" t="t" r="r" b="b"/>
              <a:pathLst>
                <a:path w="30480" h="85725">
                  <a:moveTo>
                    <a:pt x="30200" y="85458"/>
                  </a:moveTo>
                  <a:lnTo>
                    <a:pt x="12740" y="47749"/>
                  </a:lnTo>
                  <a:lnTo>
                    <a:pt x="3775" y="27147"/>
                  </a:lnTo>
                  <a:lnTo>
                    <a:pt x="471" y="16426"/>
                  </a:lnTo>
                  <a:lnTo>
                    <a:pt x="0" y="8356"/>
                  </a:lnTo>
                  <a:lnTo>
                    <a:pt x="1282" y="0"/>
                  </a:lnTo>
                </a:path>
              </a:pathLst>
            </a:custGeom>
            <a:ln w="3175">
              <a:solidFill>
                <a:srgbClr val="5F0038"/>
              </a:solidFill>
            </a:ln>
          </p:spPr>
          <p:txBody>
            <a:bodyPr wrap="square" lIns="0" tIns="0" rIns="0" bIns="0" rtlCol="0"/>
            <a:lstStyle/>
            <a:p/>
          </p:txBody>
        </p:sp>
        <p:pic>
          <p:nvPicPr>
            <p:cNvPr id="58" name="object 58" descr=""/>
            <p:cNvPicPr/>
            <p:nvPr/>
          </p:nvPicPr>
          <p:blipFill>
            <a:blip r:embed="rId17" cstate="print"/>
            <a:stretch>
              <a:fillRect/>
            </a:stretch>
          </p:blipFill>
          <p:spPr>
            <a:xfrm>
              <a:off x="14789937" y="906602"/>
              <a:ext cx="50431" cy="28803"/>
            </a:xfrm>
            <a:prstGeom prst="rect">
              <a:avLst/>
            </a:prstGeom>
          </p:spPr>
        </p:pic>
        <p:sp>
          <p:nvSpPr>
            <p:cNvPr id="59" name="object 59" descr=""/>
            <p:cNvSpPr/>
            <p:nvPr/>
          </p:nvSpPr>
          <p:spPr>
            <a:xfrm>
              <a:off x="14874304" y="362750"/>
              <a:ext cx="130175" cy="574675"/>
            </a:xfrm>
            <a:custGeom>
              <a:avLst/>
              <a:gdLst/>
              <a:ahLst/>
              <a:cxnLst/>
              <a:rect l="l" t="t" r="r" b="b"/>
              <a:pathLst>
                <a:path w="130175" h="574675">
                  <a:moveTo>
                    <a:pt x="58280" y="563905"/>
                  </a:moveTo>
                  <a:lnTo>
                    <a:pt x="57632" y="563245"/>
                  </a:lnTo>
                  <a:lnTo>
                    <a:pt x="647" y="563245"/>
                  </a:lnTo>
                  <a:lnTo>
                    <a:pt x="0" y="563905"/>
                  </a:lnTo>
                  <a:lnTo>
                    <a:pt x="0" y="564705"/>
                  </a:lnTo>
                  <a:lnTo>
                    <a:pt x="0" y="573519"/>
                  </a:lnTo>
                  <a:lnTo>
                    <a:pt x="647" y="574179"/>
                  </a:lnTo>
                  <a:lnTo>
                    <a:pt x="57632" y="574179"/>
                  </a:lnTo>
                  <a:lnTo>
                    <a:pt x="58280" y="573519"/>
                  </a:lnTo>
                  <a:lnTo>
                    <a:pt x="58280" y="563905"/>
                  </a:lnTo>
                  <a:close/>
                </a:path>
                <a:path w="130175" h="574675">
                  <a:moveTo>
                    <a:pt x="129781" y="62204"/>
                  </a:moveTo>
                  <a:lnTo>
                    <a:pt x="117614" y="21107"/>
                  </a:lnTo>
                  <a:lnTo>
                    <a:pt x="86702" y="0"/>
                  </a:lnTo>
                  <a:lnTo>
                    <a:pt x="82473" y="13119"/>
                  </a:lnTo>
                  <a:lnTo>
                    <a:pt x="103606" y="20828"/>
                  </a:lnTo>
                  <a:lnTo>
                    <a:pt x="114198" y="28943"/>
                  </a:lnTo>
                  <a:lnTo>
                    <a:pt x="117436" y="42481"/>
                  </a:lnTo>
                  <a:lnTo>
                    <a:pt x="116522" y="66446"/>
                  </a:lnTo>
                  <a:lnTo>
                    <a:pt x="125704" y="65925"/>
                  </a:lnTo>
                  <a:lnTo>
                    <a:pt x="129781" y="62204"/>
                  </a:lnTo>
                  <a:close/>
                </a:path>
              </a:pathLst>
            </a:custGeom>
            <a:solidFill>
              <a:srgbClr val="BCBEC0"/>
            </a:solidFill>
          </p:spPr>
          <p:txBody>
            <a:bodyPr wrap="square" lIns="0" tIns="0" rIns="0" bIns="0" rtlCol="0"/>
            <a:lstStyle/>
            <a:p/>
          </p:txBody>
        </p:sp>
        <p:pic>
          <p:nvPicPr>
            <p:cNvPr id="60" name="object 60" descr=""/>
            <p:cNvPicPr/>
            <p:nvPr/>
          </p:nvPicPr>
          <p:blipFill>
            <a:blip r:embed="rId18" cstate="print"/>
            <a:stretch>
              <a:fillRect/>
            </a:stretch>
          </p:blipFill>
          <p:spPr>
            <a:xfrm>
              <a:off x="14985047" y="574421"/>
              <a:ext cx="21209" cy="227457"/>
            </a:xfrm>
            <a:prstGeom prst="rect">
              <a:avLst/>
            </a:prstGeom>
          </p:spPr>
        </p:pic>
        <p:sp>
          <p:nvSpPr>
            <p:cNvPr id="61" name="object 61" descr=""/>
            <p:cNvSpPr/>
            <p:nvPr/>
          </p:nvSpPr>
          <p:spPr>
            <a:xfrm>
              <a:off x="14985041" y="574416"/>
              <a:ext cx="21590" cy="227965"/>
            </a:xfrm>
            <a:custGeom>
              <a:avLst/>
              <a:gdLst/>
              <a:ahLst/>
              <a:cxnLst/>
              <a:rect l="l" t="t" r="r" b="b"/>
              <a:pathLst>
                <a:path w="21590" h="227965">
                  <a:moveTo>
                    <a:pt x="21209" y="227457"/>
                  </a:moveTo>
                  <a:lnTo>
                    <a:pt x="21209" y="0"/>
                  </a:lnTo>
                  <a:lnTo>
                    <a:pt x="8947" y="41910"/>
                  </a:lnTo>
                  <a:lnTo>
                    <a:pt x="2651" y="72680"/>
                  </a:lnTo>
                  <a:lnTo>
                    <a:pt x="331" y="107429"/>
                  </a:lnTo>
                  <a:lnTo>
                    <a:pt x="0" y="161277"/>
                  </a:lnTo>
                  <a:lnTo>
                    <a:pt x="3313" y="198723"/>
                  </a:lnTo>
                  <a:lnTo>
                    <a:pt x="10604" y="218460"/>
                  </a:lnTo>
                  <a:lnTo>
                    <a:pt x="17895" y="226151"/>
                  </a:lnTo>
                  <a:lnTo>
                    <a:pt x="21209" y="227457"/>
                  </a:lnTo>
                  <a:close/>
                </a:path>
              </a:pathLst>
            </a:custGeom>
            <a:ln w="3175">
              <a:solidFill>
                <a:srgbClr val="5F0038"/>
              </a:solidFill>
            </a:ln>
          </p:spPr>
          <p:txBody>
            <a:bodyPr wrap="square" lIns="0" tIns="0" rIns="0" bIns="0" rtlCol="0"/>
            <a:lstStyle/>
            <a:p/>
          </p:txBody>
        </p:sp>
        <p:pic>
          <p:nvPicPr>
            <p:cNvPr id="62" name="object 62" descr=""/>
            <p:cNvPicPr/>
            <p:nvPr/>
          </p:nvPicPr>
          <p:blipFill>
            <a:blip r:embed="rId19" cstate="print"/>
            <a:stretch>
              <a:fillRect/>
            </a:stretch>
          </p:blipFill>
          <p:spPr>
            <a:xfrm>
              <a:off x="14799462" y="574421"/>
              <a:ext cx="21196" cy="227457"/>
            </a:xfrm>
            <a:prstGeom prst="rect">
              <a:avLst/>
            </a:prstGeom>
          </p:spPr>
        </p:pic>
        <p:sp>
          <p:nvSpPr>
            <p:cNvPr id="63" name="object 63" descr=""/>
            <p:cNvSpPr/>
            <p:nvPr/>
          </p:nvSpPr>
          <p:spPr>
            <a:xfrm>
              <a:off x="14799460" y="574416"/>
              <a:ext cx="21590" cy="227965"/>
            </a:xfrm>
            <a:custGeom>
              <a:avLst/>
              <a:gdLst/>
              <a:ahLst/>
              <a:cxnLst/>
              <a:rect l="l" t="t" r="r" b="b"/>
              <a:pathLst>
                <a:path w="21590" h="227965">
                  <a:moveTo>
                    <a:pt x="0" y="227457"/>
                  </a:moveTo>
                  <a:lnTo>
                    <a:pt x="0" y="0"/>
                  </a:lnTo>
                  <a:lnTo>
                    <a:pt x="12261" y="41910"/>
                  </a:lnTo>
                  <a:lnTo>
                    <a:pt x="18557" y="72680"/>
                  </a:lnTo>
                  <a:lnTo>
                    <a:pt x="20877" y="107429"/>
                  </a:lnTo>
                  <a:lnTo>
                    <a:pt x="21209" y="161277"/>
                  </a:lnTo>
                  <a:lnTo>
                    <a:pt x="17895" y="198723"/>
                  </a:lnTo>
                  <a:lnTo>
                    <a:pt x="10604" y="218460"/>
                  </a:lnTo>
                  <a:lnTo>
                    <a:pt x="3313" y="226151"/>
                  </a:lnTo>
                  <a:lnTo>
                    <a:pt x="0" y="227457"/>
                  </a:lnTo>
                  <a:close/>
                </a:path>
              </a:pathLst>
            </a:custGeom>
            <a:ln w="3175">
              <a:solidFill>
                <a:srgbClr val="5F0038"/>
              </a:solidFill>
            </a:ln>
          </p:spPr>
          <p:txBody>
            <a:bodyPr wrap="square" lIns="0" tIns="0" rIns="0" bIns="0" rtlCol="0"/>
            <a:lstStyle/>
            <a:p/>
          </p:txBody>
        </p:sp>
        <p:sp>
          <p:nvSpPr>
            <p:cNvPr id="64" name="object 64" descr=""/>
            <p:cNvSpPr/>
            <p:nvPr/>
          </p:nvSpPr>
          <p:spPr>
            <a:xfrm>
              <a:off x="14767865" y="566496"/>
              <a:ext cx="270510" cy="25400"/>
            </a:xfrm>
            <a:custGeom>
              <a:avLst/>
              <a:gdLst/>
              <a:ahLst/>
              <a:cxnLst/>
              <a:rect l="l" t="t" r="r" b="b"/>
              <a:pathLst>
                <a:path w="270509" h="25400">
                  <a:moveTo>
                    <a:pt x="22288" y="0"/>
                  </a:moveTo>
                  <a:lnTo>
                    <a:pt x="0" y="18313"/>
                  </a:lnTo>
                  <a:lnTo>
                    <a:pt x="0" y="22085"/>
                  </a:lnTo>
                  <a:lnTo>
                    <a:pt x="3060" y="25158"/>
                  </a:lnTo>
                  <a:lnTo>
                    <a:pt x="22288" y="25158"/>
                  </a:lnTo>
                  <a:lnTo>
                    <a:pt x="22288" y="0"/>
                  </a:lnTo>
                  <a:close/>
                </a:path>
                <a:path w="270509" h="25400">
                  <a:moveTo>
                    <a:pt x="269976" y="18313"/>
                  </a:moveTo>
                  <a:lnTo>
                    <a:pt x="247688" y="0"/>
                  </a:lnTo>
                  <a:lnTo>
                    <a:pt x="247688" y="25158"/>
                  </a:lnTo>
                  <a:lnTo>
                    <a:pt x="266915" y="25158"/>
                  </a:lnTo>
                  <a:lnTo>
                    <a:pt x="269976" y="22085"/>
                  </a:lnTo>
                  <a:lnTo>
                    <a:pt x="269976" y="18313"/>
                  </a:lnTo>
                  <a:close/>
                </a:path>
              </a:pathLst>
            </a:custGeom>
            <a:solidFill>
              <a:srgbClr val="9E1F63"/>
            </a:solidFill>
          </p:spPr>
          <p:txBody>
            <a:bodyPr wrap="square" lIns="0" tIns="0" rIns="0" bIns="0" rtlCol="0"/>
            <a:lstStyle/>
            <a:p/>
          </p:txBody>
        </p:sp>
        <p:sp>
          <p:nvSpPr>
            <p:cNvPr id="65" name="object 65" descr=""/>
            <p:cNvSpPr/>
            <p:nvPr/>
          </p:nvSpPr>
          <p:spPr>
            <a:xfrm>
              <a:off x="14387833"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0492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557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68" name="object 68" descr=""/>
            <p:cNvSpPr/>
            <p:nvPr/>
          </p:nvSpPr>
          <p:spPr>
            <a:xfrm>
              <a:off x="1349999" y="589503"/>
              <a:ext cx="0" cy="351155"/>
            </a:xfrm>
            <a:custGeom>
              <a:avLst/>
              <a:gdLst/>
              <a:ahLst/>
              <a:cxnLst/>
              <a:rect l="l" t="t" r="r" b="b"/>
              <a:pathLst>
                <a:path w="0" h="351155">
                  <a:moveTo>
                    <a:pt x="0" y="351002"/>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2717999" y="589511"/>
              <a:ext cx="0" cy="346710"/>
            </a:xfrm>
            <a:custGeom>
              <a:avLst/>
              <a:gdLst/>
              <a:ahLst/>
              <a:cxnLst/>
              <a:rect l="l" t="t" r="r" b="b"/>
              <a:pathLst>
                <a:path w="0" h="346709">
                  <a:moveTo>
                    <a:pt x="0" y="346494"/>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5777999" y="589511"/>
              <a:ext cx="0" cy="346710"/>
            </a:xfrm>
            <a:custGeom>
              <a:avLst/>
              <a:gdLst/>
              <a:ahLst/>
              <a:cxnLst/>
              <a:rect l="l" t="t" r="r" b="b"/>
              <a:pathLst>
                <a:path w="0" h="346709">
                  <a:moveTo>
                    <a:pt x="0" y="346494"/>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1349999" y="940504"/>
              <a:ext cx="0" cy="1332230"/>
            </a:xfrm>
            <a:custGeom>
              <a:avLst/>
              <a:gdLst/>
              <a:ahLst/>
              <a:cxnLst/>
              <a:rect l="l" t="t" r="r" b="b"/>
              <a:pathLst>
                <a:path w="0" h="1332230">
                  <a:moveTo>
                    <a:pt x="0" y="1332001"/>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349999" y="2272502"/>
              <a:ext cx="0" cy="486409"/>
            </a:xfrm>
            <a:custGeom>
              <a:avLst/>
              <a:gdLst/>
              <a:ahLst/>
              <a:cxnLst/>
              <a:rect l="l" t="t" r="r" b="b"/>
              <a:pathLst>
                <a:path w="0" h="486410">
                  <a:moveTo>
                    <a:pt x="0" y="486003"/>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2717999" y="2277011"/>
              <a:ext cx="0" cy="481965"/>
            </a:xfrm>
            <a:custGeom>
              <a:avLst/>
              <a:gdLst/>
              <a:ahLst/>
              <a:cxnLst/>
              <a:rect l="l" t="t" r="r" b="b"/>
              <a:pathLst>
                <a:path w="0" h="481964">
                  <a:moveTo>
                    <a:pt x="0" y="481495"/>
                  </a:moveTo>
                  <a:lnTo>
                    <a:pt x="0" y="0"/>
                  </a:lnTo>
                </a:path>
              </a:pathLst>
            </a:custGeom>
            <a:ln w="9004">
              <a:solidFill>
                <a:srgbClr val="FFFFFF"/>
              </a:solidFill>
            </a:ln>
          </p:spPr>
          <p:txBody>
            <a:bodyPr wrap="square" lIns="0" tIns="0" rIns="0" bIns="0" rtlCol="0"/>
            <a:lstStyle/>
            <a:p/>
          </p:txBody>
        </p:sp>
        <p:sp>
          <p:nvSpPr>
            <p:cNvPr id="74" name="object 74" descr=""/>
            <p:cNvSpPr/>
            <p:nvPr/>
          </p:nvSpPr>
          <p:spPr>
            <a:xfrm>
              <a:off x="5777999" y="2277011"/>
              <a:ext cx="0" cy="481965"/>
            </a:xfrm>
            <a:custGeom>
              <a:avLst/>
              <a:gdLst/>
              <a:ahLst/>
              <a:cxnLst/>
              <a:rect l="l" t="t" r="r" b="b"/>
              <a:pathLst>
                <a:path w="0" h="481964">
                  <a:moveTo>
                    <a:pt x="0" y="481495"/>
                  </a:moveTo>
                  <a:lnTo>
                    <a:pt x="0" y="0"/>
                  </a:lnTo>
                </a:path>
              </a:pathLst>
            </a:custGeom>
            <a:ln w="9004">
              <a:solidFill>
                <a:srgbClr val="FFFFFF"/>
              </a:solidFill>
            </a:ln>
          </p:spPr>
          <p:txBody>
            <a:bodyPr wrap="square" lIns="0" tIns="0" rIns="0" bIns="0" rtlCol="0"/>
            <a:lstStyle/>
            <a:p/>
          </p:txBody>
        </p:sp>
        <p:sp>
          <p:nvSpPr>
            <p:cNvPr id="75" name="object 75" descr=""/>
            <p:cNvSpPr/>
            <p:nvPr/>
          </p:nvSpPr>
          <p:spPr>
            <a:xfrm>
              <a:off x="1349999" y="2758504"/>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2717999" y="2758504"/>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5777999" y="2758504"/>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78" name="object 78" descr=""/>
            <p:cNvSpPr/>
            <p:nvPr/>
          </p:nvSpPr>
          <p:spPr>
            <a:xfrm>
              <a:off x="1349999" y="3370511"/>
              <a:ext cx="0" cy="1584325"/>
            </a:xfrm>
            <a:custGeom>
              <a:avLst/>
              <a:gdLst/>
              <a:ahLst/>
              <a:cxnLst/>
              <a:rect l="l" t="t" r="r" b="b"/>
              <a:pathLst>
                <a:path w="0" h="1584325">
                  <a:moveTo>
                    <a:pt x="0" y="1583994"/>
                  </a:moveTo>
                  <a:lnTo>
                    <a:pt x="0" y="0"/>
                  </a:lnTo>
                </a:path>
              </a:pathLst>
            </a:custGeom>
            <a:ln w="9004">
              <a:solidFill>
                <a:srgbClr val="FFFFFF"/>
              </a:solidFill>
            </a:ln>
          </p:spPr>
          <p:txBody>
            <a:bodyPr wrap="square" lIns="0" tIns="0" rIns="0" bIns="0" rtlCol="0"/>
            <a:lstStyle/>
            <a:p/>
          </p:txBody>
        </p:sp>
        <p:sp>
          <p:nvSpPr>
            <p:cNvPr id="79" name="object 79" descr=""/>
            <p:cNvSpPr/>
            <p:nvPr/>
          </p:nvSpPr>
          <p:spPr>
            <a:xfrm>
              <a:off x="2717999" y="3370511"/>
              <a:ext cx="0" cy="1584325"/>
            </a:xfrm>
            <a:custGeom>
              <a:avLst/>
              <a:gdLst/>
              <a:ahLst/>
              <a:cxnLst/>
              <a:rect l="l" t="t" r="r" b="b"/>
              <a:pathLst>
                <a:path w="0" h="1584325">
                  <a:moveTo>
                    <a:pt x="0" y="1583994"/>
                  </a:moveTo>
                  <a:lnTo>
                    <a:pt x="0" y="0"/>
                  </a:lnTo>
                </a:path>
              </a:pathLst>
            </a:custGeom>
            <a:ln w="9004">
              <a:solidFill>
                <a:srgbClr val="FFFFFF"/>
              </a:solidFill>
            </a:ln>
          </p:spPr>
          <p:txBody>
            <a:bodyPr wrap="square" lIns="0" tIns="0" rIns="0" bIns="0" rtlCol="0"/>
            <a:lstStyle/>
            <a:p/>
          </p:txBody>
        </p:sp>
        <p:sp>
          <p:nvSpPr>
            <p:cNvPr id="80" name="object 80" descr=""/>
            <p:cNvSpPr/>
            <p:nvPr/>
          </p:nvSpPr>
          <p:spPr>
            <a:xfrm>
              <a:off x="5777999" y="3370511"/>
              <a:ext cx="0" cy="1584325"/>
            </a:xfrm>
            <a:custGeom>
              <a:avLst/>
              <a:gdLst/>
              <a:ahLst/>
              <a:cxnLst/>
              <a:rect l="l" t="t" r="r" b="b"/>
              <a:pathLst>
                <a:path w="0" h="1584325">
                  <a:moveTo>
                    <a:pt x="0" y="1583994"/>
                  </a:moveTo>
                  <a:lnTo>
                    <a:pt x="0" y="0"/>
                  </a:lnTo>
                </a:path>
              </a:pathLst>
            </a:custGeom>
            <a:ln w="9004">
              <a:solidFill>
                <a:srgbClr val="FFFFFF"/>
              </a:solidFill>
            </a:ln>
          </p:spPr>
          <p:txBody>
            <a:bodyPr wrap="square" lIns="0" tIns="0" rIns="0" bIns="0" rtlCol="0"/>
            <a:lstStyle/>
            <a:p/>
          </p:txBody>
        </p:sp>
        <p:sp>
          <p:nvSpPr>
            <p:cNvPr id="81" name="object 81" descr=""/>
            <p:cNvSpPr/>
            <p:nvPr/>
          </p:nvSpPr>
          <p:spPr>
            <a:xfrm>
              <a:off x="271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82" name="object 82" descr=""/>
            <p:cNvSpPr/>
            <p:nvPr/>
          </p:nvSpPr>
          <p:spPr>
            <a:xfrm>
              <a:off x="577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83" name="object 83" descr=""/>
            <p:cNvSpPr/>
            <p:nvPr/>
          </p:nvSpPr>
          <p:spPr>
            <a:xfrm>
              <a:off x="1349999" y="598740"/>
              <a:ext cx="0" cy="323850"/>
            </a:xfrm>
            <a:custGeom>
              <a:avLst/>
              <a:gdLst/>
              <a:ahLst/>
              <a:cxnLst/>
              <a:rect l="l" t="t" r="r" b="b"/>
              <a:pathLst>
                <a:path w="0" h="323850">
                  <a:moveTo>
                    <a:pt x="0" y="323291"/>
                  </a:moveTo>
                  <a:lnTo>
                    <a:pt x="0" y="0"/>
                  </a:lnTo>
                </a:path>
              </a:pathLst>
            </a:custGeom>
            <a:ln w="9004">
              <a:solidFill>
                <a:srgbClr val="BCBEC0"/>
              </a:solidFill>
              <a:prstDash val="dot"/>
            </a:ln>
          </p:spPr>
          <p:txBody>
            <a:bodyPr wrap="square" lIns="0" tIns="0" rIns="0" bIns="0" rtlCol="0"/>
            <a:lstStyle/>
            <a:p/>
          </p:txBody>
        </p:sp>
        <p:sp>
          <p:nvSpPr>
            <p:cNvPr id="84" name="object 84" descr=""/>
            <p:cNvSpPr/>
            <p:nvPr/>
          </p:nvSpPr>
          <p:spPr>
            <a:xfrm>
              <a:off x="1345488" y="585012"/>
              <a:ext cx="9525" cy="360045"/>
            </a:xfrm>
            <a:custGeom>
              <a:avLst/>
              <a:gdLst/>
              <a:ahLst/>
              <a:cxnLst/>
              <a:rect l="l" t="t" r="r" b="b"/>
              <a:pathLst>
                <a:path w="9525" h="360044">
                  <a:moveTo>
                    <a:pt x="9004" y="355498"/>
                  </a:moveTo>
                  <a:lnTo>
                    <a:pt x="7683" y="352310"/>
                  </a:lnTo>
                  <a:lnTo>
                    <a:pt x="4508" y="351002"/>
                  </a:lnTo>
                  <a:lnTo>
                    <a:pt x="1320" y="352310"/>
                  </a:lnTo>
                  <a:lnTo>
                    <a:pt x="0" y="355498"/>
                  </a:lnTo>
                  <a:lnTo>
                    <a:pt x="1320" y="358686"/>
                  </a:lnTo>
                  <a:lnTo>
                    <a:pt x="4508" y="360006"/>
                  </a:lnTo>
                  <a:lnTo>
                    <a:pt x="7683" y="358686"/>
                  </a:lnTo>
                  <a:lnTo>
                    <a:pt x="9004" y="355498"/>
                  </a:lnTo>
                  <a:close/>
                </a:path>
                <a:path w="9525" h="360044">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85" name="object 85" descr=""/>
            <p:cNvSpPr/>
            <p:nvPr/>
          </p:nvSpPr>
          <p:spPr>
            <a:xfrm>
              <a:off x="2717999" y="598618"/>
              <a:ext cx="0" cy="312420"/>
            </a:xfrm>
            <a:custGeom>
              <a:avLst/>
              <a:gdLst/>
              <a:ahLst/>
              <a:cxnLst/>
              <a:rect l="l" t="t" r="r" b="b"/>
              <a:pathLst>
                <a:path w="0" h="312419">
                  <a:moveTo>
                    <a:pt x="0" y="0"/>
                  </a:moveTo>
                  <a:lnTo>
                    <a:pt x="0" y="312187"/>
                  </a:lnTo>
                </a:path>
              </a:pathLst>
            </a:custGeom>
            <a:ln w="9004">
              <a:solidFill>
                <a:srgbClr val="BCBEC0"/>
              </a:solidFill>
              <a:prstDash val="dot"/>
            </a:ln>
          </p:spPr>
          <p:txBody>
            <a:bodyPr wrap="square" lIns="0" tIns="0" rIns="0" bIns="0" rtlCol="0"/>
            <a:lstStyle/>
            <a:p/>
          </p:txBody>
        </p:sp>
        <p:sp>
          <p:nvSpPr>
            <p:cNvPr id="86" name="object 86" descr=""/>
            <p:cNvSpPr/>
            <p:nvPr/>
          </p:nvSpPr>
          <p:spPr>
            <a:xfrm>
              <a:off x="2713497" y="585009"/>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BCBEC0"/>
            </a:solidFill>
          </p:spPr>
          <p:txBody>
            <a:bodyPr wrap="square" lIns="0" tIns="0" rIns="0" bIns="0" rtlCol="0"/>
            <a:lstStyle/>
            <a:p/>
          </p:txBody>
        </p:sp>
        <p:sp>
          <p:nvSpPr>
            <p:cNvPr id="87" name="object 87" descr=""/>
            <p:cNvSpPr/>
            <p:nvPr/>
          </p:nvSpPr>
          <p:spPr>
            <a:xfrm>
              <a:off x="5777999" y="598618"/>
              <a:ext cx="0" cy="312420"/>
            </a:xfrm>
            <a:custGeom>
              <a:avLst/>
              <a:gdLst/>
              <a:ahLst/>
              <a:cxnLst/>
              <a:rect l="l" t="t" r="r" b="b"/>
              <a:pathLst>
                <a:path w="0" h="312419">
                  <a:moveTo>
                    <a:pt x="0" y="0"/>
                  </a:moveTo>
                  <a:lnTo>
                    <a:pt x="0" y="312187"/>
                  </a:lnTo>
                </a:path>
              </a:pathLst>
            </a:custGeom>
            <a:ln w="9004">
              <a:solidFill>
                <a:srgbClr val="BCBEC0"/>
              </a:solidFill>
              <a:prstDash val="dot"/>
            </a:ln>
          </p:spPr>
          <p:txBody>
            <a:bodyPr wrap="square" lIns="0" tIns="0" rIns="0" bIns="0" rtlCol="0"/>
            <a:lstStyle/>
            <a:p/>
          </p:txBody>
        </p:sp>
        <p:sp>
          <p:nvSpPr>
            <p:cNvPr id="88" name="object 88" descr=""/>
            <p:cNvSpPr/>
            <p:nvPr/>
          </p:nvSpPr>
          <p:spPr>
            <a:xfrm>
              <a:off x="5773497" y="585009"/>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BCBEC0"/>
            </a:solidFill>
          </p:spPr>
          <p:txBody>
            <a:bodyPr wrap="square" lIns="0" tIns="0" rIns="0" bIns="0" rtlCol="0"/>
            <a:lstStyle/>
            <a:p/>
          </p:txBody>
        </p:sp>
        <p:sp>
          <p:nvSpPr>
            <p:cNvPr id="89" name="object 89" descr=""/>
            <p:cNvSpPr/>
            <p:nvPr/>
          </p:nvSpPr>
          <p:spPr>
            <a:xfrm>
              <a:off x="1349999" y="949504"/>
              <a:ext cx="0" cy="1305560"/>
            </a:xfrm>
            <a:custGeom>
              <a:avLst/>
              <a:gdLst/>
              <a:ahLst/>
              <a:cxnLst/>
              <a:rect l="l" t="t" r="r" b="b"/>
              <a:pathLst>
                <a:path w="0" h="1305560">
                  <a:moveTo>
                    <a:pt x="0" y="1305001"/>
                  </a:moveTo>
                  <a:lnTo>
                    <a:pt x="0" y="0"/>
                  </a:lnTo>
                </a:path>
              </a:pathLst>
            </a:custGeom>
            <a:ln w="9004">
              <a:solidFill>
                <a:srgbClr val="BCBEC0"/>
              </a:solidFill>
              <a:prstDash val="dot"/>
            </a:ln>
          </p:spPr>
          <p:txBody>
            <a:bodyPr wrap="square" lIns="0" tIns="0" rIns="0" bIns="0" rtlCol="0"/>
            <a:lstStyle/>
            <a:p/>
          </p:txBody>
        </p:sp>
        <p:sp>
          <p:nvSpPr>
            <p:cNvPr id="90" name="object 90" descr=""/>
            <p:cNvSpPr/>
            <p:nvPr/>
          </p:nvSpPr>
          <p:spPr>
            <a:xfrm>
              <a:off x="1345488" y="936002"/>
              <a:ext cx="9525" cy="1341120"/>
            </a:xfrm>
            <a:custGeom>
              <a:avLst/>
              <a:gdLst/>
              <a:ahLst/>
              <a:cxnLst/>
              <a:rect l="l" t="t" r="r" b="b"/>
              <a:pathLst>
                <a:path w="9525" h="1341120">
                  <a:moveTo>
                    <a:pt x="9004" y="1336509"/>
                  </a:moveTo>
                  <a:lnTo>
                    <a:pt x="7683" y="1333322"/>
                  </a:lnTo>
                  <a:lnTo>
                    <a:pt x="4508" y="1332001"/>
                  </a:lnTo>
                  <a:lnTo>
                    <a:pt x="1320" y="1333322"/>
                  </a:lnTo>
                  <a:lnTo>
                    <a:pt x="0" y="1336509"/>
                  </a:lnTo>
                  <a:lnTo>
                    <a:pt x="1320" y="1339697"/>
                  </a:lnTo>
                  <a:lnTo>
                    <a:pt x="4508" y="1341005"/>
                  </a:lnTo>
                  <a:lnTo>
                    <a:pt x="7683" y="1339697"/>
                  </a:lnTo>
                  <a:lnTo>
                    <a:pt x="9004" y="1336509"/>
                  </a:lnTo>
                  <a:close/>
                </a:path>
                <a:path w="9525" h="1341120">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91" name="object 91" descr=""/>
            <p:cNvSpPr/>
            <p:nvPr/>
          </p:nvSpPr>
          <p:spPr>
            <a:xfrm>
              <a:off x="1349999" y="2281503"/>
              <a:ext cx="0" cy="459105"/>
            </a:xfrm>
            <a:custGeom>
              <a:avLst/>
              <a:gdLst/>
              <a:ahLst/>
              <a:cxnLst/>
              <a:rect l="l" t="t" r="r" b="b"/>
              <a:pathLst>
                <a:path w="0" h="459105">
                  <a:moveTo>
                    <a:pt x="0" y="459003"/>
                  </a:moveTo>
                  <a:lnTo>
                    <a:pt x="0" y="0"/>
                  </a:lnTo>
                </a:path>
              </a:pathLst>
            </a:custGeom>
            <a:ln w="9004">
              <a:solidFill>
                <a:srgbClr val="BCBEC0"/>
              </a:solidFill>
              <a:prstDash val="dot"/>
            </a:ln>
          </p:spPr>
          <p:txBody>
            <a:bodyPr wrap="square" lIns="0" tIns="0" rIns="0" bIns="0" rtlCol="0"/>
            <a:lstStyle/>
            <a:p/>
          </p:txBody>
        </p:sp>
        <p:sp>
          <p:nvSpPr>
            <p:cNvPr id="92" name="object 92" descr=""/>
            <p:cNvSpPr/>
            <p:nvPr/>
          </p:nvSpPr>
          <p:spPr>
            <a:xfrm>
              <a:off x="1345488" y="2268004"/>
              <a:ext cx="9525" cy="495300"/>
            </a:xfrm>
            <a:custGeom>
              <a:avLst/>
              <a:gdLst/>
              <a:ahLst/>
              <a:cxnLst/>
              <a:rect l="l" t="t" r="r" b="b"/>
              <a:pathLst>
                <a:path w="9525" h="495300">
                  <a:moveTo>
                    <a:pt x="9004" y="490512"/>
                  </a:moveTo>
                  <a:lnTo>
                    <a:pt x="7683" y="487324"/>
                  </a:lnTo>
                  <a:lnTo>
                    <a:pt x="4508" y="486003"/>
                  </a:lnTo>
                  <a:lnTo>
                    <a:pt x="1320" y="487324"/>
                  </a:lnTo>
                  <a:lnTo>
                    <a:pt x="0" y="490512"/>
                  </a:lnTo>
                  <a:lnTo>
                    <a:pt x="1320" y="493687"/>
                  </a:lnTo>
                  <a:lnTo>
                    <a:pt x="4508" y="495007"/>
                  </a:lnTo>
                  <a:lnTo>
                    <a:pt x="7683" y="493687"/>
                  </a:lnTo>
                  <a:lnTo>
                    <a:pt x="9004" y="490512"/>
                  </a:lnTo>
                  <a:close/>
                </a:path>
                <a:path w="9525" h="49530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93" name="object 93" descr=""/>
            <p:cNvSpPr/>
            <p:nvPr/>
          </p:nvSpPr>
          <p:spPr>
            <a:xfrm>
              <a:off x="2717999" y="2285924"/>
              <a:ext cx="0" cy="455295"/>
            </a:xfrm>
            <a:custGeom>
              <a:avLst/>
              <a:gdLst/>
              <a:ahLst/>
              <a:cxnLst/>
              <a:rect l="l" t="t" r="r" b="b"/>
              <a:pathLst>
                <a:path w="0" h="455294">
                  <a:moveTo>
                    <a:pt x="0" y="454748"/>
                  </a:moveTo>
                  <a:lnTo>
                    <a:pt x="0" y="0"/>
                  </a:lnTo>
                </a:path>
              </a:pathLst>
            </a:custGeom>
            <a:ln w="9004">
              <a:solidFill>
                <a:srgbClr val="BCBEC0"/>
              </a:solidFill>
              <a:prstDash val="dot"/>
            </a:ln>
          </p:spPr>
          <p:txBody>
            <a:bodyPr wrap="square" lIns="0" tIns="0" rIns="0" bIns="0" rtlCol="0"/>
            <a:lstStyle/>
            <a:p/>
          </p:txBody>
        </p:sp>
        <p:sp>
          <p:nvSpPr>
            <p:cNvPr id="94" name="object 94" descr=""/>
            <p:cNvSpPr/>
            <p:nvPr/>
          </p:nvSpPr>
          <p:spPr>
            <a:xfrm>
              <a:off x="2713494" y="2272512"/>
              <a:ext cx="9525" cy="490855"/>
            </a:xfrm>
            <a:custGeom>
              <a:avLst/>
              <a:gdLst/>
              <a:ahLst/>
              <a:cxnLst/>
              <a:rect l="l" t="t" r="r" b="b"/>
              <a:pathLst>
                <a:path w="9525" h="490855">
                  <a:moveTo>
                    <a:pt x="9004" y="486003"/>
                  </a:moveTo>
                  <a:lnTo>
                    <a:pt x="7683" y="482815"/>
                  </a:lnTo>
                  <a:lnTo>
                    <a:pt x="4495" y="481495"/>
                  </a:lnTo>
                  <a:lnTo>
                    <a:pt x="1320" y="482815"/>
                  </a:lnTo>
                  <a:lnTo>
                    <a:pt x="0" y="486003"/>
                  </a:lnTo>
                  <a:lnTo>
                    <a:pt x="1320" y="489178"/>
                  </a:lnTo>
                  <a:lnTo>
                    <a:pt x="4495" y="490499"/>
                  </a:lnTo>
                  <a:lnTo>
                    <a:pt x="7683" y="489178"/>
                  </a:lnTo>
                  <a:lnTo>
                    <a:pt x="9004" y="486003"/>
                  </a:lnTo>
                  <a:close/>
                </a:path>
                <a:path w="9525" h="49085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95" name="object 95" descr=""/>
            <p:cNvSpPr/>
            <p:nvPr/>
          </p:nvSpPr>
          <p:spPr>
            <a:xfrm>
              <a:off x="5777999" y="2285924"/>
              <a:ext cx="0" cy="455295"/>
            </a:xfrm>
            <a:custGeom>
              <a:avLst/>
              <a:gdLst/>
              <a:ahLst/>
              <a:cxnLst/>
              <a:rect l="l" t="t" r="r" b="b"/>
              <a:pathLst>
                <a:path w="0" h="455294">
                  <a:moveTo>
                    <a:pt x="0" y="454748"/>
                  </a:moveTo>
                  <a:lnTo>
                    <a:pt x="0" y="0"/>
                  </a:lnTo>
                </a:path>
              </a:pathLst>
            </a:custGeom>
            <a:ln w="9004">
              <a:solidFill>
                <a:srgbClr val="BCBEC0"/>
              </a:solidFill>
              <a:prstDash val="dot"/>
            </a:ln>
          </p:spPr>
          <p:txBody>
            <a:bodyPr wrap="square" lIns="0" tIns="0" rIns="0" bIns="0" rtlCol="0"/>
            <a:lstStyle/>
            <a:p/>
          </p:txBody>
        </p:sp>
        <p:sp>
          <p:nvSpPr>
            <p:cNvPr id="96" name="object 96" descr=""/>
            <p:cNvSpPr/>
            <p:nvPr/>
          </p:nvSpPr>
          <p:spPr>
            <a:xfrm>
              <a:off x="5773496" y="2272512"/>
              <a:ext cx="9525" cy="490855"/>
            </a:xfrm>
            <a:custGeom>
              <a:avLst/>
              <a:gdLst/>
              <a:ahLst/>
              <a:cxnLst/>
              <a:rect l="l" t="t" r="r" b="b"/>
              <a:pathLst>
                <a:path w="9525" h="490855">
                  <a:moveTo>
                    <a:pt x="9004" y="486003"/>
                  </a:moveTo>
                  <a:lnTo>
                    <a:pt x="7683" y="482815"/>
                  </a:lnTo>
                  <a:lnTo>
                    <a:pt x="4495" y="481495"/>
                  </a:lnTo>
                  <a:lnTo>
                    <a:pt x="1308" y="482815"/>
                  </a:lnTo>
                  <a:lnTo>
                    <a:pt x="0" y="486003"/>
                  </a:lnTo>
                  <a:lnTo>
                    <a:pt x="1308" y="489178"/>
                  </a:lnTo>
                  <a:lnTo>
                    <a:pt x="4495" y="490499"/>
                  </a:lnTo>
                  <a:lnTo>
                    <a:pt x="7683" y="489178"/>
                  </a:lnTo>
                  <a:lnTo>
                    <a:pt x="9004" y="486003"/>
                  </a:lnTo>
                  <a:close/>
                </a:path>
                <a:path w="9525" h="490855">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97" name="object 97" descr=""/>
            <p:cNvSpPr/>
            <p:nvPr/>
          </p:nvSpPr>
          <p:spPr>
            <a:xfrm>
              <a:off x="1349999" y="2767505"/>
              <a:ext cx="0" cy="585470"/>
            </a:xfrm>
            <a:custGeom>
              <a:avLst/>
              <a:gdLst/>
              <a:ahLst/>
              <a:cxnLst/>
              <a:rect l="l" t="t" r="r" b="b"/>
              <a:pathLst>
                <a:path w="0" h="585470">
                  <a:moveTo>
                    <a:pt x="0" y="585000"/>
                  </a:moveTo>
                  <a:lnTo>
                    <a:pt x="0" y="0"/>
                  </a:lnTo>
                </a:path>
              </a:pathLst>
            </a:custGeom>
            <a:ln w="9004">
              <a:solidFill>
                <a:srgbClr val="BCBEC0"/>
              </a:solidFill>
              <a:prstDash val="dot"/>
            </a:ln>
          </p:spPr>
          <p:txBody>
            <a:bodyPr wrap="square" lIns="0" tIns="0" rIns="0" bIns="0" rtlCol="0"/>
            <a:lstStyle/>
            <a:p/>
          </p:txBody>
        </p:sp>
        <p:sp>
          <p:nvSpPr>
            <p:cNvPr id="98" name="object 98" descr=""/>
            <p:cNvSpPr/>
            <p:nvPr/>
          </p:nvSpPr>
          <p:spPr>
            <a:xfrm>
              <a:off x="1345488" y="2754007"/>
              <a:ext cx="9525" cy="621030"/>
            </a:xfrm>
            <a:custGeom>
              <a:avLst/>
              <a:gdLst/>
              <a:ahLst/>
              <a:cxnLst/>
              <a:rect l="l" t="t" r="r" b="b"/>
              <a:pathLst>
                <a:path w="9525" h="621029">
                  <a:moveTo>
                    <a:pt x="9004" y="616508"/>
                  </a:moveTo>
                  <a:lnTo>
                    <a:pt x="7683" y="613321"/>
                  </a:lnTo>
                  <a:lnTo>
                    <a:pt x="4508" y="612000"/>
                  </a:lnTo>
                  <a:lnTo>
                    <a:pt x="1320" y="613321"/>
                  </a:lnTo>
                  <a:lnTo>
                    <a:pt x="0" y="616508"/>
                  </a:lnTo>
                  <a:lnTo>
                    <a:pt x="1320" y="619683"/>
                  </a:lnTo>
                  <a:lnTo>
                    <a:pt x="4508" y="621004"/>
                  </a:lnTo>
                  <a:lnTo>
                    <a:pt x="7683" y="619683"/>
                  </a:lnTo>
                  <a:lnTo>
                    <a:pt x="9004" y="616508"/>
                  </a:lnTo>
                  <a:close/>
                </a:path>
                <a:path w="9525" h="621029">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99" name="object 99" descr=""/>
            <p:cNvSpPr/>
            <p:nvPr/>
          </p:nvSpPr>
          <p:spPr>
            <a:xfrm>
              <a:off x="2717999" y="2767505"/>
              <a:ext cx="0" cy="585470"/>
            </a:xfrm>
            <a:custGeom>
              <a:avLst/>
              <a:gdLst/>
              <a:ahLst/>
              <a:cxnLst/>
              <a:rect l="l" t="t" r="r" b="b"/>
              <a:pathLst>
                <a:path w="0" h="585470">
                  <a:moveTo>
                    <a:pt x="0" y="585000"/>
                  </a:moveTo>
                  <a:lnTo>
                    <a:pt x="0" y="0"/>
                  </a:lnTo>
                </a:path>
              </a:pathLst>
            </a:custGeom>
            <a:ln w="9004">
              <a:solidFill>
                <a:srgbClr val="BCBEC0"/>
              </a:solidFill>
              <a:prstDash val="dot"/>
            </a:ln>
          </p:spPr>
          <p:txBody>
            <a:bodyPr wrap="square" lIns="0" tIns="0" rIns="0" bIns="0" rtlCol="0"/>
            <a:lstStyle/>
            <a:p/>
          </p:txBody>
        </p:sp>
        <p:sp>
          <p:nvSpPr>
            <p:cNvPr id="100" name="object 100" descr=""/>
            <p:cNvSpPr/>
            <p:nvPr/>
          </p:nvSpPr>
          <p:spPr>
            <a:xfrm>
              <a:off x="2713494" y="2754007"/>
              <a:ext cx="9525" cy="621030"/>
            </a:xfrm>
            <a:custGeom>
              <a:avLst/>
              <a:gdLst/>
              <a:ahLst/>
              <a:cxnLst/>
              <a:rect l="l" t="t" r="r" b="b"/>
              <a:pathLst>
                <a:path w="9525" h="621029">
                  <a:moveTo>
                    <a:pt x="9004" y="616508"/>
                  </a:moveTo>
                  <a:lnTo>
                    <a:pt x="7683" y="613321"/>
                  </a:lnTo>
                  <a:lnTo>
                    <a:pt x="4495" y="612000"/>
                  </a:lnTo>
                  <a:lnTo>
                    <a:pt x="1320" y="613321"/>
                  </a:lnTo>
                  <a:lnTo>
                    <a:pt x="0" y="616508"/>
                  </a:lnTo>
                  <a:lnTo>
                    <a:pt x="1320" y="619683"/>
                  </a:lnTo>
                  <a:lnTo>
                    <a:pt x="4495" y="621004"/>
                  </a:lnTo>
                  <a:lnTo>
                    <a:pt x="7683" y="619683"/>
                  </a:lnTo>
                  <a:lnTo>
                    <a:pt x="9004" y="616508"/>
                  </a:lnTo>
                  <a:close/>
                </a:path>
                <a:path w="9525" h="621029">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01" name="object 101" descr=""/>
            <p:cNvSpPr/>
            <p:nvPr/>
          </p:nvSpPr>
          <p:spPr>
            <a:xfrm>
              <a:off x="5777999" y="2767505"/>
              <a:ext cx="0" cy="585470"/>
            </a:xfrm>
            <a:custGeom>
              <a:avLst/>
              <a:gdLst/>
              <a:ahLst/>
              <a:cxnLst/>
              <a:rect l="l" t="t" r="r" b="b"/>
              <a:pathLst>
                <a:path w="0" h="585470">
                  <a:moveTo>
                    <a:pt x="0" y="585000"/>
                  </a:moveTo>
                  <a:lnTo>
                    <a:pt x="0" y="0"/>
                  </a:lnTo>
                </a:path>
              </a:pathLst>
            </a:custGeom>
            <a:ln w="9004">
              <a:solidFill>
                <a:srgbClr val="BCBEC0"/>
              </a:solidFill>
              <a:prstDash val="dot"/>
            </a:ln>
          </p:spPr>
          <p:txBody>
            <a:bodyPr wrap="square" lIns="0" tIns="0" rIns="0" bIns="0" rtlCol="0"/>
            <a:lstStyle/>
            <a:p/>
          </p:txBody>
        </p:sp>
        <p:sp>
          <p:nvSpPr>
            <p:cNvPr id="102" name="object 102" descr=""/>
            <p:cNvSpPr/>
            <p:nvPr/>
          </p:nvSpPr>
          <p:spPr>
            <a:xfrm>
              <a:off x="5773496" y="2754007"/>
              <a:ext cx="9525" cy="621030"/>
            </a:xfrm>
            <a:custGeom>
              <a:avLst/>
              <a:gdLst/>
              <a:ahLst/>
              <a:cxnLst/>
              <a:rect l="l" t="t" r="r" b="b"/>
              <a:pathLst>
                <a:path w="9525" h="621029">
                  <a:moveTo>
                    <a:pt x="9004" y="616508"/>
                  </a:moveTo>
                  <a:lnTo>
                    <a:pt x="7683" y="613321"/>
                  </a:lnTo>
                  <a:lnTo>
                    <a:pt x="4495" y="612000"/>
                  </a:lnTo>
                  <a:lnTo>
                    <a:pt x="1308" y="613321"/>
                  </a:lnTo>
                  <a:lnTo>
                    <a:pt x="0" y="616508"/>
                  </a:lnTo>
                  <a:lnTo>
                    <a:pt x="1308" y="619683"/>
                  </a:lnTo>
                  <a:lnTo>
                    <a:pt x="4495" y="621004"/>
                  </a:lnTo>
                  <a:lnTo>
                    <a:pt x="7683" y="619683"/>
                  </a:lnTo>
                  <a:lnTo>
                    <a:pt x="9004" y="616508"/>
                  </a:lnTo>
                  <a:close/>
                </a:path>
                <a:path w="9525" h="621029">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03" name="object 103" descr=""/>
            <p:cNvSpPr/>
            <p:nvPr/>
          </p:nvSpPr>
          <p:spPr>
            <a:xfrm>
              <a:off x="1349999" y="3379510"/>
              <a:ext cx="0" cy="1557020"/>
            </a:xfrm>
            <a:custGeom>
              <a:avLst/>
              <a:gdLst/>
              <a:ahLst/>
              <a:cxnLst/>
              <a:rect l="l" t="t" r="r" b="b"/>
              <a:pathLst>
                <a:path w="0" h="1557020">
                  <a:moveTo>
                    <a:pt x="0" y="1556994"/>
                  </a:moveTo>
                  <a:lnTo>
                    <a:pt x="0" y="0"/>
                  </a:lnTo>
                </a:path>
              </a:pathLst>
            </a:custGeom>
            <a:ln w="9004">
              <a:solidFill>
                <a:srgbClr val="BCBEC0"/>
              </a:solidFill>
              <a:prstDash val="dot"/>
            </a:ln>
          </p:spPr>
          <p:txBody>
            <a:bodyPr wrap="square" lIns="0" tIns="0" rIns="0" bIns="0" rtlCol="0"/>
            <a:lstStyle/>
            <a:p/>
          </p:txBody>
        </p:sp>
        <p:sp>
          <p:nvSpPr>
            <p:cNvPr id="104" name="object 104" descr=""/>
            <p:cNvSpPr/>
            <p:nvPr/>
          </p:nvSpPr>
          <p:spPr>
            <a:xfrm>
              <a:off x="1345488" y="3366020"/>
              <a:ext cx="9525" cy="1593215"/>
            </a:xfrm>
            <a:custGeom>
              <a:avLst/>
              <a:gdLst/>
              <a:ahLst/>
              <a:cxnLst/>
              <a:rect l="l" t="t" r="r" b="b"/>
              <a:pathLst>
                <a:path w="9525" h="1593214">
                  <a:moveTo>
                    <a:pt x="9004" y="1588490"/>
                  </a:moveTo>
                  <a:lnTo>
                    <a:pt x="7683" y="1585302"/>
                  </a:lnTo>
                  <a:lnTo>
                    <a:pt x="4508" y="1583994"/>
                  </a:lnTo>
                  <a:lnTo>
                    <a:pt x="1320" y="1585302"/>
                  </a:lnTo>
                  <a:lnTo>
                    <a:pt x="0" y="1588490"/>
                  </a:lnTo>
                  <a:lnTo>
                    <a:pt x="1320" y="1591678"/>
                  </a:lnTo>
                  <a:lnTo>
                    <a:pt x="4508" y="1592999"/>
                  </a:lnTo>
                  <a:lnTo>
                    <a:pt x="7683" y="1591678"/>
                  </a:lnTo>
                  <a:lnTo>
                    <a:pt x="9004" y="1588490"/>
                  </a:lnTo>
                  <a:close/>
                </a:path>
                <a:path w="9525" h="1593214">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05" name="object 105" descr=""/>
            <p:cNvSpPr/>
            <p:nvPr/>
          </p:nvSpPr>
          <p:spPr>
            <a:xfrm>
              <a:off x="2717999" y="3379510"/>
              <a:ext cx="0" cy="1557020"/>
            </a:xfrm>
            <a:custGeom>
              <a:avLst/>
              <a:gdLst/>
              <a:ahLst/>
              <a:cxnLst/>
              <a:rect l="l" t="t" r="r" b="b"/>
              <a:pathLst>
                <a:path w="0" h="1557020">
                  <a:moveTo>
                    <a:pt x="0" y="1556994"/>
                  </a:moveTo>
                  <a:lnTo>
                    <a:pt x="0" y="0"/>
                  </a:lnTo>
                </a:path>
              </a:pathLst>
            </a:custGeom>
            <a:ln w="9004">
              <a:solidFill>
                <a:srgbClr val="BCBEC0"/>
              </a:solidFill>
              <a:prstDash val="dot"/>
            </a:ln>
          </p:spPr>
          <p:txBody>
            <a:bodyPr wrap="square" lIns="0" tIns="0" rIns="0" bIns="0" rtlCol="0"/>
            <a:lstStyle/>
            <a:p/>
          </p:txBody>
        </p:sp>
        <p:sp>
          <p:nvSpPr>
            <p:cNvPr id="106" name="object 106" descr=""/>
            <p:cNvSpPr/>
            <p:nvPr/>
          </p:nvSpPr>
          <p:spPr>
            <a:xfrm>
              <a:off x="2713494" y="3366020"/>
              <a:ext cx="9525" cy="1593215"/>
            </a:xfrm>
            <a:custGeom>
              <a:avLst/>
              <a:gdLst/>
              <a:ahLst/>
              <a:cxnLst/>
              <a:rect l="l" t="t" r="r" b="b"/>
              <a:pathLst>
                <a:path w="9525" h="1593214">
                  <a:moveTo>
                    <a:pt x="9004" y="1588490"/>
                  </a:moveTo>
                  <a:lnTo>
                    <a:pt x="7683" y="1585302"/>
                  </a:lnTo>
                  <a:lnTo>
                    <a:pt x="4495" y="1583994"/>
                  </a:lnTo>
                  <a:lnTo>
                    <a:pt x="1320" y="1585302"/>
                  </a:lnTo>
                  <a:lnTo>
                    <a:pt x="0" y="1588490"/>
                  </a:lnTo>
                  <a:lnTo>
                    <a:pt x="1320" y="1591678"/>
                  </a:lnTo>
                  <a:lnTo>
                    <a:pt x="4495" y="1592999"/>
                  </a:lnTo>
                  <a:lnTo>
                    <a:pt x="7683" y="1591678"/>
                  </a:lnTo>
                  <a:lnTo>
                    <a:pt x="9004" y="1588490"/>
                  </a:lnTo>
                  <a:close/>
                </a:path>
                <a:path w="9525" h="1593214">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07" name="object 107" descr=""/>
            <p:cNvSpPr/>
            <p:nvPr/>
          </p:nvSpPr>
          <p:spPr>
            <a:xfrm>
              <a:off x="5777999" y="3379510"/>
              <a:ext cx="0" cy="1557020"/>
            </a:xfrm>
            <a:custGeom>
              <a:avLst/>
              <a:gdLst/>
              <a:ahLst/>
              <a:cxnLst/>
              <a:rect l="l" t="t" r="r" b="b"/>
              <a:pathLst>
                <a:path w="0" h="1557020">
                  <a:moveTo>
                    <a:pt x="0" y="1556994"/>
                  </a:moveTo>
                  <a:lnTo>
                    <a:pt x="0" y="0"/>
                  </a:lnTo>
                </a:path>
              </a:pathLst>
            </a:custGeom>
            <a:ln w="9004">
              <a:solidFill>
                <a:srgbClr val="BCBEC0"/>
              </a:solidFill>
              <a:prstDash val="dot"/>
            </a:ln>
          </p:spPr>
          <p:txBody>
            <a:bodyPr wrap="square" lIns="0" tIns="0" rIns="0" bIns="0" rtlCol="0"/>
            <a:lstStyle/>
            <a:p/>
          </p:txBody>
        </p:sp>
        <p:sp>
          <p:nvSpPr>
            <p:cNvPr id="108" name="object 108" descr=""/>
            <p:cNvSpPr/>
            <p:nvPr/>
          </p:nvSpPr>
          <p:spPr>
            <a:xfrm>
              <a:off x="5773496" y="3366020"/>
              <a:ext cx="9525" cy="1593215"/>
            </a:xfrm>
            <a:custGeom>
              <a:avLst/>
              <a:gdLst/>
              <a:ahLst/>
              <a:cxnLst/>
              <a:rect l="l" t="t" r="r" b="b"/>
              <a:pathLst>
                <a:path w="9525" h="1593214">
                  <a:moveTo>
                    <a:pt x="9004" y="1588490"/>
                  </a:moveTo>
                  <a:lnTo>
                    <a:pt x="7683" y="1585302"/>
                  </a:lnTo>
                  <a:lnTo>
                    <a:pt x="4495" y="1583994"/>
                  </a:lnTo>
                  <a:lnTo>
                    <a:pt x="1308" y="1585302"/>
                  </a:lnTo>
                  <a:lnTo>
                    <a:pt x="0" y="1588490"/>
                  </a:lnTo>
                  <a:lnTo>
                    <a:pt x="1308" y="1591678"/>
                  </a:lnTo>
                  <a:lnTo>
                    <a:pt x="4495" y="1592999"/>
                  </a:lnTo>
                  <a:lnTo>
                    <a:pt x="7683" y="1591678"/>
                  </a:lnTo>
                  <a:lnTo>
                    <a:pt x="9004" y="1588490"/>
                  </a:lnTo>
                  <a:close/>
                </a:path>
                <a:path w="9525" h="1593214">
                  <a:moveTo>
                    <a:pt x="9004" y="4495"/>
                  </a:moveTo>
                  <a:lnTo>
                    <a:pt x="7683" y="1308"/>
                  </a:lnTo>
                  <a:lnTo>
                    <a:pt x="4495" y="0"/>
                  </a:lnTo>
                  <a:lnTo>
                    <a:pt x="1308" y="1308"/>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09" name="object 109" descr=""/>
            <p:cNvSpPr/>
            <p:nvPr/>
          </p:nvSpPr>
          <p:spPr>
            <a:xfrm>
              <a:off x="271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10" name="object 110" descr=""/>
            <p:cNvSpPr/>
            <p:nvPr/>
          </p:nvSpPr>
          <p:spPr>
            <a:xfrm>
              <a:off x="2713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11" name="object 111" descr=""/>
            <p:cNvSpPr/>
            <p:nvPr/>
          </p:nvSpPr>
          <p:spPr>
            <a:xfrm>
              <a:off x="577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12" name="object 112" descr=""/>
            <p:cNvSpPr/>
            <p:nvPr/>
          </p:nvSpPr>
          <p:spPr>
            <a:xfrm>
              <a:off x="5773496" y="368998"/>
              <a:ext cx="9525" cy="207010"/>
            </a:xfrm>
            <a:custGeom>
              <a:avLst/>
              <a:gdLst/>
              <a:ahLst/>
              <a:cxnLst/>
              <a:rect l="l" t="t" r="r" b="b"/>
              <a:pathLst>
                <a:path w="9525" h="207009">
                  <a:moveTo>
                    <a:pt x="9004" y="202514"/>
                  </a:moveTo>
                  <a:lnTo>
                    <a:pt x="7683" y="199326"/>
                  </a:lnTo>
                  <a:lnTo>
                    <a:pt x="4495" y="198005"/>
                  </a:lnTo>
                  <a:lnTo>
                    <a:pt x="1308" y="199326"/>
                  </a:lnTo>
                  <a:lnTo>
                    <a:pt x="0" y="202514"/>
                  </a:lnTo>
                  <a:lnTo>
                    <a:pt x="1308" y="205701"/>
                  </a:lnTo>
                  <a:lnTo>
                    <a:pt x="4495" y="207010"/>
                  </a:lnTo>
                  <a:lnTo>
                    <a:pt x="7683" y="205701"/>
                  </a:lnTo>
                  <a:lnTo>
                    <a:pt x="9004" y="202514"/>
                  </a:lnTo>
                  <a:close/>
                </a:path>
                <a:path w="9525" h="207009">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13" name="object 113" descr=""/>
            <p:cNvSpPr/>
            <p:nvPr/>
          </p:nvSpPr>
          <p:spPr>
            <a:xfrm>
              <a:off x="557999" y="364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14" name="object 114" descr=""/>
            <p:cNvSpPr/>
            <p:nvPr/>
          </p:nvSpPr>
          <p:spPr>
            <a:xfrm>
              <a:off x="1349999"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15" name="object 115" descr=""/>
            <p:cNvSpPr/>
            <p:nvPr/>
          </p:nvSpPr>
          <p:spPr>
            <a:xfrm>
              <a:off x="2717999"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16" name="object 116" descr=""/>
            <p:cNvSpPr/>
            <p:nvPr/>
          </p:nvSpPr>
          <p:spPr>
            <a:xfrm>
              <a:off x="5777999"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17" name="object 117" descr=""/>
            <p:cNvSpPr/>
            <p:nvPr/>
          </p:nvSpPr>
          <p:spPr>
            <a:xfrm>
              <a:off x="557999" y="580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18" name="object 118" descr=""/>
            <p:cNvSpPr/>
            <p:nvPr/>
          </p:nvSpPr>
          <p:spPr>
            <a:xfrm>
              <a:off x="1349999"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19" name="object 119" descr=""/>
            <p:cNvSpPr/>
            <p:nvPr/>
          </p:nvSpPr>
          <p:spPr>
            <a:xfrm>
              <a:off x="2717999" y="580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20" name="object 120" descr=""/>
            <p:cNvSpPr/>
            <p:nvPr/>
          </p:nvSpPr>
          <p:spPr>
            <a:xfrm>
              <a:off x="5777999"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21" name="object 121" descr=""/>
            <p:cNvSpPr/>
            <p:nvPr/>
          </p:nvSpPr>
          <p:spPr>
            <a:xfrm>
              <a:off x="557999" y="4963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22" name="object 122" descr=""/>
            <p:cNvSpPr/>
            <p:nvPr/>
          </p:nvSpPr>
          <p:spPr>
            <a:xfrm>
              <a:off x="1349999" y="4963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23" name="object 123" descr=""/>
            <p:cNvSpPr/>
            <p:nvPr/>
          </p:nvSpPr>
          <p:spPr>
            <a:xfrm>
              <a:off x="2717999" y="4963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24" name="object 124" descr=""/>
            <p:cNvSpPr/>
            <p:nvPr/>
          </p:nvSpPr>
          <p:spPr>
            <a:xfrm>
              <a:off x="5777999" y="4963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125" name="object 125" descr=""/>
          <p:cNvSpPr txBox="1"/>
          <p:nvPr/>
        </p:nvSpPr>
        <p:spPr>
          <a:xfrm>
            <a:off x="557999" y="384925"/>
            <a:ext cx="5215890" cy="166370"/>
          </a:xfrm>
          <a:prstGeom prst="rect">
            <a:avLst/>
          </a:prstGeom>
        </p:spPr>
        <p:txBody>
          <a:bodyPr wrap="square" lIns="0" tIns="15240" rIns="0" bIns="0" rtlCol="0" vert="horz">
            <a:spAutoFit/>
          </a:bodyPr>
          <a:lstStyle/>
          <a:p>
            <a:pPr marL="850265">
              <a:lnSpc>
                <a:spcPct val="100000"/>
              </a:lnSpc>
              <a:spcBef>
                <a:spcPts val="120"/>
              </a:spcBef>
              <a:tabLst>
                <a:tab pos="3460115" algn="l"/>
              </a:tabLst>
            </a:pPr>
            <a:r>
              <a:rPr dirty="0" sz="900" spc="-10">
                <a:solidFill>
                  <a:srgbClr val="231F20"/>
                </a:solidFill>
                <a:latin typeface="SimSun"/>
                <a:cs typeface="SimSun"/>
              </a:rPr>
              <a:t>教學內</a:t>
            </a:r>
            <a:r>
              <a:rPr dirty="0" sz="900" spc="-50">
                <a:solidFill>
                  <a:srgbClr val="231F20"/>
                </a:solidFill>
                <a:latin typeface="SimSun"/>
                <a:cs typeface="SimSun"/>
              </a:rPr>
              <a:t>容</a:t>
            </a:r>
            <a:r>
              <a:rPr dirty="0" sz="900">
                <a:solidFill>
                  <a:srgbClr val="231F20"/>
                </a:solidFill>
                <a:latin typeface="SimSun"/>
                <a:cs typeface="SimSun"/>
              </a:rPr>
              <a:t>	</a:t>
            </a:r>
            <a:r>
              <a:rPr dirty="0" sz="900" spc="-10">
                <a:solidFill>
                  <a:srgbClr val="231F20"/>
                </a:solidFill>
                <a:latin typeface="SimSun"/>
                <a:cs typeface="SimSun"/>
              </a:rPr>
              <a:t>指導要</a:t>
            </a:r>
            <a:r>
              <a:rPr dirty="0" sz="900" spc="-50">
                <a:solidFill>
                  <a:srgbClr val="231F20"/>
                </a:solidFill>
                <a:latin typeface="SimSun"/>
                <a:cs typeface="SimSun"/>
              </a:rPr>
              <a:t>領</a:t>
            </a:r>
            <a:endParaRPr sz="900">
              <a:latin typeface="SimSun"/>
              <a:cs typeface="SimSun"/>
            </a:endParaRPr>
          </a:p>
        </p:txBody>
      </p:sp>
      <p:sp>
        <p:nvSpPr>
          <p:cNvPr id="126" name="object 126" descr=""/>
          <p:cNvSpPr txBox="1"/>
          <p:nvPr/>
        </p:nvSpPr>
        <p:spPr>
          <a:xfrm>
            <a:off x="5782501" y="384925"/>
            <a:ext cx="141795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注意事項</a:t>
            </a:r>
            <a:endParaRPr sz="900">
              <a:latin typeface="SimSun"/>
              <a:cs typeface="SimSun"/>
            </a:endParaRPr>
          </a:p>
        </p:txBody>
      </p:sp>
      <p:sp>
        <p:nvSpPr>
          <p:cNvPr id="127" name="object 127" descr=""/>
          <p:cNvSpPr txBox="1"/>
          <p:nvPr/>
        </p:nvSpPr>
        <p:spPr>
          <a:xfrm>
            <a:off x="1355323" y="600907"/>
            <a:ext cx="4381500" cy="306705"/>
          </a:xfrm>
          <a:prstGeom prst="rect">
            <a:avLst/>
          </a:prstGeom>
        </p:spPr>
        <p:txBody>
          <a:bodyPr wrap="square" lIns="0" tIns="12065" rIns="0" bIns="0" rtlCol="0" vert="horz">
            <a:spAutoFit/>
          </a:bodyPr>
          <a:lstStyle/>
          <a:p>
            <a:pPr marL="307340" marR="5080" indent="-295275">
              <a:lnSpc>
                <a:spcPct val="102400"/>
              </a:lnSpc>
              <a:spcBef>
                <a:spcPts val="95"/>
              </a:spcBef>
              <a:tabLst>
                <a:tab pos="1668145" algn="l"/>
              </a:tabLst>
            </a:pPr>
            <a:r>
              <a:rPr dirty="0" sz="900">
                <a:solidFill>
                  <a:srgbClr val="231F20"/>
                </a:solidFill>
                <a:latin typeface="華康標楷體"/>
                <a:cs typeface="華康標楷體"/>
              </a:rPr>
              <a:t>（</a:t>
            </a:r>
            <a:r>
              <a:rPr dirty="0" sz="900">
                <a:solidFill>
                  <a:srgbClr val="231F20"/>
                </a:solidFill>
                <a:latin typeface="Trebuchet MS"/>
                <a:cs typeface="Trebuchet MS"/>
              </a:rPr>
              <a:t>3</a:t>
            </a:r>
            <a:r>
              <a:rPr dirty="0" sz="900">
                <a:solidFill>
                  <a:srgbClr val="231F20"/>
                </a:solidFill>
                <a:latin typeface="華康標楷體"/>
                <a:cs typeface="華康標楷體"/>
              </a:rPr>
              <a:t>）</a:t>
            </a:r>
            <a:r>
              <a:rPr dirty="0" sz="900" spc="85">
                <a:solidFill>
                  <a:srgbClr val="231F20"/>
                </a:solidFill>
                <a:latin typeface="華康標楷體"/>
                <a:cs typeface="華康標楷體"/>
              </a:rPr>
              <a:t>判斷是否可以變</a:t>
            </a:r>
            <a:r>
              <a:rPr dirty="0" sz="900">
                <a:solidFill>
                  <a:srgbClr val="231F20"/>
                </a:solidFill>
                <a:latin typeface="華康標楷體"/>
                <a:cs typeface="華康標楷體"/>
              </a:rPr>
              <a:t>換</a:t>
            </a:r>
            <a:r>
              <a:rPr dirty="0" sz="900" spc="500">
                <a:solidFill>
                  <a:srgbClr val="231F20"/>
                </a:solidFill>
                <a:latin typeface="華康標楷體"/>
                <a:cs typeface="華康標楷體"/>
              </a:rPr>
              <a:t> </a:t>
            </a:r>
            <a:r>
              <a:rPr dirty="0" sz="900" spc="-10">
                <a:solidFill>
                  <a:srgbClr val="231F20"/>
                </a:solidFill>
                <a:latin typeface="華康標楷體"/>
                <a:cs typeface="華康標楷體"/>
              </a:rPr>
              <a:t>（</a:t>
            </a:r>
            <a:r>
              <a:rPr dirty="0" sz="900" spc="-10">
                <a:solidFill>
                  <a:srgbClr val="231F20"/>
                </a:solidFill>
                <a:latin typeface="Trebuchet MS"/>
                <a:cs typeface="Trebuchet MS"/>
              </a:rPr>
              <a:t>3</a:t>
            </a:r>
            <a:r>
              <a:rPr dirty="0" sz="900" spc="-10">
                <a:solidFill>
                  <a:srgbClr val="231F20"/>
                </a:solidFill>
                <a:latin typeface="華康標楷體"/>
                <a:cs typeface="華康標楷體"/>
              </a:rPr>
              <a:t>）</a:t>
            </a:r>
            <a:r>
              <a:rPr dirty="0" sz="900">
                <a:solidFill>
                  <a:srgbClr val="231F20"/>
                </a:solidFill>
                <a:latin typeface="華康標楷體"/>
                <a:cs typeface="華康標楷體"/>
              </a:rPr>
              <a:t>確認對向來</a:t>
            </a:r>
            <a:r>
              <a:rPr dirty="0" sz="900" spc="-10">
                <a:solidFill>
                  <a:srgbClr val="231F20"/>
                </a:solidFill>
                <a:latin typeface="華康標楷體"/>
                <a:cs typeface="華康標楷體"/>
              </a:rPr>
              <a:t>車</a:t>
            </a:r>
            <a:r>
              <a:rPr dirty="0" sz="900">
                <a:solidFill>
                  <a:srgbClr val="231F20"/>
                </a:solidFill>
                <a:latin typeface="華康標楷體"/>
                <a:cs typeface="華康標楷體"/>
              </a:rPr>
              <a:t>、後方跟車與本車之間的相互關係</a:t>
            </a:r>
            <a:r>
              <a:rPr dirty="0" sz="900" spc="-10">
                <a:solidFill>
                  <a:srgbClr val="231F20"/>
                </a:solidFill>
                <a:latin typeface="華康標楷體"/>
                <a:cs typeface="華康標楷體"/>
              </a:rPr>
              <a:t>後</a:t>
            </a:r>
            <a:r>
              <a:rPr dirty="0" sz="900" spc="-50">
                <a:solidFill>
                  <a:srgbClr val="231F20"/>
                </a:solidFill>
                <a:latin typeface="華康標楷體"/>
                <a:cs typeface="華康標楷體"/>
              </a:rPr>
              <a:t>，</a:t>
            </a:r>
            <a:r>
              <a:rPr dirty="0" sz="900" spc="-10">
                <a:solidFill>
                  <a:srgbClr val="231F20"/>
                </a:solidFill>
                <a:latin typeface="華康標楷體"/>
                <a:cs typeface="華康標楷體"/>
              </a:rPr>
              <a:t>行駛路</a:t>
            </a:r>
            <a:r>
              <a:rPr dirty="0" sz="900" spc="-50">
                <a:solidFill>
                  <a:srgbClr val="231F20"/>
                </a:solidFill>
                <a:latin typeface="華康標楷體"/>
                <a:cs typeface="華康標楷體"/>
              </a:rPr>
              <a:t>線</a:t>
            </a:r>
            <a:r>
              <a:rPr dirty="0" sz="900">
                <a:solidFill>
                  <a:srgbClr val="231F20"/>
                </a:solidFill>
                <a:latin typeface="華康標楷體"/>
                <a:cs typeface="華康標楷體"/>
              </a:rPr>
              <a:t>	</a:t>
            </a:r>
            <a:r>
              <a:rPr dirty="0" sz="900" spc="-10">
                <a:solidFill>
                  <a:srgbClr val="231F20"/>
                </a:solidFill>
                <a:latin typeface="華康標楷體"/>
                <a:cs typeface="華康標楷體"/>
              </a:rPr>
              <a:t>再判斷是否可以變換行駛路線（</a:t>
            </a:r>
            <a:r>
              <a:rPr dirty="0" sz="900">
                <a:solidFill>
                  <a:srgbClr val="231F20"/>
                </a:solidFill>
                <a:latin typeface="華康標楷體"/>
                <a:cs typeface="華康標楷體"/>
              </a:rPr>
              <a:t>圖</a:t>
            </a:r>
            <a:r>
              <a:rPr dirty="0" sz="900" spc="-130">
                <a:solidFill>
                  <a:srgbClr val="231F20"/>
                </a:solidFill>
                <a:latin typeface="華康標楷體"/>
                <a:cs typeface="華康標楷體"/>
              </a:rPr>
              <a:t> </a:t>
            </a:r>
            <a:r>
              <a:rPr dirty="0" sz="900" spc="-80">
                <a:solidFill>
                  <a:srgbClr val="231F20"/>
                </a:solidFill>
                <a:latin typeface="Trebuchet MS"/>
                <a:cs typeface="Trebuchet MS"/>
              </a:rPr>
              <a:t>2.2.1</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sp>
        <p:nvSpPr>
          <p:cNvPr id="128" name="object 128" descr=""/>
          <p:cNvSpPr txBox="1"/>
          <p:nvPr/>
        </p:nvSpPr>
        <p:spPr>
          <a:xfrm>
            <a:off x="815399" y="2433335"/>
            <a:ext cx="493395" cy="306705"/>
          </a:xfrm>
          <a:prstGeom prst="rect">
            <a:avLst/>
          </a:prstGeom>
        </p:spPr>
        <p:txBody>
          <a:bodyPr wrap="square" lIns="0" tIns="12065" rIns="0" bIns="0" rtlCol="0" vert="horz">
            <a:spAutoFit/>
          </a:bodyPr>
          <a:lstStyle/>
          <a:p>
            <a:pPr marL="12700" marR="5080">
              <a:lnSpc>
                <a:spcPct val="102400"/>
              </a:lnSpc>
              <a:spcBef>
                <a:spcPts val="95"/>
              </a:spcBef>
            </a:pPr>
            <a:r>
              <a:rPr dirty="0" sz="900" spc="-15">
                <a:solidFill>
                  <a:srgbClr val="231F20"/>
                </a:solidFill>
                <a:latin typeface="華康標楷體"/>
                <a:cs typeface="華康標楷體"/>
              </a:rPr>
              <a:t>的檢視與</a:t>
            </a:r>
            <a:r>
              <a:rPr dirty="0" sz="900" spc="-20">
                <a:solidFill>
                  <a:srgbClr val="231F20"/>
                </a:solidFill>
                <a:latin typeface="華康標楷體"/>
                <a:cs typeface="華康標楷體"/>
              </a:rPr>
              <a:t>車速選擇</a:t>
            </a:r>
            <a:endParaRPr sz="900">
              <a:latin typeface="華康標楷體"/>
              <a:cs typeface="華康標楷體"/>
            </a:endParaRPr>
          </a:p>
        </p:txBody>
      </p:sp>
      <p:sp>
        <p:nvSpPr>
          <p:cNvPr id="129" name="object 129" descr=""/>
          <p:cNvSpPr txBox="1"/>
          <p:nvPr/>
        </p:nvSpPr>
        <p:spPr>
          <a:xfrm>
            <a:off x="563349" y="2292935"/>
            <a:ext cx="2114550" cy="166370"/>
          </a:xfrm>
          <a:prstGeom prst="rect">
            <a:avLst/>
          </a:prstGeom>
        </p:spPr>
        <p:txBody>
          <a:bodyPr wrap="square" lIns="0" tIns="15240" rIns="0" bIns="0" rtlCol="0" vert="horz">
            <a:spAutoFit/>
          </a:bodyPr>
          <a:lstStyle/>
          <a:p>
            <a:pPr marL="12700">
              <a:lnSpc>
                <a:spcPct val="100000"/>
              </a:lnSpc>
              <a:spcBef>
                <a:spcPts val="12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5">
                <a:solidFill>
                  <a:srgbClr val="231F20"/>
                </a:solidFill>
                <a:latin typeface="華康標楷體"/>
                <a:cs typeface="華康標楷體"/>
              </a:rPr>
              <a:t>兩者間隔 ．依照障礙物的狀況，檢</a:t>
            </a:r>
            <a:endParaRPr sz="900">
              <a:latin typeface="華康標楷體"/>
              <a:cs typeface="華康標楷體"/>
            </a:endParaRPr>
          </a:p>
        </p:txBody>
      </p:sp>
      <p:sp>
        <p:nvSpPr>
          <p:cNvPr id="130" name="object 130" descr=""/>
          <p:cNvSpPr txBox="1"/>
          <p:nvPr/>
        </p:nvSpPr>
        <p:spPr>
          <a:xfrm>
            <a:off x="1470599" y="2433335"/>
            <a:ext cx="1207135" cy="306705"/>
          </a:xfrm>
          <a:prstGeom prst="rect">
            <a:avLst/>
          </a:prstGeom>
        </p:spPr>
        <p:txBody>
          <a:bodyPr wrap="square" lIns="0" tIns="12065" rIns="0" bIns="0" rtlCol="0" vert="horz">
            <a:spAutoFit/>
          </a:bodyPr>
          <a:lstStyle/>
          <a:p>
            <a:pPr marL="12700" marR="5080">
              <a:lnSpc>
                <a:spcPct val="102400"/>
              </a:lnSpc>
              <a:spcBef>
                <a:spcPts val="95"/>
              </a:spcBef>
            </a:pPr>
            <a:r>
              <a:rPr dirty="0" sz="900" spc="-5">
                <a:solidFill>
                  <a:srgbClr val="231F20"/>
                </a:solidFill>
                <a:latin typeface="華康標楷體"/>
                <a:cs typeface="華康標楷體"/>
              </a:rPr>
              <a:t>視兩者間適當的間隔並</a:t>
            </a:r>
            <a:r>
              <a:rPr dirty="0" sz="900" spc="-20">
                <a:solidFill>
                  <a:srgbClr val="231F20"/>
                </a:solidFill>
                <a:latin typeface="華康標楷體"/>
                <a:cs typeface="華康標楷體"/>
              </a:rPr>
              <a:t>選擇適當車速</a:t>
            </a:r>
            <a:endParaRPr sz="900">
              <a:latin typeface="華康標楷體"/>
              <a:cs typeface="華康標楷體"/>
            </a:endParaRPr>
          </a:p>
        </p:txBody>
      </p:sp>
      <p:sp>
        <p:nvSpPr>
          <p:cNvPr id="131" name="object 131" descr=""/>
          <p:cNvSpPr txBox="1"/>
          <p:nvPr/>
        </p:nvSpPr>
        <p:spPr>
          <a:xfrm>
            <a:off x="1650545" y="2919353"/>
            <a:ext cx="1035685" cy="306705"/>
          </a:xfrm>
          <a:prstGeom prst="rect">
            <a:avLst/>
          </a:prstGeom>
        </p:spPr>
        <p:txBody>
          <a:bodyPr wrap="square" lIns="0" tIns="12065" rIns="0" bIns="0" rtlCol="0" vert="horz">
            <a:spAutoFit/>
          </a:bodyPr>
          <a:lstStyle/>
          <a:p>
            <a:pPr marL="12700" marR="5080">
              <a:lnSpc>
                <a:spcPct val="102400"/>
              </a:lnSpc>
              <a:spcBef>
                <a:spcPts val="95"/>
              </a:spcBef>
            </a:pPr>
            <a:r>
              <a:rPr dirty="0" sz="900" spc="75">
                <a:solidFill>
                  <a:srgbClr val="231F20"/>
                </a:solidFill>
                <a:latin typeface="華康標楷體"/>
                <a:cs typeface="華康標楷體"/>
              </a:rPr>
              <a:t>檢視與障礙物之間</a:t>
            </a:r>
            <a:r>
              <a:rPr dirty="0" sz="900" spc="-50">
                <a:solidFill>
                  <a:srgbClr val="231F20"/>
                </a:solidFill>
                <a:latin typeface="華康標楷體"/>
                <a:cs typeface="華康標楷體"/>
              </a:rPr>
              <a:t>距</a:t>
            </a:r>
            <a:endParaRPr sz="900">
              <a:latin typeface="華康標楷體"/>
              <a:cs typeface="華康標楷體"/>
            </a:endParaRPr>
          </a:p>
        </p:txBody>
      </p:sp>
      <p:sp>
        <p:nvSpPr>
          <p:cNvPr id="132" name="object 132" descr=""/>
          <p:cNvSpPr txBox="1"/>
          <p:nvPr/>
        </p:nvSpPr>
        <p:spPr>
          <a:xfrm>
            <a:off x="3020264" y="2919353"/>
            <a:ext cx="2716530" cy="306705"/>
          </a:xfrm>
          <a:prstGeom prst="rect">
            <a:avLst/>
          </a:prstGeom>
        </p:spPr>
        <p:txBody>
          <a:bodyPr wrap="square" lIns="0" tIns="12065" rIns="0" bIns="0" rtlCol="0" vert="horz">
            <a:spAutoFit/>
          </a:bodyPr>
          <a:lstStyle/>
          <a:p>
            <a:pPr marL="12700" marR="5080">
              <a:lnSpc>
                <a:spcPct val="102400"/>
              </a:lnSpc>
              <a:spcBef>
                <a:spcPts val="95"/>
              </a:spcBef>
            </a:pPr>
            <a:r>
              <a:rPr dirty="0" sz="900" spc="-10">
                <a:solidFill>
                  <a:srgbClr val="231F20"/>
                </a:solidFill>
                <a:latin typeface="華康標楷體"/>
                <a:cs typeface="華康標楷體"/>
              </a:rPr>
              <a:t>際感受間距過大及過小的狀況後，並選擇安全的間隔</a:t>
            </a:r>
            <a:r>
              <a:rPr dirty="0" sz="900" spc="-25">
                <a:solidFill>
                  <a:srgbClr val="231F20"/>
                </a:solidFill>
                <a:latin typeface="華康標楷體"/>
                <a:cs typeface="華康標楷體"/>
              </a:rPr>
              <a:t>距離。</a:t>
            </a:r>
            <a:endParaRPr sz="900">
              <a:latin typeface="華康標楷體"/>
              <a:cs typeface="華康標楷體"/>
            </a:endParaRPr>
          </a:p>
        </p:txBody>
      </p:sp>
      <p:sp>
        <p:nvSpPr>
          <p:cNvPr id="133" name="object 133" descr=""/>
          <p:cNvSpPr txBox="1"/>
          <p:nvPr/>
        </p:nvSpPr>
        <p:spPr>
          <a:xfrm>
            <a:off x="1355354" y="2778953"/>
            <a:ext cx="5809615" cy="166370"/>
          </a:xfrm>
          <a:prstGeom prst="rect">
            <a:avLst/>
          </a:prstGeom>
        </p:spPr>
        <p:txBody>
          <a:bodyPr wrap="square" lIns="0" tIns="15240" rIns="0" bIns="0" rtlCol="0" vert="horz">
            <a:spAutoFit/>
          </a:bodyPr>
          <a:lstStyle/>
          <a:p>
            <a:pPr marL="12700">
              <a:lnSpc>
                <a:spcPct val="100000"/>
              </a:lnSpc>
              <a:spcBef>
                <a:spcPts val="120"/>
              </a:spcBef>
            </a:pPr>
            <a:r>
              <a:rPr dirty="0" sz="900">
                <a:solidFill>
                  <a:srgbClr val="231F20"/>
                </a:solidFill>
                <a:latin typeface="華康標楷體"/>
                <a:cs typeface="華康標楷體"/>
              </a:rPr>
              <a:t>（</a:t>
            </a:r>
            <a:r>
              <a:rPr dirty="0" sz="900">
                <a:solidFill>
                  <a:srgbClr val="231F20"/>
                </a:solidFill>
                <a:latin typeface="Trebuchet MS"/>
                <a:cs typeface="Trebuchet MS"/>
              </a:rPr>
              <a:t>1</a:t>
            </a:r>
            <a:r>
              <a:rPr dirty="0" sz="900">
                <a:solidFill>
                  <a:srgbClr val="231F20"/>
                </a:solidFill>
                <a:latin typeface="華康標楷體"/>
                <a:cs typeface="華康標楷體"/>
              </a:rPr>
              <a:t>）</a:t>
            </a:r>
            <a:r>
              <a:rPr dirty="0" sz="900" spc="105">
                <a:solidFill>
                  <a:srgbClr val="231F20"/>
                </a:solidFill>
                <a:latin typeface="華康標楷體"/>
                <a:cs typeface="華康標楷體"/>
              </a:rPr>
              <a:t>依照障礙物的狀況 </a:t>
            </a:r>
            <a:r>
              <a:rPr dirty="0" sz="900" spc="-10">
                <a:solidFill>
                  <a:srgbClr val="231F20"/>
                </a:solidFill>
                <a:latin typeface="華康標楷體"/>
                <a:cs typeface="華康標楷體"/>
              </a:rPr>
              <a:t>（</a:t>
            </a:r>
            <a:r>
              <a:rPr dirty="0" sz="900" spc="-10">
                <a:solidFill>
                  <a:srgbClr val="231F20"/>
                </a:solidFill>
                <a:latin typeface="Trebuchet MS"/>
                <a:cs typeface="Trebuchet MS"/>
              </a:rPr>
              <a:t>1</a:t>
            </a:r>
            <a:r>
              <a:rPr dirty="0" sz="900" spc="-10">
                <a:solidFill>
                  <a:srgbClr val="231F20"/>
                </a:solidFill>
                <a:latin typeface="華康標楷體"/>
                <a:cs typeface="華康標楷體"/>
              </a:rPr>
              <a:t>）</a:t>
            </a:r>
            <a:r>
              <a:rPr dirty="0" sz="900" spc="5">
                <a:solidFill>
                  <a:srgbClr val="231F20"/>
                </a:solidFill>
                <a:latin typeface="華康標楷體"/>
                <a:cs typeface="華康標楷體"/>
              </a:rPr>
              <a:t>依照障礙物的種類和狀況，檢視安全的間隔距離，實 ．特別留意經過會移動的</a:t>
            </a:r>
            <a:endParaRPr sz="900">
              <a:latin typeface="華康標楷體"/>
              <a:cs typeface="華康標楷體"/>
            </a:endParaRPr>
          </a:p>
        </p:txBody>
      </p:sp>
      <p:sp>
        <p:nvSpPr>
          <p:cNvPr id="134" name="object 134" descr=""/>
          <p:cNvSpPr txBox="1"/>
          <p:nvPr/>
        </p:nvSpPr>
        <p:spPr>
          <a:xfrm>
            <a:off x="5907474" y="2919353"/>
            <a:ext cx="1257935" cy="447040"/>
          </a:xfrm>
          <a:prstGeom prst="rect">
            <a:avLst/>
          </a:prstGeom>
        </p:spPr>
        <p:txBody>
          <a:bodyPr wrap="square" lIns="0" tIns="12065" rIns="0" bIns="0" rtlCol="0" vert="horz">
            <a:spAutoFit/>
          </a:bodyPr>
          <a:lstStyle/>
          <a:p>
            <a:pPr algn="just" marL="12700" marR="5080">
              <a:lnSpc>
                <a:spcPct val="102400"/>
              </a:lnSpc>
              <a:spcBef>
                <a:spcPts val="95"/>
              </a:spcBef>
            </a:pPr>
            <a:r>
              <a:rPr dirty="0" sz="900" spc="45">
                <a:solidFill>
                  <a:srgbClr val="231F20"/>
                </a:solidFill>
                <a:latin typeface="華康標楷體"/>
                <a:cs typeface="華康標楷體"/>
              </a:rPr>
              <a:t>物體等危險障礙物時，</a:t>
            </a:r>
            <a:r>
              <a:rPr dirty="0" sz="900" spc="50">
                <a:solidFill>
                  <a:srgbClr val="231F20"/>
                </a:solidFill>
                <a:latin typeface="華康標楷體"/>
                <a:cs typeface="華康標楷體"/>
              </a:rPr>
              <a:t>應保留較寬裕的安全間</a:t>
            </a:r>
            <a:r>
              <a:rPr dirty="0" sz="900" spc="-30">
                <a:solidFill>
                  <a:srgbClr val="231F20"/>
                </a:solidFill>
                <a:latin typeface="華康標楷體"/>
                <a:cs typeface="華康標楷體"/>
              </a:rPr>
              <a:t>隔與距離。</a:t>
            </a:r>
            <a:endParaRPr sz="900">
              <a:latin typeface="華康標楷體"/>
              <a:cs typeface="華康標楷體"/>
            </a:endParaRPr>
          </a:p>
        </p:txBody>
      </p:sp>
      <p:sp>
        <p:nvSpPr>
          <p:cNvPr id="135" name="object 135" descr=""/>
          <p:cNvSpPr txBox="1"/>
          <p:nvPr/>
        </p:nvSpPr>
        <p:spPr>
          <a:xfrm>
            <a:off x="1650428" y="3531380"/>
            <a:ext cx="1035685" cy="306705"/>
          </a:xfrm>
          <a:prstGeom prst="rect">
            <a:avLst/>
          </a:prstGeom>
        </p:spPr>
        <p:txBody>
          <a:bodyPr wrap="square" lIns="0" tIns="12065" rIns="0" bIns="0" rtlCol="0" vert="horz">
            <a:spAutoFit/>
          </a:bodyPr>
          <a:lstStyle/>
          <a:p>
            <a:pPr marL="12700" marR="5080">
              <a:lnSpc>
                <a:spcPct val="102400"/>
              </a:lnSpc>
              <a:spcBef>
                <a:spcPts val="95"/>
              </a:spcBef>
            </a:pPr>
            <a:r>
              <a:rPr dirty="0" sz="900" spc="75">
                <a:solidFill>
                  <a:srgbClr val="231F20"/>
                </a:solidFill>
                <a:latin typeface="華康標楷體"/>
                <a:cs typeface="華康標楷體"/>
              </a:rPr>
              <a:t>選擇安全的車速通</a:t>
            </a:r>
            <a:r>
              <a:rPr dirty="0" sz="900" spc="-50">
                <a:solidFill>
                  <a:srgbClr val="231F20"/>
                </a:solidFill>
                <a:latin typeface="華康標楷體"/>
                <a:cs typeface="華康標楷體"/>
              </a:rPr>
              <a:t>過</a:t>
            </a:r>
            <a:endParaRPr sz="900">
              <a:latin typeface="華康標楷體"/>
              <a:cs typeface="華康標楷體"/>
            </a:endParaRPr>
          </a:p>
        </p:txBody>
      </p:sp>
      <p:sp>
        <p:nvSpPr>
          <p:cNvPr id="136" name="object 136" descr=""/>
          <p:cNvSpPr txBox="1"/>
          <p:nvPr/>
        </p:nvSpPr>
        <p:spPr>
          <a:xfrm>
            <a:off x="3020147" y="3531380"/>
            <a:ext cx="2716530" cy="306705"/>
          </a:xfrm>
          <a:prstGeom prst="rect">
            <a:avLst/>
          </a:prstGeom>
        </p:spPr>
        <p:txBody>
          <a:bodyPr wrap="square" lIns="0" tIns="12065" rIns="0" bIns="0" rtlCol="0" vert="horz">
            <a:spAutoFit/>
          </a:bodyPr>
          <a:lstStyle/>
          <a:p>
            <a:pPr marL="12700" marR="5080">
              <a:lnSpc>
                <a:spcPct val="102400"/>
              </a:lnSpc>
              <a:spcBef>
                <a:spcPts val="95"/>
              </a:spcBef>
            </a:pPr>
            <a:r>
              <a:rPr dirty="0" sz="900" spc="-10">
                <a:solidFill>
                  <a:srgbClr val="231F20"/>
                </a:solidFill>
                <a:latin typeface="華康標楷體"/>
                <a:cs typeface="華康標楷體"/>
              </a:rPr>
              <a:t>並讓學員坐在副駕駛座，由教練操作並改變不同的車</a:t>
            </a:r>
            <a:r>
              <a:rPr dirty="0" sz="900" spc="-15">
                <a:solidFill>
                  <a:srgbClr val="231F20"/>
                </a:solidFill>
                <a:latin typeface="華康標楷體"/>
                <a:cs typeface="華康標楷體"/>
              </a:rPr>
              <a:t>速，藉此讓學員掌握安全車速的方法。</a:t>
            </a:r>
            <a:endParaRPr sz="900">
              <a:latin typeface="華康標楷體"/>
              <a:cs typeface="華康標楷體"/>
            </a:endParaRPr>
          </a:p>
        </p:txBody>
      </p:sp>
      <p:sp>
        <p:nvSpPr>
          <p:cNvPr id="137" name="object 137" descr=""/>
          <p:cNvSpPr txBox="1"/>
          <p:nvPr/>
        </p:nvSpPr>
        <p:spPr>
          <a:xfrm>
            <a:off x="1355237" y="3390980"/>
            <a:ext cx="5829935" cy="166370"/>
          </a:xfrm>
          <a:prstGeom prst="rect">
            <a:avLst/>
          </a:prstGeom>
        </p:spPr>
        <p:txBody>
          <a:bodyPr wrap="square" lIns="0" tIns="15240" rIns="0" bIns="0" rtlCol="0" vert="horz">
            <a:spAutoFit/>
          </a:bodyPr>
          <a:lstStyle/>
          <a:p>
            <a:pPr marL="12700">
              <a:lnSpc>
                <a:spcPct val="100000"/>
              </a:lnSpc>
              <a:spcBef>
                <a:spcPts val="120"/>
              </a:spcBef>
            </a:pP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85">
                <a:solidFill>
                  <a:srgbClr val="231F20"/>
                </a:solidFill>
                <a:latin typeface="華康標楷體"/>
                <a:cs typeface="華康標楷體"/>
              </a:rPr>
              <a:t>依照兩者間的間隔 </a:t>
            </a:r>
            <a:r>
              <a:rPr dirty="0" sz="900" spc="-30">
                <a:solidFill>
                  <a:srgbClr val="231F20"/>
                </a:solidFill>
                <a:latin typeface="華康標楷體"/>
                <a:cs typeface="華康標楷體"/>
              </a:rPr>
              <a:t>（</a:t>
            </a:r>
            <a:r>
              <a:rPr dirty="0" sz="900" spc="-30">
                <a:solidFill>
                  <a:srgbClr val="231F20"/>
                </a:solidFill>
                <a:latin typeface="Trebuchet MS"/>
                <a:cs typeface="Trebuchet MS"/>
              </a:rPr>
              <a:t>2</a:t>
            </a:r>
            <a:r>
              <a:rPr dirty="0" sz="900" spc="-30">
                <a:solidFill>
                  <a:srgbClr val="231F20"/>
                </a:solidFill>
                <a:latin typeface="華康標楷體"/>
                <a:cs typeface="華康標楷體"/>
              </a:rPr>
              <a:t>）</a:t>
            </a:r>
            <a:r>
              <a:rPr dirty="0" sz="900" spc="-25">
                <a:solidFill>
                  <a:srgbClr val="231F20"/>
                </a:solidFill>
                <a:latin typeface="華康標楷體"/>
                <a:cs typeface="華康標楷體"/>
              </a:rPr>
              <a:t>依照障礙物的狀況與兩者間的間隔，選擇安全的車速， ．提醒學員行經設有彎道、</a:t>
            </a:r>
            <a:endParaRPr sz="900">
              <a:latin typeface="華康標楷體"/>
              <a:cs typeface="華康標楷體"/>
            </a:endParaRPr>
          </a:p>
        </p:txBody>
      </p:sp>
      <p:sp>
        <p:nvSpPr>
          <p:cNvPr id="138" name="object 138" descr=""/>
          <p:cNvSpPr txBox="1"/>
          <p:nvPr/>
        </p:nvSpPr>
        <p:spPr>
          <a:xfrm>
            <a:off x="5923503" y="3531380"/>
            <a:ext cx="1243330" cy="1430020"/>
          </a:xfrm>
          <a:prstGeom prst="rect">
            <a:avLst/>
          </a:prstGeom>
        </p:spPr>
        <p:txBody>
          <a:bodyPr wrap="square" lIns="0" tIns="12065" rIns="0" bIns="0" rtlCol="0" vert="horz">
            <a:spAutoFit/>
          </a:bodyPr>
          <a:lstStyle/>
          <a:p>
            <a:pPr algn="just" marL="12700" marR="5080">
              <a:lnSpc>
                <a:spcPct val="102400"/>
              </a:lnSpc>
              <a:spcBef>
                <a:spcPts val="95"/>
              </a:spcBef>
            </a:pPr>
            <a:r>
              <a:rPr dirty="0" sz="900" spc="30">
                <a:solidFill>
                  <a:srgbClr val="231F20"/>
                </a:solidFill>
                <a:latin typeface="華康標楷體"/>
                <a:cs typeface="華康標楷體"/>
              </a:rPr>
              <a:t>坡路、狹路、狹橋、隧</a:t>
            </a:r>
            <a:r>
              <a:rPr dirty="0" sz="900" spc="25">
                <a:solidFill>
                  <a:srgbClr val="231F20"/>
                </a:solidFill>
                <a:latin typeface="華康標楷體"/>
                <a:cs typeface="華康標楷體"/>
              </a:rPr>
              <a:t>道、學校、醫院標誌之路段、道路施工路段、</a:t>
            </a:r>
            <a:r>
              <a:rPr dirty="0" sz="900" spc="40">
                <a:solidFill>
                  <a:srgbClr val="231F20"/>
                </a:solidFill>
                <a:latin typeface="華康標楷體"/>
                <a:cs typeface="華康標楷體"/>
              </a:rPr>
              <a:t>泥濘或積水道路、無號</a:t>
            </a:r>
            <a:r>
              <a:rPr dirty="0" sz="900" spc="45">
                <a:solidFill>
                  <a:srgbClr val="231F20"/>
                </a:solidFill>
                <a:latin typeface="華康標楷體"/>
                <a:cs typeface="華康標楷體"/>
              </a:rPr>
              <a:t>誌之交岔路口及其他人</a:t>
            </a:r>
            <a:r>
              <a:rPr dirty="0" sz="900" spc="35">
                <a:solidFill>
                  <a:srgbClr val="231F20"/>
                </a:solidFill>
                <a:latin typeface="華康標楷體"/>
                <a:cs typeface="華康標楷體"/>
              </a:rPr>
              <a:t>車擁擠處所，或因雨霧</a:t>
            </a:r>
            <a:r>
              <a:rPr dirty="0" sz="900" spc="45">
                <a:solidFill>
                  <a:srgbClr val="231F20"/>
                </a:solidFill>
                <a:latin typeface="華康標楷體"/>
                <a:cs typeface="華康標楷體"/>
              </a:rPr>
              <a:t>致視線不清或道路發生</a:t>
            </a:r>
            <a:r>
              <a:rPr dirty="0" sz="900" spc="30">
                <a:solidFill>
                  <a:srgbClr val="231F20"/>
                </a:solidFill>
                <a:latin typeface="華康標楷體"/>
                <a:cs typeface="華康標楷體"/>
              </a:rPr>
              <a:t>臨時障礙，均應減速慢行，作好隨時停車之準</a:t>
            </a:r>
            <a:r>
              <a:rPr dirty="0" sz="900" spc="-30">
                <a:solidFill>
                  <a:srgbClr val="231F20"/>
                </a:solidFill>
                <a:latin typeface="華康標楷體"/>
                <a:cs typeface="華康標楷體"/>
              </a:rPr>
              <a:t>備。</a:t>
            </a:r>
            <a:endParaRPr sz="900">
              <a:latin typeface="華康標楷體"/>
              <a:cs typeface="華康標楷體"/>
            </a:endParaRPr>
          </a:p>
        </p:txBody>
      </p:sp>
      <p:grpSp>
        <p:nvGrpSpPr>
          <p:cNvPr id="139" name="object 139" descr=""/>
          <p:cNvGrpSpPr/>
          <p:nvPr/>
        </p:nvGrpSpPr>
        <p:grpSpPr>
          <a:xfrm>
            <a:off x="7915237" y="359742"/>
            <a:ext cx="6651625" cy="3591560"/>
            <a:chOff x="7915237" y="359742"/>
            <a:chExt cx="6651625" cy="3591560"/>
          </a:xfrm>
        </p:grpSpPr>
        <p:sp>
          <p:nvSpPr>
            <p:cNvPr id="140" name="object 140" descr=""/>
            <p:cNvSpPr/>
            <p:nvPr/>
          </p:nvSpPr>
          <p:spPr>
            <a:xfrm>
              <a:off x="7919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141" name="object 141" descr=""/>
            <p:cNvSpPr/>
            <p:nvPr/>
          </p:nvSpPr>
          <p:spPr>
            <a:xfrm>
              <a:off x="8712000" y="589510"/>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142" name="object 142" descr=""/>
            <p:cNvSpPr/>
            <p:nvPr/>
          </p:nvSpPr>
          <p:spPr>
            <a:xfrm>
              <a:off x="10079999" y="589510"/>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143" name="object 143" descr=""/>
            <p:cNvSpPr/>
            <p:nvPr/>
          </p:nvSpPr>
          <p:spPr>
            <a:xfrm>
              <a:off x="13140001" y="589510"/>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144" name="object 144" descr=""/>
            <p:cNvSpPr/>
            <p:nvPr/>
          </p:nvSpPr>
          <p:spPr>
            <a:xfrm>
              <a:off x="8712000" y="1084506"/>
              <a:ext cx="0" cy="504190"/>
            </a:xfrm>
            <a:custGeom>
              <a:avLst/>
              <a:gdLst/>
              <a:ahLst/>
              <a:cxnLst/>
              <a:rect l="l" t="t" r="r" b="b"/>
              <a:pathLst>
                <a:path w="0" h="504190">
                  <a:moveTo>
                    <a:pt x="0" y="503999"/>
                  </a:moveTo>
                  <a:lnTo>
                    <a:pt x="0" y="0"/>
                  </a:lnTo>
                </a:path>
              </a:pathLst>
            </a:custGeom>
            <a:ln w="9004">
              <a:solidFill>
                <a:srgbClr val="FFFFFF"/>
              </a:solidFill>
            </a:ln>
          </p:spPr>
          <p:txBody>
            <a:bodyPr wrap="square" lIns="0" tIns="0" rIns="0" bIns="0" rtlCol="0"/>
            <a:lstStyle/>
            <a:p/>
          </p:txBody>
        </p:sp>
        <p:sp>
          <p:nvSpPr>
            <p:cNvPr id="145" name="object 145" descr=""/>
            <p:cNvSpPr/>
            <p:nvPr/>
          </p:nvSpPr>
          <p:spPr>
            <a:xfrm>
              <a:off x="10079999" y="1084506"/>
              <a:ext cx="0" cy="504190"/>
            </a:xfrm>
            <a:custGeom>
              <a:avLst/>
              <a:gdLst/>
              <a:ahLst/>
              <a:cxnLst/>
              <a:rect l="l" t="t" r="r" b="b"/>
              <a:pathLst>
                <a:path w="0" h="504190">
                  <a:moveTo>
                    <a:pt x="0" y="503999"/>
                  </a:moveTo>
                  <a:lnTo>
                    <a:pt x="0" y="0"/>
                  </a:lnTo>
                </a:path>
              </a:pathLst>
            </a:custGeom>
            <a:ln w="9004">
              <a:solidFill>
                <a:srgbClr val="FFFFFF"/>
              </a:solidFill>
            </a:ln>
          </p:spPr>
          <p:txBody>
            <a:bodyPr wrap="square" lIns="0" tIns="0" rIns="0" bIns="0" rtlCol="0"/>
            <a:lstStyle/>
            <a:p/>
          </p:txBody>
        </p:sp>
        <p:sp>
          <p:nvSpPr>
            <p:cNvPr id="146" name="object 146" descr=""/>
            <p:cNvSpPr/>
            <p:nvPr/>
          </p:nvSpPr>
          <p:spPr>
            <a:xfrm>
              <a:off x="13140001" y="1084506"/>
              <a:ext cx="0" cy="504190"/>
            </a:xfrm>
            <a:custGeom>
              <a:avLst/>
              <a:gdLst/>
              <a:ahLst/>
              <a:cxnLst/>
              <a:rect l="l" t="t" r="r" b="b"/>
              <a:pathLst>
                <a:path w="0" h="504190">
                  <a:moveTo>
                    <a:pt x="0" y="503999"/>
                  </a:moveTo>
                  <a:lnTo>
                    <a:pt x="0" y="0"/>
                  </a:lnTo>
                </a:path>
              </a:pathLst>
            </a:custGeom>
            <a:ln w="9004">
              <a:solidFill>
                <a:srgbClr val="FFFFFF"/>
              </a:solidFill>
            </a:ln>
          </p:spPr>
          <p:txBody>
            <a:bodyPr wrap="square" lIns="0" tIns="0" rIns="0" bIns="0" rtlCol="0"/>
            <a:lstStyle/>
            <a:p/>
          </p:txBody>
        </p:sp>
        <p:sp>
          <p:nvSpPr>
            <p:cNvPr id="147" name="object 147" descr=""/>
            <p:cNvSpPr/>
            <p:nvPr/>
          </p:nvSpPr>
          <p:spPr>
            <a:xfrm>
              <a:off x="8712000" y="1588504"/>
              <a:ext cx="0" cy="774065"/>
            </a:xfrm>
            <a:custGeom>
              <a:avLst/>
              <a:gdLst/>
              <a:ahLst/>
              <a:cxnLst/>
              <a:rect l="l" t="t" r="r" b="b"/>
              <a:pathLst>
                <a:path w="0" h="774064">
                  <a:moveTo>
                    <a:pt x="0" y="774001"/>
                  </a:moveTo>
                  <a:lnTo>
                    <a:pt x="0" y="0"/>
                  </a:lnTo>
                </a:path>
              </a:pathLst>
            </a:custGeom>
            <a:ln w="9004">
              <a:solidFill>
                <a:srgbClr val="FFFFFF"/>
              </a:solidFill>
            </a:ln>
          </p:spPr>
          <p:txBody>
            <a:bodyPr wrap="square" lIns="0" tIns="0" rIns="0" bIns="0" rtlCol="0"/>
            <a:lstStyle/>
            <a:p/>
          </p:txBody>
        </p:sp>
        <p:sp>
          <p:nvSpPr>
            <p:cNvPr id="148" name="object 148" descr=""/>
            <p:cNvSpPr/>
            <p:nvPr/>
          </p:nvSpPr>
          <p:spPr>
            <a:xfrm>
              <a:off x="10079999" y="1588504"/>
              <a:ext cx="0" cy="774065"/>
            </a:xfrm>
            <a:custGeom>
              <a:avLst/>
              <a:gdLst/>
              <a:ahLst/>
              <a:cxnLst/>
              <a:rect l="l" t="t" r="r" b="b"/>
              <a:pathLst>
                <a:path w="0" h="774064">
                  <a:moveTo>
                    <a:pt x="0" y="774001"/>
                  </a:moveTo>
                  <a:lnTo>
                    <a:pt x="0" y="0"/>
                  </a:lnTo>
                </a:path>
              </a:pathLst>
            </a:custGeom>
            <a:ln w="9004">
              <a:solidFill>
                <a:srgbClr val="FFFFFF"/>
              </a:solidFill>
            </a:ln>
          </p:spPr>
          <p:txBody>
            <a:bodyPr wrap="square" lIns="0" tIns="0" rIns="0" bIns="0" rtlCol="0"/>
            <a:lstStyle/>
            <a:p/>
          </p:txBody>
        </p:sp>
        <p:sp>
          <p:nvSpPr>
            <p:cNvPr id="149" name="object 149" descr=""/>
            <p:cNvSpPr/>
            <p:nvPr/>
          </p:nvSpPr>
          <p:spPr>
            <a:xfrm>
              <a:off x="13140001" y="1588504"/>
              <a:ext cx="0" cy="774065"/>
            </a:xfrm>
            <a:custGeom>
              <a:avLst/>
              <a:gdLst/>
              <a:ahLst/>
              <a:cxnLst/>
              <a:rect l="l" t="t" r="r" b="b"/>
              <a:pathLst>
                <a:path w="0" h="774064">
                  <a:moveTo>
                    <a:pt x="0" y="774001"/>
                  </a:moveTo>
                  <a:lnTo>
                    <a:pt x="0" y="0"/>
                  </a:lnTo>
                </a:path>
              </a:pathLst>
            </a:custGeom>
            <a:ln w="9004">
              <a:solidFill>
                <a:srgbClr val="FFFFFF"/>
              </a:solidFill>
            </a:ln>
          </p:spPr>
          <p:txBody>
            <a:bodyPr wrap="square" lIns="0" tIns="0" rIns="0" bIns="0" rtlCol="0"/>
            <a:lstStyle/>
            <a:p/>
          </p:txBody>
        </p:sp>
        <p:sp>
          <p:nvSpPr>
            <p:cNvPr id="150" name="object 150" descr=""/>
            <p:cNvSpPr/>
            <p:nvPr/>
          </p:nvSpPr>
          <p:spPr>
            <a:xfrm>
              <a:off x="8712000" y="23625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151" name="object 151" descr=""/>
            <p:cNvSpPr/>
            <p:nvPr/>
          </p:nvSpPr>
          <p:spPr>
            <a:xfrm>
              <a:off x="10079999" y="23625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152" name="object 152" descr=""/>
            <p:cNvSpPr/>
            <p:nvPr/>
          </p:nvSpPr>
          <p:spPr>
            <a:xfrm>
              <a:off x="13140001" y="23625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153" name="object 153" descr=""/>
            <p:cNvSpPr/>
            <p:nvPr/>
          </p:nvSpPr>
          <p:spPr>
            <a:xfrm>
              <a:off x="8712000" y="2866501"/>
              <a:ext cx="0" cy="1071245"/>
            </a:xfrm>
            <a:custGeom>
              <a:avLst/>
              <a:gdLst/>
              <a:ahLst/>
              <a:cxnLst/>
              <a:rect l="l" t="t" r="r" b="b"/>
              <a:pathLst>
                <a:path w="0" h="1071245">
                  <a:moveTo>
                    <a:pt x="0" y="1071003"/>
                  </a:moveTo>
                  <a:lnTo>
                    <a:pt x="0" y="0"/>
                  </a:lnTo>
                </a:path>
              </a:pathLst>
            </a:custGeom>
            <a:ln w="9004">
              <a:solidFill>
                <a:srgbClr val="FFFFFF"/>
              </a:solidFill>
            </a:ln>
          </p:spPr>
          <p:txBody>
            <a:bodyPr wrap="square" lIns="0" tIns="0" rIns="0" bIns="0" rtlCol="0"/>
            <a:lstStyle/>
            <a:p/>
          </p:txBody>
        </p:sp>
        <p:sp>
          <p:nvSpPr>
            <p:cNvPr id="154" name="object 154" descr=""/>
            <p:cNvSpPr/>
            <p:nvPr/>
          </p:nvSpPr>
          <p:spPr>
            <a:xfrm>
              <a:off x="10079999" y="2866501"/>
              <a:ext cx="0" cy="1071245"/>
            </a:xfrm>
            <a:custGeom>
              <a:avLst/>
              <a:gdLst/>
              <a:ahLst/>
              <a:cxnLst/>
              <a:rect l="l" t="t" r="r" b="b"/>
              <a:pathLst>
                <a:path w="0" h="1071245">
                  <a:moveTo>
                    <a:pt x="0" y="922200"/>
                  </a:moveTo>
                  <a:lnTo>
                    <a:pt x="0" y="1071003"/>
                  </a:lnTo>
                </a:path>
                <a:path w="0" h="1071245">
                  <a:moveTo>
                    <a:pt x="0" y="0"/>
                  </a:moveTo>
                  <a:lnTo>
                    <a:pt x="0" y="19268"/>
                  </a:lnTo>
                </a:path>
              </a:pathLst>
            </a:custGeom>
            <a:ln w="9004">
              <a:solidFill>
                <a:srgbClr val="FFFFFF"/>
              </a:solidFill>
            </a:ln>
          </p:spPr>
          <p:txBody>
            <a:bodyPr wrap="square" lIns="0" tIns="0" rIns="0" bIns="0" rtlCol="0"/>
            <a:lstStyle/>
            <a:p/>
          </p:txBody>
        </p:sp>
        <p:sp>
          <p:nvSpPr>
            <p:cNvPr id="155" name="object 155" descr=""/>
            <p:cNvSpPr/>
            <p:nvPr/>
          </p:nvSpPr>
          <p:spPr>
            <a:xfrm>
              <a:off x="13140001" y="2866501"/>
              <a:ext cx="0" cy="1071245"/>
            </a:xfrm>
            <a:custGeom>
              <a:avLst/>
              <a:gdLst/>
              <a:ahLst/>
              <a:cxnLst/>
              <a:rect l="l" t="t" r="r" b="b"/>
              <a:pathLst>
                <a:path w="0" h="1071245">
                  <a:moveTo>
                    <a:pt x="0" y="1071003"/>
                  </a:moveTo>
                  <a:lnTo>
                    <a:pt x="0" y="0"/>
                  </a:lnTo>
                </a:path>
              </a:pathLst>
            </a:custGeom>
            <a:ln w="9004">
              <a:solidFill>
                <a:srgbClr val="FFFFFF"/>
              </a:solidFill>
            </a:ln>
          </p:spPr>
          <p:txBody>
            <a:bodyPr wrap="square" lIns="0" tIns="0" rIns="0" bIns="0" rtlCol="0"/>
            <a:lstStyle/>
            <a:p/>
          </p:txBody>
        </p:sp>
        <p:sp>
          <p:nvSpPr>
            <p:cNvPr id="156" name="object 156" descr=""/>
            <p:cNvSpPr/>
            <p:nvPr/>
          </p:nvSpPr>
          <p:spPr>
            <a:xfrm>
              <a:off x="10079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157" name="object 157" descr=""/>
            <p:cNvSpPr/>
            <p:nvPr/>
          </p:nvSpPr>
          <p:spPr>
            <a:xfrm>
              <a:off x="13140001"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158" name="object 158" descr=""/>
            <p:cNvSpPr/>
            <p:nvPr/>
          </p:nvSpPr>
          <p:spPr>
            <a:xfrm>
              <a:off x="8712000" y="598673"/>
              <a:ext cx="0" cy="467995"/>
            </a:xfrm>
            <a:custGeom>
              <a:avLst/>
              <a:gdLst/>
              <a:ahLst/>
              <a:cxnLst/>
              <a:rect l="l" t="t" r="r" b="b"/>
              <a:pathLst>
                <a:path w="0" h="467994">
                  <a:moveTo>
                    <a:pt x="0" y="467499"/>
                  </a:moveTo>
                  <a:lnTo>
                    <a:pt x="0" y="0"/>
                  </a:lnTo>
                </a:path>
              </a:pathLst>
            </a:custGeom>
            <a:ln w="9004">
              <a:solidFill>
                <a:srgbClr val="BCBEC0"/>
              </a:solidFill>
              <a:prstDash val="dot"/>
            </a:ln>
          </p:spPr>
          <p:txBody>
            <a:bodyPr wrap="square" lIns="0" tIns="0" rIns="0" bIns="0" rtlCol="0"/>
            <a:lstStyle/>
            <a:p/>
          </p:txBody>
        </p:sp>
        <p:sp>
          <p:nvSpPr>
            <p:cNvPr id="159" name="object 159" descr=""/>
            <p:cNvSpPr/>
            <p:nvPr/>
          </p:nvSpPr>
          <p:spPr>
            <a:xfrm>
              <a:off x="8707488" y="585012"/>
              <a:ext cx="9525" cy="504190"/>
            </a:xfrm>
            <a:custGeom>
              <a:avLst/>
              <a:gdLst/>
              <a:ahLst/>
              <a:cxnLst/>
              <a:rect l="l" t="t" r="r" b="b"/>
              <a:pathLst>
                <a:path w="9525" h="504190">
                  <a:moveTo>
                    <a:pt x="9004" y="499503"/>
                  </a:moveTo>
                  <a:lnTo>
                    <a:pt x="7683" y="496316"/>
                  </a:lnTo>
                  <a:lnTo>
                    <a:pt x="4508" y="494995"/>
                  </a:lnTo>
                  <a:lnTo>
                    <a:pt x="1320" y="496316"/>
                  </a:lnTo>
                  <a:lnTo>
                    <a:pt x="0" y="499503"/>
                  </a:lnTo>
                  <a:lnTo>
                    <a:pt x="1320" y="502678"/>
                  </a:lnTo>
                  <a:lnTo>
                    <a:pt x="4508" y="503999"/>
                  </a:lnTo>
                  <a:lnTo>
                    <a:pt x="7683" y="502678"/>
                  </a:lnTo>
                  <a:lnTo>
                    <a:pt x="9004" y="499503"/>
                  </a:lnTo>
                  <a:close/>
                </a:path>
                <a:path w="9525" h="50419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60" name="object 160" descr=""/>
            <p:cNvSpPr/>
            <p:nvPr/>
          </p:nvSpPr>
          <p:spPr>
            <a:xfrm>
              <a:off x="10079999" y="598673"/>
              <a:ext cx="0" cy="467995"/>
            </a:xfrm>
            <a:custGeom>
              <a:avLst/>
              <a:gdLst/>
              <a:ahLst/>
              <a:cxnLst/>
              <a:rect l="l" t="t" r="r" b="b"/>
              <a:pathLst>
                <a:path w="0" h="467994">
                  <a:moveTo>
                    <a:pt x="0" y="467499"/>
                  </a:moveTo>
                  <a:lnTo>
                    <a:pt x="0" y="0"/>
                  </a:lnTo>
                </a:path>
              </a:pathLst>
            </a:custGeom>
            <a:ln w="9004">
              <a:solidFill>
                <a:srgbClr val="BCBEC0"/>
              </a:solidFill>
              <a:prstDash val="dot"/>
            </a:ln>
          </p:spPr>
          <p:txBody>
            <a:bodyPr wrap="square" lIns="0" tIns="0" rIns="0" bIns="0" rtlCol="0"/>
            <a:lstStyle/>
            <a:p/>
          </p:txBody>
        </p:sp>
        <p:sp>
          <p:nvSpPr>
            <p:cNvPr id="161" name="object 161" descr=""/>
            <p:cNvSpPr/>
            <p:nvPr/>
          </p:nvSpPr>
          <p:spPr>
            <a:xfrm>
              <a:off x="10075494" y="585012"/>
              <a:ext cx="9525" cy="504190"/>
            </a:xfrm>
            <a:custGeom>
              <a:avLst/>
              <a:gdLst/>
              <a:ahLst/>
              <a:cxnLst/>
              <a:rect l="l" t="t" r="r" b="b"/>
              <a:pathLst>
                <a:path w="9525" h="504190">
                  <a:moveTo>
                    <a:pt x="9004" y="499503"/>
                  </a:moveTo>
                  <a:lnTo>
                    <a:pt x="7683" y="496316"/>
                  </a:lnTo>
                  <a:lnTo>
                    <a:pt x="4495" y="494995"/>
                  </a:lnTo>
                  <a:lnTo>
                    <a:pt x="1320" y="496316"/>
                  </a:lnTo>
                  <a:lnTo>
                    <a:pt x="0" y="499503"/>
                  </a:lnTo>
                  <a:lnTo>
                    <a:pt x="1320" y="502678"/>
                  </a:lnTo>
                  <a:lnTo>
                    <a:pt x="4495" y="503999"/>
                  </a:lnTo>
                  <a:lnTo>
                    <a:pt x="7683" y="502678"/>
                  </a:lnTo>
                  <a:lnTo>
                    <a:pt x="9004" y="499503"/>
                  </a:lnTo>
                  <a:close/>
                </a:path>
                <a:path w="9525" h="50419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62" name="object 162" descr=""/>
            <p:cNvSpPr/>
            <p:nvPr/>
          </p:nvSpPr>
          <p:spPr>
            <a:xfrm>
              <a:off x="13140001" y="598673"/>
              <a:ext cx="0" cy="467995"/>
            </a:xfrm>
            <a:custGeom>
              <a:avLst/>
              <a:gdLst/>
              <a:ahLst/>
              <a:cxnLst/>
              <a:rect l="l" t="t" r="r" b="b"/>
              <a:pathLst>
                <a:path w="0" h="467994">
                  <a:moveTo>
                    <a:pt x="0" y="467499"/>
                  </a:moveTo>
                  <a:lnTo>
                    <a:pt x="0" y="0"/>
                  </a:lnTo>
                </a:path>
              </a:pathLst>
            </a:custGeom>
            <a:ln w="9004">
              <a:solidFill>
                <a:srgbClr val="BCBEC0"/>
              </a:solidFill>
              <a:prstDash val="dot"/>
            </a:ln>
          </p:spPr>
          <p:txBody>
            <a:bodyPr wrap="square" lIns="0" tIns="0" rIns="0" bIns="0" rtlCol="0"/>
            <a:lstStyle/>
            <a:p/>
          </p:txBody>
        </p:sp>
        <p:sp>
          <p:nvSpPr>
            <p:cNvPr id="163" name="object 163" descr=""/>
            <p:cNvSpPr/>
            <p:nvPr/>
          </p:nvSpPr>
          <p:spPr>
            <a:xfrm>
              <a:off x="13135495" y="585012"/>
              <a:ext cx="9525" cy="504190"/>
            </a:xfrm>
            <a:custGeom>
              <a:avLst/>
              <a:gdLst/>
              <a:ahLst/>
              <a:cxnLst/>
              <a:rect l="l" t="t" r="r" b="b"/>
              <a:pathLst>
                <a:path w="9525" h="504190">
                  <a:moveTo>
                    <a:pt x="9004" y="499503"/>
                  </a:moveTo>
                  <a:lnTo>
                    <a:pt x="7683" y="496316"/>
                  </a:lnTo>
                  <a:lnTo>
                    <a:pt x="4495" y="494995"/>
                  </a:lnTo>
                  <a:lnTo>
                    <a:pt x="1320" y="496316"/>
                  </a:lnTo>
                  <a:lnTo>
                    <a:pt x="0" y="499503"/>
                  </a:lnTo>
                  <a:lnTo>
                    <a:pt x="1320" y="502678"/>
                  </a:lnTo>
                  <a:lnTo>
                    <a:pt x="4495" y="503999"/>
                  </a:lnTo>
                  <a:lnTo>
                    <a:pt x="7683" y="502678"/>
                  </a:lnTo>
                  <a:lnTo>
                    <a:pt x="9004" y="499503"/>
                  </a:lnTo>
                  <a:close/>
                </a:path>
                <a:path w="9525" h="50419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64" name="object 164" descr=""/>
            <p:cNvSpPr/>
            <p:nvPr/>
          </p:nvSpPr>
          <p:spPr>
            <a:xfrm>
              <a:off x="8712000" y="1093507"/>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165" name="object 165" descr=""/>
            <p:cNvSpPr/>
            <p:nvPr/>
          </p:nvSpPr>
          <p:spPr>
            <a:xfrm>
              <a:off x="8707488" y="1080007"/>
              <a:ext cx="9525" cy="513080"/>
            </a:xfrm>
            <a:custGeom>
              <a:avLst/>
              <a:gdLst/>
              <a:ahLst/>
              <a:cxnLst/>
              <a:rect l="l" t="t" r="r" b="b"/>
              <a:pathLst>
                <a:path w="9525" h="513080">
                  <a:moveTo>
                    <a:pt x="9004" y="508508"/>
                  </a:moveTo>
                  <a:lnTo>
                    <a:pt x="7683" y="505320"/>
                  </a:lnTo>
                  <a:lnTo>
                    <a:pt x="4508" y="503999"/>
                  </a:lnTo>
                  <a:lnTo>
                    <a:pt x="1320" y="505320"/>
                  </a:lnTo>
                  <a:lnTo>
                    <a:pt x="0" y="508508"/>
                  </a:lnTo>
                  <a:lnTo>
                    <a:pt x="1320" y="511683"/>
                  </a:lnTo>
                  <a:lnTo>
                    <a:pt x="4508" y="513003"/>
                  </a:lnTo>
                  <a:lnTo>
                    <a:pt x="7683" y="511683"/>
                  </a:lnTo>
                  <a:lnTo>
                    <a:pt x="9004" y="508508"/>
                  </a:lnTo>
                  <a:close/>
                </a:path>
                <a:path w="9525" h="51308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66" name="object 166" descr=""/>
            <p:cNvSpPr/>
            <p:nvPr/>
          </p:nvSpPr>
          <p:spPr>
            <a:xfrm>
              <a:off x="10079999" y="1093507"/>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167" name="object 167" descr=""/>
            <p:cNvSpPr/>
            <p:nvPr/>
          </p:nvSpPr>
          <p:spPr>
            <a:xfrm>
              <a:off x="10075494" y="1080007"/>
              <a:ext cx="9525" cy="513080"/>
            </a:xfrm>
            <a:custGeom>
              <a:avLst/>
              <a:gdLst/>
              <a:ahLst/>
              <a:cxnLst/>
              <a:rect l="l" t="t" r="r" b="b"/>
              <a:pathLst>
                <a:path w="9525" h="513080">
                  <a:moveTo>
                    <a:pt x="9004" y="508508"/>
                  </a:moveTo>
                  <a:lnTo>
                    <a:pt x="7683" y="505320"/>
                  </a:lnTo>
                  <a:lnTo>
                    <a:pt x="4495" y="503999"/>
                  </a:lnTo>
                  <a:lnTo>
                    <a:pt x="1320" y="505320"/>
                  </a:lnTo>
                  <a:lnTo>
                    <a:pt x="0" y="508508"/>
                  </a:lnTo>
                  <a:lnTo>
                    <a:pt x="1320" y="511683"/>
                  </a:lnTo>
                  <a:lnTo>
                    <a:pt x="4495" y="513003"/>
                  </a:lnTo>
                  <a:lnTo>
                    <a:pt x="7683" y="511683"/>
                  </a:lnTo>
                  <a:lnTo>
                    <a:pt x="9004" y="508508"/>
                  </a:lnTo>
                  <a:close/>
                </a:path>
                <a:path w="9525" h="51308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68" name="object 168" descr=""/>
            <p:cNvSpPr/>
            <p:nvPr/>
          </p:nvSpPr>
          <p:spPr>
            <a:xfrm>
              <a:off x="13140001" y="1093507"/>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169" name="object 169" descr=""/>
            <p:cNvSpPr/>
            <p:nvPr/>
          </p:nvSpPr>
          <p:spPr>
            <a:xfrm>
              <a:off x="13135495" y="1080007"/>
              <a:ext cx="9525" cy="513080"/>
            </a:xfrm>
            <a:custGeom>
              <a:avLst/>
              <a:gdLst/>
              <a:ahLst/>
              <a:cxnLst/>
              <a:rect l="l" t="t" r="r" b="b"/>
              <a:pathLst>
                <a:path w="9525" h="513080">
                  <a:moveTo>
                    <a:pt x="9004" y="508508"/>
                  </a:moveTo>
                  <a:lnTo>
                    <a:pt x="7683" y="505320"/>
                  </a:lnTo>
                  <a:lnTo>
                    <a:pt x="4495" y="503999"/>
                  </a:lnTo>
                  <a:lnTo>
                    <a:pt x="1320" y="505320"/>
                  </a:lnTo>
                  <a:lnTo>
                    <a:pt x="0" y="508508"/>
                  </a:lnTo>
                  <a:lnTo>
                    <a:pt x="1320" y="511683"/>
                  </a:lnTo>
                  <a:lnTo>
                    <a:pt x="4495" y="513003"/>
                  </a:lnTo>
                  <a:lnTo>
                    <a:pt x="7683" y="511683"/>
                  </a:lnTo>
                  <a:lnTo>
                    <a:pt x="9004" y="508508"/>
                  </a:lnTo>
                  <a:close/>
                </a:path>
                <a:path w="9525" h="51308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70" name="object 170" descr=""/>
            <p:cNvSpPr/>
            <p:nvPr/>
          </p:nvSpPr>
          <p:spPr>
            <a:xfrm>
              <a:off x="8712000" y="1597505"/>
              <a:ext cx="0" cy="747395"/>
            </a:xfrm>
            <a:custGeom>
              <a:avLst/>
              <a:gdLst/>
              <a:ahLst/>
              <a:cxnLst/>
              <a:rect l="l" t="t" r="r" b="b"/>
              <a:pathLst>
                <a:path w="0" h="747394">
                  <a:moveTo>
                    <a:pt x="0" y="747001"/>
                  </a:moveTo>
                  <a:lnTo>
                    <a:pt x="0" y="0"/>
                  </a:lnTo>
                </a:path>
              </a:pathLst>
            </a:custGeom>
            <a:ln w="9004">
              <a:solidFill>
                <a:srgbClr val="BCBEC0"/>
              </a:solidFill>
              <a:prstDash val="dot"/>
            </a:ln>
          </p:spPr>
          <p:txBody>
            <a:bodyPr wrap="square" lIns="0" tIns="0" rIns="0" bIns="0" rtlCol="0"/>
            <a:lstStyle/>
            <a:p/>
          </p:txBody>
        </p:sp>
        <p:sp>
          <p:nvSpPr>
            <p:cNvPr id="171" name="object 171" descr=""/>
            <p:cNvSpPr/>
            <p:nvPr/>
          </p:nvSpPr>
          <p:spPr>
            <a:xfrm>
              <a:off x="8707488" y="1584007"/>
              <a:ext cx="9525" cy="783590"/>
            </a:xfrm>
            <a:custGeom>
              <a:avLst/>
              <a:gdLst/>
              <a:ahLst/>
              <a:cxnLst/>
              <a:rect l="l" t="t" r="r" b="b"/>
              <a:pathLst>
                <a:path w="9525" h="783589">
                  <a:moveTo>
                    <a:pt x="9004" y="778510"/>
                  </a:moveTo>
                  <a:lnTo>
                    <a:pt x="7683" y="775322"/>
                  </a:lnTo>
                  <a:lnTo>
                    <a:pt x="4508" y="774001"/>
                  </a:lnTo>
                  <a:lnTo>
                    <a:pt x="1320" y="775322"/>
                  </a:lnTo>
                  <a:lnTo>
                    <a:pt x="0" y="778510"/>
                  </a:lnTo>
                  <a:lnTo>
                    <a:pt x="1320" y="781685"/>
                  </a:lnTo>
                  <a:lnTo>
                    <a:pt x="4508" y="783005"/>
                  </a:lnTo>
                  <a:lnTo>
                    <a:pt x="7683" y="781685"/>
                  </a:lnTo>
                  <a:lnTo>
                    <a:pt x="9004" y="778510"/>
                  </a:lnTo>
                  <a:close/>
                </a:path>
                <a:path w="9525" h="783589">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72" name="object 172" descr=""/>
            <p:cNvSpPr/>
            <p:nvPr/>
          </p:nvSpPr>
          <p:spPr>
            <a:xfrm>
              <a:off x="10079999" y="1597505"/>
              <a:ext cx="0" cy="747395"/>
            </a:xfrm>
            <a:custGeom>
              <a:avLst/>
              <a:gdLst/>
              <a:ahLst/>
              <a:cxnLst/>
              <a:rect l="l" t="t" r="r" b="b"/>
              <a:pathLst>
                <a:path w="0" h="747394">
                  <a:moveTo>
                    <a:pt x="0" y="747001"/>
                  </a:moveTo>
                  <a:lnTo>
                    <a:pt x="0" y="0"/>
                  </a:lnTo>
                </a:path>
              </a:pathLst>
            </a:custGeom>
            <a:ln w="9004">
              <a:solidFill>
                <a:srgbClr val="BCBEC0"/>
              </a:solidFill>
              <a:prstDash val="dot"/>
            </a:ln>
          </p:spPr>
          <p:txBody>
            <a:bodyPr wrap="square" lIns="0" tIns="0" rIns="0" bIns="0" rtlCol="0"/>
            <a:lstStyle/>
            <a:p/>
          </p:txBody>
        </p:sp>
        <p:sp>
          <p:nvSpPr>
            <p:cNvPr id="173" name="object 173" descr=""/>
            <p:cNvSpPr/>
            <p:nvPr/>
          </p:nvSpPr>
          <p:spPr>
            <a:xfrm>
              <a:off x="10075494" y="1584007"/>
              <a:ext cx="9525" cy="783590"/>
            </a:xfrm>
            <a:custGeom>
              <a:avLst/>
              <a:gdLst/>
              <a:ahLst/>
              <a:cxnLst/>
              <a:rect l="l" t="t" r="r" b="b"/>
              <a:pathLst>
                <a:path w="9525" h="783589">
                  <a:moveTo>
                    <a:pt x="9004" y="778510"/>
                  </a:moveTo>
                  <a:lnTo>
                    <a:pt x="7683" y="775322"/>
                  </a:lnTo>
                  <a:lnTo>
                    <a:pt x="4495" y="774001"/>
                  </a:lnTo>
                  <a:lnTo>
                    <a:pt x="1320" y="775322"/>
                  </a:lnTo>
                  <a:lnTo>
                    <a:pt x="0" y="778510"/>
                  </a:lnTo>
                  <a:lnTo>
                    <a:pt x="1320" y="781685"/>
                  </a:lnTo>
                  <a:lnTo>
                    <a:pt x="4495" y="783005"/>
                  </a:lnTo>
                  <a:lnTo>
                    <a:pt x="7683" y="781685"/>
                  </a:lnTo>
                  <a:lnTo>
                    <a:pt x="9004" y="778510"/>
                  </a:lnTo>
                  <a:close/>
                </a:path>
                <a:path w="9525" h="783589">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74" name="object 174" descr=""/>
            <p:cNvSpPr/>
            <p:nvPr/>
          </p:nvSpPr>
          <p:spPr>
            <a:xfrm>
              <a:off x="13140001" y="1597505"/>
              <a:ext cx="0" cy="747395"/>
            </a:xfrm>
            <a:custGeom>
              <a:avLst/>
              <a:gdLst/>
              <a:ahLst/>
              <a:cxnLst/>
              <a:rect l="l" t="t" r="r" b="b"/>
              <a:pathLst>
                <a:path w="0" h="747394">
                  <a:moveTo>
                    <a:pt x="0" y="747001"/>
                  </a:moveTo>
                  <a:lnTo>
                    <a:pt x="0" y="0"/>
                  </a:lnTo>
                </a:path>
              </a:pathLst>
            </a:custGeom>
            <a:ln w="9004">
              <a:solidFill>
                <a:srgbClr val="BCBEC0"/>
              </a:solidFill>
              <a:prstDash val="dot"/>
            </a:ln>
          </p:spPr>
          <p:txBody>
            <a:bodyPr wrap="square" lIns="0" tIns="0" rIns="0" bIns="0" rtlCol="0"/>
            <a:lstStyle/>
            <a:p/>
          </p:txBody>
        </p:sp>
        <p:sp>
          <p:nvSpPr>
            <p:cNvPr id="175" name="object 175" descr=""/>
            <p:cNvSpPr/>
            <p:nvPr/>
          </p:nvSpPr>
          <p:spPr>
            <a:xfrm>
              <a:off x="13135495" y="1584007"/>
              <a:ext cx="9525" cy="783590"/>
            </a:xfrm>
            <a:custGeom>
              <a:avLst/>
              <a:gdLst/>
              <a:ahLst/>
              <a:cxnLst/>
              <a:rect l="l" t="t" r="r" b="b"/>
              <a:pathLst>
                <a:path w="9525" h="783589">
                  <a:moveTo>
                    <a:pt x="9004" y="778510"/>
                  </a:moveTo>
                  <a:lnTo>
                    <a:pt x="7683" y="775322"/>
                  </a:lnTo>
                  <a:lnTo>
                    <a:pt x="4495" y="774001"/>
                  </a:lnTo>
                  <a:lnTo>
                    <a:pt x="1320" y="775322"/>
                  </a:lnTo>
                  <a:lnTo>
                    <a:pt x="0" y="778510"/>
                  </a:lnTo>
                  <a:lnTo>
                    <a:pt x="1320" y="781685"/>
                  </a:lnTo>
                  <a:lnTo>
                    <a:pt x="4495" y="783005"/>
                  </a:lnTo>
                  <a:lnTo>
                    <a:pt x="7683" y="781685"/>
                  </a:lnTo>
                  <a:lnTo>
                    <a:pt x="9004" y="778510"/>
                  </a:lnTo>
                  <a:close/>
                </a:path>
                <a:path w="9525" h="783589">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76" name="object 176" descr=""/>
            <p:cNvSpPr/>
            <p:nvPr/>
          </p:nvSpPr>
          <p:spPr>
            <a:xfrm>
              <a:off x="8712000" y="2371506"/>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177" name="object 177" descr=""/>
            <p:cNvSpPr/>
            <p:nvPr/>
          </p:nvSpPr>
          <p:spPr>
            <a:xfrm>
              <a:off x="8707488" y="2358009"/>
              <a:ext cx="9525" cy="513080"/>
            </a:xfrm>
            <a:custGeom>
              <a:avLst/>
              <a:gdLst/>
              <a:ahLst/>
              <a:cxnLst/>
              <a:rect l="l" t="t" r="r" b="b"/>
              <a:pathLst>
                <a:path w="9525" h="513080">
                  <a:moveTo>
                    <a:pt x="9004" y="508508"/>
                  </a:moveTo>
                  <a:lnTo>
                    <a:pt x="7683" y="505320"/>
                  </a:lnTo>
                  <a:lnTo>
                    <a:pt x="4508" y="503999"/>
                  </a:lnTo>
                  <a:lnTo>
                    <a:pt x="1320" y="505320"/>
                  </a:lnTo>
                  <a:lnTo>
                    <a:pt x="0" y="508508"/>
                  </a:lnTo>
                  <a:lnTo>
                    <a:pt x="1320" y="511683"/>
                  </a:lnTo>
                  <a:lnTo>
                    <a:pt x="4508" y="513003"/>
                  </a:lnTo>
                  <a:lnTo>
                    <a:pt x="7683" y="511683"/>
                  </a:lnTo>
                  <a:lnTo>
                    <a:pt x="9004" y="508508"/>
                  </a:lnTo>
                  <a:close/>
                </a:path>
                <a:path w="9525" h="51308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78" name="object 178" descr=""/>
            <p:cNvSpPr/>
            <p:nvPr/>
          </p:nvSpPr>
          <p:spPr>
            <a:xfrm>
              <a:off x="10079999" y="2371506"/>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179" name="object 179" descr=""/>
            <p:cNvSpPr/>
            <p:nvPr/>
          </p:nvSpPr>
          <p:spPr>
            <a:xfrm>
              <a:off x="10075494" y="2358009"/>
              <a:ext cx="9525" cy="513080"/>
            </a:xfrm>
            <a:custGeom>
              <a:avLst/>
              <a:gdLst/>
              <a:ahLst/>
              <a:cxnLst/>
              <a:rect l="l" t="t" r="r" b="b"/>
              <a:pathLst>
                <a:path w="9525" h="513080">
                  <a:moveTo>
                    <a:pt x="9004" y="508508"/>
                  </a:moveTo>
                  <a:lnTo>
                    <a:pt x="7683" y="505320"/>
                  </a:lnTo>
                  <a:lnTo>
                    <a:pt x="4495" y="503999"/>
                  </a:lnTo>
                  <a:lnTo>
                    <a:pt x="1320" y="505320"/>
                  </a:lnTo>
                  <a:lnTo>
                    <a:pt x="0" y="508508"/>
                  </a:lnTo>
                  <a:lnTo>
                    <a:pt x="1320" y="511683"/>
                  </a:lnTo>
                  <a:lnTo>
                    <a:pt x="4495" y="513003"/>
                  </a:lnTo>
                  <a:lnTo>
                    <a:pt x="7683" y="511683"/>
                  </a:lnTo>
                  <a:lnTo>
                    <a:pt x="9004" y="508508"/>
                  </a:lnTo>
                  <a:close/>
                </a:path>
                <a:path w="9525" h="51308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80" name="object 180" descr=""/>
            <p:cNvSpPr/>
            <p:nvPr/>
          </p:nvSpPr>
          <p:spPr>
            <a:xfrm>
              <a:off x="13140001" y="2371506"/>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181" name="object 181" descr=""/>
            <p:cNvSpPr/>
            <p:nvPr/>
          </p:nvSpPr>
          <p:spPr>
            <a:xfrm>
              <a:off x="13135495" y="2358009"/>
              <a:ext cx="9525" cy="513080"/>
            </a:xfrm>
            <a:custGeom>
              <a:avLst/>
              <a:gdLst/>
              <a:ahLst/>
              <a:cxnLst/>
              <a:rect l="l" t="t" r="r" b="b"/>
              <a:pathLst>
                <a:path w="9525" h="513080">
                  <a:moveTo>
                    <a:pt x="9004" y="508508"/>
                  </a:moveTo>
                  <a:lnTo>
                    <a:pt x="7683" y="505320"/>
                  </a:lnTo>
                  <a:lnTo>
                    <a:pt x="4495" y="503999"/>
                  </a:lnTo>
                  <a:lnTo>
                    <a:pt x="1320" y="505320"/>
                  </a:lnTo>
                  <a:lnTo>
                    <a:pt x="0" y="508508"/>
                  </a:lnTo>
                  <a:lnTo>
                    <a:pt x="1320" y="511683"/>
                  </a:lnTo>
                  <a:lnTo>
                    <a:pt x="4495" y="513003"/>
                  </a:lnTo>
                  <a:lnTo>
                    <a:pt x="7683" y="511683"/>
                  </a:lnTo>
                  <a:lnTo>
                    <a:pt x="9004" y="508508"/>
                  </a:lnTo>
                  <a:close/>
                </a:path>
                <a:path w="9525" h="51308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82" name="object 182" descr=""/>
            <p:cNvSpPr/>
            <p:nvPr/>
          </p:nvSpPr>
          <p:spPr>
            <a:xfrm>
              <a:off x="8712000" y="2875578"/>
              <a:ext cx="0" cy="1043940"/>
            </a:xfrm>
            <a:custGeom>
              <a:avLst/>
              <a:gdLst/>
              <a:ahLst/>
              <a:cxnLst/>
              <a:rect l="l" t="t" r="r" b="b"/>
              <a:pathLst>
                <a:path w="0" h="1043939">
                  <a:moveTo>
                    <a:pt x="0" y="1043774"/>
                  </a:moveTo>
                  <a:lnTo>
                    <a:pt x="0" y="0"/>
                  </a:lnTo>
                </a:path>
              </a:pathLst>
            </a:custGeom>
            <a:ln w="9004">
              <a:solidFill>
                <a:srgbClr val="BCBEC0"/>
              </a:solidFill>
              <a:prstDash val="dot"/>
            </a:ln>
          </p:spPr>
          <p:txBody>
            <a:bodyPr wrap="square" lIns="0" tIns="0" rIns="0" bIns="0" rtlCol="0"/>
            <a:lstStyle/>
            <a:p/>
          </p:txBody>
        </p:sp>
        <p:sp>
          <p:nvSpPr>
            <p:cNvPr id="183" name="object 183" descr=""/>
            <p:cNvSpPr/>
            <p:nvPr/>
          </p:nvSpPr>
          <p:spPr>
            <a:xfrm>
              <a:off x="8707488" y="2862008"/>
              <a:ext cx="9525" cy="1080135"/>
            </a:xfrm>
            <a:custGeom>
              <a:avLst/>
              <a:gdLst/>
              <a:ahLst/>
              <a:cxnLst/>
              <a:rect l="l" t="t" r="r" b="b"/>
              <a:pathLst>
                <a:path w="9525" h="1080135">
                  <a:moveTo>
                    <a:pt x="9004" y="1075499"/>
                  </a:moveTo>
                  <a:lnTo>
                    <a:pt x="7683" y="1072324"/>
                  </a:lnTo>
                  <a:lnTo>
                    <a:pt x="4508" y="1071003"/>
                  </a:lnTo>
                  <a:lnTo>
                    <a:pt x="1320" y="1072324"/>
                  </a:lnTo>
                  <a:lnTo>
                    <a:pt x="0" y="1075499"/>
                  </a:lnTo>
                  <a:lnTo>
                    <a:pt x="1320" y="1078687"/>
                  </a:lnTo>
                  <a:lnTo>
                    <a:pt x="4508" y="1080008"/>
                  </a:lnTo>
                  <a:lnTo>
                    <a:pt x="7683" y="1078687"/>
                  </a:lnTo>
                  <a:lnTo>
                    <a:pt x="9004" y="1075499"/>
                  </a:lnTo>
                  <a:close/>
                </a:path>
                <a:path w="9525" h="108013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84" name="object 184" descr=""/>
            <p:cNvSpPr/>
            <p:nvPr/>
          </p:nvSpPr>
          <p:spPr>
            <a:xfrm>
              <a:off x="10079999" y="3788702"/>
              <a:ext cx="0" cy="130810"/>
            </a:xfrm>
            <a:custGeom>
              <a:avLst/>
              <a:gdLst/>
              <a:ahLst/>
              <a:cxnLst/>
              <a:rect l="l" t="t" r="r" b="b"/>
              <a:pathLst>
                <a:path w="0" h="130810">
                  <a:moveTo>
                    <a:pt x="0" y="0"/>
                  </a:moveTo>
                  <a:lnTo>
                    <a:pt x="0" y="130651"/>
                  </a:lnTo>
                </a:path>
              </a:pathLst>
            </a:custGeom>
            <a:ln w="9004">
              <a:solidFill>
                <a:srgbClr val="BCBEC0"/>
              </a:solidFill>
              <a:prstDash val="dot"/>
            </a:ln>
          </p:spPr>
          <p:txBody>
            <a:bodyPr wrap="square" lIns="0" tIns="0" rIns="0" bIns="0" rtlCol="0"/>
            <a:lstStyle/>
            <a:p/>
          </p:txBody>
        </p:sp>
        <p:sp>
          <p:nvSpPr>
            <p:cNvPr id="185" name="object 185" descr=""/>
            <p:cNvSpPr/>
            <p:nvPr/>
          </p:nvSpPr>
          <p:spPr>
            <a:xfrm>
              <a:off x="10075494" y="2862008"/>
              <a:ext cx="9525" cy="1080135"/>
            </a:xfrm>
            <a:custGeom>
              <a:avLst/>
              <a:gdLst/>
              <a:ahLst/>
              <a:cxnLst/>
              <a:rect l="l" t="t" r="r" b="b"/>
              <a:pathLst>
                <a:path w="9525" h="1080135">
                  <a:moveTo>
                    <a:pt x="9004" y="1075499"/>
                  </a:moveTo>
                  <a:lnTo>
                    <a:pt x="7683" y="1072324"/>
                  </a:lnTo>
                  <a:lnTo>
                    <a:pt x="4495" y="1071003"/>
                  </a:lnTo>
                  <a:lnTo>
                    <a:pt x="1320" y="1072324"/>
                  </a:lnTo>
                  <a:lnTo>
                    <a:pt x="0" y="1075499"/>
                  </a:lnTo>
                  <a:lnTo>
                    <a:pt x="1320" y="1078687"/>
                  </a:lnTo>
                  <a:lnTo>
                    <a:pt x="4495" y="1080008"/>
                  </a:lnTo>
                  <a:lnTo>
                    <a:pt x="7683" y="1078687"/>
                  </a:lnTo>
                  <a:lnTo>
                    <a:pt x="9004" y="1075499"/>
                  </a:lnTo>
                  <a:close/>
                </a:path>
                <a:path w="9525" h="108013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86" name="object 186" descr=""/>
            <p:cNvSpPr/>
            <p:nvPr/>
          </p:nvSpPr>
          <p:spPr>
            <a:xfrm>
              <a:off x="13140001" y="2875578"/>
              <a:ext cx="0" cy="1043940"/>
            </a:xfrm>
            <a:custGeom>
              <a:avLst/>
              <a:gdLst/>
              <a:ahLst/>
              <a:cxnLst/>
              <a:rect l="l" t="t" r="r" b="b"/>
              <a:pathLst>
                <a:path w="0" h="1043939">
                  <a:moveTo>
                    <a:pt x="0" y="1043774"/>
                  </a:moveTo>
                  <a:lnTo>
                    <a:pt x="0" y="0"/>
                  </a:lnTo>
                </a:path>
              </a:pathLst>
            </a:custGeom>
            <a:ln w="9004">
              <a:solidFill>
                <a:srgbClr val="BCBEC0"/>
              </a:solidFill>
              <a:prstDash val="dot"/>
            </a:ln>
          </p:spPr>
          <p:txBody>
            <a:bodyPr wrap="square" lIns="0" tIns="0" rIns="0" bIns="0" rtlCol="0"/>
            <a:lstStyle/>
            <a:p/>
          </p:txBody>
        </p:sp>
        <p:sp>
          <p:nvSpPr>
            <p:cNvPr id="187" name="object 187" descr=""/>
            <p:cNvSpPr/>
            <p:nvPr/>
          </p:nvSpPr>
          <p:spPr>
            <a:xfrm>
              <a:off x="13135495" y="2862008"/>
              <a:ext cx="9525" cy="1080135"/>
            </a:xfrm>
            <a:custGeom>
              <a:avLst/>
              <a:gdLst/>
              <a:ahLst/>
              <a:cxnLst/>
              <a:rect l="l" t="t" r="r" b="b"/>
              <a:pathLst>
                <a:path w="9525" h="1080135">
                  <a:moveTo>
                    <a:pt x="9004" y="1075499"/>
                  </a:moveTo>
                  <a:lnTo>
                    <a:pt x="7683" y="1072324"/>
                  </a:lnTo>
                  <a:lnTo>
                    <a:pt x="4495" y="1071003"/>
                  </a:lnTo>
                  <a:lnTo>
                    <a:pt x="1320" y="1072324"/>
                  </a:lnTo>
                  <a:lnTo>
                    <a:pt x="0" y="1075499"/>
                  </a:lnTo>
                  <a:lnTo>
                    <a:pt x="1320" y="1078687"/>
                  </a:lnTo>
                  <a:lnTo>
                    <a:pt x="4495" y="1080008"/>
                  </a:lnTo>
                  <a:lnTo>
                    <a:pt x="7683" y="1078687"/>
                  </a:lnTo>
                  <a:lnTo>
                    <a:pt x="9004" y="1075499"/>
                  </a:lnTo>
                  <a:close/>
                </a:path>
                <a:path w="9525" h="108013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88" name="object 188" descr=""/>
            <p:cNvSpPr/>
            <p:nvPr/>
          </p:nvSpPr>
          <p:spPr>
            <a:xfrm>
              <a:off x="10079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89" name="object 189" descr=""/>
            <p:cNvSpPr/>
            <p:nvPr/>
          </p:nvSpPr>
          <p:spPr>
            <a:xfrm>
              <a:off x="10075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90" name="object 190" descr=""/>
            <p:cNvSpPr/>
            <p:nvPr/>
          </p:nvSpPr>
          <p:spPr>
            <a:xfrm>
              <a:off x="13140001"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91" name="object 191" descr=""/>
            <p:cNvSpPr/>
            <p:nvPr/>
          </p:nvSpPr>
          <p:spPr>
            <a:xfrm>
              <a:off x="13135495"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92" name="object 192" descr=""/>
            <p:cNvSpPr/>
            <p:nvPr/>
          </p:nvSpPr>
          <p:spPr>
            <a:xfrm>
              <a:off x="7920000" y="364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93" name="object 193" descr=""/>
            <p:cNvSpPr/>
            <p:nvPr/>
          </p:nvSpPr>
          <p:spPr>
            <a:xfrm>
              <a:off x="8712000"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94" name="object 194" descr=""/>
            <p:cNvSpPr/>
            <p:nvPr/>
          </p:nvSpPr>
          <p:spPr>
            <a:xfrm>
              <a:off x="10079999"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95" name="object 195" descr=""/>
            <p:cNvSpPr/>
            <p:nvPr/>
          </p:nvSpPr>
          <p:spPr>
            <a:xfrm>
              <a:off x="7920000" y="580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96" name="object 196" descr=""/>
            <p:cNvSpPr/>
            <p:nvPr/>
          </p:nvSpPr>
          <p:spPr>
            <a:xfrm>
              <a:off x="8712000"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97" name="object 197" descr=""/>
            <p:cNvSpPr/>
            <p:nvPr/>
          </p:nvSpPr>
          <p:spPr>
            <a:xfrm>
              <a:off x="10079999" y="580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98" name="object 198" descr=""/>
            <p:cNvSpPr/>
            <p:nvPr/>
          </p:nvSpPr>
          <p:spPr>
            <a:xfrm>
              <a:off x="13140001"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99" name="object 199" descr=""/>
            <p:cNvSpPr/>
            <p:nvPr/>
          </p:nvSpPr>
          <p:spPr>
            <a:xfrm>
              <a:off x="13140001"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200" name="object 200" descr=""/>
            <p:cNvSpPr/>
            <p:nvPr/>
          </p:nvSpPr>
          <p:spPr>
            <a:xfrm>
              <a:off x="13140001" y="3946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201" name="object 201" descr=""/>
            <p:cNvSpPr/>
            <p:nvPr/>
          </p:nvSpPr>
          <p:spPr>
            <a:xfrm>
              <a:off x="7920000" y="3946506"/>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202" name="object 202" descr=""/>
            <p:cNvSpPr/>
            <p:nvPr/>
          </p:nvSpPr>
          <p:spPr>
            <a:xfrm>
              <a:off x="8712000" y="3946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203" name="object 203" descr=""/>
            <p:cNvSpPr/>
            <p:nvPr/>
          </p:nvSpPr>
          <p:spPr>
            <a:xfrm>
              <a:off x="10079999" y="3946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grpSp>
      <p:sp>
        <p:nvSpPr>
          <p:cNvPr id="204" name="object 204" descr=""/>
          <p:cNvSpPr txBox="1"/>
          <p:nvPr/>
        </p:nvSpPr>
        <p:spPr>
          <a:xfrm>
            <a:off x="7919999" y="384925"/>
            <a:ext cx="2155825" cy="166370"/>
          </a:xfrm>
          <a:prstGeom prst="rect">
            <a:avLst/>
          </a:prstGeom>
        </p:spPr>
        <p:txBody>
          <a:bodyPr wrap="square" lIns="0" tIns="15240" rIns="0" bIns="0" rtlCol="0" vert="horz">
            <a:spAutoFit/>
          </a:bodyPr>
          <a:lstStyle/>
          <a:p>
            <a:pPr algn="ctr" marL="1270">
              <a:lnSpc>
                <a:spcPct val="100000"/>
              </a:lnSpc>
              <a:spcBef>
                <a:spcPts val="120"/>
              </a:spcBef>
            </a:pPr>
            <a:r>
              <a:rPr dirty="0" sz="900" spc="-20">
                <a:solidFill>
                  <a:srgbClr val="231F20"/>
                </a:solidFill>
                <a:latin typeface="SimSun"/>
                <a:cs typeface="SimSun"/>
              </a:rPr>
              <a:t>教學內容</a:t>
            </a:r>
            <a:endParaRPr sz="900">
              <a:latin typeface="SimSun"/>
              <a:cs typeface="SimSun"/>
            </a:endParaRPr>
          </a:p>
        </p:txBody>
      </p:sp>
      <p:sp>
        <p:nvSpPr>
          <p:cNvPr id="205" name="object 205" descr=""/>
          <p:cNvSpPr txBox="1"/>
          <p:nvPr/>
        </p:nvSpPr>
        <p:spPr>
          <a:xfrm>
            <a:off x="10084502" y="384925"/>
            <a:ext cx="305117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指導要領</a:t>
            </a:r>
            <a:endParaRPr sz="900">
              <a:latin typeface="SimSun"/>
              <a:cs typeface="SimSun"/>
            </a:endParaRPr>
          </a:p>
        </p:txBody>
      </p:sp>
      <p:sp>
        <p:nvSpPr>
          <p:cNvPr id="206" name="object 206" descr=""/>
          <p:cNvSpPr txBox="1"/>
          <p:nvPr/>
        </p:nvSpPr>
        <p:spPr>
          <a:xfrm>
            <a:off x="13144503" y="384925"/>
            <a:ext cx="141795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注意事項</a:t>
            </a:r>
            <a:endParaRPr sz="900">
              <a:latin typeface="SimSun"/>
              <a:cs typeface="SimSun"/>
            </a:endParaRPr>
          </a:p>
        </p:txBody>
      </p:sp>
      <p:sp>
        <p:nvSpPr>
          <p:cNvPr id="207" name="object 207" descr=""/>
          <p:cNvSpPr txBox="1"/>
          <p:nvPr/>
        </p:nvSpPr>
        <p:spPr>
          <a:xfrm>
            <a:off x="7925349" y="600934"/>
            <a:ext cx="2115185" cy="166370"/>
          </a:xfrm>
          <a:prstGeom prst="rect">
            <a:avLst/>
          </a:prstGeom>
        </p:spPr>
        <p:txBody>
          <a:bodyPr wrap="square" lIns="0" tIns="15240" rIns="0" bIns="0" rtlCol="0" vert="horz">
            <a:spAutoFit/>
          </a:bodyPr>
          <a:lstStyle/>
          <a:p>
            <a:pPr marL="12700">
              <a:lnSpc>
                <a:spcPct val="100000"/>
              </a:lnSpc>
              <a:spcBef>
                <a:spcPts val="12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四</a:t>
            </a:r>
            <a:r>
              <a:rPr dirty="0" baseline="3086" sz="1350" spc="-367">
                <a:solidFill>
                  <a:srgbClr val="231F20"/>
                </a:solidFill>
                <a:latin typeface="華康標楷體"/>
                <a:cs typeface="華康標楷體"/>
              </a:rPr>
              <a:t>）</a:t>
            </a:r>
            <a:r>
              <a:rPr dirty="0" sz="900" spc="5">
                <a:solidFill>
                  <a:srgbClr val="231F20"/>
                </a:solidFill>
                <a:latin typeface="華康標楷體"/>
                <a:cs typeface="華康標楷體"/>
              </a:rPr>
              <a:t>選擇安全 ．依照障礙物的狀況選擇</a:t>
            </a:r>
            <a:endParaRPr sz="900">
              <a:latin typeface="華康標楷體"/>
              <a:cs typeface="華康標楷體"/>
            </a:endParaRPr>
          </a:p>
        </p:txBody>
      </p:sp>
      <p:sp>
        <p:nvSpPr>
          <p:cNvPr id="208" name="object 208" descr=""/>
          <p:cNvSpPr txBox="1"/>
          <p:nvPr/>
        </p:nvSpPr>
        <p:spPr>
          <a:xfrm>
            <a:off x="8152000" y="741334"/>
            <a:ext cx="1913255" cy="529590"/>
          </a:xfrm>
          <a:prstGeom prst="rect">
            <a:avLst/>
          </a:prstGeom>
        </p:spPr>
        <p:txBody>
          <a:bodyPr wrap="square" lIns="0" tIns="12065" rIns="0" bIns="0" rtlCol="0" vert="horz">
            <a:spAutoFit/>
          </a:bodyPr>
          <a:lstStyle/>
          <a:p>
            <a:pPr marL="38100" marR="30480">
              <a:lnSpc>
                <a:spcPct val="102400"/>
              </a:lnSpc>
              <a:spcBef>
                <a:spcPts val="95"/>
              </a:spcBef>
              <a:tabLst>
                <a:tab pos="692785" algn="l"/>
              </a:tabLst>
            </a:pPr>
            <a:r>
              <a:rPr dirty="0" sz="900">
                <a:solidFill>
                  <a:srgbClr val="231F20"/>
                </a:solidFill>
                <a:latin typeface="華康標楷體"/>
                <a:cs typeface="華康標楷體"/>
              </a:rPr>
              <a:t>行駛路</a:t>
            </a:r>
            <a:r>
              <a:rPr dirty="0" sz="900" spc="-50">
                <a:solidFill>
                  <a:srgbClr val="231F20"/>
                </a:solidFill>
                <a:latin typeface="華康標楷體"/>
                <a:cs typeface="華康標楷體"/>
              </a:rPr>
              <a:t>徑</a:t>
            </a:r>
            <a:r>
              <a:rPr dirty="0" sz="900">
                <a:solidFill>
                  <a:srgbClr val="231F20"/>
                </a:solidFill>
                <a:latin typeface="華康標楷體"/>
                <a:cs typeface="華康標楷體"/>
              </a:rPr>
              <a:t>	安全行駛路徑並駛回</a:t>
            </a:r>
            <a:r>
              <a:rPr dirty="0" sz="900" spc="-50">
                <a:solidFill>
                  <a:srgbClr val="231F20"/>
                </a:solidFill>
                <a:latin typeface="華康標楷體"/>
                <a:cs typeface="華康標楷體"/>
              </a:rPr>
              <a:t>原</a:t>
            </a:r>
            <a:r>
              <a:rPr dirty="0" sz="900">
                <a:solidFill>
                  <a:srgbClr val="231F20"/>
                </a:solidFill>
                <a:latin typeface="華康標楷體"/>
                <a:cs typeface="華康標楷體"/>
              </a:rPr>
              <a:t>與駛回</a:t>
            </a:r>
            <a:r>
              <a:rPr dirty="0" sz="900" spc="-50">
                <a:solidFill>
                  <a:srgbClr val="231F20"/>
                </a:solidFill>
                <a:latin typeface="華康標楷體"/>
                <a:cs typeface="華康標楷體"/>
              </a:rPr>
              <a:t>原</a:t>
            </a:r>
            <a:r>
              <a:rPr dirty="0" sz="900">
                <a:solidFill>
                  <a:srgbClr val="231F20"/>
                </a:solidFill>
                <a:latin typeface="華康標楷體"/>
                <a:cs typeface="華康標楷體"/>
              </a:rPr>
              <a:t>	</a:t>
            </a:r>
            <a:r>
              <a:rPr dirty="0" sz="900" spc="-10">
                <a:solidFill>
                  <a:srgbClr val="231F20"/>
                </a:solidFill>
                <a:latin typeface="華康標楷體"/>
                <a:cs typeface="華康標楷體"/>
              </a:rPr>
              <a:t>路</a:t>
            </a:r>
            <a:r>
              <a:rPr dirty="0" sz="900" spc="-50">
                <a:solidFill>
                  <a:srgbClr val="231F20"/>
                </a:solidFill>
                <a:latin typeface="華康標楷體"/>
                <a:cs typeface="華康標楷體"/>
              </a:rPr>
              <a:t>徑</a:t>
            </a:r>
            <a:endParaRPr sz="900">
              <a:latin typeface="華康標楷體"/>
              <a:cs typeface="華康標楷體"/>
            </a:endParaRPr>
          </a:p>
          <a:p>
            <a:pPr marL="38100">
              <a:lnSpc>
                <a:spcPts val="865"/>
              </a:lnSpc>
              <a:spcBef>
                <a:spcPts val="25"/>
              </a:spcBef>
            </a:pPr>
            <a:r>
              <a:rPr dirty="0" sz="900" spc="-15">
                <a:solidFill>
                  <a:srgbClr val="231F20"/>
                </a:solidFill>
                <a:latin typeface="華康標楷體"/>
                <a:cs typeface="華康標楷體"/>
              </a:rPr>
              <a:t>路徑的方</a:t>
            </a:r>
            <a:endParaRPr sz="900">
              <a:latin typeface="華康標楷體"/>
              <a:cs typeface="華康標楷體"/>
            </a:endParaRPr>
          </a:p>
          <a:p>
            <a:pPr marL="38100">
              <a:lnSpc>
                <a:spcPts val="865"/>
              </a:lnSpc>
              <a:tabLst>
                <a:tab pos="577850" algn="l"/>
              </a:tabLst>
            </a:pPr>
            <a:r>
              <a:rPr dirty="0" baseline="-27777" sz="1350" spc="-75">
                <a:solidFill>
                  <a:srgbClr val="231F20"/>
                </a:solidFill>
                <a:latin typeface="華康標楷體"/>
                <a:cs typeface="華康標楷體"/>
              </a:rPr>
              <a:t>法</a:t>
            </a:r>
            <a:r>
              <a:rPr dirty="0" baseline="-27777" sz="1350">
                <a:solidFill>
                  <a:srgbClr val="231F20"/>
                </a:solidFill>
                <a:latin typeface="華康標楷體"/>
                <a:cs typeface="華康標楷體"/>
              </a:rPr>
              <a:t>	</a:t>
            </a:r>
            <a:r>
              <a:rPr dirty="0" sz="900" spc="-20">
                <a:solidFill>
                  <a:srgbClr val="231F20"/>
                </a:solidFill>
                <a:latin typeface="華康標楷體"/>
                <a:cs typeface="華康標楷體"/>
              </a:rPr>
              <a:t>（</a:t>
            </a:r>
            <a:r>
              <a:rPr dirty="0" sz="900" spc="-20">
                <a:solidFill>
                  <a:srgbClr val="231F20"/>
                </a:solidFill>
                <a:latin typeface="Trebuchet MS"/>
                <a:cs typeface="Trebuchet MS"/>
              </a:rPr>
              <a:t>1</a:t>
            </a:r>
            <a:r>
              <a:rPr dirty="0" sz="900" spc="-20">
                <a:solidFill>
                  <a:srgbClr val="231F20"/>
                </a:solidFill>
                <a:latin typeface="華康標楷體"/>
                <a:cs typeface="華康標楷體"/>
              </a:rPr>
              <a:t>）</a:t>
            </a:r>
            <a:r>
              <a:rPr dirty="0" sz="900" spc="-10">
                <a:solidFill>
                  <a:srgbClr val="231F20"/>
                </a:solidFill>
                <a:latin typeface="華康標楷體"/>
                <a:cs typeface="華康標楷體"/>
              </a:rPr>
              <a:t>預先規劃路</a:t>
            </a:r>
            <a:r>
              <a:rPr dirty="0" sz="900" spc="-50">
                <a:solidFill>
                  <a:srgbClr val="231F20"/>
                </a:solidFill>
                <a:latin typeface="華康標楷體"/>
                <a:cs typeface="華康標楷體"/>
              </a:rPr>
              <a:t>徑</a:t>
            </a:r>
            <a:endParaRPr sz="900">
              <a:latin typeface="華康標楷體"/>
              <a:cs typeface="華康標楷體"/>
            </a:endParaRPr>
          </a:p>
        </p:txBody>
      </p:sp>
      <p:sp>
        <p:nvSpPr>
          <p:cNvPr id="209" name="object 209" descr=""/>
          <p:cNvSpPr txBox="1"/>
          <p:nvPr/>
        </p:nvSpPr>
        <p:spPr>
          <a:xfrm>
            <a:off x="10085319" y="1104970"/>
            <a:ext cx="2250440"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1</a:t>
            </a:r>
            <a:r>
              <a:rPr dirty="0" sz="900" spc="-20">
                <a:solidFill>
                  <a:srgbClr val="231F20"/>
                </a:solidFill>
                <a:latin typeface="華康標楷體"/>
                <a:cs typeface="華康標楷體"/>
              </a:rPr>
              <a:t>）</a:t>
            </a:r>
            <a:r>
              <a:rPr dirty="0" sz="900" spc="-15">
                <a:solidFill>
                  <a:srgbClr val="231F20"/>
                </a:solidFill>
                <a:latin typeface="華康標楷體"/>
                <a:cs typeface="華康標楷體"/>
              </a:rPr>
              <a:t>規劃與障礙物間取得充分間距的路徑。</a:t>
            </a:r>
            <a:endParaRPr sz="900">
              <a:latin typeface="華康標楷體"/>
              <a:cs typeface="華康標楷體"/>
            </a:endParaRPr>
          </a:p>
        </p:txBody>
      </p:sp>
      <p:sp>
        <p:nvSpPr>
          <p:cNvPr id="210" name="object 210" descr=""/>
          <p:cNvSpPr txBox="1"/>
          <p:nvPr/>
        </p:nvSpPr>
        <p:spPr>
          <a:xfrm>
            <a:off x="13145338" y="1104970"/>
            <a:ext cx="1383665" cy="447040"/>
          </a:xfrm>
          <a:prstGeom prst="rect">
            <a:avLst/>
          </a:prstGeom>
        </p:spPr>
        <p:txBody>
          <a:bodyPr wrap="square" lIns="0" tIns="12065" rIns="0" bIns="0" rtlCol="0" vert="horz">
            <a:spAutoFit/>
          </a:bodyPr>
          <a:lstStyle/>
          <a:p>
            <a:pPr algn="just" marL="136525" marR="5080" indent="-124460">
              <a:lnSpc>
                <a:spcPct val="102400"/>
              </a:lnSpc>
              <a:spcBef>
                <a:spcPts val="95"/>
              </a:spcBef>
            </a:pPr>
            <a:r>
              <a:rPr dirty="0" sz="900" spc="55">
                <a:solidFill>
                  <a:srgbClr val="231F20"/>
                </a:solidFill>
                <a:latin typeface="華康標楷體"/>
                <a:cs typeface="華康標楷體"/>
              </a:rPr>
              <a:t>．在安全的情況下，讓學</a:t>
            </a:r>
            <a:r>
              <a:rPr dirty="0" sz="900" spc="50">
                <a:solidFill>
                  <a:srgbClr val="231F20"/>
                </a:solidFill>
                <a:latin typeface="華康標楷體"/>
                <a:cs typeface="華康標楷體"/>
              </a:rPr>
              <a:t>員體驗良好範例與不好</a:t>
            </a:r>
            <a:r>
              <a:rPr dirty="0" sz="900" spc="-20">
                <a:solidFill>
                  <a:srgbClr val="231F20"/>
                </a:solidFill>
                <a:latin typeface="華康標楷體"/>
                <a:cs typeface="華康標楷體"/>
              </a:rPr>
              <a:t>範例的差異。</a:t>
            </a:r>
            <a:endParaRPr sz="900">
              <a:latin typeface="華康標楷體"/>
              <a:cs typeface="華康標楷體"/>
            </a:endParaRPr>
          </a:p>
        </p:txBody>
      </p:sp>
      <p:sp>
        <p:nvSpPr>
          <p:cNvPr id="211" name="object 211" descr=""/>
          <p:cNvSpPr txBox="1"/>
          <p:nvPr/>
        </p:nvSpPr>
        <p:spPr>
          <a:xfrm>
            <a:off x="9012546" y="1749406"/>
            <a:ext cx="1035685" cy="306705"/>
          </a:xfrm>
          <a:prstGeom prst="rect">
            <a:avLst/>
          </a:prstGeom>
        </p:spPr>
        <p:txBody>
          <a:bodyPr wrap="square" lIns="0" tIns="12065" rIns="0" bIns="0" rtlCol="0" vert="horz">
            <a:spAutoFit/>
          </a:bodyPr>
          <a:lstStyle/>
          <a:p>
            <a:pPr marL="12700" marR="5080">
              <a:lnSpc>
                <a:spcPct val="102400"/>
              </a:lnSpc>
              <a:spcBef>
                <a:spcPts val="95"/>
              </a:spcBef>
            </a:pPr>
            <a:r>
              <a:rPr dirty="0" sz="900" spc="75">
                <a:solidFill>
                  <a:srgbClr val="231F20"/>
                </a:solidFill>
                <a:latin typeface="華康標楷體"/>
                <a:cs typeface="華康標楷體"/>
              </a:rPr>
              <a:t>順暢地改變行駛路</a:t>
            </a:r>
            <a:r>
              <a:rPr dirty="0" sz="900" spc="-50">
                <a:solidFill>
                  <a:srgbClr val="231F20"/>
                </a:solidFill>
                <a:latin typeface="華康標楷體"/>
                <a:cs typeface="華康標楷體"/>
              </a:rPr>
              <a:t>徑</a:t>
            </a:r>
            <a:endParaRPr sz="900">
              <a:latin typeface="華康標楷體"/>
              <a:cs typeface="華康標楷體"/>
            </a:endParaRPr>
          </a:p>
        </p:txBody>
      </p:sp>
      <p:sp>
        <p:nvSpPr>
          <p:cNvPr id="212" name="object 212" descr=""/>
          <p:cNvSpPr txBox="1"/>
          <p:nvPr/>
        </p:nvSpPr>
        <p:spPr>
          <a:xfrm>
            <a:off x="10373373" y="1749406"/>
            <a:ext cx="2752090" cy="306705"/>
          </a:xfrm>
          <a:prstGeom prst="rect">
            <a:avLst/>
          </a:prstGeom>
        </p:spPr>
        <p:txBody>
          <a:bodyPr wrap="square" lIns="0" tIns="12065" rIns="0" bIns="0" rtlCol="0" vert="horz">
            <a:spAutoFit/>
          </a:bodyPr>
          <a:lstStyle/>
          <a:p>
            <a:pPr marL="12700" marR="5080">
              <a:lnSpc>
                <a:spcPct val="102400"/>
              </a:lnSpc>
              <a:spcBef>
                <a:spcPts val="95"/>
              </a:spcBef>
            </a:pPr>
            <a:r>
              <a:rPr dirty="0" sz="900" spc="-30">
                <a:solidFill>
                  <a:srgbClr val="231F20"/>
                </a:solidFill>
                <a:latin typeface="華康標楷體"/>
                <a:cs typeface="華康標楷體"/>
              </a:rPr>
              <a:t>駛路徑過程中，試著改變方向盤各種不同的操作角度，</a:t>
            </a:r>
            <a:r>
              <a:rPr dirty="0" sz="900" spc="-15">
                <a:solidFill>
                  <a:srgbClr val="231F20"/>
                </a:solidFill>
                <a:latin typeface="華康標楷體"/>
                <a:cs typeface="華康標楷體"/>
              </a:rPr>
              <a:t>藉此比較方向盤操作角度的差異。</a:t>
            </a:r>
            <a:endParaRPr sz="900">
              <a:latin typeface="華康標楷體"/>
              <a:cs typeface="華康標楷體"/>
            </a:endParaRPr>
          </a:p>
        </p:txBody>
      </p:sp>
      <p:sp>
        <p:nvSpPr>
          <p:cNvPr id="213" name="object 213" descr=""/>
          <p:cNvSpPr txBox="1"/>
          <p:nvPr/>
        </p:nvSpPr>
        <p:spPr>
          <a:xfrm>
            <a:off x="8717355" y="1609006"/>
            <a:ext cx="5810250" cy="166370"/>
          </a:xfrm>
          <a:prstGeom prst="rect">
            <a:avLst/>
          </a:prstGeom>
        </p:spPr>
        <p:txBody>
          <a:bodyPr wrap="square" lIns="0" tIns="15240" rIns="0" bIns="0" rtlCol="0" vert="horz">
            <a:spAutoFit/>
          </a:bodyPr>
          <a:lstStyle/>
          <a:p>
            <a:pPr marL="12700">
              <a:lnSpc>
                <a:spcPct val="100000"/>
              </a:lnSpc>
              <a:spcBef>
                <a:spcPts val="120"/>
              </a:spcBef>
            </a:pP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100">
                <a:solidFill>
                  <a:srgbClr val="231F20"/>
                </a:solidFill>
                <a:latin typeface="華康標楷體"/>
                <a:cs typeface="華康標楷體"/>
              </a:rPr>
              <a:t>按照所規劃的路徑 </a:t>
            </a:r>
            <a:r>
              <a:rPr dirty="0" sz="900" spc="-10">
                <a:solidFill>
                  <a:srgbClr val="231F20"/>
                </a:solidFill>
                <a:latin typeface="華康標楷體"/>
                <a:cs typeface="華康標楷體"/>
              </a:rPr>
              <a:t>（</a:t>
            </a:r>
            <a:r>
              <a:rPr dirty="0" sz="900" spc="-10">
                <a:solidFill>
                  <a:srgbClr val="231F20"/>
                </a:solidFill>
                <a:latin typeface="Trebuchet MS"/>
                <a:cs typeface="Trebuchet MS"/>
              </a:rPr>
              <a:t>2</a:t>
            </a:r>
            <a:r>
              <a:rPr dirty="0" sz="900" spc="-10">
                <a:solidFill>
                  <a:srgbClr val="231F20"/>
                </a:solidFill>
                <a:latin typeface="華康標楷體"/>
                <a:cs typeface="華康標楷體"/>
              </a:rPr>
              <a:t>）</a:t>
            </a:r>
            <a:r>
              <a:rPr dirty="0" sz="900" spc="10">
                <a:solidFill>
                  <a:srgbClr val="231F20"/>
                </a:solidFill>
                <a:latin typeface="華康標楷體"/>
                <a:cs typeface="華康標楷體"/>
              </a:rPr>
              <a:t>提早小幅度地操作方向盤以改變行駛路徑。在改變行 ．在變換行駛路徑的過程</a:t>
            </a:r>
            <a:endParaRPr sz="900">
              <a:latin typeface="華康標楷體"/>
              <a:cs typeface="華康標楷體"/>
            </a:endParaRPr>
          </a:p>
        </p:txBody>
      </p:sp>
      <p:sp>
        <p:nvSpPr>
          <p:cNvPr id="214" name="object 214" descr=""/>
          <p:cNvSpPr txBox="1"/>
          <p:nvPr/>
        </p:nvSpPr>
        <p:spPr>
          <a:xfrm>
            <a:off x="13269591" y="1749406"/>
            <a:ext cx="1259205" cy="587375"/>
          </a:xfrm>
          <a:prstGeom prst="rect">
            <a:avLst/>
          </a:prstGeom>
        </p:spPr>
        <p:txBody>
          <a:bodyPr wrap="square" lIns="0" tIns="12065" rIns="0" bIns="0" rtlCol="0" vert="horz">
            <a:spAutoFit/>
          </a:bodyPr>
          <a:lstStyle/>
          <a:p>
            <a:pPr algn="just" marL="12700" marR="5080">
              <a:lnSpc>
                <a:spcPct val="102400"/>
              </a:lnSpc>
              <a:spcBef>
                <a:spcPts val="95"/>
              </a:spcBef>
            </a:pPr>
            <a:r>
              <a:rPr dirty="0" sz="900" spc="45">
                <a:solidFill>
                  <a:srgbClr val="231F20"/>
                </a:solidFill>
                <a:latin typeface="華康標楷體"/>
                <a:cs typeface="華康標楷體"/>
              </a:rPr>
              <a:t>中，若有對向來車接近</a:t>
            </a:r>
            <a:r>
              <a:rPr dirty="0" sz="900" spc="50">
                <a:solidFill>
                  <a:srgbClr val="231F20"/>
                </a:solidFill>
                <a:latin typeface="華康標楷體"/>
                <a:cs typeface="華康標楷體"/>
              </a:rPr>
              <a:t>或後方車輛逼近擬超車</a:t>
            </a:r>
            <a:r>
              <a:rPr dirty="0" sz="900" spc="45">
                <a:solidFill>
                  <a:srgbClr val="231F20"/>
                </a:solidFill>
                <a:latin typeface="華康標楷體"/>
                <a:cs typeface="華康標楷體"/>
              </a:rPr>
              <a:t>時，不要勉強變換行駛</a:t>
            </a:r>
            <a:r>
              <a:rPr dirty="0" sz="900" spc="-15">
                <a:solidFill>
                  <a:srgbClr val="231F20"/>
                </a:solidFill>
                <a:latin typeface="華康標楷體"/>
                <a:cs typeface="華康標楷體"/>
              </a:rPr>
              <a:t>路徑，應及時中止。</a:t>
            </a:r>
            <a:endParaRPr sz="900">
              <a:latin typeface="華康標楷體"/>
              <a:cs typeface="華康標楷體"/>
            </a:endParaRPr>
          </a:p>
        </p:txBody>
      </p:sp>
      <p:sp>
        <p:nvSpPr>
          <p:cNvPr id="215" name="object 215" descr=""/>
          <p:cNvSpPr txBox="1"/>
          <p:nvPr/>
        </p:nvSpPr>
        <p:spPr>
          <a:xfrm>
            <a:off x="8717355" y="2382961"/>
            <a:ext cx="122364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3</a:t>
            </a:r>
            <a:r>
              <a:rPr dirty="0" sz="900" spc="-20">
                <a:solidFill>
                  <a:srgbClr val="231F20"/>
                </a:solidFill>
                <a:latin typeface="華康標楷體"/>
                <a:cs typeface="華康標楷體"/>
              </a:rPr>
              <a:t>）平穩地駛回原路徑</a:t>
            </a:r>
            <a:endParaRPr sz="900">
              <a:latin typeface="華康標楷體"/>
              <a:cs typeface="華康標楷體"/>
            </a:endParaRPr>
          </a:p>
        </p:txBody>
      </p:sp>
      <p:sp>
        <p:nvSpPr>
          <p:cNvPr id="216" name="object 216" descr=""/>
          <p:cNvSpPr txBox="1"/>
          <p:nvPr/>
        </p:nvSpPr>
        <p:spPr>
          <a:xfrm>
            <a:off x="10200564" y="2523361"/>
            <a:ext cx="2897505" cy="306705"/>
          </a:xfrm>
          <a:prstGeom prst="rect">
            <a:avLst/>
          </a:prstGeom>
        </p:spPr>
        <p:txBody>
          <a:bodyPr wrap="square" lIns="0" tIns="12065" rIns="0" bIns="0" rtlCol="0" vert="horz">
            <a:spAutoFit/>
          </a:bodyPr>
          <a:lstStyle/>
          <a:p>
            <a:pPr marL="12700" marR="5080">
              <a:lnSpc>
                <a:spcPct val="102400"/>
              </a:lnSpc>
              <a:spcBef>
                <a:spcPts val="95"/>
              </a:spcBef>
            </a:pPr>
            <a:r>
              <a:rPr dirty="0" sz="900" spc="-15">
                <a:solidFill>
                  <a:srgbClr val="231F20"/>
                </a:solidFill>
                <a:latin typeface="華康標楷體"/>
                <a:cs typeface="華康標楷體"/>
              </a:rPr>
              <a:t>需轉頭察看路況，超越後駛回原路徑也應顯示方向燈及轉</a:t>
            </a:r>
            <a:r>
              <a:rPr dirty="0" sz="900" spc="-10">
                <a:solidFill>
                  <a:srgbClr val="231F20"/>
                </a:solidFill>
                <a:latin typeface="華康標楷體"/>
                <a:cs typeface="華康標楷體"/>
              </a:rPr>
              <a:t>頭察看後，駛回原路徑（</a:t>
            </a:r>
            <a:r>
              <a:rPr dirty="0" sz="900" spc="-70">
                <a:solidFill>
                  <a:srgbClr val="231F20"/>
                </a:solidFill>
                <a:latin typeface="華康標楷體"/>
                <a:cs typeface="華康標楷體"/>
              </a:rPr>
              <a:t>圖 </a:t>
            </a:r>
            <a:r>
              <a:rPr dirty="0" sz="900" spc="-80">
                <a:solidFill>
                  <a:srgbClr val="231F20"/>
                </a:solidFill>
                <a:latin typeface="Trebuchet MS"/>
                <a:cs typeface="Trebuchet MS"/>
              </a:rPr>
              <a:t>2.2.2</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sp>
        <p:nvSpPr>
          <p:cNvPr id="217" name="object 217" descr=""/>
          <p:cNvSpPr txBox="1"/>
          <p:nvPr/>
        </p:nvSpPr>
        <p:spPr>
          <a:xfrm>
            <a:off x="10085319" y="2382961"/>
            <a:ext cx="4442460" cy="166370"/>
          </a:xfrm>
          <a:prstGeom prst="rect">
            <a:avLst/>
          </a:prstGeom>
        </p:spPr>
        <p:txBody>
          <a:bodyPr wrap="square" lIns="0" tIns="15240" rIns="0" bIns="0" rtlCol="0" vert="horz">
            <a:spAutoFit/>
          </a:bodyPr>
          <a:lstStyle/>
          <a:p>
            <a:pPr marL="12700">
              <a:lnSpc>
                <a:spcPct val="100000"/>
              </a:lnSpc>
              <a:spcBef>
                <a:spcPts val="120"/>
              </a:spcBef>
            </a:pPr>
            <a:r>
              <a:rPr dirty="0" sz="900">
                <a:solidFill>
                  <a:srgbClr val="231F20"/>
                </a:solidFill>
                <a:latin typeface="華康標楷體"/>
                <a:cs typeface="華康標楷體"/>
              </a:rPr>
              <a:t>．注意障礙物，變換車道繞過時，除了應顯示方向燈外，仍 ．若於單車道路段遇違規</a:t>
            </a:r>
            <a:endParaRPr sz="900">
              <a:latin typeface="華康標楷體"/>
              <a:cs typeface="華康標楷體"/>
            </a:endParaRPr>
          </a:p>
        </p:txBody>
      </p:sp>
      <p:sp>
        <p:nvSpPr>
          <p:cNvPr id="218" name="object 218" descr=""/>
          <p:cNvSpPr txBox="1"/>
          <p:nvPr/>
        </p:nvSpPr>
        <p:spPr>
          <a:xfrm>
            <a:off x="13145338" y="2523361"/>
            <a:ext cx="1383665" cy="727710"/>
          </a:xfrm>
          <a:prstGeom prst="rect">
            <a:avLst/>
          </a:prstGeom>
        </p:spPr>
        <p:txBody>
          <a:bodyPr wrap="square" lIns="0" tIns="12065" rIns="0" bIns="0" rtlCol="0" vert="horz">
            <a:spAutoFit/>
          </a:bodyPr>
          <a:lstStyle/>
          <a:p>
            <a:pPr marL="136525" marR="5080">
              <a:lnSpc>
                <a:spcPct val="102400"/>
              </a:lnSpc>
              <a:spcBef>
                <a:spcPts val="95"/>
              </a:spcBef>
            </a:pPr>
            <a:r>
              <a:rPr dirty="0" sz="900" spc="50">
                <a:solidFill>
                  <a:srgbClr val="231F20"/>
                </a:solidFill>
                <a:latin typeface="華康標楷體"/>
                <a:cs typeface="華康標楷體"/>
              </a:rPr>
              <a:t>停車佔用道路時，應保</a:t>
            </a:r>
            <a:r>
              <a:rPr dirty="0" sz="900" spc="-20">
                <a:solidFill>
                  <a:srgbClr val="231F20"/>
                </a:solidFill>
                <a:latin typeface="華康標楷體"/>
                <a:cs typeface="華康標楷體"/>
              </a:rPr>
              <a:t>持安全間距超車。</a:t>
            </a:r>
            <a:endParaRPr sz="900">
              <a:latin typeface="華康標楷體"/>
              <a:cs typeface="華康標楷體"/>
            </a:endParaRPr>
          </a:p>
          <a:p>
            <a:pPr algn="just" marL="136525" marR="5080" indent="-124460">
              <a:lnSpc>
                <a:spcPct val="102400"/>
              </a:lnSpc>
            </a:pPr>
            <a:r>
              <a:rPr dirty="0" sz="900" spc="55">
                <a:solidFill>
                  <a:srgbClr val="231F20"/>
                </a:solidFill>
                <a:latin typeface="華康標楷體"/>
                <a:cs typeface="華康標楷體"/>
              </a:rPr>
              <a:t>．若於多車道遇違規停車</a:t>
            </a:r>
            <a:r>
              <a:rPr dirty="0" sz="900" spc="45">
                <a:solidFill>
                  <a:srgbClr val="231F20"/>
                </a:solidFill>
                <a:latin typeface="華康標楷體"/>
                <a:cs typeface="華康標楷體"/>
              </a:rPr>
              <a:t>佔用道路時，應變換車</a:t>
            </a:r>
            <a:r>
              <a:rPr dirty="0" sz="900" spc="-15">
                <a:solidFill>
                  <a:srgbClr val="231F20"/>
                </a:solidFill>
                <a:latin typeface="華康標楷體"/>
                <a:cs typeface="華康標楷體"/>
              </a:rPr>
              <a:t>道從左側車道超車。</a:t>
            </a:r>
            <a:endParaRPr sz="900">
              <a:latin typeface="華康標楷體"/>
              <a:cs typeface="華康標楷體"/>
            </a:endParaRPr>
          </a:p>
        </p:txBody>
      </p:sp>
      <p:sp>
        <p:nvSpPr>
          <p:cNvPr id="219" name="object 219" descr=""/>
          <p:cNvSpPr/>
          <p:nvPr/>
        </p:nvSpPr>
        <p:spPr>
          <a:xfrm>
            <a:off x="9061805" y="3299726"/>
            <a:ext cx="384175" cy="34290"/>
          </a:xfrm>
          <a:custGeom>
            <a:avLst/>
            <a:gdLst/>
            <a:ahLst/>
            <a:cxnLst/>
            <a:rect l="l" t="t" r="r" b="b"/>
            <a:pathLst>
              <a:path w="384175" h="34289">
                <a:moveTo>
                  <a:pt x="383768" y="0"/>
                </a:moveTo>
                <a:lnTo>
                  <a:pt x="0" y="0"/>
                </a:lnTo>
                <a:lnTo>
                  <a:pt x="0" y="34048"/>
                </a:lnTo>
                <a:lnTo>
                  <a:pt x="383768" y="34048"/>
                </a:lnTo>
                <a:lnTo>
                  <a:pt x="383768" y="0"/>
                </a:lnTo>
                <a:close/>
              </a:path>
            </a:pathLst>
          </a:custGeom>
          <a:solidFill>
            <a:srgbClr val="FFF200"/>
          </a:solidFill>
        </p:spPr>
        <p:txBody>
          <a:bodyPr wrap="square" lIns="0" tIns="0" rIns="0" bIns="0" rtlCol="0"/>
          <a:lstStyle/>
          <a:p/>
        </p:txBody>
      </p:sp>
      <p:sp>
        <p:nvSpPr>
          <p:cNvPr id="220" name="object 220" descr=""/>
          <p:cNvSpPr/>
          <p:nvPr/>
        </p:nvSpPr>
        <p:spPr>
          <a:xfrm>
            <a:off x="10021214" y="3299726"/>
            <a:ext cx="384175" cy="34290"/>
          </a:xfrm>
          <a:custGeom>
            <a:avLst/>
            <a:gdLst/>
            <a:ahLst/>
            <a:cxnLst/>
            <a:rect l="l" t="t" r="r" b="b"/>
            <a:pathLst>
              <a:path w="384175" h="34289">
                <a:moveTo>
                  <a:pt x="383768" y="0"/>
                </a:moveTo>
                <a:lnTo>
                  <a:pt x="0" y="0"/>
                </a:lnTo>
                <a:lnTo>
                  <a:pt x="0" y="34048"/>
                </a:lnTo>
                <a:lnTo>
                  <a:pt x="383768" y="34048"/>
                </a:lnTo>
                <a:lnTo>
                  <a:pt x="383768" y="0"/>
                </a:lnTo>
                <a:close/>
              </a:path>
            </a:pathLst>
          </a:custGeom>
          <a:solidFill>
            <a:srgbClr val="FFF200"/>
          </a:solidFill>
        </p:spPr>
        <p:txBody>
          <a:bodyPr wrap="square" lIns="0" tIns="0" rIns="0" bIns="0" rtlCol="0"/>
          <a:lstStyle/>
          <a:p/>
        </p:txBody>
      </p:sp>
      <p:sp>
        <p:nvSpPr>
          <p:cNvPr id="221" name="object 221" descr=""/>
          <p:cNvSpPr/>
          <p:nvPr/>
        </p:nvSpPr>
        <p:spPr>
          <a:xfrm>
            <a:off x="10980635" y="3299726"/>
            <a:ext cx="384175" cy="34290"/>
          </a:xfrm>
          <a:custGeom>
            <a:avLst/>
            <a:gdLst/>
            <a:ahLst/>
            <a:cxnLst/>
            <a:rect l="l" t="t" r="r" b="b"/>
            <a:pathLst>
              <a:path w="384175" h="34289">
                <a:moveTo>
                  <a:pt x="383768" y="0"/>
                </a:moveTo>
                <a:lnTo>
                  <a:pt x="0" y="0"/>
                </a:lnTo>
                <a:lnTo>
                  <a:pt x="0" y="34048"/>
                </a:lnTo>
                <a:lnTo>
                  <a:pt x="383768" y="34048"/>
                </a:lnTo>
                <a:lnTo>
                  <a:pt x="383768" y="0"/>
                </a:lnTo>
                <a:close/>
              </a:path>
            </a:pathLst>
          </a:custGeom>
          <a:solidFill>
            <a:srgbClr val="FFF200"/>
          </a:solidFill>
        </p:spPr>
        <p:txBody>
          <a:bodyPr wrap="square" lIns="0" tIns="0" rIns="0" bIns="0" rtlCol="0"/>
          <a:lstStyle/>
          <a:p/>
        </p:txBody>
      </p:sp>
      <p:sp>
        <p:nvSpPr>
          <p:cNvPr id="222" name="object 222" descr=""/>
          <p:cNvSpPr/>
          <p:nvPr/>
        </p:nvSpPr>
        <p:spPr>
          <a:xfrm>
            <a:off x="11940031" y="3299726"/>
            <a:ext cx="384175" cy="34290"/>
          </a:xfrm>
          <a:custGeom>
            <a:avLst/>
            <a:gdLst/>
            <a:ahLst/>
            <a:cxnLst/>
            <a:rect l="l" t="t" r="r" b="b"/>
            <a:pathLst>
              <a:path w="384175" h="34289">
                <a:moveTo>
                  <a:pt x="383768" y="0"/>
                </a:moveTo>
                <a:lnTo>
                  <a:pt x="0" y="0"/>
                </a:lnTo>
                <a:lnTo>
                  <a:pt x="0" y="34048"/>
                </a:lnTo>
                <a:lnTo>
                  <a:pt x="383768" y="34048"/>
                </a:lnTo>
                <a:lnTo>
                  <a:pt x="383768" y="0"/>
                </a:lnTo>
                <a:close/>
              </a:path>
            </a:pathLst>
          </a:custGeom>
          <a:solidFill>
            <a:srgbClr val="FFF200"/>
          </a:solidFill>
        </p:spPr>
        <p:txBody>
          <a:bodyPr wrap="square" lIns="0" tIns="0" rIns="0" bIns="0" rtlCol="0"/>
          <a:lstStyle/>
          <a:p/>
        </p:txBody>
      </p:sp>
      <p:sp>
        <p:nvSpPr>
          <p:cNvPr id="223" name="object 223" descr=""/>
          <p:cNvSpPr/>
          <p:nvPr/>
        </p:nvSpPr>
        <p:spPr>
          <a:xfrm>
            <a:off x="12899440" y="3299726"/>
            <a:ext cx="175260" cy="34290"/>
          </a:xfrm>
          <a:custGeom>
            <a:avLst/>
            <a:gdLst/>
            <a:ahLst/>
            <a:cxnLst/>
            <a:rect l="l" t="t" r="r" b="b"/>
            <a:pathLst>
              <a:path w="175259" h="34289">
                <a:moveTo>
                  <a:pt x="175120" y="0"/>
                </a:moveTo>
                <a:lnTo>
                  <a:pt x="0" y="0"/>
                </a:lnTo>
                <a:lnTo>
                  <a:pt x="0" y="34048"/>
                </a:lnTo>
                <a:lnTo>
                  <a:pt x="175120" y="34048"/>
                </a:lnTo>
                <a:lnTo>
                  <a:pt x="175120" y="0"/>
                </a:lnTo>
                <a:close/>
              </a:path>
            </a:pathLst>
          </a:custGeom>
          <a:solidFill>
            <a:srgbClr val="FFF200"/>
          </a:solidFill>
        </p:spPr>
        <p:txBody>
          <a:bodyPr wrap="square" lIns="0" tIns="0" rIns="0" bIns="0" rtlCol="0"/>
          <a:lstStyle/>
          <a:p/>
        </p:txBody>
      </p:sp>
      <p:grpSp>
        <p:nvGrpSpPr>
          <p:cNvPr id="224" name="object 224" descr=""/>
          <p:cNvGrpSpPr/>
          <p:nvPr/>
        </p:nvGrpSpPr>
        <p:grpSpPr>
          <a:xfrm>
            <a:off x="8758796" y="2865602"/>
            <a:ext cx="4321175" cy="923290"/>
            <a:chOff x="8758796" y="2865602"/>
            <a:chExt cx="4321175" cy="923290"/>
          </a:xfrm>
        </p:grpSpPr>
        <p:sp>
          <p:nvSpPr>
            <p:cNvPr id="225" name="object 225" descr=""/>
            <p:cNvSpPr/>
            <p:nvPr/>
          </p:nvSpPr>
          <p:spPr>
            <a:xfrm>
              <a:off x="8805291" y="2865602"/>
              <a:ext cx="4137025" cy="20320"/>
            </a:xfrm>
            <a:custGeom>
              <a:avLst/>
              <a:gdLst/>
              <a:ahLst/>
              <a:cxnLst/>
              <a:rect l="l" t="t" r="r" b="b"/>
              <a:pathLst>
                <a:path w="4137025" h="20319">
                  <a:moveTo>
                    <a:pt x="0" y="20167"/>
                  </a:moveTo>
                  <a:lnTo>
                    <a:pt x="4136567" y="20167"/>
                  </a:lnTo>
                  <a:lnTo>
                    <a:pt x="4136567" y="0"/>
                  </a:lnTo>
                  <a:lnTo>
                    <a:pt x="0" y="0"/>
                  </a:lnTo>
                  <a:lnTo>
                    <a:pt x="0" y="20167"/>
                  </a:lnTo>
                  <a:close/>
                </a:path>
              </a:pathLst>
            </a:custGeom>
            <a:solidFill>
              <a:srgbClr val="FFFFFF"/>
            </a:solidFill>
          </p:spPr>
          <p:txBody>
            <a:bodyPr wrap="square" lIns="0" tIns="0" rIns="0" bIns="0" rtlCol="0"/>
            <a:lstStyle/>
            <a:p/>
          </p:txBody>
        </p:sp>
        <p:sp>
          <p:nvSpPr>
            <p:cNvPr id="226" name="object 226" descr=""/>
            <p:cNvSpPr/>
            <p:nvPr/>
          </p:nvSpPr>
          <p:spPr>
            <a:xfrm>
              <a:off x="8758796" y="2885770"/>
              <a:ext cx="4321175" cy="902969"/>
            </a:xfrm>
            <a:custGeom>
              <a:avLst/>
              <a:gdLst/>
              <a:ahLst/>
              <a:cxnLst/>
              <a:rect l="l" t="t" r="r" b="b"/>
              <a:pathLst>
                <a:path w="4321175" h="902970">
                  <a:moveTo>
                    <a:pt x="4320959" y="0"/>
                  </a:moveTo>
                  <a:lnTo>
                    <a:pt x="0" y="0"/>
                  </a:lnTo>
                  <a:lnTo>
                    <a:pt x="0" y="902931"/>
                  </a:lnTo>
                  <a:lnTo>
                    <a:pt x="4320959" y="902931"/>
                  </a:lnTo>
                  <a:lnTo>
                    <a:pt x="4320959" y="0"/>
                  </a:lnTo>
                  <a:close/>
                </a:path>
              </a:pathLst>
            </a:custGeom>
            <a:solidFill>
              <a:srgbClr val="A7A9AC"/>
            </a:solidFill>
          </p:spPr>
          <p:txBody>
            <a:bodyPr wrap="square" lIns="0" tIns="0" rIns="0" bIns="0" rtlCol="0"/>
            <a:lstStyle/>
            <a:p/>
          </p:txBody>
        </p:sp>
        <p:pic>
          <p:nvPicPr>
            <p:cNvPr id="227" name="object 227" descr=""/>
            <p:cNvPicPr/>
            <p:nvPr/>
          </p:nvPicPr>
          <p:blipFill>
            <a:blip r:embed="rId20" cstate="print"/>
            <a:stretch>
              <a:fillRect/>
            </a:stretch>
          </p:blipFill>
          <p:spPr>
            <a:xfrm>
              <a:off x="10842193" y="3453282"/>
              <a:ext cx="525576" cy="335419"/>
            </a:xfrm>
            <a:prstGeom prst="rect">
              <a:avLst/>
            </a:prstGeom>
          </p:spPr>
        </p:pic>
        <p:sp>
          <p:nvSpPr>
            <p:cNvPr id="228" name="object 228" descr=""/>
            <p:cNvSpPr/>
            <p:nvPr/>
          </p:nvSpPr>
          <p:spPr>
            <a:xfrm>
              <a:off x="10764482" y="3391662"/>
              <a:ext cx="681355" cy="397510"/>
            </a:xfrm>
            <a:custGeom>
              <a:avLst/>
              <a:gdLst/>
              <a:ahLst/>
              <a:cxnLst/>
              <a:rect l="l" t="t" r="r" b="b"/>
              <a:pathLst>
                <a:path w="681354" h="397510">
                  <a:moveTo>
                    <a:pt x="29184" y="231051"/>
                  </a:moveTo>
                  <a:lnTo>
                    <a:pt x="0" y="231051"/>
                  </a:lnTo>
                  <a:lnTo>
                    <a:pt x="0" y="397040"/>
                  </a:lnTo>
                  <a:lnTo>
                    <a:pt x="29184" y="397040"/>
                  </a:lnTo>
                  <a:lnTo>
                    <a:pt x="29184" y="231051"/>
                  </a:lnTo>
                  <a:close/>
                </a:path>
                <a:path w="681354" h="397510">
                  <a:moveTo>
                    <a:pt x="29184" y="0"/>
                  </a:moveTo>
                  <a:lnTo>
                    <a:pt x="0" y="0"/>
                  </a:lnTo>
                  <a:lnTo>
                    <a:pt x="0" y="179984"/>
                  </a:lnTo>
                  <a:lnTo>
                    <a:pt x="29184" y="179984"/>
                  </a:lnTo>
                  <a:lnTo>
                    <a:pt x="29184" y="0"/>
                  </a:lnTo>
                  <a:close/>
                </a:path>
                <a:path w="681354" h="397510">
                  <a:moveTo>
                    <a:pt x="680999" y="231051"/>
                  </a:moveTo>
                  <a:lnTo>
                    <a:pt x="651814" y="231051"/>
                  </a:lnTo>
                  <a:lnTo>
                    <a:pt x="651814" y="397040"/>
                  </a:lnTo>
                  <a:lnTo>
                    <a:pt x="680999" y="397040"/>
                  </a:lnTo>
                  <a:lnTo>
                    <a:pt x="680999" y="231051"/>
                  </a:lnTo>
                  <a:close/>
                </a:path>
                <a:path w="681354" h="397510">
                  <a:moveTo>
                    <a:pt x="680999" y="0"/>
                  </a:moveTo>
                  <a:lnTo>
                    <a:pt x="651814" y="0"/>
                  </a:lnTo>
                  <a:lnTo>
                    <a:pt x="651814" y="179984"/>
                  </a:lnTo>
                  <a:lnTo>
                    <a:pt x="680999" y="179984"/>
                  </a:lnTo>
                  <a:lnTo>
                    <a:pt x="680999" y="0"/>
                  </a:lnTo>
                  <a:close/>
                </a:path>
              </a:pathLst>
            </a:custGeom>
            <a:solidFill>
              <a:srgbClr val="58595B"/>
            </a:solidFill>
          </p:spPr>
          <p:txBody>
            <a:bodyPr wrap="square" lIns="0" tIns="0" rIns="0" bIns="0" rtlCol="0"/>
            <a:lstStyle/>
            <a:p/>
          </p:txBody>
        </p:sp>
        <p:pic>
          <p:nvPicPr>
            <p:cNvPr id="229" name="object 229" descr=""/>
            <p:cNvPicPr/>
            <p:nvPr/>
          </p:nvPicPr>
          <p:blipFill>
            <a:blip r:embed="rId21" cstate="print"/>
            <a:stretch>
              <a:fillRect/>
            </a:stretch>
          </p:blipFill>
          <p:spPr>
            <a:xfrm>
              <a:off x="10849935" y="3374634"/>
              <a:ext cx="64884" cy="64884"/>
            </a:xfrm>
            <a:prstGeom prst="rect">
              <a:avLst/>
            </a:prstGeom>
          </p:spPr>
        </p:pic>
        <p:pic>
          <p:nvPicPr>
            <p:cNvPr id="230" name="object 230" descr=""/>
            <p:cNvPicPr/>
            <p:nvPr/>
          </p:nvPicPr>
          <p:blipFill>
            <a:blip r:embed="rId22" cstate="print"/>
            <a:stretch>
              <a:fillRect/>
            </a:stretch>
          </p:blipFill>
          <p:spPr>
            <a:xfrm>
              <a:off x="10987760" y="3374634"/>
              <a:ext cx="64884" cy="64884"/>
            </a:xfrm>
            <a:prstGeom prst="rect">
              <a:avLst/>
            </a:prstGeom>
          </p:spPr>
        </p:pic>
        <p:pic>
          <p:nvPicPr>
            <p:cNvPr id="231" name="object 231" descr=""/>
            <p:cNvPicPr/>
            <p:nvPr/>
          </p:nvPicPr>
          <p:blipFill>
            <a:blip r:embed="rId23" cstate="print"/>
            <a:stretch>
              <a:fillRect/>
            </a:stretch>
          </p:blipFill>
          <p:spPr>
            <a:xfrm>
              <a:off x="11125575" y="3374634"/>
              <a:ext cx="64884" cy="64884"/>
            </a:xfrm>
            <a:prstGeom prst="rect">
              <a:avLst/>
            </a:prstGeom>
          </p:spPr>
        </p:pic>
        <p:pic>
          <p:nvPicPr>
            <p:cNvPr id="232" name="object 232" descr=""/>
            <p:cNvPicPr/>
            <p:nvPr/>
          </p:nvPicPr>
          <p:blipFill>
            <a:blip r:embed="rId23" cstate="print"/>
            <a:stretch>
              <a:fillRect/>
            </a:stretch>
          </p:blipFill>
          <p:spPr>
            <a:xfrm>
              <a:off x="11263401" y="3374634"/>
              <a:ext cx="64884" cy="64884"/>
            </a:xfrm>
            <a:prstGeom prst="rect">
              <a:avLst/>
            </a:prstGeom>
          </p:spPr>
        </p:pic>
        <p:pic>
          <p:nvPicPr>
            <p:cNvPr id="233" name="object 233" descr=""/>
            <p:cNvPicPr/>
            <p:nvPr/>
          </p:nvPicPr>
          <p:blipFill>
            <a:blip r:embed="rId24" cstate="print"/>
            <a:stretch>
              <a:fillRect/>
            </a:stretch>
          </p:blipFill>
          <p:spPr>
            <a:xfrm>
              <a:off x="9342449" y="3134106"/>
              <a:ext cx="3510953" cy="485228"/>
            </a:xfrm>
            <a:prstGeom prst="rect">
              <a:avLst/>
            </a:prstGeom>
          </p:spPr>
        </p:pic>
        <p:sp>
          <p:nvSpPr>
            <p:cNvPr id="234" name="object 234" descr=""/>
            <p:cNvSpPr/>
            <p:nvPr/>
          </p:nvSpPr>
          <p:spPr>
            <a:xfrm>
              <a:off x="9403232" y="3459327"/>
              <a:ext cx="56515" cy="189865"/>
            </a:xfrm>
            <a:custGeom>
              <a:avLst/>
              <a:gdLst/>
              <a:ahLst/>
              <a:cxnLst/>
              <a:rect l="l" t="t" r="r" b="b"/>
              <a:pathLst>
                <a:path w="56515" h="189864">
                  <a:moveTo>
                    <a:pt x="56222" y="136461"/>
                  </a:moveTo>
                  <a:lnTo>
                    <a:pt x="0" y="189331"/>
                  </a:lnTo>
                  <a:lnTo>
                    <a:pt x="14605" y="185674"/>
                  </a:lnTo>
                  <a:lnTo>
                    <a:pt x="31534" y="177050"/>
                  </a:lnTo>
                  <a:lnTo>
                    <a:pt x="46761" y="161366"/>
                  </a:lnTo>
                  <a:lnTo>
                    <a:pt x="56222" y="136461"/>
                  </a:lnTo>
                  <a:close/>
                </a:path>
                <a:path w="56515" h="189864">
                  <a:moveTo>
                    <a:pt x="56222" y="52870"/>
                  </a:moveTo>
                  <a:lnTo>
                    <a:pt x="46761" y="27965"/>
                  </a:lnTo>
                  <a:lnTo>
                    <a:pt x="31534" y="12268"/>
                  </a:lnTo>
                  <a:lnTo>
                    <a:pt x="14605" y="3657"/>
                  </a:lnTo>
                  <a:lnTo>
                    <a:pt x="0" y="0"/>
                  </a:lnTo>
                  <a:lnTo>
                    <a:pt x="56222" y="52870"/>
                  </a:lnTo>
                  <a:close/>
                </a:path>
              </a:pathLst>
            </a:custGeom>
            <a:solidFill>
              <a:srgbClr val="A7A9AC"/>
            </a:solidFill>
          </p:spPr>
          <p:txBody>
            <a:bodyPr wrap="square" lIns="0" tIns="0" rIns="0" bIns="0" rtlCol="0"/>
            <a:lstStyle/>
            <a:p/>
          </p:txBody>
        </p:sp>
      </p:grpSp>
      <p:grpSp>
        <p:nvGrpSpPr>
          <p:cNvPr id="235" name="object 235" descr=""/>
          <p:cNvGrpSpPr/>
          <p:nvPr/>
        </p:nvGrpSpPr>
        <p:grpSpPr>
          <a:xfrm>
            <a:off x="8904454" y="3390548"/>
            <a:ext cx="583565" cy="276860"/>
            <a:chOff x="8904454" y="3390548"/>
            <a:chExt cx="583565" cy="276860"/>
          </a:xfrm>
        </p:grpSpPr>
        <p:sp>
          <p:nvSpPr>
            <p:cNvPr id="236" name="object 236" descr=""/>
            <p:cNvSpPr/>
            <p:nvPr/>
          </p:nvSpPr>
          <p:spPr>
            <a:xfrm>
              <a:off x="9050680" y="3450399"/>
              <a:ext cx="340995" cy="208279"/>
            </a:xfrm>
            <a:custGeom>
              <a:avLst/>
              <a:gdLst/>
              <a:ahLst/>
              <a:cxnLst/>
              <a:rect l="l" t="t" r="r" b="b"/>
              <a:pathLst>
                <a:path w="340995" h="208279">
                  <a:moveTo>
                    <a:pt x="84277" y="194767"/>
                  </a:moveTo>
                  <a:lnTo>
                    <a:pt x="81026" y="191528"/>
                  </a:lnTo>
                  <a:lnTo>
                    <a:pt x="3238" y="191528"/>
                  </a:lnTo>
                  <a:lnTo>
                    <a:pt x="0" y="194767"/>
                  </a:lnTo>
                  <a:lnTo>
                    <a:pt x="0" y="204457"/>
                  </a:lnTo>
                  <a:lnTo>
                    <a:pt x="3238" y="207708"/>
                  </a:lnTo>
                  <a:lnTo>
                    <a:pt x="77038" y="207708"/>
                  </a:lnTo>
                  <a:lnTo>
                    <a:pt x="81026" y="207708"/>
                  </a:lnTo>
                  <a:lnTo>
                    <a:pt x="84277" y="204457"/>
                  </a:lnTo>
                  <a:lnTo>
                    <a:pt x="84277" y="194767"/>
                  </a:lnTo>
                  <a:close/>
                </a:path>
                <a:path w="340995" h="208279">
                  <a:moveTo>
                    <a:pt x="84277" y="3238"/>
                  </a:moveTo>
                  <a:lnTo>
                    <a:pt x="81026" y="0"/>
                  </a:lnTo>
                  <a:lnTo>
                    <a:pt x="3238" y="0"/>
                  </a:lnTo>
                  <a:lnTo>
                    <a:pt x="0" y="3238"/>
                  </a:lnTo>
                  <a:lnTo>
                    <a:pt x="0" y="12928"/>
                  </a:lnTo>
                  <a:lnTo>
                    <a:pt x="3238" y="16179"/>
                  </a:lnTo>
                  <a:lnTo>
                    <a:pt x="77038" y="16179"/>
                  </a:lnTo>
                  <a:lnTo>
                    <a:pt x="81026" y="16179"/>
                  </a:lnTo>
                  <a:lnTo>
                    <a:pt x="84277" y="12928"/>
                  </a:lnTo>
                  <a:lnTo>
                    <a:pt x="84277" y="3238"/>
                  </a:lnTo>
                  <a:close/>
                </a:path>
                <a:path w="340995" h="208279">
                  <a:moveTo>
                    <a:pt x="340499" y="194767"/>
                  </a:moveTo>
                  <a:lnTo>
                    <a:pt x="337261" y="191528"/>
                  </a:lnTo>
                  <a:lnTo>
                    <a:pt x="259473" y="191528"/>
                  </a:lnTo>
                  <a:lnTo>
                    <a:pt x="256235" y="194767"/>
                  </a:lnTo>
                  <a:lnTo>
                    <a:pt x="256235" y="204457"/>
                  </a:lnTo>
                  <a:lnTo>
                    <a:pt x="259473" y="207708"/>
                  </a:lnTo>
                  <a:lnTo>
                    <a:pt x="333260" y="207708"/>
                  </a:lnTo>
                  <a:lnTo>
                    <a:pt x="337261" y="207708"/>
                  </a:lnTo>
                  <a:lnTo>
                    <a:pt x="340499" y="204457"/>
                  </a:lnTo>
                  <a:lnTo>
                    <a:pt x="340499" y="194767"/>
                  </a:lnTo>
                  <a:close/>
                </a:path>
                <a:path w="340995" h="208279">
                  <a:moveTo>
                    <a:pt x="340499" y="3238"/>
                  </a:moveTo>
                  <a:lnTo>
                    <a:pt x="337261" y="0"/>
                  </a:lnTo>
                  <a:lnTo>
                    <a:pt x="259473" y="0"/>
                  </a:lnTo>
                  <a:lnTo>
                    <a:pt x="256235" y="3238"/>
                  </a:lnTo>
                  <a:lnTo>
                    <a:pt x="256235" y="12928"/>
                  </a:lnTo>
                  <a:lnTo>
                    <a:pt x="259473" y="16179"/>
                  </a:lnTo>
                  <a:lnTo>
                    <a:pt x="333260" y="16179"/>
                  </a:lnTo>
                  <a:lnTo>
                    <a:pt x="337261" y="16179"/>
                  </a:lnTo>
                  <a:lnTo>
                    <a:pt x="340499" y="12928"/>
                  </a:lnTo>
                  <a:lnTo>
                    <a:pt x="340499" y="3238"/>
                  </a:lnTo>
                  <a:close/>
                </a:path>
              </a:pathLst>
            </a:custGeom>
            <a:solidFill>
              <a:srgbClr val="231F20"/>
            </a:solidFill>
          </p:spPr>
          <p:txBody>
            <a:bodyPr wrap="square" lIns="0" tIns="0" rIns="0" bIns="0" rtlCol="0"/>
            <a:lstStyle/>
            <a:p/>
          </p:txBody>
        </p:sp>
        <p:pic>
          <p:nvPicPr>
            <p:cNvPr id="237" name="object 237" descr=""/>
            <p:cNvPicPr/>
            <p:nvPr/>
          </p:nvPicPr>
          <p:blipFill>
            <a:blip r:embed="rId25" cstate="print"/>
            <a:stretch>
              <a:fillRect/>
            </a:stretch>
          </p:blipFill>
          <p:spPr>
            <a:xfrm>
              <a:off x="8982371" y="3458469"/>
              <a:ext cx="478408" cy="191028"/>
            </a:xfrm>
            <a:prstGeom prst="rect">
              <a:avLst/>
            </a:prstGeom>
          </p:spPr>
        </p:pic>
        <p:pic>
          <p:nvPicPr>
            <p:cNvPr id="238" name="object 238" descr=""/>
            <p:cNvPicPr/>
            <p:nvPr/>
          </p:nvPicPr>
          <p:blipFill>
            <a:blip r:embed="rId26" cstate="print"/>
            <a:stretch>
              <a:fillRect/>
            </a:stretch>
          </p:blipFill>
          <p:spPr>
            <a:xfrm>
              <a:off x="9022473" y="3473793"/>
              <a:ext cx="319976" cy="160375"/>
            </a:xfrm>
            <a:prstGeom prst="rect">
              <a:avLst/>
            </a:prstGeom>
          </p:spPr>
        </p:pic>
        <p:pic>
          <p:nvPicPr>
            <p:cNvPr id="239" name="object 239" descr=""/>
            <p:cNvPicPr/>
            <p:nvPr/>
          </p:nvPicPr>
          <p:blipFill>
            <a:blip r:embed="rId27" cstate="print"/>
            <a:stretch>
              <a:fillRect/>
            </a:stretch>
          </p:blipFill>
          <p:spPr>
            <a:xfrm>
              <a:off x="9403244" y="3459327"/>
              <a:ext cx="32842" cy="13982"/>
            </a:xfrm>
            <a:prstGeom prst="rect">
              <a:avLst/>
            </a:prstGeom>
          </p:spPr>
        </p:pic>
        <p:pic>
          <p:nvPicPr>
            <p:cNvPr id="240" name="object 240" descr=""/>
            <p:cNvPicPr/>
            <p:nvPr/>
          </p:nvPicPr>
          <p:blipFill>
            <a:blip r:embed="rId28" cstate="print"/>
            <a:stretch>
              <a:fillRect/>
            </a:stretch>
          </p:blipFill>
          <p:spPr>
            <a:xfrm>
              <a:off x="8986430" y="3474440"/>
              <a:ext cx="21323" cy="24244"/>
            </a:xfrm>
            <a:prstGeom prst="rect">
              <a:avLst/>
            </a:prstGeom>
          </p:spPr>
        </p:pic>
        <p:sp>
          <p:nvSpPr>
            <p:cNvPr id="241" name="object 241" descr=""/>
            <p:cNvSpPr/>
            <p:nvPr/>
          </p:nvSpPr>
          <p:spPr>
            <a:xfrm>
              <a:off x="8993340" y="3472116"/>
              <a:ext cx="455295" cy="139700"/>
            </a:xfrm>
            <a:custGeom>
              <a:avLst/>
              <a:gdLst/>
              <a:ahLst/>
              <a:cxnLst/>
              <a:rect l="l" t="t" r="r" b="b"/>
              <a:pathLst>
                <a:path w="455295" h="139700">
                  <a:moveTo>
                    <a:pt x="7340" y="24676"/>
                  </a:moveTo>
                  <a:lnTo>
                    <a:pt x="0" y="83019"/>
                  </a:lnTo>
                  <a:lnTo>
                    <a:pt x="7340" y="139077"/>
                  </a:lnTo>
                  <a:lnTo>
                    <a:pt x="7340" y="24676"/>
                  </a:lnTo>
                  <a:close/>
                </a:path>
                <a:path w="455295" h="139700">
                  <a:moveTo>
                    <a:pt x="300393" y="2120"/>
                  </a:moveTo>
                  <a:lnTo>
                    <a:pt x="282041" y="2120"/>
                  </a:lnTo>
                  <a:lnTo>
                    <a:pt x="282041" y="4673"/>
                  </a:lnTo>
                  <a:lnTo>
                    <a:pt x="234010" y="18288"/>
                  </a:lnTo>
                  <a:lnTo>
                    <a:pt x="199491" y="18288"/>
                  </a:lnTo>
                  <a:lnTo>
                    <a:pt x="199491" y="4673"/>
                  </a:lnTo>
                  <a:lnTo>
                    <a:pt x="282041" y="4673"/>
                  </a:lnTo>
                  <a:lnTo>
                    <a:pt x="282041" y="2120"/>
                  </a:lnTo>
                  <a:lnTo>
                    <a:pt x="191833" y="2120"/>
                  </a:lnTo>
                  <a:lnTo>
                    <a:pt x="191833" y="4673"/>
                  </a:lnTo>
                  <a:lnTo>
                    <a:pt x="191833" y="18288"/>
                  </a:lnTo>
                  <a:lnTo>
                    <a:pt x="100787" y="18288"/>
                  </a:lnTo>
                  <a:lnTo>
                    <a:pt x="67094" y="4673"/>
                  </a:lnTo>
                  <a:lnTo>
                    <a:pt x="191833" y="4673"/>
                  </a:lnTo>
                  <a:lnTo>
                    <a:pt x="191833" y="2120"/>
                  </a:lnTo>
                  <a:lnTo>
                    <a:pt x="53962" y="2120"/>
                  </a:lnTo>
                  <a:lnTo>
                    <a:pt x="100533" y="20840"/>
                  </a:lnTo>
                  <a:lnTo>
                    <a:pt x="234530" y="20802"/>
                  </a:lnTo>
                  <a:lnTo>
                    <a:pt x="243395" y="18288"/>
                  </a:lnTo>
                  <a:lnTo>
                    <a:pt x="291401" y="4673"/>
                  </a:lnTo>
                  <a:lnTo>
                    <a:pt x="300393" y="2120"/>
                  </a:lnTo>
                  <a:close/>
                </a:path>
                <a:path w="455295" h="139700">
                  <a:moveTo>
                    <a:pt x="455117" y="59563"/>
                  </a:moveTo>
                  <a:lnTo>
                    <a:pt x="455053" y="54000"/>
                  </a:lnTo>
                  <a:lnTo>
                    <a:pt x="333971" y="0"/>
                  </a:lnTo>
                  <a:lnTo>
                    <a:pt x="331889" y="4660"/>
                  </a:lnTo>
                  <a:lnTo>
                    <a:pt x="455117" y="59563"/>
                  </a:lnTo>
                  <a:close/>
                </a:path>
              </a:pathLst>
            </a:custGeom>
            <a:solidFill>
              <a:srgbClr val="262261"/>
            </a:solidFill>
          </p:spPr>
          <p:txBody>
            <a:bodyPr wrap="square" lIns="0" tIns="0" rIns="0" bIns="0" rtlCol="0"/>
            <a:lstStyle/>
            <a:p/>
          </p:txBody>
        </p:sp>
        <p:pic>
          <p:nvPicPr>
            <p:cNvPr id="242" name="object 242" descr=""/>
            <p:cNvPicPr/>
            <p:nvPr/>
          </p:nvPicPr>
          <p:blipFill>
            <a:blip r:embed="rId29" cstate="print"/>
            <a:stretch>
              <a:fillRect/>
            </a:stretch>
          </p:blipFill>
          <p:spPr>
            <a:xfrm>
              <a:off x="9053880" y="3615029"/>
              <a:ext cx="230682" cy="16167"/>
            </a:xfrm>
            <a:prstGeom prst="rect">
              <a:avLst/>
            </a:prstGeom>
          </p:spPr>
        </p:pic>
        <p:pic>
          <p:nvPicPr>
            <p:cNvPr id="243" name="object 243" descr=""/>
            <p:cNvPicPr/>
            <p:nvPr/>
          </p:nvPicPr>
          <p:blipFill>
            <a:blip r:embed="rId28" cstate="print"/>
            <a:stretch>
              <a:fillRect/>
            </a:stretch>
          </p:blipFill>
          <p:spPr>
            <a:xfrm>
              <a:off x="8986430" y="3609314"/>
              <a:ext cx="21323" cy="24218"/>
            </a:xfrm>
            <a:prstGeom prst="rect">
              <a:avLst/>
            </a:prstGeom>
          </p:spPr>
        </p:pic>
        <p:pic>
          <p:nvPicPr>
            <p:cNvPr id="244" name="object 244" descr=""/>
            <p:cNvPicPr/>
            <p:nvPr/>
          </p:nvPicPr>
          <p:blipFill>
            <a:blip r:embed="rId27" cstate="print"/>
            <a:stretch>
              <a:fillRect/>
            </a:stretch>
          </p:blipFill>
          <p:spPr>
            <a:xfrm>
              <a:off x="9403245" y="3634676"/>
              <a:ext cx="32842" cy="13982"/>
            </a:xfrm>
            <a:prstGeom prst="rect">
              <a:avLst/>
            </a:prstGeom>
          </p:spPr>
        </p:pic>
        <p:sp>
          <p:nvSpPr>
            <p:cNvPr id="245" name="object 245" descr=""/>
            <p:cNvSpPr/>
            <p:nvPr/>
          </p:nvSpPr>
          <p:spPr>
            <a:xfrm>
              <a:off x="9047315" y="3445446"/>
              <a:ext cx="401320" cy="221615"/>
            </a:xfrm>
            <a:custGeom>
              <a:avLst/>
              <a:gdLst/>
              <a:ahLst/>
              <a:cxnLst/>
              <a:rect l="l" t="t" r="r" b="b"/>
              <a:pathLst>
                <a:path w="401320" h="221614">
                  <a:moveTo>
                    <a:pt x="238099" y="29756"/>
                  </a:moveTo>
                  <a:lnTo>
                    <a:pt x="237794" y="28600"/>
                  </a:lnTo>
                  <a:lnTo>
                    <a:pt x="220586" y="927"/>
                  </a:lnTo>
                  <a:lnTo>
                    <a:pt x="216662" y="0"/>
                  </a:lnTo>
                  <a:lnTo>
                    <a:pt x="210667" y="3733"/>
                  </a:lnTo>
                  <a:lnTo>
                    <a:pt x="209740" y="7670"/>
                  </a:lnTo>
                  <a:lnTo>
                    <a:pt x="228155" y="37274"/>
                  </a:lnTo>
                  <a:lnTo>
                    <a:pt x="232092" y="38201"/>
                  </a:lnTo>
                  <a:lnTo>
                    <a:pt x="237045" y="35128"/>
                  </a:lnTo>
                  <a:lnTo>
                    <a:pt x="238099" y="33045"/>
                  </a:lnTo>
                  <a:lnTo>
                    <a:pt x="238099" y="30911"/>
                  </a:lnTo>
                  <a:lnTo>
                    <a:pt x="238099" y="29756"/>
                  </a:lnTo>
                  <a:close/>
                </a:path>
                <a:path w="401320" h="221614">
                  <a:moveTo>
                    <a:pt x="246430" y="188315"/>
                  </a:moveTo>
                  <a:lnTo>
                    <a:pt x="237426" y="185762"/>
                  </a:lnTo>
                  <a:lnTo>
                    <a:pt x="235064" y="185102"/>
                  </a:lnTo>
                  <a:lnTo>
                    <a:pt x="232092" y="183248"/>
                  </a:lnTo>
                  <a:lnTo>
                    <a:pt x="230149" y="183705"/>
                  </a:lnTo>
                  <a:lnTo>
                    <a:pt x="227291" y="182905"/>
                  </a:lnTo>
                  <a:lnTo>
                    <a:pt x="227291" y="185547"/>
                  </a:lnTo>
                  <a:lnTo>
                    <a:pt x="227152" y="185762"/>
                  </a:lnTo>
                  <a:lnTo>
                    <a:pt x="145529" y="185762"/>
                  </a:lnTo>
                  <a:lnTo>
                    <a:pt x="145529" y="172148"/>
                  </a:lnTo>
                  <a:lnTo>
                    <a:pt x="180035" y="172148"/>
                  </a:lnTo>
                  <a:lnTo>
                    <a:pt x="227291" y="185547"/>
                  </a:lnTo>
                  <a:lnTo>
                    <a:pt x="227291" y="182905"/>
                  </a:lnTo>
                  <a:lnTo>
                    <a:pt x="189420" y="172148"/>
                  </a:lnTo>
                  <a:lnTo>
                    <a:pt x="180555" y="169633"/>
                  </a:lnTo>
                  <a:lnTo>
                    <a:pt x="137871" y="169621"/>
                  </a:lnTo>
                  <a:lnTo>
                    <a:pt x="137871" y="172148"/>
                  </a:lnTo>
                  <a:lnTo>
                    <a:pt x="137871" y="185762"/>
                  </a:lnTo>
                  <a:lnTo>
                    <a:pt x="13119" y="185762"/>
                  </a:lnTo>
                  <a:lnTo>
                    <a:pt x="46812" y="172148"/>
                  </a:lnTo>
                  <a:lnTo>
                    <a:pt x="137871" y="172148"/>
                  </a:lnTo>
                  <a:lnTo>
                    <a:pt x="137871" y="169621"/>
                  </a:lnTo>
                  <a:lnTo>
                    <a:pt x="46570" y="169583"/>
                  </a:lnTo>
                  <a:lnTo>
                    <a:pt x="0" y="188315"/>
                  </a:lnTo>
                  <a:lnTo>
                    <a:pt x="225564" y="188315"/>
                  </a:lnTo>
                  <a:lnTo>
                    <a:pt x="209740" y="213766"/>
                  </a:lnTo>
                  <a:lnTo>
                    <a:pt x="210667" y="217716"/>
                  </a:lnTo>
                  <a:lnTo>
                    <a:pt x="216662" y="221437"/>
                  </a:lnTo>
                  <a:lnTo>
                    <a:pt x="220586" y="220510"/>
                  </a:lnTo>
                  <a:lnTo>
                    <a:pt x="237794" y="192849"/>
                  </a:lnTo>
                  <a:lnTo>
                    <a:pt x="238099" y="191681"/>
                  </a:lnTo>
                  <a:lnTo>
                    <a:pt x="238099" y="190538"/>
                  </a:lnTo>
                  <a:lnTo>
                    <a:pt x="238099" y="188391"/>
                  </a:lnTo>
                  <a:lnTo>
                    <a:pt x="246430" y="188315"/>
                  </a:lnTo>
                  <a:close/>
                </a:path>
                <a:path w="401320" h="221614">
                  <a:moveTo>
                    <a:pt x="401167" y="136563"/>
                  </a:moveTo>
                  <a:lnTo>
                    <a:pt x="401142" y="130848"/>
                  </a:lnTo>
                  <a:lnTo>
                    <a:pt x="277914" y="185762"/>
                  </a:lnTo>
                  <a:lnTo>
                    <a:pt x="279996" y="190436"/>
                  </a:lnTo>
                  <a:lnTo>
                    <a:pt x="401167" y="136563"/>
                  </a:lnTo>
                  <a:close/>
                </a:path>
              </a:pathLst>
            </a:custGeom>
            <a:solidFill>
              <a:srgbClr val="262261"/>
            </a:solidFill>
          </p:spPr>
          <p:txBody>
            <a:bodyPr wrap="square" lIns="0" tIns="0" rIns="0" bIns="0" rtlCol="0"/>
            <a:lstStyle/>
            <a:p/>
          </p:txBody>
        </p:sp>
        <p:pic>
          <p:nvPicPr>
            <p:cNvPr id="246" name="object 246" descr=""/>
            <p:cNvPicPr/>
            <p:nvPr/>
          </p:nvPicPr>
          <p:blipFill>
            <a:blip r:embed="rId30" cstate="print"/>
            <a:stretch>
              <a:fillRect/>
            </a:stretch>
          </p:blipFill>
          <p:spPr>
            <a:xfrm>
              <a:off x="8904454" y="3398422"/>
              <a:ext cx="117730" cy="111053"/>
            </a:xfrm>
            <a:prstGeom prst="rect">
              <a:avLst/>
            </a:prstGeom>
          </p:spPr>
        </p:pic>
        <p:sp>
          <p:nvSpPr>
            <p:cNvPr id="247" name="object 247" descr=""/>
            <p:cNvSpPr/>
            <p:nvPr/>
          </p:nvSpPr>
          <p:spPr>
            <a:xfrm>
              <a:off x="9340418" y="3390557"/>
              <a:ext cx="147320" cy="85090"/>
            </a:xfrm>
            <a:custGeom>
              <a:avLst/>
              <a:gdLst/>
              <a:ahLst/>
              <a:cxnLst/>
              <a:rect l="l" t="t" r="r" b="b"/>
              <a:pathLst>
                <a:path w="147320" h="85089">
                  <a:moveTo>
                    <a:pt x="39636" y="51828"/>
                  </a:moveTo>
                  <a:lnTo>
                    <a:pt x="17907" y="431"/>
                  </a:lnTo>
                  <a:lnTo>
                    <a:pt x="0" y="8013"/>
                  </a:lnTo>
                  <a:lnTo>
                    <a:pt x="21717" y="59410"/>
                  </a:lnTo>
                  <a:lnTo>
                    <a:pt x="39636" y="51828"/>
                  </a:lnTo>
                  <a:close/>
                </a:path>
                <a:path w="147320" h="85089">
                  <a:moveTo>
                    <a:pt x="81038" y="863"/>
                  </a:moveTo>
                  <a:lnTo>
                    <a:pt x="61595" y="0"/>
                  </a:lnTo>
                  <a:lnTo>
                    <a:pt x="59118" y="55753"/>
                  </a:lnTo>
                  <a:lnTo>
                    <a:pt x="78562" y="56603"/>
                  </a:lnTo>
                  <a:lnTo>
                    <a:pt x="81038" y="863"/>
                  </a:lnTo>
                  <a:close/>
                </a:path>
                <a:path w="147320" h="85089">
                  <a:moveTo>
                    <a:pt x="147091" y="52425"/>
                  </a:moveTo>
                  <a:lnTo>
                    <a:pt x="135788" y="36601"/>
                  </a:lnTo>
                  <a:lnTo>
                    <a:pt x="90385" y="69037"/>
                  </a:lnTo>
                  <a:lnTo>
                    <a:pt x="101688" y="84861"/>
                  </a:lnTo>
                  <a:lnTo>
                    <a:pt x="147091" y="52425"/>
                  </a:lnTo>
                  <a:close/>
                </a:path>
              </a:pathLst>
            </a:custGeom>
            <a:solidFill>
              <a:srgbClr val="FBB040"/>
            </a:solidFill>
          </p:spPr>
          <p:txBody>
            <a:bodyPr wrap="square" lIns="0" tIns="0" rIns="0" bIns="0" rtlCol="0"/>
            <a:lstStyle/>
            <a:p/>
          </p:txBody>
        </p:sp>
      </p:grpSp>
      <p:sp>
        <p:nvSpPr>
          <p:cNvPr id="248" name="object 248" descr=""/>
          <p:cNvSpPr txBox="1"/>
          <p:nvPr/>
        </p:nvSpPr>
        <p:spPr>
          <a:xfrm>
            <a:off x="8739358" y="3794186"/>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2.2.2</a:t>
            </a:r>
            <a:endParaRPr sz="500">
              <a:latin typeface="Trebuchet MS"/>
              <a:cs typeface="Trebuchet MS"/>
            </a:endParaRPr>
          </a:p>
        </p:txBody>
      </p:sp>
      <p:grpSp>
        <p:nvGrpSpPr>
          <p:cNvPr id="249" name="object 249" descr=""/>
          <p:cNvGrpSpPr/>
          <p:nvPr/>
        </p:nvGrpSpPr>
        <p:grpSpPr>
          <a:xfrm>
            <a:off x="1387805" y="910806"/>
            <a:ext cx="5756275" cy="1321435"/>
            <a:chOff x="1387805" y="910806"/>
            <a:chExt cx="5756275" cy="1321435"/>
          </a:xfrm>
        </p:grpSpPr>
        <p:sp>
          <p:nvSpPr>
            <p:cNvPr id="250" name="object 250" descr=""/>
            <p:cNvSpPr/>
            <p:nvPr/>
          </p:nvSpPr>
          <p:spPr>
            <a:xfrm>
              <a:off x="1563979" y="910805"/>
              <a:ext cx="5400040" cy="1274445"/>
            </a:xfrm>
            <a:custGeom>
              <a:avLst/>
              <a:gdLst/>
              <a:ahLst/>
              <a:cxnLst/>
              <a:rect l="l" t="t" r="r" b="b"/>
              <a:pathLst>
                <a:path w="5400040" h="1274445">
                  <a:moveTo>
                    <a:pt x="5399989" y="1225905"/>
                  </a:moveTo>
                  <a:lnTo>
                    <a:pt x="0" y="1225905"/>
                  </a:lnTo>
                  <a:lnTo>
                    <a:pt x="0" y="1274394"/>
                  </a:lnTo>
                  <a:lnTo>
                    <a:pt x="5399989" y="1274394"/>
                  </a:lnTo>
                  <a:lnTo>
                    <a:pt x="5399989" y="1225905"/>
                  </a:lnTo>
                  <a:close/>
                </a:path>
                <a:path w="5400040" h="1274445">
                  <a:moveTo>
                    <a:pt x="5399989" y="0"/>
                  </a:moveTo>
                  <a:lnTo>
                    <a:pt x="0" y="0"/>
                  </a:lnTo>
                  <a:lnTo>
                    <a:pt x="0" y="32092"/>
                  </a:lnTo>
                  <a:lnTo>
                    <a:pt x="5399989" y="32092"/>
                  </a:lnTo>
                  <a:lnTo>
                    <a:pt x="5399989" y="0"/>
                  </a:lnTo>
                  <a:close/>
                </a:path>
              </a:pathLst>
            </a:custGeom>
            <a:solidFill>
              <a:srgbClr val="FFFFFF"/>
            </a:solidFill>
          </p:spPr>
          <p:txBody>
            <a:bodyPr wrap="square" lIns="0" tIns="0" rIns="0" bIns="0" rtlCol="0"/>
            <a:lstStyle/>
            <a:p/>
          </p:txBody>
        </p:sp>
        <p:sp>
          <p:nvSpPr>
            <p:cNvPr id="251" name="object 251" descr=""/>
            <p:cNvSpPr/>
            <p:nvPr/>
          </p:nvSpPr>
          <p:spPr>
            <a:xfrm>
              <a:off x="1396796" y="942899"/>
              <a:ext cx="5747385" cy="1194435"/>
            </a:xfrm>
            <a:custGeom>
              <a:avLst/>
              <a:gdLst/>
              <a:ahLst/>
              <a:cxnLst/>
              <a:rect l="l" t="t" r="r" b="b"/>
              <a:pathLst>
                <a:path w="5747384" h="1194435">
                  <a:moveTo>
                    <a:pt x="5747169" y="0"/>
                  </a:moveTo>
                  <a:lnTo>
                    <a:pt x="0" y="0"/>
                  </a:lnTo>
                  <a:lnTo>
                    <a:pt x="0" y="1193812"/>
                  </a:lnTo>
                  <a:lnTo>
                    <a:pt x="5747169" y="1193812"/>
                  </a:lnTo>
                  <a:lnTo>
                    <a:pt x="5747169" y="0"/>
                  </a:lnTo>
                  <a:close/>
                </a:path>
              </a:pathLst>
            </a:custGeom>
            <a:solidFill>
              <a:srgbClr val="A7A9AC"/>
            </a:solidFill>
          </p:spPr>
          <p:txBody>
            <a:bodyPr wrap="square" lIns="0" tIns="0" rIns="0" bIns="0" rtlCol="0"/>
            <a:lstStyle/>
            <a:p/>
          </p:txBody>
        </p:sp>
        <p:pic>
          <p:nvPicPr>
            <p:cNvPr id="252" name="object 252" descr=""/>
            <p:cNvPicPr/>
            <p:nvPr/>
          </p:nvPicPr>
          <p:blipFill>
            <a:blip r:embed="rId31" cstate="print"/>
            <a:stretch>
              <a:fillRect/>
            </a:stretch>
          </p:blipFill>
          <p:spPr>
            <a:xfrm>
              <a:off x="4235691" y="1683753"/>
              <a:ext cx="686104" cy="452958"/>
            </a:xfrm>
            <a:prstGeom prst="rect">
              <a:avLst/>
            </a:prstGeom>
          </p:spPr>
        </p:pic>
        <p:sp>
          <p:nvSpPr>
            <p:cNvPr id="253" name="object 253" descr=""/>
            <p:cNvSpPr/>
            <p:nvPr/>
          </p:nvSpPr>
          <p:spPr>
            <a:xfrm>
              <a:off x="4134243" y="1603311"/>
              <a:ext cx="889000" cy="536575"/>
            </a:xfrm>
            <a:custGeom>
              <a:avLst/>
              <a:gdLst/>
              <a:ahLst/>
              <a:cxnLst/>
              <a:rect l="l" t="t" r="r" b="b"/>
              <a:pathLst>
                <a:path w="889000" h="536575">
                  <a:moveTo>
                    <a:pt x="38100" y="301625"/>
                  </a:moveTo>
                  <a:lnTo>
                    <a:pt x="0" y="301625"/>
                  </a:lnTo>
                  <a:lnTo>
                    <a:pt x="0" y="536575"/>
                  </a:lnTo>
                  <a:lnTo>
                    <a:pt x="38100" y="536575"/>
                  </a:lnTo>
                  <a:lnTo>
                    <a:pt x="38100" y="301625"/>
                  </a:lnTo>
                  <a:close/>
                </a:path>
                <a:path w="889000" h="536575">
                  <a:moveTo>
                    <a:pt x="38100" y="0"/>
                  </a:moveTo>
                  <a:lnTo>
                    <a:pt x="0" y="0"/>
                  </a:lnTo>
                  <a:lnTo>
                    <a:pt x="0" y="234950"/>
                  </a:lnTo>
                  <a:lnTo>
                    <a:pt x="38100" y="234950"/>
                  </a:lnTo>
                  <a:lnTo>
                    <a:pt x="38100" y="0"/>
                  </a:lnTo>
                  <a:close/>
                </a:path>
                <a:path w="889000" h="536575">
                  <a:moveTo>
                    <a:pt x="889000" y="301625"/>
                  </a:moveTo>
                  <a:lnTo>
                    <a:pt x="850900" y="301625"/>
                  </a:lnTo>
                  <a:lnTo>
                    <a:pt x="850900" y="536575"/>
                  </a:lnTo>
                  <a:lnTo>
                    <a:pt x="889000" y="536575"/>
                  </a:lnTo>
                  <a:lnTo>
                    <a:pt x="889000" y="301625"/>
                  </a:lnTo>
                  <a:close/>
                </a:path>
                <a:path w="889000" h="536575">
                  <a:moveTo>
                    <a:pt x="889000" y="0"/>
                  </a:moveTo>
                  <a:lnTo>
                    <a:pt x="850900" y="0"/>
                  </a:lnTo>
                  <a:lnTo>
                    <a:pt x="850900" y="234950"/>
                  </a:lnTo>
                  <a:lnTo>
                    <a:pt x="889000" y="234950"/>
                  </a:lnTo>
                  <a:lnTo>
                    <a:pt x="889000" y="0"/>
                  </a:lnTo>
                  <a:close/>
                </a:path>
              </a:pathLst>
            </a:custGeom>
            <a:solidFill>
              <a:srgbClr val="58595B"/>
            </a:solidFill>
          </p:spPr>
          <p:txBody>
            <a:bodyPr wrap="square" lIns="0" tIns="0" rIns="0" bIns="0" rtlCol="0"/>
            <a:lstStyle/>
            <a:p/>
          </p:txBody>
        </p:sp>
        <p:pic>
          <p:nvPicPr>
            <p:cNvPr id="254" name="object 254" descr=""/>
            <p:cNvPicPr/>
            <p:nvPr/>
          </p:nvPicPr>
          <p:blipFill>
            <a:blip r:embed="rId32" cstate="print"/>
            <a:stretch>
              <a:fillRect/>
            </a:stretch>
          </p:blipFill>
          <p:spPr>
            <a:xfrm>
              <a:off x="4245813" y="1581090"/>
              <a:ext cx="84696" cy="84708"/>
            </a:xfrm>
            <a:prstGeom prst="rect">
              <a:avLst/>
            </a:prstGeom>
          </p:spPr>
        </p:pic>
        <p:pic>
          <p:nvPicPr>
            <p:cNvPr id="255" name="object 255" descr=""/>
            <p:cNvPicPr/>
            <p:nvPr/>
          </p:nvPicPr>
          <p:blipFill>
            <a:blip r:embed="rId33" cstate="print"/>
            <a:stretch>
              <a:fillRect/>
            </a:stretch>
          </p:blipFill>
          <p:spPr>
            <a:xfrm>
              <a:off x="4425734" y="1581090"/>
              <a:ext cx="84696" cy="84708"/>
            </a:xfrm>
            <a:prstGeom prst="rect">
              <a:avLst/>
            </a:prstGeom>
          </p:spPr>
        </p:pic>
        <p:pic>
          <p:nvPicPr>
            <p:cNvPr id="256" name="object 256" descr=""/>
            <p:cNvPicPr/>
            <p:nvPr/>
          </p:nvPicPr>
          <p:blipFill>
            <a:blip r:embed="rId33" cstate="print"/>
            <a:stretch>
              <a:fillRect/>
            </a:stretch>
          </p:blipFill>
          <p:spPr>
            <a:xfrm>
              <a:off x="4605643" y="1581090"/>
              <a:ext cx="84696" cy="84708"/>
            </a:xfrm>
            <a:prstGeom prst="rect">
              <a:avLst/>
            </a:prstGeom>
          </p:spPr>
        </p:pic>
        <p:pic>
          <p:nvPicPr>
            <p:cNvPr id="257" name="object 257" descr=""/>
            <p:cNvPicPr/>
            <p:nvPr/>
          </p:nvPicPr>
          <p:blipFill>
            <a:blip r:embed="rId33" cstate="print"/>
            <a:stretch>
              <a:fillRect/>
            </a:stretch>
          </p:blipFill>
          <p:spPr>
            <a:xfrm>
              <a:off x="4785563" y="1581090"/>
              <a:ext cx="84696" cy="84708"/>
            </a:xfrm>
            <a:prstGeom prst="rect">
              <a:avLst/>
            </a:prstGeom>
          </p:spPr>
        </p:pic>
        <p:pic>
          <p:nvPicPr>
            <p:cNvPr id="258" name="object 258" descr=""/>
            <p:cNvPicPr/>
            <p:nvPr/>
          </p:nvPicPr>
          <p:blipFill>
            <a:blip r:embed="rId34" cstate="print"/>
            <a:stretch>
              <a:fillRect/>
            </a:stretch>
          </p:blipFill>
          <p:spPr>
            <a:xfrm>
              <a:off x="6170281" y="1081291"/>
              <a:ext cx="580161" cy="252171"/>
            </a:xfrm>
            <a:prstGeom prst="rect">
              <a:avLst/>
            </a:prstGeom>
          </p:spPr>
        </p:pic>
        <p:pic>
          <p:nvPicPr>
            <p:cNvPr id="259" name="object 259" descr=""/>
            <p:cNvPicPr/>
            <p:nvPr/>
          </p:nvPicPr>
          <p:blipFill>
            <a:blip r:embed="rId35" cstate="print"/>
            <a:stretch>
              <a:fillRect/>
            </a:stretch>
          </p:blipFill>
          <p:spPr>
            <a:xfrm>
              <a:off x="6721386" y="1102296"/>
              <a:ext cx="30200" cy="50761"/>
            </a:xfrm>
            <a:prstGeom prst="rect">
              <a:avLst/>
            </a:prstGeom>
          </p:spPr>
        </p:pic>
        <p:pic>
          <p:nvPicPr>
            <p:cNvPr id="260" name="object 260" descr=""/>
            <p:cNvPicPr/>
            <p:nvPr/>
          </p:nvPicPr>
          <p:blipFill>
            <a:blip r:embed="rId36" cstate="print"/>
            <a:stretch>
              <a:fillRect/>
            </a:stretch>
          </p:blipFill>
          <p:spPr>
            <a:xfrm>
              <a:off x="6609105" y="1099121"/>
              <a:ext cx="58724" cy="216522"/>
            </a:xfrm>
            <a:prstGeom prst="rect">
              <a:avLst/>
            </a:prstGeom>
          </p:spPr>
        </p:pic>
        <p:pic>
          <p:nvPicPr>
            <p:cNvPr id="261" name="object 261" descr=""/>
            <p:cNvPicPr/>
            <p:nvPr/>
          </p:nvPicPr>
          <p:blipFill>
            <a:blip r:embed="rId37" cstate="print"/>
            <a:stretch>
              <a:fillRect/>
            </a:stretch>
          </p:blipFill>
          <p:spPr>
            <a:xfrm>
              <a:off x="6334340" y="1094346"/>
              <a:ext cx="263144" cy="214744"/>
            </a:xfrm>
            <a:prstGeom prst="rect">
              <a:avLst/>
            </a:prstGeom>
          </p:spPr>
        </p:pic>
        <p:sp>
          <p:nvSpPr>
            <p:cNvPr id="262" name="object 262" descr=""/>
            <p:cNvSpPr/>
            <p:nvPr/>
          </p:nvSpPr>
          <p:spPr>
            <a:xfrm>
              <a:off x="6385240" y="1093073"/>
              <a:ext cx="217804" cy="26670"/>
            </a:xfrm>
            <a:custGeom>
              <a:avLst/>
              <a:gdLst/>
              <a:ahLst/>
              <a:cxnLst/>
              <a:rect l="l" t="t" r="r" b="b"/>
              <a:pathLst>
                <a:path w="217804" h="26669">
                  <a:moveTo>
                    <a:pt x="217487" y="0"/>
                  </a:moveTo>
                  <a:lnTo>
                    <a:pt x="0" y="0"/>
                  </a:lnTo>
                  <a:lnTo>
                    <a:pt x="63360" y="26085"/>
                  </a:lnTo>
                  <a:lnTo>
                    <a:pt x="179158" y="26174"/>
                  </a:lnTo>
                  <a:lnTo>
                    <a:pt x="182859" y="23647"/>
                  </a:lnTo>
                  <a:lnTo>
                    <a:pt x="64109" y="23647"/>
                  </a:lnTo>
                  <a:lnTo>
                    <a:pt x="12801" y="2527"/>
                  </a:lnTo>
                  <a:lnTo>
                    <a:pt x="213786" y="2527"/>
                  </a:lnTo>
                  <a:lnTo>
                    <a:pt x="217487" y="0"/>
                  </a:lnTo>
                  <a:close/>
                </a:path>
                <a:path w="217804" h="26669">
                  <a:moveTo>
                    <a:pt x="120472" y="2527"/>
                  </a:moveTo>
                  <a:lnTo>
                    <a:pt x="110312" y="2527"/>
                  </a:lnTo>
                  <a:lnTo>
                    <a:pt x="110312" y="23647"/>
                  </a:lnTo>
                  <a:lnTo>
                    <a:pt x="120472" y="23647"/>
                  </a:lnTo>
                  <a:lnTo>
                    <a:pt x="120472" y="2527"/>
                  </a:lnTo>
                  <a:close/>
                </a:path>
                <a:path w="217804" h="26669">
                  <a:moveTo>
                    <a:pt x="213786" y="2527"/>
                  </a:moveTo>
                  <a:lnTo>
                    <a:pt x="209308" y="2527"/>
                  </a:lnTo>
                  <a:lnTo>
                    <a:pt x="178358" y="23647"/>
                  </a:lnTo>
                  <a:lnTo>
                    <a:pt x="182859" y="23647"/>
                  </a:lnTo>
                  <a:lnTo>
                    <a:pt x="213786" y="2527"/>
                  </a:lnTo>
                  <a:close/>
                </a:path>
              </a:pathLst>
            </a:custGeom>
            <a:solidFill>
              <a:srgbClr val="5F0038"/>
            </a:solidFill>
          </p:spPr>
          <p:txBody>
            <a:bodyPr wrap="square" lIns="0" tIns="0" rIns="0" bIns="0" rtlCol="0"/>
            <a:lstStyle/>
            <a:p/>
          </p:txBody>
        </p:sp>
        <p:pic>
          <p:nvPicPr>
            <p:cNvPr id="263" name="object 263" descr=""/>
            <p:cNvPicPr/>
            <p:nvPr/>
          </p:nvPicPr>
          <p:blipFill>
            <a:blip r:embed="rId38" cstate="print"/>
            <a:stretch>
              <a:fillRect/>
            </a:stretch>
          </p:blipFill>
          <p:spPr>
            <a:xfrm>
              <a:off x="6182956" y="1105116"/>
              <a:ext cx="39420" cy="49174"/>
            </a:xfrm>
            <a:prstGeom prst="rect">
              <a:avLst/>
            </a:prstGeom>
          </p:spPr>
        </p:pic>
        <p:sp>
          <p:nvSpPr>
            <p:cNvPr id="264" name="object 264" descr=""/>
            <p:cNvSpPr/>
            <p:nvPr/>
          </p:nvSpPr>
          <p:spPr>
            <a:xfrm>
              <a:off x="6367879" y="1058753"/>
              <a:ext cx="21590" cy="34290"/>
            </a:xfrm>
            <a:custGeom>
              <a:avLst/>
              <a:gdLst/>
              <a:ahLst/>
              <a:cxnLst/>
              <a:rect l="l" t="t" r="r" b="b"/>
              <a:pathLst>
                <a:path w="21589" h="34290">
                  <a:moveTo>
                    <a:pt x="21120" y="0"/>
                  </a:moveTo>
                  <a:lnTo>
                    <a:pt x="7625" y="528"/>
                  </a:lnTo>
                  <a:lnTo>
                    <a:pt x="1171" y="4225"/>
                  </a:lnTo>
                  <a:lnTo>
                    <a:pt x="0" y="14262"/>
                  </a:lnTo>
                  <a:lnTo>
                    <a:pt x="2349" y="33807"/>
                  </a:lnTo>
                  <a:lnTo>
                    <a:pt x="21120" y="33807"/>
                  </a:lnTo>
                  <a:lnTo>
                    <a:pt x="21120" y="0"/>
                  </a:lnTo>
                  <a:close/>
                </a:path>
              </a:pathLst>
            </a:custGeom>
            <a:solidFill>
              <a:srgbClr val="7C1956"/>
            </a:solidFill>
          </p:spPr>
          <p:txBody>
            <a:bodyPr wrap="square" lIns="0" tIns="0" rIns="0" bIns="0" rtlCol="0"/>
            <a:lstStyle/>
            <a:p/>
          </p:txBody>
        </p:sp>
        <p:pic>
          <p:nvPicPr>
            <p:cNvPr id="265" name="object 265" descr=""/>
            <p:cNvPicPr/>
            <p:nvPr/>
          </p:nvPicPr>
          <p:blipFill>
            <a:blip r:embed="rId39" cstate="print"/>
            <a:stretch>
              <a:fillRect/>
            </a:stretch>
          </p:blipFill>
          <p:spPr>
            <a:xfrm>
              <a:off x="6721385" y="1261681"/>
              <a:ext cx="30200" cy="50774"/>
            </a:xfrm>
            <a:prstGeom prst="rect">
              <a:avLst/>
            </a:prstGeom>
          </p:spPr>
        </p:pic>
        <p:pic>
          <p:nvPicPr>
            <p:cNvPr id="266" name="object 266" descr=""/>
            <p:cNvPicPr/>
            <p:nvPr/>
          </p:nvPicPr>
          <p:blipFill>
            <a:blip r:embed="rId40" cstate="print"/>
            <a:stretch>
              <a:fillRect/>
            </a:stretch>
          </p:blipFill>
          <p:spPr>
            <a:xfrm>
              <a:off x="6390487" y="1296771"/>
              <a:ext cx="206997" cy="23660"/>
            </a:xfrm>
            <a:prstGeom prst="rect">
              <a:avLst/>
            </a:prstGeom>
          </p:spPr>
        </p:pic>
        <p:sp>
          <p:nvSpPr>
            <p:cNvPr id="267" name="object 267" descr=""/>
            <p:cNvSpPr/>
            <p:nvPr/>
          </p:nvSpPr>
          <p:spPr>
            <a:xfrm>
              <a:off x="6385241" y="1295491"/>
              <a:ext cx="217804" cy="26670"/>
            </a:xfrm>
            <a:custGeom>
              <a:avLst/>
              <a:gdLst/>
              <a:ahLst/>
              <a:cxnLst/>
              <a:rect l="l" t="t" r="r" b="b"/>
              <a:pathLst>
                <a:path w="217804" h="26669">
                  <a:moveTo>
                    <a:pt x="179158" y="0"/>
                  </a:moveTo>
                  <a:lnTo>
                    <a:pt x="63360" y="114"/>
                  </a:lnTo>
                  <a:lnTo>
                    <a:pt x="0" y="26187"/>
                  </a:lnTo>
                  <a:lnTo>
                    <a:pt x="217487" y="26187"/>
                  </a:lnTo>
                  <a:lnTo>
                    <a:pt x="213769" y="23647"/>
                  </a:lnTo>
                  <a:lnTo>
                    <a:pt x="12801" y="23647"/>
                  </a:lnTo>
                  <a:lnTo>
                    <a:pt x="64109" y="2539"/>
                  </a:lnTo>
                  <a:lnTo>
                    <a:pt x="182876" y="2539"/>
                  </a:lnTo>
                  <a:lnTo>
                    <a:pt x="179158" y="0"/>
                  </a:lnTo>
                  <a:close/>
                </a:path>
                <a:path w="217804" h="26669">
                  <a:moveTo>
                    <a:pt x="120459" y="2539"/>
                  </a:moveTo>
                  <a:lnTo>
                    <a:pt x="110312" y="2539"/>
                  </a:lnTo>
                  <a:lnTo>
                    <a:pt x="110312" y="23647"/>
                  </a:lnTo>
                  <a:lnTo>
                    <a:pt x="120459" y="23647"/>
                  </a:lnTo>
                  <a:lnTo>
                    <a:pt x="120459" y="2539"/>
                  </a:lnTo>
                  <a:close/>
                </a:path>
                <a:path w="217804" h="26669">
                  <a:moveTo>
                    <a:pt x="182876" y="2539"/>
                  </a:moveTo>
                  <a:lnTo>
                    <a:pt x="178358" y="2539"/>
                  </a:lnTo>
                  <a:lnTo>
                    <a:pt x="209308" y="23647"/>
                  </a:lnTo>
                  <a:lnTo>
                    <a:pt x="213769" y="23647"/>
                  </a:lnTo>
                  <a:lnTo>
                    <a:pt x="182876" y="2539"/>
                  </a:lnTo>
                  <a:close/>
                </a:path>
              </a:pathLst>
            </a:custGeom>
            <a:solidFill>
              <a:srgbClr val="5F0038"/>
            </a:solidFill>
          </p:spPr>
          <p:txBody>
            <a:bodyPr wrap="square" lIns="0" tIns="0" rIns="0" bIns="0" rtlCol="0"/>
            <a:lstStyle/>
            <a:p/>
          </p:txBody>
        </p:sp>
        <p:pic>
          <p:nvPicPr>
            <p:cNvPr id="268" name="object 268" descr=""/>
            <p:cNvPicPr/>
            <p:nvPr/>
          </p:nvPicPr>
          <p:blipFill>
            <a:blip r:embed="rId41" cstate="print"/>
            <a:stretch>
              <a:fillRect/>
            </a:stretch>
          </p:blipFill>
          <p:spPr>
            <a:xfrm>
              <a:off x="6182956" y="1260462"/>
              <a:ext cx="39420" cy="53094"/>
            </a:xfrm>
            <a:prstGeom prst="rect">
              <a:avLst/>
            </a:prstGeom>
          </p:spPr>
        </p:pic>
        <p:sp>
          <p:nvSpPr>
            <p:cNvPr id="269" name="object 269" descr=""/>
            <p:cNvSpPr/>
            <p:nvPr/>
          </p:nvSpPr>
          <p:spPr>
            <a:xfrm>
              <a:off x="6367879" y="1322206"/>
              <a:ext cx="21590" cy="34290"/>
            </a:xfrm>
            <a:custGeom>
              <a:avLst/>
              <a:gdLst/>
              <a:ahLst/>
              <a:cxnLst/>
              <a:rect l="l" t="t" r="r" b="b"/>
              <a:pathLst>
                <a:path w="21589" h="34290">
                  <a:moveTo>
                    <a:pt x="21120" y="0"/>
                  </a:moveTo>
                  <a:lnTo>
                    <a:pt x="2349" y="0"/>
                  </a:lnTo>
                  <a:lnTo>
                    <a:pt x="0" y="19544"/>
                  </a:lnTo>
                  <a:lnTo>
                    <a:pt x="1171" y="29581"/>
                  </a:lnTo>
                  <a:lnTo>
                    <a:pt x="7625" y="33279"/>
                  </a:lnTo>
                  <a:lnTo>
                    <a:pt x="21120" y="33807"/>
                  </a:lnTo>
                  <a:lnTo>
                    <a:pt x="21120" y="0"/>
                  </a:lnTo>
                  <a:close/>
                </a:path>
              </a:pathLst>
            </a:custGeom>
            <a:solidFill>
              <a:srgbClr val="7C1956"/>
            </a:solidFill>
          </p:spPr>
          <p:txBody>
            <a:bodyPr wrap="square" lIns="0" tIns="0" rIns="0" bIns="0" rtlCol="0"/>
            <a:lstStyle/>
            <a:p/>
          </p:txBody>
        </p:sp>
        <p:sp>
          <p:nvSpPr>
            <p:cNvPr id="270" name="object 270" descr=""/>
            <p:cNvSpPr/>
            <p:nvPr/>
          </p:nvSpPr>
          <p:spPr>
            <a:xfrm>
              <a:off x="6178720" y="1162972"/>
              <a:ext cx="9525" cy="92075"/>
            </a:xfrm>
            <a:custGeom>
              <a:avLst/>
              <a:gdLst/>
              <a:ahLst/>
              <a:cxnLst/>
              <a:rect l="l" t="t" r="r" b="b"/>
              <a:pathLst>
                <a:path w="9525" h="92075">
                  <a:moveTo>
                    <a:pt x="7289" y="0"/>
                  </a:moveTo>
                  <a:lnTo>
                    <a:pt x="2108" y="0"/>
                  </a:lnTo>
                  <a:lnTo>
                    <a:pt x="0" y="2095"/>
                  </a:lnTo>
                  <a:lnTo>
                    <a:pt x="0" y="89903"/>
                  </a:lnTo>
                  <a:lnTo>
                    <a:pt x="2108" y="91998"/>
                  </a:lnTo>
                  <a:lnTo>
                    <a:pt x="4686" y="91998"/>
                  </a:lnTo>
                  <a:lnTo>
                    <a:pt x="7289" y="91998"/>
                  </a:lnTo>
                  <a:lnTo>
                    <a:pt x="9385" y="89903"/>
                  </a:lnTo>
                  <a:lnTo>
                    <a:pt x="9385" y="2095"/>
                  </a:lnTo>
                  <a:lnTo>
                    <a:pt x="7289" y="0"/>
                  </a:lnTo>
                  <a:close/>
                </a:path>
              </a:pathLst>
            </a:custGeom>
            <a:solidFill>
              <a:srgbClr val="5F0038"/>
            </a:solidFill>
          </p:spPr>
          <p:txBody>
            <a:bodyPr wrap="square" lIns="0" tIns="0" rIns="0" bIns="0" rtlCol="0"/>
            <a:lstStyle/>
            <a:p/>
          </p:txBody>
        </p:sp>
        <p:sp>
          <p:nvSpPr>
            <p:cNvPr id="271" name="object 271" descr=""/>
            <p:cNvSpPr/>
            <p:nvPr/>
          </p:nvSpPr>
          <p:spPr>
            <a:xfrm>
              <a:off x="1396796" y="1521815"/>
              <a:ext cx="5588000" cy="38100"/>
            </a:xfrm>
            <a:custGeom>
              <a:avLst/>
              <a:gdLst/>
              <a:ahLst/>
              <a:cxnLst/>
              <a:rect l="l" t="t" r="r" b="b"/>
              <a:pathLst>
                <a:path w="5588000" h="38100">
                  <a:moveTo>
                    <a:pt x="508000" y="0"/>
                  </a:moveTo>
                  <a:lnTo>
                    <a:pt x="0" y="0"/>
                  </a:lnTo>
                  <a:lnTo>
                    <a:pt x="0" y="38100"/>
                  </a:lnTo>
                  <a:lnTo>
                    <a:pt x="508000" y="38100"/>
                  </a:lnTo>
                  <a:lnTo>
                    <a:pt x="508000" y="0"/>
                  </a:lnTo>
                  <a:close/>
                </a:path>
                <a:path w="5588000" h="38100">
                  <a:moveTo>
                    <a:pt x="1778000" y="0"/>
                  </a:moveTo>
                  <a:lnTo>
                    <a:pt x="1270000" y="0"/>
                  </a:lnTo>
                  <a:lnTo>
                    <a:pt x="1270000" y="38100"/>
                  </a:lnTo>
                  <a:lnTo>
                    <a:pt x="1778000" y="38100"/>
                  </a:lnTo>
                  <a:lnTo>
                    <a:pt x="1778000" y="0"/>
                  </a:lnTo>
                  <a:close/>
                </a:path>
                <a:path w="5588000" h="38100">
                  <a:moveTo>
                    <a:pt x="3048000" y="0"/>
                  </a:moveTo>
                  <a:lnTo>
                    <a:pt x="2540000" y="0"/>
                  </a:lnTo>
                  <a:lnTo>
                    <a:pt x="2540000" y="38100"/>
                  </a:lnTo>
                  <a:lnTo>
                    <a:pt x="3048000" y="38100"/>
                  </a:lnTo>
                  <a:lnTo>
                    <a:pt x="3048000" y="0"/>
                  </a:lnTo>
                  <a:close/>
                </a:path>
                <a:path w="5588000" h="38100">
                  <a:moveTo>
                    <a:pt x="4318000" y="0"/>
                  </a:moveTo>
                  <a:lnTo>
                    <a:pt x="3810000" y="0"/>
                  </a:lnTo>
                  <a:lnTo>
                    <a:pt x="3810000" y="38100"/>
                  </a:lnTo>
                  <a:lnTo>
                    <a:pt x="4318000" y="38100"/>
                  </a:lnTo>
                  <a:lnTo>
                    <a:pt x="4318000" y="0"/>
                  </a:lnTo>
                  <a:close/>
                </a:path>
                <a:path w="5588000" h="38100">
                  <a:moveTo>
                    <a:pt x="5588000" y="0"/>
                  </a:moveTo>
                  <a:lnTo>
                    <a:pt x="5080000" y="0"/>
                  </a:lnTo>
                  <a:lnTo>
                    <a:pt x="5080000" y="38100"/>
                  </a:lnTo>
                  <a:lnTo>
                    <a:pt x="5588000" y="38100"/>
                  </a:lnTo>
                  <a:lnTo>
                    <a:pt x="5588000" y="0"/>
                  </a:lnTo>
                  <a:close/>
                </a:path>
              </a:pathLst>
            </a:custGeom>
            <a:solidFill>
              <a:srgbClr val="FFF200"/>
            </a:solidFill>
          </p:spPr>
          <p:txBody>
            <a:bodyPr wrap="square" lIns="0" tIns="0" rIns="0" bIns="0" rtlCol="0"/>
            <a:lstStyle/>
            <a:p/>
          </p:txBody>
        </p:sp>
        <p:sp>
          <p:nvSpPr>
            <p:cNvPr id="272" name="object 272" descr=""/>
            <p:cNvSpPr/>
            <p:nvPr/>
          </p:nvSpPr>
          <p:spPr>
            <a:xfrm>
              <a:off x="1897011" y="1679994"/>
              <a:ext cx="444500" cy="271145"/>
            </a:xfrm>
            <a:custGeom>
              <a:avLst/>
              <a:gdLst/>
              <a:ahLst/>
              <a:cxnLst/>
              <a:rect l="l" t="t" r="r" b="b"/>
              <a:pathLst>
                <a:path w="444500" h="271144">
                  <a:moveTo>
                    <a:pt x="110020" y="254254"/>
                  </a:moveTo>
                  <a:lnTo>
                    <a:pt x="105778" y="250024"/>
                  </a:lnTo>
                  <a:lnTo>
                    <a:pt x="4229" y="250024"/>
                  </a:lnTo>
                  <a:lnTo>
                    <a:pt x="0" y="254254"/>
                  </a:lnTo>
                  <a:lnTo>
                    <a:pt x="0" y="266903"/>
                  </a:lnTo>
                  <a:lnTo>
                    <a:pt x="4229" y="271145"/>
                  </a:lnTo>
                  <a:lnTo>
                    <a:pt x="100571" y="271145"/>
                  </a:lnTo>
                  <a:lnTo>
                    <a:pt x="105778" y="271145"/>
                  </a:lnTo>
                  <a:lnTo>
                    <a:pt x="110020" y="266903"/>
                  </a:lnTo>
                  <a:lnTo>
                    <a:pt x="110020" y="254254"/>
                  </a:lnTo>
                  <a:close/>
                </a:path>
                <a:path w="444500" h="271144">
                  <a:moveTo>
                    <a:pt x="110020" y="4229"/>
                  </a:moveTo>
                  <a:lnTo>
                    <a:pt x="105778" y="0"/>
                  </a:lnTo>
                  <a:lnTo>
                    <a:pt x="4229" y="0"/>
                  </a:lnTo>
                  <a:lnTo>
                    <a:pt x="0" y="4229"/>
                  </a:lnTo>
                  <a:lnTo>
                    <a:pt x="0" y="16878"/>
                  </a:lnTo>
                  <a:lnTo>
                    <a:pt x="4229" y="21120"/>
                  </a:lnTo>
                  <a:lnTo>
                    <a:pt x="100571" y="21120"/>
                  </a:lnTo>
                  <a:lnTo>
                    <a:pt x="105778" y="21120"/>
                  </a:lnTo>
                  <a:lnTo>
                    <a:pt x="110020" y="16878"/>
                  </a:lnTo>
                  <a:lnTo>
                    <a:pt x="110020" y="4229"/>
                  </a:lnTo>
                  <a:close/>
                </a:path>
                <a:path w="444500" h="271144">
                  <a:moveTo>
                    <a:pt x="444500" y="254254"/>
                  </a:moveTo>
                  <a:lnTo>
                    <a:pt x="440270" y="250024"/>
                  </a:lnTo>
                  <a:lnTo>
                    <a:pt x="338721" y="250024"/>
                  </a:lnTo>
                  <a:lnTo>
                    <a:pt x="334492" y="254254"/>
                  </a:lnTo>
                  <a:lnTo>
                    <a:pt x="334492" y="266903"/>
                  </a:lnTo>
                  <a:lnTo>
                    <a:pt x="338721" y="271145"/>
                  </a:lnTo>
                  <a:lnTo>
                    <a:pt x="435051" y="271145"/>
                  </a:lnTo>
                  <a:lnTo>
                    <a:pt x="440270" y="271145"/>
                  </a:lnTo>
                  <a:lnTo>
                    <a:pt x="444500" y="266903"/>
                  </a:lnTo>
                  <a:lnTo>
                    <a:pt x="444500" y="254254"/>
                  </a:lnTo>
                  <a:close/>
                </a:path>
                <a:path w="444500" h="271144">
                  <a:moveTo>
                    <a:pt x="444500" y="4229"/>
                  </a:moveTo>
                  <a:lnTo>
                    <a:pt x="440270" y="0"/>
                  </a:lnTo>
                  <a:lnTo>
                    <a:pt x="338721" y="0"/>
                  </a:lnTo>
                  <a:lnTo>
                    <a:pt x="334492" y="4229"/>
                  </a:lnTo>
                  <a:lnTo>
                    <a:pt x="334492" y="16878"/>
                  </a:lnTo>
                  <a:lnTo>
                    <a:pt x="338721" y="21120"/>
                  </a:lnTo>
                  <a:lnTo>
                    <a:pt x="435051" y="21120"/>
                  </a:lnTo>
                  <a:lnTo>
                    <a:pt x="440270" y="21120"/>
                  </a:lnTo>
                  <a:lnTo>
                    <a:pt x="444500" y="16878"/>
                  </a:lnTo>
                  <a:lnTo>
                    <a:pt x="444500" y="4229"/>
                  </a:lnTo>
                  <a:close/>
                </a:path>
              </a:pathLst>
            </a:custGeom>
            <a:solidFill>
              <a:srgbClr val="231F20"/>
            </a:solidFill>
          </p:spPr>
          <p:txBody>
            <a:bodyPr wrap="square" lIns="0" tIns="0" rIns="0" bIns="0" rtlCol="0"/>
            <a:lstStyle/>
            <a:p/>
          </p:txBody>
        </p:sp>
        <p:pic>
          <p:nvPicPr>
            <p:cNvPr id="273" name="object 273" descr=""/>
            <p:cNvPicPr/>
            <p:nvPr/>
          </p:nvPicPr>
          <p:blipFill>
            <a:blip r:embed="rId42" cstate="print"/>
            <a:stretch>
              <a:fillRect/>
            </a:stretch>
          </p:blipFill>
          <p:spPr>
            <a:xfrm>
              <a:off x="1807832" y="1690535"/>
              <a:ext cx="624535" cy="249377"/>
            </a:xfrm>
            <a:prstGeom prst="rect">
              <a:avLst/>
            </a:prstGeom>
          </p:spPr>
        </p:pic>
        <p:pic>
          <p:nvPicPr>
            <p:cNvPr id="274" name="object 274" descr=""/>
            <p:cNvPicPr/>
            <p:nvPr/>
          </p:nvPicPr>
          <p:blipFill>
            <a:blip r:embed="rId43" cstate="print"/>
            <a:stretch>
              <a:fillRect/>
            </a:stretch>
          </p:blipFill>
          <p:spPr>
            <a:xfrm>
              <a:off x="1860181" y="1710537"/>
              <a:ext cx="417703" cy="209359"/>
            </a:xfrm>
            <a:prstGeom prst="rect">
              <a:avLst/>
            </a:prstGeom>
          </p:spPr>
        </p:pic>
        <p:sp>
          <p:nvSpPr>
            <p:cNvPr id="275" name="object 275" descr=""/>
            <p:cNvSpPr/>
            <p:nvPr/>
          </p:nvSpPr>
          <p:spPr>
            <a:xfrm>
              <a:off x="2357247" y="1691645"/>
              <a:ext cx="73660" cy="69215"/>
            </a:xfrm>
            <a:custGeom>
              <a:avLst/>
              <a:gdLst/>
              <a:ahLst/>
              <a:cxnLst/>
              <a:rect l="l" t="t" r="r" b="b"/>
              <a:pathLst>
                <a:path w="73660" h="69214">
                  <a:moveTo>
                    <a:pt x="0" y="0"/>
                  </a:moveTo>
                  <a:lnTo>
                    <a:pt x="73393" y="69024"/>
                  </a:lnTo>
                  <a:lnTo>
                    <a:pt x="61037" y="36515"/>
                  </a:lnTo>
                  <a:lnTo>
                    <a:pt x="41168" y="16024"/>
                  </a:lnTo>
                  <a:lnTo>
                    <a:pt x="19063" y="4777"/>
                  </a:lnTo>
                  <a:lnTo>
                    <a:pt x="0" y="0"/>
                  </a:lnTo>
                  <a:close/>
                </a:path>
              </a:pathLst>
            </a:custGeom>
            <a:solidFill>
              <a:srgbClr val="A7A9AC"/>
            </a:solidFill>
          </p:spPr>
          <p:txBody>
            <a:bodyPr wrap="square" lIns="0" tIns="0" rIns="0" bIns="0" rtlCol="0"/>
            <a:lstStyle/>
            <a:p/>
          </p:txBody>
        </p:sp>
        <p:pic>
          <p:nvPicPr>
            <p:cNvPr id="276" name="object 276" descr=""/>
            <p:cNvPicPr/>
            <p:nvPr/>
          </p:nvPicPr>
          <p:blipFill>
            <a:blip r:embed="rId44" cstate="print"/>
            <a:stretch>
              <a:fillRect/>
            </a:stretch>
          </p:blipFill>
          <p:spPr>
            <a:xfrm>
              <a:off x="2357259" y="1691652"/>
              <a:ext cx="42862" cy="18237"/>
            </a:xfrm>
            <a:prstGeom prst="rect">
              <a:avLst/>
            </a:prstGeom>
          </p:spPr>
        </p:pic>
        <p:pic>
          <p:nvPicPr>
            <p:cNvPr id="277" name="object 277" descr=""/>
            <p:cNvPicPr/>
            <p:nvPr/>
          </p:nvPicPr>
          <p:blipFill>
            <a:blip r:embed="rId45" cstate="print"/>
            <a:stretch>
              <a:fillRect/>
            </a:stretch>
          </p:blipFill>
          <p:spPr>
            <a:xfrm>
              <a:off x="1813128" y="1711375"/>
              <a:ext cx="27851" cy="31635"/>
            </a:xfrm>
            <a:prstGeom prst="rect">
              <a:avLst/>
            </a:prstGeom>
          </p:spPr>
        </p:pic>
        <p:sp>
          <p:nvSpPr>
            <p:cNvPr id="278" name="object 278" descr=""/>
            <p:cNvSpPr/>
            <p:nvPr/>
          </p:nvSpPr>
          <p:spPr>
            <a:xfrm>
              <a:off x="1822158" y="1708340"/>
              <a:ext cx="594360" cy="181610"/>
            </a:xfrm>
            <a:custGeom>
              <a:avLst/>
              <a:gdLst/>
              <a:ahLst/>
              <a:cxnLst/>
              <a:rect l="l" t="t" r="r" b="b"/>
              <a:pathLst>
                <a:path w="594360" h="181610">
                  <a:moveTo>
                    <a:pt x="9575" y="32194"/>
                  </a:moveTo>
                  <a:lnTo>
                    <a:pt x="0" y="108381"/>
                  </a:lnTo>
                  <a:lnTo>
                    <a:pt x="9575" y="181559"/>
                  </a:lnTo>
                  <a:lnTo>
                    <a:pt x="9575" y="32194"/>
                  </a:lnTo>
                  <a:close/>
                </a:path>
                <a:path w="594360" h="181610">
                  <a:moveTo>
                    <a:pt x="392150" y="2768"/>
                  </a:moveTo>
                  <a:lnTo>
                    <a:pt x="368185" y="2768"/>
                  </a:lnTo>
                  <a:lnTo>
                    <a:pt x="368185" y="6108"/>
                  </a:lnTo>
                  <a:lnTo>
                    <a:pt x="305485" y="23876"/>
                  </a:lnTo>
                  <a:lnTo>
                    <a:pt x="260426" y="23876"/>
                  </a:lnTo>
                  <a:lnTo>
                    <a:pt x="260426" y="6108"/>
                  </a:lnTo>
                  <a:lnTo>
                    <a:pt x="368185" y="6108"/>
                  </a:lnTo>
                  <a:lnTo>
                    <a:pt x="368185" y="2768"/>
                  </a:lnTo>
                  <a:lnTo>
                    <a:pt x="250431" y="2768"/>
                  </a:lnTo>
                  <a:lnTo>
                    <a:pt x="250431" y="6108"/>
                  </a:lnTo>
                  <a:lnTo>
                    <a:pt x="250431" y="23876"/>
                  </a:lnTo>
                  <a:lnTo>
                    <a:pt x="131572" y="23876"/>
                  </a:lnTo>
                  <a:lnTo>
                    <a:pt x="87591" y="6108"/>
                  </a:lnTo>
                  <a:lnTo>
                    <a:pt x="250431" y="6108"/>
                  </a:lnTo>
                  <a:lnTo>
                    <a:pt x="250431" y="2768"/>
                  </a:lnTo>
                  <a:lnTo>
                    <a:pt x="70446" y="2768"/>
                  </a:lnTo>
                  <a:lnTo>
                    <a:pt x="131241" y="27216"/>
                  </a:lnTo>
                  <a:lnTo>
                    <a:pt x="306171" y="27152"/>
                  </a:lnTo>
                  <a:lnTo>
                    <a:pt x="317728" y="23876"/>
                  </a:lnTo>
                  <a:lnTo>
                    <a:pt x="380377" y="6108"/>
                  </a:lnTo>
                  <a:lnTo>
                    <a:pt x="392150" y="2768"/>
                  </a:lnTo>
                  <a:close/>
                </a:path>
                <a:path w="594360" h="181610">
                  <a:moveTo>
                    <a:pt x="594118" y="77762"/>
                  </a:moveTo>
                  <a:lnTo>
                    <a:pt x="594042" y="70497"/>
                  </a:lnTo>
                  <a:lnTo>
                    <a:pt x="435978" y="0"/>
                  </a:lnTo>
                  <a:lnTo>
                    <a:pt x="433260" y="6096"/>
                  </a:lnTo>
                  <a:lnTo>
                    <a:pt x="594118" y="77762"/>
                  </a:lnTo>
                  <a:close/>
                </a:path>
              </a:pathLst>
            </a:custGeom>
            <a:solidFill>
              <a:srgbClr val="262261"/>
            </a:solidFill>
          </p:spPr>
          <p:txBody>
            <a:bodyPr wrap="square" lIns="0" tIns="0" rIns="0" bIns="0" rtlCol="0"/>
            <a:lstStyle/>
            <a:p/>
          </p:txBody>
        </p:sp>
        <p:pic>
          <p:nvPicPr>
            <p:cNvPr id="279" name="object 279" descr=""/>
            <p:cNvPicPr/>
            <p:nvPr/>
          </p:nvPicPr>
          <p:blipFill>
            <a:blip r:embed="rId46" cstate="print"/>
            <a:stretch>
              <a:fillRect/>
            </a:stretch>
          </p:blipFill>
          <p:spPr>
            <a:xfrm>
              <a:off x="1901202" y="1894903"/>
              <a:ext cx="301116" cy="21120"/>
            </a:xfrm>
            <a:prstGeom prst="rect">
              <a:avLst/>
            </a:prstGeom>
          </p:spPr>
        </p:pic>
        <p:sp>
          <p:nvSpPr>
            <p:cNvPr id="280" name="object 280" descr=""/>
            <p:cNvSpPr/>
            <p:nvPr/>
          </p:nvSpPr>
          <p:spPr>
            <a:xfrm>
              <a:off x="2357247" y="1869786"/>
              <a:ext cx="73660" cy="69215"/>
            </a:xfrm>
            <a:custGeom>
              <a:avLst/>
              <a:gdLst/>
              <a:ahLst/>
              <a:cxnLst/>
              <a:rect l="l" t="t" r="r" b="b"/>
              <a:pathLst>
                <a:path w="73660" h="69214">
                  <a:moveTo>
                    <a:pt x="73393" y="0"/>
                  </a:moveTo>
                  <a:lnTo>
                    <a:pt x="0" y="69024"/>
                  </a:lnTo>
                  <a:lnTo>
                    <a:pt x="19063" y="64240"/>
                  </a:lnTo>
                  <a:lnTo>
                    <a:pt x="41168" y="52990"/>
                  </a:lnTo>
                  <a:lnTo>
                    <a:pt x="61037" y="32502"/>
                  </a:lnTo>
                  <a:lnTo>
                    <a:pt x="73393" y="0"/>
                  </a:lnTo>
                  <a:close/>
                </a:path>
              </a:pathLst>
            </a:custGeom>
            <a:solidFill>
              <a:srgbClr val="A7A9AC"/>
            </a:solidFill>
          </p:spPr>
          <p:txBody>
            <a:bodyPr wrap="square" lIns="0" tIns="0" rIns="0" bIns="0" rtlCol="0"/>
            <a:lstStyle/>
            <a:p/>
          </p:txBody>
        </p:sp>
        <p:pic>
          <p:nvPicPr>
            <p:cNvPr id="281" name="object 281" descr=""/>
            <p:cNvPicPr/>
            <p:nvPr/>
          </p:nvPicPr>
          <p:blipFill>
            <a:blip r:embed="rId47" cstate="print"/>
            <a:stretch>
              <a:fillRect/>
            </a:stretch>
          </p:blipFill>
          <p:spPr>
            <a:xfrm>
              <a:off x="2357259" y="1920557"/>
              <a:ext cx="42862" cy="18249"/>
            </a:xfrm>
            <a:prstGeom prst="rect">
              <a:avLst/>
            </a:prstGeom>
          </p:spPr>
        </p:pic>
        <p:pic>
          <p:nvPicPr>
            <p:cNvPr id="282" name="object 282" descr=""/>
            <p:cNvPicPr/>
            <p:nvPr/>
          </p:nvPicPr>
          <p:blipFill>
            <a:blip r:embed="rId48" cstate="print"/>
            <a:stretch>
              <a:fillRect/>
            </a:stretch>
          </p:blipFill>
          <p:spPr>
            <a:xfrm>
              <a:off x="1813128" y="1887448"/>
              <a:ext cx="27851" cy="31610"/>
            </a:xfrm>
            <a:prstGeom prst="rect">
              <a:avLst/>
            </a:prstGeom>
          </p:spPr>
        </p:pic>
        <p:sp>
          <p:nvSpPr>
            <p:cNvPr id="283" name="object 283" descr=""/>
            <p:cNvSpPr/>
            <p:nvPr/>
          </p:nvSpPr>
          <p:spPr>
            <a:xfrm>
              <a:off x="1892617" y="1673542"/>
              <a:ext cx="523875" cy="289560"/>
            </a:xfrm>
            <a:custGeom>
              <a:avLst/>
              <a:gdLst/>
              <a:ahLst/>
              <a:cxnLst/>
              <a:rect l="l" t="t" r="r" b="b"/>
              <a:pathLst>
                <a:path w="523875" h="289560">
                  <a:moveTo>
                    <a:pt x="310819" y="38836"/>
                  </a:moveTo>
                  <a:lnTo>
                    <a:pt x="310426" y="37325"/>
                  </a:lnTo>
                  <a:lnTo>
                    <a:pt x="287959" y="1206"/>
                  </a:lnTo>
                  <a:lnTo>
                    <a:pt x="282829" y="0"/>
                  </a:lnTo>
                  <a:lnTo>
                    <a:pt x="275005" y="4864"/>
                  </a:lnTo>
                  <a:lnTo>
                    <a:pt x="273799" y="10007"/>
                  </a:lnTo>
                  <a:lnTo>
                    <a:pt x="297840" y="48653"/>
                  </a:lnTo>
                  <a:lnTo>
                    <a:pt x="302983" y="49860"/>
                  </a:lnTo>
                  <a:lnTo>
                    <a:pt x="309435" y="45859"/>
                  </a:lnTo>
                  <a:lnTo>
                    <a:pt x="310819" y="43129"/>
                  </a:lnTo>
                  <a:lnTo>
                    <a:pt x="310819" y="40347"/>
                  </a:lnTo>
                  <a:lnTo>
                    <a:pt x="310819" y="38836"/>
                  </a:lnTo>
                  <a:close/>
                </a:path>
                <a:path w="523875" h="289560">
                  <a:moveTo>
                    <a:pt x="321703" y="245808"/>
                  </a:moveTo>
                  <a:lnTo>
                    <a:pt x="309968" y="242481"/>
                  </a:lnTo>
                  <a:lnTo>
                    <a:pt x="306832" y="241604"/>
                  </a:lnTo>
                  <a:lnTo>
                    <a:pt x="302983" y="239204"/>
                  </a:lnTo>
                  <a:lnTo>
                    <a:pt x="300469" y="239788"/>
                  </a:lnTo>
                  <a:lnTo>
                    <a:pt x="296710" y="238734"/>
                  </a:lnTo>
                  <a:lnTo>
                    <a:pt x="296710" y="242201"/>
                  </a:lnTo>
                  <a:lnTo>
                    <a:pt x="296532" y="242481"/>
                  </a:lnTo>
                  <a:lnTo>
                    <a:pt x="189979" y="242481"/>
                  </a:lnTo>
                  <a:lnTo>
                    <a:pt x="189979" y="224701"/>
                  </a:lnTo>
                  <a:lnTo>
                    <a:pt x="235026" y="224701"/>
                  </a:lnTo>
                  <a:lnTo>
                    <a:pt x="296710" y="242201"/>
                  </a:lnTo>
                  <a:lnTo>
                    <a:pt x="296710" y="238734"/>
                  </a:lnTo>
                  <a:lnTo>
                    <a:pt x="247269" y="224701"/>
                  </a:lnTo>
                  <a:lnTo>
                    <a:pt x="235712" y="221424"/>
                  </a:lnTo>
                  <a:lnTo>
                    <a:pt x="179984" y="221411"/>
                  </a:lnTo>
                  <a:lnTo>
                    <a:pt x="179984" y="224701"/>
                  </a:lnTo>
                  <a:lnTo>
                    <a:pt x="179984" y="242481"/>
                  </a:lnTo>
                  <a:lnTo>
                    <a:pt x="17132" y="242481"/>
                  </a:lnTo>
                  <a:lnTo>
                    <a:pt x="61112" y="224701"/>
                  </a:lnTo>
                  <a:lnTo>
                    <a:pt x="179984" y="224701"/>
                  </a:lnTo>
                  <a:lnTo>
                    <a:pt x="179984" y="221411"/>
                  </a:lnTo>
                  <a:lnTo>
                    <a:pt x="60794" y="221361"/>
                  </a:lnTo>
                  <a:lnTo>
                    <a:pt x="0" y="245808"/>
                  </a:lnTo>
                  <a:lnTo>
                    <a:pt x="294462" y="245808"/>
                  </a:lnTo>
                  <a:lnTo>
                    <a:pt x="273799" y="279044"/>
                  </a:lnTo>
                  <a:lnTo>
                    <a:pt x="275005" y="284187"/>
                  </a:lnTo>
                  <a:lnTo>
                    <a:pt x="282829" y="289052"/>
                  </a:lnTo>
                  <a:lnTo>
                    <a:pt x="287959" y="287845"/>
                  </a:lnTo>
                  <a:lnTo>
                    <a:pt x="310426" y="251726"/>
                  </a:lnTo>
                  <a:lnTo>
                    <a:pt x="310819" y="250215"/>
                  </a:lnTo>
                  <a:lnTo>
                    <a:pt x="310819" y="248716"/>
                  </a:lnTo>
                  <a:lnTo>
                    <a:pt x="310819" y="245922"/>
                  </a:lnTo>
                  <a:lnTo>
                    <a:pt x="321703" y="245808"/>
                  </a:lnTo>
                  <a:close/>
                </a:path>
                <a:path w="523875" h="289560">
                  <a:moveTo>
                    <a:pt x="523697" y="178257"/>
                  </a:moveTo>
                  <a:lnTo>
                    <a:pt x="523659" y="170802"/>
                  </a:lnTo>
                  <a:lnTo>
                    <a:pt x="362800" y="242481"/>
                  </a:lnTo>
                  <a:lnTo>
                    <a:pt x="365518" y="248577"/>
                  </a:lnTo>
                  <a:lnTo>
                    <a:pt x="523697" y="178257"/>
                  </a:lnTo>
                  <a:close/>
                </a:path>
              </a:pathLst>
            </a:custGeom>
            <a:solidFill>
              <a:srgbClr val="262261"/>
            </a:solidFill>
          </p:spPr>
          <p:txBody>
            <a:bodyPr wrap="square" lIns="0" tIns="0" rIns="0" bIns="0" rtlCol="0"/>
            <a:lstStyle/>
            <a:p/>
          </p:txBody>
        </p:sp>
        <p:pic>
          <p:nvPicPr>
            <p:cNvPr id="284" name="object 284" descr=""/>
            <p:cNvPicPr/>
            <p:nvPr/>
          </p:nvPicPr>
          <p:blipFill>
            <a:blip r:embed="rId49" cstate="print"/>
            <a:stretch>
              <a:fillRect/>
            </a:stretch>
          </p:blipFill>
          <p:spPr>
            <a:xfrm>
              <a:off x="1716173" y="1616068"/>
              <a:ext cx="107016" cy="122482"/>
            </a:xfrm>
            <a:prstGeom prst="rect">
              <a:avLst/>
            </a:prstGeom>
          </p:spPr>
        </p:pic>
        <p:sp>
          <p:nvSpPr>
            <p:cNvPr id="285" name="object 285" descr=""/>
            <p:cNvSpPr/>
            <p:nvPr/>
          </p:nvSpPr>
          <p:spPr>
            <a:xfrm>
              <a:off x="1843684" y="1583309"/>
              <a:ext cx="633730" cy="111125"/>
            </a:xfrm>
            <a:custGeom>
              <a:avLst/>
              <a:gdLst/>
              <a:ahLst/>
              <a:cxnLst/>
              <a:rect l="l" t="t" r="r" b="b"/>
              <a:pathLst>
                <a:path w="633730" h="111125">
                  <a:moveTo>
                    <a:pt x="26187" y="83121"/>
                  </a:moveTo>
                  <a:lnTo>
                    <a:pt x="25400" y="10274"/>
                  </a:lnTo>
                  <a:lnTo>
                    <a:pt x="0" y="10553"/>
                  </a:lnTo>
                  <a:lnTo>
                    <a:pt x="787" y="83388"/>
                  </a:lnTo>
                  <a:lnTo>
                    <a:pt x="26187" y="83121"/>
                  </a:lnTo>
                  <a:close/>
                </a:path>
                <a:path w="633730" h="111125">
                  <a:moveTo>
                    <a:pt x="493369" y="67665"/>
                  </a:moveTo>
                  <a:lnTo>
                    <a:pt x="465010" y="571"/>
                  </a:lnTo>
                  <a:lnTo>
                    <a:pt x="441629" y="10464"/>
                  </a:lnTo>
                  <a:lnTo>
                    <a:pt x="469976" y="77558"/>
                  </a:lnTo>
                  <a:lnTo>
                    <a:pt x="493369" y="67665"/>
                  </a:lnTo>
                  <a:close/>
                </a:path>
                <a:path w="633730" h="111125">
                  <a:moveTo>
                    <a:pt x="547408" y="1117"/>
                  </a:moveTo>
                  <a:lnTo>
                    <a:pt x="522033" y="0"/>
                  </a:lnTo>
                  <a:lnTo>
                    <a:pt x="518807" y="72771"/>
                  </a:lnTo>
                  <a:lnTo>
                    <a:pt x="544182" y="73888"/>
                  </a:lnTo>
                  <a:lnTo>
                    <a:pt x="547408" y="1117"/>
                  </a:lnTo>
                  <a:close/>
                </a:path>
                <a:path w="633730" h="111125">
                  <a:moveTo>
                    <a:pt x="633641" y="68427"/>
                  </a:moveTo>
                  <a:lnTo>
                    <a:pt x="618883" y="47764"/>
                  </a:lnTo>
                  <a:lnTo>
                    <a:pt x="559612" y="90106"/>
                  </a:lnTo>
                  <a:lnTo>
                    <a:pt x="574370" y="110769"/>
                  </a:lnTo>
                  <a:lnTo>
                    <a:pt x="633641" y="68427"/>
                  </a:lnTo>
                  <a:close/>
                </a:path>
              </a:pathLst>
            </a:custGeom>
            <a:solidFill>
              <a:srgbClr val="FBB040"/>
            </a:solidFill>
          </p:spPr>
          <p:txBody>
            <a:bodyPr wrap="square" lIns="0" tIns="0" rIns="0" bIns="0" rtlCol="0"/>
            <a:lstStyle/>
            <a:p/>
          </p:txBody>
        </p:sp>
        <p:sp>
          <p:nvSpPr>
            <p:cNvPr id="286" name="object 286" descr=""/>
            <p:cNvSpPr/>
            <p:nvPr/>
          </p:nvSpPr>
          <p:spPr>
            <a:xfrm>
              <a:off x="4644821" y="970445"/>
              <a:ext cx="12700" cy="600075"/>
            </a:xfrm>
            <a:custGeom>
              <a:avLst/>
              <a:gdLst/>
              <a:ahLst/>
              <a:cxnLst/>
              <a:rect l="l" t="t" r="r" b="b"/>
              <a:pathLst>
                <a:path w="12700" h="600075">
                  <a:moveTo>
                    <a:pt x="12700" y="0"/>
                  </a:moveTo>
                  <a:lnTo>
                    <a:pt x="0" y="0"/>
                  </a:lnTo>
                  <a:lnTo>
                    <a:pt x="0" y="600062"/>
                  </a:lnTo>
                  <a:lnTo>
                    <a:pt x="12700" y="600062"/>
                  </a:lnTo>
                  <a:lnTo>
                    <a:pt x="12700" y="0"/>
                  </a:lnTo>
                  <a:close/>
                </a:path>
              </a:pathLst>
            </a:custGeom>
            <a:solidFill>
              <a:srgbClr val="231F20"/>
            </a:solidFill>
          </p:spPr>
          <p:txBody>
            <a:bodyPr wrap="square" lIns="0" tIns="0" rIns="0" bIns="0" rtlCol="0"/>
            <a:lstStyle/>
            <a:p/>
          </p:txBody>
        </p:sp>
        <p:pic>
          <p:nvPicPr>
            <p:cNvPr id="287" name="object 287" descr=""/>
            <p:cNvPicPr/>
            <p:nvPr/>
          </p:nvPicPr>
          <p:blipFill>
            <a:blip r:embed="rId50" cstate="print"/>
            <a:stretch>
              <a:fillRect/>
            </a:stretch>
          </p:blipFill>
          <p:spPr>
            <a:xfrm>
              <a:off x="4599240" y="1519744"/>
              <a:ext cx="103873" cy="64516"/>
            </a:xfrm>
            <a:prstGeom prst="rect">
              <a:avLst/>
            </a:prstGeom>
          </p:spPr>
        </p:pic>
        <p:pic>
          <p:nvPicPr>
            <p:cNvPr id="288" name="object 288" descr=""/>
            <p:cNvPicPr/>
            <p:nvPr/>
          </p:nvPicPr>
          <p:blipFill>
            <a:blip r:embed="rId51" cstate="print"/>
            <a:stretch>
              <a:fillRect/>
            </a:stretch>
          </p:blipFill>
          <p:spPr>
            <a:xfrm>
              <a:off x="4599240" y="956669"/>
              <a:ext cx="103873" cy="64516"/>
            </a:xfrm>
            <a:prstGeom prst="rect">
              <a:avLst/>
            </a:prstGeom>
          </p:spPr>
        </p:pic>
        <p:sp>
          <p:nvSpPr>
            <p:cNvPr id="289" name="object 289" descr=""/>
            <p:cNvSpPr/>
            <p:nvPr/>
          </p:nvSpPr>
          <p:spPr>
            <a:xfrm>
              <a:off x="2424290" y="1265301"/>
              <a:ext cx="3728720" cy="605155"/>
            </a:xfrm>
            <a:custGeom>
              <a:avLst/>
              <a:gdLst/>
              <a:ahLst/>
              <a:cxnLst/>
              <a:rect l="l" t="t" r="r" b="b"/>
              <a:pathLst>
                <a:path w="3728720" h="605155">
                  <a:moveTo>
                    <a:pt x="32308" y="470014"/>
                  </a:moveTo>
                  <a:lnTo>
                    <a:pt x="596" y="468541"/>
                  </a:lnTo>
                  <a:lnTo>
                    <a:pt x="0" y="481215"/>
                  </a:lnTo>
                  <a:lnTo>
                    <a:pt x="31711" y="482688"/>
                  </a:lnTo>
                  <a:lnTo>
                    <a:pt x="32308" y="470014"/>
                  </a:lnTo>
                  <a:close/>
                </a:path>
                <a:path w="3728720" h="605155">
                  <a:moveTo>
                    <a:pt x="72301" y="456526"/>
                  </a:moveTo>
                  <a:lnTo>
                    <a:pt x="70764" y="443928"/>
                  </a:lnTo>
                  <a:lnTo>
                    <a:pt x="7721" y="451573"/>
                  </a:lnTo>
                  <a:lnTo>
                    <a:pt x="9258" y="464185"/>
                  </a:lnTo>
                  <a:lnTo>
                    <a:pt x="72301" y="456526"/>
                  </a:lnTo>
                  <a:close/>
                </a:path>
                <a:path w="3728720" h="605155">
                  <a:moveTo>
                    <a:pt x="163969" y="476173"/>
                  </a:moveTo>
                  <a:lnTo>
                    <a:pt x="98132" y="473100"/>
                  </a:lnTo>
                  <a:lnTo>
                    <a:pt x="97536" y="485775"/>
                  </a:lnTo>
                  <a:lnTo>
                    <a:pt x="163372" y="488848"/>
                  </a:lnTo>
                  <a:lnTo>
                    <a:pt x="163969" y="476173"/>
                  </a:lnTo>
                  <a:close/>
                </a:path>
                <a:path w="3728720" h="605155">
                  <a:moveTo>
                    <a:pt x="198374" y="441223"/>
                  </a:moveTo>
                  <a:lnTo>
                    <a:pt x="196837" y="428625"/>
                  </a:lnTo>
                  <a:lnTo>
                    <a:pt x="133794" y="436270"/>
                  </a:lnTo>
                  <a:lnTo>
                    <a:pt x="135331" y="448881"/>
                  </a:lnTo>
                  <a:lnTo>
                    <a:pt x="198374" y="441223"/>
                  </a:lnTo>
                  <a:close/>
                </a:path>
                <a:path w="3728720" h="605155">
                  <a:moveTo>
                    <a:pt x="295630" y="482307"/>
                  </a:moveTo>
                  <a:lnTo>
                    <a:pt x="229793" y="479247"/>
                  </a:lnTo>
                  <a:lnTo>
                    <a:pt x="229209" y="491921"/>
                  </a:lnTo>
                  <a:lnTo>
                    <a:pt x="295033" y="494982"/>
                  </a:lnTo>
                  <a:lnTo>
                    <a:pt x="295630" y="482307"/>
                  </a:lnTo>
                  <a:close/>
                </a:path>
                <a:path w="3728720" h="605155">
                  <a:moveTo>
                    <a:pt x="324446" y="425907"/>
                  </a:moveTo>
                  <a:lnTo>
                    <a:pt x="322910" y="413308"/>
                  </a:lnTo>
                  <a:lnTo>
                    <a:pt x="259880" y="420954"/>
                  </a:lnTo>
                  <a:lnTo>
                    <a:pt x="261416" y="433552"/>
                  </a:lnTo>
                  <a:lnTo>
                    <a:pt x="324446" y="425907"/>
                  </a:lnTo>
                  <a:close/>
                </a:path>
                <a:path w="3728720" h="605155">
                  <a:moveTo>
                    <a:pt x="427291" y="488467"/>
                  </a:moveTo>
                  <a:lnTo>
                    <a:pt x="361467" y="485394"/>
                  </a:lnTo>
                  <a:lnTo>
                    <a:pt x="360870" y="498068"/>
                  </a:lnTo>
                  <a:lnTo>
                    <a:pt x="426694" y="501142"/>
                  </a:lnTo>
                  <a:lnTo>
                    <a:pt x="427291" y="488467"/>
                  </a:lnTo>
                  <a:close/>
                </a:path>
                <a:path w="3728720" h="605155">
                  <a:moveTo>
                    <a:pt x="450519" y="410603"/>
                  </a:moveTo>
                  <a:lnTo>
                    <a:pt x="448983" y="398005"/>
                  </a:lnTo>
                  <a:lnTo>
                    <a:pt x="385940" y="405650"/>
                  </a:lnTo>
                  <a:lnTo>
                    <a:pt x="387489" y="418249"/>
                  </a:lnTo>
                  <a:lnTo>
                    <a:pt x="450519" y="410603"/>
                  </a:lnTo>
                  <a:close/>
                </a:path>
                <a:path w="3728720" h="605155">
                  <a:moveTo>
                    <a:pt x="558952" y="494614"/>
                  </a:moveTo>
                  <a:lnTo>
                    <a:pt x="493128" y="491540"/>
                  </a:lnTo>
                  <a:lnTo>
                    <a:pt x="492531" y="504215"/>
                  </a:lnTo>
                  <a:lnTo>
                    <a:pt x="558368" y="507288"/>
                  </a:lnTo>
                  <a:lnTo>
                    <a:pt x="558952" y="494614"/>
                  </a:lnTo>
                  <a:close/>
                </a:path>
                <a:path w="3728720" h="605155">
                  <a:moveTo>
                    <a:pt x="576592" y="395300"/>
                  </a:moveTo>
                  <a:lnTo>
                    <a:pt x="575056" y="382701"/>
                  </a:lnTo>
                  <a:lnTo>
                    <a:pt x="512013" y="390347"/>
                  </a:lnTo>
                  <a:lnTo>
                    <a:pt x="513549" y="402945"/>
                  </a:lnTo>
                  <a:lnTo>
                    <a:pt x="576592" y="395300"/>
                  </a:lnTo>
                  <a:close/>
                </a:path>
                <a:path w="3728720" h="605155">
                  <a:moveTo>
                    <a:pt x="690626" y="500748"/>
                  </a:moveTo>
                  <a:lnTo>
                    <a:pt x="624789" y="497674"/>
                  </a:lnTo>
                  <a:lnTo>
                    <a:pt x="624192" y="510349"/>
                  </a:lnTo>
                  <a:lnTo>
                    <a:pt x="690029" y="513435"/>
                  </a:lnTo>
                  <a:lnTo>
                    <a:pt x="690626" y="500748"/>
                  </a:lnTo>
                  <a:close/>
                </a:path>
                <a:path w="3728720" h="605155">
                  <a:moveTo>
                    <a:pt x="702678" y="379996"/>
                  </a:moveTo>
                  <a:lnTo>
                    <a:pt x="701141" y="367398"/>
                  </a:lnTo>
                  <a:lnTo>
                    <a:pt x="638098" y="375043"/>
                  </a:lnTo>
                  <a:lnTo>
                    <a:pt x="639635" y="387642"/>
                  </a:lnTo>
                  <a:lnTo>
                    <a:pt x="702678" y="379996"/>
                  </a:lnTo>
                  <a:close/>
                </a:path>
                <a:path w="3728720" h="605155">
                  <a:moveTo>
                    <a:pt x="822286" y="506907"/>
                  </a:moveTo>
                  <a:lnTo>
                    <a:pt x="756450" y="503834"/>
                  </a:lnTo>
                  <a:lnTo>
                    <a:pt x="755853" y="516509"/>
                  </a:lnTo>
                  <a:lnTo>
                    <a:pt x="821690" y="519582"/>
                  </a:lnTo>
                  <a:lnTo>
                    <a:pt x="822286" y="506907"/>
                  </a:lnTo>
                  <a:close/>
                </a:path>
                <a:path w="3728720" h="605155">
                  <a:moveTo>
                    <a:pt x="828751" y="364680"/>
                  </a:moveTo>
                  <a:lnTo>
                    <a:pt x="827214" y="352069"/>
                  </a:lnTo>
                  <a:lnTo>
                    <a:pt x="764171" y="359740"/>
                  </a:lnTo>
                  <a:lnTo>
                    <a:pt x="765708" y="372338"/>
                  </a:lnTo>
                  <a:lnTo>
                    <a:pt x="828751" y="364680"/>
                  </a:lnTo>
                  <a:close/>
                </a:path>
                <a:path w="3728720" h="605155">
                  <a:moveTo>
                    <a:pt x="953947" y="513041"/>
                  </a:moveTo>
                  <a:lnTo>
                    <a:pt x="888111" y="509968"/>
                  </a:lnTo>
                  <a:lnTo>
                    <a:pt x="887526" y="522643"/>
                  </a:lnTo>
                  <a:lnTo>
                    <a:pt x="953350" y="525716"/>
                  </a:lnTo>
                  <a:lnTo>
                    <a:pt x="953947" y="513041"/>
                  </a:lnTo>
                  <a:close/>
                </a:path>
                <a:path w="3728720" h="605155">
                  <a:moveTo>
                    <a:pt x="954811" y="349377"/>
                  </a:moveTo>
                  <a:lnTo>
                    <a:pt x="953274" y="336765"/>
                  </a:lnTo>
                  <a:lnTo>
                    <a:pt x="890244" y="344424"/>
                  </a:lnTo>
                  <a:lnTo>
                    <a:pt x="891781" y="357022"/>
                  </a:lnTo>
                  <a:lnTo>
                    <a:pt x="954811" y="349377"/>
                  </a:lnTo>
                  <a:close/>
                </a:path>
                <a:path w="3728720" h="605155">
                  <a:moveTo>
                    <a:pt x="1080897" y="334060"/>
                  </a:moveTo>
                  <a:lnTo>
                    <a:pt x="1079360" y="321462"/>
                  </a:lnTo>
                  <a:lnTo>
                    <a:pt x="1016317" y="329120"/>
                  </a:lnTo>
                  <a:lnTo>
                    <a:pt x="1017854" y="341718"/>
                  </a:lnTo>
                  <a:lnTo>
                    <a:pt x="1080897" y="334060"/>
                  </a:lnTo>
                  <a:close/>
                </a:path>
                <a:path w="3728720" h="605155">
                  <a:moveTo>
                    <a:pt x="1085608" y="519201"/>
                  </a:moveTo>
                  <a:lnTo>
                    <a:pt x="1019784" y="516115"/>
                  </a:lnTo>
                  <a:lnTo>
                    <a:pt x="1019187" y="528802"/>
                  </a:lnTo>
                  <a:lnTo>
                    <a:pt x="1085011" y="531876"/>
                  </a:lnTo>
                  <a:lnTo>
                    <a:pt x="1085608" y="519201"/>
                  </a:lnTo>
                  <a:close/>
                </a:path>
                <a:path w="3728720" h="605155">
                  <a:moveTo>
                    <a:pt x="1206969" y="318757"/>
                  </a:moveTo>
                  <a:lnTo>
                    <a:pt x="1205433" y="306158"/>
                  </a:lnTo>
                  <a:lnTo>
                    <a:pt x="1142390" y="313817"/>
                  </a:lnTo>
                  <a:lnTo>
                    <a:pt x="1143927" y="326415"/>
                  </a:lnTo>
                  <a:lnTo>
                    <a:pt x="1206969" y="318757"/>
                  </a:lnTo>
                  <a:close/>
                </a:path>
                <a:path w="3728720" h="605155">
                  <a:moveTo>
                    <a:pt x="1217256" y="525335"/>
                  </a:moveTo>
                  <a:lnTo>
                    <a:pt x="1151445" y="522274"/>
                  </a:lnTo>
                  <a:lnTo>
                    <a:pt x="1150848" y="534949"/>
                  </a:lnTo>
                  <a:lnTo>
                    <a:pt x="1216672" y="538010"/>
                  </a:lnTo>
                  <a:lnTo>
                    <a:pt x="1217256" y="525335"/>
                  </a:lnTo>
                  <a:close/>
                </a:path>
                <a:path w="3728720" h="605155">
                  <a:moveTo>
                    <a:pt x="1333042" y="303441"/>
                  </a:moveTo>
                  <a:lnTo>
                    <a:pt x="1331506" y="290842"/>
                  </a:lnTo>
                  <a:lnTo>
                    <a:pt x="1268476" y="298513"/>
                  </a:lnTo>
                  <a:lnTo>
                    <a:pt x="1270012" y="311111"/>
                  </a:lnTo>
                  <a:lnTo>
                    <a:pt x="1333042" y="303441"/>
                  </a:lnTo>
                  <a:close/>
                </a:path>
                <a:path w="3728720" h="605155">
                  <a:moveTo>
                    <a:pt x="1348930" y="531482"/>
                  </a:moveTo>
                  <a:lnTo>
                    <a:pt x="1283093" y="528408"/>
                  </a:lnTo>
                  <a:lnTo>
                    <a:pt x="1282496" y="541083"/>
                  </a:lnTo>
                  <a:lnTo>
                    <a:pt x="1348333" y="544156"/>
                  </a:lnTo>
                  <a:lnTo>
                    <a:pt x="1348930" y="531482"/>
                  </a:lnTo>
                  <a:close/>
                </a:path>
                <a:path w="3728720" h="605155">
                  <a:moveTo>
                    <a:pt x="1459115" y="288137"/>
                  </a:moveTo>
                  <a:lnTo>
                    <a:pt x="1457579" y="275539"/>
                  </a:lnTo>
                  <a:lnTo>
                    <a:pt x="1394536" y="283197"/>
                  </a:lnTo>
                  <a:lnTo>
                    <a:pt x="1396085" y="295795"/>
                  </a:lnTo>
                  <a:lnTo>
                    <a:pt x="1459115" y="288137"/>
                  </a:lnTo>
                  <a:close/>
                </a:path>
                <a:path w="3728720" h="605155">
                  <a:moveTo>
                    <a:pt x="1480591" y="537641"/>
                  </a:moveTo>
                  <a:lnTo>
                    <a:pt x="1414754" y="534568"/>
                  </a:lnTo>
                  <a:lnTo>
                    <a:pt x="1414157" y="547243"/>
                  </a:lnTo>
                  <a:lnTo>
                    <a:pt x="1479994" y="550316"/>
                  </a:lnTo>
                  <a:lnTo>
                    <a:pt x="1480591" y="537641"/>
                  </a:lnTo>
                  <a:close/>
                </a:path>
                <a:path w="3728720" h="605155">
                  <a:moveTo>
                    <a:pt x="1585188" y="272834"/>
                  </a:moveTo>
                  <a:lnTo>
                    <a:pt x="1583651" y="260235"/>
                  </a:lnTo>
                  <a:lnTo>
                    <a:pt x="1520609" y="267893"/>
                  </a:lnTo>
                  <a:lnTo>
                    <a:pt x="1522145" y="280492"/>
                  </a:lnTo>
                  <a:lnTo>
                    <a:pt x="1585188" y="272834"/>
                  </a:lnTo>
                  <a:close/>
                </a:path>
                <a:path w="3728720" h="605155">
                  <a:moveTo>
                    <a:pt x="1612252" y="543775"/>
                  </a:moveTo>
                  <a:lnTo>
                    <a:pt x="1546415" y="540702"/>
                  </a:lnTo>
                  <a:lnTo>
                    <a:pt x="1545818" y="553377"/>
                  </a:lnTo>
                  <a:lnTo>
                    <a:pt x="1611655" y="556450"/>
                  </a:lnTo>
                  <a:lnTo>
                    <a:pt x="1612252" y="543775"/>
                  </a:lnTo>
                  <a:close/>
                </a:path>
                <a:path w="3728720" h="605155">
                  <a:moveTo>
                    <a:pt x="1711261" y="257530"/>
                  </a:moveTo>
                  <a:lnTo>
                    <a:pt x="1709724" y="244932"/>
                  </a:lnTo>
                  <a:lnTo>
                    <a:pt x="1646694" y="252577"/>
                  </a:lnTo>
                  <a:lnTo>
                    <a:pt x="1648231" y="265188"/>
                  </a:lnTo>
                  <a:lnTo>
                    <a:pt x="1711261" y="257530"/>
                  </a:lnTo>
                  <a:close/>
                </a:path>
                <a:path w="3728720" h="605155">
                  <a:moveTo>
                    <a:pt x="1723263" y="555320"/>
                  </a:moveTo>
                  <a:lnTo>
                    <a:pt x="1669897" y="500837"/>
                  </a:lnTo>
                  <a:lnTo>
                    <a:pt x="1660804" y="509714"/>
                  </a:lnTo>
                  <a:lnTo>
                    <a:pt x="1698078" y="547789"/>
                  </a:lnTo>
                  <a:lnTo>
                    <a:pt x="1678101" y="546849"/>
                  </a:lnTo>
                  <a:lnTo>
                    <a:pt x="1677504" y="559523"/>
                  </a:lnTo>
                  <a:lnTo>
                    <a:pt x="1697532" y="560463"/>
                  </a:lnTo>
                  <a:lnTo>
                    <a:pt x="1656829" y="594893"/>
                  </a:lnTo>
                  <a:lnTo>
                    <a:pt x="1665046" y="604583"/>
                  </a:lnTo>
                  <a:lnTo>
                    <a:pt x="1723263" y="555320"/>
                  </a:lnTo>
                  <a:close/>
                </a:path>
                <a:path w="3728720" h="605155">
                  <a:moveTo>
                    <a:pt x="1837347" y="242227"/>
                  </a:moveTo>
                  <a:lnTo>
                    <a:pt x="1835810" y="229628"/>
                  </a:lnTo>
                  <a:lnTo>
                    <a:pt x="1772767" y="237274"/>
                  </a:lnTo>
                  <a:lnTo>
                    <a:pt x="1774304" y="249885"/>
                  </a:lnTo>
                  <a:lnTo>
                    <a:pt x="1837347" y="242227"/>
                  </a:lnTo>
                  <a:close/>
                </a:path>
                <a:path w="3728720" h="605155">
                  <a:moveTo>
                    <a:pt x="1963407" y="226910"/>
                  </a:moveTo>
                  <a:lnTo>
                    <a:pt x="1961870" y="214312"/>
                  </a:lnTo>
                  <a:lnTo>
                    <a:pt x="1898827" y="221957"/>
                  </a:lnTo>
                  <a:lnTo>
                    <a:pt x="1900377" y="234569"/>
                  </a:lnTo>
                  <a:lnTo>
                    <a:pt x="1963407" y="226910"/>
                  </a:lnTo>
                  <a:close/>
                </a:path>
                <a:path w="3728720" h="605155">
                  <a:moveTo>
                    <a:pt x="2089480" y="211607"/>
                  </a:moveTo>
                  <a:lnTo>
                    <a:pt x="2087943" y="199009"/>
                  </a:lnTo>
                  <a:lnTo>
                    <a:pt x="2024913" y="206654"/>
                  </a:lnTo>
                  <a:lnTo>
                    <a:pt x="2026450" y="219252"/>
                  </a:lnTo>
                  <a:lnTo>
                    <a:pt x="2089480" y="211607"/>
                  </a:lnTo>
                  <a:close/>
                </a:path>
                <a:path w="3728720" h="605155">
                  <a:moveTo>
                    <a:pt x="2215565" y="196303"/>
                  </a:moveTo>
                  <a:lnTo>
                    <a:pt x="2214029" y="183705"/>
                  </a:lnTo>
                  <a:lnTo>
                    <a:pt x="2150986" y="191350"/>
                  </a:lnTo>
                  <a:lnTo>
                    <a:pt x="2152523" y="203949"/>
                  </a:lnTo>
                  <a:lnTo>
                    <a:pt x="2215565" y="196303"/>
                  </a:lnTo>
                  <a:close/>
                </a:path>
                <a:path w="3728720" h="605155">
                  <a:moveTo>
                    <a:pt x="2341638" y="181000"/>
                  </a:moveTo>
                  <a:lnTo>
                    <a:pt x="2340102" y="168402"/>
                  </a:lnTo>
                  <a:lnTo>
                    <a:pt x="2277072" y="176047"/>
                  </a:lnTo>
                  <a:lnTo>
                    <a:pt x="2278608" y="188645"/>
                  </a:lnTo>
                  <a:lnTo>
                    <a:pt x="2341638" y="181000"/>
                  </a:lnTo>
                  <a:close/>
                </a:path>
                <a:path w="3728720" h="605155">
                  <a:moveTo>
                    <a:pt x="2467711" y="165684"/>
                  </a:moveTo>
                  <a:lnTo>
                    <a:pt x="2466175" y="153085"/>
                  </a:lnTo>
                  <a:lnTo>
                    <a:pt x="2403132" y="160731"/>
                  </a:lnTo>
                  <a:lnTo>
                    <a:pt x="2404668" y="173329"/>
                  </a:lnTo>
                  <a:lnTo>
                    <a:pt x="2467711" y="165684"/>
                  </a:lnTo>
                  <a:close/>
                </a:path>
                <a:path w="3728720" h="605155">
                  <a:moveTo>
                    <a:pt x="2593784" y="150380"/>
                  </a:moveTo>
                  <a:lnTo>
                    <a:pt x="2592247" y="137769"/>
                  </a:lnTo>
                  <a:lnTo>
                    <a:pt x="2529205" y="145427"/>
                  </a:lnTo>
                  <a:lnTo>
                    <a:pt x="2530741" y="158026"/>
                  </a:lnTo>
                  <a:lnTo>
                    <a:pt x="2593784" y="150380"/>
                  </a:lnTo>
                  <a:close/>
                </a:path>
                <a:path w="3728720" h="605155">
                  <a:moveTo>
                    <a:pt x="2719857" y="135077"/>
                  </a:moveTo>
                  <a:lnTo>
                    <a:pt x="2718320" y="122466"/>
                  </a:lnTo>
                  <a:lnTo>
                    <a:pt x="2655290" y="130124"/>
                  </a:lnTo>
                  <a:lnTo>
                    <a:pt x="2656827" y="142722"/>
                  </a:lnTo>
                  <a:lnTo>
                    <a:pt x="2719857" y="135077"/>
                  </a:lnTo>
                  <a:close/>
                </a:path>
                <a:path w="3728720" h="605155">
                  <a:moveTo>
                    <a:pt x="2845943" y="119761"/>
                  </a:moveTo>
                  <a:lnTo>
                    <a:pt x="2844406" y="107162"/>
                  </a:lnTo>
                  <a:lnTo>
                    <a:pt x="2781363" y="114820"/>
                  </a:lnTo>
                  <a:lnTo>
                    <a:pt x="2782900" y="127419"/>
                  </a:lnTo>
                  <a:lnTo>
                    <a:pt x="2845943" y="119761"/>
                  </a:lnTo>
                  <a:close/>
                </a:path>
                <a:path w="3728720" h="605155">
                  <a:moveTo>
                    <a:pt x="2972003" y="104444"/>
                  </a:moveTo>
                  <a:lnTo>
                    <a:pt x="2970466" y="91846"/>
                  </a:lnTo>
                  <a:lnTo>
                    <a:pt x="2907423" y="99517"/>
                  </a:lnTo>
                  <a:lnTo>
                    <a:pt x="2908960" y="112115"/>
                  </a:lnTo>
                  <a:lnTo>
                    <a:pt x="2972003" y="104444"/>
                  </a:lnTo>
                  <a:close/>
                </a:path>
                <a:path w="3728720" h="605155">
                  <a:moveTo>
                    <a:pt x="3098076" y="89141"/>
                  </a:moveTo>
                  <a:lnTo>
                    <a:pt x="3096539" y="76542"/>
                  </a:lnTo>
                  <a:lnTo>
                    <a:pt x="3033509" y="84201"/>
                  </a:lnTo>
                  <a:lnTo>
                    <a:pt x="3035046" y="96799"/>
                  </a:lnTo>
                  <a:lnTo>
                    <a:pt x="3098076" y="89141"/>
                  </a:lnTo>
                  <a:close/>
                </a:path>
                <a:path w="3728720" h="605155">
                  <a:moveTo>
                    <a:pt x="3224161" y="73850"/>
                  </a:moveTo>
                  <a:lnTo>
                    <a:pt x="3222625" y="61239"/>
                  </a:lnTo>
                  <a:lnTo>
                    <a:pt x="3159582" y="68884"/>
                  </a:lnTo>
                  <a:lnTo>
                    <a:pt x="3161119" y="81495"/>
                  </a:lnTo>
                  <a:lnTo>
                    <a:pt x="3224161" y="73850"/>
                  </a:lnTo>
                  <a:close/>
                </a:path>
                <a:path w="3728720" h="605155">
                  <a:moveTo>
                    <a:pt x="3350234" y="58534"/>
                  </a:moveTo>
                  <a:lnTo>
                    <a:pt x="3348698" y="45923"/>
                  </a:lnTo>
                  <a:lnTo>
                    <a:pt x="3285655" y="53581"/>
                  </a:lnTo>
                  <a:lnTo>
                    <a:pt x="3287191" y="66192"/>
                  </a:lnTo>
                  <a:lnTo>
                    <a:pt x="3350234" y="58534"/>
                  </a:lnTo>
                  <a:close/>
                </a:path>
                <a:path w="3728720" h="605155">
                  <a:moveTo>
                    <a:pt x="3476294" y="43230"/>
                  </a:moveTo>
                  <a:lnTo>
                    <a:pt x="3474758" y="30619"/>
                  </a:lnTo>
                  <a:lnTo>
                    <a:pt x="3411728" y="38265"/>
                  </a:lnTo>
                  <a:lnTo>
                    <a:pt x="3413264" y="50888"/>
                  </a:lnTo>
                  <a:lnTo>
                    <a:pt x="3476294" y="43230"/>
                  </a:lnTo>
                  <a:close/>
                </a:path>
                <a:path w="3728720" h="605155">
                  <a:moveTo>
                    <a:pt x="3602380" y="27927"/>
                  </a:moveTo>
                  <a:lnTo>
                    <a:pt x="3600843" y="15316"/>
                  </a:lnTo>
                  <a:lnTo>
                    <a:pt x="3537801" y="22961"/>
                  </a:lnTo>
                  <a:lnTo>
                    <a:pt x="3539337" y="35585"/>
                  </a:lnTo>
                  <a:lnTo>
                    <a:pt x="3602380" y="27927"/>
                  </a:lnTo>
                  <a:close/>
                </a:path>
                <a:path w="3728720" h="605155">
                  <a:moveTo>
                    <a:pt x="3728453" y="12611"/>
                  </a:moveTo>
                  <a:lnTo>
                    <a:pt x="3726916" y="0"/>
                  </a:lnTo>
                  <a:lnTo>
                    <a:pt x="3663873" y="7658"/>
                  </a:lnTo>
                  <a:lnTo>
                    <a:pt x="3665410" y="20269"/>
                  </a:lnTo>
                  <a:lnTo>
                    <a:pt x="3728453" y="12611"/>
                  </a:lnTo>
                  <a:close/>
                </a:path>
              </a:pathLst>
            </a:custGeom>
            <a:solidFill>
              <a:srgbClr val="ED1C24"/>
            </a:solidFill>
          </p:spPr>
          <p:txBody>
            <a:bodyPr wrap="square" lIns="0" tIns="0" rIns="0" bIns="0" rtlCol="0"/>
            <a:lstStyle/>
            <a:p/>
          </p:txBody>
        </p:sp>
        <p:pic>
          <p:nvPicPr>
            <p:cNvPr id="290" name="object 290" descr=""/>
            <p:cNvPicPr/>
            <p:nvPr/>
          </p:nvPicPr>
          <p:blipFill>
            <a:blip r:embed="rId52" cstate="print"/>
            <a:stretch>
              <a:fillRect/>
            </a:stretch>
          </p:blipFill>
          <p:spPr>
            <a:xfrm>
              <a:off x="6096464" y="1225112"/>
              <a:ext cx="69176" cy="103111"/>
            </a:xfrm>
            <a:prstGeom prst="rect">
              <a:avLst/>
            </a:prstGeom>
          </p:spPr>
        </p:pic>
        <p:sp>
          <p:nvSpPr>
            <p:cNvPr id="291" name="object 291" descr=""/>
            <p:cNvSpPr/>
            <p:nvPr/>
          </p:nvSpPr>
          <p:spPr>
            <a:xfrm>
              <a:off x="2413586" y="1235919"/>
              <a:ext cx="2176145" cy="478790"/>
            </a:xfrm>
            <a:custGeom>
              <a:avLst/>
              <a:gdLst/>
              <a:ahLst/>
              <a:cxnLst/>
              <a:rect l="l" t="t" r="r" b="b"/>
              <a:pathLst>
                <a:path w="2176145" h="478789">
                  <a:moveTo>
                    <a:pt x="2173109" y="0"/>
                  </a:moveTo>
                  <a:lnTo>
                    <a:pt x="2111019" y="13309"/>
                  </a:lnTo>
                  <a:lnTo>
                    <a:pt x="2113673" y="25730"/>
                  </a:lnTo>
                  <a:lnTo>
                    <a:pt x="2175764" y="12420"/>
                  </a:lnTo>
                  <a:lnTo>
                    <a:pt x="2173109" y="0"/>
                  </a:lnTo>
                  <a:close/>
                </a:path>
                <a:path w="2176145" h="478789">
                  <a:moveTo>
                    <a:pt x="2048929" y="26631"/>
                  </a:moveTo>
                  <a:lnTo>
                    <a:pt x="1986851" y="39941"/>
                  </a:lnTo>
                  <a:lnTo>
                    <a:pt x="1989505" y="52349"/>
                  </a:lnTo>
                  <a:lnTo>
                    <a:pt x="2051583" y="39039"/>
                  </a:lnTo>
                  <a:lnTo>
                    <a:pt x="2048929" y="26631"/>
                  </a:lnTo>
                  <a:close/>
                </a:path>
                <a:path w="2176145" h="478789">
                  <a:moveTo>
                    <a:pt x="1924748" y="53251"/>
                  </a:moveTo>
                  <a:lnTo>
                    <a:pt x="1862658" y="66560"/>
                  </a:lnTo>
                  <a:lnTo>
                    <a:pt x="1865312" y="78981"/>
                  </a:lnTo>
                  <a:lnTo>
                    <a:pt x="1927402" y="65671"/>
                  </a:lnTo>
                  <a:lnTo>
                    <a:pt x="1924748" y="53251"/>
                  </a:lnTo>
                  <a:close/>
                </a:path>
                <a:path w="2176145" h="478789">
                  <a:moveTo>
                    <a:pt x="1800580" y="79883"/>
                  </a:moveTo>
                  <a:lnTo>
                    <a:pt x="1738490" y="93192"/>
                  </a:lnTo>
                  <a:lnTo>
                    <a:pt x="1741144" y="105613"/>
                  </a:lnTo>
                  <a:lnTo>
                    <a:pt x="1803234" y="92290"/>
                  </a:lnTo>
                  <a:lnTo>
                    <a:pt x="1800580" y="79883"/>
                  </a:lnTo>
                  <a:close/>
                </a:path>
                <a:path w="2176145" h="478789">
                  <a:moveTo>
                    <a:pt x="1676400" y="106502"/>
                  </a:moveTo>
                  <a:lnTo>
                    <a:pt x="1614309" y="119811"/>
                  </a:lnTo>
                  <a:lnTo>
                    <a:pt x="1616964" y="132232"/>
                  </a:lnTo>
                  <a:lnTo>
                    <a:pt x="1679054" y="118922"/>
                  </a:lnTo>
                  <a:lnTo>
                    <a:pt x="1676400" y="106502"/>
                  </a:lnTo>
                  <a:close/>
                </a:path>
                <a:path w="2176145" h="478789">
                  <a:moveTo>
                    <a:pt x="1552219" y="133134"/>
                  </a:moveTo>
                  <a:lnTo>
                    <a:pt x="1490129" y="146431"/>
                  </a:lnTo>
                  <a:lnTo>
                    <a:pt x="1492783" y="158864"/>
                  </a:lnTo>
                  <a:lnTo>
                    <a:pt x="1554873" y="145554"/>
                  </a:lnTo>
                  <a:lnTo>
                    <a:pt x="1552219" y="133134"/>
                  </a:lnTo>
                  <a:close/>
                </a:path>
                <a:path w="2176145" h="478789">
                  <a:moveTo>
                    <a:pt x="1428051" y="159753"/>
                  </a:moveTo>
                  <a:lnTo>
                    <a:pt x="1365961" y="173062"/>
                  </a:lnTo>
                  <a:lnTo>
                    <a:pt x="1368615" y="185496"/>
                  </a:lnTo>
                  <a:lnTo>
                    <a:pt x="1430705" y="172186"/>
                  </a:lnTo>
                  <a:lnTo>
                    <a:pt x="1428051" y="159753"/>
                  </a:lnTo>
                  <a:close/>
                </a:path>
                <a:path w="2176145" h="478789">
                  <a:moveTo>
                    <a:pt x="1303858" y="186385"/>
                  </a:moveTo>
                  <a:lnTo>
                    <a:pt x="1241780" y="199694"/>
                  </a:lnTo>
                  <a:lnTo>
                    <a:pt x="1244434" y="212115"/>
                  </a:lnTo>
                  <a:lnTo>
                    <a:pt x="1306512" y="198805"/>
                  </a:lnTo>
                  <a:lnTo>
                    <a:pt x="1303858" y="186385"/>
                  </a:lnTo>
                  <a:close/>
                </a:path>
                <a:path w="2176145" h="478789">
                  <a:moveTo>
                    <a:pt x="1179690" y="213017"/>
                  </a:moveTo>
                  <a:lnTo>
                    <a:pt x="1117600" y="226314"/>
                  </a:lnTo>
                  <a:lnTo>
                    <a:pt x="1120254" y="238747"/>
                  </a:lnTo>
                  <a:lnTo>
                    <a:pt x="1182344" y="225437"/>
                  </a:lnTo>
                  <a:lnTo>
                    <a:pt x="1179690" y="213017"/>
                  </a:lnTo>
                  <a:close/>
                </a:path>
                <a:path w="2176145" h="478789">
                  <a:moveTo>
                    <a:pt x="1055522" y="239623"/>
                  </a:moveTo>
                  <a:lnTo>
                    <a:pt x="993419" y="252945"/>
                  </a:lnTo>
                  <a:lnTo>
                    <a:pt x="996073" y="265379"/>
                  </a:lnTo>
                  <a:lnTo>
                    <a:pt x="1058176" y="252056"/>
                  </a:lnTo>
                  <a:lnTo>
                    <a:pt x="1055522" y="239623"/>
                  </a:lnTo>
                  <a:close/>
                </a:path>
                <a:path w="2176145" h="478789">
                  <a:moveTo>
                    <a:pt x="931329" y="266255"/>
                  </a:moveTo>
                  <a:lnTo>
                    <a:pt x="869251" y="279577"/>
                  </a:lnTo>
                  <a:lnTo>
                    <a:pt x="871905" y="291998"/>
                  </a:lnTo>
                  <a:lnTo>
                    <a:pt x="933983" y="278676"/>
                  </a:lnTo>
                  <a:lnTo>
                    <a:pt x="931329" y="266255"/>
                  </a:lnTo>
                  <a:close/>
                </a:path>
                <a:path w="2176145" h="478789">
                  <a:moveTo>
                    <a:pt x="807161" y="292887"/>
                  </a:moveTo>
                  <a:lnTo>
                    <a:pt x="745058" y="306197"/>
                  </a:lnTo>
                  <a:lnTo>
                    <a:pt x="747712" y="318630"/>
                  </a:lnTo>
                  <a:lnTo>
                    <a:pt x="809815" y="305308"/>
                  </a:lnTo>
                  <a:lnTo>
                    <a:pt x="807161" y="292887"/>
                  </a:lnTo>
                  <a:close/>
                </a:path>
                <a:path w="2176145" h="478789">
                  <a:moveTo>
                    <a:pt x="682980" y="319506"/>
                  </a:moveTo>
                  <a:lnTo>
                    <a:pt x="620890" y="332828"/>
                  </a:lnTo>
                  <a:lnTo>
                    <a:pt x="623544" y="345262"/>
                  </a:lnTo>
                  <a:lnTo>
                    <a:pt x="685634" y="331939"/>
                  </a:lnTo>
                  <a:lnTo>
                    <a:pt x="682980" y="319506"/>
                  </a:lnTo>
                  <a:close/>
                </a:path>
                <a:path w="2176145" h="478789">
                  <a:moveTo>
                    <a:pt x="558800" y="346138"/>
                  </a:moveTo>
                  <a:lnTo>
                    <a:pt x="496722" y="359448"/>
                  </a:lnTo>
                  <a:lnTo>
                    <a:pt x="499376" y="371868"/>
                  </a:lnTo>
                  <a:lnTo>
                    <a:pt x="561454" y="358571"/>
                  </a:lnTo>
                  <a:lnTo>
                    <a:pt x="558800" y="346138"/>
                  </a:lnTo>
                  <a:close/>
                </a:path>
                <a:path w="2176145" h="478789">
                  <a:moveTo>
                    <a:pt x="434619" y="372770"/>
                  </a:moveTo>
                  <a:lnTo>
                    <a:pt x="372529" y="386080"/>
                  </a:lnTo>
                  <a:lnTo>
                    <a:pt x="375183" y="398500"/>
                  </a:lnTo>
                  <a:lnTo>
                    <a:pt x="437273" y="385191"/>
                  </a:lnTo>
                  <a:lnTo>
                    <a:pt x="434619" y="372770"/>
                  </a:lnTo>
                  <a:close/>
                </a:path>
                <a:path w="2176145" h="478789">
                  <a:moveTo>
                    <a:pt x="310451" y="399389"/>
                  </a:moveTo>
                  <a:lnTo>
                    <a:pt x="248361" y="412699"/>
                  </a:lnTo>
                  <a:lnTo>
                    <a:pt x="251015" y="425132"/>
                  </a:lnTo>
                  <a:lnTo>
                    <a:pt x="313105" y="411822"/>
                  </a:lnTo>
                  <a:lnTo>
                    <a:pt x="310451" y="399389"/>
                  </a:lnTo>
                  <a:close/>
                </a:path>
                <a:path w="2176145" h="478789">
                  <a:moveTo>
                    <a:pt x="186270" y="426021"/>
                  </a:moveTo>
                  <a:lnTo>
                    <a:pt x="124180" y="439331"/>
                  </a:lnTo>
                  <a:lnTo>
                    <a:pt x="126834" y="451751"/>
                  </a:lnTo>
                  <a:lnTo>
                    <a:pt x="188925" y="438454"/>
                  </a:lnTo>
                  <a:lnTo>
                    <a:pt x="186270" y="426021"/>
                  </a:lnTo>
                  <a:close/>
                </a:path>
                <a:path w="2176145" h="478789">
                  <a:moveTo>
                    <a:pt x="62090" y="452653"/>
                  </a:moveTo>
                  <a:lnTo>
                    <a:pt x="0" y="465963"/>
                  </a:lnTo>
                  <a:lnTo>
                    <a:pt x="2654" y="478383"/>
                  </a:lnTo>
                  <a:lnTo>
                    <a:pt x="64744" y="465074"/>
                  </a:lnTo>
                  <a:lnTo>
                    <a:pt x="62090" y="452653"/>
                  </a:lnTo>
                  <a:close/>
                </a:path>
              </a:pathLst>
            </a:custGeom>
            <a:solidFill>
              <a:srgbClr val="ED1C24"/>
            </a:solidFill>
          </p:spPr>
          <p:txBody>
            <a:bodyPr wrap="square" lIns="0" tIns="0" rIns="0" bIns="0" rtlCol="0"/>
            <a:lstStyle/>
            <a:p/>
          </p:txBody>
        </p:sp>
        <p:pic>
          <p:nvPicPr>
            <p:cNvPr id="292" name="object 292" descr=""/>
            <p:cNvPicPr/>
            <p:nvPr/>
          </p:nvPicPr>
          <p:blipFill>
            <a:blip r:embed="rId53" cstate="print"/>
            <a:stretch>
              <a:fillRect/>
            </a:stretch>
          </p:blipFill>
          <p:spPr>
            <a:xfrm>
              <a:off x="4573849" y="1190653"/>
              <a:ext cx="72021" cy="101561"/>
            </a:xfrm>
            <a:prstGeom prst="rect">
              <a:avLst/>
            </a:prstGeom>
          </p:spPr>
        </p:pic>
        <p:sp>
          <p:nvSpPr>
            <p:cNvPr id="293" name="object 293" descr=""/>
            <p:cNvSpPr/>
            <p:nvPr/>
          </p:nvSpPr>
          <p:spPr>
            <a:xfrm>
              <a:off x="1387805" y="2167204"/>
              <a:ext cx="214629" cy="65405"/>
            </a:xfrm>
            <a:custGeom>
              <a:avLst/>
              <a:gdLst/>
              <a:ahLst/>
              <a:cxnLst/>
              <a:rect l="l" t="t" r="r" b="b"/>
              <a:pathLst>
                <a:path w="214630" h="65405">
                  <a:moveTo>
                    <a:pt x="214198" y="0"/>
                  </a:moveTo>
                  <a:lnTo>
                    <a:pt x="0" y="0"/>
                  </a:lnTo>
                  <a:lnTo>
                    <a:pt x="0" y="64795"/>
                  </a:lnTo>
                  <a:lnTo>
                    <a:pt x="214198" y="64795"/>
                  </a:lnTo>
                  <a:lnTo>
                    <a:pt x="214198" y="0"/>
                  </a:lnTo>
                  <a:close/>
                </a:path>
              </a:pathLst>
            </a:custGeom>
            <a:solidFill>
              <a:srgbClr val="FFFFFF"/>
            </a:solidFill>
          </p:spPr>
          <p:txBody>
            <a:bodyPr wrap="square" lIns="0" tIns="0" rIns="0" bIns="0" rtlCol="0"/>
            <a:lstStyle/>
            <a:p/>
          </p:txBody>
        </p:sp>
      </p:grpSp>
      <p:sp>
        <p:nvSpPr>
          <p:cNvPr id="294" name="object 294" descr=""/>
          <p:cNvSpPr txBox="1"/>
          <p:nvPr/>
        </p:nvSpPr>
        <p:spPr>
          <a:xfrm>
            <a:off x="1389183" y="2145685"/>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2.2.1</a:t>
            </a:r>
            <a:endParaRPr sz="500">
              <a:latin typeface="Trebuchet MS"/>
              <a:cs typeface="Trebuchet MS"/>
            </a:endParaRPr>
          </a:p>
        </p:txBody>
      </p:sp>
      <p:sp>
        <p:nvSpPr>
          <p:cNvPr id="295" name="object 295" descr=""/>
          <p:cNvSpPr txBox="1"/>
          <p:nvPr/>
        </p:nvSpPr>
        <p:spPr>
          <a:xfrm>
            <a:off x="539416"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80</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296" name="object 296" descr=""/>
          <p:cNvSpPr txBox="1"/>
          <p:nvPr/>
        </p:nvSpPr>
        <p:spPr>
          <a:xfrm>
            <a:off x="13232734"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81</a:t>
            </a:r>
            <a:endParaRPr sz="800">
              <a:latin typeface="Times New Roman"/>
              <a:cs typeface="Times New Roman"/>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F8A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F8AA9B"/>
          </a:solidFill>
        </p:spPr>
        <p:txBody>
          <a:bodyPr wrap="square" lIns="0" tIns="0" rIns="0" bIns="0" rtlCol="0"/>
          <a:lstStyle/>
          <a:p/>
        </p:txBody>
      </p:sp>
      <p:grpSp>
        <p:nvGrpSpPr>
          <p:cNvPr id="4" name="object 4" descr=""/>
          <p:cNvGrpSpPr/>
          <p:nvPr/>
        </p:nvGrpSpPr>
        <p:grpSpPr>
          <a:xfrm>
            <a:off x="14671802" y="1198130"/>
            <a:ext cx="448309" cy="3004185"/>
            <a:chOff x="14671802" y="1198130"/>
            <a:chExt cx="448309" cy="3004185"/>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71802" y="2155774"/>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8" name="object 8" descr=""/>
            <p:cNvSpPr/>
            <p:nvPr/>
          </p:nvSpPr>
          <p:spPr>
            <a:xfrm>
              <a:off x="14692179" y="2169304"/>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ED1A3A"/>
            </a:solidFill>
          </p:spPr>
          <p:txBody>
            <a:bodyPr wrap="square" lIns="0" tIns="0" rIns="0" bIns="0" rtlCol="0"/>
            <a:lstStyle/>
            <a:p/>
          </p:txBody>
        </p:sp>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04185"/>
            <a:chOff x="0" y="1198130"/>
            <a:chExt cx="448309" cy="3004185"/>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0" y="2155774"/>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8" name="object 18" descr=""/>
            <p:cNvSpPr/>
            <p:nvPr/>
          </p:nvSpPr>
          <p:spPr>
            <a:xfrm>
              <a:off x="0" y="2169304"/>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ED1A3A"/>
            </a:solidFill>
          </p:spPr>
          <p:txBody>
            <a:bodyPr wrap="square" lIns="0" tIns="0" rIns="0" bIns="0" rtlCol="0"/>
            <a:lstStyle/>
            <a:p/>
          </p:txBody>
        </p:sp>
        <p:sp>
          <p:nvSpPr>
            <p:cNvPr id="19" name="object 19" descr=""/>
            <p:cNvSpPr/>
            <p:nvPr/>
          </p:nvSpPr>
          <p:spPr>
            <a:xfrm>
              <a:off x="46431" y="31299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92223" y="0"/>
            <a:ext cx="14945994" cy="5328285"/>
            <a:chOff x="92223" y="0"/>
            <a:chExt cx="14945994"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08432" y="4327309"/>
              <a:ext cx="238125" cy="424815"/>
            </a:xfrm>
            <a:custGeom>
              <a:avLst/>
              <a:gdLst/>
              <a:ahLst/>
              <a:cxnLst/>
              <a:rect l="l" t="t" r="r" b="b"/>
              <a:pathLst>
                <a:path w="238125" h="424814">
                  <a:moveTo>
                    <a:pt x="23342" y="344246"/>
                  </a:moveTo>
                  <a:lnTo>
                    <a:pt x="20078" y="340982"/>
                  </a:lnTo>
                  <a:lnTo>
                    <a:pt x="3263" y="340982"/>
                  </a:lnTo>
                  <a:lnTo>
                    <a:pt x="0" y="344246"/>
                  </a:lnTo>
                  <a:lnTo>
                    <a:pt x="0" y="421068"/>
                  </a:lnTo>
                  <a:lnTo>
                    <a:pt x="3263" y="424332"/>
                  </a:lnTo>
                  <a:lnTo>
                    <a:pt x="20078" y="424332"/>
                  </a:lnTo>
                  <a:lnTo>
                    <a:pt x="23342" y="421068"/>
                  </a:lnTo>
                  <a:lnTo>
                    <a:pt x="23342" y="417042"/>
                  </a:lnTo>
                  <a:lnTo>
                    <a:pt x="23342" y="344246"/>
                  </a:lnTo>
                  <a:close/>
                </a:path>
                <a:path w="238125" h="424814">
                  <a:moveTo>
                    <a:pt x="23342" y="3263"/>
                  </a:moveTo>
                  <a:lnTo>
                    <a:pt x="20078" y="0"/>
                  </a:lnTo>
                  <a:lnTo>
                    <a:pt x="3263" y="0"/>
                  </a:lnTo>
                  <a:lnTo>
                    <a:pt x="0" y="3263"/>
                  </a:lnTo>
                  <a:lnTo>
                    <a:pt x="0" y="80086"/>
                  </a:lnTo>
                  <a:lnTo>
                    <a:pt x="3263" y="83350"/>
                  </a:lnTo>
                  <a:lnTo>
                    <a:pt x="20078" y="83350"/>
                  </a:lnTo>
                  <a:lnTo>
                    <a:pt x="23342" y="80086"/>
                  </a:lnTo>
                  <a:lnTo>
                    <a:pt x="23342" y="76060"/>
                  </a:lnTo>
                  <a:lnTo>
                    <a:pt x="23342" y="3263"/>
                  </a:lnTo>
                  <a:close/>
                </a:path>
                <a:path w="238125" h="424814">
                  <a:moveTo>
                    <a:pt x="237553" y="344246"/>
                  </a:moveTo>
                  <a:lnTo>
                    <a:pt x="234289" y="340982"/>
                  </a:lnTo>
                  <a:lnTo>
                    <a:pt x="217474" y="340982"/>
                  </a:lnTo>
                  <a:lnTo>
                    <a:pt x="214210" y="344246"/>
                  </a:lnTo>
                  <a:lnTo>
                    <a:pt x="214210" y="417042"/>
                  </a:lnTo>
                  <a:lnTo>
                    <a:pt x="214210" y="421068"/>
                  </a:lnTo>
                  <a:lnTo>
                    <a:pt x="217474" y="424332"/>
                  </a:lnTo>
                  <a:lnTo>
                    <a:pt x="234289" y="424332"/>
                  </a:lnTo>
                  <a:lnTo>
                    <a:pt x="237553" y="421068"/>
                  </a:lnTo>
                  <a:lnTo>
                    <a:pt x="237553" y="344246"/>
                  </a:lnTo>
                  <a:close/>
                </a:path>
                <a:path w="238125" h="424814">
                  <a:moveTo>
                    <a:pt x="237553" y="3263"/>
                  </a:moveTo>
                  <a:lnTo>
                    <a:pt x="234289" y="0"/>
                  </a:lnTo>
                  <a:lnTo>
                    <a:pt x="217474" y="0"/>
                  </a:lnTo>
                  <a:lnTo>
                    <a:pt x="214210" y="3263"/>
                  </a:lnTo>
                  <a:lnTo>
                    <a:pt x="214210" y="76060"/>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28" name="object 28" descr=""/>
            <p:cNvPicPr/>
            <p:nvPr/>
          </p:nvPicPr>
          <p:blipFill>
            <a:blip r:embed="rId6" cstate="print"/>
            <a:stretch>
              <a:fillRect/>
            </a:stretch>
          </p:blipFill>
          <p:spPr>
            <a:xfrm>
              <a:off x="114172" y="4266743"/>
              <a:ext cx="227275" cy="592648"/>
            </a:xfrm>
            <a:prstGeom prst="rect">
              <a:avLst/>
            </a:prstGeom>
          </p:spPr>
        </p:pic>
        <p:sp>
          <p:nvSpPr>
            <p:cNvPr id="29" name="object 29" descr=""/>
            <p:cNvSpPr/>
            <p:nvPr/>
          </p:nvSpPr>
          <p:spPr>
            <a:xfrm>
              <a:off x="281847" y="4782065"/>
              <a:ext cx="47625" cy="66675"/>
            </a:xfrm>
            <a:custGeom>
              <a:avLst/>
              <a:gdLst/>
              <a:ahLst/>
              <a:cxnLst/>
              <a:rect l="l" t="t" r="r" b="b"/>
              <a:pathLst>
                <a:path w="47625" h="66675">
                  <a:moveTo>
                    <a:pt x="34048" y="0"/>
                  </a:moveTo>
                  <a:lnTo>
                    <a:pt x="34966" y="23964"/>
                  </a:lnTo>
                  <a:lnTo>
                    <a:pt x="31726" y="37507"/>
                  </a:lnTo>
                  <a:lnTo>
                    <a:pt x="21134" y="45628"/>
                  </a:lnTo>
                  <a:lnTo>
                    <a:pt x="0" y="53327"/>
                  </a:lnTo>
                  <a:lnTo>
                    <a:pt x="4229" y="66446"/>
                  </a:lnTo>
                  <a:lnTo>
                    <a:pt x="43789" y="33959"/>
                  </a:lnTo>
                  <a:lnTo>
                    <a:pt x="47315" y="4244"/>
                  </a:lnTo>
                  <a:lnTo>
                    <a:pt x="43237" y="530"/>
                  </a:lnTo>
                  <a:lnTo>
                    <a:pt x="34048" y="0"/>
                  </a:lnTo>
                  <a:close/>
                </a:path>
              </a:pathLst>
            </a:custGeom>
            <a:solidFill>
              <a:srgbClr val="BCBEC0"/>
            </a:solidFill>
          </p:spPr>
          <p:txBody>
            <a:bodyPr wrap="square" lIns="0" tIns="0" rIns="0" bIns="0" rtlCol="0"/>
            <a:lstStyle/>
            <a:p/>
          </p:txBody>
        </p:sp>
        <p:pic>
          <p:nvPicPr>
            <p:cNvPr id="30" name="object 30" descr=""/>
            <p:cNvPicPr/>
            <p:nvPr/>
          </p:nvPicPr>
          <p:blipFill>
            <a:blip r:embed="rId7" cstate="print"/>
            <a:stretch>
              <a:fillRect/>
            </a:stretch>
          </p:blipFill>
          <p:spPr>
            <a:xfrm>
              <a:off x="121813" y="4546892"/>
              <a:ext cx="199955" cy="154355"/>
            </a:xfrm>
            <a:prstGeom prst="rect">
              <a:avLst/>
            </a:prstGeom>
          </p:spPr>
        </p:pic>
        <p:pic>
          <p:nvPicPr>
            <p:cNvPr id="31" name="object 31" descr=""/>
            <p:cNvPicPr/>
            <p:nvPr/>
          </p:nvPicPr>
          <p:blipFill>
            <a:blip r:embed="rId8" cstate="print"/>
            <a:stretch>
              <a:fillRect/>
            </a:stretch>
          </p:blipFill>
          <p:spPr>
            <a:xfrm>
              <a:off x="139877" y="4350270"/>
              <a:ext cx="174663" cy="75171"/>
            </a:xfrm>
            <a:prstGeom prst="rect">
              <a:avLst/>
            </a:prstGeom>
          </p:spPr>
        </p:pic>
        <p:sp>
          <p:nvSpPr>
            <p:cNvPr id="32" name="object 32" descr=""/>
            <p:cNvSpPr/>
            <p:nvPr/>
          </p:nvSpPr>
          <p:spPr>
            <a:xfrm>
              <a:off x="114174" y="4307870"/>
              <a:ext cx="41910" cy="508000"/>
            </a:xfrm>
            <a:custGeom>
              <a:avLst/>
              <a:gdLst/>
              <a:ahLst/>
              <a:cxnLst/>
              <a:rect l="l" t="t" r="r" b="b"/>
              <a:pathLst>
                <a:path w="41910" h="508000">
                  <a:moveTo>
                    <a:pt x="0" y="0"/>
                  </a:moveTo>
                  <a:lnTo>
                    <a:pt x="0" y="446354"/>
                  </a:lnTo>
                  <a:lnTo>
                    <a:pt x="1067" y="465151"/>
                  </a:lnTo>
                  <a:lnTo>
                    <a:pt x="4090" y="481498"/>
                  </a:lnTo>
                  <a:lnTo>
                    <a:pt x="8802" y="495563"/>
                  </a:lnTo>
                  <a:lnTo>
                    <a:pt x="14935" y="507517"/>
                  </a:lnTo>
                  <a:lnTo>
                    <a:pt x="16225" y="482423"/>
                  </a:lnTo>
                  <a:lnTo>
                    <a:pt x="17790" y="459613"/>
                  </a:lnTo>
                  <a:lnTo>
                    <a:pt x="21708" y="421313"/>
                  </a:lnTo>
                  <a:lnTo>
                    <a:pt x="22132" y="406325"/>
                  </a:lnTo>
                  <a:lnTo>
                    <a:pt x="21047" y="383985"/>
                  </a:lnTo>
                  <a:lnTo>
                    <a:pt x="18300" y="345681"/>
                  </a:lnTo>
                  <a:lnTo>
                    <a:pt x="18200" y="331573"/>
                  </a:lnTo>
                  <a:lnTo>
                    <a:pt x="19072" y="321784"/>
                  </a:lnTo>
                  <a:lnTo>
                    <a:pt x="21729" y="311735"/>
                  </a:lnTo>
                  <a:lnTo>
                    <a:pt x="26987" y="296849"/>
                  </a:lnTo>
                  <a:lnTo>
                    <a:pt x="29540" y="286562"/>
                  </a:lnTo>
                  <a:lnTo>
                    <a:pt x="36785" y="235753"/>
                  </a:lnTo>
                  <a:lnTo>
                    <a:pt x="40982" y="179933"/>
                  </a:lnTo>
                  <a:lnTo>
                    <a:pt x="41349" y="160877"/>
                  </a:lnTo>
                  <a:lnTo>
                    <a:pt x="37203" y="135782"/>
                  </a:lnTo>
                  <a:lnTo>
                    <a:pt x="24700" y="87779"/>
                  </a:lnTo>
                  <a:lnTo>
                    <a:pt x="0" y="0"/>
                  </a:lnTo>
                  <a:close/>
                </a:path>
              </a:pathLst>
            </a:custGeom>
            <a:solidFill>
              <a:srgbClr val="77030F">
                <a:alpha val="79998"/>
              </a:srgbClr>
            </a:solidFill>
          </p:spPr>
          <p:txBody>
            <a:bodyPr wrap="square" lIns="0" tIns="0" rIns="0" bIns="0" rtlCol="0"/>
            <a:lstStyle/>
            <a:p/>
          </p:txBody>
        </p:sp>
        <p:sp>
          <p:nvSpPr>
            <p:cNvPr id="33" name="object 33" descr=""/>
            <p:cNvSpPr/>
            <p:nvPr/>
          </p:nvSpPr>
          <p:spPr>
            <a:xfrm>
              <a:off x="141165" y="4425452"/>
              <a:ext cx="16510" cy="179705"/>
            </a:xfrm>
            <a:custGeom>
              <a:avLst/>
              <a:gdLst/>
              <a:ahLst/>
              <a:cxnLst/>
              <a:rect l="l" t="t" r="r" b="b"/>
              <a:pathLst>
                <a:path w="16510" h="179704">
                  <a:moveTo>
                    <a:pt x="16065" y="0"/>
                  </a:moveTo>
                  <a:lnTo>
                    <a:pt x="15092" y="74367"/>
                  </a:lnTo>
                  <a:lnTo>
                    <a:pt x="13095" y="117830"/>
                  </a:lnTo>
                  <a:lnTo>
                    <a:pt x="8566" y="147196"/>
                  </a:lnTo>
                  <a:lnTo>
                    <a:pt x="0" y="179273"/>
                  </a:lnTo>
                </a:path>
              </a:pathLst>
            </a:custGeom>
            <a:ln w="3175">
              <a:solidFill>
                <a:srgbClr val="5F0038"/>
              </a:solidFill>
            </a:ln>
          </p:spPr>
          <p:txBody>
            <a:bodyPr wrap="square" lIns="0" tIns="0" rIns="0" bIns="0" rtlCol="0"/>
            <a:lstStyle/>
            <a:p/>
          </p:txBody>
        </p:sp>
        <p:sp>
          <p:nvSpPr>
            <p:cNvPr id="34" name="object 34" descr=""/>
            <p:cNvSpPr/>
            <p:nvPr/>
          </p:nvSpPr>
          <p:spPr>
            <a:xfrm>
              <a:off x="138596" y="4281521"/>
              <a:ext cx="30480" cy="85725"/>
            </a:xfrm>
            <a:custGeom>
              <a:avLst/>
              <a:gdLst/>
              <a:ahLst/>
              <a:cxnLst/>
              <a:rect l="l" t="t" r="r" b="b"/>
              <a:pathLst>
                <a:path w="30480" h="85725">
                  <a:moveTo>
                    <a:pt x="30200" y="0"/>
                  </a:moveTo>
                  <a:lnTo>
                    <a:pt x="12740" y="37709"/>
                  </a:lnTo>
                  <a:lnTo>
                    <a:pt x="3775" y="58310"/>
                  </a:lnTo>
                  <a:lnTo>
                    <a:pt x="471" y="69031"/>
                  </a:lnTo>
                  <a:lnTo>
                    <a:pt x="0" y="77101"/>
                  </a:lnTo>
                  <a:lnTo>
                    <a:pt x="1282" y="85458"/>
                  </a:lnTo>
                </a:path>
              </a:pathLst>
            </a:custGeom>
            <a:ln w="3175">
              <a:solidFill>
                <a:srgbClr val="5F0038"/>
              </a:solidFill>
            </a:ln>
          </p:spPr>
          <p:txBody>
            <a:bodyPr wrap="square" lIns="0" tIns="0" rIns="0" bIns="0" rtlCol="0"/>
            <a:lstStyle/>
            <a:p/>
          </p:txBody>
        </p:sp>
        <p:pic>
          <p:nvPicPr>
            <p:cNvPr id="35" name="object 35" descr=""/>
            <p:cNvPicPr/>
            <p:nvPr/>
          </p:nvPicPr>
          <p:blipFill>
            <a:blip r:embed="rId9" cstate="print"/>
            <a:stretch>
              <a:fillRect/>
            </a:stretch>
          </p:blipFill>
          <p:spPr>
            <a:xfrm>
              <a:off x="114287" y="4275848"/>
              <a:ext cx="50444" cy="28803"/>
            </a:xfrm>
            <a:prstGeom prst="rect">
              <a:avLst/>
            </a:prstGeom>
          </p:spPr>
        </p:pic>
        <p:sp>
          <p:nvSpPr>
            <p:cNvPr id="36" name="object 36" descr=""/>
            <p:cNvSpPr/>
            <p:nvPr/>
          </p:nvSpPr>
          <p:spPr>
            <a:xfrm>
              <a:off x="298904" y="4307870"/>
              <a:ext cx="41910" cy="508000"/>
            </a:xfrm>
            <a:custGeom>
              <a:avLst/>
              <a:gdLst/>
              <a:ahLst/>
              <a:cxnLst/>
              <a:rect l="l" t="t" r="r" b="b"/>
              <a:pathLst>
                <a:path w="41910" h="508000">
                  <a:moveTo>
                    <a:pt x="41342" y="0"/>
                  </a:moveTo>
                  <a:lnTo>
                    <a:pt x="16649" y="87779"/>
                  </a:lnTo>
                  <a:lnTo>
                    <a:pt x="4149" y="135782"/>
                  </a:lnTo>
                  <a:lnTo>
                    <a:pt x="0" y="160877"/>
                  </a:lnTo>
                  <a:lnTo>
                    <a:pt x="359" y="179933"/>
                  </a:lnTo>
                  <a:lnTo>
                    <a:pt x="4561" y="235753"/>
                  </a:lnTo>
                  <a:lnTo>
                    <a:pt x="11802" y="286562"/>
                  </a:lnTo>
                  <a:lnTo>
                    <a:pt x="19613" y="311735"/>
                  </a:lnTo>
                  <a:lnTo>
                    <a:pt x="22272" y="321784"/>
                  </a:lnTo>
                  <a:lnTo>
                    <a:pt x="23147" y="331573"/>
                  </a:lnTo>
                  <a:lnTo>
                    <a:pt x="23054" y="345681"/>
                  </a:lnTo>
                  <a:lnTo>
                    <a:pt x="20300" y="383985"/>
                  </a:lnTo>
                  <a:lnTo>
                    <a:pt x="19211" y="406325"/>
                  </a:lnTo>
                  <a:lnTo>
                    <a:pt x="19634" y="421313"/>
                  </a:lnTo>
                  <a:lnTo>
                    <a:pt x="23553" y="459613"/>
                  </a:lnTo>
                  <a:lnTo>
                    <a:pt x="25123" y="482423"/>
                  </a:lnTo>
                  <a:lnTo>
                    <a:pt x="26420" y="507517"/>
                  </a:lnTo>
                  <a:lnTo>
                    <a:pt x="32545" y="495563"/>
                  </a:lnTo>
                  <a:lnTo>
                    <a:pt x="37253" y="481498"/>
                  </a:lnTo>
                  <a:lnTo>
                    <a:pt x="40275" y="465151"/>
                  </a:lnTo>
                  <a:lnTo>
                    <a:pt x="41342" y="446354"/>
                  </a:lnTo>
                  <a:lnTo>
                    <a:pt x="41342" y="0"/>
                  </a:lnTo>
                  <a:close/>
                </a:path>
              </a:pathLst>
            </a:custGeom>
            <a:solidFill>
              <a:srgbClr val="77030F">
                <a:alpha val="79998"/>
              </a:srgbClr>
            </a:solidFill>
          </p:spPr>
          <p:txBody>
            <a:bodyPr wrap="square" lIns="0" tIns="0" rIns="0" bIns="0" rtlCol="0"/>
            <a:lstStyle/>
            <a:p/>
          </p:txBody>
        </p:sp>
        <p:sp>
          <p:nvSpPr>
            <p:cNvPr id="37" name="object 37" descr=""/>
            <p:cNvSpPr/>
            <p:nvPr/>
          </p:nvSpPr>
          <p:spPr>
            <a:xfrm>
              <a:off x="297195" y="4425452"/>
              <a:ext cx="16510" cy="179705"/>
            </a:xfrm>
            <a:custGeom>
              <a:avLst/>
              <a:gdLst/>
              <a:ahLst/>
              <a:cxnLst/>
              <a:rect l="l" t="t" r="r" b="b"/>
              <a:pathLst>
                <a:path w="16510" h="179704">
                  <a:moveTo>
                    <a:pt x="0" y="0"/>
                  </a:moveTo>
                  <a:lnTo>
                    <a:pt x="972" y="74367"/>
                  </a:lnTo>
                  <a:lnTo>
                    <a:pt x="2970" y="117830"/>
                  </a:lnTo>
                  <a:lnTo>
                    <a:pt x="7499" y="147196"/>
                  </a:lnTo>
                  <a:lnTo>
                    <a:pt x="16065" y="179273"/>
                  </a:lnTo>
                </a:path>
              </a:pathLst>
            </a:custGeom>
            <a:ln w="3175">
              <a:solidFill>
                <a:srgbClr val="5F0038"/>
              </a:solidFill>
            </a:ln>
          </p:spPr>
          <p:txBody>
            <a:bodyPr wrap="square" lIns="0" tIns="0" rIns="0" bIns="0" rtlCol="0"/>
            <a:lstStyle/>
            <a:p/>
          </p:txBody>
        </p:sp>
        <p:sp>
          <p:nvSpPr>
            <p:cNvPr id="38" name="object 38" descr=""/>
            <p:cNvSpPr/>
            <p:nvPr/>
          </p:nvSpPr>
          <p:spPr>
            <a:xfrm>
              <a:off x="285629" y="4281521"/>
              <a:ext cx="30480" cy="85725"/>
            </a:xfrm>
            <a:custGeom>
              <a:avLst/>
              <a:gdLst/>
              <a:ahLst/>
              <a:cxnLst/>
              <a:rect l="l" t="t" r="r" b="b"/>
              <a:pathLst>
                <a:path w="30479" h="85725">
                  <a:moveTo>
                    <a:pt x="0" y="0"/>
                  </a:moveTo>
                  <a:lnTo>
                    <a:pt x="17459" y="37709"/>
                  </a:lnTo>
                  <a:lnTo>
                    <a:pt x="26425" y="58310"/>
                  </a:lnTo>
                  <a:lnTo>
                    <a:pt x="29728" y="69031"/>
                  </a:lnTo>
                  <a:lnTo>
                    <a:pt x="30200" y="77101"/>
                  </a:lnTo>
                  <a:lnTo>
                    <a:pt x="28917" y="85458"/>
                  </a:lnTo>
                </a:path>
              </a:pathLst>
            </a:custGeom>
            <a:ln w="3175">
              <a:solidFill>
                <a:srgbClr val="5F0038"/>
              </a:solidFill>
            </a:ln>
          </p:spPr>
          <p:txBody>
            <a:bodyPr wrap="square" lIns="0" tIns="0" rIns="0" bIns="0" rtlCol="0"/>
            <a:lstStyle/>
            <a:p/>
          </p:txBody>
        </p:sp>
        <p:pic>
          <p:nvPicPr>
            <p:cNvPr id="39" name="object 39" descr=""/>
            <p:cNvPicPr/>
            <p:nvPr/>
          </p:nvPicPr>
          <p:blipFill>
            <a:blip r:embed="rId10" cstate="print"/>
            <a:stretch>
              <a:fillRect/>
            </a:stretch>
          </p:blipFill>
          <p:spPr>
            <a:xfrm>
              <a:off x="289699" y="4275848"/>
              <a:ext cx="50431" cy="28803"/>
            </a:xfrm>
            <a:prstGeom prst="rect">
              <a:avLst/>
            </a:prstGeom>
          </p:spPr>
        </p:pic>
        <p:sp>
          <p:nvSpPr>
            <p:cNvPr id="40" name="object 40" descr=""/>
            <p:cNvSpPr/>
            <p:nvPr/>
          </p:nvSpPr>
          <p:spPr>
            <a:xfrm>
              <a:off x="125971" y="4274350"/>
              <a:ext cx="130175" cy="574675"/>
            </a:xfrm>
            <a:custGeom>
              <a:avLst/>
              <a:gdLst/>
              <a:ahLst/>
              <a:cxnLst/>
              <a:rect l="l" t="t" r="r" b="b"/>
              <a:pathLst>
                <a:path w="130175" h="574675">
                  <a:moveTo>
                    <a:pt x="47320" y="561047"/>
                  </a:moveTo>
                  <a:lnTo>
                    <a:pt x="26174" y="553351"/>
                  </a:lnTo>
                  <a:lnTo>
                    <a:pt x="15582" y="545223"/>
                  </a:lnTo>
                  <a:lnTo>
                    <a:pt x="12344" y="531685"/>
                  </a:lnTo>
                  <a:lnTo>
                    <a:pt x="13271" y="507720"/>
                  </a:lnTo>
                  <a:lnTo>
                    <a:pt x="4076" y="508254"/>
                  </a:lnTo>
                  <a:lnTo>
                    <a:pt x="0" y="511962"/>
                  </a:lnTo>
                  <a:lnTo>
                    <a:pt x="114" y="522046"/>
                  </a:lnTo>
                  <a:lnTo>
                    <a:pt x="3530" y="541680"/>
                  </a:lnTo>
                  <a:lnTo>
                    <a:pt x="12166" y="553072"/>
                  </a:lnTo>
                  <a:lnTo>
                    <a:pt x="21932" y="562102"/>
                  </a:lnTo>
                  <a:lnTo>
                    <a:pt x="32385" y="569048"/>
                  </a:lnTo>
                  <a:lnTo>
                    <a:pt x="43091" y="574167"/>
                  </a:lnTo>
                  <a:lnTo>
                    <a:pt x="47320" y="561047"/>
                  </a:lnTo>
                  <a:close/>
                </a:path>
                <a:path w="130175" h="574675">
                  <a:moveTo>
                    <a:pt x="129794" y="660"/>
                  </a:moveTo>
                  <a:lnTo>
                    <a:pt x="129146" y="0"/>
                  </a:lnTo>
                  <a:lnTo>
                    <a:pt x="72161" y="0"/>
                  </a:lnTo>
                  <a:lnTo>
                    <a:pt x="71513" y="660"/>
                  </a:lnTo>
                  <a:lnTo>
                    <a:pt x="71513" y="10274"/>
                  </a:lnTo>
                  <a:lnTo>
                    <a:pt x="72161" y="10934"/>
                  </a:lnTo>
                  <a:lnTo>
                    <a:pt x="129146" y="10934"/>
                  </a:lnTo>
                  <a:lnTo>
                    <a:pt x="129794" y="10274"/>
                  </a:lnTo>
                  <a:lnTo>
                    <a:pt x="129794" y="9474"/>
                  </a:lnTo>
                  <a:lnTo>
                    <a:pt x="129794" y="660"/>
                  </a:lnTo>
                  <a:close/>
                </a:path>
              </a:pathLst>
            </a:custGeom>
            <a:solidFill>
              <a:srgbClr val="BCBEC0"/>
            </a:solidFill>
          </p:spPr>
          <p:txBody>
            <a:bodyPr wrap="square" lIns="0" tIns="0" rIns="0" bIns="0" rtlCol="0"/>
            <a:lstStyle/>
            <a:p/>
          </p:txBody>
        </p:sp>
        <p:pic>
          <p:nvPicPr>
            <p:cNvPr id="41" name="object 41" descr=""/>
            <p:cNvPicPr/>
            <p:nvPr/>
          </p:nvPicPr>
          <p:blipFill>
            <a:blip r:embed="rId11" cstate="print"/>
            <a:stretch>
              <a:fillRect/>
            </a:stretch>
          </p:blipFill>
          <p:spPr>
            <a:xfrm>
              <a:off x="123824" y="4409389"/>
              <a:ext cx="21196" cy="227457"/>
            </a:xfrm>
            <a:prstGeom prst="rect">
              <a:avLst/>
            </a:prstGeom>
          </p:spPr>
        </p:pic>
        <p:sp>
          <p:nvSpPr>
            <p:cNvPr id="42" name="object 42" descr=""/>
            <p:cNvSpPr/>
            <p:nvPr/>
          </p:nvSpPr>
          <p:spPr>
            <a:xfrm>
              <a:off x="123818" y="4409388"/>
              <a:ext cx="21590" cy="227965"/>
            </a:xfrm>
            <a:custGeom>
              <a:avLst/>
              <a:gdLst/>
              <a:ahLst/>
              <a:cxnLst/>
              <a:rect l="l" t="t" r="r" b="b"/>
              <a:pathLst>
                <a:path w="21589" h="227964">
                  <a:moveTo>
                    <a:pt x="0" y="0"/>
                  </a:moveTo>
                  <a:lnTo>
                    <a:pt x="0" y="227456"/>
                  </a:lnTo>
                  <a:lnTo>
                    <a:pt x="12261" y="185546"/>
                  </a:lnTo>
                  <a:lnTo>
                    <a:pt x="18557" y="154776"/>
                  </a:lnTo>
                  <a:lnTo>
                    <a:pt x="20877" y="120027"/>
                  </a:lnTo>
                  <a:lnTo>
                    <a:pt x="21209" y="66179"/>
                  </a:lnTo>
                  <a:lnTo>
                    <a:pt x="17895" y="28733"/>
                  </a:lnTo>
                  <a:lnTo>
                    <a:pt x="10604" y="8996"/>
                  </a:lnTo>
                  <a:lnTo>
                    <a:pt x="3313" y="1305"/>
                  </a:lnTo>
                  <a:lnTo>
                    <a:pt x="0" y="0"/>
                  </a:lnTo>
                  <a:close/>
                </a:path>
              </a:pathLst>
            </a:custGeom>
            <a:ln w="3175">
              <a:solidFill>
                <a:srgbClr val="5F0038"/>
              </a:solidFill>
            </a:ln>
          </p:spPr>
          <p:txBody>
            <a:bodyPr wrap="square" lIns="0" tIns="0" rIns="0" bIns="0" rtlCol="0"/>
            <a:lstStyle/>
            <a:p/>
          </p:txBody>
        </p:sp>
        <p:pic>
          <p:nvPicPr>
            <p:cNvPr id="43" name="object 43" descr=""/>
            <p:cNvPicPr/>
            <p:nvPr/>
          </p:nvPicPr>
          <p:blipFill>
            <a:blip r:embed="rId12" cstate="print"/>
            <a:stretch>
              <a:fillRect/>
            </a:stretch>
          </p:blipFill>
          <p:spPr>
            <a:xfrm>
              <a:off x="309397" y="4409389"/>
              <a:ext cx="21221" cy="227457"/>
            </a:xfrm>
            <a:prstGeom prst="rect">
              <a:avLst/>
            </a:prstGeom>
          </p:spPr>
        </p:pic>
        <p:sp>
          <p:nvSpPr>
            <p:cNvPr id="44" name="object 44" descr=""/>
            <p:cNvSpPr/>
            <p:nvPr/>
          </p:nvSpPr>
          <p:spPr>
            <a:xfrm>
              <a:off x="309398" y="4409388"/>
              <a:ext cx="21590" cy="227965"/>
            </a:xfrm>
            <a:custGeom>
              <a:avLst/>
              <a:gdLst/>
              <a:ahLst/>
              <a:cxnLst/>
              <a:rect l="l" t="t" r="r" b="b"/>
              <a:pathLst>
                <a:path w="21589" h="227964">
                  <a:moveTo>
                    <a:pt x="21209" y="0"/>
                  </a:moveTo>
                  <a:lnTo>
                    <a:pt x="21209" y="227456"/>
                  </a:lnTo>
                  <a:lnTo>
                    <a:pt x="8947" y="185546"/>
                  </a:lnTo>
                  <a:lnTo>
                    <a:pt x="2651" y="154776"/>
                  </a:lnTo>
                  <a:lnTo>
                    <a:pt x="331" y="120027"/>
                  </a:lnTo>
                  <a:lnTo>
                    <a:pt x="0" y="66179"/>
                  </a:lnTo>
                  <a:lnTo>
                    <a:pt x="3313" y="28733"/>
                  </a:lnTo>
                  <a:lnTo>
                    <a:pt x="10604" y="8996"/>
                  </a:lnTo>
                  <a:lnTo>
                    <a:pt x="17895" y="1305"/>
                  </a:lnTo>
                  <a:lnTo>
                    <a:pt x="21209" y="0"/>
                  </a:lnTo>
                  <a:close/>
                </a:path>
              </a:pathLst>
            </a:custGeom>
            <a:ln w="3175">
              <a:solidFill>
                <a:srgbClr val="5F0038"/>
              </a:solidFill>
            </a:ln>
          </p:spPr>
          <p:txBody>
            <a:bodyPr wrap="square" lIns="0" tIns="0" rIns="0" bIns="0" rtlCol="0"/>
            <a:lstStyle/>
            <a:p/>
          </p:txBody>
        </p:sp>
        <p:sp>
          <p:nvSpPr>
            <p:cNvPr id="45" name="object 45" descr=""/>
            <p:cNvSpPr/>
            <p:nvPr/>
          </p:nvSpPr>
          <p:spPr>
            <a:xfrm>
              <a:off x="92214" y="4619625"/>
              <a:ext cx="262890" cy="25400"/>
            </a:xfrm>
            <a:custGeom>
              <a:avLst/>
              <a:gdLst/>
              <a:ahLst/>
              <a:cxnLst/>
              <a:rect l="l" t="t" r="r" b="b"/>
              <a:pathLst>
                <a:path w="262890" h="25400">
                  <a:moveTo>
                    <a:pt x="22288" y="0"/>
                  </a:moveTo>
                  <a:lnTo>
                    <a:pt x="3060" y="0"/>
                  </a:lnTo>
                  <a:lnTo>
                    <a:pt x="0" y="3073"/>
                  </a:lnTo>
                  <a:lnTo>
                    <a:pt x="0" y="6845"/>
                  </a:lnTo>
                  <a:lnTo>
                    <a:pt x="22288" y="25158"/>
                  </a:lnTo>
                  <a:lnTo>
                    <a:pt x="22288" y="0"/>
                  </a:lnTo>
                  <a:close/>
                </a:path>
                <a:path w="262890" h="25400">
                  <a:moveTo>
                    <a:pt x="262331" y="0"/>
                  </a:moveTo>
                  <a:lnTo>
                    <a:pt x="247688" y="0"/>
                  </a:lnTo>
                  <a:lnTo>
                    <a:pt x="247688" y="25158"/>
                  </a:lnTo>
                  <a:lnTo>
                    <a:pt x="262331" y="13131"/>
                  </a:lnTo>
                  <a:lnTo>
                    <a:pt x="262331" y="0"/>
                  </a:lnTo>
                  <a:close/>
                </a:path>
              </a:pathLst>
            </a:custGeom>
            <a:solidFill>
              <a:srgbClr val="9E1F63"/>
            </a:solidFill>
          </p:spPr>
          <p:txBody>
            <a:bodyPr wrap="square" lIns="0" tIns="0" rIns="0" bIns="0" rtlCol="0"/>
            <a:lstStyle/>
            <a:p/>
          </p:txBody>
        </p:sp>
        <p:sp>
          <p:nvSpPr>
            <p:cNvPr id="46" name="object 46" descr=""/>
            <p:cNvSpPr/>
            <p:nvPr/>
          </p:nvSpPr>
          <p:spPr>
            <a:xfrm>
              <a:off x="14784071" y="459638"/>
              <a:ext cx="238125" cy="424815"/>
            </a:xfrm>
            <a:custGeom>
              <a:avLst/>
              <a:gdLst/>
              <a:ahLst/>
              <a:cxnLst/>
              <a:rect l="l" t="t" r="r" b="b"/>
              <a:pathLst>
                <a:path w="238125" h="424815">
                  <a:moveTo>
                    <a:pt x="23342" y="344233"/>
                  </a:moveTo>
                  <a:lnTo>
                    <a:pt x="20078" y="340969"/>
                  </a:lnTo>
                  <a:lnTo>
                    <a:pt x="3263" y="340969"/>
                  </a:lnTo>
                  <a:lnTo>
                    <a:pt x="0" y="344233"/>
                  </a:lnTo>
                  <a:lnTo>
                    <a:pt x="0" y="421055"/>
                  </a:lnTo>
                  <a:lnTo>
                    <a:pt x="3263" y="424319"/>
                  </a:lnTo>
                  <a:lnTo>
                    <a:pt x="20078" y="424319"/>
                  </a:lnTo>
                  <a:lnTo>
                    <a:pt x="23342" y="421055"/>
                  </a:lnTo>
                  <a:lnTo>
                    <a:pt x="23342" y="348259"/>
                  </a:lnTo>
                  <a:lnTo>
                    <a:pt x="23342" y="344233"/>
                  </a:lnTo>
                  <a:close/>
                </a:path>
                <a:path w="238125" h="424815">
                  <a:moveTo>
                    <a:pt x="23342" y="3263"/>
                  </a:moveTo>
                  <a:lnTo>
                    <a:pt x="20078" y="0"/>
                  </a:lnTo>
                  <a:lnTo>
                    <a:pt x="3263" y="0"/>
                  </a:lnTo>
                  <a:lnTo>
                    <a:pt x="0" y="3263"/>
                  </a:lnTo>
                  <a:lnTo>
                    <a:pt x="0" y="80086"/>
                  </a:lnTo>
                  <a:lnTo>
                    <a:pt x="3263" y="83350"/>
                  </a:lnTo>
                  <a:lnTo>
                    <a:pt x="20078" y="83350"/>
                  </a:lnTo>
                  <a:lnTo>
                    <a:pt x="23342" y="80086"/>
                  </a:lnTo>
                  <a:lnTo>
                    <a:pt x="23342" y="7289"/>
                  </a:lnTo>
                  <a:lnTo>
                    <a:pt x="23342" y="3263"/>
                  </a:lnTo>
                  <a:close/>
                </a:path>
                <a:path w="238125" h="424815">
                  <a:moveTo>
                    <a:pt x="237553" y="344233"/>
                  </a:moveTo>
                  <a:lnTo>
                    <a:pt x="234289" y="340969"/>
                  </a:lnTo>
                  <a:lnTo>
                    <a:pt x="217474" y="340969"/>
                  </a:lnTo>
                  <a:lnTo>
                    <a:pt x="214210" y="344233"/>
                  </a:lnTo>
                  <a:lnTo>
                    <a:pt x="214210" y="348259"/>
                  </a:lnTo>
                  <a:lnTo>
                    <a:pt x="214210" y="421055"/>
                  </a:lnTo>
                  <a:lnTo>
                    <a:pt x="217474" y="424319"/>
                  </a:lnTo>
                  <a:lnTo>
                    <a:pt x="234289" y="424319"/>
                  </a:lnTo>
                  <a:lnTo>
                    <a:pt x="237553" y="421055"/>
                  </a:lnTo>
                  <a:lnTo>
                    <a:pt x="237553" y="344233"/>
                  </a:lnTo>
                  <a:close/>
                </a:path>
                <a:path w="238125" h="424815">
                  <a:moveTo>
                    <a:pt x="237553" y="3263"/>
                  </a:moveTo>
                  <a:lnTo>
                    <a:pt x="234289" y="0"/>
                  </a:lnTo>
                  <a:lnTo>
                    <a:pt x="217474" y="0"/>
                  </a:lnTo>
                  <a:lnTo>
                    <a:pt x="214210" y="3263"/>
                  </a:lnTo>
                  <a:lnTo>
                    <a:pt x="214210" y="7289"/>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47" name="object 47" descr=""/>
            <p:cNvPicPr/>
            <p:nvPr/>
          </p:nvPicPr>
          <p:blipFill>
            <a:blip r:embed="rId13" cstate="print"/>
            <a:stretch>
              <a:fillRect/>
            </a:stretch>
          </p:blipFill>
          <p:spPr>
            <a:xfrm>
              <a:off x="14788621" y="351870"/>
              <a:ext cx="227262" cy="592654"/>
            </a:xfrm>
            <a:prstGeom prst="rect">
              <a:avLst/>
            </a:prstGeom>
          </p:spPr>
        </p:pic>
        <p:sp>
          <p:nvSpPr>
            <p:cNvPr id="48" name="object 48" descr=""/>
            <p:cNvSpPr/>
            <p:nvPr/>
          </p:nvSpPr>
          <p:spPr>
            <a:xfrm>
              <a:off x="14800904" y="362749"/>
              <a:ext cx="47625" cy="66675"/>
            </a:xfrm>
            <a:custGeom>
              <a:avLst/>
              <a:gdLst/>
              <a:ahLst/>
              <a:cxnLst/>
              <a:rect l="l" t="t" r="r" b="b"/>
              <a:pathLst>
                <a:path w="47625" h="66675">
                  <a:moveTo>
                    <a:pt x="43086" y="0"/>
                  </a:moveTo>
                  <a:lnTo>
                    <a:pt x="3525" y="32486"/>
                  </a:lnTo>
                  <a:lnTo>
                    <a:pt x="0" y="62201"/>
                  </a:lnTo>
                  <a:lnTo>
                    <a:pt x="4077" y="65915"/>
                  </a:lnTo>
                  <a:lnTo>
                    <a:pt x="13266" y="66446"/>
                  </a:lnTo>
                  <a:lnTo>
                    <a:pt x="12348" y="42481"/>
                  </a:lnTo>
                  <a:lnTo>
                    <a:pt x="15589" y="28938"/>
                  </a:lnTo>
                  <a:lnTo>
                    <a:pt x="26180" y="20817"/>
                  </a:lnTo>
                  <a:lnTo>
                    <a:pt x="47315" y="13119"/>
                  </a:lnTo>
                  <a:lnTo>
                    <a:pt x="43086" y="0"/>
                  </a:lnTo>
                  <a:close/>
                </a:path>
              </a:pathLst>
            </a:custGeom>
            <a:solidFill>
              <a:srgbClr val="BCBEC0"/>
            </a:solidFill>
          </p:spPr>
          <p:txBody>
            <a:bodyPr wrap="square" lIns="0" tIns="0" rIns="0" bIns="0" rtlCol="0"/>
            <a:lstStyle/>
            <a:p/>
          </p:txBody>
        </p:sp>
        <p:pic>
          <p:nvPicPr>
            <p:cNvPr id="49" name="object 49" descr=""/>
            <p:cNvPicPr/>
            <p:nvPr/>
          </p:nvPicPr>
          <p:blipFill>
            <a:blip r:embed="rId14" cstate="print"/>
            <a:stretch>
              <a:fillRect/>
            </a:stretch>
          </p:blipFill>
          <p:spPr>
            <a:xfrm>
              <a:off x="14808295" y="510007"/>
              <a:ext cx="199961" cy="154368"/>
            </a:xfrm>
            <a:prstGeom prst="rect">
              <a:avLst/>
            </a:prstGeom>
          </p:spPr>
        </p:pic>
        <p:pic>
          <p:nvPicPr>
            <p:cNvPr id="50" name="object 50" descr=""/>
            <p:cNvPicPr/>
            <p:nvPr/>
          </p:nvPicPr>
          <p:blipFill>
            <a:blip r:embed="rId15" cstate="print"/>
            <a:stretch>
              <a:fillRect/>
            </a:stretch>
          </p:blipFill>
          <p:spPr>
            <a:xfrm>
              <a:off x="14815514" y="785813"/>
              <a:ext cx="174675" cy="75183"/>
            </a:xfrm>
            <a:prstGeom prst="rect">
              <a:avLst/>
            </a:prstGeom>
          </p:spPr>
        </p:pic>
        <p:sp>
          <p:nvSpPr>
            <p:cNvPr id="51" name="object 51" descr=""/>
            <p:cNvSpPr/>
            <p:nvPr/>
          </p:nvSpPr>
          <p:spPr>
            <a:xfrm>
              <a:off x="14974543" y="395874"/>
              <a:ext cx="41910" cy="508000"/>
            </a:xfrm>
            <a:custGeom>
              <a:avLst/>
              <a:gdLst/>
              <a:ahLst/>
              <a:cxnLst/>
              <a:rect l="l" t="t" r="r" b="b"/>
              <a:pathLst>
                <a:path w="41909" h="508000">
                  <a:moveTo>
                    <a:pt x="26427" y="0"/>
                  </a:moveTo>
                  <a:lnTo>
                    <a:pt x="25130" y="25093"/>
                  </a:lnTo>
                  <a:lnTo>
                    <a:pt x="23561" y="47904"/>
                  </a:lnTo>
                  <a:lnTo>
                    <a:pt x="19641" y="86203"/>
                  </a:lnTo>
                  <a:lnTo>
                    <a:pt x="19217" y="101192"/>
                  </a:lnTo>
                  <a:lnTo>
                    <a:pt x="20302" y="123531"/>
                  </a:lnTo>
                  <a:lnTo>
                    <a:pt x="23049" y="161836"/>
                  </a:lnTo>
                  <a:lnTo>
                    <a:pt x="23149" y="175943"/>
                  </a:lnTo>
                  <a:lnTo>
                    <a:pt x="22277" y="185732"/>
                  </a:lnTo>
                  <a:lnTo>
                    <a:pt x="19620" y="195781"/>
                  </a:lnTo>
                  <a:lnTo>
                    <a:pt x="14362" y="210667"/>
                  </a:lnTo>
                  <a:lnTo>
                    <a:pt x="11809" y="220954"/>
                  </a:lnTo>
                  <a:lnTo>
                    <a:pt x="4564" y="271764"/>
                  </a:lnTo>
                  <a:lnTo>
                    <a:pt x="367" y="327583"/>
                  </a:lnTo>
                  <a:lnTo>
                    <a:pt x="0" y="346640"/>
                  </a:lnTo>
                  <a:lnTo>
                    <a:pt x="4145" y="371735"/>
                  </a:lnTo>
                  <a:lnTo>
                    <a:pt x="16644" y="419738"/>
                  </a:lnTo>
                  <a:lnTo>
                    <a:pt x="41337" y="507517"/>
                  </a:lnTo>
                  <a:lnTo>
                    <a:pt x="41337" y="61163"/>
                  </a:lnTo>
                  <a:lnTo>
                    <a:pt x="40272" y="42366"/>
                  </a:lnTo>
                  <a:lnTo>
                    <a:pt x="37254" y="26019"/>
                  </a:lnTo>
                  <a:lnTo>
                    <a:pt x="32550" y="11953"/>
                  </a:lnTo>
                  <a:lnTo>
                    <a:pt x="26427" y="0"/>
                  </a:lnTo>
                  <a:close/>
                </a:path>
              </a:pathLst>
            </a:custGeom>
            <a:solidFill>
              <a:srgbClr val="77030F">
                <a:alpha val="79998"/>
              </a:srgbClr>
            </a:solidFill>
          </p:spPr>
          <p:txBody>
            <a:bodyPr wrap="square" lIns="0" tIns="0" rIns="0" bIns="0" rtlCol="0"/>
            <a:lstStyle/>
            <a:p/>
          </p:txBody>
        </p:sp>
        <p:sp>
          <p:nvSpPr>
            <p:cNvPr id="52" name="object 52" descr=""/>
            <p:cNvSpPr/>
            <p:nvPr/>
          </p:nvSpPr>
          <p:spPr>
            <a:xfrm>
              <a:off x="14972837" y="606535"/>
              <a:ext cx="16510" cy="179705"/>
            </a:xfrm>
            <a:custGeom>
              <a:avLst/>
              <a:gdLst/>
              <a:ahLst/>
              <a:cxnLst/>
              <a:rect l="l" t="t" r="r" b="b"/>
              <a:pathLst>
                <a:path w="16509" h="179704">
                  <a:moveTo>
                    <a:pt x="0" y="179273"/>
                  </a:moveTo>
                  <a:lnTo>
                    <a:pt x="972" y="104905"/>
                  </a:lnTo>
                  <a:lnTo>
                    <a:pt x="2970" y="61442"/>
                  </a:lnTo>
                  <a:lnTo>
                    <a:pt x="7499" y="32076"/>
                  </a:lnTo>
                  <a:lnTo>
                    <a:pt x="16065" y="0"/>
                  </a:lnTo>
                </a:path>
              </a:pathLst>
            </a:custGeom>
            <a:ln w="3175">
              <a:solidFill>
                <a:srgbClr val="5F0038"/>
              </a:solidFill>
            </a:ln>
          </p:spPr>
          <p:txBody>
            <a:bodyPr wrap="square" lIns="0" tIns="0" rIns="0" bIns="0" rtlCol="0"/>
            <a:lstStyle/>
            <a:p/>
          </p:txBody>
        </p:sp>
        <p:sp>
          <p:nvSpPr>
            <p:cNvPr id="53" name="object 53" descr=""/>
            <p:cNvSpPr/>
            <p:nvPr/>
          </p:nvSpPr>
          <p:spPr>
            <a:xfrm>
              <a:off x="14961272" y="844280"/>
              <a:ext cx="30480" cy="85725"/>
            </a:xfrm>
            <a:custGeom>
              <a:avLst/>
              <a:gdLst/>
              <a:ahLst/>
              <a:cxnLst/>
              <a:rect l="l" t="t" r="r" b="b"/>
              <a:pathLst>
                <a:path w="30480" h="85725">
                  <a:moveTo>
                    <a:pt x="0" y="85458"/>
                  </a:moveTo>
                  <a:lnTo>
                    <a:pt x="17459" y="47749"/>
                  </a:lnTo>
                  <a:lnTo>
                    <a:pt x="26425" y="27147"/>
                  </a:lnTo>
                  <a:lnTo>
                    <a:pt x="29728" y="16426"/>
                  </a:lnTo>
                  <a:lnTo>
                    <a:pt x="30200" y="8356"/>
                  </a:lnTo>
                  <a:lnTo>
                    <a:pt x="28917" y="0"/>
                  </a:lnTo>
                </a:path>
              </a:pathLst>
            </a:custGeom>
            <a:ln w="3175">
              <a:solidFill>
                <a:srgbClr val="5F0038"/>
              </a:solidFill>
            </a:ln>
          </p:spPr>
          <p:txBody>
            <a:bodyPr wrap="square" lIns="0" tIns="0" rIns="0" bIns="0" rtlCol="0"/>
            <a:lstStyle/>
            <a:p/>
          </p:txBody>
        </p:sp>
        <p:pic>
          <p:nvPicPr>
            <p:cNvPr id="54" name="object 54" descr=""/>
            <p:cNvPicPr/>
            <p:nvPr/>
          </p:nvPicPr>
          <p:blipFill>
            <a:blip r:embed="rId16" cstate="print"/>
            <a:stretch>
              <a:fillRect/>
            </a:stretch>
          </p:blipFill>
          <p:spPr>
            <a:xfrm>
              <a:off x="14965349" y="906602"/>
              <a:ext cx="50418" cy="28803"/>
            </a:xfrm>
            <a:prstGeom prst="rect">
              <a:avLst/>
            </a:prstGeom>
          </p:spPr>
        </p:pic>
        <p:sp>
          <p:nvSpPr>
            <p:cNvPr id="55" name="object 55" descr=""/>
            <p:cNvSpPr/>
            <p:nvPr/>
          </p:nvSpPr>
          <p:spPr>
            <a:xfrm>
              <a:off x="14789822" y="395874"/>
              <a:ext cx="41910" cy="508000"/>
            </a:xfrm>
            <a:custGeom>
              <a:avLst/>
              <a:gdLst/>
              <a:ahLst/>
              <a:cxnLst/>
              <a:rect l="l" t="t" r="r" b="b"/>
              <a:pathLst>
                <a:path w="41909" h="508000">
                  <a:moveTo>
                    <a:pt x="14922" y="0"/>
                  </a:moveTo>
                  <a:lnTo>
                    <a:pt x="8797" y="11953"/>
                  </a:lnTo>
                  <a:lnTo>
                    <a:pt x="4089" y="26019"/>
                  </a:lnTo>
                  <a:lnTo>
                    <a:pt x="1067" y="42366"/>
                  </a:lnTo>
                  <a:lnTo>
                    <a:pt x="0" y="61163"/>
                  </a:lnTo>
                  <a:lnTo>
                    <a:pt x="0" y="507517"/>
                  </a:lnTo>
                  <a:lnTo>
                    <a:pt x="24693" y="419738"/>
                  </a:lnTo>
                  <a:lnTo>
                    <a:pt x="37193" y="371735"/>
                  </a:lnTo>
                  <a:lnTo>
                    <a:pt x="41342" y="346640"/>
                  </a:lnTo>
                  <a:lnTo>
                    <a:pt x="40982" y="327583"/>
                  </a:lnTo>
                  <a:lnTo>
                    <a:pt x="36780" y="271764"/>
                  </a:lnTo>
                  <a:lnTo>
                    <a:pt x="29540" y="220954"/>
                  </a:lnTo>
                  <a:lnTo>
                    <a:pt x="21729" y="195781"/>
                  </a:lnTo>
                  <a:lnTo>
                    <a:pt x="19072" y="185732"/>
                  </a:lnTo>
                  <a:lnTo>
                    <a:pt x="18200" y="175943"/>
                  </a:lnTo>
                  <a:lnTo>
                    <a:pt x="18300" y="161836"/>
                  </a:lnTo>
                  <a:lnTo>
                    <a:pt x="21040" y="123531"/>
                  </a:lnTo>
                  <a:lnTo>
                    <a:pt x="22123" y="101192"/>
                  </a:lnTo>
                  <a:lnTo>
                    <a:pt x="21701" y="86203"/>
                  </a:lnTo>
                  <a:lnTo>
                    <a:pt x="17788" y="47904"/>
                  </a:lnTo>
                  <a:lnTo>
                    <a:pt x="16219" y="25093"/>
                  </a:lnTo>
                  <a:lnTo>
                    <a:pt x="14922" y="0"/>
                  </a:lnTo>
                  <a:close/>
                </a:path>
              </a:pathLst>
            </a:custGeom>
            <a:solidFill>
              <a:srgbClr val="77030F">
                <a:alpha val="79998"/>
              </a:srgbClr>
            </a:solidFill>
          </p:spPr>
          <p:txBody>
            <a:bodyPr wrap="square" lIns="0" tIns="0" rIns="0" bIns="0" rtlCol="0"/>
            <a:lstStyle/>
            <a:p/>
          </p:txBody>
        </p:sp>
        <p:sp>
          <p:nvSpPr>
            <p:cNvPr id="56" name="object 56" descr=""/>
            <p:cNvSpPr/>
            <p:nvPr/>
          </p:nvSpPr>
          <p:spPr>
            <a:xfrm>
              <a:off x="14816806" y="606535"/>
              <a:ext cx="16510" cy="179705"/>
            </a:xfrm>
            <a:custGeom>
              <a:avLst/>
              <a:gdLst/>
              <a:ahLst/>
              <a:cxnLst/>
              <a:rect l="l" t="t" r="r" b="b"/>
              <a:pathLst>
                <a:path w="16509" h="179704">
                  <a:moveTo>
                    <a:pt x="16065" y="179273"/>
                  </a:moveTo>
                  <a:lnTo>
                    <a:pt x="15092" y="104905"/>
                  </a:lnTo>
                  <a:lnTo>
                    <a:pt x="13095" y="61442"/>
                  </a:lnTo>
                  <a:lnTo>
                    <a:pt x="8566" y="32076"/>
                  </a:lnTo>
                  <a:lnTo>
                    <a:pt x="0" y="0"/>
                  </a:lnTo>
                </a:path>
              </a:pathLst>
            </a:custGeom>
            <a:ln w="3175">
              <a:solidFill>
                <a:srgbClr val="5F0038"/>
              </a:solidFill>
            </a:ln>
          </p:spPr>
          <p:txBody>
            <a:bodyPr wrap="square" lIns="0" tIns="0" rIns="0" bIns="0" rtlCol="0"/>
            <a:lstStyle/>
            <a:p/>
          </p:txBody>
        </p:sp>
        <p:sp>
          <p:nvSpPr>
            <p:cNvPr id="57" name="object 57" descr=""/>
            <p:cNvSpPr/>
            <p:nvPr/>
          </p:nvSpPr>
          <p:spPr>
            <a:xfrm>
              <a:off x="14814238" y="844280"/>
              <a:ext cx="30480" cy="85725"/>
            </a:xfrm>
            <a:custGeom>
              <a:avLst/>
              <a:gdLst/>
              <a:ahLst/>
              <a:cxnLst/>
              <a:rect l="l" t="t" r="r" b="b"/>
              <a:pathLst>
                <a:path w="30480" h="85725">
                  <a:moveTo>
                    <a:pt x="30200" y="85458"/>
                  </a:moveTo>
                  <a:lnTo>
                    <a:pt x="12740" y="47749"/>
                  </a:lnTo>
                  <a:lnTo>
                    <a:pt x="3775" y="27147"/>
                  </a:lnTo>
                  <a:lnTo>
                    <a:pt x="471" y="16426"/>
                  </a:lnTo>
                  <a:lnTo>
                    <a:pt x="0" y="8356"/>
                  </a:lnTo>
                  <a:lnTo>
                    <a:pt x="1282" y="0"/>
                  </a:lnTo>
                </a:path>
              </a:pathLst>
            </a:custGeom>
            <a:ln w="3175">
              <a:solidFill>
                <a:srgbClr val="5F0038"/>
              </a:solidFill>
            </a:ln>
          </p:spPr>
          <p:txBody>
            <a:bodyPr wrap="square" lIns="0" tIns="0" rIns="0" bIns="0" rtlCol="0"/>
            <a:lstStyle/>
            <a:p/>
          </p:txBody>
        </p:sp>
        <p:pic>
          <p:nvPicPr>
            <p:cNvPr id="58" name="object 58" descr=""/>
            <p:cNvPicPr/>
            <p:nvPr/>
          </p:nvPicPr>
          <p:blipFill>
            <a:blip r:embed="rId17" cstate="print"/>
            <a:stretch>
              <a:fillRect/>
            </a:stretch>
          </p:blipFill>
          <p:spPr>
            <a:xfrm>
              <a:off x="14789937" y="906602"/>
              <a:ext cx="50431" cy="28803"/>
            </a:xfrm>
            <a:prstGeom prst="rect">
              <a:avLst/>
            </a:prstGeom>
          </p:spPr>
        </p:pic>
        <p:sp>
          <p:nvSpPr>
            <p:cNvPr id="59" name="object 59" descr=""/>
            <p:cNvSpPr/>
            <p:nvPr/>
          </p:nvSpPr>
          <p:spPr>
            <a:xfrm>
              <a:off x="14874304" y="362750"/>
              <a:ext cx="130175" cy="574675"/>
            </a:xfrm>
            <a:custGeom>
              <a:avLst/>
              <a:gdLst/>
              <a:ahLst/>
              <a:cxnLst/>
              <a:rect l="l" t="t" r="r" b="b"/>
              <a:pathLst>
                <a:path w="130175" h="574675">
                  <a:moveTo>
                    <a:pt x="58280" y="563905"/>
                  </a:moveTo>
                  <a:lnTo>
                    <a:pt x="57632" y="563245"/>
                  </a:lnTo>
                  <a:lnTo>
                    <a:pt x="647" y="563245"/>
                  </a:lnTo>
                  <a:lnTo>
                    <a:pt x="0" y="563905"/>
                  </a:lnTo>
                  <a:lnTo>
                    <a:pt x="0" y="564705"/>
                  </a:lnTo>
                  <a:lnTo>
                    <a:pt x="0" y="573519"/>
                  </a:lnTo>
                  <a:lnTo>
                    <a:pt x="647" y="574179"/>
                  </a:lnTo>
                  <a:lnTo>
                    <a:pt x="57632" y="574179"/>
                  </a:lnTo>
                  <a:lnTo>
                    <a:pt x="58280" y="573519"/>
                  </a:lnTo>
                  <a:lnTo>
                    <a:pt x="58280" y="563905"/>
                  </a:lnTo>
                  <a:close/>
                </a:path>
                <a:path w="130175" h="574675">
                  <a:moveTo>
                    <a:pt x="129781" y="62204"/>
                  </a:moveTo>
                  <a:lnTo>
                    <a:pt x="117614" y="21107"/>
                  </a:lnTo>
                  <a:lnTo>
                    <a:pt x="86702" y="0"/>
                  </a:lnTo>
                  <a:lnTo>
                    <a:pt x="82473" y="13119"/>
                  </a:lnTo>
                  <a:lnTo>
                    <a:pt x="103606" y="20828"/>
                  </a:lnTo>
                  <a:lnTo>
                    <a:pt x="114198" y="28943"/>
                  </a:lnTo>
                  <a:lnTo>
                    <a:pt x="117436" y="42481"/>
                  </a:lnTo>
                  <a:lnTo>
                    <a:pt x="116522" y="66446"/>
                  </a:lnTo>
                  <a:lnTo>
                    <a:pt x="125704" y="65925"/>
                  </a:lnTo>
                  <a:lnTo>
                    <a:pt x="129781" y="62204"/>
                  </a:lnTo>
                  <a:close/>
                </a:path>
              </a:pathLst>
            </a:custGeom>
            <a:solidFill>
              <a:srgbClr val="BCBEC0"/>
            </a:solidFill>
          </p:spPr>
          <p:txBody>
            <a:bodyPr wrap="square" lIns="0" tIns="0" rIns="0" bIns="0" rtlCol="0"/>
            <a:lstStyle/>
            <a:p/>
          </p:txBody>
        </p:sp>
        <p:pic>
          <p:nvPicPr>
            <p:cNvPr id="60" name="object 60" descr=""/>
            <p:cNvPicPr/>
            <p:nvPr/>
          </p:nvPicPr>
          <p:blipFill>
            <a:blip r:embed="rId18" cstate="print"/>
            <a:stretch>
              <a:fillRect/>
            </a:stretch>
          </p:blipFill>
          <p:spPr>
            <a:xfrm>
              <a:off x="14985047" y="574421"/>
              <a:ext cx="21209" cy="227457"/>
            </a:xfrm>
            <a:prstGeom prst="rect">
              <a:avLst/>
            </a:prstGeom>
          </p:spPr>
        </p:pic>
        <p:sp>
          <p:nvSpPr>
            <p:cNvPr id="61" name="object 61" descr=""/>
            <p:cNvSpPr/>
            <p:nvPr/>
          </p:nvSpPr>
          <p:spPr>
            <a:xfrm>
              <a:off x="14985041" y="574416"/>
              <a:ext cx="21590" cy="227965"/>
            </a:xfrm>
            <a:custGeom>
              <a:avLst/>
              <a:gdLst/>
              <a:ahLst/>
              <a:cxnLst/>
              <a:rect l="l" t="t" r="r" b="b"/>
              <a:pathLst>
                <a:path w="21590" h="227965">
                  <a:moveTo>
                    <a:pt x="21209" y="227457"/>
                  </a:moveTo>
                  <a:lnTo>
                    <a:pt x="21209" y="0"/>
                  </a:lnTo>
                  <a:lnTo>
                    <a:pt x="8947" y="41910"/>
                  </a:lnTo>
                  <a:lnTo>
                    <a:pt x="2651" y="72680"/>
                  </a:lnTo>
                  <a:lnTo>
                    <a:pt x="331" y="107429"/>
                  </a:lnTo>
                  <a:lnTo>
                    <a:pt x="0" y="161277"/>
                  </a:lnTo>
                  <a:lnTo>
                    <a:pt x="3313" y="198723"/>
                  </a:lnTo>
                  <a:lnTo>
                    <a:pt x="10604" y="218460"/>
                  </a:lnTo>
                  <a:lnTo>
                    <a:pt x="17895" y="226151"/>
                  </a:lnTo>
                  <a:lnTo>
                    <a:pt x="21209" y="227457"/>
                  </a:lnTo>
                  <a:close/>
                </a:path>
              </a:pathLst>
            </a:custGeom>
            <a:ln w="3175">
              <a:solidFill>
                <a:srgbClr val="5F0038"/>
              </a:solidFill>
            </a:ln>
          </p:spPr>
          <p:txBody>
            <a:bodyPr wrap="square" lIns="0" tIns="0" rIns="0" bIns="0" rtlCol="0"/>
            <a:lstStyle/>
            <a:p/>
          </p:txBody>
        </p:sp>
        <p:pic>
          <p:nvPicPr>
            <p:cNvPr id="62" name="object 62" descr=""/>
            <p:cNvPicPr/>
            <p:nvPr/>
          </p:nvPicPr>
          <p:blipFill>
            <a:blip r:embed="rId19" cstate="print"/>
            <a:stretch>
              <a:fillRect/>
            </a:stretch>
          </p:blipFill>
          <p:spPr>
            <a:xfrm>
              <a:off x="14799462" y="574421"/>
              <a:ext cx="21196" cy="227457"/>
            </a:xfrm>
            <a:prstGeom prst="rect">
              <a:avLst/>
            </a:prstGeom>
          </p:spPr>
        </p:pic>
        <p:sp>
          <p:nvSpPr>
            <p:cNvPr id="63" name="object 63" descr=""/>
            <p:cNvSpPr/>
            <p:nvPr/>
          </p:nvSpPr>
          <p:spPr>
            <a:xfrm>
              <a:off x="14799460" y="574416"/>
              <a:ext cx="21590" cy="227965"/>
            </a:xfrm>
            <a:custGeom>
              <a:avLst/>
              <a:gdLst/>
              <a:ahLst/>
              <a:cxnLst/>
              <a:rect l="l" t="t" r="r" b="b"/>
              <a:pathLst>
                <a:path w="21590" h="227965">
                  <a:moveTo>
                    <a:pt x="0" y="227457"/>
                  </a:moveTo>
                  <a:lnTo>
                    <a:pt x="0" y="0"/>
                  </a:lnTo>
                  <a:lnTo>
                    <a:pt x="12261" y="41910"/>
                  </a:lnTo>
                  <a:lnTo>
                    <a:pt x="18557" y="72680"/>
                  </a:lnTo>
                  <a:lnTo>
                    <a:pt x="20877" y="107429"/>
                  </a:lnTo>
                  <a:lnTo>
                    <a:pt x="21209" y="161277"/>
                  </a:lnTo>
                  <a:lnTo>
                    <a:pt x="17895" y="198723"/>
                  </a:lnTo>
                  <a:lnTo>
                    <a:pt x="10604" y="218460"/>
                  </a:lnTo>
                  <a:lnTo>
                    <a:pt x="3313" y="226151"/>
                  </a:lnTo>
                  <a:lnTo>
                    <a:pt x="0" y="227457"/>
                  </a:lnTo>
                  <a:close/>
                </a:path>
              </a:pathLst>
            </a:custGeom>
            <a:ln w="3175">
              <a:solidFill>
                <a:srgbClr val="5F0038"/>
              </a:solidFill>
            </a:ln>
          </p:spPr>
          <p:txBody>
            <a:bodyPr wrap="square" lIns="0" tIns="0" rIns="0" bIns="0" rtlCol="0"/>
            <a:lstStyle/>
            <a:p/>
          </p:txBody>
        </p:sp>
        <p:sp>
          <p:nvSpPr>
            <p:cNvPr id="64" name="object 64" descr=""/>
            <p:cNvSpPr/>
            <p:nvPr/>
          </p:nvSpPr>
          <p:spPr>
            <a:xfrm>
              <a:off x="14767865" y="566496"/>
              <a:ext cx="270510" cy="25400"/>
            </a:xfrm>
            <a:custGeom>
              <a:avLst/>
              <a:gdLst/>
              <a:ahLst/>
              <a:cxnLst/>
              <a:rect l="l" t="t" r="r" b="b"/>
              <a:pathLst>
                <a:path w="270509" h="25400">
                  <a:moveTo>
                    <a:pt x="22288" y="0"/>
                  </a:moveTo>
                  <a:lnTo>
                    <a:pt x="0" y="18313"/>
                  </a:lnTo>
                  <a:lnTo>
                    <a:pt x="0" y="22085"/>
                  </a:lnTo>
                  <a:lnTo>
                    <a:pt x="3060" y="25158"/>
                  </a:lnTo>
                  <a:lnTo>
                    <a:pt x="22288" y="25158"/>
                  </a:lnTo>
                  <a:lnTo>
                    <a:pt x="22288" y="0"/>
                  </a:lnTo>
                  <a:close/>
                </a:path>
                <a:path w="270509" h="25400">
                  <a:moveTo>
                    <a:pt x="269976" y="18313"/>
                  </a:moveTo>
                  <a:lnTo>
                    <a:pt x="247688" y="0"/>
                  </a:lnTo>
                  <a:lnTo>
                    <a:pt x="247688" y="25158"/>
                  </a:lnTo>
                  <a:lnTo>
                    <a:pt x="266915" y="25158"/>
                  </a:lnTo>
                  <a:lnTo>
                    <a:pt x="269976" y="22085"/>
                  </a:lnTo>
                  <a:lnTo>
                    <a:pt x="269976" y="18313"/>
                  </a:lnTo>
                  <a:close/>
                </a:path>
              </a:pathLst>
            </a:custGeom>
            <a:solidFill>
              <a:srgbClr val="9E1F63"/>
            </a:solidFill>
          </p:spPr>
          <p:txBody>
            <a:bodyPr wrap="square" lIns="0" tIns="0" rIns="0" bIns="0" rtlCol="0"/>
            <a:lstStyle/>
            <a:p/>
          </p:txBody>
        </p:sp>
        <p:sp>
          <p:nvSpPr>
            <p:cNvPr id="65" name="object 65" descr=""/>
            <p:cNvSpPr/>
            <p:nvPr/>
          </p:nvSpPr>
          <p:spPr>
            <a:xfrm>
              <a:off x="14387833"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0492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5777999" y="4411162"/>
              <a:ext cx="0" cy="549275"/>
            </a:xfrm>
            <a:custGeom>
              <a:avLst/>
              <a:gdLst/>
              <a:ahLst/>
              <a:cxnLst/>
              <a:rect l="l" t="t" r="r" b="b"/>
              <a:pathLst>
                <a:path w="0" h="549275">
                  <a:moveTo>
                    <a:pt x="0" y="548995"/>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5777999" y="4969158"/>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69" name="object 69" descr=""/>
            <p:cNvSpPr/>
            <p:nvPr/>
          </p:nvSpPr>
          <p:spPr>
            <a:xfrm>
              <a:off x="1349999" y="4411162"/>
              <a:ext cx="0" cy="549275"/>
            </a:xfrm>
            <a:custGeom>
              <a:avLst/>
              <a:gdLst/>
              <a:ahLst/>
              <a:cxnLst/>
              <a:rect l="l" t="t" r="r" b="b"/>
              <a:pathLst>
                <a:path w="0" h="549275">
                  <a:moveTo>
                    <a:pt x="0" y="548995"/>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557999" y="4969158"/>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71" name="object 71" descr=""/>
            <p:cNvSpPr/>
            <p:nvPr/>
          </p:nvSpPr>
          <p:spPr>
            <a:xfrm>
              <a:off x="2717999" y="4411162"/>
              <a:ext cx="0" cy="549275"/>
            </a:xfrm>
            <a:custGeom>
              <a:avLst/>
              <a:gdLst/>
              <a:ahLst/>
              <a:cxnLst/>
              <a:rect l="l" t="t" r="r" b="b"/>
              <a:pathLst>
                <a:path w="0" h="549275">
                  <a:moveTo>
                    <a:pt x="0" y="548995"/>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349999" y="4969158"/>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73" name="object 73" descr=""/>
            <p:cNvSpPr/>
            <p:nvPr/>
          </p:nvSpPr>
          <p:spPr>
            <a:xfrm>
              <a:off x="2717999" y="4969158"/>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grpSp>
      <p:graphicFrame>
        <p:nvGraphicFramePr>
          <p:cNvPr id="74" name="object 74" descr=""/>
          <p:cNvGraphicFramePr>
            <a:graphicFrameLocks noGrp="1"/>
          </p:cNvGraphicFramePr>
          <p:nvPr/>
        </p:nvGraphicFramePr>
        <p:xfrm>
          <a:off x="557999" y="1202654"/>
          <a:ext cx="6718300" cy="3733801"/>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75895">
                <a:tc>
                  <a:txBody>
                    <a:bodyPr/>
                    <a:lstStyle/>
                    <a:p>
                      <a:pPr algn="r" marR="45720">
                        <a:lnSpc>
                          <a:spcPts val="1005"/>
                        </a:lnSpc>
                        <a:spcBef>
                          <a:spcPts val="280"/>
                        </a:spcBef>
                      </a:pPr>
                      <a:r>
                        <a:rPr dirty="0" sz="900" spc="25">
                          <a:solidFill>
                            <a:srgbClr val="231F20"/>
                          </a:solidFill>
                          <a:latin typeface="華康標楷體"/>
                          <a:cs typeface="華康標楷體"/>
                        </a:rPr>
                        <a:t>．遵守標誌、</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rowSpan="21">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5"/>
                        </a:spcBef>
                      </a:pPr>
                      <a:endParaRPr sz="750">
                        <a:latin typeface="Times New Roman"/>
                        <a:cs typeface="Times New Roman"/>
                      </a:endParaRPr>
                    </a:p>
                    <a:p>
                      <a:pPr marL="132715" marR="44450" indent="-115570">
                        <a:lnSpc>
                          <a:spcPct val="102400"/>
                        </a:lnSpc>
                      </a:pPr>
                      <a:r>
                        <a:rPr dirty="0" sz="900" spc="-5">
                          <a:solidFill>
                            <a:srgbClr val="231F20"/>
                          </a:solidFill>
                          <a:latin typeface="華康標楷體"/>
                          <a:cs typeface="華康標楷體"/>
                        </a:rPr>
                        <a:t>．辨識行駛途中的標誌與</a:t>
                      </a:r>
                      <a:r>
                        <a:rPr dirty="0" sz="900" spc="-30">
                          <a:solidFill>
                            <a:srgbClr val="231F20"/>
                          </a:solidFill>
                          <a:latin typeface="華康標楷體"/>
                          <a:cs typeface="華康標楷體"/>
                        </a:rPr>
                        <a:t>標線</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302260" indent="-284480">
                        <a:lnSpc>
                          <a:spcPct val="100000"/>
                        </a:lnSpc>
                        <a:spcBef>
                          <a:spcPts val="705"/>
                        </a:spcBef>
                        <a:buSzPct val="88888"/>
                        <a:buAutoNum type="arabicPlain"/>
                        <a:tabLst>
                          <a:tab pos="302260" algn="l"/>
                        </a:tabLst>
                      </a:pPr>
                      <a:r>
                        <a:rPr dirty="0" sz="900" spc="-45">
                          <a:solidFill>
                            <a:srgbClr val="231F20"/>
                          </a:solidFill>
                          <a:latin typeface="華康標楷體"/>
                          <a:cs typeface="華康標楷體"/>
                        </a:rPr>
                        <a:t>儘早辨識標誌與標線</a:t>
                      </a:r>
                      <a:endParaRPr sz="900">
                        <a:latin typeface="華康標楷體"/>
                        <a:cs typeface="華康標楷體"/>
                      </a:endParaRPr>
                    </a:p>
                    <a:p>
                      <a:pPr marL="302260" indent="-284480">
                        <a:lnSpc>
                          <a:spcPct val="100000"/>
                        </a:lnSpc>
                        <a:spcBef>
                          <a:spcPts val="560"/>
                        </a:spcBef>
                        <a:buSzPct val="88888"/>
                        <a:buAutoNum type="arabicPlain"/>
                        <a:tabLst>
                          <a:tab pos="302260" algn="l"/>
                        </a:tabLst>
                      </a:pPr>
                      <a:r>
                        <a:rPr dirty="0" sz="900" spc="-45">
                          <a:solidFill>
                            <a:srgbClr val="231F20"/>
                          </a:solidFill>
                          <a:latin typeface="華康標楷體"/>
                          <a:cs typeface="華康標楷體"/>
                        </a:rPr>
                        <a:t>辨別是否與本車有關</a:t>
                      </a:r>
                      <a:endParaRPr sz="900">
                        <a:latin typeface="華康標楷體"/>
                        <a:cs typeface="華康標楷體"/>
                      </a:endParaRPr>
                    </a:p>
                    <a:p>
                      <a:pPr>
                        <a:lnSpc>
                          <a:spcPct val="100000"/>
                        </a:lnSpc>
                        <a:spcBef>
                          <a:spcPts val="45"/>
                        </a:spcBef>
                      </a:pPr>
                      <a:endParaRPr sz="900">
                        <a:latin typeface="Times New Roman"/>
                        <a:cs typeface="Times New Roman"/>
                      </a:endParaRPr>
                    </a:p>
                    <a:p>
                      <a:pPr marL="132715" marR="44450" indent="-115570">
                        <a:lnSpc>
                          <a:spcPct val="102400"/>
                        </a:lnSpc>
                      </a:pPr>
                      <a:r>
                        <a:rPr dirty="0" sz="900" spc="-5">
                          <a:solidFill>
                            <a:srgbClr val="231F20"/>
                          </a:solidFill>
                          <a:latin typeface="華康標楷體"/>
                          <a:cs typeface="華康標楷體"/>
                        </a:rPr>
                        <a:t>．依照標誌與標線之指示</a:t>
                      </a:r>
                      <a:r>
                        <a:rPr dirty="0" sz="900" spc="-30">
                          <a:solidFill>
                            <a:srgbClr val="231F20"/>
                          </a:solidFill>
                          <a:latin typeface="華康標楷體"/>
                          <a:cs typeface="華康標楷體"/>
                        </a:rPr>
                        <a:t>行駛</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5"/>
                        </a:spcBef>
                      </a:pPr>
                      <a:endParaRPr sz="1000">
                        <a:latin typeface="Times New Roman"/>
                        <a:cs typeface="Times New Roman"/>
                      </a:endParaRPr>
                    </a:p>
                    <a:p>
                      <a:pPr marL="132715" marR="44450" indent="-115570">
                        <a:lnSpc>
                          <a:spcPct val="102400"/>
                        </a:lnSpc>
                      </a:pPr>
                      <a:r>
                        <a:rPr dirty="0" sz="900" spc="-5">
                          <a:solidFill>
                            <a:srgbClr val="231F20"/>
                          </a:solidFill>
                          <a:latin typeface="華康標楷體"/>
                          <a:cs typeface="華康標楷體"/>
                        </a:rPr>
                        <a:t>．學習辨識號誌的時機與</a:t>
                      </a:r>
                      <a:r>
                        <a:rPr dirty="0" sz="900" spc="-20">
                          <a:solidFill>
                            <a:srgbClr val="231F20"/>
                          </a:solidFill>
                          <a:latin typeface="華康標楷體"/>
                          <a:cs typeface="華康標楷體"/>
                        </a:rPr>
                        <a:t>判讀方法</a:t>
                      </a:r>
                      <a:endParaRPr sz="900">
                        <a:latin typeface="華康標楷體"/>
                        <a:cs typeface="華康標楷體"/>
                      </a:endParaRPr>
                    </a:p>
                    <a:p>
                      <a:pPr>
                        <a:lnSpc>
                          <a:spcPct val="100000"/>
                        </a:lnSpc>
                      </a:pPr>
                      <a:endParaRPr sz="900">
                        <a:latin typeface="Times New Roman"/>
                        <a:cs typeface="Times New Roman"/>
                      </a:endParaRPr>
                    </a:p>
                    <a:p>
                      <a:pPr marL="302260" indent="-284480">
                        <a:lnSpc>
                          <a:spcPct val="100000"/>
                        </a:lnSpc>
                        <a:spcBef>
                          <a:spcPts val="605"/>
                        </a:spcBef>
                        <a:buSzPct val="88888"/>
                        <a:buAutoNum type="arabicPlain"/>
                        <a:tabLst>
                          <a:tab pos="302260" algn="l"/>
                        </a:tabLst>
                      </a:pPr>
                      <a:r>
                        <a:rPr dirty="0" sz="900" spc="-45">
                          <a:solidFill>
                            <a:srgbClr val="231F20"/>
                          </a:solidFill>
                          <a:latin typeface="華康標楷體"/>
                          <a:cs typeface="華康標楷體"/>
                        </a:rPr>
                        <a:t>儘早辨識號誌</a:t>
                      </a:r>
                      <a:endParaRPr sz="900">
                        <a:latin typeface="華康標楷體"/>
                        <a:cs typeface="華康標楷體"/>
                      </a:endParaRPr>
                    </a:p>
                    <a:p>
                      <a:pPr marL="302260" indent="-284480">
                        <a:lnSpc>
                          <a:spcPct val="100000"/>
                        </a:lnSpc>
                        <a:spcBef>
                          <a:spcPts val="620"/>
                        </a:spcBef>
                        <a:buSzPct val="88888"/>
                        <a:buAutoNum type="arabicPlain"/>
                        <a:tabLst>
                          <a:tab pos="302260" algn="l"/>
                        </a:tabLst>
                      </a:pPr>
                      <a:r>
                        <a:rPr dirty="0" sz="900" spc="-45">
                          <a:solidFill>
                            <a:srgbClr val="231F20"/>
                          </a:solidFill>
                          <a:latin typeface="華康標楷體"/>
                          <a:cs typeface="華康標楷體"/>
                        </a:rPr>
                        <a:t>確實判讀號誌</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rowSpan="21">
                  <a:txBody>
                    <a:bodyPr/>
                    <a:lstStyle/>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400">
                        <a:latin typeface="Times New Roman"/>
                        <a:cs typeface="Times New Roman"/>
                      </a:endParaRPr>
                    </a:p>
                    <a:p>
                      <a:pPr marL="302260" indent="-284480">
                        <a:lnSpc>
                          <a:spcPct val="100000"/>
                        </a:lnSpc>
                        <a:buSzPct val="88888"/>
                        <a:buAutoNum type="arabicPlain"/>
                        <a:tabLst>
                          <a:tab pos="302260" algn="l"/>
                        </a:tabLst>
                      </a:pPr>
                      <a:r>
                        <a:rPr dirty="0" sz="900" spc="-15">
                          <a:solidFill>
                            <a:srgbClr val="231F20"/>
                          </a:solidFill>
                          <a:latin typeface="華康標楷體"/>
                          <a:cs typeface="華康標楷體"/>
                        </a:rPr>
                        <a:t>放大視野、視線放遠，儘早識別標誌與標線。</a:t>
                      </a:r>
                      <a:endParaRPr sz="900">
                        <a:latin typeface="華康標楷體"/>
                        <a:cs typeface="華康標楷體"/>
                      </a:endParaRPr>
                    </a:p>
                    <a:p>
                      <a:pPr marL="302260" indent="-284480">
                        <a:lnSpc>
                          <a:spcPct val="100000"/>
                        </a:lnSpc>
                        <a:spcBef>
                          <a:spcPts val="560"/>
                        </a:spcBef>
                        <a:buSzPct val="88888"/>
                        <a:buAutoNum type="arabicPlain"/>
                        <a:tabLst>
                          <a:tab pos="302260" algn="l"/>
                        </a:tabLst>
                      </a:pPr>
                      <a:r>
                        <a:rPr dirty="0" sz="900" spc="-15">
                          <a:solidFill>
                            <a:srgbClr val="231F20"/>
                          </a:solidFill>
                          <a:latin typeface="華康標楷體"/>
                          <a:cs typeface="華康標楷體"/>
                        </a:rPr>
                        <a:t>儘早判斷是否與本車的行駛路徑和速度等有關。</a:t>
                      </a:r>
                      <a:endParaRPr sz="900">
                        <a:latin typeface="華康標楷體"/>
                        <a:cs typeface="華康標楷體"/>
                      </a:endParaRPr>
                    </a:p>
                    <a:p>
                      <a:pPr>
                        <a:lnSpc>
                          <a:spcPct val="100000"/>
                        </a:lnSpc>
                        <a:spcBef>
                          <a:spcPts val="15"/>
                        </a:spcBef>
                      </a:pPr>
                      <a:endParaRPr sz="950">
                        <a:latin typeface="Times New Roman"/>
                        <a:cs typeface="Times New Roman"/>
                      </a:endParaRPr>
                    </a:p>
                    <a:p>
                      <a:pPr marL="17780">
                        <a:lnSpc>
                          <a:spcPct val="100000"/>
                        </a:lnSpc>
                      </a:pPr>
                      <a:r>
                        <a:rPr dirty="0" sz="900" spc="-15">
                          <a:solidFill>
                            <a:srgbClr val="231F20"/>
                          </a:solidFill>
                          <a:latin typeface="華康標楷體"/>
                          <a:cs typeface="華康標楷體"/>
                        </a:rPr>
                        <a:t>．依照場內的標誌與標線行駛。</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850">
                        <a:latin typeface="Times New Roman"/>
                        <a:cs typeface="Times New Roman"/>
                      </a:endParaRPr>
                    </a:p>
                    <a:p>
                      <a:pPr marL="302260" indent="-284480">
                        <a:lnSpc>
                          <a:spcPct val="100000"/>
                        </a:lnSpc>
                        <a:buSzPct val="88888"/>
                        <a:buAutoNum type="arabicPlain"/>
                        <a:tabLst>
                          <a:tab pos="302260" algn="l"/>
                        </a:tabLst>
                      </a:pPr>
                      <a:r>
                        <a:rPr dirty="0" sz="900" spc="-15">
                          <a:solidFill>
                            <a:srgbClr val="231F20"/>
                          </a:solidFill>
                          <a:latin typeface="華康標楷體"/>
                          <a:cs typeface="華康標楷體"/>
                        </a:rPr>
                        <a:t>儘早注意號誌，從遠處開始掌握號誌之運作情況。</a:t>
                      </a:r>
                      <a:endParaRPr sz="900">
                        <a:latin typeface="華康標楷體"/>
                        <a:cs typeface="華康標楷體"/>
                      </a:endParaRPr>
                    </a:p>
                    <a:p>
                      <a:pPr marL="306070" marR="45085" indent="-288290">
                        <a:lnSpc>
                          <a:spcPct val="102400"/>
                        </a:lnSpc>
                        <a:spcBef>
                          <a:spcPts val="595"/>
                        </a:spcBef>
                        <a:buSzPct val="88888"/>
                        <a:buAutoNum type="arabicPlain"/>
                        <a:tabLst>
                          <a:tab pos="306070" algn="l"/>
                        </a:tabLst>
                      </a:pPr>
                      <a:r>
                        <a:rPr dirty="0" sz="900" spc="-10">
                          <a:solidFill>
                            <a:srgbClr val="231F20"/>
                          </a:solidFill>
                          <a:latin typeface="華康標楷體"/>
                          <a:cs typeface="華康標楷體"/>
                        </a:rPr>
                        <a:t>在車輛駛至號誌交岔路口前，提早確認並判讀號誌之</a:t>
                      </a:r>
                      <a:r>
                        <a:rPr dirty="0" sz="900" spc="-20">
                          <a:solidFill>
                            <a:srgbClr val="231F20"/>
                          </a:solidFill>
                          <a:latin typeface="華康標楷體"/>
                          <a:cs typeface="華康標楷體"/>
                        </a:rPr>
                        <a:t>運作狀況。</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tcPr>
                </a:tc>
              </a:tr>
              <a:tr h="166370">
                <a:tc>
                  <a:txBody>
                    <a:bodyPr/>
                    <a:lstStyle/>
                    <a:p>
                      <a:pPr marL="132715">
                        <a:lnSpc>
                          <a:spcPts val="1080"/>
                        </a:lnSpc>
                      </a:pPr>
                      <a:r>
                        <a:rPr dirty="0" sz="900" spc="-20">
                          <a:solidFill>
                            <a:srgbClr val="231F20"/>
                          </a:solidFill>
                          <a:latin typeface="華康標楷體"/>
                          <a:cs typeface="華康標楷體"/>
                        </a:rPr>
                        <a:t>標線行駛</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175260">
                <a:tc>
                  <a:txBody>
                    <a:bodyPr/>
                    <a:lstStyle/>
                    <a:p>
                      <a:pPr algn="r" marR="45720">
                        <a:lnSpc>
                          <a:spcPts val="1005"/>
                        </a:lnSpc>
                        <a:spcBef>
                          <a:spcPts val="27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辨識行駛</a:t>
                      </a:r>
                      <a:endParaRPr sz="900">
                        <a:latin typeface="華康標楷體"/>
                        <a:cs typeface="華康標楷體"/>
                      </a:endParaRPr>
                    </a:p>
                  </a:txBody>
                  <a:tcPr marL="0" marR="0" marB="0" marT="34925">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275"/>
                        </a:spcBef>
                      </a:pPr>
                      <a:r>
                        <a:rPr dirty="0" sz="900" spc="55">
                          <a:solidFill>
                            <a:srgbClr val="231F20"/>
                          </a:solidFill>
                          <a:latin typeface="華康標楷體"/>
                          <a:cs typeface="華康標楷體"/>
                        </a:rPr>
                        <a:t>．透過學科當中所學到的</a:t>
                      </a:r>
                      <a:endParaRPr sz="900">
                        <a:latin typeface="華康標楷體"/>
                        <a:cs typeface="華康標楷體"/>
                      </a:endParaRPr>
                    </a:p>
                  </a:txBody>
                  <a:tcPr marL="0" marR="0" marB="0" marT="34925">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途中的標</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50">
                          <a:solidFill>
                            <a:srgbClr val="231F20"/>
                          </a:solidFill>
                          <a:latin typeface="華康標楷體"/>
                          <a:cs typeface="華康標楷體"/>
                        </a:rPr>
                        <a:t>標誌與標線知識，利用</a:t>
                      </a:r>
                      <a:endParaRPr sz="900">
                        <a:latin typeface="華康標楷體"/>
                        <a:cs typeface="華康標楷體"/>
                      </a:endParaRPr>
                    </a:p>
                  </a:txBody>
                  <a:tcPr marL="0" marR="0" marB="0" marT="0">
                    <a:lnL w="9525">
                      <a:solidFill>
                        <a:srgbClr val="BCBEC0"/>
                      </a:solidFill>
                      <a:prstDash val="dot"/>
                    </a:lnL>
                  </a:tcPr>
                </a:tc>
              </a:tr>
              <a:tr h="140335">
                <a:tc>
                  <a:txBody>
                    <a:bodyPr/>
                    <a:lstStyle/>
                    <a:p>
                      <a:pPr algn="r" marR="57785">
                        <a:lnSpc>
                          <a:spcPts val="1005"/>
                        </a:lnSpc>
                      </a:pPr>
                      <a:r>
                        <a:rPr dirty="0" sz="900" spc="-20">
                          <a:solidFill>
                            <a:srgbClr val="231F20"/>
                          </a:solidFill>
                          <a:latin typeface="華康標楷體"/>
                          <a:cs typeface="華康標楷體"/>
                        </a:rPr>
                        <a:t>誌與標線</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場內的標誌與標線再次</a:t>
                      </a:r>
                      <a:endParaRPr sz="900">
                        <a:latin typeface="華康標楷體"/>
                        <a:cs typeface="華康標楷體"/>
                      </a:endParaRPr>
                    </a:p>
                  </a:txBody>
                  <a:tcPr marL="0" marR="0" marB="0" marT="0">
                    <a:lnL w="9525">
                      <a:solidFill>
                        <a:srgbClr val="BCBEC0"/>
                      </a:solidFill>
                      <a:prstDash val="dot"/>
                    </a:lnL>
                  </a:tcPr>
                </a:tc>
              </a:tr>
              <a:tr h="17399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0">
                          <a:solidFill>
                            <a:srgbClr val="231F20"/>
                          </a:solidFill>
                          <a:latin typeface="華康標楷體"/>
                          <a:cs typeface="華康標楷體"/>
                        </a:rPr>
                        <a:t>做確認。</a:t>
                      </a:r>
                      <a:endParaRPr sz="900">
                        <a:latin typeface="華康標楷體"/>
                        <a:cs typeface="華康標楷體"/>
                      </a:endParaRPr>
                    </a:p>
                  </a:txBody>
                  <a:tcPr marL="0" marR="0" marB="0" marT="0">
                    <a:lnL w="9525">
                      <a:solidFill>
                        <a:srgbClr val="BCBEC0"/>
                      </a:solidFill>
                      <a:prstDash val="dot"/>
                    </a:lnL>
                  </a:tcPr>
                </a:tc>
              </a:tr>
              <a:tr h="17399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265"/>
                        </a:spcBef>
                      </a:pPr>
                      <a:r>
                        <a:rPr dirty="0" sz="900" spc="55">
                          <a:solidFill>
                            <a:srgbClr val="231F20"/>
                          </a:solidFill>
                          <a:latin typeface="華康標楷體"/>
                          <a:cs typeface="華康標楷體"/>
                        </a:rPr>
                        <a:t>．行車中經常會見到之標</a:t>
                      </a:r>
                      <a:endParaRPr sz="900">
                        <a:latin typeface="華康標楷體"/>
                        <a:cs typeface="華康標楷體"/>
                      </a:endParaRPr>
                    </a:p>
                  </a:txBody>
                  <a:tcPr marL="0" marR="0" marB="0" marT="33655">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誌與標線，應隨時注意</a:t>
                      </a:r>
                      <a:endParaRPr sz="900">
                        <a:latin typeface="華康標楷體"/>
                        <a:cs typeface="華康標楷體"/>
                      </a:endParaRPr>
                    </a:p>
                  </a:txBody>
                  <a:tcPr marL="0" marR="0" marB="0" marT="0">
                    <a:lnL w="9525">
                      <a:solidFill>
                        <a:srgbClr val="BCBEC0"/>
                      </a:solidFill>
                      <a:prstDash val="dot"/>
                    </a:lnL>
                  </a:tcPr>
                </a:tc>
              </a:tr>
              <a:tr h="16764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0">
                          <a:solidFill>
                            <a:srgbClr val="231F20"/>
                          </a:solidFill>
                          <a:latin typeface="華康標楷體"/>
                          <a:cs typeface="華康標楷體"/>
                        </a:rPr>
                        <a:t>並遵守。</a:t>
                      </a:r>
                      <a:endParaRPr sz="900">
                        <a:latin typeface="華康標楷體"/>
                        <a:cs typeface="華康標楷體"/>
                      </a:endParaRPr>
                    </a:p>
                  </a:txBody>
                  <a:tcPr marL="0" marR="0" marB="0" marT="0">
                    <a:lnL w="9525">
                      <a:solidFill>
                        <a:srgbClr val="BCBEC0"/>
                      </a:solidFill>
                      <a:prstDash val="dot"/>
                    </a:lnL>
                  </a:tcPr>
                </a:tc>
              </a:tr>
              <a:tr h="177165">
                <a:tc>
                  <a:txBody>
                    <a:bodyPr/>
                    <a:lstStyle/>
                    <a:p>
                      <a:pPr algn="r" marR="45720">
                        <a:lnSpc>
                          <a:spcPts val="1005"/>
                        </a:lnSpc>
                        <a:spcBef>
                          <a:spcPts val="28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依照標誌</a:t>
                      </a:r>
                      <a:endParaRPr sz="900">
                        <a:latin typeface="華康標楷體"/>
                        <a:cs typeface="華康標楷體"/>
                      </a:endParaRPr>
                    </a:p>
                  </a:txBody>
                  <a:tcPr marL="0" marR="0" marB="0" marT="36195">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285"/>
                        </a:spcBef>
                      </a:pPr>
                      <a:r>
                        <a:rPr dirty="0" sz="900" spc="55">
                          <a:solidFill>
                            <a:srgbClr val="231F20"/>
                          </a:solidFill>
                          <a:latin typeface="華康標楷體"/>
                          <a:cs typeface="華康標楷體"/>
                        </a:rPr>
                        <a:t>．充分瞭解不遵守標誌與</a:t>
                      </a:r>
                      <a:endParaRPr sz="900">
                        <a:latin typeface="華康標楷體"/>
                        <a:cs typeface="華康標楷體"/>
                      </a:endParaRPr>
                    </a:p>
                  </a:txBody>
                  <a:tcPr marL="0" marR="0" marB="0" marT="36195">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與標線行</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標線是一件非常危險的</a:t>
                      </a:r>
                      <a:endParaRPr sz="900">
                        <a:latin typeface="華康標楷體"/>
                        <a:cs typeface="華康標楷體"/>
                      </a:endParaRPr>
                    </a:p>
                  </a:txBody>
                  <a:tcPr marL="0" marR="0" marB="0" marT="0">
                    <a:lnL w="9525">
                      <a:solidFill>
                        <a:srgbClr val="BCBEC0"/>
                      </a:solidFill>
                      <a:prstDash val="dot"/>
                    </a:lnL>
                  </a:tcPr>
                </a:tc>
              </a:tr>
              <a:tr h="172720">
                <a:tc>
                  <a:txBody>
                    <a:bodyPr/>
                    <a:lstStyle/>
                    <a:p>
                      <a:pPr algn="ctr" marR="127000">
                        <a:lnSpc>
                          <a:spcPts val="1080"/>
                        </a:lnSpc>
                      </a:pPr>
                      <a:r>
                        <a:rPr dirty="0" sz="900">
                          <a:solidFill>
                            <a:srgbClr val="231F20"/>
                          </a:solidFill>
                          <a:latin typeface="華康標楷體"/>
                          <a:cs typeface="華康標楷體"/>
                        </a:rPr>
                        <a:t>駛</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0">
                          <a:solidFill>
                            <a:srgbClr val="231F20"/>
                          </a:solidFill>
                          <a:latin typeface="華康標楷體"/>
                          <a:cs typeface="華康標楷體"/>
                        </a:rPr>
                        <a:t>駕駛行為。</a:t>
                      </a:r>
                      <a:endParaRPr sz="900">
                        <a:latin typeface="華康標楷體"/>
                        <a:cs typeface="華康標楷體"/>
                      </a:endParaRPr>
                    </a:p>
                  </a:txBody>
                  <a:tcPr marL="0" marR="0" marB="0" marT="0">
                    <a:lnL w="9525">
                      <a:solidFill>
                        <a:srgbClr val="BCBEC0"/>
                      </a:solidFill>
                      <a:prstDash val="dot"/>
                    </a:lnL>
                  </a:tcPr>
                </a:tc>
              </a:tr>
              <a:tr h="172720">
                <a:tc>
                  <a:txBody>
                    <a:bodyPr/>
                    <a:lstStyle/>
                    <a:p>
                      <a:pPr algn="r" marR="41910">
                        <a:lnSpc>
                          <a:spcPts val="1005"/>
                        </a:lnSpc>
                        <a:spcBef>
                          <a:spcPts val="250"/>
                        </a:spcBef>
                      </a:pPr>
                      <a:r>
                        <a:rPr dirty="0" sz="900" spc="-10">
                          <a:solidFill>
                            <a:srgbClr val="231F20"/>
                          </a:solidFill>
                          <a:latin typeface="華康標楷體"/>
                          <a:cs typeface="華康標楷體"/>
                        </a:rPr>
                        <a:t>．遵守號誌行</a:t>
                      </a:r>
                      <a:endParaRPr sz="900">
                        <a:latin typeface="華康標楷體"/>
                        <a:cs typeface="華康標楷體"/>
                      </a:endParaRPr>
                    </a:p>
                  </a:txBody>
                  <a:tcPr marL="0" marR="0" marB="0" marT="3175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166370">
                <a:tc>
                  <a:txBody>
                    <a:bodyPr/>
                    <a:lstStyle/>
                    <a:p>
                      <a:pPr marL="133350">
                        <a:lnSpc>
                          <a:spcPts val="1080"/>
                        </a:lnSpc>
                      </a:pPr>
                      <a:r>
                        <a:rPr dirty="0" sz="900">
                          <a:solidFill>
                            <a:srgbClr val="231F20"/>
                          </a:solidFill>
                          <a:latin typeface="華康標楷體"/>
                          <a:cs typeface="華康標楷體"/>
                        </a:rPr>
                        <a:t>駛</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175260">
                <a:tc>
                  <a:txBody>
                    <a:bodyPr/>
                    <a:lstStyle/>
                    <a:p>
                      <a:pPr algn="r" marR="45720">
                        <a:lnSpc>
                          <a:spcPts val="1005"/>
                        </a:lnSpc>
                        <a:spcBef>
                          <a:spcPts val="27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辨識號誌</a:t>
                      </a:r>
                      <a:endParaRPr sz="900">
                        <a:latin typeface="華康標楷體"/>
                        <a:cs typeface="華康標楷體"/>
                      </a:endParaRPr>
                    </a:p>
                  </a:txBody>
                  <a:tcPr marL="0" marR="0" marB="0" marT="34925">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的時機與</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tcPr>
                </a:tc>
              </a:tr>
              <a:tr h="172720">
                <a:tc>
                  <a:txBody>
                    <a:bodyPr/>
                    <a:lstStyle/>
                    <a:p>
                      <a:pPr algn="ctr" marR="15875">
                        <a:lnSpc>
                          <a:spcPts val="1080"/>
                        </a:lnSpc>
                      </a:pPr>
                      <a:r>
                        <a:rPr dirty="0" sz="900" spc="-30">
                          <a:solidFill>
                            <a:srgbClr val="231F20"/>
                          </a:solidFill>
                          <a:latin typeface="華康標楷體"/>
                          <a:cs typeface="華康標楷體"/>
                        </a:rPr>
                        <a:t>判讀</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17272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250"/>
                        </a:spcBef>
                      </a:pPr>
                      <a:r>
                        <a:rPr dirty="0" sz="900" spc="55">
                          <a:solidFill>
                            <a:srgbClr val="231F20"/>
                          </a:solidFill>
                          <a:latin typeface="華康標楷體"/>
                          <a:cs typeface="華康標楷體"/>
                        </a:rPr>
                        <a:t>．號誌是為了保障道路交</a:t>
                      </a:r>
                      <a:endParaRPr sz="900">
                        <a:latin typeface="華康標楷體"/>
                        <a:cs typeface="華康標楷體"/>
                      </a:endParaRPr>
                    </a:p>
                  </a:txBody>
                  <a:tcPr marL="0" marR="0" marB="0" marT="3175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5720">
                        <a:lnSpc>
                          <a:spcPts val="1005"/>
                        </a:lnSpc>
                      </a:pPr>
                      <a:r>
                        <a:rPr dirty="0" sz="900" spc="45">
                          <a:solidFill>
                            <a:srgbClr val="231F20"/>
                          </a:solidFill>
                          <a:latin typeface="華康標楷體"/>
                          <a:cs typeface="華康標楷體"/>
                        </a:rPr>
                        <a:t>通流暢與安全的設施，</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24130">
                        <a:lnSpc>
                          <a:spcPts val="1005"/>
                        </a:lnSpc>
                      </a:pPr>
                      <a:r>
                        <a:rPr dirty="0" sz="900" spc="155">
                          <a:solidFill>
                            <a:srgbClr val="231F20"/>
                          </a:solidFill>
                          <a:latin typeface="華康標楷體"/>
                          <a:cs typeface="華康標楷體"/>
                        </a:rPr>
                        <a:t>如果疏於注意或不遵</a:t>
                      </a:r>
                      <a:r>
                        <a:rPr dirty="0" sz="900" spc="-50">
                          <a:solidFill>
                            <a:srgbClr val="231F20"/>
                          </a:solidFill>
                          <a:latin typeface="華康標楷體"/>
                          <a:cs typeface="華康標楷體"/>
                        </a:rPr>
                        <a:t> </a:t>
                      </a:r>
                      <a:endParaRPr sz="900">
                        <a:latin typeface="華康標楷體"/>
                        <a:cs typeface="華康標楷體"/>
                      </a:endParaRPr>
                    </a:p>
                  </a:txBody>
                  <a:tcPr marL="0" marR="0" marB="0" marT="0">
                    <a:lnL w="9525">
                      <a:solidFill>
                        <a:srgbClr val="BCBEC0"/>
                      </a:solidFill>
                      <a:prstDash val="dot"/>
                    </a:lnL>
                  </a:tcPr>
                </a:tc>
              </a:tr>
              <a:tr h="28892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19685">
                        <a:lnSpc>
                          <a:spcPts val="1080"/>
                        </a:lnSpc>
                      </a:pPr>
                      <a:r>
                        <a:rPr dirty="0" sz="900" spc="-25">
                          <a:solidFill>
                            <a:srgbClr val="231F20"/>
                          </a:solidFill>
                          <a:latin typeface="華康標楷體"/>
                          <a:cs typeface="華康標楷體"/>
                        </a:rPr>
                        <a:t>守，將會導致事故發生。</a:t>
                      </a:r>
                      <a:endParaRPr sz="900">
                        <a:latin typeface="華康標楷體"/>
                        <a:cs typeface="華康標楷體"/>
                      </a:endParaRPr>
                    </a:p>
                  </a:txBody>
                  <a:tcPr marL="0" marR="0" marB="0" marT="0">
                    <a:lnL w="9525">
                      <a:solidFill>
                        <a:srgbClr val="BCBEC0"/>
                      </a:solidFill>
                      <a:prstDash val="dot"/>
                    </a:lnL>
                  </a:tcPr>
                </a:tc>
              </a:tr>
            </a:tbl>
          </a:graphicData>
        </a:graphic>
      </p:graphicFrame>
      <p:sp>
        <p:nvSpPr>
          <p:cNvPr id="75" name="object 75" descr=""/>
          <p:cNvSpPr/>
          <p:nvPr/>
        </p:nvSpPr>
        <p:spPr>
          <a:xfrm>
            <a:off x="557987" y="360019"/>
            <a:ext cx="480695" cy="265430"/>
          </a:xfrm>
          <a:custGeom>
            <a:avLst/>
            <a:gdLst/>
            <a:ahLst/>
            <a:cxnLst/>
            <a:rect l="l" t="t" r="r" b="b"/>
            <a:pathLst>
              <a:path w="480694"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14" y="6756"/>
                </a:lnTo>
                <a:lnTo>
                  <a:pt x="54254" y="25552"/>
                </a:lnTo>
                <a:lnTo>
                  <a:pt x="25565" y="54241"/>
                </a:lnTo>
                <a:lnTo>
                  <a:pt x="6756" y="90601"/>
                </a:lnTo>
                <a:lnTo>
                  <a:pt x="0" y="132486"/>
                </a:lnTo>
                <a:lnTo>
                  <a:pt x="6756" y="174358"/>
                </a:lnTo>
                <a:lnTo>
                  <a:pt x="25565" y="210731"/>
                </a:lnTo>
                <a:lnTo>
                  <a:pt x="54254" y="239420"/>
                </a:lnTo>
                <a:lnTo>
                  <a:pt x="90614"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ED1A3A"/>
          </a:solidFill>
        </p:spPr>
        <p:txBody>
          <a:bodyPr wrap="square" lIns="0" tIns="0" rIns="0" bIns="0" rtlCol="0"/>
          <a:lstStyle/>
          <a:p/>
        </p:txBody>
      </p:sp>
      <p:sp>
        <p:nvSpPr>
          <p:cNvPr id="76" name="object 76"/>
          <p:cNvSpPr txBox="1">
            <a:spLocks noGrp="1"/>
          </p:cNvSpPr>
          <p:nvPr>
            <p:ph type="title"/>
          </p:nvPr>
        </p:nvSpPr>
        <p:spPr>
          <a:xfrm>
            <a:off x="553147" y="279985"/>
            <a:ext cx="2673985" cy="371475"/>
          </a:xfrm>
          <a:prstGeom prst="rect"/>
        </p:spPr>
        <p:txBody>
          <a:bodyPr wrap="square" lIns="0" tIns="14604" rIns="0" bIns="0" rtlCol="0" vert="horz">
            <a:spAutoFit/>
          </a:bodyPr>
          <a:lstStyle/>
          <a:p>
            <a:pPr marL="38100">
              <a:lnSpc>
                <a:spcPct val="100000"/>
              </a:lnSpc>
              <a:spcBef>
                <a:spcPts val="114"/>
              </a:spcBef>
            </a:pPr>
            <a:r>
              <a:rPr dirty="0" baseline="5376" sz="2325" spc="-60">
                <a:solidFill>
                  <a:srgbClr val="FFFFFF"/>
                </a:solidFill>
              </a:rPr>
              <a:t>課目 </a:t>
            </a:r>
            <a:r>
              <a:rPr dirty="0" sz="2250" spc="-350">
                <a:latin typeface="Trebuchet MS"/>
                <a:cs typeface="Trebuchet MS"/>
              </a:rPr>
              <a:t>3</a:t>
            </a:r>
            <a:r>
              <a:rPr dirty="0" baseline="1792" sz="2325" spc="-195"/>
              <a:t>：遵守標誌、標線及號誌</a:t>
            </a:r>
            <a:endParaRPr baseline="1792" sz="2325">
              <a:latin typeface="Trebuchet MS"/>
              <a:cs typeface="Trebuchet MS"/>
            </a:endParaRPr>
          </a:p>
        </p:txBody>
      </p:sp>
      <p:sp>
        <p:nvSpPr>
          <p:cNvPr id="77" name="object 77" descr=""/>
          <p:cNvSpPr txBox="1"/>
          <p:nvPr/>
        </p:nvSpPr>
        <p:spPr>
          <a:xfrm>
            <a:off x="1323356" y="672626"/>
            <a:ext cx="5047615"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標：快速辨識標誌、標線及號誌，並做出判斷且依照其指示行</a:t>
            </a:r>
            <a:r>
              <a:rPr dirty="0" sz="1250" spc="-50">
                <a:solidFill>
                  <a:srgbClr val="231F20"/>
                </a:solidFill>
                <a:latin typeface="SimSun"/>
                <a:cs typeface="SimSun"/>
              </a:rPr>
              <a:t>駛</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sp>
        <p:nvSpPr>
          <p:cNvPr id="78" name="object 78" descr=""/>
          <p:cNvSpPr/>
          <p:nvPr/>
        </p:nvSpPr>
        <p:spPr>
          <a:xfrm>
            <a:off x="8712000" y="3514511"/>
            <a:ext cx="0" cy="1449070"/>
          </a:xfrm>
          <a:custGeom>
            <a:avLst/>
            <a:gdLst/>
            <a:ahLst/>
            <a:cxnLst/>
            <a:rect l="l" t="t" r="r" b="b"/>
            <a:pathLst>
              <a:path w="0" h="1449070">
                <a:moveTo>
                  <a:pt x="0" y="1448993"/>
                </a:moveTo>
                <a:lnTo>
                  <a:pt x="0" y="0"/>
                </a:lnTo>
              </a:path>
            </a:pathLst>
          </a:custGeom>
          <a:ln w="9004">
            <a:solidFill>
              <a:srgbClr val="FFFFFF"/>
            </a:solidFill>
          </a:ln>
        </p:spPr>
        <p:txBody>
          <a:bodyPr wrap="square" lIns="0" tIns="0" rIns="0" bIns="0" rtlCol="0"/>
          <a:lstStyle/>
          <a:p/>
        </p:txBody>
      </p:sp>
      <p:sp>
        <p:nvSpPr>
          <p:cNvPr id="79" name="object 79" descr=""/>
          <p:cNvSpPr/>
          <p:nvPr/>
        </p:nvSpPr>
        <p:spPr>
          <a:xfrm>
            <a:off x="10080000" y="3514511"/>
            <a:ext cx="0" cy="1449070"/>
          </a:xfrm>
          <a:custGeom>
            <a:avLst/>
            <a:gdLst/>
            <a:ahLst/>
            <a:cxnLst/>
            <a:rect l="l" t="t" r="r" b="b"/>
            <a:pathLst>
              <a:path w="0" h="1449070">
                <a:moveTo>
                  <a:pt x="0" y="1448993"/>
                </a:moveTo>
                <a:lnTo>
                  <a:pt x="0" y="0"/>
                </a:lnTo>
              </a:path>
            </a:pathLst>
          </a:custGeom>
          <a:ln w="9004">
            <a:solidFill>
              <a:srgbClr val="FFFFFF"/>
            </a:solidFill>
          </a:ln>
        </p:spPr>
        <p:txBody>
          <a:bodyPr wrap="square" lIns="0" tIns="0" rIns="0" bIns="0" rtlCol="0"/>
          <a:lstStyle/>
          <a:p/>
        </p:txBody>
      </p:sp>
      <p:sp>
        <p:nvSpPr>
          <p:cNvPr id="80" name="object 80" descr=""/>
          <p:cNvSpPr/>
          <p:nvPr/>
        </p:nvSpPr>
        <p:spPr>
          <a:xfrm>
            <a:off x="13140001" y="3514511"/>
            <a:ext cx="0" cy="1449070"/>
          </a:xfrm>
          <a:custGeom>
            <a:avLst/>
            <a:gdLst/>
            <a:ahLst/>
            <a:cxnLst/>
            <a:rect l="l" t="t" r="r" b="b"/>
            <a:pathLst>
              <a:path w="0" h="1449070">
                <a:moveTo>
                  <a:pt x="0" y="1448993"/>
                </a:moveTo>
                <a:lnTo>
                  <a:pt x="0" y="0"/>
                </a:lnTo>
              </a:path>
            </a:pathLst>
          </a:custGeom>
          <a:ln w="9004">
            <a:solidFill>
              <a:srgbClr val="FFFFFF"/>
            </a:solidFill>
          </a:ln>
        </p:spPr>
        <p:txBody>
          <a:bodyPr wrap="square" lIns="0" tIns="0" rIns="0" bIns="0" rtlCol="0"/>
          <a:lstStyle/>
          <a:p/>
        </p:txBody>
      </p:sp>
      <p:graphicFrame>
        <p:nvGraphicFramePr>
          <p:cNvPr id="81" name="object 81" descr=""/>
          <p:cNvGraphicFramePr>
            <a:graphicFrameLocks noGrp="1"/>
          </p:cNvGraphicFramePr>
          <p:nvPr/>
        </p:nvGraphicFramePr>
        <p:xfrm>
          <a:off x="7919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marL="17780">
                        <a:lnSpc>
                          <a:spcPct val="100000"/>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預測號誌</a:t>
                      </a:r>
                      <a:endParaRPr sz="900">
                        <a:latin typeface="華康標楷體"/>
                        <a:cs typeface="華康標楷體"/>
                      </a:endParaRPr>
                    </a:p>
                    <a:p>
                      <a:pPr marL="269875" marR="45720">
                        <a:lnSpc>
                          <a:spcPct val="102400"/>
                        </a:lnSpc>
                      </a:pPr>
                      <a:r>
                        <a:rPr dirty="0" sz="900" spc="-15">
                          <a:solidFill>
                            <a:srgbClr val="231F20"/>
                          </a:solidFill>
                          <a:latin typeface="華康標楷體"/>
                          <a:cs typeface="華康標楷體"/>
                        </a:rPr>
                        <a:t>運作並因</a:t>
                      </a:r>
                      <a:r>
                        <a:rPr dirty="0" sz="900" spc="-50">
                          <a:solidFill>
                            <a:srgbClr val="231F20"/>
                          </a:solidFill>
                          <a:latin typeface="華康標楷體"/>
                          <a:cs typeface="華康標楷體"/>
                        </a:rPr>
                        <a:t>應</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a:txBody>
                    <a:bodyPr/>
                    <a:lstStyle/>
                    <a:p>
                      <a:pPr marL="132715" marR="44450" indent="-115570">
                        <a:lnSpc>
                          <a:spcPct val="102400"/>
                        </a:lnSpc>
                        <a:spcBef>
                          <a:spcPts val="254"/>
                        </a:spcBef>
                      </a:pPr>
                      <a:r>
                        <a:rPr dirty="0" sz="900" spc="-5">
                          <a:solidFill>
                            <a:srgbClr val="231F20"/>
                          </a:solidFill>
                          <a:latin typeface="華康標楷體"/>
                          <a:cs typeface="華康標楷體"/>
                        </a:rPr>
                        <a:t>．學習如何預測號誌即將</a:t>
                      </a:r>
                      <a:r>
                        <a:rPr dirty="0" sz="900" spc="-15">
                          <a:solidFill>
                            <a:srgbClr val="231F20"/>
                          </a:solidFill>
                          <a:latin typeface="華康標楷體"/>
                          <a:cs typeface="華康標楷體"/>
                        </a:rPr>
                        <a:t>改變並判斷可否通過</a:t>
                      </a:r>
                      <a:endParaRPr sz="900">
                        <a:latin typeface="華康標楷體"/>
                        <a:cs typeface="華康標楷體"/>
                      </a:endParaRPr>
                    </a:p>
                    <a:p>
                      <a:pPr marL="302260" indent="-284480">
                        <a:lnSpc>
                          <a:spcPct val="100000"/>
                        </a:lnSpc>
                        <a:spcBef>
                          <a:spcPts val="650"/>
                        </a:spcBef>
                        <a:buSzPct val="88888"/>
                        <a:buAutoNum type="arabicPlain"/>
                        <a:tabLst>
                          <a:tab pos="302260" algn="l"/>
                        </a:tabLst>
                      </a:pPr>
                      <a:r>
                        <a:rPr dirty="0" sz="900" spc="-20">
                          <a:solidFill>
                            <a:srgbClr val="231F20"/>
                          </a:solidFill>
                          <a:latin typeface="華康標楷體"/>
                          <a:cs typeface="華康標楷體"/>
                        </a:rPr>
                        <a:t>預測號誌即將改變</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10"/>
                        </a:spcBef>
                        <a:buClr>
                          <a:srgbClr val="231F20"/>
                        </a:buClr>
                        <a:buFont typeface=""/>
                        <a:buAutoNum type="arabicPlain"/>
                      </a:pPr>
                      <a:endParaRPr sz="1400">
                        <a:latin typeface="Times New Roman"/>
                        <a:cs typeface="Times New Roman"/>
                      </a:endParaRPr>
                    </a:p>
                    <a:p>
                      <a:pPr marL="302260" indent="-284480">
                        <a:lnSpc>
                          <a:spcPct val="100000"/>
                        </a:lnSpc>
                        <a:spcBef>
                          <a:spcPts val="5"/>
                        </a:spcBef>
                        <a:buSzPct val="88888"/>
                        <a:buAutoNum type="arabicPlain"/>
                        <a:tabLst>
                          <a:tab pos="302260" algn="l"/>
                        </a:tabLst>
                      </a:pPr>
                      <a:r>
                        <a:rPr dirty="0" sz="900" spc="-20">
                          <a:solidFill>
                            <a:srgbClr val="231F20"/>
                          </a:solidFill>
                          <a:latin typeface="華康標楷體"/>
                          <a:cs typeface="華康標楷體"/>
                        </a:rPr>
                        <a:t>判斷能否通過</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850">
                        <a:latin typeface="Times New Roman"/>
                        <a:cs typeface="Times New Roman"/>
                      </a:endParaRPr>
                    </a:p>
                    <a:p>
                      <a:pPr algn="just" marL="306070" marR="45085" indent="-288290">
                        <a:lnSpc>
                          <a:spcPct val="102400"/>
                        </a:lnSpc>
                        <a:buSzPct val="88888"/>
                        <a:buAutoNum type="arabicPlain"/>
                        <a:tabLst>
                          <a:tab pos="306070" algn="l"/>
                        </a:tabLst>
                      </a:pPr>
                      <a:r>
                        <a:rPr dirty="0" sz="900" spc="-10">
                          <a:solidFill>
                            <a:srgbClr val="231F20"/>
                          </a:solidFill>
                          <a:latin typeface="華康標楷體"/>
                          <a:cs typeface="華康標楷體"/>
                        </a:rPr>
                        <a:t>利用號誌運作週期時間長短變化、行人專用號誌的閃</a:t>
                      </a:r>
                      <a:r>
                        <a:rPr dirty="0" sz="900" spc="-5">
                          <a:solidFill>
                            <a:srgbClr val="231F20"/>
                          </a:solidFill>
                          <a:latin typeface="華康標楷體"/>
                          <a:cs typeface="華康標楷體"/>
                        </a:rPr>
                        <a:t>爍狀況</a:t>
                      </a:r>
                      <a:r>
                        <a:rPr dirty="0" sz="900">
                          <a:solidFill>
                            <a:srgbClr val="231F20"/>
                          </a:solidFill>
                          <a:latin typeface="華康標楷體"/>
                          <a:cs typeface="華康標楷體"/>
                        </a:rPr>
                        <a:t>（行人專用號誌之倒數時間長短</a:t>
                      </a:r>
                      <a:r>
                        <a:rPr dirty="0" sz="900" spc="-10">
                          <a:solidFill>
                            <a:srgbClr val="231F20"/>
                          </a:solidFill>
                          <a:latin typeface="華康標楷體"/>
                          <a:cs typeface="華康標楷體"/>
                        </a:rPr>
                        <a:t>）、其他車輛</a:t>
                      </a:r>
                      <a:r>
                        <a:rPr dirty="0" sz="900" spc="-15">
                          <a:solidFill>
                            <a:srgbClr val="231F20"/>
                          </a:solidFill>
                          <a:latin typeface="華康標楷體"/>
                          <a:cs typeface="華康標楷體"/>
                        </a:rPr>
                        <a:t>的動向等跡象進行預測號誌即將改變。</a:t>
                      </a:r>
                      <a:endParaRPr sz="900">
                        <a:latin typeface="華康標楷體"/>
                        <a:cs typeface="華康標楷體"/>
                      </a:endParaRPr>
                    </a:p>
                    <a:p>
                      <a:pPr marL="302260" indent="-284480">
                        <a:lnSpc>
                          <a:spcPct val="100000"/>
                        </a:lnSpc>
                        <a:spcBef>
                          <a:spcPts val="680"/>
                        </a:spcBef>
                        <a:buSzPct val="88888"/>
                        <a:buAutoNum type="arabicPlain"/>
                        <a:tabLst>
                          <a:tab pos="302260" algn="l"/>
                        </a:tabLst>
                      </a:pPr>
                      <a:r>
                        <a:rPr dirty="0" sz="900" spc="-15">
                          <a:solidFill>
                            <a:srgbClr val="231F20"/>
                          </a:solidFill>
                          <a:latin typeface="華康標楷體"/>
                          <a:cs typeface="華康標楷體"/>
                        </a:rPr>
                        <a:t>學習在號誌即將改變時進行判斷與因應方法。</a:t>
                      </a:r>
                      <a:endParaRPr sz="900">
                        <a:latin typeface="華康標楷體"/>
                        <a:cs typeface="華康標楷體"/>
                      </a:endParaRPr>
                    </a:p>
                    <a:p>
                      <a:pPr lvl="1" marL="429895" indent="-122555">
                        <a:lnSpc>
                          <a:spcPct val="100000"/>
                        </a:lnSpc>
                        <a:spcBef>
                          <a:spcPts val="620"/>
                        </a:spcBef>
                        <a:buFont typeface="Trebuchet MS"/>
                        <a:buAutoNum type="alphaUcPeriod"/>
                        <a:tabLst>
                          <a:tab pos="429895" algn="l"/>
                        </a:tabLst>
                      </a:pPr>
                      <a:r>
                        <a:rPr dirty="0" sz="900" spc="-25">
                          <a:solidFill>
                            <a:srgbClr val="231F20"/>
                          </a:solidFill>
                          <a:latin typeface="華康標楷體"/>
                          <a:cs typeface="華康標楷體"/>
                        </a:rPr>
                        <a:t>綠燈時</a:t>
                      </a:r>
                      <a:endParaRPr sz="900">
                        <a:latin typeface="華康標楷體"/>
                        <a:cs typeface="華康標楷體"/>
                      </a:endParaRPr>
                    </a:p>
                    <a:p>
                      <a:pPr marL="311150">
                        <a:lnSpc>
                          <a:spcPct val="100000"/>
                        </a:lnSpc>
                        <a:spcBef>
                          <a:spcPts val="620"/>
                        </a:spcBef>
                      </a:pPr>
                      <a:r>
                        <a:rPr dirty="0" sz="900" spc="-45">
                          <a:solidFill>
                            <a:srgbClr val="231F20"/>
                          </a:solidFill>
                          <a:latin typeface="Trebuchet MS"/>
                          <a:cs typeface="Trebuchet MS"/>
                        </a:rPr>
                        <a:t>A-</a:t>
                      </a:r>
                      <a:r>
                        <a:rPr dirty="0" sz="900" spc="-85">
                          <a:solidFill>
                            <a:srgbClr val="231F20"/>
                          </a:solidFill>
                          <a:latin typeface="Trebuchet MS"/>
                          <a:cs typeface="Trebuchet MS"/>
                        </a:rPr>
                        <a:t>1</a:t>
                      </a:r>
                      <a:r>
                        <a:rPr dirty="0" sz="900" spc="-55">
                          <a:solidFill>
                            <a:srgbClr val="231F20"/>
                          </a:solidFill>
                          <a:latin typeface="Trebuchet MS"/>
                          <a:cs typeface="Trebuchet MS"/>
                        </a:rPr>
                        <a:t>. </a:t>
                      </a:r>
                      <a:r>
                        <a:rPr dirty="0" sz="900" spc="-20">
                          <a:solidFill>
                            <a:srgbClr val="231F20"/>
                          </a:solidFill>
                          <a:latin typeface="華康標楷體"/>
                          <a:cs typeface="華康標楷體"/>
                        </a:rPr>
                        <a:t>預測綠燈不會改變</a:t>
                      </a:r>
                      <a:endParaRPr sz="900">
                        <a:latin typeface="華康標楷體"/>
                        <a:cs typeface="華康標楷體"/>
                      </a:endParaRPr>
                    </a:p>
                    <a:p>
                      <a:pPr marL="523875">
                        <a:lnSpc>
                          <a:spcPct val="100000"/>
                        </a:lnSpc>
                        <a:spcBef>
                          <a:spcPts val="25"/>
                        </a:spcBef>
                      </a:pPr>
                      <a:r>
                        <a:rPr dirty="0" sz="900" spc="-15">
                          <a:solidFill>
                            <a:srgbClr val="231F20"/>
                          </a:solidFill>
                          <a:latin typeface="華康標楷體"/>
                          <a:cs typeface="華康標楷體"/>
                        </a:rPr>
                        <a:t>判斷可以通過，並確認路口安全後再通過。</a:t>
                      </a:r>
                      <a:endParaRPr sz="900">
                        <a:latin typeface="華康標楷體"/>
                        <a:cs typeface="華康標楷體"/>
                      </a:endParaRPr>
                    </a:p>
                    <a:p>
                      <a:pPr>
                        <a:lnSpc>
                          <a:spcPct val="100000"/>
                        </a:lnSpc>
                      </a:pPr>
                      <a:endParaRPr sz="900">
                        <a:latin typeface="Times New Roman"/>
                        <a:cs typeface="Times New Roman"/>
                      </a:endParaRPr>
                    </a:p>
                    <a:p>
                      <a:pPr marL="521970" marR="44450" indent="-216535">
                        <a:lnSpc>
                          <a:spcPct val="102400"/>
                        </a:lnSpc>
                        <a:spcBef>
                          <a:spcPts val="725"/>
                        </a:spcBef>
                      </a:pPr>
                      <a:r>
                        <a:rPr dirty="0" sz="900" spc="-45">
                          <a:solidFill>
                            <a:srgbClr val="231F20"/>
                          </a:solidFill>
                          <a:latin typeface="Trebuchet MS"/>
                          <a:cs typeface="Trebuchet MS"/>
                        </a:rPr>
                        <a:t>A-</a:t>
                      </a:r>
                      <a:r>
                        <a:rPr dirty="0" sz="900" spc="-90">
                          <a:solidFill>
                            <a:srgbClr val="231F20"/>
                          </a:solidFill>
                          <a:latin typeface="Trebuchet MS"/>
                          <a:cs typeface="Trebuchet MS"/>
                        </a:rPr>
                        <a:t>2</a:t>
                      </a:r>
                      <a:r>
                        <a:rPr dirty="0" sz="900" spc="-45">
                          <a:solidFill>
                            <a:srgbClr val="231F20"/>
                          </a:solidFill>
                          <a:latin typeface="Trebuchet MS"/>
                          <a:cs typeface="Trebuchet MS"/>
                        </a:rPr>
                        <a:t>. </a:t>
                      </a:r>
                      <a:r>
                        <a:rPr dirty="0" sz="900" spc="-10">
                          <a:solidFill>
                            <a:srgbClr val="231F20"/>
                          </a:solidFill>
                          <a:latin typeface="華康標楷體"/>
                          <a:cs typeface="華康標楷體"/>
                        </a:rPr>
                        <a:t>當預測號誌即將改變為黃燈時，可從車輛與號誌</a:t>
                      </a:r>
                      <a:r>
                        <a:rPr dirty="0" sz="900" spc="-15">
                          <a:solidFill>
                            <a:srgbClr val="231F20"/>
                          </a:solidFill>
                          <a:latin typeface="華康標楷體"/>
                          <a:cs typeface="華康標楷體"/>
                        </a:rPr>
                        <a:t>的距離與車速判斷是否可以通過。</a:t>
                      </a:r>
                      <a:endParaRPr sz="900">
                        <a:latin typeface="華康標楷體"/>
                        <a:cs typeface="華康標楷體"/>
                      </a:endParaRPr>
                    </a:p>
                    <a:p>
                      <a:pPr lvl="2" marL="605155" indent="-83185">
                        <a:lnSpc>
                          <a:spcPct val="100000"/>
                        </a:lnSpc>
                        <a:spcBef>
                          <a:spcPts val="25"/>
                        </a:spcBef>
                        <a:buSzPct val="61111"/>
                        <a:buChar char="◆"/>
                        <a:tabLst>
                          <a:tab pos="605155" algn="l"/>
                        </a:tabLst>
                      </a:pPr>
                      <a:r>
                        <a:rPr dirty="0" sz="900" spc="-15">
                          <a:solidFill>
                            <a:srgbClr val="231F20"/>
                          </a:solidFill>
                          <a:latin typeface="華康標楷體"/>
                          <a:cs typeface="華康標楷體"/>
                        </a:rPr>
                        <a:t>判斷可以通過時，確認路口安全後才通過。</a:t>
                      </a:r>
                      <a:endParaRPr sz="900">
                        <a:latin typeface="華康標楷體"/>
                        <a:cs typeface="華康標楷體"/>
                      </a:endParaRPr>
                    </a:p>
                    <a:p>
                      <a:pPr lvl="2" marL="607060" indent="-85090">
                        <a:lnSpc>
                          <a:spcPct val="100000"/>
                        </a:lnSpc>
                        <a:spcBef>
                          <a:spcPts val="25"/>
                        </a:spcBef>
                        <a:buSzPct val="61111"/>
                        <a:buChar char="◆"/>
                        <a:tabLst>
                          <a:tab pos="607060" algn="l"/>
                        </a:tabLst>
                      </a:pPr>
                      <a:r>
                        <a:rPr dirty="0" sz="900" spc="-15">
                          <a:solidFill>
                            <a:srgbClr val="231F20"/>
                          </a:solidFill>
                          <a:latin typeface="華康標楷體"/>
                          <a:cs typeface="華康標楷體"/>
                        </a:rPr>
                        <a:t>判斷無法通過時，一邊注意後車動向，一邊以能</a:t>
                      </a:r>
                      <a:endParaRPr sz="900">
                        <a:latin typeface="華康標楷體"/>
                        <a:cs typeface="華康標楷體"/>
                      </a:endParaRPr>
                    </a:p>
                    <a:p>
                      <a:pPr marL="611505">
                        <a:lnSpc>
                          <a:spcPct val="100000"/>
                        </a:lnSpc>
                        <a:spcBef>
                          <a:spcPts val="25"/>
                        </a:spcBef>
                      </a:pPr>
                      <a:r>
                        <a:rPr dirty="0" sz="900" spc="-15">
                          <a:solidFill>
                            <a:srgbClr val="231F20"/>
                          </a:solidFill>
                          <a:latin typeface="華康標楷體"/>
                          <a:cs typeface="華康標楷體"/>
                        </a:rPr>
                        <a:t>夠安全停車的速度接近。</a:t>
                      </a:r>
                      <a:endParaRPr sz="900">
                        <a:latin typeface="華康標楷體"/>
                        <a:cs typeface="華康標楷體"/>
                      </a:endParaRPr>
                    </a:p>
                    <a:p>
                      <a:pPr marL="521970" marR="44450" indent="-216535">
                        <a:lnSpc>
                          <a:spcPct val="102400"/>
                        </a:lnSpc>
                        <a:spcBef>
                          <a:spcPts val="565"/>
                        </a:spcBef>
                      </a:pPr>
                      <a:r>
                        <a:rPr dirty="0" sz="900" spc="-45">
                          <a:solidFill>
                            <a:srgbClr val="231F20"/>
                          </a:solidFill>
                          <a:latin typeface="Trebuchet MS"/>
                          <a:cs typeface="Trebuchet MS"/>
                        </a:rPr>
                        <a:t>A-</a:t>
                      </a:r>
                      <a:r>
                        <a:rPr dirty="0" sz="900" spc="-90">
                          <a:solidFill>
                            <a:srgbClr val="231F20"/>
                          </a:solidFill>
                          <a:latin typeface="Trebuchet MS"/>
                          <a:cs typeface="Trebuchet MS"/>
                        </a:rPr>
                        <a:t>3</a:t>
                      </a:r>
                      <a:r>
                        <a:rPr dirty="0" sz="900" spc="-45">
                          <a:solidFill>
                            <a:srgbClr val="231F20"/>
                          </a:solidFill>
                          <a:latin typeface="Trebuchet MS"/>
                          <a:cs typeface="Trebuchet MS"/>
                        </a:rPr>
                        <a:t>. </a:t>
                      </a:r>
                      <a:r>
                        <a:rPr dirty="0" sz="900" spc="-10">
                          <a:solidFill>
                            <a:srgbClr val="231F20"/>
                          </a:solidFill>
                          <a:latin typeface="華康標楷體"/>
                          <a:cs typeface="華康標楷體"/>
                        </a:rPr>
                        <a:t>無法預測黃燈是否會改變時，應隨時注意燈號變</a:t>
                      </a:r>
                      <a:r>
                        <a:rPr dirty="0" sz="900" spc="-15">
                          <a:solidFill>
                            <a:srgbClr val="231F20"/>
                          </a:solidFill>
                          <a:latin typeface="華康標楷體"/>
                          <a:cs typeface="華康標楷體"/>
                        </a:rPr>
                        <a:t>化，且預留反應時間及煞車距離</a:t>
                      </a:r>
                      <a:endParaRPr sz="900">
                        <a:latin typeface="華康標楷體"/>
                        <a:cs typeface="華康標楷體"/>
                      </a:endParaRPr>
                    </a:p>
                    <a:p>
                      <a:pPr lvl="1" marL="420370" indent="-119380">
                        <a:lnSpc>
                          <a:spcPct val="100000"/>
                        </a:lnSpc>
                        <a:spcBef>
                          <a:spcPts val="650"/>
                        </a:spcBef>
                        <a:buFont typeface="Trebuchet MS"/>
                        <a:buAutoNum type="alphaUcPeriod" startAt="2"/>
                        <a:tabLst>
                          <a:tab pos="420370" algn="l"/>
                        </a:tabLst>
                      </a:pPr>
                      <a:r>
                        <a:rPr dirty="0" sz="900" spc="-25">
                          <a:solidFill>
                            <a:srgbClr val="231F20"/>
                          </a:solidFill>
                          <a:latin typeface="華康標楷體"/>
                          <a:cs typeface="華康標楷體"/>
                        </a:rPr>
                        <a:t>黃燈時</a:t>
                      </a:r>
                      <a:endParaRPr sz="900">
                        <a:latin typeface="華康標楷體"/>
                        <a:cs typeface="華康標楷體"/>
                      </a:endParaRPr>
                    </a:p>
                    <a:p>
                      <a:pPr algn="just" marL="419100" marR="19685">
                        <a:lnSpc>
                          <a:spcPct val="102400"/>
                        </a:lnSpc>
                      </a:pPr>
                      <a:r>
                        <a:rPr dirty="0" sz="900" spc="-15">
                          <a:solidFill>
                            <a:srgbClr val="231F20"/>
                          </a:solidFill>
                          <a:latin typeface="華康標楷體"/>
                          <a:cs typeface="華康標楷體"/>
                        </a:rPr>
                        <a:t>儘早判斷並準備停車，同時注意後方車輛的動向，</a:t>
                      </a:r>
                      <a:r>
                        <a:rPr dirty="0" sz="900" spc="-25">
                          <a:solidFill>
                            <a:srgbClr val="231F20"/>
                          </a:solidFill>
                          <a:latin typeface="華康標楷體"/>
                          <a:cs typeface="華康標楷體"/>
                        </a:rPr>
                        <a:t>並利用輕踩煞車預告停車，安全地在停止線前停車。</a:t>
                      </a:r>
                      <a:r>
                        <a:rPr dirty="0" sz="900" spc="-15">
                          <a:solidFill>
                            <a:srgbClr val="231F20"/>
                          </a:solidFill>
                          <a:latin typeface="華康標楷體"/>
                          <a:cs typeface="華康標楷體"/>
                        </a:rPr>
                        <a:t>但如果車輛非常接近停止線，且不能安全停車時，此時應小心並快速通過。</a:t>
                      </a:r>
                      <a:endParaRPr sz="900">
                        <a:latin typeface="華康標楷體"/>
                        <a:cs typeface="華康標楷體"/>
                      </a:endParaRPr>
                    </a:p>
                    <a:p>
                      <a:pPr marL="1580515" marR="243840">
                        <a:lnSpc>
                          <a:spcPct val="103099"/>
                        </a:lnSpc>
                        <a:spcBef>
                          <a:spcPts val="190"/>
                        </a:spcBef>
                        <a:tabLst>
                          <a:tab pos="1984375" algn="l"/>
                          <a:tab pos="2456815" algn="l"/>
                        </a:tabLst>
                      </a:pPr>
                      <a:r>
                        <a:rPr dirty="0" sz="550">
                          <a:solidFill>
                            <a:srgbClr val="231F20"/>
                          </a:solidFill>
                          <a:latin typeface="SimSun"/>
                          <a:cs typeface="SimSun"/>
                        </a:rPr>
                        <a:t>直接通過</a:t>
                      </a:r>
                      <a:r>
                        <a:rPr dirty="0" sz="550" spc="500">
                          <a:solidFill>
                            <a:srgbClr val="231F20"/>
                          </a:solidFill>
                          <a:latin typeface="SimSun"/>
                          <a:cs typeface="SimSun"/>
                        </a:rPr>
                        <a:t> </a:t>
                      </a:r>
                      <a:r>
                        <a:rPr dirty="0" sz="550">
                          <a:solidFill>
                            <a:srgbClr val="231F20"/>
                          </a:solidFill>
                          <a:latin typeface="SimSun"/>
                          <a:cs typeface="SimSun"/>
                        </a:rPr>
                        <a:t>猶豫是否通</a:t>
                      </a:r>
                      <a:r>
                        <a:rPr dirty="0" sz="550" spc="500">
                          <a:solidFill>
                            <a:srgbClr val="231F20"/>
                          </a:solidFill>
                          <a:latin typeface="SimSun"/>
                          <a:cs typeface="SimSun"/>
                        </a:rPr>
                        <a:t> </a:t>
                      </a:r>
                      <a:r>
                        <a:rPr dirty="0" sz="550">
                          <a:solidFill>
                            <a:srgbClr val="231F20"/>
                          </a:solidFill>
                          <a:latin typeface="SimSun"/>
                          <a:cs typeface="SimSun"/>
                        </a:rPr>
                        <a:t>可以完全</a:t>
                      </a:r>
                      <a:r>
                        <a:rPr dirty="0" sz="550" spc="-50">
                          <a:solidFill>
                            <a:srgbClr val="231F20"/>
                          </a:solidFill>
                          <a:latin typeface="SimSun"/>
                          <a:cs typeface="SimSun"/>
                        </a:rPr>
                        <a:t>停</a:t>
                      </a:r>
                      <a:r>
                        <a:rPr dirty="0" sz="550">
                          <a:solidFill>
                            <a:srgbClr val="231F20"/>
                          </a:solidFill>
                          <a:latin typeface="SimSun"/>
                          <a:cs typeface="SimSun"/>
                        </a:rPr>
                        <a:t>的範</a:t>
                      </a:r>
                      <a:r>
                        <a:rPr dirty="0" sz="550" spc="-50">
                          <a:solidFill>
                            <a:srgbClr val="231F20"/>
                          </a:solidFill>
                          <a:latin typeface="SimSun"/>
                          <a:cs typeface="SimSun"/>
                        </a:rPr>
                        <a:t>圍</a:t>
                      </a:r>
                      <a:r>
                        <a:rPr dirty="0" sz="550">
                          <a:solidFill>
                            <a:srgbClr val="231F20"/>
                          </a:solidFill>
                          <a:latin typeface="SimSun"/>
                          <a:cs typeface="SimSun"/>
                        </a:rPr>
                        <a:t>	過的範</a:t>
                      </a:r>
                      <a:r>
                        <a:rPr dirty="0" sz="550" spc="-50">
                          <a:solidFill>
                            <a:srgbClr val="231F20"/>
                          </a:solidFill>
                          <a:latin typeface="SimSun"/>
                          <a:cs typeface="SimSun"/>
                        </a:rPr>
                        <a:t>圍</a:t>
                      </a:r>
                      <a:r>
                        <a:rPr dirty="0" sz="550">
                          <a:solidFill>
                            <a:srgbClr val="231F20"/>
                          </a:solidFill>
                          <a:latin typeface="SimSun"/>
                          <a:cs typeface="SimSun"/>
                        </a:rPr>
                        <a:t>	止的範</a:t>
                      </a:r>
                      <a:r>
                        <a:rPr dirty="0" sz="550" spc="-50">
                          <a:solidFill>
                            <a:srgbClr val="231F20"/>
                          </a:solidFill>
                          <a:latin typeface="SimSun"/>
                          <a:cs typeface="SimSun"/>
                        </a:rPr>
                        <a:t>圍</a:t>
                      </a:r>
                      <a:endParaRPr sz="550">
                        <a:latin typeface="SimSun"/>
                        <a:cs typeface="SimSu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10"/>
                        </a:spcBef>
                      </a:pPr>
                      <a:endParaRPr sz="500">
                        <a:latin typeface="Times New Roman"/>
                        <a:cs typeface="Times New Roman"/>
                      </a:endParaRPr>
                    </a:p>
                    <a:p>
                      <a:pPr marL="570865">
                        <a:lnSpc>
                          <a:spcPts val="484"/>
                        </a:lnSpc>
                      </a:pPr>
                      <a:r>
                        <a:rPr dirty="0" sz="500" spc="-80">
                          <a:solidFill>
                            <a:srgbClr val="231F20"/>
                          </a:solidFill>
                          <a:latin typeface="SimSun"/>
                          <a:cs typeface="SimSun"/>
                        </a:rPr>
                        <a:t>圖 </a:t>
                      </a:r>
                      <a:r>
                        <a:rPr dirty="0" sz="500" spc="-20">
                          <a:solidFill>
                            <a:srgbClr val="231F20"/>
                          </a:solidFill>
                          <a:latin typeface="Trebuchet MS"/>
                          <a:cs typeface="Trebuchet MS"/>
                        </a:rPr>
                        <a:t>2.3.1</a:t>
                      </a:r>
                      <a:endParaRPr sz="500">
                        <a:latin typeface="Trebuchet MS"/>
                        <a:cs typeface="Trebuchet MS"/>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950">
                        <a:latin typeface="Times New Roman"/>
                        <a:cs typeface="Times New Roman"/>
                      </a:endParaRPr>
                    </a:p>
                    <a:p>
                      <a:pPr algn="just" marL="142240" marR="37465" indent="-124460">
                        <a:lnSpc>
                          <a:spcPct val="102400"/>
                        </a:lnSpc>
                        <a:spcBef>
                          <a:spcPts val="5"/>
                        </a:spcBef>
                      </a:pPr>
                      <a:r>
                        <a:rPr dirty="0" sz="900" spc="50">
                          <a:solidFill>
                            <a:srgbClr val="231F20"/>
                          </a:solidFill>
                          <a:latin typeface="華康標楷體"/>
                          <a:cs typeface="華康標楷體"/>
                        </a:rPr>
                        <a:t>．綠燈的意義是「可以通</a:t>
                      </a:r>
                      <a:r>
                        <a:rPr dirty="0" sz="900" spc="45">
                          <a:solidFill>
                            <a:srgbClr val="231F20"/>
                          </a:solidFill>
                          <a:latin typeface="華康標楷體"/>
                          <a:cs typeface="華康標楷體"/>
                        </a:rPr>
                        <a:t>行」，但並非「安全的</a:t>
                      </a:r>
                      <a:r>
                        <a:rPr dirty="0" sz="900" spc="-20">
                          <a:solidFill>
                            <a:srgbClr val="231F20"/>
                          </a:solidFill>
                          <a:latin typeface="華康標楷體"/>
                          <a:cs typeface="華康標楷體"/>
                        </a:rPr>
                        <a:t>保障」。</a:t>
                      </a:r>
                      <a:endParaRPr sz="900">
                        <a:latin typeface="華康標楷體"/>
                        <a:cs typeface="華康標楷體"/>
                      </a:endParaRPr>
                    </a:p>
                    <a:p>
                      <a:pPr algn="just" marL="141605" marR="38735" indent="-124460">
                        <a:lnSpc>
                          <a:spcPct val="100000"/>
                        </a:lnSpc>
                        <a:spcBef>
                          <a:spcPts val="675"/>
                        </a:spcBef>
                      </a:pPr>
                      <a:r>
                        <a:rPr dirty="0" sz="900" spc="55">
                          <a:solidFill>
                            <a:srgbClr val="231F20"/>
                          </a:solidFill>
                          <a:latin typeface="華康標楷體"/>
                          <a:cs typeface="華康標楷體"/>
                        </a:rPr>
                        <a:t>．應注意即使車輛已經非</a:t>
                      </a:r>
                      <a:r>
                        <a:rPr dirty="0" sz="900" spc="50">
                          <a:solidFill>
                            <a:srgbClr val="231F20"/>
                          </a:solidFill>
                          <a:latin typeface="華康標楷體"/>
                          <a:cs typeface="華康標楷體"/>
                        </a:rPr>
                        <a:t>常靠近號誌了，而號誌</a:t>
                      </a:r>
                      <a:r>
                        <a:rPr dirty="0" sz="900" spc="45">
                          <a:solidFill>
                            <a:srgbClr val="231F20"/>
                          </a:solidFill>
                          <a:latin typeface="華康標楷體"/>
                          <a:cs typeface="華康標楷體"/>
                        </a:rPr>
                        <a:t>仍然沒有改變的跡象，</a:t>
                      </a:r>
                      <a:r>
                        <a:rPr dirty="0" sz="900" spc="50">
                          <a:solidFill>
                            <a:srgbClr val="231F20"/>
                          </a:solidFill>
                          <a:latin typeface="華康標楷體"/>
                          <a:cs typeface="華康標楷體"/>
                        </a:rPr>
                        <a:t>此時應該果斷的判斷直</a:t>
                      </a:r>
                      <a:r>
                        <a:rPr dirty="0" sz="900" spc="-20">
                          <a:solidFill>
                            <a:srgbClr val="231F20"/>
                          </a:solidFill>
                          <a:latin typeface="華康標楷體"/>
                          <a:cs typeface="華康標楷體"/>
                        </a:rPr>
                        <a:t>接通過。</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1200">
                        <a:latin typeface="Times New Roman"/>
                        <a:cs typeface="Times New Roman"/>
                      </a:endParaRPr>
                    </a:p>
                    <a:p>
                      <a:pPr algn="just" marL="141605" marR="38100" indent="-124460">
                        <a:lnSpc>
                          <a:spcPct val="102400"/>
                        </a:lnSpc>
                        <a:spcBef>
                          <a:spcPts val="5"/>
                        </a:spcBef>
                      </a:pPr>
                      <a:r>
                        <a:rPr dirty="0" sz="900" spc="50">
                          <a:solidFill>
                            <a:srgbClr val="231F20"/>
                          </a:solidFill>
                          <a:latin typeface="華康標楷體"/>
                          <a:cs typeface="華康標楷體"/>
                        </a:rPr>
                        <a:t>．號誌轉為黃燈時，容易</a:t>
                      </a:r>
                      <a:r>
                        <a:rPr dirty="0" sz="900" spc="-45">
                          <a:solidFill>
                            <a:srgbClr val="231F20"/>
                          </a:solidFill>
                          <a:latin typeface="華康標楷體"/>
                          <a:cs typeface="華康標楷體"/>
                        </a:rPr>
                        <a:t>讓駕駛陷入猶豫區間</a:t>
                      </a:r>
                      <a:r>
                        <a:rPr dirty="0" sz="900" spc="-20">
                          <a:solidFill>
                            <a:srgbClr val="231F20"/>
                          </a:solidFill>
                          <a:latin typeface="華康標楷體"/>
                          <a:cs typeface="華康標楷體"/>
                        </a:rPr>
                        <a:t>（</a:t>
                      </a:r>
                      <a:r>
                        <a:rPr dirty="0" sz="900" spc="-50">
                          <a:solidFill>
                            <a:srgbClr val="231F20"/>
                          </a:solidFill>
                          <a:latin typeface="華康標楷體"/>
                          <a:cs typeface="華康標楷體"/>
                        </a:rPr>
                        <a:t>困</a:t>
                      </a:r>
                      <a:r>
                        <a:rPr dirty="0" sz="900" spc="70">
                          <a:solidFill>
                            <a:srgbClr val="231F20"/>
                          </a:solidFill>
                          <a:latin typeface="華康標楷體"/>
                          <a:cs typeface="華康標楷體"/>
                        </a:rPr>
                        <a:t>擾區</a:t>
                      </a:r>
                      <a:r>
                        <a:rPr dirty="0" sz="900">
                          <a:solidFill>
                            <a:srgbClr val="231F20"/>
                          </a:solidFill>
                          <a:latin typeface="華康標楷體"/>
                          <a:cs typeface="華康標楷體"/>
                        </a:rPr>
                        <a:t>）</a:t>
                      </a:r>
                      <a:r>
                        <a:rPr dirty="0" sz="900" spc="45">
                          <a:solidFill>
                            <a:srgbClr val="231F20"/>
                          </a:solidFill>
                          <a:latin typeface="華康標楷體"/>
                          <a:cs typeface="華康標楷體"/>
                        </a:rPr>
                        <a:t>，難以判斷是否要停車或通過，教練應</a:t>
                      </a:r>
                      <a:r>
                        <a:rPr dirty="0" sz="900" spc="50">
                          <a:solidFill>
                            <a:srgbClr val="231F20"/>
                          </a:solidFill>
                          <a:latin typeface="華康標楷體"/>
                          <a:cs typeface="華康標楷體"/>
                        </a:rPr>
                        <a:t>再次提醒學員預測號誌即將改變與應對方法的</a:t>
                      </a:r>
                      <a:r>
                        <a:rPr dirty="0" sz="900" spc="-20">
                          <a:solidFill>
                            <a:srgbClr val="231F20"/>
                          </a:solidFill>
                          <a:latin typeface="華康標楷體"/>
                          <a:cs typeface="華康標楷體"/>
                        </a:rPr>
                        <a:t>重要性（</a:t>
                      </a:r>
                      <a:r>
                        <a:rPr dirty="0" sz="900" spc="-75">
                          <a:solidFill>
                            <a:srgbClr val="231F20"/>
                          </a:solidFill>
                          <a:latin typeface="華康標楷體"/>
                          <a:cs typeface="華康標楷體"/>
                        </a:rPr>
                        <a:t>圖 </a:t>
                      </a:r>
                      <a:r>
                        <a:rPr dirty="0" sz="900" spc="-85">
                          <a:solidFill>
                            <a:srgbClr val="231F20"/>
                          </a:solidFill>
                          <a:latin typeface="Trebuchet MS"/>
                          <a:cs typeface="Trebuchet MS"/>
                        </a:rPr>
                        <a:t>2.3.1</a:t>
                      </a:r>
                      <a:r>
                        <a:rPr dirty="0" sz="900" spc="-85">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gn="just" marL="141605" marR="16510" indent="-124460">
                        <a:lnSpc>
                          <a:spcPct val="102400"/>
                        </a:lnSpc>
                      </a:pPr>
                      <a:r>
                        <a:rPr dirty="0" sz="900" spc="55">
                          <a:solidFill>
                            <a:srgbClr val="231F20"/>
                          </a:solidFill>
                          <a:latin typeface="華康標楷體"/>
                          <a:cs typeface="華康標楷體"/>
                        </a:rPr>
                        <a:t>．建議教練可以向學員說</a:t>
                      </a:r>
                      <a:r>
                        <a:rPr dirty="0" sz="900" spc="45">
                          <a:solidFill>
                            <a:srgbClr val="231F20"/>
                          </a:solidFill>
                          <a:latin typeface="華康標楷體"/>
                          <a:cs typeface="華康標楷體"/>
                        </a:rPr>
                        <a:t>明，黃燈時，若對於是</a:t>
                      </a:r>
                      <a:r>
                        <a:rPr dirty="0" sz="900" spc="-20">
                          <a:solidFill>
                            <a:srgbClr val="231F20"/>
                          </a:solidFill>
                          <a:latin typeface="華康標楷體"/>
                          <a:cs typeface="華康標楷體"/>
                        </a:rPr>
                        <a:t>否要通過路口感到猶豫，</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grpSp>
        <p:nvGrpSpPr>
          <p:cNvPr id="82" name="object 82" descr=""/>
          <p:cNvGrpSpPr/>
          <p:nvPr/>
        </p:nvGrpSpPr>
        <p:grpSpPr>
          <a:xfrm>
            <a:off x="359994" y="708009"/>
            <a:ext cx="922019" cy="367030"/>
            <a:chOff x="359994" y="708009"/>
            <a:chExt cx="922019" cy="367030"/>
          </a:xfrm>
        </p:grpSpPr>
        <p:sp>
          <p:nvSpPr>
            <p:cNvPr id="83" name="object 83" descr=""/>
            <p:cNvSpPr/>
            <p:nvPr/>
          </p:nvSpPr>
          <p:spPr>
            <a:xfrm>
              <a:off x="359981" y="708012"/>
              <a:ext cx="922019" cy="367030"/>
            </a:xfrm>
            <a:custGeom>
              <a:avLst/>
              <a:gdLst/>
              <a:ahLst/>
              <a:cxnLst/>
              <a:rect l="l" t="t" r="r" b="b"/>
              <a:pathLst>
                <a:path w="922019" h="367030">
                  <a:moveTo>
                    <a:pt x="921435" y="183502"/>
                  </a:moveTo>
                  <a:lnTo>
                    <a:pt x="678065" y="0"/>
                  </a:lnTo>
                  <a:lnTo>
                    <a:pt x="678065" y="69913"/>
                  </a:lnTo>
                  <a:lnTo>
                    <a:pt x="0" y="69913"/>
                  </a:lnTo>
                  <a:lnTo>
                    <a:pt x="0" y="297116"/>
                  </a:lnTo>
                  <a:lnTo>
                    <a:pt x="678065" y="297116"/>
                  </a:lnTo>
                  <a:lnTo>
                    <a:pt x="678065" y="367004"/>
                  </a:lnTo>
                  <a:lnTo>
                    <a:pt x="921435" y="183502"/>
                  </a:lnTo>
                  <a:close/>
                </a:path>
              </a:pathLst>
            </a:custGeom>
            <a:solidFill>
              <a:srgbClr val="DADBDC"/>
            </a:solidFill>
          </p:spPr>
          <p:txBody>
            <a:bodyPr wrap="square" lIns="0" tIns="0" rIns="0" bIns="0" rtlCol="0"/>
            <a:lstStyle/>
            <a:p/>
          </p:txBody>
        </p:sp>
        <p:sp>
          <p:nvSpPr>
            <p:cNvPr id="84" name="object 84" descr=""/>
            <p:cNvSpPr/>
            <p:nvPr/>
          </p:nvSpPr>
          <p:spPr>
            <a:xfrm>
              <a:off x="359994" y="777925"/>
              <a:ext cx="678180" cy="227329"/>
            </a:xfrm>
            <a:custGeom>
              <a:avLst/>
              <a:gdLst/>
              <a:ahLst/>
              <a:cxnLst/>
              <a:rect l="l" t="t" r="r" b="b"/>
              <a:pathLst>
                <a:path w="678180" h="227330">
                  <a:moveTo>
                    <a:pt x="108178" y="0"/>
                  </a:moveTo>
                  <a:lnTo>
                    <a:pt x="177" y="0"/>
                  </a:lnTo>
                  <a:lnTo>
                    <a:pt x="0" y="800"/>
                  </a:lnTo>
                  <a:lnTo>
                    <a:pt x="0" y="227190"/>
                  </a:lnTo>
                  <a:lnTo>
                    <a:pt x="55727" y="227190"/>
                  </a:lnTo>
                  <a:lnTo>
                    <a:pt x="108178" y="0"/>
                  </a:lnTo>
                  <a:close/>
                </a:path>
                <a:path w="678180" h="227330">
                  <a:moveTo>
                    <a:pt x="298145" y="0"/>
                  </a:moveTo>
                  <a:lnTo>
                    <a:pt x="190144" y="0"/>
                  </a:lnTo>
                  <a:lnTo>
                    <a:pt x="137693" y="227190"/>
                  </a:lnTo>
                  <a:lnTo>
                    <a:pt x="159143" y="227190"/>
                  </a:lnTo>
                  <a:lnTo>
                    <a:pt x="245694" y="227190"/>
                  </a:lnTo>
                  <a:lnTo>
                    <a:pt x="298145" y="0"/>
                  </a:lnTo>
                  <a:close/>
                </a:path>
                <a:path w="678180" h="227330">
                  <a:moveTo>
                    <a:pt x="488099" y="0"/>
                  </a:moveTo>
                  <a:lnTo>
                    <a:pt x="380098" y="0"/>
                  </a:lnTo>
                  <a:lnTo>
                    <a:pt x="327647" y="227190"/>
                  </a:lnTo>
                  <a:lnTo>
                    <a:pt x="349097" y="227190"/>
                  </a:lnTo>
                  <a:lnTo>
                    <a:pt x="435648" y="227190"/>
                  </a:lnTo>
                  <a:lnTo>
                    <a:pt x="488099" y="0"/>
                  </a:lnTo>
                  <a:close/>
                </a:path>
                <a:path w="678180" h="227330">
                  <a:moveTo>
                    <a:pt x="678053" y="0"/>
                  </a:moveTo>
                  <a:lnTo>
                    <a:pt x="570064" y="0"/>
                  </a:lnTo>
                  <a:lnTo>
                    <a:pt x="517613" y="227190"/>
                  </a:lnTo>
                  <a:lnTo>
                    <a:pt x="539051" y="227190"/>
                  </a:lnTo>
                  <a:lnTo>
                    <a:pt x="625602" y="227190"/>
                  </a:lnTo>
                  <a:lnTo>
                    <a:pt x="678053" y="0"/>
                  </a:lnTo>
                  <a:close/>
                </a:path>
              </a:pathLst>
            </a:custGeom>
            <a:solidFill>
              <a:srgbClr val="F69788"/>
            </a:solidFill>
          </p:spPr>
          <p:txBody>
            <a:bodyPr wrap="square" lIns="0" tIns="0" rIns="0" bIns="0" rtlCol="0"/>
            <a:lstStyle/>
            <a:p/>
          </p:txBody>
        </p:sp>
      </p:grpSp>
      <p:grpSp>
        <p:nvGrpSpPr>
          <p:cNvPr id="85" name="object 85" descr=""/>
          <p:cNvGrpSpPr/>
          <p:nvPr/>
        </p:nvGrpSpPr>
        <p:grpSpPr>
          <a:xfrm>
            <a:off x="10871999" y="4283659"/>
            <a:ext cx="2207260" cy="665480"/>
            <a:chOff x="10871999" y="4283659"/>
            <a:chExt cx="2207260" cy="665480"/>
          </a:xfrm>
        </p:grpSpPr>
        <p:sp>
          <p:nvSpPr>
            <p:cNvPr id="86" name="object 86" descr=""/>
            <p:cNvSpPr/>
            <p:nvPr/>
          </p:nvSpPr>
          <p:spPr>
            <a:xfrm>
              <a:off x="10940960" y="4283659"/>
              <a:ext cx="2069464" cy="665480"/>
            </a:xfrm>
            <a:custGeom>
              <a:avLst/>
              <a:gdLst/>
              <a:ahLst/>
              <a:cxnLst/>
              <a:rect l="l" t="t" r="r" b="b"/>
              <a:pathLst>
                <a:path w="2069465" h="665479">
                  <a:moveTo>
                    <a:pt x="2069147" y="0"/>
                  </a:moveTo>
                  <a:lnTo>
                    <a:pt x="0" y="0"/>
                  </a:lnTo>
                  <a:lnTo>
                    <a:pt x="0" y="665264"/>
                  </a:lnTo>
                  <a:lnTo>
                    <a:pt x="2069147" y="665264"/>
                  </a:lnTo>
                  <a:lnTo>
                    <a:pt x="2069147" y="0"/>
                  </a:lnTo>
                  <a:close/>
                </a:path>
              </a:pathLst>
            </a:custGeom>
            <a:solidFill>
              <a:srgbClr val="FFFFFF"/>
            </a:solidFill>
          </p:spPr>
          <p:txBody>
            <a:bodyPr wrap="square" lIns="0" tIns="0" rIns="0" bIns="0" rtlCol="0"/>
            <a:lstStyle/>
            <a:p/>
          </p:txBody>
        </p:sp>
        <p:sp>
          <p:nvSpPr>
            <p:cNvPr id="87" name="object 87" descr=""/>
            <p:cNvSpPr/>
            <p:nvPr/>
          </p:nvSpPr>
          <p:spPr>
            <a:xfrm>
              <a:off x="11202822" y="4283659"/>
              <a:ext cx="273685" cy="665480"/>
            </a:xfrm>
            <a:custGeom>
              <a:avLst/>
              <a:gdLst/>
              <a:ahLst/>
              <a:cxnLst/>
              <a:rect l="l" t="t" r="r" b="b"/>
              <a:pathLst>
                <a:path w="273684" h="665479">
                  <a:moveTo>
                    <a:pt x="273418" y="0"/>
                  </a:moveTo>
                  <a:lnTo>
                    <a:pt x="0" y="0"/>
                  </a:lnTo>
                  <a:lnTo>
                    <a:pt x="0" y="665264"/>
                  </a:lnTo>
                  <a:lnTo>
                    <a:pt x="273418" y="665264"/>
                  </a:lnTo>
                  <a:lnTo>
                    <a:pt x="273418" y="0"/>
                  </a:lnTo>
                  <a:close/>
                </a:path>
              </a:pathLst>
            </a:custGeom>
            <a:solidFill>
              <a:srgbClr val="939598"/>
            </a:solidFill>
          </p:spPr>
          <p:txBody>
            <a:bodyPr wrap="square" lIns="0" tIns="0" rIns="0" bIns="0" rtlCol="0"/>
            <a:lstStyle/>
            <a:p/>
          </p:txBody>
        </p:sp>
        <p:pic>
          <p:nvPicPr>
            <p:cNvPr id="88" name="object 88" descr=""/>
            <p:cNvPicPr/>
            <p:nvPr/>
          </p:nvPicPr>
          <p:blipFill>
            <a:blip r:embed="rId20" cstate="print"/>
            <a:stretch>
              <a:fillRect/>
            </a:stretch>
          </p:blipFill>
          <p:spPr>
            <a:xfrm>
              <a:off x="11202821" y="4862614"/>
              <a:ext cx="273418" cy="86309"/>
            </a:xfrm>
            <a:prstGeom prst="rect">
              <a:avLst/>
            </a:prstGeom>
          </p:spPr>
        </p:pic>
        <p:sp>
          <p:nvSpPr>
            <p:cNvPr id="89" name="object 89" descr=""/>
            <p:cNvSpPr/>
            <p:nvPr/>
          </p:nvSpPr>
          <p:spPr>
            <a:xfrm>
              <a:off x="10871999" y="4480636"/>
              <a:ext cx="2207260" cy="380365"/>
            </a:xfrm>
            <a:custGeom>
              <a:avLst/>
              <a:gdLst/>
              <a:ahLst/>
              <a:cxnLst/>
              <a:rect l="l" t="t" r="r" b="b"/>
              <a:pathLst>
                <a:path w="2207259" h="380364">
                  <a:moveTo>
                    <a:pt x="2207082" y="0"/>
                  </a:moveTo>
                  <a:lnTo>
                    <a:pt x="0" y="0"/>
                  </a:lnTo>
                  <a:lnTo>
                    <a:pt x="0" y="379958"/>
                  </a:lnTo>
                  <a:lnTo>
                    <a:pt x="2207082" y="379958"/>
                  </a:lnTo>
                  <a:lnTo>
                    <a:pt x="2207082" y="0"/>
                  </a:lnTo>
                  <a:close/>
                </a:path>
              </a:pathLst>
            </a:custGeom>
            <a:solidFill>
              <a:srgbClr val="939598"/>
            </a:solidFill>
          </p:spPr>
          <p:txBody>
            <a:bodyPr wrap="square" lIns="0" tIns="0" rIns="0" bIns="0" rtlCol="0"/>
            <a:lstStyle/>
            <a:p/>
          </p:txBody>
        </p:sp>
        <p:pic>
          <p:nvPicPr>
            <p:cNvPr id="90" name="object 90" descr=""/>
            <p:cNvPicPr/>
            <p:nvPr/>
          </p:nvPicPr>
          <p:blipFill>
            <a:blip r:embed="rId21" cstate="print"/>
            <a:stretch>
              <a:fillRect/>
            </a:stretch>
          </p:blipFill>
          <p:spPr>
            <a:xfrm>
              <a:off x="11612359" y="4483265"/>
              <a:ext cx="1343113" cy="175336"/>
            </a:xfrm>
            <a:prstGeom prst="rect">
              <a:avLst/>
            </a:prstGeom>
          </p:spPr>
        </p:pic>
        <p:sp>
          <p:nvSpPr>
            <p:cNvPr id="91" name="object 91" descr=""/>
            <p:cNvSpPr/>
            <p:nvPr/>
          </p:nvSpPr>
          <p:spPr>
            <a:xfrm>
              <a:off x="11017504" y="4503775"/>
              <a:ext cx="648970" cy="336550"/>
            </a:xfrm>
            <a:custGeom>
              <a:avLst/>
              <a:gdLst/>
              <a:ahLst/>
              <a:cxnLst/>
              <a:rect l="l" t="t" r="r" b="b"/>
              <a:pathLst>
                <a:path w="648970" h="336550">
                  <a:moveTo>
                    <a:pt x="12166" y="170180"/>
                  </a:moveTo>
                  <a:lnTo>
                    <a:pt x="0" y="170180"/>
                  </a:lnTo>
                  <a:lnTo>
                    <a:pt x="0" y="175260"/>
                  </a:lnTo>
                  <a:lnTo>
                    <a:pt x="0" y="320040"/>
                  </a:lnTo>
                  <a:lnTo>
                    <a:pt x="0" y="325120"/>
                  </a:lnTo>
                  <a:lnTo>
                    <a:pt x="12166" y="325120"/>
                  </a:lnTo>
                  <a:lnTo>
                    <a:pt x="12166" y="320040"/>
                  </a:lnTo>
                  <a:lnTo>
                    <a:pt x="9740" y="320040"/>
                  </a:lnTo>
                  <a:lnTo>
                    <a:pt x="9740" y="319900"/>
                  </a:lnTo>
                  <a:lnTo>
                    <a:pt x="12166" y="319900"/>
                  </a:lnTo>
                  <a:lnTo>
                    <a:pt x="12166" y="175514"/>
                  </a:lnTo>
                  <a:lnTo>
                    <a:pt x="9740" y="175514"/>
                  </a:lnTo>
                  <a:lnTo>
                    <a:pt x="9740" y="175260"/>
                  </a:lnTo>
                  <a:lnTo>
                    <a:pt x="12166" y="175260"/>
                  </a:lnTo>
                  <a:lnTo>
                    <a:pt x="12166" y="170180"/>
                  </a:lnTo>
                  <a:close/>
                </a:path>
                <a:path w="648970" h="336550">
                  <a:moveTo>
                    <a:pt x="160108" y="312559"/>
                  </a:moveTo>
                  <a:lnTo>
                    <a:pt x="53225" y="312559"/>
                  </a:lnTo>
                  <a:lnTo>
                    <a:pt x="53225" y="335940"/>
                  </a:lnTo>
                  <a:lnTo>
                    <a:pt x="160108" y="335940"/>
                  </a:lnTo>
                  <a:lnTo>
                    <a:pt x="160108" y="312559"/>
                  </a:lnTo>
                  <a:close/>
                </a:path>
                <a:path w="648970" h="336550">
                  <a:moveTo>
                    <a:pt x="160108" y="268643"/>
                  </a:moveTo>
                  <a:lnTo>
                    <a:pt x="53225" y="268643"/>
                  </a:lnTo>
                  <a:lnTo>
                    <a:pt x="53225" y="292023"/>
                  </a:lnTo>
                  <a:lnTo>
                    <a:pt x="160108" y="292023"/>
                  </a:lnTo>
                  <a:lnTo>
                    <a:pt x="160108" y="268643"/>
                  </a:lnTo>
                  <a:close/>
                </a:path>
                <a:path w="648970" h="336550">
                  <a:moveTo>
                    <a:pt x="160108" y="224739"/>
                  </a:moveTo>
                  <a:lnTo>
                    <a:pt x="53225" y="224739"/>
                  </a:lnTo>
                  <a:lnTo>
                    <a:pt x="53225" y="248119"/>
                  </a:lnTo>
                  <a:lnTo>
                    <a:pt x="160108" y="248119"/>
                  </a:lnTo>
                  <a:lnTo>
                    <a:pt x="160108" y="224739"/>
                  </a:lnTo>
                  <a:close/>
                </a:path>
                <a:path w="648970" h="336550">
                  <a:moveTo>
                    <a:pt x="160108" y="180835"/>
                  </a:moveTo>
                  <a:lnTo>
                    <a:pt x="53225" y="180835"/>
                  </a:lnTo>
                  <a:lnTo>
                    <a:pt x="53225" y="204216"/>
                  </a:lnTo>
                  <a:lnTo>
                    <a:pt x="160108" y="204216"/>
                  </a:lnTo>
                  <a:lnTo>
                    <a:pt x="160108" y="180835"/>
                  </a:lnTo>
                  <a:close/>
                </a:path>
                <a:path w="648970" h="336550">
                  <a:moveTo>
                    <a:pt x="160108" y="136918"/>
                  </a:moveTo>
                  <a:lnTo>
                    <a:pt x="53225" y="136918"/>
                  </a:lnTo>
                  <a:lnTo>
                    <a:pt x="53225" y="160299"/>
                  </a:lnTo>
                  <a:lnTo>
                    <a:pt x="160108" y="160299"/>
                  </a:lnTo>
                  <a:lnTo>
                    <a:pt x="160108" y="136918"/>
                  </a:lnTo>
                  <a:close/>
                </a:path>
                <a:path w="648970" h="336550">
                  <a:moveTo>
                    <a:pt x="160108" y="93002"/>
                  </a:moveTo>
                  <a:lnTo>
                    <a:pt x="53225" y="93002"/>
                  </a:lnTo>
                  <a:lnTo>
                    <a:pt x="53225" y="116382"/>
                  </a:lnTo>
                  <a:lnTo>
                    <a:pt x="160108" y="116382"/>
                  </a:lnTo>
                  <a:lnTo>
                    <a:pt x="160108" y="93002"/>
                  </a:lnTo>
                  <a:close/>
                </a:path>
                <a:path w="648970" h="336550">
                  <a:moveTo>
                    <a:pt x="160108" y="49098"/>
                  </a:moveTo>
                  <a:lnTo>
                    <a:pt x="53225" y="49098"/>
                  </a:lnTo>
                  <a:lnTo>
                    <a:pt x="53225" y="72478"/>
                  </a:lnTo>
                  <a:lnTo>
                    <a:pt x="160108" y="72478"/>
                  </a:lnTo>
                  <a:lnTo>
                    <a:pt x="160108" y="49098"/>
                  </a:lnTo>
                  <a:close/>
                </a:path>
                <a:path w="648970" h="336550">
                  <a:moveTo>
                    <a:pt x="160108" y="5181"/>
                  </a:moveTo>
                  <a:lnTo>
                    <a:pt x="53225" y="5181"/>
                  </a:lnTo>
                  <a:lnTo>
                    <a:pt x="53225" y="28562"/>
                  </a:lnTo>
                  <a:lnTo>
                    <a:pt x="160108" y="28562"/>
                  </a:lnTo>
                  <a:lnTo>
                    <a:pt x="160108" y="5181"/>
                  </a:lnTo>
                  <a:close/>
                </a:path>
                <a:path w="648970" h="336550">
                  <a:moveTo>
                    <a:pt x="594944" y="312559"/>
                  </a:moveTo>
                  <a:lnTo>
                    <a:pt x="488061" y="312559"/>
                  </a:lnTo>
                  <a:lnTo>
                    <a:pt x="488061" y="335940"/>
                  </a:lnTo>
                  <a:lnTo>
                    <a:pt x="594944" y="335940"/>
                  </a:lnTo>
                  <a:lnTo>
                    <a:pt x="594944" y="312559"/>
                  </a:lnTo>
                  <a:close/>
                </a:path>
                <a:path w="648970" h="336550">
                  <a:moveTo>
                    <a:pt x="594944" y="268643"/>
                  </a:moveTo>
                  <a:lnTo>
                    <a:pt x="488061" y="268643"/>
                  </a:lnTo>
                  <a:lnTo>
                    <a:pt x="488061" y="292023"/>
                  </a:lnTo>
                  <a:lnTo>
                    <a:pt x="594944" y="292023"/>
                  </a:lnTo>
                  <a:lnTo>
                    <a:pt x="594944" y="268643"/>
                  </a:lnTo>
                  <a:close/>
                </a:path>
                <a:path w="648970" h="336550">
                  <a:moveTo>
                    <a:pt x="594944" y="224739"/>
                  </a:moveTo>
                  <a:lnTo>
                    <a:pt x="488061" y="224739"/>
                  </a:lnTo>
                  <a:lnTo>
                    <a:pt x="488061" y="248119"/>
                  </a:lnTo>
                  <a:lnTo>
                    <a:pt x="594944" y="248119"/>
                  </a:lnTo>
                  <a:lnTo>
                    <a:pt x="594944" y="224739"/>
                  </a:lnTo>
                  <a:close/>
                </a:path>
                <a:path w="648970" h="336550">
                  <a:moveTo>
                    <a:pt x="594944" y="180835"/>
                  </a:moveTo>
                  <a:lnTo>
                    <a:pt x="488061" y="180835"/>
                  </a:lnTo>
                  <a:lnTo>
                    <a:pt x="488061" y="204216"/>
                  </a:lnTo>
                  <a:lnTo>
                    <a:pt x="594944" y="204216"/>
                  </a:lnTo>
                  <a:lnTo>
                    <a:pt x="594944" y="180835"/>
                  </a:lnTo>
                  <a:close/>
                </a:path>
                <a:path w="648970" h="336550">
                  <a:moveTo>
                    <a:pt x="594944" y="136918"/>
                  </a:moveTo>
                  <a:lnTo>
                    <a:pt x="488061" y="136918"/>
                  </a:lnTo>
                  <a:lnTo>
                    <a:pt x="488061" y="160299"/>
                  </a:lnTo>
                  <a:lnTo>
                    <a:pt x="594944" y="160299"/>
                  </a:lnTo>
                  <a:lnTo>
                    <a:pt x="594944" y="136918"/>
                  </a:lnTo>
                  <a:close/>
                </a:path>
                <a:path w="648970" h="336550">
                  <a:moveTo>
                    <a:pt x="594944" y="93002"/>
                  </a:moveTo>
                  <a:lnTo>
                    <a:pt x="488061" y="93002"/>
                  </a:lnTo>
                  <a:lnTo>
                    <a:pt x="488061" y="116382"/>
                  </a:lnTo>
                  <a:lnTo>
                    <a:pt x="594944" y="116382"/>
                  </a:lnTo>
                  <a:lnTo>
                    <a:pt x="594944" y="93002"/>
                  </a:lnTo>
                  <a:close/>
                </a:path>
                <a:path w="648970" h="336550">
                  <a:moveTo>
                    <a:pt x="594944" y="49098"/>
                  </a:moveTo>
                  <a:lnTo>
                    <a:pt x="488061" y="49098"/>
                  </a:lnTo>
                  <a:lnTo>
                    <a:pt x="488061" y="72478"/>
                  </a:lnTo>
                  <a:lnTo>
                    <a:pt x="594944" y="72478"/>
                  </a:lnTo>
                  <a:lnTo>
                    <a:pt x="594944" y="49098"/>
                  </a:lnTo>
                  <a:close/>
                </a:path>
                <a:path w="648970" h="336550">
                  <a:moveTo>
                    <a:pt x="594944" y="5181"/>
                  </a:moveTo>
                  <a:lnTo>
                    <a:pt x="488061" y="5181"/>
                  </a:lnTo>
                  <a:lnTo>
                    <a:pt x="488061" y="28562"/>
                  </a:lnTo>
                  <a:lnTo>
                    <a:pt x="594944" y="28562"/>
                  </a:lnTo>
                  <a:lnTo>
                    <a:pt x="594944" y="5181"/>
                  </a:lnTo>
                  <a:close/>
                </a:path>
                <a:path w="648970" h="336550">
                  <a:moveTo>
                    <a:pt x="648385" y="0"/>
                  </a:moveTo>
                  <a:lnTo>
                    <a:pt x="636219" y="0"/>
                  </a:lnTo>
                  <a:lnTo>
                    <a:pt x="636219" y="3810"/>
                  </a:lnTo>
                  <a:lnTo>
                    <a:pt x="636219" y="148590"/>
                  </a:lnTo>
                  <a:lnTo>
                    <a:pt x="636219" y="153670"/>
                  </a:lnTo>
                  <a:lnTo>
                    <a:pt x="648385" y="153670"/>
                  </a:lnTo>
                  <a:lnTo>
                    <a:pt x="648385" y="148704"/>
                  </a:lnTo>
                  <a:lnTo>
                    <a:pt x="648385" y="4318"/>
                  </a:lnTo>
                  <a:lnTo>
                    <a:pt x="645947" y="4318"/>
                  </a:lnTo>
                  <a:lnTo>
                    <a:pt x="645947" y="3810"/>
                  </a:lnTo>
                  <a:lnTo>
                    <a:pt x="648385" y="3810"/>
                  </a:lnTo>
                  <a:lnTo>
                    <a:pt x="648385" y="0"/>
                  </a:lnTo>
                  <a:close/>
                </a:path>
              </a:pathLst>
            </a:custGeom>
            <a:solidFill>
              <a:srgbClr val="FFFFFF"/>
            </a:solidFill>
          </p:spPr>
          <p:txBody>
            <a:bodyPr wrap="square" lIns="0" tIns="0" rIns="0" bIns="0" rtlCol="0"/>
            <a:lstStyle/>
            <a:p/>
          </p:txBody>
        </p:sp>
        <p:sp>
          <p:nvSpPr>
            <p:cNvPr id="92" name="object 92" descr=""/>
            <p:cNvSpPr/>
            <p:nvPr/>
          </p:nvSpPr>
          <p:spPr>
            <a:xfrm>
              <a:off x="10872000" y="4655324"/>
              <a:ext cx="2207260" cy="20320"/>
            </a:xfrm>
            <a:custGeom>
              <a:avLst/>
              <a:gdLst/>
              <a:ahLst/>
              <a:cxnLst/>
              <a:rect l="l" t="t" r="r" b="b"/>
              <a:pathLst>
                <a:path w="2207259" h="20320">
                  <a:moveTo>
                    <a:pt x="157594" y="13004"/>
                  </a:moveTo>
                  <a:lnTo>
                    <a:pt x="0" y="13004"/>
                  </a:lnTo>
                  <a:lnTo>
                    <a:pt x="0" y="20281"/>
                  </a:lnTo>
                  <a:lnTo>
                    <a:pt x="157594" y="20281"/>
                  </a:lnTo>
                  <a:lnTo>
                    <a:pt x="157594" y="13004"/>
                  </a:lnTo>
                  <a:close/>
                </a:path>
                <a:path w="2207259" h="20320">
                  <a:moveTo>
                    <a:pt x="157594" y="0"/>
                  </a:moveTo>
                  <a:lnTo>
                    <a:pt x="0" y="0"/>
                  </a:lnTo>
                  <a:lnTo>
                    <a:pt x="0" y="7302"/>
                  </a:lnTo>
                  <a:lnTo>
                    <a:pt x="157594" y="7302"/>
                  </a:lnTo>
                  <a:lnTo>
                    <a:pt x="157594" y="0"/>
                  </a:lnTo>
                  <a:close/>
                </a:path>
                <a:path w="2207259" h="20320">
                  <a:moveTo>
                    <a:pt x="2207069" y="13004"/>
                  </a:moveTo>
                  <a:lnTo>
                    <a:pt x="781583" y="13004"/>
                  </a:lnTo>
                  <a:lnTo>
                    <a:pt x="781583" y="20281"/>
                  </a:lnTo>
                  <a:lnTo>
                    <a:pt x="2207069" y="20281"/>
                  </a:lnTo>
                  <a:lnTo>
                    <a:pt x="2207069" y="13004"/>
                  </a:lnTo>
                  <a:close/>
                </a:path>
                <a:path w="2207259" h="20320">
                  <a:moveTo>
                    <a:pt x="2207069" y="0"/>
                  </a:moveTo>
                  <a:lnTo>
                    <a:pt x="781583" y="0"/>
                  </a:lnTo>
                  <a:lnTo>
                    <a:pt x="781583" y="7302"/>
                  </a:lnTo>
                  <a:lnTo>
                    <a:pt x="2207069" y="7302"/>
                  </a:lnTo>
                  <a:lnTo>
                    <a:pt x="2207069" y="0"/>
                  </a:lnTo>
                  <a:close/>
                </a:path>
              </a:pathLst>
            </a:custGeom>
            <a:solidFill>
              <a:srgbClr val="FFF200"/>
            </a:solidFill>
          </p:spPr>
          <p:txBody>
            <a:bodyPr wrap="square" lIns="0" tIns="0" rIns="0" bIns="0" rtlCol="0"/>
            <a:lstStyle/>
            <a:p/>
          </p:txBody>
        </p:sp>
      </p:grpSp>
      <p:sp>
        <p:nvSpPr>
          <p:cNvPr id="93" name="object 93" descr=""/>
          <p:cNvSpPr txBox="1"/>
          <p:nvPr/>
        </p:nvSpPr>
        <p:spPr>
          <a:xfrm>
            <a:off x="539416"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82</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94" name="object 94" descr=""/>
          <p:cNvSpPr txBox="1"/>
          <p:nvPr/>
        </p:nvSpPr>
        <p:spPr>
          <a:xfrm>
            <a:off x="13232734"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83</a:t>
            </a:r>
            <a:endParaRPr sz="800">
              <a:latin typeface="Times New Roman"/>
              <a:cs typeface="Times New Roman"/>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F8A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F8AA9B"/>
          </a:solidFill>
        </p:spPr>
        <p:txBody>
          <a:bodyPr wrap="square" lIns="0" tIns="0" rIns="0" bIns="0" rtlCol="0"/>
          <a:lstStyle/>
          <a:p/>
        </p:txBody>
      </p:sp>
      <p:grpSp>
        <p:nvGrpSpPr>
          <p:cNvPr id="4" name="object 4" descr=""/>
          <p:cNvGrpSpPr/>
          <p:nvPr/>
        </p:nvGrpSpPr>
        <p:grpSpPr>
          <a:xfrm>
            <a:off x="14671802" y="1198130"/>
            <a:ext cx="448309" cy="3004185"/>
            <a:chOff x="14671802" y="1198130"/>
            <a:chExt cx="448309" cy="3004185"/>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71802" y="2155774"/>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8" name="object 8" descr=""/>
            <p:cNvSpPr/>
            <p:nvPr/>
          </p:nvSpPr>
          <p:spPr>
            <a:xfrm>
              <a:off x="14692179" y="2169304"/>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ED1A3A"/>
            </a:solidFill>
          </p:spPr>
          <p:txBody>
            <a:bodyPr wrap="square" lIns="0" tIns="0" rIns="0" bIns="0" rtlCol="0"/>
            <a:lstStyle/>
            <a:p/>
          </p:txBody>
        </p:sp>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04185"/>
            <a:chOff x="0" y="1198130"/>
            <a:chExt cx="448309" cy="3004185"/>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0" y="2155774"/>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8" name="object 18" descr=""/>
            <p:cNvSpPr/>
            <p:nvPr/>
          </p:nvSpPr>
          <p:spPr>
            <a:xfrm>
              <a:off x="0" y="2169304"/>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ED1A3A"/>
            </a:solidFill>
          </p:spPr>
          <p:txBody>
            <a:bodyPr wrap="square" lIns="0" tIns="0" rIns="0" bIns="0" rtlCol="0"/>
            <a:lstStyle/>
            <a:p/>
          </p:txBody>
        </p:sp>
        <p:sp>
          <p:nvSpPr>
            <p:cNvPr id="19" name="object 19" descr=""/>
            <p:cNvSpPr/>
            <p:nvPr/>
          </p:nvSpPr>
          <p:spPr>
            <a:xfrm>
              <a:off x="46431" y="31299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92223" y="0"/>
            <a:ext cx="14945994" cy="5328285"/>
            <a:chOff x="92223" y="0"/>
            <a:chExt cx="14945994"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08432" y="4327309"/>
              <a:ext cx="238125" cy="424815"/>
            </a:xfrm>
            <a:custGeom>
              <a:avLst/>
              <a:gdLst/>
              <a:ahLst/>
              <a:cxnLst/>
              <a:rect l="l" t="t" r="r" b="b"/>
              <a:pathLst>
                <a:path w="238125" h="424814">
                  <a:moveTo>
                    <a:pt x="23342" y="344246"/>
                  </a:moveTo>
                  <a:lnTo>
                    <a:pt x="20078" y="340982"/>
                  </a:lnTo>
                  <a:lnTo>
                    <a:pt x="3263" y="340982"/>
                  </a:lnTo>
                  <a:lnTo>
                    <a:pt x="0" y="344246"/>
                  </a:lnTo>
                  <a:lnTo>
                    <a:pt x="0" y="421068"/>
                  </a:lnTo>
                  <a:lnTo>
                    <a:pt x="3263" y="424332"/>
                  </a:lnTo>
                  <a:lnTo>
                    <a:pt x="20078" y="424332"/>
                  </a:lnTo>
                  <a:lnTo>
                    <a:pt x="23342" y="421068"/>
                  </a:lnTo>
                  <a:lnTo>
                    <a:pt x="23342" y="417042"/>
                  </a:lnTo>
                  <a:lnTo>
                    <a:pt x="23342" y="344246"/>
                  </a:lnTo>
                  <a:close/>
                </a:path>
                <a:path w="238125" h="424814">
                  <a:moveTo>
                    <a:pt x="23342" y="3263"/>
                  </a:moveTo>
                  <a:lnTo>
                    <a:pt x="20078" y="0"/>
                  </a:lnTo>
                  <a:lnTo>
                    <a:pt x="3263" y="0"/>
                  </a:lnTo>
                  <a:lnTo>
                    <a:pt x="0" y="3263"/>
                  </a:lnTo>
                  <a:lnTo>
                    <a:pt x="0" y="80086"/>
                  </a:lnTo>
                  <a:lnTo>
                    <a:pt x="3263" y="83350"/>
                  </a:lnTo>
                  <a:lnTo>
                    <a:pt x="20078" y="83350"/>
                  </a:lnTo>
                  <a:lnTo>
                    <a:pt x="23342" y="80086"/>
                  </a:lnTo>
                  <a:lnTo>
                    <a:pt x="23342" y="76060"/>
                  </a:lnTo>
                  <a:lnTo>
                    <a:pt x="23342" y="3263"/>
                  </a:lnTo>
                  <a:close/>
                </a:path>
                <a:path w="238125" h="424814">
                  <a:moveTo>
                    <a:pt x="237553" y="344246"/>
                  </a:moveTo>
                  <a:lnTo>
                    <a:pt x="234289" y="340982"/>
                  </a:lnTo>
                  <a:lnTo>
                    <a:pt x="217474" y="340982"/>
                  </a:lnTo>
                  <a:lnTo>
                    <a:pt x="214210" y="344246"/>
                  </a:lnTo>
                  <a:lnTo>
                    <a:pt x="214210" y="417042"/>
                  </a:lnTo>
                  <a:lnTo>
                    <a:pt x="214210" y="421068"/>
                  </a:lnTo>
                  <a:lnTo>
                    <a:pt x="217474" y="424332"/>
                  </a:lnTo>
                  <a:lnTo>
                    <a:pt x="234289" y="424332"/>
                  </a:lnTo>
                  <a:lnTo>
                    <a:pt x="237553" y="421068"/>
                  </a:lnTo>
                  <a:lnTo>
                    <a:pt x="237553" y="344246"/>
                  </a:lnTo>
                  <a:close/>
                </a:path>
                <a:path w="238125" h="424814">
                  <a:moveTo>
                    <a:pt x="237553" y="3263"/>
                  </a:moveTo>
                  <a:lnTo>
                    <a:pt x="234289" y="0"/>
                  </a:lnTo>
                  <a:lnTo>
                    <a:pt x="217474" y="0"/>
                  </a:lnTo>
                  <a:lnTo>
                    <a:pt x="214210" y="3263"/>
                  </a:lnTo>
                  <a:lnTo>
                    <a:pt x="214210" y="76060"/>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28" name="object 28" descr=""/>
            <p:cNvPicPr/>
            <p:nvPr/>
          </p:nvPicPr>
          <p:blipFill>
            <a:blip r:embed="rId6" cstate="print"/>
            <a:stretch>
              <a:fillRect/>
            </a:stretch>
          </p:blipFill>
          <p:spPr>
            <a:xfrm>
              <a:off x="114172" y="4266743"/>
              <a:ext cx="227275" cy="592648"/>
            </a:xfrm>
            <a:prstGeom prst="rect">
              <a:avLst/>
            </a:prstGeom>
          </p:spPr>
        </p:pic>
        <p:sp>
          <p:nvSpPr>
            <p:cNvPr id="29" name="object 29" descr=""/>
            <p:cNvSpPr/>
            <p:nvPr/>
          </p:nvSpPr>
          <p:spPr>
            <a:xfrm>
              <a:off x="281847" y="4782065"/>
              <a:ext cx="47625" cy="66675"/>
            </a:xfrm>
            <a:custGeom>
              <a:avLst/>
              <a:gdLst/>
              <a:ahLst/>
              <a:cxnLst/>
              <a:rect l="l" t="t" r="r" b="b"/>
              <a:pathLst>
                <a:path w="47625" h="66675">
                  <a:moveTo>
                    <a:pt x="34048" y="0"/>
                  </a:moveTo>
                  <a:lnTo>
                    <a:pt x="34966" y="23964"/>
                  </a:lnTo>
                  <a:lnTo>
                    <a:pt x="31726" y="37507"/>
                  </a:lnTo>
                  <a:lnTo>
                    <a:pt x="21134" y="45628"/>
                  </a:lnTo>
                  <a:lnTo>
                    <a:pt x="0" y="53327"/>
                  </a:lnTo>
                  <a:lnTo>
                    <a:pt x="4229" y="66446"/>
                  </a:lnTo>
                  <a:lnTo>
                    <a:pt x="43789" y="33959"/>
                  </a:lnTo>
                  <a:lnTo>
                    <a:pt x="47315" y="4244"/>
                  </a:lnTo>
                  <a:lnTo>
                    <a:pt x="43237" y="530"/>
                  </a:lnTo>
                  <a:lnTo>
                    <a:pt x="34048" y="0"/>
                  </a:lnTo>
                  <a:close/>
                </a:path>
              </a:pathLst>
            </a:custGeom>
            <a:solidFill>
              <a:srgbClr val="BCBEC0"/>
            </a:solidFill>
          </p:spPr>
          <p:txBody>
            <a:bodyPr wrap="square" lIns="0" tIns="0" rIns="0" bIns="0" rtlCol="0"/>
            <a:lstStyle/>
            <a:p/>
          </p:txBody>
        </p:sp>
        <p:pic>
          <p:nvPicPr>
            <p:cNvPr id="30" name="object 30" descr=""/>
            <p:cNvPicPr/>
            <p:nvPr/>
          </p:nvPicPr>
          <p:blipFill>
            <a:blip r:embed="rId7" cstate="print"/>
            <a:stretch>
              <a:fillRect/>
            </a:stretch>
          </p:blipFill>
          <p:spPr>
            <a:xfrm>
              <a:off x="121813" y="4546892"/>
              <a:ext cx="199955" cy="154355"/>
            </a:xfrm>
            <a:prstGeom prst="rect">
              <a:avLst/>
            </a:prstGeom>
          </p:spPr>
        </p:pic>
        <p:pic>
          <p:nvPicPr>
            <p:cNvPr id="31" name="object 31" descr=""/>
            <p:cNvPicPr/>
            <p:nvPr/>
          </p:nvPicPr>
          <p:blipFill>
            <a:blip r:embed="rId8" cstate="print"/>
            <a:stretch>
              <a:fillRect/>
            </a:stretch>
          </p:blipFill>
          <p:spPr>
            <a:xfrm>
              <a:off x="139877" y="4350270"/>
              <a:ext cx="174663" cy="75171"/>
            </a:xfrm>
            <a:prstGeom prst="rect">
              <a:avLst/>
            </a:prstGeom>
          </p:spPr>
        </p:pic>
        <p:sp>
          <p:nvSpPr>
            <p:cNvPr id="32" name="object 32" descr=""/>
            <p:cNvSpPr/>
            <p:nvPr/>
          </p:nvSpPr>
          <p:spPr>
            <a:xfrm>
              <a:off x="114174" y="4307870"/>
              <a:ext cx="41910" cy="508000"/>
            </a:xfrm>
            <a:custGeom>
              <a:avLst/>
              <a:gdLst/>
              <a:ahLst/>
              <a:cxnLst/>
              <a:rect l="l" t="t" r="r" b="b"/>
              <a:pathLst>
                <a:path w="41910" h="508000">
                  <a:moveTo>
                    <a:pt x="0" y="0"/>
                  </a:moveTo>
                  <a:lnTo>
                    <a:pt x="0" y="446354"/>
                  </a:lnTo>
                  <a:lnTo>
                    <a:pt x="1067" y="465151"/>
                  </a:lnTo>
                  <a:lnTo>
                    <a:pt x="4090" y="481498"/>
                  </a:lnTo>
                  <a:lnTo>
                    <a:pt x="8802" y="495563"/>
                  </a:lnTo>
                  <a:lnTo>
                    <a:pt x="14935" y="507517"/>
                  </a:lnTo>
                  <a:lnTo>
                    <a:pt x="16225" y="482423"/>
                  </a:lnTo>
                  <a:lnTo>
                    <a:pt x="17790" y="459613"/>
                  </a:lnTo>
                  <a:lnTo>
                    <a:pt x="21708" y="421313"/>
                  </a:lnTo>
                  <a:lnTo>
                    <a:pt x="22132" y="406325"/>
                  </a:lnTo>
                  <a:lnTo>
                    <a:pt x="21047" y="383985"/>
                  </a:lnTo>
                  <a:lnTo>
                    <a:pt x="18300" y="345681"/>
                  </a:lnTo>
                  <a:lnTo>
                    <a:pt x="18200" y="331573"/>
                  </a:lnTo>
                  <a:lnTo>
                    <a:pt x="19072" y="321784"/>
                  </a:lnTo>
                  <a:lnTo>
                    <a:pt x="21729" y="311735"/>
                  </a:lnTo>
                  <a:lnTo>
                    <a:pt x="26987" y="296849"/>
                  </a:lnTo>
                  <a:lnTo>
                    <a:pt x="29540" y="286562"/>
                  </a:lnTo>
                  <a:lnTo>
                    <a:pt x="36785" y="235753"/>
                  </a:lnTo>
                  <a:lnTo>
                    <a:pt x="40982" y="179933"/>
                  </a:lnTo>
                  <a:lnTo>
                    <a:pt x="41349" y="160877"/>
                  </a:lnTo>
                  <a:lnTo>
                    <a:pt x="37203" y="135782"/>
                  </a:lnTo>
                  <a:lnTo>
                    <a:pt x="24700" y="87779"/>
                  </a:lnTo>
                  <a:lnTo>
                    <a:pt x="0" y="0"/>
                  </a:lnTo>
                  <a:close/>
                </a:path>
              </a:pathLst>
            </a:custGeom>
            <a:solidFill>
              <a:srgbClr val="77030F">
                <a:alpha val="79998"/>
              </a:srgbClr>
            </a:solidFill>
          </p:spPr>
          <p:txBody>
            <a:bodyPr wrap="square" lIns="0" tIns="0" rIns="0" bIns="0" rtlCol="0"/>
            <a:lstStyle/>
            <a:p/>
          </p:txBody>
        </p:sp>
        <p:sp>
          <p:nvSpPr>
            <p:cNvPr id="33" name="object 33" descr=""/>
            <p:cNvSpPr/>
            <p:nvPr/>
          </p:nvSpPr>
          <p:spPr>
            <a:xfrm>
              <a:off x="141165" y="4425452"/>
              <a:ext cx="16510" cy="179705"/>
            </a:xfrm>
            <a:custGeom>
              <a:avLst/>
              <a:gdLst/>
              <a:ahLst/>
              <a:cxnLst/>
              <a:rect l="l" t="t" r="r" b="b"/>
              <a:pathLst>
                <a:path w="16510" h="179704">
                  <a:moveTo>
                    <a:pt x="16065" y="0"/>
                  </a:moveTo>
                  <a:lnTo>
                    <a:pt x="15092" y="74367"/>
                  </a:lnTo>
                  <a:lnTo>
                    <a:pt x="13095" y="117830"/>
                  </a:lnTo>
                  <a:lnTo>
                    <a:pt x="8566" y="147196"/>
                  </a:lnTo>
                  <a:lnTo>
                    <a:pt x="0" y="179273"/>
                  </a:lnTo>
                </a:path>
              </a:pathLst>
            </a:custGeom>
            <a:ln w="3175">
              <a:solidFill>
                <a:srgbClr val="5F0038"/>
              </a:solidFill>
            </a:ln>
          </p:spPr>
          <p:txBody>
            <a:bodyPr wrap="square" lIns="0" tIns="0" rIns="0" bIns="0" rtlCol="0"/>
            <a:lstStyle/>
            <a:p/>
          </p:txBody>
        </p:sp>
        <p:sp>
          <p:nvSpPr>
            <p:cNvPr id="34" name="object 34" descr=""/>
            <p:cNvSpPr/>
            <p:nvPr/>
          </p:nvSpPr>
          <p:spPr>
            <a:xfrm>
              <a:off x="138596" y="4281521"/>
              <a:ext cx="30480" cy="85725"/>
            </a:xfrm>
            <a:custGeom>
              <a:avLst/>
              <a:gdLst/>
              <a:ahLst/>
              <a:cxnLst/>
              <a:rect l="l" t="t" r="r" b="b"/>
              <a:pathLst>
                <a:path w="30480" h="85725">
                  <a:moveTo>
                    <a:pt x="30200" y="0"/>
                  </a:moveTo>
                  <a:lnTo>
                    <a:pt x="12740" y="37709"/>
                  </a:lnTo>
                  <a:lnTo>
                    <a:pt x="3775" y="58310"/>
                  </a:lnTo>
                  <a:lnTo>
                    <a:pt x="471" y="69031"/>
                  </a:lnTo>
                  <a:lnTo>
                    <a:pt x="0" y="77101"/>
                  </a:lnTo>
                  <a:lnTo>
                    <a:pt x="1282" y="85458"/>
                  </a:lnTo>
                </a:path>
              </a:pathLst>
            </a:custGeom>
            <a:ln w="3175">
              <a:solidFill>
                <a:srgbClr val="5F0038"/>
              </a:solidFill>
            </a:ln>
          </p:spPr>
          <p:txBody>
            <a:bodyPr wrap="square" lIns="0" tIns="0" rIns="0" bIns="0" rtlCol="0"/>
            <a:lstStyle/>
            <a:p/>
          </p:txBody>
        </p:sp>
        <p:pic>
          <p:nvPicPr>
            <p:cNvPr id="35" name="object 35" descr=""/>
            <p:cNvPicPr/>
            <p:nvPr/>
          </p:nvPicPr>
          <p:blipFill>
            <a:blip r:embed="rId9" cstate="print"/>
            <a:stretch>
              <a:fillRect/>
            </a:stretch>
          </p:blipFill>
          <p:spPr>
            <a:xfrm>
              <a:off x="114287" y="4275848"/>
              <a:ext cx="50444" cy="28803"/>
            </a:xfrm>
            <a:prstGeom prst="rect">
              <a:avLst/>
            </a:prstGeom>
          </p:spPr>
        </p:pic>
        <p:sp>
          <p:nvSpPr>
            <p:cNvPr id="36" name="object 36" descr=""/>
            <p:cNvSpPr/>
            <p:nvPr/>
          </p:nvSpPr>
          <p:spPr>
            <a:xfrm>
              <a:off x="298904" y="4307870"/>
              <a:ext cx="41910" cy="508000"/>
            </a:xfrm>
            <a:custGeom>
              <a:avLst/>
              <a:gdLst/>
              <a:ahLst/>
              <a:cxnLst/>
              <a:rect l="l" t="t" r="r" b="b"/>
              <a:pathLst>
                <a:path w="41910" h="508000">
                  <a:moveTo>
                    <a:pt x="41342" y="0"/>
                  </a:moveTo>
                  <a:lnTo>
                    <a:pt x="16649" y="87779"/>
                  </a:lnTo>
                  <a:lnTo>
                    <a:pt x="4149" y="135782"/>
                  </a:lnTo>
                  <a:lnTo>
                    <a:pt x="0" y="160877"/>
                  </a:lnTo>
                  <a:lnTo>
                    <a:pt x="359" y="179933"/>
                  </a:lnTo>
                  <a:lnTo>
                    <a:pt x="4561" y="235753"/>
                  </a:lnTo>
                  <a:lnTo>
                    <a:pt x="11802" y="286562"/>
                  </a:lnTo>
                  <a:lnTo>
                    <a:pt x="19613" y="311735"/>
                  </a:lnTo>
                  <a:lnTo>
                    <a:pt x="22272" y="321784"/>
                  </a:lnTo>
                  <a:lnTo>
                    <a:pt x="23147" y="331573"/>
                  </a:lnTo>
                  <a:lnTo>
                    <a:pt x="23054" y="345681"/>
                  </a:lnTo>
                  <a:lnTo>
                    <a:pt x="20300" y="383985"/>
                  </a:lnTo>
                  <a:lnTo>
                    <a:pt x="19211" y="406325"/>
                  </a:lnTo>
                  <a:lnTo>
                    <a:pt x="19634" y="421313"/>
                  </a:lnTo>
                  <a:lnTo>
                    <a:pt x="23553" y="459613"/>
                  </a:lnTo>
                  <a:lnTo>
                    <a:pt x="25123" y="482423"/>
                  </a:lnTo>
                  <a:lnTo>
                    <a:pt x="26420" y="507517"/>
                  </a:lnTo>
                  <a:lnTo>
                    <a:pt x="32545" y="495563"/>
                  </a:lnTo>
                  <a:lnTo>
                    <a:pt x="37253" y="481498"/>
                  </a:lnTo>
                  <a:lnTo>
                    <a:pt x="40275" y="465151"/>
                  </a:lnTo>
                  <a:lnTo>
                    <a:pt x="41342" y="446354"/>
                  </a:lnTo>
                  <a:lnTo>
                    <a:pt x="41342" y="0"/>
                  </a:lnTo>
                  <a:close/>
                </a:path>
              </a:pathLst>
            </a:custGeom>
            <a:solidFill>
              <a:srgbClr val="77030F">
                <a:alpha val="79998"/>
              </a:srgbClr>
            </a:solidFill>
          </p:spPr>
          <p:txBody>
            <a:bodyPr wrap="square" lIns="0" tIns="0" rIns="0" bIns="0" rtlCol="0"/>
            <a:lstStyle/>
            <a:p/>
          </p:txBody>
        </p:sp>
        <p:sp>
          <p:nvSpPr>
            <p:cNvPr id="37" name="object 37" descr=""/>
            <p:cNvSpPr/>
            <p:nvPr/>
          </p:nvSpPr>
          <p:spPr>
            <a:xfrm>
              <a:off x="297195" y="4425452"/>
              <a:ext cx="16510" cy="179705"/>
            </a:xfrm>
            <a:custGeom>
              <a:avLst/>
              <a:gdLst/>
              <a:ahLst/>
              <a:cxnLst/>
              <a:rect l="l" t="t" r="r" b="b"/>
              <a:pathLst>
                <a:path w="16510" h="179704">
                  <a:moveTo>
                    <a:pt x="0" y="0"/>
                  </a:moveTo>
                  <a:lnTo>
                    <a:pt x="972" y="74367"/>
                  </a:lnTo>
                  <a:lnTo>
                    <a:pt x="2970" y="117830"/>
                  </a:lnTo>
                  <a:lnTo>
                    <a:pt x="7499" y="147196"/>
                  </a:lnTo>
                  <a:lnTo>
                    <a:pt x="16065" y="179273"/>
                  </a:lnTo>
                </a:path>
              </a:pathLst>
            </a:custGeom>
            <a:ln w="3175">
              <a:solidFill>
                <a:srgbClr val="5F0038"/>
              </a:solidFill>
            </a:ln>
          </p:spPr>
          <p:txBody>
            <a:bodyPr wrap="square" lIns="0" tIns="0" rIns="0" bIns="0" rtlCol="0"/>
            <a:lstStyle/>
            <a:p/>
          </p:txBody>
        </p:sp>
        <p:sp>
          <p:nvSpPr>
            <p:cNvPr id="38" name="object 38" descr=""/>
            <p:cNvSpPr/>
            <p:nvPr/>
          </p:nvSpPr>
          <p:spPr>
            <a:xfrm>
              <a:off x="285629" y="4281521"/>
              <a:ext cx="30480" cy="85725"/>
            </a:xfrm>
            <a:custGeom>
              <a:avLst/>
              <a:gdLst/>
              <a:ahLst/>
              <a:cxnLst/>
              <a:rect l="l" t="t" r="r" b="b"/>
              <a:pathLst>
                <a:path w="30479" h="85725">
                  <a:moveTo>
                    <a:pt x="0" y="0"/>
                  </a:moveTo>
                  <a:lnTo>
                    <a:pt x="17459" y="37709"/>
                  </a:lnTo>
                  <a:lnTo>
                    <a:pt x="26425" y="58310"/>
                  </a:lnTo>
                  <a:lnTo>
                    <a:pt x="29728" y="69031"/>
                  </a:lnTo>
                  <a:lnTo>
                    <a:pt x="30200" y="77101"/>
                  </a:lnTo>
                  <a:lnTo>
                    <a:pt x="28917" y="85458"/>
                  </a:lnTo>
                </a:path>
              </a:pathLst>
            </a:custGeom>
            <a:ln w="3175">
              <a:solidFill>
                <a:srgbClr val="5F0038"/>
              </a:solidFill>
            </a:ln>
          </p:spPr>
          <p:txBody>
            <a:bodyPr wrap="square" lIns="0" tIns="0" rIns="0" bIns="0" rtlCol="0"/>
            <a:lstStyle/>
            <a:p/>
          </p:txBody>
        </p:sp>
        <p:pic>
          <p:nvPicPr>
            <p:cNvPr id="39" name="object 39" descr=""/>
            <p:cNvPicPr/>
            <p:nvPr/>
          </p:nvPicPr>
          <p:blipFill>
            <a:blip r:embed="rId10" cstate="print"/>
            <a:stretch>
              <a:fillRect/>
            </a:stretch>
          </p:blipFill>
          <p:spPr>
            <a:xfrm>
              <a:off x="289699" y="4275848"/>
              <a:ext cx="50431" cy="28803"/>
            </a:xfrm>
            <a:prstGeom prst="rect">
              <a:avLst/>
            </a:prstGeom>
          </p:spPr>
        </p:pic>
        <p:sp>
          <p:nvSpPr>
            <p:cNvPr id="40" name="object 40" descr=""/>
            <p:cNvSpPr/>
            <p:nvPr/>
          </p:nvSpPr>
          <p:spPr>
            <a:xfrm>
              <a:off x="125971" y="4274350"/>
              <a:ext cx="130175" cy="574675"/>
            </a:xfrm>
            <a:custGeom>
              <a:avLst/>
              <a:gdLst/>
              <a:ahLst/>
              <a:cxnLst/>
              <a:rect l="l" t="t" r="r" b="b"/>
              <a:pathLst>
                <a:path w="130175" h="574675">
                  <a:moveTo>
                    <a:pt x="47320" y="561047"/>
                  </a:moveTo>
                  <a:lnTo>
                    <a:pt x="26174" y="553351"/>
                  </a:lnTo>
                  <a:lnTo>
                    <a:pt x="15582" y="545223"/>
                  </a:lnTo>
                  <a:lnTo>
                    <a:pt x="12344" y="531685"/>
                  </a:lnTo>
                  <a:lnTo>
                    <a:pt x="13271" y="507720"/>
                  </a:lnTo>
                  <a:lnTo>
                    <a:pt x="4076" y="508254"/>
                  </a:lnTo>
                  <a:lnTo>
                    <a:pt x="0" y="511962"/>
                  </a:lnTo>
                  <a:lnTo>
                    <a:pt x="114" y="522046"/>
                  </a:lnTo>
                  <a:lnTo>
                    <a:pt x="3530" y="541680"/>
                  </a:lnTo>
                  <a:lnTo>
                    <a:pt x="12166" y="553072"/>
                  </a:lnTo>
                  <a:lnTo>
                    <a:pt x="21932" y="562102"/>
                  </a:lnTo>
                  <a:lnTo>
                    <a:pt x="32385" y="569048"/>
                  </a:lnTo>
                  <a:lnTo>
                    <a:pt x="43091" y="574167"/>
                  </a:lnTo>
                  <a:lnTo>
                    <a:pt x="47320" y="561047"/>
                  </a:lnTo>
                  <a:close/>
                </a:path>
                <a:path w="130175" h="574675">
                  <a:moveTo>
                    <a:pt x="129794" y="660"/>
                  </a:moveTo>
                  <a:lnTo>
                    <a:pt x="129146" y="0"/>
                  </a:lnTo>
                  <a:lnTo>
                    <a:pt x="72161" y="0"/>
                  </a:lnTo>
                  <a:lnTo>
                    <a:pt x="71513" y="660"/>
                  </a:lnTo>
                  <a:lnTo>
                    <a:pt x="71513" y="10274"/>
                  </a:lnTo>
                  <a:lnTo>
                    <a:pt x="72161" y="10934"/>
                  </a:lnTo>
                  <a:lnTo>
                    <a:pt x="129146" y="10934"/>
                  </a:lnTo>
                  <a:lnTo>
                    <a:pt x="129794" y="10274"/>
                  </a:lnTo>
                  <a:lnTo>
                    <a:pt x="129794" y="9474"/>
                  </a:lnTo>
                  <a:lnTo>
                    <a:pt x="129794" y="660"/>
                  </a:lnTo>
                  <a:close/>
                </a:path>
              </a:pathLst>
            </a:custGeom>
            <a:solidFill>
              <a:srgbClr val="BCBEC0"/>
            </a:solidFill>
          </p:spPr>
          <p:txBody>
            <a:bodyPr wrap="square" lIns="0" tIns="0" rIns="0" bIns="0" rtlCol="0"/>
            <a:lstStyle/>
            <a:p/>
          </p:txBody>
        </p:sp>
        <p:pic>
          <p:nvPicPr>
            <p:cNvPr id="41" name="object 41" descr=""/>
            <p:cNvPicPr/>
            <p:nvPr/>
          </p:nvPicPr>
          <p:blipFill>
            <a:blip r:embed="rId11" cstate="print"/>
            <a:stretch>
              <a:fillRect/>
            </a:stretch>
          </p:blipFill>
          <p:spPr>
            <a:xfrm>
              <a:off x="123824" y="4409389"/>
              <a:ext cx="21196" cy="227457"/>
            </a:xfrm>
            <a:prstGeom prst="rect">
              <a:avLst/>
            </a:prstGeom>
          </p:spPr>
        </p:pic>
        <p:sp>
          <p:nvSpPr>
            <p:cNvPr id="42" name="object 42" descr=""/>
            <p:cNvSpPr/>
            <p:nvPr/>
          </p:nvSpPr>
          <p:spPr>
            <a:xfrm>
              <a:off x="123818" y="4409388"/>
              <a:ext cx="21590" cy="227965"/>
            </a:xfrm>
            <a:custGeom>
              <a:avLst/>
              <a:gdLst/>
              <a:ahLst/>
              <a:cxnLst/>
              <a:rect l="l" t="t" r="r" b="b"/>
              <a:pathLst>
                <a:path w="21589" h="227964">
                  <a:moveTo>
                    <a:pt x="0" y="0"/>
                  </a:moveTo>
                  <a:lnTo>
                    <a:pt x="0" y="227456"/>
                  </a:lnTo>
                  <a:lnTo>
                    <a:pt x="12261" y="185546"/>
                  </a:lnTo>
                  <a:lnTo>
                    <a:pt x="18557" y="154776"/>
                  </a:lnTo>
                  <a:lnTo>
                    <a:pt x="20877" y="120027"/>
                  </a:lnTo>
                  <a:lnTo>
                    <a:pt x="21209" y="66179"/>
                  </a:lnTo>
                  <a:lnTo>
                    <a:pt x="17895" y="28733"/>
                  </a:lnTo>
                  <a:lnTo>
                    <a:pt x="10604" y="8996"/>
                  </a:lnTo>
                  <a:lnTo>
                    <a:pt x="3313" y="1305"/>
                  </a:lnTo>
                  <a:lnTo>
                    <a:pt x="0" y="0"/>
                  </a:lnTo>
                  <a:close/>
                </a:path>
              </a:pathLst>
            </a:custGeom>
            <a:ln w="3175">
              <a:solidFill>
                <a:srgbClr val="5F0038"/>
              </a:solidFill>
            </a:ln>
          </p:spPr>
          <p:txBody>
            <a:bodyPr wrap="square" lIns="0" tIns="0" rIns="0" bIns="0" rtlCol="0"/>
            <a:lstStyle/>
            <a:p/>
          </p:txBody>
        </p:sp>
        <p:pic>
          <p:nvPicPr>
            <p:cNvPr id="43" name="object 43" descr=""/>
            <p:cNvPicPr/>
            <p:nvPr/>
          </p:nvPicPr>
          <p:blipFill>
            <a:blip r:embed="rId12" cstate="print"/>
            <a:stretch>
              <a:fillRect/>
            </a:stretch>
          </p:blipFill>
          <p:spPr>
            <a:xfrm>
              <a:off x="309397" y="4409389"/>
              <a:ext cx="21221" cy="227457"/>
            </a:xfrm>
            <a:prstGeom prst="rect">
              <a:avLst/>
            </a:prstGeom>
          </p:spPr>
        </p:pic>
        <p:sp>
          <p:nvSpPr>
            <p:cNvPr id="44" name="object 44" descr=""/>
            <p:cNvSpPr/>
            <p:nvPr/>
          </p:nvSpPr>
          <p:spPr>
            <a:xfrm>
              <a:off x="309398" y="4409388"/>
              <a:ext cx="21590" cy="227965"/>
            </a:xfrm>
            <a:custGeom>
              <a:avLst/>
              <a:gdLst/>
              <a:ahLst/>
              <a:cxnLst/>
              <a:rect l="l" t="t" r="r" b="b"/>
              <a:pathLst>
                <a:path w="21589" h="227964">
                  <a:moveTo>
                    <a:pt x="21209" y="0"/>
                  </a:moveTo>
                  <a:lnTo>
                    <a:pt x="21209" y="227456"/>
                  </a:lnTo>
                  <a:lnTo>
                    <a:pt x="8947" y="185546"/>
                  </a:lnTo>
                  <a:lnTo>
                    <a:pt x="2651" y="154776"/>
                  </a:lnTo>
                  <a:lnTo>
                    <a:pt x="331" y="120027"/>
                  </a:lnTo>
                  <a:lnTo>
                    <a:pt x="0" y="66179"/>
                  </a:lnTo>
                  <a:lnTo>
                    <a:pt x="3313" y="28733"/>
                  </a:lnTo>
                  <a:lnTo>
                    <a:pt x="10604" y="8996"/>
                  </a:lnTo>
                  <a:lnTo>
                    <a:pt x="17895" y="1305"/>
                  </a:lnTo>
                  <a:lnTo>
                    <a:pt x="21209" y="0"/>
                  </a:lnTo>
                  <a:close/>
                </a:path>
              </a:pathLst>
            </a:custGeom>
            <a:ln w="3175">
              <a:solidFill>
                <a:srgbClr val="5F0038"/>
              </a:solidFill>
            </a:ln>
          </p:spPr>
          <p:txBody>
            <a:bodyPr wrap="square" lIns="0" tIns="0" rIns="0" bIns="0" rtlCol="0"/>
            <a:lstStyle/>
            <a:p/>
          </p:txBody>
        </p:sp>
        <p:sp>
          <p:nvSpPr>
            <p:cNvPr id="45" name="object 45" descr=""/>
            <p:cNvSpPr/>
            <p:nvPr/>
          </p:nvSpPr>
          <p:spPr>
            <a:xfrm>
              <a:off x="92214" y="4619625"/>
              <a:ext cx="262890" cy="25400"/>
            </a:xfrm>
            <a:custGeom>
              <a:avLst/>
              <a:gdLst/>
              <a:ahLst/>
              <a:cxnLst/>
              <a:rect l="l" t="t" r="r" b="b"/>
              <a:pathLst>
                <a:path w="262890" h="25400">
                  <a:moveTo>
                    <a:pt x="22288" y="0"/>
                  </a:moveTo>
                  <a:lnTo>
                    <a:pt x="3060" y="0"/>
                  </a:lnTo>
                  <a:lnTo>
                    <a:pt x="0" y="3073"/>
                  </a:lnTo>
                  <a:lnTo>
                    <a:pt x="0" y="6845"/>
                  </a:lnTo>
                  <a:lnTo>
                    <a:pt x="22288" y="25158"/>
                  </a:lnTo>
                  <a:lnTo>
                    <a:pt x="22288" y="0"/>
                  </a:lnTo>
                  <a:close/>
                </a:path>
                <a:path w="262890" h="25400">
                  <a:moveTo>
                    <a:pt x="262331" y="0"/>
                  </a:moveTo>
                  <a:lnTo>
                    <a:pt x="247688" y="0"/>
                  </a:lnTo>
                  <a:lnTo>
                    <a:pt x="247688" y="25158"/>
                  </a:lnTo>
                  <a:lnTo>
                    <a:pt x="262331" y="13131"/>
                  </a:lnTo>
                  <a:lnTo>
                    <a:pt x="262331" y="0"/>
                  </a:lnTo>
                  <a:close/>
                </a:path>
              </a:pathLst>
            </a:custGeom>
            <a:solidFill>
              <a:srgbClr val="9E1F63"/>
            </a:solidFill>
          </p:spPr>
          <p:txBody>
            <a:bodyPr wrap="square" lIns="0" tIns="0" rIns="0" bIns="0" rtlCol="0"/>
            <a:lstStyle/>
            <a:p/>
          </p:txBody>
        </p:sp>
        <p:sp>
          <p:nvSpPr>
            <p:cNvPr id="46" name="object 46" descr=""/>
            <p:cNvSpPr/>
            <p:nvPr/>
          </p:nvSpPr>
          <p:spPr>
            <a:xfrm>
              <a:off x="14784071" y="459638"/>
              <a:ext cx="238125" cy="424815"/>
            </a:xfrm>
            <a:custGeom>
              <a:avLst/>
              <a:gdLst/>
              <a:ahLst/>
              <a:cxnLst/>
              <a:rect l="l" t="t" r="r" b="b"/>
              <a:pathLst>
                <a:path w="238125" h="424815">
                  <a:moveTo>
                    <a:pt x="23342" y="344233"/>
                  </a:moveTo>
                  <a:lnTo>
                    <a:pt x="20078" y="340969"/>
                  </a:lnTo>
                  <a:lnTo>
                    <a:pt x="3263" y="340969"/>
                  </a:lnTo>
                  <a:lnTo>
                    <a:pt x="0" y="344233"/>
                  </a:lnTo>
                  <a:lnTo>
                    <a:pt x="0" y="421055"/>
                  </a:lnTo>
                  <a:lnTo>
                    <a:pt x="3263" y="424319"/>
                  </a:lnTo>
                  <a:lnTo>
                    <a:pt x="20078" y="424319"/>
                  </a:lnTo>
                  <a:lnTo>
                    <a:pt x="23342" y="421055"/>
                  </a:lnTo>
                  <a:lnTo>
                    <a:pt x="23342" y="348259"/>
                  </a:lnTo>
                  <a:lnTo>
                    <a:pt x="23342" y="344233"/>
                  </a:lnTo>
                  <a:close/>
                </a:path>
                <a:path w="238125" h="424815">
                  <a:moveTo>
                    <a:pt x="23342" y="3263"/>
                  </a:moveTo>
                  <a:lnTo>
                    <a:pt x="20078" y="0"/>
                  </a:lnTo>
                  <a:lnTo>
                    <a:pt x="3263" y="0"/>
                  </a:lnTo>
                  <a:lnTo>
                    <a:pt x="0" y="3263"/>
                  </a:lnTo>
                  <a:lnTo>
                    <a:pt x="0" y="80086"/>
                  </a:lnTo>
                  <a:lnTo>
                    <a:pt x="3263" y="83350"/>
                  </a:lnTo>
                  <a:lnTo>
                    <a:pt x="20078" y="83350"/>
                  </a:lnTo>
                  <a:lnTo>
                    <a:pt x="23342" y="80086"/>
                  </a:lnTo>
                  <a:lnTo>
                    <a:pt x="23342" y="7289"/>
                  </a:lnTo>
                  <a:lnTo>
                    <a:pt x="23342" y="3263"/>
                  </a:lnTo>
                  <a:close/>
                </a:path>
                <a:path w="238125" h="424815">
                  <a:moveTo>
                    <a:pt x="237553" y="344233"/>
                  </a:moveTo>
                  <a:lnTo>
                    <a:pt x="234289" y="340969"/>
                  </a:lnTo>
                  <a:lnTo>
                    <a:pt x="217474" y="340969"/>
                  </a:lnTo>
                  <a:lnTo>
                    <a:pt x="214210" y="344233"/>
                  </a:lnTo>
                  <a:lnTo>
                    <a:pt x="214210" y="348259"/>
                  </a:lnTo>
                  <a:lnTo>
                    <a:pt x="214210" y="421055"/>
                  </a:lnTo>
                  <a:lnTo>
                    <a:pt x="217474" y="424319"/>
                  </a:lnTo>
                  <a:lnTo>
                    <a:pt x="234289" y="424319"/>
                  </a:lnTo>
                  <a:lnTo>
                    <a:pt x="237553" y="421055"/>
                  </a:lnTo>
                  <a:lnTo>
                    <a:pt x="237553" y="344233"/>
                  </a:lnTo>
                  <a:close/>
                </a:path>
                <a:path w="238125" h="424815">
                  <a:moveTo>
                    <a:pt x="237553" y="3263"/>
                  </a:moveTo>
                  <a:lnTo>
                    <a:pt x="234289" y="0"/>
                  </a:lnTo>
                  <a:lnTo>
                    <a:pt x="217474" y="0"/>
                  </a:lnTo>
                  <a:lnTo>
                    <a:pt x="214210" y="3263"/>
                  </a:lnTo>
                  <a:lnTo>
                    <a:pt x="214210" y="7289"/>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47" name="object 47" descr=""/>
            <p:cNvPicPr/>
            <p:nvPr/>
          </p:nvPicPr>
          <p:blipFill>
            <a:blip r:embed="rId13" cstate="print"/>
            <a:stretch>
              <a:fillRect/>
            </a:stretch>
          </p:blipFill>
          <p:spPr>
            <a:xfrm>
              <a:off x="14788621" y="351870"/>
              <a:ext cx="227262" cy="592654"/>
            </a:xfrm>
            <a:prstGeom prst="rect">
              <a:avLst/>
            </a:prstGeom>
          </p:spPr>
        </p:pic>
        <p:sp>
          <p:nvSpPr>
            <p:cNvPr id="48" name="object 48" descr=""/>
            <p:cNvSpPr/>
            <p:nvPr/>
          </p:nvSpPr>
          <p:spPr>
            <a:xfrm>
              <a:off x="14800904" y="362749"/>
              <a:ext cx="47625" cy="66675"/>
            </a:xfrm>
            <a:custGeom>
              <a:avLst/>
              <a:gdLst/>
              <a:ahLst/>
              <a:cxnLst/>
              <a:rect l="l" t="t" r="r" b="b"/>
              <a:pathLst>
                <a:path w="47625" h="66675">
                  <a:moveTo>
                    <a:pt x="43086" y="0"/>
                  </a:moveTo>
                  <a:lnTo>
                    <a:pt x="3525" y="32486"/>
                  </a:lnTo>
                  <a:lnTo>
                    <a:pt x="0" y="62201"/>
                  </a:lnTo>
                  <a:lnTo>
                    <a:pt x="4077" y="65915"/>
                  </a:lnTo>
                  <a:lnTo>
                    <a:pt x="13266" y="66446"/>
                  </a:lnTo>
                  <a:lnTo>
                    <a:pt x="12348" y="42481"/>
                  </a:lnTo>
                  <a:lnTo>
                    <a:pt x="15589" y="28938"/>
                  </a:lnTo>
                  <a:lnTo>
                    <a:pt x="26180" y="20817"/>
                  </a:lnTo>
                  <a:lnTo>
                    <a:pt x="47315" y="13119"/>
                  </a:lnTo>
                  <a:lnTo>
                    <a:pt x="43086" y="0"/>
                  </a:lnTo>
                  <a:close/>
                </a:path>
              </a:pathLst>
            </a:custGeom>
            <a:solidFill>
              <a:srgbClr val="BCBEC0"/>
            </a:solidFill>
          </p:spPr>
          <p:txBody>
            <a:bodyPr wrap="square" lIns="0" tIns="0" rIns="0" bIns="0" rtlCol="0"/>
            <a:lstStyle/>
            <a:p/>
          </p:txBody>
        </p:sp>
        <p:pic>
          <p:nvPicPr>
            <p:cNvPr id="49" name="object 49" descr=""/>
            <p:cNvPicPr/>
            <p:nvPr/>
          </p:nvPicPr>
          <p:blipFill>
            <a:blip r:embed="rId14" cstate="print"/>
            <a:stretch>
              <a:fillRect/>
            </a:stretch>
          </p:blipFill>
          <p:spPr>
            <a:xfrm>
              <a:off x="14808295" y="510007"/>
              <a:ext cx="199961" cy="154368"/>
            </a:xfrm>
            <a:prstGeom prst="rect">
              <a:avLst/>
            </a:prstGeom>
          </p:spPr>
        </p:pic>
        <p:pic>
          <p:nvPicPr>
            <p:cNvPr id="50" name="object 50" descr=""/>
            <p:cNvPicPr/>
            <p:nvPr/>
          </p:nvPicPr>
          <p:blipFill>
            <a:blip r:embed="rId15" cstate="print"/>
            <a:stretch>
              <a:fillRect/>
            </a:stretch>
          </p:blipFill>
          <p:spPr>
            <a:xfrm>
              <a:off x="14815514" y="785813"/>
              <a:ext cx="174675" cy="75183"/>
            </a:xfrm>
            <a:prstGeom prst="rect">
              <a:avLst/>
            </a:prstGeom>
          </p:spPr>
        </p:pic>
        <p:sp>
          <p:nvSpPr>
            <p:cNvPr id="51" name="object 51" descr=""/>
            <p:cNvSpPr/>
            <p:nvPr/>
          </p:nvSpPr>
          <p:spPr>
            <a:xfrm>
              <a:off x="14974543" y="395874"/>
              <a:ext cx="41910" cy="508000"/>
            </a:xfrm>
            <a:custGeom>
              <a:avLst/>
              <a:gdLst/>
              <a:ahLst/>
              <a:cxnLst/>
              <a:rect l="l" t="t" r="r" b="b"/>
              <a:pathLst>
                <a:path w="41909" h="508000">
                  <a:moveTo>
                    <a:pt x="26427" y="0"/>
                  </a:moveTo>
                  <a:lnTo>
                    <a:pt x="25130" y="25093"/>
                  </a:lnTo>
                  <a:lnTo>
                    <a:pt x="23561" y="47904"/>
                  </a:lnTo>
                  <a:lnTo>
                    <a:pt x="19641" y="86203"/>
                  </a:lnTo>
                  <a:lnTo>
                    <a:pt x="19217" y="101192"/>
                  </a:lnTo>
                  <a:lnTo>
                    <a:pt x="20302" y="123531"/>
                  </a:lnTo>
                  <a:lnTo>
                    <a:pt x="23049" y="161836"/>
                  </a:lnTo>
                  <a:lnTo>
                    <a:pt x="23149" y="175943"/>
                  </a:lnTo>
                  <a:lnTo>
                    <a:pt x="22277" y="185732"/>
                  </a:lnTo>
                  <a:lnTo>
                    <a:pt x="19620" y="195781"/>
                  </a:lnTo>
                  <a:lnTo>
                    <a:pt x="14362" y="210667"/>
                  </a:lnTo>
                  <a:lnTo>
                    <a:pt x="11809" y="220954"/>
                  </a:lnTo>
                  <a:lnTo>
                    <a:pt x="4564" y="271764"/>
                  </a:lnTo>
                  <a:lnTo>
                    <a:pt x="367" y="327583"/>
                  </a:lnTo>
                  <a:lnTo>
                    <a:pt x="0" y="346640"/>
                  </a:lnTo>
                  <a:lnTo>
                    <a:pt x="4145" y="371735"/>
                  </a:lnTo>
                  <a:lnTo>
                    <a:pt x="16644" y="419738"/>
                  </a:lnTo>
                  <a:lnTo>
                    <a:pt x="41337" y="507517"/>
                  </a:lnTo>
                  <a:lnTo>
                    <a:pt x="41337" y="61163"/>
                  </a:lnTo>
                  <a:lnTo>
                    <a:pt x="40272" y="42366"/>
                  </a:lnTo>
                  <a:lnTo>
                    <a:pt x="37254" y="26019"/>
                  </a:lnTo>
                  <a:lnTo>
                    <a:pt x="32550" y="11953"/>
                  </a:lnTo>
                  <a:lnTo>
                    <a:pt x="26427" y="0"/>
                  </a:lnTo>
                  <a:close/>
                </a:path>
              </a:pathLst>
            </a:custGeom>
            <a:solidFill>
              <a:srgbClr val="77030F">
                <a:alpha val="79998"/>
              </a:srgbClr>
            </a:solidFill>
          </p:spPr>
          <p:txBody>
            <a:bodyPr wrap="square" lIns="0" tIns="0" rIns="0" bIns="0" rtlCol="0"/>
            <a:lstStyle/>
            <a:p/>
          </p:txBody>
        </p:sp>
        <p:sp>
          <p:nvSpPr>
            <p:cNvPr id="52" name="object 52" descr=""/>
            <p:cNvSpPr/>
            <p:nvPr/>
          </p:nvSpPr>
          <p:spPr>
            <a:xfrm>
              <a:off x="14972837" y="606535"/>
              <a:ext cx="16510" cy="179705"/>
            </a:xfrm>
            <a:custGeom>
              <a:avLst/>
              <a:gdLst/>
              <a:ahLst/>
              <a:cxnLst/>
              <a:rect l="l" t="t" r="r" b="b"/>
              <a:pathLst>
                <a:path w="16509" h="179704">
                  <a:moveTo>
                    <a:pt x="0" y="179273"/>
                  </a:moveTo>
                  <a:lnTo>
                    <a:pt x="972" y="104905"/>
                  </a:lnTo>
                  <a:lnTo>
                    <a:pt x="2970" y="61442"/>
                  </a:lnTo>
                  <a:lnTo>
                    <a:pt x="7499" y="32076"/>
                  </a:lnTo>
                  <a:lnTo>
                    <a:pt x="16065" y="0"/>
                  </a:lnTo>
                </a:path>
              </a:pathLst>
            </a:custGeom>
            <a:ln w="3175">
              <a:solidFill>
                <a:srgbClr val="5F0038"/>
              </a:solidFill>
            </a:ln>
          </p:spPr>
          <p:txBody>
            <a:bodyPr wrap="square" lIns="0" tIns="0" rIns="0" bIns="0" rtlCol="0"/>
            <a:lstStyle/>
            <a:p/>
          </p:txBody>
        </p:sp>
        <p:sp>
          <p:nvSpPr>
            <p:cNvPr id="53" name="object 53" descr=""/>
            <p:cNvSpPr/>
            <p:nvPr/>
          </p:nvSpPr>
          <p:spPr>
            <a:xfrm>
              <a:off x="14961272" y="844280"/>
              <a:ext cx="30480" cy="85725"/>
            </a:xfrm>
            <a:custGeom>
              <a:avLst/>
              <a:gdLst/>
              <a:ahLst/>
              <a:cxnLst/>
              <a:rect l="l" t="t" r="r" b="b"/>
              <a:pathLst>
                <a:path w="30480" h="85725">
                  <a:moveTo>
                    <a:pt x="0" y="85458"/>
                  </a:moveTo>
                  <a:lnTo>
                    <a:pt x="17459" y="47749"/>
                  </a:lnTo>
                  <a:lnTo>
                    <a:pt x="26425" y="27147"/>
                  </a:lnTo>
                  <a:lnTo>
                    <a:pt x="29728" y="16426"/>
                  </a:lnTo>
                  <a:lnTo>
                    <a:pt x="30200" y="8356"/>
                  </a:lnTo>
                  <a:lnTo>
                    <a:pt x="28917" y="0"/>
                  </a:lnTo>
                </a:path>
              </a:pathLst>
            </a:custGeom>
            <a:ln w="3175">
              <a:solidFill>
                <a:srgbClr val="5F0038"/>
              </a:solidFill>
            </a:ln>
          </p:spPr>
          <p:txBody>
            <a:bodyPr wrap="square" lIns="0" tIns="0" rIns="0" bIns="0" rtlCol="0"/>
            <a:lstStyle/>
            <a:p/>
          </p:txBody>
        </p:sp>
        <p:pic>
          <p:nvPicPr>
            <p:cNvPr id="54" name="object 54" descr=""/>
            <p:cNvPicPr/>
            <p:nvPr/>
          </p:nvPicPr>
          <p:blipFill>
            <a:blip r:embed="rId16" cstate="print"/>
            <a:stretch>
              <a:fillRect/>
            </a:stretch>
          </p:blipFill>
          <p:spPr>
            <a:xfrm>
              <a:off x="14965349" y="906602"/>
              <a:ext cx="50418" cy="28803"/>
            </a:xfrm>
            <a:prstGeom prst="rect">
              <a:avLst/>
            </a:prstGeom>
          </p:spPr>
        </p:pic>
        <p:sp>
          <p:nvSpPr>
            <p:cNvPr id="55" name="object 55" descr=""/>
            <p:cNvSpPr/>
            <p:nvPr/>
          </p:nvSpPr>
          <p:spPr>
            <a:xfrm>
              <a:off x="14789822" y="395874"/>
              <a:ext cx="41910" cy="508000"/>
            </a:xfrm>
            <a:custGeom>
              <a:avLst/>
              <a:gdLst/>
              <a:ahLst/>
              <a:cxnLst/>
              <a:rect l="l" t="t" r="r" b="b"/>
              <a:pathLst>
                <a:path w="41909" h="508000">
                  <a:moveTo>
                    <a:pt x="14922" y="0"/>
                  </a:moveTo>
                  <a:lnTo>
                    <a:pt x="8797" y="11953"/>
                  </a:lnTo>
                  <a:lnTo>
                    <a:pt x="4089" y="26019"/>
                  </a:lnTo>
                  <a:lnTo>
                    <a:pt x="1067" y="42366"/>
                  </a:lnTo>
                  <a:lnTo>
                    <a:pt x="0" y="61163"/>
                  </a:lnTo>
                  <a:lnTo>
                    <a:pt x="0" y="507517"/>
                  </a:lnTo>
                  <a:lnTo>
                    <a:pt x="24693" y="419738"/>
                  </a:lnTo>
                  <a:lnTo>
                    <a:pt x="37193" y="371735"/>
                  </a:lnTo>
                  <a:lnTo>
                    <a:pt x="41342" y="346640"/>
                  </a:lnTo>
                  <a:lnTo>
                    <a:pt x="40982" y="327583"/>
                  </a:lnTo>
                  <a:lnTo>
                    <a:pt x="36780" y="271764"/>
                  </a:lnTo>
                  <a:lnTo>
                    <a:pt x="29540" y="220954"/>
                  </a:lnTo>
                  <a:lnTo>
                    <a:pt x="21729" y="195781"/>
                  </a:lnTo>
                  <a:lnTo>
                    <a:pt x="19072" y="185732"/>
                  </a:lnTo>
                  <a:lnTo>
                    <a:pt x="18200" y="175943"/>
                  </a:lnTo>
                  <a:lnTo>
                    <a:pt x="18300" y="161836"/>
                  </a:lnTo>
                  <a:lnTo>
                    <a:pt x="21040" y="123531"/>
                  </a:lnTo>
                  <a:lnTo>
                    <a:pt x="22123" y="101192"/>
                  </a:lnTo>
                  <a:lnTo>
                    <a:pt x="21701" y="86203"/>
                  </a:lnTo>
                  <a:lnTo>
                    <a:pt x="17788" y="47904"/>
                  </a:lnTo>
                  <a:lnTo>
                    <a:pt x="16219" y="25093"/>
                  </a:lnTo>
                  <a:lnTo>
                    <a:pt x="14922" y="0"/>
                  </a:lnTo>
                  <a:close/>
                </a:path>
              </a:pathLst>
            </a:custGeom>
            <a:solidFill>
              <a:srgbClr val="77030F">
                <a:alpha val="79998"/>
              </a:srgbClr>
            </a:solidFill>
          </p:spPr>
          <p:txBody>
            <a:bodyPr wrap="square" lIns="0" tIns="0" rIns="0" bIns="0" rtlCol="0"/>
            <a:lstStyle/>
            <a:p/>
          </p:txBody>
        </p:sp>
        <p:sp>
          <p:nvSpPr>
            <p:cNvPr id="56" name="object 56" descr=""/>
            <p:cNvSpPr/>
            <p:nvPr/>
          </p:nvSpPr>
          <p:spPr>
            <a:xfrm>
              <a:off x="14816806" y="606535"/>
              <a:ext cx="16510" cy="179705"/>
            </a:xfrm>
            <a:custGeom>
              <a:avLst/>
              <a:gdLst/>
              <a:ahLst/>
              <a:cxnLst/>
              <a:rect l="l" t="t" r="r" b="b"/>
              <a:pathLst>
                <a:path w="16509" h="179704">
                  <a:moveTo>
                    <a:pt x="16065" y="179273"/>
                  </a:moveTo>
                  <a:lnTo>
                    <a:pt x="15092" y="104905"/>
                  </a:lnTo>
                  <a:lnTo>
                    <a:pt x="13095" y="61442"/>
                  </a:lnTo>
                  <a:lnTo>
                    <a:pt x="8566" y="32076"/>
                  </a:lnTo>
                  <a:lnTo>
                    <a:pt x="0" y="0"/>
                  </a:lnTo>
                </a:path>
              </a:pathLst>
            </a:custGeom>
            <a:ln w="3175">
              <a:solidFill>
                <a:srgbClr val="5F0038"/>
              </a:solidFill>
            </a:ln>
          </p:spPr>
          <p:txBody>
            <a:bodyPr wrap="square" lIns="0" tIns="0" rIns="0" bIns="0" rtlCol="0"/>
            <a:lstStyle/>
            <a:p/>
          </p:txBody>
        </p:sp>
        <p:sp>
          <p:nvSpPr>
            <p:cNvPr id="57" name="object 57" descr=""/>
            <p:cNvSpPr/>
            <p:nvPr/>
          </p:nvSpPr>
          <p:spPr>
            <a:xfrm>
              <a:off x="14814238" y="844280"/>
              <a:ext cx="30480" cy="85725"/>
            </a:xfrm>
            <a:custGeom>
              <a:avLst/>
              <a:gdLst/>
              <a:ahLst/>
              <a:cxnLst/>
              <a:rect l="l" t="t" r="r" b="b"/>
              <a:pathLst>
                <a:path w="30480" h="85725">
                  <a:moveTo>
                    <a:pt x="30200" y="85458"/>
                  </a:moveTo>
                  <a:lnTo>
                    <a:pt x="12740" y="47749"/>
                  </a:lnTo>
                  <a:lnTo>
                    <a:pt x="3775" y="27147"/>
                  </a:lnTo>
                  <a:lnTo>
                    <a:pt x="471" y="16426"/>
                  </a:lnTo>
                  <a:lnTo>
                    <a:pt x="0" y="8356"/>
                  </a:lnTo>
                  <a:lnTo>
                    <a:pt x="1282" y="0"/>
                  </a:lnTo>
                </a:path>
              </a:pathLst>
            </a:custGeom>
            <a:ln w="3175">
              <a:solidFill>
                <a:srgbClr val="5F0038"/>
              </a:solidFill>
            </a:ln>
          </p:spPr>
          <p:txBody>
            <a:bodyPr wrap="square" lIns="0" tIns="0" rIns="0" bIns="0" rtlCol="0"/>
            <a:lstStyle/>
            <a:p/>
          </p:txBody>
        </p:sp>
        <p:pic>
          <p:nvPicPr>
            <p:cNvPr id="58" name="object 58" descr=""/>
            <p:cNvPicPr/>
            <p:nvPr/>
          </p:nvPicPr>
          <p:blipFill>
            <a:blip r:embed="rId17" cstate="print"/>
            <a:stretch>
              <a:fillRect/>
            </a:stretch>
          </p:blipFill>
          <p:spPr>
            <a:xfrm>
              <a:off x="14789937" y="906602"/>
              <a:ext cx="50431" cy="28803"/>
            </a:xfrm>
            <a:prstGeom prst="rect">
              <a:avLst/>
            </a:prstGeom>
          </p:spPr>
        </p:pic>
        <p:sp>
          <p:nvSpPr>
            <p:cNvPr id="59" name="object 59" descr=""/>
            <p:cNvSpPr/>
            <p:nvPr/>
          </p:nvSpPr>
          <p:spPr>
            <a:xfrm>
              <a:off x="14874304" y="362750"/>
              <a:ext cx="130175" cy="574675"/>
            </a:xfrm>
            <a:custGeom>
              <a:avLst/>
              <a:gdLst/>
              <a:ahLst/>
              <a:cxnLst/>
              <a:rect l="l" t="t" r="r" b="b"/>
              <a:pathLst>
                <a:path w="130175" h="574675">
                  <a:moveTo>
                    <a:pt x="58280" y="563905"/>
                  </a:moveTo>
                  <a:lnTo>
                    <a:pt x="57632" y="563245"/>
                  </a:lnTo>
                  <a:lnTo>
                    <a:pt x="647" y="563245"/>
                  </a:lnTo>
                  <a:lnTo>
                    <a:pt x="0" y="563905"/>
                  </a:lnTo>
                  <a:lnTo>
                    <a:pt x="0" y="564705"/>
                  </a:lnTo>
                  <a:lnTo>
                    <a:pt x="0" y="573519"/>
                  </a:lnTo>
                  <a:lnTo>
                    <a:pt x="647" y="574179"/>
                  </a:lnTo>
                  <a:lnTo>
                    <a:pt x="57632" y="574179"/>
                  </a:lnTo>
                  <a:lnTo>
                    <a:pt x="58280" y="573519"/>
                  </a:lnTo>
                  <a:lnTo>
                    <a:pt x="58280" y="563905"/>
                  </a:lnTo>
                  <a:close/>
                </a:path>
                <a:path w="130175" h="574675">
                  <a:moveTo>
                    <a:pt x="129781" y="62204"/>
                  </a:moveTo>
                  <a:lnTo>
                    <a:pt x="117614" y="21107"/>
                  </a:lnTo>
                  <a:lnTo>
                    <a:pt x="86702" y="0"/>
                  </a:lnTo>
                  <a:lnTo>
                    <a:pt x="82473" y="13119"/>
                  </a:lnTo>
                  <a:lnTo>
                    <a:pt x="103606" y="20828"/>
                  </a:lnTo>
                  <a:lnTo>
                    <a:pt x="114198" y="28943"/>
                  </a:lnTo>
                  <a:lnTo>
                    <a:pt x="117436" y="42481"/>
                  </a:lnTo>
                  <a:lnTo>
                    <a:pt x="116522" y="66446"/>
                  </a:lnTo>
                  <a:lnTo>
                    <a:pt x="125704" y="65925"/>
                  </a:lnTo>
                  <a:lnTo>
                    <a:pt x="129781" y="62204"/>
                  </a:lnTo>
                  <a:close/>
                </a:path>
              </a:pathLst>
            </a:custGeom>
            <a:solidFill>
              <a:srgbClr val="BCBEC0"/>
            </a:solidFill>
          </p:spPr>
          <p:txBody>
            <a:bodyPr wrap="square" lIns="0" tIns="0" rIns="0" bIns="0" rtlCol="0"/>
            <a:lstStyle/>
            <a:p/>
          </p:txBody>
        </p:sp>
        <p:pic>
          <p:nvPicPr>
            <p:cNvPr id="60" name="object 60" descr=""/>
            <p:cNvPicPr/>
            <p:nvPr/>
          </p:nvPicPr>
          <p:blipFill>
            <a:blip r:embed="rId18" cstate="print"/>
            <a:stretch>
              <a:fillRect/>
            </a:stretch>
          </p:blipFill>
          <p:spPr>
            <a:xfrm>
              <a:off x="14985047" y="574421"/>
              <a:ext cx="21209" cy="227457"/>
            </a:xfrm>
            <a:prstGeom prst="rect">
              <a:avLst/>
            </a:prstGeom>
          </p:spPr>
        </p:pic>
        <p:sp>
          <p:nvSpPr>
            <p:cNvPr id="61" name="object 61" descr=""/>
            <p:cNvSpPr/>
            <p:nvPr/>
          </p:nvSpPr>
          <p:spPr>
            <a:xfrm>
              <a:off x="14985041" y="574416"/>
              <a:ext cx="21590" cy="227965"/>
            </a:xfrm>
            <a:custGeom>
              <a:avLst/>
              <a:gdLst/>
              <a:ahLst/>
              <a:cxnLst/>
              <a:rect l="l" t="t" r="r" b="b"/>
              <a:pathLst>
                <a:path w="21590" h="227965">
                  <a:moveTo>
                    <a:pt x="21209" y="227457"/>
                  </a:moveTo>
                  <a:lnTo>
                    <a:pt x="21209" y="0"/>
                  </a:lnTo>
                  <a:lnTo>
                    <a:pt x="8947" y="41910"/>
                  </a:lnTo>
                  <a:lnTo>
                    <a:pt x="2651" y="72680"/>
                  </a:lnTo>
                  <a:lnTo>
                    <a:pt x="331" y="107429"/>
                  </a:lnTo>
                  <a:lnTo>
                    <a:pt x="0" y="161277"/>
                  </a:lnTo>
                  <a:lnTo>
                    <a:pt x="3313" y="198723"/>
                  </a:lnTo>
                  <a:lnTo>
                    <a:pt x="10604" y="218460"/>
                  </a:lnTo>
                  <a:lnTo>
                    <a:pt x="17895" y="226151"/>
                  </a:lnTo>
                  <a:lnTo>
                    <a:pt x="21209" y="227457"/>
                  </a:lnTo>
                  <a:close/>
                </a:path>
              </a:pathLst>
            </a:custGeom>
            <a:ln w="3175">
              <a:solidFill>
                <a:srgbClr val="5F0038"/>
              </a:solidFill>
            </a:ln>
          </p:spPr>
          <p:txBody>
            <a:bodyPr wrap="square" lIns="0" tIns="0" rIns="0" bIns="0" rtlCol="0"/>
            <a:lstStyle/>
            <a:p/>
          </p:txBody>
        </p:sp>
        <p:pic>
          <p:nvPicPr>
            <p:cNvPr id="62" name="object 62" descr=""/>
            <p:cNvPicPr/>
            <p:nvPr/>
          </p:nvPicPr>
          <p:blipFill>
            <a:blip r:embed="rId19" cstate="print"/>
            <a:stretch>
              <a:fillRect/>
            </a:stretch>
          </p:blipFill>
          <p:spPr>
            <a:xfrm>
              <a:off x="14799462" y="574421"/>
              <a:ext cx="21196" cy="227457"/>
            </a:xfrm>
            <a:prstGeom prst="rect">
              <a:avLst/>
            </a:prstGeom>
          </p:spPr>
        </p:pic>
        <p:sp>
          <p:nvSpPr>
            <p:cNvPr id="63" name="object 63" descr=""/>
            <p:cNvSpPr/>
            <p:nvPr/>
          </p:nvSpPr>
          <p:spPr>
            <a:xfrm>
              <a:off x="14799460" y="574416"/>
              <a:ext cx="21590" cy="227965"/>
            </a:xfrm>
            <a:custGeom>
              <a:avLst/>
              <a:gdLst/>
              <a:ahLst/>
              <a:cxnLst/>
              <a:rect l="l" t="t" r="r" b="b"/>
              <a:pathLst>
                <a:path w="21590" h="227965">
                  <a:moveTo>
                    <a:pt x="0" y="227457"/>
                  </a:moveTo>
                  <a:lnTo>
                    <a:pt x="0" y="0"/>
                  </a:lnTo>
                  <a:lnTo>
                    <a:pt x="12261" y="41910"/>
                  </a:lnTo>
                  <a:lnTo>
                    <a:pt x="18557" y="72680"/>
                  </a:lnTo>
                  <a:lnTo>
                    <a:pt x="20877" y="107429"/>
                  </a:lnTo>
                  <a:lnTo>
                    <a:pt x="21209" y="161277"/>
                  </a:lnTo>
                  <a:lnTo>
                    <a:pt x="17895" y="198723"/>
                  </a:lnTo>
                  <a:lnTo>
                    <a:pt x="10604" y="218460"/>
                  </a:lnTo>
                  <a:lnTo>
                    <a:pt x="3313" y="226151"/>
                  </a:lnTo>
                  <a:lnTo>
                    <a:pt x="0" y="227457"/>
                  </a:lnTo>
                  <a:close/>
                </a:path>
              </a:pathLst>
            </a:custGeom>
            <a:ln w="3175">
              <a:solidFill>
                <a:srgbClr val="5F0038"/>
              </a:solidFill>
            </a:ln>
          </p:spPr>
          <p:txBody>
            <a:bodyPr wrap="square" lIns="0" tIns="0" rIns="0" bIns="0" rtlCol="0"/>
            <a:lstStyle/>
            <a:p/>
          </p:txBody>
        </p:sp>
        <p:sp>
          <p:nvSpPr>
            <p:cNvPr id="64" name="object 64" descr=""/>
            <p:cNvSpPr/>
            <p:nvPr/>
          </p:nvSpPr>
          <p:spPr>
            <a:xfrm>
              <a:off x="14767865" y="566496"/>
              <a:ext cx="270510" cy="25400"/>
            </a:xfrm>
            <a:custGeom>
              <a:avLst/>
              <a:gdLst/>
              <a:ahLst/>
              <a:cxnLst/>
              <a:rect l="l" t="t" r="r" b="b"/>
              <a:pathLst>
                <a:path w="270509" h="25400">
                  <a:moveTo>
                    <a:pt x="22288" y="0"/>
                  </a:moveTo>
                  <a:lnTo>
                    <a:pt x="0" y="18313"/>
                  </a:lnTo>
                  <a:lnTo>
                    <a:pt x="0" y="22085"/>
                  </a:lnTo>
                  <a:lnTo>
                    <a:pt x="3060" y="25158"/>
                  </a:lnTo>
                  <a:lnTo>
                    <a:pt x="22288" y="25158"/>
                  </a:lnTo>
                  <a:lnTo>
                    <a:pt x="22288" y="0"/>
                  </a:lnTo>
                  <a:close/>
                </a:path>
                <a:path w="270509" h="25400">
                  <a:moveTo>
                    <a:pt x="269976" y="18313"/>
                  </a:moveTo>
                  <a:lnTo>
                    <a:pt x="247688" y="0"/>
                  </a:lnTo>
                  <a:lnTo>
                    <a:pt x="247688" y="25158"/>
                  </a:lnTo>
                  <a:lnTo>
                    <a:pt x="266915" y="25158"/>
                  </a:lnTo>
                  <a:lnTo>
                    <a:pt x="269976" y="22085"/>
                  </a:lnTo>
                  <a:lnTo>
                    <a:pt x="269976" y="18313"/>
                  </a:lnTo>
                  <a:close/>
                </a:path>
              </a:pathLst>
            </a:custGeom>
            <a:solidFill>
              <a:srgbClr val="9E1F63"/>
            </a:solidFill>
          </p:spPr>
          <p:txBody>
            <a:bodyPr wrap="square" lIns="0" tIns="0" rIns="0" bIns="0" rtlCol="0"/>
            <a:lstStyle/>
            <a:p/>
          </p:txBody>
        </p:sp>
        <p:sp>
          <p:nvSpPr>
            <p:cNvPr id="65" name="object 65" descr=""/>
            <p:cNvSpPr/>
            <p:nvPr/>
          </p:nvSpPr>
          <p:spPr>
            <a:xfrm>
              <a:off x="14387833"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0492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grpSp>
      <p:sp>
        <p:nvSpPr>
          <p:cNvPr id="67" name="object 67" descr=""/>
          <p:cNvSpPr/>
          <p:nvPr/>
        </p:nvSpPr>
        <p:spPr>
          <a:xfrm>
            <a:off x="1349999" y="3406511"/>
            <a:ext cx="0" cy="1557020"/>
          </a:xfrm>
          <a:custGeom>
            <a:avLst/>
            <a:gdLst/>
            <a:ahLst/>
            <a:cxnLst/>
            <a:rect l="l" t="t" r="r" b="b"/>
            <a:pathLst>
              <a:path w="0" h="1557020">
                <a:moveTo>
                  <a:pt x="0" y="1556994"/>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2717999" y="3406511"/>
            <a:ext cx="0" cy="1557020"/>
          </a:xfrm>
          <a:custGeom>
            <a:avLst/>
            <a:gdLst/>
            <a:ahLst/>
            <a:cxnLst/>
            <a:rect l="l" t="t" r="r" b="b"/>
            <a:pathLst>
              <a:path w="0" h="1557020">
                <a:moveTo>
                  <a:pt x="0" y="1556994"/>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5777999" y="3406511"/>
            <a:ext cx="0" cy="1557020"/>
          </a:xfrm>
          <a:custGeom>
            <a:avLst/>
            <a:gdLst/>
            <a:ahLst/>
            <a:cxnLst/>
            <a:rect l="l" t="t" r="r" b="b"/>
            <a:pathLst>
              <a:path w="0" h="1557020">
                <a:moveTo>
                  <a:pt x="0" y="1556994"/>
                </a:moveTo>
                <a:lnTo>
                  <a:pt x="0" y="0"/>
                </a:lnTo>
              </a:path>
            </a:pathLst>
          </a:custGeom>
          <a:ln w="9004">
            <a:solidFill>
              <a:srgbClr val="FFFFFF"/>
            </a:solidFill>
          </a:ln>
        </p:spPr>
        <p:txBody>
          <a:bodyPr wrap="square" lIns="0" tIns="0" rIns="0" bIns="0" rtlCol="0"/>
          <a:lstStyle/>
          <a:p/>
        </p:txBody>
      </p:sp>
      <p:graphicFrame>
        <p:nvGraphicFramePr>
          <p:cNvPr id="70" name="object 70" descr=""/>
          <p:cNvGraphicFramePr>
            <a:graphicFrameLocks noGrp="1"/>
          </p:cNvGraphicFramePr>
          <p:nvPr/>
        </p:nvGraphicFramePr>
        <p:xfrm>
          <a:off x="557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marL="17780">
                        <a:lnSpc>
                          <a:spcPct val="100000"/>
                        </a:lnSpc>
                        <a:spcBef>
                          <a:spcPts val="75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等待號誌</a:t>
                      </a:r>
                      <a:endParaRPr sz="900">
                        <a:latin typeface="華康標楷體"/>
                        <a:cs typeface="華康標楷體"/>
                      </a:endParaRPr>
                    </a:p>
                    <a:p>
                      <a:pPr marL="269875" marR="45720">
                        <a:lnSpc>
                          <a:spcPct val="102400"/>
                        </a:lnSpc>
                      </a:pPr>
                      <a:r>
                        <a:rPr dirty="0" sz="900" spc="-15">
                          <a:solidFill>
                            <a:srgbClr val="231F20"/>
                          </a:solidFill>
                          <a:latin typeface="華康標楷體"/>
                          <a:cs typeface="華康標楷體"/>
                        </a:rPr>
                        <a:t>改變時的</a:t>
                      </a:r>
                      <a:r>
                        <a:rPr dirty="0" sz="900" spc="-20">
                          <a:solidFill>
                            <a:srgbClr val="231F20"/>
                          </a:solidFill>
                          <a:latin typeface="華康標楷體"/>
                          <a:cs typeface="華康標楷體"/>
                        </a:rPr>
                        <a:t>應對方法</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0"/>
                        </a:spcBef>
                      </a:pPr>
                      <a:endParaRPr sz="1200">
                        <a:latin typeface="Times New Roman"/>
                        <a:cs typeface="Times New Roman"/>
                      </a:endParaRPr>
                    </a:p>
                    <a:p>
                      <a:pPr marL="132715" marR="44450" indent="-115570">
                        <a:lnSpc>
                          <a:spcPct val="102400"/>
                        </a:lnSpc>
                        <a:spcBef>
                          <a:spcPts val="5"/>
                        </a:spcBef>
                      </a:pPr>
                      <a:r>
                        <a:rPr dirty="0" sz="900" spc="-5">
                          <a:solidFill>
                            <a:srgbClr val="231F20"/>
                          </a:solidFill>
                          <a:latin typeface="華康標楷體"/>
                          <a:cs typeface="華康標楷體"/>
                        </a:rPr>
                        <a:t>．學習車輛停等紅燈時的</a:t>
                      </a:r>
                      <a:r>
                        <a:rPr dirty="0" sz="900" spc="-20">
                          <a:solidFill>
                            <a:srgbClr val="231F20"/>
                          </a:solidFill>
                          <a:latin typeface="華康標楷體"/>
                          <a:cs typeface="華康標楷體"/>
                        </a:rPr>
                        <a:t>應對方法</a:t>
                      </a:r>
                      <a:endParaRPr sz="900">
                        <a:latin typeface="華康標楷體"/>
                        <a:cs typeface="華康標楷體"/>
                      </a:endParaRPr>
                    </a:p>
                    <a:p>
                      <a:pPr marL="17780">
                        <a:lnSpc>
                          <a:spcPct val="100000"/>
                        </a:lnSpc>
                        <a:spcBef>
                          <a:spcPts val="645"/>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1</a:t>
                      </a:r>
                      <a:r>
                        <a:rPr dirty="0" sz="900" spc="-20">
                          <a:solidFill>
                            <a:srgbClr val="231F20"/>
                          </a:solidFill>
                          <a:latin typeface="華康標楷體"/>
                          <a:cs typeface="華康標楷體"/>
                        </a:rPr>
                        <a:t>）停等時的安全措施</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p>
                      <a:pPr marL="311150">
                        <a:lnSpc>
                          <a:spcPct val="100000"/>
                        </a:lnSpc>
                        <a:spcBef>
                          <a:spcPts val="715"/>
                        </a:spcBef>
                      </a:pPr>
                      <a:r>
                        <a:rPr dirty="0" sz="900" spc="-95">
                          <a:solidFill>
                            <a:srgbClr val="231F20"/>
                          </a:solidFill>
                          <a:latin typeface="Trebuchet MS"/>
                          <a:cs typeface="Trebuchet MS"/>
                        </a:rPr>
                        <a:t>C</a:t>
                      </a:r>
                      <a:r>
                        <a:rPr dirty="0" sz="900" spc="-70">
                          <a:solidFill>
                            <a:srgbClr val="231F20"/>
                          </a:solidFill>
                          <a:latin typeface="Trebuchet MS"/>
                          <a:cs typeface="Trebuchet MS"/>
                        </a:rPr>
                        <a:t>. </a:t>
                      </a:r>
                      <a:r>
                        <a:rPr dirty="0" sz="900" spc="-25">
                          <a:solidFill>
                            <a:srgbClr val="231F20"/>
                          </a:solidFill>
                          <a:latin typeface="華康標楷體"/>
                          <a:cs typeface="華康標楷體"/>
                        </a:rPr>
                        <a:t>紅燈時</a:t>
                      </a:r>
                      <a:endParaRPr sz="900">
                        <a:latin typeface="華康標楷體"/>
                        <a:cs typeface="華康標楷體"/>
                      </a:endParaRPr>
                    </a:p>
                    <a:p>
                      <a:pPr marL="419100" marR="45720">
                        <a:lnSpc>
                          <a:spcPct val="102400"/>
                        </a:lnSpc>
                      </a:pPr>
                      <a:r>
                        <a:rPr dirty="0" sz="900" spc="-15">
                          <a:solidFill>
                            <a:srgbClr val="231F20"/>
                          </a:solidFill>
                          <a:latin typeface="華康標楷體"/>
                          <a:cs typeface="華康標楷體"/>
                        </a:rPr>
                        <a:t>讓學員準備停車，同時注意後方車輛的動向，並利用輕踩煞車預告停車，安全地在停止線前停車。</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5"/>
                        </a:spcBef>
                      </a:pPr>
                      <a:endParaRPr sz="900">
                        <a:latin typeface="Times New Roman"/>
                        <a:cs typeface="Times New Roman"/>
                      </a:endParaRPr>
                    </a:p>
                    <a:p>
                      <a:pPr marL="17780">
                        <a:lnSpc>
                          <a:spcPct val="100000"/>
                        </a:lnSpc>
                      </a:pPr>
                      <a:r>
                        <a:rPr dirty="0" sz="900" spc="-20">
                          <a:solidFill>
                            <a:srgbClr val="231F20"/>
                          </a:solidFill>
                          <a:latin typeface="華康標楷體"/>
                          <a:cs typeface="華康標楷體"/>
                        </a:rPr>
                        <a:t>（</a:t>
                      </a:r>
                      <a:r>
                        <a:rPr dirty="0" sz="900" spc="-20">
                          <a:solidFill>
                            <a:srgbClr val="231F20"/>
                          </a:solidFill>
                          <a:latin typeface="Trebuchet MS"/>
                          <a:cs typeface="Trebuchet MS"/>
                        </a:rPr>
                        <a:t>1</a:t>
                      </a:r>
                      <a:r>
                        <a:rPr dirty="0" sz="900" spc="-20">
                          <a:solidFill>
                            <a:srgbClr val="231F20"/>
                          </a:solidFill>
                          <a:latin typeface="華康標楷體"/>
                          <a:cs typeface="華康標楷體"/>
                        </a:rPr>
                        <a:t>）</a:t>
                      </a:r>
                      <a:r>
                        <a:rPr dirty="0" sz="900" spc="-15">
                          <a:solidFill>
                            <a:srgbClr val="231F20"/>
                          </a:solidFill>
                          <a:latin typeface="華康標楷體"/>
                          <a:cs typeface="華康標楷體"/>
                        </a:rPr>
                        <a:t>瞭解車輛停等紅燈的危險性，並做好安全措施。</a:t>
                      </a:r>
                      <a:endParaRPr sz="900">
                        <a:latin typeface="華康標楷體"/>
                        <a:cs typeface="華康標楷體"/>
                      </a:endParaRPr>
                    </a:p>
                    <a:p>
                      <a:pPr marL="311150">
                        <a:lnSpc>
                          <a:spcPct val="100000"/>
                        </a:lnSpc>
                        <a:spcBef>
                          <a:spcPts val="625"/>
                        </a:spcBef>
                      </a:pPr>
                      <a:r>
                        <a:rPr dirty="0" sz="900" spc="-75">
                          <a:solidFill>
                            <a:srgbClr val="231F20"/>
                          </a:solidFill>
                          <a:latin typeface="Trebuchet MS"/>
                          <a:cs typeface="Trebuchet MS"/>
                        </a:rPr>
                        <a:t>A</a:t>
                      </a:r>
                      <a:r>
                        <a:rPr dirty="0" sz="900" spc="-35">
                          <a:solidFill>
                            <a:srgbClr val="231F20"/>
                          </a:solidFill>
                          <a:latin typeface="Trebuchet MS"/>
                          <a:cs typeface="Trebuchet MS"/>
                        </a:rPr>
                        <a:t>. </a:t>
                      </a:r>
                      <a:r>
                        <a:rPr dirty="0" sz="900" spc="-15">
                          <a:solidFill>
                            <a:srgbClr val="231F20"/>
                          </a:solidFill>
                          <a:latin typeface="華康標楷體"/>
                          <a:cs typeface="華康標楷體"/>
                        </a:rPr>
                        <a:t>為了防止車輛移動，右腳確實踩住煞車踏板。</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ct val="100000"/>
                        </a:lnSpc>
                        <a:spcBef>
                          <a:spcPts val="280"/>
                        </a:spcBef>
                      </a:pPr>
                      <a:r>
                        <a:rPr dirty="0" sz="900" spc="-20">
                          <a:solidFill>
                            <a:srgbClr val="231F20"/>
                          </a:solidFill>
                          <a:latin typeface="華康標楷體"/>
                          <a:cs typeface="華康標楷體"/>
                        </a:rPr>
                        <a:t>就應選擇停車。</a:t>
                      </a:r>
                      <a:endParaRPr sz="900">
                        <a:latin typeface="華康標楷體"/>
                        <a:cs typeface="華康標楷體"/>
                      </a:endParaRPr>
                    </a:p>
                    <a:p>
                      <a:pPr algn="just" marL="142240" marR="38735" indent="-124460">
                        <a:lnSpc>
                          <a:spcPct val="101699"/>
                        </a:lnSpc>
                        <a:spcBef>
                          <a:spcPts val="605"/>
                        </a:spcBef>
                      </a:pPr>
                      <a:r>
                        <a:rPr dirty="0" sz="900" spc="55">
                          <a:solidFill>
                            <a:srgbClr val="231F20"/>
                          </a:solidFill>
                          <a:latin typeface="華康標楷體"/>
                          <a:cs typeface="華康標楷體"/>
                        </a:rPr>
                        <a:t>．向學員說明行駛至號誌</a:t>
                      </a:r>
                      <a:r>
                        <a:rPr dirty="0" sz="900" spc="50">
                          <a:solidFill>
                            <a:srgbClr val="231F20"/>
                          </a:solidFill>
                          <a:latin typeface="華康標楷體"/>
                          <a:cs typeface="華康標楷體"/>
                        </a:rPr>
                        <a:t>管制之交岔路口，遇紅</a:t>
                      </a:r>
                      <a:r>
                        <a:rPr dirty="0" sz="900" spc="45">
                          <a:solidFill>
                            <a:srgbClr val="231F20"/>
                          </a:solidFill>
                          <a:latin typeface="華康標楷體"/>
                          <a:cs typeface="華康標楷體"/>
                        </a:rPr>
                        <a:t>燈應依序暫停，不得逕行插入車道間，致交通</a:t>
                      </a:r>
                      <a:r>
                        <a:rPr dirty="0" sz="900" spc="40">
                          <a:solidFill>
                            <a:srgbClr val="231F20"/>
                          </a:solidFill>
                          <a:latin typeface="華康標楷體"/>
                          <a:cs typeface="華康標楷體"/>
                        </a:rPr>
                        <a:t>擁塞，妨礙其他車輛通</a:t>
                      </a:r>
                      <a:r>
                        <a:rPr dirty="0" sz="900" spc="-35">
                          <a:solidFill>
                            <a:srgbClr val="231F20"/>
                          </a:solidFill>
                          <a:latin typeface="華康標楷體"/>
                          <a:cs typeface="華康標楷體"/>
                        </a:rPr>
                        <a:t>行。</a:t>
                      </a:r>
                      <a:endParaRPr sz="900">
                        <a:latin typeface="華康標楷體"/>
                        <a:cs typeface="華康標楷體"/>
                      </a:endParaRPr>
                    </a:p>
                    <a:p>
                      <a:pPr algn="just" marL="142240" marR="38735" indent="-124460">
                        <a:lnSpc>
                          <a:spcPct val="101699"/>
                        </a:lnSpc>
                      </a:pPr>
                      <a:r>
                        <a:rPr dirty="0" sz="900" spc="55">
                          <a:solidFill>
                            <a:srgbClr val="231F20"/>
                          </a:solidFill>
                          <a:latin typeface="華康標楷體"/>
                          <a:cs typeface="華康標楷體"/>
                        </a:rPr>
                        <a:t>．向學員說明行駛至號誌</a:t>
                      </a:r>
                      <a:r>
                        <a:rPr dirty="0" sz="900" spc="50">
                          <a:solidFill>
                            <a:srgbClr val="231F20"/>
                          </a:solidFill>
                          <a:latin typeface="華康標楷體"/>
                          <a:cs typeface="華康標楷體"/>
                        </a:rPr>
                        <a:t>管制之交岔路口，遇路</a:t>
                      </a:r>
                      <a:r>
                        <a:rPr dirty="0" sz="900" spc="45">
                          <a:solidFill>
                            <a:srgbClr val="231F20"/>
                          </a:solidFill>
                          <a:latin typeface="華康標楷體"/>
                          <a:cs typeface="華康標楷體"/>
                        </a:rPr>
                        <a:t>口壅塞時，應在路口停止線前暫停，不得逕行</a:t>
                      </a:r>
                      <a:r>
                        <a:rPr dirty="0" sz="900" spc="50">
                          <a:solidFill>
                            <a:srgbClr val="231F20"/>
                          </a:solidFill>
                          <a:latin typeface="華康標楷體"/>
                          <a:cs typeface="華康標楷體"/>
                        </a:rPr>
                        <a:t>駛入交岔路口內，致號</a:t>
                      </a:r>
                      <a:r>
                        <a:rPr dirty="0" sz="900" spc="45">
                          <a:solidFill>
                            <a:srgbClr val="231F20"/>
                          </a:solidFill>
                          <a:latin typeface="華康標楷體"/>
                          <a:cs typeface="華康標楷體"/>
                        </a:rPr>
                        <a:t>誌轉換後，仍無法通過</a:t>
                      </a:r>
                      <a:r>
                        <a:rPr dirty="0" sz="900" spc="50">
                          <a:solidFill>
                            <a:srgbClr val="231F20"/>
                          </a:solidFill>
                          <a:latin typeface="華康標楷體"/>
                          <a:cs typeface="華康標楷體"/>
                        </a:rPr>
                        <a:t>路口而妨礙其他車輛通</a:t>
                      </a:r>
                      <a:r>
                        <a:rPr dirty="0" sz="900" spc="-35">
                          <a:solidFill>
                            <a:srgbClr val="231F20"/>
                          </a:solidFill>
                          <a:latin typeface="華康標楷體"/>
                          <a:cs typeface="華康標楷體"/>
                        </a:rPr>
                        <a:t>行。</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142240" marR="38735" indent="-124460">
                        <a:lnSpc>
                          <a:spcPct val="101699"/>
                        </a:lnSpc>
                      </a:pPr>
                      <a:r>
                        <a:rPr dirty="0" sz="900" spc="55">
                          <a:solidFill>
                            <a:srgbClr val="231F20"/>
                          </a:solidFill>
                          <a:latin typeface="華康標楷體"/>
                          <a:cs typeface="華康標楷體"/>
                        </a:rPr>
                        <a:t>．瞭解停等紅燈時踩煞車</a:t>
                      </a:r>
                      <a:r>
                        <a:rPr dirty="0" sz="900" spc="45">
                          <a:solidFill>
                            <a:srgbClr val="231F20"/>
                          </a:solidFill>
                          <a:latin typeface="華康標楷體"/>
                          <a:cs typeface="華康標楷體"/>
                        </a:rPr>
                        <a:t>的必要性。特別是在夜</a:t>
                      </a:r>
                      <a:r>
                        <a:rPr dirty="0" sz="900" spc="40">
                          <a:solidFill>
                            <a:srgbClr val="231F20"/>
                          </a:solidFill>
                          <a:latin typeface="華康標楷體"/>
                          <a:cs typeface="華康標楷體"/>
                        </a:rPr>
                        <a:t>間，踩煞車踏板時後煞</a:t>
                      </a:r>
                      <a:r>
                        <a:rPr dirty="0" sz="900" spc="50">
                          <a:solidFill>
                            <a:srgbClr val="231F20"/>
                          </a:solidFill>
                          <a:latin typeface="華康標楷體"/>
                          <a:cs typeface="華康標楷體"/>
                        </a:rPr>
                        <a:t>車燈兼具告知後方車輛</a:t>
                      </a:r>
                      <a:r>
                        <a:rPr dirty="0" sz="900" spc="45">
                          <a:solidFill>
                            <a:srgbClr val="231F20"/>
                          </a:solidFill>
                          <a:latin typeface="華康標楷體"/>
                          <a:cs typeface="華康標楷體"/>
                        </a:rPr>
                        <a:t>本車停等紅燈的訊息，</a:t>
                      </a:r>
                      <a:r>
                        <a:rPr dirty="0" sz="900" spc="-25">
                          <a:solidFill>
                            <a:srgbClr val="231F20"/>
                          </a:solidFill>
                          <a:latin typeface="華康標楷體"/>
                          <a:cs typeface="華康標楷體"/>
                        </a:rPr>
                        <a:t>避免遭受追撞。</a:t>
                      </a:r>
                      <a:endParaRPr sz="900">
                        <a:latin typeface="華康標楷體"/>
                        <a:cs typeface="華康標楷體"/>
                      </a:endParaRPr>
                    </a:p>
                    <a:p>
                      <a:pPr algn="just" marL="142240" marR="36830" indent="-124460">
                        <a:lnSpc>
                          <a:spcPct val="101699"/>
                        </a:lnSpc>
                      </a:pPr>
                      <a:r>
                        <a:rPr dirty="0" sz="900" spc="55">
                          <a:solidFill>
                            <a:srgbClr val="231F20"/>
                          </a:solidFill>
                          <a:latin typeface="華康標楷體"/>
                          <a:cs typeface="華康標楷體"/>
                        </a:rPr>
                        <a:t>．當預測等待時間會較長</a:t>
                      </a:r>
                      <a:r>
                        <a:rPr dirty="0" sz="900" spc="45">
                          <a:solidFill>
                            <a:srgbClr val="231F20"/>
                          </a:solidFill>
                          <a:latin typeface="華康標楷體"/>
                          <a:cs typeface="華康標楷體"/>
                        </a:rPr>
                        <a:t>時，可排入空檔，並將</a:t>
                      </a:r>
                      <a:r>
                        <a:rPr dirty="0" sz="900" spc="50">
                          <a:solidFill>
                            <a:srgbClr val="231F20"/>
                          </a:solidFill>
                          <a:latin typeface="華康標楷體"/>
                          <a:cs typeface="華康標楷體"/>
                        </a:rPr>
                        <a:t>手煞車拉起或排入駐車</a:t>
                      </a:r>
                      <a:r>
                        <a:rPr dirty="0" sz="900" spc="-20">
                          <a:solidFill>
                            <a:srgbClr val="231F20"/>
                          </a:solidFill>
                          <a:latin typeface="華康標楷體"/>
                          <a:cs typeface="華康標楷體"/>
                        </a:rPr>
                        <a:t>檔（</a:t>
                      </a:r>
                      <a:r>
                        <a:rPr dirty="0" sz="900" spc="-20">
                          <a:solidFill>
                            <a:srgbClr val="231F20"/>
                          </a:solidFill>
                          <a:latin typeface="Trebuchet MS"/>
                          <a:cs typeface="Trebuchet MS"/>
                        </a:rPr>
                        <a:t>P</a:t>
                      </a:r>
                      <a:r>
                        <a:rPr dirty="0" sz="900" spc="-35">
                          <a:solidFill>
                            <a:srgbClr val="231F20"/>
                          </a:solidFill>
                          <a:latin typeface="Trebuchet MS"/>
                          <a:cs typeface="Trebuchet MS"/>
                        </a:rPr>
                        <a:t> </a:t>
                      </a:r>
                      <a:r>
                        <a:rPr dirty="0" sz="900" spc="-20">
                          <a:solidFill>
                            <a:srgbClr val="231F20"/>
                          </a:solidFill>
                          <a:latin typeface="華康標楷體"/>
                          <a:cs typeface="華康標楷體"/>
                        </a:rPr>
                        <a:t>檔）</a:t>
                      </a:r>
                      <a:r>
                        <a:rPr dirty="0" sz="900" spc="-50">
                          <a:solidFill>
                            <a:srgbClr val="231F20"/>
                          </a:solidFill>
                          <a:latin typeface="華康標楷體"/>
                          <a:cs typeface="華康標楷體"/>
                        </a:rPr>
                        <a:t>。</a:t>
                      </a:r>
                      <a:endParaRPr sz="900">
                        <a:latin typeface="華康標楷體"/>
                        <a:cs typeface="華康標楷體"/>
                      </a:endParaRPr>
                    </a:p>
                  </a:txBody>
                  <a:tcPr marL="0" marR="0" marB="0" marT="35560">
                    <a:lnL w="9525">
                      <a:solidFill>
                        <a:srgbClr val="BCBEC0"/>
                      </a:solidFill>
                      <a:prstDash val="dot"/>
                    </a:lnL>
                    <a:lnT w="9525">
                      <a:solidFill>
                        <a:srgbClr val="BCBEC0"/>
                      </a:solidFill>
                      <a:prstDash val="solid"/>
                    </a:lnT>
                  </a:tcPr>
                </a:tc>
              </a:tr>
            </a:tbl>
          </a:graphicData>
        </a:graphic>
      </p:graphicFrame>
      <p:sp>
        <p:nvSpPr>
          <p:cNvPr id="71" name="object 71" descr=""/>
          <p:cNvSpPr/>
          <p:nvPr/>
        </p:nvSpPr>
        <p:spPr>
          <a:xfrm>
            <a:off x="8712000" y="1588508"/>
            <a:ext cx="0" cy="207010"/>
          </a:xfrm>
          <a:custGeom>
            <a:avLst/>
            <a:gdLst/>
            <a:ahLst/>
            <a:cxnLst/>
            <a:rect l="l" t="t" r="r" b="b"/>
            <a:pathLst>
              <a:path w="0" h="207010">
                <a:moveTo>
                  <a:pt x="0" y="206997"/>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0080000" y="1588508"/>
            <a:ext cx="0" cy="207010"/>
          </a:xfrm>
          <a:custGeom>
            <a:avLst/>
            <a:gdLst/>
            <a:ahLst/>
            <a:cxnLst/>
            <a:rect l="l" t="t" r="r" b="b"/>
            <a:pathLst>
              <a:path w="0" h="207010">
                <a:moveTo>
                  <a:pt x="0" y="206997"/>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13140001" y="1588508"/>
            <a:ext cx="0" cy="207010"/>
          </a:xfrm>
          <a:custGeom>
            <a:avLst/>
            <a:gdLst/>
            <a:ahLst/>
            <a:cxnLst/>
            <a:rect l="l" t="t" r="r" b="b"/>
            <a:pathLst>
              <a:path w="0" h="207010">
                <a:moveTo>
                  <a:pt x="0" y="206997"/>
                </a:moveTo>
                <a:lnTo>
                  <a:pt x="0" y="0"/>
                </a:lnTo>
              </a:path>
            </a:pathLst>
          </a:custGeom>
          <a:ln w="9004">
            <a:solidFill>
              <a:srgbClr val="FFFFFF"/>
            </a:solidFill>
          </a:ln>
        </p:spPr>
        <p:txBody>
          <a:bodyPr wrap="square" lIns="0" tIns="0" rIns="0" bIns="0" rtlCol="0"/>
          <a:lstStyle/>
          <a:p/>
        </p:txBody>
      </p:sp>
      <p:graphicFrame>
        <p:nvGraphicFramePr>
          <p:cNvPr id="74" name="object 74" descr=""/>
          <p:cNvGraphicFramePr>
            <a:graphicFrameLocks noGrp="1"/>
          </p:cNvGraphicFramePr>
          <p:nvPr/>
        </p:nvGraphicFramePr>
        <p:xfrm>
          <a:off x="7919999" y="360003"/>
          <a:ext cx="12570460" cy="1411605"/>
        </p:xfrm>
        <a:graphic>
          <a:graphicData uri="http://schemas.openxmlformats.org/drawingml/2006/table">
            <a:tbl>
              <a:tblPr firstRow="1" bandRow="1">
                <a:tableStyleId>{2D5ABB26-0587-4C30-8999-92F81FD0307C}</a:tableStyleId>
              </a:tblPr>
              <a:tblGrid>
                <a:gridCol w="664400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195705">
                <a:tc>
                  <a:txBody>
                    <a:bodyPr/>
                    <a:lstStyle/>
                    <a:p>
                      <a:pPr marR="5845810">
                        <a:lnSpc>
                          <a:spcPct val="100000"/>
                        </a:lnSpc>
                      </a:pPr>
                      <a:endParaRPr sz="1000">
                        <a:latin typeface="Times New Roman"/>
                        <a:cs typeface="Times New Roman"/>
                      </a:endParaRPr>
                    </a:p>
                    <a:p>
                      <a:pPr marR="5845810">
                        <a:lnSpc>
                          <a:spcPct val="100000"/>
                        </a:lnSpc>
                      </a:pPr>
                      <a:endParaRPr sz="1000">
                        <a:latin typeface="Times New Roman"/>
                        <a:cs typeface="Times New Roman"/>
                      </a:endParaRPr>
                    </a:p>
                    <a:p>
                      <a:pPr marR="5845810">
                        <a:lnSpc>
                          <a:spcPct val="100000"/>
                        </a:lnSpc>
                      </a:pPr>
                      <a:endParaRPr sz="1000">
                        <a:latin typeface="Times New Roman"/>
                        <a:cs typeface="Times New Roman"/>
                      </a:endParaRPr>
                    </a:p>
                    <a:p>
                      <a:pPr marR="5845810">
                        <a:lnSpc>
                          <a:spcPct val="100000"/>
                        </a:lnSpc>
                      </a:pPr>
                      <a:endParaRPr sz="1000">
                        <a:latin typeface="Times New Roman"/>
                        <a:cs typeface="Times New Roman"/>
                      </a:endParaRPr>
                    </a:p>
                    <a:p>
                      <a:pPr marR="5845810">
                        <a:lnSpc>
                          <a:spcPct val="100000"/>
                        </a:lnSpc>
                      </a:pPr>
                      <a:endParaRPr sz="1000">
                        <a:latin typeface="Times New Roman"/>
                        <a:cs typeface="Times New Roman"/>
                      </a:endParaRPr>
                    </a:p>
                    <a:p>
                      <a:pPr marR="5845810">
                        <a:lnSpc>
                          <a:spcPct val="100000"/>
                        </a:lnSpc>
                      </a:pPr>
                      <a:endParaRPr sz="1000">
                        <a:latin typeface="Times New Roman"/>
                        <a:cs typeface="Times New Roman"/>
                      </a:endParaRPr>
                    </a:p>
                    <a:p>
                      <a:pPr marR="5845810">
                        <a:lnSpc>
                          <a:spcPct val="100000"/>
                        </a:lnSpc>
                      </a:pPr>
                      <a:endParaRPr sz="1450">
                        <a:latin typeface="Times New Roman"/>
                        <a:cs typeface="Times New Roman"/>
                      </a:endParaRPr>
                    </a:p>
                    <a:p>
                      <a:pPr>
                        <a:lnSpc>
                          <a:spcPts val="745"/>
                        </a:lnSpc>
                        <a:spcBef>
                          <a:spcPts val="5"/>
                        </a:spcBef>
                        <a:tabLst>
                          <a:tab pos="6641465" algn="l"/>
                        </a:tabLst>
                      </a:pPr>
                      <a:r>
                        <a:rPr dirty="0" u="sng" sz="900">
                          <a:solidFill>
                            <a:srgbClr val="231F20"/>
                          </a:solidFill>
                          <a:uFill>
                            <a:solidFill>
                              <a:srgbClr val="BCBEC0"/>
                            </a:solidFill>
                          </a:uFill>
                          <a:latin typeface="Times New Roman"/>
                          <a:cs typeface="Times New Roman"/>
                        </a:rPr>
                        <a:t>	</a:t>
                      </a: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p>
                      <a:pPr marL="17780">
                        <a:lnSpc>
                          <a:spcPct val="100000"/>
                        </a:lnSpc>
                        <a:spcBef>
                          <a:spcPts val="715"/>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2</a:t>
                      </a:r>
                      <a:r>
                        <a:rPr dirty="0" sz="900" spc="-20">
                          <a:solidFill>
                            <a:srgbClr val="231F20"/>
                          </a:solidFill>
                          <a:latin typeface="華康標楷體"/>
                          <a:cs typeface="華康標楷體"/>
                        </a:rPr>
                        <a:t>）準備起步</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311150">
                        <a:lnSpc>
                          <a:spcPct val="100000"/>
                        </a:lnSpc>
                        <a:spcBef>
                          <a:spcPts val="280"/>
                        </a:spcBef>
                      </a:pPr>
                      <a:r>
                        <a:rPr dirty="0" sz="900" spc="-100">
                          <a:solidFill>
                            <a:srgbClr val="231F20"/>
                          </a:solidFill>
                          <a:latin typeface="Trebuchet MS"/>
                          <a:cs typeface="Trebuchet MS"/>
                        </a:rPr>
                        <a:t>B</a:t>
                      </a:r>
                      <a:r>
                        <a:rPr dirty="0" sz="900" spc="-55">
                          <a:solidFill>
                            <a:srgbClr val="231F20"/>
                          </a:solidFill>
                          <a:latin typeface="Trebuchet MS"/>
                          <a:cs typeface="Trebuchet MS"/>
                        </a:rPr>
                        <a:t>. </a:t>
                      </a:r>
                      <a:r>
                        <a:rPr dirty="0" sz="900" spc="-15">
                          <a:solidFill>
                            <a:srgbClr val="231F20"/>
                          </a:solidFill>
                          <a:latin typeface="華康標楷體"/>
                          <a:cs typeface="華康標楷體"/>
                        </a:rPr>
                        <a:t>透過照後鏡隨時掌握後方車輛的狀況。</a:t>
                      </a:r>
                      <a:endParaRPr sz="900">
                        <a:latin typeface="華康標楷體"/>
                        <a:cs typeface="華康標楷體"/>
                      </a:endParaRPr>
                    </a:p>
                    <a:p>
                      <a:pPr marL="17780">
                        <a:lnSpc>
                          <a:spcPct val="100000"/>
                        </a:lnSpc>
                        <a:spcBef>
                          <a:spcPts val="620"/>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2</a:t>
                      </a:r>
                      <a:r>
                        <a:rPr dirty="0" sz="900" spc="-20">
                          <a:solidFill>
                            <a:srgbClr val="231F20"/>
                          </a:solidFill>
                          <a:latin typeface="華康標楷體"/>
                          <a:cs typeface="華康標楷體"/>
                        </a:rPr>
                        <a:t>）</a:t>
                      </a:r>
                      <a:r>
                        <a:rPr dirty="0" sz="900" spc="-15">
                          <a:solidFill>
                            <a:srgbClr val="231F20"/>
                          </a:solidFill>
                          <a:latin typeface="華康標楷體"/>
                          <a:cs typeface="華康標楷體"/>
                        </a:rPr>
                        <a:t>預測號誌即將改變，同時準備起步。</a:t>
                      </a:r>
                      <a:endParaRPr sz="900">
                        <a:latin typeface="華康標楷體"/>
                        <a:cs typeface="華康標楷體"/>
                      </a:endParaRPr>
                    </a:p>
                    <a:p>
                      <a:pPr marL="430530" marR="45720" indent="-122555">
                        <a:lnSpc>
                          <a:spcPct val="102400"/>
                        </a:lnSpc>
                        <a:spcBef>
                          <a:spcPts val="595"/>
                        </a:spcBef>
                        <a:buFont typeface="Trebuchet MS"/>
                        <a:buAutoNum type="alphaUcPeriod"/>
                        <a:tabLst>
                          <a:tab pos="431800" algn="l"/>
                        </a:tabLst>
                      </a:pPr>
                      <a:r>
                        <a:rPr dirty="0" sz="900" spc="-5">
                          <a:solidFill>
                            <a:srgbClr val="231F20"/>
                          </a:solidFill>
                          <a:latin typeface="華康標楷體"/>
                          <a:cs typeface="華康標楷體"/>
                        </a:rPr>
                        <a:t>從等候時間和周圍狀況</a:t>
                      </a:r>
                      <a:r>
                        <a:rPr dirty="0" sz="900">
                          <a:solidFill>
                            <a:srgbClr val="231F20"/>
                          </a:solidFill>
                          <a:latin typeface="華康標楷體"/>
                          <a:cs typeface="華康標楷體"/>
                        </a:rPr>
                        <a:t>（</a:t>
                      </a:r>
                      <a:r>
                        <a:rPr dirty="0" sz="900" spc="-5">
                          <a:solidFill>
                            <a:srgbClr val="231F20"/>
                          </a:solidFill>
                          <a:latin typeface="華康標楷體"/>
                          <a:cs typeface="華康標楷體"/>
                        </a:rPr>
                        <a:t>行人專用號誌和路口號誌</a:t>
                      </a:r>
                      <a:r>
                        <a:rPr dirty="0" sz="900" spc="-5">
                          <a:solidFill>
                            <a:srgbClr val="231F20"/>
                          </a:solidFill>
                          <a:latin typeface="華康標楷體"/>
                          <a:cs typeface="華康標楷體"/>
                        </a:rPr>
                        <a:t>	</a:t>
                      </a:r>
                      <a:r>
                        <a:rPr dirty="0" sz="900" spc="-10">
                          <a:solidFill>
                            <a:srgbClr val="231F20"/>
                          </a:solidFill>
                          <a:latin typeface="華康標楷體"/>
                          <a:cs typeface="華康標楷體"/>
                        </a:rPr>
                        <a:t>的變化等）</a:t>
                      </a:r>
                      <a:r>
                        <a:rPr dirty="0" sz="900" spc="-15">
                          <a:solidFill>
                            <a:srgbClr val="231F20"/>
                          </a:solidFill>
                          <a:latin typeface="華康標楷體"/>
                          <a:cs typeface="華康標楷體"/>
                        </a:rPr>
                        <a:t>來預測號誌是否即將改變。</a:t>
                      </a:r>
                      <a:endParaRPr sz="900">
                        <a:latin typeface="華康標楷體"/>
                        <a:cs typeface="華康標楷體"/>
                      </a:endParaRPr>
                    </a:p>
                    <a:p>
                      <a:pPr marL="420370" indent="-119380">
                        <a:lnSpc>
                          <a:spcPct val="100000"/>
                        </a:lnSpc>
                        <a:spcBef>
                          <a:spcPts val="650"/>
                        </a:spcBef>
                        <a:buFont typeface="Trebuchet MS"/>
                        <a:buAutoNum type="alphaUcPeriod"/>
                        <a:tabLst>
                          <a:tab pos="420370" algn="l"/>
                        </a:tabLst>
                      </a:pPr>
                      <a:r>
                        <a:rPr dirty="0" sz="900" spc="-15">
                          <a:solidFill>
                            <a:srgbClr val="231F20"/>
                          </a:solidFill>
                          <a:latin typeface="華康標楷體"/>
                          <a:cs typeface="華康標楷體"/>
                        </a:rPr>
                        <a:t>事先確認路口內和路口周邊的安全。</a:t>
                      </a:r>
                      <a:endParaRPr sz="900">
                        <a:latin typeface="華康標楷體"/>
                        <a:cs typeface="華康標楷體"/>
                      </a:endParaRPr>
                    </a:p>
                    <a:p>
                      <a:pPr marL="426084" indent="-123189">
                        <a:lnSpc>
                          <a:spcPct val="100000"/>
                        </a:lnSpc>
                        <a:spcBef>
                          <a:spcPts val="620"/>
                        </a:spcBef>
                        <a:buFont typeface="Trebuchet MS"/>
                        <a:buAutoNum type="alphaUcPeriod"/>
                        <a:tabLst>
                          <a:tab pos="426084" algn="l"/>
                        </a:tabLst>
                      </a:pPr>
                      <a:r>
                        <a:rPr dirty="0" sz="900" spc="-15">
                          <a:solidFill>
                            <a:srgbClr val="231F20"/>
                          </a:solidFill>
                          <a:latin typeface="華康標楷體"/>
                          <a:cs typeface="華康標楷體"/>
                        </a:rPr>
                        <a:t>事先掌握即將行進道路前方的道路狀況和標誌等。</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1100">
                        <a:latin typeface="Times New Roman"/>
                        <a:cs typeface="Times New Roman"/>
                      </a:endParaRPr>
                    </a:p>
                    <a:p>
                      <a:pPr marL="142240" marR="39370" indent="-124460">
                        <a:lnSpc>
                          <a:spcPct val="102400"/>
                        </a:lnSpc>
                      </a:pPr>
                      <a:r>
                        <a:rPr dirty="0" sz="900" spc="55">
                          <a:solidFill>
                            <a:srgbClr val="231F20"/>
                          </a:solidFill>
                          <a:latin typeface="華康標楷體"/>
                          <a:cs typeface="華康標楷體"/>
                        </a:rPr>
                        <a:t>．教練應提醒學員擺頭察</a:t>
                      </a:r>
                      <a:r>
                        <a:rPr dirty="0" sz="900" spc="-15">
                          <a:solidFill>
                            <a:srgbClr val="231F20"/>
                          </a:solidFill>
                          <a:latin typeface="華康標楷體"/>
                          <a:cs typeface="華康標楷體"/>
                        </a:rPr>
                        <a:t>看有無車輛及行人。</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75" name="object 75" descr=""/>
          <p:cNvSpPr txBox="1"/>
          <p:nvPr/>
        </p:nvSpPr>
        <p:spPr>
          <a:xfrm>
            <a:off x="539416"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84</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76" name="object 76" descr=""/>
          <p:cNvSpPr txBox="1"/>
          <p:nvPr/>
        </p:nvSpPr>
        <p:spPr>
          <a:xfrm>
            <a:off x="13232734"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85</a:t>
            </a:r>
            <a:endParaRPr sz="800">
              <a:latin typeface="Times New Roman"/>
              <a:cs typeface="Times New Roman"/>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F8A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F8AA9B"/>
          </a:solidFill>
        </p:spPr>
        <p:txBody>
          <a:bodyPr wrap="square" lIns="0" tIns="0" rIns="0" bIns="0" rtlCol="0"/>
          <a:lstStyle/>
          <a:p/>
        </p:txBody>
      </p:sp>
      <p:grpSp>
        <p:nvGrpSpPr>
          <p:cNvPr id="4" name="object 4" descr=""/>
          <p:cNvGrpSpPr/>
          <p:nvPr/>
        </p:nvGrpSpPr>
        <p:grpSpPr>
          <a:xfrm>
            <a:off x="14671802" y="1198130"/>
            <a:ext cx="448309" cy="3004185"/>
            <a:chOff x="14671802" y="1198130"/>
            <a:chExt cx="448309" cy="3004185"/>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71802" y="2155774"/>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8" name="object 8" descr=""/>
            <p:cNvSpPr/>
            <p:nvPr/>
          </p:nvSpPr>
          <p:spPr>
            <a:xfrm>
              <a:off x="14692179" y="2169304"/>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ED1A3A"/>
            </a:solidFill>
          </p:spPr>
          <p:txBody>
            <a:bodyPr wrap="square" lIns="0" tIns="0" rIns="0" bIns="0" rtlCol="0"/>
            <a:lstStyle/>
            <a:p/>
          </p:txBody>
        </p:sp>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04185"/>
            <a:chOff x="0" y="1198130"/>
            <a:chExt cx="448309" cy="3004185"/>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0" y="2155774"/>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8" name="object 18" descr=""/>
            <p:cNvSpPr/>
            <p:nvPr/>
          </p:nvSpPr>
          <p:spPr>
            <a:xfrm>
              <a:off x="0" y="2169304"/>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ED1A3A"/>
            </a:solidFill>
          </p:spPr>
          <p:txBody>
            <a:bodyPr wrap="square" lIns="0" tIns="0" rIns="0" bIns="0" rtlCol="0"/>
            <a:lstStyle/>
            <a:p/>
          </p:txBody>
        </p:sp>
        <p:sp>
          <p:nvSpPr>
            <p:cNvPr id="19" name="object 19" descr=""/>
            <p:cNvSpPr/>
            <p:nvPr/>
          </p:nvSpPr>
          <p:spPr>
            <a:xfrm>
              <a:off x="46431" y="31299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92223" y="0"/>
            <a:ext cx="14945994" cy="5328285"/>
            <a:chOff x="92223" y="0"/>
            <a:chExt cx="14945994"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08432" y="4327309"/>
              <a:ext cx="238125" cy="424815"/>
            </a:xfrm>
            <a:custGeom>
              <a:avLst/>
              <a:gdLst/>
              <a:ahLst/>
              <a:cxnLst/>
              <a:rect l="l" t="t" r="r" b="b"/>
              <a:pathLst>
                <a:path w="238125" h="424814">
                  <a:moveTo>
                    <a:pt x="23342" y="344246"/>
                  </a:moveTo>
                  <a:lnTo>
                    <a:pt x="20078" y="340982"/>
                  </a:lnTo>
                  <a:lnTo>
                    <a:pt x="3263" y="340982"/>
                  </a:lnTo>
                  <a:lnTo>
                    <a:pt x="0" y="344246"/>
                  </a:lnTo>
                  <a:lnTo>
                    <a:pt x="0" y="421068"/>
                  </a:lnTo>
                  <a:lnTo>
                    <a:pt x="3263" y="424332"/>
                  </a:lnTo>
                  <a:lnTo>
                    <a:pt x="20078" y="424332"/>
                  </a:lnTo>
                  <a:lnTo>
                    <a:pt x="23342" y="421068"/>
                  </a:lnTo>
                  <a:lnTo>
                    <a:pt x="23342" y="417042"/>
                  </a:lnTo>
                  <a:lnTo>
                    <a:pt x="23342" y="344246"/>
                  </a:lnTo>
                  <a:close/>
                </a:path>
                <a:path w="238125" h="424814">
                  <a:moveTo>
                    <a:pt x="23342" y="3263"/>
                  </a:moveTo>
                  <a:lnTo>
                    <a:pt x="20078" y="0"/>
                  </a:lnTo>
                  <a:lnTo>
                    <a:pt x="3263" y="0"/>
                  </a:lnTo>
                  <a:lnTo>
                    <a:pt x="0" y="3263"/>
                  </a:lnTo>
                  <a:lnTo>
                    <a:pt x="0" y="80086"/>
                  </a:lnTo>
                  <a:lnTo>
                    <a:pt x="3263" y="83350"/>
                  </a:lnTo>
                  <a:lnTo>
                    <a:pt x="20078" y="83350"/>
                  </a:lnTo>
                  <a:lnTo>
                    <a:pt x="23342" y="80086"/>
                  </a:lnTo>
                  <a:lnTo>
                    <a:pt x="23342" y="76060"/>
                  </a:lnTo>
                  <a:lnTo>
                    <a:pt x="23342" y="3263"/>
                  </a:lnTo>
                  <a:close/>
                </a:path>
                <a:path w="238125" h="424814">
                  <a:moveTo>
                    <a:pt x="237553" y="344246"/>
                  </a:moveTo>
                  <a:lnTo>
                    <a:pt x="234289" y="340982"/>
                  </a:lnTo>
                  <a:lnTo>
                    <a:pt x="217474" y="340982"/>
                  </a:lnTo>
                  <a:lnTo>
                    <a:pt x="214210" y="344246"/>
                  </a:lnTo>
                  <a:lnTo>
                    <a:pt x="214210" y="417042"/>
                  </a:lnTo>
                  <a:lnTo>
                    <a:pt x="214210" y="421068"/>
                  </a:lnTo>
                  <a:lnTo>
                    <a:pt x="217474" y="424332"/>
                  </a:lnTo>
                  <a:lnTo>
                    <a:pt x="234289" y="424332"/>
                  </a:lnTo>
                  <a:lnTo>
                    <a:pt x="237553" y="421068"/>
                  </a:lnTo>
                  <a:lnTo>
                    <a:pt x="237553" y="344246"/>
                  </a:lnTo>
                  <a:close/>
                </a:path>
                <a:path w="238125" h="424814">
                  <a:moveTo>
                    <a:pt x="237553" y="3263"/>
                  </a:moveTo>
                  <a:lnTo>
                    <a:pt x="234289" y="0"/>
                  </a:lnTo>
                  <a:lnTo>
                    <a:pt x="217474" y="0"/>
                  </a:lnTo>
                  <a:lnTo>
                    <a:pt x="214210" y="3263"/>
                  </a:lnTo>
                  <a:lnTo>
                    <a:pt x="214210" y="76060"/>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28" name="object 28" descr=""/>
            <p:cNvPicPr/>
            <p:nvPr/>
          </p:nvPicPr>
          <p:blipFill>
            <a:blip r:embed="rId6" cstate="print"/>
            <a:stretch>
              <a:fillRect/>
            </a:stretch>
          </p:blipFill>
          <p:spPr>
            <a:xfrm>
              <a:off x="114172" y="4266743"/>
              <a:ext cx="227275" cy="592648"/>
            </a:xfrm>
            <a:prstGeom prst="rect">
              <a:avLst/>
            </a:prstGeom>
          </p:spPr>
        </p:pic>
        <p:sp>
          <p:nvSpPr>
            <p:cNvPr id="29" name="object 29" descr=""/>
            <p:cNvSpPr/>
            <p:nvPr/>
          </p:nvSpPr>
          <p:spPr>
            <a:xfrm>
              <a:off x="281847" y="4782065"/>
              <a:ext cx="47625" cy="66675"/>
            </a:xfrm>
            <a:custGeom>
              <a:avLst/>
              <a:gdLst/>
              <a:ahLst/>
              <a:cxnLst/>
              <a:rect l="l" t="t" r="r" b="b"/>
              <a:pathLst>
                <a:path w="47625" h="66675">
                  <a:moveTo>
                    <a:pt x="34048" y="0"/>
                  </a:moveTo>
                  <a:lnTo>
                    <a:pt x="34966" y="23964"/>
                  </a:lnTo>
                  <a:lnTo>
                    <a:pt x="31726" y="37507"/>
                  </a:lnTo>
                  <a:lnTo>
                    <a:pt x="21134" y="45628"/>
                  </a:lnTo>
                  <a:lnTo>
                    <a:pt x="0" y="53327"/>
                  </a:lnTo>
                  <a:lnTo>
                    <a:pt x="4229" y="66446"/>
                  </a:lnTo>
                  <a:lnTo>
                    <a:pt x="43789" y="33959"/>
                  </a:lnTo>
                  <a:lnTo>
                    <a:pt x="47315" y="4244"/>
                  </a:lnTo>
                  <a:lnTo>
                    <a:pt x="43237" y="530"/>
                  </a:lnTo>
                  <a:lnTo>
                    <a:pt x="34048" y="0"/>
                  </a:lnTo>
                  <a:close/>
                </a:path>
              </a:pathLst>
            </a:custGeom>
            <a:solidFill>
              <a:srgbClr val="BCBEC0"/>
            </a:solidFill>
          </p:spPr>
          <p:txBody>
            <a:bodyPr wrap="square" lIns="0" tIns="0" rIns="0" bIns="0" rtlCol="0"/>
            <a:lstStyle/>
            <a:p/>
          </p:txBody>
        </p:sp>
        <p:pic>
          <p:nvPicPr>
            <p:cNvPr id="30" name="object 30" descr=""/>
            <p:cNvPicPr/>
            <p:nvPr/>
          </p:nvPicPr>
          <p:blipFill>
            <a:blip r:embed="rId7" cstate="print"/>
            <a:stretch>
              <a:fillRect/>
            </a:stretch>
          </p:blipFill>
          <p:spPr>
            <a:xfrm>
              <a:off x="121813" y="4546892"/>
              <a:ext cx="199955" cy="154355"/>
            </a:xfrm>
            <a:prstGeom prst="rect">
              <a:avLst/>
            </a:prstGeom>
          </p:spPr>
        </p:pic>
        <p:pic>
          <p:nvPicPr>
            <p:cNvPr id="31" name="object 31" descr=""/>
            <p:cNvPicPr/>
            <p:nvPr/>
          </p:nvPicPr>
          <p:blipFill>
            <a:blip r:embed="rId8" cstate="print"/>
            <a:stretch>
              <a:fillRect/>
            </a:stretch>
          </p:blipFill>
          <p:spPr>
            <a:xfrm>
              <a:off x="139877" y="4350270"/>
              <a:ext cx="174663" cy="75171"/>
            </a:xfrm>
            <a:prstGeom prst="rect">
              <a:avLst/>
            </a:prstGeom>
          </p:spPr>
        </p:pic>
        <p:sp>
          <p:nvSpPr>
            <p:cNvPr id="32" name="object 32" descr=""/>
            <p:cNvSpPr/>
            <p:nvPr/>
          </p:nvSpPr>
          <p:spPr>
            <a:xfrm>
              <a:off x="114174" y="4307870"/>
              <a:ext cx="41910" cy="508000"/>
            </a:xfrm>
            <a:custGeom>
              <a:avLst/>
              <a:gdLst/>
              <a:ahLst/>
              <a:cxnLst/>
              <a:rect l="l" t="t" r="r" b="b"/>
              <a:pathLst>
                <a:path w="41910" h="508000">
                  <a:moveTo>
                    <a:pt x="0" y="0"/>
                  </a:moveTo>
                  <a:lnTo>
                    <a:pt x="0" y="446354"/>
                  </a:lnTo>
                  <a:lnTo>
                    <a:pt x="1067" y="465151"/>
                  </a:lnTo>
                  <a:lnTo>
                    <a:pt x="4090" y="481498"/>
                  </a:lnTo>
                  <a:lnTo>
                    <a:pt x="8802" y="495563"/>
                  </a:lnTo>
                  <a:lnTo>
                    <a:pt x="14935" y="507517"/>
                  </a:lnTo>
                  <a:lnTo>
                    <a:pt x="16225" y="482423"/>
                  </a:lnTo>
                  <a:lnTo>
                    <a:pt x="17790" y="459613"/>
                  </a:lnTo>
                  <a:lnTo>
                    <a:pt x="21708" y="421313"/>
                  </a:lnTo>
                  <a:lnTo>
                    <a:pt x="22132" y="406325"/>
                  </a:lnTo>
                  <a:lnTo>
                    <a:pt x="21047" y="383985"/>
                  </a:lnTo>
                  <a:lnTo>
                    <a:pt x="18300" y="345681"/>
                  </a:lnTo>
                  <a:lnTo>
                    <a:pt x="18200" y="331573"/>
                  </a:lnTo>
                  <a:lnTo>
                    <a:pt x="19072" y="321784"/>
                  </a:lnTo>
                  <a:lnTo>
                    <a:pt x="21729" y="311735"/>
                  </a:lnTo>
                  <a:lnTo>
                    <a:pt x="26987" y="296849"/>
                  </a:lnTo>
                  <a:lnTo>
                    <a:pt x="29540" y="286562"/>
                  </a:lnTo>
                  <a:lnTo>
                    <a:pt x="36785" y="235753"/>
                  </a:lnTo>
                  <a:lnTo>
                    <a:pt x="40982" y="179933"/>
                  </a:lnTo>
                  <a:lnTo>
                    <a:pt x="41349" y="160877"/>
                  </a:lnTo>
                  <a:lnTo>
                    <a:pt x="37203" y="135782"/>
                  </a:lnTo>
                  <a:lnTo>
                    <a:pt x="24700" y="87779"/>
                  </a:lnTo>
                  <a:lnTo>
                    <a:pt x="0" y="0"/>
                  </a:lnTo>
                  <a:close/>
                </a:path>
              </a:pathLst>
            </a:custGeom>
            <a:solidFill>
              <a:srgbClr val="77030F">
                <a:alpha val="79998"/>
              </a:srgbClr>
            </a:solidFill>
          </p:spPr>
          <p:txBody>
            <a:bodyPr wrap="square" lIns="0" tIns="0" rIns="0" bIns="0" rtlCol="0"/>
            <a:lstStyle/>
            <a:p/>
          </p:txBody>
        </p:sp>
        <p:sp>
          <p:nvSpPr>
            <p:cNvPr id="33" name="object 33" descr=""/>
            <p:cNvSpPr/>
            <p:nvPr/>
          </p:nvSpPr>
          <p:spPr>
            <a:xfrm>
              <a:off x="141165" y="4425452"/>
              <a:ext cx="16510" cy="179705"/>
            </a:xfrm>
            <a:custGeom>
              <a:avLst/>
              <a:gdLst/>
              <a:ahLst/>
              <a:cxnLst/>
              <a:rect l="l" t="t" r="r" b="b"/>
              <a:pathLst>
                <a:path w="16510" h="179704">
                  <a:moveTo>
                    <a:pt x="16065" y="0"/>
                  </a:moveTo>
                  <a:lnTo>
                    <a:pt x="15092" y="74367"/>
                  </a:lnTo>
                  <a:lnTo>
                    <a:pt x="13095" y="117830"/>
                  </a:lnTo>
                  <a:lnTo>
                    <a:pt x="8566" y="147196"/>
                  </a:lnTo>
                  <a:lnTo>
                    <a:pt x="0" y="179273"/>
                  </a:lnTo>
                </a:path>
              </a:pathLst>
            </a:custGeom>
            <a:ln w="3175">
              <a:solidFill>
                <a:srgbClr val="5F0038"/>
              </a:solidFill>
            </a:ln>
          </p:spPr>
          <p:txBody>
            <a:bodyPr wrap="square" lIns="0" tIns="0" rIns="0" bIns="0" rtlCol="0"/>
            <a:lstStyle/>
            <a:p/>
          </p:txBody>
        </p:sp>
        <p:sp>
          <p:nvSpPr>
            <p:cNvPr id="34" name="object 34" descr=""/>
            <p:cNvSpPr/>
            <p:nvPr/>
          </p:nvSpPr>
          <p:spPr>
            <a:xfrm>
              <a:off x="138596" y="4281521"/>
              <a:ext cx="30480" cy="85725"/>
            </a:xfrm>
            <a:custGeom>
              <a:avLst/>
              <a:gdLst/>
              <a:ahLst/>
              <a:cxnLst/>
              <a:rect l="l" t="t" r="r" b="b"/>
              <a:pathLst>
                <a:path w="30480" h="85725">
                  <a:moveTo>
                    <a:pt x="30200" y="0"/>
                  </a:moveTo>
                  <a:lnTo>
                    <a:pt x="12740" y="37709"/>
                  </a:lnTo>
                  <a:lnTo>
                    <a:pt x="3775" y="58310"/>
                  </a:lnTo>
                  <a:lnTo>
                    <a:pt x="471" y="69031"/>
                  </a:lnTo>
                  <a:lnTo>
                    <a:pt x="0" y="77101"/>
                  </a:lnTo>
                  <a:lnTo>
                    <a:pt x="1282" y="85458"/>
                  </a:lnTo>
                </a:path>
              </a:pathLst>
            </a:custGeom>
            <a:ln w="3175">
              <a:solidFill>
                <a:srgbClr val="5F0038"/>
              </a:solidFill>
            </a:ln>
          </p:spPr>
          <p:txBody>
            <a:bodyPr wrap="square" lIns="0" tIns="0" rIns="0" bIns="0" rtlCol="0"/>
            <a:lstStyle/>
            <a:p/>
          </p:txBody>
        </p:sp>
        <p:pic>
          <p:nvPicPr>
            <p:cNvPr id="35" name="object 35" descr=""/>
            <p:cNvPicPr/>
            <p:nvPr/>
          </p:nvPicPr>
          <p:blipFill>
            <a:blip r:embed="rId9" cstate="print"/>
            <a:stretch>
              <a:fillRect/>
            </a:stretch>
          </p:blipFill>
          <p:spPr>
            <a:xfrm>
              <a:off x="114287" y="4275848"/>
              <a:ext cx="50444" cy="28803"/>
            </a:xfrm>
            <a:prstGeom prst="rect">
              <a:avLst/>
            </a:prstGeom>
          </p:spPr>
        </p:pic>
        <p:sp>
          <p:nvSpPr>
            <p:cNvPr id="36" name="object 36" descr=""/>
            <p:cNvSpPr/>
            <p:nvPr/>
          </p:nvSpPr>
          <p:spPr>
            <a:xfrm>
              <a:off x="298904" y="4307870"/>
              <a:ext cx="41910" cy="508000"/>
            </a:xfrm>
            <a:custGeom>
              <a:avLst/>
              <a:gdLst/>
              <a:ahLst/>
              <a:cxnLst/>
              <a:rect l="l" t="t" r="r" b="b"/>
              <a:pathLst>
                <a:path w="41910" h="508000">
                  <a:moveTo>
                    <a:pt x="41342" y="0"/>
                  </a:moveTo>
                  <a:lnTo>
                    <a:pt x="16649" y="87779"/>
                  </a:lnTo>
                  <a:lnTo>
                    <a:pt x="4149" y="135782"/>
                  </a:lnTo>
                  <a:lnTo>
                    <a:pt x="0" y="160877"/>
                  </a:lnTo>
                  <a:lnTo>
                    <a:pt x="359" y="179933"/>
                  </a:lnTo>
                  <a:lnTo>
                    <a:pt x="4561" y="235753"/>
                  </a:lnTo>
                  <a:lnTo>
                    <a:pt x="11802" y="286562"/>
                  </a:lnTo>
                  <a:lnTo>
                    <a:pt x="19613" y="311735"/>
                  </a:lnTo>
                  <a:lnTo>
                    <a:pt x="22272" y="321784"/>
                  </a:lnTo>
                  <a:lnTo>
                    <a:pt x="23147" y="331573"/>
                  </a:lnTo>
                  <a:lnTo>
                    <a:pt x="23054" y="345681"/>
                  </a:lnTo>
                  <a:lnTo>
                    <a:pt x="20300" y="383985"/>
                  </a:lnTo>
                  <a:lnTo>
                    <a:pt x="19211" y="406325"/>
                  </a:lnTo>
                  <a:lnTo>
                    <a:pt x="19634" y="421313"/>
                  </a:lnTo>
                  <a:lnTo>
                    <a:pt x="23553" y="459613"/>
                  </a:lnTo>
                  <a:lnTo>
                    <a:pt x="25123" y="482423"/>
                  </a:lnTo>
                  <a:lnTo>
                    <a:pt x="26420" y="507517"/>
                  </a:lnTo>
                  <a:lnTo>
                    <a:pt x="32545" y="495563"/>
                  </a:lnTo>
                  <a:lnTo>
                    <a:pt x="37253" y="481498"/>
                  </a:lnTo>
                  <a:lnTo>
                    <a:pt x="40275" y="465151"/>
                  </a:lnTo>
                  <a:lnTo>
                    <a:pt x="41342" y="446354"/>
                  </a:lnTo>
                  <a:lnTo>
                    <a:pt x="41342" y="0"/>
                  </a:lnTo>
                  <a:close/>
                </a:path>
              </a:pathLst>
            </a:custGeom>
            <a:solidFill>
              <a:srgbClr val="77030F">
                <a:alpha val="79998"/>
              </a:srgbClr>
            </a:solidFill>
          </p:spPr>
          <p:txBody>
            <a:bodyPr wrap="square" lIns="0" tIns="0" rIns="0" bIns="0" rtlCol="0"/>
            <a:lstStyle/>
            <a:p/>
          </p:txBody>
        </p:sp>
        <p:sp>
          <p:nvSpPr>
            <p:cNvPr id="37" name="object 37" descr=""/>
            <p:cNvSpPr/>
            <p:nvPr/>
          </p:nvSpPr>
          <p:spPr>
            <a:xfrm>
              <a:off x="297195" y="4425452"/>
              <a:ext cx="16510" cy="179705"/>
            </a:xfrm>
            <a:custGeom>
              <a:avLst/>
              <a:gdLst/>
              <a:ahLst/>
              <a:cxnLst/>
              <a:rect l="l" t="t" r="r" b="b"/>
              <a:pathLst>
                <a:path w="16510" h="179704">
                  <a:moveTo>
                    <a:pt x="0" y="0"/>
                  </a:moveTo>
                  <a:lnTo>
                    <a:pt x="972" y="74367"/>
                  </a:lnTo>
                  <a:lnTo>
                    <a:pt x="2970" y="117830"/>
                  </a:lnTo>
                  <a:lnTo>
                    <a:pt x="7499" y="147196"/>
                  </a:lnTo>
                  <a:lnTo>
                    <a:pt x="16065" y="179273"/>
                  </a:lnTo>
                </a:path>
              </a:pathLst>
            </a:custGeom>
            <a:ln w="3175">
              <a:solidFill>
                <a:srgbClr val="5F0038"/>
              </a:solidFill>
            </a:ln>
          </p:spPr>
          <p:txBody>
            <a:bodyPr wrap="square" lIns="0" tIns="0" rIns="0" bIns="0" rtlCol="0"/>
            <a:lstStyle/>
            <a:p/>
          </p:txBody>
        </p:sp>
        <p:sp>
          <p:nvSpPr>
            <p:cNvPr id="38" name="object 38" descr=""/>
            <p:cNvSpPr/>
            <p:nvPr/>
          </p:nvSpPr>
          <p:spPr>
            <a:xfrm>
              <a:off x="285629" y="4281521"/>
              <a:ext cx="30480" cy="85725"/>
            </a:xfrm>
            <a:custGeom>
              <a:avLst/>
              <a:gdLst/>
              <a:ahLst/>
              <a:cxnLst/>
              <a:rect l="l" t="t" r="r" b="b"/>
              <a:pathLst>
                <a:path w="30479" h="85725">
                  <a:moveTo>
                    <a:pt x="0" y="0"/>
                  </a:moveTo>
                  <a:lnTo>
                    <a:pt x="17459" y="37709"/>
                  </a:lnTo>
                  <a:lnTo>
                    <a:pt x="26425" y="58310"/>
                  </a:lnTo>
                  <a:lnTo>
                    <a:pt x="29728" y="69031"/>
                  </a:lnTo>
                  <a:lnTo>
                    <a:pt x="30200" y="77101"/>
                  </a:lnTo>
                  <a:lnTo>
                    <a:pt x="28917" y="85458"/>
                  </a:lnTo>
                </a:path>
              </a:pathLst>
            </a:custGeom>
            <a:ln w="3175">
              <a:solidFill>
                <a:srgbClr val="5F0038"/>
              </a:solidFill>
            </a:ln>
          </p:spPr>
          <p:txBody>
            <a:bodyPr wrap="square" lIns="0" tIns="0" rIns="0" bIns="0" rtlCol="0"/>
            <a:lstStyle/>
            <a:p/>
          </p:txBody>
        </p:sp>
        <p:pic>
          <p:nvPicPr>
            <p:cNvPr id="39" name="object 39" descr=""/>
            <p:cNvPicPr/>
            <p:nvPr/>
          </p:nvPicPr>
          <p:blipFill>
            <a:blip r:embed="rId10" cstate="print"/>
            <a:stretch>
              <a:fillRect/>
            </a:stretch>
          </p:blipFill>
          <p:spPr>
            <a:xfrm>
              <a:off x="289699" y="4275848"/>
              <a:ext cx="50431" cy="28803"/>
            </a:xfrm>
            <a:prstGeom prst="rect">
              <a:avLst/>
            </a:prstGeom>
          </p:spPr>
        </p:pic>
        <p:sp>
          <p:nvSpPr>
            <p:cNvPr id="40" name="object 40" descr=""/>
            <p:cNvSpPr/>
            <p:nvPr/>
          </p:nvSpPr>
          <p:spPr>
            <a:xfrm>
              <a:off x="125971" y="4274350"/>
              <a:ext cx="130175" cy="574675"/>
            </a:xfrm>
            <a:custGeom>
              <a:avLst/>
              <a:gdLst/>
              <a:ahLst/>
              <a:cxnLst/>
              <a:rect l="l" t="t" r="r" b="b"/>
              <a:pathLst>
                <a:path w="130175" h="574675">
                  <a:moveTo>
                    <a:pt x="47320" y="561047"/>
                  </a:moveTo>
                  <a:lnTo>
                    <a:pt x="26174" y="553351"/>
                  </a:lnTo>
                  <a:lnTo>
                    <a:pt x="15582" y="545223"/>
                  </a:lnTo>
                  <a:lnTo>
                    <a:pt x="12344" y="531685"/>
                  </a:lnTo>
                  <a:lnTo>
                    <a:pt x="13271" y="507720"/>
                  </a:lnTo>
                  <a:lnTo>
                    <a:pt x="4076" y="508254"/>
                  </a:lnTo>
                  <a:lnTo>
                    <a:pt x="0" y="511962"/>
                  </a:lnTo>
                  <a:lnTo>
                    <a:pt x="114" y="522046"/>
                  </a:lnTo>
                  <a:lnTo>
                    <a:pt x="3530" y="541680"/>
                  </a:lnTo>
                  <a:lnTo>
                    <a:pt x="12166" y="553072"/>
                  </a:lnTo>
                  <a:lnTo>
                    <a:pt x="21932" y="562102"/>
                  </a:lnTo>
                  <a:lnTo>
                    <a:pt x="32385" y="569048"/>
                  </a:lnTo>
                  <a:lnTo>
                    <a:pt x="43091" y="574167"/>
                  </a:lnTo>
                  <a:lnTo>
                    <a:pt x="47320" y="561047"/>
                  </a:lnTo>
                  <a:close/>
                </a:path>
                <a:path w="130175" h="574675">
                  <a:moveTo>
                    <a:pt x="129794" y="660"/>
                  </a:moveTo>
                  <a:lnTo>
                    <a:pt x="129146" y="0"/>
                  </a:lnTo>
                  <a:lnTo>
                    <a:pt x="72161" y="0"/>
                  </a:lnTo>
                  <a:lnTo>
                    <a:pt x="71513" y="660"/>
                  </a:lnTo>
                  <a:lnTo>
                    <a:pt x="71513" y="10274"/>
                  </a:lnTo>
                  <a:lnTo>
                    <a:pt x="72161" y="10934"/>
                  </a:lnTo>
                  <a:lnTo>
                    <a:pt x="129146" y="10934"/>
                  </a:lnTo>
                  <a:lnTo>
                    <a:pt x="129794" y="10274"/>
                  </a:lnTo>
                  <a:lnTo>
                    <a:pt x="129794" y="9474"/>
                  </a:lnTo>
                  <a:lnTo>
                    <a:pt x="129794" y="660"/>
                  </a:lnTo>
                  <a:close/>
                </a:path>
              </a:pathLst>
            </a:custGeom>
            <a:solidFill>
              <a:srgbClr val="BCBEC0"/>
            </a:solidFill>
          </p:spPr>
          <p:txBody>
            <a:bodyPr wrap="square" lIns="0" tIns="0" rIns="0" bIns="0" rtlCol="0"/>
            <a:lstStyle/>
            <a:p/>
          </p:txBody>
        </p:sp>
        <p:pic>
          <p:nvPicPr>
            <p:cNvPr id="41" name="object 41" descr=""/>
            <p:cNvPicPr/>
            <p:nvPr/>
          </p:nvPicPr>
          <p:blipFill>
            <a:blip r:embed="rId11" cstate="print"/>
            <a:stretch>
              <a:fillRect/>
            </a:stretch>
          </p:blipFill>
          <p:spPr>
            <a:xfrm>
              <a:off x="123824" y="4409389"/>
              <a:ext cx="21196" cy="227457"/>
            </a:xfrm>
            <a:prstGeom prst="rect">
              <a:avLst/>
            </a:prstGeom>
          </p:spPr>
        </p:pic>
        <p:sp>
          <p:nvSpPr>
            <p:cNvPr id="42" name="object 42" descr=""/>
            <p:cNvSpPr/>
            <p:nvPr/>
          </p:nvSpPr>
          <p:spPr>
            <a:xfrm>
              <a:off x="123818" y="4409388"/>
              <a:ext cx="21590" cy="227965"/>
            </a:xfrm>
            <a:custGeom>
              <a:avLst/>
              <a:gdLst/>
              <a:ahLst/>
              <a:cxnLst/>
              <a:rect l="l" t="t" r="r" b="b"/>
              <a:pathLst>
                <a:path w="21589" h="227964">
                  <a:moveTo>
                    <a:pt x="0" y="0"/>
                  </a:moveTo>
                  <a:lnTo>
                    <a:pt x="0" y="227456"/>
                  </a:lnTo>
                  <a:lnTo>
                    <a:pt x="12261" y="185546"/>
                  </a:lnTo>
                  <a:lnTo>
                    <a:pt x="18557" y="154776"/>
                  </a:lnTo>
                  <a:lnTo>
                    <a:pt x="20877" y="120027"/>
                  </a:lnTo>
                  <a:lnTo>
                    <a:pt x="21209" y="66179"/>
                  </a:lnTo>
                  <a:lnTo>
                    <a:pt x="17895" y="28733"/>
                  </a:lnTo>
                  <a:lnTo>
                    <a:pt x="10604" y="8996"/>
                  </a:lnTo>
                  <a:lnTo>
                    <a:pt x="3313" y="1305"/>
                  </a:lnTo>
                  <a:lnTo>
                    <a:pt x="0" y="0"/>
                  </a:lnTo>
                  <a:close/>
                </a:path>
              </a:pathLst>
            </a:custGeom>
            <a:ln w="3175">
              <a:solidFill>
                <a:srgbClr val="5F0038"/>
              </a:solidFill>
            </a:ln>
          </p:spPr>
          <p:txBody>
            <a:bodyPr wrap="square" lIns="0" tIns="0" rIns="0" bIns="0" rtlCol="0"/>
            <a:lstStyle/>
            <a:p/>
          </p:txBody>
        </p:sp>
        <p:pic>
          <p:nvPicPr>
            <p:cNvPr id="43" name="object 43" descr=""/>
            <p:cNvPicPr/>
            <p:nvPr/>
          </p:nvPicPr>
          <p:blipFill>
            <a:blip r:embed="rId12" cstate="print"/>
            <a:stretch>
              <a:fillRect/>
            </a:stretch>
          </p:blipFill>
          <p:spPr>
            <a:xfrm>
              <a:off x="309397" y="4409389"/>
              <a:ext cx="21221" cy="227457"/>
            </a:xfrm>
            <a:prstGeom prst="rect">
              <a:avLst/>
            </a:prstGeom>
          </p:spPr>
        </p:pic>
        <p:sp>
          <p:nvSpPr>
            <p:cNvPr id="44" name="object 44" descr=""/>
            <p:cNvSpPr/>
            <p:nvPr/>
          </p:nvSpPr>
          <p:spPr>
            <a:xfrm>
              <a:off x="309398" y="4409388"/>
              <a:ext cx="21590" cy="227965"/>
            </a:xfrm>
            <a:custGeom>
              <a:avLst/>
              <a:gdLst/>
              <a:ahLst/>
              <a:cxnLst/>
              <a:rect l="l" t="t" r="r" b="b"/>
              <a:pathLst>
                <a:path w="21589" h="227964">
                  <a:moveTo>
                    <a:pt x="21209" y="0"/>
                  </a:moveTo>
                  <a:lnTo>
                    <a:pt x="21209" y="227456"/>
                  </a:lnTo>
                  <a:lnTo>
                    <a:pt x="8947" y="185546"/>
                  </a:lnTo>
                  <a:lnTo>
                    <a:pt x="2651" y="154776"/>
                  </a:lnTo>
                  <a:lnTo>
                    <a:pt x="331" y="120027"/>
                  </a:lnTo>
                  <a:lnTo>
                    <a:pt x="0" y="66179"/>
                  </a:lnTo>
                  <a:lnTo>
                    <a:pt x="3313" y="28733"/>
                  </a:lnTo>
                  <a:lnTo>
                    <a:pt x="10604" y="8996"/>
                  </a:lnTo>
                  <a:lnTo>
                    <a:pt x="17895" y="1305"/>
                  </a:lnTo>
                  <a:lnTo>
                    <a:pt x="21209" y="0"/>
                  </a:lnTo>
                  <a:close/>
                </a:path>
              </a:pathLst>
            </a:custGeom>
            <a:ln w="3175">
              <a:solidFill>
                <a:srgbClr val="5F0038"/>
              </a:solidFill>
            </a:ln>
          </p:spPr>
          <p:txBody>
            <a:bodyPr wrap="square" lIns="0" tIns="0" rIns="0" bIns="0" rtlCol="0"/>
            <a:lstStyle/>
            <a:p/>
          </p:txBody>
        </p:sp>
        <p:sp>
          <p:nvSpPr>
            <p:cNvPr id="45" name="object 45" descr=""/>
            <p:cNvSpPr/>
            <p:nvPr/>
          </p:nvSpPr>
          <p:spPr>
            <a:xfrm>
              <a:off x="92214" y="4619625"/>
              <a:ext cx="262890" cy="25400"/>
            </a:xfrm>
            <a:custGeom>
              <a:avLst/>
              <a:gdLst/>
              <a:ahLst/>
              <a:cxnLst/>
              <a:rect l="l" t="t" r="r" b="b"/>
              <a:pathLst>
                <a:path w="262890" h="25400">
                  <a:moveTo>
                    <a:pt x="22288" y="0"/>
                  </a:moveTo>
                  <a:lnTo>
                    <a:pt x="3060" y="0"/>
                  </a:lnTo>
                  <a:lnTo>
                    <a:pt x="0" y="3073"/>
                  </a:lnTo>
                  <a:lnTo>
                    <a:pt x="0" y="6845"/>
                  </a:lnTo>
                  <a:lnTo>
                    <a:pt x="22288" y="25158"/>
                  </a:lnTo>
                  <a:lnTo>
                    <a:pt x="22288" y="0"/>
                  </a:lnTo>
                  <a:close/>
                </a:path>
                <a:path w="262890" h="25400">
                  <a:moveTo>
                    <a:pt x="262331" y="0"/>
                  </a:moveTo>
                  <a:lnTo>
                    <a:pt x="247688" y="0"/>
                  </a:lnTo>
                  <a:lnTo>
                    <a:pt x="247688" y="25158"/>
                  </a:lnTo>
                  <a:lnTo>
                    <a:pt x="262331" y="13131"/>
                  </a:lnTo>
                  <a:lnTo>
                    <a:pt x="262331" y="0"/>
                  </a:lnTo>
                  <a:close/>
                </a:path>
              </a:pathLst>
            </a:custGeom>
            <a:solidFill>
              <a:srgbClr val="9E1F63"/>
            </a:solidFill>
          </p:spPr>
          <p:txBody>
            <a:bodyPr wrap="square" lIns="0" tIns="0" rIns="0" bIns="0" rtlCol="0"/>
            <a:lstStyle/>
            <a:p/>
          </p:txBody>
        </p:sp>
        <p:sp>
          <p:nvSpPr>
            <p:cNvPr id="46" name="object 46" descr=""/>
            <p:cNvSpPr/>
            <p:nvPr/>
          </p:nvSpPr>
          <p:spPr>
            <a:xfrm>
              <a:off x="14784071" y="459638"/>
              <a:ext cx="238125" cy="424815"/>
            </a:xfrm>
            <a:custGeom>
              <a:avLst/>
              <a:gdLst/>
              <a:ahLst/>
              <a:cxnLst/>
              <a:rect l="l" t="t" r="r" b="b"/>
              <a:pathLst>
                <a:path w="238125" h="424815">
                  <a:moveTo>
                    <a:pt x="23342" y="344233"/>
                  </a:moveTo>
                  <a:lnTo>
                    <a:pt x="20078" y="340969"/>
                  </a:lnTo>
                  <a:lnTo>
                    <a:pt x="3263" y="340969"/>
                  </a:lnTo>
                  <a:lnTo>
                    <a:pt x="0" y="344233"/>
                  </a:lnTo>
                  <a:lnTo>
                    <a:pt x="0" y="421055"/>
                  </a:lnTo>
                  <a:lnTo>
                    <a:pt x="3263" y="424319"/>
                  </a:lnTo>
                  <a:lnTo>
                    <a:pt x="20078" y="424319"/>
                  </a:lnTo>
                  <a:lnTo>
                    <a:pt x="23342" y="421055"/>
                  </a:lnTo>
                  <a:lnTo>
                    <a:pt x="23342" y="348259"/>
                  </a:lnTo>
                  <a:lnTo>
                    <a:pt x="23342" y="344233"/>
                  </a:lnTo>
                  <a:close/>
                </a:path>
                <a:path w="238125" h="424815">
                  <a:moveTo>
                    <a:pt x="23342" y="3263"/>
                  </a:moveTo>
                  <a:lnTo>
                    <a:pt x="20078" y="0"/>
                  </a:lnTo>
                  <a:lnTo>
                    <a:pt x="3263" y="0"/>
                  </a:lnTo>
                  <a:lnTo>
                    <a:pt x="0" y="3263"/>
                  </a:lnTo>
                  <a:lnTo>
                    <a:pt x="0" y="80086"/>
                  </a:lnTo>
                  <a:lnTo>
                    <a:pt x="3263" y="83350"/>
                  </a:lnTo>
                  <a:lnTo>
                    <a:pt x="20078" y="83350"/>
                  </a:lnTo>
                  <a:lnTo>
                    <a:pt x="23342" y="80086"/>
                  </a:lnTo>
                  <a:lnTo>
                    <a:pt x="23342" y="7289"/>
                  </a:lnTo>
                  <a:lnTo>
                    <a:pt x="23342" y="3263"/>
                  </a:lnTo>
                  <a:close/>
                </a:path>
                <a:path w="238125" h="424815">
                  <a:moveTo>
                    <a:pt x="237553" y="344233"/>
                  </a:moveTo>
                  <a:lnTo>
                    <a:pt x="234289" y="340969"/>
                  </a:lnTo>
                  <a:lnTo>
                    <a:pt x="217474" y="340969"/>
                  </a:lnTo>
                  <a:lnTo>
                    <a:pt x="214210" y="344233"/>
                  </a:lnTo>
                  <a:lnTo>
                    <a:pt x="214210" y="348259"/>
                  </a:lnTo>
                  <a:lnTo>
                    <a:pt x="214210" y="421055"/>
                  </a:lnTo>
                  <a:lnTo>
                    <a:pt x="217474" y="424319"/>
                  </a:lnTo>
                  <a:lnTo>
                    <a:pt x="234289" y="424319"/>
                  </a:lnTo>
                  <a:lnTo>
                    <a:pt x="237553" y="421055"/>
                  </a:lnTo>
                  <a:lnTo>
                    <a:pt x="237553" y="344233"/>
                  </a:lnTo>
                  <a:close/>
                </a:path>
                <a:path w="238125" h="424815">
                  <a:moveTo>
                    <a:pt x="237553" y="3263"/>
                  </a:moveTo>
                  <a:lnTo>
                    <a:pt x="234289" y="0"/>
                  </a:lnTo>
                  <a:lnTo>
                    <a:pt x="217474" y="0"/>
                  </a:lnTo>
                  <a:lnTo>
                    <a:pt x="214210" y="3263"/>
                  </a:lnTo>
                  <a:lnTo>
                    <a:pt x="214210" y="7289"/>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47" name="object 47" descr=""/>
            <p:cNvPicPr/>
            <p:nvPr/>
          </p:nvPicPr>
          <p:blipFill>
            <a:blip r:embed="rId13" cstate="print"/>
            <a:stretch>
              <a:fillRect/>
            </a:stretch>
          </p:blipFill>
          <p:spPr>
            <a:xfrm>
              <a:off x="14788621" y="351870"/>
              <a:ext cx="227262" cy="592654"/>
            </a:xfrm>
            <a:prstGeom prst="rect">
              <a:avLst/>
            </a:prstGeom>
          </p:spPr>
        </p:pic>
        <p:sp>
          <p:nvSpPr>
            <p:cNvPr id="48" name="object 48" descr=""/>
            <p:cNvSpPr/>
            <p:nvPr/>
          </p:nvSpPr>
          <p:spPr>
            <a:xfrm>
              <a:off x="14800904" y="362749"/>
              <a:ext cx="47625" cy="66675"/>
            </a:xfrm>
            <a:custGeom>
              <a:avLst/>
              <a:gdLst/>
              <a:ahLst/>
              <a:cxnLst/>
              <a:rect l="l" t="t" r="r" b="b"/>
              <a:pathLst>
                <a:path w="47625" h="66675">
                  <a:moveTo>
                    <a:pt x="43086" y="0"/>
                  </a:moveTo>
                  <a:lnTo>
                    <a:pt x="3525" y="32486"/>
                  </a:lnTo>
                  <a:lnTo>
                    <a:pt x="0" y="62201"/>
                  </a:lnTo>
                  <a:lnTo>
                    <a:pt x="4077" y="65915"/>
                  </a:lnTo>
                  <a:lnTo>
                    <a:pt x="13266" y="66446"/>
                  </a:lnTo>
                  <a:lnTo>
                    <a:pt x="12348" y="42481"/>
                  </a:lnTo>
                  <a:lnTo>
                    <a:pt x="15589" y="28938"/>
                  </a:lnTo>
                  <a:lnTo>
                    <a:pt x="26180" y="20817"/>
                  </a:lnTo>
                  <a:lnTo>
                    <a:pt x="47315" y="13119"/>
                  </a:lnTo>
                  <a:lnTo>
                    <a:pt x="43086" y="0"/>
                  </a:lnTo>
                  <a:close/>
                </a:path>
              </a:pathLst>
            </a:custGeom>
            <a:solidFill>
              <a:srgbClr val="BCBEC0"/>
            </a:solidFill>
          </p:spPr>
          <p:txBody>
            <a:bodyPr wrap="square" lIns="0" tIns="0" rIns="0" bIns="0" rtlCol="0"/>
            <a:lstStyle/>
            <a:p/>
          </p:txBody>
        </p:sp>
        <p:pic>
          <p:nvPicPr>
            <p:cNvPr id="49" name="object 49" descr=""/>
            <p:cNvPicPr/>
            <p:nvPr/>
          </p:nvPicPr>
          <p:blipFill>
            <a:blip r:embed="rId14" cstate="print"/>
            <a:stretch>
              <a:fillRect/>
            </a:stretch>
          </p:blipFill>
          <p:spPr>
            <a:xfrm>
              <a:off x="14808295" y="510007"/>
              <a:ext cx="199961" cy="154368"/>
            </a:xfrm>
            <a:prstGeom prst="rect">
              <a:avLst/>
            </a:prstGeom>
          </p:spPr>
        </p:pic>
        <p:pic>
          <p:nvPicPr>
            <p:cNvPr id="50" name="object 50" descr=""/>
            <p:cNvPicPr/>
            <p:nvPr/>
          </p:nvPicPr>
          <p:blipFill>
            <a:blip r:embed="rId15" cstate="print"/>
            <a:stretch>
              <a:fillRect/>
            </a:stretch>
          </p:blipFill>
          <p:spPr>
            <a:xfrm>
              <a:off x="14815514" y="785813"/>
              <a:ext cx="174675" cy="75183"/>
            </a:xfrm>
            <a:prstGeom prst="rect">
              <a:avLst/>
            </a:prstGeom>
          </p:spPr>
        </p:pic>
        <p:sp>
          <p:nvSpPr>
            <p:cNvPr id="51" name="object 51" descr=""/>
            <p:cNvSpPr/>
            <p:nvPr/>
          </p:nvSpPr>
          <p:spPr>
            <a:xfrm>
              <a:off x="14974543" y="395874"/>
              <a:ext cx="41910" cy="508000"/>
            </a:xfrm>
            <a:custGeom>
              <a:avLst/>
              <a:gdLst/>
              <a:ahLst/>
              <a:cxnLst/>
              <a:rect l="l" t="t" r="r" b="b"/>
              <a:pathLst>
                <a:path w="41909" h="508000">
                  <a:moveTo>
                    <a:pt x="26427" y="0"/>
                  </a:moveTo>
                  <a:lnTo>
                    <a:pt x="25130" y="25093"/>
                  </a:lnTo>
                  <a:lnTo>
                    <a:pt x="23561" y="47904"/>
                  </a:lnTo>
                  <a:lnTo>
                    <a:pt x="19641" y="86203"/>
                  </a:lnTo>
                  <a:lnTo>
                    <a:pt x="19217" y="101192"/>
                  </a:lnTo>
                  <a:lnTo>
                    <a:pt x="20302" y="123531"/>
                  </a:lnTo>
                  <a:lnTo>
                    <a:pt x="23049" y="161836"/>
                  </a:lnTo>
                  <a:lnTo>
                    <a:pt x="23149" y="175943"/>
                  </a:lnTo>
                  <a:lnTo>
                    <a:pt x="22277" y="185732"/>
                  </a:lnTo>
                  <a:lnTo>
                    <a:pt x="19620" y="195781"/>
                  </a:lnTo>
                  <a:lnTo>
                    <a:pt x="14362" y="210667"/>
                  </a:lnTo>
                  <a:lnTo>
                    <a:pt x="11809" y="220954"/>
                  </a:lnTo>
                  <a:lnTo>
                    <a:pt x="4564" y="271764"/>
                  </a:lnTo>
                  <a:lnTo>
                    <a:pt x="367" y="327583"/>
                  </a:lnTo>
                  <a:lnTo>
                    <a:pt x="0" y="346640"/>
                  </a:lnTo>
                  <a:lnTo>
                    <a:pt x="4145" y="371735"/>
                  </a:lnTo>
                  <a:lnTo>
                    <a:pt x="16644" y="419738"/>
                  </a:lnTo>
                  <a:lnTo>
                    <a:pt x="41337" y="507517"/>
                  </a:lnTo>
                  <a:lnTo>
                    <a:pt x="41337" y="61163"/>
                  </a:lnTo>
                  <a:lnTo>
                    <a:pt x="40272" y="42366"/>
                  </a:lnTo>
                  <a:lnTo>
                    <a:pt x="37254" y="26019"/>
                  </a:lnTo>
                  <a:lnTo>
                    <a:pt x="32550" y="11953"/>
                  </a:lnTo>
                  <a:lnTo>
                    <a:pt x="26427" y="0"/>
                  </a:lnTo>
                  <a:close/>
                </a:path>
              </a:pathLst>
            </a:custGeom>
            <a:solidFill>
              <a:srgbClr val="77030F">
                <a:alpha val="79998"/>
              </a:srgbClr>
            </a:solidFill>
          </p:spPr>
          <p:txBody>
            <a:bodyPr wrap="square" lIns="0" tIns="0" rIns="0" bIns="0" rtlCol="0"/>
            <a:lstStyle/>
            <a:p/>
          </p:txBody>
        </p:sp>
        <p:sp>
          <p:nvSpPr>
            <p:cNvPr id="52" name="object 52" descr=""/>
            <p:cNvSpPr/>
            <p:nvPr/>
          </p:nvSpPr>
          <p:spPr>
            <a:xfrm>
              <a:off x="14972837" y="606535"/>
              <a:ext cx="16510" cy="179705"/>
            </a:xfrm>
            <a:custGeom>
              <a:avLst/>
              <a:gdLst/>
              <a:ahLst/>
              <a:cxnLst/>
              <a:rect l="l" t="t" r="r" b="b"/>
              <a:pathLst>
                <a:path w="16509" h="179704">
                  <a:moveTo>
                    <a:pt x="0" y="179273"/>
                  </a:moveTo>
                  <a:lnTo>
                    <a:pt x="972" y="104905"/>
                  </a:lnTo>
                  <a:lnTo>
                    <a:pt x="2970" y="61442"/>
                  </a:lnTo>
                  <a:lnTo>
                    <a:pt x="7499" y="32076"/>
                  </a:lnTo>
                  <a:lnTo>
                    <a:pt x="16065" y="0"/>
                  </a:lnTo>
                </a:path>
              </a:pathLst>
            </a:custGeom>
            <a:ln w="3175">
              <a:solidFill>
                <a:srgbClr val="5F0038"/>
              </a:solidFill>
            </a:ln>
          </p:spPr>
          <p:txBody>
            <a:bodyPr wrap="square" lIns="0" tIns="0" rIns="0" bIns="0" rtlCol="0"/>
            <a:lstStyle/>
            <a:p/>
          </p:txBody>
        </p:sp>
        <p:sp>
          <p:nvSpPr>
            <p:cNvPr id="53" name="object 53" descr=""/>
            <p:cNvSpPr/>
            <p:nvPr/>
          </p:nvSpPr>
          <p:spPr>
            <a:xfrm>
              <a:off x="14961272" y="844280"/>
              <a:ext cx="30480" cy="85725"/>
            </a:xfrm>
            <a:custGeom>
              <a:avLst/>
              <a:gdLst/>
              <a:ahLst/>
              <a:cxnLst/>
              <a:rect l="l" t="t" r="r" b="b"/>
              <a:pathLst>
                <a:path w="30480" h="85725">
                  <a:moveTo>
                    <a:pt x="0" y="85458"/>
                  </a:moveTo>
                  <a:lnTo>
                    <a:pt x="17459" y="47749"/>
                  </a:lnTo>
                  <a:lnTo>
                    <a:pt x="26425" y="27147"/>
                  </a:lnTo>
                  <a:lnTo>
                    <a:pt x="29728" y="16426"/>
                  </a:lnTo>
                  <a:lnTo>
                    <a:pt x="30200" y="8356"/>
                  </a:lnTo>
                  <a:lnTo>
                    <a:pt x="28917" y="0"/>
                  </a:lnTo>
                </a:path>
              </a:pathLst>
            </a:custGeom>
            <a:ln w="3175">
              <a:solidFill>
                <a:srgbClr val="5F0038"/>
              </a:solidFill>
            </a:ln>
          </p:spPr>
          <p:txBody>
            <a:bodyPr wrap="square" lIns="0" tIns="0" rIns="0" bIns="0" rtlCol="0"/>
            <a:lstStyle/>
            <a:p/>
          </p:txBody>
        </p:sp>
        <p:pic>
          <p:nvPicPr>
            <p:cNvPr id="54" name="object 54" descr=""/>
            <p:cNvPicPr/>
            <p:nvPr/>
          </p:nvPicPr>
          <p:blipFill>
            <a:blip r:embed="rId16" cstate="print"/>
            <a:stretch>
              <a:fillRect/>
            </a:stretch>
          </p:blipFill>
          <p:spPr>
            <a:xfrm>
              <a:off x="14965349" y="906602"/>
              <a:ext cx="50418" cy="28803"/>
            </a:xfrm>
            <a:prstGeom prst="rect">
              <a:avLst/>
            </a:prstGeom>
          </p:spPr>
        </p:pic>
        <p:sp>
          <p:nvSpPr>
            <p:cNvPr id="55" name="object 55" descr=""/>
            <p:cNvSpPr/>
            <p:nvPr/>
          </p:nvSpPr>
          <p:spPr>
            <a:xfrm>
              <a:off x="14789822" y="395874"/>
              <a:ext cx="41910" cy="508000"/>
            </a:xfrm>
            <a:custGeom>
              <a:avLst/>
              <a:gdLst/>
              <a:ahLst/>
              <a:cxnLst/>
              <a:rect l="l" t="t" r="r" b="b"/>
              <a:pathLst>
                <a:path w="41909" h="508000">
                  <a:moveTo>
                    <a:pt x="14922" y="0"/>
                  </a:moveTo>
                  <a:lnTo>
                    <a:pt x="8797" y="11953"/>
                  </a:lnTo>
                  <a:lnTo>
                    <a:pt x="4089" y="26019"/>
                  </a:lnTo>
                  <a:lnTo>
                    <a:pt x="1067" y="42366"/>
                  </a:lnTo>
                  <a:lnTo>
                    <a:pt x="0" y="61163"/>
                  </a:lnTo>
                  <a:lnTo>
                    <a:pt x="0" y="507517"/>
                  </a:lnTo>
                  <a:lnTo>
                    <a:pt x="24693" y="419738"/>
                  </a:lnTo>
                  <a:lnTo>
                    <a:pt x="37193" y="371735"/>
                  </a:lnTo>
                  <a:lnTo>
                    <a:pt x="41342" y="346640"/>
                  </a:lnTo>
                  <a:lnTo>
                    <a:pt x="40982" y="327583"/>
                  </a:lnTo>
                  <a:lnTo>
                    <a:pt x="36780" y="271764"/>
                  </a:lnTo>
                  <a:lnTo>
                    <a:pt x="29540" y="220954"/>
                  </a:lnTo>
                  <a:lnTo>
                    <a:pt x="21729" y="195781"/>
                  </a:lnTo>
                  <a:lnTo>
                    <a:pt x="19072" y="185732"/>
                  </a:lnTo>
                  <a:lnTo>
                    <a:pt x="18200" y="175943"/>
                  </a:lnTo>
                  <a:lnTo>
                    <a:pt x="18300" y="161836"/>
                  </a:lnTo>
                  <a:lnTo>
                    <a:pt x="21040" y="123531"/>
                  </a:lnTo>
                  <a:lnTo>
                    <a:pt x="22123" y="101192"/>
                  </a:lnTo>
                  <a:lnTo>
                    <a:pt x="21701" y="86203"/>
                  </a:lnTo>
                  <a:lnTo>
                    <a:pt x="17788" y="47904"/>
                  </a:lnTo>
                  <a:lnTo>
                    <a:pt x="16219" y="25093"/>
                  </a:lnTo>
                  <a:lnTo>
                    <a:pt x="14922" y="0"/>
                  </a:lnTo>
                  <a:close/>
                </a:path>
              </a:pathLst>
            </a:custGeom>
            <a:solidFill>
              <a:srgbClr val="77030F">
                <a:alpha val="79998"/>
              </a:srgbClr>
            </a:solidFill>
          </p:spPr>
          <p:txBody>
            <a:bodyPr wrap="square" lIns="0" tIns="0" rIns="0" bIns="0" rtlCol="0"/>
            <a:lstStyle/>
            <a:p/>
          </p:txBody>
        </p:sp>
        <p:sp>
          <p:nvSpPr>
            <p:cNvPr id="56" name="object 56" descr=""/>
            <p:cNvSpPr/>
            <p:nvPr/>
          </p:nvSpPr>
          <p:spPr>
            <a:xfrm>
              <a:off x="14816806" y="606535"/>
              <a:ext cx="16510" cy="179705"/>
            </a:xfrm>
            <a:custGeom>
              <a:avLst/>
              <a:gdLst/>
              <a:ahLst/>
              <a:cxnLst/>
              <a:rect l="l" t="t" r="r" b="b"/>
              <a:pathLst>
                <a:path w="16509" h="179704">
                  <a:moveTo>
                    <a:pt x="16065" y="179273"/>
                  </a:moveTo>
                  <a:lnTo>
                    <a:pt x="15092" y="104905"/>
                  </a:lnTo>
                  <a:lnTo>
                    <a:pt x="13095" y="61442"/>
                  </a:lnTo>
                  <a:lnTo>
                    <a:pt x="8566" y="32076"/>
                  </a:lnTo>
                  <a:lnTo>
                    <a:pt x="0" y="0"/>
                  </a:lnTo>
                </a:path>
              </a:pathLst>
            </a:custGeom>
            <a:ln w="3175">
              <a:solidFill>
                <a:srgbClr val="5F0038"/>
              </a:solidFill>
            </a:ln>
          </p:spPr>
          <p:txBody>
            <a:bodyPr wrap="square" lIns="0" tIns="0" rIns="0" bIns="0" rtlCol="0"/>
            <a:lstStyle/>
            <a:p/>
          </p:txBody>
        </p:sp>
        <p:sp>
          <p:nvSpPr>
            <p:cNvPr id="57" name="object 57" descr=""/>
            <p:cNvSpPr/>
            <p:nvPr/>
          </p:nvSpPr>
          <p:spPr>
            <a:xfrm>
              <a:off x="14814238" y="844280"/>
              <a:ext cx="30480" cy="85725"/>
            </a:xfrm>
            <a:custGeom>
              <a:avLst/>
              <a:gdLst/>
              <a:ahLst/>
              <a:cxnLst/>
              <a:rect l="l" t="t" r="r" b="b"/>
              <a:pathLst>
                <a:path w="30480" h="85725">
                  <a:moveTo>
                    <a:pt x="30200" y="85458"/>
                  </a:moveTo>
                  <a:lnTo>
                    <a:pt x="12740" y="47749"/>
                  </a:lnTo>
                  <a:lnTo>
                    <a:pt x="3775" y="27147"/>
                  </a:lnTo>
                  <a:lnTo>
                    <a:pt x="471" y="16426"/>
                  </a:lnTo>
                  <a:lnTo>
                    <a:pt x="0" y="8356"/>
                  </a:lnTo>
                  <a:lnTo>
                    <a:pt x="1282" y="0"/>
                  </a:lnTo>
                </a:path>
              </a:pathLst>
            </a:custGeom>
            <a:ln w="3175">
              <a:solidFill>
                <a:srgbClr val="5F0038"/>
              </a:solidFill>
            </a:ln>
          </p:spPr>
          <p:txBody>
            <a:bodyPr wrap="square" lIns="0" tIns="0" rIns="0" bIns="0" rtlCol="0"/>
            <a:lstStyle/>
            <a:p/>
          </p:txBody>
        </p:sp>
        <p:pic>
          <p:nvPicPr>
            <p:cNvPr id="58" name="object 58" descr=""/>
            <p:cNvPicPr/>
            <p:nvPr/>
          </p:nvPicPr>
          <p:blipFill>
            <a:blip r:embed="rId17" cstate="print"/>
            <a:stretch>
              <a:fillRect/>
            </a:stretch>
          </p:blipFill>
          <p:spPr>
            <a:xfrm>
              <a:off x="14789937" y="906602"/>
              <a:ext cx="50431" cy="28803"/>
            </a:xfrm>
            <a:prstGeom prst="rect">
              <a:avLst/>
            </a:prstGeom>
          </p:spPr>
        </p:pic>
        <p:sp>
          <p:nvSpPr>
            <p:cNvPr id="59" name="object 59" descr=""/>
            <p:cNvSpPr/>
            <p:nvPr/>
          </p:nvSpPr>
          <p:spPr>
            <a:xfrm>
              <a:off x="14874304" y="362750"/>
              <a:ext cx="130175" cy="574675"/>
            </a:xfrm>
            <a:custGeom>
              <a:avLst/>
              <a:gdLst/>
              <a:ahLst/>
              <a:cxnLst/>
              <a:rect l="l" t="t" r="r" b="b"/>
              <a:pathLst>
                <a:path w="130175" h="574675">
                  <a:moveTo>
                    <a:pt x="58280" y="563905"/>
                  </a:moveTo>
                  <a:lnTo>
                    <a:pt x="57632" y="563245"/>
                  </a:lnTo>
                  <a:lnTo>
                    <a:pt x="647" y="563245"/>
                  </a:lnTo>
                  <a:lnTo>
                    <a:pt x="0" y="563905"/>
                  </a:lnTo>
                  <a:lnTo>
                    <a:pt x="0" y="564705"/>
                  </a:lnTo>
                  <a:lnTo>
                    <a:pt x="0" y="573519"/>
                  </a:lnTo>
                  <a:lnTo>
                    <a:pt x="647" y="574179"/>
                  </a:lnTo>
                  <a:lnTo>
                    <a:pt x="57632" y="574179"/>
                  </a:lnTo>
                  <a:lnTo>
                    <a:pt x="58280" y="573519"/>
                  </a:lnTo>
                  <a:lnTo>
                    <a:pt x="58280" y="563905"/>
                  </a:lnTo>
                  <a:close/>
                </a:path>
                <a:path w="130175" h="574675">
                  <a:moveTo>
                    <a:pt x="129781" y="62204"/>
                  </a:moveTo>
                  <a:lnTo>
                    <a:pt x="117614" y="21107"/>
                  </a:lnTo>
                  <a:lnTo>
                    <a:pt x="86702" y="0"/>
                  </a:lnTo>
                  <a:lnTo>
                    <a:pt x="82473" y="13119"/>
                  </a:lnTo>
                  <a:lnTo>
                    <a:pt x="103606" y="20828"/>
                  </a:lnTo>
                  <a:lnTo>
                    <a:pt x="114198" y="28943"/>
                  </a:lnTo>
                  <a:lnTo>
                    <a:pt x="117436" y="42481"/>
                  </a:lnTo>
                  <a:lnTo>
                    <a:pt x="116522" y="66446"/>
                  </a:lnTo>
                  <a:lnTo>
                    <a:pt x="125704" y="65925"/>
                  </a:lnTo>
                  <a:lnTo>
                    <a:pt x="129781" y="62204"/>
                  </a:lnTo>
                  <a:close/>
                </a:path>
              </a:pathLst>
            </a:custGeom>
            <a:solidFill>
              <a:srgbClr val="BCBEC0"/>
            </a:solidFill>
          </p:spPr>
          <p:txBody>
            <a:bodyPr wrap="square" lIns="0" tIns="0" rIns="0" bIns="0" rtlCol="0"/>
            <a:lstStyle/>
            <a:p/>
          </p:txBody>
        </p:sp>
        <p:pic>
          <p:nvPicPr>
            <p:cNvPr id="60" name="object 60" descr=""/>
            <p:cNvPicPr/>
            <p:nvPr/>
          </p:nvPicPr>
          <p:blipFill>
            <a:blip r:embed="rId18" cstate="print"/>
            <a:stretch>
              <a:fillRect/>
            </a:stretch>
          </p:blipFill>
          <p:spPr>
            <a:xfrm>
              <a:off x="14985047" y="574421"/>
              <a:ext cx="21209" cy="227457"/>
            </a:xfrm>
            <a:prstGeom prst="rect">
              <a:avLst/>
            </a:prstGeom>
          </p:spPr>
        </p:pic>
        <p:sp>
          <p:nvSpPr>
            <p:cNvPr id="61" name="object 61" descr=""/>
            <p:cNvSpPr/>
            <p:nvPr/>
          </p:nvSpPr>
          <p:spPr>
            <a:xfrm>
              <a:off x="14985041" y="574416"/>
              <a:ext cx="21590" cy="227965"/>
            </a:xfrm>
            <a:custGeom>
              <a:avLst/>
              <a:gdLst/>
              <a:ahLst/>
              <a:cxnLst/>
              <a:rect l="l" t="t" r="r" b="b"/>
              <a:pathLst>
                <a:path w="21590" h="227965">
                  <a:moveTo>
                    <a:pt x="21209" y="227457"/>
                  </a:moveTo>
                  <a:lnTo>
                    <a:pt x="21209" y="0"/>
                  </a:lnTo>
                  <a:lnTo>
                    <a:pt x="8947" y="41910"/>
                  </a:lnTo>
                  <a:lnTo>
                    <a:pt x="2651" y="72680"/>
                  </a:lnTo>
                  <a:lnTo>
                    <a:pt x="331" y="107429"/>
                  </a:lnTo>
                  <a:lnTo>
                    <a:pt x="0" y="161277"/>
                  </a:lnTo>
                  <a:lnTo>
                    <a:pt x="3313" y="198723"/>
                  </a:lnTo>
                  <a:lnTo>
                    <a:pt x="10604" y="218460"/>
                  </a:lnTo>
                  <a:lnTo>
                    <a:pt x="17895" y="226151"/>
                  </a:lnTo>
                  <a:lnTo>
                    <a:pt x="21209" y="227457"/>
                  </a:lnTo>
                  <a:close/>
                </a:path>
              </a:pathLst>
            </a:custGeom>
            <a:ln w="3175">
              <a:solidFill>
                <a:srgbClr val="5F0038"/>
              </a:solidFill>
            </a:ln>
          </p:spPr>
          <p:txBody>
            <a:bodyPr wrap="square" lIns="0" tIns="0" rIns="0" bIns="0" rtlCol="0"/>
            <a:lstStyle/>
            <a:p/>
          </p:txBody>
        </p:sp>
        <p:pic>
          <p:nvPicPr>
            <p:cNvPr id="62" name="object 62" descr=""/>
            <p:cNvPicPr/>
            <p:nvPr/>
          </p:nvPicPr>
          <p:blipFill>
            <a:blip r:embed="rId19" cstate="print"/>
            <a:stretch>
              <a:fillRect/>
            </a:stretch>
          </p:blipFill>
          <p:spPr>
            <a:xfrm>
              <a:off x="14799462" y="574421"/>
              <a:ext cx="21196" cy="227457"/>
            </a:xfrm>
            <a:prstGeom prst="rect">
              <a:avLst/>
            </a:prstGeom>
          </p:spPr>
        </p:pic>
        <p:sp>
          <p:nvSpPr>
            <p:cNvPr id="63" name="object 63" descr=""/>
            <p:cNvSpPr/>
            <p:nvPr/>
          </p:nvSpPr>
          <p:spPr>
            <a:xfrm>
              <a:off x="14799460" y="574416"/>
              <a:ext cx="21590" cy="227965"/>
            </a:xfrm>
            <a:custGeom>
              <a:avLst/>
              <a:gdLst/>
              <a:ahLst/>
              <a:cxnLst/>
              <a:rect l="l" t="t" r="r" b="b"/>
              <a:pathLst>
                <a:path w="21590" h="227965">
                  <a:moveTo>
                    <a:pt x="0" y="227457"/>
                  </a:moveTo>
                  <a:lnTo>
                    <a:pt x="0" y="0"/>
                  </a:lnTo>
                  <a:lnTo>
                    <a:pt x="12261" y="41910"/>
                  </a:lnTo>
                  <a:lnTo>
                    <a:pt x="18557" y="72680"/>
                  </a:lnTo>
                  <a:lnTo>
                    <a:pt x="20877" y="107429"/>
                  </a:lnTo>
                  <a:lnTo>
                    <a:pt x="21209" y="161277"/>
                  </a:lnTo>
                  <a:lnTo>
                    <a:pt x="17895" y="198723"/>
                  </a:lnTo>
                  <a:lnTo>
                    <a:pt x="10604" y="218460"/>
                  </a:lnTo>
                  <a:lnTo>
                    <a:pt x="3313" y="226151"/>
                  </a:lnTo>
                  <a:lnTo>
                    <a:pt x="0" y="227457"/>
                  </a:lnTo>
                  <a:close/>
                </a:path>
              </a:pathLst>
            </a:custGeom>
            <a:ln w="3175">
              <a:solidFill>
                <a:srgbClr val="5F0038"/>
              </a:solidFill>
            </a:ln>
          </p:spPr>
          <p:txBody>
            <a:bodyPr wrap="square" lIns="0" tIns="0" rIns="0" bIns="0" rtlCol="0"/>
            <a:lstStyle/>
            <a:p/>
          </p:txBody>
        </p:sp>
        <p:sp>
          <p:nvSpPr>
            <p:cNvPr id="64" name="object 64" descr=""/>
            <p:cNvSpPr/>
            <p:nvPr/>
          </p:nvSpPr>
          <p:spPr>
            <a:xfrm>
              <a:off x="14767865" y="566496"/>
              <a:ext cx="270510" cy="25400"/>
            </a:xfrm>
            <a:custGeom>
              <a:avLst/>
              <a:gdLst/>
              <a:ahLst/>
              <a:cxnLst/>
              <a:rect l="l" t="t" r="r" b="b"/>
              <a:pathLst>
                <a:path w="270509" h="25400">
                  <a:moveTo>
                    <a:pt x="22288" y="0"/>
                  </a:moveTo>
                  <a:lnTo>
                    <a:pt x="0" y="18313"/>
                  </a:lnTo>
                  <a:lnTo>
                    <a:pt x="0" y="22085"/>
                  </a:lnTo>
                  <a:lnTo>
                    <a:pt x="3060" y="25158"/>
                  </a:lnTo>
                  <a:lnTo>
                    <a:pt x="22288" y="25158"/>
                  </a:lnTo>
                  <a:lnTo>
                    <a:pt x="22288" y="0"/>
                  </a:lnTo>
                  <a:close/>
                </a:path>
                <a:path w="270509" h="25400">
                  <a:moveTo>
                    <a:pt x="269976" y="18313"/>
                  </a:moveTo>
                  <a:lnTo>
                    <a:pt x="247688" y="0"/>
                  </a:lnTo>
                  <a:lnTo>
                    <a:pt x="247688" y="25158"/>
                  </a:lnTo>
                  <a:lnTo>
                    <a:pt x="266915" y="25158"/>
                  </a:lnTo>
                  <a:lnTo>
                    <a:pt x="269976" y="22085"/>
                  </a:lnTo>
                  <a:lnTo>
                    <a:pt x="269976" y="18313"/>
                  </a:lnTo>
                  <a:close/>
                </a:path>
              </a:pathLst>
            </a:custGeom>
            <a:solidFill>
              <a:srgbClr val="9E1F63"/>
            </a:solidFill>
          </p:spPr>
          <p:txBody>
            <a:bodyPr wrap="square" lIns="0" tIns="0" rIns="0" bIns="0" rtlCol="0"/>
            <a:lstStyle/>
            <a:p/>
          </p:txBody>
        </p:sp>
        <p:sp>
          <p:nvSpPr>
            <p:cNvPr id="65" name="object 65" descr=""/>
            <p:cNvSpPr/>
            <p:nvPr/>
          </p:nvSpPr>
          <p:spPr>
            <a:xfrm>
              <a:off x="14387833"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0492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grpSp>
      <p:sp>
        <p:nvSpPr>
          <p:cNvPr id="67" name="object 67" descr=""/>
          <p:cNvSpPr/>
          <p:nvPr/>
        </p:nvSpPr>
        <p:spPr>
          <a:xfrm>
            <a:off x="1349999" y="4285152"/>
            <a:ext cx="0" cy="675005"/>
          </a:xfrm>
          <a:custGeom>
            <a:avLst/>
            <a:gdLst/>
            <a:ahLst/>
            <a:cxnLst/>
            <a:rect l="l" t="t" r="r" b="b"/>
            <a:pathLst>
              <a:path w="0" h="675004">
                <a:moveTo>
                  <a:pt x="0" y="675004"/>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2717999" y="4285152"/>
            <a:ext cx="0" cy="675005"/>
          </a:xfrm>
          <a:custGeom>
            <a:avLst/>
            <a:gdLst/>
            <a:ahLst/>
            <a:cxnLst/>
            <a:rect l="l" t="t" r="r" b="b"/>
            <a:pathLst>
              <a:path w="0" h="675004">
                <a:moveTo>
                  <a:pt x="0" y="675004"/>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5777999" y="4285152"/>
            <a:ext cx="0" cy="675005"/>
          </a:xfrm>
          <a:custGeom>
            <a:avLst/>
            <a:gdLst/>
            <a:ahLst/>
            <a:cxnLst/>
            <a:rect l="l" t="t" r="r" b="b"/>
            <a:pathLst>
              <a:path w="0" h="675004">
                <a:moveTo>
                  <a:pt x="0" y="675004"/>
                </a:moveTo>
                <a:lnTo>
                  <a:pt x="0" y="0"/>
                </a:lnTo>
              </a:path>
            </a:pathLst>
          </a:custGeom>
          <a:ln w="9004">
            <a:solidFill>
              <a:srgbClr val="FFFFFF"/>
            </a:solidFill>
          </a:ln>
        </p:spPr>
        <p:txBody>
          <a:bodyPr wrap="square" lIns="0" tIns="0" rIns="0" bIns="0" rtlCol="0"/>
          <a:lstStyle/>
          <a:p/>
        </p:txBody>
      </p:sp>
      <p:graphicFrame>
        <p:nvGraphicFramePr>
          <p:cNvPr id="70" name="object 70" descr=""/>
          <p:cNvGraphicFramePr>
            <a:graphicFrameLocks noGrp="1"/>
          </p:cNvGraphicFramePr>
          <p:nvPr/>
        </p:nvGraphicFramePr>
        <p:xfrm>
          <a:off x="557999" y="1202655"/>
          <a:ext cx="6718300" cy="373443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518535">
                <a:tc>
                  <a:txBody>
                    <a:bodyPr/>
                    <a:lstStyle/>
                    <a:p>
                      <a:pPr marL="269875" marR="45720" indent="-252095">
                        <a:lnSpc>
                          <a:spcPct val="102400"/>
                        </a:lnSpc>
                        <a:spcBef>
                          <a:spcPts val="254"/>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駛近交岔</a:t>
                      </a:r>
                      <a:r>
                        <a:rPr dirty="0" sz="900" spc="-30">
                          <a:solidFill>
                            <a:srgbClr val="231F20"/>
                          </a:solidFill>
                          <a:latin typeface="華康標楷體"/>
                          <a:cs typeface="華康標楷體"/>
                        </a:rPr>
                        <a:t>路口</a:t>
                      </a:r>
                      <a:endParaRPr sz="900">
                        <a:latin typeface="華康標楷體"/>
                        <a:cs typeface="華康標楷體"/>
                      </a:endParaRPr>
                    </a:p>
                  </a:txBody>
                  <a:tcPr marL="0" marR="0" marB="0" marT="32384">
                    <a:lnR w="9525">
                      <a:solidFill>
                        <a:srgbClr val="BCBEC0"/>
                      </a:solidFill>
                      <a:prstDash val="dot"/>
                    </a:lnR>
                    <a:lnT w="9525">
                      <a:solidFill>
                        <a:srgbClr val="BCBEC0"/>
                      </a:solidFill>
                      <a:prstDash val="solid"/>
                    </a:lnT>
                  </a:tcPr>
                </a:tc>
                <a:tc>
                  <a:txBody>
                    <a:bodyPr/>
                    <a:lstStyle/>
                    <a:p>
                      <a:pPr algn="just" marL="132715" marR="43815" indent="-115570">
                        <a:lnSpc>
                          <a:spcPct val="102400"/>
                        </a:lnSpc>
                        <a:spcBef>
                          <a:spcPts val="254"/>
                        </a:spcBef>
                      </a:pPr>
                      <a:r>
                        <a:rPr dirty="0" sz="900" spc="-5">
                          <a:solidFill>
                            <a:srgbClr val="231F20"/>
                          </a:solidFill>
                          <a:latin typeface="華康標楷體"/>
                          <a:cs typeface="華康標楷體"/>
                        </a:rPr>
                        <a:t>．學習駛近交岔路口的方</a:t>
                      </a:r>
                      <a:r>
                        <a:rPr dirty="0" sz="900" spc="-10">
                          <a:solidFill>
                            <a:srgbClr val="231F20"/>
                          </a:solidFill>
                          <a:latin typeface="華康標楷體"/>
                          <a:cs typeface="華康標楷體"/>
                        </a:rPr>
                        <a:t>法，確保能夠安全直行</a:t>
                      </a:r>
                      <a:r>
                        <a:rPr dirty="0" sz="900" spc="-20">
                          <a:solidFill>
                            <a:srgbClr val="231F20"/>
                          </a:solidFill>
                          <a:latin typeface="華康標楷體"/>
                          <a:cs typeface="華康標楷體"/>
                        </a:rPr>
                        <a:t>通過交岔路口</a:t>
                      </a:r>
                      <a:endParaRPr sz="900">
                        <a:latin typeface="華康標楷體"/>
                        <a:cs typeface="華康標楷體"/>
                      </a:endParaRPr>
                    </a:p>
                    <a:p>
                      <a:pPr marL="313055" marR="36830" indent="-295275">
                        <a:lnSpc>
                          <a:spcPct val="102400"/>
                        </a:lnSpc>
                        <a:spcBef>
                          <a:spcPts val="65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掌握交岔路口與其</a:t>
                      </a:r>
                      <a:r>
                        <a:rPr dirty="0" sz="900" spc="-20">
                          <a:solidFill>
                            <a:srgbClr val="231F20"/>
                          </a:solidFill>
                          <a:latin typeface="華康標楷體"/>
                          <a:cs typeface="華康標楷體"/>
                        </a:rPr>
                        <a:t>周邊的狀況</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45"/>
                        </a:spcBef>
                        <a:buClr>
                          <a:srgbClr val="231F20"/>
                        </a:buClr>
                        <a:buFont typeface=""/>
                        <a:buAutoNum type="arabicPlain"/>
                      </a:pPr>
                      <a:endParaRPr sz="750">
                        <a:latin typeface="Times New Roman"/>
                        <a:cs typeface="Times New Roman"/>
                      </a:endParaRPr>
                    </a:p>
                    <a:p>
                      <a:pPr marL="302260" indent="-284480">
                        <a:lnSpc>
                          <a:spcPct val="100000"/>
                        </a:lnSpc>
                        <a:buSzPct val="88888"/>
                        <a:buAutoNum type="arabicPlain"/>
                        <a:tabLst>
                          <a:tab pos="302260" algn="l"/>
                        </a:tabLst>
                      </a:pPr>
                      <a:r>
                        <a:rPr dirty="0" sz="900" spc="-45">
                          <a:solidFill>
                            <a:srgbClr val="231F20"/>
                          </a:solidFill>
                          <a:latin typeface="華康標楷體"/>
                          <a:cs typeface="華康標楷體"/>
                        </a:rPr>
                        <a:t>選擇適當的行車位置</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55"/>
                        </a:spcBef>
                        <a:buClr>
                          <a:srgbClr val="231F20"/>
                        </a:buClr>
                        <a:buFont typeface=""/>
                        <a:buAutoNum type="arabicPlain"/>
                      </a:pPr>
                      <a:endParaRPr sz="1000">
                        <a:latin typeface="Times New Roman"/>
                        <a:cs typeface="Times New Roman"/>
                      </a:endParaRPr>
                    </a:p>
                    <a:p>
                      <a:pPr marL="313055" marR="35560" indent="-295275">
                        <a:lnSpc>
                          <a:spcPct val="102400"/>
                        </a:lnSpc>
                        <a:buSzPct val="88888"/>
                        <a:buFont typeface=""/>
                        <a:buAutoNum type="arabicPlain"/>
                        <a:tabLst>
                          <a:tab pos="313055" algn="l"/>
                          <a:tab pos="315595" algn="l"/>
                        </a:tabLst>
                      </a:pPr>
                      <a:r>
                        <a:rPr dirty="0" sz="900">
                          <a:solidFill>
                            <a:srgbClr val="231F20"/>
                          </a:solidFill>
                          <a:latin typeface="Times New Roman"/>
                          <a:cs typeface="Times New Roman"/>
                        </a:rPr>
                        <a:t>	</a:t>
                      </a:r>
                      <a:r>
                        <a:rPr dirty="0" sz="900" spc="65">
                          <a:solidFill>
                            <a:srgbClr val="231F20"/>
                          </a:solidFill>
                          <a:latin typeface="華康標楷體"/>
                          <a:cs typeface="華康標楷體"/>
                        </a:rPr>
                        <a:t>控制車速，並駛近</a:t>
                      </a:r>
                      <a:r>
                        <a:rPr dirty="0" sz="900" spc="-20">
                          <a:solidFill>
                            <a:srgbClr val="231F20"/>
                          </a:solidFill>
                          <a:latin typeface="華康標楷體"/>
                          <a:cs typeface="華康標楷體"/>
                        </a:rPr>
                        <a:t>交岔路口</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marL="313055" marR="36830" indent="-295275">
                        <a:lnSpc>
                          <a:spcPct val="102400"/>
                        </a:lnSpc>
                        <a:spcBef>
                          <a:spcPts val="72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若有車輛在內側車</a:t>
                      </a:r>
                      <a:r>
                        <a:rPr dirty="0" sz="900" spc="-20">
                          <a:solidFill>
                            <a:srgbClr val="231F20"/>
                          </a:solidFill>
                          <a:latin typeface="華康標楷體"/>
                          <a:cs typeface="華康標楷體"/>
                        </a:rPr>
                        <a:t>道致有視線死角</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50"/>
                        </a:spcBef>
                      </a:pPr>
                      <a:endParaRPr sz="1450">
                        <a:latin typeface="Times New Roman"/>
                        <a:cs typeface="Times New Roman"/>
                      </a:endParaRPr>
                    </a:p>
                    <a:p>
                      <a:pPr marL="302260" indent="-284480">
                        <a:lnSpc>
                          <a:spcPct val="100000"/>
                        </a:lnSpc>
                        <a:buSzPct val="88888"/>
                        <a:buAutoNum type="arabicPlain"/>
                        <a:tabLst>
                          <a:tab pos="302260" algn="l"/>
                        </a:tabLst>
                      </a:pPr>
                      <a:r>
                        <a:rPr dirty="0" sz="900" spc="-15">
                          <a:solidFill>
                            <a:srgbClr val="231F20"/>
                          </a:solidFill>
                          <a:latin typeface="華康標楷體"/>
                          <a:cs typeface="華康標楷體"/>
                        </a:rPr>
                        <a:t>掌握路口及其周邊的狀況。</a:t>
                      </a:r>
                      <a:endParaRPr sz="900">
                        <a:latin typeface="華康標楷體"/>
                        <a:cs typeface="華康標楷體"/>
                      </a:endParaRPr>
                    </a:p>
                    <a:p>
                      <a:pPr lvl="1" marL="429895" indent="-122555">
                        <a:lnSpc>
                          <a:spcPct val="100000"/>
                        </a:lnSpc>
                        <a:spcBef>
                          <a:spcPts val="730"/>
                        </a:spcBef>
                        <a:buFont typeface="Trebuchet MS"/>
                        <a:buAutoNum type="alphaUcPeriod"/>
                        <a:tabLst>
                          <a:tab pos="429895" algn="l"/>
                        </a:tabLst>
                      </a:pPr>
                      <a:r>
                        <a:rPr dirty="0" sz="900" spc="-15">
                          <a:solidFill>
                            <a:srgbClr val="231F20"/>
                          </a:solidFill>
                          <a:latin typeface="華康標楷體"/>
                          <a:cs typeface="華康標楷體"/>
                        </a:rPr>
                        <a:t>確認有無號誌、標誌及標線。</a:t>
                      </a:r>
                      <a:endParaRPr sz="900">
                        <a:latin typeface="華康標楷體"/>
                        <a:cs typeface="華康標楷體"/>
                      </a:endParaRPr>
                    </a:p>
                    <a:p>
                      <a:pPr lvl="1" marL="420370" indent="-119380">
                        <a:lnSpc>
                          <a:spcPct val="100000"/>
                        </a:lnSpc>
                        <a:spcBef>
                          <a:spcPts val="725"/>
                        </a:spcBef>
                        <a:buFont typeface="Trebuchet MS"/>
                        <a:buAutoNum type="alphaUcPeriod"/>
                        <a:tabLst>
                          <a:tab pos="420370" algn="l"/>
                        </a:tabLst>
                      </a:pPr>
                      <a:r>
                        <a:rPr dirty="0" sz="900" spc="-15">
                          <a:solidFill>
                            <a:srgbClr val="231F20"/>
                          </a:solidFill>
                          <a:latin typeface="華康標楷體"/>
                          <a:cs typeface="華康標楷體"/>
                        </a:rPr>
                        <a:t>確認有無前行車輛或穿越行人穿越道的行人動向。</a:t>
                      </a:r>
                      <a:endParaRPr sz="900">
                        <a:latin typeface="華康標楷體"/>
                        <a:cs typeface="華康標楷體"/>
                      </a:endParaRPr>
                    </a:p>
                    <a:p>
                      <a:pPr lvl="1" marL="426084" indent="-123189">
                        <a:lnSpc>
                          <a:spcPct val="100000"/>
                        </a:lnSpc>
                        <a:spcBef>
                          <a:spcPts val="730"/>
                        </a:spcBef>
                        <a:buFont typeface="Trebuchet MS"/>
                        <a:buAutoNum type="alphaUcPeriod"/>
                        <a:tabLst>
                          <a:tab pos="426084" algn="l"/>
                        </a:tabLst>
                      </a:pPr>
                      <a:r>
                        <a:rPr dirty="0" sz="900" spc="-15">
                          <a:solidFill>
                            <a:srgbClr val="231F20"/>
                          </a:solidFill>
                          <a:latin typeface="華康標楷體"/>
                          <a:cs typeface="華康標楷體"/>
                        </a:rPr>
                        <a:t>洞察交岔路口的大小、路型和能見度。</a:t>
                      </a:r>
                      <a:endParaRPr sz="900">
                        <a:latin typeface="華康標楷體"/>
                        <a:cs typeface="華康標楷體"/>
                      </a:endParaRPr>
                    </a:p>
                    <a:p>
                      <a:pPr marL="302260" indent="-284480">
                        <a:lnSpc>
                          <a:spcPct val="100000"/>
                        </a:lnSpc>
                        <a:spcBef>
                          <a:spcPts val="725"/>
                        </a:spcBef>
                        <a:buSzPct val="88888"/>
                        <a:buAutoNum type="arabicPlain"/>
                        <a:tabLst>
                          <a:tab pos="302260" algn="l"/>
                        </a:tabLst>
                      </a:pPr>
                      <a:r>
                        <a:rPr dirty="0" sz="900" spc="-15">
                          <a:solidFill>
                            <a:srgbClr val="231F20"/>
                          </a:solidFill>
                          <a:latin typeface="華康標楷體"/>
                          <a:cs typeface="華康標楷體"/>
                        </a:rPr>
                        <a:t>選擇適合直行的行車位置。</a:t>
                      </a:r>
                      <a:endParaRPr sz="900">
                        <a:latin typeface="華康標楷體"/>
                        <a:cs typeface="華康標楷體"/>
                      </a:endParaRPr>
                    </a:p>
                    <a:p>
                      <a:pPr lvl="1" marL="430530" marR="45720" indent="-122555">
                        <a:lnSpc>
                          <a:spcPct val="102400"/>
                        </a:lnSpc>
                        <a:spcBef>
                          <a:spcPts val="595"/>
                        </a:spcBef>
                        <a:buFont typeface="Trebuchet MS"/>
                        <a:buAutoNum type="alphaUcPeriod"/>
                        <a:tabLst>
                          <a:tab pos="431800" algn="l"/>
                        </a:tabLst>
                      </a:pPr>
                      <a:r>
                        <a:rPr dirty="0" sz="900" spc="-15">
                          <a:solidFill>
                            <a:srgbClr val="231F20"/>
                          </a:solidFill>
                          <a:latin typeface="華康標楷體"/>
                          <a:cs typeface="華康標楷體"/>
                        </a:rPr>
                        <a:t>有車道管制規定時，應按照規定車道行駛，並提前</a:t>
                      </a:r>
                      <a:r>
                        <a:rPr dirty="0" sz="900" spc="-15">
                          <a:solidFill>
                            <a:srgbClr val="231F20"/>
                          </a:solidFill>
                          <a:latin typeface="華康標楷體"/>
                          <a:cs typeface="華康標楷體"/>
                        </a:rPr>
                        <a:t>	</a:t>
                      </a:r>
                      <a:r>
                        <a:rPr dirty="0" sz="900" spc="-10">
                          <a:solidFill>
                            <a:srgbClr val="231F20"/>
                          </a:solidFill>
                          <a:latin typeface="華康標楷體"/>
                          <a:cs typeface="華康標楷體"/>
                        </a:rPr>
                        <a:t>選擇直行（專用）</a:t>
                      </a:r>
                      <a:r>
                        <a:rPr dirty="0" sz="900" spc="-25">
                          <a:solidFill>
                            <a:srgbClr val="231F20"/>
                          </a:solidFill>
                          <a:latin typeface="華康標楷體"/>
                          <a:cs typeface="華康標楷體"/>
                        </a:rPr>
                        <a:t>車道。</a:t>
                      </a:r>
                      <a:endParaRPr sz="900">
                        <a:latin typeface="華康標楷體"/>
                        <a:cs typeface="華康標楷體"/>
                      </a:endParaRPr>
                    </a:p>
                    <a:p>
                      <a:pPr lvl="1" marL="427990" marR="45085" indent="-119380">
                        <a:lnSpc>
                          <a:spcPct val="102400"/>
                        </a:lnSpc>
                        <a:spcBef>
                          <a:spcPts val="625"/>
                        </a:spcBef>
                        <a:buFont typeface="Trebuchet MS"/>
                        <a:buAutoNum type="alphaUcPeriod"/>
                        <a:tabLst>
                          <a:tab pos="431800" algn="l"/>
                        </a:tabLst>
                      </a:pPr>
                      <a:r>
                        <a:rPr dirty="0" sz="900" spc="-10">
                          <a:solidFill>
                            <a:srgbClr val="231F20"/>
                          </a:solidFill>
                          <a:latin typeface="華康標楷體"/>
                          <a:cs typeface="華康標楷體"/>
                        </a:rPr>
                        <a:t>在沒有劃設車道線的道路行車時，車輛應選擇靠右</a:t>
                      </a:r>
                      <a:r>
                        <a:rPr dirty="0" sz="900" spc="-10">
                          <a:solidFill>
                            <a:srgbClr val="231F20"/>
                          </a:solidFill>
                          <a:latin typeface="華康標楷體"/>
                          <a:cs typeface="華康標楷體"/>
                        </a:rPr>
                        <a:t>	</a:t>
                      </a:r>
                      <a:r>
                        <a:rPr dirty="0" sz="900" spc="-20">
                          <a:solidFill>
                            <a:srgbClr val="231F20"/>
                          </a:solidFill>
                          <a:latin typeface="華康標楷體"/>
                          <a:cs typeface="華康標楷體"/>
                        </a:rPr>
                        <a:t>的位置行駛。</a:t>
                      </a:r>
                      <a:endParaRPr sz="900">
                        <a:latin typeface="華康標楷體"/>
                        <a:cs typeface="華康標楷體"/>
                      </a:endParaRPr>
                    </a:p>
                    <a:p>
                      <a:pPr algn="just" marL="306070" marR="45085" indent="-288290">
                        <a:lnSpc>
                          <a:spcPct val="102400"/>
                        </a:lnSpc>
                        <a:spcBef>
                          <a:spcPts val="625"/>
                        </a:spcBef>
                        <a:buSzPct val="88888"/>
                        <a:buAutoNum type="arabicPlain"/>
                        <a:tabLst>
                          <a:tab pos="306070" algn="l"/>
                        </a:tabLst>
                      </a:pPr>
                      <a:r>
                        <a:rPr dirty="0" sz="900" spc="-10">
                          <a:solidFill>
                            <a:srgbClr val="231F20"/>
                          </a:solidFill>
                          <a:latin typeface="華康標楷體"/>
                          <a:cs typeface="華康標楷體"/>
                        </a:rPr>
                        <a:t>根據交岔路口及路口前的交通狀況，以適當的車速駛近交岔路口。學習車輛駛近時的速度及減速的時機等</a:t>
                      </a:r>
                      <a:r>
                        <a:rPr dirty="0" sz="900" spc="-15">
                          <a:solidFill>
                            <a:srgbClr val="231F20"/>
                          </a:solidFill>
                          <a:latin typeface="華康標楷體"/>
                          <a:cs typeface="華康標楷體"/>
                        </a:rPr>
                        <a:t>各種不同的操作，並選擇適當的車速與減速的時機。</a:t>
                      </a:r>
                      <a:endParaRPr sz="900">
                        <a:latin typeface="華康標楷體"/>
                        <a:cs typeface="華康標楷體"/>
                      </a:endParaRPr>
                    </a:p>
                    <a:p>
                      <a:pPr marL="306070" marR="46355" indent="-288290">
                        <a:lnSpc>
                          <a:spcPct val="102400"/>
                        </a:lnSpc>
                        <a:spcBef>
                          <a:spcPts val="650"/>
                        </a:spcBef>
                        <a:buSzPct val="88888"/>
                        <a:buAutoNum type="arabicPlain"/>
                        <a:tabLst>
                          <a:tab pos="306070" algn="l"/>
                        </a:tabLst>
                      </a:pPr>
                      <a:r>
                        <a:rPr dirty="0" sz="900" spc="-5">
                          <a:solidFill>
                            <a:srgbClr val="231F20"/>
                          </a:solidFill>
                          <a:latin typeface="華康標楷體"/>
                          <a:cs typeface="華康標楷體"/>
                        </a:rPr>
                        <a:t>應特別注意內側車道車輛左前方是否有行人通過或是</a:t>
                      </a:r>
                      <a:r>
                        <a:rPr dirty="0" sz="900" spc="-15">
                          <a:solidFill>
                            <a:srgbClr val="231F20"/>
                          </a:solidFill>
                          <a:latin typeface="華康標楷體"/>
                          <a:cs typeface="華康標楷體"/>
                        </a:rPr>
                        <a:t>車輛竄出，慢速通過待消除死角後方可加速通過。</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5"/>
                        </a:spcBef>
                      </a:pPr>
                      <a:endParaRPr sz="950">
                        <a:latin typeface="Times New Roman"/>
                        <a:cs typeface="Times New Roman"/>
                      </a:endParaRPr>
                    </a:p>
                    <a:p>
                      <a:pPr algn="just" marL="142240" marR="38100" indent="-120650">
                        <a:lnSpc>
                          <a:spcPct val="102400"/>
                        </a:lnSpc>
                      </a:pPr>
                      <a:r>
                        <a:rPr dirty="0" sz="900" spc="55">
                          <a:solidFill>
                            <a:srgbClr val="231F20"/>
                          </a:solidFill>
                          <a:latin typeface="華康標楷體"/>
                          <a:cs typeface="華康標楷體"/>
                        </a:rPr>
                        <a:t>．即使已經注意路口周邊</a:t>
                      </a:r>
                      <a:r>
                        <a:rPr dirty="0" sz="900" spc="45">
                          <a:solidFill>
                            <a:srgbClr val="231F20"/>
                          </a:solidFill>
                          <a:latin typeface="華康標楷體"/>
                          <a:cs typeface="華康標楷體"/>
                        </a:rPr>
                        <a:t>狀況，但路口狀況仍會隨時改變。所以駛近交岔路口時，必須隨時提高警覺，掌握周邊多變</a:t>
                      </a:r>
                      <a:r>
                        <a:rPr dirty="0" sz="900" spc="-20">
                          <a:solidFill>
                            <a:srgbClr val="231F20"/>
                          </a:solidFill>
                          <a:latin typeface="華康標楷體"/>
                          <a:cs typeface="華康標楷體"/>
                        </a:rPr>
                        <a:t>的狀況。</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142240" marR="38100" indent="-120650">
                        <a:lnSpc>
                          <a:spcPct val="102400"/>
                        </a:lnSpc>
                        <a:spcBef>
                          <a:spcPts val="725"/>
                        </a:spcBef>
                      </a:pPr>
                      <a:r>
                        <a:rPr dirty="0" sz="900" spc="55">
                          <a:solidFill>
                            <a:srgbClr val="231F20"/>
                          </a:solidFill>
                          <a:latin typeface="華康標楷體"/>
                          <a:cs typeface="華康標楷體"/>
                        </a:rPr>
                        <a:t>．學員通常在意識上會認</a:t>
                      </a:r>
                      <a:r>
                        <a:rPr dirty="0" sz="900" spc="45">
                          <a:solidFill>
                            <a:srgbClr val="231F20"/>
                          </a:solidFill>
                          <a:latin typeface="華康標楷體"/>
                          <a:cs typeface="華康標楷體"/>
                        </a:rPr>
                        <a:t>為已經減速，但實際上仍未確實減速的情況，</a:t>
                      </a:r>
                      <a:r>
                        <a:rPr dirty="0" sz="900" spc="50">
                          <a:solidFill>
                            <a:srgbClr val="231F20"/>
                          </a:solidFill>
                          <a:latin typeface="華康標楷體"/>
                          <a:cs typeface="華康標楷體"/>
                        </a:rPr>
                        <a:t>所以要養成確實減速的</a:t>
                      </a:r>
                      <a:r>
                        <a:rPr dirty="0" sz="900" spc="-25">
                          <a:solidFill>
                            <a:srgbClr val="231F20"/>
                          </a:solidFill>
                          <a:latin typeface="華康標楷體"/>
                          <a:cs typeface="華康標楷體"/>
                        </a:rPr>
                        <a:t>習慣。</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71" name="object 71" descr=""/>
          <p:cNvSpPr/>
          <p:nvPr/>
        </p:nvSpPr>
        <p:spPr>
          <a:xfrm>
            <a:off x="8712000" y="3748504"/>
            <a:ext cx="0" cy="1204595"/>
          </a:xfrm>
          <a:custGeom>
            <a:avLst/>
            <a:gdLst/>
            <a:ahLst/>
            <a:cxnLst/>
            <a:rect l="l" t="t" r="r" b="b"/>
            <a:pathLst>
              <a:path w="0" h="1204595">
                <a:moveTo>
                  <a:pt x="0" y="1204201"/>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0080000" y="3748504"/>
            <a:ext cx="0" cy="1204595"/>
          </a:xfrm>
          <a:custGeom>
            <a:avLst/>
            <a:gdLst/>
            <a:ahLst/>
            <a:cxnLst/>
            <a:rect l="l" t="t" r="r" b="b"/>
            <a:pathLst>
              <a:path w="0" h="1204595">
                <a:moveTo>
                  <a:pt x="0" y="1204201"/>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13140001" y="3748504"/>
            <a:ext cx="0" cy="1204595"/>
          </a:xfrm>
          <a:custGeom>
            <a:avLst/>
            <a:gdLst/>
            <a:ahLst/>
            <a:cxnLst/>
            <a:rect l="l" t="t" r="r" b="b"/>
            <a:pathLst>
              <a:path w="0" h="1204595">
                <a:moveTo>
                  <a:pt x="0" y="1204201"/>
                </a:moveTo>
                <a:lnTo>
                  <a:pt x="0" y="0"/>
                </a:lnTo>
              </a:path>
            </a:pathLst>
          </a:custGeom>
          <a:ln w="9004">
            <a:solidFill>
              <a:srgbClr val="FFFFFF"/>
            </a:solidFill>
          </a:ln>
        </p:spPr>
        <p:txBody>
          <a:bodyPr wrap="square" lIns="0" tIns="0" rIns="0" bIns="0" rtlCol="0"/>
          <a:lstStyle/>
          <a:p/>
        </p:txBody>
      </p:sp>
      <p:graphicFrame>
        <p:nvGraphicFramePr>
          <p:cNvPr id="74" name="object 74" descr=""/>
          <p:cNvGraphicFramePr>
            <a:graphicFrameLocks noGrp="1"/>
          </p:cNvGraphicFramePr>
          <p:nvPr/>
        </p:nvGraphicFramePr>
        <p:xfrm>
          <a:off x="7919999" y="360003"/>
          <a:ext cx="6718300" cy="456692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75895">
                <a:tc>
                  <a:txBody>
                    <a:bodyPr/>
                    <a:lstStyle/>
                    <a:p>
                      <a:pPr algn="r" marR="45720">
                        <a:lnSpc>
                          <a:spcPts val="1005"/>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掌握交岔</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rowSpan="14">
                  <a:txBody>
                    <a:bodyPr/>
                    <a:lstStyle/>
                    <a:p>
                      <a:pPr marL="132715" marR="44450" indent="-115570">
                        <a:lnSpc>
                          <a:spcPct val="102400"/>
                        </a:lnSpc>
                        <a:spcBef>
                          <a:spcPts val="254"/>
                        </a:spcBef>
                      </a:pPr>
                      <a:r>
                        <a:rPr dirty="0" sz="900" spc="-5">
                          <a:solidFill>
                            <a:srgbClr val="231F20"/>
                          </a:solidFill>
                          <a:latin typeface="華康標楷體"/>
                          <a:cs typeface="華康標楷體"/>
                        </a:rPr>
                        <a:t>．學習掌握路口的交通狀</a:t>
                      </a:r>
                      <a:r>
                        <a:rPr dirty="0" sz="900" spc="-50">
                          <a:solidFill>
                            <a:srgbClr val="231F20"/>
                          </a:solidFill>
                          <a:latin typeface="華康標楷體"/>
                          <a:cs typeface="華康標楷體"/>
                        </a:rPr>
                        <a:t>況</a:t>
                      </a:r>
                      <a:endParaRPr sz="900">
                        <a:latin typeface="華康標楷體"/>
                        <a:cs typeface="華康標楷體"/>
                      </a:endParaRPr>
                    </a:p>
                    <a:p>
                      <a:pPr>
                        <a:lnSpc>
                          <a:spcPct val="100000"/>
                        </a:lnSpc>
                      </a:pPr>
                      <a:endParaRPr sz="900">
                        <a:latin typeface="Times New Roman"/>
                        <a:cs typeface="Times New Roman"/>
                      </a:endParaRPr>
                    </a:p>
                    <a:p>
                      <a:pPr marL="313055" marR="46355" indent="-295275">
                        <a:lnSpc>
                          <a:spcPct val="102400"/>
                        </a:lnSpc>
                        <a:spcBef>
                          <a:spcPts val="720"/>
                        </a:spcBef>
                        <a:buSzPct val="88888"/>
                        <a:buFont typeface=""/>
                        <a:buAutoNum type="arabicPlain"/>
                        <a:tabLst>
                          <a:tab pos="313055" algn="l"/>
                          <a:tab pos="315595" algn="l"/>
                        </a:tabLst>
                      </a:pPr>
                      <a:r>
                        <a:rPr dirty="0" sz="900">
                          <a:solidFill>
                            <a:srgbClr val="231F20"/>
                          </a:solidFill>
                          <a:latin typeface="Times New Roman"/>
                          <a:cs typeface="Times New Roman"/>
                        </a:rPr>
                        <a:t>	</a:t>
                      </a:r>
                      <a:r>
                        <a:rPr dirty="0" sz="900" spc="55">
                          <a:solidFill>
                            <a:srgbClr val="231F20"/>
                          </a:solidFill>
                          <a:latin typeface="華康標楷體"/>
                          <a:cs typeface="華康標楷體"/>
                        </a:rPr>
                        <a:t>辨識及遵守號誌、</a:t>
                      </a:r>
                      <a:r>
                        <a:rPr dirty="0" sz="900" spc="-20">
                          <a:solidFill>
                            <a:srgbClr val="231F20"/>
                          </a:solidFill>
                          <a:latin typeface="華康標楷體"/>
                          <a:cs typeface="華康標楷體"/>
                        </a:rPr>
                        <a:t>標誌及標線</a:t>
                      </a:r>
                      <a:endParaRPr sz="900">
                        <a:latin typeface="華康標楷體"/>
                        <a:cs typeface="華康標楷體"/>
                      </a:endParaRPr>
                    </a:p>
                    <a:p>
                      <a:pPr marL="313055" marR="36830" indent="-295275">
                        <a:lnSpc>
                          <a:spcPct val="102400"/>
                        </a:lnSpc>
                        <a:spcBef>
                          <a:spcPts val="62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確認交岔路口有無</a:t>
                      </a:r>
                      <a:r>
                        <a:rPr dirty="0" sz="900" spc="-20">
                          <a:solidFill>
                            <a:srgbClr val="231F20"/>
                          </a:solidFill>
                          <a:latin typeface="華康標楷體"/>
                          <a:cs typeface="華康標楷體"/>
                        </a:rPr>
                        <a:t>其他車輛或行人</a:t>
                      </a:r>
                      <a:endParaRPr sz="900">
                        <a:latin typeface="華康標楷體"/>
                        <a:cs typeface="華康標楷體"/>
                      </a:endParaRPr>
                    </a:p>
                    <a:p>
                      <a:pPr algn="just" marL="313055" marR="36830" indent="-295275">
                        <a:lnSpc>
                          <a:spcPct val="102400"/>
                        </a:lnSpc>
                        <a:spcBef>
                          <a:spcPts val="62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掌握在交岔路口的其他車輛或行人的</a:t>
                      </a:r>
                      <a:r>
                        <a:rPr dirty="0" sz="900" spc="-30">
                          <a:solidFill>
                            <a:srgbClr val="231F20"/>
                          </a:solidFill>
                          <a:latin typeface="華康標楷體"/>
                          <a:cs typeface="華康標楷體"/>
                        </a:rPr>
                        <a:t>動向</a:t>
                      </a:r>
                      <a:endParaRPr sz="900">
                        <a:latin typeface="華康標楷體"/>
                        <a:cs typeface="華康標楷體"/>
                      </a:endParaRPr>
                    </a:p>
                    <a:p>
                      <a:pPr marL="132715" marR="44450" indent="-115570">
                        <a:lnSpc>
                          <a:spcPct val="102400"/>
                        </a:lnSpc>
                        <a:spcBef>
                          <a:spcPts val="650"/>
                        </a:spcBef>
                      </a:pPr>
                      <a:r>
                        <a:rPr dirty="0" sz="900" spc="-5">
                          <a:solidFill>
                            <a:srgbClr val="231F20"/>
                          </a:solidFill>
                          <a:latin typeface="華康標楷體"/>
                          <a:cs typeface="華康標楷體"/>
                        </a:rPr>
                        <a:t>．學習掌握對向欲左轉來</a:t>
                      </a:r>
                      <a:r>
                        <a:rPr dirty="0" sz="900" spc="-20">
                          <a:solidFill>
                            <a:srgbClr val="231F20"/>
                          </a:solidFill>
                          <a:latin typeface="華康標楷體"/>
                          <a:cs typeface="華康標楷體"/>
                        </a:rPr>
                        <a:t>車的動向</a:t>
                      </a:r>
                      <a:endParaRPr sz="900">
                        <a:latin typeface="華康標楷體"/>
                        <a:cs typeface="華康標楷體"/>
                      </a:endParaRPr>
                    </a:p>
                    <a:p>
                      <a:pPr marL="313055" marR="36830" indent="-295275">
                        <a:lnSpc>
                          <a:spcPct val="102400"/>
                        </a:lnSpc>
                        <a:spcBef>
                          <a:spcPts val="62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確認對向有無欲左</a:t>
                      </a:r>
                      <a:r>
                        <a:rPr dirty="0" sz="900" spc="-25">
                          <a:solidFill>
                            <a:srgbClr val="231F20"/>
                          </a:solidFill>
                          <a:latin typeface="華康標楷體"/>
                          <a:cs typeface="華康標楷體"/>
                        </a:rPr>
                        <a:t>轉來車</a:t>
                      </a:r>
                      <a:endParaRPr sz="900">
                        <a:latin typeface="華康標楷體"/>
                        <a:cs typeface="華康標楷體"/>
                      </a:endParaRPr>
                    </a:p>
                    <a:p>
                      <a:pPr marL="313055" marR="36830" indent="-295275">
                        <a:lnSpc>
                          <a:spcPct val="102400"/>
                        </a:lnSpc>
                        <a:spcBef>
                          <a:spcPts val="62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掌握對向欲左轉來</a:t>
                      </a:r>
                      <a:r>
                        <a:rPr dirty="0" sz="900" spc="-20">
                          <a:solidFill>
                            <a:srgbClr val="231F20"/>
                          </a:solidFill>
                          <a:latin typeface="華康標楷體"/>
                          <a:cs typeface="華康標楷體"/>
                        </a:rPr>
                        <a:t>車的動向</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rowSpan="14">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5"/>
                        </a:spcBef>
                      </a:pPr>
                      <a:endParaRPr sz="950">
                        <a:latin typeface="Times New Roman"/>
                        <a:cs typeface="Times New Roman"/>
                      </a:endParaRPr>
                    </a:p>
                    <a:p>
                      <a:pPr marL="306070" marR="45085" indent="-288290">
                        <a:lnSpc>
                          <a:spcPct val="102400"/>
                        </a:lnSpc>
                        <a:buSzPct val="88888"/>
                        <a:buAutoNum type="arabicPlain"/>
                        <a:tabLst>
                          <a:tab pos="306070" algn="l"/>
                        </a:tabLst>
                      </a:pPr>
                      <a:r>
                        <a:rPr dirty="0" sz="900" spc="-15">
                          <a:solidFill>
                            <a:srgbClr val="231F20"/>
                          </a:solidFill>
                          <a:latin typeface="華康標楷體"/>
                          <a:cs typeface="華康標楷體"/>
                        </a:rPr>
                        <a:t>提早辨識設置於交岔路口的號誌、標誌及標線，並遵</a:t>
                      </a:r>
                      <a:r>
                        <a:rPr dirty="0" sz="900" spc="-20">
                          <a:solidFill>
                            <a:srgbClr val="231F20"/>
                          </a:solidFill>
                          <a:latin typeface="華康標楷體"/>
                          <a:cs typeface="華康標楷體"/>
                        </a:rPr>
                        <a:t>照其指示行駛。</a:t>
                      </a:r>
                      <a:endParaRPr sz="900">
                        <a:latin typeface="華康標楷體"/>
                        <a:cs typeface="華康標楷體"/>
                      </a:endParaRPr>
                    </a:p>
                    <a:p>
                      <a:pPr marL="306070" marR="45085" indent="-288290">
                        <a:lnSpc>
                          <a:spcPct val="102400"/>
                        </a:lnSpc>
                        <a:spcBef>
                          <a:spcPts val="625"/>
                        </a:spcBef>
                        <a:buSzPct val="88888"/>
                        <a:buAutoNum type="arabicPlain"/>
                        <a:tabLst>
                          <a:tab pos="306070" algn="l"/>
                        </a:tabLst>
                      </a:pPr>
                      <a:r>
                        <a:rPr dirty="0" sz="900" spc="-15">
                          <a:solidFill>
                            <a:srgbClr val="231F20"/>
                          </a:solidFill>
                          <a:latin typeface="華康標楷體"/>
                          <a:cs typeface="華康標楷體"/>
                        </a:rPr>
                        <a:t>放大視野，且目光不停地掃視，確認交岔路口有無其</a:t>
                      </a:r>
                      <a:r>
                        <a:rPr dirty="0" sz="900" spc="-20">
                          <a:solidFill>
                            <a:srgbClr val="231F20"/>
                          </a:solidFill>
                          <a:latin typeface="華康標楷體"/>
                          <a:cs typeface="華康標楷體"/>
                        </a:rPr>
                        <a:t>他車輛或行人。</a:t>
                      </a:r>
                      <a:endParaRPr sz="900">
                        <a:latin typeface="華康標楷體"/>
                        <a:cs typeface="華康標楷體"/>
                      </a:endParaRPr>
                    </a:p>
                    <a:p>
                      <a:pPr marL="306070" marR="45085" indent="-288290">
                        <a:lnSpc>
                          <a:spcPct val="102400"/>
                        </a:lnSpc>
                        <a:spcBef>
                          <a:spcPts val="625"/>
                        </a:spcBef>
                        <a:buSzPct val="88888"/>
                        <a:buAutoNum type="arabicPlain"/>
                        <a:tabLst>
                          <a:tab pos="306070" algn="l"/>
                        </a:tabLst>
                      </a:pPr>
                      <a:r>
                        <a:rPr dirty="0" sz="900" spc="-10">
                          <a:solidFill>
                            <a:srgbClr val="231F20"/>
                          </a:solidFill>
                          <a:latin typeface="華康標楷體"/>
                          <a:cs typeface="華康標楷體"/>
                        </a:rPr>
                        <a:t>儘早掌握其他車輛或行人的行進方向、速度及到達交</a:t>
                      </a:r>
                      <a:r>
                        <a:rPr dirty="0" sz="900" spc="-15">
                          <a:solidFill>
                            <a:srgbClr val="231F20"/>
                          </a:solidFill>
                          <a:latin typeface="華康標楷體"/>
                          <a:cs typeface="華康標楷體"/>
                        </a:rPr>
                        <a:t>岔路口的距離等資訊。</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5"/>
                        </a:spcBef>
                      </a:pPr>
                      <a:endParaRPr sz="1250">
                        <a:latin typeface="Times New Roman"/>
                        <a:cs typeface="Times New Roman"/>
                      </a:endParaRPr>
                    </a:p>
                    <a:p>
                      <a:pPr marL="306070" marR="45085" indent="-288290">
                        <a:lnSpc>
                          <a:spcPct val="102400"/>
                        </a:lnSpc>
                        <a:buSzPct val="88888"/>
                        <a:buAutoNum type="arabicPlain"/>
                        <a:tabLst>
                          <a:tab pos="306070" algn="l"/>
                        </a:tabLst>
                      </a:pPr>
                      <a:r>
                        <a:rPr dirty="0" sz="900" spc="-10">
                          <a:solidFill>
                            <a:srgbClr val="231F20"/>
                          </a:solidFill>
                          <a:latin typeface="華康標楷體"/>
                          <a:cs typeface="華康標楷體"/>
                        </a:rPr>
                        <a:t>從對向來車的行車位置及左側方向燈等，判斷對向有</a:t>
                      </a:r>
                      <a:r>
                        <a:rPr dirty="0" sz="900" spc="-20">
                          <a:solidFill>
                            <a:srgbClr val="231F20"/>
                          </a:solidFill>
                          <a:latin typeface="華康標楷體"/>
                          <a:cs typeface="華康標楷體"/>
                        </a:rPr>
                        <a:t>無欲左轉的來車。</a:t>
                      </a:r>
                      <a:endParaRPr sz="900">
                        <a:latin typeface="華康標楷體"/>
                        <a:cs typeface="華康標楷體"/>
                      </a:endParaRPr>
                    </a:p>
                    <a:p>
                      <a:pPr marL="302260" indent="-284480">
                        <a:lnSpc>
                          <a:spcPct val="100000"/>
                        </a:lnSpc>
                        <a:spcBef>
                          <a:spcPts val="650"/>
                        </a:spcBef>
                        <a:buSzPct val="88888"/>
                        <a:buAutoNum type="arabicPlain"/>
                        <a:tabLst>
                          <a:tab pos="302260" algn="l"/>
                        </a:tabLst>
                      </a:pPr>
                      <a:r>
                        <a:rPr dirty="0" sz="900" spc="-15">
                          <a:solidFill>
                            <a:srgbClr val="231F20"/>
                          </a:solidFill>
                          <a:latin typeface="華康標楷體"/>
                          <a:cs typeface="華康標楷體"/>
                        </a:rPr>
                        <a:t>掌握對向欲左轉來車的動向。</a:t>
                      </a:r>
                      <a:endParaRPr sz="900">
                        <a:latin typeface="華康標楷體"/>
                        <a:cs typeface="華康標楷體"/>
                      </a:endParaRPr>
                    </a:p>
                    <a:p>
                      <a:pPr>
                        <a:lnSpc>
                          <a:spcPct val="100000"/>
                        </a:lnSpc>
                        <a:spcBef>
                          <a:spcPts val="5"/>
                        </a:spcBef>
                        <a:buClr>
                          <a:srgbClr val="231F20"/>
                        </a:buClr>
                        <a:buFont typeface=""/>
                        <a:buAutoNum type="arabicPlain"/>
                      </a:pPr>
                      <a:endParaRPr sz="1500">
                        <a:latin typeface="Times New Roman"/>
                        <a:cs typeface="Times New Roman"/>
                      </a:endParaRPr>
                    </a:p>
                    <a:p>
                      <a:pPr algn="just" lvl="1" marL="430530" marR="19685" indent="-122555">
                        <a:lnSpc>
                          <a:spcPct val="102400"/>
                        </a:lnSpc>
                        <a:buFont typeface="Trebuchet MS"/>
                        <a:buAutoNum type="alphaUcPeriod"/>
                        <a:tabLst>
                          <a:tab pos="431800" algn="l"/>
                        </a:tabLst>
                      </a:pPr>
                      <a:r>
                        <a:rPr dirty="0" sz="900" spc="-5">
                          <a:solidFill>
                            <a:srgbClr val="231F20"/>
                          </a:solidFill>
                          <a:latin typeface="華康標楷體"/>
                          <a:cs typeface="華康標楷體"/>
                        </a:rPr>
                        <a:t>掌握持續靠近中的對向欲左轉來車的速度及到達交</a:t>
                      </a:r>
                      <a:r>
                        <a:rPr dirty="0" sz="900" spc="-5">
                          <a:solidFill>
                            <a:srgbClr val="231F20"/>
                          </a:solidFill>
                          <a:latin typeface="華康標楷體"/>
                          <a:cs typeface="華康標楷體"/>
                        </a:rPr>
                        <a:t>	</a:t>
                      </a:r>
                      <a:r>
                        <a:rPr dirty="0" sz="900" spc="-45">
                          <a:solidFill>
                            <a:srgbClr val="231F20"/>
                          </a:solidFill>
                          <a:latin typeface="華康標楷體"/>
                          <a:cs typeface="華康標楷體"/>
                        </a:rPr>
                        <a:t>岔路口的距離，並藉此判斷是否能夠優先直行通過。</a:t>
                      </a:r>
                      <a:endParaRPr sz="900">
                        <a:latin typeface="華康標楷體"/>
                        <a:cs typeface="華康標楷體"/>
                      </a:endParaRPr>
                    </a:p>
                    <a:p>
                      <a:pPr algn="just" lvl="1" marL="422275" marR="45085" indent="-119380">
                        <a:lnSpc>
                          <a:spcPct val="102400"/>
                        </a:lnSpc>
                        <a:spcBef>
                          <a:spcPts val="625"/>
                        </a:spcBef>
                        <a:buFont typeface="Trebuchet MS"/>
                        <a:buAutoNum type="alphaUcPeriod"/>
                        <a:tabLst>
                          <a:tab pos="431800" algn="l"/>
                        </a:tabLst>
                      </a:pPr>
                      <a:r>
                        <a:rPr dirty="0" sz="900" spc="-5">
                          <a:solidFill>
                            <a:srgbClr val="231F20"/>
                          </a:solidFill>
                          <a:latin typeface="華康標楷體"/>
                          <a:cs typeface="華康標楷體"/>
                        </a:rPr>
                        <a:t>依據在交岔路口內對向欲左轉的待轉來車之起動時</a:t>
                      </a:r>
                      <a:r>
                        <a:rPr dirty="0" sz="900" spc="-5">
                          <a:solidFill>
                            <a:srgbClr val="231F20"/>
                          </a:solidFill>
                          <a:latin typeface="華康標楷體"/>
                          <a:cs typeface="華康標楷體"/>
                        </a:rPr>
                        <a:t>	</a:t>
                      </a:r>
                      <a:r>
                        <a:rPr dirty="0" sz="900" spc="-15">
                          <a:solidFill>
                            <a:srgbClr val="231F20"/>
                          </a:solidFill>
                          <a:latin typeface="華康標楷體"/>
                          <a:cs typeface="華康標楷體"/>
                        </a:rPr>
                        <a:t>機，判斷接下來該車的動向，並預測本車是否能夠</a:t>
                      </a:r>
                      <a:r>
                        <a:rPr dirty="0" sz="900" spc="-15">
                          <a:solidFill>
                            <a:srgbClr val="231F20"/>
                          </a:solidFill>
                          <a:latin typeface="華康標楷體"/>
                          <a:cs typeface="華康標楷體"/>
                        </a:rPr>
                        <a:t>	</a:t>
                      </a:r>
                      <a:r>
                        <a:rPr dirty="0" sz="900" spc="-20">
                          <a:solidFill>
                            <a:srgbClr val="231F20"/>
                          </a:solidFill>
                          <a:latin typeface="華康標楷體"/>
                          <a:cs typeface="華康標楷體"/>
                        </a:rPr>
                        <a:t>先直行通過。</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tcPr>
                </a:tc>
              </a:tr>
              <a:tr h="140335">
                <a:tc>
                  <a:txBody>
                    <a:bodyPr/>
                    <a:lstStyle/>
                    <a:p>
                      <a:pPr algn="r" marR="45720">
                        <a:lnSpc>
                          <a:spcPts val="1005"/>
                        </a:lnSpc>
                      </a:pPr>
                      <a:r>
                        <a:rPr dirty="0" sz="900" spc="-15">
                          <a:solidFill>
                            <a:srgbClr val="231F20"/>
                          </a:solidFill>
                          <a:latin typeface="華康標楷體"/>
                          <a:cs typeface="華康標楷體"/>
                        </a:rPr>
                        <a:t>路口之交</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tcPr>
                </a:tc>
              </a:tr>
              <a:tr h="788670">
                <a:tc>
                  <a:txBody>
                    <a:bodyPr/>
                    <a:lstStyle/>
                    <a:p>
                      <a:pPr marL="269875">
                        <a:lnSpc>
                          <a:spcPts val="1080"/>
                        </a:lnSpc>
                      </a:pPr>
                      <a:r>
                        <a:rPr dirty="0" sz="900" spc="-25">
                          <a:solidFill>
                            <a:srgbClr val="231F20"/>
                          </a:solidFill>
                          <a:latin typeface="華康標楷體"/>
                          <a:cs typeface="華康標楷體"/>
                        </a:rPr>
                        <a:t>通狀況</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798195">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gn="r" marR="45720">
                        <a:lnSpc>
                          <a:spcPts val="1005"/>
                        </a:lnSpc>
                        <a:spcBef>
                          <a:spcPts val="57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掌握對向</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欲左轉來</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tcPr>
                </a:tc>
              </a:tr>
              <a:tr h="219075">
                <a:tc>
                  <a:txBody>
                    <a:bodyPr/>
                    <a:lstStyle/>
                    <a:p>
                      <a:pPr algn="r" marR="57785">
                        <a:lnSpc>
                          <a:spcPts val="1080"/>
                        </a:lnSpc>
                      </a:pPr>
                      <a:r>
                        <a:rPr dirty="0" sz="900" spc="-20">
                          <a:solidFill>
                            <a:srgbClr val="231F20"/>
                          </a:solidFill>
                          <a:latin typeface="華康標楷體"/>
                          <a:cs typeface="華康標楷體"/>
                        </a:rPr>
                        <a:t>車的動向</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spcBef>
                          <a:spcPts val="620"/>
                        </a:spcBef>
                      </a:pPr>
                      <a:r>
                        <a:rPr dirty="0" sz="900" spc="45">
                          <a:solidFill>
                            <a:srgbClr val="231F20"/>
                          </a:solidFill>
                          <a:latin typeface="華康標楷體"/>
                          <a:cs typeface="華康標楷體"/>
                        </a:rPr>
                        <a:t>．瞭解「被同向直行車輛</a:t>
                      </a:r>
                      <a:endParaRPr sz="900">
                        <a:latin typeface="華康標楷體"/>
                        <a:cs typeface="華康標楷體"/>
                      </a:endParaRPr>
                    </a:p>
                  </a:txBody>
                  <a:tcPr marL="0" marR="0" marB="0" marT="7874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遮蔽住而看不到」的左</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16510">
                        <a:lnSpc>
                          <a:spcPts val="1005"/>
                        </a:lnSpc>
                      </a:pPr>
                      <a:r>
                        <a:rPr dirty="0" sz="900" spc="-20">
                          <a:solidFill>
                            <a:srgbClr val="231F20"/>
                          </a:solidFill>
                          <a:latin typeface="華康標楷體"/>
                          <a:cs typeface="華康標楷體"/>
                        </a:rPr>
                        <a:t>轉車輛</a:t>
                      </a:r>
                      <a:r>
                        <a:rPr dirty="0" sz="900" spc="-10">
                          <a:solidFill>
                            <a:srgbClr val="231F20"/>
                          </a:solidFill>
                          <a:latin typeface="華康標楷體"/>
                          <a:cs typeface="華康標楷體"/>
                        </a:rPr>
                        <a:t>（特別是機車</a:t>
                      </a:r>
                      <a:r>
                        <a:rPr dirty="0" sz="900" spc="-25">
                          <a:solidFill>
                            <a:srgbClr val="231F20"/>
                          </a:solidFill>
                          <a:latin typeface="華康標楷體"/>
                          <a:cs typeface="華康標楷體"/>
                        </a:rPr>
                        <a:t>），</a:t>
                      </a:r>
                      <a:endParaRPr sz="900">
                        <a:latin typeface="華康標楷體"/>
                        <a:cs typeface="華康標楷體"/>
                      </a:endParaRPr>
                    </a:p>
                  </a:txBody>
                  <a:tcPr marL="0" marR="0" marB="0" marT="0">
                    <a:lnL w="9525">
                      <a:solidFill>
                        <a:srgbClr val="BCBEC0"/>
                      </a:solidFill>
                      <a:prstDash val="dot"/>
                    </a:lnL>
                  </a:tcPr>
                </a:tc>
              </a:tr>
              <a:tr h="39941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0">
                          <a:solidFill>
                            <a:srgbClr val="231F20"/>
                          </a:solidFill>
                          <a:latin typeface="華康標楷體"/>
                          <a:cs typeface="華康標楷體"/>
                        </a:rPr>
                        <a:t>應多加注意。</a:t>
                      </a:r>
                      <a:endParaRPr sz="900">
                        <a:latin typeface="華康標楷體"/>
                        <a:cs typeface="華康標楷體"/>
                      </a:endParaRPr>
                    </a:p>
                  </a:txBody>
                  <a:tcPr marL="0" marR="0" marB="0" marT="0">
                    <a:lnL w="9525">
                      <a:solidFill>
                        <a:srgbClr val="BCBEC0"/>
                      </a:solidFill>
                      <a:prstDash val="dot"/>
                    </a:lnL>
                  </a:tcPr>
                </a:tc>
              </a:tr>
              <a:tr h="39941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spcBef>
                          <a:spcPts val="25"/>
                        </a:spcBef>
                      </a:pPr>
                      <a:endParaRPr sz="850">
                        <a:latin typeface="Times New Roman"/>
                        <a:cs typeface="Times New Roman"/>
                      </a:endParaRPr>
                    </a:p>
                    <a:p>
                      <a:pPr algn="r" marR="39370">
                        <a:lnSpc>
                          <a:spcPts val="1005"/>
                        </a:lnSpc>
                      </a:pPr>
                      <a:r>
                        <a:rPr dirty="0" sz="900" spc="55">
                          <a:solidFill>
                            <a:srgbClr val="231F20"/>
                          </a:solidFill>
                          <a:latin typeface="華康標楷體"/>
                          <a:cs typeface="華康標楷體"/>
                        </a:rPr>
                        <a:t>．對向欲左轉來車有可能</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735">
                        <a:lnSpc>
                          <a:spcPts val="1005"/>
                        </a:lnSpc>
                      </a:pPr>
                      <a:r>
                        <a:rPr dirty="0" sz="900" spc="50">
                          <a:solidFill>
                            <a:srgbClr val="231F20"/>
                          </a:solidFill>
                          <a:latin typeface="華康標楷體"/>
                          <a:cs typeface="華康標楷體"/>
                        </a:rPr>
                        <a:t>誤判而強行左轉，雖然</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735">
                        <a:lnSpc>
                          <a:spcPts val="1005"/>
                        </a:lnSpc>
                      </a:pPr>
                      <a:r>
                        <a:rPr dirty="0" sz="900" spc="55">
                          <a:solidFill>
                            <a:srgbClr val="231F20"/>
                          </a:solidFill>
                          <a:latin typeface="華康標楷體"/>
                          <a:cs typeface="華康標楷體"/>
                        </a:rPr>
                        <a:t>直行車有優先路權，但</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車輛通過時仍應注意察</a:t>
                      </a:r>
                      <a:endParaRPr sz="900">
                        <a:latin typeface="華康標楷體"/>
                        <a:cs typeface="華康標楷體"/>
                      </a:endParaRPr>
                    </a:p>
                  </a:txBody>
                  <a:tcPr marL="0" marR="0" marB="0" marT="0">
                    <a:lnL w="9525">
                      <a:solidFill>
                        <a:srgbClr val="BCBEC0"/>
                      </a:solidFill>
                      <a:prstDash val="dot"/>
                    </a:lnL>
                  </a:tcPr>
                </a:tc>
              </a:tr>
              <a:tr h="58801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1605">
                        <a:lnSpc>
                          <a:spcPts val="1080"/>
                        </a:lnSpc>
                      </a:pPr>
                      <a:r>
                        <a:rPr dirty="0" sz="900" spc="-20">
                          <a:solidFill>
                            <a:srgbClr val="231F20"/>
                          </a:solidFill>
                          <a:latin typeface="華康標楷體"/>
                          <a:cs typeface="華康標楷體"/>
                        </a:rPr>
                        <a:t>察看，不可大意。</a:t>
                      </a:r>
                      <a:endParaRPr sz="900">
                        <a:latin typeface="華康標楷體"/>
                        <a:cs typeface="華康標楷體"/>
                      </a:endParaRPr>
                    </a:p>
                  </a:txBody>
                  <a:tcPr marL="0" marR="0" marB="0" marT="0">
                    <a:lnL w="9525">
                      <a:solidFill>
                        <a:srgbClr val="BCBEC0"/>
                      </a:solidFill>
                      <a:prstDash val="dot"/>
                    </a:lnL>
                  </a:tcPr>
                </a:tc>
              </a:tr>
            </a:tbl>
          </a:graphicData>
        </a:graphic>
      </p:graphicFrame>
      <p:sp>
        <p:nvSpPr>
          <p:cNvPr id="75" name="object 75" descr=""/>
          <p:cNvSpPr/>
          <p:nvPr/>
        </p:nvSpPr>
        <p:spPr>
          <a:xfrm>
            <a:off x="557987" y="360019"/>
            <a:ext cx="480695" cy="265430"/>
          </a:xfrm>
          <a:custGeom>
            <a:avLst/>
            <a:gdLst/>
            <a:ahLst/>
            <a:cxnLst/>
            <a:rect l="l" t="t" r="r" b="b"/>
            <a:pathLst>
              <a:path w="480694"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14" y="6756"/>
                </a:lnTo>
                <a:lnTo>
                  <a:pt x="54254" y="25552"/>
                </a:lnTo>
                <a:lnTo>
                  <a:pt x="25565" y="54241"/>
                </a:lnTo>
                <a:lnTo>
                  <a:pt x="6756" y="90601"/>
                </a:lnTo>
                <a:lnTo>
                  <a:pt x="0" y="132486"/>
                </a:lnTo>
                <a:lnTo>
                  <a:pt x="6756" y="174358"/>
                </a:lnTo>
                <a:lnTo>
                  <a:pt x="25565" y="210731"/>
                </a:lnTo>
                <a:lnTo>
                  <a:pt x="54254" y="239420"/>
                </a:lnTo>
                <a:lnTo>
                  <a:pt x="90614"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ED1A3A"/>
          </a:solidFill>
        </p:spPr>
        <p:txBody>
          <a:bodyPr wrap="square" lIns="0" tIns="0" rIns="0" bIns="0" rtlCol="0"/>
          <a:lstStyle/>
          <a:p/>
        </p:txBody>
      </p:sp>
      <p:sp>
        <p:nvSpPr>
          <p:cNvPr id="76" name="object 76"/>
          <p:cNvSpPr txBox="1">
            <a:spLocks noGrp="1"/>
          </p:cNvSpPr>
          <p:nvPr>
            <p:ph type="title"/>
          </p:nvPr>
        </p:nvSpPr>
        <p:spPr>
          <a:xfrm>
            <a:off x="553147" y="279985"/>
            <a:ext cx="2331720" cy="371475"/>
          </a:xfrm>
          <a:prstGeom prst="rect"/>
        </p:spPr>
        <p:txBody>
          <a:bodyPr wrap="square" lIns="0" tIns="14604" rIns="0" bIns="0" rtlCol="0" vert="horz">
            <a:spAutoFit/>
          </a:bodyPr>
          <a:lstStyle/>
          <a:p>
            <a:pPr marL="38100">
              <a:lnSpc>
                <a:spcPct val="100000"/>
              </a:lnSpc>
              <a:spcBef>
                <a:spcPts val="114"/>
              </a:spcBef>
            </a:pPr>
            <a:r>
              <a:rPr dirty="0" baseline="5376" sz="2325" spc="-60">
                <a:solidFill>
                  <a:srgbClr val="FFFFFF"/>
                </a:solidFill>
              </a:rPr>
              <a:t>課目 </a:t>
            </a:r>
            <a:r>
              <a:rPr dirty="0" sz="2250" spc="-360">
                <a:latin typeface="Trebuchet MS"/>
                <a:cs typeface="Trebuchet MS"/>
              </a:rPr>
              <a:t>4</a:t>
            </a:r>
            <a:r>
              <a:rPr dirty="0" baseline="1792" sz="2325" spc="-179"/>
              <a:t>：直行通過交岔路口</a:t>
            </a:r>
            <a:endParaRPr baseline="1792" sz="2325">
              <a:latin typeface="Trebuchet MS"/>
              <a:cs typeface="Trebuchet MS"/>
            </a:endParaRPr>
          </a:p>
        </p:txBody>
      </p:sp>
      <p:sp>
        <p:nvSpPr>
          <p:cNvPr id="77" name="object 77" descr=""/>
          <p:cNvSpPr txBox="1"/>
          <p:nvPr/>
        </p:nvSpPr>
        <p:spPr>
          <a:xfrm>
            <a:off x="1323356" y="672626"/>
            <a:ext cx="5047615"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標：注意交岔路口與其周邊的狀況，並以安全的車速與方法通</a:t>
            </a:r>
            <a:r>
              <a:rPr dirty="0" sz="1250" spc="-50">
                <a:solidFill>
                  <a:srgbClr val="231F20"/>
                </a:solidFill>
                <a:latin typeface="SimSun"/>
                <a:cs typeface="SimSun"/>
              </a:rPr>
              <a:t>過</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grpSp>
        <p:nvGrpSpPr>
          <p:cNvPr id="78" name="object 78" descr=""/>
          <p:cNvGrpSpPr/>
          <p:nvPr/>
        </p:nvGrpSpPr>
        <p:grpSpPr>
          <a:xfrm>
            <a:off x="359994" y="708009"/>
            <a:ext cx="922019" cy="367030"/>
            <a:chOff x="359994" y="708009"/>
            <a:chExt cx="922019" cy="367030"/>
          </a:xfrm>
        </p:grpSpPr>
        <p:sp>
          <p:nvSpPr>
            <p:cNvPr id="79" name="object 79" descr=""/>
            <p:cNvSpPr/>
            <p:nvPr/>
          </p:nvSpPr>
          <p:spPr>
            <a:xfrm>
              <a:off x="359981" y="708012"/>
              <a:ext cx="922019" cy="367030"/>
            </a:xfrm>
            <a:custGeom>
              <a:avLst/>
              <a:gdLst/>
              <a:ahLst/>
              <a:cxnLst/>
              <a:rect l="l" t="t" r="r" b="b"/>
              <a:pathLst>
                <a:path w="922019" h="367030">
                  <a:moveTo>
                    <a:pt x="921435" y="183502"/>
                  </a:moveTo>
                  <a:lnTo>
                    <a:pt x="678065" y="0"/>
                  </a:lnTo>
                  <a:lnTo>
                    <a:pt x="678065" y="69913"/>
                  </a:lnTo>
                  <a:lnTo>
                    <a:pt x="0" y="69913"/>
                  </a:lnTo>
                  <a:lnTo>
                    <a:pt x="0" y="297116"/>
                  </a:lnTo>
                  <a:lnTo>
                    <a:pt x="678065" y="297116"/>
                  </a:lnTo>
                  <a:lnTo>
                    <a:pt x="678065" y="367004"/>
                  </a:lnTo>
                  <a:lnTo>
                    <a:pt x="921435" y="183502"/>
                  </a:lnTo>
                  <a:close/>
                </a:path>
              </a:pathLst>
            </a:custGeom>
            <a:solidFill>
              <a:srgbClr val="DADBDC"/>
            </a:solidFill>
          </p:spPr>
          <p:txBody>
            <a:bodyPr wrap="square" lIns="0" tIns="0" rIns="0" bIns="0" rtlCol="0"/>
            <a:lstStyle/>
            <a:p/>
          </p:txBody>
        </p:sp>
        <p:sp>
          <p:nvSpPr>
            <p:cNvPr id="80" name="object 80" descr=""/>
            <p:cNvSpPr/>
            <p:nvPr/>
          </p:nvSpPr>
          <p:spPr>
            <a:xfrm>
              <a:off x="359994" y="777925"/>
              <a:ext cx="678180" cy="227329"/>
            </a:xfrm>
            <a:custGeom>
              <a:avLst/>
              <a:gdLst/>
              <a:ahLst/>
              <a:cxnLst/>
              <a:rect l="l" t="t" r="r" b="b"/>
              <a:pathLst>
                <a:path w="678180" h="227330">
                  <a:moveTo>
                    <a:pt x="108178" y="0"/>
                  </a:moveTo>
                  <a:lnTo>
                    <a:pt x="177" y="0"/>
                  </a:lnTo>
                  <a:lnTo>
                    <a:pt x="0" y="800"/>
                  </a:lnTo>
                  <a:lnTo>
                    <a:pt x="0" y="227190"/>
                  </a:lnTo>
                  <a:lnTo>
                    <a:pt x="55727" y="227190"/>
                  </a:lnTo>
                  <a:lnTo>
                    <a:pt x="108178" y="0"/>
                  </a:lnTo>
                  <a:close/>
                </a:path>
                <a:path w="678180" h="227330">
                  <a:moveTo>
                    <a:pt x="298145" y="0"/>
                  </a:moveTo>
                  <a:lnTo>
                    <a:pt x="190144" y="0"/>
                  </a:lnTo>
                  <a:lnTo>
                    <a:pt x="137693" y="227190"/>
                  </a:lnTo>
                  <a:lnTo>
                    <a:pt x="159143" y="227190"/>
                  </a:lnTo>
                  <a:lnTo>
                    <a:pt x="245694" y="227190"/>
                  </a:lnTo>
                  <a:lnTo>
                    <a:pt x="298145" y="0"/>
                  </a:lnTo>
                  <a:close/>
                </a:path>
                <a:path w="678180" h="227330">
                  <a:moveTo>
                    <a:pt x="488099" y="0"/>
                  </a:moveTo>
                  <a:lnTo>
                    <a:pt x="380098" y="0"/>
                  </a:lnTo>
                  <a:lnTo>
                    <a:pt x="327647" y="227190"/>
                  </a:lnTo>
                  <a:lnTo>
                    <a:pt x="349097" y="227190"/>
                  </a:lnTo>
                  <a:lnTo>
                    <a:pt x="435648" y="227190"/>
                  </a:lnTo>
                  <a:lnTo>
                    <a:pt x="488099" y="0"/>
                  </a:lnTo>
                  <a:close/>
                </a:path>
                <a:path w="678180" h="227330">
                  <a:moveTo>
                    <a:pt x="678053" y="0"/>
                  </a:moveTo>
                  <a:lnTo>
                    <a:pt x="570064" y="0"/>
                  </a:lnTo>
                  <a:lnTo>
                    <a:pt x="517613" y="227190"/>
                  </a:lnTo>
                  <a:lnTo>
                    <a:pt x="539051" y="227190"/>
                  </a:lnTo>
                  <a:lnTo>
                    <a:pt x="625602" y="227190"/>
                  </a:lnTo>
                  <a:lnTo>
                    <a:pt x="678053" y="0"/>
                  </a:lnTo>
                  <a:close/>
                </a:path>
              </a:pathLst>
            </a:custGeom>
            <a:solidFill>
              <a:srgbClr val="F69788"/>
            </a:solidFill>
          </p:spPr>
          <p:txBody>
            <a:bodyPr wrap="square" lIns="0" tIns="0" rIns="0" bIns="0" rtlCol="0"/>
            <a:lstStyle/>
            <a:p/>
          </p:txBody>
        </p:sp>
      </p:grpSp>
      <p:sp>
        <p:nvSpPr>
          <p:cNvPr id="81" name="object 81" descr=""/>
          <p:cNvSpPr txBox="1"/>
          <p:nvPr/>
        </p:nvSpPr>
        <p:spPr>
          <a:xfrm>
            <a:off x="539416"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86</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82" name="object 82" descr=""/>
          <p:cNvSpPr txBox="1"/>
          <p:nvPr/>
        </p:nvSpPr>
        <p:spPr>
          <a:xfrm>
            <a:off x="13232734"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87</a:t>
            </a:r>
            <a:endParaRPr sz="800">
              <a:latin typeface="Times New Roman"/>
              <a:cs typeface="Times New Roman"/>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F8A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F8AA9B"/>
          </a:solidFill>
        </p:spPr>
        <p:txBody>
          <a:bodyPr wrap="square" lIns="0" tIns="0" rIns="0" bIns="0" rtlCol="0"/>
          <a:lstStyle/>
          <a:p/>
        </p:txBody>
      </p:sp>
      <p:grpSp>
        <p:nvGrpSpPr>
          <p:cNvPr id="4" name="object 4" descr=""/>
          <p:cNvGrpSpPr/>
          <p:nvPr/>
        </p:nvGrpSpPr>
        <p:grpSpPr>
          <a:xfrm>
            <a:off x="14671802" y="1198130"/>
            <a:ext cx="448309" cy="3004185"/>
            <a:chOff x="14671802" y="1198130"/>
            <a:chExt cx="448309" cy="3004185"/>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71802" y="2155774"/>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8" name="object 8" descr=""/>
            <p:cNvSpPr/>
            <p:nvPr/>
          </p:nvSpPr>
          <p:spPr>
            <a:xfrm>
              <a:off x="14692179" y="2169304"/>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ED1A3A"/>
            </a:solidFill>
          </p:spPr>
          <p:txBody>
            <a:bodyPr wrap="square" lIns="0" tIns="0" rIns="0" bIns="0" rtlCol="0"/>
            <a:lstStyle/>
            <a:p/>
          </p:txBody>
        </p:sp>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04185"/>
            <a:chOff x="0" y="1198130"/>
            <a:chExt cx="448309" cy="3004185"/>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0" y="2155774"/>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8" name="object 18" descr=""/>
            <p:cNvSpPr/>
            <p:nvPr/>
          </p:nvSpPr>
          <p:spPr>
            <a:xfrm>
              <a:off x="0" y="2169304"/>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ED1A3A"/>
            </a:solidFill>
          </p:spPr>
          <p:txBody>
            <a:bodyPr wrap="square" lIns="0" tIns="0" rIns="0" bIns="0" rtlCol="0"/>
            <a:lstStyle/>
            <a:p/>
          </p:txBody>
        </p:sp>
        <p:sp>
          <p:nvSpPr>
            <p:cNvPr id="19" name="object 19" descr=""/>
            <p:cNvSpPr/>
            <p:nvPr/>
          </p:nvSpPr>
          <p:spPr>
            <a:xfrm>
              <a:off x="46431" y="31299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92223" y="0"/>
            <a:ext cx="14945994" cy="5328285"/>
            <a:chOff x="92223" y="0"/>
            <a:chExt cx="14945994"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08432" y="4327309"/>
              <a:ext cx="238125" cy="424815"/>
            </a:xfrm>
            <a:custGeom>
              <a:avLst/>
              <a:gdLst/>
              <a:ahLst/>
              <a:cxnLst/>
              <a:rect l="l" t="t" r="r" b="b"/>
              <a:pathLst>
                <a:path w="238125" h="424814">
                  <a:moveTo>
                    <a:pt x="23342" y="344246"/>
                  </a:moveTo>
                  <a:lnTo>
                    <a:pt x="20078" y="340982"/>
                  </a:lnTo>
                  <a:lnTo>
                    <a:pt x="3263" y="340982"/>
                  </a:lnTo>
                  <a:lnTo>
                    <a:pt x="0" y="344246"/>
                  </a:lnTo>
                  <a:lnTo>
                    <a:pt x="0" y="421068"/>
                  </a:lnTo>
                  <a:lnTo>
                    <a:pt x="3263" y="424332"/>
                  </a:lnTo>
                  <a:lnTo>
                    <a:pt x="20078" y="424332"/>
                  </a:lnTo>
                  <a:lnTo>
                    <a:pt x="23342" y="421068"/>
                  </a:lnTo>
                  <a:lnTo>
                    <a:pt x="23342" y="417042"/>
                  </a:lnTo>
                  <a:lnTo>
                    <a:pt x="23342" y="344246"/>
                  </a:lnTo>
                  <a:close/>
                </a:path>
                <a:path w="238125" h="424814">
                  <a:moveTo>
                    <a:pt x="23342" y="3263"/>
                  </a:moveTo>
                  <a:lnTo>
                    <a:pt x="20078" y="0"/>
                  </a:lnTo>
                  <a:lnTo>
                    <a:pt x="3263" y="0"/>
                  </a:lnTo>
                  <a:lnTo>
                    <a:pt x="0" y="3263"/>
                  </a:lnTo>
                  <a:lnTo>
                    <a:pt x="0" y="80086"/>
                  </a:lnTo>
                  <a:lnTo>
                    <a:pt x="3263" y="83350"/>
                  </a:lnTo>
                  <a:lnTo>
                    <a:pt x="20078" y="83350"/>
                  </a:lnTo>
                  <a:lnTo>
                    <a:pt x="23342" y="80086"/>
                  </a:lnTo>
                  <a:lnTo>
                    <a:pt x="23342" y="76060"/>
                  </a:lnTo>
                  <a:lnTo>
                    <a:pt x="23342" y="3263"/>
                  </a:lnTo>
                  <a:close/>
                </a:path>
                <a:path w="238125" h="424814">
                  <a:moveTo>
                    <a:pt x="237553" y="344246"/>
                  </a:moveTo>
                  <a:lnTo>
                    <a:pt x="234289" y="340982"/>
                  </a:lnTo>
                  <a:lnTo>
                    <a:pt x="217474" y="340982"/>
                  </a:lnTo>
                  <a:lnTo>
                    <a:pt x="214210" y="344246"/>
                  </a:lnTo>
                  <a:lnTo>
                    <a:pt x="214210" y="417042"/>
                  </a:lnTo>
                  <a:lnTo>
                    <a:pt x="214210" y="421068"/>
                  </a:lnTo>
                  <a:lnTo>
                    <a:pt x="217474" y="424332"/>
                  </a:lnTo>
                  <a:lnTo>
                    <a:pt x="234289" y="424332"/>
                  </a:lnTo>
                  <a:lnTo>
                    <a:pt x="237553" y="421068"/>
                  </a:lnTo>
                  <a:lnTo>
                    <a:pt x="237553" y="344246"/>
                  </a:lnTo>
                  <a:close/>
                </a:path>
                <a:path w="238125" h="424814">
                  <a:moveTo>
                    <a:pt x="237553" y="3263"/>
                  </a:moveTo>
                  <a:lnTo>
                    <a:pt x="234289" y="0"/>
                  </a:lnTo>
                  <a:lnTo>
                    <a:pt x="217474" y="0"/>
                  </a:lnTo>
                  <a:lnTo>
                    <a:pt x="214210" y="3263"/>
                  </a:lnTo>
                  <a:lnTo>
                    <a:pt x="214210" y="76060"/>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28" name="object 28" descr=""/>
            <p:cNvPicPr/>
            <p:nvPr/>
          </p:nvPicPr>
          <p:blipFill>
            <a:blip r:embed="rId6" cstate="print"/>
            <a:stretch>
              <a:fillRect/>
            </a:stretch>
          </p:blipFill>
          <p:spPr>
            <a:xfrm>
              <a:off x="114172" y="4266743"/>
              <a:ext cx="227275" cy="592648"/>
            </a:xfrm>
            <a:prstGeom prst="rect">
              <a:avLst/>
            </a:prstGeom>
          </p:spPr>
        </p:pic>
        <p:sp>
          <p:nvSpPr>
            <p:cNvPr id="29" name="object 29" descr=""/>
            <p:cNvSpPr/>
            <p:nvPr/>
          </p:nvSpPr>
          <p:spPr>
            <a:xfrm>
              <a:off x="281847" y="4782065"/>
              <a:ext cx="47625" cy="66675"/>
            </a:xfrm>
            <a:custGeom>
              <a:avLst/>
              <a:gdLst/>
              <a:ahLst/>
              <a:cxnLst/>
              <a:rect l="l" t="t" r="r" b="b"/>
              <a:pathLst>
                <a:path w="47625" h="66675">
                  <a:moveTo>
                    <a:pt x="34048" y="0"/>
                  </a:moveTo>
                  <a:lnTo>
                    <a:pt x="34966" y="23964"/>
                  </a:lnTo>
                  <a:lnTo>
                    <a:pt x="31726" y="37507"/>
                  </a:lnTo>
                  <a:lnTo>
                    <a:pt x="21134" y="45628"/>
                  </a:lnTo>
                  <a:lnTo>
                    <a:pt x="0" y="53327"/>
                  </a:lnTo>
                  <a:lnTo>
                    <a:pt x="4229" y="66446"/>
                  </a:lnTo>
                  <a:lnTo>
                    <a:pt x="43789" y="33959"/>
                  </a:lnTo>
                  <a:lnTo>
                    <a:pt x="47315" y="4244"/>
                  </a:lnTo>
                  <a:lnTo>
                    <a:pt x="43237" y="530"/>
                  </a:lnTo>
                  <a:lnTo>
                    <a:pt x="34048" y="0"/>
                  </a:lnTo>
                  <a:close/>
                </a:path>
              </a:pathLst>
            </a:custGeom>
            <a:solidFill>
              <a:srgbClr val="BCBEC0"/>
            </a:solidFill>
          </p:spPr>
          <p:txBody>
            <a:bodyPr wrap="square" lIns="0" tIns="0" rIns="0" bIns="0" rtlCol="0"/>
            <a:lstStyle/>
            <a:p/>
          </p:txBody>
        </p:sp>
        <p:pic>
          <p:nvPicPr>
            <p:cNvPr id="30" name="object 30" descr=""/>
            <p:cNvPicPr/>
            <p:nvPr/>
          </p:nvPicPr>
          <p:blipFill>
            <a:blip r:embed="rId7" cstate="print"/>
            <a:stretch>
              <a:fillRect/>
            </a:stretch>
          </p:blipFill>
          <p:spPr>
            <a:xfrm>
              <a:off x="121813" y="4546892"/>
              <a:ext cx="199955" cy="154355"/>
            </a:xfrm>
            <a:prstGeom prst="rect">
              <a:avLst/>
            </a:prstGeom>
          </p:spPr>
        </p:pic>
        <p:pic>
          <p:nvPicPr>
            <p:cNvPr id="31" name="object 31" descr=""/>
            <p:cNvPicPr/>
            <p:nvPr/>
          </p:nvPicPr>
          <p:blipFill>
            <a:blip r:embed="rId8" cstate="print"/>
            <a:stretch>
              <a:fillRect/>
            </a:stretch>
          </p:blipFill>
          <p:spPr>
            <a:xfrm>
              <a:off x="139877" y="4350270"/>
              <a:ext cx="174663" cy="75171"/>
            </a:xfrm>
            <a:prstGeom prst="rect">
              <a:avLst/>
            </a:prstGeom>
          </p:spPr>
        </p:pic>
        <p:sp>
          <p:nvSpPr>
            <p:cNvPr id="32" name="object 32" descr=""/>
            <p:cNvSpPr/>
            <p:nvPr/>
          </p:nvSpPr>
          <p:spPr>
            <a:xfrm>
              <a:off x="114174" y="4307870"/>
              <a:ext cx="41910" cy="508000"/>
            </a:xfrm>
            <a:custGeom>
              <a:avLst/>
              <a:gdLst/>
              <a:ahLst/>
              <a:cxnLst/>
              <a:rect l="l" t="t" r="r" b="b"/>
              <a:pathLst>
                <a:path w="41910" h="508000">
                  <a:moveTo>
                    <a:pt x="0" y="0"/>
                  </a:moveTo>
                  <a:lnTo>
                    <a:pt x="0" y="446354"/>
                  </a:lnTo>
                  <a:lnTo>
                    <a:pt x="1067" y="465151"/>
                  </a:lnTo>
                  <a:lnTo>
                    <a:pt x="4090" y="481498"/>
                  </a:lnTo>
                  <a:lnTo>
                    <a:pt x="8802" y="495563"/>
                  </a:lnTo>
                  <a:lnTo>
                    <a:pt x="14935" y="507517"/>
                  </a:lnTo>
                  <a:lnTo>
                    <a:pt x="16225" y="482423"/>
                  </a:lnTo>
                  <a:lnTo>
                    <a:pt x="17790" y="459613"/>
                  </a:lnTo>
                  <a:lnTo>
                    <a:pt x="21708" y="421313"/>
                  </a:lnTo>
                  <a:lnTo>
                    <a:pt x="22132" y="406325"/>
                  </a:lnTo>
                  <a:lnTo>
                    <a:pt x="21047" y="383985"/>
                  </a:lnTo>
                  <a:lnTo>
                    <a:pt x="18300" y="345681"/>
                  </a:lnTo>
                  <a:lnTo>
                    <a:pt x="18200" y="331573"/>
                  </a:lnTo>
                  <a:lnTo>
                    <a:pt x="19072" y="321784"/>
                  </a:lnTo>
                  <a:lnTo>
                    <a:pt x="21729" y="311735"/>
                  </a:lnTo>
                  <a:lnTo>
                    <a:pt x="26987" y="296849"/>
                  </a:lnTo>
                  <a:lnTo>
                    <a:pt x="29540" y="286562"/>
                  </a:lnTo>
                  <a:lnTo>
                    <a:pt x="36785" y="235753"/>
                  </a:lnTo>
                  <a:lnTo>
                    <a:pt x="40982" y="179933"/>
                  </a:lnTo>
                  <a:lnTo>
                    <a:pt x="41349" y="160877"/>
                  </a:lnTo>
                  <a:lnTo>
                    <a:pt x="37203" y="135782"/>
                  </a:lnTo>
                  <a:lnTo>
                    <a:pt x="24700" y="87779"/>
                  </a:lnTo>
                  <a:lnTo>
                    <a:pt x="0" y="0"/>
                  </a:lnTo>
                  <a:close/>
                </a:path>
              </a:pathLst>
            </a:custGeom>
            <a:solidFill>
              <a:srgbClr val="77030F">
                <a:alpha val="79998"/>
              </a:srgbClr>
            </a:solidFill>
          </p:spPr>
          <p:txBody>
            <a:bodyPr wrap="square" lIns="0" tIns="0" rIns="0" bIns="0" rtlCol="0"/>
            <a:lstStyle/>
            <a:p/>
          </p:txBody>
        </p:sp>
        <p:sp>
          <p:nvSpPr>
            <p:cNvPr id="33" name="object 33" descr=""/>
            <p:cNvSpPr/>
            <p:nvPr/>
          </p:nvSpPr>
          <p:spPr>
            <a:xfrm>
              <a:off x="141165" y="4425452"/>
              <a:ext cx="16510" cy="179705"/>
            </a:xfrm>
            <a:custGeom>
              <a:avLst/>
              <a:gdLst/>
              <a:ahLst/>
              <a:cxnLst/>
              <a:rect l="l" t="t" r="r" b="b"/>
              <a:pathLst>
                <a:path w="16510" h="179704">
                  <a:moveTo>
                    <a:pt x="16065" y="0"/>
                  </a:moveTo>
                  <a:lnTo>
                    <a:pt x="15092" y="74367"/>
                  </a:lnTo>
                  <a:lnTo>
                    <a:pt x="13095" y="117830"/>
                  </a:lnTo>
                  <a:lnTo>
                    <a:pt x="8566" y="147196"/>
                  </a:lnTo>
                  <a:lnTo>
                    <a:pt x="0" y="179273"/>
                  </a:lnTo>
                </a:path>
              </a:pathLst>
            </a:custGeom>
            <a:ln w="3175">
              <a:solidFill>
                <a:srgbClr val="5F0038"/>
              </a:solidFill>
            </a:ln>
          </p:spPr>
          <p:txBody>
            <a:bodyPr wrap="square" lIns="0" tIns="0" rIns="0" bIns="0" rtlCol="0"/>
            <a:lstStyle/>
            <a:p/>
          </p:txBody>
        </p:sp>
        <p:sp>
          <p:nvSpPr>
            <p:cNvPr id="34" name="object 34" descr=""/>
            <p:cNvSpPr/>
            <p:nvPr/>
          </p:nvSpPr>
          <p:spPr>
            <a:xfrm>
              <a:off x="138596" y="4281521"/>
              <a:ext cx="30480" cy="85725"/>
            </a:xfrm>
            <a:custGeom>
              <a:avLst/>
              <a:gdLst/>
              <a:ahLst/>
              <a:cxnLst/>
              <a:rect l="l" t="t" r="r" b="b"/>
              <a:pathLst>
                <a:path w="30480" h="85725">
                  <a:moveTo>
                    <a:pt x="30200" y="0"/>
                  </a:moveTo>
                  <a:lnTo>
                    <a:pt x="12740" y="37709"/>
                  </a:lnTo>
                  <a:lnTo>
                    <a:pt x="3775" y="58310"/>
                  </a:lnTo>
                  <a:lnTo>
                    <a:pt x="471" y="69031"/>
                  </a:lnTo>
                  <a:lnTo>
                    <a:pt x="0" y="77101"/>
                  </a:lnTo>
                  <a:lnTo>
                    <a:pt x="1282" y="85458"/>
                  </a:lnTo>
                </a:path>
              </a:pathLst>
            </a:custGeom>
            <a:ln w="3175">
              <a:solidFill>
                <a:srgbClr val="5F0038"/>
              </a:solidFill>
            </a:ln>
          </p:spPr>
          <p:txBody>
            <a:bodyPr wrap="square" lIns="0" tIns="0" rIns="0" bIns="0" rtlCol="0"/>
            <a:lstStyle/>
            <a:p/>
          </p:txBody>
        </p:sp>
        <p:pic>
          <p:nvPicPr>
            <p:cNvPr id="35" name="object 35" descr=""/>
            <p:cNvPicPr/>
            <p:nvPr/>
          </p:nvPicPr>
          <p:blipFill>
            <a:blip r:embed="rId9" cstate="print"/>
            <a:stretch>
              <a:fillRect/>
            </a:stretch>
          </p:blipFill>
          <p:spPr>
            <a:xfrm>
              <a:off x="114287" y="4275848"/>
              <a:ext cx="50444" cy="28803"/>
            </a:xfrm>
            <a:prstGeom prst="rect">
              <a:avLst/>
            </a:prstGeom>
          </p:spPr>
        </p:pic>
        <p:sp>
          <p:nvSpPr>
            <p:cNvPr id="36" name="object 36" descr=""/>
            <p:cNvSpPr/>
            <p:nvPr/>
          </p:nvSpPr>
          <p:spPr>
            <a:xfrm>
              <a:off x="298904" y="4307870"/>
              <a:ext cx="41910" cy="508000"/>
            </a:xfrm>
            <a:custGeom>
              <a:avLst/>
              <a:gdLst/>
              <a:ahLst/>
              <a:cxnLst/>
              <a:rect l="l" t="t" r="r" b="b"/>
              <a:pathLst>
                <a:path w="41910" h="508000">
                  <a:moveTo>
                    <a:pt x="41342" y="0"/>
                  </a:moveTo>
                  <a:lnTo>
                    <a:pt x="16649" y="87779"/>
                  </a:lnTo>
                  <a:lnTo>
                    <a:pt x="4149" y="135782"/>
                  </a:lnTo>
                  <a:lnTo>
                    <a:pt x="0" y="160877"/>
                  </a:lnTo>
                  <a:lnTo>
                    <a:pt x="359" y="179933"/>
                  </a:lnTo>
                  <a:lnTo>
                    <a:pt x="4561" y="235753"/>
                  </a:lnTo>
                  <a:lnTo>
                    <a:pt x="11802" y="286562"/>
                  </a:lnTo>
                  <a:lnTo>
                    <a:pt x="19613" y="311735"/>
                  </a:lnTo>
                  <a:lnTo>
                    <a:pt x="22272" y="321784"/>
                  </a:lnTo>
                  <a:lnTo>
                    <a:pt x="23147" y="331573"/>
                  </a:lnTo>
                  <a:lnTo>
                    <a:pt x="23054" y="345681"/>
                  </a:lnTo>
                  <a:lnTo>
                    <a:pt x="20300" y="383985"/>
                  </a:lnTo>
                  <a:lnTo>
                    <a:pt x="19211" y="406325"/>
                  </a:lnTo>
                  <a:lnTo>
                    <a:pt x="19634" y="421313"/>
                  </a:lnTo>
                  <a:lnTo>
                    <a:pt x="23553" y="459613"/>
                  </a:lnTo>
                  <a:lnTo>
                    <a:pt x="25123" y="482423"/>
                  </a:lnTo>
                  <a:lnTo>
                    <a:pt x="26420" y="507517"/>
                  </a:lnTo>
                  <a:lnTo>
                    <a:pt x="32545" y="495563"/>
                  </a:lnTo>
                  <a:lnTo>
                    <a:pt x="37253" y="481498"/>
                  </a:lnTo>
                  <a:lnTo>
                    <a:pt x="40275" y="465151"/>
                  </a:lnTo>
                  <a:lnTo>
                    <a:pt x="41342" y="446354"/>
                  </a:lnTo>
                  <a:lnTo>
                    <a:pt x="41342" y="0"/>
                  </a:lnTo>
                  <a:close/>
                </a:path>
              </a:pathLst>
            </a:custGeom>
            <a:solidFill>
              <a:srgbClr val="77030F">
                <a:alpha val="79998"/>
              </a:srgbClr>
            </a:solidFill>
          </p:spPr>
          <p:txBody>
            <a:bodyPr wrap="square" lIns="0" tIns="0" rIns="0" bIns="0" rtlCol="0"/>
            <a:lstStyle/>
            <a:p/>
          </p:txBody>
        </p:sp>
        <p:sp>
          <p:nvSpPr>
            <p:cNvPr id="37" name="object 37" descr=""/>
            <p:cNvSpPr/>
            <p:nvPr/>
          </p:nvSpPr>
          <p:spPr>
            <a:xfrm>
              <a:off x="297195" y="4425452"/>
              <a:ext cx="16510" cy="179705"/>
            </a:xfrm>
            <a:custGeom>
              <a:avLst/>
              <a:gdLst/>
              <a:ahLst/>
              <a:cxnLst/>
              <a:rect l="l" t="t" r="r" b="b"/>
              <a:pathLst>
                <a:path w="16510" h="179704">
                  <a:moveTo>
                    <a:pt x="0" y="0"/>
                  </a:moveTo>
                  <a:lnTo>
                    <a:pt x="972" y="74367"/>
                  </a:lnTo>
                  <a:lnTo>
                    <a:pt x="2970" y="117830"/>
                  </a:lnTo>
                  <a:lnTo>
                    <a:pt x="7499" y="147196"/>
                  </a:lnTo>
                  <a:lnTo>
                    <a:pt x="16065" y="179273"/>
                  </a:lnTo>
                </a:path>
              </a:pathLst>
            </a:custGeom>
            <a:ln w="3175">
              <a:solidFill>
                <a:srgbClr val="5F0038"/>
              </a:solidFill>
            </a:ln>
          </p:spPr>
          <p:txBody>
            <a:bodyPr wrap="square" lIns="0" tIns="0" rIns="0" bIns="0" rtlCol="0"/>
            <a:lstStyle/>
            <a:p/>
          </p:txBody>
        </p:sp>
        <p:sp>
          <p:nvSpPr>
            <p:cNvPr id="38" name="object 38" descr=""/>
            <p:cNvSpPr/>
            <p:nvPr/>
          </p:nvSpPr>
          <p:spPr>
            <a:xfrm>
              <a:off x="285629" y="4281521"/>
              <a:ext cx="30480" cy="85725"/>
            </a:xfrm>
            <a:custGeom>
              <a:avLst/>
              <a:gdLst/>
              <a:ahLst/>
              <a:cxnLst/>
              <a:rect l="l" t="t" r="r" b="b"/>
              <a:pathLst>
                <a:path w="30479" h="85725">
                  <a:moveTo>
                    <a:pt x="0" y="0"/>
                  </a:moveTo>
                  <a:lnTo>
                    <a:pt x="17459" y="37709"/>
                  </a:lnTo>
                  <a:lnTo>
                    <a:pt x="26425" y="58310"/>
                  </a:lnTo>
                  <a:lnTo>
                    <a:pt x="29728" y="69031"/>
                  </a:lnTo>
                  <a:lnTo>
                    <a:pt x="30200" y="77101"/>
                  </a:lnTo>
                  <a:lnTo>
                    <a:pt x="28917" y="85458"/>
                  </a:lnTo>
                </a:path>
              </a:pathLst>
            </a:custGeom>
            <a:ln w="3175">
              <a:solidFill>
                <a:srgbClr val="5F0038"/>
              </a:solidFill>
            </a:ln>
          </p:spPr>
          <p:txBody>
            <a:bodyPr wrap="square" lIns="0" tIns="0" rIns="0" bIns="0" rtlCol="0"/>
            <a:lstStyle/>
            <a:p/>
          </p:txBody>
        </p:sp>
        <p:pic>
          <p:nvPicPr>
            <p:cNvPr id="39" name="object 39" descr=""/>
            <p:cNvPicPr/>
            <p:nvPr/>
          </p:nvPicPr>
          <p:blipFill>
            <a:blip r:embed="rId10" cstate="print"/>
            <a:stretch>
              <a:fillRect/>
            </a:stretch>
          </p:blipFill>
          <p:spPr>
            <a:xfrm>
              <a:off x="289699" y="4275848"/>
              <a:ext cx="50431" cy="28803"/>
            </a:xfrm>
            <a:prstGeom prst="rect">
              <a:avLst/>
            </a:prstGeom>
          </p:spPr>
        </p:pic>
        <p:sp>
          <p:nvSpPr>
            <p:cNvPr id="40" name="object 40" descr=""/>
            <p:cNvSpPr/>
            <p:nvPr/>
          </p:nvSpPr>
          <p:spPr>
            <a:xfrm>
              <a:off x="125971" y="4274350"/>
              <a:ext cx="130175" cy="574675"/>
            </a:xfrm>
            <a:custGeom>
              <a:avLst/>
              <a:gdLst/>
              <a:ahLst/>
              <a:cxnLst/>
              <a:rect l="l" t="t" r="r" b="b"/>
              <a:pathLst>
                <a:path w="130175" h="574675">
                  <a:moveTo>
                    <a:pt x="47320" y="561047"/>
                  </a:moveTo>
                  <a:lnTo>
                    <a:pt x="26174" y="553351"/>
                  </a:lnTo>
                  <a:lnTo>
                    <a:pt x="15582" y="545223"/>
                  </a:lnTo>
                  <a:lnTo>
                    <a:pt x="12344" y="531685"/>
                  </a:lnTo>
                  <a:lnTo>
                    <a:pt x="13271" y="507720"/>
                  </a:lnTo>
                  <a:lnTo>
                    <a:pt x="4076" y="508254"/>
                  </a:lnTo>
                  <a:lnTo>
                    <a:pt x="0" y="511962"/>
                  </a:lnTo>
                  <a:lnTo>
                    <a:pt x="114" y="522046"/>
                  </a:lnTo>
                  <a:lnTo>
                    <a:pt x="3530" y="541680"/>
                  </a:lnTo>
                  <a:lnTo>
                    <a:pt x="12166" y="553072"/>
                  </a:lnTo>
                  <a:lnTo>
                    <a:pt x="21932" y="562102"/>
                  </a:lnTo>
                  <a:lnTo>
                    <a:pt x="32385" y="569048"/>
                  </a:lnTo>
                  <a:lnTo>
                    <a:pt x="43091" y="574167"/>
                  </a:lnTo>
                  <a:lnTo>
                    <a:pt x="47320" y="561047"/>
                  </a:lnTo>
                  <a:close/>
                </a:path>
                <a:path w="130175" h="574675">
                  <a:moveTo>
                    <a:pt x="129794" y="660"/>
                  </a:moveTo>
                  <a:lnTo>
                    <a:pt x="129146" y="0"/>
                  </a:lnTo>
                  <a:lnTo>
                    <a:pt x="72161" y="0"/>
                  </a:lnTo>
                  <a:lnTo>
                    <a:pt x="71513" y="660"/>
                  </a:lnTo>
                  <a:lnTo>
                    <a:pt x="71513" y="10274"/>
                  </a:lnTo>
                  <a:lnTo>
                    <a:pt x="72161" y="10934"/>
                  </a:lnTo>
                  <a:lnTo>
                    <a:pt x="129146" y="10934"/>
                  </a:lnTo>
                  <a:lnTo>
                    <a:pt x="129794" y="10274"/>
                  </a:lnTo>
                  <a:lnTo>
                    <a:pt x="129794" y="9474"/>
                  </a:lnTo>
                  <a:lnTo>
                    <a:pt x="129794" y="660"/>
                  </a:lnTo>
                  <a:close/>
                </a:path>
              </a:pathLst>
            </a:custGeom>
            <a:solidFill>
              <a:srgbClr val="BCBEC0"/>
            </a:solidFill>
          </p:spPr>
          <p:txBody>
            <a:bodyPr wrap="square" lIns="0" tIns="0" rIns="0" bIns="0" rtlCol="0"/>
            <a:lstStyle/>
            <a:p/>
          </p:txBody>
        </p:sp>
        <p:pic>
          <p:nvPicPr>
            <p:cNvPr id="41" name="object 41" descr=""/>
            <p:cNvPicPr/>
            <p:nvPr/>
          </p:nvPicPr>
          <p:blipFill>
            <a:blip r:embed="rId11" cstate="print"/>
            <a:stretch>
              <a:fillRect/>
            </a:stretch>
          </p:blipFill>
          <p:spPr>
            <a:xfrm>
              <a:off x="123824" y="4409389"/>
              <a:ext cx="21196" cy="227457"/>
            </a:xfrm>
            <a:prstGeom prst="rect">
              <a:avLst/>
            </a:prstGeom>
          </p:spPr>
        </p:pic>
        <p:sp>
          <p:nvSpPr>
            <p:cNvPr id="42" name="object 42" descr=""/>
            <p:cNvSpPr/>
            <p:nvPr/>
          </p:nvSpPr>
          <p:spPr>
            <a:xfrm>
              <a:off x="123818" y="4409388"/>
              <a:ext cx="21590" cy="227965"/>
            </a:xfrm>
            <a:custGeom>
              <a:avLst/>
              <a:gdLst/>
              <a:ahLst/>
              <a:cxnLst/>
              <a:rect l="l" t="t" r="r" b="b"/>
              <a:pathLst>
                <a:path w="21589" h="227964">
                  <a:moveTo>
                    <a:pt x="0" y="0"/>
                  </a:moveTo>
                  <a:lnTo>
                    <a:pt x="0" y="227456"/>
                  </a:lnTo>
                  <a:lnTo>
                    <a:pt x="12261" y="185546"/>
                  </a:lnTo>
                  <a:lnTo>
                    <a:pt x="18557" y="154776"/>
                  </a:lnTo>
                  <a:lnTo>
                    <a:pt x="20877" y="120027"/>
                  </a:lnTo>
                  <a:lnTo>
                    <a:pt x="21209" y="66179"/>
                  </a:lnTo>
                  <a:lnTo>
                    <a:pt x="17895" y="28733"/>
                  </a:lnTo>
                  <a:lnTo>
                    <a:pt x="10604" y="8996"/>
                  </a:lnTo>
                  <a:lnTo>
                    <a:pt x="3313" y="1305"/>
                  </a:lnTo>
                  <a:lnTo>
                    <a:pt x="0" y="0"/>
                  </a:lnTo>
                  <a:close/>
                </a:path>
              </a:pathLst>
            </a:custGeom>
            <a:ln w="3175">
              <a:solidFill>
                <a:srgbClr val="5F0038"/>
              </a:solidFill>
            </a:ln>
          </p:spPr>
          <p:txBody>
            <a:bodyPr wrap="square" lIns="0" tIns="0" rIns="0" bIns="0" rtlCol="0"/>
            <a:lstStyle/>
            <a:p/>
          </p:txBody>
        </p:sp>
        <p:pic>
          <p:nvPicPr>
            <p:cNvPr id="43" name="object 43" descr=""/>
            <p:cNvPicPr/>
            <p:nvPr/>
          </p:nvPicPr>
          <p:blipFill>
            <a:blip r:embed="rId12" cstate="print"/>
            <a:stretch>
              <a:fillRect/>
            </a:stretch>
          </p:blipFill>
          <p:spPr>
            <a:xfrm>
              <a:off x="309397" y="4409389"/>
              <a:ext cx="21221" cy="227457"/>
            </a:xfrm>
            <a:prstGeom prst="rect">
              <a:avLst/>
            </a:prstGeom>
          </p:spPr>
        </p:pic>
        <p:sp>
          <p:nvSpPr>
            <p:cNvPr id="44" name="object 44" descr=""/>
            <p:cNvSpPr/>
            <p:nvPr/>
          </p:nvSpPr>
          <p:spPr>
            <a:xfrm>
              <a:off x="309398" y="4409388"/>
              <a:ext cx="21590" cy="227965"/>
            </a:xfrm>
            <a:custGeom>
              <a:avLst/>
              <a:gdLst/>
              <a:ahLst/>
              <a:cxnLst/>
              <a:rect l="l" t="t" r="r" b="b"/>
              <a:pathLst>
                <a:path w="21589" h="227964">
                  <a:moveTo>
                    <a:pt x="21209" y="0"/>
                  </a:moveTo>
                  <a:lnTo>
                    <a:pt x="21209" y="227456"/>
                  </a:lnTo>
                  <a:lnTo>
                    <a:pt x="8947" y="185546"/>
                  </a:lnTo>
                  <a:lnTo>
                    <a:pt x="2651" y="154776"/>
                  </a:lnTo>
                  <a:lnTo>
                    <a:pt x="331" y="120027"/>
                  </a:lnTo>
                  <a:lnTo>
                    <a:pt x="0" y="66179"/>
                  </a:lnTo>
                  <a:lnTo>
                    <a:pt x="3313" y="28733"/>
                  </a:lnTo>
                  <a:lnTo>
                    <a:pt x="10604" y="8996"/>
                  </a:lnTo>
                  <a:lnTo>
                    <a:pt x="17895" y="1305"/>
                  </a:lnTo>
                  <a:lnTo>
                    <a:pt x="21209" y="0"/>
                  </a:lnTo>
                  <a:close/>
                </a:path>
              </a:pathLst>
            </a:custGeom>
            <a:ln w="3175">
              <a:solidFill>
                <a:srgbClr val="5F0038"/>
              </a:solidFill>
            </a:ln>
          </p:spPr>
          <p:txBody>
            <a:bodyPr wrap="square" lIns="0" tIns="0" rIns="0" bIns="0" rtlCol="0"/>
            <a:lstStyle/>
            <a:p/>
          </p:txBody>
        </p:sp>
        <p:sp>
          <p:nvSpPr>
            <p:cNvPr id="45" name="object 45" descr=""/>
            <p:cNvSpPr/>
            <p:nvPr/>
          </p:nvSpPr>
          <p:spPr>
            <a:xfrm>
              <a:off x="92214" y="4619625"/>
              <a:ext cx="262890" cy="25400"/>
            </a:xfrm>
            <a:custGeom>
              <a:avLst/>
              <a:gdLst/>
              <a:ahLst/>
              <a:cxnLst/>
              <a:rect l="l" t="t" r="r" b="b"/>
              <a:pathLst>
                <a:path w="262890" h="25400">
                  <a:moveTo>
                    <a:pt x="22288" y="0"/>
                  </a:moveTo>
                  <a:lnTo>
                    <a:pt x="3060" y="0"/>
                  </a:lnTo>
                  <a:lnTo>
                    <a:pt x="0" y="3073"/>
                  </a:lnTo>
                  <a:lnTo>
                    <a:pt x="0" y="6845"/>
                  </a:lnTo>
                  <a:lnTo>
                    <a:pt x="22288" y="25158"/>
                  </a:lnTo>
                  <a:lnTo>
                    <a:pt x="22288" y="0"/>
                  </a:lnTo>
                  <a:close/>
                </a:path>
                <a:path w="262890" h="25400">
                  <a:moveTo>
                    <a:pt x="262331" y="0"/>
                  </a:moveTo>
                  <a:lnTo>
                    <a:pt x="247688" y="0"/>
                  </a:lnTo>
                  <a:lnTo>
                    <a:pt x="247688" y="25158"/>
                  </a:lnTo>
                  <a:lnTo>
                    <a:pt x="262331" y="13131"/>
                  </a:lnTo>
                  <a:lnTo>
                    <a:pt x="262331" y="0"/>
                  </a:lnTo>
                  <a:close/>
                </a:path>
              </a:pathLst>
            </a:custGeom>
            <a:solidFill>
              <a:srgbClr val="9E1F63"/>
            </a:solidFill>
          </p:spPr>
          <p:txBody>
            <a:bodyPr wrap="square" lIns="0" tIns="0" rIns="0" bIns="0" rtlCol="0"/>
            <a:lstStyle/>
            <a:p/>
          </p:txBody>
        </p:sp>
        <p:sp>
          <p:nvSpPr>
            <p:cNvPr id="46" name="object 46" descr=""/>
            <p:cNvSpPr/>
            <p:nvPr/>
          </p:nvSpPr>
          <p:spPr>
            <a:xfrm>
              <a:off x="14784071" y="459638"/>
              <a:ext cx="238125" cy="424815"/>
            </a:xfrm>
            <a:custGeom>
              <a:avLst/>
              <a:gdLst/>
              <a:ahLst/>
              <a:cxnLst/>
              <a:rect l="l" t="t" r="r" b="b"/>
              <a:pathLst>
                <a:path w="238125" h="424815">
                  <a:moveTo>
                    <a:pt x="23342" y="344233"/>
                  </a:moveTo>
                  <a:lnTo>
                    <a:pt x="20078" y="340969"/>
                  </a:lnTo>
                  <a:lnTo>
                    <a:pt x="3263" y="340969"/>
                  </a:lnTo>
                  <a:lnTo>
                    <a:pt x="0" y="344233"/>
                  </a:lnTo>
                  <a:lnTo>
                    <a:pt x="0" y="421055"/>
                  </a:lnTo>
                  <a:lnTo>
                    <a:pt x="3263" y="424319"/>
                  </a:lnTo>
                  <a:lnTo>
                    <a:pt x="20078" y="424319"/>
                  </a:lnTo>
                  <a:lnTo>
                    <a:pt x="23342" y="421055"/>
                  </a:lnTo>
                  <a:lnTo>
                    <a:pt x="23342" y="348259"/>
                  </a:lnTo>
                  <a:lnTo>
                    <a:pt x="23342" y="344233"/>
                  </a:lnTo>
                  <a:close/>
                </a:path>
                <a:path w="238125" h="424815">
                  <a:moveTo>
                    <a:pt x="23342" y="3263"/>
                  </a:moveTo>
                  <a:lnTo>
                    <a:pt x="20078" y="0"/>
                  </a:lnTo>
                  <a:lnTo>
                    <a:pt x="3263" y="0"/>
                  </a:lnTo>
                  <a:lnTo>
                    <a:pt x="0" y="3263"/>
                  </a:lnTo>
                  <a:lnTo>
                    <a:pt x="0" y="80086"/>
                  </a:lnTo>
                  <a:lnTo>
                    <a:pt x="3263" y="83350"/>
                  </a:lnTo>
                  <a:lnTo>
                    <a:pt x="20078" y="83350"/>
                  </a:lnTo>
                  <a:lnTo>
                    <a:pt x="23342" y="80086"/>
                  </a:lnTo>
                  <a:lnTo>
                    <a:pt x="23342" y="7289"/>
                  </a:lnTo>
                  <a:lnTo>
                    <a:pt x="23342" y="3263"/>
                  </a:lnTo>
                  <a:close/>
                </a:path>
                <a:path w="238125" h="424815">
                  <a:moveTo>
                    <a:pt x="237553" y="344233"/>
                  </a:moveTo>
                  <a:lnTo>
                    <a:pt x="234289" y="340969"/>
                  </a:lnTo>
                  <a:lnTo>
                    <a:pt x="217474" y="340969"/>
                  </a:lnTo>
                  <a:lnTo>
                    <a:pt x="214210" y="344233"/>
                  </a:lnTo>
                  <a:lnTo>
                    <a:pt x="214210" y="348259"/>
                  </a:lnTo>
                  <a:lnTo>
                    <a:pt x="214210" y="421055"/>
                  </a:lnTo>
                  <a:lnTo>
                    <a:pt x="217474" y="424319"/>
                  </a:lnTo>
                  <a:lnTo>
                    <a:pt x="234289" y="424319"/>
                  </a:lnTo>
                  <a:lnTo>
                    <a:pt x="237553" y="421055"/>
                  </a:lnTo>
                  <a:lnTo>
                    <a:pt x="237553" y="344233"/>
                  </a:lnTo>
                  <a:close/>
                </a:path>
                <a:path w="238125" h="424815">
                  <a:moveTo>
                    <a:pt x="237553" y="3263"/>
                  </a:moveTo>
                  <a:lnTo>
                    <a:pt x="234289" y="0"/>
                  </a:lnTo>
                  <a:lnTo>
                    <a:pt x="217474" y="0"/>
                  </a:lnTo>
                  <a:lnTo>
                    <a:pt x="214210" y="3263"/>
                  </a:lnTo>
                  <a:lnTo>
                    <a:pt x="214210" y="7289"/>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47" name="object 47" descr=""/>
            <p:cNvPicPr/>
            <p:nvPr/>
          </p:nvPicPr>
          <p:blipFill>
            <a:blip r:embed="rId13" cstate="print"/>
            <a:stretch>
              <a:fillRect/>
            </a:stretch>
          </p:blipFill>
          <p:spPr>
            <a:xfrm>
              <a:off x="14788621" y="351870"/>
              <a:ext cx="227262" cy="592654"/>
            </a:xfrm>
            <a:prstGeom prst="rect">
              <a:avLst/>
            </a:prstGeom>
          </p:spPr>
        </p:pic>
        <p:sp>
          <p:nvSpPr>
            <p:cNvPr id="48" name="object 48" descr=""/>
            <p:cNvSpPr/>
            <p:nvPr/>
          </p:nvSpPr>
          <p:spPr>
            <a:xfrm>
              <a:off x="14800904" y="362749"/>
              <a:ext cx="47625" cy="66675"/>
            </a:xfrm>
            <a:custGeom>
              <a:avLst/>
              <a:gdLst/>
              <a:ahLst/>
              <a:cxnLst/>
              <a:rect l="l" t="t" r="r" b="b"/>
              <a:pathLst>
                <a:path w="47625" h="66675">
                  <a:moveTo>
                    <a:pt x="43086" y="0"/>
                  </a:moveTo>
                  <a:lnTo>
                    <a:pt x="3525" y="32486"/>
                  </a:lnTo>
                  <a:lnTo>
                    <a:pt x="0" y="62201"/>
                  </a:lnTo>
                  <a:lnTo>
                    <a:pt x="4077" y="65915"/>
                  </a:lnTo>
                  <a:lnTo>
                    <a:pt x="13266" y="66446"/>
                  </a:lnTo>
                  <a:lnTo>
                    <a:pt x="12348" y="42481"/>
                  </a:lnTo>
                  <a:lnTo>
                    <a:pt x="15589" y="28938"/>
                  </a:lnTo>
                  <a:lnTo>
                    <a:pt x="26180" y="20817"/>
                  </a:lnTo>
                  <a:lnTo>
                    <a:pt x="47315" y="13119"/>
                  </a:lnTo>
                  <a:lnTo>
                    <a:pt x="43086" y="0"/>
                  </a:lnTo>
                  <a:close/>
                </a:path>
              </a:pathLst>
            </a:custGeom>
            <a:solidFill>
              <a:srgbClr val="BCBEC0"/>
            </a:solidFill>
          </p:spPr>
          <p:txBody>
            <a:bodyPr wrap="square" lIns="0" tIns="0" rIns="0" bIns="0" rtlCol="0"/>
            <a:lstStyle/>
            <a:p/>
          </p:txBody>
        </p:sp>
        <p:pic>
          <p:nvPicPr>
            <p:cNvPr id="49" name="object 49" descr=""/>
            <p:cNvPicPr/>
            <p:nvPr/>
          </p:nvPicPr>
          <p:blipFill>
            <a:blip r:embed="rId14" cstate="print"/>
            <a:stretch>
              <a:fillRect/>
            </a:stretch>
          </p:blipFill>
          <p:spPr>
            <a:xfrm>
              <a:off x="14808295" y="510007"/>
              <a:ext cx="199961" cy="154368"/>
            </a:xfrm>
            <a:prstGeom prst="rect">
              <a:avLst/>
            </a:prstGeom>
          </p:spPr>
        </p:pic>
        <p:pic>
          <p:nvPicPr>
            <p:cNvPr id="50" name="object 50" descr=""/>
            <p:cNvPicPr/>
            <p:nvPr/>
          </p:nvPicPr>
          <p:blipFill>
            <a:blip r:embed="rId15" cstate="print"/>
            <a:stretch>
              <a:fillRect/>
            </a:stretch>
          </p:blipFill>
          <p:spPr>
            <a:xfrm>
              <a:off x="14815514" y="785813"/>
              <a:ext cx="174675" cy="75183"/>
            </a:xfrm>
            <a:prstGeom prst="rect">
              <a:avLst/>
            </a:prstGeom>
          </p:spPr>
        </p:pic>
        <p:sp>
          <p:nvSpPr>
            <p:cNvPr id="51" name="object 51" descr=""/>
            <p:cNvSpPr/>
            <p:nvPr/>
          </p:nvSpPr>
          <p:spPr>
            <a:xfrm>
              <a:off x="14974543" y="395874"/>
              <a:ext cx="41910" cy="508000"/>
            </a:xfrm>
            <a:custGeom>
              <a:avLst/>
              <a:gdLst/>
              <a:ahLst/>
              <a:cxnLst/>
              <a:rect l="l" t="t" r="r" b="b"/>
              <a:pathLst>
                <a:path w="41909" h="508000">
                  <a:moveTo>
                    <a:pt x="26427" y="0"/>
                  </a:moveTo>
                  <a:lnTo>
                    <a:pt x="25130" y="25093"/>
                  </a:lnTo>
                  <a:lnTo>
                    <a:pt x="23561" y="47904"/>
                  </a:lnTo>
                  <a:lnTo>
                    <a:pt x="19641" y="86203"/>
                  </a:lnTo>
                  <a:lnTo>
                    <a:pt x="19217" y="101192"/>
                  </a:lnTo>
                  <a:lnTo>
                    <a:pt x="20302" y="123531"/>
                  </a:lnTo>
                  <a:lnTo>
                    <a:pt x="23049" y="161836"/>
                  </a:lnTo>
                  <a:lnTo>
                    <a:pt x="23149" y="175943"/>
                  </a:lnTo>
                  <a:lnTo>
                    <a:pt x="22277" y="185732"/>
                  </a:lnTo>
                  <a:lnTo>
                    <a:pt x="19620" y="195781"/>
                  </a:lnTo>
                  <a:lnTo>
                    <a:pt x="14362" y="210667"/>
                  </a:lnTo>
                  <a:lnTo>
                    <a:pt x="11809" y="220954"/>
                  </a:lnTo>
                  <a:lnTo>
                    <a:pt x="4564" y="271764"/>
                  </a:lnTo>
                  <a:lnTo>
                    <a:pt x="367" y="327583"/>
                  </a:lnTo>
                  <a:lnTo>
                    <a:pt x="0" y="346640"/>
                  </a:lnTo>
                  <a:lnTo>
                    <a:pt x="4145" y="371735"/>
                  </a:lnTo>
                  <a:lnTo>
                    <a:pt x="16644" y="419738"/>
                  </a:lnTo>
                  <a:lnTo>
                    <a:pt x="41337" y="507517"/>
                  </a:lnTo>
                  <a:lnTo>
                    <a:pt x="41337" y="61163"/>
                  </a:lnTo>
                  <a:lnTo>
                    <a:pt x="40272" y="42366"/>
                  </a:lnTo>
                  <a:lnTo>
                    <a:pt x="37254" y="26019"/>
                  </a:lnTo>
                  <a:lnTo>
                    <a:pt x="32550" y="11953"/>
                  </a:lnTo>
                  <a:lnTo>
                    <a:pt x="26427" y="0"/>
                  </a:lnTo>
                  <a:close/>
                </a:path>
              </a:pathLst>
            </a:custGeom>
            <a:solidFill>
              <a:srgbClr val="77030F">
                <a:alpha val="79998"/>
              </a:srgbClr>
            </a:solidFill>
          </p:spPr>
          <p:txBody>
            <a:bodyPr wrap="square" lIns="0" tIns="0" rIns="0" bIns="0" rtlCol="0"/>
            <a:lstStyle/>
            <a:p/>
          </p:txBody>
        </p:sp>
        <p:sp>
          <p:nvSpPr>
            <p:cNvPr id="52" name="object 52" descr=""/>
            <p:cNvSpPr/>
            <p:nvPr/>
          </p:nvSpPr>
          <p:spPr>
            <a:xfrm>
              <a:off x="14972837" y="606535"/>
              <a:ext cx="16510" cy="179705"/>
            </a:xfrm>
            <a:custGeom>
              <a:avLst/>
              <a:gdLst/>
              <a:ahLst/>
              <a:cxnLst/>
              <a:rect l="l" t="t" r="r" b="b"/>
              <a:pathLst>
                <a:path w="16509" h="179704">
                  <a:moveTo>
                    <a:pt x="0" y="179273"/>
                  </a:moveTo>
                  <a:lnTo>
                    <a:pt x="972" y="104905"/>
                  </a:lnTo>
                  <a:lnTo>
                    <a:pt x="2970" y="61442"/>
                  </a:lnTo>
                  <a:lnTo>
                    <a:pt x="7499" y="32076"/>
                  </a:lnTo>
                  <a:lnTo>
                    <a:pt x="16065" y="0"/>
                  </a:lnTo>
                </a:path>
              </a:pathLst>
            </a:custGeom>
            <a:ln w="3175">
              <a:solidFill>
                <a:srgbClr val="5F0038"/>
              </a:solidFill>
            </a:ln>
          </p:spPr>
          <p:txBody>
            <a:bodyPr wrap="square" lIns="0" tIns="0" rIns="0" bIns="0" rtlCol="0"/>
            <a:lstStyle/>
            <a:p/>
          </p:txBody>
        </p:sp>
        <p:sp>
          <p:nvSpPr>
            <p:cNvPr id="53" name="object 53" descr=""/>
            <p:cNvSpPr/>
            <p:nvPr/>
          </p:nvSpPr>
          <p:spPr>
            <a:xfrm>
              <a:off x="14961272" y="844280"/>
              <a:ext cx="30480" cy="85725"/>
            </a:xfrm>
            <a:custGeom>
              <a:avLst/>
              <a:gdLst/>
              <a:ahLst/>
              <a:cxnLst/>
              <a:rect l="l" t="t" r="r" b="b"/>
              <a:pathLst>
                <a:path w="30480" h="85725">
                  <a:moveTo>
                    <a:pt x="0" y="85458"/>
                  </a:moveTo>
                  <a:lnTo>
                    <a:pt x="17459" y="47749"/>
                  </a:lnTo>
                  <a:lnTo>
                    <a:pt x="26425" y="27147"/>
                  </a:lnTo>
                  <a:lnTo>
                    <a:pt x="29728" y="16426"/>
                  </a:lnTo>
                  <a:lnTo>
                    <a:pt x="30200" y="8356"/>
                  </a:lnTo>
                  <a:lnTo>
                    <a:pt x="28917" y="0"/>
                  </a:lnTo>
                </a:path>
              </a:pathLst>
            </a:custGeom>
            <a:ln w="3175">
              <a:solidFill>
                <a:srgbClr val="5F0038"/>
              </a:solidFill>
            </a:ln>
          </p:spPr>
          <p:txBody>
            <a:bodyPr wrap="square" lIns="0" tIns="0" rIns="0" bIns="0" rtlCol="0"/>
            <a:lstStyle/>
            <a:p/>
          </p:txBody>
        </p:sp>
        <p:pic>
          <p:nvPicPr>
            <p:cNvPr id="54" name="object 54" descr=""/>
            <p:cNvPicPr/>
            <p:nvPr/>
          </p:nvPicPr>
          <p:blipFill>
            <a:blip r:embed="rId16" cstate="print"/>
            <a:stretch>
              <a:fillRect/>
            </a:stretch>
          </p:blipFill>
          <p:spPr>
            <a:xfrm>
              <a:off x="14965349" y="906602"/>
              <a:ext cx="50418" cy="28803"/>
            </a:xfrm>
            <a:prstGeom prst="rect">
              <a:avLst/>
            </a:prstGeom>
          </p:spPr>
        </p:pic>
        <p:sp>
          <p:nvSpPr>
            <p:cNvPr id="55" name="object 55" descr=""/>
            <p:cNvSpPr/>
            <p:nvPr/>
          </p:nvSpPr>
          <p:spPr>
            <a:xfrm>
              <a:off x="14789822" y="395874"/>
              <a:ext cx="41910" cy="508000"/>
            </a:xfrm>
            <a:custGeom>
              <a:avLst/>
              <a:gdLst/>
              <a:ahLst/>
              <a:cxnLst/>
              <a:rect l="l" t="t" r="r" b="b"/>
              <a:pathLst>
                <a:path w="41909" h="508000">
                  <a:moveTo>
                    <a:pt x="14922" y="0"/>
                  </a:moveTo>
                  <a:lnTo>
                    <a:pt x="8797" y="11953"/>
                  </a:lnTo>
                  <a:lnTo>
                    <a:pt x="4089" y="26019"/>
                  </a:lnTo>
                  <a:lnTo>
                    <a:pt x="1067" y="42366"/>
                  </a:lnTo>
                  <a:lnTo>
                    <a:pt x="0" y="61163"/>
                  </a:lnTo>
                  <a:lnTo>
                    <a:pt x="0" y="507517"/>
                  </a:lnTo>
                  <a:lnTo>
                    <a:pt x="24693" y="419738"/>
                  </a:lnTo>
                  <a:lnTo>
                    <a:pt x="37193" y="371735"/>
                  </a:lnTo>
                  <a:lnTo>
                    <a:pt x="41342" y="346640"/>
                  </a:lnTo>
                  <a:lnTo>
                    <a:pt x="40982" y="327583"/>
                  </a:lnTo>
                  <a:lnTo>
                    <a:pt x="36780" y="271764"/>
                  </a:lnTo>
                  <a:lnTo>
                    <a:pt x="29540" y="220954"/>
                  </a:lnTo>
                  <a:lnTo>
                    <a:pt x="21729" y="195781"/>
                  </a:lnTo>
                  <a:lnTo>
                    <a:pt x="19072" y="185732"/>
                  </a:lnTo>
                  <a:lnTo>
                    <a:pt x="18200" y="175943"/>
                  </a:lnTo>
                  <a:lnTo>
                    <a:pt x="18300" y="161836"/>
                  </a:lnTo>
                  <a:lnTo>
                    <a:pt x="21040" y="123531"/>
                  </a:lnTo>
                  <a:lnTo>
                    <a:pt x="22123" y="101192"/>
                  </a:lnTo>
                  <a:lnTo>
                    <a:pt x="21701" y="86203"/>
                  </a:lnTo>
                  <a:lnTo>
                    <a:pt x="17788" y="47904"/>
                  </a:lnTo>
                  <a:lnTo>
                    <a:pt x="16219" y="25093"/>
                  </a:lnTo>
                  <a:lnTo>
                    <a:pt x="14922" y="0"/>
                  </a:lnTo>
                  <a:close/>
                </a:path>
              </a:pathLst>
            </a:custGeom>
            <a:solidFill>
              <a:srgbClr val="77030F">
                <a:alpha val="79998"/>
              </a:srgbClr>
            </a:solidFill>
          </p:spPr>
          <p:txBody>
            <a:bodyPr wrap="square" lIns="0" tIns="0" rIns="0" bIns="0" rtlCol="0"/>
            <a:lstStyle/>
            <a:p/>
          </p:txBody>
        </p:sp>
        <p:sp>
          <p:nvSpPr>
            <p:cNvPr id="56" name="object 56" descr=""/>
            <p:cNvSpPr/>
            <p:nvPr/>
          </p:nvSpPr>
          <p:spPr>
            <a:xfrm>
              <a:off x="14816806" y="606535"/>
              <a:ext cx="16510" cy="179705"/>
            </a:xfrm>
            <a:custGeom>
              <a:avLst/>
              <a:gdLst/>
              <a:ahLst/>
              <a:cxnLst/>
              <a:rect l="l" t="t" r="r" b="b"/>
              <a:pathLst>
                <a:path w="16509" h="179704">
                  <a:moveTo>
                    <a:pt x="16065" y="179273"/>
                  </a:moveTo>
                  <a:lnTo>
                    <a:pt x="15092" y="104905"/>
                  </a:lnTo>
                  <a:lnTo>
                    <a:pt x="13095" y="61442"/>
                  </a:lnTo>
                  <a:lnTo>
                    <a:pt x="8566" y="32076"/>
                  </a:lnTo>
                  <a:lnTo>
                    <a:pt x="0" y="0"/>
                  </a:lnTo>
                </a:path>
              </a:pathLst>
            </a:custGeom>
            <a:ln w="3175">
              <a:solidFill>
                <a:srgbClr val="5F0038"/>
              </a:solidFill>
            </a:ln>
          </p:spPr>
          <p:txBody>
            <a:bodyPr wrap="square" lIns="0" tIns="0" rIns="0" bIns="0" rtlCol="0"/>
            <a:lstStyle/>
            <a:p/>
          </p:txBody>
        </p:sp>
        <p:sp>
          <p:nvSpPr>
            <p:cNvPr id="57" name="object 57" descr=""/>
            <p:cNvSpPr/>
            <p:nvPr/>
          </p:nvSpPr>
          <p:spPr>
            <a:xfrm>
              <a:off x="14814238" y="844280"/>
              <a:ext cx="30480" cy="85725"/>
            </a:xfrm>
            <a:custGeom>
              <a:avLst/>
              <a:gdLst/>
              <a:ahLst/>
              <a:cxnLst/>
              <a:rect l="l" t="t" r="r" b="b"/>
              <a:pathLst>
                <a:path w="30480" h="85725">
                  <a:moveTo>
                    <a:pt x="30200" y="85458"/>
                  </a:moveTo>
                  <a:lnTo>
                    <a:pt x="12740" y="47749"/>
                  </a:lnTo>
                  <a:lnTo>
                    <a:pt x="3775" y="27147"/>
                  </a:lnTo>
                  <a:lnTo>
                    <a:pt x="471" y="16426"/>
                  </a:lnTo>
                  <a:lnTo>
                    <a:pt x="0" y="8356"/>
                  </a:lnTo>
                  <a:lnTo>
                    <a:pt x="1282" y="0"/>
                  </a:lnTo>
                </a:path>
              </a:pathLst>
            </a:custGeom>
            <a:ln w="3175">
              <a:solidFill>
                <a:srgbClr val="5F0038"/>
              </a:solidFill>
            </a:ln>
          </p:spPr>
          <p:txBody>
            <a:bodyPr wrap="square" lIns="0" tIns="0" rIns="0" bIns="0" rtlCol="0"/>
            <a:lstStyle/>
            <a:p/>
          </p:txBody>
        </p:sp>
        <p:pic>
          <p:nvPicPr>
            <p:cNvPr id="58" name="object 58" descr=""/>
            <p:cNvPicPr/>
            <p:nvPr/>
          </p:nvPicPr>
          <p:blipFill>
            <a:blip r:embed="rId17" cstate="print"/>
            <a:stretch>
              <a:fillRect/>
            </a:stretch>
          </p:blipFill>
          <p:spPr>
            <a:xfrm>
              <a:off x="14789937" y="906602"/>
              <a:ext cx="50431" cy="28803"/>
            </a:xfrm>
            <a:prstGeom prst="rect">
              <a:avLst/>
            </a:prstGeom>
          </p:spPr>
        </p:pic>
        <p:sp>
          <p:nvSpPr>
            <p:cNvPr id="59" name="object 59" descr=""/>
            <p:cNvSpPr/>
            <p:nvPr/>
          </p:nvSpPr>
          <p:spPr>
            <a:xfrm>
              <a:off x="14874304" y="362750"/>
              <a:ext cx="130175" cy="574675"/>
            </a:xfrm>
            <a:custGeom>
              <a:avLst/>
              <a:gdLst/>
              <a:ahLst/>
              <a:cxnLst/>
              <a:rect l="l" t="t" r="r" b="b"/>
              <a:pathLst>
                <a:path w="130175" h="574675">
                  <a:moveTo>
                    <a:pt x="58280" y="563905"/>
                  </a:moveTo>
                  <a:lnTo>
                    <a:pt x="57632" y="563245"/>
                  </a:lnTo>
                  <a:lnTo>
                    <a:pt x="647" y="563245"/>
                  </a:lnTo>
                  <a:lnTo>
                    <a:pt x="0" y="563905"/>
                  </a:lnTo>
                  <a:lnTo>
                    <a:pt x="0" y="564705"/>
                  </a:lnTo>
                  <a:lnTo>
                    <a:pt x="0" y="573519"/>
                  </a:lnTo>
                  <a:lnTo>
                    <a:pt x="647" y="574179"/>
                  </a:lnTo>
                  <a:lnTo>
                    <a:pt x="57632" y="574179"/>
                  </a:lnTo>
                  <a:lnTo>
                    <a:pt x="58280" y="573519"/>
                  </a:lnTo>
                  <a:lnTo>
                    <a:pt x="58280" y="563905"/>
                  </a:lnTo>
                  <a:close/>
                </a:path>
                <a:path w="130175" h="574675">
                  <a:moveTo>
                    <a:pt x="129781" y="62204"/>
                  </a:moveTo>
                  <a:lnTo>
                    <a:pt x="117614" y="21107"/>
                  </a:lnTo>
                  <a:lnTo>
                    <a:pt x="86702" y="0"/>
                  </a:lnTo>
                  <a:lnTo>
                    <a:pt x="82473" y="13119"/>
                  </a:lnTo>
                  <a:lnTo>
                    <a:pt x="103606" y="20828"/>
                  </a:lnTo>
                  <a:lnTo>
                    <a:pt x="114198" y="28943"/>
                  </a:lnTo>
                  <a:lnTo>
                    <a:pt x="117436" y="42481"/>
                  </a:lnTo>
                  <a:lnTo>
                    <a:pt x="116522" y="66446"/>
                  </a:lnTo>
                  <a:lnTo>
                    <a:pt x="125704" y="65925"/>
                  </a:lnTo>
                  <a:lnTo>
                    <a:pt x="129781" y="62204"/>
                  </a:lnTo>
                  <a:close/>
                </a:path>
              </a:pathLst>
            </a:custGeom>
            <a:solidFill>
              <a:srgbClr val="BCBEC0"/>
            </a:solidFill>
          </p:spPr>
          <p:txBody>
            <a:bodyPr wrap="square" lIns="0" tIns="0" rIns="0" bIns="0" rtlCol="0"/>
            <a:lstStyle/>
            <a:p/>
          </p:txBody>
        </p:sp>
        <p:pic>
          <p:nvPicPr>
            <p:cNvPr id="60" name="object 60" descr=""/>
            <p:cNvPicPr/>
            <p:nvPr/>
          </p:nvPicPr>
          <p:blipFill>
            <a:blip r:embed="rId18" cstate="print"/>
            <a:stretch>
              <a:fillRect/>
            </a:stretch>
          </p:blipFill>
          <p:spPr>
            <a:xfrm>
              <a:off x="14985047" y="574421"/>
              <a:ext cx="21209" cy="227457"/>
            </a:xfrm>
            <a:prstGeom prst="rect">
              <a:avLst/>
            </a:prstGeom>
          </p:spPr>
        </p:pic>
        <p:sp>
          <p:nvSpPr>
            <p:cNvPr id="61" name="object 61" descr=""/>
            <p:cNvSpPr/>
            <p:nvPr/>
          </p:nvSpPr>
          <p:spPr>
            <a:xfrm>
              <a:off x="14985041" y="574416"/>
              <a:ext cx="21590" cy="227965"/>
            </a:xfrm>
            <a:custGeom>
              <a:avLst/>
              <a:gdLst/>
              <a:ahLst/>
              <a:cxnLst/>
              <a:rect l="l" t="t" r="r" b="b"/>
              <a:pathLst>
                <a:path w="21590" h="227965">
                  <a:moveTo>
                    <a:pt x="21209" y="227457"/>
                  </a:moveTo>
                  <a:lnTo>
                    <a:pt x="21209" y="0"/>
                  </a:lnTo>
                  <a:lnTo>
                    <a:pt x="8947" y="41910"/>
                  </a:lnTo>
                  <a:lnTo>
                    <a:pt x="2651" y="72680"/>
                  </a:lnTo>
                  <a:lnTo>
                    <a:pt x="331" y="107429"/>
                  </a:lnTo>
                  <a:lnTo>
                    <a:pt x="0" y="161277"/>
                  </a:lnTo>
                  <a:lnTo>
                    <a:pt x="3313" y="198723"/>
                  </a:lnTo>
                  <a:lnTo>
                    <a:pt x="10604" y="218460"/>
                  </a:lnTo>
                  <a:lnTo>
                    <a:pt x="17895" y="226151"/>
                  </a:lnTo>
                  <a:lnTo>
                    <a:pt x="21209" y="227457"/>
                  </a:lnTo>
                  <a:close/>
                </a:path>
              </a:pathLst>
            </a:custGeom>
            <a:ln w="3175">
              <a:solidFill>
                <a:srgbClr val="5F0038"/>
              </a:solidFill>
            </a:ln>
          </p:spPr>
          <p:txBody>
            <a:bodyPr wrap="square" lIns="0" tIns="0" rIns="0" bIns="0" rtlCol="0"/>
            <a:lstStyle/>
            <a:p/>
          </p:txBody>
        </p:sp>
        <p:pic>
          <p:nvPicPr>
            <p:cNvPr id="62" name="object 62" descr=""/>
            <p:cNvPicPr/>
            <p:nvPr/>
          </p:nvPicPr>
          <p:blipFill>
            <a:blip r:embed="rId19" cstate="print"/>
            <a:stretch>
              <a:fillRect/>
            </a:stretch>
          </p:blipFill>
          <p:spPr>
            <a:xfrm>
              <a:off x="14799462" y="574421"/>
              <a:ext cx="21196" cy="227457"/>
            </a:xfrm>
            <a:prstGeom prst="rect">
              <a:avLst/>
            </a:prstGeom>
          </p:spPr>
        </p:pic>
        <p:sp>
          <p:nvSpPr>
            <p:cNvPr id="63" name="object 63" descr=""/>
            <p:cNvSpPr/>
            <p:nvPr/>
          </p:nvSpPr>
          <p:spPr>
            <a:xfrm>
              <a:off x="14799460" y="574416"/>
              <a:ext cx="21590" cy="227965"/>
            </a:xfrm>
            <a:custGeom>
              <a:avLst/>
              <a:gdLst/>
              <a:ahLst/>
              <a:cxnLst/>
              <a:rect l="l" t="t" r="r" b="b"/>
              <a:pathLst>
                <a:path w="21590" h="227965">
                  <a:moveTo>
                    <a:pt x="0" y="227457"/>
                  </a:moveTo>
                  <a:lnTo>
                    <a:pt x="0" y="0"/>
                  </a:lnTo>
                  <a:lnTo>
                    <a:pt x="12261" y="41910"/>
                  </a:lnTo>
                  <a:lnTo>
                    <a:pt x="18557" y="72680"/>
                  </a:lnTo>
                  <a:lnTo>
                    <a:pt x="20877" y="107429"/>
                  </a:lnTo>
                  <a:lnTo>
                    <a:pt x="21209" y="161277"/>
                  </a:lnTo>
                  <a:lnTo>
                    <a:pt x="17895" y="198723"/>
                  </a:lnTo>
                  <a:lnTo>
                    <a:pt x="10604" y="218460"/>
                  </a:lnTo>
                  <a:lnTo>
                    <a:pt x="3313" y="226151"/>
                  </a:lnTo>
                  <a:lnTo>
                    <a:pt x="0" y="227457"/>
                  </a:lnTo>
                  <a:close/>
                </a:path>
              </a:pathLst>
            </a:custGeom>
            <a:ln w="3175">
              <a:solidFill>
                <a:srgbClr val="5F0038"/>
              </a:solidFill>
            </a:ln>
          </p:spPr>
          <p:txBody>
            <a:bodyPr wrap="square" lIns="0" tIns="0" rIns="0" bIns="0" rtlCol="0"/>
            <a:lstStyle/>
            <a:p/>
          </p:txBody>
        </p:sp>
        <p:sp>
          <p:nvSpPr>
            <p:cNvPr id="64" name="object 64" descr=""/>
            <p:cNvSpPr/>
            <p:nvPr/>
          </p:nvSpPr>
          <p:spPr>
            <a:xfrm>
              <a:off x="14767865" y="566496"/>
              <a:ext cx="270510" cy="25400"/>
            </a:xfrm>
            <a:custGeom>
              <a:avLst/>
              <a:gdLst/>
              <a:ahLst/>
              <a:cxnLst/>
              <a:rect l="l" t="t" r="r" b="b"/>
              <a:pathLst>
                <a:path w="270509" h="25400">
                  <a:moveTo>
                    <a:pt x="22288" y="0"/>
                  </a:moveTo>
                  <a:lnTo>
                    <a:pt x="0" y="18313"/>
                  </a:lnTo>
                  <a:lnTo>
                    <a:pt x="0" y="22085"/>
                  </a:lnTo>
                  <a:lnTo>
                    <a:pt x="3060" y="25158"/>
                  </a:lnTo>
                  <a:lnTo>
                    <a:pt x="22288" y="25158"/>
                  </a:lnTo>
                  <a:lnTo>
                    <a:pt x="22288" y="0"/>
                  </a:lnTo>
                  <a:close/>
                </a:path>
                <a:path w="270509" h="25400">
                  <a:moveTo>
                    <a:pt x="269976" y="18313"/>
                  </a:moveTo>
                  <a:lnTo>
                    <a:pt x="247688" y="0"/>
                  </a:lnTo>
                  <a:lnTo>
                    <a:pt x="247688" y="25158"/>
                  </a:lnTo>
                  <a:lnTo>
                    <a:pt x="266915" y="25158"/>
                  </a:lnTo>
                  <a:lnTo>
                    <a:pt x="269976" y="22085"/>
                  </a:lnTo>
                  <a:lnTo>
                    <a:pt x="269976" y="18313"/>
                  </a:lnTo>
                  <a:close/>
                </a:path>
              </a:pathLst>
            </a:custGeom>
            <a:solidFill>
              <a:srgbClr val="9E1F63"/>
            </a:solidFill>
          </p:spPr>
          <p:txBody>
            <a:bodyPr wrap="square" lIns="0" tIns="0" rIns="0" bIns="0" rtlCol="0"/>
            <a:lstStyle/>
            <a:p/>
          </p:txBody>
        </p:sp>
        <p:sp>
          <p:nvSpPr>
            <p:cNvPr id="65" name="object 65" descr=""/>
            <p:cNvSpPr/>
            <p:nvPr/>
          </p:nvSpPr>
          <p:spPr>
            <a:xfrm>
              <a:off x="14387833"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0492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grpSp>
      <p:sp>
        <p:nvSpPr>
          <p:cNvPr id="67" name="object 67" descr=""/>
          <p:cNvSpPr/>
          <p:nvPr/>
        </p:nvSpPr>
        <p:spPr>
          <a:xfrm>
            <a:off x="1349999" y="1444502"/>
            <a:ext cx="0" cy="2187575"/>
          </a:xfrm>
          <a:custGeom>
            <a:avLst/>
            <a:gdLst/>
            <a:ahLst/>
            <a:cxnLst/>
            <a:rect l="l" t="t" r="r" b="b"/>
            <a:pathLst>
              <a:path w="0" h="2187575">
                <a:moveTo>
                  <a:pt x="0" y="2187003"/>
                </a:moveTo>
                <a:lnTo>
                  <a:pt x="0" y="0"/>
                </a:lnTo>
              </a:path>
            </a:pathLst>
          </a:custGeom>
          <a:ln w="9004">
            <a:solidFill>
              <a:srgbClr val="FFFFFF"/>
            </a:solidFill>
          </a:ln>
        </p:spPr>
        <p:txBody>
          <a:bodyPr wrap="square" lIns="0" tIns="0" rIns="0" bIns="0" rtlCol="0"/>
          <a:lstStyle/>
          <a:p/>
        </p:txBody>
      </p:sp>
      <p:grpSp>
        <p:nvGrpSpPr>
          <p:cNvPr id="68" name="object 68" descr=""/>
          <p:cNvGrpSpPr/>
          <p:nvPr/>
        </p:nvGrpSpPr>
        <p:grpSpPr>
          <a:xfrm>
            <a:off x="2713497" y="1444502"/>
            <a:ext cx="3069590" cy="2187575"/>
            <a:chOff x="2713497" y="1444502"/>
            <a:chExt cx="3069590" cy="2187575"/>
          </a:xfrm>
        </p:grpSpPr>
        <p:sp>
          <p:nvSpPr>
            <p:cNvPr id="69" name="object 69" descr=""/>
            <p:cNvSpPr/>
            <p:nvPr/>
          </p:nvSpPr>
          <p:spPr>
            <a:xfrm>
              <a:off x="2717999" y="1444502"/>
              <a:ext cx="0" cy="2187575"/>
            </a:xfrm>
            <a:custGeom>
              <a:avLst/>
              <a:gdLst/>
              <a:ahLst/>
              <a:cxnLst/>
              <a:rect l="l" t="t" r="r" b="b"/>
              <a:pathLst>
                <a:path w="0" h="2187575">
                  <a:moveTo>
                    <a:pt x="0" y="2187003"/>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5777999" y="1444502"/>
              <a:ext cx="0" cy="2187575"/>
            </a:xfrm>
            <a:custGeom>
              <a:avLst/>
              <a:gdLst/>
              <a:ahLst/>
              <a:cxnLst/>
              <a:rect l="l" t="t" r="r" b="b"/>
              <a:pathLst>
                <a:path w="0" h="2187575">
                  <a:moveTo>
                    <a:pt x="0" y="2187003"/>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2748724" y="1866646"/>
              <a:ext cx="3002915" cy="1673860"/>
            </a:xfrm>
            <a:custGeom>
              <a:avLst/>
              <a:gdLst/>
              <a:ahLst/>
              <a:cxnLst/>
              <a:rect l="l" t="t" r="r" b="b"/>
              <a:pathLst>
                <a:path w="3002915" h="1673860">
                  <a:moveTo>
                    <a:pt x="3002292" y="0"/>
                  </a:moveTo>
                  <a:lnTo>
                    <a:pt x="0" y="0"/>
                  </a:lnTo>
                  <a:lnTo>
                    <a:pt x="0" y="1673364"/>
                  </a:lnTo>
                  <a:lnTo>
                    <a:pt x="3002292" y="1673364"/>
                  </a:lnTo>
                  <a:lnTo>
                    <a:pt x="3002292" y="0"/>
                  </a:lnTo>
                  <a:close/>
                </a:path>
              </a:pathLst>
            </a:custGeom>
            <a:solidFill>
              <a:srgbClr val="FFFFFF"/>
            </a:solidFill>
          </p:spPr>
          <p:txBody>
            <a:bodyPr wrap="square" lIns="0" tIns="0" rIns="0" bIns="0" rtlCol="0"/>
            <a:lstStyle/>
            <a:p/>
          </p:txBody>
        </p:sp>
        <p:sp>
          <p:nvSpPr>
            <p:cNvPr id="72" name="object 72" descr=""/>
            <p:cNvSpPr/>
            <p:nvPr/>
          </p:nvSpPr>
          <p:spPr>
            <a:xfrm>
              <a:off x="2755262" y="1866646"/>
              <a:ext cx="3001010" cy="1661795"/>
            </a:xfrm>
            <a:custGeom>
              <a:avLst/>
              <a:gdLst/>
              <a:ahLst/>
              <a:cxnLst/>
              <a:rect l="l" t="t" r="r" b="b"/>
              <a:pathLst>
                <a:path w="3001010" h="1661795">
                  <a:moveTo>
                    <a:pt x="3000656" y="825214"/>
                  </a:moveTo>
                  <a:lnTo>
                    <a:pt x="0" y="825214"/>
                  </a:lnTo>
                  <a:lnTo>
                    <a:pt x="0" y="1661394"/>
                  </a:lnTo>
                  <a:lnTo>
                    <a:pt x="3000656" y="1661394"/>
                  </a:lnTo>
                  <a:lnTo>
                    <a:pt x="3000656" y="825214"/>
                  </a:lnTo>
                  <a:close/>
                </a:path>
                <a:path w="3001010" h="1661795">
                  <a:moveTo>
                    <a:pt x="1872322" y="0"/>
                  </a:moveTo>
                  <a:lnTo>
                    <a:pt x="1354455" y="0"/>
                  </a:lnTo>
                  <a:lnTo>
                    <a:pt x="1354455" y="640759"/>
                  </a:lnTo>
                  <a:lnTo>
                    <a:pt x="1347865" y="689793"/>
                  </a:lnTo>
                  <a:lnTo>
                    <a:pt x="1329270" y="733855"/>
                  </a:lnTo>
                  <a:lnTo>
                    <a:pt x="1300427" y="771186"/>
                  </a:lnTo>
                  <a:lnTo>
                    <a:pt x="1263095" y="800029"/>
                  </a:lnTo>
                  <a:lnTo>
                    <a:pt x="1219033" y="818625"/>
                  </a:lnTo>
                  <a:lnTo>
                    <a:pt x="1170000" y="825214"/>
                  </a:lnTo>
                  <a:lnTo>
                    <a:pt x="2056777" y="825214"/>
                  </a:lnTo>
                  <a:lnTo>
                    <a:pt x="2007743" y="818625"/>
                  </a:lnTo>
                  <a:lnTo>
                    <a:pt x="1963681" y="800029"/>
                  </a:lnTo>
                  <a:lnTo>
                    <a:pt x="1926350" y="771186"/>
                  </a:lnTo>
                  <a:lnTo>
                    <a:pt x="1897507" y="733855"/>
                  </a:lnTo>
                  <a:lnTo>
                    <a:pt x="1878912" y="689793"/>
                  </a:lnTo>
                  <a:lnTo>
                    <a:pt x="1872322" y="640759"/>
                  </a:lnTo>
                  <a:lnTo>
                    <a:pt x="1872322" y="0"/>
                  </a:lnTo>
                  <a:close/>
                </a:path>
              </a:pathLst>
            </a:custGeom>
            <a:solidFill>
              <a:srgbClr val="A7A9AC"/>
            </a:solidFill>
          </p:spPr>
          <p:txBody>
            <a:bodyPr wrap="square" lIns="0" tIns="0" rIns="0" bIns="0" rtlCol="0"/>
            <a:lstStyle/>
            <a:p/>
          </p:txBody>
        </p:sp>
        <p:sp>
          <p:nvSpPr>
            <p:cNvPr id="73" name="object 73" descr=""/>
            <p:cNvSpPr/>
            <p:nvPr/>
          </p:nvSpPr>
          <p:spPr>
            <a:xfrm>
              <a:off x="2747645" y="1866646"/>
              <a:ext cx="3008630" cy="1283970"/>
            </a:xfrm>
            <a:custGeom>
              <a:avLst/>
              <a:gdLst/>
              <a:ahLst/>
              <a:cxnLst/>
              <a:rect l="l" t="t" r="r" b="b"/>
              <a:pathLst>
                <a:path w="3008629" h="1283970">
                  <a:moveTo>
                    <a:pt x="1115314" y="1271752"/>
                  </a:moveTo>
                  <a:lnTo>
                    <a:pt x="0" y="1271752"/>
                  </a:lnTo>
                  <a:lnTo>
                    <a:pt x="0" y="1281696"/>
                  </a:lnTo>
                  <a:lnTo>
                    <a:pt x="1115314" y="1281696"/>
                  </a:lnTo>
                  <a:lnTo>
                    <a:pt x="1115314" y="1271752"/>
                  </a:lnTo>
                  <a:close/>
                </a:path>
                <a:path w="3008629" h="1283970">
                  <a:moveTo>
                    <a:pt x="1115314" y="1254061"/>
                  </a:moveTo>
                  <a:lnTo>
                    <a:pt x="0" y="1254061"/>
                  </a:lnTo>
                  <a:lnTo>
                    <a:pt x="0" y="1264005"/>
                  </a:lnTo>
                  <a:lnTo>
                    <a:pt x="1115314" y="1264005"/>
                  </a:lnTo>
                  <a:lnTo>
                    <a:pt x="1115314" y="1254061"/>
                  </a:lnTo>
                  <a:close/>
                </a:path>
                <a:path w="3008629" h="1283970">
                  <a:moveTo>
                    <a:pt x="1610004" y="0"/>
                  </a:moveTo>
                  <a:lnTo>
                    <a:pt x="1600060" y="0"/>
                  </a:lnTo>
                  <a:lnTo>
                    <a:pt x="1600060" y="521690"/>
                  </a:lnTo>
                  <a:lnTo>
                    <a:pt x="1610004" y="521690"/>
                  </a:lnTo>
                  <a:lnTo>
                    <a:pt x="1610004" y="0"/>
                  </a:lnTo>
                  <a:close/>
                </a:path>
                <a:path w="3008629" h="1283970">
                  <a:moveTo>
                    <a:pt x="1627682" y="0"/>
                  </a:moveTo>
                  <a:lnTo>
                    <a:pt x="1617738" y="0"/>
                  </a:lnTo>
                  <a:lnTo>
                    <a:pt x="1617738" y="521690"/>
                  </a:lnTo>
                  <a:lnTo>
                    <a:pt x="1627682" y="521690"/>
                  </a:lnTo>
                  <a:lnTo>
                    <a:pt x="1627682" y="0"/>
                  </a:lnTo>
                  <a:close/>
                </a:path>
                <a:path w="3008629" h="1283970">
                  <a:moveTo>
                    <a:pt x="3008274" y="1273962"/>
                  </a:moveTo>
                  <a:lnTo>
                    <a:pt x="2176551" y="1273962"/>
                  </a:lnTo>
                  <a:lnTo>
                    <a:pt x="2176551" y="1283906"/>
                  </a:lnTo>
                  <a:lnTo>
                    <a:pt x="3008274" y="1283906"/>
                  </a:lnTo>
                  <a:lnTo>
                    <a:pt x="3008274" y="1273962"/>
                  </a:lnTo>
                  <a:close/>
                </a:path>
                <a:path w="3008629" h="1283970">
                  <a:moveTo>
                    <a:pt x="3008274" y="1256271"/>
                  </a:moveTo>
                  <a:lnTo>
                    <a:pt x="2176551" y="1256271"/>
                  </a:lnTo>
                  <a:lnTo>
                    <a:pt x="2176551" y="1266215"/>
                  </a:lnTo>
                  <a:lnTo>
                    <a:pt x="3008274" y="1266215"/>
                  </a:lnTo>
                  <a:lnTo>
                    <a:pt x="3008274" y="1256271"/>
                  </a:lnTo>
                  <a:close/>
                </a:path>
              </a:pathLst>
            </a:custGeom>
            <a:solidFill>
              <a:srgbClr val="FFF200"/>
            </a:solidFill>
          </p:spPr>
          <p:txBody>
            <a:bodyPr wrap="square" lIns="0" tIns="0" rIns="0" bIns="0" rtlCol="0"/>
            <a:lstStyle/>
            <a:p/>
          </p:txBody>
        </p:sp>
        <p:sp>
          <p:nvSpPr>
            <p:cNvPr id="74" name="object 74" descr=""/>
            <p:cNvSpPr/>
            <p:nvPr/>
          </p:nvSpPr>
          <p:spPr>
            <a:xfrm>
              <a:off x="2747645" y="1866658"/>
              <a:ext cx="3008630" cy="1632585"/>
            </a:xfrm>
            <a:custGeom>
              <a:avLst/>
              <a:gdLst/>
              <a:ahLst/>
              <a:cxnLst/>
              <a:rect l="l" t="t" r="r" b="b"/>
              <a:pathLst>
                <a:path w="3008629" h="1632585">
                  <a:moveTo>
                    <a:pt x="27533" y="1460868"/>
                  </a:moveTo>
                  <a:lnTo>
                    <a:pt x="0" y="1460868"/>
                  </a:lnTo>
                  <a:lnTo>
                    <a:pt x="0" y="1480769"/>
                  </a:lnTo>
                  <a:lnTo>
                    <a:pt x="27533" y="1480769"/>
                  </a:lnTo>
                  <a:lnTo>
                    <a:pt x="27533" y="1460868"/>
                  </a:lnTo>
                  <a:close/>
                </a:path>
                <a:path w="3008629" h="1632585">
                  <a:moveTo>
                    <a:pt x="151320" y="1058926"/>
                  </a:moveTo>
                  <a:lnTo>
                    <a:pt x="0" y="1058926"/>
                  </a:lnTo>
                  <a:lnTo>
                    <a:pt x="0" y="1078826"/>
                  </a:lnTo>
                  <a:lnTo>
                    <a:pt x="151320" y="1078826"/>
                  </a:lnTo>
                  <a:lnTo>
                    <a:pt x="151320" y="1058926"/>
                  </a:lnTo>
                  <a:close/>
                </a:path>
                <a:path w="3008629" h="1632585">
                  <a:moveTo>
                    <a:pt x="615619" y="1058926"/>
                  </a:moveTo>
                  <a:lnTo>
                    <a:pt x="429895" y="1058926"/>
                  </a:lnTo>
                  <a:lnTo>
                    <a:pt x="429895" y="1078826"/>
                  </a:lnTo>
                  <a:lnTo>
                    <a:pt x="615619" y="1078826"/>
                  </a:lnTo>
                  <a:lnTo>
                    <a:pt x="615619" y="1058926"/>
                  </a:lnTo>
                  <a:close/>
                </a:path>
                <a:path w="3008629" h="1632585">
                  <a:moveTo>
                    <a:pt x="1079919" y="1058926"/>
                  </a:moveTo>
                  <a:lnTo>
                    <a:pt x="894181" y="1058926"/>
                  </a:lnTo>
                  <a:lnTo>
                    <a:pt x="894181" y="1078826"/>
                  </a:lnTo>
                  <a:lnTo>
                    <a:pt x="1079919" y="1078826"/>
                  </a:lnTo>
                  <a:lnTo>
                    <a:pt x="1079919" y="1058926"/>
                  </a:lnTo>
                  <a:close/>
                </a:path>
                <a:path w="3008629" h="1632585">
                  <a:moveTo>
                    <a:pt x="1115314" y="1283804"/>
                  </a:moveTo>
                  <a:lnTo>
                    <a:pt x="1095413" y="1283804"/>
                  </a:lnTo>
                  <a:lnTo>
                    <a:pt x="1095413" y="1457020"/>
                  </a:lnTo>
                  <a:lnTo>
                    <a:pt x="253047" y="1457020"/>
                  </a:lnTo>
                  <a:lnTo>
                    <a:pt x="253047" y="1466951"/>
                  </a:lnTo>
                  <a:lnTo>
                    <a:pt x="1095413" y="1466951"/>
                  </a:lnTo>
                  <a:lnTo>
                    <a:pt x="1095413" y="1474711"/>
                  </a:lnTo>
                  <a:lnTo>
                    <a:pt x="253047" y="1474711"/>
                  </a:lnTo>
                  <a:lnTo>
                    <a:pt x="253047" y="1484642"/>
                  </a:lnTo>
                  <a:lnTo>
                    <a:pt x="1095413" y="1484642"/>
                  </a:lnTo>
                  <a:lnTo>
                    <a:pt x="1095413" y="1632026"/>
                  </a:lnTo>
                  <a:lnTo>
                    <a:pt x="1115314" y="1632026"/>
                  </a:lnTo>
                  <a:lnTo>
                    <a:pt x="1115314" y="1283804"/>
                  </a:lnTo>
                  <a:close/>
                </a:path>
                <a:path w="3008629" h="1632585">
                  <a:moveTo>
                    <a:pt x="1293380" y="1582483"/>
                  </a:moveTo>
                  <a:lnTo>
                    <a:pt x="1147686" y="1582483"/>
                  </a:lnTo>
                  <a:lnTo>
                    <a:pt x="1147686" y="1614347"/>
                  </a:lnTo>
                  <a:lnTo>
                    <a:pt x="1293380" y="1614347"/>
                  </a:lnTo>
                  <a:lnTo>
                    <a:pt x="1293380" y="1582483"/>
                  </a:lnTo>
                  <a:close/>
                </a:path>
                <a:path w="3008629" h="1632585">
                  <a:moveTo>
                    <a:pt x="1293380" y="1523707"/>
                  </a:moveTo>
                  <a:lnTo>
                    <a:pt x="1147686" y="1523707"/>
                  </a:lnTo>
                  <a:lnTo>
                    <a:pt x="1147686" y="1555584"/>
                  </a:lnTo>
                  <a:lnTo>
                    <a:pt x="1293380" y="1555584"/>
                  </a:lnTo>
                  <a:lnTo>
                    <a:pt x="1293380" y="1523707"/>
                  </a:lnTo>
                  <a:close/>
                </a:path>
                <a:path w="3008629" h="1632585">
                  <a:moveTo>
                    <a:pt x="1293380" y="1464945"/>
                  </a:moveTo>
                  <a:lnTo>
                    <a:pt x="1147686" y="1464945"/>
                  </a:lnTo>
                  <a:lnTo>
                    <a:pt x="1147686" y="1496822"/>
                  </a:lnTo>
                  <a:lnTo>
                    <a:pt x="1293380" y="1496822"/>
                  </a:lnTo>
                  <a:lnTo>
                    <a:pt x="1293380" y="1464945"/>
                  </a:lnTo>
                  <a:close/>
                </a:path>
                <a:path w="3008629" h="1632585">
                  <a:moveTo>
                    <a:pt x="1293380" y="1406156"/>
                  </a:moveTo>
                  <a:lnTo>
                    <a:pt x="1147686" y="1406156"/>
                  </a:lnTo>
                  <a:lnTo>
                    <a:pt x="1147686" y="1438033"/>
                  </a:lnTo>
                  <a:lnTo>
                    <a:pt x="1293380" y="1438033"/>
                  </a:lnTo>
                  <a:lnTo>
                    <a:pt x="1293380" y="1406156"/>
                  </a:lnTo>
                  <a:close/>
                </a:path>
                <a:path w="3008629" h="1632585">
                  <a:moveTo>
                    <a:pt x="1293380" y="1347393"/>
                  </a:moveTo>
                  <a:lnTo>
                    <a:pt x="1147686" y="1347393"/>
                  </a:lnTo>
                  <a:lnTo>
                    <a:pt x="1147686" y="1379270"/>
                  </a:lnTo>
                  <a:lnTo>
                    <a:pt x="1293380" y="1379270"/>
                  </a:lnTo>
                  <a:lnTo>
                    <a:pt x="1293380" y="1347393"/>
                  </a:lnTo>
                  <a:close/>
                </a:path>
                <a:path w="3008629" h="1632585">
                  <a:moveTo>
                    <a:pt x="1293380" y="1288643"/>
                  </a:moveTo>
                  <a:lnTo>
                    <a:pt x="1147686" y="1288643"/>
                  </a:lnTo>
                  <a:lnTo>
                    <a:pt x="1147686" y="1320507"/>
                  </a:lnTo>
                  <a:lnTo>
                    <a:pt x="1293380" y="1320507"/>
                  </a:lnTo>
                  <a:lnTo>
                    <a:pt x="1293380" y="1288643"/>
                  </a:lnTo>
                  <a:close/>
                </a:path>
                <a:path w="3008629" h="1632585">
                  <a:moveTo>
                    <a:pt x="1293380" y="1229855"/>
                  </a:moveTo>
                  <a:lnTo>
                    <a:pt x="1147686" y="1229855"/>
                  </a:lnTo>
                  <a:lnTo>
                    <a:pt x="1147686" y="1261732"/>
                  </a:lnTo>
                  <a:lnTo>
                    <a:pt x="1293380" y="1261732"/>
                  </a:lnTo>
                  <a:lnTo>
                    <a:pt x="1293380" y="1229855"/>
                  </a:lnTo>
                  <a:close/>
                </a:path>
                <a:path w="3008629" h="1632585">
                  <a:moveTo>
                    <a:pt x="1293380" y="1171105"/>
                  </a:moveTo>
                  <a:lnTo>
                    <a:pt x="1147686" y="1171105"/>
                  </a:lnTo>
                  <a:lnTo>
                    <a:pt x="1147686" y="1202969"/>
                  </a:lnTo>
                  <a:lnTo>
                    <a:pt x="1293380" y="1202969"/>
                  </a:lnTo>
                  <a:lnTo>
                    <a:pt x="1293380" y="1171105"/>
                  </a:lnTo>
                  <a:close/>
                </a:path>
                <a:path w="3008629" h="1632585">
                  <a:moveTo>
                    <a:pt x="1293380" y="1112316"/>
                  </a:moveTo>
                  <a:lnTo>
                    <a:pt x="1147686" y="1112316"/>
                  </a:lnTo>
                  <a:lnTo>
                    <a:pt x="1147686" y="1144193"/>
                  </a:lnTo>
                  <a:lnTo>
                    <a:pt x="1293380" y="1144193"/>
                  </a:lnTo>
                  <a:lnTo>
                    <a:pt x="1293380" y="1112316"/>
                  </a:lnTo>
                  <a:close/>
                </a:path>
                <a:path w="3008629" h="1632585">
                  <a:moveTo>
                    <a:pt x="1293380" y="1053553"/>
                  </a:moveTo>
                  <a:lnTo>
                    <a:pt x="1147686" y="1053553"/>
                  </a:lnTo>
                  <a:lnTo>
                    <a:pt x="1147686" y="1085418"/>
                  </a:lnTo>
                  <a:lnTo>
                    <a:pt x="1293380" y="1085418"/>
                  </a:lnTo>
                  <a:lnTo>
                    <a:pt x="1293380" y="1053553"/>
                  </a:lnTo>
                  <a:close/>
                </a:path>
                <a:path w="3008629" h="1632585">
                  <a:moveTo>
                    <a:pt x="1293380" y="994778"/>
                  </a:moveTo>
                  <a:lnTo>
                    <a:pt x="1147686" y="994778"/>
                  </a:lnTo>
                  <a:lnTo>
                    <a:pt x="1147686" y="1026655"/>
                  </a:lnTo>
                  <a:lnTo>
                    <a:pt x="1293380" y="1026655"/>
                  </a:lnTo>
                  <a:lnTo>
                    <a:pt x="1293380" y="994778"/>
                  </a:lnTo>
                  <a:close/>
                </a:path>
                <a:path w="3008629" h="1632585">
                  <a:moveTo>
                    <a:pt x="1293380" y="936002"/>
                  </a:moveTo>
                  <a:lnTo>
                    <a:pt x="1147686" y="936002"/>
                  </a:lnTo>
                  <a:lnTo>
                    <a:pt x="1147686" y="967879"/>
                  </a:lnTo>
                  <a:lnTo>
                    <a:pt x="1293380" y="967879"/>
                  </a:lnTo>
                  <a:lnTo>
                    <a:pt x="1293380" y="936002"/>
                  </a:lnTo>
                  <a:close/>
                </a:path>
                <a:path w="3008629" h="1632585">
                  <a:moveTo>
                    <a:pt x="1455813" y="577735"/>
                  </a:moveTo>
                  <a:lnTo>
                    <a:pt x="1423936" y="577735"/>
                  </a:lnTo>
                  <a:lnTo>
                    <a:pt x="1423936" y="723417"/>
                  </a:lnTo>
                  <a:lnTo>
                    <a:pt x="1455813" y="723417"/>
                  </a:lnTo>
                  <a:lnTo>
                    <a:pt x="1455813" y="577735"/>
                  </a:lnTo>
                  <a:close/>
                </a:path>
                <a:path w="3008629" h="1632585">
                  <a:moveTo>
                    <a:pt x="1514589" y="577735"/>
                  </a:moveTo>
                  <a:lnTo>
                    <a:pt x="1482712" y="577735"/>
                  </a:lnTo>
                  <a:lnTo>
                    <a:pt x="1482712" y="723417"/>
                  </a:lnTo>
                  <a:lnTo>
                    <a:pt x="1514589" y="723417"/>
                  </a:lnTo>
                  <a:lnTo>
                    <a:pt x="1514589" y="577735"/>
                  </a:lnTo>
                  <a:close/>
                </a:path>
                <a:path w="3008629" h="1632585">
                  <a:moveTo>
                    <a:pt x="1573364" y="577735"/>
                  </a:moveTo>
                  <a:lnTo>
                    <a:pt x="1541487" y="577735"/>
                  </a:lnTo>
                  <a:lnTo>
                    <a:pt x="1541487" y="723417"/>
                  </a:lnTo>
                  <a:lnTo>
                    <a:pt x="1573364" y="723417"/>
                  </a:lnTo>
                  <a:lnTo>
                    <a:pt x="1573364" y="577735"/>
                  </a:lnTo>
                  <a:close/>
                </a:path>
                <a:path w="3008629" h="1632585">
                  <a:moveTo>
                    <a:pt x="1599476" y="511733"/>
                  </a:moveTo>
                  <a:lnTo>
                    <a:pt x="1402168" y="511733"/>
                  </a:lnTo>
                  <a:lnTo>
                    <a:pt x="1402168" y="0"/>
                  </a:lnTo>
                  <a:lnTo>
                    <a:pt x="1388897" y="0"/>
                  </a:lnTo>
                  <a:lnTo>
                    <a:pt x="1388897" y="751001"/>
                  </a:lnTo>
                  <a:lnTo>
                    <a:pt x="1379524" y="798957"/>
                  </a:lnTo>
                  <a:lnTo>
                    <a:pt x="1353794" y="838238"/>
                  </a:lnTo>
                  <a:lnTo>
                    <a:pt x="1315364" y="865136"/>
                  </a:lnTo>
                  <a:lnTo>
                    <a:pt x="1267853" y="875919"/>
                  </a:lnTo>
                  <a:lnTo>
                    <a:pt x="0" y="875919"/>
                  </a:lnTo>
                  <a:lnTo>
                    <a:pt x="0" y="889190"/>
                  </a:lnTo>
                  <a:lnTo>
                    <a:pt x="1268044" y="889190"/>
                  </a:lnTo>
                  <a:lnTo>
                    <a:pt x="1310868" y="881202"/>
                  </a:lnTo>
                  <a:lnTo>
                    <a:pt x="1347749" y="861275"/>
                  </a:lnTo>
                  <a:lnTo>
                    <a:pt x="1376616" y="831532"/>
                  </a:lnTo>
                  <a:lnTo>
                    <a:pt x="1395437" y="794067"/>
                  </a:lnTo>
                  <a:lnTo>
                    <a:pt x="1402168" y="751001"/>
                  </a:lnTo>
                  <a:lnTo>
                    <a:pt x="1402168" y="521677"/>
                  </a:lnTo>
                  <a:lnTo>
                    <a:pt x="1599476" y="521677"/>
                  </a:lnTo>
                  <a:lnTo>
                    <a:pt x="1599476" y="511733"/>
                  </a:lnTo>
                  <a:close/>
                </a:path>
                <a:path w="3008629" h="1632585">
                  <a:moveTo>
                    <a:pt x="1632127" y="577735"/>
                  </a:moveTo>
                  <a:lnTo>
                    <a:pt x="1600250" y="577735"/>
                  </a:lnTo>
                  <a:lnTo>
                    <a:pt x="1600250" y="723417"/>
                  </a:lnTo>
                  <a:lnTo>
                    <a:pt x="1632127" y="723417"/>
                  </a:lnTo>
                  <a:lnTo>
                    <a:pt x="1632127" y="577735"/>
                  </a:lnTo>
                  <a:close/>
                </a:path>
                <a:path w="3008629" h="1632585">
                  <a:moveTo>
                    <a:pt x="1690903" y="577735"/>
                  </a:moveTo>
                  <a:lnTo>
                    <a:pt x="1659026" y="577735"/>
                  </a:lnTo>
                  <a:lnTo>
                    <a:pt x="1659026" y="723417"/>
                  </a:lnTo>
                  <a:lnTo>
                    <a:pt x="1690903" y="723417"/>
                  </a:lnTo>
                  <a:lnTo>
                    <a:pt x="1690903" y="577735"/>
                  </a:lnTo>
                  <a:close/>
                </a:path>
                <a:path w="3008629" h="1632585">
                  <a:moveTo>
                    <a:pt x="1749679" y="577735"/>
                  </a:moveTo>
                  <a:lnTo>
                    <a:pt x="1717802" y="577735"/>
                  </a:lnTo>
                  <a:lnTo>
                    <a:pt x="1717802" y="723417"/>
                  </a:lnTo>
                  <a:lnTo>
                    <a:pt x="1749679" y="723417"/>
                  </a:lnTo>
                  <a:lnTo>
                    <a:pt x="1749679" y="577735"/>
                  </a:lnTo>
                  <a:close/>
                </a:path>
                <a:path w="3008629" h="1632585">
                  <a:moveTo>
                    <a:pt x="1808441" y="577735"/>
                  </a:moveTo>
                  <a:lnTo>
                    <a:pt x="1776564" y="577735"/>
                  </a:lnTo>
                  <a:lnTo>
                    <a:pt x="1776564" y="723417"/>
                  </a:lnTo>
                  <a:lnTo>
                    <a:pt x="1808441" y="723417"/>
                  </a:lnTo>
                  <a:lnTo>
                    <a:pt x="1808441" y="577735"/>
                  </a:lnTo>
                  <a:close/>
                </a:path>
                <a:path w="3008629" h="1632585">
                  <a:moveTo>
                    <a:pt x="2151227" y="1582483"/>
                  </a:moveTo>
                  <a:lnTo>
                    <a:pt x="2005545" y="1582483"/>
                  </a:lnTo>
                  <a:lnTo>
                    <a:pt x="2005545" y="1614347"/>
                  </a:lnTo>
                  <a:lnTo>
                    <a:pt x="2151227" y="1614347"/>
                  </a:lnTo>
                  <a:lnTo>
                    <a:pt x="2151227" y="1582483"/>
                  </a:lnTo>
                  <a:close/>
                </a:path>
                <a:path w="3008629" h="1632585">
                  <a:moveTo>
                    <a:pt x="2151227" y="1523707"/>
                  </a:moveTo>
                  <a:lnTo>
                    <a:pt x="2005545" y="1523707"/>
                  </a:lnTo>
                  <a:lnTo>
                    <a:pt x="2005545" y="1555584"/>
                  </a:lnTo>
                  <a:lnTo>
                    <a:pt x="2151227" y="1555584"/>
                  </a:lnTo>
                  <a:lnTo>
                    <a:pt x="2151227" y="1523707"/>
                  </a:lnTo>
                  <a:close/>
                </a:path>
                <a:path w="3008629" h="1632585">
                  <a:moveTo>
                    <a:pt x="2151227" y="1464945"/>
                  </a:moveTo>
                  <a:lnTo>
                    <a:pt x="2005545" y="1464945"/>
                  </a:lnTo>
                  <a:lnTo>
                    <a:pt x="2005545" y="1496822"/>
                  </a:lnTo>
                  <a:lnTo>
                    <a:pt x="2151227" y="1496822"/>
                  </a:lnTo>
                  <a:lnTo>
                    <a:pt x="2151227" y="1464945"/>
                  </a:lnTo>
                  <a:close/>
                </a:path>
                <a:path w="3008629" h="1632585">
                  <a:moveTo>
                    <a:pt x="2151227" y="1406156"/>
                  </a:moveTo>
                  <a:lnTo>
                    <a:pt x="2005545" y="1406156"/>
                  </a:lnTo>
                  <a:lnTo>
                    <a:pt x="2005545" y="1438033"/>
                  </a:lnTo>
                  <a:lnTo>
                    <a:pt x="2151227" y="1438033"/>
                  </a:lnTo>
                  <a:lnTo>
                    <a:pt x="2151227" y="1406156"/>
                  </a:lnTo>
                  <a:close/>
                </a:path>
                <a:path w="3008629" h="1632585">
                  <a:moveTo>
                    <a:pt x="2151227" y="1347393"/>
                  </a:moveTo>
                  <a:lnTo>
                    <a:pt x="2005545" y="1347393"/>
                  </a:lnTo>
                  <a:lnTo>
                    <a:pt x="2005545" y="1379270"/>
                  </a:lnTo>
                  <a:lnTo>
                    <a:pt x="2151227" y="1379270"/>
                  </a:lnTo>
                  <a:lnTo>
                    <a:pt x="2151227" y="1347393"/>
                  </a:lnTo>
                  <a:close/>
                </a:path>
                <a:path w="3008629" h="1632585">
                  <a:moveTo>
                    <a:pt x="2151227" y="1288643"/>
                  </a:moveTo>
                  <a:lnTo>
                    <a:pt x="2005545" y="1288643"/>
                  </a:lnTo>
                  <a:lnTo>
                    <a:pt x="2005545" y="1320507"/>
                  </a:lnTo>
                  <a:lnTo>
                    <a:pt x="2151227" y="1320507"/>
                  </a:lnTo>
                  <a:lnTo>
                    <a:pt x="2151227" y="1288643"/>
                  </a:lnTo>
                  <a:close/>
                </a:path>
                <a:path w="3008629" h="1632585">
                  <a:moveTo>
                    <a:pt x="2151227" y="1229855"/>
                  </a:moveTo>
                  <a:lnTo>
                    <a:pt x="2005545" y="1229855"/>
                  </a:lnTo>
                  <a:lnTo>
                    <a:pt x="2005545" y="1261732"/>
                  </a:lnTo>
                  <a:lnTo>
                    <a:pt x="2151227" y="1261732"/>
                  </a:lnTo>
                  <a:lnTo>
                    <a:pt x="2151227" y="1229855"/>
                  </a:lnTo>
                  <a:close/>
                </a:path>
                <a:path w="3008629" h="1632585">
                  <a:moveTo>
                    <a:pt x="2151227" y="1171105"/>
                  </a:moveTo>
                  <a:lnTo>
                    <a:pt x="2005545" y="1171105"/>
                  </a:lnTo>
                  <a:lnTo>
                    <a:pt x="2005545" y="1202969"/>
                  </a:lnTo>
                  <a:lnTo>
                    <a:pt x="2151227" y="1202969"/>
                  </a:lnTo>
                  <a:lnTo>
                    <a:pt x="2151227" y="1171105"/>
                  </a:lnTo>
                  <a:close/>
                </a:path>
                <a:path w="3008629" h="1632585">
                  <a:moveTo>
                    <a:pt x="2151227" y="1112316"/>
                  </a:moveTo>
                  <a:lnTo>
                    <a:pt x="2005545" y="1112316"/>
                  </a:lnTo>
                  <a:lnTo>
                    <a:pt x="2005545" y="1144193"/>
                  </a:lnTo>
                  <a:lnTo>
                    <a:pt x="2151227" y="1144193"/>
                  </a:lnTo>
                  <a:lnTo>
                    <a:pt x="2151227" y="1112316"/>
                  </a:lnTo>
                  <a:close/>
                </a:path>
                <a:path w="3008629" h="1632585">
                  <a:moveTo>
                    <a:pt x="2151227" y="1053553"/>
                  </a:moveTo>
                  <a:lnTo>
                    <a:pt x="2005545" y="1053553"/>
                  </a:lnTo>
                  <a:lnTo>
                    <a:pt x="2005545" y="1085418"/>
                  </a:lnTo>
                  <a:lnTo>
                    <a:pt x="2151227" y="1085418"/>
                  </a:lnTo>
                  <a:lnTo>
                    <a:pt x="2151227" y="1053553"/>
                  </a:lnTo>
                  <a:close/>
                </a:path>
                <a:path w="3008629" h="1632585">
                  <a:moveTo>
                    <a:pt x="2151227" y="994778"/>
                  </a:moveTo>
                  <a:lnTo>
                    <a:pt x="2005545" y="994778"/>
                  </a:lnTo>
                  <a:lnTo>
                    <a:pt x="2005545" y="1026655"/>
                  </a:lnTo>
                  <a:lnTo>
                    <a:pt x="2151227" y="1026655"/>
                  </a:lnTo>
                  <a:lnTo>
                    <a:pt x="2151227" y="994778"/>
                  </a:lnTo>
                  <a:close/>
                </a:path>
                <a:path w="3008629" h="1632585">
                  <a:moveTo>
                    <a:pt x="2151227" y="936002"/>
                  </a:moveTo>
                  <a:lnTo>
                    <a:pt x="2005545" y="936002"/>
                  </a:lnTo>
                  <a:lnTo>
                    <a:pt x="2005545" y="967879"/>
                  </a:lnTo>
                  <a:lnTo>
                    <a:pt x="2151227" y="967879"/>
                  </a:lnTo>
                  <a:lnTo>
                    <a:pt x="2151227" y="936002"/>
                  </a:lnTo>
                  <a:close/>
                </a:path>
                <a:path w="3008629" h="1632585">
                  <a:moveTo>
                    <a:pt x="2382177" y="1434795"/>
                  </a:moveTo>
                  <a:lnTo>
                    <a:pt x="2196452" y="1434795"/>
                  </a:lnTo>
                  <a:lnTo>
                    <a:pt x="2196452" y="1454696"/>
                  </a:lnTo>
                  <a:lnTo>
                    <a:pt x="2382177" y="1454696"/>
                  </a:lnTo>
                  <a:lnTo>
                    <a:pt x="2382177" y="1434795"/>
                  </a:lnTo>
                  <a:close/>
                </a:path>
                <a:path w="3008629" h="1632585">
                  <a:moveTo>
                    <a:pt x="2846476" y="1434795"/>
                  </a:moveTo>
                  <a:lnTo>
                    <a:pt x="2660751" y="1434795"/>
                  </a:lnTo>
                  <a:lnTo>
                    <a:pt x="2660751" y="1454696"/>
                  </a:lnTo>
                  <a:lnTo>
                    <a:pt x="2846476" y="1454696"/>
                  </a:lnTo>
                  <a:lnTo>
                    <a:pt x="2846476" y="1434795"/>
                  </a:lnTo>
                  <a:close/>
                </a:path>
                <a:path w="3008629" h="1632585">
                  <a:moveTo>
                    <a:pt x="3008274" y="1066469"/>
                  </a:moveTo>
                  <a:lnTo>
                    <a:pt x="2196452" y="1066469"/>
                  </a:lnTo>
                  <a:lnTo>
                    <a:pt x="2196452" y="894676"/>
                  </a:lnTo>
                  <a:lnTo>
                    <a:pt x="2176551" y="894676"/>
                  </a:lnTo>
                  <a:lnTo>
                    <a:pt x="2176551" y="1242898"/>
                  </a:lnTo>
                  <a:lnTo>
                    <a:pt x="2196452" y="1242898"/>
                  </a:lnTo>
                  <a:lnTo>
                    <a:pt x="2196452" y="1094079"/>
                  </a:lnTo>
                  <a:lnTo>
                    <a:pt x="3008274" y="1094079"/>
                  </a:lnTo>
                  <a:lnTo>
                    <a:pt x="3008274" y="1084135"/>
                  </a:lnTo>
                  <a:lnTo>
                    <a:pt x="2196452" y="1084135"/>
                  </a:lnTo>
                  <a:lnTo>
                    <a:pt x="2196452" y="1076401"/>
                  </a:lnTo>
                  <a:lnTo>
                    <a:pt x="3008274" y="1076401"/>
                  </a:lnTo>
                  <a:lnTo>
                    <a:pt x="3008274" y="1066469"/>
                  </a:lnTo>
                  <a:close/>
                </a:path>
                <a:path w="3008629" h="1632585">
                  <a:moveTo>
                    <a:pt x="3008274" y="875919"/>
                  </a:moveTo>
                  <a:lnTo>
                    <a:pt x="1970570" y="875919"/>
                  </a:lnTo>
                  <a:lnTo>
                    <a:pt x="1922945" y="865136"/>
                  </a:lnTo>
                  <a:lnTo>
                    <a:pt x="1884451" y="838238"/>
                  </a:lnTo>
                  <a:lnTo>
                    <a:pt x="1858708" y="798957"/>
                  </a:lnTo>
                  <a:lnTo>
                    <a:pt x="1849335" y="751001"/>
                  </a:lnTo>
                  <a:lnTo>
                    <a:pt x="1849335" y="0"/>
                  </a:lnTo>
                  <a:lnTo>
                    <a:pt x="1836064" y="0"/>
                  </a:lnTo>
                  <a:lnTo>
                    <a:pt x="1836064" y="751001"/>
                  </a:lnTo>
                  <a:lnTo>
                    <a:pt x="1842795" y="794067"/>
                  </a:lnTo>
                  <a:lnTo>
                    <a:pt x="1861629" y="831532"/>
                  </a:lnTo>
                  <a:lnTo>
                    <a:pt x="1890522" y="861275"/>
                  </a:lnTo>
                  <a:lnTo>
                    <a:pt x="1927453" y="881202"/>
                  </a:lnTo>
                  <a:lnTo>
                    <a:pt x="1970379" y="889190"/>
                  </a:lnTo>
                  <a:lnTo>
                    <a:pt x="3008274" y="889190"/>
                  </a:lnTo>
                  <a:lnTo>
                    <a:pt x="3008274" y="875919"/>
                  </a:lnTo>
                  <a:close/>
                </a:path>
              </a:pathLst>
            </a:custGeom>
            <a:solidFill>
              <a:srgbClr val="FFFFFF"/>
            </a:solidFill>
          </p:spPr>
          <p:txBody>
            <a:bodyPr wrap="square" lIns="0" tIns="0" rIns="0" bIns="0" rtlCol="0"/>
            <a:lstStyle/>
            <a:p/>
          </p:txBody>
        </p:sp>
        <p:sp>
          <p:nvSpPr>
            <p:cNvPr id="75" name="object 75" descr=""/>
            <p:cNvSpPr/>
            <p:nvPr/>
          </p:nvSpPr>
          <p:spPr>
            <a:xfrm>
              <a:off x="4175315" y="2094725"/>
              <a:ext cx="139065" cy="226060"/>
            </a:xfrm>
            <a:custGeom>
              <a:avLst/>
              <a:gdLst/>
              <a:ahLst/>
              <a:cxnLst/>
              <a:rect l="l" t="t" r="r" b="b"/>
              <a:pathLst>
                <a:path w="139064" h="226060">
                  <a:moveTo>
                    <a:pt x="10388" y="178371"/>
                  </a:moveTo>
                  <a:lnTo>
                    <a:pt x="8509" y="176491"/>
                  </a:lnTo>
                  <a:lnTo>
                    <a:pt x="1879" y="176491"/>
                  </a:lnTo>
                  <a:lnTo>
                    <a:pt x="0" y="178371"/>
                  </a:lnTo>
                  <a:lnTo>
                    <a:pt x="0" y="223634"/>
                  </a:lnTo>
                  <a:lnTo>
                    <a:pt x="1879" y="225526"/>
                  </a:lnTo>
                  <a:lnTo>
                    <a:pt x="8509" y="225526"/>
                  </a:lnTo>
                  <a:lnTo>
                    <a:pt x="10388" y="223634"/>
                  </a:lnTo>
                  <a:lnTo>
                    <a:pt x="10388" y="221310"/>
                  </a:lnTo>
                  <a:lnTo>
                    <a:pt x="10388" y="178371"/>
                  </a:lnTo>
                  <a:close/>
                </a:path>
                <a:path w="139064" h="226060">
                  <a:moveTo>
                    <a:pt x="10388" y="1879"/>
                  </a:moveTo>
                  <a:lnTo>
                    <a:pt x="8509" y="0"/>
                  </a:lnTo>
                  <a:lnTo>
                    <a:pt x="1879" y="0"/>
                  </a:lnTo>
                  <a:lnTo>
                    <a:pt x="0" y="1879"/>
                  </a:lnTo>
                  <a:lnTo>
                    <a:pt x="0" y="47142"/>
                  </a:lnTo>
                  <a:lnTo>
                    <a:pt x="1879" y="49034"/>
                  </a:lnTo>
                  <a:lnTo>
                    <a:pt x="8509" y="49034"/>
                  </a:lnTo>
                  <a:lnTo>
                    <a:pt x="10388" y="47142"/>
                  </a:lnTo>
                  <a:lnTo>
                    <a:pt x="10388" y="44818"/>
                  </a:lnTo>
                  <a:lnTo>
                    <a:pt x="10388" y="1879"/>
                  </a:lnTo>
                  <a:close/>
                </a:path>
                <a:path w="139064" h="226060">
                  <a:moveTo>
                    <a:pt x="138620" y="178371"/>
                  </a:moveTo>
                  <a:lnTo>
                    <a:pt x="136740" y="176491"/>
                  </a:lnTo>
                  <a:lnTo>
                    <a:pt x="130111" y="176491"/>
                  </a:lnTo>
                  <a:lnTo>
                    <a:pt x="128231" y="178371"/>
                  </a:lnTo>
                  <a:lnTo>
                    <a:pt x="128231" y="223634"/>
                  </a:lnTo>
                  <a:lnTo>
                    <a:pt x="130111" y="225526"/>
                  </a:lnTo>
                  <a:lnTo>
                    <a:pt x="136740" y="225526"/>
                  </a:lnTo>
                  <a:lnTo>
                    <a:pt x="138620" y="223634"/>
                  </a:lnTo>
                  <a:lnTo>
                    <a:pt x="138620" y="221310"/>
                  </a:lnTo>
                  <a:lnTo>
                    <a:pt x="138620" y="178371"/>
                  </a:lnTo>
                  <a:close/>
                </a:path>
                <a:path w="139064" h="226060">
                  <a:moveTo>
                    <a:pt x="138620" y="1879"/>
                  </a:moveTo>
                  <a:lnTo>
                    <a:pt x="136740" y="0"/>
                  </a:lnTo>
                  <a:lnTo>
                    <a:pt x="130111" y="0"/>
                  </a:lnTo>
                  <a:lnTo>
                    <a:pt x="128231" y="1879"/>
                  </a:lnTo>
                  <a:lnTo>
                    <a:pt x="128231" y="47142"/>
                  </a:lnTo>
                  <a:lnTo>
                    <a:pt x="130111" y="49034"/>
                  </a:lnTo>
                  <a:lnTo>
                    <a:pt x="136740" y="49034"/>
                  </a:lnTo>
                  <a:lnTo>
                    <a:pt x="138620" y="47142"/>
                  </a:lnTo>
                  <a:lnTo>
                    <a:pt x="138620" y="44818"/>
                  </a:lnTo>
                  <a:lnTo>
                    <a:pt x="138620" y="1879"/>
                  </a:lnTo>
                  <a:close/>
                </a:path>
              </a:pathLst>
            </a:custGeom>
            <a:solidFill>
              <a:srgbClr val="231F20"/>
            </a:solidFill>
          </p:spPr>
          <p:txBody>
            <a:bodyPr wrap="square" lIns="0" tIns="0" rIns="0" bIns="0" rtlCol="0"/>
            <a:lstStyle/>
            <a:p/>
          </p:txBody>
        </p:sp>
        <p:sp>
          <p:nvSpPr>
            <p:cNvPr id="76" name="object 76" descr=""/>
            <p:cNvSpPr/>
            <p:nvPr/>
          </p:nvSpPr>
          <p:spPr>
            <a:xfrm>
              <a:off x="4174454" y="2062457"/>
              <a:ext cx="139065" cy="299720"/>
            </a:xfrm>
            <a:custGeom>
              <a:avLst/>
              <a:gdLst/>
              <a:ahLst/>
              <a:cxnLst/>
              <a:rect l="l" t="t" r="r" b="b"/>
              <a:pathLst>
                <a:path w="139064" h="299719">
                  <a:moveTo>
                    <a:pt x="86424" y="0"/>
                  </a:moveTo>
                  <a:lnTo>
                    <a:pt x="54547" y="0"/>
                  </a:lnTo>
                  <a:lnTo>
                    <a:pt x="22861" y="2476"/>
                  </a:lnTo>
                  <a:lnTo>
                    <a:pt x="10122" y="18532"/>
                  </a:lnTo>
                  <a:lnTo>
                    <a:pt x="5278" y="43219"/>
                  </a:lnTo>
                  <a:lnTo>
                    <a:pt x="4891" y="65861"/>
                  </a:lnTo>
                  <a:lnTo>
                    <a:pt x="5525" y="75780"/>
                  </a:lnTo>
                  <a:lnTo>
                    <a:pt x="5525" y="209499"/>
                  </a:lnTo>
                  <a:lnTo>
                    <a:pt x="0" y="252892"/>
                  </a:lnTo>
                  <a:lnTo>
                    <a:pt x="323" y="276229"/>
                  </a:lnTo>
                  <a:lnTo>
                    <a:pt x="8445" y="287496"/>
                  </a:lnTo>
                  <a:lnTo>
                    <a:pt x="50958" y="298578"/>
                  </a:lnTo>
                  <a:lnTo>
                    <a:pt x="75032" y="299135"/>
                  </a:lnTo>
                  <a:lnTo>
                    <a:pt x="86866" y="298439"/>
                  </a:lnTo>
                  <a:lnTo>
                    <a:pt x="99859" y="296906"/>
                  </a:lnTo>
                  <a:lnTo>
                    <a:pt x="114656" y="294678"/>
                  </a:lnTo>
                  <a:lnTo>
                    <a:pt x="131064" y="276980"/>
                  </a:lnTo>
                  <a:lnTo>
                    <a:pt x="136748" y="248188"/>
                  </a:lnTo>
                  <a:lnTo>
                    <a:pt x="136584" y="221345"/>
                  </a:lnTo>
                  <a:lnTo>
                    <a:pt x="135446" y="209499"/>
                  </a:lnTo>
                  <a:lnTo>
                    <a:pt x="135446" y="75780"/>
                  </a:lnTo>
                  <a:lnTo>
                    <a:pt x="138797" y="39538"/>
                  </a:lnTo>
                  <a:lnTo>
                    <a:pt x="138109" y="19821"/>
                  </a:lnTo>
                  <a:lnTo>
                    <a:pt x="131755" y="9758"/>
                  </a:lnTo>
                  <a:lnTo>
                    <a:pt x="118111" y="2476"/>
                  </a:lnTo>
                  <a:lnTo>
                    <a:pt x="86424" y="0"/>
                  </a:lnTo>
                  <a:close/>
                </a:path>
              </a:pathLst>
            </a:custGeom>
            <a:solidFill>
              <a:srgbClr val="F7941D"/>
            </a:solidFill>
          </p:spPr>
          <p:txBody>
            <a:bodyPr wrap="square" lIns="0" tIns="0" rIns="0" bIns="0" rtlCol="0"/>
            <a:lstStyle/>
            <a:p/>
          </p:txBody>
        </p:sp>
        <p:sp>
          <p:nvSpPr>
            <p:cNvPr id="77" name="object 77" descr=""/>
            <p:cNvSpPr/>
            <p:nvPr/>
          </p:nvSpPr>
          <p:spPr>
            <a:xfrm>
              <a:off x="4174454" y="2080072"/>
              <a:ext cx="137795" cy="281940"/>
            </a:xfrm>
            <a:custGeom>
              <a:avLst/>
              <a:gdLst/>
              <a:ahLst/>
              <a:cxnLst/>
              <a:rect l="l" t="t" r="r" b="b"/>
              <a:pathLst>
                <a:path w="137795" h="281939">
                  <a:moveTo>
                    <a:pt x="130493" y="0"/>
                  </a:moveTo>
                  <a:lnTo>
                    <a:pt x="116142" y="31915"/>
                  </a:lnTo>
                  <a:lnTo>
                    <a:pt x="116384" y="52717"/>
                  </a:lnTo>
                  <a:lnTo>
                    <a:pt x="126036" y="44297"/>
                  </a:lnTo>
                  <a:lnTo>
                    <a:pt x="126125" y="184505"/>
                  </a:lnTo>
                  <a:lnTo>
                    <a:pt x="131643" y="227898"/>
                  </a:lnTo>
                  <a:lnTo>
                    <a:pt x="131314" y="251236"/>
                  </a:lnTo>
                  <a:lnTo>
                    <a:pt x="123187" y="262502"/>
                  </a:lnTo>
                  <a:lnTo>
                    <a:pt x="105309" y="269684"/>
                  </a:lnTo>
                  <a:lnTo>
                    <a:pt x="87886" y="272483"/>
                  </a:lnTo>
                  <a:lnTo>
                    <a:pt x="73597" y="273786"/>
                  </a:lnTo>
                  <a:lnTo>
                    <a:pt x="66295" y="273697"/>
                  </a:lnTo>
                  <a:lnTo>
                    <a:pt x="55768" y="272599"/>
                  </a:lnTo>
                  <a:lnTo>
                    <a:pt x="35650" y="269684"/>
                  </a:lnTo>
                  <a:lnTo>
                    <a:pt x="19243" y="251987"/>
                  </a:lnTo>
                  <a:lnTo>
                    <a:pt x="13558" y="223194"/>
                  </a:lnTo>
                  <a:lnTo>
                    <a:pt x="13722" y="196352"/>
                  </a:lnTo>
                  <a:lnTo>
                    <a:pt x="14860" y="184505"/>
                  </a:lnTo>
                  <a:lnTo>
                    <a:pt x="14936" y="44297"/>
                  </a:lnTo>
                  <a:lnTo>
                    <a:pt x="24588" y="52717"/>
                  </a:lnTo>
                  <a:lnTo>
                    <a:pt x="24842" y="31915"/>
                  </a:lnTo>
                  <a:lnTo>
                    <a:pt x="10466" y="0"/>
                  </a:lnTo>
                  <a:lnTo>
                    <a:pt x="6040" y="18405"/>
                  </a:lnTo>
                  <a:lnTo>
                    <a:pt x="4748" y="37364"/>
                  </a:lnTo>
                  <a:lnTo>
                    <a:pt x="5079" y="52183"/>
                  </a:lnTo>
                  <a:lnTo>
                    <a:pt x="5525" y="58166"/>
                  </a:lnTo>
                  <a:lnTo>
                    <a:pt x="5525" y="191884"/>
                  </a:lnTo>
                  <a:lnTo>
                    <a:pt x="0" y="235277"/>
                  </a:lnTo>
                  <a:lnTo>
                    <a:pt x="323" y="258614"/>
                  </a:lnTo>
                  <a:lnTo>
                    <a:pt x="8445" y="269881"/>
                  </a:lnTo>
                  <a:lnTo>
                    <a:pt x="50958" y="280963"/>
                  </a:lnTo>
                  <a:lnTo>
                    <a:pt x="75032" y="281520"/>
                  </a:lnTo>
                  <a:lnTo>
                    <a:pt x="86866" y="280824"/>
                  </a:lnTo>
                  <a:lnTo>
                    <a:pt x="99859" y="279292"/>
                  </a:lnTo>
                  <a:lnTo>
                    <a:pt x="114656" y="277063"/>
                  </a:lnTo>
                  <a:lnTo>
                    <a:pt x="131064" y="259365"/>
                  </a:lnTo>
                  <a:lnTo>
                    <a:pt x="136748" y="230573"/>
                  </a:lnTo>
                  <a:lnTo>
                    <a:pt x="136584" y="203730"/>
                  </a:lnTo>
                  <a:lnTo>
                    <a:pt x="135446" y="191884"/>
                  </a:lnTo>
                  <a:lnTo>
                    <a:pt x="135446" y="58166"/>
                  </a:lnTo>
                  <a:lnTo>
                    <a:pt x="137462" y="36961"/>
                  </a:lnTo>
                  <a:lnTo>
                    <a:pt x="137618" y="23834"/>
                  </a:lnTo>
                  <a:lnTo>
                    <a:pt x="135450" y="13331"/>
                  </a:lnTo>
                  <a:lnTo>
                    <a:pt x="130493" y="0"/>
                  </a:lnTo>
                  <a:close/>
                </a:path>
              </a:pathLst>
            </a:custGeom>
            <a:solidFill>
              <a:srgbClr val="F15A29"/>
            </a:solidFill>
          </p:spPr>
          <p:txBody>
            <a:bodyPr wrap="square" lIns="0" tIns="0" rIns="0" bIns="0" rtlCol="0"/>
            <a:lstStyle/>
            <a:p/>
          </p:txBody>
        </p:sp>
        <p:sp>
          <p:nvSpPr>
            <p:cNvPr id="78" name="object 78" descr=""/>
            <p:cNvSpPr/>
            <p:nvPr/>
          </p:nvSpPr>
          <p:spPr>
            <a:xfrm>
              <a:off x="4186157" y="2334109"/>
              <a:ext cx="34925" cy="24130"/>
            </a:xfrm>
            <a:custGeom>
              <a:avLst/>
              <a:gdLst/>
              <a:ahLst/>
              <a:cxnLst/>
              <a:rect l="l" t="t" r="r" b="b"/>
              <a:pathLst>
                <a:path w="34925" h="24130">
                  <a:moveTo>
                    <a:pt x="3632" y="0"/>
                  </a:moveTo>
                  <a:lnTo>
                    <a:pt x="660" y="1371"/>
                  </a:lnTo>
                  <a:lnTo>
                    <a:pt x="0" y="3136"/>
                  </a:lnTo>
                  <a:lnTo>
                    <a:pt x="4762" y="13474"/>
                  </a:lnTo>
                  <a:lnTo>
                    <a:pt x="10553" y="19189"/>
                  </a:lnTo>
                  <a:lnTo>
                    <a:pt x="18034" y="21691"/>
                  </a:lnTo>
                  <a:lnTo>
                    <a:pt x="23964" y="22707"/>
                  </a:lnTo>
                  <a:lnTo>
                    <a:pt x="31584" y="23736"/>
                  </a:lnTo>
                  <a:lnTo>
                    <a:pt x="33045" y="23736"/>
                  </a:lnTo>
                  <a:lnTo>
                    <a:pt x="34315" y="22656"/>
                  </a:lnTo>
                  <a:lnTo>
                    <a:pt x="34747" y="19545"/>
                  </a:lnTo>
                  <a:lnTo>
                    <a:pt x="33616" y="18046"/>
                  </a:lnTo>
                  <a:lnTo>
                    <a:pt x="25704" y="16941"/>
                  </a:lnTo>
                  <a:lnTo>
                    <a:pt x="19570" y="15925"/>
                  </a:lnTo>
                  <a:lnTo>
                    <a:pt x="13944" y="13982"/>
                  </a:lnTo>
                  <a:lnTo>
                    <a:pt x="9410" y="9347"/>
                  </a:lnTo>
                  <a:lnTo>
                    <a:pt x="5410" y="647"/>
                  </a:lnTo>
                  <a:lnTo>
                    <a:pt x="3632" y="0"/>
                  </a:lnTo>
                  <a:close/>
                </a:path>
              </a:pathLst>
            </a:custGeom>
            <a:solidFill>
              <a:srgbClr val="BCBEC0"/>
            </a:solidFill>
          </p:spPr>
          <p:txBody>
            <a:bodyPr wrap="square" lIns="0" tIns="0" rIns="0" bIns="0" rtlCol="0"/>
            <a:lstStyle/>
            <a:p/>
          </p:txBody>
        </p:sp>
        <p:pic>
          <p:nvPicPr>
            <p:cNvPr id="79" name="object 79" descr=""/>
            <p:cNvPicPr/>
            <p:nvPr/>
          </p:nvPicPr>
          <p:blipFill>
            <a:blip r:embed="rId20" cstate="print"/>
            <a:stretch>
              <a:fillRect/>
            </a:stretch>
          </p:blipFill>
          <p:spPr>
            <a:xfrm>
              <a:off x="4189387" y="2124367"/>
              <a:ext cx="111099" cy="150063"/>
            </a:xfrm>
            <a:prstGeom prst="rect">
              <a:avLst/>
            </a:prstGeom>
          </p:spPr>
        </p:pic>
        <p:sp>
          <p:nvSpPr>
            <p:cNvPr id="80" name="object 80" descr=""/>
            <p:cNvSpPr/>
            <p:nvPr/>
          </p:nvSpPr>
          <p:spPr>
            <a:xfrm>
              <a:off x="4196892" y="2266416"/>
              <a:ext cx="97790" cy="16510"/>
            </a:xfrm>
            <a:custGeom>
              <a:avLst/>
              <a:gdLst/>
              <a:ahLst/>
              <a:cxnLst/>
              <a:rect l="l" t="t" r="r" b="b"/>
              <a:pathLst>
                <a:path w="97789" h="16510">
                  <a:moveTo>
                    <a:pt x="97282" y="4254"/>
                  </a:moveTo>
                  <a:lnTo>
                    <a:pt x="96545" y="2971"/>
                  </a:lnTo>
                  <a:lnTo>
                    <a:pt x="89217" y="6654"/>
                  </a:lnTo>
                  <a:lnTo>
                    <a:pt x="78714" y="10477"/>
                  </a:lnTo>
                  <a:lnTo>
                    <a:pt x="65151" y="13500"/>
                  </a:lnTo>
                  <a:lnTo>
                    <a:pt x="48628" y="14719"/>
                  </a:lnTo>
                  <a:lnTo>
                    <a:pt x="32156" y="13690"/>
                  </a:lnTo>
                  <a:lnTo>
                    <a:pt x="19265" y="11061"/>
                  </a:lnTo>
                  <a:lnTo>
                    <a:pt x="8788" y="7493"/>
                  </a:lnTo>
                  <a:lnTo>
                    <a:pt x="711" y="3632"/>
                  </a:lnTo>
                  <a:lnTo>
                    <a:pt x="0" y="4927"/>
                  </a:lnTo>
                  <a:lnTo>
                    <a:pt x="8204" y="8851"/>
                  </a:lnTo>
                  <a:lnTo>
                    <a:pt x="18846" y="12484"/>
                  </a:lnTo>
                  <a:lnTo>
                    <a:pt x="31940" y="15151"/>
                  </a:lnTo>
                  <a:lnTo>
                    <a:pt x="48628" y="16192"/>
                  </a:lnTo>
                  <a:lnTo>
                    <a:pt x="65405" y="14947"/>
                  </a:lnTo>
                  <a:lnTo>
                    <a:pt x="79171" y="11887"/>
                  </a:lnTo>
                  <a:lnTo>
                    <a:pt x="89839" y="8001"/>
                  </a:lnTo>
                  <a:lnTo>
                    <a:pt x="97282" y="4254"/>
                  </a:lnTo>
                  <a:close/>
                </a:path>
                <a:path w="97789" h="16510">
                  <a:moveTo>
                    <a:pt x="97282" y="1282"/>
                  </a:moveTo>
                  <a:lnTo>
                    <a:pt x="96545" y="0"/>
                  </a:lnTo>
                  <a:lnTo>
                    <a:pt x="89217" y="3683"/>
                  </a:lnTo>
                  <a:lnTo>
                    <a:pt x="78714" y="7505"/>
                  </a:lnTo>
                  <a:lnTo>
                    <a:pt x="65151" y="10515"/>
                  </a:lnTo>
                  <a:lnTo>
                    <a:pt x="48628" y="11734"/>
                  </a:lnTo>
                  <a:lnTo>
                    <a:pt x="32156" y="10718"/>
                  </a:lnTo>
                  <a:lnTo>
                    <a:pt x="19265" y="8089"/>
                  </a:lnTo>
                  <a:lnTo>
                    <a:pt x="8788" y="4521"/>
                  </a:lnTo>
                  <a:lnTo>
                    <a:pt x="711" y="647"/>
                  </a:lnTo>
                  <a:lnTo>
                    <a:pt x="0" y="1955"/>
                  </a:lnTo>
                  <a:lnTo>
                    <a:pt x="8204" y="5880"/>
                  </a:lnTo>
                  <a:lnTo>
                    <a:pt x="18846" y="9512"/>
                  </a:lnTo>
                  <a:lnTo>
                    <a:pt x="31940" y="12179"/>
                  </a:lnTo>
                  <a:lnTo>
                    <a:pt x="48628" y="13220"/>
                  </a:lnTo>
                  <a:lnTo>
                    <a:pt x="65405" y="11976"/>
                  </a:lnTo>
                  <a:lnTo>
                    <a:pt x="79171" y="8928"/>
                  </a:lnTo>
                  <a:lnTo>
                    <a:pt x="89839" y="5029"/>
                  </a:lnTo>
                  <a:lnTo>
                    <a:pt x="97282" y="1282"/>
                  </a:lnTo>
                  <a:close/>
                </a:path>
              </a:pathLst>
            </a:custGeom>
            <a:solidFill>
              <a:srgbClr val="3C4557"/>
            </a:solidFill>
          </p:spPr>
          <p:txBody>
            <a:bodyPr wrap="square" lIns="0" tIns="0" rIns="0" bIns="0" rtlCol="0"/>
            <a:lstStyle/>
            <a:p/>
          </p:txBody>
        </p:sp>
        <p:sp>
          <p:nvSpPr>
            <p:cNvPr id="81" name="object 81" descr=""/>
            <p:cNvSpPr/>
            <p:nvPr/>
          </p:nvSpPr>
          <p:spPr>
            <a:xfrm>
              <a:off x="4199294" y="2105056"/>
              <a:ext cx="90805" cy="127000"/>
            </a:xfrm>
            <a:custGeom>
              <a:avLst/>
              <a:gdLst/>
              <a:ahLst/>
              <a:cxnLst/>
              <a:rect l="l" t="t" r="r" b="b"/>
              <a:pathLst>
                <a:path w="90804" h="127000">
                  <a:moveTo>
                    <a:pt x="58943" y="108"/>
                  </a:moveTo>
                  <a:lnTo>
                    <a:pt x="44068" y="0"/>
                  </a:lnTo>
                  <a:lnTo>
                    <a:pt x="28412" y="1083"/>
                  </a:lnTo>
                  <a:lnTo>
                    <a:pt x="14238" y="3467"/>
                  </a:lnTo>
                  <a:lnTo>
                    <a:pt x="0" y="6934"/>
                  </a:lnTo>
                  <a:lnTo>
                    <a:pt x="0" y="110934"/>
                  </a:lnTo>
                  <a:lnTo>
                    <a:pt x="4101" y="120097"/>
                  </a:lnTo>
                  <a:lnTo>
                    <a:pt x="8666" y="124802"/>
                  </a:lnTo>
                  <a:lnTo>
                    <a:pt x="16571" y="126536"/>
                  </a:lnTo>
                  <a:lnTo>
                    <a:pt x="51015" y="126784"/>
                  </a:lnTo>
                  <a:lnTo>
                    <a:pt x="59931" y="126784"/>
                  </a:lnTo>
                  <a:lnTo>
                    <a:pt x="74962" y="124307"/>
                  </a:lnTo>
                  <a:lnTo>
                    <a:pt x="84381" y="118859"/>
                  </a:lnTo>
                  <a:lnTo>
                    <a:pt x="89252" y="113411"/>
                  </a:lnTo>
                  <a:lnTo>
                    <a:pt x="90639" y="110934"/>
                  </a:lnTo>
                  <a:lnTo>
                    <a:pt x="90639" y="6934"/>
                  </a:lnTo>
                  <a:lnTo>
                    <a:pt x="76856" y="2925"/>
                  </a:lnTo>
                  <a:lnTo>
                    <a:pt x="67668" y="866"/>
                  </a:lnTo>
                  <a:lnTo>
                    <a:pt x="58943" y="108"/>
                  </a:lnTo>
                  <a:close/>
                </a:path>
              </a:pathLst>
            </a:custGeom>
            <a:solidFill>
              <a:srgbClr val="F7941D"/>
            </a:solidFill>
          </p:spPr>
          <p:txBody>
            <a:bodyPr wrap="square" lIns="0" tIns="0" rIns="0" bIns="0" rtlCol="0"/>
            <a:lstStyle/>
            <a:p/>
          </p:txBody>
        </p:sp>
        <p:pic>
          <p:nvPicPr>
            <p:cNvPr id="82" name="object 82" descr=""/>
            <p:cNvPicPr/>
            <p:nvPr/>
          </p:nvPicPr>
          <p:blipFill>
            <a:blip r:embed="rId21" cstate="print"/>
            <a:stretch>
              <a:fillRect/>
            </a:stretch>
          </p:blipFill>
          <p:spPr>
            <a:xfrm>
              <a:off x="4212666" y="2201126"/>
              <a:ext cx="64871" cy="16840"/>
            </a:xfrm>
            <a:prstGeom prst="rect">
              <a:avLst/>
            </a:prstGeom>
          </p:spPr>
        </p:pic>
        <p:pic>
          <p:nvPicPr>
            <p:cNvPr id="83" name="object 83" descr=""/>
            <p:cNvPicPr/>
            <p:nvPr/>
          </p:nvPicPr>
          <p:blipFill>
            <a:blip r:embed="rId22" cstate="print"/>
            <a:stretch>
              <a:fillRect/>
            </a:stretch>
          </p:blipFill>
          <p:spPr>
            <a:xfrm>
              <a:off x="4186872" y="2063737"/>
              <a:ext cx="25857" cy="16891"/>
            </a:xfrm>
            <a:prstGeom prst="rect">
              <a:avLst/>
            </a:prstGeom>
          </p:spPr>
        </p:pic>
        <p:sp>
          <p:nvSpPr>
            <p:cNvPr id="84" name="object 84" descr=""/>
            <p:cNvSpPr/>
            <p:nvPr/>
          </p:nvSpPr>
          <p:spPr>
            <a:xfrm>
              <a:off x="4189157" y="2071132"/>
              <a:ext cx="111760" cy="10160"/>
            </a:xfrm>
            <a:custGeom>
              <a:avLst/>
              <a:gdLst/>
              <a:ahLst/>
              <a:cxnLst/>
              <a:rect l="l" t="t" r="r" b="b"/>
              <a:pathLst>
                <a:path w="111760" h="10160">
                  <a:moveTo>
                    <a:pt x="71729" y="0"/>
                  </a:moveTo>
                  <a:lnTo>
                    <a:pt x="39789" y="0"/>
                  </a:lnTo>
                  <a:lnTo>
                    <a:pt x="8102" y="2476"/>
                  </a:lnTo>
                  <a:lnTo>
                    <a:pt x="4889" y="3898"/>
                  </a:lnTo>
                  <a:lnTo>
                    <a:pt x="2247" y="6083"/>
                  </a:lnTo>
                  <a:lnTo>
                    <a:pt x="0" y="9042"/>
                  </a:lnTo>
                  <a:lnTo>
                    <a:pt x="1181" y="9944"/>
                  </a:lnTo>
                  <a:lnTo>
                    <a:pt x="3251" y="7213"/>
                  </a:lnTo>
                  <a:lnTo>
                    <a:pt x="5664" y="5207"/>
                  </a:lnTo>
                  <a:lnTo>
                    <a:pt x="8343" y="3949"/>
                  </a:lnTo>
                  <a:lnTo>
                    <a:pt x="39852" y="1485"/>
                  </a:lnTo>
                  <a:lnTo>
                    <a:pt x="71666" y="1485"/>
                  </a:lnTo>
                  <a:lnTo>
                    <a:pt x="103225" y="3949"/>
                  </a:lnTo>
                  <a:lnTo>
                    <a:pt x="105892" y="5207"/>
                  </a:lnTo>
                  <a:lnTo>
                    <a:pt x="108318" y="7213"/>
                  </a:lnTo>
                  <a:lnTo>
                    <a:pt x="110388" y="9944"/>
                  </a:lnTo>
                  <a:lnTo>
                    <a:pt x="111569" y="9042"/>
                  </a:lnTo>
                  <a:lnTo>
                    <a:pt x="109308" y="6083"/>
                  </a:lnTo>
                  <a:lnTo>
                    <a:pt x="106667" y="3886"/>
                  </a:lnTo>
                  <a:lnTo>
                    <a:pt x="103720" y="2540"/>
                  </a:lnTo>
                  <a:lnTo>
                    <a:pt x="71729" y="0"/>
                  </a:lnTo>
                  <a:close/>
                </a:path>
              </a:pathLst>
            </a:custGeom>
            <a:solidFill>
              <a:srgbClr val="3C4557"/>
            </a:solidFill>
          </p:spPr>
          <p:txBody>
            <a:bodyPr wrap="square" lIns="0" tIns="0" rIns="0" bIns="0" rtlCol="0"/>
            <a:lstStyle/>
            <a:p/>
          </p:txBody>
        </p:sp>
        <p:sp>
          <p:nvSpPr>
            <p:cNvPr id="85" name="object 85" descr=""/>
            <p:cNvSpPr/>
            <p:nvPr/>
          </p:nvSpPr>
          <p:spPr>
            <a:xfrm>
              <a:off x="4164304" y="2245715"/>
              <a:ext cx="160655" cy="10795"/>
            </a:xfrm>
            <a:custGeom>
              <a:avLst/>
              <a:gdLst/>
              <a:ahLst/>
              <a:cxnLst/>
              <a:rect l="l" t="t" r="r" b="b"/>
              <a:pathLst>
                <a:path w="160654" h="10794">
                  <a:moveTo>
                    <a:pt x="20472" y="4165"/>
                  </a:moveTo>
                  <a:lnTo>
                    <a:pt x="16306" y="4165"/>
                  </a:lnTo>
                  <a:lnTo>
                    <a:pt x="16306" y="0"/>
                  </a:lnTo>
                  <a:lnTo>
                    <a:pt x="0" y="0"/>
                  </a:lnTo>
                  <a:lnTo>
                    <a:pt x="1054" y="10363"/>
                  </a:lnTo>
                  <a:lnTo>
                    <a:pt x="20472" y="10363"/>
                  </a:lnTo>
                  <a:lnTo>
                    <a:pt x="20472" y="4165"/>
                  </a:lnTo>
                  <a:close/>
                </a:path>
                <a:path w="160654" h="10794">
                  <a:moveTo>
                    <a:pt x="160616" y="0"/>
                  </a:moveTo>
                  <a:lnTo>
                    <a:pt x="144310" y="0"/>
                  </a:lnTo>
                  <a:lnTo>
                    <a:pt x="144310" y="4165"/>
                  </a:lnTo>
                  <a:lnTo>
                    <a:pt x="140131" y="4165"/>
                  </a:lnTo>
                  <a:lnTo>
                    <a:pt x="140131" y="10363"/>
                  </a:lnTo>
                  <a:lnTo>
                    <a:pt x="159550" y="10363"/>
                  </a:lnTo>
                  <a:lnTo>
                    <a:pt x="160616" y="0"/>
                  </a:lnTo>
                  <a:close/>
                </a:path>
              </a:pathLst>
            </a:custGeom>
            <a:solidFill>
              <a:srgbClr val="F15A29"/>
            </a:solidFill>
          </p:spPr>
          <p:txBody>
            <a:bodyPr wrap="square" lIns="0" tIns="0" rIns="0" bIns="0" rtlCol="0"/>
            <a:lstStyle/>
            <a:p/>
          </p:txBody>
        </p:sp>
        <p:sp>
          <p:nvSpPr>
            <p:cNvPr id="86" name="object 86" descr=""/>
            <p:cNvSpPr/>
            <p:nvPr/>
          </p:nvSpPr>
          <p:spPr>
            <a:xfrm>
              <a:off x="4268970" y="2334109"/>
              <a:ext cx="34925" cy="24130"/>
            </a:xfrm>
            <a:custGeom>
              <a:avLst/>
              <a:gdLst/>
              <a:ahLst/>
              <a:cxnLst/>
              <a:rect l="l" t="t" r="r" b="b"/>
              <a:pathLst>
                <a:path w="34925" h="24130">
                  <a:moveTo>
                    <a:pt x="31115" y="0"/>
                  </a:moveTo>
                  <a:lnTo>
                    <a:pt x="29349" y="647"/>
                  </a:lnTo>
                  <a:lnTo>
                    <a:pt x="25336" y="9347"/>
                  </a:lnTo>
                  <a:lnTo>
                    <a:pt x="20802" y="13982"/>
                  </a:lnTo>
                  <a:lnTo>
                    <a:pt x="15189" y="15925"/>
                  </a:lnTo>
                  <a:lnTo>
                    <a:pt x="9055" y="16941"/>
                  </a:lnTo>
                  <a:lnTo>
                    <a:pt x="1143" y="18046"/>
                  </a:lnTo>
                  <a:lnTo>
                    <a:pt x="0" y="19545"/>
                  </a:lnTo>
                  <a:lnTo>
                    <a:pt x="431" y="22656"/>
                  </a:lnTo>
                  <a:lnTo>
                    <a:pt x="1714" y="23736"/>
                  </a:lnTo>
                  <a:lnTo>
                    <a:pt x="3175" y="23736"/>
                  </a:lnTo>
                  <a:lnTo>
                    <a:pt x="34747" y="3136"/>
                  </a:lnTo>
                  <a:lnTo>
                    <a:pt x="34099" y="1371"/>
                  </a:lnTo>
                  <a:lnTo>
                    <a:pt x="31115" y="0"/>
                  </a:lnTo>
                  <a:close/>
                </a:path>
              </a:pathLst>
            </a:custGeom>
            <a:solidFill>
              <a:srgbClr val="BCBEC0"/>
            </a:solidFill>
          </p:spPr>
          <p:txBody>
            <a:bodyPr wrap="square" lIns="0" tIns="0" rIns="0" bIns="0" rtlCol="0"/>
            <a:lstStyle/>
            <a:p/>
          </p:txBody>
        </p:sp>
        <p:pic>
          <p:nvPicPr>
            <p:cNvPr id="87" name="object 87" descr=""/>
            <p:cNvPicPr/>
            <p:nvPr/>
          </p:nvPicPr>
          <p:blipFill>
            <a:blip r:embed="rId23" cstate="print"/>
            <a:stretch>
              <a:fillRect/>
            </a:stretch>
          </p:blipFill>
          <p:spPr>
            <a:xfrm>
              <a:off x="4187888" y="2063737"/>
              <a:ext cx="115099" cy="48247"/>
            </a:xfrm>
            <a:prstGeom prst="rect">
              <a:avLst/>
            </a:prstGeom>
          </p:spPr>
        </p:pic>
        <p:sp>
          <p:nvSpPr>
            <p:cNvPr id="88" name="object 88" descr=""/>
            <p:cNvSpPr/>
            <p:nvPr/>
          </p:nvSpPr>
          <p:spPr>
            <a:xfrm>
              <a:off x="5358650" y="2773070"/>
              <a:ext cx="180340" cy="116839"/>
            </a:xfrm>
            <a:custGeom>
              <a:avLst/>
              <a:gdLst/>
              <a:ahLst/>
              <a:cxnLst/>
              <a:rect l="l" t="t" r="r" b="b"/>
              <a:pathLst>
                <a:path w="180339" h="116839">
                  <a:moveTo>
                    <a:pt x="44132" y="108788"/>
                  </a:moveTo>
                  <a:lnTo>
                    <a:pt x="42430" y="107086"/>
                  </a:lnTo>
                  <a:lnTo>
                    <a:pt x="3797" y="107086"/>
                  </a:lnTo>
                  <a:lnTo>
                    <a:pt x="1701" y="107086"/>
                  </a:lnTo>
                  <a:lnTo>
                    <a:pt x="0" y="108788"/>
                  </a:lnTo>
                  <a:lnTo>
                    <a:pt x="0" y="114744"/>
                  </a:lnTo>
                  <a:lnTo>
                    <a:pt x="1701" y="116433"/>
                  </a:lnTo>
                  <a:lnTo>
                    <a:pt x="42430" y="116433"/>
                  </a:lnTo>
                  <a:lnTo>
                    <a:pt x="44132" y="114744"/>
                  </a:lnTo>
                  <a:lnTo>
                    <a:pt x="44132" y="108788"/>
                  </a:lnTo>
                  <a:close/>
                </a:path>
                <a:path w="180339" h="116839">
                  <a:moveTo>
                    <a:pt x="44132" y="1701"/>
                  </a:moveTo>
                  <a:lnTo>
                    <a:pt x="42430" y="0"/>
                  </a:lnTo>
                  <a:lnTo>
                    <a:pt x="3797" y="0"/>
                  </a:lnTo>
                  <a:lnTo>
                    <a:pt x="1701" y="0"/>
                  </a:lnTo>
                  <a:lnTo>
                    <a:pt x="0" y="1701"/>
                  </a:lnTo>
                  <a:lnTo>
                    <a:pt x="0" y="7658"/>
                  </a:lnTo>
                  <a:lnTo>
                    <a:pt x="1701" y="9347"/>
                  </a:lnTo>
                  <a:lnTo>
                    <a:pt x="42430" y="9347"/>
                  </a:lnTo>
                  <a:lnTo>
                    <a:pt x="44132" y="7658"/>
                  </a:lnTo>
                  <a:lnTo>
                    <a:pt x="44132" y="1701"/>
                  </a:lnTo>
                  <a:close/>
                </a:path>
                <a:path w="180339" h="116839">
                  <a:moveTo>
                    <a:pt x="180301" y="108788"/>
                  </a:moveTo>
                  <a:lnTo>
                    <a:pt x="178600" y="107086"/>
                  </a:lnTo>
                  <a:lnTo>
                    <a:pt x="139966" y="107086"/>
                  </a:lnTo>
                  <a:lnTo>
                    <a:pt x="137871" y="107086"/>
                  </a:lnTo>
                  <a:lnTo>
                    <a:pt x="136169" y="108788"/>
                  </a:lnTo>
                  <a:lnTo>
                    <a:pt x="136169" y="114744"/>
                  </a:lnTo>
                  <a:lnTo>
                    <a:pt x="137871" y="116433"/>
                  </a:lnTo>
                  <a:lnTo>
                    <a:pt x="178600" y="116433"/>
                  </a:lnTo>
                  <a:lnTo>
                    <a:pt x="180301" y="114744"/>
                  </a:lnTo>
                  <a:lnTo>
                    <a:pt x="180301" y="108788"/>
                  </a:lnTo>
                  <a:close/>
                </a:path>
                <a:path w="180339" h="116839">
                  <a:moveTo>
                    <a:pt x="180301" y="1701"/>
                  </a:moveTo>
                  <a:lnTo>
                    <a:pt x="178600" y="0"/>
                  </a:lnTo>
                  <a:lnTo>
                    <a:pt x="139966" y="0"/>
                  </a:lnTo>
                  <a:lnTo>
                    <a:pt x="137871" y="0"/>
                  </a:lnTo>
                  <a:lnTo>
                    <a:pt x="136169" y="1701"/>
                  </a:lnTo>
                  <a:lnTo>
                    <a:pt x="136169" y="7658"/>
                  </a:lnTo>
                  <a:lnTo>
                    <a:pt x="137871" y="9347"/>
                  </a:lnTo>
                  <a:lnTo>
                    <a:pt x="178600" y="9347"/>
                  </a:lnTo>
                  <a:lnTo>
                    <a:pt x="180301" y="7658"/>
                  </a:lnTo>
                  <a:lnTo>
                    <a:pt x="180301" y="1701"/>
                  </a:lnTo>
                  <a:close/>
                </a:path>
              </a:pathLst>
            </a:custGeom>
            <a:solidFill>
              <a:srgbClr val="231F20"/>
            </a:solidFill>
          </p:spPr>
          <p:txBody>
            <a:bodyPr wrap="square" lIns="0" tIns="0" rIns="0" bIns="0" rtlCol="0"/>
            <a:lstStyle/>
            <a:p/>
          </p:txBody>
        </p:sp>
        <p:pic>
          <p:nvPicPr>
            <p:cNvPr id="89" name="object 89" descr=""/>
            <p:cNvPicPr/>
            <p:nvPr/>
          </p:nvPicPr>
          <p:blipFill>
            <a:blip r:embed="rId24" cstate="print"/>
            <a:stretch>
              <a:fillRect/>
            </a:stretch>
          </p:blipFill>
          <p:spPr>
            <a:xfrm>
              <a:off x="5322633" y="2775204"/>
              <a:ext cx="275014" cy="112710"/>
            </a:xfrm>
            <a:prstGeom prst="rect">
              <a:avLst/>
            </a:prstGeom>
          </p:spPr>
        </p:pic>
        <p:sp>
          <p:nvSpPr>
            <p:cNvPr id="90" name="object 90" descr=""/>
            <p:cNvSpPr/>
            <p:nvPr/>
          </p:nvSpPr>
          <p:spPr>
            <a:xfrm>
              <a:off x="5407536" y="2870599"/>
              <a:ext cx="141605" cy="13335"/>
            </a:xfrm>
            <a:custGeom>
              <a:avLst/>
              <a:gdLst/>
              <a:ahLst/>
              <a:cxnLst/>
              <a:rect l="l" t="t" r="r" b="b"/>
              <a:pathLst>
                <a:path w="141604" h="13335">
                  <a:moveTo>
                    <a:pt x="116217" y="0"/>
                  </a:moveTo>
                  <a:lnTo>
                    <a:pt x="28194" y="63"/>
                  </a:lnTo>
                  <a:lnTo>
                    <a:pt x="0" y="13030"/>
                  </a:lnTo>
                  <a:lnTo>
                    <a:pt x="141173" y="13030"/>
                  </a:lnTo>
                  <a:lnTo>
                    <a:pt x="138619" y="11696"/>
                  </a:lnTo>
                  <a:lnTo>
                    <a:pt x="6108" y="11696"/>
                  </a:lnTo>
                  <a:lnTo>
                    <a:pt x="28600" y="1333"/>
                  </a:lnTo>
                  <a:lnTo>
                    <a:pt x="118771" y="1333"/>
                  </a:lnTo>
                  <a:lnTo>
                    <a:pt x="116217" y="0"/>
                  </a:lnTo>
                  <a:close/>
                </a:path>
                <a:path w="141604" h="13335">
                  <a:moveTo>
                    <a:pt x="73253" y="1333"/>
                  </a:moveTo>
                  <a:lnTo>
                    <a:pt x="67906" y="1333"/>
                  </a:lnTo>
                  <a:lnTo>
                    <a:pt x="67906" y="11696"/>
                  </a:lnTo>
                  <a:lnTo>
                    <a:pt x="73253" y="11696"/>
                  </a:lnTo>
                  <a:lnTo>
                    <a:pt x="73253" y="1333"/>
                  </a:lnTo>
                  <a:close/>
                </a:path>
                <a:path w="141604" h="13335">
                  <a:moveTo>
                    <a:pt x="118771" y="1333"/>
                  </a:moveTo>
                  <a:lnTo>
                    <a:pt x="115887" y="1333"/>
                  </a:lnTo>
                  <a:lnTo>
                    <a:pt x="135724" y="11696"/>
                  </a:lnTo>
                  <a:lnTo>
                    <a:pt x="138619" y="11696"/>
                  </a:lnTo>
                  <a:lnTo>
                    <a:pt x="118771" y="1333"/>
                  </a:lnTo>
                  <a:close/>
                </a:path>
              </a:pathLst>
            </a:custGeom>
            <a:solidFill>
              <a:srgbClr val="4C7520"/>
            </a:solidFill>
          </p:spPr>
          <p:txBody>
            <a:bodyPr wrap="square" lIns="0" tIns="0" rIns="0" bIns="0" rtlCol="0"/>
            <a:lstStyle/>
            <a:p/>
          </p:txBody>
        </p:sp>
        <p:pic>
          <p:nvPicPr>
            <p:cNvPr id="91" name="object 91" descr=""/>
            <p:cNvPicPr/>
            <p:nvPr/>
          </p:nvPicPr>
          <p:blipFill>
            <a:blip r:embed="rId25" cstate="print"/>
            <a:stretch>
              <a:fillRect/>
            </a:stretch>
          </p:blipFill>
          <p:spPr>
            <a:xfrm>
              <a:off x="5394337" y="2779928"/>
              <a:ext cx="151473" cy="100964"/>
            </a:xfrm>
            <a:prstGeom prst="rect">
              <a:avLst/>
            </a:prstGeom>
          </p:spPr>
        </p:pic>
        <p:sp>
          <p:nvSpPr>
            <p:cNvPr id="92" name="object 92" descr=""/>
            <p:cNvSpPr/>
            <p:nvPr/>
          </p:nvSpPr>
          <p:spPr>
            <a:xfrm>
              <a:off x="5403573" y="2881853"/>
              <a:ext cx="15875" cy="22225"/>
            </a:xfrm>
            <a:custGeom>
              <a:avLst/>
              <a:gdLst/>
              <a:ahLst/>
              <a:cxnLst/>
              <a:rect l="l" t="t" r="r" b="b"/>
              <a:pathLst>
                <a:path w="15875" h="22225">
                  <a:moveTo>
                    <a:pt x="6857" y="0"/>
                  </a:moveTo>
                  <a:lnTo>
                    <a:pt x="0" y="0"/>
                  </a:lnTo>
                  <a:lnTo>
                    <a:pt x="0" y="4102"/>
                  </a:lnTo>
                  <a:lnTo>
                    <a:pt x="6489" y="21894"/>
                  </a:lnTo>
                  <a:lnTo>
                    <a:pt x="15735" y="21208"/>
                  </a:lnTo>
                  <a:lnTo>
                    <a:pt x="12306" y="6146"/>
                  </a:lnTo>
                  <a:lnTo>
                    <a:pt x="6857" y="3784"/>
                  </a:lnTo>
                  <a:lnTo>
                    <a:pt x="6857" y="0"/>
                  </a:lnTo>
                  <a:close/>
                </a:path>
              </a:pathLst>
            </a:custGeom>
            <a:solidFill>
              <a:srgbClr val="79AD36"/>
            </a:solidFill>
          </p:spPr>
          <p:txBody>
            <a:bodyPr wrap="square" lIns="0" tIns="0" rIns="0" bIns="0" rtlCol="0"/>
            <a:lstStyle/>
            <a:p/>
          </p:txBody>
        </p:sp>
        <p:sp>
          <p:nvSpPr>
            <p:cNvPr id="93" name="object 93" descr=""/>
            <p:cNvSpPr/>
            <p:nvPr/>
          </p:nvSpPr>
          <p:spPr>
            <a:xfrm>
              <a:off x="5407550" y="2779255"/>
              <a:ext cx="141605" cy="13335"/>
            </a:xfrm>
            <a:custGeom>
              <a:avLst/>
              <a:gdLst/>
              <a:ahLst/>
              <a:cxnLst/>
              <a:rect l="l" t="t" r="r" b="b"/>
              <a:pathLst>
                <a:path w="141604" h="13335">
                  <a:moveTo>
                    <a:pt x="141147" y="0"/>
                  </a:moveTo>
                  <a:lnTo>
                    <a:pt x="0" y="0"/>
                  </a:lnTo>
                  <a:lnTo>
                    <a:pt x="28168" y="12979"/>
                  </a:lnTo>
                  <a:lnTo>
                    <a:pt x="116205" y="13042"/>
                  </a:lnTo>
                  <a:lnTo>
                    <a:pt x="118755" y="11709"/>
                  </a:lnTo>
                  <a:lnTo>
                    <a:pt x="28587" y="11709"/>
                  </a:lnTo>
                  <a:lnTo>
                    <a:pt x="6096" y="1346"/>
                  </a:lnTo>
                  <a:lnTo>
                    <a:pt x="138573" y="1346"/>
                  </a:lnTo>
                  <a:lnTo>
                    <a:pt x="141147" y="0"/>
                  </a:lnTo>
                  <a:close/>
                </a:path>
                <a:path w="141604" h="13335">
                  <a:moveTo>
                    <a:pt x="73240" y="1346"/>
                  </a:moveTo>
                  <a:lnTo>
                    <a:pt x="67894" y="1346"/>
                  </a:lnTo>
                  <a:lnTo>
                    <a:pt x="67894" y="11709"/>
                  </a:lnTo>
                  <a:lnTo>
                    <a:pt x="73240" y="11709"/>
                  </a:lnTo>
                  <a:lnTo>
                    <a:pt x="73240" y="1346"/>
                  </a:lnTo>
                  <a:close/>
                </a:path>
                <a:path w="141604" h="13335">
                  <a:moveTo>
                    <a:pt x="138573" y="1346"/>
                  </a:moveTo>
                  <a:lnTo>
                    <a:pt x="135712" y="1346"/>
                  </a:lnTo>
                  <a:lnTo>
                    <a:pt x="115874" y="11709"/>
                  </a:lnTo>
                  <a:lnTo>
                    <a:pt x="118755" y="11709"/>
                  </a:lnTo>
                  <a:lnTo>
                    <a:pt x="138573" y="1346"/>
                  </a:lnTo>
                  <a:close/>
                </a:path>
              </a:pathLst>
            </a:custGeom>
            <a:solidFill>
              <a:srgbClr val="4C7520"/>
            </a:solidFill>
          </p:spPr>
          <p:txBody>
            <a:bodyPr wrap="square" lIns="0" tIns="0" rIns="0" bIns="0" rtlCol="0"/>
            <a:lstStyle/>
            <a:p/>
          </p:txBody>
        </p:sp>
        <p:sp>
          <p:nvSpPr>
            <p:cNvPr id="94" name="object 94" descr=""/>
            <p:cNvSpPr/>
            <p:nvPr/>
          </p:nvSpPr>
          <p:spPr>
            <a:xfrm>
              <a:off x="5322633" y="2759151"/>
              <a:ext cx="275590" cy="128905"/>
            </a:xfrm>
            <a:custGeom>
              <a:avLst/>
              <a:gdLst/>
              <a:ahLst/>
              <a:cxnLst/>
              <a:rect l="l" t="t" r="r" b="b"/>
              <a:pathLst>
                <a:path w="275589" h="128905">
                  <a:moveTo>
                    <a:pt x="275018" y="33515"/>
                  </a:moveTo>
                  <a:lnTo>
                    <a:pt x="272821" y="21729"/>
                  </a:lnTo>
                  <a:lnTo>
                    <a:pt x="270344" y="20040"/>
                  </a:lnTo>
                  <a:lnTo>
                    <a:pt x="269595" y="19532"/>
                  </a:lnTo>
                  <a:lnTo>
                    <a:pt x="269595" y="70053"/>
                  </a:lnTo>
                  <a:lnTo>
                    <a:pt x="269265" y="79425"/>
                  </a:lnTo>
                  <a:lnTo>
                    <a:pt x="259664" y="118846"/>
                  </a:lnTo>
                  <a:lnTo>
                    <a:pt x="247611" y="124333"/>
                  </a:lnTo>
                  <a:lnTo>
                    <a:pt x="28562" y="122618"/>
                  </a:lnTo>
                  <a:lnTo>
                    <a:pt x="15405" y="120383"/>
                  </a:lnTo>
                  <a:lnTo>
                    <a:pt x="8585" y="117335"/>
                  </a:lnTo>
                  <a:lnTo>
                    <a:pt x="5905" y="111417"/>
                  </a:lnTo>
                  <a:lnTo>
                    <a:pt x="5156" y="100558"/>
                  </a:lnTo>
                  <a:lnTo>
                    <a:pt x="5156" y="44056"/>
                  </a:lnTo>
                  <a:lnTo>
                    <a:pt x="80937" y="21577"/>
                  </a:lnTo>
                  <a:lnTo>
                    <a:pt x="80937" y="21894"/>
                  </a:lnTo>
                  <a:lnTo>
                    <a:pt x="87795" y="21894"/>
                  </a:lnTo>
                  <a:lnTo>
                    <a:pt x="87795" y="21526"/>
                  </a:lnTo>
                  <a:lnTo>
                    <a:pt x="244856" y="20256"/>
                  </a:lnTo>
                  <a:lnTo>
                    <a:pt x="269443" y="50177"/>
                  </a:lnTo>
                  <a:lnTo>
                    <a:pt x="269595" y="70053"/>
                  </a:lnTo>
                  <a:lnTo>
                    <a:pt x="269595" y="19532"/>
                  </a:lnTo>
                  <a:lnTo>
                    <a:pt x="266192" y="17221"/>
                  </a:lnTo>
                  <a:lnTo>
                    <a:pt x="253060" y="16230"/>
                  </a:lnTo>
                  <a:lnTo>
                    <a:pt x="207581" y="16090"/>
                  </a:lnTo>
                  <a:lnTo>
                    <a:pt x="90779" y="16814"/>
                  </a:lnTo>
                  <a:lnTo>
                    <a:pt x="93243" y="15735"/>
                  </a:lnTo>
                  <a:lnTo>
                    <a:pt x="96672" y="685"/>
                  </a:lnTo>
                  <a:lnTo>
                    <a:pt x="87426" y="0"/>
                  </a:lnTo>
                  <a:lnTo>
                    <a:pt x="81267" y="16878"/>
                  </a:lnTo>
                  <a:lnTo>
                    <a:pt x="23342" y="17221"/>
                  </a:lnTo>
                  <a:lnTo>
                    <a:pt x="0" y="105333"/>
                  </a:lnTo>
                  <a:lnTo>
                    <a:pt x="3937" y="116674"/>
                  </a:lnTo>
                  <a:lnTo>
                    <a:pt x="11950" y="123380"/>
                  </a:lnTo>
                  <a:lnTo>
                    <a:pt x="19837" y="126568"/>
                  </a:lnTo>
                  <a:lnTo>
                    <a:pt x="23393" y="127393"/>
                  </a:lnTo>
                  <a:lnTo>
                    <a:pt x="207302" y="128765"/>
                  </a:lnTo>
                  <a:lnTo>
                    <a:pt x="236689" y="128739"/>
                  </a:lnTo>
                  <a:lnTo>
                    <a:pt x="253060" y="128384"/>
                  </a:lnTo>
                  <a:lnTo>
                    <a:pt x="261086" y="124333"/>
                  </a:lnTo>
                  <a:lnTo>
                    <a:pt x="266052" y="121831"/>
                  </a:lnTo>
                  <a:lnTo>
                    <a:pt x="272453" y="108077"/>
                  </a:lnTo>
                  <a:lnTo>
                    <a:pt x="274586" y="94449"/>
                  </a:lnTo>
                  <a:lnTo>
                    <a:pt x="274789" y="88277"/>
                  </a:lnTo>
                  <a:lnTo>
                    <a:pt x="274916" y="44056"/>
                  </a:lnTo>
                  <a:lnTo>
                    <a:pt x="275018" y="33515"/>
                  </a:lnTo>
                  <a:close/>
                </a:path>
              </a:pathLst>
            </a:custGeom>
            <a:solidFill>
              <a:srgbClr val="79AD36"/>
            </a:solidFill>
          </p:spPr>
          <p:txBody>
            <a:bodyPr wrap="square" lIns="0" tIns="0" rIns="0" bIns="0" rtlCol="0"/>
            <a:lstStyle/>
            <a:p/>
          </p:txBody>
        </p:sp>
        <p:pic>
          <p:nvPicPr>
            <p:cNvPr id="95" name="object 95" descr=""/>
            <p:cNvPicPr/>
            <p:nvPr/>
          </p:nvPicPr>
          <p:blipFill>
            <a:blip r:embed="rId26" cstate="print"/>
            <a:stretch>
              <a:fillRect/>
            </a:stretch>
          </p:blipFill>
          <p:spPr>
            <a:xfrm>
              <a:off x="5581662" y="2864332"/>
              <a:ext cx="13500" cy="18668"/>
            </a:xfrm>
            <a:prstGeom prst="rect">
              <a:avLst/>
            </a:prstGeom>
          </p:spPr>
        </p:pic>
        <p:pic>
          <p:nvPicPr>
            <p:cNvPr id="96" name="object 96" descr=""/>
            <p:cNvPicPr/>
            <p:nvPr/>
          </p:nvPicPr>
          <p:blipFill>
            <a:blip r:embed="rId26" cstate="print"/>
            <a:stretch>
              <a:fillRect/>
            </a:stretch>
          </p:blipFill>
          <p:spPr>
            <a:xfrm>
              <a:off x="5581662" y="2780233"/>
              <a:ext cx="13500" cy="18732"/>
            </a:xfrm>
            <a:prstGeom prst="rect">
              <a:avLst/>
            </a:prstGeom>
          </p:spPr>
        </p:pic>
        <p:sp>
          <p:nvSpPr>
            <p:cNvPr id="97" name="object 97" descr=""/>
            <p:cNvSpPr/>
            <p:nvPr/>
          </p:nvSpPr>
          <p:spPr>
            <a:xfrm>
              <a:off x="5321913" y="2809438"/>
              <a:ext cx="6350" cy="44450"/>
            </a:xfrm>
            <a:custGeom>
              <a:avLst/>
              <a:gdLst/>
              <a:ahLst/>
              <a:cxnLst/>
              <a:rect l="l" t="t" r="r" b="b"/>
              <a:pathLst>
                <a:path w="6350" h="44450">
                  <a:moveTo>
                    <a:pt x="4927" y="0"/>
                  </a:moveTo>
                  <a:lnTo>
                    <a:pt x="3175" y="0"/>
                  </a:lnTo>
                  <a:lnTo>
                    <a:pt x="1422" y="0"/>
                  </a:lnTo>
                  <a:lnTo>
                    <a:pt x="0" y="939"/>
                  </a:lnTo>
                  <a:lnTo>
                    <a:pt x="0" y="43434"/>
                  </a:lnTo>
                  <a:lnTo>
                    <a:pt x="1422" y="44361"/>
                  </a:lnTo>
                  <a:lnTo>
                    <a:pt x="4927" y="44361"/>
                  </a:lnTo>
                  <a:lnTo>
                    <a:pt x="6350" y="43434"/>
                  </a:lnTo>
                  <a:lnTo>
                    <a:pt x="6350" y="939"/>
                  </a:lnTo>
                  <a:lnTo>
                    <a:pt x="4927" y="0"/>
                  </a:lnTo>
                  <a:close/>
                </a:path>
              </a:pathLst>
            </a:custGeom>
            <a:solidFill>
              <a:srgbClr val="4C7520"/>
            </a:solidFill>
          </p:spPr>
          <p:txBody>
            <a:bodyPr wrap="square" lIns="0" tIns="0" rIns="0" bIns="0" rtlCol="0"/>
            <a:lstStyle/>
            <a:p/>
          </p:txBody>
        </p:sp>
        <p:pic>
          <p:nvPicPr>
            <p:cNvPr id="98" name="object 98" descr=""/>
            <p:cNvPicPr/>
            <p:nvPr/>
          </p:nvPicPr>
          <p:blipFill>
            <a:blip r:embed="rId27" cstate="print"/>
            <a:stretch>
              <a:fillRect/>
            </a:stretch>
          </p:blipFill>
          <p:spPr>
            <a:xfrm>
              <a:off x="5321921" y="2783713"/>
              <a:ext cx="20244" cy="95466"/>
            </a:xfrm>
            <a:prstGeom prst="rect">
              <a:avLst/>
            </a:prstGeom>
          </p:spPr>
        </p:pic>
        <p:pic>
          <p:nvPicPr>
            <p:cNvPr id="99" name="object 99" descr=""/>
            <p:cNvPicPr/>
            <p:nvPr/>
          </p:nvPicPr>
          <p:blipFill>
            <a:blip r:embed="rId28" cstate="print"/>
            <a:stretch>
              <a:fillRect/>
            </a:stretch>
          </p:blipFill>
          <p:spPr>
            <a:xfrm>
              <a:off x="3925798" y="3148253"/>
              <a:ext cx="275463" cy="119723"/>
            </a:xfrm>
            <a:prstGeom prst="rect">
              <a:avLst/>
            </a:prstGeom>
          </p:spPr>
        </p:pic>
        <p:pic>
          <p:nvPicPr>
            <p:cNvPr id="100" name="object 100" descr=""/>
            <p:cNvPicPr/>
            <p:nvPr/>
          </p:nvPicPr>
          <p:blipFill>
            <a:blip r:embed="rId29" cstate="print"/>
            <a:stretch>
              <a:fillRect/>
            </a:stretch>
          </p:blipFill>
          <p:spPr>
            <a:xfrm>
              <a:off x="3925239" y="3156712"/>
              <a:ext cx="67678" cy="102806"/>
            </a:xfrm>
            <a:prstGeom prst="rect">
              <a:avLst/>
            </a:prstGeom>
          </p:spPr>
        </p:pic>
        <p:pic>
          <p:nvPicPr>
            <p:cNvPr id="101" name="object 101" descr=""/>
            <p:cNvPicPr/>
            <p:nvPr/>
          </p:nvPicPr>
          <p:blipFill>
            <a:blip r:embed="rId30" cstate="print"/>
            <a:stretch>
              <a:fillRect/>
            </a:stretch>
          </p:blipFill>
          <p:spPr>
            <a:xfrm>
              <a:off x="3998416" y="3154439"/>
              <a:ext cx="124942" cy="101955"/>
            </a:xfrm>
            <a:prstGeom prst="rect">
              <a:avLst/>
            </a:prstGeom>
          </p:spPr>
        </p:pic>
        <p:sp>
          <p:nvSpPr>
            <p:cNvPr id="102" name="object 102" descr=""/>
            <p:cNvSpPr/>
            <p:nvPr/>
          </p:nvSpPr>
          <p:spPr>
            <a:xfrm>
              <a:off x="3995927" y="3153848"/>
              <a:ext cx="103505" cy="12700"/>
            </a:xfrm>
            <a:custGeom>
              <a:avLst/>
              <a:gdLst/>
              <a:ahLst/>
              <a:cxnLst/>
              <a:rect l="l" t="t" r="r" b="b"/>
              <a:pathLst>
                <a:path w="103504" h="12700">
                  <a:moveTo>
                    <a:pt x="103276" y="0"/>
                  </a:moveTo>
                  <a:lnTo>
                    <a:pt x="0" y="0"/>
                  </a:lnTo>
                  <a:lnTo>
                    <a:pt x="18211" y="12433"/>
                  </a:lnTo>
                  <a:lnTo>
                    <a:pt x="73177" y="12395"/>
                  </a:lnTo>
                  <a:lnTo>
                    <a:pt x="76014" y="11226"/>
                  </a:lnTo>
                  <a:lnTo>
                    <a:pt x="18567" y="11226"/>
                  </a:lnTo>
                  <a:lnTo>
                    <a:pt x="3886" y="1193"/>
                  </a:lnTo>
                  <a:lnTo>
                    <a:pt x="100377" y="1193"/>
                  </a:lnTo>
                  <a:lnTo>
                    <a:pt x="103276" y="0"/>
                  </a:lnTo>
                  <a:close/>
                </a:path>
                <a:path w="103504" h="12700">
                  <a:moveTo>
                    <a:pt x="50888" y="1193"/>
                  </a:moveTo>
                  <a:lnTo>
                    <a:pt x="46075" y="1193"/>
                  </a:lnTo>
                  <a:lnTo>
                    <a:pt x="46075" y="11226"/>
                  </a:lnTo>
                  <a:lnTo>
                    <a:pt x="50888" y="11226"/>
                  </a:lnTo>
                  <a:lnTo>
                    <a:pt x="50888" y="1193"/>
                  </a:lnTo>
                  <a:close/>
                </a:path>
                <a:path w="103504" h="12700">
                  <a:moveTo>
                    <a:pt x="100377" y="1193"/>
                  </a:moveTo>
                  <a:lnTo>
                    <a:pt x="97193" y="1193"/>
                  </a:lnTo>
                  <a:lnTo>
                    <a:pt x="72834" y="11226"/>
                  </a:lnTo>
                  <a:lnTo>
                    <a:pt x="76014" y="11226"/>
                  </a:lnTo>
                  <a:lnTo>
                    <a:pt x="100377" y="1193"/>
                  </a:lnTo>
                  <a:close/>
                </a:path>
              </a:pathLst>
            </a:custGeom>
            <a:solidFill>
              <a:srgbClr val="5F0038"/>
            </a:solidFill>
          </p:spPr>
          <p:txBody>
            <a:bodyPr wrap="square" lIns="0" tIns="0" rIns="0" bIns="0" rtlCol="0"/>
            <a:lstStyle/>
            <a:p/>
          </p:txBody>
        </p:sp>
        <p:pic>
          <p:nvPicPr>
            <p:cNvPr id="103" name="object 103" descr=""/>
            <p:cNvPicPr/>
            <p:nvPr/>
          </p:nvPicPr>
          <p:blipFill>
            <a:blip r:embed="rId31" cstate="print"/>
            <a:stretch>
              <a:fillRect/>
            </a:stretch>
          </p:blipFill>
          <p:spPr>
            <a:xfrm>
              <a:off x="4176509" y="3159569"/>
              <a:ext cx="18719" cy="23342"/>
            </a:xfrm>
            <a:prstGeom prst="rect">
              <a:avLst/>
            </a:prstGeom>
          </p:spPr>
        </p:pic>
        <p:sp>
          <p:nvSpPr>
            <p:cNvPr id="104" name="object 104" descr=""/>
            <p:cNvSpPr/>
            <p:nvPr/>
          </p:nvSpPr>
          <p:spPr>
            <a:xfrm>
              <a:off x="4097406" y="3137550"/>
              <a:ext cx="11430" cy="16510"/>
            </a:xfrm>
            <a:custGeom>
              <a:avLst/>
              <a:gdLst/>
              <a:ahLst/>
              <a:cxnLst/>
              <a:rect l="l" t="t" r="r" b="b"/>
              <a:pathLst>
                <a:path w="11429" h="16510">
                  <a:moveTo>
                    <a:pt x="11137" y="0"/>
                  </a:moveTo>
                  <a:lnTo>
                    <a:pt x="0" y="0"/>
                  </a:lnTo>
                  <a:lnTo>
                    <a:pt x="0" y="16052"/>
                  </a:lnTo>
                  <a:lnTo>
                    <a:pt x="8915" y="16052"/>
                  </a:lnTo>
                  <a:lnTo>
                    <a:pt x="11137" y="0"/>
                  </a:lnTo>
                  <a:close/>
                </a:path>
              </a:pathLst>
            </a:custGeom>
            <a:solidFill>
              <a:srgbClr val="7C1956"/>
            </a:solidFill>
          </p:spPr>
          <p:txBody>
            <a:bodyPr wrap="square" lIns="0" tIns="0" rIns="0" bIns="0" rtlCol="0"/>
            <a:lstStyle/>
            <a:p/>
          </p:txBody>
        </p:sp>
        <p:pic>
          <p:nvPicPr>
            <p:cNvPr id="105" name="object 105" descr=""/>
            <p:cNvPicPr/>
            <p:nvPr/>
          </p:nvPicPr>
          <p:blipFill>
            <a:blip r:embed="rId32" cstate="print"/>
            <a:stretch>
              <a:fillRect/>
            </a:stretch>
          </p:blipFill>
          <p:spPr>
            <a:xfrm>
              <a:off x="3925239" y="3233890"/>
              <a:ext cx="14363" cy="24117"/>
            </a:xfrm>
            <a:prstGeom prst="rect">
              <a:avLst/>
            </a:prstGeom>
          </p:spPr>
        </p:pic>
        <p:pic>
          <p:nvPicPr>
            <p:cNvPr id="106" name="object 106" descr=""/>
            <p:cNvPicPr/>
            <p:nvPr/>
          </p:nvPicPr>
          <p:blipFill>
            <a:blip r:embed="rId33" cstate="print"/>
            <a:stretch>
              <a:fillRect/>
            </a:stretch>
          </p:blipFill>
          <p:spPr>
            <a:xfrm>
              <a:off x="3998416" y="3250552"/>
              <a:ext cx="98285" cy="11226"/>
            </a:xfrm>
            <a:prstGeom prst="rect">
              <a:avLst/>
            </a:prstGeom>
          </p:spPr>
        </p:pic>
        <p:sp>
          <p:nvSpPr>
            <p:cNvPr id="107" name="object 107" descr=""/>
            <p:cNvSpPr/>
            <p:nvPr/>
          </p:nvSpPr>
          <p:spPr>
            <a:xfrm>
              <a:off x="3995927" y="3249954"/>
              <a:ext cx="103505" cy="12700"/>
            </a:xfrm>
            <a:custGeom>
              <a:avLst/>
              <a:gdLst/>
              <a:ahLst/>
              <a:cxnLst/>
              <a:rect l="l" t="t" r="r" b="b"/>
              <a:pathLst>
                <a:path w="103504" h="12700">
                  <a:moveTo>
                    <a:pt x="18211" y="0"/>
                  </a:moveTo>
                  <a:lnTo>
                    <a:pt x="0" y="12433"/>
                  </a:lnTo>
                  <a:lnTo>
                    <a:pt x="103276" y="12433"/>
                  </a:lnTo>
                  <a:lnTo>
                    <a:pt x="100377" y="11239"/>
                  </a:lnTo>
                  <a:lnTo>
                    <a:pt x="3886" y="11239"/>
                  </a:lnTo>
                  <a:lnTo>
                    <a:pt x="18567" y="1193"/>
                  </a:lnTo>
                  <a:lnTo>
                    <a:pt x="75983" y="1193"/>
                  </a:lnTo>
                  <a:lnTo>
                    <a:pt x="73177" y="38"/>
                  </a:lnTo>
                  <a:lnTo>
                    <a:pt x="18211" y="0"/>
                  </a:lnTo>
                  <a:close/>
                </a:path>
                <a:path w="103504" h="12700">
                  <a:moveTo>
                    <a:pt x="50888" y="1193"/>
                  </a:moveTo>
                  <a:lnTo>
                    <a:pt x="46075" y="1193"/>
                  </a:lnTo>
                  <a:lnTo>
                    <a:pt x="46075" y="11239"/>
                  </a:lnTo>
                  <a:lnTo>
                    <a:pt x="50888" y="11239"/>
                  </a:lnTo>
                  <a:lnTo>
                    <a:pt x="50888" y="1193"/>
                  </a:lnTo>
                  <a:close/>
                </a:path>
                <a:path w="103504" h="12700">
                  <a:moveTo>
                    <a:pt x="75983" y="1193"/>
                  </a:moveTo>
                  <a:lnTo>
                    <a:pt x="72834" y="1193"/>
                  </a:lnTo>
                  <a:lnTo>
                    <a:pt x="97193" y="11239"/>
                  </a:lnTo>
                  <a:lnTo>
                    <a:pt x="100377" y="11239"/>
                  </a:lnTo>
                  <a:lnTo>
                    <a:pt x="75983" y="1193"/>
                  </a:lnTo>
                  <a:close/>
                </a:path>
              </a:pathLst>
            </a:custGeom>
            <a:solidFill>
              <a:srgbClr val="5F0038"/>
            </a:solidFill>
          </p:spPr>
          <p:txBody>
            <a:bodyPr wrap="square" lIns="0" tIns="0" rIns="0" bIns="0" rtlCol="0"/>
            <a:lstStyle/>
            <a:p/>
          </p:txBody>
        </p:sp>
        <p:pic>
          <p:nvPicPr>
            <p:cNvPr id="108" name="object 108" descr=""/>
            <p:cNvPicPr/>
            <p:nvPr/>
          </p:nvPicPr>
          <p:blipFill>
            <a:blip r:embed="rId31" cstate="print"/>
            <a:stretch>
              <a:fillRect/>
            </a:stretch>
          </p:blipFill>
          <p:spPr>
            <a:xfrm>
              <a:off x="4176509" y="3233331"/>
              <a:ext cx="18719" cy="22720"/>
            </a:xfrm>
            <a:prstGeom prst="rect">
              <a:avLst/>
            </a:prstGeom>
          </p:spPr>
        </p:pic>
        <p:sp>
          <p:nvSpPr>
            <p:cNvPr id="109" name="object 109" descr=""/>
            <p:cNvSpPr/>
            <p:nvPr/>
          </p:nvSpPr>
          <p:spPr>
            <a:xfrm>
              <a:off x="4097406" y="3262639"/>
              <a:ext cx="11430" cy="16510"/>
            </a:xfrm>
            <a:custGeom>
              <a:avLst/>
              <a:gdLst/>
              <a:ahLst/>
              <a:cxnLst/>
              <a:rect l="l" t="t" r="r" b="b"/>
              <a:pathLst>
                <a:path w="11429" h="16510">
                  <a:moveTo>
                    <a:pt x="8915" y="0"/>
                  </a:moveTo>
                  <a:lnTo>
                    <a:pt x="0" y="0"/>
                  </a:lnTo>
                  <a:lnTo>
                    <a:pt x="0" y="16040"/>
                  </a:lnTo>
                  <a:lnTo>
                    <a:pt x="11137" y="16040"/>
                  </a:lnTo>
                  <a:lnTo>
                    <a:pt x="8915" y="0"/>
                  </a:lnTo>
                  <a:close/>
                </a:path>
              </a:pathLst>
            </a:custGeom>
            <a:solidFill>
              <a:srgbClr val="7C1956"/>
            </a:solidFill>
          </p:spPr>
          <p:txBody>
            <a:bodyPr wrap="square" lIns="0" tIns="0" rIns="0" bIns="0" rtlCol="0"/>
            <a:lstStyle/>
            <a:p/>
          </p:txBody>
        </p:sp>
        <p:sp>
          <p:nvSpPr>
            <p:cNvPr id="110" name="object 110" descr=""/>
            <p:cNvSpPr/>
            <p:nvPr/>
          </p:nvSpPr>
          <p:spPr>
            <a:xfrm>
              <a:off x="4192796" y="3187027"/>
              <a:ext cx="4445" cy="43815"/>
            </a:xfrm>
            <a:custGeom>
              <a:avLst/>
              <a:gdLst/>
              <a:ahLst/>
              <a:cxnLst/>
              <a:rect l="l" t="t" r="r" b="b"/>
              <a:pathLst>
                <a:path w="4445" h="43814">
                  <a:moveTo>
                    <a:pt x="3454" y="0"/>
                  </a:moveTo>
                  <a:lnTo>
                    <a:pt x="977" y="0"/>
                  </a:lnTo>
                  <a:lnTo>
                    <a:pt x="0" y="990"/>
                  </a:lnTo>
                  <a:lnTo>
                    <a:pt x="0" y="42684"/>
                  </a:lnTo>
                  <a:lnTo>
                    <a:pt x="977" y="43687"/>
                  </a:lnTo>
                  <a:lnTo>
                    <a:pt x="2222" y="43687"/>
                  </a:lnTo>
                  <a:lnTo>
                    <a:pt x="3454" y="43687"/>
                  </a:lnTo>
                  <a:lnTo>
                    <a:pt x="4445" y="42684"/>
                  </a:lnTo>
                  <a:lnTo>
                    <a:pt x="4445" y="990"/>
                  </a:lnTo>
                  <a:lnTo>
                    <a:pt x="3454" y="0"/>
                  </a:lnTo>
                  <a:close/>
                </a:path>
              </a:pathLst>
            </a:custGeom>
            <a:solidFill>
              <a:srgbClr val="5F0038"/>
            </a:solidFill>
          </p:spPr>
          <p:txBody>
            <a:bodyPr wrap="square" lIns="0" tIns="0" rIns="0" bIns="0" rtlCol="0"/>
            <a:lstStyle/>
            <a:p/>
          </p:txBody>
        </p:sp>
        <p:pic>
          <p:nvPicPr>
            <p:cNvPr id="111" name="object 111" descr=""/>
            <p:cNvPicPr/>
            <p:nvPr/>
          </p:nvPicPr>
          <p:blipFill>
            <a:blip r:embed="rId34" cstate="print"/>
            <a:stretch>
              <a:fillRect/>
            </a:stretch>
          </p:blipFill>
          <p:spPr>
            <a:xfrm>
              <a:off x="3258007" y="2779293"/>
              <a:ext cx="2042921" cy="104279"/>
            </a:xfrm>
            <a:prstGeom prst="rect">
              <a:avLst/>
            </a:prstGeom>
          </p:spPr>
        </p:pic>
        <p:pic>
          <p:nvPicPr>
            <p:cNvPr id="112" name="object 112" descr=""/>
            <p:cNvPicPr/>
            <p:nvPr/>
          </p:nvPicPr>
          <p:blipFill>
            <a:blip r:embed="rId35" cstate="print"/>
            <a:stretch>
              <a:fillRect/>
            </a:stretch>
          </p:blipFill>
          <p:spPr>
            <a:xfrm>
              <a:off x="4258284" y="2864078"/>
              <a:ext cx="337604" cy="371982"/>
            </a:xfrm>
            <a:prstGeom prst="rect">
              <a:avLst/>
            </a:prstGeom>
          </p:spPr>
        </p:pic>
        <p:sp>
          <p:nvSpPr>
            <p:cNvPr id="113" name="object 113" descr=""/>
            <p:cNvSpPr/>
            <p:nvPr/>
          </p:nvSpPr>
          <p:spPr>
            <a:xfrm>
              <a:off x="4316171" y="2388844"/>
              <a:ext cx="1022350" cy="794385"/>
            </a:xfrm>
            <a:custGeom>
              <a:avLst/>
              <a:gdLst/>
              <a:ahLst/>
              <a:cxnLst/>
              <a:rect l="l" t="t" r="r" b="b"/>
              <a:pathLst>
                <a:path w="1022350" h="794385">
                  <a:moveTo>
                    <a:pt x="39662" y="6223"/>
                  </a:moveTo>
                  <a:lnTo>
                    <a:pt x="37338" y="0"/>
                  </a:lnTo>
                  <a:lnTo>
                    <a:pt x="0" y="13855"/>
                  </a:lnTo>
                  <a:lnTo>
                    <a:pt x="16535" y="50101"/>
                  </a:lnTo>
                  <a:lnTo>
                    <a:pt x="22567" y="47345"/>
                  </a:lnTo>
                  <a:lnTo>
                    <a:pt x="11023" y="22047"/>
                  </a:lnTo>
                  <a:lnTo>
                    <a:pt x="14668" y="23558"/>
                  </a:lnTo>
                  <a:lnTo>
                    <a:pt x="17208" y="17424"/>
                  </a:lnTo>
                  <a:lnTo>
                    <a:pt x="13538" y="15913"/>
                  </a:lnTo>
                  <a:lnTo>
                    <a:pt x="39662" y="6223"/>
                  </a:lnTo>
                  <a:close/>
                </a:path>
                <a:path w="1022350" h="794385">
                  <a:moveTo>
                    <a:pt x="41706" y="27609"/>
                  </a:moveTo>
                  <a:lnTo>
                    <a:pt x="29464" y="22517"/>
                  </a:lnTo>
                  <a:lnTo>
                    <a:pt x="26924" y="28651"/>
                  </a:lnTo>
                  <a:lnTo>
                    <a:pt x="39166" y="33731"/>
                  </a:lnTo>
                  <a:lnTo>
                    <a:pt x="41706" y="27609"/>
                  </a:lnTo>
                  <a:close/>
                </a:path>
                <a:path w="1022350" h="794385">
                  <a:moveTo>
                    <a:pt x="66217" y="37782"/>
                  </a:moveTo>
                  <a:lnTo>
                    <a:pt x="53962" y="32689"/>
                  </a:lnTo>
                  <a:lnTo>
                    <a:pt x="51422" y="38823"/>
                  </a:lnTo>
                  <a:lnTo>
                    <a:pt x="63677" y="43903"/>
                  </a:lnTo>
                  <a:lnTo>
                    <a:pt x="66217" y="37782"/>
                  </a:lnTo>
                  <a:close/>
                </a:path>
                <a:path w="1022350" h="794385">
                  <a:moveTo>
                    <a:pt x="90716" y="47955"/>
                  </a:moveTo>
                  <a:lnTo>
                    <a:pt x="78460" y="42875"/>
                  </a:lnTo>
                  <a:lnTo>
                    <a:pt x="75920" y="48996"/>
                  </a:lnTo>
                  <a:lnTo>
                    <a:pt x="88176" y="54089"/>
                  </a:lnTo>
                  <a:lnTo>
                    <a:pt x="90716" y="47955"/>
                  </a:lnTo>
                  <a:close/>
                </a:path>
                <a:path w="1022350" h="794385">
                  <a:moveTo>
                    <a:pt x="115214" y="58140"/>
                  </a:moveTo>
                  <a:lnTo>
                    <a:pt x="102971" y="53047"/>
                  </a:lnTo>
                  <a:lnTo>
                    <a:pt x="100431" y="59182"/>
                  </a:lnTo>
                  <a:lnTo>
                    <a:pt x="112674" y="64262"/>
                  </a:lnTo>
                  <a:lnTo>
                    <a:pt x="115214" y="58140"/>
                  </a:lnTo>
                  <a:close/>
                </a:path>
                <a:path w="1022350" h="794385">
                  <a:moveTo>
                    <a:pt x="139725" y="68313"/>
                  </a:moveTo>
                  <a:lnTo>
                    <a:pt x="127469" y="63220"/>
                  </a:lnTo>
                  <a:lnTo>
                    <a:pt x="124929" y="69354"/>
                  </a:lnTo>
                  <a:lnTo>
                    <a:pt x="137185" y="74434"/>
                  </a:lnTo>
                  <a:lnTo>
                    <a:pt x="139725" y="68313"/>
                  </a:lnTo>
                  <a:close/>
                </a:path>
                <a:path w="1022350" h="794385">
                  <a:moveTo>
                    <a:pt x="164223" y="78486"/>
                  </a:moveTo>
                  <a:lnTo>
                    <a:pt x="151968" y="73406"/>
                  </a:lnTo>
                  <a:lnTo>
                    <a:pt x="149428" y="79527"/>
                  </a:lnTo>
                  <a:lnTo>
                    <a:pt x="161683" y="84620"/>
                  </a:lnTo>
                  <a:lnTo>
                    <a:pt x="164223" y="78486"/>
                  </a:lnTo>
                  <a:close/>
                </a:path>
                <a:path w="1022350" h="794385">
                  <a:moveTo>
                    <a:pt x="172580" y="769505"/>
                  </a:moveTo>
                  <a:lnTo>
                    <a:pt x="170319" y="763270"/>
                  </a:lnTo>
                  <a:lnTo>
                    <a:pt x="157848" y="767803"/>
                  </a:lnTo>
                  <a:lnTo>
                    <a:pt x="160108" y="774026"/>
                  </a:lnTo>
                  <a:lnTo>
                    <a:pt x="172580" y="769505"/>
                  </a:lnTo>
                  <a:close/>
                </a:path>
                <a:path w="1022350" h="794385">
                  <a:moveTo>
                    <a:pt x="176390" y="788263"/>
                  </a:moveTo>
                  <a:lnTo>
                    <a:pt x="146583" y="775665"/>
                  </a:lnTo>
                  <a:lnTo>
                    <a:pt x="146431" y="775233"/>
                  </a:lnTo>
                  <a:lnTo>
                    <a:pt x="161188" y="746417"/>
                  </a:lnTo>
                  <a:lnTo>
                    <a:pt x="155270" y="743394"/>
                  </a:lnTo>
                  <a:lnTo>
                    <a:pt x="137121" y="778852"/>
                  </a:lnTo>
                  <a:lnTo>
                    <a:pt x="173799" y="794385"/>
                  </a:lnTo>
                  <a:lnTo>
                    <a:pt x="176390" y="788263"/>
                  </a:lnTo>
                  <a:close/>
                </a:path>
                <a:path w="1022350" h="794385">
                  <a:moveTo>
                    <a:pt x="188722" y="88671"/>
                  </a:moveTo>
                  <a:lnTo>
                    <a:pt x="176479" y="83578"/>
                  </a:lnTo>
                  <a:lnTo>
                    <a:pt x="173926" y="89712"/>
                  </a:lnTo>
                  <a:lnTo>
                    <a:pt x="186169" y="94792"/>
                  </a:lnTo>
                  <a:lnTo>
                    <a:pt x="188722" y="88671"/>
                  </a:lnTo>
                  <a:close/>
                </a:path>
                <a:path w="1022350" h="794385">
                  <a:moveTo>
                    <a:pt x="197510" y="760437"/>
                  </a:moveTo>
                  <a:lnTo>
                    <a:pt x="195249" y="754202"/>
                  </a:lnTo>
                  <a:lnTo>
                    <a:pt x="182778" y="758736"/>
                  </a:lnTo>
                  <a:lnTo>
                    <a:pt x="185051" y="764971"/>
                  </a:lnTo>
                  <a:lnTo>
                    <a:pt x="197510" y="760437"/>
                  </a:lnTo>
                  <a:close/>
                </a:path>
                <a:path w="1022350" h="794385">
                  <a:moveTo>
                    <a:pt x="213233" y="98844"/>
                  </a:moveTo>
                  <a:lnTo>
                    <a:pt x="200977" y="93751"/>
                  </a:lnTo>
                  <a:lnTo>
                    <a:pt x="198437" y="99885"/>
                  </a:lnTo>
                  <a:lnTo>
                    <a:pt x="210693" y="104965"/>
                  </a:lnTo>
                  <a:lnTo>
                    <a:pt x="213233" y="98844"/>
                  </a:lnTo>
                  <a:close/>
                </a:path>
                <a:path w="1022350" h="794385">
                  <a:moveTo>
                    <a:pt x="222453" y="751370"/>
                  </a:moveTo>
                  <a:lnTo>
                    <a:pt x="220179" y="745147"/>
                  </a:lnTo>
                  <a:lnTo>
                    <a:pt x="207721" y="749668"/>
                  </a:lnTo>
                  <a:lnTo>
                    <a:pt x="209981" y="755904"/>
                  </a:lnTo>
                  <a:lnTo>
                    <a:pt x="222453" y="751370"/>
                  </a:lnTo>
                  <a:close/>
                </a:path>
                <a:path w="1022350" h="794385">
                  <a:moveTo>
                    <a:pt x="237718" y="109016"/>
                  </a:moveTo>
                  <a:lnTo>
                    <a:pt x="225475" y="103936"/>
                  </a:lnTo>
                  <a:lnTo>
                    <a:pt x="222935" y="110058"/>
                  </a:lnTo>
                  <a:lnTo>
                    <a:pt x="235178" y="115150"/>
                  </a:lnTo>
                  <a:lnTo>
                    <a:pt x="237718" y="109016"/>
                  </a:lnTo>
                  <a:close/>
                </a:path>
                <a:path w="1022350" h="794385">
                  <a:moveTo>
                    <a:pt x="247383" y="742315"/>
                  </a:moveTo>
                  <a:lnTo>
                    <a:pt x="245122" y="736079"/>
                  </a:lnTo>
                  <a:lnTo>
                    <a:pt x="232651" y="740613"/>
                  </a:lnTo>
                  <a:lnTo>
                    <a:pt x="234924" y="746836"/>
                  </a:lnTo>
                  <a:lnTo>
                    <a:pt x="247383" y="742315"/>
                  </a:lnTo>
                  <a:close/>
                </a:path>
                <a:path w="1022350" h="794385">
                  <a:moveTo>
                    <a:pt x="262229" y="119202"/>
                  </a:moveTo>
                  <a:lnTo>
                    <a:pt x="249986" y="114109"/>
                  </a:lnTo>
                  <a:lnTo>
                    <a:pt x="247446" y="120243"/>
                  </a:lnTo>
                  <a:lnTo>
                    <a:pt x="259689" y="125323"/>
                  </a:lnTo>
                  <a:lnTo>
                    <a:pt x="262229" y="119202"/>
                  </a:lnTo>
                  <a:close/>
                </a:path>
                <a:path w="1022350" h="794385">
                  <a:moveTo>
                    <a:pt x="272326" y="733259"/>
                  </a:moveTo>
                  <a:lnTo>
                    <a:pt x="270065" y="727024"/>
                  </a:lnTo>
                  <a:lnTo>
                    <a:pt x="257594" y="731545"/>
                  </a:lnTo>
                  <a:lnTo>
                    <a:pt x="259854" y="737781"/>
                  </a:lnTo>
                  <a:lnTo>
                    <a:pt x="272326" y="733259"/>
                  </a:lnTo>
                  <a:close/>
                </a:path>
                <a:path w="1022350" h="794385">
                  <a:moveTo>
                    <a:pt x="286740" y="129374"/>
                  </a:moveTo>
                  <a:lnTo>
                    <a:pt x="274485" y="124282"/>
                  </a:lnTo>
                  <a:lnTo>
                    <a:pt x="271945" y="130416"/>
                  </a:lnTo>
                  <a:lnTo>
                    <a:pt x="284187" y="135496"/>
                  </a:lnTo>
                  <a:lnTo>
                    <a:pt x="286740" y="129374"/>
                  </a:lnTo>
                  <a:close/>
                </a:path>
                <a:path w="1022350" h="794385">
                  <a:moveTo>
                    <a:pt x="297256" y="724179"/>
                  </a:moveTo>
                  <a:lnTo>
                    <a:pt x="294995" y="717956"/>
                  </a:lnTo>
                  <a:lnTo>
                    <a:pt x="282524" y="722490"/>
                  </a:lnTo>
                  <a:lnTo>
                    <a:pt x="284784" y="728713"/>
                  </a:lnTo>
                  <a:lnTo>
                    <a:pt x="297256" y="724179"/>
                  </a:lnTo>
                  <a:close/>
                </a:path>
                <a:path w="1022350" h="794385">
                  <a:moveTo>
                    <a:pt x="311238" y="139547"/>
                  </a:moveTo>
                  <a:lnTo>
                    <a:pt x="298983" y="134467"/>
                  </a:lnTo>
                  <a:lnTo>
                    <a:pt x="296443" y="140589"/>
                  </a:lnTo>
                  <a:lnTo>
                    <a:pt x="308698" y="145681"/>
                  </a:lnTo>
                  <a:lnTo>
                    <a:pt x="311238" y="139547"/>
                  </a:lnTo>
                  <a:close/>
                </a:path>
                <a:path w="1022350" h="794385">
                  <a:moveTo>
                    <a:pt x="322199" y="715124"/>
                  </a:moveTo>
                  <a:lnTo>
                    <a:pt x="319925" y="708888"/>
                  </a:lnTo>
                  <a:lnTo>
                    <a:pt x="307467" y="713422"/>
                  </a:lnTo>
                  <a:lnTo>
                    <a:pt x="309727" y="719658"/>
                  </a:lnTo>
                  <a:lnTo>
                    <a:pt x="322199" y="715124"/>
                  </a:lnTo>
                  <a:close/>
                </a:path>
                <a:path w="1022350" h="794385">
                  <a:moveTo>
                    <a:pt x="335724" y="149733"/>
                  </a:moveTo>
                  <a:lnTo>
                    <a:pt x="323481" y="144640"/>
                  </a:lnTo>
                  <a:lnTo>
                    <a:pt x="320941" y="150774"/>
                  </a:lnTo>
                  <a:lnTo>
                    <a:pt x="333184" y="155854"/>
                  </a:lnTo>
                  <a:lnTo>
                    <a:pt x="335724" y="149733"/>
                  </a:lnTo>
                  <a:close/>
                </a:path>
                <a:path w="1022350" h="794385">
                  <a:moveTo>
                    <a:pt x="347129" y="706056"/>
                  </a:moveTo>
                  <a:lnTo>
                    <a:pt x="344868" y="699833"/>
                  </a:lnTo>
                  <a:lnTo>
                    <a:pt x="332397" y="704367"/>
                  </a:lnTo>
                  <a:lnTo>
                    <a:pt x="334657" y="710603"/>
                  </a:lnTo>
                  <a:lnTo>
                    <a:pt x="347129" y="706056"/>
                  </a:lnTo>
                  <a:close/>
                </a:path>
                <a:path w="1022350" h="794385">
                  <a:moveTo>
                    <a:pt x="360235" y="159905"/>
                  </a:moveTo>
                  <a:lnTo>
                    <a:pt x="347992" y="154813"/>
                  </a:lnTo>
                  <a:lnTo>
                    <a:pt x="345452" y="160934"/>
                  </a:lnTo>
                  <a:lnTo>
                    <a:pt x="357695" y="166027"/>
                  </a:lnTo>
                  <a:lnTo>
                    <a:pt x="360235" y="159905"/>
                  </a:lnTo>
                  <a:close/>
                </a:path>
                <a:path w="1022350" h="794385">
                  <a:moveTo>
                    <a:pt x="372071" y="697001"/>
                  </a:moveTo>
                  <a:lnTo>
                    <a:pt x="369798" y="690765"/>
                  </a:lnTo>
                  <a:lnTo>
                    <a:pt x="357327" y="695299"/>
                  </a:lnTo>
                  <a:lnTo>
                    <a:pt x="359600" y="701535"/>
                  </a:lnTo>
                  <a:lnTo>
                    <a:pt x="372071" y="697001"/>
                  </a:lnTo>
                  <a:close/>
                </a:path>
                <a:path w="1022350" h="794385">
                  <a:moveTo>
                    <a:pt x="384746" y="170078"/>
                  </a:moveTo>
                  <a:lnTo>
                    <a:pt x="372478" y="164998"/>
                  </a:lnTo>
                  <a:lnTo>
                    <a:pt x="369938" y="171119"/>
                  </a:lnTo>
                  <a:lnTo>
                    <a:pt x="382206" y="176212"/>
                  </a:lnTo>
                  <a:lnTo>
                    <a:pt x="384746" y="170078"/>
                  </a:lnTo>
                  <a:close/>
                </a:path>
                <a:path w="1022350" h="794385">
                  <a:moveTo>
                    <a:pt x="397002" y="687933"/>
                  </a:moveTo>
                  <a:lnTo>
                    <a:pt x="394741" y="681710"/>
                  </a:lnTo>
                  <a:lnTo>
                    <a:pt x="382270" y="686244"/>
                  </a:lnTo>
                  <a:lnTo>
                    <a:pt x="384530" y="692467"/>
                  </a:lnTo>
                  <a:lnTo>
                    <a:pt x="397002" y="687933"/>
                  </a:lnTo>
                  <a:close/>
                </a:path>
                <a:path w="1022350" h="794385">
                  <a:moveTo>
                    <a:pt x="409232" y="180263"/>
                  </a:moveTo>
                  <a:lnTo>
                    <a:pt x="396989" y="175171"/>
                  </a:lnTo>
                  <a:lnTo>
                    <a:pt x="394449" y="181305"/>
                  </a:lnTo>
                  <a:lnTo>
                    <a:pt x="406692" y="186385"/>
                  </a:lnTo>
                  <a:lnTo>
                    <a:pt x="409232" y="180263"/>
                  </a:lnTo>
                  <a:close/>
                </a:path>
                <a:path w="1022350" h="794385">
                  <a:moveTo>
                    <a:pt x="421932" y="678878"/>
                  </a:moveTo>
                  <a:lnTo>
                    <a:pt x="419671" y="672642"/>
                  </a:lnTo>
                  <a:lnTo>
                    <a:pt x="407200" y="677176"/>
                  </a:lnTo>
                  <a:lnTo>
                    <a:pt x="409473" y="683412"/>
                  </a:lnTo>
                  <a:lnTo>
                    <a:pt x="421932" y="678878"/>
                  </a:lnTo>
                  <a:close/>
                </a:path>
                <a:path w="1022350" h="794385">
                  <a:moveTo>
                    <a:pt x="433743" y="190436"/>
                  </a:moveTo>
                  <a:lnTo>
                    <a:pt x="421487" y="185343"/>
                  </a:lnTo>
                  <a:lnTo>
                    <a:pt x="418947" y="191477"/>
                  </a:lnTo>
                  <a:lnTo>
                    <a:pt x="431203" y="196557"/>
                  </a:lnTo>
                  <a:lnTo>
                    <a:pt x="433743" y="190436"/>
                  </a:lnTo>
                  <a:close/>
                </a:path>
                <a:path w="1022350" h="794385">
                  <a:moveTo>
                    <a:pt x="446874" y="669810"/>
                  </a:moveTo>
                  <a:lnTo>
                    <a:pt x="444601" y="663587"/>
                  </a:lnTo>
                  <a:lnTo>
                    <a:pt x="432130" y="668108"/>
                  </a:lnTo>
                  <a:lnTo>
                    <a:pt x="434403" y="674344"/>
                  </a:lnTo>
                  <a:lnTo>
                    <a:pt x="446874" y="669810"/>
                  </a:lnTo>
                  <a:close/>
                </a:path>
                <a:path w="1022350" h="794385">
                  <a:moveTo>
                    <a:pt x="458241" y="200609"/>
                  </a:moveTo>
                  <a:lnTo>
                    <a:pt x="445985" y="195516"/>
                  </a:lnTo>
                  <a:lnTo>
                    <a:pt x="443458" y="201650"/>
                  </a:lnTo>
                  <a:lnTo>
                    <a:pt x="455701" y="206743"/>
                  </a:lnTo>
                  <a:lnTo>
                    <a:pt x="458241" y="200609"/>
                  </a:lnTo>
                  <a:close/>
                </a:path>
                <a:path w="1022350" h="794385">
                  <a:moveTo>
                    <a:pt x="471805" y="660755"/>
                  </a:moveTo>
                  <a:lnTo>
                    <a:pt x="469544" y="654519"/>
                  </a:lnTo>
                  <a:lnTo>
                    <a:pt x="457073" y="659041"/>
                  </a:lnTo>
                  <a:lnTo>
                    <a:pt x="459346" y="665276"/>
                  </a:lnTo>
                  <a:lnTo>
                    <a:pt x="471805" y="660755"/>
                  </a:lnTo>
                  <a:close/>
                </a:path>
                <a:path w="1022350" h="794385">
                  <a:moveTo>
                    <a:pt x="482752" y="210794"/>
                  </a:moveTo>
                  <a:lnTo>
                    <a:pt x="470496" y="205701"/>
                  </a:lnTo>
                  <a:lnTo>
                    <a:pt x="467956" y="211823"/>
                  </a:lnTo>
                  <a:lnTo>
                    <a:pt x="480212" y="216916"/>
                  </a:lnTo>
                  <a:lnTo>
                    <a:pt x="482752" y="210794"/>
                  </a:lnTo>
                  <a:close/>
                </a:path>
                <a:path w="1022350" h="794385">
                  <a:moveTo>
                    <a:pt x="496747" y="651687"/>
                  </a:moveTo>
                  <a:lnTo>
                    <a:pt x="494474" y="645452"/>
                  </a:lnTo>
                  <a:lnTo>
                    <a:pt x="482015" y="649986"/>
                  </a:lnTo>
                  <a:lnTo>
                    <a:pt x="484276" y="656209"/>
                  </a:lnTo>
                  <a:lnTo>
                    <a:pt x="496747" y="651687"/>
                  </a:lnTo>
                  <a:close/>
                </a:path>
                <a:path w="1022350" h="794385">
                  <a:moveTo>
                    <a:pt x="507250" y="220967"/>
                  </a:moveTo>
                  <a:lnTo>
                    <a:pt x="495007" y="215874"/>
                  </a:lnTo>
                  <a:lnTo>
                    <a:pt x="492455" y="221996"/>
                  </a:lnTo>
                  <a:lnTo>
                    <a:pt x="504698" y="227088"/>
                  </a:lnTo>
                  <a:lnTo>
                    <a:pt x="507250" y="220967"/>
                  </a:lnTo>
                  <a:close/>
                </a:path>
                <a:path w="1022350" h="794385">
                  <a:moveTo>
                    <a:pt x="521677" y="642632"/>
                  </a:moveTo>
                  <a:lnTo>
                    <a:pt x="519417" y="636397"/>
                  </a:lnTo>
                  <a:lnTo>
                    <a:pt x="506945" y="640930"/>
                  </a:lnTo>
                  <a:lnTo>
                    <a:pt x="509219" y="647153"/>
                  </a:lnTo>
                  <a:lnTo>
                    <a:pt x="521677" y="642632"/>
                  </a:lnTo>
                  <a:close/>
                </a:path>
                <a:path w="1022350" h="794385">
                  <a:moveTo>
                    <a:pt x="531761" y="231140"/>
                  </a:moveTo>
                  <a:lnTo>
                    <a:pt x="519506" y="226047"/>
                  </a:lnTo>
                  <a:lnTo>
                    <a:pt x="516966" y="232181"/>
                  </a:lnTo>
                  <a:lnTo>
                    <a:pt x="529209" y="237274"/>
                  </a:lnTo>
                  <a:lnTo>
                    <a:pt x="531761" y="231140"/>
                  </a:lnTo>
                  <a:close/>
                </a:path>
                <a:path w="1022350" h="794385">
                  <a:moveTo>
                    <a:pt x="546620" y="633564"/>
                  </a:moveTo>
                  <a:lnTo>
                    <a:pt x="544347" y="627329"/>
                  </a:lnTo>
                  <a:lnTo>
                    <a:pt x="531876" y="631863"/>
                  </a:lnTo>
                  <a:lnTo>
                    <a:pt x="534149" y="638098"/>
                  </a:lnTo>
                  <a:lnTo>
                    <a:pt x="546620" y="633564"/>
                  </a:lnTo>
                  <a:close/>
                </a:path>
                <a:path w="1022350" h="794385">
                  <a:moveTo>
                    <a:pt x="556247" y="241325"/>
                  </a:moveTo>
                  <a:lnTo>
                    <a:pt x="544004" y="236232"/>
                  </a:lnTo>
                  <a:lnTo>
                    <a:pt x="541464" y="242354"/>
                  </a:lnTo>
                  <a:lnTo>
                    <a:pt x="553720" y="247446"/>
                  </a:lnTo>
                  <a:lnTo>
                    <a:pt x="556247" y="241325"/>
                  </a:lnTo>
                  <a:close/>
                </a:path>
                <a:path w="1022350" h="794385">
                  <a:moveTo>
                    <a:pt x="571550" y="624497"/>
                  </a:moveTo>
                  <a:lnTo>
                    <a:pt x="569277" y="618274"/>
                  </a:lnTo>
                  <a:lnTo>
                    <a:pt x="556818" y="622795"/>
                  </a:lnTo>
                  <a:lnTo>
                    <a:pt x="559079" y="629031"/>
                  </a:lnTo>
                  <a:lnTo>
                    <a:pt x="571550" y="624497"/>
                  </a:lnTo>
                  <a:close/>
                </a:path>
                <a:path w="1022350" h="794385">
                  <a:moveTo>
                    <a:pt x="580758" y="251498"/>
                  </a:moveTo>
                  <a:lnTo>
                    <a:pt x="568515" y="246405"/>
                  </a:lnTo>
                  <a:lnTo>
                    <a:pt x="565962" y="252526"/>
                  </a:lnTo>
                  <a:lnTo>
                    <a:pt x="578205" y="257619"/>
                  </a:lnTo>
                  <a:lnTo>
                    <a:pt x="580758" y="251498"/>
                  </a:lnTo>
                  <a:close/>
                </a:path>
                <a:path w="1022350" h="794385">
                  <a:moveTo>
                    <a:pt x="596493" y="615442"/>
                  </a:moveTo>
                  <a:lnTo>
                    <a:pt x="594220" y="609206"/>
                  </a:lnTo>
                  <a:lnTo>
                    <a:pt x="581748" y="613740"/>
                  </a:lnTo>
                  <a:lnTo>
                    <a:pt x="584022" y="619975"/>
                  </a:lnTo>
                  <a:lnTo>
                    <a:pt x="596493" y="615442"/>
                  </a:lnTo>
                  <a:close/>
                </a:path>
                <a:path w="1022350" h="794385">
                  <a:moveTo>
                    <a:pt x="605256" y="261670"/>
                  </a:moveTo>
                  <a:lnTo>
                    <a:pt x="593001" y="256578"/>
                  </a:lnTo>
                  <a:lnTo>
                    <a:pt x="590473" y="262712"/>
                  </a:lnTo>
                  <a:lnTo>
                    <a:pt x="602716" y="267804"/>
                  </a:lnTo>
                  <a:lnTo>
                    <a:pt x="605256" y="261670"/>
                  </a:lnTo>
                  <a:close/>
                </a:path>
                <a:path w="1022350" h="794385">
                  <a:moveTo>
                    <a:pt x="621423" y="606374"/>
                  </a:moveTo>
                  <a:lnTo>
                    <a:pt x="619163" y="600138"/>
                  </a:lnTo>
                  <a:lnTo>
                    <a:pt x="606691" y="604672"/>
                  </a:lnTo>
                  <a:lnTo>
                    <a:pt x="608952" y="610908"/>
                  </a:lnTo>
                  <a:lnTo>
                    <a:pt x="621423" y="606374"/>
                  </a:lnTo>
                  <a:close/>
                </a:path>
                <a:path w="1022350" h="794385">
                  <a:moveTo>
                    <a:pt x="629754" y="271843"/>
                  </a:moveTo>
                  <a:lnTo>
                    <a:pt x="617512" y="266763"/>
                  </a:lnTo>
                  <a:lnTo>
                    <a:pt x="614972" y="272884"/>
                  </a:lnTo>
                  <a:lnTo>
                    <a:pt x="627227" y="277977"/>
                  </a:lnTo>
                  <a:lnTo>
                    <a:pt x="629754" y="271843"/>
                  </a:lnTo>
                  <a:close/>
                </a:path>
                <a:path w="1022350" h="794385">
                  <a:moveTo>
                    <a:pt x="646353" y="597319"/>
                  </a:moveTo>
                  <a:lnTo>
                    <a:pt x="644080" y="591083"/>
                  </a:lnTo>
                  <a:lnTo>
                    <a:pt x="631621" y="595617"/>
                  </a:lnTo>
                  <a:lnTo>
                    <a:pt x="633882" y="601840"/>
                  </a:lnTo>
                  <a:lnTo>
                    <a:pt x="646353" y="597319"/>
                  </a:lnTo>
                  <a:close/>
                </a:path>
                <a:path w="1022350" h="794385">
                  <a:moveTo>
                    <a:pt x="654265" y="282016"/>
                  </a:moveTo>
                  <a:lnTo>
                    <a:pt x="642010" y="276936"/>
                  </a:lnTo>
                  <a:lnTo>
                    <a:pt x="639470" y="283070"/>
                  </a:lnTo>
                  <a:lnTo>
                    <a:pt x="651713" y="288150"/>
                  </a:lnTo>
                  <a:lnTo>
                    <a:pt x="654265" y="282016"/>
                  </a:lnTo>
                  <a:close/>
                </a:path>
                <a:path w="1022350" h="794385">
                  <a:moveTo>
                    <a:pt x="671296" y="588251"/>
                  </a:moveTo>
                  <a:lnTo>
                    <a:pt x="669023" y="582015"/>
                  </a:lnTo>
                  <a:lnTo>
                    <a:pt x="656551" y="586549"/>
                  </a:lnTo>
                  <a:lnTo>
                    <a:pt x="658825" y="592785"/>
                  </a:lnTo>
                  <a:lnTo>
                    <a:pt x="671296" y="588251"/>
                  </a:lnTo>
                  <a:close/>
                </a:path>
                <a:path w="1022350" h="794385">
                  <a:moveTo>
                    <a:pt x="678764" y="292188"/>
                  </a:moveTo>
                  <a:lnTo>
                    <a:pt x="666508" y="287108"/>
                  </a:lnTo>
                  <a:lnTo>
                    <a:pt x="663981" y="293243"/>
                  </a:lnTo>
                  <a:lnTo>
                    <a:pt x="676224" y="298323"/>
                  </a:lnTo>
                  <a:lnTo>
                    <a:pt x="678764" y="292188"/>
                  </a:lnTo>
                  <a:close/>
                </a:path>
                <a:path w="1022350" h="794385">
                  <a:moveTo>
                    <a:pt x="696226" y="579183"/>
                  </a:moveTo>
                  <a:lnTo>
                    <a:pt x="693966" y="572960"/>
                  </a:lnTo>
                  <a:lnTo>
                    <a:pt x="681494" y="577494"/>
                  </a:lnTo>
                  <a:lnTo>
                    <a:pt x="683768" y="583730"/>
                  </a:lnTo>
                  <a:lnTo>
                    <a:pt x="696226" y="579183"/>
                  </a:lnTo>
                  <a:close/>
                </a:path>
                <a:path w="1022350" h="794385">
                  <a:moveTo>
                    <a:pt x="703275" y="302387"/>
                  </a:moveTo>
                  <a:lnTo>
                    <a:pt x="691019" y="297294"/>
                  </a:lnTo>
                  <a:lnTo>
                    <a:pt x="688467" y="303415"/>
                  </a:lnTo>
                  <a:lnTo>
                    <a:pt x="700722" y="308508"/>
                  </a:lnTo>
                  <a:lnTo>
                    <a:pt x="703275" y="302387"/>
                  </a:lnTo>
                  <a:close/>
                </a:path>
                <a:path w="1022350" h="794385">
                  <a:moveTo>
                    <a:pt x="721169" y="570128"/>
                  </a:moveTo>
                  <a:lnTo>
                    <a:pt x="718896" y="563892"/>
                  </a:lnTo>
                  <a:lnTo>
                    <a:pt x="706424" y="568426"/>
                  </a:lnTo>
                  <a:lnTo>
                    <a:pt x="708698" y="574662"/>
                  </a:lnTo>
                  <a:lnTo>
                    <a:pt x="721169" y="570128"/>
                  </a:lnTo>
                  <a:close/>
                </a:path>
                <a:path w="1022350" h="794385">
                  <a:moveTo>
                    <a:pt x="727773" y="312559"/>
                  </a:moveTo>
                  <a:lnTo>
                    <a:pt x="715518" y="307467"/>
                  </a:lnTo>
                  <a:lnTo>
                    <a:pt x="712978" y="313588"/>
                  </a:lnTo>
                  <a:lnTo>
                    <a:pt x="725233" y="318681"/>
                  </a:lnTo>
                  <a:lnTo>
                    <a:pt x="727773" y="312559"/>
                  </a:lnTo>
                  <a:close/>
                </a:path>
                <a:path w="1022350" h="794385">
                  <a:moveTo>
                    <a:pt x="746099" y="561060"/>
                  </a:moveTo>
                  <a:lnTo>
                    <a:pt x="743839" y="554837"/>
                  </a:lnTo>
                  <a:lnTo>
                    <a:pt x="731367" y="559358"/>
                  </a:lnTo>
                  <a:lnTo>
                    <a:pt x="733628" y="565594"/>
                  </a:lnTo>
                  <a:lnTo>
                    <a:pt x="746099" y="561060"/>
                  </a:lnTo>
                  <a:close/>
                </a:path>
                <a:path w="1022350" h="794385">
                  <a:moveTo>
                    <a:pt x="752271" y="322732"/>
                  </a:moveTo>
                  <a:lnTo>
                    <a:pt x="740016" y="317639"/>
                  </a:lnTo>
                  <a:lnTo>
                    <a:pt x="737476" y="323761"/>
                  </a:lnTo>
                  <a:lnTo>
                    <a:pt x="749719" y="328866"/>
                  </a:lnTo>
                  <a:lnTo>
                    <a:pt x="752271" y="322732"/>
                  </a:lnTo>
                  <a:close/>
                </a:path>
                <a:path w="1022350" h="794385">
                  <a:moveTo>
                    <a:pt x="771042" y="552005"/>
                  </a:moveTo>
                  <a:lnTo>
                    <a:pt x="768769" y="545769"/>
                  </a:lnTo>
                  <a:lnTo>
                    <a:pt x="756297" y="550303"/>
                  </a:lnTo>
                  <a:lnTo>
                    <a:pt x="758571" y="556526"/>
                  </a:lnTo>
                  <a:lnTo>
                    <a:pt x="771042" y="552005"/>
                  </a:lnTo>
                  <a:close/>
                </a:path>
                <a:path w="1022350" h="794385">
                  <a:moveTo>
                    <a:pt x="776770" y="332905"/>
                  </a:moveTo>
                  <a:lnTo>
                    <a:pt x="764527" y="327825"/>
                  </a:lnTo>
                  <a:lnTo>
                    <a:pt x="761974" y="333946"/>
                  </a:lnTo>
                  <a:lnTo>
                    <a:pt x="774230" y="339039"/>
                  </a:lnTo>
                  <a:lnTo>
                    <a:pt x="776770" y="332905"/>
                  </a:lnTo>
                  <a:close/>
                </a:path>
                <a:path w="1022350" h="794385">
                  <a:moveTo>
                    <a:pt x="795972" y="542937"/>
                  </a:moveTo>
                  <a:lnTo>
                    <a:pt x="793699" y="536714"/>
                  </a:lnTo>
                  <a:lnTo>
                    <a:pt x="781227" y="541235"/>
                  </a:lnTo>
                  <a:lnTo>
                    <a:pt x="783501" y="547471"/>
                  </a:lnTo>
                  <a:lnTo>
                    <a:pt x="795972" y="542937"/>
                  </a:lnTo>
                  <a:close/>
                </a:path>
                <a:path w="1022350" h="794385">
                  <a:moveTo>
                    <a:pt x="801281" y="343077"/>
                  </a:moveTo>
                  <a:lnTo>
                    <a:pt x="789012" y="337997"/>
                  </a:lnTo>
                  <a:lnTo>
                    <a:pt x="786472" y="344119"/>
                  </a:lnTo>
                  <a:lnTo>
                    <a:pt x="798741" y="349211"/>
                  </a:lnTo>
                  <a:lnTo>
                    <a:pt x="801281" y="343077"/>
                  </a:lnTo>
                  <a:close/>
                </a:path>
                <a:path w="1022350" h="794385">
                  <a:moveTo>
                    <a:pt x="820915" y="533882"/>
                  </a:moveTo>
                  <a:lnTo>
                    <a:pt x="818642" y="527646"/>
                  </a:lnTo>
                  <a:lnTo>
                    <a:pt x="806170" y="532168"/>
                  </a:lnTo>
                  <a:lnTo>
                    <a:pt x="808443" y="538403"/>
                  </a:lnTo>
                  <a:lnTo>
                    <a:pt x="820915" y="533882"/>
                  </a:lnTo>
                  <a:close/>
                </a:path>
                <a:path w="1022350" h="794385">
                  <a:moveTo>
                    <a:pt x="825766" y="353263"/>
                  </a:moveTo>
                  <a:lnTo>
                    <a:pt x="813523" y="348170"/>
                  </a:lnTo>
                  <a:lnTo>
                    <a:pt x="810983" y="354304"/>
                  </a:lnTo>
                  <a:lnTo>
                    <a:pt x="823226" y="359384"/>
                  </a:lnTo>
                  <a:lnTo>
                    <a:pt x="825766" y="353263"/>
                  </a:lnTo>
                  <a:close/>
                </a:path>
                <a:path w="1022350" h="794385">
                  <a:moveTo>
                    <a:pt x="845832" y="524814"/>
                  </a:moveTo>
                  <a:lnTo>
                    <a:pt x="843572" y="518579"/>
                  </a:lnTo>
                  <a:lnTo>
                    <a:pt x="831113" y="523113"/>
                  </a:lnTo>
                  <a:lnTo>
                    <a:pt x="833374" y="529336"/>
                  </a:lnTo>
                  <a:lnTo>
                    <a:pt x="845832" y="524814"/>
                  </a:lnTo>
                  <a:close/>
                </a:path>
                <a:path w="1022350" h="794385">
                  <a:moveTo>
                    <a:pt x="850277" y="363435"/>
                  </a:moveTo>
                  <a:lnTo>
                    <a:pt x="838034" y="358355"/>
                  </a:lnTo>
                  <a:lnTo>
                    <a:pt x="835494" y="364477"/>
                  </a:lnTo>
                  <a:lnTo>
                    <a:pt x="847737" y="369570"/>
                  </a:lnTo>
                  <a:lnTo>
                    <a:pt x="850277" y="363435"/>
                  </a:lnTo>
                  <a:close/>
                </a:path>
                <a:path w="1022350" h="794385">
                  <a:moveTo>
                    <a:pt x="870775" y="515759"/>
                  </a:moveTo>
                  <a:lnTo>
                    <a:pt x="868502" y="509524"/>
                  </a:lnTo>
                  <a:lnTo>
                    <a:pt x="856043" y="514057"/>
                  </a:lnTo>
                  <a:lnTo>
                    <a:pt x="858304" y="520280"/>
                  </a:lnTo>
                  <a:lnTo>
                    <a:pt x="870775" y="515759"/>
                  </a:lnTo>
                  <a:close/>
                </a:path>
                <a:path w="1022350" h="794385">
                  <a:moveTo>
                    <a:pt x="874776" y="373608"/>
                  </a:moveTo>
                  <a:lnTo>
                    <a:pt x="862520" y="368528"/>
                  </a:lnTo>
                  <a:lnTo>
                    <a:pt x="859980" y="374650"/>
                  </a:lnTo>
                  <a:lnTo>
                    <a:pt x="872236" y="379742"/>
                  </a:lnTo>
                  <a:lnTo>
                    <a:pt x="874776" y="373608"/>
                  </a:lnTo>
                  <a:close/>
                </a:path>
                <a:path w="1022350" h="794385">
                  <a:moveTo>
                    <a:pt x="895718" y="506679"/>
                  </a:moveTo>
                  <a:lnTo>
                    <a:pt x="893445" y="500456"/>
                  </a:lnTo>
                  <a:lnTo>
                    <a:pt x="880973" y="504990"/>
                  </a:lnTo>
                  <a:lnTo>
                    <a:pt x="883246" y="511225"/>
                  </a:lnTo>
                  <a:lnTo>
                    <a:pt x="895718" y="506679"/>
                  </a:lnTo>
                  <a:close/>
                </a:path>
                <a:path w="1022350" h="794385">
                  <a:moveTo>
                    <a:pt x="899274" y="383794"/>
                  </a:moveTo>
                  <a:lnTo>
                    <a:pt x="887031" y="378701"/>
                  </a:lnTo>
                  <a:lnTo>
                    <a:pt x="884491" y="384835"/>
                  </a:lnTo>
                  <a:lnTo>
                    <a:pt x="896734" y="389915"/>
                  </a:lnTo>
                  <a:lnTo>
                    <a:pt x="899274" y="383794"/>
                  </a:lnTo>
                  <a:close/>
                </a:path>
                <a:path w="1022350" h="794385">
                  <a:moveTo>
                    <a:pt x="920648" y="497624"/>
                  </a:moveTo>
                  <a:lnTo>
                    <a:pt x="918375" y="491401"/>
                  </a:lnTo>
                  <a:lnTo>
                    <a:pt x="905916" y="495922"/>
                  </a:lnTo>
                  <a:lnTo>
                    <a:pt x="908189" y="502158"/>
                  </a:lnTo>
                  <a:lnTo>
                    <a:pt x="920648" y="497624"/>
                  </a:lnTo>
                  <a:close/>
                </a:path>
                <a:path w="1022350" h="794385">
                  <a:moveTo>
                    <a:pt x="923785" y="393966"/>
                  </a:moveTo>
                  <a:lnTo>
                    <a:pt x="911542" y="388886"/>
                  </a:lnTo>
                  <a:lnTo>
                    <a:pt x="908989" y="395008"/>
                  </a:lnTo>
                  <a:lnTo>
                    <a:pt x="921232" y="400100"/>
                  </a:lnTo>
                  <a:lnTo>
                    <a:pt x="923785" y="393966"/>
                  </a:lnTo>
                  <a:close/>
                </a:path>
                <a:path w="1022350" h="794385">
                  <a:moveTo>
                    <a:pt x="945591" y="488569"/>
                  </a:moveTo>
                  <a:lnTo>
                    <a:pt x="943317" y="482333"/>
                  </a:lnTo>
                  <a:lnTo>
                    <a:pt x="930846" y="486867"/>
                  </a:lnTo>
                  <a:lnTo>
                    <a:pt x="933119" y="493102"/>
                  </a:lnTo>
                  <a:lnTo>
                    <a:pt x="945591" y="488569"/>
                  </a:lnTo>
                  <a:close/>
                </a:path>
                <a:path w="1022350" h="794385">
                  <a:moveTo>
                    <a:pt x="948296" y="404139"/>
                  </a:moveTo>
                  <a:lnTo>
                    <a:pt x="936040" y="399059"/>
                  </a:lnTo>
                  <a:lnTo>
                    <a:pt x="933488" y="405180"/>
                  </a:lnTo>
                  <a:lnTo>
                    <a:pt x="945743" y="410273"/>
                  </a:lnTo>
                  <a:lnTo>
                    <a:pt x="948296" y="404139"/>
                  </a:lnTo>
                  <a:close/>
                </a:path>
                <a:path w="1022350" h="794385">
                  <a:moveTo>
                    <a:pt x="970521" y="479501"/>
                  </a:moveTo>
                  <a:lnTo>
                    <a:pt x="968260" y="473265"/>
                  </a:lnTo>
                  <a:lnTo>
                    <a:pt x="955789" y="477799"/>
                  </a:lnTo>
                  <a:lnTo>
                    <a:pt x="958049" y="484035"/>
                  </a:lnTo>
                  <a:lnTo>
                    <a:pt x="970521" y="479501"/>
                  </a:lnTo>
                  <a:close/>
                </a:path>
                <a:path w="1022350" h="794385">
                  <a:moveTo>
                    <a:pt x="972794" y="414324"/>
                  </a:moveTo>
                  <a:lnTo>
                    <a:pt x="960539" y="409232"/>
                  </a:lnTo>
                  <a:lnTo>
                    <a:pt x="957999" y="415366"/>
                  </a:lnTo>
                  <a:lnTo>
                    <a:pt x="970241" y="420446"/>
                  </a:lnTo>
                  <a:lnTo>
                    <a:pt x="972794" y="414324"/>
                  </a:lnTo>
                  <a:close/>
                </a:path>
                <a:path w="1022350" h="794385">
                  <a:moveTo>
                    <a:pt x="995451" y="470446"/>
                  </a:moveTo>
                  <a:lnTo>
                    <a:pt x="993190" y="464210"/>
                  </a:lnTo>
                  <a:lnTo>
                    <a:pt x="980719" y="468744"/>
                  </a:lnTo>
                  <a:lnTo>
                    <a:pt x="982992" y="474967"/>
                  </a:lnTo>
                  <a:lnTo>
                    <a:pt x="995451" y="470446"/>
                  </a:lnTo>
                  <a:close/>
                </a:path>
                <a:path w="1022350" h="794385">
                  <a:moveTo>
                    <a:pt x="997292" y="424497"/>
                  </a:moveTo>
                  <a:lnTo>
                    <a:pt x="985050" y="419404"/>
                  </a:lnTo>
                  <a:lnTo>
                    <a:pt x="982497" y="425538"/>
                  </a:lnTo>
                  <a:lnTo>
                    <a:pt x="994740" y="430631"/>
                  </a:lnTo>
                  <a:lnTo>
                    <a:pt x="997292" y="424497"/>
                  </a:lnTo>
                  <a:close/>
                </a:path>
                <a:path w="1022350" h="794385">
                  <a:moveTo>
                    <a:pt x="1020394" y="461378"/>
                  </a:moveTo>
                  <a:lnTo>
                    <a:pt x="1018120" y="455142"/>
                  </a:lnTo>
                  <a:lnTo>
                    <a:pt x="1005649" y="459689"/>
                  </a:lnTo>
                  <a:lnTo>
                    <a:pt x="1007922" y="465912"/>
                  </a:lnTo>
                  <a:lnTo>
                    <a:pt x="1020394" y="461378"/>
                  </a:lnTo>
                  <a:close/>
                </a:path>
                <a:path w="1022350" h="794385">
                  <a:moveTo>
                    <a:pt x="1021803" y="434670"/>
                  </a:moveTo>
                  <a:lnTo>
                    <a:pt x="1009548" y="429577"/>
                  </a:lnTo>
                  <a:lnTo>
                    <a:pt x="1006995" y="435711"/>
                  </a:lnTo>
                  <a:lnTo>
                    <a:pt x="1019238" y="440804"/>
                  </a:lnTo>
                  <a:lnTo>
                    <a:pt x="1021803" y="434670"/>
                  </a:lnTo>
                  <a:close/>
                </a:path>
              </a:pathLst>
            </a:custGeom>
            <a:solidFill>
              <a:srgbClr val="231F20"/>
            </a:solidFill>
          </p:spPr>
          <p:txBody>
            <a:bodyPr wrap="square" lIns="0" tIns="0" rIns="0" bIns="0" rtlCol="0"/>
            <a:lstStyle/>
            <a:p/>
          </p:txBody>
        </p:sp>
      </p:grpSp>
      <p:graphicFrame>
        <p:nvGraphicFramePr>
          <p:cNvPr id="114" name="object 114" descr=""/>
          <p:cNvGraphicFramePr>
            <a:graphicFrameLocks noGrp="1"/>
          </p:cNvGraphicFramePr>
          <p:nvPr/>
        </p:nvGraphicFramePr>
        <p:xfrm>
          <a:off x="557999" y="360003"/>
          <a:ext cx="6718300" cy="324866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032760">
                <a:tc>
                  <a:txBody>
                    <a:bodyPr/>
                    <a:lstStyle/>
                    <a:p>
                      <a:pPr marL="17780">
                        <a:lnSpc>
                          <a:spcPct val="100000"/>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四</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交岔路口</a:t>
                      </a:r>
                      <a:endParaRPr sz="900">
                        <a:latin typeface="華康標楷體"/>
                        <a:cs typeface="華康標楷體"/>
                      </a:endParaRPr>
                    </a:p>
                    <a:p>
                      <a:pPr algn="just" marL="269875" marR="45720">
                        <a:lnSpc>
                          <a:spcPct val="102400"/>
                        </a:lnSpc>
                      </a:pPr>
                      <a:r>
                        <a:rPr dirty="0" sz="900" spc="-15">
                          <a:solidFill>
                            <a:srgbClr val="231F20"/>
                          </a:solidFill>
                          <a:latin typeface="華康標楷體"/>
                          <a:cs typeface="華康標楷體"/>
                        </a:rPr>
                        <a:t>內的行車位置與速</a:t>
                      </a:r>
                      <a:r>
                        <a:rPr dirty="0" sz="900" spc="-25">
                          <a:solidFill>
                            <a:srgbClr val="231F20"/>
                          </a:solidFill>
                          <a:latin typeface="華康標楷體"/>
                          <a:cs typeface="華康標楷體"/>
                        </a:rPr>
                        <a:t>度選擇</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a:txBody>
                    <a:bodyPr/>
                    <a:lstStyle/>
                    <a:p>
                      <a:pPr marL="132715" marR="44450" indent="-115570">
                        <a:lnSpc>
                          <a:spcPct val="102400"/>
                        </a:lnSpc>
                        <a:spcBef>
                          <a:spcPts val="254"/>
                        </a:spcBef>
                      </a:pPr>
                      <a:r>
                        <a:rPr dirty="0" sz="900" spc="-5">
                          <a:solidFill>
                            <a:srgbClr val="231F20"/>
                          </a:solidFill>
                          <a:latin typeface="華康標楷體"/>
                          <a:cs typeface="華康標楷體"/>
                        </a:rPr>
                        <a:t>．掌握在交岔路口內的行</a:t>
                      </a:r>
                      <a:r>
                        <a:rPr dirty="0" sz="900" spc="-15">
                          <a:solidFill>
                            <a:srgbClr val="231F20"/>
                          </a:solidFill>
                          <a:latin typeface="華康標楷體"/>
                          <a:cs typeface="華康標楷體"/>
                        </a:rPr>
                        <a:t>車位置與速度的選擇</a:t>
                      </a:r>
                      <a:endParaRPr sz="900">
                        <a:latin typeface="華康標楷體"/>
                        <a:cs typeface="華康標楷體"/>
                      </a:endParaRPr>
                    </a:p>
                    <a:p>
                      <a:pPr marL="302260" indent="-284480">
                        <a:lnSpc>
                          <a:spcPct val="100000"/>
                        </a:lnSpc>
                        <a:spcBef>
                          <a:spcPts val="650"/>
                        </a:spcBef>
                        <a:buSzPct val="88888"/>
                        <a:buAutoNum type="arabicPlain"/>
                        <a:tabLst>
                          <a:tab pos="302260" algn="l"/>
                        </a:tabLst>
                      </a:pPr>
                      <a:r>
                        <a:rPr dirty="0" sz="900" spc="-20">
                          <a:solidFill>
                            <a:srgbClr val="231F20"/>
                          </a:solidFill>
                          <a:latin typeface="華康標楷體"/>
                          <a:cs typeface="華康標楷體"/>
                        </a:rPr>
                        <a:t>行車位置選擇</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10"/>
                        </a:spcBef>
                        <a:buClr>
                          <a:srgbClr val="231F20"/>
                        </a:buClr>
                        <a:buFont typeface=""/>
                        <a:buAutoNum type="arabicPlain"/>
                      </a:pPr>
                      <a:endParaRPr sz="1400">
                        <a:latin typeface="Times New Roman"/>
                        <a:cs typeface="Times New Roman"/>
                      </a:endParaRPr>
                    </a:p>
                    <a:p>
                      <a:pPr marL="302260" indent="-284480">
                        <a:lnSpc>
                          <a:spcPct val="100000"/>
                        </a:lnSpc>
                        <a:spcBef>
                          <a:spcPts val="5"/>
                        </a:spcBef>
                        <a:buSzPct val="88888"/>
                        <a:buAutoNum type="arabicPlain"/>
                        <a:tabLst>
                          <a:tab pos="302260" algn="l"/>
                        </a:tabLst>
                      </a:pPr>
                      <a:r>
                        <a:rPr dirty="0" sz="900" spc="-20">
                          <a:solidFill>
                            <a:srgbClr val="231F20"/>
                          </a:solidFill>
                          <a:latin typeface="華康標楷體"/>
                          <a:cs typeface="華康標楷體"/>
                        </a:rPr>
                        <a:t>適當的車速選擇</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850">
                        <a:latin typeface="Times New Roman"/>
                        <a:cs typeface="Times New Roman"/>
                      </a:endParaRPr>
                    </a:p>
                    <a:p>
                      <a:pPr algn="just" marL="306070" marR="45085" indent="-288290">
                        <a:lnSpc>
                          <a:spcPct val="102400"/>
                        </a:lnSpc>
                        <a:buSzPct val="88888"/>
                        <a:buAutoNum type="arabicPlain"/>
                        <a:tabLst>
                          <a:tab pos="306070" algn="l"/>
                        </a:tabLst>
                      </a:pPr>
                      <a:r>
                        <a:rPr dirty="0" sz="900" spc="-15">
                          <a:solidFill>
                            <a:srgbClr val="231F20"/>
                          </a:solidFill>
                          <a:latin typeface="華康標楷體"/>
                          <a:cs typeface="華康標楷體"/>
                        </a:rPr>
                        <a:t>根據交岔路口的狀況，選擇適當的行車位置行駛。因為左、右轉彎車輛的關係，當前行車輛在路口暫時停車時，應選擇能夠順利避開的行車位置行駛。</a:t>
                      </a:r>
                      <a:endParaRPr sz="900">
                        <a:latin typeface="華康標楷體"/>
                        <a:cs typeface="華康標楷體"/>
                      </a:endParaRPr>
                    </a:p>
                    <a:p>
                      <a:pPr algn="just" marL="306070" marR="45085" indent="-288290">
                        <a:lnSpc>
                          <a:spcPct val="102400"/>
                        </a:lnSpc>
                        <a:spcBef>
                          <a:spcPts val="655"/>
                        </a:spcBef>
                        <a:buSzPct val="88888"/>
                        <a:buAutoNum type="arabicPlain"/>
                        <a:tabLst>
                          <a:tab pos="306070" algn="l"/>
                        </a:tabLst>
                      </a:pPr>
                      <a:r>
                        <a:rPr dirty="0" sz="900" spc="-15">
                          <a:solidFill>
                            <a:srgbClr val="231F20"/>
                          </a:solidFill>
                          <a:latin typeface="華康標楷體"/>
                          <a:cs typeface="華康標楷體"/>
                        </a:rPr>
                        <a:t>根據交岔路口的狀況，選擇適當的車速行駛。如果在</a:t>
                      </a:r>
                      <a:r>
                        <a:rPr dirty="0" sz="900" spc="-10">
                          <a:solidFill>
                            <a:srgbClr val="231F20"/>
                          </a:solidFill>
                          <a:latin typeface="華康標楷體"/>
                          <a:cs typeface="華康標楷體"/>
                        </a:rPr>
                        <a:t>交岔路口前發生不可預知的意外時，應慢速通過或暫停（</a:t>
                      </a:r>
                      <a:r>
                        <a:rPr dirty="0" sz="900" spc="-85">
                          <a:solidFill>
                            <a:srgbClr val="231F20"/>
                          </a:solidFill>
                          <a:latin typeface="華康標楷體"/>
                          <a:cs typeface="華康標楷體"/>
                        </a:rPr>
                        <a:t>圖 </a:t>
                      </a:r>
                      <a:r>
                        <a:rPr dirty="0" sz="900" spc="-80">
                          <a:solidFill>
                            <a:srgbClr val="231F20"/>
                          </a:solidFill>
                          <a:latin typeface="Trebuchet MS"/>
                          <a:cs typeface="Trebuchet MS"/>
                        </a:rPr>
                        <a:t>2.4.1</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20"/>
                        </a:spcBef>
                      </a:pPr>
                      <a:endParaRPr sz="1300">
                        <a:latin typeface="Times New Roman"/>
                        <a:cs typeface="Times New Roman"/>
                      </a:endParaRPr>
                    </a:p>
                    <a:p>
                      <a:pPr marL="32384">
                        <a:lnSpc>
                          <a:spcPts val="505"/>
                        </a:lnSpc>
                      </a:pPr>
                      <a:r>
                        <a:rPr dirty="0" sz="500" spc="-80">
                          <a:solidFill>
                            <a:srgbClr val="231F20"/>
                          </a:solidFill>
                          <a:latin typeface="SimSun"/>
                          <a:cs typeface="SimSun"/>
                        </a:rPr>
                        <a:t>圖 </a:t>
                      </a:r>
                      <a:r>
                        <a:rPr dirty="0" sz="500" spc="-20">
                          <a:solidFill>
                            <a:srgbClr val="231F20"/>
                          </a:solidFill>
                          <a:latin typeface="Trebuchet MS"/>
                          <a:cs typeface="Trebuchet MS"/>
                        </a:rPr>
                        <a:t>2.4.1</a:t>
                      </a:r>
                      <a:endParaRPr sz="500">
                        <a:latin typeface="Trebuchet MS"/>
                        <a:cs typeface="Trebuchet MS"/>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850">
                        <a:latin typeface="Times New Roman"/>
                        <a:cs typeface="Times New Roman"/>
                      </a:endParaRPr>
                    </a:p>
                    <a:p>
                      <a:pPr marL="142240" marR="40005" indent="-124460">
                        <a:lnSpc>
                          <a:spcPct val="102400"/>
                        </a:lnSpc>
                      </a:pPr>
                      <a:r>
                        <a:rPr dirty="0" sz="900" spc="55">
                          <a:solidFill>
                            <a:srgbClr val="231F20"/>
                          </a:solidFill>
                          <a:latin typeface="華康標楷體"/>
                          <a:cs typeface="華康標楷體"/>
                        </a:rPr>
                        <a:t>．應謹慎閃避停止中的車</a:t>
                      </a:r>
                      <a:r>
                        <a:rPr dirty="0" sz="900" spc="-35">
                          <a:solidFill>
                            <a:srgbClr val="231F20"/>
                          </a:solidFill>
                          <a:latin typeface="華康標楷體"/>
                          <a:cs typeface="華康標楷體"/>
                        </a:rPr>
                        <a:t>輛。</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grpSp>
        <p:nvGrpSpPr>
          <p:cNvPr id="115" name="object 115" descr=""/>
          <p:cNvGrpSpPr/>
          <p:nvPr/>
        </p:nvGrpSpPr>
        <p:grpSpPr>
          <a:xfrm>
            <a:off x="7915237" y="4604392"/>
            <a:ext cx="6651625" cy="369570"/>
            <a:chOff x="7915237" y="4604392"/>
            <a:chExt cx="6651625" cy="369570"/>
          </a:xfrm>
        </p:grpSpPr>
        <p:sp>
          <p:nvSpPr>
            <p:cNvPr id="116" name="object 116" descr=""/>
            <p:cNvSpPr/>
            <p:nvPr/>
          </p:nvSpPr>
          <p:spPr>
            <a:xfrm>
              <a:off x="13140001" y="4609155"/>
              <a:ext cx="0" cy="351155"/>
            </a:xfrm>
            <a:custGeom>
              <a:avLst/>
              <a:gdLst/>
              <a:ahLst/>
              <a:cxnLst/>
              <a:rect l="l" t="t" r="r" b="b"/>
              <a:pathLst>
                <a:path w="0" h="351154">
                  <a:moveTo>
                    <a:pt x="0" y="351002"/>
                  </a:moveTo>
                  <a:lnTo>
                    <a:pt x="0" y="0"/>
                  </a:lnTo>
                </a:path>
              </a:pathLst>
            </a:custGeom>
            <a:ln w="9004">
              <a:solidFill>
                <a:srgbClr val="FFFFFF"/>
              </a:solidFill>
            </a:ln>
          </p:spPr>
          <p:txBody>
            <a:bodyPr wrap="square" lIns="0" tIns="0" rIns="0" bIns="0" rtlCol="0"/>
            <a:lstStyle/>
            <a:p/>
          </p:txBody>
        </p:sp>
        <p:sp>
          <p:nvSpPr>
            <p:cNvPr id="117" name="object 117" descr=""/>
            <p:cNvSpPr/>
            <p:nvPr/>
          </p:nvSpPr>
          <p:spPr>
            <a:xfrm>
              <a:off x="13140001" y="4969158"/>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18" name="object 118" descr=""/>
            <p:cNvSpPr/>
            <p:nvPr/>
          </p:nvSpPr>
          <p:spPr>
            <a:xfrm>
              <a:off x="8712000" y="4609155"/>
              <a:ext cx="0" cy="351155"/>
            </a:xfrm>
            <a:custGeom>
              <a:avLst/>
              <a:gdLst/>
              <a:ahLst/>
              <a:cxnLst/>
              <a:rect l="l" t="t" r="r" b="b"/>
              <a:pathLst>
                <a:path w="0" h="351154">
                  <a:moveTo>
                    <a:pt x="0" y="351002"/>
                  </a:moveTo>
                  <a:lnTo>
                    <a:pt x="0" y="0"/>
                  </a:lnTo>
                </a:path>
              </a:pathLst>
            </a:custGeom>
            <a:ln w="9004">
              <a:solidFill>
                <a:srgbClr val="FFFFFF"/>
              </a:solidFill>
            </a:ln>
          </p:spPr>
          <p:txBody>
            <a:bodyPr wrap="square" lIns="0" tIns="0" rIns="0" bIns="0" rtlCol="0"/>
            <a:lstStyle/>
            <a:p/>
          </p:txBody>
        </p:sp>
        <p:sp>
          <p:nvSpPr>
            <p:cNvPr id="119" name="object 119" descr=""/>
            <p:cNvSpPr/>
            <p:nvPr/>
          </p:nvSpPr>
          <p:spPr>
            <a:xfrm>
              <a:off x="7920000" y="4969158"/>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20" name="object 120" descr=""/>
            <p:cNvSpPr/>
            <p:nvPr/>
          </p:nvSpPr>
          <p:spPr>
            <a:xfrm>
              <a:off x="10079999" y="4609155"/>
              <a:ext cx="0" cy="351155"/>
            </a:xfrm>
            <a:custGeom>
              <a:avLst/>
              <a:gdLst/>
              <a:ahLst/>
              <a:cxnLst/>
              <a:rect l="l" t="t" r="r" b="b"/>
              <a:pathLst>
                <a:path w="0" h="351154">
                  <a:moveTo>
                    <a:pt x="0" y="351002"/>
                  </a:moveTo>
                  <a:lnTo>
                    <a:pt x="0" y="0"/>
                  </a:lnTo>
                </a:path>
              </a:pathLst>
            </a:custGeom>
            <a:ln w="9004">
              <a:solidFill>
                <a:srgbClr val="FFFFFF"/>
              </a:solidFill>
            </a:ln>
          </p:spPr>
          <p:txBody>
            <a:bodyPr wrap="square" lIns="0" tIns="0" rIns="0" bIns="0" rtlCol="0"/>
            <a:lstStyle/>
            <a:p/>
          </p:txBody>
        </p:sp>
        <p:sp>
          <p:nvSpPr>
            <p:cNvPr id="121" name="object 121" descr=""/>
            <p:cNvSpPr/>
            <p:nvPr/>
          </p:nvSpPr>
          <p:spPr>
            <a:xfrm>
              <a:off x="8712000" y="4969158"/>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22" name="object 122" descr=""/>
            <p:cNvSpPr/>
            <p:nvPr/>
          </p:nvSpPr>
          <p:spPr>
            <a:xfrm>
              <a:off x="10079999" y="4969158"/>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grpSp>
      <p:grpSp>
        <p:nvGrpSpPr>
          <p:cNvPr id="123" name="object 123" descr=""/>
          <p:cNvGrpSpPr/>
          <p:nvPr/>
        </p:nvGrpSpPr>
        <p:grpSpPr>
          <a:xfrm>
            <a:off x="13401002" y="2575814"/>
            <a:ext cx="934719" cy="1423035"/>
            <a:chOff x="13401002" y="2575814"/>
            <a:chExt cx="934719" cy="1423035"/>
          </a:xfrm>
        </p:grpSpPr>
        <p:sp>
          <p:nvSpPr>
            <p:cNvPr id="124" name="object 124" descr=""/>
            <p:cNvSpPr/>
            <p:nvPr/>
          </p:nvSpPr>
          <p:spPr>
            <a:xfrm>
              <a:off x="13401192" y="2575814"/>
              <a:ext cx="934719" cy="1421130"/>
            </a:xfrm>
            <a:custGeom>
              <a:avLst/>
              <a:gdLst/>
              <a:ahLst/>
              <a:cxnLst/>
              <a:rect l="l" t="t" r="r" b="b"/>
              <a:pathLst>
                <a:path w="934719" h="1421129">
                  <a:moveTo>
                    <a:pt x="0" y="1421003"/>
                  </a:moveTo>
                  <a:lnTo>
                    <a:pt x="934326" y="1421003"/>
                  </a:lnTo>
                  <a:lnTo>
                    <a:pt x="934326" y="0"/>
                  </a:lnTo>
                  <a:lnTo>
                    <a:pt x="0" y="0"/>
                  </a:lnTo>
                  <a:lnTo>
                    <a:pt x="0" y="1421003"/>
                  </a:lnTo>
                  <a:close/>
                </a:path>
              </a:pathLst>
            </a:custGeom>
            <a:solidFill>
              <a:srgbClr val="FFFFFF"/>
            </a:solidFill>
          </p:spPr>
          <p:txBody>
            <a:bodyPr wrap="square" lIns="0" tIns="0" rIns="0" bIns="0" rtlCol="0"/>
            <a:lstStyle/>
            <a:p/>
          </p:txBody>
        </p:sp>
        <p:sp>
          <p:nvSpPr>
            <p:cNvPr id="125" name="object 125" descr=""/>
            <p:cNvSpPr/>
            <p:nvPr/>
          </p:nvSpPr>
          <p:spPr>
            <a:xfrm>
              <a:off x="13401002" y="2575814"/>
              <a:ext cx="934719" cy="1421130"/>
            </a:xfrm>
            <a:custGeom>
              <a:avLst/>
              <a:gdLst/>
              <a:ahLst/>
              <a:cxnLst/>
              <a:rect l="l" t="t" r="r" b="b"/>
              <a:pathLst>
                <a:path w="934719" h="1421129">
                  <a:moveTo>
                    <a:pt x="774625" y="646996"/>
                  </a:moveTo>
                  <a:lnTo>
                    <a:pt x="333859" y="646996"/>
                  </a:lnTo>
                  <a:lnTo>
                    <a:pt x="369546" y="654201"/>
                  </a:lnTo>
                  <a:lnTo>
                    <a:pt x="398688" y="673849"/>
                  </a:lnTo>
                  <a:lnTo>
                    <a:pt x="418336" y="702990"/>
                  </a:lnTo>
                  <a:lnTo>
                    <a:pt x="425541" y="738677"/>
                  </a:lnTo>
                  <a:lnTo>
                    <a:pt x="425541" y="1421003"/>
                  </a:lnTo>
                  <a:lnTo>
                    <a:pt x="682944" y="1421003"/>
                  </a:lnTo>
                  <a:lnTo>
                    <a:pt x="682944" y="738677"/>
                  </a:lnTo>
                  <a:lnTo>
                    <a:pt x="690149" y="702990"/>
                  </a:lnTo>
                  <a:lnTo>
                    <a:pt x="709797" y="673849"/>
                  </a:lnTo>
                  <a:lnTo>
                    <a:pt x="738939" y="654201"/>
                  </a:lnTo>
                  <a:lnTo>
                    <a:pt x="774625" y="646996"/>
                  </a:lnTo>
                  <a:close/>
                </a:path>
                <a:path w="934719" h="1421129">
                  <a:moveTo>
                    <a:pt x="934516" y="206217"/>
                  </a:moveTo>
                  <a:lnTo>
                    <a:pt x="0" y="206217"/>
                  </a:lnTo>
                  <a:lnTo>
                    <a:pt x="0" y="646996"/>
                  </a:lnTo>
                  <a:lnTo>
                    <a:pt x="934516" y="646996"/>
                  </a:lnTo>
                  <a:lnTo>
                    <a:pt x="934516" y="206217"/>
                  </a:lnTo>
                  <a:close/>
                </a:path>
                <a:path w="934719" h="1421129">
                  <a:moveTo>
                    <a:pt x="699353" y="0"/>
                  </a:moveTo>
                  <a:lnTo>
                    <a:pt x="441949" y="0"/>
                  </a:lnTo>
                  <a:lnTo>
                    <a:pt x="441949" y="114536"/>
                  </a:lnTo>
                  <a:lnTo>
                    <a:pt x="434744" y="150223"/>
                  </a:lnTo>
                  <a:lnTo>
                    <a:pt x="415096" y="179365"/>
                  </a:lnTo>
                  <a:lnTo>
                    <a:pt x="385954" y="199012"/>
                  </a:lnTo>
                  <a:lnTo>
                    <a:pt x="350268" y="206217"/>
                  </a:lnTo>
                  <a:lnTo>
                    <a:pt x="791034" y="206217"/>
                  </a:lnTo>
                  <a:lnTo>
                    <a:pt x="755347" y="199012"/>
                  </a:lnTo>
                  <a:lnTo>
                    <a:pt x="726205" y="179365"/>
                  </a:lnTo>
                  <a:lnTo>
                    <a:pt x="706557" y="150223"/>
                  </a:lnTo>
                  <a:lnTo>
                    <a:pt x="699353" y="114536"/>
                  </a:lnTo>
                  <a:lnTo>
                    <a:pt x="699353" y="0"/>
                  </a:lnTo>
                  <a:close/>
                </a:path>
              </a:pathLst>
            </a:custGeom>
            <a:solidFill>
              <a:srgbClr val="939598"/>
            </a:solidFill>
          </p:spPr>
          <p:txBody>
            <a:bodyPr wrap="square" lIns="0" tIns="0" rIns="0" bIns="0" rtlCol="0"/>
            <a:lstStyle/>
            <a:p/>
          </p:txBody>
        </p:sp>
        <p:sp>
          <p:nvSpPr>
            <p:cNvPr id="126" name="object 126" descr=""/>
            <p:cNvSpPr/>
            <p:nvPr/>
          </p:nvSpPr>
          <p:spPr>
            <a:xfrm>
              <a:off x="13401002" y="2994825"/>
              <a:ext cx="565150" cy="1002665"/>
            </a:xfrm>
            <a:custGeom>
              <a:avLst/>
              <a:gdLst/>
              <a:ahLst/>
              <a:cxnLst/>
              <a:rect l="l" t="t" r="r" b="b"/>
              <a:pathLst>
                <a:path w="565150" h="1002664">
                  <a:moveTo>
                    <a:pt x="319303" y="8788"/>
                  </a:moveTo>
                  <a:lnTo>
                    <a:pt x="0" y="8788"/>
                  </a:lnTo>
                  <a:lnTo>
                    <a:pt x="0" y="13728"/>
                  </a:lnTo>
                  <a:lnTo>
                    <a:pt x="319303" y="13728"/>
                  </a:lnTo>
                  <a:lnTo>
                    <a:pt x="319303" y="8788"/>
                  </a:lnTo>
                  <a:close/>
                </a:path>
                <a:path w="565150" h="1002664">
                  <a:moveTo>
                    <a:pt x="319303" y="0"/>
                  </a:moveTo>
                  <a:lnTo>
                    <a:pt x="0" y="0"/>
                  </a:lnTo>
                  <a:lnTo>
                    <a:pt x="0" y="4940"/>
                  </a:lnTo>
                  <a:lnTo>
                    <a:pt x="319303" y="4940"/>
                  </a:lnTo>
                  <a:lnTo>
                    <a:pt x="319303" y="0"/>
                  </a:lnTo>
                  <a:close/>
                </a:path>
                <a:path w="565150" h="1002664">
                  <a:moveTo>
                    <a:pt x="555866" y="378853"/>
                  </a:moveTo>
                  <a:lnTo>
                    <a:pt x="550926" y="378853"/>
                  </a:lnTo>
                  <a:lnTo>
                    <a:pt x="550926" y="1002144"/>
                  </a:lnTo>
                  <a:lnTo>
                    <a:pt x="555866" y="1002144"/>
                  </a:lnTo>
                  <a:lnTo>
                    <a:pt x="555866" y="378853"/>
                  </a:lnTo>
                  <a:close/>
                </a:path>
                <a:path w="565150" h="1002664">
                  <a:moveTo>
                    <a:pt x="564654" y="378853"/>
                  </a:moveTo>
                  <a:lnTo>
                    <a:pt x="559714" y="378853"/>
                  </a:lnTo>
                  <a:lnTo>
                    <a:pt x="559714" y="1002144"/>
                  </a:lnTo>
                  <a:lnTo>
                    <a:pt x="564654" y="1002144"/>
                  </a:lnTo>
                  <a:lnTo>
                    <a:pt x="564654" y="378853"/>
                  </a:lnTo>
                  <a:close/>
                </a:path>
              </a:pathLst>
            </a:custGeom>
            <a:solidFill>
              <a:srgbClr val="FFF200"/>
            </a:solidFill>
          </p:spPr>
          <p:txBody>
            <a:bodyPr wrap="square" lIns="0" tIns="0" rIns="0" bIns="0" rtlCol="0"/>
            <a:lstStyle/>
            <a:p/>
          </p:txBody>
        </p:sp>
        <p:sp>
          <p:nvSpPr>
            <p:cNvPr id="127" name="object 127" descr=""/>
            <p:cNvSpPr/>
            <p:nvPr/>
          </p:nvSpPr>
          <p:spPr>
            <a:xfrm>
              <a:off x="13401002" y="3191014"/>
              <a:ext cx="934719" cy="805815"/>
            </a:xfrm>
            <a:custGeom>
              <a:avLst/>
              <a:gdLst/>
              <a:ahLst/>
              <a:cxnLst/>
              <a:rect l="l" t="t" r="r" b="b"/>
              <a:pathLst>
                <a:path w="934719" h="805814">
                  <a:moveTo>
                    <a:pt x="447344" y="68681"/>
                  </a:moveTo>
                  <a:lnTo>
                    <a:pt x="442175" y="42316"/>
                  </a:lnTo>
                  <a:lnTo>
                    <a:pt x="428015" y="20726"/>
                  </a:lnTo>
                  <a:lnTo>
                    <a:pt x="406819" y="5930"/>
                  </a:lnTo>
                  <a:lnTo>
                    <a:pt x="380580" y="0"/>
                  </a:lnTo>
                  <a:lnTo>
                    <a:pt x="0" y="0"/>
                  </a:lnTo>
                  <a:lnTo>
                    <a:pt x="0" y="6591"/>
                  </a:lnTo>
                  <a:lnTo>
                    <a:pt x="380492" y="6591"/>
                  </a:lnTo>
                  <a:lnTo>
                    <a:pt x="404164" y="11950"/>
                  </a:lnTo>
                  <a:lnTo>
                    <a:pt x="423291" y="25323"/>
                  </a:lnTo>
                  <a:lnTo>
                    <a:pt x="436092" y="44843"/>
                  </a:lnTo>
                  <a:lnTo>
                    <a:pt x="440753" y="68681"/>
                  </a:lnTo>
                  <a:lnTo>
                    <a:pt x="440753" y="805802"/>
                  </a:lnTo>
                  <a:lnTo>
                    <a:pt x="447344" y="805802"/>
                  </a:lnTo>
                  <a:lnTo>
                    <a:pt x="447344" y="68681"/>
                  </a:lnTo>
                  <a:close/>
                </a:path>
                <a:path w="934719" h="805814">
                  <a:moveTo>
                    <a:pt x="476923" y="82384"/>
                  </a:moveTo>
                  <a:lnTo>
                    <a:pt x="461086" y="82384"/>
                  </a:lnTo>
                  <a:lnTo>
                    <a:pt x="461086" y="154787"/>
                  </a:lnTo>
                  <a:lnTo>
                    <a:pt x="476923" y="154787"/>
                  </a:lnTo>
                  <a:lnTo>
                    <a:pt x="476923" y="82384"/>
                  </a:lnTo>
                  <a:close/>
                </a:path>
                <a:path w="934719" h="805814">
                  <a:moveTo>
                    <a:pt x="506133" y="82384"/>
                  </a:moveTo>
                  <a:lnTo>
                    <a:pt x="490296" y="82384"/>
                  </a:lnTo>
                  <a:lnTo>
                    <a:pt x="490296" y="154787"/>
                  </a:lnTo>
                  <a:lnTo>
                    <a:pt x="506133" y="154787"/>
                  </a:lnTo>
                  <a:lnTo>
                    <a:pt x="506133" y="82384"/>
                  </a:lnTo>
                  <a:close/>
                </a:path>
                <a:path w="934719" h="805814">
                  <a:moveTo>
                    <a:pt x="535343" y="82384"/>
                  </a:moveTo>
                  <a:lnTo>
                    <a:pt x="519506" y="82384"/>
                  </a:lnTo>
                  <a:lnTo>
                    <a:pt x="519506" y="154787"/>
                  </a:lnTo>
                  <a:lnTo>
                    <a:pt x="535343" y="154787"/>
                  </a:lnTo>
                  <a:lnTo>
                    <a:pt x="535343" y="82384"/>
                  </a:lnTo>
                  <a:close/>
                </a:path>
                <a:path w="934719" h="805814">
                  <a:moveTo>
                    <a:pt x="564553" y="82384"/>
                  </a:moveTo>
                  <a:lnTo>
                    <a:pt x="548716" y="82384"/>
                  </a:lnTo>
                  <a:lnTo>
                    <a:pt x="548716" y="154787"/>
                  </a:lnTo>
                  <a:lnTo>
                    <a:pt x="564553" y="154787"/>
                  </a:lnTo>
                  <a:lnTo>
                    <a:pt x="564553" y="82384"/>
                  </a:lnTo>
                  <a:close/>
                </a:path>
                <a:path w="934719" h="805814">
                  <a:moveTo>
                    <a:pt x="593763" y="82384"/>
                  </a:moveTo>
                  <a:lnTo>
                    <a:pt x="577926" y="82384"/>
                  </a:lnTo>
                  <a:lnTo>
                    <a:pt x="577926" y="154787"/>
                  </a:lnTo>
                  <a:lnTo>
                    <a:pt x="593763" y="154787"/>
                  </a:lnTo>
                  <a:lnTo>
                    <a:pt x="593763" y="82384"/>
                  </a:lnTo>
                  <a:close/>
                </a:path>
                <a:path w="934719" h="805814">
                  <a:moveTo>
                    <a:pt x="622973" y="82384"/>
                  </a:moveTo>
                  <a:lnTo>
                    <a:pt x="607136" y="82384"/>
                  </a:lnTo>
                  <a:lnTo>
                    <a:pt x="607136" y="154787"/>
                  </a:lnTo>
                  <a:lnTo>
                    <a:pt x="622973" y="154787"/>
                  </a:lnTo>
                  <a:lnTo>
                    <a:pt x="622973" y="82384"/>
                  </a:lnTo>
                  <a:close/>
                </a:path>
                <a:path w="934719" h="805814">
                  <a:moveTo>
                    <a:pt x="652183" y="82384"/>
                  </a:moveTo>
                  <a:lnTo>
                    <a:pt x="636346" y="82384"/>
                  </a:lnTo>
                  <a:lnTo>
                    <a:pt x="636346" y="154787"/>
                  </a:lnTo>
                  <a:lnTo>
                    <a:pt x="652183" y="154787"/>
                  </a:lnTo>
                  <a:lnTo>
                    <a:pt x="652183" y="82384"/>
                  </a:lnTo>
                  <a:close/>
                </a:path>
                <a:path w="934719" h="805814">
                  <a:moveTo>
                    <a:pt x="934516" y="0"/>
                  </a:moveTo>
                  <a:lnTo>
                    <a:pt x="729665" y="0"/>
                  </a:lnTo>
                  <a:lnTo>
                    <a:pt x="703478" y="5930"/>
                  </a:lnTo>
                  <a:lnTo>
                    <a:pt x="682320" y="20726"/>
                  </a:lnTo>
                  <a:lnTo>
                    <a:pt x="668172" y="42316"/>
                  </a:lnTo>
                  <a:lnTo>
                    <a:pt x="663003" y="68681"/>
                  </a:lnTo>
                  <a:lnTo>
                    <a:pt x="663003" y="805802"/>
                  </a:lnTo>
                  <a:lnTo>
                    <a:pt x="669594" y="805802"/>
                  </a:lnTo>
                  <a:lnTo>
                    <a:pt x="669594" y="68681"/>
                  </a:lnTo>
                  <a:lnTo>
                    <a:pt x="674255" y="44843"/>
                  </a:lnTo>
                  <a:lnTo>
                    <a:pt x="687044" y="25323"/>
                  </a:lnTo>
                  <a:lnTo>
                    <a:pt x="706145" y="11950"/>
                  </a:lnTo>
                  <a:lnTo>
                    <a:pt x="729767" y="6591"/>
                  </a:lnTo>
                  <a:lnTo>
                    <a:pt x="934516" y="6591"/>
                  </a:lnTo>
                  <a:lnTo>
                    <a:pt x="934516" y="0"/>
                  </a:lnTo>
                  <a:close/>
                </a:path>
              </a:pathLst>
            </a:custGeom>
            <a:solidFill>
              <a:srgbClr val="FFFFFF"/>
            </a:solidFill>
          </p:spPr>
          <p:txBody>
            <a:bodyPr wrap="square" lIns="0" tIns="0" rIns="0" bIns="0" rtlCol="0"/>
            <a:lstStyle/>
            <a:p/>
          </p:txBody>
        </p:sp>
        <p:sp>
          <p:nvSpPr>
            <p:cNvPr id="128" name="object 128" descr=""/>
            <p:cNvSpPr/>
            <p:nvPr/>
          </p:nvSpPr>
          <p:spPr>
            <a:xfrm>
              <a:off x="13961250" y="2575814"/>
              <a:ext cx="374650" cy="434340"/>
            </a:xfrm>
            <a:custGeom>
              <a:avLst/>
              <a:gdLst/>
              <a:ahLst/>
              <a:cxnLst/>
              <a:rect l="l" t="t" r="r" b="b"/>
              <a:pathLst>
                <a:path w="374650" h="434339">
                  <a:moveTo>
                    <a:pt x="4940" y="0"/>
                  </a:moveTo>
                  <a:lnTo>
                    <a:pt x="0" y="0"/>
                  </a:lnTo>
                  <a:lnTo>
                    <a:pt x="0" y="55346"/>
                  </a:lnTo>
                  <a:lnTo>
                    <a:pt x="4940" y="55346"/>
                  </a:lnTo>
                  <a:lnTo>
                    <a:pt x="4940" y="0"/>
                  </a:lnTo>
                  <a:close/>
                </a:path>
                <a:path w="374650" h="434339">
                  <a:moveTo>
                    <a:pt x="13728" y="0"/>
                  </a:moveTo>
                  <a:lnTo>
                    <a:pt x="8788" y="0"/>
                  </a:lnTo>
                  <a:lnTo>
                    <a:pt x="8788" y="55346"/>
                  </a:lnTo>
                  <a:lnTo>
                    <a:pt x="13728" y="55346"/>
                  </a:lnTo>
                  <a:lnTo>
                    <a:pt x="13728" y="0"/>
                  </a:lnTo>
                  <a:close/>
                </a:path>
                <a:path w="374650" h="434339">
                  <a:moveTo>
                    <a:pt x="374269" y="429260"/>
                  </a:moveTo>
                  <a:lnTo>
                    <a:pt x="286524" y="429260"/>
                  </a:lnTo>
                  <a:lnTo>
                    <a:pt x="286524" y="434200"/>
                  </a:lnTo>
                  <a:lnTo>
                    <a:pt x="374269" y="434200"/>
                  </a:lnTo>
                  <a:lnTo>
                    <a:pt x="374269" y="429260"/>
                  </a:lnTo>
                  <a:close/>
                </a:path>
                <a:path w="374650" h="434339">
                  <a:moveTo>
                    <a:pt x="374269" y="420471"/>
                  </a:moveTo>
                  <a:lnTo>
                    <a:pt x="286524" y="420471"/>
                  </a:lnTo>
                  <a:lnTo>
                    <a:pt x="286524" y="425411"/>
                  </a:lnTo>
                  <a:lnTo>
                    <a:pt x="374269" y="425411"/>
                  </a:lnTo>
                  <a:lnTo>
                    <a:pt x="374269" y="420471"/>
                  </a:lnTo>
                  <a:close/>
                </a:path>
              </a:pathLst>
            </a:custGeom>
            <a:solidFill>
              <a:srgbClr val="FFF200"/>
            </a:solidFill>
          </p:spPr>
          <p:txBody>
            <a:bodyPr wrap="square" lIns="0" tIns="0" rIns="0" bIns="0" rtlCol="0"/>
            <a:lstStyle/>
            <a:p/>
          </p:txBody>
        </p:sp>
        <p:sp>
          <p:nvSpPr>
            <p:cNvPr id="129" name="object 129" descr=""/>
            <p:cNvSpPr/>
            <p:nvPr/>
          </p:nvSpPr>
          <p:spPr>
            <a:xfrm>
              <a:off x="13401002" y="2575814"/>
              <a:ext cx="934719" cy="807720"/>
            </a:xfrm>
            <a:custGeom>
              <a:avLst/>
              <a:gdLst/>
              <a:ahLst/>
              <a:cxnLst/>
              <a:rect l="l" t="t" r="r" b="b"/>
              <a:pathLst>
                <a:path w="934719" h="807720">
                  <a:moveTo>
                    <a:pt x="70942" y="322389"/>
                  </a:moveTo>
                  <a:lnTo>
                    <a:pt x="0" y="322389"/>
                  </a:lnTo>
                  <a:lnTo>
                    <a:pt x="0" y="332270"/>
                  </a:lnTo>
                  <a:lnTo>
                    <a:pt x="70942" y="332270"/>
                  </a:lnTo>
                  <a:lnTo>
                    <a:pt x="70942" y="322389"/>
                  </a:lnTo>
                  <a:close/>
                </a:path>
                <a:path w="934719" h="807720">
                  <a:moveTo>
                    <a:pt x="301713" y="322389"/>
                  </a:moveTo>
                  <a:lnTo>
                    <a:pt x="209410" y="322389"/>
                  </a:lnTo>
                  <a:lnTo>
                    <a:pt x="209410" y="332270"/>
                  </a:lnTo>
                  <a:lnTo>
                    <a:pt x="301713" y="332270"/>
                  </a:lnTo>
                  <a:lnTo>
                    <a:pt x="301713" y="322389"/>
                  </a:lnTo>
                  <a:close/>
                </a:path>
                <a:path w="934719" h="807720">
                  <a:moveTo>
                    <a:pt x="319303" y="434162"/>
                  </a:moveTo>
                  <a:lnTo>
                    <a:pt x="309410" y="434162"/>
                  </a:lnTo>
                  <a:lnTo>
                    <a:pt x="309410" y="520242"/>
                  </a:lnTo>
                  <a:lnTo>
                    <a:pt x="0" y="520242"/>
                  </a:lnTo>
                  <a:lnTo>
                    <a:pt x="0" y="525183"/>
                  </a:lnTo>
                  <a:lnTo>
                    <a:pt x="309410" y="525183"/>
                  </a:lnTo>
                  <a:lnTo>
                    <a:pt x="309410" y="529031"/>
                  </a:lnTo>
                  <a:lnTo>
                    <a:pt x="0" y="529031"/>
                  </a:lnTo>
                  <a:lnTo>
                    <a:pt x="0" y="533971"/>
                  </a:lnTo>
                  <a:lnTo>
                    <a:pt x="309410" y="533971"/>
                  </a:lnTo>
                  <a:lnTo>
                    <a:pt x="309410" y="607237"/>
                  </a:lnTo>
                  <a:lnTo>
                    <a:pt x="319303" y="607237"/>
                  </a:lnTo>
                  <a:lnTo>
                    <a:pt x="319303" y="434162"/>
                  </a:lnTo>
                  <a:close/>
                </a:path>
                <a:path w="934719" h="807720">
                  <a:moveTo>
                    <a:pt x="407809" y="582612"/>
                  </a:moveTo>
                  <a:lnTo>
                    <a:pt x="335394" y="582612"/>
                  </a:lnTo>
                  <a:lnTo>
                    <a:pt x="335394" y="598449"/>
                  </a:lnTo>
                  <a:lnTo>
                    <a:pt x="407809" y="598449"/>
                  </a:lnTo>
                  <a:lnTo>
                    <a:pt x="407809" y="582612"/>
                  </a:lnTo>
                  <a:close/>
                </a:path>
                <a:path w="934719" h="807720">
                  <a:moveTo>
                    <a:pt x="407809" y="553415"/>
                  </a:moveTo>
                  <a:lnTo>
                    <a:pt x="335394" y="553415"/>
                  </a:lnTo>
                  <a:lnTo>
                    <a:pt x="335394" y="569239"/>
                  </a:lnTo>
                  <a:lnTo>
                    <a:pt x="407809" y="569239"/>
                  </a:lnTo>
                  <a:lnTo>
                    <a:pt x="407809" y="553415"/>
                  </a:lnTo>
                  <a:close/>
                </a:path>
                <a:path w="934719" h="807720">
                  <a:moveTo>
                    <a:pt x="407809" y="524192"/>
                  </a:moveTo>
                  <a:lnTo>
                    <a:pt x="335394" y="524192"/>
                  </a:lnTo>
                  <a:lnTo>
                    <a:pt x="335394" y="540029"/>
                  </a:lnTo>
                  <a:lnTo>
                    <a:pt x="407809" y="540029"/>
                  </a:lnTo>
                  <a:lnTo>
                    <a:pt x="407809" y="524192"/>
                  </a:lnTo>
                  <a:close/>
                </a:path>
                <a:path w="934719" h="807720">
                  <a:moveTo>
                    <a:pt x="407809" y="494982"/>
                  </a:moveTo>
                  <a:lnTo>
                    <a:pt x="335394" y="494982"/>
                  </a:lnTo>
                  <a:lnTo>
                    <a:pt x="335394" y="510819"/>
                  </a:lnTo>
                  <a:lnTo>
                    <a:pt x="407809" y="510819"/>
                  </a:lnTo>
                  <a:lnTo>
                    <a:pt x="407809" y="494982"/>
                  </a:lnTo>
                  <a:close/>
                </a:path>
                <a:path w="934719" h="807720">
                  <a:moveTo>
                    <a:pt x="407809" y="465772"/>
                  </a:moveTo>
                  <a:lnTo>
                    <a:pt x="335394" y="465772"/>
                  </a:lnTo>
                  <a:lnTo>
                    <a:pt x="335394" y="481609"/>
                  </a:lnTo>
                  <a:lnTo>
                    <a:pt x="407809" y="481609"/>
                  </a:lnTo>
                  <a:lnTo>
                    <a:pt x="407809" y="465772"/>
                  </a:lnTo>
                  <a:close/>
                </a:path>
                <a:path w="934719" h="807720">
                  <a:moveTo>
                    <a:pt x="407809" y="436562"/>
                  </a:moveTo>
                  <a:lnTo>
                    <a:pt x="335394" y="436562"/>
                  </a:lnTo>
                  <a:lnTo>
                    <a:pt x="335394" y="452399"/>
                  </a:lnTo>
                  <a:lnTo>
                    <a:pt x="407809" y="452399"/>
                  </a:lnTo>
                  <a:lnTo>
                    <a:pt x="407809" y="436562"/>
                  </a:lnTo>
                  <a:close/>
                </a:path>
                <a:path w="934719" h="807720">
                  <a:moveTo>
                    <a:pt x="407809" y="407365"/>
                  </a:moveTo>
                  <a:lnTo>
                    <a:pt x="335394" y="407365"/>
                  </a:lnTo>
                  <a:lnTo>
                    <a:pt x="335394" y="423189"/>
                  </a:lnTo>
                  <a:lnTo>
                    <a:pt x="407809" y="423189"/>
                  </a:lnTo>
                  <a:lnTo>
                    <a:pt x="407809" y="407365"/>
                  </a:lnTo>
                  <a:close/>
                </a:path>
                <a:path w="934719" h="807720">
                  <a:moveTo>
                    <a:pt x="407809" y="378142"/>
                  </a:moveTo>
                  <a:lnTo>
                    <a:pt x="335394" y="378142"/>
                  </a:lnTo>
                  <a:lnTo>
                    <a:pt x="335394" y="393979"/>
                  </a:lnTo>
                  <a:lnTo>
                    <a:pt x="407809" y="393979"/>
                  </a:lnTo>
                  <a:lnTo>
                    <a:pt x="407809" y="378142"/>
                  </a:lnTo>
                  <a:close/>
                </a:path>
                <a:path w="934719" h="807720">
                  <a:moveTo>
                    <a:pt x="407809" y="348932"/>
                  </a:moveTo>
                  <a:lnTo>
                    <a:pt x="335394" y="348932"/>
                  </a:lnTo>
                  <a:lnTo>
                    <a:pt x="335394" y="364769"/>
                  </a:lnTo>
                  <a:lnTo>
                    <a:pt x="407809" y="364769"/>
                  </a:lnTo>
                  <a:lnTo>
                    <a:pt x="407809" y="348932"/>
                  </a:lnTo>
                  <a:close/>
                </a:path>
                <a:path w="934719" h="807720">
                  <a:moveTo>
                    <a:pt x="407809" y="319709"/>
                  </a:moveTo>
                  <a:lnTo>
                    <a:pt x="335394" y="319709"/>
                  </a:lnTo>
                  <a:lnTo>
                    <a:pt x="335394" y="335546"/>
                  </a:lnTo>
                  <a:lnTo>
                    <a:pt x="407809" y="335546"/>
                  </a:lnTo>
                  <a:lnTo>
                    <a:pt x="407809" y="319709"/>
                  </a:lnTo>
                  <a:close/>
                </a:path>
                <a:path w="934719" h="807720">
                  <a:moveTo>
                    <a:pt x="407809" y="290499"/>
                  </a:moveTo>
                  <a:lnTo>
                    <a:pt x="335394" y="290499"/>
                  </a:lnTo>
                  <a:lnTo>
                    <a:pt x="335394" y="306336"/>
                  </a:lnTo>
                  <a:lnTo>
                    <a:pt x="407809" y="306336"/>
                  </a:lnTo>
                  <a:lnTo>
                    <a:pt x="407809" y="290499"/>
                  </a:lnTo>
                  <a:close/>
                </a:path>
                <a:path w="934719" h="807720">
                  <a:moveTo>
                    <a:pt x="407809" y="261289"/>
                  </a:moveTo>
                  <a:lnTo>
                    <a:pt x="335394" y="261289"/>
                  </a:lnTo>
                  <a:lnTo>
                    <a:pt x="335394" y="277126"/>
                  </a:lnTo>
                  <a:lnTo>
                    <a:pt x="407809" y="277126"/>
                  </a:lnTo>
                  <a:lnTo>
                    <a:pt x="407809" y="261289"/>
                  </a:lnTo>
                  <a:close/>
                </a:path>
                <a:path w="934719" h="807720">
                  <a:moveTo>
                    <a:pt x="461886" y="0"/>
                  </a:moveTo>
                  <a:lnTo>
                    <a:pt x="455282" y="0"/>
                  </a:lnTo>
                  <a:lnTo>
                    <a:pt x="455282" y="169341"/>
                  </a:lnTo>
                  <a:lnTo>
                    <a:pt x="450621" y="193179"/>
                  </a:lnTo>
                  <a:lnTo>
                    <a:pt x="437832" y="212699"/>
                  </a:lnTo>
                  <a:lnTo>
                    <a:pt x="418731" y="226072"/>
                  </a:lnTo>
                  <a:lnTo>
                    <a:pt x="395122" y="231432"/>
                  </a:lnTo>
                  <a:lnTo>
                    <a:pt x="0" y="231432"/>
                  </a:lnTo>
                  <a:lnTo>
                    <a:pt x="0" y="238023"/>
                  </a:lnTo>
                  <a:lnTo>
                    <a:pt x="395211" y="238023"/>
                  </a:lnTo>
                  <a:lnTo>
                    <a:pt x="421398" y="232092"/>
                  </a:lnTo>
                  <a:lnTo>
                    <a:pt x="442569" y="217297"/>
                  </a:lnTo>
                  <a:lnTo>
                    <a:pt x="456717" y="195694"/>
                  </a:lnTo>
                  <a:lnTo>
                    <a:pt x="461886" y="169341"/>
                  </a:lnTo>
                  <a:lnTo>
                    <a:pt x="461886" y="0"/>
                  </a:lnTo>
                  <a:close/>
                </a:path>
                <a:path w="934719" h="807720">
                  <a:moveTo>
                    <a:pt x="488543" y="83210"/>
                  </a:moveTo>
                  <a:lnTo>
                    <a:pt x="472706" y="83210"/>
                  </a:lnTo>
                  <a:lnTo>
                    <a:pt x="472706" y="155625"/>
                  </a:lnTo>
                  <a:lnTo>
                    <a:pt x="488543" y="155625"/>
                  </a:lnTo>
                  <a:lnTo>
                    <a:pt x="488543" y="83210"/>
                  </a:lnTo>
                  <a:close/>
                </a:path>
                <a:path w="934719" h="807720">
                  <a:moveTo>
                    <a:pt x="517766" y="83210"/>
                  </a:moveTo>
                  <a:lnTo>
                    <a:pt x="501916" y="83210"/>
                  </a:lnTo>
                  <a:lnTo>
                    <a:pt x="501916" y="155625"/>
                  </a:lnTo>
                  <a:lnTo>
                    <a:pt x="517766" y="155625"/>
                  </a:lnTo>
                  <a:lnTo>
                    <a:pt x="517766" y="83210"/>
                  </a:lnTo>
                  <a:close/>
                </a:path>
                <a:path w="934719" h="807720">
                  <a:moveTo>
                    <a:pt x="546976" y="83210"/>
                  </a:moveTo>
                  <a:lnTo>
                    <a:pt x="531139" y="83210"/>
                  </a:lnTo>
                  <a:lnTo>
                    <a:pt x="531139" y="155625"/>
                  </a:lnTo>
                  <a:lnTo>
                    <a:pt x="546976" y="155625"/>
                  </a:lnTo>
                  <a:lnTo>
                    <a:pt x="546976" y="83210"/>
                  </a:lnTo>
                  <a:close/>
                </a:path>
                <a:path w="934719" h="807720">
                  <a:moveTo>
                    <a:pt x="559955" y="45453"/>
                  </a:moveTo>
                  <a:lnTo>
                    <a:pt x="462330" y="45453"/>
                  </a:lnTo>
                  <a:lnTo>
                    <a:pt x="462330" y="55346"/>
                  </a:lnTo>
                  <a:lnTo>
                    <a:pt x="559955" y="55346"/>
                  </a:lnTo>
                  <a:lnTo>
                    <a:pt x="559955" y="45453"/>
                  </a:lnTo>
                  <a:close/>
                </a:path>
                <a:path w="934719" h="807720">
                  <a:moveTo>
                    <a:pt x="576186" y="83210"/>
                  </a:moveTo>
                  <a:lnTo>
                    <a:pt x="560349" y="83210"/>
                  </a:lnTo>
                  <a:lnTo>
                    <a:pt x="560349" y="155625"/>
                  </a:lnTo>
                  <a:lnTo>
                    <a:pt x="576186" y="155625"/>
                  </a:lnTo>
                  <a:lnTo>
                    <a:pt x="576186" y="83210"/>
                  </a:lnTo>
                  <a:close/>
                </a:path>
                <a:path w="934719" h="807720">
                  <a:moveTo>
                    <a:pt x="605396" y="83210"/>
                  </a:moveTo>
                  <a:lnTo>
                    <a:pt x="589559" y="83210"/>
                  </a:lnTo>
                  <a:lnTo>
                    <a:pt x="589559" y="155625"/>
                  </a:lnTo>
                  <a:lnTo>
                    <a:pt x="605396" y="155625"/>
                  </a:lnTo>
                  <a:lnTo>
                    <a:pt x="605396" y="83210"/>
                  </a:lnTo>
                  <a:close/>
                </a:path>
                <a:path w="934719" h="807720">
                  <a:moveTo>
                    <a:pt x="634606" y="83210"/>
                  </a:moveTo>
                  <a:lnTo>
                    <a:pt x="618756" y="83210"/>
                  </a:lnTo>
                  <a:lnTo>
                    <a:pt x="618756" y="155625"/>
                  </a:lnTo>
                  <a:lnTo>
                    <a:pt x="634606" y="155625"/>
                  </a:lnTo>
                  <a:lnTo>
                    <a:pt x="634606" y="83210"/>
                  </a:lnTo>
                  <a:close/>
                </a:path>
                <a:path w="934719" h="807720">
                  <a:moveTo>
                    <a:pt x="662597" y="797826"/>
                  </a:moveTo>
                  <a:lnTo>
                    <a:pt x="564972" y="797826"/>
                  </a:lnTo>
                  <a:lnTo>
                    <a:pt x="564972" y="807720"/>
                  </a:lnTo>
                  <a:lnTo>
                    <a:pt x="662597" y="807720"/>
                  </a:lnTo>
                  <a:lnTo>
                    <a:pt x="662597" y="797826"/>
                  </a:lnTo>
                  <a:close/>
                </a:path>
                <a:path w="934719" h="807720">
                  <a:moveTo>
                    <a:pt x="663816" y="83210"/>
                  </a:moveTo>
                  <a:lnTo>
                    <a:pt x="647966" y="83210"/>
                  </a:lnTo>
                  <a:lnTo>
                    <a:pt x="647966" y="155625"/>
                  </a:lnTo>
                  <a:lnTo>
                    <a:pt x="663816" y="155625"/>
                  </a:lnTo>
                  <a:lnTo>
                    <a:pt x="663816" y="83210"/>
                  </a:lnTo>
                  <a:close/>
                </a:path>
                <a:path w="934719" h="807720">
                  <a:moveTo>
                    <a:pt x="834199" y="582612"/>
                  </a:moveTo>
                  <a:lnTo>
                    <a:pt x="761784" y="582612"/>
                  </a:lnTo>
                  <a:lnTo>
                    <a:pt x="761784" y="598449"/>
                  </a:lnTo>
                  <a:lnTo>
                    <a:pt x="834199" y="598449"/>
                  </a:lnTo>
                  <a:lnTo>
                    <a:pt x="834199" y="582612"/>
                  </a:lnTo>
                  <a:close/>
                </a:path>
                <a:path w="934719" h="807720">
                  <a:moveTo>
                    <a:pt x="834199" y="553415"/>
                  </a:moveTo>
                  <a:lnTo>
                    <a:pt x="761784" y="553415"/>
                  </a:lnTo>
                  <a:lnTo>
                    <a:pt x="761784" y="569239"/>
                  </a:lnTo>
                  <a:lnTo>
                    <a:pt x="834199" y="569239"/>
                  </a:lnTo>
                  <a:lnTo>
                    <a:pt x="834199" y="553415"/>
                  </a:lnTo>
                  <a:close/>
                </a:path>
                <a:path w="934719" h="807720">
                  <a:moveTo>
                    <a:pt x="834199" y="524192"/>
                  </a:moveTo>
                  <a:lnTo>
                    <a:pt x="761784" y="524192"/>
                  </a:lnTo>
                  <a:lnTo>
                    <a:pt x="761784" y="540029"/>
                  </a:lnTo>
                  <a:lnTo>
                    <a:pt x="834199" y="540029"/>
                  </a:lnTo>
                  <a:lnTo>
                    <a:pt x="834199" y="524192"/>
                  </a:lnTo>
                  <a:close/>
                </a:path>
                <a:path w="934719" h="807720">
                  <a:moveTo>
                    <a:pt x="834199" y="494982"/>
                  </a:moveTo>
                  <a:lnTo>
                    <a:pt x="761784" y="494982"/>
                  </a:lnTo>
                  <a:lnTo>
                    <a:pt x="761784" y="510819"/>
                  </a:lnTo>
                  <a:lnTo>
                    <a:pt x="834199" y="510819"/>
                  </a:lnTo>
                  <a:lnTo>
                    <a:pt x="834199" y="494982"/>
                  </a:lnTo>
                  <a:close/>
                </a:path>
                <a:path w="934719" h="807720">
                  <a:moveTo>
                    <a:pt x="834199" y="465772"/>
                  </a:moveTo>
                  <a:lnTo>
                    <a:pt x="761784" y="465772"/>
                  </a:lnTo>
                  <a:lnTo>
                    <a:pt x="761784" y="481609"/>
                  </a:lnTo>
                  <a:lnTo>
                    <a:pt x="834199" y="481609"/>
                  </a:lnTo>
                  <a:lnTo>
                    <a:pt x="834199" y="465772"/>
                  </a:lnTo>
                  <a:close/>
                </a:path>
                <a:path w="934719" h="807720">
                  <a:moveTo>
                    <a:pt x="834199" y="436562"/>
                  </a:moveTo>
                  <a:lnTo>
                    <a:pt x="761784" y="436562"/>
                  </a:lnTo>
                  <a:lnTo>
                    <a:pt x="761784" y="452399"/>
                  </a:lnTo>
                  <a:lnTo>
                    <a:pt x="834199" y="452399"/>
                  </a:lnTo>
                  <a:lnTo>
                    <a:pt x="834199" y="436562"/>
                  </a:lnTo>
                  <a:close/>
                </a:path>
                <a:path w="934719" h="807720">
                  <a:moveTo>
                    <a:pt x="834199" y="407365"/>
                  </a:moveTo>
                  <a:lnTo>
                    <a:pt x="761784" y="407365"/>
                  </a:lnTo>
                  <a:lnTo>
                    <a:pt x="761784" y="423189"/>
                  </a:lnTo>
                  <a:lnTo>
                    <a:pt x="834199" y="423189"/>
                  </a:lnTo>
                  <a:lnTo>
                    <a:pt x="834199" y="407365"/>
                  </a:lnTo>
                  <a:close/>
                </a:path>
                <a:path w="934719" h="807720">
                  <a:moveTo>
                    <a:pt x="834199" y="378142"/>
                  </a:moveTo>
                  <a:lnTo>
                    <a:pt x="761784" y="378142"/>
                  </a:lnTo>
                  <a:lnTo>
                    <a:pt x="761784" y="393979"/>
                  </a:lnTo>
                  <a:lnTo>
                    <a:pt x="834199" y="393979"/>
                  </a:lnTo>
                  <a:lnTo>
                    <a:pt x="834199" y="378142"/>
                  </a:lnTo>
                  <a:close/>
                </a:path>
                <a:path w="934719" h="807720">
                  <a:moveTo>
                    <a:pt x="834199" y="348932"/>
                  </a:moveTo>
                  <a:lnTo>
                    <a:pt x="761784" y="348932"/>
                  </a:lnTo>
                  <a:lnTo>
                    <a:pt x="761784" y="364769"/>
                  </a:lnTo>
                  <a:lnTo>
                    <a:pt x="834199" y="364769"/>
                  </a:lnTo>
                  <a:lnTo>
                    <a:pt x="834199" y="348932"/>
                  </a:lnTo>
                  <a:close/>
                </a:path>
                <a:path w="934719" h="807720">
                  <a:moveTo>
                    <a:pt x="834199" y="319709"/>
                  </a:moveTo>
                  <a:lnTo>
                    <a:pt x="761784" y="319709"/>
                  </a:lnTo>
                  <a:lnTo>
                    <a:pt x="761784" y="335546"/>
                  </a:lnTo>
                  <a:lnTo>
                    <a:pt x="834199" y="335546"/>
                  </a:lnTo>
                  <a:lnTo>
                    <a:pt x="834199" y="319709"/>
                  </a:lnTo>
                  <a:close/>
                </a:path>
                <a:path w="934719" h="807720">
                  <a:moveTo>
                    <a:pt x="834199" y="290499"/>
                  </a:moveTo>
                  <a:lnTo>
                    <a:pt x="761784" y="290499"/>
                  </a:lnTo>
                  <a:lnTo>
                    <a:pt x="761784" y="306336"/>
                  </a:lnTo>
                  <a:lnTo>
                    <a:pt x="834199" y="306336"/>
                  </a:lnTo>
                  <a:lnTo>
                    <a:pt x="834199" y="290499"/>
                  </a:lnTo>
                  <a:close/>
                </a:path>
                <a:path w="934719" h="807720">
                  <a:moveTo>
                    <a:pt x="834199" y="261289"/>
                  </a:moveTo>
                  <a:lnTo>
                    <a:pt x="761784" y="261289"/>
                  </a:lnTo>
                  <a:lnTo>
                    <a:pt x="761784" y="277126"/>
                  </a:lnTo>
                  <a:lnTo>
                    <a:pt x="834199" y="277126"/>
                  </a:lnTo>
                  <a:lnTo>
                    <a:pt x="834199" y="261289"/>
                  </a:lnTo>
                  <a:close/>
                </a:path>
                <a:path w="934719" h="807720">
                  <a:moveTo>
                    <a:pt x="934504" y="231432"/>
                  </a:moveTo>
                  <a:lnTo>
                    <a:pt x="744397" y="231432"/>
                  </a:lnTo>
                  <a:lnTo>
                    <a:pt x="720725" y="226072"/>
                  </a:lnTo>
                  <a:lnTo>
                    <a:pt x="701598" y="212699"/>
                  </a:lnTo>
                  <a:lnTo>
                    <a:pt x="688797" y="193179"/>
                  </a:lnTo>
                  <a:lnTo>
                    <a:pt x="684136" y="169341"/>
                  </a:lnTo>
                  <a:lnTo>
                    <a:pt x="684136" y="0"/>
                  </a:lnTo>
                  <a:lnTo>
                    <a:pt x="677545" y="0"/>
                  </a:lnTo>
                  <a:lnTo>
                    <a:pt x="677545" y="169341"/>
                  </a:lnTo>
                  <a:lnTo>
                    <a:pt x="682701" y="195694"/>
                  </a:lnTo>
                  <a:lnTo>
                    <a:pt x="696861" y="217297"/>
                  </a:lnTo>
                  <a:lnTo>
                    <a:pt x="718058" y="232092"/>
                  </a:lnTo>
                  <a:lnTo>
                    <a:pt x="744296" y="238023"/>
                  </a:lnTo>
                  <a:lnTo>
                    <a:pt x="934504" y="238023"/>
                  </a:lnTo>
                  <a:lnTo>
                    <a:pt x="934504" y="231432"/>
                  </a:lnTo>
                  <a:close/>
                </a:path>
                <a:path w="934719" h="807720">
                  <a:moveTo>
                    <a:pt x="934516" y="509206"/>
                  </a:moveTo>
                  <a:lnTo>
                    <a:pt x="856665" y="509206"/>
                  </a:lnTo>
                  <a:lnTo>
                    <a:pt x="856665" y="519099"/>
                  </a:lnTo>
                  <a:lnTo>
                    <a:pt x="934516" y="519099"/>
                  </a:lnTo>
                  <a:lnTo>
                    <a:pt x="934516" y="509206"/>
                  </a:lnTo>
                  <a:close/>
                </a:path>
                <a:path w="934719" h="807720">
                  <a:moveTo>
                    <a:pt x="934516" y="326123"/>
                  </a:moveTo>
                  <a:lnTo>
                    <a:pt x="856678" y="326123"/>
                  </a:lnTo>
                  <a:lnTo>
                    <a:pt x="856678" y="240741"/>
                  </a:lnTo>
                  <a:lnTo>
                    <a:pt x="846785" y="240741"/>
                  </a:lnTo>
                  <a:lnTo>
                    <a:pt x="846785" y="413816"/>
                  </a:lnTo>
                  <a:lnTo>
                    <a:pt x="856678" y="413816"/>
                  </a:lnTo>
                  <a:lnTo>
                    <a:pt x="856678" y="339852"/>
                  </a:lnTo>
                  <a:lnTo>
                    <a:pt x="934516" y="339852"/>
                  </a:lnTo>
                  <a:lnTo>
                    <a:pt x="934516" y="334911"/>
                  </a:lnTo>
                  <a:lnTo>
                    <a:pt x="856678" y="334911"/>
                  </a:lnTo>
                  <a:lnTo>
                    <a:pt x="856678" y="331063"/>
                  </a:lnTo>
                  <a:lnTo>
                    <a:pt x="934516" y="331063"/>
                  </a:lnTo>
                  <a:lnTo>
                    <a:pt x="934516" y="326123"/>
                  </a:lnTo>
                  <a:close/>
                </a:path>
              </a:pathLst>
            </a:custGeom>
            <a:solidFill>
              <a:srgbClr val="FFFFFF"/>
            </a:solidFill>
          </p:spPr>
          <p:txBody>
            <a:bodyPr wrap="square" lIns="0" tIns="0" rIns="0" bIns="0" rtlCol="0"/>
            <a:lstStyle/>
            <a:p/>
          </p:txBody>
        </p:sp>
        <p:sp>
          <p:nvSpPr>
            <p:cNvPr id="130" name="object 130" descr=""/>
            <p:cNvSpPr/>
            <p:nvPr/>
          </p:nvSpPr>
          <p:spPr>
            <a:xfrm>
              <a:off x="14025995" y="3603129"/>
              <a:ext cx="56515" cy="92710"/>
            </a:xfrm>
            <a:custGeom>
              <a:avLst/>
              <a:gdLst/>
              <a:ahLst/>
              <a:cxnLst/>
              <a:rect l="l" t="t" r="r" b="b"/>
              <a:pathLst>
                <a:path w="56515" h="92710">
                  <a:moveTo>
                    <a:pt x="4381" y="70358"/>
                  </a:moveTo>
                  <a:lnTo>
                    <a:pt x="3505" y="69481"/>
                  </a:lnTo>
                  <a:lnTo>
                    <a:pt x="876" y="69481"/>
                  </a:lnTo>
                  <a:lnTo>
                    <a:pt x="0" y="70358"/>
                  </a:lnTo>
                  <a:lnTo>
                    <a:pt x="0" y="71437"/>
                  </a:lnTo>
                  <a:lnTo>
                    <a:pt x="0" y="91440"/>
                  </a:lnTo>
                  <a:lnTo>
                    <a:pt x="876" y="92329"/>
                  </a:lnTo>
                  <a:lnTo>
                    <a:pt x="3505" y="92329"/>
                  </a:lnTo>
                  <a:lnTo>
                    <a:pt x="4381" y="91440"/>
                  </a:lnTo>
                  <a:lnTo>
                    <a:pt x="4381" y="70358"/>
                  </a:lnTo>
                  <a:close/>
                </a:path>
                <a:path w="56515" h="92710">
                  <a:moveTo>
                    <a:pt x="4381" y="889"/>
                  </a:moveTo>
                  <a:lnTo>
                    <a:pt x="3505" y="0"/>
                  </a:lnTo>
                  <a:lnTo>
                    <a:pt x="876" y="0"/>
                  </a:lnTo>
                  <a:lnTo>
                    <a:pt x="0" y="889"/>
                  </a:lnTo>
                  <a:lnTo>
                    <a:pt x="0" y="1968"/>
                  </a:lnTo>
                  <a:lnTo>
                    <a:pt x="0" y="21971"/>
                  </a:lnTo>
                  <a:lnTo>
                    <a:pt x="876" y="22847"/>
                  </a:lnTo>
                  <a:lnTo>
                    <a:pt x="3505" y="22847"/>
                  </a:lnTo>
                  <a:lnTo>
                    <a:pt x="4381" y="21971"/>
                  </a:lnTo>
                  <a:lnTo>
                    <a:pt x="4381" y="889"/>
                  </a:lnTo>
                  <a:close/>
                </a:path>
                <a:path w="56515" h="92710">
                  <a:moveTo>
                    <a:pt x="56299" y="70358"/>
                  </a:moveTo>
                  <a:lnTo>
                    <a:pt x="55422" y="69481"/>
                  </a:lnTo>
                  <a:lnTo>
                    <a:pt x="52793" y="69481"/>
                  </a:lnTo>
                  <a:lnTo>
                    <a:pt x="51917" y="70358"/>
                  </a:lnTo>
                  <a:lnTo>
                    <a:pt x="51917" y="71437"/>
                  </a:lnTo>
                  <a:lnTo>
                    <a:pt x="51917" y="91440"/>
                  </a:lnTo>
                  <a:lnTo>
                    <a:pt x="52793" y="92329"/>
                  </a:lnTo>
                  <a:lnTo>
                    <a:pt x="55422" y="92329"/>
                  </a:lnTo>
                  <a:lnTo>
                    <a:pt x="56299" y="91440"/>
                  </a:lnTo>
                  <a:lnTo>
                    <a:pt x="56299" y="70358"/>
                  </a:lnTo>
                  <a:close/>
                </a:path>
                <a:path w="56515" h="92710">
                  <a:moveTo>
                    <a:pt x="56299" y="889"/>
                  </a:moveTo>
                  <a:lnTo>
                    <a:pt x="55422" y="0"/>
                  </a:lnTo>
                  <a:lnTo>
                    <a:pt x="52793" y="0"/>
                  </a:lnTo>
                  <a:lnTo>
                    <a:pt x="51917" y="889"/>
                  </a:lnTo>
                  <a:lnTo>
                    <a:pt x="51917" y="1968"/>
                  </a:lnTo>
                  <a:lnTo>
                    <a:pt x="51917" y="21971"/>
                  </a:lnTo>
                  <a:lnTo>
                    <a:pt x="52793" y="22847"/>
                  </a:lnTo>
                  <a:lnTo>
                    <a:pt x="55422" y="22847"/>
                  </a:lnTo>
                  <a:lnTo>
                    <a:pt x="56299" y="21971"/>
                  </a:lnTo>
                  <a:lnTo>
                    <a:pt x="56299" y="889"/>
                  </a:lnTo>
                  <a:close/>
                </a:path>
              </a:pathLst>
            </a:custGeom>
            <a:solidFill>
              <a:srgbClr val="231F20"/>
            </a:solidFill>
          </p:spPr>
          <p:txBody>
            <a:bodyPr wrap="square" lIns="0" tIns="0" rIns="0" bIns="0" rtlCol="0"/>
            <a:lstStyle/>
            <a:p/>
          </p:txBody>
        </p:sp>
        <p:sp>
          <p:nvSpPr>
            <p:cNvPr id="131" name="object 131" descr=""/>
            <p:cNvSpPr/>
            <p:nvPr/>
          </p:nvSpPr>
          <p:spPr>
            <a:xfrm>
              <a:off x="14028097" y="3584265"/>
              <a:ext cx="52705" cy="130175"/>
            </a:xfrm>
            <a:custGeom>
              <a:avLst/>
              <a:gdLst/>
              <a:ahLst/>
              <a:cxnLst/>
              <a:rect l="l" t="t" r="r" b="b"/>
              <a:pathLst>
                <a:path w="52705" h="130175">
                  <a:moveTo>
                    <a:pt x="33096" y="0"/>
                  </a:moveTo>
                  <a:lnTo>
                    <a:pt x="19151" y="0"/>
                  </a:lnTo>
                  <a:lnTo>
                    <a:pt x="8211" y="281"/>
                  </a:lnTo>
                  <a:lnTo>
                    <a:pt x="2593" y="2251"/>
                  </a:lnTo>
                  <a:lnTo>
                    <a:pt x="524" y="7597"/>
                  </a:lnTo>
                  <a:lnTo>
                    <a:pt x="308" y="15194"/>
                  </a:lnTo>
                  <a:lnTo>
                    <a:pt x="228" y="111467"/>
                  </a:lnTo>
                  <a:lnTo>
                    <a:pt x="0" y="128079"/>
                  </a:lnTo>
                  <a:lnTo>
                    <a:pt x="12699" y="128778"/>
                  </a:lnTo>
                  <a:lnTo>
                    <a:pt x="24231" y="129692"/>
                  </a:lnTo>
                  <a:lnTo>
                    <a:pt x="28016" y="129692"/>
                  </a:lnTo>
                  <a:lnTo>
                    <a:pt x="39560" y="128778"/>
                  </a:lnTo>
                  <a:lnTo>
                    <a:pt x="52247" y="128079"/>
                  </a:lnTo>
                  <a:lnTo>
                    <a:pt x="52019" y="111467"/>
                  </a:lnTo>
                  <a:lnTo>
                    <a:pt x="52019" y="18008"/>
                  </a:lnTo>
                  <a:lnTo>
                    <a:pt x="51723" y="15194"/>
                  </a:lnTo>
                  <a:lnTo>
                    <a:pt x="49653" y="9004"/>
                  </a:lnTo>
                  <a:lnTo>
                    <a:pt x="44036" y="2813"/>
                  </a:lnTo>
                  <a:lnTo>
                    <a:pt x="33096" y="0"/>
                  </a:lnTo>
                  <a:close/>
                </a:path>
              </a:pathLst>
            </a:custGeom>
            <a:solidFill>
              <a:srgbClr val="262261"/>
            </a:solidFill>
          </p:spPr>
          <p:txBody>
            <a:bodyPr wrap="square" lIns="0" tIns="0" rIns="0" bIns="0" rtlCol="0"/>
            <a:lstStyle/>
            <a:p/>
          </p:txBody>
        </p:sp>
        <p:pic>
          <p:nvPicPr>
            <p:cNvPr id="132" name="object 132" descr=""/>
            <p:cNvPicPr/>
            <p:nvPr/>
          </p:nvPicPr>
          <p:blipFill>
            <a:blip r:embed="rId36" cstate="print"/>
            <a:stretch>
              <a:fillRect/>
            </a:stretch>
          </p:blipFill>
          <p:spPr>
            <a:xfrm>
              <a:off x="14028114" y="3584270"/>
              <a:ext cx="52222" cy="128600"/>
            </a:xfrm>
            <a:prstGeom prst="rect">
              <a:avLst/>
            </a:prstGeom>
          </p:spPr>
        </p:pic>
        <p:sp>
          <p:nvSpPr>
            <p:cNvPr id="133" name="object 133" descr=""/>
            <p:cNvSpPr/>
            <p:nvPr/>
          </p:nvSpPr>
          <p:spPr>
            <a:xfrm>
              <a:off x="14065548" y="3584625"/>
              <a:ext cx="14604" cy="15240"/>
            </a:xfrm>
            <a:custGeom>
              <a:avLst/>
              <a:gdLst/>
              <a:ahLst/>
              <a:cxnLst/>
              <a:rect l="l" t="t" r="r" b="b"/>
              <a:pathLst>
                <a:path w="14605" h="15239">
                  <a:moveTo>
                    <a:pt x="0" y="0"/>
                  </a:moveTo>
                  <a:lnTo>
                    <a:pt x="14338" y="15239"/>
                  </a:lnTo>
                  <a:lnTo>
                    <a:pt x="13652" y="10871"/>
                  </a:lnTo>
                  <a:lnTo>
                    <a:pt x="10921" y="1892"/>
                  </a:lnTo>
                  <a:lnTo>
                    <a:pt x="0" y="0"/>
                  </a:lnTo>
                  <a:close/>
                </a:path>
              </a:pathLst>
            </a:custGeom>
            <a:solidFill>
              <a:srgbClr val="A7A9AC"/>
            </a:solidFill>
          </p:spPr>
          <p:txBody>
            <a:bodyPr wrap="square" lIns="0" tIns="0" rIns="0" bIns="0" rtlCol="0"/>
            <a:lstStyle/>
            <a:p/>
          </p:txBody>
        </p:sp>
        <p:pic>
          <p:nvPicPr>
            <p:cNvPr id="134" name="object 134" descr=""/>
            <p:cNvPicPr/>
            <p:nvPr/>
          </p:nvPicPr>
          <p:blipFill>
            <a:blip r:embed="rId37" cstate="print"/>
            <a:stretch>
              <a:fillRect/>
            </a:stretch>
          </p:blipFill>
          <p:spPr>
            <a:xfrm>
              <a:off x="14076096" y="3590950"/>
              <a:ext cx="3784" cy="8915"/>
            </a:xfrm>
            <a:prstGeom prst="rect">
              <a:avLst/>
            </a:prstGeom>
          </p:spPr>
        </p:pic>
        <p:pic>
          <p:nvPicPr>
            <p:cNvPr id="135" name="object 135" descr=""/>
            <p:cNvPicPr/>
            <p:nvPr/>
          </p:nvPicPr>
          <p:blipFill>
            <a:blip r:embed="rId38" cstate="print"/>
            <a:stretch>
              <a:fillRect/>
            </a:stretch>
          </p:blipFill>
          <p:spPr>
            <a:xfrm>
              <a:off x="14069224" y="3707079"/>
              <a:ext cx="6565" cy="5791"/>
            </a:xfrm>
            <a:prstGeom prst="rect">
              <a:avLst/>
            </a:prstGeom>
          </p:spPr>
        </p:pic>
        <p:sp>
          <p:nvSpPr>
            <p:cNvPr id="136" name="object 136" descr=""/>
            <p:cNvSpPr/>
            <p:nvPr/>
          </p:nvSpPr>
          <p:spPr>
            <a:xfrm>
              <a:off x="14038707" y="3587610"/>
              <a:ext cx="38100" cy="123825"/>
            </a:xfrm>
            <a:custGeom>
              <a:avLst/>
              <a:gdLst/>
              <a:ahLst/>
              <a:cxnLst/>
              <a:rect l="l" t="t" r="r" b="b"/>
              <a:pathLst>
                <a:path w="38100" h="123825">
                  <a:moveTo>
                    <a:pt x="31026" y="121399"/>
                  </a:moveTo>
                  <a:lnTo>
                    <a:pt x="0" y="121399"/>
                  </a:lnTo>
                  <a:lnTo>
                    <a:pt x="15189" y="123393"/>
                  </a:lnTo>
                  <a:lnTo>
                    <a:pt x="31026" y="121399"/>
                  </a:lnTo>
                  <a:close/>
                </a:path>
                <a:path w="38100" h="123825">
                  <a:moveTo>
                    <a:pt x="37134" y="41935"/>
                  </a:moveTo>
                  <a:lnTo>
                    <a:pt x="36436" y="44399"/>
                  </a:lnTo>
                  <a:lnTo>
                    <a:pt x="36436" y="46926"/>
                  </a:lnTo>
                  <a:lnTo>
                    <a:pt x="36436" y="69303"/>
                  </a:lnTo>
                  <a:lnTo>
                    <a:pt x="36436" y="71374"/>
                  </a:lnTo>
                  <a:lnTo>
                    <a:pt x="36436" y="105194"/>
                  </a:lnTo>
                  <a:lnTo>
                    <a:pt x="32766" y="96126"/>
                  </a:lnTo>
                  <a:lnTo>
                    <a:pt x="32740" y="71374"/>
                  </a:lnTo>
                  <a:lnTo>
                    <a:pt x="36436" y="71374"/>
                  </a:lnTo>
                  <a:lnTo>
                    <a:pt x="36436" y="69303"/>
                  </a:lnTo>
                  <a:lnTo>
                    <a:pt x="32740" y="69303"/>
                  </a:lnTo>
                  <a:lnTo>
                    <a:pt x="32791" y="59804"/>
                  </a:lnTo>
                  <a:lnTo>
                    <a:pt x="36436" y="46926"/>
                  </a:lnTo>
                  <a:lnTo>
                    <a:pt x="36436" y="44399"/>
                  </a:lnTo>
                  <a:lnTo>
                    <a:pt x="32067" y="59804"/>
                  </a:lnTo>
                  <a:lnTo>
                    <a:pt x="32042" y="96126"/>
                  </a:lnTo>
                  <a:lnTo>
                    <a:pt x="37134" y="108750"/>
                  </a:lnTo>
                  <a:lnTo>
                    <a:pt x="37134" y="105194"/>
                  </a:lnTo>
                  <a:lnTo>
                    <a:pt x="37134" y="71374"/>
                  </a:lnTo>
                  <a:lnTo>
                    <a:pt x="37134" y="69303"/>
                  </a:lnTo>
                  <a:lnTo>
                    <a:pt x="37134" y="46926"/>
                  </a:lnTo>
                  <a:lnTo>
                    <a:pt x="37134" y="41935"/>
                  </a:lnTo>
                  <a:close/>
                </a:path>
                <a:path w="38100" h="123825">
                  <a:moveTo>
                    <a:pt x="37706" y="32842"/>
                  </a:moveTo>
                  <a:lnTo>
                    <a:pt x="23063" y="12"/>
                  </a:lnTo>
                  <a:lnTo>
                    <a:pt x="21551" y="0"/>
                  </a:lnTo>
                  <a:lnTo>
                    <a:pt x="36436" y="33401"/>
                  </a:lnTo>
                  <a:lnTo>
                    <a:pt x="37706" y="32842"/>
                  </a:lnTo>
                  <a:close/>
                </a:path>
              </a:pathLst>
            </a:custGeom>
            <a:solidFill>
              <a:srgbClr val="262261"/>
            </a:solidFill>
          </p:spPr>
          <p:txBody>
            <a:bodyPr wrap="square" lIns="0" tIns="0" rIns="0" bIns="0" rtlCol="0"/>
            <a:lstStyle/>
            <a:p/>
          </p:txBody>
        </p:sp>
        <p:pic>
          <p:nvPicPr>
            <p:cNvPr id="137" name="object 137" descr=""/>
            <p:cNvPicPr/>
            <p:nvPr/>
          </p:nvPicPr>
          <p:blipFill>
            <a:blip r:embed="rId39" cstate="print"/>
            <a:stretch>
              <a:fillRect/>
            </a:stretch>
          </p:blipFill>
          <p:spPr>
            <a:xfrm>
              <a:off x="14032661" y="3632047"/>
              <a:ext cx="6565" cy="80822"/>
            </a:xfrm>
            <a:prstGeom prst="rect">
              <a:avLst/>
            </a:prstGeom>
          </p:spPr>
        </p:pic>
        <p:sp>
          <p:nvSpPr>
            <p:cNvPr id="138" name="object 138" descr=""/>
            <p:cNvSpPr/>
            <p:nvPr/>
          </p:nvSpPr>
          <p:spPr>
            <a:xfrm>
              <a:off x="14028557" y="3584625"/>
              <a:ext cx="14604" cy="15240"/>
            </a:xfrm>
            <a:custGeom>
              <a:avLst/>
              <a:gdLst/>
              <a:ahLst/>
              <a:cxnLst/>
              <a:rect l="l" t="t" r="r" b="b"/>
              <a:pathLst>
                <a:path w="14605" h="15239">
                  <a:moveTo>
                    <a:pt x="14338" y="0"/>
                  </a:moveTo>
                  <a:lnTo>
                    <a:pt x="3416" y="1892"/>
                  </a:lnTo>
                  <a:lnTo>
                    <a:pt x="685" y="10871"/>
                  </a:lnTo>
                  <a:lnTo>
                    <a:pt x="0" y="15239"/>
                  </a:lnTo>
                  <a:lnTo>
                    <a:pt x="14338" y="0"/>
                  </a:lnTo>
                  <a:close/>
                </a:path>
              </a:pathLst>
            </a:custGeom>
            <a:solidFill>
              <a:srgbClr val="A7A9AC"/>
            </a:solidFill>
          </p:spPr>
          <p:txBody>
            <a:bodyPr wrap="square" lIns="0" tIns="0" rIns="0" bIns="0" rtlCol="0"/>
            <a:lstStyle/>
            <a:p/>
          </p:txBody>
        </p:sp>
        <p:pic>
          <p:nvPicPr>
            <p:cNvPr id="139" name="object 139" descr=""/>
            <p:cNvPicPr/>
            <p:nvPr/>
          </p:nvPicPr>
          <p:blipFill>
            <a:blip r:embed="rId37" cstate="print"/>
            <a:stretch>
              <a:fillRect/>
            </a:stretch>
          </p:blipFill>
          <p:spPr>
            <a:xfrm>
              <a:off x="14028547" y="3590950"/>
              <a:ext cx="3797" cy="8915"/>
            </a:xfrm>
            <a:prstGeom prst="rect">
              <a:avLst/>
            </a:prstGeom>
          </p:spPr>
        </p:pic>
        <p:sp>
          <p:nvSpPr>
            <p:cNvPr id="140" name="object 140" descr=""/>
            <p:cNvSpPr/>
            <p:nvPr/>
          </p:nvSpPr>
          <p:spPr>
            <a:xfrm>
              <a:off x="14023607" y="3587610"/>
              <a:ext cx="60325" cy="109220"/>
            </a:xfrm>
            <a:custGeom>
              <a:avLst/>
              <a:gdLst/>
              <a:ahLst/>
              <a:cxnLst/>
              <a:rect l="l" t="t" r="r" b="b"/>
              <a:pathLst>
                <a:path w="60325" h="109220">
                  <a:moveTo>
                    <a:pt x="14071" y="96126"/>
                  </a:moveTo>
                  <a:lnTo>
                    <a:pt x="14058" y="71386"/>
                  </a:lnTo>
                  <a:lnTo>
                    <a:pt x="14058" y="69303"/>
                  </a:lnTo>
                  <a:lnTo>
                    <a:pt x="14058" y="59804"/>
                  </a:lnTo>
                  <a:lnTo>
                    <a:pt x="13385" y="57442"/>
                  </a:lnTo>
                  <a:lnTo>
                    <a:pt x="13385" y="69303"/>
                  </a:lnTo>
                  <a:lnTo>
                    <a:pt x="13385" y="71386"/>
                  </a:lnTo>
                  <a:lnTo>
                    <a:pt x="13360" y="96126"/>
                  </a:lnTo>
                  <a:lnTo>
                    <a:pt x="9677" y="105194"/>
                  </a:lnTo>
                  <a:lnTo>
                    <a:pt x="9677" y="71386"/>
                  </a:lnTo>
                  <a:lnTo>
                    <a:pt x="13385" y="71386"/>
                  </a:lnTo>
                  <a:lnTo>
                    <a:pt x="13385" y="69303"/>
                  </a:lnTo>
                  <a:lnTo>
                    <a:pt x="9677" y="69303"/>
                  </a:lnTo>
                  <a:lnTo>
                    <a:pt x="9677" y="47180"/>
                  </a:lnTo>
                  <a:lnTo>
                    <a:pt x="13335" y="59804"/>
                  </a:lnTo>
                  <a:lnTo>
                    <a:pt x="13385" y="69303"/>
                  </a:lnTo>
                  <a:lnTo>
                    <a:pt x="13385" y="57442"/>
                  </a:lnTo>
                  <a:lnTo>
                    <a:pt x="10401" y="46926"/>
                  </a:lnTo>
                  <a:lnTo>
                    <a:pt x="10236" y="46355"/>
                  </a:lnTo>
                  <a:lnTo>
                    <a:pt x="10363" y="45834"/>
                  </a:lnTo>
                  <a:lnTo>
                    <a:pt x="9867" y="45059"/>
                  </a:lnTo>
                  <a:lnTo>
                    <a:pt x="8991" y="41948"/>
                  </a:lnTo>
                  <a:lnTo>
                    <a:pt x="8991" y="44234"/>
                  </a:lnTo>
                  <a:lnTo>
                    <a:pt x="8382" y="44208"/>
                  </a:lnTo>
                  <a:lnTo>
                    <a:pt x="8064" y="44208"/>
                  </a:lnTo>
                  <a:lnTo>
                    <a:pt x="7759" y="44284"/>
                  </a:lnTo>
                  <a:lnTo>
                    <a:pt x="254" y="48958"/>
                  </a:lnTo>
                  <a:lnTo>
                    <a:pt x="0" y="50025"/>
                  </a:lnTo>
                  <a:lnTo>
                    <a:pt x="1016" y="51650"/>
                  </a:lnTo>
                  <a:lnTo>
                    <a:pt x="2082" y="51892"/>
                  </a:lnTo>
                  <a:lnTo>
                    <a:pt x="8991" y="47599"/>
                  </a:lnTo>
                  <a:lnTo>
                    <a:pt x="8991" y="108762"/>
                  </a:lnTo>
                  <a:lnTo>
                    <a:pt x="10426" y="105194"/>
                  </a:lnTo>
                  <a:lnTo>
                    <a:pt x="14071" y="96126"/>
                  </a:lnTo>
                  <a:close/>
                </a:path>
                <a:path w="60325" h="109220">
                  <a:moveTo>
                    <a:pt x="24561" y="12"/>
                  </a:moveTo>
                  <a:lnTo>
                    <a:pt x="23012" y="0"/>
                  </a:lnTo>
                  <a:lnTo>
                    <a:pt x="8407" y="32854"/>
                  </a:lnTo>
                  <a:lnTo>
                    <a:pt x="9677" y="33413"/>
                  </a:lnTo>
                  <a:lnTo>
                    <a:pt x="24561" y="12"/>
                  </a:lnTo>
                  <a:close/>
                </a:path>
                <a:path w="60325" h="109220">
                  <a:moveTo>
                    <a:pt x="60032" y="50025"/>
                  </a:moveTo>
                  <a:lnTo>
                    <a:pt x="59778" y="48958"/>
                  </a:lnTo>
                  <a:lnTo>
                    <a:pt x="52273" y="44284"/>
                  </a:lnTo>
                  <a:lnTo>
                    <a:pt x="51968" y="44208"/>
                  </a:lnTo>
                  <a:lnTo>
                    <a:pt x="51650" y="44208"/>
                  </a:lnTo>
                  <a:lnTo>
                    <a:pt x="51079" y="44208"/>
                  </a:lnTo>
                  <a:lnTo>
                    <a:pt x="50507" y="44500"/>
                  </a:lnTo>
                  <a:lnTo>
                    <a:pt x="49669" y="45834"/>
                  </a:lnTo>
                  <a:lnTo>
                    <a:pt x="49923" y="46901"/>
                  </a:lnTo>
                  <a:lnTo>
                    <a:pt x="57950" y="51892"/>
                  </a:lnTo>
                  <a:lnTo>
                    <a:pt x="59016" y="51650"/>
                  </a:lnTo>
                  <a:lnTo>
                    <a:pt x="60032" y="50025"/>
                  </a:lnTo>
                  <a:close/>
                </a:path>
              </a:pathLst>
            </a:custGeom>
            <a:solidFill>
              <a:srgbClr val="262261"/>
            </a:solidFill>
          </p:spPr>
          <p:txBody>
            <a:bodyPr wrap="square" lIns="0" tIns="0" rIns="0" bIns="0" rtlCol="0"/>
            <a:lstStyle/>
            <a:p/>
          </p:txBody>
        </p:sp>
        <p:sp>
          <p:nvSpPr>
            <p:cNvPr id="141" name="object 141" descr=""/>
            <p:cNvSpPr/>
            <p:nvPr/>
          </p:nvSpPr>
          <p:spPr>
            <a:xfrm>
              <a:off x="13987526" y="3887749"/>
              <a:ext cx="56515" cy="92710"/>
            </a:xfrm>
            <a:custGeom>
              <a:avLst/>
              <a:gdLst/>
              <a:ahLst/>
              <a:cxnLst/>
              <a:rect l="l" t="t" r="r" b="b"/>
              <a:pathLst>
                <a:path w="56515" h="92710">
                  <a:moveTo>
                    <a:pt x="4381" y="70358"/>
                  </a:moveTo>
                  <a:lnTo>
                    <a:pt x="3505" y="69481"/>
                  </a:lnTo>
                  <a:lnTo>
                    <a:pt x="876" y="69481"/>
                  </a:lnTo>
                  <a:lnTo>
                    <a:pt x="0" y="70358"/>
                  </a:lnTo>
                  <a:lnTo>
                    <a:pt x="0" y="71437"/>
                  </a:lnTo>
                  <a:lnTo>
                    <a:pt x="0" y="91440"/>
                  </a:lnTo>
                  <a:lnTo>
                    <a:pt x="876" y="92329"/>
                  </a:lnTo>
                  <a:lnTo>
                    <a:pt x="3505" y="92329"/>
                  </a:lnTo>
                  <a:lnTo>
                    <a:pt x="4381" y="91440"/>
                  </a:lnTo>
                  <a:lnTo>
                    <a:pt x="4381" y="70358"/>
                  </a:lnTo>
                  <a:close/>
                </a:path>
                <a:path w="56515" h="92710">
                  <a:moveTo>
                    <a:pt x="4381" y="889"/>
                  </a:moveTo>
                  <a:lnTo>
                    <a:pt x="3505" y="0"/>
                  </a:lnTo>
                  <a:lnTo>
                    <a:pt x="876" y="0"/>
                  </a:lnTo>
                  <a:lnTo>
                    <a:pt x="0" y="889"/>
                  </a:lnTo>
                  <a:lnTo>
                    <a:pt x="0" y="1968"/>
                  </a:lnTo>
                  <a:lnTo>
                    <a:pt x="0" y="21971"/>
                  </a:lnTo>
                  <a:lnTo>
                    <a:pt x="876" y="22847"/>
                  </a:lnTo>
                  <a:lnTo>
                    <a:pt x="3505" y="22847"/>
                  </a:lnTo>
                  <a:lnTo>
                    <a:pt x="4381" y="21971"/>
                  </a:lnTo>
                  <a:lnTo>
                    <a:pt x="4381" y="889"/>
                  </a:lnTo>
                  <a:close/>
                </a:path>
                <a:path w="56515" h="92710">
                  <a:moveTo>
                    <a:pt x="56311" y="70358"/>
                  </a:moveTo>
                  <a:lnTo>
                    <a:pt x="55435" y="69481"/>
                  </a:lnTo>
                  <a:lnTo>
                    <a:pt x="52806" y="69481"/>
                  </a:lnTo>
                  <a:lnTo>
                    <a:pt x="51930" y="70358"/>
                  </a:lnTo>
                  <a:lnTo>
                    <a:pt x="51930" y="71437"/>
                  </a:lnTo>
                  <a:lnTo>
                    <a:pt x="51930" y="91440"/>
                  </a:lnTo>
                  <a:lnTo>
                    <a:pt x="52806" y="92329"/>
                  </a:lnTo>
                  <a:lnTo>
                    <a:pt x="55435" y="92329"/>
                  </a:lnTo>
                  <a:lnTo>
                    <a:pt x="56311" y="91440"/>
                  </a:lnTo>
                  <a:lnTo>
                    <a:pt x="56311" y="70358"/>
                  </a:lnTo>
                  <a:close/>
                </a:path>
                <a:path w="56515" h="92710">
                  <a:moveTo>
                    <a:pt x="56311" y="889"/>
                  </a:moveTo>
                  <a:lnTo>
                    <a:pt x="55435" y="0"/>
                  </a:lnTo>
                  <a:lnTo>
                    <a:pt x="52806" y="0"/>
                  </a:lnTo>
                  <a:lnTo>
                    <a:pt x="51930" y="889"/>
                  </a:lnTo>
                  <a:lnTo>
                    <a:pt x="51930" y="1968"/>
                  </a:lnTo>
                  <a:lnTo>
                    <a:pt x="51930" y="21971"/>
                  </a:lnTo>
                  <a:lnTo>
                    <a:pt x="52806" y="22847"/>
                  </a:lnTo>
                  <a:lnTo>
                    <a:pt x="55435" y="22847"/>
                  </a:lnTo>
                  <a:lnTo>
                    <a:pt x="56311" y="21971"/>
                  </a:lnTo>
                  <a:lnTo>
                    <a:pt x="56311" y="889"/>
                  </a:lnTo>
                  <a:close/>
                </a:path>
              </a:pathLst>
            </a:custGeom>
            <a:solidFill>
              <a:srgbClr val="231F20"/>
            </a:solidFill>
          </p:spPr>
          <p:txBody>
            <a:bodyPr wrap="square" lIns="0" tIns="0" rIns="0" bIns="0" rtlCol="0"/>
            <a:lstStyle/>
            <a:p/>
          </p:txBody>
        </p:sp>
        <p:sp>
          <p:nvSpPr>
            <p:cNvPr id="142" name="object 142" descr=""/>
            <p:cNvSpPr/>
            <p:nvPr/>
          </p:nvSpPr>
          <p:spPr>
            <a:xfrm>
              <a:off x="13989634" y="3868886"/>
              <a:ext cx="52705" cy="130175"/>
            </a:xfrm>
            <a:custGeom>
              <a:avLst/>
              <a:gdLst/>
              <a:ahLst/>
              <a:cxnLst/>
              <a:rect l="l" t="t" r="r" b="b"/>
              <a:pathLst>
                <a:path w="52705" h="130175">
                  <a:moveTo>
                    <a:pt x="33096" y="0"/>
                  </a:moveTo>
                  <a:lnTo>
                    <a:pt x="19151" y="0"/>
                  </a:lnTo>
                  <a:lnTo>
                    <a:pt x="8211" y="281"/>
                  </a:lnTo>
                  <a:lnTo>
                    <a:pt x="2593" y="2251"/>
                  </a:lnTo>
                  <a:lnTo>
                    <a:pt x="524" y="7597"/>
                  </a:lnTo>
                  <a:lnTo>
                    <a:pt x="308" y="15194"/>
                  </a:lnTo>
                  <a:lnTo>
                    <a:pt x="228" y="111467"/>
                  </a:lnTo>
                  <a:lnTo>
                    <a:pt x="0" y="128079"/>
                  </a:lnTo>
                  <a:lnTo>
                    <a:pt x="12699" y="128778"/>
                  </a:lnTo>
                  <a:lnTo>
                    <a:pt x="24231" y="129692"/>
                  </a:lnTo>
                  <a:lnTo>
                    <a:pt x="28016" y="129692"/>
                  </a:lnTo>
                  <a:lnTo>
                    <a:pt x="39560" y="128778"/>
                  </a:lnTo>
                  <a:lnTo>
                    <a:pt x="52247" y="128079"/>
                  </a:lnTo>
                  <a:lnTo>
                    <a:pt x="52019" y="111467"/>
                  </a:lnTo>
                  <a:lnTo>
                    <a:pt x="52019" y="18008"/>
                  </a:lnTo>
                  <a:lnTo>
                    <a:pt x="51723" y="15194"/>
                  </a:lnTo>
                  <a:lnTo>
                    <a:pt x="49653" y="9004"/>
                  </a:lnTo>
                  <a:lnTo>
                    <a:pt x="44036" y="2813"/>
                  </a:lnTo>
                  <a:lnTo>
                    <a:pt x="33096" y="0"/>
                  </a:lnTo>
                  <a:close/>
                </a:path>
              </a:pathLst>
            </a:custGeom>
            <a:solidFill>
              <a:srgbClr val="262261"/>
            </a:solidFill>
          </p:spPr>
          <p:txBody>
            <a:bodyPr wrap="square" lIns="0" tIns="0" rIns="0" bIns="0" rtlCol="0"/>
            <a:lstStyle/>
            <a:p/>
          </p:txBody>
        </p:sp>
        <p:pic>
          <p:nvPicPr>
            <p:cNvPr id="143" name="object 143" descr=""/>
            <p:cNvPicPr/>
            <p:nvPr/>
          </p:nvPicPr>
          <p:blipFill>
            <a:blip r:embed="rId40" cstate="print"/>
            <a:stretch>
              <a:fillRect/>
            </a:stretch>
          </p:blipFill>
          <p:spPr>
            <a:xfrm>
              <a:off x="13989686" y="3868890"/>
              <a:ext cx="52146" cy="127927"/>
            </a:xfrm>
            <a:prstGeom prst="rect">
              <a:avLst/>
            </a:prstGeom>
          </p:spPr>
        </p:pic>
        <p:sp>
          <p:nvSpPr>
            <p:cNvPr id="144" name="object 144" descr=""/>
            <p:cNvSpPr/>
            <p:nvPr/>
          </p:nvSpPr>
          <p:spPr>
            <a:xfrm>
              <a:off x="14027085" y="3869246"/>
              <a:ext cx="14604" cy="15240"/>
            </a:xfrm>
            <a:custGeom>
              <a:avLst/>
              <a:gdLst/>
              <a:ahLst/>
              <a:cxnLst/>
              <a:rect l="l" t="t" r="r" b="b"/>
              <a:pathLst>
                <a:path w="14605" h="15239">
                  <a:moveTo>
                    <a:pt x="0" y="0"/>
                  </a:moveTo>
                  <a:lnTo>
                    <a:pt x="14338" y="15239"/>
                  </a:lnTo>
                  <a:lnTo>
                    <a:pt x="13652" y="10871"/>
                  </a:lnTo>
                  <a:lnTo>
                    <a:pt x="10921" y="1892"/>
                  </a:lnTo>
                  <a:lnTo>
                    <a:pt x="0" y="0"/>
                  </a:lnTo>
                  <a:close/>
                </a:path>
              </a:pathLst>
            </a:custGeom>
            <a:solidFill>
              <a:srgbClr val="A7A9AC"/>
            </a:solidFill>
          </p:spPr>
          <p:txBody>
            <a:bodyPr wrap="square" lIns="0" tIns="0" rIns="0" bIns="0" rtlCol="0"/>
            <a:lstStyle/>
            <a:p/>
          </p:txBody>
        </p:sp>
        <p:pic>
          <p:nvPicPr>
            <p:cNvPr id="145" name="object 145" descr=""/>
            <p:cNvPicPr/>
            <p:nvPr/>
          </p:nvPicPr>
          <p:blipFill>
            <a:blip r:embed="rId41" cstate="print"/>
            <a:stretch>
              <a:fillRect/>
            </a:stretch>
          </p:blipFill>
          <p:spPr>
            <a:xfrm>
              <a:off x="14037640" y="3875582"/>
              <a:ext cx="3784" cy="8902"/>
            </a:xfrm>
            <a:prstGeom prst="rect">
              <a:avLst/>
            </a:prstGeom>
          </p:spPr>
        </p:pic>
        <p:pic>
          <p:nvPicPr>
            <p:cNvPr id="146" name="object 146" descr=""/>
            <p:cNvPicPr/>
            <p:nvPr/>
          </p:nvPicPr>
          <p:blipFill>
            <a:blip r:embed="rId42" cstate="print"/>
            <a:stretch>
              <a:fillRect/>
            </a:stretch>
          </p:blipFill>
          <p:spPr>
            <a:xfrm>
              <a:off x="14030883" y="3991698"/>
              <a:ext cx="6438" cy="5118"/>
            </a:xfrm>
            <a:prstGeom prst="rect">
              <a:avLst/>
            </a:prstGeom>
          </p:spPr>
        </p:pic>
        <p:sp>
          <p:nvSpPr>
            <p:cNvPr id="147" name="object 147" descr=""/>
            <p:cNvSpPr/>
            <p:nvPr/>
          </p:nvSpPr>
          <p:spPr>
            <a:xfrm>
              <a:off x="14000252" y="3872230"/>
              <a:ext cx="38100" cy="123825"/>
            </a:xfrm>
            <a:custGeom>
              <a:avLst/>
              <a:gdLst/>
              <a:ahLst/>
              <a:cxnLst/>
              <a:rect l="l" t="t" r="r" b="b"/>
              <a:pathLst>
                <a:path w="38100" h="123825">
                  <a:moveTo>
                    <a:pt x="31013" y="121399"/>
                  </a:moveTo>
                  <a:lnTo>
                    <a:pt x="0" y="121399"/>
                  </a:lnTo>
                  <a:lnTo>
                    <a:pt x="15189" y="123393"/>
                  </a:lnTo>
                  <a:lnTo>
                    <a:pt x="31013" y="121399"/>
                  </a:lnTo>
                  <a:close/>
                </a:path>
                <a:path w="38100" h="123825">
                  <a:moveTo>
                    <a:pt x="37122" y="41948"/>
                  </a:moveTo>
                  <a:lnTo>
                    <a:pt x="36436" y="44373"/>
                  </a:lnTo>
                  <a:lnTo>
                    <a:pt x="36436" y="46926"/>
                  </a:lnTo>
                  <a:lnTo>
                    <a:pt x="36436" y="69303"/>
                  </a:lnTo>
                  <a:lnTo>
                    <a:pt x="36436" y="71386"/>
                  </a:lnTo>
                  <a:lnTo>
                    <a:pt x="36436" y="105194"/>
                  </a:lnTo>
                  <a:lnTo>
                    <a:pt x="32766" y="96126"/>
                  </a:lnTo>
                  <a:lnTo>
                    <a:pt x="32740" y="71386"/>
                  </a:lnTo>
                  <a:lnTo>
                    <a:pt x="36436" y="71386"/>
                  </a:lnTo>
                  <a:lnTo>
                    <a:pt x="36436" y="69303"/>
                  </a:lnTo>
                  <a:lnTo>
                    <a:pt x="32740" y="69303"/>
                  </a:lnTo>
                  <a:lnTo>
                    <a:pt x="32778" y="59804"/>
                  </a:lnTo>
                  <a:lnTo>
                    <a:pt x="36436" y="46926"/>
                  </a:lnTo>
                  <a:lnTo>
                    <a:pt x="36436" y="44373"/>
                  </a:lnTo>
                  <a:lnTo>
                    <a:pt x="32054" y="59804"/>
                  </a:lnTo>
                  <a:lnTo>
                    <a:pt x="32042" y="96126"/>
                  </a:lnTo>
                  <a:lnTo>
                    <a:pt x="37122" y="108762"/>
                  </a:lnTo>
                  <a:lnTo>
                    <a:pt x="37122" y="105194"/>
                  </a:lnTo>
                  <a:lnTo>
                    <a:pt x="37122" y="71386"/>
                  </a:lnTo>
                  <a:lnTo>
                    <a:pt x="37122" y="69303"/>
                  </a:lnTo>
                  <a:lnTo>
                    <a:pt x="37122" y="46926"/>
                  </a:lnTo>
                  <a:lnTo>
                    <a:pt x="37122" y="41948"/>
                  </a:lnTo>
                  <a:close/>
                </a:path>
                <a:path w="38100" h="123825">
                  <a:moveTo>
                    <a:pt x="37706" y="32842"/>
                  </a:moveTo>
                  <a:lnTo>
                    <a:pt x="23063" y="12"/>
                  </a:lnTo>
                  <a:lnTo>
                    <a:pt x="21551" y="0"/>
                  </a:lnTo>
                  <a:lnTo>
                    <a:pt x="36436" y="33401"/>
                  </a:lnTo>
                  <a:lnTo>
                    <a:pt x="37706" y="32842"/>
                  </a:lnTo>
                  <a:close/>
                </a:path>
              </a:pathLst>
            </a:custGeom>
            <a:solidFill>
              <a:srgbClr val="262261"/>
            </a:solidFill>
          </p:spPr>
          <p:txBody>
            <a:bodyPr wrap="square" lIns="0" tIns="0" rIns="0" bIns="0" rtlCol="0"/>
            <a:lstStyle/>
            <a:p/>
          </p:txBody>
        </p:sp>
        <p:pic>
          <p:nvPicPr>
            <p:cNvPr id="148" name="object 148" descr=""/>
            <p:cNvPicPr/>
            <p:nvPr/>
          </p:nvPicPr>
          <p:blipFill>
            <a:blip r:embed="rId43" cstate="print"/>
            <a:stretch>
              <a:fillRect/>
            </a:stretch>
          </p:blipFill>
          <p:spPr>
            <a:xfrm>
              <a:off x="13994193" y="3916667"/>
              <a:ext cx="6438" cy="80149"/>
            </a:xfrm>
            <a:prstGeom prst="rect">
              <a:avLst/>
            </a:prstGeom>
          </p:spPr>
        </p:pic>
        <p:sp>
          <p:nvSpPr>
            <p:cNvPr id="149" name="object 149" descr=""/>
            <p:cNvSpPr/>
            <p:nvPr/>
          </p:nvSpPr>
          <p:spPr>
            <a:xfrm>
              <a:off x="13990095" y="3869246"/>
              <a:ext cx="14604" cy="15240"/>
            </a:xfrm>
            <a:custGeom>
              <a:avLst/>
              <a:gdLst/>
              <a:ahLst/>
              <a:cxnLst/>
              <a:rect l="l" t="t" r="r" b="b"/>
              <a:pathLst>
                <a:path w="14605" h="15239">
                  <a:moveTo>
                    <a:pt x="14338" y="0"/>
                  </a:moveTo>
                  <a:lnTo>
                    <a:pt x="3416" y="1892"/>
                  </a:lnTo>
                  <a:lnTo>
                    <a:pt x="685" y="10871"/>
                  </a:lnTo>
                  <a:lnTo>
                    <a:pt x="0" y="15239"/>
                  </a:lnTo>
                  <a:lnTo>
                    <a:pt x="14338" y="0"/>
                  </a:lnTo>
                  <a:close/>
                </a:path>
              </a:pathLst>
            </a:custGeom>
            <a:solidFill>
              <a:srgbClr val="A7A9AC"/>
            </a:solidFill>
          </p:spPr>
          <p:txBody>
            <a:bodyPr wrap="square" lIns="0" tIns="0" rIns="0" bIns="0" rtlCol="0"/>
            <a:lstStyle/>
            <a:p/>
          </p:txBody>
        </p:sp>
        <p:pic>
          <p:nvPicPr>
            <p:cNvPr id="150" name="object 150" descr=""/>
            <p:cNvPicPr/>
            <p:nvPr/>
          </p:nvPicPr>
          <p:blipFill>
            <a:blip r:embed="rId37" cstate="print"/>
            <a:stretch>
              <a:fillRect/>
            </a:stretch>
          </p:blipFill>
          <p:spPr>
            <a:xfrm>
              <a:off x="13990091" y="3875582"/>
              <a:ext cx="3797" cy="8902"/>
            </a:xfrm>
            <a:prstGeom prst="rect">
              <a:avLst/>
            </a:prstGeom>
          </p:spPr>
        </p:pic>
        <p:sp>
          <p:nvSpPr>
            <p:cNvPr id="151" name="object 151" descr=""/>
            <p:cNvSpPr/>
            <p:nvPr/>
          </p:nvSpPr>
          <p:spPr>
            <a:xfrm>
              <a:off x="13985152" y="3872230"/>
              <a:ext cx="60325" cy="109220"/>
            </a:xfrm>
            <a:custGeom>
              <a:avLst/>
              <a:gdLst/>
              <a:ahLst/>
              <a:cxnLst/>
              <a:rect l="l" t="t" r="r" b="b"/>
              <a:pathLst>
                <a:path w="60325" h="109220">
                  <a:moveTo>
                    <a:pt x="14058" y="96113"/>
                  </a:moveTo>
                  <a:lnTo>
                    <a:pt x="14046" y="71374"/>
                  </a:lnTo>
                  <a:lnTo>
                    <a:pt x="14046" y="69291"/>
                  </a:lnTo>
                  <a:lnTo>
                    <a:pt x="14046" y="59791"/>
                  </a:lnTo>
                  <a:lnTo>
                    <a:pt x="13373" y="57429"/>
                  </a:lnTo>
                  <a:lnTo>
                    <a:pt x="13373" y="69291"/>
                  </a:lnTo>
                  <a:lnTo>
                    <a:pt x="13373" y="71374"/>
                  </a:lnTo>
                  <a:lnTo>
                    <a:pt x="13347" y="96113"/>
                  </a:lnTo>
                  <a:lnTo>
                    <a:pt x="9664" y="105194"/>
                  </a:lnTo>
                  <a:lnTo>
                    <a:pt x="9664" y="71374"/>
                  </a:lnTo>
                  <a:lnTo>
                    <a:pt x="13373" y="71374"/>
                  </a:lnTo>
                  <a:lnTo>
                    <a:pt x="13373" y="69291"/>
                  </a:lnTo>
                  <a:lnTo>
                    <a:pt x="9664" y="69291"/>
                  </a:lnTo>
                  <a:lnTo>
                    <a:pt x="9664" y="47180"/>
                  </a:lnTo>
                  <a:lnTo>
                    <a:pt x="13335" y="59791"/>
                  </a:lnTo>
                  <a:lnTo>
                    <a:pt x="13373" y="69291"/>
                  </a:lnTo>
                  <a:lnTo>
                    <a:pt x="13373" y="57429"/>
                  </a:lnTo>
                  <a:lnTo>
                    <a:pt x="10388" y="46913"/>
                  </a:lnTo>
                  <a:lnTo>
                    <a:pt x="10223" y="46380"/>
                  </a:lnTo>
                  <a:lnTo>
                    <a:pt x="10363" y="45834"/>
                  </a:lnTo>
                  <a:lnTo>
                    <a:pt x="9842" y="45021"/>
                  </a:lnTo>
                  <a:lnTo>
                    <a:pt x="8978" y="41948"/>
                  </a:lnTo>
                  <a:lnTo>
                    <a:pt x="8978" y="44221"/>
                  </a:lnTo>
                  <a:lnTo>
                    <a:pt x="8382" y="44208"/>
                  </a:lnTo>
                  <a:lnTo>
                    <a:pt x="8064" y="44208"/>
                  </a:lnTo>
                  <a:lnTo>
                    <a:pt x="7759" y="44284"/>
                  </a:lnTo>
                  <a:lnTo>
                    <a:pt x="254" y="48958"/>
                  </a:lnTo>
                  <a:lnTo>
                    <a:pt x="0" y="50025"/>
                  </a:lnTo>
                  <a:lnTo>
                    <a:pt x="1016" y="51650"/>
                  </a:lnTo>
                  <a:lnTo>
                    <a:pt x="2082" y="51892"/>
                  </a:lnTo>
                  <a:lnTo>
                    <a:pt x="8978" y="47612"/>
                  </a:lnTo>
                  <a:lnTo>
                    <a:pt x="8978" y="108750"/>
                  </a:lnTo>
                  <a:lnTo>
                    <a:pt x="10414" y="105194"/>
                  </a:lnTo>
                  <a:lnTo>
                    <a:pt x="14058" y="96113"/>
                  </a:lnTo>
                  <a:close/>
                </a:path>
                <a:path w="60325" h="109220">
                  <a:moveTo>
                    <a:pt x="24561" y="12"/>
                  </a:moveTo>
                  <a:lnTo>
                    <a:pt x="23012" y="0"/>
                  </a:lnTo>
                  <a:lnTo>
                    <a:pt x="8407" y="32854"/>
                  </a:lnTo>
                  <a:lnTo>
                    <a:pt x="9677" y="33413"/>
                  </a:lnTo>
                  <a:lnTo>
                    <a:pt x="24561" y="12"/>
                  </a:lnTo>
                  <a:close/>
                </a:path>
                <a:path w="60325" h="109220">
                  <a:moveTo>
                    <a:pt x="60032" y="50025"/>
                  </a:moveTo>
                  <a:lnTo>
                    <a:pt x="59778" y="48958"/>
                  </a:lnTo>
                  <a:lnTo>
                    <a:pt x="52273" y="44284"/>
                  </a:lnTo>
                  <a:lnTo>
                    <a:pt x="51968" y="44208"/>
                  </a:lnTo>
                  <a:lnTo>
                    <a:pt x="51650" y="44208"/>
                  </a:lnTo>
                  <a:lnTo>
                    <a:pt x="51066" y="44208"/>
                  </a:lnTo>
                  <a:lnTo>
                    <a:pt x="50507" y="44500"/>
                  </a:lnTo>
                  <a:lnTo>
                    <a:pt x="49669" y="45834"/>
                  </a:lnTo>
                  <a:lnTo>
                    <a:pt x="49923" y="46901"/>
                  </a:lnTo>
                  <a:lnTo>
                    <a:pt x="57950" y="51892"/>
                  </a:lnTo>
                  <a:lnTo>
                    <a:pt x="59016" y="51650"/>
                  </a:lnTo>
                  <a:lnTo>
                    <a:pt x="60032" y="50025"/>
                  </a:lnTo>
                  <a:close/>
                </a:path>
              </a:pathLst>
            </a:custGeom>
            <a:solidFill>
              <a:srgbClr val="262261"/>
            </a:solidFill>
          </p:spPr>
          <p:txBody>
            <a:bodyPr wrap="square" lIns="0" tIns="0" rIns="0" bIns="0" rtlCol="0"/>
            <a:lstStyle/>
            <a:p/>
          </p:txBody>
        </p:sp>
        <p:sp>
          <p:nvSpPr>
            <p:cNvPr id="152" name="object 152" descr=""/>
            <p:cNvSpPr/>
            <p:nvPr/>
          </p:nvSpPr>
          <p:spPr>
            <a:xfrm>
              <a:off x="14065047" y="3559251"/>
              <a:ext cx="41910" cy="179705"/>
            </a:xfrm>
            <a:custGeom>
              <a:avLst/>
              <a:gdLst/>
              <a:ahLst/>
              <a:cxnLst/>
              <a:rect l="l" t="t" r="r" b="b"/>
              <a:pathLst>
                <a:path w="41909" h="179704">
                  <a:moveTo>
                    <a:pt x="6819" y="160477"/>
                  </a:moveTo>
                  <a:lnTo>
                    <a:pt x="215" y="160401"/>
                  </a:lnTo>
                  <a:lnTo>
                    <a:pt x="0" y="179311"/>
                  </a:lnTo>
                  <a:lnTo>
                    <a:pt x="6591" y="179387"/>
                  </a:lnTo>
                  <a:lnTo>
                    <a:pt x="6819" y="160477"/>
                  </a:lnTo>
                  <a:close/>
                </a:path>
                <a:path w="41909" h="179704">
                  <a:moveTo>
                    <a:pt x="13373" y="1384"/>
                  </a:moveTo>
                  <a:lnTo>
                    <a:pt x="6934" y="0"/>
                  </a:lnTo>
                  <a:lnTo>
                    <a:pt x="2984" y="18491"/>
                  </a:lnTo>
                  <a:lnTo>
                    <a:pt x="9436" y="19875"/>
                  </a:lnTo>
                  <a:lnTo>
                    <a:pt x="13373" y="1384"/>
                  </a:lnTo>
                  <a:close/>
                </a:path>
                <a:path w="41909" h="179704">
                  <a:moveTo>
                    <a:pt x="31457" y="166433"/>
                  </a:moveTo>
                  <a:lnTo>
                    <a:pt x="16713" y="154597"/>
                  </a:lnTo>
                  <a:lnTo>
                    <a:pt x="12585" y="159740"/>
                  </a:lnTo>
                  <a:lnTo>
                    <a:pt x="27330" y="171577"/>
                  </a:lnTo>
                  <a:lnTo>
                    <a:pt x="31457" y="166433"/>
                  </a:lnTo>
                  <a:close/>
                </a:path>
                <a:path w="41909" h="179704">
                  <a:moveTo>
                    <a:pt x="34772" y="19494"/>
                  </a:moveTo>
                  <a:lnTo>
                    <a:pt x="31877" y="13563"/>
                  </a:lnTo>
                  <a:lnTo>
                    <a:pt x="14897" y="21882"/>
                  </a:lnTo>
                  <a:lnTo>
                    <a:pt x="17792" y="27800"/>
                  </a:lnTo>
                  <a:lnTo>
                    <a:pt x="34772" y="19494"/>
                  </a:lnTo>
                  <a:close/>
                </a:path>
                <a:path w="41909" h="179704">
                  <a:moveTo>
                    <a:pt x="40614" y="39700"/>
                  </a:moveTo>
                  <a:lnTo>
                    <a:pt x="40551" y="33108"/>
                  </a:lnTo>
                  <a:lnTo>
                    <a:pt x="21640" y="33312"/>
                  </a:lnTo>
                  <a:lnTo>
                    <a:pt x="21704" y="39903"/>
                  </a:lnTo>
                  <a:lnTo>
                    <a:pt x="40614" y="39700"/>
                  </a:lnTo>
                  <a:close/>
                </a:path>
                <a:path w="41909" h="179704">
                  <a:moveTo>
                    <a:pt x="41605" y="147993"/>
                  </a:moveTo>
                  <a:lnTo>
                    <a:pt x="23202" y="143637"/>
                  </a:lnTo>
                  <a:lnTo>
                    <a:pt x="21678" y="150050"/>
                  </a:lnTo>
                  <a:lnTo>
                    <a:pt x="40081" y="154406"/>
                  </a:lnTo>
                  <a:lnTo>
                    <a:pt x="41605" y="147993"/>
                  </a:lnTo>
                  <a:close/>
                </a:path>
              </a:pathLst>
            </a:custGeom>
            <a:solidFill>
              <a:srgbClr val="FBB040"/>
            </a:solidFill>
          </p:spPr>
          <p:txBody>
            <a:bodyPr wrap="square" lIns="0" tIns="0" rIns="0" bIns="0" rtlCol="0"/>
            <a:lstStyle/>
            <a:p/>
          </p:txBody>
        </p:sp>
        <p:sp>
          <p:nvSpPr>
            <p:cNvPr id="153" name="object 153" descr=""/>
            <p:cNvSpPr/>
            <p:nvPr/>
          </p:nvSpPr>
          <p:spPr>
            <a:xfrm>
              <a:off x="14008151" y="3139071"/>
              <a:ext cx="271780" cy="728345"/>
            </a:xfrm>
            <a:custGeom>
              <a:avLst/>
              <a:gdLst/>
              <a:ahLst/>
              <a:cxnLst/>
              <a:rect l="l" t="t" r="r" b="b"/>
              <a:pathLst>
                <a:path w="271780" h="728345">
                  <a:moveTo>
                    <a:pt x="49822" y="237070"/>
                  </a:moveTo>
                  <a:lnTo>
                    <a:pt x="33337" y="237070"/>
                  </a:lnTo>
                  <a:lnTo>
                    <a:pt x="33337" y="437883"/>
                  </a:lnTo>
                  <a:lnTo>
                    <a:pt x="49822" y="437883"/>
                  </a:lnTo>
                  <a:lnTo>
                    <a:pt x="49822" y="237070"/>
                  </a:lnTo>
                  <a:close/>
                </a:path>
                <a:path w="271780" h="728345">
                  <a:moveTo>
                    <a:pt x="49822" y="193167"/>
                  </a:moveTo>
                  <a:lnTo>
                    <a:pt x="33337" y="193167"/>
                  </a:lnTo>
                  <a:lnTo>
                    <a:pt x="33337" y="226136"/>
                  </a:lnTo>
                  <a:lnTo>
                    <a:pt x="49822" y="226136"/>
                  </a:lnTo>
                  <a:lnTo>
                    <a:pt x="49822" y="193167"/>
                  </a:lnTo>
                  <a:close/>
                </a:path>
                <a:path w="271780" h="728345">
                  <a:moveTo>
                    <a:pt x="49822" y="143713"/>
                  </a:moveTo>
                  <a:lnTo>
                    <a:pt x="33337" y="143713"/>
                  </a:lnTo>
                  <a:lnTo>
                    <a:pt x="33337" y="176682"/>
                  </a:lnTo>
                  <a:lnTo>
                    <a:pt x="49822" y="176682"/>
                  </a:lnTo>
                  <a:lnTo>
                    <a:pt x="49822" y="143713"/>
                  </a:lnTo>
                  <a:close/>
                </a:path>
                <a:path w="271780" h="728345">
                  <a:moveTo>
                    <a:pt x="49822" y="94259"/>
                  </a:moveTo>
                  <a:lnTo>
                    <a:pt x="33337" y="94259"/>
                  </a:lnTo>
                  <a:lnTo>
                    <a:pt x="33337" y="127228"/>
                  </a:lnTo>
                  <a:lnTo>
                    <a:pt x="49822" y="127228"/>
                  </a:lnTo>
                  <a:lnTo>
                    <a:pt x="49822" y="94259"/>
                  </a:lnTo>
                  <a:close/>
                </a:path>
                <a:path w="271780" h="728345">
                  <a:moveTo>
                    <a:pt x="55791" y="592569"/>
                  </a:moveTo>
                  <a:lnTo>
                    <a:pt x="39306" y="592569"/>
                  </a:lnTo>
                  <a:lnTo>
                    <a:pt x="33210" y="644321"/>
                  </a:lnTo>
                  <a:lnTo>
                    <a:pt x="19799" y="683577"/>
                  </a:lnTo>
                  <a:lnTo>
                    <a:pt x="6299" y="708571"/>
                  </a:lnTo>
                  <a:lnTo>
                    <a:pt x="12" y="717511"/>
                  </a:lnTo>
                  <a:lnTo>
                    <a:pt x="6057" y="722553"/>
                  </a:lnTo>
                  <a:lnTo>
                    <a:pt x="6324" y="722782"/>
                  </a:lnTo>
                  <a:lnTo>
                    <a:pt x="12674" y="728065"/>
                  </a:lnTo>
                  <a:lnTo>
                    <a:pt x="20154" y="717651"/>
                  </a:lnTo>
                  <a:lnTo>
                    <a:pt x="20218" y="717511"/>
                  </a:lnTo>
                  <a:lnTo>
                    <a:pt x="34886" y="690575"/>
                  </a:lnTo>
                  <a:lnTo>
                    <a:pt x="49301" y="648385"/>
                  </a:lnTo>
                  <a:lnTo>
                    <a:pt x="55791" y="592569"/>
                  </a:lnTo>
                  <a:close/>
                </a:path>
                <a:path w="271780" h="728345">
                  <a:moveTo>
                    <a:pt x="56896" y="50177"/>
                  </a:moveTo>
                  <a:lnTo>
                    <a:pt x="33337" y="77774"/>
                  </a:lnTo>
                  <a:lnTo>
                    <a:pt x="49822" y="77762"/>
                  </a:lnTo>
                  <a:lnTo>
                    <a:pt x="50266" y="70561"/>
                  </a:lnTo>
                  <a:lnTo>
                    <a:pt x="51625" y="63500"/>
                  </a:lnTo>
                  <a:lnTo>
                    <a:pt x="53835" y="56680"/>
                  </a:lnTo>
                  <a:lnTo>
                    <a:pt x="56896" y="50177"/>
                  </a:lnTo>
                  <a:close/>
                </a:path>
                <a:path w="271780" h="728345">
                  <a:moveTo>
                    <a:pt x="89458" y="23317"/>
                  </a:moveTo>
                  <a:lnTo>
                    <a:pt x="84416" y="7632"/>
                  </a:lnTo>
                  <a:lnTo>
                    <a:pt x="75780" y="11023"/>
                  </a:lnTo>
                  <a:lnTo>
                    <a:pt x="67665" y="15481"/>
                  </a:lnTo>
                  <a:lnTo>
                    <a:pt x="60159" y="20916"/>
                  </a:lnTo>
                  <a:lnTo>
                    <a:pt x="53378" y="27254"/>
                  </a:lnTo>
                  <a:lnTo>
                    <a:pt x="65366" y="38569"/>
                  </a:lnTo>
                  <a:lnTo>
                    <a:pt x="70637" y="33642"/>
                  </a:lnTo>
                  <a:lnTo>
                    <a:pt x="76466" y="29413"/>
                  </a:lnTo>
                  <a:lnTo>
                    <a:pt x="82765" y="25958"/>
                  </a:lnTo>
                  <a:lnTo>
                    <a:pt x="89458" y="23317"/>
                  </a:lnTo>
                  <a:close/>
                </a:path>
                <a:path w="271780" h="728345">
                  <a:moveTo>
                    <a:pt x="136055" y="4140"/>
                  </a:moveTo>
                  <a:lnTo>
                    <a:pt x="104063" y="4152"/>
                  </a:lnTo>
                  <a:lnTo>
                    <a:pt x="102603" y="4229"/>
                  </a:lnTo>
                  <a:lnTo>
                    <a:pt x="103581" y="20688"/>
                  </a:lnTo>
                  <a:lnTo>
                    <a:pt x="104711" y="20624"/>
                  </a:lnTo>
                  <a:lnTo>
                    <a:pt x="136055" y="20624"/>
                  </a:lnTo>
                  <a:lnTo>
                    <a:pt x="136055" y="4140"/>
                  </a:lnTo>
                  <a:close/>
                </a:path>
                <a:path w="271780" h="728345">
                  <a:moveTo>
                    <a:pt x="185508" y="4140"/>
                  </a:moveTo>
                  <a:lnTo>
                    <a:pt x="152539" y="4140"/>
                  </a:lnTo>
                  <a:lnTo>
                    <a:pt x="152539" y="20624"/>
                  </a:lnTo>
                  <a:lnTo>
                    <a:pt x="185508" y="20624"/>
                  </a:lnTo>
                  <a:lnTo>
                    <a:pt x="185508" y="4140"/>
                  </a:lnTo>
                  <a:close/>
                </a:path>
                <a:path w="271780" h="728345">
                  <a:moveTo>
                    <a:pt x="271259" y="13246"/>
                  </a:moveTo>
                  <a:lnTo>
                    <a:pt x="250266" y="0"/>
                  </a:lnTo>
                  <a:lnTo>
                    <a:pt x="250202" y="4330"/>
                  </a:lnTo>
                  <a:lnTo>
                    <a:pt x="236080" y="4140"/>
                  </a:lnTo>
                  <a:lnTo>
                    <a:pt x="206946" y="3759"/>
                  </a:lnTo>
                  <a:lnTo>
                    <a:pt x="206717" y="21043"/>
                  </a:lnTo>
                  <a:lnTo>
                    <a:pt x="249974" y="21615"/>
                  </a:lnTo>
                  <a:lnTo>
                    <a:pt x="249910" y="25933"/>
                  </a:lnTo>
                  <a:lnTo>
                    <a:pt x="271259" y="13246"/>
                  </a:lnTo>
                  <a:close/>
                </a:path>
              </a:pathLst>
            </a:custGeom>
            <a:solidFill>
              <a:srgbClr val="ED1C24"/>
            </a:solidFill>
          </p:spPr>
          <p:txBody>
            <a:bodyPr wrap="square" lIns="0" tIns="0" rIns="0" bIns="0" rtlCol="0"/>
            <a:lstStyle/>
            <a:p/>
          </p:txBody>
        </p:sp>
        <p:sp>
          <p:nvSpPr>
            <p:cNvPr id="154" name="object 154" descr=""/>
            <p:cNvSpPr/>
            <p:nvPr/>
          </p:nvSpPr>
          <p:spPr>
            <a:xfrm>
              <a:off x="13947433" y="3221456"/>
              <a:ext cx="93980" cy="357505"/>
            </a:xfrm>
            <a:custGeom>
              <a:avLst/>
              <a:gdLst/>
              <a:ahLst/>
              <a:cxnLst/>
              <a:rect l="l" t="t" r="r" b="b"/>
              <a:pathLst>
                <a:path w="93980" h="357504">
                  <a:moveTo>
                    <a:pt x="93459" y="0"/>
                  </a:moveTo>
                  <a:lnTo>
                    <a:pt x="0" y="0"/>
                  </a:lnTo>
                  <a:lnTo>
                    <a:pt x="0" y="3289"/>
                  </a:lnTo>
                  <a:lnTo>
                    <a:pt x="44932" y="3289"/>
                  </a:lnTo>
                  <a:lnTo>
                    <a:pt x="33235" y="15875"/>
                  </a:lnTo>
                  <a:lnTo>
                    <a:pt x="35648" y="18122"/>
                  </a:lnTo>
                  <a:lnTo>
                    <a:pt x="45072" y="7988"/>
                  </a:lnTo>
                  <a:lnTo>
                    <a:pt x="45072" y="348907"/>
                  </a:lnTo>
                  <a:lnTo>
                    <a:pt x="35648" y="338759"/>
                  </a:lnTo>
                  <a:lnTo>
                    <a:pt x="33235" y="341007"/>
                  </a:lnTo>
                  <a:lnTo>
                    <a:pt x="45186" y="353860"/>
                  </a:lnTo>
                  <a:lnTo>
                    <a:pt x="0" y="353860"/>
                  </a:lnTo>
                  <a:lnTo>
                    <a:pt x="0" y="357149"/>
                  </a:lnTo>
                  <a:lnTo>
                    <a:pt x="93459" y="357149"/>
                  </a:lnTo>
                  <a:lnTo>
                    <a:pt x="93459" y="353860"/>
                  </a:lnTo>
                  <a:lnTo>
                    <a:pt x="48247" y="353860"/>
                  </a:lnTo>
                  <a:lnTo>
                    <a:pt x="60198" y="341007"/>
                  </a:lnTo>
                  <a:lnTo>
                    <a:pt x="57785" y="338759"/>
                  </a:lnTo>
                  <a:lnTo>
                    <a:pt x="48374" y="348894"/>
                  </a:lnTo>
                  <a:lnTo>
                    <a:pt x="48374" y="7988"/>
                  </a:lnTo>
                  <a:lnTo>
                    <a:pt x="57785" y="18122"/>
                  </a:lnTo>
                  <a:lnTo>
                    <a:pt x="60198" y="15875"/>
                  </a:lnTo>
                  <a:lnTo>
                    <a:pt x="48501" y="3289"/>
                  </a:lnTo>
                  <a:lnTo>
                    <a:pt x="93459" y="3289"/>
                  </a:lnTo>
                  <a:lnTo>
                    <a:pt x="93459" y="0"/>
                  </a:lnTo>
                  <a:close/>
                </a:path>
              </a:pathLst>
            </a:custGeom>
            <a:solidFill>
              <a:srgbClr val="231F20"/>
            </a:solidFill>
          </p:spPr>
          <p:txBody>
            <a:bodyPr wrap="square" lIns="0" tIns="0" rIns="0" bIns="0" rtlCol="0"/>
            <a:lstStyle/>
            <a:p/>
          </p:txBody>
        </p:sp>
      </p:grpSp>
      <p:graphicFrame>
        <p:nvGraphicFramePr>
          <p:cNvPr id="155" name="object 155" descr=""/>
          <p:cNvGraphicFramePr>
            <a:graphicFrameLocks noGrp="1"/>
          </p:cNvGraphicFramePr>
          <p:nvPr/>
        </p:nvGraphicFramePr>
        <p:xfrm>
          <a:off x="7919999" y="1202655"/>
          <a:ext cx="6718300" cy="373380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517900">
                <a:tc>
                  <a:txBody>
                    <a:bodyPr/>
                    <a:lstStyle/>
                    <a:p>
                      <a:pPr marL="269875" marR="45720" indent="-252095">
                        <a:lnSpc>
                          <a:spcPct val="102400"/>
                        </a:lnSpc>
                        <a:spcBef>
                          <a:spcPts val="254"/>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駛近交岔</a:t>
                      </a:r>
                      <a:r>
                        <a:rPr dirty="0" sz="900" spc="-30">
                          <a:solidFill>
                            <a:srgbClr val="231F20"/>
                          </a:solidFill>
                          <a:latin typeface="華康標楷體"/>
                          <a:cs typeface="華康標楷體"/>
                        </a:rPr>
                        <a:t>路口</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1250">
                        <a:latin typeface="Times New Roman"/>
                        <a:cs typeface="Times New Roman"/>
                      </a:endParaRPr>
                    </a:p>
                    <a:p>
                      <a:pPr marL="17780">
                        <a:lnSpc>
                          <a:spcPct val="100000"/>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掌握交岔</a:t>
                      </a:r>
                      <a:endParaRPr sz="900">
                        <a:latin typeface="華康標楷體"/>
                        <a:cs typeface="華康標楷體"/>
                      </a:endParaRPr>
                    </a:p>
                    <a:p>
                      <a:pPr marL="269875" marR="45720">
                        <a:lnSpc>
                          <a:spcPct val="102400"/>
                        </a:lnSpc>
                      </a:pPr>
                      <a:r>
                        <a:rPr dirty="0" sz="900" spc="-15">
                          <a:solidFill>
                            <a:srgbClr val="231F20"/>
                          </a:solidFill>
                          <a:latin typeface="華康標楷體"/>
                          <a:cs typeface="華康標楷體"/>
                        </a:rPr>
                        <a:t>路口交通</a:t>
                      </a:r>
                      <a:r>
                        <a:rPr dirty="0" sz="900" spc="-30">
                          <a:solidFill>
                            <a:srgbClr val="231F20"/>
                          </a:solidFill>
                          <a:latin typeface="華康標楷體"/>
                          <a:cs typeface="華康標楷體"/>
                        </a:rPr>
                        <a:t>狀況</a:t>
                      </a:r>
                      <a:endParaRPr sz="900">
                        <a:latin typeface="華康標楷體"/>
                        <a:cs typeface="華康標楷體"/>
                      </a:endParaRPr>
                    </a:p>
                  </a:txBody>
                  <a:tcPr marL="0" marR="0" marB="0" marT="32384">
                    <a:lnR w="9525">
                      <a:solidFill>
                        <a:srgbClr val="BCBEC0"/>
                      </a:solidFill>
                      <a:prstDash val="dot"/>
                    </a:lnR>
                    <a:lnT w="9525">
                      <a:solidFill>
                        <a:srgbClr val="BCBEC0"/>
                      </a:solidFill>
                      <a:prstDash val="solid"/>
                    </a:lnT>
                  </a:tcPr>
                </a:tc>
                <a:tc>
                  <a:txBody>
                    <a:bodyPr/>
                    <a:lstStyle/>
                    <a:p>
                      <a:pPr marL="132715" marR="44450" indent="-115570">
                        <a:lnSpc>
                          <a:spcPct val="102400"/>
                        </a:lnSpc>
                        <a:spcBef>
                          <a:spcPts val="254"/>
                        </a:spcBef>
                      </a:pPr>
                      <a:r>
                        <a:rPr dirty="0" sz="900" spc="-5">
                          <a:solidFill>
                            <a:srgbClr val="231F20"/>
                          </a:solidFill>
                          <a:latin typeface="華康標楷體"/>
                          <a:cs typeface="華康標楷體"/>
                        </a:rPr>
                        <a:t>．學習駛近交岔路口的方</a:t>
                      </a:r>
                      <a:r>
                        <a:rPr dirty="0" sz="900" spc="-15">
                          <a:solidFill>
                            <a:srgbClr val="231F20"/>
                          </a:solidFill>
                          <a:latin typeface="華康標楷體"/>
                          <a:cs typeface="華康標楷體"/>
                        </a:rPr>
                        <a:t>法，確保能夠安全右轉</a:t>
                      </a:r>
                      <a:endParaRPr sz="900">
                        <a:latin typeface="華康標楷體"/>
                        <a:cs typeface="華康標楷體"/>
                      </a:endParaRPr>
                    </a:p>
                    <a:p>
                      <a:pPr marL="313055" marR="36830" indent="-295275">
                        <a:lnSpc>
                          <a:spcPct val="102400"/>
                        </a:lnSpc>
                        <a:spcBef>
                          <a:spcPts val="62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掌握交岔路口與其</a:t>
                      </a:r>
                      <a:r>
                        <a:rPr dirty="0" sz="900" spc="-20">
                          <a:solidFill>
                            <a:srgbClr val="231F20"/>
                          </a:solidFill>
                          <a:latin typeface="華康標楷體"/>
                          <a:cs typeface="華康標楷體"/>
                        </a:rPr>
                        <a:t>周邊的狀況</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15"/>
                        </a:spcBef>
                        <a:buClr>
                          <a:srgbClr val="231F20"/>
                        </a:buClr>
                        <a:buFont typeface=""/>
                        <a:buAutoNum type="arabicPlain"/>
                      </a:pPr>
                      <a:endParaRPr sz="1300">
                        <a:latin typeface="Times New Roman"/>
                        <a:cs typeface="Times New Roman"/>
                      </a:endParaRPr>
                    </a:p>
                    <a:p>
                      <a:pPr marL="302260" indent="-284480">
                        <a:lnSpc>
                          <a:spcPct val="100000"/>
                        </a:lnSpc>
                        <a:buSzPct val="88888"/>
                        <a:buAutoNum type="arabicPlain"/>
                        <a:tabLst>
                          <a:tab pos="302260" algn="l"/>
                        </a:tabLst>
                      </a:pPr>
                      <a:r>
                        <a:rPr dirty="0" sz="900" spc="-45">
                          <a:solidFill>
                            <a:srgbClr val="231F20"/>
                          </a:solidFill>
                          <a:latin typeface="華康標楷體"/>
                          <a:cs typeface="華康標楷體"/>
                        </a:rPr>
                        <a:t>選擇適當的行車位置</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marL="313055" marR="35560" indent="-295275">
                        <a:lnSpc>
                          <a:spcPct val="102400"/>
                        </a:lnSpc>
                        <a:spcBef>
                          <a:spcPts val="919"/>
                        </a:spcBef>
                        <a:buSzPct val="88888"/>
                        <a:buFont typeface=""/>
                        <a:buAutoNum type="arabicPlain"/>
                        <a:tabLst>
                          <a:tab pos="313055" algn="l"/>
                          <a:tab pos="315595" algn="l"/>
                        </a:tabLst>
                      </a:pPr>
                      <a:r>
                        <a:rPr dirty="0" sz="900">
                          <a:solidFill>
                            <a:srgbClr val="231F20"/>
                          </a:solidFill>
                          <a:latin typeface="Times New Roman"/>
                          <a:cs typeface="Times New Roman"/>
                        </a:rPr>
                        <a:t>	</a:t>
                      </a:r>
                      <a:r>
                        <a:rPr dirty="0" sz="900" spc="65">
                          <a:solidFill>
                            <a:srgbClr val="231F20"/>
                          </a:solidFill>
                          <a:latin typeface="華康標楷體"/>
                          <a:cs typeface="華康標楷體"/>
                        </a:rPr>
                        <a:t>控制車速，並駛近</a:t>
                      </a:r>
                      <a:r>
                        <a:rPr dirty="0" sz="900" spc="-20">
                          <a:solidFill>
                            <a:srgbClr val="231F20"/>
                          </a:solidFill>
                          <a:latin typeface="華康標楷體"/>
                          <a:cs typeface="華康標楷體"/>
                        </a:rPr>
                        <a:t>交岔路口</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marL="302260" indent="-284480">
                        <a:lnSpc>
                          <a:spcPct val="100000"/>
                        </a:lnSpc>
                        <a:spcBef>
                          <a:spcPts val="610"/>
                        </a:spcBef>
                        <a:buSzPct val="88888"/>
                        <a:buAutoNum type="arabicPlain"/>
                        <a:tabLst>
                          <a:tab pos="302260" algn="l"/>
                        </a:tabLst>
                      </a:pPr>
                      <a:r>
                        <a:rPr dirty="0" sz="900" spc="-45">
                          <a:solidFill>
                            <a:srgbClr val="231F20"/>
                          </a:solidFill>
                          <a:latin typeface="華康標楷體"/>
                          <a:cs typeface="華康標楷體"/>
                        </a:rPr>
                        <a:t>提前顯示右側方向燈</a:t>
                      </a:r>
                      <a:endParaRPr sz="900">
                        <a:latin typeface="華康標楷體"/>
                        <a:cs typeface="華康標楷體"/>
                      </a:endParaRPr>
                    </a:p>
                    <a:p>
                      <a:pPr marL="132715" marR="44450" indent="-115570">
                        <a:lnSpc>
                          <a:spcPct val="102400"/>
                        </a:lnSpc>
                        <a:spcBef>
                          <a:spcPts val="595"/>
                        </a:spcBef>
                      </a:pPr>
                      <a:r>
                        <a:rPr dirty="0" sz="900" spc="-5">
                          <a:solidFill>
                            <a:srgbClr val="231F20"/>
                          </a:solidFill>
                          <a:latin typeface="華康標楷體"/>
                          <a:cs typeface="華康標楷體"/>
                        </a:rPr>
                        <a:t>．學習掌握交岔路口的交</a:t>
                      </a:r>
                      <a:r>
                        <a:rPr dirty="0" sz="900" spc="-25">
                          <a:solidFill>
                            <a:srgbClr val="231F20"/>
                          </a:solidFill>
                          <a:latin typeface="華康標楷體"/>
                          <a:cs typeface="華康標楷體"/>
                        </a:rPr>
                        <a:t>通狀況</a:t>
                      </a:r>
                      <a:endParaRPr sz="900">
                        <a:latin typeface="華康標楷體"/>
                        <a:cs typeface="華康標楷體"/>
                      </a:endParaRPr>
                    </a:p>
                    <a:p>
                      <a:pPr marL="313055" marR="46355" indent="-295275">
                        <a:lnSpc>
                          <a:spcPct val="102400"/>
                        </a:lnSpc>
                        <a:spcBef>
                          <a:spcPts val="620"/>
                        </a:spcBef>
                        <a:buSzPct val="88888"/>
                        <a:buFont typeface=""/>
                        <a:buAutoNum type="arabicPlain"/>
                        <a:tabLst>
                          <a:tab pos="313055" algn="l"/>
                          <a:tab pos="315595" algn="l"/>
                        </a:tabLst>
                      </a:pPr>
                      <a:r>
                        <a:rPr dirty="0" sz="900">
                          <a:solidFill>
                            <a:srgbClr val="231F20"/>
                          </a:solidFill>
                          <a:latin typeface="Times New Roman"/>
                          <a:cs typeface="Times New Roman"/>
                        </a:rPr>
                        <a:t>	</a:t>
                      </a:r>
                      <a:r>
                        <a:rPr dirty="0" sz="900" spc="55">
                          <a:solidFill>
                            <a:srgbClr val="231F20"/>
                          </a:solidFill>
                          <a:latin typeface="華康標楷體"/>
                          <a:cs typeface="華康標楷體"/>
                        </a:rPr>
                        <a:t>辨識及遵守號誌、</a:t>
                      </a:r>
                      <a:r>
                        <a:rPr dirty="0" sz="900" spc="-20">
                          <a:solidFill>
                            <a:srgbClr val="231F20"/>
                          </a:solidFill>
                          <a:latin typeface="華康標楷體"/>
                          <a:cs typeface="華康標楷體"/>
                        </a:rPr>
                        <a:t>標誌及標線</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p>
                      <a:pPr>
                        <a:lnSpc>
                          <a:spcPct val="100000"/>
                        </a:lnSpc>
                        <a:spcBef>
                          <a:spcPts val="10"/>
                        </a:spcBef>
                      </a:pPr>
                      <a:endParaRPr sz="1600">
                        <a:latin typeface="Times New Roman"/>
                        <a:cs typeface="Times New Roman"/>
                      </a:endParaRPr>
                    </a:p>
                    <a:p>
                      <a:pPr marL="302260" indent="-284480">
                        <a:lnSpc>
                          <a:spcPct val="100000"/>
                        </a:lnSpc>
                        <a:buSzPct val="88888"/>
                        <a:buAutoNum type="arabicPlain"/>
                        <a:tabLst>
                          <a:tab pos="302260" algn="l"/>
                        </a:tabLst>
                      </a:pPr>
                      <a:r>
                        <a:rPr dirty="0" sz="900" spc="-15">
                          <a:solidFill>
                            <a:srgbClr val="231F20"/>
                          </a:solidFill>
                          <a:latin typeface="華康標楷體"/>
                          <a:cs typeface="華康標楷體"/>
                        </a:rPr>
                        <a:t>掌握交岔路口及其附近的狀況。</a:t>
                      </a:r>
                      <a:endParaRPr sz="900">
                        <a:latin typeface="華康標楷體"/>
                        <a:cs typeface="華康標楷體"/>
                      </a:endParaRPr>
                    </a:p>
                    <a:p>
                      <a:pPr lvl="1" marL="429895" indent="-122555">
                        <a:lnSpc>
                          <a:spcPct val="100000"/>
                        </a:lnSpc>
                        <a:spcBef>
                          <a:spcPts val="620"/>
                        </a:spcBef>
                        <a:buFont typeface="Trebuchet MS"/>
                        <a:buAutoNum type="alphaUcPeriod"/>
                        <a:tabLst>
                          <a:tab pos="429895" algn="l"/>
                        </a:tabLst>
                      </a:pPr>
                      <a:r>
                        <a:rPr dirty="0" sz="900" spc="-15">
                          <a:solidFill>
                            <a:srgbClr val="231F20"/>
                          </a:solidFill>
                          <a:latin typeface="華康標楷體"/>
                          <a:cs typeface="華康標楷體"/>
                        </a:rPr>
                        <a:t>確認有無號誌、標誌及標線。</a:t>
                      </a:r>
                      <a:endParaRPr sz="900">
                        <a:latin typeface="華康標楷體"/>
                        <a:cs typeface="華康標楷體"/>
                      </a:endParaRPr>
                    </a:p>
                    <a:p>
                      <a:pPr lvl="1" marL="420370" indent="-119380">
                        <a:lnSpc>
                          <a:spcPct val="100000"/>
                        </a:lnSpc>
                        <a:spcBef>
                          <a:spcPts val="620"/>
                        </a:spcBef>
                        <a:buFont typeface="Trebuchet MS"/>
                        <a:buAutoNum type="alphaUcPeriod"/>
                        <a:tabLst>
                          <a:tab pos="420370" algn="l"/>
                        </a:tabLst>
                      </a:pPr>
                      <a:r>
                        <a:rPr dirty="0" sz="900" spc="-15">
                          <a:solidFill>
                            <a:srgbClr val="231F20"/>
                          </a:solidFill>
                          <a:latin typeface="華康標楷體"/>
                          <a:cs typeface="華康標楷體"/>
                        </a:rPr>
                        <a:t>確認有無前行車輛或穿越的行人動向。</a:t>
                      </a:r>
                      <a:endParaRPr sz="900">
                        <a:latin typeface="華康標楷體"/>
                        <a:cs typeface="華康標楷體"/>
                      </a:endParaRPr>
                    </a:p>
                    <a:p>
                      <a:pPr lvl="1" marL="426084" indent="-123189">
                        <a:lnSpc>
                          <a:spcPct val="100000"/>
                        </a:lnSpc>
                        <a:spcBef>
                          <a:spcPts val="625"/>
                        </a:spcBef>
                        <a:buFont typeface="Trebuchet MS"/>
                        <a:buAutoNum type="alphaUcPeriod"/>
                        <a:tabLst>
                          <a:tab pos="426084" algn="l"/>
                        </a:tabLst>
                      </a:pPr>
                      <a:r>
                        <a:rPr dirty="0" sz="900" spc="-15">
                          <a:solidFill>
                            <a:srgbClr val="231F20"/>
                          </a:solidFill>
                          <a:latin typeface="華康標楷體"/>
                          <a:cs typeface="華康標楷體"/>
                        </a:rPr>
                        <a:t>觀察交岔路口的大小、路型和能見度。</a:t>
                      </a:r>
                      <a:endParaRPr sz="900">
                        <a:latin typeface="華康標楷體"/>
                        <a:cs typeface="華康標楷體"/>
                      </a:endParaRPr>
                    </a:p>
                    <a:p>
                      <a:pPr marL="302260" indent="-284480">
                        <a:lnSpc>
                          <a:spcPct val="100000"/>
                        </a:lnSpc>
                        <a:spcBef>
                          <a:spcPts val="620"/>
                        </a:spcBef>
                        <a:buSzPct val="88888"/>
                        <a:buAutoNum type="arabicPlain"/>
                        <a:tabLst>
                          <a:tab pos="302260" algn="l"/>
                        </a:tabLst>
                      </a:pPr>
                      <a:r>
                        <a:rPr dirty="0" sz="900" spc="-10">
                          <a:solidFill>
                            <a:srgbClr val="231F20"/>
                          </a:solidFill>
                          <a:latin typeface="華康標楷體"/>
                          <a:cs typeface="華康標楷體"/>
                        </a:rPr>
                        <a:t>選擇適合右轉的行車位置</a:t>
                      </a:r>
                      <a:r>
                        <a:rPr dirty="0" sz="900" spc="-20">
                          <a:solidFill>
                            <a:srgbClr val="231F20"/>
                          </a:solidFill>
                          <a:latin typeface="華康標楷體"/>
                          <a:cs typeface="華康標楷體"/>
                        </a:rPr>
                        <a:t>（</a:t>
                      </a:r>
                      <a:r>
                        <a:rPr dirty="0" sz="900" spc="-70">
                          <a:solidFill>
                            <a:srgbClr val="231F20"/>
                          </a:solidFill>
                          <a:latin typeface="華康標楷體"/>
                          <a:cs typeface="華康標楷體"/>
                        </a:rPr>
                        <a:t>圖 </a:t>
                      </a:r>
                      <a:r>
                        <a:rPr dirty="0" sz="900" spc="-85">
                          <a:solidFill>
                            <a:srgbClr val="231F20"/>
                          </a:solidFill>
                          <a:latin typeface="Trebuchet MS"/>
                          <a:cs typeface="Trebuchet MS"/>
                        </a:rPr>
                        <a:t>2.5.1</a:t>
                      </a:r>
                      <a:r>
                        <a:rPr dirty="0" sz="900" spc="-85">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gn="just" lvl="1" marL="430530" marR="45720" indent="-122555">
                        <a:lnSpc>
                          <a:spcPct val="102400"/>
                        </a:lnSpc>
                        <a:spcBef>
                          <a:spcPts val="595"/>
                        </a:spcBef>
                        <a:buFont typeface="Trebuchet MS"/>
                        <a:buAutoNum type="alphaUcPeriod"/>
                        <a:tabLst>
                          <a:tab pos="431800" algn="l"/>
                        </a:tabLst>
                      </a:pPr>
                      <a:r>
                        <a:rPr dirty="0" sz="900" spc="-15">
                          <a:solidFill>
                            <a:srgbClr val="231F20"/>
                          </a:solidFill>
                          <a:latin typeface="華康標楷體"/>
                          <a:cs typeface="華康標楷體"/>
                        </a:rPr>
                        <a:t>有車道管制規定時，應按照規定車道行駛，並提前</a:t>
                      </a:r>
                      <a:r>
                        <a:rPr dirty="0" sz="900" spc="-15">
                          <a:solidFill>
                            <a:srgbClr val="231F20"/>
                          </a:solidFill>
                          <a:latin typeface="華康標楷體"/>
                          <a:cs typeface="華康標楷體"/>
                        </a:rPr>
                        <a:t>	</a:t>
                      </a:r>
                      <a:r>
                        <a:rPr dirty="0" sz="900" spc="-10">
                          <a:solidFill>
                            <a:srgbClr val="231F20"/>
                          </a:solidFill>
                          <a:latin typeface="華康標楷體"/>
                          <a:cs typeface="華康標楷體"/>
                        </a:rPr>
                        <a:t>變換至外側車道或右轉</a:t>
                      </a:r>
                      <a:r>
                        <a:rPr dirty="0" sz="900" spc="-20">
                          <a:solidFill>
                            <a:srgbClr val="231F20"/>
                          </a:solidFill>
                          <a:latin typeface="華康標楷體"/>
                          <a:cs typeface="華康標楷體"/>
                        </a:rPr>
                        <a:t>（</a:t>
                      </a:r>
                      <a:r>
                        <a:rPr dirty="0" sz="900" spc="-10">
                          <a:solidFill>
                            <a:srgbClr val="231F20"/>
                          </a:solidFill>
                          <a:latin typeface="華康標楷體"/>
                          <a:cs typeface="華康標楷體"/>
                        </a:rPr>
                        <a:t>專用</a:t>
                      </a:r>
                      <a:r>
                        <a:rPr dirty="0" sz="900" spc="-20">
                          <a:solidFill>
                            <a:srgbClr val="231F20"/>
                          </a:solidFill>
                          <a:latin typeface="華康標楷體"/>
                          <a:cs typeface="華康標楷體"/>
                        </a:rPr>
                        <a:t>）</a:t>
                      </a:r>
                      <a:r>
                        <a:rPr dirty="0" sz="900" spc="-25">
                          <a:solidFill>
                            <a:srgbClr val="231F20"/>
                          </a:solidFill>
                          <a:latin typeface="華康標楷體"/>
                          <a:cs typeface="華康標楷體"/>
                        </a:rPr>
                        <a:t>車道。</a:t>
                      </a:r>
                      <a:endParaRPr sz="900">
                        <a:latin typeface="華康標楷體"/>
                        <a:cs typeface="華康標楷體"/>
                      </a:endParaRPr>
                    </a:p>
                    <a:p>
                      <a:pPr algn="just" lvl="1" marL="427990" marR="45085" indent="-119380">
                        <a:lnSpc>
                          <a:spcPct val="102400"/>
                        </a:lnSpc>
                        <a:spcBef>
                          <a:spcPts val="480"/>
                        </a:spcBef>
                        <a:buFont typeface="Trebuchet MS"/>
                        <a:buAutoNum type="alphaUcPeriod"/>
                        <a:tabLst>
                          <a:tab pos="431800" algn="l"/>
                        </a:tabLst>
                      </a:pPr>
                      <a:r>
                        <a:rPr dirty="0" sz="900" spc="-10">
                          <a:solidFill>
                            <a:srgbClr val="231F20"/>
                          </a:solidFill>
                          <a:latin typeface="華康標楷體"/>
                          <a:cs typeface="華康標楷體"/>
                        </a:rPr>
                        <a:t>在沒有劃設車道線的道路行車，車輛應選擇靠右的</a:t>
                      </a:r>
                      <a:r>
                        <a:rPr dirty="0" sz="900" spc="-10">
                          <a:solidFill>
                            <a:srgbClr val="231F20"/>
                          </a:solidFill>
                          <a:latin typeface="華康標楷體"/>
                          <a:cs typeface="華康標楷體"/>
                        </a:rPr>
                        <a:t>	</a:t>
                      </a:r>
                      <a:r>
                        <a:rPr dirty="0" sz="900" spc="-20">
                          <a:solidFill>
                            <a:srgbClr val="231F20"/>
                          </a:solidFill>
                          <a:latin typeface="華康標楷體"/>
                          <a:cs typeface="華康標楷體"/>
                        </a:rPr>
                        <a:t>位置行駛。</a:t>
                      </a:r>
                      <a:endParaRPr sz="900">
                        <a:latin typeface="華康標楷體"/>
                        <a:cs typeface="華康標楷體"/>
                      </a:endParaRPr>
                    </a:p>
                    <a:p>
                      <a:pPr algn="just" marL="306070" marR="45085" indent="-288290">
                        <a:lnSpc>
                          <a:spcPct val="102400"/>
                        </a:lnSpc>
                        <a:spcBef>
                          <a:spcPts val="480"/>
                        </a:spcBef>
                        <a:buSzPct val="88888"/>
                        <a:buAutoNum type="arabicPlain"/>
                        <a:tabLst>
                          <a:tab pos="306070" algn="l"/>
                        </a:tabLst>
                      </a:pPr>
                      <a:r>
                        <a:rPr dirty="0" sz="900" spc="-10">
                          <a:solidFill>
                            <a:srgbClr val="231F20"/>
                          </a:solidFill>
                          <a:latin typeface="華康標楷體"/>
                          <a:cs typeface="華康標楷體"/>
                        </a:rPr>
                        <a:t>根據交岔路口及路口附近的交通狀況，選擇適當的車速駛近交岔路口。學習掌握行駛的速度及減速的時機</a:t>
                      </a:r>
                      <a:r>
                        <a:rPr dirty="0" sz="900" spc="-15">
                          <a:solidFill>
                            <a:srgbClr val="231F20"/>
                          </a:solidFill>
                          <a:latin typeface="華康標楷體"/>
                          <a:cs typeface="華康標楷體"/>
                        </a:rPr>
                        <a:t>等各種不同的操作。</a:t>
                      </a:r>
                      <a:endParaRPr sz="900">
                        <a:latin typeface="華康標楷體"/>
                        <a:cs typeface="華康標楷體"/>
                      </a:endParaRPr>
                    </a:p>
                    <a:p>
                      <a:pPr algn="just" marL="302260" indent="-284480">
                        <a:lnSpc>
                          <a:spcPct val="100000"/>
                        </a:lnSpc>
                        <a:spcBef>
                          <a:spcPts val="535"/>
                        </a:spcBef>
                        <a:buSzPct val="88888"/>
                        <a:buAutoNum type="arabicPlain"/>
                        <a:tabLst>
                          <a:tab pos="302260" algn="l"/>
                        </a:tabLst>
                      </a:pPr>
                      <a:r>
                        <a:rPr dirty="0" sz="900" spc="-35">
                          <a:solidFill>
                            <a:srgbClr val="231F20"/>
                          </a:solidFill>
                          <a:latin typeface="華康標楷體"/>
                          <a:cs typeface="華康標楷體"/>
                        </a:rPr>
                        <a:t>在交岔路口前至少 </a:t>
                      </a:r>
                      <a:r>
                        <a:rPr dirty="0" sz="900" spc="-20">
                          <a:solidFill>
                            <a:srgbClr val="231F20"/>
                          </a:solidFill>
                          <a:latin typeface="Trebuchet MS"/>
                          <a:cs typeface="Trebuchet MS"/>
                        </a:rPr>
                        <a:t>30 </a:t>
                      </a:r>
                      <a:r>
                        <a:rPr dirty="0" sz="900" spc="-15">
                          <a:solidFill>
                            <a:srgbClr val="231F20"/>
                          </a:solidFill>
                          <a:latin typeface="華康標楷體"/>
                          <a:cs typeface="華康標楷體"/>
                        </a:rPr>
                        <a:t>公尺處，顯示右側方向燈。</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marL="306070" marR="45085" indent="-288290">
                        <a:lnSpc>
                          <a:spcPct val="102400"/>
                        </a:lnSpc>
                        <a:spcBef>
                          <a:spcPts val="900"/>
                        </a:spcBef>
                        <a:buSzPct val="88888"/>
                        <a:buAutoNum type="arabicPlain"/>
                        <a:tabLst>
                          <a:tab pos="306070" algn="l"/>
                        </a:tabLst>
                      </a:pPr>
                      <a:r>
                        <a:rPr dirty="0" sz="900" spc="-10">
                          <a:solidFill>
                            <a:srgbClr val="231F20"/>
                          </a:solidFill>
                          <a:latin typeface="華康標楷體"/>
                          <a:cs typeface="華康標楷體"/>
                        </a:rPr>
                        <a:t>提早辨識設置於交岔路口的號誌、標誌及標線是否與</a:t>
                      </a:r>
                      <a:r>
                        <a:rPr dirty="0" sz="900" spc="-15">
                          <a:solidFill>
                            <a:srgbClr val="231F20"/>
                          </a:solidFill>
                          <a:latin typeface="華康標楷體"/>
                          <a:cs typeface="華康標楷體"/>
                        </a:rPr>
                        <a:t>本車右轉有關，並遵照其指示行駛。</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850">
                        <a:latin typeface="Times New Roman"/>
                        <a:cs typeface="Times New Roman"/>
                      </a:endParaRPr>
                    </a:p>
                    <a:p>
                      <a:pPr algn="just" marL="142240" marR="38100" indent="-124460">
                        <a:lnSpc>
                          <a:spcPct val="102400"/>
                        </a:lnSpc>
                      </a:pPr>
                      <a:r>
                        <a:rPr dirty="0" sz="900" spc="55">
                          <a:solidFill>
                            <a:srgbClr val="231F20"/>
                          </a:solidFill>
                          <a:latin typeface="華康標楷體"/>
                          <a:cs typeface="華康標楷體"/>
                        </a:rPr>
                        <a:t>．即使已經注意路口周邊</a:t>
                      </a:r>
                      <a:r>
                        <a:rPr dirty="0" sz="900" spc="45">
                          <a:solidFill>
                            <a:srgbClr val="231F20"/>
                          </a:solidFill>
                          <a:latin typeface="華康標楷體"/>
                          <a:cs typeface="華康標楷體"/>
                        </a:rPr>
                        <a:t>狀況，但路口狀況仍會隨時變化，所以必須隨時提高警覺，掌握周邊</a:t>
                      </a:r>
                      <a:r>
                        <a:rPr dirty="0" sz="900" spc="-20">
                          <a:solidFill>
                            <a:srgbClr val="231F20"/>
                          </a:solidFill>
                          <a:latin typeface="華康標楷體"/>
                          <a:cs typeface="華康標楷體"/>
                        </a:rPr>
                        <a:t>多變的交通狀況。</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0"/>
                        </a:spcBef>
                      </a:pPr>
                      <a:endParaRPr sz="1300">
                        <a:latin typeface="Times New Roman"/>
                        <a:cs typeface="Times New Roman"/>
                      </a:endParaRPr>
                    </a:p>
                    <a:p>
                      <a:pPr algn="ctr" marL="129539">
                        <a:lnSpc>
                          <a:spcPct val="100000"/>
                        </a:lnSpc>
                        <a:spcBef>
                          <a:spcPts val="5"/>
                        </a:spcBef>
                      </a:pPr>
                      <a:r>
                        <a:rPr dirty="0" sz="550" spc="-25">
                          <a:solidFill>
                            <a:srgbClr val="231F20"/>
                          </a:solidFill>
                          <a:latin typeface="Trebuchet MS"/>
                          <a:cs typeface="Trebuchet MS"/>
                        </a:rPr>
                        <a:t>30m</a:t>
                      </a:r>
                      <a:endParaRPr sz="550">
                        <a:latin typeface="Trebuchet MS"/>
                        <a:cs typeface="Trebuchet MS"/>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spcBef>
                          <a:spcPts val="20"/>
                        </a:spcBef>
                      </a:pPr>
                      <a:endParaRPr sz="650">
                        <a:latin typeface="Times New Roman"/>
                        <a:cs typeface="Times New Roman"/>
                      </a:endParaRPr>
                    </a:p>
                    <a:p>
                      <a:pPr algn="r" marR="224154">
                        <a:lnSpc>
                          <a:spcPct val="100000"/>
                        </a:lnSpc>
                      </a:pPr>
                      <a:r>
                        <a:rPr dirty="0" sz="550" spc="-20">
                          <a:solidFill>
                            <a:srgbClr val="231F20"/>
                          </a:solidFill>
                          <a:latin typeface="SimSun"/>
                          <a:cs typeface="SimSun"/>
                        </a:rPr>
                        <a:t>向右靠</a:t>
                      </a:r>
                      <a:endParaRPr sz="550">
                        <a:latin typeface="SimSun"/>
                        <a:cs typeface="SimSun"/>
                      </a:endParaRPr>
                    </a:p>
                    <a:p>
                      <a:pPr>
                        <a:lnSpc>
                          <a:spcPct val="100000"/>
                        </a:lnSpc>
                        <a:spcBef>
                          <a:spcPts val="5"/>
                        </a:spcBef>
                      </a:pPr>
                      <a:endParaRPr sz="650">
                        <a:latin typeface="Times New Roman"/>
                        <a:cs typeface="Times New Roman"/>
                      </a:endParaRPr>
                    </a:p>
                    <a:p>
                      <a:pPr marL="254000">
                        <a:lnSpc>
                          <a:spcPct val="100000"/>
                        </a:lnSpc>
                      </a:pPr>
                      <a:r>
                        <a:rPr dirty="0" sz="500" spc="-80">
                          <a:solidFill>
                            <a:srgbClr val="231F20"/>
                          </a:solidFill>
                          <a:latin typeface="SimSun"/>
                          <a:cs typeface="SimSun"/>
                        </a:rPr>
                        <a:t>圖 </a:t>
                      </a:r>
                      <a:r>
                        <a:rPr dirty="0" sz="500" spc="-20">
                          <a:solidFill>
                            <a:srgbClr val="231F20"/>
                          </a:solidFill>
                          <a:latin typeface="Trebuchet MS"/>
                          <a:cs typeface="Trebuchet MS"/>
                        </a:rPr>
                        <a:t>2.5.1</a:t>
                      </a:r>
                      <a:endParaRPr sz="500">
                        <a:latin typeface="Trebuchet MS"/>
                        <a:cs typeface="Trebuchet MS"/>
                      </a:endParaRPr>
                    </a:p>
                    <a:p>
                      <a:pPr algn="just" marL="142240" marR="38100" indent="-124460">
                        <a:lnSpc>
                          <a:spcPct val="102400"/>
                        </a:lnSpc>
                        <a:spcBef>
                          <a:spcPts val="445"/>
                        </a:spcBef>
                      </a:pPr>
                      <a:r>
                        <a:rPr dirty="0" sz="900" spc="60">
                          <a:solidFill>
                            <a:srgbClr val="231F20"/>
                          </a:solidFill>
                          <a:latin typeface="華康標楷體"/>
                          <a:cs typeface="華康標楷體"/>
                        </a:rPr>
                        <a:t>．教練可以建議學員在交</a:t>
                      </a:r>
                      <a:r>
                        <a:rPr dirty="0" sz="900" spc="-55">
                          <a:solidFill>
                            <a:srgbClr val="231F20"/>
                          </a:solidFill>
                          <a:latin typeface="華康標楷體"/>
                          <a:cs typeface="華康標楷體"/>
                        </a:rPr>
                        <a:t>岔 路 口 前 </a:t>
                      </a:r>
                      <a:r>
                        <a:rPr dirty="0" sz="900" spc="-25">
                          <a:solidFill>
                            <a:srgbClr val="231F20"/>
                          </a:solidFill>
                          <a:latin typeface="Trebuchet MS"/>
                          <a:cs typeface="Trebuchet MS"/>
                        </a:rPr>
                        <a:t>5</a:t>
                      </a:r>
                      <a:r>
                        <a:rPr dirty="0" sz="900">
                          <a:solidFill>
                            <a:srgbClr val="231F20"/>
                          </a:solidFill>
                          <a:latin typeface="Trebuchet MS"/>
                          <a:cs typeface="Trebuchet MS"/>
                        </a:rPr>
                        <a:t>0</a:t>
                      </a:r>
                      <a:r>
                        <a:rPr dirty="0" sz="900" spc="30">
                          <a:solidFill>
                            <a:srgbClr val="231F20"/>
                          </a:solidFill>
                          <a:latin typeface="Trebuchet MS"/>
                          <a:cs typeface="Trebuchet MS"/>
                        </a:rPr>
                        <a:t> </a:t>
                      </a:r>
                      <a:r>
                        <a:rPr dirty="0" sz="900" spc="-70">
                          <a:solidFill>
                            <a:srgbClr val="231F20"/>
                          </a:solidFill>
                          <a:latin typeface="華康標楷體"/>
                          <a:cs typeface="華康標楷體"/>
                        </a:rPr>
                        <a:t>∼ </a:t>
                      </a:r>
                      <a:r>
                        <a:rPr dirty="0" sz="900" spc="-25">
                          <a:solidFill>
                            <a:srgbClr val="231F20"/>
                          </a:solidFill>
                          <a:latin typeface="Trebuchet MS"/>
                          <a:cs typeface="Trebuchet MS"/>
                        </a:rPr>
                        <a:t>6</a:t>
                      </a:r>
                      <a:r>
                        <a:rPr dirty="0" sz="900">
                          <a:solidFill>
                            <a:srgbClr val="231F20"/>
                          </a:solidFill>
                          <a:latin typeface="Trebuchet MS"/>
                          <a:cs typeface="Trebuchet MS"/>
                        </a:rPr>
                        <a:t>0</a:t>
                      </a:r>
                      <a:r>
                        <a:rPr dirty="0" sz="900" spc="30">
                          <a:solidFill>
                            <a:srgbClr val="231F20"/>
                          </a:solidFill>
                          <a:latin typeface="Trebuchet MS"/>
                          <a:cs typeface="Trebuchet MS"/>
                        </a:rPr>
                        <a:t> </a:t>
                      </a:r>
                      <a:r>
                        <a:rPr dirty="0" sz="900" spc="15">
                          <a:solidFill>
                            <a:srgbClr val="231F20"/>
                          </a:solidFill>
                          <a:latin typeface="華康標楷體"/>
                          <a:cs typeface="華康標楷體"/>
                        </a:rPr>
                        <a:t>公</a:t>
                      </a:r>
                      <a:r>
                        <a:rPr dirty="0" sz="900" spc="60">
                          <a:solidFill>
                            <a:srgbClr val="231F20"/>
                          </a:solidFill>
                          <a:latin typeface="華康標楷體"/>
                          <a:cs typeface="華康標楷體"/>
                        </a:rPr>
                        <a:t>尺即提早顯示右側方向</a:t>
                      </a:r>
                      <a:r>
                        <a:rPr dirty="0" sz="900" spc="50">
                          <a:solidFill>
                            <a:srgbClr val="231F20"/>
                          </a:solidFill>
                          <a:latin typeface="華康標楷體"/>
                          <a:cs typeface="華康標楷體"/>
                        </a:rPr>
                        <a:t>燈。並於過彎後立即解</a:t>
                      </a:r>
                      <a:r>
                        <a:rPr dirty="0" sz="900" spc="-10">
                          <a:solidFill>
                            <a:srgbClr val="231F20"/>
                          </a:solidFill>
                          <a:latin typeface="華康標楷體"/>
                          <a:cs typeface="華康標楷體"/>
                        </a:rPr>
                        <a:t>除方向燈。</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156" name="object 156" descr=""/>
          <p:cNvSpPr/>
          <p:nvPr/>
        </p:nvSpPr>
        <p:spPr>
          <a:xfrm>
            <a:off x="7919987" y="360019"/>
            <a:ext cx="480695" cy="265430"/>
          </a:xfrm>
          <a:custGeom>
            <a:avLst/>
            <a:gdLst/>
            <a:ahLst/>
            <a:cxnLst/>
            <a:rect l="l" t="t" r="r" b="b"/>
            <a:pathLst>
              <a:path w="480695"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14" y="6756"/>
                </a:lnTo>
                <a:lnTo>
                  <a:pt x="54254" y="25552"/>
                </a:lnTo>
                <a:lnTo>
                  <a:pt x="25565" y="54241"/>
                </a:lnTo>
                <a:lnTo>
                  <a:pt x="6756" y="90601"/>
                </a:lnTo>
                <a:lnTo>
                  <a:pt x="0" y="132486"/>
                </a:lnTo>
                <a:lnTo>
                  <a:pt x="6756" y="174358"/>
                </a:lnTo>
                <a:lnTo>
                  <a:pt x="25565" y="210731"/>
                </a:lnTo>
                <a:lnTo>
                  <a:pt x="54254" y="239420"/>
                </a:lnTo>
                <a:lnTo>
                  <a:pt x="90614"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ED1A3A"/>
          </a:solidFill>
        </p:spPr>
        <p:txBody>
          <a:bodyPr wrap="square" lIns="0" tIns="0" rIns="0" bIns="0" rtlCol="0"/>
          <a:lstStyle/>
          <a:p/>
        </p:txBody>
      </p:sp>
      <p:sp>
        <p:nvSpPr>
          <p:cNvPr id="157" name="object 157"/>
          <p:cNvSpPr txBox="1">
            <a:spLocks noGrp="1"/>
          </p:cNvSpPr>
          <p:nvPr>
            <p:ph type="title"/>
          </p:nvPr>
        </p:nvSpPr>
        <p:spPr>
          <a:xfrm>
            <a:off x="7915147" y="279985"/>
            <a:ext cx="1947545" cy="371475"/>
          </a:xfrm>
          <a:prstGeom prst="rect"/>
        </p:spPr>
        <p:txBody>
          <a:bodyPr wrap="square" lIns="0" tIns="14604" rIns="0" bIns="0" rtlCol="0" vert="horz">
            <a:spAutoFit/>
          </a:bodyPr>
          <a:lstStyle/>
          <a:p>
            <a:pPr marL="38100">
              <a:lnSpc>
                <a:spcPct val="100000"/>
              </a:lnSpc>
              <a:spcBef>
                <a:spcPts val="114"/>
              </a:spcBef>
            </a:pPr>
            <a:r>
              <a:rPr dirty="0" baseline="5376" sz="2325" spc="-60">
                <a:solidFill>
                  <a:srgbClr val="FFFFFF"/>
                </a:solidFill>
              </a:rPr>
              <a:t>課目 </a:t>
            </a:r>
            <a:r>
              <a:rPr dirty="0" sz="2250" spc="-350">
                <a:latin typeface="Trebuchet MS"/>
                <a:cs typeface="Trebuchet MS"/>
              </a:rPr>
              <a:t>5</a:t>
            </a:r>
            <a:r>
              <a:rPr dirty="0" baseline="1792" sz="2325" spc="-202"/>
              <a:t>：交岔路口右轉</a:t>
            </a:r>
            <a:endParaRPr baseline="1792" sz="2325">
              <a:latin typeface="Trebuchet MS"/>
              <a:cs typeface="Trebuchet MS"/>
            </a:endParaRPr>
          </a:p>
        </p:txBody>
      </p:sp>
      <p:sp>
        <p:nvSpPr>
          <p:cNvPr id="158" name="object 158" descr=""/>
          <p:cNvSpPr txBox="1"/>
          <p:nvPr/>
        </p:nvSpPr>
        <p:spPr>
          <a:xfrm>
            <a:off x="8685357" y="672626"/>
            <a:ext cx="5209540"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標：注意交岔路口及其周邊的狀況，以安全的車速與方法完成右</a:t>
            </a:r>
            <a:r>
              <a:rPr dirty="0" sz="1250" spc="-50">
                <a:solidFill>
                  <a:srgbClr val="231F20"/>
                </a:solidFill>
                <a:latin typeface="SimSun"/>
                <a:cs typeface="SimSun"/>
              </a:rPr>
              <a:t>轉</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grpSp>
        <p:nvGrpSpPr>
          <p:cNvPr id="159" name="object 159" descr=""/>
          <p:cNvGrpSpPr/>
          <p:nvPr/>
        </p:nvGrpSpPr>
        <p:grpSpPr>
          <a:xfrm>
            <a:off x="7309649" y="0"/>
            <a:ext cx="1334135" cy="5328285"/>
            <a:chOff x="7309649" y="0"/>
            <a:chExt cx="1334135" cy="5328285"/>
          </a:xfrm>
        </p:grpSpPr>
        <p:sp>
          <p:nvSpPr>
            <p:cNvPr id="160" name="object 160" descr=""/>
            <p:cNvSpPr/>
            <p:nvPr/>
          </p:nvSpPr>
          <p:spPr>
            <a:xfrm>
              <a:off x="7451991" y="708012"/>
              <a:ext cx="1191895" cy="367030"/>
            </a:xfrm>
            <a:custGeom>
              <a:avLst/>
              <a:gdLst/>
              <a:ahLst/>
              <a:cxnLst/>
              <a:rect l="l" t="t" r="r" b="b"/>
              <a:pathLst>
                <a:path w="1191895" h="367030">
                  <a:moveTo>
                    <a:pt x="948055" y="69913"/>
                  </a:moveTo>
                  <a:lnTo>
                    <a:pt x="0" y="69913"/>
                  </a:lnTo>
                  <a:lnTo>
                    <a:pt x="0" y="297116"/>
                  </a:lnTo>
                  <a:lnTo>
                    <a:pt x="948055" y="297116"/>
                  </a:lnTo>
                  <a:lnTo>
                    <a:pt x="948055" y="69913"/>
                  </a:lnTo>
                  <a:close/>
                </a:path>
                <a:path w="1191895" h="367030">
                  <a:moveTo>
                    <a:pt x="1191437" y="183502"/>
                  </a:moveTo>
                  <a:lnTo>
                    <a:pt x="948067" y="0"/>
                  </a:lnTo>
                  <a:lnTo>
                    <a:pt x="948067" y="367004"/>
                  </a:lnTo>
                  <a:lnTo>
                    <a:pt x="1191437" y="183502"/>
                  </a:lnTo>
                  <a:close/>
                </a:path>
              </a:pathLst>
            </a:custGeom>
            <a:solidFill>
              <a:srgbClr val="DADBDC"/>
            </a:solidFill>
          </p:spPr>
          <p:txBody>
            <a:bodyPr wrap="square" lIns="0" tIns="0" rIns="0" bIns="0" rtlCol="0"/>
            <a:lstStyle/>
            <a:p/>
          </p:txBody>
        </p:sp>
        <p:sp>
          <p:nvSpPr>
            <p:cNvPr id="161" name="object 161" descr=""/>
            <p:cNvSpPr/>
            <p:nvPr/>
          </p:nvSpPr>
          <p:spPr>
            <a:xfrm>
              <a:off x="7479766" y="777925"/>
              <a:ext cx="920750" cy="227329"/>
            </a:xfrm>
            <a:custGeom>
              <a:avLst/>
              <a:gdLst/>
              <a:ahLst/>
              <a:cxnLst/>
              <a:rect l="l" t="t" r="r" b="b"/>
              <a:pathLst>
                <a:path w="920750" h="227330">
                  <a:moveTo>
                    <a:pt x="160451" y="0"/>
                  </a:moveTo>
                  <a:lnTo>
                    <a:pt x="52451" y="0"/>
                  </a:lnTo>
                  <a:lnTo>
                    <a:pt x="0" y="227190"/>
                  </a:lnTo>
                  <a:lnTo>
                    <a:pt x="21450" y="227190"/>
                  </a:lnTo>
                  <a:lnTo>
                    <a:pt x="108000" y="227190"/>
                  </a:lnTo>
                  <a:lnTo>
                    <a:pt x="160451" y="0"/>
                  </a:lnTo>
                  <a:close/>
                </a:path>
                <a:path w="920750" h="227330">
                  <a:moveTo>
                    <a:pt x="350405" y="0"/>
                  </a:moveTo>
                  <a:lnTo>
                    <a:pt x="242404" y="0"/>
                  </a:lnTo>
                  <a:lnTo>
                    <a:pt x="189953" y="227190"/>
                  </a:lnTo>
                  <a:lnTo>
                    <a:pt x="211404" y="227190"/>
                  </a:lnTo>
                  <a:lnTo>
                    <a:pt x="297954" y="227190"/>
                  </a:lnTo>
                  <a:lnTo>
                    <a:pt x="350405" y="0"/>
                  </a:lnTo>
                  <a:close/>
                </a:path>
                <a:path w="920750" h="227330">
                  <a:moveTo>
                    <a:pt x="540359" y="0"/>
                  </a:moveTo>
                  <a:lnTo>
                    <a:pt x="432371" y="0"/>
                  </a:lnTo>
                  <a:lnTo>
                    <a:pt x="379920" y="227190"/>
                  </a:lnTo>
                  <a:lnTo>
                    <a:pt x="401358" y="227190"/>
                  </a:lnTo>
                  <a:lnTo>
                    <a:pt x="487908" y="227190"/>
                  </a:lnTo>
                  <a:lnTo>
                    <a:pt x="540359" y="0"/>
                  </a:lnTo>
                  <a:close/>
                </a:path>
                <a:path w="920750" h="227330">
                  <a:moveTo>
                    <a:pt x="730338" y="0"/>
                  </a:moveTo>
                  <a:lnTo>
                    <a:pt x="622338" y="0"/>
                  </a:lnTo>
                  <a:lnTo>
                    <a:pt x="569887" y="227190"/>
                  </a:lnTo>
                  <a:lnTo>
                    <a:pt x="591324" y="227190"/>
                  </a:lnTo>
                  <a:lnTo>
                    <a:pt x="677887" y="227190"/>
                  </a:lnTo>
                  <a:lnTo>
                    <a:pt x="730338" y="0"/>
                  </a:lnTo>
                  <a:close/>
                </a:path>
                <a:path w="920750" h="227330">
                  <a:moveTo>
                    <a:pt x="920292" y="0"/>
                  </a:moveTo>
                  <a:lnTo>
                    <a:pt x="812292" y="0"/>
                  </a:lnTo>
                  <a:lnTo>
                    <a:pt x="759841" y="227190"/>
                  </a:lnTo>
                  <a:lnTo>
                    <a:pt x="781291" y="227190"/>
                  </a:lnTo>
                  <a:lnTo>
                    <a:pt x="867841" y="227190"/>
                  </a:lnTo>
                  <a:lnTo>
                    <a:pt x="920292" y="0"/>
                  </a:lnTo>
                  <a:close/>
                </a:path>
              </a:pathLst>
            </a:custGeom>
            <a:solidFill>
              <a:srgbClr val="F69788"/>
            </a:solidFill>
          </p:spPr>
          <p:txBody>
            <a:bodyPr wrap="square" lIns="0" tIns="0" rIns="0" bIns="0" rtlCol="0"/>
            <a:lstStyle/>
            <a:p/>
          </p:txBody>
        </p:sp>
        <p:sp>
          <p:nvSpPr>
            <p:cNvPr id="162" name="object 162" descr=""/>
            <p:cNvSpPr/>
            <p:nvPr/>
          </p:nvSpPr>
          <p:spPr>
            <a:xfrm>
              <a:off x="7309649" y="0"/>
              <a:ext cx="250825" cy="5328285"/>
            </a:xfrm>
            <a:custGeom>
              <a:avLst/>
              <a:gdLst/>
              <a:ahLst/>
              <a:cxnLst/>
              <a:rect l="l" t="t" r="r" b="b"/>
              <a:pathLst>
                <a:path w="250825" h="5328285">
                  <a:moveTo>
                    <a:pt x="250342" y="0"/>
                  </a:moveTo>
                  <a:lnTo>
                    <a:pt x="0" y="0"/>
                  </a:lnTo>
                  <a:lnTo>
                    <a:pt x="0" y="5328005"/>
                  </a:lnTo>
                  <a:lnTo>
                    <a:pt x="250342" y="5328005"/>
                  </a:lnTo>
                  <a:lnTo>
                    <a:pt x="250342" y="0"/>
                  </a:lnTo>
                  <a:close/>
                </a:path>
              </a:pathLst>
            </a:custGeom>
            <a:solidFill>
              <a:srgbClr val="FFFFFF"/>
            </a:solidFill>
          </p:spPr>
          <p:txBody>
            <a:bodyPr wrap="square" lIns="0" tIns="0" rIns="0" bIns="0" rtlCol="0"/>
            <a:lstStyle/>
            <a:p/>
          </p:txBody>
        </p:sp>
      </p:grpSp>
      <p:sp>
        <p:nvSpPr>
          <p:cNvPr id="163" name="object 163" descr=""/>
          <p:cNvSpPr txBox="1"/>
          <p:nvPr/>
        </p:nvSpPr>
        <p:spPr>
          <a:xfrm>
            <a:off x="539416"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88</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164" name="object 164" descr=""/>
          <p:cNvSpPr txBox="1"/>
          <p:nvPr/>
        </p:nvSpPr>
        <p:spPr>
          <a:xfrm>
            <a:off x="13232734"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89</a:t>
            </a:r>
            <a:endParaRPr sz="800">
              <a:latin typeface="Times New Roman"/>
              <a:cs typeface="Times New Roman"/>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F8A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F8AA9B"/>
          </a:solidFill>
        </p:spPr>
        <p:txBody>
          <a:bodyPr wrap="square" lIns="0" tIns="0" rIns="0" bIns="0" rtlCol="0"/>
          <a:lstStyle/>
          <a:p/>
        </p:txBody>
      </p:sp>
      <p:grpSp>
        <p:nvGrpSpPr>
          <p:cNvPr id="4" name="object 4" descr=""/>
          <p:cNvGrpSpPr/>
          <p:nvPr/>
        </p:nvGrpSpPr>
        <p:grpSpPr>
          <a:xfrm>
            <a:off x="14671802" y="1198130"/>
            <a:ext cx="448309" cy="3004185"/>
            <a:chOff x="14671802" y="1198130"/>
            <a:chExt cx="448309" cy="3004185"/>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71802" y="2155774"/>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8" name="object 8" descr=""/>
            <p:cNvSpPr/>
            <p:nvPr/>
          </p:nvSpPr>
          <p:spPr>
            <a:xfrm>
              <a:off x="14692179" y="2169304"/>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ED1A3A"/>
            </a:solidFill>
          </p:spPr>
          <p:txBody>
            <a:bodyPr wrap="square" lIns="0" tIns="0" rIns="0" bIns="0" rtlCol="0"/>
            <a:lstStyle/>
            <a:p/>
          </p:txBody>
        </p:sp>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04185"/>
            <a:chOff x="0" y="1198130"/>
            <a:chExt cx="448309" cy="3004185"/>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0" y="2155774"/>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8" name="object 18" descr=""/>
            <p:cNvSpPr/>
            <p:nvPr/>
          </p:nvSpPr>
          <p:spPr>
            <a:xfrm>
              <a:off x="0" y="2169304"/>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ED1A3A"/>
            </a:solidFill>
          </p:spPr>
          <p:txBody>
            <a:bodyPr wrap="square" lIns="0" tIns="0" rIns="0" bIns="0" rtlCol="0"/>
            <a:lstStyle/>
            <a:p/>
          </p:txBody>
        </p:sp>
        <p:sp>
          <p:nvSpPr>
            <p:cNvPr id="19" name="object 19" descr=""/>
            <p:cNvSpPr/>
            <p:nvPr/>
          </p:nvSpPr>
          <p:spPr>
            <a:xfrm>
              <a:off x="46431" y="31299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92223" y="0"/>
            <a:ext cx="14945994" cy="5328285"/>
            <a:chOff x="92223" y="0"/>
            <a:chExt cx="14945994"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08432" y="4327309"/>
              <a:ext cx="238125" cy="424815"/>
            </a:xfrm>
            <a:custGeom>
              <a:avLst/>
              <a:gdLst/>
              <a:ahLst/>
              <a:cxnLst/>
              <a:rect l="l" t="t" r="r" b="b"/>
              <a:pathLst>
                <a:path w="238125" h="424814">
                  <a:moveTo>
                    <a:pt x="23342" y="344246"/>
                  </a:moveTo>
                  <a:lnTo>
                    <a:pt x="20078" y="340982"/>
                  </a:lnTo>
                  <a:lnTo>
                    <a:pt x="3263" y="340982"/>
                  </a:lnTo>
                  <a:lnTo>
                    <a:pt x="0" y="344246"/>
                  </a:lnTo>
                  <a:lnTo>
                    <a:pt x="0" y="421068"/>
                  </a:lnTo>
                  <a:lnTo>
                    <a:pt x="3263" y="424332"/>
                  </a:lnTo>
                  <a:lnTo>
                    <a:pt x="20078" y="424332"/>
                  </a:lnTo>
                  <a:lnTo>
                    <a:pt x="23342" y="421068"/>
                  </a:lnTo>
                  <a:lnTo>
                    <a:pt x="23342" y="417042"/>
                  </a:lnTo>
                  <a:lnTo>
                    <a:pt x="23342" y="344246"/>
                  </a:lnTo>
                  <a:close/>
                </a:path>
                <a:path w="238125" h="424814">
                  <a:moveTo>
                    <a:pt x="23342" y="3263"/>
                  </a:moveTo>
                  <a:lnTo>
                    <a:pt x="20078" y="0"/>
                  </a:lnTo>
                  <a:lnTo>
                    <a:pt x="3263" y="0"/>
                  </a:lnTo>
                  <a:lnTo>
                    <a:pt x="0" y="3263"/>
                  </a:lnTo>
                  <a:lnTo>
                    <a:pt x="0" y="80086"/>
                  </a:lnTo>
                  <a:lnTo>
                    <a:pt x="3263" y="83350"/>
                  </a:lnTo>
                  <a:lnTo>
                    <a:pt x="20078" y="83350"/>
                  </a:lnTo>
                  <a:lnTo>
                    <a:pt x="23342" y="80086"/>
                  </a:lnTo>
                  <a:lnTo>
                    <a:pt x="23342" y="76060"/>
                  </a:lnTo>
                  <a:lnTo>
                    <a:pt x="23342" y="3263"/>
                  </a:lnTo>
                  <a:close/>
                </a:path>
                <a:path w="238125" h="424814">
                  <a:moveTo>
                    <a:pt x="237553" y="344246"/>
                  </a:moveTo>
                  <a:lnTo>
                    <a:pt x="234289" y="340982"/>
                  </a:lnTo>
                  <a:lnTo>
                    <a:pt x="217474" y="340982"/>
                  </a:lnTo>
                  <a:lnTo>
                    <a:pt x="214210" y="344246"/>
                  </a:lnTo>
                  <a:lnTo>
                    <a:pt x="214210" y="417042"/>
                  </a:lnTo>
                  <a:lnTo>
                    <a:pt x="214210" y="421068"/>
                  </a:lnTo>
                  <a:lnTo>
                    <a:pt x="217474" y="424332"/>
                  </a:lnTo>
                  <a:lnTo>
                    <a:pt x="234289" y="424332"/>
                  </a:lnTo>
                  <a:lnTo>
                    <a:pt x="237553" y="421068"/>
                  </a:lnTo>
                  <a:lnTo>
                    <a:pt x="237553" y="344246"/>
                  </a:lnTo>
                  <a:close/>
                </a:path>
                <a:path w="238125" h="424814">
                  <a:moveTo>
                    <a:pt x="237553" y="3263"/>
                  </a:moveTo>
                  <a:lnTo>
                    <a:pt x="234289" y="0"/>
                  </a:lnTo>
                  <a:lnTo>
                    <a:pt x="217474" y="0"/>
                  </a:lnTo>
                  <a:lnTo>
                    <a:pt x="214210" y="3263"/>
                  </a:lnTo>
                  <a:lnTo>
                    <a:pt x="214210" y="76060"/>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28" name="object 28" descr=""/>
            <p:cNvPicPr/>
            <p:nvPr/>
          </p:nvPicPr>
          <p:blipFill>
            <a:blip r:embed="rId6" cstate="print"/>
            <a:stretch>
              <a:fillRect/>
            </a:stretch>
          </p:blipFill>
          <p:spPr>
            <a:xfrm>
              <a:off x="114172" y="4266743"/>
              <a:ext cx="227275" cy="592648"/>
            </a:xfrm>
            <a:prstGeom prst="rect">
              <a:avLst/>
            </a:prstGeom>
          </p:spPr>
        </p:pic>
        <p:sp>
          <p:nvSpPr>
            <p:cNvPr id="29" name="object 29" descr=""/>
            <p:cNvSpPr/>
            <p:nvPr/>
          </p:nvSpPr>
          <p:spPr>
            <a:xfrm>
              <a:off x="281847" y="4782065"/>
              <a:ext cx="47625" cy="66675"/>
            </a:xfrm>
            <a:custGeom>
              <a:avLst/>
              <a:gdLst/>
              <a:ahLst/>
              <a:cxnLst/>
              <a:rect l="l" t="t" r="r" b="b"/>
              <a:pathLst>
                <a:path w="47625" h="66675">
                  <a:moveTo>
                    <a:pt x="34048" y="0"/>
                  </a:moveTo>
                  <a:lnTo>
                    <a:pt x="34966" y="23964"/>
                  </a:lnTo>
                  <a:lnTo>
                    <a:pt x="31726" y="37507"/>
                  </a:lnTo>
                  <a:lnTo>
                    <a:pt x="21134" y="45628"/>
                  </a:lnTo>
                  <a:lnTo>
                    <a:pt x="0" y="53327"/>
                  </a:lnTo>
                  <a:lnTo>
                    <a:pt x="4229" y="66446"/>
                  </a:lnTo>
                  <a:lnTo>
                    <a:pt x="43789" y="33959"/>
                  </a:lnTo>
                  <a:lnTo>
                    <a:pt x="47315" y="4244"/>
                  </a:lnTo>
                  <a:lnTo>
                    <a:pt x="43237" y="530"/>
                  </a:lnTo>
                  <a:lnTo>
                    <a:pt x="34048" y="0"/>
                  </a:lnTo>
                  <a:close/>
                </a:path>
              </a:pathLst>
            </a:custGeom>
            <a:solidFill>
              <a:srgbClr val="BCBEC0"/>
            </a:solidFill>
          </p:spPr>
          <p:txBody>
            <a:bodyPr wrap="square" lIns="0" tIns="0" rIns="0" bIns="0" rtlCol="0"/>
            <a:lstStyle/>
            <a:p/>
          </p:txBody>
        </p:sp>
        <p:pic>
          <p:nvPicPr>
            <p:cNvPr id="30" name="object 30" descr=""/>
            <p:cNvPicPr/>
            <p:nvPr/>
          </p:nvPicPr>
          <p:blipFill>
            <a:blip r:embed="rId7" cstate="print"/>
            <a:stretch>
              <a:fillRect/>
            </a:stretch>
          </p:blipFill>
          <p:spPr>
            <a:xfrm>
              <a:off x="121813" y="4546892"/>
              <a:ext cx="199955" cy="154355"/>
            </a:xfrm>
            <a:prstGeom prst="rect">
              <a:avLst/>
            </a:prstGeom>
          </p:spPr>
        </p:pic>
        <p:pic>
          <p:nvPicPr>
            <p:cNvPr id="31" name="object 31" descr=""/>
            <p:cNvPicPr/>
            <p:nvPr/>
          </p:nvPicPr>
          <p:blipFill>
            <a:blip r:embed="rId8" cstate="print"/>
            <a:stretch>
              <a:fillRect/>
            </a:stretch>
          </p:blipFill>
          <p:spPr>
            <a:xfrm>
              <a:off x="139877" y="4350270"/>
              <a:ext cx="174663" cy="75171"/>
            </a:xfrm>
            <a:prstGeom prst="rect">
              <a:avLst/>
            </a:prstGeom>
          </p:spPr>
        </p:pic>
        <p:sp>
          <p:nvSpPr>
            <p:cNvPr id="32" name="object 32" descr=""/>
            <p:cNvSpPr/>
            <p:nvPr/>
          </p:nvSpPr>
          <p:spPr>
            <a:xfrm>
              <a:off x="114174" y="4307870"/>
              <a:ext cx="41910" cy="508000"/>
            </a:xfrm>
            <a:custGeom>
              <a:avLst/>
              <a:gdLst/>
              <a:ahLst/>
              <a:cxnLst/>
              <a:rect l="l" t="t" r="r" b="b"/>
              <a:pathLst>
                <a:path w="41910" h="508000">
                  <a:moveTo>
                    <a:pt x="0" y="0"/>
                  </a:moveTo>
                  <a:lnTo>
                    <a:pt x="0" y="446354"/>
                  </a:lnTo>
                  <a:lnTo>
                    <a:pt x="1067" y="465151"/>
                  </a:lnTo>
                  <a:lnTo>
                    <a:pt x="4090" y="481498"/>
                  </a:lnTo>
                  <a:lnTo>
                    <a:pt x="8802" y="495563"/>
                  </a:lnTo>
                  <a:lnTo>
                    <a:pt x="14935" y="507517"/>
                  </a:lnTo>
                  <a:lnTo>
                    <a:pt x="16225" y="482423"/>
                  </a:lnTo>
                  <a:lnTo>
                    <a:pt x="17790" y="459613"/>
                  </a:lnTo>
                  <a:lnTo>
                    <a:pt x="21708" y="421313"/>
                  </a:lnTo>
                  <a:lnTo>
                    <a:pt x="22132" y="406325"/>
                  </a:lnTo>
                  <a:lnTo>
                    <a:pt x="21047" y="383985"/>
                  </a:lnTo>
                  <a:lnTo>
                    <a:pt x="18300" y="345681"/>
                  </a:lnTo>
                  <a:lnTo>
                    <a:pt x="18200" y="331573"/>
                  </a:lnTo>
                  <a:lnTo>
                    <a:pt x="19072" y="321784"/>
                  </a:lnTo>
                  <a:lnTo>
                    <a:pt x="21729" y="311735"/>
                  </a:lnTo>
                  <a:lnTo>
                    <a:pt x="26987" y="296849"/>
                  </a:lnTo>
                  <a:lnTo>
                    <a:pt x="29540" y="286562"/>
                  </a:lnTo>
                  <a:lnTo>
                    <a:pt x="36785" y="235753"/>
                  </a:lnTo>
                  <a:lnTo>
                    <a:pt x="40982" y="179933"/>
                  </a:lnTo>
                  <a:lnTo>
                    <a:pt x="41349" y="160877"/>
                  </a:lnTo>
                  <a:lnTo>
                    <a:pt x="37203" y="135782"/>
                  </a:lnTo>
                  <a:lnTo>
                    <a:pt x="24700" y="87779"/>
                  </a:lnTo>
                  <a:lnTo>
                    <a:pt x="0" y="0"/>
                  </a:lnTo>
                  <a:close/>
                </a:path>
              </a:pathLst>
            </a:custGeom>
            <a:solidFill>
              <a:srgbClr val="77030F">
                <a:alpha val="79998"/>
              </a:srgbClr>
            </a:solidFill>
          </p:spPr>
          <p:txBody>
            <a:bodyPr wrap="square" lIns="0" tIns="0" rIns="0" bIns="0" rtlCol="0"/>
            <a:lstStyle/>
            <a:p/>
          </p:txBody>
        </p:sp>
        <p:sp>
          <p:nvSpPr>
            <p:cNvPr id="33" name="object 33" descr=""/>
            <p:cNvSpPr/>
            <p:nvPr/>
          </p:nvSpPr>
          <p:spPr>
            <a:xfrm>
              <a:off x="141165" y="4425452"/>
              <a:ext cx="16510" cy="179705"/>
            </a:xfrm>
            <a:custGeom>
              <a:avLst/>
              <a:gdLst/>
              <a:ahLst/>
              <a:cxnLst/>
              <a:rect l="l" t="t" r="r" b="b"/>
              <a:pathLst>
                <a:path w="16510" h="179704">
                  <a:moveTo>
                    <a:pt x="16065" y="0"/>
                  </a:moveTo>
                  <a:lnTo>
                    <a:pt x="15092" y="74367"/>
                  </a:lnTo>
                  <a:lnTo>
                    <a:pt x="13095" y="117830"/>
                  </a:lnTo>
                  <a:lnTo>
                    <a:pt x="8566" y="147196"/>
                  </a:lnTo>
                  <a:lnTo>
                    <a:pt x="0" y="179273"/>
                  </a:lnTo>
                </a:path>
              </a:pathLst>
            </a:custGeom>
            <a:ln w="3175">
              <a:solidFill>
                <a:srgbClr val="5F0038"/>
              </a:solidFill>
            </a:ln>
          </p:spPr>
          <p:txBody>
            <a:bodyPr wrap="square" lIns="0" tIns="0" rIns="0" bIns="0" rtlCol="0"/>
            <a:lstStyle/>
            <a:p/>
          </p:txBody>
        </p:sp>
        <p:sp>
          <p:nvSpPr>
            <p:cNvPr id="34" name="object 34" descr=""/>
            <p:cNvSpPr/>
            <p:nvPr/>
          </p:nvSpPr>
          <p:spPr>
            <a:xfrm>
              <a:off x="138596" y="4281521"/>
              <a:ext cx="30480" cy="85725"/>
            </a:xfrm>
            <a:custGeom>
              <a:avLst/>
              <a:gdLst/>
              <a:ahLst/>
              <a:cxnLst/>
              <a:rect l="l" t="t" r="r" b="b"/>
              <a:pathLst>
                <a:path w="30480" h="85725">
                  <a:moveTo>
                    <a:pt x="30200" y="0"/>
                  </a:moveTo>
                  <a:lnTo>
                    <a:pt x="12740" y="37709"/>
                  </a:lnTo>
                  <a:lnTo>
                    <a:pt x="3775" y="58310"/>
                  </a:lnTo>
                  <a:lnTo>
                    <a:pt x="471" y="69031"/>
                  </a:lnTo>
                  <a:lnTo>
                    <a:pt x="0" y="77101"/>
                  </a:lnTo>
                  <a:lnTo>
                    <a:pt x="1282" y="85458"/>
                  </a:lnTo>
                </a:path>
              </a:pathLst>
            </a:custGeom>
            <a:ln w="3175">
              <a:solidFill>
                <a:srgbClr val="5F0038"/>
              </a:solidFill>
            </a:ln>
          </p:spPr>
          <p:txBody>
            <a:bodyPr wrap="square" lIns="0" tIns="0" rIns="0" bIns="0" rtlCol="0"/>
            <a:lstStyle/>
            <a:p/>
          </p:txBody>
        </p:sp>
        <p:pic>
          <p:nvPicPr>
            <p:cNvPr id="35" name="object 35" descr=""/>
            <p:cNvPicPr/>
            <p:nvPr/>
          </p:nvPicPr>
          <p:blipFill>
            <a:blip r:embed="rId9" cstate="print"/>
            <a:stretch>
              <a:fillRect/>
            </a:stretch>
          </p:blipFill>
          <p:spPr>
            <a:xfrm>
              <a:off x="114287" y="4275848"/>
              <a:ext cx="50444" cy="28803"/>
            </a:xfrm>
            <a:prstGeom prst="rect">
              <a:avLst/>
            </a:prstGeom>
          </p:spPr>
        </p:pic>
        <p:sp>
          <p:nvSpPr>
            <p:cNvPr id="36" name="object 36" descr=""/>
            <p:cNvSpPr/>
            <p:nvPr/>
          </p:nvSpPr>
          <p:spPr>
            <a:xfrm>
              <a:off x="298904" y="4307870"/>
              <a:ext cx="41910" cy="508000"/>
            </a:xfrm>
            <a:custGeom>
              <a:avLst/>
              <a:gdLst/>
              <a:ahLst/>
              <a:cxnLst/>
              <a:rect l="l" t="t" r="r" b="b"/>
              <a:pathLst>
                <a:path w="41910" h="508000">
                  <a:moveTo>
                    <a:pt x="41342" y="0"/>
                  </a:moveTo>
                  <a:lnTo>
                    <a:pt x="16649" y="87779"/>
                  </a:lnTo>
                  <a:lnTo>
                    <a:pt x="4149" y="135782"/>
                  </a:lnTo>
                  <a:lnTo>
                    <a:pt x="0" y="160877"/>
                  </a:lnTo>
                  <a:lnTo>
                    <a:pt x="359" y="179933"/>
                  </a:lnTo>
                  <a:lnTo>
                    <a:pt x="4561" y="235753"/>
                  </a:lnTo>
                  <a:lnTo>
                    <a:pt x="11802" y="286562"/>
                  </a:lnTo>
                  <a:lnTo>
                    <a:pt x="19613" y="311735"/>
                  </a:lnTo>
                  <a:lnTo>
                    <a:pt x="22272" y="321784"/>
                  </a:lnTo>
                  <a:lnTo>
                    <a:pt x="23147" y="331573"/>
                  </a:lnTo>
                  <a:lnTo>
                    <a:pt x="23054" y="345681"/>
                  </a:lnTo>
                  <a:lnTo>
                    <a:pt x="20300" y="383985"/>
                  </a:lnTo>
                  <a:lnTo>
                    <a:pt x="19211" y="406325"/>
                  </a:lnTo>
                  <a:lnTo>
                    <a:pt x="19634" y="421313"/>
                  </a:lnTo>
                  <a:lnTo>
                    <a:pt x="23553" y="459613"/>
                  </a:lnTo>
                  <a:lnTo>
                    <a:pt x="25123" y="482423"/>
                  </a:lnTo>
                  <a:lnTo>
                    <a:pt x="26420" y="507517"/>
                  </a:lnTo>
                  <a:lnTo>
                    <a:pt x="32545" y="495563"/>
                  </a:lnTo>
                  <a:lnTo>
                    <a:pt x="37253" y="481498"/>
                  </a:lnTo>
                  <a:lnTo>
                    <a:pt x="40275" y="465151"/>
                  </a:lnTo>
                  <a:lnTo>
                    <a:pt x="41342" y="446354"/>
                  </a:lnTo>
                  <a:lnTo>
                    <a:pt x="41342" y="0"/>
                  </a:lnTo>
                  <a:close/>
                </a:path>
              </a:pathLst>
            </a:custGeom>
            <a:solidFill>
              <a:srgbClr val="77030F">
                <a:alpha val="79998"/>
              </a:srgbClr>
            </a:solidFill>
          </p:spPr>
          <p:txBody>
            <a:bodyPr wrap="square" lIns="0" tIns="0" rIns="0" bIns="0" rtlCol="0"/>
            <a:lstStyle/>
            <a:p/>
          </p:txBody>
        </p:sp>
        <p:sp>
          <p:nvSpPr>
            <p:cNvPr id="37" name="object 37" descr=""/>
            <p:cNvSpPr/>
            <p:nvPr/>
          </p:nvSpPr>
          <p:spPr>
            <a:xfrm>
              <a:off x="297195" y="4425452"/>
              <a:ext cx="16510" cy="179705"/>
            </a:xfrm>
            <a:custGeom>
              <a:avLst/>
              <a:gdLst/>
              <a:ahLst/>
              <a:cxnLst/>
              <a:rect l="l" t="t" r="r" b="b"/>
              <a:pathLst>
                <a:path w="16510" h="179704">
                  <a:moveTo>
                    <a:pt x="0" y="0"/>
                  </a:moveTo>
                  <a:lnTo>
                    <a:pt x="972" y="74367"/>
                  </a:lnTo>
                  <a:lnTo>
                    <a:pt x="2970" y="117830"/>
                  </a:lnTo>
                  <a:lnTo>
                    <a:pt x="7499" y="147196"/>
                  </a:lnTo>
                  <a:lnTo>
                    <a:pt x="16065" y="179273"/>
                  </a:lnTo>
                </a:path>
              </a:pathLst>
            </a:custGeom>
            <a:ln w="3175">
              <a:solidFill>
                <a:srgbClr val="5F0038"/>
              </a:solidFill>
            </a:ln>
          </p:spPr>
          <p:txBody>
            <a:bodyPr wrap="square" lIns="0" tIns="0" rIns="0" bIns="0" rtlCol="0"/>
            <a:lstStyle/>
            <a:p/>
          </p:txBody>
        </p:sp>
        <p:sp>
          <p:nvSpPr>
            <p:cNvPr id="38" name="object 38" descr=""/>
            <p:cNvSpPr/>
            <p:nvPr/>
          </p:nvSpPr>
          <p:spPr>
            <a:xfrm>
              <a:off x="285629" y="4281521"/>
              <a:ext cx="30480" cy="85725"/>
            </a:xfrm>
            <a:custGeom>
              <a:avLst/>
              <a:gdLst/>
              <a:ahLst/>
              <a:cxnLst/>
              <a:rect l="l" t="t" r="r" b="b"/>
              <a:pathLst>
                <a:path w="30479" h="85725">
                  <a:moveTo>
                    <a:pt x="0" y="0"/>
                  </a:moveTo>
                  <a:lnTo>
                    <a:pt x="17459" y="37709"/>
                  </a:lnTo>
                  <a:lnTo>
                    <a:pt x="26425" y="58310"/>
                  </a:lnTo>
                  <a:lnTo>
                    <a:pt x="29728" y="69031"/>
                  </a:lnTo>
                  <a:lnTo>
                    <a:pt x="30200" y="77101"/>
                  </a:lnTo>
                  <a:lnTo>
                    <a:pt x="28917" y="85458"/>
                  </a:lnTo>
                </a:path>
              </a:pathLst>
            </a:custGeom>
            <a:ln w="3175">
              <a:solidFill>
                <a:srgbClr val="5F0038"/>
              </a:solidFill>
            </a:ln>
          </p:spPr>
          <p:txBody>
            <a:bodyPr wrap="square" lIns="0" tIns="0" rIns="0" bIns="0" rtlCol="0"/>
            <a:lstStyle/>
            <a:p/>
          </p:txBody>
        </p:sp>
        <p:pic>
          <p:nvPicPr>
            <p:cNvPr id="39" name="object 39" descr=""/>
            <p:cNvPicPr/>
            <p:nvPr/>
          </p:nvPicPr>
          <p:blipFill>
            <a:blip r:embed="rId10" cstate="print"/>
            <a:stretch>
              <a:fillRect/>
            </a:stretch>
          </p:blipFill>
          <p:spPr>
            <a:xfrm>
              <a:off x="289699" y="4275848"/>
              <a:ext cx="50431" cy="28803"/>
            </a:xfrm>
            <a:prstGeom prst="rect">
              <a:avLst/>
            </a:prstGeom>
          </p:spPr>
        </p:pic>
        <p:sp>
          <p:nvSpPr>
            <p:cNvPr id="40" name="object 40" descr=""/>
            <p:cNvSpPr/>
            <p:nvPr/>
          </p:nvSpPr>
          <p:spPr>
            <a:xfrm>
              <a:off x="125971" y="4274350"/>
              <a:ext cx="130175" cy="574675"/>
            </a:xfrm>
            <a:custGeom>
              <a:avLst/>
              <a:gdLst/>
              <a:ahLst/>
              <a:cxnLst/>
              <a:rect l="l" t="t" r="r" b="b"/>
              <a:pathLst>
                <a:path w="130175" h="574675">
                  <a:moveTo>
                    <a:pt x="47320" y="561047"/>
                  </a:moveTo>
                  <a:lnTo>
                    <a:pt x="26174" y="553351"/>
                  </a:lnTo>
                  <a:lnTo>
                    <a:pt x="15582" y="545223"/>
                  </a:lnTo>
                  <a:lnTo>
                    <a:pt x="12344" y="531685"/>
                  </a:lnTo>
                  <a:lnTo>
                    <a:pt x="13271" y="507720"/>
                  </a:lnTo>
                  <a:lnTo>
                    <a:pt x="4076" y="508254"/>
                  </a:lnTo>
                  <a:lnTo>
                    <a:pt x="0" y="511962"/>
                  </a:lnTo>
                  <a:lnTo>
                    <a:pt x="114" y="522046"/>
                  </a:lnTo>
                  <a:lnTo>
                    <a:pt x="3530" y="541680"/>
                  </a:lnTo>
                  <a:lnTo>
                    <a:pt x="12166" y="553072"/>
                  </a:lnTo>
                  <a:lnTo>
                    <a:pt x="21932" y="562102"/>
                  </a:lnTo>
                  <a:lnTo>
                    <a:pt x="32385" y="569048"/>
                  </a:lnTo>
                  <a:lnTo>
                    <a:pt x="43091" y="574167"/>
                  </a:lnTo>
                  <a:lnTo>
                    <a:pt x="47320" y="561047"/>
                  </a:lnTo>
                  <a:close/>
                </a:path>
                <a:path w="130175" h="574675">
                  <a:moveTo>
                    <a:pt x="129794" y="660"/>
                  </a:moveTo>
                  <a:lnTo>
                    <a:pt x="129146" y="0"/>
                  </a:lnTo>
                  <a:lnTo>
                    <a:pt x="72161" y="0"/>
                  </a:lnTo>
                  <a:lnTo>
                    <a:pt x="71513" y="660"/>
                  </a:lnTo>
                  <a:lnTo>
                    <a:pt x="71513" y="10274"/>
                  </a:lnTo>
                  <a:lnTo>
                    <a:pt x="72161" y="10934"/>
                  </a:lnTo>
                  <a:lnTo>
                    <a:pt x="129146" y="10934"/>
                  </a:lnTo>
                  <a:lnTo>
                    <a:pt x="129794" y="10274"/>
                  </a:lnTo>
                  <a:lnTo>
                    <a:pt x="129794" y="9474"/>
                  </a:lnTo>
                  <a:lnTo>
                    <a:pt x="129794" y="660"/>
                  </a:lnTo>
                  <a:close/>
                </a:path>
              </a:pathLst>
            </a:custGeom>
            <a:solidFill>
              <a:srgbClr val="BCBEC0"/>
            </a:solidFill>
          </p:spPr>
          <p:txBody>
            <a:bodyPr wrap="square" lIns="0" tIns="0" rIns="0" bIns="0" rtlCol="0"/>
            <a:lstStyle/>
            <a:p/>
          </p:txBody>
        </p:sp>
        <p:pic>
          <p:nvPicPr>
            <p:cNvPr id="41" name="object 41" descr=""/>
            <p:cNvPicPr/>
            <p:nvPr/>
          </p:nvPicPr>
          <p:blipFill>
            <a:blip r:embed="rId11" cstate="print"/>
            <a:stretch>
              <a:fillRect/>
            </a:stretch>
          </p:blipFill>
          <p:spPr>
            <a:xfrm>
              <a:off x="123824" y="4409389"/>
              <a:ext cx="21196" cy="227457"/>
            </a:xfrm>
            <a:prstGeom prst="rect">
              <a:avLst/>
            </a:prstGeom>
          </p:spPr>
        </p:pic>
        <p:sp>
          <p:nvSpPr>
            <p:cNvPr id="42" name="object 42" descr=""/>
            <p:cNvSpPr/>
            <p:nvPr/>
          </p:nvSpPr>
          <p:spPr>
            <a:xfrm>
              <a:off x="123818" y="4409388"/>
              <a:ext cx="21590" cy="227965"/>
            </a:xfrm>
            <a:custGeom>
              <a:avLst/>
              <a:gdLst/>
              <a:ahLst/>
              <a:cxnLst/>
              <a:rect l="l" t="t" r="r" b="b"/>
              <a:pathLst>
                <a:path w="21589" h="227964">
                  <a:moveTo>
                    <a:pt x="0" y="0"/>
                  </a:moveTo>
                  <a:lnTo>
                    <a:pt x="0" y="227456"/>
                  </a:lnTo>
                  <a:lnTo>
                    <a:pt x="12261" y="185546"/>
                  </a:lnTo>
                  <a:lnTo>
                    <a:pt x="18557" y="154776"/>
                  </a:lnTo>
                  <a:lnTo>
                    <a:pt x="20877" y="120027"/>
                  </a:lnTo>
                  <a:lnTo>
                    <a:pt x="21209" y="66179"/>
                  </a:lnTo>
                  <a:lnTo>
                    <a:pt x="17895" y="28733"/>
                  </a:lnTo>
                  <a:lnTo>
                    <a:pt x="10604" y="8996"/>
                  </a:lnTo>
                  <a:lnTo>
                    <a:pt x="3313" y="1305"/>
                  </a:lnTo>
                  <a:lnTo>
                    <a:pt x="0" y="0"/>
                  </a:lnTo>
                  <a:close/>
                </a:path>
              </a:pathLst>
            </a:custGeom>
            <a:ln w="3175">
              <a:solidFill>
                <a:srgbClr val="5F0038"/>
              </a:solidFill>
            </a:ln>
          </p:spPr>
          <p:txBody>
            <a:bodyPr wrap="square" lIns="0" tIns="0" rIns="0" bIns="0" rtlCol="0"/>
            <a:lstStyle/>
            <a:p/>
          </p:txBody>
        </p:sp>
        <p:pic>
          <p:nvPicPr>
            <p:cNvPr id="43" name="object 43" descr=""/>
            <p:cNvPicPr/>
            <p:nvPr/>
          </p:nvPicPr>
          <p:blipFill>
            <a:blip r:embed="rId12" cstate="print"/>
            <a:stretch>
              <a:fillRect/>
            </a:stretch>
          </p:blipFill>
          <p:spPr>
            <a:xfrm>
              <a:off x="309397" y="4409389"/>
              <a:ext cx="21221" cy="227457"/>
            </a:xfrm>
            <a:prstGeom prst="rect">
              <a:avLst/>
            </a:prstGeom>
          </p:spPr>
        </p:pic>
        <p:sp>
          <p:nvSpPr>
            <p:cNvPr id="44" name="object 44" descr=""/>
            <p:cNvSpPr/>
            <p:nvPr/>
          </p:nvSpPr>
          <p:spPr>
            <a:xfrm>
              <a:off x="309398" y="4409388"/>
              <a:ext cx="21590" cy="227965"/>
            </a:xfrm>
            <a:custGeom>
              <a:avLst/>
              <a:gdLst/>
              <a:ahLst/>
              <a:cxnLst/>
              <a:rect l="l" t="t" r="r" b="b"/>
              <a:pathLst>
                <a:path w="21589" h="227964">
                  <a:moveTo>
                    <a:pt x="21209" y="0"/>
                  </a:moveTo>
                  <a:lnTo>
                    <a:pt x="21209" y="227456"/>
                  </a:lnTo>
                  <a:lnTo>
                    <a:pt x="8947" y="185546"/>
                  </a:lnTo>
                  <a:lnTo>
                    <a:pt x="2651" y="154776"/>
                  </a:lnTo>
                  <a:lnTo>
                    <a:pt x="331" y="120027"/>
                  </a:lnTo>
                  <a:lnTo>
                    <a:pt x="0" y="66179"/>
                  </a:lnTo>
                  <a:lnTo>
                    <a:pt x="3313" y="28733"/>
                  </a:lnTo>
                  <a:lnTo>
                    <a:pt x="10604" y="8996"/>
                  </a:lnTo>
                  <a:lnTo>
                    <a:pt x="17895" y="1305"/>
                  </a:lnTo>
                  <a:lnTo>
                    <a:pt x="21209" y="0"/>
                  </a:lnTo>
                  <a:close/>
                </a:path>
              </a:pathLst>
            </a:custGeom>
            <a:ln w="3175">
              <a:solidFill>
                <a:srgbClr val="5F0038"/>
              </a:solidFill>
            </a:ln>
          </p:spPr>
          <p:txBody>
            <a:bodyPr wrap="square" lIns="0" tIns="0" rIns="0" bIns="0" rtlCol="0"/>
            <a:lstStyle/>
            <a:p/>
          </p:txBody>
        </p:sp>
        <p:sp>
          <p:nvSpPr>
            <p:cNvPr id="45" name="object 45" descr=""/>
            <p:cNvSpPr/>
            <p:nvPr/>
          </p:nvSpPr>
          <p:spPr>
            <a:xfrm>
              <a:off x="92214" y="4619625"/>
              <a:ext cx="262890" cy="25400"/>
            </a:xfrm>
            <a:custGeom>
              <a:avLst/>
              <a:gdLst/>
              <a:ahLst/>
              <a:cxnLst/>
              <a:rect l="l" t="t" r="r" b="b"/>
              <a:pathLst>
                <a:path w="262890" h="25400">
                  <a:moveTo>
                    <a:pt x="22288" y="0"/>
                  </a:moveTo>
                  <a:lnTo>
                    <a:pt x="3060" y="0"/>
                  </a:lnTo>
                  <a:lnTo>
                    <a:pt x="0" y="3073"/>
                  </a:lnTo>
                  <a:lnTo>
                    <a:pt x="0" y="6845"/>
                  </a:lnTo>
                  <a:lnTo>
                    <a:pt x="22288" y="25158"/>
                  </a:lnTo>
                  <a:lnTo>
                    <a:pt x="22288" y="0"/>
                  </a:lnTo>
                  <a:close/>
                </a:path>
                <a:path w="262890" h="25400">
                  <a:moveTo>
                    <a:pt x="262331" y="0"/>
                  </a:moveTo>
                  <a:lnTo>
                    <a:pt x="247688" y="0"/>
                  </a:lnTo>
                  <a:lnTo>
                    <a:pt x="247688" y="25158"/>
                  </a:lnTo>
                  <a:lnTo>
                    <a:pt x="262331" y="13131"/>
                  </a:lnTo>
                  <a:lnTo>
                    <a:pt x="262331" y="0"/>
                  </a:lnTo>
                  <a:close/>
                </a:path>
              </a:pathLst>
            </a:custGeom>
            <a:solidFill>
              <a:srgbClr val="9E1F63"/>
            </a:solidFill>
          </p:spPr>
          <p:txBody>
            <a:bodyPr wrap="square" lIns="0" tIns="0" rIns="0" bIns="0" rtlCol="0"/>
            <a:lstStyle/>
            <a:p/>
          </p:txBody>
        </p:sp>
        <p:sp>
          <p:nvSpPr>
            <p:cNvPr id="46" name="object 46" descr=""/>
            <p:cNvSpPr/>
            <p:nvPr/>
          </p:nvSpPr>
          <p:spPr>
            <a:xfrm>
              <a:off x="14784071" y="459638"/>
              <a:ext cx="238125" cy="424815"/>
            </a:xfrm>
            <a:custGeom>
              <a:avLst/>
              <a:gdLst/>
              <a:ahLst/>
              <a:cxnLst/>
              <a:rect l="l" t="t" r="r" b="b"/>
              <a:pathLst>
                <a:path w="238125" h="424815">
                  <a:moveTo>
                    <a:pt x="23342" y="344233"/>
                  </a:moveTo>
                  <a:lnTo>
                    <a:pt x="20078" y="340969"/>
                  </a:lnTo>
                  <a:lnTo>
                    <a:pt x="3263" y="340969"/>
                  </a:lnTo>
                  <a:lnTo>
                    <a:pt x="0" y="344233"/>
                  </a:lnTo>
                  <a:lnTo>
                    <a:pt x="0" y="421055"/>
                  </a:lnTo>
                  <a:lnTo>
                    <a:pt x="3263" y="424319"/>
                  </a:lnTo>
                  <a:lnTo>
                    <a:pt x="20078" y="424319"/>
                  </a:lnTo>
                  <a:lnTo>
                    <a:pt x="23342" y="421055"/>
                  </a:lnTo>
                  <a:lnTo>
                    <a:pt x="23342" y="348259"/>
                  </a:lnTo>
                  <a:lnTo>
                    <a:pt x="23342" y="344233"/>
                  </a:lnTo>
                  <a:close/>
                </a:path>
                <a:path w="238125" h="424815">
                  <a:moveTo>
                    <a:pt x="23342" y="3263"/>
                  </a:moveTo>
                  <a:lnTo>
                    <a:pt x="20078" y="0"/>
                  </a:lnTo>
                  <a:lnTo>
                    <a:pt x="3263" y="0"/>
                  </a:lnTo>
                  <a:lnTo>
                    <a:pt x="0" y="3263"/>
                  </a:lnTo>
                  <a:lnTo>
                    <a:pt x="0" y="80086"/>
                  </a:lnTo>
                  <a:lnTo>
                    <a:pt x="3263" y="83350"/>
                  </a:lnTo>
                  <a:lnTo>
                    <a:pt x="20078" y="83350"/>
                  </a:lnTo>
                  <a:lnTo>
                    <a:pt x="23342" y="80086"/>
                  </a:lnTo>
                  <a:lnTo>
                    <a:pt x="23342" y="7289"/>
                  </a:lnTo>
                  <a:lnTo>
                    <a:pt x="23342" y="3263"/>
                  </a:lnTo>
                  <a:close/>
                </a:path>
                <a:path w="238125" h="424815">
                  <a:moveTo>
                    <a:pt x="237553" y="344233"/>
                  </a:moveTo>
                  <a:lnTo>
                    <a:pt x="234289" y="340969"/>
                  </a:lnTo>
                  <a:lnTo>
                    <a:pt x="217474" y="340969"/>
                  </a:lnTo>
                  <a:lnTo>
                    <a:pt x="214210" y="344233"/>
                  </a:lnTo>
                  <a:lnTo>
                    <a:pt x="214210" y="348259"/>
                  </a:lnTo>
                  <a:lnTo>
                    <a:pt x="214210" y="421055"/>
                  </a:lnTo>
                  <a:lnTo>
                    <a:pt x="217474" y="424319"/>
                  </a:lnTo>
                  <a:lnTo>
                    <a:pt x="234289" y="424319"/>
                  </a:lnTo>
                  <a:lnTo>
                    <a:pt x="237553" y="421055"/>
                  </a:lnTo>
                  <a:lnTo>
                    <a:pt x="237553" y="344233"/>
                  </a:lnTo>
                  <a:close/>
                </a:path>
                <a:path w="238125" h="424815">
                  <a:moveTo>
                    <a:pt x="237553" y="3263"/>
                  </a:moveTo>
                  <a:lnTo>
                    <a:pt x="234289" y="0"/>
                  </a:lnTo>
                  <a:lnTo>
                    <a:pt x="217474" y="0"/>
                  </a:lnTo>
                  <a:lnTo>
                    <a:pt x="214210" y="3263"/>
                  </a:lnTo>
                  <a:lnTo>
                    <a:pt x="214210" y="7289"/>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47" name="object 47" descr=""/>
            <p:cNvPicPr/>
            <p:nvPr/>
          </p:nvPicPr>
          <p:blipFill>
            <a:blip r:embed="rId13" cstate="print"/>
            <a:stretch>
              <a:fillRect/>
            </a:stretch>
          </p:blipFill>
          <p:spPr>
            <a:xfrm>
              <a:off x="14788621" y="351870"/>
              <a:ext cx="227262" cy="592654"/>
            </a:xfrm>
            <a:prstGeom prst="rect">
              <a:avLst/>
            </a:prstGeom>
          </p:spPr>
        </p:pic>
        <p:sp>
          <p:nvSpPr>
            <p:cNvPr id="48" name="object 48" descr=""/>
            <p:cNvSpPr/>
            <p:nvPr/>
          </p:nvSpPr>
          <p:spPr>
            <a:xfrm>
              <a:off x="14800904" y="362749"/>
              <a:ext cx="47625" cy="66675"/>
            </a:xfrm>
            <a:custGeom>
              <a:avLst/>
              <a:gdLst/>
              <a:ahLst/>
              <a:cxnLst/>
              <a:rect l="l" t="t" r="r" b="b"/>
              <a:pathLst>
                <a:path w="47625" h="66675">
                  <a:moveTo>
                    <a:pt x="43086" y="0"/>
                  </a:moveTo>
                  <a:lnTo>
                    <a:pt x="3525" y="32486"/>
                  </a:lnTo>
                  <a:lnTo>
                    <a:pt x="0" y="62201"/>
                  </a:lnTo>
                  <a:lnTo>
                    <a:pt x="4077" y="65915"/>
                  </a:lnTo>
                  <a:lnTo>
                    <a:pt x="13266" y="66446"/>
                  </a:lnTo>
                  <a:lnTo>
                    <a:pt x="12348" y="42481"/>
                  </a:lnTo>
                  <a:lnTo>
                    <a:pt x="15589" y="28938"/>
                  </a:lnTo>
                  <a:lnTo>
                    <a:pt x="26180" y="20817"/>
                  </a:lnTo>
                  <a:lnTo>
                    <a:pt x="47315" y="13119"/>
                  </a:lnTo>
                  <a:lnTo>
                    <a:pt x="43086" y="0"/>
                  </a:lnTo>
                  <a:close/>
                </a:path>
              </a:pathLst>
            </a:custGeom>
            <a:solidFill>
              <a:srgbClr val="BCBEC0"/>
            </a:solidFill>
          </p:spPr>
          <p:txBody>
            <a:bodyPr wrap="square" lIns="0" tIns="0" rIns="0" bIns="0" rtlCol="0"/>
            <a:lstStyle/>
            <a:p/>
          </p:txBody>
        </p:sp>
        <p:pic>
          <p:nvPicPr>
            <p:cNvPr id="49" name="object 49" descr=""/>
            <p:cNvPicPr/>
            <p:nvPr/>
          </p:nvPicPr>
          <p:blipFill>
            <a:blip r:embed="rId14" cstate="print"/>
            <a:stretch>
              <a:fillRect/>
            </a:stretch>
          </p:blipFill>
          <p:spPr>
            <a:xfrm>
              <a:off x="14808295" y="510007"/>
              <a:ext cx="199961" cy="154368"/>
            </a:xfrm>
            <a:prstGeom prst="rect">
              <a:avLst/>
            </a:prstGeom>
          </p:spPr>
        </p:pic>
        <p:pic>
          <p:nvPicPr>
            <p:cNvPr id="50" name="object 50" descr=""/>
            <p:cNvPicPr/>
            <p:nvPr/>
          </p:nvPicPr>
          <p:blipFill>
            <a:blip r:embed="rId15" cstate="print"/>
            <a:stretch>
              <a:fillRect/>
            </a:stretch>
          </p:blipFill>
          <p:spPr>
            <a:xfrm>
              <a:off x="14815514" y="785813"/>
              <a:ext cx="174675" cy="75183"/>
            </a:xfrm>
            <a:prstGeom prst="rect">
              <a:avLst/>
            </a:prstGeom>
          </p:spPr>
        </p:pic>
        <p:sp>
          <p:nvSpPr>
            <p:cNvPr id="51" name="object 51" descr=""/>
            <p:cNvSpPr/>
            <p:nvPr/>
          </p:nvSpPr>
          <p:spPr>
            <a:xfrm>
              <a:off x="14974543" y="395874"/>
              <a:ext cx="41910" cy="508000"/>
            </a:xfrm>
            <a:custGeom>
              <a:avLst/>
              <a:gdLst/>
              <a:ahLst/>
              <a:cxnLst/>
              <a:rect l="l" t="t" r="r" b="b"/>
              <a:pathLst>
                <a:path w="41909" h="508000">
                  <a:moveTo>
                    <a:pt x="26427" y="0"/>
                  </a:moveTo>
                  <a:lnTo>
                    <a:pt x="25130" y="25093"/>
                  </a:lnTo>
                  <a:lnTo>
                    <a:pt x="23561" y="47904"/>
                  </a:lnTo>
                  <a:lnTo>
                    <a:pt x="19641" y="86203"/>
                  </a:lnTo>
                  <a:lnTo>
                    <a:pt x="19217" y="101192"/>
                  </a:lnTo>
                  <a:lnTo>
                    <a:pt x="20302" y="123531"/>
                  </a:lnTo>
                  <a:lnTo>
                    <a:pt x="23049" y="161836"/>
                  </a:lnTo>
                  <a:lnTo>
                    <a:pt x="23149" y="175943"/>
                  </a:lnTo>
                  <a:lnTo>
                    <a:pt x="22277" y="185732"/>
                  </a:lnTo>
                  <a:lnTo>
                    <a:pt x="19620" y="195781"/>
                  </a:lnTo>
                  <a:lnTo>
                    <a:pt x="14362" y="210667"/>
                  </a:lnTo>
                  <a:lnTo>
                    <a:pt x="11809" y="220954"/>
                  </a:lnTo>
                  <a:lnTo>
                    <a:pt x="4564" y="271764"/>
                  </a:lnTo>
                  <a:lnTo>
                    <a:pt x="367" y="327583"/>
                  </a:lnTo>
                  <a:lnTo>
                    <a:pt x="0" y="346640"/>
                  </a:lnTo>
                  <a:lnTo>
                    <a:pt x="4145" y="371735"/>
                  </a:lnTo>
                  <a:lnTo>
                    <a:pt x="16644" y="419738"/>
                  </a:lnTo>
                  <a:lnTo>
                    <a:pt x="41337" y="507517"/>
                  </a:lnTo>
                  <a:lnTo>
                    <a:pt x="41337" y="61163"/>
                  </a:lnTo>
                  <a:lnTo>
                    <a:pt x="40272" y="42366"/>
                  </a:lnTo>
                  <a:lnTo>
                    <a:pt x="37254" y="26019"/>
                  </a:lnTo>
                  <a:lnTo>
                    <a:pt x="32550" y="11953"/>
                  </a:lnTo>
                  <a:lnTo>
                    <a:pt x="26427" y="0"/>
                  </a:lnTo>
                  <a:close/>
                </a:path>
              </a:pathLst>
            </a:custGeom>
            <a:solidFill>
              <a:srgbClr val="77030F">
                <a:alpha val="79998"/>
              </a:srgbClr>
            </a:solidFill>
          </p:spPr>
          <p:txBody>
            <a:bodyPr wrap="square" lIns="0" tIns="0" rIns="0" bIns="0" rtlCol="0"/>
            <a:lstStyle/>
            <a:p/>
          </p:txBody>
        </p:sp>
        <p:sp>
          <p:nvSpPr>
            <p:cNvPr id="52" name="object 52" descr=""/>
            <p:cNvSpPr/>
            <p:nvPr/>
          </p:nvSpPr>
          <p:spPr>
            <a:xfrm>
              <a:off x="14972837" y="606535"/>
              <a:ext cx="16510" cy="179705"/>
            </a:xfrm>
            <a:custGeom>
              <a:avLst/>
              <a:gdLst/>
              <a:ahLst/>
              <a:cxnLst/>
              <a:rect l="l" t="t" r="r" b="b"/>
              <a:pathLst>
                <a:path w="16509" h="179704">
                  <a:moveTo>
                    <a:pt x="0" y="179273"/>
                  </a:moveTo>
                  <a:lnTo>
                    <a:pt x="972" y="104905"/>
                  </a:lnTo>
                  <a:lnTo>
                    <a:pt x="2970" y="61442"/>
                  </a:lnTo>
                  <a:lnTo>
                    <a:pt x="7499" y="32076"/>
                  </a:lnTo>
                  <a:lnTo>
                    <a:pt x="16065" y="0"/>
                  </a:lnTo>
                </a:path>
              </a:pathLst>
            </a:custGeom>
            <a:ln w="3175">
              <a:solidFill>
                <a:srgbClr val="5F0038"/>
              </a:solidFill>
            </a:ln>
          </p:spPr>
          <p:txBody>
            <a:bodyPr wrap="square" lIns="0" tIns="0" rIns="0" bIns="0" rtlCol="0"/>
            <a:lstStyle/>
            <a:p/>
          </p:txBody>
        </p:sp>
        <p:sp>
          <p:nvSpPr>
            <p:cNvPr id="53" name="object 53" descr=""/>
            <p:cNvSpPr/>
            <p:nvPr/>
          </p:nvSpPr>
          <p:spPr>
            <a:xfrm>
              <a:off x="14961272" y="844280"/>
              <a:ext cx="30480" cy="85725"/>
            </a:xfrm>
            <a:custGeom>
              <a:avLst/>
              <a:gdLst/>
              <a:ahLst/>
              <a:cxnLst/>
              <a:rect l="l" t="t" r="r" b="b"/>
              <a:pathLst>
                <a:path w="30480" h="85725">
                  <a:moveTo>
                    <a:pt x="0" y="85458"/>
                  </a:moveTo>
                  <a:lnTo>
                    <a:pt x="17459" y="47749"/>
                  </a:lnTo>
                  <a:lnTo>
                    <a:pt x="26425" y="27147"/>
                  </a:lnTo>
                  <a:lnTo>
                    <a:pt x="29728" y="16426"/>
                  </a:lnTo>
                  <a:lnTo>
                    <a:pt x="30200" y="8356"/>
                  </a:lnTo>
                  <a:lnTo>
                    <a:pt x="28917" y="0"/>
                  </a:lnTo>
                </a:path>
              </a:pathLst>
            </a:custGeom>
            <a:ln w="3175">
              <a:solidFill>
                <a:srgbClr val="5F0038"/>
              </a:solidFill>
            </a:ln>
          </p:spPr>
          <p:txBody>
            <a:bodyPr wrap="square" lIns="0" tIns="0" rIns="0" bIns="0" rtlCol="0"/>
            <a:lstStyle/>
            <a:p/>
          </p:txBody>
        </p:sp>
        <p:pic>
          <p:nvPicPr>
            <p:cNvPr id="54" name="object 54" descr=""/>
            <p:cNvPicPr/>
            <p:nvPr/>
          </p:nvPicPr>
          <p:blipFill>
            <a:blip r:embed="rId16" cstate="print"/>
            <a:stretch>
              <a:fillRect/>
            </a:stretch>
          </p:blipFill>
          <p:spPr>
            <a:xfrm>
              <a:off x="14965349" y="906602"/>
              <a:ext cx="50418" cy="28803"/>
            </a:xfrm>
            <a:prstGeom prst="rect">
              <a:avLst/>
            </a:prstGeom>
          </p:spPr>
        </p:pic>
        <p:sp>
          <p:nvSpPr>
            <p:cNvPr id="55" name="object 55" descr=""/>
            <p:cNvSpPr/>
            <p:nvPr/>
          </p:nvSpPr>
          <p:spPr>
            <a:xfrm>
              <a:off x="14789822" y="395874"/>
              <a:ext cx="41910" cy="508000"/>
            </a:xfrm>
            <a:custGeom>
              <a:avLst/>
              <a:gdLst/>
              <a:ahLst/>
              <a:cxnLst/>
              <a:rect l="l" t="t" r="r" b="b"/>
              <a:pathLst>
                <a:path w="41909" h="508000">
                  <a:moveTo>
                    <a:pt x="14922" y="0"/>
                  </a:moveTo>
                  <a:lnTo>
                    <a:pt x="8797" y="11953"/>
                  </a:lnTo>
                  <a:lnTo>
                    <a:pt x="4089" y="26019"/>
                  </a:lnTo>
                  <a:lnTo>
                    <a:pt x="1067" y="42366"/>
                  </a:lnTo>
                  <a:lnTo>
                    <a:pt x="0" y="61163"/>
                  </a:lnTo>
                  <a:lnTo>
                    <a:pt x="0" y="507517"/>
                  </a:lnTo>
                  <a:lnTo>
                    <a:pt x="24693" y="419738"/>
                  </a:lnTo>
                  <a:lnTo>
                    <a:pt x="37193" y="371735"/>
                  </a:lnTo>
                  <a:lnTo>
                    <a:pt x="41342" y="346640"/>
                  </a:lnTo>
                  <a:lnTo>
                    <a:pt x="40982" y="327583"/>
                  </a:lnTo>
                  <a:lnTo>
                    <a:pt x="36780" y="271764"/>
                  </a:lnTo>
                  <a:lnTo>
                    <a:pt x="29540" y="220954"/>
                  </a:lnTo>
                  <a:lnTo>
                    <a:pt x="21729" y="195781"/>
                  </a:lnTo>
                  <a:lnTo>
                    <a:pt x="19072" y="185732"/>
                  </a:lnTo>
                  <a:lnTo>
                    <a:pt x="18200" y="175943"/>
                  </a:lnTo>
                  <a:lnTo>
                    <a:pt x="18300" y="161836"/>
                  </a:lnTo>
                  <a:lnTo>
                    <a:pt x="21040" y="123531"/>
                  </a:lnTo>
                  <a:lnTo>
                    <a:pt x="22123" y="101192"/>
                  </a:lnTo>
                  <a:lnTo>
                    <a:pt x="21701" y="86203"/>
                  </a:lnTo>
                  <a:lnTo>
                    <a:pt x="17788" y="47904"/>
                  </a:lnTo>
                  <a:lnTo>
                    <a:pt x="16219" y="25093"/>
                  </a:lnTo>
                  <a:lnTo>
                    <a:pt x="14922" y="0"/>
                  </a:lnTo>
                  <a:close/>
                </a:path>
              </a:pathLst>
            </a:custGeom>
            <a:solidFill>
              <a:srgbClr val="77030F">
                <a:alpha val="79998"/>
              </a:srgbClr>
            </a:solidFill>
          </p:spPr>
          <p:txBody>
            <a:bodyPr wrap="square" lIns="0" tIns="0" rIns="0" bIns="0" rtlCol="0"/>
            <a:lstStyle/>
            <a:p/>
          </p:txBody>
        </p:sp>
        <p:sp>
          <p:nvSpPr>
            <p:cNvPr id="56" name="object 56" descr=""/>
            <p:cNvSpPr/>
            <p:nvPr/>
          </p:nvSpPr>
          <p:spPr>
            <a:xfrm>
              <a:off x="14816806" y="606535"/>
              <a:ext cx="16510" cy="179705"/>
            </a:xfrm>
            <a:custGeom>
              <a:avLst/>
              <a:gdLst/>
              <a:ahLst/>
              <a:cxnLst/>
              <a:rect l="l" t="t" r="r" b="b"/>
              <a:pathLst>
                <a:path w="16509" h="179704">
                  <a:moveTo>
                    <a:pt x="16065" y="179273"/>
                  </a:moveTo>
                  <a:lnTo>
                    <a:pt x="15092" y="104905"/>
                  </a:lnTo>
                  <a:lnTo>
                    <a:pt x="13095" y="61442"/>
                  </a:lnTo>
                  <a:lnTo>
                    <a:pt x="8566" y="32076"/>
                  </a:lnTo>
                  <a:lnTo>
                    <a:pt x="0" y="0"/>
                  </a:lnTo>
                </a:path>
              </a:pathLst>
            </a:custGeom>
            <a:ln w="3175">
              <a:solidFill>
                <a:srgbClr val="5F0038"/>
              </a:solidFill>
            </a:ln>
          </p:spPr>
          <p:txBody>
            <a:bodyPr wrap="square" lIns="0" tIns="0" rIns="0" bIns="0" rtlCol="0"/>
            <a:lstStyle/>
            <a:p/>
          </p:txBody>
        </p:sp>
        <p:sp>
          <p:nvSpPr>
            <p:cNvPr id="57" name="object 57" descr=""/>
            <p:cNvSpPr/>
            <p:nvPr/>
          </p:nvSpPr>
          <p:spPr>
            <a:xfrm>
              <a:off x="14814238" y="844280"/>
              <a:ext cx="30480" cy="85725"/>
            </a:xfrm>
            <a:custGeom>
              <a:avLst/>
              <a:gdLst/>
              <a:ahLst/>
              <a:cxnLst/>
              <a:rect l="l" t="t" r="r" b="b"/>
              <a:pathLst>
                <a:path w="30480" h="85725">
                  <a:moveTo>
                    <a:pt x="30200" y="85458"/>
                  </a:moveTo>
                  <a:lnTo>
                    <a:pt x="12740" y="47749"/>
                  </a:lnTo>
                  <a:lnTo>
                    <a:pt x="3775" y="27147"/>
                  </a:lnTo>
                  <a:lnTo>
                    <a:pt x="471" y="16426"/>
                  </a:lnTo>
                  <a:lnTo>
                    <a:pt x="0" y="8356"/>
                  </a:lnTo>
                  <a:lnTo>
                    <a:pt x="1282" y="0"/>
                  </a:lnTo>
                </a:path>
              </a:pathLst>
            </a:custGeom>
            <a:ln w="3175">
              <a:solidFill>
                <a:srgbClr val="5F0038"/>
              </a:solidFill>
            </a:ln>
          </p:spPr>
          <p:txBody>
            <a:bodyPr wrap="square" lIns="0" tIns="0" rIns="0" bIns="0" rtlCol="0"/>
            <a:lstStyle/>
            <a:p/>
          </p:txBody>
        </p:sp>
        <p:pic>
          <p:nvPicPr>
            <p:cNvPr id="58" name="object 58" descr=""/>
            <p:cNvPicPr/>
            <p:nvPr/>
          </p:nvPicPr>
          <p:blipFill>
            <a:blip r:embed="rId17" cstate="print"/>
            <a:stretch>
              <a:fillRect/>
            </a:stretch>
          </p:blipFill>
          <p:spPr>
            <a:xfrm>
              <a:off x="14789937" y="906602"/>
              <a:ext cx="50431" cy="28803"/>
            </a:xfrm>
            <a:prstGeom prst="rect">
              <a:avLst/>
            </a:prstGeom>
          </p:spPr>
        </p:pic>
        <p:sp>
          <p:nvSpPr>
            <p:cNvPr id="59" name="object 59" descr=""/>
            <p:cNvSpPr/>
            <p:nvPr/>
          </p:nvSpPr>
          <p:spPr>
            <a:xfrm>
              <a:off x="14874304" y="362750"/>
              <a:ext cx="130175" cy="574675"/>
            </a:xfrm>
            <a:custGeom>
              <a:avLst/>
              <a:gdLst/>
              <a:ahLst/>
              <a:cxnLst/>
              <a:rect l="l" t="t" r="r" b="b"/>
              <a:pathLst>
                <a:path w="130175" h="574675">
                  <a:moveTo>
                    <a:pt x="58280" y="563905"/>
                  </a:moveTo>
                  <a:lnTo>
                    <a:pt x="57632" y="563245"/>
                  </a:lnTo>
                  <a:lnTo>
                    <a:pt x="647" y="563245"/>
                  </a:lnTo>
                  <a:lnTo>
                    <a:pt x="0" y="563905"/>
                  </a:lnTo>
                  <a:lnTo>
                    <a:pt x="0" y="564705"/>
                  </a:lnTo>
                  <a:lnTo>
                    <a:pt x="0" y="573519"/>
                  </a:lnTo>
                  <a:lnTo>
                    <a:pt x="647" y="574179"/>
                  </a:lnTo>
                  <a:lnTo>
                    <a:pt x="57632" y="574179"/>
                  </a:lnTo>
                  <a:lnTo>
                    <a:pt x="58280" y="573519"/>
                  </a:lnTo>
                  <a:lnTo>
                    <a:pt x="58280" y="563905"/>
                  </a:lnTo>
                  <a:close/>
                </a:path>
                <a:path w="130175" h="574675">
                  <a:moveTo>
                    <a:pt x="129781" y="62204"/>
                  </a:moveTo>
                  <a:lnTo>
                    <a:pt x="117614" y="21107"/>
                  </a:lnTo>
                  <a:lnTo>
                    <a:pt x="86702" y="0"/>
                  </a:lnTo>
                  <a:lnTo>
                    <a:pt x="82473" y="13119"/>
                  </a:lnTo>
                  <a:lnTo>
                    <a:pt x="103606" y="20828"/>
                  </a:lnTo>
                  <a:lnTo>
                    <a:pt x="114198" y="28943"/>
                  </a:lnTo>
                  <a:lnTo>
                    <a:pt x="117436" y="42481"/>
                  </a:lnTo>
                  <a:lnTo>
                    <a:pt x="116522" y="66446"/>
                  </a:lnTo>
                  <a:lnTo>
                    <a:pt x="125704" y="65925"/>
                  </a:lnTo>
                  <a:lnTo>
                    <a:pt x="129781" y="62204"/>
                  </a:lnTo>
                  <a:close/>
                </a:path>
              </a:pathLst>
            </a:custGeom>
            <a:solidFill>
              <a:srgbClr val="BCBEC0"/>
            </a:solidFill>
          </p:spPr>
          <p:txBody>
            <a:bodyPr wrap="square" lIns="0" tIns="0" rIns="0" bIns="0" rtlCol="0"/>
            <a:lstStyle/>
            <a:p/>
          </p:txBody>
        </p:sp>
        <p:pic>
          <p:nvPicPr>
            <p:cNvPr id="60" name="object 60" descr=""/>
            <p:cNvPicPr/>
            <p:nvPr/>
          </p:nvPicPr>
          <p:blipFill>
            <a:blip r:embed="rId18" cstate="print"/>
            <a:stretch>
              <a:fillRect/>
            </a:stretch>
          </p:blipFill>
          <p:spPr>
            <a:xfrm>
              <a:off x="14985047" y="574421"/>
              <a:ext cx="21209" cy="227457"/>
            </a:xfrm>
            <a:prstGeom prst="rect">
              <a:avLst/>
            </a:prstGeom>
          </p:spPr>
        </p:pic>
        <p:sp>
          <p:nvSpPr>
            <p:cNvPr id="61" name="object 61" descr=""/>
            <p:cNvSpPr/>
            <p:nvPr/>
          </p:nvSpPr>
          <p:spPr>
            <a:xfrm>
              <a:off x="14985041" y="574416"/>
              <a:ext cx="21590" cy="227965"/>
            </a:xfrm>
            <a:custGeom>
              <a:avLst/>
              <a:gdLst/>
              <a:ahLst/>
              <a:cxnLst/>
              <a:rect l="l" t="t" r="r" b="b"/>
              <a:pathLst>
                <a:path w="21590" h="227965">
                  <a:moveTo>
                    <a:pt x="21209" y="227457"/>
                  </a:moveTo>
                  <a:lnTo>
                    <a:pt x="21209" y="0"/>
                  </a:lnTo>
                  <a:lnTo>
                    <a:pt x="8947" y="41910"/>
                  </a:lnTo>
                  <a:lnTo>
                    <a:pt x="2651" y="72680"/>
                  </a:lnTo>
                  <a:lnTo>
                    <a:pt x="331" y="107429"/>
                  </a:lnTo>
                  <a:lnTo>
                    <a:pt x="0" y="161277"/>
                  </a:lnTo>
                  <a:lnTo>
                    <a:pt x="3313" y="198723"/>
                  </a:lnTo>
                  <a:lnTo>
                    <a:pt x="10604" y="218460"/>
                  </a:lnTo>
                  <a:lnTo>
                    <a:pt x="17895" y="226151"/>
                  </a:lnTo>
                  <a:lnTo>
                    <a:pt x="21209" y="227457"/>
                  </a:lnTo>
                  <a:close/>
                </a:path>
              </a:pathLst>
            </a:custGeom>
            <a:ln w="3175">
              <a:solidFill>
                <a:srgbClr val="5F0038"/>
              </a:solidFill>
            </a:ln>
          </p:spPr>
          <p:txBody>
            <a:bodyPr wrap="square" lIns="0" tIns="0" rIns="0" bIns="0" rtlCol="0"/>
            <a:lstStyle/>
            <a:p/>
          </p:txBody>
        </p:sp>
        <p:pic>
          <p:nvPicPr>
            <p:cNvPr id="62" name="object 62" descr=""/>
            <p:cNvPicPr/>
            <p:nvPr/>
          </p:nvPicPr>
          <p:blipFill>
            <a:blip r:embed="rId19" cstate="print"/>
            <a:stretch>
              <a:fillRect/>
            </a:stretch>
          </p:blipFill>
          <p:spPr>
            <a:xfrm>
              <a:off x="14799462" y="574421"/>
              <a:ext cx="21196" cy="227457"/>
            </a:xfrm>
            <a:prstGeom prst="rect">
              <a:avLst/>
            </a:prstGeom>
          </p:spPr>
        </p:pic>
        <p:sp>
          <p:nvSpPr>
            <p:cNvPr id="63" name="object 63" descr=""/>
            <p:cNvSpPr/>
            <p:nvPr/>
          </p:nvSpPr>
          <p:spPr>
            <a:xfrm>
              <a:off x="14799460" y="574416"/>
              <a:ext cx="21590" cy="227965"/>
            </a:xfrm>
            <a:custGeom>
              <a:avLst/>
              <a:gdLst/>
              <a:ahLst/>
              <a:cxnLst/>
              <a:rect l="l" t="t" r="r" b="b"/>
              <a:pathLst>
                <a:path w="21590" h="227965">
                  <a:moveTo>
                    <a:pt x="0" y="227457"/>
                  </a:moveTo>
                  <a:lnTo>
                    <a:pt x="0" y="0"/>
                  </a:lnTo>
                  <a:lnTo>
                    <a:pt x="12261" y="41910"/>
                  </a:lnTo>
                  <a:lnTo>
                    <a:pt x="18557" y="72680"/>
                  </a:lnTo>
                  <a:lnTo>
                    <a:pt x="20877" y="107429"/>
                  </a:lnTo>
                  <a:lnTo>
                    <a:pt x="21209" y="161277"/>
                  </a:lnTo>
                  <a:lnTo>
                    <a:pt x="17895" y="198723"/>
                  </a:lnTo>
                  <a:lnTo>
                    <a:pt x="10604" y="218460"/>
                  </a:lnTo>
                  <a:lnTo>
                    <a:pt x="3313" y="226151"/>
                  </a:lnTo>
                  <a:lnTo>
                    <a:pt x="0" y="227457"/>
                  </a:lnTo>
                  <a:close/>
                </a:path>
              </a:pathLst>
            </a:custGeom>
            <a:ln w="3175">
              <a:solidFill>
                <a:srgbClr val="5F0038"/>
              </a:solidFill>
            </a:ln>
          </p:spPr>
          <p:txBody>
            <a:bodyPr wrap="square" lIns="0" tIns="0" rIns="0" bIns="0" rtlCol="0"/>
            <a:lstStyle/>
            <a:p/>
          </p:txBody>
        </p:sp>
        <p:sp>
          <p:nvSpPr>
            <p:cNvPr id="64" name="object 64" descr=""/>
            <p:cNvSpPr/>
            <p:nvPr/>
          </p:nvSpPr>
          <p:spPr>
            <a:xfrm>
              <a:off x="14767865" y="566496"/>
              <a:ext cx="270510" cy="25400"/>
            </a:xfrm>
            <a:custGeom>
              <a:avLst/>
              <a:gdLst/>
              <a:ahLst/>
              <a:cxnLst/>
              <a:rect l="l" t="t" r="r" b="b"/>
              <a:pathLst>
                <a:path w="270509" h="25400">
                  <a:moveTo>
                    <a:pt x="22288" y="0"/>
                  </a:moveTo>
                  <a:lnTo>
                    <a:pt x="0" y="18313"/>
                  </a:lnTo>
                  <a:lnTo>
                    <a:pt x="0" y="22085"/>
                  </a:lnTo>
                  <a:lnTo>
                    <a:pt x="3060" y="25158"/>
                  </a:lnTo>
                  <a:lnTo>
                    <a:pt x="22288" y="25158"/>
                  </a:lnTo>
                  <a:lnTo>
                    <a:pt x="22288" y="0"/>
                  </a:lnTo>
                  <a:close/>
                </a:path>
                <a:path w="270509" h="25400">
                  <a:moveTo>
                    <a:pt x="269976" y="18313"/>
                  </a:moveTo>
                  <a:lnTo>
                    <a:pt x="247688" y="0"/>
                  </a:lnTo>
                  <a:lnTo>
                    <a:pt x="247688" y="25158"/>
                  </a:lnTo>
                  <a:lnTo>
                    <a:pt x="266915" y="25158"/>
                  </a:lnTo>
                  <a:lnTo>
                    <a:pt x="269976" y="22085"/>
                  </a:lnTo>
                  <a:lnTo>
                    <a:pt x="269976" y="18313"/>
                  </a:lnTo>
                  <a:close/>
                </a:path>
              </a:pathLst>
            </a:custGeom>
            <a:solidFill>
              <a:srgbClr val="9E1F63"/>
            </a:solidFill>
          </p:spPr>
          <p:txBody>
            <a:bodyPr wrap="square" lIns="0" tIns="0" rIns="0" bIns="0" rtlCol="0"/>
            <a:lstStyle/>
            <a:p/>
          </p:txBody>
        </p:sp>
        <p:sp>
          <p:nvSpPr>
            <p:cNvPr id="65" name="object 65" descr=""/>
            <p:cNvSpPr/>
            <p:nvPr/>
          </p:nvSpPr>
          <p:spPr>
            <a:xfrm>
              <a:off x="14387833"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0492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1349999" y="4432505"/>
              <a:ext cx="0" cy="531495"/>
            </a:xfrm>
            <a:custGeom>
              <a:avLst/>
              <a:gdLst/>
              <a:ahLst/>
              <a:cxnLst/>
              <a:rect l="l" t="t" r="r" b="b"/>
              <a:pathLst>
                <a:path w="0" h="531495">
                  <a:moveTo>
                    <a:pt x="0" y="530999"/>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557999" y="49725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69" name="object 69" descr=""/>
            <p:cNvSpPr/>
            <p:nvPr/>
          </p:nvSpPr>
          <p:spPr>
            <a:xfrm>
              <a:off x="2717999" y="4432505"/>
              <a:ext cx="0" cy="531495"/>
            </a:xfrm>
            <a:custGeom>
              <a:avLst/>
              <a:gdLst/>
              <a:ahLst/>
              <a:cxnLst/>
              <a:rect l="l" t="t" r="r" b="b"/>
              <a:pathLst>
                <a:path w="0" h="531495">
                  <a:moveTo>
                    <a:pt x="0" y="530999"/>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1349999"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71" name="object 71" descr=""/>
            <p:cNvSpPr/>
            <p:nvPr/>
          </p:nvSpPr>
          <p:spPr>
            <a:xfrm>
              <a:off x="5777999" y="4432505"/>
              <a:ext cx="0" cy="531495"/>
            </a:xfrm>
            <a:custGeom>
              <a:avLst/>
              <a:gdLst/>
              <a:ahLst/>
              <a:cxnLst/>
              <a:rect l="l" t="t" r="r" b="b"/>
              <a:pathLst>
                <a:path w="0" h="531495">
                  <a:moveTo>
                    <a:pt x="0" y="530999"/>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2717999" y="4972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73" name="object 73" descr=""/>
            <p:cNvSpPr/>
            <p:nvPr/>
          </p:nvSpPr>
          <p:spPr>
            <a:xfrm>
              <a:off x="5777999"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aphicFrame>
        <p:nvGraphicFramePr>
          <p:cNvPr id="74" name="object 74" descr=""/>
          <p:cNvGraphicFramePr>
            <a:graphicFrameLocks noGrp="1"/>
          </p:cNvGraphicFramePr>
          <p:nvPr/>
        </p:nvGraphicFramePr>
        <p:xfrm>
          <a:off x="557999" y="360003"/>
          <a:ext cx="6718300" cy="457771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184275">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spcBef>
                          <a:spcPts val="50"/>
                        </a:spcBef>
                      </a:pPr>
                      <a:endParaRPr sz="1100">
                        <a:latin typeface="Times New Roman"/>
                        <a:cs typeface="Times New Roman"/>
                      </a:endParaRPr>
                    </a:p>
                    <a:p>
                      <a:pPr algn="r" marR="45720">
                        <a:lnSpc>
                          <a:spcPts val="1005"/>
                        </a:lnSpc>
                        <a:spcBef>
                          <a:spcPts val="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掌握對向</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rowSpan="12">
                  <a:txBody>
                    <a:bodyPr/>
                    <a:lstStyle/>
                    <a:p>
                      <a:pPr marL="313055" marR="36830" indent="-295275">
                        <a:lnSpc>
                          <a:spcPct val="102400"/>
                        </a:lnSpc>
                        <a:spcBef>
                          <a:spcPts val="254"/>
                        </a:spcBef>
                        <a:buSzPct val="88888"/>
                        <a:buFont typeface=""/>
                        <a:buAutoNum type="arabicPlain" startAt="2"/>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確認交岔路口有無</a:t>
                      </a:r>
                      <a:r>
                        <a:rPr dirty="0" sz="900" spc="-20">
                          <a:solidFill>
                            <a:srgbClr val="231F20"/>
                          </a:solidFill>
                          <a:latin typeface="華康標楷體"/>
                          <a:cs typeface="華康標楷體"/>
                        </a:rPr>
                        <a:t>其他車輛或行人</a:t>
                      </a:r>
                      <a:endParaRPr sz="900">
                        <a:latin typeface="華康標楷體"/>
                        <a:cs typeface="華康標楷體"/>
                      </a:endParaRPr>
                    </a:p>
                    <a:p>
                      <a:pPr>
                        <a:lnSpc>
                          <a:spcPct val="100000"/>
                        </a:lnSpc>
                        <a:buClr>
                          <a:srgbClr val="231F20"/>
                        </a:buClr>
                        <a:buFont typeface=""/>
                        <a:buAutoNum type="arabicPlain" startAt="2"/>
                      </a:pPr>
                      <a:endParaRPr sz="900">
                        <a:latin typeface="Times New Roman"/>
                        <a:cs typeface="Times New Roman"/>
                      </a:endParaRPr>
                    </a:p>
                    <a:p>
                      <a:pPr algn="just" marL="313055" marR="36830" indent="-295275">
                        <a:lnSpc>
                          <a:spcPct val="102400"/>
                        </a:lnSpc>
                        <a:spcBef>
                          <a:spcPts val="720"/>
                        </a:spcBef>
                        <a:buSzPct val="88888"/>
                        <a:buFont typeface=""/>
                        <a:buAutoNum type="arabicPlain" startAt="2"/>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掌握在交岔路口的其他車輛或行人的</a:t>
                      </a:r>
                      <a:r>
                        <a:rPr dirty="0" sz="900" spc="-30">
                          <a:solidFill>
                            <a:srgbClr val="231F20"/>
                          </a:solidFill>
                          <a:latin typeface="華康標楷體"/>
                          <a:cs typeface="華康標楷體"/>
                        </a:rPr>
                        <a:t>動向</a:t>
                      </a:r>
                      <a:endParaRPr sz="900">
                        <a:latin typeface="華康標楷體"/>
                        <a:cs typeface="華康標楷體"/>
                      </a:endParaRPr>
                    </a:p>
                    <a:p>
                      <a:pPr marL="132715" marR="44450" indent="-115570">
                        <a:lnSpc>
                          <a:spcPct val="102400"/>
                        </a:lnSpc>
                        <a:spcBef>
                          <a:spcPts val="655"/>
                        </a:spcBef>
                      </a:pPr>
                      <a:r>
                        <a:rPr dirty="0" sz="900" spc="-5">
                          <a:solidFill>
                            <a:srgbClr val="231F20"/>
                          </a:solidFill>
                          <a:latin typeface="華康標楷體"/>
                          <a:cs typeface="華康標楷體"/>
                        </a:rPr>
                        <a:t>．學習掌握對向欲左轉來</a:t>
                      </a:r>
                      <a:r>
                        <a:rPr dirty="0" sz="900" spc="-20">
                          <a:solidFill>
                            <a:srgbClr val="231F20"/>
                          </a:solidFill>
                          <a:latin typeface="華康標楷體"/>
                          <a:cs typeface="華康標楷體"/>
                        </a:rPr>
                        <a:t>車的動向</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313055" marR="36830" indent="-295275">
                        <a:lnSpc>
                          <a:spcPct val="102400"/>
                        </a:lnSpc>
                        <a:spcBef>
                          <a:spcPts val="77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辨識對向有無欲左</a:t>
                      </a:r>
                      <a:r>
                        <a:rPr dirty="0" sz="900" spc="-25">
                          <a:solidFill>
                            <a:srgbClr val="231F20"/>
                          </a:solidFill>
                          <a:latin typeface="華康標楷體"/>
                          <a:cs typeface="華康標楷體"/>
                        </a:rPr>
                        <a:t>轉來車</a:t>
                      </a:r>
                      <a:endParaRPr sz="900">
                        <a:latin typeface="華康標楷體"/>
                        <a:cs typeface="華康標楷體"/>
                      </a:endParaRPr>
                    </a:p>
                    <a:p>
                      <a:pPr marL="313055" marR="36830" indent="-295275">
                        <a:lnSpc>
                          <a:spcPct val="102400"/>
                        </a:lnSpc>
                        <a:spcBef>
                          <a:spcPts val="62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掌握對向欲左轉來</a:t>
                      </a:r>
                      <a:r>
                        <a:rPr dirty="0" sz="900" spc="-20">
                          <a:solidFill>
                            <a:srgbClr val="231F20"/>
                          </a:solidFill>
                          <a:latin typeface="華康標楷體"/>
                          <a:cs typeface="華康標楷體"/>
                        </a:rPr>
                        <a:t>車的動向</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5"/>
                        </a:spcBef>
                      </a:pPr>
                      <a:endParaRPr sz="1000">
                        <a:latin typeface="Times New Roman"/>
                        <a:cs typeface="Times New Roman"/>
                      </a:endParaRPr>
                    </a:p>
                    <a:p>
                      <a:pPr marL="132715" marR="45085" indent="-115570">
                        <a:lnSpc>
                          <a:spcPct val="102400"/>
                        </a:lnSpc>
                      </a:pPr>
                      <a:r>
                        <a:rPr dirty="0" sz="900" spc="-5">
                          <a:solidFill>
                            <a:srgbClr val="231F20"/>
                          </a:solidFill>
                          <a:latin typeface="華康標楷體"/>
                          <a:cs typeface="華康標楷體"/>
                        </a:rPr>
                        <a:t>．學習注意在交岔路口及</a:t>
                      </a:r>
                      <a:r>
                        <a:rPr dirty="0" sz="900" spc="-20">
                          <a:solidFill>
                            <a:srgbClr val="231F20"/>
                          </a:solidFill>
                          <a:latin typeface="華康標楷體"/>
                          <a:cs typeface="華康標楷體"/>
                        </a:rPr>
                        <a:t>其附近的行人</a:t>
                      </a:r>
                      <a:endParaRPr sz="900">
                        <a:latin typeface="華康標楷體"/>
                        <a:cs typeface="華康標楷體"/>
                      </a:endParaRPr>
                    </a:p>
                    <a:p>
                      <a:pPr marL="313055" marR="36830" indent="-295275">
                        <a:lnSpc>
                          <a:spcPct val="102400"/>
                        </a:lnSpc>
                        <a:spcBef>
                          <a:spcPts val="62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掌握在交岔路口附</a:t>
                      </a:r>
                      <a:r>
                        <a:rPr dirty="0" sz="900" spc="-20">
                          <a:solidFill>
                            <a:srgbClr val="231F20"/>
                          </a:solidFill>
                          <a:latin typeface="華康標楷體"/>
                          <a:cs typeface="華康標楷體"/>
                        </a:rPr>
                        <a:t>近的行人</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rowSpan="12">
                  <a:txBody>
                    <a:bodyPr/>
                    <a:lstStyle/>
                    <a:p>
                      <a:pPr algn="just" marL="305435" marR="45085" indent="-288290">
                        <a:lnSpc>
                          <a:spcPct val="102400"/>
                        </a:lnSpc>
                        <a:spcBef>
                          <a:spcPts val="254"/>
                        </a:spcBef>
                        <a:buSzPct val="88888"/>
                        <a:buAutoNum type="arabicPlain" startAt="2"/>
                        <a:tabLst>
                          <a:tab pos="305435" algn="l"/>
                        </a:tabLst>
                      </a:pPr>
                      <a:r>
                        <a:rPr dirty="0" sz="900" spc="-10">
                          <a:solidFill>
                            <a:srgbClr val="231F20"/>
                          </a:solidFill>
                          <a:latin typeface="華康標楷體"/>
                          <a:cs typeface="華康標楷體"/>
                        </a:rPr>
                        <a:t>放大視野且以目光不停地掃視周遭，確認交岔路口有無其他車輛或行人。請特別提醒學員應該確實掌握並</a:t>
                      </a:r>
                      <a:r>
                        <a:rPr dirty="0" sz="900" spc="-15">
                          <a:solidFill>
                            <a:srgbClr val="231F20"/>
                          </a:solidFill>
                          <a:latin typeface="華康標楷體"/>
                          <a:cs typeface="華康標楷體"/>
                        </a:rPr>
                        <a:t>注意同向右側直行與右轉之機車。</a:t>
                      </a:r>
                      <a:endParaRPr sz="900">
                        <a:latin typeface="華康標楷體"/>
                        <a:cs typeface="華康標楷體"/>
                      </a:endParaRPr>
                    </a:p>
                    <a:p>
                      <a:pPr marL="305435" marR="45085" indent="-288290">
                        <a:lnSpc>
                          <a:spcPct val="102400"/>
                        </a:lnSpc>
                        <a:spcBef>
                          <a:spcPts val="650"/>
                        </a:spcBef>
                        <a:buSzPct val="88888"/>
                        <a:buAutoNum type="arabicPlain" startAt="2"/>
                        <a:tabLst>
                          <a:tab pos="305435" algn="l"/>
                        </a:tabLst>
                      </a:pPr>
                      <a:r>
                        <a:rPr dirty="0" sz="900" spc="-10">
                          <a:solidFill>
                            <a:srgbClr val="231F20"/>
                          </a:solidFill>
                          <a:latin typeface="華康標楷體"/>
                          <a:cs typeface="華康標楷體"/>
                        </a:rPr>
                        <a:t>儘早掌握其他車輛或行人的行進方向、速度及到達交</a:t>
                      </a:r>
                      <a:r>
                        <a:rPr dirty="0" sz="900" spc="-15">
                          <a:solidFill>
                            <a:srgbClr val="231F20"/>
                          </a:solidFill>
                          <a:latin typeface="華康標楷體"/>
                          <a:cs typeface="華康標楷體"/>
                        </a:rPr>
                        <a:t>岔路口的距離等資訊。</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306070" marR="44450" indent="-288290">
                        <a:lnSpc>
                          <a:spcPct val="102400"/>
                        </a:lnSpc>
                        <a:spcBef>
                          <a:spcPts val="610"/>
                        </a:spcBef>
                        <a:buSzPct val="88888"/>
                        <a:buAutoNum type="arabicPlain"/>
                        <a:tabLst>
                          <a:tab pos="306070" algn="l"/>
                        </a:tabLst>
                      </a:pPr>
                      <a:r>
                        <a:rPr dirty="0" sz="900" spc="-10">
                          <a:solidFill>
                            <a:srgbClr val="231F20"/>
                          </a:solidFill>
                          <a:latin typeface="華康標楷體"/>
                          <a:cs typeface="華康標楷體"/>
                        </a:rPr>
                        <a:t>從對向來車的行車位置及左側方向燈等，判斷對向有</a:t>
                      </a:r>
                      <a:r>
                        <a:rPr dirty="0" sz="900" spc="-20">
                          <a:solidFill>
                            <a:srgbClr val="231F20"/>
                          </a:solidFill>
                          <a:latin typeface="華康標楷體"/>
                          <a:cs typeface="華康標楷體"/>
                        </a:rPr>
                        <a:t>無欲左轉的來車。</a:t>
                      </a:r>
                      <a:endParaRPr sz="900">
                        <a:latin typeface="華康標楷體"/>
                        <a:cs typeface="華康標楷體"/>
                      </a:endParaRPr>
                    </a:p>
                    <a:p>
                      <a:pPr marL="302260" indent="-284480">
                        <a:lnSpc>
                          <a:spcPct val="100000"/>
                        </a:lnSpc>
                        <a:spcBef>
                          <a:spcPts val="645"/>
                        </a:spcBef>
                        <a:buSzPct val="88888"/>
                        <a:buAutoNum type="arabicPlain"/>
                        <a:tabLst>
                          <a:tab pos="302260" algn="l"/>
                        </a:tabLst>
                      </a:pPr>
                      <a:r>
                        <a:rPr dirty="0" sz="900" spc="-15">
                          <a:solidFill>
                            <a:srgbClr val="231F20"/>
                          </a:solidFill>
                          <a:latin typeface="華康標楷體"/>
                          <a:cs typeface="華康標楷體"/>
                        </a:rPr>
                        <a:t>掌握對向欲左轉來車的動向。</a:t>
                      </a:r>
                      <a:endParaRPr sz="900">
                        <a:latin typeface="華康標楷體"/>
                        <a:cs typeface="華康標楷體"/>
                      </a:endParaRPr>
                    </a:p>
                    <a:p>
                      <a:pPr>
                        <a:lnSpc>
                          <a:spcPct val="100000"/>
                        </a:lnSpc>
                        <a:spcBef>
                          <a:spcPts val="5"/>
                        </a:spcBef>
                        <a:buClr>
                          <a:srgbClr val="231F20"/>
                        </a:buClr>
                        <a:buFont typeface=""/>
                        <a:buAutoNum type="arabicPlain"/>
                      </a:pPr>
                      <a:endParaRPr sz="1500">
                        <a:latin typeface="Times New Roman"/>
                        <a:cs typeface="Times New Roman"/>
                      </a:endParaRPr>
                    </a:p>
                    <a:p>
                      <a:pPr algn="just" lvl="1" marL="430530" marR="46355" indent="-122555">
                        <a:lnSpc>
                          <a:spcPct val="102400"/>
                        </a:lnSpc>
                        <a:buFont typeface="Trebuchet MS"/>
                        <a:buAutoNum type="alphaUcPeriod"/>
                        <a:tabLst>
                          <a:tab pos="431800" algn="l"/>
                        </a:tabLst>
                      </a:pPr>
                      <a:r>
                        <a:rPr dirty="0" sz="900" spc="-5">
                          <a:solidFill>
                            <a:srgbClr val="231F20"/>
                          </a:solidFill>
                          <a:latin typeface="華康標楷體"/>
                          <a:cs typeface="華康標楷體"/>
                        </a:rPr>
                        <a:t>掌握持續靠近中的對向左轉來車的速度及到達交岔</a:t>
                      </a:r>
                      <a:r>
                        <a:rPr dirty="0" sz="900" spc="-5">
                          <a:solidFill>
                            <a:srgbClr val="231F20"/>
                          </a:solidFill>
                          <a:latin typeface="華康標楷體"/>
                          <a:cs typeface="華康標楷體"/>
                        </a:rPr>
                        <a:t>	</a:t>
                      </a:r>
                      <a:r>
                        <a:rPr dirty="0" sz="900" spc="-15">
                          <a:solidFill>
                            <a:srgbClr val="231F20"/>
                          </a:solidFill>
                          <a:latin typeface="華康標楷體"/>
                          <a:cs typeface="華康標楷體"/>
                        </a:rPr>
                        <a:t>路口的距離，並藉此判斷是否能夠優先右轉通過。</a:t>
                      </a:r>
                      <a:endParaRPr sz="900">
                        <a:latin typeface="華康標楷體"/>
                        <a:cs typeface="華康標楷體"/>
                      </a:endParaRPr>
                    </a:p>
                    <a:p>
                      <a:pPr algn="just" lvl="1" marL="421005" marR="45085" indent="-119380">
                        <a:lnSpc>
                          <a:spcPct val="102400"/>
                        </a:lnSpc>
                        <a:spcBef>
                          <a:spcPts val="625"/>
                        </a:spcBef>
                        <a:buFont typeface="Trebuchet MS"/>
                        <a:buAutoNum type="alphaUcPeriod"/>
                        <a:tabLst>
                          <a:tab pos="431800" algn="l"/>
                        </a:tabLst>
                      </a:pPr>
                      <a:r>
                        <a:rPr dirty="0" sz="900" spc="-5">
                          <a:solidFill>
                            <a:srgbClr val="231F20"/>
                          </a:solidFill>
                          <a:latin typeface="華康標楷體"/>
                          <a:cs typeface="華康標楷體"/>
                        </a:rPr>
                        <a:t>依據在交岔路口內對向欲左轉的待轉來車之起動時</a:t>
                      </a:r>
                      <a:r>
                        <a:rPr dirty="0" sz="900" spc="-5">
                          <a:solidFill>
                            <a:srgbClr val="231F20"/>
                          </a:solidFill>
                          <a:latin typeface="華康標楷體"/>
                          <a:cs typeface="華康標楷體"/>
                        </a:rPr>
                        <a:t>	</a:t>
                      </a:r>
                      <a:r>
                        <a:rPr dirty="0" sz="900" spc="-15">
                          <a:solidFill>
                            <a:srgbClr val="231F20"/>
                          </a:solidFill>
                          <a:latin typeface="華康標楷體"/>
                          <a:cs typeface="華康標楷體"/>
                        </a:rPr>
                        <a:t>機，判斷接下來該車的動向，並預測本車是否能夠</a:t>
                      </a:r>
                      <a:r>
                        <a:rPr dirty="0" sz="900" spc="-15">
                          <a:solidFill>
                            <a:srgbClr val="231F20"/>
                          </a:solidFill>
                          <a:latin typeface="華康標楷體"/>
                          <a:cs typeface="華康標楷體"/>
                        </a:rPr>
                        <a:t>	</a:t>
                      </a:r>
                      <a:r>
                        <a:rPr dirty="0" sz="900" spc="-20">
                          <a:solidFill>
                            <a:srgbClr val="231F20"/>
                          </a:solidFill>
                          <a:latin typeface="華康標楷體"/>
                          <a:cs typeface="華康標楷體"/>
                        </a:rPr>
                        <a:t>先右轉通過。</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1150">
                        <a:latin typeface="Times New Roman"/>
                        <a:cs typeface="Times New Roman"/>
                      </a:endParaRPr>
                    </a:p>
                    <a:p>
                      <a:pPr marL="305435" marR="46355" indent="-288290">
                        <a:lnSpc>
                          <a:spcPct val="102400"/>
                        </a:lnSpc>
                      </a:pPr>
                      <a:r>
                        <a:rPr dirty="0" sz="900" spc="-10">
                          <a:solidFill>
                            <a:srgbClr val="231F20"/>
                          </a:solidFill>
                          <a:latin typeface="華康標楷體"/>
                          <a:cs typeface="華康標楷體"/>
                        </a:rPr>
                        <a:t>（</a:t>
                      </a:r>
                      <a:r>
                        <a:rPr dirty="0" sz="900" spc="-10">
                          <a:solidFill>
                            <a:srgbClr val="231F20"/>
                          </a:solidFill>
                          <a:latin typeface="Trebuchet MS"/>
                          <a:cs typeface="Trebuchet MS"/>
                        </a:rPr>
                        <a:t>1</a:t>
                      </a:r>
                      <a:r>
                        <a:rPr dirty="0" sz="900" spc="-10">
                          <a:solidFill>
                            <a:srgbClr val="231F20"/>
                          </a:solidFill>
                          <a:latin typeface="華康標楷體"/>
                          <a:cs typeface="華康標楷體"/>
                        </a:rPr>
                        <a:t>）</a:t>
                      </a:r>
                      <a:r>
                        <a:rPr dirty="0" sz="900" spc="-5">
                          <a:solidFill>
                            <a:srgbClr val="231F20"/>
                          </a:solidFill>
                          <a:latin typeface="華康標楷體"/>
                          <a:cs typeface="華康標楷體"/>
                        </a:rPr>
                        <a:t>掌握在交岔路口及其附近有無正要穿越道路的行人或</a:t>
                      </a:r>
                      <a:r>
                        <a:rPr dirty="0" sz="900" spc="-15">
                          <a:solidFill>
                            <a:srgbClr val="231F20"/>
                          </a:solidFill>
                          <a:latin typeface="華康標楷體"/>
                          <a:cs typeface="華康標楷體"/>
                        </a:rPr>
                        <a:t>自行車。可讓學員想像實際道路練習時的相關場景。</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800">
                        <a:latin typeface="Times New Roman"/>
                        <a:cs typeface="Times New Roman"/>
                      </a:endParaRPr>
                    </a:p>
                    <a:p>
                      <a:pPr algn="r" marR="39370">
                        <a:lnSpc>
                          <a:spcPts val="1005"/>
                        </a:lnSpc>
                        <a:spcBef>
                          <a:spcPts val="5"/>
                        </a:spcBef>
                      </a:pPr>
                      <a:r>
                        <a:rPr dirty="0" sz="900" spc="55">
                          <a:solidFill>
                            <a:srgbClr val="231F20"/>
                          </a:solidFill>
                          <a:latin typeface="華康標楷體"/>
                          <a:cs typeface="華康標楷體"/>
                        </a:rPr>
                        <a:t>．通常遭遇的狀況為十字</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r h="140335">
                <a:tc>
                  <a:txBody>
                    <a:bodyPr/>
                    <a:lstStyle/>
                    <a:p>
                      <a:pPr algn="r" marR="45720">
                        <a:lnSpc>
                          <a:spcPts val="1005"/>
                        </a:lnSpc>
                      </a:pPr>
                      <a:r>
                        <a:rPr dirty="0" sz="900" spc="-15">
                          <a:solidFill>
                            <a:srgbClr val="231F20"/>
                          </a:solidFill>
                          <a:latin typeface="華康標楷體"/>
                          <a:cs typeface="華康標楷體"/>
                        </a:rPr>
                        <a:t>欲左轉來</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直交路口，但因國內之</a:t>
                      </a:r>
                      <a:endParaRPr sz="900">
                        <a:latin typeface="華康標楷體"/>
                        <a:cs typeface="華康標楷體"/>
                      </a:endParaRPr>
                    </a:p>
                  </a:txBody>
                  <a:tcPr marL="0" marR="0" marB="0" marT="0">
                    <a:lnL w="9525">
                      <a:solidFill>
                        <a:srgbClr val="BCBEC0"/>
                      </a:solidFill>
                      <a:prstDash val="dot"/>
                    </a:lnL>
                  </a:tcPr>
                </a:tc>
              </a:tr>
              <a:tr h="140335">
                <a:tc>
                  <a:txBody>
                    <a:bodyPr/>
                    <a:lstStyle/>
                    <a:p>
                      <a:pPr algn="r" marR="57785">
                        <a:lnSpc>
                          <a:spcPts val="1005"/>
                        </a:lnSpc>
                      </a:pPr>
                      <a:r>
                        <a:rPr dirty="0" sz="900" spc="-20">
                          <a:solidFill>
                            <a:srgbClr val="231F20"/>
                          </a:solidFill>
                          <a:latin typeface="華康標楷體"/>
                          <a:cs typeface="華康標楷體"/>
                        </a:rPr>
                        <a:t>車的動向</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50">
                          <a:solidFill>
                            <a:srgbClr val="231F20"/>
                          </a:solidFill>
                          <a:latin typeface="華康標楷體"/>
                          <a:cs typeface="華康標楷體"/>
                        </a:rPr>
                        <a:t>路口狀態多變，教練可</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以額外向學員說明非正</a:t>
                      </a:r>
                      <a:endParaRPr sz="900">
                        <a:latin typeface="華康標楷體"/>
                        <a:cs typeface="華康標楷體"/>
                      </a:endParaRPr>
                    </a:p>
                  </a:txBody>
                  <a:tcPr marL="0" marR="0" marB="0" marT="0">
                    <a:lnL w="9525">
                      <a:solidFill>
                        <a:srgbClr val="BCBEC0"/>
                      </a:solidFill>
                      <a:prstDash val="dot"/>
                    </a:lnL>
                  </a:tcPr>
                </a:tc>
              </a:tr>
              <a:tr h="35623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15">
                          <a:solidFill>
                            <a:srgbClr val="231F20"/>
                          </a:solidFill>
                          <a:latin typeface="華康標楷體"/>
                          <a:cs typeface="華康標楷體"/>
                        </a:rPr>
                        <a:t>交之路口的判別方式。</a:t>
                      </a:r>
                      <a:endParaRPr sz="900">
                        <a:latin typeface="華康標楷體"/>
                        <a:cs typeface="華康標楷體"/>
                      </a:endParaRPr>
                    </a:p>
                  </a:txBody>
                  <a:tcPr marL="0" marR="0" marB="0" marT="0">
                    <a:lnL w="9525">
                      <a:solidFill>
                        <a:srgbClr val="BCBEC0"/>
                      </a:solidFill>
                      <a:prstDash val="dot"/>
                    </a:lnL>
                  </a:tcPr>
                </a:tc>
              </a:tr>
              <a:tr h="35623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gn="r" marR="39370">
                        <a:lnSpc>
                          <a:spcPts val="1005"/>
                        </a:lnSpc>
                        <a:spcBef>
                          <a:spcPts val="660"/>
                        </a:spcBef>
                      </a:pPr>
                      <a:r>
                        <a:rPr dirty="0" sz="900" spc="55">
                          <a:solidFill>
                            <a:srgbClr val="231F20"/>
                          </a:solidFill>
                          <a:latin typeface="華康標楷體"/>
                          <a:cs typeface="華康標楷體"/>
                        </a:rPr>
                        <a:t>．右轉彎車輛應禮讓左轉</a:t>
                      </a:r>
                      <a:endParaRPr sz="900">
                        <a:latin typeface="華康標楷體"/>
                        <a:cs typeface="華康標楷體"/>
                      </a:endParaRPr>
                    </a:p>
                  </a:txBody>
                  <a:tcPr marL="0" marR="0" marB="0" marT="0">
                    <a:lnL w="9525">
                      <a:solidFill>
                        <a:srgbClr val="BCBEC0"/>
                      </a:solidFill>
                      <a:prstDash val="dot"/>
                    </a:lnL>
                  </a:tcPr>
                </a:tc>
              </a:tr>
              <a:tr h="35941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0">
                          <a:solidFill>
                            <a:srgbClr val="231F20"/>
                          </a:solidFill>
                          <a:latin typeface="華康標楷體"/>
                          <a:cs typeface="華康標楷體"/>
                        </a:rPr>
                        <a:t>彎車輛。</a:t>
                      </a:r>
                      <a:endParaRPr sz="900">
                        <a:latin typeface="華康標楷體"/>
                        <a:cs typeface="華康標楷體"/>
                      </a:endParaRPr>
                    </a:p>
                  </a:txBody>
                  <a:tcPr marL="0" marR="0" marB="0" marT="0">
                    <a:lnL w="9525">
                      <a:solidFill>
                        <a:srgbClr val="BCBEC0"/>
                      </a:solidFill>
                      <a:prstDash val="dot"/>
                    </a:lnL>
                  </a:tcPr>
                </a:tc>
              </a:tr>
              <a:tr h="35941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gn="r" marR="39370">
                        <a:lnSpc>
                          <a:spcPts val="1005"/>
                        </a:lnSpc>
                        <a:spcBef>
                          <a:spcPts val="690"/>
                        </a:spcBef>
                      </a:pPr>
                      <a:r>
                        <a:rPr dirty="0" sz="900" spc="55">
                          <a:solidFill>
                            <a:srgbClr val="231F20"/>
                          </a:solidFill>
                          <a:latin typeface="華康標楷體"/>
                          <a:cs typeface="華康標楷體"/>
                        </a:rPr>
                        <a:t>．對向欲左轉來車有可能</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735">
                        <a:lnSpc>
                          <a:spcPts val="1005"/>
                        </a:lnSpc>
                      </a:pPr>
                      <a:r>
                        <a:rPr dirty="0" sz="900" spc="50">
                          <a:solidFill>
                            <a:srgbClr val="231F20"/>
                          </a:solidFill>
                          <a:latin typeface="華康標楷體"/>
                          <a:cs typeface="華康標楷體"/>
                        </a:rPr>
                        <a:t>誤判而強行左轉，右轉</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735">
                        <a:lnSpc>
                          <a:spcPts val="1005"/>
                        </a:lnSpc>
                      </a:pPr>
                      <a:r>
                        <a:rPr dirty="0" sz="900" spc="50">
                          <a:solidFill>
                            <a:srgbClr val="231F20"/>
                          </a:solidFill>
                          <a:latin typeface="華康標楷體"/>
                          <a:cs typeface="華康標楷體"/>
                        </a:rPr>
                        <a:t>時仍應特別注意，不可</a:t>
                      </a:r>
                      <a:endParaRPr sz="900">
                        <a:latin typeface="華康標楷體"/>
                        <a:cs typeface="華康標楷體"/>
                      </a:endParaRPr>
                    </a:p>
                  </a:txBody>
                  <a:tcPr marL="0" marR="0" marB="0" marT="0">
                    <a:lnL w="9525">
                      <a:solidFill>
                        <a:srgbClr val="BCBEC0"/>
                      </a:solidFill>
                      <a:prstDash val="dot"/>
                    </a:lnL>
                  </a:tcPr>
                </a:tc>
              </a:tr>
              <a:tr h="16954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1605">
                        <a:lnSpc>
                          <a:spcPts val="1080"/>
                        </a:lnSpc>
                      </a:pPr>
                      <a:r>
                        <a:rPr dirty="0" sz="900" spc="-25">
                          <a:solidFill>
                            <a:srgbClr val="231F20"/>
                          </a:solidFill>
                          <a:latin typeface="華康標楷體"/>
                          <a:cs typeface="華康標楷體"/>
                        </a:rPr>
                        <a:t>大意。</a:t>
                      </a:r>
                      <a:endParaRPr sz="900">
                        <a:latin typeface="華康標楷體"/>
                        <a:cs typeface="華康標楷體"/>
                      </a:endParaRPr>
                    </a:p>
                  </a:txBody>
                  <a:tcPr marL="0" marR="0" marB="0" marT="0">
                    <a:lnL w="9525">
                      <a:solidFill>
                        <a:srgbClr val="BCBEC0"/>
                      </a:solidFill>
                      <a:prstDash val="dot"/>
                    </a:lnL>
                  </a:tcPr>
                </a:tc>
              </a:tr>
              <a:tr h="875030">
                <a:tc>
                  <a:txBody>
                    <a:bodyPr/>
                    <a:lstStyle/>
                    <a:p>
                      <a:pPr algn="r" marR="67945">
                        <a:lnSpc>
                          <a:spcPct val="100000"/>
                        </a:lnSpc>
                        <a:spcBef>
                          <a:spcPts val="300"/>
                        </a:spcBef>
                      </a:pPr>
                      <a:r>
                        <a:rPr dirty="0" baseline="3086" sz="1350" spc="-397">
                          <a:solidFill>
                            <a:srgbClr val="231F20"/>
                          </a:solidFill>
                          <a:latin typeface="華康標楷體"/>
                          <a:cs typeface="華康標楷體"/>
                        </a:rPr>
                        <a:t>（</a:t>
                      </a:r>
                      <a:r>
                        <a:rPr dirty="0" baseline="3086" sz="1350" spc="-442">
                          <a:solidFill>
                            <a:srgbClr val="231F20"/>
                          </a:solidFill>
                          <a:latin typeface="華康標楷體"/>
                          <a:cs typeface="華康標楷體"/>
                        </a:rPr>
                        <a:t>四</a:t>
                      </a:r>
                      <a:r>
                        <a:rPr dirty="0" baseline="3086" sz="1350" spc="-397">
                          <a:solidFill>
                            <a:srgbClr val="231F20"/>
                          </a:solidFill>
                          <a:latin typeface="華康標楷體"/>
                          <a:cs typeface="華康標楷體"/>
                        </a:rPr>
                        <a:t>）</a:t>
                      </a:r>
                      <a:r>
                        <a:rPr dirty="0" sz="900" spc="-20">
                          <a:solidFill>
                            <a:srgbClr val="231F20"/>
                          </a:solidFill>
                          <a:latin typeface="華康標楷體"/>
                          <a:cs typeface="華康標楷體"/>
                        </a:rPr>
                        <a:t>注意行人</a:t>
                      </a:r>
                      <a:endParaRPr sz="900">
                        <a:latin typeface="華康標楷體"/>
                        <a:cs typeface="華康標楷體"/>
                      </a:endParaRPr>
                    </a:p>
                  </a:txBody>
                  <a:tcPr marL="0" marR="0" marB="0" marT="3810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bl>
          </a:graphicData>
        </a:graphic>
      </p:graphicFrame>
      <p:grpSp>
        <p:nvGrpSpPr>
          <p:cNvPr id="75" name="object 75" descr=""/>
          <p:cNvGrpSpPr/>
          <p:nvPr/>
        </p:nvGrpSpPr>
        <p:grpSpPr>
          <a:xfrm>
            <a:off x="7915237" y="359742"/>
            <a:ext cx="6651625" cy="4617720"/>
            <a:chOff x="7915237" y="359742"/>
            <a:chExt cx="6651625" cy="4617720"/>
          </a:xfrm>
        </p:grpSpPr>
        <p:sp>
          <p:nvSpPr>
            <p:cNvPr id="76" name="object 76" descr=""/>
            <p:cNvSpPr/>
            <p:nvPr/>
          </p:nvSpPr>
          <p:spPr>
            <a:xfrm>
              <a:off x="7919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77" name="object 77" descr=""/>
            <p:cNvSpPr/>
            <p:nvPr/>
          </p:nvSpPr>
          <p:spPr>
            <a:xfrm>
              <a:off x="8712000" y="589506"/>
              <a:ext cx="0" cy="477520"/>
            </a:xfrm>
            <a:custGeom>
              <a:avLst/>
              <a:gdLst/>
              <a:ahLst/>
              <a:cxnLst/>
              <a:rect l="l" t="t" r="r" b="b"/>
              <a:pathLst>
                <a:path w="0" h="477519">
                  <a:moveTo>
                    <a:pt x="0" y="476999"/>
                  </a:moveTo>
                  <a:lnTo>
                    <a:pt x="0" y="0"/>
                  </a:lnTo>
                </a:path>
              </a:pathLst>
            </a:custGeom>
            <a:ln w="9004">
              <a:solidFill>
                <a:srgbClr val="FFFFFF"/>
              </a:solidFill>
            </a:ln>
          </p:spPr>
          <p:txBody>
            <a:bodyPr wrap="square" lIns="0" tIns="0" rIns="0" bIns="0" rtlCol="0"/>
            <a:lstStyle/>
            <a:p/>
          </p:txBody>
        </p:sp>
        <p:sp>
          <p:nvSpPr>
            <p:cNvPr id="78" name="object 78" descr=""/>
            <p:cNvSpPr/>
            <p:nvPr/>
          </p:nvSpPr>
          <p:spPr>
            <a:xfrm>
              <a:off x="10079999" y="589506"/>
              <a:ext cx="0" cy="477520"/>
            </a:xfrm>
            <a:custGeom>
              <a:avLst/>
              <a:gdLst/>
              <a:ahLst/>
              <a:cxnLst/>
              <a:rect l="l" t="t" r="r" b="b"/>
              <a:pathLst>
                <a:path w="0" h="477519">
                  <a:moveTo>
                    <a:pt x="0" y="476999"/>
                  </a:moveTo>
                  <a:lnTo>
                    <a:pt x="0" y="0"/>
                  </a:lnTo>
                </a:path>
              </a:pathLst>
            </a:custGeom>
            <a:ln w="9004">
              <a:solidFill>
                <a:srgbClr val="FFFFFF"/>
              </a:solidFill>
            </a:ln>
          </p:spPr>
          <p:txBody>
            <a:bodyPr wrap="square" lIns="0" tIns="0" rIns="0" bIns="0" rtlCol="0"/>
            <a:lstStyle/>
            <a:p/>
          </p:txBody>
        </p:sp>
        <p:sp>
          <p:nvSpPr>
            <p:cNvPr id="79" name="object 79" descr=""/>
            <p:cNvSpPr/>
            <p:nvPr/>
          </p:nvSpPr>
          <p:spPr>
            <a:xfrm>
              <a:off x="13140001" y="589506"/>
              <a:ext cx="0" cy="477520"/>
            </a:xfrm>
            <a:custGeom>
              <a:avLst/>
              <a:gdLst/>
              <a:ahLst/>
              <a:cxnLst/>
              <a:rect l="l" t="t" r="r" b="b"/>
              <a:pathLst>
                <a:path w="0" h="477519">
                  <a:moveTo>
                    <a:pt x="0" y="476999"/>
                  </a:moveTo>
                  <a:lnTo>
                    <a:pt x="0" y="0"/>
                  </a:lnTo>
                </a:path>
              </a:pathLst>
            </a:custGeom>
            <a:ln w="9004">
              <a:solidFill>
                <a:srgbClr val="FFFFFF"/>
              </a:solidFill>
            </a:ln>
          </p:spPr>
          <p:txBody>
            <a:bodyPr wrap="square" lIns="0" tIns="0" rIns="0" bIns="0" rtlCol="0"/>
            <a:lstStyle/>
            <a:p/>
          </p:txBody>
        </p:sp>
        <p:sp>
          <p:nvSpPr>
            <p:cNvPr id="80" name="object 80" descr=""/>
            <p:cNvSpPr/>
            <p:nvPr/>
          </p:nvSpPr>
          <p:spPr>
            <a:xfrm>
              <a:off x="8712000" y="1066502"/>
              <a:ext cx="0" cy="486409"/>
            </a:xfrm>
            <a:custGeom>
              <a:avLst/>
              <a:gdLst/>
              <a:ahLst/>
              <a:cxnLst/>
              <a:rect l="l" t="t" r="r" b="b"/>
              <a:pathLst>
                <a:path w="0" h="486409">
                  <a:moveTo>
                    <a:pt x="0" y="486003"/>
                  </a:moveTo>
                  <a:lnTo>
                    <a:pt x="0" y="0"/>
                  </a:lnTo>
                </a:path>
              </a:pathLst>
            </a:custGeom>
            <a:ln w="9004">
              <a:solidFill>
                <a:srgbClr val="FFFFFF"/>
              </a:solidFill>
            </a:ln>
          </p:spPr>
          <p:txBody>
            <a:bodyPr wrap="square" lIns="0" tIns="0" rIns="0" bIns="0" rtlCol="0"/>
            <a:lstStyle/>
            <a:p/>
          </p:txBody>
        </p:sp>
        <p:sp>
          <p:nvSpPr>
            <p:cNvPr id="81" name="object 81" descr=""/>
            <p:cNvSpPr/>
            <p:nvPr/>
          </p:nvSpPr>
          <p:spPr>
            <a:xfrm>
              <a:off x="10079999" y="1066502"/>
              <a:ext cx="0" cy="486409"/>
            </a:xfrm>
            <a:custGeom>
              <a:avLst/>
              <a:gdLst/>
              <a:ahLst/>
              <a:cxnLst/>
              <a:rect l="l" t="t" r="r" b="b"/>
              <a:pathLst>
                <a:path w="0" h="486409">
                  <a:moveTo>
                    <a:pt x="0" y="486003"/>
                  </a:moveTo>
                  <a:lnTo>
                    <a:pt x="0" y="0"/>
                  </a:lnTo>
                </a:path>
              </a:pathLst>
            </a:custGeom>
            <a:ln w="9004">
              <a:solidFill>
                <a:srgbClr val="FFFFFF"/>
              </a:solidFill>
            </a:ln>
          </p:spPr>
          <p:txBody>
            <a:bodyPr wrap="square" lIns="0" tIns="0" rIns="0" bIns="0" rtlCol="0"/>
            <a:lstStyle/>
            <a:p/>
          </p:txBody>
        </p:sp>
        <p:sp>
          <p:nvSpPr>
            <p:cNvPr id="82" name="object 82" descr=""/>
            <p:cNvSpPr/>
            <p:nvPr/>
          </p:nvSpPr>
          <p:spPr>
            <a:xfrm>
              <a:off x="13140001" y="1066502"/>
              <a:ext cx="0" cy="486409"/>
            </a:xfrm>
            <a:custGeom>
              <a:avLst/>
              <a:gdLst/>
              <a:ahLst/>
              <a:cxnLst/>
              <a:rect l="l" t="t" r="r" b="b"/>
              <a:pathLst>
                <a:path w="0" h="486409">
                  <a:moveTo>
                    <a:pt x="0" y="486003"/>
                  </a:moveTo>
                  <a:lnTo>
                    <a:pt x="0" y="0"/>
                  </a:lnTo>
                </a:path>
              </a:pathLst>
            </a:custGeom>
            <a:ln w="9004">
              <a:solidFill>
                <a:srgbClr val="FFFFFF"/>
              </a:solidFill>
            </a:ln>
          </p:spPr>
          <p:txBody>
            <a:bodyPr wrap="square" lIns="0" tIns="0" rIns="0" bIns="0" rtlCol="0"/>
            <a:lstStyle/>
            <a:p/>
          </p:txBody>
        </p:sp>
        <p:sp>
          <p:nvSpPr>
            <p:cNvPr id="83" name="object 83" descr=""/>
            <p:cNvSpPr/>
            <p:nvPr/>
          </p:nvSpPr>
          <p:spPr>
            <a:xfrm>
              <a:off x="8712000" y="1552507"/>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84" name="object 84" descr=""/>
            <p:cNvSpPr/>
            <p:nvPr/>
          </p:nvSpPr>
          <p:spPr>
            <a:xfrm>
              <a:off x="10079999" y="1552507"/>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85" name="object 85" descr=""/>
            <p:cNvSpPr/>
            <p:nvPr/>
          </p:nvSpPr>
          <p:spPr>
            <a:xfrm>
              <a:off x="13140001" y="1552507"/>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86" name="object 86" descr=""/>
            <p:cNvSpPr/>
            <p:nvPr/>
          </p:nvSpPr>
          <p:spPr>
            <a:xfrm>
              <a:off x="8712000" y="1894503"/>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87" name="object 87" descr=""/>
            <p:cNvSpPr/>
            <p:nvPr/>
          </p:nvSpPr>
          <p:spPr>
            <a:xfrm>
              <a:off x="10079999" y="1894503"/>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88" name="object 88" descr=""/>
            <p:cNvSpPr/>
            <p:nvPr/>
          </p:nvSpPr>
          <p:spPr>
            <a:xfrm>
              <a:off x="13140001" y="1894503"/>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89" name="object 89" descr=""/>
            <p:cNvSpPr/>
            <p:nvPr/>
          </p:nvSpPr>
          <p:spPr>
            <a:xfrm>
              <a:off x="8712000" y="2110507"/>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90" name="object 90" descr=""/>
            <p:cNvSpPr/>
            <p:nvPr/>
          </p:nvSpPr>
          <p:spPr>
            <a:xfrm>
              <a:off x="10079999" y="2110507"/>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91" name="object 91" descr=""/>
            <p:cNvSpPr/>
            <p:nvPr/>
          </p:nvSpPr>
          <p:spPr>
            <a:xfrm>
              <a:off x="13140001" y="2110507"/>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92" name="object 92" descr=""/>
            <p:cNvSpPr/>
            <p:nvPr/>
          </p:nvSpPr>
          <p:spPr>
            <a:xfrm>
              <a:off x="8712000" y="2452507"/>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93" name="object 93" descr=""/>
            <p:cNvSpPr/>
            <p:nvPr/>
          </p:nvSpPr>
          <p:spPr>
            <a:xfrm>
              <a:off x="10079999" y="2452507"/>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94" name="object 94" descr=""/>
            <p:cNvSpPr/>
            <p:nvPr/>
          </p:nvSpPr>
          <p:spPr>
            <a:xfrm>
              <a:off x="13140001" y="2452507"/>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95" name="object 95" descr=""/>
            <p:cNvSpPr/>
            <p:nvPr/>
          </p:nvSpPr>
          <p:spPr>
            <a:xfrm>
              <a:off x="8712000" y="2794510"/>
              <a:ext cx="0" cy="2169160"/>
            </a:xfrm>
            <a:custGeom>
              <a:avLst/>
              <a:gdLst/>
              <a:ahLst/>
              <a:cxnLst/>
              <a:rect l="l" t="t" r="r" b="b"/>
              <a:pathLst>
                <a:path w="0" h="2169160">
                  <a:moveTo>
                    <a:pt x="0" y="2168994"/>
                  </a:moveTo>
                  <a:lnTo>
                    <a:pt x="0" y="0"/>
                  </a:lnTo>
                </a:path>
              </a:pathLst>
            </a:custGeom>
            <a:ln w="9004">
              <a:solidFill>
                <a:srgbClr val="FFFFFF"/>
              </a:solidFill>
            </a:ln>
          </p:spPr>
          <p:txBody>
            <a:bodyPr wrap="square" lIns="0" tIns="0" rIns="0" bIns="0" rtlCol="0"/>
            <a:lstStyle/>
            <a:p/>
          </p:txBody>
        </p:sp>
        <p:sp>
          <p:nvSpPr>
            <p:cNvPr id="96" name="object 96" descr=""/>
            <p:cNvSpPr/>
            <p:nvPr/>
          </p:nvSpPr>
          <p:spPr>
            <a:xfrm>
              <a:off x="10079999" y="2794510"/>
              <a:ext cx="0" cy="2169160"/>
            </a:xfrm>
            <a:custGeom>
              <a:avLst/>
              <a:gdLst/>
              <a:ahLst/>
              <a:cxnLst/>
              <a:rect l="l" t="t" r="r" b="b"/>
              <a:pathLst>
                <a:path w="0" h="2169160">
                  <a:moveTo>
                    <a:pt x="0" y="2168994"/>
                  </a:moveTo>
                  <a:lnTo>
                    <a:pt x="0" y="0"/>
                  </a:lnTo>
                </a:path>
              </a:pathLst>
            </a:custGeom>
            <a:ln w="9004">
              <a:solidFill>
                <a:srgbClr val="FFFFFF"/>
              </a:solidFill>
            </a:ln>
          </p:spPr>
          <p:txBody>
            <a:bodyPr wrap="square" lIns="0" tIns="0" rIns="0" bIns="0" rtlCol="0"/>
            <a:lstStyle/>
            <a:p/>
          </p:txBody>
        </p:sp>
        <p:sp>
          <p:nvSpPr>
            <p:cNvPr id="97" name="object 97" descr=""/>
            <p:cNvSpPr/>
            <p:nvPr/>
          </p:nvSpPr>
          <p:spPr>
            <a:xfrm>
              <a:off x="13140001" y="2794510"/>
              <a:ext cx="0" cy="2169160"/>
            </a:xfrm>
            <a:custGeom>
              <a:avLst/>
              <a:gdLst/>
              <a:ahLst/>
              <a:cxnLst/>
              <a:rect l="l" t="t" r="r" b="b"/>
              <a:pathLst>
                <a:path w="0" h="2169160">
                  <a:moveTo>
                    <a:pt x="0" y="2168994"/>
                  </a:moveTo>
                  <a:lnTo>
                    <a:pt x="0" y="0"/>
                  </a:lnTo>
                </a:path>
              </a:pathLst>
            </a:custGeom>
            <a:ln w="9004">
              <a:solidFill>
                <a:srgbClr val="FFFFFF"/>
              </a:solidFill>
            </a:ln>
          </p:spPr>
          <p:txBody>
            <a:bodyPr wrap="square" lIns="0" tIns="0" rIns="0" bIns="0" rtlCol="0"/>
            <a:lstStyle/>
            <a:p/>
          </p:txBody>
        </p:sp>
        <p:sp>
          <p:nvSpPr>
            <p:cNvPr id="98" name="object 98" descr=""/>
            <p:cNvSpPr/>
            <p:nvPr/>
          </p:nvSpPr>
          <p:spPr>
            <a:xfrm>
              <a:off x="10079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99" name="object 99" descr=""/>
            <p:cNvSpPr/>
            <p:nvPr/>
          </p:nvSpPr>
          <p:spPr>
            <a:xfrm>
              <a:off x="13140001"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100" name="object 100" descr=""/>
            <p:cNvSpPr/>
            <p:nvPr/>
          </p:nvSpPr>
          <p:spPr>
            <a:xfrm>
              <a:off x="8712000" y="598680"/>
              <a:ext cx="0" cy="449580"/>
            </a:xfrm>
            <a:custGeom>
              <a:avLst/>
              <a:gdLst/>
              <a:ahLst/>
              <a:cxnLst/>
              <a:rect l="l" t="t" r="r" b="b"/>
              <a:pathLst>
                <a:path w="0" h="449580">
                  <a:moveTo>
                    <a:pt x="0" y="449478"/>
                  </a:moveTo>
                  <a:lnTo>
                    <a:pt x="0" y="0"/>
                  </a:lnTo>
                </a:path>
              </a:pathLst>
            </a:custGeom>
            <a:ln w="9004">
              <a:solidFill>
                <a:srgbClr val="BCBEC0"/>
              </a:solidFill>
              <a:prstDash val="dot"/>
            </a:ln>
          </p:spPr>
          <p:txBody>
            <a:bodyPr wrap="square" lIns="0" tIns="0" rIns="0" bIns="0" rtlCol="0"/>
            <a:lstStyle/>
            <a:p/>
          </p:txBody>
        </p:sp>
        <p:sp>
          <p:nvSpPr>
            <p:cNvPr id="101" name="object 101" descr=""/>
            <p:cNvSpPr/>
            <p:nvPr/>
          </p:nvSpPr>
          <p:spPr>
            <a:xfrm>
              <a:off x="8707488" y="585012"/>
              <a:ext cx="9525" cy="486409"/>
            </a:xfrm>
            <a:custGeom>
              <a:avLst/>
              <a:gdLst/>
              <a:ahLst/>
              <a:cxnLst/>
              <a:rect l="l" t="t" r="r" b="b"/>
              <a:pathLst>
                <a:path w="9525" h="486409">
                  <a:moveTo>
                    <a:pt x="9004" y="481495"/>
                  </a:moveTo>
                  <a:lnTo>
                    <a:pt x="7683" y="478320"/>
                  </a:lnTo>
                  <a:lnTo>
                    <a:pt x="4508" y="476999"/>
                  </a:lnTo>
                  <a:lnTo>
                    <a:pt x="1320" y="478320"/>
                  </a:lnTo>
                  <a:lnTo>
                    <a:pt x="0" y="481495"/>
                  </a:lnTo>
                  <a:lnTo>
                    <a:pt x="1320" y="484682"/>
                  </a:lnTo>
                  <a:lnTo>
                    <a:pt x="4508" y="486003"/>
                  </a:lnTo>
                  <a:lnTo>
                    <a:pt x="7683" y="484682"/>
                  </a:lnTo>
                  <a:lnTo>
                    <a:pt x="9004" y="481495"/>
                  </a:lnTo>
                  <a:close/>
                </a:path>
                <a:path w="9525" h="486409">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02" name="object 102" descr=""/>
            <p:cNvSpPr/>
            <p:nvPr/>
          </p:nvSpPr>
          <p:spPr>
            <a:xfrm>
              <a:off x="10079999" y="598680"/>
              <a:ext cx="0" cy="449580"/>
            </a:xfrm>
            <a:custGeom>
              <a:avLst/>
              <a:gdLst/>
              <a:ahLst/>
              <a:cxnLst/>
              <a:rect l="l" t="t" r="r" b="b"/>
              <a:pathLst>
                <a:path w="0" h="449580">
                  <a:moveTo>
                    <a:pt x="0" y="449478"/>
                  </a:moveTo>
                  <a:lnTo>
                    <a:pt x="0" y="0"/>
                  </a:lnTo>
                </a:path>
              </a:pathLst>
            </a:custGeom>
            <a:ln w="9004">
              <a:solidFill>
                <a:srgbClr val="BCBEC0"/>
              </a:solidFill>
              <a:prstDash val="dot"/>
            </a:ln>
          </p:spPr>
          <p:txBody>
            <a:bodyPr wrap="square" lIns="0" tIns="0" rIns="0" bIns="0" rtlCol="0"/>
            <a:lstStyle/>
            <a:p/>
          </p:txBody>
        </p:sp>
        <p:sp>
          <p:nvSpPr>
            <p:cNvPr id="103" name="object 103" descr=""/>
            <p:cNvSpPr/>
            <p:nvPr/>
          </p:nvSpPr>
          <p:spPr>
            <a:xfrm>
              <a:off x="10075494" y="585012"/>
              <a:ext cx="9525" cy="486409"/>
            </a:xfrm>
            <a:custGeom>
              <a:avLst/>
              <a:gdLst/>
              <a:ahLst/>
              <a:cxnLst/>
              <a:rect l="l" t="t" r="r" b="b"/>
              <a:pathLst>
                <a:path w="9525" h="486409">
                  <a:moveTo>
                    <a:pt x="9004" y="481495"/>
                  </a:moveTo>
                  <a:lnTo>
                    <a:pt x="7683" y="478320"/>
                  </a:lnTo>
                  <a:lnTo>
                    <a:pt x="4495" y="476999"/>
                  </a:lnTo>
                  <a:lnTo>
                    <a:pt x="1320" y="478320"/>
                  </a:lnTo>
                  <a:lnTo>
                    <a:pt x="0" y="481495"/>
                  </a:lnTo>
                  <a:lnTo>
                    <a:pt x="1320" y="484682"/>
                  </a:lnTo>
                  <a:lnTo>
                    <a:pt x="4495" y="486003"/>
                  </a:lnTo>
                  <a:lnTo>
                    <a:pt x="7683" y="484682"/>
                  </a:lnTo>
                  <a:lnTo>
                    <a:pt x="9004" y="481495"/>
                  </a:lnTo>
                  <a:close/>
                </a:path>
                <a:path w="9525" h="48640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04" name="object 104" descr=""/>
            <p:cNvSpPr/>
            <p:nvPr/>
          </p:nvSpPr>
          <p:spPr>
            <a:xfrm>
              <a:off x="13140001" y="598680"/>
              <a:ext cx="0" cy="449580"/>
            </a:xfrm>
            <a:custGeom>
              <a:avLst/>
              <a:gdLst/>
              <a:ahLst/>
              <a:cxnLst/>
              <a:rect l="l" t="t" r="r" b="b"/>
              <a:pathLst>
                <a:path w="0" h="449580">
                  <a:moveTo>
                    <a:pt x="0" y="449478"/>
                  </a:moveTo>
                  <a:lnTo>
                    <a:pt x="0" y="0"/>
                  </a:lnTo>
                </a:path>
              </a:pathLst>
            </a:custGeom>
            <a:ln w="9004">
              <a:solidFill>
                <a:srgbClr val="BCBEC0"/>
              </a:solidFill>
              <a:prstDash val="dot"/>
            </a:ln>
          </p:spPr>
          <p:txBody>
            <a:bodyPr wrap="square" lIns="0" tIns="0" rIns="0" bIns="0" rtlCol="0"/>
            <a:lstStyle/>
            <a:p/>
          </p:txBody>
        </p:sp>
        <p:sp>
          <p:nvSpPr>
            <p:cNvPr id="105" name="object 105" descr=""/>
            <p:cNvSpPr/>
            <p:nvPr/>
          </p:nvSpPr>
          <p:spPr>
            <a:xfrm>
              <a:off x="13135495" y="585012"/>
              <a:ext cx="9525" cy="486409"/>
            </a:xfrm>
            <a:custGeom>
              <a:avLst/>
              <a:gdLst/>
              <a:ahLst/>
              <a:cxnLst/>
              <a:rect l="l" t="t" r="r" b="b"/>
              <a:pathLst>
                <a:path w="9525" h="486409">
                  <a:moveTo>
                    <a:pt x="9004" y="481495"/>
                  </a:moveTo>
                  <a:lnTo>
                    <a:pt x="7683" y="478320"/>
                  </a:lnTo>
                  <a:lnTo>
                    <a:pt x="4495" y="476999"/>
                  </a:lnTo>
                  <a:lnTo>
                    <a:pt x="1320" y="478320"/>
                  </a:lnTo>
                  <a:lnTo>
                    <a:pt x="0" y="481495"/>
                  </a:lnTo>
                  <a:lnTo>
                    <a:pt x="1320" y="484682"/>
                  </a:lnTo>
                  <a:lnTo>
                    <a:pt x="4495" y="486003"/>
                  </a:lnTo>
                  <a:lnTo>
                    <a:pt x="7683" y="484682"/>
                  </a:lnTo>
                  <a:lnTo>
                    <a:pt x="9004" y="481495"/>
                  </a:lnTo>
                  <a:close/>
                </a:path>
                <a:path w="9525" h="48640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06" name="object 106" descr=""/>
            <p:cNvSpPr/>
            <p:nvPr/>
          </p:nvSpPr>
          <p:spPr>
            <a:xfrm>
              <a:off x="8712000" y="1075502"/>
              <a:ext cx="0" cy="459105"/>
            </a:xfrm>
            <a:custGeom>
              <a:avLst/>
              <a:gdLst/>
              <a:ahLst/>
              <a:cxnLst/>
              <a:rect l="l" t="t" r="r" b="b"/>
              <a:pathLst>
                <a:path w="0" h="459105">
                  <a:moveTo>
                    <a:pt x="0" y="459003"/>
                  </a:moveTo>
                  <a:lnTo>
                    <a:pt x="0" y="0"/>
                  </a:lnTo>
                </a:path>
              </a:pathLst>
            </a:custGeom>
            <a:ln w="9004">
              <a:solidFill>
                <a:srgbClr val="BCBEC0"/>
              </a:solidFill>
              <a:prstDash val="dot"/>
            </a:ln>
          </p:spPr>
          <p:txBody>
            <a:bodyPr wrap="square" lIns="0" tIns="0" rIns="0" bIns="0" rtlCol="0"/>
            <a:lstStyle/>
            <a:p/>
          </p:txBody>
        </p:sp>
        <p:sp>
          <p:nvSpPr>
            <p:cNvPr id="107" name="object 107" descr=""/>
            <p:cNvSpPr/>
            <p:nvPr/>
          </p:nvSpPr>
          <p:spPr>
            <a:xfrm>
              <a:off x="8707488" y="1062012"/>
              <a:ext cx="9525" cy="495300"/>
            </a:xfrm>
            <a:custGeom>
              <a:avLst/>
              <a:gdLst/>
              <a:ahLst/>
              <a:cxnLst/>
              <a:rect l="l" t="t" r="r" b="b"/>
              <a:pathLst>
                <a:path w="9525" h="495300">
                  <a:moveTo>
                    <a:pt x="9004" y="490499"/>
                  </a:moveTo>
                  <a:lnTo>
                    <a:pt x="7683" y="487311"/>
                  </a:lnTo>
                  <a:lnTo>
                    <a:pt x="4508" y="486003"/>
                  </a:lnTo>
                  <a:lnTo>
                    <a:pt x="1320" y="487311"/>
                  </a:lnTo>
                  <a:lnTo>
                    <a:pt x="0" y="490499"/>
                  </a:lnTo>
                  <a:lnTo>
                    <a:pt x="1320" y="493687"/>
                  </a:lnTo>
                  <a:lnTo>
                    <a:pt x="4508" y="495007"/>
                  </a:lnTo>
                  <a:lnTo>
                    <a:pt x="7683" y="493687"/>
                  </a:lnTo>
                  <a:lnTo>
                    <a:pt x="9004" y="490499"/>
                  </a:lnTo>
                  <a:close/>
                </a:path>
                <a:path w="9525" h="495300">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08" name="object 108" descr=""/>
            <p:cNvSpPr/>
            <p:nvPr/>
          </p:nvSpPr>
          <p:spPr>
            <a:xfrm>
              <a:off x="10079999" y="1075502"/>
              <a:ext cx="0" cy="459105"/>
            </a:xfrm>
            <a:custGeom>
              <a:avLst/>
              <a:gdLst/>
              <a:ahLst/>
              <a:cxnLst/>
              <a:rect l="l" t="t" r="r" b="b"/>
              <a:pathLst>
                <a:path w="0" h="459105">
                  <a:moveTo>
                    <a:pt x="0" y="459003"/>
                  </a:moveTo>
                  <a:lnTo>
                    <a:pt x="0" y="0"/>
                  </a:lnTo>
                </a:path>
              </a:pathLst>
            </a:custGeom>
            <a:ln w="9004">
              <a:solidFill>
                <a:srgbClr val="BCBEC0"/>
              </a:solidFill>
              <a:prstDash val="dot"/>
            </a:ln>
          </p:spPr>
          <p:txBody>
            <a:bodyPr wrap="square" lIns="0" tIns="0" rIns="0" bIns="0" rtlCol="0"/>
            <a:lstStyle/>
            <a:p/>
          </p:txBody>
        </p:sp>
        <p:sp>
          <p:nvSpPr>
            <p:cNvPr id="109" name="object 109" descr=""/>
            <p:cNvSpPr/>
            <p:nvPr/>
          </p:nvSpPr>
          <p:spPr>
            <a:xfrm>
              <a:off x="10075494" y="1062012"/>
              <a:ext cx="9525" cy="495300"/>
            </a:xfrm>
            <a:custGeom>
              <a:avLst/>
              <a:gdLst/>
              <a:ahLst/>
              <a:cxnLst/>
              <a:rect l="l" t="t" r="r" b="b"/>
              <a:pathLst>
                <a:path w="9525" h="495300">
                  <a:moveTo>
                    <a:pt x="9004" y="490499"/>
                  </a:moveTo>
                  <a:lnTo>
                    <a:pt x="7683" y="487311"/>
                  </a:lnTo>
                  <a:lnTo>
                    <a:pt x="4495" y="486003"/>
                  </a:lnTo>
                  <a:lnTo>
                    <a:pt x="1320" y="487311"/>
                  </a:lnTo>
                  <a:lnTo>
                    <a:pt x="0" y="490499"/>
                  </a:lnTo>
                  <a:lnTo>
                    <a:pt x="1320" y="493687"/>
                  </a:lnTo>
                  <a:lnTo>
                    <a:pt x="4495" y="495007"/>
                  </a:lnTo>
                  <a:lnTo>
                    <a:pt x="7683" y="493687"/>
                  </a:lnTo>
                  <a:lnTo>
                    <a:pt x="9004" y="490499"/>
                  </a:lnTo>
                  <a:close/>
                </a:path>
                <a:path w="9525" h="495300">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0" name="object 110" descr=""/>
            <p:cNvSpPr/>
            <p:nvPr/>
          </p:nvSpPr>
          <p:spPr>
            <a:xfrm>
              <a:off x="13140001" y="1075502"/>
              <a:ext cx="0" cy="459105"/>
            </a:xfrm>
            <a:custGeom>
              <a:avLst/>
              <a:gdLst/>
              <a:ahLst/>
              <a:cxnLst/>
              <a:rect l="l" t="t" r="r" b="b"/>
              <a:pathLst>
                <a:path w="0" h="459105">
                  <a:moveTo>
                    <a:pt x="0" y="459003"/>
                  </a:moveTo>
                  <a:lnTo>
                    <a:pt x="0" y="0"/>
                  </a:lnTo>
                </a:path>
              </a:pathLst>
            </a:custGeom>
            <a:ln w="9004">
              <a:solidFill>
                <a:srgbClr val="BCBEC0"/>
              </a:solidFill>
              <a:prstDash val="dot"/>
            </a:ln>
          </p:spPr>
          <p:txBody>
            <a:bodyPr wrap="square" lIns="0" tIns="0" rIns="0" bIns="0" rtlCol="0"/>
            <a:lstStyle/>
            <a:p/>
          </p:txBody>
        </p:sp>
        <p:sp>
          <p:nvSpPr>
            <p:cNvPr id="111" name="object 111" descr=""/>
            <p:cNvSpPr/>
            <p:nvPr/>
          </p:nvSpPr>
          <p:spPr>
            <a:xfrm>
              <a:off x="13135495" y="1062012"/>
              <a:ext cx="9525" cy="495300"/>
            </a:xfrm>
            <a:custGeom>
              <a:avLst/>
              <a:gdLst/>
              <a:ahLst/>
              <a:cxnLst/>
              <a:rect l="l" t="t" r="r" b="b"/>
              <a:pathLst>
                <a:path w="9525" h="495300">
                  <a:moveTo>
                    <a:pt x="9004" y="490499"/>
                  </a:moveTo>
                  <a:lnTo>
                    <a:pt x="7683" y="487311"/>
                  </a:lnTo>
                  <a:lnTo>
                    <a:pt x="4495" y="486003"/>
                  </a:lnTo>
                  <a:lnTo>
                    <a:pt x="1320" y="487311"/>
                  </a:lnTo>
                  <a:lnTo>
                    <a:pt x="0" y="490499"/>
                  </a:lnTo>
                  <a:lnTo>
                    <a:pt x="1320" y="493687"/>
                  </a:lnTo>
                  <a:lnTo>
                    <a:pt x="4495" y="495007"/>
                  </a:lnTo>
                  <a:lnTo>
                    <a:pt x="7683" y="493687"/>
                  </a:lnTo>
                  <a:lnTo>
                    <a:pt x="9004" y="490499"/>
                  </a:lnTo>
                  <a:close/>
                </a:path>
                <a:path w="9525" h="495300">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2" name="object 112" descr=""/>
            <p:cNvSpPr/>
            <p:nvPr/>
          </p:nvSpPr>
          <p:spPr>
            <a:xfrm>
              <a:off x="8712000" y="1561508"/>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13" name="object 113" descr=""/>
            <p:cNvSpPr/>
            <p:nvPr/>
          </p:nvSpPr>
          <p:spPr>
            <a:xfrm>
              <a:off x="8707488" y="1548015"/>
              <a:ext cx="9525" cy="351155"/>
            </a:xfrm>
            <a:custGeom>
              <a:avLst/>
              <a:gdLst/>
              <a:ahLst/>
              <a:cxnLst/>
              <a:rect l="l" t="t" r="r" b="b"/>
              <a:pathLst>
                <a:path w="9525" h="351155">
                  <a:moveTo>
                    <a:pt x="9004" y="346494"/>
                  </a:moveTo>
                  <a:lnTo>
                    <a:pt x="7683" y="343319"/>
                  </a:lnTo>
                  <a:lnTo>
                    <a:pt x="4508" y="341998"/>
                  </a:lnTo>
                  <a:lnTo>
                    <a:pt x="1320" y="343319"/>
                  </a:lnTo>
                  <a:lnTo>
                    <a:pt x="0" y="346494"/>
                  </a:lnTo>
                  <a:lnTo>
                    <a:pt x="1320" y="349681"/>
                  </a:lnTo>
                  <a:lnTo>
                    <a:pt x="4508" y="351002"/>
                  </a:lnTo>
                  <a:lnTo>
                    <a:pt x="7683" y="349681"/>
                  </a:lnTo>
                  <a:lnTo>
                    <a:pt x="9004" y="346494"/>
                  </a:lnTo>
                  <a:close/>
                </a:path>
                <a:path w="9525" h="35115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14" name="object 114" descr=""/>
            <p:cNvSpPr/>
            <p:nvPr/>
          </p:nvSpPr>
          <p:spPr>
            <a:xfrm>
              <a:off x="10079999" y="1561508"/>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15" name="object 115" descr=""/>
            <p:cNvSpPr/>
            <p:nvPr/>
          </p:nvSpPr>
          <p:spPr>
            <a:xfrm>
              <a:off x="10075494" y="1548015"/>
              <a:ext cx="9525" cy="351155"/>
            </a:xfrm>
            <a:custGeom>
              <a:avLst/>
              <a:gdLst/>
              <a:ahLst/>
              <a:cxnLst/>
              <a:rect l="l" t="t" r="r" b="b"/>
              <a:pathLst>
                <a:path w="9525" h="351155">
                  <a:moveTo>
                    <a:pt x="9004" y="346494"/>
                  </a:moveTo>
                  <a:lnTo>
                    <a:pt x="7683" y="343319"/>
                  </a:lnTo>
                  <a:lnTo>
                    <a:pt x="4495" y="341998"/>
                  </a:lnTo>
                  <a:lnTo>
                    <a:pt x="1320" y="343319"/>
                  </a:lnTo>
                  <a:lnTo>
                    <a:pt x="0" y="346494"/>
                  </a:lnTo>
                  <a:lnTo>
                    <a:pt x="1320" y="349681"/>
                  </a:lnTo>
                  <a:lnTo>
                    <a:pt x="4495" y="351002"/>
                  </a:lnTo>
                  <a:lnTo>
                    <a:pt x="7683" y="349681"/>
                  </a:lnTo>
                  <a:lnTo>
                    <a:pt x="9004" y="346494"/>
                  </a:lnTo>
                  <a:close/>
                </a:path>
                <a:path w="9525" h="35115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6" name="object 116" descr=""/>
            <p:cNvSpPr/>
            <p:nvPr/>
          </p:nvSpPr>
          <p:spPr>
            <a:xfrm>
              <a:off x="13140001" y="1561508"/>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17" name="object 117" descr=""/>
            <p:cNvSpPr/>
            <p:nvPr/>
          </p:nvSpPr>
          <p:spPr>
            <a:xfrm>
              <a:off x="13135495" y="1548015"/>
              <a:ext cx="9525" cy="351155"/>
            </a:xfrm>
            <a:custGeom>
              <a:avLst/>
              <a:gdLst/>
              <a:ahLst/>
              <a:cxnLst/>
              <a:rect l="l" t="t" r="r" b="b"/>
              <a:pathLst>
                <a:path w="9525" h="351155">
                  <a:moveTo>
                    <a:pt x="9004" y="346494"/>
                  </a:moveTo>
                  <a:lnTo>
                    <a:pt x="7683" y="343319"/>
                  </a:lnTo>
                  <a:lnTo>
                    <a:pt x="4495" y="341998"/>
                  </a:lnTo>
                  <a:lnTo>
                    <a:pt x="1320" y="343319"/>
                  </a:lnTo>
                  <a:lnTo>
                    <a:pt x="0" y="346494"/>
                  </a:lnTo>
                  <a:lnTo>
                    <a:pt x="1320" y="349681"/>
                  </a:lnTo>
                  <a:lnTo>
                    <a:pt x="4495" y="351002"/>
                  </a:lnTo>
                  <a:lnTo>
                    <a:pt x="7683" y="349681"/>
                  </a:lnTo>
                  <a:lnTo>
                    <a:pt x="9004" y="346494"/>
                  </a:lnTo>
                  <a:close/>
                </a:path>
                <a:path w="9525" h="35115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8" name="object 118" descr=""/>
            <p:cNvSpPr/>
            <p:nvPr/>
          </p:nvSpPr>
          <p:spPr>
            <a:xfrm>
              <a:off x="8712000" y="1903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19" name="object 119" descr=""/>
            <p:cNvSpPr/>
            <p:nvPr/>
          </p:nvSpPr>
          <p:spPr>
            <a:xfrm>
              <a:off x="8707488" y="1890001"/>
              <a:ext cx="9525" cy="225425"/>
            </a:xfrm>
            <a:custGeom>
              <a:avLst/>
              <a:gdLst/>
              <a:ahLst/>
              <a:cxnLst/>
              <a:rect l="l" t="t" r="r" b="b"/>
              <a:pathLst>
                <a:path w="9525" h="225425">
                  <a:moveTo>
                    <a:pt x="9004" y="220510"/>
                  </a:moveTo>
                  <a:lnTo>
                    <a:pt x="7683" y="217322"/>
                  </a:lnTo>
                  <a:lnTo>
                    <a:pt x="4508" y="216001"/>
                  </a:lnTo>
                  <a:lnTo>
                    <a:pt x="1320" y="217322"/>
                  </a:lnTo>
                  <a:lnTo>
                    <a:pt x="0" y="220510"/>
                  </a:lnTo>
                  <a:lnTo>
                    <a:pt x="1320" y="223697"/>
                  </a:lnTo>
                  <a:lnTo>
                    <a:pt x="4508" y="225005"/>
                  </a:lnTo>
                  <a:lnTo>
                    <a:pt x="7683" y="223697"/>
                  </a:lnTo>
                  <a:lnTo>
                    <a:pt x="9004" y="220510"/>
                  </a:lnTo>
                  <a:close/>
                </a:path>
                <a:path w="9525" h="225425">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20" name="object 120" descr=""/>
            <p:cNvSpPr/>
            <p:nvPr/>
          </p:nvSpPr>
          <p:spPr>
            <a:xfrm>
              <a:off x="10079999" y="1903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21" name="object 121" descr=""/>
            <p:cNvSpPr/>
            <p:nvPr/>
          </p:nvSpPr>
          <p:spPr>
            <a:xfrm>
              <a:off x="10075494" y="1890001"/>
              <a:ext cx="9525" cy="225425"/>
            </a:xfrm>
            <a:custGeom>
              <a:avLst/>
              <a:gdLst/>
              <a:ahLst/>
              <a:cxnLst/>
              <a:rect l="l" t="t" r="r" b="b"/>
              <a:pathLst>
                <a:path w="9525" h="225425">
                  <a:moveTo>
                    <a:pt x="9004" y="220510"/>
                  </a:moveTo>
                  <a:lnTo>
                    <a:pt x="7683" y="217322"/>
                  </a:lnTo>
                  <a:lnTo>
                    <a:pt x="4495" y="216001"/>
                  </a:lnTo>
                  <a:lnTo>
                    <a:pt x="1320" y="217322"/>
                  </a:lnTo>
                  <a:lnTo>
                    <a:pt x="0" y="220510"/>
                  </a:lnTo>
                  <a:lnTo>
                    <a:pt x="1320" y="223697"/>
                  </a:lnTo>
                  <a:lnTo>
                    <a:pt x="4495" y="225005"/>
                  </a:lnTo>
                  <a:lnTo>
                    <a:pt x="7683" y="223697"/>
                  </a:lnTo>
                  <a:lnTo>
                    <a:pt x="9004" y="220510"/>
                  </a:lnTo>
                  <a:close/>
                </a:path>
                <a:path w="9525" h="225425">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22" name="object 122" descr=""/>
            <p:cNvSpPr/>
            <p:nvPr/>
          </p:nvSpPr>
          <p:spPr>
            <a:xfrm>
              <a:off x="13140001" y="1903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23" name="object 123" descr=""/>
            <p:cNvSpPr/>
            <p:nvPr/>
          </p:nvSpPr>
          <p:spPr>
            <a:xfrm>
              <a:off x="13135495" y="1890001"/>
              <a:ext cx="9525" cy="225425"/>
            </a:xfrm>
            <a:custGeom>
              <a:avLst/>
              <a:gdLst/>
              <a:ahLst/>
              <a:cxnLst/>
              <a:rect l="l" t="t" r="r" b="b"/>
              <a:pathLst>
                <a:path w="9525" h="225425">
                  <a:moveTo>
                    <a:pt x="9004" y="220510"/>
                  </a:moveTo>
                  <a:lnTo>
                    <a:pt x="7683" y="217322"/>
                  </a:lnTo>
                  <a:lnTo>
                    <a:pt x="4495" y="216001"/>
                  </a:lnTo>
                  <a:lnTo>
                    <a:pt x="1320" y="217322"/>
                  </a:lnTo>
                  <a:lnTo>
                    <a:pt x="0" y="220510"/>
                  </a:lnTo>
                  <a:lnTo>
                    <a:pt x="1320" y="223697"/>
                  </a:lnTo>
                  <a:lnTo>
                    <a:pt x="4495" y="225005"/>
                  </a:lnTo>
                  <a:lnTo>
                    <a:pt x="7683" y="223697"/>
                  </a:lnTo>
                  <a:lnTo>
                    <a:pt x="9004" y="220510"/>
                  </a:lnTo>
                  <a:close/>
                </a:path>
                <a:path w="9525" h="225425">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24" name="object 124" descr=""/>
            <p:cNvSpPr/>
            <p:nvPr/>
          </p:nvSpPr>
          <p:spPr>
            <a:xfrm>
              <a:off x="8712000" y="2119508"/>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25" name="object 125" descr=""/>
            <p:cNvSpPr/>
            <p:nvPr/>
          </p:nvSpPr>
          <p:spPr>
            <a:xfrm>
              <a:off x="8707488" y="2106015"/>
              <a:ext cx="9525" cy="351155"/>
            </a:xfrm>
            <a:custGeom>
              <a:avLst/>
              <a:gdLst/>
              <a:ahLst/>
              <a:cxnLst/>
              <a:rect l="l" t="t" r="r" b="b"/>
              <a:pathLst>
                <a:path w="9525" h="351155">
                  <a:moveTo>
                    <a:pt x="9004" y="346494"/>
                  </a:moveTo>
                  <a:lnTo>
                    <a:pt x="7683" y="343319"/>
                  </a:lnTo>
                  <a:lnTo>
                    <a:pt x="4508" y="341998"/>
                  </a:lnTo>
                  <a:lnTo>
                    <a:pt x="1320" y="343319"/>
                  </a:lnTo>
                  <a:lnTo>
                    <a:pt x="0" y="346494"/>
                  </a:lnTo>
                  <a:lnTo>
                    <a:pt x="1320" y="349681"/>
                  </a:lnTo>
                  <a:lnTo>
                    <a:pt x="4508" y="351002"/>
                  </a:lnTo>
                  <a:lnTo>
                    <a:pt x="7683" y="349681"/>
                  </a:lnTo>
                  <a:lnTo>
                    <a:pt x="9004" y="346494"/>
                  </a:lnTo>
                  <a:close/>
                </a:path>
                <a:path w="9525" h="35115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26" name="object 126" descr=""/>
            <p:cNvSpPr/>
            <p:nvPr/>
          </p:nvSpPr>
          <p:spPr>
            <a:xfrm>
              <a:off x="10079999" y="2119508"/>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27" name="object 127" descr=""/>
            <p:cNvSpPr/>
            <p:nvPr/>
          </p:nvSpPr>
          <p:spPr>
            <a:xfrm>
              <a:off x="10075494" y="2106015"/>
              <a:ext cx="9525" cy="351155"/>
            </a:xfrm>
            <a:custGeom>
              <a:avLst/>
              <a:gdLst/>
              <a:ahLst/>
              <a:cxnLst/>
              <a:rect l="l" t="t" r="r" b="b"/>
              <a:pathLst>
                <a:path w="9525" h="351155">
                  <a:moveTo>
                    <a:pt x="9004" y="346494"/>
                  </a:moveTo>
                  <a:lnTo>
                    <a:pt x="7683" y="343319"/>
                  </a:lnTo>
                  <a:lnTo>
                    <a:pt x="4495" y="341998"/>
                  </a:lnTo>
                  <a:lnTo>
                    <a:pt x="1320" y="343319"/>
                  </a:lnTo>
                  <a:lnTo>
                    <a:pt x="0" y="346494"/>
                  </a:lnTo>
                  <a:lnTo>
                    <a:pt x="1320" y="349681"/>
                  </a:lnTo>
                  <a:lnTo>
                    <a:pt x="4495" y="351002"/>
                  </a:lnTo>
                  <a:lnTo>
                    <a:pt x="7683" y="349681"/>
                  </a:lnTo>
                  <a:lnTo>
                    <a:pt x="9004" y="346494"/>
                  </a:lnTo>
                  <a:close/>
                </a:path>
                <a:path w="9525" h="35115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28" name="object 128" descr=""/>
            <p:cNvSpPr/>
            <p:nvPr/>
          </p:nvSpPr>
          <p:spPr>
            <a:xfrm>
              <a:off x="13140001" y="2119508"/>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29" name="object 129" descr=""/>
            <p:cNvSpPr/>
            <p:nvPr/>
          </p:nvSpPr>
          <p:spPr>
            <a:xfrm>
              <a:off x="13135495" y="2106015"/>
              <a:ext cx="9525" cy="351155"/>
            </a:xfrm>
            <a:custGeom>
              <a:avLst/>
              <a:gdLst/>
              <a:ahLst/>
              <a:cxnLst/>
              <a:rect l="l" t="t" r="r" b="b"/>
              <a:pathLst>
                <a:path w="9525" h="351155">
                  <a:moveTo>
                    <a:pt x="9004" y="346494"/>
                  </a:moveTo>
                  <a:lnTo>
                    <a:pt x="7683" y="343319"/>
                  </a:lnTo>
                  <a:lnTo>
                    <a:pt x="4495" y="341998"/>
                  </a:lnTo>
                  <a:lnTo>
                    <a:pt x="1320" y="343319"/>
                  </a:lnTo>
                  <a:lnTo>
                    <a:pt x="0" y="346494"/>
                  </a:lnTo>
                  <a:lnTo>
                    <a:pt x="1320" y="349681"/>
                  </a:lnTo>
                  <a:lnTo>
                    <a:pt x="4495" y="351002"/>
                  </a:lnTo>
                  <a:lnTo>
                    <a:pt x="7683" y="349681"/>
                  </a:lnTo>
                  <a:lnTo>
                    <a:pt x="9004" y="346494"/>
                  </a:lnTo>
                  <a:close/>
                </a:path>
                <a:path w="9525" h="35115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30" name="object 130" descr=""/>
            <p:cNvSpPr/>
            <p:nvPr/>
          </p:nvSpPr>
          <p:spPr>
            <a:xfrm>
              <a:off x="8712000" y="2461507"/>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31" name="object 131" descr=""/>
            <p:cNvSpPr/>
            <p:nvPr/>
          </p:nvSpPr>
          <p:spPr>
            <a:xfrm>
              <a:off x="8707488" y="2448013"/>
              <a:ext cx="9525" cy="351155"/>
            </a:xfrm>
            <a:custGeom>
              <a:avLst/>
              <a:gdLst/>
              <a:ahLst/>
              <a:cxnLst/>
              <a:rect l="l" t="t" r="r" b="b"/>
              <a:pathLst>
                <a:path w="9525" h="351155">
                  <a:moveTo>
                    <a:pt x="9004" y="346494"/>
                  </a:moveTo>
                  <a:lnTo>
                    <a:pt x="7683" y="343319"/>
                  </a:lnTo>
                  <a:lnTo>
                    <a:pt x="4508" y="341998"/>
                  </a:lnTo>
                  <a:lnTo>
                    <a:pt x="1320" y="343319"/>
                  </a:lnTo>
                  <a:lnTo>
                    <a:pt x="0" y="346494"/>
                  </a:lnTo>
                  <a:lnTo>
                    <a:pt x="1320" y="349681"/>
                  </a:lnTo>
                  <a:lnTo>
                    <a:pt x="4508" y="351002"/>
                  </a:lnTo>
                  <a:lnTo>
                    <a:pt x="7683" y="349681"/>
                  </a:lnTo>
                  <a:lnTo>
                    <a:pt x="9004" y="346494"/>
                  </a:lnTo>
                  <a:close/>
                </a:path>
                <a:path w="9525" h="35115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32" name="object 132" descr=""/>
            <p:cNvSpPr/>
            <p:nvPr/>
          </p:nvSpPr>
          <p:spPr>
            <a:xfrm>
              <a:off x="10079999" y="2461507"/>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33" name="object 133" descr=""/>
            <p:cNvSpPr/>
            <p:nvPr/>
          </p:nvSpPr>
          <p:spPr>
            <a:xfrm>
              <a:off x="10075494" y="2448013"/>
              <a:ext cx="9525" cy="351155"/>
            </a:xfrm>
            <a:custGeom>
              <a:avLst/>
              <a:gdLst/>
              <a:ahLst/>
              <a:cxnLst/>
              <a:rect l="l" t="t" r="r" b="b"/>
              <a:pathLst>
                <a:path w="9525" h="351155">
                  <a:moveTo>
                    <a:pt x="9004" y="346494"/>
                  </a:moveTo>
                  <a:lnTo>
                    <a:pt x="7683" y="343319"/>
                  </a:lnTo>
                  <a:lnTo>
                    <a:pt x="4495" y="341998"/>
                  </a:lnTo>
                  <a:lnTo>
                    <a:pt x="1320" y="343319"/>
                  </a:lnTo>
                  <a:lnTo>
                    <a:pt x="0" y="346494"/>
                  </a:lnTo>
                  <a:lnTo>
                    <a:pt x="1320" y="349681"/>
                  </a:lnTo>
                  <a:lnTo>
                    <a:pt x="4495" y="351002"/>
                  </a:lnTo>
                  <a:lnTo>
                    <a:pt x="7683" y="349681"/>
                  </a:lnTo>
                  <a:lnTo>
                    <a:pt x="9004" y="346494"/>
                  </a:lnTo>
                  <a:close/>
                </a:path>
                <a:path w="9525" h="35115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34" name="object 134" descr=""/>
            <p:cNvSpPr/>
            <p:nvPr/>
          </p:nvSpPr>
          <p:spPr>
            <a:xfrm>
              <a:off x="13140001" y="2461507"/>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35" name="object 135" descr=""/>
            <p:cNvSpPr/>
            <p:nvPr/>
          </p:nvSpPr>
          <p:spPr>
            <a:xfrm>
              <a:off x="13135495" y="2448013"/>
              <a:ext cx="9525" cy="351155"/>
            </a:xfrm>
            <a:custGeom>
              <a:avLst/>
              <a:gdLst/>
              <a:ahLst/>
              <a:cxnLst/>
              <a:rect l="l" t="t" r="r" b="b"/>
              <a:pathLst>
                <a:path w="9525" h="351155">
                  <a:moveTo>
                    <a:pt x="9004" y="346494"/>
                  </a:moveTo>
                  <a:lnTo>
                    <a:pt x="7683" y="343319"/>
                  </a:lnTo>
                  <a:lnTo>
                    <a:pt x="4495" y="341998"/>
                  </a:lnTo>
                  <a:lnTo>
                    <a:pt x="1320" y="343319"/>
                  </a:lnTo>
                  <a:lnTo>
                    <a:pt x="0" y="346494"/>
                  </a:lnTo>
                  <a:lnTo>
                    <a:pt x="1320" y="349681"/>
                  </a:lnTo>
                  <a:lnTo>
                    <a:pt x="4495" y="351002"/>
                  </a:lnTo>
                  <a:lnTo>
                    <a:pt x="7683" y="349681"/>
                  </a:lnTo>
                  <a:lnTo>
                    <a:pt x="9004" y="346494"/>
                  </a:lnTo>
                  <a:close/>
                </a:path>
                <a:path w="9525" h="35115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36" name="object 136" descr=""/>
            <p:cNvSpPr/>
            <p:nvPr/>
          </p:nvSpPr>
          <p:spPr>
            <a:xfrm>
              <a:off x="8712000" y="2803537"/>
              <a:ext cx="0" cy="2142490"/>
            </a:xfrm>
            <a:custGeom>
              <a:avLst/>
              <a:gdLst/>
              <a:ahLst/>
              <a:cxnLst/>
              <a:rect l="l" t="t" r="r" b="b"/>
              <a:pathLst>
                <a:path w="0" h="2142490">
                  <a:moveTo>
                    <a:pt x="0" y="2141893"/>
                  </a:moveTo>
                  <a:lnTo>
                    <a:pt x="0" y="0"/>
                  </a:lnTo>
                </a:path>
              </a:pathLst>
            </a:custGeom>
            <a:ln w="9004">
              <a:solidFill>
                <a:srgbClr val="BCBEC0"/>
              </a:solidFill>
              <a:prstDash val="dot"/>
            </a:ln>
          </p:spPr>
          <p:txBody>
            <a:bodyPr wrap="square" lIns="0" tIns="0" rIns="0" bIns="0" rtlCol="0"/>
            <a:lstStyle/>
            <a:p/>
          </p:txBody>
        </p:sp>
        <p:sp>
          <p:nvSpPr>
            <p:cNvPr id="137" name="object 137" descr=""/>
            <p:cNvSpPr/>
            <p:nvPr/>
          </p:nvSpPr>
          <p:spPr>
            <a:xfrm>
              <a:off x="8707488" y="2790012"/>
              <a:ext cx="9525" cy="2178050"/>
            </a:xfrm>
            <a:custGeom>
              <a:avLst/>
              <a:gdLst/>
              <a:ahLst/>
              <a:cxnLst/>
              <a:rect l="l" t="t" r="r" b="b"/>
              <a:pathLst>
                <a:path w="9525" h="2178050">
                  <a:moveTo>
                    <a:pt x="9004" y="2173503"/>
                  </a:moveTo>
                  <a:lnTo>
                    <a:pt x="7683" y="2170315"/>
                  </a:lnTo>
                  <a:lnTo>
                    <a:pt x="4508" y="2168995"/>
                  </a:lnTo>
                  <a:lnTo>
                    <a:pt x="1320" y="2170315"/>
                  </a:lnTo>
                  <a:lnTo>
                    <a:pt x="0" y="2173503"/>
                  </a:lnTo>
                  <a:lnTo>
                    <a:pt x="1320" y="2176678"/>
                  </a:lnTo>
                  <a:lnTo>
                    <a:pt x="4508" y="2177999"/>
                  </a:lnTo>
                  <a:lnTo>
                    <a:pt x="7683" y="2176678"/>
                  </a:lnTo>
                  <a:lnTo>
                    <a:pt x="9004" y="2173503"/>
                  </a:lnTo>
                  <a:close/>
                </a:path>
                <a:path w="9525" h="217805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38" name="object 138" descr=""/>
            <p:cNvSpPr/>
            <p:nvPr/>
          </p:nvSpPr>
          <p:spPr>
            <a:xfrm>
              <a:off x="10079999" y="2803537"/>
              <a:ext cx="0" cy="2142490"/>
            </a:xfrm>
            <a:custGeom>
              <a:avLst/>
              <a:gdLst/>
              <a:ahLst/>
              <a:cxnLst/>
              <a:rect l="l" t="t" r="r" b="b"/>
              <a:pathLst>
                <a:path w="0" h="2142490">
                  <a:moveTo>
                    <a:pt x="0" y="2141893"/>
                  </a:moveTo>
                  <a:lnTo>
                    <a:pt x="0" y="0"/>
                  </a:lnTo>
                </a:path>
              </a:pathLst>
            </a:custGeom>
            <a:ln w="9004">
              <a:solidFill>
                <a:srgbClr val="BCBEC0"/>
              </a:solidFill>
              <a:prstDash val="dot"/>
            </a:ln>
          </p:spPr>
          <p:txBody>
            <a:bodyPr wrap="square" lIns="0" tIns="0" rIns="0" bIns="0" rtlCol="0"/>
            <a:lstStyle/>
            <a:p/>
          </p:txBody>
        </p:sp>
        <p:sp>
          <p:nvSpPr>
            <p:cNvPr id="139" name="object 139" descr=""/>
            <p:cNvSpPr/>
            <p:nvPr/>
          </p:nvSpPr>
          <p:spPr>
            <a:xfrm>
              <a:off x="10075494" y="2790012"/>
              <a:ext cx="9525" cy="2178050"/>
            </a:xfrm>
            <a:custGeom>
              <a:avLst/>
              <a:gdLst/>
              <a:ahLst/>
              <a:cxnLst/>
              <a:rect l="l" t="t" r="r" b="b"/>
              <a:pathLst>
                <a:path w="9525" h="2178050">
                  <a:moveTo>
                    <a:pt x="9004" y="2173503"/>
                  </a:moveTo>
                  <a:lnTo>
                    <a:pt x="7683" y="2170315"/>
                  </a:lnTo>
                  <a:lnTo>
                    <a:pt x="4495" y="2168995"/>
                  </a:lnTo>
                  <a:lnTo>
                    <a:pt x="1320" y="2170315"/>
                  </a:lnTo>
                  <a:lnTo>
                    <a:pt x="0" y="2173503"/>
                  </a:lnTo>
                  <a:lnTo>
                    <a:pt x="1320" y="2176678"/>
                  </a:lnTo>
                  <a:lnTo>
                    <a:pt x="4495" y="2177999"/>
                  </a:lnTo>
                  <a:lnTo>
                    <a:pt x="7683" y="2176678"/>
                  </a:lnTo>
                  <a:lnTo>
                    <a:pt x="9004" y="2173503"/>
                  </a:lnTo>
                  <a:close/>
                </a:path>
                <a:path w="9525" h="217805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40" name="object 140" descr=""/>
            <p:cNvSpPr/>
            <p:nvPr/>
          </p:nvSpPr>
          <p:spPr>
            <a:xfrm>
              <a:off x="13140001" y="2803537"/>
              <a:ext cx="0" cy="1525905"/>
            </a:xfrm>
            <a:custGeom>
              <a:avLst/>
              <a:gdLst/>
              <a:ahLst/>
              <a:cxnLst/>
              <a:rect l="l" t="t" r="r" b="b"/>
              <a:pathLst>
                <a:path w="0" h="1525904">
                  <a:moveTo>
                    <a:pt x="0" y="0"/>
                  </a:moveTo>
                  <a:lnTo>
                    <a:pt x="0" y="1525473"/>
                  </a:lnTo>
                </a:path>
              </a:pathLst>
            </a:custGeom>
            <a:ln w="9004">
              <a:solidFill>
                <a:srgbClr val="BCBEC0"/>
              </a:solidFill>
              <a:prstDash val="dot"/>
            </a:ln>
          </p:spPr>
          <p:txBody>
            <a:bodyPr wrap="square" lIns="0" tIns="0" rIns="0" bIns="0" rtlCol="0"/>
            <a:lstStyle/>
            <a:p/>
          </p:txBody>
        </p:sp>
        <p:sp>
          <p:nvSpPr>
            <p:cNvPr id="141" name="object 141" descr=""/>
            <p:cNvSpPr/>
            <p:nvPr/>
          </p:nvSpPr>
          <p:spPr>
            <a:xfrm>
              <a:off x="13135495" y="2790012"/>
              <a:ext cx="9525" cy="2178050"/>
            </a:xfrm>
            <a:custGeom>
              <a:avLst/>
              <a:gdLst/>
              <a:ahLst/>
              <a:cxnLst/>
              <a:rect l="l" t="t" r="r" b="b"/>
              <a:pathLst>
                <a:path w="9525" h="2178050">
                  <a:moveTo>
                    <a:pt x="9004" y="2173503"/>
                  </a:moveTo>
                  <a:lnTo>
                    <a:pt x="7683" y="2170315"/>
                  </a:lnTo>
                  <a:lnTo>
                    <a:pt x="4495" y="2168995"/>
                  </a:lnTo>
                  <a:lnTo>
                    <a:pt x="1320" y="2170315"/>
                  </a:lnTo>
                  <a:lnTo>
                    <a:pt x="0" y="2173503"/>
                  </a:lnTo>
                  <a:lnTo>
                    <a:pt x="1320" y="2176678"/>
                  </a:lnTo>
                  <a:lnTo>
                    <a:pt x="4495" y="2177999"/>
                  </a:lnTo>
                  <a:lnTo>
                    <a:pt x="7683" y="2176678"/>
                  </a:lnTo>
                  <a:lnTo>
                    <a:pt x="9004" y="2173503"/>
                  </a:lnTo>
                  <a:close/>
                </a:path>
                <a:path w="9525" h="217805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42" name="object 142" descr=""/>
            <p:cNvSpPr/>
            <p:nvPr/>
          </p:nvSpPr>
          <p:spPr>
            <a:xfrm>
              <a:off x="10079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43" name="object 143" descr=""/>
            <p:cNvSpPr/>
            <p:nvPr/>
          </p:nvSpPr>
          <p:spPr>
            <a:xfrm>
              <a:off x="10075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44" name="object 144" descr=""/>
            <p:cNvSpPr/>
            <p:nvPr/>
          </p:nvSpPr>
          <p:spPr>
            <a:xfrm>
              <a:off x="13140001"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45" name="object 145" descr=""/>
            <p:cNvSpPr/>
            <p:nvPr/>
          </p:nvSpPr>
          <p:spPr>
            <a:xfrm>
              <a:off x="13135495"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46" name="object 146" descr=""/>
            <p:cNvSpPr/>
            <p:nvPr/>
          </p:nvSpPr>
          <p:spPr>
            <a:xfrm>
              <a:off x="7920000" y="364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47" name="object 147" descr=""/>
            <p:cNvSpPr/>
            <p:nvPr/>
          </p:nvSpPr>
          <p:spPr>
            <a:xfrm>
              <a:off x="8712000"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48" name="object 148" descr=""/>
            <p:cNvSpPr/>
            <p:nvPr/>
          </p:nvSpPr>
          <p:spPr>
            <a:xfrm>
              <a:off x="10079999"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49" name="object 149" descr=""/>
            <p:cNvSpPr/>
            <p:nvPr/>
          </p:nvSpPr>
          <p:spPr>
            <a:xfrm>
              <a:off x="13140001"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50" name="object 150" descr=""/>
            <p:cNvSpPr/>
            <p:nvPr/>
          </p:nvSpPr>
          <p:spPr>
            <a:xfrm>
              <a:off x="7920000" y="4972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51" name="object 151" descr=""/>
            <p:cNvSpPr/>
            <p:nvPr/>
          </p:nvSpPr>
          <p:spPr>
            <a:xfrm>
              <a:off x="8712000" y="4972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52" name="object 152" descr=""/>
            <p:cNvSpPr/>
            <p:nvPr/>
          </p:nvSpPr>
          <p:spPr>
            <a:xfrm>
              <a:off x="10079999" y="4972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53" name="object 153" descr=""/>
            <p:cNvSpPr/>
            <p:nvPr/>
          </p:nvSpPr>
          <p:spPr>
            <a:xfrm>
              <a:off x="13140001" y="4972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54" name="object 154" descr=""/>
            <p:cNvSpPr/>
            <p:nvPr/>
          </p:nvSpPr>
          <p:spPr>
            <a:xfrm>
              <a:off x="7920000" y="580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55" name="object 155" descr=""/>
            <p:cNvSpPr/>
            <p:nvPr/>
          </p:nvSpPr>
          <p:spPr>
            <a:xfrm>
              <a:off x="8712000"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56" name="object 156" descr=""/>
            <p:cNvSpPr/>
            <p:nvPr/>
          </p:nvSpPr>
          <p:spPr>
            <a:xfrm>
              <a:off x="10079999" y="580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57" name="object 157" descr=""/>
            <p:cNvSpPr/>
            <p:nvPr/>
          </p:nvSpPr>
          <p:spPr>
            <a:xfrm>
              <a:off x="13140001"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158" name="object 158" descr=""/>
          <p:cNvSpPr txBox="1"/>
          <p:nvPr/>
        </p:nvSpPr>
        <p:spPr>
          <a:xfrm>
            <a:off x="7919999" y="384925"/>
            <a:ext cx="2155825" cy="166370"/>
          </a:xfrm>
          <a:prstGeom prst="rect">
            <a:avLst/>
          </a:prstGeom>
        </p:spPr>
        <p:txBody>
          <a:bodyPr wrap="square" lIns="0" tIns="15240" rIns="0" bIns="0" rtlCol="0" vert="horz">
            <a:spAutoFit/>
          </a:bodyPr>
          <a:lstStyle/>
          <a:p>
            <a:pPr algn="ctr" marL="1270">
              <a:lnSpc>
                <a:spcPct val="100000"/>
              </a:lnSpc>
              <a:spcBef>
                <a:spcPts val="120"/>
              </a:spcBef>
            </a:pPr>
            <a:r>
              <a:rPr dirty="0" sz="900" spc="-20">
                <a:solidFill>
                  <a:srgbClr val="231F20"/>
                </a:solidFill>
                <a:latin typeface="SimSun"/>
                <a:cs typeface="SimSun"/>
              </a:rPr>
              <a:t>教學內容</a:t>
            </a:r>
            <a:endParaRPr sz="900">
              <a:latin typeface="SimSun"/>
              <a:cs typeface="SimSun"/>
            </a:endParaRPr>
          </a:p>
        </p:txBody>
      </p:sp>
      <p:sp>
        <p:nvSpPr>
          <p:cNvPr id="159" name="object 159" descr=""/>
          <p:cNvSpPr txBox="1"/>
          <p:nvPr/>
        </p:nvSpPr>
        <p:spPr>
          <a:xfrm>
            <a:off x="10084502" y="384925"/>
            <a:ext cx="305117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指導要領</a:t>
            </a:r>
            <a:endParaRPr sz="900">
              <a:latin typeface="SimSun"/>
              <a:cs typeface="SimSun"/>
            </a:endParaRPr>
          </a:p>
        </p:txBody>
      </p:sp>
      <p:sp>
        <p:nvSpPr>
          <p:cNvPr id="160" name="object 160" descr=""/>
          <p:cNvSpPr txBox="1"/>
          <p:nvPr/>
        </p:nvSpPr>
        <p:spPr>
          <a:xfrm>
            <a:off x="13144503" y="384925"/>
            <a:ext cx="141795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注意事項</a:t>
            </a:r>
            <a:endParaRPr sz="900">
              <a:latin typeface="SimSun"/>
              <a:cs typeface="SimSun"/>
            </a:endParaRPr>
          </a:p>
        </p:txBody>
      </p:sp>
      <p:sp>
        <p:nvSpPr>
          <p:cNvPr id="161" name="object 161" descr=""/>
          <p:cNvSpPr txBox="1"/>
          <p:nvPr/>
        </p:nvSpPr>
        <p:spPr>
          <a:xfrm>
            <a:off x="10085286" y="600907"/>
            <a:ext cx="3014980" cy="447040"/>
          </a:xfrm>
          <a:prstGeom prst="rect">
            <a:avLst/>
          </a:prstGeom>
        </p:spPr>
        <p:txBody>
          <a:bodyPr wrap="square" lIns="0" tIns="12065" rIns="0" bIns="0" rtlCol="0" vert="horz">
            <a:spAutoFit/>
          </a:bodyPr>
          <a:lstStyle/>
          <a:p>
            <a:pPr algn="just" marL="300355" marR="5080" indent="-288290">
              <a:lnSpc>
                <a:spcPct val="102400"/>
              </a:lnSpc>
              <a:spcBef>
                <a:spcPts val="95"/>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2</a:t>
            </a:r>
            <a:r>
              <a:rPr dirty="0" sz="900" spc="-10">
                <a:solidFill>
                  <a:srgbClr val="231F20"/>
                </a:solidFill>
                <a:latin typeface="華康標楷體"/>
                <a:cs typeface="華康標楷體"/>
              </a:rPr>
              <a:t>）</a:t>
            </a:r>
            <a:r>
              <a:rPr dirty="0" sz="900" spc="-15">
                <a:solidFill>
                  <a:srgbClr val="231F20"/>
                </a:solidFill>
                <a:latin typeface="華康標楷體"/>
                <a:cs typeface="華康標楷體"/>
              </a:rPr>
              <a:t>右轉時，為了防止與同向直行或右轉的機車、自行車</a:t>
            </a:r>
            <a:r>
              <a:rPr dirty="0" sz="900" spc="-10">
                <a:solidFill>
                  <a:srgbClr val="231F20"/>
                </a:solidFill>
                <a:latin typeface="華康標楷體"/>
                <a:cs typeface="華康標楷體"/>
              </a:rPr>
              <a:t>或行人碰撞之事故，應搭配轉頭察看等方式再次做安</a:t>
            </a:r>
            <a:r>
              <a:rPr dirty="0" sz="900" spc="-20">
                <a:solidFill>
                  <a:srgbClr val="231F20"/>
                </a:solidFill>
                <a:latin typeface="華康標楷體"/>
                <a:cs typeface="華康標楷體"/>
              </a:rPr>
              <a:t>全確認。</a:t>
            </a:r>
            <a:endParaRPr sz="900">
              <a:latin typeface="華康標楷體"/>
              <a:cs typeface="華康標楷體"/>
            </a:endParaRPr>
          </a:p>
        </p:txBody>
      </p:sp>
      <p:sp>
        <p:nvSpPr>
          <p:cNvPr id="162" name="object 162" descr=""/>
          <p:cNvSpPr txBox="1"/>
          <p:nvPr/>
        </p:nvSpPr>
        <p:spPr>
          <a:xfrm>
            <a:off x="10373341" y="1227326"/>
            <a:ext cx="2535555" cy="166370"/>
          </a:xfrm>
          <a:prstGeom prst="rect">
            <a:avLst/>
          </a:prstGeom>
        </p:spPr>
        <p:txBody>
          <a:bodyPr wrap="square" lIns="0" tIns="15240" rIns="0" bIns="0" rtlCol="0" vert="horz">
            <a:spAutoFit/>
          </a:bodyPr>
          <a:lstStyle/>
          <a:p>
            <a:pPr marL="12700">
              <a:lnSpc>
                <a:spcPct val="100000"/>
              </a:lnSpc>
              <a:spcBef>
                <a:spcPts val="120"/>
              </a:spcBef>
            </a:pPr>
            <a:r>
              <a:rPr dirty="0" sz="900" spc="-15">
                <a:solidFill>
                  <a:srgbClr val="231F20"/>
                </a:solidFill>
                <a:latin typeface="華康標楷體"/>
                <a:cs typeface="華康標楷體"/>
              </a:rPr>
              <a:t>之行人，所以右轉時應注意並禮讓行人優先通行。</a:t>
            </a:r>
            <a:endParaRPr sz="900">
              <a:latin typeface="華康標楷體"/>
              <a:cs typeface="華康標楷體"/>
            </a:endParaRPr>
          </a:p>
        </p:txBody>
      </p:sp>
      <p:sp>
        <p:nvSpPr>
          <p:cNvPr id="163" name="object 163" descr=""/>
          <p:cNvSpPr txBox="1"/>
          <p:nvPr/>
        </p:nvSpPr>
        <p:spPr>
          <a:xfrm>
            <a:off x="10085286" y="1086925"/>
            <a:ext cx="4442460" cy="166370"/>
          </a:xfrm>
          <a:prstGeom prst="rect">
            <a:avLst/>
          </a:prstGeom>
        </p:spPr>
        <p:txBody>
          <a:bodyPr wrap="square" lIns="0" tIns="15240" rIns="0" bIns="0" rtlCol="0" vert="horz">
            <a:spAutoFit/>
          </a:bodyPr>
          <a:lstStyle/>
          <a:p>
            <a:pPr marL="12700">
              <a:lnSpc>
                <a:spcPct val="100000"/>
              </a:lnSpc>
              <a:spcBef>
                <a:spcPts val="120"/>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3</a:t>
            </a:r>
            <a:r>
              <a:rPr dirty="0" sz="900" spc="-10">
                <a:solidFill>
                  <a:srgbClr val="231F20"/>
                </a:solidFill>
                <a:latin typeface="華康標楷體"/>
                <a:cs typeface="華康標楷體"/>
              </a:rPr>
              <a:t>）</a:t>
            </a:r>
            <a:r>
              <a:rPr dirty="0" sz="900" spc="-5">
                <a:solidFill>
                  <a:srgbClr val="231F20"/>
                </a:solidFill>
                <a:latin typeface="華康標楷體"/>
                <a:cs typeface="華康標楷體"/>
              </a:rPr>
              <a:t>讓學員想像右轉時，橫向路口有正在通過行人穿越道  ．可能會有匆忙過馬路的</a:t>
            </a:r>
            <a:endParaRPr sz="900">
              <a:latin typeface="華康標楷體"/>
              <a:cs typeface="華康標楷體"/>
            </a:endParaRPr>
          </a:p>
        </p:txBody>
      </p:sp>
      <p:sp>
        <p:nvSpPr>
          <p:cNvPr id="164" name="object 164" descr=""/>
          <p:cNvSpPr txBox="1"/>
          <p:nvPr/>
        </p:nvSpPr>
        <p:spPr>
          <a:xfrm>
            <a:off x="13269559" y="1227326"/>
            <a:ext cx="1259205" cy="447040"/>
          </a:xfrm>
          <a:prstGeom prst="rect">
            <a:avLst/>
          </a:prstGeom>
        </p:spPr>
        <p:txBody>
          <a:bodyPr wrap="square" lIns="0" tIns="12065" rIns="0" bIns="0" rtlCol="0" vert="horz">
            <a:spAutoFit/>
          </a:bodyPr>
          <a:lstStyle/>
          <a:p>
            <a:pPr algn="just" marL="12700" marR="5080">
              <a:lnSpc>
                <a:spcPct val="102400"/>
              </a:lnSpc>
              <a:spcBef>
                <a:spcPts val="95"/>
              </a:spcBef>
            </a:pPr>
            <a:r>
              <a:rPr dirty="0" sz="900" spc="45">
                <a:solidFill>
                  <a:srgbClr val="231F20"/>
                </a:solidFill>
                <a:latin typeface="華康標楷體"/>
                <a:cs typeface="華康標楷體"/>
              </a:rPr>
              <a:t>行人，所以右轉時必須</a:t>
            </a:r>
            <a:r>
              <a:rPr dirty="0" sz="900" spc="50">
                <a:solidFill>
                  <a:srgbClr val="231F20"/>
                </a:solidFill>
                <a:latin typeface="華康標楷體"/>
                <a:cs typeface="華康標楷體"/>
              </a:rPr>
              <a:t>大範圍注意可能發生的</a:t>
            </a:r>
            <a:r>
              <a:rPr dirty="0" sz="900" spc="-25">
                <a:solidFill>
                  <a:srgbClr val="231F20"/>
                </a:solidFill>
                <a:latin typeface="華康標楷體"/>
                <a:cs typeface="華康標楷體"/>
              </a:rPr>
              <a:t>狀況。</a:t>
            </a:r>
            <a:endParaRPr sz="900">
              <a:latin typeface="華康標楷體"/>
              <a:cs typeface="華康標楷體"/>
            </a:endParaRPr>
          </a:p>
        </p:txBody>
      </p:sp>
      <p:sp>
        <p:nvSpPr>
          <p:cNvPr id="165" name="object 165" descr=""/>
          <p:cNvSpPr txBox="1"/>
          <p:nvPr/>
        </p:nvSpPr>
        <p:spPr>
          <a:xfrm>
            <a:off x="7925349" y="1572935"/>
            <a:ext cx="745490" cy="587375"/>
          </a:xfrm>
          <a:prstGeom prst="rect">
            <a:avLst/>
          </a:prstGeom>
        </p:spPr>
        <p:txBody>
          <a:bodyPr wrap="square" lIns="0" tIns="15240" rIns="0" bIns="0" rtlCol="0" vert="horz">
            <a:spAutoFit/>
          </a:bodyPr>
          <a:lstStyle/>
          <a:p>
            <a:pPr marL="12700">
              <a:lnSpc>
                <a:spcPct val="100000"/>
              </a:lnSpc>
              <a:spcBef>
                <a:spcPts val="12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五</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交岔路口</a:t>
            </a:r>
            <a:endParaRPr sz="900">
              <a:latin typeface="華康標楷體"/>
              <a:cs typeface="華康標楷體"/>
            </a:endParaRPr>
          </a:p>
          <a:p>
            <a:pPr algn="just" marL="264160" marR="5080">
              <a:lnSpc>
                <a:spcPct val="102400"/>
              </a:lnSpc>
            </a:pPr>
            <a:r>
              <a:rPr dirty="0" sz="900" spc="-15">
                <a:solidFill>
                  <a:srgbClr val="231F20"/>
                </a:solidFill>
                <a:latin typeface="華康標楷體"/>
                <a:cs typeface="華康標楷體"/>
              </a:rPr>
              <a:t>內的行車位置及速</a:t>
            </a:r>
            <a:r>
              <a:rPr dirty="0" sz="900" spc="-25">
                <a:solidFill>
                  <a:srgbClr val="231F20"/>
                </a:solidFill>
                <a:latin typeface="華康標楷體"/>
                <a:cs typeface="華康標楷體"/>
              </a:rPr>
              <a:t>度選擇</a:t>
            </a:r>
            <a:endParaRPr sz="900">
              <a:latin typeface="華康標楷體"/>
              <a:cs typeface="華康標楷體"/>
            </a:endParaRPr>
          </a:p>
        </p:txBody>
      </p:sp>
      <p:sp>
        <p:nvSpPr>
          <p:cNvPr id="166" name="object 166" descr=""/>
          <p:cNvSpPr txBox="1"/>
          <p:nvPr/>
        </p:nvSpPr>
        <p:spPr>
          <a:xfrm>
            <a:off x="8730022" y="600907"/>
            <a:ext cx="1318260" cy="1480185"/>
          </a:xfrm>
          <a:prstGeom prst="rect">
            <a:avLst/>
          </a:prstGeom>
        </p:spPr>
        <p:txBody>
          <a:bodyPr wrap="square" lIns="0" tIns="12065" rIns="0" bIns="0" rtlCol="0" vert="horz">
            <a:spAutoFit/>
          </a:bodyPr>
          <a:lstStyle/>
          <a:p>
            <a:pPr marL="294640" marR="5080" indent="-295275">
              <a:lnSpc>
                <a:spcPct val="102400"/>
              </a:lnSpc>
              <a:spcBef>
                <a:spcPts val="95"/>
              </a:spcBef>
              <a:buSzPct val="88888"/>
              <a:buFont typeface=""/>
              <a:buAutoNum type="arabicPlain" startAt="2"/>
              <a:tabLst>
                <a:tab pos="294640" algn="l"/>
                <a:tab pos="295910"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右轉彎時應注意內</a:t>
            </a:r>
            <a:r>
              <a:rPr dirty="0" sz="900" spc="-20">
                <a:solidFill>
                  <a:srgbClr val="231F20"/>
                </a:solidFill>
                <a:latin typeface="華康標楷體"/>
                <a:cs typeface="華康標楷體"/>
              </a:rPr>
              <a:t>輪差之相對關係</a:t>
            </a:r>
            <a:endParaRPr sz="900">
              <a:latin typeface="華康標楷體"/>
              <a:cs typeface="華康標楷體"/>
            </a:endParaRPr>
          </a:p>
          <a:p>
            <a:pPr>
              <a:lnSpc>
                <a:spcPct val="100000"/>
              </a:lnSpc>
              <a:spcBef>
                <a:spcPts val="5"/>
              </a:spcBef>
              <a:buClr>
                <a:srgbClr val="231F20"/>
              </a:buClr>
              <a:buFont typeface=""/>
              <a:buAutoNum type="arabicPlain" startAt="2"/>
            </a:pPr>
            <a:endParaRPr sz="1150">
              <a:latin typeface="華康標楷體"/>
              <a:cs typeface="華康標楷體"/>
            </a:endParaRPr>
          </a:p>
          <a:p>
            <a:pPr algn="just" marL="294640" marR="5080" indent="-295275">
              <a:lnSpc>
                <a:spcPct val="102400"/>
              </a:lnSpc>
              <a:buSzPct val="88888"/>
              <a:buFont typeface=""/>
              <a:buAutoNum type="arabicPlain" startAt="2"/>
              <a:tabLst>
                <a:tab pos="294640" algn="l"/>
                <a:tab pos="295910"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注意右轉時橫向路口正在通過行人穿</a:t>
            </a:r>
            <a:r>
              <a:rPr dirty="0" sz="900" spc="-20">
                <a:solidFill>
                  <a:srgbClr val="231F20"/>
                </a:solidFill>
                <a:latin typeface="華康標楷體"/>
                <a:cs typeface="華康標楷體"/>
              </a:rPr>
              <a:t>越道之行人</a:t>
            </a:r>
            <a:endParaRPr sz="900">
              <a:latin typeface="華康標楷體"/>
              <a:cs typeface="華康標楷體"/>
            </a:endParaRPr>
          </a:p>
          <a:p>
            <a:pPr marL="114935" marR="12700" indent="-115570">
              <a:lnSpc>
                <a:spcPct val="102400"/>
              </a:lnSpc>
              <a:spcBef>
                <a:spcPts val="509"/>
              </a:spcBef>
            </a:pPr>
            <a:r>
              <a:rPr dirty="0" sz="900" spc="-5">
                <a:solidFill>
                  <a:srgbClr val="231F20"/>
                </a:solidFill>
                <a:latin typeface="華康標楷體"/>
                <a:cs typeface="華康標楷體"/>
              </a:rPr>
              <a:t>．在交岔路口內的行駛車</a:t>
            </a:r>
            <a:r>
              <a:rPr dirty="0" sz="900" spc="-20">
                <a:solidFill>
                  <a:srgbClr val="231F20"/>
                </a:solidFill>
                <a:latin typeface="華康標楷體"/>
                <a:cs typeface="華康標楷體"/>
              </a:rPr>
              <a:t>道與速度選擇</a:t>
            </a:r>
            <a:endParaRPr sz="900">
              <a:latin typeface="華康標楷體"/>
              <a:cs typeface="華康標楷體"/>
            </a:endParaRPr>
          </a:p>
          <a:p>
            <a:pPr marL="284480" indent="-284480">
              <a:lnSpc>
                <a:spcPct val="100000"/>
              </a:lnSpc>
              <a:spcBef>
                <a:spcPts val="505"/>
              </a:spcBef>
              <a:buSzPct val="88888"/>
              <a:buAutoNum type="arabicPlain"/>
              <a:tabLst>
                <a:tab pos="284480" algn="l"/>
              </a:tabLst>
            </a:pPr>
            <a:r>
              <a:rPr dirty="0" sz="900" spc="-20">
                <a:solidFill>
                  <a:srgbClr val="231F20"/>
                </a:solidFill>
                <a:latin typeface="華康標楷體"/>
                <a:cs typeface="華康標楷體"/>
              </a:rPr>
              <a:t>行車位置的選擇</a:t>
            </a:r>
            <a:endParaRPr sz="900">
              <a:latin typeface="華康標楷體"/>
              <a:cs typeface="華康標楷體"/>
            </a:endParaRPr>
          </a:p>
        </p:txBody>
      </p:sp>
      <p:sp>
        <p:nvSpPr>
          <p:cNvPr id="167" name="object 167" descr=""/>
          <p:cNvSpPr txBox="1"/>
          <p:nvPr/>
        </p:nvSpPr>
        <p:spPr>
          <a:xfrm>
            <a:off x="13145338" y="1914926"/>
            <a:ext cx="1402080" cy="306705"/>
          </a:xfrm>
          <a:prstGeom prst="rect">
            <a:avLst/>
          </a:prstGeom>
        </p:spPr>
        <p:txBody>
          <a:bodyPr wrap="square" lIns="0" tIns="12065" rIns="0" bIns="0" rtlCol="0" vert="horz">
            <a:spAutoFit/>
          </a:bodyPr>
          <a:lstStyle/>
          <a:p>
            <a:pPr marL="136525" marR="5080" indent="-124460">
              <a:lnSpc>
                <a:spcPct val="102400"/>
              </a:lnSpc>
              <a:spcBef>
                <a:spcPts val="95"/>
              </a:spcBef>
            </a:pPr>
            <a:r>
              <a:rPr dirty="0" sz="900" spc="55">
                <a:solidFill>
                  <a:srgbClr val="231F20"/>
                </a:solidFill>
                <a:latin typeface="華康標楷體"/>
                <a:cs typeface="華康標楷體"/>
              </a:rPr>
              <a:t>．對內輪差範圍不熟悉的</a:t>
            </a:r>
            <a:r>
              <a:rPr dirty="0" sz="900" spc="-25">
                <a:solidFill>
                  <a:srgbClr val="231F20"/>
                </a:solidFill>
                <a:latin typeface="華康標楷體"/>
                <a:cs typeface="華康標楷體"/>
              </a:rPr>
              <a:t>學員，應進行補充教學。</a:t>
            </a:r>
            <a:endParaRPr sz="900">
              <a:latin typeface="華康標楷體"/>
              <a:cs typeface="華康標楷體"/>
            </a:endParaRPr>
          </a:p>
        </p:txBody>
      </p:sp>
      <p:sp>
        <p:nvSpPr>
          <p:cNvPr id="168" name="object 168" descr=""/>
          <p:cNvSpPr txBox="1"/>
          <p:nvPr/>
        </p:nvSpPr>
        <p:spPr>
          <a:xfrm>
            <a:off x="8730055" y="2814890"/>
            <a:ext cx="1096645" cy="166370"/>
          </a:xfrm>
          <a:prstGeom prst="rect">
            <a:avLst/>
          </a:prstGeom>
        </p:spPr>
        <p:txBody>
          <a:bodyPr wrap="square" lIns="0" tIns="15240" rIns="0" bIns="0" rtlCol="0" vert="horz">
            <a:spAutoFit/>
          </a:bodyPr>
          <a:lstStyle/>
          <a:p>
            <a:pPr>
              <a:lnSpc>
                <a:spcPct val="100000"/>
              </a:lnSpc>
              <a:spcBef>
                <a:spcPts val="120"/>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2</a:t>
            </a:r>
            <a:r>
              <a:rPr dirty="0" sz="900" spc="-20">
                <a:solidFill>
                  <a:srgbClr val="231F20"/>
                </a:solidFill>
                <a:latin typeface="華康標楷體"/>
                <a:cs typeface="華康標楷體"/>
              </a:rPr>
              <a:t>）選擇適當的車速</a:t>
            </a:r>
            <a:endParaRPr sz="900">
              <a:latin typeface="華康標楷體"/>
              <a:cs typeface="華康標楷體"/>
            </a:endParaRPr>
          </a:p>
        </p:txBody>
      </p:sp>
      <p:sp>
        <p:nvSpPr>
          <p:cNvPr id="169" name="object 169" descr=""/>
          <p:cNvSpPr txBox="1"/>
          <p:nvPr/>
        </p:nvSpPr>
        <p:spPr>
          <a:xfrm>
            <a:off x="10085319" y="1839344"/>
            <a:ext cx="3015615" cy="1282065"/>
          </a:xfrm>
          <a:prstGeom prst="rect">
            <a:avLst/>
          </a:prstGeom>
        </p:spPr>
        <p:txBody>
          <a:bodyPr wrap="square" lIns="0" tIns="90805" rIns="0" bIns="0" rtlCol="0" vert="horz">
            <a:spAutoFit/>
          </a:bodyPr>
          <a:lstStyle/>
          <a:p>
            <a:pPr marL="297180" indent="-284480">
              <a:lnSpc>
                <a:spcPct val="100000"/>
              </a:lnSpc>
              <a:spcBef>
                <a:spcPts val="715"/>
              </a:spcBef>
              <a:buSzPct val="88888"/>
              <a:buAutoNum type="arabicPlain"/>
              <a:tabLst>
                <a:tab pos="297180" algn="l"/>
              </a:tabLst>
            </a:pPr>
            <a:r>
              <a:rPr dirty="0" sz="900" spc="-15">
                <a:solidFill>
                  <a:srgbClr val="231F20"/>
                </a:solidFill>
                <a:latin typeface="華康標楷體"/>
                <a:cs typeface="華康標楷體"/>
              </a:rPr>
              <a:t>根據交岔路口的狀況，選擇適當的行車位置。</a:t>
            </a:r>
            <a:endParaRPr sz="900">
              <a:latin typeface="華康標楷體"/>
              <a:cs typeface="華康標楷體"/>
            </a:endParaRPr>
          </a:p>
          <a:p>
            <a:pPr lvl="1" marL="425450" marR="6350" indent="-122555">
              <a:lnSpc>
                <a:spcPct val="102400"/>
              </a:lnSpc>
              <a:spcBef>
                <a:spcPts val="595"/>
              </a:spcBef>
              <a:buFont typeface="Trebuchet MS"/>
              <a:buAutoNum type="alphaUcPeriod"/>
              <a:tabLst>
                <a:tab pos="426720" algn="l"/>
              </a:tabLst>
            </a:pPr>
            <a:r>
              <a:rPr dirty="0" sz="900" spc="-10">
                <a:solidFill>
                  <a:srgbClr val="231F20"/>
                </a:solidFill>
                <a:latin typeface="華康標楷體"/>
                <a:cs typeface="華康標楷體"/>
              </a:rPr>
              <a:t>在有劃設道路標線指示的路口，學員應按照其指示</a:t>
            </a:r>
            <a:r>
              <a:rPr dirty="0" sz="900" spc="-10">
                <a:solidFill>
                  <a:srgbClr val="231F20"/>
                </a:solidFill>
                <a:latin typeface="華康標楷體"/>
                <a:cs typeface="華康標楷體"/>
              </a:rPr>
              <a:t>	</a:t>
            </a:r>
            <a:r>
              <a:rPr dirty="0" sz="900" spc="-25">
                <a:solidFill>
                  <a:srgbClr val="231F20"/>
                </a:solidFill>
                <a:latin typeface="華康標楷體"/>
                <a:cs typeface="華康標楷體"/>
              </a:rPr>
              <a:t>行駛。</a:t>
            </a:r>
            <a:endParaRPr sz="900">
              <a:latin typeface="華康標楷體"/>
              <a:cs typeface="華康標楷體"/>
            </a:endParaRPr>
          </a:p>
          <a:p>
            <a:pPr lvl="1" marL="415925" marR="5080" indent="-119380">
              <a:lnSpc>
                <a:spcPct val="102400"/>
              </a:lnSpc>
              <a:spcBef>
                <a:spcPts val="480"/>
              </a:spcBef>
              <a:buFont typeface="Trebuchet MS"/>
              <a:buAutoNum type="alphaUcPeriod"/>
              <a:tabLst>
                <a:tab pos="426720" algn="l"/>
              </a:tabLst>
            </a:pPr>
            <a:r>
              <a:rPr dirty="0" sz="900" spc="-10">
                <a:solidFill>
                  <a:srgbClr val="231F20"/>
                </a:solidFill>
                <a:latin typeface="華康標楷體"/>
                <a:cs typeface="華康標楷體"/>
              </a:rPr>
              <a:t>未劃設車道線時，原則上應沿著交岔路口的右側車</a:t>
            </a:r>
            <a:r>
              <a:rPr dirty="0" sz="900" spc="-10">
                <a:solidFill>
                  <a:srgbClr val="231F20"/>
                </a:solidFill>
                <a:latin typeface="華康標楷體"/>
                <a:cs typeface="華康標楷體"/>
              </a:rPr>
              <a:t>	</a:t>
            </a:r>
            <a:r>
              <a:rPr dirty="0" sz="900" spc="-20">
                <a:solidFill>
                  <a:srgbClr val="231F20"/>
                </a:solidFill>
                <a:latin typeface="華康標楷體"/>
                <a:cs typeface="華康標楷體"/>
              </a:rPr>
              <a:t>道行駛。</a:t>
            </a:r>
            <a:endParaRPr sz="900">
              <a:latin typeface="華康標楷體"/>
              <a:cs typeface="華康標楷體"/>
            </a:endParaRPr>
          </a:p>
          <a:p>
            <a:pPr marL="300355" marR="5715" indent="-288290">
              <a:lnSpc>
                <a:spcPct val="102400"/>
              </a:lnSpc>
              <a:spcBef>
                <a:spcPts val="480"/>
              </a:spcBef>
              <a:buSzPct val="88888"/>
              <a:buAutoNum type="arabicPlain"/>
              <a:tabLst>
                <a:tab pos="300355" algn="l"/>
              </a:tabLst>
            </a:pPr>
            <a:r>
              <a:rPr dirty="0" sz="900" spc="-10">
                <a:solidFill>
                  <a:srgbClr val="231F20"/>
                </a:solidFill>
                <a:latin typeface="華康標楷體"/>
                <a:cs typeface="華康標楷體"/>
              </a:rPr>
              <a:t>充分瞭解路口慢行的意義，並確實履行</a:t>
            </a:r>
            <a:r>
              <a:rPr dirty="0" sz="900">
                <a:solidFill>
                  <a:srgbClr val="231F20"/>
                </a:solidFill>
                <a:latin typeface="華康標楷體"/>
                <a:cs typeface="華康標楷體"/>
              </a:rPr>
              <a:t>（圖 </a:t>
            </a:r>
            <a:r>
              <a:rPr dirty="0" sz="900" spc="-80">
                <a:solidFill>
                  <a:srgbClr val="231F20"/>
                </a:solidFill>
                <a:latin typeface="Trebuchet MS"/>
                <a:cs typeface="Trebuchet MS"/>
              </a:rPr>
              <a:t>2.5.2</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r>
              <a:rPr dirty="0" sz="900" spc="-10">
                <a:solidFill>
                  <a:srgbClr val="231F20"/>
                </a:solidFill>
                <a:latin typeface="華康標楷體"/>
                <a:cs typeface="華康標楷體"/>
              </a:rPr>
              <a:t>教練可以示範以較快的車速右轉，並藉此讓其瞭解慢</a:t>
            </a:r>
            <a:endParaRPr sz="900">
              <a:latin typeface="華康標楷體"/>
              <a:cs typeface="華康標楷體"/>
            </a:endParaRPr>
          </a:p>
        </p:txBody>
      </p:sp>
      <p:sp>
        <p:nvSpPr>
          <p:cNvPr id="170" name="object 170" descr=""/>
          <p:cNvSpPr txBox="1"/>
          <p:nvPr/>
        </p:nvSpPr>
        <p:spPr>
          <a:xfrm>
            <a:off x="10373373" y="3095690"/>
            <a:ext cx="709930"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行的必要性。</a:t>
            </a:r>
            <a:endParaRPr sz="900">
              <a:latin typeface="華康標楷體"/>
              <a:cs typeface="華康標楷體"/>
            </a:endParaRPr>
          </a:p>
        </p:txBody>
      </p:sp>
      <p:sp>
        <p:nvSpPr>
          <p:cNvPr id="171" name="object 171" descr=""/>
          <p:cNvSpPr txBox="1"/>
          <p:nvPr/>
        </p:nvSpPr>
        <p:spPr>
          <a:xfrm>
            <a:off x="10883283" y="4861716"/>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2.5.2</a:t>
            </a:r>
            <a:endParaRPr sz="500">
              <a:latin typeface="Trebuchet MS"/>
              <a:cs typeface="Trebuchet MS"/>
            </a:endParaRPr>
          </a:p>
        </p:txBody>
      </p:sp>
      <p:grpSp>
        <p:nvGrpSpPr>
          <p:cNvPr id="172" name="object 172" descr=""/>
          <p:cNvGrpSpPr/>
          <p:nvPr/>
        </p:nvGrpSpPr>
        <p:grpSpPr>
          <a:xfrm>
            <a:off x="11138395" y="3160141"/>
            <a:ext cx="2858135" cy="1804670"/>
            <a:chOff x="11138395" y="3160141"/>
            <a:chExt cx="2858135" cy="1804670"/>
          </a:xfrm>
        </p:grpSpPr>
        <p:sp>
          <p:nvSpPr>
            <p:cNvPr id="173" name="object 173" descr=""/>
            <p:cNvSpPr/>
            <p:nvPr/>
          </p:nvSpPr>
          <p:spPr>
            <a:xfrm>
              <a:off x="13103999" y="4329011"/>
              <a:ext cx="72390" cy="635635"/>
            </a:xfrm>
            <a:custGeom>
              <a:avLst/>
              <a:gdLst/>
              <a:ahLst/>
              <a:cxnLst/>
              <a:rect l="l" t="t" r="r" b="b"/>
              <a:pathLst>
                <a:path w="72390" h="635635">
                  <a:moveTo>
                    <a:pt x="71996" y="0"/>
                  </a:moveTo>
                  <a:lnTo>
                    <a:pt x="0" y="0"/>
                  </a:lnTo>
                  <a:lnTo>
                    <a:pt x="0" y="635228"/>
                  </a:lnTo>
                  <a:lnTo>
                    <a:pt x="71996" y="635228"/>
                  </a:lnTo>
                  <a:lnTo>
                    <a:pt x="71996" y="0"/>
                  </a:lnTo>
                  <a:close/>
                </a:path>
              </a:pathLst>
            </a:custGeom>
            <a:solidFill>
              <a:srgbClr val="FFFFFF"/>
            </a:solidFill>
          </p:spPr>
          <p:txBody>
            <a:bodyPr wrap="square" lIns="0" tIns="0" rIns="0" bIns="0" rtlCol="0"/>
            <a:lstStyle/>
            <a:p/>
          </p:txBody>
        </p:sp>
        <p:sp>
          <p:nvSpPr>
            <p:cNvPr id="174" name="object 174" descr=""/>
            <p:cNvSpPr/>
            <p:nvPr/>
          </p:nvSpPr>
          <p:spPr>
            <a:xfrm>
              <a:off x="11142662" y="3161246"/>
              <a:ext cx="2853690" cy="1784985"/>
            </a:xfrm>
            <a:custGeom>
              <a:avLst/>
              <a:gdLst/>
              <a:ahLst/>
              <a:cxnLst/>
              <a:rect l="l" t="t" r="r" b="b"/>
              <a:pathLst>
                <a:path w="2853690" h="1784985">
                  <a:moveTo>
                    <a:pt x="2853499" y="0"/>
                  </a:moveTo>
                  <a:lnTo>
                    <a:pt x="0" y="0"/>
                  </a:lnTo>
                  <a:lnTo>
                    <a:pt x="0" y="1784985"/>
                  </a:lnTo>
                  <a:lnTo>
                    <a:pt x="2853499" y="1784985"/>
                  </a:lnTo>
                  <a:lnTo>
                    <a:pt x="2853499" y="0"/>
                  </a:lnTo>
                  <a:close/>
                </a:path>
              </a:pathLst>
            </a:custGeom>
            <a:solidFill>
              <a:srgbClr val="FFFFFF"/>
            </a:solidFill>
          </p:spPr>
          <p:txBody>
            <a:bodyPr wrap="square" lIns="0" tIns="0" rIns="0" bIns="0" rtlCol="0"/>
            <a:lstStyle/>
            <a:p/>
          </p:txBody>
        </p:sp>
        <p:sp>
          <p:nvSpPr>
            <p:cNvPr id="175" name="object 175" descr=""/>
            <p:cNvSpPr/>
            <p:nvPr/>
          </p:nvSpPr>
          <p:spPr>
            <a:xfrm>
              <a:off x="11138395" y="3160141"/>
              <a:ext cx="2858135" cy="1786255"/>
            </a:xfrm>
            <a:custGeom>
              <a:avLst/>
              <a:gdLst/>
              <a:ahLst/>
              <a:cxnLst/>
              <a:rect l="l" t="t" r="r" b="b"/>
              <a:pathLst>
                <a:path w="2858134" h="1786254">
                  <a:moveTo>
                    <a:pt x="2857779" y="1235571"/>
                  </a:moveTo>
                  <a:lnTo>
                    <a:pt x="0" y="1235571"/>
                  </a:lnTo>
                  <a:lnTo>
                    <a:pt x="0" y="1786089"/>
                  </a:lnTo>
                  <a:lnTo>
                    <a:pt x="2857779" y="1786089"/>
                  </a:lnTo>
                  <a:lnTo>
                    <a:pt x="2857779" y="1235571"/>
                  </a:lnTo>
                  <a:close/>
                </a:path>
                <a:path w="2858134" h="1786254">
                  <a:moveTo>
                    <a:pt x="1344546" y="0"/>
                  </a:moveTo>
                  <a:lnTo>
                    <a:pt x="583765" y="0"/>
                  </a:lnTo>
                  <a:lnTo>
                    <a:pt x="583765" y="966369"/>
                  </a:lnTo>
                  <a:lnTo>
                    <a:pt x="579400" y="1014756"/>
                  </a:lnTo>
                  <a:lnTo>
                    <a:pt x="566812" y="1060298"/>
                  </a:lnTo>
                  <a:lnTo>
                    <a:pt x="546768" y="1102236"/>
                  </a:lnTo>
                  <a:lnTo>
                    <a:pt x="520033" y="1139808"/>
                  </a:lnTo>
                  <a:lnTo>
                    <a:pt x="487372" y="1172255"/>
                  </a:lnTo>
                  <a:lnTo>
                    <a:pt x="449550" y="1198815"/>
                  </a:lnTo>
                  <a:lnTo>
                    <a:pt x="407333" y="1218728"/>
                  </a:lnTo>
                  <a:lnTo>
                    <a:pt x="361485" y="1231234"/>
                  </a:lnTo>
                  <a:lnTo>
                    <a:pt x="312773" y="1235571"/>
                  </a:lnTo>
                  <a:lnTo>
                    <a:pt x="1615552" y="1235571"/>
                  </a:lnTo>
                  <a:lnTo>
                    <a:pt x="1566839" y="1231234"/>
                  </a:lnTo>
                  <a:lnTo>
                    <a:pt x="1520990" y="1218728"/>
                  </a:lnTo>
                  <a:lnTo>
                    <a:pt x="1478771" y="1198815"/>
                  </a:lnTo>
                  <a:lnTo>
                    <a:pt x="1440947" y="1172255"/>
                  </a:lnTo>
                  <a:lnTo>
                    <a:pt x="1408284" y="1139808"/>
                  </a:lnTo>
                  <a:lnTo>
                    <a:pt x="1381547" y="1102236"/>
                  </a:lnTo>
                  <a:lnTo>
                    <a:pt x="1361501" y="1060298"/>
                  </a:lnTo>
                  <a:lnTo>
                    <a:pt x="1348913" y="1014756"/>
                  </a:lnTo>
                  <a:lnTo>
                    <a:pt x="1344546" y="966369"/>
                  </a:lnTo>
                  <a:lnTo>
                    <a:pt x="1344546" y="0"/>
                  </a:lnTo>
                  <a:close/>
                </a:path>
              </a:pathLst>
            </a:custGeom>
            <a:solidFill>
              <a:srgbClr val="939598"/>
            </a:solidFill>
          </p:spPr>
          <p:txBody>
            <a:bodyPr wrap="square" lIns="0" tIns="0" rIns="0" bIns="0" rtlCol="0"/>
            <a:lstStyle/>
            <a:p/>
          </p:txBody>
        </p:sp>
        <p:sp>
          <p:nvSpPr>
            <p:cNvPr id="176" name="object 176" descr=""/>
            <p:cNvSpPr/>
            <p:nvPr/>
          </p:nvSpPr>
          <p:spPr>
            <a:xfrm>
              <a:off x="12071795" y="3160141"/>
              <a:ext cx="40640" cy="793115"/>
            </a:xfrm>
            <a:custGeom>
              <a:avLst/>
              <a:gdLst/>
              <a:ahLst/>
              <a:cxnLst/>
              <a:rect l="l" t="t" r="r" b="b"/>
              <a:pathLst>
                <a:path w="40640" h="793114">
                  <a:moveTo>
                    <a:pt x="14579" y="0"/>
                  </a:moveTo>
                  <a:lnTo>
                    <a:pt x="0" y="0"/>
                  </a:lnTo>
                  <a:lnTo>
                    <a:pt x="0" y="792568"/>
                  </a:lnTo>
                  <a:lnTo>
                    <a:pt x="14579" y="792568"/>
                  </a:lnTo>
                  <a:lnTo>
                    <a:pt x="14579" y="0"/>
                  </a:lnTo>
                  <a:close/>
                </a:path>
                <a:path w="40640" h="793114">
                  <a:moveTo>
                    <a:pt x="40551" y="0"/>
                  </a:moveTo>
                  <a:lnTo>
                    <a:pt x="25958" y="0"/>
                  </a:lnTo>
                  <a:lnTo>
                    <a:pt x="25958" y="792568"/>
                  </a:lnTo>
                  <a:lnTo>
                    <a:pt x="40551" y="792568"/>
                  </a:lnTo>
                  <a:lnTo>
                    <a:pt x="40551" y="0"/>
                  </a:lnTo>
                  <a:close/>
                </a:path>
              </a:pathLst>
            </a:custGeom>
            <a:solidFill>
              <a:srgbClr val="FFF200"/>
            </a:solidFill>
          </p:spPr>
          <p:txBody>
            <a:bodyPr wrap="square" lIns="0" tIns="0" rIns="0" bIns="0" rtlCol="0"/>
            <a:lstStyle/>
            <a:p/>
          </p:txBody>
        </p:sp>
        <p:sp>
          <p:nvSpPr>
            <p:cNvPr id="177" name="object 177" descr=""/>
            <p:cNvSpPr/>
            <p:nvPr/>
          </p:nvSpPr>
          <p:spPr>
            <a:xfrm>
              <a:off x="11138396" y="3160141"/>
              <a:ext cx="2858135" cy="1787525"/>
            </a:xfrm>
            <a:custGeom>
              <a:avLst/>
              <a:gdLst/>
              <a:ahLst/>
              <a:cxnLst/>
              <a:rect l="l" t="t" r="r" b="b"/>
              <a:pathLst>
                <a:path w="2858134" h="1787525">
                  <a:moveTo>
                    <a:pt x="169252" y="1576717"/>
                  </a:moveTo>
                  <a:lnTo>
                    <a:pt x="0" y="1576717"/>
                  </a:lnTo>
                  <a:lnTo>
                    <a:pt x="0" y="1605775"/>
                  </a:lnTo>
                  <a:lnTo>
                    <a:pt x="169252" y="1605775"/>
                  </a:lnTo>
                  <a:lnTo>
                    <a:pt x="169252" y="1576717"/>
                  </a:lnTo>
                  <a:close/>
                </a:path>
                <a:path w="2858134" h="1787525">
                  <a:moveTo>
                    <a:pt x="482854" y="1740420"/>
                  </a:moveTo>
                  <a:lnTo>
                    <a:pt x="268820" y="1740420"/>
                  </a:lnTo>
                  <a:lnTo>
                    <a:pt x="268820" y="1786928"/>
                  </a:lnTo>
                  <a:lnTo>
                    <a:pt x="482854" y="1786928"/>
                  </a:lnTo>
                  <a:lnTo>
                    <a:pt x="482854" y="1740420"/>
                  </a:lnTo>
                  <a:close/>
                </a:path>
                <a:path w="2858134" h="1787525">
                  <a:moveTo>
                    <a:pt x="482854" y="1654657"/>
                  </a:moveTo>
                  <a:lnTo>
                    <a:pt x="268820" y="1654657"/>
                  </a:lnTo>
                  <a:lnTo>
                    <a:pt x="268820" y="1701165"/>
                  </a:lnTo>
                  <a:lnTo>
                    <a:pt x="482854" y="1701165"/>
                  </a:lnTo>
                  <a:lnTo>
                    <a:pt x="482854" y="1654657"/>
                  </a:lnTo>
                  <a:close/>
                </a:path>
                <a:path w="2858134" h="1787525">
                  <a:moveTo>
                    <a:pt x="482854" y="1568869"/>
                  </a:moveTo>
                  <a:lnTo>
                    <a:pt x="268820" y="1568869"/>
                  </a:lnTo>
                  <a:lnTo>
                    <a:pt x="268820" y="1615376"/>
                  </a:lnTo>
                  <a:lnTo>
                    <a:pt x="482854" y="1615376"/>
                  </a:lnTo>
                  <a:lnTo>
                    <a:pt x="482854" y="1568869"/>
                  </a:lnTo>
                  <a:close/>
                </a:path>
                <a:path w="2858134" h="1787525">
                  <a:moveTo>
                    <a:pt x="482854" y="1483080"/>
                  </a:moveTo>
                  <a:lnTo>
                    <a:pt x="268820" y="1483080"/>
                  </a:lnTo>
                  <a:lnTo>
                    <a:pt x="268820" y="1529600"/>
                  </a:lnTo>
                  <a:lnTo>
                    <a:pt x="482854" y="1529600"/>
                  </a:lnTo>
                  <a:lnTo>
                    <a:pt x="482854" y="1483080"/>
                  </a:lnTo>
                  <a:close/>
                </a:path>
                <a:path w="2858134" h="1787525">
                  <a:moveTo>
                    <a:pt x="482854" y="1397304"/>
                  </a:moveTo>
                  <a:lnTo>
                    <a:pt x="268820" y="1397304"/>
                  </a:lnTo>
                  <a:lnTo>
                    <a:pt x="268820" y="1443824"/>
                  </a:lnTo>
                  <a:lnTo>
                    <a:pt x="482854" y="1443824"/>
                  </a:lnTo>
                  <a:lnTo>
                    <a:pt x="482854" y="1397304"/>
                  </a:lnTo>
                  <a:close/>
                </a:path>
                <a:path w="2858134" h="1787525">
                  <a:moveTo>
                    <a:pt x="721487" y="874407"/>
                  </a:moveTo>
                  <a:lnTo>
                    <a:pt x="674662" y="874407"/>
                  </a:lnTo>
                  <a:lnTo>
                    <a:pt x="674662" y="1087018"/>
                  </a:lnTo>
                  <a:lnTo>
                    <a:pt x="721487" y="1087018"/>
                  </a:lnTo>
                  <a:lnTo>
                    <a:pt x="721487" y="874407"/>
                  </a:lnTo>
                  <a:close/>
                </a:path>
                <a:path w="2858134" h="1787525">
                  <a:moveTo>
                    <a:pt x="807821" y="874407"/>
                  </a:moveTo>
                  <a:lnTo>
                    <a:pt x="761009" y="874407"/>
                  </a:lnTo>
                  <a:lnTo>
                    <a:pt x="761009" y="1087018"/>
                  </a:lnTo>
                  <a:lnTo>
                    <a:pt x="807821" y="1087018"/>
                  </a:lnTo>
                  <a:lnTo>
                    <a:pt x="807821" y="874407"/>
                  </a:lnTo>
                  <a:close/>
                </a:path>
                <a:path w="2858134" h="1787525">
                  <a:moveTo>
                    <a:pt x="894168" y="874407"/>
                  </a:moveTo>
                  <a:lnTo>
                    <a:pt x="847344" y="874407"/>
                  </a:lnTo>
                  <a:lnTo>
                    <a:pt x="847344" y="1087018"/>
                  </a:lnTo>
                  <a:lnTo>
                    <a:pt x="894168" y="1087018"/>
                  </a:lnTo>
                  <a:lnTo>
                    <a:pt x="894168" y="874407"/>
                  </a:lnTo>
                  <a:close/>
                </a:path>
                <a:path w="2858134" h="1787525">
                  <a:moveTo>
                    <a:pt x="933005" y="763333"/>
                  </a:moveTo>
                  <a:lnTo>
                    <a:pt x="642632" y="763333"/>
                  </a:lnTo>
                  <a:lnTo>
                    <a:pt x="642632" y="0"/>
                  </a:lnTo>
                  <a:lnTo>
                    <a:pt x="623214" y="0"/>
                  </a:lnTo>
                  <a:lnTo>
                    <a:pt x="623214" y="1127277"/>
                  </a:lnTo>
                  <a:lnTo>
                    <a:pt x="616953" y="1175067"/>
                  </a:lnTo>
                  <a:lnTo>
                    <a:pt x="599236" y="1218031"/>
                  </a:lnTo>
                  <a:lnTo>
                    <a:pt x="571639" y="1254569"/>
                  </a:lnTo>
                  <a:lnTo>
                    <a:pt x="535736" y="1283081"/>
                  </a:lnTo>
                  <a:lnTo>
                    <a:pt x="493115" y="1301953"/>
                  </a:lnTo>
                  <a:lnTo>
                    <a:pt x="445363" y="1309560"/>
                  </a:lnTo>
                  <a:lnTo>
                    <a:pt x="0" y="1309560"/>
                  </a:lnTo>
                  <a:lnTo>
                    <a:pt x="0" y="1328991"/>
                  </a:lnTo>
                  <a:lnTo>
                    <a:pt x="445643" y="1328991"/>
                  </a:lnTo>
                  <a:lnTo>
                    <a:pt x="491337" y="1322578"/>
                  </a:lnTo>
                  <a:lnTo>
                    <a:pt x="533006" y="1306817"/>
                  </a:lnTo>
                  <a:lnTo>
                    <a:pt x="569556" y="1282852"/>
                  </a:lnTo>
                  <a:lnTo>
                    <a:pt x="599884" y="1251788"/>
                  </a:lnTo>
                  <a:lnTo>
                    <a:pt x="622909" y="1214755"/>
                  </a:lnTo>
                  <a:lnTo>
                    <a:pt x="637514" y="1172883"/>
                  </a:lnTo>
                  <a:lnTo>
                    <a:pt x="642632" y="1127277"/>
                  </a:lnTo>
                  <a:lnTo>
                    <a:pt x="642632" y="792568"/>
                  </a:lnTo>
                  <a:lnTo>
                    <a:pt x="933005" y="792568"/>
                  </a:lnTo>
                  <a:lnTo>
                    <a:pt x="933005" y="763333"/>
                  </a:lnTo>
                  <a:close/>
                </a:path>
                <a:path w="2858134" h="1787525">
                  <a:moveTo>
                    <a:pt x="980503" y="874407"/>
                  </a:moveTo>
                  <a:lnTo>
                    <a:pt x="933691" y="874407"/>
                  </a:lnTo>
                  <a:lnTo>
                    <a:pt x="933691" y="1087018"/>
                  </a:lnTo>
                  <a:lnTo>
                    <a:pt x="980503" y="1087018"/>
                  </a:lnTo>
                  <a:lnTo>
                    <a:pt x="980503" y="874407"/>
                  </a:lnTo>
                  <a:close/>
                </a:path>
                <a:path w="2858134" h="1787525">
                  <a:moveTo>
                    <a:pt x="1066850" y="874407"/>
                  </a:moveTo>
                  <a:lnTo>
                    <a:pt x="1020038" y="874407"/>
                  </a:lnTo>
                  <a:lnTo>
                    <a:pt x="1020038" y="1087018"/>
                  </a:lnTo>
                  <a:lnTo>
                    <a:pt x="1066850" y="1087018"/>
                  </a:lnTo>
                  <a:lnTo>
                    <a:pt x="1066850" y="874407"/>
                  </a:lnTo>
                  <a:close/>
                </a:path>
                <a:path w="2858134" h="1787525">
                  <a:moveTo>
                    <a:pt x="1153185" y="874407"/>
                  </a:moveTo>
                  <a:lnTo>
                    <a:pt x="1106373" y="874407"/>
                  </a:lnTo>
                  <a:lnTo>
                    <a:pt x="1106373" y="1087018"/>
                  </a:lnTo>
                  <a:lnTo>
                    <a:pt x="1153185" y="1087018"/>
                  </a:lnTo>
                  <a:lnTo>
                    <a:pt x="1153185" y="874407"/>
                  </a:lnTo>
                  <a:close/>
                </a:path>
                <a:path w="2858134" h="1787525">
                  <a:moveTo>
                    <a:pt x="1239532" y="874407"/>
                  </a:moveTo>
                  <a:lnTo>
                    <a:pt x="1192707" y="874407"/>
                  </a:lnTo>
                  <a:lnTo>
                    <a:pt x="1192707" y="1087018"/>
                  </a:lnTo>
                  <a:lnTo>
                    <a:pt x="1239532" y="1087018"/>
                  </a:lnTo>
                  <a:lnTo>
                    <a:pt x="1239532" y="874407"/>
                  </a:lnTo>
                  <a:close/>
                </a:path>
                <a:path w="2858134" h="1787525">
                  <a:moveTo>
                    <a:pt x="1743113" y="1740420"/>
                  </a:moveTo>
                  <a:lnTo>
                    <a:pt x="1529092" y="1740420"/>
                  </a:lnTo>
                  <a:lnTo>
                    <a:pt x="1529092" y="1786928"/>
                  </a:lnTo>
                  <a:lnTo>
                    <a:pt x="1743113" y="1786928"/>
                  </a:lnTo>
                  <a:lnTo>
                    <a:pt x="1743113" y="1740420"/>
                  </a:lnTo>
                  <a:close/>
                </a:path>
                <a:path w="2858134" h="1787525">
                  <a:moveTo>
                    <a:pt x="1743113" y="1654657"/>
                  </a:moveTo>
                  <a:lnTo>
                    <a:pt x="1529092" y="1654657"/>
                  </a:lnTo>
                  <a:lnTo>
                    <a:pt x="1529092" y="1701165"/>
                  </a:lnTo>
                  <a:lnTo>
                    <a:pt x="1743113" y="1701165"/>
                  </a:lnTo>
                  <a:lnTo>
                    <a:pt x="1743113" y="1654657"/>
                  </a:lnTo>
                  <a:close/>
                </a:path>
                <a:path w="2858134" h="1787525">
                  <a:moveTo>
                    <a:pt x="1743113" y="1568869"/>
                  </a:moveTo>
                  <a:lnTo>
                    <a:pt x="1529092" y="1568869"/>
                  </a:lnTo>
                  <a:lnTo>
                    <a:pt x="1529092" y="1615376"/>
                  </a:lnTo>
                  <a:lnTo>
                    <a:pt x="1743113" y="1615376"/>
                  </a:lnTo>
                  <a:lnTo>
                    <a:pt x="1743113" y="1568869"/>
                  </a:lnTo>
                  <a:close/>
                </a:path>
                <a:path w="2858134" h="1787525">
                  <a:moveTo>
                    <a:pt x="1743113" y="1483080"/>
                  </a:moveTo>
                  <a:lnTo>
                    <a:pt x="1529092" y="1483080"/>
                  </a:lnTo>
                  <a:lnTo>
                    <a:pt x="1529092" y="1529600"/>
                  </a:lnTo>
                  <a:lnTo>
                    <a:pt x="1743113" y="1529600"/>
                  </a:lnTo>
                  <a:lnTo>
                    <a:pt x="1743113" y="1483080"/>
                  </a:lnTo>
                  <a:close/>
                </a:path>
                <a:path w="2858134" h="1787525">
                  <a:moveTo>
                    <a:pt x="1743113" y="1397304"/>
                  </a:moveTo>
                  <a:lnTo>
                    <a:pt x="1529092" y="1397304"/>
                  </a:lnTo>
                  <a:lnTo>
                    <a:pt x="1529092" y="1443824"/>
                  </a:lnTo>
                  <a:lnTo>
                    <a:pt x="1743113" y="1443824"/>
                  </a:lnTo>
                  <a:lnTo>
                    <a:pt x="1743113" y="1397304"/>
                  </a:lnTo>
                  <a:close/>
                </a:path>
                <a:path w="2858134" h="1787525">
                  <a:moveTo>
                    <a:pt x="2857766" y="1309560"/>
                  </a:moveTo>
                  <a:lnTo>
                    <a:pt x="2167712" y="1309573"/>
                  </a:lnTo>
                  <a:lnTo>
                    <a:pt x="1477695" y="1309573"/>
                  </a:lnTo>
                  <a:lnTo>
                    <a:pt x="1429816" y="1301965"/>
                  </a:lnTo>
                  <a:lnTo>
                    <a:pt x="1387119" y="1283093"/>
                  </a:lnTo>
                  <a:lnTo>
                    <a:pt x="1351165" y="1254582"/>
                  </a:lnTo>
                  <a:lnTo>
                    <a:pt x="1323543" y="1218031"/>
                  </a:lnTo>
                  <a:lnTo>
                    <a:pt x="1305814" y="1175067"/>
                  </a:lnTo>
                  <a:lnTo>
                    <a:pt x="1299552" y="1127277"/>
                  </a:lnTo>
                  <a:lnTo>
                    <a:pt x="1299552" y="0"/>
                  </a:lnTo>
                  <a:lnTo>
                    <a:pt x="1280134" y="0"/>
                  </a:lnTo>
                  <a:lnTo>
                    <a:pt x="1280134" y="1127277"/>
                  </a:lnTo>
                  <a:lnTo>
                    <a:pt x="1285252" y="1172883"/>
                  </a:lnTo>
                  <a:lnTo>
                    <a:pt x="1299870" y="1214755"/>
                  </a:lnTo>
                  <a:lnTo>
                    <a:pt x="1322908" y="1251788"/>
                  </a:lnTo>
                  <a:lnTo>
                    <a:pt x="1353273" y="1282852"/>
                  </a:lnTo>
                  <a:lnTo>
                    <a:pt x="1389875" y="1306817"/>
                  </a:lnTo>
                  <a:lnTo>
                    <a:pt x="1431620" y="1322578"/>
                  </a:lnTo>
                  <a:lnTo>
                    <a:pt x="1477416" y="1328991"/>
                  </a:lnTo>
                  <a:lnTo>
                    <a:pt x="2857766" y="1328991"/>
                  </a:lnTo>
                  <a:lnTo>
                    <a:pt x="2857766" y="1309573"/>
                  </a:lnTo>
                  <a:close/>
                </a:path>
                <a:path w="2858134" h="1787525">
                  <a:moveTo>
                    <a:pt x="2857779" y="1587652"/>
                  </a:moveTo>
                  <a:lnTo>
                    <a:pt x="1809559" y="1587652"/>
                  </a:lnTo>
                  <a:lnTo>
                    <a:pt x="1809559" y="1336967"/>
                  </a:lnTo>
                  <a:lnTo>
                    <a:pt x="1780324" y="1336967"/>
                  </a:lnTo>
                  <a:lnTo>
                    <a:pt x="1780324" y="1786089"/>
                  </a:lnTo>
                  <a:lnTo>
                    <a:pt x="1809559" y="1786089"/>
                  </a:lnTo>
                  <a:lnTo>
                    <a:pt x="1809559" y="1628038"/>
                  </a:lnTo>
                  <a:lnTo>
                    <a:pt x="2857779" y="1628038"/>
                  </a:lnTo>
                  <a:lnTo>
                    <a:pt x="2857779" y="1613458"/>
                  </a:lnTo>
                  <a:lnTo>
                    <a:pt x="1809559" y="1613458"/>
                  </a:lnTo>
                  <a:lnTo>
                    <a:pt x="1809559" y="1602232"/>
                  </a:lnTo>
                  <a:lnTo>
                    <a:pt x="2857779" y="1602232"/>
                  </a:lnTo>
                  <a:lnTo>
                    <a:pt x="2857779" y="1587652"/>
                  </a:lnTo>
                  <a:close/>
                </a:path>
              </a:pathLst>
            </a:custGeom>
            <a:solidFill>
              <a:srgbClr val="FFFFFF"/>
            </a:solidFill>
          </p:spPr>
          <p:txBody>
            <a:bodyPr wrap="square" lIns="0" tIns="0" rIns="0" bIns="0" rtlCol="0"/>
            <a:lstStyle/>
            <a:p/>
          </p:txBody>
        </p:sp>
        <p:pic>
          <p:nvPicPr>
            <p:cNvPr id="178" name="object 178" descr=""/>
            <p:cNvPicPr/>
            <p:nvPr/>
          </p:nvPicPr>
          <p:blipFill>
            <a:blip r:embed="rId20" cstate="print"/>
            <a:stretch>
              <a:fillRect/>
            </a:stretch>
          </p:blipFill>
          <p:spPr>
            <a:xfrm>
              <a:off x="12222417" y="3325469"/>
              <a:ext cx="153943" cy="376415"/>
            </a:xfrm>
            <a:prstGeom prst="rect">
              <a:avLst/>
            </a:prstGeom>
          </p:spPr>
        </p:pic>
        <p:pic>
          <p:nvPicPr>
            <p:cNvPr id="179" name="object 179" descr=""/>
            <p:cNvPicPr/>
            <p:nvPr/>
          </p:nvPicPr>
          <p:blipFill>
            <a:blip r:embed="rId21" cstate="print"/>
            <a:stretch>
              <a:fillRect/>
            </a:stretch>
          </p:blipFill>
          <p:spPr>
            <a:xfrm>
              <a:off x="12233045" y="3403094"/>
              <a:ext cx="132207" cy="77622"/>
            </a:xfrm>
            <a:prstGeom prst="rect">
              <a:avLst/>
            </a:prstGeom>
          </p:spPr>
        </p:pic>
        <p:sp>
          <p:nvSpPr>
            <p:cNvPr id="180" name="object 180" descr=""/>
            <p:cNvSpPr/>
            <p:nvPr/>
          </p:nvSpPr>
          <p:spPr>
            <a:xfrm>
              <a:off x="12337254" y="3344609"/>
              <a:ext cx="31750" cy="85090"/>
            </a:xfrm>
            <a:custGeom>
              <a:avLst/>
              <a:gdLst/>
              <a:ahLst/>
              <a:cxnLst/>
              <a:rect l="l" t="t" r="r" b="b"/>
              <a:pathLst>
                <a:path w="31750" h="85089">
                  <a:moveTo>
                    <a:pt x="711" y="0"/>
                  </a:moveTo>
                  <a:lnTo>
                    <a:pt x="0" y="1422"/>
                  </a:lnTo>
                  <a:lnTo>
                    <a:pt x="14921" y="10928"/>
                  </a:lnTo>
                  <a:lnTo>
                    <a:pt x="22958" y="19457"/>
                  </a:lnTo>
                  <a:lnTo>
                    <a:pt x="26228" y="25627"/>
                  </a:lnTo>
                  <a:lnTo>
                    <a:pt x="26847" y="28054"/>
                  </a:lnTo>
                  <a:lnTo>
                    <a:pt x="30048" y="84759"/>
                  </a:lnTo>
                  <a:lnTo>
                    <a:pt x="31622" y="84670"/>
                  </a:lnTo>
                  <a:lnTo>
                    <a:pt x="28422" y="27952"/>
                  </a:lnTo>
                  <a:lnTo>
                    <a:pt x="27777" y="25185"/>
                  </a:lnTo>
                  <a:lnTo>
                    <a:pt x="24420" y="18691"/>
                  </a:lnTo>
                  <a:lnTo>
                    <a:pt x="16137" y="9839"/>
                  </a:lnTo>
                  <a:lnTo>
                    <a:pt x="711" y="0"/>
                  </a:lnTo>
                  <a:close/>
                </a:path>
              </a:pathLst>
            </a:custGeom>
            <a:solidFill>
              <a:srgbClr val="231F20"/>
            </a:solidFill>
          </p:spPr>
          <p:txBody>
            <a:bodyPr wrap="square" lIns="0" tIns="0" rIns="0" bIns="0" rtlCol="0"/>
            <a:lstStyle/>
            <a:p/>
          </p:txBody>
        </p:sp>
        <p:pic>
          <p:nvPicPr>
            <p:cNvPr id="181" name="object 181" descr=""/>
            <p:cNvPicPr/>
            <p:nvPr/>
          </p:nvPicPr>
          <p:blipFill>
            <a:blip r:embed="rId22" cstate="print"/>
            <a:stretch>
              <a:fillRect/>
            </a:stretch>
          </p:blipFill>
          <p:spPr>
            <a:xfrm>
              <a:off x="12233046" y="3437458"/>
              <a:ext cx="136448" cy="253072"/>
            </a:xfrm>
            <a:prstGeom prst="rect">
              <a:avLst/>
            </a:prstGeom>
          </p:spPr>
        </p:pic>
        <p:sp>
          <p:nvSpPr>
            <p:cNvPr id="182" name="object 182" descr=""/>
            <p:cNvSpPr/>
            <p:nvPr/>
          </p:nvSpPr>
          <p:spPr>
            <a:xfrm>
              <a:off x="12352998" y="3437458"/>
              <a:ext cx="16510" cy="248285"/>
            </a:xfrm>
            <a:custGeom>
              <a:avLst/>
              <a:gdLst/>
              <a:ahLst/>
              <a:cxnLst/>
              <a:rect l="l" t="t" r="r" b="b"/>
              <a:pathLst>
                <a:path w="16509" h="248285">
                  <a:moveTo>
                    <a:pt x="12242" y="241033"/>
                  </a:moveTo>
                  <a:lnTo>
                    <a:pt x="5626" y="227571"/>
                  </a:lnTo>
                  <a:lnTo>
                    <a:pt x="3581" y="232511"/>
                  </a:lnTo>
                  <a:lnTo>
                    <a:pt x="0" y="236702"/>
                  </a:lnTo>
                  <a:lnTo>
                    <a:pt x="5740" y="248158"/>
                  </a:lnTo>
                  <a:lnTo>
                    <a:pt x="9791" y="244843"/>
                  </a:lnTo>
                  <a:lnTo>
                    <a:pt x="12242" y="241033"/>
                  </a:lnTo>
                  <a:close/>
                </a:path>
                <a:path w="16509" h="248285">
                  <a:moveTo>
                    <a:pt x="16497" y="0"/>
                  </a:moveTo>
                  <a:lnTo>
                    <a:pt x="13665" y="12623"/>
                  </a:lnTo>
                  <a:lnTo>
                    <a:pt x="13665" y="25552"/>
                  </a:lnTo>
                  <a:lnTo>
                    <a:pt x="13665" y="85483"/>
                  </a:lnTo>
                  <a:lnTo>
                    <a:pt x="13665" y="96481"/>
                  </a:lnTo>
                  <a:lnTo>
                    <a:pt x="13665" y="162560"/>
                  </a:lnTo>
                  <a:lnTo>
                    <a:pt x="13665" y="176034"/>
                  </a:lnTo>
                  <a:lnTo>
                    <a:pt x="13665" y="222021"/>
                  </a:lnTo>
                  <a:lnTo>
                    <a:pt x="7048" y="216712"/>
                  </a:lnTo>
                  <a:lnTo>
                    <a:pt x="7048" y="169164"/>
                  </a:lnTo>
                  <a:lnTo>
                    <a:pt x="13665" y="176034"/>
                  </a:lnTo>
                  <a:lnTo>
                    <a:pt x="13665" y="162560"/>
                  </a:lnTo>
                  <a:lnTo>
                    <a:pt x="7048" y="155003"/>
                  </a:lnTo>
                  <a:lnTo>
                    <a:pt x="7048" y="100825"/>
                  </a:lnTo>
                  <a:lnTo>
                    <a:pt x="13665" y="96481"/>
                  </a:lnTo>
                  <a:lnTo>
                    <a:pt x="13665" y="85483"/>
                  </a:lnTo>
                  <a:lnTo>
                    <a:pt x="7048" y="90017"/>
                  </a:lnTo>
                  <a:lnTo>
                    <a:pt x="7150" y="54521"/>
                  </a:lnTo>
                  <a:lnTo>
                    <a:pt x="13665" y="25552"/>
                  </a:lnTo>
                  <a:lnTo>
                    <a:pt x="13665" y="12623"/>
                  </a:lnTo>
                  <a:lnTo>
                    <a:pt x="4254" y="54521"/>
                  </a:lnTo>
                  <a:lnTo>
                    <a:pt x="4216" y="218084"/>
                  </a:lnTo>
                  <a:lnTo>
                    <a:pt x="16497" y="227914"/>
                  </a:lnTo>
                  <a:lnTo>
                    <a:pt x="16497" y="222021"/>
                  </a:lnTo>
                  <a:lnTo>
                    <a:pt x="16497" y="169164"/>
                  </a:lnTo>
                  <a:lnTo>
                    <a:pt x="16497" y="162560"/>
                  </a:lnTo>
                  <a:lnTo>
                    <a:pt x="16497" y="96481"/>
                  </a:lnTo>
                  <a:lnTo>
                    <a:pt x="16497" y="90017"/>
                  </a:lnTo>
                  <a:lnTo>
                    <a:pt x="16497" y="25552"/>
                  </a:lnTo>
                  <a:lnTo>
                    <a:pt x="16497" y="0"/>
                  </a:lnTo>
                  <a:close/>
                </a:path>
              </a:pathLst>
            </a:custGeom>
            <a:solidFill>
              <a:srgbClr val="58595B"/>
            </a:solidFill>
          </p:spPr>
          <p:txBody>
            <a:bodyPr wrap="square" lIns="0" tIns="0" rIns="0" bIns="0" rtlCol="0"/>
            <a:lstStyle/>
            <a:p/>
          </p:txBody>
        </p:sp>
        <p:pic>
          <p:nvPicPr>
            <p:cNvPr id="183" name="object 183" descr=""/>
            <p:cNvPicPr/>
            <p:nvPr/>
          </p:nvPicPr>
          <p:blipFill>
            <a:blip r:embed="rId23" cstate="print"/>
            <a:stretch>
              <a:fillRect/>
            </a:stretch>
          </p:blipFill>
          <p:spPr>
            <a:xfrm>
              <a:off x="12332995" y="3331502"/>
              <a:ext cx="26936" cy="28295"/>
            </a:xfrm>
            <a:prstGeom prst="rect">
              <a:avLst/>
            </a:prstGeom>
          </p:spPr>
        </p:pic>
        <p:pic>
          <p:nvPicPr>
            <p:cNvPr id="184" name="object 184" descr=""/>
            <p:cNvPicPr/>
            <p:nvPr/>
          </p:nvPicPr>
          <p:blipFill>
            <a:blip r:embed="rId24" cstate="print"/>
            <a:stretch>
              <a:fillRect/>
            </a:stretch>
          </p:blipFill>
          <p:spPr>
            <a:xfrm>
              <a:off x="12228791" y="3437458"/>
              <a:ext cx="12293" cy="227901"/>
            </a:xfrm>
            <a:prstGeom prst="rect">
              <a:avLst/>
            </a:prstGeom>
          </p:spPr>
        </p:pic>
        <p:sp>
          <p:nvSpPr>
            <p:cNvPr id="185" name="object 185" descr=""/>
            <p:cNvSpPr/>
            <p:nvPr/>
          </p:nvSpPr>
          <p:spPr>
            <a:xfrm>
              <a:off x="12229425" y="3344609"/>
              <a:ext cx="31750" cy="85090"/>
            </a:xfrm>
            <a:custGeom>
              <a:avLst/>
              <a:gdLst/>
              <a:ahLst/>
              <a:cxnLst/>
              <a:rect l="l" t="t" r="r" b="b"/>
              <a:pathLst>
                <a:path w="31750" h="85089">
                  <a:moveTo>
                    <a:pt x="30924" y="0"/>
                  </a:moveTo>
                  <a:lnTo>
                    <a:pt x="3200" y="27965"/>
                  </a:lnTo>
                  <a:lnTo>
                    <a:pt x="0" y="84670"/>
                  </a:lnTo>
                  <a:lnTo>
                    <a:pt x="1574" y="84759"/>
                  </a:lnTo>
                  <a:lnTo>
                    <a:pt x="4775" y="28067"/>
                  </a:lnTo>
                  <a:lnTo>
                    <a:pt x="5392" y="25632"/>
                  </a:lnTo>
                  <a:lnTo>
                    <a:pt x="8659" y="19459"/>
                  </a:lnTo>
                  <a:lnTo>
                    <a:pt x="16696" y="10929"/>
                  </a:lnTo>
                  <a:lnTo>
                    <a:pt x="31623" y="1422"/>
                  </a:lnTo>
                  <a:lnTo>
                    <a:pt x="30924" y="0"/>
                  </a:lnTo>
                  <a:close/>
                </a:path>
              </a:pathLst>
            </a:custGeom>
            <a:solidFill>
              <a:srgbClr val="231F20"/>
            </a:solidFill>
          </p:spPr>
          <p:txBody>
            <a:bodyPr wrap="square" lIns="0" tIns="0" rIns="0" bIns="0" rtlCol="0"/>
            <a:lstStyle/>
            <a:p/>
          </p:txBody>
        </p:sp>
        <p:sp>
          <p:nvSpPr>
            <p:cNvPr id="186" name="object 186" descr=""/>
            <p:cNvSpPr/>
            <p:nvPr/>
          </p:nvSpPr>
          <p:spPr>
            <a:xfrm>
              <a:off x="12228792" y="3437458"/>
              <a:ext cx="16510" cy="248285"/>
            </a:xfrm>
            <a:custGeom>
              <a:avLst/>
              <a:gdLst/>
              <a:ahLst/>
              <a:cxnLst/>
              <a:rect l="l" t="t" r="r" b="b"/>
              <a:pathLst>
                <a:path w="16509" h="248285">
                  <a:moveTo>
                    <a:pt x="12280" y="218084"/>
                  </a:moveTo>
                  <a:lnTo>
                    <a:pt x="12268" y="169164"/>
                  </a:lnTo>
                  <a:lnTo>
                    <a:pt x="12268" y="162560"/>
                  </a:lnTo>
                  <a:lnTo>
                    <a:pt x="12255" y="96481"/>
                  </a:lnTo>
                  <a:lnTo>
                    <a:pt x="12255" y="90030"/>
                  </a:lnTo>
                  <a:lnTo>
                    <a:pt x="12242" y="54521"/>
                  </a:lnTo>
                  <a:lnTo>
                    <a:pt x="9448" y="42075"/>
                  </a:lnTo>
                  <a:lnTo>
                    <a:pt x="9448" y="90030"/>
                  </a:lnTo>
                  <a:lnTo>
                    <a:pt x="9448" y="100825"/>
                  </a:lnTo>
                  <a:lnTo>
                    <a:pt x="9448" y="155003"/>
                  </a:lnTo>
                  <a:lnTo>
                    <a:pt x="9448" y="169164"/>
                  </a:lnTo>
                  <a:lnTo>
                    <a:pt x="9448" y="216712"/>
                  </a:lnTo>
                  <a:lnTo>
                    <a:pt x="2832" y="222021"/>
                  </a:lnTo>
                  <a:lnTo>
                    <a:pt x="2832" y="176034"/>
                  </a:lnTo>
                  <a:lnTo>
                    <a:pt x="9448" y="169164"/>
                  </a:lnTo>
                  <a:lnTo>
                    <a:pt x="9448" y="155003"/>
                  </a:lnTo>
                  <a:lnTo>
                    <a:pt x="2832" y="162560"/>
                  </a:lnTo>
                  <a:lnTo>
                    <a:pt x="2832" y="96481"/>
                  </a:lnTo>
                  <a:lnTo>
                    <a:pt x="9448" y="100825"/>
                  </a:lnTo>
                  <a:lnTo>
                    <a:pt x="9448" y="90030"/>
                  </a:lnTo>
                  <a:lnTo>
                    <a:pt x="2832" y="85483"/>
                  </a:lnTo>
                  <a:lnTo>
                    <a:pt x="2832" y="25552"/>
                  </a:lnTo>
                  <a:lnTo>
                    <a:pt x="9347" y="54521"/>
                  </a:lnTo>
                  <a:lnTo>
                    <a:pt x="9448" y="90030"/>
                  </a:lnTo>
                  <a:lnTo>
                    <a:pt x="9448" y="42075"/>
                  </a:lnTo>
                  <a:lnTo>
                    <a:pt x="5740" y="25552"/>
                  </a:lnTo>
                  <a:lnTo>
                    <a:pt x="0" y="0"/>
                  </a:lnTo>
                  <a:lnTo>
                    <a:pt x="0" y="227914"/>
                  </a:lnTo>
                  <a:lnTo>
                    <a:pt x="7366" y="222021"/>
                  </a:lnTo>
                  <a:lnTo>
                    <a:pt x="12280" y="218084"/>
                  </a:lnTo>
                  <a:close/>
                </a:path>
                <a:path w="16509" h="248285">
                  <a:moveTo>
                    <a:pt x="16497" y="236702"/>
                  </a:moveTo>
                  <a:lnTo>
                    <a:pt x="12915" y="232511"/>
                  </a:lnTo>
                  <a:lnTo>
                    <a:pt x="10871" y="227571"/>
                  </a:lnTo>
                  <a:lnTo>
                    <a:pt x="4254" y="241033"/>
                  </a:lnTo>
                  <a:lnTo>
                    <a:pt x="6705" y="244843"/>
                  </a:lnTo>
                  <a:lnTo>
                    <a:pt x="10756" y="248158"/>
                  </a:lnTo>
                  <a:lnTo>
                    <a:pt x="16497" y="236702"/>
                  </a:lnTo>
                  <a:close/>
                </a:path>
              </a:pathLst>
            </a:custGeom>
            <a:solidFill>
              <a:srgbClr val="58595B"/>
            </a:solidFill>
          </p:spPr>
          <p:txBody>
            <a:bodyPr wrap="square" lIns="0" tIns="0" rIns="0" bIns="0" rtlCol="0"/>
            <a:lstStyle/>
            <a:p/>
          </p:txBody>
        </p:sp>
        <p:pic>
          <p:nvPicPr>
            <p:cNvPr id="187" name="object 187" descr=""/>
            <p:cNvPicPr/>
            <p:nvPr/>
          </p:nvPicPr>
          <p:blipFill>
            <a:blip r:embed="rId25" cstate="print"/>
            <a:stretch>
              <a:fillRect/>
            </a:stretch>
          </p:blipFill>
          <p:spPr>
            <a:xfrm>
              <a:off x="12238367" y="3331502"/>
              <a:ext cx="26936" cy="28295"/>
            </a:xfrm>
            <a:prstGeom prst="rect">
              <a:avLst/>
            </a:prstGeom>
          </p:spPr>
        </p:pic>
        <p:sp>
          <p:nvSpPr>
            <p:cNvPr id="188" name="object 188" descr=""/>
            <p:cNvSpPr/>
            <p:nvPr/>
          </p:nvSpPr>
          <p:spPr>
            <a:xfrm>
              <a:off x="12229418" y="3344533"/>
              <a:ext cx="139700" cy="85090"/>
            </a:xfrm>
            <a:custGeom>
              <a:avLst/>
              <a:gdLst/>
              <a:ahLst/>
              <a:cxnLst/>
              <a:rect l="l" t="t" r="r" b="b"/>
              <a:pathLst>
                <a:path w="139700" h="85089">
                  <a:moveTo>
                    <a:pt x="108546" y="76"/>
                  </a:moveTo>
                  <a:lnTo>
                    <a:pt x="31280" y="0"/>
                  </a:lnTo>
                  <a:lnTo>
                    <a:pt x="3200" y="28041"/>
                  </a:lnTo>
                  <a:lnTo>
                    <a:pt x="0" y="84747"/>
                  </a:lnTo>
                  <a:lnTo>
                    <a:pt x="1587" y="84836"/>
                  </a:lnTo>
                  <a:lnTo>
                    <a:pt x="4775" y="28143"/>
                  </a:lnTo>
                  <a:lnTo>
                    <a:pt x="5397" y="25718"/>
                  </a:lnTo>
                  <a:lnTo>
                    <a:pt x="8648" y="19569"/>
                  </a:lnTo>
                  <a:lnTo>
                    <a:pt x="16633" y="11064"/>
                  </a:lnTo>
                  <a:lnTo>
                    <a:pt x="31457" y="1574"/>
                  </a:lnTo>
                  <a:lnTo>
                    <a:pt x="108000" y="1574"/>
                  </a:lnTo>
                  <a:lnTo>
                    <a:pt x="137883" y="84836"/>
                  </a:lnTo>
                  <a:lnTo>
                    <a:pt x="139458" y="84747"/>
                  </a:lnTo>
                  <a:lnTo>
                    <a:pt x="136258" y="28028"/>
                  </a:lnTo>
                  <a:lnTo>
                    <a:pt x="135612" y="25261"/>
                  </a:lnTo>
                  <a:lnTo>
                    <a:pt x="132256" y="18767"/>
                  </a:lnTo>
                  <a:lnTo>
                    <a:pt x="123972" y="9915"/>
                  </a:lnTo>
                  <a:lnTo>
                    <a:pt x="108546" y="76"/>
                  </a:lnTo>
                  <a:close/>
                </a:path>
              </a:pathLst>
            </a:custGeom>
            <a:solidFill>
              <a:srgbClr val="231F20"/>
            </a:solidFill>
          </p:spPr>
          <p:txBody>
            <a:bodyPr wrap="square" lIns="0" tIns="0" rIns="0" bIns="0" rtlCol="0"/>
            <a:lstStyle/>
            <a:p/>
          </p:txBody>
        </p:sp>
        <p:sp>
          <p:nvSpPr>
            <p:cNvPr id="189" name="object 189" descr=""/>
            <p:cNvSpPr/>
            <p:nvPr/>
          </p:nvSpPr>
          <p:spPr>
            <a:xfrm>
              <a:off x="12260694" y="3327244"/>
              <a:ext cx="77470" cy="18415"/>
            </a:xfrm>
            <a:custGeom>
              <a:avLst/>
              <a:gdLst/>
              <a:ahLst/>
              <a:cxnLst/>
              <a:rect l="l" t="t" r="r" b="b"/>
              <a:pathLst>
                <a:path w="77470" h="18414">
                  <a:moveTo>
                    <a:pt x="66751" y="0"/>
                  </a:moveTo>
                  <a:lnTo>
                    <a:pt x="10159" y="0"/>
                  </a:lnTo>
                  <a:lnTo>
                    <a:pt x="4838" y="3670"/>
                  </a:lnTo>
                  <a:lnTo>
                    <a:pt x="0" y="18072"/>
                  </a:lnTo>
                  <a:lnTo>
                    <a:pt x="76911" y="18072"/>
                  </a:lnTo>
                  <a:lnTo>
                    <a:pt x="72072" y="3670"/>
                  </a:lnTo>
                  <a:lnTo>
                    <a:pt x="66751" y="0"/>
                  </a:lnTo>
                  <a:close/>
                </a:path>
              </a:pathLst>
            </a:custGeom>
            <a:solidFill>
              <a:srgbClr val="414042"/>
            </a:solidFill>
          </p:spPr>
          <p:txBody>
            <a:bodyPr wrap="square" lIns="0" tIns="0" rIns="0" bIns="0" rtlCol="0"/>
            <a:lstStyle/>
            <a:p/>
          </p:txBody>
        </p:sp>
        <p:pic>
          <p:nvPicPr>
            <p:cNvPr id="190" name="object 190" descr=""/>
            <p:cNvPicPr/>
            <p:nvPr/>
          </p:nvPicPr>
          <p:blipFill>
            <a:blip r:embed="rId26" cstate="print"/>
            <a:stretch>
              <a:fillRect/>
            </a:stretch>
          </p:blipFill>
          <p:spPr>
            <a:xfrm>
              <a:off x="12270841" y="3328314"/>
              <a:ext cx="56605" cy="17005"/>
            </a:xfrm>
            <a:prstGeom prst="rect">
              <a:avLst/>
            </a:prstGeom>
          </p:spPr>
        </p:pic>
        <p:pic>
          <p:nvPicPr>
            <p:cNvPr id="191" name="object 191" descr=""/>
            <p:cNvPicPr/>
            <p:nvPr/>
          </p:nvPicPr>
          <p:blipFill>
            <a:blip r:embed="rId27" cstate="print"/>
            <a:stretch>
              <a:fillRect/>
            </a:stretch>
          </p:blipFill>
          <p:spPr>
            <a:xfrm>
              <a:off x="12370206" y="3450234"/>
              <a:ext cx="21742" cy="23863"/>
            </a:xfrm>
            <a:prstGeom prst="rect">
              <a:avLst/>
            </a:prstGeom>
          </p:spPr>
        </p:pic>
        <p:pic>
          <p:nvPicPr>
            <p:cNvPr id="192" name="object 192" descr=""/>
            <p:cNvPicPr/>
            <p:nvPr/>
          </p:nvPicPr>
          <p:blipFill>
            <a:blip r:embed="rId27" cstate="print"/>
            <a:stretch>
              <a:fillRect/>
            </a:stretch>
          </p:blipFill>
          <p:spPr>
            <a:xfrm>
              <a:off x="12206375" y="3450234"/>
              <a:ext cx="21729" cy="23863"/>
            </a:xfrm>
            <a:prstGeom prst="rect">
              <a:avLst/>
            </a:prstGeom>
          </p:spPr>
        </p:pic>
        <p:sp>
          <p:nvSpPr>
            <p:cNvPr id="193" name="object 193" descr=""/>
            <p:cNvSpPr/>
            <p:nvPr/>
          </p:nvSpPr>
          <p:spPr>
            <a:xfrm>
              <a:off x="12230215" y="3345332"/>
              <a:ext cx="138430" cy="85090"/>
            </a:xfrm>
            <a:custGeom>
              <a:avLst/>
              <a:gdLst/>
              <a:ahLst/>
              <a:cxnLst/>
              <a:rect l="l" t="t" r="r" b="b"/>
              <a:pathLst>
                <a:path w="138429" h="85089">
                  <a:moveTo>
                    <a:pt x="30480" y="0"/>
                  </a:moveTo>
                  <a:lnTo>
                    <a:pt x="3187" y="27292"/>
                  </a:lnTo>
                  <a:lnTo>
                    <a:pt x="0" y="84010"/>
                  </a:lnTo>
                  <a:lnTo>
                    <a:pt x="2832" y="84709"/>
                  </a:lnTo>
                  <a:lnTo>
                    <a:pt x="24460" y="72301"/>
                  </a:lnTo>
                  <a:lnTo>
                    <a:pt x="30480" y="0"/>
                  </a:lnTo>
                  <a:close/>
                </a:path>
                <a:path w="138429" h="85089">
                  <a:moveTo>
                    <a:pt x="137871" y="84010"/>
                  </a:moveTo>
                  <a:lnTo>
                    <a:pt x="134683" y="27292"/>
                  </a:lnTo>
                  <a:lnTo>
                    <a:pt x="107391" y="0"/>
                  </a:lnTo>
                  <a:lnTo>
                    <a:pt x="114668" y="73025"/>
                  </a:lnTo>
                  <a:lnTo>
                    <a:pt x="135039" y="84709"/>
                  </a:lnTo>
                  <a:lnTo>
                    <a:pt x="137871" y="84010"/>
                  </a:lnTo>
                  <a:close/>
                </a:path>
              </a:pathLst>
            </a:custGeom>
            <a:solidFill>
              <a:srgbClr val="79AD36"/>
            </a:solidFill>
          </p:spPr>
          <p:txBody>
            <a:bodyPr wrap="square" lIns="0" tIns="0" rIns="0" bIns="0" rtlCol="0"/>
            <a:lstStyle/>
            <a:p/>
          </p:txBody>
        </p:sp>
        <p:pic>
          <p:nvPicPr>
            <p:cNvPr id="194" name="object 194" descr=""/>
            <p:cNvPicPr/>
            <p:nvPr/>
          </p:nvPicPr>
          <p:blipFill>
            <a:blip r:embed="rId28" cstate="print"/>
            <a:stretch>
              <a:fillRect/>
            </a:stretch>
          </p:blipFill>
          <p:spPr>
            <a:xfrm>
              <a:off x="12334291" y="3494900"/>
              <a:ext cx="7086" cy="159715"/>
            </a:xfrm>
            <a:prstGeom prst="rect">
              <a:avLst/>
            </a:prstGeom>
          </p:spPr>
        </p:pic>
        <p:pic>
          <p:nvPicPr>
            <p:cNvPr id="195" name="object 195" descr=""/>
            <p:cNvPicPr/>
            <p:nvPr/>
          </p:nvPicPr>
          <p:blipFill>
            <a:blip r:embed="rId29" cstate="print"/>
            <a:stretch>
              <a:fillRect/>
            </a:stretch>
          </p:blipFill>
          <p:spPr>
            <a:xfrm>
              <a:off x="12311621" y="3494900"/>
              <a:ext cx="7086" cy="159715"/>
            </a:xfrm>
            <a:prstGeom prst="rect">
              <a:avLst/>
            </a:prstGeom>
          </p:spPr>
        </p:pic>
        <p:pic>
          <p:nvPicPr>
            <p:cNvPr id="196" name="object 196" descr=""/>
            <p:cNvPicPr/>
            <p:nvPr/>
          </p:nvPicPr>
          <p:blipFill>
            <a:blip r:embed="rId29" cstate="print"/>
            <a:stretch>
              <a:fillRect/>
            </a:stretch>
          </p:blipFill>
          <p:spPr>
            <a:xfrm>
              <a:off x="12278525" y="3494900"/>
              <a:ext cx="7086" cy="159715"/>
            </a:xfrm>
            <a:prstGeom prst="rect">
              <a:avLst/>
            </a:prstGeom>
          </p:spPr>
        </p:pic>
        <p:pic>
          <p:nvPicPr>
            <p:cNvPr id="197" name="object 197" descr=""/>
            <p:cNvPicPr/>
            <p:nvPr/>
          </p:nvPicPr>
          <p:blipFill>
            <a:blip r:embed="rId29" cstate="print"/>
            <a:stretch>
              <a:fillRect/>
            </a:stretch>
          </p:blipFill>
          <p:spPr>
            <a:xfrm>
              <a:off x="12254434" y="3494900"/>
              <a:ext cx="7086" cy="159715"/>
            </a:xfrm>
            <a:prstGeom prst="rect">
              <a:avLst/>
            </a:prstGeom>
          </p:spPr>
        </p:pic>
        <p:sp>
          <p:nvSpPr>
            <p:cNvPr id="198" name="object 198" descr=""/>
            <p:cNvSpPr/>
            <p:nvPr/>
          </p:nvSpPr>
          <p:spPr>
            <a:xfrm>
              <a:off x="11848821" y="3344545"/>
              <a:ext cx="520065" cy="512445"/>
            </a:xfrm>
            <a:custGeom>
              <a:avLst/>
              <a:gdLst/>
              <a:ahLst/>
              <a:cxnLst/>
              <a:rect l="l" t="t" r="r" b="b"/>
              <a:pathLst>
                <a:path w="520065" h="512445">
                  <a:moveTo>
                    <a:pt x="11912" y="458431"/>
                  </a:moveTo>
                  <a:lnTo>
                    <a:pt x="9740" y="456272"/>
                  </a:lnTo>
                  <a:lnTo>
                    <a:pt x="2159" y="456272"/>
                  </a:lnTo>
                  <a:lnTo>
                    <a:pt x="0" y="458431"/>
                  </a:lnTo>
                  <a:lnTo>
                    <a:pt x="0" y="510260"/>
                  </a:lnTo>
                  <a:lnTo>
                    <a:pt x="2159" y="512419"/>
                  </a:lnTo>
                  <a:lnTo>
                    <a:pt x="9740" y="512419"/>
                  </a:lnTo>
                  <a:lnTo>
                    <a:pt x="11912" y="510260"/>
                  </a:lnTo>
                  <a:lnTo>
                    <a:pt x="11912" y="507593"/>
                  </a:lnTo>
                  <a:lnTo>
                    <a:pt x="11912" y="458431"/>
                  </a:lnTo>
                  <a:close/>
                </a:path>
                <a:path w="520065" h="512445">
                  <a:moveTo>
                    <a:pt x="11912" y="256336"/>
                  </a:moveTo>
                  <a:lnTo>
                    <a:pt x="9740" y="254177"/>
                  </a:lnTo>
                  <a:lnTo>
                    <a:pt x="2159" y="254177"/>
                  </a:lnTo>
                  <a:lnTo>
                    <a:pt x="0" y="256336"/>
                  </a:lnTo>
                  <a:lnTo>
                    <a:pt x="0" y="308165"/>
                  </a:lnTo>
                  <a:lnTo>
                    <a:pt x="2159" y="310324"/>
                  </a:lnTo>
                  <a:lnTo>
                    <a:pt x="9740" y="310324"/>
                  </a:lnTo>
                  <a:lnTo>
                    <a:pt x="11912" y="308165"/>
                  </a:lnTo>
                  <a:lnTo>
                    <a:pt x="11912" y="305498"/>
                  </a:lnTo>
                  <a:lnTo>
                    <a:pt x="11912" y="256336"/>
                  </a:lnTo>
                  <a:close/>
                </a:path>
                <a:path w="520065" h="512445">
                  <a:moveTo>
                    <a:pt x="158737" y="458431"/>
                  </a:moveTo>
                  <a:lnTo>
                    <a:pt x="156565" y="456272"/>
                  </a:lnTo>
                  <a:lnTo>
                    <a:pt x="148983" y="456272"/>
                  </a:lnTo>
                  <a:lnTo>
                    <a:pt x="146824" y="458431"/>
                  </a:lnTo>
                  <a:lnTo>
                    <a:pt x="146824" y="510260"/>
                  </a:lnTo>
                  <a:lnTo>
                    <a:pt x="148983" y="512419"/>
                  </a:lnTo>
                  <a:lnTo>
                    <a:pt x="156565" y="512419"/>
                  </a:lnTo>
                  <a:lnTo>
                    <a:pt x="158737" y="510260"/>
                  </a:lnTo>
                  <a:lnTo>
                    <a:pt x="158737" y="507593"/>
                  </a:lnTo>
                  <a:lnTo>
                    <a:pt x="158737" y="458431"/>
                  </a:lnTo>
                  <a:close/>
                </a:path>
                <a:path w="520065" h="512445">
                  <a:moveTo>
                    <a:pt x="158737" y="256336"/>
                  </a:moveTo>
                  <a:lnTo>
                    <a:pt x="156565" y="254177"/>
                  </a:lnTo>
                  <a:lnTo>
                    <a:pt x="148983" y="254177"/>
                  </a:lnTo>
                  <a:lnTo>
                    <a:pt x="146824" y="256336"/>
                  </a:lnTo>
                  <a:lnTo>
                    <a:pt x="146824" y="308165"/>
                  </a:lnTo>
                  <a:lnTo>
                    <a:pt x="148983" y="310324"/>
                  </a:lnTo>
                  <a:lnTo>
                    <a:pt x="156565" y="310324"/>
                  </a:lnTo>
                  <a:lnTo>
                    <a:pt x="158737" y="308165"/>
                  </a:lnTo>
                  <a:lnTo>
                    <a:pt x="158737" y="305498"/>
                  </a:lnTo>
                  <a:lnTo>
                    <a:pt x="158737" y="256336"/>
                  </a:lnTo>
                  <a:close/>
                </a:path>
                <a:path w="520065" h="512445">
                  <a:moveTo>
                    <a:pt x="520052" y="84747"/>
                  </a:moveTo>
                  <a:lnTo>
                    <a:pt x="516851" y="28028"/>
                  </a:lnTo>
                  <a:lnTo>
                    <a:pt x="489140" y="76"/>
                  </a:lnTo>
                  <a:lnTo>
                    <a:pt x="411873" y="0"/>
                  </a:lnTo>
                  <a:lnTo>
                    <a:pt x="396087" y="9906"/>
                  </a:lnTo>
                  <a:lnTo>
                    <a:pt x="387794" y="18757"/>
                  </a:lnTo>
                  <a:lnTo>
                    <a:pt x="384441" y="25260"/>
                  </a:lnTo>
                  <a:lnTo>
                    <a:pt x="383794" y="28041"/>
                  </a:lnTo>
                  <a:lnTo>
                    <a:pt x="380593" y="84747"/>
                  </a:lnTo>
                  <a:lnTo>
                    <a:pt x="382181" y="84836"/>
                  </a:lnTo>
                  <a:lnTo>
                    <a:pt x="385368" y="28143"/>
                  </a:lnTo>
                  <a:lnTo>
                    <a:pt x="385991" y="25717"/>
                  </a:lnTo>
                  <a:lnTo>
                    <a:pt x="389242" y="19558"/>
                  </a:lnTo>
                  <a:lnTo>
                    <a:pt x="397230" y="11061"/>
                  </a:lnTo>
                  <a:lnTo>
                    <a:pt x="412051" y="1574"/>
                  </a:lnTo>
                  <a:lnTo>
                    <a:pt x="488594" y="1574"/>
                  </a:lnTo>
                  <a:lnTo>
                    <a:pt x="518477" y="84836"/>
                  </a:lnTo>
                  <a:lnTo>
                    <a:pt x="520052" y="84747"/>
                  </a:lnTo>
                  <a:close/>
                </a:path>
              </a:pathLst>
            </a:custGeom>
            <a:solidFill>
              <a:srgbClr val="231F20"/>
            </a:solidFill>
          </p:spPr>
          <p:txBody>
            <a:bodyPr wrap="square" lIns="0" tIns="0" rIns="0" bIns="0" rtlCol="0"/>
            <a:lstStyle/>
            <a:p/>
          </p:txBody>
        </p:sp>
        <p:sp>
          <p:nvSpPr>
            <p:cNvPr id="199" name="object 199" descr=""/>
            <p:cNvSpPr/>
            <p:nvPr/>
          </p:nvSpPr>
          <p:spPr>
            <a:xfrm>
              <a:off x="11847840" y="3561782"/>
              <a:ext cx="159385" cy="342900"/>
            </a:xfrm>
            <a:custGeom>
              <a:avLst/>
              <a:gdLst/>
              <a:ahLst/>
              <a:cxnLst/>
              <a:rect l="l" t="t" r="r" b="b"/>
              <a:pathLst>
                <a:path w="159384" h="342900">
                  <a:moveTo>
                    <a:pt x="98955" y="0"/>
                  </a:moveTo>
                  <a:lnTo>
                    <a:pt x="62468" y="0"/>
                  </a:lnTo>
                  <a:lnTo>
                    <a:pt x="26184" y="2844"/>
                  </a:lnTo>
                  <a:lnTo>
                    <a:pt x="11593" y="21218"/>
                  </a:lnTo>
                  <a:lnTo>
                    <a:pt x="6042" y="49482"/>
                  </a:lnTo>
                  <a:lnTo>
                    <a:pt x="5596" y="75407"/>
                  </a:lnTo>
                  <a:lnTo>
                    <a:pt x="6321" y="86766"/>
                  </a:lnTo>
                  <a:lnTo>
                    <a:pt x="6321" y="239877"/>
                  </a:lnTo>
                  <a:lnTo>
                    <a:pt x="0" y="289564"/>
                  </a:lnTo>
                  <a:lnTo>
                    <a:pt x="373" y="316287"/>
                  </a:lnTo>
                  <a:lnTo>
                    <a:pt x="9673" y="329188"/>
                  </a:lnTo>
                  <a:lnTo>
                    <a:pt x="47759" y="340365"/>
                  </a:lnTo>
                  <a:lnTo>
                    <a:pt x="85912" y="342519"/>
                  </a:lnTo>
                  <a:lnTo>
                    <a:pt x="99462" y="341721"/>
                  </a:lnTo>
                  <a:lnTo>
                    <a:pt x="114338" y="339966"/>
                  </a:lnTo>
                  <a:lnTo>
                    <a:pt x="131276" y="337413"/>
                  </a:lnTo>
                  <a:lnTo>
                    <a:pt x="150071" y="317147"/>
                  </a:lnTo>
                  <a:lnTo>
                    <a:pt x="156586" y="284178"/>
                  </a:lnTo>
                  <a:lnTo>
                    <a:pt x="156403" y="253442"/>
                  </a:lnTo>
                  <a:lnTo>
                    <a:pt x="155102" y="239877"/>
                  </a:lnTo>
                  <a:lnTo>
                    <a:pt x="155102" y="86766"/>
                  </a:lnTo>
                  <a:lnTo>
                    <a:pt x="158935" y="45264"/>
                  </a:lnTo>
                  <a:lnTo>
                    <a:pt x="158145" y="22688"/>
                  </a:lnTo>
                  <a:lnTo>
                    <a:pt x="150871" y="11171"/>
                  </a:lnTo>
                  <a:lnTo>
                    <a:pt x="135252" y="2844"/>
                  </a:lnTo>
                  <a:lnTo>
                    <a:pt x="98955" y="0"/>
                  </a:lnTo>
                  <a:close/>
                </a:path>
              </a:pathLst>
            </a:custGeom>
            <a:solidFill>
              <a:srgbClr val="F7941D"/>
            </a:solidFill>
          </p:spPr>
          <p:txBody>
            <a:bodyPr wrap="square" lIns="0" tIns="0" rIns="0" bIns="0" rtlCol="0"/>
            <a:lstStyle/>
            <a:p/>
          </p:txBody>
        </p:sp>
        <p:sp>
          <p:nvSpPr>
            <p:cNvPr id="200" name="object 200" descr=""/>
            <p:cNvSpPr/>
            <p:nvPr/>
          </p:nvSpPr>
          <p:spPr>
            <a:xfrm>
              <a:off x="11847840" y="3581950"/>
              <a:ext cx="158115" cy="322580"/>
            </a:xfrm>
            <a:custGeom>
              <a:avLst/>
              <a:gdLst/>
              <a:ahLst/>
              <a:cxnLst/>
              <a:rect l="l" t="t" r="r" b="b"/>
              <a:pathLst>
                <a:path w="158115" h="322579">
                  <a:moveTo>
                    <a:pt x="149437" y="0"/>
                  </a:moveTo>
                  <a:lnTo>
                    <a:pt x="132991" y="36537"/>
                  </a:lnTo>
                  <a:lnTo>
                    <a:pt x="133270" y="60363"/>
                  </a:lnTo>
                  <a:lnTo>
                    <a:pt x="144319" y="50723"/>
                  </a:lnTo>
                  <a:lnTo>
                    <a:pt x="144408" y="211264"/>
                  </a:lnTo>
                  <a:lnTo>
                    <a:pt x="150737" y="260958"/>
                  </a:lnTo>
                  <a:lnTo>
                    <a:pt x="150366" y="287683"/>
                  </a:lnTo>
                  <a:lnTo>
                    <a:pt x="141063" y="300582"/>
                  </a:lnTo>
                  <a:lnTo>
                    <a:pt x="120596" y="308800"/>
                  </a:lnTo>
                  <a:lnTo>
                    <a:pt x="100644" y="312007"/>
                  </a:lnTo>
                  <a:lnTo>
                    <a:pt x="84274" y="313499"/>
                  </a:lnTo>
                  <a:lnTo>
                    <a:pt x="75917" y="313397"/>
                  </a:lnTo>
                  <a:lnTo>
                    <a:pt x="63857" y="312138"/>
                  </a:lnTo>
                  <a:lnTo>
                    <a:pt x="40840" y="308800"/>
                  </a:lnTo>
                  <a:lnTo>
                    <a:pt x="22044" y="288540"/>
                  </a:lnTo>
                  <a:lnTo>
                    <a:pt x="15524" y="255570"/>
                  </a:lnTo>
                  <a:lnTo>
                    <a:pt x="15703" y="224831"/>
                  </a:lnTo>
                  <a:lnTo>
                    <a:pt x="17002" y="211264"/>
                  </a:lnTo>
                  <a:lnTo>
                    <a:pt x="17103" y="50723"/>
                  </a:lnTo>
                  <a:lnTo>
                    <a:pt x="28152" y="60363"/>
                  </a:lnTo>
                  <a:lnTo>
                    <a:pt x="28445" y="36537"/>
                  </a:lnTo>
                  <a:lnTo>
                    <a:pt x="11985" y="0"/>
                  </a:lnTo>
                  <a:lnTo>
                    <a:pt x="6916" y="21073"/>
                  </a:lnTo>
                  <a:lnTo>
                    <a:pt x="5434" y="42781"/>
                  </a:lnTo>
                  <a:lnTo>
                    <a:pt x="5811" y="59748"/>
                  </a:lnTo>
                  <a:lnTo>
                    <a:pt x="6321" y="66598"/>
                  </a:lnTo>
                  <a:lnTo>
                    <a:pt x="6321" y="219709"/>
                  </a:lnTo>
                  <a:lnTo>
                    <a:pt x="0" y="269397"/>
                  </a:lnTo>
                  <a:lnTo>
                    <a:pt x="373" y="296119"/>
                  </a:lnTo>
                  <a:lnTo>
                    <a:pt x="9673" y="309021"/>
                  </a:lnTo>
                  <a:lnTo>
                    <a:pt x="47759" y="320197"/>
                  </a:lnTo>
                  <a:lnTo>
                    <a:pt x="85912" y="322351"/>
                  </a:lnTo>
                  <a:lnTo>
                    <a:pt x="99462" y="321553"/>
                  </a:lnTo>
                  <a:lnTo>
                    <a:pt x="114338" y="319798"/>
                  </a:lnTo>
                  <a:lnTo>
                    <a:pt x="131276" y="317245"/>
                  </a:lnTo>
                  <a:lnTo>
                    <a:pt x="150071" y="296980"/>
                  </a:lnTo>
                  <a:lnTo>
                    <a:pt x="156586" y="264010"/>
                  </a:lnTo>
                  <a:lnTo>
                    <a:pt x="156403" y="233274"/>
                  </a:lnTo>
                  <a:lnTo>
                    <a:pt x="155102" y="219709"/>
                  </a:lnTo>
                  <a:lnTo>
                    <a:pt x="155102" y="66598"/>
                  </a:lnTo>
                  <a:lnTo>
                    <a:pt x="157406" y="42319"/>
                  </a:lnTo>
                  <a:lnTo>
                    <a:pt x="157584" y="27289"/>
                  </a:lnTo>
                  <a:lnTo>
                    <a:pt x="155105" y="15263"/>
                  </a:lnTo>
                  <a:lnTo>
                    <a:pt x="149437" y="0"/>
                  </a:lnTo>
                  <a:close/>
                </a:path>
              </a:pathLst>
            </a:custGeom>
            <a:solidFill>
              <a:srgbClr val="F15A29"/>
            </a:solidFill>
          </p:spPr>
          <p:txBody>
            <a:bodyPr wrap="square" lIns="0" tIns="0" rIns="0" bIns="0" rtlCol="0"/>
            <a:lstStyle/>
            <a:p/>
          </p:txBody>
        </p:sp>
        <p:sp>
          <p:nvSpPr>
            <p:cNvPr id="201" name="object 201" descr=""/>
            <p:cNvSpPr/>
            <p:nvPr/>
          </p:nvSpPr>
          <p:spPr>
            <a:xfrm>
              <a:off x="11861255" y="3872834"/>
              <a:ext cx="40005" cy="27305"/>
            </a:xfrm>
            <a:custGeom>
              <a:avLst/>
              <a:gdLst/>
              <a:ahLst/>
              <a:cxnLst/>
              <a:rect l="l" t="t" r="r" b="b"/>
              <a:pathLst>
                <a:path w="40004" h="27304">
                  <a:moveTo>
                    <a:pt x="4165" y="0"/>
                  </a:moveTo>
                  <a:lnTo>
                    <a:pt x="736" y="1574"/>
                  </a:lnTo>
                  <a:lnTo>
                    <a:pt x="0" y="3581"/>
                  </a:lnTo>
                  <a:lnTo>
                    <a:pt x="787" y="5295"/>
                  </a:lnTo>
                  <a:lnTo>
                    <a:pt x="36156" y="27178"/>
                  </a:lnTo>
                  <a:lnTo>
                    <a:pt x="37820" y="27178"/>
                  </a:lnTo>
                  <a:lnTo>
                    <a:pt x="39281" y="25946"/>
                  </a:lnTo>
                  <a:lnTo>
                    <a:pt x="39776" y="22377"/>
                  </a:lnTo>
                  <a:lnTo>
                    <a:pt x="38480" y="20662"/>
                  </a:lnTo>
                  <a:lnTo>
                    <a:pt x="29413" y="19392"/>
                  </a:lnTo>
                  <a:lnTo>
                    <a:pt x="22377" y="18224"/>
                  </a:lnTo>
                  <a:lnTo>
                    <a:pt x="15951" y="16002"/>
                  </a:lnTo>
                  <a:lnTo>
                    <a:pt x="10769" y="10693"/>
                  </a:lnTo>
                  <a:lnTo>
                    <a:pt x="6172" y="736"/>
                  </a:lnTo>
                  <a:lnTo>
                    <a:pt x="4165" y="0"/>
                  </a:lnTo>
                  <a:close/>
                </a:path>
              </a:pathLst>
            </a:custGeom>
            <a:solidFill>
              <a:srgbClr val="BCBEC0"/>
            </a:solidFill>
          </p:spPr>
          <p:txBody>
            <a:bodyPr wrap="square" lIns="0" tIns="0" rIns="0" bIns="0" rtlCol="0"/>
            <a:lstStyle/>
            <a:p/>
          </p:txBody>
        </p:sp>
        <p:pic>
          <p:nvPicPr>
            <p:cNvPr id="202" name="object 202" descr=""/>
            <p:cNvPicPr/>
            <p:nvPr/>
          </p:nvPicPr>
          <p:blipFill>
            <a:blip r:embed="rId30" cstate="print"/>
            <a:stretch>
              <a:fillRect/>
            </a:stretch>
          </p:blipFill>
          <p:spPr>
            <a:xfrm>
              <a:off x="11864950" y="3632670"/>
              <a:ext cx="127215" cy="171831"/>
            </a:xfrm>
            <a:prstGeom prst="rect">
              <a:avLst/>
            </a:prstGeom>
          </p:spPr>
        </p:pic>
        <p:sp>
          <p:nvSpPr>
            <p:cNvPr id="203" name="object 203" descr=""/>
            <p:cNvSpPr/>
            <p:nvPr/>
          </p:nvSpPr>
          <p:spPr>
            <a:xfrm>
              <a:off x="11873535" y="3795318"/>
              <a:ext cx="111760" cy="19050"/>
            </a:xfrm>
            <a:custGeom>
              <a:avLst/>
              <a:gdLst/>
              <a:ahLst/>
              <a:cxnLst/>
              <a:rect l="l" t="t" r="r" b="b"/>
              <a:pathLst>
                <a:path w="111759" h="19050">
                  <a:moveTo>
                    <a:pt x="111404" y="4864"/>
                  </a:moveTo>
                  <a:lnTo>
                    <a:pt x="110553" y="3403"/>
                  </a:lnTo>
                  <a:lnTo>
                    <a:pt x="102158" y="7620"/>
                  </a:lnTo>
                  <a:lnTo>
                    <a:pt x="90144" y="12001"/>
                  </a:lnTo>
                  <a:lnTo>
                    <a:pt x="74612" y="15443"/>
                  </a:lnTo>
                  <a:lnTo>
                    <a:pt x="55689" y="16840"/>
                  </a:lnTo>
                  <a:lnTo>
                    <a:pt x="36830" y="15671"/>
                  </a:lnTo>
                  <a:lnTo>
                    <a:pt x="22072" y="12661"/>
                  </a:lnTo>
                  <a:lnTo>
                    <a:pt x="10071" y="8572"/>
                  </a:lnTo>
                  <a:lnTo>
                    <a:pt x="812" y="4152"/>
                  </a:lnTo>
                  <a:lnTo>
                    <a:pt x="0" y="5638"/>
                  </a:lnTo>
                  <a:lnTo>
                    <a:pt x="9398" y="10134"/>
                  </a:lnTo>
                  <a:lnTo>
                    <a:pt x="21590" y="14300"/>
                  </a:lnTo>
                  <a:lnTo>
                    <a:pt x="36563" y="17348"/>
                  </a:lnTo>
                  <a:lnTo>
                    <a:pt x="55689" y="18542"/>
                  </a:lnTo>
                  <a:lnTo>
                    <a:pt x="74891" y="17119"/>
                  </a:lnTo>
                  <a:lnTo>
                    <a:pt x="90652" y="13627"/>
                  </a:lnTo>
                  <a:lnTo>
                    <a:pt x="102870" y="9156"/>
                  </a:lnTo>
                  <a:lnTo>
                    <a:pt x="111404" y="4864"/>
                  </a:lnTo>
                  <a:close/>
                </a:path>
                <a:path w="111759" h="19050">
                  <a:moveTo>
                    <a:pt x="111404" y="1460"/>
                  </a:moveTo>
                  <a:lnTo>
                    <a:pt x="110553" y="0"/>
                  </a:lnTo>
                  <a:lnTo>
                    <a:pt x="102158" y="4216"/>
                  </a:lnTo>
                  <a:lnTo>
                    <a:pt x="90144" y="8597"/>
                  </a:lnTo>
                  <a:lnTo>
                    <a:pt x="74612" y="12039"/>
                  </a:lnTo>
                  <a:lnTo>
                    <a:pt x="55689" y="13436"/>
                  </a:lnTo>
                  <a:lnTo>
                    <a:pt x="36830" y="12268"/>
                  </a:lnTo>
                  <a:lnTo>
                    <a:pt x="22072" y="9258"/>
                  </a:lnTo>
                  <a:lnTo>
                    <a:pt x="10071" y="5168"/>
                  </a:lnTo>
                  <a:lnTo>
                    <a:pt x="812" y="749"/>
                  </a:lnTo>
                  <a:lnTo>
                    <a:pt x="0" y="2235"/>
                  </a:lnTo>
                  <a:lnTo>
                    <a:pt x="9398" y="6731"/>
                  </a:lnTo>
                  <a:lnTo>
                    <a:pt x="21590" y="10896"/>
                  </a:lnTo>
                  <a:lnTo>
                    <a:pt x="36563" y="13944"/>
                  </a:lnTo>
                  <a:lnTo>
                    <a:pt x="55689" y="15138"/>
                  </a:lnTo>
                  <a:lnTo>
                    <a:pt x="74891" y="13716"/>
                  </a:lnTo>
                  <a:lnTo>
                    <a:pt x="90652" y="10223"/>
                  </a:lnTo>
                  <a:lnTo>
                    <a:pt x="102870" y="5753"/>
                  </a:lnTo>
                  <a:lnTo>
                    <a:pt x="111404" y="1460"/>
                  </a:lnTo>
                  <a:close/>
                </a:path>
              </a:pathLst>
            </a:custGeom>
            <a:solidFill>
              <a:srgbClr val="3C4557"/>
            </a:solidFill>
          </p:spPr>
          <p:txBody>
            <a:bodyPr wrap="square" lIns="0" tIns="0" rIns="0" bIns="0" rtlCol="0"/>
            <a:lstStyle/>
            <a:p/>
          </p:txBody>
        </p:sp>
        <p:sp>
          <p:nvSpPr>
            <p:cNvPr id="204" name="object 204" descr=""/>
            <p:cNvSpPr/>
            <p:nvPr/>
          </p:nvSpPr>
          <p:spPr>
            <a:xfrm>
              <a:off x="11876280" y="3610550"/>
              <a:ext cx="104139" cy="145415"/>
            </a:xfrm>
            <a:custGeom>
              <a:avLst/>
              <a:gdLst/>
              <a:ahLst/>
              <a:cxnLst/>
              <a:rect l="l" t="t" r="r" b="b"/>
              <a:pathLst>
                <a:path w="104140" h="145414">
                  <a:moveTo>
                    <a:pt x="67497" y="124"/>
                  </a:moveTo>
                  <a:lnTo>
                    <a:pt x="16306" y="3968"/>
                  </a:lnTo>
                  <a:lnTo>
                    <a:pt x="0" y="7937"/>
                  </a:lnTo>
                  <a:lnTo>
                    <a:pt x="0" y="127025"/>
                  </a:lnTo>
                  <a:lnTo>
                    <a:pt x="4692" y="137517"/>
                  </a:lnTo>
                  <a:lnTo>
                    <a:pt x="9920" y="142905"/>
                  </a:lnTo>
                  <a:lnTo>
                    <a:pt x="18979" y="144890"/>
                  </a:lnTo>
                  <a:lnTo>
                    <a:pt x="58420" y="145173"/>
                  </a:lnTo>
                  <a:lnTo>
                    <a:pt x="68618" y="145173"/>
                  </a:lnTo>
                  <a:lnTo>
                    <a:pt x="85835" y="142338"/>
                  </a:lnTo>
                  <a:lnTo>
                    <a:pt x="96621" y="136099"/>
                  </a:lnTo>
                  <a:lnTo>
                    <a:pt x="102197" y="129861"/>
                  </a:lnTo>
                  <a:lnTo>
                    <a:pt x="103784" y="127025"/>
                  </a:lnTo>
                  <a:lnTo>
                    <a:pt x="103784" y="7937"/>
                  </a:lnTo>
                  <a:lnTo>
                    <a:pt x="88001" y="3348"/>
                  </a:lnTo>
                  <a:lnTo>
                    <a:pt x="77482" y="992"/>
                  </a:lnTo>
                  <a:lnTo>
                    <a:pt x="67497" y="124"/>
                  </a:lnTo>
                  <a:close/>
                </a:path>
              </a:pathLst>
            </a:custGeom>
            <a:solidFill>
              <a:srgbClr val="F7941D"/>
            </a:solidFill>
          </p:spPr>
          <p:txBody>
            <a:bodyPr wrap="square" lIns="0" tIns="0" rIns="0" bIns="0" rtlCol="0"/>
            <a:lstStyle/>
            <a:p/>
          </p:txBody>
        </p:sp>
        <p:pic>
          <p:nvPicPr>
            <p:cNvPr id="205" name="object 205" descr=""/>
            <p:cNvPicPr/>
            <p:nvPr/>
          </p:nvPicPr>
          <p:blipFill>
            <a:blip r:embed="rId31" cstate="print"/>
            <a:stretch>
              <a:fillRect/>
            </a:stretch>
          </p:blipFill>
          <p:spPr>
            <a:xfrm>
              <a:off x="11891594" y="3720566"/>
              <a:ext cx="74295" cy="19291"/>
            </a:xfrm>
            <a:prstGeom prst="rect">
              <a:avLst/>
            </a:prstGeom>
          </p:spPr>
        </p:pic>
        <p:pic>
          <p:nvPicPr>
            <p:cNvPr id="206" name="object 206" descr=""/>
            <p:cNvPicPr/>
            <p:nvPr/>
          </p:nvPicPr>
          <p:blipFill>
            <a:blip r:embed="rId32" cstate="print"/>
            <a:stretch>
              <a:fillRect/>
            </a:stretch>
          </p:blipFill>
          <p:spPr>
            <a:xfrm>
              <a:off x="11862092" y="3563239"/>
              <a:ext cx="29591" cy="19354"/>
            </a:xfrm>
            <a:prstGeom prst="rect">
              <a:avLst/>
            </a:prstGeom>
          </p:spPr>
        </p:pic>
        <p:sp>
          <p:nvSpPr>
            <p:cNvPr id="207" name="object 207" descr=""/>
            <p:cNvSpPr/>
            <p:nvPr/>
          </p:nvSpPr>
          <p:spPr>
            <a:xfrm>
              <a:off x="11864686" y="3571707"/>
              <a:ext cx="128270" cy="11430"/>
            </a:xfrm>
            <a:custGeom>
              <a:avLst/>
              <a:gdLst/>
              <a:ahLst/>
              <a:cxnLst/>
              <a:rect l="l" t="t" r="r" b="b"/>
              <a:pathLst>
                <a:path w="128270" h="11429">
                  <a:moveTo>
                    <a:pt x="82118" y="0"/>
                  </a:moveTo>
                  <a:lnTo>
                    <a:pt x="45554" y="0"/>
                  </a:lnTo>
                  <a:lnTo>
                    <a:pt x="9258" y="2832"/>
                  </a:lnTo>
                  <a:lnTo>
                    <a:pt x="5600" y="4470"/>
                  </a:lnTo>
                  <a:lnTo>
                    <a:pt x="2565" y="6972"/>
                  </a:lnTo>
                  <a:lnTo>
                    <a:pt x="0" y="10363"/>
                  </a:lnTo>
                  <a:lnTo>
                    <a:pt x="1346" y="11391"/>
                  </a:lnTo>
                  <a:lnTo>
                    <a:pt x="3721" y="8267"/>
                  </a:lnTo>
                  <a:lnTo>
                    <a:pt x="6476" y="5956"/>
                  </a:lnTo>
                  <a:lnTo>
                    <a:pt x="9550" y="4521"/>
                  </a:lnTo>
                  <a:lnTo>
                    <a:pt x="45631" y="1701"/>
                  </a:lnTo>
                  <a:lnTo>
                    <a:pt x="82041" y="1701"/>
                  </a:lnTo>
                  <a:lnTo>
                    <a:pt x="118186" y="4521"/>
                  </a:lnTo>
                  <a:lnTo>
                    <a:pt x="121246" y="5943"/>
                  </a:lnTo>
                  <a:lnTo>
                    <a:pt x="124002" y="8254"/>
                  </a:lnTo>
                  <a:lnTo>
                    <a:pt x="126403" y="11391"/>
                  </a:lnTo>
                  <a:lnTo>
                    <a:pt x="127761" y="10363"/>
                  </a:lnTo>
                  <a:lnTo>
                    <a:pt x="125158" y="6959"/>
                  </a:lnTo>
                  <a:lnTo>
                    <a:pt x="122123" y="4457"/>
                  </a:lnTo>
                  <a:lnTo>
                    <a:pt x="118757" y="2908"/>
                  </a:lnTo>
                  <a:lnTo>
                    <a:pt x="82118" y="0"/>
                  </a:lnTo>
                  <a:close/>
                </a:path>
              </a:pathLst>
            </a:custGeom>
            <a:solidFill>
              <a:srgbClr val="3C4557"/>
            </a:solidFill>
          </p:spPr>
          <p:txBody>
            <a:bodyPr wrap="square" lIns="0" tIns="0" rIns="0" bIns="0" rtlCol="0"/>
            <a:lstStyle/>
            <a:p/>
          </p:txBody>
        </p:sp>
        <p:sp>
          <p:nvSpPr>
            <p:cNvPr id="208" name="object 208" descr=""/>
            <p:cNvSpPr/>
            <p:nvPr/>
          </p:nvSpPr>
          <p:spPr>
            <a:xfrm>
              <a:off x="11836210" y="3771620"/>
              <a:ext cx="184150" cy="12065"/>
            </a:xfrm>
            <a:custGeom>
              <a:avLst/>
              <a:gdLst/>
              <a:ahLst/>
              <a:cxnLst/>
              <a:rect l="l" t="t" r="r" b="b"/>
              <a:pathLst>
                <a:path w="184150" h="12064">
                  <a:moveTo>
                    <a:pt x="23444" y="4775"/>
                  </a:moveTo>
                  <a:lnTo>
                    <a:pt x="18681" y="4775"/>
                  </a:lnTo>
                  <a:lnTo>
                    <a:pt x="18681" y="0"/>
                  </a:lnTo>
                  <a:lnTo>
                    <a:pt x="0" y="0"/>
                  </a:lnTo>
                  <a:lnTo>
                    <a:pt x="533" y="1854"/>
                  </a:lnTo>
                  <a:lnTo>
                    <a:pt x="3378" y="5930"/>
                  </a:lnTo>
                  <a:lnTo>
                    <a:pt x="10401" y="10020"/>
                  </a:lnTo>
                  <a:lnTo>
                    <a:pt x="23444" y="11874"/>
                  </a:lnTo>
                  <a:lnTo>
                    <a:pt x="23444" y="4775"/>
                  </a:lnTo>
                  <a:close/>
                </a:path>
                <a:path w="184150" h="12064">
                  <a:moveTo>
                    <a:pt x="183934" y="0"/>
                  </a:moveTo>
                  <a:lnTo>
                    <a:pt x="165265" y="0"/>
                  </a:lnTo>
                  <a:lnTo>
                    <a:pt x="165265" y="4775"/>
                  </a:lnTo>
                  <a:lnTo>
                    <a:pt x="160489" y="4775"/>
                  </a:lnTo>
                  <a:lnTo>
                    <a:pt x="160489" y="11874"/>
                  </a:lnTo>
                  <a:lnTo>
                    <a:pt x="173520" y="10020"/>
                  </a:lnTo>
                  <a:lnTo>
                    <a:pt x="180543" y="5930"/>
                  </a:lnTo>
                  <a:lnTo>
                    <a:pt x="183388" y="1854"/>
                  </a:lnTo>
                  <a:lnTo>
                    <a:pt x="183934" y="0"/>
                  </a:lnTo>
                  <a:close/>
                </a:path>
              </a:pathLst>
            </a:custGeom>
            <a:solidFill>
              <a:srgbClr val="F15A29"/>
            </a:solidFill>
          </p:spPr>
          <p:txBody>
            <a:bodyPr wrap="square" lIns="0" tIns="0" rIns="0" bIns="0" rtlCol="0"/>
            <a:lstStyle/>
            <a:p/>
          </p:txBody>
        </p:sp>
        <p:sp>
          <p:nvSpPr>
            <p:cNvPr id="209" name="object 209" descr=""/>
            <p:cNvSpPr/>
            <p:nvPr/>
          </p:nvSpPr>
          <p:spPr>
            <a:xfrm>
              <a:off x="11956077" y="3872834"/>
              <a:ext cx="40005" cy="27305"/>
            </a:xfrm>
            <a:custGeom>
              <a:avLst/>
              <a:gdLst/>
              <a:ahLst/>
              <a:cxnLst/>
              <a:rect l="l" t="t" r="r" b="b"/>
              <a:pathLst>
                <a:path w="40004" h="27304">
                  <a:moveTo>
                    <a:pt x="35610" y="0"/>
                  </a:moveTo>
                  <a:lnTo>
                    <a:pt x="33604" y="736"/>
                  </a:lnTo>
                  <a:lnTo>
                    <a:pt x="29006" y="10693"/>
                  </a:lnTo>
                  <a:lnTo>
                    <a:pt x="23825" y="16002"/>
                  </a:lnTo>
                  <a:lnTo>
                    <a:pt x="17398" y="18224"/>
                  </a:lnTo>
                  <a:lnTo>
                    <a:pt x="10363" y="19392"/>
                  </a:lnTo>
                  <a:lnTo>
                    <a:pt x="1295" y="20662"/>
                  </a:lnTo>
                  <a:lnTo>
                    <a:pt x="0" y="22377"/>
                  </a:lnTo>
                  <a:lnTo>
                    <a:pt x="495" y="25946"/>
                  </a:lnTo>
                  <a:lnTo>
                    <a:pt x="1955" y="27178"/>
                  </a:lnTo>
                  <a:lnTo>
                    <a:pt x="3619" y="27178"/>
                  </a:lnTo>
                  <a:lnTo>
                    <a:pt x="38988" y="5295"/>
                  </a:lnTo>
                  <a:lnTo>
                    <a:pt x="39776" y="3581"/>
                  </a:lnTo>
                  <a:lnTo>
                    <a:pt x="39039" y="1574"/>
                  </a:lnTo>
                  <a:lnTo>
                    <a:pt x="35610" y="0"/>
                  </a:lnTo>
                  <a:close/>
                </a:path>
              </a:pathLst>
            </a:custGeom>
            <a:solidFill>
              <a:srgbClr val="BCBEC0"/>
            </a:solidFill>
          </p:spPr>
          <p:txBody>
            <a:bodyPr wrap="square" lIns="0" tIns="0" rIns="0" bIns="0" rtlCol="0"/>
            <a:lstStyle/>
            <a:p/>
          </p:txBody>
        </p:sp>
        <p:pic>
          <p:nvPicPr>
            <p:cNvPr id="210" name="object 210" descr=""/>
            <p:cNvPicPr/>
            <p:nvPr/>
          </p:nvPicPr>
          <p:blipFill>
            <a:blip r:embed="rId33" cstate="print"/>
            <a:stretch>
              <a:fillRect/>
            </a:stretch>
          </p:blipFill>
          <p:spPr>
            <a:xfrm>
              <a:off x="11863235" y="3563239"/>
              <a:ext cx="131799" cy="55245"/>
            </a:xfrm>
            <a:prstGeom prst="rect">
              <a:avLst/>
            </a:prstGeom>
          </p:spPr>
        </p:pic>
        <p:sp>
          <p:nvSpPr>
            <p:cNvPr id="211" name="object 211" descr=""/>
            <p:cNvSpPr/>
            <p:nvPr/>
          </p:nvSpPr>
          <p:spPr>
            <a:xfrm>
              <a:off x="13234251" y="4533214"/>
              <a:ext cx="271145" cy="167005"/>
            </a:xfrm>
            <a:custGeom>
              <a:avLst/>
              <a:gdLst/>
              <a:ahLst/>
              <a:cxnLst/>
              <a:rect l="l" t="t" r="r" b="b"/>
              <a:pathLst>
                <a:path w="271144" h="167004">
                  <a:moveTo>
                    <a:pt x="67081" y="156070"/>
                  </a:moveTo>
                  <a:lnTo>
                    <a:pt x="64503" y="153479"/>
                  </a:lnTo>
                  <a:lnTo>
                    <a:pt x="2578" y="153479"/>
                  </a:lnTo>
                  <a:lnTo>
                    <a:pt x="0" y="156070"/>
                  </a:lnTo>
                  <a:lnTo>
                    <a:pt x="0" y="163842"/>
                  </a:lnTo>
                  <a:lnTo>
                    <a:pt x="2578" y="166433"/>
                  </a:lnTo>
                  <a:lnTo>
                    <a:pt x="5765" y="166433"/>
                  </a:lnTo>
                  <a:lnTo>
                    <a:pt x="64503" y="166433"/>
                  </a:lnTo>
                  <a:lnTo>
                    <a:pt x="67081" y="163842"/>
                  </a:lnTo>
                  <a:lnTo>
                    <a:pt x="67081" y="156070"/>
                  </a:lnTo>
                  <a:close/>
                </a:path>
                <a:path w="271144" h="167004">
                  <a:moveTo>
                    <a:pt x="67081" y="2603"/>
                  </a:moveTo>
                  <a:lnTo>
                    <a:pt x="64503" y="0"/>
                  </a:lnTo>
                  <a:lnTo>
                    <a:pt x="2578" y="0"/>
                  </a:lnTo>
                  <a:lnTo>
                    <a:pt x="0" y="2603"/>
                  </a:lnTo>
                  <a:lnTo>
                    <a:pt x="0" y="10363"/>
                  </a:lnTo>
                  <a:lnTo>
                    <a:pt x="2578" y="12966"/>
                  </a:lnTo>
                  <a:lnTo>
                    <a:pt x="5765" y="12966"/>
                  </a:lnTo>
                  <a:lnTo>
                    <a:pt x="64503" y="12966"/>
                  </a:lnTo>
                  <a:lnTo>
                    <a:pt x="67081" y="10363"/>
                  </a:lnTo>
                  <a:lnTo>
                    <a:pt x="67081" y="2603"/>
                  </a:lnTo>
                  <a:close/>
                </a:path>
                <a:path w="271144" h="167004">
                  <a:moveTo>
                    <a:pt x="271056" y="156070"/>
                  </a:moveTo>
                  <a:lnTo>
                    <a:pt x="268490" y="153479"/>
                  </a:lnTo>
                  <a:lnTo>
                    <a:pt x="206565" y="153479"/>
                  </a:lnTo>
                  <a:lnTo>
                    <a:pt x="203974" y="156070"/>
                  </a:lnTo>
                  <a:lnTo>
                    <a:pt x="203974" y="163842"/>
                  </a:lnTo>
                  <a:lnTo>
                    <a:pt x="206565" y="166433"/>
                  </a:lnTo>
                  <a:lnTo>
                    <a:pt x="209727" y="166433"/>
                  </a:lnTo>
                  <a:lnTo>
                    <a:pt x="268490" y="166433"/>
                  </a:lnTo>
                  <a:lnTo>
                    <a:pt x="271056" y="163842"/>
                  </a:lnTo>
                  <a:lnTo>
                    <a:pt x="271056" y="156070"/>
                  </a:lnTo>
                  <a:close/>
                </a:path>
                <a:path w="271144" h="167004">
                  <a:moveTo>
                    <a:pt x="271056" y="2603"/>
                  </a:moveTo>
                  <a:lnTo>
                    <a:pt x="268490" y="0"/>
                  </a:lnTo>
                  <a:lnTo>
                    <a:pt x="206565" y="0"/>
                  </a:lnTo>
                  <a:lnTo>
                    <a:pt x="203974" y="2603"/>
                  </a:lnTo>
                  <a:lnTo>
                    <a:pt x="203974" y="10363"/>
                  </a:lnTo>
                  <a:lnTo>
                    <a:pt x="206565" y="12966"/>
                  </a:lnTo>
                  <a:lnTo>
                    <a:pt x="209727" y="12966"/>
                  </a:lnTo>
                  <a:lnTo>
                    <a:pt x="268490" y="12966"/>
                  </a:lnTo>
                  <a:lnTo>
                    <a:pt x="271056" y="10363"/>
                  </a:lnTo>
                  <a:lnTo>
                    <a:pt x="271056" y="2603"/>
                  </a:lnTo>
                  <a:close/>
                </a:path>
              </a:pathLst>
            </a:custGeom>
            <a:solidFill>
              <a:srgbClr val="231F20"/>
            </a:solidFill>
          </p:spPr>
          <p:txBody>
            <a:bodyPr wrap="square" lIns="0" tIns="0" rIns="0" bIns="0" rtlCol="0"/>
            <a:lstStyle/>
            <a:p/>
          </p:txBody>
        </p:sp>
        <p:pic>
          <p:nvPicPr>
            <p:cNvPr id="212" name="object 212" descr=""/>
            <p:cNvPicPr/>
            <p:nvPr/>
          </p:nvPicPr>
          <p:blipFill>
            <a:blip r:embed="rId34" cstate="print"/>
            <a:stretch>
              <a:fillRect/>
            </a:stretch>
          </p:blipFill>
          <p:spPr>
            <a:xfrm>
              <a:off x="13178853" y="4539687"/>
              <a:ext cx="380845" cy="153047"/>
            </a:xfrm>
            <a:prstGeom prst="rect">
              <a:avLst/>
            </a:prstGeom>
          </p:spPr>
        </p:pic>
        <p:pic>
          <p:nvPicPr>
            <p:cNvPr id="213" name="object 213" descr=""/>
            <p:cNvPicPr/>
            <p:nvPr/>
          </p:nvPicPr>
          <p:blipFill>
            <a:blip r:embed="rId35" cstate="print"/>
            <a:stretch>
              <a:fillRect/>
            </a:stretch>
          </p:blipFill>
          <p:spPr>
            <a:xfrm>
              <a:off x="13273049" y="4551959"/>
              <a:ext cx="283439" cy="128498"/>
            </a:xfrm>
            <a:prstGeom prst="rect">
              <a:avLst/>
            </a:prstGeom>
          </p:spPr>
        </p:pic>
        <p:sp>
          <p:nvSpPr>
            <p:cNvPr id="214" name="object 214" descr=""/>
            <p:cNvSpPr/>
            <p:nvPr/>
          </p:nvSpPr>
          <p:spPr>
            <a:xfrm>
              <a:off x="13179914" y="4540353"/>
              <a:ext cx="45085" cy="42545"/>
            </a:xfrm>
            <a:custGeom>
              <a:avLst/>
              <a:gdLst/>
              <a:ahLst/>
              <a:cxnLst/>
              <a:rect l="l" t="t" r="r" b="b"/>
              <a:pathLst>
                <a:path w="45084" h="42545">
                  <a:moveTo>
                    <a:pt x="44754" y="0"/>
                  </a:moveTo>
                  <a:lnTo>
                    <a:pt x="33132" y="2939"/>
                  </a:lnTo>
                  <a:lnTo>
                    <a:pt x="19653" y="9845"/>
                  </a:lnTo>
                  <a:lnTo>
                    <a:pt x="7535" y="22424"/>
                  </a:lnTo>
                  <a:lnTo>
                    <a:pt x="0" y="42379"/>
                  </a:lnTo>
                  <a:lnTo>
                    <a:pt x="44754" y="0"/>
                  </a:lnTo>
                  <a:close/>
                </a:path>
              </a:pathLst>
            </a:custGeom>
            <a:solidFill>
              <a:srgbClr val="A7A9AC"/>
            </a:solidFill>
          </p:spPr>
          <p:txBody>
            <a:bodyPr wrap="square" lIns="0" tIns="0" rIns="0" bIns="0" rtlCol="0"/>
            <a:lstStyle/>
            <a:p/>
          </p:txBody>
        </p:sp>
        <p:pic>
          <p:nvPicPr>
            <p:cNvPr id="215" name="object 215" descr=""/>
            <p:cNvPicPr/>
            <p:nvPr/>
          </p:nvPicPr>
          <p:blipFill>
            <a:blip r:embed="rId36" cstate="print"/>
            <a:stretch>
              <a:fillRect/>
            </a:stretch>
          </p:blipFill>
          <p:spPr>
            <a:xfrm>
              <a:off x="13198500" y="4540351"/>
              <a:ext cx="26174" cy="11226"/>
            </a:xfrm>
            <a:prstGeom prst="rect">
              <a:avLst/>
            </a:prstGeom>
          </p:spPr>
        </p:pic>
        <p:sp>
          <p:nvSpPr>
            <p:cNvPr id="216" name="object 216" descr=""/>
            <p:cNvSpPr/>
            <p:nvPr/>
          </p:nvSpPr>
          <p:spPr>
            <a:xfrm>
              <a:off x="13188671" y="4550626"/>
              <a:ext cx="362585" cy="111760"/>
            </a:xfrm>
            <a:custGeom>
              <a:avLst/>
              <a:gdLst/>
              <a:ahLst/>
              <a:cxnLst/>
              <a:rect l="l" t="t" r="r" b="b"/>
              <a:pathLst>
                <a:path w="362584" h="111760">
                  <a:moveTo>
                    <a:pt x="98094" y="3721"/>
                  </a:moveTo>
                  <a:lnTo>
                    <a:pt x="96431" y="0"/>
                  </a:lnTo>
                  <a:lnTo>
                    <a:pt x="38" y="43256"/>
                  </a:lnTo>
                  <a:lnTo>
                    <a:pt x="0" y="47726"/>
                  </a:lnTo>
                  <a:lnTo>
                    <a:pt x="98094" y="3721"/>
                  </a:lnTo>
                  <a:close/>
                </a:path>
                <a:path w="362584" h="111760">
                  <a:moveTo>
                    <a:pt x="319316" y="1689"/>
                  </a:moveTo>
                  <a:lnTo>
                    <a:pt x="308864" y="1689"/>
                  </a:lnTo>
                  <a:lnTo>
                    <a:pt x="308864" y="3733"/>
                  </a:lnTo>
                  <a:lnTo>
                    <a:pt x="282067" y="14643"/>
                  </a:lnTo>
                  <a:lnTo>
                    <a:pt x="209575" y="14643"/>
                  </a:lnTo>
                  <a:lnTo>
                    <a:pt x="209575" y="3733"/>
                  </a:lnTo>
                  <a:lnTo>
                    <a:pt x="308864" y="3733"/>
                  </a:lnTo>
                  <a:lnTo>
                    <a:pt x="308864" y="1689"/>
                  </a:lnTo>
                  <a:lnTo>
                    <a:pt x="203466" y="1689"/>
                  </a:lnTo>
                  <a:lnTo>
                    <a:pt x="203466" y="3733"/>
                  </a:lnTo>
                  <a:lnTo>
                    <a:pt x="203466" y="14643"/>
                  </a:lnTo>
                  <a:lnTo>
                    <a:pt x="176009" y="14643"/>
                  </a:lnTo>
                  <a:lnTo>
                    <a:pt x="137769" y="3733"/>
                  </a:lnTo>
                  <a:lnTo>
                    <a:pt x="203466" y="3733"/>
                  </a:lnTo>
                  <a:lnTo>
                    <a:pt x="203466" y="1689"/>
                  </a:lnTo>
                  <a:lnTo>
                    <a:pt x="123139" y="1689"/>
                  </a:lnTo>
                  <a:lnTo>
                    <a:pt x="175590" y="16662"/>
                  </a:lnTo>
                  <a:lnTo>
                    <a:pt x="282244" y="16700"/>
                  </a:lnTo>
                  <a:lnTo>
                    <a:pt x="287324" y="14643"/>
                  </a:lnTo>
                  <a:lnTo>
                    <a:pt x="314274" y="3733"/>
                  </a:lnTo>
                  <a:lnTo>
                    <a:pt x="319316" y="1689"/>
                  </a:lnTo>
                  <a:close/>
                </a:path>
                <a:path w="362584" h="111760">
                  <a:moveTo>
                    <a:pt x="362292" y="66522"/>
                  </a:moveTo>
                  <a:lnTo>
                    <a:pt x="356450" y="19761"/>
                  </a:lnTo>
                  <a:lnTo>
                    <a:pt x="356450" y="111429"/>
                  </a:lnTo>
                  <a:lnTo>
                    <a:pt x="362292" y="66522"/>
                  </a:lnTo>
                  <a:close/>
                </a:path>
              </a:pathLst>
            </a:custGeom>
            <a:solidFill>
              <a:srgbClr val="262261"/>
            </a:solidFill>
          </p:spPr>
          <p:txBody>
            <a:bodyPr wrap="square" lIns="0" tIns="0" rIns="0" bIns="0" rtlCol="0"/>
            <a:lstStyle/>
            <a:p/>
          </p:txBody>
        </p:sp>
        <p:pic>
          <p:nvPicPr>
            <p:cNvPr id="217" name="object 217" descr=""/>
            <p:cNvPicPr/>
            <p:nvPr/>
          </p:nvPicPr>
          <p:blipFill>
            <a:blip r:embed="rId37" cstate="print"/>
            <a:stretch>
              <a:fillRect/>
            </a:stretch>
          </p:blipFill>
          <p:spPr>
            <a:xfrm>
              <a:off x="13319138" y="4665129"/>
              <a:ext cx="183629" cy="12953"/>
            </a:xfrm>
            <a:prstGeom prst="rect">
              <a:avLst/>
            </a:prstGeom>
          </p:spPr>
        </p:pic>
        <p:sp>
          <p:nvSpPr>
            <p:cNvPr id="218" name="object 218" descr=""/>
            <p:cNvSpPr/>
            <p:nvPr/>
          </p:nvSpPr>
          <p:spPr>
            <a:xfrm>
              <a:off x="13179914" y="4649701"/>
              <a:ext cx="45085" cy="42545"/>
            </a:xfrm>
            <a:custGeom>
              <a:avLst/>
              <a:gdLst/>
              <a:ahLst/>
              <a:cxnLst/>
              <a:rect l="l" t="t" r="r" b="b"/>
              <a:pathLst>
                <a:path w="45084" h="42545">
                  <a:moveTo>
                    <a:pt x="0" y="0"/>
                  </a:moveTo>
                  <a:lnTo>
                    <a:pt x="7535" y="19955"/>
                  </a:lnTo>
                  <a:lnTo>
                    <a:pt x="19653" y="32534"/>
                  </a:lnTo>
                  <a:lnTo>
                    <a:pt x="33132" y="39440"/>
                  </a:lnTo>
                  <a:lnTo>
                    <a:pt x="44754" y="42379"/>
                  </a:lnTo>
                  <a:lnTo>
                    <a:pt x="0" y="0"/>
                  </a:lnTo>
                  <a:close/>
                </a:path>
              </a:pathLst>
            </a:custGeom>
            <a:solidFill>
              <a:srgbClr val="A7A9AC"/>
            </a:solidFill>
          </p:spPr>
          <p:txBody>
            <a:bodyPr wrap="square" lIns="0" tIns="0" rIns="0" bIns="0" rtlCol="0"/>
            <a:lstStyle/>
            <a:p/>
          </p:txBody>
        </p:sp>
        <p:pic>
          <p:nvPicPr>
            <p:cNvPr id="219" name="object 219" descr=""/>
            <p:cNvPicPr/>
            <p:nvPr/>
          </p:nvPicPr>
          <p:blipFill>
            <a:blip r:embed="rId36" cstate="print"/>
            <a:stretch>
              <a:fillRect/>
            </a:stretch>
          </p:blipFill>
          <p:spPr>
            <a:xfrm>
              <a:off x="13198500" y="4680864"/>
              <a:ext cx="26174" cy="11226"/>
            </a:xfrm>
            <a:prstGeom prst="rect">
              <a:avLst/>
            </a:prstGeom>
          </p:spPr>
        </p:pic>
        <p:pic>
          <p:nvPicPr>
            <p:cNvPr id="220" name="object 220" descr=""/>
            <p:cNvPicPr/>
            <p:nvPr/>
          </p:nvPicPr>
          <p:blipFill>
            <a:blip r:embed="rId38" cstate="print"/>
            <a:stretch>
              <a:fillRect/>
            </a:stretch>
          </p:blipFill>
          <p:spPr>
            <a:xfrm>
              <a:off x="13539495" y="4660544"/>
              <a:ext cx="16992" cy="19418"/>
            </a:xfrm>
            <a:prstGeom prst="rect">
              <a:avLst/>
            </a:prstGeom>
          </p:spPr>
        </p:pic>
        <p:sp>
          <p:nvSpPr>
            <p:cNvPr id="221" name="object 221" descr=""/>
            <p:cNvSpPr/>
            <p:nvPr/>
          </p:nvSpPr>
          <p:spPr>
            <a:xfrm>
              <a:off x="13188646" y="4529264"/>
              <a:ext cx="319405" cy="177800"/>
            </a:xfrm>
            <a:custGeom>
              <a:avLst/>
              <a:gdLst/>
              <a:ahLst/>
              <a:cxnLst/>
              <a:rect l="l" t="t" r="r" b="b"/>
              <a:pathLst>
                <a:path w="319405" h="177800">
                  <a:moveTo>
                    <a:pt x="98107" y="148831"/>
                  </a:moveTo>
                  <a:lnTo>
                    <a:pt x="25" y="104813"/>
                  </a:lnTo>
                  <a:lnTo>
                    <a:pt x="0" y="109397"/>
                  </a:lnTo>
                  <a:lnTo>
                    <a:pt x="96456" y="152577"/>
                  </a:lnTo>
                  <a:lnTo>
                    <a:pt x="98107" y="148831"/>
                  </a:lnTo>
                  <a:close/>
                </a:path>
                <a:path w="319405" h="177800">
                  <a:moveTo>
                    <a:pt x="152387" y="6134"/>
                  </a:moveTo>
                  <a:lnTo>
                    <a:pt x="151663" y="2971"/>
                  </a:lnTo>
                  <a:lnTo>
                    <a:pt x="146888" y="0"/>
                  </a:lnTo>
                  <a:lnTo>
                    <a:pt x="143738" y="723"/>
                  </a:lnTo>
                  <a:lnTo>
                    <a:pt x="130048" y="22898"/>
                  </a:lnTo>
                  <a:lnTo>
                    <a:pt x="129819" y="23837"/>
                  </a:lnTo>
                  <a:lnTo>
                    <a:pt x="129819" y="24752"/>
                  </a:lnTo>
                  <a:lnTo>
                    <a:pt x="129819" y="26454"/>
                  </a:lnTo>
                  <a:lnTo>
                    <a:pt x="130644" y="28130"/>
                  </a:lnTo>
                  <a:lnTo>
                    <a:pt x="134581" y="30594"/>
                  </a:lnTo>
                  <a:lnTo>
                    <a:pt x="137731" y="29857"/>
                  </a:lnTo>
                  <a:lnTo>
                    <a:pt x="152387" y="6134"/>
                  </a:lnTo>
                  <a:close/>
                </a:path>
                <a:path w="319405" h="177800">
                  <a:moveTo>
                    <a:pt x="319341" y="150863"/>
                  </a:moveTo>
                  <a:lnTo>
                    <a:pt x="314299" y="148818"/>
                  </a:lnTo>
                  <a:lnTo>
                    <a:pt x="308902" y="146634"/>
                  </a:lnTo>
                  <a:lnTo>
                    <a:pt x="308902" y="148818"/>
                  </a:lnTo>
                  <a:lnTo>
                    <a:pt x="209600" y="148818"/>
                  </a:lnTo>
                  <a:lnTo>
                    <a:pt x="209600" y="137909"/>
                  </a:lnTo>
                  <a:lnTo>
                    <a:pt x="282092" y="137909"/>
                  </a:lnTo>
                  <a:lnTo>
                    <a:pt x="308902" y="148818"/>
                  </a:lnTo>
                  <a:lnTo>
                    <a:pt x="308902" y="146634"/>
                  </a:lnTo>
                  <a:lnTo>
                    <a:pt x="287350" y="137909"/>
                  </a:lnTo>
                  <a:lnTo>
                    <a:pt x="282270" y="135851"/>
                  </a:lnTo>
                  <a:lnTo>
                    <a:pt x="203492" y="135890"/>
                  </a:lnTo>
                  <a:lnTo>
                    <a:pt x="203492" y="137909"/>
                  </a:lnTo>
                  <a:lnTo>
                    <a:pt x="203492" y="148818"/>
                  </a:lnTo>
                  <a:lnTo>
                    <a:pt x="138506" y="148818"/>
                  </a:lnTo>
                  <a:lnTo>
                    <a:pt x="138404" y="148653"/>
                  </a:lnTo>
                  <a:lnTo>
                    <a:pt x="176034" y="137909"/>
                  </a:lnTo>
                  <a:lnTo>
                    <a:pt x="203492" y="137909"/>
                  </a:lnTo>
                  <a:lnTo>
                    <a:pt x="203492" y="135890"/>
                  </a:lnTo>
                  <a:lnTo>
                    <a:pt x="175615" y="135890"/>
                  </a:lnTo>
                  <a:lnTo>
                    <a:pt x="136093" y="147167"/>
                  </a:lnTo>
                  <a:lnTo>
                    <a:pt x="134581" y="146812"/>
                  </a:lnTo>
                  <a:lnTo>
                    <a:pt x="132257" y="148272"/>
                  </a:lnTo>
                  <a:lnTo>
                    <a:pt x="123151" y="150863"/>
                  </a:lnTo>
                  <a:lnTo>
                    <a:pt x="129857" y="150863"/>
                  </a:lnTo>
                  <a:lnTo>
                    <a:pt x="129819" y="152654"/>
                  </a:lnTo>
                  <a:lnTo>
                    <a:pt x="129819" y="153581"/>
                  </a:lnTo>
                  <a:lnTo>
                    <a:pt x="130048" y="154508"/>
                  </a:lnTo>
                  <a:lnTo>
                    <a:pt x="143738" y="176682"/>
                  </a:lnTo>
                  <a:lnTo>
                    <a:pt x="146888" y="177419"/>
                  </a:lnTo>
                  <a:lnTo>
                    <a:pt x="151663" y="174434"/>
                  </a:lnTo>
                  <a:lnTo>
                    <a:pt x="152387" y="171259"/>
                  </a:lnTo>
                  <a:lnTo>
                    <a:pt x="139776" y="150863"/>
                  </a:lnTo>
                  <a:lnTo>
                    <a:pt x="319341" y="150863"/>
                  </a:lnTo>
                  <a:close/>
                </a:path>
              </a:pathLst>
            </a:custGeom>
            <a:solidFill>
              <a:srgbClr val="262261"/>
            </a:solidFill>
          </p:spPr>
          <p:txBody>
            <a:bodyPr wrap="square" lIns="0" tIns="0" rIns="0" bIns="0" rtlCol="0"/>
            <a:lstStyle/>
            <a:p/>
          </p:txBody>
        </p:sp>
        <p:sp>
          <p:nvSpPr>
            <p:cNvPr id="222" name="object 222" descr=""/>
            <p:cNvSpPr/>
            <p:nvPr/>
          </p:nvSpPr>
          <p:spPr>
            <a:xfrm>
              <a:off x="12013857" y="3698722"/>
              <a:ext cx="1309370" cy="1064895"/>
            </a:xfrm>
            <a:custGeom>
              <a:avLst/>
              <a:gdLst/>
              <a:ahLst/>
              <a:cxnLst/>
              <a:rect l="l" t="t" r="r" b="b"/>
              <a:pathLst>
                <a:path w="1309369" h="1064895">
                  <a:moveTo>
                    <a:pt x="38328" y="132905"/>
                  </a:moveTo>
                  <a:lnTo>
                    <a:pt x="37033" y="126746"/>
                  </a:lnTo>
                  <a:lnTo>
                    <a:pt x="0" y="134505"/>
                  </a:lnTo>
                  <a:lnTo>
                    <a:pt x="10439" y="170878"/>
                  </a:lnTo>
                  <a:lnTo>
                    <a:pt x="16497" y="169151"/>
                  </a:lnTo>
                  <a:lnTo>
                    <a:pt x="9194" y="143725"/>
                  </a:lnTo>
                  <a:lnTo>
                    <a:pt x="31216" y="156997"/>
                  </a:lnTo>
                  <a:lnTo>
                    <a:pt x="34467" y="151599"/>
                  </a:lnTo>
                  <a:lnTo>
                    <a:pt x="12433" y="138341"/>
                  </a:lnTo>
                  <a:lnTo>
                    <a:pt x="38328" y="132905"/>
                  </a:lnTo>
                  <a:close/>
                </a:path>
                <a:path w="1309369" h="1064895">
                  <a:moveTo>
                    <a:pt x="88430" y="184111"/>
                  </a:moveTo>
                  <a:lnTo>
                    <a:pt x="61442" y="167855"/>
                  </a:lnTo>
                  <a:lnTo>
                    <a:pt x="58191" y="173253"/>
                  </a:lnTo>
                  <a:lnTo>
                    <a:pt x="85178" y="189522"/>
                  </a:lnTo>
                  <a:lnTo>
                    <a:pt x="88430" y="184111"/>
                  </a:lnTo>
                  <a:close/>
                </a:path>
                <a:path w="1309369" h="1064895">
                  <a:moveTo>
                    <a:pt x="142405" y="216636"/>
                  </a:moveTo>
                  <a:lnTo>
                    <a:pt x="115417" y="200367"/>
                  </a:lnTo>
                  <a:lnTo>
                    <a:pt x="112166" y="205778"/>
                  </a:lnTo>
                  <a:lnTo>
                    <a:pt x="139153" y="222034"/>
                  </a:lnTo>
                  <a:lnTo>
                    <a:pt x="142405" y="216636"/>
                  </a:lnTo>
                  <a:close/>
                </a:path>
                <a:path w="1309369" h="1064895">
                  <a:moveTo>
                    <a:pt x="152704" y="1041438"/>
                  </a:moveTo>
                  <a:lnTo>
                    <a:pt x="152247" y="1035151"/>
                  </a:lnTo>
                  <a:lnTo>
                    <a:pt x="130365" y="1036764"/>
                  </a:lnTo>
                  <a:lnTo>
                    <a:pt x="148374" y="1017384"/>
                  </a:lnTo>
                  <a:lnTo>
                    <a:pt x="143751" y="1013091"/>
                  </a:lnTo>
                  <a:lnTo>
                    <a:pt x="117995" y="1040815"/>
                  </a:lnTo>
                  <a:lnTo>
                    <a:pt x="147523" y="1064488"/>
                  </a:lnTo>
                  <a:lnTo>
                    <a:pt x="151472" y="1059573"/>
                  </a:lnTo>
                  <a:lnTo>
                    <a:pt x="130848" y="1043063"/>
                  </a:lnTo>
                  <a:lnTo>
                    <a:pt x="152704" y="1041438"/>
                  </a:lnTo>
                  <a:close/>
                </a:path>
                <a:path w="1309369" h="1064895">
                  <a:moveTo>
                    <a:pt x="196380" y="249148"/>
                  </a:moveTo>
                  <a:lnTo>
                    <a:pt x="169392" y="232892"/>
                  </a:lnTo>
                  <a:lnTo>
                    <a:pt x="166141" y="238290"/>
                  </a:lnTo>
                  <a:lnTo>
                    <a:pt x="193128" y="254546"/>
                  </a:lnTo>
                  <a:lnTo>
                    <a:pt x="196380" y="249148"/>
                  </a:lnTo>
                  <a:close/>
                </a:path>
                <a:path w="1309369" h="1064895">
                  <a:moveTo>
                    <a:pt x="215557" y="1036828"/>
                  </a:moveTo>
                  <a:lnTo>
                    <a:pt x="215087" y="1030541"/>
                  </a:lnTo>
                  <a:lnTo>
                    <a:pt x="183680" y="1032840"/>
                  </a:lnTo>
                  <a:lnTo>
                    <a:pt x="184137" y="1039126"/>
                  </a:lnTo>
                  <a:lnTo>
                    <a:pt x="215557" y="1036828"/>
                  </a:lnTo>
                  <a:close/>
                </a:path>
                <a:path w="1309369" h="1064895">
                  <a:moveTo>
                    <a:pt x="250342" y="281673"/>
                  </a:moveTo>
                  <a:lnTo>
                    <a:pt x="223354" y="265417"/>
                  </a:lnTo>
                  <a:lnTo>
                    <a:pt x="220116" y="270802"/>
                  </a:lnTo>
                  <a:lnTo>
                    <a:pt x="247103" y="287070"/>
                  </a:lnTo>
                  <a:lnTo>
                    <a:pt x="250342" y="281673"/>
                  </a:lnTo>
                  <a:close/>
                </a:path>
                <a:path w="1309369" h="1064895">
                  <a:moveTo>
                    <a:pt x="278384" y="1032205"/>
                  </a:moveTo>
                  <a:lnTo>
                    <a:pt x="277926" y="1025918"/>
                  </a:lnTo>
                  <a:lnTo>
                    <a:pt x="246507" y="1028230"/>
                  </a:lnTo>
                  <a:lnTo>
                    <a:pt x="246976" y="1034516"/>
                  </a:lnTo>
                  <a:lnTo>
                    <a:pt x="278384" y="1032205"/>
                  </a:lnTo>
                  <a:close/>
                </a:path>
                <a:path w="1309369" h="1064895">
                  <a:moveTo>
                    <a:pt x="304317" y="314185"/>
                  </a:moveTo>
                  <a:lnTo>
                    <a:pt x="277329" y="297929"/>
                  </a:lnTo>
                  <a:lnTo>
                    <a:pt x="274078" y="303326"/>
                  </a:lnTo>
                  <a:lnTo>
                    <a:pt x="301066" y="319582"/>
                  </a:lnTo>
                  <a:lnTo>
                    <a:pt x="304317" y="314185"/>
                  </a:lnTo>
                  <a:close/>
                </a:path>
                <a:path w="1309369" h="1064895">
                  <a:moveTo>
                    <a:pt x="339128" y="673"/>
                  </a:moveTo>
                  <a:lnTo>
                    <a:pt x="301294" y="0"/>
                  </a:lnTo>
                  <a:lnTo>
                    <a:pt x="303364" y="37782"/>
                  </a:lnTo>
                  <a:lnTo>
                    <a:pt x="309676" y="37439"/>
                  </a:lnTo>
                  <a:lnTo>
                    <a:pt x="308216" y="11074"/>
                  </a:lnTo>
                  <a:lnTo>
                    <a:pt x="323316" y="25603"/>
                  </a:lnTo>
                  <a:lnTo>
                    <a:pt x="327685" y="21069"/>
                  </a:lnTo>
                  <a:lnTo>
                    <a:pt x="312559" y="6502"/>
                  </a:lnTo>
                  <a:lnTo>
                    <a:pt x="339026" y="6972"/>
                  </a:lnTo>
                  <a:lnTo>
                    <a:pt x="339128" y="673"/>
                  </a:lnTo>
                  <a:close/>
                </a:path>
                <a:path w="1309369" h="1064895">
                  <a:moveTo>
                    <a:pt x="341236" y="1027595"/>
                  </a:moveTo>
                  <a:lnTo>
                    <a:pt x="340779" y="1021308"/>
                  </a:lnTo>
                  <a:lnTo>
                    <a:pt x="309359" y="1023607"/>
                  </a:lnTo>
                  <a:lnTo>
                    <a:pt x="309816" y="1029906"/>
                  </a:lnTo>
                  <a:lnTo>
                    <a:pt x="341236" y="1027595"/>
                  </a:lnTo>
                  <a:close/>
                </a:path>
                <a:path w="1309369" h="1064895">
                  <a:moveTo>
                    <a:pt x="358292" y="346710"/>
                  </a:moveTo>
                  <a:lnTo>
                    <a:pt x="331304" y="330441"/>
                  </a:lnTo>
                  <a:lnTo>
                    <a:pt x="328053" y="335838"/>
                  </a:lnTo>
                  <a:lnTo>
                    <a:pt x="355041" y="352094"/>
                  </a:lnTo>
                  <a:lnTo>
                    <a:pt x="358292" y="346710"/>
                  </a:lnTo>
                  <a:close/>
                </a:path>
                <a:path w="1309369" h="1064895">
                  <a:moveTo>
                    <a:pt x="373062" y="64782"/>
                  </a:moveTo>
                  <a:lnTo>
                    <a:pt x="350367" y="42926"/>
                  </a:lnTo>
                  <a:lnTo>
                    <a:pt x="346011" y="47459"/>
                  </a:lnTo>
                  <a:lnTo>
                    <a:pt x="368693" y="69316"/>
                  </a:lnTo>
                  <a:lnTo>
                    <a:pt x="373062" y="64782"/>
                  </a:lnTo>
                  <a:close/>
                </a:path>
                <a:path w="1309369" h="1064895">
                  <a:moveTo>
                    <a:pt x="404063" y="1022985"/>
                  </a:moveTo>
                  <a:lnTo>
                    <a:pt x="403606" y="1016698"/>
                  </a:lnTo>
                  <a:lnTo>
                    <a:pt x="372186" y="1018997"/>
                  </a:lnTo>
                  <a:lnTo>
                    <a:pt x="372656" y="1025283"/>
                  </a:lnTo>
                  <a:lnTo>
                    <a:pt x="404063" y="1022985"/>
                  </a:lnTo>
                  <a:close/>
                </a:path>
                <a:path w="1309369" h="1064895">
                  <a:moveTo>
                    <a:pt x="412254" y="379222"/>
                  </a:moveTo>
                  <a:lnTo>
                    <a:pt x="385267" y="362966"/>
                  </a:lnTo>
                  <a:lnTo>
                    <a:pt x="382016" y="368363"/>
                  </a:lnTo>
                  <a:lnTo>
                    <a:pt x="409003" y="384619"/>
                  </a:lnTo>
                  <a:lnTo>
                    <a:pt x="412254" y="379222"/>
                  </a:lnTo>
                  <a:close/>
                </a:path>
                <a:path w="1309369" h="1064895">
                  <a:moveTo>
                    <a:pt x="418439" y="108496"/>
                  </a:moveTo>
                  <a:lnTo>
                    <a:pt x="395744" y="86639"/>
                  </a:lnTo>
                  <a:lnTo>
                    <a:pt x="391375" y="91173"/>
                  </a:lnTo>
                  <a:lnTo>
                    <a:pt x="414070" y="113030"/>
                  </a:lnTo>
                  <a:lnTo>
                    <a:pt x="418439" y="108496"/>
                  </a:lnTo>
                  <a:close/>
                </a:path>
                <a:path w="1309369" h="1064895">
                  <a:moveTo>
                    <a:pt x="463816" y="152209"/>
                  </a:moveTo>
                  <a:lnTo>
                    <a:pt x="441121" y="130352"/>
                  </a:lnTo>
                  <a:lnTo>
                    <a:pt x="436753" y="134899"/>
                  </a:lnTo>
                  <a:lnTo>
                    <a:pt x="459447" y="156756"/>
                  </a:lnTo>
                  <a:lnTo>
                    <a:pt x="463816" y="152209"/>
                  </a:lnTo>
                  <a:close/>
                </a:path>
                <a:path w="1309369" h="1064895">
                  <a:moveTo>
                    <a:pt x="466229" y="411734"/>
                  </a:moveTo>
                  <a:lnTo>
                    <a:pt x="439242" y="395478"/>
                  </a:lnTo>
                  <a:lnTo>
                    <a:pt x="435991" y="400888"/>
                  </a:lnTo>
                  <a:lnTo>
                    <a:pt x="462978" y="417144"/>
                  </a:lnTo>
                  <a:lnTo>
                    <a:pt x="466229" y="411734"/>
                  </a:lnTo>
                  <a:close/>
                </a:path>
                <a:path w="1309369" h="1064895">
                  <a:moveTo>
                    <a:pt x="466915" y="1018362"/>
                  </a:moveTo>
                  <a:lnTo>
                    <a:pt x="466458" y="1012063"/>
                  </a:lnTo>
                  <a:lnTo>
                    <a:pt x="435038" y="1014374"/>
                  </a:lnTo>
                  <a:lnTo>
                    <a:pt x="435495" y="1020660"/>
                  </a:lnTo>
                  <a:lnTo>
                    <a:pt x="466915" y="1018362"/>
                  </a:lnTo>
                  <a:close/>
                </a:path>
                <a:path w="1309369" h="1064895">
                  <a:moveTo>
                    <a:pt x="509193" y="195935"/>
                  </a:moveTo>
                  <a:lnTo>
                    <a:pt x="486498" y="174066"/>
                  </a:lnTo>
                  <a:lnTo>
                    <a:pt x="482130" y="178612"/>
                  </a:lnTo>
                  <a:lnTo>
                    <a:pt x="504825" y="200469"/>
                  </a:lnTo>
                  <a:lnTo>
                    <a:pt x="509193" y="195935"/>
                  </a:lnTo>
                  <a:close/>
                </a:path>
                <a:path w="1309369" h="1064895">
                  <a:moveTo>
                    <a:pt x="520192" y="444258"/>
                  </a:moveTo>
                  <a:lnTo>
                    <a:pt x="493204" y="428002"/>
                  </a:lnTo>
                  <a:lnTo>
                    <a:pt x="489966" y="433400"/>
                  </a:lnTo>
                  <a:lnTo>
                    <a:pt x="516953" y="449656"/>
                  </a:lnTo>
                  <a:lnTo>
                    <a:pt x="520192" y="444258"/>
                  </a:lnTo>
                  <a:close/>
                </a:path>
                <a:path w="1309369" h="1064895">
                  <a:moveTo>
                    <a:pt x="529755" y="1013739"/>
                  </a:moveTo>
                  <a:lnTo>
                    <a:pt x="529285" y="1007452"/>
                  </a:lnTo>
                  <a:lnTo>
                    <a:pt x="497865" y="1009764"/>
                  </a:lnTo>
                  <a:lnTo>
                    <a:pt x="498335" y="1016050"/>
                  </a:lnTo>
                  <a:lnTo>
                    <a:pt x="529755" y="1013739"/>
                  </a:lnTo>
                  <a:close/>
                </a:path>
                <a:path w="1309369" h="1064895">
                  <a:moveTo>
                    <a:pt x="554570" y="239649"/>
                  </a:moveTo>
                  <a:lnTo>
                    <a:pt x="531888" y="217792"/>
                  </a:lnTo>
                  <a:lnTo>
                    <a:pt x="527507" y="222326"/>
                  </a:lnTo>
                  <a:lnTo>
                    <a:pt x="550202" y="244182"/>
                  </a:lnTo>
                  <a:lnTo>
                    <a:pt x="554570" y="239649"/>
                  </a:lnTo>
                  <a:close/>
                </a:path>
                <a:path w="1309369" h="1064895">
                  <a:moveTo>
                    <a:pt x="559142" y="577850"/>
                  </a:moveTo>
                  <a:lnTo>
                    <a:pt x="557212" y="571855"/>
                  </a:lnTo>
                  <a:lnTo>
                    <a:pt x="521195" y="583450"/>
                  </a:lnTo>
                  <a:lnTo>
                    <a:pt x="535381" y="618528"/>
                  </a:lnTo>
                  <a:lnTo>
                    <a:pt x="541223" y="616165"/>
                  </a:lnTo>
                  <a:lnTo>
                    <a:pt x="531304" y="591667"/>
                  </a:lnTo>
                  <a:lnTo>
                    <a:pt x="554596" y="602551"/>
                  </a:lnTo>
                  <a:lnTo>
                    <a:pt x="557263" y="596836"/>
                  </a:lnTo>
                  <a:lnTo>
                    <a:pt x="533984" y="585952"/>
                  </a:lnTo>
                  <a:lnTo>
                    <a:pt x="559142" y="577850"/>
                  </a:lnTo>
                  <a:close/>
                </a:path>
                <a:path w="1309369" h="1064895">
                  <a:moveTo>
                    <a:pt x="574167" y="476783"/>
                  </a:moveTo>
                  <a:lnTo>
                    <a:pt x="547179" y="460514"/>
                  </a:lnTo>
                  <a:lnTo>
                    <a:pt x="543928" y="465912"/>
                  </a:lnTo>
                  <a:lnTo>
                    <a:pt x="570915" y="482168"/>
                  </a:lnTo>
                  <a:lnTo>
                    <a:pt x="574167" y="476783"/>
                  </a:lnTo>
                  <a:close/>
                </a:path>
                <a:path w="1309369" h="1064895">
                  <a:moveTo>
                    <a:pt x="592594" y="1009129"/>
                  </a:moveTo>
                  <a:lnTo>
                    <a:pt x="592137" y="1002842"/>
                  </a:lnTo>
                  <a:lnTo>
                    <a:pt x="560705" y="1005154"/>
                  </a:lnTo>
                  <a:lnTo>
                    <a:pt x="561174" y="1011440"/>
                  </a:lnTo>
                  <a:lnTo>
                    <a:pt x="592594" y="1009129"/>
                  </a:lnTo>
                  <a:close/>
                </a:path>
                <a:path w="1309369" h="1064895">
                  <a:moveTo>
                    <a:pt x="599948" y="283362"/>
                  </a:moveTo>
                  <a:lnTo>
                    <a:pt x="577253" y="261505"/>
                  </a:lnTo>
                  <a:lnTo>
                    <a:pt x="572884" y="266052"/>
                  </a:lnTo>
                  <a:lnTo>
                    <a:pt x="595579" y="287896"/>
                  </a:lnTo>
                  <a:lnTo>
                    <a:pt x="599948" y="283362"/>
                  </a:lnTo>
                  <a:close/>
                </a:path>
                <a:path w="1309369" h="1064895">
                  <a:moveTo>
                    <a:pt x="614337" y="623544"/>
                  </a:moveTo>
                  <a:lnTo>
                    <a:pt x="585800" y="610184"/>
                  </a:lnTo>
                  <a:lnTo>
                    <a:pt x="583120" y="615899"/>
                  </a:lnTo>
                  <a:lnTo>
                    <a:pt x="611670" y="629246"/>
                  </a:lnTo>
                  <a:lnTo>
                    <a:pt x="614337" y="623544"/>
                  </a:lnTo>
                  <a:close/>
                </a:path>
                <a:path w="1309369" h="1064895">
                  <a:moveTo>
                    <a:pt x="628142" y="509295"/>
                  </a:moveTo>
                  <a:lnTo>
                    <a:pt x="601154" y="493039"/>
                  </a:lnTo>
                  <a:lnTo>
                    <a:pt x="597903" y="498436"/>
                  </a:lnTo>
                  <a:lnTo>
                    <a:pt x="624890" y="514692"/>
                  </a:lnTo>
                  <a:lnTo>
                    <a:pt x="628142" y="509295"/>
                  </a:lnTo>
                  <a:close/>
                </a:path>
                <a:path w="1309369" h="1064895">
                  <a:moveTo>
                    <a:pt x="645325" y="327075"/>
                  </a:moveTo>
                  <a:lnTo>
                    <a:pt x="622642" y="305219"/>
                  </a:lnTo>
                  <a:lnTo>
                    <a:pt x="618274" y="309753"/>
                  </a:lnTo>
                  <a:lnTo>
                    <a:pt x="640956" y="331609"/>
                  </a:lnTo>
                  <a:lnTo>
                    <a:pt x="645325" y="327075"/>
                  </a:lnTo>
                  <a:close/>
                </a:path>
                <a:path w="1309369" h="1064895">
                  <a:moveTo>
                    <a:pt x="655434" y="1004519"/>
                  </a:moveTo>
                  <a:lnTo>
                    <a:pt x="654977" y="998220"/>
                  </a:lnTo>
                  <a:lnTo>
                    <a:pt x="623557" y="1000531"/>
                  </a:lnTo>
                  <a:lnTo>
                    <a:pt x="624027" y="1006817"/>
                  </a:lnTo>
                  <a:lnTo>
                    <a:pt x="655434" y="1004519"/>
                  </a:lnTo>
                  <a:close/>
                </a:path>
                <a:path w="1309369" h="1064895">
                  <a:moveTo>
                    <a:pt x="671410" y="650227"/>
                  </a:moveTo>
                  <a:lnTo>
                    <a:pt x="642874" y="636879"/>
                  </a:lnTo>
                  <a:lnTo>
                    <a:pt x="640207" y="642594"/>
                  </a:lnTo>
                  <a:lnTo>
                    <a:pt x="668743" y="655942"/>
                  </a:lnTo>
                  <a:lnTo>
                    <a:pt x="671410" y="650227"/>
                  </a:lnTo>
                  <a:close/>
                </a:path>
                <a:path w="1309369" h="1064895">
                  <a:moveTo>
                    <a:pt x="682117" y="541807"/>
                  </a:moveTo>
                  <a:lnTo>
                    <a:pt x="655129" y="525551"/>
                  </a:lnTo>
                  <a:lnTo>
                    <a:pt x="651878" y="530948"/>
                  </a:lnTo>
                  <a:lnTo>
                    <a:pt x="678865" y="547204"/>
                  </a:lnTo>
                  <a:lnTo>
                    <a:pt x="682117" y="541807"/>
                  </a:lnTo>
                  <a:close/>
                </a:path>
                <a:path w="1309369" h="1064895">
                  <a:moveTo>
                    <a:pt x="690702" y="370789"/>
                  </a:moveTo>
                  <a:lnTo>
                    <a:pt x="668007" y="348932"/>
                  </a:lnTo>
                  <a:lnTo>
                    <a:pt x="663638" y="353479"/>
                  </a:lnTo>
                  <a:lnTo>
                    <a:pt x="686333" y="375335"/>
                  </a:lnTo>
                  <a:lnTo>
                    <a:pt x="690702" y="370789"/>
                  </a:lnTo>
                  <a:close/>
                </a:path>
                <a:path w="1309369" h="1064895">
                  <a:moveTo>
                    <a:pt x="718273" y="999896"/>
                  </a:moveTo>
                  <a:lnTo>
                    <a:pt x="717816" y="993597"/>
                  </a:lnTo>
                  <a:lnTo>
                    <a:pt x="686384" y="995908"/>
                  </a:lnTo>
                  <a:lnTo>
                    <a:pt x="686854" y="1002207"/>
                  </a:lnTo>
                  <a:lnTo>
                    <a:pt x="718273" y="999896"/>
                  </a:lnTo>
                  <a:close/>
                </a:path>
                <a:path w="1309369" h="1064895">
                  <a:moveTo>
                    <a:pt x="728484" y="676922"/>
                  </a:moveTo>
                  <a:lnTo>
                    <a:pt x="699947" y="663587"/>
                  </a:lnTo>
                  <a:lnTo>
                    <a:pt x="697280" y="669290"/>
                  </a:lnTo>
                  <a:lnTo>
                    <a:pt x="725817" y="682637"/>
                  </a:lnTo>
                  <a:lnTo>
                    <a:pt x="728484" y="676922"/>
                  </a:lnTo>
                  <a:close/>
                </a:path>
                <a:path w="1309369" h="1064895">
                  <a:moveTo>
                    <a:pt x="736079" y="574332"/>
                  </a:moveTo>
                  <a:lnTo>
                    <a:pt x="709091" y="558076"/>
                  </a:lnTo>
                  <a:lnTo>
                    <a:pt x="705840" y="563460"/>
                  </a:lnTo>
                  <a:lnTo>
                    <a:pt x="732828" y="579716"/>
                  </a:lnTo>
                  <a:lnTo>
                    <a:pt x="736079" y="574332"/>
                  </a:lnTo>
                  <a:close/>
                </a:path>
                <a:path w="1309369" h="1064895">
                  <a:moveTo>
                    <a:pt x="736079" y="414515"/>
                  </a:moveTo>
                  <a:lnTo>
                    <a:pt x="713384" y="392658"/>
                  </a:lnTo>
                  <a:lnTo>
                    <a:pt x="709028" y="397192"/>
                  </a:lnTo>
                  <a:lnTo>
                    <a:pt x="731710" y="419049"/>
                  </a:lnTo>
                  <a:lnTo>
                    <a:pt x="736079" y="414515"/>
                  </a:lnTo>
                  <a:close/>
                </a:path>
                <a:path w="1309369" h="1064895">
                  <a:moveTo>
                    <a:pt x="781113" y="995273"/>
                  </a:moveTo>
                  <a:lnTo>
                    <a:pt x="780656" y="988987"/>
                  </a:lnTo>
                  <a:lnTo>
                    <a:pt x="749236" y="991298"/>
                  </a:lnTo>
                  <a:lnTo>
                    <a:pt x="749693" y="997585"/>
                  </a:lnTo>
                  <a:lnTo>
                    <a:pt x="781113" y="995273"/>
                  </a:lnTo>
                  <a:close/>
                </a:path>
                <a:path w="1309369" h="1064895">
                  <a:moveTo>
                    <a:pt x="781456" y="458228"/>
                  </a:moveTo>
                  <a:lnTo>
                    <a:pt x="758761" y="436372"/>
                  </a:lnTo>
                  <a:lnTo>
                    <a:pt x="754392" y="440905"/>
                  </a:lnTo>
                  <a:lnTo>
                    <a:pt x="777087" y="462762"/>
                  </a:lnTo>
                  <a:lnTo>
                    <a:pt x="781456" y="458228"/>
                  </a:lnTo>
                  <a:close/>
                </a:path>
                <a:path w="1309369" h="1064895">
                  <a:moveTo>
                    <a:pt x="785558" y="703630"/>
                  </a:moveTo>
                  <a:lnTo>
                    <a:pt x="757021" y="690270"/>
                  </a:lnTo>
                  <a:lnTo>
                    <a:pt x="754354" y="695985"/>
                  </a:lnTo>
                  <a:lnTo>
                    <a:pt x="782891" y="709333"/>
                  </a:lnTo>
                  <a:lnTo>
                    <a:pt x="785558" y="703630"/>
                  </a:lnTo>
                  <a:close/>
                </a:path>
                <a:path w="1309369" h="1064895">
                  <a:moveTo>
                    <a:pt x="790054" y="606844"/>
                  </a:moveTo>
                  <a:lnTo>
                    <a:pt x="763054" y="590588"/>
                  </a:lnTo>
                  <a:lnTo>
                    <a:pt x="759815" y="595985"/>
                  </a:lnTo>
                  <a:lnTo>
                    <a:pt x="786803" y="612241"/>
                  </a:lnTo>
                  <a:lnTo>
                    <a:pt x="790054" y="606844"/>
                  </a:lnTo>
                  <a:close/>
                </a:path>
                <a:path w="1309369" h="1064895">
                  <a:moveTo>
                    <a:pt x="826833" y="501942"/>
                  </a:moveTo>
                  <a:lnTo>
                    <a:pt x="804151" y="480085"/>
                  </a:lnTo>
                  <a:lnTo>
                    <a:pt x="799769" y="484619"/>
                  </a:lnTo>
                  <a:lnTo>
                    <a:pt x="822464" y="506476"/>
                  </a:lnTo>
                  <a:lnTo>
                    <a:pt x="826833" y="501942"/>
                  </a:lnTo>
                  <a:close/>
                </a:path>
                <a:path w="1309369" h="1064895">
                  <a:moveTo>
                    <a:pt x="842632" y="730326"/>
                  </a:moveTo>
                  <a:lnTo>
                    <a:pt x="814095" y="716965"/>
                  </a:lnTo>
                  <a:lnTo>
                    <a:pt x="811428" y="722680"/>
                  </a:lnTo>
                  <a:lnTo>
                    <a:pt x="839965" y="736028"/>
                  </a:lnTo>
                  <a:lnTo>
                    <a:pt x="842632" y="730326"/>
                  </a:lnTo>
                  <a:close/>
                </a:path>
                <a:path w="1309369" h="1064895">
                  <a:moveTo>
                    <a:pt x="843953" y="990663"/>
                  </a:moveTo>
                  <a:lnTo>
                    <a:pt x="843495" y="984377"/>
                  </a:lnTo>
                  <a:lnTo>
                    <a:pt x="812076" y="986688"/>
                  </a:lnTo>
                  <a:lnTo>
                    <a:pt x="812533" y="992974"/>
                  </a:lnTo>
                  <a:lnTo>
                    <a:pt x="843953" y="990663"/>
                  </a:lnTo>
                  <a:close/>
                </a:path>
                <a:path w="1309369" h="1064895">
                  <a:moveTo>
                    <a:pt x="844016" y="639368"/>
                  </a:moveTo>
                  <a:lnTo>
                    <a:pt x="817029" y="623100"/>
                  </a:lnTo>
                  <a:lnTo>
                    <a:pt x="813777" y="628510"/>
                  </a:lnTo>
                  <a:lnTo>
                    <a:pt x="840765" y="644766"/>
                  </a:lnTo>
                  <a:lnTo>
                    <a:pt x="844016" y="639368"/>
                  </a:lnTo>
                  <a:close/>
                </a:path>
                <a:path w="1309369" h="1064895">
                  <a:moveTo>
                    <a:pt x="872210" y="545655"/>
                  </a:moveTo>
                  <a:lnTo>
                    <a:pt x="849515" y="523798"/>
                  </a:lnTo>
                  <a:lnTo>
                    <a:pt x="845146" y="528345"/>
                  </a:lnTo>
                  <a:lnTo>
                    <a:pt x="867841" y="550202"/>
                  </a:lnTo>
                  <a:lnTo>
                    <a:pt x="872210" y="545655"/>
                  </a:lnTo>
                  <a:close/>
                </a:path>
                <a:path w="1309369" h="1064895">
                  <a:moveTo>
                    <a:pt x="897991" y="671880"/>
                  </a:moveTo>
                  <a:lnTo>
                    <a:pt x="871004" y="655624"/>
                  </a:lnTo>
                  <a:lnTo>
                    <a:pt x="867752" y="661022"/>
                  </a:lnTo>
                  <a:lnTo>
                    <a:pt x="894740" y="677278"/>
                  </a:lnTo>
                  <a:lnTo>
                    <a:pt x="897991" y="671880"/>
                  </a:lnTo>
                  <a:close/>
                </a:path>
                <a:path w="1309369" h="1064895">
                  <a:moveTo>
                    <a:pt x="899706" y="757021"/>
                  </a:moveTo>
                  <a:lnTo>
                    <a:pt x="871169" y="743673"/>
                  </a:lnTo>
                  <a:lnTo>
                    <a:pt x="868502" y="749376"/>
                  </a:lnTo>
                  <a:lnTo>
                    <a:pt x="897051" y="762723"/>
                  </a:lnTo>
                  <a:lnTo>
                    <a:pt x="899706" y="757021"/>
                  </a:lnTo>
                  <a:close/>
                </a:path>
                <a:path w="1309369" h="1064895">
                  <a:moveTo>
                    <a:pt x="906792" y="986040"/>
                  </a:moveTo>
                  <a:lnTo>
                    <a:pt x="906335" y="979754"/>
                  </a:lnTo>
                  <a:lnTo>
                    <a:pt x="874915" y="982065"/>
                  </a:lnTo>
                  <a:lnTo>
                    <a:pt x="875372" y="988352"/>
                  </a:lnTo>
                  <a:lnTo>
                    <a:pt x="906792" y="986040"/>
                  </a:lnTo>
                  <a:close/>
                </a:path>
                <a:path w="1309369" h="1064895">
                  <a:moveTo>
                    <a:pt x="917587" y="589381"/>
                  </a:moveTo>
                  <a:lnTo>
                    <a:pt x="894905" y="567512"/>
                  </a:lnTo>
                  <a:lnTo>
                    <a:pt x="890536" y="572058"/>
                  </a:lnTo>
                  <a:lnTo>
                    <a:pt x="913218" y="593915"/>
                  </a:lnTo>
                  <a:lnTo>
                    <a:pt x="917587" y="589381"/>
                  </a:lnTo>
                  <a:close/>
                </a:path>
                <a:path w="1309369" h="1064895">
                  <a:moveTo>
                    <a:pt x="951966" y="704405"/>
                  </a:moveTo>
                  <a:lnTo>
                    <a:pt x="924979" y="688136"/>
                  </a:lnTo>
                  <a:lnTo>
                    <a:pt x="921727" y="693534"/>
                  </a:lnTo>
                  <a:lnTo>
                    <a:pt x="948715" y="709790"/>
                  </a:lnTo>
                  <a:lnTo>
                    <a:pt x="951966" y="704405"/>
                  </a:lnTo>
                  <a:close/>
                </a:path>
                <a:path w="1309369" h="1064895">
                  <a:moveTo>
                    <a:pt x="956792" y="783704"/>
                  </a:moveTo>
                  <a:lnTo>
                    <a:pt x="928255" y="770369"/>
                  </a:lnTo>
                  <a:lnTo>
                    <a:pt x="925576" y="776084"/>
                  </a:lnTo>
                  <a:lnTo>
                    <a:pt x="954112" y="789419"/>
                  </a:lnTo>
                  <a:lnTo>
                    <a:pt x="956792" y="783704"/>
                  </a:lnTo>
                  <a:close/>
                </a:path>
                <a:path w="1309369" h="1064895">
                  <a:moveTo>
                    <a:pt x="962964" y="633095"/>
                  </a:moveTo>
                  <a:lnTo>
                    <a:pt x="940269" y="611238"/>
                  </a:lnTo>
                  <a:lnTo>
                    <a:pt x="935913" y="615772"/>
                  </a:lnTo>
                  <a:lnTo>
                    <a:pt x="958596" y="637628"/>
                  </a:lnTo>
                  <a:lnTo>
                    <a:pt x="962964" y="633095"/>
                  </a:lnTo>
                  <a:close/>
                </a:path>
                <a:path w="1309369" h="1064895">
                  <a:moveTo>
                    <a:pt x="969632" y="981430"/>
                  </a:moveTo>
                  <a:lnTo>
                    <a:pt x="969187" y="975144"/>
                  </a:lnTo>
                  <a:lnTo>
                    <a:pt x="937755" y="977442"/>
                  </a:lnTo>
                  <a:lnTo>
                    <a:pt x="938212" y="983729"/>
                  </a:lnTo>
                  <a:lnTo>
                    <a:pt x="969632" y="981430"/>
                  </a:lnTo>
                  <a:close/>
                </a:path>
                <a:path w="1309369" h="1064895">
                  <a:moveTo>
                    <a:pt x="1005928" y="736917"/>
                  </a:moveTo>
                  <a:lnTo>
                    <a:pt x="978941" y="720661"/>
                  </a:lnTo>
                  <a:lnTo>
                    <a:pt x="975702" y="726059"/>
                  </a:lnTo>
                  <a:lnTo>
                    <a:pt x="1002690" y="742315"/>
                  </a:lnTo>
                  <a:lnTo>
                    <a:pt x="1005928" y="736917"/>
                  </a:lnTo>
                  <a:close/>
                </a:path>
                <a:path w="1309369" h="1064895">
                  <a:moveTo>
                    <a:pt x="1008341" y="676808"/>
                  </a:moveTo>
                  <a:lnTo>
                    <a:pt x="985659" y="654951"/>
                  </a:lnTo>
                  <a:lnTo>
                    <a:pt x="981290" y="659485"/>
                  </a:lnTo>
                  <a:lnTo>
                    <a:pt x="1003973" y="681342"/>
                  </a:lnTo>
                  <a:lnTo>
                    <a:pt x="1008341" y="676808"/>
                  </a:lnTo>
                  <a:close/>
                </a:path>
                <a:path w="1309369" h="1064895">
                  <a:moveTo>
                    <a:pt x="1013866" y="810412"/>
                  </a:moveTo>
                  <a:lnTo>
                    <a:pt x="985329" y="797064"/>
                  </a:lnTo>
                  <a:lnTo>
                    <a:pt x="982662" y="802767"/>
                  </a:lnTo>
                  <a:lnTo>
                    <a:pt x="1011199" y="816127"/>
                  </a:lnTo>
                  <a:lnTo>
                    <a:pt x="1013866" y="810412"/>
                  </a:lnTo>
                  <a:close/>
                </a:path>
                <a:path w="1309369" h="1064895">
                  <a:moveTo>
                    <a:pt x="1032471" y="976807"/>
                  </a:moveTo>
                  <a:lnTo>
                    <a:pt x="1032027" y="970521"/>
                  </a:lnTo>
                  <a:lnTo>
                    <a:pt x="1000594" y="972832"/>
                  </a:lnTo>
                  <a:lnTo>
                    <a:pt x="1001052" y="979119"/>
                  </a:lnTo>
                  <a:lnTo>
                    <a:pt x="1032471" y="976807"/>
                  </a:lnTo>
                  <a:close/>
                </a:path>
                <a:path w="1309369" h="1064895">
                  <a:moveTo>
                    <a:pt x="1053719" y="720534"/>
                  </a:moveTo>
                  <a:lnTo>
                    <a:pt x="1031024" y="698665"/>
                  </a:lnTo>
                  <a:lnTo>
                    <a:pt x="1026655" y="703199"/>
                  </a:lnTo>
                  <a:lnTo>
                    <a:pt x="1049362" y="725055"/>
                  </a:lnTo>
                  <a:lnTo>
                    <a:pt x="1053719" y="720534"/>
                  </a:lnTo>
                  <a:close/>
                </a:path>
                <a:path w="1309369" h="1064895">
                  <a:moveTo>
                    <a:pt x="1059903" y="769442"/>
                  </a:moveTo>
                  <a:lnTo>
                    <a:pt x="1032916" y="753173"/>
                  </a:lnTo>
                  <a:lnTo>
                    <a:pt x="1029665" y="758571"/>
                  </a:lnTo>
                  <a:lnTo>
                    <a:pt x="1056652" y="774827"/>
                  </a:lnTo>
                  <a:lnTo>
                    <a:pt x="1059903" y="769442"/>
                  </a:lnTo>
                  <a:close/>
                </a:path>
                <a:path w="1309369" h="1064895">
                  <a:moveTo>
                    <a:pt x="1070927" y="837107"/>
                  </a:moveTo>
                  <a:lnTo>
                    <a:pt x="1042403" y="823747"/>
                  </a:lnTo>
                  <a:lnTo>
                    <a:pt x="1039723" y="829462"/>
                  </a:lnTo>
                  <a:lnTo>
                    <a:pt x="1068260" y="842822"/>
                  </a:lnTo>
                  <a:lnTo>
                    <a:pt x="1070927" y="837107"/>
                  </a:lnTo>
                  <a:close/>
                </a:path>
                <a:path w="1309369" h="1064895">
                  <a:moveTo>
                    <a:pt x="1095311" y="972197"/>
                  </a:moveTo>
                  <a:lnTo>
                    <a:pt x="1094867" y="965911"/>
                  </a:lnTo>
                  <a:lnTo>
                    <a:pt x="1063434" y="968209"/>
                  </a:lnTo>
                  <a:lnTo>
                    <a:pt x="1063904" y="974509"/>
                  </a:lnTo>
                  <a:lnTo>
                    <a:pt x="1095311" y="972197"/>
                  </a:lnTo>
                  <a:close/>
                </a:path>
                <a:path w="1309369" h="1064895">
                  <a:moveTo>
                    <a:pt x="1099096" y="764247"/>
                  </a:moveTo>
                  <a:lnTo>
                    <a:pt x="1076413" y="742378"/>
                  </a:lnTo>
                  <a:lnTo>
                    <a:pt x="1072045" y="746912"/>
                  </a:lnTo>
                  <a:lnTo>
                    <a:pt x="1094727" y="768781"/>
                  </a:lnTo>
                  <a:lnTo>
                    <a:pt x="1099096" y="764247"/>
                  </a:lnTo>
                  <a:close/>
                </a:path>
                <a:path w="1309369" h="1064895">
                  <a:moveTo>
                    <a:pt x="1113866" y="801941"/>
                  </a:moveTo>
                  <a:lnTo>
                    <a:pt x="1086878" y="785698"/>
                  </a:lnTo>
                  <a:lnTo>
                    <a:pt x="1083627" y="791083"/>
                  </a:lnTo>
                  <a:lnTo>
                    <a:pt x="1110627" y="807351"/>
                  </a:lnTo>
                  <a:lnTo>
                    <a:pt x="1113866" y="801941"/>
                  </a:lnTo>
                  <a:close/>
                </a:path>
                <a:path w="1309369" h="1064895">
                  <a:moveTo>
                    <a:pt x="1128014" y="863803"/>
                  </a:moveTo>
                  <a:lnTo>
                    <a:pt x="1099477" y="850455"/>
                  </a:lnTo>
                  <a:lnTo>
                    <a:pt x="1096810" y="856170"/>
                  </a:lnTo>
                  <a:lnTo>
                    <a:pt x="1125347" y="869505"/>
                  </a:lnTo>
                  <a:lnTo>
                    <a:pt x="1128014" y="863803"/>
                  </a:lnTo>
                  <a:close/>
                </a:path>
                <a:path w="1309369" h="1064895">
                  <a:moveTo>
                    <a:pt x="1144473" y="807961"/>
                  </a:moveTo>
                  <a:lnTo>
                    <a:pt x="1121791" y="786091"/>
                  </a:lnTo>
                  <a:lnTo>
                    <a:pt x="1117409" y="790638"/>
                  </a:lnTo>
                  <a:lnTo>
                    <a:pt x="1140104" y="812495"/>
                  </a:lnTo>
                  <a:lnTo>
                    <a:pt x="1144473" y="807961"/>
                  </a:lnTo>
                  <a:close/>
                </a:path>
                <a:path w="1309369" h="1064895">
                  <a:moveTo>
                    <a:pt x="1158151" y="967587"/>
                  </a:moveTo>
                  <a:lnTo>
                    <a:pt x="1157693" y="961301"/>
                  </a:lnTo>
                  <a:lnTo>
                    <a:pt x="1126274" y="963599"/>
                  </a:lnTo>
                  <a:lnTo>
                    <a:pt x="1126744" y="969886"/>
                  </a:lnTo>
                  <a:lnTo>
                    <a:pt x="1158151" y="967587"/>
                  </a:lnTo>
                  <a:close/>
                </a:path>
                <a:path w="1309369" h="1064895">
                  <a:moveTo>
                    <a:pt x="1185087" y="890498"/>
                  </a:moveTo>
                  <a:lnTo>
                    <a:pt x="1156550" y="877150"/>
                  </a:lnTo>
                  <a:lnTo>
                    <a:pt x="1153871" y="882853"/>
                  </a:lnTo>
                  <a:lnTo>
                    <a:pt x="1182420" y="896213"/>
                  </a:lnTo>
                  <a:lnTo>
                    <a:pt x="1185087" y="890498"/>
                  </a:lnTo>
                  <a:close/>
                </a:path>
                <a:path w="1309369" h="1064895">
                  <a:moveTo>
                    <a:pt x="1189850" y="851674"/>
                  </a:moveTo>
                  <a:lnTo>
                    <a:pt x="1167168" y="829818"/>
                  </a:lnTo>
                  <a:lnTo>
                    <a:pt x="1164577" y="832510"/>
                  </a:lnTo>
                  <a:lnTo>
                    <a:pt x="1140853" y="818210"/>
                  </a:lnTo>
                  <a:lnTo>
                    <a:pt x="1137602" y="823607"/>
                  </a:lnTo>
                  <a:lnTo>
                    <a:pt x="1164590" y="839876"/>
                  </a:lnTo>
                  <a:lnTo>
                    <a:pt x="1166025" y="837476"/>
                  </a:lnTo>
                  <a:lnTo>
                    <a:pt x="1185481" y="856208"/>
                  </a:lnTo>
                  <a:lnTo>
                    <a:pt x="1189850" y="851674"/>
                  </a:lnTo>
                  <a:close/>
                </a:path>
                <a:path w="1309369" h="1064895">
                  <a:moveTo>
                    <a:pt x="1221003" y="962964"/>
                  </a:moveTo>
                  <a:lnTo>
                    <a:pt x="1220546" y="956665"/>
                  </a:lnTo>
                  <a:lnTo>
                    <a:pt x="1189113" y="958977"/>
                  </a:lnTo>
                  <a:lnTo>
                    <a:pt x="1189583" y="965263"/>
                  </a:lnTo>
                  <a:lnTo>
                    <a:pt x="1221003" y="962964"/>
                  </a:lnTo>
                  <a:close/>
                </a:path>
                <a:path w="1309369" h="1064895">
                  <a:moveTo>
                    <a:pt x="1221816" y="866990"/>
                  </a:moveTo>
                  <a:lnTo>
                    <a:pt x="1194828" y="850722"/>
                  </a:lnTo>
                  <a:lnTo>
                    <a:pt x="1191577" y="856132"/>
                  </a:lnTo>
                  <a:lnTo>
                    <a:pt x="1218565" y="872388"/>
                  </a:lnTo>
                  <a:lnTo>
                    <a:pt x="1221816" y="866990"/>
                  </a:lnTo>
                  <a:close/>
                </a:path>
                <a:path w="1309369" h="1064895">
                  <a:moveTo>
                    <a:pt x="1235240" y="895388"/>
                  </a:moveTo>
                  <a:lnTo>
                    <a:pt x="1212545" y="873531"/>
                  </a:lnTo>
                  <a:lnTo>
                    <a:pt x="1208176" y="878078"/>
                  </a:lnTo>
                  <a:lnTo>
                    <a:pt x="1230858" y="899922"/>
                  </a:lnTo>
                  <a:lnTo>
                    <a:pt x="1235240" y="895388"/>
                  </a:lnTo>
                  <a:close/>
                </a:path>
                <a:path w="1309369" h="1064895">
                  <a:moveTo>
                    <a:pt x="1242161" y="917194"/>
                  </a:moveTo>
                  <a:lnTo>
                    <a:pt x="1213624" y="903846"/>
                  </a:lnTo>
                  <a:lnTo>
                    <a:pt x="1210957" y="909561"/>
                  </a:lnTo>
                  <a:lnTo>
                    <a:pt x="1239494" y="922909"/>
                  </a:lnTo>
                  <a:lnTo>
                    <a:pt x="1242161" y="917194"/>
                  </a:lnTo>
                  <a:close/>
                </a:path>
                <a:path w="1309369" h="1064895">
                  <a:moveTo>
                    <a:pt x="1275791" y="899502"/>
                  </a:moveTo>
                  <a:lnTo>
                    <a:pt x="1248791" y="883246"/>
                  </a:lnTo>
                  <a:lnTo>
                    <a:pt x="1245552" y="888644"/>
                  </a:lnTo>
                  <a:lnTo>
                    <a:pt x="1272540" y="904900"/>
                  </a:lnTo>
                  <a:lnTo>
                    <a:pt x="1275791" y="899502"/>
                  </a:lnTo>
                  <a:close/>
                </a:path>
                <a:path w="1309369" h="1064895">
                  <a:moveTo>
                    <a:pt x="1283830" y="958342"/>
                  </a:moveTo>
                  <a:lnTo>
                    <a:pt x="1283373" y="952055"/>
                  </a:lnTo>
                  <a:lnTo>
                    <a:pt x="1251953" y="954366"/>
                  </a:lnTo>
                  <a:lnTo>
                    <a:pt x="1252423" y="960653"/>
                  </a:lnTo>
                  <a:lnTo>
                    <a:pt x="1283830" y="958342"/>
                  </a:lnTo>
                  <a:close/>
                </a:path>
                <a:path w="1309369" h="1064895">
                  <a:moveTo>
                    <a:pt x="1299235" y="943889"/>
                  </a:moveTo>
                  <a:lnTo>
                    <a:pt x="1272679" y="931481"/>
                  </a:lnTo>
                  <a:lnTo>
                    <a:pt x="1257922" y="917244"/>
                  </a:lnTo>
                  <a:lnTo>
                    <a:pt x="1253553" y="921791"/>
                  </a:lnTo>
                  <a:lnTo>
                    <a:pt x="1268183" y="935901"/>
                  </a:lnTo>
                  <a:lnTo>
                    <a:pt x="1268031" y="936244"/>
                  </a:lnTo>
                  <a:lnTo>
                    <a:pt x="1269034" y="936726"/>
                  </a:lnTo>
                  <a:lnTo>
                    <a:pt x="1276235" y="943648"/>
                  </a:lnTo>
                  <a:lnTo>
                    <a:pt x="1278585" y="941197"/>
                  </a:lnTo>
                  <a:lnTo>
                    <a:pt x="1296568" y="949604"/>
                  </a:lnTo>
                  <a:lnTo>
                    <a:pt x="1299235" y="943889"/>
                  </a:lnTo>
                  <a:close/>
                </a:path>
                <a:path w="1309369" h="1064895">
                  <a:moveTo>
                    <a:pt x="1308862" y="919429"/>
                  </a:moveTo>
                  <a:lnTo>
                    <a:pt x="1302766" y="915771"/>
                  </a:lnTo>
                  <a:lnTo>
                    <a:pt x="1299514" y="921169"/>
                  </a:lnTo>
                  <a:lnTo>
                    <a:pt x="1305610" y="924826"/>
                  </a:lnTo>
                  <a:lnTo>
                    <a:pt x="1308862" y="919429"/>
                  </a:lnTo>
                  <a:close/>
                </a:path>
              </a:pathLst>
            </a:custGeom>
            <a:solidFill>
              <a:srgbClr val="231F20"/>
            </a:solidFill>
          </p:spPr>
          <p:txBody>
            <a:bodyPr wrap="square" lIns="0" tIns="0" rIns="0" bIns="0" rtlCol="0"/>
            <a:lstStyle/>
            <a:p/>
          </p:txBody>
        </p:sp>
        <p:sp>
          <p:nvSpPr>
            <p:cNvPr id="223" name="object 223" descr=""/>
            <p:cNvSpPr/>
            <p:nvPr/>
          </p:nvSpPr>
          <p:spPr>
            <a:xfrm>
              <a:off x="12264635" y="3712278"/>
              <a:ext cx="888365" cy="929640"/>
            </a:xfrm>
            <a:custGeom>
              <a:avLst/>
              <a:gdLst/>
              <a:ahLst/>
              <a:cxnLst/>
              <a:rect l="l" t="t" r="r" b="b"/>
              <a:pathLst>
                <a:path w="888365" h="929639">
                  <a:moveTo>
                    <a:pt x="37541" y="0"/>
                  </a:moveTo>
                  <a:lnTo>
                    <a:pt x="0" y="61277"/>
                  </a:lnTo>
                  <a:lnTo>
                    <a:pt x="12509" y="61277"/>
                  </a:lnTo>
                  <a:lnTo>
                    <a:pt x="12509" y="150875"/>
                  </a:lnTo>
                  <a:lnTo>
                    <a:pt x="12141" y="196557"/>
                  </a:lnTo>
                  <a:lnTo>
                    <a:pt x="12141" y="725792"/>
                  </a:lnTo>
                  <a:lnTo>
                    <a:pt x="17533" y="772467"/>
                  </a:lnTo>
                  <a:lnTo>
                    <a:pt x="32887" y="815344"/>
                  </a:lnTo>
                  <a:lnTo>
                    <a:pt x="56972" y="853189"/>
                  </a:lnTo>
                  <a:lnTo>
                    <a:pt x="88553" y="884770"/>
                  </a:lnTo>
                  <a:lnTo>
                    <a:pt x="126398" y="908855"/>
                  </a:lnTo>
                  <a:lnTo>
                    <a:pt x="169275" y="924209"/>
                  </a:lnTo>
                  <a:lnTo>
                    <a:pt x="215950" y="929601"/>
                  </a:lnTo>
                  <a:lnTo>
                    <a:pt x="888149" y="929601"/>
                  </a:lnTo>
                  <a:lnTo>
                    <a:pt x="888149" y="879195"/>
                  </a:lnTo>
                  <a:lnTo>
                    <a:pt x="215950" y="879195"/>
                  </a:lnTo>
                  <a:lnTo>
                    <a:pt x="167517" y="871361"/>
                  </a:lnTo>
                  <a:lnTo>
                    <a:pt x="125413" y="849557"/>
                  </a:lnTo>
                  <a:lnTo>
                    <a:pt x="92185" y="816329"/>
                  </a:lnTo>
                  <a:lnTo>
                    <a:pt x="70381" y="774225"/>
                  </a:lnTo>
                  <a:lnTo>
                    <a:pt x="62547" y="725792"/>
                  </a:lnTo>
                  <a:lnTo>
                    <a:pt x="62547" y="196951"/>
                  </a:lnTo>
                  <a:lnTo>
                    <a:pt x="62585" y="61277"/>
                  </a:lnTo>
                  <a:lnTo>
                    <a:pt x="75082" y="61277"/>
                  </a:lnTo>
                  <a:lnTo>
                    <a:pt x="37541" y="0"/>
                  </a:lnTo>
                  <a:close/>
                </a:path>
              </a:pathLst>
            </a:custGeom>
            <a:solidFill>
              <a:srgbClr val="ED1C24"/>
            </a:solidFill>
          </p:spPr>
          <p:txBody>
            <a:bodyPr wrap="square" lIns="0" tIns="0" rIns="0" bIns="0" rtlCol="0"/>
            <a:lstStyle/>
            <a:p/>
          </p:txBody>
        </p:sp>
      </p:grpSp>
      <p:sp>
        <p:nvSpPr>
          <p:cNvPr id="224" name="object 224" descr=""/>
          <p:cNvSpPr txBox="1"/>
          <p:nvPr/>
        </p:nvSpPr>
        <p:spPr>
          <a:xfrm>
            <a:off x="539416"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90</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225" name="object 225" descr=""/>
          <p:cNvSpPr txBox="1"/>
          <p:nvPr/>
        </p:nvSpPr>
        <p:spPr>
          <a:xfrm>
            <a:off x="13232734"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91</a:t>
            </a:r>
            <a:endParaRPr sz="800">
              <a:latin typeface="Times New Roman"/>
              <a:cs typeface="Times New Roman"/>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F8A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F8AA9B"/>
          </a:solidFill>
        </p:spPr>
        <p:txBody>
          <a:bodyPr wrap="square" lIns="0" tIns="0" rIns="0" bIns="0" rtlCol="0"/>
          <a:lstStyle/>
          <a:p/>
        </p:txBody>
      </p:sp>
      <p:grpSp>
        <p:nvGrpSpPr>
          <p:cNvPr id="4" name="object 4" descr=""/>
          <p:cNvGrpSpPr/>
          <p:nvPr/>
        </p:nvGrpSpPr>
        <p:grpSpPr>
          <a:xfrm>
            <a:off x="14671802" y="1198130"/>
            <a:ext cx="448309" cy="3004185"/>
            <a:chOff x="14671802" y="1198130"/>
            <a:chExt cx="448309" cy="3004185"/>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71802" y="2155774"/>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8" name="object 8" descr=""/>
            <p:cNvSpPr/>
            <p:nvPr/>
          </p:nvSpPr>
          <p:spPr>
            <a:xfrm>
              <a:off x="14692179" y="2169304"/>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ED1A3A"/>
            </a:solidFill>
          </p:spPr>
          <p:txBody>
            <a:bodyPr wrap="square" lIns="0" tIns="0" rIns="0" bIns="0" rtlCol="0"/>
            <a:lstStyle/>
            <a:p/>
          </p:txBody>
        </p:sp>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04185"/>
            <a:chOff x="0" y="1198130"/>
            <a:chExt cx="448309" cy="3004185"/>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0" y="2155774"/>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8" name="object 18" descr=""/>
            <p:cNvSpPr/>
            <p:nvPr/>
          </p:nvSpPr>
          <p:spPr>
            <a:xfrm>
              <a:off x="0" y="2169304"/>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ED1A3A"/>
            </a:solidFill>
          </p:spPr>
          <p:txBody>
            <a:bodyPr wrap="square" lIns="0" tIns="0" rIns="0" bIns="0" rtlCol="0"/>
            <a:lstStyle/>
            <a:p/>
          </p:txBody>
        </p:sp>
        <p:sp>
          <p:nvSpPr>
            <p:cNvPr id="19" name="object 19" descr=""/>
            <p:cNvSpPr/>
            <p:nvPr/>
          </p:nvSpPr>
          <p:spPr>
            <a:xfrm>
              <a:off x="46431" y="31299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92223" y="0"/>
            <a:ext cx="14945994" cy="5328285"/>
            <a:chOff x="92223" y="0"/>
            <a:chExt cx="14945994"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08432" y="4327309"/>
              <a:ext cx="238125" cy="424815"/>
            </a:xfrm>
            <a:custGeom>
              <a:avLst/>
              <a:gdLst/>
              <a:ahLst/>
              <a:cxnLst/>
              <a:rect l="l" t="t" r="r" b="b"/>
              <a:pathLst>
                <a:path w="238125" h="424814">
                  <a:moveTo>
                    <a:pt x="23342" y="344246"/>
                  </a:moveTo>
                  <a:lnTo>
                    <a:pt x="20078" y="340982"/>
                  </a:lnTo>
                  <a:lnTo>
                    <a:pt x="3263" y="340982"/>
                  </a:lnTo>
                  <a:lnTo>
                    <a:pt x="0" y="344246"/>
                  </a:lnTo>
                  <a:lnTo>
                    <a:pt x="0" y="421068"/>
                  </a:lnTo>
                  <a:lnTo>
                    <a:pt x="3263" y="424332"/>
                  </a:lnTo>
                  <a:lnTo>
                    <a:pt x="20078" y="424332"/>
                  </a:lnTo>
                  <a:lnTo>
                    <a:pt x="23342" y="421068"/>
                  </a:lnTo>
                  <a:lnTo>
                    <a:pt x="23342" y="417042"/>
                  </a:lnTo>
                  <a:lnTo>
                    <a:pt x="23342" y="344246"/>
                  </a:lnTo>
                  <a:close/>
                </a:path>
                <a:path w="238125" h="424814">
                  <a:moveTo>
                    <a:pt x="23342" y="3263"/>
                  </a:moveTo>
                  <a:lnTo>
                    <a:pt x="20078" y="0"/>
                  </a:lnTo>
                  <a:lnTo>
                    <a:pt x="3263" y="0"/>
                  </a:lnTo>
                  <a:lnTo>
                    <a:pt x="0" y="3263"/>
                  </a:lnTo>
                  <a:lnTo>
                    <a:pt x="0" y="80086"/>
                  </a:lnTo>
                  <a:lnTo>
                    <a:pt x="3263" y="83350"/>
                  </a:lnTo>
                  <a:lnTo>
                    <a:pt x="20078" y="83350"/>
                  </a:lnTo>
                  <a:lnTo>
                    <a:pt x="23342" y="80086"/>
                  </a:lnTo>
                  <a:lnTo>
                    <a:pt x="23342" y="76060"/>
                  </a:lnTo>
                  <a:lnTo>
                    <a:pt x="23342" y="3263"/>
                  </a:lnTo>
                  <a:close/>
                </a:path>
                <a:path w="238125" h="424814">
                  <a:moveTo>
                    <a:pt x="237553" y="344246"/>
                  </a:moveTo>
                  <a:lnTo>
                    <a:pt x="234289" y="340982"/>
                  </a:lnTo>
                  <a:lnTo>
                    <a:pt x="217474" y="340982"/>
                  </a:lnTo>
                  <a:lnTo>
                    <a:pt x="214210" y="344246"/>
                  </a:lnTo>
                  <a:lnTo>
                    <a:pt x="214210" y="417042"/>
                  </a:lnTo>
                  <a:lnTo>
                    <a:pt x="214210" y="421068"/>
                  </a:lnTo>
                  <a:lnTo>
                    <a:pt x="217474" y="424332"/>
                  </a:lnTo>
                  <a:lnTo>
                    <a:pt x="234289" y="424332"/>
                  </a:lnTo>
                  <a:lnTo>
                    <a:pt x="237553" y="421068"/>
                  </a:lnTo>
                  <a:lnTo>
                    <a:pt x="237553" y="344246"/>
                  </a:lnTo>
                  <a:close/>
                </a:path>
                <a:path w="238125" h="424814">
                  <a:moveTo>
                    <a:pt x="237553" y="3263"/>
                  </a:moveTo>
                  <a:lnTo>
                    <a:pt x="234289" y="0"/>
                  </a:lnTo>
                  <a:lnTo>
                    <a:pt x="217474" y="0"/>
                  </a:lnTo>
                  <a:lnTo>
                    <a:pt x="214210" y="3263"/>
                  </a:lnTo>
                  <a:lnTo>
                    <a:pt x="214210" y="76060"/>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28" name="object 28" descr=""/>
            <p:cNvPicPr/>
            <p:nvPr/>
          </p:nvPicPr>
          <p:blipFill>
            <a:blip r:embed="rId6" cstate="print"/>
            <a:stretch>
              <a:fillRect/>
            </a:stretch>
          </p:blipFill>
          <p:spPr>
            <a:xfrm>
              <a:off x="114172" y="4266743"/>
              <a:ext cx="227275" cy="592648"/>
            </a:xfrm>
            <a:prstGeom prst="rect">
              <a:avLst/>
            </a:prstGeom>
          </p:spPr>
        </p:pic>
        <p:sp>
          <p:nvSpPr>
            <p:cNvPr id="29" name="object 29" descr=""/>
            <p:cNvSpPr/>
            <p:nvPr/>
          </p:nvSpPr>
          <p:spPr>
            <a:xfrm>
              <a:off x="281847" y="4782065"/>
              <a:ext cx="47625" cy="66675"/>
            </a:xfrm>
            <a:custGeom>
              <a:avLst/>
              <a:gdLst/>
              <a:ahLst/>
              <a:cxnLst/>
              <a:rect l="l" t="t" r="r" b="b"/>
              <a:pathLst>
                <a:path w="47625" h="66675">
                  <a:moveTo>
                    <a:pt x="34048" y="0"/>
                  </a:moveTo>
                  <a:lnTo>
                    <a:pt x="34966" y="23964"/>
                  </a:lnTo>
                  <a:lnTo>
                    <a:pt x="31726" y="37507"/>
                  </a:lnTo>
                  <a:lnTo>
                    <a:pt x="21134" y="45628"/>
                  </a:lnTo>
                  <a:lnTo>
                    <a:pt x="0" y="53327"/>
                  </a:lnTo>
                  <a:lnTo>
                    <a:pt x="4229" y="66446"/>
                  </a:lnTo>
                  <a:lnTo>
                    <a:pt x="43789" y="33959"/>
                  </a:lnTo>
                  <a:lnTo>
                    <a:pt x="47315" y="4244"/>
                  </a:lnTo>
                  <a:lnTo>
                    <a:pt x="43237" y="530"/>
                  </a:lnTo>
                  <a:lnTo>
                    <a:pt x="34048" y="0"/>
                  </a:lnTo>
                  <a:close/>
                </a:path>
              </a:pathLst>
            </a:custGeom>
            <a:solidFill>
              <a:srgbClr val="BCBEC0"/>
            </a:solidFill>
          </p:spPr>
          <p:txBody>
            <a:bodyPr wrap="square" lIns="0" tIns="0" rIns="0" bIns="0" rtlCol="0"/>
            <a:lstStyle/>
            <a:p/>
          </p:txBody>
        </p:sp>
        <p:pic>
          <p:nvPicPr>
            <p:cNvPr id="30" name="object 30" descr=""/>
            <p:cNvPicPr/>
            <p:nvPr/>
          </p:nvPicPr>
          <p:blipFill>
            <a:blip r:embed="rId7" cstate="print"/>
            <a:stretch>
              <a:fillRect/>
            </a:stretch>
          </p:blipFill>
          <p:spPr>
            <a:xfrm>
              <a:off x="121813" y="4546892"/>
              <a:ext cx="199955" cy="154355"/>
            </a:xfrm>
            <a:prstGeom prst="rect">
              <a:avLst/>
            </a:prstGeom>
          </p:spPr>
        </p:pic>
        <p:pic>
          <p:nvPicPr>
            <p:cNvPr id="31" name="object 31" descr=""/>
            <p:cNvPicPr/>
            <p:nvPr/>
          </p:nvPicPr>
          <p:blipFill>
            <a:blip r:embed="rId8" cstate="print"/>
            <a:stretch>
              <a:fillRect/>
            </a:stretch>
          </p:blipFill>
          <p:spPr>
            <a:xfrm>
              <a:off x="139877" y="4350270"/>
              <a:ext cx="174663" cy="75171"/>
            </a:xfrm>
            <a:prstGeom prst="rect">
              <a:avLst/>
            </a:prstGeom>
          </p:spPr>
        </p:pic>
        <p:sp>
          <p:nvSpPr>
            <p:cNvPr id="32" name="object 32" descr=""/>
            <p:cNvSpPr/>
            <p:nvPr/>
          </p:nvSpPr>
          <p:spPr>
            <a:xfrm>
              <a:off x="114174" y="4307870"/>
              <a:ext cx="41910" cy="508000"/>
            </a:xfrm>
            <a:custGeom>
              <a:avLst/>
              <a:gdLst/>
              <a:ahLst/>
              <a:cxnLst/>
              <a:rect l="l" t="t" r="r" b="b"/>
              <a:pathLst>
                <a:path w="41910" h="508000">
                  <a:moveTo>
                    <a:pt x="0" y="0"/>
                  </a:moveTo>
                  <a:lnTo>
                    <a:pt x="0" y="446354"/>
                  </a:lnTo>
                  <a:lnTo>
                    <a:pt x="1067" y="465151"/>
                  </a:lnTo>
                  <a:lnTo>
                    <a:pt x="4090" y="481498"/>
                  </a:lnTo>
                  <a:lnTo>
                    <a:pt x="8802" y="495563"/>
                  </a:lnTo>
                  <a:lnTo>
                    <a:pt x="14935" y="507517"/>
                  </a:lnTo>
                  <a:lnTo>
                    <a:pt x="16225" y="482423"/>
                  </a:lnTo>
                  <a:lnTo>
                    <a:pt x="17790" y="459613"/>
                  </a:lnTo>
                  <a:lnTo>
                    <a:pt x="21708" y="421313"/>
                  </a:lnTo>
                  <a:lnTo>
                    <a:pt x="22132" y="406325"/>
                  </a:lnTo>
                  <a:lnTo>
                    <a:pt x="21047" y="383985"/>
                  </a:lnTo>
                  <a:lnTo>
                    <a:pt x="18300" y="345681"/>
                  </a:lnTo>
                  <a:lnTo>
                    <a:pt x="18200" y="331573"/>
                  </a:lnTo>
                  <a:lnTo>
                    <a:pt x="19072" y="321784"/>
                  </a:lnTo>
                  <a:lnTo>
                    <a:pt x="21729" y="311735"/>
                  </a:lnTo>
                  <a:lnTo>
                    <a:pt x="26987" y="296849"/>
                  </a:lnTo>
                  <a:lnTo>
                    <a:pt x="29540" y="286562"/>
                  </a:lnTo>
                  <a:lnTo>
                    <a:pt x="36785" y="235753"/>
                  </a:lnTo>
                  <a:lnTo>
                    <a:pt x="40982" y="179933"/>
                  </a:lnTo>
                  <a:lnTo>
                    <a:pt x="41349" y="160877"/>
                  </a:lnTo>
                  <a:lnTo>
                    <a:pt x="37203" y="135782"/>
                  </a:lnTo>
                  <a:lnTo>
                    <a:pt x="24700" y="87779"/>
                  </a:lnTo>
                  <a:lnTo>
                    <a:pt x="0" y="0"/>
                  </a:lnTo>
                  <a:close/>
                </a:path>
              </a:pathLst>
            </a:custGeom>
            <a:solidFill>
              <a:srgbClr val="77030F">
                <a:alpha val="79998"/>
              </a:srgbClr>
            </a:solidFill>
          </p:spPr>
          <p:txBody>
            <a:bodyPr wrap="square" lIns="0" tIns="0" rIns="0" bIns="0" rtlCol="0"/>
            <a:lstStyle/>
            <a:p/>
          </p:txBody>
        </p:sp>
        <p:sp>
          <p:nvSpPr>
            <p:cNvPr id="33" name="object 33" descr=""/>
            <p:cNvSpPr/>
            <p:nvPr/>
          </p:nvSpPr>
          <p:spPr>
            <a:xfrm>
              <a:off x="141165" y="4425452"/>
              <a:ext cx="16510" cy="179705"/>
            </a:xfrm>
            <a:custGeom>
              <a:avLst/>
              <a:gdLst/>
              <a:ahLst/>
              <a:cxnLst/>
              <a:rect l="l" t="t" r="r" b="b"/>
              <a:pathLst>
                <a:path w="16510" h="179704">
                  <a:moveTo>
                    <a:pt x="16065" y="0"/>
                  </a:moveTo>
                  <a:lnTo>
                    <a:pt x="15092" y="74367"/>
                  </a:lnTo>
                  <a:lnTo>
                    <a:pt x="13095" y="117830"/>
                  </a:lnTo>
                  <a:lnTo>
                    <a:pt x="8566" y="147196"/>
                  </a:lnTo>
                  <a:lnTo>
                    <a:pt x="0" y="179273"/>
                  </a:lnTo>
                </a:path>
              </a:pathLst>
            </a:custGeom>
            <a:ln w="3175">
              <a:solidFill>
                <a:srgbClr val="5F0038"/>
              </a:solidFill>
            </a:ln>
          </p:spPr>
          <p:txBody>
            <a:bodyPr wrap="square" lIns="0" tIns="0" rIns="0" bIns="0" rtlCol="0"/>
            <a:lstStyle/>
            <a:p/>
          </p:txBody>
        </p:sp>
        <p:sp>
          <p:nvSpPr>
            <p:cNvPr id="34" name="object 34" descr=""/>
            <p:cNvSpPr/>
            <p:nvPr/>
          </p:nvSpPr>
          <p:spPr>
            <a:xfrm>
              <a:off x="138596" y="4281521"/>
              <a:ext cx="30480" cy="85725"/>
            </a:xfrm>
            <a:custGeom>
              <a:avLst/>
              <a:gdLst/>
              <a:ahLst/>
              <a:cxnLst/>
              <a:rect l="l" t="t" r="r" b="b"/>
              <a:pathLst>
                <a:path w="30480" h="85725">
                  <a:moveTo>
                    <a:pt x="30200" y="0"/>
                  </a:moveTo>
                  <a:lnTo>
                    <a:pt x="12740" y="37709"/>
                  </a:lnTo>
                  <a:lnTo>
                    <a:pt x="3775" y="58310"/>
                  </a:lnTo>
                  <a:lnTo>
                    <a:pt x="471" y="69031"/>
                  </a:lnTo>
                  <a:lnTo>
                    <a:pt x="0" y="77101"/>
                  </a:lnTo>
                  <a:lnTo>
                    <a:pt x="1282" y="85458"/>
                  </a:lnTo>
                </a:path>
              </a:pathLst>
            </a:custGeom>
            <a:ln w="3175">
              <a:solidFill>
                <a:srgbClr val="5F0038"/>
              </a:solidFill>
            </a:ln>
          </p:spPr>
          <p:txBody>
            <a:bodyPr wrap="square" lIns="0" tIns="0" rIns="0" bIns="0" rtlCol="0"/>
            <a:lstStyle/>
            <a:p/>
          </p:txBody>
        </p:sp>
        <p:pic>
          <p:nvPicPr>
            <p:cNvPr id="35" name="object 35" descr=""/>
            <p:cNvPicPr/>
            <p:nvPr/>
          </p:nvPicPr>
          <p:blipFill>
            <a:blip r:embed="rId9" cstate="print"/>
            <a:stretch>
              <a:fillRect/>
            </a:stretch>
          </p:blipFill>
          <p:spPr>
            <a:xfrm>
              <a:off x="114287" y="4275848"/>
              <a:ext cx="50444" cy="28803"/>
            </a:xfrm>
            <a:prstGeom prst="rect">
              <a:avLst/>
            </a:prstGeom>
          </p:spPr>
        </p:pic>
        <p:sp>
          <p:nvSpPr>
            <p:cNvPr id="36" name="object 36" descr=""/>
            <p:cNvSpPr/>
            <p:nvPr/>
          </p:nvSpPr>
          <p:spPr>
            <a:xfrm>
              <a:off x="298904" y="4307870"/>
              <a:ext cx="41910" cy="508000"/>
            </a:xfrm>
            <a:custGeom>
              <a:avLst/>
              <a:gdLst/>
              <a:ahLst/>
              <a:cxnLst/>
              <a:rect l="l" t="t" r="r" b="b"/>
              <a:pathLst>
                <a:path w="41910" h="508000">
                  <a:moveTo>
                    <a:pt x="41342" y="0"/>
                  </a:moveTo>
                  <a:lnTo>
                    <a:pt x="16649" y="87779"/>
                  </a:lnTo>
                  <a:lnTo>
                    <a:pt x="4149" y="135782"/>
                  </a:lnTo>
                  <a:lnTo>
                    <a:pt x="0" y="160877"/>
                  </a:lnTo>
                  <a:lnTo>
                    <a:pt x="359" y="179933"/>
                  </a:lnTo>
                  <a:lnTo>
                    <a:pt x="4561" y="235753"/>
                  </a:lnTo>
                  <a:lnTo>
                    <a:pt x="11802" y="286562"/>
                  </a:lnTo>
                  <a:lnTo>
                    <a:pt x="19613" y="311735"/>
                  </a:lnTo>
                  <a:lnTo>
                    <a:pt x="22272" y="321784"/>
                  </a:lnTo>
                  <a:lnTo>
                    <a:pt x="23147" y="331573"/>
                  </a:lnTo>
                  <a:lnTo>
                    <a:pt x="23054" y="345681"/>
                  </a:lnTo>
                  <a:lnTo>
                    <a:pt x="20300" y="383985"/>
                  </a:lnTo>
                  <a:lnTo>
                    <a:pt x="19211" y="406325"/>
                  </a:lnTo>
                  <a:lnTo>
                    <a:pt x="19634" y="421313"/>
                  </a:lnTo>
                  <a:lnTo>
                    <a:pt x="23553" y="459613"/>
                  </a:lnTo>
                  <a:lnTo>
                    <a:pt x="25123" y="482423"/>
                  </a:lnTo>
                  <a:lnTo>
                    <a:pt x="26420" y="507517"/>
                  </a:lnTo>
                  <a:lnTo>
                    <a:pt x="32545" y="495563"/>
                  </a:lnTo>
                  <a:lnTo>
                    <a:pt x="37253" y="481498"/>
                  </a:lnTo>
                  <a:lnTo>
                    <a:pt x="40275" y="465151"/>
                  </a:lnTo>
                  <a:lnTo>
                    <a:pt x="41342" y="446354"/>
                  </a:lnTo>
                  <a:lnTo>
                    <a:pt x="41342" y="0"/>
                  </a:lnTo>
                  <a:close/>
                </a:path>
              </a:pathLst>
            </a:custGeom>
            <a:solidFill>
              <a:srgbClr val="77030F">
                <a:alpha val="79998"/>
              </a:srgbClr>
            </a:solidFill>
          </p:spPr>
          <p:txBody>
            <a:bodyPr wrap="square" lIns="0" tIns="0" rIns="0" bIns="0" rtlCol="0"/>
            <a:lstStyle/>
            <a:p/>
          </p:txBody>
        </p:sp>
        <p:sp>
          <p:nvSpPr>
            <p:cNvPr id="37" name="object 37" descr=""/>
            <p:cNvSpPr/>
            <p:nvPr/>
          </p:nvSpPr>
          <p:spPr>
            <a:xfrm>
              <a:off x="297195" y="4425452"/>
              <a:ext cx="16510" cy="179705"/>
            </a:xfrm>
            <a:custGeom>
              <a:avLst/>
              <a:gdLst/>
              <a:ahLst/>
              <a:cxnLst/>
              <a:rect l="l" t="t" r="r" b="b"/>
              <a:pathLst>
                <a:path w="16510" h="179704">
                  <a:moveTo>
                    <a:pt x="0" y="0"/>
                  </a:moveTo>
                  <a:lnTo>
                    <a:pt x="972" y="74367"/>
                  </a:lnTo>
                  <a:lnTo>
                    <a:pt x="2970" y="117830"/>
                  </a:lnTo>
                  <a:lnTo>
                    <a:pt x="7499" y="147196"/>
                  </a:lnTo>
                  <a:lnTo>
                    <a:pt x="16065" y="179273"/>
                  </a:lnTo>
                </a:path>
              </a:pathLst>
            </a:custGeom>
            <a:ln w="3175">
              <a:solidFill>
                <a:srgbClr val="5F0038"/>
              </a:solidFill>
            </a:ln>
          </p:spPr>
          <p:txBody>
            <a:bodyPr wrap="square" lIns="0" tIns="0" rIns="0" bIns="0" rtlCol="0"/>
            <a:lstStyle/>
            <a:p/>
          </p:txBody>
        </p:sp>
        <p:sp>
          <p:nvSpPr>
            <p:cNvPr id="38" name="object 38" descr=""/>
            <p:cNvSpPr/>
            <p:nvPr/>
          </p:nvSpPr>
          <p:spPr>
            <a:xfrm>
              <a:off x="285629" y="4281521"/>
              <a:ext cx="30480" cy="85725"/>
            </a:xfrm>
            <a:custGeom>
              <a:avLst/>
              <a:gdLst/>
              <a:ahLst/>
              <a:cxnLst/>
              <a:rect l="l" t="t" r="r" b="b"/>
              <a:pathLst>
                <a:path w="30479" h="85725">
                  <a:moveTo>
                    <a:pt x="0" y="0"/>
                  </a:moveTo>
                  <a:lnTo>
                    <a:pt x="17459" y="37709"/>
                  </a:lnTo>
                  <a:lnTo>
                    <a:pt x="26425" y="58310"/>
                  </a:lnTo>
                  <a:lnTo>
                    <a:pt x="29728" y="69031"/>
                  </a:lnTo>
                  <a:lnTo>
                    <a:pt x="30200" y="77101"/>
                  </a:lnTo>
                  <a:lnTo>
                    <a:pt x="28917" y="85458"/>
                  </a:lnTo>
                </a:path>
              </a:pathLst>
            </a:custGeom>
            <a:ln w="3175">
              <a:solidFill>
                <a:srgbClr val="5F0038"/>
              </a:solidFill>
            </a:ln>
          </p:spPr>
          <p:txBody>
            <a:bodyPr wrap="square" lIns="0" tIns="0" rIns="0" bIns="0" rtlCol="0"/>
            <a:lstStyle/>
            <a:p/>
          </p:txBody>
        </p:sp>
        <p:pic>
          <p:nvPicPr>
            <p:cNvPr id="39" name="object 39" descr=""/>
            <p:cNvPicPr/>
            <p:nvPr/>
          </p:nvPicPr>
          <p:blipFill>
            <a:blip r:embed="rId10" cstate="print"/>
            <a:stretch>
              <a:fillRect/>
            </a:stretch>
          </p:blipFill>
          <p:spPr>
            <a:xfrm>
              <a:off x="289699" y="4275848"/>
              <a:ext cx="50431" cy="28803"/>
            </a:xfrm>
            <a:prstGeom prst="rect">
              <a:avLst/>
            </a:prstGeom>
          </p:spPr>
        </p:pic>
        <p:sp>
          <p:nvSpPr>
            <p:cNvPr id="40" name="object 40" descr=""/>
            <p:cNvSpPr/>
            <p:nvPr/>
          </p:nvSpPr>
          <p:spPr>
            <a:xfrm>
              <a:off x="125971" y="4274350"/>
              <a:ext cx="130175" cy="574675"/>
            </a:xfrm>
            <a:custGeom>
              <a:avLst/>
              <a:gdLst/>
              <a:ahLst/>
              <a:cxnLst/>
              <a:rect l="l" t="t" r="r" b="b"/>
              <a:pathLst>
                <a:path w="130175" h="574675">
                  <a:moveTo>
                    <a:pt x="47320" y="561047"/>
                  </a:moveTo>
                  <a:lnTo>
                    <a:pt x="26174" y="553351"/>
                  </a:lnTo>
                  <a:lnTo>
                    <a:pt x="15582" y="545223"/>
                  </a:lnTo>
                  <a:lnTo>
                    <a:pt x="12344" y="531685"/>
                  </a:lnTo>
                  <a:lnTo>
                    <a:pt x="13271" y="507720"/>
                  </a:lnTo>
                  <a:lnTo>
                    <a:pt x="4076" y="508254"/>
                  </a:lnTo>
                  <a:lnTo>
                    <a:pt x="0" y="511962"/>
                  </a:lnTo>
                  <a:lnTo>
                    <a:pt x="114" y="522046"/>
                  </a:lnTo>
                  <a:lnTo>
                    <a:pt x="3530" y="541680"/>
                  </a:lnTo>
                  <a:lnTo>
                    <a:pt x="12166" y="553072"/>
                  </a:lnTo>
                  <a:lnTo>
                    <a:pt x="21932" y="562102"/>
                  </a:lnTo>
                  <a:lnTo>
                    <a:pt x="32385" y="569048"/>
                  </a:lnTo>
                  <a:lnTo>
                    <a:pt x="43091" y="574167"/>
                  </a:lnTo>
                  <a:lnTo>
                    <a:pt x="47320" y="561047"/>
                  </a:lnTo>
                  <a:close/>
                </a:path>
                <a:path w="130175" h="574675">
                  <a:moveTo>
                    <a:pt x="129794" y="660"/>
                  </a:moveTo>
                  <a:lnTo>
                    <a:pt x="129146" y="0"/>
                  </a:lnTo>
                  <a:lnTo>
                    <a:pt x="72161" y="0"/>
                  </a:lnTo>
                  <a:lnTo>
                    <a:pt x="71513" y="660"/>
                  </a:lnTo>
                  <a:lnTo>
                    <a:pt x="71513" y="10274"/>
                  </a:lnTo>
                  <a:lnTo>
                    <a:pt x="72161" y="10934"/>
                  </a:lnTo>
                  <a:lnTo>
                    <a:pt x="129146" y="10934"/>
                  </a:lnTo>
                  <a:lnTo>
                    <a:pt x="129794" y="10274"/>
                  </a:lnTo>
                  <a:lnTo>
                    <a:pt x="129794" y="9474"/>
                  </a:lnTo>
                  <a:lnTo>
                    <a:pt x="129794" y="660"/>
                  </a:lnTo>
                  <a:close/>
                </a:path>
              </a:pathLst>
            </a:custGeom>
            <a:solidFill>
              <a:srgbClr val="BCBEC0"/>
            </a:solidFill>
          </p:spPr>
          <p:txBody>
            <a:bodyPr wrap="square" lIns="0" tIns="0" rIns="0" bIns="0" rtlCol="0"/>
            <a:lstStyle/>
            <a:p/>
          </p:txBody>
        </p:sp>
        <p:pic>
          <p:nvPicPr>
            <p:cNvPr id="41" name="object 41" descr=""/>
            <p:cNvPicPr/>
            <p:nvPr/>
          </p:nvPicPr>
          <p:blipFill>
            <a:blip r:embed="rId11" cstate="print"/>
            <a:stretch>
              <a:fillRect/>
            </a:stretch>
          </p:blipFill>
          <p:spPr>
            <a:xfrm>
              <a:off x="123824" y="4409389"/>
              <a:ext cx="21196" cy="227457"/>
            </a:xfrm>
            <a:prstGeom prst="rect">
              <a:avLst/>
            </a:prstGeom>
          </p:spPr>
        </p:pic>
        <p:sp>
          <p:nvSpPr>
            <p:cNvPr id="42" name="object 42" descr=""/>
            <p:cNvSpPr/>
            <p:nvPr/>
          </p:nvSpPr>
          <p:spPr>
            <a:xfrm>
              <a:off x="123818" y="4409388"/>
              <a:ext cx="21590" cy="227965"/>
            </a:xfrm>
            <a:custGeom>
              <a:avLst/>
              <a:gdLst/>
              <a:ahLst/>
              <a:cxnLst/>
              <a:rect l="l" t="t" r="r" b="b"/>
              <a:pathLst>
                <a:path w="21589" h="227964">
                  <a:moveTo>
                    <a:pt x="0" y="0"/>
                  </a:moveTo>
                  <a:lnTo>
                    <a:pt x="0" y="227456"/>
                  </a:lnTo>
                  <a:lnTo>
                    <a:pt x="12261" y="185546"/>
                  </a:lnTo>
                  <a:lnTo>
                    <a:pt x="18557" y="154776"/>
                  </a:lnTo>
                  <a:lnTo>
                    <a:pt x="20877" y="120027"/>
                  </a:lnTo>
                  <a:lnTo>
                    <a:pt x="21209" y="66179"/>
                  </a:lnTo>
                  <a:lnTo>
                    <a:pt x="17895" y="28733"/>
                  </a:lnTo>
                  <a:lnTo>
                    <a:pt x="10604" y="8996"/>
                  </a:lnTo>
                  <a:lnTo>
                    <a:pt x="3313" y="1305"/>
                  </a:lnTo>
                  <a:lnTo>
                    <a:pt x="0" y="0"/>
                  </a:lnTo>
                  <a:close/>
                </a:path>
              </a:pathLst>
            </a:custGeom>
            <a:ln w="3175">
              <a:solidFill>
                <a:srgbClr val="5F0038"/>
              </a:solidFill>
            </a:ln>
          </p:spPr>
          <p:txBody>
            <a:bodyPr wrap="square" lIns="0" tIns="0" rIns="0" bIns="0" rtlCol="0"/>
            <a:lstStyle/>
            <a:p/>
          </p:txBody>
        </p:sp>
        <p:pic>
          <p:nvPicPr>
            <p:cNvPr id="43" name="object 43" descr=""/>
            <p:cNvPicPr/>
            <p:nvPr/>
          </p:nvPicPr>
          <p:blipFill>
            <a:blip r:embed="rId12" cstate="print"/>
            <a:stretch>
              <a:fillRect/>
            </a:stretch>
          </p:blipFill>
          <p:spPr>
            <a:xfrm>
              <a:off x="309397" y="4409389"/>
              <a:ext cx="21221" cy="227457"/>
            </a:xfrm>
            <a:prstGeom prst="rect">
              <a:avLst/>
            </a:prstGeom>
          </p:spPr>
        </p:pic>
        <p:sp>
          <p:nvSpPr>
            <p:cNvPr id="44" name="object 44" descr=""/>
            <p:cNvSpPr/>
            <p:nvPr/>
          </p:nvSpPr>
          <p:spPr>
            <a:xfrm>
              <a:off x="309398" y="4409388"/>
              <a:ext cx="21590" cy="227965"/>
            </a:xfrm>
            <a:custGeom>
              <a:avLst/>
              <a:gdLst/>
              <a:ahLst/>
              <a:cxnLst/>
              <a:rect l="l" t="t" r="r" b="b"/>
              <a:pathLst>
                <a:path w="21589" h="227964">
                  <a:moveTo>
                    <a:pt x="21209" y="0"/>
                  </a:moveTo>
                  <a:lnTo>
                    <a:pt x="21209" y="227456"/>
                  </a:lnTo>
                  <a:lnTo>
                    <a:pt x="8947" y="185546"/>
                  </a:lnTo>
                  <a:lnTo>
                    <a:pt x="2651" y="154776"/>
                  </a:lnTo>
                  <a:lnTo>
                    <a:pt x="331" y="120027"/>
                  </a:lnTo>
                  <a:lnTo>
                    <a:pt x="0" y="66179"/>
                  </a:lnTo>
                  <a:lnTo>
                    <a:pt x="3313" y="28733"/>
                  </a:lnTo>
                  <a:lnTo>
                    <a:pt x="10604" y="8996"/>
                  </a:lnTo>
                  <a:lnTo>
                    <a:pt x="17895" y="1305"/>
                  </a:lnTo>
                  <a:lnTo>
                    <a:pt x="21209" y="0"/>
                  </a:lnTo>
                  <a:close/>
                </a:path>
              </a:pathLst>
            </a:custGeom>
            <a:ln w="3175">
              <a:solidFill>
                <a:srgbClr val="5F0038"/>
              </a:solidFill>
            </a:ln>
          </p:spPr>
          <p:txBody>
            <a:bodyPr wrap="square" lIns="0" tIns="0" rIns="0" bIns="0" rtlCol="0"/>
            <a:lstStyle/>
            <a:p/>
          </p:txBody>
        </p:sp>
        <p:sp>
          <p:nvSpPr>
            <p:cNvPr id="45" name="object 45" descr=""/>
            <p:cNvSpPr/>
            <p:nvPr/>
          </p:nvSpPr>
          <p:spPr>
            <a:xfrm>
              <a:off x="92214" y="4619625"/>
              <a:ext cx="262890" cy="25400"/>
            </a:xfrm>
            <a:custGeom>
              <a:avLst/>
              <a:gdLst/>
              <a:ahLst/>
              <a:cxnLst/>
              <a:rect l="l" t="t" r="r" b="b"/>
              <a:pathLst>
                <a:path w="262890" h="25400">
                  <a:moveTo>
                    <a:pt x="22288" y="0"/>
                  </a:moveTo>
                  <a:lnTo>
                    <a:pt x="3060" y="0"/>
                  </a:lnTo>
                  <a:lnTo>
                    <a:pt x="0" y="3073"/>
                  </a:lnTo>
                  <a:lnTo>
                    <a:pt x="0" y="6845"/>
                  </a:lnTo>
                  <a:lnTo>
                    <a:pt x="22288" y="25158"/>
                  </a:lnTo>
                  <a:lnTo>
                    <a:pt x="22288" y="0"/>
                  </a:lnTo>
                  <a:close/>
                </a:path>
                <a:path w="262890" h="25400">
                  <a:moveTo>
                    <a:pt x="262331" y="0"/>
                  </a:moveTo>
                  <a:lnTo>
                    <a:pt x="247688" y="0"/>
                  </a:lnTo>
                  <a:lnTo>
                    <a:pt x="247688" y="25158"/>
                  </a:lnTo>
                  <a:lnTo>
                    <a:pt x="262331" y="13131"/>
                  </a:lnTo>
                  <a:lnTo>
                    <a:pt x="262331" y="0"/>
                  </a:lnTo>
                  <a:close/>
                </a:path>
              </a:pathLst>
            </a:custGeom>
            <a:solidFill>
              <a:srgbClr val="9E1F63"/>
            </a:solidFill>
          </p:spPr>
          <p:txBody>
            <a:bodyPr wrap="square" lIns="0" tIns="0" rIns="0" bIns="0" rtlCol="0"/>
            <a:lstStyle/>
            <a:p/>
          </p:txBody>
        </p:sp>
        <p:sp>
          <p:nvSpPr>
            <p:cNvPr id="46" name="object 46" descr=""/>
            <p:cNvSpPr/>
            <p:nvPr/>
          </p:nvSpPr>
          <p:spPr>
            <a:xfrm>
              <a:off x="14784071" y="459638"/>
              <a:ext cx="238125" cy="424815"/>
            </a:xfrm>
            <a:custGeom>
              <a:avLst/>
              <a:gdLst/>
              <a:ahLst/>
              <a:cxnLst/>
              <a:rect l="l" t="t" r="r" b="b"/>
              <a:pathLst>
                <a:path w="238125" h="424815">
                  <a:moveTo>
                    <a:pt x="23342" y="344233"/>
                  </a:moveTo>
                  <a:lnTo>
                    <a:pt x="20078" y="340969"/>
                  </a:lnTo>
                  <a:lnTo>
                    <a:pt x="3263" y="340969"/>
                  </a:lnTo>
                  <a:lnTo>
                    <a:pt x="0" y="344233"/>
                  </a:lnTo>
                  <a:lnTo>
                    <a:pt x="0" y="421055"/>
                  </a:lnTo>
                  <a:lnTo>
                    <a:pt x="3263" y="424319"/>
                  </a:lnTo>
                  <a:lnTo>
                    <a:pt x="20078" y="424319"/>
                  </a:lnTo>
                  <a:lnTo>
                    <a:pt x="23342" y="421055"/>
                  </a:lnTo>
                  <a:lnTo>
                    <a:pt x="23342" y="348259"/>
                  </a:lnTo>
                  <a:lnTo>
                    <a:pt x="23342" y="344233"/>
                  </a:lnTo>
                  <a:close/>
                </a:path>
                <a:path w="238125" h="424815">
                  <a:moveTo>
                    <a:pt x="23342" y="3263"/>
                  </a:moveTo>
                  <a:lnTo>
                    <a:pt x="20078" y="0"/>
                  </a:lnTo>
                  <a:lnTo>
                    <a:pt x="3263" y="0"/>
                  </a:lnTo>
                  <a:lnTo>
                    <a:pt x="0" y="3263"/>
                  </a:lnTo>
                  <a:lnTo>
                    <a:pt x="0" y="80086"/>
                  </a:lnTo>
                  <a:lnTo>
                    <a:pt x="3263" y="83350"/>
                  </a:lnTo>
                  <a:lnTo>
                    <a:pt x="20078" y="83350"/>
                  </a:lnTo>
                  <a:lnTo>
                    <a:pt x="23342" y="80086"/>
                  </a:lnTo>
                  <a:lnTo>
                    <a:pt x="23342" y="7289"/>
                  </a:lnTo>
                  <a:lnTo>
                    <a:pt x="23342" y="3263"/>
                  </a:lnTo>
                  <a:close/>
                </a:path>
                <a:path w="238125" h="424815">
                  <a:moveTo>
                    <a:pt x="237553" y="344233"/>
                  </a:moveTo>
                  <a:lnTo>
                    <a:pt x="234289" y="340969"/>
                  </a:lnTo>
                  <a:lnTo>
                    <a:pt x="217474" y="340969"/>
                  </a:lnTo>
                  <a:lnTo>
                    <a:pt x="214210" y="344233"/>
                  </a:lnTo>
                  <a:lnTo>
                    <a:pt x="214210" y="348259"/>
                  </a:lnTo>
                  <a:lnTo>
                    <a:pt x="214210" y="421055"/>
                  </a:lnTo>
                  <a:lnTo>
                    <a:pt x="217474" y="424319"/>
                  </a:lnTo>
                  <a:lnTo>
                    <a:pt x="234289" y="424319"/>
                  </a:lnTo>
                  <a:lnTo>
                    <a:pt x="237553" y="421055"/>
                  </a:lnTo>
                  <a:lnTo>
                    <a:pt x="237553" y="344233"/>
                  </a:lnTo>
                  <a:close/>
                </a:path>
                <a:path w="238125" h="424815">
                  <a:moveTo>
                    <a:pt x="237553" y="3263"/>
                  </a:moveTo>
                  <a:lnTo>
                    <a:pt x="234289" y="0"/>
                  </a:lnTo>
                  <a:lnTo>
                    <a:pt x="217474" y="0"/>
                  </a:lnTo>
                  <a:lnTo>
                    <a:pt x="214210" y="3263"/>
                  </a:lnTo>
                  <a:lnTo>
                    <a:pt x="214210" y="7289"/>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47" name="object 47" descr=""/>
            <p:cNvPicPr/>
            <p:nvPr/>
          </p:nvPicPr>
          <p:blipFill>
            <a:blip r:embed="rId13" cstate="print"/>
            <a:stretch>
              <a:fillRect/>
            </a:stretch>
          </p:blipFill>
          <p:spPr>
            <a:xfrm>
              <a:off x="14788621" y="351870"/>
              <a:ext cx="227262" cy="592654"/>
            </a:xfrm>
            <a:prstGeom prst="rect">
              <a:avLst/>
            </a:prstGeom>
          </p:spPr>
        </p:pic>
        <p:sp>
          <p:nvSpPr>
            <p:cNvPr id="48" name="object 48" descr=""/>
            <p:cNvSpPr/>
            <p:nvPr/>
          </p:nvSpPr>
          <p:spPr>
            <a:xfrm>
              <a:off x="14800904" y="362749"/>
              <a:ext cx="47625" cy="66675"/>
            </a:xfrm>
            <a:custGeom>
              <a:avLst/>
              <a:gdLst/>
              <a:ahLst/>
              <a:cxnLst/>
              <a:rect l="l" t="t" r="r" b="b"/>
              <a:pathLst>
                <a:path w="47625" h="66675">
                  <a:moveTo>
                    <a:pt x="43086" y="0"/>
                  </a:moveTo>
                  <a:lnTo>
                    <a:pt x="3525" y="32486"/>
                  </a:lnTo>
                  <a:lnTo>
                    <a:pt x="0" y="62201"/>
                  </a:lnTo>
                  <a:lnTo>
                    <a:pt x="4077" y="65915"/>
                  </a:lnTo>
                  <a:lnTo>
                    <a:pt x="13266" y="66446"/>
                  </a:lnTo>
                  <a:lnTo>
                    <a:pt x="12348" y="42481"/>
                  </a:lnTo>
                  <a:lnTo>
                    <a:pt x="15589" y="28938"/>
                  </a:lnTo>
                  <a:lnTo>
                    <a:pt x="26180" y="20817"/>
                  </a:lnTo>
                  <a:lnTo>
                    <a:pt x="47315" y="13119"/>
                  </a:lnTo>
                  <a:lnTo>
                    <a:pt x="43086" y="0"/>
                  </a:lnTo>
                  <a:close/>
                </a:path>
              </a:pathLst>
            </a:custGeom>
            <a:solidFill>
              <a:srgbClr val="BCBEC0"/>
            </a:solidFill>
          </p:spPr>
          <p:txBody>
            <a:bodyPr wrap="square" lIns="0" tIns="0" rIns="0" bIns="0" rtlCol="0"/>
            <a:lstStyle/>
            <a:p/>
          </p:txBody>
        </p:sp>
        <p:pic>
          <p:nvPicPr>
            <p:cNvPr id="49" name="object 49" descr=""/>
            <p:cNvPicPr/>
            <p:nvPr/>
          </p:nvPicPr>
          <p:blipFill>
            <a:blip r:embed="rId14" cstate="print"/>
            <a:stretch>
              <a:fillRect/>
            </a:stretch>
          </p:blipFill>
          <p:spPr>
            <a:xfrm>
              <a:off x="14808295" y="510007"/>
              <a:ext cx="199961" cy="154368"/>
            </a:xfrm>
            <a:prstGeom prst="rect">
              <a:avLst/>
            </a:prstGeom>
          </p:spPr>
        </p:pic>
        <p:pic>
          <p:nvPicPr>
            <p:cNvPr id="50" name="object 50" descr=""/>
            <p:cNvPicPr/>
            <p:nvPr/>
          </p:nvPicPr>
          <p:blipFill>
            <a:blip r:embed="rId15" cstate="print"/>
            <a:stretch>
              <a:fillRect/>
            </a:stretch>
          </p:blipFill>
          <p:spPr>
            <a:xfrm>
              <a:off x="14815514" y="785813"/>
              <a:ext cx="174675" cy="75183"/>
            </a:xfrm>
            <a:prstGeom prst="rect">
              <a:avLst/>
            </a:prstGeom>
          </p:spPr>
        </p:pic>
        <p:sp>
          <p:nvSpPr>
            <p:cNvPr id="51" name="object 51" descr=""/>
            <p:cNvSpPr/>
            <p:nvPr/>
          </p:nvSpPr>
          <p:spPr>
            <a:xfrm>
              <a:off x="14974543" y="395874"/>
              <a:ext cx="41910" cy="508000"/>
            </a:xfrm>
            <a:custGeom>
              <a:avLst/>
              <a:gdLst/>
              <a:ahLst/>
              <a:cxnLst/>
              <a:rect l="l" t="t" r="r" b="b"/>
              <a:pathLst>
                <a:path w="41909" h="508000">
                  <a:moveTo>
                    <a:pt x="26427" y="0"/>
                  </a:moveTo>
                  <a:lnTo>
                    <a:pt x="25130" y="25093"/>
                  </a:lnTo>
                  <a:lnTo>
                    <a:pt x="23561" y="47904"/>
                  </a:lnTo>
                  <a:lnTo>
                    <a:pt x="19641" y="86203"/>
                  </a:lnTo>
                  <a:lnTo>
                    <a:pt x="19217" y="101192"/>
                  </a:lnTo>
                  <a:lnTo>
                    <a:pt x="20302" y="123531"/>
                  </a:lnTo>
                  <a:lnTo>
                    <a:pt x="23049" y="161836"/>
                  </a:lnTo>
                  <a:lnTo>
                    <a:pt x="23149" y="175943"/>
                  </a:lnTo>
                  <a:lnTo>
                    <a:pt x="22277" y="185732"/>
                  </a:lnTo>
                  <a:lnTo>
                    <a:pt x="19620" y="195781"/>
                  </a:lnTo>
                  <a:lnTo>
                    <a:pt x="14362" y="210667"/>
                  </a:lnTo>
                  <a:lnTo>
                    <a:pt x="11809" y="220954"/>
                  </a:lnTo>
                  <a:lnTo>
                    <a:pt x="4564" y="271764"/>
                  </a:lnTo>
                  <a:lnTo>
                    <a:pt x="367" y="327583"/>
                  </a:lnTo>
                  <a:lnTo>
                    <a:pt x="0" y="346640"/>
                  </a:lnTo>
                  <a:lnTo>
                    <a:pt x="4145" y="371735"/>
                  </a:lnTo>
                  <a:lnTo>
                    <a:pt x="16644" y="419738"/>
                  </a:lnTo>
                  <a:lnTo>
                    <a:pt x="41337" y="507517"/>
                  </a:lnTo>
                  <a:lnTo>
                    <a:pt x="41337" y="61163"/>
                  </a:lnTo>
                  <a:lnTo>
                    <a:pt x="40272" y="42366"/>
                  </a:lnTo>
                  <a:lnTo>
                    <a:pt x="37254" y="26019"/>
                  </a:lnTo>
                  <a:lnTo>
                    <a:pt x="32550" y="11953"/>
                  </a:lnTo>
                  <a:lnTo>
                    <a:pt x="26427" y="0"/>
                  </a:lnTo>
                  <a:close/>
                </a:path>
              </a:pathLst>
            </a:custGeom>
            <a:solidFill>
              <a:srgbClr val="77030F">
                <a:alpha val="79998"/>
              </a:srgbClr>
            </a:solidFill>
          </p:spPr>
          <p:txBody>
            <a:bodyPr wrap="square" lIns="0" tIns="0" rIns="0" bIns="0" rtlCol="0"/>
            <a:lstStyle/>
            <a:p/>
          </p:txBody>
        </p:sp>
        <p:sp>
          <p:nvSpPr>
            <p:cNvPr id="52" name="object 52" descr=""/>
            <p:cNvSpPr/>
            <p:nvPr/>
          </p:nvSpPr>
          <p:spPr>
            <a:xfrm>
              <a:off x="14972837" y="606535"/>
              <a:ext cx="16510" cy="179705"/>
            </a:xfrm>
            <a:custGeom>
              <a:avLst/>
              <a:gdLst/>
              <a:ahLst/>
              <a:cxnLst/>
              <a:rect l="l" t="t" r="r" b="b"/>
              <a:pathLst>
                <a:path w="16509" h="179704">
                  <a:moveTo>
                    <a:pt x="0" y="179273"/>
                  </a:moveTo>
                  <a:lnTo>
                    <a:pt x="972" y="104905"/>
                  </a:lnTo>
                  <a:lnTo>
                    <a:pt x="2970" y="61442"/>
                  </a:lnTo>
                  <a:lnTo>
                    <a:pt x="7499" y="32076"/>
                  </a:lnTo>
                  <a:lnTo>
                    <a:pt x="16065" y="0"/>
                  </a:lnTo>
                </a:path>
              </a:pathLst>
            </a:custGeom>
            <a:ln w="3175">
              <a:solidFill>
                <a:srgbClr val="5F0038"/>
              </a:solidFill>
            </a:ln>
          </p:spPr>
          <p:txBody>
            <a:bodyPr wrap="square" lIns="0" tIns="0" rIns="0" bIns="0" rtlCol="0"/>
            <a:lstStyle/>
            <a:p/>
          </p:txBody>
        </p:sp>
        <p:sp>
          <p:nvSpPr>
            <p:cNvPr id="53" name="object 53" descr=""/>
            <p:cNvSpPr/>
            <p:nvPr/>
          </p:nvSpPr>
          <p:spPr>
            <a:xfrm>
              <a:off x="14961272" y="844280"/>
              <a:ext cx="30480" cy="85725"/>
            </a:xfrm>
            <a:custGeom>
              <a:avLst/>
              <a:gdLst/>
              <a:ahLst/>
              <a:cxnLst/>
              <a:rect l="l" t="t" r="r" b="b"/>
              <a:pathLst>
                <a:path w="30480" h="85725">
                  <a:moveTo>
                    <a:pt x="0" y="85458"/>
                  </a:moveTo>
                  <a:lnTo>
                    <a:pt x="17459" y="47749"/>
                  </a:lnTo>
                  <a:lnTo>
                    <a:pt x="26425" y="27147"/>
                  </a:lnTo>
                  <a:lnTo>
                    <a:pt x="29728" y="16426"/>
                  </a:lnTo>
                  <a:lnTo>
                    <a:pt x="30200" y="8356"/>
                  </a:lnTo>
                  <a:lnTo>
                    <a:pt x="28917" y="0"/>
                  </a:lnTo>
                </a:path>
              </a:pathLst>
            </a:custGeom>
            <a:ln w="3175">
              <a:solidFill>
                <a:srgbClr val="5F0038"/>
              </a:solidFill>
            </a:ln>
          </p:spPr>
          <p:txBody>
            <a:bodyPr wrap="square" lIns="0" tIns="0" rIns="0" bIns="0" rtlCol="0"/>
            <a:lstStyle/>
            <a:p/>
          </p:txBody>
        </p:sp>
        <p:pic>
          <p:nvPicPr>
            <p:cNvPr id="54" name="object 54" descr=""/>
            <p:cNvPicPr/>
            <p:nvPr/>
          </p:nvPicPr>
          <p:blipFill>
            <a:blip r:embed="rId16" cstate="print"/>
            <a:stretch>
              <a:fillRect/>
            </a:stretch>
          </p:blipFill>
          <p:spPr>
            <a:xfrm>
              <a:off x="14965349" y="906602"/>
              <a:ext cx="50418" cy="28803"/>
            </a:xfrm>
            <a:prstGeom prst="rect">
              <a:avLst/>
            </a:prstGeom>
          </p:spPr>
        </p:pic>
        <p:sp>
          <p:nvSpPr>
            <p:cNvPr id="55" name="object 55" descr=""/>
            <p:cNvSpPr/>
            <p:nvPr/>
          </p:nvSpPr>
          <p:spPr>
            <a:xfrm>
              <a:off x="14789822" y="395874"/>
              <a:ext cx="41910" cy="508000"/>
            </a:xfrm>
            <a:custGeom>
              <a:avLst/>
              <a:gdLst/>
              <a:ahLst/>
              <a:cxnLst/>
              <a:rect l="l" t="t" r="r" b="b"/>
              <a:pathLst>
                <a:path w="41909" h="508000">
                  <a:moveTo>
                    <a:pt x="14922" y="0"/>
                  </a:moveTo>
                  <a:lnTo>
                    <a:pt x="8797" y="11953"/>
                  </a:lnTo>
                  <a:lnTo>
                    <a:pt x="4089" y="26019"/>
                  </a:lnTo>
                  <a:lnTo>
                    <a:pt x="1067" y="42366"/>
                  </a:lnTo>
                  <a:lnTo>
                    <a:pt x="0" y="61163"/>
                  </a:lnTo>
                  <a:lnTo>
                    <a:pt x="0" y="507517"/>
                  </a:lnTo>
                  <a:lnTo>
                    <a:pt x="24693" y="419738"/>
                  </a:lnTo>
                  <a:lnTo>
                    <a:pt x="37193" y="371735"/>
                  </a:lnTo>
                  <a:lnTo>
                    <a:pt x="41342" y="346640"/>
                  </a:lnTo>
                  <a:lnTo>
                    <a:pt x="40982" y="327583"/>
                  </a:lnTo>
                  <a:lnTo>
                    <a:pt x="36780" y="271764"/>
                  </a:lnTo>
                  <a:lnTo>
                    <a:pt x="29540" y="220954"/>
                  </a:lnTo>
                  <a:lnTo>
                    <a:pt x="21729" y="195781"/>
                  </a:lnTo>
                  <a:lnTo>
                    <a:pt x="19072" y="185732"/>
                  </a:lnTo>
                  <a:lnTo>
                    <a:pt x="18200" y="175943"/>
                  </a:lnTo>
                  <a:lnTo>
                    <a:pt x="18300" y="161836"/>
                  </a:lnTo>
                  <a:lnTo>
                    <a:pt x="21040" y="123531"/>
                  </a:lnTo>
                  <a:lnTo>
                    <a:pt x="22123" y="101192"/>
                  </a:lnTo>
                  <a:lnTo>
                    <a:pt x="21701" y="86203"/>
                  </a:lnTo>
                  <a:lnTo>
                    <a:pt x="17788" y="47904"/>
                  </a:lnTo>
                  <a:lnTo>
                    <a:pt x="16219" y="25093"/>
                  </a:lnTo>
                  <a:lnTo>
                    <a:pt x="14922" y="0"/>
                  </a:lnTo>
                  <a:close/>
                </a:path>
              </a:pathLst>
            </a:custGeom>
            <a:solidFill>
              <a:srgbClr val="77030F">
                <a:alpha val="79998"/>
              </a:srgbClr>
            </a:solidFill>
          </p:spPr>
          <p:txBody>
            <a:bodyPr wrap="square" lIns="0" tIns="0" rIns="0" bIns="0" rtlCol="0"/>
            <a:lstStyle/>
            <a:p/>
          </p:txBody>
        </p:sp>
        <p:sp>
          <p:nvSpPr>
            <p:cNvPr id="56" name="object 56" descr=""/>
            <p:cNvSpPr/>
            <p:nvPr/>
          </p:nvSpPr>
          <p:spPr>
            <a:xfrm>
              <a:off x="14816806" y="606535"/>
              <a:ext cx="16510" cy="179705"/>
            </a:xfrm>
            <a:custGeom>
              <a:avLst/>
              <a:gdLst/>
              <a:ahLst/>
              <a:cxnLst/>
              <a:rect l="l" t="t" r="r" b="b"/>
              <a:pathLst>
                <a:path w="16509" h="179704">
                  <a:moveTo>
                    <a:pt x="16065" y="179273"/>
                  </a:moveTo>
                  <a:lnTo>
                    <a:pt x="15092" y="104905"/>
                  </a:lnTo>
                  <a:lnTo>
                    <a:pt x="13095" y="61442"/>
                  </a:lnTo>
                  <a:lnTo>
                    <a:pt x="8566" y="32076"/>
                  </a:lnTo>
                  <a:lnTo>
                    <a:pt x="0" y="0"/>
                  </a:lnTo>
                </a:path>
              </a:pathLst>
            </a:custGeom>
            <a:ln w="3175">
              <a:solidFill>
                <a:srgbClr val="5F0038"/>
              </a:solidFill>
            </a:ln>
          </p:spPr>
          <p:txBody>
            <a:bodyPr wrap="square" lIns="0" tIns="0" rIns="0" bIns="0" rtlCol="0"/>
            <a:lstStyle/>
            <a:p/>
          </p:txBody>
        </p:sp>
        <p:sp>
          <p:nvSpPr>
            <p:cNvPr id="57" name="object 57" descr=""/>
            <p:cNvSpPr/>
            <p:nvPr/>
          </p:nvSpPr>
          <p:spPr>
            <a:xfrm>
              <a:off x="14814238" y="844280"/>
              <a:ext cx="30480" cy="85725"/>
            </a:xfrm>
            <a:custGeom>
              <a:avLst/>
              <a:gdLst/>
              <a:ahLst/>
              <a:cxnLst/>
              <a:rect l="l" t="t" r="r" b="b"/>
              <a:pathLst>
                <a:path w="30480" h="85725">
                  <a:moveTo>
                    <a:pt x="30200" y="85458"/>
                  </a:moveTo>
                  <a:lnTo>
                    <a:pt x="12740" y="47749"/>
                  </a:lnTo>
                  <a:lnTo>
                    <a:pt x="3775" y="27147"/>
                  </a:lnTo>
                  <a:lnTo>
                    <a:pt x="471" y="16426"/>
                  </a:lnTo>
                  <a:lnTo>
                    <a:pt x="0" y="8356"/>
                  </a:lnTo>
                  <a:lnTo>
                    <a:pt x="1282" y="0"/>
                  </a:lnTo>
                </a:path>
              </a:pathLst>
            </a:custGeom>
            <a:ln w="3175">
              <a:solidFill>
                <a:srgbClr val="5F0038"/>
              </a:solidFill>
            </a:ln>
          </p:spPr>
          <p:txBody>
            <a:bodyPr wrap="square" lIns="0" tIns="0" rIns="0" bIns="0" rtlCol="0"/>
            <a:lstStyle/>
            <a:p/>
          </p:txBody>
        </p:sp>
        <p:pic>
          <p:nvPicPr>
            <p:cNvPr id="58" name="object 58" descr=""/>
            <p:cNvPicPr/>
            <p:nvPr/>
          </p:nvPicPr>
          <p:blipFill>
            <a:blip r:embed="rId17" cstate="print"/>
            <a:stretch>
              <a:fillRect/>
            </a:stretch>
          </p:blipFill>
          <p:spPr>
            <a:xfrm>
              <a:off x="14789937" y="906602"/>
              <a:ext cx="50431" cy="28803"/>
            </a:xfrm>
            <a:prstGeom prst="rect">
              <a:avLst/>
            </a:prstGeom>
          </p:spPr>
        </p:pic>
        <p:sp>
          <p:nvSpPr>
            <p:cNvPr id="59" name="object 59" descr=""/>
            <p:cNvSpPr/>
            <p:nvPr/>
          </p:nvSpPr>
          <p:spPr>
            <a:xfrm>
              <a:off x="14874304" y="362750"/>
              <a:ext cx="130175" cy="574675"/>
            </a:xfrm>
            <a:custGeom>
              <a:avLst/>
              <a:gdLst/>
              <a:ahLst/>
              <a:cxnLst/>
              <a:rect l="l" t="t" r="r" b="b"/>
              <a:pathLst>
                <a:path w="130175" h="574675">
                  <a:moveTo>
                    <a:pt x="58280" y="563905"/>
                  </a:moveTo>
                  <a:lnTo>
                    <a:pt x="57632" y="563245"/>
                  </a:lnTo>
                  <a:lnTo>
                    <a:pt x="647" y="563245"/>
                  </a:lnTo>
                  <a:lnTo>
                    <a:pt x="0" y="563905"/>
                  </a:lnTo>
                  <a:lnTo>
                    <a:pt x="0" y="564705"/>
                  </a:lnTo>
                  <a:lnTo>
                    <a:pt x="0" y="573519"/>
                  </a:lnTo>
                  <a:lnTo>
                    <a:pt x="647" y="574179"/>
                  </a:lnTo>
                  <a:lnTo>
                    <a:pt x="57632" y="574179"/>
                  </a:lnTo>
                  <a:lnTo>
                    <a:pt x="58280" y="573519"/>
                  </a:lnTo>
                  <a:lnTo>
                    <a:pt x="58280" y="563905"/>
                  </a:lnTo>
                  <a:close/>
                </a:path>
                <a:path w="130175" h="574675">
                  <a:moveTo>
                    <a:pt x="129781" y="62204"/>
                  </a:moveTo>
                  <a:lnTo>
                    <a:pt x="117614" y="21107"/>
                  </a:lnTo>
                  <a:lnTo>
                    <a:pt x="86702" y="0"/>
                  </a:lnTo>
                  <a:lnTo>
                    <a:pt x="82473" y="13119"/>
                  </a:lnTo>
                  <a:lnTo>
                    <a:pt x="103606" y="20828"/>
                  </a:lnTo>
                  <a:lnTo>
                    <a:pt x="114198" y="28943"/>
                  </a:lnTo>
                  <a:lnTo>
                    <a:pt x="117436" y="42481"/>
                  </a:lnTo>
                  <a:lnTo>
                    <a:pt x="116522" y="66446"/>
                  </a:lnTo>
                  <a:lnTo>
                    <a:pt x="125704" y="65925"/>
                  </a:lnTo>
                  <a:lnTo>
                    <a:pt x="129781" y="62204"/>
                  </a:lnTo>
                  <a:close/>
                </a:path>
              </a:pathLst>
            </a:custGeom>
            <a:solidFill>
              <a:srgbClr val="BCBEC0"/>
            </a:solidFill>
          </p:spPr>
          <p:txBody>
            <a:bodyPr wrap="square" lIns="0" tIns="0" rIns="0" bIns="0" rtlCol="0"/>
            <a:lstStyle/>
            <a:p/>
          </p:txBody>
        </p:sp>
        <p:pic>
          <p:nvPicPr>
            <p:cNvPr id="60" name="object 60" descr=""/>
            <p:cNvPicPr/>
            <p:nvPr/>
          </p:nvPicPr>
          <p:blipFill>
            <a:blip r:embed="rId18" cstate="print"/>
            <a:stretch>
              <a:fillRect/>
            </a:stretch>
          </p:blipFill>
          <p:spPr>
            <a:xfrm>
              <a:off x="14985047" y="574421"/>
              <a:ext cx="21209" cy="227457"/>
            </a:xfrm>
            <a:prstGeom prst="rect">
              <a:avLst/>
            </a:prstGeom>
          </p:spPr>
        </p:pic>
        <p:sp>
          <p:nvSpPr>
            <p:cNvPr id="61" name="object 61" descr=""/>
            <p:cNvSpPr/>
            <p:nvPr/>
          </p:nvSpPr>
          <p:spPr>
            <a:xfrm>
              <a:off x="14985041" y="574416"/>
              <a:ext cx="21590" cy="227965"/>
            </a:xfrm>
            <a:custGeom>
              <a:avLst/>
              <a:gdLst/>
              <a:ahLst/>
              <a:cxnLst/>
              <a:rect l="l" t="t" r="r" b="b"/>
              <a:pathLst>
                <a:path w="21590" h="227965">
                  <a:moveTo>
                    <a:pt x="21209" y="227457"/>
                  </a:moveTo>
                  <a:lnTo>
                    <a:pt x="21209" y="0"/>
                  </a:lnTo>
                  <a:lnTo>
                    <a:pt x="8947" y="41910"/>
                  </a:lnTo>
                  <a:lnTo>
                    <a:pt x="2651" y="72680"/>
                  </a:lnTo>
                  <a:lnTo>
                    <a:pt x="331" y="107429"/>
                  </a:lnTo>
                  <a:lnTo>
                    <a:pt x="0" y="161277"/>
                  </a:lnTo>
                  <a:lnTo>
                    <a:pt x="3313" y="198723"/>
                  </a:lnTo>
                  <a:lnTo>
                    <a:pt x="10604" y="218460"/>
                  </a:lnTo>
                  <a:lnTo>
                    <a:pt x="17895" y="226151"/>
                  </a:lnTo>
                  <a:lnTo>
                    <a:pt x="21209" y="227457"/>
                  </a:lnTo>
                  <a:close/>
                </a:path>
              </a:pathLst>
            </a:custGeom>
            <a:ln w="3175">
              <a:solidFill>
                <a:srgbClr val="5F0038"/>
              </a:solidFill>
            </a:ln>
          </p:spPr>
          <p:txBody>
            <a:bodyPr wrap="square" lIns="0" tIns="0" rIns="0" bIns="0" rtlCol="0"/>
            <a:lstStyle/>
            <a:p/>
          </p:txBody>
        </p:sp>
        <p:pic>
          <p:nvPicPr>
            <p:cNvPr id="62" name="object 62" descr=""/>
            <p:cNvPicPr/>
            <p:nvPr/>
          </p:nvPicPr>
          <p:blipFill>
            <a:blip r:embed="rId19" cstate="print"/>
            <a:stretch>
              <a:fillRect/>
            </a:stretch>
          </p:blipFill>
          <p:spPr>
            <a:xfrm>
              <a:off x="14799462" y="574421"/>
              <a:ext cx="21196" cy="227457"/>
            </a:xfrm>
            <a:prstGeom prst="rect">
              <a:avLst/>
            </a:prstGeom>
          </p:spPr>
        </p:pic>
        <p:sp>
          <p:nvSpPr>
            <p:cNvPr id="63" name="object 63" descr=""/>
            <p:cNvSpPr/>
            <p:nvPr/>
          </p:nvSpPr>
          <p:spPr>
            <a:xfrm>
              <a:off x="14799460" y="574416"/>
              <a:ext cx="21590" cy="227965"/>
            </a:xfrm>
            <a:custGeom>
              <a:avLst/>
              <a:gdLst/>
              <a:ahLst/>
              <a:cxnLst/>
              <a:rect l="l" t="t" r="r" b="b"/>
              <a:pathLst>
                <a:path w="21590" h="227965">
                  <a:moveTo>
                    <a:pt x="0" y="227457"/>
                  </a:moveTo>
                  <a:lnTo>
                    <a:pt x="0" y="0"/>
                  </a:lnTo>
                  <a:lnTo>
                    <a:pt x="12261" y="41910"/>
                  </a:lnTo>
                  <a:lnTo>
                    <a:pt x="18557" y="72680"/>
                  </a:lnTo>
                  <a:lnTo>
                    <a:pt x="20877" y="107429"/>
                  </a:lnTo>
                  <a:lnTo>
                    <a:pt x="21209" y="161277"/>
                  </a:lnTo>
                  <a:lnTo>
                    <a:pt x="17895" y="198723"/>
                  </a:lnTo>
                  <a:lnTo>
                    <a:pt x="10604" y="218460"/>
                  </a:lnTo>
                  <a:lnTo>
                    <a:pt x="3313" y="226151"/>
                  </a:lnTo>
                  <a:lnTo>
                    <a:pt x="0" y="227457"/>
                  </a:lnTo>
                  <a:close/>
                </a:path>
              </a:pathLst>
            </a:custGeom>
            <a:ln w="3175">
              <a:solidFill>
                <a:srgbClr val="5F0038"/>
              </a:solidFill>
            </a:ln>
          </p:spPr>
          <p:txBody>
            <a:bodyPr wrap="square" lIns="0" tIns="0" rIns="0" bIns="0" rtlCol="0"/>
            <a:lstStyle/>
            <a:p/>
          </p:txBody>
        </p:sp>
        <p:sp>
          <p:nvSpPr>
            <p:cNvPr id="64" name="object 64" descr=""/>
            <p:cNvSpPr/>
            <p:nvPr/>
          </p:nvSpPr>
          <p:spPr>
            <a:xfrm>
              <a:off x="14767865" y="566496"/>
              <a:ext cx="270510" cy="25400"/>
            </a:xfrm>
            <a:custGeom>
              <a:avLst/>
              <a:gdLst/>
              <a:ahLst/>
              <a:cxnLst/>
              <a:rect l="l" t="t" r="r" b="b"/>
              <a:pathLst>
                <a:path w="270509" h="25400">
                  <a:moveTo>
                    <a:pt x="22288" y="0"/>
                  </a:moveTo>
                  <a:lnTo>
                    <a:pt x="0" y="18313"/>
                  </a:lnTo>
                  <a:lnTo>
                    <a:pt x="0" y="22085"/>
                  </a:lnTo>
                  <a:lnTo>
                    <a:pt x="3060" y="25158"/>
                  </a:lnTo>
                  <a:lnTo>
                    <a:pt x="22288" y="25158"/>
                  </a:lnTo>
                  <a:lnTo>
                    <a:pt x="22288" y="0"/>
                  </a:lnTo>
                  <a:close/>
                </a:path>
                <a:path w="270509" h="25400">
                  <a:moveTo>
                    <a:pt x="269976" y="18313"/>
                  </a:moveTo>
                  <a:lnTo>
                    <a:pt x="247688" y="0"/>
                  </a:lnTo>
                  <a:lnTo>
                    <a:pt x="247688" y="25158"/>
                  </a:lnTo>
                  <a:lnTo>
                    <a:pt x="266915" y="25158"/>
                  </a:lnTo>
                  <a:lnTo>
                    <a:pt x="269976" y="22085"/>
                  </a:lnTo>
                  <a:lnTo>
                    <a:pt x="269976" y="18313"/>
                  </a:lnTo>
                  <a:close/>
                </a:path>
              </a:pathLst>
            </a:custGeom>
            <a:solidFill>
              <a:srgbClr val="9E1F63"/>
            </a:solidFill>
          </p:spPr>
          <p:txBody>
            <a:bodyPr wrap="square" lIns="0" tIns="0" rIns="0" bIns="0" rtlCol="0"/>
            <a:lstStyle/>
            <a:p/>
          </p:txBody>
        </p:sp>
        <p:sp>
          <p:nvSpPr>
            <p:cNvPr id="65" name="object 65" descr=""/>
            <p:cNvSpPr/>
            <p:nvPr/>
          </p:nvSpPr>
          <p:spPr>
            <a:xfrm>
              <a:off x="14387833"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0492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grpSp>
      <p:sp>
        <p:nvSpPr>
          <p:cNvPr id="67" name="object 67" descr=""/>
          <p:cNvSpPr/>
          <p:nvPr/>
        </p:nvSpPr>
        <p:spPr>
          <a:xfrm>
            <a:off x="1349999" y="4087159"/>
            <a:ext cx="0" cy="873125"/>
          </a:xfrm>
          <a:custGeom>
            <a:avLst/>
            <a:gdLst/>
            <a:ahLst/>
            <a:cxnLst/>
            <a:rect l="l" t="t" r="r" b="b"/>
            <a:pathLst>
              <a:path w="0" h="873125">
                <a:moveTo>
                  <a:pt x="0" y="872997"/>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2717999" y="4087159"/>
            <a:ext cx="0" cy="873125"/>
          </a:xfrm>
          <a:custGeom>
            <a:avLst/>
            <a:gdLst/>
            <a:ahLst/>
            <a:cxnLst/>
            <a:rect l="l" t="t" r="r" b="b"/>
            <a:pathLst>
              <a:path w="0" h="873125">
                <a:moveTo>
                  <a:pt x="0" y="872997"/>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5777999" y="4087159"/>
            <a:ext cx="0" cy="873125"/>
          </a:xfrm>
          <a:custGeom>
            <a:avLst/>
            <a:gdLst/>
            <a:ahLst/>
            <a:cxnLst/>
            <a:rect l="l" t="t" r="r" b="b"/>
            <a:pathLst>
              <a:path w="0" h="873125">
                <a:moveTo>
                  <a:pt x="0" y="872997"/>
                </a:moveTo>
                <a:lnTo>
                  <a:pt x="0" y="0"/>
                </a:lnTo>
              </a:path>
            </a:pathLst>
          </a:custGeom>
          <a:ln w="9004">
            <a:solidFill>
              <a:srgbClr val="FFFFFF"/>
            </a:solidFill>
          </a:ln>
        </p:spPr>
        <p:txBody>
          <a:bodyPr wrap="square" lIns="0" tIns="0" rIns="0" bIns="0" rtlCol="0"/>
          <a:lstStyle/>
          <a:p/>
        </p:txBody>
      </p:sp>
      <p:grpSp>
        <p:nvGrpSpPr>
          <p:cNvPr id="70" name="object 70" descr=""/>
          <p:cNvGrpSpPr/>
          <p:nvPr/>
        </p:nvGrpSpPr>
        <p:grpSpPr>
          <a:xfrm>
            <a:off x="6005613" y="2548001"/>
            <a:ext cx="1002030" cy="1524000"/>
            <a:chOff x="6005613" y="2548001"/>
            <a:chExt cx="1002030" cy="1524000"/>
          </a:xfrm>
        </p:grpSpPr>
        <p:sp>
          <p:nvSpPr>
            <p:cNvPr id="71" name="object 71" descr=""/>
            <p:cNvSpPr/>
            <p:nvPr/>
          </p:nvSpPr>
          <p:spPr>
            <a:xfrm>
              <a:off x="6005613" y="2548001"/>
              <a:ext cx="1002030" cy="1524000"/>
            </a:xfrm>
            <a:custGeom>
              <a:avLst/>
              <a:gdLst/>
              <a:ahLst/>
              <a:cxnLst/>
              <a:rect l="l" t="t" r="r" b="b"/>
              <a:pathLst>
                <a:path w="1002029" h="1524000">
                  <a:moveTo>
                    <a:pt x="830498" y="693682"/>
                  </a:moveTo>
                  <a:lnTo>
                    <a:pt x="357931" y="693682"/>
                  </a:lnTo>
                  <a:lnTo>
                    <a:pt x="396195" y="701406"/>
                  </a:lnTo>
                  <a:lnTo>
                    <a:pt x="427440" y="722470"/>
                  </a:lnTo>
                  <a:lnTo>
                    <a:pt x="448505" y="753711"/>
                  </a:lnTo>
                  <a:lnTo>
                    <a:pt x="456229" y="791968"/>
                  </a:lnTo>
                  <a:lnTo>
                    <a:pt x="456229" y="1523517"/>
                  </a:lnTo>
                  <a:lnTo>
                    <a:pt x="732200" y="1523517"/>
                  </a:lnTo>
                  <a:lnTo>
                    <a:pt x="732200" y="791968"/>
                  </a:lnTo>
                  <a:lnTo>
                    <a:pt x="739925" y="753711"/>
                  </a:lnTo>
                  <a:lnTo>
                    <a:pt x="760990" y="722470"/>
                  </a:lnTo>
                  <a:lnTo>
                    <a:pt x="792235" y="701406"/>
                  </a:lnTo>
                  <a:lnTo>
                    <a:pt x="830498" y="693682"/>
                  </a:lnTo>
                  <a:close/>
                </a:path>
                <a:path w="1002029" h="1524000">
                  <a:moveTo>
                    <a:pt x="1001928" y="221103"/>
                  </a:moveTo>
                  <a:lnTo>
                    <a:pt x="0" y="221103"/>
                  </a:lnTo>
                  <a:lnTo>
                    <a:pt x="0" y="693682"/>
                  </a:lnTo>
                  <a:lnTo>
                    <a:pt x="1001928" y="693682"/>
                  </a:lnTo>
                  <a:lnTo>
                    <a:pt x="1001928" y="221103"/>
                  </a:lnTo>
                  <a:close/>
                </a:path>
                <a:path w="1002029" h="1524000">
                  <a:moveTo>
                    <a:pt x="749790" y="0"/>
                  </a:moveTo>
                  <a:lnTo>
                    <a:pt x="473819" y="0"/>
                  </a:lnTo>
                  <a:lnTo>
                    <a:pt x="473819" y="122805"/>
                  </a:lnTo>
                  <a:lnTo>
                    <a:pt x="466095" y="161068"/>
                  </a:lnTo>
                  <a:lnTo>
                    <a:pt x="445031" y="192313"/>
                  </a:lnTo>
                  <a:lnTo>
                    <a:pt x="413790" y="213378"/>
                  </a:lnTo>
                  <a:lnTo>
                    <a:pt x="375534" y="221103"/>
                  </a:lnTo>
                  <a:lnTo>
                    <a:pt x="848088" y="221103"/>
                  </a:lnTo>
                  <a:lnTo>
                    <a:pt x="809830" y="213378"/>
                  </a:lnTo>
                  <a:lnTo>
                    <a:pt x="778584" y="192313"/>
                  </a:lnTo>
                  <a:lnTo>
                    <a:pt x="757516" y="161068"/>
                  </a:lnTo>
                  <a:lnTo>
                    <a:pt x="749790" y="122805"/>
                  </a:lnTo>
                  <a:lnTo>
                    <a:pt x="749790" y="0"/>
                  </a:lnTo>
                  <a:close/>
                </a:path>
              </a:pathLst>
            </a:custGeom>
            <a:solidFill>
              <a:srgbClr val="939598"/>
            </a:solidFill>
          </p:spPr>
          <p:txBody>
            <a:bodyPr wrap="square" lIns="0" tIns="0" rIns="0" bIns="0" rtlCol="0"/>
            <a:lstStyle/>
            <a:p/>
          </p:txBody>
        </p:sp>
        <p:sp>
          <p:nvSpPr>
            <p:cNvPr id="72" name="object 72" descr=""/>
            <p:cNvSpPr/>
            <p:nvPr/>
          </p:nvSpPr>
          <p:spPr>
            <a:xfrm>
              <a:off x="6005614" y="2997250"/>
              <a:ext cx="605790" cy="1075055"/>
            </a:xfrm>
            <a:custGeom>
              <a:avLst/>
              <a:gdLst/>
              <a:ahLst/>
              <a:cxnLst/>
              <a:rect l="l" t="t" r="r" b="b"/>
              <a:pathLst>
                <a:path w="605790" h="1075054">
                  <a:moveTo>
                    <a:pt x="342328" y="9423"/>
                  </a:moveTo>
                  <a:lnTo>
                    <a:pt x="0" y="9423"/>
                  </a:lnTo>
                  <a:lnTo>
                    <a:pt x="0" y="14719"/>
                  </a:lnTo>
                  <a:lnTo>
                    <a:pt x="342328" y="14719"/>
                  </a:lnTo>
                  <a:lnTo>
                    <a:pt x="342328" y="9423"/>
                  </a:lnTo>
                  <a:close/>
                </a:path>
                <a:path w="605790" h="1075054">
                  <a:moveTo>
                    <a:pt x="342328" y="0"/>
                  </a:moveTo>
                  <a:lnTo>
                    <a:pt x="0" y="0"/>
                  </a:lnTo>
                  <a:lnTo>
                    <a:pt x="0" y="5295"/>
                  </a:lnTo>
                  <a:lnTo>
                    <a:pt x="342328" y="5295"/>
                  </a:lnTo>
                  <a:lnTo>
                    <a:pt x="342328" y="0"/>
                  </a:lnTo>
                  <a:close/>
                </a:path>
                <a:path w="605790" h="1075054">
                  <a:moveTo>
                    <a:pt x="595947" y="406184"/>
                  </a:moveTo>
                  <a:lnTo>
                    <a:pt x="590651" y="406184"/>
                  </a:lnTo>
                  <a:lnTo>
                    <a:pt x="590651" y="1074432"/>
                  </a:lnTo>
                  <a:lnTo>
                    <a:pt x="595947" y="1074432"/>
                  </a:lnTo>
                  <a:lnTo>
                    <a:pt x="595947" y="406184"/>
                  </a:lnTo>
                  <a:close/>
                </a:path>
                <a:path w="605790" h="1075054">
                  <a:moveTo>
                    <a:pt x="605383" y="406184"/>
                  </a:moveTo>
                  <a:lnTo>
                    <a:pt x="600087" y="406184"/>
                  </a:lnTo>
                  <a:lnTo>
                    <a:pt x="600087" y="1074432"/>
                  </a:lnTo>
                  <a:lnTo>
                    <a:pt x="605383" y="1074432"/>
                  </a:lnTo>
                  <a:lnTo>
                    <a:pt x="605383" y="406184"/>
                  </a:lnTo>
                  <a:close/>
                </a:path>
              </a:pathLst>
            </a:custGeom>
            <a:solidFill>
              <a:srgbClr val="FFF200"/>
            </a:solidFill>
          </p:spPr>
          <p:txBody>
            <a:bodyPr wrap="square" lIns="0" tIns="0" rIns="0" bIns="0" rtlCol="0"/>
            <a:lstStyle/>
            <a:p/>
          </p:txBody>
        </p:sp>
        <p:sp>
          <p:nvSpPr>
            <p:cNvPr id="73" name="object 73" descr=""/>
            <p:cNvSpPr/>
            <p:nvPr/>
          </p:nvSpPr>
          <p:spPr>
            <a:xfrm>
              <a:off x="6005601" y="3207588"/>
              <a:ext cx="1002030" cy="864235"/>
            </a:xfrm>
            <a:custGeom>
              <a:avLst/>
              <a:gdLst/>
              <a:ahLst/>
              <a:cxnLst/>
              <a:rect l="l" t="t" r="r" b="b"/>
              <a:pathLst>
                <a:path w="1002029" h="864235">
                  <a:moveTo>
                    <a:pt x="479615" y="73634"/>
                  </a:moveTo>
                  <a:lnTo>
                    <a:pt x="474091" y="45377"/>
                  </a:lnTo>
                  <a:lnTo>
                    <a:pt x="458901" y="22225"/>
                  </a:lnTo>
                  <a:lnTo>
                    <a:pt x="436181" y="6362"/>
                  </a:lnTo>
                  <a:lnTo>
                    <a:pt x="408038" y="0"/>
                  </a:lnTo>
                  <a:lnTo>
                    <a:pt x="0" y="0"/>
                  </a:lnTo>
                  <a:lnTo>
                    <a:pt x="0" y="7073"/>
                  </a:lnTo>
                  <a:lnTo>
                    <a:pt x="407936" y="7073"/>
                  </a:lnTo>
                  <a:lnTo>
                    <a:pt x="433324" y="12827"/>
                  </a:lnTo>
                  <a:lnTo>
                    <a:pt x="453834" y="27152"/>
                  </a:lnTo>
                  <a:lnTo>
                    <a:pt x="467550" y="48094"/>
                  </a:lnTo>
                  <a:lnTo>
                    <a:pt x="472541" y="73634"/>
                  </a:lnTo>
                  <a:lnTo>
                    <a:pt x="472541" y="863942"/>
                  </a:lnTo>
                  <a:lnTo>
                    <a:pt x="479615" y="863942"/>
                  </a:lnTo>
                  <a:lnTo>
                    <a:pt x="479615" y="73634"/>
                  </a:lnTo>
                  <a:close/>
                </a:path>
                <a:path w="1002029" h="864235">
                  <a:moveTo>
                    <a:pt x="511327" y="88328"/>
                  </a:moveTo>
                  <a:lnTo>
                    <a:pt x="494347" y="88328"/>
                  </a:lnTo>
                  <a:lnTo>
                    <a:pt x="494347" y="165963"/>
                  </a:lnTo>
                  <a:lnTo>
                    <a:pt x="511327" y="165963"/>
                  </a:lnTo>
                  <a:lnTo>
                    <a:pt x="511327" y="88328"/>
                  </a:lnTo>
                  <a:close/>
                </a:path>
                <a:path w="1002029" h="864235">
                  <a:moveTo>
                    <a:pt x="542645" y="88328"/>
                  </a:moveTo>
                  <a:lnTo>
                    <a:pt x="525665" y="88328"/>
                  </a:lnTo>
                  <a:lnTo>
                    <a:pt x="525665" y="165963"/>
                  </a:lnTo>
                  <a:lnTo>
                    <a:pt x="542645" y="165963"/>
                  </a:lnTo>
                  <a:lnTo>
                    <a:pt x="542645" y="88328"/>
                  </a:lnTo>
                  <a:close/>
                </a:path>
                <a:path w="1002029" h="864235">
                  <a:moveTo>
                    <a:pt x="573963" y="88328"/>
                  </a:moveTo>
                  <a:lnTo>
                    <a:pt x="556983" y="88328"/>
                  </a:lnTo>
                  <a:lnTo>
                    <a:pt x="556983" y="165963"/>
                  </a:lnTo>
                  <a:lnTo>
                    <a:pt x="573963" y="165963"/>
                  </a:lnTo>
                  <a:lnTo>
                    <a:pt x="573963" y="88328"/>
                  </a:lnTo>
                  <a:close/>
                </a:path>
                <a:path w="1002029" h="864235">
                  <a:moveTo>
                    <a:pt x="605282" y="88328"/>
                  </a:moveTo>
                  <a:lnTo>
                    <a:pt x="588302" y="88328"/>
                  </a:lnTo>
                  <a:lnTo>
                    <a:pt x="588302" y="165963"/>
                  </a:lnTo>
                  <a:lnTo>
                    <a:pt x="605282" y="165963"/>
                  </a:lnTo>
                  <a:lnTo>
                    <a:pt x="605282" y="88328"/>
                  </a:lnTo>
                  <a:close/>
                </a:path>
                <a:path w="1002029" h="864235">
                  <a:moveTo>
                    <a:pt x="636600" y="88328"/>
                  </a:moveTo>
                  <a:lnTo>
                    <a:pt x="619620" y="88328"/>
                  </a:lnTo>
                  <a:lnTo>
                    <a:pt x="619620" y="165963"/>
                  </a:lnTo>
                  <a:lnTo>
                    <a:pt x="636600" y="165963"/>
                  </a:lnTo>
                  <a:lnTo>
                    <a:pt x="636600" y="88328"/>
                  </a:lnTo>
                  <a:close/>
                </a:path>
                <a:path w="1002029" h="864235">
                  <a:moveTo>
                    <a:pt x="667905" y="88328"/>
                  </a:moveTo>
                  <a:lnTo>
                    <a:pt x="650925" y="88328"/>
                  </a:lnTo>
                  <a:lnTo>
                    <a:pt x="650925" y="165963"/>
                  </a:lnTo>
                  <a:lnTo>
                    <a:pt x="667905" y="165963"/>
                  </a:lnTo>
                  <a:lnTo>
                    <a:pt x="667905" y="88328"/>
                  </a:lnTo>
                  <a:close/>
                </a:path>
                <a:path w="1002029" h="864235">
                  <a:moveTo>
                    <a:pt x="699223" y="88328"/>
                  </a:moveTo>
                  <a:lnTo>
                    <a:pt x="682256" y="88328"/>
                  </a:lnTo>
                  <a:lnTo>
                    <a:pt x="682256" y="165963"/>
                  </a:lnTo>
                  <a:lnTo>
                    <a:pt x="699223" y="165963"/>
                  </a:lnTo>
                  <a:lnTo>
                    <a:pt x="699223" y="88328"/>
                  </a:lnTo>
                  <a:close/>
                </a:path>
                <a:path w="1002029" h="864235">
                  <a:moveTo>
                    <a:pt x="1001928" y="0"/>
                  </a:moveTo>
                  <a:lnTo>
                    <a:pt x="782307" y="0"/>
                  </a:lnTo>
                  <a:lnTo>
                    <a:pt x="754227" y="6362"/>
                  </a:lnTo>
                  <a:lnTo>
                    <a:pt x="731545" y="22225"/>
                  </a:lnTo>
                  <a:lnTo>
                    <a:pt x="716368" y="45377"/>
                  </a:lnTo>
                  <a:lnTo>
                    <a:pt x="710831" y="73634"/>
                  </a:lnTo>
                  <a:lnTo>
                    <a:pt x="710831" y="863942"/>
                  </a:lnTo>
                  <a:lnTo>
                    <a:pt x="717905" y="863942"/>
                  </a:lnTo>
                  <a:lnTo>
                    <a:pt x="717905" y="73634"/>
                  </a:lnTo>
                  <a:lnTo>
                    <a:pt x="722909" y="48094"/>
                  </a:lnTo>
                  <a:lnTo>
                    <a:pt x="736612" y="27152"/>
                  </a:lnTo>
                  <a:lnTo>
                    <a:pt x="757097" y="12827"/>
                  </a:lnTo>
                  <a:lnTo>
                    <a:pt x="782408" y="7073"/>
                  </a:lnTo>
                  <a:lnTo>
                    <a:pt x="1001928" y="7073"/>
                  </a:lnTo>
                  <a:lnTo>
                    <a:pt x="1001928" y="0"/>
                  </a:lnTo>
                  <a:close/>
                </a:path>
              </a:pathLst>
            </a:custGeom>
            <a:solidFill>
              <a:srgbClr val="FFFFFF"/>
            </a:solidFill>
          </p:spPr>
          <p:txBody>
            <a:bodyPr wrap="square" lIns="0" tIns="0" rIns="0" bIns="0" rtlCol="0"/>
            <a:lstStyle/>
            <a:p/>
          </p:txBody>
        </p:sp>
        <p:sp>
          <p:nvSpPr>
            <p:cNvPr id="74" name="object 74" descr=""/>
            <p:cNvSpPr/>
            <p:nvPr/>
          </p:nvSpPr>
          <p:spPr>
            <a:xfrm>
              <a:off x="6606273" y="2548001"/>
              <a:ext cx="401320" cy="466090"/>
            </a:xfrm>
            <a:custGeom>
              <a:avLst/>
              <a:gdLst/>
              <a:ahLst/>
              <a:cxnLst/>
              <a:rect l="l" t="t" r="r" b="b"/>
              <a:pathLst>
                <a:path w="401320" h="466089">
                  <a:moveTo>
                    <a:pt x="5295" y="0"/>
                  </a:moveTo>
                  <a:lnTo>
                    <a:pt x="0" y="0"/>
                  </a:lnTo>
                  <a:lnTo>
                    <a:pt x="0" y="59347"/>
                  </a:lnTo>
                  <a:lnTo>
                    <a:pt x="5295" y="59347"/>
                  </a:lnTo>
                  <a:lnTo>
                    <a:pt x="5295" y="0"/>
                  </a:lnTo>
                  <a:close/>
                </a:path>
                <a:path w="401320" h="466089">
                  <a:moveTo>
                    <a:pt x="14706" y="0"/>
                  </a:moveTo>
                  <a:lnTo>
                    <a:pt x="9410" y="0"/>
                  </a:lnTo>
                  <a:lnTo>
                    <a:pt x="9410" y="59347"/>
                  </a:lnTo>
                  <a:lnTo>
                    <a:pt x="14706" y="59347"/>
                  </a:lnTo>
                  <a:lnTo>
                    <a:pt x="14706" y="0"/>
                  </a:lnTo>
                  <a:close/>
                </a:path>
                <a:path w="401320" h="466089">
                  <a:moveTo>
                    <a:pt x="401269" y="460235"/>
                  </a:moveTo>
                  <a:lnTo>
                    <a:pt x="307187" y="460235"/>
                  </a:lnTo>
                  <a:lnTo>
                    <a:pt x="307187" y="465531"/>
                  </a:lnTo>
                  <a:lnTo>
                    <a:pt x="401269" y="465531"/>
                  </a:lnTo>
                  <a:lnTo>
                    <a:pt x="401269" y="460235"/>
                  </a:lnTo>
                  <a:close/>
                </a:path>
                <a:path w="401320" h="466089">
                  <a:moveTo>
                    <a:pt x="401269" y="450811"/>
                  </a:moveTo>
                  <a:lnTo>
                    <a:pt x="307187" y="450811"/>
                  </a:lnTo>
                  <a:lnTo>
                    <a:pt x="307187" y="456107"/>
                  </a:lnTo>
                  <a:lnTo>
                    <a:pt x="401269" y="456107"/>
                  </a:lnTo>
                  <a:lnTo>
                    <a:pt x="401269" y="450811"/>
                  </a:lnTo>
                  <a:close/>
                </a:path>
              </a:pathLst>
            </a:custGeom>
            <a:solidFill>
              <a:srgbClr val="FFF200"/>
            </a:solidFill>
          </p:spPr>
          <p:txBody>
            <a:bodyPr wrap="square" lIns="0" tIns="0" rIns="0" bIns="0" rtlCol="0"/>
            <a:lstStyle/>
            <a:p/>
          </p:txBody>
        </p:sp>
        <p:sp>
          <p:nvSpPr>
            <p:cNvPr id="75" name="object 75" descr=""/>
            <p:cNvSpPr/>
            <p:nvPr/>
          </p:nvSpPr>
          <p:spPr>
            <a:xfrm>
              <a:off x="6005614" y="2548001"/>
              <a:ext cx="1002030" cy="866140"/>
            </a:xfrm>
            <a:custGeom>
              <a:avLst/>
              <a:gdLst/>
              <a:ahLst/>
              <a:cxnLst/>
              <a:rect l="l" t="t" r="r" b="b"/>
              <a:pathLst>
                <a:path w="1002029" h="866139">
                  <a:moveTo>
                    <a:pt x="76047" y="345655"/>
                  </a:moveTo>
                  <a:lnTo>
                    <a:pt x="0" y="345655"/>
                  </a:lnTo>
                  <a:lnTo>
                    <a:pt x="0" y="356260"/>
                  </a:lnTo>
                  <a:lnTo>
                    <a:pt x="76047" y="356260"/>
                  </a:lnTo>
                  <a:lnTo>
                    <a:pt x="76047" y="345655"/>
                  </a:lnTo>
                  <a:close/>
                </a:path>
                <a:path w="1002029" h="866139">
                  <a:moveTo>
                    <a:pt x="323469" y="345655"/>
                  </a:moveTo>
                  <a:lnTo>
                    <a:pt x="224497" y="345655"/>
                  </a:lnTo>
                  <a:lnTo>
                    <a:pt x="224497" y="356260"/>
                  </a:lnTo>
                  <a:lnTo>
                    <a:pt x="323469" y="356260"/>
                  </a:lnTo>
                  <a:lnTo>
                    <a:pt x="323469" y="345655"/>
                  </a:lnTo>
                  <a:close/>
                </a:path>
                <a:path w="1002029" h="866139">
                  <a:moveTo>
                    <a:pt x="342315" y="465493"/>
                  </a:moveTo>
                  <a:lnTo>
                    <a:pt x="331724" y="465493"/>
                  </a:lnTo>
                  <a:lnTo>
                    <a:pt x="331724" y="557784"/>
                  </a:lnTo>
                  <a:lnTo>
                    <a:pt x="0" y="557784"/>
                  </a:lnTo>
                  <a:lnTo>
                    <a:pt x="0" y="563079"/>
                  </a:lnTo>
                  <a:lnTo>
                    <a:pt x="331724" y="563079"/>
                  </a:lnTo>
                  <a:lnTo>
                    <a:pt x="331724" y="567207"/>
                  </a:lnTo>
                  <a:lnTo>
                    <a:pt x="0" y="567207"/>
                  </a:lnTo>
                  <a:lnTo>
                    <a:pt x="0" y="572503"/>
                  </a:lnTo>
                  <a:lnTo>
                    <a:pt x="331724" y="572503"/>
                  </a:lnTo>
                  <a:lnTo>
                    <a:pt x="331724" y="651052"/>
                  </a:lnTo>
                  <a:lnTo>
                    <a:pt x="342315" y="651052"/>
                  </a:lnTo>
                  <a:lnTo>
                    <a:pt x="342315" y="465493"/>
                  </a:lnTo>
                  <a:close/>
                </a:path>
                <a:path w="1002029" h="866139">
                  <a:moveTo>
                    <a:pt x="437222" y="624649"/>
                  </a:moveTo>
                  <a:lnTo>
                    <a:pt x="359587" y="624649"/>
                  </a:lnTo>
                  <a:lnTo>
                    <a:pt x="359587" y="641629"/>
                  </a:lnTo>
                  <a:lnTo>
                    <a:pt x="437222" y="641629"/>
                  </a:lnTo>
                  <a:lnTo>
                    <a:pt x="437222" y="624649"/>
                  </a:lnTo>
                  <a:close/>
                </a:path>
                <a:path w="1002029" h="866139">
                  <a:moveTo>
                    <a:pt x="437222" y="593344"/>
                  </a:moveTo>
                  <a:lnTo>
                    <a:pt x="359587" y="593344"/>
                  </a:lnTo>
                  <a:lnTo>
                    <a:pt x="359587" y="610323"/>
                  </a:lnTo>
                  <a:lnTo>
                    <a:pt x="437222" y="610323"/>
                  </a:lnTo>
                  <a:lnTo>
                    <a:pt x="437222" y="593344"/>
                  </a:lnTo>
                  <a:close/>
                </a:path>
                <a:path w="1002029" h="866139">
                  <a:moveTo>
                    <a:pt x="437222" y="562025"/>
                  </a:moveTo>
                  <a:lnTo>
                    <a:pt x="359587" y="562025"/>
                  </a:lnTo>
                  <a:lnTo>
                    <a:pt x="359587" y="578993"/>
                  </a:lnTo>
                  <a:lnTo>
                    <a:pt x="437222" y="578993"/>
                  </a:lnTo>
                  <a:lnTo>
                    <a:pt x="437222" y="562025"/>
                  </a:lnTo>
                  <a:close/>
                </a:path>
                <a:path w="1002029" h="866139">
                  <a:moveTo>
                    <a:pt x="437222" y="530694"/>
                  </a:moveTo>
                  <a:lnTo>
                    <a:pt x="359587" y="530694"/>
                  </a:lnTo>
                  <a:lnTo>
                    <a:pt x="359587" y="547674"/>
                  </a:lnTo>
                  <a:lnTo>
                    <a:pt x="437222" y="547674"/>
                  </a:lnTo>
                  <a:lnTo>
                    <a:pt x="437222" y="530694"/>
                  </a:lnTo>
                  <a:close/>
                </a:path>
                <a:path w="1002029" h="866139">
                  <a:moveTo>
                    <a:pt x="437222" y="499389"/>
                  </a:moveTo>
                  <a:lnTo>
                    <a:pt x="359587" y="499389"/>
                  </a:lnTo>
                  <a:lnTo>
                    <a:pt x="359587" y="516369"/>
                  </a:lnTo>
                  <a:lnTo>
                    <a:pt x="437222" y="516369"/>
                  </a:lnTo>
                  <a:lnTo>
                    <a:pt x="437222" y="499389"/>
                  </a:lnTo>
                  <a:close/>
                </a:path>
                <a:path w="1002029" h="866139">
                  <a:moveTo>
                    <a:pt x="437222" y="468071"/>
                  </a:moveTo>
                  <a:lnTo>
                    <a:pt x="359587" y="468071"/>
                  </a:lnTo>
                  <a:lnTo>
                    <a:pt x="359587" y="485038"/>
                  </a:lnTo>
                  <a:lnTo>
                    <a:pt x="437222" y="485038"/>
                  </a:lnTo>
                  <a:lnTo>
                    <a:pt x="437222" y="468071"/>
                  </a:lnTo>
                  <a:close/>
                </a:path>
                <a:path w="1002029" h="866139">
                  <a:moveTo>
                    <a:pt x="437222" y="436740"/>
                  </a:moveTo>
                  <a:lnTo>
                    <a:pt x="359587" y="436740"/>
                  </a:lnTo>
                  <a:lnTo>
                    <a:pt x="359587" y="453720"/>
                  </a:lnTo>
                  <a:lnTo>
                    <a:pt x="437222" y="453720"/>
                  </a:lnTo>
                  <a:lnTo>
                    <a:pt x="437222" y="436740"/>
                  </a:lnTo>
                  <a:close/>
                </a:path>
                <a:path w="1002029" h="866139">
                  <a:moveTo>
                    <a:pt x="437222" y="405422"/>
                  </a:moveTo>
                  <a:lnTo>
                    <a:pt x="359587" y="405422"/>
                  </a:lnTo>
                  <a:lnTo>
                    <a:pt x="359587" y="422402"/>
                  </a:lnTo>
                  <a:lnTo>
                    <a:pt x="437222" y="422402"/>
                  </a:lnTo>
                  <a:lnTo>
                    <a:pt x="437222" y="405422"/>
                  </a:lnTo>
                  <a:close/>
                </a:path>
                <a:path w="1002029" h="866139">
                  <a:moveTo>
                    <a:pt x="437222" y="374116"/>
                  </a:moveTo>
                  <a:lnTo>
                    <a:pt x="359587" y="374116"/>
                  </a:lnTo>
                  <a:lnTo>
                    <a:pt x="359587" y="391096"/>
                  </a:lnTo>
                  <a:lnTo>
                    <a:pt x="437222" y="391096"/>
                  </a:lnTo>
                  <a:lnTo>
                    <a:pt x="437222" y="374116"/>
                  </a:lnTo>
                  <a:close/>
                </a:path>
                <a:path w="1002029" h="866139">
                  <a:moveTo>
                    <a:pt x="437222" y="342798"/>
                  </a:moveTo>
                  <a:lnTo>
                    <a:pt x="359587" y="342798"/>
                  </a:lnTo>
                  <a:lnTo>
                    <a:pt x="359587" y="359765"/>
                  </a:lnTo>
                  <a:lnTo>
                    <a:pt x="437222" y="359765"/>
                  </a:lnTo>
                  <a:lnTo>
                    <a:pt x="437222" y="342798"/>
                  </a:lnTo>
                  <a:close/>
                </a:path>
                <a:path w="1002029" h="866139">
                  <a:moveTo>
                    <a:pt x="437222" y="311467"/>
                  </a:moveTo>
                  <a:lnTo>
                    <a:pt x="359587" y="311467"/>
                  </a:lnTo>
                  <a:lnTo>
                    <a:pt x="359587" y="328447"/>
                  </a:lnTo>
                  <a:lnTo>
                    <a:pt x="437222" y="328447"/>
                  </a:lnTo>
                  <a:lnTo>
                    <a:pt x="437222" y="311467"/>
                  </a:lnTo>
                  <a:close/>
                </a:path>
                <a:path w="1002029" h="866139">
                  <a:moveTo>
                    <a:pt x="437222" y="280149"/>
                  </a:moveTo>
                  <a:lnTo>
                    <a:pt x="359587" y="280149"/>
                  </a:lnTo>
                  <a:lnTo>
                    <a:pt x="359587" y="297129"/>
                  </a:lnTo>
                  <a:lnTo>
                    <a:pt x="437222" y="297129"/>
                  </a:lnTo>
                  <a:lnTo>
                    <a:pt x="437222" y="280149"/>
                  </a:lnTo>
                  <a:close/>
                </a:path>
                <a:path w="1002029" h="866139">
                  <a:moveTo>
                    <a:pt x="495185" y="0"/>
                  </a:moveTo>
                  <a:lnTo>
                    <a:pt x="488124" y="0"/>
                  </a:lnTo>
                  <a:lnTo>
                    <a:pt x="488124" y="181571"/>
                  </a:lnTo>
                  <a:lnTo>
                    <a:pt x="483120" y="207124"/>
                  </a:lnTo>
                  <a:lnTo>
                    <a:pt x="469417" y="228053"/>
                  </a:lnTo>
                  <a:lnTo>
                    <a:pt x="448932" y="242379"/>
                  </a:lnTo>
                  <a:lnTo>
                    <a:pt x="423621" y="248132"/>
                  </a:lnTo>
                  <a:lnTo>
                    <a:pt x="0" y="248132"/>
                  </a:lnTo>
                  <a:lnTo>
                    <a:pt x="0" y="255206"/>
                  </a:lnTo>
                  <a:lnTo>
                    <a:pt x="423722" y="255206"/>
                  </a:lnTo>
                  <a:lnTo>
                    <a:pt x="451789" y="248843"/>
                  </a:lnTo>
                  <a:lnTo>
                    <a:pt x="474484" y="232994"/>
                  </a:lnTo>
                  <a:lnTo>
                    <a:pt x="489648" y="209829"/>
                  </a:lnTo>
                  <a:lnTo>
                    <a:pt x="495185" y="181571"/>
                  </a:lnTo>
                  <a:lnTo>
                    <a:pt x="495185" y="0"/>
                  </a:lnTo>
                  <a:close/>
                </a:path>
                <a:path w="1002029" h="866139">
                  <a:moveTo>
                    <a:pt x="523786" y="89230"/>
                  </a:moveTo>
                  <a:lnTo>
                    <a:pt x="506806" y="89230"/>
                  </a:lnTo>
                  <a:lnTo>
                    <a:pt x="506806" y="166865"/>
                  </a:lnTo>
                  <a:lnTo>
                    <a:pt x="523786" y="166865"/>
                  </a:lnTo>
                  <a:lnTo>
                    <a:pt x="523786" y="89230"/>
                  </a:lnTo>
                  <a:close/>
                </a:path>
                <a:path w="1002029" h="866139">
                  <a:moveTo>
                    <a:pt x="555104" y="89230"/>
                  </a:moveTo>
                  <a:lnTo>
                    <a:pt x="538124" y="89230"/>
                  </a:lnTo>
                  <a:lnTo>
                    <a:pt x="538124" y="166865"/>
                  </a:lnTo>
                  <a:lnTo>
                    <a:pt x="555104" y="166865"/>
                  </a:lnTo>
                  <a:lnTo>
                    <a:pt x="555104" y="89230"/>
                  </a:lnTo>
                  <a:close/>
                </a:path>
                <a:path w="1002029" h="866139">
                  <a:moveTo>
                    <a:pt x="586422" y="89230"/>
                  </a:moveTo>
                  <a:lnTo>
                    <a:pt x="569442" y="89230"/>
                  </a:lnTo>
                  <a:lnTo>
                    <a:pt x="569442" y="166865"/>
                  </a:lnTo>
                  <a:lnTo>
                    <a:pt x="586422" y="166865"/>
                  </a:lnTo>
                  <a:lnTo>
                    <a:pt x="586422" y="89230"/>
                  </a:lnTo>
                  <a:close/>
                </a:path>
                <a:path w="1002029" h="866139">
                  <a:moveTo>
                    <a:pt x="600341" y="48742"/>
                  </a:moveTo>
                  <a:lnTo>
                    <a:pt x="495439" y="48742"/>
                  </a:lnTo>
                  <a:lnTo>
                    <a:pt x="495439" y="59347"/>
                  </a:lnTo>
                  <a:lnTo>
                    <a:pt x="600341" y="59347"/>
                  </a:lnTo>
                  <a:lnTo>
                    <a:pt x="600341" y="48742"/>
                  </a:lnTo>
                  <a:close/>
                </a:path>
                <a:path w="1002029" h="866139">
                  <a:moveTo>
                    <a:pt x="617740" y="89230"/>
                  </a:moveTo>
                  <a:lnTo>
                    <a:pt x="600760" y="89230"/>
                  </a:lnTo>
                  <a:lnTo>
                    <a:pt x="600760" y="166865"/>
                  </a:lnTo>
                  <a:lnTo>
                    <a:pt x="617740" y="166865"/>
                  </a:lnTo>
                  <a:lnTo>
                    <a:pt x="617740" y="89230"/>
                  </a:lnTo>
                  <a:close/>
                </a:path>
                <a:path w="1002029" h="866139">
                  <a:moveTo>
                    <a:pt x="649058" y="89230"/>
                  </a:moveTo>
                  <a:lnTo>
                    <a:pt x="632079" y="89230"/>
                  </a:lnTo>
                  <a:lnTo>
                    <a:pt x="632079" y="166865"/>
                  </a:lnTo>
                  <a:lnTo>
                    <a:pt x="649058" y="166865"/>
                  </a:lnTo>
                  <a:lnTo>
                    <a:pt x="649058" y="89230"/>
                  </a:lnTo>
                  <a:close/>
                </a:path>
                <a:path w="1002029" h="866139">
                  <a:moveTo>
                    <a:pt x="680377" y="89230"/>
                  </a:moveTo>
                  <a:lnTo>
                    <a:pt x="663397" y="89230"/>
                  </a:lnTo>
                  <a:lnTo>
                    <a:pt x="663397" y="166865"/>
                  </a:lnTo>
                  <a:lnTo>
                    <a:pt x="680377" y="166865"/>
                  </a:lnTo>
                  <a:lnTo>
                    <a:pt x="680377" y="89230"/>
                  </a:lnTo>
                  <a:close/>
                </a:path>
                <a:path w="1002029" h="866139">
                  <a:moveTo>
                    <a:pt x="710590" y="855433"/>
                  </a:moveTo>
                  <a:lnTo>
                    <a:pt x="605688" y="855433"/>
                  </a:lnTo>
                  <a:lnTo>
                    <a:pt x="605688" y="866038"/>
                  </a:lnTo>
                  <a:lnTo>
                    <a:pt x="710590" y="866038"/>
                  </a:lnTo>
                  <a:lnTo>
                    <a:pt x="710590" y="855433"/>
                  </a:lnTo>
                  <a:close/>
                </a:path>
                <a:path w="1002029" h="866139">
                  <a:moveTo>
                    <a:pt x="711695" y="89230"/>
                  </a:moveTo>
                  <a:lnTo>
                    <a:pt x="694715" y="89230"/>
                  </a:lnTo>
                  <a:lnTo>
                    <a:pt x="694715" y="166865"/>
                  </a:lnTo>
                  <a:lnTo>
                    <a:pt x="711695" y="166865"/>
                  </a:lnTo>
                  <a:lnTo>
                    <a:pt x="711695" y="89230"/>
                  </a:lnTo>
                  <a:close/>
                </a:path>
                <a:path w="1002029" h="866139">
                  <a:moveTo>
                    <a:pt x="894359" y="624649"/>
                  </a:moveTo>
                  <a:lnTo>
                    <a:pt x="816711" y="624649"/>
                  </a:lnTo>
                  <a:lnTo>
                    <a:pt x="816711" y="641629"/>
                  </a:lnTo>
                  <a:lnTo>
                    <a:pt x="894359" y="641629"/>
                  </a:lnTo>
                  <a:lnTo>
                    <a:pt x="894359" y="624649"/>
                  </a:lnTo>
                  <a:close/>
                </a:path>
                <a:path w="1002029" h="866139">
                  <a:moveTo>
                    <a:pt x="894359" y="593344"/>
                  </a:moveTo>
                  <a:lnTo>
                    <a:pt x="816711" y="593344"/>
                  </a:lnTo>
                  <a:lnTo>
                    <a:pt x="816711" y="610323"/>
                  </a:lnTo>
                  <a:lnTo>
                    <a:pt x="894359" y="610323"/>
                  </a:lnTo>
                  <a:lnTo>
                    <a:pt x="894359" y="593344"/>
                  </a:lnTo>
                  <a:close/>
                </a:path>
                <a:path w="1002029" h="866139">
                  <a:moveTo>
                    <a:pt x="894359" y="562025"/>
                  </a:moveTo>
                  <a:lnTo>
                    <a:pt x="816711" y="562025"/>
                  </a:lnTo>
                  <a:lnTo>
                    <a:pt x="816711" y="578993"/>
                  </a:lnTo>
                  <a:lnTo>
                    <a:pt x="894359" y="578993"/>
                  </a:lnTo>
                  <a:lnTo>
                    <a:pt x="894359" y="562025"/>
                  </a:lnTo>
                  <a:close/>
                </a:path>
                <a:path w="1002029" h="866139">
                  <a:moveTo>
                    <a:pt x="894359" y="530694"/>
                  </a:moveTo>
                  <a:lnTo>
                    <a:pt x="816711" y="530694"/>
                  </a:lnTo>
                  <a:lnTo>
                    <a:pt x="816711" y="547674"/>
                  </a:lnTo>
                  <a:lnTo>
                    <a:pt x="894359" y="547674"/>
                  </a:lnTo>
                  <a:lnTo>
                    <a:pt x="894359" y="530694"/>
                  </a:lnTo>
                  <a:close/>
                </a:path>
                <a:path w="1002029" h="866139">
                  <a:moveTo>
                    <a:pt x="894359" y="499389"/>
                  </a:moveTo>
                  <a:lnTo>
                    <a:pt x="816711" y="499389"/>
                  </a:lnTo>
                  <a:lnTo>
                    <a:pt x="816711" y="516369"/>
                  </a:lnTo>
                  <a:lnTo>
                    <a:pt x="894359" y="516369"/>
                  </a:lnTo>
                  <a:lnTo>
                    <a:pt x="894359" y="499389"/>
                  </a:lnTo>
                  <a:close/>
                </a:path>
                <a:path w="1002029" h="866139">
                  <a:moveTo>
                    <a:pt x="894359" y="468071"/>
                  </a:moveTo>
                  <a:lnTo>
                    <a:pt x="816711" y="468071"/>
                  </a:lnTo>
                  <a:lnTo>
                    <a:pt x="816711" y="485038"/>
                  </a:lnTo>
                  <a:lnTo>
                    <a:pt x="894359" y="485038"/>
                  </a:lnTo>
                  <a:lnTo>
                    <a:pt x="894359" y="468071"/>
                  </a:lnTo>
                  <a:close/>
                </a:path>
                <a:path w="1002029" h="866139">
                  <a:moveTo>
                    <a:pt x="894359" y="436740"/>
                  </a:moveTo>
                  <a:lnTo>
                    <a:pt x="816711" y="436740"/>
                  </a:lnTo>
                  <a:lnTo>
                    <a:pt x="816711" y="453720"/>
                  </a:lnTo>
                  <a:lnTo>
                    <a:pt x="894359" y="453720"/>
                  </a:lnTo>
                  <a:lnTo>
                    <a:pt x="894359" y="436740"/>
                  </a:lnTo>
                  <a:close/>
                </a:path>
                <a:path w="1002029" h="866139">
                  <a:moveTo>
                    <a:pt x="894359" y="405422"/>
                  </a:moveTo>
                  <a:lnTo>
                    <a:pt x="816711" y="405422"/>
                  </a:lnTo>
                  <a:lnTo>
                    <a:pt x="816711" y="422402"/>
                  </a:lnTo>
                  <a:lnTo>
                    <a:pt x="894359" y="422402"/>
                  </a:lnTo>
                  <a:lnTo>
                    <a:pt x="894359" y="405422"/>
                  </a:lnTo>
                  <a:close/>
                </a:path>
                <a:path w="1002029" h="866139">
                  <a:moveTo>
                    <a:pt x="894359" y="374116"/>
                  </a:moveTo>
                  <a:lnTo>
                    <a:pt x="816711" y="374116"/>
                  </a:lnTo>
                  <a:lnTo>
                    <a:pt x="816711" y="391096"/>
                  </a:lnTo>
                  <a:lnTo>
                    <a:pt x="894359" y="391096"/>
                  </a:lnTo>
                  <a:lnTo>
                    <a:pt x="894359" y="374116"/>
                  </a:lnTo>
                  <a:close/>
                </a:path>
                <a:path w="1002029" h="866139">
                  <a:moveTo>
                    <a:pt x="894359" y="342798"/>
                  </a:moveTo>
                  <a:lnTo>
                    <a:pt x="816711" y="342798"/>
                  </a:lnTo>
                  <a:lnTo>
                    <a:pt x="816711" y="359765"/>
                  </a:lnTo>
                  <a:lnTo>
                    <a:pt x="894359" y="359765"/>
                  </a:lnTo>
                  <a:lnTo>
                    <a:pt x="894359" y="342798"/>
                  </a:lnTo>
                  <a:close/>
                </a:path>
                <a:path w="1002029" h="866139">
                  <a:moveTo>
                    <a:pt x="894359" y="311467"/>
                  </a:moveTo>
                  <a:lnTo>
                    <a:pt x="816711" y="311467"/>
                  </a:lnTo>
                  <a:lnTo>
                    <a:pt x="816711" y="328447"/>
                  </a:lnTo>
                  <a:lnTo>
                    <a:pt x="894359" y="328447"/>
                  </a:lnTo>
                  <a:lnTo>
                    <a:pt x="894359" y="311467"/>
                  </a:lnTo>
                  <a:close/>
                </a:path>
                <a:path w="1002029" h="866139">
                  <a:moveTo>
                    <a:pt x="894359" y="280149"/>
                  </a:moveTo>
                  <a:lnTo>
                    <a:pt x="816711" y="280149"/>
                  </a:lnTo>
                  <a:lnTo>
                    <a:pt x="816711" y="297129"/>
                  </a:lnTo>
                  <a:lnTo>
                    <a:pt x="894359" y="297129"/>
                  </a:lnTo>
                  <a:lnTo>
                    <a:pt x="894359" y="280149"/>
                  </a:lnTo>
                  <a:close/>
                </a:path>
                <a:path w="1002029" h="866139">
                  <a:moveTo>
                    <a:pt x="1001915" y="248132"/>
                  </a:moveTo>
                  <a:lnTo>
                    <a:pt x="798093" y="248132"/>
                  </a:lnTo>
                  <a:lnTo>
                    <a:pt x="772706" y="242379"/>
                  </a:lnTo>
                  <a:lnTo>
                    <a:pt x="752195" y="228053"/>
                  </a:lnTo>
                  <a:lnTo>
                    <a:pt x="738479" y="207124"/>
                  </a:lnTo>
                  <a:lnTo>
                    <a:pt x="733488" y="181571"/>
                  </a:lnTo>
                  <a:lnTo>
                    <a:pt x="733488" y="0"/>
                  </a:lnTo>
                  <a:lnTo>
                    <a:pt x="726414" y="0"/>
                  </a:lnTo>
                  <a:lnTo>
                    <a:pt x="726414" y="181571"/>
                  </a:lnTo>
                  <a:lnTo>
                    <a:pt x="731939" y="209829"/>
                  </a:lnTo>
                  <a:lnTo>
                    <a:pt x="747128" y="232994"/>
                  </a:lnTo>
                  <a:lnTo>
                    <a:pt x="769848" y="248843"/>
                  </a:lnTo>
                  <a:lnTo>
                    <a:pt x="797991" y="255206"/>
                  </a:lnTo>
                  <a:lnTo>
                    <a:pt x="1001915" y="255206"/>
                  </a:lnTo>
                  <a:lnTo>
                    <a:pt x="1001915" y="248132"/>
                  </a:lnTo>
                  <a:close/>
                </a:path>
                <a:path w="1002029" h="866139">
                  <a:moveTo>
                    <a:pt x="1001928" y="545947"/>
                  </a:moveTo>
                  <a:lnTo>
                    <a:pt x="918464" y="545947"/>
                  </a:lnTo>
                  <a:lnTo>
                    <a:pt x="918464" y="556552"/>
                  </a:lnTo>
                  <a:lnTo>
                    <a:pt x="1001928" y="556552"/>
                  </a:lnTo>
                  <a:lnTo>
                    <a:pt x="1001928" y="545947"/>
                  </a:lnTo>
                  <a:close/>
                </a:path>
                <a:path w="1002029" h="866139">
                  <a:moveTo>
                    <a:pt x="1001928" y="349669"/>
                  </a:moveTo>
                  <a:lnTo>
                    <a:pt x="918464" y="349669"/>
                  </a:lnTo>
                  <a:lnTo>
                    <a:pt x="918464" y="258127"/>
                  </a:lnTo>
                  <a:lnTo>
                    <a:pt x="907846" y="258127"/>
                  </a:lnTo>
                  <a:lnTo>
                    <a:pt x="907846" y="443687"/>
                  </a:lnTo>
                  <a:lnTo>
                    <a:pt x="918464" y="443687"/>
                  </a:lnTo>
                  <a:lnTo>
                    <a:pt x="918464" y="364388"/>
                  </a:lnTo>
                  <a:lnTo>
                    <a:pt x="1001928" y="364388"/>
                  </a:lnTo>
                  <a:lnTo>
                    <a:pt x="1001928" y="359092"/>
                  </a:lnTo>
                  <a:lnTo>
                    <a:pt x="918464" y="359092"/>
                  </a:lnTo>
                  <a:lnTo>
                    <a:pt x="918464" y="354965"/>
                  </a:lnTo>
                  <a:lnTo>
                    <a:pt x="1001928" y="354965"/>
                  </a:lnTo>
                  <a:lnTo>
                    <a:pt x="1001928" y="349669"/>
                  </a:lnTo>
                  <a:close/>
                </a:path>
              </a:pathLst>
            </a:custGeom>
            <a:solidFill>
              <a:srgbClr val="FFFFFF"/>
            </a:solidFill>
          </p:spPr>
          <p:txBody>
            <a:bodyPr wrap="square" lIns="0" tIns="0" rIns="0" bIns="0" rtlCol="0"/>
            <a:lstStyle/>
            <a:p/>
          </p:txBody>
        </p:sp>
        <p:sp>
          <p:nvSpPr>
            <p:cNvPr id="76" name="object 76" descr=""/>
            <p:cNvSpPr/>
            <p:nvPr/>
          </p:nvSpPr>
          <p:spPr>
            <a:xfrm>
              <a:off x="6648577" y="3943985"/>
              <a:ext cx="60960" cy="99060"/>
            </a:xfrm>
            <a:custGeom>
              <a:avLst/>
              <a:gdLst/>
              <a:ahLst/>
              <a:cxnLst/>
              <a:rect l="l" t="t" r="r" b="b"/>
              <a:pathLst>
                <a:path w="60959" h="99060">
                  <a:moveTo>
                    <a:pt x="4699" y="75425"/>
                  </a:moveTo>
                  <a:lnTo>
                    <a:pt x="3759" y="74472"/>
                  </a:lnTo>
                  <a:lnTo>
                    <a:pt x="939" y="74472"/>
                  </a:lnTo>
                  <a:lnTo>
                    <a:pt x="0" y="75425"/>
                  </a:lnTo>
                  <a:lnTo>
                    <a:pt x="0" y="76581"/>
                  </a:lnTo>
                  <a:lnTo>
                    <a:pt x="0" y="98031"/>
                  </a:lnTo>
                  <a:lnTo>
                    <a:pt x="939" y="98971"/>
                  </a:lnTo>
                  <a:lnTo>
                    <a:pt x="3759" y="98971"/>
                  </a:lnTo>
                  <a:lnTo>
                    <a:pt x="4699" y="98031"/>
                  </a:lnTo>
                  <a:lnTo>
                    <a:pt x="4699" y="75425"/>
                  </a:lnTo>
                  <a:close/>
                </a:path>
                <a:path w="60959" h="99060">
                  <a:moveTo>
                    <a:pt x="4699" y="939"/>
                  </a:moveTo>
                  <a:lnTo>
                    <a:pt x="3759" y="0"/>
                  </a:lnTo>
                  <a:lnTo>
                    <a:pt x="939" y="0"/>
                  </a:lnTo>
                  <a:lnTo>
                    <a:pt x="0" y="939"/>
                  </a:lnTo>
                  <a:lnTo>
                    <a:pt x="0" y="2108"/>
                  </a:lnTo>
                  <a:lnTo>
                    <a:pt x="0" y="23558"/>
                  </a:lnTo>
                  <a:lnTo>
                    <a:pt x="939" y="24498"/>
                  </a:lnTo>
                  <a:lnTo>
                    <a:pt x="3759" y="24498"/>
                  </a:lnTo>
                  <a:lnTo>
                    <a:pt x="4699" y="23558"/>
                  </a:lnTo>
                  <a:lnTo>
                    <a:pt x="4699" y="939"/>
                  </a:lnTo>
                  <a:close/>
                </a:path>
                <a:path w="60959" h="99060">
                  <a:moveTo>
                    <a:pt x="60375" y="75425"/>
                  </a:moveTo>
                  <a:lnTo>
                    <a:pt x="59436" y="74472"/>
                  </a:lnTo>
                  <a:lnTo>
                    <a:pt x="56616" y="74472"/>
                  </a:lnTo>
                  <a:lnTo>
                    <a:pt x="55676" y="75425"/>
                  </a:lnTo>
                  <a:lnTo>
                    <a:pt x="55676" y="76581"/>
                  </a:lnTo>
                  <a:lnTo>
                    <a:pt x="55676" y="98031"/>
                  </a:lnTo>
                  <a:lnTo>
                    <a:pt x="56616" y="98971"/>
                  </a:lnTo>
                  <a:lnTo>
                    <a:pt x="59436" y="98971"/>
                  </a:lnTo>
                  <a:lnTo>
                    <a:pt x="60375" y="98031"/>
                  </a:lnTo>
                  <a:lnTo>
                    <a:pt x="60375" y="75425"/>
                  </a:lnTo>
                  <a:close/>
                </a:path>
                <a:path w="60959" h="99060">
                  <a:moveTo>
                    <a:pt x="60375" y="939"/>
                  </a:moveTo>
                  <a:lnTo>
                    <a:pt x="59436" y="0"/>
                  </a:lnTo>
                  <a:lnTo>
                    <a:pt x="56616" y="0"/>
                  </a:lnTo>
                  <a:lnTo>
                    <a:pt x="55676" y="939"/>
                  </a:lnTo>
                  <a:lnTo>
                    <a:pt x="55676" y="2108"/>
                  </a:lnTo>
                  <a:lnTo>
                    <a:pt x="55676" y="23558"/>
                  </a:lnTo>
                  <a:lnTo>
                    <a:pt x="56616" y="24498"/>
                  </a:lnTo>
                  <a:lnTo>
                    <a:pt x="59436" y="24498"/>
                  </a:lnTo>
                  <a:lnTo>
                    <a:pt x="60375" y="23558"/>
                  </a:lnTo>
                  <a:lnTo>
                    <a:pt x="60375" y="939"/>
                  </a:lnTo>
                  <a:close/>
                </a:path>
              </a:pathLst>
            </a:custGeom>
            <a:solidFill>
              <a:srgbClr val="231F20"/>
            </a:solidFill>
          </p:spPr>
          <p:txBody>
            <a:bodyPr wrap="square" lIns="0" tIns="0" rIns="0" bIns="0" rtlCol="0"/>
            <a:lstStyle/>
            <a:p/>
          </p:txBody>
        </p:sp>
        <p:sp>
          <p:nvSpPr>
            <p:cNvPr id="77" name="object 77" descr=""/>
            <p:cNvSpPr/>
            <p:nvPr/>
          </p:nvSpPr>
          <p:spPr>
            <a:xfrm>
              <a:off x="6650838" y="3923757"/>
              <a:ext cx="56515" cy="139065"/>
            </a:xfrm>
            <a:custGeom>
              <a:avLst/>
              <a:gdLst/>
              <a:ahLst/>
              <a:cxnLst/>
              <a:rect l="l" t="t" r="r" b="b"/>
              <a:pathLst>
                <a:path w="56515" h="139064">
                  <a:moveTo>
                    <a:pt x="35483" y="0"/>
                  </a:moveTo>
                  <a:lnTo>
                    <a:pt x="20535" y="0"/>
                  </a:lnTo>
                  <a:lnTo>
                    <a:pt x="8810" y="301"/>
                  </a:lnTo>
                  <a:lnTo>
                    <a:pt x="2789" y="2412"/>
                  </a:lnTo>
                  <a:lnTo>
                    <a:pt x="570" y="8143"/>
                  </a:lnTo>
                  <a:lnTo>
                    <a:pt x="339" y="16287"/>
                  </a:lnTo>
                  <a:lnTo>
                    <a:pt x="254" y="119506"/>
                  </a:lnTo>
                  <a:lnTo>
                    <a:pt x="0" y="137325"/>
                  </a:lnTo>
                  <a:lnTo>
                    <a:pt x="13614" y="138061"/>
                  </a:lnTo>
                  <a:lnTo>
                    <a:pt x="25984" y="139052"/>
                  </a:lnTo>
                  <a:lnTo>
                    <a:pt x="30035" y="139052"/>
                  </a:lnTo>
                  <a:lnTo>
                    <a:pt x="42405" y="138061"/>
                  </a:lnTo>
                  <a:lnTo>
                    <a:pt x="56019" y="137325"/>
                  </a:lnTo>
                  <a:lnTo>
                    <a:pt x="55765" y="119506"/>
                  </a:lnTo>
                  <a:lnTo>
                    <a:pt x="55765" y="19303"/>
                  </a:lnTo>
                  <a:lnTo>
                    <a:pt x="55448" y="16287"/>
                  </a:lnTo>
                  <a:lnTo>
                    <a:pt x="53230" y="9651"/>
                  </a:lnTo>
                  <a:lnTo>
                    <a:pt x="47209" y="3016"/>
                  </a:lnTo>
                  <a:lnTo>
                    <a:pt x="35483" y="0"/>
                  </a:lnTo>
                  <a:close/>
                </a:path>
              </a:pathLst>
            </a:custGeom>
            <a:solidFill>
              <a:srgbClr val="262261"/>
            </a:solidFill>
          </p:spPr>
          <p:txBody>
            <a:bodyPr wrap="square" lIns="0" tIns="0" rIns="0" bIns="0" rtlCol="0"/>
            <a:lstStyle/>
            <a:p/>
          </p:txBody>
        </p:sp>
        <p:pic>
          <p:nvPicPr>
            <p:cNvPr id="78" name="object 78" descr=""/>
            <p:cNvPicPr/>
            <p:nvPr/>
          </p:nvPicPr>
          <p:blipFill>
            <a:blip r:embed="rId20" cstate="print"/>
            <a:stretch>
              <a:fillRect/>
            </a:stretch>
          </p:blipFill>
          <p:spPr>
            <a:xfrm>
              <a:off x="6650862" y="3923766"/>
              <a:ext cx="55968" cy="137871"/>
            </a:xfrm>
            <a:prstGeom prst="rect">
              <a:avLst/>
            </a:prstGeom>
          </p:spPr>
        </p:pic>
        <p:sp>
          <p:nvSpPr>
            <p:cNvPr id="79" name="object 79" descr=""/>
            <p:cNvSpPr/>
            <p:nvPr/>
          </p:nvSpPr>
          <p:spPr>
            <a:xfrm>
              <a:off x="6690994" y="3924140"/>
              <a:ext cx="15875" cy="16510"/>
            </a:xfrm>
            <a:custGeom>
              <a:avLst/>
              <a:gdLst/>
              <a:ahLst/>
              <a:cxnLst/>
              <a:rect l="l" t="t" r="r" b="b"/>
              <a:pathLst>
                <a:path w="15875" h="16510">
                  <a:moveTo>
                    <a:pt x="0" y="0"/>
                  </a:moveTo>
                  <a:lnTo>
                    <a:pt x="15367" y="16344"/>
                  </a:lnTo>
                  <a:lnTo>
                    <a:pt x="14630" y="11658"/>
                  </a:lnTo>
                  <a:lnTo>
                    <a:pt x="11709" y="2032"/>
                  </a:lnTo>
                  <a:lnTo>
                    <a:pt x="0" y="0"/>
                  </a:lnTo>
                  <a:close/>
                </a:path>
              </a:pathLst>
            </a:custGeom>
            <a:solidFill>
              <a:srgbClr val="A7A9AC"/>
            </a:solidFill>
          </p:spPr>
          <p:txBody>
            <a:bodyPr wrap="square" lIns="0" tIns="0" rIns="0" bIns="0" rtlCol="0"/>
            <a:lstStyle/>
            <a:p/>
          </p:txBody>
        </p:sp>
        <p:pic>
          <p:nvPicPr>
            <p:cNvPr id="80" name="object 80" descr=""/>
            <p:cNvPicPr/>
            <p:nvPr/>
          </p:nvPicPr>
          <p:blipFill>
            <a:blip r:embed="rId21" cstate="print"/>
            <a:stretch>
              <a:fillRect/>
            </a:stretch>
          </p:blipFill>
          <p:spPr>
            <a:xfrm>
              <a:off x="6702297" y="3930942"/>
              <a:ext cx="4064" cy="9537"/>
            </a:xfrm>
            <a:prstGeom prst="rect">
              <a:avLst/>
            </a:prstGeom>
          </p:spPr>
        </p:pic>
        <p:pic>
          <p:nvPicPr>
            <p:cNvPr id="81" name="object 81" descr=""/>
            <p:cNvPicPr/>
            <p:nvPr/>
          </p:nvPicPr>
          <p:blipFill>
            <a:blip r:embed="rId22" cstate="print"/>
            <a:stretch>
              <a:fillRect/>
            </a:stretch>
          </p:blipFill>
          <p:spPr>
            <a:xfrm>
              <a:off x="6694931" y="4055440"/>
              <a:ext cx="7035" cy="6197"/>
            </a:xfrm>
            <a:prstGeom prst="rect">
              <a:avLst/>
            </a:prstGeom>
          </p:spPr>
        </p:pic>
        <p:sp>
          <p:nvSpPr>
            <p:cNvPr id="82" name="object 82" descr=""/>
            <p:cNvSpPr/>
            <p:nvPr/>
          </p:nvSpPr>
          <p:spPr>
            <a:xfrm>
              <a:off x="6662204" y="3927348"/>
              <a:ext cx="40640" cy="132715"/>
            </a:xfrm>
            <a:custGeom>
              <a:avLst/>
              <a:gdLst/>
              <a:ahLst/>
              <a:cxnLst/>
              <a:rect l="l" t="t" r="r" b="b"/>
              <a:pathLst>
                <a:path w="40640" h="132714">
                  <a:moveTo>
                    <a:pt x="33261" y="130149"/>
                  </a:moveTo>
                  <a:lnTo>
                    <a:pt x="0" y="130149"/>
                  </a:lnTo>
                  <a:lnTo>
                    <a:pt x="16294" y="132270"/>
                  </a:lnTo>
                  <a:lnTo>
                    <a:pt x="33261" y="130149"/>
                  </a:lnTo>
                  <a:close/>
                </a:path>
                <a:path w="40640" h="132714">
                  <a:moveTo>
                    <a:pt x="39814" y="44958"/>
                  </a:moveTo>
                  <a:lnTo>
                    <a:pt x="39077" y="47561"/>
                  </a:lnTo>
                  <a:lnTo>
                    <a:pt x="39077" y="50304"/>
                  </a:lnTo>
                  <a:lnTo>
                    <a:pt x="39077" y="74295"/>
                  </a:lnTo>
                  <a:lnTo>
                    <a:pt x="39077" y="76517"/>
                  </a:lnTo>
                  <a:lnTo>
                    <a:pt x="39077" y="112776"/>
                  </a:lnTo>
                  <a:lnTo>
                    <a:pt x="35153" y="103060"/>
                  </a:lnTo>
                  <a:lnTo>
                    <a:pt x="35128" y="76517"/>
                  </a:lnTo>
                  <a:lnTo>
                    <a:pt x="39077" y="76517"/>
                  </a:lnTo>
                  <a:lnTo>
                    <a:pt x="39077" y="74295"/>
                  </a:lnTo>
                  <a:lnTo>
                    <a:pt x="35128" y="74295"/>
                  </a:lnTo>
                  <a:lnTo>
                    <a:pt x="35166" y="64109"/>
                  </a:lnTo>
                  <a:lnTo>
                    <a:pt x="39077" y="50304"/>
                  </a:lnTo>
                  <a:lnTo>
                    <a:pt x="39077" y="47561"/>
                  </a:lnTo>
                  <a:lnTo>
                    <a:pt x="34391" y="64109"/>
                  </a:lnTo>
                  <a:lnTo>
                    <a:pt x="34378" y="103060"/>
                  </a:lnTo>
                  <a:lnTo>
                    <a:pt x="39814" y="116598"/>
                  </a:lnTo>
                  <a:lnTo>
                    <a:pt x="39814" y="112776"/>
                  </a:lnTo>
                  <a:lnTo>
                    <a:pt x="39814" y="76517"/>
                  </a:lnTo>
                  <a:lnTo>
                    <a:pt x="39814" y="74295"/>
                  </a:lnTo>
                  <a:lnTo>
                    <a:pt x="39814" y="50304"/>
                  </a:lnTo>
                  <a:lnTo>
                    <a:pt x="39814" y="44958"/>
                  </a:lnTo>
                  <a:close/>
                </a:path>
                <a:path w="40640" h="132714">
                  <a:moveTo>
                    <a:pt x="40436" y="35204"/>
                  </a:moveTo>
                  <a:lnTo>
                    <a:pt x="24739" y="12"/>
                  </a:lnTo>
                  <a:lnTo>
                    <a:pt x="23114" y="0"/>
                  </a:lnTo>
                  <a:lnTo>
                    <a:pt x="39077" y="35814"/>
                  </a:lnTo>
                  <a:lnTo>
                    <a:pt x="40436" y="35204"/>
                  </a:lnTo>
                  <a:close/>
                </a:path>
              </a:pathLst>
            </a:custGeom>
            <a:solidFill>
              <a:srgbClr val="262261"/>
            </a:solidFill>
          </p:spPr>
          <p:txBody>
            <a:bodyPr wrap="square" lIns="0" tIns="0" rIns="0" bIns="0" rtlCol="0"/>
            <a:lstStyle/>
            <a:p/>
          </p:txBody>
        </p:sp>
        <p:pic>
          <p:nvPicPr>
            <p:cNvPr id="83" name="object 83" descr=""/>
            <p:cNvPicPr/>
            <p:nvPr/>
          </p:nvPicPr>
          <p:blipFill>
            <a:blip r:embed="rId23" cstate="print"/>
            <a:stretch>
              <a:fillRect/>
            </a:stretch>
          </p:blipFill>
          <p:spPr>
            <a:xfrm>
              <a:off x="6656412" y="3974973"/>
              <a:ext cx="4698" cy="67055"/>
            </a:xfrm>
            <a:prstGeom prst="rect">
              <a:avLst/>
            </a:prstGeom>
          </p:spPr>
        </p:pic>
        <p:sp>
          <p:nvSpPr>
            <p:cNvPr id="84" name="object 84" descr=""/>
            <p:cNvSpPr/>
            <p:nvPr/>
          </p:nvSpPr>
          <p:spPr>
            <a:xfrm>
              <a:off x="6651330" y="3924140"/>
              <a:ext cx="15875" cy="16510"/>
            </a:xfrm>
            <a:custGeom>
              <a:avLst/>
              <a:gdLst/>
              <a:ahLst/>
              <a:cxnLst/>
              <a:rect l="l" t="t" r="r" b="b"/>
              <a:pathLst>
                <a:path w="15875" h="16510">
                  <a:moveTo>
                    <a:pt x="15367" y="0"/>
                  </a:moveTo>
                  <a:lnTo>
                    <a:pt x="3657" y="2032"/>
                  </a:lnTo>
                  <a:lnTo>
                    <a:pt x="736" y="11658"/>
                  </a:lnTo>
                  <a:lnTo>
                    <a:pt x="0" y="16344"/>
                  </a:lnTo>
                  <a:lnTo>
                    <a:pt x="15367" y="0"/>
                  </a:lnTo>
                  <a:close/>
                </a:path>
              </a:pathLst>
            </a:custGeom>
            <a:solidFill>
              <a:srgbClr val="A7A9AC"/>
            </a:solidFill>
          </p:spPr>
          <p:txBody>
            <a:bodyPr wrap="square" lIns="0" tIns="0" rIns="0" bIns="0" rtlCol="0"/>
            <a:lstStyle/>
            <a:p/>
          </p:txBody>
        </p:sp>
        <p:pic>
          <p:nvPicPr>
            <p:cNvPr id="85" name="object 85" descr=""/>
            <p:cNvPicPr/>
            <p:nvPr/>
          </p:nvPicPr>
          <p:blipFill>
            <a:blip r:embed="rId21" cstate="print"/>
            <a:stretch>
              <a:fillRect/>
            </a:stretch>
          </p:blipFill>
          <p:spPr>
            <a:xfrm>
              <a:off x="6651332" y="3930942"/>
              <a:ext cx="4063" cy="9537"/>
            </a:xfrm>
            <a:prstGeom prst="rect">
              <a:avLst/>
            </a:prstGeom>
          </p:spPr>
        </p:pic>
        <p:pic>
          <p:nvPicPr>
            <p:cNvPr id="86" name="object 86" descr=""/>
            <p:cNvPicPr/>
            <p:nvPr/>
          </p:nvPicPr>
          <p:blipFill>
            <a:blip r:embed="rId22" cstate="print"/>
            <a:stretch>
              <a:fillRect/>
            </a:stretch>
          </p:blipFill>
          <p:spPr>
            <a:xfrm>
              <a:off x="6655727" y="4055440"/>
              <a:ext cx="7048" cy="6197"/>
            </a:xfrm>
            <a:prstGeom prst="rect">
              <a:avLst/>
            </a:prstGeom>
          </p:spPr>
        </p:pic>
        <p:sp>
          <p:nvSpPr>
            <p:cNvPr id="87" name="object 87" descr=""/>
            <p:cNvSpPr/>
            <p:nvPr/>
          </p:nvSpPr>
          <p:spPr>
            <a:xfrm>
              <a:off x="6646037" y="3927335"/>
              <a:ext cx="64769" cy="116839"/>
            </a:xfrm>
            <a:custGeom>
              <a:avLst/>
              <a:gdLst/>
              <a:ahLst/>
              <a:cxnLst/>
              <a:rect l="l" t="t" r="r" b="b"/>
              <a:pathLst>
                <a:path w="64770" h="116839">
                  <a:moveTo>
                    <a:pt x="15062" y="103073"/>
                  </a:moveTo>
                  <a:lnTo>
                    <a:pt x="15049" y="76542"/>
                  </a:lnTo>
                  <a:lnTo>
                    <a:pt x="15049" y="74307"/>
                  </a:lnTo>
                  <a:lnTo>
                    <a:pt x="15049" y="64122"/>
                  </a:lnTo>
                  <a:lnTo>
                    <a:pt x="14325" y="61569"/>
                  </a:lnTo>
                  <a:lnTo>
                    <a:pt x="14325" y="74307"/>
                  </a:lnTo>
                  <a:lnTo>
                    <a:pt x="14325" y="76542"/>
                  </a:lnTo>
                  <a:lnTo>
                    <a:pt x="14287" y="103073"/>
                  </a:lnTo>
                  <a:lnTo>
                    <a:pt x="10375" y="112788"/>
                  </a:lnTo>
                  <a:lnTo>
                    <a:pt x="10375" y="76542"/>
                  </a:lnTo>
                  <a:lnTo>
                    <a:pt x="14325" y="76542"/>
                  </a:lnTo>
                  <a:lnTo>
                    <a:pt x="14325" y="74307"/>
                  </a:lnTo>
                  <a:lnTo>
                    <a:pt x="10375" y="74307"/>
                  </a:lnTo>
                  <a:lnTo>
                    <a:pt x="10375" y="50571"/>
                  </a:lnTo>
                  <a:lnTo>
                    <a:pt x="14274" y="64122"/>
                  </a:lnTo>
                  <a:lnTo>
                    <a:pt x="14325" y="74307"/>
                  </a:lnTo>
                  <a:lnTo>
                    <a:pt x="14325" y="61569"/>
                  </a:lnTo>
                  <a:lnTo>
                    <a:pt x="11137" y="50317"/>
                  </a:lnTo>
                  <a:lnTo>
                    <a:pt x="10960" y="49720"/>
                  </a:lnTo>
                  <a:lnTo>
                    <a:pt x="11099" y="49136"/>
                  </a:lnTo>
                  <a:lnTo>
                    <a:pt x="10541" y="48260"/>
                  </a:lnTo>
                  <a:lnTo>
                    <a:pt x="9626" y="44983"/>
                  </a:lnTo>
                  <a:lnTo>
                    <a:pt x="9626" y="47409"/>
                  </a:lnTo>
                  <a:lnTo>
                    <a:pt x="8978" y="47396"/>
                  </a:lnTo>
                  <a:lnTo>
                    <a:pt x="8648" y="47396"/>
                  </a:lnTo>
                  <a:lnTo>
                    <a:pt x="8305" y="47485"/>
                  </a:lnTo>
                  <a:lnTo>
                    <a:pt x="266" y="52476"/>
                  </a:lnTo>
                  <a:lnTo>
                    <a:pt x="0" y="53632"/>
                  </a:lnTo>
                  <a:lnTo>
                    <a:pt x="1079" y="55372"/>
                  </a:lnTo>
                  <a:lnTo>
                    <a:pt x="2222" y="55638"/>
                  </a:lnTo>
                  <a:lnTo>
                    <a:pt x="9626" y="51041"/>
                  </a:lnTo>
                  <a:lnTo>
                    <a:pt x="9626" y="116611"/>
                  </a:lnTo>
                  <a:lnTo>
                    <a:pt x="11163" y="112788"/>
                  </a:lnTo>
                  <a:lnTo>
                    <a:pt x="15062" y="103073"/>
                  </a:lnTo>
                  <a:close/>
                </a:path>
                <a:path w="64770" h="116839">
                  <a:moveTo>
                    <a:pt x="26327" y="12"/>
                  </a:moveTo>
                  <a:lnTo>
                    <a:pt x="24663" y="0"/>
                  </a:lnTo>
                  <a:lnTo>
                    <a:pt x="9004" y="35217"/>
                  </a:lnTo>
                  <a:lnTo>
                    <a:pt x="10363" y="35826"/>
                  </a:lnTo>
                  <a:lnTo>
                    <a:pt x="26327" y="12"/>
                  </a:lnTo>
                  <a:close/>
                </a:path>
                <a:path w="64770" h="116839">
                  <a:moveTo>
                    <a:pt x="64350" y="53632"/>
                  </a:moveTo>
                  <a:lnTo>
                    <a:pt x="64084" y="52476"/>
                  </a:lnTo>
                  <a:lnTo>
                    <a:pt x="56045" y="47485"/>
                  </a:lnTo>
                  <a:lnTo>
                    <a:pt x="55702" y="47396"/>
                  </a:lnTo>
                  <a:lnTo>
                    <a:pt x="55372" y="47396"/>
                  </a:lnTo>
                  <a:lnTo>
                    <a:pt x="54749" y="47396"/>
                  </a:lnTo>
                  <a:lnTo>
                    <a:pt x="54140" y="47701"/>
                  </a:lnTo>
                  <a:lnTo>
                    <a:pt x="53251" y="49136"/>
                  </a:lnTo>
                  <a:lnTo>
                    <a:pt x="53517" y="50279"/>
                  </a:lnTo>
                  <a:lnTo>
                    <a:pt x="62128" y="55638"/>
                  </a:lnTo>
                  <a:lnTo>
                    <a:pt x="63271" y="55372"/>
                  </a:lnTo>
                  <a:lnTo>
                    <a:pt x="64350" y="53632"/>
                  </a:lnTo>
                  <a:close/>
                </a:path>
              </a:pathLst>
            </a:custGeom>
            <a:solidFill>
              <a:srgbClr val="262261"/>
            </a:solidFill>
          </p:spPr>
          <p:txBody>
            <a:bodyPr wrap="square" lIns="0" tIns="0" rIns="0" bIns="0" rtlCol="0"/>
            <a:lstStyle/>
            <a:p/>
          </p:txBody>
        </p:sp>
        <p:sp>
          <p:nvSpPr>
            <p:cNvPr id="88" name="object 88" descr=""/>
            <p:cNvSpPr/>
            <p:nvPr/>
          </p:nvSpPr>
          <p:spPr>
            <a:xfrm>
              <a:off x="6617335" y="3649433"/>
              <a:ext cx="60960" cy="99060"/>
            </a:xfrm>
            <a:custGeom>
              <a:avLst/>
              <a:gdLst/>
              <a:ahLst/>
              <a:cxnLst/>
              <a:rect l="l" t="t" r="r" b="b"/>
              <a:pathLst>
                <a:path w="60959" h="99060">
                  <a:moveTo>
                    <a:pt x="4699" y="75425"/>
                  </a:moveTo>
                  <a:lnTo>
                    <a:pt x="3759" y="74472"/>
                  </a:lnTo>
                  <a:lnTo>
                    <a:pt x="939" y="74472"/>
                  </a:lnTo>
                  <a:lnTo>
                    <a:pt x="0" y="75425"/>
                  </a:lnTo>
                  <a:lnTo>
                    <a:pt x="0" y="76581"/>
                  </a:lnTo>
                  <a:lnTo>
                    <a:pt x="0" y="98031"/>
                  </a:lnTo>
                  <a:lnTo>
                    <a:pt x="939" y="98971"/>
                  </a:lnTo>
                  <a:lnTo>
                    <a:pt x="3759" y="98971"/>
                  </a:lnTo>
                  <a:lnTo>
                    <a:pt x="4699" y="98031"/>
                  </a:lnTo>
                  <a:lnTo>
                    <a:pt x="4699" y="75425"/>
                  </a:lnTo>
                  <a:close/>
                </a:path>
                <a:path w="60959" h="99060">
                  <a:moveTo>
                    <a:pt x="4699" y="939"/>
                  </a:moveTo>
                  <a:lnTo>
                    <a:pt x="3759" y="0"/>
                  </a:lnTo>
                  <a:lnTo>
                    <a:pt x="939" y="0"/>
                  </a:lnTo>
                  <a:lnTo>
                    <a:pt x="0" y="939"/>
                  </a:lnTo>
                  <a:lnTo>
                    <a:pt x="0" y="2108"/>
                  </a:lnTo>
                  <a:lnTo>
                    <a:pt x="0" y="23558"/>
                  </a:lnTo>
                  <a:lnTo>
                    <a:pt x="939" y="24498"/>
                  </a:lnTo>
                  <a:lnTo>
                    <a:pt x="3759" y="24498"/>
                  </a:lnTo>
                  <a:lnTo>
                    <a:pt x="4699" y="23558"/>
                  </a:lnTo>
                  <a:lnTo>
                    <a:pt x="4699" y="939"/>
                  </a:lnTo>
                  <a:close/>
                </a:path>
                <a:path w="60959" h="99060">
                  <a:moveTo>
                    <a:pt x="60363" y="75425"/>
                  </a:moveTo>
                  <a:lnTo>
                    <a:pt x="59423" y="74472"/>
                  </a:lnTo>
                  <a:lnTo>
                    <a:pt x="56603" y="74472"/>
                  </a:lnTo>
                  <a:lnTo>
                    <a:pt x="55664" y="75425"/>
                  </a:lnTo>
                  <a:lnTo>
                    <a:pt x="55664" y="76581"/>
                  </a:lnTo>
                  <a:lnTo>
                    <a:pt x="55664" y="98031"/>
                  </a:lnTo>
                  <a:lnTo>
                    <a:pt x="56603" y="98971"/>
                  </a:lnTo>
                  <a:lnTo>
                    <a:pt x="59423" y="98971"/>
                  </a:lnTo>
                  <a:lnTo>
                    <a:pt x="60363" y="98031"/>
                  </a:lnTo>
                  <a:lnTo>
                    <a:pt x="60363" y="75425"/>
                  </a:lnTo>
                  <a:close/>
                </a:path>
                <a:path w="60959" h="99060">
                  <a:moveTo>
                    <a:pt x="60363" y="939"/>
                  </a:moveTo>
                  <a:lnTo>
                    <a:pt x="59423" y="0"/>
                  </a:lnTo>
                  <a:lnTo>
                    <a:pt x="56603" y="0"/>
                  </a:lnTo>
                  <a:lnTo>
                    <a:pt x="55664" y="939"/>
                  </a:lnTo>
                  <a:lnTo>
                    <a:pt x="55664" y="2108"/>
                  </a:lnTo>
                  <a:lnTo>
                    <a:pt x="55664" y="23558"/>
                  </a:lnTo>
                  <a:lnTo>
                    <a:pt x="56603" y="24498"/>
                  </a:lnTo>
                  <a:lnTo>
                    <a:pt x="59423" y="24498"/>
                  </a:lnTo>
                  <a:lnTo>
                    <a:pt x="60363" y="23558"/>
                  </a:lnTo>
                  <a:lnTo>
                    <a:pt x="60363" y="939"/>
                  </a:lnTo>
                  <a:close/>
                </a:path>
              </a:pathLst>
            </a:custGeom>
            <a:solidFill>
              <a:srgbClr val="231F20"/>
            </a:solidFill>
          </p:spPr>
          <p:txBody>
            <a:bodyPr wrap="square" lIns="0" tIns="0" rIns="0" bIns="0" rtlCol="0"/>
            <a:lstStyle/>
            <a:p/>
          </p:txBody>
        </p:sp>
        <p:sp>
          <p:nvSpPr>
            <p:cNvPr id="89" name="object 89" descr=""/>
            <p:cNvSpPr/>
            <p:nvPr/>
          </p:nvSpPr>
          <p:spPr>
            <a:xfrm>
              <a:off x="6619589" y="3629209"/>
              <a:ext cx="56515" cy="139065"/>
            </a:xfrm>
            <a:custGeom>
              <a:avLst/>
              <a:gdLst/>
              <a:ahLst/>
              <a:cxnLst/>
              <a:rect l="l" t="t" r="r" b="b"/>
              <a:pathLst>
                <a:path w="56515" h="139064">
                  <a:moveTo>
                    <a:pt x="35483" y="0"/>
                  </a:moveTo>
                  <a:lnTo>
                    <a:pt x="20535" y="0"/>
                  </a:lnTo>
                  <a:lnTo>
                    <a:pt x="8810" y="301"/>
                  </a:lnTo>
                  <a:lnTo>
                    <a:pt x="2789" y="2413"/>
                  </a:lnTo>
                  <a:lnTo>
                    <a:pt x="570" y="8143"/>
                  </a:lnTo>
                  <a:lnTo>
                    <a:pt x="339" y="16287"/>
                  </a:lnTo>
                  <a:lnTo>
                    <a:pt x="254" y="119507"/>
                  </a:lnTo>
                  <a:lnTo>
                    <a:pt x="0" y="137325"/>
                  </a:lnTo>
                  <a:lnTo>
                    <a:pt x="13614" y="138061"/>
                  </a:lnTo>
                  <a:lnTo>
                    <a:pt x="25984" y="139052"/>
                  </a:lnTo>
                  <a:lnTo>
                    <a:pt x="30035" y="139052"/>
                  </a:lnTo>
                  <a:lnTo>
                    <a:pt x="42405" y="138061"/>
                  </a:lnTo>
                  <a:lnTo>
                    <a:pt x="56019" y="137325"/>
                  </a:lnTo>
                  <a:lnTo>
                    <a:pt x="55765" y="119507"/>
                  </a:lnTo>
                  <a:lnTo>
                    <a:pt x="55765" y="19304"/>
                  </a:lnTo>
                  <a:lnTo>
                    <a:pt x="55448" y="16287"/>
                  </a:lnTo>
                  <a:lnTo>
                    <a:pt x="53230" y="9652"/>
                  </a:lnTo>
                  <a:lnTo>
                    <a:pt x="47209" y="3016"/>
                  </a:lnTo>
                  <a:lnTo>
                    <a:pt x="35483" y="0"/>
                  </a:lnTo>
                  <a:close/>
                </a:path>
              </a:pathLst>
            </a:custGeom>
            <a:solidFill>
              <a:srgbClr val="262261"/>
            </a:solidFill>
          </p:spPr>
          <p:txBody>
            <a:bodyPr wrap="square" lIns="0" tIns="0" rIns="0" bIns="0" rtlCol="0"/>
            <a:lstStyle/>
            <a:p/>
          </p:txBody>
        </p:sp>
        <p:pic>
          <p:nvPicPr>
            <p:cNvPr id="90" name="object 90" descr=""/>
            <p:cNvPicPr/>
            <p:nvPr/>
          </p:nvPicPr>
          <p:blipFill>
            <a:blip r:embed="rId24" cstate="print"/>
            <a:stretch>
              <a:fillRect/>
            </a:stretch>
          </p:blipFill>
          <p:spPr>
            <a:xfrm>
              <a:off x="6619620" y="3629215"/>
              <a:ext cx="55968" cy="137871"/>
            </a:xfrm>
            <a:prstGeom prst="rect">
              <a:avLst/>
            </a:prstGeom>
          </p:spPr>
        </p:pic>
        <p:sp>
          <p:nvSpPr>
            <p:cNvPr id="91" name="object 91" descr=""/>
            <p:cNvSpPr/>
            <p:nvPr/>
          </p:nvSpPr>
          <p:spPr>
            <a:xfrm>
              <a:off x="6659746" y="3629591"/>
              <a:ext cx="15875" cy="16510"/>
            </a:xfrm>
            <a:custGeom>
              <a:avLst/>
              <a:gdLst/>
              <a:ahLst/>
              <a:cxnLst/>
              <a:rect l="l" t="t" r="r" b="b"/>
              <a:pathLst>
                <a:path w="15875" h="16510">
                  <a:moveTo>
                    <a:pt x="0" y="0"/>
                  </a:moveTo>
                  <a:lnTo>
                    <a:pt x="15367" y="16344"/>
                  </a:lnTo>
                  <a:lnTo>
                    <a:pt x="14630" y="11658"/>
                  </a:lnTo>
                  <a:lnTo>
                    <a:pt x="11709" y="2032"/>
                  </a:lnTo>
                  <a:lnTo>
                    <a:pt x="0" y="0"/>
                  </a:lnTo>
                  <a:close/>
                </a:path>
              </a:pathLst>
            </a:custGeom>
            <a:solidFill>
              <a:srgbClr val="A7A9AC"/>
            </a:solidFill>
          </p:spPr>
          <p:txBody>
            <a:bodyPr wrap="square" lIns="0" tIns="0" rIns="0" bIns="0" rtlCol="0"/>
            <a:lstStyle/>
            <a:p/>
          </p:txBody>
        </p:sp>
        <p:pic>
          <p:nvPicPr>
            <p:cNvPr id="92" name="object 92" descr=""/>
            <p:cNvPicPr/>
            <p:nvPr/>
          </p:nvPicPr>
          <p:blipFill>
            <a:blip r:embed="rId25" cstate="print"/>
            <a:stretch>
              <a:fillRect/>
            </a:stretch>
          </p:blipFill>
          <p:spPr>
            <a:xfrm>
              <a:off x="6671055" y="3636391"/>
              <a:ext cx="4051" cy="9537"/>
            </a:xfrm>
            <a:prstGeom prst="rect">
              <a:avLst/>
            </a:prstGeom>
          </p:spPr>
        </p:pic>
        <p:pic>
          <p:nvPicPr>
            <p:cNvPr id="93" name="object 93" descr=""/>
            <p:cNvPicPr/>
            <p:nvPr/>
          </p:nvPicPr>
          <p:blipFill>
            <a:blip r:embed="rId26" cstate="print"/>
            <a:stretch>
              <a:fillRect/>
            </a:stretch>
          </p:blipFill>
          <p:spPr>
            <a:xfrm>
              <a:off x="6663677" y="3760889"/>
              <a:ext cx="7035" cy="6197"/>
            </a:xfrm>
            <a:prstGeom prst="rect">
              <a:avLst/>
            </a:prstGeom>
          </p:spPr>
        </p:pic>
        <p:sp>
          <p:nvSpPr>
            <p:cNvPr id="94" name="object 94" descr=""/>
            <p:cNvSpPr/>
            <p:nvPr/>
          </p:nvSpPr>
          <p:spPr>
            <a:xfrm>
              <a:off x="6630974" y="3632796"/>
              <a:ext cx="40640" cy="132715"/>
            </a:xfrm>
            <a:custGeom>
              <a:avLst/>
              <a:gdLst/>
              <a:ahLst/>
              <a:cxnLst/>
              <a:rect l="l" t="t" r="r" b="b"/>
              <a:pathLst>
                <a:path w="40640" h="132714">
                  <a:moveTo>
                    <a:pt x="33248" y="130149"/>
                  </a:moveTo>
                  <a:lnTo>
                    <a:pt x="0" y="130149"/>
                  </a:lnTo>
                  <a:lnTo>
                    <a:pt x="16281" y="132283"/>
                  </a:lnTo>
                  <a:lnTo>
                    <a:pt x="33248" y="130149"/>
                  </a:lnTo>
                  <a:close/>
                </a:path>
                <a:path w="40640" h="132714">
                  <a:moveTo>
                    <a:pt x="39789" y="44958"/>
                  </a:moveTo>
                  <a:lnTo>
                    <a:pt x="39052" y="47561"/>
                  </a:lnTo>
                  <a:lnTo>
                    <a:pt x="39052" y="50317"/>
                  </a:lnTo>
                  <a:lnTo>
                    <a:pt x="39052" y="74295"/>
                  </a:lnTo>
                  <a:lnTo>
                    <a:pt x="39052" y="76517"/>
                  </a:lnTo>
                  <a:lnTo>
                    <a:pt x="39052" y="112776"/>
                  </a:lnTo>
                  <a:lnTo>
                    <a:pt x="35128" y="103060"/>
                  </a:lnTo>
                  <a:lnTo>
                    <a:pt x="35102" y="76517"/>
                  </a:lnTo>
                  <a:lnTo>
                    <a:pt x="39052" y="76517"/>
                  </a:lnTo>
                  <a:lnTo>
                    <a:pt x="39052" y="74295"/>
                  </a:lnTo>
                  <a:lnTo>
                    <a:pt x="35102" y="74295"/>
                  </a:lnTo>
                  <a:lnTo>
                    <a:pt x="35153" y="64109"/>
                  </a:lnTo>
                  <a:lnTo>
                    <a:pt x="39052" y="50317"/>
                  </a:lnTo>
                  <a:lnTo>
                    <a:pt x="39052" y="47561"/>
                  </a:lnTo>
                  <a:lnTo>
                    <a:pt x="34366" y="64109"/>
                  </a:lnTo>
                  <a:lnTo>
                    <a:pt x="34353" y="103060"/>
                  </a:lnTo>
                  <a:lnTo>
                    <a:pt x="39789" y="116598"/>
                  </a:lnTo>
                  <a:lnTo>
                    <a:pt x="39789" y="112776"/>
                  </a:lnTo>
                  <a:lnTo>
                    <a:pt x="39789" y="76517"/>
                  </a:lnTo>
                  <a:lnTo>
                    <a:pt x="39789" y="74295"/>
                  </a:lnTo>
                  <a:lnTo>
                    <a:pt x="39789" y="50317"/>
                  </a:lnTo>
                  <a:lnTo>
                    <a:pt x="39789" y="44958"/>
                  </a:lnTo>
                  <a:close/>
                </a:path>
                <a:path w="40640" h="132714">
                  <a:moveTo>
                    <a:pt x="40411" y="35204"/>
                  </a:moveTo>
                  <a:lnTo>
                    <a:pt x="24714" y="12"/>
                  </a:lnTo>
                  <a:lnTo>
                    <a:pt x="23088" y="0"/>
                  </a:lnTo>
                  <a:lnTo>
                    <a:pt x="39052" y="35814"/>
                  </a:lnTo>
                  <a:lnTo>
                    <a:pt x="40411" y="35204"/>
                  </a:lnTo>
                  <a:close/>
                </a:path>
              </a:pathLst>
            </a:custGeom>
            <a:solidFill>
              <a:srgbClr val="262261"/>
            </a:solidFill>
          </p:spPr>
          <p:txBody>
            <a:bodyPr wrap="square" lIns="0" tIns="0" rIns="0" bIns="0" rtlCol="0"/>
            <a:lstStyle/>
            <a:p/>
          </p:txBody>
        </p:sp>
        <p:pic>
          <p:nvPicPr>
            <p:cNvPr id="95" name="object 95" descr=""/>
            <p:cNvPicPr/>
            <p:nvPr/>
          </p:nvPicPr>
          <p:blipFill>
            <a:blip r:embed="rId27" cstate="print"/>
            <a:stretch>
              <a:fillRect/>
            </a:stretch>
          </p:blipFill>
          <p:spPr>
            <a:xfrm>
              <a:off x="6625157" y="3680434"/>
              <a:ext cx="4698" cy="67043"/>
            </a:xfrm>
            <a:prstGeom prst="rect">
              <a:avLst/>
            </a:prstGeom>
          </p:spPr>
        </p:pic>
        <p:sp>
          <p:nvSpPr>
            <p:cNvPr id="96" name="object 96" descr=""/>
            <p:cNvSpPr/>
            <p:nvPr/>
          </p:nvSpPr>
          <p:spPr>
            <a:xfrm>
              <a:off x="6620081" y="3629591"/>
              <a:ext cx="15875" cy="16510"/>
            </a:xfrm>
            <a:custGeom>
              <a:avLst/>
              <a:gdLst/>
              <a:ahLst/>
              <a:cxnLst/>
              <a:rect l="l" t="t" r="r" b="b"/>
              <a:pathLst>
                <a:path w="15875" h="16510">
                  <a:moveTo>
                    <a:pt x="15367" y="0"/>
                  </a:moveTo>
                  <a:lnTo>
                    <a:pt x="3657" y="2032"/>
                  </a:lnTo>
                  <a:lnTo>
                    <a:pt x="736" y="11658"/>
                  </a:lnTo>
                  <a:lnTo>
                    <a:pt x="0" y="16344"/>
                  </a:lnTo>
                  <a:lnTo>
                    <a:pt x="15367" y="0"/>
                  </a:lnTo>
                  <a:close/>
                </a:path>
              </a:pathLst>
            </a:custGeom>
            <a:solidFill>
              <a:srgbClr val="A7A9AC"/>
            </a:solidFill>
          </p:spPr>
          <p:txBody>
            <a:bodyPr wrap="square" lIns="0" tIns="0" rIns="0" bIns="0" rtlCol="0"/>
            <a:lstStyle/>
            <a:p/>
          </p:txBody>
        </p:sp>
        <p:pic>
          <p:nvPicPr>
            <p:cNvPr id="97" name="object 97" descr=""/>
            <p:cNvPicPr/>
            <p:nvPr/>
          </p:nvPicPr>
          <p:blipFill>
            <a:blip r:embed="rId25" cstate="print"/>
            <a:stretch>
              <a:fillRect/>
            </a:stretch>
          </p:blipFill>
          <p:spPr>
            <a:xfrm>
              <a:off x="6620077" y="3636391"/>
              <a:ext cx="4063" cy="9537"/>
            </a:xfrm>
            <a:prstGeom prst="rect">
              <a:avLst/>
            </a:prstGeom>
          </p:spPr>
        </p:pic>
        <p:pic>
          <p:nvPicPr>
            <p:cNvPr id="98" name="object 98" descr=""/>
            <p:cNvPicPr/>
            <p:nvPr/>
          </p:nvPicPr>
          <p:blipFill>
            <a:blip r:embed="rId22" cstate="print"/>
            <a:stretch>
              <a:fillRect/>
            </a:stretch>
          </p:blipFill>
          <p:spPr>
            <a:xfrm>
              <a:off x="6624472" y="3760889"/>
              <a:ext cx="7048" cy="6197"/>
            </a:xfrm>
            <a:prstGeom prst="rect">
              <a:avLst/>
            </a:prstGeom>
          </p:spPr>
        </p:pic>
        <p:sp>
          <p:nvSpPr>
            <p:cNvPr id="99" name="object 99" descr=""/>
            <p:cNvSpPr/>
            <p:nvPr/>
          </p:nvSpPr>
          <p:spPr>
            <a:xfrm>
              <a:off x="6614782" y="3632796"/>
              <a:ext cx="64769" cy="116839"/>
            </a:xfrm>
            <a:custGeom>
              <a:avLst/>
              <a:gdLst/>
              <a:ahLst/>
              <a:cxnLst/>
              <a:rect l="l" t="t" r="r" b="b"/>
              <a:pathLst>
                <a:path w="64770" h="116839">
                  <a:moveTo>
                    <a:pt x="15062" y="103060"/>
                  </a:moveTo>
                  <a:lnTo>
                    <a:pt x="15049" y="76530"/>
                  </a:lnTo>
                  <a:lnTo>
                    <a:pt x="15049" y="74295"/>
                  </a:lnTo>
                  <a:lnTo>
                    <a:pt x="15049" y="64122"/>
                  </a:lnTo>
                  <a:lnTo>
                    <a:pt x="14325" y="61569"/>
                  </a:lnTo>
                  <a:lnTo>
                    <a:pt x="14325" y="74295"/>
                  </a:lnTo>
                  <a:lnTo>
                    <a:pt x="14325" y="76530"/>
                  </a:lnTo>
                  <a:lnTo>
                    <a:pt x="14300" y="103060"/>
                  </a:lnTo>
                  <a:lnTo>
                    <a:pt x="10363" y="112776"/>
                  </a:lnTo>
                  <a:lnTo>
                    <a:pt x="10363" y="76530"/>
                  </a:lnTo>
                  <a:lnTo>
                    <a:pt x="14325" y="76530"/>
                  </a:lnTo>
                  <a:lnTo>
                    <a:pt x="14325" y="74295"/>
                  </a:lnTo>
                  <a:lnTo>
                    <a:pt x="10363" y="74295"/>
                  </a:lnTo>
                  <a:lnTo>
                    <a:pt x="10363" y="50584"/>
                  </a:lnTo>
                  <a:lnTo>
                    <a:pt x="14287" y="64122"/>
                  </a:lnTo>
                  <a:lnTo>
                    <a:pt x="14325" y="74295"/>
                  </a:lnTo>
                  <a:lnTo>
                    <a:pt x="14325" y="61569"/>
                  </a:lnTo>
                  <a:lnTo>
                    <a:pt x="11137" y="50317"/>
                  </a:lnTo>
                  <a:lnTo>
                    <a:pt x="10960" y="49720"/>
                  </a:lnTo>
                  <a:lnTo>
                    <a:pt x="11099" y="49136"/>
                  </a:lnTo>
                  <a:lnTo>
                    <a:pt x="10553" y="48260"/>
                  </a:lnTo>
                  <a:lnTo>
                    <a:pt x="9626" y="44970"/>
                  </a:lnTo>
                  <a:lnTo>
                    <a:pt x="9626" y="47409"/>
                  </a:lnTo>
                  <a:lnTo>
                    <a:pt x="8978" y="47396"/>
                  </a:lnTo>
                  <a:lnTo>
                    <a:pt x="8648" y="47396"/>
                  </a:lnTo>
                  <a:lnTo>
                    <a:pt x="8305" y="47485"/>
                  </a:lnTo>
                  <a:lnTo>
                    <a:pt x="266" y="52476"/>
                  </a:lnTo>
                  <a:lnTo>
                    <a:pt x="0" y="53632"/>
                  </a:lnTo>
                  <a:lnTo>
                    <a:pt x="1079" y="55372"/>
                  </a:lnTo>
                  <a:lnTo>
                    <a:pt x="2222" y="55638"/>
                  </a:lnTo>
                  <a:lnTo>
                    <a:pt x="9626" y="51041"/>
                  </a:lnTo>
                  <a:lnTo>
                    <a:pt x="9626" y="116598"/>
                  </a:lnTo>
                  <a:lnTo>
                    <a:pt x="11163" y="112776"/>
                  </a:lnTo>
                  <a:lnTo>
                    <a:pt x="15062" y="103060"/>
                  </a:lnTo>
                  <a:close/>
                </a:path>
                <a:path w="64770" h="116839">
                  <a:moveTo>
                    <a:pt x="26327" y="12"/>
                  </a:moveTo>
                  <a:lnTo>
                    <a:pt x="24663" y="0"/>
                  </a:lnTo>
                  <a:lnTo>
                    <a:pt x="9004" y="35217"/>
                  </a:lnTo>
                  <a:lnTo>
                    <a:pt x="10363" y="35826"/>
                  </a:lnTo>
                  <a:lnTo>
                    <a:pt x="26327" y="12"/>
                  </a:lnTo>
                  <a:close/>
                </a:path>
                <a:path w="64770" h="116839">
                  <a:moveTo>
                    <a:pt x="64350" y="53632"/>
                  </a:moveTo>
                  <a:lnTo>
                    <a:pt x="64084" y="52476"/>
                  </a:lnTo>
                  <a:lnTo>
                    <a:pt x="56045" y="47485"/>
                  </a:lnTo>
                  <a:lnTo>
                    <a:pt x="55702" y="47396"/>
                  </a:lnTo>
                  <a:lnTo>
                    <a:pt x="55372" y="47396"/>
                  </a:lnTo>
                  <a:lnTo>
                    <a:pt x="54749" y="47396"/>
                  </a:lnTo>
                  <a:lnTo>
                    <a:pt x="54140" y="47701"/>
                  </a:lnTo>
                  <a:lnTo>
                    <a:pt x="53251" y="49136"/>
                  </a:lnTo>
                  <a:lnTo>
                    <a:pt x="53517" y="50279"/>
                  </a:lnTo>
                  <a:lnTo>
                    <a:pt x="62128" y="55638"/>
                  </a:lnTo>
                  <a:lnTo>
                    <a:pt x="63271" y="55372"/>
                  </a:lnTo>
                  <a:lnTo>
                    <a:pt x="64350" y="53632"/>
                  </a:lnTo>
                  <a:close/>
                </a:path>
              </a:pathLst>
            </a:custGeom>
            <a:solidFill>
              <a:srgbClr val="262261"/>
            </a:solidFill>
          </p:spPr>
          <p:txBody>
            <a:bodyPr wrap="square" lIns="0" tIns="0" rIns="0" bIns="0" rtlCol="0"/>
            <a:lstStyle/>
            <a:p/>
          </p:txBody>
        </p:sp>
        <p:sp>
          <p:nvSpPr>
            <p:cNvPr id="100" name="object 100" descr=""/>
            <p:cNvSpPr/>
            <p:nvPr/>
          </p:nvSpPr>
          <p:spPr>
            <a:xfrm>
              <a:off x="6591096" y="3606012"/>
              <a:ext cx="40640" cy="185420"/>
            </a:xfrm>
            <a:custGeom>
              <a:avLst/>
              <a:gdLst/>
              <a:ahLst/>
              <a:cxnLst/>
              <a:rect l="l" t="t" r="r" b="b"/>
              <a:pathLst>
                <a:path w="40640" h="185420">
                  <a:moveTo>
                    <a:pt x="20345" y="149440"/>
                  </a:moveTo>
                  <a:lnTo>
                    <a:pt x="20269" y="142367"/>
                  </a:lnTo>
                  <a:lnTo>
                    <a:pt x="0" y="142582"/>
                  </a:lnTo>
                  <a:lnTo>
                    <a:pt x="76" y="149656"/>
                  </a:lnTo>
                  <a:lnTo>
                    <a:pt x="20345" y="149440"/>
                  </a:lnTo>
                  <a:close/>
                </a:path>
                <a:path w="40640" h="185420">
                  <a:moveTo>
                    <a:pt x="27152" y="24892"/>
                  </a:moveTo>
                  <a:lnTo>
                    <a:pt x="6896" y="23990"/>
                  </a:lnTo>
                  <a:lnTo>
                    <a:pt x="6578" y="31051"/>
                  </a:lnTo>
                  <a:lnTo>
                    <a:pt x="26835" y="31953"/>
                  </a:lnTo>
                  <a:lnTo>
                    <a:pt x="27152" y="24892"/>
                  </a:lnTo>
                  <a:close/>
                </a:path>
                <a:path w="40640" h="185420">
                  <a:moveTo>
                    <a:pt x="27571" y="161709"/>
                  </a:moveTo>
                  <a:lnTo>
                    <a:pt x="24472" y="155371"/>
                  </a:lnTo>
                  <a:lnTo>
                    <a:pt x="6248" y="164274"/>
                  </a:lnTo>
                  <a:lnTo>
                    <a:pt x="9359" y="170624"/>
                  </a:lnTo>
                  <a:lnTo>
                    <a:pt x="27571" y="161709"/>
                  </a:lnTo>
                  <a:close/>
                </a:path>
                <a:path w="40640" h="185420">
                  <a:moveTo>
                    <a:pt x="28168" y="45542"/>
                  </a:moveTo>
                  <a:lnTo>
                    <a:pt x="25412" y="39027"/>
                  </a:lnTo>
                  <a:lnTo>
                    <a:pt x="6743" y="46913"/>
                  </a:lnTo>
                  <a:lnTo>
                    <a:pt x="9499" y="53428"/>
                  </a:lnTo>
                  <a:lnTo>
                    <a:pt x="28168" y="45542"/>
                  </a:lnTo>
                  <a:close/>
                </a:path>
                <a:path w="40640" h="185420">
                  <a:moveTo>
                    <a:pt x="37414" y="16497"/>
                  </a:moveTo>
                  <a:lnTo>
                    <a:pt x="25628" y="0"/>
                  </a:lnTo>
                  <a:lnTo>
                    <a:pt x="19875" y="4102"/>
                  </a:lnTo>
                  <a:lnTo>
                    <a:pt x="31661" y="20599"/>
                  </a:lnTo>
                  <a:lnTo>
                    <a:pt x="37414" y="16497"/>
                  </a:lnTo>
                  <a:close/>
                </a:path>
                <a:path w="40640" h="185420">
                  <a:moveTo>
                    <a:pt x="40347" y="165315"/>
                  </a:moveTo>
                  <a:lnTo>
                    <a:pt x="33426" y="163842"/>
                  </a:lnTo>
                  <a:lnTo>
                    <a:pt x="29197" y="183667"/>
                  </a:lnTo>
                  <a:lnTo>
                    <a:pt x="36118" y="185140"/>
                  </a:lnTo>
                  <a:lnTo>
                    <a:pt x="40347" y="165315"/>
                  </a:lnTo>
                  <a:close/>
                </a:path>
              </a:pathLst>
            </a:custGeom>
            <a:solidFill>
              <a:srgbClr val="FBB040"/>
            </a:solidFill>
          </p:spPr>
          <p:txBody>
            <a:bodyPr wrap="square" lIns="0" tIns="0" rIns="0" bIns="0" rtlCol="0"/>
            <a:lstStyle/>
            <a:p/>
          </p:txBody>
        </p:sp>
        <p:sp>
          <p:nvSpPr>
            <p:cNvPr id="101" name="object 101" descr=""/>
            <p:cNvSpPr/>
            <p:nvPr/>
          </p:nvSpPr>
          <p:spPr>
            <a:xfrm>
              <a:off x="6631690" y="3776066"/>
              <a:ext cx="60325" cy="145415"/>
            </a:xfrm>
            <a:custGeom>
              <a:avLst/>
              <a:gdLst/>
              <a:ahLst/>
              <a:cxnLst/>
              <a:rect l="l" t="t" r="r" b="b"/>
              <a:pathLst>
                <a:path w="60325" h="145414">
                  <a:moveTo>
                    <a:pt x="17678" y="0"/>
                  </a:moveTo>
                  <a:lnTo>
                    <a:pt x="0" y="0"/>
                  </a:lnTo>
                  <a:lnTo>
                    <a:pt x="6957" y="59832"/>
                  </a:lnTo>
                  <a:lnTo>
                    <a:pt x="22404" y="105079"/>
                  </a:lnTo>
                  <a:lnTo>
                    <a:pt x="38206" y="134106"/>
                  </a:lnTo>
                  <a:lnTo>
                    <a:pt x="46227" y="145275"/>
                  </a:lnTo>
                  <a:lnTo>
                    <a:pt x="59804" y="133959"/>
                  </a:lnTo>
                  <a:lnTo>
                    <a:pt x="53045" y="124408"/>
                  </a:lnTo>
                  <a:lnTo>
                    <a:pt x="38584" y="97707"/>
                  </a:lnTo>
                  <a:lnTo>
                    <a:pt x="24201" y="55642"/>
                  </a:lnTo>
                  <a:lnTo>
                    <a:pt x="17678" y="0"/>
                  </a:lnTo>
                  <a:close/>
                </a:path>
              </a:pathLst>
            </a:custGeom>
            <a:solidFill>
              <a:srgbClr val="ED1C24"/>
            </a:solidFill>
          </p:spPr>
          <p:txBody>
            <a:bodyPr wrap="square" lIns="0" tIns="0" rIns="0" bIns="0" rtlCol="0"/>
            <a:lstStyle/>
            <a:p/>
          </p:txBody>
        </p:sp>
        <p:sp>
          <p:nvSpPr>
            <p:cNvPr id="102" name="object 102" descr=""/>
            <p:cNvSpPr/>
            <p:nvPr/>
          </p:nvSpPr>
          <p:spPr>
            <a:xfrm>
              <a:off x="6637413" y="3240227"/>
              <a:ext cx="100330" cy="383540"/>
            </a:xfrm>
            <a:custGeom>
              <a:avLst/>
              <a:gdLst/>
              <a:ahLst/>
              <a:cxnLst/>
              <a:rect l="l" t="t" r="r" b="b"/>
              <a:pathLst>
                <a:path w="100329" h="383539">
                  <a:moveTo>
                    <a:pt x="100190" y="0"/>
                  </a:moveTo>
                  <a:lnTo>
                    <a:pt x="0" y="0"/>
                  </a:lnTo>
                  <a:lnTo>
                    <a:pt x="0" y="3530"/>
                  </a:lnTo>
                  <a:lnTo>
                    <a:pt x="48171" y="3530"/>
                  </a:lnTo>
                  <a:lnTo>
                    <a:pt x="35623" y="17030"/>
                  </a:lnTo>
                  <a:lnTo>
                    <a:pt x="38214" y="19443"/>
                  </a:lnTo>
                  <a:lnTo>
                    <a:pt x="48323" y="8572"/>
                  </a:lnTo>
                  <a:lnTo>
                    <a:pt x="48323" y="374078"/>
                  </a:lnTo>
                  <a:lnTo>
                    <a:pt x="38214" y="363194"/>
                  </a:lnTo>
                  <a:lnTo>
                    <a:pt x="35623" y="365607"/>
                  </a:lnTo>
                  <a:lnTo>
                    <a:pt x="48425" y="379387"/>
                  </a:lnTo>
                  <a:lnTo>
                    <a:pt x="0" y="379387"/>
                  </a:lnTo>
                  <a:lnTo>
                    <a:pt x="0" y="382917"/>
                  </a:lnTo>
                  <a:lnTo>
                    <a:pt x="100190" y="382917"/>
                  </a:lnTo>
                  <a:lnTo>
                    <a:pt x="100190" y="379387"/>
                  </a:lnTo>
                  <a:lnTo>
                    <a:pt x="51714" y="379387"/>
                  </a:lnTo>
                  <a:lnTo>
                    <a:pt x="64528" y="365607"/>
                  </a:lnTo>
                  <a:lnTo>
                    <a:pt x="61937" y="363194"/>
                  </a:lnTo>
                  <a:lnTo>
                    <a:pt x="51854" y="374053"/>
                  </a:lnTo>
                  <a:lnTo>
                    <a:pt x="51854" y="8597"/>
                  </a:lnTo>
                  <a:lnTo>
                    <a:pt x="61937" y="19443"/>
                  </a:lnTo>
                  <a:lnTo>
                    <a:pt x="64528" y="17030"/>
                  </a:lnTo>
                  <a:lnTo>
                    <a:pt x="51968" y="3530"/>
                  </a:lnTo>
                  <a:lnTo>
                    <a:pt x="100190" y="3530"/>
                  </a:lnTo>
                  <a:lnTo>
                    <a:pt x="100190" y="0"/>
                  </a:lnTo>
                  <a:close/>
                </a:path>
              </a:pathLst>
            </a:custGeom>
            <a:solidFill>
              <a:srgbClr val="231F20"/>
            </a:solidFill>
          </p:spPr>
          <p:txBody>
            <a:bodyPr wrap="square" lIns="0" tIns="0" rIns="0" bIns="0" rtlCol="0"/>
            <a:lstStyle/>
            <a:p/>
          </p:txBody>
        </p:sp>
        <p:sp>
          <p:nvSpPr>
            <p:cNvPr id="103" name="object 103" descr=""/>
            <p:cNvSpPr/>
            <p:nvPr/>
          </p:nvSpPr>
          <p:spPr>
            <a:xfrm>
              <a:off x="6109761" y="2937237"/>
              <a:ext cx="69215" cy="27940"/>
            </a:xfrm>
            <a:custGeom>
              <a:avLst/>
              <a:gdLst/>
              <a:ahLst/>
              <a:cxnLst/>
              <a:rect l="l" t="t" r="r" b="b"/>
              <a:pathLst>
                <a:path w="69214" h="27939">
                  <a:moveTo>
                    <a:pt x="22504" y="0"/>
                  </a:moveTo>
                  <a:lnTo>
                    <a:pt x="0" y="14198"/>
                  </a:lnTo>
                  <a:lnTo>
                    <a:pt x="22872" y="27800"/>
                  </a:lnTo>
                  <a:lnTo>
                    <a:pt x="22809" y="23164"/>
                  </a:lnTo>
                  <a:lnTo>
                    <a:pt x="69189" y="22555"/>
                  </a:lnTo>
                  <a:lnTo>
                    <a:pt x="68948" y="4025"/>
                  </a:lnTo>
                  <a:lnTo>
                    <a:pt x="37706" y="4432"/>
                  </a:lnTo>
                  <a:lnTo>
                    <a:pt x="22567" y="4635"/>
                  </a:lnTo>
                  <a:lnTo>
                    <a:pt x="22504" y="0"/>
                  </a:lnTo>
                  <a:close/>
                </a:path>
              </a:pathLst>
            </a:custGeom>
            <a:solidFill>
              <a:srgbClr val="ED1C24"/>
            </a:solidFill>
          </p:spPr>
          <p:txBody>
            <a:bodyPr wrap="square" lIns="0" tIns="0" rIns="0" bIns="0" rtlCol="0"/>
            <a:lstStyle/>
            <a:p/>
          </p:txBody>
        </p:sp>
        <p:pic>
          <p:nvPicPr>
            <p:cNvPr id="104" name="object 104" descr=""/>
            <p:cNvPicPr/>
            <p:nvPr/>
          </p:nvPicPr>
          <p:blipFill>
            <a:blip r:embed="rId28" cstate="print"/>
            <a:stretch>
              <a:fillRect/>
            </a:stretch>
          </p:blipFill>
          <p:spPr>
            <a:xfrm>
              <a:off x="6197129" y="2942221"/>
              <a:ext cx="451827" cy="682396"/>
            </a:xfrm>
            <a:prstGeom prst="rect">
              <a:avLst/>
            </a:prstGeom>
          </p:spPr>
        </p:pic>
      </p:grpSp>
      <p:graphicFrame>
        <p:nvGraphicFramePr>
          <p:cNvPr id="105" name="object 105" descr=""/>
          <p:cNvGraphicFramePr>
            <a:graphicFrameLocks noGrp="1"/>
          </p:cNvGraphicFramePr>
          <p:nvPr/>
        </p:nvGraphicFramePr>
        <p:xfrm>
          <a:off x="557999" y="1202655"/>
          <a:ext cx="6718300" cy="373443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518535">
                <a:tc>
                  <a:txBody>
                    <a:bodyPr/>
                    <a:lstStyle/>
                    <a:p>
                      <a:pPr marL="269875" marR="45720" indent="-252095">
                        <a:lnSpc>
                          <a:spcPct val="102400"/>
                        </a:lnSpc>
                        <a:spcBef>
                          <a:spcPts val="254"/>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駛近交岔</a:t>
                      </a:r>
                      <a:r>
                        <a:rPr dirty="0" sz="900" spc="-30">
                          <a:solidFill>
                            <a:srgbClr val="231F20"/>
                          </a:solidFill>
                          <a:latin typeface="華康標楷體"/>
                          <a:cs typeface="華康標楷體"/>
                        </a:rPr>
                        <a:t>路口</a:t>
                      </a:r>
                      <a:endParaRPr sz="900">
                        <a:latin typeface="華康標楷體"/>
                        <a:cs typeface="華康標楷體"/>
                      </a:endParaRPr>
                    </a:p>
                  </a:txBody>
                  <a:tcPr marL="0" marR="0" marB="0" marT="32384">
                    <a:lnR w="9525">
                      <a:solidFill>
                        <a:srgbClr val="BCBEC0"/>
                      </a:solidFill>
                      <a:prstDash val="dot"/>
                    </a:lnR>
                    <a:lnT w="9525">
                      <a:solidFill>
                        <a:srgbClr val="BCBEC0"/>
                      </a:solidFill>
                      <a:prstDash val="solid"/>
                    </a:lnT>
                  </a:tcPr>
                </a:tc>
                <a:tc>
                  <a:txBody>
                    <a:bodyPr/>
                    <a:lstStyle/>
                    <a:p>
                      <a:pPr marL="132715" marR="44450" indent="-115570">
                        <a:lnSpc>
                          <a:spcPct val="102400"/>
                        </a:lnSpc>
                        <a:spcBef>
                          <a:spcPts val="254"/>
                        </a:spcBef>
                      </a:pPr>
                      <a:r>
                        <a:rPr dirty="0" sz="900" spc="-5">
                          <a:solidFill>
                            <a:srgbClr val="231F20"/>
                          </a:solidFill>
                          <a:latin typeface="華康標楷體"/>
                          <a:cs typeface="華康標楷體"/>
                        </a:rPr>
                        <a:t>．學習駛近交岔路口的方</a:t>
                      </a:r>
                      <a:r>
                        <a:rPr dirty="0" sz="900" spc="-15">
                          <a:solidFill>
                            <a:srgbClr val="231F20"/>
                          </a:solidFill>
                          <a:latin typeface="華康標楷體"/>
                          <a:cs typeface="華康標楷體"/>
                        </a:rPr>
                        <a:t>法，確保能夠安全左轉</a:t>
                      </a:r>
                      <a:endParaRPr sz="900">
                        <a:latin typeface="華康標楷體"/>
                        <a:cs typeface="華康標楷體"/>
                      </a:endParaRPr>
                    </a:p>
                    <a:p>
                      <a:pPr marL="313055" marR="36830" indent="-295275">
                        <a:lnSpc>
                          <a:spcPct val="102400"/>
                        </a:lnSpc>
                        <a:spcBef>
                          <a:spcPts val="62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掌握交岔路口及其</a:t>
                      </a:r>
                      <a:r>
                        <a:rPr dirty="0" sz="900" spc="-20">
                          <a:solidFill>
                            <a:srgbClr val="231F20"/>
                          </a:solidFill>
                          <a:latin typeface="華康標楷體"/>
                          <a:cs typeface="華康標楷體"/>
                        </a:rPr>
                        <a:t>周邊狀況</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15"/>
                        </a:spcBef>
                        <a:buClr>
                          <a:srgbClr val="231F20"/>
                        </a:buClr>
                        <a:buFont typeface=""/>
                        <a:buAutoNum type="arabicPlain"/>
                      </a:pPr>
                      <a:endParaRPr sz="1300">
                        <a:latin typeface="Times New Roman"/>
                        <a:cs typeface="Times New Roman"/>
                      </a:endParaRPr>
                    </a:p>
                    <a:p>
                      <a:pPr marL="302260" indent="-284480">
                        <a:lnSpc>
                          <a:spcPct val="100000"/>
                        </a:lnSpc>
                        <a:buSzPct val="88888"/>
                        <a:buAutoNum type="arabicPlain"/>
                        <a:tabLst>
                          <a:tab pos="302260" algn="l"/>
                        </a:tabLst>
                      </a:pPr>
                      <a:r>
                        <a:rPr dirty="0" sz="900" spc="-45">
                          <a:solidFill>
                            <a:srgbClr val="231F20"/>
                          </a:solidFill>
                          <a:latin typeface="華康標楷體"/>
                          <a:cs typeface="華康標楷體"/>
                        </a:rPr>
                        <a:t>選擇適當的行車位置</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55"/>
                        </a:spcBef>
                        <a:buClr>
                          <a:srgbClr val="231F20"/>
                        </a:buClr>
                        <a:buFont typeface=""/>
                        <a:buAutoNum type="arabicPlain"/>
                      </a:pPr>
                      <a:endParaRPr sz="1000">
                        <a:latin typeface="Times New Roman"/>
                        <a:cs typeface="Times New Roman"/>
                      </a:endParaRPr>
                    </a:p>
                    <a:p>
                      <a:pPr marL="313055" marR="35560" indent="-295275">
                        <a:lnSpc>
                          <a:spcPct val="102400"/>
                        </a:lnSpc>
                        <a:buSzPct val="88888"/>
                        <a:buFont typeface=""/>
                        <a:buAutoNum type="arabicPlain"/>
                        <a:tabLst>
                          <a:tab pos="313055" algn="l"/>
                          <a:tab pos="315595" algn="l"/>
                        </a:tabLst>
                      </a:pPr>
                      <a:r>
                        <a:rPr dirty="0" sz="900">
                          <a:solidFill>
                            <a:srgbClr val="231F20"/>
                          </a:solidFill>
                          <a:latin typeface="Times New Roman"/>
                          <a:cs typeface="Times New Roman"/>
                        </a:rPr>
                        <a:t>	</a:t>
                      </a:r>
                      <a:r>
                        <a:rPr dirty="0" sz="900" spc="65">
                          <a:solidFill>
                            <a:srgbClr val="231F20"/>
                          </a:solidFill>
                          <a:latin typeface="華康標楷體"/>
                          <a:cs typeface="華康標楷體"/>
                        </a:rPr>
                        <a:t>控制車速，並駛近</a:t>
                      </a:r>
                      <a:r>
                        <a:rPr dirty="0" sz="900" spc="-20">
                          <a:solidFill>
                            <a:srgbClr val="231F20"/>
                          </a:solidFill>
                          <a:latin typeface="華康標楷體"/>
                          <a:cs typeface="華康標楷體"/>
                        </a:rPr>
                        <a:t>交岔路口</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marL="302260" indent="-284480">
                        <a:lnSpc>
                          <a:spcPct val="100000"/>
                        </a:lnSpc>
                        <a:spcBef>
                          <a:spcPts val="750"/>
                        </a:spcBef>
                        <a:buSzPct val="88888"/>
                        <a:buAutoNum type="arabicPlain"/>
                        <a:tabLst>
                          <a:tab pos="302260" algn="l"/>
                        </a:tabLst>
                      </a:pPr>
                      <a:r>
                        <a:rPr dirty="0" sz="900" spc="-45">
                          <a:solidFill>
                            <a:srgbClr val="231F20"/>
                          </a:solidFill>
                          <a:latin typeface="華康標楷體"/>
                          <a:cs typeface="華康標楷體"/>
                        </a:rPr>
                        <a:t>提前顯示左轉方向燈</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p>
                      <a:pPr>
                        <a:lnSpc>
                          <a:spcPct val="100000"/>
                        </a:lnSpc>
                        <a:spcBef>
                          <a:spcPts val="10"/>
                        </a:spcBef>
                      </a:pPr>
                      <a:endParaRPr sz="1600">
                        <a:latin typeface="Times New Roman"/>
                        <a:cs typeface="Times New Roman"/>
                      </a:endParaRPr>
                    </a:p>
                    <a:p>
                      <a:pPr marL="302260" indent="-284480">
                        <a:lnSpc>
                          <a:spcPct val="100000"/>
                        </a:lnSpc>
                        <a:buSzPct val="88888"/>
                        <a:buAutoNum type="arabicPlain"/>
                        <a:tabLst>
                          <a:tab pos="302260" algn="l"/>
                        </a:tabLst>
                      </a:pPr>
                      <a:r>
                        <a:rPr dirty="0" sz="900" spc="-15">
                          <a:solidFill>
                            <a:srgbClr val="231F20"/>
                          </a:solidFill>
                          <a:latin typeface="華康標楷體"/>
                          <a:cs typeface="華康標楷體"/>
                        </a:rPr>
                        <a:t>掌握交岔路口及其附近的狀況。</a:t>
                      </a:r>
                      <a:endParaRPr sz="900">
                        <a:latin typeface="華康標楷體"/>
                        <a:cs typeface="華康標楷體"/>
                      </a:endParaRPr>
                    </a:p>
                    <a:p>
                      <a:pPr lvl="1" marL="429895" indent="-122555">
                        <a:lnSpc>
                          <a:spcPct val="100000"/>
                        </a:lnSpc>
                        <a:spcBef>
                          <a:spcPts val="620"/>
                        </a:spcBef>
                        <a:buFont typeface="Trebuchet MS"/>
                        <a:buAutoNum type="alphaUcPeriod"/>
                        <a:tabLst>
                          <a:tab pos="429895" algn="l"/>
                        </a:tabLst>
                      </a:pPr>
                      <a:r>
                        <a:rPr dirty="0" sz="900" spc="-15">
                          <a:solidFill>
                            <a:srgbClr val="231F20"/>
                          </a:solidFill>
                          <a:latin typeface="華康標楷體"/>
                          <a:cs typeface="華康標楷體"/>
                        </a:rPr>
                        <a:t>確認有無號誌、標誌及標線。</a:t>
                      </a:r>
                      <a:endParaRPr sz="900">
                        <a:latin typeface="華康標楷體"/>
                        <a:cs typeface="華康標楷體"/>
                      </a:endParaRPr>
                    </a:p>
                    <a:p>
                      <a:pPr lvl="1" marL="420370" indent="-119380">
                        <a:lnSpc>
                          <a:spcPct val="100000"/>
                        </a:lnSpc>
                        <a:spcBef>
                          <a:spcPts val="620"/>
                        </a:spcBef>
                        <a:buFont typeface="Trebuchet MS"/>
                        <a:buAutoNum type="alphaUcPeriod"/>
                        <a:tabLst>
                          <a:tab pos="420370" algn="l"/>
                        </a:tabLst>
                      </a:pPr>
                      <a:r>
                        <a:rPr dirty="0" sz="900" spc="-15">
                          <a:solidFill>
                            <a:srgbClr val="231F20"/>
                          </a:solidFill>
                          <a:latin typeface="華康標楷體"/>
                          <a:cs typeface="華康標楷體"/>
                        </a:rPr>
                        <a:t>確認有無前行車輛或穿越的行人動向。</a:t>
                      </a:r>
                      <a:endParaRPr sz="900">
                        <a:latin typeface="華康標楷體"/>
                        <a:cs typeface="華康標楷體"/>
                      </a:endParaRPr>
                    </a:p>
                    <a:p>
                      <a:pPr lvl="1" marL="426084" indent="-123189">
                        <a:lnSpc>
                          <a:spcPct val="100000"/>
                        </a:lnSpc>
                        <a:spcBef>
                          <a:spcPts val="625"/>
                        </a:spcBef>
                        <a:buFont typeface="Trebuchet MS"/>
                        <a:buAutoNum type="alphaUcPeriod"/>
                        <a:tabLst>
                          <a:tab pos="426084" algn="l"/>
                        </a:tabLst>
                      </a:pPr>
                      <a:r>
                        <a:rPr dirty="0" sz="900" spc="-15">
                          <a:solidFill>
                            <a:srgbClr val="231F20"/>
                          </a:solidFill>
                          <a:latin typeface="華康標楷體"/>
                          <a:cs typeface="華康標楷體"/>
                        </a:rPr>
                        <a:t>觀察交岔路口的大小，路況和能見度。</a:t>
                      </a:r>
                      <a:endParaRPr sz="900">
                        <a:latin typeface="華康標楷體"/>
                        <a:cs typeface="華康標楷體"/>
                      </a:endParaRPr>
                    </a:p>
                    <a:p>
                      <a:pPr marL="302260" indent="-284480">
                        <a:lnSpc>
                          <a:spcPct val="100000"/>
                        </a:lnSpc>
                        <a:spcBef>
                          <a:spcPts val="620"/>
                        </a:spcBef>
                        <a:buSzPct val="88888"/>
                        <a:buAutoNum type="arabicPlain"/>
                        <a:tabLst>
                          <a:tab pos="302260" algn="l"/>
                        </a:tabLst>
                      </a:pPr>
                      <a:r>
                        <a:rPr dirty="0" sz="900" spc="-10">
                          <a:solidFill>
                            <a:srgbClr val="231F20"/>
                          </a:solidFill>
                          <a:latin typeface="華康標楷體"/>
                          <a:cs typeface="華康標楷體"/>
                        </a:rPr>
                        <a:t>選擇適合左轉的行車位置（</a:t>
                      </a:r>
                      <a:r>
                        <a:rPr dirty="0" sz="900" spc="-70">
                          <a:solidFill>
                            <a:srgbClr val="231F20"/>
                          </a:solidFill>
                          <a:latin typeface="華康標楷體"/>
                          <a:cs typeface="華康標楷體"/>
                        </a:rPr>
                        <a:t>圖 </a:t>
                      </a:r>
                      <a:r>
                        <a:rPr dirty="0" sz="900" spc="-80">
                          <a:solidFill>
                            <a:srgbClr val="231F20"/>
                          </a:solidFill>
                          <a:latin typeface="Trebuchet MS"/>
                          <a:cs typeface="Trebuchet MS"/>
                        </a:rPr>
                        <a:t>2.6.1</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lvl="1" marL="430530" marR="45720" indent="-122555">
                        <a:lnSpc>
                          <a:spcPct val="102400"/>
                        </a:lnSpc>
                        <a:spcBef>
                          <a:spcPts val="595"/>
                        </a:spcBef>
                        <a:buFont typeface="Trebuchet MS"/>
                        <a:buAutoNum type="alphaUcPeriod"/>
                        <a:tabLst>
                          <a:tab pos="431800" algn="l"/>
                        </a:tabLst>
                      </a:pPr>
                      <a:r>
                        <a:rPr dirty="0" sz="900" spc="-15">
                          <a:solidFill>
                            <a:srgbClr val="231F20"/>
                          </a:solidFill>
                          <a:latin typeface="華康標楷體"/>
                          <a:cs typeface="華康標楷體"/>
                        </a:rPr>
                        <a:t>有車道管制規定時，應按照規定車道行駛，並提前</a:t>
                      </a:r>
                      <a:r>
                        <a:rPr dirty="0" sz="900" spc="-15">
                          <a:solidFill>
                            <a:srgbClr val="231F20"/>
                          </a:solidFill>
                          <a:latin typeface="華康標楷體"/>
                          <a:cs typeface="華康標楷體"/>
                        </a:rPr>
                        <a:t>	</a:t>
                      </a:r>
                      <a:r>
                        <a:rPr dirty="0" sz="900" spc="-10">
                          <a:solidFill>
                            <a:srgbClr val="231F20"/>
                          </a:solidFill>
                          <a:latin typeface="華康標楷體"/>
                          <a:cs typeface="華康標楷體"/>
                        </a:rPr>
                        <a:t>駛入內側車道或左轉（專用）</a:t>
                      </a:r>
                      <a:r>
                        <a:rPr dirty="0" sz="900" spc="-25">
                          <a:solidFill>
                            <a:srgbClr val="231F20"/>
                          </a:solidFill>
                          <a:latin typeface="華康標楷體"/>
                          <a:cs typeface="華康標楷體"/>
                        </a:rPr>
                        <a:t>車道。</a:t>
                      </a:r>
                      <a:endParaRPr sz="900">
                        <a:latin typeface="華康標楷體"/>
                        <a:cs typeface="華康標楷體"/>
                      </a:endParaRPr>
                    </a:p>
                    <a:p>
                      <a:pPr lvl="1" marL="427990" marR="45085" indent="-119380">
                        <a:lnSpc>
                          <a:spcPct val="102400"/>
                        </a:lnSpc>
                        <a:spcBef>
                          <a:spcPts val="620"/>
                        </a:spcBef>
                        <a:buFont typeface="Trebuchet MS"/>
                        <a:buAutoNum type="alphaUcPeriod"/>
                        <a:tabLst>
                          <a:tab pos="431800" algn="l"/>
                        </a:tabLst>
                      </a:pPr>
                      <a:r>
                        <a:rPr dirty="0" sz="900" spc="-10">
                          <a:solidFill>
                            <a:srgbClr val="231F20"/>
                          </a:solidFill>
                          <a:latin typeface="華康標楷體"/>
                          <a:cs typeface="華康標楷體"/>
                        </a:rPr>
                        <a:t>在沒有劃設車道線的道路行車，車輛應儘可能地靠</a:t>
                      </a:r>
                      <a:r>
                        <a:rPr dirty="0" sz="900" spc="-10">
                          <a:solidFill>
                            <a:srgbClr val="231F20"/>
                          </a:solidFill>
                          <a:latin typeface="華康標楷體"/>
                          <a:cs typeface="華康標楷體"/>
                        </a:rPr>
                        <a:t>	</a:t>
                      </a:r>
                      <a:r>
                        <a:rPr dirty="0" sz="900" spc="-20">
                          <a:solidFill>
                            <a:srgbClr val="231F20"/>
                          </a:solidFill>
                          <a:latin typeface="華康標楷體"/>
                          <a:cs typeface="華康標楷體"/>
                        </a:rPr>
                        <a:t>內側的位置行駛。</a:t>
                      </a:r>
                      <a:endParaRPr sz="900">
                        <a:latin typeface="華康標楷體"/>
                        <a:cs typeface="華康標楷體"/>
                      </a:endParaRPr>
                    </a:p>
                    <a:p>
                      <a:pPr algn="just" marL="306070" marR="45085" indent="-288290">
                        <a:lnSpc>
                          <a:spcPct val="102400"/>
                        </a:lnSpc>
                        <a:spcBef>
                          <a:spcPts val="625"/>
                        </a:spcBef>
                        <a:buSzPct val="88888"/>
                        <a:buAutoNum type="arabicPlain"/>
                        <a:tabLst>
                          <a:tab pos="306070" algn="l"/>
                        </a:tabLst>
                      </a:pPr>
                      <a:r>
                        <a:rPr dirty="0" sz="900" spc="-10">
                          <a:solidFill>
                            <a:srgbClr val="231F20"/>
                          </a:solidFill>
                          <a:latin typeface="華康標楷體"/>
                          <a:cs typeface="華康標楷體"/>
                        </a:rPr>
                        <a:t>根據交岔路口及路口附近的交通狀況，選擇適當的車速駛近交岔路口。學習掌握行駛的速度及減速的時機</a:t>
                      </a:r>
                      <a:r>
                        <a:rPr dirty="0" sz="900" spc="-15">
                          <a:solidFill>
                            <a:srgbClr val="231F20"/>
                          </a:solidFill>
                          <a:latin typeface="華康標楷體"/>
                          <a:cs typeface="華康標楷體"/>
                        </a:rPr>
                        <a:t>等各種不同的操作。</a:t>
                      </a:r>
                      <a:endParaRPr sz="900">
                        <a:latin typeface="華康標楷體"/>
                        <a:cs typeface="華康標楷體"/>
                      </a:endParaRPr>
                    </a:p>
                    <a:p>
                      <a:pPr marL="302260" indent="-284480">
                        <a:lnSpc>
                          <a:spcPct val="100000"/>
                        </a:lnSpc>
                        <a:spcBef>
                          <a:spcPts val="675"/>
                        </a:spcBef>
                        <a:buSzPct val="88888"/>
                        <a:buAutoNum type="arabicPlain"/>
                        <a:tabLst>
                          <a:tab pos="302260" algn="l"/>
                        </a:tabLst>
                      </a:pPr>
                      <a:r>
                        <a:rPr dirty="0" sz="900" spc="-35">
                          <a:solidFill>
                            <a:srgbClr val="231F20"/>
                          </a:solidFill>
                          <a:latin typeface="華康標楷體"/>
                          <a:cs typeface="華康標楷體"/>
                        </a:rPr>
                        <a:t>在交岔路口前至少 </a:t>
                      </a:r>
                      <a:r>
                        <a:rPr dirty="0" sz="900" spc="-20">
                          <a:solidFill>
                            <a:srgbClr val="231F20"/>
                          </a:solidFill>
                          <a:latin typeface="Trebuchet MS"/>
                          <a:cs typeface="Trebuchet MS"/>
                        </a:rPr>
                        <a:t>30 </a:t>
                      </a:r>
                      <a:r>
                        <a:rPr dirty="0" sz="900" spc="-15">
                          <a:solidFill>
                            <a:srgbClr val="231F20"/>
                          </a:solidFill>
                          <a:latin typeface="華康標楷體"/>
                          <a:cs typeface="華康標楷體"/>
                        </a:rPr>
                        <a:t>公尺處，顯示左轉方向燈。</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850">
                        <a:latin typeface="Times New Roman"/>
                        <a:cs typeface="Times New Roman"/>
                      </a:endParaRPr>
                    </a:p>
                    <a:p>
                      <a:pPr algn="just" marL="142240" marR="38100" indent="-120650">
                        <a:lnSpc>
                          <a:spcPct val="102400"/>
                        </a:lnSpc>
                      </a:pPr>
                      <a:r>
                        <a:rPr dirty="0" sz="900" spc="55">
                          <a:solidFill>
                            <a:srgbClr val="231F20"/>
                          </a:solidFill>
                          <a:latin typeface="華康標楷體"/>
                          <a:cs typeface="華康標楷體"/>
                        </a:rPr>
                        <a:t>．即使已經注意路口周邊</a:t>
                      </a:r>
                      <a:r>
                        <a:rPr dirty="0" sz="900" spc="45">
                          <a:solidFill>
                            <a:srgbClr val="231F20"/>
                          </a:solidFill>
                          <a:latin typeface="華康標楷體"/>
                          <a:cs typeface="華康標楷體"/>
                        </a:rPr>
                        <a:t>狀況，但路口狀況仍會隨時變化，所以必須隨時提高警覺，掌握周邊</a:t>
                      </a:r>
                      <a:r>
                        <a:rPr dirty="0" sz="900" spc="-20">
                          <a:solidFill>
                            <a:srgbClr val="231F20"/>
                          </a:solidFill>
                          <a:latin typeface="華康標楷體"/>
                          <a:cs typeface="華康標楷體"/>
                        </a:rPr>
                        <a:t>多變的交通狀況。</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020444">
                        <a:lnSpc>
                          <a:spcPct val="100000"/>
                        </a:lnSpc>
                        <a:spcBef>
                          <a:spcPts val="760"/>
                        </a:spcBef>
                      </a:pPr>
                      <a:r>
                        <a:rPr dirty="0" sz="550" spc="-25">
                          <a:solidFill>
                            <a:srgbClr val="231F20"/>
                          </a:solidFill>
                          <a:latin typeface="Trebuchet MS"/>
                          <a:cs typeface="Trebuchet MS"/>
                        </a:rPr>
                        <a:t>30m</a:t>
                      </a:r>
                      <a:endParaRPr sz="550">
                        <a:latin typeface="Trebuchet MS"/>
                        <a:cs typeface="Trebuchet MS"/>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spcBef>
                          <a:spcPts val="10"/>
                        </a:spcBef>
                      </a:pPr>
                      <a:endParaRPr sz="1000">
                        <a:latin typeface="Times New Roman"/>
                        <a:cs typeface="Times New Roman"/>
                      </a:endParaRPr>
                    </a:p>
                    <a:p>
                      <a:pPr marL="979169">
                        <a:lnSpc>
                          <a:spcPct val="100000"/>
                        </a:lnSpc>
                      </a:pPr>
                      <a:r>
                        <a:rPr dirty="0" sz="550" spc="-20">
                          <a:solidFill>
                            <a:srgbClr val="231F20"/>
                          </a:solidFill>
                          <a:latin typeface="SimSun"/>
                          <a:cs typeface="SimSun"/>
                        </a:rPr>
                        <a:t>向左靠</a:t>
                      </a:r>
                      <a:endParaRPr sz="550">
                        <a:latin typeface="SimSun"/>
                        <a:cs typeface="SimSun"/>
                      </a:endParaRPr>
                    </a:p>
                    <a:p>
                      <a:pPr>
                        <a:lnSpc>
                          <a:spcPct val="100000"/>
                        </a:lnSpc>
                        <a:spcBef>
                          <a:spcPts val="40"/>
                        </a:spcBef>
                      </a:pPr>
                      <a:endParaRPr sz="500">
                        <a:latin typeface="Times New Roman"/>
                        <a:cs typeface="Times New Roman"/>
                      </a:endParaRPr>
                    </a:p>
                    <a:p>
                      <a:pPr marL="230504">
                        <a:lnSpc>
                          <a:spcPct val="100000"/>
                        </a:lnSpc>
                      </a:pPr>
                      <a:r>
                        <a:rPr dirty="0" sz="500" spc="-80">
                          <a:solidFill>
                            <a:srgbClr val="231F20"/>
                          </a:solidFill>
                          <a:latin typeface="SimSun"/>
                          <a:cs typeface="SimSun"/>
                        </a:rPr>
                        <a:t>圖 </a:t>
                      </a:r>
                      <a:r>
                        <a:rPr dirty="0" sz="500" spc="-20">
                          <a:solidFill>
                            <a:srgbClr val="231F20"/>
                          </a:solidFill>
                          <a:latin typeface="Trebuchet MS"/>
                          <a:cs typeface="Trebuchet MS"/>
                        </a:rPr>
                        <a:t>2.6.1</a:t>
                      </a:r>
                      <a:endParaRPr sz="500">
                        <a:latin typeface="Trebuchet MS"/>
                        <a:cs typeface="Trebuchet MS"/>
                      </a:endParaRPr>
                    </a:p>
                    <a:p>
                      <a:pPr algn="just" marL="141605" marR="17145" indent="-120650">
                        <a:lnSpc>
                          <a:spcPct val="102400"/>
                        </a:lnSpc>
                        <a:spcBef>
                          <a:spcPts val="340"/>
                        </a:spcBef>
                      </a:pPr>
                      <a:r>
                        <a:rPr dirty="0" sz="900" spc="60">
                          <a:solidFill>
                            <a:srgbClr val="231F20"/>
                          </a:solidFill>
                          <a:latin typeface="華康標楷體"/>
                          <a:cs typeface="華康標楷體"/>
                        </a:rPr>
                        <a:t>．教練可以建議學員在交</a:t>
                      </a:r>
                      <a:r>
                        <a:rPr dirty="0" sz="900" spc="25">
                          <a:solidFill>
                            <a:srgbClr val="231F20"/>
                          </a:solidFill>
                          <a:latin typeface="華康標楷體"/>
                          <a:cs typeface="華康標楷體"/>
                        </a:rPr>
                        <a:t>岔路口前 </a:t>
                      </a:r>
                      <a:r>
                        <a:rPr dirty="0" sz="900" spc="-30">
                          <a:solidFill>
                            <a:srgbClr val="231F20"/>
                          </a:solidFill>
                          <a:latin typeface="Trebuchet MS"/>
                          <a:cs typeface="Trebuchet MS"/>
                        </a:rPr>
                        <a:t>5</a:t>
                      </a:r>
                      <a:r>
                        <a:rPr dirty="0" sz="900">
                          <a:solidFill>
                            <a:srgbClr val="231F20"/>
                          </a:solidFill>
                          <a:latin typeface="Trebuchet MS"/>
                          <a:cs typeface="Trebuchet MS"/>
                        </a:rPr>
                        <a:t>0</a:t>
                      </a:r>
                      <a:r>
                        <a:rPr dirty="0" sz="900" spc="-40">
                          <a:solidFill>
                            <a:srgbClr val="231F20"/>
                          </a:solidFill>
                          <a:latin typeface="Trebuchet MS"/>
                          <a:cs typeface="Trebuchet MS"/>
                        </a:rPr>
                        <a:t> </a:t>
                      </a:r>
                      <a:r>
                        <a:rPr dirty="0" sz="900" spc="-100">
                          <a:solidFill>
                            <a:srgbClr val="231F20"/>
                          </a:solidFill>
                          <a:latin typeface="華康標楷體"/>
                          <a:cs typeface="華康標楷體"/>
                        </a:rPr>
                        <a:t>∼ </a:t>
                      </a:r>
                      <a:r>
                        <a:rPr dirty="0" sz="900" spc="-30">
                          <a:solidFill>
                            <a:srgbClr val="231F20"/>
                          </a:solidFill>
                          <a:latin typeface="Trebuchet MS"/>
                          <a:cs typeface="Trebuchet MS"/>
                        </a:rPr>
                        <a:t>6</a:t>
                      </a:r>
                      <a:r>
                        <a:rPr dirty="0" sz="900">
                          <a:solidFill>
                            <a:srgbClr val="231F20"/>
                          </a:solidFill>
                          <a:latin typeface="Trebuchet MS"/>
                          <a:cs typeface="Trebuchet MS"/>
                        </a:rPr>
                        <a:t>0</a:t>
                      </a:r>
                      <a:r>
                        <a:rPr dirty="0" sz="900" spc="-40">
                          <a:solidFill>
                            <a:srgbClr val="231F20"/>
                          </a:solidFill>
                          <a:latin typeface="Trebuchet MS"/>
                          <a:cs typeface="Trebuchet MS"/>
                        </a:rPr>
                        <a:t> </a:t>
                      </a:r>
                      <a:r>
                        <a:rPr dirty="0" sz="900" spc="120">
                          <a:solidFill>
                            <a:srgbClr val="231F20"/>
                          </a:solidFill>
                          <a:latin typeface="華康標楷體"/>
                          <a:cs typeface="華康標楷體"/>
                        </a:rPr>
                        <a:t>公尺</a:t>
                      </a:r>
                      <a:r>
                        <a:rPr dirty="0" sz="900" spc="-15">
                          <a:solidFill>
                            <a:srgbClr val="231F20"/>
                          </a:solidFill>
                          <a:latin typeface="華康標楷體"/>
                          <a:cs typeface="華康標楷體"/>
                        </a:rPr>
                        <a:t>即提早顯示左轉方向燈。</a:t>
                      </a:r>
                      <a:r>
                        <a:rPr dirty="0" sz="900" spc="60">
                          <a:solidFill>
                            <a:srgbClr val="231F20"/>
                          </a:solidFill>
                          <a:latin typeface="華康標楷體"/>
                          <a:cs typeface="華康標楷體"/>
                        </a:rPr>
                        <a:t>並於過彎後立即解除方</a:t>
                      </a:r>
                      <a:r>
                        <a:rPr dirty="0" sz="900" spc="-15">
                          <a:solidFill>
                            <a:srgbClr val="231F20"/>
                          </a:solidFill>
                          <a:latin typeface="華康標楷體"/>
                          <a:cs typeface="華康標楷體"/>
                        </a:rPr>
                        <a:t>向燈。</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106" name="object 106" descr=""/>
          <p:cNvSpPr/>
          <p:nvPr/>
        </p:nvSpPr>
        <p:spPr>
          <a:xfrm>
            <a:off x="8712000" y="4018511"/>
            <a:ext cx="0" cy="945515"/>
          </a:xfrm>
          <a:custGeom>
            <a:avLst/>
            <a:gdLst/>
            <a:ahLst/>
            <a:cxnLst/>
            <a:rect l="l" t="t" r="r" b="b"/>
            <a:pathLst>
              <a:path w="0" h="945514">
                <a:moveTo>
                  <a:pt x="0" y="944994"/>
                </a:moveTo>
                <a:lnTo>
                  <a:pt x="0" y="0"/>
                </a:lnTo>
              </a:path>
            </a:pathLst>
          </a:custGeom>
          <a:ln w="9004">
            <a:solidFill>
              <a:srgbClr val="FFFFFF"/>
            </a:solidFill>
          </a:ln>
        </p:spPr>
        <p:txBody>
          <a:bodyPr wrap="square" lIns="0" tIns="0" rIns="0" bIns="0" rtlCol="0"/>
          <a:lstStyle/>
          <a:p/>
        </p:txBody>
      </p:sp>
      <p:sp>
        <p:nvSpPr>
          <p:cNvPr id="107" name="object 107" descr=""/>
          <p:cNvSpPr/>
          <p:nvPr/>
        </p:nvSpPr>
        <p:spPr>
          <a:xfrm>
            <a:off x="10080000" y="4018511"/>
            <a:ext cx="0" cy="945515"/>
          </a:xfrm>
          <a:custGeom>
            <a:avLst/>
            <a:gdLst/>
            <a:ahLst/>
            <a:cxnLst/>
            <a:rect l="l" t="t" r="r" b="b"/>
            <a:pathLst>
              <a:path w="0" h="945514">
                <a:moveTo>
                  <a:pt x="0" y="944994"/>
                </a:moveTo>
                <a:lnTo>
                  <a:pt x="0" y="0"/>
                </a:lnTo>
              </a:path>
            </a:pathLst>
          </a:custGeom>
          <a:ln w="9004">
            <a:solidFill>
              <a:srgbClr val="FFFFFF"/>
            </a:solidFill>
          </a:ln>
        </p:spPr>
        <p:txBody>
          <a:bodyPr wrap="square" lIns="0" tIns="0" rIns="0" bIns="0" rtlCol="0"/>
          <a:lstStyle/>
          <a:p/>
        </p:txBody>
      </p:sp>
      <p:sp>
        <p:nvSpPr>
          <p:cNvPr id="108" name="object 108" descr=""/>
          <p:cNvSpPr/>
          <p:nvPr/>
        </p:nvSpPr>
        <p:spPr>
          <a:xfrm>
            <a:off x="13140001" y="4018511"/>
            <a:ext cx="0" cy="945515"/>
          </a:xfrm>
          <a:custGeom>
            <a:avLst/>
            <a:gdLst/>
            <a:ahLst/>
            <a:cxnLst/>
            <a:rect l="l" t="t" r="r" b="b"/>
            <a:pathLst>
              <a:path w="0" h="945514">
                <a:moveTo>
                  <a:pt x="0" y="944994"/>
                </a:moveTo>
                <a:lnTo>
                  <a:pt x="0" y="0"/>
                </a:lnTo>
              </a:path>
            </a:pathLst>
          </a:custGeom>
          <a:ln w="9004">
            <a:solidFill>
              <a:srgbClr val="FFFFFF"/>
            </a:solidFill>
          </a:ln>
        </p:spPr>
        <p:txBody>
          <a:bodyPr wrap="square" lIns="0" tIns="0" rIns="0" bIns="0" rtlCol="0"/>
          <a:lstStyle/>
          <a:p/>
        </p:txBody>
      </p:sp>
      <p:graphicFrame>
        <p:nvGraphicFramePr>
          <p:cNvPr id="109" name="object 109" descr=""/>
          <p:cNvGraphicFramePr>
            <a:graphicFrameLocks noGrp="1"/>
          </p:cNvGraphicFramePr>
          <p:nvPr/>
        </p:nvGraphicFramePr>
        <p:xfrm>
          <a:off x="7919999" y="360003"/>
          <a:ext cx="6718300" cy="457644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75895">
                <a:tc>
                  <a:txBody>
                    <a:bodyPr/>
                    <a:lstStyle/>
                    <a:p>
                      <a:pPr algn="r" marR="45720">
                        <a:lnSpc>
                          <a:spcPts val="1005"/>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掌握交岔</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rowSpan="19">
                  <a:txBody>
                    <a:bodyPr/>
                    <a:lstStyle/>
                    <a:p>
                      <a:pPr marL="132715" marR="44450" indent="-115570">
                        <a:lnSpc>
                          <a:spcPct val="102400"/>
                        </a:lnSpc>
                        <a:spcBef>
                          <a:spcPts val="254"/>
                        </a:spcBef>
                      </a:pPr>
                      <a:r>
                        <a:rPr dirty="0" sz="900" spc="-5">
                          <a:solidFill>
                            <a:srgbClr val="231F20"/>
                          </a:solidFill>
                          <a:latin typeface="華康標楷體"/>
                          <a:cs typeface="華康標楷體"/>
                        </a:rPr>
                        <a:t>．學習掌握交岔路口的交</a:t>
                      </a:r>
                      <a:r>
                        <a:rPr dirty="0" sz="900" spc="-25">
                          <a:solidFill>
                            <a:srgbClr val="231F20"/>
                          </a:solidFill>
                          <a:latin typeface="華康標楷體"/>
                          <a:cs typeface="華康標楷體"/>
                        </a:rPr>
                        <a:t>通狀況</a:t>
                      </a:r>
                      <a:endParaRPr sz="900">
                        <a:latin typeface="華康標楷體"/>
                        <a:cs typeface="華康標楷體"/>
                      </a:endParaRPr>
                    </a:p>
                    <a:p>
                      <a:pPr marL="313055" marR="46355" indent="-295275">
                        <a:lnSpc>
                          <a:spcPct val="102400"/>
                        </a:lnSpc>
                        <a:spcBef>
                          <a:spcPts val="625"/>
                        </a:spcBef>
                        <a:buSzPct val="88888"/>
                        <a:buFont typeface=""/>
                        <a:buAutoNum type="arabicPlain"/>
                        <a:tabLst>
                          <a:tab pos="313055" algn="l"/>
                          <a:tab pos="315595" algn="l"/>
                        </a:tabLst>
                      </a:pPr>
                      <a:r>
                        <a:rPr dirty="0" sz="900">
                          <a:solidFill>
                            <a:srgbClr val="231F20"/>
                          </a:solidFill>
                          <a:latin typeface="Times New Roman"/>
                          <a:cs typeface="Times New Roman"/>
                        </a:rPr>
                        <a:t>	</a:t>
                      </a:r>
                      <a:r>
                        <a:rPr dirty="0" sz="900" spc="55">
                          <a:solidFill>
                            <a:srgbClr val="231F20"/>
                          </a:solidFill>
                          <a:latin typeface="華康標楷體"/>
                          <a:cs typeface="華康標楷體"/>
                        </a:rPr>
                        <a:t>辨識及遵守號誌、</a:t>
                      </a:r>
                      <a:r>
                        <a:rPr dirty="0" sz="900" spc="-20">
                          <a:solidFill>
                            <a:srgbClr val="231F20"/>
                          </a:solidFill>
                          <a:latin typeface="華康標楷體"/>
                          <a:cs typeface="華康標楷體"/>
                        </a:rPr>
                        <a:t>標誌及標線</a:t>
                      </a:r>
                      <a:endParaRPr sz="900">
                        <a:latin typeface="華康標楷體"/>
                        <a:cs typeface="華康標楷體"/>
                      </a:endParaRPr>
                    </a:p>
                    <a:p>
                      <a:pPr marL="313055" marR="36830" indent="-295275">
                        <a:lnSpc>
                          <a:spcPct val="102400"/>
                        </a:lnSpc>
                        <a:spcBef>
                          <a:spcPts val="62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確認交岔道路有無</a:t>
                      </a:r>
                      <a:r>
                        <a:rPr dirty="0" sz="900" spc="-20">
                          <a:solidFill>
                            <a:srgbClr val="231F20"/>
                          </a:solidFill>
                          <a:latin typeface="華康標楷體"/>
                          <a:cs typeface="華康標楷體"/>
                        </a:rPr>
                        <a:t>其他車輛或行人</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gn="just" marL="313055" marR="36830" indent="-295275">
                        <a:lnSpc>
                          <a:spcPct val="102400"/>
                        </a:lnSpc>
                        <a:spcBef>
                          <a:spcPts val="72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掌握在交岔路口的其他車輛或行人動</a:t>
                      </a:r>
                      <a:r>
                        <a:rPr dirty="0" sz="900" spc="-50">
                          <a:solidFill>
                            <a:srgbClr val="231F20"/>
                          </a:solidFill>
                          <a:latin typeface="華康標楷體"/>
                          <a:cs typeface="華康標楷體"/>
                        </a:rPr>
                        <a:t>向</a:t>
                      </a:r>
                      <a:endParaRPr sz="900">
                        <a:latin typeface="華康標楷體"/>
                        <a:cs typeface="華康標楷體"/>
                      </a:endParaRPr>
                    </a:p>
                    <a:p>
                      <a:pPr marL="132715" marR="44450" indent="-115570">
                        <a:lnSpc>
                          <a:spcPct val="102400"/>
                        </a:lnSpc>
                        <a:spcBef>
                          <a:spcPts val="650"/>
                        </a:spcBef>
                      </a:pPr>
                      <a:r>
                        <a:rPr dirty="0" sz="900" spc="-5">
                          <a:solidFill>
                            <a:srgbClr val="231F20"/>
                          </a:solidFill>
                          <a:latin typeface="華康標楷體"/>
                          <a:cs typeface="華康標楷體"/>
                        </a:rPr>
                        <a:t>．學習掌握對向直行車與</a:t>
                      </a:r>
                      <a:r>
                        <a:rPr dirty="0" sz="900" spc="-20">
                          <a:solidFill>
                            <a:srgbClr val="231F20"/>
                          </a:solidFill>
                          <a:latin typeface="華康標楷體"/>
                          <a:cs typeface="華康標楷體"/>
                        </a:rPr>
                        <a:t>欲右轉來車的動向</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850">
                        <a:latin typeface="Times New Roman"/>
                        <a:cs typeface="Times New Roman"/>
                      </a:endParaRPr>
                    </a:p>
                    <a:p>
                      <a:pPr marL="313055" marR="36830" indent="-295275">
                        <a:lnSpc>
                          <a:spcPct val="102400"/>
                        </a:lnSpc>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辨識對向有無直行</a:t>
                      </a:r>
                      <a:r>
                        <a:rPr dirty="0" sz="900" spc="-20">
                          <a:solidFill>
                            <a:srgbClr val="231F20"/>
                          </a:solidFill>
                          <a:latin typeface="華康標楷體"/>
                          <a:cs typeface="華康標楷體"/>
                        </a:rPr>
                        <a:t>車與欲右轉來車</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marL="314960" marR="37465" indent="-295275">
                        <a:lnSpc>
                          <a:spcPct val="102400"/>
                        </a:lnSpc>
                        <a:spcBef>
                          <a:spcPts val="780"/>
                        </a:spcBef>
                        <a:buSzPct val="88888"/>
                        <a:buFont typeface=""/>
                        <a:buAutoNum type="arabicPlain"/>
                        <a:tabLst>
                          <a:tab pos="314960" algn="l"/>
                          <a:tab pos="317500" algn="l"/>
                        </a:tabLst>
                      </a:pPr>
                      <a:r>
                        <a:rPr dirty="0" sz="900">
                          <a:solidFill>
                            <a:srgbClr val="231F20"/>
                          </a:solidFill>
                          <a:latin typeface="Times New Roman"/>
                          <a:cs typeface="Times New Roman"/>
                        </a:rPr>
                        <a:t>	</a:t>
                      </a:r>
                      <a:r>
                        <a:rPr dirty="0" sz="900" spc="70">
                          <a:solidFill>
                            <a:srgbClr val="231F20"/>
                          </a:solidFill>
                          <a:latin typeface="華康標楷體"/>
                          <a:cs typeface="華康標楷體"/>
                        </a:rPr>
                        <a:t>掌握對向直行車與</a:t>
                      </a:r>
                      <a:r>
                        <a:rPr dirty="0" sz="900" spc="-35">
                          <a:solidFill>
                            <a:srgbClr val="231F20"/>
                          </a:solidFill>
                          <a:latin typeface="華康標楷體"/>
                          <a:cs typeface="華康標楷體"/>
                        </a:rPr>
                        <a:t>欲右轉車輛的動向</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rowSpan="19">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850">
                        <a:latin typeface="Times New Roman"/>
                        <a:cs typeface="Times New Roman"/>
                      </a:endParaRPr>
                    </a:p>
                    <a:p>
                      <a:pPr marL="306070" marR="45085" indent="-288290">
                        <a:lnSpc>
                          <a:spcPct val="102400"/>
                        </a:lnSpc>
                        <a:buSzPct val="88888"/>
                        <a:buAutoNum type="arabicPlain"/>
                        <a:tabLst>
                          <a:tab pos="306070" algn="l"/>
                        </a:tabLst>
                      </a:pPr>
                      <a:r>
                        <a:rPr dirty="0" sz="900" spc="-10">
                          <a:solidFill>
                            <a:srgbClr val="231F20"/>
                          </a:solidFill>
                          <a:latin typeface="華康標楷體"/>
                          <a:cs typeface="華康標楷體"/>
                        </a:rPr>
                        <a:t>提早辨識設置於交岔路口的號誌、標誌及標線是否與</a:t>
                      </a:r>
                      <a:r>
                        <a:rPr dirty="0" sz="900" spc="-15">
                          <a:solidFill>
                            <a:srgbClr val="231F20"/>
                          </a:solidFill>
                          <a:latin typeface="華康標楷體"/>
                          <a:cs typeface="華康標楷體"/>
                        </a:rPr>
                        <a:t>本車左轉有關，並遵照其指示行駛。</a:t>
                      </a:r>
                      <a:endParaRPr sz="900">
                        <a:latin typeface="華康標楷體"/>
                        <a:cs typeface="華康標楷體"/>
                      </a:endParaRPr>
                    </a:p>
                    <a:p>
                      <a:pPr algn="just" marL="306070" marR="45085" indent="-288290">
                        <a:lnSpc>
                          <a:spcPct val="102400"/>
                        </a:lnSpc>
                        <a:spcBef>
                          <a:spcPts val="625"/>
                        </a:spcBef>
                        <a:buSzPct val="88888"/>
                        <a:buAutoNum type="arabicPlain"/>
                        <a:tabLst>
                          <a:tab pos="306070" algn="l"/>
                        </a:tabLst>
                      </a:pPr>
                      <a:r>
                        <a:rPr dirty="0" sz="900" spc="-10">
                          <a:solidFill>
                            <a:srgbClr val="231F20"/>
                          </a:solidFill>
                          <a:latin typeface="華康標楷體"/>
                          <a:cs typeface="華康標楷體"/>
                        </a:rPr>
                        <a:t>放大視野且以目光不停地掃視周遭，確認交岔路口有無其他車輛或行人。特別提醒學員確實掌握左轉方向</a:t>
                      </a:r>
                      <a:r>
                        <a:rPr dirty="0" sz="900" spc="-20">
                          <a:solidFill>
                            <a:srgbClr val="231F20"/>
                          </a:solidFill>
                          <a:latin typeface="華康標楷體"/>
                          <a:cs typeface="華康標楷體"/>
                        </a:rPr>
                        <a:t>前方的交通狀況。</a:t>
                      </a:r>
                      <a:endParaRPr sz="900">
                        <a:latin typeface="華康標楷體"/>
                        <a:cs typeface="華康標楷體"/>
                      </a:endParaRPr>
                    </a:p>
                    <a:p>
                      <a:pPr marL="306070" marR="45085" indent="-288290">
                        <a:lnSpc>
                          <a:spcPct val="102400"/>
                        </a:lnSpc>
                        <a:spcBef>
                          <a:spcPts val="650"/>
                        </a:spcBef>
                        <a:buSzPct val="88888"/>
                        <a:buAutoNum type="arabicPlain"/>
                        <a:tabLst>
                          <a:tab pos="306070" algn="l"/>
                        </a:tabLst>
                      </a:pPr>
                      <a:r>
                        <a:rPr dirty="0" sz="900" spc="-10">
                          <a:solidFill>
                            <a:srgbClr val="231F20"/>
                          </a:solidFill>
                          <a:latin typeface="華康標楷體"/>
                          <a:cs typeface="華康標楷體"/>
                        </a:rPr>
                        <a:t>儘早掌握其他車輛或行人的行進方向、速度及到達交</a:t>
                      </a:r>
                      <a:r>
                        <a:rPr dirty="0" sz="900" spc="-15">
                          <a:solidFill>
                            <a:srgbClr val="231F20"/>
                          </a:solidFill>
                          <a:latin typeface="華康標楷體"/>
                          <a:cs typeface="華康標楷體"/>
                        </a:rPr>
                        <a:t>岔路口的距離等資訊。</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5"/>
                        </a:spcBef>
                      </a:pPr>
                      <a:endParaRPr sz="700">
                        <a:latin typeface="Times New Roman"/>
                        <a:cs typeface="Times New Roman"/>
                      </a:endParaRPr>
                    </a:p>
                    <a:p>
                      <a:pPr marL="306070" marR="44450" indent="-288290">
                        <a:lnSpc>
                          <a:spcPct val="102400"/>
                        </a:lnSpc>
                        <a:buSzPct val="88888"/>
                        <a:buAutoNum type="arabicPlain"/>
                        <a:tabLst>
                          <a:tab pos="306070" algn="l"/>
                        </a:tabLst>
                      </a:pPr>
                      <a:r>
                        <a:rPr dirty="0" sz="900" spc="-10">
                          <a:solidFill>
                            <a:srgbClr val="231F20"/>
                          </a:solidFill>
                          <a:latin typeface="華康標楷體"/>
                          <a:cs typeface="華康標楷體"/>
                        </a:rPr>
                        <a:t>從對向直行與欲右轉的車輛行車位置及方向燈等，判</a:t>
                      </a:r>
                      <a:r>
                        <a:rPr dirty="0" sz="900" spc="-15">
                          <a:solidFill>
                            <a:srgbClr val="231F20"/>
                          </a:solidFill>
                          <a:latin typeface="華康標楷體"/>
                          <a:cs typeface="華康標楷體"/>
                        </a:rPr>
                        <a:t>斷對向有無直行車或欲右轉的來車。</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gn="just" marL="306070" marR="45720" indent="-288290">
                        <a:lnSpc>
                          <a:spcPct val="102400"/>
                        </a:lnSpc>
                        <a:spcBef>
                          <a:spcPts val="780"/>
                        </a:spcBef>
                        <a:buSzPct val="88888"/>
                        <a:buAutoNum type="arabicPlain"/>
                        <a:tabLst>
                          <a:tab pos="306070" algn="l"/>
                        </a:tabLst>
                      </a:pPr>
                      <a:r>
                        <a:rPr dirty="0" sz="900" spc="-5">
                          <a:solidFill>
                            <a:srgbClr val="231F20"/>
                          </a:solidFill>
                          <a:latin typeface="華康標楷體"/>
                          <a:cs typeface="華康標楷體"/>
                        </a:rPr>
                        <a:t>掌握對向接近中的直行車與右轉車輛的車速及到達路</a:t>
                      </a:r>
                      <a:r>
                        <a:rPr dirty="0" sz="900" spc="-15">
                          <a:solidFill>
                            <a:srgbClr val="231F20"/>
                          </a:solidFill>
                          <a:latin typeface="華康標楷體"/>
                          <a:cs typeface="華康標楷體"/>
                        </a:rPr>
                        <a:t>口的距離，藉此推測有無任何阻礙因素，是否可以順</a:t>
                      </a:r>
                      <a:r>
                        <a:rPr dirty="0" sz="900" spc="-20">
                          <a:solidFill>
                            <a:srgbClr val="231F20"/>
                          </a:solidFill>
                          <a:latin typeface="華康標楷體"/>
                          <a:cs typeface="華康標楷體"/>
                        </a:rPr>
                        <a:t>利左轉。</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tcPr>
                </a:tc>
              </a:tr>
              <a:tr h="140335">
                <a:tc>
                  <a:txBody>
                    <a:bodyPr/>
                    <a:lstStyle/>
                    <a:p>
                      <a:pPr algn="r" marR="45720">
                        <a:lnSpc>
                          <a:spcPts val="1005"/>
                        </a:lnSpc>
                      </a:pPr>
                      <a:r>
                        <a:rPr dirty="0" sz="900" spc="-15">
                          <a:solidFill>
                            <a:srgbClr val="231F20"/>
                          </a:solidFill>
                          <a:latin typeface="華康標楷體"/>
                          <a:cs typeface="華康標楷體"/>
                        </a:rPr>
                        <a:t>道路的交</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tcPr>
                </a:tc>
              </a:tr>
              <a:tr h="788670">
                <a:tc>
                  <a:txBody>
                    <a:bodyPr/>
                    <a:lstStyle/>
                    <a:p>
                      <a:pPr marL="269875">
                        <a:lnSpc>
                          <a:spcPts val="1080"/>
                        </a:lnSpc>
                      </a:pPr>
                      <a:r>
                        <a:rPr dirty="0" sz="900" spc="-25">
                          <a:solidFill>
                            <a:srgbClr val="231F20"/>
                          </a:solidFill>
                          <a:latin typeface="華康標楷體"/>
                          <a:cs typeface="華康標楷體"/>
                        </a:rPr>
                        <a:t>通狀況</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798195">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gn="r" marR="45720">
                        <a:lnSpc>
                          <a:spcPts val="1005"/>
                        </a:lnSpc>
                        <a:spcBef>
                          <a:spcPts val="57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掌握對向</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r" marR="39370">
                        <a:lnSpc>
                          <a:spcPts val="1005"/>
                        </a:lnSpc>
                        <a:spcBef>
                          <a:spcPts val="5"/>
                        </a:spcBef>
                      </a:pPr>
                      <a:r>
                        <a:rPr dirty="0" sz="900" spc="55">
                          <a:solidFill>
                            <a:srgbClr val="231F20"/>
                          </a:solidFill>
                          <a:latin typeface="華康標楷體"/>
                          <a:cs typeface="華康標楷體"/>
                        </a:rPr>
                        <a:t>．通常遭遇的狀況為十字</a:t>
                      </a:r>
                      <a:endParaRPr sz="900">
                        <a:latin typeface="華康標楷體"/>
                        <a:cs typeface="華康標楷體"/>
                      </a:endParaRPr>
                    </a:p>
                  </a:txBody>
                  <a:tcPr marL="0" marR="0" marB="0" marT="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直行車及</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直交路口，但因國內之</a:t>
                      </a:r>
                      <a:endParaRPr sz="900">
                        <a:latin typeface="華康標楷體"/>
                        <a:cs typeface="華康標楷體"/>
                      </a:endParaRPr>
                    </a:p>
                  </a:txBody>
                  <a:tcPr marL="0" marR="0" marB="0" marT="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欲右轉來</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50">
                          <a:solidFill>
                            <a:srgbClr val="231F20"/>
                          </a:solidFill>
                          <a:latin typeface="華康標楷體"/>
                          <a:cs typeface="華康標楷體"/>
                        </a:rPr>
                        <a:t>路口狀態多變，教練可</a:t>
                      </a:r>
                      <a:endParaRPr sz="900">
                        <a:latin typeface="華康標楷體"/>
                        <a:cs typeface="華康標楷體"/>
                      </a:endParaRPr>
                    </a:p>
                  </a:txBody>
                  <a:tcPr marL="0" marR="0" marB="0" marT="0">
                    <a:lnL w="9525">
                      <a:solidFill>
                        <a:srgbClr val="BCBEC0"/>
                      </a:solidFill>
                      <a:prstDash val="dot"/>
                    </a:lnL>
                  </a:tcPr>
                </a:tc>
              </a:tr>
              <a:tr h="140335">
                <a:tc>
                  <a:txBody>
                    <a:bodyPr/>
                    <a:lstStyle/>
                    <a:p>
                      <a:pPr algn="r" marR="57785">
                        <a:lnSpc>
                          <a:spcPts val="1005"/>
                        </a:lnSpc>
                      </a:pPr>
                      <a:r>
                        <a:rPr dirty="0" sz="900" spc="-20">
                          <a:solidFill>
                            <a:srgbClr val="231F20"/>
                          </a:solidFill>
                          <a:latin typeface="華康標楷體"/>
                          <a:cs typeface="華康標楷體"/>
                        </a:rPr>
                        <a:t>車的動向</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以額外向學員說明非十</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24130">
                        <a:lnSpc>
                          <a:spcPts val="1005"/>
                        </a:lnSpc>
                      </a:pPr>
                      <a:r>
                        <a:rPr dirty="0" sz="900" spc="155">
                          <a:solidFill>
                            <a:srgbClr val="231F20"/>
                          </a:solidFill>
                          <a:latin typeface="華康標楷體"/>
                          <a:cs typeface="華康標楷體"/>
                        </a:rPr>
                        <a:t>字直交路口的判別方</a:t>
                      </a:r>
                      <a:r>
                        <a:rPr dirty="0" sz="900" spc="-50">
                          <a:solidFill>
                            <a:srgbClr val="231F20"/>
                          </a:solidFill>
                          <a:latin typeface="華康標楷體"/>
                          <a:cs typeface="華康標楷體"/>
                        </a:rPr>
                        <a:t> </a:t>
                      </a:r>
                      <a:endParaRPr sz="900">
                        <a:latin typeface="華康標楷體"/>
                        <a:cs typeface="華康標楷體"/>
                      </a:endParaRPr>
                    </a:p>
                  </a:txBody>
                  <a:tcPr marL="0" marR="0" marB="0" marT="0">
                    <a:lnL w="9525">
                      <a:solidFill>
                        <a:srgbClr val="BCBEC0"/>
                      </a:solidFill>
                      <a:prstDash val="dot"/>
                    </a:lnL>
                  </a:tcPr>
                </a:tc>
              </a:tr>
              <a:tr h="18669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30">
                          <a:solidFill>
                            <a:srgbClr val="231F20"/>
                          </a:solidFill>
                          <a:latin typeface="華康標楷體"/>
                          <a:cs typeface="華康標楷體"/>
                        </a:rPr>
                        <a:t>式。</a:t>
                      </a:r>
                      <a:endParaRPr sz="900">
                        <a:latin typeface="華康標楷體"/>
                        <a:cs typeface="華康標楷體"/>
                      </a:endParaRPr>
                    </a:p>
                  </a:txBody>
                  <a:tcPr marL="0" marR="0" marB="0" marT="0">
                    <a:lnL w="9525">
                      <a:solidFill>
                        <a:srgbClr val="BCBEC0"/>
                      </a:solidFill>
                      <a:prstDash val="dot"/>
                    </a:lnL>
                  </a:tcPr>
                </a:tc>
              </a:tr>
              <a:tr h="18669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365"/>
                        </a:spcBef>
                      </a:pPr>
                      <a:r>
                        <a:rPr dirty="0" sz="900" spc="55">
                          <a:solidFill>
                            <a:srgbClr val="231F20"/>
                          </a:solidFill>
                          <a:latin typeface="華康標楷體"/>
                          <a:cs typeface="華康標楷體"/>
                        </a:rPr>
                        <a:t>．讓學員瞭解被對向來車</a:t>
                      </a:r>
                      <a:endParaRPr sz="900">
                        <a:latin typeface="華康標楷體"/>
                        <a:cs typeface="華康標楷體"/>
                      </a:endParaRPr>
                    </a:p>
                  </a:txBody>
                  <a:tcPr marL="0" marR="0" marB="0" marT="46355">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遮蔽住而看不到的直行</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7465">
                        <a:lnSpc>
                          <a:spcPts val="1005"/>
                        </a:lnSpc>
                      </a:pPr>
                      <a:r>
                        <a:rPr dirty="0" sz="900" spc="50">
                          <a:solidFill>
                            <a:srgbClr val="231F20"/>
                          </a:solidFill>
                          <a:latin typeface="華康標楷體"/>
                          <a:cs typeface="華康標楷體"/>
                        </a:rPr>
                        <a:t>車、欲右轉車輛</a:t>
                      </a:r>
                      <a:r>
                        <a:rPr dirty="0" sz="900" spc="80">
                          <a:solidFill>
                            <a:srgbClr val="231F20"/>
                          </a:solidFill>
                          <a:latin typeface="華康標楷體"/>
                          <a:cs typeface="華康標楷體"/>
                        </a:rPr>
                        <a:t>（</a:t>
                      </a:r>
                      <a:r>
                        <a:rPr dirty="0" sz="900" spc="55">
                          <a:solidFill>
                            <a:srgbClr val="231F20"/>
                          </a:solidFill>
                          <a:latin typeface="華康標楷體"/>
                          <a:cs typeface="華康標楷體"/>
                        </a:rPr>
                        <a:t>尤其</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70">
                          <a:solidFill>
                            <a:srgbClr val="231F20"/>
                          </a:solidFill>
                          <a:latin typeface="華康標楷體"/>
                          <a:cs typeface="華康標楷體"/>
                        </a:rPr>
                        <a:t>是機車</a:t>
                      </a:r>
                      <a:r>
                        <a:rPr dirty="0" sz="900">
                          <a:solidFill>
                            <a:srgbClr val="231F20"/>
                          </a:solidFill>
                          <a:latin typeface="華康標楷體"/>
                          <a:cs typeface="華康標楷體"/>
                        </a:rPr>
                        <a:t>）</a:t>
                      </a:r>
                      <a:r>
                        <a:rPr dirty="0" sz="900" spc="45">
                          <a:solidFill>
                            <a:srgbClr val="231F20"/>
                          </a:solidFill>
                          <a:latin typeface="華康標楷體"/>
                          <a:cs typeface="華康標楷體"/>
                        </a:rPr>
                        <a:t>，應特別提高</a:t>
                      </a:r>
                      <a:endParaRPr sz="900">
                        <a:latin typeface="華康標楷體"/>
                        <a:cs typeface="華康標楷體"/>
                      </a:endParaRPr>
                    </a:p>
                  </a:txBody>
                  <a:tcPr marL="0" marR="0" marB="0" marT="0">
                    <a:lnL w="9525">
                      <a:solidFill>
                        <a:srgbClr val="BCBEC0"/>
                      </a:solidFill>
                      <a:prstDash val="dot"/>
                    </a:lnL>
                  </a:tcPr>
                </a:tc>
              </a:tr>
              <a:tr h="17589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0">
                          <a:solidFill>
                            <a:srgbClr val="231F20"/>
                          </a:solidFill>
                          <a:latin typeface="華康標楷體"/>
                          <a:cs typeface="華康標楷體"/>
                        </a:rPr>
                        <a:t>警覺並注意。</a:t>
                      </a:r>
                      <a:endParaRPr sz="900">
                        <a:latin typeface="華康標楷體"/>
                        <a:cs typeface="華康標楷體"/>
                      </a:endParaRPr>
                    </a:p>
                  </a:txBody>
                  <a:tcPr marL="0" marR="0" marB="0" marT="0">
                    <a:lnL w="9525">
                      <a:solidFill>
                        <a:srgbClr val="BCBEC0"/>
                      </a:solidFill>
                      <a:prstDash val="dot"/>
                    </a:lnL>
                  </a:tcPr>
                </a:tc>
              </a:tr>
              <a:tr h="17589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280"/>
                        </a:spcBef>
                      </a:pPr>
                      <a:r>
                        <a:rPr dirty="0" sz="900" spc="55">
                          <a:solidFill>
                            <a:srgbClr val="231F20"/>
                          </a:solidFill>
                          <a:latin typeface="華康標楷體"/>
                          <a:cs typeface="華康標楷體"/>
                        </a:rPr>
                        <a:t>．應注意左轉時注意力不</a:t>
                      </a:r>
                      <a:endParaRPr sz="900">
                        <a:latin typeface="華康標楷體"/>
                        <a:cs typeface="華康標楷體"/>
                      </a:endParaRPr>
                    </a:p>
                  </a:txBody>
                  <a:tcPr marL="0" marR="0" marB="0" marT="3556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要過度集中在對向來車</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的狀況，而忽略了應同</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時注意即將轉入之行駛</a:t>
                      </a:r>
                      <a:endParaRPr sz="900">
                        <a:latin typeface="華康標楷體"/>
                        <a:cs typeface="華康標楷體"/>
                      </a:endParaRPr>
                    </a:p>
                  </a:txBody>
                  <a:tcPr marL="0" marR="0" marB="0" marT="0">
                    <a:lnL w="9525">
                      <a:solidFill>
                        <a:srgbClr val="BCBEC0"/>
                      </a:solidFill>
                      <a:prstDash val="dot"/>
                    </a:lnL>
                  </a:tcPr>
                </a:tc>
              </a:tr>
              <a:tr h="32893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0">
                          <a:solidFill>
                            <a:srgbClr val="231F20"/>
                          </a:solidFill>
                          <a:latin typeface="華康標楷體"/>
                          <a:cs typeface="華康標楷體"/>
                        </a:rPr>
                        <a:t>方向的交通狀況。</a:t>
                      </a:r>
                      <a:endParaRPr sz="900">
                        <a:latin typeface="華康標楷體"/>
                        <a:cs typeface="華康標楷體"/>
                      </a:endParaRPr>
                    </a:p>
                  </a:txBody>
                  <a:tcPr marL="0" marR="0" marB="0" marT="0">
                    <a:lnL w="9525">
                      <a:solidFill>
                        <a:srgbClr val="BCBEC0"/>
                      </a:solidFill>
                      <a:prstDash val="dot"/>
                    </a:lnL>
                  </a:tcPr>
                </a:tc>
              </a:tr>
            </a:tbl>
          </a:graphicData>
        </a:graphic>
      </p:graphicFrame>
      <p:sp>
        <p:nvSpPr>
          <p:cNvPr id="110" name="object 110" descr=""/>
          <p:cNvSpPr/>
          <p:nvPr/>
        </p:nvSpPr>
        <p:spPr>
          <a:xfrm>
            <a:off x="557987" y="360019"/>
            <a:ext cx="480695" cy="265430"/>
          </a:xfrm>
          <a:custGeom>
            <a:avLst/>
            <a:gdLst/>
            <a:ahLst/>
            <a:cxnLst/>
            <a:rect l="l" t="t" r="r" b="b"/>
            <a:pathLst>
              <a:path w="480694"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14" y="6756"/>
                </a:lnTo>
                <a:lnTo>
                  <a:pt x="54254" y="25552"/>
                </a:lnTo>
                <a:lnTo>
                  <a:pt x="25565" y="54241"/>
                </a:lnTo>
                <a:lnTo>
                  <a:pt x="6756" y="90601"/>
                </a:lnTo>
                <a:lnTo>
                  <a:pt x="0" y="132486"/>
                </a:lnTo>
                <a:lnTo>
                  <a:pt x="6756" y="174358"/>
                </a:lnTo>
                <a:lnTo>
                  <a:pt x="25565" y="210731"/>
                </a:lnTo>
                <a:lnTo>
                  <a:pt x="54254" y="239420"/>
                </a:lnTo>
                <a:lnTo>
                  <a:pt x="90614"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ED1A3A"/>
          </a:solidFill>
        </p:spPr>
        <p:txBody>
          <a:bodyPr wrap="square" lIns="0" tIns="0" rIns="0" bIns="0" rtlCol="0"/>
          <a:lstStyle/>
          <a:p/>
        </p:txBody>
      </p:sp>
      <p:sp>
        <p:nvSpPr>
          <p:cNvPr id="111" name="object 111"/>
          <p:cNvSpPr txBox="1">
            <a:spLocks noGrp="1"/>
          </p:cNvSpPr>
          <p:nvPr>
            <p:ph type="title"/>
          </p:nvPr>
        </p:nvSpPr>
        <p:spPr>
          <a:xfrm>
            <a:off x="553147" y="279985"/>
            <a:ext cx="1948814" cy="371475"/>
          </a:xfrm>
          <a:prstGeom prst="rect"/>
        </p:spPr>
        <p:txBody>
          <a:bodyPr wrap="square" lIns="0" tIns="14604" rIns="0" bIns="0" rtlCol="0" vert="horz">
            <a:spAutoFit/>
          </a:bodyPr>
          <a:lstStyle/>
          <a:p>
            <a:pPr marL="38100">
              <a:lnSpc>
                <a:spcPct val="100000"/>
              </a:lnSpc>
              <a:spcBef>
                <a:spcPts val="114"/>
              </a:spcBef>
            </a:pPr>
            <a:r>
              <a:rPr dirty="0" baseline="5376" sz="2325" spc="-60">
                <a:solidFill>
                  <a:srgbClr val="FFFFFF"/>
                </a:solidFill>
              </a:rPr>
              <a:t>課目 </a:t>
            </a:r>
            <a:r>
              <a:rPr dirty="0" sz="2250" spc="-350">
                <a:latin typeface="Trebuchet MS"/>
                <a:cs typeface="Trebuchet MS"/>
              </a:rPr>
              <a:t>6</a:t>
            </a:r>
            <a:r>
              <a:rPr dirty="0" baseline="1792" sz="2325" spc="-195"/>
              <a:t>：交岔路口左轉</a:t>
            </a:r>
            <a:endParaRPr baseline="1792" sz="2325">
              <a:latin typeface="Trebuchet MS"/>
              <a:cs typeface="Trebuchet MS"/>
            </a:endParaRPr>
          </a:p>
        </p:txBody>
      </p:sp>
      <p:sp>
        <p:nvSpPr>
          <p:cNvPr id="112" name="object 112" descr=""/>
          <p:cNvSpPr txBox="1"/>
          <p:nvPr/>
        </p:nvSpPr>
        <p:spPr>
          <a:xfrm>
            <a:off x="1323356" y="672626"/>
            <a:ext cx="5209540"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標：注意交岔路口及其周邊的狀況，以安全的車速與方法完成左</a:t>
            </a:r>
            <a:r>
              <a:rPr dirty="0" sz="1250" spc="-50">
                <a:solidFill>
                  <a:srgbClr val="231F20"/>
                </a:solidFill>
                <a:latin typeface="SimSun"/>
                <a:cs typeface="SimSun"/>
              </a:rPr>
              <a:t>轉</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grpSp>
        <p:nvGrpSpPr>
          <p:cNvPr id="113" name="object 113" descr=""/>
          <p:cNvGrpSpPr/>
          <p:nvPr/>
        </p:nvGrpSpPr>
        <p:grpSpPr>
          <a:xfrm>
            <a:off x="359994" y="708009"/>
            <a:ext cx="922019" cy="367030"/>
            <a:chOff x="359994" y="708009"/>
            <a:chExt cx="922019" cy="367030"/>
          </a:xfrm>
        </p:grpSpPr>
        <p:sp>
          <p:nvSpPr>
            <p:cNvPr id="114" name="object 114" descr=""/>
            <p:cNvSpPr/>
            <p:nvPr/>
          </p:nvSpPr>
          <p:spPr>
            <a:xfrm>
              <a:off x="359981" y="708012"/>
              <a:ext cx="922019" cy="367030"/>
            </a:xfrm>
            <a:custGeom>
              <a:avLst/>
              <a:gdLst/>
              <a:ahLst/>
              <a:cxnLst/>
              <a:rect l="l" t="t" r="r" b="b"/>
              <a:pathLst>
                <a:path w="922019" h="367030">
                  <a:moveTo>
                    <a:pt x="921435" y="183502"/>
                  </a:moveTo>
                  <a:lnTo>
                    <a:pt x="678065" y="0"/>
                  </a:lnTo>
                  <a:lnTo>
                    <a:pt x="678065" y="69913"/>
                  </a:lnTo>
                  <a:lnTo>
                    <a:pt x="0" y="69913"/>
                  </a:lnTo>
                  <a:lnTo>
                    <a:pt x="0" y="297116"/>
                  </a:lnTo>
                  <a:lnTo>
                    <a:pt x="678065" y="297116"/>
                  </a:lnTo>
                  <a:lnTo>
                    <a:pt x="678065" y="367004"/>
                  </a:lnTo>
                  <a:lnTo>
                    <a:pt x="921435" y="183502"/>
                  </a:lnTo>
                  <a:close/>
                </a:path>
              </a:pathLst>
            </a:custGeom>
            <a:solidFill>
              <a:srgbClr val="DADBDC"/>
            </a:solidFill>
          </p:spPr>
          <p:txBody>
            <a:bodyPr wrap="square" lIns="0" tIns="0" rIns="0" bIns="0" rtlCol="0"/>
            <a:lstStyle/>
            <a:p/>
          </p:txBody>
        </p:sp>
        <p:sp>
          <p:nvSpPr>
            <p:cNvPr id="115" name="object 115" descr=""/>
            <p:cNvSpPr/>
            <p:nvPr/>
          </p:nvSpPr>
          <p:spPr>
            <a:xfrm>
              <a:off x="359994" y="777925"/>
              <a:ext cx="678180" cy="227329"/>
            </a:xfrm>
            <a:custGeom>
              <a:avLst/>
              <a:gdLst/>
              <a:ahLst/>
              <a:cxnLst/>
              <a:rect l="l" t="t" r="r" b="b"/>
              <a:pathLst>
                <a:path w="678180" h="227330">
                  <a:moveTo>
                    <a:pt x="108178" y="0"/>
                  </a:moveTo>
                  <a:lnTo>
                    <a:pt x="177" y="0"/>
                  </a:lnTo>
                  <a:lnTo>
                    <a:pt x="0" y="800"/>
                  </a:lnTo>
                  <a:lnTo>
                    <a:pt x="0" y="227190"/>
                  </a:lnTo>
                  <a:lnTo>
                    <a:pt x="55727" y="227190"/>
                  </a:lnTo>
                  <a:lnTo>
                    <a:pt x="108178" y="0"/>
                  </a:lnTo>
                  <a:close/>
                </a:path>
                <a:path w="678180" h="227330">
                  <a:moveTo>
                    <a:pt x="298145" y="0"/>
                  </a:moveTo>
                  <a:lnTo>
                    <a:pt x="190144" y="0"/>
                  </a:lnTo>
                  <a:lnTo>
                    <a:pt x="137693" y="227190"/>
                  </a:lnTo>
                  <a:lnTo>
                    <a:pt x="159143" y="227190"/>
                  </a:lnTo>
                  <a:lnTo>
                    <a:pt x="245694" y="227190"/>
                  </a:lnTo>
                  <a:lnTo>
                    <a:pt x="298145" y="0"/>
                  </a:lnTo>
                  <a:close/>
                </a:path>
                <a:path w="678180" h="227330">
                  <a:moveTo>
                    <a:pt x="488099" y="0"/>
                  </a:moveTo>
                  <a:lnTo>
                    <a:pt x="380098" y="0"/>
                  </a:lnTo>
                  <a:lnTo>
                    <a:pt x="327647" y="227190"/>
                  </a:lnTo>
                  <a:lnTo>
                    <a:pt x="349097" y="227190"/>
                  </a:lnTo>
                  <a:lnTo>
                    <a:pt x="435648" y="227190"/>
                  </a:lnTo>
                  <a:lnTo>
                    <a:pt x="488099" y="0"/>
                  </a:lnTo>
                  <a:close/>
                </a:path>
                <a:path w="678180" h="227330">
                  <a:moveTo>
                    <a:pt x="678053" y="0"/>
                  </a:moveTo>
                  <a:lnTo>
                    <a:pt x="570064" y="0"/>
                  </a:lnTo>
                  <a:lnTo>
                    <a:pt x="517613" y="227190"/>
                  </a:lnTo>
                  <a:lnTo>
                    <a:pt x="539051" y="227190"/>
                  </a:lnTo>
                  <a:lnTo>
                    <a:pt x="625602" y="227190"/>
                  </a:lnTo>
                  <a:lnTo>
                    <a:pt x="678053" y="0"/>
                  </a:lnTo>
                  <a:close/>
                </a:path>
              </a:pathLst>
            </a:custGeom>
            <a:solidFill>
              <a:srgbClr val="F69788"/>
            </a:solidFill>
          </p:spPr>
          <p:txBody>
            <a:bodyPr wrap="square" lIns="0" tIns="0" rIns="0" bIns="0" rtlCol="0"/>
            <a:lstStyle/>
            <a:p/>
          </p:txBody>
        </p:sp>
      </p:grpSp>
      <p:sp>
        <p:nvSpPr>
          <p:cNvPr id="116" name="object 116" descr=""/>
          <p:cNvSpPr txBox="1"/>
          <p:nvPr/>
        </p:nvSpPr>
        <p:spPr>
          <a:xfrm>
            <a:off x="539416"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92</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117" name="object 117" descr=""/>
          <p:cNvSpPr txBox="1"/>
          <p:nvPr/>
        </p:nvSpPr>
        <p:spPr>
          <a:xfrm>
            <a:off x="13232734"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93</a:t>
            </a:r>
            <a:endParaRPr sz="800">
              <a:latin typeface="Times New Roman"/>
              <a:cs typeface="Times New Roman"/>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F8A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F8AA9B"/>
          </a:solidFill>
        </p:spPr>
        <p:txBody>
          <a:bodyPr wrap="square" lIns="0" tIns="0" rIns="0" bIns="0" rtlCol="0"/>
          <a:lstStyle/>
          <a:p/>
        </p:txBody>
      </p:sp>
      <p:grpSp>
        <p:nvGrpSpPr>
          <p:cNvPr id="4" name="object 4" descr=""/>
          <p:cNvGrpSpPr/>
          <p:nvPr/>
        </p:nvGrpSpPr>
        <p:grpSpPr>
          <a:xfrm>
            <a:off x="14671802" y="1198130"/>
            <a:ext cx="448309" cy="3004185"/>
            <a:chOff x="14671802" y="1198130"/>
            <a:chExt cx="448309" cy="3004185"/>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71802" y="2155774"/>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8" name="object 8" descr=""/>
            <p:cNvSpPr/>
            <p:nvPr/>
          </p:nvSpPr>
          <p:spPr>
            <a:xfrm>
              <a:off x="14692179" y="2169304"/>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ED1A3A"/>
            </a:solidFill>
          </p:spPr>
          <p:txBody>
            <a:bodyPr wrap="square" lIns="0" tIns="0" rIns="0" bIns="0" rtlCol="0"/>
            <a:lstStyle/>
            <a:p/>
          </p:txBody>
        </p:sp>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04185"/>
            <a:chOff x="0" y="1198130"/>
            <a:chExt cx="448309" cy="3004185"/>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0" y="2155774"/>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8" name="object 18" descr=""/>
            <p:cNvSpPr/>
            <p:nvPr/>
          </p:nvSpPr>
          <p:spPr>
            <a:xfrm>
              <a:off x="0" y="2169304"/>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ED1A3A"/>
            </a:solidFill>
          </p:spPr>
          <p:txBody>
            <a:bodyPr wrap="square" lIns="0" tIns="0" rIns="0" bIns="0" rtlCol="0"/>
            <a:lstStyle/>
            <a:p/>
          </p:txBody>
        </p:sp>
        <p:sp>
          <p:nvSpPr>
            <p:cNvPr id="19" name="object 19" descr=""/>
            <p:cNvSpPr/>
            <p:nvPr/>
          </p:nvSpPr>
          <p:spPr>
            <a:xfrm>
              <a:off x="46431" y="31299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92223" y="0"/>
            <a:ext cx="14945994" cy="5328285"/>
            <a:chOff x="92223" y="0"/>
            <a:chExt cx="14945994"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08432" y="4327309"/>
              <a:ext cx="238125" cy="424815"/>
            </a:xfrm>
            <a:custGeom>
              <a:avLst/>
              <a:gdLst/>
              <a:ahLst/>
              <a:cxnLst/>
              <a:rect l="l" t="t" r="r" b="b"/>
              <a:pathLst>
                <a:path w="238125" h="424814">
                  <a:moveTo>
                    <a:pt x="23342" y="344246"/>
                  </a:moveTo>
                  <a:lnTo>
                    <a:pt x="20078" y="340982"/>
                  </a:lnTo>
                  <a:lnTo>
                    <a:pt x="3263" y="340982"/>
                  </a:lnTo>
                  <a:lnTo>
                    <a:pt x="0" y="344246"/>
                  </a:lnTo>
                  <a:lnTo>
                    <a:pt x="0" y="421068"/>
                  </a:lnTo>
                  <a:lnTo>
                    <a:pt x="3263" y="424332"/>
                  </a:lnTo>
                  <a:lnTo>
                    <a:pt x="20078" y="424332"/>
                  </a:lnTo>
                  <a:lnTo>
                    <a:pt x="23342" y="421068"/>
                  </a:lnTo>
                  <a:lnTo>
                    <a:pt x="23342" y="417042"/>
                  </a:lnTo>
                  <a:lnTo>
                    <a:pt x="23342" y="344246"/>
                  </a:lnTo>
                  <a:close/>
                </a:path>
                <a:path w="238125" h="424814">
                  <a:moveTo>
                    <a:pt x="23342" y="3263"/>
                  </a:moveTo>
                  <a:lnTo>
                    <a:pt x="20078" y="0"/>
                  </a:lnTo>
                  <a:lnTo>
                    <a:pt x="3263" y="0"/>
                  </a:lnTo>
                  <a:lnTo>
                    <a:pt x="0" y="3263"/>
                  </a:lnTo>
                  <a:lnTo>
                    <a:pt x="0" y="80086"/>
                  </a:lnTo>
                  <a:lnTo>
                    <a:pt x="3263" y="83350"/>
                  </a:lnTo>
                  <a:lnTo>
                    <a:pt x="20078" y="83350"/>
                  </a:lnTo>
                  <a:lnTo>
                    <a:pt x="23342" y="80086"/>
                  </a:lnTo>
                  <a:lnTo>
                    <a:pt x="23342" y="76060"/>
                  </a:lnTo>
                  <a:lnTo>
                    <a:pt x="23342" y="3263"/>
                  </a:lnTo>
                  <a:close/>
                </a:path>
                <a:path w="238125" h="424814">
                  <a:moveTo>
                    <a:pt x="237553" y="344246"/>
                  </a:moveTo>
                  <a:lnTo>
                    <a:pt x="234289" y="340982"/>
                  </a:lnTo>
                  <a:lnTo>
                    <a:pt x="217474" y="340982"/>
                  </a:lnTo>
                  <a:lnTo>
                    <a:pt x="214210" y="344246"/>
                  </a:lnTo>
                  <a:lnTo>
                    <a:pt x="214210" y="417042"/>
                  </a:lnTo>
                  <a:lnTo>
                    <a:pt x="214210" y="421068"/>
                  </a:lnTo>
                  <a:lnTo>
                    <a:pt x="217474" y="424332"/>
                  </a:lnTo>
                  <a:lnTo>
                    <a:pt x="234289" y="424332"/>
                  </a:lnTo>
                  <a:lnTo>
                    <a:pt x="237553" y="421068"/>
                  </a:lnTo>
                  <a:lnTo>
                    <a:pt x="237553" y="344246"/>
                  </a:lnTo>
                  <a:close/>
                </a:path>
                <a:path w="238125" h="424814">
                  <a:moveTo>
                    <a:pt x="237553" y="3263"/>
                  </a:moveTo>
                  <a:lnTo>
                    <a:pt x="234289" y="0"/>
                  </a:lnTo>
                  <a:lnTo>
                    <a:pt x="217474" y="0"/>
                  </a:lnTo>
                  <a:lnTo>
                    <a:pt x="214210" y="3263"/>
                  </a:lnTo>
                  <a:lnTo>
                    <a:pt x="214210" y="76060"/>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28" name="object 28" descr=""/>
            <p:cNvPicPr/>
            <p:nvPr/>
          </p:nvPicPr>
          <p:blipFill>
            <a:blip r:embed="rId6" cstate="print"/>
            <a:stretch>
              <a:fillRect/>
            </a:stretch>
          </p:blipFill>
          <p:spPr>
            <a:xfrm>
              <a:off x="114172" y="4266743"/>
              <a:ext cx="227275" cy="592648"/>
            </a:xfrm>
            <a:prstGeom prst="rect">
              <a:avLst/>
            </a:prstGeom>
          </p:spPr>
        </p:pic>
        <p:sp>
          <p:nvSpPr>
            <p:cNvPr id="29" name="object 29" descr=""/>
            <p:cNvSpPr/>
            <p:nvPr/>
          </p:nvSpPr>
          <p:spPr>
            <a:xfrm>
              <a:off x="281847" y="4782065"/>
              <a:ext cx="47625" cy="66675"/>
            </a:xfrm>
            <a:custGeom>
              <a:avLst/>
              <a:gdLst/>
              <a:ahLst/>
              <a:cxnLst/>
              <a:rect l="l" t="t" r="r" b="b"/>
              <a:pathLst>
                <a:path w="47625" h="66675">
                  <a:moveTo>
                    <a:pt x="34048" y="0"/>
                  </a:moveTo>
                  <a:lnTo>
                    <a:pt x="34966" y="23964"/>
                  </a:lnTo>
                  <a:lnTo>
                    <a:pt x="31726" y="37507"/>
                  </a:lnTo>
                  <a:lnTo>
                    <a:pt x="21134" y="45628"/>
                  </a:lnTo>
                  <a:lnTo>
                    <a:pt x="0" y="53327"/>
                  </a:lnTo>
                  <a:lnTo>
                    <a:pt x="4229" y="66446"/>
                  </a:lnTo>
                  <a:lnTo>
                    <a:pt x="43789" y="33959"/>
                  </a:lnTo>
                  <a:lnTo>
                    <a:pt x="47315" y="4244"/>
                  </a:lnTo>
                  <a:lnTo>
                    <a:pt x="43237" y="530"/>
                  </a:lnTo>
                  <a:lnTo>
                    <a:pt x="34048" y="0"/>
                  </a:lnTo>
                  <a:close/>
                </a:path>
              </a:pathLst>
            </a:custGeom>
            <a:solidFill>
              <a:srgbClr val="BCBEC0"/>
            </a:solidFill>
          </p:spPr>
          <p:txBody>
            <a:bodyPr wrap="square" lIns="0" tIns="0" rIns="0" bIns="0" rtlCol="0"/>
            <a:lstStyle/>
            <a:p/>
          </p:txBody>
        </p:sp>
        <p:pic>
          <p:nvPicPr>
            <p:cNvPr id="30" name="object 30" descr=""/>
            <p:cNvPicPr/>
            <p:nvPr/>
          </p:nvPicPr>
          <p:blipFill>
            <a:blip r:embed="rId7" cstate="print"/>
            <a:stretch>
              <a:fillRect/>
            </a:stretch>
          </p:blipFill>
          <p:spPr>
            <a:xfrm>
              <a:off x="121813" y="4546892"/>
              <a:ext cx="199955" cy="154355"/>
            </a:xfrm>
            <a:prstGeom prst="rect">
              <a:avLst/>
            </a:prstGeom>
          </p:spPr>
        </p:pic>
        <p:pic>
          <p:nvPicPr>
            <p:cNvPr id="31" name="object 31" descr=""/>
            <p:cNvPicPr/>
            <p:nvPr/>
          </p:nvPicPr>
          <p:blipFill>
            <a:blip r:embed="rId8" cstate="print"/>
            <a:stretch>
              <a:fillRect/>
            </a:stretch>
          </p:blipFill>
          <p:spPr>
            <a:xfrm>
              <a:off x="139877" y="4350270"/>
              <a:ext cx="174663" cy="75171"/>
            </a:xfrm>
            <a:prstGeom prst="rect">
              <a:avLst/>
            </a:prstGeom>
          </p:spPr>
        </p:pic>
        <p:sp>
          <p:nvSpPr>
            <p:cNvPr id="32" name="object 32" descr=""/>
            <p:cNvSpPr/>
            <p:nvPr/>
          </p:nvSpPr>
          <p:spPr>
            <a:xfrm>
              <a:off x="114174" y="4307870"/>
              <a:ext cx="41910" cy="508000"/>
            </a:xfrm>
            <a:custGeom>
              <a:avLst/>
              <a:gdLst/>
              <a:ahLst/>
              <a:cxnLst/>
              <a:rect l="l" t="t" r="r" b="b"/>
              <a:pathLst>
                <a:path w="41910" h="508000">
                  <a:moveTo>
                    <a:pt x="0" y="0"/>
                  </a:moveTo>
                  <a:lnTo>
                    <a:pt x="0" y="446354"/>
                  </a:lnTo>
                  <a:lnTo>
                    <a:pt x="1067" y="465151"/>
                  </a:lnTo>
                  <a:lnTo>
                    <a:pt x="4090" y="481498"/>
                  </a:lnTo>
                  <a:lnTo>
                    <a:pt x="8802" y="495563"/>
                  </a:lnTo>
                  <a:lnTo>
                    <a:pt x="14935" y="507517"/>
                  </a:lnTo>
                  <a:lnTo>
                    <a:pt x="16225" y="482423"/>
                  </a:lnTo>
                  <a:lnTo>
                    <a:pt x="17790" y="459613"/>
                  </a:lnTo>
                  <a:lnTo>
                    <a:pt x="21708" y="421313"/>
                  </a:lnTo>
                  <a:lnTo>
                    <a:pt x="22132" y="406325"/>
                  </a:lnTo>
                  <a:lnTo>
                    <a:pt x="21047" y="383985"/>
                  </a:lnTo>
                  <a:lnTo>
                    <a:pt x="18300" y="345681"/>
                  </a:lnTo>
                  <a:lnTo>
                    <a:pt x="18200" y="331573"/>
                  </a:lnTo>
                  <a:lnTo>
                    <a:pt x="19072" y="321784"/>
                  </a:lnTo>
                  <a:lnTo>
                    <a:pt x="21729" y="311735"/>
                  </a:lnTo>
                  <a:lnTo>
                    <a:pt x="26987" y="296849"/>
                  </a:lnTo>
                  <a:lnTo>
                    <a:pt x="29540" y="286562"/>
                  </a:lnTo>
                  <a:lnTo>
                    <a:pt x="36785" y="235753"/>
                  </a:lnTo>
                  <a:lnTo>
                    <a:pt x="40982" y="179933"/>
                  </a:lnTo>
                  <a:lnTo>
                    <a:pt x="41349" y="160877"/>
                  </a:lnTo>
                  <a:lnTo>
                    <a:pt x="37203" y="135782"/>
                  </a:lnTo>
                  <a:lnTo>
                    <a:pt x="24700" y="87779"/>
                  </a:lnTo>
                  <a:lnTo>
                    <a:pt x="0" y="0"/>
                  </a:lnTo>
                  <a:close/>
                </a:path>
              </a:pathLst>
            </a:custGeom>
            <a:solidFill>
              <a:srgbClr val="77030F">
                <a:alpha val="79998"/>
              </a:srgbClr>
            </a:solidFill>
          </p:spPr>
          <p:txBody>
            <a:bodyPr wrap="square" lIns="0" tIns="0" rIns="0" bIns="0" rtlCol="0"/>
            <a:lstStyle/>
            <a:p/>
          </p:txBody>
        </p:sp>
        <p:sp>
          <p:nvSpPr>
            <p:cNvPr id="33" name="object 33" descr=""/>
            <p:cNvSpPr/>
            <p:nvPr/>
          </p:nvSpPr>
          <p:spPr>
            <a:xfrm>
              <a:off x="141165" y="4425452"/>
              <a:ext cx="16510" cy="179705"/>
            </a:xfrm>
            <a:custGeom>
              <a:avLst/>
              <a:gdLst/>
              <a:ahLst/>
              <a:cxnLst/>
              <a:rect l="l" t="t" r="r" b="b"/>
              <a:pathLst>
                <a:path w="16510" h="179704">
                  <a:moveTo>
                    <a:pt x="16065" y="0"/>
                  </a:moveTo>
                  <a:lnTo>
                    <a:pt x="15092" y="74367"/>
                  </a:lnTo>
                  <a:lnTo>
                    <a:pt x="13095" y="117830"/>
                  </a:lnTo>
                  <a:lnTo>
                    <a:pt x="8566" y="147196"/>
                  </a:lnTo>
                  <a:lnTo>
                    <a:pt x="0" y="179273"/>
                  </a:lnTo>
                </a:path>
              </a:pathLst>
            </a:custGeom>
            <a:ln w="3175">
              <a:solidFill>
                <a:srgbClr val="5F0038"/>
              </a:solidFill>
            </a:ln>
          </p:spPr>
          <p:txBody>
            <a:bodyPr wrap="square" lIns="0" tIns="0" rIns="0" bIns="0" rtlCol="0"/>
            <a:lstStyle/>
            <a:p/>
          </p:txBody>
        </p:sp>
        <p:sp>
          <p:nvSpPr>
            <p:cNvPr id="34" name="object 34" descr=""/>
            <p:cNvSpPr/>
            <p:nvPr/>
          </p:nvSpPr>
          <p:spPr>
            <a:xfrm>
              <a:off x="138596" y="4281521"/>
              <a:ext cx="30480" cy="85725"/>
            </a:xfrm>
            <a:custGeom>
              <a:avLst/>
              <a:gdLst/>
              <a:ahLst/>
              <a:cxnLst/>
              <a:rect l="l" t="t" r="r" b="b"/>
              <a:pathLst>
                <a:path w="30480" h="85725">
                  <a:moveTo>
                    <a:pt x="30200" y="0"/>
                  </a:moveTo>
                  <a:lnTo>
                    <a:pt x="12740" y="37709"/>
                  </a:lnTo>
                  <a:lnTo>
                    <a:pt x="3775" y="58310"/>
                  </a:lnTo>
                  <a:lnTo>
                    <a:pt x="471" y="69031"/>
                  </a:lnTo>
                  <a:lnTo>
                    <a:pt x="0" y="77101"/>
                  </a:lnTo>
                  <a:lnTo>
                    <a:pt x="1282" y="85458"/>
                  </a:lnTo>
                </a:path>
              </a:pathLst>
            </a:custGeom>
            <a:ln w="3175">
              <a:solidFill>
                <a:srgbClr val="5F0038"/>
              </a:solidFill>
            </a:ln>
          </p:spPr>
          <p:txBody>
            <a:bodyPr wrap="square" lIns="0" tIns="0" rIns="0" bIns="0" rtlCol="0"/>
            <a:lstStyle/>
            <a:p/>
          </p:txBody>
        </p:sp>
        <p:pic>
          <p:nvPicPr>
            <p:cNvPr id="35" name="object 35" descr=""/>
            <p:cNvPicPr/>
            <p:nvPr/>
          </p:nvPicPr>
          <p:blipFill>
            <a:blip r:embed="rId9" cstate="print"/>
            <a:stretch>
              <a:fillRect/>
            </a:stretch>
          </p:blipFill>
          <p:spPr>
            <a:xfrm>
              <a:off x="114287" y="4275848"/>
              <a:ext cx="50444" cy="28803"/>
            </a:xfrm>
            <a:prstGeom prst="rect">
              <a:avLst/>
            </a:prstGeom>
          </p:spPr>
        </p:pic>
        <p:sp>
          <p:nvSpPr>
            <p:cNvPr id="36" name="object 36" descr=""/>
            <p:cNvSpPr/>
            <p:nvPr/>
          </p:nvSpPr>
          <p:spPr>
            <a:xfrm>
              <a:off x="298904" y="4307870"/>
              <a:ext cx="41910" cy="508000"/>
            </a:xfrm>
            <a:custGeom>
              <a:avLst/>
              <a:gdLst/>
              <a:ahLst/>
              <a:cxnLst/>
              <a:rect l="l" t="t" r="r" b="b"/>
              <a:pathLst>
                <a:path w="41910" h="508000">
                  <a:moveTo>
                    <a:pt x="41342" y="0"/>
                  </a:moveTo>
                  <a:lnTo>
                    <a:pt x="16649" y="87779"/>
                  </a:lnTo>
                  <a:lnTo>
                    <a:pt x="4149" y="135782"/>
                  </a:lnTo>
                  <a:lnTo>
                    <a:pt x="0" y="160877"/>
                  </a:lnTo>
                  <a:lnTo>
                    <a:pt x="359" y="179933"/>
                  </a:lnTo>
                  <a:lnTo>
                    <a:pt x="4561" y="235753"/>
                  </a:lnTo>
                  <a:lnTo>
                    <a:pt x="11802" y="286562"/>
                  </a:lnTo>
                  <a:lnTo>
                    <a:pt x="19613" y="311735"/>
                  </a:lnTo>
                  <a:lnTo>
                    <a:pt x="22272" y="321784"/>
                  </a:lnTo>
                  <a:lnTo>
                    <a:pt x="23147" y="331573"/>
                  </a:lnTo>
                  <a:lnTo>
                    <a:pt x="23054" y="345681"/>
                  </a:lnTo>
                  <a:lnTo>
                    <a:pt x="20300" y="383985"/>
                  </a:lnTo>
                  <a:lnTo>
                    <a:pt x="19211" y="406325"/>
                  </a:lnTo>
                  <a:lnTo>
                    <a:pt x="19634" y="421313"/>
                  </a:lnTo>
                  <a:lnTo>
                    <a:pt x="23553" y="459613"/>
                  </a:lnTo>
                  <a:lnTo>
                    <a:pt x="25123" y="482423"/>
                  </a:lnTo>
                  <a:lnTo>
                    <a:pt x="26420" y="507517"/>
                  </a:lnTo>
                  <a:lnTo>
                    <a:pt x="32545" y="495563"/>
                  </a:lnTo>
                  <a:lnTo>
                    <a:pt x="37253" y="481498"/>
                  </a:lnTo>
                  <a:lnTo>
                    <a:pt x="40275" y="465151"/>
                  </a:lnTo>
                  <a:lnTo>
                    <a:pt x="41342" y="446354"/>
                  </a:lnTo>
                  <a:lnTo>
                    <a:pt x="41342" y="0"/>
                  </a:lnTo>
                  <a:close/>
                </a:path>
              </a:pathLst>
            </a:custGeom>
            <a:solidFill>
              <a:srgbClr val="77030F">
                <a:alpha val="79998"/>
              </a:srgbClr>
            </a:solidFill>
          </p:spPr>
          <p:txBody>
            <a:bodyPr wrap="square" lIns="0" tIns="0" rIns="0" bIns="0" rtlCol="0"/>
            <a:lstStyle/>
            <a:p/>
          </p:txBody>
        </p:sp>
        <p:sp>
          <p:nvSpPr>
            <p:cNvPr id="37" name="object 37" descr=""/>
            <p:cNvSpPr/>
            <p:nvPr/>
          </p:nvSpPr>
          <p:spPr>
            <a:xfrm>
              <a:off x="297195" y="4425452"/>
              <a:ext cx="16510" cy="179705"/>
            </a:xfrm>
            <a:custGeom>
              <a:avLst/>
              <a:gdLst/>
              <a:ahLst/>
              <a:cxnLst/>
              <a:rect l="l" t="t" r="r" b="b"/>
              <a:pathLst>
                <a:path w="16510" h="179704">
                  <a:moveTo>
                    <a:pt x="0" y="0"/>
                  </a:moveTo>
                  <a:lnTo>
                    <a:pt x="972" y="74367"/>
                  </a:lnTo>
                  <a:lnTo>
                    <a:pt x="2970" y="117830"/>
                  </a:lnTo>
                  <a:lnTo>
                    <a:pt x="7499" y="147196"/>
                  </a:lnTo>
                  <a:lnTo>
                    <a:pt x="16065" y="179273"/>
                  </a:lnTo>
                </a:path>
              </a:pathLst>
            </a:custGeom>
            <a:ln w="3175">
              <a:solidFill>
                <a:srgbClr val="5F0038"/>
              </a:solidFill>
            </a:ln>
          </p:spPr>
          <p:txBody>
            <a:bodyPr wrap="square" lIns="0" tIns="0" rIns="0" bIns="0" rtlCol="0"/>
            <a:lstStyle/>
            <a:p/>
          </p:txBody>
        </p:sp>
        <p:sp>
          <p:nvSpPr>
            <p:cNvPr id="38" name="object 38" descr=""/>
            <p:cNvSpPr/>
            <p:nvPr/>
          </p:nvSpPr>
          <p:spPr>
            <a:xfrm>
              <a:off x="285629" y="4281521"/>
              <a:ext cx="30480" cy="85725"/>
            </a:xfrm>
            <a:custGeom>
              <a:avLst/>
              <a:gdLst/>
              <a:ahLst/>
              <a:cxnLst/>
              <a:rect l="l" t="t" r="r" b="b"/>
              <a:pathLst>
                <a:path w="30479" h="85725">
                  <a:moveTo>
                    <a:pt x="0" y="0"/>
                  </a:moveTo>
                  <a:lnTo>
                    <a:pt x="17459" y="37709"/>
                  </a:lnTo>
                  <a:lnTo>
                    <a:pt x="26425" y="58310"/>
                  </a:lnTo>
                  <a:lnTo>
                    <a:pt x="29728" y="69031"/>
                  </a:lnTo>
                  <a:lnTo>
                    <a:pt x="30200" y="77101"/>
                  </a:lnTo>
                  <a:lnTo>
                    <a:pt x="28917" y="85458"/>
                  </a:lnTo>
                </a:path>
              </a:pathLst>
            </a:custGeom>
            <a:ln w="3175">
              <a:solidFill>
                <a:srgbClr val="5F0038"/>
              </a:solidFill>
            </a:ln>
          </p:spPr>
          <p:txBody>
            <a:bodyPr wrap="square" lIns="0" tIns="0" rIns="0" bIns="0" rtlCol="0"/>
            <a:lstStyle/>
            <a:p/>
          </p:txBody>
        </p:sp>
        <p:pic>
          <p:nvPicPr>
            <p:cNvPr id="39" name="object 39" descr=""/>
            <p:cNvPicPr/>
            <p:nvPr/>
          </p:nvPicPr>
          <p:blipFill>
            <a:blip r:embed="rId10" cstate="print"/>
            <a:stretch>
              <a:fillRect/>
            </a:stretch>
          </p:blipFill>
          <p:spPr>
            <a:xfrm>
              <a:off x="289699" y="4275848"/>
              <a:ext cx="50431" cy="28803"/>
            </a:xfrm>
            <a:prstGeom prst="rect">
              <a:avLst/>
            </a:prstGeom>
          </p:spPr>
        </p:pic>
        <p:sp>
          <p:nvSpPr>
            <p:cNvPr id="40" name="object 40" descr=""/>
            <p:cNvSpPr/>
            <p:nvPr/>
          </p:nvSpPr>
          <p:spPr>
            <a:xfrm>
              <a:off x="125971" y="4274350"/>
              <a:ext cx="130175" cy="574675"/>
            </a:xfrm>
            <a:custGeom>
              <a:avLst/>
              <a:gdLst/>
              <a:ahLst/>
              <a:cxnLst/>
              <a:rect l="l" t="t" r="r" b="b"/>
              <a:pathLst>
                <a:path w="130175" h="574675">
                  <a:moveTo>
                    <a:pt x="47320" y="561047"/>
                  </a:moveTo>
                  <a:lnTo>
                    <a:pt x="26174" y="553351"/>
                  </a:lnTo>
                  <a:lnTo>
                    <a:pt x="15582" y="545223"/>
                  </a:lnTo>
                  <a:lnTo>
                    <a:pt x="12344" y="531685"/>
                  </a:lnTo>
                  <a:lnTo>
                    <a:pt x="13271" y="507720"/>
                  </a:lnTo>
                  <a:lnTo>
                    <a:pt x="4076" y="508254"/>
                  </a:lnTo>
                  <a:lnTo>
                    <a:pt x="0" y="511962"/>
                  </a:lnTo>
                  <a:lnTo>
                    <a:pt x="114" y="522046"/>
                  </a:lnTo>
                  <a:lnTo>
                    <a:pt x="3530" y="541680"/>
                  </a:lnTo>
                  <a:lnTo>
                    <a:pt x="12166" y="553072"/>
                  </a:lnTo>
                  <a:lnTo>
                    <a:pt x="21932" y="562102"/>
                  </a:lnTo>
                  <a:lnTo>
                    <a:pt x="32385" y="569048"/>
                  </a:lnTo>
                  <a:lnTo>
                    <a:pt x="43091" y="574167"/>
                  </a:lnTo>
                  <a:lnTo>
                    <a:pt x="47320" y="561047"/>
                  </a:lnTo>
                  <a:close/>
                </a:path>
                <a:path w="130175" h="574675">
                  <a:moveTo>
                    <a:pt x="129794" y="660"/>
                  </a:moveTo>
                  <a:lnTo>
                    <a:pt x="129146" y="0"/>
                  </a:lnTo>
                  <a:lnTo>
                    <a:pt x="72161" y="0"/>
                  </a:lnTo>
                  <a:lnTo>
                    <a:pt x="71513" y="660"/>
                  </a:lnTo>
                  <a:lnTo>
                    <a:pt x="71513" y="10274"/>
                  </a:lnTo>
                  <a:lnTo>
                    <a:pt x="72161" y="10934"/>
                  </a:lnTo>
                  <a:lnTo>
                    <a:pt x="129146" y="10934"/>
                  </a:lnTo>
                  <a:lnTo>
                    <a:pt x="129794" y="10274"/>
                  </a:lnTo>
                  <a:lnTo>
                    <a:pt x="129794" y="9474"/>
                  </a:lnTo>
                  <a:lnTo>
                    <a:pt x="129794" y="660"/>
                  </a:lnTo>
                  <a:close/>
                </a:path>
              </a:pathLst>
            </a:custGeom>
            <a:solidFill>
              <a:srgbClr val="BCBEC0"/>
            </a:solidFill>
          </p:spPr>
          <p:txBody>
            <a:bodyPr wrap="square" lIns="0" tIns="0" rIns="0" bIns="0" rtlCol="0"/>
            <a:lstStyle/>
            <a:p/>
          </p:txBody>
        </p:sp>
        <p:pic>
          <p:nvPicPr>
            <p:cNvPr id="41" name="object 41" descr=""/>
            <p:cNvPicPr/>
            <p:nvPr/>
          </p:nvPicPr>
          <p:blipFill>
            <a:blip r:embed="rId11" cstate="print"/>
            <a:stretch>
              <a:fillRect/>
            </a:stretch>
          </p:blipFill>
          <p:spPr>
            <a:xfrm>
              <a:off x="123824" y="4409389"/>
              <a:ext cx="21196" cy="227457"/>
            </a:xfrm>
            <a:prstGeom prst="rect">
              <a:avLst/>
            </a:prstGeom>
          </p:spPr>
        </p:pic>
        <p:sp>
          <p:nvSpPr>
            <p:cNvPr id="42" name="object 42" descr=""/>
            <p:cNvSpPr/>
            <p:nvPr/>
          </p:nvSpPr>
          <p:spPr>
            <a:xfrm>
              <a:off x="123818" y="4409388"/>
              <a:ext cx="21590" cy="227965"/>
            </a:xfrm>
            <a:custGeom>
              <a:avLst/>
              <a:gdLst/>
              <a:ahLst/>
              <a:cxnLst/>
              <a:rect l="l" t="t" r="r" b="b"/>
              <a:pathLst>
                <a:path w="21589" h="227964">
                  <a:moveTo>
                    <a:pt x="0" y="0"/>
                  </a:moveTo>
                  <a:lnTo>
                    <a:pt x="0" y="227456"/>
                  </a:lnTo>
                  <a:lnTo>
                    <a:pt x="12261" y="185546"/>
                  </a:lnTo>
                  <a:lnTo>
                    <a:pt x="18557" y="154776"/>
                  </a:lnTo>
                  <a:lnTo>
                    <a:pt x="20877" y="120027"/>
                  </a:lnTo>
                  <a:lnTo>
                    <a:pt x="21209" y="66179"/>
                  </a:lnTo>
                  <a:lnTo>
                    <a:pt x="17895" y="28733"/>
                  </a:lnTo>
                  <a:lnTo>
                    <a:pt x="10604" y="8996"/>
                  </a:lnTo>
                  <a:lnTo>
                    <a:pt x="3313" y="1305"/>
                  </a:lnTo>
                  <a:lnTo>
                    <a:pt x="0" y="0"/>
                  </a:lnTo>
                  <a:close/>
                </a:path>
              </a:pathLst>
            </a:custGeom>
            <a:ln w="3175">
              <a:solidFill>
                <a:srgbClr val="5F0038"/>
              </a:solidFill>
            </a:ln>
          </p:spPr>
          <p:txBody>
            <a:bodyPr wrap="square" lIns="0" tIns="0" rIns="0" bIns="0" rtlCol="0"/>
            <a:lstStyle/>
            <a:p/>
          </p:txBody>
        </p:sp>
        <p:pic>
          <p:nvPicPr>
            <p:cNvPr id="43" name="object 43" descr=""/>
            <p:cNvPicPr/>
            <p:nvPr/>
          </p:nvPicPr>
          <p:blipFill>
            <a:blip r:embed="rId12" cstate="print"/>
            <a:stretch>
              <a:fillRect/>
            </a:stretch>
          </p:blipFill>
          <p:spPr>
            <a:xfrm>
              <a:off x="309397" y="4409389"/>
              <a:ext cx="21221" cy="227457"/>
            </a:xfrm>
            <a:prstGeom prst="rect">
              <a:avLst/>
            </a:prstGeom>
          </p:spPr>
        </p:pic>
        <p:sp>
          <p:nvSpPr>
            <p:cNvPr id="44" name="object 44" descr=""/>
            <p:cNvSpPr/>
            <p:nvPr/>
          </p:nvSpPr>
          <p:spPr>
            <a:xfrm>
              <a:off x="309398" y="4409388"/>
              <a:ext cx="21590" cy="227965"/>
            </a:xfrm>
            <a:custGeom>
              <a:avLst/>
              <a:gdLst/>
              <a:ahLst/>
              <a:cxnLst/>
              <a:rect l="l" t="t" r="r" b="b"/>
              <a:pathLst>
                <a:path w="21589" h="227964">
                  <a:moveTo>
                    <a:pt x="21209" y="0"/>
                  </a:moveTo>
                  <a:lnTo>
                    <a:pt x="21209" y="227456"/>
                  </a:lnTo>
                  <a:lnTo>
                    <a:pt x="8947" y="185546"/>
                  </a:lnTo>
                  <a:lnTo>
                    <a:pt x="2651" y="154776"/>
                  </a:lnTo>
                  <a:lnTo>
                    <a:pt x="331" y="120027"/>
                  </a:lnTo>
                  <a:lnTo>
                    <a:pt x="0" y="66179"/>
                  </a:lnTo>
                  <a:lnTo>
                    <a:pt x="3313" y="28733"/>
                  </a:lnTo>
                  <a:lnTo>
                    <a:pt x="10604" y="8996"/>
                  </a:lnTo>
                  <a:lnTo>
                    <a:pt x="17895" y="1305"/>
                  </a:lnTo>
                  <a:lnTo>
                    <a:pt x="21209" y="0"/>
                  </a:lnTo>
                  <a:close/>
                </a:path>
              </a:pathLst>
            </a:custGeom>
            <a:ln w="3175">
              <a:solidFill>
                <a:srgbClr val="5F0038"/>
              </a:solidFill>
            </a:ln>
          </p:spPr>
          <p:txBody>
            <a:bodyPr wrap="square" lIns="0" tIns="0" rIns="0" bIns="0" rtlCol="0"/>
            <a:lstStyle/>
            <a:p/>
          </p:txBody>
        </p:sp>
        <p:sp>
          <p:nvSpPr>
            <p:cNvPr id="45" name="object 45" descr=""/>
            <p:cNvSpPr/>
            <p:nvPr/>
          </p:nvSpPr>
          <p:spPr>
            <a:xfrm>
              <a:off x="92214" y="4619625"/>
              <a:ext cx="262890" cy="25400"/>
            </a:xfrm>
            <a:custGeom>
              <a:avLst/>
              <a:gdLst/>
              <a:ahLst/>
              <a:cxnLst/>
              <a:rect l="l" t="t" r="r" b="b"/>
              <a:pathLst>
                <a:path w="262890" h="25400">
                  <a:moveTo>
                    <a:pt x="22288" y="0"/>
                  </a:moveTo>
                  <a:lnTo>
                    <a:pt x="3060" y="0"/>
                  </a:lnTo>
                  <a:lnTo>
                    <a:pt x="0" y="3073"/>
                  </a:lnTo>
                  <a:lnTo>
                    <a:pt x="0" y="6845"/>
                  </a:lnTo>
                  <a:lnTo>
                    <a:pt x="22288" y="25158"/>
                  </a:lnTo>
                  <a:lnTo>
                    <a:pt x="22288" y="0"/>
                  </a:lnTo>
                  <a:close/>
                </a:path>
                <a:path w="262890" h="25400">
                  <a:moveTo>
                    <a:pt x="262331" y="0"/>
                  </a:moveTo>
                  <a:lnTo>
                    <a:pt x="247688" y="0"/>
                  </a:lnTo>
                  <a:lnTo>
                    <a:pt x="247688" y="25158"/>
                  </a:lnTo>
                  <a:lnTo>
                    <a:pt x="262331" y="13131"/>
                  </a:lnTo>
                  <a:lnTo>
                    <a:pt x="262331" y="0"/>
                  </a:lnTo>
                  <a:close/>
                </a:path>
              </a:pathLst>
            </a:custGeom>
            <a:solidFill>
              <a:srgbClr val="9E1F63"/>
            </a:solidFill>
          </p:spPr>
          <p:txBody>
            <a:bodyPr wrap="square" lIns="0" tIns="0" rIns="0" bIns="0" rtlCol="0"/>
            <a:lstStyle/>
            <a:p/>
          </p:txBody>
        </p:sp>
        <p:sp>
          <p:nvSpPr>
            <p:cNvPr id="46" name="object 46" descr=""/>
            <p:cNvSpPr/>
            <p:nvPr/>
          </p:nvSpPr>
          <p:spPr>
            <a:xfrm>
              <a:off x="14784071" y="459638"/>
              <a:ext cx="238125" cy="424815"/>
            </a:xfrm>
            <a:custGeom>
              <a:avLst/>
              <a:gdLst/>
              <a:ahLst/>
              <a:cxnLst/>
              <a:rect l="l" t="t" r="r" b="b"/>
              <a:pathLst>
                <a:path w="238125" h="424815">
                  <a:moveTo>
                    <a:pt x="23342" y="344233"/>
                  </a:moveTo>
                  <a:lnTo>
                    <a:pt x="20078" y="340969"/>
                  </a:lnTo>
                  <a:lnTo>
                    <a:pt x="3263" y="340969"/>
                  </a:lnTo>
                  <a:lnTo>
                    <a:pt x="0" y="344233"/>
                  </a:lnTo>
                  <a:lnTo>
                    <a:pt x="0" y="421055"/>
                  </a:lnTo>
                  <a:lnTo>
                    <a:pt x="3263" y="424319"/>
                  </a:lnTo>
                  <a:lnTo>
                    <a:pt x="20078" y="424319"/>
                  </a:lnTo>
                  <a:lnTo>
                    <a:pt x="23342" y="421055"/>
                  </a:lnTo>
                  <a:lnTo>
                    <a:pt x="23342" y="348259"/>
                  </a:lnTo>
                  <a:lnTo>
                    <a:pt x="23342" y="344233"/>
                  </a:lnTo>
                  <a:close/>
                </a:path>
                <a:path w="238125" h="424815">
                  <a:moveTo>
                    <a:pt x="23342" y="3263"/>
                  </a:moveTo>
                  <a:lnTo>
                    <a:pt x="20078" y="0"/>
                  </a:lnTo>
                  <a:lnTo>
                    <a:pt x="3263" y="0"/>
                  </a:lnTo>
                  <a:lnTo>
                    <a:pt x="0" y="3263"/>
                  </a:lnTo>
                  <a:lnTo>
                    <a:pt x="0" y="80086"/>
                  </a:lnTo>
                  <a:lnTo>
                    <a:pt x="3263" y="83350"/>
                  </a:lnTo>
                  <a:lnTo>
                    <a:pt x="20078" y="83350"/>
                  </a:lnTo>
                  <a:lnTo>
                    <a:pt x="23342" y="80086"/>
                  </a:lnTo>
                  <a:lnTo>
                    <a:pt x="23342" y="7289"/>
                  </a:lnTo>
                  <a:lnTo>
                    <a:pt x="23342" y="3263"/>
                  </a:lnTo>
                  <a:close/>
                </a:path>
                <a:path w="238125" h="424815">
                  <a:moveTo>
                    <a:pt x="237553" y="344233"/>
                  </a:moveTo>
                  <a:lnTo>
                    <a:pt x="234289" y="340969"/>
                  </a:lnTo>
                  <a:lnTo>
                    <a:pt x="217474" y="340969"/>
                  </a:lnTo>
                  <a:lnTo>
                    <a:pt x="214210" y="344233"/>
                  </a:lnTo>
                  <a:lnTo>
                    <a:pt x="214210" y="348259"/>
                  </a:lnTo>
                  <a:lnTo>
                    <a:pt x="214210" y="421055"/>
                  </a:lnTo>
                  <a:lnTo>
                    <a:pt x="217474" y="424319"/>
                  </a:lnTo>
                  <a:lnTo>
                    <a:pt x="234289" y="424319"/>
                  </a:lnTo>
                  <a:lnTo>
                    <a:pt x="237553" y="421055"/>
                  </a:lnTo>
                  <a:lnTo>
                    <a:pt x="237553" y="344233"/>
                  </a:lnTo>
                  <a:close/>
                </a:path>
                <a:path w="238125" h="424815">
                  <a:moveTo>
                    <a:pt x="237553" y="3263"/>
                  </a:moveTo>
                  <a:lnTo>
                    <a:pt x="234289" y="0"/>
                  </a:lnTo>
                  <a:lnTo>
                    <a:pt x="217474" y="0"/>
                  </a:lnTo>
                  <a:lnTo>
                    <a:pt x="214210" y="3263"/>
                  </a:lnTo>
                  <a:lnTo>
                    <a:pt x="214210" y="7289"/>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47" name="object 47" descr=""/>
            <p:cNvPicPr/>
            <p:nvPr/>
          </p:nvPicPr>
          <p:blipFill>
            <a:blip r:embed="rId13" cstate="print"/>
            <a:stretch>
              <a:fillRect/>
            </a:stretch>
          </p:blipFill>
          <p:spPr>
            <a:xfrm>
              <a:off x="14788621" y="351870"/>
              <a:ext cx="227262" cy="592654"/>
            </a:xfrm>
            <a:prstGeom prst="rect">
              <a:avLst/>
            </a:prstGeom>
          </p:spPr>
        </p:pic>
        <p:sp>
          <p:nvSpPr>
            <p:cNvPr id="48" name="object 48" descr=""/>
            <p:cNvSpPr/>
            <p:nvPr/>
          </p:nvSpPr>
          <p:spPr>
            <a:xfrm>
              <a:off x="14800904" y="362749"/>
              <a:ext cx="47625" cy="66675"/>
            </a:xfrm>
            <a:custGeom>
              <a:avLst/>
              <a:gdLst/>
              <a:ahLst/>
              <a:cxnLst/>
              <a:rect l="l" t="t" r="r" b="b"/>
              <a:pathLst>
                <a:path w="47625" h="66675">
                  <a:moveTo>
                    <a:pt x="43086" y="0"/>
                  </a:moveTo>
                  <a:lnTo>
                    <a:pt x="3525" y="32486"/>
                  </a:lnTo>
                  <a:lnTo>
                    <a:pt x="0" y="62201"/>
                  </a:lnTo>
                  <a:lnTo>
                    <a:pt x="4077" y="65915"/>
                  </a:lnTo>
                  <a:lnTo>
                    <a:pt x="13266" y="66446"/>
                  </a:lnTo>
                  <a:lnTo>
                    <a:pt x="12348" y="42481"/>
                  </a:lnTo>
                  <a:lnTo>
                    <a:pt x="15589" y="28938"/>
                  </a:lnTo>
                  <a:lnTo>
                    <a:pt x="26180" y="20817"/>
                  </a:lnTo>
                  <a:lnTo>
                    <a:pt x="47315" y="13119"/>
                  </a:lnTo>
                  <a:lnTo>
                    <a:pt x="43086" y="0"/>
                  </a:lnTo>
                  <a:close/>
                </a:path>
              </a:pathLst>
            </a:custGeom>
            <a:solidFill>
              <a:srgbClr val="BCBEC0"/>
            </a:solidFill>
          </p:spPr>
          <p:txBody>
            <a:bodyPr wrap="square" lIns="0" tIns="0" rIns="0" bIns="0" rtlCol="0"/>
            <a:lstStyle/>
            <a:p/>
          </p:txBody>
        </p:sp>
        <p:pic>
          <p:nvPicPr>
            <p:cNvPr id="49" name="object 49" descr=""/>
            <p:cNvPicPr/>
            <p:nvPr/>
          </p:nvPicPr>
          <p:blipFill>
            <a:blip r:embed="rId14" cstate="print"/>
            <a:stretch>
              <a:fillRect/>
            </a:stretch>
          </p:blipFill>
          <p:spPr>
            <a:xfrm>
              <a:off x="14808295" y="510007"/>
              <a:ext cx="199961" cy="154368"/>
            </a:xfrm>
            <a:prstGeom prst="rect">
              <a:avLst/>
            </a:prstGeom>
          </p:spPr>
        </p:pic>
        <p:pic>
          <p:nvPicPr>
            <p:cNvPr id="50" name="object 50" descr=""/>
            <p:cNvPicPr/>
            <p:nvPr/>
          </p:nvPicPr>
          <p:blipFill>
            <a:blip r:embed="rId15" cstate="print"/>
            <a:stretch>
              <a:fillRect/>
            </a:stretch>
          </p:blipFill>
          <p:spPr>
            <a:xfrm>
              <a:off x="14815514" y="785813"/>
              <a:ext cx="174675" cy="75183"/>
            </a:xfrm>
            <a:prstGeom prst="rect">
              <a:avLst/>
            </a:prstGeom>
          </p:spPr>
        </p:pic>
        <p:sp>
          <p:nvSpPr>
            <p:cNvPr id="51" name="object 51" descr=""/>
            <p:cNvSpPr/>
            <p:nvPr/>
          </p:nvSpPr>
          <p:spPr>
            <a:xfrm>
              <a:off x="14974543" y="395874"/>
              <a:ext cx="41910" cy="508000"/>
            </a:xfrm>
            <a:custGeom>
              <a:avLst/>
              <a:gdLst/>
              <a:ahLst/>
              <a:cxnLst/>
              <a:rect l="l" t="t" r="r" b="b"/>
              <a:pathLst>
                <a:path w="41909" h="508000">
                  <a:moveTo>
                    <a:pt x="26427" y="0"/>
                  </a:moveTo>
                  <a:lnTo>
                    <a:pt x="25130" y="25093"/>
                  </a:lnTo>
                  <a:lnTo>
                    <a:pt x="23561" y="47904"/>
                  </a:lnTo>
                  <a:lnTo>
                    <a:pt x="19641" y="86203"/>
                  </a:lnTo>
                  <a:lnTo>
                    <a:pt x="19217" y="101192"/>
                  </a:lnTo>
                  <a:lnTo>
                    <a:pt x="20302" y="123531"/>
                  </a:lnTo>
                  <a:lnTo>
                    <a:pt x="23049" y="161836"/>
                  </a:lnTo>
                  <a:lnTo>
                    <a:pt x="23149" y="175943"/>
                  </a:lnTo>
                  <a:lnTo>
                    <a:pt x="22277" y="185732"/>
                  </a:lnTo>
                  <a:lnTo>
                    <a:pt x="19620" y="195781"/>
                  </a:lnTo>
                  <a:lnTo>
                    <a:pt x="14362" y="210667"/>
                  </a:lnTo>
                  <a:lnTo>
                    <a:pt x="11809" y="220954"/>
                  </a:lnTo>
                  <a:lnTo>
                    <a:pt x="4564" y="271764"/>
                  </a:lnTo>
                  <a:lnTo>
                    <a:pt x="367" y="327583"/>
                  </a:lnTo>
                  <a:lnTo>
                    <a:pt x="0" y="346640"/>
                  </a:lnTo>
                  <a:lnTo>
                    <a:pt x="4145" y="371735"/>
                  </a:lnTo>
                  <a:lnTo>
                    <a:pt x="16644" y="419738"/>
                  </a:lnTo>
                  <a:lnTo>
                    <a:pt x="41337" y="507517"/>
                  </a:lnTo>
                  <a:lnTo>
                    <a:pt x="41337" y="61163"/>
                  </a:lnTo>
                  <a:lnTo>
                    <a:pt x="40272" y="42366"/>
                  </a:lnTo>
                  <a:lnTo>
                    <a:pt x="37254" y="26019"/>
                  </a:lnTo>
                  <a:lnTo>
                    <a:pt x="32550" y="11953"/>
                  </a:lnTo>
                  <a:lnTo>
                    <a:pt x="26427" y="0"/>
                  </a:lnTo>
                  <a:close/>
                </a:path>
              </a:pathLst>
            </a:custGeom>
            <a:solidFill>
              <a:srgbClr val="77030F">
                <a:alpha val="79998"/>
              </a:srgbClr>
            </a:solidFill>
          </p:spPr>
          <p:txBody>
            <a:bodyPr wrap="square" lIns="0" tIns="0" rIns="0" bIns="0" rtlCol="0"/>
            <a:lstStyle/>
            <a:p/>
          </p:txBody>
        </p:sp>
        <p:sp>
          <p:nvSpPr>
            <p:cNvPr id="52" name="object 52" descr=""/>
            <p:cNvSpPr/>
            <p:nvPr/>
          </p:nvSpPr>
          <p:spPr>
            <a:xfrm>
              <a:off x="14972837" y="606535"/>
              <a:ext cx="16510" cy="179705"/>
            </a:xfrm>
            <a:custGeom>
              <a:avLst/>
              <a:gdLst/>
              <a:ahLst/>
              <a:cxnLst/>
              <a:rect l="l" t="t" r="r" b="b"/>
              <a:pathLst>
                <a:path w="16509" h="179704">
                  <a:moveTo>
                    <a:pt x="0" y="179273"/>
                  </a:moveTo>
                  <a:lnTo>
                    <a:pt x="972" y="104905"/>
                  </a:lnTo>
                  <a:lnTo>
                    <a:pt x="2970" y="61442"/>
                  </a:lnTo>
                  <a:lnTo>
                    <a:pt x="7499" y="32076"/>
                  </a:lnTo>
                  <a:lnTo>
                    <a:pt x="16065" y="0"/>
                  </a:lnTo>
                </a:path>
              </a:pathLst>
            </a:custGeom>
            <a:ln w="3175">
              <a:solidFill>
                <a:srgbClr val="5F0038"/>
              </a:solidFill>
            </a:ln>
          </p:spPr>
          <p:txBody>
            <a:bodyPr wrap="square" lIns="0" tIns="0" rIns="0" bIns="0" rtlCol="0"/>
            <a:lstStyle/>
            <a:p/>
          </p:txBody>
        </p:sp>
        <p:sp>
          <p:nvSpPr>
            <p:cNvPr id="53" name="object 53" descr=""/>
            <p:cNvSpPr/>
            <p:nvPr/>
          </p:nvSpPr>
          <p:spPr>
            <a:xfrm>
              <a:off x="14961272" y="844280"/>
              <a:ext cx="30480" cy="85725"/>
            </a:xfrm>
            <a:custGeom>
              <a:avLst/>
              <a:gdLst/>
              <a:ahLst/>
              <a:cxnLst/>
              <a:rect l="l" t="t" r="r" b="b"/>
              <a:pathLst>
                <a:path w="30480" h="85725">
                  <a:moveTo>
                    <a:pt x="0" y="85458"/>
                  </a:moveTo>
                  <a:lnTo>
                    <a:pt x="17459" y="47749"/>
                  </a:lnTo>
                  <a:lnTo>
                    <a:pt x="26425" y="27147"/>
                  </a:lnTo>
                  <a:lnTo>
                    <a:pt x="29728" y="16426"/>
                  </a:lnTo>
                  <a:lnTo>
                    <a:pt x="30200" y="8356"/>
                  </a:lnTo>
                  <a:lnTo>
                    <a:pt x="28917" y="0"/>
                  </a:lnTo>
                </a:path>
              </a:pathLst>
            </a:custGeom>
            <a:ln w="3175">
              <a:solidFill>
                <a:srgbClr val="5F0038"/>
              </a:solidFill>
            </a:ln>
          </p:spPr>
          <p:txBody>
            <a:bodyPr wrap="square" lIns="0" tIns="0" rIns="0" bIns="0" rtlCol="0"/>
            <a:lstStyle/>
            <a:p/>
          </p:txBody>
        </p:sp>
        <p:pic>
          <p:nvPicPr>
            <p:cNvPr id="54" name="object 54" descr=""/>
            <p:cNvPicPr/>
            <p:nvPr/>
          </p:nvPicPr>
          <p:blipFill>
            <a:blip r:embed="rId16" cstate="print"/>
            <a:stretch>
              <a:fillRect/>
            </a:stretch>
          </p:blipFill>
          <p:spPr>
            <a:xfrm>
              <a:off x="14965349" y="906602"/>
              <a:ext cx="50418" cy="28803"/>
            </a:xfrm>
            <a:prstGeom prst="rect">
              <a:avLst/>
            </a:prstGeom>
          </p:spPr>
        </p:pic>
        <p:sp>
          <p:nvSpPr>
            <p:cNvPr id="55" name="object 55" descr=""/>
            <p:cNvSpPr/>
            <p:nvPr/>
          </p:nvSpPr>
          <p:spPr>
            <a:xfrm>
              <a:off x="14789822" y="395874"/>
              <a:ext cx="41910" cy="508000"/>
            </a:xfrm>
            <a:custGeom>
              <a:avLst/>
              <a:gdLst/>
              <a:ahLst/>
              <a:cxnLst/>
              <a:rect l="l" t="t" r="r" b="b"/>
              <a:pathLst>
                <a:path w="41909" h="508000">
                  <a:moveTo>
                    <a:pt x="14922" y="0"/>
                  </a:moveTo>
                  <a:lnTo>
                    <a:pt x="8797" y="11953"/>
                  </a:lnTo>
                  <a:lnTo>
                    <a:pt x="4089" y="26019"/>
                  </a:lnTo>
                  <a:lnTo>
                    <a:pt x="1067" y="42366"/>
                  </a:lnTo>
                  <a:lnTo>
                    <a:pt x="0" y="61163"/>
                  </a:lnTo>
                  <a:lnTo>
                    <a:pt x="0" y="507517"/>
                  </a:lnTo>
                  <a:lnTo>
                    <a:pt x="24693" y="419738"/>
                  </a:lnTo>
                  <a:lnTo>
                    <a:pt x="37193" y="371735"/>
                  </a:lnTo>
                  <a:lnTo>
                    <a:pt x="41342" y="346640"/>
                  </a:lnTo>
                  <a:lnTo>
                    <a:pt x="40982" y="327583"/>
                  </a:lnTo>
                  <a:lnTo>
                    <a:pt x="36780" y="271764"/>
                  </a:lnTo>
                  <a:lnTo>
                    <a:pt x="29540" y="220954"/>
                  </a:lnTo>
                  <a:lnTo>
                    <a:pt x="21729" y="195781"/>
                  </a:lnTo>
                  <a:lnTo>
                    <a:pt x="19072" y="185732"/>
                  </a:lnTo>
                  <a:lnTo>
                    <a:pt x="18200" y="175943"/>
                  </a:lnTo>
                  <a:lnTo>
                    <a:pt x="18300" y="161836"/>
                  </a:lnTo>
                  <a:lnTo>
                    <a:pt x="21040" y="123531"/>
                  </a:lnTo>
                  <a:lnTo>
                    <a:pt x="22123" y="101192"/>
                  </a:lnTo>
                  <a:lnTo>
                    <a:pt x="21701" y="86203"/>
                  </a:lnTo>
                  <a:lnTo>
                    <a:pt x="17788" y="47904"/>
                  </a:lnTo>
                  <a:lnTo>
                    <a:pt x="16219" y="25093"/>
                  </a:lnTo>
                  <a:lnTo>
                    <a:pt x="14922" y="0"/>
                  </a:lnTo>
                  <a:close/>
                </a:path>
              </a:pathLst>
            </a:custGeom>
            <a:solidFill>
              <a:srgbClr val="77030F">
                <a:alpha val="79998"/>
              </a:srgbClr>
            </a:solidFill>
          </p:spPr>
          <p:txBody>
            <a:bodyPr wrap="square" lIns="0" tIns="0" rIns="0" bIns="0" rtlCol="0"/>
            <a:lstStyle/>
            <a:p/>
          </p:txBody>
        </p:sp>
        <p:sp>
          <p:nvSpPr>
            <p:cNvPr id="56" name="object 56" descr=""/>
            <p:cNvSpPr/>
            <p:nvPr/>
          </p:nvSpPr>
          <p:spPr>
            <a:xfrm>
              <a:off x="14816806" y="606535"/>
              <a:ext cx="16510" cy="179705"/>
            </a:xfrm>
            <a:custGeom>
              <a:avLst/>
              <a:gdLst/>
              <a:ahLst/>
              <a:cxnLst/>
              <a:rect l="l" t="t" r="r" b="b"/>
              <a:pathLst>
                <a:path w="16509" h="179704">
                  <a:moveTo>
                    <a:pt x="16065" y="179273"/>
                  </a:moveTo>
                  <a:lnTo>
                    <a:pt x="15092" y="104905"/>
                  </a:lnTo>
                  <a:lnTo>
                    <a:pt x="13095" y="61442"/>
                  </a:lnTo>
                  <a:lnTo>
                    <a:pt x="8566" y="32076"/>
                  </a:lnTo>
                  <a:lnTo>
                    <a:pt x="0" y="0"/>
                  </a:lnTo>
                </a:path>
              </a:pathLst>
            </a:custGeom>
            <a:ln w="3175">
              <a:solidFill>
                <a:srgbClr val="5F0038"/>
              </a:solidFill>
            </a:ln>
          </p:spPr>
          <p:txBody>
            <a:bodyPr wrap="square" lIns="0" tIns="0" rIns="0" bIns="0" rtlCol="0"/>
            <a:lstStyle/>
            <a:p/>
          </p:txBody>
        </p:sp>
        <p:sp>
          <p:nvSpPr>
            <p:cNvPr id="57" name="object 57" descr=""/>
            <p:cNvSpPr/>
            <p:nvPr/>
          </p:nvSpPr>
          <p:spPr>
            <a:xfrm>
              <a:off x="14814238" y="844280"/>
              <a:ext cx="30480" cy="85725"/>
            </a:xfrm>
            <a:custGeom>
              <a:avLst/>
              <a:gdLst/>
              <a:ahLst/>
              <a:cxnLst/>
              <a:rect l="l" t="t" r="r" b="b"/>
              <a:pathLst>
                <a:path w="30480" h="85725">
                  <a:moveTo>
                    <a:pt x="30200" y="85458"/>
                  </a:moveTo>
                  <a:lnTo>
                    <a:pt x="12740" y="47749"/>
                  </a:lnTo>
                  <a:lnTo>
                    <a:pt x="3775" y="27147"/>
                  </a:lnTo>
                  <a:lnTo>
                    <a:pt x="471" y="16426"/>
                  </a:lnTo>
                  <a:lnTo>
                    <a:pt x="0" y="8356"/>
                  </a:lnTo>
                  <a:lnTo>
                    <a:pt x="1282" y="0"/>
                  </a:lnTo>
                </a:path>
              </a:pathLst>
            </a:custGeom>
            <a:ln w="3175">
              <a:solidFill>
                <a:srgbClr val="5F0038"/>
              </a:solidFill>
            </a:ln>
          </p:spPr>
          <p:txBody>
            <a:bodyPr wrap="square" lIns="0" tIns="0" rIns="0" bIns="0" rtlCol="0"/>
            <a:lstStyle/>
            <a:p/>
          </p:txBody>
        </p:sp>
        <p:pic>
          <p:nvPicPr>
            <p:cNvPr id="58" name="object 58" descr=""/>
            <p:cNvPicPr/>
            <p:nvPr/>
          </p:nvPicPr>
          <p:blipFill>
            <a:blip r:embed="rId17" cstate="print"/>
            <a:stretch>
              <a:fillRect/>
            </a:stretch>
          </p:blipFill>
          <p:spPr>
            <a:xfrm>
              <a:off x="14789937" y="906602"/>
              <a:ext cx="50431" cy="28803"/>
            </a:xfrm>
            <a:prstGeom prst="rect">
              <a:avLst/>
            </a:prstGeom>
          </p:spPr>
        </p:pic>
        <p:sp>
          <p:nvSpPr>
            <p:cNvPr id="59" name="object 59" descr=""/>
            <p:cNvSpPr/>
            <p:nvPr/>
          </p:nvSpPr>
          <p:spPr>
            <a:xfrm>
              <a:off x="14874304" y="362750"/>
              <a:ext cx="130175" cy="574675"/>
            </a:xfrm>
            <a:custGeom>
              <a:avLst/>
              <a:gdLst/>
              <a:ahLst/>
              <a:cxnLst/>
              <a:rect l="l" t="t" r="r" b="b"/>
              <a:pathLst>
                <a:path w="130175" h="574675">
                  <a:moveTo>
                    <a:pt x="58280" y="563905"/>
                  </a:moveTo>
                  <a:lnTo>
                    <a:pt x="57632" y="563245"/>
                  </a:lnTo>
                  <a:lnTo>
                    <a:pt x="647" y="563245"/>
                  </a:lnTo>
                  <a:lnTo>
                    <a:pt x="0" y="563905"/>
                  </a:lnTo>
                  <a:lnTo>
                    <a:pt x="0" y="564705"/>
                  </a:lnTo>
                  <a:lnTo>
                    <a:pt x="0" y="573519"/>
                  </a:lnTo>
                  <a:lnTo>
                    <a:pt x="647" y="574179"/>
                  </a:lnTo>
                  <a:lnTo>
                    <a:pt x="57632" y="574179"/>
                  </a:lnTo>
                  <a:lnTo>
                    <a:pt x="58280" y="573519"/>
                  </a:lnTo>
                  <a:lnTo>
                    <a:pt x="58280" y="563905"/>
                  </a:lnTo>
                  <a:close/>
                </a:path>
                <a:path w="130175" h="574675">
                  <a:moveTo>
                    <a:pt x="129781" y="62204"/>
                  </a:moveTo>
                  <a:lnTo>
                    <a:pt x="117614" y="21107"/>
                  </a:lnTo>
                  <a:lnTo>
                    <a:pt x="86702" y="0"/>
                  </a:lnTo>
                  <a:lnTo>
                    <a:pt x="82473" y="13119"/>
                  </a:lnTo>
                  <a:lnTo>
                    <a:pt x="103606" y="20828"/>
                  </a:lnTo>
                  <a:lnTo>
                    <a:pt x="114198" y="28943"/>
                  </a:lnTo>
                  <a:lnTo>
                    <a:pt x="117436" y="42481"/>
                  </a:lnTo>
                  <a:lnTo>
                    <a:pt x="116522" y="66446"/>
                  </a:lnTo>
                  <a:lnTo>
                    <a:pt x="125704" y="65925"/>
                  </a:lnTo>
                  <a:lnTo>
                    <a:pt x="129781" y="62204"/>
                  </a:lnTo>
                  <a:close/>
                </a:path>
              </a:pathLst>
            </a:custGeom>
            <a:solidFill>
              <a:srgbClr val="BCBEC0"/>
            </a:solidFill>
          </p:spPr>
          <p:txBody>
            <a:bodyPr wrap="square" lIns="0" tIns="0" rIns="0" bIns="0" rtlCol="0"/>
            <a:lstStyle/>
            <a:p/>
          </p:txBody>
        </p:sp>
        <p:pic>
          <p:nvPicPr>
            <p:cNvPr id="60" name="object 60" descr=""/>
            <p:cNvPicPr/>
            <p:nvPr/>
          </p:nvPicPr>
          <p:blipFill>
            <a:blip r:embed="rId18" cstate="print"/>
            <a:stretch>
              <a:fillRect/>
            </a:stretch>
          </p:blipFill>
          <p:spPr>
            <a:xfrm>
              <a:off x="14985047" y="574421"/>
              <a:ext cx="21209" cy="227457"/>
            </a:xfrm>
            <a:prstGeom prst="rect">
              <a:avLst/>
            </a:prstGeom>
          </p:spPr>
        </p:pic>
        <p:sp>
          <p:nvSpPr>
            <p:cNvPr id="61" name="object 61" descr=""/>
            <p:cNvSpPr/>
            <p:nvPr/>
          </p:nvSpPr>
          <p:spPr>
            <a:xfrm>
              <a:off x="14985041" y="574416"/>
              <a:ext cx="21590" cy="227965"/>
            </a:xfrm>
            <a:custGeom>
              <a:avLst/>
              <a:gdLst/>
              <a:ahLst/>
              <a:cxnLst/>
              <a:rect l="l" t="t" r="r" b="b"/>
              <a:pathLst>
                <a:path w="21590" h="227965">
                  <a:moveTo>
                    <a:pt x="21209" y="227457"/>
                  </a:moveTo>
                  <a:lnTo>
                    <a:pt x="21209" y="0"/>
                  </a:lnTo>
                  <a:lnTo>
                    <a:pt x="8947" y="41910"/>
                  </a:lnTo>
                  <a:lnTo>
                    <a:pt x="2651" y="72680"/>
                  </a:lnTo>
                  <a:lnTo>
                    <a:pt x="331" y="107429"/>
                  </a:lnTo>
                  <a:lnTo>
                    <a:pt x="0" y="161277"/>
                  </a:lnTo>
                  <a:lnTo>
                    <a:pt x="3313" y="198723"/>
                  </a:lnTo>
                  <a:lnTo>
                    <a:pt x="10604" y="218460"/>
                  </a:lnTo>
                  <a:lnTo>
                    <a:pt x="17895" y="226151"/>
                  </a:lnTo>
                  <a:lnTo>
                    <a:pt x="21209" y="227457"/>
                  </a:lnTo>
                  <a:close/>
                </a:path>
              </a:pathLst>
            </a:custGeom>
            <a:ln w="3175">
              <a:solidFill>
                <a:srgbClr val="5F0038"/>
              </a:solidFill>
            </a:ln>
          </p:spPr>
          <p:txBody>
            <a:bodyPr wrap="square" lIns="0" tIns="0" rIns="0" bIns="0" rtlCol="0"/>
            <a:lstStyle/>
            <a:p/>
          </p:txBody>
        </p:sp>
        <p:pic>
          <p:nvPicPr>
            <p:cNvPr id="62" name="object 62" descr=""/>
            <p:cNvPicPr/>
            <p:nvPr/>
          </p:nvPicPr>
          <p:blipFill>
            <a:blip r:embed="rId19" cstate="print"/>
            <a:stretch>
              <a:fillRect/>
            </a:stretch>
          </p:blipFill>
          <p:spPr>
            <a:xfrm>
              <a:off x="14799462" y="574421"/>
              <a:ext cx="21196" cy="227457"/>
            </a:xfrm>
            <a:prstGeom prst="rect">
              <a:avLst/>
            </a:prstGeom>
          </p:spPr>
        </p:pic>
        <p:sp>
          <p:nvSpPr>
            <p:cNvPr id="63" name="object 63" descr=""/>
            <p:cNvSpPr/>
            <p:nvPr/>
          </p:nvSpPr>
          <p:spPr>
            <a:xfrm>
              <a:off x="14799460" y="574416"/>
              <a:ext cx="21590" cy="227965"/>
            </a:xfrm>
            <a:custGeom>
              <a:avLst/>
              <a:gdLst/>
              <a:ahLst/>
              <a:cxnLst/>
              <a:rect l="l" t="t" r="r" b="b"/>
              <a:pathLst>
                <a:path w="21590" h="227965">
                  <a:moveTo>
                    <a:pt x="0" y="227457"/>
                  </a:moveTo>
                  <a:lnTo>
                    <a:pt x="0" y="0"/>
                  </a:lnTo>
                  <a:lnTo>
                    <a:pt x="12261" y="41910"/>
                  </a:lnTo>
                  <a:lnTo>
                    <a:pt x="18557" y="72680"/>
                  </a:lnTo>
                  <a:lnTo>
                    <a:pt x="20877" y="107429"/>
                  </a:lnTo>
                  <a:lnTo>
                    <a:pt x="21209" y="161277"/>
                  </a:lnTo>
                  <a:lnTo>
                    <a:pt x="17895" y="198723"/>
                  </a:lnTo>
                  <a:lnTo>
                    <a:pt x="10604" y="218460"/>
                  </a:lnTo>
                  <a:lnTo>
                    <a:pt x="3313" y="226151"/>
                  </a:lnTo>
                  <a:lnTo>
                    <a:pt x="0" y="227457"/>
                  </a:lnTo>
                  <a:close/>
                </a:path>
              </a:pathLst>
            </a:custGeom>
            <a:ln w="3175">
              <a:solidFill>
                <a:srgbClr val="5F0038"/>
              </a:solidFill>
            </a:ln>
          </p:spPr>
          <p:txBody>
            <a:bodyPr wrap="square" lIns="0" tIns="0" rIns="0" bIns="0" rtlCol="0"/>
            <a:lstStyle/>
            <a:p/>
          </p:txBody>
        </p:sp>
        <p:sp>
          <p:nvSpPr>
            <p:cNvPr id="64" name="object 64" descr=""/>
            <p:cNvSpPr/>
            <p:nvPr/>
          </p:nvSpPr>
          <p:spPr>
            <a:xfrm>
              <a:off x="14767865" y="566496"/>
              <a:ext cx="270510" cy="25400"/>
            </a:xfrm>
            <a:custGeom>
              <a:avLst/>
              <a:gdLst/>
              <a:ahLst/>
              <a:cxnLst/>
              <a:rect l="l" t="t" r="r" b="b"/>
              <a:pathLst>
                <a:path w="270509" h="25400">
                  <a:moveTo>
                    <a:pt x="22288" y="0"/>
                  </a:moveTo>
                  <a:lnTo>
                    <a:pt x="0" y="18313"/>
                  </a:lnTo>
                  <a:lnTo>
                    <a:pt x="0" y="22085"/>
                  </a:lnTo>
                  <a:lnTo>
                    <a:pt x="3060" y="25158"/>
                  </a:lnTo>
                  <a:lnTo>
                    <a:pt x="22288" y="25158"/>
                  </a:lnTo>
                  <a:lnTo>
                    <a:pt x="22288" y="0"/>
                  </a:lnTo>
                  <a:close/>
                </a:path>
                <a:path w="270509" h="25400">
                  <a:moveTo>
                    <a:pt x="269976" y="18313"/>
                  </a:moveTo>
                  <a:lnTo>
                    <a:pt x="247688" y="0"/>
                  </a:lnTo>
                  <a:lnTo>
                    <a:pt x="247688" y="25158"/>
                  </a:lnTo>
                  <a:lnTo>
                    <a:pt x="266915" y="25158"/>
                  </a:lnTo>
                  <a:lnTo>
                    <a:pt x="269976" y="22085"/>
                  </a:lnTo>
                  <a:lnTo>
                    <a:pt x="269976" y="18313"/>
                  </a:lnTo>
                  <a:close/>
                </a:path>
              </a:pathLst>
            </a:custGeom>
            <a:solidFill>
              <a:srgbClr val="9E1F63"/>
            </a:solidFill>
          </p:spPr>
          <p:txBody>
            <a:bodyPr wrap="square" lIns="0" tIns="0" rIns="0" bIns="0" rtlCol="0"/>
            <a:lstStyle/>
            <a:p/>
          </p:txBody>
        </p:sp>
        <p:sp>
          <p:nvSpPr>
            <p:cNvPr id="65" name="object 65" descr=""/>
            <p:cNvSpPr/>
            <p:nvPr/>
          </p:nvSpPr>
          <p:spPr>
            <a:xfrm>
              <a:off x="14387833"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0492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grpSp>
      <p:sp>
        <p:nvSpPr>
          <p:cNvPr id="67" name="object 67" descr=""/>
          <p:cNvSpPr/>
          <p:nvPr/>
        </p:nvSpPr>
        <p:spPr>
          <a:xfrm>
            <a:off x="1349999" y="3154504"/>
            <a:ext cx="0" cy="1809114"/>
          </a:xfrm>
          <a:custGeom>
            <a:avLst/>
            <a:gdLst/>
            <a:ahLst/>
            <a:cxnLst/>
            <a:rect l="l" t="t" r="r" b="b"/>
            <a:pathLst>
              <a:path w="0" h="1809114">
                <a:moveTo>
                  <a:pt x="0" y="1809000"/>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2717999" y="3154504"/>
            <a:ext cx="0" cy="1809114"/>
          </a:xfrm>
          <a:custGeom>
            <a:avLst/>
            <a:gdLst/>
            <a:ahLst/>
            <a:cxnLst/>
            <a:rect l="l" t="t" r="r" b="b"/>
            <a:pathLst>
              <a:path w="0" h="1809114">
                <a:moveTo>
                  <a:pt x="0" y="1809000"/>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5777999" y="3154504"/>
            <a:ext cx="0" cy="1809114"/>
          </a:xfrm>
          <a:custGeom>
            <a:avLst/>
            <a:gdLst/>
            <a:ahLst/>
            <a:cxnLst/>
            <a:rect l="l" t="t" r="r" b="b"/>
            <a:pathLst>
              <a:path w="0" h="1809114">
                <a:moveTo>
                  <a:pt x="0" y="1809000"/>
                </a:moveTo>
                <a:lnTo>
                  <a:pt x="0" y="0"/>
                </a:lnTo>
              </a:path>
            </a:pathLst>
          </a:custGeom>
          <a:ln w="9004">
            <a:solidFill>
              <a:srgbClr val="FFFFFF"/>
            </a:solidFill>
          </a:ln>
        </p:spPr>
        <p:txBody>
          <a:bodyPr wrap="square" lIns="0" tIns="0" rIns="0" bIns="0" rtlCol="0"/>
          <a:lstStyle/>
          <a:p/>
        </p:txBody>
      </p:sp>
      <p:sp>
        <p:nvSpPr>
          <p:cNvPr id="70" name="object 70" descr=""/>
          <p:cNvSpPr txBox="1"/>
          <p:nvPr/>
        </p:nvSpPr>
        <p:spPr>
          <a:xfrm>
            <a:off x="3366297" y="3480116"/>
            <a:ext cx="114300" cy="123189"/>
          </a:xfrm>
          <a:prstGeom prst="rect">
            <a:avLst/>
          </a:prstGeom>
        </p:spPr>
        <p:txBody>
          <a:bodyPr wrap="square" lIns="0" tIns="0" rIns="0" bIns="0" rtlCol="0" vert="horz">
            <a:spAutoFit/>
          </a:bodyPr>
          <a:lstStyle/>
          <a:p>
            <a:pPr>
              <a:lnSpc>
                <a:spcPts val="965"/>
              </a:lnSpc>
            </a:pPr>
            <a:r>
              <a:rPr dirty="0" sz="900" spc="-5">
                <a:solidFill>
                  <a:srgbClr val="231F20"/>
                </a:solidFill>
                <a:latin typeface="華康標楷體"/>
                <a:cs typeface="華康標楷體"/>
              </a:rPr>
              <a:t>。</a:t>
            </a:r>
            <a:endParaRPr sz="900">
              <a:latin typeface="華康標楷體"/>
              <a:cs typeface="華康標楷體"/>
            </a:endParaRPr>
          </a:p>
        </p:txBody>
      </p:sp>
      <p:grpSp>
        <p:nvGrpSpPr>
          <p:cNvPr id="71" name="object 71" descr=""/>
          <p:cNvGrpSpPr/>
          <p:nvPr/>
        </p:nvGrpSpPr>
        <p:grpSpPr>
          <a:xfrm>
            <a:off x="3389020" y="3517950"/>
            <a:ext cx="2262505" cy="1412875"/>
            <a:chOff x="3389020" y="3517950"/>
            <a:chExt cx="2262505" cy="1412875"/>
          </a:xfrm>
        </p:grpSpPr>
        <p:sp>
          <p:nvSpPr>
            <p:cNvPr id="72" name="object 72" descr=""/>
            <p:cNvSpPr/>
            <p:nvPr/>
          </p:nvSpPr>
          <p:spPr>
            <a:xfrm>
              <a:off x="3390455" y="3518725"/>
              <a:ext cx="2257425" cy="1412240"/>
            </a:xfrm>
            <a:custGeom>
              <a:avLst/>
              <a:gdLst/>
              <a:ahLst/>
              <a:cxnLst/>
              <a:rect l="l" t="t" r="r" b="b"/>
              <a:pathLst>
                <a:path w="2257425" h="1412239">
                  <a:moveTo>
                    <a:pt x="2256802" y="0"/>
                  </a:moveTo>
                  <a:lnTo>
                    <a:pt x="0" y="0"/>
                  </a:lnTo>
                  <a:lnTo>
                    <a:pt x="0" y="1412100"/>
                  </a:lnTo>
                  <a:lnTo>
                    <a:pt x="2256802" y="1412100"/>
                  </a:lnTo>
                  <a:lnTo>
                    <a:pt x="2256802" y="0"/>
                  </a:lnTo>
                  <a:close/>
                </a:path>
              </a:pathLst>
            </a:custGeom>
            <a:solidFill>
              <a:srgbClr val="FFFFFF"/>
            </a:solidFill>
          </p:spPr>
          <p:txBody>
            <a:bodyPr wrap="square" lIns="0" tIns="0" rIns="0" bIns="0" rtlCol="0"/>
            <a:lstStyle/>
            <a:p/>
          </p:txBody>
        </p:sp>
        <p:sp>
          <p:nvSpPr>
            <p:cNvPr id="73" name="object 73" descr=""/>
            <p:cNvSpPr/>
            <p:nvPr/>
          </p:nvSpPr>
          <p:spPr>
            <a:xfrm>
              <a:off x="3390455" y="3517950"/>
              <a:ext cx="2258060" cy="1412875"/>
            </a:xfrm>
            <a:custGeom>
              <a:avLst/>
              <a:gdLst/>
              <a:ahLst/>
              <a:cxnLst/>
              <a:rect l="l" t="t" r="r" b="b"/>
              <a:pathLst>
                <a:path w="2258060" h="1412875">
                  <a:moveTo>
                    <a:pt x="1476308" y="880903"/>
                  </a:moveTo>
                  <a:lnTo>
                    <a:pt x="846122" y="880903"/>
                  </a:lnTo>
                  <a:lnTo>
                    <a:pt x="897142" y="891137"/>
                  </a:lnTo>
                  <a:lnTo>
                    <a:pt x="938806" y="919046"/>
                  </a:lnTo>
                  <a:lnTo>
                    <a:pt x="966897" y="960440"/>
                  </a:lnTo>
                  <a:lnTo>
                    <a:pt x="977198" y="1011129"/>
                  </a:lnTo>
                  <a:lnTo>
                    <a:pt x="977198" y="1412875"/>
                  </a:lnTo>
                  <a:lnTo>
                    <a:pt x="1345232" y="1412875"/>
                  </a:lnTo>
                  <a:lnTo>
                    <a:pt x="1345232" y="1011129"/>
                  </a:lnTo>
                  <a:lnTo>
                    <a:pt x="1355533" y="960440"/>
                  </a:lnTo>
                  <a:lnTo>
                    <a:pt x="1383624" y="919046"/>
                  </a:lnTo>
                  <a:lnTo>
                    <a:pt x="1425288" y="891137"/>
                  </a:lnTo>
                  <a:lnTo>
                    <a:pt x="1476308" y="880903"/>
                  </a:lnTo>
                  <a:close/>
                </a:path>
                <a:path w="2258060" h="1412875">
                  <a:moveTo>
                    <a:pt x="2257765" y="254781"/>
                  </a:moveTo>
                  <a:lnTo>
                    <a:pt x="0" y="254781"/>
                  </a:lnTo>
                  <a:lnTo>
                    <a:pt x="0" y="880903"/>
                  </a:lnTo>
                  <a:lnTo>
                    <a:pt x="2257765" y="880903"/>
                  </a:lnTo>
                  <a:lnTo>
                    <a:pt x="2257765" y="254781"/>
                  </a:lnTo>
                  <a:close/>
                </a:path>
                <a:path w="2258060" h="1412875">
                  <a:moveTo>
                    <a:pt x="1368689" y="0"/>
                  </a:moveTo>
                  <a:lnTo>
                    <a:pt x="1000655" y="0"/>
                  </a:lnTo>
                  <a:lnTo>
                    <a:pt x="1000655" y="124555"/>
                  </a:lnTo>
                  <a:lnTo>
                    <a:pt x="990356" y="175244"/>
                  </a:lnTo>
                  <a:lnTo>
                    <a:pt x="962268" y="216638"/>
                  </a:lnTo>
                  <a:lnTo>
                    <a:pt x="920604" y="244547"/>
                  </a:lnTo>
                  <a:lnTo>
                    <a:pt x="869579" y="254781"/>
                  </a:lnTo>
                  <a:lnTo>
                    <a:pt x="1499778" y="254781"/>
                  </a:lnTo>
                  <a:lnTo>
                    <a:pt x="1448750" y="244547"/>
                  </a:lnTo>
                  <a:lnTo>
                    <a:pt x="1407082" y="216638"/>
                  </a:lnTo>
                  <a:lnTo>
                    <a:pt x="1378990" y="175244"/>
                  </a:lnTo>
                  <a:lnTo>
                    <a:pt x="1368689" y="124555"/>
                  </a:lnTo>
                  <a:lnTo>
                    <a:pt x="1368689" y="0"/>
                  </a:lnTo>
                  <a:close/>
                </a:path>
              </a:pathLst>
            </a:custGeom>
            <a:solidFill>
              <a:srgbClr val="939598"/>
            </a:solidFill>
          </p:spPr>
          <p:txBody>
            <a:bodyPr wrap="square" lIns="0" tIns="0" rIns="0" bIns="0" rtlCol="0"/>
            <a:lstStyle/>
            <a:p/>
          </p:txBody>
        </p:sp>
        <p:sp>
          <p:nvSpPr>
            <p:cNvPr id="74" name="object 74" descr=""/>
            <p:cNvSpPr/>
            <p:nvPr/>
          </p:nvSpPr>
          <p:spPr>
            <a:xfrm>
              <a:off x="3389020" y="4074985"/>
              <a:ext cx="1177925" cy="855980"/>
            </a:xfrm>
            <a:custGeom>
              <a:avLst/>
              <a:gdLst/>
              <a:ahLst/>
              <a:cxnLst/>
              <a:rect l="l" t="t" r="r" b="b"/>
              <a:pathLst>
                <a:path w="1177925" h="855979">
                  <a:moveTo>
                    <a:pt x="826744" y="12496"/>
                  </a:moveTo>
                  <a:lnTo>
                    <a:pt x="0" y="12496"/>
                  </a:lnTo>
                  <a:lnTo>
                    <a:pt x="0" y="19545"/>
                  </a:lnTo>
                  <a:lnTo>
                    <a:pt x="826744" y="19545"/>
                  </a:lnTo>
                  <a:lnTo>
                    <a:pt x="826744" y="12496"/>
                  </a:lnTo>
                  <a:close/>
                </a:path>
                <a:path w="1177925" h="855979">
                  <a:moveTo>
                    <a:pt x="826744" y="0"/>
                  </a:moveTo>
                  <a:lnTo>
                    <a:pt x="0" y="0"/>
                  </a:lnTo>
                  <a:lnTo>
                    <a:pt x="0" y="7048"/>
                  </a:lnTo>
                  <a:lnTo>
                    <a:pt x="826744" y="7048"/>
                  </a:lnTo>
                  <a:lnTo>
                    <a:pt x="826744" y="0"/>
                  </a:lnTo>
                  <a:close/>
                </a:path>
                <a:path w="1177925" h="855979">
                  <a:moveTo>
                    <a:pt x="1164958" y="538187"/>
                  </a:moveTo>
                  <a:lnTo>
                    <a:pt x="1157909" y="538187"/>
                  </a:lnTo>
                  <a:lnTo>
                    <a:pt x="1157909" y="855840"/>
                  </a:lnTo>
                  <a:lnTo>
                    <a:pt x="1164958" y="855840"/>
                  </a:lnTo>
                  <a:lnTo>
                    <a:pt x="1164958" y="538187"/>
                  </a:lnTo>
                  <a:close/>
                </a:path>
                <a:path w="1177925" h="855979">
                  <a:moveTo>
                    <a:pt x="1177531" y="538187"/>
                  </a:moveTo>
                  <a:lnTo>
                    <a:pt x="1170482" y="538187"/>
                  </a:lnTo>
                  <a:lnTo>
                    <a:pt x="1170482" y="855840"/>
                  </a:lnTo>
                  <a:lnTo>
                    <a:pt x="1177531" y="855840"/>
                  </a:lnTo>
                  <a:lnTo>
                    <a:pt x="1177531" y="538187"/>
                  </a:lnTo>
                  <a:close/>
                </a:path>
              </a:pathLst>
            </a:custGeom>
            <a:solidFill>
              <a:srgbClr val="FFF200"/>
            </a:solidFill>
          </p:spPr>
          <p:txBody>
            <a:bodyPr wrap="square" lIns="0" tIns="0" rIns="0" bIns="0" rtlCol="0"/>
            <a:lstStyle/>
            <a:p/>
          </p:txBody>
        </p:sp>
        <p:sp>
          <p:nvSpPr>
            <p:cNvPr id="75" name="object 75" descr=""/>
            <p:cNvSpPr/>
            <p:nvPr/>
          </p:nvSpPr>
          <p:spPr>
            <a:xfrm>
              <a:off x="3390442" y="4353674"/>
              <a:ext cx="2261235" cy="577215"/>
            </a:xfrm>
            <a:custGeom>
              <a:avLst/>
              <a:gdLst/>
              <a:ahLst/>
              <a:cxnLst/>
              <a:rect l="l" t="t" r="r" b="b"/>
              <a:pathLst>
                <a:path w="2261235" h="577214">
                  <a:moveTo>
                    <a:pt x="1008367" y="97574"/>
                  </a:moveTo>
                  <a:lnTo>
                    <a:pt x="1000988" y="60121"/>
                  </a:lnTo>
                  <a:lnTo>
                    <a:pt x="980732" y="29438"/>
                  </a:lnTo>
                  <a:lnTo>
                    <a:pt x="950442" y="8432"/>
                  </a:lnTo>
                  <a:lnTo>
                    <a:pt x="912926" y="0"/>
                  </a:lnTo>
                  <a:lnTo>
                    <a:pt x="0" y="0"/>
                  </a:lnTo>
                  <a:lnTo>
                    <a:pt x="0" y="9398"/>
                  </a:lnTo>
                  <a:lnTo>
                    <a:pt x="912787" y="9398"/>
                  </a:lnTo>
                  <a:lnTo>
                    <a:pt x="946632" y="17018"/>
                  </a:lnTo>
                  <a:lnTo>
                    <a:pt x="974001" y="36004"/>
                  </a:lnTo>
                  <a:lnTo>
                    <a:pt x="992301" y="63728"/>
                  </a:lnTo>
                  <a:lnTo>
                    <a:pt x="998969" y="97574"/>
                  </a:lnTo>
                  <a:lnTo>
                    <a:pt x="998969" y="577164"/>
                  </a:lnTo>
                  <a:lnTo>
                    <a:pt x="1008367" y="577164"/>
                  </a:lnTo>
                  <a:lnTo>
                    <a:pt x="1008367" y="97574"/>
                  </a:lnTo>
                  <a:close/>
                </a:path>
                <a:path w="2261235" h="577214">
                  <a:moveTo>
                    <a:pt x="1050671" y="117030"/>
                  </a:moveTo>
                  <a:lnTo>
                    <a:pt x="1028014" y="117030"/>
                  </a:lnTo>
                  <a:lnTo>
                    <a:pt x="1028014" y="219887"/>
                  </a:lnTo>
                  <a:lnTo>
                    <a:pt x="1050671" y="219887"/>
                  </a:lnTo>
                  <a:lnTo>
                    <a:pt x="1050671" y="117030"/>
                  </a:lnTo>
                  <a:close/>
                </a:path>
                <a:path w="2261235" h="577214">
                  <a:moveTo>
                    <a:pt x="1092441" y="117030"/>
                  </a:moveTo>
                  <a:lnTo>
                    <a:pt x="1069797" y="117030"/>
                  </a:lnTo>
                  <a:lnTo>
                    <a:pt x="1069797" y="219887"/>
                  </a:lnTo>
                  <a:lnTo>
                    <a:pt x="1092441" y="219887"/>
                  </a:lnTo>
                  <a:lnTo>
                    <a:pt x="1092441" y="117030"/>
                  </a:lnTo>
                  <a:close/>
                </a:path>
                <a:path w="2261235" h="577214">
                  <a:moveTo>
                    <a:pt x="1134211" y="117030"/>
                  </a:moveTo>
                  <a:lnTo>
                    <a:pt x="1111554" y="117030"/>
                  </a:lnTo>
                  <a:lnTo>
                    <a:pt x="1111554" y="219887"/>
                  </a:lnTo>
                  <a:lnTo>
                    <a:pt x="1134211" y="219887"/>
                  </a:lnTo>
                  <a:lnTo>
                    <a:pt x="1134211" y="117030"/>
                  </a:lnTo>
                  <a:close/>
                </a:path>
                <a:path w="2261235" h="577214">
                  <a:moveTo>
                    <a:pt x="1175981" y="117030"/>
                  </a:moveTo>
                  <a:lnTo>
                    <a:pt x="1153325" y="117030"/>
                  </a:lnTo>
                  <a:lnTo>
                    <a:pt x="1153325" y="219887"/>
                  </a:lnTo>
                  <a:lnTo>
                    <a:pt x="1175981" y="219887"/>
                  </a:lnTo>
                  <a:lnTo>
                    <a:pt x="1175981" y="117030"/>
                  </a:lnTo>
                  <a:close/>
                </a:path>
                <a:path w="2261235" h="577214">
                  <a:moveTo>
                    <a:pt x="1217739" y="117030"/>
                  </a:moveTo>
                  <a:lnTo>
                    <a:pt x="1195095" y="117030"/>
                  </a:lnTo>
                  <a:lnTo>
                    <a:pt x="1195095" y="219887"/>
                  </a:lnTo>
                  <a:lnTo>
                    <a:pt x="1217739" y="219887"/>
                  </a:lnTo>
                  <a:lnTo>
                    <a:pt x="1217739" y="117030"/>
                  </a:lnTo>
                  <a:close/>
                </a:path>
                <a:path w="2261235" h="577214">
                  <a:moveTo>
                    <a:pt x="1259509" y="117030"/>
                  </a:moveTo>
                  <a:lnTo>
                    <a:pt x="1236853" y="117030"/>
                  </a:lnTo>
                  <a:lnTo>
                    <a:pt x="1236853" y="219887"/>
                  </a:lnTo>
                  <a:lnTo>
                    <a:pt x="1259509" y="219887"/>
                  </a:lnTo>
                  <a:lnTo>
                    <a:pt x="1259509" y="117030"/>
                  </a:lnTo>
                  <a:close/>
                </a:path>
                <a:path w="2261235" h="577214">
                  <a:moveTo>
                    <a:pt x="1301254" y="117030"/>
                  </a:moveTo>
                  <a:lnTo>
                    <a:pt x="1278610" y="117030"/>
                  </a:lnTo>
                  <a:lnTo>
                    <a:pt x="1278610" y="219887"/>
                  </a:lnTo>
                  <a:lnTo>
                    <a:pt x="1301254" y="219887"/>
                  </a:lnTo>
                  <a:lnTo>
                    <a:pt x="1301254" y="117030"/>
                  </a:lnTo>
                  <a:close/>
                </a:path>
                <a:path w="2261235" h="577214">
                  <a:moveTo>
                    <a:pt x="2260625" y="0"/>
                  </a:moveTo>
                  <a:lnTo>
                    <a:pt x="1412049" y="0"/>
                  </a:lnTo>
                  <a:lnTo>
                    <a:pt x="1374622" y="8432"/>
                  </a:lnTo>
                  <a:lnTo>
                    <a:pt x="1344358" y="29438"/>
                  </a:lnTo>
                  <a:lnTo>
                    <a:pt x="1324127" y="60121"/>
                  </a:lnTo>
                  <a:lnTo>
                    <a:pt x="1316748" y="97574"/>
                  </a:lnTo>
                  <a:lnTo>
                    <a:pt x="1316748" y="577164"/>
                  </a:lnTo>
                  <a:lnTo>
                    <a:pt x="1326146" y="577164"/>
                  </a:lnTo>
                  <a:lnTo>
                    <a:pt x="1326146" y="97574"/>
                  </a:lnTo>
                  <a:lnTo>
                    <a:pt x="1332814" y="63728"/>
                  </a:lnTo>
                  <a:lnTo>
                    <a:pt x="1351102" y="36004"/>
                  </a:lnTo>
                  <a:lnTo>
                    <a:pt x="1378419" y="17018"/>
                  </a:lnTo>
                  <a:lnTo>
                    <a:pt x="1412189" y="9398"/>
                  </a:lnTo>
                  <a:lnTo>
                    <a:pt x="2260625" y="9398"/>
                  </a:lnTo>
                  <a:lnTo>
                    <a:pt x="2260625" y="0"/>
                  </a:lnTo>
                  <a:close/>
                </a:path>
              </a:pathLst>
            </a:custGeom>
            <a:solidFill>
              <a:srgbClr val="FFFFFF"/>
            </a:solidFill>
          </p:spPr>
          <p:txBody>
            <a:bodyPr wrap="square" lIns="0" tIns="0" rIns="0" bIns="0" rtlCol="0"/>
            <a:lstStyle/>
            <a:p/>
          </p:txBody>
        </p:sp>
        <p:sp>
          <p:nvSpPr>
            <p:cNvPr id="76" name="object 76" descr=""/>
            <p:cNvSpPr/>
            <p:nvPr/>
          </p:nvSpPr>
          <p:spPr>
            <a:xfrm>
              <a:off x="4560252" y="3517950"/>
              <a:ext cx="1022985" cy="579120"/>
            </a:xfrm>
            <a:custGeom>
              <a:avLst/>
              <a:gdLst/>
              <a:ahLst/>
              <a:cxnLst/>
              <a:rect l="l" t="t" r="r" b="b"/>
              <a:pathLst>
                <a:path w="1022985" h="579120">
                  <a:moveTo>
                    <a:pt x="7048" y="0"/>
                  </a:moveTo>
                  <a:lnTo>
                    <a:pt x="0" y="0"/>
                  </a:lnTo>
                  <a:lnTo>
                    <a:pt x="0" y="48298"/>
                  </a:lnTo>
                  <a:lnTo>
                    <a:pt x="7048" y="48298"/>
                  </a:lnTo>
                  <a:lnTo>
                    <a:pt x="7048" y="0"/>
                  </a:lnTo>
                  <a:close/>
                </a:path>
                <a:path w="1022985" h="579120">
                  <a:moveTo>
                    <a:pt x="19608" y="0"/>
                  </a:moveTo>
                  <a:lnTo>
                    <a:pt x="12560" y="0"/>
                  </a:lnTo>
                  <a:lnTo>
                    <a:pt x="12560" y="48298"/>
                  </a:lnTo>
                  <a:lnTo>
                    <a:pt x="19608" y="48298"/>
                  </a:lnTo>
                  <a:lnTo>
                    <a:pt x="19608" y="0"/>
                  </a:lnTo>
                  <a:close/>
                </a:path>
                <a:path w="1022985" h="579120">
                  <a:moveTo>
                    <a:pt x="1022489" y="571601"/>
                  </a:moveTo>
                  <a:lnTo>
                    <a:pt x="409702" y="571601"/>
                  </a:lnTo>
                  <a:lnTo>
                    <a:pt x="409702" y="578650"/>
                  </a:lnTo>
                  <a:lnTo>
                    <a:pt x="1022489" y="578650"/>
                  </a:lnTo>
                  <a:lnTo>
                    <a:pt x="1022489" y="571601"/>
                  </a:lnTo>
                  <a:close/>
                </a:path>
                <a:path w="1022985" h="579120">
                  <a:moveTo>
                    <a:pt x="1022489" y="559117"/>
                  </a:moveTo>
                  <a:lnTo>
                    <a:pt x="409702" y="559117"/>
                  </a:lnTo>
                  <a:lnTo>
                    <a:pt x="409702" y="566166"/>
                  </a:lnTo>
                  <a:lnTo>
                    <a:pt x="1022489" y="566166"/>
                  </a:lnTo>
                  <a:lnTo>
                    <a:pt x="1022489" y="559117"/>
                  </a:lnTo>
                  <a:close/>
                </a:path>
              </a:pathLst>
            </a:custGeom>
            <a:solidFill>
              <a:srgbClr val="FFF200"/>
            </a:solidFill>
          </p:spPr>
          <p:txBody>
            <a:bodyPr wrap="square" lIns="0" tIns="0" rIns="0" bIns="0" rtlCol="0"/>
            <a:lstStyle/>
            <a:p/>
          </p:txBody>
        </p:sp>
        <p:sp>
          <p:nvSpPr>
            <p:cNvPr id="77" name="object 77" descr=""/>
            <p:cNvSpPr/>
            <p:nvPr/>
          </p:nvSpPr>
          <p:spPr>
            <a:xfrm>
              <a:off x="3390442" y="3517950"/>
              <a:ext cx="2261235" cy="1109980"/>
            </a:xfrm>
            <a:custGeom>
              <a:avLst/>
              <a:gdLst/>
              <a:ahLst/>
              <a:cxnLst/>
              <a:rect l="l" t="t" r="r" b="b"/>
              <a:pathLst>
                <a:path w="2261235" h="1109979">
                  <a:moveTo>
                    <a:pt x="140246" y="419811"/>
                  </a:moveTo>
                  <a:lnTo>
                    <a:pt x="8267" y="419811"/>
                  </a:lnTo>
                  <a:lnTo>
                    <a:pt x="8267" y="433870"/>
                  </a:lnTo>
                  <a:lnTo>
                    <a:pt x="140246" y="433870"/>
                  </a:lnTo>
                  <a:lnTo>
                    <a:pt x="140246" y="419811"/>
                  </a:lnTo>
                  <a:close/>
                </a:path>
                <a:path w="2261235" h="1109979">
                  <a:moveTo>
                    <a:pt x="470204" y="419811"/>
                  </a:moveTo>
                  <a:lnTo>
                    <a:pt x="338226" y="419811"/>
                  </a:lnTo>
                  <a:lnTo>
                    <a:pt x="338226" y="433870"/>
                  </a:lnTo>
                  <a:lnTo>
                    <a:pt x="470204" y="433870"/>
                  </a:lnTo>
                  <a:lnTo>
                    <a:pt x="470204" y="419811"/>
                  </a:lnTo>
                  <a:close/>
                </a:path>
                <a:path w="2261235" h="1109979">
                  <a:moveTo>
                    <a:pt x="800163" y="419811"/>
                  </a:moveTo>
                  <a:lnTo>
                    <a:pt x="668185" y="419811"/>
                  </a:lnTo>
                  <a:lnTo>
                    <a:pt x="668185" y="433870"/>
                  </a:lnTo>
                  <a:lnTo>
                    <a:pt x="800163" y="433870"/>
                  </a:lnTo>
                  <a:lnTo>
                    <a:pt x="800163" y="419811"/>
                  </a:lnTo>
                  <a:close/>
                </a:path>
                <a:path w="2261235" h="1109979">
                  <a:moveTo>
                    <a:pt x="825296" y="578573"/>
                  </a:moveTo>
                  <a:lnTo>
                    <a:pt x="811161" y="578573"/>
                  </a:lnTo>
                  <a:lnTo>
                    <a:pt x="811161" y="700633"/>
                  </a:lnTo>
                  <a:lnTo>
                    <a:pt x="1524" y="700633"/>
                  </a:lnTo>
                  <a:lnTo>
                    <a:pt x="1524" y="708113"/>
                  </a:lnTo>
                  <a:lnTo>
                    <a:pt x="811161" y="708113"/>
                  </a:lnTo>
                  <a:lnTo>
                    <a:pt x="811161" y="713105"/>
                  </a:lnTo>
                  <a:lnTo>
                    <a:pt x="2997" y="713105"/>
                  </a:lnTo>
                  <a:lnTo>
                    <a:pt x="2997" y="720585"/>
                  </a:lnTo>
                  <a:lnTo>
                    <a:pt x="811161" y="720585"/>
                  </a:lnTo>
                  <a:lnTo>
                    <a:pt x="811161" y="824420"/>
                  </a:lnTo>
                  <a:lnTo>
                    <a:pt x="825296" y="824420"/>
                  </a:lnTo>
                  <a:lnTo>
                    <a:pt x="825296" y="578573"/>
                  </a:lnTo>
                  <a:close/>
                </a:path>
                <a:path w="2261235" h="1109979">
                  <a:moveTo>
                    <a:pt x="951865" y="789444"/>
                  </a:moveTo>
                  <a:lnTo>
                    <a:pt x="848309" y="789444"/>
                  </a:lnTo>
                  <a:lnTo>
                    <a:pt x="848309" y="811949"/>
                  </a:lnTo>
                  <a:lnTo>
                    <a:pt x="951865" y="811949"/>
                  </a:lnTo>
                  <a:lnTo>
                    <a:pt x="951865" y="789444"/>
                  </a:lnTo>
                  <a:close/>
                </a:path>
                <a:path w="2261235" h="1109979">
                  <a:moveTo>
                    <a:pt x="951865" y="747953"/>
                  </a:moveTo>
                  <a:lnTo>
                    <a:pt x="848309" y="747953"/>
                  </a:lnTo>
                  <a:lnTo>
                    <a:pt x="848309" y="770458"/>
                  </a:lnTo>
                  <a:lnTo>
                    <a:pt x="951865" y="770458"/>
                  </a:lnTo>
                  <a:lnTo>
                    <a:pt x="951865" y="747953"/>
                  </a:lnTo>
                  <a:close/>
                </a:path>
                <a:path w="2261235" h="1109979">
                  <a:moveTo>
                    <a:pt x="951865" y="706462"/>
                  </a:moveTo>
                  <a:lnTo>
                    <a:pt x="848309" y="706462"/>
                  </a:lnTo>
                  <a:lnTo>
                    <a:pt x="848309" y="728967"/>
                  </a:lnTo>
                  <a:lnTo>
                    <a:pt x="951865" y="728967"/>
                  </a:lnTo>
                  <a:lnTo>
                    <a:pt x="951865" y="706462"/>
                  </a:lnTo>
                  <a:close/>
                </a:path>
                <a:path w="2261235" h="1109979">
                  <a:moveTo>
                    <a:pt x="951865" y="664959"/>
                  </a:moveTo>
                  <a:lnTo>
                    <a:pt x="848309" y="664959"/>
                  </a:lnTo>
                  <a:lnTo>
                    <a:pt x="848309" y="687451"/>
                  </a:lnTo>
                  <a:lnTo>
                    <a:pt x="951865" y="687451"/>
                  </a:lnTo>
                  <a:lnTo>
                    <a:pt x="951865" y="664959"/>
                  </a:lnTo>
                  <a:close/>
                </a:path>
                <a:path w="2261235" h="1109979">
                  <a:moveTo>
                    <a:pt x="951865" y="623481"/>
                  </a:moveTo>
                  <a:lnTo>
                    <a:pt x="848309" y="623481"/>
                  </a:lnTo>
                  <a:lnTo>
                    <a:pt x="848309" y="645985"/>
                  </a:lnTo>
                  <a:lnTo>
                    <a:pt x="951865" y="645985"/>
                  </a:lnTo>
                  <a:lnTo>
                    <a:pt x="951865" y="623481"/>
                  </a:lnTo>
                  <a:close/>
                </a:path>
                <a:path w="2261235" h="1109979">
                  <a:moveTo>
                    <a:pt x="951865" y="581990"/>
                  </a:moveTo>
                  <a:lnTo>
                    <a:pt x="848309" y="581990"/>
                  </a:lnTo>
                  <a:lnTo>
                    <a:pt x="848309" y="604481"/>
                  </a:lnTo>
                  <a:lnTo>
                    <a:pt x="951865" y="604481"/>
                  </a:lnTo>
                  <a:lnTo>
                    <a:pt x="951865" y="581990"/>
                  </a:lnTo>
                  <a:close/>
                </a:path>
                <a:path w="2261235" h="1109979">
                  <a:moveTo>
                    <a:pt x="951865" y="540486"/>
                  </a:moveTo>
                  <a:lnTo>
                    <a:pt x="848309" y="540486"/>
                  </a:lnTo>
                  <a:lnTo>
                    <a:pt x="848309" y="562991"/>
                  </a:lnTo>
                  <a:lnTo>
                    <a:pt x="951865" y="562991"/>
                  </a:lnTo>
                  <a:lnTo>
                    <a:pt x="951865" y="540486"/>
                  </a:lnTo>
                  <a:close/>
                </a:path>
                <a:path w="2261235" h="1109979">
                  <a:moveTo>
                    <a:pt x="951865" y="498995"/>
                  </a:moveTo>
                  <a:lnTo>
                    <a:pt x="848309" y="498995"/>
                  </a:lnTo>
                  <a:lnTo>
                    <a:pt x="848309" y="521500"/>
                  </a:lnTo>
                  <a:lnTo>
                    <a:pt x="951865" y="521500"/>
                  </a:lnTo>
                  <a:lnTo>
                    <a:pt x="951865" y="498995"/>
                  </a:lnTo>
                  <a:close/>
                </a:path>
                <a:path w="2261235" h="1109979">
                  <a:moveTo>
                    <a:pt x="951865" y="457504"/>
                  </a:moveTo>
                  <a:lnTo>
                    <a:pt x="848309" y="457504"/>
                  </a:lnTo>
                  <a:lnTo>
                    <a:pt x="848309" y="480009"/>
                  </a:lnTo>
                  <a:lnTo>
                    <a:pt x="951865" y="480009"/>
                  </a:lnTo>
                  <a:lnTo>
                    <a:pt x="951865" y="457504"/>
                  </a:lnTo>
                  <a:close/>
                </a:path>
                <a:path w="2261235" h="1109979">
                  <a:moveTo>
                    <a:pt x="951865" y="416013"/>
                  </a:moveTo>
                  <a:lnTo>
                    <a:pt x="848309" y="416013"/>
                  </a:lnTo>
                  <a:lnTo>
                    <a:pt x="848309" y="438505"/>
                  </a:lnTo>
                  <a:lnTo>
                    <a:pt x="951865" y="438505"/>
                  </a:lnTo>
                  <a:lnTo>
                    <a:pt x="951865" y="416013"/>
                  </a:lnTo>
                  <a:close/>
                </a:path>
                <a:path w="2261235" h="1109979">
                  <a:moveTo>
                    <a:pt x="951865" y="374510"/>
                  </a:moveTo>
                  <a:lnTo>
                    <a:pt x="848309" y="374510"/>
                  </a:lnTo>
                  <a:lnTo>
                    <a:pt x="848309" y="397014"/>
                  </a:lnTo>
                  <a:lnTo>
                    <a:pt x="951865" y="397014"/>
                  </a:lnTo>
                  <a:lnTo>
                    <a:pt x="951865" y="374510"/>
                  </a:lnTo>
                  <a:close/>
                </a:path>
                <a:path w="2261235" h="1109979">
                  <a:moveTo>
                    <a:pt x="951865" y="333019"/>
                  </a:moveTo>
                  <a:lnTo>
                    <a:pt x="848309" y="333019"/>
                  </a:lnTo>
                  <a:lnTo>
                    <a:pt x="848309" y="355523"/>
                  </a:lnTo>
                  <a:lnTo>
                    <a:pt x="951865" y="355523"/>
                  </a:lnTo>
                  <a:lnTo>
                    <a:pt x="951865" y="333019"/>
                  </a:lnTo>
                  <a:close/>
                </a:path>
                <a:path w="2261235" h="1109979">
                  <a:moveTo>
                    <a:pt x="1067295" y="80060"/>
                  </a:moveTo>
                  <a:lnTo>
                    <a:pt x="1044638" y="80060"/>
                  </a:lnTo>
                  <a:lnTo>
                    <a:pt x="1044638" y="182918"/>
                  </a:lnTo>
                  <a:lnTo>
                    <a:pt x="1067295" y="182918"/>
                  </a:lnTo>
                  <a:lnTo>
                    <a:pt x="1067295" y="80060"/>
                  </a:lnTo>
                  <a:close/>
                </a:path>
                <a:path w="2261235" h="1109979">
                  <a:moveTo>
                    <a:pt x="1109065" y="80060"/>
                  </a:moveTo>
                  <a:lnTo>
                    <a:pt x="1086408" y="80060"/>
                  </a:lnTo>
                  <a:lnTo>
                    <a:pt x="1086408" y="182918"/>
                  </a:lnTo>
                  <a:lnTo>
                    <a:pt x="1109065" y="182918"/>
                  </a:lnTo>
                  <a:lnTo>
                    <a:pt x="1109065" y="80060"/>
                  </a:lnTo>
                  <a:close/>
                </a:path>
                <a:path w="2261235" h="1109979">
                  <a:moveTo>
                    <a:pt x="1150835" y="80060"/>
                  </a:moveTo>
                  <a:lnTo>
                    <a:pt x="1128191" y="80060"/>
                  </a:lnTo>
                  <a:lnTo>
                    <a:pt x="1128191" y="182918"/>
                  </a:lnTo>
                  <a:lnTo>
                    <a:pt x="1150835" y="182918"/>
                  </a:lnTo>
                  <a:lnTo>
                    <a:pt x="1150835" y="80060"/>
                  </a:lnTo>
                  <a:close/>
                </a:path>
                <a:path w="2261235" h="1109979">
                  <a:moveTo>
                    <a:pt x="1169403" y="34150"/>
                  </a:moveTo>
                  <a:lnTo>
                    <a:pt x="1029157" y="34150"/>
                  </a:lnTo>
                  <a:lnTo>
                    <a:pt x="1029157" y="0"/>
                  </a:lnTo>
                  <a:lnTo>
                    <a:pt x="1019759" y="0"/>
                  </a:lnTo>
                  <a:lnTo>
                    <a:pt x="1019759" y="202387"/>
                  </a:lnTo>
                  <a:lnTo>
                    <a:pt x="1013091" y="236245"/>
                  </a:lnTo>
                  <a:lnTo>
                    <a:pt x="994803" y="263982"/>
                  </a:lnTo>
                  <a:lnTo>
                    <a:pt x="967486" y="282968"/>
                  </a:lnTo>
                  <a:lnTo>
                    <a:pt x="933716" y="290576"/>
                  </a:lnTo>
                  <a:lnTo>
                    <a:pt x="0" y="290576"/>
                  </a:lnTo>
                  <a:lnTo>
                    <a:pt x="0" y="299974"/>
                  </a:lnTo>
                  <a:lnTo>
                    <a:pt x="933856" y="299974"/>
                  </a:lnTo>
                  <a:lnTo>
                    <a:pt x="971296" y="291553"/>
                  </a:lnTo>
                  <a:lnTo>
                    <a:pt x="1001547" y="270535"/>
                  </a:lnTo>
                  <a:lnTo>
                    <a:pt x="1021778" y="239852"/>
                  </a:lnTo>
                  <a:lnTo>
                    <a:pt x="1029157" y="202387"/>
                  </a:lnTo>
                  <a:lnTo>
                    <a:pt x="1029157" y="48285"/>
                  </a:lnTo>
                  <a:lnTo>
                    <a:pt x="1169403" y="48285"/>
                  </a:lnTo>
                  <a:lnTo>
                    <a:pt x="1169403" y="34150"/>
                  </a:lnTo>
                  <a:close/>
                </a:path>
                <a:path w="2261235" h="1109979">
                  <a:moveTo>
                    <a:pt x="1192593" y="80060"/>
                  </a:moveTo>
                  <a:lnTo>
                    <a:pt x="1169949" y="80060"/>
                  </a:lnTo>
                  <a:lnTo>
                    <a:pt x="1169949" y="182918"/>
                  </a:lnTo>
                  <a:lnTo>
                    <a:pt x="1192593" y="182918"/>
                  </a:lnTo>
                  <a:lnTo>
                    <a:pt x="1192593" y="80060"/>
                  </a:lnTo>
                  <a:close/>
                </a:path>
                <a:path w="2261235" h="1109979">
                  <a:moveTo>
                    <a:pt x="1234363" y="80060"/>
                  </a:moveTo>
                  <a:lnTo>
                    <a:pt x="1211719" y="80060"/>
                  </a:lnTo>
                  <a:lnTo>
                    <a:pt x="1211719" y="182918"/>
                  </a:lnTo>
                  <a:lnTo>
                    <a:pt x="1234363" y="182918"/>
                  </a:lnTo>
                  <a:lnTo>
                    <a:pt x="1234363" y="80060"/>
                  </a:lnTo>
                  <a:close/>
                </a:path>
                <a:path w="2261235" h="1109979">
                  <a:moveTo>
                    <a:pt x="1276121" y="80060"/>
                  </a:moveTo>
                  <a:lnTo>
                    <a:pt x="1253477" y="80060"/>
                  </a:lnTo>
                  <a:lnTo>
                    <a:pt x="1253477" y="182918"/>
                  </a:lnTo>
                  <a:lnTo>
                    <a:pt x="1276121" y="182918"/>
                  </a:lnTo>
                  <a:lnTo>
                    <a:pt x="1276121" y="80060"/>
                  </a:lnTo>
                  <a:close/>
                </a:path>
                <a:path w="2261235" h="1109979">
                  <a:moveTo>
                    <a:pt x="1316570" y="1095527"/>
                  </a:moveTo>
                  <a:lnTo>
                    <a:pt x="1176223" y="1095527"/>
                  </a:lnTo>
                  <a:lnTo>
                    <a:pt x="1176223" y="1109662"/>
                  </a:lnTo>
                  <a:lnTo>
                    <a:pt x="1316570" y="1109662"/>
                  </a:lnTo>
                  <a:lnTo>
                    <a:pt x="1316570" y="1095527"/>
                  </a:lnTo>
                  <a:close/>
                </a:path>
                <a:path w="2261235" h="1109979">
                  <a:moveTo>
                    <a:pt x="1317891" y="80060"/>
                  </a:moveTo>
                  <a:lnTo>
                    <a:pt x="1295247" y="80060"/>
                  </a:lnTo>
                  <a:lnTo>
                    <a:pt x="1295247" y="182918"/>
                  </a:lnTo>
                  <a:lnTo>
                    <a:pt x="1317891" y="182918"/>
                  </a:lnTo>
                  <a:lnTo>
                    <a:pt x="1317891" y="80060"/>
                  </a:lnTo>
                  <a:close/>
                </a:path>
                <a:path w="2261235" h="1109979">
                  <a:moveTo>
                    <a:pt x="1561503" y="789444"/>
                  </a:moveTo>
                  <a:lnTo>
                    <a:pt x="1457972" y="789444"/>
                  </a:lnTo>
                  <a:lnTo>
                    <a:pt x="1457972" y="811949"/>
                  </a:lnTo>
                  <a:lnTo>
                    <a:pt x="1561503" y="811949"/>
                  </a:lnTo>
                  <a:lnTo>
                    <a:pt x="1561503" y="789444"/>
                  </a:lnTo>
                  <a:close/>
                </a:path>
                <a:path w="2261235" h="1109979">
                  <a:moveTo>
                    <a:pt x="1561503" y="747953"/>
                  </a:moveTo>
                  <a:lnTo>
                    <a:pt x="1457972" y="747953"/>
                  </a:lnTo>
                  <a:lnTo>
                    <a:pt x="1457972" y="770458"/>
                  </a:lnTo>
                  <a:lnTo>
                    <a:pt x="1561503" y="770458"/>
                  </a:lnTo>
                  <a:lnTo>
                    <a:pt x="1561503" y="747953"/>
                  </a:lnTo>
                  <a:close/>
                </a:path>
                <a:path w="2261235" h="1109979">
                  <a:moveTo>
                    <a:pt x="1561503" y="706462"/>
                  </a:moveTo>
                  <a:lnTo>
                    <a:pt x="1457972" y="706462"/>
                  </a:lnTo>
                  <a:lnTo>
                    <a:pt x="1457972" y="728967"/>
                  </a:lnTo>
                  <a:lnTo>
                    <a:pt x="1561503" y="728967"/>
                  </a:lnTo>
                  <a:lnTo>
                    <a:pt x="1561503" y="706462"/>
                  </a:lnTo>
                  <a:close/>
                </a:path>
                <a:path w="2261235" h="1109979">
                  <a:moveTo>
                    <a:pt x="1561503" y="664959"/>
                  </a:moveTo>
                  <a:lnTo>
                    <a:pt x="1457972" y="664959"/>
                  </a:lnTo>
                  <a:lnTo>
                    <a:pt x="1457972" y="687451"/>
                  </a:lnTo>
                  <a:lnTo>
                    <a:pt x="1561503" y="687451"/>
                  </a:lnTo>
                  <a:lnTo>
                    <a:pt x="1561503" y="664959"/>
                  </a:lnTo>
                  <a:close/>
                </a:path>
                <a:path w="2261235" h="1109979">
                  <a:moveTo>
                    <a:pt x="1561503" y="623481"/>
                  </a:moveTo>
                  <a:lnTo>
                    <a:pt x="1457972" y="623481"/>
                  </a:lnTo>
                  <a:lnTo>
                    <a:pt x="1457972" y="645985"/>
                  </a:lnTo>
                  <a:lnTo>
                    <a:pt x="1561503" y="645985"/>
                  </a:lnTo>
                  <a:lnTo>
                    <a:pt x="1561503" y="623481"/>
                  </a:lnTo>
                  <a:close/>
                </a:path>
                <a:path w="2261235" h="1109979">
                  <a:moveTo>
                    <a:pt x="1561503" y="581990"/>
                  </a:moveTo>
                  <a:lnTo>
                    <a:pt x="1457972" y="581990"/>
                  </a:lnTo>
                  <a:lnTo>
                    <a:pt x="1457972" y="604481"/>
                  </a:lnTo>
                  <a:lnTo>
                    <a:pt x="1561503" y="604481"/>
                  </a:lnTo>
                  <a:lnTo>
                    <a:pt x="1561503" y="581990"/>
                  </a:lnTo>
                  <a:close/>
                </a:path>
                <a:path w="2261235" h="1109979">
                  <a:moveTo>
                    <a:pt x="1561503" y="540486"/>
                  </a:moveTo>
                  <a:lnTo>
                    <a:pt x="1457972" y="540486"/>
                  </a:lnTo>
                  <a:lnTo>
                    <a:pt x="1457972" y="562991"/>
                  </a:lnTo>
                  <a:lnTo>
                    <a:pt x="1561503" y="562991"/>
                  </a:lnTo>
                  <a:lnTo>
                    <a:pt x="1561503" y="540486"/>
                  </a:lnTo>
                  <a:close/>
                </a:path>
                <a:path w="2261235" h="1109979">
                  <a:moveTo>
                    <a:pt x="1561503" y="498995"/>
                  </a:moveTo>
                  <a:lnTo>
                    <a:pt x="1457972" y="498995"/>
                  </a:lnTo>
                  <a:lnTo>
                    <a:pt x="1457972" y="521500"/>
                  </a:lnTo>
                  <a:lnTo>
                    <a:pt x="1561503" y="521500"/>
                  </a:lnTo>
                  <a:lnTo>
                    <a:pt x="1561503" y="498995"/>
                  </a:lnTo>
                  <a:close/>
                </a:path>
                <a:path w="2261235" h="1109979">
                  <a:moveTo>
                    <a:pt x="1561503" y="457504"/>
                  </a:moveTo>
                  <a:lnTo>
                    <a:pt x="1457972" y="457504"/>
                  </a:lnTo>
                  <a:lnTo>
                    <a:pt x="1457972" y="480009"/>
                  </a:lnTo>
                  <a:lnTo>
                    <a:pt x="1561503" y="480009"/>
                  </a:lnTo>
                  <a:lnTo>
                    <a:pt x="1561503" y="457504"/>
                  </a:lnTo>
                  <a:close/>
                </a:path>
                <a:path w="2261235" h="1109979">
                  <a:moveTo>
                    <a:pt x="1561503" y="416013"/>
                  </a:moveTo>
                  <a:lnTo>
                    <a:pt x="1457972" y="416013"/>
                  </a:lnTo>
                  <a:lnTo>
                    <a:pt x="1457972" y="438505"/>
                  </a:lnTo>
                  <a:lnTo>
                    <a:pt x="1561503" y="438505"/>
                  </a:lnTo>
                  <a:lnTo>
                    <a:pt x="1561503" y="416013"/>
                  </a:lnTo>
                  <a:close/>
                </a:path>
                <a:path w="2261235" h="1109979">
                  <a:moveTo>
                    <a:pt x="1561503" y="374510"/>
                  </a:moveTo>
                  <a:lnTo>
                    <a:pt x="1457972" y="374510"/>
                  </a:lnTo>
                  <a:lnTo>
                    <a:pt x="1457972" y="397014"/>
                  </a:lnTo>
                  <a:lnTo>
                    <a:pt x="1561503" y="397014"/>
                  </a:lnTo>
                  <a:lnTo>
                    <a:pt x="1561503" y="374510"/>
                  </a:lnTo>
                  <a:close/>
                </a:path>
                <a:path w="2261235" h="1109979">
                  <a:moveTo>
                    <a:pt x="1561503" y="333019"/>
                  </a:moveTo>
                  <a:lnTo>
                    <a:pt x="1457972" y="333019"/>
                  </a:lnTo>
                  <a:lnTo>
                    <a:pt x="1457972" y="355523"/>
                  </a:lnTo>
                  <a:lnTo>
                    <a:pt x="1561503" y="355523"/>
                  </a:lnTo>
                  <a:lnTo>
                    <a:pt x="1561503" y="333019"/>
                  </a:lnTo>
                  <a:close/>
                </a:path>
                <a:path w="2261235" h="1109979">
                  <a:moveTo>
                    <a:pt x="1725625" y="685177"/>
                  </a:moveTo>
                  <a:lnTo>
                    <a:pt x="1593646" y="685177"/>
                  </a:lnTo>
                  <a:lnTo>
                    <a:pt x="1593646" y="699223"/>
                  </a:lnTo>
                  <a:lnTo>
                    <a:pt x="1725625" y="699223"/>
                  </a:lnTo>
                  <a:lnTo>
                    <a:pt x="1725625" y="685177"/>
                  </a:lnTo>
                  <a:close/>
                </a:path>
                <a:path w="2261235" h="1109979">
                  <a:moveTo>
                    <a:pt x="2055583" y="685177"/>
                  </a:moveTo>
                  <a:lnTo>
                    <a:pt x="1923605" y="685177"/>
                  </a:lnTo>
                  <a:lnTo>
                    <a:pt x="1923605" y="699223"/>
                  </a:lnTo>
                  <a:lnTo>
                    <a:pt x="2055583" y="699223"/>
                  </a:lnTo>
                  <a:lnTo>
                    <a:pt x="2055583" y="685177"/>
                  </a:lnTo>
                  <a:close/>
                </a:path>
                <a:path w="2261235" h="1109979">
                  <a:moveTo>
                    <a:pt x="2192286" y="424891"/>
                  </a:moveTo>
                  <a:lnTo>
                    <a:pt x="1593646" y="424891"/>
                  </a:lnTo>
                  <a:lnTo>
                    <a:pt x="1593646" y="303834"/>
                  </a:lnTo>
                  <a:lnTo>
                    <a:pt x="1579511" y="303834"/>
                  </a:lnTo>
                  <a:lnTo>
                    <a:pt x="1579511" y="549681"/>
                  </a:lnTo>
                  <a:lnTo>
                    <a:pt x="1593646" y="549681"/>
                  </a:lnTo>
                  <a:lnTo>
                    <a:pt x="1593646" y="444842"/>
                  </a:lnTo>
                  <a:lnTo>
                    <a:pt x="2192286" y="444842"/>
                  </a:lnTo>
                  <a:lnTo>
                    <a:pt x="2192286" y="437362"/>
                  </a:lnTo>
                  <a:lnTo>
                    <a:pt x="1593646" y="437362"/>
                  </a:lnTo>
                  <a:lnTo>
                    <a:pt x="1593646" y="432371"/>
                  </a:lnTo>
                  <a:lnTo>
                    <a:pt x="2192286" y="432371"/>
                  </a:lnTo>
                  <a:lnTo>
                    <a:pt x="2192286" y="424891"/>
                  </a:lnTo>
                  <a:close/>
                </a:path>
                <a:path w="2261235" h="1109979">
                  <a:moveTo>
                    <a:pt x="2260625" y="685177"/>
                  </a:moveTo>
                  <a:lnTo>
                    <a:pt x="2253564" y="685177"/>
                  </a:lnTo>
                  <a:lnTo>
                    <a:pt x="2253564" y="699223"/>
                  </a:lnTo>
                  <a:lnTo>
                    <a:pt x="2260625" y="699223"/>
                  </a:lnTo>
                  <a:lnTo>
                    <a:pt x="2260625" y="685177"/>
                  </a:lnTo>
                  <a:close/>
                </a:path>
                <a:path w="2261235" h="1109979">
                  <a:moveTo>
                    <a:pt x="2260625" y="290576"/>
                  </a:moveTo>
                  <a:lnTo>
                    <a:pt x="1433106" y="290576"/>
                  </a:lnTo>
                  <a:lnTo>
                    <a:pt x="1399260" y="282968"/>
                  </a:lnTo>
                  <a:lnTo>
                    <a:pt x="1371904" y="263982"/>
                  </a:lnTo>
                  <a:lnTo>
                    <a:pt x="1353604" y="236245"/>
                  </a:lnTo>
                  <a:lnTo>
                    <a:pt x="1346923" y="202387"/>
                  </a:lnTo>
                  <a:lnTo>
                    <a:pt x="1346923" y="0"/>
                  </a:lnTo>
                  <a:lnTo>
                    <a:pt x="1337538" y="0"/>
                  </a:lnTo>
                  <a:lnTo>
                    <a:pt x="1337538" y="202387"/>
                  </a:lnTo>
                  <a:lnTo>
                    <a:pt x="1344917" y="239852"/>
                  </a:lnTo>
                  <a:lnTo>
                    <a:pt x="1365161" y="270535"/>
                  </a:lnTo>
                  <a:lnTo>
                    <a:pt x="1395450" y="291553"/>
                  </a:lnTo>
                  <a:lnTo>
                    <a:pt x="1432966" y="299974"/>
                  </a:lnTo>
                  <a:lnTo>
                    <a:pt x="2260625" y="299974"/>
                  </a:lnTo>
                  <a:lnTo>
                    <a:pt x="2260625" y="290576"/>
                  </a:lnTo>
                  <a:close/>
                </a:path>
              </a:pathLst>
            </a:custGeom>
            <a:solidFill>
              <a:srgbClr val="FFFFFF"/>
            </a:solidFill>
          </p:spPr>
          <p:txBody>
            <a:bodyPr wrap="square" lIns="0" tIns="0" rIns="0" bIns="0" rtlCol="0"/>
            <a:lstStyle/>
            <a:p/>
          </p:txBody>
        </p:sp>
        <p:pic>
          <p:nvPicPr>
            <p:cNvPr id="78" name="object 78" descr=""/>
            <p:cNvPicPr/>
            <p:nvPr/>
          </p:nvPicPr>
          <p:blipFill>
            <a:blip r:embed="rId20" cstate="print"/>
            <a:stretch>
              <a:fillRect/>
            </a:stretch>
          </p:blipFill>
          <p:spPr>
            <a:xfrm>
              <a:off x="3883355" y="4248048"/>
              <a:ext cx="208419" cy="85258"/>
            </a:xfrm>
            <a:prstGeom prst="rect">
              <a:avLst/>
            </a:prstGeom>
          </p:spPr>
        </p:pic>
        <p:sp>
          <p:nvSpPr>
            <p:cNvPr id="79" name="object 79" descr=""/>
            <p:cNvSpPr/>
            <p:nvPr/>
          </p:nvSpPr>
          <p:spPr>
            <a:xfrm>
              <a:off x="4005811" y="4253952"/>
              <a:ext cx="43180" cy="73660"/>
            </a:xfrm>
            <a:custGeom>
              <a:avLst/>
              <a:gdLst/>
              <a:ahLst/>
              <a:cxnLst/>
              <a:rect l="l" t="t" r="r" b="b"/>
              <a:pathLst>
                <a:path w="43179" h="73660">
                  <a:moveTo>
                    <a:pt x="28079" y="0"/>
                  </a:moveTo>
                  <a:lnTo>
                    <a:pt x="23164" y="0"/>
                  </a:lnTo>
                  <a:lnTo>
                    <a:pt x="0" y="6083"/>
                  </a:lnTo>
                  <a:lnTo>
                    <a:pt x="3543" y="21577"/>
                  </a:lnTo>
                  <a:lnTo>
                    <a:pt x="3543" y="51612"/>
                  </a:lnTo>
                  <a:lnTo>
                    <a:pt x="0" y="67119"/>
                  </a:lnTo>
                  <a:lnTo>
                    <a:pt x="23164" y="73202"/>
                  </a:lnTo>
                  <a:lnTo>
                    <a:pt x="28079" y="73202"/>
                  </a:lnTo>
                  <a:lnTo>
                    <a:pt x="34950" y="61226"/>
                  </a:lnTo>
                  <a:lnTo>
                    <a:pt x="42202" y="61226"/>
                  </a:lnTo>
                  <a:lnTo>
                    <a:pt x="42989" y="44551"/>
                  </a:lnTo>
                  <a:lnTo>
                    <a:pt x="42989" y="28651"/>
                  </a:lnTo>
                  <a:lnTo>
                    <a:pt x="42202" y="11963"/>
                  </a:lnTo>
                  <a:lnTo>
                    <a:pt x="34950" y="11963"/>
                  </a:lnTo>
                  <a:lnTo>
                    <a:pt x="28079" y="0"/>
                  </a:lnTo>
                  <a:close/>
                </a:path>
              </a:pathLst>
            </a:custGeom>
            <a:solidFill>
              <a:srgbClr val="58595B"/>
            </a:solidFill>
          </p:spPr>
          <p:txBody>
            <a:bodyPr wrap="square" lIns="0" tIns="0" rIns="0" bIns="0" rtlCol="0"/>
            <a:lstStyle/>
            <a:p/>
          </p:txBody>
        </p:sp>
        <p:pic>
          <p:nvPicPr>
            <p:cNvPr id="80" name="object 80" descr=""/>
            <p:cNvPicPr/>
            <p:nvPr/>
          </p:nvPicPr>
          <p:blipFill>
            <a:blip r:embed="rId21" cstate="print"/>
            <a:stretch>
              <a:fillRect/>
            </a:stretch>
          </p:blipFill>
          <p:spPr>
            <a:xfrm>
              <a:off x="3903573" y="4255414"/>
              <a:ext cx="138354" cy="74104"/>
            </a:xfrm>
            <a:prstGeom prst="rect">
              <a:avLst/>
            </a:prstGeom>
          </p:spPr>
        </p:pic>
        <p:sp>
          <p:nvSpPr>
            <p:cNvPr id="81" name="object 81" descr=""/>
            <p:cNvSpPr/>
            <p:nvPr/>
          </p:nvSpPr>
          <p:spPr>
            <a:xfrm>
              <a:off x="4034250" y="4311646"/>
              <a:ext cx="46990" cy="17780"/>
            </a:xfrm>
            <a:custGeom>
              <a:avLst/>
              <a:gdLst/>
              <a:ahLst/>
              <a:cxnLst/>
              <a:rect l="l" t="t" r="r" b="b"/>
              <a:pathLst>
                <a:path w="46989" h="17779">
                  <a:moveTo>
                    <a:pt x="46151" y="0"/>
                  </a:moveTo>
                  <a:lnTo>
                    <a:pt x="39103" y="14084"/>
                  </a:lnTo>
                  <a:lnTo>
                    <a:pt x="31470" y="14871"/>
                  </a:lnTo>
                  <a:lnTo>
                    <a:pt x="0" y="16637"/>
                  </a:lnTo>
                  <a:lnTo>
                    <a:pt x="50" y="17513"/>
                  </a:lnTo>
                  <a:lnTo>
                    <a:pt x="31457" y="15748"/>
                  </a:lnTo>
                  <a:lnTo>
                    <a:pt x="39636" y="14960"/>
                  </a:lnTo>
                  <a:lnTo>
                    <a:pt x="46926" y="393"/>
                  </a:lnTo>
                  <a:lnTo>
                    <a:pt x="46151" y="0"/>
                  </a:lnTo>
                  <a:close/>
                </a:path>
              </a:pathLst>
            </a:custGeom>
            <a:solidFill>
              <a:srgbClr val="231F20"/>
            </a:solidFill>
          </p:spPr>
          <p:txBody>
            <a:bodyPr wrap="square" lIns="0" tIns="0" rIns="0" bIns="0" rtlCol="0"/>
            <a:lstStyle/>
            <a:p/>
          </p:txBody>
        </p:sp>
        <p:pic>
          <p:nvPicPr>
            <p:cNvPr id="82" name="object 82" descr=""/>
            <p:cNvPicPr/>
            <p:nvPr/>
          </p:nvPicPr>
          <p:blipFill>
            <a:blip r:embed="rId22" cstate="print"/>
            <a:stretch>
              <a:fillRect/>
            </a:stretch>
          </p:blipFill>
          <p:spPr>
            <a:xfrm>
              <a:off x="3889641" y="4253954"/>
              <a:ext cx="14122" cy="73190"/>
            </a:xfrm>
            <a:prstGeom prst="rect">
              <a:avLst/>
            </a:prstGeom>
          </p:spPr>
        </p:pic>
        <p:sp>
          <p:nvSpPr>
            <p:cNvPr id="83" name="object 83" descr=""/>
            <p:cNvSpPr/>
            <p:nvPr/>
          </p:nvSpPr>
          <p:spPr>
            <a:xfrm>
              <a:off x="3892346" y="4320374"/>
              <a:ext cx="137795" cy="9525"/>
            </a:xfrm>
            <a:custGeom>
              <a:avLst/>
              <a:gdLst/>
              <a:ahLst/>
              <a:cxnLst/>
              <a:rect l="l" t="t" r="r" b="b"/>
              <a:pathLst>
                <a:path w="137795" h="9525">
                  <a:moveTo>
                    <a:pt x="11417" y="3111"/>
                  </a:moveTo>
                  <a:lnTo>
                    <a:pt x="8674" y="1981"/>
                  </a:lnTo>
                  <a:lnTo>
                    <a:pt x="6350" y="0"/>
                  </a:lnTo>
                  <a:lnTo>
                    <a:pt x="0" y="3175"/>
                  </a:lnTo>
                  <a:lnTo>
                    <a:pt x="1854" y="5422"/>
                  </a:lnTo>
                  <a:lnTo>
                    <a:pt x="3949" y="6781"/>
                  </a:lnTo>
                  <a:lnTo>
                    <a:pt x="11417" y="3111"/>
                  </a:lnTo>
                  <a:close/>
                </a:path>
                <a:path w="137795" h="9525">
                  <a:moveTo>
                    <a:pt x="137414" y="9144"/>
                  </a:moveTo>
                  <a:lnTo>
                    <a:pt x="130416" y="7569"/>
                  </a:lnTo>
                  <a:lnTo>
                    <a:pt x="123266" y="5969"/>
                  </a:lnTo>
                  <a:lnTo>
                    <a:pt x="123266" y="7569"/>
                  </a:lnTo>
                  <a:lnTo>
                    <a:pt x="90081" y="7569"/>
                  </a:lnTo>
                  <a:lnTo>
                    <a:pt x="87566" y="3911"/>
                  </a:lnTo>
                  <a:lnTo>
                    <a:pt x="106959" y="3911"/>
                  </a:lnTo>
                  <a:lnTo>
                    <a:pt x="123266" y="7569"/>
                  </a:lnTo>
                  <a:lnTo>
                    <a:pt x="123266" y="5969"/>
                  </a:lnTo>
                  <a:lnTo>
                    <a:pt x="114173" y="3911"/>
                  </a:lnTo>
                  <a:lnTo>
                    <a:pt x="107226" y="2349"/>
                  </a:lnTo>
                  <a:lnTo>
                    <a:pt x="83985" y="2349"/>
                  </a:lnTo>
                  <a:lnTo>
                    <a:pt x="83985" y="7569"/>
                  </a:lnTo>
                  <a:lnTo>
                    <a:pt x="47396" y="7569"/>
                  </a:lnTo>
                  <a:lnTo>
                    <a:pt x="51587" y="3911"/>
                  </a:lnTo>
                  <a:lnTo>
                    <a:pt x="81584" y="3911"/>
                  </a:lnTo>
                  <a:lnTo>
                    <a:pt x="83985" y="7569"/>
                  </a:lnTo>
                  <a:lnTo>
                    <a:pt x="83985" y="2349"/>
                  </a:lnTo>
                  <a:lnTo>
                    <a:pt x="43751" y="2349"/>
                  </a:lnTo>
                  <a:lnTo>
                    <a:pt x="43751" y="3911"/>
                  </a:lnTo>
                  <a:lnTo>
                    <a:pt x="39941" y="7569"/>
                  </a:lnTo>
                  <a:lnTo>
                    <a:pt x="14478" y="7569"/>
                  </a:lnTo>
                  <a:lnTo>
                    <a:pt x="17411" y="3911"/>
                  </a:lnTo>
                  <a:lnTo>
                    <a:pt x="43751" y="3911"/>
                  </a:lnTo>
                  <a:lnTo>
                    <a:pt x="43751" y="2349"/>
                  </a:lnTo>
                  <a:lnTo>
                    <a:pt x="16662" y="2336"/>
                  </a:lnTo>
                  <a:lnTo>
                    <a:pt x="11214" y="9144"/>
                  </a:lnTo>
                  <a:lnTo>
                    <a:pt x="137414" y="9144"/>
                  </a:lnTo>
                  <a:close/>
                </a:path>
              </a:pathLst>
            </a:custGeom>
            <a:solidFill>
              <a:srgbClr val="58595B"/>
            </a:solidFill>
          </p:spPr>
          <p:txBody>
            <a:bodyPr wrap="square" lIns="0" tIns="0" rIns="0" bIns="0" rtlCol="0"/>
            <a:lstStyle/>
            <a:p/>
          </p:txBody>
        </p:sp>
        <p:pic>
          <p:nvPicPr>
            <p:cNvPr id="84" name="object 84" descr=""/>
            <p:cNvPicPr/>
            <p:nvPr/>
          </p:nvPicPr>
          <p:blipFill>
            <a:blip r:embed="rId23" cstate="print"/>
            <a:stretch>
              <a:fillRect/>
            </a:stretch>
          </p:blipFill>
          <p:spPr>
            <a:xfrm>
              <a:off x="4072788" y="4309287"/>
              <a:ext cx="15659" cy="14922"/>
            </a:xfrm>
            <a:prstGeom prst="rect">
              <a:avLst/>
            </a:prstGeom>
          </p:spPr>
        </p:pic>
        <p:pic>
          <p:nvPicPr>
            <p:cNvPr id="85" name="object 85" descr=""/>
            <p:cNvPicPr/>
            <p:nvPr/>
          </p:nvPicPr>
          <p:blipFill>
            <a:blip r:embed="rId24" cstate="print"/>
            <a:stretch>
              <a:fillRect/>
            </a:stretch>
          </p:blipFill>
          <p:spPr>
            <a:xfrm>
              <a:off x="3903573" y="4251591"/>
              <a:ext cx="126187" cy="6807"/>
            </a:xfrm>
            <a:prstGeom prst="rect">
              <a:avLst/>
            </a:prstGeom>
          </p:spPr>
        </p:pic>
        <p:sp>
          <p:nvSpPr>
            <p:cNvPr id="86" name="object 86" descr=""/>
            <p:cNvSpPr/>
            <p:nvPr/>
          </p:nvSpPr>
          <p:spPr>
            <a:xfrm>
              <a:off x="4034248" y="4251938"/>
              <a:ext cx="46990" cy="17780"/>
            </a:xfrm>
            <a:custGeom>
              <a:avLst/>
              <a:gdLst/>
              <a:ahLst/>
              <a:cxnLst/>
              <a:rect l="l" t="t" r="r" b="b"/>
              <a:pathLst>
                <a:path w="46989" h="17779">
                  <a:moveTo>
                    <a:pt x="50" y="0"/>
                  </a:moveTo>
                  <a:lnTo>
                    <a:pt x="0" y="876"/>
                  </a:lnTo>
                  <a:lnTo>
                    <a:pt x="31394" y="2641"/>
                  </a:lnTo>
                  <a:lnTo>
                    <a:pt x="39103" y="3428"/>
                  </a:lnTo>
                  <a:lnTo>
                    <a:pt x="46151" y="17513"/>
                  </a:lnTo>
                  <a:lnTo>
                    <a:pt x="46926" y="17119"/>
                  </a:lnTo>
                  <a:lnTo>
                    <a:pt x="39636" y="2539"/>
                  </a:lnTo>
                  <a:lnTo>
                    <a:pt x="31788" y="1803"/>
                  </a:lnTo>
                  <a:lnTo>
                    <a:pt x="50" y="0"/>
                  </a:lnTo>
                  <a:close/>
                </a:path>
              </a:pathLst>
            </a:custGeom>
            <a:solidFill>
              <a:srgbClr val="231F20"/>
            </a:solidFill>
          </p:spPr>
          <p:txBody>
            <a:bodyPr wrap="square" lIns="0" tIns="0" rIns="0" bIns="0" rtlCol="0"/>
            <a:lstStyle/>
            <a:p/>
          </p:txBody>
        </p:sp>
        <p:sp>
          <p:nvSpPr>
            <p:cNvPr id="87" name="object 87" descr=""/>
            <p:cNvSpPr/>
            <p:nvPr/>
          </p:nvSpPr>
          <p:spPr>
            <a:xfrm>
              <a:off x="3892346" y="4251604"/>
              <a:ext cx="137795" cy="9525"/>
            </a:xfrm>
            <a:custGeom>
              <a:avLst/>
              <a:gdLst/>
              <a:ahLst/>
              <a:cxnLst/>
              <a:rect l="l" t="t" r="r" b="b"/>
              <a:pathLst>
                <a:path w="137795" h="9525">
                  <a:moveTo>
                    <a:pt x="11417" y="6019"/>
                  </a:moveTo>
                  <a:lnTo>
                    <a:pt x="3949" y="2349"/>
                  </a:lnTo>
                  <a:lnTo>
                    <a:pt x="1854" y="3708"/>
                  </a:lnTo>
                  <a:lnTo>
                    <a:pt x="0" y="5943"/>
                  </a:lnTo>
                  <a:lnTo>
                    <a:pt x="6350" y="9131"/>
                  </a:lnTo>
                  <a:lnTo>
                    <a:pt x="8674" y="7137"/>
                  </a:lnTo>
                  <a:lnTo>
                    <a:pt x="11417" y="6019"/>
                  </a:lnTo>
                  <a:close/>
                </a:path>
                <a:path w="137795" h="9525">
                  <a:moveTo>
                    <a:pt x="137414" y="0"/>
                  </a:moveTo>
                  <a:lnTo>
                    <a:pt x="123278" y="0"/>
                  </a:lnTo>
                  <a:lnTo>
                    <a:pt x="123278" y="1574"/>
                  </a:lnTo>
                  <a:lnTo>
                    <a:pt x="106972" y="5232"/>
                  </a:lnTo>
                  <a:lnTo>
                    <a:pt x="87566" y="5232"/>
                  </a:lnTo>
                  <a:lnTo>
                    <a:pt x="90081" y="1574"/>
                  </a:lnTo>
                  <a:lnTo>
                    <a:pt x="123278" y="1574"/>
                  </a:lnTo>
                  <a:lnTo>
                    <a:pt x="123278" y="0"/>
                  </a:lnTo>
                  <a:lnTo>
                    <a:pt x="83997" y="0"/>
                  </a:lnTo>
                  <a:lnTo>
                    <a:pt x="83997" y="1574"/>
                  </a:lnTo>
                  <a:lnTo>
                    <a:pt x="81584" y="5232"/>
                  </a:lnTo>
                  <a:lnTo>
                    <a:pt x="51587" y="5232"/>
                  </a:lnTo>
                  <a:lnTo>
                    <a:pt x="47409" y="1574"/>
                  </a:lnTo>
                  <a:lnTo>
                    <a:pt x="83997" y="1574"/>
                  </a:lnTo>
                  <a:lnTo>
                    <a:pt x="83997" y="0"/>
                  </a:lnTo>
                  <a:lnTo>
                    <a:pt x="43751" y="0"/>
                  </a:lnTo>
                  <a:lnTo>
                    <a:pt x="43751" y="5232"/>
                  </a:lnTo>
                  <a:lnTo>
                    <a:pt x="17424" y="5232"/>
                  </a:lnTo>
                  <a:lnTo>
                    <a:pt x="14478" y="1574"/>
                  </a:lnTo>
                  <a:lnTo>
                    <a:pt x="39954" y="1574"/>
                  </a:lnTo>
                  <a:lnTo>
                    <a:pt x="43751" y="5232"/>
                  </a:lnTo>
                  <a:lnTo>
                    <a:pt x="43751" y="0"/>
                  </a:lnTo>
                  <a:lnTo>
                    <a:pt x="11226" y="0"/>
                  </a:lnTo>
                  <a:lnTo>
                    <a:pt x="16662" y="6807"/>
                  </a:lnTo>
                  <a:lnTo>
                    <a:pt x="107226" y="6781"/>
                  </a:lnTo>
                  <a:lnTo>
                    <a:pt x="114122" y="5232"/>
                  </a:lnTo>
                  <a:lnTo>
                    <a:pt x="130403" y="1574"/>
                  </a:lnTo>
                  <a:lnTo>
                    <a:pt x="137414" y="0"/>
                  </a:lnTo>
                  <a:close/>
                </a:path>
              </a:pathLst>
            </a:custGeom>
            <a:solidFill>
              <a:srgbClr val="58595B"/>
            </a:solidFill>
          </p:spPr>
          <p:txBody>
            <a:bodyPr wrap="square" lIns="0" tIns="0" rIns="0" bIns="0" rtlCol="0"/>
            <a:lstStyle/>
            <a:p/>
          </p:txBody>
        </p:sp>
        <p:pic>
          <p:nvPicPr>
            <p:cNvPr id="88" name="object 88" descr=""/>
            <p:cNvPicPr/>
            <p:nvPr/>
          </p:nvPicPr>
          <p:blipFill>
            <a:blip r:embed="rId23" cstate="print"/>
            <a:stretch>
              <a:fillRect/>
            </a:stretch>
          </p:blipFill>
          <p:spPr>
            <a:xfrm>
              <a:off x="4072788" y="4256887"/>
              <a:ext cx="15659" cy="14922"/>
            </a:xfrm>
            <a:prstGeom prst="rect">
              <a:avLst/>
            </a:prstGeom>
          </p:spPr>
        </p:pic>
        <p:sp>
          <p:nvSpPr>
            <p:cNvPr id="89" name="object 89" descr=""/>
            <p:cNvSpPr/>
            <p:nvPr/>
          </p:nvSpPr>
          <p:spPr>
            <a:xfrm>
              <a:off x="4034250" y="4251943"/>
              <a:ext cx="46990" cy="77470"/>
            </a:xfrm>
            <a:custGeom>
              <a:avLst/>
              <a:gdLst/>
              <a:ahLst/>
              <a:cxnLst/>
              <a:rect l="l" t="t" r="r" b="b"/>
              <a:pathLst>
                <a:path w="46989" h="77470">
                  <a:moveTo>
                    <a:pt x="50" y="0"/>
                  </a:moveTo>
                  <a:lnTo>
                    <a:pt x="0" y="876"/>
                  </a:lnTo>
                  <a:lnTo>
                    <a:pt x="31470" y="2641"/>
                  </a:lnTo>
                  <a:lnTo>
                    <a:pt x="39077" y="3428"/>
                  </a:lnTo>
                  <a:lnTo>
                    <a:pt x="46101" y="17411"/>
                  </a:lnTo>
                  <a:lnTo>
                    <a:pt x="46101" y="59791"/>
                  </a:lnTo>
                  <a:lnTo>
                    <a:pt x="39077" y="73786"/>
                  </a:lnTo>
                  <a:lnTo>
                    <a:pt x="31407" y="74574"/>
                  </a:lnTo>
                  <a:lnTo>
                    <a:pt x="0" y="76339"/>
                  </a:lnTo>
                  <a:lnTo>
                    <a:pt x="50" y="77215"/>
                  </a:lnTo>
                  <a:lnTo>
                    <a:pt x="31457" y="75450"/>
                  </a:lnTo>
                  <a:lnTo>
                    <a:pt x="39636" y="74663"/>
                  </a:lnTo>
                  <a:lnTo>
                    <a:pt x="46926" y="60096"/>
                  </a:lnTo>
                  <a:lnTo>
                    <a:pt x="46977" y="17310"/>
                  </a:lnTo>
                  <a:lnTo>
                    <a:pt x="39636" y="2539"/>
                  </a:lnTo>
                  <a:lnTo>
                    <a:pt x="31788" y="1790"/>
                  </a:lnTo>
                  <a:lnTo>
                    <a:pt x="50" y="0"/>
                  </a:lnTo>
                  <a:close/>
                </a:path>
              </a:pathLst>
            </a:custGeom>
            <a:solidFill>
              <a:srgbClr val="231F20"/>
            </a:solidFill>
          </p:spPr>
          <p:txBody>
            <a:bodyPr wrap="square" lIns="0" tIns="0" rIns="0" bIns="0" rtlCol="0"/>
            <a:lstStyle/>
            <a:p/>
          </p:txBody>
        </p:sp>
        <p:sp>
          <p:nvSpPr>
            <p:cNvPr id="90" name="object 90" descr=""/>
            <p:cNvSpPr/>
            <p:nvPr/>
          </p:nvSpPr>
          <p:spPr>
            <a:xfrm>
              <a:off x="4080795" y="4269256"/>
              <a:ext cx="10160" cy="43180"/>
            </a:xfrm>
            <a:custGeom>
              <a:avLst/>
              <a:gdLst/>
              <a:ahLst/>
              <a:cxnLst/>
              <a:rect l="l" t="t" r="r" b="b"/>
              <a:pathLst>
                <a:path w="10160" h="43179">
                  <a:moveTo>
                    <a:pt x="0" y="0"/>
                  </a:moveTo>
                  <a:lnTo>
                    <a:pt x="0" y="42595"/>
                  </a:lnTo>
                  <a:lnTo>
                    <a:pt x="7975" y="39903"/>
                  </a:lnTo>
                  <a:lnTo>
                    <a:pt x="10007" y="36957"/>
                  </a:lnTo>
                  <a:lnTo>
                    <a:pt x="10007" y="5626"/>
                  </a:lnTo>
                  <a:lnTo>
                    <a:pt x="7975" y="2679"/>
                  </a:lnTo>
                  <a:lnTo>
                    <a:pt x="0" y="0"/>
                  </a:lnTo>
                  <a:close/>
                </a:path>
              </a:pathLst>
            </a:custGeom>
            <a:solidFill>
              <a:srgbClr val="414042"/>
            </a:solidFill>
          </p:spPr>
          <p:txBody>
            <a:bodyPr wrap="square" lIns="0" tIns="0" rIns="0" bIns="0" rtlCol="0"/>
            <a:lstStyle/>
            <a:p/>
          </p:txBody>
        </p:sp>
        <p:pic>
          <p:nvPicPr>
            <p:cNvPr id="91" name="object 91" descr=""/>
            <p:cNvPicPr/>
            <p:nvPr/>
          </p:nvPicPr>
          <p:blipFill>
            <a:blip r:embed="rId25" cstate="print"/>
            <a:stretch>
              <a:fillRect/>
            </a:stretch>
          </p:blipFill>
          <p:spPr>
            <a:xfrm>
              <a:off x="4080789" y="4274883"/>
              <a:ext cx="9423" cy="31330"/>
            </a:xfrm>
            <a:prstGeom prst="rect">
              <a:avLst/>
            </a:prstGeom>
          </p:spPr>
        </p:pic>
        <p:pic>
          <p:nvPicPr>
            <p:cNvPr id="92" name="object 92" descr=""/>
            <p:cNvPicPr/>
            <p:nvPr/>
          </p:nvPicPr>
          <p:blipFill>
            <a:blip r:embed="rId23" cstate="print"/>
            <a:stretch>
              <a:fillRect/>
            </a:stretch>
          </p:blipFill>
          <p:spPr>
            <a:xfrm>
              <a:off x="4009478" y="4329899"/>
              <a:ext cx="13220" cy="12039"/>
            </a:xfrm>
            <a:prstGeom prst="rect">
              <a:avLst/>
            </a:prstGeom>
          </p:spPr>
        </p:pic>
        <p:pic>
          <p:nvPicPr>
            <p:cNvPr id="93" name="object 93" descr=""/>
            <p:cNvPicPr/>
            <p:nvPr/>
          </p:nvPicPr>
          <p:blipFill>
            <a:blip r:embed="rId26" cstate="print"/>
            <a:stretch>
              <a:fillRect/>
            </a:stretch>
          </p:blipFill>
          <p:spPr>
            <a:xfrm>
              <a:off x="4009479" y="4240022"/>
              <a:ext cx="13220" cy="11188"/>
            </a:xfrm>
            <a:prstGeom prst="rect">
              <a:avLst/>
            </a:prstGeom>
          </p:spPr>
        </p:pic>
        <p:sp>
          <p:nvSpPr>
            <p:cNvPr id="94" name="object 94" descr=""/>
            <p:cNvSpPr/>
            <p:nvPr/>
          </p:nvSpPr>
          <p:spPr>
            <a:xfrm>
              <a:off x="4033888" y="4252379"/>
              <a:ext cx="46990" cy="76835"/>
            </a:xfrm>
            <a:custGeom>
              <a:avLst/>
              <a:gdLst/>
              <a:ahLst/>
              <a:cxnLst/>
              <a:rect l="l" t="t" r="r" b="b"/>
              <a:pathLst>
                <a:path w="46989" h="76835">
                  <a:moveTo>
                    <a:pt x="46901" y="59474"/>
                  </a:moveTo>
                  <a:lnTo>
                    <a:pt x="6464" y="63512"/>
                  </a:lnTo>
                  <a:lnTo>
                    <a:pt x="0" y="74790"/>
                  </a:lnTo>
                  <a:lnTo>
                    <a:pt x="381" y="76352"/>
                  </a:lnTo>
                  <a:lnTo>
                    <a:pt x="31788" y="74587"/>
                  </a:lnTo>
                  <a:lnTo>
                    <a:pt x="39636" y="74002"/>
                  </a:lnTo>
                  <a:lnTo>
                    <a:pt x="46901" y="59474"/>
                  </a:lnTo>
                  <a:close/>
                </a:path>
                <a:path w="46989" h="76835">
                  <a:moveTo>
                    <a:pt x="46901" y="16878"/>
                  </a:moveTo>
                  <a:lnTo>
                    <a:pt x="39636" y="2349"/>
                  </a:lnTo>
                  <a:lnTo>
                    <a:pt x="31788" y="1765"/>
                  </a:lnTo>
                  <a:lnTo>
                    <a:pt x="381" y="0"/>
                  </a:lnTo>
                  <a:lnTo>
                    <a:pt x="0" y="1574"/>
                  </a:lnTo>
                  <a:lnTo>
                    <a:pt x="6870" y="13538"/>
                  </a:lnTo>
                  <a:lnTo>
                    <a:pt x="46901" y="16878"/>
                  </a:lnTo>
                  <a:close/>
                </a:path>
              </a:pathLst>
            </a:custGeom>
            <a:solidFill>
              <a:srgbClr val="79AD36"/>
            </a:solidFill>
          </p:spPr>
          <p:txBody>
            <a:bodyPr wrap="square" lIns="0" tIns="0" rIns="0" bIns="0" rtlCol="0"/>
            <a:lstStyle/>
            <a:p/>
          </p:txBody>
        </p:sp>
        <p:pic>
          <p:nvPicPr>
            <p:cNvPr id="95" name="object 95" descr=""/>
            <p:cNvPicPr/>
            <p:nvPr/>
          </p:nvPicPr>
          <p:blipFill>
            <a:blip r:embed="rId27" cstate="print"/>
            <a:stretch>
              <a:fillRect/>
            </a:stretch>
          </p:blipFill>
          <p:spPr>
            <a:xfrm>
              <a:off x="3909529" y="4297451"/>
              <a:ext cx="88430" cy="16484"/>
            </a:xfrm>
            <a:prstGeom prst="rect">
              <a:avLst/>
            </a:prstGeom>
          </p:spPr>
        </p:pic>
        <p:pic>
          <p:nvPicPr>
            <p:cNvPr id="96" name="object 96" descr=""/>
            <p:cNvPicPr/>
            <p:nvPr/>
          </p:nvPicPr>
          <p:blipFill>
            <a:blip r:embed="rId28" cstate="print"/>
            <a:stretch>
              <a:fillRect/>
            </a:stretch>
          </p:blipFill>
          <p:spPr>
            <a:xfrm>
              <a:off x="3909529" y="4265790"/>
              <a:ext cx="88430" cy="17272"/>
            </a:xfrm>
            <a:prstGeom prst="rect">
              <a:avLst/>
            </a:prstGeom>
          </p:spPr>
        </p:pic>
        <p:sp>
          <p:nvSpPr>
            <p:cNvPr id="97" name="object 97" descr=""/>
            <p:cNvSpPr/>
            <p:nvPr/>
          </p:nvSpPr>
          <p:spPr>
            <a:xfrm>
              <a:off x="4034243" y="4251947"/>
              <a:ext cx="631825" cy="548005"/>
            </a:xfrm>
            <a:custGeom>
              <a:avLst/>
              <a:gdLst/>
              <a:ahLst/>
              <a:cxnLst/>
              <a:rect l="l" t="t" r="r" b="b"/>
              <a:pathLst>
                <a:path w="631825" h="548004">
                  <a:moveTo>
                    <a:pt x="46977" y="17310"/>
                  </a:moveTo>
                  <a:lnTo>
                    <a:pt x="39636" y="2540"/>
                  </a:lnTo>
                  <a:lnTo>
                    <a:pt x="31788" y="1790"/>
                  </a:lnTo>
                  <a:lnTo>
                    <a:pt x="50" y="0"/>
                  </a:lnTo>
                  <a:lnTo>
                    <a:pt x="0" y="876"/>
                  </a:lnTo>
                  <a:lnTo>
                    <a:pt x="31470" y="2641"/>
                  </a:lnTo>
                  <a:lnTo>
                    <a:pt x="39077" y="3429"/>
                  </a:lnTo>
                  <a:lnTo>
                    <a:pt x="46101" y="17411"/>
                  </a:lnTo>
                  <a:lnTo>
                    <a:pt x="46101" y="59791"/>
                  </a:lnTo>
                  <a:lnTo>
                    <a:pt x="39077" y="73787"/>
                  </a:lnTo>
                  <a:lnTo>
                    <a:pt x="31407" y="74574"/>
                  </a:lnTo>
                  <a:lnTo>
                    <a:pt x="0" y="76339"/>
                  </a:lnTo>
                  <a:lnTo>
                    <a:pt x="50" y="77216"/>
                  </a:lnTo>
                  <a:lnTo>
                    <a:pt x="31457" y="75450"/>
                  </a:lnTo>
                  <a:lnTo>
                    <a:pt x="39636" y="74663"/>
                  </a:lnTo>
                  <a:lnTo>
                    <a:pt x="46926" y="60096"/>
                  </a:lnTo>
                  <a:lnTo>
                    <a:pt x="46977" y="17310"/>
                  </a:lnTo>
                  <a:close/>
                </a:path>
                <a:path w="631825" h="548004">
                  <a:moveTo>
                    <a:pt x="550456" y="518007"/>
                  </a:moveTo>
                  <a:lnTo>
                    <a:pt x="549262" y="516813"/>
                  </a:lnTo>
                  <a:lnTo>
                    <a:pt x="545058" y="516813"/>
                  </a:lnTo>
                  <a:lnTo>
                    <a:pt x="543864" y="518007"/>
                  </a:lnTo>
                  <a:lnTo>
                    <a:pt x="543864" y="519480"/>
                  </a:lnTo>
                  <a:lnTo>
                    <a:pt x="543864" y="546709"/>
                  </a:lnTo>
                  <a:lnTo>
                    <a:pt x="545058" y="547890"/>
                  </a:lnTo>
                  <a:lnTo>
                    <a:pt x="549262" y="547890"/>
                  </a:lnTo>
                  <a:lnTo>
                    <a:pt x="550456" y="546709"/>
                  </a:lnTo>
                  <a:lnTo>
                    <a:pt x="550456" y="518007"/>
                  </a:lnTo>
                  <a:close/>
                </a:path>
                <a:path w="631825" h="548004">
                  <a:moveTo>
                    <a:pt x="550456" y="406107"/>
                  </a:moveTo>
                  <a:lnTo>
                    <a:pt x="549262" y="404914"/>
                  </a:lnTo>
                  <a:lnTo>
                    <a:pt x="545058" y="404914"/>
                  </a:lnTo>
                  <a:lnTo>
                    <a:pt x="543864" y="406107"/>
                  </a:lnTo>
                  <a:lnTo>
                    <a:pt x="543864" y="407581"/>
                  </a:lnTo>
                  <a:lnTo>
                    <a:pt x="543864" y="434809"/>
                  </a:lnTo>
                  <a:lnTo>
                    <a:pt x="545058" y="435991"/>
                  </a:lnTo>
                  <a:lnTo>
                    <a:pt x="549262" y="435991"/>
                  </a:lnTo>
                  <a:lnTo>
                    <a:pt x="550456" y="434809"/>
                  </a:lnTo>
                  <a:lnTo>
                    <a:pt x="550456" y="406107"/>
                  </a:lnTo>
                  <a:close/>
                </a:path>
                <a:path w="631825" h="548004">
                  <a:moveTo>
                    <a:pt x="631761" y="518007"/>
                  </a:moveTo>
                  <a:lnTo>
                    <a:pt x="630567" y="516813"/>
                  </a:lnTo>
                  <a:lnTo>
                    <a:pt x="626364" y="516813"/>
                  </a:lnTo>
                  <a:lnTo>
                    <a:pt x="625170" y="518007"/>
                  </a:lnTo>
                  <a:lnTo>
                    <a:pt x="625170" y="519480"/>
                  </a:lnTo>
                  <a:lnTo>
                    <a:pt x="625170" y="546709"/>
                  </a:lnTo>
                  <a:lnTo>
                    <a:pt x="626364" y="547890"/>
                  </a:lnTo>
                  <a:lnTo>
                    <a:pt x="630567" y="547890"/>
                  </a:lnTo>
                  <a:lnTo>
                    <a:pt x="631761" y="546709"/>
                  </a:lnTo>
                  <a:lnTo>
                    <a:pt x="631761" y="518007"/>
                  </a:lnTo>
                  <a:close/>
                </a:path>
                <a:path w="631825" h="548004">
                  <a:moveTo>
                    <a:pt x="631761" y="406107"/>
                  </a:moveTo>
                  <a:lnTo>
                    <a:pt x="630567" y="404914"/>
                  </a:lnTo>
                  <a:lnTo>
                    <a:pt x="626364" y="404914"/>
                  </a:lnTo>
                  <a:lnTo>
                    <a:pt x="625170" y="406107"/>
                  </a:lnTo>
                  <a:lnTo>
                    <a:pt x="625170" y="407581"/>
                  </a:lnTo>
                  <a:lnTo>
                    <a:pt x="625170" y="434809"/>
                  </a:lnTo>
                  <a:lnTo>
                    <a:pt x="626364" y="435991"/>
                  </a:lnTo>
                  <a:lnTo>
                    <a:pt x="630567" y="435991"/>
                  </a:lnTo>
                  <a:lnTo>
                    <a:pt x="631761" y="434809"/>
                  </a:lnTo>
                  <a:lnTo>
                    <a:pt x="631761" y="406107"/>
                  </a:lnTo>
                  <a:close/>
                </a:path>
              </a:pathLst>
            </a:custGeom>
            <a:solidFill>
              <a:srgbClr val="231F20"/>
            </a:solidFill>
          </p:spPr>
          <p:txBody>
            <a:bodyPr wrap="square" lIns="0" tIns="0" rIns="0" bIns="0" rtlCol="0"/>
            <a:lstStyle/>
            <a:p/>
          </p:txBody>
        </p:sp>
        <p:sp>
          <p:nvSpPr>
            <p:cNvPr id="98" name="object 98" descr=""/>
            <p:cNvSpPr/>
            <p:nvPr/>
          </p:nvSpPr>
          <p:spPr>
            <a:xfrm>
              <a:off x="4578552" y="4630639"/>
              <a:ext cx="88265" cy="189865"/>
            </a:xfrm>
            <a:custGeom>
              <a:avLst/>
              <a:gdLst/>
              <a:ahLst/>
              <a:cxnLst/>
              <a:rect l="l" t="t" r="r" b="b"/>
              <a:pathLst>
                <a:path w="88264" h="189864">
                  <a:moveTo>
                    <a:pt x="54661" y="0"/>
                  </a:moveTo>
                  <a:lnTo>
                    <a:pt x="31953" y="0"/>
                  </a:lnTo>
                  <a:lnTo>
                    <a:pt x="15316" y="2819"/>
                  </a:lnTo>
                  <a:lnTo>
                    <a:pt x="4907" y="14045"/>
                  </a:lnTo>
                  <a:lnTo>
                    <a:pt x="1298" y="32302"/>
                  </a:lnTo>
                  <a:lnTo>
                    <a:pt x="1400" y="49321"/>
                  </a:lnTo>
                  <a:lnTo>
                    <a:pt x="2121" y="56832"/>
                  </a:lnTo>
                  <a:lnTo>
                    <a:pt x="2121" y="141617"/>
                  </a:lnTo>
                  <a:lnTo>
                    <a:pt x="0" y="164603"/>
                  </a:lnTo>
                  <a:lnTo>
                    <a:pt x="438" y="177106"/>
                  </a:lnTo>
                  <a:lnTo>
                    <a:pt x="4468" y="183481"/>
                  </a:lnTo>
                  <a:lnTo>
                    <a:pt x="13119" y="188087"/>
                  </a:lnTo>
                  <a:lnTo>
                    <a:pt x="33210" y="189674"/>
                  </a:lnTo>
                  <a:lnTo>
                    <a:pt x="53416" y="189674"/>
                  </a:lnTo>
                  <a:lnTo>
                    <a:pt x="73507" y="188087"/>
                  </a:lnTo>
                  <a:lnTo>
                    <a:pt x="81586" y="177916"/>
                  </a:lnTo>
                  <a:lnTo>
                    <a:pt x="84660" y="162266"/>
                  </a:lnTo>
                  <a:lnTo>
                    <a:pt x="84907" y="147908"/>
                  </a:lnTo>
                  <a:lnTo>
                    <a:pt x="84506" y="141617"/>
                  </a:lnTo>
                  <a:lnTo>
                    <a:pt x="84506" y="56832"/>
                  </a:lnTo>
                  <a:lnTo>
                    <a:pt x="88007" y="29320"/>
                  </a:lnTo>
                  <a:lnTo>
                    <a:pt x="87801" y="14524"/>
                  </a:lnTo>
                  <a:lnTo>
                    <a:pt x="82652" y="7378"/>
                  </a:lnTo>
                  <a:lnTo>
                    <a:pt x="71323" y="2819"/>
                  </a:lnTo>
                  <a:lnTo>
                    <a:pt x="54661" y="0"/>
                  </a:lnTo>
                  <a:close/>
                </a:path>
              </a:pathLst>
            </a:custGeom>
            <a:solidFill>
              <a:srgbClr val="F7941D"/>
            </a:solidFill>
          </p:spPr>
          <p:txBody>
            <a:bodyPr wrap="square" lIns="0" tIns="0" rIns="0" bIns="0" rtlCol="0"/>
            <a:lstStyle/>
            <a:p/>
          </p:txBody>
        </p:sp>
        <p:sp>
          <p:nvSpPr>
            <p:cNvPr id="99" name="object 99" descr=""/>
            <p:cNvSpPr/>
            <p:nvPr/>
          </p:nvSpPr>
          <p:spPr>
            <a:xfrm>
              <a:off x="4579303" y="4630639"/>
              <a:ext cx="87630" cy="179070"/>
            </a:xfrm>
            <a:custGeom>
              <a:avLst/>
              <a:gdLst/>
              <a:ahLst/>
              <a:cxnLst/>
              <a:rect l="l" t="t" r="r" b="b"/>
              <a:pathLst>
                <a:path w="87629" h="179070">
                  <a:moveTo>
                    <a:pt x="53909" y="0"/>
                  </a:moveTo>
                  <a:lnTo>
                    <a:pt x="31202" y="0"/>
                  </a:lnTo>
                  <a:lnTo>
                    <a:pt x="14565" y="2819"/>
                  </a:lnTo>
                  <a:lnTo>
                    <a:pt x="4156" y="14045"/>
                  </a:lnTo>
                  <a:lnTo>
                    <a:pt x="547" y="32302"/>
                  </a:lnTo>
                  <a:lnTo>
                    <a:pt x="649" y="49321"/>
                  </a:lnTo>
                  <a:lnTo>
                    <a:pt x="1370" y="56832"/>
                  </a:lnTo>
                  <a:lnTo>
                    <a:pt x="1370" y="141617"/>
                  </a:lnTo>
                  <a:lnTo>
                    <a:pt x="121" y="154805"/>
                  </a:lnTo>
                  <a:lnTo>
                    <a:pt x="0" y="163382"/>
                  </a:lnTo>
                  <a:lnTo>
                    <a:pt x="1371" y="170042"/>
                  </a:lnTo>
                  <a:lnTo>
                    <a:pt x="4506" y="178498"/>
                  </a:lnTo>
                  <a:lnTo>
                    <a:pt x="13625" y="158267"/>
                  </a:lnTo>
                  <a:lnTo>
                    <a:pt x="13527" y="150406"/>
                  </a:lnTo>
                  <a:lnTo>
                    <a:pt x="7339" y="150406"/>
                  </a:lnTo>
                  <a:lnTo>
                    <a:pt x="7300" y="61518"/>
                  </a:lnTo>
                  <a:lnTo>
                    <a:pt x="3792" y="34000"/>
                  </a:lnTo>
                  <a:lnTo>
                    <a:pt x="3995" y="19200"/>
                  </a:lnTo>
                  <a:lnTo>
                    <a:pt x="9147" y="12057"/>
                  </a:lnTo>
                  <a:lnTo>
                    <a:pt x="20483" y="7505"/>
                  </a:lnTo>
                  <a:lnTo>
                    <a:pt x="31850" y="5562"/>
                  </a:lnTo>
                  <a:lnTo>
                    <a:pt x="40587" y="4889"/>
                  </a:lnTo>
                  <a:lnTo>
                    <a:pt x="75716" y="4889"/>
                  </a:lnTo>
                  <a:lnTo>
                    <a:pt x="70572" y="2819"/>
                  </a:lnTo>
                  <a:lnTo>
                    <a:pt x="53909" y="0"/>
                  </a:lnTo>
                  <a:close/>
                </a:path>
                <a:path w="87629" h="179070">
                  <a:moveTo>
                    <a:pt x="71664" y="145072"/>
                  </a:moveTo>
                  <a:lnTo>
                    <a:pt x="71512" y="158267"/>
                  </a:lnTo>
                  <a:lnTo>
                    <a:pt x="80618" y="178498"/>
                  </a:lnTo>
                  <a:lnTo>
                    <a:pt x="83422" y="166826"/>
                  </a:lnTo>
                  <a:lnTo>
                    <a:pt x="84226" y="155059"/>
                  </a:lnTo>
                  <a:lnTo>
                    <a:pt x="84146" y="150406"/>
                  </a:lnTo>
                  <a:lnTo>
                    <a:pt x="77785" y="150406"/>
                  </a:lnTo>
                  <a:lnTo>
                    <a:pt x="71664" y="145072"/>
                  </a:lnTo>
                  <a:close/>
                </a:path>
                <a:path w="87629" h="179070">
                  <a:moveTo>
                    <a:pt x="13460" y="145072"/>
                  </a:moveTo>
                  <a:lnTo>
                    <a:pt x="7339" y="150406"/>
                  </a:lnTo>
                  <a:lnTo>
                    <a:pt x="13527" y="150406"/>
                  </a:lnTo>
                  <a:lnTo>
                    <a:pt x="13460" y="145072"/>
                  </a:lnTo>
                  <a:close/>
                </a:path>
                <a:path w="87629" h="179070">
                  <a:moveTo>
                    <a:pt x="75716" y="4889"/>
                  </a:moveTo>
                  <a:lnTo>
                    <a:pt x="40587" y="4889"/>
                  </a:lnTo>
                  <a:lnTo>
                    <a:pt x="45223" y="4953"/>
                  </a:lnTo>
                  <a:lnTo>
                    <a:pt x="53846" y="5664"/>
                  </a:lnTo>
                  <a:lnTo>
                    <a:pt x="64641" y="7505"/>
                  </a:lnTo>
                  <a:lnTo>
                    <a:pt x="75050" y="18725"/>
                  </a:lnTo>
                  <a:lnTo>
                    <a:pt x="78659" y="36983"/>
                  </a:lnTo>
                  <a:lnTo>
                    <a:pt x="78557" y="54006"/>
                  </a:lnTo>
                  <a:lnTo>
                    <a:pt x="77836" y="61518"/>
                  </a:lnTo>
                  <a:lnTo>
                    <a:pt x="77785" y="150406"/>
                  </a:lnTo>
                  <a:lnTo>
                    <a:pt x="84146" y="150406"/>
                  </a:lnTo>
                  <a:lnTo>
                    <a:pt x="84036" y="145410"/>
                  </a:lnTo>
                  <a:lnTo>
                    <a:pt x="83754" y="141617"/>
                  </a:lnTo>
                  <a:lnTo>
                    <a:pt x="83754" y="56832"/>
                  </a:lnTo>
                  <a:lnTo>
                    <a:pt x="87256" y="29320"/>
                  </a:lnTo>
                  <a:lnTo>
                    <a:pt x="87050" y="14524"/>
                  </a:lnTo>
                  <a:lnTo>
                    <a:pt x="81901" y="7378"/>
                  </a:lnTo>
                  <a:lnTo>
                    <a:pt x="75716" y="4889"/>
                  </a:lnTo>
                  <a:close/>
                </a:path>
              </a:pathLst>
            </a:custGeom>
            <a:solidFill>
              <a:srgbClr val="F15A29"/>
            </a:solidFill>
          </p:spPr>
          <p:txBody>
            <a:bodyPr wrap="square" lIns="0" tIns="0" rIns="0" bIns="0" rtlCol="0"/>
            <a:lstStyle/>
            <a:p/>
          </p:txBody>
        </p:sp>
        <p:sp>
          <p:nvSpPr>
            <p:cNvPr id="100" name="object 100" descr=""/>
            <p:cNvSpPr/>
            <p:nvPr/>
          </p:nvSpPr>
          <p:spPr>
            <a:xfrm>
              <a:off x="4637105" y="4633015"/>
              <a:ext cx="22225" cy="15240"/>
            </a:xfrm>
            <a:custGeom>
              <a:avLst/>
              <a:gdLst/>
              <a:ahLst/>
              <a:cxnLst/>
              <a:rect l="l" t="t" r="r" b="b"/>
              <a:pathLst>
                <a:path w="22225" h="15239">
                  <a:moveTo>
                    <a:pt x="2273" y="12"/>
                  </a:moveTo>
                  <a:lnTo>
                    <a:pt x="2006" y="0"/>
                  </a:lnTo>
                  <a:lnTo>
                    <a:pt x="1079" y="0"/>
                  </a:lnTo>
                  <a:lnTo>
                    <a:pt x="266" y="685"/>
                  </a:lnTo>
                  <a:lnTo>
                    <a:pt x="0" y="2654"/>
                  </a:lnTo>
                  <a:lnTo>
                    <a:pt x="711" y="3606"/>
                  </a:lnTo>
                  <a:lnTo>
                    <a:pt x="5740" y="4305"/>
                  </a:lnTo>
                  <a:lnTo>
                    <a:pt x="9626" y="4952"/>
                  </a:lnTo>
                  <a:lnTo>
                    <a:pt x="13195" y="6184"/>
                  </a:lnTo>
                  <a:lnTo>
                    <a:pt x="16065" y="9131"/>
                  </a:lnTo>
                  <a:lnTo>
                    <a:pt x="18605" y="14643"/>
                  </a:lnTo>
                  <a:lnTo>
                    <a:pt x="19723" y="15049"/>
                  </a:lnTo>
                  <a:lnTo>
                    <a:pt x="21615" y="14185"/>
                  </a:lnTo>
                  <a:lnTo>
                    <a:pt x="22034" y="13068"/>
                  </a:lnTo>
                  <a:lnTo>
                    <a:pt x="19011" y="6515"/>
                  </a:lnTo>
                  <a:lnTo>
                    <a:pt x="15341" y="2882"/>
                  </a:lnTo>
                  <a:lnTo>
                    <a:pt x="10604" y="1295"/>
                  </a:lnTo>
                  <a:lnTo>
                    <a:pt x="6845" y="660"/>
                  </a:lnTo>
                  <a:lnTo>
                    <a:pt x="2273" y="12"/>
                  </a:lnTo>
                  <a:close/>
                </a:path>
              </a:pathLst>
            </a:custGeom>
            <a:solidFill>
              <a:srgbClr val="BCBEC0"/>
            </a:solidFill>
          </p:spPr>
          <p:txBody>
            <a:bodyPr wrap="square" lIns="0" tIns="0" rIns="0" bIns="0" rtlCol="0"/>
            <a:lstStyle/>
            <a:p/>
          </p:txBody>
        </p:sp>
        <p:pic>
          <p:nvPicPr>
            <p:cNvPr id="101" name="object 101" descr=""/>
            <p:cNvPicPr/>
            <p:nvPr/>
          </p:nvPicPr>
          <p:blipFill>
            <a:blip r:embed="rId29" cstate="print"/>
            <a:stretch>
              <a:fillRect/>
            </a:stretch>
          </p:blipFill>
          <p:spPr>
            <a:xfrm>
              <a:off x="4586643" y="4685919"/>
              <a:ext cx="70446" cy="95123"/>
            </a:xfrm>
            <a:prstGeom prst="rect">
              <a:avLst/>
            </a:prstGeom>
          </p:spPr>
        </p:pic>
        <p:sp>
          <p:nvSpPr>
            <p:cNvPr id="102" name="object 102" descr=""/>
            <p:cNvSpPr/>
            <p:nvPr/>
          </p:nvSpPr>
          <p:spPr>
            <a:xfrm>
              <a:off x="4590643" y="4680724"/>
              <a:ext cx="62230" cy="10795"/>
            </a:xfrm>
            <a:custGeom>
              <a:avLst/>
              <a:gdLst/>
              <a:ahLst/>
              <a:cxnLst/>
              <a:rect l="l" t="t" r="r" b="b"/>
              <a:pathLst>
                <a:path w="62229" h="10795">
                  <a:moveTo>
                    <a:pt x="61683" y="9042"/>
                  </a:moveTo>
                  <a:lnTo>
                    <a:pt x="56476" y="6540"/>
                  </a:lnTo>
                  <a:lnTo>
                    <a:pt x="49720" y="4241"/>
                  </a:lnTo>
                  <a:lnTo>
                    <a:pt x="41427" y="2540"/>
                  </a:lnTo>
                  <a:lnTo>
                    <a:pt x="30848" y="1892"/>
                  </a:lnTo>
                  <a:lnTo>
                    <a:pt x="20205" y="2667"/>
                  </a:lnTo>
                  <a:lnTo>
                    <a:pt x="11480" y="4610"/>
                  </a:lnTo>
                  <a:lnTo>
                    <a:pt x="4711" y="7086"/>
                  </a:lnTo>
                  <a:lnTo>
                    <a:pt x="0" y="9474"/>
                  </a:lnTo>
                  <a:lnTo>
                    <a:pt x="469" y="10287"/>
                  </a:lnTo>
                  <a:lnTo>
                    <a:pt x="5118" y="7937"/>
                  </a:lnTo>
                  <a:lnTo>
                    <a:pt x="11760" y="5511"/>
                  </a:lnTo>
                  <a:lnTo>
                    <a:pt x="20370" y="3606"/>
                  </a:lnTo>
                  <a:lnTo>
                    <a:pt x="30848" y="2832"/>
                  </a:lnTo>
                  <a:lnTo>
                    <a:pt x="41287" y="3479"/>
                  </a:lnTo>
                  <a:lnTo>
                    <a:pt x="49453" y="5143"/>
                  </a:lnTo>
                  <a:lnTo>
                    <a:pt x="56108" y="7404"/>
                  </a:lnTo>
                  <a:lnTo>
                    <a:pt x="61239" y="9867"/>
                  </a:lnTo>
                  <a:lnTo>
                    <a:pt x="61683" y="9042"/>
                  </a:lnTo>
                  <a:close/>
                </a:path>
                <a:path w="62229" h="10795">
                  <a:moveTo>
                    <a:pt x="61683" y="7137"/>
                  </a:moveTo>
                  <a:lnTo>
                    <a:pt x="56476" y="4648"/>
                  </a:lnTo>
                  <a:lnTo>
                    <a:pt x="49720" y="2349"/>
                  </a:lnTo>
                  <a:lnTo>
                    <a:pt x="41427" y="660"/>
                  </a:lnTo>
                  <a:lnTo>
                    <a:pt x="30848" y="0"/>
                  </a:lnTo>
                  <a:lnTo>
                    <a:pt x="20205" y="787"/>
                  </a:lnTo>
                  <a:lnTo>
                    <a:pt x="11480" y="2730"/>
                  </a:lnTo>
                  <a:lnTo>
                    <a:pt x="4711" y="5207"/>
                  </a:lnTo>
                  <a:lnTo>
                    <a:pt x="0" y="7569"/>
                  </a:lnTo>
                  <a:lnTo>
                    <a:pt x="469" y="8394"/>
                  </a:lnTo>
                  <a:lnTo>
                    <a:pt x="5118" y="6057"/>
                  </a:lnTo>
                  <a:lnTo>
                    <a:pt x="11760" y="3619"/>
                  </a:lnTo>
                  <a:lnTo>
                    <a:pt x="20370" y="1714"/>
                  </a:lnTo>
                  <a:lnTo>
                    <a:pt x="30848" y="939"/>
                  </a:lnTo>
                  <a:lnTo>
                    <a:pt x="41287" y="1587"/>
                  </a:lnTo>
                  <a:lnTo>
                    <a:pt x="49453" y="3251"/>
                  </a:lnTo>
                  <a:lnTo>
                    <a:pt x="56108" y="5524"/>
                  </a:lnTo>
                  <a:lnTo>
                    <a:pt x="61239" y="7975"/>
                  </a:lnTo>
                  <a:lnTo>
                    <a:pt x="61683" y="7137"/>
                  </a:lnTo>
                  <a:close/>
                </a:path>
              </a:pathLst>
            </a:custGeom>
            <a:solidFill>
              <a:srgbClr val="3C4557"/>
            </a:solidFill>
          </p:spPr>
          <p:txBody>
            <a:bodyPr wrap="square" lIns="0" tIns="0" rIns="0" bIns="0" rtlCol="0"/>
            <a:lstStyle/>
            <a:p/>
          </p:txBody>
        </p:sp>
        <p:sp>
          <p:nvSpPr>
            <p:cNvPr id="103" name="object 103" descr=""/>
            <p:cNvSpPr/>
            <p:nvPr/>
          </p:nvSpPr>
          <p:spPr>
            <a:xfrm>
              <a:off x="4593343" y="4712910"/>
              <a:ext cx="57785" cy="80645"/>
            </a:xfrm>
            <a:custGeom>
              <a:avLst/>
              <a:gdLst/>
              <a:ahLst/>
              <a:cxnLst/>
              <a:rect l="l" t="t" r="r" b="b"/>
              <a:pathLst>
                <a:path w="57785" h="80645">
                  <a:moveTo>
                    <a:pt x="53390" y="0"/>
                  </a:moveTo>
                  <a:lnTo>
                    <a:pt x="4076" y="0"/>
                  </a:lnTo>
                  <a:lnTo>
                    <a:pt x="0" y="10045"/>
                  </a:lnTo>
                  <a:lnTo>
                    <a:pt x="0" y="75996"/>
                  </a:lnTo>
                  <a:lnTo>
                    <a:pt x="8737" y="78537"/>
                  </a:lnTo>
                  <a:lnTo>
                    <a:pt x="14562" y="79841"/>
                  </a:lnTo>
                  <a:lnTo>
                    <a:pt x="20093" y="80322"/>
                  </a:lnTo>
                  <a:lnTo>
                    <a:pt x="27952" y="80391"/>
                  </a:lnTo>
                  <a:lnTo>
                    <a:pt x="29514" y="80391"/>
                  </a:lnTo>
                  <a:lnTo>
                    <a:pt x="39449" y="79704"/>
                  </a:lnTo>
                  <a:lnTo>
                    <a:pt x="48439" y="78193"/>
                  </a:lnTo>
                  <a:lnTo>
                    <a:pt x="54955" y="76683"/>
                  </a:lnTo>
                  <a:lnTo>
                    <a:pt x="57467" y="75996"/>
                  </a:lnTo>
                  <a:lnTo>
                    <a:pt x="57467" y="10045"/>
                  </a:lnTo>
                  <a:lnTo>
                    <a:pt x="53390" y="0"/>
                  </a:lnTo>
                  <a:close/>
                </a:path>
              </a:pathLst>
            </a:custGeom>
            <a:solidFill>
              <a:srgbClr val="F7941D"/>
            </a:solidFill>
          </p:spPr>
          <p:txBody>
            <a:bodyPr wrap="square" lIns="0" tIns="0" rIns="0" bIns="0" rtlCol="0"/>
            <a:lstStyle/>
            <a:p/>
          </p:txBody>
        </p:sp>
        <p:pic>
          <p:nvPicPr>
            <p:cNvPr id="104" name="object 104" descr=""/>
            <p:cNvPicPr/>
            <p:nvPr/>
          </p:nvPicPr>
          <p:blipFill>
            <a:blip r:embed="rId30" cstate="print"/>
            <a:stretch>
              <a:fillRect/>
            </a:stretch>
          </p:blipFill>
          <p:spPr>
            <a:xfrm>
              <a:off x="4601197" y="4721707"/>
              <a:ext cx="41135" cy="10680"/>
            </a:xfrm>
            <a:prstGeom prst="rect">
              <a:avLst/>
            </a:prstGeom>
          </p:spPr>
        </p:pic>
        <p:pic>
          <p:nvPicPr>
            <p:cNvPr id="105" name="object 105" descr=""/>
            <p:cNvPicPr/>
            <p:nvPr/>
          </p:nvPicPr>
          <p:blipFill>
            <a:blip r:embed="rId26" cstate="print"/>
            <a:stretch>
              <a:fillRect/>
            </a:stretch>
          </p:blipFill>
          <p:spPr>
            <a:xfrm>
              <a:off x="4642281" y="4808791"/>
              <a:ext cx="16395" cy="10706"/>
            </a:xfrm>
            <a:prstGeom prst="rect">
              <a:avLst/>
            </a:prstGeom>
          </p:spPr>
        </p:pic>
        <p:sp>
          <p:nvSpPr>
            <p:cNvPr id="106" name="object 106" descr=""/>
            <p:cNvSpPr/>
            <p:nvPr/>
          </p:nvSpPr>
          <p:spPr>
            <a:xfrm>
              <a:off x="4586493" y="4808494"/>
              <a:ext cx="71120" cy="6350"/>
            </a:xfrm>
            <a:custGeom>
              <a:avLst/>
              <a:gdLst/>
              <a:ahLst/>
              <a:cxnLst/>
              <a:rect l="l" t="t" r="r" b="b"/>
              <a:pathLst>
                <a:path w="71120" h="6350">
                  <a:moveTo>
                    <a:pt x="70002" y="0"/>
                  </a:moveTo>
                  <a:lnTo>
                    <a:pt x="68681" y="1727"/>
                  </a:lnTo>
                  <a:lnTo>
                    <a:pt x="67157" y="3009"/>
                  </a:lnTo>
                  <a:lnTo>
                    <a:pt x="65455" y="3810"/>
                  </a:lnTo>
                  <a:lnTo>
                    <a:pt x="45478" y="5372"/>
                  </a:lnTo>
                  <a:lnTo>
                    <a:pt x="25311" y="5372"/>
                  </a:lnTo>
                  <a:lnTo>
                    <a:pt x="5295" y="3810"/>
                  </a:lnTo>
                  <a:lnTo>
                    <a:pt x="3581" y="3009"/>
                  </a:lnTo>
                  <a:lnTo>
                    <a:pt x="2095" y="1765"/>
                  </a:lnTo>
                  <a:lnTo>
                    <a:pt x="749" y="0"/>
                  </a:lnTo>
                  <a:lnTo>
                    <a:pt x="0" y="571"/>
                  </a:lnTo>
                  <a:lnTo>
                    <a:pt x="1447" y="2463"/>
                  </a:lnTo>
                  <a:lnTo>
                    <a:pt x="3111" y="3848"/>
                  </a:lnTo>
                  <a:lnTo>
                    <a:pt x="4978" y="4699"/>
                  </a:lnTo>
                  <a:lnTo>
                    <a:pt x="25273" y="6311"/>
                  </a:lnTo>
                  <a:lnTo>
                    <a:pt x="45516" y="6311"/>
                  </a:lnTo>
                  <a:lnTo>
                    <a:pt x="65608" y="4737"/>
                  </a:lnTo>
                  <a:lnTo>
                    <a:pt x="67640" y="3835"/>
                  </a:lnTo>
                  <a:lnTo>
                    <a:pt x="69316" y="2451"/>
                  </a:lnTo>
                  <a:lnTo>
                    <a:pt x="70739" y="571"/>
                  </a:lnTo>
                  <a:lnTo>
                    <a:pt x="70002" y="0"/>
                  </a:lnTo>
                  <a:close/>
                </a:path>
              </a:pathLst>
            </a:custGeom>
            <a:solidFill>
              <a:srgbClr val="3C4557"/>
            </a:solidFill>
          </p:spPr>
          <p:txBody>
            <a:bodyPr wrap="square" lIns="0" tIns="0" rIns="0" bIns="0" rtlCol="0"/>
            <a:lstStyle/>
            <a:p/>
          </p:txBody>
        </p:sp>
        <p:sp>
          <p:nvSpPr>
            <p:cNvPr id="107" name="object 107" descr=""/>
            <p:cNvSpPr/>
            <p:nvPr/>
          </p:nvSpPr>
          <p:spPr>
            <a:xfrm>
              <a:off x="4571149" y="4697552"/>
              <a:ext cx="102235" cy="6985"/>
            </a:xfrm>
            <a:custGeom>
              <a:avLst/>
              <a:gdLst/>
              <a:ahLst/>
              <a:cxnLst/>
              <a:rect l="l" t="t" r="r" b="b"/>
              <a:pathLst>
                <a:path w="102235" h="6985">
                  <a:moveTo>
                    <a:pt x="12979" y="0"/>
                  </a:moveTo>
                  <a:lnTo>
                    <a:pt x="673" y="0"/>
                  </a:lnTo>
                  <a:lnTo>
                    <a:pt x="0" y="6565"/>
                  </a:lnTo>
                  <a:lnTo>
                    <a:pt x="10337" y="6565"/>
                  </a:lnTo>
                  <a:lnTo>
                    <a:pt x="10337" y="3924"/>
                  </a:lnTo>
                  <a:lnTo>
                    <a:pt x="12979" y="3924"/>
                  </a:lnTo>
                  <a:lnTo>
                    <a:pt x="12979" y="0"/>
                  </a:lnTo>
                  <a:close/>
                </a:path>
                <a:path w="102235" h="6985">
                  <a:moveTo>
                    <a:pt x="101841" y="6565"/>
                  </a:moveTo>
                  <a:lnTo>
                    <a:pt x="101168" y="0"/>
                  </a:lnTo>
                  <a:lnTo>
                    <a:pt x="88861" y="0"/>
                  </a:lnTo>
                  <a:lnTo>
                    <a:pt x="88861" y="3924"/>
                  </a:lnTo>
                  <a:lnTo>
                    <a:pt x="91503" y="3924"/>
                  </a:lnTo>
                  <a:lnTo>
                    <a:pt x="91503" y="6565"/>
                  </a:lnTo>
                  <a:lnTo>
                    <a:pt x="101841" y="6565"/>
                  </a:lnTo>
                  <a:close/>
                </a:path>
              </a:pathLst>
            </a:custGeom>
            <a:solidFill>
              <a:srgbClr val="F15A29"/>
            </a:solidFill>
          </p:spPr>
          <p:txBody>
            <a:bodyPr wrap="square" lIns="0" tIns="0" rIns="0" bIns="0" rtlCol="0"/>
            <a:lstStyle/>
            <a:p/>
          </p:txBody>
        </p:sp>
        <p:sp>
          <p:nvSpPr>
            <p:cNvPr id="108" name="object 108" descr=""/>
            <p:cNvSpPr/>
            <p:nvPr/>
          </p:nvSpPr>
          <p:spPr>
            <a:xfrm>
              <a:off x="4584598" y="4633015"/>
              <a:ext cx="22225" cy="15240"/>
            </a:xfrm>
            <a:custGeom>
              <a:avLst/>
              <a:gdLst/>
              <a:ahLst/>
              <a:cxnLst/>
              <a:rect l="l" t="t" r="r" b="b"/>
              <a:pathLst>
                <a:path w="22225" h="15239">
                  <a:moveTo>
                    <a:pt x="20954" y="0"/>
                  </a:moveTo>
                  <a:lnTo>
                    <a:pt x="20027" y="0"/>
                  </a:lnTo>
                  <a:lnTo>
                    <a:pt x="19761" y="12"/>
                  </a:lnTo>
                  <a:lnTo>
                    <a:pt x="0" y="13068"/>
                  </a:lnTo>
                  <a:lnTo>
                    <a:pt x="406" y="14185"/>
                  </a:lnTo>
                  <a:lnTo>
                    <a:pt x="2311" y="15049"/>
                  </a:lnTo>
                  <a:lnTo>
                    <a:pt x="3428" y="14643"/>
                  </a:lnTo>
                  <a:lnTo>
                    <a:pt x="5968" y="9131"/>
                  </a:lnTo>
                  <a:lnTo>
                    <a:pt x="8839" y="6184"/>
                  </a:lnTo>
                  <a:lnTo>
                    <a:pt x="12407" y="4952"/>
                  </a:lnTo>
                  <a:lnTo>
                    <a:pt x="16294" y="4305"/>
                  </a:lnTo>
                  <a:lnTo>
                    <a:pt x="21310" y="3606"/>
                  </a:lnTo>
                  <a:lnTo>
                    <a:pt x="22021" y="2654"/>
                  </a:lnTo>
                  <a:lnTo>
                    <a:pt x="21755" y="685"/>
                  </a:lnTo>
                  <a:lnTo>
                    <a:pt x="20954" y="0"/>
                  </a:lnTo>
                  <a:close/>
                </a:path>
              </a:pathLst>
            </a:custGeom>
            <a:solidFill>
              <a:srgbClr val="BCBEC0"/>
            </a:solidFill>
          </p:spPr>
          <p:txBody>
            <a:bodyPr wrap="square" lIns="0" tIns="0" rIns="0" bIns="0" rtlCol="0"/>
            <a:lstStyle/>
            <a:p/>
          </p:txBody>
        </p:sp>
        <p:pic>
          <p:nvPicPr>
            <p:cNvPr id="109" name="object 109" descr=""/>
            <p:cNvPicPr/>
            <p:nvPr/>
          </p:nvPicPr>
          <p:blipFill>
            <a:blip r:embed="rId31" cstate="print"/>
            <a:stretch>
              <a:fillRect/>
            </a:stretch>
          </p:blipFill>
          <p:spPr>
            <a:xfrm>
              <a:off x="4585068" y="4788903"/>
              <a:ext cx="72961" cy="30594"/>
            </a:xfrm>
            <a:prstGeom prst="rect">
              <a:avLst/>
            </a:prstGeom>
          </p:spPr>
        </p:pic>
        <p:sp>
          <p:nvSpPr>
            <p:cNvPr id="110" name="object 110" descr=""/>
            <p:cNvSpPr/>
            <p:nvPr/>
          </p:nvSpPr>
          <p:spPr>
            <a:xfrm>
              <a:off x="5246293" y="3970845"/>
              <a:ext cx="150495" cy="92710"/>
            </a:xfrm>
            <a:custGeom>
              <a:avLst/>
              <a:gdLst/>
              <a:ahLst/>
              <a:cxnLst/>
              <a:rect l="l" t="t" r="r" b="b"/>
              <a:pathLst>
                <a:path w="150495" h="92710">
                  <a:moveTo>
                    <a:pt x="37147" y="86410"/>
                  </a:moveTo>
                  <a:lnTo>
                    <a:pt x="35712" y="84988"/>
                  </a:lnTo>
                  <a:lnTo>
                    <a:pt x="1435" y="84988"/>
                  </a:lnTo>
                  <a:lnTo>
                    <a:pt x="0" y="86410"/>
                  </a:lnTo>
                  <a:lnTo>
                    <a:pt x="0" y="90716"/>
                  </a:lnTo>
                  <a:lnTo>
                    <a:pt x="1435" y="92151"/>
                  </a:lnTo>
                  <a:lnTo>
                    <a:pt x="3200" y="92151"/>
                  </a:lnTo>
                  <a:lnTo>
                    <a:pt x="35712" y="92151"/>
                  </a:lnTo>
                  <a:lnTo>
                    <a:pt x="37147" y="90716"/>
                  </a:lnTo>
                  <a:lnTo>
                    <a:pt x="37147" y="86410"/>
                  </a:lnTo>
                  <a:close/>
                </a:path>
                <a:path w="150495" h="92710">
                  <a:moveTo>
                    <a:pt x="37147" y="1435"/>
                  </a:moveTo>
                  <a:lnTo>
                    <a:pt x="35712" y="0"/>
                  </a:lnTo>
                  <a:lnTo>
                    <a:pt x="1435" y="0"/>
                  </a:lnTo>
                  <a:lnTo>
                    <a:pt x="0" y="1435"/>
                  </a:lnTo>
                  <a:lnTo>
                    <a:pt x="0" y="5727"/>
                  </a:lnTo>
                  <a:lnTo>
                    <a:pt x="1435" y="7175"/>
                  </a:lnTo>
                  <a:lnTo>
                    <a:pt x="3200" y="7175"/>
                  </a:lnTo>
                  <a:lnTo>
                    <a:pt x="35712" y="7175"/>
                  </a:lnTo>
                  <a:lnTo>
                    <a:pt x="37147" y="5727"/>
                  </a:lnTo>
                  <a:lnTo>
                    <a:pt x="37147" y="1435"/>
                  </a:lnTo>
                  <a:close/>
                </a:path>
                <a:path w="150495" h="92710">
                  <a:moveTo>
                    <a:pt x="150088" y="86410"/>
                  </a:moveTo>
                  <a:lnTo>
                    <a:pt x="148666" y="84988"/>
                  </a:lnTo>
                  <a:lnTo>
                    <a:pt x="114376" y="84988"/>
                  </a:lnTo>
                  <a:lnTo>
                    <a:pt x="112941" y="86410"/>
                  </a:lnTo>
                  <a:lnTo>
                    <a:pt x="112941" y="90716"/>
                  </a:lnTo>
                  <a:lnTo>
                    <a:pt x="114376" y="92151"/>
                  </a:lnTo>
                  <a:lnTo>
                    <a:pt x="116128" y="92151"/>
                  </a:lnTo>
                  <a:lnTo>
                    <a:pt x="148666" y="92151"/>
                  </a:lnTo>
                  <a:lnTo>
                    <a:pt x="150088" y="90716"/>
                  </a:lnTo>
                  <a:lnTo>
                    <a:pt x="150088" y="86410"/>
                  </a:lnTo>
                  <a:close/>
                </a:path>
                <a:path w="150495" h="92710">
                  <a:moveTo>
                    <a:pt x="150088" y="1435"/>
                  </a:moveTo>
                  <a:lnTo>
                    <a:pt x="148666" y="0"/>
                  </a:lnTo>
                  <a:lnTo>
                    <a:pt x="114376" y="0"/>
                  </a:lnTo>
                  <a:lnTo>
                    <a:pt x="112941" y="1435"/>
                  </a:lnTo>
                  <a:lnTo>
                    <a:pt x="112941" y="5727"/>
                  </a:lnTo>
                  <a:lnTo>
                    <a:pt x="114376" y="7175"/>
                  </a:lnTo>
                  <a:lnTo>
                    <a:pt x="116128" y="7175"/>
                  </a:lnTo>
                  <a:lnTo>
                    <a:pt x="148666" y="7175"/>
                  </a:lnTo>
                  <a:lnTo>
                    <a:pt x="150088" y="5727"/>
                  </a:lnTo>
                  <a:lnTo>
                    <a:pt x="150088" y="1435"/>
                  </a:lnTo>
                  <a:close/>
                </a:path>
              </a:pathLst>
            </a:custGeom>
            <a:solidFill>
              <a:srgbClr val="231F20"/>
            </a:solidFill>
          </p:spPr>
          <p:txBody>
            <a:bodyPr wrap="square" lIns="0" tIns="0" rIns="0" bIns="0" rtlCol="0"/>
            <a:lstStyle/>
            <a:p/>
          </p:txBody>
        </p:sp>
        <p:sp>
          <p:nvSpPr>
            <p:cNvPr id="111" name="object 111" descr=""/>
            <p:cNvSpPr/>
            <p:nvPr/>
          </p:nvSpPr>
          <p:spPr>
            <a:xfrm>
              <a:off x="5215628" y="3974428"/>
              <a:ext cx="211454" cy="85090"/>
            </a:xfrm>
            <a:custGeom>
              <a:avLst/>
              <a:gdLst/>
              <a:ahLst/>
              <a:cxnLst/>
              <a:rect l="l" t="t" r="r" b="b"/>
              <a:pathLst>
                <a:path w="211454" h="85089">
                  <a:moveTo>
                    <a:pt x="196870" y="104"/>
                  </a:moveTo>
                  <a:lnTo>
                    <a:pt x="29273" y="0"/>
                  </a:lnTo>
                  <a:lnTo>
                    <a:pt x="0" y="30975"/>
                  </a:lnTo>
                  <a:lnTo>
                    <a:pt x="0" y="39281"/>
                  </a:lnTo>
                  <a:lnTo>
                    <a:pt x="0" y="53771"/>
                  </a:lnTo>
                  <a:lnTo>
                    <a:pt x="457" y="71679"/>
                  </a:lnTo>
                  <a:lnTo>
                    <a:pt x="3659" y="80875"/>
                  </a:lnTo>
                  <a:lnTo>
                    <a:pt x="12349" y="84263"/>
                  </a:lnTo>
                  <a:lnTo>
                    <a:pt x="29273" y="84747"/>
                  </a:lnTo>
                  <a:lnTo>
                    <a:pt x="181229" y="84747"/>
                  </a:lnTo>
                  <a:lnTo>
                    <a:pt x="210883" y="45465"/>
                  </a:lnTo>
                  <a:lnTo>
                    <a:pt x="210883" y="39281"/>
                  </a:lnTo>
                  <a:lnTo>
                    <a:pt x="208303" y="8390"/>
                  </a:lnTo>
                  <a:lnTo>
                    <a:pt x="205016" y="2263"/>
                  </a:lnTo>
                  <a:lnTo>
                    <a:pt x="196870" y="104"/>
                  </a:lnTo>
                  <a:close/>
                </a:path>
              </a:pathLst>
            </a:custGeom>
            <a:solidFill>
              <a:srgbClr val="262261"/>
            </a:solidFill>
          </p:spPr>
          <p:txBody>
            <a:bodyPr wrap="square" lIns="0" tIns="0" rIns="0" bIns="0" rtlCol="0"/>
            <a:lstStyle/>
            <a:p/>
          </p:txBody>
        </p:sp>
        <p:pic>
          <p:nvPicPr>
            <p:cNvPr id="112" name="object 112" descr=""/>
            <p:cNvPicPr/>
            <p:nvPr/>
          </p:nvPicPr>
          <p:blipFill>
            <a:blip r:embed="rId32" cstate="print"/>
            <a:stretch>
              <a:fillRect/>
            </a:stretch>
          </p:blipFill>
          <p:spPr>
            <a:xfrm>
              <a:off x="5215636" y="3974426"/>
              <a:ext cx="209092" cy="84747"/>
            </a:xfrm>
            <a:prstGeom prst="rect">
              <a:avLst/>
            </a:prstGeom>
          </p:spPr>
        </p:pic>
        <p:sp>
          <p:nvSpPr>
            <p:cNvPr id="113" name="object 113" descr=""/>
            <p:cNvSpPr/>
            <p:nvPr/>
          </p:nvSpPr>
          <p:spPr>
            <a:xfrm>
              <a:off x="5216202" y="3974795"/>
              <a:ext cx="25400" cy="23495"/>
            </a:xfrm>
            <a:custGeom>
              <a:avLst/>
              <a:gdLst/>
              <a:ahLst/>
              <a:cxnLst/>
              <a:rect l="l" t="t" r="r" b="b"/>
              <a:pathLst>
                <a:path w="25400" h="23495">
                  <a:moveTo>
                    <a:pt x="24790" y="0"/>
                  </a:moveTo>
                  <a:lnTo>
                    <a:pt x="18350" y="1629"/>
                  </a:lnTo>
                  <a:lnTo>
                    <a:pt x="10885" y="5451"/>
                  </a:lnTo>
                  <a:lnTo>
                    <a:pt x="4175" y="12412"/>
                  </a:lnTo>
                  <a:lnTo>
                    <a:pt x="0" y="23456"/>
                  </a:lnTo>
                  <a:lnTo>
                    <a:pt x="24790" y="0"/>
                  </a:lnTo>
                  <a:close/>
                </a:path>
              </a:pathLst>
            </a:custGeom>
            <a:solidFill>
              <a:srgbClr val="A7A9AC"/>
            </a:solidFill>
          </p:spPr>
          <p:txBody>
            <a:bodyPr wrap="square" lIns="0" tIns="0" rIns="0" bIns="0" rtlCol="0"/>
            <a:lstStyle/>
            <a:p/>
          </p:txBody>
        </p:sp>
        <p:pic>
          <p:nvPicPr>
            <p:cNvPr id="114" name="object 114" descr=""/>
            <p:cNvPicPr/>
            <p:nvPr/>
          </p:nvPicPr>
          <p:blipFill>
            <a:blip r:embed="rId33" cstate="print"/>
            <a:stretch>
              <a:fillRect/>
            </a:stretch>
          </p:blipFill>
          <p:spPr>
            <a:xfrm>
              <a:off x="5226507" y="3974795"/>
              <a:ext cx="14490" cy="6210"/>
            </a:xfrm>
            <a:prstGeom prst="rect">
              <a:avLst/>
            </a:prstGeom>
          </p:spPr>
        </p:pic>
        <p:pic>
          <p:nvPicPr>
            <p:cNvPr id="115" name="object 115" descr=""/>
            <p:cNvPicPr/>
            <p:nvPr/>
          </p:nvPicPr>
          <p:blipFill>
            <a:blip r:embed="rId34" cstate="print"/>
            <a:stretch>
              <a:fillRect/>
            </a:stretch>
          </p:blipFill>
          <p:spPr>
            <a:xfrm>
              <a:off x="5415317" y="3981500"/>
              <a:ext cx="9410" cy="10756"/>
            </a:xfrm>
            <a:prstGeom prst="rect">
              <a:avLst/>
            </a:prstGeom>
          </p:spPr>
        </p:pic>
        <p:sp>
          <p:nvSpPr>
            <p:cNvPr id="116" name="object 116" descr=""/>
            <p:cNvSpPr/>
            <p:nvPr/>
          </p:nvSpPr>
          <p:spPr>
            <a:xfrm>
              <a:off x="5221053" y="3980479"/>
              <a:ext cx="54610" cy="26670"/>
            </a:xfrm>
            <a:custGeom>
              <a:avLst/>
              <a:gdLst/>
              <a:ahLst/>
              <a:cxnLst/>
              <a:rect l="l" t="t" r="r" b="b"/>
              <a:pathLst>
                <a:path w="54610" h="26670">
                  <a:moveTo>
                    <a:pt x="53403" y="0"/>
                  </a:moveTo>
                  <a:lnTo>
                    <a:pt x="25" y="23952"/>
                  </a:lnTo>
                  <a:lnTo>
                    <a:pt x="0" y="26428"/>
                  </a:lnTo>
                  <a:lnTo>
                    <a:pt x="54317" y="2057"/>
                  </a:lnTo>
                  <a:lnTo>
                    <a:pt x="53403" y="0"/>
                  </a:lnTo>
                  <a:close/>
                </a:path>
              </a:pathLst>
            </a:custGeom>
            <a:solidFill>
              <a:srgbClr val="262261"/>
            </a:solidFill>
          </p:spPr>
          <p:txBody>
            <a:bodyPr wrap="square" lIns="0" tIns="0" rIns="0" bIns="0" rtlCol="0"/>
            <a:lstStyle/>
            <a:p/>
          </p:txBody>
        </p:sp>
        <p:pic>
          <p:nvPicPr>
            <p:cNvPr id="117" name="object 117" descr=""/>
            <p:cNvPicPr/>
            <p:nvPr/>
          </p:nvPicPr>
          <p:blipFill>
            <a:blip r:embed="rId35" cstate="print"/>
            <a:stretch>
              <a:fillRect/>
            </a:stretch>
          </p:blipFill>
          <p:spPr>
            <a:xfrm>
              <a:off x="5289243" y="3981414"/>
              <a:ext cx="132431" cy="69644"/>
            </a:xfrm>
            <a:prstGeom prst="rect">
              <a:avLst/>
            </a:prstGeom>
          </p:spPr>
        </p:pic>
        <p:sp>
          <p:nvSpPr>
            <p:cNvPr id="118" name="object 118" descr=""/>
            <p:cNvSpPr/>
            <p:nvPr/>
          </p:nvSpPr>
          <p:spPr>
            <a:xfrm>
              <a:off x="5216202" y="4035353"/>
              <a:ext cx="25400" cy="23495"/>
            </a:xfrm>
            <a:custGeom>
              <a:avLst/>
              <a:gdLst/>
              <a:ahLst/>
              <a:cxnLst/>
              <a:rect l="l" t="t" r="r" b="b"/>
              <a:pathLst>
                <a:path w="25400" h="23495">
                  <a:moveTo>
                    <a:pt x="0" y="0"/>
                  </a:moveTo>
                  <a:lnTo>
                    <a:pt x="4175" y="11044"/>
                  </a:lnTo>
                  <a:lnTo>
                    <a:pt x="10885" y="18005"/>
                  </a:lnTo>
                  <a:lnTo>
                    <a:pt x="18350" y="21827"/>
                  </a:lnTo>
                  <a:lnTo>
                    <a:pt x="24790" y="23456"/>
                  </a:lnTo>
                  <a:lnTo>
                    <a:pt x="0" y="0"/>
                  </a:lnTo>
                  <a:close/>
                </a:path>
              </a:pathLst>
            </a:custGeom>
            <a:solidFill>
              <a:srgbClr val="A7A9AC"/>
            </a:solidFill>
          </p:spPr>
          <p:txBody>
            <a:bodyPr wrap="square" lIns="0" tIns="0" rIns="0" bIns="0" rtlCol="0"/>
            <a:lstStyle/>
            <a:p/>
          </p:txBody>
        </p:sp>
        <p:pic>
          <p:nvPicPr>
            <p:cNvPr id="119" name="object 119" descr=""/>
            <p:cNvPicPr/>
            <p:nvPr/>
          </p:nvPicPr>
          <p:blipFill>
            <a:blip r:embed="rId26" cstate="print"/>
            <a:stretch>
              <a:fillRect/>
            </a:stretch>
          </p:blipFill>
          <p:spPr>
            <a:xfrm>
              <a:off x="5226507" y="4052595"/>
              <a:ext cx="14490" cy="6210"/>
            </a:xfrm>
            <a:prstGeom prst="rect">
              <a:avLst/>
            </a:prstGeom>
          </p:spPr>
        </p:pic>
        <p:pic>
          <p:nvPicPr>
            <p:cNvPr id="120" name="object 120" descr=""/>
            <p:cNvPicPr/>
            <p:nvPr/>
          </p:nvPicPr>
          <p:blipFill>
            <a:blip r:embed="rId36" cstate="print"/>
            <a:stretch>
              <a:fillRect/>
            </a:stretch>
          </p:blipFill>
          <p:spPr>
            <a:xfrm>
              <a:off x="5415317" y="4041343"/>
              <a:ext cx="9410" cy="10756"/>
            </a:xfrm>
            <a:prstGeom prst="rect">
              <a:avLst/>
            </a:prstGeom>
          </p:spPr>
        </p:pic>
        <p:sp>
          <p:nvSpPr>
            <p:cNvPr id="121" name="object 121" descr=""/>
            <p:cNvSpPr/>
            <p:nvPr/>
          </p:nvSpPr>
          <p:spPr>
            <a:xfrm>
              <a:off x="5221033" y="3968661"/>
              <a:ext cx="177165" cy="98425"/>
            </a:xfrm>
            <a:custGeom>
              <a:avLst/>
              <a:gdLst/>
              <a:ahLst/>
              <a:cxnLst/>
              <a:rect l="l" t="t" r="r" b="b"/>
              <a:pathLst>
                <a:path w="177164" h="98425">
                  <a:moveTo>
                    <a:pt x="54317" y="82410"/>
                  </a:moveTo>
                  <a:lnTo>
                    <a:pt x="12" y="58051"/>
                  </a:lnTo>
                  <a:lnTo>
                    <a:pt x="0" y="60579"/>
                  </a:lnTo>
                  <a:lnTo>
                    <a:pt x="53416" y="84480"/>
                  </a:lnTo>
                  <a:lnTo>
                    <a:pt x="54317" y="82410"/>
                  </a:lnTo>
                  <a:close/>
                </a:path>
                <a:path w="177164" h="98425">
                  <a:moveTo>
                    <a:pt x="84391" y="3390"/>
                  </a:moveTo>
                  <a:lnTo>
                    <a:pt x="83997" y="1651"/>
                  </a:lnTo>
                  <a:lnTo>
                    <a:pt x="81343" y="0"/>
                  </a:lnTo>
                  <a:lnTo>
                    <a:pt x="79603" y="406"/>
                  </a:lnTo>
                  <a:lnTo>
                    <a:pt x="72021" y="12674"/>
                  </a:lnTo>
                  <a:lnTo>
                    <a:pt x="71894" y="13195"/>
                  </a:lnTo>
                  <a:lnTo>
                    <a:pt x="71894" y="13703"/>
                  </a:lnTo>
                  <a:lnTo>
                    <a:pt x="71894" y="14643"/>
                  </a:lnTo>
                  <a:lnTo>
                    <a:pt x="72351" y="15582"/>
                  </a:lnTo>
                  <a:lnTo>
                    <a:pt x="74536" y="16941"/>
                  </a:lnTo>
                  <a:lnTo>
                    <a:pt x="76276" y="16535"/>
                  </a:lnTo>
                  <a:lnTo>
                    <a:pt x="84391" y="3390"/>
                  </a:lnTo>
                  <a:close/>
                </a:path>
                <a:path w="177164" h="98425">
                  <a:moveTo>
                    <a:pt x="176834" y="83527"/>
                  </a:moveTo>
                  <a:lnTo>
                    <a:pt x="174040" y="82397"/>
                  </a:lnTo>
                  <a:lnTo>
                    <a:pt x="171043" y="81191"/>
                  </a:lnTo>
                  <a:lnTo>
                    <a:pt x="171043" y="82397"/>
                  </a:lnTo>
                  <a:lnTo>
                    <a:pt x="116065" y="82397"/>
                  </a:lnTo>
                  <a:lnTo>
                    <a:pt x="116065" y="76365"/>
                  </a:lnTo>
                  <a:lnTo>
                    <a:pt x="156197" y="76365"/>
                  </a:lnTo>
                  <a:lnTo>
                    <a:pt x="171043" y="82397"/>
                  </a:lnTo>
                  <a:lnTo>
                    <a:pt x="171043" y="81191"/>
                  </a:lnTo>
                  <a:lnTo>
                    <a:pt x="159131" y="76365"/>
                  </a:lnTo>
                  <a:lnTo>
                    <a:pt x="156298" y="75222"/>
                  </a:lnTo>
                  <a:lnTo>
                    <a:pt x="112687" y="75247"/>
                  </a:lnTo>
                  <a:lnTo>
                    <a:pt x="112687" y="76365"/>
                  </a:lnTo>
                  <a:lnTo>
                    <a:pt x="112687" y="82397"/>
                  </a:lnTo>
                  <a:lnTo>
                    <a:pt x="76708" y="82397"/>
                  </a:lnTo>
                  <a:lnTo>
                    <a:pt x="97472" y="76365"/>
                  </a:lnTo>
                  <a:lnTo>
                    <a:pt x="112687" y="76365"/>
                  </a:lnTo>
                  <a:lnTo>
                    <a:pt x="112687" y="75247"/>
                  </a:lnTo>
                  <a:lnTo>
                    <a:pt x="97243" y="75247"/>
                  </a:lnTo>
                  <a:lnTo>
                    <a:pt x="75374" y="81483"/>
                  </a:lnTo>
                  <a:lnTo>
                    <a:pt x="74536" y="81280"/>
                  </a:lnTo>
                  <a:lnTo>
                    <a:pt x="73240" y="82092"/>
                  </a:lnTo>
                  <a:lnTo>
                    <a:pt x="68199" y="83527"/>
                  </a:lnTo>
                  <a:lnTo>
                    <a:pt x="71907" y="83527"/>
                  </a:lnTo>
                  <a:lnTo>
                    <a:pt x="71894" y="84518"/>
                  </a:lnTo>
                  <a:lnTo>
                    <a:pt x="71894" y="85026"/>
                  </a:lnTo>
                  <a:lnTo>
                    <a:pt x="72021" y="85547"/>
                  </a:lnTo>
                  <a:lnTo>
                    <a:pt x="79603" y="97815"/>
                  </a:lnTo>
                  <a:lnTo>
                    <a:pt x="81343" y="98234"/>
                  </a:lnTo>
                  <a:lnTo>
                    <a:pt x="83997" y="96570"/>
                  </a:lnTo>
                  <a:lnTo>
                    <a:pt x="84391" y="94818"/>
                  </a:lnTo>
                  <a:lnTo>
                    <a:pt x="77406" y="83527"/>
                  </a:lnTo>
                  <a:lnTo>
                    <a:pt x="176834" y="83527"/>
                  </a:lnTo>
                  <a:close/>
                </a:path>
              </a:pathLst>
            </a:custGeom>
            <a:solidFill>
              <a:srgbClr val="262261"/>
            </a:solidFill>
          </p:spPr>
          <p:txBody>
            <a:bodyPr wrap="square" lIns="0" tIns="0" rIns="0" bIns="0" rtlCol="0"/>
            <a:lstStyle/>
            <a:p/>
          </p:txBody>
        </p:sp>
        <p:sp>
          <p:nvSpPr>
            <p:cNvPr id="122" name="object 122" descr=""/>
            <p:cNvSpPr/>
            <p:nvPr/>
          </p:nvSpPr>
          <p:spPr>
            <a:xfrm>
              <a:off x="4099318" y="4003903"/>
              <a:ext cx="1154430" cy="613410"/>
            </a:xfrm>
            <a:custGeom>
              <a:avLst/>
              <a:gdLst/>
              <a:ahLst/>
              <a:cxnLst/>
              <a:rect l="l" t="t" r="r" b="b"/>
              <a:pathLst>
                <a:path w="1154429" h="613410">
                  <a:moveTo>
                    <a:pt x="28333" y="268274"/>
                  </a:moveTo>
                  <a:lnTo>
                    <a:pt x="7137" y="255816"/>
                  </a:lnTo>
                  <a:lnTo>
                    <a:pt x="21107" y="235597"/>
                  </a:lnTo>
                  <a:lnTo>
                    <a:pt x="17005" y="232765"/>
                  </a:lnTo>
                  <a:lnTo>
                    <a:pt x="0" y="257390"/>
                  </a:lnTo>
                  <a:lnTo>
                    <a:pt x="25806" y="272567"/>
                  </a:lnTo>
                  <a:lnTo>
                    <a:pt x="28333" y="268274"/>
                  </a:lnTo>
                  <a:close/>
                </a:path>
                <a:path w="1154429" h="613410">
                  <a:moveTo>
                    <a:pt x="34925" y="252234"/>
                  </a:moveTo>
                  <a:lnTo>
                    <a:pt x="33845" y="247370"/>
                  </a:lnTo>
                  <a:lnTo>
                    <a:pt x="9512" y="252742"/>
                  </a:lnTo>
                  <a:lnTo>
                    <a:pt x="10591" y="257619"/>
                  </a:lnTo>
                  <a:lnTo>
                    <a:pt x="34925" y="252234"/>
                  </a:lnTo>
                  <a:close/>
                </a:path>
                <a:path w="1154429" h="613410">
                  <a:moveTo>
                    <a:pt x="83591" y="241490"/>
                  </a:moveTo>
                  <a:lnTo>
                    <a:pt x="82524" y="236613"/>
                  </a:lnTo>
                  <a:lnTo>
                    <a:pt x="58191" y="241998"/>
                  </a:lnTo>
                  <a:lnTo>
                    <a:pt x="59258" y="246862"/>
                  </a:lnTo>
                  <a:lnTo>
                    <a:pt x="83591" y="241490"/>
                  </a:lnTo>
                  <a:close/>
                </a:path>
                <a:path w="1154429" h="613410">
                  <a:moveTo>
                    <a:pt x="132257" y="230733"/>
                  </a:moveTo>
                  <a:lnTo>
                    <a:pt x="131191" y="225856"/>
                  </a:lnTo>
                  <a:lnTo>
                    <a:pt x="106857" y="231241"/>
                  </a:lnTo>
                  <a:lnTo>
                    <a:pt x="107924" y="236105"/>
                  </a:lnTo>
                  <a:lnTo>
                    <a:pt x="132257" y="230733"/>
                  </a:lnTo>
                  <a:close/>
                </a:path>
                <a:path w="1154429" h="613410">
                  <a:moveTo>
                    <a:pt x="180936" y="219976"/>
                  </a:moveTo>
                  <a:lnTo>
                    <a:pt x="179857" y="215099"/>
                  </a:lnTo>
                  <a:lnTo>
                    <a:pt x="155524" y="220484"/>
                  </a:lnTo>
                  <a:lnTo>
                    <a:pt x="156591" y="225348"/>
                  </a:lnTo>
                  <a:lnTo>
                    <a:pt x="180936" y="219976"/>
                  </a:lnTo>
                  <a:close/>
                </a:path>
                <a:path w="1154429" h="613410">
                  <a:moveTo>
                    <a:pt x="229590" y="209219"/>
                  </a:moveTo>
                  <a:lnTo>
                    <a:pt x="228523" y="204343"/>
                  </a:lnTo>
                  <a:lnTo>
                    <a:pt x="204190" y="209727"/>
                  </a:lnTo>
                  <a:lnTo>
                    <a:pt x="205270" y="214591"/>
                  </a:lnTo>
                  <a:lnTo>
                    <a:pt x="229590" y="209219"/>
                  </a:lnTo>
                  <a:close/>
                </a:path>
                <a:path w="1154429" h="613410">
                  <a:moveTo>
                    <a:pt x="253212" y="439229"/>
                  </a:moveTo>
                  <a:lnTo>
                    <a:pt x="233451" y="432371"/>
                  </a:lnTo>
                  <a:lnTo>
                    <a:pt x="235242" y="431584"/>
                  </a:lnTo>
                  <a:lnTo>
                    <a:pt x="233235" y="427012"/>
                  </a:lnTo>
                  <a:lnTo>
                    <a:pt x="231444" y="427812"/>
                  </a:lnTo>
                  <a:lnTo>
                    <a:pt x="239725" y="408597"/>
                  </a:lnTo>
                  <a:lnTo>
                    <a:pt x="235140" y="406628"/>
                  </a:lnTo>
                  <a:lnTo>
                    <a:pt x="223291" y="434111"/>
                  </a:lnTo>
                  <a:lnTo>
                    <a:pt x="251574" y="443941"/>
                  </a:lnTo>
                  <a:lnTo>
                    <a:pt x="253212" y="439229"/>
                  </a:lnTo>
                  <a:close/>
                </a:path>
                <a:path w="1154429" h="613410">
                  <a:moveTo>
                    <a:pt x="278269" y="198462"/>
                  </a:moveTo>
                  <a:lnTo>
                    <a:pt x="277190" y="193598"/>
                  </a:lnTo>
                  <a:lnTo>
                    <a:pt x="252857" y="198970"/>
                  </a:lnTo>
                  <a:lnTo>
                    <a:pt x="253936" y="203835"/>
                  </a:lnTo>
                  <a:lnTo>
                    <a:pt x="278269" y="198462"/>
                  </a:lnTo>
                  <a:close/>
                </a:path>
                <a:path w="1154429" h="613410">
                  <a:moveTo>
                    <a:pt x="280847" y="411492"/>
                  </a:moveTo>
                  <a:lnTo>
                    <a:pt x="278841" y="406933"/>
                  </a:lnTo>
                  <a:lnTo>
                    <a:pt x="256044" y="416979"/>
                  </a:lnTo>
                  <a:lnTo>
                    <a:pt x="258051" y="421538"/>
                  </a:lnTo>
                  <a:lnTo>
                    <a:pt x="280847" y="411492"/>
                  </a:lnTo>
                  <a:close/>
                </a:path>
                <a:path w="1154429" h="613410">
                  <a:moveTo>
                    <a:pt x="326466" y="391401"/>
                  </a:moveTo>
                  <a:lnTo>
                    <a:pt x="324459" y="386842"/>
                  </a:lnTo>
                  <a:lnTo>
                    <a:pt x="301650" y="396887"/>
                  </a:lnTo>
                  <a:lnTo>
                    <a:pt x="303669" y="401447"/>
                  </a:lnTo>
                  <a:lnTo>
                    <a:pt x="326466" y="391401"/>
                  </a:lnTo>
                  <a:close/>
                </a:path>
                <a:path w="1154429" h="613410">
                  <a:moveTo>
                    <a:pt x="326936" y="187706"/>
                  </a:moveTo>
                  <a:lnTo>
                    <a:pt x="325869" y="182841"/>
                  </a:lnTo>
                  <a:lnTo>
                    <a:pt x="301536" y="188214"/>
                  </a:lnTo>
                  <a:lnTo>
                    <a:pt x="302602" y="193078"/>
                  </a:lnTo>
                  <a:lnTo>
                    <a:pt x="326936" y="187706"/>
                  </a:lnTo>
                  <a:close/>
                </a:path>
                <a:path w="1154429" h="613410">
                  <a:moveTo>
                    <a:pt x="372084" y="371309"/>
                  </a:moveTo>
                  <a:lnTo>
                    <a:pt x="370090" y="366750"/>
                  </a:lnTo>
                  <a:lnTo>
                    <a:pt x="347281" y="376796"/>
                  </a:lnTo>
                  <a:lnTo>
                    <a:pt x="349275" y="381355"/>
                  </a:lnTo>
                  <a:lnTo>
                    <a:pt x="372084" y="371309"/>
                  </a:lnTo>
                  <a:close/>
                </a:path>
                <a:path w="1154429" h="613410">
                  <a:moveTo>
                    <a:pt x="375602" y="176949"/>
                  </a:moveTo>
                  <a:lnTo>
                    <a:pt x="374535" y="172085"/>
                  </a:lnTo>
                  <a:lnTo>
                    <a:pt x="350202" y="177457"/>
                  </a:lnTo>
                  <a:lnTo>
                    <a:pt x="351269" y="182321"/>
                  </a:lnTo>
                  <a:lnTo>
                    <a:pt x="375602" y="176949"/>
                  </a:lnTo>
                  <a:close/>
                </a:path>
                <a:path w="1154429" h="613410">
                  <a:moveTo>
                    <a:pt x="417703" y="351231"/>
                  </a:moveTo>
                  <a:lnTo>
                    <a:pt x="415696" y="346659"/>
                  </a:lnTo>
                  <a:lnTo>
                    <a:pt x="392887" y="356704"/>
                  </a:lnTo>
                  <a:lnTo>
                    <a:pt x="394893" y="361264"/>
                  </a:lnTo>
                  <a:lnTo>
                    <a:pt x="417703" y="351231"/>
                  </a:lnTo>
                  <a:close/>
                </a:path>
                <a:path w="1154429" h="613410">
                  <a:moveTo>
                    <a:pt x="424281" y="166192"/>
                  </a:moveTo>
                  <a:lnTo>
                    <a:pt x="423202" y="161328"/>
                  </a:lnTo>
                  <a:lnTo>
                    <a:pt x="398868" y="166712"/>
                  </a:lnTo>
                  <a:lnTo>
                    <a:pt x="399935" y="171577"/>
                  </a:lnTo>
                  <a:lnTo>
                    <a:pt x="424281" y="166192"/>
                  </a:lnTo>
                  <a:close/>
                </a:path>
                <a:path w="1154429" h="613410">
                  <a:moveTo>
                    <a:pt x="436257" y="608304"/>
                  </a:moveTo>
                  <a:lnTo>
                    <a:pt x="415429" y="606336"/>
                  </a:lnTo>
                  <a:lnTo>
                    <a:pt x="421678" y="601548"/>
                  </a:lnTo>
                  <a:lnTo>
                    <a:pt x="418655" y="597598"/>
                  </a:lnTo>
                  <a:lnTo>
                    <a:pt x="412381" y="602411"/>
                  </a:lnTo>
                  <a:lnTo>
                    <a:pt x="415886" y="581748"/>
                  </a:lnTo>
                  <a:lnTo>
                    <a:pt x="410972" y="580923"/>
                  </a:lnTo>
                  <a:lnTo>
                    <a:pt x="405980" y="610438"/>
                  </a:lnTo>
                  <a:lnTo>
                    <a:pt x="435775" y="613270"/>
                  </a:lnTo>
                  <a:lnTo>
                    <a:pt x="436257" y="608304"/>
                  </a:lnTo>
                  <a:close/>
                </a:path>
                <a:path w="1154429" h="613410">
                  <a:moveTo>
                    <a:pt x="460324" y="571919"/>
                  </a:moveTo>
                  <a:lnTo>
                    <a:pt x="457276" y="567956"/>
                  </a:lnTo>
                  <a:lnTo>
                    <a:pt x="437959" y="582777"/>
                  </a:lnTo>
                  <a:lnTo>
                    <a:pt x="440994" y="586727"/>
                  </a:lnTo>
                  <a:lnTo>
                    <a:pt x="460324" y="571919"/>
                  </a:lnTo>
                  <a:close/>
                </a:path>
                <a:path w="1154429" h="613410">
                  <a:moveTo>
                    <a:pt x="463321" y="331139"/>
                  </a:moveTo>
                  <a:lnTo>
                    <a:pt x="461314" y="326580"/>
                  </a:lnTo>
                  <a:lnTo>
                    <a:pt x="438505" y="336626"/>
                  </a:lnTo>
                  <a:lnTo>
                    <a:pt x="440512" y="341185"/>
                  </a:lnTo>
                  <a:lnTo>
                    <a:pt x="463321" y="331139"/>
                  </a:lnTo>
                  <a:close/>
                </a:path>
                <a:path w="1154429" h="613410">
                  <a:moveTo>
                    <a:pt x="472948" y="155448"/>
                  </a:moveTo>
                  <a:lnTo>
                    <a:pt x="471868" y="150571"/>
                  </a:lnTo>
                  <a:lnTo>
                    <a:pt x="447535" y="155956"/>
                  </a:lnTo>
                  <a:lnTo>
                    <a:pt x="448614" y="160820"/>
                  </a:lnTo>
                  <a:lnTo>
                    <a:pt x="472948" y="155448"/>
                  </a:lnTo>
                  <a:close/>
                </a:path>
                <a:path w="1154429" h="613410">
                  <a:moveTo>
                    <a:pt x="498970" y="542277"/>
                  </a:moveTo>
                  <a:lnTo>
                    <a:pt x="495935" y="538327"/>
                  </a:lnTo>
                  <a:lnTo>
                    <a:pt x="476605" y="553148"/>
                  </a:lnTo>
                  <a:lnTo>
                    <a:pt x="479640" y="557098"/>
                  </a:lnTo>
                  <a:lnTo>
                    <a:pt x="498970" y="542277"/>
                  </a:lnTo>
                  <a:close/>
                </a:path>
                <a:path w="1154429" h="613410">
                  <a:moveTo>
                    <a:pt x="508927" y="311048"/>
                  </a:moveTo>
                  <a:lnTo>
                    <a:pt x="506933" y="306489"/>
                  </a:lnTo>
                  <a:lnTo>
                    <a:pt x="484124" y="316534"/>
                  </a:lnTo>
                  <a:lnTo>
                    <a:pt x="486130" y="321094"/>
                  </a:lnTo>
                  <a:lnTo>
                    <a:pt x="508927" y="311048"/>
                  </a:lnTo>
                  <a:close/>
                </a:path>
                <a:path w="1154429" h="613410">
                  <a:moveTo>
                    <a:pt x="521614" y="144691"/>
                  </a:moveTo>
                  <a:lnTo>
                    <a:pt x="520534" y="139827"/>
                  </a:lnTo>
                  <a:lnTo>
                    <a:pt x="496214" y="145199"/>
                  </a:lnTo>
                  <a:lnTo>
                    <a:pt x="497281" y="150063"/>
                  </a:lnTo>
                  <a:lnTo>
                    <a:pt x="521614" y="144691"/>
                  </a:lnTo>
                  <a:close/>
                </a:path>
                <a:path w="1154429" h="613410">
                  <a:moveTo>
                    <a:pt x="537629" y="512648"/>
                  </a:moveTo>
                  <a:lnTo>
                    <a:pt x="534581" y="508685"/>
                  </a:lnTo>
                  <a:lnTo>
                    <a:pt x="515264" y="523506"/>
                  </a:lnTo>
                  <a:lnTo>
                    <a:pt x="518299" y="527469"/>
                  </a:lnTo>
                  <a:lnTo>
                    <a:pt x="537629" y="512648"/>
                  </a:lnTo>
                  <a:close/>
                </a:path>
                <a:path w="1154429" h="613410">
                  <a:moveTo>
                    <a:pt x="554558" y="290957"/>
                  </a:moveTo>
                  <a:lnTo>
                    <a:pt x="552551" y="286397"/>
                  </a:lnTo>
                  <a:lnTo>
                    <a:pt x="529742" y="296443"/>
                  </a:lnTo>
                  <a:lnTo>
                    <a:pt x="531736" y="301002"/>
                  </a:lnTo>
                  <a:lnTo>
                    <a:pt x="554558" y="290957"/>
                  </a:lnTo>
                  <a:close/>
                </a:path>
                <a:path w="1154429" h="613410">
                  <a:moveTo>
                    <a:pt x="570280" y="133934"/>
                  </a:moveTo>
                  <a:lnTo>
                    <a:pt x="569214" y="129070"/>
                  </a:lnTo>
                  <a:lnTo>
                    <a:pt x="544868" y="134442"/>
                  </a:lnTo>
                  <a:lnTo>
                    <a:pt x="545947" y="139319"/>
                  </a:lnTo>
                  <a:lnTo>
                    <a:pt x="570280" y="133934"/>
                  </a:lnTo>
                  <a:close/>
                </a:path>
                <a:path w="1154429" h="613410">
                  <a:moveTo>
                    <a:pt x="576262" y="483006"/>
                  </a:moveTo>
                  <a:lnTo>
                    <a:pt x="573239" y="479056"/>
                  </a:lnTo>
                  <a:lnTo>
                    <a:pt x="553910" y="493864"/>
                  </a:lnTo>
                  <a:lnTo>
                    <a:pt x="556945" y="497827"/>
                  </a:lnTo>
                  <a:lnTo>
                    <a:pt x="576262" y="483006"/>
                  </a:lnTo>
                  <a:close/>
                </a:path>
                <a:path w="1154429" h="613410">
                  <a:moveTo>
                    <a:pt x="600163" y="270878"/>
                  </a:moveTo>
                  <a:lnTo>
                    <a:pt x="598157" y="266319"/>
                  </a:lnTo>
                  <a:lnTo>
                    <a:pt x="575348" y="276352"/>
                  </a:lnTo>
                  <a:lnTo>
                    <a:pt x="577367" y="280911"/>
                  </a:lnTo>
                  <a:lnTo>
                    <a:pt x="600163" y="270878"/>
                  </a:lnTo>
                  <a:close/>
                </a:path>
                <a:path w="1154429" h="613410">
                  <a:moveTo>
                    <a:pt x="614921" y="453377"/>
                  </a:moveTo>
                  <a:lnTo>
                    <a:pt x="611886" y="449414"/>
                  </a:lnTo>
                  <a:lnTo>
                    <a:pt x="592556" y="464235"/>
                  </a:lnTo>
                  <a:lnTo>
                    <a:pt x="595591" y="468185"/>
                  </a:lnTo>
                  <a:lnTo>
                    <a:pt x="614921" y="453377"/>
                  </a:lnTo>
                  <a:close/>
                </a:path>
                <a:path w="1154429" h="613410">
                  <a:moveTo>
                    <a:pt x="618959" y="123177"/>
                  </a:moveTo>
                  <a:lnTo>
                    <a:pt x="617880" y="118313"/>
                  </a:lnTo>
                  <a:lnTo>
                    <a:pt x="593547" y="123685"/>
                  </a:lnTo>
                  <a:lnTo>
                    <a:pt x="594614" y="128549"/>
                  </a:lnTo>
                  <a:lnTo>
                    <a:pt x="618959" y="123177"/>
                  </a:lnTo>
                  <a:close/>
                </a:path>
                <a:path w="1154429" h="613410">
                  <a:moveTo>
                    <a:pt x="645782" y="250786"/>
                  </a:moveTo>
                  <a:lnTo>
                    <a:pt x="643775" y="246227"/>
                  </a:lnTo>
                  <a:lnTo>
                    <a:pt x="620966" y="256273"/>
                  </a:lnTo>
                  <a:lnTo>
                    <a:pt x="622973" y="260832"/>
                  </a:lnTo>
                  <a:lnTo>
                    <a:pt x="645782" y="250786"/>
                  </a:lnTo>
                  <a:close/>
                </a:path>
                <a:path w="1154429" h="613410">
                  <a:moveTo>
                    <a:pt x="653567" y="423735"/>
                  </a:moveTo>
                  <a:lnTo>
                    <a:pt x="650532" y="419773"/>
                  </a:lnTo>
                  <a:lnTo>
                    <a:pt x="631202" y="434594"/>
                  </a:lnTo>
                  <a:lnTo>
                    <a:pt x="634238" y="438556"/>
                  </a:lnTo>
                  <a:lnTo>
                    <a:pt x="653567" y="423735"/>
                  </a:lnTo>
                  <a:close/>
                </a:path>
                <a:path w="1154429" h="613410">
                  <a:moveTo>
                    <a:pt x="667613" y="112420"/>
                  </a:moveTo>
                  <a:lnTo>
                    <a:pt x="666546" y="107556"/>
                  </a:lnTo>
                  <a:lnTo>
                    <a:pt x="642213" y="112928"/>
                  </a:lnTo>
                  <a:lnTo>
                    <a:pt x="643280" y="117805"/>
                  </a:lnTo>
                  <a:lnTo>
                    <a:pt x="667613" y="112420"/>
                  </a:lnTo>
                  <a:close/>
                </a:path>
                <a:path w="1154429" h="613410">
                  <a:moveTo>
                    <a:pt x="691400" y="230695"/>
                  </a:moveTo>
                  <a:lnTo>
                    <a:pt x="689394" y="226136"/>
                  </a:lnTo>
                  <a:lnTo>
                    <a:pt x="666584" y="236181"/>
                  </a:lnTo>
                  <a:lnTo>
                    <a:pt x="668591" y="240741"/>
                  </a:lnTo>
                  <a:lnTo>
                    <a:pt x="691400" y="230695"/>
                  </a:lnTo>
                  <a:close/>
                </a:path>
                <a:path w="1154429" h="613410">
                  <a:moveTo>
                    <a:pt x="692226" y="394093"/>
                  </a:moveTo>
                  <a:lnTo>
                    <a:pt x="689190" y="390144"/>
                  </a:lnTo>
                  <a:lnTo>
                    <a:pt x="669861" y="404964"/>
                  </a:lnTo>
                  <a:lnTo>
                    <a:pt x="672896" y="408914"/>
                  </a:lnTo>
                  <a:lnTo>
                    <a:pt x="692226" y="394093"/>
                  </a:lnTo>
                  <a:close/>
                </a:path>
                <a:path w="1154429" h="613410">
                  <a:moveTo>
                    <a:pt x="716292" y="101663"/>
                  </a:moveTo>
                  <a:lnTo>
                    <a:pt x="715213" y="96799"/>
                  </a:lnTo>
                  <a:lnTo>
                    <a:pt x="690880" y="102171"/>
                  </a:lnTo>
                  <a:lnTo>
                    <a:pt x="691959" y="107048"/>
                  </a:lnTo>
                  <a:lnTo>
                    <a:pt x="716292" y="101663"/>
                  </a:lnTo>
                  <a:close/>
                </a:path>
                <a:path w="1154429" h="613410">
                  <a:moveTo>
                    <a:pt x="730872" y="364464"/>
                  </a:moveTo>
                  <a:lnTo>
                    <a:pt x="727849" y="360502"/>
                  </a:lnTo>
                  <a:lnTo>
                    <a:pt x="708520" y="375323"/>
                  </a:lnTo>
                  <a:lnTo>
                    <a:pt x="711542" y="379285"/>
                  </a:lnTo>
                  <a:lnTo>
                    <a:pt x="730872" y="364464"/>
                  </a:lnTo>
                  <a:close/>
                </a:path>
                <a:path w="1154429" h="613410">
                  <a:moveTo>
                    <a:pt x="737019" y="210616"/>
                  </a:moveTo>
                  <a:lnTo>
                    <a:pt x="735012" y="206057"/>
                  </a:lnTo>
                  <a:lnTo>
                    <a:pt x="712203" y="216090"/>
                  </a:lnTo>
                  <a:lnTo>
                    <a:pt x="714209" y="220662"/>
                  </a:lnTo>
                  <a:lnTo>
                    <a:pt x="737019" y="210616"/>
                  </a:lnTo>
                  <a:close/>
                </a:path>
                <a:path w="1154429" h="613410">
                  <a:moveTo>
                    <a:pt x="764959" y="90906"/>
                  </a:moveTo>
                  <a:lnTo>
                    <a:pt x="763892" y="86042"/>
                  </a:lnTo>
                  <a:lnTo>
                    <a:pt x="739546" y="91427"/>
                  </a:lnTo>
                  <a:lnTo>
                    <a:pt x="740625" y="96291"/>
                  </a:lnTo>
                  <a:lnTo>
                    <a:pt x="764959" y="90906"/>
                  </a:lnTo>
                  <a:close/>
                </a:path>
                <a:path w="1154429" h="613410">
                  <a:moveTo>
                    <a:pt x="769518" y="334822"/>
                  </a:moveTo>
                  <a:lnTo>
                    <a:pt x="766483" y="330873"/>
                  </a:lnTo>
                  <a:lnTo>
                    <a:pt x="747166" y="345681"/>
                  </a:lnTo>
                  <a:lnTo>
                    <a:pt x="750201" y="349643"/>
                  </a:lnTo>
                  <a:lnTo>
                    <a:pt x="769518" y="334822"/>
                  </a:lnTo>
                  <a:close/>
                </a:path>
                <a:path w="1154429" h="613410">
                  <a:moveTo>
                    <a:pt x="782637" y="190525"/>
                  </a:moveTo>
                  <a:lnTo>
                    <a:pt x="780630" y="185966"/>
                  </a:lnTo>
                  <a:lnTo>
                    <a:pt x="757821" y="196011"/>
                  </a:lnTo>
                  <a:lnTo>
                    <a:pt x="759828" y="200571"/>
                  </a:lnTo>
                  <a:lnTo>
                    <a:pt x="782637" y="190525"/>
                  </a:lnTo>
                  <a:close/>
                </a:path>
                <a:path w="1154429" h="613410">
                  <a:moveTo>
                    <a:pt x="808177" y="305193"/>
                  </a:moveTo>
                  <a:lnTo>
                    <a:pt x="805141" y="301231"/>
                  </a:lnTo>
                  <a:lnTo>
                    <a:pt x="785812" y="316052"/>
                  </a:lnTo>
                  <a:lnTo>
                    <a:pt x="788847" y="320001"/>
                  </a:lnTo>
                  <a:lnTo>
                    <a:pt x="808177" y="305193"/>
                  </a:lnTo>
                  <a:close/>
                </a:path>
                <a:path w="1154429" h="613410">
                  <a:moveTo>
                    <a:pt x="813625" y="80149"/>
                  </a:moveTo>
                  <a:lnTo>
                    <a:pt x="812558" y="75285"/>
                  </a:lnTo>
                  <a:lnTo>
                    <a:pt x="788225" y="80670"/>
                  </a:lnTo>
                  <a:lnTo>
                    <a:pt x="789292" y="85534"/>
                  </a:lnTo>
                  <a:lnTo>
                    <a:pt x="813625" y="80149"/>
                  </a:lnTo>
                  <a:close/>
                </a:path>
                <a:path w="1154429" h="613410">
                  <a:moveTo>
                    <a:pt x="828243" y="170434"/>
                  </a:moveTo>
                  <a:lnTo>
                    <a:pt x="826236" y="165874"/>
                  </a:lnTo>
                  <a:lnTo>
                    <a:pt x="803427" y="175920"/>
                  </a:lnTo>
                  <a:lnTo>
                    <a:pt x="805434" y="180479"/>
                  </a:lnTo>
                  <a:lnTo>
                    <a:pt x="828243" y="170434"/>
                  </a:lnTo>
                  <a:close/>
                </a:path>
                <a:path w="1154429" h="613410">
                  <a:moveTo>
                    <a:pt x="846823" y="275551"/>
                  </a:moveTo>
                  <a:lnTo>
                    <a:pt x="843788" y="271589"/>
                  </a:lnTo>
                  <a:lnTo>
                    <a:pt x="824458" y="286423"/>
                  </a:lnTo>
                  <a:lnTo>
                    <a:pt x="827506" y="290372"/>
                  </a:lnTo>
                  <a:lnTo>
                    <a:pt x="846823" y="275551"/>
                  </a:lnTo>
                  <a:close/>
                </a:path>
                <a:path w="1154429" h="613410">
                  <a:moveTo>
                    <a:pt x="862291" y="69405"/>
                  </a:moveTo>
                  <a:lnTo>
                    <a:pt x="861212" y="64528"/>
                  </a:lnTo>
                  <a:lnTo>
                    <a:pt x="836879" y="69913"/>
                  </a:lnTo>
                  <a:lnTo>
                    <a:pt x="837971" y="74777"/>
                  </a:lnTo>
                  <a:lnTo>
                    <a:pt x="862291" y="69405"/>
                  </a:lnTo>
                  <a:close/>
                </a:path>
                <a:path w="1154429" h="613410">
                  <a:moveTo>
                    <a:pt x="873861" y="150342"/>
                  </a:moveTo>
                  <a:lnTo>
                    <a:pt x="871855" y="145783"/>
                  </a:lnTo>
                  <a:lnTo>
                    <a:pt x="849058" y="155829"/>
                  </a:lnTo>
                  <a:lnTo>
                    <a:pt x="851052" y="160388"/>
                  </a:lnTo>
                  <a:lnTo>
                    <a:pt x="873861" y="150342"/>
                  </a:lnTo>
                  <a:close/>
                </a:path>
                <a:path w="1154429" h="613410">
                  <a:moveTo>
                    <a:pt x="885482" y="245922"/>
                  </a:moveTo>
                  <a:lnTo>
                    <a:pt x="882434" y="241960"/>
                  </a:lnTo>
                  <a:lnTo>
                    <a:pt x="863117" y="256781"/>
                  </a:lnTo>
                  <a:lnTo>
                    <a:pt x="866152" y="260731"/>
                  </a:lnTo>
                  <a:lnTo>
                    <a:pt x="885482" y="245922"/>
                  </a:lnTo>
                  <a:close/>
                </a:path>
                <a:path w="1154429" h="613410">
                  <a:moveTo>
                    <a:pt x="910971" y="58648"/>
                  </a:moveTo>
                  <a:lnTo>
                    <a:pt x="909891" y="53771"/>
                  </a:lnTo>
                  <a:lnTo>
                    <a:pt x="885558" y="59156"/>
                  </a:lnTo>
                  <a:lnTo>
                    <a:pt x="886637" y="64020"/>
                  </a:lnTo>
                  <a:lnTo>
                    <a:pt x="910971" y="58648"/>
                  </a:lnTo>
                  <a:close/>
                </a:path>
                <a:path w="1154429" h="613410">
                  <a:moveTo>
                    <a:pt x="919480" y="130263"/>
                  </a:moveTo>
                  <a:lnTo>
                    <a:pt x="917473" y="125704"/>
                  </a:lnTo>
                  <a:lnTo>
                    <a:pt x="894664" y="135737"/>
                  </a:lnTo>
                  <a:lnTo>
                    <a:pt x="896670" y="140309"/>
                  </a:lnTo>
                  <a:lnTo>
                    <a:pt x="919480" y="130263"/>
                  </a:lnTo>
                  <a:close/>
                </a:path>
                <a:path w="1154429" h="613410">
                  <a:moveTo>
                    <a:pt x="924115" y="216281"/>
                  </a:moveTo>
                  <a:lnTo>
                    <a:pt x="921080" y="212318"/>
                  </a:lnTo>
                  <a:lnTo>
                    <a:pt x="901763" y="227139"/>
                  </a:lnTo>
                  <a:lnTo>
                    <a:pt x="904798" y="231101"/>
                  </a:lnTo>
                  <a:lnTo>
                    <a:pt x="924115" y="216281"/>
                  </a:lnTo>
                  <a:close/>
                </a:path>
                <a:path w="1154429" h="613410">
                  <a:moveTo>
                    <a:pt x="959637" y="47891"/>
                  </a:moveTo>
                  <a:lnTo>
                    <a:pt x="958557" y="43027"/>
                  </a:lnTo>
                  <a:lnTo>
                    <a:pt x="934237" y="48399"/>
                  </a:lnTo>
                  <a:lnTo>
                    <a:pt x="935304" y="53263"/>
                  </a:lnTo>
                  <a:lnTo>
                    <a:pt x="959637" y="47891"/>
                  </a:lnTo>
                  <a:close/>
                </a:path>
                <a:path w="1154429" h="613410">
                  <a:moveTo>
                    <a:pt x="962774" y="186651"/>
                  </a:moveTo>
                  <a:lnTo>
                    <a:pt x="959739" y="182689"/>
                  </a:lnTo>
                  <a:lnTo>
                    <a:pt x="940409" y="197510"/>
                  </a:lnTo>
                  <a:lnTo>
                    <a:pt x="943444" y="201460"/>
                  </a:lnTo>
                  <a:lnTo>
                    <a:pt x="962774" y="186651"/>
                  </a:lnTo>
                  <a:close/>
                </a:path>
                <a:path w="1154429" h="613410">
                  <a:moveTo>
                    <a:pt x="965098" y="110172"/>
                  </a:moveTo>
                  <a:lnTo>
                    <a:pt x="963091" y="105613"/>
                  </a:lnTo>
                  <a:lnTo>
                    <a:pt x="940282" y="115658"/>
                  </a:lnTo>
                  <a:lnTo>
                    <a:pt x="942289" y="120218"/>
                  </a:lnTo>
                  <a:lnTo>
                    <a:pt x="965098" y="110172"/>
                  </a:lnTo>
                  <a:close/>
                </a:path>
                <a:path w="1154429" h="613410">
                  <a:moveTo>
                    <a:pt x="1001420" y="157010"/>
                  </a:moveTo>
                  <a:lnTo>
                    <a:pt x="998385" y="153047"/>
                  </a:lnTo>
                  <a:lnTo>
                    <a:pt x="979068" y="167868"/>
                  </a:lnTo>
                  <a:lnTo>
                    <a:pt x="982103" y="171818"/>
                  </a:lnTo>
                  <a:lnTo>
                    <a:pt x="1001420" y="157010"/>
                  </a:lnTo>
                  <a:close/>
                </a:path>
                <a:path w="1154429" h="613410">
                  <a:moveTo>
                    <a:pt x="1008303" y="37134"/>
                  </a:moveTo>
                  <a:lnTo>
                    <a:pt x="1007237" y="32270"/>
                  </a:lnTo>
                  <a:lnTo>
                    <a:pt x="982891" y="37642"/>
                  </a:lnTo>
                  <a:lnTo>
                    <a:pt x="983970" y="42506"/>
                  </a:lnTo>
                  <a:lnTo>
                    <a:pt x="1008303" y="37134"/>
                  </a:lnTo>
                  <a:close/>
                </a:path>
                <a:path w="1154429" h="613410">
                  <a:moveTo>
                    <a:pt x="1010704" y="90081"/>
                  </a:moveTo>
                  <a:lnTo>
                    <a:pt x="1008710" y="85521"/>
                  </a:lnTo>
                  <a:lnTo>
                    <a:pt x="985901" y="95567"/>
                  </a:lnTo>
                  <a:lnTo>
                    <a:pt x="987907" y="100126"/>
                  </a:lnTo>
                  <a:lnTo>
                    <a:pt x="1010704" y="90081"/>
                  </a:lnTo>
                  <a:close/>
                </a:path>
                <a:path w="1154429" h="613410">
                  <a:moveTo>
                    <a:pt x="1040079" y="127368"/>
                  </a:moveTo>
                  <a:lnTo>
                    <a:pt x="1037043" y="123418"/>
                  </a:lnTo>
                  <a:lnTo>
                    <a:pt x="1017714" y="138239"/>
                  </a:lnTo>
                  <a:lnTo>
                    <a:pt x="1020749" y="142189"/>
                  </a:lnTo>
                  <a:lnTo>
                    <a:pt x="1040079" y="127368"/>
                  </a:lnTo>
                  <a:close/>
                </a:path>
                <a:path w="1154429" h="613410">
                  <a:moveTo>
                    <a:pt x="1056322" y="69989"/>
                  </a:moveTo>
                  <a:lnTo>
                    <a:pt x="1054315" y="65430"/>
                  </a:lnTo>
                  <a:lnTo>
                    <a:pt x="1031519" y="75488"/>
                  </a:lnTo>
                  <a:lnTo>
                    <a:pt x="1033513" y="80048"/>
                  </a:lnTo>
                  <a:lnTo>
                    <a:pt x="1056322" y="69989"/>
                  </a:lnTo>
                  <a:close/>
                </a:path>
                <a:path w="1154429" h="613410">
                  <a:moveTo>
                    <a:pt x="1056982" y="26377"/>
                  </a:moveTo>
                  <a:lnTo>
                    <a:pt x="1055890" y="21513"/>
                  </a:lnTo>
                  <a:lnTo>
                    <a:pt x="1031557" y="26885"/>
                  </a:lnTo>
                  <a:lnTo>
                    <a:pt x="1032649" y="31750"/>
                  </a:lnTo>
                  <a:lnTo>
                    <a:pt x="1056982" y="26377"/>
                  </a:lnTo>
                  <a:close/>
                </a:path>
                <a:path w="1154429" h="613410">
                  <a:moveTo>
                    <a:pt x="1078725" y="97739"/>
                  </a:moveTo>
                  <a:lnTo>
                    <a:pt x="1075690" y="93776"/>
                  </a:lnTo>
                  <a:lnTo>
                    <a:pt x="1056360" y="108597"/>
                  </a:lnTo>
                  <a:lnTo>
                    <a:pt x="1059395" y="112560"/>
                  </a:lnTo>
                  <a:lnTo>
                    <a:pt x="1078725" y="97739"/>
                  </a:lnTo>
                  <a:close/>
                </a:path>
                <a:path w="1154429" h="613410">
                  <a:moveTo>
                    <a:pt x="1101940" y="49911"/>
                  </a:moveTo>
                  <a:lnTo>
                    <a:pt x="1099934" y="45351"/>
                  </a:lnTo>
                  <a:lnTo>
                    <a:pt x="1077125" y="55397"/>
                  </a:lnTo>
                  <a:lnTo>
                    <a:pt x="1079144" y="59956"/>
                  </a:lnTo>
                  <a:lnTo>
                    <a:pt x="1101940" y="49911"/>
                  </a:lnTo>
                  <a:close/>
                </a:path>
                <a:path w="1154429" h="613410">
                  <a:moveTo>
                    <a:pt x="1105636" y="15621"/>
                  </a:moveTo>
                  <a:lnTo>
                    <a:pt x="1104557" y="10756"/>
                  </a:lnTo>
                  <a:lnTo>
                    <a:pt x="1080236" y="16141"/>
                  </a:lnTo>
                  <a:lnTo>
                    <a:pt x="1081316" y="21005"/>
                  </a:lnTo>
                  <a:lnTo>
                    <a:pt x="1105636" y="15621"/>
                  </a:lnTo>
                  <a:close/>
                </a:path>
                <a:path w="1154429" h="613410">
                  <a:moveTo>
                    <a:pt x="1117384" y="68097"/>
                  </a:moveTo>
                  <a:lnTo>
                    <a:pt x="1114348" y="64147"/>
                  </a:lnTo>
                  <a:lnTo>
                    <a:pt x="1095019" y="78955"/>
                  </a:lnTo>
                  <a:lnTo>
                    <a:pt x="1098054" y="82918"/>
                  </a:lnTo>
                  <a:lnTo>
                    <a:pt x="1117384" y="68097"/>
                  </a:lnTo>
                  <a:close/>
                </a:path>
                <a:path w="1154429" h="613410">
                  <a:moveTo>
                    <a:pt x="1146606" y="45694"/>
                  </a:moveTo>
                  <a:lnTo>
                    <a:pt x="1143571" y="41732"/>
                  </a:lnTo>
                  <a:lnTo>
                    <a:pt x="1133678" y="49314"/>
                  </a:lnTo>
                  <a:lnTo>
                    <a:pt x="1136713" y="53263"/>
                  </a:lnTo>
                  <a:lnTo>
                    <a:pt x="1146606" y="45694"/>
                  </a:lnTo>
                  <a:close/>
                </a:path>
                <a:path w="1154429" h="613410">
                  <a:moveTo>
                    <a:pt x="1147559" y="29819"/>
                  </a:moveTo>
                  <a:lnTo>
                    <a:pt x="1145552" y="25260"/>
                  </a:lnTo>
                  <a:lnTo>
                    <a:pt x="1122743" y="35306"/>
                  </a:lnTo>
                  <a:lnTo>
                    <a:pt x="1124750" y="39865"/>
                  </a:lnTo>
                  <a:lnTo>
                    <a:pt x="1147559" y="29819"/>
                  </a:lnTo>
                  <a:close/>
                </a:path>
                <a:path w="1154429" h="613410">
                  <a:moveTo>
                    <a:pt x="1154315" y="4876"/>
                  </a:moveTo>
                  <a:lnTo>
                    <a:pt x="1153236" y="0"/>
                  </a:lnTo>
                  <a:lnTo>
                    <a:pt x="1128903" y="5384"/>
                  </a:lnTo>
                  <a:lnTo>
                    <a:pt x="1129982" y="10248"/>
                  </a:lnTo>
                  <a:lnTo>
                    <a:pt x="1154315" y="4876"/>
                  </a:lnTo>
                  <a:close/>
                </a:path>
              </a:pathLst>
            </a:custGeom>
            <a:solidFill>
              <a:srgbClr val="231F20"/>
            </a:solidFill>
          </p:spPr>
          <p:txBody>
            <a:bodyPr wrap="square" lIns="0" tIns="0" rIns="0" bIns="0" rtlCol="0"/>
            <a:lstStyle/>
            <a:p/>
          </p:txBody>
        </p:sp>
        <p:sp>
          <p:nvSpPr>
            <p:cNvPr id="123" name="object 123" descr=""/>
            <p:cNvSpPr/>
            <p:nvPr/>
          </p:nvSpPr>
          <p:spPr>
            <a:xfrm>
              <a:off x="4452377" y="4002524"/>
              <a:ext cx="755650" cy="635635"/>
            </a:xfrm>
            <a:custGeom>
              <a:avLst/>
              <a:gdLst/>
              <a:ahLst/>
              <a:cxnLst/>
              <a:rect l="l" t="t" r="r" b="b"/>
              <a:pathLst>
                <a:path w="755650" h="635635">
                  <a:moveTo>
                    <a:pt x="755421" y="0"/>
                  </a:moveTo>
                  <a:lnTo>
                    <a:pt x="408139" y="0"/>
                  </a:lnTo>
                  <a:lnTo>
                    <a:pt x="357665" y="2922"/>
                  </a:lnTo>
                  <a:lnTo>
                    <a:pt x="310234" y="11673"/>
                  </a:lnTo>
                  <a:lnTo>
                    <a:pt x="265912" y="26223"/>
                  </a:lnTo>
                  <a:lnTo>
                    <a:pt x="224766" y="46547"/>
                  </a:lnTo>
                  <a:lnTo>
                    <a:pt x="186860" y="72617"/>
                  </a:lnTo>
                  <a:lnTo>
                    <a:pt x="152260" y="104406"/>
                  </a:lnTo>
                  <a:lnTo>
                    <a:pt x="112620" y="153695"/>
                  </a:lnTo>
                  <a:lnTo>
                    <a:pt x="80788" y="208039"/>
                  </a:lnTo>
                  <a:lnTo>
                    <a:pt x="55917" y="265456"/>
                  </a:lnTo>
                  <a:lnTo>
                    <a:pt x="37162" y="323962"/>
                  </a:lnTo>
                  <a:lnTo>
                    <a:pt x="23677" y="381578"/>
                  </a:lnTo>
                  <a:lnTo>
                    <a:pt x="14616" y="436319"/>
                  </a:lnTo>
                  <a:lnTo>
                    <a:pt x="9132" y="486205"/>
                  </a:lnTo>
                  <a:lnTo>
                    <a:pt x="6380" y="529253"/>
                  </a:lnTo>
                  <a:lnTo>
                    <a:pt x="5515" y="563481"/>
                  </a:lnTo>
                  <a:lnTo>
                    <a:pt x="5689" y="586906"/>
                  </a:lnTo>
                  <a:lnTo>
                    <a:pt x="6337" y="604456"/>
                  </a:lnTo>
                  <a:lnTo>
                    <a:pt x="0" y="604532"/>
                  </a:lnTo>
                  <a:lnTo>
                    <a:pt x="19418" y="635317"/>
                  </a:lnTo>
                  <a:lnTo>
                    <a:pt x="38023" y="604037"/>
                  </a:lnTo>
                  <a:lnTo>
                    <a:pt x="31686" y="604126"/>
                  </a:lnTo>
                  <a:lnTo>
                    <a:pt x="31597" y="597801"/>
                  </a:lnTo>
                  <a:lnTo>
                    <a:pt x="30949" y="596277"/>
                  </a:lnTo>
                  <a:lnTo>
                    <a:pt x="30701" y="588157"/>
                  </a:lnTo>
                  <a:lnTo>
                    <a:pt x="30589" y="566863"/>
                  </a:lnTo>
                  <a:lnTo>
                    <a:pt x="31430" y="534452"/>
                  </a:lnTo>
                  <a:lnTo>
                    <a:pt x="34039" y="492978"/>
                  </a:lnTo>
                  <a:lnTo>
                    <a:pt x="39231" y="444498"/>
                  </a:lnTo>
                  <a:lnTo>
                    <a:pt x="47823" y="391066"/>
                  </a:lnTo>
                  <a:lnTo>
                    <a:pt x="60629" y="334738"/>
                  </a:lnTo>
                  <a:lnTo>
                    <a:pt x="78467" y="277570"/>
                  </a:lnTo>
                  <a:lnTo>
                    <a:pt x="102150" y="221617"/>
                  </a:lnTo>
                  <a:lnTo>
                    <a:pt x="132496" y="168934"/>
                  </a:lnTo>
                  <a:lnTo>
                    <a:pt x="170319" y="121577"/>
                  </a:lnTo>
                  <a:lnTo>
                    <a:pt x="209164" y="86897"/>
                  </a:lnTo>
                  <a:lnTo>
                    <a:pt x="252474" y="59851"/>
                  </a:lnTo>
                  <a:lnTo>
                    <a:pt x="300144" y="40478"/>
                  </a:lnTo>
                  <a:lnTo>
                    <a:pt x="352068" y="28824"/>
                  </a:lnTo>
                  <a:lnTo>
                    <a:pt x="408139" y="24930"/>
                  </a:lnTo>
                  <a:lnTo>
                    <a:pt x="755421" y="24930"/>
                  </a:lnTo>
                  <a:lnTo>
                    <a:pt x="755421" y="0"/>
                  </a:lnTo>
                  <a:close/>
                </a:path>
              </a:pathLst>
            </a:custGeom>
            <a:solidFill>
              <a:srgbClr val="ED1C24"/>
            </a:solidFill>
          </p:spPr>
          <p:txBody>
            <a:bodyPr wrap="square" lIns="0" tIns="0" rIns="0" bIns="0" rtlCol="0"/>
            <a:lstStyle/>
            <a:p/>
          </p:txBody>
        </p:sp>
      </p:grpSp>
      <p:graphicFrame>
        <p:nvGraphicFramePr>
          <p:cNvPr id="124" name="object 124" descr=""/>
          <p:cNvGraphicFramePr>
            <a:graphicFrameLocks noGrp="1"/>
          </p:cNvGraphicFramePr>
          <p:nvPr/>
        </p:nvGraphicFramePr>
        <p:xfrm>
          <a:off x="557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marL="269875" marR="45720" indent="-252095">
                        <a:lnSpc>
                          <a:spcPct val="102400"/>
                        </a:lnSpc>
                        <a:spcBef>
                          <a:spcPts val="254"/>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四</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注意行人</a:t>
                      </a:r>
                      <a:r>
                        <a:rPr dirty="0" sz="900" spc="-50">
                          <a:solidFill>
                            <a:srgbClr val="231F20"/>
                          </a:solidFill>
                          <a:latin typeface="華康標楷體"/>
                          <a:cs typeface="華康標楷體"/>
                        </a:rPr>
                        <a:t>等</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7780">
                        <a:lnSpc>
                          <a:spcPct val="100000"/>
                        </a:lnSpc>
                        <a:spcBef>
                          <a:spcPts val="73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五</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交岔路口</a:t>
                      </a:r>
                      <a:endParaRPr sz="900">
                        <a:latin typeface="華康標楷體"/>
                        <a:cs typeface="華康標楷體"/>
                      </a:endParaRPr>
                    </a:p>
                    <a:p>
                      <a:pPr algn="just" marL="269875" marR="45720">
                        <a:lnSpc>
                          <a:spcPct val="102400"/>
                        </a:lnSpc>
                      </a:pPr>
                      <a:r>
                        <a:rPr dirty="0" sz="900" spc="-15">
                          <a:solidFill>
                            <a:srgbClr val="231F20"/>
                          </a:solidFill>
                          <a:latin typeface="華康標楷體"/>
                          <a:cs typeface="華康標楷體"/>
                        </a:rPr>
                        <a:t>內行車位置及速度</a:t>
                      </a:r>
                      <a:r>
                        <a:rPr dirty="0" sz="900" spc="-30">
                          <a:solidFill>
                            <a:srgbClr val="231F20"/>
                          </a:solidFill>
                          <a:latin typeface="華康標楷體"/>
                          <a:cs typeface="華康標楷體"/>
                        </a:rPr>
                        <a:t>選擇</a:t>
                      </a:r>
                      <a:endParaRPr sz="900">
                        <a:latin typeface="華康標楷體"/>
                        <a:cs typeface="華康標楷體"/>
                      </a:endParaRPr>
                    </a:p>
                  </a:txBody>
                  <a:tcPr marL="0" marR="0" marB="0" marT="32384">
                    <a:lnR w="9525">
                      <a:solidFill>
                        <a:srgbClr val="BCBEC0"/>
                      </a:solidFill>
                      <a:prstDash val="dot"/>
                    </a:lnR>
                    <a:lnT w="9525">
                      <a:solidFill>
                        <a:srgbClr val="BCBEC0"/>
                      </a:solidFill>
                      <a:prstDash val="solid"/>
                    </a:lnT>
                  </a:tcPr>
                </a:tc>
                <a:tc>
                  <a:txBody>
                    <a:bodyPr/>
                    <a:lstStyle/>
                    <a:p>
                      <a:pPr marL="132715" marR="44450" indent="-115570">
                        <a:lnSpc>
                          <a:spcPct val="102400"/>
                        </a:lnSpc>
                        <a:spcBef>
                          <a:spcPts val="254"/>
                        </a:spcBef>
                      </a:pPr>
                      <a:r>
                        <a:rPr dirty="0" sz="900" spc="-5">
                          <a:solidFill>
                            <a:srgbClr val="231F20"/>
                          </a:solidFill>
                          <a:latin typeface="華康標楷體"/>
                          <a:cs typeface="華康標楷體"/>
                        </a:rPr>
                        <a:t>．注意在交岔路口及其附</a:t>
                      </a:r>
                      <a:r>
                        <a:rPr dirty="0" sz="900" spc="-20">
                          <a:solidFill>
                            <a:srgbClr val="231F20"/>
                          </a:solidFill>
                          <a:latin typeface="華康標楷體"/>
                          <a:cs typeface="華康標楷體"/>
                        </a:rPr>
                        <a:t>近的行人等</a:t>
                      </a:r>
                      <a:endParaRPr sz="900">
                        <a:latin typeface="華康標楷體"/>
                        <a:cs typeface="華康標楷體"/>
                      </a:endParaRPr>
                    </a:p>
                    <a:p>
                      <a:pPr marL="313055" marR="36830" indent="-295275">
                        <a:lnSpc>
                          <a:spcPct val="102400"/>
                        </a:lnSpc>
                        <a:spcBef>
                          <a:spcPts val="80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掌握在交岔路口附</a:t>
                      </a:r>
                      <a:r>
                        <a:rPr dirty="0" sz="900" spc="-20">
                          <a:solidFill>
                            <a:srgbClr val="231F20"/>
                          </a:solidFill>
                          <a:latin typeface="華康標楷體"/>
                          <a:cs typeface="華康標楷體"/>
                        </a:rPr>
                        <a:t>近的行人等</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50"/>
                        </a:spcBef>
                        <a:buClr>
                          <a:srgbClr val="231F20"/>
                        </a:buClr>
                        <a:buFont typeface=""/>
                        <a:buAutoNum type="arabicPlain"/>
                      </a:pPr>
                      <a:endParaRPr sz="800">
                        <a:latin typeface="Times New Roman"/>
                        <a:cs typeface="Times New Roman"/>
                      </a:endParaRPr>
                    </a:p>
                    <a:p>
                      <a:pPr algn="just" marL="313055" marR="36830" indent="-295275">
                        <a:lnSpc>
                          <a:spcPct val="102400"/>
                        </a:lnSpc>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注意左側橫向路口正在穿越行人穿越</a:t>
                      </a:r>
                      <a:r>
                        <a:rPr dirty="0" sz="900" spc="-20">
                          <a:solidFill>
                            <a:srgbClr val="231F20"/>
                          </a:solidFill>
                          <a:latin typeface="華康標楷體"/>
                          <a:cs typeface="華康標楷體"/>
                        </a:rPr>
                        <a:t>道的行人</a:t>
                      </a:r>
                      <a:endParaRPr sz="900">
                        <a:latin typeface="華康標楷體"/>
                        <a:cs typeface="華康標楷體"/>
                      </a:endParaRPr>
                    </a:p>
                    <a:p>
                      <a:pPr marL="132715" marR="44450" indent="-115570">
                        <a:lnSpc>
                          <a:spcPct val="102400"/>
                        </a:lnSpc>
                        <a:spcBef>
                          <a:spcPts val="650"/>
                        </a:spcBef>
                      </a:pPr>
                      <a:r>
                        <a:rPr dirty="0" sz="900" spc="-5">
                          <a:solidFill>
                            <a:srgbClr val="231F20"/>
                          </a:solidFill>
                          <a:latin typeface="華康標楷體"/>
                          <a:cs typeface="華康標楷體"/>
                        </a:rPr>
                        <a:t>．交岔路口內行駛車道及</a:t>
                      </a:r>
                      <a:r>
                        <a:rPr dirty="0" sz="900" spc="-20">
                          <a:solidFill>
                            <a:srgbClr val="231F20"/>
                          </a:solidFill>
                          <a:latin typeface="華康標楷體"/>
                          <a:cs typeface="華康標楷體"/>
                        </a:rPr>
                        <a:t>速度選擇</a:t>
                      </a:r>
                      <a:endParaRPr sz="900">
                        <a:latin typeface="華康標楷體"/>
                        <a:cs typeface="華康標楷體"/>
                      </a:endParaRPr>
                    </a:p>
                    <a:p>
                      <a:pPr marL="302260" indent="-284480">
                        <a:lnSpc>
                          <a:spcPct val="100000"/>
                        </a:lnSpc>
                        <a:spcBef>
                          <a:spcPts val="650"/>
                        </a:spcBef>
                        <a:buSzPct val="88888"/>
                        <a:buAutoNum type="arabicPlain"/>
                        <a:tabLst>
                          <a:tab pos="302260" algn="l"/>
                        </a:tabLst>
                      </a:pPr>
                      <a:r>
                        <a:rPr dirty="0" sz="900" spc="-20">
                          <a:solidFill>
                            <a:srgbClr val="231F20"/>
                          </a:solidFill>
                          <a:latin typeface="華康標楷體"/>
                          <a:cs typeface="華康標楷體"/>
                        </a:rPr>
                        <a:t>行車位置的選擇</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40"/>
                        </a:spcBef>
                        <a:buClr>
                          <a:srgbClr val="231F20"/>
                        </a:buClr>
                        <a:buFont typeface=""/>
                        <a:buAutoNum type="arabicPlain"/>
                      </a:pPr>
                      <a:endParaRPr sz="1150">
                        <a:latin typeface="Times New Roman"/>
                        <a:cs typeface="Times New Roman"/>
                      </a:endParaRPr>
                    </a:p>
                    <a:p>
                      <a:pPr marL="302260" indent="-284480">
                        <a:lnSpc>
                          <a:spcPct val="100000"/>
                        </a:lnSpc>
                        <a:buSzPct val="88888"/>
                        <a:buAutoNum type="arabicPlain"/>
                        <a:tabLst>
                          <a:tab pos="302260" algn="l"/>
                        </a:tabLst>
                      </a:pPr>
                      <a:r>
                        <a:rPr dirty="0" sz="900" spc="-20">
                          <a:solidFill>
                            <a:srgbClr val="231F20"/>
                          </a:solidFill>
                          <a:latin typeface="華康標楷體"/>
                          <a:cs typeface="華康標楷體"/>
                        </a:rPr>
                        <a:t>選擇適當車速</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5"/>
                        </a:spcBef>
                      </a:pPr>
                      <a:endParaRPr sz="1000">
                        <a:latin typeface="Times New Roman"/>
                        <a:cs typeface="Times New Roman"/>
                      </a:endParaRPr>
                    </a:p>
                    <a:p>
                      <a:pPr marL="306070" marR="46355" indent="-288290">
                        <a:lnSpc>
                          <a:spcPct val="102400"/>
                        </a:lnSpc>
                        <a:buSzPct val="88888"/>
                        <a:buAutoNum type="arabicPlain"/>
                        <a:tabLst>
                          <a:tab pos="306070" algn="l"/>
                        </a:tabLst>
                      </a:pPr>
                      <a:r>
                        <a:rPr dirty="0" sz="900" spc="-5">
                          <a:solidFill>
                            <a:srgbClr val="231F20"/>
                          </a:solidFill>
                          <a:latin typeface="華康標楷體"/>
                          <a:cs typeface="華康標楷體"/>
                        </a:rPr>
                        <a:t>掌握在交岔路口及其附近有無正要穿越道路的行人或</a:t>
                      </a:r>
                      <a:r>
                        <a:rPr dirty="0" sz="900" spc="-15">
                          <a:solidFill>
                            <a:srgbClr val="231F20"/>
                          </a:solidFill>
                          <a:latin typeface="華康標楷體"/>
                          <a:cs typeface="華康標楷體"/>
                        </a:rPr>
                        <a:t>自行車，可讓學員想像實際道路練習時的相關場景。</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50"/>
                        </a:spcBef>
                        <a:buClr>
                          <a:srgbClr val="231F20"/>
                        </a:buClr>
                        <a:buFont typeface=""/>
                        <a:buAutoNum type="arabicPlain"/>
                      </a:pPr>
                      <a:endParaRPr sz="800">
                        <a:latin typeface="Times New Roman"/>
                        <a:cs typeface="Times New Roman"/>
                      </a:endParaRPr>
                    </a:p>
                    <a:p>
                      <a:pPr marL="306070" marR="46355" indent="-288290">
                        <a:lnSpc>
                          <a:spcPct val="102400"/>
                        </a:lnSpc>
                        <a:buSzPct val="88888"/>
                        <a:buAutoNum type="arabicPlain"/>
                        <a:tabLst>
                          <a:tab pos="306070" algn="l"/>
                        </a:tabLst>
                      </a:pPr>
                      <a:r>
                        <a:rPr dirty="0" sz="900" spc="-5">
                          <a:solidFill>
                            <a:srgbClr val="231F20"/>
                          </a:solidFill>
                          <a:latin typeface="華康標楷體"/>
                          <a:cs typeface="華康標楷體"/>
                        </a:rPr>
                        <a:t>讓學員想像左轉時可能遭遇橫向路口正在通過行人穿</a:t>
                      </a:r>
                      <a:r>
                        <a:rPr dirty="0" sz="900" spc="-15">
                          <a:solidFill>
                            <a:srgbClr val="231F20"/>
                          </a:solidFill>
                          <a:latin typeface="華康標楷體"/>
                          <a:cs typeface="華康標楷體"/>
                        </a:rPr>
                        <a:t>越道之行人等，所以左轉時應注意禮讓行人優先。</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0"/>
                        </a:spcBef>
                      </a:pPr>
                      <a:endParaRPr sz="1300">
                        <a:latin typeface="Times New Roman"/>
                        <a:cs typeface="Times New Roman"/>
                      </a:endParaRPr>
                    </a:p>
                    <a:p>
                      <a:pPr marL="302260" indent="-284480">
                        <a:lnSpc>
                          <a:spcPct val="100000"/>
                        </a:lnSpc>
                        <a:buSzPct val="88888"/>
                        <a:buAutoNum type="arabicPlain"/>
                        <a:tabLst>
                          <a:tab pos="302260" algn="l"/>
                        </a:tabLst>
                      </a:pPr>
                      <a:r>
                        <a:rPr dirty="0" sz="900" spc="-15">
                          <a:solidFill>
                            <a:srgbClr val="231F20"/>
                          </a:solidFill>
                          <a:latin typeface="華康標楷體"/>
                          <a:cs typeface="華康標楷體"/>
                        </a:rPr>
                        <a:t>根據交岔路口的狀況，選擇適當的行車位置。</a:t>
                      </a:r>
                      <a:endParaRPr sz="900">
                        <a:latin typeface="華康標楷體"/>
                        <a:cs typeface="華康標楷體"/>
                      </a:endParaRPr>
                    </a:p>
                    <a:p>
                      <a:pPr lvl="1" marL="429895" indent="-122555">
                        <a:lnSpc>
                          <a:spcPct val="100000"/>
                        </a:lnSpc>
                        <a:spcBef>
                          <a:spcPts val="620"/>
                        </a:spcBef>
                        <a:buFont typeface="Trebuchet MS"/>
                        <a:buAutoNum type="alphaUcPeriod"/>
                        <a:tabLst>
                          <a:tab pos="429895" algn="l"/>
                        </a:tabLst>
                      </a:pPr>
                      <a:r>
                        <a:rPr dirty="0" sz="900" spc="-15">
                          <a:solidFill>
                            <a:srgbClr val="231F20"/>
                          </a:solidFill>
                          <a:latin typeface="華康標楷體"/>
                          <a:cs typeface="華康標楷體"/>
                        </a:rPr>
                        <a:t>在劃設有指向線的路口，應按照其指示行駛。</a:t>
                      </a:r>
                      <a:endParaRPr sz="900">
                        <a:latin typeface="華康標楷體"/>
                        <a:cs typeface="華康標楷體"/>
                      </a:endParaRPr>
                    </a:p>
                    <a:p>
                      <a:pPr lvl="1" marL="421005" marR="44450" indent="-119380">
                        <a:lnSpc>
                          <a:spcPct val="102400"/>
                        </a:lnSpc>
                        <a:spcBef>
                          <a:spcPts val="595"/>
                        </a:spcBef>
                        <a:buFont typeface="Trebuchet MS"/>
                        <a:buAutoNum type="alphaUcPeriod"/>
                        <a:tabLst>
                          <a:tab pos="431800" algn="l"/>
                        </a:tabLst>
                      </a:pPr>
                      <a:r>
                        <a:rPr dirty="0" sz="900" spc="-10">
                          <a:solidFill>
                            <a:srgbClr val="231F20"/>
                          </a:solidFill>
                          <a:latin typeface="華康標楷體"/>
                          <a:cs typeface="華康標楷體"/>
                        </a:rPr>
                        <a:t>未劃設道路標線指示的路口，原則上應沿著交岔路</a:t>
                      </a:r>
                      <a:r>
                        <a:rPr dirty="0" sz="900" spc="-10">
                          <a:solidFill>
                            <a:srgbClr val="231F20"/>
                          </a:solidFill>
                          <a:latin typeface="華康標楷體"/>
                          <a:cs typeface="華康標楷體"/>
                        </a:rPr>
                        <a:t>	</a:t>
                      </a:r>
                      <a:r>
                        <a:rPr dirty="0" sz="900" spc="-15">
                          <a:solidFill>
                            <a:srgbClr val="231F20"/>
                          </a:solidFill>
                          <a:latin typeface="華康標楷體"/>
                          <a:cs typeface="華康標楷體"/>
                        </a:rPr>
                        <a:t>口的中心並緊鄰內側行駛。</a:t>
                      </a:r>
                      <a:endParaRPr sz="900">
                        <a:latin typeface="華康標楷體"/>
                        <a:cs typeface="華康標楷體"/>
                      </a:endParaRPr>
                    </a:p>
                    <a:p>
                      <a:pPr algn="just" marL="306070" marR="45085" indent="-288290">
                        <a:lnSpc>
                          <a:spcPct val="102400"/>
                        </a:lnSpc>
                        <a:spcBef>
                          <a:spcPts val="625"/>
                        </a:spcBef>
                        <a:buSzPct val="88888"/>
                        <a:buAutoNum type="arabicPlain"/>
                        <a:tabLst>
                          <a:tab pos="306070" algn="l"/>
                        </a:tabLst>
                      </a:pPr>
                      <a:r>
                        <a:rPr dirty="0" sz="900" spc="5">
                          <a:solidFill>
                            <a:srgbClr val="231F20"/>
                          </a:solidFill>
                          <a:latin typeface="華康標楷體"/>
                          <a:cs typeface="華康標楷體"/>
                        </a:rPr>
                        <a:t>充分瞭解路口慢行的意義，並確實履行</a:t>
                      </a:r>
                      <a:r>
                        <a:rPr dirty="0" sz="900" spc="15">
                          <a:solidFill>
                            <a:srgbClr val="231F20"/>
                          </a:solidFill>
                          <a:latin typeface="華康標楷體"/>
                          <a:cs typeface="華康標楷體"/>
                        </a:rPr>
                        <a:t>（</a:t>
                      </a:r>
                      <a:r>
                        <a:rPr dirty="0" sz="900" spc="-110">
                          <a:solidFill>
                            <a:srgbClr val="231F20"/>
                          </a:solidFill>
                          <a:latin typeface="華康標楷體"/>
                          <a:cs typeface="華康標楷體"/>
                        </a:rPr>
                        <a:t>圖 </a:t>
                      </a:r>
                      <a:r>
                        <a:rPr dirty="0" sz="900" spc="-75">
                          <a:solidFill>
                            <a:srgbClr val="231F20"/>
                          </a:solidFill>
                          <a:latin typeface="Trebuchet MS"/>
                          <a:cs typeface="Trebuchet MS"/>
                        </a:rPr>
                        <a:t>2.6.2</a:t>
                      </a:r>
                      <a:r>
                        <a:rPr dirty="0" sz="900" spc="-75">
                          <a:solidFill>
                            <a:srgbClr val="231F20"/>
                          </a:solidFill>
                          <a:latin typeface="華康標楷體"/>
                          <a:cs typeface="華康標楷體"/>
                        </a:rPr>
                        <a:t>）</a:t>
                      </a:r>
                      <a:r>
                        <a:rPr dirty="0" sz="900" spc="-10">
                          <a:solidFill>
                            <a:srgbClr val="231F20"/>
                          </a:solidFill>
                          <a:latin typeface="華康標楷體"/>
                          <a:cs typeface="華康標楷體"/>
                        </a:rPr>
                        <a:t>。</a:t>
                      </a:r>
                      <a:r>
                        <a:rPr dirty="0" sz="900" spc="10">
                          <a:solidFill>
                            <a:srgbClr val="231F20"/>
                          </a:solidFill>
                          <a:latin typeface="華康標楷體"/>
                          <a:cs typeface="華康標楷體"/>
                        </a:rPr>
                        <a:t>教練可以示範較快車速左轉之方式，瞭解慢行左轉的</a:t>
                      </a:r>
                      <a:r>
                        <a:rPr dirty="0" sz="900" spc="-10">
                          <a:solidFill>
                            <a:srgbClr val="231F20"/>
                          </a:solidFill>
                          <a:latin typeface="華康標楷體"/>
                          <a:cs typeface="華康標楷體"/>
                        </a:rPr>
                        <a:t>必要性</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
                        </a:spcBef>
                      </a:pPr>
                      <a:endParaRPr sz="1300">
                        <a:latin typeface="Times New Roman"/>
                        <a:cs typeface="Times New Roman"/>
                      </a:endParaRPr>
                    </a:p>
                    <a:p>
                      <a:pPr marL="673100">
                        <a:lnSpc>
                          <a:spcPct val="100000"/>
                        </a:lnSpc>
                      </a:pPr>
                      <a:r>
                        <a:rPr dirty="0" sz="500" spc="-80">
                          <a:solidFill>
                            <a:srgbClr val="231F20"/>
                          </a:solidFill>
                          <a:latin typeface="SimSun"/>
                          <a:cs typeface="SimSun"/>
                        </a:rPr>
                        <a:t>圖 </a:t>
                      </a:r>
                      <a:r>
                        <a:rPr dirty="0" sz="500" spc="-20">
                          <a:solidFill>
                            <a:srgbClr val="231F20"/>
                          </a:solidFill>
                          <a:latin typeface="Trebuchet MS"/>
                          <a:cs typeface="Trebuchet MS"/>
                        </a:rPr>
                        <a:t>2.6.2</a:t>
                      </a:r>
                      <a:endParaRPr sz="500">
                        <a:latin typeface="Trebuchet MS"/>
                        <a:cs typeface="Trebuchet MS"/>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6830" indent="-124460">
                        <a:lnSpc>
                          <a:spcPct val="102400"/>
                        </a:lnSpc>
                        <a:spcBef>
                          <a:spcPts val="254"/>
                        </a:spcBef>
                      </a:pPr>
                      <a:r>
                        <a:rPr dirty="0" sz="900" spc="50">
                          <a:solidFill>
                            <a:srgbClr val="231F20"/>
                          </a:solidFill>
                          <a:latin typeface="華康標楷體"/>
                          <a:cs typeface="華康標楷體"/>
                        </a:rPr>
                        <a:t>．教練應特別提醒學員，</a:t>
                      </a:r>
                      <a:r>
                        <a:rPr dirty="0" sz="900" spc="45">
                          <a:solidFill>
                            <a:srgbClr val="231F20"/>
                          </a:solidFill>
                          <a:latin typeface="華康標楷體"/>
                          <a:cs typeface="華康標楷體"/>
                        </a:rPr>
                        <a:t>車輛左轉時，視線會受</a:t>
                      </a:r>
                      <a:r>
                        <a:rPr dirty="0" sz="900" spc="125">
                          <a:solidFill>
                            <a:srgbClr val="231F20"/>
                          </a:solidFill>
                          <a:latin typeface="華康標楷體"/>
                          <a:cs typeface="華康標楷體"/>
                        </a:rPr>
                        <a:t>到車輛</a:t>
                      </a:r>
                      <a:r>
                        <a:rPr dirty="0" sz="900">
                          <a:solidFill>
                            <a:srgbClr val="231F20"/>
                          </a:solidFill>
                          <a:latin typeface="Trebuchet MS"/>
                          <a:cs typeface="Trebuchet MS"/>
                        </a:rPr>
                        <a:t>A</a:t>
                      </a:r>
                      <a:r>
                        <a:rPr dirty="0" sz="900" spc="-70">
                          <a:solidFill>
                            <a:srgbClr val="231F20"/>
                          </a:solidFill>
                          <a:latin typeface="Trebuchet MS"/>
                          <a:cs typeface="Trebuchet MS"/>
                        </a:rPr>
                        <a:t> </a:t>
                      </a:r>
                      <a:r>
                        <a:rPr dirty="0" sz="900" spc="50">
                          <a:solidFill>
                            <a:srgbClr val="231F20"/>
                          </a:solidFill>
                          <a:latin typeface="華康標楷體"/>
                          <a:cs typeface="華康標楷體"/>
                        </a:rPr>
                        <a:t>柱影響，應請學員移動身體特別確認</a:t>
                      </a:r>
                      <a:r>
                        <a:rPr dirty="0" sz="900" spc="10">
                          <a:solidFill>
                            <a:srgbClr val="231F20"/>
                          </a:solidFill>
                          <a:latin typeface="華康標楷體"/>
                          <a:cs typeface="華康標楷體"/>
                        </a:rPr>
                        <a:t> </a:t>
                      </a:r>
                      <a:r>
                        <a:rPr dirty="0" sz="900">
                          <a:solidFill>
                            <a:srgbClr val="231F20"/>
                          </a:solidFill>
                          <a:latin typeface="Trebuchet MS"/>
                          <a:cs typeface="Trebuchet MS"/>
                        </a:rPr>
                        <a:t>A</a:t>
                      </a:r>
                      <a:r>
                        <a:rPr dirty="0" sz="900" spc="-70">
                          <a:solidFill>
                            <a:srgbClr val="231F20"/>
                          </a:solidFill>
                          <a:latin typeface="Trebuchet MS"/>
                          <a:cs typeface="Trebuchet MS"/>
                        </a:rPr>
                        <a:t> </a:t>
                      </a:r>
                      <a:r>
                        <a:rPr dirty="0" sz="900" spc="75">
                          <a:solidFill>
                            <a:srgbClr val="231F20"/>
                          </a:solidFill>
                          <a:latin typeface="華康標楷體"/>
                          <a:cs typeface="華康標楷體"/>
                        </a:rPr>
                        <a:t>柱阻擋的視野中是否</a:t>
                      </a:r>
                      <a:r>
                        <a:rPr dirty="0" sz="900" spc="-15">
                          <a:solidFill>
                            <a:srgbClr val="231F20"/>
                          </a:solidFill>
                          <a:latin typeface="華康標楷體"/>
                          <a:cs typeface="華康標楷體"/>
                        </a:rPr>
                        <a:t>有行人或其他車輛。</a:t>
                      </a:r>
                      <a:endParaRPr sz="900">
                        <a:latin typeface="華康標楷體"/>
                        <a:cs typeface="華康標楷體"/>
                      </a:endParaRPr>
                    </a:p>
                    <a:p>
                      <a:pPr algn="just" marL="142240" marR="38100" indent="-124460">
                        <a:lnSpc>
                          <a:spcPct val="102400"/>
                        </a:lnSpc>
                        <a:spcBef>
                          <a:spcPts val="595"/>
                        </a:spcBef>
                      </a:pPr>
                      <a:r>
                        <a:rPr dirty="0" sz="900" spc="55">
                          <a:solidFill>
                            <a:srgbClr val="231F20"/>
                          </a:solidFill>
                          <a:latin typeface="華康標楷體"/>
                          <a:cs typeface="華康標楷體"/>
                        </a:rPr>
                        <a:t>．讓學員瞭解可能會有匆忙穿越道路的行人，所</a:t>
                      </a:r>
                      <a:r>
                        <a:rPr dirty="0" sz="900" spc="50">
                          <a:solidFill>
                            <a:srgbClr val="231F20"/>
                          </a:solidFill>
                          <a:latin typeface="華康標楷體"/>
                          <a:cs typeface="華康標楷體"/>
                        </a:rPr>
                        <a:t>以左轉時必須大範圍地</a:t>
                      </a:r>
                      <a:r>
                        <a:rPr dirty="0" sz="900" spc="-15">
                          <a:solidFill>
                            <a:srgbClr val="231F20"/>
                          </a:solidFill>
                          <a:latin typeface="華康標楷體"/>
                          <a:cs typeface="華康標楷體"/>
                        </a:rPr>
                        <a:t>注意可能發生的狀況。</a:t>
                      </a:r>
                      <a:endParaRPr sz="900">
                        <a:latin typeface="華康標楷體"/>
                        <a:cs typeface="華康標楷體"/>
                      </a:endParaRPr>
                    </a:p>
                    <a:p>
                      <a:pPr>
                        <a:lnSpc>
                          <a:spcPct val="100000"/>
                        </a:lnSpc>
                      </a:pPr>
                      <a:endParaRPr sz="900">
                        <a:latin typeface="Times New Roman"/>
                        <a:cs typeface="Times New Roman"/>
                      </a:endParaRPr>
                    </a:p>
                    <a:p>
                      <a:pPr>
                        <a:lnSpc>
                          <a:spcPct val="100000"/>
                        </a:lnSpc>
                        <a:spcBef>
                          <a:spcPts val="20"/>
                        </a:spcBef>
                      </a:pPr>
                      <a:endParaRPr sz="1150">
                        <a:latin typeface="Times New Roman"/>
                        <a:cs typeface="Times New Roman"/>
                      </a:endParaRPr>
                    </a:p>
                    <a:p>
                      <a:pPr algn="just" marL="142240" marR="38100" indent="-124460">
                        <a:lnSpc>
                          <a:spcPct val="102400"/>
                        </a:lnSpc>
                        <a:spcBef>
                          <a:spcPts val="5"/>
                        </a:spcBef>
                      </a:pPr>
                      <a:r>
                        <a:rPr dirty="0" sz="900" spc="55">
                          <a:solidFill>
                            <a:srgbClr val="231F20"/>
                          </a:solidFill>
                          <a:latin typeface="華康標楷體"/>
                          <a:cs typeface="華康標楷體"/>
                        </a:rPr>
                        <a:t>．強調於路口左轉時，應</a:t>
                      </a:r>
                      <a:r>
                        <a:rPr dirty="0" sz="900" spc="50">
                          <a:solidFill>
                            <a:srgbClr val="231F20"/>
                          </a:solidFill>
                          <a:latin typeface="華康標楷體"/>
                          <a:cs typeface="華康標楷體"/>
                        </a:rPr>
                        <a:t>行駛至交岔路口中心處</a:t>
                      </a:r>
                      <a:r>
                        <a:rPr dirty="0" sz="900" spc="45">
                          <a:solidFill>
                            <a:srgbClr val="231F20"/>
                          </a:solidFill>
                          <a:latin typeface="華康標楷體"/>
                          <a:cs typeface="華康標楷體"/>
                        </a:rPr>
                        <a:t>左轉，並不得占用來車</a:t>
                      </a:r>
                      <a:r>
                        <a:rPr dirty="0" sz="900" spc="-20">
                          <a:solidFill>
                            <a:srgbClr val="231F20"/>
                          </a:solidFill>
                          <a:latin typeface="華康標楷體"/>
                          <a:cs typeface="華康標楷體"/>
                        </a:rPr>
                        <a:t>道搶先左轉。</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sp>
        <p:nvSpPr>
          <p:cNvPr id="125" name="object 125" descr=""/>
          <p:cNvSpPr/>
          <p:nvPr/>
        </p:nvSpPr>
        <p:spPr>
          <a:xfrm>
            <a:off x="8712000" y="3997163"/>
            <a:ext cx="0" cy="945515"/>
          </a:xfrm>
          <a:custGeom>
            <a:avLst/>
            <a:gdLst/>
            <a:ahLst/>
            <a:cxnLst/>
            <a:rect l="l" t="t" r="r" b="b"/>
            <a:pathLst>
              <a:path w="0" h="945514">
                <a:moveTo>
                  <a:pt x="0" y="944994"/>
                </a:moveTo>
                <a:lnTo>
                  <a:pt x="0" y="0"/>
                </a:lnTo>
              </a:path>
            </a:pathLst>
          </a:custGeom>
          <a:ln w="9004">
            <a:solidFill>
              <a:srgbClr val="FFFFFF"/>
            </a:solidFill>
          </a:ln>
        </p:spPr>
        <p:txBody>
          <a:bodyPr wrap="square" lIns="0" tIns="0" rIns="0" bIns="0" rtlCol="0"/>
          <a:lstStyle/>
          <a:p/>
        </p:txBody>
      </p:sp>
      <p:sp>
        <p:nvSpPr>
          <p:cNvPr id="126" name="object 126" descr=""/>
          <p:cNvSpPr/>
          <p:nvPr/>
        </p:nvSpPr>
        <p:spPr>
          <a:xfrm>
            <a:off x="10080000" y="3997163"/>
            <a:ext cx="0" cy="945515"/>
          </a:xfrm>
          <a:custGeom>
            <a:avLst/>
            <a:gdLst/>
            <a:ahLst/>
            <a:cxnLst/>
            <a:rect l="l" t="t" r="r" b="b"/>
            <a:pathLst>
              <a:path w="0" h="945514">
                <a:moveTo>
                  <a:pt x="0" y="944994"/>
                </a:moveTo>
                <a:lnTo>
                  <a:pt x="0" y="0"/>
                </a:lnTo>
              </a:path>
            </a:pathLst>
          </a:custGeom>
          <a:ln w="9004">
            <a:solidFill>
              <a:srgbClr val="FFFFFF"/>
            </a:solidFill>
          </a:ln>
        </p:spPr>
        <p:txBody>
          <a:bodyPr wrap="square" lIns="0" tIns="0" rIns="0" bIns="0" rtlCol="0"/>
          <a:lstStyle/>
          <a:p/>
        </p:txBody>
      </p:sp>
      <p:sp>
        <p:nvSpPr>
          <p:cNvPr id="127" name="object 127" descr=""/>
          <p:cNvSpPr/>
          <p:nvPr/>
        </p:nvSpPr>
        <p:spPr>
          <a:xfrm>
            <a:off x="13140001" y="3997163"/>
            <a:ext cx="0" cy="945515"/>
          </a:xfrm>
          <a:custGeom>
            <a:avLst/>
            <a:gdLst/>
            <a:ahLst/>
            <a:cxnLst/>
            <a:rect l="l" t="t" r="r" b="b"/>
            <a:pathLst>
              <a:path w="0" h="945514">
                <a:moveTo>
                  <a:pt x="0" y="944994"/>
                </a:moveTo>
                <a:lnTo>
                  <a:pt x="0" y="0"/>
                </a:lnTo>
              </a:path>
            </a:pathLst>
          </a:custGeom>
          <a:ln w="9004">
            <a:solidFill>
              <a:srgbClr val="FFFFFF"/>
            </a:solidFill>
          </a:ln>
        </p:spPr>
        <p:txBody>
          <a:bodyPr wrap="square" lIns="0" tIns="0" rIns="0" bIns="0" rtlCol="0"/>
          <a:lstStyle/>
          <a:p/>
        </p:txBody>
      </p:sp>
      <p:graphicFrame>
        <p:nvGraphicFramePr>
          <p:cNvPr id="128" name="object 128" descr=""/>
          <p:cNvGraphicFramePr>
            <a:graphicFrameLocks noGrp="1"/>
          </p:cNvGraphicFramePr>
          <p:nvPr/>
        </p:nvGraphicFramePr>
        <p:xfrm>
          <a:off x="7919999" y="1202655"/>
          <a:ext cx="6718300" cy="3716654"/>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500754">
                <a:tc>
                  <a:txBody>
                    <a:bodyPr/>
                    <a:lstStyle/>
                    <a:p>
                      <a:pPr algn="ctr" marL="17780" marR="45720">
                        <a:lnSpc>
                          <a:spcPct val="102400"/>
                        </a:lnSpc>
                        <a:spcBef>
                          <a:spcPts val="254"/>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駛近交岔</a:t>
                      </a:r>
                      <a:r>
                        <a:rPr dirty="0" sz="900" spc="-30">
                          <a:solidFill>
                            <a:srgbClr val="231F20"/>
                          </a:solidFill>
                          <a:latin typeface="華康標楷體"/>
                          <a:cs typeface="華康標楷體"/>
                        </a:rPr>
                        <a:t>路口</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ctr" marR="10795">
                        <a:lnSpc>
                          <a:spcPct val="100000"/>
                        </a:lnSpc>
                        <a:spcBef>
                          <a:spcPts val="760"/>
                        </a:spcBef>
                      </a:pPr>
                      <a:r>
                        <a:rPr dirty="0" baseline="3086" sz="1350" spc="-209">
                          <a:solidFill>
                            <a:srgbClr val="231F20"/>
                          </a:solidFill>
                          <a:latin typeface="華康標楷體"/>
                          <a:cs typeface="華康標楷體"/>
                        </a:rPr>
                        <a:t>二</a:t>
                      </a:r>
                      <a:r>
                        <a:rPr dirty="0" baseline="3086" sz="1350" spc="-165">
                          <a:solidFill>
                            <a:srgbClr val="231F20"/>
                          </a:solidFill>
                          <a:latin typeface="華康標楷體"/>
                          <a:cs typeface="華康標楷體"/>
                        </a:rPr>
                        <a:t>）</a:t>
                      </a:r>
                      <a:r>
                        <a:rPr dirty="0" sz="900" spc="135">
                          <a:solidFill>
                            <a:srgbClr val="231F20"/>
                          </a:solidFill>
                          <a:latin typeface="華康標楷體"/>
                          <a:cs typeface="華康標楷體"/>
                        </a:rPr>
                        <a:t>掌握交通</a:t>
                      </a:r>
                      <a:endParaRPr sz="900">
                        <a:latin typeface="華康標楷體"/>
                        <a:cs typeface="華康標楷體"/>
                      </a:endParaRPr>
                    </a:p>
                    <a:p>
                      <a:pPr algn="just" marL="269875" marR="46355">
                        <a:lnSpc>
                          <a:spcPct val="102400"/>
                        </a:lnSpc>
                      </a:pPr>
                      <a:r>
                        <a:rPr dirty="0" sz="900" spc="-15">
                          <a:solidFill>
                            <a:srgbClr val="231F20"/>
                          </a:solidFill>
                          <a:latin typeface="華康標楷體"/>
                          <a:cs typeface="華康標楷體"/>
                        </a:rPr>
                        <a:t>狀況且判斷是否可安全通過</a:t>
                      </a:r>
                      <a:r>
                        <a:rPr dirty="0" sz="900" spc="-30">
                          <a:solidFill>
                            <a:srgbClr val="231F20"/>
                          </a:solidFill>
                          <a:latin typeface="華康標楷體"/>
                          <a:cs typeface="華康標楷體"/>
                        </a:rPr>
                        <a:t>路口</a:t>
                      </a:r>
                      <a:endParaRPr sz="900">
                        <a:latin typeface="華康標楷體"/>
                        <a:cs typeface="華康標楷體"/>
                      </a:endParaRPr>
                    </a:p>
                  </a:txBody>
                  <a:tcPr marL="0" marR="0" marB="0" marT="32384">
                    <a:lnR w="9525">
                      <a:solidFill>
                        <a:srgbClr val="BCBEC0"/>
                      </a:solidFill>
                      <a:prstDash val="dot"/>
                    </a:lnR>
                    <a:lnT w="9525">
                      <a:solidFill>
                        <a:srgbClr val="BCBEC0"/>
                      </a:solidFill>
                      <a:prstDash val="solid"/>
                    </a:lnT>
                  </a:tcPr>
                </a:tc>
                <a:tc>
                  <a:txBody>
                    <a:bodyPr/>
                    <a:lstStyle/>
                    <a:p>
                      <a:pPr algn="just" marL="132715" marR="43815" indent="-115570">
                        <a:lnSpc>
                          <a:spcPct val="102400"/>
                        </a:lnSpc>
                        <a:spcBef>
                          <a:spcPts val="254"/>
                        </a:spcBef>
                      </a:pPr>
                      <a:r>
                        <a:rPr dirty="0" sz="900" spc="-5">
                          <a:solidFill>
                            <a:srgbClr val="231F20"/>
                          </a:solidFill>
                          <a:latin typeface="華康標楷體"/>
                          <a:cs typeface="華康標楷體"/>
                        </a:rPr>
                        <a:t>．學習駛近交岔路口的方</a:t>
                      </a:r>
                      <a:r>
                        <a:rPr dirty="0" sz="900" spc="-10">
                          <a:solidFill>
                            <a:srgbClr val="231F20"/>
                          </a:solidFill>
                          <a:latin typeface="華康標楷體"/>
                          <a:cs typeface="華康標楷體"/>
                        </a:rPr>
                        <a:t>法，確保能夠安全通過</a:t>
                      </a:r>
                      <a:r>
                        <a:rPr dirty="0" sz="900" spc="-5">
                          <a:solidFill>
                            <a:srgbClr val="231F20"/>
                          </a:solidFill>
                          <a:latin typeface="華康標楷體"/>
                          <a:cs typeface="華康標楷體"/>
                        </a:rPr>
                        <a:t>視野不佳交岔路口的方</a:t>
                      </a:r>
                      <a:r>
                        <a:rPr dirty="0" sz="900" spc="-50">
                          <a:solidFill>
                            <a:srgbClr val="231F20"/>
                          </a:solidFill>
                          <a:latin typeface="華康標楷體"/>
                          <a:cs typeface="華康標楷體"/>
                        </a:rPr>
                        <a:t>法</a:t>
                      </a:r>
                      <a:endParaRPr sz="900">
                        <a:latin typeface="華康標楷體"/>
                        <a:cs typeface="華康標楷體"/>
                      </a:endParaRPr>
                    </a:p>
                    <a:p>
                      <a:pPr marL="313055" marR="36830" indent="-295275">
                        <a:lnSpc>
                          <a:spcPct val="102400"/>
                        </a:lnSpc>
                        <a:spcBef>
                          <a:spcPts val="54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掌握交岔路口與其</a:t>
                      </a:r>
                      <a:r>
                        <a:rPr dirty="0" sz="900" spc="-20">
                          <a:solidFill>
                            <a:srgbClr val="231F20"/>
                          </a:solidFill>
                          <a:latin typeface="華康標楷體"/>
                          <a:cs typeface="華康標楷體"/>
                        </a:rPr>
                        <a:t>周邊的狀況</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15"/>
                        </a:spcBef>
                        <a:buClr>
                          <a:srgbClr val="231F20"/>
                        </a:buClr>
                        <a:buFont typeface=""/>
                        <a:buAutoNum type="arabicPlain"/>
                      </a:pPr>
                      <a:endParaRPr sz="1300">
                        <a:latin typeface="Times New Roman"/>
                        <a:cs typeface="Times New Roman"/>
                      </a:endParaRPr>
                    </a:p>
                    <a:p>
                      <a:pPr marL="302260" indent="-284480">
                        <a:lnSpc>
                          <a:spcPct val="100000"/>
                        </a:lnSpc>
                        <a:buSzPct val="88888"/>
                        <a:buAutoNum type="arabicPlain"/>
                        <a:tabLst>
                          <a:tab pos="302260" algn="l"/>
                        </a:tabLst>
                      </a:pPr>
                      <a:r>
                        <a:rPr dirty="0" sz="900" spc="-45">
                          <a:solidFill>
                            <a:srgbClr val="231F20"/>
                          </a:solidFill>
                          <a:latin typeface="華康標楷體"/>
                          <a:cs typeface="華康標楷體"/>
                        </a:rPr>
                        <a:t>選擇適當的行車位置</a:t>
                      </a:r>
                      <a:endParaRPr sz="900">
                        <a:latin typeface="華康標楷體"/>
                        <a:cs typeface="華康標楷體"/>
                      </a:endParaRPr>
                    </a:p>
                    <a:p>
                      <a:pPr>
                        <a:lnSpc>
                          <a:spcPct val="100000"/>
                        </a:lnSpc>
                        <a:spcBef>
                          <a:spcPts val="5"/>
                        </a:spcBef>
                        <a:buClr>
                          <a:srgbClr val="231F20"/>
                        </a:buClr>
                        <a:buFont typeface=""/>
                        <a:buAutoNum type="arabicPlain"/>
                      </a:pPr>
                      <a:endParaRPr sz="1500">
                        <a:latin typeface="Times New Roman"/>
                        <a:cs typeface="Times New Roman"/>
                      </a:endParaRPr>
                    </a:p>
                    <a:p>
                      <a:pPr marL="313055" marR="35560" indent="-295275">
                        <a:lnSpc>
                          <a:spcPct val="102400"/>
                        </a:lnSpc>
                        <a:buSzPct val="88888"/>
                        <a:buFont typeface=""/>
                        <a:buAutoNum type="arabicPlain"/>
                        <a:tabLst>
                          <a:tab pos="313055" algn="l"/>
                          <a:tab pos="315595" algn="l"/>
                        </a:tabLst>
                      </a:pPr>
                      <a:r>
                        <a:rPr dirty="0" sz="900">
                          <a:solidFill>
                            <a:srgbClr val="231F20"/>
                          </a:solidFill>
                          <a:latin typeface="Times New Roman"/>
                          <a:cs typeface="Times New Roman"/>
                        </a:rPr>
                        <a:t>	</a:t>
                      </a:r>
                      <a:r>
                        <a:rPr dirty="0" sz="900" spc="65">
                          <a:solidFill>
                            <a:srgbClr val="231F20"/>
                          </a:solidFill>
                          <a:latin typeface="華康標楷體"/>
                          <a:cs typeface="華康標楷體"/>
                        </a:rPr>
                        <a:t>控制車速，並駛近</a:t>
                      </a:r>
                      <a:r>
                        <a:rPr dirty="0" sz="900" spc="-20">
                          <a:solidFill>
                            <a:srgbClr val="231F20"/>
                          </a:solidFill>
                          <a:latin typeface="華康標楷體"/>
                          <a:cs typeface="華康標楷體"/>
                        </a:rPr>
                        <a:t>交岔路口</a:t>
                      </a:r>
                      <a:endParaRPr sz="900">
                        <a:latin typeface="華康標楷體"/>
                        <a:cs typeface="華康標楷體"/>
                      </a:endParaRPr>
                    </a:p>
                    <a:p>
                      <a:pPr marL="132715" marR="45085" indent="-115570">
                        <a:lnSpc>
                          <a:spcPct val="102400"/>
                        </a:lnSpc>
                        <a:spcBef>
                          <a:spcPts val="625"/>
                        </a:spcBef>
                      </a:pPr>
                      <a:r>
                        <a:rPr dirty="0" sz="900" spc="-5">
                          <a:solidFill>
                            <a:srgbClr val="231F20"/>
                          </a:solidFill>
                          <a:latin typeface="華康標楷體"/>
                          <a:cs typeface="華康標楷體"/>
                        </a:rPr>
                        <a:t>．掌握交通狀況與判斷是</a:t>
                      </a:r>
                      <a:r>
                        <a:rPr dirty="0" sz="900" spc="-15">
                          <a:solidFill>
                            <a:srgbClr val="231F20"/>
                          </a:solidFill>
                          <a:latin typeface="華康標楷體"/>
                          <a:cs typeface="華康標楷體"/>
                        </a:rPr>
                        <a:t>否安全通過路口的方法</a:t>
                      </a:r>
                      <a:endParaRPr sz="900">
                        <a:latin typeface="華康標楷體"/>
                        <a:cs typeface="華康標楷體"/>
                      </a:endParaRPr>
                    </a:p>
                    <a:p>
                      <a:pPr marL="313055" marR="35560" indent="-295275">
                        <a:lnSpc>
                          <a:spcPct val="102400"/>
                        </a:lnSpc>
                        <a:spcBef>
                          <a:spcPts val="620"/>
                        </a:spcBef>
                        <a:buSzPct val="88888"/>
                        <a:buFont typeface=""/>
                        <a:buAutoNum type="arabicPlain"/>
                        <a:tabLst>
                          <a:tab pos="313055" algn="l"/>
                          <a:tab pos="315595" algn="l"/>
                        </a:tabLst>
                      </a:pPr>
                      <a:r>
                        <a:rPr dirty="0" sz="900">
                          <a:solidFill>
                            <a:srgbClr val="231F20"/>
                          </a:solidFill>
                          <a:latin typeface="Times New Roman"/>
                          <a:cs typeface="Times New Roman"/>
                        </a:rPr>
                        <a:t>	</a:t>
                      </a:r>
                      <a:r>
                        <a:rPr dirty="0" sz="900" spc="65">
                          <a:solidFill>
                            <a:srgbClr val="231F20"/>
                          </a:solidFill>
                          <a:latin typeface="華康標楷體"/>
                          <a:cs typeface="華康標楷體"/>
                        </a:rPr>
                        <a:t>辨識號誌、標誌與</a:t>
                      </a:r>
                      <a:r>
                        <a:rPr dirty="0" sz="900" spc="-30">
                          <a:solidFill>
                            <a:srgbClr val="231F20"/>
                          </a:solidFill>
                          <a:latin typeface="華康標楷體"/>
                          <a:cs typeface="華康標楷體"/>
                        </a:rPr>
                        <a:t>標線</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10"/>
                        </a:spcBef>
                      </a:pPr>
                      <a:endParaRPr sz="1250">
                        <a:latin typeface="Times New Roman"/>
                        <a:cs typeface="Times New Roman"/>
                      </a:endParaRPr>
                    </a:p>
                    <a:p>
                      <a:pPr marL="302260" indent="-284480">
                        <a:lnSpc>
                          <a:spcPct val="100000"/>
                        </a:lnSpc>
                        <a:buSzPct val="88888"/>
                        <a:buAutoNum type="arabicPlain"/>
                        <a:tabLst>
                          <a:tab pos="302260" algn="l"/>
                        </a:tabLst>
                      </a:pPr>
                      <a:r>
                        <a:rPr dirty="0" sz="900" spc="-15">
                          <a:solidFill>
                            <a:srgbClr val="231F20"/>
                          </a:solidFill>
                          <a:latin typeface="華康標楷體"/>
                          <a:cs typeface="華康標楷體"/>
                        </a:rPr>
                        <a:t>掌握交岔路口及周邊的狀況。</a:t>
                      </a:r>
                      <a:endParaRPr sz="900">
                        <a:latin typeface="華康標楷體"/>
                        <a:cs typeface="華康標楷體"/>
                      </a:endParaRPr>
                    </a:p>
                    <a:p>
                      <a:pPr lvl="1" marL="429895" indent="-122555">
                        <a:lnSpc>
                          <a:spcPct val="100000"/>
                        </a:lnSpc>
                        <a:spcBef>
                          <a:spcPts val="620"/>
                        </a:spcBef>
                        <a:buFont typeface="Trebuchet MS"/>
                        <a:buAutoNum type="alphaUcPeriod"/>
                        <a:tabLst>
                          <a:tab pos="429895" algn="l"/>
                        </a:tabLst>
                      </a:pPr>
                      <a:r>
                        <a:rPr dirty="0" sz="900" spc="-15">
                          <a:solidFill>
                            <a:srgbClr val="231F20"/>
                          </a:solidFill>
                          <a:latin typeface="華康標楷體"/>
                          <a:cs typeface="華康標楷體"/>
                        </a:rPr>
                        <a:t>確認有無號誌、標誌或標線。</a:t>
                      </a:r>
                      <a:endParaRPr sz="900">
                        <a:latin typeface="華康標楷體"/>
                        <a:cs typeface="華康標楷體"/>
                      </a:endParaRPr>
                    </a:p>
                    <a:p>
                      <a:pPr lvl="1" marL="420370" indent="-119380">
                        <a:lnSpc>
                          <a:spcPct val="100000"/>
                        </a:lnSpc>
                        <a:spcBef>
                          <a:spcPts val="620"/>
                        </a:spcBef>
                        <a:buFont typeface="Trebuchet MS"/>
                        <a:buAutoNum type="alphaUcPeriod"/>
                        <a:tabLst>
                          <a:tab pos="420370" algn="l"/>
                        </a:tabLst>
                      </a:pPr>
                      <a:r>
                        <a:rPr dirty="0" sz="900" spc="-15">
                          <a:solidFill>
                            <a:srgbClr val="231F20"/>
                          </a:solidFill>
                          <a:latin typeface="華康標楷體"/>
                          <a:cs typeface="華康標楷體"/>
                        </a:rPr>
                        <a:t>確認有無前行車輛或行人。</a:t>
                      </a:r>
                      <a:endParaRPr sz="900">
                        <a:latin typeface="華康標楷體"/>
                        <a:cs typeface="華康標楷體"/>
                      </a:endParaRPr>
                    </a:p>
                    <a:p>
                      <a:pPr lvl="1" marL="426084" indent="-123189">
                        <a:lnSpc>
                          <a:spcPct val="100000"/>
                        </a:lnSpc>
                        <a:spcBef>
                          <a:spcPts val="620"/>
                        </a:spcBef>
                        <a:buFont typeface="Trebuchet MS"/>
                        <a:buAutoNum type="alphaUcPeriod"/>
                        <a:tabLst>
                          <a:tab pos="426084" algn="l"/>
                        </a:tabLst>
                      </a:pPr>
                      <a:r>
                        <a:rPr dirty="0" sz="900" spc="-15">
                          <a:solidFill>
                            <a:srgbClr val="231F20"/>
                          </a:solidFill>
                          <a:latin typeface="華康標楷體"/>
                          <a:cs typeface="華康標楷體"/>
                        </a:rPr>
                        <a:t>觀察交岔路口的大小和路型。</a:t>
                      </a:r>
                      <a:endParaRPr sz="900">
                        <a:latin typeface="華康標楷體"/>
                        <a:cs typeface="華康標楷體"/>
                      </a:endParaRPr>
                    </a:p>
                    <a:p>
                      <a:pPr marL="306070" marR="45085" indent="-288290">
                        <a:lnSpc>
                          <a:spcPct val="102400"/>
                        </a:lnSpc>
                        <a:spcBef>
                          <a:spcPts val="595"/>
                        </a:spcBef>
                        <a:buSzPct val="88888"/>
                        <a:buAutoNum type="arabicPlain"/>
                        <a:tabLst>
                          <a:tab pos="306070" algn="l"/>
                        </a:tabLst>
                      </a:pPr>
                      <a:r>
                        <a:rPr dirty="0" sz="900" spc="-10">
                          <a:solidFill>
                            <a:srgbClr val="231F20"/>
                          </a:solidFill>
                          <a:latin typeface="華康標楷體"/>
                          <a:cs typeface="華康標楷體"/>
                        </a:rPr>
                        <a:t>選擇較容易掌握交通狀況，及較容易被其他車輛看見</a:t>
                      </a:r>
                      <a:r>
                        <a:rPr dirty="0" sz="900" spc="-20">
                          <a:solidFill>
                            <a:srgbClr val="231F20"/>
                          </a:solidFill>
                          <a:latin typeface="華康標楷體"/>
                          <a:cs typeface="華康標楷體"/>
                        </a:rPr>
                        <a:t>的行駛位置。</a:t>
                      </a:r>
                      <a:endParaRPr sz="900">
                        <a:latin typeface="華康標楷體"/>
                        <a:cs typeface="華康標楷體"/>
                      </a:endParaRPr>
                    </a:p>
                    <a:p>
                      <a:pPr marL="306070" marR="45085" indent="-288290">
                        <a:lnSpc>
                          <a:spcPct val="102400"/>
                        </a:lnSpc>
                        <a:spcBef>
                          <a:spcPts val="625"/>
                        </a:spcBef>
                        <a:buSzPct val="88888"/>
                        <a:buAutoNum type="arabicPlain"/>
                        <a:tabLst>
                          <a:tab pos="306070" algn="l"/>
                        </a:tabLst>
                      </a:pPr>
                      <a:r>
                        <a:rPr dirty="0" sz="900" spc="-15">
                          <a:solidFill>
                            <a:srgbClr val="231F20"/>
                          </a:solidFill>
                          <a:latin typeface="華康標楷體"/>
                          <a:cs typeface="華康標楷體"/>
                        </a:rPr>
                        <a:t>考量到視野不佳的路況，應確實減速，同時在到達路口前應有慢速通過或停車再開的準備。</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
                        </a:spcBef>
                      </a:pPr>
                      <a:endParaRPr sz="1200">
                        <a:latin typeface="Times New Roman"/>
                        <a:cs typeface="Times New Roman"/>
                      </a:endParaRPr>
                    </a:p>
                    <a:p>
                      <a:pPr algn="just" marL="299085" marR="19685" indent="-281305">
                        <a:lnSpc>
                          <a:spcPct val="102400"/>
                        </a:lnSpc>
                        <a:spcBef>
                          <a:spcPts val="5"/>
                        </a:spcBef>
                        <a:buSzPct val="88888"/>
                        <a:buAutoNum type="arabicPlain"/>
                        <a:tabLst>
                          <a:tab pos="306070" algn="l"/>
                        </a:tabLst>
                      </a:pPr>
                      <a:r>
                        <a:rPr dirty="0" sz="900" spc="-25">
                          <a:solidFill>
                            <a:srgbClr val="231F20"/>
                          </a:solidFill>
                          <a:latin typeface="華康標楷體"/>
                          <a:cs typeface="華康標楷體"/>
                        </a:rPr>
                        <a:t>儘早掌握號誌、標誌及標線的意義，並遵照指示行駛。</a:t>
                      </a:r>
                      <a:r>
                        <a:rPr dirty="0" sz="900" spc="-25">
                          <a:solidFill>
                            <a:srgbClr val="231F20"/>
                          </a:solidFill>
                          <a:latin typeface="華康標楷體"/>
                          <a:cs typeface="華康標楷體"/>
                        </a:rPr>
                        <a:t>	</a:t>
                      </a:r>
                      <a:r>
                        <a:rPr dirty="0" sz="900" spc="-15">
                          <a:solidFill>
                            <a:srgbClr val="231F20"/>
                          </a:solidFill>
                          <a:latin typeface="華康標楷體"/>
                          <a:cs typeface="華康標楷體"/>
                        </a:rPr>
                        <a:t>需要停車再開的地方，應確認其停車位置，並確實停</a:t>
                      </a:r>
                      <a:r>
                        <a:rPr dirty="0" sz="900" spc="-35">
                          <a:solidFill>
                            <a:srgbClr val="231F20"/>
                          </a:solidFill>
                          <a:latin typeface="華康標楷體"/>
                          <a:cs typeface="華康標楷體"/>
                        </a:rPr>
                        <a:t>車	。</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5"/>
                        </a:spcBef>
                      </a:pPr>
                      <a:endParaRPr sz="950">
                        <a:latin typeface="Times New Roman"/>
                        <a:cs typeface="Times New Roman"/>
                      </a:endParaRPr>
                    </a:p>
                    <a:p>
                      <a:pPr algn="just" marL="142240" marR="38100" indent="-124460">
                        <a:lnSpc>
                          <a:spcPct val="102400"/>
                        </a:lnSpc>
                      </a:pPr>
                      <a:r>
                        <a:rPr dirty="0" sz="900" spc="55">
                          <a:solidFill>
                            <a:srgbClr val="231F20"/>
                          </a:solidFill>
                          <a:latin typeface="華康標楷體"/>
                          <a:cs typeface="華康標楷體"/>
                        </a:rPr>
                        <a:t>．進行安全確認時，會因</a:t>
                      </a:r>
                      <a:r>
                        <a:rPr dirty="0" sz="900" spc="50">
                          <a:solidFill>
                            <a:srgbClr val="231F20"/>
                          </a:solidFill>
                          <a:latin typeface="華康標楷體"/>
                          <a:cs typeface="華康標楷體"/>
                        </a:rPr>
                        <a:t>駕駛姿勢不同而有所差</a:t>
                      </a:r>
                      <a:r>
                        <a:rPr dirty="0" sz="900" spc="45">
                          <a:solidFill>
                            <a:srgbClr val="231F20"/>
                          </a:solidFill>
                          <a:latin typeface="華康標楷體"/>
                          <a:cs typeface="華康標楷體"/>
                        </a:rPr>
                        <a:t>異，因此有必要注意駕</a:t>
                      </a:r>
                      <a:r>
                        <a:rPr dirty="0" sz="900" spc="-20">
                          <a:solidFill>
                            <a:srgbClr val="231F20"/>
                          </a:solidFill>
                          <a:latin typeface="華康標楷體"/>
                          <a:cs typeface="華康標楷體"/>
                        </a:rPr>
                        <a:t>駛姿勢。</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129" name="object 129" descr=""/>
          <p:cNvSpPr/>
          <p:nvPr/>
        </p:nvSpPr>
        <p:spPr>
          <a:xfrm>
            <a:off x="7919987" y="360019"/>
            <a:ext cx="480695" cy="265430"/>
          </a:xfrm>
          <a:custGeom>
            <a:avLst/>
            <a:gdLst/>
            <a:ahLst/>
            <a:cxnLst/>
            <a:rect l="l" t="t" r="r" b="b"/>
            <a:pathLst>
              <a:path w="480695"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14" y="6756"/>
                </a:lnTo>
                <a:lnTo>
                  <a:pt x="54254" y="25552"/>
                </a:lnTo>
                <a:lnTo>
                  <a:pt x="25565" y="54241"/>
                </a:lnTo>
                <a:lnTo>
                  <a:pt x="6756" y="90601"/>
                </a:lnTo>
                <a:lnTo>
                  <a:pt x="0" y="132486"/>
                </a:lnTo>
                <a:lnTo>
                  <a:pt x="6756" y="174358"/>
                </a:lnTo>
                <a:lnTo>
                  <a:pt x="25565" y="210731"/>
                </a:lnTo>
                <a:lnTo>
                  <a:pt x="54254" y="239420"/>
                </a:lnTo>
                <a:lnTo>
                  <a:pt x="90614"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ED1A3A"/>
          </a:solidFill>
        </p:spPr>
        <p:txBody>
          <a:bodyPr wrap="square" lIns="0" tIns="0" rIns="0" bIns="0" rtlCol="0"/>
          <a:lstStyle/>
          <a:p/>
        </p:txBody>
      </p:sp>
      <p:sp>
        <p:nvSpPr>
          <p:cNvPr id="130" name="object 130"/>
          <p:cNvSpPr txBox="1">
            <a:spLocks noGrp="1"/>
          </p:cNvSpPr>
          <p:nvPr>
            <p:ph type="title"/>
          </p:nvPr>
        </p:nvSpPr>
        <p:spPr>
          <a:prstGeom prst="rect"/>
        </p:spPr>
        <p:txBody>
          <a:bodyPr wrap="square" lIns="0" tIns="14604" rIns="0" bIns="0" rtlCol="0" vert="horz">
            <a:spAutoFit/>
          </a:bodyPr>
          <a:lstStyle/>
          <a:p>
            <a:pPr marL="38100">
              <a:lnSpc>
                <a:spcPct val="100000"/>
              </a:lnSpc>
              <a:spcBef>
                <a:spcPts val="114"/>
              </a:spcBef>
            </a:pPr>
            <a:r>
              <a:rPr dirty="0" baseline="5376" sz="2325" spc="-67">
                <a:solidFill>
                  <a:srgbClr val="FFFFFF"/>
                </a:solidFill>
              </a:rPr>
              <a:t>課目 </a:t>
            </a:r>
            <a:r>
              <a:rPr dirty="0" sz="2250" spc="-345">
                <a:latin typeface="Trebuchet MS"/>
                <a:cs typeface="Trebuchet MS"/>
              </a:rPr>
              <a:t>7</a:t>
            </a:r>
            <a:r>
              <a:rPr dirty="0" baseline="1792" sz="2325" spc="-172"/>
              <a:t>：通過視野不佳的交岔路口</a:t>
            </a:r>
            <a:endParaRPr baseline="1792" sz="2325">
              <a:latin typeface="Trebuchet MS"/>
              <a:cs typeface="Trebuchet MS"/>
            </a:endParaRPr>
          </a:p>
        </p:txBody>
      </p:sp>
      <p:sp>
        <p:nvSpPr>
          <p:cNvPr id="131" name="object 131" descr=""/>
          <p:cNvSpPr txBox="1"/>
          <p:nvPr/>
        </p:nvSpPr>
        <p:spPr>
          <a:xfrm>
            <a:off x="8685357" y="672626"/>
            <a:ext cx="5534025"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標：辨識視野不佳的交岔路口的危險，並以安全的車速與方式通過路</a:t>
            </a:r>
            <a:r>
              <a:rPr dirty="0" sz="1250" spc="-50">
                <a:solidFill>
                  <a:srgbClr val="231F20"/>
                </a:solidFill>
                <a:latin typeface="SimSun"/>
                <a:cs typeface="SimSun"/>
              </a:rPr>
              <a:t>口</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grpSp>
        <p:nvGrpSpPr>
          <p:cNvPr id="132" name="object 132" descr=""/>
          <p:cNvGrpSpPr/>
          <p:nvPr/>
        </p:nvGrpSpPr>
        <p:grpSpPr>
          <a:xfrm>
            <a:off x="7309649" y="0"/>
            <a:ext cx="1334135" cy="5328285"/>
            <a:chOff x="7309649" y="0"/>
            <a:chExt cx="1334135" cy="5328285"/>
          </a:xfrm>
        </p:grpSpPr>
        <p:sp>
          <p:nvSpPr>
            <p:cNvPr id="133" name="object 133" descr=""/>
            <p:cNvSpPr/>
            <p:nvPr/>
          </p:nvSpPr>
          <p:spPr>
            <a:xfrm>
              <a:off x="7451991" y="708012"/>
              <a:ext cx="1191895" cy="367030"/>
            </a:xfrm>
            <a:custGeom>
              <a:avLst/>
              <a:gdLst/>
              <a:ahLst/>
              <a:cxnLst/>
              <a:rect l="l" t="t" r="r" b="b"/>
              <a:pathLst>
                <a:path w="1191895" h="367030">
                  <a:moveTo>
                    <a:pt x="948055" y="69913"/>
                  </a:moveTo>
                  <a:lnTo>
                    <a:pt x="0" y="69913"/>
                  </a:lnTo>
                  <a:lnTo>
                    <a:pt x="0" y="297116"/>
                  </a:lnTo>
                  <a:lnTo>
                    <a:pt x="948055" y="297116"/>
                  </a:lnTo>
                  <a:lnTo>
                    <a:pt x="948055" y="69913"/>
                  </a:lnTo>
                  <a:close/>
                </a:path>
                <a:path w="1191895" h="367030">
                  <a:moveTo>
                    <a:pt x="1191437" y="183502"/>
                  </a:moveTo>
                  <a:lnTo>
                    <a:pt x="948067" y="0"/>
                  </a:lnTo>
                  <a:lnTo>
                    <a:pt x="948067" y="367004"/>
                  </a:lnTo>
                  <a:lnTo>
                    <a:pt x="1191437" y="183502"/>
                  </a:lnTo>
                  <a:close/>
                </a:path>
              </a:pathLst>
            </a:custGeom>
            <a:solidFill>
              <a:srgbClr val="DADBDC"/>
            </a:solidFill>
          </p:spPr>
          <p:txBody>
            <a:bodyPr wrap="square" lIns="0" tIns="0" rIns="0" bIns="0" rtlCol="0"/>
            <a:lstStyle/>
            <a:p/>
          </p:txBody>
        </p:sp>
        <p:sp>
          <p:nvSpPr>
            <p:cNvPr id="134" name="object 134" descr=""/>
            <p:cNvSpPr/>
            <p:nvPr/>
          </p:nvSpPr>
          <p:spPr>
            <a:xfrm>
              <a:off x="7479766" y="777925"/>
              <a:ext cx="920750" cy="227329"/>
            </a:xfrm>
            <a:custGeom>
              <a:avLst/>
              <a:gdLst/>
              <a:ahLst/>
              <a:cxnLst/>
              <a:rect l="l" t="t" r="r" b="b"/>
              <a:pathLst>
                <a:path w="920750" h="227330">
                  <a:moveTo>
                    <a:pt x="160451" y="0"/>
                  </a:moveTo>
                  <a:lnTo>
                    <a:pt x="52451" y="0"/>
                  </a:lnTo>
                  <a:lnTo>
                    <a:pt x="0" y="227190"/>
                  </a:lnTo>
                  <a:lnTo>
                    <a:pt x="21450" y="227190"/>
                  </a:lnTo>
                  <a:lnTo>
                    <a:pt x="108000" y="227190"/>
                  </a:lnTo>
                  <a:lnTo>
                    <a:pt x="160451" y="0"/>
                  </a:lnTo>
                  <a:close/>
                </a:path>
                <a:path w="920750" h="227330">
                  <a:moveTo>
                    <a:pt x="350405" y="0"/>
                  </a:moveTo>
                  <a:lnTo>
                    <a:pt x="242404" y="0"/>
                  </a:lnTo>
                  <a:lnTo>
                    <a:pt x="189953" y="227190"/>
                  </a:lnTo>
                  <a:lnTo>
                    <a:pt x="211404" y="227190"/>
                  </a:lnTo>
                  <a:lnTo>
                    <a:pt x="297954" y="227190"/>
                  </a:lnTo>
                  <a:lnTo>
                    <a:pt x="350405" y="0"/>
                  </a:lnTo>
                  <a:close/>
                </a:path>
                <a:path w="920750" h="227330">
                  <a:moveTo>
                    <a:pt x="540359" y="0"/>
                  </a:moveTo>
                  <a:lnTo>
                    <a:pt x="432371" y="0"/>
                  </a:lnTo>
                  <a:lnTo>
                    <a:pt x="379920" y="227190"/>
                  </a:lnTo>
                  <a:lnTo>
                    <a:pt x="401358" y="227190"/>
                  </a:lnTo>
                  <a:lnTo>
                    <a:pt x="487908" y="227190"/>
                  </a:lnTo>
                  <a:lnTo>
                    <a:pt x="540359" y="0"/>
                  </a:lnTo>
                  <a:close/>
                </a:path>
                <a:path w="920750" h="227330">
                  <a:moveTo>
                    <a:pt x="730338" y="0"/>
                  </a:moveTo>
                  <a:lnTo>
                    <a:pt x="622338" y="0"/>
                  </a:lnTo>
                  <a:lnTo>
                    <a:pt x="569887" y="227190"/>
                  </a:lnTo>
                  <a:lnTo>
                    <a:pt x="591324" y="227190"/>
                  </a:lnTo>
                  <a:lnTo>
                    <a:pt x="677887" y="227190"/>
                  </a:lnTo>
                  <a:lnTo>
                    <a:pt x="730338" y="0"/>
                  </a:lnTo>
                  <a:close/>
                </a:path>
                <a:path w="920750" h="227330">
                  <a:moveTo>
                    <a:pt x="920292" y="0"/>
                  </a:moveTo>
                  <a:lnTo>
                    <a:pt x="812292" y="0"/>
                  </a:lnTo>
                  <a:lnTo>
                    <a:pt x="759841" y="227190"/>
                  </a:lnTo>
                  <a:lnTo>
                    <a:pt x="781291" y="227190"/>
                  </a:lnTo>
                  <a:lnTo>
                    <a:pt x="867841" y="227190"/>
                  </a:lnTo>
                  <a:lnTo>
                    <a:pt x="920292" y="0"/>
                  </a:lnTo>
                  <a:close/>
                </a:path>
              </a:pathLst>
            </a:custGeom>
            <a:solidFill>
              <a:srgbClr val="F69788"/>
            </a:solidFill>
          </p:spPr>
          <p:txBody>
            <a:bodyPr wrap="square" lIns="0" tIns="0" rIns="0" bIns="0" rtlCol="0"/>
            <a:lstStyle/>
            <a:p/>
          </p:txBody>
        </p:sp>
        <p:sp>
          <p:nvSpPr>
            <p:cNvPr id="135" name="object 135" descr=""/>
            <p:cNvSpPr/>
            <p:nvPr/>
          </p:nvSpPr>
          <p:spPr>
            <a:xfrm>
              <a:off x="7309649" y="0"/>
              <a:ext cx="250825" cy="5328285"/>
            </a:xfrm>
            <a:custGeom>
              <a:avLst/>
              <a:gdLst/>
              <a:ahLst/>
              <a:cxnLst/>
              <a:rect l="l" t="t" r="r" b="b"/>
              <a:pathLst>
                <a:path w="250825" h="5328285">
                  <a:moveTo>
                    <a:pt x="250342" y="0"/>
                  </a:moveTo>
                  <a:lnTo>
                    <a:pt x="0" y="0"/>
                  </a:lnTo>
                  <a:lnTo>
                    <a:pt x="0" y="5328005"/>
                  </a:lnTo>
                  <a:lnTo>
                    <a:pt x="250342" y="5328005"/>
                  </a:lnTo>
                  <a:lnTo>
                    <a:pt x="250342" y="0"/>
                  </a:lnTo>
                  <a:close/>
                </a:path>
              </a:pathLst>
            </a:custGeom>
            <a:solidFill>
              <a:srgbClr val="FFFFFF"/>
            </a:solidFill>
          </p:spPr>
          <p:txBody>
            <a:bodyPr wrap="square" lIns="0" tIns="0" rIns="0" bIns="0" rtlCol="0"/>
            <a:lstStyle/>
            <a:p/>
          </p:txBody>
        </p:sp>
      </p:grpSp>
      <p:sp>
        <p:nvSpPr>
          <p:cNvPr id="136" name="object 136" descr=""/>
          <p:cNvSpPr txBox="1"/>
          <p:nvPr/>
        </p:nvSpPr>
        <p:spPr>
          <a:xfrm>
            <a:off x="539416"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94</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137" name="object 137" descr=""/>
          <p:cNvSpPr txBox="1"/>
          <p:nvPr/>
        </p:nvSpPr>
        <p:spPr>
          <a:xfrm>
            <a:off x="13232734"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95</a:t>
            </a:r>
            <a:endParaRPr sz="800">
              <a:latin typeface="Times New Roman"/>
              <a:cs typeface="Times New Roman"/>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F8A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F8AA9B"/>
          </a:solidFill>
        </p:spPr>
        <p:txBody>
          <a:bodyPr wrap="square" lIns="0" tIns="0" rIns="0" bIns="0" rtlCol="0"/>
          <a:lstStyle/>
          <a:p/>
        </p:txBody>
      </p:sp>
      <p:grpSp>
        <p:nvGrpSpPr>
          <p:cNvPr id="4" name="object 4" descr=""/>
          <p:cNvGrpSpPr/>
          <p:nvPr/>
        </p:nvGrpSpPr>
        <p:grpSpPr>
          <a:xfrm>
            <a:off x="14671802" y="1198130"/>
            <a:ext cx="448309" cy="3004185"/>
            <a:chOff x="14671802" y="1198130"/>
            <a:chExt cx="448309" cy="3004185"/>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71802" y="2155774"/>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8" name="object 8" descr=""/>
            <p:cNvSpPr/>
            <p:nvPr/>
          </p:nvSpPr>
          <p:spPr>
            <a:xfrm>
              <a:off x="14692179" y="2169304"/>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ED1A3A"/>
            </a:solidFill>
          </p:spPr>
          <p:txBody>
            <a:bodyPr wrap="square" lIns="0" tIns="0" rIns="0" bIns="0" rtlCol="0"/>
            <a:lstStyle/>
            <a:p/>
          </p:txBody>
        </p:sp>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04185"/>
            <a:chOff x="0" y="1198130"/>
            <a:chExt cx="448309" cy="3004185"/>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0" y="2155774"/>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8" name="object 18" descr=""/>
            <p:cNvSpPr/>
            <p:nvPr/>
          </p:nvSpPr>
          <p:spPr>
            <a:xfrm>
              <a:off x="0" y="2169304"/>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ED1A3A"/>
            </a:solidFill>
          </p:spPr>
          <p:txBody>
            <a:bodyPr wrap="square" lIns="0" tIns="0" rIns="0" bIns="0" rtlCol="0"/>
            <a:lstStyle/>
            <a:p/>
          </p:txBody>
        </p:sp>
        <p:sp>
          <p:nvSpPr>
            <p:cNvPr id="19" name="object 19" descr=""/>
            <p:cNvSpPr/>
            <p:nvPr/>
          </p:nvSpPr>
          <p:spPr>
            <a:xfrm>
              <a:off x="46431" y="31299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92223" y="0"/>
            <a:ext cx="14945994" cy="5328285"/>
            <a:chOff x="92223" y="0"/>
            <a:chExt cx="14945994"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08432" y="4327309"/>
              <a:ext cx="238125" cy="424815"/>
            </a:xfrm>
            <a:custGeom>
              <a:avLst/>
              <a:gdLst/>
              <a:ahLst/>
              <a:cxnLst/>
              <a:rect l="l" t="t" r="r" b="b"/>
              <a:pathLst>
                <a:path w="238125" h="424814">
                  <a:moveTo>
                    <a:pt x="23342" y="344246"/>
                  </a:moveTo>
                  <a:lnTo>
                    <a:pt x="20078" y="340982"/>
                  </a:lnTo>
                  <a:lnTo>
                    <a:pt x="3263" y="340982"/>
                  </a:lnTo>
                  <a:lnTo>
                    <a:pt x="0" y="344246"/>
                  </a:lnTo>
                  <a:lnTo>
                    <a:pt x="0" y="421068"/>
                  </a:lnTo>
                  <a:lnTo>
                    <a:pt x="3263" y="424332"/>
                  </a:lnTo>
                  <a:lnTo>
                    <a:pt x="20078" y="424332"/>
                  </a:lnTo>
                  <a:lnTo>
                    <a:pt x="23342" y="421068"/>
                  </a:lnTo>
                  <a:lnTo>
                    <a:pt x="23342" y="417042"/>
                  </a:lnTo>
                  <a:lnTo>
                    <a:pt x="23342" y="344246"/>
                  </a:lnTo>
                  <a:close/>
                </a:path>
                <a:path w="238125" h="424814">
                  <a:moveTo>
                    <a:pt x="23342" y="3263"/>
                  </a:moveTo>
                  <a:lnTo>
                    <a:pt x="20078" y="0"/>
                  </a:lnTo>
                  <a:lnTo>
                    <a:pt x="3263" y="0"/>
                  </a:lnTo>
                  <a:lnTo>
                    <a:pt x="0" y="3263"/>
                  </a:lnTo>
                  <a:lnTo>
                    <a:pt x="0" y="80086"/>
                  </a:lnTo>
                  <a:lnTo>
                    <a:pt x="3263" y="83350"/>
                  </a:lnTo>
                  <a:lnTo>
                    <a:pt x="20078" y="83350"/>
                  </a:lnTo>
                  <a:lnTo>
                    <a:pt x="23342" y="80086"/>
                  </a:lnTo>
                  <a:lnTo>
                    <a:pt x="23342" y="76060"/>
                  </a:lnTo>
                  <a:lnTo>
                    <a:pt x="23342" y="3263"/>
                  </a:lnTo>
                  <a:close/>
                </a:path>
                <a:path w="238125" h="424814">
                  <a:moveTo>
                    <a:pt x="237553" y="344246"/>
                  </a:moveTo>
                  <a:lnTo>
                    <a:pt x="234289" y="340982"/>
                  </a:lnTo>
                  <a:lnTo>
                    <a:pt x="217474" y="340982"/>
                  </a:lnTo>
                  <a:lnTo>
                    <a:pt x="214210" y="344246"/>
                  </a:lnTo>
                  <a:lnTo>
                    <a:pt x="214210" y="417042"/>
                  </a:lnTo>
                  <a:lnTo>
                    <a:pt x="214210" y="421068"/>
                  </a:lnTo>
                  <a:lnTo>
                    <a:pt x="217474" y="424332"/>
                  </a:lnTo>
                  <a:lnTo>
                    <a:pt x="234289" y="424332"/>
                  </a:lnTo>
                  <a:lnTo>
                    <a:pt x="237553" y="421068"/>
                  </a:lnTo>
                  <a:lnTo>
                    <a:pt x="237553" y="344246"/>
                  </a:lnTo>
                  <a:close/>
                </a:path>
                <a:path w="238125" h="424814">
                  <a:moveTo>
                    <a:pt x="237553" y="3263"/>
                  </a:moveTo>
                  <a:lnTo>
                    <a:pt x="234289" y="0"/>
                  </a:lnTo>
                  <a:lnTo>
                    <a:pt x="217474" y="0"/>
                  </a:lnTo>
                  <a:lnTo>
                    <a:pt x="214210" y="3263"/>
                  </a:lnTo>
                  <a:lnTo>
                    <a:pt x="214210" y="76060"/>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28" name="object 28" descr=""/>
            <p:cNvPicPr/>
            <p:nvPr/>
          </p:nvPicPr>
          <p:blipFill>
            <a:blip r:embed="rId6" cstate="print"/>
            <a:stretch>
              <a:fillRect/>
            </a:stretch>
          </p:blipFill>
          <p:spPr>
            <a:xfrm>
              <a:off x="114172" y="4266743"/>
              <a:ext cx="227275" cy="592648"/>
            </a:xfrm>
            <a:prstGeom prst="rect">
              <a:avLst/>
            </a:prstGeom>
          </p:spPr>
        </p:pic>
        <p:sp>
          <p:nvSpPr>
            <p:cNvPr id="29" name="object 29" descr=""/>
            <p:cNvSpPr/>
            <p:nvPr/>
          </p:nvSpPr>
          <p:spPr>
            <a:xfrm>
              <a:off x="281847" y="4782065"/>
              <a:ext cx="47625" cy="66675"/>
            </a:xfrm>
            <a:custGeom>
              <a:avLst/>
              <a:gdLst/>
              <a:ahLst/>
              <a:cxnLst/>
              <a:rect l="l" t="t" r="r" b="b"/>
              <a:pathLst>
                <a:path w="47625" h="66675">
                  <a:moveTo>
                    <a:pt x="34048" y="0"/>
                  </a:moveTo>
                  <a:lnTo>
                    <a:pt x="34966" y="23964"/>
                  </a:lnTo>
                  <a:lnTo>
                    <a:pt x="31726" y="37507"/>
                  </a:lnTo>
                  <a:lnTo>
                    <a:pt x="21134" y="45628"/>
                  </a:lnTo>
                  <a:lnTo>
                    <a:pt x="0" y="53327"/>
                  </a:lnTo>
                  <a:lnTo>
                    <a:pt x="4229" y="66446"/>
                  </a:lnTo>
                  <a:lnTo>
                    <a:pt x="43789" y="33959"/>
                  </a:lnTo>
                  <a:lnTo>
                    <a:pt x="47315" y="4244"/>
                  </a:lnTo>
                  <a:lnTo>
                    <a:pt x="43237" y="530"/>
                  </a:lnTo>
                  <a:lnTo>
                    <a:pt x="34048" y="0"/>
                  </a:lnTo>
                  <a:close/>
                </a:path>
              </a:pathLst>
            </a:custGeom>
            <a:solidFill>
              <a:srgbClr val="BCBEC0"/>
            </a:solidFill>
          </p:spPr>
          <p:txBody>
            <a:bodyPr wrap="square" lIns="0" tIns="0" rIns="0" bIns="0" rtlCol="0"/>
            <a:lstStyle/>
            <a:p/>
          </p:txBody>
        </p:sp>
        <p:pic>
          <p:nvPicPr>
            <p:cNvPr id="30" name="object 30" descr=""/>
            <p:cNvPicPr/>
            <p:nvPr/>
          </p:nvPicPr>
          <p:blipFill>
            <a:blip r:embed="rId7" cstate="print"/>
            <a:stretch>
              <a:fillRect/>
            </a:stretch>
          </p:blipFill>
          <p:spPr>
            <a:xfrm>
              <a:off x="121813" y="4546892"/>
              <a:ext cx="199955" cy="154355"/>
            </a:xfrm>
            <a:prstGeom prst="rect">
              <a:avLst/>
            </a:prstGeom>
          </p:spPr>
        </p:pic>
        <p:pic>
          <p:nvPicPr>
            <p:cNvPr id="31" name="object 31" descr=""/>
            <p:cNvPicPr/>
            <p:nvPr/>
          </p:nvPicPr>
          <p:blipFill>
            <a:blip r:embed="rId8" cstate="print"/>
            <a:stretch>
              <a:fillRect/>
            </a:stretch>
          </p:blipFill>
          <p:spPr>
            <a:xfrm>
              <a:off x="139877" y="4350270"/>
              <a:ext cx="174663" cy="75171"/>
            </a:xfrm>
            <a:prstGeom prst="rect">
              <a:avLst/>
            </a:prstGeom>
          </p:spPr>
        </p:pic>
        <p:sp>
          <p:nvSpPr>
            <p:cNvPr id="32" name="object 32" descr=""/>
            <p:cNvSpPr/>
            <p:nvPr/>
          </p:nvSpPr>
          <p:spPr>
            <a:xfrm>
              <a:off x="114174" y="4307870"/>
              <a:ext cx="41910" cy="508000"/>
            </a:xfrm>
            <a:custGeom>
              <a:avLst/>
              <a:gdLst/>
              <a:ahLst/>
              <a:cxnLst/>
              <a:rect l="l" t="t" r="r" b="b"/>
              <a:pathLst>
                <a:path w="41910" h="508000">
                  <a:moveTo>
                    <a:pt x="0" y="0"/>
                  </a:moveTo>
                  <a:lnTo>
                    <a:pt x="0" y="446354"/>
                  </a:lnTo>
                  <a:lnTo>
                    <a:pt x="1067" y="465151"/>
                  </a:lnTo>
                  <a:lnTo>
                    <a:pt x="4090" y="481498"/>
                  </a:lnTo>
                  <a:lnTo>
                    <a:pt x="8802" y="495563"/>
                  </a:lnTo>
                  <a:lnTo>
                    <a:pt x="14935" y="507517"/>
                  </a:lnTo>
                  <a:lnTo>
                    <a:pt x="16225" y="482423"/>
                  </a:lnTo>
                  <a:lnTo>
                    <a:pt x="17790" y="459613"/>
                  </a:lnTo>
                  <a:lnTo>
                    <a:pt x="21708" y="421313"/>
                  </a:lnTo>
                  <a:lnTo>
                    <a:pt x="22132" y="406325"/>
                  </a:lnTo>
                  <a:lnTo>
                    <a:pt x="21047" y="383985"/>
                  </a:lnTo>
                  <a:lnTo>
                    <a:pt x="18300" y="345681"/>
                  </a:lnTo>
                  <a:lnTo>
                    <a:pt x="18200" y="331573"/>
                  </a:lnTo>
                  <a:lnTo>
                    <a:pt x="19072" y="321784"/>
                  </a:lnTo>
                  <a:lnTo>
                    <a:pt x="21729" y="311735"/>
                  </a:lnTo>
                  <a:lnTo>
                    <a:pt x="26987" y="296849"/>
                  </a:lnTo>
                  <a:lnTo>
                    <a:pt x="29540" y="286562"/>
                  </a:lnTo>
                  <a:lnTo>
                    <a:pt x="36785" y="235753"/>
                  </a:lnTo>
                  <a:lnTo>
                    <a:pt x="40982" y="179933"/>
                  </a:lnTo>
                  <a:lnTo>
                    <a:pt x="41349" y="160877"/>
                  </a:lnTo>
                  <a:lnTo>
                    <a:pt x="37203" y="135782"/>
                  </a:lnTo>
                  <a:lnTo>
                    <a:pt x="24700" y="87779"/>
                  </a:lnTo>
                  <a:lnTo>
                    <a:pt x="0" y="0"/>
                  </a:lnTo>
                  <a:close/>
                </a:path>
              </a:pathLst>
            </a:custGeom>
            <a:solidFill>
              <a:srgbClr val="77030F">
                <a:alpha val="79998"/>
              </a:srgbClr>
            </a:solidFill>
          </p:spPr>
          <p:txBody>
            <a:bodyPr wrap="square" lIns="0" tIns="0" rIns="0" bIns="0" rtlCol="0"/>
            <a:lstStyle/>
            <a:p/>
          </p:txBody>
        </p:sp>
        <p:sp>
          <p:nvSpPr>
            <p:cNvPr id="33" name="object 33" descr=""/>
            <p:cNvSpPr/>
            <p:nvPr/>
          </p:nvSpPr>
          <p:spPr>
            <a:xfrm>
              <a:off x="141165" y="4425452"/>
              <a:ext cx="16510" cy="179705"/>
            </a:xfrm>
            <a:custGeom>
              <a:avLst/>
              <a:gdLst/>
              <a:ahLst/>
              <a:cxnLst/>
              <a:rect l="l" t="t" r="r" b="b"/>
              <a:pathLst>
                <a:path w="16510" h="179704">
                  <a:moveTo>
                    <a:pt x="16065" y="0"/>
                  </a:moveTo>
                  <a:lnTo>
                    <a:pt x="15092" y="74367"/>
                  </a:lnTo>
                  <a:lnTo>
                    <a:pt x="13095" y="117830"/>
                  </a:lnTo>
                  <a:lnTo>
                    <a:pt x="8566" y="147196"/>
                  </a:lnTo>
                  <a:lnTo>
                    <a:pt x="0" y="179273"/>
                  </a:lnTo>
                </a:path>
              </a:pathLst>
            </a:custGeom>
            <a:ln w="3175">
              <a:solidFill>
                <a:srgbClr val="5F0038"/>
              </a:solidFill>
            </a:ln>
          </p:spPr>
          <p:txBody>
            <a:bodyPr wrap="square" lIns="0" tIns="0" rIns="0" bIns="0" rtlCol="0"/>
            <a:lstStyle/>
            <a:p/>
          </p:txBody>
        </p:sp>
        <p:sp>
          <p:nvSpPr>
            <p:cNvPr id="34" name="object 34" descr=""/>
            <p:cNvSpPr/>
            <p:nvPr/>
          </p:nvSpPr>
          <p:spPr>
            <a:xfrm>
              <a:off x="138596" y="4281521"/>
              <a:ext cx="30480" cy="85725"/>
            </a:xfrm>
            <a:custGeom>
              <a:avLst/>
              <a:gdLst/>
              <a:ahLst/>
              <a:cxnLst/>
              <a:rect l="l" t="t" r="r" b="b"/>
              <a:pathLst>
                <a:path w="30480" h="85725">
                  <a:moveTo>
                    <a:pt x="30200" y="0"/>
                  </a:moveTo>
                  <a:lnTo>
                    <a:pt x="12740" y="37709"/>
                  </a:lnTo>
                  <a:lnTo>
                    <a:pt x="3775" y="58310"/>
                  </a:lnTo>
                  <a:lnTo>
                    <a:pt x="471" y="69031"/>
                  </a:lnTo>
                  <a:lnTo>
                    <a:pt x="0" y="77101"/>
                  </a:lnTo>
                  <a:lnTo>
                    <a:pt x="1282" y="85458"/>
                  </a:lnTo>
                </a:path>
              </a:pathLst>
            </a:custGeom>
            <a:ln w="3175">
              <a:solidFill>
                <a:srgbClr val="5F0038"/>
              </a:solidFill>
            </a:ln>
          </p:spPr>
          <p:txBody>
            <a:bodyPr wrap="square" lIns="0" tIns="0" rIns="0" bIns="0" rtlCol="0"/>
            <a:lstStyle/>
            <a:p/>
          </p:txBody>
        </p:sp>
        <p:pic>
          <p:nvPicPr>
            <p:cNvPr id="35" name="object 35" descr=""/>
            <p:cNvPicPr/>
            <p:nvPr/>
          </p:nvPicPr>
          <p:blipFill>
            <a:blip r:embed="rId9" cstate="print"/>
            <a:stretch>
              <a:fillRect/>
            </a:stretch>
          </p:blipFill>
          <p:spPr>
            <a:xfrm>
              <a:off x="114287" y="4275848"/>
              <a:ext cx="50444" cy="28803"/>
            </a:xfrm>
            <a:prstGeom prst="rect">
              <a:avLst/>
            </a:prstGeom>
          </p:spPr>
        </p:pic>
        <p:sp>
          <p:nvSpPr>
            <p:cNvPr id="36" name="object 36" descr=""/>
            <p:cNvSpPr/>
            <p:nvPr/>
          </p:nvSpPr>
          <p:spPr>
            <a:xfrm>
              <a:off x="298904" y="4307870"/>
              <a:ext cx="41910" cy="508000"/>
            </a:xfrm>
            <a:custGeom>
              <a:avLst/>
              <a:gdLst/>
              <a:ahLst/>
              <a:cxnLst/>
              <a:rect l="l" t="t" r="r" b="b"/>
              <a:pathLst>
                <a:path w="41910" h="508000">
                  <a:moveTo>
                    <a:pt x="41342" y="0"/>
                  </a:moveTo>
                  <a:lnTo>
                    <a:pt x="16649" y="87779"/>
                  </a:lnTo>
                  <a:lnTo>
                    <a:pt x="4149" y="135782"/>
                  </a:lnTo>
                  <a:lnTo>
                    <a:pt x="0" y="160877"/>
                  </a:lnTo>
                  <a:lnTo>
                    <a:pt x="359" y="179933"/>
                  </a:lnTo>
                  <a:lnTo>
                    <a:pt x="4561" y="235753"/>
                  </a:lnTo>
                  <a:lnTo>
                    <a:pt x="11802" y="286562"/>
                  </a:lnTo>
                  <a:lnTo>
                    <a:pt x="19613" y="311735"/>
                  </a:lnTo>
                  <a:lnTo>
                    <a:pt x="22272" y="321784"/>
                  </a:lnTo>
                  <a:lnTo>
                    <a:pt x="23147" y="331573"/>
                  </a:lnTo>
                  <a:lnTo>
                    <a:pt x="23054" y="345681"/>
                  </a:lnTo>
                  <a:lnTo>
                    <a:pt x="20300" y="383985"/>
                  </a:lnTo>
                  <a:lnTo>
                    <a:pt x="19211" y="406325"/>
                  </a:lnTo>
                  <a:lnTo>
                    <a:pt x="19634" y="421313"/>
                  </a:lnTo>
                  <a:lnTo>
                    <a:pt x="23553" y="459613"/>
                  </a:lnTo>
                  <a:lnTo>
                    <a:pt x="25123" y="482423"/>
                  </a:lnTo>
                  <a:lnTo>
                    <a:pt x="26420" y="507517"/>
                  </a:lnTo>
                  <a:lnTo>
                    <a:pt x="32545" y="495563"/>
                  </a:lnTo>
                  <a:lnTo>
                    <a:pt x="37253" y="481498"/>
                  </a:lnTo>
                  <a:lnTo>
                    <a:pt x="40275" y="465151"/>
                  </a:lnTo>
                  <a:lnTo>
                    <a:pt x="41342" y="446354"/>
                  </a:lnTo>
                  <a:lnTo>
                    <a:pt x="41342" y="0"/>
                  </a:lnTo>
                  <a:close/>
                </a:path>
              </a:pathLst>
            </a:custGeom>
            <a:solidFill>
              <a:srgbClr val="77030F">
                <a:alpha val="79998"/>
              </a:srgbClr>
            </a:solidFill>
          </p:spPr>
          <p:txBody>
            <a:bodyPr wrap="square" lIns="0" tIns="0" rIns="0" bIns="0" rtlCol="0"/>
            <a:lstStyle/>
            <a:p/>
          </p:txBody>
        </p:sp>
        <p:sp>
          <p:nvSpPr>
            <p:cNvPr id="37" name="object 37" descr=""/>
            <p:cNvSpPr/>
            <p:nvPr/>
          </p:nvSpPr>
          <p:spPr>
            <a:xfrm>
              <a:off x="297195" y="4425452"/>
              <a:ext cx="16510" cy="179705"/>
            </a:xfrm>
            <a:custGeom>
              <a:avLst/>
              <a:gdLst/>
              <a:ahLst/>
              <a:cxnLst/>
              <a:rect l="l" t="t" r="r" b="b"/>
              <a:pathLst>
                <a:path w="16510" h="179704">
                  <a:moveTo>
                    <a:pt x="0" y="0"/>
                  </a:moveTo>
                  <a:lnTo>
                    <a:pt x="972" y="74367"/>
                  </a:lnTo>
                  <a:lnTo>
                    <a:pt x="2970" y="117830"/>
                  </a:lnTo>
                  <a:lnTo>
                    <a:pt x="7499" y="147196"/>
                  </a:lnTo>
                  <a:lnTo>
                    <a:pt x="16065" y="179273"/>
                  </a:lnTo>
                </a:path>
              </a:pathLst>
            </a:custGeom>
            <a:ln w="3175">
              <a:solidFill>
                <a:srgbClr val="5F0038"/>
              </a:solidFill>
            </a:ln>
          </p:spPr>
          <p:txBody>
            <a:bodyPr wrap="square" lIns="0" tIns="0" rIns="0" bIns="0" rtlCol="0"/>
            <a:lstStyle/>
            <a:p/>
          </p:txBody>
        </p:sp>
        <p:sp>
          <p:nvSpPr>
            <p:cNvPr id="38" name="object 38" descr=""/>
            <p:cNvSpPr/>
            <p:nvPr/>
          </p:nvSpPr>
          <p:spPr>
            <a:xfrm>
              <a:off x="285629" y="4281521"/>
              <a:ext cx="30480" cy="85725"/>
            </a:xfrm>
            <a:custGeom>
              <a:avLst/>
              <a:gdLst/>
              <a:ahLst/>
              <a:cxnLst/>
              <a:rect l="l" t="t" r="r" b="b"/>
              <a:pathLst>
                <a:path w="30479" h="85725">
                  <a:moveTo>
                    <a:pt x="0" y="0"/>
                  </a:moveTo>
                  <a:lnTo>
                    <a:pt x="17459" y="37709"/>
                  </a:lnTo>
                  <a:lnTo>
                    <a:pt x="26425" y="58310"/>
                  </a:lnTo>
                  <a:lnTo>
                    <a:pt x="29728" y="69031"/>
                  </a:lnTo>
                  <a:lnTo>
                    <a:pt x="30200" y="77101"/>
                  </a:lnTo>
                  <a:lnTo>
                    <a:pt x="28917" y="85458"/>
                  </a:lnTo>
                </a:path>
              </a:pathLst>
            </a:custGeom>
            <a:ln w="3175">
              <a:solidFill>
                <a:srgbClr val="5F0038"/>
              </a:solidFill>
            </a:ln>
          </p:spPr>
          <p:txBody>
            <a:bodyPr wrap="square" lIns="0" tIns="0" rIns="0" bIns="0" rtlCol="0"/>
            <a:lstStyle/>
            <a:p/>
          </p:txBody>
        </p:sp>
        <p:pic>
          <p:nvPicPr>
            <p:cNvPr id="39" name="object 39" descr=""/>
            <p:cNvPicPr/>
            <p:nvPr/>
          </p:nvPicPr>
          <p:blipFill>
            <a:blip r:embed="rId10" cstate="print"/>
            <a:stretch>
              <a:fillRect/>
            </a:stretch>
          </p:blipFill>
          <p:spPr>
            <a:xfrm>
              <a:off x="289699" y="4275848"/>
              <a:ext cx="50431" cy="28803"/>
            </a:xfrm>
            <a:prstGeom prst="rect">
              <a:avLst/>
            </a:prstGeom>
          </p:spPr>
        </p:pic>
        <p:sp>
          <p:nvSpPr>
            <p:cNvPr id="40" name="object 40" descr=""/>
            <p:cNvSpPr/>
            <p:nvPr/>
          </p:nvSpPr>
          <p:spPr>
            <a:xfrm>
              <a:off x="125971" y="4274350"/>
              <a:ext cx="130175" cy="574675"/>
            </a:xfrm>
            <a:custGeom>
              <a:avLst/>
              <a:gdLst/>
              <a:ahLst/>
              <a:cxnLst/>
              <a:rect l="l" t="t" r="r" b="b"/>
              <a:pathLst>
                <a:path w="130175" h="574675">
                  <a:moveTo>
                    <a:pt x="47320" y="561047"/>
                  </a:moveTo>
                  <a:lnTo>
                    <a:pt x="26174" y="553351"/>
                  </a:lnTo>
                  <a:lnTo>
                    <a:pt x="15582" y="545223"/>
                  </a:lnTo>
                  <a:lnTo>
                    <a:pt x="12344" y="531685"/>
                  </a:lnTo>
                  <a:lnTo>
                    <a:pt x="13271" y="507720"/>
                  </a:lnTo>
                  <a:lnTo>
                    <a:pt x="4076" y="508254"/>
                  </a:lnTo>
                  <a:lnTo>
                    <a:pt x="0" y="511962"/>
                  </a:lnTo>
                  <a:lnTo>
                    <a:pt x="114" y="522046"/>
                  </a:lnTo>
                  <a:lnTo>
                    <a:pt x="3530" y="541680"/>
                  </a:lnTo>
                  <a:lnTo>
                    <a:pt x="12166" y="553072"/>
                  </a:lnTo>
                  <a:lnTo>
                    <a:pt x="21932" y="562102"/>
                  </a:lnTo>
                  <a:lnTo>
                    <a:pt x="32385" y="569048"/>
                  </a:lnTo>
                  <a:lnTo>
                    <a:pt x="43091" y="574167"/>
                  </a:lnTo>
                  <a:lnTo>
                    <a:pt x="47320" y="561047"/>
                  </a:lnTo>
                  <a:close/>
                </a:path>
                <a:path w="130175" h="574675">
                  <a:moveTo>
                    <a:pt x="129794" y="660"/>
                  </a:moveTo>
                  <a:lnTo>
                    <a:pt x="129146" y="0"/>
                  </a:lnTo>
                  <a:lnTo>
                    <a:pt x="72161" y="0"/>
                  </a:lnTo>
                  <a:lnTo>
                    <a:pt x="71513" y="660"/>
                  </a:lnTo>
                  <a:lnTo>
                    <a:pt x="71513" y="10274"/>
                  </a:lnTo>
                  <a:lnTo>
                    <a:pt x="72161" y="10934"/>
                  </a:lnTo>
                  <a:lnTo>
                    <a:pt x="129146" y="10934"/>
                  </a:lnTo>
                  <a:lnTo>
                    <a:pt x="129794" y="10274"/>
                  </a:lnTo>
                  <a:lnTo>
                    <a:pt x="129794" y="9474"/>
                  </a:lnTo>
                  <a:lnTo>
                    <a:pt x="129794" y="660"/>
                  </a:lnTo>
                  <a:close/>
                </a:path>
              </a:pathLst>
            </a:custGeom>
            <a:solidFill>
              <a:srgbClr val="BCBEC0"/>
            </a:solidFill>
          </p:spPr>
          <p:txBody>
            <a:bodyPr wrap="square" lIns="0" tIns="0" rIns="0" bIns="0" rtlCol="0"/>
            <a:lstStyle/>
            <a:p/>
          </p:txBody>
        </p:sp>
        <p:pic>
          <p:nvPicPr>
            <p:cNvPr id="41" name="object 41" descr=""/>
            <p:cNvPicPr/>
            <p:nvPr/>
          </p:nvPicPr>
          <p:blipFill>
            <a:blip r:embed="rId11" cstate="print"/>
            <a:stretch>
              <a:fillRect/>
            </a:stretch>
          </p:blipFill>
          <p:spPr>
            <a:xfrm>
              <a:off x="123824" y="4409389"/>
              <a:ext cx="21196" cy="227457"/>
            </a:xfrm>
            <a:prstGeom prst="rect">
              <a:avLst/>
            </a:prstGeom>
          </p:spPr>
        </p:pic>
        <p:sp>
          <p:nvSpPr>
            <p:cNvPr id="42" name="object 42" descr=""/>
            <p:cNvSpPr/>
            <p:nvPr/>
          </p:nvSpPr>
          <p:spPr>
            <a:xfrm>
              <a:off x="123818" y="4409388"/>
              <a:ext cx="21590" cy="227965"/>
            </a:xfrm>
            <a:custGeom>
              <a:avLst/>
              <a:gdLst/>
              <a:ahLst/>
              <a:cxnLst/>
              <a:rect l="l" t="t" r="r" b="b"/>
              <a:pathLst>
                <a:path w="21589" h="227964">
                  <a:moveTo>
                    <a:pt x="0" y="0"/>
                  </a:moveTo>
                  <a:lnTo>
                    <a:pt x="0" y="227456"/>
                  </a:lnTo>
                  <a:lnTo>
                    <a:pt x="12261" y="185546"/>
                  </a:lnTo>
                  <a:lnTo>
                    <a:pt x="18557" y="154776"/>
                  </a:lnTo>
                  <a:lnTo>
                    <a:pt x="20877" y="120027"/>
                  </a:lnTo>
                  <a:lnTo>
                    <a:pt x="21209" y="66179"/>
                  </a:lnTo>
                  <a:lnTo>
                    <a:pt x="17895" y="28733"/>
                  </a:lnTo>
                  <a:lnTo>
                    <a:pt x="10604" y="8996"/>
                  </a:lnTo>
                  <a:lnTo>
                    <a:pt x="3313" y="1305"/>
                  </a:lnTo>
                  <a:lnTo>
                    <a:pt x="0" y="0"/>
                  </a:lnTo>
                  <a:close/>
                </a:path>
              </a:pathLst>
            </a:custGeom>
            <a:ln w="3175">
              <a:solidFill>
                <a:srgbClr val="5F0038"/>
              </a:solidFill>
            </a:ln>
          </p:spPr>
          <p:txBody>
            <a:bodyPr wrap="square" lIns="0" tIns="0" rIns="0" bIns="0" rtlCol="0"/>
            <a:lstStyle/>
            <a:p/>
          </p:txBody>
        </p:sp>
        <p:pic>
          <p:nvPicPr>
            <p:cNvPr id="43" name="object 43" descr=""/>
            <p:cNvPicPr/>
            <p:nvPr/>
          </p:nvPicPr>
          <p:blipFill>
            <a:blip r:embed="rId12" cstate="print"/>
            <a:stretch>
              <a:fillRect/>
            </a:stretch>
          </p:blipFill>
          <p:spPr>
            <a:xfrm>
              <a:off x="309397" y="4409389"/>
              <a:ext cx="21221" cy="227457"/>
            </a:xfrm>
            <a:prstGeom prst="rect">
              <a:avLst/>
            </a:prstGeom>
          </p:spPr>
        </p:pic>
        <p:sp>
          <p:nvSpPr>
            <p:cNvPr id="44" name="object 44" descr=""/>
            <p:cNvSpPr/>
            <p:nvPr/>
          </p:nvSpPr>
          <p:spPr>
            <a:xfrm>
              <a:off x="309398" y="4409388"/>
              <a:ext cx="21590" cy="227965"/>
            </a:xfrm>
            <a:custGeom>
              <a:avLst/>
              <a:gdLst/>
              <a:ahLst/>
              <a:cxnLst/>
              <a:rect l="l" t="t" r="r" b="b"/>
              <a:pathLst>
                <a:path w="21589" h="227964">
                  <a:moveTo>
                    <a:pt x="21209" y="0"/>
                  </a:moveTo>
                  <a:lnTo>
                    <a:pt x="21209" y="227456"/>
                  </a:lnTo>
                  <a:lnTo>
                    <a:pt x="8947" y="185546"/>
                  </a:lnTo>
                  <a:lnTo>
                    <a:pt x="2651" y="154776"/>
                  </a:lnTo>
                  <a:lnTo>
                    <a:pt x="331" y="120027"/>
                  </a:lnTo>
                  <a:lnTo>
                    <a:pt x="0" y="66179"/>
                  </a:lnTo>
                  <a:lnTo>
                    <a:pt x="3313" y="28733"/>
                  </a:lnTo>
                  <a:lnTo>
                    <a:pt x="10604" y="8996"/>
                  </a:lnTo>
                  <a:lnTo>
                    <a:pt x="17895" y="1305"/>
                  </a:lnTo>
                  <a:lnTo>
                    <a:pt x="21209" y="0"/>
                  </a:lnTo>
                  <a:close/>
                </a:path>
              </a:pathLst>
            </a:custGeom>
            <a:ln w="3175">
              <a:solidFill>
                <a:srgbClr val="5F0038"/>
              </a:solidFill>
            </a:ln>
          </p:spPr>
          <p:txBody>
            <a:bodyPr wrap="square" lIns="0" tIns="0" rIns="0" bIns="0" rtlCol="0"/>
            <a:lstStyle/>
            <a:p/>
          </p:txBody>
        </p:sp>
        <p:sp>
          <p:nvSpPr>
            <p:cNvPr id="45" name="object 45" descr=""/>
            <p:cNvSpPr/>
            <p:nvPr/>
          </p:nvSpPr>
          <p:spPr>
            <a:xfrm>
              <a:off x="92214" y="4619625"/>
              <a:ext cx="262890" cy="25400"/>
            </a:xfrm>
            <a:custGeom>
              <a:avLst/>
              <a:gdLst/>
              <a:ahLst/>
              <a:cxnLst/>
              <a:rect l="l" t="t" r="r" b="b"/>
              <a:pathLst>
                <a:path w="262890" h="25400">
                  <a:moveTo>
                    <a:pt x="22288" y="0"/>
                  </a:moveTo>
                  <a:lnTo>
                    <a:pt x="3060" y="0"/>
                  </a:lnTo>
                  <a:lnTo>
                    <a:pt x="0" y="3073"/>
                  </a:lnTo>
                  <a:lnTo>
                    <a:pt x="0" y="6845"/>
                  </a:lnTo>
                  <a:lnTo>
                    <a:pt x="22288" y="25158"/>
                  </a:lnTo>
                  <a:lnTo>
                    <a:pt x="22288" y="0"/>
                  </a:lnTo>
                  <a:close/>
                </a:path>
                <a:path w="262890" h="25400">
                  <a:moveTo>
                    <a:pt x="262331" y="0"/>
                  </a:moveTo>
                  <a:lnTo>
                    <a:pt x="247688" y="0"/>
                  </a:lnTo>
                  <a:lnTo>
                    <a:pt x="247688" y="25158"/>
                  </a:lnTo>
                  <a:lnTo>
                    <a:pt x="262331" y="13131"/>
                  </a:lnTo>
                  <a:lnTo>
                    <a:pt x="262331" y="0"/>
                  </a:lnTo>
                  <a:close/>
                </a:path>
              </a:pathLst>
            </a:custGeom>
            <a:solidFill>
              <a:srgbClr val="9E1F63"/>
            </a:solidFill>
          </p:spPr>
          <p:txBody>
            <a:bodyPr wrap="square" lIns="0" tIns="0" rIns="0" bIns="0" rtlCol="0"/>
            <a:lstStyle/>
            <a:p/>
          </p:txBody>
        </p:sp>
        <p:sp>
          <p:nvSpPr>
            <p:cNvPr id="46" name="object 46" descr=""/>
            <p:cNvSpPr/>
            <p:nvPr/>
          </p:nvSpPr>
          <p:spPr>
            <a:xfrm>
              <a:off x="14784071" y="459638"/>
              <a:ext cx="238125" cy="424815"/>
            </a:xfrm>
            <a:custGeom>
              <a:avLst/>
              <a:gdLst/>
              <a:ahLst/>
              <a:cxnLst/>
              <a:rect l="l" t="t" r="r" b="b"/>
              <a:pathLst>
                <a:path w="238125" h="424815">
                  <a:moveTo>
                    <a:pt x="23342" y="344233"/>
                  </a:moveTo>
                  <a:lnTo>
                    <a:pt x="20078" y="340969"/>
                  </a:lnTo>
                  <a:lnTo>
                    <a:pt x="3263" y="340969"/>
                  </a:lnTo>
                  <a:lnTo>
                    <a:pt x="0" y="344233"/>
                  </a:lnTo>
                  <a:lnTo>
                    <a:pt x="0" y="421055"/>
                  </a:lnTo>
                  <a:lnTo>
                    <a:pt x="3263" y="424319"/>
                  </a:lnTo>
                  <a:lnTo>
                    <a:pt x="20078" y="424319"/>
                  </a:lnTo>
                  <a:lnTo>
                    <a:pt x="23342" y="421055"/>
                  </a:lnTo>
                  <a:lnTo>
                    <a:pt x="23342" y="348259"/>
                  </a:lnTo>
                  <a:lnTo>
                    <a:pt x="23342" y="344233"/>
                  </a:lnTo>
                  <a:close/>
                </a:path>
                <a:path w="238125" h="424815">
                  <a:moveTo>
                    <a:pt x="23342" y="3263"/>
                  </a:moveTo>
                  <a:lnTo>
                    <a:pt x="20078" y="0"/>
                  </a:lnTo>
                  <a:lnTo>
                    <a:pt x="3263" y="0"/>
                  </a:lnTo>
                  <a:lnTo>
                    <a:pt x="0" y="3263"/>
                  </a:lnTo>
                  <a:lnTo>
                    <a:pt x="0" y="80086"/>
                  </a:lnTo>
                  <a:lnTo>
                    <a:pt x="3263" y="83350"/>
                  </a:lnTo>
                  <a:lnTo>
                    <a:pt x="20078" y="83350"/>
                  </a:lnTo>
                  <a:lnTo>
                    <a:pt x="23342" y="80086"/>
                  </a:lnTo>
                  <a:lnTo>
                    <a:pt x="23342" y="7289"/>
                  </a:lnTo>
                  <a:lnTo>
                    <a:pt x="23342" y="3263"/>
                  </a:lnTo>
                  <a:close/>
                </a:path>
                <a:path w="238125" h="424815">
                  <a:moveTo>
                    <a:pt x="237553" y="344233"/>
                  </a:moveTo>
                  <a:lnTo>
                    <a:pt x="234289" y="340969"/>
                  </a:lnTo>
                  <a:lnTo>
                    <a:pt x="217474" y="340969"/>
                  </a:lnTo>
                  <a:lnTo>
                    <a:pt x="214210" y="344233"/>
                  </a:lnTo>
                  <a:lnTo>
                    <a:pt x="214210" y="348259"/>
                  </a:lnTo>
                  <a:lnTo>
                    <a:pt x="214210" y="421055"/>
                  </a:lnTo>
                  <a:lnTo>
                    <a:pt x="217474" y="424319"/>
                  </a:lnTo>
                  <a:lnTo>
                    <a:pt x="234289" y="424319"/>
                  </a:lnTo>
                  <a:lnTo>
                    <a:pt x="237553" y="421055"/>
                  </a:lnTo>
                  <a:lnTo>
                    <a:pt x="237553" y="344233"/>
                  </a:lnTo>
                  <a:close/>
                </a:path>
                <a:path w="238125" h="424815">
                  <a:moveTo>
                    <a:pt x="237553" y="3263"/>
                  </a:moveTo>
                  <a:lnTo>
                    <a:pt x="234289" y="0"/>
                  </a:lnTo>
                  <a:lnTo>
                    <a:pt x="217474" y="0"/>
                  </a:lnTo>
                  <a:lnTo>
                    <a:pt x="214210" y="3263"/>
                  </a:lnTo>
                  <a:lnTo>
                    <a:pt x="214210" y="7289"/>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47" name="object 47" descr=""/>
            <p:cNvPicPr/>
            <p:nvPr/>
          </p:nvPicPr>
          <p:blipFill>
            <a:blip r:embed="rId13" cstate="print"/>
            <a:stretch>
              <a:fillRect/>
            </a:stretch>
          </p:blipFill>
          <p:spPr>
            <a:xfrm>
              <a:off x="14788621" y="351870"/>
              <a:ext cx="227262" cy="592654"/>
            </a:xfrm>
            <a:prstGeom prst="rect">
              <a:avLst/>
            </a:prstGeom>
          </p:spPr>
        </p:pic>
        <p:sp>
          <p:nvSpPr>
            <p:cNvPr id="48" name="object 48" descr=""/>
            <p:cNvSpPr/>
            <p:nvPr/>
          </p:nvSpPr>
          <p:spPr>
            <a:xfrm>
              <a:off x="14800904" y="362749"/>
              <a:ext cx="47625" cy="66675"/>
            </a:xfrm>
            <a:custGeom>
              <a:avLst/>
              <a:gdLst/>
              <a:ahLst/>
              <a:cxnLst/>
              <a:rect l="l" t="t" r="r" b="b"/>
              <a:pathLst>
                <a:path w="47625" h="66675">
                  <a:moveTo>
                    <a:pt x="43086" y="0"/>
                  </a:moveTo>
                  <a:lnTo>
                    <a:pt x="3525" y="32486"/>
                  </a:lnTo>
                  <a:lnTo>
                    <a:pt x="0" y="62201"/>
                  </a:lnTo>
                  <a:lnTo>
                    <a:pt x="4077" y="65915"/>
                  </a:lnTo>
                  <a:lnTo>
                    <a:pt x="13266" y="66446"/>
                  </a:lnTo>
                  <a:lnTo>
                    <a:pt x="12348" y="42481"/>
                  </a:lnTo>
                  <a:lnTo>
                    <a:pt x="15589" y="28938"/>
                  </a:lnTo>
                  <a:lnTo>
                    <a:pt x="26180" y="20817"/>
                  </a:lnTo>
                  <a:lnTo>
                    <a:pt x="47315" y="13119"/>
                  </a:lnTo>
                  <a:lnTo>
                    <a:pt x="43086" y="0"/>
                  </a:lnTo>
                  <a:close/>
                </a:path>
              </a:pathLst>
            </a:custGeom>
            <a:solidFill>
              <a:srgbClr val="BCBEC0"/>
            </a:solidFill>
          </p:spPr>
          <p:txBody>
            <a:bodyPr wrap="square" lIns="0" tIns="0" rIns="0" bIns="0" rtlCol="0"/>
            <a:lstStyle/>
            <a:p/>
          </p:txBody>
        </p:sp>
        <p:pic>
          <p:nvPicPr>
            <p:cNvPr id="49" name="object 49" descr=""/>
            <p:cNvPicPr/>
            <p:nvPr/>
          </p:nvPicPr>
          <p:blipFill>
            <a:blip r:embed="rId14" cstate="print"/>
            <a:stretch>
              <a:fillRect/>
            </a:stretch>
          </p:blipFill>
          <p:spPr>
            <a:xfrm>
              <a:off x="14808295" y="510007"/>
              <a:ext cx="199961" cy="154368"/>
            </a:xfrm>
            <a:prstGeom prst="rect">
              <a:avLst/>
            </a:prstGeom>
          </p:spPr>
        </p:pic>
        <p:pic>
          <p:nvPicPr>
            <p:cNvPr id="50" name="object 50" descr=""/>
            <p:cNvPicPr/>
            <p:nvPr/>
          </p:nvPicPr>
          <p:blipFill>
            <a:blip r:embed="rId15" cstate="print"/>
            <a:stretch>
              <a:fillRect/>
            </a:stretch>
          </p:blipFill>
          <p:spPr>
            <a:xfrm>
              <a:off x="14815514" y="785813"/>
              <a:ext cx="174675" cy="75183"/>
            </a:xfrm>
            <a:prstGeom prst="rect">
              <a:avLst/>
            </a:prstGeom>
          </p:spPr>
        </p:pic>
        <p:sp>
          <p:nvSpPr>
            <p:cNvPr id="51" name="object 51" descr=""/>
            <p:cNvSpPr/>
            <p:nvPr/>
          </p:nvSpPr>
          <p:spPr>
            <a:xfrm>
              <a:off x="14974543" y="395874"/>
              <a:ext cx="41910" cy="508000"/>
            </a:xfrm>
            <a:custGeom>
              <a:avLst/>
              <a:gdLst/>
              <a:ahLst/>
              <a:cxnLst/>
              <a:rect l="l" t="t" r="r" b="b"/>
              <a:pathLst>
                <a:path w="41909" h="508000">
                  <a:moveTo>
                    <a:pt x="26427" y="0"/>
                  </a:moveTo>
                  <a:lnTo>
                    <a:pt x="25130" y="25093"/>
                  </a:lnTo>
                  <a:lnTo>
                    <a:pt x="23561" y="47904"/>
                  </a:lnTo>
                  <a:lnTo>
                    <a:pt x="19641" y="86203"/>
                  </a:lnTo>
                  <a:lnTo>
                    <a:pt x="19217" y="101192"/>
                  </a:lnTo>
                  <a:lnTo>
                    <a:pt x="20302" y="123531"/>
                  </a:lnTo>
                  <a:lnTo>
                    <a:pt x="23049" y="161836"/>
                  </a:lnTo>
                  <a:lnTo>
                    <a:pt x="23149" y="175943"/>
                  </a:lnTo>
                  <a:lnTo>
                    <a:pt x="22277" y="185732"/>
                  </a:lnTo>
                  <a:lnTo>
                    <a:pt x="19620" y="195781"/>
                  </a:lnTo>
                  <a:lnTo>
                    <a:pt x="14362" y="210667"/>
                  </a:lnTo>
                  <a:lnTo>
                    <a:pt x="11809" y="220954"/>
                  </a:lnTo>
                  <a:lnTo>
                    <a:pt x="4564" y="271764"/>
                  </a:lnTo>
                  <a:lnTo>
                    <a:pt x="367" y="327583"/>
                  </a:lnTo>
                  <a:lnTo>
                    <a:pt x="0" y="346640"/>
                  </a:lnTo>
                  <a:lnTo>
                    <a:pt x="4145" y="371735"/>
                  </a:lnTo>
                  <a:lnTo>
                    <a:pt x="16644" y="419738"/>
                  </a:lnTo>
                  <a:lnTo>
                    <a:pt x="41337" y="507517"/>
                  </a:lnTo>
                  <a:lnTo>
                    <a:pt x="41337" y="61163"/>
                  </a:lnTo>
                  <a:lnTo>
                    <a:pt x="40272" y="42366"/>
                  </a:lnTo>
                  <a:lnTo>
                    <a:pt x="37254" y="26019"/>
                  </a:lnTo>
                  <a:lnTo>
                    <a:pt x="32550" y="11953"/>
                  </a:lnTo>
                  <a:lnTo>
                    <a:pt x="26427" y="0"/>
                  </a:lnTo>
                  <a:close/>
                </a:path>
              </a:pathLst>
            </a:custGeom>
            <a:solidFill>
              <a:srgbClr val="77030F">
                <a:alpha val="79998"/>
              </a:srgbClr>
            </a:solidFill>
          </p:spPr>
          <p:txBody>
            <a:bodyPr wrap="square" lIns="0" tIns="0" rIns="0" bIns="0" rtlCol="0"/>
            <a:lstStyle/>
            <a:p/>
          </p:txBody>
        </p:sp>
        <p:sp>
          <p:nvSpPr>
            <p:cNvPr id="52" name="object 52" descr=""/>
            <p:cNvSpPr/>
            <p:nvPr/>
          </p:nvSpPr>
          <p:spPr>
            <a:xfrm>
              <a:off x="14972837" y="606535"/>
              <a:ext cx="16510" cy="179705"/>
            </a:xfrm>
            <a:custGeom>
              <a:avLst/>
              <a:gdLst/>
              <a:ahLst/>
              <a:cxnLst/>
              <a:rect l="l" t="t" r="r" b="b"/>
              <a:pathLst>
                <a:path w="16509" h="179704">
                  <a:moveTo>
                    <a:pt x="0" y="179273"/>
                  </a:moveTo>
                  <a:lnTo>
                    <a:pt x="972" y="104905"/>
                  </a:lnTo>
                  <a:lnTo>
                    <a:pt x="2970" y="61442"/>
                  </a:lnTo>
                  <a:lnTo>
                    <a:pt x="7499" y="32076"/>
                  </a:lnTo>
                  <a:lnTo>
                    <a:pt x="16065" y="0"/>
                  </a:lnTo>
                </a:path>
              </a:pathLst>
            </a:custGeom>
            <a:ln w="3175">
              <a:solidFill>
                <a:srgbClr val="5F0038"/>
              </a:solidFill>
            </a:ln>
          </p:spPr>
          <p:txBody>
            <a:bodyPr wrap="square" lIns="0" tIns="0" rIns="0" bIns="0" rtlCol="0"/>
            <a:lstStyle/>
            <a:p/>
          </p:txBody>
        </p:sp>
        <p:sp>
          <p:nvSpPr>
            <p:cNvPr id="53" name="object 53" descr=""/>
            <p:cNvSpPr/>
            <p:nvPr/>
          </p:nvSpPr>
          <p:spPr>
            <a:xfrm>
              <a:off x="14961272" y="844280"/>
              <a:ext cx="30480" cy="85725"/>
            </a:xfrm>
            <a:custGeom>
              <a:avLst/>
              <a:gdLst/>
              <a:ahLst/>
              <a:cxnLst/>
              <a:rect l="l" t="t" r="r" b="b"/>
              <a:pathLst>
                <a:path w="30480" h="85725">
                  <a:moveTo>
                    <a:pt x="0" y="85458"/>
                  </a:moveTo>
                  <a:lnTo>
                    <a:pt x="17459" y="47749"/>
                  </a:lnTo>
                  <a:lnTo>
                    <a:pt x="26425" y="27147"/>
                  </a:lnTo>
                  <a:lnTo>
                    <a:pt x="29728" y="16426"/>
                  </a:lnTo>
                  <a:lnTo>
                    <a:pt x="30200" y="8356"/>
                  </a:lnTo>
                  <a:lnTo>
                    <a:pt x="28917" y="0"/>
                  </a:lnTo>
                </a:path>
              </a:pathLst>
            </a:custGeom>
            <a:ln w="3175">
              <a:solidFill>
                <a:srgbClr val="5F0038"/>
              </a:solidFill>
            </a:ln>
          </p:spPr>
          <p:txBody>
            <a:bodyPr wrap="square" lIns="0" tIns="0" rIns="0" bIns="0" rtlCol="0"/>
            <a:lstStyle/>
            <a:p/>
          </p:txBody>
        </p:sp>
        <p:pic>
          <p:nvPicPr>
            <p:cNvPr id="54" name="object 54" descr=""/>
            <p:cNvPicPr/>
            <p:nvPr/>
          </p:nvPicPr>
          <p:blipFill>
            <a:blip r:embed="rId16" cstate="print"/>
            <a:stretch>
              <a:fillRect/>
            </a:stretch>
          </p:blipFill>
          <p:spPr>
            <a:xfrm>
              <a:off x="14965349" y="906602"/>
              <a:ext cx="50418" cy="28803"/>
            </a:xfrm>
            <a:prstGeom prst="rect">
              <a:avLst/>
            </a:prstGeom>
          </p:spPr>
        </p:pic>
        <p:sp>
          <p:nvSpPr>
            <p:cNvPr id="55" name="object 55" descr=""/>
            <p:cNvSpPr/>
            <p:nvPr/>
          </p:nvSpPr>
          <p:spPr>
            <a:xfrm>
              <a:off x="14789822" y="395874"/>
              <a:ext cx="41910" cy="508000"/>
            </a:xfrm>
            <a:custGeom>
              <a:avLst/>
              <a:gdLst/>
              <a:ahLst/>
              <a:cxnLst/>
              <a:rect l="l" t="t" r="r" b="b"/>
              <a:pathLst>
                <a:path w="41909" h="508000">
                  <a:moveTo>
                    <a:pt x="14922" y="0"/>
                  </a:moveTo>
                  <a:lnTo>
                    <a:pt x="8797" y="11953"/>
                  </a:lnTo>
                  <a:lnTo>
                    <a:pt x="4089" y="26019"/>
                  </a:lnTo>
                  <a:lnTo>
                    <a:pt x="1067" y="42366"/>
                  </a:lnTo>
                  <a:lnTo>
                    <a:pt x="0" y="61163"/>
                  </a:lnTo>
                  <a:lnTo>
                    <a:pt x="0" y="507517"/>
                  </a:lnTo>
                  <a:lnTo>
                    <a:pt x="24693" y="419738"/>
                  </a:lnTo>
                  <a:lnTo>
                    <a:pt x="37193" y="371735"/>
                  </a:lnTo>
                  <a:lnTo>
                    <a:pt x="41342" y="346640"/>
                  </a:lnTo>
                  <a:lnTo>
                    <a:pt x="40982" y="327583"/>
                  </a:lnTo>
                  <a:lnTo>
                    <a:pt x="36780" y="271764"/>
                  </a:lnTo>
                  <a:lnTo>
                    <a:pt x="29540" y="220954"/>
                  </a:lnTo>
                  <a:lnTo>
                    <a:pt x="21729" y="195781"/>
                  </a:lnTo>
                  <a:lnTo>
                    <a:pt x="19072" y="185732"/>
                  </a:lnTo>
                  <a:lnTo>
                    <a:pt x="18200" y="175943"/>
                  </a:lnTo>
                  <a:lnTo>
                    <a:pt x="18300" y="161836"/>
                  </a:lnTo>
                  <a:lnTo>
                    <a:pt x="21040" y="123531"/>
                  </a:lnTo>
                  <a:lnTo>
                    <a:pt x="22123" y="101192"/>
                  </a:lnTo>
                  <a:lnTo>
                    <a:pt x="21701" y="86203"/>
                  </a:lnTo>
                  <a:lnTo>
                    <a:pt x="17788" y="47904"/>
                  </a:lnTo>
                  <a:lnTo>
                    <a:pt x="16219" y="25093"/>
                  </a:lnTo>
                  <a:lnTo>
                    <a:pt x="14922" y="0"/>
                  </a:lnTo>
                  <a:close/>
                </a:path>
              </a:pathLst>
            </a:custGeom>
            <a:solidFill>
              <a:srgbClr val="77030F">
                <a:alpha val="79998"/>
              </a:srgbClr>
            </a:solidFill>
          </p:spPr>
          <p:txBody>
            <a:bodyPr wrap="square" lIns="0" tIns="0" rIns="0" bIns="0" rtlCol="0"/>
            <a:lstStyle/>
            <a:p/>
          </p:txBody>
        </p:sp>
        <p:sp>
          <p:nvSpPr>
            <p:cNvPr id="56" name="object 56" descr=""/>
            <p:cNvSpPr/>
            <p:nvPr/>
          </p:nvSpPr>
          <p:spPr>
            <a:xfrm>
              <a:off x="14816806" y="606535"/>
              <a:ext cx="16510" cy="179705"/>
            </a:xfrm>
            <a:custGeom>
              <a:avLst/>
              <a:gdLst/>
              <a:ahLst/>
              <a:cxnLst/>
              <a:rect l="l" t="t" r="r" b="b"/>
              <a:pathLst>
                <a:path w="16509" h="179704">
                  <a:moveTo>
                    <a:pt x="16065" y="179273"/>
                  </a:moveTo>
                  <a:lnTo>
                    <a:pt x="15092" y="104905"/>
                  </a:lnTo>
                  <a:lnTo>
                    <a:pt x="13095" y="61442"/>
                  </a:lnTo>
                  <a:lnTo>
                    <a:pt x="8566" y="32076"/>
                  </a:lnTo>
                  <a:lnTo>
                    <a:pt x="0" y="0"/>
                  </a:lnTo>
                </a:path>
              </a:pathLst>
            </a:custGeom>
            <a:ln w="3175">
              <a:solidFill>
                <a:srgbClr val="5F0038"/>
              </a:solidFill>
            </a:ln>
          </p:spPr>
          <p:txBody>
            <a:bodyPr wrap="square" lIns="0" tIns="0" rIns="0" bIns="0" rtlCol="0"/>
            <a:lstStyle/>
            <a:p/>
          </p:txBody>
        </p:sp>
        <p:sp>
          <p:nvSpPr>
            <p:cNvPr id="57" name="object 57" descr=""/>
            <p:cNvSpPr/>
            <p:nvPr/>
          </p:nvSpPr>
          <p:spPr>
            <a:xfrm>
              <a:off x="14814238" y="844280"/>
              <a:ext cx="30480" cy="85725"/>
            </a:xfrm>
            <a:custGeom>
              <a:avLst/>
              <a:gdLst/>
              <a:ahLst/>
              <a:cxnLst/>
              <a:rect l="l" t="t" r="r" b="b"/>
              <a:pathLst>
                <a:path w="30480" h="85725">
                  <a:moveTo>
                    <a:pt x="30200" y="85458"/>
                  </a:moveTo>
                  <a:lnTo>
                    <a:pt x="12740" y="47749"/>
                  </a:lnTo>
                  <a:lnTo>
                    <a:pt x="3775" y="27147"/>
                  </a:lnTo>
                  <a:lnTo>
                    <a:pt x="471" y="16426"/>
                  </a:lnTo>
                  <a:lnTo>
                    <a:pt x="0" y="8356"/>
                  </a:lnTo>
                  <a:lnTo>
                    <a:pt x="1282" y="0"/>
                  </a:lnTo>
                </a:path>
              </a:pathLst>
            </a:custGeom>
            <a:ln w="3175">
              <a:solidFill>
                <a:srgbClr val="5F0038"/>
              </a:solidFill>
            </a:ln>
          </p:spPr>
          <p:txBody>
            <a:bodyPr wrap="square" lIns="0" tIns="0" rIns="0" bIns="0" rtlCol="0"/>
            <a:lstStyle/>
            <a:p/>
          </p:txBody>
        </p:sp>
        <p:pic>
          <p:nvPicPr>
            <p:cNvPr id="58" name="object 58" descr=""/>
            <p:cNvPicPr/>
            <p:nvPr/>
          </p:nvPicPr>
          <p:blipFill>
            <a:blip r:embed="rId17" cstate="print"/>
            <a:stretch>
              <a:fillRect/>
            </a:stretch>
          </p:blipFill>
          <p:spPr>
            <a:xfrm>
              <a:off x="14789937" y="906602"/>
              <a:ext cx="50431" cy="28803"/>
            </a:xfrm>
            <a:prstGeom prst="rect">
              <a:avLst/>
            </a:prstGeom>
          </p:spPr>
        </p:pic>
        <p:sp>
          <p:nvSpPr>
            <p:cNvPr id="59" name="object 59" descr=""/>
            <p:cNvSpPr/>
            <p:nvPr/>
          </p:nvSpPr>
          <p:spPr>
            <a:xfrm>
              <a:off x="14874304" y="362750"/>
              <a:ext cx="130175" cy="574675"/>
            </a:xfrm>
            <a:custGeom>
              <a:avLst/>
              <a:gdLst/>
              <a:ahLst/>
              <a:cxnLst/>
              <a:rect l="l" t="t" r="r" b="b"/>
              <a:pathLst>
                <a:path w="130175" h="574675">
                  <a:moveTo>
                    <a:pt x="58280" y="563905"/>
                  </a:moveTo>
                  <a:lnTo>
                    <a:pt x="57632" y="563245"/>
                  </a:lnTo>
                  <a:lnTo>
                    <a:pt x="647" y="563245"/>
                  </a:lnTo>
                  <a:lnTo>
                    <a:pt x="0" y="563905"/>
                  </a:lnTo>
                  <a:lnTo>
                    <a:pt x="0" y="564705"/>
                  </a:lnTo>
                  <a:lnTo>
                    <a:pt x="0" y="573519"/>
                  </a:lnTo>
                  <a:lnTo>
                    <a:pt x="647" y="574179"/>
                  </a:lnTo>
                  <a:lnTo>
                    <a:pt x="57632" y="574179"/>
                  </a:lnTo>
                  <a:lnTo>
                    <a:pt x="58280" y="573519"/>
                  </a:lnTo>
                  <a:lnTo>
                    <a:pt x="58280" y="563905"/>
                  </a:lnTo>
                  <a:close/>
                </a:path>
                <a:path w="130175" h="574675">
                  <a:moveTo>
                    <a:pt x="129781" y="62204"/>
                  </a:moveTo>
                  <a:lnTo>
                    <a:pt x="117614" y="21107"/>
                  </a:lnTo>
                  <a:lnTo>
                    <a:pt x="86702" y="0"/>
                  </a:lnTo>
                  <a:lnTo>
                    <a:pt x="82473" y="13119"/>
                  </a:lnTo>
                  <a:lnTo>
                    <a:pt x="103606" y="20828"/>
                  </a:lnTo>
                  <a:lnTo>
                    <a:pt x="114198" y="28943"/>
                  </a:lnTo>
                  <a:lnTo>
                    <a:pt x="117436" y="42481"/>
                  </a:lnTo>
                  <a:lnTo>
                    <a:pt x="116522" y="66446"/>
                  </a:lnTo>
                  <a:lnTo>
                    <a:pt x="125704" y="65925"/>
                  </a:lnTo>
                  <a:lnTo>
                    <a:pt x="129781" y="62204"/>
                  </a:lnTo>
                  <a:close/>
                </a:path>
              </a:pathLst>
            </a:custGeom>
            <a:solidFill>
              <a:srgbClr val="BCBEC0"/>
            </a:solidFill>
          </p:spPr>
          <p:txBody>
            <a:bodyPr wrap="square" lIns="0" tIns="0" rIns="0" bIns="0" rtlCol="0"/>
            <a:lstStyle/>
            <a:p/>
          </p:txBody>
        </p:sp>
        <p:pic>
          <p:nvPicPr>
            <p:cNvPr id="60" name="object 60" descr=""/>
            <p:cNvPicPr/>
            <p:nvPr/>
          </p:nvPicPr>
          <p:blipFill>
            <a:blip r:embed="rId18" cstate="print"/>
            <a:stretch>
              <a:fillRect/>
            </a:stretch>
          </p:blipFill>
          <p:spPr>
            <a:xfrm>
              <a:off x="14985047" y="574421"/>
              <a:ext cx="21209" cy="227457"/>
            </a:xfrm>
            <a:prstGeom prst="rect">
              <a:avLst/>
            </a:prstGeom>
          </p:spPr>
        </p:pic>
        <p:sp>
          <p:nvSpPr>
            <p:cNvPr id="61" name="object 61" descr=""/>
            <p:cNvSpPr/>
            <p:nvPr/>
          </p:nvSpPr>
          <p:spPr>
            <a:xfrm>
              <a:off x="14985041" y="574416"/>
              <a:ext cx="21590" cy="227965"/>
            </a:xfrm>
            <a:custGeom>
              <a:avLst/>
              <a:gdLst/>
              <a:ahLst/>
              <a:cxnLst/>
              <a:rect l="l" t="t" r="r" b="b"/>
              <a:pathLst>
                <a:path w="21590" h="227965">
                  <a:moveTo>
                    <a:pt x="21209" y="227457"/>
                  </a:moveTo>
                  <a:lnTo>
                    <a:pt x="21209" y="0"/>
                  </a:lnTo>
                  <a:lnTo>
                    <a:pt x="8947" y="41910"/>
                  </a:lnTo>
                  <a:lnTo>
                    <a:pt x="2651" y="72680"/>
                  </a:lnTo>
                  <a:lnTo>
                    <a:pt x="331" y="107429"/>
                  </a:lnTo>
                  <a:lnTo>
                    <a:pt x="0" y="161277"/>
                  </a:lnTo>
                  <a:lnTo>
                    <a:pt x="3313" y="198723"/>
                  </a:lnTo>
                  <a:lnTo>
                    <a:pt x="10604" y="218460"/>
                  </a:lnTo>
                  <a:lnTo>
                    <a:pt x="17895" y="226151"/>
                  </a:lnTo>
                  <a:lnTo>
                    <a:pt x="21209" y="227457"/>
                  </a:lnTo>
                  <a:close/>
                </a:path>
              </a:pathLst>
            </a:custGeom>
            <a:ln w="3175">
              <a:solidFill>
                <a:srgbClr val="5F0038"/>
              </a:solidFill>
            </a:ln>
          </p:spPr>
          <p:txBody>
            <a:bodyPr wrap="square" lIns="0" tIns="0" rIns="0" bIns="0" rtlCol="0"/>
            <a:lstStyle/>
            <a:p/>
          </p:txBody>
        </p:sp>
        <p:pic>
          <p:nvPicPr>
            <p:cNvPr id="62" name="object 62" descr=""/>
            <p:cNvPicPr/>
            <p:nvPr/>
          </p:nvPicPr>
          <p:blipFill>
            <a:blip r:embed="rId19" cstate="print"/>
            <a:stretch>
              <a:fillRect/>
            </a:stretch>
          </p:blipFill>
          <p:spPr>
            <a:xfrm>
              <a:off x="14799462" y="574421"/>
              <a:ext cx="21196" cy="227457"/>
            </a:xfrm>
            <a:prstGeom prst="rect">
              <a:avLst/>
            </a:prstGeom>
          </p:spPr>
        </p:pic>
        <p:sp>
          <p:nvSpPr>
            <p:cNvPr id="63" name="object 63" descr=""/>
            <p:cNvSpPr/>
            <p:nvPr/>
          </p:nvSpPr>
          <p:spPr>
            <a:xfrm>
              <a:off x="14799460" y="574416"/>
              <a:ext cx="21590" cy="227965"/>
            </a:xfrm>
            <a:custGeom>
              <a:avLst/>
              <a:gdLst/>
              <a:ahLst/>
              <a:cxnLst/>
              <a:rect l="l" t="t" r="r" b="b"/>
              <a:pathLst>
                <a:path w="21590" h="227965">
                  <a:moveTo>
                    <a:pt x="0" y="227457"/>
                  </a:moveTo>
                  <a:lnTo>
                    <a:pt x="0" y="0"/>
                  </a:lnTo>
                  <a:lnTo>
                    <a:pt x="12261" y="41910"/>
                  </a:lnTo>
                  <a:lnTo>
                    <a:pt x="18557" y="72680"/>
                  </a:lnTo>
                  <a:lnTo>
                    <a:pt x="20877" y="107429"/>
                  </a:lnTo>
                  <a:lnTo>
                    <a:pt x="21209" y="161277"/>
                  </a:lnTo>
                  <a:lnTo>
                    <a:pt x="17895" y="198723"/>
                  </a:lnTo>
                  <a:lnTo>
                    <a:pt x="10604" y="218460"/>
                  </a:lnTo>
                  <a:lnTo>
                    <a:pt x="3313" y="226151"/>
                  </a:lnTo>
                  <a:lnTo>
                    <a:pt x="0" y="227457"/>
                  </a:lnTo>
                  <a:close/>
                </a:path>
              </a:pathLst>
            </a:custGeom>
            <a:ln w="3175">
              <a:solidFill>
                <a:srgbClr val="5F0038"/>
              </a:solidFill>
            </a:ln>
          </p:spPr>
          <p:txBody>
            <a:bodyPr wrap="square" lIns="0" tIns="0" rIns="0" bIns="0" rtlCol="0"/>
            <a:lstStyle/>
            <a:p/>
          </p:txBody>
        </p:sp>
        <p:sp>
          <p:nvSpPr>
            <p:cNvPr id="64" name="object 64" descr=""/>
            <p:cNvSpPr/>
            <p:nvPr/>
          </p:nvSpPr>
          <p:spPr>
            <a:xfrm>
              <a:off x="14767865" y="566496"/>
              <a:ext cx="270510" cy="25400"/>
            </a:xfrm>
            <a:custGeom>
              <a:avLst/>
              <a:gdLst/>
              <a:ahLst/>
              <a:cxnLst/>
              <a:rect l="l" t="t" r="r" b="b"/>
              <a:pathLst>
                <a:path w="270509" h="25400">
                  <a:moveTo>
                    <a:pt x="22288" y="0"/>
                  </a:moveTo>
                  <a:lnTo>
                    <a:pt x="0" y="18313"/>
                  </a:lnTo>
                  <a:lnTo>
                    <a:pt x="0" y="22085"/>
                  </a:lnTo>
                  <a:lnTo>
                    <a:pt x="3060" y="25158"/>
                  </a:lnTo>
                  <a:lnTo>
                    <a:pt x="22288" y="25158"/>
                  </a:lnTo>
                  <a:lnTo>
                    <a:pt x="22288" y="0"/>
                  </a:lnTo>
                  <a:close/>
                </a:path>
                <a:path w="270509" h="25400">
                  <a:moveTo>
                    <a:pt x="269976" y="18313"/>
                  </a:moveTo>
                  <a:lnTo>
                    <a:pt x="247688" y="0"/>
                  </a:lnTo>
                  <a:lnTo>
                    <a:pt x="247688" y="25158"/>
                  </a:lnTo>
                  <a:lnTo>
                    <a:pt x="266915" y="25158"/>
                  </a:lnTo>
                  <a:lnTo>
                    <a:pt x="269976" y="22085"/>
                  </a:lnTo>
                  <a:lnTo>
                    <a:pt x="269976" y="18313"/>
                  </a:lnTo>
                  <a:close/>
                </a:path>
              </a:pathLst>
            </a:custGeom>
            <a:solidFill>
              <a:srgbClr val="9E1F63"/>
            </a:solidFill>
          </p:spPr>
          <p:txBody>
            <a:bodyPr wrap="square" lIns="0" tIns="0" rIns="0" bIns="0" rtlCol="0"/>
            <a:lstStyle/>
            <a:p/>
          </p:txBody>
        </p:sp>
        <p:sp>
          <p:nvSpPr>
            <p:cNvPr id="65" name="object 65" descr=""/>
            <p:cNvSpPr/>
            <p:nvPr/>
          </p:nvSpPr>
          <p:spPr>
            <a:xfrm>
              <a:off x="14387833"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0492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1349999" y="3478500"/>
              <a:ext cx="0" cy="621030"/>
            </a:xfrm>
            <a:custGeom>
              <a:avLst/>
              <a:gdLst/>
              <a:ahLst/>
              <a:cxnLst/>
              <a:rect l="l" t="t" r="r" b="b"/>
              <a:pathLst>
                <a:path w="0" h="621029">
                  <a:moveTo>
                    <a:pt x="0" y="621004"/>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557999" y="41085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69" name="object 69" descr=""/>
            <p:cNvSpPr/>
            <p:nvPr/>
          </p:nvSpPr>
          <p:spPr>
            <a:xfrm>
              <a:off x="2717999" y="3478500"/>
              <a:ext cx="0" cy="621030"/>
            </a:xfrm>
            <a:custGeom>
              <a:avLst/>
              <a:gdLst/>
              <a:ahLst/>
              <a:cxnLst/>
              <a:rect l="l" t="t" r="r" b="b"/>
              <a:pathLst>
                <a:path w="0" h="621029">
                  <a:moveTo>
                    <a:pt x="0" y="621004"/>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1349999" y="4108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71" name="object 71" descr=""/>
            <p:cNvSpPr/>
            <p:nvPr/>
          </p:nvSpPr>
          <p:spPr>
            <a:xfrm>
              <a:off x="5777999" y="3478500"/>
              <a:ext cx="0" cy="621030"/>
            </a:xfrm>
            <a:custGeom>
              <a:avLst/>
              <a:gdLst/>
              <a:ahLst/>
              <a:cxnLst/>
              <a:rect l="l" t="t" r="r" b="b"/>
              <a:pathLst>
                <a:path w="0" h="621029">
                  <a:moveTo>
                    <a:pt x="0" y="621004"/>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2717999" y="4108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73" name="object 73" descr=""/>
            <p:cNvSpPr/>
            <p:nvPr/>
          </p:nvSpPr>
          <p:spPr>
            <a:xfrm>
              <a:off x="5777999" y="4108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aphicFrame>
        <p:nvGraphicFramePr>
          <p:cNvPr id="74" name="object 74" descr=""/>
          <p:cNvGraphicFramePr>
            <a:graphicFrameLocks noGrp="1"/>
          </p:cNvGraphicFramePr>
          <p:nvPr/>
        </p:nvGraphicFramePr>
        <p:xfrm>
          <a:off x="557999" y="360003"/>
          <a:ext cx="6718300" cy="371602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500120">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marL="17780">
                        <a:lnSpc>
                          <a:spcPct val="100000"/>
                        </a:lnSpc>
                        <a:spcBef>
                          <a:spcPts val="89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凸顯本車</a:t>
                      </a:r>
                      <a:endParaRPr sz="900">
                        <a:latin typeface="華康標楷體"/>
                        <a:cs typeface="華康標楷體"/>
                      </a:endParaRPr>
                    </a:p>
                    <a:p>
                      <a:pPr marL="269875" marR="45720">
                        <a:lnSpc>
                          <a:spcPct val="102400"/>
                        </a:lnSpc>
                      </a:pPr>
                      <a:r>
                        <a:rPr dirty="0" sz="900" spc="-15">
                          <a:solidFill>
                            <a:srgbClr val="231F20"/>
                          </a:solidFill>
                          <a:latin typeface="華康標楷體"/>
                          <a:cs typeface="華康標楷體"/>
                        </a:rPr>
                        <a:t>被看見的</a:t>
                      </a:r>
                      <a:r>
                        <a:rPr dirty="0" sz="900" spc="-20">
                          <a:solidFill>
                            <a:srgbClr val="231F20"/>
                          </a:solidFill>
                          <a:latin typeface="華康標楷體"/>
                          <a:cs typeface="華康標楷體"/>
                        </a:rPr>
                        <a:t>行駛方法</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marL="297180" indent="-279400">
                        <a:lnSpc>
                          <a:spcPct val="100000"/>
                        </a:lnSpc>
                        <a:spcBef>
                          <a:spcPts val="280"/>
                        </a:spcBef>
                        <a:buSzPct val="88888"/>
                        <a:buAutoNum type="arabicPlain" startAt="2"/>
                        <a:tabLst>
                          <a:tab pos="297180" algn="l"/>
                        </a:tabLst>
                      </a:pPr>
                      <a:r>
                        <a:rPr dirty="0" sz="900" spc="-35">
                          <a:solidFill>
                            <a:srgbClr val="231F20"/>
                          </a:solidFill>
                          <a:latin typeface="華康標楷體"/>
                          <a:cs typeface="華康標楷體"/>
                        </a:rPr>
                        <a:t>分析交岔路口的狀況</a:t>
                      </a:r>
                      <a:endParaRPr sz="900">
                        <a:latin typeface="華康標楷體"/>
                        <a:cs typeface="華康標楷體"/>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spcBef>
                          <a:spcPts val="5"/>
                        </a:spcBef>
                        <a:buClr>
                          <a:srgbClr val="231F20"/>
                        </a:buClr>
                        <a:buFont typeface=""/>
                        <a:buAutoNum type="arabicPlain" startAt="2"/>
                      </a:pPr>
                      <a:endParaRPr sz="1100">
                        <a:latin typeface="Times New Roman"/>
                        <a:cs typeface="Times New Roman"/>
                      </a:endParaRPr>
                    </a:p>
                    <a:p>
                      <a:pPr marL="314960" marR="36830" indent="-297180">
                        <a:lnSpc>
                          <a:spcPct val="102400"/>
                        </a:lnSpc>
                        <a:buSzPct val="88888"/>
                        <a:buAutoNum type="arabicPlain" startAt="2"/>
                        <a:tabLst>
                          <a:tab pos="314960" algn="l"/>
                        </a:tabLst>
                      </a:pPr>
                      <a:r>
                        <a:rPr dirty="0" sz="900" spc="75">
                          <a:solidFill>
                            <a:srgbClr val="231F20"/>
                          </a:solidFill>
                          <a:latin typeface="華康標楷體"/>
                          <a:cs typeface="華康標楷體"/>
                        </a:rPr>
                        <a:t>判斷可否前進通過</a:t>
                      </a:r>
                      <a:r>
                        <a:rPr dirty="0" sz="900" spc="-30">
                          <a:solidFill>
                            <a:srgbClr val="231F20"/>
                          </a:solidFill>
                          <a:latin typeface="華康標楷體"/>
                          <a:cs typeface="華康標楷體"/>
                        </a:rPr>
                        <a:t>路口</a:t>
                      </a:r>
                      <a:endParaRPr sz="900">
                        <a:latin typeface="華康標楷體"/>
                        <a:cs typeface="華康標楷體"/>
                      </a:endParaRPr>
                    </a:p>
                    <a:p>
                      <a:pPr marL="313055" marR="36830" indent="-295275">
                        <a:lnSpc>
                          <a:spcPct val="102400"/>
                        </a:lnSpc>
                        <a:spcBef>
                          <a:spcPts val="62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採用緩慢前進的方</a:t>
                      </a:r>
                      <a:r>
                        <a:rPr dirty="0" sz="900" spc="-20">
                          <a:solidFill>
                            <a:srgbClr val="231F20"/>
                          </a:solidFill>
                          <a:latin typeface="華康標楷體"/>
                          <a:cs typeface="華康標楷體"/>
                        </a:rPr>
                        <a:t>式接近路口</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gn="just" marL="313055" marR="36830" indent="-295275">
                        <a:lnSpc>
                          <a:spcPct val="102400"/>
                        </a:lnSpc>
                        <a:spcBef>
                          <a:spcPts val="675"/>
                        </a:spcBef>
                        <a:buSzPct val="88888"/>
                        <a:buFont typeface=""/>
                        <a:buAutoNum type="arabicPlain"/>
                        <a:tabLst>
                          <a:tab pos="313055" algn="l"/>
                          <a:tab pos="315595" algn="l"/>
                        </a:tabLst>
                      </a:pPr>
                      <a:r>
                        <a:rPr dirty="0" sz="900">
                          <a:solidFill>
                            <a:srgbClr val="231F20"/>
                          </a:solidFill>
                          <a:latin typeface="Times New Roman"/>
                          <a:cs typeface="Times New Roman"/>
                        </a:rPr>
                        <a:t>	</a:t>
                      </a:r>
                      <a:r>
                        <a:rPr dirty="0" sz="900" spc="55">
                          <a:solidFill>
                            <a:srgbClr val="231F20"/>
                          </a:solidFill>
                          <a:latin typeface="華康標楷體"/>
                          <a:cs typeface="華康標楷體"/>
                        </a:rPr>
                        <a:t>進行安全確認後，</a:t>
                      </a:r>
                      <a:r>
                        <a:rPr dirty="0" sz="900" spc="75">
                          <a:solidFill>
                            <a:srgbClr val="231F20"/>
                          </a:solidFill>
                          <a:latin typeface="華康標楷體"/>
                          <a:cs typeface="華康標楷體"/>
                        </a:rPr>
                        <a:t>流暢地進入路口並</a:t>
                      </a:r>
                      <a:r>
                        <a:rPr dirty="0" sz="900" spc="-30">
                          <a:solidFill>
                            <a:srgbClr val="231F20"/>
                          </a:solidFill>
                          <a:latin typeface="華康標楷體"/>
                          <a:cs typeface="華康標楷體"/>
                        </a:rPr>
                        <a:t>通過</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305435" marR="45085" indent="-288290">
                        <a:lnSpc>
                          <a:spcPct val="102400"/>
                        </a:lnSpc>
                        <a:spcBef>
                          <a:spcPts val="254"/>
                        </a:spcBef>
                        <a:buSzPct val="88888"/>
                        <a:buAutoNum type="arabicPlain"/>
                        <a:tabLst>
                          <a:tab pos="305435" algn="l"/>
                        </a:tabLst>
                      </a:pPr>
                      <a:r>
                        <a:rPr dirty="0" sz="900" spc="-15">
                          <a:solidFill>
                            <a:srgbClr val="231F20"/>
                          </a:solidFill>
                          <a:latin typeface="華康標楷體"/>
                          <a:cs typeface="華康標楷體"/>
                        </a:rPr>
                        <a:t>上半身向前傾，以探頭往前看的姿勢擺頭察看，儘可</a:t>
                      </a:r>
                      <a:r>
                        <a:rPr dirty="0" sz="900" spc="-10">
                          <a:solidFill>
                            <a:srgbClr val="231F20"/>
                          </a:solidFill>
                          <a:latin typeface="華康標楷體"/>
                          <a:cs typeface="華康標楷體"/>
                        </a:rPr>
                        <a:t>能把視野放大，並掌握交岔路口的狀況</a:t>
                      </a:r>
                      <a:r>
                        <a:rPr dirty="0" sz="900" spc="-20">
                          <a:solidFill>
                            <a:srgbClr val="231F20"/>
                          </a:solidFill>
                          <a:latin typeface="華康標楷體"/>
                          <a:cs typeface="華康標楷體"/>
                        </a:rPr>
                        <a:t>（</a:t>
                      </a:r>
                      <a:r>
                        <a:rPr dirty="0" sz="900" spc="-60">
                          <a:solidFill>
                            <a:srgbClr val="231F20"/>
                          </a:solidFill>
                          <a:latin typeface="華康標楷體"/>
                          <a:cs typeface="華康標楷體"/>
                        </a:rPr>
                        <a:t>圖 </a:t>
                      </a:r>
                      <a:r>
                        <a:rPr dirty="0" sz="900" spc="-85">
                          <a:solidFill>
                            <a:srgbClr val="231F20"/>
                          </a:solidFill>
                          <a:latin typeface="Trebuchet MS"/>
                          <a:cs typeface="Trebuchet MS"/>
                        </a:rPr>
                        <a:t>2.7.1</a:t>
                      </a:r>
                      <a:r>
                        <a:rPr dirty="0" sz="900" spc="-85">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15"/>
                        </a:spcBef>
                        <a:buClr>
                          <a:srgbClr val="231F20"/>
                        </a:buClr>
                        <a:buFont typeface=""/>
                        <a:buAutoNum type="arabicPlain"/>
                      </a:pPr>
                      <a:endParaRPr sz="1550">
                        <a:latin typeface="Times New Roman"/>
                        <a:cs typeface="Times New Roman"/>
                      </a:endParaRPr>
                    </a:p>
                    <a:p>
                      <a:pPr marL="558165">
                        <a:lnSpc>
                          <a:spcPct val="100000"/>
                        </a:lnSpc>
                        <a:spcBef>
                          <a:spcPts val="5"/>
                        </a:spcBef>
                      </a:pPr>
                      <a:r>
                        <a:rPr dirty="0" sz="500" spc="-80">
                          <a:solidFill>
                            <a:srgbClr val="231F20"/>
                          </a:solidFill>
                          <a:latin typeface="SimSun"/>
                          <a:cs typeface="SimSun"/>
                        </a:rPr>
                        <a:t>圖 </a:t>
                      </a:r>
                      <a:r>
                        <a:rPr dirty="0" sz="500" spc="-20">
                          <a:solidFill>
                            <a:srgbClr val="231F20"/>
                          </a:solidFill>
                          <a:latin typeface="Trebuchet MS"/>
                          <a:cs typeface="Trebuchet MS"/>
                        </a:rPr>
                        <a:t>2.7.1</a:t>
                      </a:r>
                      <a:endParaRPr sz="500">
                        <a:latin typeface="Trebuchet MS"/>
                        <a:cs typeface="Trebuchet MS"/>
                      </a:endParaRPr>
                    </a:p>
                    <a:p>
                      <a:pPr marL="305435" marR="46355" indent="-288290">
                        <a:lnSpc>
                          <a:spcPct val="102400"/>
                        </a:lnSpc>
                        <a:spcBef>
                          <a:spcPts val="290"/>
                        </a:spcBef>
                        <a:buSzPct val="88888"/>
                        <a:buAutoNum type="arabicPlain" startAt="3"/>
                        <a:tabLst>
                          <a:tab pos="305435" algn="l"/>
                        </a:tabLst>
                      </a:pPr>
                      <a:r>
                        <a:rPr dirty="0" sz="900" spc="-5">
                          <a:solidFill>
                            <a:srgbClr val="231F20"/>
                          </a:solidFill>
                          <a:latin typeface="華康標楷體"/>
                          <a:cs typeface="華康標楷體"/>
                        </a:rPr>
                        <a:t>從交岔路口及其周邊的交通狀況判斷可否前進通過路</a:t>
                      </a:r>
                      <a:r>
                        <a:rPr dirty="0" sz="900" spc="-30">
                          <a:solidFill>
                            <a:srgbClr val="231F20"/>
                          </a:solidFill>
                          <a:latin typeface="華康標楷體"/>
                          <a:cs typeface="華康標楷體"/>
                        </a:rPr>
                        <a:t>口。</a:t>
                      </a:r>
                      <a:endParaRPr sz="900">
                        <a:latin typeface="華康標楷體"/>
                        <a:cs typeface="華康標楷體"/>
                      </a:endParaRPr>
                    </a:p>
                    <a:p>
                      <a:pPr marL="306070" marR="45720" indent="-288290">
                        <a:lnSpc>
                          <a:spcPct val="102400"/>
                        </a:lnSpc>
                        <a:spcBef>
                          <a:spcPts val="625"/>
                        </a:spcBef>
                        <a:buSzPct val="88888"/>
                        <a:buAutoNum type="arabicPlain"/>
                        <a:tabLst>
                          <a:tab pos="306070" algn="l"/>
                        </a:tabLst>
                      </a:pPr>
                      <a:r>
                        <a:rPr dirty="0" sz="900" spc="-15">
                          <a:solidFill>
                            <a:srgbClr val="231F20"/>
                          </a:solidFill>
                          <a:latin typeface="華康標楷體"/>
                          <a:cs typeface="華康標楷體"/>
                        </a:rPr>
                        <a:t>為了讓本車能讓其他車看見，應開啟晝行燈或頭燈。並緩慢行駛接近交岔路口，直到確認能安全通過。</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marL="306070" marR="45085" indent="-288290">
                        <a:lnSpc>
                          <a:spcPct val="102400"/>
                        </a:lnSpc>
                        <a:spcBef>
                          <a:spcPts val="680"/>
                        </a:spcBef>
                        <a:buSzPct val="88888"/>
                        <a:buAutoNum type="arabicPlain"/>
                        <a:tabLst>
                          <a:tab pos="306070" algn="l"/>
                        </a:tabLst>
                      </a:pPr>
                      <a:r>
                        <a:rPr dirty="0" sz="900" spc="-15">
                          <a:solidFill>
                            <a:srgbClr val="231F20"/>
                          </a:solidFill>
                          <a:latin typeface="華康標楷體"/>
                          <a:cs typeface="華康標楷體"/>
                        </a:rPr>
                        <a:t>掌握交岔道路的狀況，進行安全確認後，小心地通過</a:t>
                      </a:r>
                      <a:r>
                        <a:rPr dirty="0" sz="900" spc="-25">
                          <a:solidFill>
                            <a:srgbClr val="231F20"/>
                          </a:solidFill>
                          <a:latin typeface="華康標楷體"/>
                          <a:cs typeface="華康標楷體"/>
                        </a:rPr>
                        <a:t>路口。</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8100" indent="-124460">
                        <a:lnSpc>
                          <a:spcPct val="102400"/>
                        </a:lnSpc>
                        <a:spcBef>
                          <a:spcPts val="254"/>
                        </a:spcBef>
                      </a:pPr>
                      <a:r>
                        <a:rPr dirty="0" sz="900" spc="-45">
                          <a:solidFill>
                            <a:srgbClr val="231F20"/>
                          </a:solidFill>
                          <a:latin typeface="華康標楷體"/>
                          <a:cs typeface="華康標楷體"/>
                        </a:rPr>
                        <a:t>．不要只注意單一個方向，</a:t>
                      </a:r>
                      <a:r>
                        <a:rPr dirty="0" sz="900" spc="55">
                          <a:solidFill>
                            <a:srgbClr val="231F20"/>
                          </a:solidFill>
                          <a:latin typeface="華康標楷體"/>
                          <a:cs typeface="華康標楷體"/>
                        </a:rPr>
                        <a:t>應左右大範圍掃視、廣</a:t>
                      </a:r>
                      <a:r>
                        <a:rPr dirty="0" sz="900" spc="-15">
                          <a:solidFill>
                            <a:srgbClr val="231F20"/>
                          </a:solidFill>
                          <a:latin typeface="華康標楷體"/>
                          <a:cs typeface="華康標楷體"/>
                        </a:rPr>
                        <a:t>泛地掌握交通狀況。</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900">
                        <a:latin typeface="Times New Roman"/>
                        <a:cs typeface="Times New Roman"/>
                      </a:endParaRPr>
                    </a:p>
                    <a:p>
                      <a:pPr algn="just" marL="142240" marR="38100" indent="-124460">
                        <a:lnSpc>
                          <a:spcPct val="102400"/>
                        </a:lnSpc>
                      </a:pPr>
                      <a:r>
                        <a:rPr dirty="0" sz="900" spc="-45">
                          <a:solidFill>
                            <a:srgbClr val="231F20"/>
                          </a:solidFill>
                          <a:latin typeface="華康標楷體"/>
                          <a:cs typeface="華康標楷體"/>
                        </a:rPr>
                        <a:t>．從其他車輛出現的地方，</a:t>
                      </a:r>
                      <a:r>
                        <a:rPr dirty="0" sz="900" spc="50">
                          <a:solidFill>
                            <a:srgbClr val="231F20"/>
                          </a:solidFill>
                          <a:latin typeface="華康標楷體"/>
                          <a:cs typeface="華康標楷體"/>
                        </a:rPr>
                        <a:t>觀察車輛緩慢出現的情</a:t>
                      </a:r>
                      <a:r>
                        <a:rPr dirty="0" sz="900" spc="45">
                          <a:solidFill>
                            <a:srgbClr val="231F20"/>
                          </a:solidFill>
                          <a:latin typeface="華康標楷體"/>
                          <a:cs typeface="華康標楷體"/>
                        </a:rPr>
                        <a:t>況，藉以了解彼此間視</a:t>
                      </a:r>
                      <a:r>
                        <a:rPr dirty="0" sz="900" spc="-20">
                          <a:solidFill>
                            <a:srgbClr val="231F20"/>
                          </a:solidFill>
                          <a:latin typeface="華康標楷體"/>
                          <a:cs typeface="華康標楷體"/>
                        </a:rPr>
                        <a:t>野的變化。</a:t>
                      </a:r>
                      <a:endParaRPr sz="900">
                        <a:latin typeface="華康標楷體"/>
                        <a:cs typeface="華康標楷體"/>
                      </a:endParaRPr>
                    </a:p>
                    <a:p>
                      <a:pPr algn="just" marL="142240" marR="38100" indent="-124460">
                        <a:lnSpc>
                          <a:spcPct val="102400"/>
                        </a:lnSpc>
                        <a:spcBef>
                          <a:spcPts val="520"/>
                        </a:spcBef>
                      </a:pPr>
                      <a:r>
                        <a:rPr dirty="0" sz="900" spc="55">
                          <a:solidFill>
                            <a:srgbClr val="231F20"/>
                          </a:solidFill>
                          <a:latin typeface="華康標楷體"/>
                          <a:cs typeface="華康標楷體"/>
                        </a:rPr>
                        <a:t>．一般學員在進行安全確認時都花較多時間，所</a:t>
                      </a:r>
                      <a:r>
                        <a:rPr dirty="0" sz="900" spc="50">
                          <a:solidFill>
                            <a:srgbClr val="231F20"/>
                          </a:solidFill>
                          <a:latin typeface="華康標楷體"/>
                          <a:cs typeface="華康標楷體"/>
                        </a:rPr>
                        <a:t>以應瞭解如何凸顯本車</a:t>
                      </a:r>
                      <a:r>
                        <a:rPr dirty="0" sz="900" spc="-15">
                          <a:solidFill>
                            <a:srgbClr val="231F20"/>
                          </a:solidFill>
                          <a:latin typeface="華康標楷體"/>
                          <a:cs typeface="華康標楷體"/>
                        </a:rPr>
                        <a:t>被看見的行駛方法。</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grpSp>
        <p:nvGrpSpPr>
          <p:cNvPr id="75" name="object 75" descr=""/>
          <p:cNvGrpSpPr/>
          <p:nvPr/>
        </p:nvGrpSpPr>
        <p:grpSpPr>
          <a:xfrm>
            <a:off x="3478936" y="944994"/>
            <a:ext cx="2228850" cy="1535430"/>
            <a:chOff x="3478936" y="944994"/>
            <a:chExt cx="2228850" cy="1535430"/>
          </a:xfrm>
        </p:grpSpPr>
        <p:sp>
          <p:nvSpPr>
            <p:cNvPr id="76" name="object 76" descr=""/>
            <p:cNvSpPr/>
            <p:nvPr/>
          </p:nvSpPr>
          <p:spPr>
            <a:xfrm>
              <a:off x="3478936" y="944994"/>
              <a:ext cx="2228850" cy="1535430"/>
            </a:xfrm>
            <a:custGeom>
              <a:avLst/>
              <a:gdLst/>
              <a:ahLst/>
              <a:cxnLst/>
              <a:rect l="l" t="t" r="r" b="b"/>
              <a:pathLst>
                <a:path w="2228850" h="1535430">
                  <a:moveTo>
                    <a:pt x="2228392" y="0"/>
                  </a:moveTo>
                  <a:lnTo>
                    <a:pt x="0" y="0"/>
                  </a:lnTo>
                  <a:lnTo>
                    <a:pt x="0" y="1534998"/>
                  </a:lnTo>
                  <a:lnTo>
                    <a:pt x="2228392" y="1534998"/>
                  </a:lnTo>
                  <a:lnTo>
                    <a:pt x="2228392" y="0"/>
                  </a:lnTo>
                  <a:close/>
                </a:path>
              </a:pathLst>
            </a:custGeom>
            <a:solidFill>
              <a:srgbClr val="E6E7E8"/>
            </a:solidFill>
          </p:spPr>
          <p:txBody>
            <a:bodyPr wrap="square" lIns="0" tIns="0" rIns="0" bIns="0" rtlCol="0"/>
            <a:lstStyle/>
            <a:p/>
          </p:txBody>
        </p:sp>
        <p:sp>
          <p:nvSpPr>
            <p:cNvPr id="77" name="object 77" descr=""/>
            <p:cNvSpPr/>
            <p:nvPr/>
          </p:nvSpPr>
          <p:spPr>
            <a:xfrm>
              <a:off x="3478936" y="944994"/>
              <a:ext cx="2228850" cy="1535430"/>
            </a:xfrm>
            <a:custGeom>
              <a:avLst/>
              <a:gdLst/>
              <a:ahLst/>
              <a:cxnLst/>
              <a:rect l="l" t="t" r="r" b="b"/>
              <a:pathLst>
                <a:path w="2228850" h="1535430">
                  <a:moveTo>
                    <a:pt x="1414275" y="737410"/>
                  </a:moveTo>
                  <a:lnTo>
                    <a:pt x="817070" y="737410"/>
                  </a:lnTo>
                  <a:lnTo>
                    <a:pt x="834417" y="740912"/>
                  </a:lnTo>
                  <a:lnTo>
                    <a:pt x="848582" y="750462"/>
                  </a:lnTo>
                  <a:lnTo>
                    <a:pt x="858133" y="764627"/>
                  </a:lnTo>
                  <a:lnTo>
                    <a:pt x="861635" y="781974"/>
                  </a:lnTo>
                  <a:lnTo>
                    <a:pt x="861635" y="1534998"/>
                  </a:lnTo>
                  <a:lnTo>
                    <a:pt x="1369711" y="1534998"/>
                  </a:lnTo>
                  <a:lnTo>
                    <a:pt x="1369711" y="781974"/>
                  </a:lnTo>
                  <a:lnTo>
                    <a:pt x="1373211" y="764627"/>
                  </a:lnTo>
                  <a:lnTo>
                    <a:pt x="1382759" y="750462"/>
                  </a:lnTo>
                  <a:lnTo>
                    <a:pt x="1396923" y="740912"/>
                  </a:lnTo>
                  <a:lnTo>
                    <a:pt x="1414275" y="737410"/>
                  </a:lnTo>
                  <a:close/>
                </a:path>
                <a:path w="2228850" h="1535430">
                  <a:moveTo>
                    <a:pt x="2228392" y="229346"/>
                  </a:moveTo>
                  <a:lnTo>
                    <a:pt x="0" y="229346"/>
                  </a:lnTo>
                  <a:lnTo>
                    <a:pt x="0" y="737410"/>
                  </a:lnTo>
                  <a:lnTo>
                    <a:pt x="2228392" y="737410"/>
                  </a:lnTo>
                  <a:lnTo>
                    <a:pt x="2228392" y="229346"/>
                  </a:lnTo>
                  <a:close/>
                </a:path>
                <a:path w="2228850" h="1535430">
                  <a:moveTo>
                    <a:pt x="1369711" y="0"/>
                  </a:moveTo>
                  <a:lnTo>
                    <a:pt x="861635" y="0"/>
                  </a:lnTo>
                  <a:lnTo>
                    <a:pt x="861635" y="184769"/>
                  </a:lnTo>
                  <a:lnTo>
                    <a:pt x="858133" y="202118"/>
                  </a:lnTo>
                  <a:lnTo>
                    <a:pt x="848582" y="216287"/>
                  </a:lnTo>
                  <a:lnTo>
                    <a:pt x="834417" y="225842"/>
                  </a:lnTo>
                  <a:lnTo>
                    <a:pt x="817070" y="229346"/>
                  </a:lnTo>
                  <a:lnTo>
                    <a:pt x="1414275" y="229346"/>
                  </a:lnTo>
                  <a:lnTo>
                    <a:pt x="1396923" y="225842"/>
                  </a:lnTo>
                  <a:lnTo>
                    <a:pt x="1382759" y="216287"/>
                  </a:lnTo>
                  <a:lnTo>
                    <a:pt x="1373211" y="202118"/>
                  </a:lnTo>
                  <a:lnTo>
                    <a:pt x="1369711" y="184769"/>
                  </a:lnTo>
                  <a:lnTo>
                    <a:pt x="1369711" y="0"/>
                  </a:lnTo>
                  <a:close/>
                </a:path>
              </a:pathLst>
            </a:custGeom>
            <a:solidFill>
              <a:srgbClr val="A7A9AC"/>
            </a:solidFill>
          </p:spPr>
          <p:txBody>
            <a:bodyPr wrap="square" lIns="0" tIns="0" rIns="0" bIns="0" rtlCol="0"/>
            <a:lstStyle/>
            <a:p/>
          </p:txBody>
        </p:sp>
        <p:sp>
          <p:nvSpPr>
            <p:cNvPr id="78" name="object 78" descr=""/>
            <p:cNvSpPr/>
            <p:nvPr/>
          </p:nvSpPr>
          <p:spPr>
            <a:xfrm>
              <a:off x="4158272" y="1030655"/>
              <a:ext cx="861694" cy="646430"/>
            </a:xfrm>
            <a:custGeom>
              <a:avLst/>
              <a:gdLst/>
              <a:ahLst/>
              <a:cxnLst/>
              <a:rect l="l" t="t" r="r" b="b"/>
              <a:pathLst>
                <a:path w="861695" h="646430">
                  <a:moveTo>
                    <a:pt x="44018" y="353923"/>
                  </a:moveTo>
                  <a:lnTo>
                    <a:pt x="0" y="353923"/>
                  </a:lnTo>
                  <a:lnTo>
                    <a:pt x="0" y="646023"/>
                  </a:lnTo>
                  <a:lnTo>
                    <a:pt x="44018" y="646023"/>
                  </a:lnTo>
                  <a:lnTo>
                    <a:pt x="44018" y="353923"/>
                  </a:lnTo>
                  <a:close/>
                </a:path>
                <a:path w="861695" h="646430">
                  <a:moveTo>
                    <a:pt x="474129" y="0"/>
                  </a:moveTo>
                  <a:lnTo>
                    <a:pt x="182029" y="0"/>
                  </a:lnTo>
                  <a:lnTo>
                    <a:pt x="182029" y="44018"/>
                  </a:lnTo>
                  <a:lnTo>
                    <a:pt x="474129" y="44018"/>
                  </a:lnTo>
                  <a:lnTo>
                    <a:pt x="474129" y="0"/>
                  </a:lnTo>
                  <a:close/>
                </a:path>
                <a:path w="861695" h="646430">
                  <a:moveTo>
                    <a:pt x="861580" y="144284"/>
                  </a:moveTo>
                  <a:lnTo>
                    <a:pt x="817562" y="144284"/>
                  </a:lnTo>
                  <a:lnTo>
                    <a:pt x="817562" y="436384"/>
                  </a:lnTo>
                  <a:lnTo>
                    <a:pt x="861580" y="436384"/>
                  </a:lnTo>
                  <a:lnTo>
                    <a:pt x="861580" y="144284"/>
                  </a:lnTo>
                  <a:close/>
                </a:path>
              </a:pathLst>
            </a:custGeom>
            <a:solidFill>
              <a:srgbClr val="FFFFFF"/>
            </a:solidFill>
          </p:spPr>
          <p:txBody>
            <a:bodyPr wrap="square" lIns="0" tIns="0" rIns="0" bIns="0" rtlCol="0"/>
            <a:lstStyle/>
            <a:p/>
          </p:txBody>
        </p:sp>
        <p:sp>
          <p:nvSpPr>
            <p:cNvPr id="79" name="object 79" descr=""/>
            <p:cNvSpPr/>
            <p:nvPr/>
          </p:nvSpPr>
          <p:spPr>
            <a:xfrm>
              <a:off x="3694531" y="1432013"/>
              <a:ext cx="382270" cy="234950"/>
            </a:xfrm>
            <a:custGeom>
              <a:avLst/>
              <a:gdLst/>
              <a:ahLst/>
              <a:cxnLst/>
              <a:rect l="l" t="t" r="r" b="b"/>
              <a:pathLst>
                <a:path w="382270" h="234950">
                  <a:moveTo>
                    <a:pt x="83019" y="220319"/>
                  </a:moveTo>
                  <a:lnTo>
                    <a:pt x="79819" y="217119"/>
                  </a:lnTo>
                  <a:lnTo>
                    <a:pt x="75882" y="217119"/>
                  </a:lnTo>
                  <a:lnTo>
                    <a:pt x="3187" y="217119"/>
                  </a:lnTo>
                  <a:lnTo>
                    <a:pt x="0" y="220319"/>
                  </a:lnTo>
                  <a:lnTo>
                    <a:pt x="0" y="231521"/>
                  </a:lnTo>
                  <a:lnTo>
                    <a:pt x="3187" y="234721"/>
                  </a:lnTo>
                  <a:lnTo>
                    <a:pt x="79819" y="234721"/>
                  </a:lnTo>
                  <a:lnTo>
                    <a:pt x="83019" y="231521"/>
                  </a:lnTo>
                  <a:lnTo>
                    <a:pt x="83019" y="220319"/>
                  </a:lnTo>
                  <a:close/>
                </a:path>
                <a:path w="382270" h="234950">
                  <a:moveTo>
                    <a:pt x="83019" y="3200"/>
                  </a:moveTo>
                  <a:lnTo>
                    <a:pt x="79819" y="0"/>
                  </a:lnTo>
                  <a:lnTo>
                    <a:pt x="75882" y="0"/>
                  </a:lnTo>
                  <a:lnTo>
                    <a:pt x="3187" y="0"/>
                  </a:lnTo>
                  <a:lnTo>
                    <a:pt x="0" y="3200"/>
                  </a:lnTo>
                  <a:lnTo>
                    <a:pt x="0" y="14401"/>
                  </a:lnTo>
                  <a:lnTo>
                    <a:pt x="3187" y="17602"/>
                  </a:lnTo>
                  <a:lnTo>
                    <a:pt x="79819" y="17602"/>
                  </a:lnTo>
                  <a:lnTo>
                    <a:pt x="83019" y="14401"/>
                  </a:lnTo>
                  <a:lnTo>
                    <a:pt x="83019" y="3200"/>
                  </a:lnTo>
                  <a:close/>
                </a:path>
                <a:path w="382270" h="234950">
                  <a:moveTo>
                    <a:pt x="381838" y="220319"/>
                  </a:moveTo>
                  <a:lnTo>
                    <a:pt x="378637" y="217119"/>
                  </a:lnTo>
                  <a:lnTo>
                    <a:pt x="374700" y="217119"/>
                  </a:lnTo>
                  <a:lnTo>
                    <a:pt x="302006" y="217119"/>
                  </a:lnTo>
                  <a:lnTo>
                    <a:pt x="298818" y="220319"/>
                  </a:lnTo>
                  <a:lnTo>
                    <a:pt x="298818" y="231521"/>
                  </a:lnTo>
                  <a:lnTo>
                    <a:pt x="302006" y="234721"/>
                  </a:lnTo>
                  <a:lnTo>
                    <a:pt x="378637" y="234721"/>
                  </a:lnTo>
                  <a:lnTo>
                    <a:pt x="381838" y="231521"/>
                  </a:lnTo>
                  <a:lnTo>
                    <a:pt x="381838" y="220319"/>
                  </a:lnTo>
                  <a:close/>
                </a:path>
                <a:path w="382270" h="234950">
                  <a:moveTo>
                    <a:pt x="381838" y="3200"/>
                  </a:moveTo>
                  <a:lnTo>
                    <a:pt x="378637" y="0"/>
                  </a:lnTo>
                  <a:lnTo>
                    <a:pt x="374700" y="0"/>
                  </a:lnTo>
                  <a:lnTo>
                    <a:pt x="302006" y="0"/>
                  </a:lnTo>
                  <a:lnTo>
                    <a:pt x="298818" y="3200"/>
                  </a:lnTo>
                  <a:lnTo>
                    <a:pt x="298818" y="14401"/>
                  </a:lnTo>
                  <a:lnTo>
                    <a:pt x="302006" y="17602"/>
                  </a:lnTo>
                  <a:lnTo>
                    <a:pt x="378637" y="17602"/>
                  </a:lnTo>
                  <a:lnTo>
                    <a:pt x="381838" y="14401"/>
                  </a:lnTo>
                  <a:lnTo>
                    <a:pt x="381838" y="3200"/>
                  </a:lnTo>
                  <a:close/>
                </a:path>
              </a:pathLst>
            </a:custGeom>
            <a:solidFill>
              <a:srgbClr val="231F20"/>
            </a:solidFill>
          </p:spPr>
          <p:txBody>
            <a:bodyPr wrap="square" lIns="0" tIns="0" rIns="0" bIns="0" rtlCol="0"/>
            <a:lstStyle/>
            <a:p/>
          </p:txBody>
        </p:sp>
        <p:sp>
          <p:nvSpPr>
            <p:cNvPr id="80" name="object 80" descr=""/>
            <p:cNvSpPr/>
            <p:nvPr/>
          </p:nvSpPr>
          <p:spPr>
            <a:xfrm>
              <a:off x="3639903" y="1433164"/>
              <a:ext cx="506730" cy="235585"/>
            </a:xfrm>
            <a:custGeom>
              <a:avLst/>
              <a:gdLst/>
              <a:ahLst/>
              <a:cxnLst/>
              <a:rect l="l" t="t" r="r" b="b"/>
              <a:pathLst>
                <a:path w="506729" h="235585">
                  <a:moveTo>
                    <a:pt x="66927" y="0"/>
                  </a:moveTo>
                  <a:lnTo>
                    <a:pt x="33545" y="1164"/>
                  </a:lnTo>
                  <a:lnTo>
                    <a:pt x="16515" y="11923"/>
                  </a:lnTo>
                  <a:lnTo>
                    <a:pt x="4203" y="35027"/>
                  </a:lnTo>
                  <a:lnTo>
                    <a:pt x="0" y="88697"/>
                  </a:lnTo>
                  <a:lnTo>
                    <a:pt x="0" y="142660"/>
                  </a:lnTo>
                  <a:lnTo>
                    <a:pt x="4203" y="196317"/>
                  </a:lnTo>
                  <a:lnTo>
                    <a:pt x="31372" y="217877"/>
                  </a:lnTo>
                  <a:lnTo>
                    <a:pt x="73164" y="226080"/>
                  </a:lnTo>
                  <a:lnTo>
                    <a:pt x="111499" y="226739"/>
                  </a:lnTo>
                  <a:lnTo>
                    <a:pt x="128295" y="225667"/>
                  </a:lnTo>
                  <a:lnTo>
                    <a:pt x="354698" y="225667"/>
                  </a:lnTo>
                  <a:lnTo>
                    <a:pt x="428175" y="235025"/>
                  </a:lnTo>
                  <a:lnTo>
                    <a:pt x="467691" y="234476"/>
                  </a:lnTo>
                  <a:lnTo>
                    <a:pt x="486770" y="220718"/>
                  </a:lnTo>
                  <a:lnTo>
                    <a:pt x="503293" y="164398"/>
                  </a:lnTo>
                  <a:lnTo>
                    <a:pt x="506475" y="107976"/>
                  </a:lnTo>
                  <a:lnTo>
                    <a:pt x="505297" y="87941"/>
                  </a:lnTo>
                  <a:lnTo>
                    <a:pt x="502704" y="65944"/>
                  </a:lnTo>
                  <a:lnTo>
                    <a:pt x="498932" y="40894"/>
                  </a:lnTo>
                  <a:lnTo>
                    <a:pt x="468964" y="13109"/>
                  </a:lnTo>
                  <a:lnTo>
                    <a:pt x="420209" y="3479"/>
                  </a:lnTo>
                  <a:lnTo>
                    <a:pt x="374757" y="3752"/>
                  </a:lnTo>
                  <a:lnTo>
                    <a:pt x="354698" y="5677"/>
                  </a:lnTo>
                  <a:lnTo>
                    <a:pt x="128295" y="5677"/>
                  </a:lnTo>
                  <a:lnTo>
                    <a:pt x="66927" y="0"/>
                  </a:lnTo>
                  <a:close/>
                </a:path>
              </a:pathLst>
            </a:custGeom>
            <a:solidFill>
              <a:srgbClr val="F7941D"/>
            </a:solidFill>
          </p:spPr>
          <p:txBody>
            <a:bodyPr wrap="square" lIns="0" tIns="0" rIns="0" bIns="0" rtlCol="0"/>
            <a:lstStyle/>
            <a:p/>
          </p:txBody>
        </p:sp>
        <p:sp>
          <p:nvSpPr>
            <p:cNvPr id="81" name="object 81" descr=""/>
            <p:cNvSpPr/>
            <p:nvPr/>
          </p:nvSpPr>
          <p:spPr>
            <a:xfrm>
              <a:off x="3669736" y="1435166"/>
              <a:ext cx="476884" cy="233045"/>
            </a:xfrm>
            <a:custGeom>
              <a:avLst/>
              <a:gdLst/>
              <a:ahLst/>
              <a:cxnLst/>
              <a:rect l="l" t="t" r="r" b="b"/>
              <a:pathLst>
                <a:path w="476885" h="233044">
                  <a:moveTo>
                    <a:pt x="40339" y="0"/>
                  </a:moveTo>
                  <a:lnTo>
                    <a:pt x="22562" y="3669"/>
                  </a:lnTo>
                  <a:lnTo>
                    <a:pt x="0" y="12058"/>
                  </a:lnTo>
                  <a:lnTo>
                    <a:pt x="54025" y="36379"/>
                  </a:lnTo>
                  <a:lnTo>
                    <a:pt x="89242" y="35960"/>
                  </a:lnTo>
                  <a:lnTo>
                    <a:pt x="74993" y="19615"/>
                  </a:lnTo>
                  <a:lnTo>
                    <a:pt x="301396" y="19615"/>
                  </a:lnTo>
                  <a:lnTo>
                    <a:pt x="312381" y="19475"/>
                  </a:lnTo>
                  <a:lnTo>
                    <a:pt x="385858" y="10124"/>
                  </a:lnTo>
                  <a:lnTo>
                    <a:pt x="425373" y="10677"/>
                  </a:lnTo>
                  <a:lnTo>
                    <a:pt x="456603" y="54705"/>
                  </a:lnTo>
                  <a:lnTo>
                    <a:pt x="462441" y="94445"/>
                  </a:lnTo>
                  <a:lnTo>
                    <a:pt x="463550" y="108400"/>
                  </a:lnTo>
                  <a:lnTo>
                    <a:pt x="463410" y="120770"/>
                  </a:lnTo>
                  <a:lnTo>
                    <a:pt x="461543" y="138595"/>
                  </a:lnTo>
                  <a:lnTo>
                    <a:pt x="456603" y="172650"/>
                  </a:lnTo>
                  <a:lnTo>
                    <a:pt x="426642" y="200435"/>
                  </a:lnTo>
                  <a:lnTo>
                    <a:pt x="377891" y="210065"/>
                  </a:lnTo>
                  <a:lnTo>
                    <a:pt x="332441" y="209792"/>
                  </a:lnTo>
                  <a:lnTo>
                    <a:pt x="312381" y="207867"/>
                  </a:lnTo>
                  <a:lnTo>
                    <a:pt x="301396" y="207727"/>
                  </a:lnTo>
                  <a:lnTo>
                    <a:pt x="74993" y="207727"/>
                  </a:lnTo>
                  <a:lnTo>
                    <a:pt x="89242" y="191395"/>
                  </a:lnTo>
                  <a:lnTo>
                    <a:pt x="54025" y="190963"/>
                  </a:lnTo>
                  <a:lnTo>
                    <a:pt x="0" y="215296"/>
                  </a:lnTo>
                  <a:lnTo>
                    <a:pt x="31152" y="222792"/>
                  </a:lnTo>
                  <a:lnTo>
                    <a:pt x="63247" y="224982"/>
                  </a:lnTo>
                  <a:lnTo>
                    <a:pt x="88334" y="224421"/>
                  </a:lnTo>
                  <a:lnTo>
                    <a:pt x="98463" y="223666"/>
                  </a:lnTo>
                  <a:lnTo>
                    <a:pt x="324866" y="223666"/>
                  </a:lnTo>
                  <a:lnTo>
                    <a:pt x="398342" y="233024"/>
                  </a:lnTo>
                  <a:lnTo>
                    <a:pt x="437859" y="232475"/>
                  </a:lnTo>
                  <a:lnTo>
                    <a:pt x="456937" y="218717"/>
                  </a:lnTo>
                  <a:lnTo>
                    <a:pt x="473461" y="162397"/>
                  </a:lnTo>
                  <a:lnTo>
                    <a:pt x="476643" y="105975"/>
                  </a:lnTo>
                  <a:lnTo>
                    <a:pt x="475464" y="85940"/>
                  </a:lnTo>
                  <a:lnTo>
                    <a:pt x="472871" y="63942"/>
                  </a:lnTo>
                  <a:lnTo>
                    <a:pt x="469099" y="38893"/>
                  </a:lnTo>
                  <a:lnTo>
                    <a:pt x="439132" y="11107"/>
                  </a:lnTo>
                  <a:lnTo>
                    <a:pt x="390377" y="1477"/>
                  </a:lnTo>
                  <a:lnTo>
                    <a:pt x="344925" y="1751"/>
                  </a:lnTo>
                  <a:lnTo>
                    <a:pt x="324866" y="3676"/>
                  </a:lnTo>
                  <a:lnTo>
                    <a:pt x="98463" y="3676"/>
                  </a:lnTo>
                  <a:lnTo>
                    <a:pt x="62563" y="264"/>
                  </a:lnTo>
                  <a:lnTo>
                    <a:pt x="40339" y="0"/>
                  </a:lnTo>
                  <a:close/>
                </a:path>
              </a:pathLst>
            </a:custGeom>
            <a:solidFill>
              <a:srgbClr val="F15A29"/>
            </a:solidFill>
          </p:spPr>
          <p:txBody>
            <a:bodyPr wrap="square" lIns="0" tIns="0" rIns="0" bIns="0" rtlCol="0"/>
            <a:lstStyle/>
            <a:p/>
          </p:txBody>
        </p:sp>
        <p:sp>
          <p:nvSpPr>
            <p:cNvPr id="82" name="object 82" descr=""/>
            <p:cNvSpPr/>
            <p:nvPr/>
          </p:nvSpPr>
          <p:spPr>
            <a:xfrm>
              <a:off x="4099840" y="1589533"/>
              <a:ext cx="40640" cy="59055"/>
            </a:xfrm>
            <a:custGeom>
              <a:avLst/>
              <a:gdLst/>
              <a:ahLst/>
              <a:cxnLst/>
              <a:rect l="l" t="t" r="r" b="b"/>
              <a:pathLst>
                <a:path w="40639" h="59055">
                  <a:moveTo>
                    <a:pt x="33108" y="0"/>
                  </a:moveTo>
                  <a:lnTo>
                    <a:pt x="30568" y="1917"/>
                  </a:lnTo>
                  <a:lnTo>
                    <a:pt x="28689" y="15316"/>
                  </a:lnTo>
                  <a:lnTo>
                    <a:pt x="26974" y="25704"/>
                  </a:lnTo>
                  <a:lnTo>
                    <a:pt x="1104" y="49682"/>
                  </a:lnTo>
                  <a:lnTo>
                    <a:pt x="0" y="52666"/>
                  </a:lnTo>
                  <a:lnTo>
                    <a:pt x="2324" y="57721"/>
                  </a:lnTo>
                  <a:lnTo>
                    <a:pt x="5321" y="58813"/>
                  </a:lnTo>
                  <a:lnTo>
                    <a:pt x="7835" y="57658"/>
                  </a:lnTo>
                  <a:lnTo>
                    <a:pt x="36639" y="28536"/>
                  </a:lnTo>
                  <a:lnTo>
                    <a:pt x="40195" y="5359"/>
                  </a:lnTo>
                  <a:lnTo>
                    <a:pt x="40195" y="2882"/>
                  </a:lnTo>
                  <a:lnTo>
                    <a:pt x="38379" y="749"/>
                  </a:lnTo>
                  <a:lnTo>
                    <a:pt x="33108" y="0"/>
                  </a:lnTo>
                  <a:close/>
                </a:path>
              </a:pathLst>
            </a:custGeom>
            <a:solidFill>
              <a:srgbClr val="BCBEC0"/>
            </a:solidFill>
          </p:spPr>
          <p:txBody>
            <a:bodyPr wrap="square" lIns="0" tIns="0" rIns="0" bIns="0" rtlCol="0"/>
            <a:lstStyle/>
            <a:p/>
          </p:txBody>
        </p:sp>
        <p:pic>
          <p:nvPicPr>
            <p:cNvPr id="83" name="object 83" descr=""/>
            <p:cNvPicPr/>
            <p:nvPr/>
          </p:nvPicPr>
          <p:blipFill>
            <a:blip r:embed="rId20" cstate="print"/>
            <a:stretch>
              <a:fillRect/>
            </a:stretch>
          </p:blipFill>
          <p:spPr>
            <a:xfrm>
              <a:off x="3744735" y="1454784"/>
              <a:ext cx="254076" cy="188112"/>
            </a:xfrm>
            <a:prstGeom prst="rect">
              <a:avLst/>
            </a:prstGeom>
          </p:spPr>
        </p:pic>
        <p:sp>
          <p:nvSpPr>
            <p:cNvPr id="84" name="object 84" descr=""/>
            <p:cNvSpPr/>
            <p:nvPr/>
          </p:nvSpPr>
          <p:spPr>
            <a:xfrm>
              <a:off x="3985209" y="1465465"/>
              <a:ext cx="27940" cy="165100"/>
            </a:xfrm>
            <a:custGeom>
              <a:avLst/>
              <a:gdLst/>
              <a:ahLst/>
              <a:cxnLst/>
              <a:rect l="l" t="t" r="r" b="b"/>
              <a:pathLst>
                <a:path w="27939" h="165100">
                  <a:moveTo>
                    <a:pt x="22390" y="82384"/>
                  </a:moveTo>
                  <a:lnTo>
                    <a:pt x="20294" y="53987"/>
                  </a:lnTo>
                  <a:lnTo>
                    <a:pt x="15113" y="30670"/>
                  </a:lnTo>
                  <a:lnTo>
                    <a:pt x="8521" y="12611"/>
                  </a:lnTo>
                  <a:lnTo>
                    <a:pt x="2171" y="0"/>
                  </a:lnTo>
                  <a:lnTo>
                    <a:pt x="0" y="1257"/>
                  </a:lnTo>
                  <a:lnTo>
                    <a:pt x="6235" y="13665"/>
                  </a:lnTo>
                  <a:lnTo>
                    <a:pt x="12712" y="31432"/>
                  </a:lnTo>
                  <a:lnTo>
                    <a:pt x="17805" y="54406"/>
                  </a:lnTo>
                  <a:lnTo>
                    <a:pt x="19875" y="82384"/>
                  </a:lnTo>
                  <a:lnTo>
                    <a:pt x="18148" y="110274"/>
                  </a:lnTo>
                  <a:lnTo>
                    <a:pt x="13703" y="132092"/>
                  </a:lnTo>
                  <a:lnTo>
                    <a:pt x="7658" y="149834"/>
                  </a:lnTo>
                  <a:lnTo>
                    <a:pt x="1117" y="163512"/>
                  </a:lnTo>
                  <a:lnTo>
                    <a:pt x="3327" y="164731"/>
                  </a:lnTo>
                  <a:lnTo>
                    <a:pt x="9969" y="150825"/>
                  </a:lnTo>
                  <a:lnTo>
                    <a:pt x="16116" y="132803"/>
                  </a:lnTo>
                  <a:lnTo>
                    <a:pt x="20637" y="110655"/>
                  </a:lnTo>
                  <a:lnTo>
                    <a:pt x="22390" y="82384"/>
                  </a:lnTo>
                  <a:close/>
                </a:path>
                <a:path w="27939" h="165100">
                  <a:moveTo>
                    <a:pt x="27419" y="82384"/>
                  </a:moveTo>
                  <a:lnTo>
                    <a:pt x="25323" y="53987"/>
                  </a:lnTo>
                  <a:lnTo>
                    <a:pt x="20142" y="30670"/>
                  </a:lnTo>
                  <a:lnTo>
                    <a:pt x="13550" y="12611"/>
                  </a:lnTo>
                  <a:lnTo>
                    <a:pt x="7213" y="0"/>
                  </a:lnTo>
                  <a:lnTo>
                    <a:pt x="5029" y="1257"/>
                  </a:lnTo>
                  <a:lnTo>
                    <a:pt x="11264" y="13665"/>
                  </a:lnTo>
                  <a:lnTo>
                    <a:pt x="17754" y="31432"/>
                  </a:lnTo>
                  <a:lnTo>
                    <a:pt x="22847" y="54406"/>
                  </a:lnTo>
                  <a:lnTo>
                    <a:pt x="24904" y="82384"/>
                  </a:lnTo>
                  <a:lnTo>
                    <a:pt x="23177" y="110274"/>
                  </a:lnTo>
                  <a:lnTo>
                    <a:pt x="18732" y="132092"/>
                  </a:lnTo>
                  <a:lnTo>
                    <a:pt x="12687" y="149834"/>
                  </a:lnTo>
                  <a:lnTo>
                    <a:pt x="6146" y="163512"/>
                  </a:lnTo>
                  <a:lnTo>
                    <a:pt x="8356" y="164731"/>
                  </a:lnTo>
                  <a:lnTo>
                    <a:pt x="15011" y="150825"/>
                  </a:lnTo>
                  <a:lnTo>
                    <a:pt x="21145" y="132803"/>
                  </a:lnTo>
                  <a:lnTo>
                    <a:pt x="25666" y="110655"/>
                  </a:lnTo>
                  <a:lnTo>
                    <a:pt x="27419" y="82384"/>
                  </a:lnTo>
                  <a:close/>
                </a:path>
              </a:pathLst>
            </a:custGeom>
            <a:solidFill>
              <a:srgbClr val="3C4557"/>
            </a:solidFill>
          </p:spPr>
          <p:txBody>
            <a:bodyPr wrap="square" lIns="0" tIns="0" rIns="0" bIns="0" rtlCol="0"/>
            <a:lstStyle/>
            <a:p/>
          </p:txBody>
        </p:sp>
        <p:pic>
          <p:nvPicPr>
            <p:cNvPr id="85" name="object 85" descr=""/>
            <p:cNvPicPr/>
            <p:nvPr/>
          </p:nvPicPr>
          <p:blipFill>
            <a:blip r:embed="rId21" cstate="print"/>
            <a:stretch>
              <a:fillRect/>
            </a:stretch>
          </p:blipFill>
          <p:spPr>
            <a:xfrm>
              <a:off x="3712020" y="1472671"/>
              <a:ext cx="214668" cy="153454"/>
            </a:xfrm>
            <a:prstGeom prst="rect">
              <a:avLst/>
            </a:prstGeom>
          </p:spPr>
        </p:pic>
        <p:pic>
          <p:nvPicPr>
            <p:cNvPr id="86" name="object 86" descr=""/>
            <p:cNvPicPr/>
            <p:nvPr/>
          </p:nvPicPr>
          <p:blipFill>
            <a:blip r:embed="rId22" cstate="print"/>
            <a:stretch>
              <a:fillRect/>
            </a:stretch>
          </p:blipFill>
          <p:spPr>
            <a:xfrm>
              <a:off x="3874706" y="1493647"/>
              <a:ext cx="28498" cy="109842"/>
            </a:xfrm>
            <a:prstGeom prst="rect">
              <a:avLst/>
            </a:prstGeom>
          </p:spPr>
        </p:pic>
        <p:sp>
          <p:nvSpPr>
            <p:cNvPr id="87" name="object 87" descr=""/>
            <p:cNvSpPr/>
            <p:nvPr/>
          </p:nvSpPr>
          <p:spPr>
            <a:xfrm>
              <a:off x="3950170" y="1413408"/>
              <a:ext cx="17780" cy="272415"/>
            </a:xfrm>
            <a:custGeom>
              <a:avLst/>
              <a:gdLst/>
              <a:ahLst/>
              <a:cxnLst/>
              <a:rect l="l" t="t" r="r" b="b"/>
              <a:pathLst>
                <a:path w="17779" h="272414">
                  <a:moveTo>
                    <a:pt x="17564" y="237312"/>
                  </a:moveTo>
                  <a:lnTo>
                    <a:pt x="7061" y="237312"/>
                  </a:lnTo>
                  <a:lnTo>
                    <a:pt x="7061" y="244360"/>
                  </a:lnTo>
                  <a:lnTo>
                    <a:pt x="0" y="244360"/>
                  </a:lnTo>
                  <a:lnTo>
                    <a:pt x="0" y="271970"/>
                  </a:lnTo>
                  <a:lnTo>
                    <a:pt x="2743" y="271170"/>
                  </a:lnTo>
                  <a:lnTo>
                    <a:pt x="8775" y="266966"/>
                  </a:lnTo>
                  <a:lnTo>
                    <a:pt x="14820" y="256590"/>
                  </a:lnTo>
                  <a:lnTo>
                    <a:pt x="17564" y="237312"/>
                  </a:lnTo>
                  <a:close/>
                </a:path>
                <a:path w="17779" h="272414">
                  <a:moveTo>
                    <a:pt x="17564" y="34671"/>
                  </a:moveTo>
                  <a:lnTo>
                    <a:pt x="14820" y="15379"/>
                  </a:lnTo>
                  <a:lnTo>
                    <a:pt x="8775" y="5003"/>
                  </a:lnTo>
                  <a:lnTo>
                    <a:pt x="2743" y="787"/>
                  </a:lnTo>
                  <a:lnTo>
                    <a:pt x="0" y="0"/>
                  </a:lnTo>
                  <a:lnTo>
                    <a:pt x="0" y="27609"/>
                  </a:lnTo>
                  <a:lnTo>
                    <a:pt x="7061" y="27609"/>
                  </a:lnTo>
                  <a:lnTo>
                    <a:pt x="7061" y="34671"/>
                  </a:lnTo>
                  <a:lnTo>
                    <a:pt x="17564" y="34671"/>
                  </a:lnTo>
                  <a:close/>
                </a:path>
              </a:pathLst>
            </a:custGeom>
            <a:solidFill>
              <a:srgbClr val="F15A29"/>
            </a:solidFill>
          </p:spPr>
          <p:txBody>
            <a:bodyPr wrap="square" lIns="0" tIns="0" rIns="0" bIns="0" rtlCol="0"/>
            <a:lstStyle/>
            <a:p/>
          </p:txBody>
        </p:sp>
        <p:sp>
          <p:nvSpPr>
            <p:cNvPr id="88" name="object 88" descr=""/>
            <p:cNvSpPr/>
            <p:nvPr/>
          </p:nvSpPr>
          <p:spPr>
            <a:xfrm>
              <a:off x="4099840" y="1449326"/>
              <a:ext cx="40640" cy="59055"/>
            </a:xfrm>
            <a:custGeom>
              <a:avLst/>
              <a:gdLst/>
              <a:ahLst/>
              <a:cxnLst/>
              <a:rect l="l" t="t" r="r" b="b"/>
              <a:pathLst>
                <a:path w="40639" h="59055">
                  <a:moveTo>
                    <a:pt x="5321" y="0"/>
                  </a:moveTo>
                  <a:lnTo>
                    <a:pt x="2324" y="1092"/>
                  </a:lnTo>
                  <a:lnTo>
                    <a:pt x="0" y="6146"/>
                  </a:lnTo>
                  <a:lnTo>
                    <a:pt x="1104" y="9118"/>
                  </a:lnTo>
                  <a:lnTo>
                    <a:pt x="3632" y="10287"/>
                  </a:lnTo>
                  <a:lnTo>
                    <a:pt x="11958" y="14888"/>
                  </a:lnTo>
                  <a:lnTo>
                    <a:pt x="30568" y="56896"/>
                  </a:lnTo>
                  <a:lnTo>
                    <a:pt x="33108" y="58826"/>
                  </a:lnTo>
                  <a:lnTo>
                    <a:pt x="38379" y="58077"/>
                  </a:lnTo>
                  <a:lnTo>
                    <a:pt x="40195" y="55930"/>
                  </a:lnTo>
                  <a:lnTo>
                    <a:pt x="40195" y="53454"/>
                  </a:lnTo>
                  <a:lnTo>
                    <a:pt x="26300" y="13644"/>
                  </a:lnTo>
                  <a:lnTo>
                    <a:pt x="7835" y="1155"/>
                  </a:lnTo>
                  <a:lnTo>
                    <a:pt x="5321" y="0"/>
                  </a:lnTo>
                  <a:close/>
                </a:path>
              </a:pathLst>
            </a:custGeom>
            <a:solidFill>
              <a:srgbClr val="BCBEC0"/>
            </a:solidFill>
          </p:spPr>
          <p:txBody>
            <a:bodyPr wrap="square" lIns="0" tIns="0" rIns="0" bIns="0" rtlCol="0"/>
            <a:lstStyle/>
            <a:p/>
          </p:txBody>
        </p:sp>
        <p:pic>
          <p:nvPicPr>
            <p:cNvPr id="89" name="object 89" descr=""/>
            <p:cNvPicPr/>
            <p:nvPr/>
          </p:nvPicPr>
          <p:blipFill>
            <a:blip r:embed="rId23" cstate="print"/>
            <a:stretch>
              <a:fillRect/>
            </a:stretch>
          </p:blipFill>
          <p:spPr>
            <a:xfrm>
              <a:off x="3642067" y="1450543"/>
              <a:ext cx="81686" cy="196596"/>
            </a:xfrm>
            <a:prstGeom prst="rect">
              <a:avLst/>
            </a:prstGeom>
          </p:spPr>
        </p:pic>
        <p:sp>
          <p:nvSpPr>
            <p:cNvPr id="90" name="object 90" descr=""/>
            <p:cNvSpPr/>
            <p:nvPr/>
          </p:nvSpPr>
          <p:spPr>
            <a:xfrm>
              <a:off x="5101730" y="1197800"/>
              <a:ext cx="339725" cy="219075"/>
            </a:xfrm>
            <a:custGeom>
              <a:avLst/>
              <a:gdLst/>
              <a:ahLst/>
              <a:cxnLst/>
              <a:rect l="l" t="t" r="r" b="b"/>
              <a:pathLst>
                <a:path w="339725" h="219075">
                  <a:moveTo>
                    <a:pt x="83019" y="204660"/>
                  </a:moveTo>
                  <a:lnTo>
                    <a:pt x="79832" y="201460"/>
                  </a:lnTo>
                  <a:lnTo>
                    <a:pt x="3200" y="201460"/>
                  </a:lnTo>
                  <a:lnTo>
                    <a:pt x="0" y="204660"/>
                  </a:lnTo>
                  <a:lnTo>
                    <a:pt x="0" y="215874"/>
                  </a:lnTo>
                  <a:lnTo>
                    <a:pt x="3200" y="219075"/>
                  </a:lnTo>
                  <a:lnTo>
                    <a:pt x="7137" y="219075"/>
                  </a:lnTo>
                  <a:lnTo>
                    <a:pt x="79832" y="219075"/>
                  </a:lnTo>
                  <a:lnTo>
                    <a:pt x="83019" y="215874"/>
                  </a:lnTo>
                  <a:lnTo>
                    <a:pt x="83019" y="204660"/>
                  </a:lnTo>
                  <a:close/>
                </a:path>
                <a:path w="339725" h="219075">
                  <a:moveTo>
                    <a:pt x="83019" y="3200"/>
                  </a:moveTo>
                  <a:lnTo>
                    <a:pt x="79832" y="0"/>
                  </a:lnTo>
                  <a:lnTo>
                    <a:pt x="3200" y="0"/>
                  </a:lnTo>
                  <a:lnTo>
                    <a:pt x="0" y="3200"/>
                  </a:lnTo>
                  <a:lnTo>
                    <a:pt x="0" y="14414"/>
                  </a:lnTo>
                  <a:lnTo>
                    <a:pt x="3200" y="17614"/>
                  </a:lnTo>
                  <a:lnTo>
                    <a:pt x="7137" y="17614"/>
                  </a:lnTo>
                  <a:lnTo>
                    <a:pt x="79832" y="17614"/>
                  </a:lnTo>
                  <a:lnTo>
                    <a:pt x="83019" y="14414"/>
                  </a:lnTo>
                  <a:lnTo>
                    <a:pt x="83019" y="3200"/>
                  </a:lnTo>
                  <a:close/>
                </a:path>
                <a:path w="339725" h="219075">
                  <a:moveTo>
                    <a:pt x="339217" y="204660"/>
                  </a:moveTo>
                  <a:lnTo>
                    <a:pt x="336029" y="201460"/>
                  </a:lnTo>
                  <a:lnTo>
                    <a:pt x="259397" y="201460"/>
                  </a:lnTo>
                  <a:lnTo>
                    <a:pt x="256197" y="204660"/>
                  </a:lnTo>
                  <a:lnTo>
                    <a:pt x="256197" y="215874"/>
                  </a:lnTo>
                  <a:lnTo>
                    <a:pt x="259397" y="219075"/>
                  </a:lnTo>
                  <a:lnTo>
                    <a:pt x="263334" y="219075"/>
                  </a:lnTo>
                  <a:lnTo>
                    <a:pt x="336029" y="219075"/>
                  </a:lnTo>
                  <a:lnTo>
                    <a:pt x="339217" y="215874"/>
                  </a:lnTo>
                  <a:lnTo>
                    <a:pt x="339217" y="204660"/>
                  </a:lnTo>
                  <a:close/>
                </a:path>
                <a:path w="339725" h="219075">
                  <a:moveTo>
                    <a:pt x="339217" y="3200"/>
                  </a:moveTo>
                  <a:lnTo>
                    <a:pt x="336029" y="0"/>
                  </a:lnTo>
                  <a:lnTo>
                    <a:pt x="259397" y="0"/>
                  </a:lnTo>
                  <a:lnTo>
                    <a:pt x="256197" y="3200"/>
                  </a:lnTo>
                  <a:lnTo>
                    <a:pt x="256197" y="14414"/>
                  </a:lnTo>
                  <a:lnTo>
                    <a:pt x="259397" y="17614"/>
                  </a:lnTo>
                  <a:lnTo>
                    <a:pt x="263334" y="17614"/>
                  </a:lnTo>
                  <a:lnTo>
                    <a:pt x="336029" y="17614"/>
                  </a:lnTo>
                  <a:lnTo>
                    <a:pt x="339217" y="14414"/>
                  </a:lnTo>
                  <a:lnTo>
                    <a:pt x="339217" y="3200"/>
                  </a:lnTo>
                  <a:close/>
                </a:path>
              </a:pathLst>
            </a:custGeom>
            <a:solidFill>
              <a:srgbClr val="231F20"/>
            </a:solidFill>
          </p:spPr>
          <p:txBody>
            <a:bodyPr wrap="square" lIns="0" tIns="0" rIns="0" bIns="0" rtlCol="0"/>
            <a:lstStyle/>
            <a:p/>
          </p:txBody>
        </p:sp>
        <p:pic>
          <p:nvPicPr>
            <p:cNvPr id="91" name="object 91" descr=""/>
            <p:cNvPicPr/>
            <p:nvPr/>
          </p:nvPicPr>
          <p:blipFill>
            <a:blip r:embed="rId24" cstate="print"/>
            <a:stretch>
              <a:fillRect/>
            </a:stretch>
          </p:blipFill>
          <p:spPr>
            <a:xfrm>
              <a:off x="5033987" y="1201216"/>
              <a:ext cx="517379" cy="212021"/>
            </a:xfrm>
            <a:prstGeom prst="rect">
              <a:avLst/>
            </a:prstGeom>
          </p:spPr>
        </p:pic>
        <p:sp>
          <p:nvSpPr>
            <p:cNvPr id="92" name="object 92" descr=""/>
            <p:cNvSpPr/>
            <p:nvPr/>
          </p:nvSpPr>
          <p:spPr>
            <a:xfrm>
              <a:off x="5193717" y="1208842"/>
              <a:ext cx="266065" cy="24765"/>
            </a:xfrm>
            <a:custGeom>
              <a:avLst/>
              <a:gdLst/>
              <a:ahLst/>
              <a:cxnLst/>
              <a:rect l="l" t="t" r="r" b="b"/>
              <a:pathLst>
                <a:path w="266064" h="24765">
                  <a:moveTo>
                    <a:pt x="265569" y="0"/>
                  </a:moveTo>
                  <a:lnTo>
                    <a:pt x="0" y="0"/>
                  </a:lnTo>
                  <a:lnTo>
                    <a:pt x="53009" y="24409"/>
                  </a:lnTo>
                  <a:lnTo>
                    <a:pt x="218617" y="24523"/>
                  </a:lnTo>
                  <a:lnTo>
                    <a:pt x="223407" y="22021"/>
                  </a:lnTo>
                  <a:lnTo>
                    <a:pt x="53809" y="22021"/>
                  </a:lnTo>
                  <a:lnTo>
                    <a:pt x="11480" y="2514"/>
                  </a:lnTo>
                  <a:lnTo>
                    <a:pt x="260755" y="2514"/>
                  </a:lnTo>
                  <a:lnTo>
                    <a:pt x="265569" y="0"/>
                  </a:lnTo>
                  <a:close/>
                </a:path>
                <a:path w="266064" h="24765">
                  <a:moveTo>
                    <a:pt x="137820" y="2514"/>
                  </a:moveTo>
                  <a:lnTo>
                    <a:pt x="127749" y="2514"/>
                  </a:lnTo>
                  <a:lnTo>
                    <a:pt x="127749" y="22021"/>
                  </a:lnTo>
                  <a:lnTo>
                    <a:pt x="137820" y="22021"/>
                  </a:lnTo>
                  <a:lnTo>
                    <a:pt x="137820" y="2514"/>
                  </a:lnTo>
                  <a:close/>
                </a:path>
                <a:path w="266064" h="24765">
                  <a:moveTo>
                    <a:pt x="260755" y="2514"/>
                  </a:moveTo>
                  <a:lnTo>
                    <a:pt x="255320" y="2514"/>
                  </a:lnTo>
                  <a:lnTo>
                    <a:pt x="217995" y="22021"/>
                  </a:lnTo>
                  <a:lnTo>
                    <a:pt x="223407" y="22021"/>
                  </a:lnTo>
                  <a:lnTo>
                    <a:pt x="260755" y="2514"/>
                  </a:lnTo>
                  <a:close/>
                </a:path>
              </a:pathLst>
            </a:custGeom>
            <a:solidFill>
              <a:srgbClr val="4C7520"/>
            </a:solidFill>
          </p:spPr>
          <p:txBody>
            <a:bodyPr wrap="square" lIns="0" tIns="0" rIns="0" bIns="0" rtlCol="0"/>
            <a:lstStyle/>
            <a:p/>
          </p:txBody>
        </p:sp>
        <p:pic>
          <p:nvPicPr>
            <p:cNvPr id="93" name="object 93" descr=""/>
            <p:cNvPicPr/>
            <p:nvPr/>
          </p:nvPicPr>
          <p:blipFill>
            <a:blip r:embed="rId25" cstate="print"/>
            <a:stretch>
              <a:fillRect/>
            </a:stretch>
          </p:blipFill>
          <p:spPr>
            <a:xfrm>
              <a:off x="5168887" y="1214005"/>
              <a:ext cx="284962" cy="189928"/>
            </a:xfrm>
            <a:prstGeom prst="rect">
              <a:avLst/>
            </a:prstGeom>
          </p:spPr>
        </p:pic>
        <p:sp>
          <p:nvSpPr>
            <p:cNvPr id="94" name="object 94" descr=""/>
            <p:cNvSpPr/>
            <p:nvPr/>
          </p:nvSpPr>
          <p:spPr>
            <a:xfrm>
              <a:off x="5186255" y="1172064"/>
              <a:ext cx="29845" cy="40640"/>
            </a:xfrm>
            <a:custGeom>
              <a:avLst/>
              <a:gdLst/>
              <a:ahLst/>
              <a:cxnLst/>
              <a:rect l="l" t="t" r="r" b="b"/>
              <a:pathLst>
                <a:path w="29845" h="40640">
                  <a:moveTo>
                    <a:pt x="19368" y="0"/>
                  </a:moveTo>
                  <a:lnTo>
                    <a:pt x="12873" y="3276"/>
                  </a:lnTo>
                  <a:lnTo>
                    <a:pt x="7341" y="13073"/>
                  </a:lnTo>
                  <a:lnTo>
                    <a:pt x="0" y="32407"/>
                  </a:lnTo>
                  <a:lnTo>
                    <a:pt x="0" y="40129"/>
                  </a:lnTo>
                  <a:lnTo>
                    <a:pt x="12890" y="40129"/>
                  </a:lnTo>
                  <a:lnTo>
                    <a:pt x="12890" y="33004"/>
                  </a:lnTo>
                  <a:lnTo>
                    <a:pt x="23164" y="28534"/>
                  </a:lnTo>
                  <a:lnTo>
                    <a:pt x="29603" y="225"/>
                  </a:lnTo>
                  <a:lnTo>
                    <a:pt x="19368" y="0"/>
                  </a:lnTo>
                  <a:close/>
                </a:path>
              </a:pathLst>
            </a:custGeom>
            <a:solidFill>
              <a:srgbClr val="79AD36"/>
            </a:solidFill>
          </p:spPr>
          <p:txBody>
            <a:bodyPr wrap="square" lIns="0" tIns="0" rIns="0" bIns="0" rtlCol="0"/>
            <a:lstStyle/>
            <a:p/>
          </p:txBody>
        </p:sp>
        <p:sp>
          <p:nvSpPr>
            <p:cNvPr id="95" name="object 95" descr=""/>
            <p:cNvSpPr/>
            <p:nvPr/>
          </p:nvSpPr>
          <p:spPr>
            <a:xfrm>
              <a:off x="5193715" y="1380665"/>
              <a:ext cx="266065" cy="24765"/>
            </a:xfrm>
            <a:custGeom>
              <a:avLst/>
              <a:gdLst/>
              <a:ahLst/>
              <a:cxnLst/>
              <a:rect l="l" t="t" r="r" b="b"/>
              <a:pathLst>
                <a:path w="266064" h="24765">
                  <a:moveTo>
                    <a:pt x="218617" y="0"/>
                  </a:moveTo>
                  <a:lnTo>
                    <a:pt x="53009" y="114"/>
                  </a:lnTo>
                  <a:lnTo>
                    <a:pt x="0" y="24523"/>
                  </a:lnTo>
                  <a:lnTo>
                    <a:pt x="265569" y="24523"/>
                  </a:lnTo>
                  <a:lnTo>
                    <a:pt x="260779" y="22021"/>
                  </a:lnTo>
                  <a:lnTo>
                    <a:pt x="11480" y="22021"/>
                  </a:lnTo>
                  <a:lnTo>
                    <a:pt x="53809" y="2514"/>
                  </a:lnTo>
                  <a:lnTo>
                    <a:pt x="223432" y="2514"/>
                  </a:lnTo>
                  <a:lnTo>
                    <a:pt x="218617" y="0"/>
                  </a:lnTo>
                  <a:close/>
                </a:path>
                <a:path w="266064" h="24765">
                  <a:moveTo>
                    <a:pt x="137807" y="2514"/>
                  </a:moveTo>
                  <a:lnTo>
                    <a:pt x="127762" y="2514"/>
                  </a:lnTo>
                  <a:lnTo>
                    <a:pt x="127762" y="22021"/>
                  </a:lnTo>
                  <a:lnTo>
                    <a:pt x="137807" y="22021"/>
                  </a:lnTo>
                  <a:lnTo>
                    <a:pt x="137807" y="2514"/>
                  </a:lnTo>
                  <a:close/>
                </a:path>
                <a:path w="266064" h="24765">
                  <a:moveTo>
                    <a:pt x="223432" y="2514"/>
                  </a:moveTo>
                  <a:lnTo>
                    <a:pt x="217995" y="2514"/>
                  </a:lnTo>
                  <a:lnTo>
                    <a:pt x="255320" y="22021"/>
                  </a:lnTo>
                  <a:lnTo>
                    <a:pt x="260779" y="22021"/>
                  </a:lnTo>
                  <a:lnTo>
                    <a:pt x="223432" y="2514"/>
                  </a:lnTo>
                  <a:close/>
                </a:path>
              </a:pathLst>
            </a:custGeom>
            <a:solidFill>
              <a:srgbClr val="4C7520"/>
            </a:solidFill>
          </p:spPr>
          <p:txBody>
            <a:bodyPr wrap="square" lIns="0" tIns="0" rIns="0" bIns="0" rtlCol="0"/>
            <a:lstStyle/>
            <a:p/>
          </p:txBody>
        </p:sp>
        <p:sp>
          <p:nvSpPr>
            <p:cNvPr id="96" name="object 96" descr=""/>
            <p:cNvSpPr/>
            <p:nvPr/>
          </p:nvSpPr>
          <p:spPr>
            <a:xfrm>
              <a:off x="5033988" y="1201280"/>
              <a:ext cx="517525" cy="241300"/>
            </a:xfrm>
            <a:custGeom>
              <a:avLst/>
              <a:gdLst/>
              <a:ahLst/>
              <a:cxnLst/>
              <a:rect l="l" t="t" r="r" b="b"/>
              <a:pathLst>
                <a:path w="517525" h="241300">
                  <a:moveTo>
                    <a:pt x="517372" y="32778"/>
                  </a:moveTo>
                  <a:lnTo>
                    <a:pt x="513257" y="10604"/>
                  </a:lnTo>
                  <a:lnTo>
                    <a:pt x="508596" y="7442"/>
                  </a:lnTo>
                  <a:lnTo>
                    <a:pt x="507199" y="6502"/>
                  </a:lnTo>
                  <a:lnTo>
                    <a:pt x="507199" y="109982"/>
                  </a:lnTo>
                  <a:lnTo>
                    <a:pt x="504278" y="150063"/>
                  </a:lnTo>
                  <a:lnTo>
                    <a:pt x="491426" y="189306"/>
                  </a:lnTo>
                  <a:lnTo>
                    <a:pt x="465836" y="203631"/>
                  </a:lnTo>
                  <a:lnTo>
                    <a:pt x="165150" y="201269"/>
                  </a:lnTo>
                  <a:lnTo>
                    <a:pt x="165150" y="200571"/>
                  </a:lnTo>
                  <a:lnTo>
                    <a:pt x="152260" y="200571"/>
                  </a:lnTo>
                  <a:lnTo>
                    <a:pt x="53733" y="200393"/>
                  </a:lnTo>
                  <a:lnTo>
                    <a:pt x="16154" y="190487"/>
                  </a:lnTo>
                  <a:lnTo>
                    <a:pt x="9715" y="158889"/>
                  </a:lnTo>
                  <a:lnTo>
                    <a:pt x="9715" y="52603"/>
                  </a:lnTo>
                  <a:lnTo>
                    <a:pt x="32194" y="18643"/>
                  </a:lnTo>
                  <a:lnTo>
                    <a:pt x="462584" y="7823"/>
                  </a:lnTo>
                  <a:lnTo>
                    <a:pt x="465836" y="7874"/>
                  </a:lnTo>
                  <a:lnTo>
                    <a:pt x="498944" y="35064"/>
                  </a:lnTo>
                  <a:lnTo>
                    <a:pt x="506577" y="92367"/>
                  </a:lnTo>
                  <a:lnTo>
                    <a:pt x="507199" y="109982"/>
                  </a:lnTo>
                  <a:lnTo>
                    <a:pt x="507199" y="6502"/>
                  </a:lnTo>
                  <a:lnTo>
                    <a:pt x="500761" y="2120"/>
                  </a:lnTo>
                  <a:lnTo>
                    <a:pt x="476072" y="241"/>
                  </a:lnTo>
                  <a:lnTo>
                    <a:pt x="390512" y="0"/>
                  </a:lnTo>
                  <a:lnTo>
                    <a:pt x="44018" y="2120"/>
                  </a:lnTo>
                  <a:lnTo>
                    <a:pt x="19265" y="6299"/>
                  </a:lnTo>
                  <a:lnTo>
                    <a:pt x="6438" y="12026"/>
                  </a:lnTo>
                  <a:lnTo>
                    <a:pt x="1384" y="23164"/>
                  </a:lnTo>
                  <a:lnTo>
                    <a:pt x="0" y="43624"/>
                  </a:lnTo>
                  <a:lnTo>
                    <a:pt x="0" y="167855"/>
                  </a:lnTo>
                  <a:lnTo>
                    <a:pt x="22479" y="201828"/>
                  </a:lnTo>
                  <a:lnTo>
                    <a:pt x="152971" y="210197"/>
                  </a:lnTo>
                  <a:lnTo>
                    <a:pt x="159600" y="227622"/>
                  </a:lnTo>
                  <a:lnTo>
                    <a:pt x="165138" y="237426"/>
                  </a:lnTo>
                  <a:lnTo>
                    <a:pt x="171627" y="240703"/>
                  </a:lnTo>
                  <a:lnTo>
                    <a:pt x="181864" y="240474"/>
                  </a:lnTo>
                  <a:lnTo>
                    <a:pt x="175425" y="212166"/>
                  </a:lnTo>
                  <a:lnTo>
                    <a:pt x="171183" y="210324"/>
                  </a:lnTo>
                  <a:lnTo>
                    <a:pt x="389991" y="211963"/>
                  </a:lnTo>
                  <a:lnTo>
                    <a:pt x="445262" y="211937"/>
                  </a:lnTo>
                  <a:lnTo>
                    <a:pt x="476072" y="211251"/>
                  </a:lnTo>
                  <a:lnTo>
                    <a:pt x="491172" y="203631"/>
                  </a:lnTo>
                  <a:lnTo>
                    <a:pt x="500494" y="198932"/>
                  </a:lnTo>
                  <a:lnTo>
                    <a:pt x="512546" y="173050"/>
                  </a:lnTo>
                  <a:lnTo>
                    <a:pt x="516572" y="147396"/>
                  </a:lnTo>
                  <a:lnTo>
                    <a:pt x="516953" y="135788"/>
                  </a:lnTo>
                  <a:lnTo>
                    <a:pt x="517055" y="65201"/>
                  </a:lnTo>
                  <a:lnTo>
                    <a:pt x="517372" y="32778"/>
                  </a:lnTo>
                  <a:close/>
                </a:path>
              </a:pathLst>
            </a:custGeom>
            <a:solidFill>
              <a:srgbClr val="79AD36"/>
            </a:solidFill>
          </p:spPr>
          <p:txBody>
            <a:bodyPr wrap="square" lIns="0" tIns="0" rIns="0" bIns="0" rtlCol="0"/>
            <a:lstStyle/>
            <a:p/>
          </p:txBody>
        </p:sp>
        <p:pic>
          <p:nvPicPr>
            <p:cNvPr id="97" name="object 97" descr=""/>
            <p:cNvPicPr/>
            <p:nvPr/>
          </p:nvPicPr>
          <p:blipFill>
            <a:blip r:embed="rId26" cstate="print"/>
            <a:stretch>
              <a:fillRect/>
            </a:stretch>
          </p:blipFill>
          <p:spPr>
            <a:xfrm>
              <a:off x="5521299" y="1210678"/>
              <a:ext cx="25387" cy="35242"/>
            </a:xfrm>
            <a:prstGeom prst="rect">
              <a:avLst/>
            </a:prstGeom>
          </p:spPr>
        </p:pic>
        <p:pic>
          <p:nvPicPr>
            <p:cNvPr id="98" name="object 98" descr=""/>
            <p:cNvPicPr/>
            <p:nvPr/>
          </p:nvPicPr>
          <p:blipFill>
            <a:blip r:embed="rId27" cstate="print"/>
            <a:stretch>
              <a:fillRect/>
            </a:stretch>
          </p:blipFill>
          <p:spPr>
            <a:xfrm>
              <a:off x="5521299" y="1368882"/>
              <a:ext cx="25387" cy="35153"/>
            </a:xfrm>
            <a:prstGeom prst="rect">
              <a:avLst/>
            </a:prstGeom>
          </p:spPr>
        </p:pic>
        <p:sp>
          <p:nvSpPr>
            <p:cNvPr id="99" name="object 99" descr=""/>
            <p:cNvSpPr/>
            <p:nvPr/>
          </p:nvSpPr>
          <p:spPr>
            <a:xfrm>
              <a:off x="5032625" y="1264954"/>
              <a:ext cx="12065" cy="83820"/>
            </a:xfrm>
            <a:custGeom>
              <a:avLst/>
              <a:gdLst/>
              <a:ahLst/>
              <a:cxnLst/>
              <a:rect l="l" t="t" r="r" b="b"/>
              <a:pathLst>
                <a:path w="12064" h="83819">
                  <a:moveTo>
                    <a:pt x="9271" y="0"/>
                  </a:moveTo>
                  <a:lnTo>
                    <a:pt x="2679" y="0"/>
                  </a:lnTo>
                  <a:lnTo>
                    <a:pt x="0" y="1739"/>
                  </a:lnTo>
                  <a:lnTo>
                    <a:pt x="0" y="81711"/>
                  </a:lnTo>
                  <a:lnTo>
                    <a:pt x="2679" y="83464"/>
                  </a:lnTo>
                  <a:lnTo>
                    <a:pt x="5981" y="83464"/>
                  </a:lnTo>
                  <a:lnTo>
                    <a:pt x="9271" y="83464"/>
                  </a:lnTo>
                  <a:lnTo>
                    <a:pt x="11950" y="81711"/>
                  </a:lnTo>
                  <a:lnTo>
                    <a:pt x="11950" y="1739"/>
                  </a:lnTo>
                  <a:lnTo>
                    <a:pt x="9271" y="0"/>
                  </a:lnTo>
                  <a:close/>
                </a:path>
              </a:pathLst>
            </a:custGeom>
            <a:solidFill>
              <a:srgbClr val="4C7520"/>
            </a:solidFill>
          </p:spPr>
          <p:txBody>
            <a:bodyPr wrap="square" lIns="0" tIns="0" rIns="0" bIns="0" rtlCol="0"/>
            <a:lstStyle/>
            <a:p/>
          </p:txBody>
        </p:sp>
        <p:pic>
          <p:nvPicPr>
            <p:cNvPr id="100" name="object 100" descr=""/>
            <p:cNvPicPr/>
            <p:nvPr/>
          </p:nvPicPr>
          <p:blipFill>
            <a:blip r:embed="rId28" cstate="print"/>
            <a:stretch>
              <a:fillRect/>
            </a:stretch>
          </p:blipFill>
          <p:spPr>
            <a:xfrm>
              <a:off x="5032629" y="1217218"/>
              <a:ext cx="38112" cy="179603"/>
            </a:xfrm>
            <a:prstGeom prst="rect">
              <a:avLst/>
            </a:prstGeom>
          </p:spPr>
        </p:pic>
        <p:pic>
          <p:nvPicPr>
            <p:cNvPr id="101" name="object 101" descr=""/>
            <p:cNvPicPr/>
            <p:nvPr/>
          </p:nvPicPr>
          <p:blipFill>
            <a:blip r:embed="rId29" cstate="print"/>
            <a:stretch>
              <a:fillRect/>
            </a:stretch>
          </p:blipFill>
          <p:spPr>
            <a:xfrm>
              <a:off x="4558309" y="1703616"/>
              <a:ext cx="292100" cy="518716"/>
            </a:xfrm>
            <a:prstGeom prst="rect">
              <a:avLst/>
            </a:prstGeom>
          </p:spPr>
        </p:pic>
        <p:pic>
          <p:nvPicPr>
            <p:cNvPr id="102" name="object 102" descr=""/>
            <p:cNvPicPr/>
            <p:nvPr/>
          </p:nvPicPr>
          <p:blipFill>
            <a:blip r:embed="rId30" cstate="print"/>
            <a:stretch>
              <a:fillRect/>
            </a:stretch>
          </p:blipFill>
          <p:spPr>
            <a:xfrm>
              <a:off x="4754549" y="2195868"/>
              <a:ext cx="45351" cy="26974"/>
            </a:xfrm>
            <a:prstGeom prst="rect">
              <a:avLst/>
            </a:prstGeom>
          </p:spPr>
        </p:pic>
        <p:pic>
          <p:nvPicPr>
            <p:cNvPr id="103" name="object 103" descr=""/>
            <p:cNvPicPr/>
            <p:nvPr/>
          </p:nvPicPr>
          <p:blipFill>
            <a:blip r:embed="rId31" cstate="print"/>
            <a:stretch>
              <a:fillRect/>
            </a:stretch>
          </p:blipFill>
          <p:spPr>
            <a:xfrm>
              <a:off x="4609351" y="2095550"/>
              <a:ext cx="193382" cy="52476"/>
            </a:xfrm>
            <a:prstGeom prst="rect">
              <a:avLst/>
            </a:prstGeom>
          </p:spPr>
        </p:pic>
        <p:pic>
          <p:nvPicPr>
            <p:cNvPr id="104" name="object 104" descr=""/>
            <p:cNvPicPr/>
            <p:nvPr/>
          </p:nvPicPr>
          <p:blipFill>
            <a:blip r:embed="rId32" cstate="print"/>
            <a:stretch>
              <a:fillRect/>
            </a:stretch>
          </p:blipFill>
          <p:spPr>
            <a:xfrm>
              <a:off x="4615230" y="1850136"/>
              <a:ext cx="191783" cy="235063"/>
            </a:xfrm>
            <a:prstGeom prst="rect">
              <a:avLst/>
            </a:prstGeom>
          </p:spPr>
        </p:pic>
        <p:sp>
          <p:nvSpPr>
            <p:cNvPr id="105" name="object 105" descr=""/>
            <p:cNvSpPr/>
            <p:nvPr/>
          </p:nvSpPr>
          <p:spPr>
            <a:xfrm>
              <a:off x="4784763" y="1895608"/>
              <a:ext cx="23495" cy="194310"/>
            </a:xfrm>
            <a:custGeom>
              <a:avLst/>
              <a:gdLst/>
              <a:ahLst/>
              <a:cxnLst/>
              <a:rect l="l" t="t" r="r" b="b"/>
              <a:pathLst>
                <a:path w="23495" h="194310">
                  <a:moveTo>
                    <a:pt x="23380" y="0"/>
                  </a:moveTo>
                  <a:lnTo>
                    <a:pt x="63" y="56603"/>
                  </a:lnTo>
                  <a:lnTo>
                    <a:pt x="0" y="160032"/>
                  </a:lnTo>
                  <a:lnTo>
                    <a:pt x="23380" y="194271"/>
                  </a:lnTo>
                  <a:lnTo>
                    <a:pt x="23380" y="186944"/>
                  </a:lnTo>
                  <a:lnTo>
                    <a:pt x="21120" y="186944"/>
                  </a:lnTo>
                  <a:lnTo>
                    <a:pt x="2247" y="159334"/>
                  </a:lnTo>
                  <a:lnTo>
                    <a:pt x="2247" y="107607"/>
                  </a:lnTo>
                  <a:lnTo>
                    <a:pt x="23380" y="107607"/>
                  </a:lnTo>
                  <a:lnTo>
                    <a:pt x="23380" y="98539"/>
                  </a:lnTo>
                  <a:lnTo>
                    <a:pt x="2247" y="98539"/>
                  </a:lnTo>
                  <a:lnTo>
                    <a:pt x="2247" y="57264"/>
                  </a:lnTo>
                  <a:lnTo>
                    <a:pt x="21120" y="11442"/>
                  </a:lnTo>
                  <a:lnTo>
                    <a:pt x="23380" y="11442"/>
                  </a:lnTo>
                  <a:lnTo>
                    <a:pt x="23380" y="0"/>
                  </a:lnTo>
                  <a:close/>
                </a:path>
                <a:path w="23495" h="194310">
                  <a:moveTo>
                    <a:pt x="23380" y="107607"/>
                  </a:moveTo>
                  <a:lnTo>
                    <a:pt x="21120" y="107607"/>
                  </a:lnTo>
                  <a:lnTo>
                    <a:pt x="21120" y="186944"/>
                  </a:lnTo>
                  <a:lnTo>
                    <a:pt x="23380" y="186944"/>
                  </a:lnTo>
                  <a:lnTo>
                    <a:pt x="23380" y="107607"/>
                  </a:lnTo>
                  <a:close/>
                </a:path>
                <a:path w="23495" h="194310">
                  <a:moveTo>
                    <a:pt x="23380" y="11442"/>
                  </a:moveTo>
                  <a:lnTo>
                    <a:pt x="21120" y="11442"/>
                  </a:lnTo>
                  <a:lnTo>
                    <a:pt x="21120" y="98539"/>
                  </a:lnTo>
                  <a:lnTo>
                    <a:pt x="23380" y="98539"/>
                  </a:lnTo>
                  <a:lnTo>
                    <a:pt x="23380" y="11442"/>
                  </a:lnTo>
                  <a:close/>
                </a:path>
              </a:pathLst>
            </a:custGeom>
            <a:solidFill>
              <a:srgbClr val="5F0038">
                <a:alpha val="59999"/>
              </a:srgbClr>
            </a:solidFill>
          </p:spPr>
          <p:txBody>
            <a:bodyPr wrap="square" lIns="0" tIns="0" rIns="0" bIns="0" rtlCol="0"/>
            <a:lstStyle/>
            <a:p/>
          </p:txBody>
        </p:sp>
        <p:pic>
          <p:nvPicPr>
            <p:cNvPr id="106" name="object 106" descr=""/>
            <p:cNvPicPr/>
            <p:nvPr/>
          </p:nvPicPr>
          <p:blipFill>
            <a:blip r:embed="rId33" cstate="print"/>
            <a:stretch>
              <a:fillRect/>
            </a:stretch>
          </p:blipFill>
          <p:spPr>
            <a:xfrm>
              <a:off x="4753470" y="1714932"/>
              <a:ext cx="42773" cy="35217"/>
            </a:xfrm>
            <a:prstGeom prst="rect">
              <a:avLst/>
            </a:prstGeom>
          </p:spPr>
        </p:pic>
        <p:sp>
          <p:nvSpPr>
            <p:cNvPr id="107" name="object 107" descr=""/>
            <p:cNvSpPr/>
            <p:nvPr/>
          </p:nvSpPr>
          <p:spPr>
            <a:xfrm>
              <a:off x="4808615" y="1880122"/>
              <a:ext cx="30480" cy="19050"/>
            </a:xfrm>
            <a:custGeom>
              <a:avLst/>
              <a:gdLst/>
              <a:ahLst/>
              <a:cxnLst/>
              <a:rect l="l" t="t" r="r" b="b"/>
              <a:pathLst>
                <a:path w="30479" h="19050">
                  <a:moveTo>
                    <a:pt x="17445" y="0"/>
                  </a:moveTo>
                  <a:lnTo>
                    <a:pt x="0" y="2095"/>
                  </a:lnTo>
                  <a:lnTo>
                    <a:pt x="0" y="18859"/>
                  </a:lnTo>
                  <a:lnTo>
                    <a:pt x="30175" y="18859"/>
                  </a:lnTo>
                  <a:lnTo>
                    <a:pt x="29703" y="6810"/>
                  </a:lnTo>
                  <a:lnTo>
                    <a:pt x="26403" y="1047"/>
                  </a:lnTo>
                  <a:lnTo>
                    <a:pt x="17445" y="0"/>
                  </a:lnTo>
                  <a:close/>
                </a:path>
              </a:pathLst>
            </a:custGeom>
            <a:solidFill>
              <a:srgbClr val="7C1956">
                <a:alpha val="59999"/>
              </a:srgbClr>
            </a:solidFill>
          </p:spPr>
          <p:txBody>
            <a:bodyPr wrap="square" lIns="0" tIns="0" rIns="0" bIns="0" rtlCol="0"/>
            <a:lstStyle/>
            <a:p/>
          </p:txBody>
        </p:sp>
        <p:pic>
          <p:nvPicPr>
            <p:cNvPr id="108" name="object 108" descr=""/>
            <p:cNvPicPr/>
            <p:nvPr/>
          </p:nvPicPr>
          <p:blipFill>
            <a:blip r:embed="rId34" cstate="print"/>
            <a:stretch>
              <a:fillRect/>
            </a:stretch>
          </p:blipFill>
          <p:spPr>
            <a:xfrm>
              <a:off x="4612183" y="2195868"/>
              <a:ext cx="45364" cy="26974"/>
            </a:xfrm>
            <a:prstGeom prst="rect">
              <a:avLst/>
            </a:prstGeom>
          </p:spPr>
        </p:pic>
        <p:pic>
          <p:nvPicPr>
            <p:cNvPr id="109" name="object 109" descr=""/>
            <p:cNvPicPr/>
            <p:nvPr/>
          </p:nvPicPr>
          <p:blipFill>
            <a:blip r:embed="rId35" cstate="print"/>
            <a:stretch>
              <a:fillRect/>
            </a:stretch>
          </p:blipFill>
          <p:spPr>
            <a:xfrm>
              <a:off x="4605083" y="1900313"/>
              <a:ext cx="21120" cy="184886"/>
            </a:xfrm>
            <a:prstGeom prst="rect">
              <a:avLst/>
            </a:prstGeom>
          </p:spPr>
        </p:pic>
        <p:sp>
          <p:nvSpPr>
            <p:cNvPr id="110" name="object 110" descr=""/>
            <p:cNvSpPr/>
            <p:nvPr/>
          </p:nvSpPr>
          <p:spPr>
            <a:xfrm>
              <a:off x="4603954" y="1895609"/>
              <a:ext cx="23495" cy="194310"/>
            </a:xfrm>
            <a:custGeom>
              <a:avLst/>
              <a:gdLst/>
              <a:ahLst/>
              <a:cxnLst/>
              <a:rect l="l" t="t" r="r" b="b"/>
              <a:pathLst>
                <a:path w="23495" h="194310">
                  <a:moveTo>
                    <a:pt x="0" y="0"/>
                  </a:moveTo>
                  <a:lnTo>
                    <a:pt x="0" y="194271"/>
                  </a:lnTo>
                  <a:lnTo>
                    <a:pt x="5003" y="186944"/>
                  </a:lnTo>
                  <a:lnTo>
                    <a:pt x="2247" y="186944"/>
                  </a:lnTo>
                  <a:lnTo>
                    <a:pt x="2247" y="107607"/>
                  </a:lnTo>
                  <a:lnTo>
                    <a:pt x="23342" y="107607"/>
                  </a:lnTo>
                  <a:lnTo>
                    <a:pt x="23335" y="98539"/>
                  </a:lnTo>
                  <a:lnTo>
                    <a:pt x="2247" y="98539"/>
                  </a:lnTo>
                  <a:lnTo>
                    <a:pt x="2247" y="11442"/>
                  </a:lnTo>
                  <a:lnTo>
                    <a:pt x="4710" y="11442"/>
                  </a:lnTo>
                  <a:lnTo>
                    <a:pt x="0" y="0"/>
                  </a:lnTo>
                  <a:close/>
                </a:path>
                <a:path w="23495" h="194310">
                  <a:moveTo>
                    <a:pt x="23342" y="107607"/>
                  </a:moveTo>
                  <a:lnTo>
                    <a:pt x="21120" y="107607"/>
                  </a:lnTo>
                  <a:lnTo>
                    <a:pt x="21120" y="159334"/>
                  </a:lnTo>
                  <a:lnTo>
                    <a:pt x="2247" y="186944"/>
                  </a:lnTo>
                  <a:lnTo>
                    <a:pt x="5003" y="186944"/>
                  </a:lnTo>
                  <a:lnTo>
                    <a:pt x="23380" y="160032"/>
                  </a:lnTo>
                  <a:lnTo>
                    <a:pt x="23342" y="107607"/>
                  </a:lnTo>
                  <a:close/>
                </a:path>
                <a:path w="23495" h="194310">
                  <a:moveTo>
                    <a:pt x="4710" y="11442"/>
                  </a:moveTo>
                  <a:lnTo>
                    <a:pt x="2247" y="11442"/>
                  </a:lnTo>
                  <a:lnTo>
                    <a:pt x="21120" y="57264"/>
                  </a:lnTo>
                  <a:lnTo>
                    <a:pt x="21120" y="98539"/>
                  </a:lnTo>
                  <a:lnTo>
                    <a:pt x="23335" y="98539"/>
                  </a:lnTo>
                  <a:lnTo>
                    <a:pt x="23304" y="56616"/>
                  </a:lnTo>
                  <a:lnTo>
                    <a:pt x="4710" y="11442"/>
                  </a:lnTo>
                  <a:close/>
                </a:path>
              </a:pathLst>
            </a:custGeom>
            <a:solidFill>
              <a:srgbClr val="5F0038">
                <a:alpha val="59999"/>
              </a:srgbClr>
            </a:solidFill>
          </p:spPr>
          <p:txBody>
            <a:bodyPr wrap="square" lIns="0" tIns="0" rIns="0" bIns="0" rtlCol="0"/>
            <a:lstStyle/>
            <a:p/>
          </p:txBody>
        </p:sp>
        <p:pic>
          <p:nvPicPr>
            <p:cNvPr id="111" name="object 111" descr=""/>
            <p:cNvPicPr/>
            <p:nvPr/>
          </p:nvPicPr>
          <p:blipFill>
            <a:blip r:embed="rId36" cstate="print"/>
            <a:stretch>
              <a:fillRect/>
            </a:stretch>
          </p:blipFill>
          <p:spPr>
            <a:xfrm>
              <a:off x="4611208" y="1714932"/>
              <a:ext cx="47405" cy="35217"/>
            </a:xfrm>
            <a:prstGeom prst="rect">
              <a:avLst/>
            </a:prstGeom>
          </p:spPr>
        </p:pic>
        <p:sp>
          <p:nvSpPr>
            <p:cNvPr id="112" name="object 112" descr=""/>
            <p:cNvSpPr/>
            <p:nvPr/>
          </p:nvSpPr>
          <p:spPr>
            <a:xfrm>
              <a:off x="4573300" y="1880122"/>
              <a:ext cx="30480" cy="19050"/>
            </a:xfrm>
            <a:custGeom>
              <a:avLst/>
              <a:gdLst/>
              <a:ahLst/>
              <a:cxnLst/>
              <a:rect l="l" t="t" r="r" b="b"/>
              <a:pathLst>
                <a:path w="30479" h="19050">
                  <a:moveTo>
                    <a:pt x="12730" y="0"/>
                  </a:moveTo>
                  <a:lnTo>
                    <a:pt x="3771" y="1047"/>
                  </a:lnTo>
                  <a:lnTo>
                    <a:pt x="471" y="6810"/>
                  </a:lnTo>
                  <a:lnTo>
                    <a:pt x="0" y="18859"/>
                  </a:lnTo>
                  <a:lnTo>
                    <a:pt x="30175" y="18859"/>
                  </a:lnTo>
                  <a:lnTo>
                    <a:pt x="30175" y="2095"/>
                  </a:lnTo>
                  <a:lnTo>
                    <a:pt x="12730" y="0"/>
                  </a:lnTo>
                  <a:close/>
                </a:path>
              </a:pathLst>
            </a:custGeom>
            <a:solidFill>
              <a:srgbClr val="7C1956">
                <a:alpha val="59999"/>
              </a:srgbClr>
            </a:solidFill>
          </p:spPr>
          <p:txBody>
            <a:bodyPr wrap="square" lIns="0" tIns="0" rIns="0" bIns="0" rtlCol="0"/>
            <a:lstStyle/>
            <a:p/>
          </p:txBody>
        </p:sp>
        <p:sp>
          <p:nvSpPr>
            <p:cNvPr id="113" name="object 113" descr=""/>
            <p:cNvSpPr/>
            <p:nvPr/>
          </p:nvSpPr>
          <p:spPr>
            <a:xfrm>
              <a:off x="4663545" y="1711149"/>
              <a:ext cx="82550" cy="8890"/>
            </a:xfrm>
            <a:custGeom>
              <a:avLst/>
              <a:gdLst/>
              <a:ahLst/>
              <a:cxnLst/>
              <a:rect l="l" t="t" r="r" b="b"/>
              <a:pathLst>
                <a:path w="82550" h="8889">
                  <a:moveTo>
                    <a:pt x="80302" y="0"/>
                  </a:moveTo>
                  <a:lnTo>
                    <a:pt x="1866" y="0"/>
                  </a:lnTo>
                  <a:lnTo>
                    <a:pt x="0" y="1879"/>
                  </a:lnTo>
                  <a:lnTo>
                    <a:pt x="0" y="4203"/>
                  </a:lnTo>
                  <a:lnTo>
                    <a:pt x="0" y="6515"/>
                  </a:lnTo>
                  <a:lnTo>
                    <a:pt x="1866" y="8394"/>
                  </a:lnTo>
                  <a:lnTo>
                    <a:pt x="80302" y="8394"/>
                  </a:lnTo>
                  <a:lnTo>
                    <a:pt x="82169" y="6515"/>
                  </a:lnTo>
                  <a:lnTo>
                    <a:pt x="82169" y="1879"/>
                  </a:lnTo>
                  <a:lnTo>
                    <a:pt x="80302" y="0"/>
                  </a:lnTo>
                  <a:close/>
                </a:path>
              </a:pathLst>
            </a:custGeom>
            <a:solidFill>
              <a:srgbClr val="5F0038">
                <a:alpha val="59999"/>
              </a:srgbClr>
            </a:solidFill>
          </p:spPr>
          <p:txBody>
            <a:bodyPr wrap="square" lIns="0" tIns="0" rIns="0" bIns="0" rtlCol="0"/>
            <a:lstStyle/>
            <a:p/>
          </p:txBody>
        </p:sp>
        <p:pic>
          <p:nvPicPr>
            <p:cNvPr id="114" name="object 114" descr=""/>
            <p:cNvPicPr/>
            <p:nvPr/>
          </p:nvPicPr>
          <p:blipFill>
            <a:blip r:embed="rId37" cstate="print"/>
            <a:stretch>
              <a:fillRect/>
            </a:stretch>
          </p:blipFill>
          <p:spPr>
            <a:xfrm>
              <a:off x="4593424" y="1883905"/>
              <a:ext cx="225247" cy="518198"/>
            </a:xfrm>
            <a:prstGeom prst="rect">
              <a:avLst/>
            </a:prstGeom>
          </p:spPr>
        </p:pic>
        <p:pic>
          <p:nvPicPr>
            <p:cNvPr id="115" name="object 115" descr=""/>
            <p:cNvPicPr/>
            <p:nvPr/>
          </p:nvPicPr>
          <p:blipFill>
            <a:blip r:embed="rId30" cstate="print"/>
            <a:stretch>
              <a:fillRect/>
            </a:stretch>
          </p:blipFill>
          <p:spPr>
            <a:xfrm>
              <a:off x="4754549" y="2376144"/>
              <a:ext cx="45351" cy="26987"/>
            </a:xfrm>
            <a:prstGeom prst="rect">
              <a:avLst/>
            </a:prstGeom>
          </p:spPr>
        </p:pic>
        <p:pic>
          <p:nvPicPr>
            <p:cNvPr id="116" name="object 116" descr=""/>
            <p:cNvPicPr/>
            <p:nvPr/>
          </p:nvPicPr>
          <p:blipFill>
            <a:blip r:embed="rId38" cstate="print"/>
            <a:stretch>
              <a:fillRect/>
            </a:stretch>
          </p:blipFill>
          <p:spPr>
            <a:xfrm>
              <a:off x="4609351" y="2275840"/>
              <a:ext cx="193382" cy="52476"/>
            </a:xfrm>
            <a:prstGeom prst="rect">
              <a:avLst/>
            </a:prstGeom>
          </p:spPr>
        </p:pic>
        <p:pic>
          <p:nvPicPr>
            <p:cNvPr id="117" name="object 117" descr=""/>
            <p:cNvPicPr/>
            <p:nvPr/>
          </p:nvPicPr>
          <p:blipFill>
            <a:blip r:embed="rId39" cstate="print"/>
            <a:stretch>
              <a:fillRect/>
            </a:stretch>
          </p:blipFill>
          <p:spPr>
            <a:xfrm>
              <a:off x="4615218" y="2030425"/>
              <a:ext cx="191795" cy="235064"/>
            </a:xfrm>
            <a:prstGeom prst="rect">
              <a:avLst/>
            </a:prstGeom>
          </p:spPr>
        </p:pic>
        <p:sp>
          <p:nvSpPr>
            <p:cNvPr id="118" name="object 118" descr=""/>
            <p:cNvSpPr/>
            <p:nvPr/>
          </p:nvSpPr>
          <p:spPr>
            <a:xfrm>
              <a:off x="4784756" y="2075895"/>
              <a:ext cx="23495" cy="194310"/>
            </a:xfrm>
            <a:custGeom>
              <a:avLst/>
              <a:gdLst/>
              <a:ahLst/>
              <a:cxnLst/>
              <a:rect l="l" t="t" r="r" b="b"/>
              <a:pathLst>
                <a:path w="23495" h="194310">
                  <a:moveTo>
                    <a:pt x="23380" y="0"/>
                  </a:moveTo>
                  <a:lnTo>
                    <a:pt x="76" y="56616"/>
                  </a:lnTo>
                  <a:lnTo>
                    <a:pt x="0" y="160032"/>
                  </a:lnTo>
                  <a:lnTo>
                    <a:pt x="23380" y="194284"/>
                  </a:lnTo>
                  <a:lnTo>
                    <a:pt x="23380" y="186944"/>
                  </a:lnTo>
                  <a:lnTo>
                    <a:pt x="21120" y="186944"/>
                  </a:lnTo>
                  <a:lnTo>
                    <a:pt x="2260" y="159334"/>
                  </a:lnTo>
                  <a:lnTo>
                    <a:pt x="2260" y="107607"/>
                  </a:lnTo>
                  <a:lnTo>
                    <a:pt x="23380" y="107607"/>
                  </a:lnTo>
                  <a:lnTo>
                    <a:pt x="23380" y="98552"/>
                  </a:lnTo>
                  <a:lnTo>
                    <a:pt x="2260" y="98552"/>
                  </a:lnTo>
                  <a:lnTo>
                    <a:pt x="2260" y="57264"/>
                  </a:lnTo>
                  <a:lnTo>
                    <a:pt x="21120" y="11442"/>
                  </a:lnTo>
                  <a:lnTo>
                    <a:pt x="23380" y="11442"/>
                  </a:lnTo>
                  <a:lnTo>
                    <a:pt x="23380" y="0"/>
                  </a:lnTo>
                  <a:close/>
                </a:path>
                <a:path w="23495" h="194310">
                  <a:moveTo>
                    <a:pt x="23380" y="107607"/>
                  </a:moveTo>
                  <a:lnTo>
                    <a:pt x="21120" y="107607"/>
                  </a:lnTo>
                  <a:lnTo>
                    <a:pt x="21120" y="186944"/>
                  </a:lnTo>
                  <a:lnTo>
                    <a:pt x="23380" y="186944"/>
                  </a:lnTo>
                  <a:lnTo>
                    <a:pt x="23380" y="107607"/>
                  </a:lnTo>
                  <a:close/>
                </a:path>
                <a:path w="23495" h="194310">
                  <a:moveTo>
                    <a:pt x="23380" y="11442"/>
                  </a:moveTo>
                  <a:lnTo>
                    <a:pt x="21120" y="11442"/>
                  </a:lnTo>
                  <a:lnTo>
                    <a:pt x="21120" y="98552"/>
                  </a:lnTo>
                  <a:lnTo>
                    <a:pt x="23380" y="98552"/>
                  </a:lnTo>
                  <a:lnTo>
                    <a:pt x="23380" y="11442"/>
                  </a:lnTo>
                  <a:close/>
                </a:path>
              </a:pathLst>
            </a:custGeom>
            <a:solidFill>
              <a:srgbClr val="5F0038"/>
            </a:solidFill>
          </p:spPr>
          <p:txBody>
            <a:bodyPr wrap="square" lIns="0" tIns="0" rIns="0" bIns="0" rtlCol="0"/>
            <a:lstStyle/>
            <a:p/>
          </p:txBody>
        </p:sp>
        <p:pic>
          <p:nvPicPr>
            <p:cNvPr id="119" name="object 119" descr=""/>
            <p:cNvPicPr/>
            <p:nvPr/>
          </p:nvPicPr>
          <p:blipFill>
            <a:blip r:embed="rId40" cstate="print"/>
            <a:stretch>
              <a:fillRect/>
            </a:stretch>
          </p:blipFill>
          <p:spPr>
            <a:xfrm>
              <a:off x="4753470" y="1895208"/>
              <a:ext cx="42773" cy="35229"/>
            </a:xfrm>
            <a:prstGeom prst="rect">
              <a:avLst/>
            </a:prstGeom>
          </p:spPr>
        </p:pic>
        <p:sp>
          <p:nvSpPr>
            <p:cNvPr id="120" name="object 120" descr=""/>
            <p:cNvSpPr/>
            <p:nvPr/>
          </p:nvSpPr>
          <p:spPr>
            <a:xfrm>
              <a:off x="4808602" y="2060402"/>
              <a:ext cx="30480" cy="19050"/>
            </a:xfrm>
            <a:custGeom>
              <a:avLst/>
              <a:gdLst/>
              <a:ahLst/>
              <a:cxnLst/>
              <a:rect l="l" t="t" r="r" b="b"/>
              <a:pathLst>
                <a:path w="30479" h="19050">
                  <a:moveTo>
                    <a:pt x="17452" y="0"/>
                  </a:moveTo>
                  <a:lnTo>
                    <a:pt x="0" y="2095"/>
                  </a:lnTo>
                  <a:lnTo>
                    <a:pt x="0" y="18872"/>
                  </a:lnTo>
                  <a:lnTo>
                    <a:pt x="30187" y="18872"/>
                  </a:lnTo>
                  <a:lnTo>
                    <a:pt x="29716" y="6815"/>
                  </a:lnTo>
                  <a:lnTo>
                    <a:pt x="26414" y="1049"/>
                  </a:lnTo>
                  <a:lnTo>
                    <a:pt x="17452" y="0"/>
                  </a:lnTo>
                  <a:close/>
                </a:path>
              </a:pathLst>
            </a:custGeom>
            <a:solidFill>
              <a:srgbClr val="7C1956"/>
            </a:solidFill>
          </p:spPr>
          <p:txBody>
            <a:bodyPr wrap="square" lIns="0" tIns="0" rIns="0" bIns="0" rtlCol="0"/>
            <a:lstStyle/>
            <a:p/>
          </p:txBody>
        </p:sp>
        <p:pic>
          <p:nvPicPr>
            <p:cNvPr id="121" name="object 121" descr=""/>
            <p:cNvPicPr/>
            <p:nvPr/>
          </p:nvPicPr>
          <p:blipFill>
            <a:blip r:embed="rId34" cstate="print"/>
            <a:stretch>
              <a:fillRect/>
            </a:stretch>
          </p:blipFill>
          <p:spPr>
            <a:xfrm>
              <a:off x="4612183" y="2376144"/>
              <a:ext cx="45364" cy="26987"/>
            </a:xfrm>
            <a:prstGeom prst="rect">
              <a:avLst/>
            </a:prstGeom>
          </p:spPr>
        </p:pic>
        <p:pic>
          <p:nvPicPr>
            <p:cNvPr id="122" name="object 122" descr=""/>
            <p:cNvPicPr/>
            <p:nvPr/>
          </p:nvPicPr>
          <p:blipFill>
            <a:blip r:embed="rId35" cstate="print"/>
            <a:stretch>
              <a:fillRect/>
            </a:stretch>
          </p:blipFill>
          <p:spPr>
            <a:xfrm>
              <a:off x="4605083" y="2080590"/>
              <a:ext cx="21120" cy="184899"/>
            </a:xfrm>
            <a:prstGeom prst="rect">
              <a:avLst/>
            </a:prstGeom>
          </p:spPr>
        </p:pic>
        <p:sp>
          <p:nvSpPr>
            <p:cNvPr id="123" name="object 123" descr=""/>
            <p:cNvSpPr/>
            <p:nvPr/>
          </p:nvSpPr>
          <p:spPr>
            <a:xfrm>
              <a:off x="4603954" y="2075896"/>
              <a:ext cx="23495" cy="194310"/>
            </a:xfrm>
            <a:custGeom>
              <a:avLst/>
              <a:gdLst/>
              <a:ahLst/>
              <a:cxnLst/>
              <a:rect l="l" t="t" r="r" b="b"/>
              <a:pathLst>
                <a:path w="23495" h="194310">
                  <a:moveTo>
                    <a:pt x="0" y="0"/>
                  </a:moveTo>
                  <a:lnTo>
                    <a:pt x="0" y="194284"/>
                  </a:lnTo>
                  <a:lnTo>
                    <a:pt x="5010" y="186943"/>
                  </a:lnTo>
                  <a:lnTo>
                    <a:pt x="2247" y="186943"/>
                  </a:lnTo>
                  <a:lnTo>
                    <a:pt x="2247" y="107607"/>
                  </a:lnTo>
                  <a:lnTo>
                    <a:pt x="23342" y="107607"/>
                  </a:lnTo>
                  <a:lnTo>
                    <a:pt x="23335" y="98539"/>
                  </a:lnTo>
                  <a:lnTo>
                    <a:pt x="2247" y="98539"/>
                  </a:lnTo>
                  <a:lnTo>
                    <a:pt x="2247" y="11442"/>
                  </a:lnTo>
                  <a:lnTo>
                    <a:pt x="4710" y="11442"/>
                  </a:lnTo>
                  <a:lnTo>
                    <a:pt x="0" y="0"/>
                  </a:lnTo>
                  <a:close/>
                </a:path>
                <a:path w="23495" h="194310">
                  <a:moveTo>
                    <a:pt x="23342" y="107607"/>
                  </a:moveTo>
                  <a:lnTo>
                    <a:pt x="21120" y="107607"/>
                  </a:lnTo>
                  <a:lnTo>
                    <a:pt x="21120" y="159334"/>
                  </a:lnTo>
                  <a:lnTo>
                    <a:pt x="2247" y="186943"/>
                  </a:lnTo>
                  <a:lnTo>
                    <a:pt x="5010" y="186943"/>
                  </a:lnTo>
                  <a:lnTo>
                    <a:pt x="23380" y="160032"/>
                  </a:lnTo>
                  <a:lnTo>
                    <a:pt x="23342" y="107607"/>
                  </a:lnTo>
                  <a:close/>
                </a:path>
                <a:path w="23495" h="194310">
                  <a:moveTo>
                    <a:pt x="4710" y="11442"/>
                  </a:moveTo>
                  <a:lnTo>
                    <a:pt x="2247" y="11442"/>
                  </a:lnTo>
                  <a:lnTo>
                    <a:pt x="21120" y="57264"/>
                  </a:lnTo>
                  <a:lnTo>
                    <a:pt x="21120" y="98539"/>
                  </a:lnTo>
                  <a:lnTo>
                    <a:pt x="23335" y="98539"/>
                  </a:lnTo>
                  <a:lnTo>
                    <a:pt x="23304" y="56616"/>
                  </a:lnTo>
                  <a:lnTo>
                    <a:pt x="4710" y="11442"/>
                  </a:lnTo>
                  <a:close/>
                </a:path>
              </a:pathLst>
            </a:custGeom>
            <a:solidFill>
              <a:srgbClr val="5F0038"/>
            </a:solidFill>
          </p:spPr>
          <p:txBody>
            <a:bodyPr wrap="square" lIns="0" tIns="0" rIns="0" bIns="0" rtlCol="0"/>
            <a:lstStyle/>
            <a:p/>
          </p:txBody>
        </p:sp>
        <p:pic>
          <p:nvPicPr>
            <p:cNvPr id="124" name="object 124" descr=""/>
            <p:cNvPicPr/>
            <p:nvPr/>
          </p:nvPicPr>
          <p:blipFill>
            <a:blip r:embed="rId41" cstate="print"/>
            <a:stretch>
              <a:fillRect/>
            </a:stretch>
          </p:blipFill>
          <p:spPr>
            <a:xfrm>
              <a:off x="4611208" y="1895208"/>
              <a:ext cx="47405" cy="35229"/>
            </a:xfrm>
            <a:prstGeom prst="rect">
              <a:avLst/>
            </a:prstGeom>
          </p:spPr>
        </p:pic>
        <p:pic>
          <p:nvPicPr>
            <p:cNvPr id="125" name="object 125" descr=""/>
            <p:cNvPicPr/>
            <p:nvPr/>
          </p:nvPicPr>
          <p:blipFill>
            <a:blip r:embed="rId42" cstate="print"/>
            <a:stretch>
              <a:fillRect/>
            </a:stretch>
          </p:blipFill>
          <p:spPr>
            <a:xfrm>
              <a:off x="3478936" y="1078284"/>
              <a:ext cx="2228392" cy="1153153"/>
            </a:xfrm>
            <a:prstGeom prst="rect">
              <a:avLst/>
            </a:prstGeom>
          </p:spPr>
        </p:pic>
      </p:grpSp>
      <p:sp>
        <p:nvSpPr>
          <p:cNvPr id="126" name="object 126" descr=""/>
          <p:cNvSpPr/>
          <p:nvPr/>
        </p:nvSpPr>
        <p:spPr>
          <a:xfrm>
            <a:off x="8712000" y="3961163"/>
            <a:ext cx="0" cy="999490"/>
          </a:xfrm>
          <a:custGeom>
            <a:avLst/>
            <a:gdLst/>
            <a:ahLst/>
            <a:cxnLst/>
            <a:rect l="l" t="t" r="r" b="b"/>
            <a:pathLst>
              <a:path w="0" h="999489">
                <a:moveTo>
                  <a:pt x="0" y="998994"/>
                </a:moveTo>
                <a:lnTo>
                  <a:pt x="0" y="0"/>
                </a:lnTo>
              </a:path>
            </a:pathLst>
          </a:custGeom>
          <a:ln w="9004">
            <a:solidFill>
              <a:srgbClr val="FFFFFF"/>
            </a:solidFill>
          </a:ln>
        </p:spPr>
        <p:txBody>
          <a:bodyPr wrap="square" lIns="0" tIns="0" rIns="0" bIns="0" rtlCol="0"/>
          <a:lstStyle/>
          <a:p/>
        </p:txBody>
      </p:sp>
      <p:sp>
        <p:nvSpPr>
          <p:cNvPr id="127" name="object 127" descr=""/>
          <p:cNvSpPr/>
          <p:nvPr/>
        </p:nvSpPr>
        <p:spPr>
          <a:xfrm>
            <a:off x="10080000" y="3961163"/>
            <a:ext cx="0" cy="999490"/>
          </a:xfrm>
          <a:custGeom>
            <a:avLst/>
            <a:gdLst/>
            <a:ahLst/>
            <a:cxnLst/>
            <a:rect l="l" t="t" r="r" b="b"/>
            <a:pathLst>
              <a:path w="0" h="999489">
                <a:moveTo>
                  <a:pt x="0" y="998994"/>
                </a:moveTo>
                <a:lnTo>
                  <a:pt x="0" y="0"/>
                </a:lnTo>
              </a:path>
            </a:pathLst>
          </a:custGeom>
          <a:ln w="9004">
            <a:solidFill>
              <a:srgbClr val="FFFFFF"/>
            </a:solidFill>
          </a:ln>
        </p:spPr>
        <p:txBody>
          <a:bodyPr wrap="square" lIns="0" tIns="0" rIns="0" bIns="0" rtlCol="0"/>
          <a:lstStyle/>
          <a:p/>
        </p:txBody>
      </p:sp>
      <p:sp>
        <p:nvSpPr>
          <p:cNvPr id="128" name="object 128" descr=""/>
          <p:cNvSpPr/>
          <p:nvPr/>
        </p:nvSpPr>
        <p:spPr>
          <a:xfrm>
            <a:off x="13140001" y="3961163"/>
            <a:ext cx="0" cy="999490"/>
          </a:xfrm>
          <a:custGeom>
            <a:avLst/>
            <a:gdLst/>
            <a:ahLst/>
            <a:cxnLst/>
            <a:rect l="l" t="t" r="r" b="b"/>
            <a:pathLst>
              <a:path w="0" h="999489">
                <a:moveTo>
                  <a:pt x="0" y="998994"/>
                </a:moveTo>
                <a:lnTo>
                  <a:pt x="0" y="0"/>
                </a:lnTo>
              </a:path>
            </a:pathLst>
          </a:custGeom>
          <a:ln w="9004">
            <a:solidFill>
              <a:srgbClr val="FFFFFF"/>
            </a:solidFill>
          </a:ln>
        </p:spPr>
        <p:txBody>
          <a:bodyPr wrap="square" lIns="0" tIns="0" rIns="0" bIns="0" rtlCol="0"/>
          <a:lstStyle/>
          <a:p/>
        </p:txBody>
      </p:sp>
      <p:graphicFrame>
        <p:nvGraphicFramePr>
          <p:cNvPr id="129" name="object 129" descr=""/>
          <p:cNvGraphicFramePr>
            <a:graphicFrameLocks noGrp="1"/>
          </p:cNvGraphicFramePr>
          <p:nvPr/>
        </p:nvGraphicFramePr>
        <p:xfrm>
          <a:off x="7919999" y="1202655"/>
          <a:ext cx="6718300" cy="372745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75895">
                <a:tc>
                  <a:txBody>
                    <a:bodyPr/>
                    <a:lstStyle/>
                    <a:p>
                      <a:pPr algn="r" marR="67945">
                        <a:lnSpc>
                          <a:spcPts val="1005"/>
                        </a:lnSpc>
                        <a:spcBef>
                          <a:spcPts val="280"/>
                        </a:spcBef>
                      </a:pPr>
                      <a:r>
                        <a:rPr dirty="0" baseline="3086" sz="1350" spc="-397">
                          <a:solidFill>
                            <a:srgbClr val="231F20"/>
                          </a:solidFill>
                          <a:latin typeface="華康標楷體"/>
                          <a:cs typeface="華康標楷體"/>
                        </a:rPr>
                        <a:t>（</a:t>
                      </a:r>
                      <a:r>
                        <a:rPr dirty="0" baseline="3086" sz="1350" spc="-442">
                          <a:solidFill>
                            <a:srgbClr val="231F20"/>
                          </a:solidFill>
                          <a:latin typeface="華康標楷體"/>
                          <a:cs typeface="華康標楷體"/>
                        </a:rPr>
                        <a:t>一</a:t>
                      </a:r>
                      <a:r>
                        <a:rPr dirty="0" baseline="3086" sz="1350" spc="-397">
                          <a:solidFill>
                            <a:srgbClr val="231F20"/>
                          </a:solidFill>
                          <a:latin typeface="華康標楷體"/>
                          <a:cs typeface="華康標楷體"/>
                        </a:rPr>
                        <a:t>）</a:t>
                      </a:r>
                      <a:r>
                        <a:rPr dirty="0" sz="900" spc="-20">
                          <a:solidFill>
                            <a:srgbClr val="231F20"/>
                          </a:solidFill>
                          <a:latin typeface="華康標楷體"/>
                          <a:cs typeface="華康標楷體"/>
                        </a:rPr>
                        <a:t>停車再開</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rowSpan="21">
                  <a:txBody>
                    <a:bodyPr/>
                    <a:lstStyle/>
                    <a:p>
                      <a:pPr marL="132715" marR="45085" indent="-115570">
                        <a:lnSpc>
                          <a:spcPct val="102400"/>
                        </a:lnSpc>
                        <a:spcBef>
                          <a:spcPts val="254"/>
                        </a:spcBef>
                      </a:pPr>
                      <a:r>
                        <a:rPr dirty="0" sz="900" spc="-10">
                          <a:solidFill>
                            <a:srgbClr val="231F20"/>
                          </a:solidFill>
                          <a:latin typeface="華康標楷體"/>
                          <a:cs typeface="華康標楷體"/>
                        </a:rPr>
                        <a:t>．先停車，確認安全後再</a:t>
                      </a:r>
                      <a:r>
                        <a:rPr dirty="0" sz="900" spc="-30">
                          <a:solidFill>
                            <a:srgbClr val="231F20"/>
                          </a:solidFill>
                          <a:latin typeface="華康標楷體"/>
                          <a:cs typeface="華康標楷體"/>
                        </a:rPr>
                        <a:t>通過</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0"/>
                        </a:spcBef>
                      </a:pPr>
                      <a:endParaRPr sz="1200">
                        <a:latin typeface="Times New Roman"/>
                        <a:cs typeface="Times New Roman"/>
                      </a:endParaRPr>
                    </a:p>
                    <a:p>
                      <a:pPr marL="17780">
                        <a:lnSpc>
                          <a:spcPct val="100000"/>
                        </a:lnSpc>
                      </a:pPr>
                      <a:r>
                        <a:rPr dirty="0" sz="900" spc="-15">
                          <a:solidFill>
                            <a:srgbClr val="231F20"/>
                          </a:solidFill>
                          <a:latin typeface="華康標楷體"/>
                          <a:cs typeface="華康標楷體"/>
                        </a:rPr>
                        <a:t>．在鐵路平交道前停車</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313055" marR="36830" indent="-295275">
                        <a:lnSpc>
                          <a:spcPct val="102400"/>
                        </a:lnSpc>
                        <a:spcBef>
                          <a:spcPts val="795"/>
                        </a:spcBef>
                      </a:pPr>
                      <a:r>
                        <a:rPr dirty="0" sz="900">
                          <a:solidFill>
                            <a:srgbClr val="231F20"/>
                          </a:solidFill>
                          <a:latin typeface="華康標楷體"/>
                          <a:cs typeface="華康標楷體"/>
                        </a:rPr>
                        <a:t>（</a:t>
                      </a:r>
                      <a:r>
                        <a:rPr dirty="0" sz="900">
                          <a:solidFill>
                            <a:srgbClr val="231F20"/>
                          </a:solidFill>
                          <a:latin typeface="Trebuchet MS"/>
                          <a:cs typeface="Trebuchet MS"/>
                        </a:rPr>
                        <a:t>1</a:t>
                      </a:r>
                      <a:r>
                        <a:rPr dirty="0" sz="900">
                          <a:solidFill>
                            <a:srgbClr val="231F20"/>
                          </a:solidFill>
                          <a:latin typeface="華康標楷體"/>
                          <a:cs typeface="華康標楷體"/>
                        </a:rPr>
                        <a:t>）</a:t>
                      </a:r>
                      <a:r>
                        <a:rPr dirty="0" sz="900" spc="75">
                          <a:solidFill>
                            <a:srgbClr val="231F20"/>
                          </a:solidFill>
                          <a:latin typeface="華康標楷體"/>
                          <a:cs typeface="華康標楷體"/>
                        </a:rPr>
                        <a:t>確認左右方均無火</a:t>
                      </a:r>
                      <a:r>
                        <a:rPr dirty="0" sz="900" spc="-25">
                          <a:solidFill>
                            <a:srgbClr val="231F20"/>
                          </a:solidFill>
                          <a:latin typeface="華康標楷體"/>
                          <a:cs typeface="華康標楷體"/>
                        </a:rPr>
                        <a:t>車靠近</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rowSpan="21">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32715" marR="48260" indent="-115570">
                        <a:lnSpc>
                          <a:spcPct val="102400"/>
                        </a:lnSpc>
                        <a:spcBef>
                          <a:spcPts val="745"/>
                        </a:spcBef>
                      </a:pPr>
                      <a:r>
                        <a:rPr dirty="0" sz="900" spc="-15">
                          <a:solidFill>
                            <a:srgbClr val="231F20"/>
                          </a:solidFill>
                          <a:latin typeface="華康標楷體"/>
                          <a:cs typeface="華康標楷體"/>
                        </a:rPr>
                        <a:t>．在有劃設停止線的鐵路平交道，應在停止線前停車；沒有劃設停止線的鐵路平交道，則應在鐵路平交道前停車。</a:t>
                      </a:r>
                      <a:endParaRPr sz="900">
                        <a:latin typeface="華康標楷體"/>
                        <a:cs typeface="華康標楷體"/>
                      </a:endParaRPr>
                    </a:p>
                    <a:p>
                      <a:pPr>
                        <a:lnSpc>
                          <a:spcPct val="100000"/>
                        </a:lnSpc>
                      </a:pPr>
                      <a:endParaRPr sz="900">
                        <a:latin typeface="Times New Roman"/>
                        <a:cs typeface="Times New Roman"/>
                      </a:endParaRPr>
                    </a:p>
                    <a:p>
                      <a:pPr marL="306070" marR="45720" indent="-288290">
                        <a:lnSpc>
                          <a:spcPct val="102400"/>
                        </a:lnSpc>
                        <a:spcBef>
                          <a:spcPts val="725"/>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1</a:t>
                      </a:r>
                      <a:r>
                        <a:rPr dirty="0" sz="900" spc="-10">
                          <a:solidFill>
                            <a:srgbClr val="231F20"/>
                          </a:solidFill>
                          <a:latin typeface="華康標楷體"/>
                          <a:cs typeface="華康標楷體"/>
                        </a:rPr>
                        <a:t>）</a:t>
                      </a:r>
                      <a:r>
                        <a:rPr dirty="0" sz="900" spc="-15">
                          <a:solidFill>
                            <a:srgbClr val="231F20"/>
                          </a:solidFill>
                          <a:latin typeface="華康標楷體"/>
                          <a:cs typeface="華康標楷體"/>
                        </a:rPr>
                        <a:t>直接以目視確認左右方無火車靠近，同時打開車窗，再次以聽聲音方式確認安全。</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280"/>
                        </a:spcBef>
                      </a:pPr>
                      <a:r>
                        <a:rPr dirty="0" sz="900" spc="55">
                          <a:solidFill>
                            <a:srgbClr val="231F20"/>
                          </a:solidFill>
                          <a:latin typeface="華康標楷體"/>
                          <a:cs typeface="華康標楷體"/>
                        </a:rPr>
                        <a:t>．向學員說明通過鐵路平</a:t>
                      </a:r>
                      <a:endParaRPr sz="900">
                        <a:latin typeface="華康標楷體"/>
                        <a:cs typeface="華康標楷體"/>
                      </a:endParaRPr>
                    </a:p>
                  </a:txBody>
                  <a:tcPr marL="0" marR="0" marB="0" marT="35560">
                    <a:lnL w="9525">
                      <a:solidFill>
                        <a:srgbClr val="BCBEC0"/>
                      </a:solidFill>
                      <a:prstDash val="dot"/>
                    </a:lnL>
                    <a:lnT w="9525">
                      <a:solidFill>
                        <a:srgbClr val="BCBEC0"/>
                      </a:solidFill>
                      <a:prstDash val="solid"/>
                    </a:lnT>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交道時，應遵守以下注</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05"/>
                        </a:lnSpc>
                      </a:pPr>
                      <a:r>
                        <a:rPr dirty="0" sz="900" spc="-20">
                          <a:solidFill>
                            <a:srgbClr val="231F20"/>
                          </a:solidFill>
                          <a:latin typeface="華康標楷體"/>
                          <a:cs typeface="華康標楷體"/>
                        </a:rPr>
                        <a:t>意事項：</a:t>
                      </a:r>
                      <a:endParaRPr sz="900">
                        <a:latin typeface="華康標楷體"/>
                        <a:cs typeface="華康標楷體"/>
                      </a:endParaRPr>
                    </a:p>
                  </a:txBody>
                  <a:tcPr marL="0" marR="0" marB="0" marT="0">
                    <a:lnL w="9525">
                      <a:solidFill>
                        <a:srgbClr val="BCBEC0"/>
                      </a:solidFill>
                      <a:prstDash val="dot"/>
                    </a:lnL>
                  </a:tcPr>
                </a:tc>
              </a:tr>
              <a:tr h="13906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L="102235" marR="34925" indent="-102235">
                        <a:lnSpc>
                          <a:spcPts val="1000"/>
                        </a:lnSpc>
                        <a:buSzPct val="61111"/>
                        <a:buChar char="◆"/>
                        <a:tabLst>
                          <a:tab pos="102235" algn="l"/>
                        </a:tabLst>
                      </a:pPr>
                      <a:r>
                        <a:rPr dirty="0" sz="900" spc="60">
                          <a:solidFill>
                            <a:srgbClr val="231F20"/>
                          </a:solidFill>
                          <a:latin typeface="華康標楷體"/>
                          <a:cs typeface="華康標楷體"/>
                        </a:rPr>
                        <a:t>嚴禁搶越、闖越。熟</a:t>
                      </a:r>
                      <a:endParaRPr sz="900">
                        <a:latin typeface="華康標楷體"/>
                        <a:cs typeface="華康標楷體"/>
                      </a:endParaRPr>
                    </a:p>
                  </a:txBody>
                  <a:tcPr marL="0" marR="0" marB="0" marT="0">
                    <a:lnL w="9525">
                      <a:solidFill>
                        <a:srgbClr val="BCBEC0"/>
                      </a:solidFill>
                      <a:prstDash val="dot"/>
                    </a:lnL>
                  </a:tcPr>
                </a:tc>
              </a:tr>
              <a:tr h="138430">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250190">
                        <a:lnSpc>
                          <a:spcPts val="994"/>
                        </a:lnSpc>
                      </a:pPr>
                      <a:r>
                        <a:rPr dirty="0" sz="900" spc="-15">
                          <a:solidFill>
                            <a:srgbClr val="231F20"/>
                          </a:solidFill>
                          <a:latin typeface="華康標楷體"/>
                          <a:cs typeface="華康標楷體"/>
                        </a:rPr>
                        <a:t>記按、推、跑口訣。</a:t>
                      </a:r>
                      <a:endParaRPr sz="900">
                        <a:latin typeface="華康標楷體"/>
                        <a:cs typeface="華康標楷體"/>
                      </a:endParaRPr>
                    </a:p>
                  </a:txBody>
                  <a:tcPr marL="0" marR="0" marB="0" marT="0">
                    <a:lnL w="9525">
                      <a:solidFill>
                        <a:srgbClr val="BCBEC0"/>
                      </a:solidFill>
                      <a:prstDash val="dot"/>
                    </a:lnL>
                  </a:tcPr>
                </a:tc>
              </a:tr>
              <a:tr h="138430">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L="99060" marR="45720" indent="-99060">
                        <a:lnSpc>
                          <a:spcPts val="994"/>
                        </a:lnSpc>
                        <a:buSzPct val="61111"/>
                        <a:buChar char="◆"/>
                        <a:tabLst>
                          <a:tab pos="99060" algn="l"/>
                        </a:tabLst>
                      </a:pPr>
                      <a:r>
                        <a:rPr dirty="0" sz="900" spc="60">
                          <a:solidFill>
                            <a:srgbClr val="231F20"/>
                          </a:solidFill>
                          <a:latin typeface="華康標楷體"/>
                          <a:cs typeface="華康標楷體"/>
                        </a:rPr>
                        <a:t>嚴禁使用手持式行動</a:t>
                      </a:r>
                      <a:endParaRPr sz="900">
                        <a:latin typeface="華康標楷體"/>
                        <a:cs typeface="華康標楷體"/>
                      </a:endParaRPr>
                    </a:p>
                  </a:txBody>
                  <a:tcPr marL="0" marR="0" marB="0" marT="0">
                    <a:lnL w="9525">
                      <a:solidFill>
                        <a:srgbClr val="BCBEC0"/>
                      </a:solidFill>
                      <a:prstDash val="dot"/>
                    </a:lnL>
                  </a:tcPr>
                </a:tc>
              </a:tr>
              <a:tr h="138430">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249554">
                        <a:lnSpc>
                          <a:spcPts val="994"/>
                        </a:lnSpc>
                      </a:pPr>
                      <a:r>
                        <a:rPr dirty="0" sz="900" spc="-25">
                          <a:solidFill>
                            <a:srgbClr val="231F20"/>
                          </a:solidFill>
                          <a:latin typeface="華康標楷體"/>
                          <a:cs typeface="華康標楷體"/>
                        </a:rPr>
                        <a:t>電話。</a:t>
                      </a:r>
                      <a:endParaRPr sz="900">
                        <a:latin typeface="華康標楷體"/>
                        <a:cs typeface="華康標楷體"/>
                      </a:endParaRPr>
                    </a:p>
                  </a:txBody>
                  <a:tcPr marL="0" marR="0" marB="0" marT="0">
                    <a:lnL w="9525">
                      <a:solidFill>
                        <a:srgbClr val="BCBEC0"/>
                      </a:solidFill>
                      <a:prstDash val="dot"/>
                    </a:lnL>
                  </a:tcPr>
                </a:tc>
              </a:tr>
              <a:tr h="138430">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L="99060" marR="45720" indent="-99060">
                        <a:lnSpc>
                          <a:spcPts val="994"/>
                        </a:lnSpc>
                        <a:buSzPct val="61111"/>
                        <a:buChar char="◆"/>
                        <a:tabLst>
                          <a:tab pos="99060" algn="l"/>
                        </a:tabLst>
                      </a:pPr>
                      <a:r>
                        <a:rPr dirty="0" sz="900" spc="60">
                          <a:solidFill>
                            <a:srgbClr val="231F20"/>
                          </a:solidFill>
                          <a:latin typeface="華康標楷體"/>
                          <a:cs typeface="華康標楷體"/>
                        </a:rPr>
                        <a:t>鐵路平交道上禁止超</a:t>
                      </a:r>
                      <a:endParaRPr sz="900">
                        <a:latin typeface="華康標楷體"/>
                        <a:cs typeface="華康標楷體"/>
                      </a:endParaRPr>
                    </a:p>
                  </a:txBody>
                  <a:tcPr marL="0" marR="0" marB="0" marT="0">
                    <a:lnL w="9525">
                      <a:solidFill>
                        <a:srgbClr val="BCBEC0"/>
                      </a:solidFill>
                      <a:prstDash val="dot"/>
                    </a:lnL>
                  </a:tcPr>
                </a:tc>
              </a:tr>
              <a:tr h="138430">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4290">
                        <a:lnSpc>
                          <a:spcPts val="994"/>
                        </a:lnSpc>
                      </a:pPr>
                      <a:r>
                        <a:rPr dirty="0" sz="900" spc="65">
                          <a:solidFill>
                            <a:srgbClr val="231F20"/>
                          </a:solidFill>
                          <a:latin typeface="華康標楷體"/>
                          <a:cs typeface="華康標楷體"/>
                        </a:rPr>
                        <a:t>車、迴車、倒車及臨</a:t>
                      </a:r>
                      <a:endParaRPr sz="900">
                        <a:latin typeface="華康標楷體"/>
                        <a:cs typeface="華康標楷體"/>
                      </a:endParaRPr>
                    </a:p>
                  </a:txBody>
                  <a:tcPr marL="0" marR="0" marB="0" marT="0">
                    <a:lnL w="9525">
                      <a:solidFill>
                        <a:srgbClr val="BCBEC0"/>
                      </a:solidFill>
                      <a:prstDash val="dot"/>
                    </a:lnL>
                  </a:tcPr>
                </a:tc>
              </a:tr>
              <a:tr h="13906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249554">
                        <a:lnSpc>
                          <a:spcPts val="994"/>
                        </a:lnSpc>
                      </a:pPr>
                      <a:r>
                        <a:rPr dirty="0" sz="900" spc="-20">
                          <a:solidFill>
                            <a:srgbClr val="231F20"/>
                          </a:solidFill>
                          <a:latin typeface="華康標楷體"/>
                          <a:cs typeface="華康標楷體"/>
                        </a:rPr>
                        <a:t>時停車。</a:t>
                      </a:r>
                      <a:endParaRPr sz="900">
                        <a:latin typeface="華康標楷體"/>
                        <a:cs typeface="華康標楷體"/>
                      </a:endParaRPr>
                    </a:p>
                  </a:txBody>
                  <a:tcPr marL="0" marR="0" marB="0" marT="0">
                    <a:lnL w="9525">
                      <a:solidFill>
                        <a:srgbClr val="BCBEC0"/>
                      </a:solidFill>
                      <a:prstDash val="dot"/>
                    </a:lnL>
                  </a:tcPr>
                </a:tc>
              </a:tr>
              <a:tr h="13906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L="89535" marR="17780" indent="-89535">
                        <a:lnSpc>
                          <a:spcPts val="994"/>
                        </a:lnSpc>
                        <a:buSzPct val="61111"/>
                        <a:buChar char="◆"/>
                        <a:tabLst>
                          <a:tab pos="89535" algn="l"/>
                        </a:tabLst>
                      </a:pPr>
                      <a:r>
                        <a:rPr dirty="0" sz="900" spc="-10">
                          <a:solidFill>
                            <a:srgbClr val="231F20"/>
                          </a:solidFill>
                          <a:latin typeface="華康標楷體"/>
                          <a:cs typeface="華康標楷體"/>
                        </a:rPr>
                        <a:t>應注意車輛高度限制，</a:t>
                      </a:r>
                      <a:endParaRPr sz="900">
                        <a:latin typeface="華康標楷體"/>
                        <a:cs typeface="華康標楷體"/>
                      </a:endParaRPr>
                    </a:p>
                  </a:txBody>
                  <a:tcPr marL="0" marR="0" marB="0" marT="0">
                    <a:lnL w="9525">
                      <a:solidFill>
                        <a:srgbClr val="BCBEC0"/>
                      </a:solidFill>
                      <a:prstDash val="dot"/>
                    </a:lnL>
                  </a:tcPr>
                </a:tc>
              </a:tr>
              <a:tr h="138430">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994"/>
                        </a:lnSpc>
                      </a:pPr>
                      <a:r>
                        <a:rPr dirty="0" sz="900" spc="65">
                          <a:solidFill>
                            <a:srgbClr val="231F20"/>
                          </a:solidFill>
                          <a:latin typeface="華康標楷體"/>
                          <a:cs typeface="華康標楷體"/>
                        </a:rPr>
                        <a:t>另持有相關長尺寸物</a:t>
                      </a:r>
                      <a:endParaRPr sz="900">
                        <a:latin typeface="華康標楷體"/>
                        <a:cs typeface="華康標楷體"/>
                      </a:endParaRPr>
                    </a:p>
                  </a:txBody>
                  <a:tcPr marL="0" marR="0" marB="0" marT="0">
                    <a:lnL w="9525">
                      <a:solidFill>
                        <a:srgbClr val="BCBEC0"/>
                      </a:solidFill>
                      <a:prstDash val="dot"/>
                    </a:lnL>
                  </a:tcPr>
                </a:tc>
              </a:tr>
              <a:tr h="138430">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5720">
                        <a:lnSpc>
                          <a:spcPts val="994"/>
                        </a:lnSpc>
                      </a:pPr>
                      <a:r>
                        <a:rPr dirty="0" sz="900" spc="50">
                          <a:solidFill>
                            <a:srgbClr val="231F20"/>
                          </a:solidFill>
                          <a:latin typeface="華康標楷體"/>
                          <a:cs typeface="華康標楷體"/>
                        </a:rPr>
                        <a:t>體時，應平提通過，</a:t>
                      </a:r>
                      <a:endParaRPr sz="900">
                        <a:latin typeface="華康標楷體"/>
                        <a:cs typeface="華康標楷體"/>
                      </a:endParaRPr>
                    </a:p>
                  </a:txBody>
                  <a:tcPr marL="0" marR="0" marB="0" marT="0">
                    <a:lnL w="9525">
                      <a:solidFill>
                        <a:srgbClr val="BCBEC0"/>
                      </a:solidFill>
                      <a:prstDash val="dot"/>
                    </a:lnL>
                  </a:tcPr>
                </a:tc>
              </a:tr>
              <a:tr h="18034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250190">
                        <a:lnSpc>
                          <a:spcPts val="1075"/>
                        </a:lnSpc>
                      </a:pPr>
                      <a:r>
                        <a:rPr dirty="0" sz="900" spc="-20">
                          <a:solidFill>
                            <a:srgbClr val="231F20"/>
                          </a:solidFill>
                          <a:latin typeface="華康標楷體"/>
                          <a:cs typeface="華康標楷體"/>
                        </a:rPr>
                        <a:t>避免觸及電車線。</a:t>
                      </a:r>
                      <a:endParaRPr sz="900">
                        <a:latin typeface="華康標楷體"/>
                        <a:cs typeface="華康標楷體"/>
                      </a:endParaRPr>
                    </a:p>
                  </a:txBody>
                  <a:tcPr marL="0" marR="0" marB="0" marT="0">
                    <a:lnL w="9525">
                      <a:solidFill>
                        <a:srgbClr val="BCBEC0"/>
                      </a:solidFill>
                      <a:prstDash val="dot"/>
                    </a:lnL>
                  </a:tcPr>
                </a:tc>
              </a:tr>
              <a:tr h="18097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320"/>
                        </a:spcBef>
                      </a:pPr>
                      <a:r>
                        <a:rPr dirty="0" sz="900" spc="55">
                          <a:solidFill>
                            <a:srgbClr val="231F20"/>
                          </a:solidFill>
                          <a:latin typeface="華康標楷體"/>
                          <a:cs typeface="華康標楷體"/>
                        </a:rPr>
                        <a:t>．在鐵路平交道前不停車</a:t>
                      </a:r>
                      <a:endParaRPr sz="900">
                        <a:latin typeface="華康標楷體"/>
                        <a:cs typeface="華康標楷體"/>
                      </a:endParaRPr>
                    </a:p>
                  </a:txBody>
                  <a:tcPr marL="0" marR="0" marB="0" marT="4064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735">
                        <a:lnSpc>
                          <a:spcPts val="1005"/>
                        </a:lnSpc>
                      </a:pPr>
                      <a:r>
                        <a:rPr dirty="0" sz="900" spc="45">
                          <a:solidFill>
                            <a:srgbClr val="231F20"/>
                          </a:solidFill>
                          <a:latin typeface="華康標楷體"/>
                          <a:cs typeface="華康標楷體"/>
                        </a:rPr>
                        <a:t>察看，可能引發重大事</a:t>
                      </a:r>
                      <a:endParaRPr sz="900">
                        <a:latin typeface="華康標楷體"/>
                        <a:cs typeface="華康標楷體"/>
                      </a:endParaRPr>
                    </a:p>
                  </a:txBody>
                  <a:tcPr marL="0" marR="0" marB="0" marT="0">
                    <a:lnL w="9525">
                      <a:solidFill>
                        <a:srgbClr val="BCBEC0"/>
                      </a:solidFill>
                      <a:prstDash val="dot"/>
                    </a:lnL>
                  </a:tcPr>
                </a:tc>
              </a:tr>
              <a:tr h="17716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1605">
                        <a:lnSpc>
                          <a:spcPts val="1080"/>
                        </a:lnSpc>
                      </a:pPr>
                      <a:r>
                        <a:rPr dirty="0" sz="900" spc="-30">
                          <a:solidFill>
                            <a:srgbClr val="231F20"/>
                          </a:solidFill>
                          <a:latin typeface="華康標楷體"/>
                          <a:cs typeface="華康標楷體"/>
                        </a:rPr>
                        <a:t>故。</a:t>
                      </a:r>
                      <a:endParaRPr sz="900">
                        <a:latin typeface="華康標楷體"/>
                        <a:cs typeface="華康標楷體"/>
                      </a:endParaRPr>
                    </a:p>
                  </a:txBody>
                  <a:tcPr marL="0" marR="0" marB="0" marT="0">
                    <a:lnL w="9525">
                      <a:solidFill>
                        <a:srgbClr val="BCBEC0"/>
                      </a:solidFill>
                      <a:prstDash val="dot"/>
                    </a:lnL>
                  </a:tcPr>
                </a:tc>
              </a:tr>
              <a:tr h="186055">
                <a:tc>
                  <a:txBody>
                    <a:bodyPr/>
                    <a:lstStyle/>
                    <a:p>
                      <a:pPr algn="r" marR="45720">
                        <a:lnSpc>
                          <a:spcPts val="1005"/>
                        </a:lnSpc>
                        <a:spcBef>
                          <a:spcPts val="36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確認安全</a:t>
                      </a:r>
                      <a:endParaRPr sz="900">
                        <a:latin typeface="華康標楷體"/>
                        <a:cs typeface="華康標楷體"/>
                      </a:endParaRPr>
                    </a:p>
                  </a:txBody>
                  <a:tcPr marL="0" marR="0" marB="0" marT="4572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19685">
                        <a:lnSpc>
                          <a:spcPts val="1005"/>
                        </a:lnSpc>
                        <a:spcBef>
                          <a:spcPts val="360"/>
                        </a:spcBef>
                      </a:pPr>
                      <a:r>
                        <a:rPr dirty="0" sz="900" spc="-15">
                          <a:solidFill>
                            <a:srgbClr val="231F20"/>
                          </a:solidFill>
                          <a:latin typeface="華康標楷體"/>
                          <a:cs typeface="華康標楷體"/>
                        </a:rPr>
                        <a:t>．通過雙向鐵路平交道時，</a:t>
                      </a:r>
                      <a:endParaRPr sz="900">
                        <a:latin typeface="華康標楷體"/>
                        <a:cs typeface="華康標楷體"/>
                      </a:endParaRPr>
                    </a:p>
                  </a:txBody>
                  <a:tcPr marL="0" marR="0" marB="0" marT="4572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及通過的</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當其中一方向的火車通</a:t>
                      </a:r>
                      <a:endParaRPr sz="900">
                        <a:latin typeface="華康標楷體"/>
                        <a:cs typeface="華康標楷體"/>
                      </a:endParaRPr>
                    </a:p>
                  </a:txBody>
                  <a:tcPr marL="0" marR="0" marB="0" marT="0">
                    <a:lnL w="9525">
                      <a:solidFill>
                        <a:srgbClr val="BCBEC0"/>
                      </a:solidFill>
                      <a:prstDash val="dot"/>
                    </a:lnL>
                  </a:tcPr>
                </a:tc>
              </a:tr>
              <a:tr h="140335">
                <a:tc>
                  <a:txBody>
                    <a:bodyPr/>
                    <a:lstStyle/>
                    <a:p>
                      <a:pPr algn="ctr" marR="15875">
                        <a:lnSpc>
                          <a:spcPts val="1005"/>
                        </a:lnSpc>
                      </a:pPr>
                      <a:r>
                        <a:rPr dirty="0" sz="900" spc="-30">
                          <a:solidFill>
                            <a:srgbClr val="231F20"/>
                          </a:solidFill>
                          <a:latin typeface="華康標楷體"/>
                          <a:cs typeface="華康標楷體"/>
                        </a:rPr>
                        <a:t>方法</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過後，容易忽略另一方</a:t>
                      </a:r>
                      <a:endParaRPr sz="900">
                        <a:latin typeface="華康標楷體"/>
                        <a:cs typeface="華康標楷體"/>
                      </a:endParaRPr>
                    </a:p>
                  </a:txBody>
                  <a:tcPr marL="0" marR="0" marB="0" marT="0">
                    <a:lnL w="9525">
                      <a:solidFill>
                        <a:srgbClr val="BCBEC0"/>
                      </a:solidFill>
                      <a:prstDash val="dot"/>
                    </a:lnL>
                  </a:tcPr>
                </a:tc>
              </a:tr>
              <a:tr h="52324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0">
                          <a:solidFill>
                            <a:srgbClr val="231F20"/>
                          </a:solidFill>
                          <a:latin typeface="華康標楷體"/>
                          <a:cs typeface="華康標楷體"/>
                        </a:rPr>
                        <a:t>即將通過的火車。</a:t>
                      </a:r>
                      <a:endParaRPr sz="900">
                        <a:latin typeface="華康標楷體"/>
                        <a:cs typeface="華康標楷體"/>
                      </a:endParaRPr>
                    </a:p>
                  </a:txBody>
                  <a:tcPr marL="0" marR="0" marB="0" marT="0">
                    <a:lnL w="9525">
                      <a:solidFill>
                        <a:srgbClr val="BCBEC0"/>
                      </a:solidFill>
                      <a:prstDash val="dot"/>
                    </a:lnL>
                  </a:tcPr>
                </a:tc>
              </a:tr>
            </a:tbl>
          </a:graphicData>
        </a:graphic>
      </p:graphicFrame>
      <p:sp>
        <p:nvSpPr>
          <p:cNvPr id="130" name="object 130" descr=""/>
          <p:cNvSpPr/>
          <p:nvPr/>
        </p:nvSpPr>
        <p:spPr>
          <a:xfrm>
            <a:off x="7919987" y="360019"/>
            <a:ext cx="480695" cy="265430"/>
          </a:xfrm>
          <a:custGeom>
            <a:avLst/>
            <a:gdLst/>
            <a:ahLst/>
            <a:cxnLst/>
            <a:rect l="l" t="t" r="r" b="b"/>
            <a:pathLst>
              <a:path w="480695"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14" y="6756"/>
                </a:lnTo>
                <a:lnTo>
                  <a:pt x="54254" y="25552"/>
                </a:lnTo>
                <a:lnTo>
                  <a:pt x="25565" y="54241"/>
                </a:lnTo>
                <a:lnTo>
                  <a:pt x="6756" y="90601"/>
                </a:lnTo>
                <a:lnTo>
                  <a:pt x="0" y="132486"/>
                </a:lnTo>
                <a:lnTo>
                  <a:pt x="6756" y="174358"/>
                </a:lnTo>
                <a:lnTo>
                  <a:pt x="25565" y="210731"/>
                </a:lnTo>
                <a:lnTo>
                  <a:pt x="54254" y="239420"/>
                </a:lnTo>
                <a:lnTo>
                  <a:pt x="90614"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ED1A3A"/>
          </a:solidFill>
        </p:spPr>
        <p:txBody>
          <a:bodyPr wrap="square" lIns="0" tIns="0" rIns="0" bIns="0" rtlCol="0"/>
          <a:lstStyle/>
          <a:p/>
        </p:txBody>
      </p:sp>
      <p:sp>
        <p:nvSpPr>
          <p:cNvPr id="131" name="object 131"/>
          <p:cNvSpPr txBox="1">
            <a:spLocks noGrp="1"/>
          </p:cNvSpPr>
          <p:nvPr>
            <p:ph type="title"/>
          </p:nvPr>
        </p:nvSpPr>
        <p:spPr>
          <a:xfrm>
            <a:off x="7915147" y="279985"/>
            <a:ext cx="2152650" cy="371475"/>
          </a:xfrm>
          <a:prstGeom prst="rect"/>
        </p:spPr>
        <p:txBody>
          <a:bodyPr wrap="square" lIns="0" tIns="14604" rIns="0" bIns="0" rtlCol="0" vert="horz">
            <a:spAutoFit/>
          </a:bodyPr>
          <a:lstStyle/>
          <a:p>
            <a:pPr marL="38100">
              <a:lnSpc>
                <a:spcPct val="100000"/>
              </a:lnSpc>
              <a:spcBef>
                <a:spcPts val="114"/>
              </a:spcBef>
            </a:pPr>
            <a:r>
              <a:rPr dirty="0" baseline="5376" sz="2325" spc="-60">
                <a:solidFill>
                  <a:srgbClr val="FFFFFF"/>
                </a:solidFill>
              </a:rPr>
              <a:t>課目 </a:t>
            </a:r>
            <a:r>
              <a:rPr dirty="0" sz="2250" spc="-350">
                <a:latin typeface="Trebuchet MS"/>
                <a:cs typeface="Trebuchet MS"/>
              </a:rPr>
              <a:t>8</a:t>
            </a:r>
            <a:r>
              <a:rPr dirty="0" baseline="1792" sz="2325" spc="-172"/>
              <a:t>：通過鐵路平交道</a:t>
            </a:r>
            <a:endParaRPr baseline="1792" sz="2325">
              <a:latin typeface="Trebuchet MS"/>
              <a:cs typeface="Trebuchet MS"/>
            </a:endParaRPr>
          </a:p>
        </p:txBody>
      </p:sp>
      <p:sp>
        <p:nvSpPr>
          <p:cNvPr id="132" name="object 132" descr=""/>
          <p:cNvSpPr txBox="1"/>
          <p:nvPr/>
        </p:nvSpPr>
        <p:spPr>
          <a:xfrm>
            <a:off x="8685357" y="672626"/>
            <a:ext cx="5371465"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標：確實履行停車再開及確認安全的動作，並迅速地通過鐵路平交</a:t>
            </a:r>
            <a:r>
              <a:rPr dirty="0" sz="1250" spc="-50">
                <a:solidFill>
                  <a:srgbClr val="231F20"/>
                </a:solidFill>
                <a:latin typeface="SimSun"/>
                <a:cs typeface="SimSun"/>
              </a:rPr>
              <a:t>道</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grpSp>
        <p:nvGrpSpPr>
          <p:cNvPr id="133" name="object 133" descr=""/>
          <p:cNvGrpSpPr/>
          <p:nvPr/>
        </p:nvGrpSpPr>
        <p:grpSpPr>
          <a:xfrm>
            <a:off x="7309649" y="0"/>
            <a:ext cx="1334135" cy="5328285"/>
            <a:chOff x="7309649" y="0"/>
            <a:chExt cx="1334135" cy="5328285"/>
          </a:xfrm>
        </p:grpSpPr>
        <p:sp>
          <p:nvSpPr>
            <p:cNvPr id="134" name="object 134" descr=""/>
            <p:cNvSpPr/>
            <p:nvPr/>
          </p:nvSpPr>
          <p:spPr>
            <a:xfrm>
              <a:off x="7451991" y="708012"/>
              <a:ext cx="1191895" cy="367030"/>
            </a:xfrm>
            <a:custGeom>
              <a:avLst/>
              <a:gdLst/>
              <a:ahLst/>
              <a:cxnLst/>
              <a:rect l="l" t="t" r="r" b="b"/>
              <a:pathLst>
                <a:path w="1191895" h="367030">
                  <a:moveTo>
                    <a:pt x="948055" y="69913"/>
                  </a:moveTo>
                  <a:lnTo>
                    <a:pt x="0" y="69913"/>
                  </a:lnTo>
                  <a:lnTo>
                    <a:pt x="0" y="297116"/>
                  </a:lnTo>
                  <a:lnTo>
                    <a:pt x="948055" y="297116"/>
                  </a:lnTo>
                  <a:lnTo>
                    <a:pt x="948055" y="69913"/>
                  </a:lnTo>
                  <a:close/>
                </a:path>
                <a:path w="1191895" h="367030">
                  <a:moveTo>
                    <a:pt x="1191437" y="183502"/>
                  </a:moveTo>
                  <a:lnTo>
                    <a:pt x="948067" y="0"/>
                  </a:lnTo>
                  <a:lnTo>
                    <a:pt x="948067" y="367004"/>
                  </a:lnTo>
                  <a:lnTo>
                    <a:pt x="1191437" y="183502"/>
                  </a:lnTo>
                  <a:close/>
                </a:path>
              </a:pathLst>
            </a:custGeom>
            <a:solidFill>
              <a:srgbClr val="DADBDC"/>
            </a:solidFill>
          </p:spPr>
          <p:txBody>
            <a:bodyPr wrap="square" lIns="0" tIns="0" rIns="0" bIns="0" rtlCol="0"/>
            <a:lstStyle/>
            <a:p/>
          </p:txBody>
        </p:sp>
        <p:sp>
          <p:nvSpPr>
            <p:cNvPr id="135" name="object 135" descr=""/>
            <p:cNvSpPr/>
            <p:nvPr/>
          </p:nvSpPr>
          <p:spPr>
            <a:xfrm>
              <a:off x="7479766" y="777925"/>
              <a:ext cx="920750" cy="227329"/>
            </a:xfrm>
            <a:custGeom>
              <a:avLst/>
              <a:gdLst/>
              <a:ahLst/>
              <a:cxnLst/>
              <a:rect l="l" t="t" r="r" b="b"/>
              <a:pathLst>
                <a:path w="920750" h="227330">
                  <a:moveTo>
                    <a:pt x="160451" y="0"/>
                  </a:moveTo>
                  <a:lnTo>
                    <a:pt x="52451" y="0"/>
                  </a:lnTo>
                  <a:lnTo>
                    <a:pt x="0" y="227190"/>
                  </a:lnTo>
                  <a:lnTo>
                    <a:pt x="21450" y="227190"/>
                  </a:lnTo>
                  <a:lnTo>
                    <a:pt x="108000" y="227190"/>
                  </a:lnTo>
                  <a:lnTo>
                    <a:pt x="160451" y="0"/>
                  </a:lnTo>
                  <a:close/>
                </a:path>
                <a:path w="920750" h="227330">
                  <a:moveTo>
                    <a:pt x="350405" y="0"/>
                  </a:moveTo>
                  <a:lnTo>
                    <a:pt x="242404" y="0"/>
                  </a:lnTo>
                  <a:lnTo>
                    <a:pt x="189953" y="227190"/>
                  </a:lnTo>
                  <a:lnTo>
                    <a:pt x="211404" y="227190"/>
                  </a:lnTo>
                  <a:lnTo>
                    <a:pt x="297954" y="227190"/>
                  </a:lnTo>
                  <a:lnTo>
                    <a:pt x="350405" y="0"/>
                  </a:lnTo>
                  <a:close/>
                </a:path>
                <a:path w="920750" h="227330">
                  <a:moveTo>
                    <a:pt x="540359" y="0"/>
                  </a:moveTo>
                  <a:lnTo>
                    <a:pt x="432371" y="0"/>
                  </a:lnTo>
                  <a:lnTo>
                    <a:pt x="379920" y="227190"/>
                  </a:lnTo>
                  <a:lnTo>
                    <a:pt x="401358" y="227190"/>
                  </a:lnTo>
                  <a:lnTo>
                    <a:pt x="487908" y="227190"/>
                  </a:lnTo>
                  <a:lnTo>
                    <a:pt x="540359" y="0"/>
                  </a:lnTo>
                  <a:close/>
                </a:path>
                <a:path w="920750" h="227330">
                  <a:moveTo>
                    <a:pt x="730338" y="0"/>
                  </a:moveTo>
                  <a:lnTo>
                    <a:pt x="622338" y="0"/>
                  </a:lnTo>
                  <a:lnTo>
                    <a:pt x="569887" y="227190"/>
                  </a:lnTo>
                  <a:lnTo>
                    <a:pt x="591324" y="227190"/>
                  </a:lnTo>
                  <a:lnTo>
                    <a:pt x="677887" y="227190"/>
                  </a:lnTo>
                  <a:lnTo>
                    <a:pt x="730338" y="0"/>
                  </a:lnTo>
                  <a:close/>
                </a:path>
                <a:path w="920750" h="227330">
                  <a:moveTo>
                    <a:pt x="920292" y="0"/>
                  </a:moveTo>
                  <a:lnTo>
                    <a:pt x="812292" y="0"/>
                  </a:lnTo>
                  <a:lnTo>
                    <a:pt x="759841" y="227190"/>
                  </a:lnTo>
                  <a:lnTo>
                    <a:pt x="781291" y="227190"/>
                  </a:lnTo>
                  <a:lnTo>
                    <a:pt x="867841" y="227190"/>
                  </a:lnTo>
                  <a:lnTo>
                    <a:pt x="920292" y="0"/>
                  </a:lnTo>
                  <a:close/>
                </a:path>
              </a:pathLst>
            </a:custGeom>
            <a:solidFill>
              <a:srgbClr val="F69788"/>
            </a:solidFill>
          </p:spPr>
          <p:txBody>
            <a:bodyPr wrap="square" lIns="0" tIns="0" rIns="0" bIns="0" rtlCol="0"/>
            <a:lstStyle/>
            <a:p/>
          </p:txBody>
        </p:sp>
        <p:sp>
          <p:nvSpPr>
            <p:cNvPr id="136" name="object 136" descr=""/>
            <p:cNvSpPr/>
            <p:nvPr/>
          </p:nvSpPr>
          <p:spPr>
            <a:xfrm>
              <a:off x="7309649" y="0"/>
              <a:ext cx="250825" cy="5328285"/>
            </a:xfrm>
            <a:custGeom>
              <a:avLst/>
              <a:gdLst/>
              <a:ahLst/>
              <a:cxnLst/>
              <a:rect l="l" t="t" r="r" b="b"/>
              <a:pathLst>
                <a:path w="250825" h="5328285">
                  <a:moveTo>
                    <a:pt x="250342" y="0"/>
                  </a:moveTo>
                  <a:lnTo>
                    <a:pt x="0" y="0"/>
                  </a:lnTo>
                  <a:lnTo>
                    <a:pt x="0" y="5328005"/>
                  </a:lnTo>
                  <a:lnTo>
                    <a:pt x="250342" y="5328005"/>
                  </a:lnTo>
                  <a:lnTo>
                    <a:pt x="250342" y="0"/>
                  </a:lnTo>
                  <a:close/>
                </a:path>
              </a:pathLst>
            </a:custGeom>
            <a:solidFill>
              <a:srgbClr val="FFFFFF"/>
            </a:solidFill>
          </p:spPr>
          <p:txBody>
            <a:bodyPr wrap="square" lIns="0" tIns="0" rIns="0" bIns="0" rtlCol="0"/>
            <a:lstStyle/>
            <a:p/>
          </p:txBody>
        </p:sp>
      </p:grpSp>
      <p:sp>
        <p:nvSpPr>
          <p:cNvPr id="137" name="object 137" descr=""/>
          <p:cNvSpPr txBox="1"/>
          <p:nvPr/>
        </p:nvSpPr>
        <p:spPr>
          <a:xfrm>
            <a:off x="539416"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96</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138" name="object 138" descr=""/>
          <p:cNvSpPr txBox="1"/>
          <p:nvPr/>
        </p:nvSpPr>
        <p:spPr>
          <a:xfrm>
            <a:off x="13232734"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97</a:t>
            </a:r>
            <a:endParaRPr sz="800">
              <a:latin typeface="Times New Roman"/>
              <a:cs typeface="Times New Roman"/>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919999" y="1087158"/>
            <a:ext cx="774065" cy="935355"/>
            <a:chOff x="7919999" y="1087158"/>
            <a:chExt cx="774065" cy="935355"/>
          </a:xfrm>
        </p:grpSpPr>
        <p:pic>
          <p:nvPicPr>
            <p:cNvPr id="25" name="object 25" descr=""/>
            <p:cNvPicPr/>
            <p:nvPr/>
          </p:nvPicPr>
          <p:blipFill>
            <a:blip r:embed="rId6" cstate="print"/>
            <a:stretch>
              <a:fillRect/>
            </a:stretch>
          </p:blipFill>
          <p:spPr>
            <a:xfrm>
              <a:off x="7919999" y="1215720"/>
              <a:ext cx="773684" cy="806361"/>
            </a:xfrm>
            <a:prstGeom prst="rect">
              <a:avLst/>
            </a:prstGeom>
          </p:spPr>
        </p:pic>
        <p:pic>
          <p:nvPicPr>
            <p:cNvPr id="26" name="object 26" descr=""/>
            <p:cNvPicPr/>
            <p:nvPr/>
          </p:nvPicPr>
          <p:blipFill>
            <a:blip r:embed="rId7" cstate="print"/>
            <a:stretch>
              <a:fillRect/>
            </a:stretch>
          </p:blipFill>
          <p:spPr>
            <a:xfrm>
              <a:off x="7919999" y="1557845"/>
              <a:ext cx="773683" cy="464235"/>
            </a:xfrm>
            <a:prstGeom prst="rect">
              <a:avLst/>
            </a:prstGeom>
          </p:spPr>
        </p:pic>
        <p:pic>
          <p:nvPicPr>
            <p:cNvPr id="27" name="object 27" descr=""/>
            <p:cNvPicPr/>
            <p:nvPr/>
          </p:nvPicPr>
          <p:blipFill>
            <a:blip r:embed="rId8" cstate="print"/>
            <a:stretch>
              <a:fillRect/>
            </a:stretch>
          </p:blipFill>
          <p:spPr>
            <a:xfrm>
              <a:off x="7987675" y="1307744"/>
              <a:ext cx="532054" cy="440093"/>
            </a:xfrm>
            <a:prstGeom prst="rect">
              <a:avLst/>
            </a:prstGeom>
          </p:spPr>
        </p:pic>
        <p:pic>
          <p:nvPicPr>
            <p:cNvPr id="28" name="object 28" descr=""/>
            <p:cNvPicPr/>
            <p:nvPr/>
          </p:nvPicPr>
          <p:blipFill>
            <a:blip r:embed="rId9" cstate="print"/>
            <a:stretch>
              <a:fillRect/>
            </a:stretch>
          </p:blipFill>
          <p:spPr>
            <a:xfrm>
              <a:off x="7983398" y="1243126"/>
              <a:ext cx="630211" cy="535876"/>
            </a:xfrm>
            <a:prstGeom prst="rect">
              <a:avLst/>
            </a:prstGeom>
          </p:spPr>
        </p:pic>
        <p:pic>
          <p:nvPicPr>
            <p:cNvPr id="29" name="object 29" descr=""/>
            <p:cNvPicPr/>
            <p:nvPr/>
          </p:nvPicPr>
          <p:blipFill>
            <a:blip r:embed="rId10" cstate="print"/>
            <a:stretch>
              <a:fillRect/>
            </a:stretch>
          </p:blipFill>
          <p:spPr>
            <a:xfrm>
              <a:off x="8232864" y="1482318"/>
              <a:ext cx="459979" cy="351485"/>
            </a:xfrm>
            <a:prstGeom prst="rect">
              <a:avLst/>
            </a:prstGeom>
          </p:spPr>
        </p:pic>
        <p:pic>
          <p:nvPicPr>
            <p:cNvPr id="30" name="object 30" descr=""/>
            <p:cNvPicPr/>
            <p:nvPr/>
          </p:nvPicPr>
          <p:blipFill>
            <a:blip r:embed="rId11" cstate="print"/>
            <a:stretch>
              <a:fillRect/>
            </a:stretch>
          </p:blipFill>
          <p:spPr>
            <a:xfrm>
              <a:off x="8113890" y="1392797"/>
              <a:ext cx="579793" cy="567981"/>
            </a:xfrm>
            <a:prstGeom prst="rect">
              <a:avLst/>
            </a:prstGeom>
          </p:spPr>
        </p:pic>
        <p:pic>
          <p:nvPicPr>
            <p:cNvPr id="31" name="object 31" descr=""/>
            <p:cNvPicPr/>
            <p:nvPr/>
          </p:nvPicPr>
          <p:blipFill>
            <a:blip r:embed="rId12" cstate="print"/>
            <a:stretch>
              <a:fillRect/>
            </a:stretch>
          </p:blipFill>
          <p:spPr>
            <a:xfrm>
              <a:off x="8202004" y="1504010"/>
              <a:ext cx="491678" cy="363753"/>
            </a:xfrm>
            <a:prstGeom prst="rect">
              <a:avLst/>
            </a:prstGeom>
          </p:spPr>
        </p:pic>
        <p:pic>
          <p:nvPicPr>
            <p:cNvPr id="32" name="object 32" descr=""/>
            <p:cNvPicPr/>
            <p:nvPr/>
          </p:nvPicPr>
          <p:blipFill>
            <a:blip r:embed="rId13" cstate="print"/>
            <a:stretch>
              <a:fillRect/>
            </a:stretch>
          </p:blipFill>
          <p:spPr>
            <a:xfrm>
              <a:off x="8141436" y="1590332"/>
              <a:ext cx="247624" cy="254177"/>
            </a:xfrm>
            <a:prstGeom prst="rect">
              <a:avLst/>
            </a:prstGeom>
          </p:spPr>
        </p:pic>
        <p:pic>
          <p:nvPicPr>
            <p:cNvPr id="33" name="object 33" descr=""/>
            <p:cNvPicPr/>
            <p:nvPr/>
          </p:nvPicPr>
          <p:blipFill>
            <a:blip r:embed="rId14" cstate="print"/>
            <a:stretch>
              <a:fillRect/>
            </a:stretch>
          </p:blipFill>
          <p:spPr>
            <a:xfrm>
              <a:off x="8144484" y="1444637"/>
              <a:ext cx="284972" cy="245663"/>
            </a:xfrm>
            <a:prstGeom prst="rect">
              <a:avLst/>
            </a:prstGeom>
          </p:spPr>
        </p:pic>
        <p:pic>
          <p:nvPicPr>
            <p:cNvPr id="34" name="object 34" descr=""/>
            <p:cNvPicPr/>
            <p:nvPr/>
          </p:nvPicPr>
          <p:blipFill>
            <a:blip r:embed="rId15" cstate="print"/>
            <a:stretch>
              <a:fillRect/>
            </a:stretch>
          </p:blipFill>
          <p:spPr>
            <a:xfrm>
              <a:off x="8173618" y="1603655"/>
              <a:ext cx="160007" cy="232892"/>
            </a:xfrm>
            <a:prstGeom prst="rect">
              <a:avLst/>
            </a:prstGeom>
          </p:spPr>
        </p:pic>
        <p:pic>
          <p:nvPicPr>
            <p:cNvPr id="35" name="object 35" descr=""/>
            <p:cNvPicPr/>
            <p:nvPr/>
          </p:nvPicPr>
          <p:blipFill>
            <a:blip r:embed="rId16" cstate="print"/>
            <a:stretch>
              <a:fillRect/>
            </a:stretch>
          </p:blipFill>
          <p:spPr>
            <a:xfrm>
              <a:off x="8100095" y="1287323"/>
              <a:ext cx="226582" cy="302323"/>
            </a:xfrm>
            <a:prstGeom prst="rect">
              <a:avLst/>
            </a:prstGeom>
          </p:spPr>
        </p:pic>
        <p:pic>
          <p:nvPicPr>
            <p:cNvPr id="36" name="object 36" descr=""/>
            <p:cNvPicPr/>
            <p:nvPr/>
          </p:nvPicPr>
          <p:blipFill>
            <a:blip r:embed="rId17" cstate="print"/>
            <a:stretch>
              <a:fillRect/>
            </a:stretch>
          </p:blipFill>
          <p:spPr>
            <a:xfrm>
              <a:off x="8291106" y="1598841"/>
              <a:ext cx="44272" cy="32423"/>
            </a:xfrm>
            <a:prstGeom prst="rect">
              <a:avLst/>
            </a:prstGeom>
          </p:spPr>
        </p:pic>
        <p:pic>
          <p:nvPicPr>
            <p:cNvPr id="37" name="object 37" descr=""/>
            <p:cNvPicPr/>
            <p:nvPr/>
          </p:nvPicPr>
          <p:blipFill>
            <a:blip r:embed="rId18" cstate="print"/>
            <a:stretch>
              <a:fillRect/>
            </a:stretch>
          </p:blipFill>
          <p:spPr>
            <a:xfrm>
              <a:off x="8276145" y="1535011"/>
              <a:ext cx="89319" cy="112394"/>
            </a:xfrm>
            <a:prstGeom prst="rect">
              <a:avLst/>
            </a:prstGeom>
          </p:spPr>
        </p:pic>
        <p:pic>
          <p:nvPicPr>
            <p:cNvPr id="38" name="object 38" descr=""/>
            <p:cNvPicPr/>
            <p:nvPr/>
          </p:nvPicPr>
          <p:blipFill>
            <a:blip r:embed="rId19" cstate="print"/>
            <a:stretch>
              <a:fillRect/>
            </a:stretch>
          </p:blipFill>
          <p:spPr>
            <a:xfrm>
              <a:off x="8068297" y="1302550"/>
              <a:ext cx="13411" cy="29806"/>
            </a:xfrm>
            <a:prstGeom prst="rect">
              <a:avLst/>
            </a:prstGeom>
          </p:spPr>
        </p:pic>
        <p:pic>
          <p:nvPicPr>
            <p:cNvPr id="39" name="object 39" descr=""/>
            <p:cNvPicPr/>
            <p:nvPr/>
          </p:nvPicPr>
          <p:blipFill>
            <a:blip r:embed="rId20" cstate="print"/>
            <a:stretch>
              <a:fillRect/>
            </a:stretch>
          </p:blipFill>
          <p:spPr>
            <a:xfrm>
              <a:off x="8014166" y="1211085"/>
              <a:ext cx="156667" cy="108813"/>
            </a:xfrm>
            <a:prstGeom prst="rect">
              <a:avLst/>
            </a:prstGeom>
          </p:spPr>
        </p:pic>
        <p:pic>
          <p:nvPicPr>
            <p:cNvPr id="40" name="object 40" descr=""/>
            <p:cNvPicPr/>
            <p:nvPr/>
          </p:nvPicPr>
          <p:blipFill>
            <a:blip r:embed="rId21" cstate="print"/>
            <a:stretch>
              <a:fillRect/>
            </a:stretch>
          </p:blipFill>
          <p:spPr>
            <a:xfrm>
              <a:off x="8001762" y="1218196"/>
              <a:ext cx="74331" cy="102772"/>
            </a:xfrm>
            <a:prstGeom prst="rect">
              <a:avLst/>
            </a:prstGeom>
          </p:spPr>
        </p:pic>
        <p:pic>
          <p:nvPicPr>
            <p:cNvPr id="41" name="object 41" descr=""/>
            <p:cNvPicPr/>
            <p:nvPr/>
          </p:nvPicPr>
          <p:blipFill>
            <a:blip r:embed="rId22" cstate="print"/>
            <a:stretch>
              <a:fillRect/>
            </a:stretch>
          </p:blipFill>
          <p:spPr>
            <a:xfrm>
              <a:off x="8108619" y="1588821"/>
              <a:ext cx="55702" cy="88925"/>
            </a:xfrm>
            <a:prstGeom prst="rect">
              <a:avLst/>
            </a:prstGeom>
          </p:spPr>
        </p:pic>
        <p:pic>
          <p:nvPicPr>
            <p:cNvPr id="42" name="object 42" descr=""/>
            <p:cNvPicPr/>
            <p:nvPr/>
          </p:nvPicPr>
          <p:blipFill>
            <a:blip r:embed="rId23" cstate="print"/>
            <a:stretch>
              <a:fillRect/>
            </a:stretch>
          </p:blipFill>
          <p:spPr>
            <a:xfrm>
              <a:off x="8140903" y="1655292"/>
              <a:ext cx="71399" cy="71399"/>
            </a:xfrm>
            <a:prstGeom prst="rect">
              <a:avLst/>
            </a:prstGeom>
          </p:spPr>
        </p:pic>
        <p:pic>
          <p:nvPicPr>
            <p:cNvPr id="43" name="object 43" descr=""/>
            <p:cNvPicPr/>
            <p:nvPr/>
          </p:nvPicPr>
          <p:blipFill>
            <a:blip r:embed="rId24" cstate="print"/>
            <a:stretch>
              <a:fillRect/>
            </a:stretch>
          </p:blipFill>
          <p:spPr>
            <a:xfrm>
              <a:off x="8049171" y="1289863"/>
              <a:ext cx="290864" cy="398306"/>
            </a:xfrm>
            <a:prstGeom prst="rect">
              <a:avLst/>
            </a:prstGeom>
          </p:spPr>
        </p:pic>
        <p:pic>
          <p:nvPicPr>
            <p:cNvPr id="44" name="object 44" descr=""/>
            <p:cNvPicPr/>
            <p:nvPr/>
          </p:nvPicPr>
          <p:blipFill>
            <a:blip r:embed="rId25" cstate="print"/>
            <a:stretch>
              <a:fillRect/>
            </a:stretch>
          </p:blipFill>
          <p:spPr>
            <a:xfrm>
              <a:off x="8154139" y="1223607"/>
              <a:ext cx="233875" cy="267271"/>
            </a:xfrm>
            <a:prstGeom prst="rect">
              <a:avLst/>
            </a:prstGeom>
          </p:spPr>
        </p:pic>
        <p:pic>
          <p:nvPicPr>
            <p:cNvPr id="45" name="object 45" descr=""/>
            <p:cNvPicPr/>
            <p:nvPr/>
          </p:nvPicPr>
          <p:blipFill>
            <a:blip r:embed="rId26" cstate="print"/>
            <a:stretch>
              <a:fillRect/>
            </a:stretch>
          </p:blipFill>
          <p:spPr>
            <a:xfrm>
              <a:off x="8081658" y="1190004"/>
              <a:ext cx="246964" cy="283005"/>
            </a:xfrm>
            <a:prstGeom prst="rect">
              <a:avLst/>
            </a:prstGeom>
          </p:spPr>
        </p:pic>
        <p:pic>
          <p:nvPicPr>
            <p:cNvPr id="46" name="object 46" descr=""/>
            <p:cNvPicPr/>
            <p:nvPr/>
          </p:nvPicPr>
          <p:blipFill>
            <a:blip r:embed="rId27" cstate="print"/>
            <a:stretch>
              <a:fillRect/>
            </a:stretch>
          </p:blipFill>
          <p:spPr>
            <a:xfrm>
              <a:off x="8182241" y="1222951"/>
              <a:ext cx="245667" cy="408790"/>
            </a:xfrm>
            <a:prstGeom prst="rect">
              <a:avLst/>
            </a:prstGeom>
          </p:spPr>
        </p:pic>
        <p:pic>
          <p:nvPicPr>
            <p:cNvPr id="47" name="object 47" descr=""/>
            <p:cNvPicPr/>
            <p:nvPr/>
          </p:nvPicPr>
          <p:blipFill>
            <a:blip r:embed="rId28" cstate="print"/>
            <a:stretch>
              <a:fillRect/>
            </a:stretch>
          </p:blipFill>
          <p:spPr>
            <a:xfrm>
              <a:off x="8266366" y="1260576"/>
              <a:ext cx="147450" cy="284429"/>
            </a:xfrm>
            <a:prstGeom prst="rect">
              <a:avLst/>
            </a:prstGeom>
          </p:spPr>
        </p:pic>
        <p:pic>
          <p:nvPicPr>
            <p:cNvPr id="48" name="object 48" descr=""/>
            <p:cNvPicPr/>
            <p:nvPr/>
          </p:nvPicPr>
          <p:blipFill>
            <a:blip r:embed="rId29" cstate="print"/>
            <a:stretch>
              <a:fillRect/>
            </a:stretch>
          </p:blipFill>
          <p:spPr>
            <a:xfrm>
              <a:off x="8085599" y="1327163"/>
              <a:ext cx="145244" cy="284810"/>
            </a:xfrm>
            <a:prstGeom prst="rect">
              <a:avLst/>
            </a:prstGeom>
          </p:spPr>
        </p:pic>
        <p:pic>
          <p:nvPicPr>
            <p:cNvPr id="49" name="object 49" descr=""/>
            <p:cNvPicPr/>
            <p:nvPr/>
          </p:nvPicPr>
          <p:blipFill>
            <a:blip r:embed="rId30" cstate="print"/>
            <a:stretch>
              <a:fillRect/>
            </a:stretch>
          </p:blipFill>
          <p:spPr>
            <a:xfrm>
              <a:off x="8215973" y="1418920"/>
              <a:ext cx="227977" cy="252211"/>
            </a:xfrm>
            <a:prstGeom prst="rect">
              <a:avLst/>
            </a:prstGeom>
          </p:spPr>
        </p:pic>
        <p:pic>
          <p:nvPicPr>
            <p:cNvPr id="50" name="object 50" descr=""/>
            <p:cNvPicPr/>
            <p:nvPr/>
          </p:nvPicPr>
          <p:blipFill>
            <a:blip r:embed="rId31" cstate="print"/>
            <a:stretch>
              <a:fillRect/>
            </a:stretch>
          </p:blipFill>
          <p:spPr>
            <a:xfrm>
              <a:off x="8229041" y="1386217"/>
              <a:ext cx="262038" cy="256797"/>
            </a:xfrm>
            <a:prstGeom prst="rect">
              <a:avLst/>
            </a:prstGeom>
          </p:spPr>
        </p:pic>
        <p:pic>
          <p:nvPicPr>
            <p:cNvPr id="51" name="object 51" descr=""/>
            <p:cNvPicPr/>
            <p:nvPr/>
          </p:nvPicPr>
          <p:blipFill>
            <a:blip r:embed="rId32" cstate="print"/>
            <a:stretch>
              <a:fillRect/>
            </a:stretch>
          </p:blipFill>
          <p:spPr>
            <a:xfrm>
              <a:off x="8231246" y="1422365"/>
              <a:ext cx="240579" cy="256104"/>
            </a:xfrm>
            <a:prstGeom prst="rect">
              <a:avLst/>
            </a:prstGeom>
          </p:spPr>
        </p:pic>
        <p:pic>
          <p:nvPicPr>
            <p:cNvPr id="52" name="object 52" descr=""/>
            <p:cNvPicPr/>
            <p:nvPr/>
          </p:nvPicPr>
          <p:blipFill>
            <a:blip r:embed="rId33" cstate="print"/>
            <a:stretch>
              <a:fillRect/>
            </a:stretch>
          </p:blipFill>
          <p:spPr>
            <a:xfrm>
              <a:off x="8268772" y="1432574"/>
              <a:ext cx="221428" cy="248283"/>
            </a:xfrm>
            <a:prstGeom prst="rect">
              <a:avLst/>
            </a:prstGeom>
          </p:spPr>
        </p:pic>
        <p:pic>
          <p:nvPicPr>
            <p:cNvPr id="53" name="object 53" descr=""/>
            <p:cNvPicPr/>
            <p:nvPr/>
          </p:nvPicPr>
          <p:blipFill>
            <a:blip r:embed="rId34" cstate="print"/>
            <a:stretch>
              <a:fillRect/>
            </a:stretch>
          </p:blipFill>
          <p:spPr>
            <a:xfrm>
              <a:off x="8313531" y="1449768"/>
              <a:ext cx="79666" cy="126314"/>
            </a:xfrm>
            <a:prstGeom prst="rect">
              <a:avLst/>
            </a:prstGeom>
          </p:spPr>
        </p:pic>
        <p:pic>
          <p:nvPicPr>
            <p:cNvPr id="54" name="object 54" descr=""/>
            <p:cNvPicPr/>
            <p:nvPr/>
          </p:nvPicPr>
          <p:blipFill>
            <a:blip r:embed="rId35" cstate="print"/>
            <a:stretch>
              <a:fillRect/>
            </a:stretch>
          </p:blipFill>
          <p:spPr>
            <a:xfrm>
              <a:off x="8228266" y="1428610"/>
              <a:ext cx="206360" cy="240423"/>
            </a:xfrm>
            <a:prstGeom prst="rect">
              <a:avLst/>
            </a:prstGeom>
          </p:spPr>
        </p:pic>
        <p:pic>
          <p:nvPicPr>
            <p:cNvPr id="55" name="object 55" descr=""/>
            <p:cNvPicPr/>
            <p:nvPr/>
          </p:nvPicPr>
          <p:blipFill>
            <a:blip r:embed="rId36" cstate="print"/>
            <a:stretch>
              <a:fillRect/>
            </a:stretch>
          </p:blipFill>
          <p:spPr>
            <a:xfrm>
              <a:off x="8329458" y="1518996"/>
              <a:ext cx="27142" cy="53720"/>
            </a:xfrm>
            <a:prstGeom prst="rect">
              <a:avLst/>
            </a:prstGeom>
          </p:spPr>
        </p:pic>
        <p:pic>
          <p:nvPicPr>
            <p:cNvPr id="56" name="object 56" descr=""/>
            <p:cNvPicPr/>
            <p:nvPr/>
          </p:nvPicPr>
          <p:blipFill>
            <a:blip r:embed="rId35" cstate="print"/>
            <a:stretch>
              <a:fillRect/>
            </a:stretch>
          </p:blipFill>
          <p:spPr>
            <a:xfrm>
              <a:off x="8247267" y="1431774"/>
              <a:ext cx="206360" cy="240421"/>
            </a:xfrm>
            <a:prstGeom prst="rect">
              <a:avLst/>
            </a:prstGeom>
          </p:spPr>
        </p:pic>
        <p:pic>
          <p:nvPicPr>
            <p:cNvPr id="57" name="object 57" descr=""/>
            <p:cNvPicPr/>
            <p:nvPr/>
          </p:nvPicPr>
          <p:blipFill>
            <a:blip r:embed="rId37" cstate="print"/>
            <a:stretch>
              <a:fillRect/>
            </a:stretch>
          </p:blipFill>
          <p:spPr>
            <a:xfrm>
              <a:off x="8345960" y="1525498"/>
              <a:ext cx="27530" cy="54673"/>
            </a:xfrm>
            <a:prstGeom prst="rect">
              <a:avLst/>
            </a:prstGeom>
          </p:spPr>
        </p:pic>
        <p:pic>
          <p:nvPicPr>
            <p:cNvPr id="58" name="object 58" descr=""/>
            <p:cNvPicPr/>
            <p:nvPr/>
          </p:nvPicPr>
          <p:blipFill>
            <a:blip r:embed="rId35" cstate="print"/>
            <a:stretch>
              <a:fillRect/>
            </a:stretch>
          </p:blipFill>
          <p:spPr>
            <a:xfrm>
              <a:off x="8265008" y="1432409"/>
              <a:ext cx="206349" cy="240421"/>
            </a:xfrm>
            <a:prstGeom prst="rect">
              <a:avLst/>
            </a:prstGeom>
          </p:spPr>
        </p:pic>
        <p:pic>
          <p:nvPicPr>
            <p:cNvPr id="59" name="object 59" descr=""/>
            <p:cNvPicPr/>
            <p:nvPr/>
          </p:nvPicPr>
          <p:blipFill>
            <a:blip r:embed="rId38" cstate="print"/>
            <a:stretch>
              <a:fillRect/>
            </a:stretch>
          </p:blipFill>
          <p:spPr>
            <a:xfrm>
              <a:off x="8366506" y="1528877"/>
              <a:ext cx="25133" cy="48831"/>
            </a:xfrm>
            <a:prstGeom prst="rect">
              <a:avLst/>
            </a:prstGeom>
          </p:spPr>
        </p:pic>
        <p:pic>
          <p:nvPicPr>
            <p:cNvPr id="60" name="object 60" descr=""/>
            <p:cNvPicPr/>
            <p:nvPr/>
          </p:nvPicPr>
          <p:blipFill>
            <a:blip r:embed="rId39" cstate="print"/>
            <a:stretch>
              <a:fillRect/>
            </a:stretch>
          </p:blipFill>
          <p:spPr>
            <a:xfrm>
              <a:off x="8104822" y="1494739"/>
              <a:ext cx="317068" cy="286283"/>
            </a:xfrm>
            <a:prstGeom prst="rect">
              <a:avLst/>
            </a:prstGeom>
          </p:spPr>
        </p:pic>
        <p:pic>
          <p:nvPicPr>
            <p:cNvPr id="61" name="object 61" descr=""/>
            <p:cNvPicPr/>
            <p:nvPr/>
          </p:nvPicPr>
          <p:blipFill>
            <a:blip r:embed="rId40" cstate="print"/>
            <a:stretch>
              <a:fillRect/>
            </a:stretch>
          </p:blipFill>
          <p:spPr>
            <a:xfrm>
              <a:off x="8204466" y="1629550"/>
              <a:ext cx="89357" cy="59359"/>
            </a:xfrm>
            <a:prstGeom prst="rect">
              <a:avLst/>
            </a:prstGeom>
          </p:spPr>
        </p:pic>
        <p:pic>
          <p:nvPicPr>
            <p:cNvPr id="62" name="object 62" descr=""/>
            <p:cNvPicPr/>
            <p:nvPr/>
          </p:nvPicPr>
          <p:blipFill>
            <a:blip r:embed="rId41" cstate="print"/>
            <a:stretch>
              <a:fillRect/>
            </a:stretch>
          </p:blipFill>
          <p:spPr>
            <a:xfrm>
              <a:off x="8153171" y="1571311"/>
              <a:ext cx="250906" cy="215527"/>
            </a:xfrm>
            <a:prstGeom prst="rect">
              <a:avLst/>
            </a:prstGeom>
          </p:spPr>
        </p:pic>
        <p:pic>
          <p:nvPicPr>
            <p:cNvPr id="63" name="object 63" descr=""/>
            <p:cNvPicPr/>
            <p:nvPr/>
          </p:nvPicPr>
          <p:blipFill>
            <a:blip r:embed="rId42" cstate="print"/>
            <a:stretch>
              <a:fillRect/>
            </a:stretch>
          </p:blipFill>
          <p:spPr>
            <a:xfrm>
              <a:off x="8193355" y="1586408"/>
              <a:ext cx="110921" cy="102171"/>
            </a:xfrm>
            <a:prstGeom prst="rect">
              <a:avLst/>
            </a:prstGeom>
          </p:spPr>
        </p:pic>
        <p:pic>
          <p:nvPicPr>
            <p:cNvPr id="64" name="object 64" descr=""/>
            <p:cNvPicPr/>
            <p:nvPr/>
          </p:nvPicPr>
          <p:blipFill>
            <a:blip r:embed="rId43" cstate="print"/>
            <a:stretch>
              <a:fillRect/>
            </a:stretch>
          </p:blipFill>
          <p:spPr>
            <a:xfrm>
              <a:off x="8151038" y="1560245"/>
              <a:ext cx="260079" cy="220116"/>
            </a:xfrm>
            <a:prstGeom prst="rect">
              <a:avLst/>
            </a:prstGeom>
          </p:spPr>
        </p:pic>
        <p:pic>
          <p:nvPicPr>
            <p:cNvPr id="65" name="object 65" descr=""/>
            <p:cNvPicPr/>
            <p:nvPr/>
          </p:nvPicPr>
          <p:blipFill>
            <a:blip r:embed="rId44" cstate="print"/>
            <a:stretch>
              <a:fillRect/>
            </a:stretch>
          </p:blipFill>
          <p:spPr>
            <a:xfrm>
              <a:off x="8244485" y="1656930"/>
              <a:ext cx="70942" cy="24101"/>
            </a:xfrm>
            <a:prstGeom prst="rect">
              <a:avLst/>
            </a:prstGeom>
          </p:spPr>
        </p:pic>
        <p:pic>
          <p:nvPicPr>
            <p:cNvPr id="66" name="object 66" descr=""/>
            <p:cNvPicPr/>
            <p:nvPr/>
          </p:nvPicPr>
          <p:blipFill>
            <a:blip r:embed="rId45" cstate="print"/>
            <a:stretch>
              <a:fillRect/>
            </a:stretch>
          </p:blipFill>
          <p:spPr>
            <a:xfrm>
              <a:off x="8155914" y="1551076"/>
              <a:ext cx="260070" cy="220115"/>
            </a:xfrm>
            <a:prstGeom prst="rect">
              <a:avLst/>
            </a:prstGeom>
          </p:spPr>
        </p:pic>
        <p:pic>
          <p:nvPicPr>
            <p:cNvPr id="67" name="object 67" descr=""/>
            <p:cNvPicPr/>
            <p:nvPr/>
          </p:nvPicPr>
          <p:blipFill>
            <a:blip r:embed="rId46" cstate="print"/>
            <a:stretch>
              <a:fillRect/>
            </a:stretch>
          </p:blipFill>
          <p:spPr>
            <a:xfrm>
              <a:off x="8254936" y="1624342"/>
              <a:ext cx="72085" cy="47218"/>
            </a:xfrm>
            <a:prstGeom prst="rect">
              <a:avLst/>
            </a:prstGeom>
          </p:spPr>
        </p:pic>
        <p:pic>
          <p:nvPicPr>
            <p:cNvPr id="68" name="object 68" descr=""/>
            <p:cNvPicPr/>
            <p:nvPr/>
          </p:nvPicPr>
          <p:blipFill>
            <a:blip r:embed="rId47" cstate="print"/>
            <a:stretch>
              <a:fillRect/>
            </a:stretch>
          </p:blipFill>
          <p:spPr>
            <a:xfrm>
              <a:off x="8178209" y="1284655"/>
              <a:ext cx="84359" cy="121361"/>
            </a:xfrm>
            <a:prstGeom prst="rect">
              <a:avLst/>
            </a:prstGeom>
          </p:spPr>
        </p:pic>
        <p:pic>
          <p:nvPicPr>
            <p:cNvPr id="69" name="object 69" descr=""/>
            <p:cNvPicPr/>
            <p:nvPr/>
          </p:nvPicPr>
          <p:blipFill>
            <a:blip r:embed="rId48" cstate="print"/>
            <a:stretch>
              <a:fillRect/>
            </a:stretch>
          </p:blipFill>
          <p:spPr>
            <a:xfrm>
              <a:off x="8245754" y="1298270"/>
              <a:ext cx="45007" cy="107937"/>
            </a:xfrm>
            <a:prstGeom prst="rect">
              <a:avLst/>
            </a:prstGeom>
          </p:spPr>
        </p:pic>
        <p:pic>
          <p:nvPicPr>
            <p:cNvPr id="70" name="object 70" descr=""/>
            <p:cNvPicPr/>
            <p:nvPr/>
          </p:nvPicPr>
          <p:blipFill>
            <a:blip r:embed="rId49" cstate="print"/>
            <a:stretch>
              <a:fillRect/>
            </a:stretch>
          </p:blipFill>
          <p:spPr>
            <a:xfrm>
              <a:off x="8111366" y="1204963"/>
              <a:ext cx="257459" cy="225346"/>
            </a:xfrm>
            <a:prstGeom prst="rect">
              <a:avLst/>
            </a:prstGeom>
          </p:spPr>
        </p:pic>
        <p:sp>
          <p:nvSpPr>
            <p:cNvPr id="71" name="object 71" descr=""/>
            <p:cNvSpPr/>
            <p:nvPr/>
          </p:nvSpPr>
          <p:spPr>
            <a:xfrm>
              <a:off x="8296538" y="1209627"/>
              <a:ext cx="29845" cy="47625"/>
            </a:xfrm>
            <a:custGeom>
              <a:avLst/>
              <a:gdLst/>
              <a:ahLst/>
              <a:cxnLst/>
              <a:rect l="l" t="t" r="r" b="b"/>
              <a:pathLst>
                <a:path w="29845" h="47625">
                  <a:moveTo>
                    <a:pt x="24231" y="0"/>
                  </a:moveTo>
                  <a:lnTo>
                    <a:pt x="0" y="47007"/>
                  </a:lnTo>
                  <a:lnTo>
                    <a:pt x="3086" y="44469"/>
                  </a:lnTo>
                  <a:lnTo>
                    <a:pt x="10394" y="37584"/>
                  </a:lnTo>
                  <a:lnTo>
                    <a:pt x="18998" y="27440"/>
                  </a:lnTo>
                  <a:lnTo>
                    <a:pt x="25971" y="15130"/>
                  </a:lnTo>
                  <a:lnTo>
                    <a:pt x="29649" y="5159"/>
                  </a:lnTo>
                  <a:lnTo>
                    <a:pt x="29486" y="512"/>
                  </a:lnTo>
                  <a:lnTo>
                    <a:pt x="24231" y="0"/>
                  </a:lnTo>
                  <a:close/>
                </a:path>
              </a:pathLst>
            </a:custGeom>
            <a:solidFill>
              <a:srgbClr val="FCD3C1"/>
            </a:solidFill>
          </p:spPr>
          <p:txBody>
            <a:bodyPr wrap="square" lIns="0" tIns="0" rIns="0" bIns="0" rtlCol="0"/>
            <a:lstStyle/>
            <a:p/>
          </p:txBody>
        </p:sp>
        <p:pic>
          <p:nvPicPr>
            <p:cNvPr id="72" name="object 72" descr=""/>
            <p:cNvPicPr/>
            <p:nvPr/>
          </p:nvPicPr>
          <p:blipFill>
            <a:blip r:embed="rId50" cstate="print"/>
            <a:stretch>
              <a:fillRect/>
            </a:stretch>
          </p:blipFill>
          <p:spPr>
            <a:xfrm>
              <a:off x="8135835" y="1094575"/>
              <a:ext cx="181187" cy="228688"/>
            </a:xfrm>
            <a:prstGeom prst="rect">
              <a:avLst/>
            </a:prstGeom>
          </p:spPr>
        </p:pic>
        <p:sp>
          <p:nvSpPr>
            <p:cNvPr id="73" name="object 73" descr=""/>
            <p:cNvSpPr/>
            <p:nvPr/>
          </p:nvSpPr>
          <p:spPr>
            <a:xfrm>
              <a:off x="8259335" y="1236281"/>
              <a:ext cx="18415" cy="53340"/>
            </a:xfrm>
            <a:custGeom>
              <a:avLst/>
              <a:gdLst/>
              <a:ahLst/>
              <a:cxnLst/>
              <a:rect l="l" t="t" r="r" b="b"/>
              <a:pathLst>
                <a:path w="18415" h="53340">
                  <a:moveTo>
                    <a:pt x="16967" y="0"/>
                  </a:moveTo>
                  <a:lnTo>
                    <a:pt x="16598" y="228"/>
                  </a:lnTo>
                  <a:lnTo>
                    <a:pt x="10196" y="7031"/>
                  </a:lnTo>
                  <a:lnTo>
                    <a:pt x="7869" y="15425"/>
                  </a:lnTo>
                  <a:lnTo>
                    <a:pt x="8163" y="24394"/>
                  </a:lnTo>
                  <a:lnTo>
                    <a:pt x="9626" y="32918"/>
                  </a:lnTo>
                  <a:lnTo>
                    <a:pt x="11226" y="41071"/>
                  </a:lnTo>
                  <a:lnTo>
                    <a:pt x="9169" y="50698"/>
                  </a:lnTo>
                  <a:lnTo>
                    <a:pt x="342" y="51638"/>
                  </a:lnTo>
                  <a:lnTo>
                    <a:pt x="0" y="52057"/>
                  </a:lnTo>
                  <a:lnTo>
                    <a:pt x="76" y="52971"/>
                  </a:lnTo>
                  <a:lnTo>
                    <a:pt x="457" y="53314"/>
                  </a:lnTo>
                  <a:lnTo>
                    <a:pt x="8229" y="52844"/>
                  </a:lnTo>
                  <a:lnTo>
                    <a:pt x="13411" y="50431"/>
                  </a:lnTo>
                  <a:lnTo>
                    <a:pt x="16344" y="44259"/>
                  </a:lnTo>
                  <a:lnTo>
                    <a:pt x="13474" y="34150"/>
                  </a:lnTo>
                  <a:lnTo>
                    <a:pt x="10680" y="25349"/>
                  </a:lnTo>
                  <a:lnTo>
                    <a:pt x="10325" y="13271"/>
                  </a:lnTo>
                  <a:lnTo>
                    <a:pt x="11176" y="10401"/>
                  </a:lnTo>
                  <a:lnTo>
                    <a:pt x="14935" y="4470"/>
                  </a:lnTo>
                  <a:lnTo>
                    <a:pt x="17691" y="1549"/>
                  </a:lnTo>
                  <a:lnTo>
                    <a:pt x="17983" y="1231"/>
                  </a:lnTo>
                  <a:lnTo>
                    <a:pt x="18008" y="749"/>
                  </a:lnTo>
                  <a:lnTo>
                    <a:pt x="17462" y="76"/>
                  </a:lnTo>
                  <a:lnTo>
                    <a:pt x="16967" y="0"/>
                  </a:lnTo>
                  <a:close/>
                </a:path>
              </a:pathLst>
            </a:custGeom>
            <a:solidFill>
              <a:srgbClr val="754C28"/>
            </a:solidFill>
          </p:spPr>
          <p:txBody>
            <a:bodyPr wrap="square" lIns="0" tIns="0" rIns="0" bIns="0" rtlCol="0"/>
            <a:lstStyle/>
            <a:p/>
          </p:txBody>
        </p:sp>
        <p:pic>
          <p:nvPicPr>
            <p:cNvPr id="74" name="object 74" descr=""/>
            <p:cNvPicPr/>
            <p:nvPr/>
          </p:nvPicPr>
          <p:blipFill>
            <a:blip r:embed="rId51" cstate="print"/>
            <a:stretch>
              <a:fillRect/>
            </a:stretch>
          </p:blipFill>
          <p:spPr>
            <a:xfrm>
              <a:off x="8215363" y="1224166"/>
              <a:ext cx="38836" cy="13360"/>
            </a:xfrm>
            <a:prstGeom prst="rect">
              <a:avLst/>
            </a:prstGeom>
          </p:spPr>
        </p:pic>
        <p:pic>
          <p:nvPicPr>
            <p:cNvPr id="75" name="object 75" descr=""/>
            <p:cNvPicPr/>
            <p:nvPr/>
          </p:nvPicPr>
          <p:blipFill>
            <a:blip r:embed="rId52" cstate="print"/>
            <a:stretch>
              <a:fillRect/>
            </a:stretch>
          </p:blipFill>
          <p:spPr>
            <a:xfrm>
              <a:off x="8282490" y="1229131"/>
              <a:ext cx="23769" cy="5511"/>
            </a:xfrm>
            <a:prstGeom prst="rect">
              <a:avLst/>
            </a:prstGeom>
          </p:spPr>
        </p:pic>
        <p:sp>
          <p:nvSpPr>
            <p:cNvPr id="76" name="object 76" descr=""/>
            <p:cNvSpPr/>
            <p:nvPr/>
          </p:nvSpPr>
          <p:spPr>
            <a:xfrm>
              <a:off x="8218774" y="1249447"/>
              <a:ext cx="30480" cy="9525"/>
            </a:xfrm>
            <a:custGeom>
              <a:avLst/>
              <a:gdLst/>
              <a:ahLst/>
              <a:cxnLst/>
              <a:rect l="l" t="t" r="r" b="b"/>
              <a:pathLst>
                <a:path w="30479" h="9525">
                  <a:moveTo>
                    <a:pt x="21069" y="0"/>
                  </a:moveTo>
                  <a:lnTo>
                    <a:pt x="9626" y="1587"/>
                  </a:lnTo>
                  <a:lnTo>
                    <a:pt x="114" y="8153"/>
                  </a:lnTo>
                  <a:lnTo>
                    <a:pt x="0" y="8623"/>
                  </a:lnTo>
                  <a:lnTo>
                    <a:pt x="342" y="9309"/>
                  </a:lnTo>
                  <a:lnTo>
                    <a:pt x="635" y="9486"/>
                  </a:lnTo>
                  <a:lnTo>
                    <a:pt x="1333" y="9410"/>
                  </a:lnTo>
                  <a:lnTo>
                    <a:pt x="11125" y="6172"/>
                  </a:lnTo>
                  <a:lnTo>
                    <a:pt x="18465" y="5257"/>
                  </a:lnTo>
                  <a:lnTo>
                    <a:pt x="19786" y="5181"/>
                  </a:lnTo>
                  <a:lnTo>
                    <a:pt x="25539" y="5181"/>
                  </a:lnTo>
                  <a:lnTo>
                    <a:pt x="29489" y="6083"/>
                  </a:lnTo>
                  <a:lnTo>
                    <a:pt x="29883" y="5905"/>
                  </a:lnTo>
                  <a:lnTo>
                    <a:pt x="30251" y="5219"/>
                  </a:lnTo>
                  <a:lnTo>
                    <a:pt x="30187" y="4787"/>
                  </a:lnTo>
                  <a:lnTo>
                    <a:pt x="29895" y="4521"/>
                  </a:lnTo>
                  <a:lnTo>
                    <a:pt x="26352" y="1231"/>
                  </a:lnTo>
                  <a:lnTo>
                    <a:pt x="21069" y="0"/>
                  </a:lnTo>
                  <a:close/>
                </a:path>
              </a:pathLst>
            </a:custGeom>
            <a:solidFill>
              <a:srgbClr val="754C28"/>
            </a:solidFill>
          </p:spPr>
          <p:txBody>
            <a:bodyPr wrap="square" lIns="0" tIns="0" rIns="0" bIns="0" rtlCol="0"/>
            <a:lstStyle/>
            <a:p/>
          </p:txBody>
        </p:sp>
        <p:sp>
          <p:nvSpPr>
            <p:cNvPr id="77" name="object 77" descr=""/>
            <p:cNvSpPr/>
            <p:nvPr/>
          </p:nvSpPr>
          <p:spPr>
            <a:xfrm>
              <a:off x="8220835" y="1289663"/>
              <a:ext cx="42545" cy="17780"/>
            </a:xfrm>
            <a:custGeom>
              <a:avLst/>
              <a:gdLst/>
              <a:ahLst/>
              <a:cxnLst/>
              <a:rect l="l" t="t" r="r" b="b"/>
              <a:pathLst>
                <a:path w="42545" h="17780">
                  <a:moveTo>
                    <a:pt x="812" y="0"/>
                  </a:moveTo>
                  <a:lnTo>
                    <a:pt x="419" y="76"/>
                  </a:lnTo>
                  <a:lnTo>
                    <a:pt x="0" y="622"/>
                  </a:lnTo>
                  <a:lnTo>
                    <a:pt x="38" y="1016"/>
                  </a:lnTo>
                  <a:lnTo>
                    <a:pt x="28422" y="17716"/>
                  </a:lnTo>
                  <a:lnTo>
                    <a:pt x="29184" y="17703"/>
                  </a:lnTo>
                  <a:lnTo>
                    <a:pt x="34556" y="17119"/>
                  </a:lnTo>
                  <a:lnTo>
                    <a:pt x="38138" y="15519"/>
                  </a:lnTo>
                  <a:lnTo>
                    <a:pt x="39942" y="13246"/>
                  </a:lnTo>
                  <a:lnTo>
                    <a:pt x="30607" y="13246"/>
                  </a:lnTo>
                  <a:lnTo>
                    <a:pt x="28562" y="12979"/>
                  </a:lnTo>
                  <a:lnTo>
                    <a:pt x="17068" y="10236"/>
                  </a:lnTo>
                  <a:lnTo>
                    <a:pt x="2336" y="901"/>
                  </a:lnTo>
                  <a:lnTo>
                    <a:pt x="812" y="0"/>
                  </a:lnTo>
                  <a:close/>
                </a:path>
                <a:path w="42545" h="17780">
                  <a:moveTo>
                    <a:pt x="40345" y="12738"/>
                  </a:moveTo>
                  <a:lnTo>
                    <a:pt x="39942" y="13246"/>
                  </a:lnTo>
                  <a:lnTo>
                    <a:pt x="40322" y="13246"/>
                  </a:lnTo>
                  <a:lnTo>
                    <a:pt x="40345" y="12738"/>
                  </a:lnTo>
                  <a:close/>
                </a:path>
                <a:path w="42545" h="17780">
                  <a:moveTo>
                    <a:pt x="41567" y="6997"/>
                  </a:moveTo>
                  <a:lnTo>
                    <a:pt x="40868" y="7035"/>
                  </a:lnTo>
                  <a:lnTo>
                    <a:pt x="40649" y="7264"/>
                  </a:lnTo>
                  <a:lnTo>
                    <a:pt x="40576" y="7620"/>
                  </a:lnTo>
                  <a:lnTo>
                    <a:pt x="40345" y="12738"/>
                  </a:lnTo>
                  <a:lnTo>
                    <a:pt x="42240" y="10350"/>
                  </a:lnTo>
                  <a:lnTo>
                    <a:pt x="41897" y="7264"/>
                  </a:lnTo>
                  <a:lnTo>
                    <a:pt x="41567" y="6997"/>
                  </a:lnTo>
                  <a:close/>
                </a:path>
              </a:pathLst>
            </a:custGeom>
            <a:solidFill>
              <a:srgbClr val="8B5D3B"/>
            </a:solidFill>
          </p:spPr>
          <p:txBody>
            <a:bodyPr wrap="square" lIns="0" tIns="0" rIns="0" bIns="0" rtlCol="0"/>
            <a:lstStyle/>
            <a:p/>
          </p:txBody>
        </p:sp>
        <p:sp>
          <p:nvSpPr>
            <p:cNvPr id="78" name="object 78" descr=""/>
            <p:cNvSpPr/>
            <p:nvPr/>
          </p:nvSpPr>
          <p:spPr>
            <a:xfrm>
              <a:off x="8281822" y="1250606"/>
              <a:ext cx="19685" cy="10160"/>
            </a:xfrm>
            <a:custGeom>
              <a:avLst/>
              <a:gdLst/>
              <a:ahLst/>
              <a:cxnLst/>
              <a:rect l="l" t="t" r="r" b="b"/>
              <a:pathLst>
                <a:path w="19684" h="10159">
                  <a:moveTo>
                    <a:pt x="8750" y="0"/>
                  </a:moveTo>
                  <a:lnTo>
                    <a:pt x="4572" y="939"/>
                  </a:lnTo>
                  <a:lnTo>
                    <a:pt x="152" y="3467"/>
                  </a:lnTo>
                  <a:lnTo>
                    <a:pt x="0" y="3949"/>
                  </a:lnTo>
                  <a:lnTo>
                    <a:pt x="368" y="4762"/>
                  </a:lnTo>
                  <a:lnTo>
                    <a:pt x="838" y="4952"/>
                  </a:lnTo>
                  <a:lnTo>
                    <a:pt x="4102" y="3848"/>
                  </a:lnTo>
                  <a:lnTo>
                    <a:pt x="8712" y="3848"/>
                  </a:lnTo>
                  <a:lnTo>
                    <a:pt x="9880" y="3975"/>
                  </a:lnTo>
                  <a:lnTo>
                    <a:pt x="13246" y="4787"/>
                  </a:lnTo>
                  <a:lnTo>
                    <a:pt x="16510" y="7340"/>
                  </a:lnTo>
                  <a:lnTo>
                    <a:pt x="17449" y="9537"/>
                  </a:lnTo>
                  <a:lnTo>
                    <a:pt x="18516" y="9537"/>
                  </a:lnTo>
                  <a:lnTo>
                    <a:pt x="18884" y="9220"/>
                  </a:lnTo>
                  <a:lnTo>
                    <a:pt x="19062" y="8077"/>
                  </a:lnTo>
                  <a:lnTo>
                    <a:pt x="16611" y="2438"/>
                  </a:lnTo>
                  <a:lnTo>
                    <a:pt x="11417" y="825"/>
                  </a:lnTo>
                  <a:lnTo>
                    <a:pt x="8750" y="0"/>
                  </a:lnTo>
                  <a:close/>
                </a:path>
              </a:pathLst>
            </a:custGeom>
            <a:solidFill>
              <a:srgbClr val="754C28"/>
            </a:solidFill>
          </p:spPr>
          <p:txBody>
            <a:bodyPr wrap="square" lIns="0" tIns="0" rIns="0" bIns="0" rtlCol="0"/>
            <a:lstStyle/>
            <a:p/>
          </p:txBody>
        </p:sp>
        <p:pic>
          <p:nvPicPr>
            <p:cNvPr id="79" name="object 79" descr=""/>
            <p:cNvPicPr/>
            <p:nvPr/>
          </p:nvPicPr>
          <p:blipFill>
            <a:blip r:embed="rId53" cstate="print"/>
            <a:stretch>
              <a:fillRect/>
            </a:stretch>
          </p:blipFill>
          <p:spPr>
            <a:xfrm>
              <a:off x="8135334" y="1087158"/>
              <a:ext cx="190734" cy="177368"/>
            </a:xfrm>
            <a:prstGeom prst="rect">
              <a:avLst/>
            </a:prstGeom>
          </p:spPr>
        </p:pic>
        <p:sp>
          <p:nvSpPr>
            <p:cNvPr id="80" name="object 80" descr=""/>
            <p:cNvSpPr/>
            <p:nvPr/>
          </p:nvSpPr>
          <p:spPr>
            <a:xfrm>
              <a:off x="8158742" y="1209121"/>
              <a:ext cx="30480" cy="57785"/>
            </a:xfrm>
            <a:custGeom>
              <a:avLst/>
              <a:gdLst/>
              <a:ahLst/>
              <a:cxnLst/>
              <a:rect l="l" t="t" r="r" b="b"/>
              <a:pathLst>
                <a:path w="30479" h="57784">
                  <a:moveTo>
                    <a:pt x="10899" y="0"/>
                  </a:moveTo>
                  <a:lnTo>
                    <a:pt x="3140" y="4148"/>
                  </a:lnTo>
                  <a:lnTo>
                    <a:pt x="0" y="13330"/>
                  </a:lnTo>
                  <a:lnTo>
                    <a:pt x="427" y="25247"/>
                  </a:lnTo>
                  <a:lnTo>
                    <a:pt x="23739" y="57403"/>
                  </a:lnTo>
                  <a:lnTo>
                    <a:pt x="30381" y="39496"/>
                  </a:lnTo>
                  <a:lnTo>
                    <a:pt x="26520" y="24879"/>
                  </a:lnTo>
                  <a:lnTo>
                    <a:pt x="25783" y="20850"/>
                  </a:lnTo>
                  <a:lnTo>
                    <a:pt x="23253" y="12063"/>
                  </a:lnTo>
                  <a:lnTo>
                    <a:pt x="18451" y="3464"/>
                  </a:lnTo>
                  <a:lnTo>
                    <a:pt x="10899" y="0"/>
                  </a:lnTo>
                  <a:close/>
                </a:path>
              </a:pathLst>
            </a:custGeom>
            <a:solidFill>
              <a:srgbClr val="FDD5BD"/>
            </a:solidFill>
          </p:spPr>
          <p:txBody>
            <a:bodyPr wrap="square" lIns="0" tIns="0" rIns="0" bIns="0" rtlCol="0"/>
            <a:lstStyle/>
            <a:p/>
          </p:txBody>
        </p:sp>
        <p:pic>
          <p:nvPicPr>
            <p:cNvPr id="81" name="object 81" descr=""/>
            <p:cNvPicPr/>
            <p:nvPr/>
          </p:nvPicPr>
          <p:blipFill>
            <a:blip r:embed="rId54" cstate="print"/>
            <a:stretch>
              <a:fillRect/>
            </a:stretch>
          </p:blipFill>
          <p:spPr>
            <a:xfrm>
              <a:off x="8316760" y="1296022"/>
              <a:ext cx="77774" cy="81432"/>
            </a:xfrm>
            <a:prstGeom prst="rect">
              <a:avLst/>
            </a:prstGeom>
          </p:spPr>
        </p:pic>
        <p:pic>
          <p:nvPicPr>
            <p:cNvPr id="82" name="object 82" descr=""/>
            <p:cNvPicPr/>
            <p:nvPr/>
          </p:nvPicPr>
          <p:blipFill>
            <a:blip r:embed="rId55" cstate="print"/>
            <a:stretch>
              <a:fillRect/>
            </a:stretch>
          </p:blipFill>
          <p:spPr>
            <a:xfrm>
              <a:off x="8264512" y="1453731"/>
              <a:ext cx="61036" cy="95008"/>
            </a:xfrm>
            <a:prstGeom prst="rect">
              <a:avLst/>
            </a:prstGeom>
          </p:spPr>
        </p:pic>
        <p:sp>
          <p:nvSpPr>
            <p:cNvPr id="83" name="object 83" descr=""/>
            <p:cNvSpPr/>
            <p:nvPr/>
          </p:nvSpPr>
          <p:spPr>
            <a:xfrm>
              <a:off x="8338482" y="1584560"/>
              <a:ext cx="142240" cy="304165"/>
            </a:xfrm>
            <a:custGeom>
              <a:avLst/>
              <a:gdLst/>
              <a:ahLst/>
              <a:cxnLst/>
              <a:rect l="l" t="t" r="r" b="b"/>
              <a:pathLst>
                <a:path w="142240" h="304164">
                  <a:moveTo>
                    <a:pt x="0" y="0"/>
                  </a:moveTo>
                  <a:lnTo>
                    <a:pt x="141668" y="304076"/>
                  </a:lnTo>
                </a:path>
              </a:pathLst>
            </a:custGeom>
            <a:ln w="3175">
              <a:solidFill>
                <a:srgbClr val="FFFFFF"/>
              </a:solidFill>
            </a:ln>
          </p:spPr>
          <p:txBody>
            <a:bodyPr wrap="square" lIns="0" tIns="0" rIns="0" bIns="0" rtlCol="0"/>
            <a:lstStyle/>
            <a:p/>
          </p:txBody>
        </p:sp>
        <p:sp>
          <p:nvSpPr>
            <p:cNvPr id="84" name="object 84" descr=""/>
            <p:cNvSpPr/>
            <p:nvPr/>
          </p:nvSpPr>
          <p:spPr>
            <a:xfrm>
              <a:off x="8323586" y="1634746"/>
              <a:ext cx="61594" cy="170815"/>
            </a:xfrm>
            <a:custGeom>
              <a:avLst/>
              <a:gdLst/>
              <a:ahLst/>
              <a:cxnLst/>
              <a:rect l="l" t="t" r="r" b="b"/>
              <a:pathLst>
                <a:path w="61595" h="170814">
                  <a:moveTo>
                    <a:pt x="0" y="0"/>
                  </a:moveTo>
                  <a:lnTo>
                    <a:pt x="61341" y="170484"/>
                  </a:lnTo>
                </a:path>
              </a:pathLst>
            </a:custGeom>
            <a:ln w="3175">
              <a:solidFill>
                <a:srgbClr val="FFFFFF"/>
              </a:solidFill>
            </a:ln>
          </p:spPr>
          <p:txBody>
            <a:bodyPr wrap="square" lIns="0" tIns="0" rIns="0" bIns="0" rtlCol="0"/>
            <a:lstStyle/>
            <a:p/>
          </p:txBody>
        </p:sp>
        <p:sp>
          <p:nvSpPr>
            <p:cNvPr id="85" name="object 85" descr=""/>
            <p:cNvSpPr/>
            <p:nvPr/>
          </p:nvSpPr>
          <p:spPr>
            <a:xfrm>
              <a:off x="8282353" y="1635240"/>
              <a:ext cx="8890" cy="134620"/>
            </a:xfrm>
            <a:custGeom>
              <a:avLst/>
              <a:gdLst/>
              <a:ahLst/>
              <a:cxnLst/>
              <a:rect l="l" t="t" r="r" b="b"/>
              <a:pathLst>
                <a:path w="8890" h="134619">
                  <a:moveTo>
                    <a:pt x="0" y="134124"/>
                  </a:moveTo>
                  <a:lnTo>
                    <a:pt x="8699" y="0"/>
                  </a:lnTo>
                </a:path>
              </a:pathLst>
            </a:custGeom>
            <a:ln w="3175">
              <a:solidFill>
                <a:srgbClr val="FFFFFF"/>
              </a:solidFill>
            </a:ln>
          </p:spPr>
          <p:txBody>
            <a:bodyPr wrap="square" lIns="0" tIns="0" rIns="0" bIns="0" rtlCol="0"/>
            <a:lstStyle/>
            <a:p/>
          </p:txBody>
        </p:sp>
      </p:grpSp>
      <p:grpSp>
        <p:nvGrpSpPr>
          <p:cNvPr id="86" name="object 86" descr=""/>
          <p:cNvGrpSpPr/>
          <p:nvPr/>
        </p:nvGrpSpPr>
        <p:grpSpPr>
          <a:xfrm>
            <a:off x="73405" y="0"/>
            <a:ext cx="14970125" cy="5328285"/>
            <a:chOff x="73405" y="0"/>
            <a:chExt cx="14970125" cy="5328285"/>
          </a:xfrm>
        </p:grpSpPr>
        <p:sp>
          <p:nvSpPr>
            <p:cNvPr id="87" name="object 87"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88" name="object 88"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89" name="object 89" descr=""/>
            <p:cNvSpPr/>
            <p:nvPr/>
          </p:nvSpPr>
          <p:spPr>
            <a:xfrm>
              <a:off x="14436699"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90" name="object 90" descr=""/>
            <p:cNvSpPr/>
            <p:nvPr/>
          </p:nvSpPr>
          <p:spPr>
            <a:xfrm>
              <a:off x="631872"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91" name="object 91"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92" name="object 92" descr=""/>
            <p:cNvPicPr/>
            <p:nvPr/>
          </p:nvPicPr>
          <p:blipFill>
            <a:blip r:embed="rId56" cstate="print"/>
            <a:stretch>
              <a:fillRect/>
            </a:stretch>
          </p:blipFill>
          <p:spPr>
            <a:xfrm>
              <a:off x="14788131" y="369684"/>
              <a:ext cx="227707" cy="514489"/>
            </a:xfrm>
            <a:prstGeom prst="rect">
              <a:avLst/>
            </a:prstGeom>
          </p:spPr>
        </p:pic>
        <p:sp>
          <p:nvSpPr>
            <p:cNvPr id="93" name="object 93"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94" name="object 94"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95" name="object 95" descr=""/>
            <p:cNvPicPr/>
            <p:nvPr/>
          </p:nvPicPr>
          <p:blipFill>
            <a:blip r:embed="rId57" cstate="print"/>
            <a:stretch>
              <a:fillRect/>
            </a:stretch>
          </p:blipFill>
          <p:spPr>
            <a:xfrm>
              <a:off x="14972983" y="823963"/>
              <a:ext cx="17398" cy="21678"/>
            </a:xfrm>
            <a:prstGeom prst="rect">
              <a:avLst/>
            </a:prstGeom>
          </p:spPr>
        </p:pic>
        <p:sp>
          <p:nvSpPr>
            <p:cNvPr id="96" name="object 96"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97" name="object 97"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98" name="object 98" descr=""/>
            <p:cNvPicPr/>
            <p:nvPr/>
          </p:nvPicPr>
          <p:blipFill>
            <a:blip r:embed="rId58" cstate="print"/>
            <a:stretch>
              <a:fillRect/>
            </a:stretch>
          </p:blipFill>
          <p:spPr>
            <a:xfrm>
              <a:off x="14805126" y="378879"/>
              <a:ext cx="41897" cy="41351"/>
            </a:xfrm>
            <a:prstGeom prst="rect">
              <a:avLst/>
            </a:prstGeom>
          </p:spPr>
        </p:pic>
        <p:sp>
          <p:nvSpPr>
            <p:cNvPr id="99" name="object 99"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100" name="object 100"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101" name="object 101" descr=""/>
            <p:cNvPicPr/>
            <p:nvPr/>
          </p:nvPicPr>
          <p:blipFill>
            <a:blip r:embed="rId59" cstate="print"/>
            <a:stretch>
              <a:fillRect/>
            </a:stretch>
          </p:blipFill>
          <p:spPr>
            <a:xfrm>
              <a:off x="14815844" y="824128"/>
              <a:ext cx="17400" cy="21666"/>
            </a:xfrm>
            <a:prstGeom prst="rect">
              <a:avLst/>
            </a:prstGeom>
          </p:spPr>
        </p:pic>
        <p:sp>
          <p:nvSpPr>
            <p:cNvPr id="102" name="object 102"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103" name="object 103"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104" name="object 104" descr=""/>
            <p:cNvPicPr/>
            <p:nvPr/>
          </p:nvPicPr>
          <p:blipFill>
            <a:blip r:embed="rId60" cstate="print"/>
            <a:stretch>
              <a:fillRect/>
            </a:stretch>
          </p:blipFill>
          <p:spPr>
            <a:xfrm>
              <a:off x="14994166" y="558368"/>
              <a:ext cx="48831" cy="21856"/>
            </a:xfrm>
            <a:prstGeom prst="rect">
              <a:avLst/>
            </a:prstGeom>
          </p:spPr>
        </p:pic>
        <p:pic>
          <p:nvPicPr>
            <p:cNvPr id="105" name="object 105" descr=""/>
            <p:cNvPicPr/>
            <p:nvPr/>
          </p:nvPicPr>
          <p:blipFill>
            <a:blip r:embed="rId61" cstate="print"/>
            <a:stretch>
              <a:fillRect/>
            </a:stretch>
          </p:blipFill>
          <p:spPr>
            <a:xfrm>
              <a:off x="14763496" y="558368"/>
              <a:ext cx="48831" cy="21856"/>
            </a:xfrm>
            <a:prstGeom prst="rect">
              <a:avLst/>
            </a:prstGeom>
          </p:spPr>
        </p:pic>
        <p:sp>
          <p:nvSpPr>
            <p:cNvPr id="106" name="object 106"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107" name="object 107" descr=""/>
            <p:cNvPicPr/>
            <p:nvPr/>
          </p:nvPicPr>
          <p:blipFill>
            <a:blip r:embed="rId62" cstate="print"/>
            <a:stretch>
              <a:fillRect/>
            </a:stretch>
          </p:blipFill>
          <p:spPr>
            <a:xfrm>
              <a:off x="100557" y="4443831"/>
              <a:ext cx="227715" cy="514489"/>
            </a:xfrm>
            <a:prstGeom prst="rect">
              <a:avLst/>
            </a:prstGeom>
          </p:spPr>
        </p:pic>
        <p:sp>
          <p:nvSpPr>
            <p:cNvPr id="108" name="object 108"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109" name="object 109"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110" name="object 110" descr=""/>
            <p:cNvPicPr/>
            <p:nvPr/>
          </p:nvPicPr>
          <p:blipFill>
            <a:blip r:embed="rId63" cstate="print"/>
            <a:stretch>
              <a:fillRect/>
            </a:stretch>
          </p:blipFill>
          <p:spPr>
            <a:xfrm>
              <a:off x="126022" y="4482363"/>
              <a:ext cx="17386" cy="21678"/>
            </a:xfrm>
            <a:prstGeom prst="rect">
              <a:avLst/>
            </a:prstGeom>
          </p:spPr>
        </p:pic>
        <p:sp>
          <p:nvSpPr>
            <p:cNvPr id="111" name="object 111"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112" name="object 112"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113" name="object 113" descr=""/>
            <p:cNvPicPr/>
            <p:nvPr/>
          </p:nvPicPr>
          <p:blipFill>
            <a:blip r:embed="rId64" cstate="print"/>
            <a:stretch>
              <a:fillRect/>
            </a:stretch>
          </p:blipFill>
          <p:spPr>
            <a:xfrm>
              <a:off x="269366" y="4907775"/>
              <a:ext cx="41909" cy="41351"/>
            </a:xfrm>
            <a:prstGeom prst="rect">
              <a:avLst/>
            </a:prstGeom>
          </p:spPr>
        </p:pic>
        <p:sp>
          <p:nvSpPr>
            <p:cNvPr id="114" name="object 114"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115" name="object 115"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116" name="object 116" descr=""/>
            <p:cNvPicPr/>
            <p:nvPr/>
          </p:nvPicPr>
          <p:blipFill>
            <a:blip r:embed="rId65" cstate="print"/>
            <a:stretch>
              <a:fillRect/>
            </a:stretch>
          </p:blipFill>
          <p:spPr>
            <a:xfrm>
              <a:off x="283146" y="4482211"/>
              <a:ext cx="17398" cy="21666"/>
            </a:xfrm>
            <a:prstGeom prst="rect">
              <a:avLst/>
            </a:prstGeom>
          </p:spPr>
        </p:pic>
        <p:sp>
          <p:nvSpPr>
            <p:cNvPr id="117" name="object 117"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118" name="object 118"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119" name="object 119" descr=""/>
            <p:cNvPicPr/>
            <p:nvPr/>
          </p:nvPicPr>
          <p:blipFill>
            <a:blip r:embed="rId66" cstate="print"/>
            <a:stretch>
              <a:fillRect/>
            </a:stretch>
          </p:blipFill>
          <p:spPr>
            <a:xfrm>
              <a:off x="304076" y="4747780"/>
              <a:ext cx="48831" cy="21856"/>
            </a:xfrm>
            <a:prstGeom prst="rect">
              <a:avLst/>
            </a:prstGeom>
          </p:spPr>
        </p:pic>
        <p:pic>
          <p:nvPicPr>
            <p:cNvPr id="120" name="object 120" descr=""/>
            <p:cNvPicPr/>
            <p:nvPr/>
          </p:nvPicPr>
          <p:blipFill>
            <a:blip r:embed="rId67" cstate="print"/>
            <a:stretch>
              <a:fillRect/>
            </a:stretch>
          </p:blipFill>
          <p:spPr>
            <a:xfrm>
              <a:off x="73405" y="4747780"/>
              <a:ext cx="48831" cy="21856"/>
            </a:xfrm>
            <a:prstGeom prst="rect">
              <a:avLst/>
            </a:prstGeom>
          </p:spPr>
        </p:pic>
        <p:sp>
          <p:nvSpPr>
            <p:cNvPr id="121" name="object 121" descr=""/>
            <p:cNvSpPr/>
            <p:nvPr/>
          </p:nvSpPr>
          <p:spPr>
            <a:xfrm>
              <a:off x="557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122" name="object 122" descr=""/>
            <p:cNvSpPr/>
            <p:nvPr/>
          </p:nvSpPr>
          <p:spPr>
            <a:xfrm>
              <a:off x="1349999" y="589505"/>
              <a:ext cx="0" cy="747395"/>
            </a:xfrm>
            <a:custGeom>
              <a:avLst/>
              <a:gdLst/>
              <a:ahLst/>
              <a:cxnLst/>
              <a:rect l="l" t="t" r="r" b="b"/>
              <a:pathLst>
                <a:path w="0" h="747394">
                  <a:moveTo>
                    <a:pt x="0" y="747001"/>
                  </a:moveTo>
                  <a:lnTo>
                    <a:pt x="0" y="0"/>
                  </a:lnTo>
                </a:path>
              </a:pathLst>
            </a:custGeom>
            <a:ln w="9004">
              <a:solidFill>
                <a:srgbClr val="FFFFFF"/>
              </a:solidFill>
            </a:ln>
          </p:spPr>
          <p:txBody>
            <a:bodyPr wrap="square" lIns="0" tIns="0" rIns="0" bIns="0" rtlCol="0"/>
            <a:lstStyle/>
            <a:p/>
          </p:txBody>
        </p:sp>
        <p:sp>
          <p:nvSpPr>
            <p:cNvPr id="123" name="object 123" descr=""/>
            <p:cNvSpPr/>
            <p:nvPr/>
          </p:nvSpPr>
          <p:spPr>
            <a:xfrm>
              <a:off x="2717999" y="589505"/>
              <a:ext cx="0" cy="747395"/>
            </a:xfrm>
            <a:custGeom>
              <a:avLst/>
              <a:gdLst/>
              <a:ahLst/>
              <a:cxnLst/>
              <a:rect l="l" t="t" r="r" b="b"/>
              <a:pathLst>
                <a:path w="0" h="747394">
                  <a:moveTo>
                    <a:pt x="0" y="747001"/>
                  </a:moveTo>
                  <a:lnTo>
                    <a:pt x="0" y="0"/>
                  </a:lnTo>
                </a:path>
              </a:pathLst>
            </a:custGeom>
            <a:ln w="9004">
              <a:solidFill>
                <a:srgbClr val="FFFFFF"/>
              </a:solidFill>
            </a:ln>
          </p:spPr>
          <p:txBody>
            <a:bodyPr wrap="square" lIns="0" tIns="0" rIns="0" bIns="0" rtlCol="0"/>
            <a:lstStyle/>
            <a:p/>
          </p:txBody>
        </p:sp>
        <p:sp>
          <p:nvSpPr>
            <p:cNvPr id="124" name="object 124" descr=""/>
            <p:cNvSpPr/>
            <p:nvPr/>
          </p:nvSpPr>
          <p:spPr>
            <a:xfrm>
              <a:off x="5777999" y="589505"/>
              <a:ext cx="0" cy="747395"/>
            </a:xfrm>
            <a:custGeom>
              <a:avLst/>
              <a:gdLst/>
              <a:ahLst/>
              <a:cxnLst/>
              <a:rect l="l" t="t" r="r" b="b"/>
              <a:pathLst>
                <a:path w="0" h="747394">
                  <a:moveTo>
                    <a:pt x="0" y="747001"/>
                  </a:moveTo>
                  <a:lnTo>
                    <a:pt x="0" y="0"/>
                  </a:lnTo>
                </a:path>
              </a:pathLst>
            </a:custGeom>
            <a:ln w="9004">
              <a:solidFill>
                <a:srgbClr val="FFFFFF"/>
              </a:solidFill>
            </a:ln>
          </p:spPr>
          <p:txBody>
            <a:bodyPr wrap="square" lIns="0" tIns="0" rIns="0" bIns="0" rtlCol="0"/>
            <a:lstStyle/>
            <a:p/>
          </p:txBody>
        </p:sp>
        <p:sp>
          <p:nvSpPr>
            <p:cNvPr id="125" name="object 125" descr=""/>
            <p:cNvSpPr/>
            <p:nvPr/>
          </p:nvSpPr>
          <p:spPr>
            <a:xfrm>
              <a:off x="1349999" y="13365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126" name="object 126" descr=""/>
            <p:cNvSpPr/>
            <p:nvPr/>
          </p:nvSpPr>
          <p:spPr>
            <a:xfrm>
              <a:off x="2717999" y="13365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127" name="object 127" descr=""/>
            <p:cNvSpPr/>
            <p:nvPr/>
          </p:nvSpPr>
          <p:spPr>
            <a:xfrm>
              <a:off x="5777999" y="13365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128" name="object 128" descr=""/>
            <p:cNvSpPr/>
            <p:nvPr/>
          </p:nvSpPr>
          <p:spPr>
            <a:xfrm>
              <a:off x="1349999" y="1840507"/>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129" name="object 129" descr=""/>
            <p:cNvSpPr/>
            <p:nvPr/>
          </p:nvSpPr>
          <p:spPr>
            <a:xfrm>
              <a:off x="2717999" y="1840507"/>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130" name="object 130" descr=""/>
            <p:cNvSpPr/>
            <p:nvPr/>
          </p:nvSpPr>
          <p:spPr>
            <a:xfrm>
              <a:off x="5777999" y="1840507"/>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131" name="object 131" descr=""/>
            <p:cNvSpPr/>
            <p:nvPr/>
          </p:nvSpPr>
          <p:spPr>
            <a:xfrm>
              <a:off x="1349999" y="2182503"/>
              <a:ext cx="0" cy="774065"/>
            </a:xfrm>
            <a:custGeom>
              <a:avLst/>
              <a:gdLst/>
              <a:ahLst/>
              <a:cxnLst/>
              <a:rect l="l" t="t" r="r" b="b"/>
              <a:pathLst>
                <a:path w="0" h="774064">
                  <a:moveTo>
                    <a:pt x="0" y="774001"/>
                  </a:moveTo>
                  <a:lnTo>
                    <a:pt x="0" y="0"/>
                  </a:lnTo>
                </a:path>
              </a:pathLst>
            </a:custGeom>
            <a:ln w="9004">
              <a:solidFill>
                <a:srgbClr val="FFFFFF"/>
              </a:solidFill>
            </a:ln>
          </p:spPr>
          <p:txBody>
            <a:bodyPr wrap="square" lIns="0" tIns="0" rIns="0" bIns="0" rtlCol="0"/>
            <a:lstStyle/>
            <a:p/>
          </p:txBody>
        </p:sp>
        <p:sp>
          <p:nvSpPr>
            <p:cNvPr id="132" name="object 132" descr=""/>
            <p:cNvSpPr/>
            <p:nvPr/>
          </p:nvSpPr>
          <p:spPr>
            <a:xfrm>
              <a:off x="2717999" y="2182503"/>
              <a:ext cx="0" cy="774065"/>
            </a:xfrm>
            <a:custGeom>
              <a:avLst/>
              <a:gdLst/>
              <a:ahLst/>
              <a:cxnLst/>
              <a:rect l="l" t="t" r="r" b="b"/>
              <a:pathLst>
                <a:path w="0" h="774064">
                  <a:moveTo>
                    <a:pt x="0" y="774001"/>
                  </a:moveTo>
                  <a:lnTo>
                    <a:pt x="0" y="0"/>
                  </a:lnTo>
                </a:path>
              </a:pathLst>
            </a:custGeom>
            <a:ln w="9004">
              <a:solidFill>
                <a:srgbClr val="FFFFFF"/>
              </a:solidFill>
            </a:ln>
          </p:spPr>
          <p:txBody>
            <a:bodyPr wrap="square" lIns="0" tIns="0" rIns="0" bIns="0" rtlCol="0"/>
            <a:lstStyle/>
            <a:p/>
          </p:txBody>
        </p:sp>
        <p:sp>
          <p:nvSpPr>
            <p:cNvPr id="133" name="object 133" descr=""/>
            <p:cNvSpPr/>
            <p:nvPr/>
          </p:nvSpPr>
          <p:spPr>
            <a:xfrm>
              <a:off x="5777999" y="2182503"/>
              <a:ext cx="0" cy="774065"/>
            </a:xfrm>
            <a:custGeom>
              <a:avLst/>
              <a:gdLst/>
              <a:ahLst/>
              <a:cxnLst/>
              <a:rect l="l" t="t" r="r" b="b"/>
              <a:pathLst>
                <a:path w="0" h="774064">
                  <a:moveTo>
                    <a:pt x="0" y="774001"/>
                  </a:moveTo>
                  <a:lnTo>
                    <a:pt x="0" y="0"/>
                  </a:lnTo>
                </a:path>
              </a:pathLst>
            </a:custGeom>
            <a:ln w="9004">
              <a:solidFill>
                <a:srgbClr val="FFFFFF"/>
              </a:solidFill>
            </a:ln>
          </p:spPr>
          <p:txBody>
            <a:bodyPr wrap="square" lIns="0" tIns="0" rIns="0" bIns="0" rtlCol="0"/>
            <a:lstStyle/>
            <a:p/>
          </p:txBody>
        </p:sp>
        <p:sp>
          <p:nvSpPr>
            <p:cNvPr id="134" name="object 134" descr=""/>
            <p:cNvSpPr/>
            <p:nvPr/>
          </p:nvSpPr>
          <p:spPr>
            <a:xfrm>
              <a:off x="1349999" y="2956503"/>
              <a:ext cx="0" cy="936625"/>
            </a:xfrm>
            <a:custGeom>
              <a:avLst/>
              <a:gdLst/>
              <a:ahLst/>
              <a:cxnLst/>
              <a:rect l="l" t="t" r="r" b="b"/>
              <a:pathLst>
                <a:path w="0" h="936625">
                  <a:moveTo>
                    <a:pt x="0" y="936002"/>
                  </a:moveTo>
                  <a:lnTo>
                    <a:pt x="0" y="0"/>
                  </a:lnTo>
                </a:path>
              </a:pathLst>
            </a:custGeom>
            <a:ln w="9004">
              <a:solidFill>
                <a:srgbClr val="FFFFFF"/>
              </a:solidFill>
            </a:ln>
          </p:spPr>
          <p:txBody>
            <a:bodyPr wrap="square" lIns="0" tIns="0" rIns="0" bIns="0" rtlCol="0"/>
            <a:lstStyle/>
            <a:p/>
          </p:txBody>
        </p:sp>
        <p:sp>
          <p:nvSpPr>
            <p:cNvPr id="135" name="object 135" descr=""/>
            <p:cNvSpPr/>
            <p:nvPr/>
          </p:nvSpPr>
          <p:spPr>
            <a:xfrm>
              <a:off x="2717999" y="2956511"/>
              <a:ext cx="0" cy="931544"/>
            </a:xfrm>
            <a:custGeom>
              <a:avLst/>
              <a:gdLst/>
              <a:ahLst/>
              <a:cxnLst/>
              <a:rect l="l" t="t" r="r" b="b"/>
              <a:pathLst>
                <a:path w="0" h="931545">
                  <a:moveTo>
                    <a:pt x="0" y="931494"/>
                  </a:moveTo>
                  <a:lnTo>
                    <a:pt x="0" y="0"/>
                  </a:lnTo>
                </a:path>
              </a:pathLst>
            </a:custGeom>
            <a:ln w="9004">
              <a:solidFill>
                <a:srgbClr val="FFFFFF"/>
              </a:solidFill>
            </a:ln>
          </p:spPr>
          <p:txBody>
            <a:bodyPr wrap="square" lIns="0" tIns="0" rIns="0" bIns="0" rtlCol="0"/>
            <a:lstStyle/>
            <a:p/>
          </p:txBody>
        </p:sp>
        <p:sp>
          <p:nvSpPr>
            <p:cNvPr id="136" name="object 136" descr=""/>
            <p:cNvSpPr/>
            <p:nvPr/>
          </p:nvSpPr>
          <p:spPr>
            <a:xfrm>
              <a:off x="5777999" y="2956511"/>
              <a:ext cx="0" cy="931544"/>
            </a:xfrm>
            <a:custGeom>
              <a:avLst/>
              <a:gdLst/>
              <a:ahLst/>
              <a:cxnLst/>
              <a:rect l="l" t="t" r="r" b="b"/>
              <a:pathLst>
                <a:path w="0" h="931545">
                  <a:moveTo>
                    <a:pt x="0" y="931494"/>
                  </a:moveTo>
                  <a:lnTo>
                    <a:pt x="0" y="0"/>
                  </a:lnTo>
                </a:path>
              </a:pathLst>
            </a:custGeom>
            <a:ln w="9004">
              <a:solidFill>
                <a:srgbClr val="FFFFFF"/>
              </a:solidFill>
            </a:ln>
          </p:spPr>
          <p:txBody>
            <a:bodyPr wrap="square" lIns="0" tIns="0" rIns="0" bIns="0" rtlCol="0"/>
            <a:lstStyle/>
            <a:p/>
          </p:txBody>
        </p:sp>
        <p:sp>
          <p:nvSpPr>
            <p:cNvPr id="137" name="object 137" descr=""/>
            <p:cNvSpPr/>
            <p:nvPr/>
          </p:nvSpPr>
          <p:spPr>
            <a:xfrm>
              <a:off x="1349999" y="3892510"/>
              <a:ext cx="0" cy="1107440"/>
            </a:xfrm>
            <a:custGeom>
              <a:avLst/>
              <a:gdLst/>
              <a:ahLst/>
              <a:cxnLst/>
              <a:rect l="l" t="t" r="r" b="b"/>
              <a:pathLst>
                <a:path w="0" h="1107439">
                  <a:moveTo>
                    <a:pt x="0" y="1106995"/>
                  </a:moveTo>
                  <a:lnTo>
                    <a:pt x="0" y="0"/>
                  </a:lnTo>
                </a:path>
              </a:pathLst>
            </a:custGeom>
            <a:ln w="9004">
              <a:solidFill>
                <a:srgbClr val="FFFFFF"/>
              </a:solidFill>
            </a:ln>
          </p:spPr>
          <p:txBody>
            <a:bodyPr wrap="square" lIns="0" tIns="0" rIns="0" bIns="0" rtlCol="0"/>
            <a:lstStyle/>
            <a:p/>
          </p:txBody>
        </p:sp>
        <p:sp>
          <p:nvSpPr>
            <p:cNvPr id="138" name="object 138" descr=""/>
            <p:cNvSpPr/>
            <p:nvPr/>
          </p:nvSpPr>
          <p:spPr>
            <a:xfrm>
              <a:off x="271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139" name="object 139" descr=""/>
            <p:cNvSpPr/>
            <p:nvPr/>
          </p:nvSpPr>
          <p:spPr>
            <a:xfrm>
              <a:off x="577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140" name="object 140" descr=""/>
            <p:cNvSpPr/>
            <p:nvPr/>
          </p:nvSpPr>
          <p:spPr>
            <a:xfrm>
              <a:off x="1349999" y="5008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41" name="object 141" descr=""/>
            <p:cNvSpPr/>
            <p:nvPr/>
          </p:nvSpPr>
          <p:spPr>
            <a:xfrm>
              <a:off x="2717999" y="5008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42" name="object 142" descr=""/>
            <p:cNvSpPr/>
            <p:nvPr/>
          </p:nvSpPr>
          <p:spPr>
            <a:xfrm>
              <a:off x="5777999" y="5008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43" name="object 143" descr=""/>
            <p:cNvSpPr/>
            <p:nvPr/>
          </p:nvSpPr>
          <p:spPr>
            <a:xfrm>
              <a:off x="1349999" y="598614"/>
              <a:ext cx="0" cy="720090"/>
            </a:xfrm>
            <a:custGeom>
              <a:avLst/>
              <a:gdLst/>
              <a:ahLst/>
              <a:cxnLst/>
              <a:rect l="l" t="t" r="r" b="b"/>
              <a:pathLst>
                <a:path w="0" h="720090">
                  <a:moveTo>
                    <a:pt x="0" y="719670"/>
                  </a:moveTo>
                  <a:lnTo>
                    <a:pt x="0" y="0"/>
                  </a:lnTo>
                </a:path>
              </a:pathLst>
            </a:custGeom>
            <a:ln w="9004">
              <a:solidFill>
                <a:srgbClr val="BCBEC0"/>
              </a:solidFill>
              <a:prstDash val="dot"/>
            </a:ln>
          </p:spPr>
          <p:txBody>
            <a:bodyPr wrap="square" lIns="0" tIns="0" rIns="0" bIns="0" rtlCol="0"/>
            <a:lstStyle/>
            <a:p/>
          </p:txBody>
        </p:sp>
        <p:sp>
          <p:nvSpPr>
            <p:cNvPr id="144" name="object 144" descr=""/>
            <p:cNvSpPr/>
            <p:nvPr/>
          </p:nvSpPr>
          <p:spPr>
            <a:xfrm>
              <a:off x="1345488" y="585012"/>
              <a:ext cx="9525" cy="756285"/>
            </a:xfrm>
            <a:custGeom>
              <a:avLst/>
              <a:gdLst/>
              <a:ahLst/>
              <a:cxnLst/>
              <a:rect l="l" t="t" r="r" b="b"/>
              <a:pathLst>
                <a:path w="9525" h="756285">
                  <a:moveTo>
                    <a:pt x="9004" y="751497"/>
                  </a:moveTo>
                  <a:lnTo>
                    <a:pt x="7683" y="748322"/>
                  </a:lnTo>
                  <a:lnTo>
                    <a:pt x="4508" y="747001"/>
                  </a:lnTo>
                  <a:lnTo>
                    <a:pt x="1320" y="748322"/>
                  </a:lnTo>
                  <a:lnTo>
                    <a:pt x="0" y="751497"/>
                  </a:lnTo>
                  <a:lnTo>
                    <a:pt x="1320" y="754684"/>
                  </a:lnTo>
                  <a:lnTo>
                    <a:pt x="4508" y="756005"/>
                  </a:lnTo>
                  <a:lnTo>
                    <a:pt x="7683" y="754684"/>
                  </a:lnTo>
                  <a:lnTo>
                    <a:pt x="9004" y="751497"/>
                  </a:lnTo>
                  <a:close/>
                </a:path>
                <a:path w="9525" h="75628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45" name="object 145" descr=""/>
            <p:cNvSpPr/>
            <p:nvPr/>
          </p:nvSpPr>
          <p:spPr>
            <a:xfrm>
              <a:off x="2717999" y="598614"/>
              <a:ext cx="0" cy="720090"/>
            </a:xfrm>
            <a:custGeom>
              <a:avLst/>
              <a:gdLst/>
              <a:ahLst/>
              <a:cxnLst/>
              <a:rect l="l" t="t" r="r" b="b"/>
              <a:pathLst>
                <a:path w="0" h="720090">
                  <a:moveTo>
                    <a:pt x="0" y="719670"/>
                  </a:moveTo>
                  <a:lnTo>
                    <a:pt x="0" y="0"/>
                  </a:lnTo>
                </a:path>
              </a:pathLst>
            </a:custGeom>
            <a:ln w="9004">
              <a:solidFill>
                <a:srgbClr val="BCBEC0"/>
              </a:solidFill>
              <a:prstDash val="dot"/>
            </a:ln>
          </p:spPr>
          <p:txBody>
            <a:bodyPr wrap="square" lIns="0" tIns="0" rIns="0" bIns="0" rtlCol="0"/>
            <a:lstStyle/>
            <a:p/>
          </p:txBody>
        </p:sp>
        <p:sp>
          <p:nvSpPr>
            <p:cNvPr id="146" name="object 146" descr=""/>
            <p:cNvSpPr/>
            <p:nvPr/>
          </p:nvSpPr>
          <p:spPr>
            <a:xfrm>
              <a:off x="2713494" y="585012"/>
              <a:ext cx="9525" cy="756285"/>
            </a:xfrm>
            <a:custGeom>
              <a:avLst/>
              <a:gdLst/>
              <a:ahLst/>
              <a:cxnLst/>
              <a:rect l="l" t="t" r="r" b="b"/>
              <a:pathLst>
                <a:path w="9525" h="756285">
                  <a:moveTo>
                    <a:pt x="9004" y="751497"/>
                  </a:moveTo>
                  <a:lnTo>
                    <a:pt x="7683" y="748322"/>
                  </a:lnTo>
                  <a:lnTo>
                    <a:pt x="4495" y="747001"/>
                  </a:lnTo>
                  <a:lnTo>
                    <a:pt x="1320" y="748322"/>
                  </a:lnTo>
                  <a:lnTo>
                    <a:pt x="0" y="751497"/>
                  </a:lnTo>
                  <a:lnTo>
                    <a:pt x="1320" y="754684"/>
                  </a:lnTo>
                  <a:lnTo>
                    <a:pt x="4495" y="756005"/>
                  </a:lnTo>
                  <a:lnTo>
                    <a:pt x="7683" y="754684"/>
                  </a:lnTo>
                  <a:lnTo>
                    <a:pt x="9004" y="751497"/>
                  </a:lnTo>
                  <a:close/>
                </a:path>
                <a:path w="9525" h="75628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47" name="object 147" descr=""/>
            <p:cNvSpPr/>
            <p:nvPr/>
          </p:nvSpPr>
          <p:spPr>
            <a:xfrm>
              <a:off x="5777999" y="598614"/>
              <a:ext cx="0" cy="720090"/>
            </a:xfrm>
            <a:custGeom>
              <a:avLst/>
              <a:gdLst/>
              <a:ahLst/>
              <a:cxnLst/>
              <a:rect l="l" t="t" r="r" b="b"/>
              <a:pathLst>
                <a:path w="0" h="720090">
                  <a:moveTo>
                    <a:pt x="0" y="719670"/>
                  </a:moveTo>
                  <a:lnTo>
                    <a:pt x="0" y="0"/>
                  </a:lnTo>
                </a:path>
              </a:pathLst>
            </a:custGeom>
            <a:ln w="9004">
              <a:solidFill>
                <a:srgbClr val="BCBEC0"/>
              </a:solidFill>
              <a:prstDash val="dot"/>
            </a:ln>
          </p:spPr>
          <p:txBody>
            <a:bodyPr wrap="square" lIns="0" tIns="0" rIns="0" bIns="0" rtlCol="0"/>
            <a:lstStyle/>
            <a:p/>
          </p:txBody>
        </p:sp>
        <p:sp>
          <p:nvSpPr>
            <p:cNvPr id="148" name="object 148" descr=""/>
            <p:cNvSpPr/>
            <p:nvPr/>
          </p:nvSpPr>
          <p:spPr>
            <a:xfrm>
              <a:off x="5773496" y="585012"/>
              <a:ext cx="9525" cy="756285"/>
            </a:xfrm>
            <a:custGeom>
              <a:avLst/>
              <a:gdLst/>
              <a:ahLst/>
              <a:cxnLst/>
              <a:rect l="l" t="t" r="r" b="b"/>
              <a:pathLst>
                <a:path w="9525" h="756285">
                  <a:moveTo>
                    <a:pt x="9004" y="751497"/>
                  </a:moveTo>
                  <a:lnTo>
                    <a:pt x="7683" y="748322"/>
                  </a:lnTo>
                  <a:lnTo>
                    <a:pt x="4495" y="747001"/>
                  </a:lnTo>
                  <a:lnTo>
                    <a:pt x="1308" y="748322"/>
                  </a:lnTo>
                  <a:lnTo>
                    <a:pt x="0" y="751497"/>
                  </a:lnTo>
                  <a:lnTo>
                    <a:pt x="1308" y="754684"/>
                  </a:lnTo>
                  <a:lnTo>
                    <a:pt x="4495" y="756005"/>
                  </a:lnTo>
                  <a:lnTo>
                    <a:pt x="7683" y="754684"/>
                  </a:lnTo>
                  <a:lnTo>
                    <a:pt x="9004" y="751497"/>
                  </a:lnTo>
                  <a:close/>
                </a:path>
                <a:path w="9525" h="756285">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49" name="object 149" descr=""/>
            <p:cNvSpPr/>
            <p:nvPr/>
          </p:nvSpPr>
          <p:spPr>
            <a:xfrm>
              <a:off x="1349999" y="1345506"/>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150" name="object 150" descr=""/>
            <p:cNvSpPr/>
            <p:nvPr/>
          </p:nvSpPr>
          <p:spPr>
            <a:xfrm>
              <a:off x="1345488" y="1332014"/>
              <a:ext cx="9525" cy="513080"/>
            </a:xfrm>
            <a:custGeom>
              <a:avLst/>
              <a:gdLst/>
              <a:ahLst/>
              <a:cxnLst/>
              <a:rect l="l" t="t" r="r" b="b"/>
              <a:pathLst>
                <a:path w="9525" h="513080">
                  <a:moveTo>
                    <a:pt x="9004" y="508495"/>
                  </a:moveTo>
                  <a:lnTo>
                    <a:pt x="7683" y="505320"/>
                  </a:lnTo>
                  <a:lnTo>
                    <a:pt x="4508" y="503999"/>
                  </a:lnTo>
                  <a:lnTo>
                    <a:pt x="1320" y="505320"/>
                  </a:lnTo>
                  <a:lnTo>
                    <a:pt x="0" y="508495"/>
                  </a:lnTo>
                  <a:lnTo>
                    <a:pt x="1320" y="511683"/>
                  </a:lnTo>
                  <a:lnTo>
                    <a:pt x="4508" y="513003"/>
                  </a:lnTo>
                  <a:lnTo>
                    <a:pt x="7683" y="511683"/>
                  </a:lnTo>
                  <a:lnTo>
                    <a:pt x="9004" y="508495"/>
                  </a:lnTo>
                  <a:close/>
                </a:path>
                <a:path w="9525" h="513080">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51" name="object 151" descr=""/>
            <p:cNvSpPr/>
            <p:nvPr/>
          </p:nvSpPr>
          <p:spPr>
            <a:xfrm>
              <a:off x="2717999" y="1345506"/>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152" name="object 152" descr=""/>
            <p:cNvSpPr/>
            <p:nvPr/>
          </p:nvSpPr>
          <p:spPr>
            <a:xfrm>
              <a:off x="2713494" y="1332014"/>
              <a:ext cx="9525" cy="513080"/>
            </a:xfrm>
            <a:custGeom>
              <a:avLst/>
              <a:gdLst/>
              <a:ahLst/>
              <a:cxnLst/>
              <a:rect l="l" t="t" r="r" b="b"/>
              <a:pathLst>
                <a:path w="9525" h="513080">
                  <a:moveTo>
                    <a:pt x="9004" y="508495"/>
                  </a:moveTo>
                  <a:lnTo>
                    <a:pt x="7683" y="505320"/>
                  </a:lnTo>
                  <a:lnTo>
                    <a:pt x="4495" y="503999"/>
                  </a:lnTo>
                  <a:lnTo>
                    <a:pt x="1320" y="505320"/>
                  </a:lnTo>
                  <a:lnTo>
                    <a:pt x="0" y="508495"/>
                  </a:lnTo>
                  <a:lnTo>
                    <a:pt x="1320" y="511683"/>
                  </a:lnTo>
                  <a:lnTo>
                    <a:pt x="4495" y="513003"/>
                  </a:lnTo>
                  <a:lnTo>
                    <a:pt x="7683" y="511683"/>
                  </a:lnTo>
                  <a:lnTo>
                    <a:pt x="9004" y="508495"/>
                  </a:lnTo>
                  <a:close/>
                </a:path>
                <a:path w="9525" h="513080">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53" name="object 153" descr=""/>
            <p:cNvSpPr/>
            <p:nvPr/>
          </p:nvSpPr>
          <p:spPr>
            <a:xfrm>
              <a:off x="5777999" y="1345506"/>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154" name="object 154" descr=""/>
            <p:cNvSpPr/>
            <p:nvPr/>
          </p:nvSpPr>
          <p:spPr>
            <a:xfrm>
              <a:off x="5773496" y="1332014"/>
              <a:ext cx="9525" cy="513080"/>
            </a:xfrm>
            <a:custGeom>
              <a:avLst/>
              <a:gdLst/>
              <a:ahLst/>
              <a:cxnLst/>
              <a:rect l="l" t="t" r="r" b="b"/>
              <a:pathLst>
                <a:path w="9525" h="513080">
                  <a:moveTo>
                    <a:pt x="9004" y="508495"/>
                  </a:moveTo>
                  <a:lnTo>
                    <a:pt x="7683" y="505320"/>
                  </a:lnTo>
                  <a:lnTo>
                    <a:pt x="4495" y="503999"/>
                  </a:lnTo>
                  <a:lnTo>
                    <a:pt x="1308" y="505320"/>
                  </a:lnTo>
                  <a:lnTo>
                    <a:pt x="0" y="508495"/>
                  </a:lnTo>
                  <a:lnTo>
                    <a:pt x="1308" y="511683"/>
                  </a:lnTo>
                  <a:lnTo>
                    <a:pt x="4495" y="513003"/>
                  </a:lnTo>
                  <a:lnTo>
                    <a:pt x="7683" y="511683"/>
                  </a:lnTo>
                  <a:lnTo>
                    <a:pt x="9004" y="508495"/>
                  </a:lnTo>
                  <a:close/>
                </a:path>
                <a:path w="9525" h="513080">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55" name="object 155" descr=""/>
            <p:cNvSpPr/>
            <p:nvPr/>
          </p:nvSpPr>
          <p:spPr>
            <a:xfrm>
              <a:off x="1349999" y="1849507"/>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56" name="object 156" descr=""/>
            <p:cNvSpPr/>
            <p:nvPr/>
          </p:nvSpPr>
          <p:spPr>
            <a:xfrm>
              <a:off x="1345488" y="1836013"/>
              <a:ext cx="9525" cy="351155"/>
            </a:xfrm>
            <a:custGeom>
              <a:avLst/>
              <a:gdLst/>
              <a:ahLst/>
              <a:cxnLst/>
              <a:rect l="l" t="t" r="r" b="b"/>
              <a:pathLst>
                <a:path w="9525" h="351155">
                  <a:moveTo>
                    <a:pt x="9004" y="346494"/>
                  </a:moveTo>
                  <a:lnTo>
                    <a:pt x="7683" y="343319"/>
                  </a:lnTo>
                  <a:lnTo>
                    <a:pt x="4508" y="341998"/>
                  </a:lnTo>
                  <a:lnTo>
                    <a:pt x="1320" y="343319"/>
                  </a:lnTo>
                  <a:lnTo>
                    <a:pt x="0" y="346494"/>
                  </a:lnTo>
                  <a:lnTo>
                    <a:pt x="1320" y="349681"/>
                  </a:lnTo>
                  <a:lnTo>
                    <a:pt x="4508" y="351002"/>
                  </a:lnTo>
                  <a:lnTo>
                    <a:pt x="7683" y="349681"/>
                  </a:lnTo>
                  <a:lnTo>
                    <a:pt x="9004" y="346494"/>
                  </a:lnTo>
                  <a:close/>
                </a:path>
                <a:path w="9525" h="35115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57" name="object 157" descr=""/>
            <p:cNvSpPr/>
            <p:nvPr/>
          </p:nvSpPr>
          <p:spPr>
            <a:xfrm>
              <a:off x="2717999" y="1849507"/>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58" name="object 158" descr=""/>
            <p:cNvSpPr/>
            <p:nvPr/>
          </p:nvSpPr>
          <p:spPr>
            <a:xfrm>
              <a:off x="2713494" y="1836013"/>
              <a:ext cx="9525" cy="351155"/>
            </a:xfrm>
            <a:custGeom>
              <a:avLst/>
              <a:gdLst/>
              <a:ahLst/>
              <a:cxnLst/>
              <a:rect l="l" t="t" r="r" b="b"/>
              <a:pathLst>
                <a:path w="9525" h="351155">
                  <a:moveTo>
                    <a:pt x="9004" y="346494"/>
                  </a:moveTo>
                  <a:lnTo>
                    <a:pt x="7683" y="343319"/>
                  </a:lnTo>
                  <a:lnTo>
                    <a:pt x="4495" y="341998"/>
                  </a:lnTo>
                  <a:lnTo>
                    <a:pt x="1320" y="343319"/>
                  </a:lnTo>
                  <a:lnTo>
                    <a:pt x="0" y="346494"/>
                  </a:lnTo>
                  <a:lnTo>
                    <a:pt x="1320" y="349681"/>
                  </a:lnTo>
                  <a:lnTo>
                    <a:pt x="4495" y="351002"/>
                  </a:lnTo>
                  <a:lnTo>
                    <a:pt x="7683" y="349681"/>
                  </a:lnTo>
                  <a:lnTo>
                    <a:pt x="9004" y="346494"/>
                  </a:lnTo>
                  <a:close/>
                </a:path>
                <a:path w="9525" h="35115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59" name="object 159" descr=""/>
            <p:cNvSpPr/>
            <p:nvPr/>
          </p:nvSpPr>
          <p:spPr>
            <a:xfrm>
              <a:off x="5777999" y="1849507"/>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60" name="object 160" descr=""/>
            <p:cNvSpPr/>
            <p:nvPr/>
          </p:nvSpPr>
          <p:spPr>
            <a:xfrm>
              <a:off x="5773496" y="1836013"/>
              <a:ext cx="9525" cy="351155"/>
            </a:xfrm>
            <a:custGeom>
              <a:avLst/>
              <a:gdLst/>
              <a:ahLst/>
              <a:cxnLst/>
              <a:rect l="l" t="t" r="r" b="b"/>
              <a:pathLst>
                <a:path w="9525" h="351155">
                  <a:moveTo>
                    <a:pt x="9004" y="346494"/>
                  </a:moveTo>
                  <a:lnTo>
                    <a:pt x="7683" y="343319"/>
                  </a:lnTo>
                  <a:lnTo>
                    <a:pt x="4495" y="341998"/>
                  </a:lnTo>
                  <a:lnTo>
                    <a:pt x="1308" y="343319"/>
                  </a:lnTo>
                  <a:lnTo>
                    <a:pt x="0" y="346494"/>
                  </a:lnTo>
                  <a:lnTo>
                    <a:pt x="1308" y="349681"/>
                  </a:lnTo>
                  <a:lnTo>
                    <a:pt x="4495" y="351002"/>
                  </a:lnTo>
                  <a:lnTo>
                    <a:pt x="7683" y="349681"/>
                  </a:lnTo>
                  <a:lnTo>
                    <a:pt x="9004" y="346494"/>
                  </a:lnTo>
                  <a:close/>
                </a:path>
                <a:path w="9525" h="351155">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61" name="object 161" descr=""/>
            <p:cNvSpPr/>
            <p:nvPr/>
          </p:nvSpPr>
          <p:spPr>
            <a:xfrm>
              <a:off x="1349999" y="2191504"/>
              <a:ext cx="0" cy="747395"/>
            </a:xfrm>
            <a:custGeom>
              <a:avLst/>
              <a:gdLst/>
              <a:ahLst/>
              <a:cxnLst/>
              <a:rect l="l" t="t" r="r" b="b"/>
              <a:pathLst>
                <a:path w="0" h="747394">
                  <a:moveTo>
                    <a:pt x="0" y="747001"/>
                  </a:moveTo>
                  <a:lnTo>
                    <a:pt x="0" y="0"/>
                  </a:lnTo>
                </a:path>
              </a:pathLst>
            </a:custGeom>
            <a:ln w="9004">
              <a:solidFill>
                <a:srgbClr val="BCBEC0"/>
              </a:solidFill>
              <a:prstDash val="dot"/>
            </a:ln>
          </p:spPr>
          <p:txBody>
            <a:bodyPr wrap="square" lIns="0" tIns="0" rIns="0" bIns="0" rtlCol="0"/>
            <a:lstStyle/>
            <a:p/>
          </p:txBody>
        </p:sp>
        <p:sp>
          <p:nvSpPr>
            <p:cNvPr id="162" name="object 162" descr=""/>
            <p:cNvSpPr/>
            <p:nvPr/>
          </p:nvSpPr>
          <p:spPr>
            <a:xfrm>
              <a:off x="1345488" y="2178012"/>
              <a:ext cx="9525" cy="783590"/>
            </a:xfrm>
            <a:custGeom>
              <a:avLst/>
              <a:gdLst/>
              <a:ahLst/>
              <a:cxnLst/>
              <a:rect l="l" t="t" r="r" b="b"/>
              <a:pathLst>
                <a:path w="9525" h="783589">
                  <a:moveTo>
                    <a:pt x="9004" y="778497"/>
                  </a:moveTo>
                  <a:lnTo>
                    <a:pt x="7683" y="775322"/>
                  </a:lnTo>
                  <a:lnTo>
                    <a:pt x="4508" y="774001"/>
                  </a:lnTo>
                  <a:lnTo>
                    <a:pt x="1320" y="775322"/>
                  </a:lnTo>
                  <a:lnTo>
                    <a:pt x="0" y="778497"/>
                  </a:lnTo>
                  <a:lnTo>
                    <a:pt x="1320" y="781685"/>
                  </a:lnTo>
                  <a:lnTo>
                    <a:pt x="4508" y="783005"/>
                  </a:lnTo>
                  <a:lnTo>
                    <a:pt x="7683" y="781685"/>
                  </a:lnTo>
                  <a:lnTo>
                    <a:pt x="9004" y="778497"/>
                  </a:lnTo>
                  <a:close/>
                </a:path>
                <a:path w="9525" h="783589">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63" name="object 163" descr=""/>
            <p:cNvSpPr/>
            <p:nvPr/>
          </p:nvSpPr>
          <p:spPr>
            <a:xfrm>
              <a:off x="2717999" y="2191504"/>
              <a:ext cx="0" cy="747395"/>
            </a:xfrm>
            <a:custGeom>
              <a:avLst/>
              <a:gdLst/>
              <a:ahLst/>
              <a:cxnLst/>
              <a:rect l="l" t="t" r="r" b="b"/>
              <a:pathLst>
                <a:path w="0" h="747394">
                  <a:moveTo>
                    <a:pt x="0" y="747001"/>
                  </a:moveTo>
                  <a:lnTo>
                    <a:pt x="0" y="0"/>
                  </a:lnTo>
                </a:path>
              </a:pathLst>
            </a:custGeom>
            <a:ln w="9004">
              <a:solidFill>
                <a:srgbClr val="BCBEC0"/>
              </a:solidFill>
              <a:prstDash val="dot"/>
            </a:ln>
          </p:spPr>
          <p:txBody>
            <a:bodyPr wrap="square" lIns="0" tIns="0" rIns="0" bIns="0" rtlCol="0"/>
            <a:lstStyle/>
            <a:p/>
          </p:txBody>
        </p:sp>
        <p:sp>
          <p:nvSpPr>
            <p:cNvPr id="164" name="object 164" descr=""/>
            <p:cNvSpPr/>
            <p:nvPr/>
          </p:nvSpPr>
          <p:spPr>
            <a:xfrm>
              <a:off x="2713494" y="2178012"/>
              <a:ext cx="9525" cy="783590"/>
            </a:xfrm>
            <a:custGeom>
              <a:avLst/>
              <a:gdLst/>
              <a:ahLst/>
              <a:cxnLst/>
              <a:rect l="l" t="t" r="r" b="b"/>
              <a:pathLst>
                <a:path w="9525" h="783589">
                  <a:moveTo>
                    <a:pt x="9004" y="778497"/>
                  </a:moveTo>
                  <a:lnTo>
                    <a:pt x="7683" y="775322"/>
                  </a:lnTo>
                  <a:lnTo>
                    <a:pt x="4495" y="774001"/>
                  </a:lnTo>
                  <a:lnTo>
                    <a:pt x="1320" y="775322"/>
                  </a:lnTo>
                  <a:lnTo>
                    <a:pt x="0" y="778497"/>
                  </a:lnTo>
                  <a:lnTo>
                    <a:pt x="1320" y="781685"/>
                  </a:lnTo>
                  <a:lnTo>
                    <a:pt x="4495" y="783005"/>
                  </a:lnTo>
                  <a:lnTo>
                    <a:pt x="7683" y="781685"/>
                  </a:lnTo>
                  <a:lnTo>
                    <a:pt x="9004" y="778497"/>
                  </a:lnTo>
                  <a:close/>
                </a:path>
                <a:path w="9525" h="78358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65" name="object 165" descr=""/>
            <p:cNvSpPr/>
            <p:nvPr/>
          </p:nvSpPr>
          <p:spPr>
            <a:xfrm>
              <a:off x="5777999" y="2191504"/>
              <a:ext cx="0" cy="747395"/>
            </a:xfrm>
            <a:custGeom>
              <a:avLst/>
              <a:gdLst/>
              <a:ahLst/>
              <a:cxnLst/>
              <a:rect l="l" t="t" r="r" b="b"/>
              <a:pathLst>
                <a:path w="0" h="747394">
                  <a:moveTo>
                    <a:pt x="0" y="747001"/>
                  </a:moveTo>
                  <a:lnTo>
                    <a:pt x="0" y="0"/>
                  </a:lnTo>
                </a:path>
              </a:pathLst>
            </a:custGeom>
            <a:ln w="9004">
              <a:solidFill>
                <a:srgbClr val="BCBEC0"/>
              </a:solidFill>
              <a:prstDash val="dot"/>
            </a:ln>
          </p:spPr>
          <p:txBody>
            <a:bodyPr wrap="square" lIns="0" tIns="0" rIns="0" bIns="0" rtlCol="0"/>
            <a:lstStyle/>
            <a:p/>
          </p:txBody>
        </p:sp>
        <p:sp>
          <p:nvSpPr>
            <p:cNvPr id="166" name="object 166" descr=""/>
            <p:cNvSpPr/>
            <p:nvPr/>
          </p:nvSpPr>
          <p:spPr>
            <a:xfrm>
              <a:off x="5773496" y="2178012"/>
              <a:ext cx="9525" cy="783590"/>
            </a:xfrm>
            <a:custGeom>
              <a:avLst/>
              <a:gdLst/>
              <a:ahLst/>
              <a:cxnLst/>
              <a:rect l="l" t="t" r="r" b="b"/>
              <a:pathLst>
                <a:path w="9525" h="783589">
                  <a:moveTo>
                    <a:pt x="9004" y="778497"/>
                  </a:moveTo>
                  <a:lnTo>
                    <a:pt x="7683" y="775322"/>
                  </a:lnTo>
                  <a:lnTo>
                    <a:pt x="4495" y="774001"/>
                  </a:lnTo>
                  <a:lnTo>
                    <a:pt x="1308" y="775322"/>
                  </a:lnTo>
                  <a:lnTo>
                    <a:pt x="0" y="778497"/>
                  </a:lnTo>
                  <a:lnTo>
                    <a:pt x="1308" y="781685"/>
                  </a:lnTo>
                  <a:lnTo>
                    <a:pt x="4495" y="783005"/>
                  </a:lnTo>
                  <a:lnTo>
                    <a:pt x="7683" y="781685"/>
                  </a:lnTo>
                  <a:lnTo>
                    <a:pt x="9004" y="778497"/>
                  </a:lnTo>
                  <a:close/>
                </a:path>
                <a:path w="9525" h="783589">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67" name="object 167" descr=""/>
            <p:cNvSpPr/>
            <p:nvPr/>
          </p:nvSpPr>
          <p:spPr>
            <a:xfrm>
              <a:off x="1349999" y="2965503"/>
              <a:ext cx="0" cy="909319"/>
            </a:xfrm>
            <a:custGeom>
              <a:avLst/>
              <a:gdLst/>
              <a:ahLst/>
              <a:cxnLst/>
              <a:rect l="l" t="t" r="r" b="b"/>
              <a:pathLst>
                <a:path w="0" h="909320">
                  <a:moveTo>
                    <a:pt x="0" y="909002"/>
                  </a:moveTo>
                  <a:lnTo>
                    <a:pt x="0" y="0"/>
                  </a:lnTo>
                </a:path>
              </a:pathLst>
            </a:custGeom>
            <a:ln w="9004">
              <a:solidFill>
                <a:srgbClr val="BCBEC0"/>
              </a:solidFill>
              <a:prstDash val="dot"/>
            </a:ln>
          </p:spPr>
          <p:txBody>
            <a:bodyPr wrap="square" lIns="0" tIns="0" rIns="0" bIns="0" rtlCol="0"/>
            <a:lstStyle/>
            <a:p/>
          </p:txBody>
        </p:sp>
        <p:sp>
          <p:nvSpPr>
            <p:cNvPr id="168" name="object 168" descr=""/>
            <p:cNvSpPr/>
            <p:nvPr/>
          </p:nvSpPr>
          <p:spPr>
            <a:xfrm>
              <a:off x="1345488" y="2952000"/>
              <a:ext cx="9525" cy="945515"/>
            </a:xfrm>
            <a:custGeom>
              <a:avLst/>
              <a:gdLst/>
              <a:ahLst/>
              <a:cxnLst/>
              <a:rect l="l" t="t" r="r" b="b"/>
              <a:pathLst>
                <a:path w="9525" h="945514">
                  <a:moveTo>
                    <a:pt x="9004" y="940511"/>
                  </a:moveTo>
                  <a:lnTo>
                    <a:pt x="7683" y="937323"/>
                  </a:lnTo>
                  <a:lnTo>
                    <a:pt x="4508" y="936002"/>
                  </a:lnTo>
                  <a:lnTo>
                    <a:pt x="1320" y="937323"/>
                  </a:lnTo>
                  <a:lnTo>
                    <a:pt x="0" y="940511"/>
                  </a:lnTo>
                  <a:lnTo>
                    <a:pt x="1320" y="943698"/>
                  </a:lnTo>
                  <a:lnTo>
                    <a:pt x="4508" y="945007"/>
                  </a:lnTo>
                  <a:lnTo>
                    <a:pt x="7683" y="943698"/>
                  </a:lnTo>
                  <a:lnTo>
                    <a:pt x="9004" y="940511"/>
                  </a:lnTo>
                  <a:close/>
                </a:path>
                <a:path w="9525" h="945514">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69" name="object 169" descr=""/>
            <p:cNvSpPr/>
            <p:nvPr/>
          </p:nvSpPr>
          <p:spPr>
            <a:xfrm>
              <a:off x="2717999" y="2965459"/>
              <a:ext cx="0" cy="904875"/>
            </a:xfrm>
            <a:custGeom>
              <a:avLst/>
              <a:gdLst/>
              <a:ahLst/>
              <a:cxnLst/>
              <a:rect l="l" t="t" r="r" b="b"/>
              <a:pathLst>
                <a:path w="0" h="904875">
                  <a:moveTo>
                    <a:pt x="0" y="904633"/>
                  </a:moveTo>
                  <a:lnTo>
                    <a:pt x="0" y="0"/>
                  </a:lnTo>
                </a:path>
              </a:pathLst>
            </a:custGeom>
            <a:ln w="9004">
              <a:solidFill>
                <a:srgbClr val="BCBEC0"/>
              </a:solidFill>
              <a:prstDash val="dot"/>
            </a:ln>
          </p:spPr>
          <p:txBody>
            <a:bodyPr wrap="square" lIns="0" tIns="0" rIns="0" bIns="0" rtlCol="0"/>
            <a:lstStyle/>
            <a:p/>
          </p:txBody>
        </p:sp>
        <p:sp>
          <p:nvSpPr>
            <p:cNvPr id="170" name="object 170" descr=""/>
            <p:cNvSpPr/>
            <p:nvPr/>
          </p:nvSpPr>
          <p:spPr>
            <a:xfrm>
              <a:off x="2713494" y="2952013"/>
              <a:ext cx="9525" cy="941069"/>
            </a:xfrm>
            <a:custGeom>
              <a:avLst/>
              <a:gdLst/>
              <a:ahLst/>
              <a:cxnLst/>
              <a:rect l="l" t="t" r="r" b="b"/>
              <a:pathLst>
                <a:path w="9525" h="941070">
                  <a:moveTo>
                    <a:pt x="9004" y="936002"/>
                  </a:moveTo>
                  <a:lnTo>
                    <a:pt x="7683" y="932815"/>
                  </a:lnTo>
                  <a:lnTo>
                    <a:pt x="4495" y="931494"/>
                  </a:lnTo>
                  <a:lnTo>
                    <a:pt x="1320" y="932815"/>
                  </a:lnTo>
                  <a:lnTo>
                    <a:pt x="0" y="936002"/>
                  </a:lnTo>
                  <a:lnTo>
                    <a:pt x="1320" y="939177"/>
                  </a:lnTo>
                  <a:lnTo>
                    <a:pt x="4495" y="940498"/>
                  </a:lnTo>
                  <a:lnTo>
                    <a:pt x="7683" y="939177"/>
                  </a:lnTo>
                  <a:lnTo>
                    <a:pt x="9004" y="936002"/>
                  </a:lnTo>
                  <a:close/>
                </a:path>
                <a:path w="9525" h="94107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71" name="object 171" descr=""/>
            <p:cNvSpPr/>
            <p:nvPr/>
          </p:nvSpPr>
          <p:spPr>
            <a:xfrm>
              <a:off x="5777999" y="2965459"/>
              <a:ext cx="0" cy="904875"/>
            </a:xfrm>
            <a:custGeom>
              <a:avLst/>
              <a:gdLst/>
              <a:ahLst/>
              <a:cxnLst/>
              <a:rect l="l" t="t" r="r" b="b"/>
              <a:pathLst>
                <a:path w="0" h="904875">
                  <a:moveTo>
                    <a:pt x="0" y="904633"/>
                  </a:moveTo>
                  <a:lnTo>
                    <a:pt x="0" y="0"/>
                  </a:lnTo>
                </a:path>
              </a:pathLst>
            </a:custGeom>
            <a:ln w="9004">
              <a:solidFill>
                <a:srgbClr val="BCBEC0"/>
              </a:solidFill>
              <a:prstDash val="dot"/>
            </a:ln>
          </p:spPr>
          <p:txBody>
            <a:bodyPr wrap="square" lIns="0" tIns="0" rIns="0" bIns="0" rtlCol="0"/>
            <a:lstStyle/>
            <a:p/>
          </p:txBody>
        </p:sp>
        <p:sp>
          <p:nvSpPr>
            <p:cNvPr id="172" name="object 172" descr=""/>
            <p:cNvSpPr/>
            <p:nvPr/>
          </p:nvSpPr>
          <p:spPr>
            <a:xfrm>
              <a:off x="5773496" y="2952013"/>
              <a:ext cx="9525" cy="941069"/>
            </a:xfrm>
            <a:custGeom>
              <a:avLst/>
              <a:gdLst/>
              <a:ahLst/>
              <a:cxnLst/>
              <a:rect l="l" t="t" r="r" b="b"/>
              <a:pathLst>
                <a:path w="9525" h="941070">
                  <a:moveTo>
                    <a:pt x="9004" y="936002"/>
                  </a:moveTo>
                  <a:lnTo>
                    <a:pt x="7683" y="932815"/>
                  </a:lnTo>
                  <a:lnTo>
                    <a:pt x="4495" y="931494"/>
                  </a:lnTo>
                  <a:lnTo>
                    <a:pt x="1308" y="932815"/>
                  </a:lnTo>
                  <a:lnTo>
                    <a:pt x="0" y="936002"/>
                  </a:lnTo>
                  <a:lnTo>
                    <a:pt x="1308" y="939177"/>
                  </a:lnTo>
                  <a:lnTo>
                    <a:pt x="4495" y="940498"/>
                  </a:lnTo>
                  <a:lnTo>
                    <a:pt x="7683" y="939177"/>
                  </a:lnTo>
                  <a:lnTo>
                    <a:pt x="9004" y="936002"/>
                  </a:lnTo>
                  <a:close/>
                </a:path>
                <a:path w="9525" h="941070">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73" name="object 173" descr=""/>
            <p:cNvSpPr/>
            <p:nvPr/>
          </p:nvSpPr>
          <p:spPr>
            <a:xfrm>
              <a:off x="1349999" y="3901578"/>
              <a:ext cx="0" cy="1080135"/>
            </a:xfrm>
            <a:custGeom>
              <a:avLst/>
              <a:gdLst/>
              <a:ahLst/>
              <a:cxnLst/>
              <a:rect l="l" t="t" r="r" b="b"/>
              <a:pathLst>
                <a:path w="0" h="1080135">
                  <a:moveTo>
                    <a:pt x="0" y="1079779"/>
                  </a:moveTo>
                  <a:lnTo>
                    <a:pt x="0" y="0"/>
                  </a:lnTo>
                </a:path>
              </a:pathLst>
            </a:custGeom>
            <a:ln w="9004">
              <a:solidFill>
                <a:srgbClr val="BCBEC0"/>
              </a:solidFill>
              <a:prstDash val="dot"/>
            </a:ln>
          </p:spPr>
          <p:txBody>
            <a:bodyPr wrap="square" lIns="0" tIns="0" rIns="0" bIns="0" rtlCol="0"/>
            <a:lstStyle/>
            <a:p/>
          </p:txBody>
        </p:sp>
        <p:sp>
          <p:nvSpPr>
            <p:cNvPr id="174" name="object 174" descr=""/>
            <p:cNvSpPr/>
            <p:nvPr/>
          </p:nvSpPr>
          <p:spPr>
            <a:xfrm>
              <a:off x="1345488" y="3888016"/>
              <a:ext cx="9525" cy="1116330"/>
            </a:xfrm>
            <a:custGeom>
              <a:avLst/>
              <a:gdLst/>
              <a:ahLst/>
              <a:cxnLst/>
              <a:rect l="l" t="t" r="r" b="b"/>
              <a:pathLst>
                <a:path w="9525" h="1116329">
                  <a:moveTo>
                    <a:pt x="9004" y="1111491"/>
                  </a:moveTo>
                  <a:lnTo>
                    <a:pt x="7683" y="1108316"/>
                  </a:lnTo>
                  <a:lnTo>
                    <a:pt x="4508" y="1106995"/>
                  </a:lnTo>
                  <a:lnTo>
                    <a:pt x="1320" y="1108316"/>
                  </a:lnTo>
                  <a:lnTo>
                    <a:pt x="0" y="1111491"/>
                  </a:lnTo>
                  <a:lnTo>
                    <a:pt x="1320" y="1114679"/>
                  </a:lnTo>
                  <a:lnTo>
                    <a:pt x="4508" y="1115999"/>
                  </a:lnTo>
                  <a:lnTo>
                    <a:pt x="7683" y="1114679"/>
                  </a:lnTo>
                  <a:lnTo>
                    <a:pt x="9004" y="1111491"/>
                  </a:lnTo>
                  <a:close/>
                </a:path>
                <a:path w="9525" h="1116329">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75" name="object 175" descr=""/>
            <p:cNvSpPr/>
            <p:nvPr/>
          </p:nvSpPr>
          <p:spPr>
            <a:xfrm>
              <a:off x="271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76" name="object 176" descr=""/>
            <p:cNvSpPr/>
            <p:nvPr/>
          </p:nvSpPr>
          <p:spPr>
            <a:xfrm>
              <a:off x="2713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77" name="object 177" descr=""/>
            <p:cNvSpPr/>
            <p:nvPr/>
          </p:nvSpPr>
          <p:spPr>
            <a:xfrm>
              <a:off x="577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78" name="object 178" descr=""/>
            <p:cNvSpPr/>
            <p:nvPr/>
          </p:nvSpPr>
          <p:spPr>
            <a:xfrm>
              <a:off x="5773496" y="368998"/>
              <a:ext cx="9525" cy="207010"/>
            </a:xfrm>
            <a:custGeom>
              <a:avLst/>
              <a:gdLst/>
              <a:ahLst/>
              <a:cxnLst/>
              <a:rect l="l" t="t" r="r" b="b"/>
              <a:pathLst>
                <a:path w="9525" h="207009">
                  <a:moveTo>
                    <a:pt x="9004" y="202514"/>
                  </a:moveTo>
                  <a:lnTo>
                    <a:pt x="7683" y="199326"/>
                  </a:lnTo>
                  <a:lnTo>
                    <a:pt x="4495" y="198005"/>
                  </a:lnTo>
                  <a:lnTo>
                    <a:pt x="1308" y="199326"/>
                  </a:lnTo>
                  <a:lnTo>
                    <a:pt x="0" y="202514"/>
                  </a:lnTo>
                  <a:lnTo>
                    <a:pt x="1308" y="205701"/>
                  </a:lnTo>
                  <a:lnTo>
                    <a:pt x="4495" y="207010"/>
                  </a:lnTo>
                  <a:lnTo>
                    <a:pt x="7683" y="205701"/>
                  </a:lnTo>
                  <a:lnTo>
                    <a:pt x="9004" y="202514"/>
                  </a:lnTo>
                  <a:close/>
                </a:path>
                <a:path w="9525" h="207009">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79" name="object 179" descr=""/>
            <p:cNvSpPr/>
            <p:nvPr/>
          </p:nvSpPr>
          <p:spPr>
            <a:xfrm>
              <a:off x="557999" y="364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80" name="object 180" descr=""/>
            <p:cNvSpPr/>
            <p:nvPr/>
          </p:nvSpPr>
          <p:spPr>
            <a:xfrm>
              <a:off x="1349999"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81" name="object 181" descr=""/>
            <p:cNvSpPr/>
            <p:nvPr/>
          </p:nvSpPr>
          <p:spPr>
            <a:xfrm>
              <a:off x="2717999"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82" name="object 182" descr=""/>
            <p:cNvSpPr/>
            <p:nvPr/>
          </p:nvSpPr>
          <p:spPr>
            <a:xfrm>
              <a:off x="5777999"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83" name="object 183" descr=""/>
            <p:cNvSpPr/>
            <p:nvPr/>
          </p:nvSpPr>
          <p:spPr>
            <a:xfrm>
              <a:off x="557999" y="5008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84" name="object 184" descr=""/>
            <p:cNvSpPr/>
            <p:nvPr/>
          </p:nvSpPr>
          <p:spPr>
            <a:xfrm>
              <a:off x="557999" y="580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85" name="object 185" descr=""/>
            <p:cNvSpPr/>
            <p:nvPr/>
          </p:nvSpPr>
          <p:spPr>
            <a:xfrm>
              <a:off x="1349999"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86" name="object 186" descr=""/>
            <p:cNvSpPr/>
            <p:nvPr/>
          </p:nvSpPr>
          <p:spPr>
            <a:xfrm>
              <a:off x="2717999" y="580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87" name="object 187" descr=""/>
            <p:cNvSpPr/>
            <p:nvPr/>
          </p:nvSpPr>
          <p:spPr>
            <a:xfrm>
              <a:off x="5777999"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188" name="object 188" descr=""/>
          <p:cNvSpPr txBox="1"/>
          <p:nvPr/>
        </p:nvSpPr>
        <p:spPr>
          <a:xfrm>
            <a:off x="557999" y="384925"/>
            <a:ext cx="2155825" cy="166370"/>
          </a:xfrm>
          <a:prstGeom prst="rect">
            <a:avLst/>
          </a:prstGeom>
        </p:spPr>
        <p:txBody>
          <a:bodyPr wrap="square" lIns="0" tIns="15240" rIns="0" bIns="0" rtlCol="0" vert="horz">
            <a:spAutoFit/>
          </a:bodyPr>
          <a:lstStyle/>
          <a:p>
            <a:pPr algn="ctr" marL="1270">
              <a:lnSpc>
                <a:spcPct val="100000"/>
              </a:lnSpc>
              <a:spcBef>
                <a:spcPts val="120"/>
              </a:spcBef>
            </a:pPr>
            <a:r>
              <a:rPr dirty="0" sz="900" spc="-20">
                <a:solidFill>
                  <a:srgbClr val="231F20"/>
                </a:solidFill>
                <a:latin typeface="SimSun"/>
                <a:cs typeface="SimSun"/>
              </a:rPr>
              <a:t>教學內容</a:t>
            </a:r>
            <a:endParaRPr sz="900">
              <a:latin typeface="SimSun"/>
              <a:cs typeface="SimSun"/>
            </a:endParaRPr>
          </a:p>
        </p:txBody>
      </p:sp>
      <p:sp>
        <p:nvSpPr>
          <p:cNvPr id="189" name="object 189" descr=""/>
          <p:cNvSpPr txBox="1"/>
          <p:nvPr/>
        </p:nvSpPr>
        <p:spPr>
          <a:xfrm>
            <a:off x="2722501" y="384925"/>
            <a:ext cx="305117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指導要領</a:t>
            </a:r>
            <a:endParaRPr sz="900">
              <a:latin typeface="SimSun"/>
              <a:cs typeface="SimSun"/>
            </a:endParaRPr>
          </a:p>
        </p:txBody>
      </p:sp>
      <p:sp>
        <p:nvSpPr>
          <p:cNvPr id="190" name="object 190" descr=""/>
          <p:cNvSpPr txBox="1"/>
          <p:nvPr/>
        </p:nvSpPr>
        <p:spPr>
          <a:xfrm>
            <a:off x="5782501" y="384925"/>
            <a:ext cx="141795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注意事項</a:t>
            </a:r>
            <a:endParaRPr sz="900">
              <a:latin typeface="SimSun"/>
              <a:cs typeface="SimSun"/>
            </a:endParaRPr>
          </a:p>
        </p:txBody>
      </p:sp>
      <p:sp>
        <p:nvSpPr>
          <p:cNvPr id="191" name="object 191" descr=""/>
          <p:cNvSpPr txBox="1"/>
          <p:nvPr/>
        </p:nvSpPr>
        <p:spPr>
          <a:xfrm>
            <a:off x="1643377" y="600907"/>
            <a:ext cx="1013460" cy="436245"/>
          </a:xfrm>
          <a:prstGeom prst="rect">
            <a:avLst/>
          </a:prstGeom>
        </p:spPr>
        <p:txBody>
          <a:bodyPr wrap="square" lIns="0" tIns="15240" rIns="0" bIns="0" rtlCol="0" vert="horz">
            <a:spAutoFit/>
          </a:bodyPr>
          <a:lstStyle/>
          <a:p>
            <a:pPr marL="12700">
              <a:lnSpc>
                <a:spcPts val="1070"/>
              </a:lnSpc>
              <a:spcBef>
                <a:spcPts val="120"/>
              </a:spcBef>
            </a:pPr>
            <a:r>
              <a:rPr dirty="0" sz="900" spc="-120">
                <a:solidFill>
                  <a:srgbClr val="231F20"/>
                </a:solidFill>
                <a:latin typeface="Trebuchet MS"/>
                <a:cs typeface="Trebuchet MS"/>
              </a:rPr>
              <a:t>E</a:t>
            </a:r>
            <a:r>
              <a:rPr dirty="0" sz="900" spc="-70">
                <a:solidFill>
                  <a:srgbClr val="231F20"/>
                </a:solidFill>
                <a:latin typeface="Trebuchet MS"/>
                <a:cs typeface="Trebuchet MS"/>
              </a:rPr>
              <a:t>. </a:t>
            </a:r>
            <a:r>
              <a:rPr dirty="0" sz="900" spc="-45">
                <a:solidFill>
                  <a:srgbClr val="231F20"/>
                </a:solidFill>
                <a:latin typeface="華康標楷體"/>
                <a:cs typeface="華康標楷體"/>
              </a:rPr>
              <a:t>調整方向盤的位置</a:t>
            </a:r>
            <a:endParaRPr sz="900">
              <a:latin typeface="華康標楷體"/>
              <a:cs typeface="華康標楷體"/>
            </a:endParaRPr>
          </a:p>
          <a:p>
            <a:pPr marL="107314" marR="66675" indent="-57150">
              <a:lnSpc>
                <a:spcPts val="1060"/>
              </a:lnSpc>
              <a:spcBef>
                <a:spcPts val="45"/>
              </a:spcBef>
            </a:pPr>
            <a:r>
              <a:rPr dirty="0" sz="900" spc="-40">
                <a:solidFill>
                  <a:srgbClr val="231F20"/>
                </a:solidFill>
                <a:latin typeface="華康標楷體"/>
                <a:cs typeface="華康標楷體"/>
              </a:rPr>
              <a:t>（</a:t>
            </a:r>
            <a:r>
              <a:rPr dirty="0" sz="900" spc="-45">
                <a:solidFill>
                  <a:srgbClr val="231F20"/>
                </a:solidFill>
                <a:latin typeface="華康標楷體"/>
                <a:cs typeface="華康標楷體"/>
              </a:rPr>
              <a:t>部分車型有此功</a:t>
            </a:r>
            <a:r>
              <a:rPr dirty="0" sz="900" spc="-40">
                <a:solidFill>
                  <a:srgbClr val="231F20"/>
                </a:solidFill>
                <a:latin typeface="華康標楷體"/>
                <a:cs typeface="華康標楷體"/>
              </a:rPr>
              <a:t>能</a:t>
            </a:r>
            <a:r>
              <a:rPr dirty="0" sz="900" spc="-50">
                <a:solidFill>
                  <a:srgbClr val="231F20"/>
                </a:solidFill>
                <a:latin typeface="華康標楷體"/>
                <a:cs typeface="華康標楷體"/>
              </a:rPr>
              <a:t>）</a:t>
            </a:r>
            <a:endParaRPr sz="900">
              <a:latin typeface="華康標楷體"/>
              <a:cs typeface="華康標楷體"/>
            </a:endParaRPr>
          </a:p>
        </p:txBody>
      </p:sp>
      <p:sp>
        <p:nvSpPr>
          <p:cNvPr id="192" name="object 192" descr=""/>
          <p:cNvSpPr txBox="1"/>
          <p:nvPr/>
        </p:nvSpPr>
        <p:spPr>
          <a:xfrm>
            <a:off x="3011341" y="600907"/>
            <a:ext cx="2727325" cy="706120"/>
          </a:xfrm>
          <a:prstGeom prst="rect">
            <a:avLst/>
          </a:prstGeom>
        </p:spPr>
        <p:txBody>
          <a:bodyPr wrap="square" lIns="0" tIns="21590" rIns="0" bIns="0" rtlCol="0" vert="horz">
            <a:spAutoFit/>
          </a:bodyPr>
          <a:lstStyle/>
          <a:p>
            <a:pPr algn="just" marL="120650" marR="5080" indent="-108585">
              <a:lnSpc>
                <a:spcPts val="1060"/>
              </a:lnSpc>
              <a:spcBef>
                <a:spcPts val="170"/>
              </a:spcBef>
            </a:pPr>
            <a:r>
              <a:rPr dirty="0" sz="900" spc="-105">
                <a:solidFill>
                  <a:srgbClr val="231F20"/>
                </a:solidFill>
                <a:latin typeface="Trebuchet MS"/>
                <a:cs typeface="Trebuchet MS"/>
              </a:rPr>
              <a:t>E</a:t>
            </a:r>
            <a:r>
              <a:rPr dirty="0" sz="900" spc="-85">
                <a:solidFill>
                  <a:srgbClr val="231F20"/>
                </a:solidFill>
                <a:latin typeface="Trebuchet MS"/>
                <a:cs typeface="Trebuchet MS"/>
              </a:rPr>
              <a:t>. </a:t>
            </a:r>
            <a:r>
              <a:rPr dirty="0" sz="900" spc="15">
                <a:solidFill>
                  <a:srgbClr val="231F20"/>
                </a:solidFill>
                <a:latin typeface="華康標楷體"/>
                <a:cs typeface="華康標楷體"/>
              </a:rPr>
              <a:t>將方向盤固定拉柄向下拉，讓方向盤往可以移動的各個方向</a:t>
            </a:r>
            <a:r>
              <a:rPr dirty="0" sz="900" spc="25">
                <a:solidFill>
                  <a:srgbClr val="231F20"/>
                </a:solidFill>
                <a:latin typeface="華康標楷體"/>
                <a:cs typeface="華康標楷體"/>
              </a:rPr>
              <a:t>（上下及前後）</a:t>
            </a:r>
            <a:r>
              <a:rPr dirty="0" sz="900" spc="15">
                <a:solidFill>
                  <a:srgbClr val="231F20"/>
                </a:solidFill>
                <a:latin typeface="華康標楷體"/>
                <a:cs typeface="華康標楷體"/>
              </a:rPr>
              <a:t>移動到底</a:t>
            </a:r>
            <a:r>
              <a:rPr dirty="0" sz="900" spc="25">
                <a:solidFill>
                  <a:srgbClr val="231F20"/>
                </a:solidFill>
                <a:latin typeface="華康標楷體"/>
                <a:cs typeface="華康標楷體"/>
              </a:rPr>
              <a:t>（</a:t>
            </a:r>
            <a:r>
              <a:rPr dirty="0" sz="900" spc="-110">
                <a:solidFill>
                  <a:srgbClr val="231F20"/>
                </a:solidFill>
                <a:latin typeface="華康標楷體"/>
                <a:cs typeface="華康標楷體"/>
              </a:rPr>
              <a:t>圖 </a:t>
            </a:r>
            <a:r>
              <a:rPr dirty="0" sz="900" spc="-60">
                <a:solidFill>
                  <a:srgbClr val="231F20"/>
                </a:solidFill>
                <a:latin typeface="Trebuchet MS"/>
                <a:cs typeface="Trebuchet MS"/>
              </a:rPr>
              <a:t>1.1.5</a:t>
            </a:r>
            <a:r>
              <a:rPr dirty="0" sz="900" spc="-60">
                <a:solidFill>
                  <a:srgbClr val="231F20"/>
                </a:solidFill>
                <a:latin typeface="華康標楷體"/>
                <a:cs typeface="華康標楷體"/>
              </a:rPr>
              <a:t>）</a:t>
            </a:r>
            <a:r>
              <a:rPr dirty="0" sz="900" spc="-25">
                <a:solidFill>
                  <a:srgbClr val="231F20"/>
                </a:solidFill>
                <a:latin typeface="華康標楷體"/>
                <a:cs typeface="華康標楷體"/>
              </a:rPr>
              <a:t>，瞭</a:t>
            </a:r>
            <a:r>
              <a:rPr dirty="0" sz="900" spc="15">
                <a:solidFill>
                  <a:srgbClr val="231F20"/>
                </a:solidFill>
                <a:latin typeface="華康標楷體"/>
                <a:cs typeface="華康標楷體"/>
              </a:rPr>
              <a:t>解方向盤可調整的空間之後，再將方向盤調到適當的位置並固定</a:t>
            </a:r>
            <a:r>
              <a:rPr dirty="0" sz="900" spc="25">
                <a:solidFill>
                  <a:srgbClr val="231F20"/>
                </a:solidFill>
                <a:latin typeface="華康標楷體"/>
                <a:cs typeface="華康標楷體"/>
              </a:rPr>
              <a:t>（</a:t>
            </a:r>
            <a:r>
              <a:rPr dirty="0" sz="900" spc="15">
                <a:solidFill>
                  <a:srgbClr val="231F20"/>
                </a:solidFill>
                <a:latin typeface="華康標楷體"/>
                <a:cs typeface="華康標楷體"/>
              </a:rPr>
              <a:t>調整標準為在肩膀及手腕放鬆下，</a:t>
            </a:r>
            <a:r>
              <a:rPr dirty="0" sz="900" spc="-10">
                <a:solidFill>
                  <a:srgbClr val="231F20"/>
                </a:solidFill>
                <a:latin typeface="華康標楷體"/>
                <a:cs typeface="華康標楷體"/>
              </a:rPr>
              <a:t>兩手肘微彎且同時可以輕鬆握住方向盤的位置）。</a:t>
            </a:r>
            <a:endParaRPr sz="900">
              <a:latin typeface="華康標楷體"/>
              <a:cs typeface="華康標楷體"/>
            </a:endParaRPr>
          </a:p>
        </p:txBody>
      </p:sp>
      <p:sp>
        <p:nvSpPr>
          <p:cNvPr id="193" name="object 193" descr=""/>
          <p:cNvSpPr txBox="1"/>
          <p:nvPr/>
        </p:nvSpPr>
        <p:spPr>
          <a:xfrm>
            <a:off x="1643377" y="1356961"/>
            <a:ext cx="1030605" cy="306705"/>
          </a:xfrm>
          <a:prstGeom prst="rect">
            <a:avLst/>
          </a:prstGeom>
        </p:spPr>
        <p:txBody>
          <a:bodyPr wrap="square" lIns="0" tIns="12065" rIns="0" bIns="0" rtlCol="0" vert="horz">
            <a:spAutoFit/>
          </a:bodyPr>
          <a:lstStyle/>
          <a:p>
            <a:pPr marL="103505" marR="5080" indent="-91440">
              <a:lnSpc>
                <a:spcPct val="102400"/>
              </a:lnSpc>
              <a:spcBef>
                <a:spcPts val="95"/>
              </a:spcBef>
            </a:pPr>
            <a:r>
              <a:rPr dirty="0" sz="900" spc="-150">
                <a:solidFill>
                  <a:srgbClr val="231F20"/>
                </a:solidFill>
                <a:latin typeface="Trebuchet MS"/>
                <a:cs typeface="Trebuchet MS"/>
              </a:rPr>
              <a:t>F</a:t>
            </a:r>
            <a:r>
              <a:rPr dirty="0" sz="900" spc="-114">
                <a:solidFill>
                  <a:srgbClr val="231F20"/>
                </a:solidFill>
                <a:latin typeface="Trebuchet MS"/>
                <a:cs typeface="Trebuchet MS"/>
              </a:rPr>
              <a:t>. </a:t>
            </a:r>
            <a:r>
              <a:rPr dirty="0" sz="900" spc="-15">
                <a:solidFill>
                  <a:srgbClr val="231F20"/>
                </a:solidFill>
                <a:latin typeface="華康標楷體"/>
                <a:cs typeface="華康標楷體"/>
              </a:rPr>
              <a:t>修正學員的駕駛姿</a:t>
            </a:r>
            <a:r>
              <a:rPr dirty="0" sz="900" spc="-50">
                <a:solidFill>
                  <a:srgbClr val="231F20"/>
                </a:solidFill>
                <a:latin typeface="華康標楷體"/>
                <a:cs typeface="華康標楷體"/>
              </a:rPr>
              <a:t>勢</a:t>
            </a:r>
            <a:endParaRPr sz="900">
              <a:latin typeface="華康標楷體"/>
              <a:cs typeface="華康標楷體"/>
            </a:endParaRPr>
          </a:p>
        </p:txBody>
      </p:sp>
      <p:sp>
        <p:nvSpPr>
          <p:cNvPr id="194" name="object 194" descr=""/>
          <p:cNvSpPr txBox="1"/>
          <p:nvPr/>
        </p:nvSpPr>
        <p:spPr>
          <a:xfrm>
            <a:off x="3029242" y="1356961"/>
            <a:ext cx="4136390" cy="166370"/>
          </a:xfrm>
          <a:prstGeom prst="rect">
            <a:avLst/>
          </a:prstGeom>
        </p:spPr>
        <p:txBody>
          <a:bodyPr wrap="square" lIns="0" tIns="15240" rIns="0" bIns="0" rtlCol="0" vert="horz">
            <a:spAutoFit/>
          </a:bodyPr>
          <a:lstStyle/>
          <a:p>
            <a:pPr marL="12700">
              <a:lnSpc>
                <a:spcPct val="100000"/>
              </a:lnSpc>
              <a:spcBef>
                <a:spcPts val="120"/>
              </a:spcBef>
            </a:pPr>
            <a:r>
              <a:rPr dirty="0" sz="900" spc="-145">
                <a:solidFill>
                  <a:srgbClr val="231F20"/>
                </a:solidFill>
                <a:latin typeface="Trebuchet MS"/>
                <a:cs typeface="Trebuchet MS"/>
              </a:rPr>
              <a:t>F</a:t>
            </a:r>
            <a:r>
              <a:rPr dirty="0" sz="900" spc="-35">
                <a:solidFill>
                  <a:srgbClr val="231F20"/>
                </a:solidFill>
                <a:latin typeface="Trebuchet MS"/>
                <a:cs typeface="Trebuchet MS"/>
              </a:rPr>
              <a:t>. </a:t>
            </a:r>
            <a:r>
              <a:rPr dirty="0" sz="900" spc="10">
                <a:solidFill>
                  <a:srgbClr val="231F20"/>
                </a:solidFill>
                <a:latin typeface="華康標楷體"/>
                <a:cs typeface="華康標楷體"/>
              </a:rPr>
              <a:t>在面向方向盤、背部挺直，且半身輕靠椅背的姿勢 ．教練應注意學員是否有</a:t>
            </a:r>
            <a:endParaRPr sz="900">
              <a:latin typeface="華康標楷體"/>
              <a:cs typeface="華康標楷體"/>
            </a:endParaRPr>
          </a:p>
        </p:txBody>
      </p:sp>
      <p:sp>
        <p:nvSpPr>
          <p:cNvPr id="195" name="object 195" descr=""/>
          <p:cNvSpPr txBox="1"/>
          <p:nvPr/>
        </p:nvSpPr>
        <p:spPr>
          <a:xfrm>
            <a:off x="5907442" y="1497361"/>
            <a:ext cx="1259205" cy="447040"/>
          </a:xfrm>
          <a:prstGeom prst="rect">
            <a:avLst/>
          </a:prstGeom>
        </p:spPr>
        <p:txBody>
          <a:bodyPr wrap="square" lIns="0" tIns="12065" rIns="0" bIns="0" rtlCol="0" vert="horz">
            <a:spAutoFit/>
          </a:bodyPr>
          <a:lstStyle/>
          <a:p>
            <a:pPr algn="just" marL="12700" marR="5080">
              <a:lnSpc>
                <a:spcPct val="102400"/>
              </a:lnSpc>
              <a:spcBef>
                <a:spcPts val="95"/>
              </a:spcBef>
            </a:pPr>
            <a:r>
              <a:rPr dirty="0" sz="900" spc="50">
                <a:solidFill>
                  <a:srgbClr val="231F20"/>
                </a:solidFill>
                <a:latin typeface="華康標楷體"/>
                <a:cs typeface="華康標楷體"/>
              </a:rPr>
              <a:t>「抱住方向盤、身體前</a:t>
            </a:r>
            <a:r>
              <a:rPr dirty="0" sz="900" spc="-50">
                <a:solidFill>
                  <a:srgbClr val="231F20"/>
                </a:solidFill>
                <a:latin typeface="華康標楷體"/>
                <a:cs typeface="華康標楷體"/>
              </a:rPr>
              <a:t>傾」的不良現象發生</a:t>
            </a:r>
            <a:r>
              <a:rPr dirty="0" sz="900" spc="-10">
                <a:solidFill>
                  <a:srgbClr val="231F20"/>
                </a:solidFill>
                <a:latin typeface="華康標楷體"/>
                <a:cs typeface="華康標楷體"/>
              </a:rPr>
              <a:t>（</a:t>
            </a:r>
            <a:r>
              <a:rPr dirty="0" sz="900" spc="-50">
                <a:solidFill>
                  <a:srgbClr val="231F20"/>
                </a:solidFill>
                <a:latin typeface="華康標楷體"/>
                <a:cs typeface="華康標楷體"/>
              </a:rPr>
              <a:t>好</a:t>
            </a:r>
            <a:r>
              <a:rPr dirty="0" sz="900" spc="-10">
                <a:solidFill>
                  <a:srgbClr val="231F20"/>
                </a:solidFill>
                <a:latin typeface="華康標楷體"/>
                <a:cs typeface="華康標楷體"/>
              </a:rPr>
              <a:t>發於初學者）</a:t>
            </a:r>
            <a:r>
              <a:rPr dirty="0" sz="900" spc="-50">
                <a:solidFill>
                  <a:srgbClr val="231F20"/>
                </a:solidFill>
                <a:latin typeface="華康標楷體"/>
                <a:cs typeface="華康標楷體"/>
              </a:rPr>
              <a:t>。</a:t>
            </a:r>
            <a:endParaRPr sz="900">
              <a:latin typeface="華康標楷體"/>
              <a:cs typeface="華康標楷體"/>
            </a:endParaRPr>
          </a:p>
        </p:txBody>
      </p:sp>
      <p:sp>
        <p:nvSpPr>
          <p:cNvPr id="196" name="object 196" descr=""/>
          <p:cNvSpPr txBox="1"/>
          <p:nvPr/>
        </p:nvSpPr>
        <p:spPr>
          <a:xfrm>
            <a:off x="1355206" y="1860997"/>
            <a:ext cx="884555" cy="166370"/>
          </a:xfrm>
          <a:prstGeom prst="rect">
            <a:avLst/>
          </a:prstGeom>
        </p:spPr>
        <p:txBody>
          <a:bodyPr wrap="square" lIns="0" tIns="15240" rIns="0" bIns="0" rtlCol="0" vert="horz">
            <a:spAutoFit/>
          </a:bodyPr>
          <a:lstStyle/>
          <a:p>
            <a:pPr marL="12700">
              <a:lnSpc>
                <a:spcPct val="100000"/>
              </a:lnSpc>
              <a:spcBef>
                <a:spcPts val="120"/>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2</a:t>
            </a:r>
            <a:r>
              <a:rPr dirty="0" sz="900" spc="-10">
                <a:solidFill>
                  <a:srgbClr val="231F20"/>
                </a:solidFill>
                <a:latin typeface="華康標楷體"/>
                <a:cs typeface="華康標楷體"/>
              </a:rPr>
              <a:t>）</a:t>
            </a:r>
            <a:r>
              <a:rPr dirty="0" sz="900" spc="-20">
                <a:solidFill>
                  <a:srgbClr val="231F20"/>
                </a:solidFill>
                <a:latin typeface="華康標楷體"/>
                <a:cs typeface="華康標楷體"/>
              </a:rPr>
              <a:t>調整照後鏡</a:t>
            </a:r>
            <a:endParaRPr sz="900">
              <a:latin typeface="華康標楷體"/>
              <a:cs typeface="華康標楷體"/>
            </a:endParaRPr>
          </a:p>
        </p:txBody>
      </p:sp>
      <p:sp>
        <p:nvSpPr>
          <p:cNvPr id="197" name="object 197" descr=""/>
          <p:cNvSpPr txBox="1"/>
          <p:nvPr/>
        </p:nvSpPr>
        <p:spPr>
          <a:xfrm>
            <a:off x="1643260" y="2202988"/>
            <a:ext cx="943610" cy="166370"/>
          </a:xfrm>
          <a:prstGeom prst="rect">
            <a:avLst/>
          </a:prstGeom>
        </p:spPr>
        <p:txBody>
          <a:bodyPr wrap="square" lIns="0" tIns="15240" rIns="0" bIns="0" rtlCol="0" vert="horz">
            <a:spAutoFit/>
          </a:bodyPr>
          <a:lstStyle/>
          <a:p>
            <a:pPr marL="12700">
              <a:lnSpc>
                <a:spcPct val="100000"/>
              </a:lnSpc>
              <a:spcBef>
                <a:spcPts val="120"/>
              </a:spcBef>
            </a:pPr>
            <a:r>
              <a:rPr dirty="0" sz="900" spc="-75">
                <a:solidFill>
                  <a:srgbClr val="231F20"/>
                </a:solidFill>
                <a:latin typeface="Trebuchet MS"/>
                <a:cs typeface="Trebuchet MS"/>
              </a:rPr>
              <a:t>A</a:t>
            </a:r>
            <a:r>
              <a:rPr dirty="0" sz="900" spc="-55">
                <a:solidFill>
                  <a:srgbClr val="231F20"/>
                </a:solidFill>
                <a:latin typeface="Trebuchet MS"/>
                <a:cs typeface="Trebuchet MS"/>
              </a:rPr>
              <a:t>. </a:t>
            </a:r>
            <a:r>
              <a:rPr dirty="0" sz="900" spc="-20">
                <a:solidFill>
                  <a:srgbClr val="231F20"/>
                </a:solidFill>
                <a:latin typeface="華康標楷體"/>
                <a:cs typeface="華康標楷體"/>
              </a:rPr>
              <a:t>調整車內照後鏡</a:t>
            </a:r>
            <a:endParaRPr sz="900">
              <a:latin typeface="華康標楷體"/>
              <a:cs typeface="華康標楷體"/>
            </a:endParaRPr>
          </a:p>
        </p:txBody>
      </p:sp>
      <p:sp>
        <p:nvSpPr>
          <p:cNvPr id="198" name="object 198" descr=""/>
          <p:cNvSpPr txBox="1"/>
          <p:nvPr/>
        </p:nvSpPr>
        <p:spPr>
          <a:xfrm>
            <a:off x="2723170" y="1497361"/>
            <a:ext cx="3015615" cy="1433195"/>
          </a:xfrm>
          <a:prstGeom prst="rect">
            <a:avLst/>
          </a:prstGeom>
        </p:spPr>
        <p:txBody>
          <a:bodyPr wrap="square" lIns="0" tIns="12065" rIns="0" bIns="0" rtlCol="0" vert="horz">
            <a:spAutoFit/>
          </a:bodyPr>
          <a:lstStyle/>
          <a:p>
            <a:pPr marL="408305" marR="5080">
              <a:lnSpc>
                <a:spcPct val="102400"/>
              </a:lnSpc>
              <a:spcBef>
                <a:spcPts val="95"/>
              </a:spcBef>
            </a:pPr>
            <a:r>
              <a:rPr dirty="0" sz="900" spc="-15">
                <a:solidFill>
                  <a:srgbClr val="231F20"/>
                </a:solidFill>
                <a:latin typeface="華康標楷體"/>
                <a:cs typeface="華康標楷體"/>
              </a:rPr>
              <a:t>下，反覆練習上述各項動作的正確操作，藉以確保自然且舒適的駕駛姿勢。</a:t>
            </a:r>
            <a:endParaRPr sz="900">
              <a:latin typeface="華康標楷體"/>
              <a:cs typeface="華康標楷體"/>
            </a:endParaRPr>
          </a:p>
          <a:p>
            <a:pPr marL="300355" marR="7620" indent="-288290">
              <a:lnSpc>
                <a:spcPct val="102400"/>
              </a:lnSpc>
              <a:spcBef>
                <a:spcPts val="650"/>
              </a:spcBef>
            </a:pP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10">
                <a:solidFill>
                  <a:srgbClr val="231F20"/>
                </a:solidFill>
                <a:latin typeface="華康標楷體"/>
                <a:cs typeface="華康標楷體"/>
              </a:rPr>
              <a:t>讓學員調整好駕駛姿勢後，再將照後鏡調整至可以清</a:t>
            </a:r>
            <a:r>
              <a:rPr dirty="0" sz="900" spc="-15">
                <a:solidFill>
                  <a:srgbClr val="231F20"/>
                </a:solidFill>
                <a:latin typeface="華康標楷體"/>
                <a:cs typeface="華康標楷體"/>
              </a:rPr>
              <a:t>楚掌握車輛兩側及後方的狀況。</a:t>
            </a:r>
            <a:endParaRPr sz="900">
              <a:latin typeface="華康標楷體"/>
              <a:cs typeface="華康標楷體"/>
            </a:endParaRPr>
          </a:p>
          <a:p>
            <a:pPr algn="just" marL="408305" marR="6350" indent="-108585">
              <a:lnSpc>
                <a:spcPct val="102400"/>
              </a:lnSpc>
              <a:spcBef>
                <a:spcPts val="480"/>
              </a:spcBef>
            </a:pPr>
            <a:r>
              <a:rPr dirty="0" sz="900" spc="-135">
                <a:solidFill>
                  <a:srgbClr val="231F20"/>
                </a:solidFill>
                <a:latin typeface="Trebuchet MS"/>
                <a:cs typeface="Trebuchet MS"/>
              </a:rPr>
              <a:t>A</a:t>
            </a:r>
            <a:r>
              <a:rPr dirty="0" sz="900" spc="140">
                <a:solidFill>
                  <a:srgbClr val="231F20"/>
                </a:solidFill>
                <a:latin typeface="Trebuchet MS"/>
                <a:cs typeface="Trebuchet MS"/>
              </a:rPr>
              <a:t>. </a:t>
            </a:r>
            <a:r>
              <a:rPr dirty="0" sz="900" spc="-15">
                <a:solidFill>
                  <a:srgbClr val="231F20"/>
                </a:solidFill>
                <a:latin typeface="華康標楷體"/>
                <a:cs typeface="華康標楷體"/>
              </a:rPr>
              <a:t>手抓車內照後鏡的外框，以正確的坐姿，將車內照</a:t>
            </a:r>
            <a:r>
              <a:rPr dirty="0" sz="900" spc="-5">
                <a:solidFill>
                  <a:srgbClr val="231F20"/>
                </a:solidFill>
                <a:latin typeface="華康標楷體"/>
                <a:cs typeface="華康標楷體"/>
              </a:rPr>
              <a:t>後鏡調整至後擋風玻璃完全映入車內照後鏡內為止</a:t>
            </a:r>
            <a:endParaRPr sz="900">
              <a:latin typeface="華康標楷體"/>
              <a:cs typeface="華康標楷體"/>
            </a:endParaRPr>
          </a:p>
          <a:p>
            <a:pPr algn="just" marL="408305" marR="5080">
              <a:lnSpc>
                <a:spcPct val="102400"/>
              </a:lnSpc>
            </a:pPr>
            <a:r>
              <a:rPr dirty="0" sz="900">
                <a:solidFill>
                  <a:srgbClr val="231F20"/>
                </a:solidFill>
                <a:latin typeface="華康標楷體"/>
                <a:cs typeface="華康標楷體"/>
              </a:rPr>
              <a:t>（</a:t>
            </a:r>
            <a:r>
              <a:rPr dirty="0" sz="900" spc="-15">
                <a:solidFill>
                  <a:srgbClr val="231F20"/>
                </a:solidFill>
                <a:latin typeface="華康標楷體"/>
                <a:cs typeface="華康標楷體"/>
              </a:rPr>
              <a:t>依次使用右手、雙手及左手，分別按照上述調整</a:t>
            </a:r>
            <a:r>
              <a:rPr dirty="0" sz="900" spc="-10">
                <a:solidFill>
                  <a:srgbClr val="231F20"/>
                </a:solidFill>
                <a:latin typeface="華康標楷體"/>
                <a:cs typeface="華康標楷體"/>
              </a:rPr>
              <a:t>車內照後鏡的要領操作一遍，然後再從中找出最適合的調整方式）</a:t>
            </a:r>
            <a:r>
              <a:rPr dirty="0" sz="900" spc="-50">
                <a:solidFill>
                  <a:srgbClr val="231F20"/>
                </a:solidFill>
                <a:latin typeface="華康標楷體"/>
                <a:cs typeface="華康標楷體"/>
              </a:rPr>
              <a:t>。</a:t>
            </a:r>
            <a:endParaRPr sz="900">
              <a:latin typeface="華康標楷體"/>
              <a:cs typeface="華康標楷體"/>
            </a:endParaRPr>
          </a:p>
        </p:txBody>
      </p:sp>
      <p:sp>
        <p:nvSpPr>
          <p:cNvPr id="199" name="object 199" descr=""/>
          <p:cNvSpPr txBox="1"/>
          <p:nvPr/>
        </p:nvSpPr>
        <p:spPr>
          <a:xfrm>
            <a:off x="1643377" y="2976944"/>
            <a:ext cx="1046480" cy="306705"/>
          </a:xfrm>
          <a:prstGeom prst="rect">
            <a:avLst/>
          </a:prstGeom>
        </p:spPr>
        <p:txBody>
          <a:bodyPr wrap="square" lIns="0" tIns="12065" rIns="0" bIns="0" rtlCol="0" vert="horz">
            <a:spAutoFit/>
          </a:bodyPr>
          <a:lstStyle/>
          <a:p>
            <a:pPr marL="120650" marR="5080" indent="-108585">
              <a:lnSpc>
                <a:spcPct val="102400"/>
              </a:lnSpc>
              <a:spcBef>
                <a:spcPts val="95"/>
              </a:spcBef>
            </a:pPr>
            <a:r>
              <a:rPr dirty="0" sz="900" spc="-100">
                <a:solidFill>
                  <a:srgbClr val="231F20"/>
                </a:solidFill>
                <a:latin typeface="Trebuchet MS"/>
                <a:cs typeface="Trebuchet MS"/>
              </a:rPr>
              <a:t>B</a:t>
            </a:r>
            <a:r>
              <a:rPr dirty="0" sz="900" spc="-70">
                <a:solidFill>
                  <a:srgbClr val="231F20"/>
                </a:solidFill>
                <a:latin typeface="Trebuchet MS"/>
                <a:cs typeface="Trebuchet MS"/>
              </a:rPr>
              <a:t>. </a:t>
            </a:r>
            <a:r>
              <a:rPr dirty="0" sz="900" spc="100">
                <a:solidFill>
                  <a:srgbClr val="231F20"/>
                </a:solidFill>
                <a:latin typeface="華康標楷體"/>
                <a:cs typeface="華康標楷體"/>
              </a:rPr>
              <a:t>調整車身兩側之</a:t>
            </a:r>
            <a:r>
              <a:rPr dirty="0" sz="900" spc="-25">
                <a:solidFill>
                  <a:srgbClr val="231F20"/>
                </a:solidFill>
                <a:latin typeface="華康標楷體"/>
                <a:cs typeface="華康標楷體"/>
              </a:rPr>
              <a:t>照後鏡</a:t>
            </a:r>
            <a:endParaRPr sz="900">
              <a:latin typeface="華康標楷體"/>
              <a:cs typeface="華康標楷體"/>
            </a:endParaRPr>
          </a:p>
        </p:txBody>
      </p:sp>
      <p:sp>
        <p:nvSpPr>
          <p:cNvPr id="200" name="object 200" descr=""/>
          <p:cNvSpPr txBox="1"/>
          <p:nvPr/>
        </p:nvSpPr>
        <p:spPr>
          <a:xfrm>
            <a:off x="3119332" y="3117344"/>
            <a:ext cx="2622550" cy="166370"/>
          </a:xfrm>
          <a:prstGeom prst="rect">
            <a:avLst/>
          </a:prstGeom>
        </p:spPr>
        <p:txBody>
          <a:bodyPr wrap="square" lIns="0" tIns="15240" rIns="0" bIns="0" rtlCol="0" vert="horz">
            <a:spAutoFit/>
          </a:bodyPr>
          <a:lstStyle/>
          <a:p>
            <a:pPr marL="12700">
              <a:lnSpc>
                <a:spcPct val="100000"/>
              </a:lnSpc>
              <a:spcBef>
                <a:spcPts val="120"/>
              </a:spcBef>
            </a:pPr>
            <a:r>
              <a:rPr dirty="0" sz="900" spc="-30">
                <a:solidFill>
                  <a:srgbClr val="231F20"/>
                </a:solidFill>
                <a:latin typeface="華康標楷體"/>
                <a:cs typeface="華康標楷體"/>
              </a:rPr>
              <a:t>範圍的 </a:t>
            </a:r>
            <a:r>
              <a:rPr dirty="0" sz="900" spc="-70">
                <a:solidFill>
                  <a:srgbClr val="231F20"/>
                </a:solidFill>
                <a:latin typeface="Trebuchet MS"/>
                <a:cs typeface="Trebuchet MS"/>
              </a:rPr>
              <a:t>1/4</a:t>
            </a:r>
            <a:r>
              <a:rPr dirty="0" sz="900" spc="-30">
                <a:solidFill>
                  <a:srgbClr val="231F20"/>
                </a:solidFill>
                <a:latin typeface="Trebuchet MS"/>
                <a:cs typeface="Trebuchet MS"/>
              </a:rPr>
              <a:t> </a:t>
            </a:r>
            <a:r>
              <a:rPr dirty="0" sz="900">
                <a:solidFill>
                  <a:srgbClr val="231F20"/>
                </a:solidFill>
                <a:latin typeface="華康標楷體"/>
                <a:cs typeface="華康標楷體"/>
              </a:rPr>
              <a:t>可看見車身，另 </a:t>
            </a:r>
            <a:r>
              <a:rPr dirty="0" sz="900" spc="-70">
                <a:solidFill>
                  <a:srgbClr val="231F20"/>
                </a:solidFill>
                <a:latin typeface="Trebuchet MS"/>
                <a:cs typeface="Trebuchet MS"/>
              </a:rPr>
              <a:t>3/4</a:t>
            </a:r>
            <a:r>
              <a:rPr dirty="0" sz="900" spc="-30">
                <a:solidFill>
                  <a:srgbClr val="231F20"/>
                </a:solidFill>
                <a:latin typeface="Trebuchet MS"/>
                <a:cs typeface="Trebuchet MS"/>
              </a:rPr>
              <a:t> </a:t>
            </a:r>
            <a:r>
              <a:rPr dirty="0" sz="900" spc="40">
                <a:solidFill>
                  <a:srgbClr val="231F20"/>
                </a:solidFill>
                <a:latin typeface="華康標楷體"/>
                <a:cs typeface="華康標楷體"/>
              </a:rPr>
              <a:t>之鏡面看到車身以</a:t>
            </a:r>
            <a:endParaRPr sz="900">
              <a:latin typeface="華康標楷體"/>
              <a:cs typeface="華康標楷體"/>
            </a:endParaRPr>
          </a:p>
        </p:txBody>
      </p:sp>
      <p:sp>
        <p:nvSpPr>
          <p:cNvPr id="201" name="object 201" descr=""/>
          <p:cNvSpPr txBox="1"/>
          <p:nvPr/>
        </p:nvSpPr>
        <p:spPr>
          <a:xfrm>
            <a:off x="3119332" y="3257744"/>
            <a:ext cx="2614930" cy="166370"/>
          </a:xfrm>
          <a:prstGeom prst="rect">
            <a:avLst/>
          </a:prstGeom>
        </p:spPr>
        <p:txBody>
          <a:bodyPr wrap="square" lIns="0" tIns="15240" rIns="0" bIns="0" rtlCol="0" vert="horz">
            <a:spAutoFit/>
          </a:bodyPr>
          <a:lstStyle/>
          <a:p>
            <a:pPr marL="12700">
              <a:lnSpc>
                <a:spcPct val="100000"/>
              </a:lnSpc>
              <a:spcBef>
                <a:spcPts val="120"/>
              </a:spcBef>
            </a:pPr>
            <a:r>
              <a:rPr dirty="0" sz="900" spc="-10">
                <a:solidFill>
                  <a:srgbClr val="231F20"/>
                </a:solidFill>
                <a:latin typeface="華康標楷體"/>
                <a:cs typeface="華康標楷體"/>
              </a:rPr>
              <a:t>外的景物；且讓照後鏡垂直（或稱上下）</a:t>
            </a:r>
            <a:r>
              <a:rPr dirty="0" sz="900" spc="-30">
                <a:solidFill>
                  <a:srgbClr val="231F20"/>
                </a:solidFill>
                <a:latin typeface="華康標楷體"/>
                <a:cs typeface="華康標楷體"/>
              </a:rPr>
              <a:t>範圍的 </a:t>
            </a:r>
            <a:r>
              <a:rPr dirty="0" sz="900" spc="-25">
                <a:solidFill>
                  <a:srgbClr val="231F20"/>
                </a:solidFill>
                <a:latin typeface="Trebuchet MS"/>
                <a:cs typeface="Trebuchet MS"/>
              </a:rPr>
              <a:t>1/2</a:t>
            </a:r>
            <a:endParaRPr sz="900">
              <a:latin typeface="Trebuchet MS"/>
              <a:cs typeface="Trebuchet MS"/>
            </a:endParaRPr>
          </a:p>
        </p:txBody>
      </p:sp>
      <p:sp>
        <p:nvSpPr>
          <p:cNvPr id="202" name="object 202" descr=""/>
          <p:cNvSpPr txBox="1"/>
          <p:nvPr/>
        </p:nvSpPr>
        <p:spPr>
          <a:xfrm>
            <a:off x="3119449" y="3538544"/>
            <a:ext cx="1181735" cy="166370"/>
          </a:xfrm>
          <a:prstGeom prst="rect">
            <a:avLst/>
          </a:prstGeom>
        </p:spPr>
        <p:txBody>
          <a:bodyPr wrap="square" lIns="0" tIns="15240" rIns="0" bIns="0" rtlCol="0" vert="horz">
            <a:spAutoFit/>
          </a:bodyPr>
          <a:lstStyle/>
          <a:p>
            <a:pPr marL="12700">
              <a:lnSpc>
                <a:spcPct val="100000"/>
              </a:lnSpc>
              <a:spcBef>
                <a:spcPts val="120"/>
              </a:spcBef>
            </a:pPr>
            <a:r>
              <a:rPr dirty="0" sz="900" spc="-10">
                <a:solidFill>
                  <a:srgbClr val="231F20"/>
                </a:solidFill>
                <a:latin typeface="華康標楷體"/>
                <a:cs typeface="華康標楷體"/>
              </a:rPr>
              <a:t>的往上仰（</a:t>
            </a:r>
            <a:r>
              <a:rPr dirty="0" sz="900" spc="-80">
                <a:solidFill>
                  <a:srgbClr val="231F20"/>
                </a:solidFill>
                <a:latin typeface="華康標楷體"/>
                <a:cs typeface="華康標楷體"/>
              </a:rPr>
              <a:t>圖 </a:t>
            </a:r>
            <a:r>
              <a:rPr dirty="0" sz="900" spc="-80">
                <a:solidFill>
                  <a:srgbClr val="231F20"/>
                </a:solidFill>
                <a:latin typeface="Trebuchet MS"/>
                <a:cs typeface="Trebuchet MS"/>
              </a:rPr>
              <a:t>1.1.6</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sp>
        <p:nvSpPr>
          <p:cNvPr id="203" name="object 203" descr=""/>
          <p:cNvSpPr txBox="1"/>
          <p:nvPr/>
        </p:nvSpPr>
        <p:spPr>
          <a:xfrm>
            <a:off x="3011341" y="2976944"/>
            <a:ext cx="4154170" cy="166370"/>
          </a:xfrm>
          <a:prstGeom prst="rect">
            <a:avLst/>
          </a:prstGeom>
        </p:spPr>
        <p:txBody>
          <a:bodyPr wrap="square" lIns="0" tIns="15240" rIns="0" bIns="0" rtlCol="0" vert="horz">
            <a:spAutoFit/>
          </a:bodyPr>
          <a:lstStyle/>
          <a:p>
            <a:pPr marL="12700">
              <a:lnSpc>
                <a:spcPct val="100000"/>
              </a:lnSpc>
              <a:spcBef>
                <a:spcPts val="120"/>
              </a:spcBef>
            </a:pPr>
            <a:r>
              <a:rPr dirty="0" sz="900" spc="-100">
                <a:solidFill>
                  <a:srgbClr val="231F20"/>
                </a:solidFill>
                <a:latin typeface="Trebuchet MS"/>
                <a:cs typeface="Trebuchet MS"/>
              </a:rPr>
              <a:t>B</a:t>
            </a:r>
            <a:r>
              <a:rPr dirty="0" sz="900" spc="-65">
                <a:solidFill>
                  <a:srgbClr val="231F20"/>
                </a:solidFill>
                <a:latin typeface="Trebuchet MS"/>
                <a:cs typeface="Trebuchet MS"/>
              </a:rPr>
              <a:t>. </a:t>
            </a:r>
            <a:r>
              <a:rPr dirty="0" sz="900" spc="-20">
                <a:solidFill>
                  <a:srgbClr val="231F20"/>
                </a:solidFill>
                <a:latin typeface="華康標楷體"/>
                <a:cs typeface="華康標楷體"/>
              </a:rPr>
              <a:t>調整車身兩側之照後鏡，讓照後鏡水平</a:t>
            </a:r>
            <a:r>
              <a:rPr dirty="0" sz="900" spc="-10">
                <a:solidFill>
                  <a:srgbClr val="231F20"/>
                </a:solidFill>
                <a:latin typeface="華康標楷體"/>
                <a:cs typeface="華康標楷體"/>
              </a:rPr>
              <a:t>（或稱左右</a:t>
            </a:r>
            <a:r>
              <a:rPr dirty="0" sz="900">
                <a:solidFill>
                  <a:srgbClr val="231F20"/>
                </a:solidFill>
                <a:latin typeface="華康標楷體"/>
                <a:cs typeface="華康標楷體"/>
              </a:rPr>
              <a:t>）</a:t>
            </a:r>
            <a:r>
              <a:rPr dirty="0" sz="900" spc="35">
                <a:solidFill>
                  <a:srgbClr val="231F20"/>
                </a:solidFill>
                <a:latin typeface="華康標楷體"/>
                <a:cs typeface="華康標楷體"/>
              </a:rPr>
              <a:t> ．車輛如有電動調整照後</a:t>
            </a:r>
            <a:endParaRPr sz="900">
              <a:latin typeface="華康標楷體"/>
              <a:cs typeface="華康標楷體"/>
            </a:endParaRPr>
          </a:p>
        </p:txBody>
      </p:sp>
      <p:sp>
        <p:nvSpPr>
          <p:cNvPr id="204" name="object 204" descr=""/>
          <p:cNvSpPr txBox="1"/>
          <p:nvPr/>
        </p:nvSpPr>
        <p:spPr>
          <a:xfrm>
            <a:off x="5907676" y="3117344"/>
            <a:ext cx="1259205" cy="306705"/>
          </a:xfrm>
          <a:prstGeom prst="rect">
            <a:avLst/>
          </a:prstGeom>
        </p:spPr>
        <p:txBody>
          <a:bodyPr wrap="square" lIns="0" tIns="12065" rIns="0" bIns="0" rtlCol="0" vert="horz">
            <a:spAutoFit/>
          </a:bodyPr>
          <a:lstStyle/>
          <a:p>
            <a:pPr marL="12700" marR="5080">
              <a:lnSpc>
                <a:spcPct val="102400"/>
              </a:lnSpc>
              <a:spcBef>
                <a:spcPts val="95"/>
              </a:spcBef>
            </a:pPr>
            <a:r>
              <a:rPr dirty="0" sz="900" spc="45">
                <a:solidFill>
                  <a:srgbClr val="231F20"/>
                </a:solidFill>
                <a:latin typeface="華康標楷體"/>
                <a:cs typeface="華康標楷體"/>
              </a:rPr>
              <a:t>鏡時，則讓學員熟悉電</a:t>
            </a:r>
            <a:r>
              <a:rPr dirty="0" sz="900" spc="-15">
                <a:solidFill>
                  <a:srgbClr val="231F20"/>
                </a:solidFill>
                <a:latin typeface="華康標楷體"/>
                <a:cs typeface="華康標楷體"/>
              </a:rPr>
              <a:t>動按鈕的調整方式。</a:t>
            </a:r>
            <a:endParaRPr sz="900">
              <a:latin typeface="華康標楷體"/>
              <a:cs typeface="華康標楷體"/>
            </a:endParaRPr>
          </a:p>
        </p:txBody>
      </p:sp>
      <p:sp>
        <p:nvSpPr>
          <p:cNvPr id="205" name="object 205" descr=""/>
          <p:cNvSpPr txBox="1"/>
          <p:nvPr/>
        </p:nvSpPr>
        <p:spPr>
          <a:xfrm>
            <a:off x="3119332" y="3398144"/>
            <a:ext cx="4047490"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可看到天，另外 </a:t>
            </a:r>
            <a:r>
              <a:rPr dirty="0" sz="900" spc="-70">
                <a:solidFill>
                  <a:srgbClr val="231F20"/>
                </a:solidFill>
                <a:latin typeface="Trebuchet MS"/>
                <a:cs typeface="Trebuchet MS"/>
              </a:rPr>
              <a:t>1/2</a:t>
            </a:r>
            <a:r>
              <a:rPr dirty="0" sz="900" spc="95">
                <a:solidFill>
                  <a:srgbClr val="231F20"/>
                </a:solidFill>
                <a:latin typeface="Trebuchet MS"/>
                <a:cs typeface="Trebuchet MS"/>
              </a:rPr>
              <a:t> </a:t>
            </a:r>
            <a:r>
              <a:rPr dirty="0" sz="900" spc="20">
                <a:solidFill>
                  <a:srgbClr val="231F20"/>
                </a:solidFill>
                <a:latin typeface="華康標楷體"/>
                <a:cs typeface="華康標楷體"/>
              </a:rPr>
              <a:t>之鏡面可看到地，並保持些微 ．手動調整照後鏡時，應</a:t>
            </a:r>
            <a:endParaRPr sz="900">
              <a:latin typeface="華康標楷體"/>
              <a:cs typeface="華康標楷體"/>
            </a:endParaRPr>
          </a:p>
        </p:txBody>
      </p:sp>
      <p:sp>
        <p:nvSpPr>
          <p:cNvPr id="206" name="object 206" descr=""/>
          <p:cNvSpPr txBox="1"/>
          <p:nvPr/>
        </p:nvSpPr>
        <p:spPr>
          <a:xfrm>
            <a:off x="5907676" y="3538544"/>
            <a:ext cx="1257935" cy="306705"/>
          </a:xfrm>
          <a:prstGeom prst="rect">
            <a:avLst/>
          </a:prstGeom>
        </p:spPr>
        <p:txBody>
          <a:bodyPr wrap="square" lIns="0" tIns="12065" rIns="0" bIns="0" rtlCol="0" vert="horz">
            <a:spAutoFit/>
          </a:bodyPr>
          <a:lstStyle/>
          <a:p>
            <a:pPr marL="12700" marR="5080">
              <a:lnSpc>
                <a:spcPct val="102400"/>
              </a:lnSpc>
              <a:spcBef>
                <a:spcPts val="95"/>
              </a:spcBef>
            </a:pPr>
            <a:r>
              <a:rPr dirty="0" sz="900" spc="50">
                <a:solidFill>
                  <a:srgbClr val="231F20"/>
                </a:solidFill>
                <a:latin typeface="華康標楷體"/>
                <a:cs typeface="華康標楷體"/>
              </a:rPr>
              <a:t>練習從車外配合調整照</a:t>
            </a:r>
            <a:r>
              <a:rPr dirty="0" sz="900" spc="-20">
                <a:solidFill>
                  <a:srgbClr val="231F20"/>
                </a:solidFill>
                <a:latin typeface="華康標楷體"/>
                <a:cs typeface="華康標楷體"/>
              </a:rPr>
              <a:t>後鏡的方法。</a:t>
            </a:r>
            <a:endParaRPr sz="900">
              <a:latin typeface="華康標楷體"/>
              <a:cs typeface="華康標楷體"/>
            </a:endParaRPr>
          </a:p>
        </p:txBody>
      </p:sp>
      <p:sp>
        <p:nvSpPr>
          <p:cNvPr id="207" name="object 207" descr=""/>
          <p:cNvSpPr/>
          <p:nvPr/>
        </p:nvSpPr>
        <p:spPr>
          <a:xfrm>
            <a:off x="8712000" y="3748508"/>
            <a:ext cx="0" cy="765175"/>
          </a:xfrm>
          <a:custGeom>
            <a:avLst/>
            <a:gdLst/>
            <a:ahLst/>
            <a:cxnLst/>
            <a:rect l="l" t="t" r="r" b="b"/>
            <a:pathLst>
              <a:path w="0" h="765175">
                <a:moveTo>
                  <a:pt x="0" y="764997"/>
                </a:moveTo>
                <a:lnTo>
                  <a:pt x="0" y="0"/>
                </a:lnTo>
              </a:path>
            </a:pathLst>
          </a:custGeom>
          <a:ln w="9004">
            <a:solidFill>
              <a:srgbClr val="FFFFFF"/>
            </a:solidFill>
          </a:ln>
        </p:spPr>
        <p:txBody>
          <a:bodyPr wrap="square" lIns="0" tIns="0" rIns="0" bIns="0" rtlCol="0"/>
          <a:lstStyle/>
          <a:p/>
        </p:txBody>
      </p:sp>
      <p:sp>
        <p:nvSpPr>
          <p:cNvPr id="208" name="object 208" descr=""/>
          <p:cNvSpPr/>
          <p:nvPr/>
        </p:nvSpPr>
        <p:spPr>
          <a:xfrm>
            <a:off x="10080000" y="3748508"/>
            <a:ext cx="0" cy="765175"/>
          </a:xfrm>
          <a:custGeom>
            <a:avLst/>
            <a:gdLst/>
            <a:ahLst/>
            <a:cxnLst/>
            <a:rect l="l" t="t" r="r" b="b"/>
            <a:pathLst>
              <a:path w="0" h="765175">
                <a:moveTo>
                  <a:pt x="0" y="764997"/>
                </a:moveTo>
                <a:lnTo>
                  <a:pt x="0" y="0"/>
                </a:lnTo>
              </a:path>
            </a:pathLst>
          </a:custGeom>
          <a:ln w="9004">
            <a:solidFill>
              <a:srgbClr val="FFFFFF"/>
            </a:solidFill>
          </a:ln>
        </p:spPr>
        <p:txBody>
          <a:bodyPr wrap="square" lIns="0" tIns="0" rIns="0" bIns="0" rtlCol="0"/>
          <a:lstStyle/>
          <a:p/>
        </p:txBody>
      </p:sp>
      <p:sp>
        <p:nvSpPr>
          <p:cNvPr id="209" name="object 209" descr=""/>
          <p:cNvSpPr/>
          <p:nvPr/>
        </p:nvSpPr>
        <p:spPr>
          <a:xfrm>
            <a:off x="13140001" y="3748508"/>
            <a:ext cx="0" cy="765175"/>
          </a:xfrm>
          <a:custGeom>
            <a:avLst/>
            <a:gdLst/>
            <a:ahLst/>
            <a:cxnLst/>
            <a:rect l="l" t="t" r="r" b="b"/>
            <a:pathLst>
              <a:path w="0" h="765175">
                <a:moveTo>
                  <a:pt x="0" y="764997"/>
                </a:moveTo>
                <a:lnTo>
                  <a:pt x="0" y="0"/>
                </a:lnTo>
              </a:path>
            </a:pathLst>
          </a:custGeom>
          <a:ln w="9004">
            <a:solidFill>
              <a:srgbClr val="FFFFFF"/>
            </a:solidFill>
          </a:ln>
        </p:spPr>
        <p:txBody>
          <a:bodyPr wrap="square" lIns="0" tIns="0" rIns="0" bIns="0" rtlCol="0"/>
          <a:lstStyle/>
          <a:p/>
        </p:txBody>
      </p:sp>
      <p:grpSp>
        <p:nvGrpSpPr>
          <p:cNvPr id="210" name="object 210" descr=""/>
          <p:cNvGrpSpPr/>
          <p:nvPr/>
        </p:nvGrpSpPr>
        <p:grpSpPr>
          <a:xfrm>
            <a:off x="1890186" y="3863225"/>
            <a:ext cx="4718685" cy="1078865"/>
            <a:chOff x="1890186" y="3863225"/>
            <a:chExt cx="4718685" cy="1078865"/>
          </a:xfrm>
        </p:grpSpPr>
        <p:pic>
          <p:nvPicPr>
            <p:cNvPr id="211" name="object 211" descr=""/>
            <p:cNvPicPr/>
            <p:nvPr/>
          </p:nvPicPr>
          <p:blipFill>
            <a:blip r:embed="rId68" cstate="print"/>
            <a:stretch>
              <a:fillRect/>
            </a:stretch>
          </p:blipFill>
          <p:spPr>
            <a:xfrm>
              <a:off x="1890186" y="4176534"/>
              <a:ext cx="4718296" cy="765302"/>
            </a:xfrm>
            <a:prstGeom prst="rect">
              <a:avLst/>
            </a:prstGeom>
          </p:spPr>
        </p:pic>
        <p:sp>
          <p:nvSpPr>
            <p:cNvPr id="212" name="object 212" descr=""/>
            <p:cNvSpPr/>
            <p:nvPr/>
          </p:nvSpPr>
          <p:spPr>
            <a:xfrm>
              <a:off x="5777128" y="4063479"/>
              <a:ext cx="641985" cy="306705"/>
            </a:xfrm>
            <a:custGeom>
              <a:avLst/>
              <a:gdLst/>
              <a:ahLst/>
              <a:cxnLst/>
              <a:rect l="l" t="t" r="r" b="b"/>
              <a:pathLst>
                <a:path w="641985" h="306704">
                  <a:moveTo>
                    <a:pt x="641832" y="164896"/>
                  </a:moveTo>
                  <a:lnTo>
                    <a:pt x="626935" y="149123"/>
                  </a:lnTo>
                  <a:lnTo>
                    <a:pt x="619506" y="139395"/>
                  </a:lnTo>
                  <a:lnTo>
                    <a:pt x="610920" y="132156"/>
                  </a:lnTo>
                  <a:lnTo>
                    <a:pt x="550697" y="68338"/>
                  </a:lnTo>
                  <a:lnTo>
                    <a:pt x="477723" y="20713"/>
                  </a:lnTo>
                  <a:lnTo>
                    <a:pt x="384581" y="8128"/>
                  </a:lnTo>
                  <a:lnTo>
                    <a:pt x="329920" y="11214"/>
                  </a:lnTo>
                  <a:lnTo>
                    <a:pt x="196735" y="0"/>
                  </a:lnTo>
                  <a:lnTo>
                    <a:pt x="165989" y="7899"/>
                  </a:lnTo>
                  <a:lnTo>
                    <a:pt x="98361" y="37325"/>
                  </a:lnTo>
                  <a:lnTo>
                    <a:pt x="30734" y="96824"/>
                  </a:lnTo>
                  <a:lnTo>
                    <a:pt x="9893" y="163385"/>
                  </a:lnTo>
                  <a:lnTo>
                    <a:pt x="8458" y="163385"/>
                  </a:lnTo>
                  <a:lnTo>
                    <a:pt x="8737" y="167081"/>
                  </a:lnTo>
                  <a:lnTo>
                    <a:pt x="0" y="194995"/>
                  </a:lnTo>
                  <a:lnTo>
                    <a:pt x="1638" y="253771"/>
                  </a:lnTo>
                  <a:lnTo>
                    <a:pt x="44424" y="296684"/>
                  </a:lnTo>
                  <a:lnTo>
                    <a:pt x="105308" y="300634"/>
                  </a:lnTo>
                  <a:lnTo>
                    <a:pt x="147993" y="302387"/>
                  </a:lnTo>
                  <a:lnTo>
                    <a:pt x="250126" y="305460"/>
                  </a:lnTo>
                  <a:lnTo>
                    <a:pt x="372745" y="306628"/>
                  </a:lnTo>
                  <a:lnTo>
                    <a:pt x="476910" y="302653"/>
                  </a:lnTo>
                  <a:lnTo>
                    <a:pt x="540969" y="294843"/>
                  </a:lnTo>
                  <a:lnTo>
                    <a:pt x="579501" y="278269"/>
                  </a:lnTo>
                  <a:lnTo>
                    <a:pt x="607974" y="240372"/>
                  </a:lnTo>
                  <a:lnTo>
                    <a:pt x="641832" y="168592"/>
                  </a:lnTo>
                  <a:lnTo>
                    <a:pt x="640727" y="167170"/>
                  </a:lnTo>
                  <a:lnTo>
                    <a:pt x="641832" y="164896"/>
                  </a:lnTo>
                  <a:close/>
                </a:path>
              </a:pathLst>
            </a:custGeom>
            <a:solidFill>
              <a:srgbClr val="58595B"/>
            </a:solidFill>
          </p:spPr>
          <p:txBody>
            <a:bodyPr wrap="square" lIns="0" tIns="0" rIns="0" bIns="0" rtlCol="0"/>
            <a:lstStyle/>
            <a:p/>
          </p:txBody>
        </p:sp>
        <p:pic>
          <p:nvPicPr>
            <p:cNvPr id="213" name="object 213" descr=""/>
            <p:cNvPicPr/>
            <p:nvPr/>
          </p:nvPicPr>
          <p:blipFill>
            <a:blip r:embed="rId69" cstate="print"/>
            <a:stretch>
              <a:fillRect/>
            </a:stretch>
          </p:blipFill>
          <p:spPr>
            <a:xfrm>
              <a:off x="5779325" y="4061942"/>
              <a:ext cx="639648" cy="166433"/>
            </a:xfrm>
            <a:prstGeom prst="rect">
              <a:avLst/>
            </a:prstGeom>
          </p:spPr>
        </p:pic>
        <p:sp>
          <p:nvSpPr>
            <p:cNvPr id="214" name="object 214" descr=""/>
            <p:cNvSpPr/>
            <p:nvPr/>
          </p:nvSpPr>
          <p:spPr>
            <a:xfrm>
              <a:off x="5932534" y="4063438"/>
              <a:ext cx="487045" cy="303530"/>
            </a:xfrm>
            <a:custGeom>
              <a:avLst/>
              <a:gdLst/>
              <a:ahLst/>
              <a:cxnLst/>
              <a:rect l="l" t="t" r="r" b="b"/>
              <a:pathLst>
                <a:path w="487045" h="303529">
                  <a:moveTo>
                    <a:pt x="41338" y="0"/>
                  </a:moveTo>
                  <a:lnTo>
                    <a:pt x="3538" y="31182"/>
                  </a:lnTo>
                  <a:lnTo>
                    <a:pt x="0" y="58254"/>
                  </a:lnTo>
                  <a:lnTo>
                    <a:pt x="0" y="303504"/>
                  </a:lnTo>
                  <a:lnTo>
                    <a:pt x="68656" y="303504"/>
                  </a:lnTo>
                  <a:lnTo>
                    <a:pt x="59359" y="301480"/>
                  </a:lnTo>
                  <a:lnTo>
                    <a:pt x="49853" y="295100"/>
                  </a:lnTo>
                  <a:lnTo>
                    <a:pt x="42452" y="282248"/>
                  </a:lnTo>
                  <a:lnTo>
                    <a:pt x="39471" y="260807"/>
                  </a:lnTo>
                  <a:lnTo>
                    <a:pt x="39471" y="54038"/>
                  </a:lnTo>
                  <a:lnTo>
                    <a:pt x="77533" y="16992"/>
                  </a:lnTo>
                  <a:lnTo>
                    <a:pt x="240712" y="16593"/>
                  </a:lnTo>
                  <a:lnTo>
                    <a:pt x="41338" y="0"/>
                  </a:lnTo>
                  <a:close/>
                </a:path>
                <a:path w="487045" h="303529">
                  <a:moveTo>
                    <a:pt x="240712" y="16593"/>
                  </a:moveTo>
                  <a:lnTo>
                    <a:pt x="120230" y="16593"/>
                  </a:lnTo>
                  <a:lnTo>
                    <a:pt x="225467" y="28419"/>
                  </a:lnTo>
                  <a:lnTo>
                    <a:pt x="358963" y="72006"/>
                  </a:lnTo>
                  <a:lnTo>
                    <a:pt x="486435" y="166890"/>
                  </a:lnTo>
                  <a:lnTo>
                    <a:pt x="464116" y="137931"/>
                  </a:lnTo>
                  <a:lnTo>
                    <a:pt x="389826" y="75869"/>
                  </a:lnTo>
                  <a:lnTo>
                    <a:pt x="252566" y="17579"/>
                  </a:lnTo>
                  <a:lnTo>
                    <a:pt x="240712" y="16593"/>
                  </a:lnTo>
                  <a:close/>
                </a:path>
              </a:pathLst>
            </a:custGeom>
            <a:solidFill>
              <a:srgbClr val="414042"/>
            </a:solidFill>
          </p:spPr>
          <p:txBody>
            <a:bodyPr wrap="square" lIns="0" tIns="0" rIns="0" bIns="0" rtlCol="0"/>
            <a:lstStyle/>
            <a:p/>
          </p:txBody>
        </p:sp>
        <p:sp>
          <p:nvSpPr>
            <p:cNvPr id="215" name="object 215" descr=""/>
            <p:cNvSpPr/>
            <p:nvPr/>
          </p:nvSpPr>
          <p:spPr>
            <a:xfrm>
              <a:off x="5977825" y="4088976"/>
              <a:ext cx="379730" cy="257175"/>
            </a:xfrm>
            <a:custGeom>
              <a:avLst/>
              <a:gdLst/>
              <a:ahLst/>
              <a:cxnLst/>
              <a:rect l="l" t="t" r="r" b="b"/>
              <a:pathLst>
                <a:path w="379729" h="257175">
                  <a:moveTo>
                    <a:pt x="187574" y="0"/>
                  </a:moveTo>
                  <a:lnTo>
                    <a:pt x="35763" y="2267"/>
                  </a:lnTo>
                  <a:lnTo>
                    <a:pt x="15087" y="1247"/>
                  </a:lnTo>
                  <a:lnTo>
                    <a:pt x="4470" y="5256"/>
                  </a:lnTo>
                  <a:lnTo>
                    <a:pt x="558" y="18206"/>
                  </a:lnTo>
                  <a:lnTo>
                    <a:pt x="0" y="44012"/>
                  </a:lnTo>
                  <a:lnTo>
                    <a:pt x="0" y="230803"/>
                  </a:lnTo>
                  <a:lnTo>
                    <a:pt x="4349" y="245737"/>
                  </a:lnTo>
                  <a:lnTo>
                    <a:pt x="8699" y="253406"/>
                  </a:lnTo>
                  <a:lnTo>
                    <a:pt x="15659" y="256232"/>
                  </a:lnTo>
                  <a:lnTo>
                    <a:pt x="27838" y="256635"/>
                  </a:lnTo>
                  <a:lnTo>
                    <a:pt x="192773" y="256635"/>
                  </a:lnTo>
                  <a:lnTo>
                    <a:pt x="286508" y="238101"/>
                  </a:lnTo>
                  <a:lnTo>
                    <a:pt x="343541" y="199257"/>
                  </a:lnTo>
                  <a:lnTo>
                    <a:pt x="371884" y="160784"/>
                  </a:lnTo>
                  <a:lnTo>
                    <a:pt x="379552" y="143364"/>
                  </a:lnTo>
                  <a:lnTo>
                    <a:pt x="327238" y="57320"/>
                  </a:lnTo>
                  <a:lnTo>
                    <a:pt x="273989" y="13941"/>
                  </a:lnTo>
                  <a:lnTo>
                    <a:pt x="187574" y="0"/>
                  </a:lnTo>
                  <a:close/>
                </a:path>
              </a:pathLst>
            </a:custGeom>
            <a:solidFill>
              <a:srgbClr val="FFFFFF"/>
            </a:solidFill>
          </p:spPr>
          <p:txBody>
            <a:bodyPr wrap="square" lIns="0" tIns="0" rIns="0" bIns="0" rtlCol="0"/>
            <a:lstStyle/>
            <a:p/>
          </p:txBody>
        </p:sp>
        <p:sp>
          <p:nvSpPr>
            <p:cNvPr id="216" name="object 216" descr=""/>
            <p:cNvSpPr/>
            <p:nvPr/>
          </p:nvSpPr>
          <p:spPr>
            <a:xfrm>
              <a:off x="5966048" y="4073487"/>
              <a:ext cx="460375" cy="296545"/>
            </a:xfrm>
            <a:custGeom>
              <a:avLst/>
              <a:gdLst/>
              <a:ahLst/>
              <a:cxnLst/>
              <a:rect l="l" t="t" r="r" b="b"/>
              <a:pathLst>
                <a:path w="460375" h="296545">
                  <a:moveTo>
                    <a:pt x="219999" y="295287"/>
                  </a:moveTo>
                  <a:lnTo>
                    <a:pt x="89065" y="295287"/>
                  </a:lnTo>
                  <a:lnTo>
                    <a:pt x="162242" y="295960"/>
                  </a:lnTo>
                  <a:lnTo>
                    <a:pt x="200964" y="295708"/>
                  </a:lnTo>
                  <a:lnTo>
                    <a:pt x="219999" y="295287"/>
                  </a:lnTo>
                  <a:close/>
                </a:path>
                <a:path w="460375" h="296545">
                  <a:moveTo>
                    <a:pt x="68757" y="0"/>
                  </a:moveTo>
                  <a:lnTo>
                    <a:pt x="53022" y="0"/>
                  </a:lnTo>
                  <a:lnTo>
                    <a:pt x="43954" y="673"/>
                  </a:lnTo>
                  <a:lnTo>
                    <a:pt x="22449" y="5269"/>
                  </a:lnTo>
                  <a:lnTo>
                    <a:pt x="8950" y="16460"/>
                  </a:lnTo>
                  <a:lnTo>
                    <a:pt x="1980" y="30416"/>
                  </a:lnTo>
                  <a:lnTo>
                    <a:pt x="0" y="43294"/>
                  </a:lnTo>
                  <a:lnTo>
                    <a:pt x="0" y="247675"/>
                  </a:lnTo>
                  <a:lnTo>
                    <a:pt x="4269" y="273578"/>
                  </a:lnTo>
                  <a:lnTo>
                    <a:pt x="14508" y="288118"/>
                  </a:lnTo>
                  <a:lnTo>
                    <a:pt x="26858" y="294495"/>
                  </a:lnTo>
                  <a:lnTo>
                    <a:pt x="37465" y="295910"/>
                  </a:lnTo>
                  <a:lnTo>
                    <a:pt x="40805" y="295910"/>
                  </a:lnTo>
                  <a:lnTo>
                    <a:pt x="43383" y="295516"/>
                  </a:lnTo>
                  <a:lnTo>
                    <a:pt x="44627" y="295287"/>
                  </a:lnTo>
                  <a:lnTo>
                    <a:pt x="219999" y="295287"/>
                  </a:lnTo>
                  <a:lnTo>
                    <a:pt x="234991" y="294955"/>
                  </a:lnTo>
                  <a:lnTo>
                    <a:pt x="264212" y="293705"/>
                  </a:lnTo>
                  <a:lnTo>
                    <a:pt x="288518" y="291960"/>
                  </a:lnTo>
                  <a:lnTo>
                    <a:pt x="316008" y="284022"/>
                  </a:lnTo>
                  <a:lnTo>
                    <a:pt x="162242" y="284022"/>
                  </a:lnTo>
                  <a:lnTo>
                    <a:pt x="37465" y="283997"/>
                  </a:lnTo>
                  <a:lnTo>
                    <a:pt x="28559" y="282542"/>
                  </a:lnTo>
                  <a:lnTo>
                    <a:pt x="20321" y="277090"/>
                  </a:lnTo>
                  <a:lnTo>
                    <a:pt x="14267" y="266011"/>
                  </a:lnTo>
                  <a:lnTo>
                    <a:pt x="11912" y="247675"/>
                  </a:lnTo>
                  <a:lnTo>
                    <a:pt x="12004" y="42422"/>
                  </a:lnTo>
                  <a:lnTo>
                    <a:pt x="44462" y="12585"/>
                  </a:lnTo>
                  <a:lnTo>
                    <a:pt x="53530" y="11938"/>
                  </a:lnTo>
                  <a:lnTo>
                    <a:pt x="191327" y="11938"/>
                  </a:lnTo>
                  <a:lnTo>
                    <a:pt x="176079" y="8857"/>
                  </a:lnTo>
                  <a:lnTo>
                    <a:pt x="134349" y="3350"/>
                  </a:lnTo>
                  <a:lnTo>
                    <a:pt x="98077" y="691"/>
                  </a:lnTo>
                  <a:lnTo>
                    <a:pt x="68757" y="0"/>
                  </a:lnTo>
                  <a:close/>
                </a:path>
                <a:path w="460375" h="296545">
                  <a:moveTo>
                    <a:pt x="191327" y="11938"/>
                  </a:moveTo>
                  <a:lnTo>
                    <a:pt x="68757" y="11938"/>
                  </a:lnTo>
                  <a:lnTo>
                    <a:pt x="97214" y="12599"/>
                  </a:lnTo>
                  <a:lnTo>
                    <a:pt x="132377" y="15142"/>
                  </a:lnTo>
                  <a:lnTo>
                    <a:pt x="172812" y="20402"/>
                  </a:lnTo>
                  <a:lnTo>
                    <a:pt x="217083" y="29216"/>
                  </a:lnTo>
                  <a:lnTo>
                    <a:pt x="263756" y="42422"/>
                  </a:lnTo>
                  <a:lnTo>
                    <a:pt x="311396" y="60856"/>
                  </a:lnTo>
                  <a:lnTo>
                    <a:pt x="358568" y="85354"/>
                  </a:lnTo>
                  <a:lnTo>
                    <a:pt x="403838" y="116754"/>
                  </a:lnTo>
                  <a:lnTo>
                    <a:pt x="445770" y="155892"/>
                  </a:lnTo>
                  <a:lnTo>
                    <a:pt x="430055" y="182373"/>
                  </a:lnTo>
                  <a:lnTo>
                    <a:pt x="398224" y="222134"/>
                  </a:lnTo>
                  <a:lnTo>
                    <a:pt x="350586" y="259825"/>
                  </a:lnTo>
                  <a:lnTo>
                    <a:pt x="287451" y="280098"/>
                  </a:lnTo>
                  <a:lnTo>
                    <a:pt x="234453" y="283041"/>
                  </a:lnTo>
                  <a:lnTo>
                    <a:pt x="162242" y="284022"/>
                  </a:lnTo>
                  <a:lnTo>
                    <a:pt x="316008" y="284022"/>
                  </a:lnTo>
                  <a:lnTo>
                    <a:pt x="395782" y="241677"/>
                  </a:lnTo>
                  <a:lnTo>
                    <a:pt x="429658" y="204030"/>
                  </a:lnTo>
                  <a:lnTo>
                    <a:pt x="458330" y="157378"/>
                  </a:lnTo>
                  <a:lnTo>
                    <a:pt x="459968" y="153809"/>
                  </a:lnTo>
                  <a:lnTo>
                    <a:pt x="457339" y="150901"/>
                  </a:lnTo>
                  <a:lnTo>
                    <a:pt x="414262" y="109856"/>
                  </a:lnTo>
                  <a:lnTo>
                    <a:pt x="367672" y="76931"/>
                  </a:lnTo>
                  <a:lnTo>
                    <a:pt x="319063" y="51247"/>
                  </a:lnTo>
                  <a:lnTo>
                    <a:pt x="269931" y="31926"/>
                  </a:lnTo>
                  <a:lnTo>
                    <a:pt x="221772" y="18089"/>
                  </a:lnTo>
                  <a:lnTo>
                    <a:pt x="191327" y="11938"/>
                  </a:lnTo>
                  <a:close/>
                </a:path>
                <a:path w="460375" h="296545">
                  <a:moveTo>
                    <a:pt x="89166" y="283362"/>
                  </a:moveTo>
                  <a:lnTo>
                    <a:pt x="44018" y="283362"/>
                  </a:lnTo>
                  <a:lnTo>
                    <a:pt x="42646" y="283527"/>
                  </a:lnTo>
                  <a:lnTo>
                    <a:pt x="40525" y="283997"/>
                  </a:lnTo>
                  <a:lnTo>
                    <a:pt x="151805" y="283997"/>
                  </a:lnTo>
                  <a:lnTo>
                    <a:pt x="89166" y="283362"/>
                  </a:lnTo>
                  <a:close/>
                </a:path>
              </a:pathLst>
            </a:custGeom>
            <a:solidFill>
              <a:srgbClr val="F1F2F2"/>
            </a:solidFill>
          </p:spPr>
          <p:txBody>
            <a:bodyPr wrap="square" lIns="0" tIns="0" rIns="0" bIns="0" rtlCol="0"/>
            <a:lstStyle/>
            <a:p/>
          </p:txBody>
        </p:sp>
        <p:pic>
          <p:nvPicPr>
            <p:cNvPr id="217" name="object 217" descr=""/>
            <p:cNvPicPr/>
            <p:nvPr/>
          </p:nvPicPr>
          <p:blipFill>
            <a:blip r:embed="rId70" cstate="print"/>
            <a:stretch>
              <a:fillRect/>
            </a:stretch>
          </p:blipFill>
          <p:spPr>
            <a:xfrm>
              <a:off x="5977826" y="4232351"/>
              <a:ext cx="379564" cy="113271"/>
            </a:xfrm>
            <a:prstGeom prst="rect">
              <a:avLst/>
            </a:prstGeom>
          </p:spPr>
        </p:pic>
        <p:sp>
          <p:nvSpPr>
            <p:cNvPr id="218" name="object 218" descr=""/>
            <p:cNvSpPr/>
            <p:nvPr/>
          </p:nvSpPr>
          <p:spPr>
            <a:xfrm>
              <a:off x="5977822" y="4233071"/>
              <a:ext cx="294005" cy="113030"/>
            </a:xfrm>
            <a:custGeom>
              <a:avLst/>
              <a:gdLst/>
              <a:ahLst/>
              <a:cxnLst/>
              <a:rect l="l" t="t" r="r" b="b"/>
              <a:pathLst>
                <a:path w="294004" h="113029">
                  <a:moveTo>
                    <a:pt x="0" y="0"/>
                  </a:moveTo>
                  <a:lnTo>
                    <a:pt x="0" y="86702"/>
                  </a:lnTo>
                  <a:lnTo>
                    <a:pt x="4349" y="101644"/>
                  </a:lnTo>
                  <a:lnTo>
                    <a:pt x="8699" y="109316"/>
                  </a:lnTo>
                  <a:lnTo>
                    <a:pt x="15659" y="112143"/>
                  </a:lnTo>
                  <a:lnTo>
                    <a:pt x="27838" y="112547"/>
                  </a:lnTo>
                  <a:lnTo>
                    <a:pt x="192773" y="112547"/>
                  </a:lnTo>
                  <a:lnTo>
                    <a:pt x="222724" y="110654"/>
                  </a:lnTo>
                  <a:lnTo>
                    <a:pt x="249448" y="106083"/>
                  </a:lnTo>
                  <a:lnTo>
                    <a:pt x="273117" y="99263"/>
                  </a:lnTo>
                  <a:lnTo>
                    <a:pt x="293903" y="90627"/>
                  </a:lnTo>
                  <a:lnTo>
                    <a:pt x="0" y="0"/>
                  </a:lnTo>
                  <a:close/>
                </a:path>
              </a:pathLst>
            </a:custGeom>
            <a:solidFill>
              <a:srgbClr val="A7A9AC"/>
            </a:solidFill>
          </p:spPr>
          <p:txBody>
            <a:bodyPr wrap="square" lIns="0" tIns="0" rIns="0" bIns="0" rtlCol="0"/>
            <a:lstStyle/>
            <a:p/>
          </p:txBody>
        </p:sp>
        <p:pic>
          <p:nvPicPr>
            <p:cNvPr id="219" name="object 219" descr=""/>
            <p:cNvPicPr/>
            <p:nvPr/>
          </p:nvPicPr>
          <p:blipFill>
            <a:blip r:embed="rId71" cstate="print"/>
            <a:stretch>
              <a:fillRect/>
            </a:stretch>
          </p:blipFill>
          <p:spPr>
            <a:xfrm>
              <a:off x="5977826" y="4091203"/>
              <a:ext cx="95338" cy="254419"/>
            </a:xfrm>
            <a:prstGeom prst="rect">
              <a:avLst/>
            </a:prstGeom>
          </p:spPr>
        </p:pic>
        <p:sp>
          <p:nvSpPr>
            <p:cNvPr id="220" name="object 220" descr=""/>
            <p:cNvSpPr/>
            <p:nvPr/>
          </p:nvSpPr>
          <p:spPr>
            <a:xfrm>
              <a:off x="2494597" y="4063479"/>
              <a:ext cx="641985" cy="306705"/>
            </a:xfrm>
            <a:custGeom>
              <a:avLst/>
              <a:gdLst/>
              <a:ahLst/>
              <a:cxnLst/>
              <a:rect l="l" t="t" r="r" b="b"/>
              <a:pathLst>
                <a:path w="641985" h="306704">
                  <a:moveTo>
                    <a:pt x="641832" y="194995"/>
                  </a:moveTo>
                  <a:lnTo>
                    <a:pt x="633095" y="167106"/>
                  </a:lnTo>
                  <a:lnTo>
                    <a:pt x="633387" y="163385"/>
                  </a:lnTo>
                  <a:lnTo>
                    <a:pt x="631926" y="163385"/>
                  </a:lnTo>
                  <a:lnTo>
                    <a:pt x="611098" y="96824"/>
                  </a:lnTo>
                  <a:lnTo>
                    <a:pt x="543471" y="37325"/>
                  </a:lnTo>
                  <a:lnTo>
                    <a:pt x="475843" y="7899"/>
                  </a:lnTo>
                  <a:lnTo>
                    <a:pt x="445109" y="0"/>
                  </a:lnTo>
                  <a:lnTo>
                    <a:pt x="311912" y="11214"/>
                  </a:lnTo>
                  <a:lnTo>
                    <a:pt x="257263" y="8128"/>
                  </a:lnTo>
                  <a:lnTo>
                    <a:pt x="164122" y="20713"/>
                  </a:lnTo>
                  <a:lnTo>
                    <a:pt x="91147" y="68338"/>
                  </a:lnTo>
                  <a:lnTo>
                    <a:pt x="30924" y="132143"/>
                  </a:lnTo>
                  <a:lnTo>
                    <a:pt x="22326" y="139395"/>
                  </a:lnTo>
                  <a:lnTo>
                    <a:pt x="14871" y="149136"/>
                  </a:lnTo>
                  <a:lnTo>
                    <a:pt x="0" y="164896"/>
                  </a:lnTo>
                  <a:lnTo>
                    <a:pt x="1092" y="167170"/>
                  </a:lnTo>
                  <a:lnTo>
                    <a:pt x="33870" y="240372"/>
                  </a:lnTo>
                  <a:lnTo>
                    <a:pt x="62331" y="278269"/>
                  </a:lnTo>
                  <a:lnTo>
                    <a:pt x="100876" y="294843"/>
                  </a:lnTo>
                  <a:lnTo>
                    <a:pt x="164934" y="302653"/>
                  </a:lnTo>
                  <a:lnTo>
                    <a:pt x="269100" y="306628"/>
                  </a:lnTo>
                  <a:lnTo>
                    <a:pt x="391718" y="305460"/>
                  </a:lnTo>
                  <a:lnTo>
                    <a:pt x="493839" y="302387"/>
                  </a:lnTo>
                  <a:lnTo>
                    <a:pt x="536536" y="300634"/>
                  </a:lnTo>
                  <a:lnTo>
                    <a:pt x="597408" y="296684"/>
                  </a:lnTo>
                  <a:lnTo>
                    <a:pt x="640181" y="253771"/>
                  </a:lnTo>
                  <a:lnTo>
                    <a:pt x="641832" y="194995"/>
                  </a:lnTo>
                  <a:close/>
                </a:path>
              </a:pathLst>
            </a:custGeom>
            <a:solidFill>
              <a:srgbClr val="58595B"/>
            </a:solidFill>
          </p:spPr>
          <p:txBody>
            <a:bodyPr wrap="square" lIns="0" tIns="0" rIns="0" bIns="0" rtlCol="0"/>
            <a:lstStyle/>
            <a:p/>
          </p:txBody>
        </p:sp>
        <p:pic>
          <p:nvPicPr>
            <p:cNvPr id="221" name="object 221" descr=""/>
            <p:cNvPicPr/>
            <p:nvPr/>
          </p:nvPicPr>
          <p:blipFill>
            <a:blip r:embed="rId72" cstate="print"/>
            <a:stretch>
              <a:fillRect/>
            </a:stretch>
          </p:blipFill>
          <p:spPr>
            <a:xfrm>
              <a:off x="2494610" y="4061942"/>
              <a:ext cx="639635" cy="166433"/>
            </a:xfrm>
            <a:prstGeom prst="rect">
              <a:avLst/>
            </a:prstGeom>
          </p:spPr>
        </p:pic>
        <p:sp>
          <p:nvSpPr>
            <p:cNvPr id="222" name="object 222" descr=""/>
            <p:cNvSpPr/>
            <p:nvPr/>
          </p:nvSpPr>
          <p:spPr>
            <a:xfrm>
              <a:off x="2494608" y="4063438"/>
              <a:ext cx="487045" cy="303530"/>
            </a:xfrm>
            <a:custGeom>
              <a:avLst/>
              <a:gdLst/>
              <a:ahLst/>
              <a:cxnLst/>
              <a:rect l="l" t="t" r="r" b="b"/>
              <a:pathLst>
                <a:path w="487044" h="303529">
                  <a:moveTo>
                    <a:pt x="476002" y="16593"/>
                  </a:moveTo>
                  <a:lnTo>
                    <a:pt x="366204" y="16593"/>
                  </a:lnTo>
                  <a:lnTo>
                    <a:pt x="408901" y="16992"/>
                  </a:lnTo>
                  <a:lnTo>
                    <a:pt x="430913" y="22781"/>
                  </a:lnTo>
                  <a:lnTo>
                    <a:pt x="442217" y="35515"/>
                  </a:lnTo>
                  <a:lnTo>
                    <a:pt x="446381" y="48250"/>
                  </a:lnTo>
                  <a:lnTo>
                    <a:pt x="446976" y="54038"/>
                  </a:lnTo>
                  <a:lnTo>
                    <a:pt x="446976" y="260807"/>
                  </a:lnTo>
                  <a:lnTo>
                    <a:pt x="443992" y="282248"/>
                  </a:lnTo>
                  <a:lnTo>
                    <a:pt x="436586" y="295100"/>
                  </a:lnTo>
                  <a:lnTo>
                    <a:pt x="427072" y="301480"/>
                  </a:lnTo>
                  <a:lnTo>
                    <a:pt x="417766" y="303504"/>
                  </a:lnTo>
                  <a:lnTo>
                    <a:pt x="486448" y="303504"/>
                  </a:lnTo>
                  <a:lnTo>
                    <a:pt x="486448" y="58254"/>
                  </a:lnTo>
                  <a:lnTo>
                    <a:pt x="482907" y="31182"/>
                  </a:lnTo>
                  <a:lnTo>
                    <a:pt x="476002" y="16593"/>
                  </a:lnTo>
                  <a:close/>
                </a:path>
                <a:path w="487044" h="303529">
                  <a:moveTo>
                    <a:pt x="445109" y="0"/>
                  </a:moveTo>
                  <a:lnTo>
                    <a:pt x="233879" y="17579"/>
                  </a:lnTo>
                  <a:lnTo>
                    <a:pt x="96615" y="75869"/>
                  </a:lnTo>
                  <a:lnTo>
                    <a:pt x="22321" y="137931"/>
                  </a:lnTo>
                  <a:lnTo>
                    <a:pt x="0" y="166827"/>
                  </a:lnTo>
                  <a:lnTo>
                    <a:pt x="127477" y="72006"/>
                  </a:lnTo>
                  <a:lnTo>
                    <a:pt x="260969" y="28419"/>
                  </a:lnTo>
                  <a:lnTo>
                    <a:pt x="366204" y="16593"/>
                  </a:lnTo>
                  <a:lnTo>
                    <a:pt x="476002" y="16593"/>
                  </a:lnTo>
                  <a:lnTo>
                    <a:pt x="475119" y="14727"/>
                  </a:lnTo>
                  <a:lnTo>
                    <a:pt x="467331" y="6560"/>
                  </a:lnTo>
                  <a:lnTo>
                    <a:pt x="463791" y="4356"/>
                  </a:lnTo>
                  <a:lnTo>
                    <a:pt x="452234" y="1257"/>
                  </a:lnTo>
                  <a:lnTo>
                    <a:pt x="445109" y="0"/>
                  </a:lnTo>
                  <a:close/>
                </a:path>
              </a:pathLst>
            </a:custGeom>
            <a:solidFill>
              <a:srgbClr val="414042"/>
            </a:solidFill>
          </p:spPr>
          <p:txBody>
            <a:bodyPr wrap="square" lIns="0" tIns="0" rIns="0" bIns="0" rtlCol="0"/>
            <a:lstStyle/>
            <a:p/>
          </p:txBody>
        </p:sp>
        <p:sp>
          <p:nvSpPr>
            <p:cNvPr id="223" name="object 223" descr=""/>
            <p:cNvSpPr/>
            <p:nvPr/>
          </p:nvSpPr>
          <p:spPr>
            <a:xfrm>
              <a:off x="2556214" y="4088976"/>
              <a:ext cx="379730" cy="257175"/>
            </a:xfrm>
            <a:custGeom>
              <a:avLst/>
              <a:gdLst/>
              <a:ahLst/>
              <a:cxnLst/>
              <a:rect l="l" t="t" r="r" b="b"/>
              <a:pathLst>
                <a:path w="379730" h="257175">
                  <a:moveTo>
                    <a:pt x="191966" y="0"/>
                  </a:moveTo>
                  <a:lnTo>
                    <a:pt x="105559" y="13941"/>
                  </a:lnTo>
                  <a:lnTo>
                    <a:pt x="52312" y="57320"/>
                  </a:lnTo>
                  <a:lnTo>
                    <a:pt x="0" y="143364"/>
                  </a:lnTo>
                  <a:lnTo>
                    <a:pt x="7665" y="160784"/>
                  </a:lnTo>
                  <a:lnTo>
                    <a:pt x="36002" y="199257"/>
                  </a:lnTo>
                  <a:lnTo>
                    <a:pt x="93027" y="238101"/>
                  </a:lnTo>
                  <a:lnTo>
                    <a:pt x="186753" y="256635"/>
                  </a:lnTo>
                  <a:lnTo>
                    <a:pt x="351701" y="256635"/>
                  </a:lnTo>
                  <a:lnTo>
                    <a:pt x="363887" y="256232"/>
                  </a:lnTo>
                  <a:lnTo>
                    <a:pt x="370851" y="253406"/>
                  </a:lnTo>
                  <a:lnTo>
                    <a:pt x="375202" y="245737"/>
                  </a:lnTo>
                  <a:lnTo>
                    <a:pt x="379552" y="230803"/>
                  </a:lnTo>
                  <a:lnTo>
                    <a:pt x="379552" y="44012"/>
                  </a:lnTo>
                  <a:lnTo>
                    <a:pt x="378993" y="18206"/>
                  </a:lnTo>
                  <a:lnTo>
                    <a:pt x="375078" y="5256"/>
                  </a:lnTo>
                  <a:lnTo>
                    <a:pt x="364453" y="1247"/>
                  </a:lnTo>
                  <a:lnTo>
                    <a:pt x="343763" y="2267"/>
                  </a:lnTo>
                  <a:lnTo>
                    <a:pt x="191966" y="0"/>
                  </a:lnTo>
                  <a:close/>
                </a:path>
              </a:pathLst>
            </a:custGeom>
            <a:solidFill>
              <a:srgbClr val="FFFFFF"/>
            </a:solidFill>
          </p:spPr>
          <p:txBody>
            <a:bodyPr wrap="square" lIns="0" tIns="0" rIns="0" bIns="0" rtlCol="0"/>
            <a:lstStyle/>
            <a:p/>
          </p:txBody>
        </p:sp>
        <p:sp>
          <p:nvSpPr>
            <p:cNvPr id="224" name="object 224" descr=""/>
            <p:cNvSpPr/>
            <p:nvPr/>
          </p:nvSpPr>
          <p:spPr>
            <a:xfrm>
              <a:off x="2487555" y="4073489"/>
              <a:ext cx="460375" cy="296545"/>
            </a:xfrm>
            <a:custGeom>
              <a:avLst/>
              <a:gdLst/>
              <a:ahLst/>
              <a:cxnLst/>
              <a:rect l="l" t="t" r="r" b="b"/>
              <a:pathLst>
                <a:path w="460375" h="296545">
                  <a:moveTo>
                    <a:pt x="406946" y="0"/>
                  </a:moveTo>
                  <a:lnTo>
                    <a:pt x="391210" y="0"/>
                  </a:lnTo>
                  <a:lnTo>
                    <a:pt x="361785" y="698"/>
                  </a:lnTo>
                  <a:lnTo>
                    <a:pt x="283891" y="8853"/>
                  </a:lnTo>
                  <a:lnTo>
                    <a:pt x="238199" y="18084"/>
                  </a:lnTo>
                  <a:lnTo>
                    <a:pt x="190039" y="31919"/>
                  </a:lnTo>
                  <a:lnTo>
                    <a:pt x="140906" y="51238"/>
                  </a:lnTo>
                  <a:lnTo>
                    <a:pt x="92295" y="76920"/>
                  </a:lnTo>
                  <a:lnTo>
                    <a:pt x="45700" y="109843"/>
                  </a:lnTo>
                  <a:lnTo>
                    <a:pt x="2616" y="150888"/>
                  </a:lnTo>
                  <a:lnTo>
                    <a:pt x="0" y="153809"/>
                  </a:lnTo>
                  <a:lnTo>
                    <a:pt x="1625" y="157378"/>
                  </a:lnTo>
                  <a:lnTo>
                    <a:pt x="30310" y="204021"/>
                  </a:lnTo>
                  <a:lnTo>
                    <a:pt x="64190" y="241668"/>
                  </a:lnTo>
                  <a:lnTo>
                    <a:pt x="111208" y="274558"/>
                  </a:lnTo>
                  <a:lnTo>
                    <a:pt x="171449" y="291960"/>
                  </a:lnTo>
                  <a:lnTo>
                    <a:pt x="224982" y="294955"/>
                  </a:lnTo>
                  <a:lnTo>
                    <a:pt x="297726" y="295960"/>
                  </a:lnTo>
                  <a:lnTo>
                    <a:pt x="432998" y="295275"/>
                  </a:lnTo>
                  <a:lnTo>
                    <a:pt x="438429" y="294411"/>
                  </a:lnTo>
                  <a:lnTo>
                    <a:pt x="446354" y="287235"/>
                  </a:lnTo>
                  <a:lnTo>
                    <a:pt x="449034" y="284035"/>
                  </a:lnTo>
                  <a:lnTo>
                    <a:pt x="297726" y="284035"/>
                  </a:lnTo>
                  <a:lnTo>
                    <a:pt x="259279" y="283788"/>
                  </a:lnTo>
                  <a:lnTo>
                    <a:pt x="196574" y="281812"/>
                  </a:lnTo>
                  <a:lnTo>
                    <a:pt x="109444" y="259824"/>
                  </a:lnTo>
                  <a:lnTo>
                    <a:pt x="61802" y="222135"/>
                  </a:lnTo>
                  <a:lnTo>
                    <a:pt x="29942" y="182370"/>
                  </a:lnTo>
                  <a:lnTo>
                    <a:pt x="14198" y="155879"/>
                  </a:lnTo>
                  <a:lnTo>
                    <a:pt x="56137" y="116741"/>
                  </a:lnTo>
                  <a:lnTo>
                    <a:pt x="101410" y="85342"/>
                  </a:lnTo>
                  <a:lnTo>
                    <a:pt x="148583" y="60843"/>
                  </a:lnTo>
                  <a:lnTo>
                    <a:pt x="196222" y="42410"/>
                  </a:lnTo>
                  <a:lnTo>
                    <a:pt x="242893" y="29204"/>
                  </a:lnTo>
                  <a:lnTo>
                    <a:pt x="287162" y="20389"/>
                  </a:lnTo>
                  <a:lnTo>
                    <a:pt x="327593" y="15129"/>
                  </a:lnTo>
                  <a:lnTo>
                    <a:pt x="391210" y="11925"/>
                  </a:lnTo>
                  <a:lnTo>
                    <a:pt x="445663" y="11925"/>
                  </a:lnTo>
                  <a:lnTo>
                    <a:pt x="437730" y="5282"/>
                  </a:lnTo>
                  <a:lnTo>
                    <a:pt x="416394" y="698"/>
                  </a:lnTo>
                  <a:lnTo>
                    <a:pt x="406946" y="0"/>
                  </a:lnTo>
                  <a:close/>
                </a:path>
                <a:path w="460375" h="296545">
                  <a:moveTo>
                    <a:pt x="432998" y="295275"/>
                  </a:moveTo>
                  <a:lnTo>
                    <a:pt x="415328" y="295275"/>
                  </a:lnTo>
                  <a:lnTo>
                    <a:pt x="416585" y="295503"/>
                  </a:lnTo>
                  <a:lnTo>
                    <a:pt x="419163" y="295910"/>
                  </a:lnTo>
                  <a:lnTo>
                    <a:pt x="429005" y="295910"/>
                  </a:lnTo>
                  <a:lnTo>
                    <a:pt x="432998" y="295275"/>
                  </a:lnTo>
                  <a:close/>
                </a:path>
                <a:path w="460375" h="296545">
                  <a:moveTo>
                    <a:pt x="370700" y="283362"/>
                  </a:moveTo>
                  <a:lnTo>
                    <a:pt x="297726" y="284035"/>
                  </a:lnTo>
                  <a:lnTo>
                    <a:pt x="449034" y="284035"/>
                  </a:lnTo>
                  <a:lnTo>
                    <a:pt x="419398" y="283987"/>
                  </a:lnTo>
                  <a:lnTo>
                    <a:pt x="417334" y="283527"/>
                  </a:lnTo>
                  <a:lnTo>
                    <a:pt x="370700" y="283362"/>
                  </a:lnTo>
                  <a:close/>
                </a:path>
                <a:path w="460375" h="296545">
                  <a:moveTo>
                    <a:pt x="445663" y="11925"/>
                  </a:moveTo>
                  <a:lnTo>
                    <a:pt x="406438" y="11925"/>
                  </a:lnTo>
                  <a:lnTo>
                    <a:pt x="415950" y="12598"/>
                  </a:lnTo>
                  <a:lnTo>
                    <a:pt x="434038" y="16957"/>
                  </a:lnTo>
                  <a:lnTo>
                    <a:pt x="443620" y="26779"/>
                  </a:lnTo>
                  <a:lnTo>
                    <a:pt x="447397" y="37185"/>
                  </a:lnTo>
                  <a:lnTo>
                    <a:pt x="447971" y="42410"/>
                  </a:lnTo>
                  <a:lnTo>
                    <a:pt x="448068" y="247662"/>
                  </a:lnTo>
                  <a:lnTo>
                    <a:pt x="447455" y="257783"/>
                  </a:lnTo>
                  <a:lnTo>
                    <a:pt x="426910" y="283997"/>
                  </a:lnTo>
                  <a:lnTo>
                    <a:pt x="449066" y="283997"/>
                  </a:lnTo>
                  <a:lnTo>
                    <a:pt x="452298" y="280138"/>
                  </a:lnTo>
                  <a:lnTo>
                    <a:pt x="456558" y="271154"/>
                  </a:lnTo>
                  <a:lnTo>
                    <a:pt x="459123" y="260318"/>
                  </a:lnTo>
                  <a:lnTo>
                    <a:pt x="459981" y="247662"/>
                  </a:lnTo>
                  <a:lnTo>
                    <a:pt x="459981" y="43294"/>
                  </a:lnTo>
                  <a:lnTo>
                    <a:pt x="458009" y="30423"/>
                  </a:lnTo>
                  <a:lnTo>
                    <a:pt x="451092" y="16471"/>
                  </a:lnTo>
                  <a:lnTo>
                    <a:pt x="445663" y="11925"/>
                  </a:lnTo>
                  <a:close/>
                </a:path>
              </a:pathLst>
            </a:custGeom>
            <a:solidFill>
              <a:srgbClr val="F1F2F2"/>
            </a:solidFill>
          </p:spPr>
          <p:txBody>
            <a:bodyPr wrap="square" lIns="0" tIns="0" rIns="0" bIns="0" rtlCol="0"/>
            <a:lstStyle/>
            <a:p/>
          </p:txBody>
        </p:sp>
        <p:pic>
          <p:nvPicPr>
            <p:cNvPr id="225" name="object 225" descr=""/>
            <p:cNvPicPr/>
            <p:nvPr/>
          </p:nvPicPr>
          <p:blipFill>
            <a:blip r:embed="rId73" cstate="print"/>
            <a:stretch>
              <a:fillRect/>
            </a:stretch>
          </p:blipFill>
          <p:spPr>
            <a:xfrm>
              <a:off x="2556192" y="4232351"/>
              <a:ext cx="379564" cy="113271"/>
            </a:xfrm>
            <a:prstGeom prst="rect">
              <a:avLst/>
            </a:prstGeom>
          </p:spPr>
        </p:pic>
        <p:sp>
          <p:nvSpPr>
            <p:cNvPr id="226" name="object 226" descr=""/>
            <p:cNvSpPr/>
            <p:nvPr/>
          </p:nvSpPr>
          <p:spPr>
            <a:xfrm>
              <a:off x="2641862" y="4233071"/>
              <a:ext cx="294005" cy="113030"/>
            </a:xfrm>
            <a:custGeom>
              <a:avLst/>
              <a:gdLst/>
              <a:ahLst/>
              <a:cxnLst/>
              <a:rect l="l" t="t" r="r" b="b"/>
              <a:pathLst>
                <a:path w="294005" h="113029">
                  <a:moveTo>
                    <a:pt x="293903" y="0"/>
                  </a:moveTo>
                  <a:lnTo>
                    <a:pt x="0" y="90627"/>
                  </a:lnTo>
                  <a:lnTo>
                    <a:pt x="20767" y="99263"/>
                  </a:lnTo>
                  <a:lnTo>
                    <a:pt x="44432" y="106083"/>
                  </a:lnTo>
                  <a:lnTo>
                    <a:pt x="71157" y="110654"/>
                  </a:lnTo>
                  <a:lnTo>
                    <a:pt x="101104" y="112547"/>
                  </a:lnTo>
                  <a:lnTo>
                    <a:pt x="266052" y="112547"/>
                  </a:lnTo>
                  <a:lnTo>
                    <a:pt x="278238" y="112143"/>
                  </a:lnTo>
                  <a:lnTo>
                    <a:pt x="285202" y="109316"/>
                  </a:lnTo>
                  <a:lnTo>
                    <a:pt x="289553" y="101644"/>
                  </a:lnTo>
                  <a:lnTo>
                    <a:pt x="293903" y="86702"/>
                  </a:lnTo>
                  <a:lnTo>
                    <a:pt x="293903" y="0"/>
                  </a:lnTo>
                  <a:close/>
                </a:path>
              </a:pathLst>
            </a:custGeom>
            <a:solidFill>
              <a:srgbClr val="A7A9AC"/>
            </a:solidFill>
          </p:spPr>
          <p:txBody>
            <a:bodyPr wrap="square" lIns="0" tIns="0" rIns="0" bIns="0" rtlCol="0"/>
            <a:lstStyle/>
            <a:p/>
          </p:txBody>
        </p:sp>
        <p:pic>
          <p:nvPicPr>
            <p:cNvPr id="227" name="object 227" descr=""/>
            <p:cNvPicPr/>
            <p:nvPr/>
          </p:nvPicPr>
          <p:blipFill>
            <a:blip r:embed="rId74" cstate="print"/>
            <a:stretch>
              <a:fillRect/>
            </a:stretch>
          </p:blipFill>
          <p:spPr>
            <a:xfrm>
              <a:off x="2840418" y="4091203"/>
              <a:ext cx="95338" cy="254419"/>
            </a:xfrm>
            <a:prstGeom prst="rect">
              <a:avLst/>
            </a:prstGeom>
          </p:spPr>
        </p:pic>
        <p:pic>
          <p:nvPicPr>
            <p:cNvPr id="228" name="object 228" descr=""/>
            <p:cNvPicPr/>
            <p:nvPr/>
          </p:nvPicPr>
          <p:blipFill>
            <a:blip r:embed="rId75" cstate="print"/>
            <a:stretch>
              <a:fillRect/>
            </a:stretch>
          </p:blipFill>
          <p:spPr>
            <a:xfrm>
              <a:off x="3023565" y="3863225"/>
              <a:ext cx="304444" cy="492036"/>
            </a:xfrm>
            <a:prstGeom prst="rect">
              <a:avLst/>
            </a:prstGeom>
          </p:spPr>
        </p:pic>
        <p:pic>
          <p:nvPicPr>
            <p:cNvPr id="229" name="object 229" descr=""/>
            <p:cNvPicPr/>
            <p:nvPr/>
          </p:nvPicPr>
          <p:blipFill>
            <a:blip r:embed="rId76" cstate="print"/>
            <a:stretch>
              <a:fillRect/>
            </a:stretch>
          </p:blipFill>
          <p:spPr>
            <a:xfrm>
              <a:off x="5581001" y="3863225"/>
              <a:ext cx="304444" cy="492036"/>
            </a:xfrm>
            <a:prstGeom prst="rect">
              <a:avLst/>
            </a:prstGeom>
          </p:spPr>
        </p:pic>
        <p:sp>
          <p:nvSpPr>
            <p:cNvPr id="230" name="object 230" descr=""/>
            <p:cNvSpPr/>
            <p:nvPr/>
          </p:nvSpPr>
          <p:spPr>
            <a:xfrm>
              <a:off x="3127400" y="4047642"/>
              <a:ext cx="2654300" cy="290195"/>
            </a:xfrm>
            <a:custGeom>
              <a:avLst/>
              <a:gdLst/>
              <a:ahLst/>
              <a:cxnLst/>
              <a:rect l="l" t="t" r="r" b="b"/>
              <a:pathLst>
                <a:path w="2654300" h="290195">
                  <a:moveTo>
                    <a:pt x="85915" y="65836"/>
                  </a:moveTo>
                  <a:lnTo>
                    <a:pt x="27139" y="0"/>
                  </a:lnTo>
                  <a:lnTo>
                    <a:pt x="0" y="289801"/>
                  </a:lnTo>
                  <a:lnTo>
                    <a:pt x="71424" y="267055"/>
                  </a:lnTo>
                  <a:lnTo>
                    <a:pt x="85915" y="65836"/>
                  </a:lnTo>
                  <a:close/>
                </a:path>
                <a:path w="2654300" h="290195">
                  <a:moveTo>
                    <a:pt x="2654071" y="289801"/>
                  </a:moveTo>
                  <a:lnTo>
                    <a:pt x="2626906" y="0"/>
                  </a:lnTo>
                  <a:lnTo>
                    <a:pt x="2568130" y="65836"/>
                  </a:lnTo>
                  <a:lnTo>
                    <a:pt x="2582608" y="267055"/>
                  </a:lnTo>
                  <a:lnTo>
                    <a:pt x="2654071" y="289801"/>
                  </a:lnTo>
                  <a:close/>
                </a:path>
              </a:pathLst>
            </a:custGeom>
            <a:solidFill>
              <a:srgbClr val="58595B"/>
            </a:solidFill>
          </p:spPr>
          <p:txBody>
            <a:bodyPr wrap="square" lIns="0" tIns="0" rIns="0" bIns="0" rtlCol="0"/>
            <a:lstStyle/>
            <a:p/>
          </p:txBody>
        </p:sp>
        <p:sp>
          <p:nvSpPr>
            <p:cNvPr id="231" name="object 231" descr=""/>
            <p:cNvSpPr/>
            <p:nvPr/>
          </p:nvSpPr>
          <p:spPr>
            <a:xfrm>
              <a:off x="3186202" y="4172831"/>
              <a:ext cx="956944" cy="323215"/>
            </a:xfrm>
            <a:custGeom>
              <a:avLst/>
              <a:gdLst/>
              <a:ahLst/>
              <a:cxnLst/>
              <a:rect l="l" t="t" r="r" b="b"/>
              <a:pathLst>
                <a:path w="956945" h="323214">
                  <a:moveTo>
                    <a:pt x="691715" y="0"/>
                  </a:moveTo>
                  <a:lnTo>
                    <a:pt x="457876" y="8036"/>
                  </a:lnTo>
                  <a:lnTo>
                    <a:pt x="291101" y="68700"/>
                  </a:lnTo>
                  <a:lnTo>
                    <a:pt x="227487" y="105843"/>
                  </a:lnTo>
                  <a:lnTo>
                    <a:pt x="165399" y="119095"/>
                  </a:lnTo>
                  <a:lnTo>
                    <a:pt x="126591" y="128041"/>
                  </a:lnTo>
                  <a:lnTo>
                    <a:pt x="53612" y="149315"/>
                  </a:lnTo>
                  <a:lnTo>
                    <a:pt x="16653" y="182280"/>
                  </a:lnTo>
                  <a:lnTo>
                    <a:pt x="1924" y="234224"/>
                  </a:lnTo>
                  <a:lnTo>
                    <a:pt x="0" y="282210"/>
                  </a:lnTo>
                  <a:lnTo>
                    <a:pt x="1453" y="303303"/>
                  </a:lnTo>
                  <a:lnTo>
                    <a:pt x="2529" y="314801"/>
                  </a:lnTo>
                  <a:lnTo>
                    <a:pt x="5345" y="320705"/>
                  </a:lnTo>
                  <a:lnTo>
                    <a:pt x="12115" y="322880"/>
                  </a:lnTo>
                  <a:lnTo>
                    <a:pt x="25049" y="323191"/>
                  </a:lnTo>
                  <a:lnTo>
                    <a:pt x="956518" y="323191"/>
                  </a:lnTo>
                  <a:lnTo>
                    <a:pt x="956518" y="120740"/>
                  </a:lnTo>
                  <a:lnTo>
                    <a:pt x="691715" y="0"/>
                  </a:lnTo>
                  <a:close/>
                </a:path>
              </a:pathLst>
            </a:custGeom>
            <a:solidFill>
              <a:srgbClr val="414042"/>
            </a:solidFill>
          </p:spPr>
          <p:txBody>
            <a:bodyPr wrap="square" lIns="0" tIns="0" rIns="0" bIns="0" rtlCol="0"/>
            <a:lstStyle/>
            <a:p/>
          </p:txBody>
        </p:sp>
        <p:sp>
          <p:nvSpPr>
            <p:cNvPr id="232" name="object 232" descr=""/>
            <p:cNvSpPr/>
            <p:nvPr/>
          </p:nvSpPr>
          <p:spPr>
            <a:xfrm>
              <a:off x="3130514" y="4144116"/>
              <a:ext cx="2673350" cy="555625"/>
            </a:xfrm>
            <a:custGeom>
              <a:avLst/>
              <a:gdLst/>
              <a:ahLst/>
              <a:cxnLst/>
              <a:rect l="l" t="t" r="r" b="b"/>
              <a:pathLst>
                <a:path w="2673350" h="555625">
                  <a:moveTo>
                    <a:pt x="634452" y="0"/>
                  </a:moveTo>
                  <a:lnTo>
                    <a:pt x="526000" y="1448"/>
                  </a:lnTo>
                  <a:lnTo>
                    <a:pt x="456212" y="11591"/>
                  </a:lnTo>
                  <a:lnTo>
                    <a:pt x="394813" y="39122"/>
                  </a:lnTo>
                  <a:lnTo>
                    <a:pt x="311529" y="92735"/>
                  </a:lnTo>
                  <a:lnTo>
                    <a:pt x="61466" y="163931"/>
                  </a:lnTo>
                  <a:lnTo>
                    <a:pt x="18082" y="236461"/>
                  </a:lnTo>
                  <a:lnTo>
                    <a:pt x="0" y="290826"/>
                  </a:lnTo>
                  <a:lnTo>
                    <a:pt x="3961" y="354198"/>
                  </a:lnTo>
                  <a:lnTo>
                    <a:pt x="26706" y="453745"/>
                  </a:lnTo>
                  <a:lnTo>
                    <a:pt x="45332" y="504666"/>
                  </a:lnTo>
                  <a:lnTo>
                    <a:pt x="70710" y="539674"/>
                  </a:lnTo>
                  <a:lnTo>
                    <a:pt x="108659" y="555586"/>
                  </a:lnTo>
                  <a:lnTo>
                    <a:pt x="1341943" y="555586"/>
                  </a:lnTo>
                  <a:lnTo>
                    <a:pt x="2579673" y="555586"/>
                  </a:lnTo>
                  <a:lnTo>
                    <a:pt x="2634648" y="542856"/>
                  </a:lnTo>
                  <a:lnTo>
                    <a:pt x="2661639" y="453745"/>
                  </a:lnTo>
                  <a:lnTo>
                    <a:pt x="2672829" y="354172"/>
                  </a:lnTo>
                  <a:lnTo>
                    <a:pt x="2664451" y="260216"/>
                  </a:lnTo>
                  <a:lnTo>
                    <a:pt x="2626879" y="163931"/>
                  </a:lnTo>
                  <a:lnTo>
                    <a:pt x="2447961" y="113004"/>
                  </a:lnTo>
                  <a:lnTo>
                    <a:pt x="942770" y="72224"/>
                  </a:lnTo>
                  <a:lnTo>
                    <a:pt x="905296" y="54730"/>
                  </a:lnTo>
                  <a:lnTo>
                    <a:pt x="862011" y="37955"/>
                  </a:lnTo>
                  <a:lnTo>
                    <a:pt x="813100" y="22996"/>
                  </a:lnTo>
                  <a:lnTo>
                    <a:pt x="758746" y="10952"/>
                  </a:lnTo>
                  <a:lnTo>
                    <a:pt x="699135" y="2921"/>
                  </a:lnTo>
                  <a:lnTo>
                    <a:pt x="634452" y="0"/>
                  </a:lnTo>
                  <a:close/>
                </a:path>
              </a:pathLst>
            </a:custGeom>
            <a:solidFill>
              <a:srgbClr val="58595B"/>
            </a:solidFill>
          </p:spPr>
          <p:txBody>
            <a:bodyPr wrap="square" lIns="0" tIns="0" rIns="0" bIns="0" rtlCol="0"/>
            <a:lstStyle/>
            <a:p/>
          </p:txBody>
        </p:sp>
        <p:pic>
          <p:nvPicPr>
            <p:cNvPr id="233" name="object 233" descr=""/>
            <p:cNvPicPr/>
            <p:nvPr/>
          </p:nvPicPr>
          <p:blipFill>
            <a:blip r:embed="rId77" cstate="print"/>
            <a:stretch>
              <a:fillRect/>
            </a:stretch>
          </p:blipFill>
          <p:spPr>
            <a:xfrm>
              <a:off x="3509490" y="4272457"/>
              <a:ext cx="553839" cy="201206"/>
            </a:xfrm>
            <a:prstGeom prst="rect">
              <a:avLst/>
            </a:prstGeom>
          </p:spPr>
        </p:pic>
        <p:pic>
          <p:nvPicPr>
            <p:cNvPr id="234" name="object 234" descr=""/>
            <p:cNvPicPr/>
            <p:nvPr/>
          </p:nvPicPr>
          <p:blipFill>
            <a:blip r:embed="rId78" cstate="print"/>
            <a:stretch>
              <a:fillRect/>
            </a:stretch>
          </p:blipFill>
          <p:spPr>
            <a:xfrm>
              <a:off x="3864537" y="4333315"/>
              <a:ext cx="136626" cy="136613"/>
            </a:xfrm>
            <a:prstGeom prst="rect">
              <a:avLst/>
            </a:prstGeom>
          </p:spPr>
        </p:pic>
        <p:pic>
          <p:nvPicPr>
            <p:cNvPr id="235" name="object 235" descr=""/>
            <p:cNvPicPr/>
            <p:nvPr/>
          </p:nvPicPr>
          <p:blipFill>
            <a:blip r:embed="rId79" cstate="print"/>
            <a:stretch>
              <a:fillRect/>
            </a:stretch>
          </p:blipFill>
          <p:spPr>
            <a:xfrm>
              <a:off x="4807927" y="4293565"/>
              <a:ext cx="963337" cy="202463"/>
            </a:xfrm>
            <a:prstGeom prst="rect">
              <a:avLst/>
            </a:prstGeom>
          </p:spPr>
        </p:pic>
        <p:pic>
          <p:nvPicPr>
            <p:cNvPr id="236" name="object 236" descr=""/>
            <p:cNvPicPr/>
            <p:nvPr/>
          </p:nvPicPr>
          <p:blipFill>
            <a:blip r:embed="rId80" cstate="print"/>
            <a:stretch>
              <a:fillRect/>
            </a:stretch>
          </p:blipFill>
          <p:spPr>
            <a:xfrm>
              <a:off x="3563363" y="4333315"/>
              <a:ext cx="136626" cy="136613"/>
            </a:xfrm>
            <a:prstGeom prst="rect">
              <a:avLst/>
            </a:prstGeom>
          </p:spPr>
        </p:pic>
        <p:sp>
          <p:nvSpPr>
            <p:cNvPr id="237" name="object 237" descr=""/>
            <p:cNvSpPr/>
            <p:nvPr/>
          </p:nvSpPr>
          <p:spPr>
            <a:xfrm>
              <a:off x="3188901" y="4510919"/>
              <a:ext cx="190500" cy="144145"/>
            </a:xfrm>
            <a:custGeom>
              <a:avLst/>
              <a:gdLst/>
              <a:ahLst/>
              <a:cxnLst/>
              <a:rect l="l" t="t" r="r" b="b"/>
              <a:pathLst>
                <a:path w="190500" h="144145">
                  <a:moveTo>
                    <a:pt x="190030" y="0"/>
                  </a:moveTo>
                  <a:lnTo>
                    <a:pt x="17398" y="0"/>
                  </a:lnTo>
                  <a:lnTo>
                    <a:pt x="10833" y="991"/>
                  </a:lnTo>
                  <a:lnTo>
                    <a:pt x="6832" y="3262"/>
                  </a:lnTo>
                  <a:lnTo>
                    <a:pt x="3765" y="8559"/>
                  </a:lnTo>
                  <a:lnTo>
                    <a:pt x="0" y="18630"/>
                  </a:lnTo>
                  <a:lnTo>
                    <a:pt x="3733" y="73266"/>
                  </a:lnTo>
                  <a:lnTo>
                    <a:pt x="9297" y="100820"/>
                  </a:lnTo>
                  <a:lnTo>
                    <a:pt x="24469" y="123326"/>
                  </a:lnTo>
                  <a:lnTo>
                    <a:pt x="46971" y="138503"/>
                  </a:lnTo>
                  <a:lnTo>
                    <a:pt x="74523" y="144068"/>
                  </a:lnTo>
                  <a:lnTo>
                    <a:pt x="80870" y="143776"/>
                  </a:lnTo>
                  <a:lnTo>
                    <a:pt x="101072" y="139874"/>
                  </a:lnTo>
                  <a:lnTo>
                    <a:pt x="136877" y="127823"/>
                  </a:lnTo>
                  <a:lnTo>
                    <a:pt x="190030" y="103085"/>
                  </a:lnTo>
                  <a:lnTo>
                    <a:pt x="190030" y="0"/>
                  </a:lnTo>
                  <a:close/>
                </a:path>
              </a:pathLst>
            </a:custGeom>
            <a:solidFill>
              <a:srgbClr val="414042"/>
            </a:solidFill>
          </p:spPr>
          <p:txBody>
            <a:bodyPr wrap="square" lIns="0" tIns="0" rIns="0" bIns="0" rtlCol="0"/>
            <a:lstStyle/>
            <a:p/>
          </p:txBody>
        </p:sp>
        <p:sp>
          <p:nvSpPr>
            <p:cNvPr id="238" name="object 238" descr=""/>
            <p:cNvSpPr/>
            <p:nvPr/>
          </p:nvSpPr>
          <p:spPr>
            <a:xfrm>
              <a:off x="3205047" y="4525825"/>
              <a:ext cx="116839" cy="116839"/>
            </a:xfrm>
            <a:custGeom>
              <a:avLst/>
              <a:gdLst/>
              <a:ahLst/>
              <a:cxnLst/>
              <a:rect l="l" t="t" r="r" b="b"/>
              <a:pathLst>
                <a:path w="116839" h="116839">
                  <a:moveTo>
                    <a:pt x="58381" y="0"/>
                  </a:moveTo>
                  <a:lnTo>
                    <a:pt x="35656" y="4585"/>
                  </a:lnTo>
                  <a:lnTo>
                    <a:pt x="17098" y="17091"/>
                  </a:lnTo>
                  <a:lnTo>
                    <a:pt x="4587" y="35640"/>
                  </a:lnTo>
                  <a:lnTo>
                    <a:pt x="0" y="58356"/>
                  </a:lnTo>
                  <a:lnTo>
                    <a:pt x="4587" y="81084"/>
                  </a:lnTo>
                  <a:lnTo>
                    <a:pt x="17098" y="99645"/>
                  </a:lnTo>
                  <a:lnTo>
                    <a:pt x="35656" y="112161"/>
                  </a:lnTo>
                  <a:lnTo>
                    <a:pt x="58381" y="116751"/>
                  </a:lnTo>
                  <a:lnTo>
                    <a:pt x="81092" y="112161"/>
                  </a:lnTo>
                  <a:lnTo>
                    <a:pt x="99642" y="99645"/>
                  </a:lnTo>
                  <a:lnTo>
                    <a:pt x="112151" y="81084"/>
                  </a:lnTo>
                  <a:lnTo>
                    <a:pt x="116738" y="58356"/>
                  </a:lnTo>
                  <a:lnTo>
                    <a:pt x="112151" y="35640"/>
                  </a:lnTo>
                  <a:lnTo>
                    <a:pt x="99642" y="17091"/>
                  </a:lnTo>
                  <a:lnTo>
                    <a:pt x="81092" y="4585"/>
                  </a:lnTo>
                  <a:lnTo>
                    <a:pt x="58381" y="0"/>
                  </a:lnTo>
                  <a:close/>
                </a:path>
              </a:pathLst>
            </a:custGeom>
            <a:solidFill>
              <a:srgbClr val="231F20"/>
            </a:solidFill>
          </p:spPr>
          <p:txBody>
            <a:bodyPr wrap="square" lIns="0" tIns="0" rIns="0" bIns="0" rtlCol="0"/>
            <a:lstStyle/>
            <a:p/>
          </p:txBody>
        </p:sp>
        <p:sp>
          <p:nvSpPr>
            <p:cNvPr id="239" name="object 239" descr=""/>
            <p:cNvSpPr/>
            <p:nvPr/>
          </p:nvSpPr>
          <p:spPr>
            <a:xfrm>
              <a:off x="3202559" y="4523346"/>
              <a:ext cx="121920" cy="121920"/>
            </a:xfrm>
            <a:custGeom>
              <a:avLst/>
              <a:gdLst/>
              <a:ahLst/>
              <a:cxnLst/>
              <a:rect l="l" t="t" r="r" b="b"/>
              <a:pathLst>
                <a:path w="121920" h="121920">
                  <a:moveTo>
                    <a:pt x="72034" y="54686"/>
                  </a:moveTo>
                  <a:lnTo>
                    <a:pt x="67017" y="49669"/>
                  </a:lnTo>
                  <a:lnTo>
                    <a:pt x="54673" y="49669"/>
                  </a:lnTo>
                  <a:lnTo>
                    <a:pt x="49682" y="54686"/>
                  </a:lnTo>
                  <a:lnTo>
                    <a:pt x="49682" y="67017"/>
                  </a:lnTo>
                  <a:lnTo>
                    <a:pt x="54673" y="72034"/>
                  </a:lnTo>
                  <a:lnTo>
                    <a:pt x="67017" y="72034"/>
                  </a:lnTo>
                  <a:lnTo>
                    <a:pt x="72034" y="67017"/>
                  </a:lnTo>
                  <a:lnTo>
                    <a:pt x="72034" y="60845"/>
                  </a:lnTo>
                  <a:lnTo>
                    <a:pt x="72034" y="54686"/>
                  </a:lnTo>
                  <a:close/>
                </a:path>
                <a:path w="121920" h="121920">
                  <a:moveTo>
                    <a:pt x="121691" y="60833"/>
                  </a:moveTo>
                  <a:lnTo>
                    <a:pt x="116903" y="37185"/>
                  </a:lnTo>
                  <a:lnTo>
                    <a:pt x="116725" y="36931"/>
                  </a:lnTo>
                  <a:lnTo>
                    <a:pt x="116725" y="60833"/>
                  </a:lnTo>
                  <a:lnTo>
                    <a:pt x="112331" y="82575"/>
                  </a:lnTo>
                  <a:lnTo>
                    <a:pt x="100355" y="100355"/>
                  </a:lnTo>
                  <a:lnTo>
                    <a:pt x="82588" y="112356"/>
                  </a:lnTo>
                  <a:lnTo>
                    <a:pt x="60858" y="116751"/>
                  </a:lnTo>
                  <a:lnTo>
                    <a:pt x="39128" y="112356"/>
                  </a:lnTo>
                  <a:lnTo>
                    <a:pt x="21361" y="100355"/>
                  </a:lnTo>
                  <a:lnTo>
                    <a:pt x="9372" y="82575"/>
                  </a:lnTo>
                  <a:lnTo>
                    <a:pt x="4965" y="60833"/>
                  </a:lnTo>
                  <a:lnTo>
                    <a:pt x="9372" y="39103"/>
                  </a:lnTo>
                  <a:lnTo>
                    <a:pt x="21361" y="21348"/>
                  </a:lnTo>
                  <a:lnTo>
                    <a:pt x="39128" y="9359"/>
                  </a:lnTo>
                  <a:lnTo>
                    <a:pt x="60858" y="4965"/>
                  </a:lnTo>
                  <a:lnTo>
                    <a:pt x="82588" y="9359"/>
                  </a:lnTo>
                  <a:lnTo>
                    <a:pt x="100355" y="21348"/>
                  </a:lnTo>
                  <a:lnTo>
                    <a:pt x="112331" y="39103"/>
                  </a:lnTo>
                  <a:lnTo>
                    <a:pt x="116725" y="60833"/>
                  </a:lnTo>
                  <a:lnTo>
                    <a:pt x="116725" y="36931"/>
                  </a:lnTo>
                  <a:lnTo>
                    <a:pt x="103860" y="17843"/>
                  </a:lnTo>
                  <a:lnTo>
                    <a:pt x="84785" y="4965"/>
                  </a:lnTo>
                  <a:lnTo>
                    <a:pt x="84518" y="4787"/>
                  </a:lnTo>
                  <a:lnTo>
                    <a:pt x="60858" y="0"/>
                  </a:lnTo>
                  <a:lnTo>
                    <a:pt x="37198" y="4787"/>
                  </a:lnTo>
                  <a:lnTo>
                    <a:pt x="17856" y="17843"/>
                  </a:lnTo>
                  <a:lnTo>
                    <a:pt x="4800" y="37185"/>
                  </a:lnTo>
                  <a:lnTo>
                    <a:pt x="0" y="60833"/>
                  </a:lnTo>
                  <a:lnTo>
                    <a:pt x="4800" y="84518"/>
                  </a:lnTo>
                  <a:lnTo>
                    <a:pt x="17856" y="103873"/>
                  </a:lnTo>
                  <a:lnTo>
                    <a:pt x="37198" y="116928"/>
                  </a:lnTo>
                  <a:lnTo>
                    <a:pt x="60858" y="121716"/>
                  </a:lnTo>
                  <a:lnTo>
                    <a:pt x="84518" y="116928"/>
                  </a:lnTo>
                  <a:lnTo>
                    <a:pt x="84785" y="116751"/>
                  </a:lnTo>
                  <a:lnTo>
                    <a:pt x="103860" y="103873"/>
                  </a:lnTo>
                  <a:lnTo>
                    <a:pt x="116903" y="84518"/>
                  </a:lnTo>
                  <a:lnTo>
                    <a:pt x="121691" y="60833"/>
                  </a:lnTo>
                  <a:close/>
                </a:path>
              </a:pathLst>
            </a:custGeom>
            <a:solidFill>
              <a:srgbClr val="FFFFFF"/>
            </a:solidFill>
          </p:spPr>
          <p:txBody>
            <a:bodyPr wrap="square" lIns="0" tIns="0" rIns="0" bIns="0" rtlCol="0"/>
            <a:lstStyle/>
            <a:p/>
          </p:txBody>
        </p:sp>
        <p:pic>
          <p:nvPicPr>
            <p:cNvPr id="240" name="object 240" descr=""/>
            <p:cNvPicPr/>
            <p:nvPr/>
          </p:nvPicPr>
          <p:blipFill>
            <a:blip r:embed="rId81" cstate="print"/>
            <a:stretch>
              <a:fillRect/>
            </a:stretch>
          </p:blipFill>
          <p:spPr>
            <a:xfrm>
              <a:off x="3188919" y="4510925"/>
              <a:ext cx="190004" cy="58458"/>
            </a:xfrm>
            <a:prstGeom prst="rect">
              <a:avLst/>
            </a:prstGeom>
          </p:spPr>
        </p:pic>
        <p:sp>
          <p:nvSpPr>
            <p:cNvPr id="241" name="object 241" descr=""/>
            <p:cNvSpPr/>
            <p:nvPr/>
          </p:nvSpPr>
          <p:spPr>
            <a:xfrm>
              <a:off x="3186448" y="4508427"/>
              <a:ext cx="195580" cy="149225"/>
            </a:xfrm>
            <a:custGeom>
              <a:avLst/>
              <a:gdLst/>
              <a:ahLst/>
              <a:cxnLst/>
              <a:rect l="l" t="t" r="r" b="b"/>
              <a:pathLst>
                <a:path w="195579" h="149225">
                  <a:moveTo>
                    <a:pt x="194960" y="0"/>
                  </a:moveTo>
                  <a:lnTo>
                    <a:pt x="19561" y="12"/>
                  </a:lnTo>
                  <a:lnTo>
                    <a:pt x="0" y="21475"/>
                  </a:lnTo>
                  <a:lnTo>
                    <a:pt x="3711" y="75755"/>
                  </a:lnTo>
                  <a:lnTo>
                    <a:pt x="25160" y="127549"/>
                  </a:lnTo>
                  <a:lnTo>
                    <a:pt x="76787" y="149034"/>
                  </a:lnTo>
                  <a:lnTo>
                    <a:pt x="77193" y="149072"/>
                  </a:lnTo>
                  <a:lnTo>
                    <a:pt x="78019" y="149072"/>
                  </a:lnTo>
                  <a:lnTo>
                    <a:pt x="88081" y="148147"/>
                  </a:lnTo>
                  <a:lnTo>
                    <a:pt x="105831" y="144094"/>
                  </a:lnTo>
                  <a:lnTo>
                    <a:pt x="78019" y="144094"/>
                  </a:lnTo>
                  <a:lnTo>
                    <a:pt x="76977" y="144068"/>
                  </a:lnTo>
                  <a:lnTo>
                    <a:pt x="28700" y="124015"/>
                  </a:lnTo>
                  <a:lnTo>
                    <a:pt x="8664" y="75577"/>
                  </a:lnTo>
                  <a:lnTo>
                    <a:pt x="4968" y="21475"/>
                  </a:lnTo>
                  <a:lnTo>
                    <a:pt x="6772" y="16751"/>
                  </a:lnTo>
                  <a:lnTo>
                    <a:pt x="12461" y="5803"/>
                  </a:lnTo>
                  <a:lnTo>
                    <a:pt x="19853" y="4978"/>
                  </a:lnTo>
                  <a:lnTo>
                    <a:pt x="194960" y="4978"/>
                  </a:lnTo>
                  <a:lnTo>
                    <a:pt x="194960" y="0"/>
                  </a:lnTo>
                  <a:close/>
                </a:path>
                <a:path w="195579" h="149225">
                  <a:moveTo>
                    <a:pt x="194960" y="4978"/>
                  </a:moveTo>
                  <a:lnTo>
                    <a:pt x="190007" y="4978"/>
                  </a:lnTo>
                  <a:lnTo>
                    <a:pt x="190007" y="104076"/>
                  </a:lnTo>
                  <a:lnTo>
                    <a:pt x="142420" y="126391"/>
                  </a:lnTo>
                  <a:lnTo>
                    <a:pt x="108734" y="138363"/>
                  </a:lnTo>
                  <a:lnTo>
                    <a:pt x="87687" y="143195"/>
                  </a:lnTo>
                  <a:lnTo>
                    <a:pt x="78019" y="144094"/>
                  </a:lnTo>
                  <a:lnTo>
                    <a:pt x="105831" y="144094"/>
                  </a:lnTo>
                  <a:lnTo>
                    <a:pt x="109905" y="143163"/>
                  </a:lnTo>
                  <a:lnTo>
                    <a:pt x="144688" y="130813"/>
                  </a:lnTo>
                  <a:lnTo>
                    <a:pt x="193627" y="107784"/>
                  </a:lnTo>
                  <a:lnTo>
                    <a:pt x="194960" y="107086"/>
                  </a:lnTo>
                  <a:lnTo>
                    <a:pt x="194960" y="4978"/>
                  </a:lnTo>
                  <a:close/>
                </a:path>
              </a:pathLst>
            </a:custGeom>
            <a:solidFill>
              <a:srgbClr val="FFFFFF"/>
            </a:solidFill>
          </p:spPr>
          <p:txBody>
            <a:bodyPr wrap="square" lIns="0" tIns="0" rIns="0" bIns="0" rtlCol="0"/>
            <a:lstStyle/>
            <a:p/>
          </p:txBody>
        </p:sp>
        <p:pic>
          <p:nvPicPr>
            <p:cNvPr id="242" name="object 242" descr=""/>
            <p:cNvPicPr/>
            <p:nvPr/>
          </p:nvPicPr>
          <p:blipFill>
            <a:blip r:embed="rId82" cstate="print"/>
            <a:stretch>
              <a:fillRect/>
            </a:stretch>
          </p:blipFill>
          <p:spPr>
            <a:xfrm>
              <a:off x="3197537" y="4313453"/>
              <a:ext cx="235145" cy="175107"/>
            </a:xfrm>
            <a:prstGeom prst="rect">
              <a:avLst/>
            </a:prstGeom>
          </p:spPr>
        </p:pic>
        <p:sp>
          <p:nvSpPr>
            <p:cNvPr id="243" name="object 243" descr=""/>
            <p:cNvSpPr/>
            <p:nvPr/>
          </p:nvSpPr>
          <p:spPr>
            <a:xfrm>
              <a:off x="3197547" y="4313446"/>
              <a:ext cx="208915" cy="175260"/>
            </a:xfrm>
            <a:custGeom>
              <a:avLst/>
              <a:gdLst/>
              <a:ahLst/>
              <a:cxnLst/>
              <a:rect l="l" t="t" r="r" b="b"/>
              <a:pathLst>
                <a:path w="208914" h="175260">
                  <a:moveTo>
                    <a:pt x="193798" y="0"/>
                  </a:moveTo>
                  <a:lnTo>
                    <a:pt x="127431" y="4307"/>
                  </a:lnTo>
                  <a:lnTo>
                    <a:pt x="89396" y="8977"/>
                  </a:lnTo>
                  <a:lnTo>
                    <a:pt x="41030" y="31051"/>
                  </a:lnTo>
                  <a:lnTo>
                    <a:pt x="15243" y="61932"/>
                  </a:lnTo>
                  <a:lnTo>
                    <a:pt x="3314" y="102009"/>
                  </a:lnTo>
                  <a:lnTo>
                    <a:pt x="0" y="136728"/>
                  </a:lnTo>
                  <a:lnTo>
                    <a:pt x="59" y="151536"/>
                  </a:lnTo>
                  <a:lnTo>
                    <a:pt x="486" y="165170"/>
                  </a:lnTo>
                  <a:lnTo>
                    <a:pt x="3476" y="172172"/>
                  </a:lnTo>
                  <a:lnTo>
                    <a:pt x="11589" y="174751"/>
                  </a:lnTo>
                  <a:lnTo>
                    <a:pt x="27390" y="175120"/>
                  </a:lnTo>
                  <a:lnTo>
                    <a:pt x="195030" y="175120"/>
                  </a:lnTo>
                  <a:lnTo>
                    <a:pt x="208695" y="40982"/>
                  </a:lnTo>
                  <a:lnTo>
                    <a:pt x="206367" y="17289"/>
                  </a:lnTo>
                  <a:lnTo>
                    <a:pt x="201246" y="5122"/>
                  </a:lnTo>
                  <a:lnTo>
                    <a:pt x="196126" y="640"/>
                  </a:lnTo>
                  <a:lnTo>
                    <a:pt x="193798" y="0"/>
                  </a:lnTo>
                  <a:close/>
                </a:path>
              </a:pathLst>
            </a:custGeom>
            <a:solidFill>
              <a:srgbClr val="414042"/>
            </a:solidFill>
          </p:spPr>
          <p:txBody>
            <a:bodyPr wrap="square" lIns="0" tIns="0" rIns="0" bIns="0" rtlCol="0"/>
            <a:lstStyle/>
            <a:p/>
          </p:txBody>
        </p:sp>
        <p:pic>
          <p:nvPicPr>
            <p:cNvPr id="244" name="object 244" descr=""/>
            <p:cNvPicPr/>
            <p:nvPr/>
          </p:nvPicPr>
          <p:blipFill>
            <a:blip r:embed="rId83" cstate="print"/>
            <a:stretch>
              <a:fillRect/>
            </a:stretch>
          </p:blipFill>
          <p:spPr>
            <a:xfrm>
              <a:off x="3214918" y="4328020"/>
              <a:ext cx="173924" cy="145961"/>
            </a:xfrm>
            <a:prstGeom prst="rect">
              <a:avLst/>
            </a:prstGeom>
          </p:spPr>
        </p:pic>
        <p:sp>
          <p:nvSpPr>
            <p:cNvPr id="245" name="object 245" descr=""/>
            <p:cNvSpPr/>
            <p:nvPr/>
          </p:nvSpPr>
          <p:spPr>
            <a:xfrm>
              <a:off x="3212414" y="4325543"/>
              <a:ext cx="179070" cy="151130"/>
            </a:xfrm>
            <a:custGeom>
              <a:avLst/>
              <a:gdLst/>
              <a:ahLst/>
              <a:cxnLst/>
              <a:rect l="l" t="t" r="r" b="b"/>
              <a:pathLst>
                <a:path w="179070" h="151129">
                  <a:moveTo>
                    <a:pt x="178904" y="36639"/>
                  </a:moveTo>
                  <a:lnTo>
                    <a:pt x="176809" y="15925"/>
                  </a:lnTo>
                  <a:lnTo>
                    <a:pt x="173964" y="9398"/>
                  </a:lnTo>
                  <a:lnTo>
                    <a:pt x="173964" y="36385"/>
                  </a:lnTo>
                  <a:lnTo>
                    <a:pt x="173824" y="37757"/>
                  </a:lnTo>
                  <a:lnTo>
                    <a:pt x="173761" y="36957"/>
                  </a:lnTo>
                  <a:lnTo>
                    <a:pt x="173393" y="36995"/>
                  </a:lnTo>
                  <a:lnTo>
                    <a:pt x="173393" y="41986"/>
                  </a:lnTo>
                  <a:lnTo>
                    <a:pt x="171983" y="55727"/>
                  </a:lnTo>
                  <a:lnTo>
                    <a:pt x="171475" y="55778"/>
                  </a:lnTo>
                  <a:lnTo>
                    <a:pt x="171475" y="60769"/>
                  </a:lnTo>
                  <a:lnTo>
                    <a:pt x="169824" y="77000"/>
                  </a:lnTo>
                  <a:lnTo>
                    <a:pt x="169303" y="77050"/>
                  </a:lnTo>
                  <a:lnTo>
                    <a:pt x="169303" y="82029"/>
                  </a:lnTo>
                  <a:lnTo>
                    <a:pt x="167678" y="98005"/>
                  </a:lnTo>
                  <a:lnTo>
                    <a:pt x="167170" y="98044"/>
                  </a:lnTo>
                  <a:lnTo>
                    <a:pt x="167170" y="103035"/>
                  </a:lnTo>
                  <a:lnTo>
                    <a:pt x="162814" y="145961"/>
                  </a:lnTo>
                  <a:lnTo>
                    <a:pt x="25311" y="145961"/>
                  </a:lnTo>
                  <a:lnTo>
                    <a:pt x="13728" y="143370"/>
                  </a:lnTo>
                  <a:lnTo>
                    <a:pt x="7696" y="137604"/>
                  </a:lnTo>
                  <a:lnTo>
                    <a:pt x="5384" y="131699"/>
                  </a:lnTo>
                  <a:lnTo>
                    <a:pt x="5041" y="128778"/>
                  </a:lnTo>
                  <a:lnTo>
                    <a:pt x="5118" y="115049"/>
                  </a:lnTo>
                  <a:lnTo>
                    <a:pt x="167170" y="103035"/>
                  </a:lnTo>
                  <a:lnTo>
                    <a:pt x="167170" y="98044"/>
                  </a:lnTo>
                  <a:lnTo>
                    <a:pt x="5600" y="110020"/>
                  </a:lnTo>
                  <a:lnTo>
                    <a:pt x="7112" y="94373"/>
                  </a:lnTo>
                  <a:lnTo>
                    <a:pt x="169303" y="82029"/>
                  </a:lnTo>
                  <a:lnTo>
                    <a:pt x="169303" y="77050"/>
                  </a:lnTo>
                  <a:lnTo>
                    <a:pt x="7607" y="89344"/>
                  </a:lnTo>
                  <a:lnTo>
                    <a:pt x="7759" y="87807"/>
                  </a:lnTo>
                  <a:lnTo>
                    <a:pt x="12065" y="73266"/>
                  </a:lnTo>
                  <a:lnTo>
                    <a:pt x="60020" y="69507"/>
                  </a:lnTo>
                  <a:lnTo>
                    <a:pt x="60236" y="71805"/>
                  </a:lnTo>
                  <a:lnTo>
                    <a:pt x="64160" y="75057"/>
                  </a:lnTo>
                  <a:lnTo>
                    <a:pt x="126225" y="69557"/>
                  </a:lnTo>
                  <a:lnTo>
                    <a:pt x="129501" y="65659"/>
                  </a:lnTo>
                  <a:lnTo>
                    <a:pt x="129349" y="64071"/>
                  </a:lnTo>
                  <a:lnTo>
                    <a:pt x="171475" y="60769"/>
                  </a:lnTo>
                  <a:lnTo>
                    <a:pt x="171475" y="55778"/>
                  </a:lnTo>
                  <a:lnTo>
                    <a:pt x="128917" y="59105"/>
                  </a:lnTo>
                  <a:lnTo>
                    <a:pt x="128714" y="56756"/>
                  </a:lnTo>
                  <a:lnTo>
                    <a:pt x="124802" y="53467"/>
                  </a:lnTo>
                  <a:lnTo>
                    <a:pt x="62712" y="58991"/>
                  </a:lnTo>
                  <a:lnTo>
                    <a:pt x="59436" y="62903"/>
                  </a:lnTo>
                  <a:lnTo>
                    <a:pt x="59575" y="64554"/>
                  </a:lnTo>
                  <a:lnTo>
                    <a:pt x="13589" y="68148"/>
                  </a:lnTo>
                  <a:lnTo>
                    <a:pt x="17399" y="55308"/>
                  </a:lnTo>
                  <a:lnTo>
                    <a:pt x="17830" y="54787"/>
                  </a:lnTo>
                  <a:lnTo>
                    <a:pt x="173393" y="41986"/>
                  </a:lnTo>
                  <a:lnTo>
                    <a:pt x="173393" y="36995"/>
                  </a:lnTo>
                  <a:lnTo>
                    <a:pt x="22250" y="49453"/>
                  </a:lnTo>
                  <a:lnTo>
                    <a:pt x="36855" y="31851"/>
                  </a:lnTo>
                  <a:lnTo>
                    <a:pt x="172605" y="20929"/>
                  </a:lnTo>
                  <a:lnTo>
                    <a:pt x="173964" y="36385"/>
                  </a:lnTo>
                  <a:lnTo>
                    <a:pt x="173964" y="9398"/>
                  </a:lnTo>
                  <a:lnTo>
                    <a:pt x="172046" y="4991"/>
                  </a:lnTo>
                  <a:lnTo>
                    <a:pt x="171437" y="4495"/>
                  </a:lnTo>
                  <a:lnTo>
                    <a:pt x="171437" y="16052"/>
                  </a:lnTo>
                  <a:lnTo>
                    <a:pt x="50622" y="25768"/>
                  </a:lnTo>
                  <a:lnTo>
                    <a:pt x="112572" y="10363"/>
                  </a:lnTo>
                  <a:lnTo>
                    <a:pt x="163944" y="4965"/>
                  </a:lnTo>
                  <a:lnTo>
                    <a:pt x="171437" y="16052"/>
                  </a:lnTo>
                  <a:lnTo>
                    <a:pt x="171437" y="4495"/>
                  </a:lnTo>
                  <a:lnTo>
                    <a:pt x="166966" y="723"/>
                  </a:lnTo>
                  <a:lnTo>
                    <a:pt x="163880" y="0"/>
                  </a:lnTo>
                  <a:lnTo>
                    <a:pt x="146761" y="1346"/>
                  </a:lnTo>
                  <a:lnTo>
                    <a:pt x="110337" y="5626"/>
                  </a:lnTo>
                  <a:lnTo>
                    <a:pt x="68707" y="13627"/>
                  </a:lnTo>
                  <a:lnTo>
                    <a:pt x="35382" y="26263"/>
                  </a:lnTo>
                  <a:lnTo>
                    <a:pt x="34709" y="27051"/>
                  </a:lnTo>
                  <a:lnTo>
                    <a:pt x="13347" y="52095"/>
                  </a:lnTo>
                  <a:lnTo>
                    <a:pt x="8229" y="68567"/>
                  </a:lnTo>
                  <a:lnTo>
                    <a:pt x="7353" y="68630"/>
                  </a:lnTo>
                  <a:lnTo>
                    <a:pt x="7518" y="70866"/>
                  </a:lnTo>
                  <a:lnTo>
                    <a:pt x="2984" y="85483"/>
                  </a:lnTo>
                  <a:lnTo>
                    <a:pt x="2552" y="89738"/>
                  </a:lnTo>
                  <a:lnTo>
                    <a:pt x="2387" y="89738"/>
                  </a:lnTo>
                  <a:lnTo>
                    <a:pt x="2451" y="90665"/>
                  </a:lnTo>
                  <a:lnTo>
                    <a:pt x="0" y="114884"/>
                  </a:lnTo>
                  <a:lnTo>
                    <a:pt x="50" y="128778"/>
                  </a:lnTo>
                  <a:lnTo>
                    <a:pt x="482" y="132334"/>
                  </a:lnTo>
                  <a:lnTo>
                    <a:pt x="3314" y="139928"/>
                  </a:lnTo>
                  <a:lnTo>
                    <a:pt x="10833" y="147497"/>
                  </a:lnTo>
                  <a:lnTo>
                    <a:pt x="25311" y="150926"/>
                  </a:lnTo>
                  <a:lnTo>
                    <a:pt x="167297" y="150926"/>
                  </a:lnTo>
                  <a:lnTo>
                    <a:pt x="167805" y="145961"/>
                  </a:lnTo>
                  <a:lnTo>
                    <a:pt x="178904" y="36639"/>
                  </a:lnTo>
                  <a:close/>
                </a:path>
              </a:pathLst>
            </a:custGeom>
            <a:solidFill>
              <a:srgbClr val="BCBEC0"/>
            </a:solidFill>
          </p:spPr>
          <p:txBody>
            <a:bodyPr wrap="square" lIns="0" tIns="0" rIns="0" bIns="0" rtlCol="0"/>
            <a:lstStyle/>
            <a:p/>
          </p:txBody>
        </p:sp>
        <p:sp>
          <p:nvSpPr>
            <p:cNvPr id="246" name="object 246" descr=""/>
            <p:cNvSpPr/>
            <p:nvPr/>
          </p:nvSpPr>
          <p:spPr>
            <a:xfrm>
              <a:off x="5573877" y="4510919"/>
              <a:ext cx="190500" cy="144145"/>
            </a:xfrm>
            <a:custGeom>
              <a:avLst/>
              <a:gdLst/>
              <a:ahLst/>
              <a:cxnLst/>
              <a:rect l="l" t="t" r="r" b="b"/>
              <a:pathLst>
                <a:path w="190500" h="144145">
                  <a:moveTo>
                    <a:pt x="172618" y="0"/>
                  </a:moveTo>
                  <a:lnTo>
                    <a:pt x="0" y="0"/>
                  </a:lnTo>
                  <a:lnTo>
                    <a:pt x="0" y="103085"/>
                  </a:lnTo>
                  <a:lnTo>
                    <a:pt x="53141" y="127823"/>
                  </a:lnTo>
                  <a:lnTo>
                    <a:pt x="88947" y="139874"/>
                  </a:lnTo>
                  <a:lnTo>
                    <a:pt x="109156" y="143776"/>
                  </a:lnTo>
                  <a:lnTo>
                    <a:pt x="115506" y="144068"/>
                  </a:lnTo>
                  <a:lnTo>
                    <a:pt x="143056" y="138503"/>
                  </a:lnTo>
                  <a:lnTo>
                    <a:pt x="165554" y="123326"/>
                  </a:lnTo>
                  <a:lnTo>
                    <a:pt x="180721" y="100820"/>
                  </a:lnTo>
                  <a:lnTo>
                    <a:pt x="186283" y="73266"/>
                  </a:lnTo>
                  <a:lnTo>
                    <a:pt x="190004" y="18630"/>
                  </a:lnTo>
                  <a:lnTo>
                    <a:pt x="186239" y="8559"/>
                  </a:lnTo>
                  <a:lnTo>
                    <a:pt x="183173" y="3262"/>
                  </a:lnTo>
                  <a:lnTo>
                    <a:pt x="179176" y="991"/>
                  </a:lnTo>
                  <a:lnTo>
                    <a:pt x="172618" y="0"/>
                  </a:lnTo>
                  <a:close/>
                </a:path>
              </a:pathLst>
            </a:custGeom>
            <a:solidFill>
              <a:srgbClr val="414042"/>
            </a:solidFill>
          </p:spPr>
          <p:txBody>
            <a:bodyPr wrap="square" lIns="0" tIns="0" rIns="0" bIns="0" rtlCol="0"/>
            <a:lstStyle/>
            <a:p/>
          </p:txBody>
        </p:sp>
        <p:sp>
          <p:nvSpPr>
            <p:cNvPr id="247" name="object 247" descr=""/>
            <p:cNvSpPr/>
            <p:nvPr/>
          </p:nvSpPr>
          <p:spPr>
            <a:xfrm>
              <a:off x="5630993" y="4525825"/>
              <a:ext cx="116839" cy="116839"/>
            </a:xfrm>
            <a:custGeom>
              <a:avLst/>
              <a:gdLst/>
              <a:ahLst/>
              <a:cxnLst/>
              <a:rect l="l" t="t" r="r" b="b"/>
              <a:pathLst>
                <a:path w="116839" h="116839">
                  <a:moveTo>
                    <a:pt x="58381" y="0"/>
                  </a:moveTo>
                  <a:lnTo>
                    <a:pt x="35645" y="4585"/>
                  </a:lnTo>
                  <a:lnTo>
                    <a:pt x="17089" y="17091"/>
                  </a:lnTo>
                  <a:lnTo>
                    <a:pt x="4584" y="35640"/>
                  </a:lnTo>
                  <a:lnTo>
                    <a:pt x="0" y="58356"/>
                  </a:lnTo>
                  <a:lnTo>
                    <a:pt x="4584" y="81084"/>
                  </a:lnTo>
                  <a:lnTo>
                    <a:pt x="17089" y="99645"/>
                  </a:lnTo>
                  <a:lnTo>
                    <a:pt x="35645" y="112161"/>
                  </a:lnTo>
                  <a:lnTo>
                    <a:pt x="58381" y="116751"/>
                  </a:lnTo>
                  <a:lnTo>
                    <a:pt x="81096" y="112161"/>
                  </a:lnTo>
                  <a:lnTo>
                    <a:pt x="99655" y="99645"/>
                  </a:lnTo>
                  <a:lnTo>
                    <a:pt x="112172" y="81084"/>
                  </a:lnTo>
                  <a:lnTo>
                    <a:pt x="116763" y="58356"/>
                  </a:lnTo>
                  <a:lnTo>
                    <a:pt x="112172" y="35640"/>
                  </a:lnTo>
                  <a:lnTo>
                    <a:pt x="99655" y="17091"/>
                  </a:lnTo>
                  <a:lnTo>
                    <a:pt x="81096" y="4585"/>
                  </a:lnTo>
                  <a:lnTo>
                    <a:pt x="58381" y="0"/>
                  </a:lnTo>
                  <a:close/>
                </a:path>
              </a:pathLst>
            </a:custGeom>
            <a:solidFill>
              <a:srgbClr val="231F20"/>
            </a:solidFill>
          </p:spPr>
          <p:txBody>
            <a:bodyPr wrap="square" lIns="0" tIns="0" rIns="0" bIns="0" rtlCol="0"/>
            <a:lstStyle/>
            <a:p/>
          </p:txBody>
        </p:sp>
        <p:sp>
          <p:nvSpPr>
            <p:cNvPr id="248" name="object 248" descr=""/>
            <p:cNvSpPr/>
            <p:nvPr/>
          </p:nvSpPr>
          <p:spPr>
            <a:xfrm>
              <a:off x="5628500" y="4523346"/>
              <a:ext cx="121920" cy="121920"/>
            </a:xfrm>
            <a:custGeom>
              <a:avLst/>
              <a:gdLst/>
              <a:ahLst/>
              <a:cxnLst/>
              <a:rect l="l" t="t" r="r" b="b"/>
              <a:pathLst>
                <a:path w="121920" h="121920">
                  <a:moveTo>
                    <a:pt x="72034" y="54686"/>
                  </a:moveTo>
                  <a:lnTo>
                    <a:pt x="67017" y="49669"/>
                  </a:lnTo>
                  <a:lnTo>
                    <a:pt x="54686" y="49669"/>
                  </a:lnTo>
                  <a:lnTo>
                    <a:pt x="49695" y="54686"/>
                  </a:lnTo>
                  <a:lnTo>
                    <a:pt x="49695" y="60845"/>
                  </a:lnTo>
                  <a:lnTo>
                    <a:pt x="49695" y="67017"/>
                  </a:lnTo>
                  <a:lnTo>
                    <a:pt x="54686" y="72034"/>
                  </a:lnTo>
                  <a:lnTo>
                    <a:pt x="67017" y="72034"/>
                  </a:lnTo>
                  <a:lnTo>
                    <a:pt x="72034" y="67017"/>
                  </a:lnTo>
                  <a:lnTo>
                    <a:pt x="72034" y="54686"/>
                  </a:lnTo>
                  <a:close/>
                </a:path>
                <a:path w="121920" h="121920">
                  <a:moveTo>
                    <a:pt x="121729" y="60833"/>
                  </a:moveTo>
                  <a:lnTo>
                    <a:pt x="116941" y="37185"/>
                  </a:lnTo>
                  <a:lnTo>
                    <a:pt x="116763" y="36931"/>
                  </a:lnTo>
                  <a:lnTo>
                    <a:pt x="116763" y="60833"/>
                  </a:lnTo>
                  <a:lnTo>
                    <a:pt x="112369" y="82575"/>
                  </a:lnTo>
                  <a:lnTo>
                    <a:pt x="100380" y="100355"/>
                  </a:lnTo>
                  <a:lnTo>
                    <a:pt x="82613" y="112356"/>
                  </a:lnTo>
                  <a:lnTo>
                    <a:pt x="60871" y="116751"/>
                  </a:lnTo>
                  <a:lnTo>
                    <a:pt x="39128" y="112356"/>
                  </a:lnTo>
                  <a:lnTo>
                    <a:pt x="21361" y="100355"/>
                  </a:lnTo>
                  <a:lnTo>
                    <a:pt x="9372" y="82575"/>
                  </a:lnTo>
                  <a:lnTo>
                    <a:pt x="4965" y="60833"/>
                  </a:lnTo>
                  <a:lnTo>
                    <a:pt x="9372" y="39103"/>
                  </a:lnTo>
                  <a:lnTo>
                    <a:pt x="21361" y="21348"/>
                  </a:lnTo>
                  <a:lnTo>
                    <a:pt x="39128" y="9359"/>
                  </a:lnTo>
                  <a:lnTo>
                    <a:pt x="60871" y="4965"/>
                  </a:lnTo>
                  <a:lnTo>
                    <a:pt x="82613" y="9359"/>
                  </a:lnTo>
                  <a:lnTo>
                    <a:pt x="100380" y="21348"/>
                  </a:lnTo>
                  <a:lnTo>
                    <a:pt x="112369" y="39103"/>
                  </a:lnTo>
                  <a:lnTo>
                    <a:pt x="116763" y="60833"/>
                  </a:lnTo>
                  <a:lnTo>
                    <a:pt x="116763" y="36931"/>
                  </a:lnTo>
                  <a:lnTo>
                    <a:pt x="103886" y="17843"/>
                  </a:lnTo>
                  <a:lnTo>
                    <a:pt x="84797" y="4965"/>
                  </a:lnTo>
                  <a:lnTo>
                    <a:pt x="84531" y="4787"/>
                  </a:lnTo>
                  <a:lnTo>
                    <a:pt x="60871" y="0"/>
                  </a:lnTo>
                  <a:lnTo>
                    <a:pt x="37198" y="4787"/>
                  </a:lnTo>
                  <a:lnTo>
                    <a:pt x="17843" y="17843"/>
                  </a:lnTo>
                  <a:lnTo>
                    <a:pt x="4787" y="37185"/>
                  </a:lnTo>
                  <a:lnTo>
                    <a:pt x="0" y="60833"/>
                  </a:lnTo>
                  <a:lnTo>
                    <a:pt x="4787" y="84518"/>
                  </a:lnTo>
                  <a:lnTo>
                    <a:pt x="17843" y="103873"/>
                  </a:lnTo>
                  <a:lnTo>
                    <a:pt x="37198" y="116928"/>
                  </a:lnTo>
                  <a:lnTo>
                    <a:pt x="60871" y="121716"/>
                  </a:lnTo>
                  <a:lnTo>
                    <a:pt x="84531" y="116928"/>
                  </a:lnTo>
                  <a:lnTo>
                    <a:pt x="84797" y="116751"/>
                  </a:lnTo>
                  <a:lnTo>
                    <a:pt x="103886" y="103873"/>
                  </a:lnTo>
                  <a:lnTo>
                    <a:pt x="116941" y="84518"/>
                  </a:lnTo>
                  <a:lnTo>
                    <a:pt x="121729" y="60833"/>
                  </a:lnTo>
                  <a:close/>
                </a:path>
              </a:pathLst>
            </a:custGeom>
            <a:solidFill>
              <a:srgbClr val="FFFFFF"/>
            </a:solidFill>
          </p:spPr>
          <p:txBody>
            <a:bodyPr wrap="square" lIns="0" tIns="0" rIns="0" bIns="0" rtlCol="0"/>
            <a:lstStyle/>
            <a:p/>
          </p:txBody>
        </p:sp>
        <p:pic>
          <p:nvPicPr>
            <p:cNvPr id="249" name="object 249" descr=""/>
            <p:cNvPicPr/>
            <p:nvPr/>
          </p:nvPicPr>
          <p:blipFill>
            <a:blip r:embed="rId84" cstate="print"/>
            <a:stretch>
              <a:fillRect/>
            </a:stretch>
          </p:blipFill>
          <p:spPr>
            <a:xfrm>
              <a:off x="5573877" y="4510925"/>
              <a:ext cx="189992" cy="58458"/>
            </a:xfrm>
            <a:prstGeom prst="rect">
              <a:avLst/>
            </a:prstGeom>
          </p:spPr>
        </p:pic>
        <p:sp>
          <p:nvSpPr>
            <p:cNvPr id="250" name="object 250" descr=""/>
            <p:cNvSpPr/>
            <p:nvPr/>
          </p:nvSpPr>
          <p:spPr>
            <a:xfrm>
              <a:off x="5571392" y="4508436"/>
              <a:ext cx="195580" cy="149225"/>
            </a:xfrm>
            <a:custGeom>
              <a:avLst/>
              <a:gdLst/>
              <a:ahLst/>
              <a:cxnLst/>
              <a:rect l="l" t="t" r="r" b="b"/>
              <a:pathLst>
                <a:path w="195579" h="149225">
                  <a:moveTo>
                    <a:pt x="175107" y="0"/>
                  </a:moveTo>
                  <a:lnTo>
                    <a:pt x="0" y="0"/>
                  </a:lnTo>
                  <a:lnTo>
                    <a:pt x="0" y="107073"/>
                  </a:lnTo>
                  <a:lnTo>
                    <a:pt x="50272" y="130800"/>
                  </a:lnTo>
                  <a:lnTo>
                    <a:pt x="106884" y="148134"/>
                  </a:lnTo>
                  <a:lnTo>
                    <a:pt x="116954" y="149059"/>
                  </a:lnTo>
                  <a:lnTo>
                    <a:pt x="117602" y="149059"/>
                  </a:lnTo>
                  <a:lnTo>
                    <a:pt x="117995" y="149034"/>
                  </a:lnTo>
                  <a:lnTo>
                    <a:pt x="142342" y="144094"/>
                  </a:lnTo>
                  <a:lnTo>
                    <a:pt x="116954" y="144094"/>
                  </a:lnTo>
                  <a:lnTo>
                    <a:pt x="107276" y="143193"/>
                  </a:lnTo>
                  <a:lnTo>
                    <a:pt x="86225" y="138356"/>
                  </a:lnTo>
                  <a:lnTo>
                    <a:pt x="52540" y="126381"/>
                  </a:lnTo>
                  <a:lnTo>
                    <a:pt x="4965" y="104063"/>
                  </a:lnTo>
                  <a:lnTo>
                    <a:pt x="4965" y="4965"/>
                  </a:lnTo>
                  <a:lnTo>
                    <a:pt x="184752" y="4953"/>
                  </a:lnTo>
                  <a:lnTo>
                    <a:pt x="183571" y="3654"/>
                  </a:lnTo>
                  <a:lnTo>
                    <a:pt x="175107" y="0"/>
                  </a:lnTo>
                  <a:close/>
                </a:path>
                <a:path w="195579" h="149225">
                  <a:moveTo>
                    <a:pt x="184752" y="4953"/>
                  </a:moveTo>
                  <a:lnTo>
                    <a:pt x="174828" y="4953"/>
                  </a:lnTo>
                  <a:lnTo>
                    <a:pt x="182448" y="5791"/>
                  </a:lnTo>
                  <a:lnTo>
                    <a:pt x="188175" y="16738"/>
                  </a:lnTo>
                  <a:lnTo>
                    <a:pt x="186283" y="75742"/>
                  </a:lnTo>
                  <a:lnTo>
                    <a:pt x="166236" y="124031"/>
                  </a:lnTo>
                  <a:lnTo>
                    <a:pt x="117805" y="144068"/>
                  </a:lnTo>
                  <a:lnTo>
                    <a:pt x="116954" y="144094"/>
                  </a:lnTo>
                  <a:lnTo>
                    <a:pt x="142342" y="144094"/>
                  </a:lnTo>
                  <a:lnTo>
                    <a:pt x="185486" y="104309"/>
                  </a:lnTo>
                  <a:lnTo>
                    <a:pt x="194995" y="20764"/>
                  </a:lnTo>
                  <a:lnTo>
                    <a:pt x="194818" y="20269"/>
                  </a:lnTo>
                  <a:lnTo>
                    <a:pt x="193433" y="16978"/>
                  </a:lnTo>
                  <a:lnTo>
                    <a:pt x="189682" y="10377"/>
                  </a:lnTo>
                  <a:lnTo>
                    <a:pt x="184752" y="4953"/>
                  </a:lnTo>
                  <a:close/>
                </a:path>
              </a:pathLst>
            </a:custGeom>
            <a:solidFill>
              <a:srgbClr val="FFFFFF"/>
            </a:solidFill>
          </p:spPr>
          <p:txBody>
            <a:bodyPr wrap="square" lIns="0" tIns="0" rIns="0" bIns="0" rtlCol="0"/>
            <a:lstStyle/>
            <a:p/>
          </p:txBody>
        </p:sp>
        <p:sp>
          <p:nvSpPr>
            <p:cNvPr id="251" name="object 251" descr=""/>
            <p:cNvSpPr/>
            <p:nvPr/>
          </p:nvSpPr>
          <p:spPr>
            <a:xfrm>
              <a:off x="5546534" y="4313446"/>
              <a:ext cx="208915" cy="175260"/>
            </a:xfrm>
            <a:custGeom>
              <a:avLst/>
              <a:gdLst/>
              <a:ahLst/>
              <a:cxnLst/>
              <a:rect l="l" t="t" r="r" b="b"/>
              <a:pathLst>
                <a:path w="208914" h="175260">
                  <a:moveTo>
                    <a:pt x="14909" y="0"/>
                  </a:moveTo>
                  <a:lnTo>
                    <a:pt x="12580" y="640"/>
                  </a:lnTo>
                  <a:lnTo>
                    <a:pt x="7454" y="5122"/>
                  </a:lnTo>
                  <a:lnTo>
                    <a:pt x="2329" y="17289"/>
                  </a:lnTo>
                  <a:lnTo>
                    <a:pt x="0" y="40982"/>
                  </a:lnTo>
                  <a:lnTo>
                    <a:pt x="13665" y="175120"/>
                  </a:lnTo>
                  <a:lnTo>
                    <a:pt x="181317" y="175120"/>
                  </a:lnTo>
                  <a:lnTo>
                    <a:pt x="197125" y="174751"/>
                  </a:lnTo>
                  <a:lnTo>
                    <a:pt x="205243" y="172172"/>
                  </a:lnTo>
                  <a:lnTo>
                    <a:pt x="208233" y="165170"/>
                  </a:lnTo>
                  <a:lnTo>
                    <a:pt x="208661" y="151536"/>
                  </a:lnTo>
                  <a:lnTo>
                    <a:pt x="208718" y="136728"/>
                  </a:lnTo>
                  <a:lnTo>
                    <a:pt x="205398" y="102009"/>
                  </a:lnTo>
                  <a:lnTo>
                    <a:pt x="193460" y="61932"/>
                  </a:lnTo>
                  <a:lnTo>
                    <a:pt x="167665" y="31051"/>
                  </a:lnTo>
                  <a:lnTo>
                    <a:pt x="119300" y="8977"/>
                  </a:lnTo>
                  <a:lnTo>
                    <a:pt x="81268" y="4307"/>
                  </a:lnTo>
                  <a:lnTo>
                    <a:pt x="14909" y="0"/>
                  </a:lnTo>
                  <a:close/>
                </a:path>
              </a:pathLst>
            </a:custGeom>
            <a:solidFill>
              <a:srgbClr val="414042"/>
            </a:solidFill>
          </p:spPr>
          <p:txBody>
            <a:bodyPr wrap="square" lIns="0" tIns="0" rIns="0" bIns="0" rtlCol="0"/>
            <a:lstStyle/>
            <a:p/>
          </p:txBody>
        </p:sp>
        <p:pic>
          <p:nvPicPr>
            <p:cNvPr id="252" name="object 252" descr=""/>
            <p:cNvPicPr/>
            <p:nvPr/>
          </p:nvPicPr>
          <p:blipFill>
            <a:blip r:embed="rId85" cstate="print"/>
            <a:stretch>
              <a:fillRect/>
            </a:stretch>
          </p:blipFill>
          <p:spPr>
            <a:xfrm>
              <a:off x="5563946" y="4328020"/>
              <a:ext cx="175670" cy="145961"/>
            </a:xfrm>
            <a:prstGeom prst="rect">
              <a:avLst/>
            </a:prstGeom>
          </p:spPr>
        </p:pic>
        <p:sp>
          <p:nvSpPr>
            <p:cNvPr id="253" name="object 253" descr=""/>
            <p:cNvSpPr/>
            <p:nvPr/>
          </p:nvSpPr>
          <p:spPr>
            <a:xfrm>
              <a:off x="5561457" y="4325543"/>
              <a:ext cx="179070" cy="151130"/>
            </a:xfrm>
            <a:custGeom>
              <a:avLst/>
              <a:gdLst/>
              <a:ahLst/>
              <a:cxnLst/>
              <a:rect l="l" t="t" r="r" b="b"/>
              <a:pathLst>
                <a:path w="179070" h="151129">
                  <a:moveTo>
                    <a:pt x="178904" y="114947"/>
                  </a:moveTo>
                  <a:lnTo>
                    <a:pt x="176453" y="90957"/>
                  </a:lnTo>
                  <a:lnTo>
                    <a:pt x="176555" y="89738"/>
                  </a:lnTo>
                  <a:lnTo>
                    <a:pt x="176326" y="89725"/>
                  </a:lnTo>
                  <a:lnTo>
                    <a:pt x="175907" y="85496"/>
                  </a:lnTo>
                  <a:lnTo>
                    <a:pt x="173863" y="78917"/>
                  </a:lnTo>
                  <a:lnTo>
                    <a:pt x="173863" y="128905"/>
                  </a:lnTo>
                  <a:lnTo>
                    <a:pt x="173507" y="131749"/>
                  </a:lnTo>
                  <a:lnTo>
                    <a:pt x="171208" y="137617"/>
                  </a:lnTo>
                  <a:lnTo>
                    <a:pt x="165176" y="143370"/>
                  </a:lnTo>
                  <a:lnTo>
                    <a:pt x="153606" y="145961"/>
                  </a:lnTo>
                  <a:lnTo>
                    <a:pt x="16103" y="145961"/>
                  </a:lnTo>
                  <a:lnTo>
                    <a:pt x="11709" y="103035"/>
                  </a:lnTo>
                  <a:lnTo>
                    <a:pt x="173761" y="115036"/>
                  </a:lnTo>
                  <a:lnTo>
                    <a:pt x="173863" y="128905"/>
                  </a:lnTo>
                  <a:lnTo>
                    <a:pt x="173863" y="78917"/>
                  </a:lnTo>
                  <a:lnTo>
                    <a:pt x="173278" y="77038"/>
                  </a:lnTo>
                  <a:lnTo>
                    <a:pt x="173278" y="110007"/>
                  </a:lnTo>
                  <a:lnTo>
                    <a:pt x="11188" y="98005"/>
                  </a:lnTo>
                  <a:lnTo>
                    <a:pt x="9563" y="82016"/>
                  </a:lnTo>
                  <a:lnTo>
                    <a:pt x="171754" y="94373"/>
                  </a:lnTo>
                  <a:lnTo>
                    <a:pt x="173278" y="110007"/>
                  </a:lnTo>
                  <a:lnTo>
                    <a:pt x="173278" y="77038"/>
                  </a:lnTo>
                  <a:lnTo>
                    <a:pt x="171386" y="70929"/>
                  </a:lnTo>
                  <a:lnTo>
                    <a:pt x="171564" y="68630"/>
                  </a:lnTo>
                  <a:lnTo>
                    <a:pt x="171259" y="68618"/>
                  </a:lnTo>
                  <a:lnTo>
                    <a:pt x="171259" y="89344"/>
                  </a:lnTo>
                  <a:lnTo>
                    <a:pt x="9055" y="77000"/>
                  </a:lnTo>
                  <a:lnTo>
                    <a:pt x="7404" y="60769"/>
                  </a:lnTo>
                  <a:lnTo>
                    <a:pt x="49530" y="64071"/>
                  </a:lnTo>
                  <a:lnTo>
                    <a:pt x="49390" y="65659"/>
                  </a:lnTo>
                  <a:lnTo>
                    <a:pt x="52705" y="69557"/>
                  </a:lnTo>
                  <a:lnTo>
                    <a:pt x="114744" y="75057"/>
                  </a:lnTo>
                  <a:lnTo>
                    <a:pt x="118668" y="71805"/>
                  </a:lnTo>
                  <a:lnTo>
                    <a:pt x="118872" y="69507"/>
                  </a:lnTo>
                  <a:lnTo>
                    <a:pt x="166789" y="73253"/>
                  </a:lnTo>
                  <a:lnTo>
                    <a:pt x="171119" y="87820"/>
                  </a:lnTo>
                  <a:lnTo>
                    <a:pt x="171259" y="89344"/>
                  </a:lnTo>
                  <a:lnTo>
                    <a:pt x="171259" y="68618"/>
                  </a:lnTo>
                  <a:lnTo>
                    <a:pt x="170649" y="68567"/>
                  </a:lnTo>
                  <a:lnTo>
                    <a:pt x="165557" y="52108"/>
                  </a:lnTo>
                  <a:lnTo>
                    <a:pt x="165277" y="51790"/>
                  </a:lnTo>
                  <a:lnTo>
                    <a:pt x="165277" y="68148"/>
                  </a:lnTo>
                  <a:lnTo>
                    <a:pt x="119316" y="64554"/>
                  </a:lnTo>
                  <a:lnTo>
                    <a:pt x="119468" y="62903"/>
                  </a:lnTo>
                  <a:lnTo>
                    <a:pt x="116179" y="58991"/>
                  </a:lnTo>
                  <a:lnTo>
                    <a:pt x="54102" y="53467"/>
                  </a:lnTo>
                  <a:lnTo>
                    <a:pt x="50190" y="56756"/>
                  </a:lnTo>
                  <a:lnTo>
                    <a:pt x="49974" y="59118"/>
                  </a:lnTo>
                  <a:lnTo>
                    <a:pt x="6883" y="55727"/>
                  </a:lnTo>
                  <a:lnTo>
                    <a:pt x="5486" y="41973"/>
                  </a:lnTo>
                  <a:lnTo>
                    <a:pt x="161036" y="54787"/>
                  </a:lnTo>
                  <a:lnTo>
                    <a:pt x="161480" y="55308"/>
                  </a:lnTo>
                  <a:lnTo>
                    <a:pt x="165277" y="68148"/>
                  </a:lnTo>
                  <a:lnTo>
                    <a:pt x="165277" y="51790"/>
                  </a:lnTo>
                  <a:lnTo>
                    <a:pt x="156603" y="41630"/>
                  </a:lnTo>
                  <a:lnTo>
                    <a:pt x="156603" y="49453"/>
                  </a:lnTo>
                  <a:lnTo>
                    <a:pt x="5143" y="36957"/>
                  </a:lnTo>
                  <a:lnTo>
                    <a:pt x="5067" y="37820"/>
                  </a:lnTo>
                  <a:lnTo>
                    <a:pt x="4953" y="36639"/>
                  </a:lnTo>
                  <a:lnTo>
                    <a:pt x="6311" y="20942"/>
                  </a:lnTo>
                  <a:lnTo>
                    <a:pt x="142011" y="31851"/>
                  </a:lnTo>
                  <a:lnTo>
                    <a:pt x="156603" y="49453"/>
                  </a:lnTo>
                  <a:lnTo>
                    <a:pt x="156603" y="41630"/>
                  </a:lnTo>
                  <a:lnTo>
                    <a:pt x="144233" y="27127"/>
                  </a:lnTo>
                  <a:lnTo>
                    <a:pt x="143510" y="26263"/>
                  </a:lnTo>
                  <a:lnTo>
                    <a:pt x="128270" y="20485"/>
                  </a:lnTo>
                  <a:lnTo>
                    <a:pt x="128270" y="25768"/>
                  </a:lnTo>
                  <a:lnTo>
                    <a:pt x="7480" y="16052"/>
                  </a:lnTo>
                  <a:lnTo>
                    <a:pt x="9893" y="9359"/>
                  </a:lnTo>
                  <a:lnTo>
                    <a:pt x="13258" y="5626"/>
                  </a:lnTo>
                  <a:lnTo>
                    <a:pt x="14732" y="4965"/>
                  </a:lnTo>
                  <a:lnTo>
                    <a:pt x="30403" y="6210"/>
                  </a:lnTo>
                  <a:lnTo>
                    <a:pt x="66319" y="10363"/>
                  </a:lnTo>
                  <a:lnTo>
                    <a:pt x="107975" y="18199"/>
                  </a:lnTo>
                  <a:lnTo>
                    <a:pt x="128270" y="25768"/>
                  </a:lnTo>
                  <a:lnTo>
                    <a:pt x="128270" y="20485"/>
                  </a:lnTo>
                  <a:lnTo>
                    <a:pt x="110210" y="13614"/>
                  </a:lnTo>
                  <a:lnTo>
                    <a:pt x="68465" y="5600"/>
                  </a:lnTo>
                  <a:lnTo>
                    <a:pt x="63030" y="4965"/>
                  </a:lnTo>
                  <a:lnTo>
                    <a:pt x="32092" y="1346"/>
                  </a:lnTo>
                  <a:lnTo>
                    <a:pt x="14884" y="0"/>
                  </a:lnTo>
                  <a:lnTo>
                    <a:pt x="11912" y="723"/>
                  </a:lnTo>
                  <a:lnTo>
                    <a:pt x="6870" y="4991"/>
                  </a:lnTo>
                  <a:lnTo>
                    <a:pt x="2108" y="16002"/>
                  </a:lnTo>
                  <a:lnTo>
                    <a:pt x="0" y="36893"/>
                  </a:lnTo>
                  <a:lnTo>
                    <a:pt x="11607" y="150926"/>
                  </a:lnTo>
                  <a:lnTo>
                    <a:pt x="153606" y="150926"/>
                  </a:lnTo>
                  <a:lnTo>
                    <a:pt x="168084" y="147497"/>
                  </a:lnTo>
                  <a:lnTo>
                    <a:pt x="169608" y="145961"/>
                  </a:lnTo>
                  <a:lnTo>
                    <a:pt x="175590" y="139941"/>
                  </a:lnTo>
                  <a:lnTo>
                    <a:pt x="178422" y="132384"/>
                  </a:lnTo>
                  <a:lnTo>
                    <a:pt x="178854" y="128905"/>
                  </a:lnTo>
                  <a:lnTo>
                    <a:pt x="178904" y="114947"/>
                  </a:lnTo>
                  <a:close/>
                </a:path>
              </a:pathLst>
            </a:custGeom>
            <a:solidFill>
              <a:srgbClr val="BCBEC0"/>
            </a:solidFill>
          </p:spPr>
          <p:txBody>
            <a:bodyPr wrap="square" lIns="0" tIns="0" rIns="0" bIns="0" rtlCol="0"/>
            <a:lstStyle/>
            <a:p/>
          </p:txBody>
        </p:sp>
        <p:sp>
          <p:nvSpPr>
            <p:cNvPr id="254" name="object 254" descr=""/>
            <p:cNvSpPr/>
            <p:nvPr/>
          </p:nvSpPr>
          <p:spPr>
            <a:xfrm>
              <a:off x="3187573" y="4141632"/>
              <a:ext cx="2578735" cy="356870"/>
            </a:xfrm>
            <a:custGeom>
              <a:avLst/>
              <a:gdLst/>
              <a:ahLst/>
              <a:cxnLst/>
              <a:rect l="l" t="t" r="r" b="b"/>
              <a:pathLst>
                <a:path w="2578735" h="356870">
                  <a:moveTo>
                    <a:pt x="573658" y="0"/>
                  </a:moveTo>
                  <a:lnTo>
                    <a:pt x="500038" y="4882"/>
                  </a:lnTo>
                  <a:lnTo>
                    <a:pt x="432901" y="17538"/>
                  </a:lnTo>
                  <a:lnTo>
                    <a:pt x="373825" y="34983"/>
                  </a:lnTo>
                  <a:lnTo>
                    <a:pt x="324389" y="54231"/>
                  </a:lnTo>
                  <a:lnTo>
                    <a:pt x="286172" y="72297"/>
                  </a:lnTo>
                  <a:lnTo>
                    <a:pt x="249707" y="92938"/>
                  </a:lnTo>
                  <a:lnTo>
                    <a:pt x="0" y="164033"/>
                  </a:lnTo>
                  <a:lnTo>
                    <a:pt x="1371" y="168808"/>
                  </a:lnTo>
                  <a:lnTo>
                    <a:pt x="251434" y="97612"/>
                  </a:lnTo>
                  <a:lnTo>
                    <a:pt x="260885" y="91879"/>
                  </a:lnTo>
                  <a:lnTo>
                    <a:pt x="284834" y="78577"/>
                  </a:lnTo>
                  <a:lnTo>
                    <a:pt x="322298" y="60558"/>
                  </a:lnTo>
                  <a:lnTo>
                    <a:pt x="371595" y="41004"/>
                  </a:lnTo>
                  <a:lnTo>
                    <a:pt x="431042" y="23097"/>
                  </a:lnTo>
                  <a:lnTo>
                    <a:pt x="498957" y="10019"/>
                  </a:lnTo>
                  <a:lnTo>
                    <a:pt x="573658" y="4953"/>
                  </a:lnTo>
                  <a:lnTo>
                    <a:pt x="635557" y="7675"/>
                  </a:lnTo>
                  <a:lnTo>
                    <a:pt x="692529" y="15089"/>
                  </a:lnTo>
                  <a:lnTo>
                    <a:pt x="744261" y="26068"/>
                  </a:lnTo>
                  <a:lnTo>
                    <a:pt x="790436" y="39481"/>
                  </a:lnTo>
                  <a:lnTo>
                    <a:pt x="830740" y="54202"/>
                  </a:lnTo>
                  <a:lnTo>
                    <a:pt x="907673" y="93268"/>
                  </a:lnTo>
                  <a:lnTo>
                    <a:pt x="944922" y="115274"/>
                  </a:lnTo>
                  <a:lnTo>
                    <a:pt x="979589" y="137401"/>
                  </a:lnTo>
                  <a:lnTo>
                    <a:pt x="1286789" y="155663"/>
                  </a:lnTo>
                  <a:lnTo>
                    <a:pt x="2350393" y="154492"/>
                  </a:lnTo>
                  <a:lnTo>
                    <a:pt x="2390583" y="156315"/>
                  </a:lnTo>
                  <a:lnTo>
                    <a:pt x="2443191" y="162309"/>
                  </a:lnTo>
                  <a:lnTo>
                    <a:pt x="2497024" y="174896"/>
                  </a:lnTo>
                  <a:lnTo>
                    <a:pt x="2540890" y="196499"/>
                  </a:lnTo>
                  <a:lnTo>
                    <a:pt x="2563596" y="229539"/>
                  </a:lnTo>
                  <a:lnTo>
                    <a:pt x="2572016" y="276629"/>
                  </a:lnTo>
                  <a:lnTo>
                    <a:pt x="2573822" y="314416"/>
                  </a:lnTo>
                  <a:lnTo>
                    <a:pt x="2566492" y="343827"/>
                  </a:lnTo>
                  <a:lnTo>
                    <a:pt x="2563495" y="348348"/>
                  </a:lnTo>
                  <a:lnTo>
                    <a:pt x="2559697" y="350913"/>
                  </a:lnTo>
                  <a:lnTo>
                    <a:pt x="2554871" y="351663"/>
                  </a:lnTo>
                  <a:lnTo>
                    <a:pt x="2555646" y="356565"/>
                  </a:lnTo>
                  <a:lnTo>
                    <a:pt x="2561831" y="355612"/>
                  </a:lnTo>
                  <a:lnTo>
                    <a:pt x="2566873" y="352247"/>
                  </a:lnTo>
                  <a:lnTo>
                    <a:pt x="2570632" y="346583"/>
                  </a:lnTo>
                  <a:lnTo>
                    <a:pt x="2578668" y="316179"/>
                  </a:lnTo>
                  <a:lnTo>
                    <a:pt x="2577203" y="277766"/>
                  </a:lnTo>
                  <a:lnTo>
                    <a:pt x="2568448" y="228409"/>
                  </a:lnTo>
                  <a:lnTo>
                    <a:pt x="2545555" y="193724"/>
                  </a:lnTo>
                  <a:lnTo>
                    <a:pt x="2501727" y="171002"/>
                  </a:lnTo>
                  <a:lnTo>
                    <a:pt x="2447799" y="157727"/>
                  </a:lnTo>
                  <a:lnTo>
                    <a:pt x="2394604" y="151387"/>
                  </a:lnTo>
                  <a:lnTo>
                    <a:pt x="2352977" y="149467"/>
                  </a:lnTo>
                  <a:lnTo>
                    <a:pt x="1286929" y="150698"/>
                  </a:lnTo>
                  <a:lnTo>
                    <a:pt x="981265" y="132524"/>
                  </a:lnTo>
                  <a:lnTo>
                    <a:pt x="947040" y="110738"/>
                  </a:lnTo>
                  <a:lnTo>
                    <a:pt x="909840" y="88777"/>
                  </a:lnTo>
                  <a:lnTo>
                    <a:pt x="867105" y="64681"/>
                  </a:lnTo>
                  <a:lnTo>
                    <a:pt x="821394" y="45192"/>
                  </a:lnTo>
                  <a:lnTo>
                    <a:pt x="774000" y="29098"/>
                  </a:lnTo>
                  <a:lnTo>
                    <a:pt x="725225" y="16467"/>
                  </a:lnTo>
                  <a:lnTo>
                    <a:pt x="675374" y="7362"/>
                  </a:lnTo>
                  <a:lnTo>
                    <a:pt x="624751" y="1851"/>
                  </a:lnTo>
                  <a:lnTo>
                    <a:pt x="573658" y="0"/>
                  </a:lnTo>
                  <a:close/>
                </a:path>
              </a:pathLst>
            </a:custGeom>
            <a:solidFill>
              <a:srgbClr val="808285"/>
            </a:solidFill>
          </p:spPr>
          <p:txBody>
            <a:bodyPr wrap="square" lIns="0" tIns="0" rIns="0" bIns="0" rtlCol="0"/>
            <a:lstStyle/>
            <a:p/>
          </p:txBody>
        </p:sp>
        <p:pic>
          <p:nvPicPr>
            <p:cNvPr id="255" name="object 255" descr=""/>
            <p:cNvPicPr/>
            <p:nvPr/>
          </p:nvPicPr>
          <p:blipFill>
            <a:blip r:embed="rId86" cstate="print"/>
            <a:stretch>
              <a:fillRect/>
            </a:stretch>
          </p:blipFill>
          <p:spPr>
            <a:xfrm>
              <a:off x="4235894" y="4323219"/>
              <a:ext cx="476923" cy="335622"/>
            </a:xfrm>
            <a:prstGeom prst="rect">
              <a:avLst/>
            </a:prstGeom>
          </p:spPr>
        </p:pic>
        <p:pic>
          <p:nvPicPr>
            <p:cNvPr id="256" name="object 256" descr=""/>
            <p:cNvPicPr/>
            <p:nvPr/>
          </p:nvPicPr>
          <p:blipFill>
            <a:blip r:embed="rId87" cstate="print"/>
            <a:stretch>
              <a:fillRect/>
            </a:stretch>
          </p:blipFill>
          <p:spPr>
            <a:xfrm>
              <a:off x="3680460" y="4748352"/>
              <a:ext cx="214096" cy="167436"/>
            </a:xfrm>
            <a:prstGeom prst="rect">
              <a:avLst/>
            </a:prstGeom>
          </p:spPr>
        </p:pic>
        <p:pic>
          <p:nvPicPr>
            <p:cNvPr id="257" name="object 257" descr=""/>
            <p:cNvPicPr/>
            <p:nvPr/>
          </p:nvPicPr>
          <p:blipFill>
            <a:blip r:embed="rId88" cstate="print"/>
            <a:stretch>
              <a:fillRect/>
            </a:stretch>
          </p:blipFill>
          <p:spPr>
            <a:xfrm>
              <a:off x="3434499" y="4484509"/>
              <a:ext cx="238467" cy="213118"/>
            </a:xfrm>
            <a:prstGeom prst="rect">
              <a:avLst/>
            </a:prstGeom>
          </p:spPr>
        </p:pic>
        <p:sp>
          <p:nvSpPr>
            <p:cNvPr id="258" name="object 258" descr=""/>
            <p:cNvSpPr/>
            <p:nvPr/>
          </p:nvSpPr>
          <p:spPr>
            <a:xfrm>
              <a:off x="3468871" y="4519117"/>
              <a:ext cx="178435" cy="144780"/>
            </a:xfrm>
            <a:custGeom>
              <a:avLst/>
              <a:gdLst/>
              <a:ahLst/>
              <a:cxnLst/>
              <a:rect l="l" t="t" r="r" b="b"/>
              <a:pathLst>
                <a:path w="178435" h="144779">
                  <a:moveTo>
                    <a:pt x="178422" y="0"/>
                  </a:moveTo>
                  <a:lnTo>
                    <a:pt x="22351" y="27952"/>
                  </a:lnTo>
                  <a:lnTo>
                    <a:pt x="0" y="108673"/>
                  </a:lnTo>
                  <a:lnTo>
                    <a:pt x="155308" y="144691"/>
                  </a:lnTo>
                  <a:lnTo>
                    <a:pt x="152070" y="132844"/>
                  </a:lnTo>
                  <a:lnTo>
                    <a:pt x="149715" y="120664"/>
                  </a:lnTo>
                  <a:lnTo>
                    <a:pt x="148277" y="108181"/>
                  </a:lnTo>
                  <a:lnTo>
                    <a:pt x="147789" y="95427"/>
                  </a:lnTo>
                  <a:lnTo>
                    <a:pt x="149865" y="69285"/>
                  </a:lnTo>
                  <a:lnTo>
                    <a:pt x="155876" y="44451"/>
                  </a:lnTo>
                  <a:lnTo>
                    <a:pt x="165502" y="21248"/>
                  </a:lnTo>
                  <a:lnTo>
                    <a:pt x="178422" y="0"/>
                  </a:lnTo>
                  <a:close/>
                </a:path>
              </a:pathLst>
            </a:custGeom>
            <a:solidFill>
              <a:srgbClr val="58595B"/>
            </a:solidFill>
          </p:spPr>
          <p:txBody>
            <a:bodyPr wrap="square" lIns="0" tIns="0" rIns="0" bIns="0" rtlCol="0"/>
            <a:lstStyle/>
            <a:p/>
          </p:txBody>
        </p:sp>
        <p:sp>
          <p:nvSpPr>
            <p:cNvPr id="259" name="object 259" descr=""/>
            <p:cNvSpPr/>
            <p:nvPr/>
          </p:nvSpPr>
          <p:spPr>
            <a:xfrm>
              <a:off x="3486509" y="4520356"/>
              <a:ext cx="158115" cy="132715"/>
            </a:xfrm>
            <a:custGeom>
              <a:avLst/>
              <a:gdLst/>
              <a:ahLst/>
              <a:cxnLst/>
              <a:rect l="l" t="t" r="r" b="b"/>
              <a:pathLst>
                <a:path w="158114" h="132714">
                  <a:moveTo>
                    <a:pt x="157899" y="0"/>
                  </a:moveTo>
                  <a:lnTo>
                    <a:pt x="143052" y="3759"/>
                  </a:lnTo>
                  <a:lnTo>
                    <a:pt x="19608" y="25882"/>
                  </a:lnTo>
                  <a:lnTo>
                    <a:pt x="0" y="96735"/>
                  </a:lnTo>
                  <a:lnTo>
                    <a:pt x="140995" y="132308"/>
                  </a:lnTo>
                  <a:lnTo>
                    <a:pt x="142646" y="132689"/>
                  </a:lnTo>
                  <a:lnTo>
                    <a:pt x="139403" y="120845"/>
                  </a:lnTo>
                  <a:lnTo>
                    <a:pt x="137048" y="108669"/>
                  </a:lnTo>
                  <a:lnTo>
                    <a:pt x="135613" y="96190"/>
                  </a:lnTo>
                  <a:lnTo>
                    <a:pt x="135127" y="83439"/>
                  </a:lnTo>
                  <a:lnTo>
                    <a:pt x="136648" y="60984"/>
                  </a:lnTo>
                  <a:lnTo>
                    <a:pt x="141079" y="39457"/>
                  </a:lnTo>
                  <a:lnTo>
                    <a:pt x="148227" y="19061"/>
                  </a:lnTo>
                  <a:lnTo>
                    <a:pt x="157899" y="0"/>
                  </a:lnTo>
                  <a:close/>
                </a:path>
              </a:pathLst>
            </a:custGeom>
            <a:solidFill>
              <a:srgbClr val="939598"/>
            </a:solidFill>
          </p:spPr>
          <p:txBody>
            <a:bodyPr wrap="square" lIns="0" tIns="0" rIns="0" bIns="0" rtlCol="0"/>
            <a:lstStyle/>
            <a:p/>
          </p:txBody>
        </p:sp>
        <p:pic>
          <p:nvPicPr>
            <p:cNvPr id="260" name="object 260" descr=""/>
            <p:cNvPicPr/>
            <p:nvPr/>
          </p:nvPicPr>
          <p:blipFill>
            <a:blip r:embed="rId89" cstate="print"/>
            <a:stretch>
              <a:fillRect/>
            </a:stretch>
          </p:blipFill>
          <p:spPr>
            <a:xfrm>
              <a:off x="3515537" y="4563719"/>
              <a:ext cx="95237" cy="49669"/>
            </a:xfrm>
            <a:prstGeom prst="rect">
              <a:avLst/>
            </a:prstGeom>
          </p:spPr>
        </p:pic>
        <p:sp>
          <p:nvSpPr>
            <p:cNvPr id="261" name="object 261" descr=""/>
            <p:cNvSpPr/>
            <p:nvPr/>
          </p:nvSpPr>
          <p:spPr>
            <a:xfrm>
              <a:off x="3484125" y="4519105"/>
              <a:ext cx="160655" cy="99060"/>
            </a:xfrm>
            <a:custGeom>
              <a:avLst/>
              <a:gdLst/>
              <a:ahLst/>
              <a:cxnLst/>
              <a:rect l="l" t="t" r="r" b="b"/>
              <a:pathLst>
                <a:path w="160654" h="99060">
                  <a:moveTo>
                    <a:pt x="159270" y="0"/>
                  </a:moveTo>
                  <a:lnTo>
                    <a:pt x="20015" y="24968"/>
                  </a:lnTo>
                  <a:lnTo>
                    <a:pt x="0" y="97320"/>
                  </a:lnTo>
                  <a:lnTo>
                    <a:pt x="4775" y="98640"/>
                  </a:lnTo>
                  <a:lnTo>
                    <a:pt x="23964" y="29298"/>
                  </a:lnTo>
                  <a:lnTo>
                    <a:pt x="160146" y="4889"/>
                  </a:lnTo>
                  <a:lnTo>
                    <a:pt x="159270" y="0"/>
                  </a:lnTo>
                  <a:close/>
                </a:path>
              </a:pathLst>
            </a:custGeom>
            <a:solidFill>
              <a:srgbClr val="FFFFFF"/>
            </a:solidFill>
          </p:spPr>
          <p:txBody>
            <a:bodyPr wrap="square" lIns="0" tIns="0" rIns="0" bIns="0" rtlCol="0"/>
            <a:lstStyle/>
            <a:p/>
          </p:txBody>
        </p:sp>
        <p:pic>
          <p:nvPicPr>
            <p:cNvPr id="262" name="object 262" descr=""/>
            <p:cNvPicPr/>
            <p:nvPr/>
          </p:nvPicPr>
          <p:blipFill>
            <a:blip r:embed="rId90" cstate="print"/>
            <a:stretch>
              <a:fillRect/>
            </a:stretch>
          </p:blipFill>
          <p:spPr>
            <a:xfrm>
              <a:off x="3889692" y="4484509"/>
              <a:ext cx="238429" cy="213118"/>
            </a:xfrm>
            <a:prstGeom prst="rect">
              <a:avLst/>
            </a:prstGeom>
          </p:spPr>
        </p:pic>
        <p:sp>
          <p:nvSpPr>
            <p:cNvPr id="263" name="object 263" descr=""/>
            <p:cNvSpPr/>
            <p:nvPr/>
          </p:nvSpPr>
          <p:spPr>
            <a:xfrm>
              <a:off x="3915351" y="4519117"/>
              <a:ext cx="178435" cy="144780"/>
            </a:xfrm>
            <a:custGeom>
              <a:avLst/>
              <a:gdLst/>
              <a:ahLst/>
              <a:cxnLst/>
              <a:rect l="l" t="t" r="r" b="b"/>
              <a:pathLst>
                <a:path w="178435" h="144779">
                  <a:moveTo>
                    <a:pt x="0" y="0"/>
                  </a:moveTo>
                  <a:lnTo>
                    <a:pt x="12924" y="21248"/>
                  </a:lnTo>
                  <a:lnTo>
                    <a:pt x="22550" y="44451"/>
                  </a:lnTo>
                  <a:lnTo>
                    <a:pt x="28558" y="69285"/>
                  </a:lnTo>
                  <a:lnTo>
                    <a:pt x="30632" y="95427"/>
                  </a:lnTo>
                  <a:lnTo>
                    <a:pt x="30149" y="108181"/>
                  </a:lnTo>
                  <a:lnTo>
                    <a:pt x="28719" y="120664"/>
                  </a:lnTo>
                  <a:lnTo>
                    <a:pt x="26372" y="132844"/>
                  </a:lnTo>
                  <a:lnTo>
                    <a:pt x="23139" y="144691"/>
                  </a:lnTo>
                  <a:lnTo>
                    <a:pt x="178422" y="108673"/>
                  </a:lnTo>
                  <a:lnTo>
                    <a:pt x="156083" y="27952"/>
                  </a:lnTo>
                  <a:lnTo>
                    <a:pt x="0" y="0"/>
                  </a:lnTo>
                  <a:close/>
                </a:path>
              </a:pathLst>
            </a:custGeom>
            <a:solidFill>
              <a:srgbClr val="58595B"/>
            </a:solidFill>
          </p:spPr>
          <p:txBody>
            <a:bodyPr wrap="square" lIns="0" tIns="0" rIns="0" bIns="0" rtlCol="0"/>
            <a:lstStyle/>
            <a:p/>
          </p:txBody>
        </p:sp>
        <p:sp>
          <p:nvSpPr>
            <p:cNvPr id="264" name="object 264" descr=""/>
            <p:cNvSpPr/>
            <p:nvPr/>
          </p:nvSpPr>
          <p:spPr>
            <a:xfrm>
              <a:off x="3918239" y="4520356"/>
              <a:ext cx="158115" cy="132715"/>
            </a:xfrm>
            <a:custGeom>
              <a:avLst/>
              <a:gdLst/>
              <a:ahLst/>
              <a:cxnLst/>
              <a:rect l="l" t="t" r="r" b="b"/>
              <a:pathLst>
                <a:path w="158114" h="132714">
                  <a:moveTo>
                    <a:pt x="0" y="0"/>
                  </a:moveTo>
                  <a:lnTo>
                    <a:pt x="9667" y="19061"/>
                  </a:lnTo>
                  <a:lnTo>
                    <a:pt x="16821" y="39457"/>
                  </a:lnTo>
                  <a:lnTo>
                    <a:pt x="21259" y="60984"/>
                  </a:lnTo>
                  <a:lnTo>
                    <a:pt x="22783" y="83439"/>
                  </a:lnTo>
                  <a:lnTo>
                    <a:pt x="22294" y="96190"/>
                  </a:lnTo>
                  <a:lnTo>
                    <a:pt x="20853" y="108669"/>
                  </a:lnTo>
                  <a:lnTo>
                    <a:pt x="18497" y="120845"/>
                  </a:lnTo>
                  <a:lnTo>
                    <a:pt x="15265" y="132689"/>
                  </a:lnTo>
                  <a:lnTo>
                    <a:pt x="16916" y="132308"/>
                  </a:lnTo>
                  <a:lnTo>
                    <a:pt x="157911" y="96735"/>
                  </a:lnTo>
                  <a:lnTo>
                    <a:pt x="138277" y="25882"/>
                  </a:lnTo>
                  <a:lnTo>
                    <a:pt x="14846" y="3759"/>
                  </a:lnTo>
                  <a:lnTo>
                    <a:pt x="0" y="0"/>
                  </a:lnTo>
                  <a:close/>
                </a:path>
              </a:pathLst>
            </a:custGeom>
            <a:solidFill>
              <a:srgbClr val="939598"/>
            </a:solidFill>
          </p:spPr>
          <p:txBody>
            <a:bodyPr wrap="square" lIns="0" tIns="0" rIns="0" bIns="0" rtlCol="0"/>
            <a:lstStyle/>
            <a:p/>
          </p:txBody>
        </p:sp>
        <p:pic>
          <p:nvPicPr>
            <p:cNvPr id="265" name="object 265" descr=""/>
            <p:cNvPicPr/>
            <p:nvPr/>
          </p:nvPicPr>
          <p:blipFill>
            <a:blip r:embed="rId91" cstate="print"/>
            <a:stretch>
              <a:fillRect/>
            </a:stretch>
          </p:blipFill>
          <p:spPr>
            <a:xfrm>
              <a:off x="3951897" y="4563719"/>
              <a:ext cx="95224" cy="49669"/>
            </a:xfrm>
            <a:prstGeom prst="rect">
              <a:avLst/>
            </a:prstGeom>
          </p:spPr>
        </p:pic>
        <p:sp>
          <p:nvSpPr>
            <p:cNvPr id="266" name="object 266" descr=""/>
            <p:cNvSpPr/>
            <p:nvPr/>
          </p:nvSpPr>
          <p:spPr>
            <a:xfrm>
              <a:off x="3918376" y="4519105"/>
              <a:ext cx="160655" cy="99060"/>
            </a:xfrm>
            <a:custGeom>
              <a:avLst/>
              <a:gdLst/>
              <a:ahLst/>
              <a:cxnLst/>
              <a:rect l="l" t="t" r="r" b="b"/>
              <a:pathLst>
                <a:path w="160654" h="99060">
                  <a:moveTo>
                    <a:pt x="876" y="0"/>
                  </a:moveTo>
                  <a:lnTo>
                    <a:pt x="0" y="4889"/>
                  </a:lnTo>
                  <a:lnTo>
                    <a:pt x="136169" y="29298"/>
                  </a:lnTo>
                  <a:lnTo>
                    <a:pt x="155384" y="98640"/>
                  </a:lnTo>
                  <a:lnTo>
                    <a:pt x="160159" y="97320"/>
                  </a:lnTo>
                  <a:lnTo>
                    <a:pt x="140106" y="24968"/>
                  </a:lnTo>
                  <a:lnTo>
                    <a:pt x="876" y="0"/>
                  </a:lnTo>
                  <a:close/>
                </a:path>
              </a:pathLst>
            </a:custGeom>
            <a:solidFill>
              <a:srgbClr val="FFFFFF"/>
            </a:solidFill>
          </p:spPr>
          <p:txBody>
            <a:bodyPr wrap="square" lIns="0" tIns="0" rIns="0" bIns="0" rtlCol="0"/>
            <a:lstStyle/>
            <a:p/>
          </p:txBody>
        </p:sp>
        <p:pic>
          <p:nvPicPr>
            <p:cNvPr id="267" name="object 267" descr=""/>
            <p:cNvPicPr/>
            <p:nvPr/>
          </p:nvPicPr>
          <p:blipFill>
            <a:blip r:embed="rId92" cstate="print"/>
            <a:stretch>
              <a:fillRect/>
            </a:stretch>
          </p:blipFill>
          <p:spPr>
            <a:xfrm>
              <a:off x="3368941" y="4157354"/>
              <a:ext cx="824679" cy="784482"/>
            </a:xfrm>
            <a:prstGeom prst="rect">
              <a:avLst/>
            </a:prstGeom>
          </p:spPr>
        </p:pic>
        <p:pic>
          <p:nvPicPr>
            <p:cNvPr id="268" name="object 268" descr=""/>
            <p:cNvPicPr/>
            <p:nvPr/>
          </p:nvPicPr>
          <p:blipFill>
            <a:blip r:embed="rId93" cstate="print"/>
            <a:stretch>
              <a:fillRect/>
            </a:stretch>
          </p:blipFill>
          <p:spPr>
            <a:xfrm>
              <a:off x="3617353" y="4445508"/>
              <a:ext cx="327875" cy="327913"/>
            </a:xfrm>
            <a:prstGeom prst="rect">
              <a:avLst/>
            </a:prstGeom>
          </p:spPr>
        </p:pic>
        <p:sp>
          <p:nvSpPr>
            <p:cNvPr id="269" name="object 269" descr=""/>
            <p:cNvSpPr/>
            <p:nvPr/>
          </p:nvSpPr>
          <p:spPr>
            <a:xfrm>
              <a:off x="3614882" y="4443022"/>
              <a:ext cx="333375" cy="333375"/>
            </a:xfrm>
            <a:custGeom>
              <a:avLst/>
              <a:gdLst/>
              <a:ahLst/>
              <a:cxnLst/>
              <a:rect l="l" t="t" r="r" b="b"/>
              <a:pathLst>
                <a:path w="333375" h="333375">
                  <a:moveTo>
                    <a:pt x="166408" y="0"/>
                  </a:moveTo>
                  <a:lnTo>
                    <a:pt x="122216" y="5954"/>
                  </a:lnTo>
                  <a:lnTo>
                    <a:pt x="82478" y="22753"/>
                  </a:lnTo>
                  <a:lnTo>
                    <a:pt x="48790" y="48798"/>
                  </a:lnTo>
                  <a:lnTo>
                    <a:pt x="22749" y="82491"/>
                  </a:lnTo>
                  <a:lnTo>
                    <a:pt x="5953" y="122236"/>
                  </a:lnTo>
                  <a:lnTo>
                    <a:pt x="0" y="166433"/>
                  </a:lnTo>
                  <a:lnTo>
                    <a:pt x="5953" y="210626"/>
                  </a:lnTo>
                  <a:lnTo>
                    <a:pt x="22749" y="250369"/>
                  </a:lnTo>
                  <a:lnTo>
                    <a:pt x="48790" y="284064"/>
                  </a:lnTo>
                  <a:lnTo>
                    <a:pt x="82478" y="310110"/>
                  </a:lnTo>
                  <a:lnTo>
                    <a:pt x="122216" y="326911"/>
                  </a:lnTo>
                  <a:lnTo>
                    <a:pt x="166408" y="332866"/>
                  </a:lnTo>
                  <a:lnTo>
                    <a:pt x="203157" y="327913"/>
                  </a:lnTo>
                  <a:lnTo>
                    <a:pt x="166408" y="327913"/>
                  </a:lnTo>
                  <a:lnTo>
                    <a:pt x="123536" y="322135"/>
                  </a:lnTo>
                  <a:lnTo>
                    <a:pt x="84981" y="305835"/>
                  </a:lnTo>
                  <a:lnTo>
                    <a:pt x="52295" y="280563"/>
                  </a:lnTo>
                  <a:lnTo>
                    <a:pt x="27027" y="247872"/>
                  </a:lnTo>
                  <a:lnTo>
                    <a:pt x="10730" y="209311"/>
                  </a:lnTo>
                  <a:lnTo>
                    <a:pt x="4953" y="166433"/>
                  </a:lnTo>
                  <a:lnTo>
                    <a:pt x="10730" y="123556"/>
                  </a:lnTo>
                  <a:lnTo>
                    <a:pt x="27027" y="84998"/>
                  </a:lnTo>
                  <a:lnTo>
                    <a:pt x="52295" y="52309"/>
                  </a:lnTo>
                  <a:lnTo>
                    <a:pt x="84981" y="27041"/>
                  </a:lnTo>
                  <a:lnTo>
                    <a:pt x="123536" y="10742"/>
                  </a:lnTo>
                  <a:lnTo>
                    <a:pt x="166408" y="4965"/>
                  </a:lnTo>
                  <a:lnTo>
                    <a:pt x="203257" y="4965"/>
                  </a:lnTo>
                  <a:lnTo>
                    <a:pt x="166408" y="0"/>
                  </a:lnTo>
                  <a:close/>
                </a:path>
                <a:path w="333375" h="333375">
                  <a:moveTo>
                    <a:pt x="203257" y="4965"/>
                  </a:moveTo>
                  <a:lnTo>
                    <a:pt x="166408" y="4965"/>
                  </a:lnTo>
                  <a:lnTo>
                    <a:pt x="209285" y="10742"/>
                  </a:lnTo>
                  <a:lnTo>
                    <a:pt x="247843" y="27041"/>
                  </a:lnTo>
                  <a:lnTo>
                    <a:pt x="280531" y="52309"/>
                  </a:lnTo>
                  <a:lnTo>
                    <a:pt x="305800" y="84998"/>
                  </a:lnTo>
                  <a:lnTo>
                    <a:pt x="322098" y="123556"/>
                  </a:lnTo>
                  <a:lnTo>
                    <a:pt x="327875" y="166433"/>
                  </a:lnTo>
                  <a:lnTo>
                    <a:pt x="322098" y="209311"/>
                  </a:lnTo>
                  <a:lnTo>
                    <a:pt x="305800" y="247872"/>
                  </a:lnTo>
                  <a:lnTo>
                    <a:pt x="280531" y="280563"/>
                  </a:lnTo>
                  <a:lnTo>
                    <a:pt x="247843" y="305835"/>
                  </a:lnTo>
                  <a:lnTo>
                    <a:pt x="209285" y="322135"/>
                  </a:lnTo>
                  <a:lnTo>
                    <a:pt x="166408" y="327913"/>
                  </a:lnTo>
                  <a:lnTo>
                    <a:pt x="203157" y="327913"/>
                  </a:lnTo>
                  <a:lnTo>
                    <a:pt x="250335" y="310110"/>
                  </a:lnTo>
                  <a:lnTo>
                    <a:pt x="284027" y="284064"/>
                  </a:lnTo>
                  <a:lnTo>
                    <a:pt x="310073" y="250369"/>
                  </a:lnTo>
                  <a:lnTo>
                    <a:pt x="326873" y="210626"/>
                  </a:lnTo>
                  <a:lnTo>
                    <a:pt x="332828" y="166433"/>
                  </a:lnTo>
                  <a:lnTo>
                    <a:pt x="326873" y="122236"/>
                  </a:lnTo>
                  <a:lnTo>
                    <a:pt x="310073" y="82491"/>
                  </a:lnTo>
                  <a:lnTo>
                    <a:pt x="284027" y="48798"/>
                  </a:lnTo>
                  <a:lnTo>
                    <a:pt x="250335" y="22753"/>
                  </a:lnTo>
                  <a:lnTo>
                    <a:pt x="210595" y="5954"/>
                  </a:lnTo>
                  <a:lnTo>
                    <a:pt x="203257" y="4965"/>
                  </a:lnTo>
                  <a:close/>
                </a:path>
              </a:pathLst>
            </a:custGeom>
            <a:solidFill>
              <a:srgbClr val="FFFFFF"/>
            </a:solidFill>
          </p:spPr>
          <p:txBody>
            <a:bodyPr wrap="square" lIns="0" tIns="0" rIns="0" bIns="0" rtlCol="0"/>
            <a:lstStyle/>
            <a:p/>
          </p:txBody>
        </p:sp>
        <p:pic>
          <p:nvPicPr>
            <p:cNvPr id="270" name="object 270" descr=""/>
            <p:cNvPicPr/>
            <p:nvPr/>
          </p:nvPicPr>
          <p:blipFill>
            <a:blip r:embed="rId94" cstate="print"/>
            <a:stretch>
              <a:fillRect/>
            </a:stretch>
          </p:blipFill>
          <p:spPr>
            <a:xfrm>
              <a:off x="6417895" y="4226626"/>
              <a:ext cx="151650" cy="142079"/>
            </a:xfrm>
            <a:prstGeom prst="rect">
              <a:avLst/>
            </a:prstGeom>
          </p:spPr>
        </p:pic>
        <p:sp>
          <p:nvSpPr>
            <p:cNvPr id="271" name="object 271" descr=""/>
            <p:cNvSpPr/>
            <p:nvPr/>
          </p:nvSpPr>
          <p:spPr>
            <a:xfrm>
              <a:off x="6064833" y="4370851"/>
              <a:ext cx="0" cy="358140"/>
            </a:xfrm>
            <a:custGeom>
              <a:avLst/>
              <a:gdLst/>
              <a:ahLst/>
              <a:cxnLst/>
              <a:rect l="l" t="t" r="r" b="b"/>
              <a:pathLst>
                <a:path w="0" h="358139">
                  <a:moveTo>
                    <a:pt x="0" y="0"/>
                  </a:moveTo>
                  <a:lnTo>
                    <a:pt x="0" y="357898"/>
                  </a:lnTo>
                </a:path>
              </a:pathLst>
            </a:custGeom>
            <a:ln w="10414">
              <a:solidFill>
                <a:srgbClr val="231F20"/>
              </a:solidFill>
            </a:ln>
          </p:spPr>
          <p:txBody>
            <a:bodyPr wrap="square" lIns="0" tIns="0" rIns="0" bIns="0" rtlCol="0"/>
            <a:lstStyle/>
            <a:p/>
          </p:txBody>
        </p:sp>
        <p:sp>
          <p:nvSpPr>
            <p:cNvPr id="272" name="object 272" descr=""/>
            <p:cNvSpPr/>
            <p:nvPr/>
          </p:nvSpPr>
          <p:spPr>
            <a:xfrm>
              <a:off x="5969485" y="4363825"/>
              <a:ext cx="0" cy="365125"/>
            </a:xfrm>
            <a:custGeom>
              <a:avLst/>
              <a:gdLst/>
              <a:ahLst/>
              <a:cxnLst/>
              <a:rect l="l" t="t" r="r" b="b"/>
              <a:pathLst>
                <a:path w="0" h="365125">
                  <a:moveTo>
                    <a:pt x="0" y="0"/>
                  </a:moveTo>
                  <a:lnTo>
                    <a:pt x="0" y="364934"/>
                  </a:lnTo>
                </a:path>
              </a:pathLst>
            </a:custGeom>
            <a:ln w="10414">
              <a:solidFill>
                <a:srgbClr val="231F20"/>
              </a:solidFill>
            </a:ln>
          </p:spPr>
          <p:txBody>
            <a:bodyPr wrap="square" lIns="0" tIns="0" rIns="0" bIns="0" rtlCol="0"/>
            <a:lstStyle/>
            <a:p/>
          </p:txBody>
        </p:sp>
        <p:pic>
          <p:nvPicPr>
            <p:cNvPr id="273" name="object 273" descr=""/>
            <p:cNvPicPr/>
            <p:nvPr/>
          </p:nvPicPr>
          <p:blipFill>
            <a:blip r:embed="rId95" cstate="print"/>
            <a:stretch>
              <a:fillRect/>
            </a:stretch>
          </p:blipFill>
          <p:spPr>
            <a:xfrm>
              <a:off x="5969486" y="4609429"/>
              <a:ext cx="95341" cy="85166"/>
            </a:xfrm>
            <a:prstGeom prst="rect">
              <a:avLst/>
            </a:prstGeom>
          </p:spPr>
        </p:pic>
        <p:sp>
          <p:nvSpPr>
            <p:cNvPr id="274" name="object 274" descr=""/>
            <p:cNvSpPr/>
            <p:nvPr/>
          </p:nvSpPr>
          <p:spPr>
            <a:xfrm>
              <a:off x="6410644" y="4363306"/>
              <a:ext cx="0" cy="365760"/>
            </a:xfrm>
            <a:custGeom>
              <a:avLst/>
              <a:gdLst/>
              <a:ahLst/>
              <a:cxnLst/>
              <a:rect l="l" t="t" r="r" b="b"/>
              <a:pathLst>
                <a:path w="0" h="365760">
                  <a:moveTo>
                    <a:pt x="0" y="0"/>
                  </a:moveTo>
                  <a:lnTo>
                    <a:pt x="0" y="365455"/>
                  </a:lnTo>
                </a:path>
              </a:pathLst>
            </a:custGeom>
            <a:ln w="10414">
              <a:solidFill>
                <a:srgbClr val="231F20"/>
              </a:solidFill>
            </a:ln>
          </p:spPr>
          <p:txBody>
            <a:bodyPr wrap="square" lIns="0" tIns="0" rIns="0" bIns="0" rtlCol="0"/>
            <a:lstStyle/>
            <a:p/>
          </p:txBody>
        </p:sp>
        <p:sp>
          <p:nvSpPr>
            <p:cNvPr id="275" name="object 275" descr=""/>
            <p:cNvSpPr/>
            <p:nvPr/>
          </p:nvSpPr>
          <p:spPr>
            <a:xfrm>
              <a:off x="6080080" y="4652929"/>
              <a:ext cx="319405" cy="0"/>
            </a:xfrm>
            <a:custGeom>
              <a:avLst/>
              <a:gdLst/>
              <a:ahLst/>
              <a:cxnLst/>
              <a:rect l="l" t="t" r="r" b="b"/>
              <a:pathLst>
                <a:path w="319404" h="0">
                  <a:moveTo>
                    <a:pt x="319277" y="0"/>
                  </a:moveTo>
                  <a:lnTo>
                    <a:pt x="0" y="0"/>
                  </a:lnTo>
                </a:path>
              </a:pathLst>
            </a:custGeom>
            <a:ln w="10414">
              <a:solidFill>
                <a:srgbClr val="231F20"/>
              </a:solidFill>
            </a:ln>
          </p:spPr>
          <p:txBody>
            <a:bodyPr wrap="square" lIns="0" tIns="0" rIns="0" bIns="0" rtlCol="0"/>
            <a:lstStyle/>
            <a:p/>
          </p:txBody>
        </p:sp>
        <p:sp>
          <p:nvSpPr>
            <p:cNvPr id="276" name="object 276" descr=""/>
            <p:cNvSpPr/>
            <p:nvPr/>
          </p:nvSpPr>
          <p:spPr>
            <a:xfrm>
              <a:off x="6068771" y="4610354"/>
              <a:ext cx="342265" cy="85725"/>
            </a:xfrm>
            <a:custGeom>
              <a:avLst/>
              <a:gdLst/>
              <a:ahLst/>
              <a:cxnLst/>
              <a:rect l="l" t="t" r="r" b="b"/>
              <a:pathLst>
                <a:path w="342264" h="85725">
                  <a:moveTo>
                    <a:pt x="52908" y="7620"/>
                  </a:moveTo>
                  <a:lnTo>
                    <a:pt x="45796" y="0"/>
                  </a:lnTo>
                  <a:lnTo>
                    <a:pt x="0" y="42570"/>
                  </a:lnTo>
                  <a:lnTo>
                    <a:pt x="45796" y="85166"/>
                  </a:lnTo>
                  <a:lnTo>
                    <a:pt x="52908" y="77533"/>
                  </a:lnTo>
                  <a:lnTo>
                    <a:pt x="15290" y="42570"/>
                  </a:lnTo>
                  <a:lnTo>
                    <a:pt x="52908" y="7620"/>
                  </a:lnTo>
                  <a:close/>
                </a:path>
                <a:path w="342264" h="85725">
                  <a:moveTo>
                    <a:pt x="341871" y="42570"/>
                  </a:moveTo>
                  <a:lnTo>
                    <a:pt x="296087" y="0"/>
                  </a:lnTo>
                  <a:lnTo>
                    <a:pt x="288975" y="7620"/>
                  </a:lnTo>
                  <a:lnTo>
                    <a:pt x="326593" y="42570"/>
                  </a:lnTo>
                  <a:lnTo>
                    <a:pt x="288975" y="77533"/>
                  </a:lnTo>
                  <a:lnTo>
                    <a:pt x="296087" y="85166"/>
                  </a:lnTo>
                  <a:lnTo>
                    <a:pt x="341871" y="42570"/>
                  </a:lnTo>
                  <a:close/>
                </a:path>
              </a:pathLst>
            </a:custGeom>
            <a:solidFill>
              <a:srgbClr val="231F20"/>
            </a:solidFill>
          </p:spPr>
          <p:txBody>
            <a:bodyPr wrap="square" lIns="0" tIns="0" rIns="0" bIns="0" rtlCol="0"/>
            <a:lstStyle/>
            <a:p/>
          </p:txBody>
        </p:sp>
      </p:grpSp>
      <p:sp>
        <p:nvSpPr>
          <p:cNvPr id="277" name="object 277" descr=""/>
          <p:cNvSpPr txBox="1"/>
          <p:nvPr/>
        </p:nvSpPr>
        <p:spPr>
          <a:xfrm>
            <a:off x="4011260" y="3924093"/>
            <a:ext cx="824230"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SimSun"/>
                <a:cs typeface="SimSun"/>
              </a:rPr>
              <a:t>車身側邊照後鏡</a:t>
            </a:r>
            <a:endParaRPr sz="900">
              <a:latin typeface="SimSun"/>
              <a:cs typeface="SimSun"/>
            </a:endParaRPr>
          </a:p>
        </p:txBody>
      </p:sp>
      <p:sp>
        <p:nvSpPr>
          <p:cNvPr id="278" name="object 278" descr=""/>
          <p:cNvSpPr txBox="1"/>
          <p:nvPr/>
        </p:nvSpPr>
        <p:spPr>
          <a:xfrm>
            <a:off x="6560920" y="4215808"/>
            <a:ext cx="138430" cy="203835"/>
          </a:xfrm>
          <a:prstGeom prst="rect">
            <a:avLst/>
          </a:prstGeom>
        </p:spPr>
        <p:txBody>
          <a:bodyPr wrap="square" lIns="0" tIns="14604" rIns="0" bIns="0" rtlCol="0" vert="horz">
            <a:spAutoFit/>
          </a:bodyPr>
          <a:lstStyle/>
          <a:p>
            <a:pPr marL="12700">
              <a:lnSpc>
                <a:spcPct val="100000"/>
              </a:lnSpc>
              <a:spcBef>
                <a:spcPts val="114"/>
              </a:spcBef>
            </a:pPr>
            <a:r>
              <a:rPr dirty="0" sz="1150" spc="-55">
                <a:solidFill>
                  <a:srgbClr val="231F20"/>
                </a:solidFill>
                <a:latin typeface="Trebuchet MS"/>
                <a:cs typeface="Trebuchet MS"/>
              </a:rPr>
              <a:t>½</a:t>
            </a:r>
            <a:endParaRPr sz="1150">
              <a:latin typeface="Trebuchet MS"/>
              <a:cs typeface="Trebuchet MS"/>
            </a:endParaRPr>
          </a:p>
        </p:txBody>
      </p:sp>
      <p:sp>
        <p:nvSpPr>
          <p:cNvPr id="279" name="object 279" descr=""/>
          <p:cNvSpPr txBox="1"/>
          <p:nvPr/>
        </p:nvSpPr>
        <p:spPr>
          <a:xfrm>
            <a:off x="5960457" y="4412255"/>
            <a:ext cx="352425" cy="466725"/>
          </a:xfrm>
          <a:prstGeom prst="rect">
            <a:avLst/>
          </a:prstGeom>
        </p:spPr>
        <p:txBody>
          <a:bodyPr wrap="square" lIns="0" tIns="57150" rIns="0" bIns="0" rtlCol="0" vert="horz">
            <a:spAutoFit/>
          </a:bodyPr>
          <a:lstStyle/>
          <a:p>
            <a:pPr marL="226695">
              <a:lnSpc>
                <a:spcPct val="100000"/>
              </a:lnSpc>
              <a:spcBef>
                <a:spcPts val="450"/>
              </a:spcBef>
            </a:pPr>
            <a:r>
              <a:rPr dirty="0" sz="1150" spc="-55">
                <a:solidFill>
                  <a:srgbClr val="FFFFFF"/>
                </a:solidFill>
                <a:latin typeface="Trebuchet MS"/>
                <a:cs typeface="Trebuchet MS"/>
              </a:rPr>
              <a:t>¾</a:t>
            </a:r>
            <a:endParaRPr sz="1150">
              <a:latin typeface="Trebuchet MS"/>
              <a:cs typeface="Trebuchet MS"/>
            </a:endParaRPr>
          </a:p>
          <a:p>
            <a:pPr marL="12700">
              <a:lnSpc>
                <a:spcPct val="100000"/>
              </a:lnSpc>
              <a:spcBef>
                <a:spcPts val="355"/>
              </a:spcBef>
            </a:pPr>
            <a:r>
              <a:rPr dirty="0" sz="1150" spc="-55">
                <a:solidFill>
                  <a:srgbClr val="FFFFFF"/>
                </a:solidFill>
                <a:latin typeface="Trebuchet MS"/>
                <a:cs typeface="Trebuchet MS"/>
              </a:rPr>
              <a:t>¼</a:t>
            </a:r>
            <a:endParaRPr sz="1150">
              <a:latin typeface="Trebuchet MS"/>
              <a:cs typeface="Trebuchet MS"/>
            </a:endParaRPr>
          </a:p>
        </p:txBody>
      </p:sp>
      <p:sp>
        <p:nvSpPr>
          <p:cNvPr id="280" name="object 280" descr=""/>
          <p:cNvSpPr txBox="1"/>
          <p:nvPr/>
        </p:nvSpPr>
        <p:spPr>
          <a:xfrm>
            <a:off x="3551609" y="4431541"/>
            <a:ext cx="181610" cy="90170"/>
          </a:xfrm>
          <a:prstGeom prst="rect">
            <a:avLst/>
          </a:prstGeom>
        </p:spPr>
        <p:txBody>
          <a:bodyPr wrap="square" lIns="0" tIns="15240" rIns="0" bIns="0" rtlCol="0" vert="horz">
            <a:spAutoFit/>
          </a:bodyPr>
          <a:lstStyle/>
          <a:p>
            <a:pPr marL="12700">
              <a:lnSpc>
                <a:spcPct val="100000"/>
              </a:lnSpc>
              <a:spcBef>
                <a:spcPts val="120"/>
              </a:spcBef>
            </a:pPr>
            <a:r>
              <a:rPr dirty="0" sz="400" spc="-50">
                <a:solidFill>
                  <a:srgbClr val="231F20"/>
                </a:solidFill>
                <a:latin typeface="SimSun"/>
                <a:cs typeface="SimSun"/>
              </a:rPr>
              <a:t>圖 </a:t>
            </a:r>
            <a:r>
              <a:rPr dirty="0" sz="400" spc="-35">
                <a:solidFill>
                  <a:srgbClr val="231F20"/>
                </a:solidFill>
                <a:latin typeface="Trebuchet MS"/>
                <a:cs typeface="Trebuchet MS"/>
              </a:rPr>
              <a:t>1.1.5</a:t>
            </a:r>
            <a:endParaRPr sz="400">
              <a:latin typeface="Trebuchet MS"/>
              <a:cs typeface="Trebuchet MS"/>
            </a:endParaRPr>
          </a:p>
        </p:txBody>
      </p:sp>
      <p:graphicFrame>
        <p:nvGraphicFramePr>
          <p:cNvPr id="281" name="object 281" descr=""/>
          <p:cNvGraphicFramePr>
            <a:graphicFrameLocks noGrp="1"/>
          </p:cNvGraphicFramePr>
          <p:nvPr/>
        </p:nvGraphicFramePr>
        <p:xfrm>
          <a:off x="7919999" y="360003"/>
          <a:ext cx="6718300" cy="413067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914775">
                <a:tc>
                  <a:txBody>
                    <a:bodyPr/>
                    <a:lstStyle/>
                    <a:p>
                      <a:pPr marL="17780">
                        <a:lnSpc>
                          <a:spcPct val="100000"/>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安全帶的</a:t>
                      </a:r>
                      <a:endParaRPr sz="900">
                        <a:latin typeface="華康標楷體"/>
                        <a:cs typeface="華康標楷體"/>
                      </a:endParaRPr>
                    </a:p>
                    <a:p>
                      <a:pPr marL="269875" marR="45720">
                        <a:lnSpc>
                          <a:spcPct val="102400"/>
                        </a:lnSpc>
                      </a:pPr>
                      <a:r>
                        <a:rPr dirty="0" sz="900" spc="-15">
                          <a:solidFill>
                            <a:srgbClr val="231F20"/>
                          </a:solidFill>
                          <a:latin typeface="華康標楷體"/>
                          <a:cs typeface="華康標楷體"/>
                        </a:rPr>
                        <a:t>繫法與解</a:t>
                      </a:r>
                      <a:r>
                        <a:rPr dirty="0" sz="900" spc="-50">
                          <a:solidFill>
                            <a:srgbClr val="231F20"/>
                          </a:solidFill>
                          <a:latin typeface="華康標楷體"/>
                          <a:cs typeface="華康標楷體"/>
                        </a:rPr>
                        <a:t>開</a:t>
                      </a:r>
                      <a:endParaRPr sz="900">
                        <a:latin typeface="華康標楷體"/>
                        <a:cs typeface="華康標楷體"/>
                      </a:endParaRPr>
                    </a:p>
                    <a:p>
                      <a:pPr>
                        <a:lnSpc>
                          <a:spcPct val="100000"/>
                        </a:lnSpc>
                      </a:pPr>
                      <a:endParaRPr sz="900">
                        <a:latin typeface="Times New Roman"/>
                        <a:cs typeface="Times New Roman"/>
                      </a:endParaRPr>
                    </a:p>
                    <a:p>
                      <a:pPr>
                        <a:lnSpc>
                          <a:spcPct val="100000"/>
                        </a:lnSpc>
                        <a:spcBef>
                          <a:spcPts val="40"/>
                        </a:spcBef>
                      </a:pPr>
                      <a:endParaRPr sz="900">
                        <a:latin typeface="Times New Roman"/>
                        <a:cs typeface="Times New Roman"/>
                      </a:endParaRPr>
                    </a:p>
                    <a:p>
                      <a:pPr marL="492125">
                        <a:lnSpc>
                          <a:spcPct val="100000"/>
                        </a:lnSpc>
                      </a:pPr>
                      <a:r>
                        <a:rPr dirty="0" sz="550" spc="-25">
                          <a:solidFill>
                            <a:srgbClr val="ED1C24"/>
                          </a:solidFill>
                          <a:latin typeface="SimSun"/>
                          <a:cs typeface="SimSun"/>
                        </a:rPr>
                        <a:t>拉出</a:t>
                      </a:r>
                      <a:endParaRPr sz="550">
                        <a:latin typeface="SimSun"/>
                        <a:cs typeface="SimSun"/>
                      </a:endParaRPr>
                    </a:p>
                    <a:p>
                      <a:pPr algn="ctr" marR="256540">
                        <a:lnSpc>
                          <a:spcPct val="100000"/>
                        </a:lnSpc>
                        <a:spcBef>
                          <a:spcPts val="360"/>
                        </a:spcBef>
                      </a:pPr>
                      <a:r>
                        <a:rPr dirty="0" sz="550" spc="-25">
                          <a:solidFill>
                            <a:srgbClr val="ED1C24"/>
                          </a:solidFill>
                          <a:latin typeface="SimSun"/>
                          <a:cs typeface="SimSun"/>
                        </a:rPr>
                        <a:t>插入</a:t>
                      </a:r>
                      <a:endParaRPr sz="550">
                        <a:latin typeface="SimSun"/>
                        <a:cs typeface="SimSun"/>
                      </a:endParaRPr>
                    </a:p>
                    <a:p>
                      <a:pPr>
                        <a:lnSpc>
                          <a:spcPct val="100000"/>
                        </a:lnSpc>
                      </a:pPr>
                      <a:endParaRPr sz="600">
                        <a:latin typeface="Times New Roman"/>
                        <a:cs typeface="Times New Roman"/>
                      </a:endParaRPr>
                    </a:p>
                    <a:p>
                      <a:pPr>
                        <a:lnSpc>
                          <a:spcPct val="100000"/>
                        </a:lnSpc>
                        <a:spcBef>
                          <a:spcPts val="10"/>
                        </a:spcBef>
                      </a:pPr>
                      <a:endParaRPr sz="850">
                        <a:latin typeface="Times New Roman"/>
                        <a:cs typeface="Times New Roman"/>
                      </a:endParaRPr>
                    </a:p>
                    <a:p>
                      <a:pPr algn="ctr" marR="213360">
                        <a:lnSpc>
                          <a:spcPts val="650"/>
                        </a:lnSpc>
                      </a:pPr>
                      <a:r>
                        <a:rPr dirty="0" sz="550" spc="-25">
                          <a:solidFill>
                            <a:srgbClr val="FFFFFF"/>
                          </a:solidFill>
                          <a:latin typeface="SimSun"/>
                          <a:cs typeface="SimSun"/>
                        </a:rPr>
                        <a:t>按鈕</a:t>
                      </a:r>
                      <a:endParaRPr sz="550">
                        <a:latin typeface="SimSun"/>
                        <a:cs typeface="SimSun"/>
                      </a:endParaRPr>
                    </a:p>
                    <a:p>
                      <a:pPr algn="ctr" marR="1270">
                        <a:lnSpc>
                          <a:spcPts val="640"/>
                        </a:lnSpc>
                      </a:pPr>
                      <a:r>
                        <a:rPr dirty="0" sz="550" spc="-20">
                          <a:solidFill>
                            <a:srgbClr val="FFFFFF"/>
                          </a:solidFill>
                          <a:latin typeface="SimSun"/>
                          <a:cs typeface="SimSun"/>
                        </a:rPr>
                        <a:t>插銷座</a:t>
                      </a:r>
                      <a:endParaRPr sz="550">
                        <a:latin typeface="SimSun"/>
                        <a:cs typeface="SimSun"/>
                      </a:endParaRPr>
                    </a:p>
                    <a:p>
                      <a:pPr algn="ctr" marL="440690">
                        <a:lnSpc>
                          <a:spcPts val="650"/>
                        </a:lnSpc>
                      </a:pPr>
                      <a:r>
                        <a:rPr dirty="0" sz="550" spc="-25">
                          <a:solidFill>
                            <a:srgbClr val="FFFFFF"/>
                          </a:solidFill>
                          <a:latin typeface="SimSun"/>
                          <a:cs typeface="SimSun"/>
                        </a:rPr>
                        <a:t>插銷</a:t>
                      </a:r>
                      <a:endParaRPr sz="550">
                        <a:latin typeface="SimSun"/>
                        <a:cs typeface="SimSun"/>
                      </a:endParaRPr>
                    </a:p>
                    <a:p>
                      <a:pPr marL="35560">
                        <a:lnSpc>
                          <a:spcPct val="100000"/>
                        </a:lnSpc>
                        <a:spcBef>
                          <a:spcPts val="535"/>
                        </a:spcBef>
                      </a:pPr>
                      <a:r>
                        <a:rPr dirty="0" sz="500" spc="-80">
                          <a:solidFill>
                            <a:srgbClr val="231F20"/>
                          </a:solidFill>
                          <a:latin typeface="SimSun"/>
                          <a:cs typeface="SimSun"/>
                        </a:rPr>
                        <a:t>圖 </a:t>
                      </a:r>
                      <a:r>
                        <a:rPr dirty="0" sz="500" spc="-20">
                          <a:solidFill>
                            <a:srgbClr val="231F20"/>
                          </a:solidFill>
                          <a:latin typeface="Trebuchet MS"/>
                          <a:cs typeface="Trebuchet MS"/>
                        </a:rPr>
                        <a:t>1.1.7</a:t>
                      </a:r>
                      <a:endParaRPr sz="500">
                        <a:latin typeface="Trebuchet MS"/>
                        <a:cs typeface="Trebuchet MS"/>
                      </a:endParaRPr>
                    </a:p>
                  </a:txBody>
                  <a:tcPr marL="0" marR="0" marB="0" marT="35560">
                    <a:lnR w="9525">
                      <a:solidFill>
                        <a:srgbClr val="BCBEC0"/>
                      </a:solidFill>
                      <a:prstDash val="dot"/>
                    </a:lnR>
                    <a:lnT w="9525">
                      <a:solidFill>
                        <a:srgbClr val="BCBEC0"/>
                      </a:solidFill>
                      <a:prstDash val="solid"/>
                    </a:lnT>
                  </a:tcPr>
                </a:tc>
                <a:tc>
                  <a:txBody>
                    <a:bodyPr/>
                    <a:lstStyle/>
                    <a:p>
                      <a:pPr marL="17780">
                        <a:lnSpc>
                          <a:spcPct val="100000"/>
                        </a:lnSpc>
                        <a:spcBef>
                          <a:spcPts val="280"/>
                        </a:spcBef>
                      </a:pPr>
                      <a:r>
                        <a:rPr dirty="0" sz="900" spc="-15">
                          <a:solidFill>
                            <a:srgbClr val="231F20"/>
                          </a:solidFill>
                          <a:latin typeface="華康標楷體"/>
                          <a:cs typeface="華康標楷體"/>
                        </a:rPr>
                        <a:t>．掌握安全帶的繫法</a:t>
                      </a:r>
                      <a:endParaRPr sz="900">
                        <a:latin typeface="華康標楷體"/>
                        <a:cs typeface="華康標楷體"/>
                      </a:endParaRPr>
                    </a:p>
                    <a:p>
                      <a:pPr>
                        <a:lnSpc>
                          <a:spcPct val="100000"/>
                        </a:lnSpc>
                        <a:spcBef>
                          <a:spcPts val="40"/>
                        </a:spcBef>
                      </a:pPr>
                      <a:endParaRPr sz="750">
                        <a:latin typeface="Times New Roman"/>
                        <a:cs typeface="Times New Roman"/>
                      </a:endParaRPr>
                    </a:p>
                    <a:p>
                      <a:pPr marL="17780">
                        <a:lnSpc>
                          <a:spcPct val="100000"/>
                        </a:lnSpc>
                        <a:spcBef>
                          <a:spcPts val="5"/>
                        </a:spcBef>
                      </a:pPr>
                      <a:r>
                        <a:rPr dirty="0" sz="900" spc="-10">
                          <a:solidFill>
                            <a:srgbClr val="231F20"/>
                          </a:solidFill>
                          <a:latin typeface="華康標楷體"/>
                          <a:cs typeface="華康標楷體"/>
                        </a:rPr>
                        <a:t>（三點式安全帶</a:t>
                      </a:r>
                      <a:r>
                        <a:rPr dirty="0" sz="900" spc="-50">
                          <a:solidFill>
                            <a:srgbClr val="231F20"/>
                          </a:solidFill>
                          <a:latin typeface="華康標楷體"/>
                          <a:cs typeface="華康標楷體"/>
                        </a:rPr>
                        <a:t>）</a:t>
                      </a:r>
                      <a:endParaRPr sz="900">
                        <a:latin typeface="華康標楷體"/>
                        <a:cs typeface="華康標楷體"/>
                      </a:endParaRPr>
                    </a:p>
                    <a:p>
                      <a:pPr>
                        <a:lnSpc>
                          <a:spcPct val="100000"/>
                        </a:lnSpc>
                        <a:spcBef>
                          <a:spcPts val="15"/>
                        </a:spcBef>
                      </a:pPr>
                      <a:endParaRPr sz="750">
                        <a:latin typeface="Times New Roman"/>
                        <a:cs typeface="Times New Roman"/>
                      </a:endParaRPr>
                    </a:p>
                    <a:p>
                      <a:pPr marL="314325" marR="36830" indent="-296545">
                        <a:lnSpc>
                          <a:spcPct val="102400"/>
                        </a:lnSpc>
                        <a:buSzPct val="88888"/>
                        <a:buAutoNum type="arabicPlain"/>
                        <a:tabLst>
                          <a:tab pos="316865" algn="l"/>
                        </a:tabLst>
                      </a:pPr>
                      <a:r>
                        <a:rPr dirty="0" sz="900" spc="75">
                          <a:solidFill>
                            <a:srgbClr val="231F20"/>
                          </a:solidFill>
                          <a:latin typeface="華康標楷體"/>
                          <a:cs typeface="華康標楷體"/>
                        </a:rPr>
                        <a:t>抓住安全帶插銷並</a:t>
                      </a:r>
                      <a:r>
                        <a:rPr dirty="0" sz="900" spc="75">
                          <a:solidFill>
                            <a:srgbClr val="231F20"/>
                          </a:solidFill>
                          <a:latin typeface="華康標楷體"/>
                          <a:cs typeface="華康標楷體"/>
                        </a:rPr>
                        <a:t>	</a:t>
                      </a:r>
                      <a:r>
                        <a:rPr dirty="0" sz="900" spc="-20">
                          <a:solidFill>
                            <a:srgbClr val="231F20"/>
                          </a:solidFill>
                          <a:latin typeface="華康標楷體"/>
                          <a:cs typeface="華康標楷體"/>
                        </a:rPr>
                        <a:t>將安全帶拉出</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40"/>
                        </a:spcBef>
                        <a:buClr>
                          <a:srgbClr val="231F20"/>
                        </a:buClr>
                        <a:buFont typeface=""/>
                        <a:buAutoNum type="arabicPlain"/>
                      </a:pPr>
                      <a:endParaRPr sz="850">
                        <a:latin typeface="Times New Roman"/>
                        <a:cs typeface="Times New Roman"/>
                      </a:endParaRPr>
                    </a:p>
                    <a:p>
                      <a:pPr algn="just" marL="316865" marR="35560" indent="-299085">
                        <a:lnSpc>
                          <a:spcPct val="102400"/>
                        </a:lnSpc>
                        <a:buSzPct val="88888"/>
                        <a:buFont typeface=""/>
                        <a:buAutoNum type="arabicPlain"/>
                        <a:tabLst>
                          <a:tab pos="316865" algn="l"/>
                          <a:tab pos="318770" algn="l"/>
                        </a:tabLst>
                      </a:pPr>
                      <a:r>
                        <a:rPr dirty="0" sz="900">
                          <a:solidFill>
                            <a:srgbClr val="231F20"/>
                          </a:solidFill>
                          <a:latin typeface="Times New Roman"/>
                          <a:cs typeface="Times New Roman"/>
                        </a:rPr>
                        <a:t>	</a:t>
                      </a:r>
                      <a:r>
                        <a:rPr dirty="0" sz="900" spc="70">
                          <a:solidFill>
                            <a:srgbClr val="231F20"/>
                          </a:solidFill>
                          <a:latin typeface="華康標楷體"/>
                          <a:cs typeface="華康標楷體"/>
                        </a:rPr>
                        <a:t>肩帶通過肩膀，腰帶則通過小腹包住</a:t>
                      </a:r>
                      <a:r>
                        <a:rPr dirty="0" sz="900" spc="-30">
                          <a:solidFill>
                            <a:srgbClr val="231F20"/>
                          </a:solidFill>
                          <a:latin typeface="華康標楷體"/>
                          <a:cs typeface="華康標楷體"/>
                        </a:rPr>
                        <a:t>腰骨</a:t>
                      </a:r>
                      <a:endParaRPr sz="900">
                        <a:latin typeface="華康標楷體"/>
                        <a:cs typeface="華康標楷體"/>
                      </a:endParaRPr>
                    </a:p>
                    <a:p>
                      <a:pPr marL="316865" marR="36830" indent="-299085">
                        <a:lnSpc>
                          <a:spcPct val="102400"/>
                        </a:lnSpc>
                        <a:spcBef>
                          <a:spcPts val="650"/>
                        </a:spcBef>
                        <a:buSzPct val="88888"/>
                        <a:buAutoNum type="arabicPlain"/>
                        <a:tabLst>
                          <a:tab pos="316865" algn="l"/>
                        </a:tabLst>
                      </a:pPr>
                      <a:r>
                        <a:rPr dirty="0" sz="900" spc="70">
                          <a:solidFill>
                            <a:srgbClr val="231F20"/>
                          </a:solidFill>
                          <a:latin typeface="華康標楷體"/>
                          <a:cs typeface="華康標楷體"/>
                        </a:rPr>
                        <a:t>將安全帶插銷插入</a:t>
                      </a:r>
                      <a:r>
                        <a:rPr dirty="0" sz="900" spc="-25">
                          <a:solidFill>
                            <a:srgbClr val="231F20"/>
                          </a:solidFill>
                          <a:latin typeface="華康標楷體"/>
                          <a:cs typeface="華康標楷體"/>
                        </a:rPr>
                        <a:t>插銷座</a:t>
                      </a:r>
                      <a:endParaRPr sz="900">
                        <a:latin typeface="華康標楷體"/>
                        <a:cs typeface="華康標楷體"/>
                      </a:endParaRPr>
                    </a:p>
                    <a:p>
                      <a:pPr marL="17780">
                        <a:lnSpc>
                          <a:spcPct val="100000"/>
                        </a:lnSpc>
                        <a:spcBef>
                          <a:spcPts val="650"/>
                        </a:spcBef>
                      </a:pPr>
                      <a:r>
                        <a:rPr dirty="0" sz="900" spc="-10">
                          <a:solidFill>
                            <a:srgbClr val="231F20"/>
                          </a:solidFill>
                          <a:latin typeface="華康標楷體"/>
                          <a:cs typeface="華康標楷體"/>
                        </a:rPr>
                        <a:t>（鬆開安全帶的方法</a:t>
                      </a:r>
                      <a:r>
                        <a:rPr dirty="0" sz="900" spc="-50">
                          <a:solidFill>
                            <a:srgbClr val="231F20"/>
                          </a:solidFill>
                          <a:latin typeface="華康標楷體"/>
                          <a:cs typeface="華康標楷體"/>
                        </a:rPr>
                        <a:t>）</a:t>
                      </a:r>
                      <a:endParaRPr sz="900">
                        <a:latin typeface="華康標楷體"/>
                        <a:cs typeface="華康標楷體"/>
                      </a:endParaRPr>
                    </a:p>
                    <a:p>
                      <a:pPr marL="316865" marR="36830" indent="-299085">
                        <a:lnSpc>
                          <a:spcPct val="102400"/>
                        </a:lnSpc>
                        <a:spcBef>
                          <a:spcPts val="595"/>
                        </a:spcBef>
                        <a:buSzPct val="88888"/>
                        <a:buAutoNum type="arabicPlain"/>
                        <a:tabLst>
                          <a:tab pos="316865" algn="l"/>
                        </a:tabLst>
                      </a:pPr>
                      <a:r>
                        <a:rPr dirty="0" sz="900" spc="70">
                          <a:solidFill>
                            <a:srgbClr val="231F20"/>
                          </a:solidFill>
                          <a:latin typeface="華康標楷體"/>
                          <a:cs typeface="華康標楷體"/>
                        </a:rPr>
                        <a:t>按下插銷座的釋放</a:t>
                      </a:r>
                      <a:r>
                        <a:rPr dirty="0" sz="900" spc="-50">
                          <a:solidFill>
                            <a:srgbClr val="231F20"/>
                          </a:solidFill>
                          <a:latin typeface="華康標楷體"/>
                          <a:cs typeface="華康標楷體"/>
                        </a:rPr>
                        <a:t>鈕</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15"/>
                        </a:spcBef>
                        <a:buClr>
                          <a:srgbClr val="231F20"/>
                        </a:buClr>
                        <a:buFont typeface=""/>
                        <a:buAutoNum type="arabicPlain"/>
                      </a:pPr>
                      <a:endParaRPr sz="700">
                        <a:latin typeface="Times New Roman"/>
                        <a:cs typeface="Times New Roman"/>
                      </a:endParaRPr>
                    </a:p>
                    <a:p>
                      <a:pPr marL="316865" marR="36830" indent="-299085">
                        <a:lnSpc>
                          <a:spcPct val="102400"/>
                        </a:lnSpc>
                        <a:buSzPct val="88888"/>
                        <a:buAutoNum type="arabicPlain"/>
                        <a:tabLst>
                          <a:tab pos="316865" algn="l"/>
                        </a:tabLst>
                      </a:pPr>
                      <a:r>
                        <a:rPr dirty="0" sz="900" spc="70">
                          <a:solidFill>
                            <a:srgbClr val="231F20"/>
                          </a:solidFill>
                          <a:latin typeface="華康標楷體"/>
                          <a:cs typeface="華康標楷體"/>
                        </a:rPr>
                        <a:t>用手邊抓住安全帶</a:t>
                      </a:r>
                      <a:r>
                        <a:rPr dirty="0" sz="900" spc="-20">
                          <a:solidFill>
                            <a:srgbClr val="231F20"/>
                          </a:solidFill>
                          <a:latin typeface="華康標楷體"/>
                          <a:cs typeface="華康標楷體"/>
                        </a:rPr>
                        <a:t>邊讓安全帶捲回</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132715" marR="47625" indent="-115570">
                        <a:lnSpc>
                          <a:spcPct val="102400"/>
                        </a:lnSpc>
                        <a:spcBef>
                          <a:spcPts val="254"/>
                        </a:spcBef>
                      </a:pPr>
                      <a:r>
                        <a:rPr dirty="0" sz="900" spc="-15">
                          <a:solidFill>
                            <a:srgbClr val="231F20"/>
                          </a:solidFill>
                          <a:latin typeface="華康標楷體"/>
                          <a:cs typeface="華康標楷體"/>
                        </a:rPr>
                        <a:t>．向學員說明安全帶的重要性，並學習正確繫上安全帶的方</a:t>
                      </a:r>
                      <a:r>
                        <a:rPr dirty="0" sz="900" spc="-30">
                          <a:solidFill>
                            <a:srgbClr val="231F20"/>
                          </a:solidFill>
                          <a:latin typeface="華康標楷體"/>
                          <a:cs typeface="華康標楷體"/>
                        </a:rPr>
                        <a:t>法。</a:t>
                      </a:r>
                      <a:endParaRPr sz="900">
                        <a:latin typeface="華康標楷體"/>
                        <a:cs typeface="華康標楷體"/>
                      </a:endParaRPr>
                    </a:p>
                    <a:p>
                      <a:pPr>
                        <a:lnSpc>
                          <a:spcPct val="100000"/>
                        </a:lnSpc>
                      </a:pPr>
                      <a:endParaRPr sz="900">
                        <a:latin typeface="Times New Roman"/>
                        <a:cs typeface="Times New Roman"/>
                      </a:endParaRPr>
                    </a:p>
                    <a:p>
                      <a:pPr algn="just" marL="306070" marR="45720" indent="-288290">
                        <a:lnSpc>
                          <a:spcPct val="102400"/>
                        </a:lnSpc>
                        <a:spcBef>
                          <a:spcPts val="720"/>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40">
                          <a:solidFill>
                            <a:srgbClr val="231F20"/>
                          </a:solidFill>
                          <a:latin typeface="華康標楷體"/>
                          <a:cs typeface="華康標楷體"/>
                        </a:rPr>
                        <a:t>抓住靠近左側車門</a:t>
                      </a:r>
                      <a:r>
                        <a:rPr dirty="0" sz="900" spc="-15">
                          <a:solidFill>
                            <a:srgbClr val="231F20"/>
                          </a:solidFill>
                          <a:latin typeface="Trebuchet MS"/>
                          <a:cs typeface="Trebuchet MS"/>
                        </a:rPr>
                        <a:t>B</a:t>
                      </a:r>
                      <a:r>
                        <a:rPr dirty="0" sz="900" spc="-60">
                          <a:solidFill>
                            <a:srgbClr val="231F20"/>
                          </a:solidFill>
                          <a:latin typeface="Trebuchet MS"/>
                          <a:cs typeface="Trebuchet MS"/>
                        </a:rPr>
                        <a:t> </a:t>
                      </a:r>
                      <a:r>
                        <a:rPr dirty="0" sz="900" spc="10">
                          <a:solidFill>
                            <a:srgbClr val="231F20"/>
                          </a:solidFill>
                          <a:latin typeface="華康標楷體"/>
                          <a:cs typeface="華康標楷體"/>
                        </a:rPr>
                        <a:t>柱上的安全帶插銷，同時注意安全帶不要翻轉，慢慢地拉出安全帶。開始的時候先將安全帶全部拉出，瞭解安全帶的長度後，再讓安全帶</a:t>
                      </a:r>
                      <a:r>
                        <a:rPr dirty="0" sz="900" spc="-10">
                          <a:solidFill>
                            <a:srgbClr val="231F20"/>
                          </a:solidFill>
                          <a:latin typeface="華康標楷體"/>
                          <a:cs typeface="華康標楷體"/>
                        </a:rPr>
                        <a:t>從手中滑過並自動地捲回去。</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15"/>
                        </a:spcBef>
                        <a:buClr>
                          <a:srgbClr val="231F20"/>
                        </a:buClr>
                        <a:buFont typeface=""/>
                        <a:buAutoNum type="arabicPlain"/>
                      </a:pPr>
                      <a:endParaRPr sz="750">
                        <a:latin typeface="Times New Roman"/>
                        <a:cs typeface="Times New Roman"/>
                      </a:endParaRPr>
                    </a:p>
                    <a:p>
                      <a:pPr marL="306070" marR="46990" indent="-288290">
                        <a:lnSpc>
                          <a:spcPct val="102400"/>
                        </a:lnSpc>
                        <a:spcBef>
                          <a:spcPts val="5"/>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安全帶正確的通過肩膀與腰骨的部位，同時確認安全</a:t>
                      </a:r>
                      <a:r>
                        <a:rPr dirty="0" sz="900" spc="-20">
                          <a:solidFill>
                            <a:srgbClr val="231F20"/>
                          </a:solidFill>
                          <a:latin typeface="華康標楷體"/>
                          <a:cs typeface="華康標楷體"/>
                        </a:rPr>
                        <a:t>帶沒有翻轉。</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gn="just" marL="306070" marR="40640" indent="-288290">
                        <a:lnSpc>
                          <a:spcPct val="102400"/>
                        </a:lnSpc>
                        <a:spcBef>
                          <a:spcPts val="720"/>
                        </a:spcBef>
                        <a:buSzPct val="88888"/>
                        <a:buFont typeface=""/>
                        <a:buAutoNum type="arabicPlain"/>
                        <a:tabLst>
                          <a:tab pos="306070" algn="l"/>
                          <a:tab pos="314325" algn="l"/>
                        </a:tabLst>
                      </a:pPr>
                      <a:r>
                        <a:rPr dirty="0" sz="900">
                          <a:solidFill>
                            <a:srgbClr val="231F20"/>
                          </a:solidFill>
                          <a:latin typeface="Times New Roman"/>
                          <a:cs typeface="Times New Roman"/>
                        </a:rPr>
                        <a:t>	</a:t>
                      </a:r>
                      <a:r>
                        <a:rPr dirty="0" sz="900" spc="50">
                          <a:solidFill>
                            <a:srgbClr val="231F20"/>
                          </a:solidFill>
                          <a:latin typeface="華康標楷體"/>
                          <a:cs typeface="華康標楷體"/>
                        </a:rPr>
                        <a:t>確認安全帶插銷是否牢牢地插入插銷座，當安全帶</a:t>
                      </a:r>
                      <a:r>
                        <a:rPr dirty="0" sz="900" spc="-10">
                          <a:solidFill>
                            <a:srgbClr val="231F20"/>
                          </a:solidFill>
                          <a:latin typeface="華康標楷體"/>
                          <a:cs typeface="華康標楷體"/>
                        </a:rPr>
                        <a:t>插銷確實插入插銷座時，會聽到「喀嚓」的聲音</a:t>
                      </a:r>
                      <a:r>
                        <a:rPr dirty="0" sz="900">
                          <a:solidFill>
                            <a:srgbClr val="231F20"/>
                          </a:solidFill>
                          <a:latin typeface="華康標楷體"/>
                          <a:cs typeface="華康標楷體"/>
                        </a:rPr>
                        <a:t>（</a:t>
                      </a:r>
                      <a:r>
                        <a:rPr dirty="0" sz="900" spc="-50">
                          <a:solidFill>
                            <a:srgbClr val="231F20"/>
                          </a:solidFill>
                          <a:latin typeface="華康標楷體"/>
                          <a:cs typeface="華康標楷體"/>
                        </a:rPr>
                        <a:t>圖 </a:t>
                      </a:r>
                      <a:r>
                        <a:rPr dirty="0" sz="900" spc="-80">
                          <a:solidFill>
                            <a:srgbClr val="231F20"/>
                          </a:solidFill>
                          <a:latin typeface="Trebuchet MS"/>
                          <a:cs typeface="Trebuchet MS"/>
                        </a:rPr>
                        <a:t>1.1.7</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19685" indent="-124460">
                        <a:lnSpc>
                          <a:spcPct val="102400"/>
                        </a:lnSpc>
                        <a:spcBef>
                          <a:spcPts val="254"/>
                        </a:spcBef>
                      </a:pPr>
                      <a:r>
                        <a:rPr dirty="0" sz="900" spc="-15">
                          <a:solidFill>
                            <a:srgbClr val="231F20"/>
                          </a:solidFill>
                          <a:latin typeface="華康標楷體"/>
                          <a:cs typeface="華康標楷體"/>
                        </a:rPr>
                        <a:t>．向學員強調車輛行駛前，</a:t>
                      </a:r>
                      <a:r>
                        <a:rPr dirty="0" sz="900" spc="50">
                          <a:solidFill>
                            <a:srgbClr val="231F20"/>
                          </a:solidFill>
                          <a:latin typeface="華康標楷體"/>
                          <a:cs typeface="華康標楷體"/>
                        </a:rPr>
                        <a:t>車上所有人員都必須繫</a:t>
                      </a:r>
                      <a:r>
                        <a:rPr dirty="0" sz="900" spc="-20">
                          <a:solidFill>
                            <a:srgbClr val="231F20"/>
                          </a:solidFill>
                          <a:latin typeface="華康標楷體"/>
                          <a:cs typeface="華康標楷體"/>
                        </a:rPr>
                        <a:t>上安全帶。</a:t>
                      </a:r>
                      <a:endParaRPr sz="900">
                        <a:latin typeface="華康標楷體"/>
                        <a:cs typeface="華康標楷體"/>
                      </a:endParaRPr>
                    </a:p>
                    <a:p>
                      <a:pPr algn="just" marL="142240" marR="38100" indent="-124460">
                        <a:lnSpc>
                          <a:spcPct val="102400"/>
                        </a:lnSpc>
                        <a:spcBef>
                          <a:spcPts val="650"/>
                        </a:spcBef>
                      </a:pPr>
                      <a:r>
                        <a:rPr dirty="0" sz="900" spc="55">
                          <a:solidFill>
                            <a:srgbClr val="231F20"/>
                          </a:solidFill>
                          <a:latin typeface="華康標楷體"/>
                          <a:cs typeface="華康標楷體"/>
                        </a:rPr>
                        <a:t>．體驗當肩帶瞬間強力拉</a:t>
                      </a:r>
                      <a:r>
                        <a:rPr dirty="0" sz="900" spc="45">
                          <a:solidFill>
                            <a:srgbClr val="231F20"/>
                          </a:solidFill>
                          <a:latin typeface="華康標楷體"/>
                          <a:cs typeface="華康標楷體"/>
                        </a:rPr>
                        <a:t>扯時，安全帶將被鎖住</a:t>
                      </a:r>
                      <a:r>
                        <a:rPr dirty="0" sz="900" spc="50">
                          <a:solidFill>
                            <a:srgbClr val="231F20"/>
                          </a:solidFill>
                          <a:latin typeface="華康標楷體"/>
                          <a:cs typeface="華康標楷體"/>
                        </a:rPr>
                        <a:t>而無法繼續拉長，此時身體會被安全帶拉住而不會向前衝出，藉此瞭</a:t>
                      </a:r>
                      <a:r>
                        <a:rPr dirty="0" sz="900" spc="-20">
                          <a:solidFill>
                            <a:srgbClr val="231F20"/>
                          </a:solidFill>
                          <a:latin typeface="華康標楷體"/>
                          <a:cs typeface="華康標楷體"/>
                        </a:rPr>
                        <a:t>解安全帶的功能。</a:t>
                      </a:r>
                      <a:endParaRPr sz="900">
                        <a:latin typeface="華康標楷體"/>
                        <a:cs typeface="華康標楷體"/>
                      </a:endParaRPr>
                    </a:p>
                    <a:p>
                      <a:pPr algn="just" marL="142240" marR="39370" indent="-124460">
                        <a:lnSpc>
                          <a:spcPct val="102400"/>
                        </a:lnSpc>
                        <a:spcBef>
                          <a:spcPts val="740"/>
                        </a:spcBef>
                      </a:pPr>
                      <a:r>
                        <a:rPr dirty="0" sz="900" spc="55">
                          <a:solidFill>
                            <a:srgbClr val="231F20"/>
                          </a:solidFill>
                          <a:latin typeface="華康標楷體"/>
                          <a:cs typeface="華康標楷體"/>
                        </a:rPr>
                        <a:t>．瞭解當腰帶包覆住柔軟</a:t>
                      </a:r>
                      <a:r>
                        <a:rPr dirty="0" sz="900" spc="50">
                          <a:solidFill>
                            <a:srgbClr val="231F20"/>
                          </a:solidFill>
                          <a:latin typeface="華康標楷體"/>
                          <a:cs typeface="華康標楷體"/>
                        </a:rPr>
                        <a:t>的腹部時會伴隨而來什</a:t>
                      </a:r>
                      <a:r>
                        <a:rPr dirty="0" sz="900" spc="-20">
                          <a:solidFill>
                            <a:srgbClr val="231F20"/>
                          </a:solidFill>
                          <a:latin typeface="華康標楷體"/>
                          <a:cs typeface="華康標楷體"/>
                        </a:rPr>
                        <a:t>麼樣的危險。</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900">
                        <a:latin typeface="Times New Roman"/>
                        <a:cs typeface="Times New Roman"/>
                      </a:endParaRPr>
                    </a:p>
                    <a:p>
                      <a:pPr algn="just" marL="142240" marR="38100" indent="-124460">
                        <a:lnSpc>
                          <a:spcPct val="102400"/>
                        </a:lnSpc>
                      </a:pPr>
                      <a:r>
                        <a:rPr dirty="0" sz="900" spc="55">
                          <a:solidFill>
                            <a:srgbClr val="231F20"/>
                          </a:solidFill>
                          <a:latin typeface="華康標楷體"/>
                          <a:cs typeface="華康標楷體"/>
                        </a:rPr>
                        <a:t>．應注意鬆開安全帶後如</a:t>
                      </a:r>
                      <a:r>
                        <a:rPr dirty="0" sz="900" spc="50">
                          <a:solidFill>
                            <a:srgbClr val="231F20"/>
                          </a:solidFill>
                          <a:latin typeface="華康標楷體"/>
                          <a:cs typeface="華康標楷體"/>
                        </a:rPr>
                        <a:t>果立刻將手放開，可能導致插銷撞擊車窗玻璃</a:t>
                      </a:r>
                      <a:r>
                        <a:rPr dirty="0" sz="900" spc="-20">
                          <a:solidFill>
                            <a:srgbClr val="231F20"/>
                          </a:solidFill>
                          <a:latin typeface="華康標楷體"/>
                          <a:cs typeface="華康標楷體"/>
                        </a:rPr>
                        <a:t>並發生危險。</a:t>
                      </a:r>
                      <a:endParaRPr sz="900">
                        <a:latin typeface="華康標楷體"/>
                        <a:cs typeface="華康標楷體"/>
                      </a:endParaRPr>
                    </a:p>
                    <a:p>
                      <a:pPr algn="just" marL="142240" marR="38100" indent="-124460">
                        <a:lnSpc>
                          <a:spcPct val="102400"/>
                        </a:lnSpc>
                        <a:spcBef>
                          <a:spcPts val="675"/>
                        </a:spcBef>
                      </a:pPr>
                      <a:r>
                        <a:rPr dirty="0" sz="900" spc="55">
                          <a:solidFill>
                            <a:srgbClr val="231F20"/>
                          </a:solidFill>
                          <a:latin typeface="華康標楷體"/>
                          <a:cs typeface="華康標楷體"/>
                        </a:rPr>
                        <a:t>．教導學員兒童乘車必須使用兒童安全座椅，並</a:t>
                      </a:r>
                      <a:r>
                        <a:rPr dirty="0" sz="900" spc="50">
                          <a:solidFill>
                            <a:srgbClr val="231F20"/>
                          </a:solidFill>
                          <a:latin typeface="華康標楷體"/>
                          <a:cs typeface="華康標楷體"/>
                        </a:rPr>
                        <a:t>務必依照使用說明書將兒童安全座椅妥善固定</a:t>
                      </a:r>
                      <a:r>
                        <a:rPr dirty="0" sz="900" spc="-20">
                          <a:solidFill>
                            <a:srgbClr val="231F20"/>
                          </a:solidFill>
                          <a:latin typeface="華康標楷體"/>
                          <a:cs typeface="華康標楷體"/>
                        </a:rPr>
                        <a:t>於座位上。</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grpSp>
        <p:nvGrpSpPr>
          <p:cNvPr id="282" name="object 282" descr=""/>
          <p:cNvGrpSpPr/>
          <p:nvPr/>
        </p:nvGrpSpPr>
        <p:grpSpPr>
          <a:xfrm>
            <a:off x="449986" y="592201"/>
            <a:ext cx="891540" cy="805815"/>
            <a:chOff x="449986" y="592201"/>
            <a:chExt cx="891540" cy="805815"/>
          </a:xfrm>
        </p:grpSpPr>
        <p:pic>
          <p:nvPicPr>
            <p:cNvPr id="283" name="object 283" descr=""/>
            <p:cNvPicPr/>
            <p:nvPr/>
          </p:nvPicPr>
          <p:blipFill>
            <a:blip r:embed="rId96" cstate="print"/>
            <a:stretch>
              <a:fillRect/>
            </a:stretch>
          </p:blipFill>
          <p:spPr>
            <a:xfrm>
              <a:off x="802258" y="592201"/>
              <a:ext cx="538746" cy="805243"/>
            </a:xfrm>
            <a:prstGeom prst="rect">
              <a:avLst/>
            </a:prstGeom>
          </p:spPr>
        </p:pic>
        <p:pic>
          <p:nvPicPr>
            <p:cNvPr id="284" name="object 284" descr=""/>
            <p:cNvPicPr/>
            <p:nvPr/>
          </p:nvPicPr>
          <p:blipFill>
            <a:blip r:embed="rId97" cstate="print"/>
            <a:stretch>
              <a:fillRect/>
            </a:stretch>
          </p:blipFill>
          <p:spPr>
            <a:xfrm>
              <a:off x="1034389" y="592201"/>
              <a:ext cx="306616" cy="606782"/>
            </a:xfrm>
            <a:prstGeom prst="rect">
              <a:avLst/>
            </a:prstGeom>
          </p:spPr>
        </p:pic>
        <p:pic>
          <p:nvPicPr>
            <p:cNvPr id="285" name="object 285" descr=""/>
            <p:cNvPicPr/>
            <p:nvPr/>
          </p:nvPicPr>
          <p:blipFill>
            <a:blip r:embed="rId98" cstate="print"/>
            <a:stretch>
              <a:fillRect/>
            </a:stretch>
          </p:blipFill>
          <p:spPr>
            <a:xfrm>
              <a:off x="1057300" y="726821"/>
              <a:ext cx="242786" cy="311200"/>
            </a:xfrm>
            <a:prstGeom prst="rect">
              <a:avLst/>
            </a:prstGeom>
          </p:spPr>
        </p:pic>
        <p:pic>
          <p:nvPicPr>
            <p:cNvPr id="286" name="object 286" descr=""/>
            <p:cNvPicPr/>
            <p:nvPr/>
          </p:nvPicPr>
          <p:blipFill>
            <a:blip r:embed="rId99" cstate="print"/>
            <a:stretch>
              <a:fillRect/>
            </a:stretch>
          </p:blipFill>
          <p:spPr>
            <a:xfrm>
              <a:off x="1095900" y="815492"/>
              <a:ext cx="73334" cy="130835"/>
            </a:xfrm>
            <a:prstGeom prst="rect">
              <a:avLst/>
            </a:prstGeom>
          </p:spPr>
        </p:pic>
        <p:pic>
          <p:nvPicPr>
            <p:cNvPr id="287" name="object 287" descr=""/>
            <p:cNvPicPr/>
            <p:nvPr/>
          </p:nvPicPr>
          <p:blipFill>
            <a:blip r:embed="rId100" cstate="print"/>
            <a:stretch>
              <a:fillRect/>
            </a:stretch>
          </p:blipFill>
          <p:spPr>
            <a:xfrm>
              <a:off x="1040980" y="838250"/>
              <a:ext cx="110705" cy="191604"/>
            </a:xfrm>
            <a:prstGeom prst="rect">
              <a:avLst/>
            </a:prstGeom>
          </p:spPr>
        </p:pic>
        <p:pic>
          <p:nvPicPr>
            <p:cNvPr id="288" name="object 288" descr=""/>
            <p:cNvPicPr/>
            <p:nvPr/>
          </p:nvPicPr>
          <p:blipFill>
            <a:blip r:embed="rId101" cstate="print"/>
            <a:stretch>
              <a:fillRect/>
            </a:stretch>
          </p:blipFill>
          <p:spPr>
            <a:xfrm>
              <a:off x="1037422" y="747412"/>
              <a:ext cx="92976" cy="100063"/>
            </a:xfrm>
            <a:prstGeom prst="rect">
              <a:avLst/>
            </a:prstGeom>
          </p:spPr>
        </p:pic>
        <p:pic>
          <p:nvPicPr>
            <p:cNvPr id="289" name="object 289" descr=""/>
            <p:cNvPicPr/>
            <p:nvPr/>
          </p:nvPicPr>
          <p:blipFill>
            <a:blip r:embed="rId102" cstate="print"/>
            <a:stretch>
              <a:fillRect/>
            </a:stretch>
          </p:blipFill>
          <p:spPr>
            <a:xfrm>
              <a:off x="977684" y="724560"/>
              <a:ext cx="231135" cy="438467"/>
            </a:xfrm>
            <a:prstGeom prst="rect">
              <a:avLst/>
            </a:prstGeom>
          </p:spPr>
        </p:pic>
        <p:pic>
          <p:nvPicPr>
            <p:cNvPr id="290" name="object 290" descr=""/>
            <p:cNvPicPr/>
            <p:nvPr/>
          </p:nvPicPr>
          <p:blipFill>
            <a:blip r:embed="rId103" cstate="print"/>
            <a:stretch>
              <a:fillRect/>
            </a:stretch>
          </p:blipFill>
          <p:spPr>
            <a:xfrm>
              <a:off x="903630" y="922426"/>
              <a:ext cx="122986" cy="140487"/>
            </a:xfrm>
            <a:prstGeom prst="rect">
              <a:avLst/>
            </a:prstGeom>
          </p:spPr>
        </p:pic>
        <p:pic>
          <p:nvPicPr>
            <p:cNvPr id="291" name="object 291" descr=""/>
            <p:cNvPicPr/>
            <p:nvPr/>
          </p:nvPicPr>
          <p:blipFill>
            <a:blip r:embed="rId104" cstate="print"/>
            <a:stretch>
              <a:fillRect/>
            </a:stretch>
          </p:blipFill>
          <p:spPr>
            <a:xfrm>
              <a:off x="970381" y="936891"/>
              <a:ext cx="82562" cy="146697"/>
            </a:xfrm>
            <a:prstGeom prst="rect">
              <a:avLst/>
            </a:prstGeom>
          </p:spPr>
        </p:pic>
        <p:pic>
          <p:nvPicPr>
            <p:cNvPr id="292" name="object 292" descr=""/>
            <p:cNvPicPr/>
            <p:nvPr/>
          </p:nvPicPr>
          <p:blipFill>
            <a:blip r:embed="rId105" cstate="print"/>
            <a:stretch>
              <a:fillRect/>
            </a:stretch>
          </p:blipFill>
          <p:spPr>
            <a:xfrm>
              <a:off x="1095209" y="1003973"/>
              <a:ext cx="245795" cy="393471"/>
            </a:xfrm>
            <a:prstGeom prst="rect">
              <a:avLst/>
            </a:prstGeom>
          </p:spPr>
        </p:pic>
        <p:pic>
          <p:nvPicPr>
            <p:cNvPr id="293" name="object 293" descr=""/>
            <p:cNvPicPr/>
            <p:nvPr/>
          </p:nvPicPr>
          <p:blipFill>
            <a:blip r:embed="rId106" cstate="print"/>
            <a:stretch>
              <a:fillRect/>
            </a:stretch>
          </p:blipFill>
          <p:spPr>
            <a:xfrm>
              <a:off x="1117091" y="1038733"/>
              <a:ext cx="189407" cy="315925"/>
            </a:xfrm>
            <a:prstGeom prst="rect">
              <a:avLst/>
            </a:prstGeom>
          </p:spPr>
        </p:pic>
        <p:sp>
          <p:nvSpPr>
            <p:cNvPr id="294" name="object 294" descr=""/>
            <p:cNvSpPr/>
            <p:nvPr/>
          </p:nvSpPr>
          <p:spPr>
            <a:xfrm>
              <a:off x="702665" y="717816"/>
              <a:ext cx="267970" cy="191135"/>
            </a:xfrm>
            <a:custGeom>
              <a:avLst/>
              <a:gdLst/>
              <a:ahLst/>
              <a:cxnLst/>
              <a:rect l="l" t="t" r="r" b="b"/>
              <a:pathLst>
                <a:path w="267969" h="191134">
                  <a:moveTo>
                    <a:pt x="267449" y="60032"/>
                  </a:moveTo>
                  <a:lnTo>
                    <a:pt x="242684" y="22961"/>
                  </a:lnTo>
                  <a:lnTo>
                    <a:pt x="210058" y="1790"/>
                  </a:lnTo>
                  <a:lnTo>
                    <a:pt x="197180" y="0"/>
                  </a:lnTo>
                  <a:lnTo>
                    <a:pt x="186944" y="1371"/>
                  </a:lnTo>
                  <a:lnTo>
                    <a:pt x="144551" y="17627"/>
                  </a:lnTo>
                  <a:lnTo>
                    <a:pt x="100926" y="49936"/>
                  </a:lnTo>
                  <a:lnTo>
                    <a:pt x="90106" y="60185"/>
                  </a:lnTo>
                  <a:lnTo>
                    <a:pt x="80848" y="69888"/>
                  </a:lnTo>
                  <a:lnTo>
                    <a:pt x="73456" y="80746"/>
                  </a:lnTo>
                  <a:lnTo>
                    <a:pt x="67538" y="90436"/>
                  </a:lnTo>
                  <a:lnTo>
                    <a:pt x="57912" y="98183"/>
                  </a:lnTo>
                  <a:lnTo>
                    <a:pt x="37693" y="108038"/>
                  </a:lnTo>
                  <a:lnTo>
                    <a:pt x="0" y="124066"/>
                  </a:lnTo>
                  <a:lnTo>
                    <a:pt x="50850" y="190944"/>
                  </a:lnTo>
                  <a:lnTo>
                    <a:pt x="59321" y="183400"/>
                  </a:lnTo>
                  <a:lnTo>
                    <a:pt x="70573" y="178536"/>
                  </a:lnTo>
                  <a:lnTo>
                    <a:pt x="78638" y="176225"/>
                  </a:lnTo>
                  <a:lnTo>
                    <a:pt x="87401" y="175856"/>
                  </a:lnTo>
                  <a:lnTo>
                    <a:pt x="100761" y="176809"/>
                  </a:lnTo>
                  <a:lnTo>
                    <a:pt x="125171" y="176771"/>
                  </a:lnTo>
                  <a:lnTo>
                    <a:pt x="128346" y="175856"/>
                  </a:lnTo>
                  <a:lnTo>
                    <a:pt x="148437" y="170103"/>
                  </a:lnTo>
                  <a:lnTo>
                    <a:pt x="167640" y="159727"/>
                  </a:lnTo>
                  <a:lnTo>
                    <a:pt x="179870" y="148551"/>
                  </a:lnTo>
                  <a:lnTo>
                    <a:pt x="193700" y="151803"/>
                  </a:lnTo>
                  <a:lnTo>
                    <a:pt x="202234" y="149847"/>
                  </a:lnTo>
                  <a:lnTo>
                    <a:pt x="203123" y="148551"/>
                  </a:lnTo>
                  <a:lnTo>
                    <a:pt x="205193" y="145516"/>
                  </a:lnTo>
                  <a:lnTo>
                    <a:pt x="206603" y="144894"/>
                  </a:lnTo>
                  <a:lnTo>
                    <a:pt x="211912" y="135724"/>
                  </a:lnTo>
                  <a:lnTo>
                    <a:pt x="215823" y="123494"/>
                  </a:lnTo>
                  <a:lnTo>
                    <a:pt x="217538" y="119367"/>
                  </a:lnTo>
                  <a:lnTo>
                    <a:pt x="226352" y="120675"/>
                  </a:lnTo>
                  <a:lnTo>
                    <a:pt x="231101" y="119367"/>
                  </a:lnTo>
                  <a:lnTo>
                    <a:pt x="231546" y="119253"/>
                  </a:lnTo>
                  <a:lnTo>
                    <a:pt x="235153" y="113411"/>
                  </a:lnTo>
                  <a:lnTo>
                    <a:pt x="239204" y="101473"/>
                  </a:lnTo>
                  <a:lnTo>
                    <a:pt x="248920" y="94767"/>
                  </a:lnTo>
                  <a:lnTo>
                    <a:pt x="253441" y="90170"/>
                  </a:lnTo>
                  <a:lnTo>
                    <a:pt x="253898" y="85585"/>
                  </a:lnTo>
                  <a:lnTo>
                    <a:pt x="251447" y="78867"/>
                  </a:lnTo>
                  <a:lnTo>
                    <a:pt x="265569" y="75095"/>
                  </a:lnTo>
                  <a:lnTo>
                    <a:pt x="267449" y="60032"/>
                  </a:lnTo>
                  <a:close/>
                </a:path>
              </a:pathLst>
            </a:custGeom>
            <a:solidFill>
              <a:srgbClr val="FDD1AC"/>
            </a:solidFill>
          </p:spPr>
          <p:txBody>
            <a:bodyPr wrap="square" lIns="0" tIns="0" rIns="0" bIns="0" rtlCol="0"/>
            <a:lstStyle/>
            <a:p/>
          </p:txBody>
        </p:sp>
        <p:pic>
          <p:nvPicPr>
            <p:cNvPr id="295" name="object 295" descr=""/>
            <p:cNvPicPr/>
            <p:nvPr/>
          </p:nvPicPr>
          <p:blipFill>
            <a:blip r:embed="rId107" cstate="print"/>
            <a:stretch>
              <a:fillRect/>
            </a:stretch>
          </p:blipFill>
          <p:spPr>
            <a:xfrm>
              <a:off x="719454" y="621233"/>
              <a:ext cx="309676" cy="307378"/>
            </a:xfrm>
            <a:prstGeom prst="rect">
              <a:avLst/>
            </a:prstGeom>
          </p:spPr>
        </p:pic>
        <p:pic>
          <p:nvPicPr>
            <p:cNvPr id="296" name="object 296" descr=""/>
            <p:cNvPicPr/>
            <p:nvPr/>
          </p:nvPicPr>
          <p:blipFill>
            <a:blip r:embed="rId108" cstate="print"/>
            <a:stretch>
              <a:fillRect/>
            </a:stretch>
          </p:blipFill>
          <p:spPr>
            <a:xfrm>
              <a:off x="702398" y="672312"/>
              <a:ext cx="338084" cy="513741"/>
            </a:xfrm>
            <a:prstGeom prst="rect">
              <a:avLst/>
            </a:prstGeom>
          </p:spPr>
        </p:pic>
        <p:pic>
          <p:nvPicPr>
            <p:cNvPr id="297" name="object 297" descr=""/>
            <p:cNvPicPr/>
            <p:nvPr/>
          </p:nvPicPr>
          <p:blipFill>
            <a:blip r:embed="rId109" cstate="print"/>
            <a:stretch>
              <a:fillRect/>
            </a:stretch>
          </p:blipFill>
          <p:spPr>
            <a:xfrm>
              <a:off x="733831" y="868083"/>
              <a:ext cx="200799" cy="294043"/>
            </a:xfrm>
            <a:prstGeom prst="rect">
              <a:avLst/>
            </a:prstGeom>
          </p:spPr>
        </p:pic>
        <p:pic>
          <p:nvPicPr>
            <p:cNvPr id="298" name="object 298" descr=""/>
            <p:cNvPicPr/>
            <p:nvPr/>
          </p:nvPicPr>
          <p:blipFill>
            <a:blip r:embed="rId110" cstate="print"/>
            <a:stretch>
              <a:fillRect/>
            </a:stretch>
          </p:blipFill>
          <p:spPr>
            <a:xfrm>
              <a:off x="603884" y="592201"/>
              <a:ext cx="528986" cy="687273"/>
            </a:xfrm>
            <a:prstGeom prst="rect">
              <a:avLst/>
            </a:prstGeom>
          </p:spPr>
        </p:pic>
        <p:pic>
          <p:nvPicPr>
            <p:cNvPr id="299" name="object 299" descr=""/>
            <p:cNvPicPr/>
            <p:nvPr/>
          </p:nvPicPr>
          <p:blipFill>
            <a:blip r:embed="rId111" cstate="print"/>
            <a:stretch>
              <a:fillRect/>
            </a:stretch>
          </p:blipFill>
          <p:spPr>
            <a:xfrm>
              <a:off x="868413" y="752297"/>
              <a:ext cx="102152" cy="86005"/>
            </a:xfrm>
            <a:prstGeom prst="rect">
              <a:avLst/>
            </a:prstGeom>
          </p:spPr>
        </p:pic>
        <p:pic>
          <p:nvPicPr>
            <p:cNvPr id="300" name="object 300" descr=""/>
            <p:cNvPicPr/>
            <p:nvPr/>
          </p:nvPicPr>
          <p:blipFill>
            <a:blip r:embed="rId112" cstate="print"/>
            <a:stretch>
              <a:fillRect/>
            </a:stretch>
          </p:blipFill>
          <p:spPr>
            <a:xfrm>
              <a:off x="890219" y="748909"/>
              <a:ext cx="82620" cy="70456"/>
            </a:xfrm>
            <a:prstGeom prst="rect">
              <a:avLst/>
            </a:prstGeom>
          </p:spPr>
        </p:pic>
        <p:pic>
          <p:nvPicPr>
            <p:cNvPr id="301" name="object 301" descr=""/>
            <p:cNvPicPr/>
            <p:nvPr/>
          </p:nvPicPr>
          <p:blipFill>
            <a:blip r:embed="rId113" cstate="print"/>
            <a:stretch>
              <a:fillRect/>
            </a:stretch>
          </p:blipFill>
          <p:spPr>
            <a:xfrm>
              <a:off x="765084" y="741261"/>
              <a:ext cx="197032" cy="157371"/>
            </a:xfrm>
            <a:prstGeom prst="rect">
              <a:avLst/>
            </a:prstGeom>
          </p:spPr>
        </p:pic>
        <p:pic>
          <p:nvPicPr>
            <p:cNvPr id="302" name="object 302" descr=""/>
            <p:cNvPicPr/>
            <p:nvPr/>
          </p:nvPicPr>
          <p:blipFill>
            <a:blip r:embed="rId114" cstate="print"/>
            <a:stretch>
              <a:fillRect/>
            </a:stretch>
          </p:blipFill>
          <p:spPr>
            <a:xfrm>
              <a:off x="924941" y="744855"/>
              <a:ext cx="33340" cy="29705"/>
            </a:xfrm>
            <a:prstGeom prst="rect">
              <a:avLst/>
            </a:prstGeom>
          </p:spPr>
        </p:pic>
        <p:sp>
          <p:nvSpPr>
            <p:cNvPr id="303" name="object 303" descr=""/>
            <p:cNvSpPr/>
            <p:nvPr/>
          </p:nvSpPr>
          <p:spPr>
            <a:xfrm>
              <a:off x="884452" y="1137344"/>
              <a:ext cx="183515" cy="163195"/>
            </a:xfrm>
            <a:custGeom>
              <a:avLst/>
              <a:gdLst/>
              <a:ahLst/>
              <a:cxnLst/>
              <a:rect l="l" t="t" r="r" b="b"/>
              <a:pathLst>
                <a:path w="183515" h="163194">
                  <a:moveTo>
                    <a:pt x="181715" y="80230"/>
                  </a:moveTo>
                  <a:lnTo>
                    <a:pt x="8379" y="80230"/>
                  </a:lnTo>
                  <a:lnTo>
                    <a:pt x="14168" y="87015"/>
                  </a:lnTo>
                  <a:lnTo>
                    <a:pt x="20065" y="110748"/>
                  </a:lnTo>
                  <a:lnTo>
                    <a:pt x="28765" y="158470"/>
                  </a:lnTo>
                  <a:lnTo>
                    <a:pt x="39331" y="163169"/>
                  </a:lnTo>
                  <a:lnTo>
                    <a:pt x="51066" y="156718"/>
                  </a:lnTo>
                  <a:lnTo>
                    <a:pt x="66967" y="151293"/>
                  </a:lnTo>
                  <a:lnTo>
                    <a:pt x="91563" y="145486"/>
                  </a:lnTo>
                  <a:lnTo>
                    <a:pt x="116603" y="140453"/>
                  </a:lnTo>
                  <a:lnTo>
                    <a:pt x="133832" y="137350"/>
                  </a:lnTo>
                  <a:lnTo>
                    <a:pt x="141955" y="133625"/>
                  </a:lnTo>
                  <a:lnTo>
                    <a:pt x="146886" y="127809"/>
                  </a:lnTo>
                  <a:lnTo>
                    <a:pt x="151157" y="122655"/>
                  </a:lnTo>
                  <a:lnTo>
                    <a:pt x="157302" y="120916"/>
                  </a:lnTo>
                  <a:lnTo>
                    <a:pt x="179659" y="98719"/>
                  </a:lnTo>
                  <a:lnTo>
                    <a:pt x="180055" y="93368"/>
                  </a:lnTo>
                  <a:lnTo>
                    <a:pt x="181130" y="84567"/>
                  </a:lnTo>
                  <a:lnTo>
                    <a:pt x="181715" y="80230"/>
                  </a:lnTo>
                  <a:close/>
                </a:path>
                <a:path w="183515" h="163194">
                  <a:moveTo>
                    <a:pt x="89217" y="0"/>
                  </a:moveTo>
                  <a:lnTo>
                    <a:pt x="44615" y="38150"/>
                  </a:lnTo>
                  <a:lnTo>
                    <a:pt x="1034" y="79507"/>
                  </a:lnTo>
                  <a:lnTo>
                    <a:pt x="0" y="83350"/>
                  </a:lnTo>
                  <a:lnTo>
                    <a:pt x="8379" y="80230"/>
                  </a:lnTo>
                  <a:lnTo>
                    <a:pt x="181715" y="80230"/>
                  </a:lnTo>
                  <a:lnTo>
                    <a:pt x="183222" y="69049"/>
                  </a:lnTo>
                  <a:lnTo>
                    <a:pt x="178435" y="66842"/>
                  </a:lnTo>
                  <a:lnTo>
                    <a:pt x="165890" y="60528"/>
                  </a:lnTo>
                  <a:lnTo>
                    <a:pt x="128422" y="37414"/>
                  </a:lnTo>
                  <a:lnTo>
                    <a:pt x="96773" y="10685"/>
                  </a:lnTo>
                  <a:lnTo>
                    <a:pt x="89217" y="0"/>
                  </a:lnTo>
                  <a:close/>
                </a:path>
              </a:pathLst>
            </a:custGeom>
            <a:solidFill>
              <a:srgbClr val="FDD1AC"/>
            </a:solidFill>
          </p:spPr>
          <p:txBody>
            <a:bodyPr wrap="square" lIns="0" tIns="0" rIns="0" bIns="0" rtlCol="0"/>
            <a:lstStyle/>
            <a:p/>
          </p:txBody>
        </p:sp>
        <p:pic>
          <p:nvPicPr>
            <p:cNvPr id="304" name="object 304" descr=""/>
            <p:cNvPicPr/>
            <p:nvPr/>
          </p:nvPicPr>
          <p:blipFill>
            <a:blip r:embed="rId115" cstate="print"/>
            <a:stretch>
              <a:fillRect/>
            </a:stretch>
          </p:blipFill>
          <p:spPr>
            <a:xfrm>
              <a:off x="1038923" y="1193825"/>
              <a:ext cx="40017" cy="53803"/>
            </a:xfrm>
            <a:prstGeom prst="rect">
              <a:avLst/>
            </a:prstGeom>
          </p:spPr>
        </p:pic>
        <p:pic>
          <p:nvPicPr>
            <p:cNvPr id="305" name="object 305" descr=""/>
            <p:cNvPicPr/>
            <p:nvPr/>
          </p:nvPicPr>
          <p:blipFill>
            <a:blip r:embed="rId116" cstate="print"/>
            <a:stretch>
              <a:fillRect/>
            </a:stretch>
          </p:blipFill>
          <p:spPr>
            <a:xfrm>
              <a:off x="1032358" y="1154628"/>
              <a:ext cx="63703" cy="78397"/>
            </a:xfrm>
            <a:prstGeom prst="rect">
              <a:avLst/>
            </a:prstGeom>
          </p:spPr>
        </p:pic>
        <p:pic>
          <p:nvPicPr>
            <p:cNvPr id="306" name="object 306" descr=""/>
            <p:cNvPicPr/>
            <p:nvPr/>
          </p:nvPicPr>
          <p:blipFill>
            <a:blip r:embed="rId117" cstate="print"/>
            <a:stretch>
              <a:fillRect/>
            </a:stretch>
          </p:blipFill>
          <p:spPr>
            <a:xfrm>
              <a:off x="1036433" y="1113804"/>
              <a:ext cx="47778" cy="46366"/>
            </a:xfrm>
            <a:prstGeom prst="rect">
              <a:avLst/>
            </a:prstGeom>
          </p:spPr>
        </p:pic>
        <p:pic>
          <p:nvPicPr>
            <p:cNvPr id="307" name="object 307" descr=""/>
            <p:cNvPicPr/>
            <p:nvPr/>
          </p:nvPicPr>
          <p:blipFill>
            <a:blip r:embed="rId118" cstate="print"/>
            <a:stretch>
              <a:fillRect/>
            </a:stretch>
          </p:blipFill>
          <p:spPr>
            <a:xfrm>
              <a:off x="1017395" y="1131374"/>
              <a:ext cx="46133" cy="45979"/>
            </a:xfrm>
            <a:prstGeom prst="rect">
              <a:avLst/>
            </a:prstGeom>
          </p:spPr>
        </p:pic>
        <p:pic>
          <p:nvPicPr>
            <p:cNvPr id="308" name="object 308" descr=""/>
            <p:cNvPicPr/>
            <p:nvPr/>
          </p:nvPicPr>
          <p:blipFill>
            <a:blip r:embed="rId119" cstate="print"/>
            <a:stretch>
              <a:fillRect/>
            </a:stretch>
          </p:blipFill>
          <p:spPr>
            <a:xfrm>
              <a:off x="992428" y="1145388"/>
              <a:ext cx="48280" cy="46430"/>
            </a:xfrm>
            <a:prstGeom prst="rect">
              <a:avLst/>
            </a:prstGeom>
          </p:spPr>
        </p:pic>
        <p:pic>
          <p:nvPicPr>
            <p:cNvPr id="309" name="object 309" descr=""/>
            <p:cNvPicPr/>
            <p:nvPr/>
          </p:nvPicPr>
          <p:blipFill>
            <a:blip r:embed="rId120" cstate="print"/>
            <a:stretch>
              <a:fillRect/>
            </a:stretch>
          </p:blipFill>
          <p:spPr>
            <a:xfrm>
              <a:off x="999616" y="1086076"/>
              <a:ext cx="97744" cy="132857"/>
            </a:xfrm>
            <a:prstGeom prst="rect">
              <a:avLst/>
            </a:prstGeom>
          </p:spPr>
        </p:pic>
        <p:pic>
          <p:nvPicPr>
            <p:cNvPr id="310" name="object 310" descr=""/>
            <p:cNvPicPr/>
            <p:nvPr/>
          </p:nvPicPr>
          <p:blipFill>
            <a:blip r:embed="rId121" cstate="print"/>
            <a:stretch>
              <a:fillRect/>
            </a:stretch>
          </p:blipFill>
          <p:spPr>
            <a:xfrm>
              <a:off x="1014437" y="1056221"/>
              <a:ext cx="66420" cy="67482"/>
            </a:xfrm>
            <a:prstGeom prst="rect">
              <a:avLst/>
            </a:prstGeom>
          </p:spPr>
        </p:pic>
        <p:pic>
          <p:nvPicPr>
            <p:cNvPr id="311" name="object 311" descr=""/>
            <p:cNvPicPr/>
            <p:nvPr/>
          </p:nvPicPr>
          <p:blipFill>
            <a:blip r:embed="rId122" cstate="print"/>
            <a:stretch>
              <a:fillRect/>
            </a:stretch>
          </p:blipFill>
          <p:spPr>
            <a:xfrm>
              <a:off x="902072" y="1077455"/>
              <a:ext cx="167022" cy="176643"/>
            </a:xfrm>
            <a:prstGeom prst="rect">
              <a:avLst/>
            </a:prstGeom>
          </p:spPr>
        </p:pic>
        <p:pic>
          <p:nvPicPr>
            <p:cNvPr id="312" name="object 312" descr=""/>
            <p:cNvPicPr/>
            <p:nvPr/>
          </p:nvPicPr>
          <p:blipFill>
            <a:blip r:embed="rId123" cstate="print"/>
            <a:stretch>
              <a:fillRect/>
            </a:stretch>
          </p:blipFill>
          <p:spPr>
            <a:xfrm>
              <a:off x="1021219" y="1077747"/>
              <a:ext cx="34975" cy="25044"/>
            </a:xfrm>
            <a:prstGeom prst="rect">
              <a:avLst/>
            </a:prstGeom>
          </p:spPr>
        </p:pic>
        <p:pic>
          <p:nvPicPr>
            <p:cNvPr id="313" name="object 313" descr=""/>
            <p:cNvPicPr/>
            <p:nvPr/>
          </p:nvPicPr>
          <p:blipFill>
            <a:blip r:embed="rId124" cstate="print"/>
            <a:stretch>
              <a:fillRect/>
            </a:stretch>
          </p:blipFill>
          <p:spPr>
            <a:xfrm>
              <a:off x="679767" y="829208"/>
              <a:ext cx="78473" cy="100647"/>
            </a:xfrm>
            <a:prstGeom prst="rect">
              <a:avLst/>
            </a:prstGeom>
          </p:spPr>
        </p:pic>
        <p:pic>
          <p:nvPicPr>
            <p:cNvPr id="314" name="object 314" descr=""/>
            <p:cNvPicPr/>
            <p:nvPr/>
          </p:nvPicPr>
          <p:blipFill>
            <a:blip r:embed="rId125" cstate="print"/>
            <a:stretch>
              <a:fillRect/>
            </a:stretch>
          </p:blipFill>
          <p:spPr>
            <a:xfrm>
              <a:off x="449986" y="833844"/>
              <a:ext cx="290093" cy="207441"/>
            </a:xfrm>
            <a:prstGeom prst="rect">
              <a:avLst/>
            </a:prstGeom>
          </p:spPr>
        </p:pic>
        <p:pic>
          <p:nvPicPr>
            <p:cNvPr id="315" name="object 315" descr=""/>
            <p:cNvPicPr/>
            <p:nvPr/>
          </p:nvPicPr>
          <p:blipFill>
            <a:blip r:embed="rId126" cstate="print"/>
            <a:stretch>
              <a:fillRect/>
            </a:stretch>
          </p:blipFill>
          <p:spPr>
            <a:xfrm>
              <a:off x="855548" y="1209726"/>
              <a:ext cx="61809" cy="103822"/>
            </a:xfrm>
            <a:prstGeom prst="rect">
              <a:avLst/>
            </a:prstGeom>
          </p:spPr>
        </p:pic>
        <p:pic>
          <p:nvPicPr>
            <p:cNvPr id="316" name="object 316" descr=""/>
            <p:cNvPicPr/>
            <p:nvPr/>
          </p:nvPicPr>
          <p:blipFill>
            <a:blip r:embed="rId127" cstate="print"/>
            <a:stretch>
              <a:fillRect/>
            </a:stretch>
          </p:blipFill>
          <p:spPr>
            <a:xfrm>
              <a:off x="646264" y="1202169"/>
              <a:ext cx="241938" cy="152488"/>
            </a:xfrm>
            <a:prstGeom prst="rect">
              <a:avLst/>
            </a:prstGeom>
          </p:spPr>
        </p:pic>
        <p:pic>
          <p:nvPicPr>
            <p:cNvPr id="317" name="object 317" descr=""/>
            <p:cNvPicPr/>
            <p:nvPr/>
          </p:nvPicPr>
          <p:blipFill>
            <a:blip r:embed="rId128" cstate="print"/>
            <a:stretch>
              <a:fillRect/>
            </a:stretch>
          </p:blipFill>
          <p:spPr>
            <a:xfrm>
              <a:off x="977938" y="1022198"/>
              <a:ext cx="114782" cy="56082"/>
            </a:xfrm>
            <a:prstGeom prst="rect">
              <a:avLst/>
            </a:prstGeom>
          </p:spPr>
        </p:pic>
        <p:pic>
          <p:nvPicPr>
            <p:cNvPr id="318" name="object 318" descr=""/>
            <p:cNvPicPr/>
            <p:nvPr/>
          </p:nvPicPr>
          <p:blipFill>
            <a:blip r:embed="rId129" cstate="print"/>
            <a:stretch>
              <a:fillRect/>
            </a:stretch>
          </p:blipFill>
          <p:spPr>
            <a:xfrm>
              <a:off x="604382" y="592201"/>
              <a:ext cx="515223" cy="679259"/>
            </a:xfrm>
            <a:prstGeom prst="rect">
              <a:avLst/>
            </a:prstGeom>
          </p:spPr>
        </p:pic>
        <p:pic>
          <p:nvPicPr>
            <p:cNvPr id="319" name="object 319" descr=""/>
            <p:cNvPicPr/>
            <p:nvPr/>
          </p:nvPicPr>
          <p:blipFill>
            <a:blip r:embed="rId130" cstate="print"/>
            <a:stretch>
              <a:fillRect/>
            </a:stretch>
          </p:blipFill>
          <p:spPr>
            <a:xfrm>
              <a:off x="1019759" y="603542"/>
              <a:ext cx="72948" cy="89192"/>
            </a:xfrm>
            <a:prstGeom prst="rect">
              <a:avLst/>
            </a:prstGeom>
          </p:spPr>
        </p:pic>
        <p:pic>
          <p:nvPicPr>
            <p:cNvPr id="320" name="object 320" descr=""/>
            <p:cNvPicPr/>
            <p:nvPr/>
          </p:nvPicPr>
          <p:blipFill>
            <a:blip r:embed="rId131" cstate="print"/>
            <a:stretch>
              <a:fillRect/>
            </a:stretch>
          </p:blipFill>
          <p:spPr>
            <a:xfrm>
              <a:off x="657974" y="1175461"/>
              <a:ext cx="72694" cy="89674"/>
            </a:xfrm>
            <a:prstGeom prst="rect">
              <a:avLst/>
            </a:prstGeom>
          </p:spPr>
        </p:pic>
      </p:grpSp>
      <p:sp>
        <p:nvSpPr>
          <p:cNvPr id="321" name="object 321" descr=""/>
          <p:cNvSpPr txBox="1"/>
          <p:nvPr/>
        </p:nvSpPr>
        <p:spPr>
          <a:xfrm>
            <a:off x="591884" y="1407145"/>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1.1.5</a:t>
            </a:r>
            <a:endParaRPr sz="500">
              <a:latin typeface="Trebuchet MS"/>
              <a:cs typeface="Trebuchet MS"/>
            </a:endParaRPr>
          </a:p>
        </p:txBody>
      </p:sp>
      <p:sp>
        <p:nvSpPr>
          <p:cNvPr id="323" name="object 323" descr=""/>
          <p:cNvSpPr txBox="1"/>
          <p:nvPr/>
        </p:nvSpPr>
        <p:spPr>
          <a:xfrm>
            <a:off x="527321" y="5021071"/>
            <a:ext cx="1308735" cy="127000"/>
          </a:xfrm>
          <a:prstGeom prst="rect">
            <a:avLst/>
          </a:prstGeom>
        </p:spPr>
        <p:txBody>
          <a:bodyPr wrap="square" lIns="0" tIns="0" rIns="0" bIns="0" rtlCol="0" vert="horz">
            <a:spAutoFit/>
          </a:bodyPr>
          <a:lstStyle/>
          <a:p>
            <a:pPr marL="12700">
              <a:lnSpc>
                <a:spcPts val="860"/>
              </a:lnSpc>
            </a:pPr>
            <a:r>
              <a:rPr dirty="0" sz="800" spc="100" b="1" i="1">
                <a:solidFill>
                  <a:srgbClr val="231F20"/>
                </a:solidFill>
                <a:latin typeface="Times New Roman"/>
                <a:cs typeface="Times New Roman"/>
              </a:rPr>
              <a:t>8</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324" name="object 324" descr=""/>
          <p:cNvSpPr txBox="1"/>
          <p:nvPr/>
        </p:nvSpPr>
        <p:spPr>
          <a:xfrm>
            <a:off x="13281600" y="5021071"/>
            <a:ext cx="131127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0" b="1" i="1">
                <a:solidFill>
                  <a:srgbClr val="231F20"/>
                </a:solidFill>
                <a:latin typeface="Times New Roman"/>
                <a:cs typeface="Times New Roman"/>
              </a:rPr>
              <a:t>9</a:t>
            </a:r>
            <a:endParaRPr sz="800">
              <a:latin typeface="Times New Roman"/>
              <a:cs typeface="Times New Roman"/>
            </a:endParaRPr>
          </a:p>
        </p:txBody>
      </p:sp>
      <p:sp>
        <p:nvSpPr>
          <p:cNvPr id="322" name="object 322" descr=""/>
          <p:cNvSpPr txBox="1"/>
          <p:nvPr/>
        </p:nvSpPr>
        <p:spPr>
          <a:xfrm>
            <a:off x="1647177" y="4852885"/>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1.1.6</a:t>
            </a:r>
            <a:endParaRPr sz="500">
              <a:latin typeface="Trebuchet MS"/>
              <a:cs typeface="Trebuchet MS"/>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F8A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F8AA9B"/>
          </a:solidFill>
        </p:spPr>
        <p:txBody>
          <a:bodyPr wrap="square" lIns="0" tIns="0" rIns="0" bIns="0" rtlCol="0"/>
          <a:lstStyle/>
          <a:p/>
        </p:txBody>
      </p:sp>
      <p:grpSp>
        <p:nvGrpSpPr>
          <p:cNvPr id="4" name="object 4" descr=""/>
          <p:cNvGrpSpPr/>
          <p:nvPr/>
        </p:nvGrpSpPr>
        <p:grpSpPr>
          <a:xfrm>
            <a:off x="14671802" y="1198130"/>
            <a:ext cx="448309" cy="3004185"/>
            <a:chOff x="14671802" y="1198130"/>
            <a:chExt cx="448309" cy="3004185"/>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71802" y="2155774"/>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8" name="object 8" descr=""/>
            <p:cNvSpPr/>
            <p:nvPr/>
          </p:nvSpPr>
          <p:spPr>
            <a:xfrm>
              <a:off x="14692179" y="2169304"/>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ED1A3A"/>
            </a:solidFill>
          </p:spPr>
          <p:txBody>
            <a:bodyPr wrap="square" lIns="0" tIns="0" rIns="0" bIns="0" rtlCol="0"/>
            <a:lstStyle/>
            <a:p/>
          </p:txBody>
        </p:sp>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04185"/>
            <a:chOff x="0" y="1198130"/>
            <a:chExt cx="448309" cy="3004185"/>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0" y="2155774"/>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8" name="object 18" descr=""/>
            <p:cNvSpPr/>
            <p:nvPr/>
          </p:nvSpPr>
          <p:spPr>
            <a:xfrm>
              <a:off x="0" y="2169304"/>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ED1A3A"/>
            </a:solidFill>
          </p:spPr>
          <p:txBody>
            <a:bodyPr wrap="square" lIns="0" tIns="0" rIns="0" bIns="0" rtlCol="0"/>
            <a:lstStyle/>
            <a:p/>
          </p:txBody>
        </p:sp>
        <p:sp>
          <p:nvSpPr>
            <p:cNvPr id="19" name="object 19" descr=""/>
            <p:cNvSpPr/>
            <p:nvPr/>
          </p:nvSpPr>
          <p:spPr>
            <a:xfrm>
              <a:off x="46431" y="31299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92223" y="0"/>
            <a:ext cx="14945994" cy="5328285"/>
            <a:chOff x="92223" y="0"/>
            <a:chExt cx="14945994"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08432" y="4327309"/>
              <a:ext cx="238125" cy="424815"/>
            </a:xfrm>
            <a:custGeom>
              <a:avLst/>
              <a:gdLst/>
              <a:ahLst/>
              <a:cxnLst/>
              <a:rect l="l" t="t" r="r" b="b"/>
              <a:pathLst>
                <a:path w="238125" h="424814">
                  <a:moveTo>
                    <a:pt x="23342" y="344246"/>
                  </a:moveTo>
                  <a:lnTo>
                    <a:pt x="20078" y="340982"/>
                  </a:lnTo>
                  <a:lnTo>
                    <a:pt x="3263" y="340982"/>
                  </a:lnTo>
                  <a:lnTo>
                    <a:pt x="0" y="344246"/>
                  </a:lnTo>
                  <a:lnTo>
                    <a:pt x="0" y="421068"/>
                  </a:lnTo>
                  <a:lnTo>
                    <a:pt x="3263" y="424332"/>
                  </a:lnTo>
                  <a:lnTo>
                    <a:pt x="20078" y="424332"/>
                  </a:lnTo>
                  <a:lnTo>
                    <a:pt x="23342" y="421068"/>
                  </a:lnTo>
                  <a:lnTo>
                    <a:pt x="23342" y="417042"/>
                  </a:lnTo>
                  <a:lnTo>
                    <a:pt x="23342" y="344246"/>
                  </a:lnTo>
                  <a:close/>
                </a:path>
                <a:path w="238125" h="424814">
                  <a:moveTo>
                    <a:pt x="23342" y="3263"/>
                  </a:moveTo>
                  <a:lnTo>
                    <a:pt x="20078" y="0"/>
                  </a:lnTo>
                  <a:lnTo>
                    <a:pt x="3263" y="0"/>
                  </a:lnTo>
                  <a:lnTo>
                    <a:pt x="0" y="3263"/>
                  </a:lnTo>
                  <a:lnTo>
                    <a:pt x="0" y="80086"/>
                  </a:lnTo>
                  <a:lnTo>
                    <a:pt x="3263" y="83350"/>
                  </a:lnTo>
                  <a:lnTo>
                    <a:pt x="20078" y="83350"/>
                  </a:lnTo>
                  <a:lnTo>
                    <a:pt x="23342" y="80086"/>
                  </a:lnTo>
                  <a:lnTo>
                    <a:pt x="23342" y="76060"/>
                  </a:lnTo>
                  <a:lnTo>
                    <a:pt x="23342" y="3263"/>
                  </a:lnTo>
                  <a:close/>
                </a:path>
                <a:path w="238125" h="424814">
                  <a:moveTo>
                    <a:pt x="237553" y="344246"/>
                  </a:moveTo>
                  <a:lnTo>
                    <a:pt x="234289" y="340982"/>
                  </a:lnTo>
                  <a:lnTo>
                    <a:pt x="217474" y="340982"/>
                  </a:lnTo>
                  <a:lnTo>
                    <a:pt x="214210" y="344246"/>
                  </a:lnTo>
                  <a:lnTo>
                    <a:pt x="214210" y="417042"/>
                  </a:lnTo>
                  <a:lnTo>
                    <a:pt x="214210" y="421068"/>
                  </a:lnTo>
                  <a:lnTo>
                    <a:pt x="217474" y="424332"/>
                  </a:lnTo>
                  <a:lnTo>
                    <a:pt x="234289" y="424332"/>
                  </a:lnTo>
                  <a:lnTo>
                    <a:pt x="237553" y="421068"/>
                  </a:lnTo>
                  <a:lnTo>
                    <a:pt x="237553" y="344246"/>
                  </a:lnTo>
                  <a:close/>
                </a:path>
                <a:path w="238125" h="424814">
                  <a:moveTo>
                    <a:pt x="237553" y="3263"/>
                  </a:moveTo>
                  <a:lnTo>
                    <a:pt x="234289" y="0"/>
                  </a:lnTo>
                  <a:lnTo>
                    <a:pt x="217474" y="0"/>
                  </a:lnTo>
                  <a:lnTo>
                    <a:pt x="214210" y="3263"/>
                  </a:lnTo>
                  <a:lnTo>
                    <a:pt x="214210" y="76060"/>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28" name="object 28" descr=""/>
            <p:cNvPicPr/>
            <p:nvPr/>
          </p:nvPicPr>
          <p:blipFill>
            <a:blip r:embed="rId6" cstate="print"/>
            <a:stretch>
              <a:fillRect/>
            </a:stretch>
          </p:blipFill>
          <p:spPr>
            <a:xfrm>
              <a:off x="114172" y="4266743"/>
              <a:ext cx="227275" cy="592648"/>
            </a:xfrm>
            <a:prstGeom prst="rect">
              <a:avLst/>
            </a:prstGeom>
          </p:spPr>
        </p:pic>
        <p:sp>
          <p:nvSpPr>
            <p:cNvPr id="29" name="object 29" descr=""/>
            <p:cNvSpPr/>
            <p:nvPr/>
          </p:nvSpPr>
          <p:spPr>
            <a:xfrm>
              <a:off x="281847" y="4782065"/>
              <a:ext cx="47625" cy="66675"/>
            </a:xfrm>
            <a:custGeom>
              <a:avLst/>
              <a:gdLst/>
              <a:ahLst/>
              <a:cxnLst/>
              <a:rect l="l" t="t" r="r" b="b"/>
              <a:pathLst>
                <a:path w="47625" h="66675">
                  <a:moveTo>
                    <a:pt x="34048" y="0"/>
                  </a:moveTo>
                  <a:lnTo>
                    <a:pt x="34966" y="23964"/>
                  </a:lnTo>
                  <a:lnTo>
                    <a:pt x="31726" y="37507"/>
                  </a:lnTo>
                  <a:lnTo>
                    <a:pt x="21134" y="45628"/>
                  </a:lnTo>
                  <a:lnTo>
                    <a:pt x="0" y="53327"/>
                  </a:lnTo>
                  <a:lnTo>
                    <a:pt x="4229" y="66446"/>
                  </a:lnTo>
                  <a:lnTo>
                    <a:pt x="43789" y="33959"/>
                  </a:lnTo>
                  <a:lnTo>
                    <a:pt x="47315" y="4244"/>
                  </a:lnTo>
                  <a:lnTo>
                    <a:pt x="43237" y="530"/>
                  </a:lnTo>
                  <a:lnTo>
                    <a:pt x="34048" y="0"/>
                  </a:lnTo>
                  <a:close/>
                </a:path>
              </a:pathLst>
            </a:custGeom>
            <a:solidFill>
              <a:srgbClr val="BCBEC0"/>
            </a:solidFill>
          </p:spPr>
          <p:txBody>
            <a:bodyPr wrap="square" lIns="0" tIns="0" rIns="0" bIns="0" rtlCol="0"/>
            <a:lstStyle/>
            <a:p/>
          </p:txBody>
        </p:sp>
        <p:pic>
          <p:nvPicPr>
            <p:cNvPr id="30" name="object 30" descr=""/>
            <p:cNvPicPr/>
            <p:nvPr/>
          </p:nvPicPr>
          <p:blipFill>
            <a:blip r:embed="rId7" cstate="print"/>
            <a:stretch>
              <a:fillRect/>
            </a:stretch>
          </p:blipFill>
          <p:spPr>
            <a:xfrm>
              <a:off x="121813" y="4546892"/>
              <a:ext cx="199955" cy="154355"/>
            </a:xfrm>
            <a:prstGeom prst="rect">
              <a:avLst/>
            </a:prstGeom>
          </p:spPr>
        </p:pic>
        <p:pic>
          <p:nvPicPr>
            <p:cNvPr id="31" name="object 31" descr=""/>
            <p:cNvPicPr/>
            <p:nvPr/>
          </p:nvPicPr>
          <p:blipFill>
            <a:blip r:embed="rId8" cstate="print"/>
            <a:stretch>
              <a:fillRect/>
            </a:stretch>
          </p:blipFill>
          <p:spPr>
            <a:xfrm>
              <a:off x="139877" y="4350270"/>
              <a:ext cx="174663" cy="75171"/>
            </a:xfrm>
            <a:prstGeom prst="rect">
              <a:avLst/>
            </a:prstGeom>
          </p:spPr>
        </p:pic>
        <p:sp>
          <p:nvSpPr>
            <p:cNvPr id="32" name="object 32" descr=""/>
            <p:cNvSpPr/>
            <p:nvPr/>
          </p:nvSpPr>
          <p:spPr>
            <a:xfrm>
              <a:off x="114174" y="4307870"/>
              <a:ext cx="41910" cy="508000"/>
            </a:xfrm>
            <a:custGeom>
              <a:avLst/>
              <a:gdLst/>
              <a:ahLst/>
              <a:cxnLst/>
              <a:rect l="l" t="t" r="r" b="b"/>
              <a:pathLst>
                <a:path w="41910" h="508000">
                  <a:moveTo>
                    <a:pt x="0" y="0"/>
                  </a:moveTo>
                  <a:lnTo>
                    <a:pt x="0" y="446354"/>
                  </a:lnTo>
                  <a:lnTo>
                    <a:pt x="1067" y="465151"/>
                  </a:lnTo>
                  <a:lnTo>
                    <a:pt x="4090" y="481498"/>
                  </a:lnTo>
                  <a:lnTo>
                    <a:pt x="8802" y="495563"/>
                  </a:lnTo>
                  <a:lnTo>
                    <a:pt x="14935" y="507517"/>
                  </a:lnTo>
                  <a:lnTo>
                    <a:pt x="16225" y="482423"/>
                  </a:lnTo>
                  <a:lnTo>
                    <a:pt x="17790" y="459613"/>
                  </a:lnTo>
                  <a:lnTo>
                    <a:pt x="21708" y="421313"/>
                  </a:lnTo>
                  <a:lnTo>
                    <a:pt x="22132" y="406325"/>
                  </a:lnTo>
                  <a:lnTo>
                    <a:pt x="21047" y="383985"/>
                  </a:lnTo>
                  <a:lnTo>
                    <a:pt x="18300" y="345681"/>
                  </a:lnTo>
                  <a:lnTo>
                    <a:pt x="18200" y="331573"/>
                  </a:lnTo>
                  <a:lnTo>
                    <a:pt x="19072" y="321784"/>
                  </a:lnTo>
                  <a:lnTo>
                    <a:pt x="21729" y="311735"/>
                  </a:lnTo>
                  <a:lnTo>
                    <a:pt x="26987" y="296849"/>
                  </a:lnTo>
                  <a:lnTo>
                    <a:pt x="29540" y="286562"/>
                  </a:lnTo>
                  <a:lnTo>
                    <a:pt x="36785" y="235753"/>
                  </a:lnTo>
                  <a:lnTo>
                    <a:pt x="40982" y="179933"/>
                  </a:lnTo>
                  <a:lnTo>
                    <a:pt x="41349" y="160877"/>
                  </a:lnTo>
                  <a:lnTo>
                    <a:pt x="37203" y="135782"/>
                  </a:lnTo>
                  <a:lnTo>
                    <a:pt x="24700" y="87779"/>
                  </a:lnTo>
                  <a:lnTo>
                    <a:pt x="0" y="0"/>
                  </a:lnTo>
                  <a:close/>
                </a:path>
              </a:pathLst>
            </a:custGeom>
            <a:solidFill>
              <a:srgbClr val="77030F">
                <a:alpha val="79998"/>
              </a:srgbClr>
            </a:solidFill>
          </p:spPr>
          <p:txBody>
            <a:bodyPr wrap="square" lIns="0" tIns="0" rIns="0" bIns="0" rtlCol="0"/>
            <a:lstStyle/>
            <a:p/>
          </p:txBody>
        </p:sp>
        <p:sp>
          <p:nvSpPr>
            <p:cNvPr id="33" name="object 33" descr=""/>
            <p:cNvSpPr/>
            <p:nvPr/>
          </p:nvSpPr>
          <p:spPr>
            <a:xfrm>
              <a:off x="141165" y="4425452"/>
              <a:ext cx="16510" cy="179705"/>
            </a:xfrm>
            <a:custGeom>
              <a:avLst/>
              <a:gdLst/>
              <a:ahLst/>
              <a:cxnLst/>
              <a:rect l="l" t="t" r="r" b="b"/>
              <a:pathLst>
                <a:path w="16510" h="179704">
                  <a:moveTo>
                    <a:pt x="16065" y="0"/>
                  </a:moveTo>
                  <a:lnTo>
                    <a:pt x="15092" y="74367"/>
                  </a:lnTo>
                  <a:lnTo>
                    <a:pt x="13095" y="117830"/>
                  </a:lnTo>
                  <a:lnTo>
                    <a:pt x="8566" y="147196"/>
                  </a:lnTo>
                  <a:lnTo>
                    <a:pt x="0" y="179273"/>
                  </a:lnTo>
                </a:path>
              </a:pathLst>
            </a:custGeom>
            <a:ln w="3175">
              <a:solidFill>
                <a:srgbClr val="5F0038"/>
              </a:solidFill>
            </a:ln>
          </p:spPr>
          <p:txBody>
            <a:bodyPr wrap="square" lIns="0" tIns="0" rIns="0" bIns="0" rtlCol="0"/>
            <a:lstStyle/>
            <a:p/>
          </p:txBody>
        </p:sp>
        <p:sp>
          <p:nvSpPr>
            <p:cNvPr id="34" name="object 34" descr=""/>
            <p:cNvSpPr/>
            <p:nvPr/>
          </p:nvSpPr>
          <p:spPr>
            <a:xfrm>
              <a:off x="138596" y="4281521"/>
              <a:ext cx="30480" cy="85725"/>
            </a:xfrm>
            <a:custGeom>
              <a:avLst/>
              <a:gdLst/>
              <a:ahLst/>
              <a:cxnLst/>
              <a:rect l="l" t="t" r="r" b="b"/>
              <a:pathLst>
                <a:path w="30480" h="85725">
                  <a:moveTo>
                    <a:pt x="30200" y="0"/>
                  </a:moveTo>
                  <a:lnTo>
                    <a:pt x="12740" y="37709"/>
                  </a:lnTo>
                  <a:lnTo>
                    <a:pt x="3775" y="58310"/>
                  </a:lnTo>
                  <a:lnTo>
                    <a:pt x="471" y="69031"/>
                  </a:lnTo>
                  <a:lnTo>
                    <a:pt x="0" y="77101"/>
                  </a:lnTo>
                  <a:lnTo>
                    <a:pt x="1282" y="85458"/>
                  </a:lnTo>
                </a:path>
              </a:pathLst>
            </a:custGeom>
            <a:ln w="3175">
              <a:solidFill>
                <a:srgbClr val="5F0038"/>
              </a:solidFill>
            </a:ln>
          </p:spPr>
          <p:txBody>
            <a:bodyPr wrap="square" lIns="0" tIns="0" rIns="0" bIns="0" rtlCol="0"/>
            <a:lstStyle/>
            <a:p/>
          </p:txBody>
        </p:sp>
        <p:pic>
          <p:nvPicPr>
            <p:cNvPr id="35" name="object 35" descr=""/>
            <p:cNvPicPr/>
            <p:nvPr/>
          </p:nvPicPr>
          <p:blipFill>
            <a:blip r:embed="rId9" cstate="print"/>
            <a:stretch>
              <a:fillRect/>
            </a:stretch>
          </p:blipFill>
          <p:spPr>
            <a:xfrm>
              <a:off x="114287" y="4275848"/>
              <a:ext cx="50444" cy="28803"/>
            </a:xfrm>
            <a:prstGeom prst="rect">
              <a:avLst/>
            </a:prstGeom>
          </p:spPr>
        </p:pic>
        <p:sp>
          <p:nvSpPr>
            <p:cNvPr id="36" name="object 36" descr=""/>
            <p:cNvSpPr/>
            <p:nvPr/>
          </p:nvSpPr>
          <p:spPr>
            <a:xfrm>
              <a:off x="298904" y="4307870"/>
              <a:ext cx="41910" cy="508000"/>
            </a:xfrm>
            <a:custGeom>
              <a:avLst/>
              <a:gdLst/>
              <a:ahLst/>
              <a:cxnLst/>
              <a:rect l="l" t="t" r="r" b="b"/>
              <a:pathLst>
                <a:path w="41910" h="508000">
                  <a:moveTo>
                    <a:pt x="41342" y="0"/>
                  </a:moveTo>
                  <a:lnTo>
                    <a:pt x="16649" y="87779"/>
                  </a:lnTo>
                  <a:lnTo>
                    <a:pt x="4149" y="135782"/>
                  </a:lnTo>
                  <a:lnTo>
                    <a:pt x="0" y="160877"/>
                  </a:lnTo>
                  <a:lnTo>
                    <a:pt x="359" y="179933"/>
                  </a:lnTo>
                  <a:lnTo>
                    <a:pt x="4561" y="235753"/>
                  </a:lnTo>
                  <a:lnTo>
                    <a:pt x="11802" y="286562"/>
                  </a:lnTo>
                  <a:lnTo>
                    <a:pt x="19613" y="311735"/>
                  </a:lnTo>
                  <a:lnTo>
                    <a:pt x="22272" y="321784"/>
                  </a:lnTo>
                  <a:lnTo>
                    <a:pt x="23147" y="331573"/>
                  </a:lnTo>
                  <a:lnTo>
                    <a:pt x="23054" y="345681"/>
                  </a:lnTo>
                  <a:lnTo>
                    <a:pt x="20300" y="383985"/>
                  </a:lnTo>
                  <a:lnTo>
                    <a:pt x="19211" y="406325"/>
                  </a:lnTo>
                  <a:lnTo>
                    <a:pt x="19634" y="421313"/>
                  </a:lnTo>
                  <a:lnTo>
                    <a:pt x="23553" y="459613"/>
                  </a:lnTo>
                  <a:lnTo>
                    <a:pt x="25123" y="482423"/>
                  </a:lnTo>
                  <a:lnTo>
                    <a:pt x="26420" y="507517"/>
                  </a:lnTo>
                  <a:lnTo>
                    <a:pt x="32545" y="495563"/>
                  </a:lnTo>
                  <a:lnTo>
                    <a:pt x="37253" y="481498"/>
                  </a:lnTo>
                  <a:lnTo>
                    <a:pt x="40275" y="465151"/>
                  </a:lnTo>
                  <a:lnTo>
                    <a:pt x="41342" y="446354"/>
                  </a:lnTo>
                  <a:lnTo>
                    <a:pt x="41342" y="0"/>
                  </a:lnTo>
                  <a:close/>
                </a:path>
              </a:pathLst>
            </a:custGeom>
            <a:solidFill>
              <a:srgbClr val="77030F">
                <a:alpha val="79998"/>
              </a:srgbClr>
            </a:solidFill>
          </p:spPr>
          <p:txBody>
            <a:bodyPr wrap="square" lIns="0" tIns="0" rIns="0" bIns="0" rtlCol="0"/>
            <a:lstStyle/>
            <a:p/>
          </p:txBody>
        </p:sp>
        <p:sp>
          <p:nvSpPr>
            <p:cNvPr id="37" name="object 37" descr=""/>
            <p:cNvSpPr/>
            <p:nvPr/>
          </p:nvSpPr>
          <p:spPr>
            <a:xfrm>
              <a:off x="297195" y="4425452"/>
              <a:ext cx="16510" cy="179705"/>
            </a:xfrm>
            <a:custGeom>
              <a:avLst/>
              <a:gdLst/>
              <a:ahLst/>
              <a:cxnLst/>
              <a:rect l="l" t="t" r="r" b="b"/>
              <a:pathLst>
                <a:path w="16510" h="179704">
                  <a:moveTo>
                    <a:pt x="0" y="0"/>
                  </a:moveTo>
                  <a:lnTo>
                    <a:pt x="972" y="74367"/>
                  </a:lnTo>
                  <a:lnTo>
                    <a:pt x="2970" y="117830"/>
                  </a:lnTo>
                  <a:lnTo>
                    <a:pt x="7499" y="147196"/>
                  </a:lnTo>
                  <a:lnTo>
                    <a:pt x="16065" y="179273"/>
                  </a:lnTo>
                </a:path>
              </a:pathLst>
            </a:custGeom>
            <a:ln w="3175">
              <a:solidFill>
                <a:srgbClr val="5F0038"/>
              </a:solidFill>
            </a:ln>
          </p:spPr>
          <p:txBody>
            <a:bodyPr wrap="square" lIns="0" tIns="0" rIns="0" bIns="0" rtlCol="0"/>
            <a:lstStyle/>
            <a:p/>
          </p:txBody>
        </p:sp>
        <p:sp>
          <p:nvSpPr>
            <p:cNvPr id="38" name="object 38" descr=""/>
            <p:cNvSpPr/>
            <p:nvPr/>
          </p:nvSpPr>
          <p:spPr>
            <a:xfrm>
              <a:off x="285629" y="4281521"/>
              <a:ext cx="30480" cy="85725"/>
            </a:xfrm>
            <a:custGeom>
              <a:avLst/>
              <a:gdLst/>
              <a:ahLst/>
              <a:cxnLst/>
              <a:rect l="l" t="t" r="r" b="b"/>
              <a:pathLst>
                <a:path w="30479" h="85725">
                  <a:moveTo>
                    <a:pt x="0" y="0"/>
                  </a:moveTo>
                  <a:lnTo>
                    <a:pt x="17459" y="37709"/>
                  </a:lnTo>
                  <a:lnTo>
                    <a:pt x="26425" y="58310"/>
                  </a:lnTo>
                  <a:lnTo>
                    <a:pt x="29728" y="69031"/>
                  </a:lnTo>
                  <a:lnTo>
                    <a:pt x="30200" y="77101"/>
                  </a:lnTo>
                  <a:lnTo>
                    <a:pt x="28917" y="85458"/>
                  </a:lnTo>
                </a:path>
              </a:pathLst>
            </a:custGeom>
            <a:ln w="3175">
              <a:solidFill>
                <a:srgbClr val="5F0038"/>
              </a:solidFill>
            </a:ln>
          </p:spPr>
          <p:txBody>
            <a:bodyPr wrap="square" lIns="0" tIns="0" rIns="0" bIns="0" rtlCol="0"/>
            <a:lstStyle/>
            <a:p/>
          </p:txBody>
        </p:sp>
        <p:pic>
          <p:nvPicPr>
            <p:cNvPr id="39" name="object 39" descr=""/>
            <p:cNvPicPr/>
            <p:nvPr/>
          </p:nvPicPr>
          <p:blipFill>
            <a:blip r:embed="rId10" cstate="print"/>
            <a:stretch>
              <a:fillRect/>
            </a:stretch>
          </p:blipFill>
          <p:spPr>
            <a:xfrm>
              <a:off x="289699" y="4275848"/>
              <a:ext cx="50431" cy="28803"/>
            </a:xfrm>
            <a:prstGeom prst="rect">
              <a:avLst/>
            </a:prstGeom>
          </p:spPr>
        </p:pic>
        <p:sp>
          <p:nvSpPr>
            <p:cNvPr id="40" name="object 40" descr=""/>
            <p:cNvSpPr/>
            <p:nvPr/>
          </p:nvSpPr>
          <p:spPr>
            <a:xfrm>
              <a:off x="125971" y="4274350"/>
              <a:ext cx="130175" cy="574675"/>
            </a:xfrm>
            <a:custGeom>
              <a:avLst/>
              <a:gdLst/>
              <a:ahLst/>
              <a:cxnLst/>
              <a:rect l="l" t="t" r="r" b="b"/>
              <a:pathLst>
                <a:path w="130175" h="574675">
                  <a:moveTo>
                    <a:pt x="47320" y="561047"/>
                  </a:moveTo>
                  <a:lnTo>
                    <a:pt x="26174" y="553351"/>
                  </a:lnTo>
                  <a:lnTo>
                    <a:pt x="15582" y="545223"/>
                  </a:lnTo>
                  <a:lnTo>
                    <a:pt x="12344" y="531685"/>
                  </a:lnTo>
                  <a:lnTo>
                    <a:pt x="13271" y="507720"/>
                  </a:lnTo>
                  <a:lnTo>
                    <a:pt x="4076" y="508254"/>
                  </a:lnTo>
                  <a:lnTo>
                    <a:pt x="0" y="511962"/>
                  </a:lnTo>
                  <a:lnTo>
                    <a:pt x="114" y="522046"/>
                  </a:lnTo>
                  <a:lnTo>
                    <a:pt x="3530" y="541680"/>
                  </a:lnTo>
                  <a:lnTo>
                    <a:pt x="12166" y="553072"/>
                  </a:lnTo>
                  <a:lnTo>
                    <a:pt x="21932" y="562102"/>
                  </a:lnTo>
                  <a:lnTo>
                    <a:pt x="32385" y="569048"/>
                  </a:lnTo>
                  <a:lnTo>
                    <a:pt x="43091" y="574167"/>
                  </a:lnTo>
                  <a:lnTo>
                    <a:pt x="47320" y="561047"/>
                  </a:lnTo>
                  <a:close/>
                </a:path>
                <a:path w="130175" h="574675">
                  <a:moveTo>
                    <a:pt x="129794" y="660"/>
                  </a:moveTo>
                  <a:lnTo>
                    <a:pt x="129146" y="0"/>
                  </a:lnTo>
                  <a:lnTo>
                    <a:pt x="72161" y="0"/>
                  </a:lnTo>
                  <a:lnTo>
                    <a:pt x="71513" y="660"/>
                  </a:lnTo>
                  <a:lnTo>
                    <a:pt x="71513" y="10274"/>
                  </a:lnTo>
                  <a:lnTo>
                    <a:pt x="72161" y="10934"/>
                  </a:lnTo>
                  <a:lnTo>
                    <a:pt x="129146" y="10934"/>
                  </a:lnTo>
                  <a:lnTo>
                    <a:pt x="129794" y="10274"/>
                  </a:lnTo>
                  <a:lnTo>
                    <a:pt x="129794" y="9474"/>
                  </a:lnTo>
                  <a:lnTo>
                    <a:pt x="129794" y="660"/>
                  </a:lnTo>
                  <a:close/>
                </a:path>
              </a:pathLst>
            </a:custGeom>
            <a:solidFill>
              <a:srgbClr val="BCBEC0"/>
            </a:solidFill>
          </p:spPr>
          <p:txBody>
            <a:bodyPr wrap="square" lIns="0" tIns="0" rIns="0" bIns="0" rtlCol="0"/>
            <a:lstStyle/>
            <a:p/>
          </p:txBody>
        </p:sp>
        <p:pic>
          <p:nvPicPr>
            <p:cNvPr id="41" name="object 41" descr=""/>
            <p:cNvPicPr/>
            <p:nvPr/>
          </p:nvPicPr>
          <p:blipFill>
            <a:blip r:embed="rId11" cstate="print"/>
            <a:stretch>
              <a:fillRect/>
            </a:stretch>
          </p:blipFill>
          <p:spPr>
            <a:xfrm>
              <a:off x="123824" y="4409389"/>
              <a:ext cx="21196" cy="227457"/>
            </a:xfrm>
            <a:prstGeom prst="rect">
              <a:avLst/>
            </a:prstGeom>
          </p:spPr>
        </p:pic>
        <p:sp>
          <p:nvSpPr>
            <p:cNvPr id="42" name="object 42" descr=""/>
            <p:cNvSpPr/>
            <p:nvPr/>
          </p:nvSpPr>
          <p:spPr>
            <a:xfrm>
              <a:off x="123818" y="4409388"/>
              <a:ext cx="21590" cy="227965"/>
            </a:xfrm>
            <a:custGeom>
              <a:avLst/>
              <a:gdLst/>
              <a:ahLst/>
              <a:cxnLst/>
              <a:rect l="l" t="t" r="r" b="b"/>
              <a:pathLst>
                <a:path w="21589" h="227964">
                  <a:moveTo>
                    <a:pt x="0" y="0"/>
                  </a:moveTo>
                  <a:lnTo>
                    <a:pt x="0" y="227456"/>
                  </a:lnTo>
                  <a:lnTo>
                    <a:pt x="12261" y="185546"/>
                  </a:lnTo>
                  <a:lnTo>
                    <a:pt x="18557" y="154776"/>
                  </a:lnTo>
                  <a:lnTo>
                    <a:pt x="20877" y="120027"/>
                  </a:lnTo>
                  <a:lnTo>
                    <a:pt x="21209" y="66179"/>
                  </a:lnTo>
                  <a:lnTo>
                    <a:pt x="17895" y="28733"/>
                  </a:lnTo>
                  <a:lnTo>
                    <a:pt x="10604" y="8996"/>
                  </a:lnTo>
                  <a:lnTo>
                    <a:pt x="3313" y="1305"/>
                  </a:lnTo>
                  <a:lnTo>
                    <a:pt x="0" y="0"/>
                  </a:lnTo>
                  <a:close/>
                </a:path>
              </a:pathLst>
            </a:custGeom>
            <a:ln w="3175">
              <a:solidFill>
                <a:srgbClr val="5F0038"/>
              </a:solidFill>
            </a:ln>
          </p:spPr>
          <p:txBody>
            <a:bodyPr wrap="square" lIns="0" tIns="0" rIns="0" bIns="0" rtlCol="0"/>
            <a:lstStyle/>
            <a:p/>
          </p:txBody>
        </p:sp>
        <p:pic>
          <p:nvPicPr>
            <p:cNvPr id="43" name="object 43" descr=""/>
            <p:cNvPicPr/>
            <p:nvPr/>
          </p:nvPicPr>
          <p:blipFill>
            <a:blip r:embed="rId12" cstate="print"/>
            <a:stretch>
              <a:fillRect/>
            </a:stretch>
          </p:blipFill>
          <p:spPr>
            <a:xfrm>
              <a:off x="309397" y="4409389"/>
              <a:ext cx="21221" cy="227457"/>
            </a:xfrm>
            <a:prstGeom prst="rect">
              <a:avLst/>
            </a:prstGeom>
          </p:spPr>
        </p:pic>
        <p:sp>
          <p:nvSpPr>
            <p:cNvPr id="44" name="object 44" descr=""/>
            <p:cNvSpPr/>
            <p:nvPr/>
          </p:nvSpPr>
          <p:spPr>
            <a:xfrm>
              <a:off x="309398" y="4409388"/>
              <a:ext cx="21590" cy="227965"/>
            </a:xfrm>
            <a:custGeom>
              <a:avLst/>
              <a:gdLst/>
              <a:ahLst/>
              <a:cxnLst/>
              <a:rect l="l" t="t" r="r" b="b"/>
              <a:pathLst>
                <a:path w="21589" h="227964">
                  <a:moveTo>
                    <a:pt x="21209" y="0"/>
                  </a:moveTo>
                  <a:lnTo>
                    <a:pt x="21209" y="227456"/>
                  </a:lnTo>
                  <a:lnTo>
                    <a:pt x="8947" y="185546"/>
                  </a:lnTo>
                  <a:lnTo>
                    <a:pt x="2651" y="154776"/>
                  </a:lnTo>
                  <a:lnTo>
                    <a:pt x="331" y="120027"/>
                  </a:lnTo>
                  <a:lnTo>
                    <a:pt x="0" y="66179"/>
                  </a:lnTo>
                  <a:lnTo>
                    <a:pt x="3313" y="28733"/>
                  </a:lnTo>
                  <a:lnTo>
                    <a:pt x="10604" y="8996"/>
                  </a:lnTo>
                  <a:lnTo>
                    <a:pt x="17895" y="1305"/>
                  </a:lnTo>
                  <a:lnTo>
                    <a:pt x="21209" y="0"/>
                  </a:lnTo>
                  <a:close/>
                </a:path>
              </a:pathLst>
            </a:custGeom>
            <a:ln w="3175">
              <a:solidFill>
                <a:srgbClr val="5F0038"/>
              </a:solidFill>
            </a:ln>
          </p:spPr>
          <p:txBody>
            <a:bodyPr wrap="square" lIns="0" tIns="0" rIns="0" bIns="0" rtlCol="0"/>
            <a:lstStyle/>
            <a:p/>
          </p:txBody>
        </p:sp>
        <p:sp>
          <p:nvSpPr>
            <p:cNvPr id="45" name="object 45" descr=""/>
            <p:cNvSpPr/>
            <p:nvPr/>
          </p:nvSpPr>
          <p:spPr>
            <a:xfrm>
              <a:off x="92214" y="4619625"/>
              <a:ext cx="262890" cy="25400"/>
            </a:xfrm>
            <a:custGeom>
              <a:avLst/>
              <a:gdLst/>
              <a:ahLst/>
              <a:cxnLst/>
              <a:rect l="l" t="t" r="r" b="b"/>
              <a:pathLst>
                <a:path w="262890" h="25400">
                  <a:moveTo>
                    <a:pt x="22288" y="0"/>
                  </a:moveTo>
                  <a:lnTo>
                    <a:pt x="3060" y="0"/>
                  </a:lnTo>
                  <a:lnTo>
                    <a:pt x="0" y="3073"/>
                  </a:lnTo>
                  <a:lnTo>
                    <a:pt x="0" y="6845"/>
                  </a:lnTo>
                  <a:lnTo>
                    <a:pt x="22288" y="25158"/>
                  </a:lnTo>
                  <a:lnTo>
                    <a:pt x="22288" y="0"/>
                  </a:lnTo>
                  <a:close/>
                </a:path>
                <a:path w="262890" h="25400">
                  <a:moveTo>
                    <a:pt x="262331" y="0"/>
                  </a:moveTo>
                  <a:lnTo>
                    <a:pt x="247688" y="0"/>
                  </a:lnTo>
                  <a:lnTo>
                    <a:pt x="247688" y="25158"/>
                  </a:lnTo>
                  <a:lnTo>
                    <a:pt x="262331" y="13131"/>
                  </a:lnTo>
                  <a:lnTo>
                    <a:pt x="262331" y="0"/>
                  </a:lnTo>
                  <a:close/>
                </a:path>
              </a:pathLst>
            </a:custGeom>
            <a:solidFill>
              <a:srgbClr val="9E1F63"/>
            </a:solidFill>
          </p:spPr>
          <p:txBody>
            <a:bodyPr wrap="square" lIns="0" tIns="0" rIns="0" bIns="0" rtlCol="0"/>
            <a:lstStyle/>
            <a:p/>
          </p:txBody>
        </p:sp>
        <p:sp>
          <p:nvSpPr>
            <p:cNvPr id="46" name="object 46" descr=""/>
            <p:cNvSpPr/>
            <p:nvPr/>
          </p:nvSpPr>
          <p:spPr>
            <a:xfrm>
              <a:off x="14784071" y="459638"/>
              <a:ext cx="238125" cy="424815"/>
            </a:xfrm>
            <a:custGeom>
              <a:avLst/>
              <a:gdLst/>
              <a:ahLst/>
              <a:cxnLst/>
              <a:rect l="l" t="t" r="r" b="b"/>
              <a:pathLst>
                <a:path w="238125" h="424815">
                  <a:moveTo>
                    <a:pt x="23342" y="344233"/>
                  </a:moveTo>
                  <a:lnTo>
                    <a:pt x="20078" y="340969"/>
                  </a:lnTo>
                  <a:lnTo>
                    <a:pt x="3263" y="340969"/>
                  </a:lnTo>
                  <a:lnTo>
                    <a:pt x="0" y="344233"/>
                  </a:lnTo>
                  <a:lnTo>
                    <a:pt x="0" y="421055"/>
                  </a:lnTo>
                  <a:lnTo>
                    <a:pt x="3263" y="424319"/>
                  </a:lnTo>
                  <a:lnTo>
                    <a:pt x="20078" y="424319"/>
                  </a:lnTo>
                  <a:lnTo>
                    <a:pt x="23342" y="421055"/>
                  </a:lnTo>
                  <a:lnTo>
                    <a:pt x="23342" y="348259"/>
                  </a:lnTo>
                  <a:lnTo>
                    <a:pt x="23342" y="344233"/>
                  </a:lnTo>
                  <a:close/>
                </a:path>
                <a:path w="238125" h="424815">
                  <a:moveTo>
                    <a:pt x="23342" y="3263"/>
                  </a:moveTo>
                  <a:lnTo>
                    <a:pt x="20078" y="0"/>
                  </a:lnTo>
                  <a:lnTo>
                    <a:pt x="3263" y="0"/>
                  </a:lnTo>
                  <a:lnTo>
                    <a:pt x="0" y="3263"/>
                  </a:lnTo>
                  <a:lnTo>
                    <a:pt x="0" y="80086"/>
                  </a:lnTo>
                  <a:lnTo>
                    <a:pt x="3263" y="83350"/>
                  </a:lnTo>
                  <a:lnTo>
                    <a:pt x="20078" y="83350"/>
                  </a:lnTo>
                  <a:lnTo>
                    <a:pt x="23342" y="80086"/>
                  </a:lnTo>
                  <a:lnTo>
                    <a:pt x="23342" y="7289"/>
                  </a:lnTo>
                  <a:lnTo>
                    <a:pt x="23342" y="3263"/>
                  </a:lnTo>
                  <a:close/>
                </a:path>
                <a:path w="238125" h="424815">
                  <a:moveTo>
                    <a:pt x="237553" y="344233"/>
                  </a:moveTo>
                  <a:lnTo>
                    <a:pt x="234289" y="340969"/>
                  </a:lnTo>
                  <a:lnTo>
                    <a:pt x="217474" y="340969"/>
                  </a:lnTo>
                  <a:lnTo>
                    <a:pt x="214210" y="344233"/>
                  </a:lnTo>
                  <a:lnTo>
                    <a:pt x="214210" y="348259"/>
                  </a:lnTo>
                  <a:lnTo>
                    <a:pt x="214210" y="421055"/>
                  </a:lnTo>
                  <a:lnTo>
                    <a:pt x="217474" y="424319"/>
                  </a:lnTo>
                  <a:lnTo>
                    <a:pt x="234289" y="424319"/>
                  </a:lnTo>
                  <a:lnTo>
                    <a:pt x="237553" y="421055"/>
                  </a:lnTo>
                  <a:lnTo>
                    <a:pt x="237553" y="344233"/>
                  </a:lnTo>
                  <a:close/>
                </a:path>
                <a:path w="238125" h="424815">
                  <a:moveTo>
                    <a:pt x="237553" y="3263"/>
                  </a:moveTo>
                  <a:lnTo>
                    <a:pt x="234289" y="0"/>
                  </a:lnTo>
                  <a:lnTo>
                    <a:pt x="217474" y="0"/>
                  </a:lnTo>
                  <a:lnTo>
                    <a:pt x="214210" y="3263"/>
                  </a:lnTo>
                  <a:lnTo>
                    <a:pt x="214210" y="7289"/>
                  </a:lnTo>
                  <a:lnTo>
                    <a:pt x="214210" y="80086"/>
                  </a:lnTo>
                  <a:lnTo>
                    <a:pt x="217474" y="83350"/>
                  </a:lnTo>
                  <a:lnTo>
                    <a:pt x="234289" y="83350"/>
                  </a:lnTo>
                  <a:lnTo>
                    <a:pt x="237553" y="80086"/>
                  </a:lnTo>
                  <a:lnTo>
                    <a:pt x="237553" y="3263"/>
                  </a:lnTo>
                  <a:close/>
                </a:path>
              </a:pathLst>
            </a:custGeom>
            <a:solidFill>
              <a:srgbClr val="231F20"/>
            </a:solidFill>
          </p:spPr>
          <p:txBody>
            <a:bodyPr wrap="square" lIns="0" tIns="0" rIns="0" bIns="0" rtlCol="0"/>
            <a:lstStyle/>
            <a:p/>
          </p:txBody>
        </p:sp>
        <p:pic>
          <p:nvPicPr>
            <p:cNvPr id="47" name="object 47" descr=""/>
            <p:cNvPicPr/>
            <p:nvPr/>
          </p:nvPicPr>
          <p:blipFill>
            <a:blip r:embed="rId13" cstate="print"/>
            <a:stretch>
              <a:fillRect/>
            </a:stretch>
          </p:blipFill>
          <p:spPr>
            <a:xfrm>
              <a:off x="14788621" y="351870"/>
              <a:ext cx="227262" cy="592654"/>
            </a:xfrm>
            <a:prstGeom prst="rect">
              <a:avLst/>
            </a:prstGeom>
          </p:spPr>
        </p:pic>
        <p:sp>
          <p:nvSpPr>
            <p:cNvPr id="48" name="object 48" descr=""/>
            <p:cNvSpPr/>
            <p:nvPr/>
          </p:nvSpPr>
          <p:spPr>
            <a:xfrm>
              <a:off x="14800904" y="362749"/>
              <a:ext cx="47625" cy="66675"/>
            </a:xfrm>
            <a:custGeom>
              <a:avLst/>
              <a:gdLst/>
              <a:ahLst/>
              <a:cxnLst/>
              <a:rect l="l" t="t" r="r" b="b"/>
              <a:pathLst>
                <a:path w="47625" h="66675">
                  <a:moveTo>
                    <a:pt x="43086" y="0"/>
                  </a:moveTo>
                  <a:lnTo>
                    <a:pt x="3525" y="32486"/>
                  </a:lnTo>
                  <a:lnTo>
                    <a:pt x="0" y="62201"/>
                  </a:lnTo>
                  <a:lnTo>
                    <a:pt x="4077" y="65915"/>
                  </a:lnTo>
                  <a:lnTo>
                    <a:pt x="13266" y="66446"/>
                  </a:lnTo>
                  <a:lnTo>
                    <a:pt x="12348" y="42481"/>
                  </a:lnTo>
                  <a:lnTo>
                    <a:pt x="15589" y="28938"/>
                  </a:lnTo>
                  <a:lnTo>
                    <a:pt x="26180" y="20817"/>
                  </a:lnTo>
                  <a:lnTo>
                    <a:pt x="47315" y="13119"/>
                  </a:lnTo>
                  <a:lnTo>
                    <a:pt x="43086" y="0"/>
                  </a:lnTo>
                  <a:close/>
                </a:path>
              </a:pathLst>
            </a:custGeom>
            <a:solidFill>
              <a:srgbClr val="BCBEC0"/>
            </a:solidFill>
          </p:spPr>
          <p:txBody>
            <a:bodyPr wrap="square" lIns="0" tIns="0" rIns="0" bIns="0" rtlCol="0"/>
            <a:lstStyle/>
            <a:p/>
          </p:txBody>
        </p:sp>
        <p:pic>
          <p:nvPicPr>
            <p:cNvPr id="49" name="object 49" descr=""/>
            <p:cNvPicPr/>
            <p:nvPr/>
          </p:nvPicPr>
          <p:blipFill>
            <a:blip r:embed="rId14" cstate="print"/>
            <a:stretch>
              <a:fillRect/>
            </a:stretch>
          </p:blipFill>
          <p:spPr>
            <a:xfrm>
              <a:off x="14808295" y="510007"/>
              <a:ext cx="199961" cy="154368"/>
            </a:xfrm>
            <a:prstGeom prst="rect">
              <a:avLst/>
            </a:prstGeom>
          </p:spPr>
        </p:pic>
        <p:pic>
          <p:nvPicPr>
            <p:cNvPr id="50" name="object 50" descr=""/>
            <p:cNvPicPr/>
            <p:nvPr/>
          </p:nvPicPr>
          <p:blipFill>
            <a:blip r:embed="rId15" cstate="print"/>
            <a:stretch>
              <a:fillRect/>
            </a:stretch>
          </p:blipFill>
          <p:spPr>
            <a:xfrm>
              <a:off x="14815514" y="785813"/>
              <a:ext cx="174675" cy="75183"/>
            </a:xfrm>
            <a:prstGeom prst="rect">
              <a:avLst/>
            </a:prstGeom>
          </p:spPr>
        </p:pic>
        <p:sp>
          <p:nvSpPr>
            <p:cNvPr id="51" name="object 51" descr=""/>
            <p:cNvSpPr/>
            <p:nvPr/>
          </p:nvSpPr>
          <p:spPr>
            <a:xfrm>
              <a:off x="14974543" y="395874"/>
              <a:ext cx="41910" cy="508000"/>
            </a:xfrm>
            <a:custGeom>
              <a:avLst/>
              <a:gdLst/>
              <a:ahLst/>
              <a:cxnLst/>
              <a:rect l="l" t="t" r="r" b="b"/>
              <a:pathLst>
                <a:path w="41909" h="508000">
                  <a:moveTo>
                    <a:pt x="26427" y="0"/>
                  </a:moveTo>
                  <a:lnTo>
                    <a:pt x="25130" y="25093"/>
                  </a:lnTo>
                  <a:lnTo>
                    <a:pt x="23561" y="47904"/>
                  </a:lnTo>
                  <a:lnTo>
                    <a:pt x="19641" y="86203"/>
                  </a:lnTo>
                  <a:lnTo>
                    <a:pt x="19217" y="101192"/>
                  </a:lnTo>
                  <a:lnTo>
                    <a:pt x="20302" y="123531"/>
                  </a:lnTo>
                  <a:lnTo>
                    <a:pt x="23049" y="161836"/>
                  </a:lnTo>
                  <a:lnTo>
                    <a:pt x="23149" y="175943"/>
                  </a:lnTo>
                  <a:lnTo>
                    <a:pt x="22277" y="185732"/>
                  </a:lnTo>
                  <a:lnTo>
                    <a:pt x="19620" y="195781"/>
                  </a:lnTo>
                  <a:lnTo>
                    <a:pt x="14362" y="210667"/>
                  </a:lnTo>
                  <a:lnTo>
                    <a:pt x="11809" y="220954"/>
                  </a:lnTo>
                  <a:lnTo>
                    <a:pt x="4564" y="271764"/>
                  </a:lnTo>
                  <a:lnTo>
                    <a:pt x="367" y="327583"/>
                  </a:lnTo>
                  <a:lnTo>
                    <a:pt x="0" y="346640"/>
                  </a:lnTo>
                  <a:lnTo>
                    <a:pt x="4145" y="371735"/>
                  </a:lnTo>
                  <a:lnTo>
                    <a:pt x="16644" y="419738"/>
                  </a:lnTo>
                  <a:lnTo>
                    <a:pt x="41337" y="507517"/>
                  </a:lnTo>
                  <a:lnTo>
                    <a:pt x="41337" y="61163"/>
                  </a:lnTo>
                  <a:lnTo>
                    <a:pt x="40272" y="42366"/>
                  </a:lnTo>
                  <a:lnTo>
                    <a:pt x="37254" y="26019"/>
                  </a:lnTo>
                  <a:lnTo>
                    <a:pt x="32550" y="11953"/>
                  </a:lnTo>
                  <a:lnTo>
                    <a:pt x="26427" y="0"/>
                  </a:lnTo>
                  <a:close/>
                </a:path>
              </a:pathLst>
            </a:custGeom>
            <a:solidFill>
              <a:srgbClr val="77030F">
                <a:alpha val="79998"/>
              </a:srgbClr>
            </a:solidFill>
          </p:spPr>
          <p:txBody>
            <a:bodyPr wrap="square" lIns="0" tIns="0" rIns="0" bIns="0" rtlCol="0"/>
            <a:lstStyle/>
            <a:p/>
          </p:txBody>
        </p:sp>
        <p:sp>
          <p:nvSpPr>
            <p:cNvPr id="52" name="object 52" descr=""/>
            <p:cNvSpPr/>
            <p:nvPr/>
          </p:nvSpPr>
          <p:spPr>
            <a:xfrm>
              <a:off x="14972837" y="606535"/>
              <a:ext cx="16510" cy="179705"/>
            </a:xfrm>
            <a:custGeom>
              <a:avLst/>
              <a:gdLst/>
              <a:ahLst/>
              <a:cxnLst/>
              <a:rect l="l" t="t" r="r" b="b"/>
              <a:pathLst>
                <a:path w="16509" h="179704">
                  <a:moveTo>
                    <a:pt x="0" y="179273"/>
                  </a:moveTo>
                  <a:lnTo>
                    <a:pt x="972" y="104905"/>
                  </a:lnTo>
                  <a:lnTo>
                    <a:pt x="2970" y="61442"/>
                  </a:lnTo>
                  <a:lnTo>
                    <a:pt x="7499" y="32076"/>
                  </a:lnTo>
                  <a:lnTo>
                    <a:pt x="16065" y="0"/>
                  </a:lnTo>
                </a:path>
              </a:pathLst>
            </a:custGeom>
            <a:ln w="3175">
              <a:solidFill>
                <a:srgbClr val="5F0038"/>
              </a:solidFill>
            </a:ln>
          </p:spPr>
          <p:txBody>
            <a:bodyPr wrap="square" lIns="0" tIns="0" rIns="0" bIns="0" rtlCol="0"/>
            <a:lstStyle/>
            <a:p/>
          </p:txBody>
        </p:sp>
        <p:sp>
          <p:nvSpPr>
            <p:cNvPr id="53" name="object 53" descr=""/>
            <p:cNvSpPr/>
            <p:nvPr/>
          </p:nvSpPr>
          <p:spPr>
            <a:xfrm>
              <a:off x="14961272" y="844280"/>
              <a:ext cx="30480" cy="85725"/>
            </a:xfrm>
            <a:custGeom>
              <a:avLst/>
              <a:gdLst/>
              <a:ahLst/>
              <a:cxnLst/>
              <a:rect l="l" t="t" r="r" b="b"/>
              <a:pathLst>
                <a:path w="30480" h="85725">
                  <a:moveTo>
                    <a:pt x="0" y="85458"/>
                  </a:moveTo>
                  <a:lnTo>
                    <a:pt x="17459" y="47749"/>
                  </a:lnTo>
                  <a:lnTo>
                    <a:pt x="26425" y="27147"/>
                  </a:lnTo>
                  <a:lnTo>
                    <a:pt x="29728" y="16426"/>
                  </a:lnTo>
                  <a:lnTo>
                    <a:pt x="30200" y="8356"/>
                  </a:lnTo>
                  <a:lnTo>
                    <a:pt x="28917" y="0"/>
                  </a:lnTo>
                </a:path>
              </a:pathLst>
            </a:custGeom>
            <a:ln w="3175">
              <a:solidFill>
                <a:srgbClr val="5F0038"/>
              </a:solidFill>
            </a:ln>
          </p:spPr>
          <p:txBody>
            <a:bodyPr wrap="square" lIns="0" tIns="0" rIns="0" bIns="0" rtlCol="0"/>
            <a:lstStyle/>
            <a:p/>
          </p:txBody>
        </p:sp>
        <p:pic>
          <p:nvPicPr>
            <p:cNvPr id="54" name="object 54" descr=""/>
            <p:cNvPicPr/>
            <p:nvPr/>
          </p:nvPicPr>
          <p:blipFill>
            <a:blip r:embed="rId16" cstate="print"/>
            <a:stretch>
              <a:fillRect/>
            </a:stretch>
          </p:blipFill>
          <p:spPr>
            <a:xfrm>
              <a:off x="14965349" y="906602"/>
              <a:ext cx="50418" cy="28803"/>
            </a:xfrm>
            <a:prstGeom prst="rect">
              <a:avLst/>
            </a:prstGeom>
          </p:spPr>
        </p:pic>
        <p:sp>
          <p:nvSpPr>
            <p:cNvPr id="55" name="object 55" descr=""/>
            <p:cNvSpPr/>
            <p:nvPr/>
          </p:nvSpPr>
          <p:spPr>
            <a:xfrm>
              <a:off x="14789822" y="395874"/>
              <a:ext cx="41910" cy="508000"/>
            </a:xfrm>
            <a:custGeom>
              <a:avLst/>
              <a:gdLst/>
              <a:ahLst/>
              <a:cxnLst/>
              <a:rect l="l" t="t" r="r" b="b"/>
              <a:pathLst>
                <a:path w="41909" h="508000">
                  <a:moveTo>
                    <a:pt x="14922" y="0"/>
                  </a:moveTo>
                  <a:lnTo>
                    <a:pt x="8797" y="11953"/>
                  </a:lnTo>
                  <a:lnTo>
                    <a:pt x="4089" y="26019"/>
                  </a:lnTo>
                  <a:lnTo>
                    <a:pt x="1067" y="42366"/>
                  </a:lnTo>
                  <a:lnTo>
                    <a:pt x="0" y="61163"/>
                  </a:lnTo>
                  <a:lnTo>
                    <a:pt x="0" y="507517"/>
                  </a:lnTo>
                  <a:lnTo>
                    <a:pt x="24693" y="419738"/>
                  </a:lnTo>
                  <a:lnTo>
                    <a:pt x="37193" y="371735"/>
                  </a:lnTo>
                  <a:lnTo>
                    <a:pt x="41342" y="346640"/>
                  </a:lnTo>
                  <a:lnTo>
                    <a:pt x="40982" y="327583"/>
                  </a:lnTo>
                  <a:lnTo>
                    <a:pt x="36780" y="271764"/>
                  </a:lnTo>
                  <a:lnTo>
                    <a:pt x="29540" y="220954"/>
                  </a:lnTo>
                  <a:lnTo>
                    <a:pt x="21729" y="195781"/>
                  </a:lnTo>
                  <a:lnTo>
                    <a:pt x="19072" y="185732"/>
                  </a:lnTo>
                  <a:lnTo>
                    <a:pt x="18200" y="175943"/>
                  </a:lnTo>
                  <a:lnTo>
                    <a:pt x="18300" y="161836"/>
                  </a:lnTo>
                  <a:lnTo>
                    <a:pt x="21040" y="123531"/>
                  </a:lnTo>
                  <a:lnTo>
                    <a:pt x="22123" y="101192"/>
                  </a:lnTo>
                  <a:lnTo>
                    <a:pt x="21701" y="86203"/>
                  </a:lnTo>
                  <a:lnTo>
                    <a:pt x="17788" y="47904"/>
                  </a:lnTo>
                  <a:lnTo>
                    <a:pt x="16219" y="25093"/>
                  </a:lnTo>
                  <a:lnTo>
                    <a:pt x="14922" y="0"/>
                  </a:lnTo>
                  <a:close/>
                </a:path>
              </a:pathLst>
            </a:custGeom>
            <a:solidFill>
              <a:srgbClr val="77030F">
                <a:alpha val="79998"/>
              </a:srgbClr>
            </a:solidFill>
          </p:spPr>
          <p:txBody>
            <a:bodyPr wrap="square" lIns="0" tIns="0" rIns="0" bIns="0" rtlCol="0"/>
            <a:lstStyle/>
            <a:p/>
          </p:txBody>
        </p:sp>
        <p:sp>
          <p:nvSpPr>
            <p:cNvPr id="56" name="object 56" descr=""/>
            <p:cNvSpPr/>
            <p:nvPr/>
          </p:nvSpPr>
          <p:spPr>
            <a:xfrm>
              <a:off x="14816806" y="606535"/>
              <a:ext cx="16510" cy="179705"/>
            </a:xfrm>
            <a:custGeom>
              <a:avLst/>
              <a:gdLst/>
              <a:ahLst/>
              <a:cxnLst/>
              <a:rect l="l" t="t" r="r" b="b"/>
              <a:pathLst>
                <a:path w="16509" h="179704">
                  <a:moveTo>
                    <a:pt x="16065" y="179273"/>
                  </a:moveTo>
                  <a:lnTo>
                    <a:pt x="15092" y="104905"/>
                  </a:lnTo>
                  <a:lnTo>
                    <a:pt x="13095" y="61442"/>
                  </a:lnTo>
                  <a:lnTo>
                    <a:pt x="8566" y="32076"/>
                  </a:lnTo>
                  <a:lnTo>
                    <a:pt x="0" y="0"/>
                  </a:lnTo>
                </a:path>
              </a:pathLst>
            </a:custGeom>
            <a:ln w="3175">
              <a:solidFill>
                <a:srgbClr val="5F0038"/>
              </a:solidFill>
            </a:ln>
          </p:spPr>
          <p:txBody>
            <a:bodyPr wrap="square" lIns="0" tIns="0" rIns="0" bIns="0" rtlCol="0"/>
            <a:lstStyle/>
            <a:p/>
          </p:txBody>
        </p:sp>
        <p:sp>
          <p:nvSpPr>
            <p:cNvPr id="57" name="object 57" descr=""/>
            <p:cNvSpPr/>
            <p:nvPr/>
          </p:nvSpPr>
          <p:spPr>
            <a:xfrm>
              <a:off x="14814238" y="844280"/>
              <a:ext cx="30480" cy="85725"/>
            </a:xfrm>
            <a:custGeom>
              <a:avLst/>
              <a:gdLst/>
              <a:ahLst/>
              <a:cxnLst/>
              <a:rect l="l" t="t" r="r" b="b"/>
              <a:pathLst>
                <a:path w="30480" h="85725">
                  <a:moveTo>
                    <a:pt x="30200" y="85458"/>
                  </a:moveTo>
                  <a:lnTo>
                    <a:pt x="12740" y="47749"/>
                  </a:lnTo>
                  <a:lnTo>
                    <a:pt x="3775" y="27147"/>
                  </a:lnTo>
                  <a:lnTo>
                    <a:pt x="471" y="16426"/>
                  </a:lnTo>
                  <a:lnTo>
                    <a:pt x="0" y="8356"/>
                  </a:lnTo>
                  <a:lnTo>
                    <a:pt x="1282" y="0"/>
                  </a:lnTo>
                </a:path>
              </a:pathLst>
            </a:custGeom>
            <a:ln w="3175">
              <a:solidFill>
                <a:srgbClr val="5F0038"/>
              </a:solidFill>
            </a:ln>
          </p:spPr>
          <p:txBody>
            <a:bodyPr wrap="square" lIns="0" tIns="0" rIns="0" bIns="0" rtlCol="0"/>
            <a:lstStyle/>
            <a:p/>
          </p:txBody>
        </p:sp>
        <p:pic>
          <p:nvPicPr>
            <p:cNvPr id="58" name="object 58" descr=""/>
            <p:cNvPicPr/>
            <p:nvPr/>
          </p:nvPicPr>
          <p:blipFill>
            <a:blip r:embed="rId17" cstate="print"/>
            <a:stretch>
              <a:fillRect/>
            </a:stretch>
          </p:blipFill>
          <p:spPr>
            <a:xfrm>
              <a:off x="14789937" y="906602"/>
              <a:ext cx="50431" cy="28803"/>
            </a:xfrm>
            <a:prstGeom prst="rect">
              <a:avLst/>
            </a:prstGeom>
          </p:spPr>
        </p:pic>
        <p:sp>
          <p:nvSpPr>
            <p:cNvPr id="59" name="object 59" descr=""/>
            <p:cNvSpPr/>
            <p:nvPr/>
          </p:nvSpPr>
          <p:spPr>
            <a:xfrm>
              <a:off x="14874304" y="362750"/>
              <a:ext cx="130175" cy="574675"/>
            </a:xfrm>
            <a:custGeom>
              <a:avLst/>
              <a:gdLst/>
              <a:ahLst/>
              <a:cxnLst/>
              <a:rect l="l" t="t" r="r" b="b"/>
              <a:pathLst>
                <a:path w="130175" h="574675">
                  <a:moveTo>
                    <a:pt x="58280" y="563905"/>
                  </a:moveTo>
                  <a:lnTo>
                    <a:pt x="57632" y="563245"/>
                  </a:lnTo>
                  <a:lnTo>
                    <a:pt x="647" y="563245"/>
                  </a:lnTo>
                  <a:lnTo>
                    <a:pt x="0" y="563905"/>
                  </a:lnTo>
                  <a:lnTo>
                    <a:pt x="0" y="564705"/>
                  </a:lnTo>
                  <a:lnTo>
                    <a:pt x="0" y="573519"/>
                  </a:lnTo>
                  <a:lnTo>
                    <a:pt x="647" y="574179"/>
                  </a:lnTo>
                  <a:lnTo>
                    <a:pt x="57632" y="574179"/>
                  </a:lnTo>
                  <a:lnTo>
                    <a:pt x="58280" y="573519"/>
                  </a:lnTo>
                  <a:lnTo>
                    <a:pt x="58280" y="563905"/>
                  </a:lnTo>
                  <a:close/>
                </a:path>
                <a:path w="130175" h="574675">
                  <a:moveTo>
                    <a:pt x="129781" y="62204"/>
                  </a:moveTo>
                  <a:lnTo>
                    <a:pt x="117614" y="21107"/>
                  </a:lnTo>
                  <a:lnTo>
                    <a:pt x="86702" y="0"/>
                  </a:lnTo>
                  <a:lnTo>
                    <a:pt x="82473" y="13119"/>
                  </a:lnTo>
                  <a:lnTo>
                    <a:pt x="103606" y="20828"/>
                  </a:lnTo>
                  <a:lnTo>
                    <a:pt x="114198" y="28943"/>
                  </a:lnTo>
                  <a:lnTo>
                    <a:pt x="117436" y="42481"/>
                  </a:lnTo>
                  <a:lnTo>
                    <a:pt x="116522" y="66446"/>
                  </a:lnTo>
                  <a:lnTo>
                    <a:pt x="125704" y="65925"/>
                  </a:lnTo>
                  <a:lnTo>
                    <a:pt x="129781" y="62204"/>
                  </a:lnTo>
                  <a:close/>
                </a:path>
              </a:pathLst>
            </a:custGeom>
            <a:solidFill>
              <a:srgbClr val="BCBEC0"/>
            </a:solidFill>
          </p:spPr>
          <p:txBody>
            <a:bodyPr wrap="square" lIns="0" tIns="0" rIns="0" bIns="0" rtlCol="0"/>
            <a:lstStyle/>
            <a:p/>
          </p:txBody>
        </p:sp>
        <p:pic>
          <p:nvPicPr>
            <p:cNvPr id="60" name="object 60" descr=""/>
            <p:cNvPicPr/>
            <p:nvPr/>
          </p:nvPicPr>
          <p:blipFill>
            <a:blip r:embed="rId18" cstate="print"/>
            <a:stretch>
              <a:fillRect/>
            </a:stretch>
          </p:blipFill>
          <p:spPr>
            <a:xfrm>
              <a:off x="14985047" y="574421"/>
              <a:ext cx="21209" cy="227457"/>
            </a:xfrm>
            <a:prstGeom prst="rect">
              <a:avLst/>
            </a:prstGeom>
          </p:spPr>
        </p:pic>
        <p:sp>
          <p:nvSpPr>
            <p:cNvPr id="61" name="object 61" descr=""/>
            <p:cNvSpPr/>
            <p:nvPr/>
          </p:nvSpPr>
          <p:spPr>
            <a:xfrm>
              <a:off x="14985041" y="574416"/>
              <a:ext cx="21590" cy="227965"/>
            </a:xfrm>
            <a:custGeom>
              <a:avLst/>
              <a:gdLst/>
              <a:ahLst/>
              <a:cxnLst/>
              <a:rect l="l" t="t" r="r" b="b"/>
              <a:pathLst>
                <a:path w="21590" h="227965">
                  <a:moveTo>
                    <a:pt x="21209" y="227457"/>
                  </a:moveTo>
                  <a:lnTo>
                    <a:pt x="21209" y="0"/>
                  </a:lnTo>
                  <a:lnTo>
                    <a:pt x="8947" y="41910"/>
                  </a:lnTo>
                  <a:lnTo>
                    <a:pt x="2651" y="72680"/>
                  </a:lnTo>
                  <a:lnTo>
                    <a:pt x="331" y="107429"/>
                  </a:lnTo>
                  <a:lnTo>
                    <a:pt x="0" y="161277"/>
                  </a:lnTo>
                  <a:lnTo>
                    <a:pt x="3313" y="198723"/>
                  </a:lnTo>
                  <a:lnTo>
                    <a:pt x="10604" y="218460"/>
                  </a:lnTo>
                  <a:lnTo>
                    <a:pt x="17895" y="226151"/>
                  </a:lnTo>
                  <a:lnTo>
                    <a:pt x="21209" y="227457"/>
                  </a:lnTo>
                  <a:close/>
                </a:path>
              </a:pathLst>
            </a:custGeom>
            <a:ln w="3175">
              <a:solidFill>
                <a:srgbClr val="5F0038"/>
              </a:solidFill>
            </a:ln>
          </p:spPr>
          <p:txBody>
            <a:bodyPr wrap="square" lIns="0" tIns="0" rIns="0" bIns="0" rtlCol="0"/>
            <a:lstStyle/>
            <a:p/>
          </p:txBody>
        </p:sp>
        <p:pic>
          <p:nvPicPr>
            <p:cNvPr id="62" name="object 62" descr=""/>
            <p:cNvPicPr/>
            <p:nvPr/>
          </p:nvPicPr>
          <p:blipFill>
            <a:blip r:embed="rId19" cstate="print"/>
            <a:stretch>
              <a:fillRect/>
            </a:stretch>
          </p:blipFill>
          <p:spPr>
            <a:xfrm>
              <a:off x="14799462" y="574421"/>
              <a:ext cx="21196" cy="227457"/>
            </a:xfrm>
            <a:prstGeom prst="rect">
              <a:avLst/>
            </a:prstGeom>
          </p:spPr>
        </p:pic>
        <p:sp>
          <p:nvSpPr>
            <p:cNvPr id="63" name="object 63" descr=""/>
            <p:cNvSpPr/>
            <p:nvPr/>
          </p:nvSpPr>
          <p:spPr>
            <a:xfrm>
              <a:off x="14799460" y="574416"/>
              <a:ext cx="21590" cy="227965"/>
            </a:xfrm>
            <a:custGeom>
              <a:avLst/>
              <a:gdLst/>
              <a:ahLst/>
              <a:cxnLst/>
              <a:rect l="l" t="t" r="r" b="b"/>
              <a:pathLst>
                <a:path w="21590" h="227965">
                  <a:moveTo>
                    <a:pt x="0" y="227457"/>
                  </a:moveTo>
                  <a:lnTo>
                    <a:pt x="0" y="0"/>
                  </a:lnTo>
                  <a:lnTo>
                    <a:pt x="12261" y="41910"/>
                  </a:lnTo>
                  <a:lnTo>
                    <a:pt x="18557" y="72680"/>
                  </a:lnTo>
                  <a:lnTo>
                    <a:pt x="20877" y="107429"/>
                  </a:lnTo>
                  <a:lnTo>
                    <a:pt x="21209" y="161277"/>
                  </a:lnTo>
                  <a:lnTo>
                    <a:pt x="17895" y="198723"/>
                  </a:lnTo>
                  <a:lnTo>
                    <a:pt x="10604" y="218460"/>
                  </a:lnTo>
                  <a:lnTo>
                    <a:pt x="3313" y="226151"/>
                  </a:lnTo>
                  <a:lnTo>
                    <a:pt x="0" y="227457"/>
                  </a:lnTo>
                  <a:close/>
                </a:path>
              </a:pathLst>
            </a:custGeom>
            <a:ln w="3175">
              <a:solidFill>
                <a:srgbClr val="5F0038"/>
              </a:solidFill>
            </a:ln>
          </p:spPr>
          <p:txBody>
            <a:bodyPr wrap="square" lIns="0" tIns="0" rIns="0" bIns="0" rtlCol="0"/>
            <a:lstStyle/>
            <a:p/>
          </p:txBody>
        </p:sp>
        <p:sp>
          <p:nvSpPr>
            <p:cNvPr id="64" name="object 64" descr=""/>
            <p:cNvSpPr/>
            <p:nvPr/>
          </p:nvSpPr>
          <p:spPr>
            <a:xfrm>
              <a:off x="14767865" y="566496"/>
              <a:ext cx="270510" cy="25400"/>
            </a:xfrm>
            <a:custGeom>
              <a:avLst/>
              <a:gdLst/>
              <a:ahLst/>
              <a:cxnLst/>
              <a:rect l="l" t="t" r="r" b="b"/>
              <a:pathLst>
                <a:path w="270509" h="25400">
                  <a:moveTo>
                    <a:pt x="22288" y="0"/>
                  </a:moveTo>
                  <a:lnTo>
                    <a:pt x="0" y="18313"/>
                  </a:lnTo>
                  <a:lnTo>
                    <a:pt x="0" y="22085"/>
                  </a:lnTo>
                  <a:lnTo>
                    <a:pt x="3060" y="25158"/>
                  </a:lnTo>
                  <a:lnTo>
                    <a:pt x="22288" y="25158"/>
                  </a:lnTo>
                  <a:lnTo>
                    <a:pt x="22288" y="0"/>
                  </a:lnTo>
                  <a:close/>
                </a:path>
                <a:path w="270509" h="25400">
                  <a:moveTo>
                    <a:pt x="269976" y="18313"/>
                  </a:moveTo>
                  <a:lnTo>
                    <a:pt x="247688" y="0"/>
                  </a:lnTo>
                  <a:lnTo>
                    <a:pt x="247688" y="25158"/>
                  </a:lnTo>
                  <a:lnTo>
                    <a:pt x="266915" y="25158"/>
                  </a:lnTo>
                  <a:lnTo>
                    <a:pt x="269976" y="22085"/>
                  </a:lnTo>
                  <a:lnTo>
                    <a:pt x="269976" y="18313"/>
                  </a:lnTo>
                  <a:close/>
                </a:path>
              </a:pathLst>
            </a:custGeom>
            <a:solidFill>
              <a:srgbClr val="9E1F63"/>
            </a:solidFill>
          </p:spPr>
          <p:txBody>
            <a:bodyPr wrap="square" lIns="0" tIns="0" rIns="0" bIns="0" rtlCol="0"/>
            <a:lstStyle/>
            <a:p/>
          </p:txBody>
        </p:sp>
        <p:sp>
          <p:nvSpPr>
            <p:cNvPr id="65" name="object 65" descr=""/>
            <p:cNvSpPr/>
            <p:nvPr/>
          </p:nvSpPr>
          <p:spPr>
            <a:xfrm>
              <a:off x="14387833"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0492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1349999" y="2848503"/>
              <a:ext cx="0" cy="351155"/>
            </a:xfrm>
            <a:custGeom>
              <a:avLst/>
              <a:gdLst/>
              <a:ahLst/>
              <a:cxnLst/>
              <a:rect l="l" t="t" r="r" b="b"/>
              <a:pathLst>
                <a:path w="0" h="351155">
                  <a:moveTo>
                    <a:pt x="0" y="351002"/>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557999" y="3208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69" name="object 69" descr=""/>
            <p:cNvSpPr/>
            <p:nvPr/>
          </p:nvSpPr>
          <p:spPr>
            <a:xfrm>
              <a:off x="2717999" y="2848503"/>
              <a:ext cx="0" cy="351155"/>
            </a:xfrm>
            <a:custGeom>
              <a:avLst/>
              <a:gdLst/>
              <a:ahLst/>
              <a:cxnLst/>
              <a:rect l="l" t="t" r="r" b="b"/>
              <a:pathLst>
                <a:path w="0" h="351155">
                  <a:moveTo>
                    <a:pt x="0" y="351002"/>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1349999" y="3208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71" name="object 71" descr=""/>
            <p:cNvSpPr/>
            <p:nvPr/>
          </p:nvSpPr>
          <p:spPr>
            <a:xfrm>
              <a:off x="5777999" y="2848503"/>
              <a:ext cx="0" cy="351155"/>
            </a:xfrm>
            <a:custGeom>
              <a:avLst/>
              <a:gdLst/>
              <a:ahLst/>
              <a:cxnLst/>
              <a:rect l="l" t="t" r="r" b="b"/>
              <a:pathLst>
                <a:path w="0" h="351155">
                  <a:moveTo>
                    <a:pt x="0" y="351002"/>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2717999" y="3208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73" name="object 73" descr=""/>
            <p:cNvSpPr/>
            <p:nvPr/>
          </p:nvSpPr>
          <p:spPr>
            <a:xfrm>
              <a:off x="5777999" y="3208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aphicFrame>
        <p:nvGraphicFramePr>
          <p:cNvPr id="74" name="object 74" descr=""/>
          <p:cNvGraphicFramePr>
            <a:graphicFrameLocks noGrp="1"/>
          </p:cNvGraphicFramePr>
          <p:nvPr/>
        </p:nvGraphicFramePr>
        <p:xfrm>
          <a:off x="557999" y="360003"/>
          <a:ext cx="6718300" cy="281622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2600325">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spcBef>
                          <a:spcPts val="10"/>
                        </a:spcBef>
                      </a:pPr>
                      <a:endParaRPr sz="1000">
                        <a:latin typeface="Times New Roman"/>
                        <a:cs typeface="Times New Roman"/>
                      </a:endParaRPr>
                    </a:p>
                    <a:p>
                      <a:pPr marL="17780">
                        <a:lnSpc>
                          <a:spcPct val="100000"/>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在鐵路平</a:t>
                      </a:r>
                      <a:endParaRPr sz="900">
                        <a:latin typeface="華康標楷體"/>
                        <a:cs typeface="華康標楷體"/>
                      </a:endParaRPr>
                    </a:p>
                    <a:p>
                      <a:pPr algn="just" marL="269875" marR="45720">
                        <a:lnSpc>
                          <a:spcPct val="102400"/>
                        </a:lnSpc>
                      </a:pPr>
                      <a:r>
                        <a:rPr dirty="0" sz="900" spc="-15">
                          <a:solidFill>
                            <a:srgbClr val="231F20"/>
                          </a:solidFill>
                          <a:latin typeface="華康標楷體"/>
                          <a:cs typeface="華康標楷體"/>
                        </a:rPr>
                        <a:t>交道內發生車輛故障時的應</a:t>
                      </a:r>
                      <a:r>
                        <a:rPr dirty="0" sz="900" spc="-25">
                          <a:solidFill>
                            <a:srgbClr val="231F20"/>
                          </a:solidFill>
                          <a:latin typeface="華康標楷體"/>
                          <a:cs typeface="華康標楷體"/>
                        </a:rPr>
                        <a:t>變措施</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marL="313055" marR="36830" indent="-295275">
                        <a:lnSpc>
                          <a:spcPct val="102400"/>
                        </a:lnSpc>
                        <a:spcBef>
                          <a:spcPts val="254"/>
                        </a:spcBef>
                        <a:buSzPct val="88888"/>
                        <a:buFont typeface=""/>
                        <a:buAutoNum type="arabicPlain" startAt="2"/>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確認鐵路平交道前</a:t>
                      </a:r>
                      <a:r>
                        <a:rPr dirty="0" sz="900" spc="-20">
                          <a:solidFill>
                            <a:srgbClr val="231F20"/>
                          </a:solidFill>
                          <a:latin typeface="華康標楷體"/>
                          <a:cs typeface="華康標楷體"/>
                        </a:rPr>
                        <a:t>方的狀況</a:t>
                      </a:r>
                      <a:endParaRPr sz="900">
                        <a:latin typeface="華康標楷體"/>
                        <a:cs typeface="華康標楷體"/>
                      </a:endParaRPr>
                    </a:p>
                    <a:p>
                      <a:pPr>
                        <a:lnSpc>
                          <a:spcPct val="100000"/>
                        </a:lnSpc>
                        <a:buClr>
                          <a:srgbClr val="231F20"/>
                        </a:buClr>
                        <a:buFont typeface=""/>
                        <a:buAutoNum type="arabicPlain" startAt="2"/>
                      </a:pPr>
                      <a:endParaRPr sz="900">
                        <a:latin typeface="Times New Roman"/>
                        <a:cs typeface="Times New Roman"/>
                      </a:endParaRPr>
                    </a:p>
                    <a:p>
                      <a:pPr marL="313055" marR="36830" indent="-295275">
                        <a:lnSpc>
                          <a:spcPct val="102400"/>
                        </a:lnSpc>
                        <a:spcBef>
                          <a:spcPts val="720"/>
                        </a:spcBef>
                        <a:buSzPct val="88888"/>
                        <a:buFont typeface=""/>
                        <a:buAutoNum type="arabicPlain" startAt="2"/>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迅速通過鐵路平交</a:t>
                      </a:r>
                      <a:r>
                        <a:rPr dirty="0" sz="900" spc="-50">
                          <a:solidFill>
                            <a:srgbClr val="231F20"/>
                          </a:solidFill>
                          <a:latin typeface="華康標楷體"/>
                          <a:cs typeface="華康標楷體"/>
                        </a:rPr>
                        <a:t>道</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132715" marR="43815" indent="-115570">
                        <a:lnSpc>
                          <a:spcPct val="102400"/>
                        </a:lnSpc>
                        <a:spcBef>
                          <a:spcPts val="680"/>
                        </a:spcBef>
                      </a:pPr>
                      <a:r>
                        <a:rPr dirty="0" sz="900" spc="-5">
                          <a:solidFill>
                            <a:srgbClr val="231F20"/>
                          </a:solidFill>
                          <a:latin typeface="華康標楷體"/>
                          <a:cs typeface="華康標楷體"/>
                        </a:rPr>
                        <a:t>．學習當車輛通過鐵路平</a:t>
                      </a:r>
                      <a:r>
                        <a:rPr dirty="0" sz="900" spc="-10">
                          <a:solidFill>
                            <a:srgbClr val="231F20"/>
                          </a:solidFill>
                          <a:latin typeface="華康標楷體"/>
                          <a:cs typeface="華康標楷體"/>
                        </a:rPr>
                        <a:t>交道過程中，車輪陷入</a:t>
                      </a:r>
                      <a:r>
                        <a:rPr dirty="0" sz="900" spc="-5">
                          <a:solidFill>
                            <a:srgbClr val="231F20"/>
                          </a:solidFill>
                          <a:latin typeface="華康標楷體"/>
                          <a:cs typeface="華康標楷體"/>
                        </a:rPr>
                        <a:t>路面外側軌道內或熄火</a:t>
                      </a:r>
                      <a:r>
                        <a:rPr dirty="0" sz="900" spc="-20">
                          <a:solidFill>
                            <a:srgbClr val="231F20"/>
                          </a:solidFill>
                          <a:latin typeface="華康標楷體"/>
                          <a:cs typeface="華康標楷體"/>
                        </a:rPr>
                        <a:t>時的處置方法</a:t>
                      </a:r>
                      <a:endParaRPr sz="900">
                        <a:latin typeface="華康標楷體"/>
                        <a:cs typeface="華康標楷體"/>
                      </a:endParaRPr>
                    </a:p>
                    <a:p>
                      <a:pPr marL="313055" marR="36830" indent="-295275">
                        <a:lnSpc>
                          <a:spcPct val="102400"/>
                        </a:lnSpc>
                        <a:spcBef>
                          <a:spcPts val="54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儘速將異常訊息通</a:t>
                      </a:r>
                      <a:r>
                        <a:rPr dirty="0" sz="900" spc="-20">
                          <a:solidFill>
                            <a:srgbClr val="231F20"/>
                          </a:solidFill>
                          <a:latin typeface="華康標楷體"/>
                          <a:cs typeface="華康標楷體"/>
                        </a:rPr>
                        <a:t>知相關單位</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marL="313055" marR="36830" indent="-295275">
                        <a:lnSpc>
                          <a:spcPct val="102400"/>
                        </a:lnSpc>
                        <a:spcBef>
                          <a:spcPts val="72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儘速將車輛移到鐵</a:t>
                      </a:r>
                      <a:r>
                        <a:rPr dirty="0" sz="900" spc="-20">
                          <a:solidFill>
                            <a:srgbClr val="231F20"/>
                          </a:solidFill>
                          <a:latin typeface="華康標楷體"/>
                          <a:cs typeface="華康標楷體"/>
                        </a:rPr>
                        <a:t>路平交道外</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305435" marR="45085" indent="-288290">
                        <a:lnSpc>
                          <a:spcPct val="102400"/>
                        </a:lnSpc>
                        <a:spcBef>
                          <a:spcPts val="254"/>
                        </a:spcBef>
                        <a:buSzPct val="88888"/>
                        <a:buAutoNum type="arabicPlain"/>
                        <a:tabLst>
                          <a:tab pos="305435" algn="l"/>
                        </a:tabLst>
                      </a:pPr>
                      <a:r>
                        <a:rPr dirty="0" sz="900" spc="-10">
                          <a:solidFill>
                            <a:srgbClr val="231F20"/>
                          </a:solidFill>
                          <a:latin typeface="華康標楷體"/>
                          <a:cs typeface="華康標楷體"/>
                        </a:rPr>
                        <a:t>前方塞車時，確認穿過鐵路平交道後是否有足夠的停</a:t>
                      </a:r>
                      <a:r>
                        <a:rPr dirty="0" sz="900" spc="-15">
                          <a:solidFill>
                            <a:srgbClr val="231F20"/>
                          </a:solidFill>
                          <a:latin typeface="華康標楷體"/>
                          <a:cs typeface="華康標楷體"/>
                        </a:rPr>
                        <a:t>車空間，如果空間不足時，應在鐵路平交道前停車等</a:t>
                      </a:r>
                      <a:r>
                        <a:rPr dirty="0" sz="900" spc="-30">
                          <a:solidFill>
                            <a:srgbClr val="231F20"/>
                          </a:solidFill>
                          <a:latin typeface="華康標楷體"/>
                          <a:cs typeface="華康標楷體"/>
                        </a:rPr>
                        <a:t>待。</a:t>
                      </a:r>
                      <a:endParaRPr sz="900">
                        <a:latin typeface="華康標楷體"/>
                        <a:cs typeface="華康標楷體"/>
                      </a:endParaRPr>
                    </a:p>
                    <a:p>
                      <a:pPr algn="just" marL="305435" marR="44450" indent="-288290">
                        <a:lnSpc>
                          <a:spcPct val="102400"/>
                        </a:lnSpc>
                        <a:spcBef>
                          <a:spcPts val="650"/>
                        </a:spcBef>
                        <a:buSzPct val="88888"/>
                        <a:buAutoNum type="arabicPlain"/>
                        <a:tabLst>
                          <a:tab pos="305435" algn="l"/>
                        </a:tabLst>
                      </a:pPr>
                      <a:r>
                        <a:rPr dirty="0" sz="900" spc="-15">
                          <a:solidFill>
                            <a:srgbClr val="231F20"/>
                          </a:solidFill>
                          <a:latin typeface="華康標楷體"/>
                          <a:cs typeface="華康標楷體"/>
                        </a:rPr>
                        <a:t>確認未有火車通過的情形下，使用低速檔起步，並且不要在鐵路平交道內換檔、超車、迴車、停車，應迅</a:t>
                      </a:r>
                      <a:r>
                        <a:rPr dirty="0" sz="900" spc="-20">
                          <a:solidFill>
                            <a:srgbClr val="231F20"/>
                          </a:solidFill>
                          <a:latin typeface="華康標楷體"/>
                          <a:cs typeface="華康標楷體"/>
                        </a:rPr>
                        <a:t>速通過。</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1200">
                        <a:latin typeface="Times New Roman"/>
                        <a:cs typeface="Times New Roman"/>
                      </a:endParaRPr>
                    </a:p>
                    <a:p>
                      <a:pPr algn="just" marL="306070" marR="45085" indent="-288290">
                        <a:lnSpc>
                          <a:spcPct val="102400"/>
                        </a:lnSpc>
                        <a:buSzPct val="88888"/>
                        <a:buAutoNum type="arabicPlain"/>
                        <a:tabLst>
                          <a:tab pos="306070" algn="l"/>
                        </a:tabLst>
                      </a:pPr>
                      <a:r>
                        <a:rPr dirty="0" sz="900" spc="-5">
                          <a:solidFill>
                            <a:srgbClr val="231F20"/>
                          </a:solidFill>
                          <a:latin typeface="華康標楷體"/>
                          <a:cs typeface="華康標楷體"/>
                        </a:rPr>
                        <a:t>教導學員當車輛在鐵路平交道內熄火或車輪陷入路面</a:t>
                      </a:r>
                      <a:r>
                        <a:rPr dirty="0" sz="900" spc="-10">
                          <a:solidFill>
                            <a:srgbClr val="231F20"/>
                          </a:solidFill>
                          <a:latin typeface="華康標楷體"/>
                          <a:cs typeface="華康標楷體"/>
                        </a:rPr>
                        <a:t>外之軌道內無法移動時，應善用緊急按鈕等通報裝置</a:t>
                      </a:r>
                      <a:r>
                        <a:rPr dirty="0" sz="900" spc="-25">
                          <a:solidFill>
                            <a:srgbClr val="231F20"/>
                          </a:solidFill>
                          <a:latin typeface="華康標楷體"/>
                          <a:cs typeface="華康標楷體"/>
                        </a:rPr>
                        <a:t>報案。</a:t>
                      </a:r>
                      <a:endParaRPr sz="900">
                        <a:latin typeface="華康標楷體"/>
                        <a:cs typeface="華康標楷體"/>
                      </a:endParaRPr>
                    </a:p>
                    <a:p>
                      <a:pPr marL="306070" marR="45085" indent="-288290">
                        <a:lnSpc>
                          <a:spcPct val="102400"/>
                        </a:lnSpc>
                        <a:spcBef>
                          <a:spcPts val="655"/>
                        </a:spcBef>
                        <a:buSzPct val="88888"/>
                        <a:buAutoNum type="arabicPlain"/>
                        <a:tabLst>
                          <a:tab pos="306070" algn="l"/>
                        </a:tabLst>
                      </a:pPr>
                      <a:r>
                        <a:rPr dirty="0" sz="900" spc="-10">
                          <a:solidFill>
                            <a:srgbClr val="231F20"/>
                          </a:solidFill>
                          <a:latin typeface="華康標楷體"/>
                          <a:cs typeface="華康標楷體"/>
                        </a:rPr>
                        <a:t>將排檔桿排入空檔，並請同行乘客或路人以推車的方</a:t>
                      </a:r>
                      <a:r>
                        <a:rPr dirty="0" sz="900" spc="-15">
                          <a:solidFill>
                            <a:srgbClr val="231F20"/>
                          </a:solidFill>
                          <a:latin typeface="華康標楷體"/>
                          <a:cs typeface="華康標楷體"/>
                        </a:rPr>
                        <a:t>式將車輛推到鐵路平交道外。</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5"/>
                        </a:spcBef>
                      </a:pPr>
                      <a:endParaRPr sz="950">
                        <a:latin typeface="Times New Roman"/>
                        <a:cs typeface="Times New Roman"/>
                      </a:endParaRPr>
                    </a:p>
                    <a:p>
                      <a:pPr algn="just" marL="142240" marR="38100" indent="-124460">
                        <a:lnSpc>
                          <a:spcPct val="102400"/>
                        </a:lnSpc>
                      </a:pPr>
                      <a:r>
                        <a:rPr dirty="0" sz="900" spc="55">
                          <a:solidFill>
                            <a:srgbClr val="231F20"/>
                          </a:solidFill>
                          <a:latin typeface="華康標楷體"/>
                          <a:cs typeface="華康標楷體"/>
                        </a:rPr>
                        <a:t>．為了防止輪胎陷入路面</a:t>
                      </a:r>
                      <a:r>
                        <a:rPr dirty="0" sz="900" spc="45">
                          <a:solidFill>
                            <a:srgbClr val="231F20"/>
                          </a:solidFill>
                          <a:latin typeface="華康標楷體"/>
                          <a:cs typeface="華康標楷體"/>
                        </a:rPr>
                        <a:t>外之軌道內，通過鐵路</a:t>
                      </a:r>
                      <a:r>
                        <a:rPr dirty="0" sz="900" spc="50">
                          <a:solidFill>
                            <a:srgbClr val="231F20"/>
                          </a:solidFill>
                          <a:latin typeface="華康標楷體"/>
                          <a:cs typeface="華康標楷體"/>
                        </a:rPr>
                        <a:t>平交道時應注意不要太</a:t>
                      </a:r>
                      <a:r>
                        <a:rPr dirty="0" sz="900" spc="-20">
                          <a:solidFill>
                            <a:srgbClr val="231F20"/>
                          </a:solidFill>
                          <a:latin typeface="華康標楷體"/>
                          <a:cs typeface="華康標楷體"/>
                        </a:rPr>
                        <a:t>靠路面外側。</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5"/>
                        </a:spcBef>
                      </a:pPr>
                      <a:endParaRPr sz="1150">
                        <a:latin typeface="Times New Roman"/>
                        <a:cs typeface="Times New Roman"/>
                      </a:endParaRPr>
                    </a:p>
                    <a:p>
                      <a:pPr algn="just" marL="142240" marR="19685" indent="-124460">
                        <a:lnSpc>
                          <a:spcPct val="102400"/>
                        </a:lnSpc>
                        <a:spcBef>
                          <a:spcPts val="5"/>
                        </a:spcBef>
                      </a:pPr>
                      <a:r>
                        <a:rPr dirty="0" sz="900" spc="55">
                          <a:solidFill>
                            <a:srgbClr val="231F20"/>
                          </a:solidFill>
                          <a:latin typeface="華康標楷體"/>
                          <a:cs typeface="華康標楷體"/>
                        </a:rPr>
                        <a:t>．如果練習場內有類似裝</a:t>
                      </a:r>
                      <a:r>
                        <a:rPr dirty="0" sz="900" spc="-25">
                          <a:solidFill>
                            <a:srgbClr val="231F20"/>
                          </a:solidFill>
                          <a:latin typeface="華康標楷體"/>
                          <a:cs typeface="華康標楷體"/>
                        </a:rPr>
                        <a:t>置，應讓學員實際使用、體驗。</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grpSp>
        <p:nvGrpSpPr>
          <p:cNvPr id="75" name="object 75" descr=""/>
          <p:cNvGrpSpPr/>
          <p:nvPr/>
        </p:nvGrpSpPr>
        <p:grpSpPr>
          <a:xfrm>
            <a:off x="7915237" y="2594374"/>
            <a:ext cx="6651625" cy="280035"/>
            <a:chOff x="7915237" y="2594374"/>
            <a:chExt cx="6651625" cy="280035"/>
          </a:xfrm>
        </p:grpSpPr>
        <p:sp>
          <p:nvSpPr>
            <p:cNvPr id="76" name="object 76" descr=""/>
            <p:cNvSpPr/>
            <p:nvPr/>
          </p:nvSpPr>
          <p:spPr>
            <a:xfrm>
              <a:off x="13140001" y="2599136"/>
              <a:ext cx="0" cy="261620"/>
            </a:xfrm>
            <a:custGeom>
              <a:avLst/>
              <a:gdLst/>
              <a:ahLst/>
              <a:cxnLst/>
              <a:rect l="l" t="t" r="r" b="b"/>
              <a:pathLst>
                <a:path w="0" h="261619">
                  <a:moveTo>
                    <a:pt x="0" y="260997"/>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13140001" y="2869133"/>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78" name="object 78" descr=""/>
            <p:cNvSpPr/>
            <p:nvPr/>
          </p:nvSpPr>
          <p:spPr>
            <a:xfrm>
              <a:off x="8712000" y="2599136"/>
              <a:ext cx="0" cy="261620"/>
            </a:xfrm>
            <a:custGeom>
              <a:avLst/>
              <a:gdLst/>
              <a:ahLst/>
              <a:cxnLst/>
              <a:rect l="l" t="t" r="r" b="b"/>
              <a:pathLst>
                <a:path w="0" h="261619">
                  <a:moveTo>
                    <a:pt x="0" y="260997"/>
                  </a:moveTo>
                  <a:lnTo>
                    <a:pt x="0" y="0"/>
                  </a:lnTo>
                </a:path>
              </a:pathLst>
            </a:custGeom>
            <a:ln w="9004">
              <a:solidFill>
                <a:srgbClr val="FFFFFF"/>
              </a:solidFill>
            </a:ln>
          </p:spPr>
          <p:txBody>
            <a:bodyPr wrap="square" lIns="0" tIns="0" rIns="0" bIns="0" rtlCol="0"/>
            <a:lstStyle/>
            <a:p/>
          </p:txBody>
        </p:sp>
        <p:sp>
          <p:nvSpPr>
            <p:cNvPr id="79" name="object 79" descr=""/>
            <p:cNvSpPr/>
            <p:nvPr/>
          </p:nvSpPr>
          <p:spPr>
            <a:xfrm>
              <a:off x="7920000" y="2869133"/>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80" name="object 80" descr=""/>
            <p:cNvSpPr/>
            <p:nvPr/>
          </p:nvSpPr>
          <p:spPr>
            <a:xfrm>
              <a:off x="10079999" y="2599136"/>
              <a:ext cx="0" cy="261620"/>
            </a:xfrm>
            <a:custGeom>
              <a:avLst/>
              <a:gdLst/>
              <a:ahLst/>
              <a:cxnLst/>
              <a:rect l="l" t="t" r="r" b="b"/>
              <a:pathLst>
                <a:path w="0" h="261619">
                  <a:moveTo>
                    <a:pt x="0" y="260997"/>
                  </a:moveTo>
                  <a:lnTo>
                    <a:pt x="0" y="0"/>
                  </a:lnTo>
                </a:path>
              </a:pathLst>
            </a:custGeom>
            <a:ln w="9004">
              <a:solidFill>
                <a:srgbClr val="FFFFFF"/>
              </a:solidFill>
            </a:ln>
          </p:spPr>
          <p:txBody>
            <a:bodyPr wrap="square" lIns="0" tIns="0" rIns="0" bIns="0" rtlCol="0"/>
            <a:lstStyle/>
            <a:p/>
          </p:txBody>
        </p:sp>
        <p:sp>
          <p:nvSpPr>
            <p:cNvPr id="81" name="object 81" descr=""/>
            <p:cNvSpPr/>
            <p:nvPr/>
          </p:nvSpPr>
          <p:spPr>
            <a:xfrm>
              <a:off x="8712000" y="2869133"/>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82" name="object 82" descr=""/>
            <p:cNvSpPr/>
            <p:nvPr/>
          </p:nvSpPr>
          <p:spPr>
            <a:xfrm>
              <a:off x="10079999" y="2869133"/>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grpSp>
      <p:graphicFrame>
        <p:nvGraphicFramePr>
          <p:cNvPr id="83" name="object 83" descr=""/>
          <p:cNvGraphicFramePr>
            <a:graphicFrameLocks noGrp="1"/>
          </p:cNvGraphicFramePr>
          <p:nvPr/>
        </p:nvGraphicFramePr>
        <p:xfrm>
          <a:off x="7919999" y="1586631"/>
          <a:ext cx="6718300" cy="124968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033780">
                <a:tc>
                  <a:txBody>
                    <a:bodyPr/>
                    <a:lstStyle/>
                    <a:p>
                      <a:pPr marL="17780">
                        <a:lnSpc>
                          <a:spcPct val="100000"/>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確認基本</a:t>
                      </a:r>
                      <a:endParaRPr sz="900">
                        <a:latin typeface="華康標楷體"/>
                        <a:cs typeface="華康標楷體"/>
                      </a:endParaRPr>
                    </a:p>
                    <a:p>
                      <a:pPr algn="just" marL="269875" marR="45720">
                        <a:lnSpc>
                          <a:spcPct val="102400"/>
                        </a:lnSpc>
                      </a:pPr>
                      <a:r>
                        <a:rPr dirty="0" sz="900" spc="-15">
                          <a:solidFill>
                            <a:srgbClr val="231F20"/>
                          </a:solidFill>
                          <a:latin typeface="華康標楷體"/>
                          <a:cs typeface="華康標楷體"/>
                        </a:rPr>
                        <a:t>駕駛與應用駕駛的</a:t>
                      </a:r>
                      <a:r>
                        <a:rPr dirty="0" sz="900" spc="-20">
                          <a:solidFill>
                            <a:srgbClr val="231F20"/>
                          </a:solidFill>
                          <a:latin typeface="華康標楷體"/>
                          <a:cs typeface="華康標楷體"/>
                        </a:rPr>
                        <a:t>教學成效</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a:txBody>
                    <a:bodyPr/>
                    <a:lstStyle/>
                    <a:p>
                      <a:pPr marL="132715" marR="44450" indent="-115570">
                        <a:lnSpc>
                          <a:spcPct val="102400"/>
                        </a:lnSpc>
                        <a:spcBef>
                          <a:spcPts val="254"/>
                        </a:spcBef>
                      </a:pPr>
                      <a:r>
                        <a:rPr dirty="0" sz="900" spc="-5">
                          <a:solidFill>
                            <a:srgbClr val="231F20"/>
                          </a:solidFill>
                          <a:latin typeface="華康標楷體"/>
                          <a:cs typeface="華康標楷體"/>
                        </a:rPr>
                        <a:t>．基本駕駛與應用駕駛的</a:t>
                      </a:r>
                      <a:r>
                        <a:rPr dirty="0" sz="900" spc="-30">
                          <a:solidFill>
                            <a:srgbClr val="231F20"/>
                          </a:solidFill>
                          <a:latin typeface="華康標楷體"/>
                          <a:cs typeface="華康標楷體"/>
                        </a:rPr>
                        <a:t>總結</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33350" marR="44450" indent="-115570">
                        <a:lnSpc>
                          <a:spcPct val="102400"/>
                        </a:lnSpc>
                        <a:spcBef>
                          <a:spcPts val="254"/>
                        </a:spcBef>
                      </a:pPr>
                      <a:r>
                        <a:rPr dirty="0" sz="900" spc="35">
                          <a:solidFill>
                            <a:srgbClr val="231F20"/>
                          </a:solidFill>
                          <a:latin typeface="華康標楷體"/>
                          <a:cs typeface="華康標楷體"/>
                        </a:rPr>
                        <a:t>．設定包含了基本駕駛與應用駕駛所有教學項目的課程內</a:t>
                      </a:r>
                      <a:r>
                        <a:rPr dirty="0" sz="900" spc="-10">
                          <a:solidFill>
                            <a:srgbClr val="231F20"/>
                          </a:solidFill>
                          <a:latin typeface="華康標楷體"/>
                          <a:cs typeface="華康標楷體"/>
                        </a:rPr>
                        <a:t>容，綜合地指導學員落實操作與執行。</a:t>
                      </a:r>
                      <a:endParaRPr sz="900">
                        <a:latin typeface="華康標楷體"/>
                        <a:cs typeface="華康標楷體"/>
                      </a:endParaRPr>
                    </a:p>
                    <a:p>
                      <a:pPr marL="17780">
                        <a:lnSpc>
                          <a:spcPct val="100000"/>
                        </a:lnSpc>
                        <a:spcBef>
                          <a:spcPts val="650"/>
                        </a:spcBef>
                      </a:pPr>
                      <a:r>
                        <a:rPr dirty="0" sz="900" spc="-15">
                          <a:solidFill>
                            <a:srgbClr val="231F20"/>
                          </a:solidFill>
                          <a:latin typeface="華康標楷體"/>
                          <a:cs typeface="華康標楷體"/>
                        </a:rPr>
                        <a:t>．遇有不熟悉的地方，教練應重點指導學員該項目。</a:t>
                      </a:r>
                      <a:endParaRPr sz="900">
                        <a:latin typeface="華康標楷體"/>
                        <a:cs typeface="華康標楷體"/>
                      </a:endParaRPr>
                    </a:p>
                    <a:p>
                      <a:pPr marL="17780">
                        <a:lnSpc>
                          <a:spcPct val="100000"/>
                        </a:lnSpc>
                        <a:spcBef>
                          <a:spcPts val="620"/>
                        </a:spcBef>
                      </a:pPr>
                      <a:r>
                        <a:rPr dirty="0" sz="900" spc="-15">
                          <a:solidFill>
                            <a:srgbClr val="231F20"/>
                          </a:solidFill>
                          <a:latin typeface="華康標楷體"/>
                          <a:cs typeface="華康標楷體"/>
                        </a:rPr>
                        <a:t>．在教學結束後進行綜合考核，並對學員實施評量。</a:t>
                      </a:r>
                      <a:endParaRPr sz="900">
                        <a:latin typeface="華康標楷體"/>
                        <a:cs typeface="華康標楷體"/>
                      </a:endParaRPr>
                    </a:p>
                    <a:p>
                      <a:pPr marL="17780">
                        <a:lnSpc>
                          <a:spcPct val="100000"/>
                        </a:lnSpc>
                        <a:spcBef>
                          <a:spcPts val="620"/>
                        </a:spcBef>
                      </a:pPr>
                      <a:r>
                        <a:rPr dirty="0" sz="900" spc="-15">
                          <a:solidFill>
                            <a:srgbClr val="231F20"/>
                          </a:solidFill>
                          <a:latin typeface="華康標楷體"/>
                          <a:cs typeface="華康標楷體"/>
                        </a:rPr>
                        <a:t>．於課程時間內自行完成考試場地之練習。</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8100" indent="-124460">
                        <a:lnSpc>
                          <a:spcPct val="102400"/>
                        </a:lnSpc>
                        <a:spcBef>
                          <a:spcPts val="254"/>
                        </a:spcBef>
                      </a:pPr>
                      <a:r>
                        <a:rPr dirty="0" sz="900" spc="60">
                          <a:solidFill>
                            <a:srgbClr val="231F20"/>
                          </a:solidFill>
                          <a:latin typeface="華康標楷體"/>
                          <a:cs typeface="華康標楷體"/>
                        </a:rPr>
                        <a:t>．瞭解不要過度將注意力集中在駕駛操作上，如果無法掌握和判斷行車</a:t>
                      </a:r>
                      <a:r>
                        <a:rPr dirty="0" sz="900" spc="50">
                          <a:solidFill>
                            <a:srgbClr val="231F20"/>
                          </a:solidFill>
                          <a:latin typeface="華康標楷體"/>
                          <a:cs typeface="華康標楷體"/>
                        </a:rPr>
                        <a:t>資訊，在道路上駕駛是</a:t>
                      </a:r>
                      <a:r>
                        <a:rPr dirty="0" sz="900" spc="40">
                          <a:solidFill>
                            <a:srgbClr val="231F20"/>
                          </a:solidFill>
                          <a:latin typeface="華康標楷體"/>
                          <a:cs typeface="華康標楷體"/>
                        </a:rPr>
                        <a:t>非常危險 的， 相對地</a:t>
                      </a:r>
                      <a:r>
                        <a:rPr dirty="0" sz="900" spc="60">
                          <a:solidFill>
                            <a:srgbClr val="231F20"/>
                          </a:solidFill>
                          <a:latin typeface="華康標楷體"/>
                          <a:cs typeface="華康標楷體"/>
                        </a:rPr>
                        <a:t>也就無法達到有效的練</a:t>
                      </a:r>
                      <a:r>
                        <a:rPr dirty="0" sz="900" spc="-10">
                          <a:solidFill>
                            <a:srgbClr val="231F20"/>
                          </a:solidFill>
                          <a:latin typeface="華康標楷體"/>
                          <a:cs typeface="華康標楷體"/>
                        </a:rPr>
                        <a:t>習。</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sp>
        <p:nvSpPr>
          <p:cNvPr id="84" name="object 84" descr=""/>
          <p:cNvSpPr/>
          <p:nvPr/>
        </p:nvSpPr>
        <p:spPr>
          <a:xfrm>
            <a:off x="7919987" y="360019"/>
            <a:ext cx="480695" cy="265430"/>
          </a:xfrm>
          <a:custGeom>
            <a:avLst/>
            <a:gdLst/>
            <a:ahLst/>
            <a:cxnLst/>
            <a:rect l="l" t="t" r="r" b="b"/>
            <a:pathLst>
              <a:path w="480695"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14" y="6756"/>
                </a:lnTo>
                <a:lnTo>
                  <a:pt x="54254" y="25552"/>
                </a:lnTo>
                <a:lnTo>
                  <a:pt x="25565" y="54241"/>
                </a:lnTo>
                <a:lnTo>
                  <a:pt x="6756" y="90601"/>
                </a:lnTo>
                <a:lnTo>
                  <a:pt x="0" y="132486"/>
                </a:lnTo>
                <a:lnTo>
                  <a:pt x="6756" y="174358"/>
                </a:lnTo>
                <a:lnTo>
                  <a:pt x="25565" y="210731"/>
                </a:lnTo>
                <a:lnTo>
                  <a:pt x="54254" y="239420"/>
                </a:lnTo>
                <a:lnTo>
                  <a:pt x="90614"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ED1A3A"/>
          </a:solidFill>
        </p:spPr>
        <p:txBody>
          <a:bodyPr wrap="square" lIns="0" tIns="0" rIns="0" bIns="0" rtlCol="0"/>
          <a:lstStyle/>
          <a:p/>
        </p:txBody>
      </p:sp>
      <p:sp>
        <p:nvSpPr>
          <p:cNvPr id="85" name="object 85"/>
          <p:cNvSpPr txBox="1">
            <a:spLocks noGrp="1"/>
          </p:cNvSpPr>
          <p:nvPr>
            <p:ph type="title"/>
          </p:nvPr>
        </p:nvSpPr>
        <p:spPr>
          <a:xfrm>
            <a:off x="7915147" y="279985"/>
            <a:ext cx="1957070" cy="371475"/>
          </a:xfrm>
          <a:prstGeom prst="rect"/>
        </p:spPr>
        <p:txBody>
          <a:bodyPr wrap="square" lIns="0" tIns="14604" rIns="0" bIns="0" rtlCol="0" vert="horz">
            <a:spAutoFit/>
          </a:bodyPr>
          <a:lstStyle/>
          <a:p>
            <a:pPr marL="38100">
              <a:lnSpc>
                <a:spcPct val="100000"/>
              </a:lnSpc>
              <a:spcBef>
                <a:spcPts val="114"/>
              </a:spcBef>
            </a:pPr>
            <a:r>
              <a:rPr dirty="0" baseline="5376" sz="2325" spc="-60">
                <a:solidFill>
                  <a:srgbClr val="FFFFFF"/>
                </a:solidFill>
              </a:rPr>
              <a:t>課目 </a:t>
            </a:r>
            <a:r>
              <a:rPr dirty="0" sz="2250" spc="-350">
                <a:latin typeface="Trebuchet MS"/>
                <a:cs typeface="Trebuchet MS"/>
              </a:rPr>
              <a:t>9</a:t>
            </a:r>
            <a:r>
              <a:rPr dirty="0" baseline="1792" sz="2325" spc="-179"/>
              <a:t>：考試場地練習</a:t>
            </a:r>
            <a:endParaRPr baseline="1792" sz="2325">
              <a:latin typeface="Trebuchet MS"/>
              <a:cs typeface="Trebuchet MS"/>
            </a:endParaRPr>
          </a:p>
        </p:txBody>
      </p:sp>
      <p:sp>
        <p:nvSpPr>
          <p:cNvPr id="86" name="object 86" descr=""/>
          <p:cNvSpPr txBox="1"/>
          <p:nvPr/>
        </p:nvSpPr>
        <p:spPr>
          <a:xfrm>
            <a:off x="8685357" y="672626"/>
            <a:ext cx="187960" cy="220345"/>
          </a:xfrm>
          <a:prstGeom prst="rect">
            <a:avLst/>
          </a:prstGeom>
        </p:spPr>
        <p:txBody>
          <a:bodyPr wrap="square" lIns="0" tIns="15875" rIns="0" bIns="0" rtlCol="0" vert="horz">
            <a:spAutoFit/>
          </a:bodyPr>
          <a:lstStyle/>
          <a:p>
            <a:pPr marL="12700">
              <a:lnSpc>
                <a:spcPct val="100000"/>
              </a:lnSpc>
              <a:spcBef>
                <a:spcPts val="125"/>
              </a:spcBef>
            </a:pPr>
            <a:r>
              <a:rPr dirty="0" sz="1250" spc="25">
                <a:solidFill>
                  <a:srgbClr val="231F20"/>
                </a:solidFill>
                <a:latin typeface="SimSun"/>
                <a:cs typeface="SimSun"/>
              </a:rPr>
              <a:t>目</a:t>
            </a:r>
            <a:endParaRPr sz="1250">
              <a:latin typeface="SimSun"/>
              <a:cs typeface="SimSun"/>
            </a:endParaRPr>
          </a:p>
        </p:txBody>
      </p:sp>
      <p:sp>
        <p:nvSpPr>
          <p:cNvPr id="87" name="object 87" descr=""/>
          <p:cNvSpPr txBox="1"/>
          <p:nvPr/>
        </p:nvSpPr>
        <p:spPr>
          <a:xfrm>
            <a:off x="9173301" y="672626"/>
            <a:ext cx="5392420" cy="608965"/>
          </a:xfrm>
          <a:prstGeom prst="rect">
            <a:avLst/>
          </a:prstGeom>
        </p:spPr>
        <p:txBody>
          <a:bodyPr wrap="square" lIns="0" tIns="12065" rIns="0" bIns="0" rtlCol="0" vert="horz">
            <a:spAutoFit/>
          </a:bodyPr>
          <a:lstStyle/>
          <a:p>
            <a:pPr algn="just" marL="334645" marR="5080" indent="-322580">
              <a:lnSpc>
                <a:spcPct val="102000"/>
              </a:lnSpc>
              <a:spcBef>
                <a:spcPts val="95"/>
              </a:spcBef>
            </a:pPr>
            <a:r>
              <a:rPr dirty="0" sz="1250" spc="-5">
                <a:solidFill>
                  <a:srgbClr val="231F20"/>
                </a:solidFill>
                <a:latin typeface="SimSun"/>
                <a:cs typeface="SimSun"/>
              </a:rPr>
              <a:t>標：檢視基本駕駛與應用駕駛的學習成果，讓學員正確地掌握場內道路和交通狀況，並判斷選擇合適的速度、行車位置與行車路徑，正確地操作車輛，完成場地內考區各課目的駕駛操作</a:t>
            </a:r>
            <a:endParaRPr sz="1250">
              <a:latin typeface="SimSun"/>
              <a:cs typeface="SimSun"/>
            </a:endParaRPr>
          </a:p>
        </p:txBody>
      </p:sp>
      <p:sp>
        <p:nvSpPr>
          <p:cNvPr id="88" name="object 88" descr=""/>
          <p:cNvSpPr txBox="1"/>
          <p:nvPr/>
        </p:nvSpPr>
        <p:spPr>
          <a:xfrm>
            <a:off x="8685357" y="1255826"/>
            <a:ext cx="835660" cy="220345"/>
          </a:xfrm>
          <a:prstGeom prst="rect">
            <a:avLst/>
          </a:prstGeom>
        </p:spPr>
        <p:txBody>
          <a:bodyPr wrap="square" lIns="0" tIns="15875" rIns="0" bIns="0" rtlCol="0" vert="horz">
            <a:spAutoFit/>
          </a:bodyPr>
          <a:lstStyle/>
          <a:p>
            <a:pPr marL="12700">
              <a:lnSpc>
                <a:spcPct val="100000"/>
              </a:lnSpc>
              <a:spcBef>
                <a:spcPts val="125"/>
              </a:spcBef>
            </a:pPr>
            <a:r>
              <a:rPr dirty="0" sz="1250" spc="-10">
                <a:solidFill>
                  <a:srgbClr val="231F20"/>
                </a:solidFill>
                <a:latin typeface="SimSun"/>
                <a:cs typeface="SimSun"/>
              </a:rPr>
              <a:t>指導內容：</a:t>
            </a:r>
            <a:endParaRPr sz="1250">
              <a:latin typeface="SimSun"/>
              <a:cs typeface="SimSun"/>
            </a:endParaRPr>
          </a:p>
        </p:txBody>
      </p:sp>
      <p:grpSp>
        <p:nvGrpSpPr>
          <p:cNvPr id="89" name="object 89" descr=""/>
          <p:cNvGrpSpPr/>
          <p:nvPr/>
        </p:nvGrpSpPr>
        <p:grpSpPr>
          <a:xfrm>
            <a:off x="7309649" y="0"/>
            <a:ext cx="1334135" cy="5328285"/>
            <a:chOff x="7309649" y="0"/>
            <a:chExt cx="1334135" cy="5328285"/>
          </a:xfrm>
        </p:grpSpPr>
        <p:sp>
          <p:nvSpPr>
            <p:cNvPr id="90" name="object 90" descr=""/>
            <p:cNvSpPr/>
            <p:nvPr/>
          </p:nvSpPr>
          <p:spPr>
            <a:xfrm>
              <a:off x="7451991" y="708012"/>
              <a:ext cx="1191895" cy="367030"/>
            </a:xfrm>
            <a:custGeom>
              <a:avLst/>
              <a:gdLst/>
              <a:ahLst/>
              <a:cxnLst/>
              <a:rect l="l" t="t" r="r" b="b"/>
              <a:pathLst>
                <a:path w="1191895" h="367030">
                  <a:moveTo>
                    <a:pt x="948055" y="69913"/>
                  </a:moveTo>
                  <a:lnTo>
                    <a:pt x="0" y="69913"/>
                  </a:lnTo>
                  <a:lnTo>
                    <a:pt x="0" y="297116"/>
                  </a:lnTo>
                  <a:lnTo>
                    <a:pt x="948055" y="297116"/>
                  </a:lnTo>
                  <a:lnTo>
                    <a:pt x="948055" y="69913"/>
                  </a:lnTo>
                  <a:close/>
                </a:path>
                <a:path w="1191895" h="367030">
                  <a:moveTo>
                    <a:pt x="1191437" y="183502"/>
                  </a:moveTo>
                  <a:lnTo>
                    <a:pt x="948067" y="0"/>
                  </a:lnTo>
                  <a:lnTo>
                    <a:pt x="948067" y="367004"/>
                  </a:lnTo>
                  <a:lnTo>
                    <a:pt x="1191437" y="183502"/>
                  </a:lnTo>
                  <a:close/>
                </a:path>
              </a:pathLst>
            </a:custGeom>
            <a:solidFill>
              <a:srgbClr val="DADBDC"/>
            </a:solidFill>
          </p:spPr>
          <p:txBody>
            <a:bodyPr wrap="square" lIns="0" tIns="0" rIns="0" bIns="0" rtlCol="0"/>
            <a:lstStyle/>
            <a:p/>
          </p:txBody>
        </p:sp>
        <p:sp>
          <p:nvSpPr>
            <p:cNvPr id="91" name="object 91" descr=""/>
            <p:cNvSpPr/>
            <p:nvPr/>
          </p:nvSpPr>
          <p:spPr>
            <a:xfrm>
              <a:off x="7479766" y="777925"/>
              <a:ext cx="920750" cy="227329"/>
            </a:xfrm>
            <a:custGeom>
              <a:avLst/>
              <a:gdLst/>
              <a:ahLst/>
              <a:cxnLst/>
              <a:rect l="l" t="t" r="r" b="b"/>
              <a:pathLst>
                <a:path w="920750" h="227330">
                  <a:moveTo>
                    <a:pt x="160451" y="0"/>
                  </a:moveTo>
                  <a:lnTo>
                    <a:pt x="52451" y="0"/>
                  </a:lnTo>
                  <a:lnTo>
                    <a:pt x="0" y="227190"/>
                  </a:lnTo>
                  <a:lnTo>
                    <a:pt x="21450" y="227190"/>
                  </a:lnTo>
                  <a:lnTo>
                    <a:pt x="108000" y="227190"/>
                  </a:lnTo>
                  <a:lnTo>
                    <a:pt x="160451" y="0"/>
                  </a:lnTo>
                  <a:close/>
                </a:path>
                <a:path w="920750" h="227330">
                  <a:moveTo>
                    <a:pt x="350405" y="0"/>
                  </a:moveTo>
                  <a:lnTo>
                    <a:pt x="242404" y="0"/>
                  </a:lnTo>
                  <a:lnTo>
                    <a:pt x="189953" y="227190"/>
                  </a:lnTo>
                  <a:lnTo>
                    <a:pt x="211404" y="227190"/>
                  </a:lnTo>
                  <a:lnTo>
                    <a:pt x="297954" y="227190"/>
                  </a:lnTo>
                  <a:lnTo>
                    <a:pt x="350405" y="0"/>
                  </a:lnTo>
                  <a:close/>
                </a:path>
                <a:path w="920750" h="227330">
                  <a:moveTo>
                    <a:pt x="540359" y="0"/>
                  </a:moveTo>
                  <a:lnTo>
                    <a:pt x="432371" y="0"/>
                  </a:lnTo>
                  <a:lnTo>
                    <a:pt x="379920" y="227190"/>
                  </a:lnTo>
                  <a:lnTo>
                    <a:pt x="401358" y="227190"/>
                  </a:lnTo>
                  <a:lnTo>
                    <a:pt x="487908" y="227190"/>
                  </a:lnTo>
                  <a:lnTo>
                    <a:pt x="540359" y="0"/>
                  </a:lnTo>
                  <a:close/>
                </a:path>
                <a:path w="920750" h="227330">
                  <a:moveTo>
                    <a:pt x="730338" y="0"/>
                  </a:moveTo>
                  <a:lnTo>
                    <a:pt x="622338" y="0"/>
                  </a:lnTo>
                  <a:lnTo>
                    <a:pt x="569887" y="227190"/>
                  </a:lnTo>
                  <a:lnTo>
                    <a:pt x="591324" y="227190"/>
                  </a:lnTo>
                  <a:lnTo>
                    <a:pt x="677887" y="227190"/>
                  </a:lnTo>
                  <a:lnTo>
                    <a:pt x="730338" y="0"/>
                  </a:lnTo>
                  <a:close/>
                </a:path>
                <a:path w="920750" h="227330">
                  <a:moveTo>
                    <a:pt x="920292" y="0"/>
                  </a:moveTo>
                  <a:lnTo>
                    <a:pt x="812292" y="0"/>
                  </a:lnTo>
                  <a:lnTo>
                    <a:pt x="759841" y="227190"/>
                  </a:lnTo>
                  <a:lnTo>
                    <a:pt x="781291" y="227190"/>
                  </a:lnTo>
                  <a:lnTo>
                    <a:pt x="867841" y="227190"/>
                  </a:lnTo>
                  <a:lnTo>
                    <a:pt x="920292" y="0"/>
                  </a:lnTo>
                  <a:close/>
                </a:path>
              </a:pathLst>
            </a:custGeom>
            <a:solidFill>
              <a:srgbClr val="F69788"/>
            </a:solidFill>
          </p:spPr>
          <p:txBody>
            <a:bodyPr wrap="square" lIns="0" tIns="0" rIns="0" bIns="0" rtlCol="0"/>
            <a:lstStyle/>
            <a:p/>
          </p:txBody>
        </p:sp>
        <p:sp>
          <p:nvSpPr>
            <p:cNvPr id="92" name="object 92" descr=""/>
            <p:cNvSpPr/>
            <p:nvPr/>
          </p:nvSpPr>
          <p:spPr>
            <a:xfrm>
              <a:off x="7309649" y="0"/>
              <a:ext cx="250825" cy="5328285"/>
            </a:xfrm>
            <a:custGeom>
              <a:avLst/>
              <a:gdLst/>
              <a:ahLst/>
              <a:cxnLst/>
              <a:rect l="l" t="t" r="r" b="b"/>
              <a:pathLst>
                <a:path w="250825" h="5328285">
                  <a:moveTo>
                    <a:pt x="250342" y="0"/>
                  </a:moveTo>
                  <a:lnTo>
                    <a:pt x="0" y="0"/>
                  </a:lnTo>
                  <a:lnTo>
                    <a:pt x="0" y="5328005"/>
                  </a:lnTo>
                  <a:lnTo>
                    <a:pt x="250342" y="5328005"/>
                  </a:lnTo>
                  <a:lnTo>
                    <a:pt x="250342" y="0"/>
                  </a:lnTo>
                  <a:close/>
                </a:path>
              </a:pathLst>
            </a:custGeom>
            <a:solidFill>
              <a:srgbClr val="FFFFFF"/>
            </a:solidFill>
          </p:spPr>
          <p:txBody>
            <a:bodyPr wrap="square" lIns="0" tIns="0" rIns="0" bIns="0" rtlCol="0"/>
            <a:lstStyle/>
            <a:p/>
          </p:txBody>
        </p:sp>
      </p:grpSp>
      <p:sp>
        <p:nvSpPr>
          <p:cNvPr id="93" name="object 93" descr=""/>
          <p:cNvSpPr txBox="1"/>
          <p:nvPr/>
        </p:nvSpPr>
        <p:spPr>
          <a:xfrm>
            <a:off x="539416"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98</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94" name="object 94" descr=""/>
          <p:cNvSpPr txBox="1"/>
          <p:nvPr/>
        </p:nvSpPr>
        <p:spPr>
          <a:xfrm>
            <a:off x="13232734"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99</a:t>
            </a:r>
            <a:endParaRPr sz="800">
              <a:latin typeface="Times New Roman"/>
              <a:cs typeface="Times New Roman"/>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1349999" y="4565712"/>
              <a:ext cx="0" cy="387350"/>
            </a:xfrm>
            <a:custGeom>
              <a:avLst/>
              <a:gdLst/>
              <a:ahLst/>
              <a:cxnLst/>
              <a:rect l="l" t="t" r="r" b="b"/>
              <a:pathLst>
                <a:path w="0" h="387350">
                  <a:moveTo>
                    <a:pt x="0" y="386994"/>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557999" y="49617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69" name="object 69" descr=""/>
            <p:cNvSpPr/>
            <p:nvPr/>
          </p:nvSpPr>
          <p:spPr>
            <a:xfrm>
              <a:off x="2717999" y="4565712"/>
              <a:ext cx="0" cy="387350"/>
            </a:xfrm>
            <a:custGeom>
              <a:avLst/>
              <a:gdLst/>
              <a:ahLst/>
              <a:cxnLst/>
              <a:rect l="l" t="t" r="r" b="b"/>
              <a:pathLst>
                <a:path w="0" h="387350">
                  <a:moveTo>
                    <a:pt x="0" y="386994"/>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1349999" y="49617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71" name="object 71" descr=""/>
            <p:cNvSpPr/>
            <p:nvPr/>
          </p:nvSpPr>
          <p:spPr>
            <a:xfrm>
              <a:off x="5777999" y="4565712"/>
              <a:ext cx="0" cy="387350"/>
            </a:xfrm>
            <a:custGeom>
              <a:avLst/>
              <a:gdLst/>
              <a:ahLst/>
              <a:cxnLst/>
              <a:rect l="l" t="t" r="r" b="b"/>
              <a:pathLst>
                <a:path w="0" h="387350">
                  <a:moveTo>
                    <a:pt x="0" y="386994"/>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2717999" y="4961706"/>
              <a:ext cx="3060065" cy="0"/>
            </a:xfrm>
            <a:custGeom>
              <a:avLst/>
              <a:gdLst/>
              <a:ahLst/>
              <a:cxnLst/>
              <a:rect l="l" t="t" r="r" b="b"/>
              <a:pathLst>
                <a:path w="3060064" h="0">
                  <a:moveTo>
                    <a:pt x="0" y="0"/>
                  </a:moveTo>
                  <a:lnTo>
                    <a:pt x="3060001" y="0"/>
                  </a:lnTo>
                </a:path>
              </a:pathLst>
            </a:custGeom>
            <a:ln w="9004">
              <a:solidFill>
                <a:srgbClr val="BCBEC0"/>
              </a:solidFill>
            </a:ln>
          </p:spPr>
          <p:txBody>
            <a:bodyPr wrap="square" lIns="0" tIns="0" rIns="0" bIns="0" rtlCol="0"/>
            <a:lstStyle/>
            <a:p/>
          </p:txBody>
        </p:sp>
        <p:sp>
          <p:nvSpPr>
            <p:cNvPr id="73" name="object 73" descr=""/>
            <p:cNvSpPr/>
            <p:nvPr/>
          </p:nvSpPr>
          <p:spPr>
            <a:xfrm>
              <a:off x="5777999" y="49617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aphicFrame>
        <p:nvGraphicFramePr>
          <p:cNvPr id="74" name="object 74" descr=""/>
          <p:cNvGraphicFramePr>
            <a:graphicFrameLocks noGrp="1"/>
          </p:cNvGraphicFramePr>
          <p:nvPr/>
        </p:nvGraphicFramePr>
        <p:xfrm>
          <a:off x="557999" y="1411203"/>
          <a:ext cx="6718300" cy="351599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75895">
                <a:tc>
                  <a:txBody>
                    <a:bodyPr/>
                    <a:lstStyle/>
                    <a:p>
                      <a:pPr algn="r" marR="45720">
                        <a:lnSpc>
                          <a:spcPts val="1005"/>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配合道路</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rowSpan="14">
                  <a:txBody>
                    <a:bodyPr/>
                    <a:lstStyle/>
                    <a:p>
                      <a:pPr algn="just" marL="132715" marR="45085" indent="-115570">
                        <a:lnSpc>
                          <a:spcPct val="102400"/>
                        </a:lnSpc>
                        <a:spcBef>
                          <a:spcPts val="254"/>
                        </a:spcBef>
                      </a:pPr>
                      <a:r>
                        <a:rPr dirty="0" sz="900" spc="-10">
                          <a:solidFill>
                            <a:srgbClr val="231F20"/>
                          </a:solidFill>
                          <a:latin typeface="華康標楷體"/>
                          <a:cs typeface="華康標楷體"/>
                        </a:rPr>
                        <a:t>．道路駕駛前，先讓學員</a:t>
                      </a:r>
                      <a:r>
                        <a:rPr dirty="0" sz="900" spc="-5">
                          <a:solidFill>
                            <a:srgbClr val="231F20"/>
                          </a:solidFill>
                          <a:latin typeface="華康標楷體"/>
                          <a:cs typeface="華康標楷體"/>
                        </a:rPr>
                        <a:t>瞭解訓練場內道路與實</a:t>
                      </a:r>
                      <a:r>
                        <a:rPr dirty="0" sz="900" spc="-20">
                          <a:solidFill>
                            <a:srgbClr val="231F20"/>
                          </a:solidFill>
                          <a:latin typeface="華康標楷體"/>
                          <a:cs typeface="華康標楷體"/>
                        </a:rPr>
                        <a:t>際道路的差異</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5"/>
                        </a:spcBef>
                      </a:pPr>
                      <a:endParaRPr sz="850">
                        <a:latin typeface="Times New Roman"/>
                        <a:cs typeface="Times New Roman"/>
                      </a:endParaRPr>
                    </a:p>
                    <a:p>
                      <a:pPr algn="just" marL="132715" marR="43815" indent="-115570">
                        <a:lnSpc>
                          <a:spcPct val="102400"/>
                        </a:lnSpc>
                      </a:pPr>
                      <a:r>
                        <a:rPr dirty="0" sz="900" spc="-5">
                          <a:solidFill>
                            <a:srgbClr val="231F20"/>
                          </a:solidFill>
                          <a:latin typeface="華康標楷體"/>
                          <a:cs typeface="華康標楷體"/>
                        </a:rPr>
                        <a:t>．瞭解在駕駛座的檢查項</a:t>
                      </a:r>
                      <a:r>
                        <a:rPr dirty="0" sz="900" spc="-10">
                          <a:solidFill>
                            <a:srgbClr val="231F20"/>
                          </a:solidFill>
                          <a:latin typeface="華康標楷體"/>
                          <a:cs typeface="華康標楷體"/>
                        </a:rPr>
                        <a:t>目，並且按照順序依序</a:t>
                      </a:r>
                      <a:r>
                        <a:rPr dirty="0" sz="900" spc="-30">
                          <a:solidFill>
                            <a:srgbClr val="231F20"/>
                          </a:solidFill>
                          <a:latin typeface="華康標楷體"/>
                          <a:cs typeface="華康標楷體"/>
                        </a:rPr>
                        <a:t>檢查</a:t>
                      </a:r>
                      <a:endParaRPr sz="900">
                        <a:latin typeface="華康標楷體"/>
                        <a:cs typeface="華康標楷體"/>
                      </a:endParaRPr>
                    </a:p>
                    <a:p>
                      <a:pPr marL="305435" indent="-287655">
                        <a:lnSpc>
                          <a:spcPct val="100000"/>
                        </a:lnSpc>
                        <a:spcBef>
                          <a:spcPts val="680"/>
                        </a:spcBef>
                        <a:buSzPct val="88888"/>
                        <a:buAutoNum type="arabicPlain"/>
                        <a:tabLst>
                          <a:tab pos="305435" algn="l"/>
                        </a:tabLst>
                      </a:pPr>
                      <a:r>
                        <a:rPr dirty="0" sz="900" spc="-20">
                          <a:solidFill>
                            <a:srgbClr val="231F20"/>
                          </a:solidFill>
                          <a:latin typeface="華康標楷體"/>
                          <a:cs typeface="華康標楷體"/>
                        </a:rPr>
                        <a:t>座椅檢查及調整</a:t>
                      </a:r>
                      <a:endParaRPr sz="900">
                        <a:latin typeface="華康標楷體"/>
                        <a:cs typeface="華康標楷體"/>
                      </a:endParaRPr>
                    </a:p>
                    <a:p>
                      <a:pPr lvl="1" marL="429895" indent="-122555">
                        <a:lnSpc>
                          <a:spcPct val="100000"/>
                        </a:lnSpc>
                        <a:spcBef>
                          <a:spcPts val="620"/>
                        </a:spcBef>
                        <a:buFont typeface="Trebuchet MS"/>
                        <a:buAutoNum type="alphaUcPeriod"/>
                        <a:tabLst>
                          <a:tab pos="429895" algn="l"/>
                        </a:tabLst>
                      </a:pPr>
                      <a:r>
                        <a:rPr dirty="0" sz="900" spc="-20">
                          <a:solidFill>
                            <a:srgbClr val="231F20"/>
                          </a:solidFill>
                          <a:latin typeface="華康標楷體"/>
                          <a:cs typeface="華康標楷體"/>
                        </a:rPr>
                        <a:t>座椅前後位置</a:t>
                      </a:r>
                      <a:endParaRPr sz="900">
                        <a:latin typeface="華康標楷體"/>
                        <a:cs typeface="華康標楷體"/>
                      </a:endParaRPr>
                    </a:p>
                    <a:p>
                      <a:pPr lvl="1" marL="420370" indent="-119380">
                        <a:lnSpc>
                          <a:spcPct val="100000"/>
                        </a:lnSpc>
                        <a:spcBef>
                          <a:spcPts val="620"/>
                        </a:spcBef>
                        <a:buFont typeface="Trebuchet MS"/>
                        <a:buAutoNum type="alphaUcPeriod"/>
                        <a:tabLst>
                          <a:tab pos="420370" algn="l"/>
                        </a:tabLst>
                      </a:pPr>
                      <a:r>
                        <a:rPr dirty="0" sz="900" spc="-30">
                          <a:solidFill>
                            <a:srgbClr val="231F20"/>
                          </a:solidFill>
                          <a:latin typeface="華康標楷體"/>
                          <a:cs typeface="華康標楷體"/>
                        </a:rPr>
                        <a:t>椅背</a:t>
                      </a:r>
                      <a:endParaRPr sz="900">
                        <a:latin typeface="華康標楷體"/>
                        <a:cs typeface="華康標楷體"/>
                      </a:endParaRPr>
                    </a:p>
                    <a:p>
                      <a:pPr lvl="1" marL="426084" indent="-123189">
                        <a:lnSpc>
                          <a:spcPct val="100000"/>
                        </a:lnSpc>
                        <a:spcBef>
                          <a:spcPts val="620"/>
                        </a:spcBef>
                        <a:buFont typeface="Trebuchet MS"/>
                        <a:buAutoNum type="alphaUcPeriod"/>
                        <a:tabLst>
                          <a:tab pos="426084" algn="l"/>
                        </a:tabLst>
                      </a:pPr>
                      <a:r>
                        <a:rPr dirty="0" sz="900" spc="-30">
                          <a:solidFill>
                            <a:srgbClr val="231F20"/>
                          </a:solidFill>
                          <a:latin typeface="華康標楷體"/>
                          <a:cs typeface="華康標楷體"/>
                        </a:rPr>
                        <a:t>頭枕</a:t>
                      </a:r>
                      <a:endParaRPr sz="900">
                        <a:latin typeface="華康標楷體"/>
                        <a:cs typeface="華康標楷體"/>
                      </a:endParaRPr>
                    </a:p>
                    <a:p>
                      <a:pPr marL="305435" indent="-287655">
                        <a:lnSpc>
                          <a:spcPct val="100000"/>
                        </a:lnSpc>
                        <a:spcBef>
                          <a:spcPts val="620"/>
                        </a:spcBef>
                        <a:buSzPct val="88888"/>
                        <a:buAutoNum type="arabicPlain"/>
                        <a:tabLst>
                          <a:tab pos="305435" algn="l"/>
                        </a:tabLst>
                      </a:pPr>
                      <a:r>
                        <a:rPr dirty="0" sz="900" spc="-20">
                          <a:solidFill>
                            <a:srgbClr val="231F20"/>
                          </a:solidFill>
                          <a:latin typeface="華康標楷體"/>
                          <a:cs typeface="華康標楷體"/>
                        </a:rPr>
                        <a:t>照後鏡檢查及調整</a:t>
                      </a:r>
                      <a:endParaRPr sz="900">
                        <a:latin typeface="華康標楷體"/>
                        <a:cs typeface="華康標楷體"/>
                      </a:endParaRPr>
                    </a:p>
                    <a:p>
                      <a:pPr>
                        <a:lnSpc>
                          <a:spcPct val="100000"/>
                        </a:lnSpc>
                        <a:spcBef>
                          <a:spcPts val="25"/>
                        </a:spcBef>
                        <a:buClr>
                          <a:srgbClr val="231F20"/>
                        </a:buClr>
                        <a:buFont typeface=""/>
                        <a:buAutoNum type="arabicPlain"/>
                      </a:pPr>
                      <a:endParaRPr sz="1550">
                        <a:latin typeface="Times New Roman"/>
                        <a:cs typeface="Times New Roman"/>
                      </a:endParaRPr>
                    </a:p>
                    <a:p>
                      <a:pPr lvl="1" marL="431800" marR="35560" indent="-121285">
                        <a:lnSpc>
                          <a:spcPts val="1060"/>
                        </a:lnSpc>
                        <a:buFont typeface="Trebuchet MS"/>
                        <a:buAutoNum type="alphaUcPeriod"/>
                        <a:tabLst>
                          <a:tab pos="431800" algn="l"/>
                          <a:tab pos="433070" algn="l"/>
                        </a:tabLst>
                      </a:pPr>
                      <a:r>
                        <a:rPr dirty="0" sz="900">
                          <a:solidFill>
                            <a:srgbClr val="231F20"/>
                          </a:solidFill>
                          <a:latin typeface="Times New Roman"/>
                          <a:cs typeface="Times New Roman"/>
                        </a:rPr>
                        <a:t>	</a:t>
                      </a:r>
                      <a:r>
                        <a:rPr dirty="0" sz="900" spc="85">
                          <a:solidFill>
                            <a:srgbClr val="231F20"/>
                          </a:solidFill>
                          <a:latin typeface="華康標楷體"/>
                          <a:cs typeface="華康標楷體"/>
                        </a:rPr>
                        <a:t>鏡面所顯現的範</a:t>
                      </a:r>
                      <a:r>
                        <a:rPr dirty="0" sz="900" spc="-50">
                          <a:solidFill>
                            <a:srgbClr val="231F20"/>
                          </a:solidFill>
                          <a:latin typeface="華康標楷體"/>
                          <a:cs typeface="華康標楷體"/>
                        </a:rPr>
                        <a:t>圍</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7780">
                        <a:lnSpc>
                          <a:spcPts val="1005"/>
                        </a:lnSpc>
                        <a:spcBef>
                          <a:spcPts val="280"/>
                        </a:spcBef>
                      </a:pPr>
                      <a:r>
                        <a:rPr dirty="0" sz="900" spc="-15">
                          <a:solidFill>
                            <a:srgbClr val="231F20"/>
                          </a:solidFill>
                          <a:latin typeface="華康標楷體"/>
                          <a:cs typeface="華康標楷體"/>
                        </a:rPr>
                        <a:t>．實際道路與訓練場內道路不同，有更多的道路交通標誌、</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17780">
                        <a:lnSpc>
                          <a:spcPts val="1005"/>
                        </a:lnSpc>
                        <a:spcBef>
                          <a:spcPts val="280"/>
                        </a:spcBef>
                      </a:pPr>
                      <a:r>
                        <a:rPr dirty="0" sz="900" spc="-15">
                          <a:solidFill>
                            <a:srgbClr val="231F20"/>
                          </a:solidFill>
                          <a:latin typeface="華康標楷體"/>
                          <a:cs typeface="華康標楷體"/>
                        </a:rPr>
                        <a:t>．要遵守交通規則。</a:t>
                      </a:r>
                      <a:endParaRPr sz="900">
                        <a:latin typeface="華康標楷體"/>
                        <a:cs typeface="華康標楷體"/>
                      </a:endParaRPr>
                    </a:p>
                  </a:txBody>
                  <a:tcPr marL="0" marR="0" marB="0" marT="35560">
                    <a:lnL w="9525">
                      <a:solidFill>
                        <a:srgbClr val="BCBEC0"/>
                      </a:solidFill>
                      <a:prstDash val="dot"/>
                    </a:lnL>
                    <a:lnT w="9525">
                      <a:solidFill>
                        <a:srgbClr val="BCBEC0"/>
                      </a:solidFill>
                      <a:prstDash val="solid"/>
                    </a:lnT>
                  </a:tcPr>
                </a:tc>
              </a:tr>
              <a:tr h="140335">
                <a:tc>
                  <a:txBody>
                    <a:bodyPr/>
                    <a:lstStyle/>
                    <a:p>
                      <a:pPr algn="r" marR="45720">
                        <a:lnSpc>
                          <a:spcPts val="1005"/>
                        </a:lnSpc>
                      </a:pPr>
                      <a:r>
                        <a:rPr dirty="0" sz="900" spc="-15">
                          <a:solidFill>
                            <a:srgbClr val="231F20"/>
                          </a:solidFill>
                          <a:latin typeface="華康標楷體"/>
                          <a:cs typeface="華康標楷體"/>
                        </a:rPr>
                        <a:t>交通狀況</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8260">
                        <a:lnSpc>
                          <a:spcPts val="1005"/>
                        </a:lnSpc>
                      </a:pPr>
                      <a:r>
                        <a:rPr dirty="0" sz="900" spc="-15">
                          <a:solidFill>
                            <a:srgbClr val="231F20"/>
                          </a:solidFill>
                          <a:latin typeface="華康標楷體"/>
                          <a:cs typeface="華康標楷體"/>
                        </a:rPr>
                        <a:t>標線、交通管制及各式各樣的交通狀況，學員應在多變的</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tcPr>
                </a:tc>
                <a:tc>
                  <a:txBody>
                    <a:bodyPr/>
                    <a:lstStyle/>
                    <a:p>
                      <a:pPr marL="17780">
                        <a:lnSpc>
                          <a:spcPts val="1005"/>
                        </a:lnSpc>
                      </a:pPr>
                      <a:r>
                        <a:rPr dirty="0" sz="900" spc="55">
                          <a:solidFill>
                            <a:srgbClr val="231F20"/>
                          </a:solidFill>
                          <a:latin typeface="華康標楷體"/>
                          <a:cs typeface="華康標楷體"/>
                        </a:rPr>
                        <a:t>．對其他用路人要有同理</a:t>
                      </a:r>
                      <a:endParaRPr sz="900">
                        <a:latin typeface="華康標楷體"/>
                        <a:cs typeface="華康標楷體"/>
                      </a:endParaRPr>
                    </a:p>
                  </a:txBody>
                  <a:tcPr marL="0" marR="0" marB="0" marT="0">
                    <a:lnL w="9525">
                      <a:solidFill>
                        <a:srgbClr val="BCBEC0"/>
                      </a:solidFill>
                      <a:prstDash val="dot"/>
                    </a:lnL>
                  </a:tcPr>
                </a:tc>
              </a:tr>
              <a:tr h="140335">
                <a:tc>
                  <a:txBody>
                    <a:bodyPr/>
                    <a:lstStyle/>
                    <a:p>
                      <a:pPr algn="ctr" marR="15875">
                        <a:lnSpc>
                          <a:spcPts val="1005"/>
                        </a:lnSpc>
                      </a:pPr>
                      <a:r>
                        <a:rPr dirty="0" sz="900" spc="-30">
                          <a:solidFill>
                            <a:srgbClr val="231F20"/>
                          </a:solidFill>
                          <a:latin typeface="華康標楷體"/>
                          <a:cs typeface="華康標楷體"/>
                        </a:rPr>
                        <a:t>行駛</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8260">
                        <a:lnSpc>
                          <a:spcPts val="1005"/>
                        </a:lnSpc>
                      </a:pPr>
                      <a:r>
                        <a:rPr dirty="0" sz="900" spc="-15">
                          <a:solidFill>
                            <a:srgbClr val="231F20"/>
                          </a:solidFill>
                          <a:latin typeface="華康標楷體"/>
                          <a:cs typeface="華康標楷體"/>
                        </a:rPr>
                        <a:t>交通環境中掌握正確的交通資訊，同時遵守交通規則，並</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tcPr>
                </a:tc>
                <a:tc>
                  <a:txBody>
                    <a:bodyPr/>
                    <a:lstStyle/>
                    <a:p>
                      <a:pPr marL="142240">
                        <a:lnSpc>
                          <a:spcPts val="1005"/>
                        </a:lnSpc>
                      </a:pPr>
                      <a:r>
                        <a:rPr dirty="0" sz="900" spc="-20">
                          <a:solidFill>
                            <a:srgbClr val="231F20"/>
                          </a:solidFill>
                          <a:latin typeface="華康標楷體"/>
                          <a:cs typeface="華康標楷體"/>
                        </a:rPr>
                        <a:t>心並相互禮讓。</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33350">
                        <a:lnSpc>
                          <a:spcPts val="1005"/>
                        </a:lnSpc>
                      </a:pPr>
                      <a:r>
                        <a:rPr dirty="0" sz="900" spc="-20">
                          <a:solidFill>
                            <a:srgbClr val="231F20"/>
                          </a:solidFill>
                          <a:latin typeface="華康標楷體"/>
                          <a:cs typeface="華康標楷體"/>
                        </a:rPr>
                        <a:t>做好安全駕駛。</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tcPr>
                </a:tc>
                <a:tc>
                  <a:txBody>
                    <a:bodyPr/>
                    <a:lstStyle/>
                    <a:p>
                      <a:pPr marL="17780">
                        <a:lnSpc>
                          <a:spcPts val="1005"/>
                        </a:lnSpc>
                      </a:pPr>
                      <a:r>
                        <a:rPr dirty="0" sz="900" spc="-20">
                          <a:solidFill>
                            <a:srgbClr val="231F20"/>
                          </a:solidFill>
                          <a:latin typeface="華康標楷體"/>
                          <a:cs typeface="華康標楷體"/>
                        </a:rPr>
                        <a:t>．保護行人。</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a:txBody>
                    <a:bodyPr/>
                    <a:lstStyle/>
                    <a:p>
                      <a:pPr marL="17780">
                        <a:lnSpc>
                          <a:spcPts val="1005"/>
                        </a:lnSpc>
                      </a:pPr>
                      <a:r>
                        <a:rPr dirty="0" sz="900" spc="55">
                          <a:solidFill>
                            <a:srgbClr val="231F20"/>
                          </a:solidFill>
                          <a:latin typeface="華康標楷體"/>
                          <a:cs typeface="華康標楷體"/>
                        </a:rPr>
                        <a:t>．不做侵害他人通行及安</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a:txBody>
                    <a:bodyPr/>
                    <a:lstStyle/>
                    <a:p>
                      <a:pPr marL="142240">
                        <a:lnSpc>
                          <a:spcPts val="1005"/>
                        </a:lnSpc>
                      </a:pPr>
                      <a:r>
                        <a:rPr dirty="0" sz="900" spc="-20">
                          <a:solidFill>
                            <a:srgbClr val="231F20"/>
                          </a:solidFill>
                          <a:latin typeface="華康標楷體"/>
                          <a:cs typeface="華康標楷體"/>
                        </a:rPr>
                        <a:t>全的駕駛行為。</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a:txBody>
                    <a:bodyPr/>
                    <a:lstStyle/>
                    <a:p>
                      <a:pPr marL="17780">
                        <a:lnSpc>
                          <a:spcPts val="1005"/>
                        </a:lnSpc>
                      </a:pPr>
                      <a:r>
                        <a:rPr dirty="0" sz="900" spc="55">
                          <a:solidFill>
                            <a:srgbClr val="231F20"/>
                          </a:solidFill>
                          <a:latin typeface="華康標楷體"/>
                          <a:cs typeface="華康標楷體"/>
                        </a:rPr>
                        <a:t>．駕駛時應隨時注意並預</a:t>
                      </a:r>
                      <a:endParaRPr sz="900">
                        <a:latin typeface="華康標楷體"/>
                        <a:cs typeface="華康標楷體"/>
                      </a:endParaRPr>
                    </a:p>
                  </a:txBody>
                  <a:tcPr marL="0" marR="0" marB="0" marT="0">
                    <a:lnL w="9525">
                      <a:solidFill>
                        <a:srgbClr val="BCBEC0"/>
                      </a:solidFill>
                      <a:prstDash val="dot"/>
                    </a:lnL>
                  </a:tcPr>
                </a:tc>
              </a:tr>
              <a:tr h="17716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tcPr>
                </a:tc>
                <a:tc>
                  <a:txBody>
                    <a:bodyPr/>
                    <a:lstStyle/>
                    <a:p>
                      <a:pPr marL="142240">
                        <a:lnSpc>
                          <a:spcPts val="1080"/>
                        </a:lnSpc>
                      </a:pPr>
                      <a:r>
                        <a:rPr dirty="0" sz="900" spc="-20">
                          <a:solidFill>
                            <a:srgbClr val="231F20"/>
                          </a:solidFill>
                          <a:latin typeface="華康標楷體"/>
                          <a:cs typeface="華康標楷體"/>
                        </a:rPr>
                        <a:t>判危險的發生。</a:t>
                      </a:r>
                      <a:endParaRPr sz="900">
                        <a:latin typeface="華康標楷體"/>
                        <a:cs typeface="華康標楷體"/>
                      </a:endParaRPr>
                    </a:p>
                  </a:txBody>
                  <a:tcPr marL="0" marR="0" marB="0" marT="0">
                    <a:lnL w="9525">
                      <a:solidFill>
                        <a:srgbClr val="BCBEC0"/>
                      </a:solidFill>
                      <a:prstDash val="dot"/>
                    </a:lnL>
                  </a:tcPr>
                </a:tc>
              </a:tr>
              <a:tr h="186055">
                <a:tc>
                  <a:txBody>
                    <a:bodyPr/>
                    <a:lstStyle/>
                    <a:p>
                      <a:pPr algn="r" marR="45720">
                        <a:lnSpc>
                          <a:spcPts val="1005"/>
                        </a:lnSpc>
                        <a:spcBef>
                          <a:spcPts val="359"/>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駕駛室的</a:t>
                      </a:r>
                      <a:endParaRPr sz="900">
                        <a:latin typeface="華康標楷體"/>
                        <a:cs typeface="華康標楷體"/>
                      </a:endParaRPr>
                    </a:p>
                  </a:txBody>
                  <a:tcPr marL="0" marR="0" marB="0" marT="45719">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tcPr>
                </a:tc>
                <a:tc>
                  <a:txBody>
                    <a:bodyPr/>
                    <a:lstStyle/>
                    <a:p>
                      <a:pPr marL="17780">
                        <a:lnSpc>
                          <a:spcPts val="1005"/>
                        </a:lnSpc>
                        <a:spcBef>
                          <a:spcPts val="359"/>
                        </a:spcBef>
                      </a:pPr>
                      <a:r>
                        <a:rPr dirty="0" sz="900" spc="55">
                          <a:solidFill>
                            <a:srgbClr val="231F20"/>
                          </a:solidFill>
                          <a:latin typeface="華康標楷體"/>
                          <a:cs typeface="華康標楷體"/>
                        </a:rPr>
                        <a:t>．瞭解日常行車前檢查的</a:t>
                      </a:r>
                      <a:endParaRPr sz="900">
                        <a:latin typeface="華康標楷體"/>
                        <a:cs typeface="華康標楷體"/>
                      </a:endParaRPr>
                    </a:p>
                  </a:txBody>
                  <a:tcPr marL="0" marR="0" marB="0" marT="45719">
                    <a:lnL w="9525">
                      <a:solidFill>
                        <a:srgbClr val="BCBEC0"/>
                      </a:solidFill>
                      <a:prstDash val="dot"/>
                    </a:lnL>
                  </a:tcPr>
                </a:tc>
              </a:tr>
              <a:tr h="140335">
                <a:tc>
                  <a:txBody>
                    <a:bodyPr/>
                    <a:lstStyle/>
                    <a:p>
                      <a:pPr algn="r" marR="57785">
                        <a:lnSpc>
                          <a:spcPts val="1005"/>
                        </a:lnSpc>
                      </a:pPr>
                      <a:r>
                        <a:rPr dirty="0" sz="900" spc="-20">
                          <a:solidFill>
                            <a:srgbClr val="231F20"/>
                          </a:solidFill>
                          <a:latin typeface="華康標楷體"/>
                          <a:cs typeface="華康標楷體"/>
                        </a:rPr>
                        <a:t>檢查項目</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a:txBody>
                    <a:bodyPr/>
                    <a:lstStyle/>
                    <a:p>
                      <a:pPr algn="r" marR="38100">
                        <a:lnSpc>
                          <a:spcPts val="1005"/>
                        </a:lnSpc>
                      </a:pPr>
                      <a:r>
                        <a:rPr dirty="0" sz="900" spc="45">
                          <a:solidFill>
                            <a:srgbClr val="231F20"/>
                          </a:solidFill>
                          <a:latin typeface="華康標楷體"/>
                          <a:cs typeface="華康標楷體"/>
                        </a:rPr>
                        <a:t>重要性，並能夠養成按</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a:txBody>
                    <a:bodyPr/>
                    <a:lstStyle/>
                    <a:p>
                      <a:pPr algn="r" marR="24130">
                        <a:lnSpc>
                          <a:spcPts val="1005"/>
                        </a:lnSpc>
                      </a:pPr>
                      <a:r>
                        <a:rPr dirty="0" sz="900" spc="155">
                          <a:solidFill>
                            <a:srgbClr val="231F20"/>
                          </a:solidFill>
                          <a:latin typeface="華康標楷體"/>
                          <a:cs typeface="華康標楷體"/>
                        </a:rPr>
                        <a:t>照順序依序檢查與道</a:t>
                      </a:r>
                      <a:r>
                        <a:rPr dirty="0" sz="900" spc="-50">
                          <a:solidFill>
                            <a:srgbClr val="231F20"/>
                          </a:solidFill>
                          <a:latin typeface="華康標楷體"/>
                          <a:cs typeface="華康標楷體"/>
                        </a:rPr>
                        <a:t> </a:t>
                      </a:r>
                      <a:endParaRPr sz="900">
                        <a:latin typeface="華康標楷體"/>
                        <a:cs typeface="華康標楷體"/>
                      </a:endParaRPr>
                    </a:p>
                  </a:txBody>
                  <a:tcPr marL="0" marR="0" marB="0" marT="0">
                    <a:lnL w="9525">
                      <a:solidFill>
                        <a:srgbClr val="BCBEC0"/>
                      </a:solidFill>
                      <a:prstDash val="dot"/>
                    </a:lnL>
                  </a:tcPr>
                </a:tc>
              </a:tr>
              <a:tr h="61341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7780">
                        <a:lnSpc>
                          <a:spcPct val="100000"/>
                        </a:lnSpc>
                        <a:spcBef>
                          <a:spcPts val="650"/>
                        </a:spcBef>
                      </a:pPr>
                      <a:r>
                        <a:rPr dirty="0" sz="900" spc="-15">
                          <a:solidFill>
                            <a:srgbClr val="231F20"/>
                          </a:solidFill>
                          <a:latin typeface="華康標楷體"/>
                          <a:cs typeface="華康標楷體"/>
                        </a:rPr>
                        <a:t>．調整座椅前後位置、椅背、頭枕至學員舒適之位置。</a:t>
                      </a:r>
                      <a:endParaRPr sz="900">
                        <a:latin typeface="華康標楷體"/>
                        <a:cs typeface="華康標楷體"/>
                      </a:endParaRPr>
                    </a:p>
                  </a:txBody>
                  <a:tcPr marL="0" marR="0" marB="0" marT="82550">
                    <a:lnL w="9525">
                      <a:solidFill>
                        <a:srgbClr val="BCBEC0"/>
                      </a:solidFill>
                      <a:prstDash val="dot"/>
                    </a:lnL>
                    <a:lnR w="9525">
                      <a:solidFill>
                        <a:srgbClr val="BCBEC0"/>
                      </a:solidFill>
                      <a:prstDash val="dot"/>
                    </a:lnR>
                  </a:tcPr>
                </a:tc>
                <a:tc>
                  <a:txBody>
                    <a:bodyPr/>
                    <a:lstStyle/>
                    <a:p>
                      <a:pPr marL="142240" marR="39370">
                        <a:lnSpc>
                          <a:spcPts val="1110"/>
                        </a:lnSpc>
                        <a:spcBef>
                          <a:spcPts val="10"/>
                        </a:spcBef>
                      </a:pPr>
                      <a:r>
                        <a:rPr dirty="0" sz="900" spc="50">
                          <a:solidFill>
                            <a:srgbClr val="231F20"/>
                          </a:solidFill>
                          <a:latin typeface="華康標楷體"/>
                          <a:cs typeface="華康標楷體"/>
                        </a:rPr>
                        <a:t>路駕駛之必要準備的習</a:t>
                      </a:r>
                      <a:r>
                        <a:rPr dirty="0" sz="900" spc="-30">
                          <a:solidFill>
                            <a:srgbClr val="231F20"/>
                          </a:solidFill>
                          <a:latin typeface="華康標楷體"/>
                          <a:cs typeface="華康標楷體"/>
                        </a:rPr>
                        <a:t>慣。</a:t>
                      </a:r>
                      <a:endParaRPr sz="900">
                        <a:latin typeface="華康標楷體"/>
                        <a:cs typeface="華康標楷體"/>
                      </a:endParaRPr>
                    </a:p>
                  </a:txBody>
                  <a:tcPr marL="0" marR="0" marB="0" marT="1270">
                    <a:lnL w="9525">
                      <a:solidFill>
                        <a:srgbClr val="BCBEC0"/>
                      </a:solidFill>
                      <a:prstDash val="dot"/>
                    </a:lnL>
                  </a:tcPr>
                </a:tc>
              </a:tr>
              <a:tr h="47307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7780">
                        <a:lnSpc>
                          <a:spcPts val="1005"/>
                        </a:lnSpc>
                        <a:spcBef>
                          <a:spcPts val="550"/>
                        </a:spcBef>
                      </a:pPr>
                      <a:r>
                        <a:rPr dirty="0" sz="900" spc="-15">
                          <a:solidFill>
                            <a:srgbClr val="231F20"/>
                          </a:solidFill>
                          <a:latin typeface="華康標楷體"/>
                          <a:cs typeface="華康標楷體"/>
                        </a:rPr>
                        <a:t>．檢查照後鏡角度，是否足以充分確認車輛後方和兩側的狀</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55181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32715">
                        <a:lnSpc>
                          <a:spcPts val="1080"/>
                        </a:lnSpc>
                      </a:pPr>
                      <a:r>
                        <a:rPr dirty="0" sz="900" spc="-30">
                          <a:solidFill>
                            <a:srgbClr val="231F20"/>
                          </a:solidFill>
                          <a:latin typeface="華康標楷體"/>
                          <a:cs typeface="華康標楷體"/>
                        </a:rPr>
                        <a:t>況。</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bl>
          </a:graphicData>
        </a:graphic>
      </p:graphicFrame>
      <p:sp>
        <p:nvSpPr>
          <p:cNvPr id="75" name="object 75" descr=""/>
          <p:cNvSpPr/>
          <p:nvPr/>
        </p:nvSpPr>
        <p:spPr>
          <a:xfrm>
            <a:off x="8712000" y="4752009"/>
            <a:ext cx="0" cy="200025"/>
          </a:xfrm>
          <a:custGeom>
            <a:avLst/>
            <a:gdLst/>
            <a:ahLst/>
            <a:cxnLst/>
            <a:rect l="l" t="t" r="r" b="b"/>
            <a:pathLst>
              <a:path w="0" h="200025">
                <a:moveTo>
                  <a:pt x="0" y="199796"/>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10080000" y="4752009"/>
            <a:ext cx="0" cy="200025"/>
          </a:xfrm>
          <a:custGeom>
            <a:avLst/>
            <a:gdLst/>
            <a:ahLst/>
            <a:cxnLst/>
            <a:rect l="l" t="t" r="r" b="b"/>
            <a:pathLst>
              <a:path w="0" h="200025">
                <a:moveTo>
                  <a:pt x="0" y="199796"/>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13140001" y="4752009"/>
            <a:ext cx="0" cy="200025"/>
          </a:xfrm>
          <a:custGeom>
            <a:avLst/>
            <a:gdLst/>
            <a:ahLst/>
            <a:cxnLst/>
            <a:rect l="l" t="t" r="r" b="b"/>
            <a:pathLst>
              <a:path w="0" h="200025">
                <a:moveTo>
                  <a:pt x="0" y="199796"/>
                </a:moveTo>
                <a:lnTo>
                  <a:pt x="0" y="0"/>
                </a:lnTo>
              </a:path>
            </a:pathLst>
          </a:custGeom>
          <a:ln w="9004">
            <a:solidFill>
              <a:srgbClr val="FFFFFF"/>
            </a:solidFill>
          </a:ln>
        </p:spPr>
        <p:txBody>
          <a:bodyPr wrap="square" lIns="0" tIns="0" rIns="0" bIns="0" rtlCol="0"/>
          <a:lstStyle/>
          <a:p/>
        </p:txBody>
      </p:sp>
      <p:graphicFrame>
        <p:nvGraphicFramePr>
          <p:cNvPr id="78" name="object 78" descr=""/>
          <p:cNvGraphicFramePr>
            <a:graphicFrameLocks noGrp="1"/>
          </p:cNvGraphicFramePr>
          <p:nvPr/>
        </p:nvGraphicFramePr>
        <p:xfrm>
          <a:off x="7919999" y="360003"/>
          <a:ext cx="6718300" cy="456882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5292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marL="313055" marR="35560" indent="-295275">
                        <a:lnSpc>
                          <a:spcPct val="102400"/>
                        </a:lnSpc>
                        <a:spcBef>
                          <a:spcPts val="254"/>
                        </a:spcBef>
                        <a:buSzPct val="88888"/>
                        <a:buFont typeface=""/>
                        <a:buAutoNum type="arabicPlain" startAt="3"/>
                        <a:tabLst>
                          <a:tab pos="313055" algn="l"/>
                          <a:tab pos="315595" algn="l"/>
                        </a:tabLst>
                      </a:pPr>
                      <a:r>
                        <a:rPr dirty="0" sz="900">
                          <a:solidFill>
                            <a:srgbClr val="231F20"/>
                          </a:solidFill>
                          <a:latin typeface="Times New Roman"/>
                          <a:cs typeface="Times New Roman"/>
                        </a:rPr>
                        <a:t>	</a:t>
                      </a:r>
                      <a:r>
                        <a:rPr dirty="0" sz="900" spc="40">
                          <a:solidFill>
                            <a:srgbClr val="231F20"/>
                          </a:solidFill>
                          <a:latin typeface="華康標楷體"/>
                          <a:cs typeface="華康標楷體"/>
                        </a:rPr>
                        <a:t>駐車</a:t>
                      </a:r>
                      <a:r>
                        <a:rPr dirty="0" sz="900" spc="95">
                          <a:solidFill>
                            <a:srgbClr val="231F20"/>
                          </a:solidFill>
                          <a:latin typeface="華康標楷體"/>
                          <a:cs typeface="華康標楷體"/>
                        </a:rPr>
                        <a:t>（手）</a:t>
                      </a:r>
                      <a:r>
                        <a:rPr dirty="0" sz="900" spc="75">
                          <a:solidFill>
                            <a:srgbClr val="231F20"/>
                          </a:solidFill>
                          <a:latin typeface="華康標楷體"/>
                          <a:cs typeface="華康標楷體"/>
                        </a:rPr>
                        <a:t>煞車檢</a:t>
                      </a:r>
                      <a:r>
                        <a:rPr dirty="0" sz="900" spc="-10">
                          <a:solidFill>
                            <a:srgbClr val="231F20"/>
                          </a:solidFill>
                          <a:latin typeface="華康標楷體"/>
                          <a:cs typeface="華康標楷體"/>
                        </a:rPr>
                        <a:t>查（手煞車拉桿</a:t>
                      </a:r>
                      <a:r>
                        <a:rPr dirty="0" sz="900" spc="-50">
                          <a:solidFill>
                            <a:srgbClr val="231F20"/>
                          </a:solidFill>
                          <a:latin typeface="華康標楷體"/>
                          <a:cs typeface="華康標楷體"/>
                        </a:rPr>
                        <a:t>）</a:t>
                      </a:r>
                      <a:endParaRPr sz="900">
                        <a:latin typeface="華康標楷體"/>
                        <a:cs typeface="華康標楷體"/>
                      </a:endParaRPr>
                    </a:p>
                    <a:p>
                      <a:pPr lvl="1" marL="427990" indent="-122555">
                        <a:lnSpc>
                          <a:spcPct val="100000"/>
                        </a:lnSpc>
                        <a:spcBef>
                          <a:spcPts val="650"/>
                        </a:spcBef>
                        <a:buFont typeface="Trebuchet MS"/>
                        <a:buAutoNum type="alphaUcPeriod"/>
                        <a:tabLst>
                          <a:tab pos="427990" algn="l"/>
                        </a:tabLst>
                      </a:pPr>
                      <a:r>
                        <a:rPr dirty="0" sz="900" spc="-60">
                          <a:solidFill>
                            <a:srgbClr val="231F20"/>
                          </a:solidFill>
                          <a:latin typeface="華康標楷體"/>
                          <a:cs typeface="華康標楷體"/>
                        </a:rPr>
                        <a:t>手煞車拉桿的行程</a:t>
                      </a:r>
                      <a:endParaRPr sz="900">
                        <a:latin typeface="華康標楷體"/>
                        <a:cs typeface="華康標楷體"/>
                      </a:endParaRPr>
                    </a:p>
                    <a:p>
                      <a:pPr marL="302260" indent="-284480">
                        <a:lnSpc>
                          <a:spcPct val="100000"/>
                        </a:lnSpc>
                        <a:spcBef>
                          <a:spcPts val="620"/>
                        </a:spcBef>
                        <a:buSzPct val="88888"/>
                        <a:buAutoNum type="arabicPlain" startAt="3"/>
                        <a:tabLst>
                          <a:tab pos="302260" algn="l"/>
                        </a:tabLst>
                      </a:pPr>
                      <a:r>
                        <a:rPr dirty="0" sz="900" spc="-20">
                          <a:solidFill>
                            <a:srgbClr val="231F20"/>
                          </a:solidFill>
                          <a:latin typeface="華康標楷體"/>
                          <a:cs typeface="華康標楷體"/>
                        </a:rPr>
                        <a:t>安全帶檢查</a:t>
                      </a:r>
                      <a:endParaRPr sz="900">
                        <a:latin typeface="華康標楷體"/>
                        <a:cs typeface="華康標楷體"/>
                      </a:endParaRPr>
                    </a:p>
                    <a:p>
                      <a:pPr lvl="1" marL="429895" indent="-122555">
                        <a:lnSpc>
                          <a:spcPct val="100000"/>
                        </a:lnSpc>
                        <a:spcBef>
                          <a:spcPts val="620"/>
                        </a:spcBef>
                        <a:buFont typeface="Trebuchet MS"/>
                        <a:buAutoNum type="alphaUcPeriod"/>
                        <a:tabLst>
                          <a:tab pos="429895" algn="l"/>
                        </a:tabLst>
                      </a:pPr>
                      <a:r>
                        <a:rPr dirty="0" sz="900" spc="-20">
                          <a:solidFill>
                            <a:srgbClr val="231F20"/>
                          </a:solidFill>
                          <a:latin typeface="華康標楷體"/>
                          <a:cs typeface="華康標楷體"/>
                        </a:rPr>
                        <a:t>安全帶插銷</a:t>
                      </a:r>
                      <a:endParaRPr sz="900">
                        <a:latin typeface="華康標楷體"/>
                        <a:cs typeface="華康標楷體"/>
                      </a:endParaRPr>
                    </a:p>
                    <a:p>
                      <a:pPr lvl="1" marL="420370" indent="-119380">
                        <a:lnSpc>
                          <a:spcPct val="100000"/>
                        </a:lnSpc>
                        <a:spcBef>
                          <a:spcPts val="620"/>
                        </a:spcBef>
                        <a:buFont typeface="Trebuchet MS"/>
                        <a:buAutoNum type="alphaUcPeriod"/>
                        <a:tabLst>
                          <a:tab pos="420370" algn="l"/>
                        </a:tabLst>
                      </a:pPr>
                      <a:r>
                        <a:rPr dirty="0" sz="900" spc="-20">
                          <a:solidFill>
                            <a:srgbClr val="231F20"/>
                          </a:solidFill>
                          <a:latin typeface="華康標楷體"/>
                          <a:cs typeface="華康標楷體"/>
                        </a:rPr>
                        <a:t>安全帶插銷座</a:t>
                      </a:r>
                      <a:endParaRPr sz="900">
                        <a:latin typeface="華康標楷體"/>
                        <a:cs typeface="華康標楷體"/>
                      </a:endParaRPr>
                    </a:p>
                    <a:p>
                      <a:pPr lvl="1" marL="426084" indent="-123189">
                        <a:lnSpc>
                          <a:spcPct val="100000"/>
                        </a:lnSpc>
                        <a:spcBef>
                          <a:spcPts val="620"/>
                        </a:spcBef>
                        <a:buFont typeface="Trebuchet MS"/>
                        <a:buAutoNum type="alphaUcPeriod"/>
                        <a:tabLst>
                          <a:tab pos="426084" algn="l"/>
                        </a:tabLst>
                      </a:pPr>
                      <a:r>
                        <a:rPr dirty="0" sz="900" spc="-20">
                          <a:solidFill>
                            <a:srgbClr val="231F20"/>
                          </a:solidFill>
                          <a:latin typeface="華康標楷體"/>
                          <a:cs typeface="華康標楷體"/>
                        </a:rPr>
                        <a:t>緊急拉扯測試</a:t>
                      </a:r>
                      <a:endParaRPr sz="900">
                        <a:latin typeface="華康標楷體"/>
                        <a:cs typeface="華康標楷體"/>
                      </a:endParaRPr>
                    </a:p>
                    <a:p>
                      <a:pPr marL="302260" indent="-284480">
                        <a:lnSpc>
                          <a:spcPct val="100000"/>
                        </a:lnSpc>
                        <a:spcBef>
                          <a:spcPts val="620"/>
                        </a:spcBef>
                        <a:buSzPct val="88888"/>
                        <a:buAutoNum type="arabicPlain" startAt="3"/>
                        <a:tabLst>
                          <a:tab pos="302260" algn="l"/>
                        </a:tabLst>
                      </a:pPr>
                      <a:r>
                        <a:rPr dirty="0" sz="900" spc="-20">
                          <a:solidFill>
                            <a:srgbClr val="231F20"/>
                          </a:solidFill>
                          <a:latin typeface="華康標楷體"/>
                          <a:cs typeface="華康標楷體"/>
                        </a:rPr>
                        <a:t>儀表板檢查</a:t>
                      </a:r>
                      <a:endParaRPr sz="900">
                        <a:latin typeface="華康標楷體"/>
                        <a:cs typeface="華康標楷體"/>
                      </a:endParaRPr>
                    </a:p>
                    <a:p>
                      <a:pPr lvl="1" marL="428625" indent="-122555">
                        <a:lnSpc>
                          <a:spcPct val="100000"/>
                        </a:lnSpc>
                        <a:spcBef>
                          <a:spcPts val="625"/>
                        </a:spcBef>
                        <a:buFont typeface="Trebuchet MS"/>
                        <a:buAutoNum type="alphaUcPeriod"/>
                        <a:tabLst>
                          <a:tab pos="428625" algn="l"/>
                        </a:tabLst>
                      </a:pPr>
                      <a:r>
                        <a:rPr dirty="0" sz="900" spc="-65">
                          <a:solidFill>
                            <a:srgbClr val="231F20"/>
                          </a:solidFill>
                          <a:latin typeface="華康標楷體"/>
                          <a:cs typeface="華康標楷體"/>
                        </a:rPr>
                        <a:t>水箱溫度警示燈</a:t>
                      </a:r>
                      <a:endParaRPr sz="900">
                        <a:latin typeface="華康標楷體"/>
                        <a:cs typeface="華康標楷體"/>
                      </a:endParaRPr>
                    </a:p>
                    <a:p>
                      <a:pPr lvl="1" marL="420370" indent="-119380">
                        <a:lnSpc>
                          <a:spcPct val="100000"/>
                        </a:lnSpc>
                        <a:spcBef>
                          <a:spcPts val="620"/>
                        </a:spcBef>
                        <a:buFont typeface="Trebuchet MS"/>
                        <a:buAutoNum type="alphaUcPeriod"/>
                        <a:tabLst>
                          <a:tab pos="420370" algn="l"/>
                        </a:tabLst>
                      </a:pPr>
                      <a:r>
                        <a:rPr dirty="0" sz="900" spc="-20">
                          <a:solidFill>
                            <a:srgbClr val="231F20"/>
                          </a:solidFill>
                          <a:latin typeface="華康標楷體"/>
                          <a:cs typeface="華康標楷體"/>
                        </a:rPr>
                        <a:t>低燃油量指示燈</a:t>
                      </a:r>
                      <a:endParaRPr sz="900">
                        <a:latin typeface="華康標楷體"/>
                        <a:cs typeface="華康標楷體"/>
                      </a:endParaRPr>
                    </a:p>
                    <a:p>
                      <a:pPr lvl="1" marL="426084" indent="-123189">
                        <a:lnSpc>
                          <a:spcPct val="100000"/>
                        </a:lnSpc>
                        <a:spcBef>
                          <a:spcPts val="620"/>
                        </a:spcBef>
                        <a:buFont typeface="Trebuchet MS"/>
                        <a:buAutoNum type="alphaUcPeriod"/>
                        <a:tabLst>
                          <a:tab pos="426084" algn="l"/>
                        </a:tabLst>
                      </a:pPr>
                      <a:r>
                        <a:rPr dirty="0" sz="900" spc="-20">
                          <a:solidFill>
                            <a:srgbClr val="231F20"/>
                          </a:solidFill>
                          <a:latin typeface="華康標楷體"/>
                          <a:cs typeface="華康標楷體"/>
                        </a:rPr>
                        <a:t>煞車警示燈</a:t>
                      </a:r>
                      <a:endParaRPr sz="900">
                        <a:latin typeface="華康標楷體"/>
                        <a:cs typeface="華康標楷體"/>
                      </a:endParaRPr>
                    </a:p>
                    <a:p>
                      <a:pPr lvl="1" marL="432434" indent="-125095">
                        <a:lnSpc>
                          <a:spcPct val="100000"/>
                        </a:lnSpc>
                        <a:spcBef>
                          <a:spcPts val="620"/>
                        </a:spcBef>
                        <a:buFont typeface="Trebuchet MS"/>
                        <a:buAutoNum type="alphaUcPeriod"/>
                        <a:tabLst>
                          <a:tab pos="432434" algn="l"/>
                        </a:tabLst>
                      </a:pPr>
                      <a:r>
                        <a:rPr dirty="0" sz="900" spc="-20">
                          <a:solidFill>
                            <a:srgbClr val="231F20"/>
                          </a:solidFill>
                          <a:latin typeface="華康標楷體"/>
                          <a:cs typeface="華康標楷體"/>
                        </a:rPr>
                        <a:t>電瓶警示燈</a:t>
                      </a:r>
                      <a:endParaRPr sz="900">
                        <a:latin typeface="華康標楷體"/>
                        <a:cs typeface="華康標楷體"/>
                      </a:endParaRPr>
                    </a:p>
                    <a:p>
                      <a:pPr lvl="1" marL="415290" indent="-116205">
                        <a:lnSpc>
                          <a:spcPct val="100000"/>
                        </a:lnSpc>
                        <a:spcBef>
                          <a:spcPts val="585"/>
                        </a:spcBef>
                        <a:buFont typeface="Trebuchet MS"/>
                        <a:buAutoNum type="alphaUcPeriod"/>
                        <a:tabLst>
                          <a:tab pos="415290" algn="l"/>
                        </a:tabLst>
                      </a:pPr>
                      <a:r>
                        <a:rPr dirty="0" sz="900" spc="-20">
                          <a:solidFill>
                            <a:srgbClr val="231F20"/>
                          </a:solidFill>
                          <a:latin typeface="華康標楷體"/>
                          <a:cs typeface="華康標楷體"/>
                        </a:rPr>
                        <a:t>機油壓力警示燈</a:t>
                      </a:r>
                      <a:endParaRPr sz="900">
                        <a:latin typeface="華康標楷體"/>
                        <a:cs typeface="華康標楷體"/>
                      </a:endParaRPr>
                    </a:p>
                    <a:p>
                      <a:pPr marL="302260" indent="-284480">
                        <a:lnSpc>
                          <a:spcPct val="100000"/>
                        </a:lnSpc>
                        <a:spcBef>
                          <a:spcPts val="620"/>
                        </a:spcBef>
                        <a:buSzPct val="88888"/>
                        <a:buAutoNum type="arabicPlain" startAt="3"/>
                        <a:tabLst>
                          <a:tab pos="302260" algn="l"/>
                        </a:tabLst>
                      </a:pPr>
                      <a:r>
                        <a:rPr dirty="0" sz="900" spc="-20">
                          <a:solidFill>
                            <a:srgbClr val="231F20"/>
                          </a:solidFill>
                          <a:latin typeface="華康標楷體"/>
                          <a:cs typeface="華康標楷體"/>
                        </a:rPr>
                        <a:t>煞車檢查</a:t>
                      </a:r>
                      <a:endParaRPr sz="900">
                        <a:latin typeface="華康標楷體"/>
                        <a:cs typeface="華康標楷體"/>
                      </a:endParaRPr>
                    </a:p>
                    <a:p>
                      <a:pPr lvl="1" marL="427990" indent="-122555">
                        <a:lnSpc>
                          <a:spcPct val="100000"/>
                        </a:lnSpc>
                        <a:spcBef>
                          <a:spcPts val="625"/>
                        </a:spcBef>
                        <a:buFont typeface="Trebuchet MS"/>
                        <a:buAutoNum type="alphaUcPeriod"/>
                        <a:tabLst>
                          <a:tab pos="427990" algn="l"/>
                        </a:tabLst>
                      </a:pPr>
                      <a:r>
                        <a:rPr dirty="0" sz="900" spc="-65">
                          <a:solidFill>
                            <a:srgbClr val="231F20"/>
                          </a:solidFill>
                          <a:latin typeface="華康標楷體"/>
                          <a:cs typeface="華康標楷體"/>
                        </a:rPr>
                        <a:t>踏板的行程</a:t>
                      </a:r>
                      <a:endParaRPr sz="900">
                        <a:latin typeface="華康標楷體"/>
                        <a:cs typeface="華康標楷體"/>
                      </a:endParaRPr>
                    </a:p>
                    <a:p>
                      <a:pPr lvl="1" marL="418465" indent="-119380">
                        <a:lnSpc>
                          <a:spcPct val="100000"/>
                        </a:lnSpc>
                        <a:spcBef>
                          <a:spcPts val="620"/>
                        </a:spcBef>
                        <a:buFont typeface="Trebuchet MS"/>
                        <a:buAutoNum type="alphaUcPeriod"/>
                        <a:tabLst>
                          <a:tab pos="418465" algn="l"/>
                        </a:tabLst>
                      </a:pPr>
                      <a:r>
                        <a:rPr dirty="0" sz="900" spc="-65">
                          <a:solidFill>
                            <a:srgbClr val="231F20"/>
                          </a:solidFill>
                          <a:latin typeface="華康標楷體"/>
                          <a:cs typeface="華康標楷體"/>
                        </a:rPr>
                        <a:t>煞車的靈敏度</a:t>
                      </a:r>
                      <a:endParaRPr sz="900">
                        <a:latin typeface="華康標楷體"/>
                        <a:cs typeface="華康標楷體"/>
                      </a:endParaRPr>
                    </a:p>
                    <a:p>
                      <a:pPr lvl="1" marL="426084" indent="-123189">
                        <a:lnSpc>
                          <a:spcPct val="100000"/>
                        </a:lnSpc>
                        <a:spcBef>
                          <a:spcPts val="620"/>
                        </a:spcBef>
                        <a:buFont typeface="Trebuchet MS"/>
                        <a:buAutoNum type="alphaUcPeriod"/>
                        <a:tabLst>
                          <a:tab pos="426084" algn="l"/>
                        </a:tabLst>
                      </a:pPr>
                      <a:r>
                        <a:rPr dirty="0" sz="900" spc="-20">
                          <a:solidFill>
                            <a:srgbClr val="231F20"/>
                          </a:solidFill>
                          <a:latin typeface="華康標楷體"/>
                          <a:cs typeface="華康標楷體"/>
                        </a:rPr>
                        <a:t>煞車的平衡度</a:t>
                      </a:r>
                      <a:endParaRPr sz="900">
                        <a:latin typeface="華康標楷體"/>
                        <a:cs typeface="華康標楷體"/>
                      </a:endParaRPr>
                    </a:p>
                    <a:p>
                      <a:pPr lvl="1">
                        <a:lnSpc>
                          <a:spcPct val="100000"/>
                        </a:lnSpc>
                        <a:spcBef>
                          <a:spcPts val="30"/>
                        </a:spcBef>
                        <a:buClr>
                          <a:srgbClr val="231F20"/>
                        </a:buClr>
                        <a:buFont typeface="Trebuchet MS"/>
                        <a:buAutoNum type="alphaUcPeriod"/>
                      </a:pPr>
                      <a:endParaRPr sz="1500">
                        <a:latin typeface="Times New Roman"/>
                        <a:cs typeface="Times New Roman"/>
                      </a:endParaRPr>
                    </a:p>
                    <a:p>
                      <a:pPr marL="302260" indent="-284480">
                        <a:lnSpc>
                          <a:spcPct val="100000"/>
                        </a:lnSpc>
                        <a:buSzPct val="88888"/>
                        <a:buAutoNum type="arabicPlain" startAt="3"/>
                        <a:tabLst>
                          <a:tab pos="302260" algn="l"/>
                        </a:tabLst>
                      </a:pPr>
                      <a:r>
                        <a:rPr dirty="0" sz="900" spc="-20">
                          <a:solidFill>
                            <a:srgbClr val="231F20"/>
                          </a:solidFill>
                          <a:latin typeface="華康標楷體"/>
                          <a:cs typeface="華康標楷體"/>
                        </a:rPr>
                        <a:t>排檔桿檢查</a:t>
                      </a:r>
                      <a:endParaRPr sz="900">
                        <a:latin typeface="華康標楷體"/>
                        <a:cs typeface="華康標楷體"/>
                      </a:endParaRPr>
                    </a:p>
                    <a:p>
                      <a:pPr marL="302260" indent="-284480">
                        <a:lnSpc>
                          <a:spcPct val="100000"/>
                        </a:lnSpc>
                        <a:spcBef>
                          <a:spcPts val="620"/>
                        </a:spcBef>
                        <a:buSzPct val="88888"/>
                        <a:buAutoNum type="arabicPlain" startAt="3"/>
                        <a:tabLst>
                          <a:tab pos="302260" algn="l"/>
                        </a:tabLst>
                      </a:pPr>
                      <a:r>
                        <a:rPr dirty="0" sz="900" spc="-20">
                          <a:solidFill>
                            <a:srgbClr val="231F20"/>
                          </a:solidFill>
                          <a:latin typeface="華康標楷體"/>
                          <a:cs typeface="華康標楷體"/>
                        </a:rPr>
                        <a:t>燃油量檢查</a:t>
                      </a:r>
                      <a:endParaRPr sz="900">
                        <a:latin typeface="華康標楷體"/>
                        <a:cs typeface="華康標楷體"/>
                      </a:endParaRPr>
                    </a:p>
                    <a:p>
                      <a:pPr lvl="1" marL="427990" indent="-122555">
                        <a:lnSpc>
                          <a:spcPts val="1050"/>
                        </a:lnSpc>
                        <a:spcBef>
                          <a:spcPts val="620"/>
                        </a:spcBef>
                        <a:buFont typeface="Trebuchet MS"/>
                        <a:buAutoNum type="alphaUcPeriod"/>
                        <a:tabLst>
                          <a:tab pos="427990" algn="l"/>
                        </a:tabLst>
                      </a:pPr>
                      <a:r>
                        <a:rPr dirty="0" sz="900" spc="-65">
                          <a:solidFill>
                            <a:srgbClr val="231F20"/>
                          </a:solidFill>
                          <a:latin typeface="華康標楷體"/>
                          <a:cs typeface="華康標楷體"/>
                        </a:rPr>
                        <a:t>燃油的存量</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32715" marR="49530" indent="-115570">
                        <a:lnSpc>
                          <a:spcPct val="102400"/>
                        </a:lnSpc>
                        <a:spcBef>
                          <a:spcPts val="254"/>
                        </a:spcBef>
                      </a:pPr>
                      <a:r>
                        <a:rPr dirty="0" sz="900" spc="-10">
                          <a:solidFill>
                            <a:srgbClr val="231F20"/>
                          </a:solidFill>
                          <a:latin typeface="華康標楷體"/>
                          <a:cs typeface="華康標楷體"/>
                        </a:rPr>
                        <a:t>．將駐車（手）煞車拉桿拉緊，並檢查駐車（手）</a:t>
                      </a:r>
                      <a:r>
                        <a:rPr dirty="0" sz="900" spc="-20">
                          <a:solidFill>
                            <a:srgbClr val="231F20"/>
                          </a:solidFill>
                          <a:latin typeface="華康標楷體"/>
                          <a:cs typeface="華康標楷體"/>
                        </a:rPr>
                        <a:t>煞車拉桿</a:t>
                      </a:r>
                      <a:r>
                        <a:rPr dirty="0" sz="900" spc="-10">
                          <a:solidFill>
                            <a:srgbClr val="231F20"/>
                          </a:solidFill>
                          <a:latin typeface="華康標楷體"/>
                          <a:cs typeface="華康標楷體"/>
                        </a:rPr>
                        <a:t>的行程（響數）</a:t>
                      </a:r>
                      <a:r>
                        <a:rPr dirty="0" sz="900" spc="-15">
                          <a:solidFill>
                            <a:srgbClr val="231F20"/>
                          </a:solidFill>
                          <a:latin typeface="華康標楷體"/>
                          <a:cs typeface="華康標楷體"/>
                        </a:rPr>
                        <a:t>有沒有過多或過少的情形。</a:t>
                      </a:r>
                      <a:endParaRPr sz="900">
                        <a:latin typeface="華康標楷體"/>
                        <a:cs typeface="華康標楷體"/>
                      </a:endParaRPr>
                    </a:p>
                    <a:p>
                      <a:pPr>
                        <a:lnSpc>
                          <a:spcPct val="100000"/>
                        </a:lnSpc>
                      </a:pPr>
                      <a:endParaRPr sz="900">
                        <a:latin typeface="Times New Roman"/>
                        <a:cs typeface="Times New Roman"/>
                      </a:endParaRPr>
                    </a:p>
                    <a:p>
                      <a:pPr>
                        <a:lnSpc>
                          <a:spcPct val="100000"/>
                        </a:lnSpc>
                        <a:spcBef>
                          <a:spcPts val="50"/>
                        </a:spcBef>
                      </a:pPr>
                      <a:endParaRPr sz="1100">
                        <a:latin typeface="Times New Roman"/>
                        <a:cs typeface="Times New Roman"/>
                      </a:endParaRPr>
                    </a:p>
                    <a:p>
                      <a:pPr marL="17780">
                        <a:lnSpc>
                          <a:spcPct val="100000"/>
                        </a:lnSpc>
                      </a:pPr>
                      <a:r>
                        <a:rPr dirty="0" sz="900" spc="-15">
                          <a:solidFill>
                            <a:srgbClr val="231F20"/>
                          </a:solidFill>
                          <a:latin typeface="華康標楷體"/>
                          <a:cs typeface="華康標楷體"/>
                        </a:rPr>
                        <a:t>．檢查安全帶插銷能夠確實插入插銷座。</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7780">
                        <a:lnSpc>
                          <a:spcPct val="100000"/>
                        </a:lnSpc>
                        <a:spcBef>
                          <a:spcPts val="550"/>
                        </a:spcBef>
                      </a:pPr>
                      <a:r>
                        <a:rPr dirty="0" sz="900" spc="-15">
                          <a:solidFill>
                            <a:srgbClr val="231F20"/>
                          </a:solidFill>
                          <a:latin typeface="華康標楷體"/>
                          <a:cs typeface="華康標楷體"/>
                        </a:rPr>
                        <a:t>．檢查車輛發動後各燈號是否顯示正常。。</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132715" marR="19685" indent="-115570">
                        <a:lnSpc>
                          <a:spcPct val="102400"/>
                        </a:lnSpc>
                        <a:spcBef>
                          <a:spcPts val="780"/>
                        </a:spcBef>
                      </a:pPr>
                      <a:r>
                        <a:rPr dirty="0" sz="900" spc="-65">
                          <a:solidFill>
                            <a:srgbClr val="231F20"/>
                          </a:solidFill>
                          <a:latin typeface="華康標楷體"/>
                          <a:cs typeface="華康標楷體"/>
                        </a:rPr>
                        <a:t>．右腳將煞車踏板踩到底時，檢查踏板與地板</a:t>
                      </a:r>
                      <a:r>
                        <a:rPr dirty="0" sz="900" spc="-10">
                          <a:solidFill>
                            <a:srgbClr val="231F20"/>
                          </a:solidFill>
                          <a:latin typeface="華康標楷體"/>
                          <a:cs typeface="華康標楷體"/>
                        </a:rPr>
                        <a:t>（車內的底板</a:t>
                      </a:r>
                      <a:r>
                        <a:rPr dirty="0" sz="900" spc="-50">
                          <a:solidFill>
                            <a:srgbClr val="231F20"/>
                          </a:solidFill>
                          <a:latin typeface="華康標楷體"/>
                          <a:cs typeface="華康標楷體"/>
                        </a:rPr>
                        <a:t>）</a:t>
                      </a:r>
                      <a:r>
                        <a:rPr dirty="0" sz="900" spc="-10">
                          <a:solidFill>
                            <a:srgbClr val="231F20"/>
                          </a:solidFill>
                          <a:latin typeface="華康標楷體"/>
                          <a:cs typeface="華康標楷體"/>
                        </a:rPr>
                        <a:t>之間的空隙（剩餘行程）</a:t>
                      </a:r>
                      <a:r>
                        <a:rPr dirty="0" sz="900" spc="-15">
                          <a:solidFill>
                            <a:srgbClr val="231F20"/>
                          </a:solidFill>
                          <a:latin typeface="華康標楷體"/>
                          <a:cs typeface="華康標楷體"/>
                        </a:rPr>
                        <a:t>和踩煞車作動是否正常。低速行駛，確認煞車的靈敏度和平衡度。</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1300">
                        <a:latin typeface="Times New Roman"/>
                        <a:cs typeface="Times New Roman"/>
                      </a:endParaRPr>
                    </a:p>
                    <a:p>
                      <a:pPr marL="17780">
                        <a:lnSpc>
                          <a:spcPct val="100000"/>
                        </a:lnSpc>
                      </a:pPr>
                      <a:r>
                        <a:rPr dirty="0" sz="900" spc="-10">
                          <a:solidFill>
                            <a:srgbClr val="231F20"/>
                          </a:solidFill>
                          <a:latin typeface="華康標楷體"/>
                          <a:cs typeface="華康標楷體"/>
                        </a:rPr>
                        <a:t>．確認排檔桿是否打在駐車檔</a:t>
                      </a:r>
                      <a:r>
                        <a:rPr dirty="0" sz="900" spc="-20">
                          <a:solidFill>
                            <a:srgbClr val="231F20"/>
                          </a:solidFill>
                          <a:latin typeface="華康標楷體"/>
                          <a:cs typeface="華康標楷體"/>
                        </a:rPr>
                        <a:t>（</a:t>
                      </a:r>
                      <a:r>
                        <a:rPr dirty="0" sz="900" spc="-20">
                          <a:solidFill>
                            <a:srgbClr val="231F20"/>
                          </a:solidFill>
                          <a:latin typeface="Trebuchet MS"/>
                          <a:cs typeface="Trebuchet MS"/>
                        </a:rPr>
                        <a:t>P</a:t>
                      </a:r>
                      <a:r>
                        <a:rPr dirty="0" sz="900" spc="-5">
                          <a:solidFill>
                            <a:srgbClr val="231F20"/>
                          </a:solidFill>
                          <a:latin typeface="Trebuchet MS"/>
                          <a:cs typeface="Trebuchet MS"/>
                        </a:rPr>
                        <a:t> </a:t>
                      </a:r>
                      <a:r>
                        <a:rPr dirty="0" sz="900" spc="-10">
                          <a:solidFill>
                            <a:srgbClr val="231F20"/>
                          </a:solidFill>
                          <a:latin typeface="華康標楷體"/>
                          <a:cs typeface="華康標楷體"/>
                        </a:rPr>
                        <a:t>檔）</a:t>
                      </a:r>
                      <a:r>
                        <a:rPr dirty="0" sz="900" spc="-50">
                          <a:solidFill>
                            <a:srgbClr val="231F20"/>
                          </a:solidFill>
                          <a:latin typeface="華康標楷體"/>
                          <a:cs typeface="華康標楷體"/>
                        </a:rPr>
                        <a:t>。</a:t>
                      </a:r>
                      <a:endParaRPr sz="900">
                        <a:latin typeface="華康標楷體"/>
                        <a:cs typeface="華康標楷體"/>
                      </a:endParaRPr>
                    </a:p>
                    <a:p>
                      <a:pPr marL="17780">
                        <a:lnSpc>
                          <a:spcPct val="100000"/>
                        </a:lnSpc>
                        <a:spcBef>
                          <a:spcPts val="620"/>
                        </a:spcBef>
                      </a:pPr>
                      <a:r>
                        <a:rPr dirty="0" sz="900" spc="-15">
                          <a:solidFill>
                            <a:srgbClr val="231F20"/>
                          </a:solidFill>
                          <a:latin typeface="華康標楷體"/>
                          <a:cs typeface="華康標楷體"/>
                        </a:rPr>
                        <a:t>．透過儀表板中油量表，檢查燃油的存量是否足夠。</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0"/>
                        </a:spcBef>
                      </a:pPr>
                      <a:endParaRPr sz="900">
                        <a:latin typeface="Times New Roman"/>
                        <a:cs typeface="Times New Roman"/>
                      </a:endParaRPr>
                    </a:p>
                    <a:p>
                      <a:pPr algn="just" marL="132715" marR="38100" indent="-115570">
                        <a:lnSpc>
                          <a:spcPct val="102400"/>
                        </a:lnSpc>
                      </a:pPr>
                      <a:r>
                        <a:rPr dirty="0" sz="900" spc="55">
                          <a:solidFill>
                            <a:srgbClr val="231F20"/>
                          </a:solidFill>
                          <a:latin typeface="華康標楷體"/>
                          <a:cs typeface="華康標楷體"/>
                        </a:rPr>
                        <a:t>．瞭解煞車踏板與地板之</a:t>
                      </a:r>
                      <a:r>
                        <a:rPr dirty="0" sz="900" spc="65">
                          <a:solidFill>
                            <a:srgbClr val="231F20"/>
                          </a:solidFill>
                          <a:latin typeface="華康標楷體"/>
                          <a:cs typeface="華康標楷體"/>
                        </a:rPr>
                        <a:t>間的空隙變小或煞車踩</a:t>
                      </a:r>
                      <a:r>
                        <a:rPr dirty="0" sz="900" spc="55">
                          <a:solidFill>
                            <a:srgbClr val="231F20"/>
                          </a:solidFill>
                          <a:latin typeface="華康標楷體"/>
                          <a:cs typeface="華康標楷體"/>
                        </a:rPr>
                        <a:t>起來變軟時，有可能是</a:t>
                      </a:r>
                      <a:r>
                        <a:rPr dirty="0" sz="900" spc="65">
                          <a:solidFill>
                            <a:srgbClr val="231F20"/>
                          </a:solidFill>
                          <a:latin typeface="華康標楷體"/>
                          <a:cs typeface="華康標楷體"/>
                        </a:rPr>
                        <a:t>煞車油漏油或油管內混</a:t>
                      </a:r>
                      <a:r>
                        <a:rPr dirty="0" sz="900" spc="55">
                          <a:solidFill>
                            <a:srgbClr val="231F20"/>
                          </a:solidFill>
                          <a:latin typeface="華康標楷體"/>
                          <a:cs typeface="華康標楷體"/>
                        </a:rPr>
                        <a:t>入空氣，會導致煞車失</a:t>
                      </a:r>
                      <a:r>
                        <a:rPr dirty="0" sz="900" spc="65">
                          <a:solidFill>
                            <a:srgbClr val="231F20"/>
                          </a:solidFill>
                          <a:latin typeface="華康標楷體"/>
                          <a:cs typeface="華康標楷體"/>
                        </a:rPr>
                        <a:t>效及兩邊煞車不平衡的</a:t>
                      </a:r>
                      <a:r>
                        <a:rPr dirty="0" sz="900" spc="55">
                          <a:solidFill>
                            <a:srgbClr val="231F20"/>
                          </a:solidFill>
                          <a:latin typeface="華康標楷體"/>
                          <a:cs typeface="華康標楷體"/>
                        </a:rPr>
                        <a:t>問題駛，確認煞車的靈</a:t>
                      </a:r>
                      <a:r>
                        <a:rPr dirty="0" sz="900" spc="-20">
                          <a:solidFill>
                            <a:srgbClr val="231F20"/>
                          </a:solidFill>
                          <a:latin typeface="華康標楷體"/>
                          <a:cs typeface="華康標楷體"/>
                        </a:rPr>
                        <a:t>敏度和平衡度。</a:t>
                      </a:r>
                      <a:endParaRPr sz="900">
                        <a:latin typeface="華康標楷體"/>
                        <a:cs typeface="華康標楷體"/>
                      </a:endParaRPr>
                    </a:p>
                    <a:p>
                      <a:pPr marL="132715" marR="39370" indent="-115570">
                        <a:lnSpc>
                          <a:spcPct val="102400"/>
                        </a:lnSpc>
                        <a:spcBef>
                          <a:spcPts val="795"/>
                        </a:spcBef>
                      </a:pPr>
                      <a:r>
                        <a:rPr dirty="0" sz="900" spc="55">
                          <a:solidFill>
                            <a:srgbClr val="231F20"/>
                          </a:solidFill>
                          <a:latin typeface="華康標楷體"/>
                          <a:cs typeface="華康標楷體"/>
                        </a:rPr>
                        <a:t>．部分車輛若未開啟引擎</a:t>
                      </a:r>
                      <a:r>
                        <a:rPr dirty="0" sz="900" spc="-45">
                          <a:solidFill>
                            <a:srgbClr val="231F20"/>
                          </a:solidFill>
                          <a:latin typeface="華康標楷體"/>
                          <a:cs typeface="華康標楷體"/>
                        </a:rPr>
                        <a:t>開關，油量表不會作動。</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79" name="object 79" descr=""/>
          <p:cNvSpPr/>
          <p:nvPr/>
        </p:nvSpPr>
        <p:spPr>
          <a:xfrm>
            <a:off x="557987" y="360019"/>
            <a:ext cx="480695" cy="265430"/>
          </a:xfrm>
          <a:custGeom>
            <a:avLst/>
            <a:gdLst/>
            <a:ahLst/>
            <a:cxnLst/>
            <a:rect l="l" t="t" r="r" b="b"/>
            <a:pathLst>
              <a:path w="480694"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27" y="6756"/>
                </a:lnTo>
                <a:lnTo>
                  <a:pt x="54254" y="25552"/>
                </a:lnTo>
                <a:lnTo>
                  <a:pt x="25565" y="54241"/>
                </a:lnTo>
                <a:lnTo>
                  <a:pt x="6756" y="90601"/>
                </a:lnTo>
                <a:lnTo>
                  <a:pt x="0" y="132486"/>
                </a:lnTo>
                <a:lnTo>
                  <a:pt x="6756" y="174358"/>
                </a:lnTo>
                <a:lnTo>
                  <a:pt x="25565" y="210731"/>
                </a:lnTo>
                <a:lnTo>
                  <a:pt x="54254" y="239420"/>
                </a:lnTo>
                <a:lnTo>
                  <a:pt x="90627"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72BF44"/>
          </a:solidFill>
        </p:spPr>
        <p:txBody>
          <a:bodyPr wrap="square" lIns="0" tIns="0" rIns="0" bIns="0" rtlCol="0"/>
          <a:lstStyle/>
          <a:p/>
        </p:txBody>
      </p:sp>
      <p:sp>
        <p:nvSpPr>
          <p:cNvPr id="80" name="object 80"/>
          <p:cNvSpPr txBox="1">
            <a:spLocks noGrp="1"/>
          </p:cNvSpPr>
          <p:nvPr>
            <p:ph type="title"/>
          </p:nvPr>
        </p:nvSpPr>
        <p:spPr>
          <a:xfrm>
            <a:off x="553148" y="279985"/>
            <a:ext cx="3476625" cy="371475"/>
          </a:xfrm>
          <a:prstGeom prst="rect"/>
        </p:spPr>
        <p:txBody>
          <a:bodyPr wrap="square" lIns="0" tIns="14604" rIns="0" bIns="0" rtlCol="0" vert="horz">
            <a:spAutoFit/>
          </a:bodyPr>
          <a:lstStyle/>
          <a:p>
            <a:pPr marL="38100">
              <a:lnSpc>
                <a:spcPct val="100000"/>
              </a:lnSpc>
              <a:spcBef>
                <a:spcPts val="114"/>
              </a:spcBef>
            </a:pPr>
            <a:r>
              <a:rPr dirty="0" baseline="5376" sz="2325" spc="-82">
                <a:solidFill>
                  <a:srgbClr val="FFFFFF"/>
                </a:solidFill>
              </a:rPr>
              <a:t>課目 </a:t>
            </a:r>
            <a:r>
              <a:rPr dirty="0" sz="2250" spc="-285">
                <a:solidFill>
                  <a:srgbClr val="72BF44"/>
                </a:solidFill>
                <a:latin typeface="Trebuchet MS"/>
                <a:cs typeface="Trebuchet MS"/>
              </a:rPr>
              <a:t>1</a:t>
            </a:r>
            <a:r>
              <a:rPr dirty="0" baseline="1792" sz="2325" spc="-165">
                <a:solidFill>
                  <a:srgbClr val="72BF44"/>
                </a:solidFill>
              </a:rPr>
              <a:t>：道路駕駛的注意事項與事前準備</a:t>
            </a:r>
            <a:endParaRPr baseline="1792" sz="2325">
              <a:latin typeface="Trebuchet MS"/>
              <a:cs typeface="Trebuchet MS"/>
            </a:endParaRPr>
          </a:p>
        </p:txBody>
      </p:sp>
      <p:sp>
        <p:nvSpPr>
          <p:cNvPr id="81" name="object 81" descr=""/>
          <p:cNvSpPr txBox="1"/>
          <p:nvPr/>
        </p:nvSpPr>
        <p:spPr>
          <a:xfrm>
            <a:off x="1323357" y="672626"/>
            <a:ext cx="187960" cy="220345"/>
          </a:xfrm>
          <a:prstGeom prst="rect">
            <a:avLst/>
          </a:prstGeom>
        </p:spPr>
        <p:txBody>
          <a:bodyPr wrap="square" lIns="0" tIns="15875" rIns="0" bIns="0" rtlCol="0" vert="horz">
            <a:spAutoFit/>
          </a:bodyPr>
          <a:lstStyle/>
          <a:p>
            <a:pPr marL="12700">
              <a:lnSpc>
                <a:spcPct val="100000"/>
              </a:lnSpc>
              <a:spcBef>
                <a:spcPts val="125"/>
              </a:spcBef>
            </a:pPr>
            <a:r>
              <a:rPr dirty="0" sz="1250" spc="25">
                <a:solidFill>
                  <a:srgbClr val="231F20"/>
                </a:solidFill>
                <a:latin typeface="SimSun"/>
                <a:cs typeface="SimSun"/>
              </a:rPr>
              <a:t>目</a:t>
            </a:r>
            <a:endParaRPr sz="1250">
              <a:latin typeface="SimSun"/>
              <a:cs typeface="SimSun"/>
            </a:endParaRPr>
          </a:p>
        </p:txBody>
      </p:sp>
      <p:sp>
        <p:nvSpPr>
          <p:cNvPr id="82" name="object 82" descr=""/>
          <p:cNvSpPr txBox="1"/>
          <p:nvPr/>
        </p:nvSpPr>
        <p:spPr>
          <a:xfrm>
            <a:off x="1813893" y="672626"/>
            <a:ext cx="5417185" cy="414655"/>
          </a:xfrm>
          <a:prstGeom prst="rect">
            <a:avLst/>
          </a:prstGeom>
        </p:spPr>
        <p:txBody>
          <a:bodyPr wrap="square" lIns="0" tIns="12065" rIns="0" bIns="0" rtlCol="0" vert="horz">
            <a:spAutoFit/>
          </a:bodyPr>
          <a:lstStyle/>
          <a:p>
            <a:pPr marL="332105" marR="5080" indent="-320040">
              <a:lnSpc>
                <a:spcPct val="102000"/>
              </a:lnSpc>
              <a:spcBef>
                <a:spcPts val="95"/>
              </a:spcBef>
            </a:pPr>
            <a:r>
              <a:rPr dirty="0" sz="1250" spc="25">
                <a:solidFill>
                  <a:srgbClr val="231F20"/>
                </a:solidFill>
                <a:latin typeface="SimSun"/>
                <a:cs typeface="SimSun"/>
              </a:rPr>
              <a:t>標：讓學員瞭解實際道路與場內道路的差異，同時學習道路駕駛前應有的檢查及準備</a:t>
            </a:r>
            <a:endParaRPr sz="1250">
              <a:latin typeface="SimSun"/>
              <a:cs typeface="SimSun"/>
            </a:endParaRPr>
          </a:p>
        </p:txBody>
      </p:sp>
      <p:sp>
        <p:nvSpPr>
          <p:cNvPr id="83" name="object 83" descr=""/>
          <p:cNvSpPr txBox="1"/>
          <p:nvPr/>
        </p:nvSpPr>
        <p:spPr>
          <a:xfrm>
            <a:off x="1323357" y="1061426"/>
            <a:ext cx="835660" cy="220345"/>
          </a:xfrm>
          <a:prstGeom prst="rect">
            <a:avLst/>
          </a:prstGeom>
        </p:spPr>
        <p:txBody>
          <a:bodyPr wrap="square" lIns="0" tIns="15875" rIns="0" bIns="0" rtlCol="0" vert="horz">
            <a:spAutoFit/>
          </a:bodyPr>
          <a:lstStyle/>
          <a:p>
            <a:pPr marL="12700">
              <a:lnSpc>
                <a:spcPct val="100000"/>
              </a:lnSpc>
              <a:spcBef>
                <a:spcPts val="125"/>
              </a:spcBef>
            </a:pPr>
            <a:r>
              <a:rPr dirty="0" sz="1250" spc="-10">
                <a:solidFill>
                  <a:srgbClr val="231F20"/>
                </a:solidFill>
                <a:latin typeface="SimSun"/>
                <a:cs typeface="SimSun"/>
              </a:rPr>
              <a:t>指導內容：</a:t>
            </a:r>
            <a:endParaRPr sz="1250">
              <a:latin typeface="SimSun"/>
              <a:cs typeface="SimSun"/>
            </a:endParaRPr>
          </a:p>
        </p:txBody>
      </p:sp>
      <p:grpSp>
        <p:nvGrpSpPr>
          <p:cNvPr id="84" name="object 84" descr=""/>
          <p:cNvGrpSpPr/>
          <p:nvPr/>
        </p:nvGrpSpPr>
        <p:grpSpPr>
          <a:xfrm>
            <a:off x="359994" y="708009"/>
            <a:ext cx="922019" cy="367030"/>
            <a:chOff x="359994" y="708009"/>
            <a:chExt cx="922019" cy="367030"/>
          </a:xfrm>
        </p:grpSpPr>
        <p:sp>
          <p:nvSpPr>
            <p:cNvPr id="85" name="object 85" descr=""/>
            <p:cNvSpPr/>
            <p:nvPr/>
          </p:nvSpPr>
          <p:spPr>
            <a:xfrm>
              <a:off x="359981" y="708012"/>
              <a:ext cx="922019" cy="367030"/>
            </a:xfrm>
            <a:custGeom>
              <a:avLst/>
              <a:gdLst/>
              <a:ahLst/>
              <a:cxnLst/>
              <a:rect l="l" t="t" r="r" b="b"/>
              <a:pathLst>
                <a:path w="922019" h="367030">
                  <a:moveTo>
                    <a:pt x="921435" y="183502"/>
                  </a:moveTo>
                  <a:lnTo>
                    <a:pt x="678065" y="0"/>
                  </a:lnTo>
                  <a:lnTo>
                    <a:pt x="678065" y="69913"/>
                  </a:lnTo>
                  <a:lnTo>
                    <a:pt x="0" y="69913"/>
                  </a:lnTo>
                  <a:lnTo>
                    <a:pt x="0" y="297116"/>
                  </a:lnTo>
                  <a:lnTo>
                    <a:pt x="678065" y="297116"/>
                  </a:lnTo>
                  <a:lnTo>
                    <a:pt x="678065" y="367004"/>
                  </a:lnTo>
                  <a:lnTo>
                    <a:pt x="921435" y="183502"/>
                  </a:lnTo>
                  <a:close/>
                </a:path>
              </a:pathLst>
            </a:custGeom>
            <a:solidFill>
              <a:srgbClr val="DADBDC"/>
            </a:solidFill>
          </p:spPr>
          <p:txBody>
            <a:bodyPr wrap="square" lIns="0" tIns="0" rIns="0" bIns="0" rtlCol="0"/>
            <a:lstStyle/>
            <a:p/>
          </p:txBody>
        </p:sp>
        <p:sp>
          <p:nvSpPr>
            <p:cNvPr id="86" name="object 86" descr=""/>
            <p:cNvSpPr/>
            <p:nvPr/>
          </p:nvSpPr>
          <p:spPr>
            <a:xfrm>
              <a:off x="359994" y="777925"/>
              <a:ext cx="678180" cy="227329"/>
            </a:xfrm>
            <a:custGeom>
              <a:avLst/>
              <a:gdLst/>
              <a:ahLst/>
              <a:cxnLst/>
              <a:rect l="l" t="t" r="r" b="b"/>
              <a:pathLst>
                <a:path w="678180" h="227330">
                  <a:moveTo>
                    <a:pt x="108178" y="0"/>
                  </a:moveTo>
                  <a:lnTo>
                    <a:pt x="177" y="0"/>
                  </a:lnTo>
                  <a:lnTo>
                    <a:pt x="0" y="800"/>
                  </a:lnTo>
                  <a:lnTo>
                    <a:pt x="0" y="227190"/>
                  </a:lnTo>
                  <a:lnTo>
                    <a:pt x="55727" y="227190"/>
                  </a:lnTo>
                  <a:lnTo>
                    <a:pt x="108178" y="0"/>
                  </a:lnTo>
                  <a:close/>
                </a:path>
                <a:path w="678180" h="227330">
                  <a:moveTo>
                    <a:pt x="298145" y="0"/>
                  </a:moveTo>
                  <a:lnTo>
                    <a:pt x="190144" y="0"/>
                  </a:lnTo>
                  <a:lnTo>
                    <a:pt x="137693" y="227190"/>
                  </a:lnTo>
                  <a:lnTo>
                    <a:pt x="159143" y="227190"/>
                  </a:lnTo>
                  <a:lnTo>
                    <a:pt x="245694" y="227190"/>
                  </a:lnTo>
                  <a:lnTo>
                    <a:pt x="298145" y="0"/>
                  </a:lnTo>
                  <a:close/>
                </a:path>
                <a:path w="678180" h="227330">
                  <a:moveTo>
                    <a:pt x="488099" y="0"/>
                  </a:moveTo>
                  <a:lnTo>
                    <a:pt x="380098" y="0"/>
                  </a:lnTo>
                  <a:lnTo>
                    <a:pt x="327647" y="227190"/>
                  </a:lnTo>
                  <a:lnTo>
                    <a:pt x="349097" y="227190"/>
                  </a:lnTo>
                  <a:lnTo>
                    <a:pt x="435648" y="227190"/>
                  </a:lnTo>
                  <a:lnTo>
                    <a:pt x="488099" y="0"/>
                  </a:lnTo>
                  <a:close/>
                </a:path>
                <a:path w="678180" h="227330">
                  <a:moveTo>
                    <a:pt x="678053" y="0"/>
                  </a:moveTo>
                  <a:lnTo>
                    <a:pt x="570064" y="0"/>
                  </a:lnTo>
                  <a:lnTo>
                    <a:pt x="517613" y="227190"/>
                  </a:lnTo>
                  <a:lnTo>
                    <a:pt x="539051" y="227190"/>
                  </a:lnTo>
                  <a:lnTo>
                    <a:pt x="625602" y="227190"/>
                  </a:lnTo>
                  <a:lnTo>
                    <a:pt x="678053" y="0"/>
                  </a:lnTo>
                  <a:close/>
                </a:path>
              </a:pathLst>
            </a:custGeom>
            <a:solidFill>
              <a:srgbClr val="B7DA9B"/>
            </a:solidFill>
          </p:spPr>
          <p:txBody>
            <a:bodyPr wrap="square" lIns="0" tIns="0" rIns="0" bIns="0" rtlCol="0"/>
            <a:lstStyle/>
            <a:p/>
          </p:txBody>
        </p:sp>
      </p:grpSp>
      <p:sp>
        <p:nvSpPr>
          <p:cNvPr id="87" name="object 87"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100</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88" name="object 88"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101</a:t>
            </a:r>
            <a:endParaRPr sz="800">
              <a:latin typeface="Times New Roman"/>
              <a:cs typeface="Times New Roman"/>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1349999" y="4701603"/>
              <a:ext cx="0" cy="243204"/>
            </a:xfrm>
            <a:custGeom>
              <a:avLst/>
              <a:gdLst/>
              <a:ahLst/>
              <a:cxnLst/>
              <a:rect l="l" t="t" r="r" b="b"/>
              <a:pathLst>
                <a:path w="0" h="243204">
                  <a:moveTo>
                    <a:pt x="0" y="243001"/>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557999" y="49536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69" name="object 69" descr=""/>
            <p:cNvSpPr/>
            <p:nvPr/>
          </p:nvSpPr>
          <p:spPr>
            <a:xfrm>
              <a:off x="2717999" y="4701603"/>
              <a:ext cx="0" cy="243204"/>
            </a:xfrm>
            <a:custGeom>
              <a:avLst/>
              <a:gdLst/>
              <a:ahLst/>
              <a:cxnLst/>
              <a:rect l="l" t="t" r="r" b="b"/>
              <a:pathLst>
                <a:path w="0" h="243204">
                  <a:moveTo>
                    <a:pt x="0" y="243001"/>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1349999" y="49536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71" name="object 71" descr=""/>
            <p:cNvSpPr/>
            <p:nvPr/>
          </p:nvSpPr>
          <p:spPr>
            <a:xfrm>
              <a:off x="5777999" y="4701603"/>
              <a:ext cx="0" cy="243204"/>
            </a:xfrm>
            <a:custGeom>
              <a:avLst/>
              <a:gdLst/>
              <a:ahLst/>
              <a:cxnLst/>
              <a:rect l="l" t="t" r="r" b="b"/>
              <a:pathLst>
                <a:path w="0" h="243204">
                  <a:moveTo>
                    <a:pt x="0" y="243001"/>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2717999" y="4953606"/>
              <a:ext cx="3060065" cy="0"/>
            </a:xfrm>
            <a:custGeom>
              <a:avLst/>
              <a:gdLst/>
              <a:ahLst/>
              <a:cxnLst/>
              <a:rect l="l" t="t" r="r" b="b"/>
              <a:pathLst>
                <a:path w="3060064" h="0">
                  <a:moveTo>
                    <a:pt x="0" y="0"/>
                  </a:moveTo>
                  <a:lnTo>
                    <a:pt x="3060001" y="0"/>
                  </a:lnTo>
                </a:path>
              </a:pathLst>
            </a:custGeom>
            <a:ln w="9004">
              <a:solidFill>
                <a:srgbClr val="BCBEC0"/>
              </a:solidFill>
            </a:ln>
          </p:spPr>
          <p:txBody>
            <a:bodyPr wrap="square" lIns="0" tIns="0" rIns="0" bIns="0" rtlCol="0"/>
            <a:lstStyle/>
            <a:p/>
          </p:txBody>
        </p:sp>
        <p:sp>
          <p:nvSpPr>
            <p:cNvPr id="73" name="object 73" descr=""/>
            <p:cNvSpPr/>
            <p:nvPr/>
          </p:nvSpPr>
          <p:spPr>
            <a:xfrm>
              <a:off x="5777999" y="49536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aphicFrame>
        <p:nvGraphicFramePr>
          <p:cNvPr id="74" name="object 74" descr=""/>
          <p:cNvGraphicFramePr>
            <a:graphicFrameLocks noGrp="1"/>
          </p:cNvGraphicFramePr>
          <p:nvPr/>
        </p:nvGraphicFramePr>
        <p:xfrm>
          <a:off x="557999" y="360003"/>
          <a:ext cx="6718300" cy="455739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75895">
                <a:tc>
                  <a:txBody>
                    <a:bodyPr/>
                    <a:lstStyle/>
                    <a:p>
                      <a:pPr algn="r" marR="45720">
                        <a:lnSpc>
                          <a:spcPts val="1005"/>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引擎室的</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rowSpan="14">
                  <a:txBody>
                    <a:bodyPr/>
                    <a:lstStyle/>
                    <a:p>
                      <a:pPr marL="132715" marR="44450" indent="-115570">
                        <a:lnSpc>
                          <a:spcPct val="102400"/>
                        </a:lnSpc>
                        <a:spcBef>
                          <a:spcPts val="254"/>
                        </a:spcBef>
                      </a:pPr>
                      <a:r>
                        <a:rPr dirty="0" sz="900" spc="-5">
                          <a:solidFill>
                            <a:srgbClr val="231F20"/>
                          </a:solidFill>
                          <a:latin typeface="華康標楷體"/>
                          <a:cs typeface="華康標楷體"/>
                        </a:rPr>
                        <a:t>．能夠按照順序依序檢查</a:t>
                      </a:r>
                      <a:r>
                        <a:rPr dirty="0" sz="900" spc="-20">
                          <a:solidFill>
                            <a:srgbClr val="231F20"/>
                          </a:solidFill>
                          <a:latin typeface="華康標楷體"/>
                          <a:cs typeface="華康標楷體"/>
                        </a:rPr>
                        <a:t>引擎室的各個項目</a:t>
                      </a:r>
                      <a:endParaRPr sz="900">
                        <a:latin typeface="華康標楷體"/>
                        <a:cs typeface="華康標楷體"/>
                      </a:endParaRPr>
                    </a:p>
                    <a:p>
                      <a:pPr marL="302260" indent="-284480">
                        <a:lnSpc>
                          <a:spcPct val="100000"/>
                        </a:lnSpc>
                        <a:spcBef>
                          <a:spcPts val="505"/>
                        </a:spcBef>
                        <a:buSzPct val="88888"/>
                        <a:buAutoNum type="arabicPlain"/>
                        <a:tabLst>
                          <a:tab pos="302260" algn="l"/>
                        </a:tabLst>
                      </a:pPr>
                      <a:r>
                        <a:rPr dirty="0" sz="900" spc="-20">
                          <a:solidFill>
                            <a:srgbClr val="231F20"/>
                          </a:solidFill>
                          <a:latin typeface="華康標楷體"/>
                          <a:cs typeface="華康標楷體"/>
                        </a:rPr>
                        <a:t>煞車油檢查</a:t>
                      </a:r>
                      <a:endParaRPr sz="900">
                        <a:latin typeface="華康標楷體"/>
                        <a:cs typeface="華康標楷體"/>
                      </a:endParaRPr>
                    </a:p>
                    <a:p>
                      <a:pPr lvl="1" marL="427990" indent="-122555">
                        <a:lnSpc>
                          <a:spcPct val="100000"/>
                        </a:lnSpc>
                        <a:spcBef>
                          <a:spcPts val="755"/>
                        </a:spcBef>
                        <a:buFont typeface="Trebuchet MS"/>
                        <a:buAutoNum type="alphaUcPeriod"/>
                        <a:tabLst>
                          <a:tab pos="427990" algn="l"/>
                        </a:tabLst>
                      </a:pPr>
                      <a:r>
                        <a:rPr dirty="0" sz="900" spc="-65">
                          <a:solidFill>
                            <a:srgbClr val="231F20"/>
                          </a:solidFill>
                          <a:latin typeface="華康標楷體"/>
                          <a:cs typeface="華康標楷體"/>
                        </a:rPr>
                        <a:t>煞車油量</a:t>
                      </a:r>
                      <a:endParaRPr sz="900">
                        <a:latin typeface="華康標楷體"/>
                        <a:cs typeface="華康標楷體"/>
                      </a:endParaRPr>
                    </a:p>
                    <a:p>
                      <a:pPr lvl="1">
                        <a:lnSpc>
                          <a:spcPct val="100000"/>
                        </a:lnSpc>
                        <a:spcBef>
                          <a:spcPts val="50"/>
                        </a:spcBef>
                        <a:buClr>
                          <a:srgbClr val="231F20"/>
                        </a:buClr>
                        <a:buFont typeface="Trebuchet MS"/>
                        <a:buAutoNum type="alphaUcPeriod"/>
                      </a:pPr>
                      <a:endParaRPr sz="850">
                        <a:latin typeface="Times New Roman"/>
                        <a:cs typeface="Times New Roman"/>
                      </a:endParaRPr>
                    </a:p>
                    <a:p>
                      <a:pPr marL="313055" marR="36830" indent="-295275">
                        <a:lnSpc>
                          <a:spcPct val="102400"/>
                        </a:lnSpc>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冷卻水箱等冷卻裝</a:t>
                      </a:r>
                      <a:r>
                        <a:rPr dirty="0" sz="900" spc="-25">
                          <a:solidFill>
                            <a:srgbClr val="231F20"/>
                          </a:solidFill>
                          <a:latin typeface="華康標楷體"/>
                          <a:cs typeface="華康標楷體"/>
                        </a:rPr>
                        <a:t>置檢查</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lvl="1" marL="427990" indent="-122555">
                        <a:lnSpc>
                          <a:spcPct val="100000"/>
                        </a:lnSpc>
                        <a:spcBef>
                          <a:spcPts val="750"/>
                        </a:spcBef>
                        <a:buFont typeface="Trebuchet MS"/>
                        <a:buAutoNum type="alphaUcPeriod"/>
                        <a:tabLst>
                          <a:tab pos="427990" algn="l"/>
                        </a:tabLst>
                      </a:pPr>
                      <a:r>
                        <a:rPr dirty="0" sz="900" spc="-60">
                          <a:solidFill>
                            <a:srgbClr val="231F20"/>
                          </a:solidFill>
                          <a:latin typeface="華康標楷體"/>
                          <a:cs typeface="華康標楷體"/>
                        </a:rPr>
                        <a:t>水量</a:t>
                      </a:r>
                      <a:endParaRPr sz="900">
                        <a:latin typeface="華康標楷體"/>
                        <a:cs typeface="華康標楷體"/>
                      </a:endParaRPr>
                    </a:p>
                    <a:p>
                      <a:pPr lvl="1" marL="418465" indent="-119380">
                        <a:lnSpc>
                          <a:spcPct val="100000"/>
                        </a:lnSpc>
                        <a:spcBef>
                          <a:spcPts val="905"/>
                        </a:spcBef>
                        <a:buFont typeface="Trebuchet MS"/>
                        <a:buAutoNum type="alphaUcPeriod"/>
                        <a:tabLst>
                          <a:tab pos="418465" algn="l"/>
                        </a:tabLst>
                      </a:pPr>
                      <a:r>
                        <a:rPr dirty="0" sz="900" spc="-150">
                          <a:solidFill>
                            <a:srgbClr val="231F20"/>
                          </a:solidFill>
                          <a:latin typeface="華康標楷體"/>
                          <a:cs typeface="華康標楷體"/>
                        </a:rPr>
                        <a:t>水箱、水管是否漏水</a:t>
                      </a:r>
                      <a:endParaRPr sz="900">
                        <a:latin typeface="華康標楷體"/>
                        <a:cs typeface="華康標楷體"/>
                      </a:endParaRPr>
                    </a:p>
                    <a:p>
                      <a:pPr marL="302260" indent="-284480">
                        <a:lnSpc>
                          <a:spcPct val="100000"/>
                        </a:lnSpc>
                        <a:spcBef>
                          <a:spcPts val="894"/>
                        </a:spcBef>
                        <a:buSzPct val="88888"/>
                        <a:buAutoNum type="arabicPlain"/>
                        <a:tabLst>
                          <a:tab pos="302260" algn="l"/>
                        </a:tabLst>
                      </a:pPr>
                      <a:r>
                        <a:rPr dirty="0" sz="900" spc="-20">
                          <a:solidFill>
                            <a:srgbClr val="231F20"/>
                          </a:solidFill>
                          <a:latin typeface="華康標楷體"/>
                          <a:cs typeface="華康標楷體"/>
                        </a:rPr>
                        <a:t>機油檢查</a:t>
                      </a:r>
                      <a:endParaRPr sz="900">
                        <a:latin typeface="華康標楷體"/>
                        <a:cs typeface="華康標楷體"/>
                      </a:endParaRPr>
                    </a:p>
                    <a:p>
                      <a:pPr lvl="1" marL="427990" indent="-122555">
                        <a:lnSpc>
                          <a:spcPct val="100000"/>
                        </a:lnSpc>
                        <a:spcBef>
                          <a:spcPts val="620"/>
                        </a:spcBef>
                        <a:buFont typeface="Trebuchet MS"/>
                        <a:buAutoNum type="alphaUcPeriod"/>
                        <a:tabLst>
                          <a:tab pos="427990" algn="l"/>
                        </a:tabLst>
                      </a:pPr>
                      <a:r>
                        <a:rPr dirty="0" sz="900" spc="-65">
                          <a:solidFill>
                            <a:srgbClr val="231F20"/>
                          </a:solidFill>
                          <a:latin typeface="華康標楷體"/>
                          <a:cs typeface="華康標楷體"/>
                        </a:rPr>
                        <a:t>機油量</a:t>
                      </a:r>
                      <a:endParaRPr sz="900">
                        <a:latin typeface="華康標楷體"/>
                        <a:cs typeface="華康標楷體"/>
                      </a:endParaRPr>
                    </a:p>
                    <a:p>
                      <a:pPr marL="302260" indent="-284480">
                        <a:lnSpc>
                          <a:spcPct val="100000"/>
                        </a:lnSpc>
                        <a:spcBef>
                          <a:spcPts val="625"/>
                        </a:spcBef>
                        <a:buSzPct val="88888"/>
                        <a:buAutoNum type="arabicPlain"/>
                        <a:tabLst>
                          <a:tab pos="302260" algn="l"/>
                        </a:tabLst>
                      </a:pPr>
                      <a:r>
                        <a:rPr dirty="0" sz="900" spc="-20">
                          <a:solidFill>
                            <a:srgbClr val="231F20"/>
                          </a:solidFill>
                          <a:latin typeface="華康標楷體"/>
                          <a:cs typeface="華康標楷體"/>
                        </a:rPr>
                        <a:t>風扇皮帶</a:t>
                      </a:r>
                      <a:endParaRPr sz="900">
                        <a:latin typeface="華康標楷體"/>
                        <a:cs typeface="華康標楷體"/>
                      </a:endParaRPr>
                    </a:p>
                    <a:p>
                      <a:pPr lvl="1" marL="429895" indent="-122555">
                        <a:lnSpc>
                          <a:spcPct val="100000"/>
                        </a:lnSpc>
                        <a:spcBef>
                          <a:spcPts val="620"/>
                        </a:spcBef>
                        <a:buFont typeface="Trebuchet MS"/>
                        <a:buAutoNum type="alphaUcPeriod"/>
                        <a:tabLst>
                          <a:tab pos="429895" algn="l"/>
                        </a:tabLst>
                      </a:pPr>
                      <a:r>
                        <a:rPr dirty="0" sz="900" spc="-30">
                          <a:solidFill>
                            <a:srgbClr val="231F20"/>
                          </a:solidFill>
                          <a:latin typeface="華康標楷體"/>
                          <a:cs typeface="華康標楷體"/>
                        </a:rPr>
                        <a:t>皮帶鬆緊度</a:t>
                      </a:r>
                      <a:endParaRPr sz="900">
                        <a:latin typeface="華康標楷體"/>
                        <a:cs typeface="華康標楷體"/>
                      </a:endParaRPr>
                    </a:p>
                    <a:p>
                      <a:pPr lvl="1" marL="426720" marR="34925" indent="-119380">
                        <a:lnSpc>
                          <a:spcPts val="990"/>
                        </a:lnSpc>
                        <a:spcBef>
                          <a:spcPts val="730"/>
                        </a:spcBef>
                        <a:buFont typeface="Trebuchet MS"/>
                        <a:buAutoNum type="alphaUcPeriod"/>
                        <a:tabLst>
                          <a:tab pos="431800" algn="l"/>
                        </a:tabLst>
                      </a:pPr>
                      <a:r>
                        <a:rPr dirty="0" sz="900" spc="90">
                          <a:solidFill>
                            <a:srgbClr val="231F20"/>
                          </a:solidFill>
                          <a:latin typeface="華康標楷體"/>
                          <a:cs typeface="華康標楷體"/>
                        </a:rPr>
                        <a:t>皮帶有否損傷或</a:t>
                      </a:r>
                      <a:r>
                        <a:rPr dirty="0" sz="900" spc="90">
                          <a:solidFill>
                            <a:srgbClr val="231F20"/>
                          </a:solidFill>
                          <a:latin typeface="華康標楷體"/>
                          <a:cs typeface="華康標楷體"/>
                        </a:rPr>
                        <a:t>	</a:t>
                      </a:r>
                      <a:r>
                        <a:rPr dirty="0" sz="900" spc="-40">
                          <a:solidFill>
                            <a:srgbClr val="231F20"/>
                          </a:solidFill>
                          <a:latin typeface="華康標楷體"/>
                          <a:cs typeface="華康標楷體"/>
                        </a:rPr>
                        <a:t>龜裂</a:t>
                      </a:r>
                      <a:endParaRPr sz="900">
                        <a:latin typeface="華康標楷體"/>
                        <a:cs typeface="華康標楷體"/>
                      </a:endParaRPr>
                    </a:p>
                    <a:p>
                      <a:pPr marL="302260" indent="-284480">
                        <a:lnSpc>
                          <a:spcPct val="100000"/>
                        </a:lnSpc>
                        <a:spcBef>
                          <a:spcPts val="600"/>
                        </a:spcBef>
                        <a:buSzPct val="88888"/>
                        <a:buAutoNum type="arabicPlain"/>
                        <a:tabLst>
                          <a:tab pos="302260" algn="l"/>
                        </a:tabLst>
                      </a:pPr>
                      <a:r>
                        <a:rPr dirty="0" sz="900" spc="-20">
                          <a:solidFill>
                            <a:srgbClr val="231F20"/>
                          </a:solidFill>
                          <a:latin typeface="華康標楷體"/>
                          <a:cs typeface="華康標楷體"/>
                        </a:rPr>
                        <a:t>動力方向機油檢查</a:t>
                      </a:r>
                      <a:endParaRPr sz="900">
                        <a:latin typeface="華康標楷體"/>
                        <a:cs typeface="華康標楷體"/>
                      </a:endParaRPr>
                    </a:p>
                    <a:p>
                      <a:pPr marL="132715" marR="44450" indent="-115570">
                        <a:lnSpc>
                          <a:spcPct val="102400"/>
                        </a:lnSpc>
                        <a:spcBef>
                          <a:spcPts val="600"/>
                        </a:spcBef>
                      </a:pPr>
                      <a:r>
                        <a:rPr dirty="0" sz="900" spc="-5">
                          <a:solidFill>
                            <a:srgbClr val="231F20"/>
                          </a:solidFill>
                          <a:latin typeface="華康標楷體"/>
                          <a:cs typeface="華康標楷體"/>
                        </a:rPr>
                        <a:t>．按照順序依序從車輛周</a:t>
                      </a:r>
                      <a:r>
                        <a:rPr dirty="0" sz="900" spc="-15">
                          <a:solidFill>
                            <a:srgbClr val="231F20"/>
                          </a:solidFill>
                          <a:latin typeface="華康標楷體"/>
                          <a:cs typeface="華康標楷體"/>
                        </a:rPr>
                        <a:t>邊開始檢查各個項目</a:t>
                      </a:r>
                      <a:endParaRPr sz="900">
                        <a:latin typeface="華康標楷體"/>
                        <a:cs typeface="華康標楷體"/>
                      </a:endParaRPr>
                    </a:p>
                    <a:p>
                      <a:pPr>
                        <a:lnSpc>
                          <a:spcPct val="100000"/>
                        </a:lnSpc>
                      </a:pPr>
                      <a:endParaRPr sz="900">
                        <a:latin typeface="Times New Roman"/>
                        <a:cs typeface="Times New Roman"/>
                      </a:endParaRPr>
                    </a:p>
                    <a:p>
                      <a:pPr marL="302260" indent="-284480">
                        <a:lnSpc>
                          <a:spcPct val="100000"/>
                        </a:lnSpc>
                        <a:spcBef>
                          <a:spcPts val="605"/>
                        </a:spcBef>
                        <a:buSzPct val="88888"/>
                        <a:buAutoNum type="arabicPlain"/>
                        <a:tabLst>
                          <a:tab pos="302260" algn="l"/>
                        </a:tabLst>
                      </a:pPr>
                      <a:r>
                        <a:rPr dirty="0" sz="900" spc="-20">
                          <a:solidFill>
                            <a:srgbClr val="231F20"/>
                          </a:solidFill>
                          <a:latin typeface="華康標楷體"/>
                          <a:cs typeface="華康標楷體"/>
                        </a:rPr>
                        <a:t>各部分燈光檢查</a:t>
                      </a:r>
                      <a:endParaRPr sz="900">
                        <a:latin typeface="華康標楷體"/>
                        <a:cs typeface="華康標楷體"/>
                      </a:endParaRPr>
                    </a:p>
                    <a:p>
                      <a:pPr>
                        <a:lnSpc>
                          <a:spcPct val="100000"/>
                        </a:lnSpc>
                        <a:spcBef>
                          <a:spcPts val="30"/>
                        </a:spcBef>
                      </a:pPr>
                      <a:endParaRPr sz="1500">
                        <a:latin typeface="Times New Roman"/>
                        <a:cs typeface="Times New Roman"/>
                      </a:endParaRPr>
                    </a:p>
                    <a:p>
                      <a:pPr marL="311150">
                        <a:lnSpc>
                          <a:spcPct val="100000"/>
                        </a:lnSpc>
                      </a:pPr>
                      <a:r>
                        <a:rPr dirty="0" sz="900" spc="-75">
                          <a:solidFill>
                            <a:srgbClr val="231F20"/>
                          </a:solidFill>
                          <a:latin typeface="Trebuchet MS"/>
                          <a:cs typeface="Trebuchet MS"/>
                        </a:rPr>
                        <a:t>A</a:t>
                      </a:r>
                      <a:r>
                        <a:rPr dirty="0" sz="900" spc="-60">
                          <a:solidFill>
                            <a:srgbClr val="231F20"/>
                          </a:solidFill>
                          <a:latin typeface="Trebuchet MS"/>
                          <a:cs typeface="Trebuchet MS"/>
                        </a:rPr>
                        <a:t>. </a:t>
                      </a:r>
                      <a:r>
                        <a:rPr dirty="0" sz="900" spc="-20">
                          <a:solidFill>
                            <a:srgbClr val="231F20"/>
                          </a:solidFill>
                          <a:latin typeface="華康標楷體"/>
                          <a:cs typeface="華康標楷體"/>
                        </a:rPr>
                        <a:t>閃爍狀況</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rowSpan="14">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750">
                        <a:latin typeface="Times New Roman"/>
                        <a:cs typeface="Times New Roman"/>
                      </a:endParaRPr>
                    </a:p>
                    <a:p>
                      <a:pPr marL="17780">
                        <a:lnSpc>
                          <a:spcPct val="100000"/>
                        </a:lnSpc>
                      </a:pPr>
                      <a:r>
                        <a:rPr dirty="0" sz="900" spc="-15">
                          <a:solidFill>
                            <a:srgbClr val="231F20"/>
                          </a:solidFill>
                          <a:latin typeface="華康標楷體"/>
                          <a:cs typeface="華康標楷體"/>
                        </a:rPr>
                        <a:t>．檢查煞車油杯內的油量是否足夠。</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32715" marR="49530" indent="-115570">
                        <a:lnSpc>
                          <a:spcPct val="102400"/>
                        </a:lnSpc>
                        <a:spcBef>
                          <a:spcPts val="795"/>
                        </a:spcBef>
                      </a:pPr>
                      <a:r>
                        <a:rPr dirty="0" sz="900" spc="-10">
                          <a:solidFill>
                            <a:srgbClr val="231F20"/>
                          </a:solidFill>
                          <a:latin typeface="華康標楷體"/>
                          <a:cs typeface="華康標楷體"/>
                        </a:rPr>
                        <a:t>．檢查（副）</a:t>
                      </a:r>
                      <a:r>
                        <a:rPr dirty="0" sz="900" spc="-15">
                          <a:solidFill>
                            <a:srgbClr val="231F20"/>
                          </a:solidFill>
                          <a:latin typeface="華康標楷體"/>
                          <a:cs typeface="華康標楷體"/>
                        </a:rPr>
                        <a:t>水箱內的水量是否足夠，是否從水箱、副水箱配管等地方發現有漏水的情形。</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32715" marR="48260" indent="-115570">
                        <a:lnSpc>
                          <a:spcPct val="102400"/>
                        </a:lnSpc>
                        <a:spcBef>
                          <a:spcPts val="545"/>
                        </a:spcBef>
                      </a:pPr>
                      <a:r>
                        <a:rPr dirty="0" sz="900" spc="-10">
                          <a:solidFill>
                            <a:srgbClr val="231F20"/>
                          </a:solidFill>
                          <a:latin typeface="華康標楷體"/>
                          <a:cs typeface="華康標楷體"/>
                        </a:rPr>
                        <a:t>．檢查機油油尺（油量計）</a:t>
                      </a:r>
                      <a:r>
                        <a:rPr dirty="0" sz="900" spc="-15">
                          <a:solidFill>
                            <a:srgbClr val="231F20"/>
                          </a:solidFill>
                          <a:latin typeface="華康標楷體"/>
                          <a:cs typeface="華康標楷體"/>
                        </a:rPr>
                        <a:t>，看機油存量是否達到規定的標</a:t>
                      </a:r>
                      <a:r>
                        <a:rPr dirty="0" sz="900" spc="-20">
                          <a:solidFill>
                            <a:srgbClr val="231F20"/>
                          </a:solidFill>
                          <a:latin typeface="華康標楷體"/>
                          <a:cs typeface="華康標楷體"/>
                        </a:rPr>
                        <a:t>準範圍。</a:t>
                      </a:r>
                      <a:endParaRPr sz="900">
                        <a:latin typeface="華康標楷體"/>
                        <a:cs typeface="華康標楷體"/>
                      </a:endParaRPr>
                    </a:p>
                    <a:p>
                      <a:pPr>
                        <a:lnSpc>
                          <a:spcPct val="100000"/>
                        </a:lnSpc>
                        <a:spcBef>
                          <a:spcPts val="35"/>
                        </a:spcBef>
                      </a:pPr>
                      <a:endParaRPr sz="1000">
                        <a:latin typeface="Times New Roman"/>
                        <a:cs typeface="Times New Roman"/>
                      </a:endParaRPr>
                    </a:p>
                    <a:p>
                      <a:pPr marL="132715" marR="47625" indent="-115570">
                        <a:lnSpc>
                          <a:spcPct val="102400"/>
                        </a:lnSpc>
                        <a:spcBef>
                          <a:spcPts val="5"/>
                        </a:spcBef>
                      </a:pPr>
                      <a:r>
                        <a:rPr dirty="0" sz="900" spc="-15">
                          <a:solidFill>
                            <a:srgbClr val="231F20"/>
                          </a:solidFill>
                          <a:latin typeface="華康標楷體"/>
                          <a:cs typeface="華康標楷體"/>
                        </a:rPr>
                        <a:t>．用手按壓皮帶的中央部分，並檢查皮帶的狀態是否稍微鬆軟的程度、皮帶本身有否損傷或龜裂的情形。</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7780">
                        <a:lnSpc>
                          <a:spcPct val="100000"/>
                        </a:lnSpc>
                        <a:spcBef>
                          <a:spcPts val="800"/>
                        </a:spcBef>
                      </a:pPr>
                      <a:r>
                        <a:rPr dirty="0" sz="900" spc="-15">
                          <a:solidFill>
                            <a:srgbClr val="231F20"/>
                          </a:solidFill>
                          <a:latin typeface="華康標楷體"/>
                          <a:cs typeface="華康標楷體"/>
                        </a:rPr>
                        <a:t>．在引擎發動時，觀察動力方向機油壺的油量是否足夠。</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5"/>
                        </a:spcBef>
                      </a:pPr>
                      <a:endParaRPr sz="1100">
                        <a:latin typeface="Times New Roman"/>
                        <a:cs typeface="Times New Roman"/>
                      </a:endParaRPr>
                    </a:p>
                    <a:p>
                      <a:pPr marL="132715" marR="48260" indent="-115570">
                        <a:lnSpc>
                          <a:spcPct val="102400"/>
                        </a:lnSpc>
                      </a:pPr>
                      <a:r>
                        <a:rPr dirty="0" sz="900" spc="-15">
                          <a:solidFill>
                            <a:srgbClr val="231F20"/>
                          </a:solidFill>
                          <a:latin typeface="華康標楷體"/>
                          <a:cs typeface="華康標楷體"/>
                        </a:rPr>
                        <a:t>．啟動引擎開關，檢查大燈、方向燈、尾燈、牌照燈、煞車燈、倒車燈、危險警示燈等燈光裝置運作是否正常。</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280"/>
                        </a:spcBef>
                      </a:pPr>
                      <a:r>
                        <a:rPr dirty="0" sz="900" spc="55">
                          <a:solidFill>
                            <a:srgbClr val="231F20"/>
                          </a:solidFill>
                          <a:latin typeface="華康標楷體"/>
                          <a:cs typeface="華康標楷體"/>
                        </a:rPr>
                        <a:t>．提醒學員應該在車輛熄</a:t>
                      </a:r>
                      <a:endParaRPr sz="900">
                        <a:latin typeface="華康標楷體"/>
                        <a:cs typeface="華康標楷體"/>
                      </a:endParaRPr>
                    </a:p>
                  </a:txBody>
                  <a:tcPr marL="0" marR="0" marB="0" marT="35560">
                    <a:lnL w="9525">
                      <a:solidFill>
                        <a:srgbClr val="BCBEC0"/>
                      </a:solidFill>
                      <a:prstDash val="dot"/>
                    </a:lnL>
                    <a:lnT w="9525">
                      <a:solidFill>
                        <a:srgbClr val="BCBEC0"/>
                      </a:solidFill>
                      <a:prstDash val="solid"/>
                    </a:lnT>
                  </a:tcPr>
                </a:tc>
              </a:tr>
              <a:tr h="163830">
                <a:tc>
                  <a:txBody>
                    <a:bodyPr/>
                    <a:lstStyle/>
                    <a:p>
                      <a:pPr algn="r" marR="57785">
                        <a:lnSpc>
                          <a:spcPts val="1080"/>
                        </a:lnSpc>
                      </a:pPr>
                      <a:r>
                        <a:rPr dirty="0" sz="900" spc="-20">
                          <a:solidFill>
                            <a:srgbClr val="231F20"/>
                          </a:solidFill>
                          <a:latin typeface="華康標楷體"/>
                          <a:cs typeface="華康標楷體"/>
                        </a:rPr>
                        <a:t>檢查項目</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15">
                          <a:solidFill>
                            <a:srgbClr val="231F20"/>
                          </a:solidFill>
                          <a:latin typeface="華康標楷體"/>
                          <a:cs typeface="華康標楷體"/>
                        </a:rPr>
                        <a:t>火狀態下進行檢查。</a:t>
                      </a:r>
                      <a:endParaRPr sz="900">
                        <a:latin typeface="華康標楷體"/>
                        <a:cs typeface="華康標楷體"/>
                      </a:endParaRPr>
                    </a:p>
                  </a:txBody>
                  <a:tcPr marL="0" marR="0" marB="0" marT="0">
                    <a:lnL w="9525">
                      <a:solidFill>
                        <a:srgbClr val="BCBEC0"/>
                      </a:solidFill>
                      <a:prstDash val="dot"/>
                    </a:lnL>
                  </a:tcPr>
                </a:tc>
              </a:tr>
              <a:tr h="16383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8895">
                        <a:lnSpc>
                          <a:spcPts val="1005"/>
                        </a:lnSpc>
                        <a:spcBef>
                          <a:spcPts val="185"/>
                        </a:spcBef>
                      </a:pPr>
                      <a:r>
                        <a:rPr dirty="0" sz="900" spc="-45">
                          <a:solidFill>
                            <a:srgbClr val="231F20"/>
                          </a:solidFill>
                          <a:latin typeface="華康標楷體"/>
                          <a:cs typeface="華康標楷體"/>
                        </a:rPr>
                        <a:t>．瞭解煞車油異常短少時，</a:t>
                      </a:r>
                      <a:endParaRPr sz="900">
                        <a:latin typeface="華康標楷體"/>
                        <a:cs typeface="華康標楷體"/>
                      </a:endParaRPr>
                    </a:p>
                  </a:txBody>
                  <a:tcPr marL="0" marR="0" marB="0" marT="23495">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8895">
                        <a:lnSpc>
                          <a:spcPts val="1005"/>
                        </a:lnSpc>
                      </a:pPr>
                      <a:r>
                        <a:rPr dirty="0" sz="900" spc="-15">
                          <a:solidFill>
                            <a:srgbClr val="231F20"/>
                          </a:solidFill>
                          <a:latin typeface="華康標楷體"/>
                          <a:cs typeface="華康標楷體"/>
                        </a:rPr>
                        <a:t>有可能是漏油，其結果可</a:t>
                      </a:r>
                      <a:endParaRPr sz="900">
                        <a:latin typeface="華康標楷體"/>
                        <a:cs typeface="華康標楷體"/>
                      </a:endParaRPr>
                    </a:p>
                  </a:txBody>
                  <a:tcPr marL="0" marR="0" marB="0" marT="0">
                    <a:lnL w="9525">
                      <a:solidFill>
                        <a:srgbClr val="BCBEC0"/>
                      </a:solidFill>
                      <a:prstDash val="dot"/>
                    </a:lnL>
                  </a:tcPr>
                </a:tc>
              </a:tr>
              <a:tr h="18796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07950">
                        <a:lnSpc>
                          <a:spcPts val="1080"/>
                        </a:lnSpc>
                      </a:pPr>
                      <a:r>
                        <a:rPr dirty="0" sz="900" spc="-20">
                          <a:solidFill>
                            <a:srgbClr val="231F20"/>
                          </a:solidFill>
                          <a:latin typeface="華康標楷體"/>
                          <a:cs typeface="華康標楷體"/>
                        </a:rPr>
                        <a:t>能導致煞車失效。</a:t>
                      </a:r>
                      <a:endParaRPr sz="900">
                        <a:latin typeface="華康標楷體"/>
                        <a:cs typeface="華康標楷體"/>
                      </a:endParaRPr>
                    </a:p>
                  </a:txBody>
                  <a:tcPr marL="0" marR="0" marB="0" marT="0">
                    <a:lnL w="9525">
                      <a:solidFill>
                        <a:srgbClr val="BCBEC0"/>
                      </a:solidFill>
                      <a:prstDash val="dot"/>
                    </a:lnL>
                  </a:tcPr>
                </a:tc>
              </a:tr>
              <a:tr h="18796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375"/>
                        </a:spcBef>
                      </a:pPr>
                      <a:r>
                        <a:rPr dirty="0" sz="900" spc="55">
                          <a:solidFill>
                            <a:srgbClr val="231F20"/>
                          </a:solidFill>
                          <a:latin typeface="華康標楷體"/>
                          <a:cs typeface="華康標楷體"/>
                        </a:rPr>
                        <a:t>．瞭解水箱內的水量短少</a:t>
                      </a:r>
                      <a:endParaRPr sz="900">
                        <a:latin typeface="華康標楷體"/>
                        <a:cs typeface="華康標楷體"/>
                      </a:endParaRPr>
                    </a:p>
                  </a:txBody>
                  <a:tcPr marL="0" marR="0" marB="0" marT="47625">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735">
                        <a:lnSpc>
                          <a:spcPts val="1005"/>
                        </a:lnSpc>
                      </a:pPr>
                      <a:r>
                        <a:rPr dirty="0" sz="900" spc="45">
                          <a:solidFill>
                            <a:srgbClr val="231F20"/>
                          </a:solidFill>
                          <a:latin typeface="華康標楷體"/>
                          <a:cs typeface="華康標楷體"/>
                        </a:rPr>
                        <a:t>時，可能是漏水或因高</a:t>
                      </a:r>
                      <a:endParaRPr sz="900">
                        <a:latin typeface="華康標楷體"/>
                        <a:cs typeface="華康標楷體"/>
                      </a:endParaRPr>
                    </a:p>
                  </a:txBody>
                  <a:tcPr marL="0" marR="0" marB="0" marT="0">
                    <a:lnL w="9525">
                      <a:solidFill>
                        <a:srgbClr val="BCBEC0"/>
                      </a:solidFill>
                      <a:prstDash val="dot"/>
                    </a:lnL>
                  </a:tcPr>
                </a:tc>
              </a:tr>
              <a:tr h="18161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1605">
                        <a:lnSpc>
                          <a:spcPts val="1080"/>
                        </a:lnSpc>
                      </a:pPr>
                      <a:r>
                        <a:rPr dirty="0" sz="900" spc="-20">
                          <a:solidFill>
                            <a:srgbClr val="231F20"/>
                          </a:solidFill>
                          <a:latin typeface="華康標楷體"/>
                          <a:cs typeface="華康標楷體"/>
                        </a:rPr>
                        <a:t>溫而自然蒸發。</a:t>
                      </a:r>
                      <a:endParaRPr sz="900">
                        <a:latin typeface="華康標楷體"/>
                        <a:cs typeface="華康標楷體"/>
                      </a:endParaRPr>
                    </a:p>
                  </a:txBody>
                  <a:tcPr marL="0" marR="0" marB="0" marT="0">
                    <a:lnL w="9525">
                      <a:solidFill>
                        <a:srgbClr val="BCBEC0"/>
                      </a:solidFill>
                      <a:prstDash val="dot"/>
                    </a:lnL>
                  </a:tcPr>
                </a:tc>
              </a:tr>
              <a:tr h="18161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325"/>
                        </a:spcBef>
                      </a:pPr>
                      <a:r>
                        <a:rPr dirty="0" sz="900" spc="55">
                          <a:solidFill>
                            <a:srgbClr val="231F20"/>
                          </a:solidFill>
                          <a:latin typeface="華康標楷體"/>
                          <a:cs typeface="華康標楷體"/>
                        </a:rPr>
                        <a:t>．分別檢查主水箱與副水</a:t>
                      </a:r>
                      <a:endParaRPr sz="900">
                        <a:latin typeface="華康標楷體"/>
                        <a:cs typeface="華康標楷體"/>
                      </a:endParaRPr>
                    </a:p>
                  </a:txBody>
                  <a:tcPr marL="0" marR="0" marB="0" marT="41275">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箱的水量是否在水箱刻</a:t>
                      </a:r>
                      <a:endParaRPr sz="900">
                        <a:latin typeface="華康標楷體"/>
                        <a:cs typeface="華康標楷體"/>
                      </a:endParaRPr>
                    </a:p>
                  </a:txBody>
                  <a:tcPr marL="0" marR="0" marB="0" marT="0">
                    <a:lnL w="9525">
                      <a:solidFill>
                        <a:srgbClr val="BCBEC0"/>
                      </a:solidFill>
                      <a:prstDash val="dot"/>
                    </a:lnL>
                  </a:tcPr>
                </a:tc>
              </a:tr>
              <a:tr h="88773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15">
                          <a:solidFill>
                            <a:srgbClr val="231F20"/>
                          </a:solidFill>
                          <a:latin typeface="華康標楷體"/>
                          <a:cs typeface="華康標楷體"/>
                        </a:rPr>
                        <a:t>度之上下限範圍內。</a:t>
                      </a:r>
                      <a:endParaRPr sz="900">
                        <a:latin typeface="華康標楷體"/>
                        <a:cs typeface="華康標楷體"/>
                      </a:endParaRPr>
                    </a:p>
                  </a:txBody>
                  <a:tcPr marL="0" marR="0" marB="0" marT="0">
                    <a:lnL w="9525">
                      <a:solidFill>
                        <a:srgbClr val="BCBEC0"/>
                      </a:solidFill>
                      <a:prstDash val="dot"/>
                    </a:lnL>
                  </a:tcPr>
                </a:tc>
              </a:tr>
              <a:tr h="896619">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spcBef>
                          <a:spcPts val="30"/>
                        </a:spcBef>
                      </a:pPr>
                      <a:endParaRPr sz="1150">
                        <a:latin typeface="Times New Roman"/>
                        <a:cs typeface="Times New Roman"/>
                      </a:endParaRPr>
                    </a:p>
                    <a:p>
                      <a:pPr algn="r" marR="45720">
                        <a:lnSpc>
                          <a:spcPts val="1005"/>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四</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從車輛周</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邊項目檢</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tcPr>
                </a:tc>
              </a:tr>
              <a:tr h="753110">
                <a:tc>
                  <a:txBody>
                    <a:bodyPr/>
                    <a:lstStyle/>
                    <a:p>
                      <a:pPr algn="ctr" marR="127000">
                        <a:lnSpc>
                          <a:spcPts val="1080"/>
                        </a:lnSpc>
                      </a:pPr>
                      <a:r>
                        <a:rPr dirty="0" sz="900">
                          <a:solidFill>
                            <a:srgbClr val="231F20"/>
                          </a:solidFill>
                          <a:latin typeface="華康標楷體"/>
                          <a:cs typeface="華康標楷體"/>
                        </a:rPr>
                        <a:t>查</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bl>
          </a:graphicData>
        </a:graphic>
      </p:graphicFrame>
      <p:sp>
        <p:nvSpPr>
          <p:cNvPr id="75" name="object 75" descr=""/>
          <p:cNvSpPr/>
          <p:nvPr/>
        </p:nvSpPr>
        <p:spPr>
          <a:xfrm>
            <a:off x="8712000" y="4746606"/>
            <a:ext cx="0" cy="208279"/>
          </a:xfrm>
          <a:custGeom>
            <a:avLst/>
            <a:gdLst/>
            <a:ahLst/>
            <a:cxnLst/>
            <a:rect l="l" t="t" r="r" b="b"/>
            <a:pathLst>
              <a:path w="0" h="208279">
                <a:moveTo>
                  <a:pt x="0" y="207898"/>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10080000" y="4746606"/>
            <a:ext cx="0" cy="208279"/>
          </a:xfrm>
          <a:custGeom>
            <a:avLst/>
            <a:gdLst/>
            <a:ahLst/>
            <a:cxnLst/>
            <a:rect l="l" t="t" r="r" b="b"/>
            <a:pathLst>
              <a:path w="0" h="208279">
                <a:moveTo>
                  <a:pt x="0" y="207898"/>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13140001" y="4746606"/>
            <a:ext cx="0" cy="208279"/>
          </a:xfrm>
          <a:custGeom>
            <a:avLst/>
            <a:gdLst/>
            <a:ahLst/>
            <a:cxnLst/>
            <a:rect l="l" t="t" r="r" b="b"/>
            <a:pathLst>
              <a:path w="0" h="208279">
                <a:moveTo>
                  <a:pt x="0" y="207898"/>
                </a:moveTo>
                <a:lnTo>
                  <a:pt x="0" y="0"/>
                </a:lnTo>
              </a:path>
            </a:pathLst>
          </a:custGeom>
          <a:ln w="9004">
            <a:solidFill>
              <a:srgbClr val="FFFFFF"/>
            </a:solidFill>
          </a:ln>
        </p:spPr>
        <p:txBody>
          <a:bodyPr wrap="square" lIns="0" tIns="0" rIns="0" bIns="0" rtlCol="0"/>
          <a:lstStyle/>
          <a:p/>
        </p:txBody>
      </p:sp>
      <p:graphicFrame>
        <p:nvGraphicFramePr>
          <p:cNvPr id="78" name="object 78" descr=""/>
          <p:cNvGraphicFramePr>
            <a:graphicFrameLocks noGrp="1"/>
          </p:cNvGraphicFramePr>
          <p:nvPr/>
        </p:nvGraphicFramePr>
        <p:xfrm>
          <a:off x="7919999" y="360003"/>
          <a:ext cx="6718300" cy="457200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56100">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spcBef>
                          <a:spcPts val="35"/>
                        </a:spcBef>
                      </a:pPr>
                      <a:endParaRPr sz="1400">
                        <a:latin typeface="Times New Roman"/>
                        <a:cs typeface="Times New Roman"/>
                      </a:endParaRPr>
                    </a:p>
                    <a:p>
                      <a:pPr algn="r" marR="45720">
                        <a:lnSpc>
                          <a:spcPct val="100000"/>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五</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其他必備</a:t>
                      </a:r>
                      <a:endParaRPr sz="900">
                        <a:latin typeface="華康標楷體"/>
                        <a:cs typeface="華康標楷體"/>
                      </a:endParaRPr>
                    </a:p>
                    <a:p>
                      <a:pPr algn="r" marR="57785">
                        <a:lnSpc>
                          <a:spcPct val="100000"/>
                        </a:lnSpc>
                        <a:spcBef>
                          <a:spcPts val="25"/>
                        </a:spcBef>
                      </a:pPr>
                      <a:r>
                        <a:rPr dirty="0" sz="900" spc="-20">
                          <a:solidFill>
                            <a:srgbClr val="231F20"/>
                          </a:solidFill>
                          <a:latin typeface="華康標楷體"/>
                          <a:cs typeface="華康標楷體"/>
                        </a:rPr>
                        <a:t>物件檢查</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marL="311150">
                        <a:lnSpc>
                          <a:spcPct val="100000"/>
                        </a:lnSpc>
                        <a:spcBef>
                          <a:spcPts val="280"/>
                        </a:spcBef>
                      </a:pPr>
                      <a:r>
                        <a:rPr dirty="0" sz="900" spc="-100">
                          <a:solidFill>
                            <a:srgbClr val="231F20"/>
                          </a:solidFill>
                          <a:latin typeface="Trebuchet MS"/>
                          <a:cs typeface="Trebuchet MS"/>
                        </a:rPr>
                        <a:t>B</a:t>
                      </a:r>
                      <a:r>
                        <a:rPr dirty="0" sz="900" spc="-75">
                          <a:solidFill>
                            <a:srgbClr val="231F20"/>
                          </a:solidFill>
                          <a:latin typeface="Trebuchet MS"/>
                          <a:cs typeface="Trebuchet MS"/>
                        </a:rPr>
                        <a:t>. </a:t>
                      </a:r>
                      <a:r>
                        <a:rPr dirty="0" sz="900" spc="-30">
                          <a:solidFill>
                            <a:srgbClr val="231F20"/>
                          </a:solidFill>
                          <a:latin typeface="華康標楷體"/>
                          <a:cs typeface="華康標楷體"/>
                        </a:rPr>
                        <a:t>髒污</a:t>
                      </a:r>
                      <a:endParaRPr sz="900">
                        <a:latin typeface="華康標楷體"/>
                        <a:cs typeface="華康標楷體"/>
                      </a:endParaRPr>
                    </a:p>
                    <a:p>
                      <a:pPr marL="311150">
                        <a:lnSpc>
                          <a:spcPct val="100000"/>
                        </a:lnSpc>
                        <a:spcBef>
                          <a:spcPts val="565"/>
                        </a:spcBef>
                      </a:pPr>
                      <a:r>
                        <a:rPr dirty="0" sz="900" spc="-95">
                          <a:solidFill>
                            <a:srgbClr val="231F20"/>
                          </a:solidFill>
                          <a:latin typeface="Trebuchet MS"/>
                          <a:cs typeface="Trebuchet MS"/>
                        </a:rPr>
                        <a:t>C</a:t>
                      </a:r>
                      <a:r>
                        <a:rPr dirty="0" sz="900" spc="-70">
                          <a:solidFill>
                            <a:srgbClr val="231F20"/>
                          </a:solidFill>
                          <a:latin typeface="Trebuchet MS"/>
                          <a:cs typeface="Trebuchet MS"/>
                        </a:rPr>
                        <a:t>. </a:t>
                      </a:r>
                      <a:r>
                        <a:rPr dirty="0" sz="900" spc="-30">
                          <a:solidFill>
                            <a:srgbClr val="231F20"/>
                          </a:solidFill>
                          <a:latin typeface="華康標楷體"/>
                          <a:cs typeface="華康標楷體"/>
                        </a:rPr>
                        <a:t>損壞</a:t>
                      </a:r>
                      <a:endParaRPr sz="900">
                        <a:latin typeface="華康標楷體"/>
                        <a:cs typeface="華康標楷體"/>
                      </a:endParaRPr>
                    </a:p>
                    <a:p>
                      <a:pPr marL="302260" indent="-284480">
                        <a:lnSpc>
                          <a:spcPct val="100000"/>
                        </a:lnSpc>
                        <a:spcBef>
                          <a:spcPts val="565"/>
                        </a:spcBef>
                        <a:buSzPct val="88888"/>
                        <a:buAutoNum type="arabicPlain" startAt="2"/>
                        <a:tabLst>
                          <a:tab pos="302260" algn="l"/>
                        </a:tabLst>
                      </a:pPr>
                      <a:r>
                        <a:rPr dirty="0" sz="900" spc="-20">
                          <a:solidFill>
                            <a:srgbClr val="231F20"/>
                          </a:solidFill>
                          <a:latin typeface="華康標楷體"/>
                          <a:cs typeface="華康標楷體"/>
                        </a:rPr>
                        <a:t>輪胎檢查</a:t>
                      </a:r>
                      <a:endParaRPr sz="900">
                        <a:latin typeface="華康標楷體"/>
                        <a:cs typeface="華康標楷體"/>
                      </a:endParaRPr>
                    </a:p>
                    <a:p>
                      <a:pPr lvl="1" marL="429895" indent="-122555">
                        <a:lnSpc>
                          <a:spcPct val="100000"/>
                        </a:lnSpc>
                        <a:spcBef>
                          <a:spcPts val="565"/>
                        </a:spcBef>
                        <a:buFont typeface="Trebuchet MS"/>
                        <a:buAutoNum type="alphaUcPeriod"/>
                        <a:tabLst>
                          <a:tab pos="429895" algn="l"/>
                        </a:tabLst>
                      </a:pPr>
                      <a:r>
                        <a:rPr dirty="0" sz="900" spc="-30">
                          <a:solidFill>
                            <a:srgbClr val="231F20"/>
                          </a:solidFill>
                          <a:latin typeface="華康標楷體"/>
                          <a:cs typeface="華康標楷體"/>
                        </a:rPr>
                        <a:t>胎壓</a:t>
                      </a:r>
                      <a:endParaRPr sz="900">
                        <a:latin typeface="華康標楷體"/>
                        <a:cs typeface="華康標楷體"/>
                      </a:endParaRPr>
                    </a:p>
                    <a:p>
                      <a:pPr lvl="1" marL="420370" indent="-119380">
                        <a:lnSpc>
                          <a:spcPct val="100000"/>
                        </a:lnSpc>
                        <a:spcBef>
                          <a:spcPts val="565"/>
                        </a:spcBef>
                        <a:buFont typeface="Trebuchet MS"/>
                        <a:buAutoNum type="alphaUcPeriod"/>
                        <a:tabLst>
                          <a:tab pos="420370" algn="l"/>
                        </a:tabLst>
                      </a:pPr>
                      <a:r>
                        <a:rPr dirty="0" sz="900" spc="-20">
                          <a:solidFill>
                            <a:srgbClr val="231F20"/>
                          </a:solidFill>
                          <a:latin typeface="華康標楷體"/>
                          <a:cs typeface="華康標楷體"/>
                        </a:rPr>
                        <a:t>龜裂、損傷</a:t>
                      </a:r>
                      <a:endParaRPr sz="900">
                        <a:latin typeface="華康標楷體"/>
                        <a:cs typeface="華康標楷體"/>
                      </a:endParaRPr>
                    </a:p>
                    <a:p>
                      <a:pPr lvl="1" marL="426084" indent="-123189">
                        <a:lnSpc>
                          <a:spcPct val="100000"/>
                        </a:lnSpc>
                        <a:spcBef>
                          <a:spcPts val="565"/>
                        </a:spcBef>
                        <a:buFont typeface="Trebuchet MS"/>
                        <a:buAutoNum type="alphaUcPeriod"/>
                        <a:tabLst>
                          <a:tab pos="426084" algn="l"/>
                        </a:tabLst>
                      </a:pPr>
                      <a:r>
                        <a:rPr dirty="0" sz="900" spc="-20">
                          <a:solidFill>
                            <a:srgbClr val="231F20"/>
                          </a:solidFill>
                          <a:latin typeface="華康標楷體"/>
                          <a:cs typeface="華康標楷體"/>
                        </a:rPr>
                        <a:t>異常磨損</a:t>
                      </a:r>
                      <a:endParaRPr sz="900">
                        <a:latin typeface="華康標楷體"/>
                        <a:cs typeface="華康標楷體"/>
                      </a:endParaRPr>
                    </a:p>
                    <a:p>
                      <a:pPr lvl="1" marL="431800" marR="33655" indent="-120650">
                        <a:lnSpc>
                          <a:spcPts val="990"/>
                        </a:lnSpc>
                        <a:spcBef>
                          <a:spcPts val="670"/>
                        </a:spcBef>
                        <a:buFont typeface="Trebuchet MS"/>
                        <a:buAutoNum type="alphaUcPeriod"/>
                        <a:tabLst>
                          <a:tab pos="431800" algn="l"/>
                          <a:tab pos="436245" algn="l"/>
                        </a:tabLst>
                      </a:pPr>
                      <a:r>
                        <a:rPr dirty="0" sz="900">
                          <a:solidFill>
                            <a:srgbClr val="231F20"/>
                          </a:solidFill>
                          <a:latin typeface="Times New Roman"/>
                          <a:cs typeface="Times New Roman"/>
                        </a:rPr>
                        <a:t>	</a:t>
                      </a:r>
                      <a:r>
                        <a:rPr dirty="0" sz="900" spc="80">
                          <a:solidFill>
                            <a:srgbClr val="231F20"/>
                          </a:solidFill>
                          <a:latin typeface="華康標楷體"/>
                          <a:cs typeface="華康標楷體"/>
                        </a:rPr>
                        <a:t>金屬片、石頭等</a:t>
                      </a:r>
                      <a:r>
                        <a:rPr dirty="0" sz="900" spc="-30">
                          <a:solidFill>
                            <a:srgbClr val="231F20"/>
                          </a:solidFill>
                          <a:latin typeface="華康標楷體"/>
                          <a:cs typeface="華康標楷體"/>
                        </a:rPr>
                        <a:t>異物</a:t>
                      </a:r>
                      <a:endParaRPr sz="900">
                        <a:latin typeface="華康標楷體"/>
                        <a:cs typeface="華康標楷體"/>
                      </a:endParaRPr>
                    </a:p>
                    <a:p>
                      <a:pPr lvl="1" marL="415290" indent="-116205">
                        <a:lnSpc>
                          <a:spcPct val="100000"/>
                        </a:lnSpc>
                        <a:spcBef>
                          <a:spcPts val="605"/>
                        </a:spcBef>
                        <a:buFont typeface="Trebuchet MS"/>
                        <a:buAutoNum type="alphaUcPeriod"/>
                        <a:tabLst>
                          <a:tab pos="415290" algn="l"/>
                        </a:tabLst>
                      </a:pPr>
                      <a:r>
                        <a:rPr dirty="0" sz="900" spc="-20">
                          <a:solidFill>
                            <a:srgbClr val="231F20"/>
                          </a:solidFill>
                          <a:latin typeface="華康標楷體"/>
                          <a:cs typeface="華康標楷體"/>
                        </a:rPr>
                        <a:t>胎紋深度</a:t>
                      </a:r>
                      <a:endParaRPr sz="900">
                        <a:latin typeface="華康標楷體"/>
                        <a:cs typeface="華康標楷體"/>
                      </a:endParaRPr>
                    </a:p>
                    <a:p>
                      <a:pPr lvl="1">
                        <a:lnSpc>
                          <a:spcPct val="100000"/>
                        </a:lnSpc>
                        <a:spcBef>
                          <a:spcPts val="35"/>
                        </a:spcBef>
                        <a:buClr>
                          <a:srgbClr val="231F20"/>
                        </a:buClr>
                        <a:buFont typeface="Trebuchet MS"/>
                        <a:buAutoNum type="alphaUcPeriod"/>
                      </a:pPr>
                      <a:endParaRPr sz="1350">
                        <a:latin typeface="Times New Roman"/>
                        <a:cs typeface="Times New Roman"/>
                      </a:endParaRPr>
                    </a:p>
                    <a:p>
                      <a:pPr lvl="1" marL="403860" indent="-114935">
                        <a:lnSpc>
                          <a:spcPct val="100000"/>
                        </a:lnSpc>
                        <a:buFont typeface="Trebuchet MS"/>
                        <a:buAutoNum type="alphaUcPeriod"/>
                        <a:tabLst>
                          <a:tab pos="403860" algn="l"/>
                        </a:tabLst>
                      </a:pPr>
                      <a:r>
                        <a:rPr dirty="0" sz="900" spc="-20">
                          <a:solidFill>
                            <a:srgbClr val="231F20"/>
                          </a:solidFill>
                          <a:latin typeface="華康標楷體"/>
                          <a:cs typeface="華康標楷體"/>
                        </a:rPr>
                        <a:t>輪胎製造年份</a:t>
                      </a:r>
                      <a:endParaRPr sz="900">
                        <a:latin typeface="華康標楷體"/>
                        <a:cs typeface="華康標楷體"/>
                      </a:endParaRPr>
                    </a:p>
                    <a:p>
                      <a:pPr lvl="1">
                        <a:lnSpc>
                          <a:spcPct val="100000"/>
                        </a:lnSpc>
                        <a:buClr>
                          <a:srgbClr val="231F20"/>
                        </a:buClr>
                        <a:buFont typeface="Trebuchet MS"/>
                        <a:buAutoNum type="alphaUcPeriod"/>
                      </a:pPr>
                      <a:endParaRPr sz="1100">
                        <a:latin typeface="Times New Roman"/>
                        <a:cs typeface="Times New Roman"/>
                      </a:endParaRPr>
                    </a:p>
                    <a:p>
                      <a:pPr lvl="1">
                        <a:lnSpc>
                          <a:spcPct val="100000"/>
                        </a:lnSpc>
                        <a:spcBef>
                          <a:spcPts val="45"/>
                        </a:spcBef>
                        <a:buClr>
                          <a:srgbClr val="231F20"/>
                        </a:buClr>
                        <a:buFont typeface="Trebuchet MS"/>
                        <a:buAutoNum type="alphaUcPeriod"/>
                      </a:pPr>
                      <a:endParaRPr sz="1250">
                        <a:latin typeface="Times New Roman"/>
                        <a:cs typeface="Times New Roman"/>
                      </a:endParaRPr>
                    </a:p>
                    <a:p>
                      <a:pPr marL="301625" indent="-284480">
                        <a:lnSpc>
                          <a:spcPct val="100000"/>
                        </a:lnSpc>
                        <a:buSzPct val="88888"/>
                        <a:buAutoNum type="arabicPlain" startAt="2"/>
                        <a:tabLst>
                          <a:tab pos="301625" algn="l"/>
                        </a:tabLst>
                      </a:pPr>
                      <a:r>
                        <a:rPr dirty="0" sz="900" spc="-20">
                          <a:solidFill>
                            <a:srgbClr val="231F20"/>
                          </a:solidFill>
                          <a:latin typeface="華康標楷體"/>
                          <a:cs typeface="華康標楷體"/>
                        </a:rPr>
                        <a:t>汽車後方反光裝置</a:t>
                      </a:r>
                      <a:endParaRPr sz="900">
                        <a:latin typeface="華康標楷體"/>
                        <a:cs typeface="華康標楷體"/>
                      </a:endParaRPr>
                    </a:p>
                    <a:p>
                      <a:pPr marL="257810">
                        <a:lnSpc>
                          <a:spcPct val="100000"/>
                        </a:lnSpc>
                        <a:spcBef>
                          <a:spcPts val="25"/>
                        </a:spcBef>
                      </a:pPr>
                      <a:r>
                        <a:rPr dirty="0" sz="900" spc="-10">
                          <a:solidFill>
                            <a:srgbClr val="231F20"/>
                          </a:solidFill>
                          <a:latin typeface="華康標楷體"/>
                          <a:cs typeface="華康標楷體"/>
                        </a:rPr>
                        <a:t>（反光片）</a:t>
                      </a:r>
                      <a:r>
                        <a:rPr dirty="0" sz="900" spc="-30">
                          <a:solidFill>
                            <a:srgbClr val="231F20"/>
                          </a:solidFill>
                          <a:latin typeface="華康標楷體"/>
                          <a:cs typeface="華康標楷體"/>
                        </a:rPr>
                        <a:t>檢查</a:t>
                      </a:r>
                      <a:endParaRPr sz="900">
                        <a:latin typeface="華康標楷體"/>
                        <a:cs typeface="華康標楷體"/>
                      </a:endParaRPr>
                    </a:p>
                    <a:p>
                      <a:pPr lvl="1" marL="427990" indent="-122555">
                        <a:lnSpc>
                          <a:spcPct val="100000"/>
                        </a:lnSpc>
                        <a:spcBef>
                          <a:spcPts val="650"/>
                        </a:spcBef>
                        <a:buFont typeface="Trebuchet MS"/>
                        <a:buAutoNum type="alphaUcPeriod"/>
                        <a:tabLst>
                          <a:tab pos="427990" algn="l"/>
                        </a:tabLst>
                      </a:pPr>
                      <a:r>
                        <a:rPr dirty="0" sz="900" spc="-55">
                          <a:solidFill>
                            <a:srgbClr val="231F20"/>
                          </a:solidFill>
                          <a:latin typeface="華康標楷體"/>
                          <a:cs typeface="華康標楷體"/>
                        </a:rPr>
                        <a:t>髒污</a:t>
                      </a:r>
                      <a:endParaRPr sz="900">
                        <a:latin typeface="華康標楷體"/>
                        <a:cs typeface="華康標楷體"/>
                      </a:endParaRPr>
                    </a:p>
                    <a:p>
                      <a:pPr lvl="1" marL="418465" indent="-119380">
                        <a:lnSpc>
                          <a:spcPct val="100000"/>
                        </a:lnSpc>
                        <a:spcBef>
                          <a:spcPts val="565"/>
                        </a:spcBef>
                        <a:buFont typeface="Trebuchet MS"/>
                        <a:buAutoNum type="alphaUcPeriod"/>
                        <a:tabLst>
                          <a:tab pos="418465" algn="l"/>
                        </a:tabLst>
                      </a:pPr>
                      <a:r>
                        <a:rPr dirty="0" sz="900" spc="-60">
                          <a:solidFill>
                            <a:srgbClr val="231F20"/>
                          </a:solidFill>
                          <a:latin typeface="華康標楷體"/>
                          <a:cs typeface="華康標楷體"/>
                        </a:rPr>
                        <a:t>損壞</a:t>
                      </a:r>
                      <a:endParaRPr sz="900">
                        <a:latin typeface="華康標楷體"/>
                        <a:cs typeface="華康標楷體"/>
                      </a:endParaRPr>
                    </a:p>
                    <a:p>
                      <a:pPr marL="302260" indent="-284480">
                        <a:lnSpc>
                          <a:spcPct val="100000"/>
                        </a:lnSpc>
                        <a:spcBef>
                          <a:spcPts val="565"/>
                        </a:spcBef>
                        <a:buSzPct val="88888"/>
                        <a:buAutoNum type="arabicPlain" startAt="4"/>
                        <a:tabLst>
                          <a:tab pos="302260" algn="l"/>
                        </a:tabLst>
                      </a:pPr>
                      <a:r>
                        <a:rPr dirty="0" sz="900" spc="-20">
                          <a:solidFill>
                            <a:srgbClr val="231F20"/>
                          </a:solidFill>
                          <a:latin typeface="華康標楷體"/>
                          <a:cs typeface="華康標楷體"/>
                        </a:rPr>
                        <a:t>車輛號牌檢查</a:t>
                      </a:r>
                      <a:endParaRPr sz="900">
                        <a:latin typeface="華康標楷體"/>
                        <a:cs typeface="華康標楷體"/>
                      </a:endParaRPr>
                    </a:p>
                    <a:p>
                      <a:pPr lvl="1" marL="427990" indent="-122555">
                        <a:lnSpc>
                          <a:spcPct val="100000"/>
                        </a:lnSpc>
                        <a:spcBef>
                          <a:spcPts val="565"/>
                        </a:spcBef>
                        <a:buFont typeface="Trebuchet MS"/>
                        <a:buAutoNum type="alphaUcPeriod"/>
                        <a:tabLst>
                          <a:tab pos="427990" algn="l"/>
                        </a:tabLst>
                      </a:pPr>
                      <a:r>
                        <a:rPr dirty="0" sz="900" spc="-55">
                          <a:solidFill>
                            <a:srgbClr val="231F20"/>
                          </a:solidFill>
                          <a:latin typeface="華康標楷體"/>
                          <a:cs typeface="華康標楷體"/>
                        </a:rPr>
                        <a:t>髒污</a:t>
                      </a:r>
                      <a:endParaRPr sz="900">
                        <a:latin typeface="華康標楷體"/>
                        <a:cs typeface="華康標楷體"/>
                      </a:endParaRPr>
                    </a:p>
                    <a:p>
                      <a:pPr lvl="1" marL="418465" indent="-119380">
                        <a:lnSpc>
                          <a:spcPct val="100000"/>
                        </a:lnSpc>
                        <a:spcBef>
                          <a:spcPts val="565"/>
                        </a:spcBef>
                        <a:buFont typeface="Trebuchet MS"/>
                        <a:buAutoNum type="alphaUcPeriod"/>
                        <a:tabLst>
                          <a:tab pos="418465" algn="l"/>
                        </a:tabLst>
                      </a:pPr>
                      <a:r>
                        <a:rPr dirty="0" sz="900" spc="-60">
                          <a:solidFill>
                            <a:srgbClr val="231F20"/>
                          </a:solidFill>
                          <a:latin typeface="華康標楷體"/>
                          <a:cs typeface="華康標楷體"/>
                        </a:rPr>
                        <a:t>損壞</a:t>
                      </a:r>
                      <a:endParaRPr sz="900">
                        <a:latin typeface="華康標楷體"/>
                        <a:cs typeface="華康標楷體"/>
                      </a:endParaRPr>
                    </a:p>
                    <a:p>
                      <a:pPr marL="132715" marR="44450" indent="-115570">
                        <a:lnSpc>
                          <a:spcPct val="102400"/>
                        </a:lnSpc>
                        <a:spcBef>
                          <a:spcPts val="535"/>
                        </a:spcBef>
                      </a:pPr>
                      <a:r>
                        <a:rPr dirty="0" sz="900" spc="-5">
                          <a:solidFill>
                            <a:srgbClr val="231F20"/>
                          </a:solidFill>
                          <a:latin typeface="華康標楷體"/>
                          <a:cs typeface="華康標楷體"/>
                        </a:rPr>
                        <a:t>．準備道路駕駛必帶的物</a:t>
                      </a:r>
                      <a:r>
                        <a:rPr dirty="0" sz="900" spc="-50">
                          <a:solidFill>
                            <a:srgbClr val="231F20"/>
                          </a:solidFill>
                          <a:latin typeface="華康標楷體"/>
                          <a:cs typeface="華康標楷體"/>
                        </a:rPr>
                        <a:t>件</a:t>
                      </a:r>
                      <a:endParaRPr sz="900">
                        <a:latin typeface="華康標楷體"/>
                        <a:cs typeface="華康標楷體"/>
                      </a:endParaRPr>
                    </a:p>
                    <a:p>
                      <a:pPr marL="17780">
                        <a:lnSpc>
                          <a:spcPct val="100000"/>
                        </a:lnSpc>
                        <a:spcBef>
                          <a:spcPts val="509"/>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1</a:t>
                      </a:r>
                      <a:r>
                        <a:rPr dirty="0" sz="900" spc="-20">
                          <a:solidFill>
                            <a:srgbClr val="231F20"/>
                          </a:solidFill>
                          <a:latin typeface="華康標楷體"/>
                          <a:cs typeface="華康標楷體"/>
                        </a:rPr>
                        <a:t>）學習駕駛證檢查</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
                        </a:spcBef>
                      </a:pPr>
                      <a:endParaRPr sz="1300">
                        <a:latin typeface="Times New Roman"/>
                        <a:cs typeface="Times New Roman"/>
                      </a:endParaRPr>
                    </a:p>
                    <a:p>
                      <a:pPr marL="17780">
                        <a:lnSpc>
                          <a:spcPct val="100000"/>
                        </a:lnSpc>
                      </a:pPr>
                      <a:r>
                        <a:rPr dirty="0" sz="900" spc="-20">
                          <a:solidFill>
                            <a:srgbClr val="231F20"/>
                          </a:solidFill>
                          <a:latin typeface="華康標楷體"/>
                          <a:cs typeface="華康標楷體"/>
                        </a:rPr>
                        <a:t>．檢查輪胎。</a:t>
                      </a:r>
                      <a:endParaRPr sz="900">
                        <a:latin typeface="華康標楷體"/>
                        <a:cs typeface="華康標楷體"/>
                      </a:endParaRPr>
                    </a:p>
                    <a:p>
                      <a:pPr marL="267970" indent="-122555">
                        <a:lnSpc>
                          <a:spcPct val="100000"/>
                        </a:lnSpc>
                        <a:spcBef>
                          <a:spcPts val="565"/>
                        </a:spcBef>
                        <a:buFont typeface="Trebuchet MS"/>
                        <a:buAutoNum type="alphaUcPeriod"/>
                        <a:tabLst>
                          <a:tab pos="267970" algn="l"/>
                        </a:tabLst>
                      </a:pPr>
                      <a:r>
                        <a:rPr dirty="0" sz="900" spc="-15">
                          <a:solidFill>
                            <a:srgbClr val="231F20"/>
                          </a:solidFill>
                          <a:latin typeface="華康標楷體"/>
                          <a:cs typeface="華康標楷體"/>
                        </a:rPr>
                        <a:t>察看檢查輪胎氣壓是否足夠。</a:t>
                      </a:r>
                      <a:endParaRPr sz="900">
                        <a:latin typeface="華康標楷體"/>
                        <a:cs typeface="華康標楷體"/>
                      </a:endParaRPr>
                    </a:p>
                    <a:p>
                      <a:pPr marL="258445" indent="-119380">
                        <a:lnSpc>
                          <a:spcPct val="100000"/>
                        </a:lnSpc>
                        <a:spcBef>
                          <a:spcPts val="565"/>
                        </a:spcBef>
                        <a:buFont typeface="Trebuchet MS"/>
                        <a:buAutoNum type="alphaUcPeriod"/>
                        <a:tabLst>
                          <a:tab pos="258445" algn="l"/>
                        </a:tabLst>
                      </a:pPr>
                      <a:r>
                        <a:rPr dirty="0" sz="900" spc="-15">
                          <a:solidFill>
                            <a:srgbClr val="231F20"/>
                          </a:solidFill>
                          <a:latin typeface="華康標楷體"/>
                          <a:cs typeface="華康標楷體"/>
                        </a:rPr>
                        <a:t>察看輪胎接地面和側面，檢查胎面有無損傷或龜裂。</a:t>
                      </a:r>
                      <a:endParaRPr sz="900">
                        <a:latin typeface="華康標楷體"/>
                        <a:cs typeface="華康標楷體"/>
                      </a:endParaRPr>
                    </a:p>
                    <a:p>
                      <a:pPr marL="264160" indent="-123189">
                        <a:lnSpc>
                          <a:spcPct val="100000"/>
                        </a:lnSpc>
                        <a:spcBef>
                          <a:spcPts val="565"/>
                        </a:spcBef>
                        <a:buFont typeface="Trebuchet MS"/>
                        <a:buAutoNum type="alphaUcPeriod"/>
                        <a:tabLst>
                          <a:tab pos="264160" algn="l"/>
                        </a:tabLst>
                      </a:pPr>
                      <a:r>
                        <a:rPr dirty="0" sz="900" spc="-15">
                          <a:solidFill>
                            <a:srgbClr val="231F20"/>
                          </a:solidFill>
                          <a:latin typeface="華康標楷體"/>
                          <a:cs typeface="華康標楷體"/>
                        </a:rPr>
                        <a:t>檢查輪胎接地面，有沒有異常磨損的部位。</a:t>
                      </a:r>
                      <a:endParaRPr sz="900">
                        <a:latin typeface="華康標楷體"/>
                        <a:cs typeface="華康標楷體"/>
                      </a:endParaRPr>
                    </a:p>
                    <a:p>
                      <a:pPr marL="269875" marR="42545" indent="-123189">
                        <a:lnSpc>
                          <a:spcPts val="1060"/>
                        </a:lnSpc>
                        <a:spcBef>
                          <a:spcPts val="615"/>
                        </a:spcBef>
                        <a:buFont typeface="Trebuchet MS"/>
                        <a:buAutoNum type="alphaUcPeriod"/>
                        <a:tabLst>
                          <a:tab pos="269875" algn="l"/>
                          <a:tab pos="271780" algn="l"/>
                        </a:tabLst>
                      </a:pPr>
                      <a:r>
                        <a:rPr dirty="0" sz="900">
                          <a:solidFill>
                            <a:srgbClr val="231F20"/>
                          </a:solidFill>
                          <a:latin typeface="Times New Roman"/>
                          <a:cs typeface="Times New Roman"/>
                        </a:rPr>
                        <a:t>	</a:t>
                      </a:r>
                      <a:r>
                        <a:rPr dirty="0" sz="900" spc="25">
                          <a:solidFill>
                            <a:srgbClr val="231F20"/>
                          </a:solidFill>
                          <a:latin typeface="華康標楷體"/>
                          <a:cs typeface="華康標楷體"/>
                        </a:rPr>
                        <a:t>檢查輪胎接地面和側面的位置是否有釘子、石頭或其</a:t>
                      </a:r>
                      <a:r>
                        <a:rPr dirty="0" sz="900" spc="-10">
                          <a:solidFill>
                            <a:srgbClr val="231F20"/>
                          </a:solidFill>
                          <a:latin typeface="華康標楷體"/>
                          <a:cs typeface="華康標楷體"/>
                        </a:rPr>
                        <a:t>他異物穿刺或卡在其中。</a:t>
                      </a:r>
                      <a:endParaRPr sz="900">
                        <a:latin typeface="華康標楷體"/>
                        <a:cs typeface="華康標楷體"/>
                      </a:endParaRPr>
                    </a:p>
                    <a:p>
                      <a:pPr marL="264795" marR="48895" indent="-116205">
                        <a:lnSpc>
                          <a:spcPts val="1060"/>
                        </a:lnSpc>
                        <a:spcBef>
                          <a:spcPts val="570"/>
                        </a:spcBef>
                        <a:buFont typeface="Trebuchet MS"/>
                        <a:buAutoNum type="alphaUcPeriod"/>
                        <a:tabLst>
                          <a:tab pos="269875" algn="l"/>
                        </a:tabLst>
                      </a:pPr>
                      <a:r>
                        <a:rPr dirty="0" sz="900" spc="-20">
                          <a:solidFill>
                            <a:srgbClr val="231F20"/>
                          </a:solidFill>
                          <a:latin typeface="華康標楷體"/>
                          <a:cs typeface="華康標楷體"/>
                        </a:rPr>
                        <a:t>胎紋的深度是否足夠，透過胎紋上的磨耗指示點等進行</a:t>
                      </a:r>
                      <a:r>
                        <a:rPr dirty="0" sz="900" spc="-20">
                          <a:solidFill>
                            <a:srgbClr val="231F20"/>
                          </a:solidFill>
                          <a:latin typeface="華康標楷體"/>
                          <a:cs typeface="華康標楷體"/>
                        </a:rPr>
                        <a:t>	</a:t>
                      </a:r>
                      <a:r>
                        <a:rPr dirty="0" sz="900" spc="-25">
                          <a:solidFill>
                            <a:srgbClr val="231F20"/>
                          </a:solidFill>
                          <a:latin typeface="華康標楷體"/>
                          <a:cs typeface="華康標楷體"/>
                        </a:rPr>
                        <a:t>檢查。</a:t>
                      </a:r>
                      <a:endParaRPr sz="900">
                        <a:latin typeface="華康標楷體"/>
                        <a:cs typeface="華康標楷體"/>
                      </a:endParaRPr>
                    </a:p>
                    <a:p>
                      <a:pPr algn="just" marL="265430" marR="48895" indent="-114935">
                        <a:lnSpc>
                          <a:spcPts val="1060"/>
                        </a:lnSpc>
                        <a:spcBef>
                          <a:spcPts val="550"/>
                        </a:spcBef>
                        <a:buFont typeface="Trebuchet MS"/>
                        <a:buAutoNum type="alphaUcPeriod"/>
                        <a:tabLst>
                          <a:tab pos="269240" algn="l"/>
                        </a:tabLst>
                      </a:pPr>
                      <a:r>
                        <a:rPr dirty="0" sz="900" spc="-25">
                          <a:solidFill>
                            <a:srgbClr val="231F20"/>
                          </a:solidFill>
                          <a:latin typeface="華康標楷體"/>
                          <a:cs typeface="華康標楷體"/>
                        </a:rPr>
                        <a:t>經濟部標準檢驗局規定製造日期距今超過 </a:t>
                      </a:r>
                      <a:r>
                        <a:rPr dirty="0" sz="900">
                          <a:solidFill>
                            <a:srgbClr val="231F20"/>
                          </a:solidFill>
                          <a:latin typeface="Trebuchet MS"/>
                          <a:cs typeface="Trebuchet MS"/>
                        </a:rPr>
                        <a:t>6</a:t>
                      </a:r>
                      <a:r>
                        <a:rPr dirty="0" sz="900" spc="-75">
                          <a:solidFill>
                            <a:srgbClr val="231F20"/>
                          </a:solidFill>
                          <a:latin typeface="Trebuchet MS"/>
                          <a:cs typeface="Trebuchet MS"/>
                        </a:rPr>
                        <a:t> </a:t>
                      </a:r>
                      <a:r>
                        <a:rPr dirty="0" sz="900" spc="-10">
                          <a:solidFill>
                            <a:srgbClr val="231F20"/>
                          </a:solidFill>
                          <a:latin typeface="華康標楷體"/>
                          <a:cs typeface="華康標楷體"/>
                        </a:rPr>
                        <a:t>年的輪胎不</a:t>
                      </a:r>
                      <a:r>
                        <a:rPr dirty="0" sz="900" spc="-10">
                          <a:solidFill>
                            <a:srgbClr val="231F20"/>
                          </a:solidFill>
                          <a:latin typeface="華康標楷體"/>
                          <a:cs typeface="華康標楷體"/>
                        </a:rPr>
                        <a:t>	</a:t>
                      </a:r>
                      <a:r>
                        <a:rPr dirty="0" sz="900" spc="-15">
                          <a:solidFill>
                            <a:srgbClr val="231F20"/>
                          </a:solidFill>
                          <a:latin typeface="華康標楷體"/>
                          <a:cs typeface="華康標楷體"/>
                        </a:rPr>
                        <a:t>得進口或安裝在汽車上，並建議輪胎的使用期限不宜超</a:t>
                      </a:r>
                      <a:r>
                        <a:rPr dirty="0" sz="900" spc="-15">
                          <a:solidFill>
                            <a:srgbClr val="231F20"/>
                          </a:solidFill>
                          <a:latin typeface="華康標楷體"/>
                          <a:cs typeface="華康標楷體"/>
                        </a:rPr>
                        <a:t>	</a:t>
                      </a:r>
                      <a:r>
                        <a:rPr dirty="0" sz="900" spc="-45">
                          <a:solidFill>
                            <a:srgbClr val="231F20"/>
                          </a:solidFill>
                          <a:latin typeface="華康標楷體"/>
                          <a:cs typeface="華康標楷體"/>
                        </a:rPr>
                        <a:t>過製造日期 </a:t>
                      </a:r>
                      <a:r>
                        <a:rPr dirty="0" sz="900" spc="-25">
                          <a:solidFill>
                            <a:srgbClr val="231F20"/>
                          </a:solidFill>
                          <a:latin typeface="Trebuchet MS"/>
                          <a:cs typeface="Trebuchet MS"/>
                        </a:rPr>
                        <a:t>1</a:t>
                      </a:r>
                      <a:r>
                        <a:rPr dirty="0" sz="900">
                          <a:solidFill>
                            <a:srgbClr val="231F20"/>
                          </a:solidFill>
                          <a:latin typeface="Trebuchet MS"/>
                          <a:cs typeface="Trebuchet MS"/>
                        </a:rPr>
                        <a:t>0</a:t>
                      </a:r>
                      <a:r>
                        <a:rPr dirty="0" sz="900" spc="-65">
                          <a:solidFill>
                            <a:srgbClr val="231F20"/>
                          </a:solidFill>
                          <a:latin typeface="Trebuchet MS"/>
                          <a:cs typeface="Trebuchet MS"/>
                        </a:rPr>
                        <a:t> </a:t>
                      </a:r>
                      <a:r>
                        <a:rPr dirty="0" sz="900" spc="-10">
                          <a:solidFill>
                            <a:srgbClr val="231F20"/>
                          </a:solidFill>
                          <a:latin typeface="華康標楷體"/>
                          <a:cs typeface="華康標楷體"/>
                        </a:rPr>
                        <a:t>年。</a:t>
                      </a:r>
                      <a:endParaRPr sz="900">
                        <a:latin typeface="華康標楷體"/>
                        <a:cs typeface="華康標楷體"/>
                      </a:endParaRPr>
                    </a:p>
                    <a:p>
                      <a:pPr marL="132715" marR="48260" indent="-115570">
                        <a:lnSpc>
                          <a:spcPct val="102400"/>
                        </a:lnSpc>
                        <a:spcBef>
                          <a:spcPts val="570"/>
                        </a:spcBef>
                      </a:pPr>
                      <a:r>
                        <a:rPr dirty="0" sz="900" spc="-10">
                          <a:solidFill>
                            <a:srgbClr val="231F20"/>
                          </a:solidFill>
                          <a:latin typeface="華康標楷體"/>
                          <a:cs typeface="華康標楷體"/>
                        </a:rPr>
                        <a:t>．檢查反光裝置上有沒有髒污或損傷（</a:t>
                      </a:r>
                      <a:r>
                        <a:rPr dirty="0" sz="900" spc="-15">
                          <a:solidFill>
                            <a:srgbClr val="231F20"/>
                          </a:solidFill>
                          <a:latin typeface="華康標楷體"/>
                          <a:cs typeface="華康標楷體"/>
                        </a:rPr>
                        <a:t>部分較舊型的車款可</a:t>
                      </a:r>
                      <a:r>
                        <a:rPr dirty="0" sz="900" spc="-10">
                          <a:solidFill>
                            <a:srgbClr val="231F20"/>
                          </a:solidFill>
                          <a:latin typeface="華康標楷體"/>
                          <a:cs typeface="華康標楷體"/>
                        </a:rPr>
                        <a:t>能沒有裝設後保桿反光片）</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32715" marR="46990" indent="-115570">
                        <a:lnSpc>
                          <a:spcPct val="102400"/>
                        </a:lnSpc>
                        <a:spcBef>
                          <a:spcPts val="810"/>
                        </a:spcBef>
                      </a:pPr>
                      <a:r>
                        <a:rPr dirty="0" sz="900" spc="25">
                          <a:solidFill>
                            <a:srgbClr val="231F20"/>
                          </a:solidFill>
                          <a:latin typeface="華康標楷體"/>
                          <a:cs typeface="華康標楷體"/>
                        </a:rPr>
                        <a:t>．檢查車牌上是否有髒污或損傷，車牌是否確實地安裝妥</a:t>
                      </a:r>
                      <a:r>
                        <a:rPr dirty="0" sz="900" spc="-10">
                          <a:solidFill>
                            <a:srgbClr val="231F20"/>
                          </a:solidFill>
                          <a:latin typeface="華康標楷體"/>
                          <a:cs typeface="華康標楷體"/>
                        </a:rPr>
                        <a:t>當，車牌號碼等是否清晰易讀。</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0"/>
                        </a:spcBef>
                      </a:pPr>
                      <a:endParaRPr sz="1100">
                        <a:latin typeface="Times New Roman"/>
                        <a:cs typeface="Times New Roman"/>
                      </a:endParaRPr>
                    </a:p>
                    <a:p>
                      <a:pPr marL="17780">
                        <a:lnSpc>
                          <a:spcPct val="100000"/>
                        </a:lnSpc>
                        <a:spcBef>
                          <a:spcPts val="5"/>
                        </a:spcBef>
                      </a:pPr>
                      <a:r>
                        <a:rPr dirty="0" sz="900" spc="-60">
                          <a:solidFill>
                            <a:srgbClr val="231F20"/>
                          </a:solidFill>
                          <a:latin typeface="華康標楷體"/>
                          <a:cs typeface="華康標楷體"/>
                        </a:rPr>
                        <a:t>．我國駕訓班之學員必須擁有學習駕駛證始得進行道路駕駛。</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900">
                        <a:latin typeface="Times New Roman"/>
                        <a:cs typeface="Times New Roman"/>
                      </a:endParaRPr>
                    </a:p>
                    <a:p>
                      <a:pPr algn="just" marL="142240" marR="38100" indent="-124460">
                        <a:lnSpc>
                          <a:spcPct val="102400"/>
                        </a:lnSpc>
                        <a:spcBef>
                          <a:spcPts val="5"/>
                        </a:spcBef>
                      </a:pPr>
                      <a:r>
                        <a:rPr dirty="0" sz="900" spc="55">
                          <a:solidFill>
                            <a:srgbClr val="231F20"/>
                          </a:solidFill>
                          <a:latin typeface="華康標楷體"/>
                          <a:cs typeface="華康標楷體"/>
                        </a:rPr>
                        <a:t>．各款車種胎壓規定有所</a:t>
                      </a:r>
                      <a:r>
                        <a:rPr dirty="0" sz="900" spc="45">
                          <a:solidFill>
                            <a:srgbClr val="231F20"/>
                          </a:solidFill>
                          <a:latin typeface="華康標楷體"/>
                          <a:cs typeface="華康標楷體"/>
                        </a:rPr>
                        <a:t>不同，可以從駕駛座車</a:t>
                      </a:r>
                      <a:r>
                        <a:rPr dirty="0" sz="900" spc="50">
                          <a:solidFill>
                            <a:srgbClr val="231F20"/>
                          </a:solidFill>
                          <a:latin typeface="華康標楷體"/>
                          <a:cs typeface="華康標楷體"/>
                        </a:rPr>
                        <a:t>門框或車主手冊上尋找</a:t>
                      </a:r>
                      <a:r>
                        <a:rPr dirty="0" sz="900" spc="45">
                          <a:solidFill>
                            <a:srgbClr val="231F20"/>
                          </a:solidFill>
                          <a:latin typeface="華康標楷體"/>
                          <a:cs typeface="華康標楷體"/>
                        </a:rPr>
                        <a:t>車輛前後輪胎建議值，</a:t>
                      </a:r>
                      <a:r>
                        <a:rPr dirty="0" sz="900" spc="50">
                          <a:solidFill>
                            <a:srgbClr val="231F20"/>
                          </a:solidFill>
                          <a:latin typeface="華康標楷體"/>
                          <a:cs typeface="華康標楷體"/>
                        </a:rPr>
                        <a:t>建議教練可以教導學員</a:t>
                      </a:r>
                      <a:r>
                        <a:rPr dirty="0" sz="900" spc="-20">
                          <a:solidFill>
                            <a:srgbClr val="231F20"/>
                          </a:solidFill>
                          <a:latin typeface="華康標楷體"/>
                          <a:cs typeface="華康標楷體"/>
                        </a:rPr>
                        <a:t>利用胎壓計檢查。</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41605" marR="38100" indent="-124460">
                        <a:lnSpc>
                          <a:spcPct val="102400"/>
                        </a:lnSpc>
                        <a:spcBef>
                          <a:spcPts val="555"/>
                        </a:spcBef>
                      </a:pPr>
                      <a:r>
                        <a:rPr dirty="0" sz="900" spc="55">
                          <a:solidFill>
                            <a:srgbClr val="231F20"/>
                          </a:solidFill>
                          <a:latin typeface="華康標楷體"/>
                          <a:cs typeface="華康標楷體"/>
                        </a:rPr>
                        <a:t>．察看輪胎製造日期可以</a:t>
                      </a:r>
                      <a:r>
                        <a:rPr dirty="0" sz="900" spc="25">
                          <a:solidFill>
                            <a:srgbClr val="231F20"/>
                          </a:solidFill>
                          <a:latin typeface="華康標楷體"/>
                          <a:cs typeface="華康標楷體"/>
                        </a:rPr>
                        <a:t>檢查胎邊烙印的 </a:t>
                      </a:r>
                      <a:r>
                        <a:rPr dirty="0" sz="900">
                          <a:solidFill>
                            <a:srgbClr val="231F20"/>
                          </a:solidFill>
                          <a:latin typeface="Trebuchet MS"/>
                          <a:cs typeface="Trebuchet MS"/>
                        </a:rPr>
                        <a:t>4</a:t>
                      </a:r>
                      <a:r>
                        <a:rPr dirty="0" sz="900" spc="-25">
                          <a:solidFill>
                            <a:srgbClr val="231F20"/>
                          </a:solidFill>
                          <a:latin typeface="Trebuchet MS"/>
                          <a:cs typeface="Trebuchet MS"/>
                        </a:rPr>
                        <a:t> </a:t>
                      </a:r>
                      <a:r>
                        <a:rPr dirty="0" sz="900" spc="50">
                          <a:solidFill>
                            <a:srgbClr val="231F20"/>
                          </a:solidFill>
                          <a:latin typeface="華康標楷體"/>
                          <a:cs typeface="華康標楷體"/>
                        </a:rPr>
                        <a:t>個數</a:t>
                      </a:r>
                      <a:endParaRPr sz="900">
                        <a:latin typeface="華康標楷體"/>
                        <a:cs typeface="華康標楷體"/>
                      </a:endParaRPr>
                    </a:p>
                    <a:p>
                      <a:pPr marL="141605">
                        <a:lnSpc>
                          <a:spcPct val="100000"/>
                        </a:lnSpc>
                        <a:spcBef>
                          <a:spcPts val="25"/>
                        </a:spcBef>
                      </a:pPr>
                      <a:r>
                        <a:rPr dirty="0" sz="900" spc="-40">
                          <a:solidFill>
                            <a:srgbClr val="231F20"/>
                          </a:solidFill>
                          <a:latin typeface="華康標楷體"/>
                          <a:cs typeface="華康標楷體"/>
                        </a:rPr>
                        <a:t>字，前 </a:t>
                      </a:r>
                      <a:r>
                        <a:rPr dirty="0" sz="900">
                          <a:solidFill>
                            <a:srgbClr val="231F20"/>
                          </a:solidFill>
                          <a:latin typeface="Trebuchet MS"/>
                          <a:cs typeface="Trebuchet MS"/>
                        </a:rPr>
                        <a:t>2</a:t>
                      </a:r>
                      <a:r>
                        <a:rPr dirty="0" sz="900" spc="-20">
                          <a:solidFill>
                            <a:srgbClr val="231F20"/>
                          </a:solidFill>
                          <a:latin typeface="Trebuchet MS"/>
                          <a:cs typeface="Trebuchet MS"/>
                        </a:rPr>
                        <a:t> </a:t>
                      </a:r>
                      <a:r>
                        <a:rPr dirty="0" sz="900" spc="75">
                          <a:solidFill>
                            <a:srgbClr val="231F20"/>
                          </a:solidFill>
                          <a:latin typeface="華康標楷體"/>
                          <a:cs typeface="華康標楷體"/>
                        </a:rPr>
                        <a:t>碼代表生產週</a:t>
                      </a:r>
                      <a:endParaRPr sz="900">
                        <a:latin typeface="華康標楷體"/>
                        <a:cs typeface="華康標楷體"/>
                      </a:endParaRPr>
                    </a:p>
                    <a:p>
                      <a:pPr marL="141605" marR="36830">
                        <a:lnSpc>
                          <a:spcPct val="102400"/>
                        </a:lnSpc>
                      </a:pPr>
                      <a:r>
                        <a:rPr dirty="0" sz="900" spc="-40">
                          <a:solidFill>
                            <a:srgbClr val="231F20"/>
                          </a:solidFill>
                          <a:latin typeface="華康標楷體"/>
                          <a:cs typeface="華康標楷體"/>
                        </a:rPr>
                        <a:t>別，後 </a:t>
                      </a:r>
                      <a:r>
                        <a:rPr dirty="0" sz="900">
                          <a:solidFill>
                            <a:srgbClr val="231F20"/>
                          </a:solidFill>
                          <a:latin typeface="Trebuchet MS"/>
                          <a:cs typeface="Trebuchet MS"/>
                        </a:rPr>
                        <a:t>2</a:t>
                      </a:r>
                      <a:r>
                        <a:rPr dirty="0" sz="900" spc="-70">
                          <a:solidFill>
                            <a:srgbClr val="231F20"/>
                          </a:solidFill>
                          <a:latin typeface="Trebuchet MS"/>
                          <a:cs typeface="Trebuchet MS"/>
                        </a:rPr>
                        <a:t> </a:t>
                      </a:r>
                      <a:r>
                        <a:rPr dirty="0" sz="900" spc="75">
                          <a:solidFill>
                            <a:srgbClr val="231F20"/>
                          </a:solidFill>
                          <a:latin typeface="華康標楷體"/>
                          <a:cs typeface="華康標楷體"/>
                        </a:rPr>
                        <a:t>碼代表生產年</a:t>
                      </a:r>
                      <a:r>
                        <a:rPr dirty="0" sz="900" spc="-10">
                          <a:solidFill>
                            <a:srgbClr val="231F20"/>
                          </a:solidFill>
                          <a:latin typeface="華康標楷體"/>
                          <a:cs typeface="華康標楷體"/>
                        </a:rPr>
                        <a:t>分（西元年）</a:t>
                      </a:r>
                      <a:r>
                        <a:rPr dirty="0" sz="900" spc="-50">
                          <a:solidFill>
                            <a:srgbClr val="231F20"/>
                          </a:solidFill>
                          <a:latin typeface="華康標楷體"/>
                          <a:cs typeface="華康標楷體"/>
                        </a:rPr>
                        <a:t>。</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79" name="object 79"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102</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80" name="object 80"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103</a:t>
            </a:r>
            <a:endParaRPr sz="800">
              <a:latin typeface="Times New Roman"/>
              <a:cs typeface="Times New Roman"/>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7919987" y="360019"/>
              <a:ext cx="480695" cy="265430"/>
            </a:xfrm>
            <a:custGeom>
              <a:avLst/>
              <a:gdLst/>
              <a:ahLst/>
              <a:cxnLst/>
              <a:rect l="l" t="t" r="r" b="b"/>
              <a:pathLst>
                <a:path w="480695"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27" y="6756"/>
                  </a:lnTo>
                  <a:lnTo>
                    <a:pt x="54254" y="25552"/>
                  </a:lnTo>
                  <a:lnTo>
                    <a:pt x="25565" y="54241"/>
                  </a:lnTo>
                  <a:lnTo>
                    <a:pt x="6756" y="90601"/>
                  </a:lnTo>
                  <a:lnTo>
                    <a:pt x="0" y="132486"/>
                  </a:lnTo>
                  <a:lnTo>
                    <a:pt x="6756" y="174358"/>
                  </a:lnTo>
                  <a:lnTo>
                    <a:pt x="25565" y="210731"/>
                  </a:lnTo>
                  <a:lnTo>
                    <a:pt x="54254" y="239420"/>
                  </a:lnTo>
                  <a:lnTo>
                    <a:pt x="90627"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72BF44"/>
            </a:solidFill>
          </p:spPr>
          <p:txBody>
            <a:bodyPr wrap="square" lIns="0" tIns="0" rIns="0" bIns="0" rtlCol="0"/>
            <a:lstStyle/>
            <a:p/>
          </p:txBody>
        </p:sp>
      </p:grpSp>
      <p:sp>
        <p:nvSpPr>
          <p:cNvPr id="68" name="object 68"/>
          <p:cNvSpPr txBox="1">
            <a:spLocks noGrp="1"/>
          </p:cNvSpPr>
          <p:nvPr>
            <p:ph type="title"/>
          </p:nvPr>
        </p:nvSpPr>
        <p:spPr>
          <a:xfrm>
            <a:off x="7915147" y="279985"/>
            <a:ext cx="1970405" cy="371475"/>
          </a:xfrm>
          <a:prstGeom prst="rect"/>
        </p:spPr>
        <p:txBody>
          <a:bodyPr wrap="square" lIns="0" tIns="14604" rIns="0" bIns="0" rtlCol="0" vert="horz">
            <a:spAutoFit/>
          </a:bodyPr>
          <a:lstStyle/>
          <a:p>
            <a:pPr marL="38100">
              <a:lnSpc>
                <a:spcPct val="100000"/>
              </a:lnSpc>
              <a:spcBef>
                <a:spcPts val="114"/>
              </a:spcBef>
            </a:pPr>
            <a:r>
              <a:rPr dirty="0" baseline="5376" sz="2325" spc="-60">
                <a:solidFill>
                  <a:srgbClr val="FFFFFF"/>
                </a:solidFill>
              </a:rPr>
              <a:t>課目 </a:t>
            </a:r>
            <a:r>
              <a:rPr dirty="0" sz="2250" spc="-305">
                <a:solidFill>
                  <a:srgbClr val="72BF44"/>
                </a:solidFill>
                <a:latin typeface="Trebuchet MS"/>
                <a:cs typeface="Trebuchet MS"/>
              </a:rPr>
              <a:t>2</a:t>
            </a:r>
            <a:r>
              <a:rPr dirty="0" baseline="1792" sz="2325" spc="-172">
                <a:solidFill>
                  <a:srgbClr val="72BF44"/>
                </a:solidFill>
              </a:rPr>
              <a:t>：配合車流行駛</a:t>
            </a:r>
            <a:endParaRPr baseline="1792" sz="2325">
              <a:latin typeface="Trebuchet MS"/>
              <a:cs typeface="Trebuchet MS"/>
            </a:endParaRPr>
          </a:p>
        </p:txBody>
      </p:sp>
      <p:sp>
        <p:nvSpPr>
          <p:cNvPr id="69" name="object 69" descr=""/>
          <p:cNvSpPr txBox="1"/>
          <p:nvPr/>
        </p:nvSpPr>
        <p:spPr>
          <a:xfrm>
            <a:off x="8685358" y="672626"/>
            <a:ext cx="5534025"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標：安全地匯入車流、配合車流選擇適當車速，並保持適當的行車間</a:t>
            </a:r>
            <a:r>
              <a:rPr dirty="0" sz="1250" spc="-50">
                <a:solidFill>
                  <a:srgbClr val="231F20"/>
                </a:solidFill>
                <a:latin typeface="SimSun"/>
                <a:cs typeface="SimSun"/>
              </a:rPr>
              <a:t>距</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grpSp>
        <p:nvGrpSpPr>
          <p:cNvPr id="70" name="object 70" descr=""/>
          <p:cNvGrpSpPr/>
          <p:nvPr/>
        </p:nvGrpSpPr>
        <p:grpSpPr>
          <a:xfrm>
            <a:off x="7915237" y="4424395"/>
            <a:ext cx="6651625" cy="549910"/>
            <a:chOff x="7915237" y="4424395"/>
            <a:chExt cx="6651625" cy="549910"/>
          </a:xfrm>
        </p:grpSpPr>
        <p:sp>
          <p:nvSpPr>
            <p:cNvPr id="71" name="object 71" descr=""/>
            <p:cNvSpPr/>
            <p:nvPr/>
          </p:nvSpPr>
          <p:spPr>
            <a:xfrm>
              <a:off x="8712000" y="4429158"/>
              <a:ext cx="0" cy="531495"/>
            </a:xfrm>
            <a:custGeom>
              <a:avLst/>
              <a:gdLst/>
              <a:ahLst/>
              <a:cxnLst/>
              <a:rect l="l" t="t" r="r" b="b"/>
              <a:pathLst>
                <a:path w="0" h="531495">
                  <a:moveTo>
                    <a:pt x="0" y="530999"/>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7920000" y="4969158"/>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73" name="object 73" descr=""/>
            <p:cNvSpPr/>
            <p:nvPr/>
          </p:nvSpPr>
          <p:spPr>
            <a:xfrm>
              <a:off x="10079999" y="4429158"/>
              <a:ext cx="0" cy="531495"/>
            </a:xfrm>
            <a:custGeom>
              <a:avLst/>
              <a:gdLst/>
              <a:ahLst/>
              <a:cxnLst/>
              <a:rect l="l" t="t" r="r" b="b"/>
              <a:pathLst>
                <a:path w="0" h="531495">
                  <a:moveTo>
                    <a:pt x="0" y="530999"/>
                  </a:moveTo>
                  <a:lnTo>
                    <a:pt x="0" y="0"/>
                  </a:lnTo>
                </a:path>
              </a:pathLst>
            </a:custGeom>
            <a:ln w="9004">
              <a:solidFill>
                <a:srgbClr val="FFFFFF"/>
              </a:solidFill>
            </a:ln>
          </p:spPr>
          <p:txBody>
            <a:bodyPr wrap="square" lIns="0" tIns="0" rIns="0" bIns="0" rtlCol="0"/>
            <a:lstStyle/>
            <a:p/>
          </p:txBody>
        </p:sp>
        <p:sp>
          <p:nvSpPr>
            <p:cNvPr id="74" name="object 74" descr=""/>
            <p:cNvSpPr/>
            <p:nvPr/>
          </p:nvSpPr>
          <p:spPr>
            <a:xfrm>
              <a:off x="8712000" y="4969158"/>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75" name="object 75" descr=""/>
            <p:cNvSpPr/>
            <p:nvPr/>
          </p:nvSpPr>
          <p:spPr>
            <a:xfrm>
              <a:off x="13140001" y="4429158"/>
              <a:ext cx="0" cy="531495"/>
            </a:xfrm>
            <a:custGeom>
              <a:avLst/>
              <a:gdLst/>
              <a:ahLst/>
              <a:cxnLst/>
              <a:rect l="l" t="t" r="r" b="b"/>
              <a:pathLst>
                <a:path w="0" h="531495">
                  <a:moveTo>
                    <a:pt x="0" y="530999"/>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10079999" y="4969158"/>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77" name="object 77" descr=""/>
            <p:cNvSpPr/>
            <p:nvPr/>
          </p:nvSpPr>
          <p:spPr>
            <a:xfrm>
              <a:off x="13140001" y="4969158"/>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aphicFrame>
        <p:nvGraphicFramePr>
          <p:cNvPr id="78" name="object 78" descr=""/>
          <p:cNvGraphicFramePr>
            <a:graphicFrameLocks noGrp="1"/>
          </p:cNvGraphicFramePr>
          <p:nvPr/>
        </p:nvGraphicFramePr>
        <p:xfrm>
          <a:off x="7919999" y="1202655"/>
          <a:ext cx="6718300" cy="373189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75895">
                <a:tc>
                  <a:txBody>
                    <a:bodyPr/>
                    <a:lstStyle/>
                    <a:p>
                      <a:pPr algn="ctr" marR="27940">
                        <a:lnSpc>
                          <a:spcPts val="1005"/>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匯入車流</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rowSpan="6">
                  <a:txBody>
                    <a:bodyPr/>
                    <a:lstStyle/>
                    <a:p>
                      <a:pPr marL="132715" marR="46355" indent="-115570">
                        <a:lnSpc>
                          <a:spcPct val="102400"/>
                        </a:lnSpc>
                        <a:spcBef>
                          <a:spcPts val="254"/>
                        </a:spcBef>
                      </a:pPr>
                      <a:r>
                        <a:rPr dirty="0" sz="900" spc="-10">
                          <a:solidFill>
                            <a:srgbClr val="231F20"/>
                          </a:solidFill>
                          <a:latin typeface="華康標楷體"/>
                          <a:cs typeface="華康標楷體"/>
                        </a:rPr>
                        <a:t>．掌握車流之車間空隙，</a:t>
                      </a:r>
                      <a:r>
                        <a:rPr dirty="0" sz="900" spc="-15">
                          <a:solidFill>
                            <a:srgbClr val="231F20"/>
                          </a:solidFill>
                          <a:latin typeface="華康標楷體"/>
                          <a:cs typeface="華康標楷體"/>
                        </a:rPr>
                        <a:t>在適當時機匯入車流</a:t>
                      </a:r>
                      <a:endParaRPr sz="900">
                        <a:latin typeface="華康標楷體"/>
                        <a:cs typeface="華康標楷體"/>
                      </a:endParaRPr>
                    </a:p>
                    <a:p>
                      <a:pPr marL="313055" marR="36830" indent="-295275">
                        <a:lnSpc>
                          <a:spcPct val="102400"/>
                        </a:lnSpc>
                        <a:spcBef>
                          <a:spcPts val="48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判斷即將匯入之道</a:t>
                      </a:r>
                      <a:r>
                        <a:rPr dirty="0" sz="900" spc="-20">
                          <a:solidFill>
                            <a:srgbClr val="231F20"/>
                          </a:solidFill>
                          <a:latin typeface="華康標楷體"/>
                          <a:cs typeface="華康標楷體"/>
                        </a:rPr>
                        <a:t>路的車流</a:t>
                      </a:r>
                      <a:endParaRPr sz="900">
                        <a:latin typeface="華康標楷體"/>
                        <a:cs typeface="華康標楷體"/>
                      </a:endParaRPr>
                    </a:p>
                    <a:p>
                      <a:pPr marL="313055" marR="36830" indent="-295275">
                        <a:lnSpc>
                          <a:spcPts val="1030"/>
                        </a:lnSpc>
                        <a:spcBef>
                          <a:spcPts val="58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正確地掌握匯入時</a:t>
                      </a:r>
                      <a:r>
                        <a:rPr dirty="0" sz="900" spc="-50">
                          <a:solidFill>
                            <a:srgbClr val="231F20"/>
                          </a:solidFill>
                          <a:latin typeface="華康標楷體"/>
                          <a:cs typeface="華康標楷體"/>
                        </a:rPr>
                        <a:t>機</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marL="313055" marR="36830" indent="-295275">
                        <a:lnSpc>
                          <a:spcPts val="1030"/>
                        </a:lnSpc>
                        <a:spcBef>
                          <a:spcPts val="59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配合車流選擇適當</a:t>
                      </a:r>
                      <a:r>
                        <a:rPr dirty="0" sz="900" spc="-30">
                          <a:solidFill>
                            <a:srgbClr val="231F20"/>
                          </a:solidFill>
                          <a:latin typeface="華康標楷體"/>
                          <a:cs typeface="華康標楷體"/>
                        </a:rPr>
                        <a:t>車速</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marL="302260" indent="-284480">
                        <a:lnSpc>
                          <a:spcPct val="100000"/>
                        </a:lnSpc>
                        <a:spcBef>
                          <a:spcPts val="610"/>
                        </a:spcBef>
                        <a:buSzPct val="88888"/>
                        <a:buAutoNum type="arabicPlain"/>
                        <a:tabLst>
                          <a:tab pos="302260" algn="l"/>
                        </a:tabLst>
                      </a:pPr>
                      <a:r>
                        <a:rPr dirty="0" sz="900" spc="-20">
                          <a:solidFill>
                            <a:srgbClr val="231F20"/>
                          </a:solidFill>
                          <a:latin typeface="華康標楷體"/>
                          <a:cs typeface="華康標楷體"/>
                        </a:rPr>
                        <a:t>配合車流匯入車輛</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35"/>
                        </a:spcBef>
                      </a:pPr>
                      <a:endParaRPr sz="850">
                        <a:latin typeface="Times New Roman"/>
                        <a:cs typeface="Times New Roman"/>
                      </a:endParaRPr>
                    </a:p>
                    <a:p>
                      <a:pPr algn="just" marL="132715" marR="45085" indent="-115570">
                        <a:lnSpc>
                          <a:spcPts val="1030"/>
                        </a:lnSpc>
                      </a:pPr>
                      <a:r>
                        <a:rPr dirty="0" sz="900" spc="-5">
                          <a:solidFill>
                            <a:srgbClr val="231F20"/>
                          </a:solidFill>
                          <a:latin typeface="華康標楷體"/>
                          <a:cs typeface="華康標楷體"/>
                        </a:rPr>
                        <a:t>．視車輛行駛速度和交通狀況選擇合適的行車間</a:t>
                      </a:r>
                      <a:r>
                        <a:rPr dirty="0" sz="900" spc="-50">
                          <a:solidFill>
                            <a:srgbClr val="231F20"/>
                          </a:solidFill>
                          <a:latin typeface="華康標楷體"/>
                          <a:cs typeface="華康標楷體"/>
                        </a:rPr>
                        <a:t>距</a:t>
                      </a:r>
                      <a:endParaRPr sz="900">
                        <a:latin typeface="華康標楷體"/>
                        <a:cs typeface="華康標楷體"/>
                      </a:endParaRPr>
                    </a:p>
                    <a:p>
                      <a:pPr marL="313055" marR="36830" indent="-295275">
                        <a:lnSpc>
                          <a:spcPct val="102400"/>
                        </a:lnSpc>
                        <a:spcBef>
                          <a:spcPts val="77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保持符合車速的行</a:t>
                      </a:r>
                      <a:r>
                        <a:rPr dirty="0" sz="900" spc="-25">
                          <a:solidFill>
                            <a:srgbClr val="231F20"/>
                          </a:solidFill>
                          <a:latin typeface="華康標楷體"/>
                          <a:cs typeface="華康標楷體"/>
                        </a:rPr>
                        <a:t>車間距</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rowSpan="6">
                  <a:txBody>
                    <a:bodyPr/>
                    <a:lstStyle/>
                    <a:p>
                      <a:pPr marL="17780">
                        <a:lnSpc>
                          <a:spcPct val="100000"/>
                        </a:lnSpc>
                        <a:spcBef>
                          <a:spcPts val="280"/>
                        </a:spcBef>
                      </a:pPr>
                      <a:r>
                        <a:rPr dirty="0" sz="900" spc="-15">
                          <a:solidFill>
                            <a:srgbClr val="231F20"/>
                          </a:solidFill>
                          <a:latin typeface="華康標楷體"/>
                          <a:cs typeface="華康標楷體"/>
                        </a:rPr>
                        <a:t>．教導學員能夠掌握適當時機從路邊起駛並匯入車流。</a:t>
                      </a:r>
                      <a:endParaRPr sz="900">
                        <a:latin typeface="華康標楷體"/>
                        <a:cs typeface="華康標楷體"/>
                      </a:endParaRPr>
                    </a:p>
                    <a:p>
                      <a:pPr>
                        <a:lnSpc>
                          <a:spcPct val="100000"/>
                        </a:lnSpc>
                      </a:pPr>
                      <a:endParaRPr sz="900">
                        <a:latin typeface="Times New Roman"/>
                        <a:cs typeface="Times New Roman"/>
                      </a:endParaRPr>
                    </a:p>
                    <a:p>
                      <a:pPr marL="302260" indent="-284480">
                        <a:lnSpc>
                          <a:spcPct val="100000"/>
                        </a:lnSpc>
                        <a:spcBef>
                          <a:spcPts val="580"/>
                        </a:spcBef>
                        <a:buSzPct val="88888"/>
                        <a:buAutoNum type="arabicPlain"/>
                        <a:tabLst>
                          <a:tab pos="302260" algn="l"/>
                        </a:tabLst>
                      </a:pPr>
                      <a:r>
                        <a:rPr dirty="0" sz="900" spc="-15">
                          <a:solidFill>
                            <a:srgbClr val="231F20"/>
                          </a:solidFill>
                          <a:latin typeface="華康標楷體"/>
                          <a:cs typeface="華康標楷體"/>
                        </a:rPr>
                        <a:t>藉由照後鏡及擺頭察看，準確掌握車流之行車間距。</a:t>
                      </a:r>
                      <a:endParaRPr sz="900">
                        <a:latin typeface="華康標楷體"/>
                        <a:cs typeface="華康標楷體"/>
                      </a:endParaRPr>
                    </a:p>
                    <a:p>
                      <a:pPr>
                        <a:lnSpc>
                          <a:spcPct val="100000"/>
                        </a:lnSpc>
                        <a:spcBef>
                          <a:spcPts val="20"/>
                        </a:spcBef>
                        <a:buClr>
                          <a:srgbClr val="231F20"/>
                        </a:buClr>
                        <a:buFont typeface=""/>
                        <a:buAutoNum type="arabicPlain"/>
                      </a:pPr>
                      <a:endParaRPr sz="1450">
                        <a:latin typeface="Times New Roman"/>
                        <a:cs typeface="Times New Roman"/>
                      </a:endParaRPr>
                    </a:p>
                    <a:p>
                      <a:pPr marL="306070" marR="44450" indent="-288290">
                        <a:lnSpc>
                          <a:spcPts val="1030"/>
                        </a:lnSpc>
                        <a:buSzPct val="88888"/>
                        <a:buAutoNum type="arabicPlain"/>
                        <a:tabLst>
                          <a:tab pos="306070" algn="l"/>
                        </a:tabLst>
                      </a:pPr>
                      <a:r>
                        <a:rPr dirty="0" sz="900" spc="-10">
                          <a:solidFill>
                            <a:srgbClr val="231F20"/>
                          </a:solidFill>
                          <a:latin typeface="華康標楷體"/>
                          <a:cs typeface="華康標楷體"/>
                        </a:rPr>
                        <a:t>挑選一輛目標車輛，判斷是選擇跟隨其後行駛或是在</a:t>
                      </a:r>
                      <a:r>
                        <a:rPr dirty="0" sz="900" spc="-20">
                          <a:solidFill>
                            <a:srgbClr val="231F20"/>
                          </a:solidFill>
                          <a:latin typeface="華康標楷體"/>
                          <a:cs typeface="華康標楷體"/>
                        </a:rPr>
                        <a:t>其之前匯入。</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marL="306070" marR="44450" indent="-288290">
                        <a:lnSpc>
                          <a:spcPts val="1030"/>
                        </a:lnSpc>
                        <a:spcBef>
                          <a:spcPts val="590"/>
                        </a:spcBef>
                        <a:buSzPct val="88888"/>
                        <a:buAutoNum type="arabicPlain"/>
                        <a:tabLst>
                          <a:tab pos="306070" algn="l"/>
                        </a:tabLst>
                      </a:pPr>
                      <a:r>
                        <a:rPr dirty="0" sz="900" spc="-10">
                          <a:solidFill>
                            <a:srgbClr val="231F20"/>
                          </a:solidFill>
                          <a:latin typeface="華康標楷體"/>
                          <a:cs typeface="華康標楷體"/>
                        </a:rPr>
                        <a:t>車速保持在最高速限範圍內，並教導學員能夠配合車</a:t>
                      </a:r>
                      <a:r>
                        <a:rPr dirty="0" sz="900" spc="-20">
                          <a:solidFill>
                            <a:srgbClr val="231F20"/>
                          </a:solidFill>
                          <a:latin typeface="華康標楷體"/>
                          <a:cs typeface="華康標楷體"/>
                        </a:rPr>
                        <a:t>流行駛。</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marL="306070" marR="45085" indent="-288290">
                        <a:lnSpc>
                          <a:spcPts val="1030"/>
                        </a:lnSpc>
                        <a:spcBef>
                          <a:spcPts val="690"/>
                        </a:spcBef>
                        <a:buSzPct val="88888"/>
                        <a:buAutoNum type="arabicPlain"/>
                        <a:tabLst>
                          <a:tab pos="306070" algn="l"/>
                        </a:tabLst>
                      </a:pPr>
                      <a:r>
                        <a:rPr dirty="0" sz="900" spc="-15">
                          <a:solidFill>
                            <a:srgbClr val="231F20"/>
                          </a:solidFill>
                          <a:latin typeface="華康標楷體"/>
                          <a:cs typeface="華康標楷體"/>
                        </a:rPr>
                        <a:t>顯示方向燈，依照行駛速度選擇合適的車間距離，選擇加快車速匯入車流，還是慢慢加速匯入車流。</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32715" marR="47625" indent="-115570">
                        <a:lnSpc>
                          <a:spcPts val="1030"/>
                        </a:lnSpc>
                        <a:spcBef>
                          <a:spcPts val="645"/>
                        </a:spcBef>
                      </a:pPr>
                      <a:r>
                        <a:rPr dirty="0" sz="900" spc="-15">
                          <a:solidFill>
                            <a:srgbClr val="231F20"/>
                          </a:solidFill>
                          <a:latin typeface="華康標楷體"/>
                          <a:cs typeface="華康標楷體"/>
                        </a:rPr>
                        <a:t>．確實掌握前方的交通狀況和前車的動向，並具體的教導學員視車輛的行駛速度保持必要的行車間距。</a:t>
                      </a:r>
                      <a:endParaRPr sz="900">
                        <a:latin typeface="華康標楷體"/>
                        <a:cs typeface="華康標楷體"/>
                      </a:endParaRPr>
                    </a:p>
                    <a:p>
                      <a:pPr>
                        <a:lnSpc>
                          <a:spcPct val="100000"/>
                        </a:lnSpc>
                      </a:pPr>
                      <a:endParaRPr sz="900">
                        <a:latin typeface="Times New Roman"/>
                        <a:cs typeface="Times New Roman"/>
                      </a:endParaRPr>
                    </a:p>
                    <a:p>
                      <a:pPr algn="just" marL="306070" marR="44450" indent="-288290">
                        <a:lnSpc>
                          <a:spcPct val="102400"/>
                        </a:lnSpc>
                        <a:spcBef>
                          <a:spcPts val="770"/>
                        </a:spcBef>
                        <a:buSzPct val="88888"/>
                        <a:buAutoNum type="arabicPlain"/>
                        <a:tabLst>
                          <a:tab pos="306070" algn="l"/>
                        </a:tabLst>
                      </a:pPr>
                      <a:r>
                        <a:rPr dirty="0" sz="900" spc="-5">
                          <a:solidFill>
                            <a:srgbClr val="231F20"/>
                          </a:solidFill>
                          <a:latin typeface="華康標楷體"/>
                          <a:cs typeface="華康標楷體"/>
                        </a:rPr>
                        <a:t>預先估算車輛的滑行</a:t>
                      </a:r>
                      <a:r>
                        <a:rPr dirty="0" sz="900">
                          <a:solidFill>
                            <a:srgbClr val="231F20"/>
                          </a:solidFill>
                          <a:latin typeface="華康標楷體"/>
                          <a:cs typeface="華康標楷體"/>
                        </a:rPr>
                        <a:t>（未踩油門狀態）</a:t>
                      </a:r>
                      <a:r>
                        <a:rPr dirty="0" sz="900" spc="-10">
                          <a:solidFill>
                            <a:srgbClr val="231F20"/>
                          </a:solidFill>
                          <a:latin typeface="華康標楷體"/>
                          <a:cs typeface="華康標楷體"/>
                        </a:rPr>
                        <a:t>距離和煞車距</a:t>
                      </a:r>
                      <a:r>
                        <a:rPr dirty="0" sz="900" spc="-15">
                          <a:solidFill>
                            <a:srgbClr val="231F20"/>
                          </a:solidFill>
                          <a:latin typeface="華康標楷體"/>
                          <a:cs typeface="華康標楷體"/>
                        </a:rPr>
                        <a:t>離，並和前方車輛保持避免追撞的行車間距。利用車</a:t>
                      </a:r>
                      <a:r>
                        <a:rPr dirty="0" sz="900" spc="-5">
                          <a:solidFill>
                            <a:srgbClr val="231F20"/>
                          </a:solidFill>
                          <a:latin typeface="華康標楷體"/>
                          <a:cs typeface="華康標楷體"/>
                        </a:rPr>
                        <a:t>輛的時速換算應保持的行車間距</a:t>
                      </a:r>
                      <a:r>
                        <a:rPr dirty="0" sz="900">
                          <a:solidFill>
                            <a:srgbClr val="231F20"/>
                          </a:solidFill>
                          <a:latin typeface="華康標楷體"/>
                          <a:cs typeface="華康標楷體"/>
                        </a:rPr>
                        <a:t>（</a:t>
                      </a:r>
                      <a:r>
                        <a:rPr dirty="0" sz="900" spc="-10">
                          <a:solidFill>
                            <a:srgbClr val="231F20"/>
                          </a:solidFill>
                          <a:latin typeface="華康標楷體"/>
                          <a:cs typeface="華康標楷體"/>
                        </a:rPr>
                        <a:t>小型車以行駛速率</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tcPr>
                </a:tc>
              </a:tr>
              <a:tr h="341630">
                <a:tc>
                  <a:txBody>
                    <a:bodyPr/>
                    <a:lstStyle/>
                    <a:p>
                      <a:pPr algn="ctr" marR="15875">
                        <a:lnSpc>
                          <a:spcPts val="1080"/>
                        </a:lnSpc>
                      </a:pPr>
                      <a:r>
                        <a:rPr dirty="0" sz="900" spc="-30">
                          <a:solidFill>
                            <a:srgbClr val="231F20"/>
                          </a:solidFill>
                          <a:latin typeface="華康標楷體"/>
                          <a:cs typeface="華康標楷體"/>
                        </a:rPr>
                        <a:t>行駛</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63563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gn="just" marL="142240" marR="39370" indent="-124460">
                        <a:lnSpc>
                          <a:spcPts val="1030"/>
                        </a:lnSpc>
                        <a:spcBef>
                          <a:spcPts val="625"/>
                        </a:spcBef>
                      </a:pPr>
                      <a:r>
                        <a:rPr dirty="0" sz="900" spc="55">
                          <a:solidFill>
                            <a:srgbClr val="231F20"/>
                          </a:solidFill>
                          <a:latin typeface="華康標楷體"/>
                          <a:cs typeface="華康標楷體"/>
                        </a:rPr>
                        <a:t>．儘可能自行判斷在不同</a:t>
                      </a:r>
                      <a:r>
                        <a:rPr dirty="0" sz="900" spc="50">
                          <a:solidFill>
                            <a:srgbClr val="231F20"/>
                          </a:solidFill>
                          <a:latin typeface="華康標楷體"/>
                          <a:cs typeface="華康標楷體"/>
                        </a:rPr>
                        <a:t>車流狀況下匯入車流的</a:t>
                      </a:r>
                      <a:r>
                        <a:rPr dirty="0" sz="900" spc="-20">
                          <a:solidFill>
                            <a:srgbClr val="231F20"/>
                          </a:solidFill>
                          <a:latin typeface="華康標楷體"/>
                          <a:cs typeface="華康標楷體"/>
                        </a:rPr>
                        <a:t>時機與方法。</a:t>
                      </a:r>
                      <a:endParaRPr sz="900">
                        <a:latin typeface="華康標楷體"/>
                        <a:cs typeface="華康標楷體"/>
                      </a:endParaRPr>
                    </a:p>
                  </a:txBody>
                  <a:tcPr marL="0" marR="0" marB="0" marT="0">
                    <a:lnL w="9525">
                      <a:solidFill>
                        <a:srgbClr val="BCBEC0"/>
                      </a:solidFill>
                      <a:prstDash val="dot"/>
                    </a:lnL>
                  </a:tcPr>
                </a:tc>
              </a:tr>
              <a:tr h="60452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8100" indent="-124460">
                        <a:lnSpc>
                          <a:spcPts val="1030"/>
                        </a:lnSpc>
                        <a:spcBef>
                          <a:spcPts val="335"/>
                        </a:spcBef>
                      </a:pPr>
                      <a:r>
                        <a:rPr dirty="0" sz="900" spc="55">
                          <a:solidFill>
                            <a:srgbClr val="231F20"/>
                          </a:solidFill>
                          <a:latin typeface="華康標楷體"/>
                          <a:cs typeface="華康標楷體"/>
                        </a:rPr>
                        <a:t>．瞭解穩定車速及調和車</a:t>
                      </a:r>
                      <a:r>
                        <a:rPr dirty="0" sz="900" spc="45">
                          <a:solidFill>
                            <a:srgbClr val="231F20"/>
                          </a:solidFill>
                          <a:latin typeface="華康標楷體"/>
                          <a:cs typeface="華康標楷體"/>
                        </a:rPr>
                        <a:t>流的重要性，車速過快或過慢，均不是安全的</a:t>
                      </a:r>
                      <a:r>
                        <a:rPr dirty="0" sz="900" spc="-20">
                          <a:solidFill>
                            <a:srgbClr val="231F20"/>
                          </a:solidFill>
                          <a:latin typeface="華康標楷體"/>
                          <a:cs typeface="華康標楷體"/>
                        </a:rPr>
                        <a:t>駕駛行為。</a:t>
                      </a:r>
                      <a:endParaRPr sz="900">
                        <a:latin typeface="華康標楷體"/>
                        <a:cs typeface="華康標楷體"/>
                      </a:endParaRPr>
                    </a:p>
                  </a:txBody>
                  <a:tcPr marL="0" marR="0" marB="0" marT="42545">
                    <a:lnL w="9525">
                      <a:solidFill>
                        <a:srgbClr val="BCBEC0"/>
                      </a:solidFill>
                      <a:prstDash val="dot"/>
                    </a:lnL>
                  </a:tcPr>
                </a:tc>
              </a:tr>
              <a:tr h="73533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24130" indent="-124460">
                        <a:lnSpc>
                          <a:spcPts val="1030"/>
                        </a:lnSpc>
                        <a:spcBef>
                          <a:spcPts val="390"/>
                        </a:spcBef>
                      </a:pPr>
                      <a:r>
                        <a:rPr dirty="0" sz="900" spc="55">
                          <a:solidFill>
                            <a:srgbClr val="231F20"/>
                          </a:solidFill>
                          <a:latin typeface="華康標楷體"/>
                          <a:cs typeface="華康標楷體"/>
                        </a:rPr>
                        <a:t>．車輛行駛時不僅要掌握</a:t>
                      </a:r>
                      <a:r>
                        <a:rPr dirty="0" sz="900" spc="155">
                          <a:solidFill>
                            <a:srgbClr val="231F20"/>
                          </a:solidFill>
                          <a:latin typeface="華康標楷體"/>
                          <a:cs typeface="華康標楷體"/>
                        </a:rPr>
                        <a:t>行進道路上的交通狀</a:t>
                      </a:r>
                      <a:r>
                        <a:rPr dirty="0" sz="900" spc="-50">
                          <a:solidFill>
                            <a:srgbClr val="231F20"/>
                          </a:solidFill>
                          <a:latin typeface="華康標楷體"/>
                          <a:cs typeface="華康標楷體"/>
                        </a:rPr>
                        <a:t> </a:t>
                      </a:r>
                      <a:r>
                        <a:rPr dirty="0" sz="900" spc="45">
                          <a:solidFill>
                            <a:srgbClr val="231F20"/>
                          </a:solidFill>
                          <a:latin typeface="華康標楷體"/>
                          <a:cs typeface="華康標楷體"/>
                        </a:rPr>
                        <a:t>況，同時還要掌握道路</a:t>
                      </a:r>
                      <a:r>
                        <a:rPr dirty="0" sz="900" spc="155">
                          <a:solidFill>
                            <a:srgbClr val="231F20"/>
                          </a:solidFill>
                          <a:latin typeface="華康標楷體"/>
                          <a:cs typeface="華康標楷體"/>
                        </a:rPr>
                        <a:t>兩側和後方的交通狀</a:t>
                      </a:r>
                      <a:r>
                        <a:rPr dirty="0" sz="900" spc="-50">
                          <a:solidFill>
                            <a:srgbClr val="231F20"/>
                          </a:solidFill>
                          <a:latin typeface="華康標楷體"/>
                          <a:cs typeface="華康標楷體"/>
                        </a:rPr>
                        <a:t> </a:t>
                      </a:r>
                      <a:r>
                        <a:rPr dirty="0" sz="900" spc="-30">
                          <a:solidFill>
                            <a:srgbClr val="231F20"/>
                          </a:solidFill>
                          <a:latin typeface="華康標楷體"/>
                          <a:cs typeface="華康標楷體"/>
                        </a:rPr>
                        <a:t>況。</a:t>
                      </a:r>
                      <a:endParaRPr sz="900">
                        <a:latin typeface="華康標楷體"/>
                        <a:cs typeface="華康標楷體"/>
                      </a:endParaRPr>
                    </a:p>
                  </a:txBody>
                  <a:tcPr marL="0" marR="0" marB="0" marT="49530">
                    <a:lnL w="9525">
                      <a:solidFill>
                        <a:srgbClr val="BCBEC0"/>
                      </a:solidFill>
                      <a:prstDash val="dot"/>
                    </a:lnL>
                  </a:tcPr>
                </a:tc>
              </a:tr>
              <a:tr h="1022985">
                <a:tc>
                  <a:txBody>
                    <a:bodyPr/>
                    <a:lstStyle/>
                    <a:p>
                      <a:pPr marL="17780">
                        <a:lnSpc>
                          <a:spcPct val="100000"/>
                        </a:lnSpc>
                        <a:spcBef>
                          <a:spcPts val="334"/>
                        </a:spcBef>
                      </a:pPr>
                      <a:r>
                        <a:rPr dirty="0" baseline="3086" sz="1350" spc="-337">
                          <a:solidFill>
                            <a:srgbClr val="231F20"/>
                          </a:solidFill>
                          <a:latin typeface="華康標楷體"/>
                          <a:cs typeface="華康標楷體"/>
                        </a:rPr>
                        <a:t>（</a:t>
                      </a:r>
                      <a:r>
                        <a:rPr dirty="0" baseline="3086" sz="1350" spc="-375">
                          <a:solidFill>
                            <a:srgbClr val="231F20"/>
                          </a:solidFill>
                          <a:latin typeface="華康標楷體"/>
                          <a:cs typeface="華康標楷體"/>
                        </a:rPr>
                        <a:t>二</a:t>
                      </a:r>
                      <a:r>
                        <a:rPr dirty="0" baseline="3086" sz="1350" spc="-330">
                          <a:solidFill>
                            <a:srgbClr val="231F20"/>
                          </a:solidFill>
                          <a:latin typeface="華康標楷體"/>
                          <a:cs typeface="華康標楷體"/>
                        </a:rPr>
                        <a:t>）</a:t>
                      </a:r>
                      <a:r>
                        <a:rPr dirty="0" sz="900" spc="-20">
                          <a:solidFill>
                            <a:srgbClr val="231F20"/>
                          </a:solidFill>
                          <a:latin typeface="華康標楷體"/>
                          <a:cs typeface="華康標楷體"/>
                        </a:rPr>
                        <a:t>匯入車道</a:t>
                      </a:r>
                      <a:endParaRPr sz="900">
                        <a:latin typeface="華康標楷體"/>
                        <a:cs typeface="華康標楷體"/>
                      </a:endParaRPr>
                    </a:p>
                    <a:p>
                      <a:pPr algn="just" marL="269875" marR="46355">
                        <a:lnSpc>
                          <a:spcPts val="1030"/>
                        </a:lnSpc>
                        <a:spcBef>
                          <a:spcPts val="100"/>
                        </a:spcBef>
                      </a:pPr>
                      <a:r>
                        <a:rPr dirty="0" sz="900" spc="-30">
                          <a:solidFill>
                            <a:srgbClr val="231F20"/>
                          </a:solidFill>
                          <a:latin typeface="華康標楷體"/>
                          <a:cs typeface="華康標楷體"/>
                        </a:rPr>
                        <a:t>後，保持</a:t>
                      </a:r>
                      <a:r>
                        <a:rPr dirty="0" sz="900" spc="-15">
                          <a:solidFill>
                            <a:srgbClr val="231F20"/>
                          </a:solidFill>
                          <a:latin typeface="華康標楷體"/>
                          <a:cs typeface="華康標楷體"/>
                        </a:rPr>
                        <a:t>符合車速之行車間</a:t>
                      </a:r>
                      <a:r>
                        <a:rPr dirty="0" sz="900" spc="-50">
                          <a:solidFill>
                            <a:srgbClr val="231F20"/>
                          </a:solidFill>
                          <a:latin typeface="華康標楷體"/>
                          <a:cs typeface="華康標楷體"/>
                        </a:rPr>
                        <a:t>距</a:t>
                      </a:r>
                      <a:endParaRPr sz="900">
                        <a:latin typeface="華康標楷體"/>
                        <a:cs typeface="華康標楷體"/>
                      </a:endParaRPr>
                    </a:p>
                  </a:txBody>
                  <a:tcPr marL="0" marR="0" marB="0" marT="42544">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8100" indent="-124460">
                        <a:lnSpc>
                          <a:spcPts val="1030"/>
                        </a:lnSpc>
                        <a:spcBef>
                          <a:spcPts val="405"/>
                        </a:spcBef>
                      </a:pPr>
                      <a:r>
                        <a:rPr dirty="0" sz="900" spc="55">
                          <a:solidFill>
                            <a:srgbClr val="231F20"/>
                          </a:solidFill>
                          <a:latin typeface="華康標楷體"/>
                          <a:cs typeface="華康標楷體"/>
                        </a:rPr>
                        <a:t>．瞭解行車間距並非只是</a:t>
                      </a:r>
                      <a:r>
                        <a:rPr dirty="0" sz="900" spc="45">
                          <a:solidFill>
                            <a:srgbClr val="231F20"/>
                          </a:solidFill>
                          <a:latin typeface="華康標楷體"/>
                          <a:cs typeface="華康標楷體"/>
                        </a:rPr>
                        <a:t>一個數字，而是需要具</a:t>
                      </a:r>
                      <a:r>
                        <a:rPr dirty="0" sz="900" spc="-20">
                          <a:solidFill>
                            <a:srgbClr val="231F20"/>
                          </a:solidFill>
                          <a:latin typeface="華康標楷體"/>
                          <a:cs typeface="華康標楷體"/>
                        </a:rPr>
                        <a:t>體的空間感受。</a:t>
                      </a:r>
                      <a:endParaRPr sz="900">
                        <a:latin typeface="華康標楷體"/>
                        <a:cs typeface="華康標楷體"/>
                      </a:endParaRPr>
                    </a:p>
                    <a:p>
                      <a:pPr>
                        <a:lnSpc>
                          <a:spcPct val="100000"/>
                        </a:lnSpc>
                        <a:spcBef>
                          <a:spcPts val="15"/>
                        </a:spcBef>
                      </a:pPr>
                      <a:endParaRPr sz="750">
                        <a:latin typeface="Times New Roman"/>
                        <a:cs typeface="Times New Roman"/>
                      </a:endParaRPr>
                    </a:p>
                    <a:p>
                      <a:pPr algn="just" marL="118745" marR="16510" indent="-100965">
                        <a:lnSpc>
                          <a:spcPts val="1030"/>
                        </a:lnSpc>
                        <a:spcBef>
                          <a:spcPts val="5"/>
                        </a:spcBef>
                      </a:pPr>
                      <a:r>
                        <a:rPr dirty="0" sz="900" spc="-45">
                          <a:solidFill>
                            <a:srgbClr val="231F20"/>
                          </a:solidFill>
                          <a:latin typeface="華康標楷體"/>
                          <a:cs typeface="華康標楷體"/>
                        </a:rPr>
                        <a:t>．瞭解即使在相同車速下，</a:t>
                      </a:r>
                      <a:r>
                        <a:rPr dirty="0" sz="900" spc="-10">
                          <a:solidFill>
                            <a:srgbClr val="231F20"/>
                          </a:solidFill>
                          <a:latin typeface="華康標楷體"/>
                          <a:cs typeface="華康標楷體"/>
                        </a:rPr>
                        <a:t>行車間距會因道路狀態、</a:t>
                      </a:r>
                      <a:r>
                        <a:rPr dirty="0" sz="900" spc="70">
                          <a:solidFill>
                            <a:srgbClr val="231F20"/>
                          </a:solidFill>
                          <a:latin typeface="華康標楷體"/>
                          <a:cs typeface="華康標楷體"/>
                        </a:rPr>
                        <a:t>車輛類型、負載、乘載</a:t>
                      </a:r>
                      <a:endParaRPr sz="900">
                        <a:latin typeface="華康標楷體"/>
                        <a:cs typeface="華康標楷體"/>
                      </a:endParaRPr>
                    </a:p>
                  </a:txBody>
                  <a:tcPr marL="0" marR="0" marB="0" marT="51435">
                    <a:lnL w="9525">
                      <a:solidFill>
                        <a:srgbClr val="BCBEC0"/>
                      </a:solidFill>
                      <a:prstDash val="dot"/>
                    </a:lnL>
                  </a:tcPr>
                </a:tc>
              </a:tr>
            </a:tbl>
          </a:graphicData>
        </a:graphic>
      </p:graphicFrame>
      <p:sp>
        <p:nvSpPr>
          <p:cNvPr id="79" name="object 79" descr=""/>
          <p:cNvSpPr/>
          <p:nvPr/>
        </p:nvSpPr>
        <p:spPr>
          <a:xfrm>
            <a:off x="1349999" y="2034909"/>
            <a:ext cx="0" cy="193040"/>
          </a:xfrm>
          <a:custGeom>
            <a:avLst/>
            <a:gdLst/>
            <a:ahLst/>
            <a:cxnLst/>
            <a:rect l="l" t="t" r="r" b="b"/>
            <a:pathLst>
              <a:path w="0" h="193039">
                <a:moveTo>
                  <a:pt x="0" y="192595"/>
                </a:moveTo>
                <a:lnTo>
                  <a:pt x="0" y="0"/>
                </a:lnTo>
              </a:path>
            </a:pathLst>
          </a:custGeom>
          <a:ln w="9004">
            <a:solidFill>
              <a:srgbClr val="FFFFFF"/>
            </a:solidFill>
          </a:ln>
        </p:spPr>
        <p:txBody>
          <a:bodyPr wrap="square" lIns="0" tIns="0" rIns="0" bIns="0" rtlCol="0"/>
          <a:lstStyle/>
          <a:p/>
        </p:txBody>
      </p:sp>
      <p:sp>
        <p:nvSpPr>
          <p:cNvPr id="80" name="object 80" descr=""/>
          <p:cNvSpPr/>
          <p:nvPr/>
        </p:nvSpPr>
        <p:spPr>
          <a:xfrm>
            <a:off x="2717999" y="2034909"/>
            <a:ext cx="0" cy="193040"/>
          </a:xfrm>
          <a:custGeom>
            <a:avLst/>
            <a:gdLst/>
            <a:ahLst/>
            <a:cxnLst/>
            <a:rect l="l" t="t" r="r" b="b"/>
            <a:pathLst>
              <a:path w="0" h="193039">
                <a:moveTo>
                  <a:pt x="0" y="192595"/>
                </a:moveTo>
                <a:lnTo>
                  <a:pt x="0" y="0"/>
                </a:lnTo>
              </a:path>
            </a:pathLst>
          </a:custGeom>
          <a:ln w="9004">
            <a:solidFill>
              <a:srgbClr val="FFFFFF"/>
            </a:solidFill>
          </a:ln>
        </p:spPr>
        <p:txBody>
          <a:bodyPr wrap="square" lIns="0" tIns="0" rIns="0" bIns="0" rtlCol="0"/>
          <a:lstStyle/>
          <a:p/>
        </p:txBody>
      </p:sp>
      <p:sp>
        <p:nvSpPr>
          <p:cNvPr id="81" name="object 81" descr=""/>
          <p:cNvSpPr/>
          <p:nvPr/>
        </p:nvSpPr>
        <p:spPr>
          <a:xfrm>
            <a:off x="5777999" y="2034909"/>
            <a:ext cx="0" cy="193040"/>
          </a:xfrm>
          <a:custGeom>
            <a:avLst/>
            <a:gdLst/>
            <a:ahLst/>
            <a:cxnLst/>
            <a:rect l="l" t="t" r="r" b="b"/>
            <a:pathLst>
              <a:path w="0" h="193039">
                <a:moveTo>
                  <a:pt x="0" y="192595"/>
                </a:moveTo>
                <a:lnTo>
                  <a:pt x="0" y="0"/>
                </a:lnTo>
              </a:path>
            </a:pathLst>
          </a:custGeom>
          <a:ln w="9004">
            <a:solidFill>
              <a:srgbClr val="FFFFFF"/>
            </a:solidFill>
          </a:ln>
        </p:spPr>
        <p:txBody>
          <a:bodyPr wrap="square" lIns="0" tIns="0" rIns="0" bIns="0" rtlCol="0"/>
          <a:lstStyle/>
          <a:p/>
        </p:txBody>
      </p:sp>
      <p:graphicFrame>
        <p:nvGraphicFramePr>
          <p:cNvPr id="82" name="object 82" descr=""/>
          <p:cNvGraphicFramePr>
            <a:graphicFrameLocks noGrp="1"/>
          </p:cNvGraphicFramePr>
          <p:nvPr/>
        </p:nvGraphicFramePr>
        <p:xfrm>
          <a:off x="557999" y="360003"/>
          <a:ext cx="6718300" cy="184531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62941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marL="427990" indent="-122555">
                        <a:lnSpc>
                          <a:spcPct val="100000"/>
                        </a:lnSpc>
                        <a:spcBef>
                          <a:spcPts val="280"/>
                        </a:spcBef>
                        <a:buFont typeface="Trebuchet MS"/>
                        <a:buAutoNum type="alphaUcPeriod"/>
                        <a:tabLst>
                          <a:tab pos="427990" algn="l"/>
                        </a:tabLst>
                      </a:pPr>
                      <a:r>
                        <a:rPr dirty="0" sz="900" spc="-60">
                          <a:solidFill>
                            <a:srgbClr val="231F20"/>
                          </a:solidFill>
                          <a:latin typeface="華康標楷體"/>
                          <a:cs typeface="華康標楷體"/>
                        </a:rPr>
                        <a:t>有效期限</a:t>
                      </a:r>
                      <a:endParaRPr sz="900">
                        <a:latin typeface="華康標楷體"/>
                        <a:cs typeface="華康標楷體"/>
                      </a:endParaRPr>
                    </a:p>
                    <a:p>
                      <a:pPr marL="418465" indent="-119380">
                        <a:lnSpc>
                          <a:spcPct val="100000"/>
                        </a:lnSpc>
                        <a:spcBef>
                          <a:spcPts val="620"/>
                        </a:spcBef>
                        <a:buFont typeface="Trebuchet MS"/>
                        <a:buAutoNum type="alphaUcPeriod"/>
                        <a:tabLst>
                          <a:tab pos="418465" algn="l"/>
                        </a:tabLst>
                      </a:pPr>
                      <a:r>
                        <a:rPr dirty="0" sz="900" spc="-65">
                          <a:solidFill>
                            <a:srgbClr val="231F20"/>
                          </a:solidFill>
                          <a:latin typeface="華康標楷體"/>
                          <a:cs typeface="華康標楷體"/>
                        </a:rPr>
                        <a:t>持照條件</a:t>
                      </a:r>
                      <a:endParaRPr sz="900">
                        <a:latin typeface="華康標楷體"/>
                        <a:cs typeface="華康標楷體"/>
                      </a:endParaRPr>
                    </a:p>
                    <a:p>
                      <a:pPr marL="313055" marR="36830" indent="-295275">
                        <a:lnSpc>
                          <a:spcPct val="102400"/>
                        </a:lnSpc>
                        <a:spcBef>
                          <a:spcPts val="595"/>
                        </a:spcBef>
                        <a:buSzPct val="88888"/>
                        <a:buFont typeface=""/>
                        <a:buAutoNum type="arabicPlain" startAt="2"/>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汽車行照及保險證</a:t>
                      </a:r>
                      <a:r>
                        <a:rPr dirty="0" sz="900" spc="-30">
                          <a:solidFill>
                            <a:srgbClr val="231F20"/>
                          </a:solidFill>
                          <a:latin typeface="華康標楷體"/>
                          <a:cs typeface="華康標楷體"/>
                        </a:rPr>
                        <a:t>檢查</a:t>
                      </a:r>
                      <a:endParaRPr sz="900">
                        <a:latin typeface="華康標楷體"/>
                        <a:cs typeface="華康標楷體"/>
                      </a:endParaRPr>
                    </a:p>
                    <a:p>
                      <a:pPr marL="302260" indent="-284480">
                        <a:lnSpc>
                          <a:spcPct val="100000"/>
                        </a:lnSpc>
                        <a:spcBef>
                          <a:spcPts val="650"/>
                        </a:spcBef>
                        <a:buSzPct val="88888"/>
                        <a:buAutoNum type="arabicPlain" startAt="2"/>
                        <a:tabLst>
                          <a:tab pos="302260" algn="l"/>
                        </a:tabLst>
                      </a:pPr>
                      <a:r>
                        <a:rPr dirty="0" sz="900" spc="-20">
                          <a:solidFill>
                            <a:srgbClr val="231F20"/>
                          </a:solidFill>
                          <a:latin typeface="華康標楷體"/>
                          <a:cs typeface="華康標楷體"/>
                        </a:rPr>
                        <a:t>隨車裝備檢查</a:t>
                      </a:r>
                      <a:endParaRPr sz="900">
                        <a:latin typeface="華康標楷體"/>
                        <a:cs typeface="華康標楷體"/>
                      </a:endParaRPr>
                    </a:p>
                    <a:p>
                      <a:pPr marL="311150">
                        <a:lnSpc>
                          <a:spcPct val="100000"/>
                        </a:lnSpc>
                        <a:spcBef>
                          <a:spcPts val="905"/>
                        </a:spcBef>
                      </a:pPr>
                      <a:r>
                        <a:rPr dirty="0" sz="900" spc="-75">
                          <a:solidFill>
                            <a:srgbClr val="231F20"/>
                          </a:solidFill>
                          <a:latin typeface="Trebuchet MS"/>
                          <a:cs typeface="Trebuchet MS"/>
                        </a:rPr>
                        <a:t>A</a:t>
                      </a:r>
                      <a:r>
                        <a:rPr dirty="0" sz="900" spc="-55">
                          <a:solidFill>
                            <a:srgbClr val="231F20"/>
                          </a:solidFill>
                          <a:latin typeface="Trebuchet MS"/>
                          <a:cs typeface="Trebuchet MS"/>
                        </a:rPr>
                        <a:t>. </a:t>
                      </a:r>
                      <a:r>
                        <a:rPr dirty="0" sz="900" spc="-60">
                          <a:solidFill>
                            <a:srgbClr val="231F20"/>
                          </a:solidFill>
                          <a:latin typeface="華康標楷體"/>
                          <a:cs typeface="華康標楷體"/>
                        </a:rPr>
                        <a:t>車輛故障標誌</a:t>
                      </a:r>
                      <a:endParaRPr sz="900">
                        <a:latin typeface="華康標楷體"/>
                        <a:cs typeface="華康標楷體"/>
                      </a:endParaRPr>
                    </a:p>
                    <a:p>
                      <a:pPr marL="313055" marR="36830" indent="-295275">
                        <a:lnSpc>
                          <a:spcPct val="102400"/>
                        </a:lnSpc>
                        <a:spcBef>
                          <a:spcPts val="880"/>
                        </a:spcBef>
                        <a:buSzPct val="88888"/>
                        <a:buFont typeface=""/>
                        <a:buAutoNum type="arabicPlain" startAt="4"/>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道路駕駛實施標識</a:t>
                      </a:r>
                      <a:r>
                        <a:rPr dirty="0" sz="900" spc="-50">
                          <a:solidFill>
                            <a:srgbClr val="231F20"/>
                          </a:solidFill>
                          <a:latin typeface="華康標楷體"/>
                          <a:cs typeface="華康標楷體"/>
                        </a:rPr>
                        <a:t>牌</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32715" marR="47625" indent="-115570">
                        <a:lnSpc>
                          <a:spcPct val="102400"/>
                        </a:lnSpc>
                        <a:spcBef>
                          <a:spcPts val="550"/>
                        </a:spcBef>
                      </a:pPr>
                      <a:r>
                        <a:rPr dirty="0" sz="900" spc="-15">
                          <a:solidFill>
                            <a:srgbClr val="231F20"/>
                          </a:solidFill>
                          <a:latin typeface="華康標楷體"/>
                          <a:cs typeface="華康標楷體"/>
                        </a:rPr>
                        <a:t>．確認是否攜帶汽車行照及強制汽車責任險之保險證，並檢查保險證是否過期。</a:t>
                      </a:r>
                      <a:endParaRPr sz="900">
                        <a:latin typeface="華康標楷體"/>
                        <a:cs typeface="華康標楷體"/>
                      </a:endParaRPr>
                    </a:p>
                    <a:p>
                      <a:pPr marL="17780">
                        <a:lnSpc>
                          <a:spcPct val="100000"/>
                        </a:lnSpc>
                        <a:spcBef>
                          <a:spcPts val="650"/>
                        </a:spcBef>
                      </a:pPr>
                      <a:r>
                        <a:rPr dirty="0" sz="900" spc="-15">
                          <a:solidFill>
                            <a:srgbClr val="231F20"/>
                          </a:solidFill>
                          <a:latin typeface="華康標楷體"/>
                          <a:cs typeface="華康標楷體"/>
                        </a:rPr>
                        <a:t>．確認是否攜帶車輛故障標誌。</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32715" marR="46990" indent="-115570">
                        <a:lnSpc>
                          <a:spcPct val="102400"/>
                        </a:lnSpc>
                        <a:spcBef>
                          <a:spcPts val="795"/>
                        </a:spcBef>
                      </a:pPr>
                      <a:r>
                        <a:rPr dirty="0" sz="900" spc="-15">
                          <a:solidFill>
                            <a:srgbClr val="231F20"/>
                          </a:solidFill>
                          <a:latin typeface="華康標楷體"/>
                          <a:cs typeface="華康標楷體"/>
                        </a:rPr>
                        <a:t>．我國駕訓班之車輛均要求於車上加裝「道路駕駛考驗 </a:t>
                      </a:r>
                      <a:r>
                        <a:rPr dirty="0" sz="900" spc="-110">
                          <a:solidFill>
                            <a:srgbClr val="231F20"/>
                          </a:solidFill>
                          <a:latin typeface="Trebuchet MS"/>
                          <a:cs typeface="Trebuchet MS"/>
                        </a:rPr>
                        <a:t>/ </a:t>
                      </a:r>
                      <a:r>
                        <a:rPr dirty="0" sz="900" spc="-50">
                          <a:solidFill>
                            <a:srgbClr val="231F20"/>
                          </a:solidFill>
                          <a:latin typeface="華康標楷體"/>
                          <a:cs typeface="華康標楷體"/>
                        </a:rPr>
                        <a:t>練</a:t>
                      </a:r>
                      <a:r>
                        <a:rPr dirty="0" sz="900" spc="-20">
                          <a:solidFill>
                            <a:srgbClr val="231F20"/>
                          </a:solidFill>
                          <a:latin typeface="華康標楷體"/>
                          <a:cs typeface="華康標楷體"/>
                        </a:rPr>
                        <a:t>習中」之標識牌。</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1100">
                        <a:latin typeface="Times New Roman"/>
                        <a:cs typeface="Times New Roman"/>
                      </a:endParaRPr>
                    </a:p>
                    <a:p>
                      <a:pPr algn="just" marL="141605" marR="39370" indent="-124460">
                        <a:lnSpc>
                          <a:spcPct val="102400"/>
                        </a:lnSpc>
                      </a:pPr>
                      <a:r>
                        <a:rPr dirty="0" sz="900" spc="55">
                          <a:solidFill>
                            <a:srgbClr val="231F20"/>
                          </a:solidFill>
                          <a:latin typeface="華康標楷體"/>
                          <a:cs typeface="華康標楷體"/>
                        </a:rPr>
                        <a:t>．日本另有規定必須攜帶</a:t>
                      </a:r>
                      <a:r>
                        <a:rPr dirty="0" sz="900" spc="50">
                          <a:solidFill>
                            <a:srgbClr val="231F20"/>
                          </a:solidFill>
                          <a:latin typeface="華康標楷體"/>
                          <a:cs typeface="華康標楷體"/>
                        </a:rPr>
                        <a:t>緊急信號棒及緊急用滅</a:t>
                      </a:r>
                      <a:r>
                        <a:rPr dirty="0" sz="900" spc="-25">
                          <a:solidFill>
                            <a:srgbClr val="231F20"/>
                          </a:solidFill>
                          <a:latin typeface="華康標楷體"/>
                          <a:cs typeface="華康標楷體"/>
                        </a:rPr>
                        <a:t>火器。</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grpSp>
        <p:nvGrpSpPr>
          <p:cNvPr id="83" name="object 83" descr=""/>
          <p:cNvGrpSpPr/>
          <p:nvPr/>
        </p:nvGrpSpPr>
        <p:grpSpPr>
          <a:xfrm>
            <a:off x="7310043" y="0"/>
            <a:ext cx="1333500" cy="5328285"/>
            <a:chOff x="7310043" y="0"/>
            <a:chExt cx="1333500" cy="5328285"/>
          </a:xfrm>
        </p:grpSpPr>
        <p:sp>
          <p:nvSpPr>
            <p:cNvPr id="84" name="object 84" descr=""/>
            <p:cNvSpPr/>
            <p:nvPr/>
          </p:nvSpPr>
          <p:spPr>
            <a:xfrm>
              <a:off x="7452004" y="708012"/>
              <a:ext cx="1191895" cy="367030"/>
            </a:xfrm>
            <a:custGeom>
              <a:avLst/>
              <a:gdLst/>
              <a:ahLst/>
              <a:cxnLst/>
              <a:rect l="l" t="t" r="r" b="b"/>
              <a:pathLst>
                <a:path w="1191895" h="367030">
                  <a:moveTo>
                    <a:pt x="1191425" y="183502"/>
                  </a:moveTo>
                  <a:lnTo>
                    <a:pt x="948055" y="0"/>
                  </a:lnTo>
                  <a:lnTo>
                    <a:pt x="948055" y="69913"/>
                  </a:lnTo>
                  <a:lnTo>
                    <a:pt x="0" y="69913"/>
                  </a:lnTo>
                  <a:lnTo>
                    <a:pt x="0" y="297116"/>
                  </a:lnTo>
                  <a:lnTo>
                    <a:pt x="948055" y="297116"/>
                  </a:lnTo>
                  <a:lnTo>
                    <a:pt x="948055" y="367004"/>
                  </a:lnTo>
                  <a:lnTo>
                    <a:pt x="1191425" y="183502"/>
                  </a:lnTo>
                  <a:close/>
                </a:path>
              </a:pathLst>
            </a:custGeom>
            <a:solidFill>
              <a:srgbClr val="DADBDC"/>
            </a:solidFill>
          </p:spPr>
          <p:txBody>
            <a:bodyPr wrap="square" lIns="0" tIns="0" rIns="0" bIns="0" rtlCol="0"/>
            <a:lstStyle/>
            <a:p/>
          </p:txBody>
        </p:sp>
        <p:sp>
          <p:nvSpPr>
            <p:cNvPr id="85" name="object 85" descr=""/>
            <p:cNvSpPr/>
            <p:nvPr/>
          </p:nvSpPr>
          <p:spPr>
            <a:xfrm>
              <a:off x="7479766" y="777925"/>
              <a:ext cx="920750" cy="227329"/>
            </a:xfrm>
            <a:custGeom>
              <a:avLst/>
              <a:gdLst/>
              <a:ahLst/>
              <a:cxnLst/>
              <a:rect l="l" t="t" r="r" b="b"/>
              <a:pathLst>
                <a:path w="920750" h="227330">
                  <a:moveTo>
                    <a:pt x="160451" y="0"/>
                  </a:moveTo>
                  <a:lnTo>
                    <a:pt x="52451" y="0"/>
                  </a:lnTo>
                  <a:lnTo>
                    <a:pt x="0" y="227190"/>
                  </a:lnTo>
                  <a:lnTo>
                    <a:pt x="21450" y="227190"/>
                  </a:lnTo>
                  <a:lnTo>
                    <a:pt x="108000" y="227190"/>
                  </a:lnTo>
                  <a:lnTo>
                    <a:pt x="160451" y="0"/>
                  </a:lnTo>
                  <a:close/>
                </a:path>
                <a:path w="920750" h="227330">
                  <a:moveTo>
                    <a:pt x="350405" y="0"/>
                  </a:moveTo>
                  <a:lnTo>
                    <a:pt x="242404" y="0"/>
                  </a:lnTo>
                  <a:lnTo>
                    <a:pt x="189953" y="227190"/>
                  </a:lnTo>
                  <a:lnTo>
                    <a:pt x="211404" y="227190"/>
                  </a:lnTo>
                  <a:lnTo>
                    <a:pt x="297954" y="227190"/>
                  </a:lnTo>
                  <a:lnTo>
                    <a:pt x="350405" y="0"/>
                  </a:lnTo>
                  <a:close/>
                </a:path>
                <a:path w="920750" h="227330">
                  <a:moveTo>
                    <a:pt x="540372" y="0"/>
                  </a:moveTo>
                  <a:lnTo>
                    <a:pt x="432384" y="0"/>
                  </a:lnTo>
                  <a:lnTo>
                    <a:pt x="379933" y="227190"/>
                  </a:lnTo>
                  <a:lnTo>
                    <a:pt x="401370" y="227190"/>
                  </a:lnTo>
                  <a:lnTo>
                    <a:pt x="487921" y="227190"/>
                  </a:lnTo>
                  <a:lnTo>
                    <a:pt x="540372" y="0"/>
                  </a:lnTo>
                  <a:close/>
                </a:path>
                <a:path w="920750" h="227330">
                  <a:moveTo>
                    <a:pt x="730338" y="0"/>
                  </a:moveTo>
                  <a:lnTo>
                    <a:pt x="622338" y="0"/>
                  </a:lnTo>
                  <a:lnTo>
                    <a:pt x="569887" y="227190"/>
                  </a:lnTo>
                  <a:lnTo>
                    <a:pt x="591324" y="227190"/>
                  </a:lnTo>
                  <a:lnTo>
                    <a:pt x="677887" y="227190"/>
                  </a:lnTo>
                  <a:lnTo>
                    <a:pt x="730338" y="0"/>
                  </a:lnTo>
                  <a:close/>
                </a:path>
                <a:path w="920750" h="227330">
                  <a:moveTo>
                    <a:pt x="920292" y="0"/>
                  </a:moveTo>
                  <a:lnTo>
                    <a:pt x="812292" y="0"/>
                  </a:lnTo>
                  <a:lnTo>
                    <a:pt x="759841" y="227190"/>
                  </a:lnTo>
                  <a:lnTo>
                    <a:pt x="781291" y="227190"/>
                  </a:lnTo>
                  <a:lnTo>
                    <a:pt x="867841" y="227190"/>
                  </a:lnTo>
                  <a:lnTo>
                    <a:pt x="920292" y="0"/>
                  </a:lnTo>
                  <a:close/>
                </a:path>
              </a:pathLst>
            </a:custGeom>
            <a:solidFill>
              <a:srgbClr val="B7DA9B"/>
            </a:solidFill>
          </p:spPr>
          <p:txBody>
            <a:bodyPr wrap="square" lIns="0" tIns="0" rIns="0" bIns="0" rtlCol="0"/>
            <a:lstStyle/>
            <a:p/>
          </p:txBody>
        </p:sp>
        <p:sp>
          <p:nvSpPr>
            <p:cNvPr id="86" name="object 86" descr=""/>
            <p:cNvSpPr/>
            <p:nvPr/>
          </p:nvSpPr>
          <p:spPr>
            <a:xfrm>
              <a:off x="7310043" y="0"/>
              <a:ext cx="250825" cy="5328285"/>
            </a:xfrm>
            <a:custGeom>
              <a:avLst/>
              <a:gdLst/>
              <a:ahLst/>
              <a:cxnLst/>
              <a:rect l="l" t="t" r="r" b="b"/>
              <a:pathLst>
                <a:path w="250825" h="5328285">
                  <a:moveTo>
                    <a:pt x="250342" y="0"/>
                  </a:moveTo>
                  <a:lnTo>
                    <a:pt x="0" y="0"/>
                  </a:lnTo>
                  <a:lnTo>
                    <a:pt x="0" y="5328005"/>
                  </a:lnTo>
                  <a:lnTo>
                    <a:pt x="250342" y="5328005"/>
                  </a:lnTo>
                  <a:lnTo>
                    <a:pt x="250342" y="0"/>
                  </a:lnTo>
                  <a:close/>
                </a:path>
              </a:pathLst>
            </a:custGeom>
            <a:solidFill>
              <a:srgbClr val="FFFFFF"/>
            </a:solidFill>
          </p:spPr>
          <p:txBody>
            <a:bodyPr wrap="square" lIns="0" tIns="0" rIns="0" bIns="0" rtlCol="0"/>
            <a:lstStyle/>
            <a:p/>
          </p:txBody>
        </p:sp>
      </p:grpSp>
      <p:sp>
        <p:nvSpPr>
          <p:cNvPr id="87" name="object 87"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104</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88" name="object 88"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105</a:t>
            </a:r>
            <a:endParaRPr sz="800">
              <a:latin typeface="Times New Roman"/>
              <a:cs typeface="Times New Roman"/>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2717999" y="4612502"/>
              <a:ext cx="0" cy="351155"/>
            </a:xfrm>
            <a:custGeom>
              <a:avLst/>
              <a:gdLst/>
              <a:ahLst/>
              <a:cxnLst/>
              <a:rect l="l" t="t" r="r" b="b"/>
              <a:pathLst>
                <a:path w="0" h="351154">
                  <a:moveTo>
                    <a:pt x="0" y="351002"/>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1349999" y="4612502"/>
              <a:ext cx="0" cy="351155"/>
            </a:xfrm>
            <a:custGeom>
              <a:avLst/>
              <a:gdLst/>
              <a:ahLst/>
              <a:cxnLst/>
              <a:rect l="l" t="t" r="r" b="b"/>
              <a:pathLst>
                <a:path w="0" h="351154">
                  <a:moveTo>
                    <a:pt x="0" y="351002"/>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1349999"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70" name="object 70" descr=""/>
            <p:cNvSpPr/>
            <p:nvPr/>
          </p:nvSpPr>
          <p:spPr>
            <a:xfrm>
              <a:off x="5777999" y="4612502"/>
              <a:ext cx="0" cy="351155"/>
            </a:xfrm>
            <a:custGeom>
              <a:avLst/>
              <a:gdLst/>
              <a:ahLst/>
              <a:cxnLst/>
              <a:rect l="l" t="t" r="r" b="b"/>
              <a:pathLst>
                <a:path w="0" h="351154">
                  <a:moveTo>
                    <a:pt x="0" y="351002"/>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2717999" y="4972506"/>
              <a:ext cx="3060065" cy="0"/>
            </a:xfrm>
            <a:custGeom>
              <a:avLst/>
              <a:gdLst/>
              <a:ahLst/>
              <a:cxnLst/>
              <a:rect l="l" t="t" r="r" b="b"/>
              <a:pathLst>
                <a:path w="3060064" h="0">
                  <a:moveTo>
                    <a:pt x="0" y="0"/>
                  </a:moveTo>
                  <a:lnTo>
                    <a:pt x="3060001" y="0"/>
                  </a:lnTo>
                </a:path>
              </a:pathLst>
            </a:custGeom>
            <a:ln w="9004">
              <a:solidFill>
                <a:srgbClr val="BCBEC0"/>
              </a:solidFill>
            </a:ln>
          </p:spPr>
          <p:txBody>
            <a:bodyPr wrap="square" lIns="0" tIns="0" rIns="0" bIns="0" rtlCol="0"/>
            <a:lstStyle/>
            <a:p/>
          </p:txBody>
        </p:sp>
        <p:sp>
          <p:nvSpPr>
            <p:cNvPr id="72" name="object 72" descr=""/>
            <p:cNvSpPr/>
            <p:nvPr/>
          </p:nvSpPr>
          <p:spPr>
            <a:xfrm>
              <a:off x="557999" y="49725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73" name="object 73" descr=""/>
            <p:cNvSpPr/>
            <p:nvPr/>
          </p:nvSpPr>
          <p:spPr>
            <a:xfrm>
              <a:off x="5777999"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74" name="object 74" descr=""/>
          <p:cNvSpPr txBox="1"/>
          <p:nvPr/>
        </p:nvSpPr>
        <p:spPr>
          <a:xfrm>
            <a:off x="5920376" y="3510060"/>
            <a:ext cx="1156335" cy="140970"/>
          </a:xfrm>
          <a:prstGeom prst="rect">
            <a:avLst/>
          </a:prstGeom>
        </p:spPr>
        <p:txBody>
          <a:bodyPr wrap="square" lIns="0" tIns="0" rIns="0" bIns="0" rtlCol="0" vert="horz">
            <a:spAutoFit/>
          </a:bodyPr>
          <a:lstStyle/>
          <a:p>
            <a:pPr>
              <a:lnSpc>
                <a:spcPts val="1055"/>
              </a:lnSpc>
            </a:pPr>
            <a:r>
              <a:rPr dirty="0" sz="900" spc="-10">
                <a:solidFill>
                  <a:srgbClr val="231F20"/>
                </a:solidFill>
                <a:latin typeface="華康標楷體"/>
                <a:cs typeface="華康標楷體"/>
              </a:rPr>
              <a:t>有所不同（</a:t>
            </a:r>
            <a:r>
              <a:rPr dirty="0" sz="900" spc="-80">
                <a:solidFill>
                  <a:srgbClr val="231F20"/>
                </a:solidFill>
                <a:latin typeface="華康標楷體"/>
                <a:cs typeface="華康標楷體"/>
              </a:rPr>
              <a:t>圖 </a:t>
            </a:r>
            <a:r>
              <a:rPr dirty="0" sz="900" spc="-80">
                <a:solidFill>
                  <a:srgbClr val="231F20"/>
                </a:solidFill>
                <a:latin typeface="Trebuchet MS"/>
                <a:cs typeface="Trebuchet MS"/>
              </a:rPr>
              <a:t>3.2.2</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sp>
        <p:nvSpPr>
          <p:cNvPr id="75" name="object 75" descr=""/>
          <p:cNvSpPr txBox="1"/>
          <p:nvPr/>
        </p:nvSpPr>
        <p:spPr>
          <a:xfrm>
            <a:off x="2907275" y="2954544"/>
            <a:ext cx="2623820" cy="1826260"/>
          </a:xfrm>
          <a:prstGeom prst="rect">
            <a:avLst/>
          </a:prstGeom>
        </p:spPr>
        <p:txBody>
          <a:bodyPr wrap="square" lIns="0" tIns="0" rIns="0" bIns="0" rtlCol="0" vert="horz">
            <a:spAutoFit/>
          </a:bodyPr>
          <a:lstStyle/>
          <a:p>
            <a:pPr marL="116839">
              <a:lnSpc>
                <a:spcPts val="1010"/>
              </a:lnSpc>
            </a:pPr>
            <a:r>
              <a:rPr dirty="0" sz="900" spc="-20">
                <a:solidFill>
                  <a:srgbClr val="231F20"/>
                </a:solidFill>
                <a:latin typeface="華康標楷體"/>
                <a:cs typeface="華康標楷體"/>
              </a:rPr>
              <a:t>車資訊。</a:t>
            </a:r>
            <a:endParaRPr sz="900">
              <a:latin typeface="華康標楷體"/>
              <a:cs typeface="華康標楷體"/>
            </a:endParaRPr>
          </a:p>
          <a:p>
            <a:pPr>
              <a:lnSpc>
                <a:spcPct val="100000"/>
              </a:lnSpc>
            </a:pPr>
            <a:endParaRPr sz="900">
              <a:latin typeface="華康標楷體"/>
              <a:cs typeface="華康標楷體"/>
            </a:endParaRPr>
          </a:p>
          <a:p>
            <a:pPr>
              <a:lnSpc>
                <a:spcPct val="100000"/>
              </a:lnSpc>
            </a:pPr>
            <a:endParaRPr sz="900">
              <a:latin typeface="華康標楷體"/>
              <a:cs typeface="華康標楷體"/>
            </a:endParaRPr>
          </a:p>
          <a:p>
            <a:pPr>
              <a:lnSpc>
                <a:spcPct val="100000"/>
              </a:lnSpc>
            </a:pPr>
            <a:endParaRPr sz="900">
              <a:latin typeface="華康標楷體"/>
              <a:cs typeface="華康標楷體"/>
            </a:endParaRPr>
          </a:p>
          <a:p>
            <a:pPr>
              <a:lnSpc>
                <a:spcPct val="100000"/>
              </a:lnSpc>
            </a:pPr>
            <a:endParaRPr sz="900">
              <a:latin typeface="華康標楷體"/>
              <a:cs typeface="華康標楷體"/>
            </a:endParaRPr>
          </a:p>
          <a:p>
            <a:pPr>
              <a:lnSpc>
                <a:spcPct val="100000"/>
              </a:lnSpc>
            </a:pPr>
            <a:endParaRPr sz="900">
              <a:latin typeface="華康標楷體"/>
              <a:cs typeface="華康標楷體"/>
            </a:endParaRPr>
          </a:p>
          <a:p>
            <a:pPr>
              <a:lnSpc>
                <a:spcPct val="100000"/>
              </a:lnSpc>
            </a:pPr>
            <a:endParaRPr sz="900">
              <a:latin typeface="華康標楷體"/>
              <a:cs typeface="華康標楷體"/>
            </a:endParaRPr>
          </a:p>
          <a:p>
            <a:pPr>
              <a:lnSpc>
                <a:spcPct val="100000"/>
              </a:lnSpc>
            </a:pPr>
            <a:endParaRPr sz="900">
              <a:latin typeface="華康標楷體"/>
              <a:cs typeface="華康標楷體"/>
            </a:endParaRPr>
          </a:p>
          <a:p>
            <a:pPr>
              <a:lnSpc>
                <a:spcPct val="100000"/>
              </a:lnSpc>
            </a:pPr>
            <a:endParaRPr sz="900">
              <a:latin typeface="華康標楷體"/>
              <a:cs typeface="華康標楷體"/>
            </a:endParaRPr>
          </a:p>
          <a:p>
            <a:pPr>
              <a:lnSpc>
                <a:spcPct val="100000"/>
              </a:lnSpc>
            </a:pPr>
            <a:endParaRPr sz="900">
              <a:latin typeface="華康標楷體"/>
              <a:cs typeface="華康標楷體"/>
            </a:endParaRPr>
          </a:p>
          <a:p>
            <a:pPr>
              <a:lnSpc>
                <a:spcPct val="100000"/>
              </a:lnSpc>
              <a:spcBef>
                <a:spcPts val="5"/>
              </a:spcBef>
            </a:pPr>
            <a:endParaRPr sz="700">
              <a:latin typeface="華康標楷體"/>
              <a:cs typeface="華康標楷體"/>
            </a:endParaRPr>
          </a:p>
          <a:p>
            <a:pPr>
              <a:lnSpc>
                <a:spcPts val="1040"/>
              </a:lnSpc>
            </a:pPr>
            <a:r>
              <a:rPr dirty="0" sz="900" spc="-10">
                <a:solidFill>
                  <a:srgbClr val="231F20"/>
                </a:solidFill>
                <a:latin typeface="華康標楷體"/>
                <a:cs typeface="華康標楷體"/>
              </a:rPr>
              <a:t>）</a:t>
            </a:r>
            <a:r>
              <a:rPr dirty="0" sz="900" spc="-15">
                <a:solidFill>
                  <a:srgbClr val="231F20"/>
                </a:solidFill>
                <a:latin typeface="華康標楷體"/>
                <a:cs typeface="華康標楷體"/>
              </a:rPr>
              <a:t>跟隨前方車輛停車時，應保持較寬裕的安全距離。</a:t>
            </a:r>
            <a:endParaRPr sz="900">
              <a:latin typeface="華康標楷體"/>
              <a:cs typeface="華康標楷體"/>
            </a:endParaRPr>
          </a:p>
        </p:txBody>
      </p:sp>
      <p:grpSp>
        <p:nvGrpSpPr>
          <p:cNvPr id="76" name="object 76" descr=""/>
          <p:cNvGrpSpPr/>
          <p:nvPr/>
        </p:nvGrpSpPr>
        <p:grpSpPr>
          <a:xfrm>
            <a:off x="5871133" y="3456000"/>
            <a:ext cx="1303020" cy="939800"/>
            <a:chOff x="5871133" y="3456000"/>
            <a:chExt cx="1303020" cy="939800"/>
          </a:xfrm>
        </p:grpSpPr>
        <p:sp>
          <p:nvSpPr>
            <p:cNvPr id="77" name="object 77" descr=""/>
            <p:cNvSpPr/>
            <p:nvPr/>
          </p:nvSpPr>
          <p:spPr>
            <a:xfrm>
              <a:off x="5871133" y="3456000"/>
              <a:ext cx="1303020" cy="939800"/>
            </a:xfrm>
            <a:custGeom>
              <a:avLst/>
              <a:gdLst/>
              <a:ahLst/>
              <a:cxnLst/>
              <a:rect l="l" t="t" r="r" b="b"/>
              <a:pathLst>
                <a:path w="1303020" h="939800">
                  <a:moveTo>
                    <a:pt x="1302956" y="0"/>
                  </a:moveTo>
                  <a:lnTo>
                    <a:pt x="0" y="0"/>
                  </a:lnTo>
                  <a:lnTo>
                    <a:pt x="0" y="939736"/>
                  </a:lnTo>
                  <a:lnTo>
                    <a:pt x="1302956" y="939736"/>
                  </a:lnTo>
                  <a:lnTo>
                    <a:pt x="1302956" y="0"/>
                  </a:lnTo>
                  <a:close/>
                </a:path>
              </a:pathLst>
            </a:custGeom>
            <a:solidFill>
              <a:srgbClr val="FFFFFF"/>
            </a:solidFill>
          </p:spPr>
          <p:txBody>
            <a:bodyPr wrap="square" lIns="0" tIns="0" rIns="0" bIns="0" rtlCol="0"/>
            <a:lstStyle/>
            <a:p/>
          </p:txBody>
        </p:sp>
        <p:pic>
          <p:nvPicPr>
            <p:cNvPr id="78" name="object 78" descr=""/>
            <p:cNvPicPr/>
            <p:nvPr/>
          </p:nvPicPr>
          <p:blipFill>
            <a:blip r:embed="rId21" cstate="print"/>
            <a:stretch>
              <a:fillRect/>
            </a:stretch>
          </p:blipFill>
          <p:spPr>
            <a:xfrm>
              <a:off x="5871133" y="4380103"/>
              <a:ext cx="1302956" cy="15633"/>
            </a:xfrm>
            <a:prstGeom prst="rect">
              <a:avLst/>
            </a:prstGeom>
          </p:spPr>
        </p:pic>
        <p:sp>
          <p:nvSpPr>
            <p:cNvPr id="79" name="object 79" descr=""/>
            <p:cNvSpPr/>
            <p:nvPr/>
          </p:nvSpPr>
          <p:spPr>
            <a:xfrm>
              <a:off x="6040780" y="4170451"/>
              <a:ext cx="41275" cy="42545"/>
            </a:xfrm>
            <a:custGeom>
              <a:avLst/>
              <a:gdLst/>
              <a:ahLst/>
              <a:cxnLst/>
              <a:rect l="l" t="t" r="r" b="b"/>
              <a:pathLst>
                <a:path w="41275" h="42545">
                  <a:moveTo>
                    <a:pt x="41262" y="5943"/>
                  </a:moveTo>
                  <a:lnTo>
                    <a:pt x="32029" y="0"/>
                  </a:lnTo>
                  <a:lnTo>
                    <a:pt x="9245" y="0"/>
                  </a:lnTo>
                  <a:lnTo>
                    <a:pt x="0" y="5943"/>
                  </a:lnTo>
                  <a:lnTo>
                    <a:pt x="0" y="20548"/>
                  </a:lnTo>
                  <a:lnTo>
                    <a:pt x="9245" y="26492"/>
                  </a:lnTo>
                  <a:lnTo>
                    <a:pt x="24803" y="26492"/>
                  </a:lnTo>
                  <a:lnTo>
                    <a:pt x="40614" y="42303"/>
                  </a:lnTo>
                  <a:lnTo>
                    <a:pt x="40563" y="26568"/>
                  </a:lnTo>
                  <a:lnTo>
                    <a:pt x="37160" y="23190"/>
                  </a:lnTo>
                  <a:lnTo>
                    <a:pt x="41262" y="20548"/>
                  </a:lnTo>
                  <a:lnTo>
                    <a:pt x="41262" y="13246"/>
                  </a:lnTo>
                  <a:lnTo>
                    <a:pt x="41262" y="5943"/>
                  </a:lnTo>
                  <a:close/>
                </a:path>
              </a:pathLst>
            </a:custGeom>
            <a:solidFill>
              <a:srgbClr val="2B3890"/>
            </a:solidFill>
          </p:spPr>
          <p:txBody>
            <a:bodyPr wrap="square" lIns="0" tIns="0" rIns="0" bIns="0" rtlCol="0"/>
            <a:lstStyle/>
            <a:p/>
          </p:txBody>
        </p:sp>
        <p:pic>
          <p:nvPicPr>
            <p:cNvPr id="80" name="object 80" descr=""/>
            <p:cNvPicPr/>
            <p:nvPr/>
          </p:nvPicPr>
          <p:blipFill>
            <a:blip r:embed="rId22" cstate="print"/>
            <a:stretch>
              <a:fillRect/>
            </a:stretch>
          </p:blipFill>
          <p:spPr>
            <a:xfrm>
              <a:off x="6048171" y="4175201"/>
              <a:ext cx="26479" cy="16979"/>
            </a:xfrm>
            <a:prstGeom prst="rect">
              <a:avLst/>
            </a:prstGeom>
          </p:spPr>
        </p:pic>
        <p:sp>
          <p:nvSpPr>
            <p:cNvPr id="81" name="object 81" descr=""/>
            <p:cNvSpPr/>
            <p:nvPr/>
          </p:nvSpPr>
          <p:spPr>
            <a:xfrm>
              <a:off x="6406184" y="4170451"/>
              <a:ext cx="41275" cy="42545"/>
            </a:xfrm>
            <a:custGeom>
              <a:avLst/>
              <a:gdLst/>
              <a:ahLst/>
              <a:cxnLst/>
              <a:rect l="l" t="t" r="r" b="b"/>
              <a:pathLst>
                <a:path w="41275" h="42545">
                  <a:moveTo>
                    <a:pt x="41262" y="5943"/>
                  </a:moveTo>
                  <a:lnTo>
                    <a:pt x="32016" y="0"/>
                  </a:lnTo>
                  <a:lnTo>
                    <a:pt x="9232" y="0"/>
                  </a:lnTo>
                  <a:lnTo>
                    <a:pt x="0" y="5943"/>
                  </a:lnTo>
                  <a:lnTo>
                    <a:pt x="0" y="13246"/>
                  </a:lnTo>
                  <a:lnTo>
                    <a:pt x="0" y="20548"/>
                  </a:lnTo>
                  <a:lnTo>
                    <a:pt x="4089" y="23190"/>
                  </a:lnTo>
                  <a:lnTo>
                    <a:pt x="711" y="26568"/>
                  </a:lnTo>
                  <a:lnTo>
                    <a:pt x="647" y="42303"/>
                  </a:lnTo>
                  <a:lnTo>
                    <a:pt x="16459" y="26492"/>
                  </a:lnTo>
                  <a:lnTo>
                    <a:pt x="32016" y="26492"/>
                  </a:lnTo>
                  <a:lnTo>
                    <a:pt x="41262" y="20548"/>
                  </a:lnTo>
                  <a:lnTo>
                    <a:pt x="41262" y="5943"/>
                  </a:lnTo>
                  <a:close/>
                </a:path>
              </a:pathLst>
            </a:custGeom>
            <a:solidFill>
              <a:srgbClr val="2B3890"/>
            </a:solidFill>
          </p:spPr>
          <p:txBody>
            <a:bodyPr wrap="square" lIns="0" tIns="0" rIns="0" bIns="0" rtlCol="0"/>
            <a:lstStyle/>
            <a:p/>
          </p:txBody>
        </p:sp>
        <p:pic>
          <p:nvPicPr>
            <p:cNvPr id="82" name="object 82" descr=""/>
            <p:cNvPicPr/>
            <p:nvPr/>
          </p:nvPicPr>
          <p:blipFill>
            <a:blip r:embed="rId23" cstate="print"/>
            <a:stretch>
              <a:fillRect/>
            </a:stretch>
          </p:blipFill>
          <p:spPr>
            <a:xfrm>
              <a:off x="6413575" y="4175201"/>
              <a:ext cx="26479" cy="16979"/>
            </a:xfrm>
            <a:prstGeom prst="rect">
              <a:avLst/>
            </a:prstGeom>
          </p:spPr>
        </p:pic>
        <p:pic>
          <p:nvPicPr>
            <p:cNvPr id="83" name="object 83" descr=""/>
            <p:cNvPicPr/>
            <p:nvPr/>
          </p:nvPicPr>
          <p:blipFill>
            <a:blip r:embed="rId24" cstate="print"/>
            <a:stretch>
              <a:fillRect/>
            </a:stretch>
          </p:blipFill>
          <p:spPr>
            <a:xfrm>
              <a:off x="6065227" y="4104944"/>
              <a:ext cx="357568" cy="275501"/>
            </a:xfrm>
            <a:prstGeom prst="rect">
              <a:avLst/>
            </a:prstGeom>
          </p:spPr>
        </p:pic>
        <p:pic>
          <p:nvPicPr>
            <p:cNvPr id="84" name="object 84" descr=""/>
            <p:cNvPicPr/>
            <p:nvPr/>
          </p:nvPicPr>
          <p:blipFill>
            <a:blip r:embed="rId25" cstate="print"/>
            <a:stretch>
              <a:fillRect/>
            </a:stretch>
          </p:blipFill>
          <p:spPr>
            <a:xfrm>
              <a:off x="6114643" y="4109896"/>
              <a:ext cx="252885" cy="161747"/>
            </a:xfrm>
            <a:prstGeom prst="rect">
              <a:avLst/>
            </a:prstGeom>
          </p:spPr>
        </p:pic>
        <p:pic>
          <p:nvPicPr>
            <p:cNvPr id="85" name="object 85" descr=""/>
            <p:cNvPicPr/>
            <p:nvPr/>
          </p:nvPicPr>
          <p:blipFill>
            <a:blip r:embed="rId26" cstate="print"/>
            <a:stretch>
              <a:fillRect/>
            </a:stretch>
          </p:blipFill>
          <p:spPr>
            <a:xfrm>
              <a:off x="6122758" y="4125506"/>
              <a:ext cx="242481" cy="48018"/>
            </a:xfrm>
            <a:prstGeom prst="rect">
              <a:avLst/>
            </a:prstGeom>
          </p:spPr>
        </p:pic>
        <p:pic>
          <p:nvPicPr>
            <p:cNvPr id="86" name="object 86" descr=""/>
            <p:cNvPicPr/>
            <p:nvPr/>
          </p:nvPicPr>
          <p:blipFill>
            <a:blip r:embed="rId27" cstate="print"/>
            <a:stretch>
              <a:fillRect/>
            </a:stretch>
          </p:blipFill>
          <p:spPr>
            <a:xfrm>
              <a:off x="6084505" y="4193489"/>
              <a:ext cx="238951" cy="41630"/>
            </a:xfrm>
            <a:prstGeom prst="rect">
              <a:avLst/>
            </a:prstGeom>
          </p:spPr>
        </p:pic>
        <p:sp>
          <p:nvSpPr>
            <p:cNvPr id="87" name="object 87" descr=""/>
            <p:cNvSpPr/>
            <p:nvPr/>
          </p:nvSpPr>
          <p:spPr>
            <a:xfrm>
              <a:off x="6082668" y="4193456"/>
              <a:ext cx="323215" cy="62230"/>
            </a:xfrm>
            <a:custGeom>
              <a:avLst/>
              <a:gdLst/>
              <a:ahLst/>
              <a:cxnLst/>
              <a:rect l="l" t="t" r="r" b="b"/>
              <a:pathLst>
                <a:path w="323214" h="62229">
                  <a:moveTo>
                    <a:pt x="0" y="1498"/>
                  </a:moveTo>
                  <a:lnTo>
                    <a:pt x="0" y="43510"/>
                  </a:lnTo>
                  <a:lnTo>
                    <a:pt x="1202" y="54185"/>
                  </a:lnTo>
                  <a:lnTo>
                    <a:pt x="5002" y="59667"/>
                  </a:lnTo>
                  <a:lnTo>
                    <a:pt x="14457" y="61687"/>
                  </a:lnTo>
                  <a:lnTo>
                    <a:pt x="32626" y="61976"/>
                  </a:lnTo>
                  <a:lnTo>
                    <a:pt x="290042" y="61976"/>
                  </a:lnTo>
                  <a:lnTo>
                    <a:pt x="308392" y="59090"/>
                  </a:lnTo>
                  <a:lnTo>
                    <a:pt x="318139" y="52743"/>
                  </a:lnTo>
                  <a:lnTo>
                    <a:pt x="321998" y="46395"/>
                  </a:lnTo>
                  <a:lnTo>
                    <a:pt x="322681" y="43510"/>
                  </a:lnTo>
                  <a:lnTo>
                    <a:pt x="322681" y="0"/>
                  </a:lnTo>
                </a:path>
              </a:pathLst>
            </a:custGeom>
            <a:ln w="4102">
              <a:solidFill>
                <a:srgbClr val="231F20"/>
              </a:solidFill>
            </a:ln>
          </p:spPr>
          <p:txBody>
            <a:bodyPr wrap="square" lIns="0" tIns="0" rIns="0" bIns="0" rtlCol="0"/>
            <a:lstStyle/>
            <a:p/>
          </p:txBody>
        </p:sp>
        <p:pic>
          <p:nvPicPr>
            <p:cNvPr id="88" name="object 88" descr=""/>
            <p:cNvPicPr/>
            <p:nvPr/>
          </p:nvPicPr>
          <p:blipFill>
            <a:blip r:embed="rId28" cstate="print"/>
            <a:stretch>
              <a:fillRect/>
            </a:stretch>
          </p:blipFill>
          <p:spPr>
            <a:xfrm>
              <a:off x="6065342" y="4221175"/>
              <a:ext cx="19164" cy="30264"/>
            </a:xfrm>
            <a:prstGeom prst="rect">
              <a:avLst/>
            </a:prstGeom>
          </p:spPr>
        </p:pic>
        <p:sp>
          <p:nvSpPr>
            <p:cNvPr id="89" name="object 89" descr=""/>
            <p:cNvSpPr/>
            <p:nvPr/>
          </p:nvSpPr>
          <p:spPr>
            <a:xfrm>
              <a:off x="6078350" y="4296694"/>
              <a:ext cx="331470" cy="26670"/>
            </a:xfrm>
            <a:custGeom>
              <a:avLst/>
              <a:gdLst/>
              <a:ahLst/>
              <a:cxnLst/>
              <a:rect l="l" t="t" r="r" b="b"/>
              <a:pathLst>
                <a:path w="331470" h="26670">
                  <a:moveTo>
                    <a:pt x="0" y="26479"/>
                  </a:moveTo>
                  <a:lnTo>
                    <a:pt x="10477" y="26479"/>
                  </a:lnTo>
                  <a:lnTo>
                    <a:pt x="22253" y="11171"/>
                  </a:lnTo>
                  <a:lnTo>
                    <a:pt x="33107" y="3309"/>
                  </a:lnTo>
                  <a:lnTo>
                    <a:pt x="49273" y="413"/>
                  </a:lnTo>
                  <a:lnTo>
                    <a:pt x="76987" y="0"/>
                  </a:lnTo>
                  <a:lnTo>
                    <a:pt x="254330" y="0"/>
                  </a:lnTo>
                  <a:lnTo>
                    <a:pt x="284728" y="4137"/>
                  </a:lnTo>
                  <a:lnTo>
                    <a:pt x="305368" y="13239"/>
                  </a:lnTo>
                  <a:lnTo>
                    <a:pt x="317116" y="22342"/>
                  </a:lnTo>
                  <a:lnTo>
                    <a:pt x="320840" y="26479"/>
                  </a:lnTo>
                  <a:lnTo>
                    <a:pt x="331304" y="26479"/>
                  </a:lnTo>
                </a:path>
              </a:pathLst>
            </a:custGeom>
            <a:ln w="4102">
              <a:solidFill>
                <a:srgbClr val="231F20"/>
              </a:solidFill>
            </a:ln>
          </p:spPr>
          <p:txBody>
            <a:bodyPr wrap="square" lIns="0" tIns="0" rIns="0" bIns="0" rtlCol="0"/>
            <a:lstStyle/>
            <a:p/>
          </p:txBody>
        </p:sp>
        <p:pic>
          <p:nvPicPr>
            <p:cNvPr id="90" name="object 90" descr=""/>
            <p:cNvPicPr/>
            <p:nvPr/>
          </p:nvPicPr>
          <p:blipFill>
            <a:blip r:embed="rId29" cstate="print"/>
            <a:stretch>
              <a:fillRect/>
            </a:stretch>
          </p:blipFill>
          <p:spPr>
            <a:xfrm>
              <a:off x="6107899" y="4305935"/>
              <a:ext cx="46824" cy="13550"/>
            </a:xfrm>
            <a:prstGeom prst="rect">
              <a:avLst/>
            </a:prstGeom>
          </p:spPr>
        </p:pic>
        <p:sp>
          <p:nvSpPr>
            <p:cNvPr id="91" name="object 91" descr=""/>
            <p:cNvSpPr/>
            <p:nvPr/>
          </p:nvSpPr>
          <p:spPr>
            <a:xfrm>
              <a:off x="6154403" y="4325636"/>
              <a:ext cx="31115" cy="20955"/>
            </a:xfrm>
            <a:custGeom>
              <a:avLst/>
              <a:gdLst/>
              <a:ahLst/>
              <a:cxnLst/>
              <a:rect l="l" t="t" r="r" b="b"/>
              <a:pathLst>
                <a:path w="31114" h="20954">
                  <a:moveTo>
                    <a:pt x="27051" y="0"/>
                  </a:moveTo>
                  <a:lnTo>
                    <a:pt x="3759" y="0"/>
                  </a:lnTo>
                  <a:lnTo>
                    <a:pt x="0" y="3759"/>
                  </a:lnTo>
                  <a:lnTo>
                    <a:pt x="0" y="17183"/>
                  </a:lnTo>
                  <a:lnTo>
                    <a:pt x="3759" y="20942"/>
                  </a:lnTo>
                  <a:lnTo>
                    <a:pt x="27051" y="20942"/>
                  </a:lnTo>
                  <a:lnTo>
                    <a:pt x="30797" y="17183"/>
                  </a:lnTo>
                  <a:lnTo>
                    <a:pt x="30797" y="8381"/>
                  </a:lnTo>
                  <a:lnTo>
                    <a:pt x="30797" y="3759"/>
                  </a:lnTo>
                  <a:lnTo>
                    <a:pt x="27051" y="0"/>
                  </a:lnTo>
                  <a:close/>
                </a:path>
              </a:pathLst>
            </a:custGeom>
            <a:solidFill>
              <a:srgbClr val="808285"/>
            </a:solidFill>
          </p:spPr>
          <p:txBody>
            <a:bodyPr wrap="square" lIns="0" tIns="0" rIns="0" bIns="0" rtlCol="0"/>
            <a:lstStyle/>
            <a:p/>
          </p:txBody>
        </p:sp>
        <p:sp>
          <p:nvSpPr>
            <p:cNvPr id="92" name="object 92" descr=""/>
            <p:cNvSpPr/>
            <p:nvPr/>
          </p:nvSpPr>
          <p:spPr>
            <a:xfrm>
              <a:off x="6164254" y="4330557"/>
              <a:ext cx="11430" cy="11430"/>
            </a:xfrm>
            <a:custGeom>
              <a:avLst/>
              <a:gdLst/>
              <a:ahLst/>
              <a:cxnLst/>
              <a:rect l="l" t="t" r="r" b="b"/>
              <a:pathLst>
                <a:path w="11429" h="11429">
                  <a:moveTo>
                    <a:pt x="8610" y="0"/>
                  </a:moveTo>
                  <a:lnTo>
                    <a:pt x="2489" y="0"/>
                  </a:lnTo>
                  <a:lnTo>
                    <a:pt x="0" y="2489"/>
                  </a:lnTo>
                  <a:lnTo>
                    <a:pt x="0" y="8610"/>
                  </a:lnTo>
                  <a:lnTo>
                    <a:pt x="2489" y="11087"/>
                  </a:lnTo>
                  <a:lnTo>
                    <a:pt x="8610" y="11087"/>
                  </a:lnTo>
                  <a:lnTo>
                    <a:pt x="11087" y="8610"/>
                  </a:lnTo>
                  <a:lnTo>
                    <a:pt x="11087" y="5549"/>
                  </a:lnTo>
                  <a:lnTo>
                    <a:pt x="11087" y="2489"/>
                  </a:lnTo>
                  <a:lnTo>
                    <a:pt x="8610" y="0"/>
                  </a:lnTo>
                  <a:close/>
                </a:path>
              </a:pathLst>
            </a:custGeom>
            <a:solidFill>
              <a:srgbClr val="6D6E71"/>
            </a:solidFill>
          </p:spPr>
          <p:txBody>
            <a:bodyPr wrap="square" lIns="0" tIns="0" rIns="0" bIns="0" rtlCol="0"/>
            <a:lstStyle/>
            <a:p/>
          </p:txBody>
        </p:sp>
        <p:pic>
          <p:nvPicPr>
            <p:cNvPr id="93" name="object 93" descr=""/>
            <p:cNvPicPr/>
            <p:nvPr/>
          </p:nvPicPr>
          <p:blipFill>
            <a:blip r:embed="rId30" cstate="print"/>
            <a:stretch>
              <a:fillRect/>
            </a:stretch>
          </p:blipFill>
          <p:spPr>
            <a:xfrm>
              <a:off x="6314820" y="4193489"/>
              <a:ext cx="108090" cy="59473"/>
            </a:xfrm>
            <a:prstGeom prst="rect">
              <a:avLst/>
            </a:prstGeom>
          </p:spPr>
        </p:pic>
        <p:pic>
          <p:nvPicPr>
            <p:cNvPr id="94" name="object 94" descr=""/>
            <p:cNvPicPr/>
            <p:nvPr/>
          </p:nvPicPr>
          <p:blipFill>
            <a:blip r:embed="rId29" cstate="print"/>
            <a:stretch>
              <a:fillRect/>
            </a:stretch>
          </p:blipFill>
          <p:spPr>
            <a:xfrm>
              <a:off x="6333298" y="4305935"/>
              <a:ext cx="46799" cy="13550"/>
            </a:xfrm>
            <a:prstGeom prst="rect">
              <a:avLst/>
            </a:prstGeom>
          </p:spPr>
        </p:pic>
        <p:sp>
          <p:nvSpPr>
            <p:cNvPr id="95" name="object 95" descr=""/>
            <p:cNvSpPr/>
            <p:nvPr/>
          </p:nvSpPr>
          <p:spPr>
            <a:xfrm>
              <a:off x="6302815" y="4325636"/>
              <a:ext cx="31115" cy="20955"/>
            </a:xfrm>
            <a:custGeom>
              <a:avLst/>
              <a:gdLst/>
              <a:ahLst/>
              <a:cxnLst/>
              <a:rect l="l" t="t" r="r" b="b"/>
              <a:pathLst>
                <a:path w="31114" h="20954">
                  <a:moveTo>
                    <a:pt x="27038" y="0"/>
                  </a:moveTo>
                  <a:lnTo>
                    <a:pt x="3746" y="0"/>
                  </a:lnTo>
                  <a:lnTo>
                    <a:pt x="0" y="3759"/>
                  </a:lnTo>
                  <a:lnTo>
                    <a:pt x="0" y="8381"/>
                  </a:lnTo>
                  <a:lnTo>
                    <a:pt x="0" y="17183"/>
                  </a:lnTo>
                  <a:lnTo>
                    <a:pt x="3746" y="20942"/>
                  </a:lnTo>
                  <a:lnTo>
                    <a:pt x="27038" y="20942"/>
                  </a:lnTo>
                  <a:lnTo>
                    <a:pt x="30784" y="17183"/>
                  </a:lnTo>
                  <a:lnTo>
                    <a:pt x="30784" y="3759"/>
                  </a:lnTo>
                  <a:lnTo>
                    <a:pt x="27038" y="0"/>
                  </a:lnTo>
                  <a:close/>
                </a:path>
              </a:pathLst>
            </a:custGeom>
            <a:solidFill>
              <a:srgbClr val="808285"/>
            </a:solidFill>
          </p:spPr>
          <p:txBody>
            <a:bodyPr wrap="square" lIns="0" tIns="0" rIns="0" bIns="0" rtlCol="0"/>
            <a:lstStyle/>
            <a:p/>
          </p:txBody>
        </p:sp>
        <p:sp>
          <p:nvSpPr>
            <p:cNvPr id="96" name="object 96" descr=""/>
            <p:cNvSpPr/>
            <p:nvPr/>
          </p:nvSpPr>
          <p:spPr>
            <a:xfrm>
              <a:off x="6312665" y="4330557"/>
              <a:ext cx="11430" cy="11430"/>
            </a:xfrm>
            <a:custGeom>
              <a:avLst/>
              <a:gdLst/>
              <a:ahLst/>
              <a:cxnLst/>
              <a:rect l="l" t="t" r="r" b="b"/>
              <a:pathLst>
                <a:path w="11429" h="11429">
                  <a:moveTo>
                    <a:pt x="8610" y="0"/>
                  </a:moveTo>
                  <a:lnTo>
                    <a:pt x="2489" y="0"/>
                  </a:lnTo>
                  <a:lnTo>
                    <a:pt x="0" y="2489"/>
                  </a:lnTo>
                  <a:lnTo>
                    <a:pt x="0" y="5549"/>
                  </a:lnTo>
                  <a:lnTo>
                    <a:pt x="0" y="8610"/>
                  </a:lnTo>
                  <a:lnTo>
                    <a:pt x="2489" y="11087"/>
                  </a:lnTo>
                  <a:lnTo>
                    <a:pt x="8610" y="11087"/>
                  </a:lnTo>
                  <a:lnTo>
                    <a:pt x="11087" y="8610"/>
                  </a:lnTo>
                  <a:lnTo>
                    <a:pt x="11087" y="2489"/>
                  </a:lnTo>
                  <a:lnTo>
                    <a:pt x="8610" y="0"/>
                  </a:lnTo>
                  <a:close/>
                </a:path>
              </a:pathLst>
            </a:custGeom>
            <a:solidFill>
              <a:srgbClr val="6D6E71"/>
            </a:solidFill>
          </p:spPr>
          <p:txBody>
            <a:bodyPr wrap="square" lIns="0" tIns="0" rIns="0" bIns="0" rtlCol="0"/>
            <a:lstStyle/>
            <a:p/>
          </p:txBody>
        </p:sp>
        <p:sp>
          <p:nvSpPr>
            <p:cNvPr id="97" name="object 97" descr=""/>
            <p:cNvSpPr/>
            <p:nvPr/>
          </p:nvSpPr>
          <p:spPr>
            <a:xfrm>
              <a:off x="6615112" y="4304753"/>
              <a:ext cx="403860" cy="76200"/>
            </a:xfrm>
            <a:custGeom>
              <a:avLst/>
              <a:gdLst/>
              <a:ahLst/>
              <a:cxnLst/>
              <a:rect l="l" t="t" r="r" b="b"/>
              <a:pathLst>
                <a:path w="403859" h="76200">
                  <a:moveTo>
                    <a:pt x="75692" y="2616"/>
                  </a:moveTo>
                  <a:lnTo>
                    <a:pt x="73088" y="0"/>
                  </a:lnTo>
                  <a:lnTo>
                    <a:pt x="2616" y="0"/>
                  </a:lnTo>
                  <a:lnTo>
                    <a:pt x="0" y="2616"/>
                  </a:lnTo>
                  <a:lnTo>
                    <a:pt x="0" y="73088"/>
                  </a:lnTo>
                  <a:lnTo>
                    <a:pt x="2616" y="75692"/>
                  </a:lnTo>
                  <a:lnTo>
                    <a:pt x="73088" y="75692"/>
                  </a:lnTo>
                  <a:lnTo>
                    <a:pt x="75692" y="73088"/>
                  </a:lnTo>
                  <a:lnTo>
                    <a:pt x="75692" y="69875"/>
                  </a:lnTo>
                  <a:lnTo>
                    <a:pt x="75692" y="2616"/>
                  </a:lnTo>
                  <a:close/>
                </a:path>
                <a:path w="403859" h="76200">
                  <a:moveTo>
                    <a:pt x="403275" y="2616"/>
                  </a:moveTo>
                  <a:lnTo>
                    <a:pt x="400672" y="0"/>
                  </a:lnTo>
                  <a:lnTo>
                    <a:pt x="330200" y="0"/>
                  </a:lnTo>
                  <a:lnTo>
                    <a:pt x="327583" y="2616"/>
                  </a:lnTo>
                  <a:lnTo>
                    <a:pt x="327583" y="73088"/>
                  </a:lnTo>
                  <a:lnTo>
                    <a:pt x="330200" y="75692"/>
                  </a:lnTo>
                  <a:lnTo>
                    <a:pt x="400672" y="75692"/>
                  </a:lnTo>
                  <a:lnTo>
                    <a:pt x="403275" y="73088"/>
                  </a:lnTo>
                  <a:lnTo>
                    <a:pt x="403275" y="69875"/>
                  </a:lnTo>
                  <a:lnTo>
                    <a:pt x="403275" y="2616"/>
                  </a:lnTo>
                  <a:close/>
                </a:path>
              </a:pathLst>
            </a:custGeom>
            <a:solidFill>
              <a:srgbClr val="231F20"/>
            </a:solidFill>
          </p:spPr>
          <p:txBody>
            <a:bodyPr wrap="square" lIns="0" tIns="0" rIns="0" bIns="0" rtlCol="0"/>
            <a:lstStyle/>
            <a:p/>
          </p:txBody>
        </p:sp>
        <p:pic>
          <p:nvPicPr>
            <p:cNvPr id="98" name="object 98" descr=""/>
            <p:cNvPicPr/>
            <p:nvPr/>
          </p:nvPicPr>
          <p:blipFill>
            <a:blip r:embed="rId31" cstate="print"/>
            <a:stretch>
              <a:fillRect/>
            </a:stretch>
          </p:blipFill>
          <p:spPr>
            <a:xfrm>
              <a:off x="6562013" y="4029837"/>
              <a:ext cx="45631" cy="70967"/>
            </a:xfrm>
            <a:prstGeom prst="rect">
              <a:avLst/>
            </a:prstGeom>
          </p:spPr>
        </p:pic>
        <p:pic>
          <p:nvPicPr>
            <p:cNvPr id="99" name="object 99" descr=""/>
            <p:cNvPicPr/>
            <p:nvPr/>
          </p:nvPicPr>
          <p:blipFill>
            <a:blip r:embed="rId32" cstate="print"/>
            <a:stretch>
              <a:fillRect/>
            </a:stretch>
          </p:blipFill>
          <p:spPr>
            <a:xfrm>
              <a:off x="6582498" y="3680180"/>
              <a:ext cx="488988" cy="528345"/>
            </a:xfrm>
            <a:prstGeom prst="rect">
              <a:avLst/>
            </a:prstGeom>
          </p:spPr>
        </p:pic>
        <p:sp>
          <p:nvSpPr>
            <p:cNvPr id="100" name="object 100" descr=""/>
            <p:cNvSpPr/>
            <p:nvPr/>
          </p:nvSpPr>
          <p:spPr>
            <a:xfrm>
              <a:off x="6648106" y="3680192"/>
              <a:ext cx="333375" cy="424815"/>
            </a:xfrm>
            <a:custGeom>
              <a:avLst/>
              <a:gdLst/>
              <a:ahLst/>
              <a:cxnLst/>
              <a:rect l="l" t="t" r="r" b="b"/>
              <a:pathLst>
                <a:path w="333375" h="424814">
                  <a:moveTo>
                    <a:pt x="333235" y="0"/>
                  </a:moveTo>
                  <a:lnTo>
                    <a:pt x="333235" y="424738"/>
                  </a:lnTo>
                  <a:lnTo>
                    <a:pt x="0" y="424738"/>
                  </a:lnTo>
                  <a:lnTo>
                    <a:pt x="0" y="0"/>
                  </a:lnTo>
                </a:path>
              </a:pathLst>
            </a:custGeom>
            <a:ln w="4102">
              <a:solidFill>
                <a:srgbClr val="58595B"/>
              </a:solidFill>
            </a:ln>
          </p:spPr>
          <p:txBody>
            <a:bodyPr wrap="square" lIns="0" tIns="0" rIns="0" bIns="0" rtlCol="0"/>
            <a:lstStyle/>
            <a:p/>
          </p:txBody>
        </p:sp>
        <p:sp>
          <p:nvSpPr>
            <p:cNvPr id="101" name="object 101" descr=""/>
            <p:cNvSpPr/>
            <p:nvPr/>
          </p:nvSpPr>
          <p:spPr>
            <a:xfrm>
              <a:off x="6620488" y="3680192"/>
              <a:ext cx="385445" cy="424815"/>
            </a:xfrm>
            <a:custGeom>
              <a:avLst/>
              <a:gdLst/>
              <a:ahLst/>
              <a:cxnLst/>
              <a:rect l="l" t="t" r="r" b="b"/>
              <a:pathLst>
                <a:path w="385445" h="424814">
                  <a:moveTo>
                    <a:pt x="385025" y="0"/>
                  </a:moveTo>
                  <a:lnTo>
                    <a:pt x="385025" y="424738"/>
                  </a:lnTo>
                  <a:lnTo>
                    <a:pt x="0" y="424738"/>
                  </a:lnTo>
                  <a:lnTo>
                    <a:pt x="0" y="0"/>
                  </a:lnTo>
                </a:path>
              </a:pathLst>
            </a:custGeom>
            <a:ln w="4102">
              <a:solidFill>
                <a:srgbClr val="414042"/>
              </a:solidFill>
            </a:ln>
          </p:spPr>
          <p:txBody>
            <a:bodyPr wrap="square" lIns="0" tIns="0" rIns="0" bIns="0" rtlCol="0"/>
            <a:lstStyle/>
            <a:p/>
          </p:txBody>
        </p:sp>
        <p:pic>
          <p:nvPicPr>
            <p:cNvPr id="102" name="object 102" descr=""/>
            <p:cNvPicPr/>
            <p:nvPr/>
          </p:nvPicPr>
          <p:blipFill>
            <a:blip r:embed="rId33" cstate="print"/>
            <a:stretch>
              <a:fillRect/>
            </a:stretch>
          </p:blipFill>
          <p:spPr>
            <a:xfrm>
              <a:off x="6620484" y="4145394"/>
              <a:ext cx="385025" cy="12306"/>
            </a:xfrm>
            <a:prstGeom prst="rect">
              <a:avLst/>
            </a:prstGeom>
          </p:spPr>
        </p:pic>
        <p:sp>
          <p:nvSpPr>
            <p:cNvPr id="103" name="object 103" descr=""/>
            <p:cNvSpPr/>
            <p:nvPr/>
          </p:nvSpPr>
          <p:spPr>
            <a:xfrm>
              <a:off x="6588747" y="4112006"/>
              <a:ext cx="447040" cy="85090"/>
            </a:xfrm>
            <a:custGeom>
              <a:avLst/>
              <a:gdLst/>
              <a:ahLst/>
              <a:cxnLst/>
              <a:rect l="l" t="t" r="r" b="b"/>
              <a:pathLst>
                <a:path w="447040" h="85089">
                  <a:moveTo>
                    <a:pt x="446760" y="0"/>
                  </a:moveTo>
                  <a:lnTo>
                    <a:pt x="438543" y="0"/>
                  </a:lnTo>
                  <a:lnTo>
                    <a:pt x="438543" y="77470"/>
                  </a:lnTo>
                  <a:lnTo>
                    <a:pt x="8216" y="77470"/>
                  </a:lnTo>
                  <a:lnTo>
                    <a:pt x="8216" y="0"/>
                  </a:lnTo>
                  <a:lnTo>
                    <a:pt x="0" y="0"/>
                  </a:lnTo>
                  <a:lnTo>
                    <a:pt x="0" y="77470"/>
                  </a:lnTo>
                  <a:lnTo>
                    <a:pt x="0" y="85090"/>
                  </a:lnTo>
                  <a:lnTo>
                    <a:pt x="446760" y="85090"/>
                  </a:lnTo>
                  <a:lnTo>
                    <a:pt x="446760" y="77470"/>
                  </a:lnTo>
                  <a:lnTo>
                    <a:pt x="446760" y="0"/>
                  </a:lnTo>
                  <a:close/>
                </a:path>
              </a:pathLst>
            </a:custGeom>
            <a:solidFill>
              <a:srgbClr val="6D6E71"/>
            </a:solidFill>
          </p:spPr>
          <p:txBody>
            <a:bodyPr wrap="square" lIns="0" tIns="0" rIns="0" bIns="0" rtlCol="0"/>
            <a:lstStyle/>
            <a:p/>
          </p:txBody>
        </p:sp>
        <p:sp>
          <p:nvSpPr>
            <p:cNvPr id="104" name="object 104" descr=""/>
            <p:cNvSpPr/>
            <p:nvPr/>
          </p:nvSpPr>
          <p:spPr>
            <a:xfrm>
              <a:off x="6632092" y="3709136"/>
              <a:ext cx="366395" cy="391160"/>
            </a:xfrm>
            <a:custGeom>
              <a:avLst/>
              <a:gdLst/>
              <a:ahLst/>
              <a:cxnLst/>
              <a:rect l="l" t="t" r="r" b="b"/>
              <a:pathLst>
                <a:path w="366395" h="391160">
                  <a:moveTo>
                    <a:pt x="15024" y="382295"/>
                  </a:moveTo>
                  <a:lnTo>
                    <a:pt x="0" y="382295"/>
                  </a:lnTo>
                  <a:lnTo>
                    <a:pt x="0" y="390906"/>
                  </a:lnTo>
                  <a:lnTo>
                    <a:pt x="15024" y="390906"/>
                  </a:lnTo>
                  <a:lnTo>
                    <a:pt x="15024" y="382295"/>
                  </a:lnTo>
                  <a:close/>
                </a:path>
                <a:path w="366395" h="391160">
                  <a:moveTo>
                    <a:pt x="15024" y="305828"/>
                  </a:moveTo>
                  <a:lnTo>
                    <a:pt x="0" y="305828"/>
                  </a:lnTo>
                  <a:lnTo>
                    <a:pt x="0" y="314439"/>
                  </a:lnTo>
                  <a:lnTo>
                    <a:pt x="15024" y="314439"/>
                  </a:lnTo>
                  <a:lnTo>
                    <a:pt x="15024" y="305828"/>
                  </a:lnTo>
                  <a:close/>
                </a:path>
                <a:path w="366395" h="391160">
                  <a:moveTo>
                    <a:pt x="15024" y="229387"/>
                  </a:moveTo>
                  <a:lnTo>
                    <a:pt x="0" y="229387"/>
                  </a:lnTo>
                  <a:lnTo>
                    <a:pt x="0" y="237985"/>
                  </a:lnTo>
                  <a:lnTo>
                    <a:pt x="15024" y="237985"/>
                  </a:lnTo>
                  <a:lnTo>
                    <a:pt x="15024" y="229387"/>
                  </a:lnTo>
                  <a:close/>
                </a:path>
                <a:path w="366395" h="391160">
                  <a:moveTo>
                    <a:pt x="15024" y="152920"/>
                  </a:moveTo>
                  <a:lnTo>
                    <a:pt x="0" y="152920"/>
                  </a:lnTo>
                  <a:lnTo>
                    <a:pt x="0" y="161531"/>
                  </a:lnTo>
                  <a:lnTo>
                    <a:pt x="15024" y="161531"/>
                  </a:lnTo>
                  <a:lnTo>
                    <a:pt x="15024" y="152920"/>
                  </a:lnTo>
                  <a:close/>
                </a:path>
                <a:path w="366395" h="391160">
                  <a:moveTo>
                    <a:pt x="15024" y="76454"/>
                  </a:moveTo>
                  <a:lnTo>
                    <a:pt x="0" y="76454"/>
                  </a:lnTo>
                  <a:lnTo>
                    <a:pt x="0" y="85064"/>
                  </a:lnTo>
                  <a:lnTo>
                    <a:pt x="15024" y="85064"/>
                  </a:lnTo>
                  <a:lnTo>
                    <a:pt x="15024" y="76454"/>
                  </a:lnTo>
                  <a:close/>
                </a:path>
                <a:path w="366395" h="391160">
                  <a:moveTo>
                    <a:pt x="15024" y="0"/>
                  </a:moveTo>
                  <a:lnTo>
                    <a:pt x="0" y="0"/>
                  </a:lnTo>
                  <a:lnTo>
                    <a:pt x="0" y="8610"/>
                  </a:lnTo>
                  <a:lnTo>
                    <a:pt x="15024" y="8610"/>
                  </a:lnTo>
                  <a:lnTo>
                    <a:pt x="15024" y="0"/>
                  </a:lnTo>
                  <a:close/>
                </a:path>
                <a:path w="366395" h="391160">
                  <a:moveTo>
                    <a:pt x="59207" y="384530"/>
                  </a:moveTo>
                  <a:lnTo>
                    <a:pt x="57365" y="382701"/>
                  </a:lnTo>
                  <a:lnTo>
                    <a:pt x="52832" y="382701"/>
                  </a:lnTo>
                  <a:lnTo>
                    <a:pt x="50990" y="384530"/>
                  </a:lnTo>
                  <a:lnTo>
                    <a:pt x="50990" y="389077"/>
                  </a:lnTo>
                  <a:lnTo>
                    <a:pt x="52832" y="390906"/>
                  </a:lnTo>
                  <a:lnTo>
                    <a:pt x="57365" y="390906"/>
                  </a:lnTo>
                  <a:lnTo>
                    <a:pt x="59207" y="389077"/>
                  </a:lnTo>
                  <a:lnTo>
                    <a:pt x="59207" y="386803"/>
                  </a:lnTo>
                  <a:lnTo>
                    <a:pt x="59207" y="384530"/>
                  </a:lnTo>
                  <a:close/>
                </a:path>
                <a:path w="366395" h="391160">
                  <a:moveTo>
                    <a:pt x="123012" y="384530"/>
                  </a:moveTo>
                  <a:lnTo>
                    <a:pt x="121170" y="382701"/>
                  </a:lnTo>
                  <a:lnTo>
                    <a:pt x="116636" y="382701"/>
                  </a:lnTo>
                  <a:lnTo>
                    <a:pt x="114795" y="384530"/>
                  </a:lnTo>
                  <a:lnTo>
                    <a:pt x="114795" y="389077"/>
                  </a:lnTo>
                  <a:lnTo>
                    <a:pt x="116636" y="390906"/>
                  </a:lnTo>
                  <a:lnTo>
                    <a:pt x="121170" y="390906"/>
                  </a:lnTo>
                  <a:lnTo>
                    <a:pt x="123012" y="389077"/>
                  </a:lnTo>
                  <a:lnTo>
                    <a:pt x="123012" y="386803"/>
                  </a:lnTo>
                  <a:lnTo>
                    <a:pt x="123012" y="384530"/>
                  </a:lnTo>
                  <a:close/>
                </a:path>
                <a:path w="366395" h="391160">
                  <a:moveTo>
                    <a:pt x="186817" y="384530"/>
                  </a:moveTo>
                  <a:lnTo>
                    <a:pt x="184975" y="382701"/>
                  </a:lnTo>
                  <a:lnTo>
                    <a:pt x="180454" y="382701"/>
                  </a:lnTo>
                  <a:lnTo>
                    <a:pt x="178600" y="384530"/>
                  </a:lnTo>
                  <a:lnTo>
                    <a:pt x="178600" y="389077"/>
                  </a:lnTo>
                  <a:lnTo>
                    <a:pt x="180454" y="390906"/>
                  </a:lnTo>
                  <a:lnTo>
                    <a:pt x="184975" y="390906"/>
                  </a:lnTo>
                  <a:lnTo>
                    <a:pt x="186817" y="389077"/>
                  </a:lnTo>
                  <a:lnTo>
                    <a:pt x="186817" y="386803"/>
                  </a:lnTo>
                  <a:lnTo>
                    <a:pt x="186817" y="384530"/>
                  </a:lnTo>
                  <a:close/>
                </a:path>
                <a:path w="366395" h="391160">
                  <a:moveTo>
                    <a:pt x="250621" y="384530"/>
                  </a:moveTo>
                  <a:lnTo>
                    <a:pt x="248780" y="382701"/>
                  </a:lnTo>
                  <a:lnTo>
                    <a:pt x="244246" y="382701"/>
                  </a:lnTo>
                  <a:lnTo>
                    <a:pt x="242404" y="384530"/>
                  </a:lnTo>
                  <a:lnTo>
                    <a:pt x="242404" y="389077"/>
                  </a:lnTo>
                  <a:lnTo>
                    <a:pt x="244246" y="390906"/>
                  </a:lnTo>
                  <a:lnTo>
                    <a:pt x="248780" y="390906"/>
                  </a:lnTo>
                  <a:lnTo>
                    <a:pt x="250621" y="389077"/>
                  </a:lnTo>
                  <a:lnTo>
                    <a:pt x="250621" y="386803"/>
                  </a:lnTo>
                  <a:lnTo>
                    <a:pt x="250621" y="384530"/>
                  </a:lnTo>
                  <a:close/>
                </a:path>
                <a:path w="366395" h="391160">
                  <a:moveTo>
                    <a:pt x="314426" y="384530"/>
                  </a:moveTo>
                  <a:lnTo>
                    <a:pt x="312585" y="382701"/>
                  </a:lnTo>
                  <a:lnTo>
                    <a:pt x="308051" y="382701"/>
                  </a:lnTo>
                  <a:lnTo>
                    <a:pt x="306209" y="384530"/>
                  </a:lnTo>
                  <a:lnTo>
                    <a:pt x="306209" y="389077"/>
                  </a:lnTo>
                  <a:lnTo>
                    <a:pt x="308051" y="390906"/>
                  </a:lnTo>
                  <a:lnTo>
                    <a:pt x="312585" y="390906"/>
                  </a:lnTo>
                  <a:lnTo>
                    <a:pt x="314426" y="389077"/>
                  </a:lnTo>
                  <a:lnTo>
                    <a:pt x="314426" y="386803"/>
                  </a:lnTo>
                  <a:lnTo>
                    <a:pt x="314426" y="384530"/>
                  </a:lnTo>
                  <a:close/>
                </a:path>
                <a:path w="366395" h="391160">
                  <a:moveTo>
                    <a:pt x="366318" y="382295"/>
                  </a:moveTo>
                  <a:lnTo>
                    <a:pt x="351294" y="382295"/>
                  </a:lnTo>
                  <a:lnTo>
                    <a:pt x="351294" y="390906"/>
                  </a:lnTo>
                  <a:lnTo>
                    <a:pt x="366318" y="390906"/>
                  </a:lnTo>
                  <a:lnTo>
                    <a:pt x="366318" y="382295"/>
                  </a:lnTo>
                  <a:close/>
                </a:path>
                <a:path w="366395" h="391160">
                  <a:moveTo>
                    <a:pt x="366318" y="305828"/>
                  </a:moveTo>
                  <a:lnTo>
                    <a:pt x="351294" y="305828"/>
                  </a:lnTo>
                  <a:lnTo>
                    <a:pt x="351294" y="314439"/>
                  </a:lnTo>
                  <a:lnTo>
                    <a:pt x="366318" y="314439"/>
                  </a:lnTo>
                  <a:lnTo>
                    <a:pt x="366318" y="305828"/>
                  </a:lnTo>
                  <a:close/>
                </a:path>
                <a:path w="366395" h="391160">
                  <a:moveTo>
                    <a:pt x="366318" y="229387"/>
                  </a:moveTo>
                  <a:lnTo>
                    <a:pt x="351294" y="229387"/>
                  </a:lnTo>
                  <a:lnTo>
                    <a:pt x="351294" y="237985"/>
                  </a:lnTo>
                  <a:lnTo>
                    <a:pt x="366318" y="237985"/>
                  </a:lnTo>
                  <a:lnTo>
                    <a:pt x="366318" y="229387"/>
                  </a:lnTo>
                  <a:close/>
                </a:path>
                <a:path w="366395" h="391160">
                  <a:moveTo>
                    <a:pt x="366318" y="152920"/>
                  </a:moveTo>
                  <a:lnTo>
                    <a:pt x="351294" y="152920"/>
                  </a:lnTo>
                  <a:lnTo>
                    <a:pt x="351294" y="161531"/>
                  </a:lnTo>
                  <a:lnTo>
                    <a:pt x="366318" y="161531"/>
                  </a:lnTo>
                  <a:lnTo>
                    <a:pt x="366318" y="152920"/>
                  </a:lnTo>
                  <a:close/>
                </a:path>
                <a:path w="366395" h="391160">
                  <a:moveTo>
                    <a:pt x="366318" y="76454"/>
                  </a:moveTo>
                  <a:lnTo>
                    <a:pt x="351294" y="76454"/>
                  </a:lnTo>
                  <a:lnTo>
                    <a:pt x="351294" y="85064"/>
                  </a:lnTo>
                  <a:lnTo>
                    <a:pt x="366318" y="85064"/>
                  </a:lnTo>
                  <a:lnTo>
                    <a:pt x="366318" y="76454"/>
                  </a:lnTo>
                  <a:close/>
                </a:path>
                <a:path w="366395" h="391160">
                  <a:moveTo>
                    <a:pt x="366318" y="0"/>
                  </a:moveTo>
                  <a:lnTo>
                    <a:pt x="351294" y="0"/>
                  </a:lnTo>
                  <a:lnTo>
                    <a:pt x="351294" y="8610"/>
                  </a:lnTo>
                  <a:lnTo>
                    <a:pt x="366318" y="8610"/>
                  </a:lnTo>
                  <a:lnTo>
                    <a:pt x="366318" y="0"/>
                  </a:lnTo>
                  <a:close/>
                </a:path>
              </a:pathLst>
            </a:custGeom>
            <a:solidFill>
              <a:srgbClr val="58595B"/>
            </a:solidFill>
          </p:spPr>
          <p:txBody>
            <a:bodyPr wrap="square" lIns="0" tIns="0" rIns="0" bIns="0" rtlCol="0"/>
            <a:lstStyle/>
            <a:p/>
          </p:txBody>
        </p:sp>
        <p:pic>
          <p:nvPicPr>
            <p:cNvPr id="105" name="object 105" descr=""/>
            <p:cNvPicPr/>
            <p:nvPr/>
          </p:nvPicPr>
          <p:blipFill>
            <a:blip r:embed="rId34" cstate="print"/>
            <a:stretch>
              <a:fillRect/>
            </a:stretch>
          </p:blipFill>
          <p:spPr>
            <a:xfrm>
              <a:off x="6613016" y="4207281"/>
              <a:ext cx="407467" cy="105232"/>
            </a:xfrm>
            <a:prstGeom prst="rect">
              <a:avLst/>
            </a:prstGeom>
          </p:spPr>
        </p:pic>
        <p:sp>
          <p:nvSpPr>
            <p:cNvPr id="106" name="object 106" descr=""/>
            <p:cNvSpPr/>
            <p:nvPr/>
          </p:nvSpPr>
          <p:spPr>
            <a:xfrm>
              <a:off x="6626859" y="4251223"/>
              <a:ext cx="20955" cy="41275"/>
            </a:xfrm>
            <a:custGeom>
              <a:avLst/>
              <a:gdLst/>
              <a:ahLst/>
              <a:cxnLst/>
              <a:rect l="l" t="t" r="r" b="b"/>
              <a:pathLst>
                <a:path w="20954" h="41275">
                  <a:moveTo>
                    <a:pt x="20370" y="0"/>
                  </a:moveTo>
                  <a:lnTo>
                    <a:pt x="0" y="0"/>
                  </a:lnTo>
                  <a:lnTo>
                    <a:pt x="0" y="40728"/>
                  </a:lnTo>
                  <a:lnTo>
                    <a:pt x="20370" y="40728"/>
                  </a:lnTo>
                  <a:lnTo>
                    <a:pt x="20370" y="0"/>
                  </a:lnTo>
                  <a:close/>
                </a:path>
              </a:pathLst>
            </a:custGeom>
            <a:solidFill>
              <a:srgbClr val="F7941D"/>
            </a:solidFill>
          </p:spPr>
          <p:txBody>
            <a:bodyPr wrap="square" lIns="0" tIns="0" rIns="0" bIns="0" rtlCol="0"/>
            <a:lstStyle/>
            <a:p/>
          </p:txBody>
        </p:sp>
        <p:sp>
          <p:nvSpPr>
            <p:cNvPr id="107" name="object 107" descr=""/>
            <p:cNvSpPr/>
            <p:nvPr/>
          </p:nvSpPr>
          <p:spPr>
            <a:xfrm>
              <a:off x="6647243" y="4251236"/>
              <a:ext cx="61594" cy="41275"/>
            </a:xfrm>
            <a:custGeom>
              <a:avLst/>
              <a:gdLst/>
              <a:ahLst/>
              <a:cxnLst/>
              <a:rect l="l" t="t" r="r" b="b"/>
              <a:pathLst>
                <a:path w="61595" h="41275">
                  <a:moveTo>
                    <a:pt x="20383" y="0"/>
                  </a:moveTo>
                  <a:lnTo>
                    <a:pt x="0" y="0"/>
                  </a:lnTo>
                  <a:lnTo>
                    <a:pt x="0" y="40716"/>
                  </a:lnTo>
                  <a:lnTo>
                    <a:pt x="20383" y="40716"/>
                  </a:lnTo>
                  <a:lnTo>
                    <a:pt x="20383" y="0"/>
                  </a:lnTo>
                  <a:close/>
                </a:path>
                <a:path w="61595" h="41275">
                  <a:moveTo>
                    <a:pt x="61087" y="0"/>
                  </a:moveTo>
                  <a:lnTo>
                    <a:pt x="40716" y="0"/>
                  </a:lnTo>
                  <a:lnTo>
                    <a:pt x="40716" y="40716"/>
                  </a:lnTo>
                  <a:lnTo>
                    <a:pt x="61087" y="40716"/>
                  </a:lnTo>
                  <a:lnTo>
                    <a:pt x="61087" y="0"/>
                  </a:lnTo>
                  <a:close/>
                </a:path>
              </a:pathLst>
            </a:custGeom>
            <a:solidFill>
              <a:srgbClr val="ED1C24"/>
            </a:solidFill>
          </p:spPr>
          <p:txBody>
            <a:bodyPr wrap="square" lIns="0" tIns="0" rIns="0" bIns="0" rtlCol="0"/>
            <a:lstStyle/>
            <a:p/>
          </p:txBody>
        </p:sp>
        <p:sp>
          <p:nvSpPr>
            <p:cNvPr id="108" name="object 108" descr=""/>
            <p:cNvSpPr/>
            <p:nvPr/>
          </p:nvSpPr>
          <p:spPr>
            <a:xfrm>
              <a:off x="6667626" y="4251223"/>
              <a:ext cx="20955" cy="41275"/>
            </a:xfrm>
            <a:custGeom>
              <a:avLst/>
              <a:gdLst/>
              <a:ahLst/>
              <a:cxnLst/>
              <a:rect l="l" t="t" r="r" b="b"/>
              <a:pathLst>
                <a:path w="20954" h="41275">
                  <a:moveTo>
                    <a:pt x="20370" y="0"/>
                  </a:moveTo>
                  <a:lnTo>
                    <a:pt x="0" y="0"/>
                  </a:lnTo>
                  <a:lnTo>
                    <a:pt x="0" y="40728"/>
                  </a:lnTo>
                  <a:lnTo>
                    <a:pt x="20370" y="40728"/>
                  </a:lnTo>
                  <a:lnTo>
                    <a:pt x="20370" y="0"/>
                  </a:lnTo>
                  <a:close/>
                </a:path>
              </a:pathLst>
            </a:custGeom>
            <a:solidFill>
              <a:srgbClr val="FFFFFF"/>
            </a:solidFill>
          </p:spPr>
          <p:txBody>
            <a:bodyPr wrap="square" lIns="0" tIns="0" rIns="0" bIns="0" rtlCol="0"/>
            <a:lstStyle/>
            <a:p/>
          </p:txBody>
        </p:sp>
        <p:sp>
          <p:nvSpPr>
            <p:cNvPr id="109" name="object 109" descr=""/>
            <p:cNvSpPr/>
            <p:nvPr/>
          </p:nvSpPr>
          <p:spPr>
            <a:xfrm>
              <a:off x="6925182" y="4251223"/>
              <a:ext cx="20955" cy="41275"/>
            </a:xfrm>
            <a:custGeom>
              <a:avLst/>
              <a:gdLst/>
              <a:ahLst/>
              <a:cxnLst/>
              <a:rect l="l" t="t" r="r" b="b"/>
              <a:pathLst>
                <a:path w="20954" h="41275">
                  <a:moveTo>
                    <a:pt x="20370" y="0"/>
                  </a:moveTo>
                  <a:lnTo>
                    <a:pt x="0" y="0"/>
                  </a:lnTo>
                  <a:lnTo>
                    <a:pt x="0" y="40728"/>
                  </a:lnTo>
                  <a:lnTo>
                    <a:pt x="20370" y="40728"/>
                  </a:lnTo>
                  <a:lnTo>
                    <a:pt x="20370" y="0"/>
                  </a:lnTo>
                  <a:close/>
                </a:path>
              </a:pathLst>
            </a:custGeom>
            <a:solidFill>
              <a:srgbClr val="F7941D"/>
            </a:solidFill>
          </p:spPr>
          <p:txBody>
            <a:bodyPr wrap="square" lIns="0" tIns="0" rIns="0" bIns="0" rtlCol="0"/>
            <a:lstStyle/>
            <a:p/>
          </p:txBody>
        </p:sp>
        <p:sp>
          <p:nvSpPr>
            <p:cNvPr id="110" name="object 110" descr=""/>
            <p:cNvSpPr/>
            <p:nvPr/>
          </p:nvSpPr>
          <p:spPr>
            <a:xfrm>
              <a:off x="6945579" y="4251236"/>
              <a:ext cx="61594" cy="41275"/>
            </a:xfrm>
            <a:custGeom>
              <a:avLst/>
              <a:gdLst/>
              <a:ahLst/>
              <a:cxnLst/>
              <a:rect l="l" t="t" r="r" b="b"/>
              <a:pathLst>
                <a:path w="61595" h="41275">
                  <a:moveTo>
                    <a:pt x="20370" y="0"/>
                  </a:moveTo>
                  <a:lnTo>
                    <a:pt x="0" y="0"/>
                  </a:lnTo>
                  <a:lnTo>
                    <a:pt x="0" y="40716"/>
                  </a:lnTo>
                  <a:lnTo>
                    <a:pt x="20370" y="40716"/>
                  </a:lnTo>
                  <a:lnTo>
                    <a:pt x="20370" y="0"/>
                  </a:lnTo>
                  <a:close/>
                </a:path>
                <a:path w="61595" h="41275">
                  <a:moveTo>
                    <a:pt x="61074" y="0"/>
                  </a:moveTo>
                  <a:lnTo>
                    <a:pt x="40703" y="0"/>
                  </a:lnTo>
                  <a:lnTo>
                    <a:pt x="40703" y="40716"/>
                  </a:lnTo>
                  <a:lnTo>
                    <a:pt x="61074" y="40716"/>
                  </a:lnTo>
                  <a:lnTo>
                    <a:pt x="61074" y="0"/>
                  </a:lnTo>
                  <a:close/>
                </a:path>
              </a:pathLst>
            </a:custGeom>
            <a:solidFill>
              <a:srgbClr val="ED1C24"/>
            </a:solidFill>
          </p:spPr>
          <p:txBody>
            <a:bodyPr wrap="square" lIns="0" tIns="0" rIns="0" bIns="0" rtlCol="0"/>
            <a:lstStyle/>
            <a:p/>
          </p:txBody>
        </p:sp>
        <p:sp>
          <p:nvSpPr>
            <p:cNvPr id="111" name="object 111" descr=""/>
            <p:cNvSpPr/>
            <p:nvPr/>
          </p:nvSpPr>
          <p:spPr>
            <a:xfrm>
              <a:off x="6965949" y="4251223"/>
              <a:ext cx="20955" cy="41275"/>
            </a:xfrm>
            <a:custGeom>
              <a:avLst/>
              <a:gdLst/>
              <a:ahLst/>
              <a:cxnLst/>
              <a:rect l="l" t="t" r="r" b="b"/>
              <a:pathLst>
                <a:path w="20954" h="41275">
                  <a:moveTo>
                    <a:pt x="20370" y="0"/>
                  </a:moveTo>
                  <a:lnTo>
                    <a:pt x="0" y="0"/>
                  </a:lnTo>
                  <a:lnTo>
                    <a:pt x="0" y="40728"/>
                  </a:lnTo>
                  <a:lnTo>
                    <a:pt x="20370" y="40728"/>
                  </a:lnTo>
                  <a:lnTo>
                    <a:pt x="20370" y="0"/>
                  </a:lnTo>
                  <a:close/>
                </a:path>
              </a:pathLst>
            </a:custGeom>
            <a:solidFill>
              <a:srgbClr val="FFFFFF"/>
            </a:solidFill>
          </p:spPr>
          <p:txBody>
            <a:bodyPr wrap="square" lIns="0" tIns="0" rIns="0" bIns="0" rtlCol="0"/>
            <a:lstStyle/>
            <a:p/>
          </p:txBody>
        </p:sp>
        <p:pic>
          <p:nvPicPr>
            <p:cNvPr id="112" name="object 112" descr=""/>
            <p:cNvPicPr/>
            <p:nvPr/>
          </p:nvPicPr>
          <p:blipFill>
            <a:blip r:embed="rId35" cstate="print"/>
            <a:stretch>
              <a:fillRect/>
            </a:stretch>
          </p:blipFill>
          <p:spPr>
            <a:xfrm>
              <a:off x="6731227" y="4209191"/>
              <a:ext cx="171056" cy="129305"/>
            </a:xfrm>
            <a:prstGeom prst="rect">
              <a:avLst/>
            </a:prstGeom>
          </p:spPr>
        </p:pic>
      </p:grpSp>
      <p:grpSp>
        <p:nvGrpSpPr>
          <p:cNvPr id="113" name="object 113" descr=""/>
          <p:cNvGrpSpPr/>
          <p:nvPr/>
        </p:nvGrpSpPr>
        <p:grpSpPr>
          <a:xfrm>
            <a:off x="2893644" y="3011106"/>
            <a:ext cx="2841625" cy="1764664"/>
            <a:chOff x="2893644" y="3011106"/>
            <a:chExt cx="2841625" cy="1764664"/>
          </a:xfrm>
        </p:grpSpPr>
        <p:sp>
          <p:nvSpPr>
            <p:cNvPr id="114" name="object 114" descr=""/>
            <p:cNvSpPr/>
            <p:nvPr/>
          </p:nvSpPr>
          <p:spPr>
            <a:xfrm>
              <a:off x="2900908" y="3011106"/>
              <a:ext cx="2832735" cy="1764664"/>
            </a:xfrm>
            <a:custGeom>
              <a:avLst/>
              <a:gdLst/>
              <a:ahLst/>
              <a:cxnLst/>
              <a:rect l="l" t="t" r="r" b="b"/>
              <a:pathLst>
                <a:path w="2832735" h="1764664">
                  <a:moveTo>
                    <a:pt x="2832163" y="0"/>
                  </a:moveTo>
                  <a:lnTo>
                    <a:pt x="0" y="0"/>
                  </a:lnTo>
                  <a:lnTo>
                    <a:pt x="0" y="1764131"/>
                  </a:lnTo>
                  <a:lnTo>
                    <a:pt x="2832163" y="1764131"/>
                  </a:lnTo>
                  <a:lnTo>
                    <a:pt x="2832163" y="0"/>
                  </a:lnTo>
                  <a:close/>
                </a:path>
              </a:pathLst>
            </a:custGeom>
            <a:solidFill>
              <a:srgbClr val="FFFFFF"/>
            </a:solidFill>
          </p:spPr>
          <p:txBody>
            <a:bodyPr wrap="square" lIns="0" tIns="0" rIns="0" bIns="0" rtlCol="0"/>
            <a:lstStyle/>
            <a:p/>
          </p:txBody>
        </p:sp>
        <p:sp>
          <p:nvSpPr>
            <p:cNvPr id="115" name="object 115" descr=""/>
            <p:cNvSpPr/>
            <p:nvPr/>
          </p:nvSpPr>
          <p:spPr>
            <a:xfrm>
              <a:off x="2896539" y="3179991"/>
              <a:ext cx="2836545" cy="1181100"/>
            </a:xfrm>
            <a:custGeom>
              <a:avLst/>
              <a:gdLst/>
              <a:ahLst/>
              <a:cxnLst/>
              <a:rect l="l" t="t" r="r" b="b"/>
              <a:pathLst>
                <a:path w="2836545" h="1181100">
                  <a:moveTo>
                    <a:pt x="2836532" y="727976"/>
                  </a:moveTo>
                  <a:lnTo>
                    <a:pt x="4165" y="727976"/>
                  </a:lnTo>
                  <a:lnTo>
                    <a:pt x="4165" y="1180515"/>
                  </a:lnTo>
                  <a:lnTo>
                    <a:pt x="2836532" y="1180515"/>
                  </a:lnTo>
                  <a:lnTo>
                    <a:pt x="2836532" y="727976"/>
                  </a:lnTo>
                  <a:close/>
                </a:path>
                <a:path w="2836545" h="1181100">
                  <a:moveTo>
                    <a:pt x="2836532" y="0"/>
                  </a:moveTo>
                  <a:lnTo>
                    <a:pt x="0" y="0"/>
                  </a:lnTo>
                  <a:lnTo>
                    <a:pt x="0" y="452539"/>
                  </a:lnTo>
                  <a:lnTo>
                    <a:pt x="2836532" y="452539"/>
                  </a:lnTo>
                  <a:lnTo>
                    <a:pt x="2836532" y="0"/>
                  </a:lnTo>
                  <a:close/>
                </a:path>
              </a:pathLst>
            </a:custGeom>
            <a:solidFill>
              <a:srgbClr val="A7A9AC"/>
            </a:solidFill>
          </p:spPr>
          <p:txBody>
            <a:bodyPr wrap="square" lIns="0" tIns="0" rIns="0" bIns="0" rtlCol="0"/>
            <a:lstStyle/>
            <a:p/>
          </p:txBody>
        </p:sp>
        <p:sp>
          <p:nvSpPr>
            <p:cNvPr id="116" name="object 116" descr=""/>
            <p:cNvSpPr/>
            <p:nvPr/>
          </p:nvSpPr>
          <p:spPr>
            <a:xfrm>
              <a:off x="5136845" y="3255365"/>
              <a:ext cx="186055" cy="116205"/>
            </a:xfrm>
            <a:custGeom>
              <a:avLst/>
              <a:gdLst/>
              <a:ahLst/>
              <a:cxnLst/>
              <a:rect l="l" t="t" r="r" b="b"/>
              <a:pathLst>
                <a:path w="186054" h="116204">
                  <a:moveTo>
                    <a:pt x="42138" y="108470"/>
                  </a:moveTo>
                  <a:lnTo>
                    <a:pt x="40513" y="106857"/>
                  </a:lnTo>
                  <a:lnTo>
                    <a:pt x="1612" y="106857"/>
                  </a:lnTo>
                  <a:lnTo>
                    <a:pt x="0" y="108470"/>
                  </a:lnTo>
                  <a:lnTo>
                    <a:pt x="0" y="114160"/>
                  </a:lnTo>
                  <a:lnTo>
                    <a:pt x="1612" y="115785"/>
                  </a:lnTo>
                  <a:lnTo>
                    <a:pt x="3619" y="115785"/>
                  </a:lnTo>
                  <a:lnTo>
                    <a:pt x="40513" y="115785"/>
                  </a:lnTo>
                  <a:lnTo>
                    <a:pt x="42138" y="114160"/>
                  </a:lnTo>
                  <a:lnTo>
                    <a:pt x="42138" y="108470"/>
                  </a:lnTo>
                  <a:close/>
                </a:path>
                <a:path w="186054" h="116204">
                  <a:moveTo>
                    <a:pt x="42138" y="1612"/>
                  </a:moveTo>
                  <a:lnTo>
                    <a:pt x="40513" y="0"/>
                  </a:lnTo>
                  <a:lnTo>
                    <a:pt x="1612" y="0"/>
                  </a:lnTo>
                  <a:lnTo>
                    <a:pt x="0" y="1612"/>
                  </a:lnTo>
                  <a:lnTo>
                    <a:pt x="0" y="7302"/>
                  </a:lnTo>
                  <a:lnTo>
                    <a:pt x="1612" y="8928"/>
                  </a:lnTo>
                  <a:lnTo>
                    <a:pt x="3619" y="8928"/>
                  </a:lnTo>
                  <a:lnTo>
                    <a:pt x="40513" y="8928"/>
                  </a:lnTo>
                  <a:lnTo>
                    <a:pt x="42138" y="7302"/>
                  </a:lnTo>
                  <a:lnTo>
                    <a:pt x="42138" y="1612"/>
                  </a:lnTo>
                  <a:close/>
                </a:path>
                <a:path w="186054" h="116204">
                  <a:moveTo>
                    <a:pt x="186004" y="108470"/>
                  </a:moveTo>
                  <a:lnTo>
                    <a:pt x="184391" y="106857"/>
                  </a:lnTo>
                  <a:lnTo>
                    <a:pt x="145491" y="106857"/>
                  </a:lnTo>
                  <a:lnTo>
                    <a:pt x="143865" y="108470"/>
                  </a:lnTo>
                  <a:lnTo>
                    <a:pt x="143865" y="114160"/>
                  </a:lnTo>
                  <a:lnTo>
                    <a:pt x="145491" y="115785"/>
                  </a:lnTo>
                  <a:lnTo>
                    <a:pt x="147485" y="115785"/>
                  </a:lnTo>
                  <a:lnTo>
                    <a:pt x="184391" y="115785"/>
                  </a:lnTo>
                  <a:lnTo>
                    <a:pt x="186004" y="114160"/>
                  </a:lnTo>
                  <a:lnTo>
                    <a:pt x="186004" y="108470"/>
                  </a:lnTo>
                  <a:close/>
                </a:path>
                <a:path w="186054" h="116204">
                  <a:moveTo>
                    <a:pt x="186004" y="1612"/>
                  </a:moveTo>
                  <a:lnTo>
                    <a:pt x="184391" y="0"/>
                  </a:lnTo>
                  <a:lnTo>
                    <a:pt x="145491" y="0"/>
                  </a:lnTo>
                  <a:lnTo>
                    <a:pt x="143865" y="1612"/>
                  </a:lnTo>
                  <a:lnTo>
                    <a:pt x="143865" y="7302"/>
                  </a:lnTo>
                  <a:lnTo>
                    <a:pt x="145491" y="8928"/>
                  </a:lnTo>
                  <a:lnTo>
                    <a:pt x="147485" y="8928"/>
                  </a:lnTo>
                  <a:lnTo>
                    <a:pt x="184391" y="8928"/>
                  </a:lnTo>
                  <a:lnTo>
                    <a:pt x="186004" y="7302"/>
                  </a:lnTo>
                  <a:lnTo>
                    <a:pt x="186004" y="1612"/>
                  </a:lnTo>
                  <a:close/>
                </a:path>
              </a:pathLst>
            </a:custGeom>
            <a:solidFill>
              <a:srgbClr val="231F20"/>
            </a:solidFill>
          </p:spPr>
          <p:txBody>
            <a:bodyPr wrap="square" lIns="0" tIns="0" rIns="0" bIns="0" rtlCol="0"/>
            <a:lstStyle/>
            <a:p/>
          </p:txBody>
        </p:sp>
        <p:pic>
          <p:nvPicPr>
            <p:cNvPr id="117" name="object 117" descr=""/>
            <p:cNvPicPr/>
            <p:nvPr/>
          </p:nvPicPr>
          <p:blipFill>
            <a:blip r:embed="rId36" cstate="print"/>
            <a:stretch>
              <a:fillRect/>
            </a:stretch>
          </p:blipFill>
          <p:spPr>
            <a:xfrm>
              <a:off x="5103851" y="3258832"/>
              <a:ext cx="258391" cy="108712"/>
            </a:xfrm>
            <a:prstGeom prst="rect">
              <a:avLst/>
            </a:prstGeom>
          </p:spPr>
        </p:pic>
        <p:pic>
          <p:nvPicPr>
            <p:cNvPr id="118" name="object 118" descr=""/>
            <p:cNvPicPr/>
            <p:nvPr/>
          </p:nvPicPr>
          <p:blipFill>
            <a:blip r:embed="rId37" cstate="print"/>
            <a:stretch>
              <a:fillRect/>
            </a:stretch>
          </p:blipFill>
          <p:spPr>
            <a:xfrm>
              <a:off x="5342902" y="3263290"/>
              <a:ext cx="13246" cy="19164"/>
            </a:xfrm>
            <a:prstGeom prst="rect">
              <a:avLst/>
            </a:prstGeom>
          </p:spPr>
        </p:pic>
        <p:pic>
          <p:nvPicPr>
            <p:cNvPr id="119" name="object 119" descr=""/>
            <p:cNvPicPr/>
            <p:nvPr/>
          </p:nvPicPr>
          <p:blipFill>
            <a:blip r:embed="rId28" cstate="print"/>
            <a:stretch>
              <a:fillRect/>
            </a:stretch>
          </p:blipFill>
          <p:spPr>
            <a:xfrm>
              <a:off x="5106923" y="3265436"/>
              <a:ext cx="15748" cy="26631"/>
            </a:xfrm>
            <a:prstGeom prst="rect">
              <a:avLst/>
            </a:prstGeom>
          </p:spPr>
        </p:pic>
        <p:pic>
          <p:nvPicPr>
            <p:cNvPr id="120" name="object 120" descr=""/>
            <p:cNvPicPr/>
            <p:nvPr/>
          </p:nvPicPr>
          <p:blipFill>
            <a:blip r:embed="rId38" cstate="print"/>
            <a:stretch>
              <a:fillRect/>
            </a:stretch>
          </p:blipFill>
          <p:spPr>
            <a:xfrm>
              <a:off x="5178615" y="3262769"/>
              <a:ext cx="140271" cy="100825"/>
            </a:xfrm>
            <a:prstGeom prst="rect">
              <a:avLst/>
            </a:prstGeom>
          </p:spPr>
        </p:pic>
        <p:sp>
          <p:nvSpPr>
            <p:cNvPr id="121" name="object 121" descr=""/>
            <p:cNvSpPr/>
            <p:nvPr/>
          </p:nvSpPr>
          <p:spPr>
            <a:xfrm>
              <a:off x="5207129" y="3275006"/>
              <a:ext cx="88265" cy="76835"/>
            </a:xfrm>
            <a:custGeom>
              <a:avLst/>
              <a:gdLst/>
              <a:ahLst/>
              <a:cxnLst/>
              <a:rect l="l" t="t" r="r" b="b"/>
              <a:pathLst>
                <a:path w="88264" h="76835">
                  <a:moveTo>
                    <a:pt x="83870" y="0"/>
                  </a:moveTo>
                  <a:lnTo>
                    <a:pt x="9791" y="0"/>
                  </a:lnTo>
                  <a:lnTo>
                    <a:pt x="4130" y="2885"/>
                  </a:lnTo>
                  <a:lnTo>
                    <a:pt x="1223" y="7129"/>
                  </a:lnTo>
                  <a:lnTo>
                    <a:pt x="152" y="15685"/>
                  </a:lnTo>
                  <a:lnTo>
                    <a:pt x="0" y="44856"/>
                  </a:lnTo>
                  <a:lnTo>
                    <a:pt x="1529" y="61270"/>
                  </a:lnTo>
                  <a:lnTo>
                    <a:pt x="4895" y="70819"/>
                  </a:lnTo>
                  <a:lnTo>
                    <a:pt x="8261" y="75261"/>
                  </a:lnTo>
                  <a:lnTo>
                    <a:pt x="9791" y="76352"/>
                  </a:lnTo>
                  <a:lnTo>
                    <a:pt x="83870" y="76352"/>
                  </a:lnTo>
                  <a:lnTo>
                    <a:pt x="86330" y="62647"/>
                  </a:lnTo>
                  <a:lnTo>
                    <a:pt x="87593" y="54487"/>
                  </a:lnTo>
                  <a:lnTo>
                    <a:pt x="88058" y="48640"/>
                  </a:lnTo>
                  <a:lnTo>
                    <a:pt x="88125" y="34480"/>
                  </a:lnTo>
                  <a:lnTo>
                    <a:pt x="87460" y="24420"/>
                  </a:lnTo>
                  <a:lnTo>
                    <a:pt x="85998" y="13087"/>
                  </a:lnTo>
                  <a:lnTo>
                    <a:pt x="83870" y="0"/>
                  </a:lnTo>
                  <a:close/>
                </a:path>
              </a:pathLst>
            </a:custGeom>
            <a:solidFill>
              <a:srgbClr val="AC161B"/>
            </a:solidFill>
          </p:spPr>
          <p:txBody>
            <a:bodyPr wrap="square" lIns="0" tIns="0" rIns="0" bIns="0" rtlCol="0"/>
            <a:lstStyle/>
            <a:p/>
          </p:txBody>
        </p:sp>
        <p:pic>
          <p:nvPicPr>
            <p:cNvPr id="122" name="object 122" descr=""/>
            <p:cNvPicPr/>
            <p:nvPr/>
          </p:nvPicPr>
          <p:blipFill>
            <a:blip r:embed="rId39" cstate="print"/>
            <a:stretch>
              <a:fillRect/>
            </a:stretch>
          </p:blipFill>
          <p:spPr>
            <a:xfrm>
              <a:off x="5106923" y="3292797"/>
              <a:ext cx="72142" cy="68397"/>
            </a:xfrm>
            <a:prstGeom prst="rect">
              <a:avLst/>
            </a:prstGeom>
          </p:spPr>
        </p:pic>
        <p:sp>
          <p:nvSpPr>
            <p:cNvPr id="123" name="object 123" descr=""/>
            <p:cNvSpPr/>
            <p:nvPr/>
          </p:nvSpPr>
          <p:spPr>
            <a:xfrm>
              <a:off x="5193182" y="3246060"/>
              <a:ext cx="10795" cy="15875"/>
            </a:xfrm>
            <a:custGeom>
              <a:avLst/>
              <a:gdLst/>
              <a:ahLst/>
              <a:cxnLst/>
              <a:rect l="l" t="t" r="r" b="b"/>
              <a:pathLst>
                <a:path w="10795" h="15875">
                  <a:moveTo>
                    <a:pt x="10223" y="0"/>
                  </a:moveTo>
                  <a:lnTo>
                    <a:pt x="0" y="952"/>
                  </a:lnTo>
                  <a:lnTo>
                    <a:pt x="965" y="15633"/>
                  </a:lnTo>
                  <a:lnTo>
                    <a:pt x="10223" y="15633"/>
                  </a:lnTo>
                  <a:lnTo>
                    <a:pt x="10223" y="0"/>
                  </a:lnTo>
                  <a:close/>
                </a:path>
              </a:pathLst>
            </a:custGeom>
            <a:solidFill>
              <a:srgbClr val="BE1E2D"/>
            </a:solidFill>
          </p:spPr>
          <p:txBody>
            <a:bodyPr wrap="square" lIns="0" tIns="0" rIns="0" bIns="0" rtlCol="0"/>
            <a:lstStyle/>
            <a:p/>
          </p:txBody>
        </p:sp>
        <p:pic>
          <p:nvPicPr>
            <p:cNvPr id="124" name="object 124" descr=""/>
            <p:cNvPicPr/>
            <p:nvPr/>
          </p:nvPicPr>
          <p:blipFill>
            <a:blip r:embed="rId37" cstate="print"/>
            <a:stretch>
              <a:fillRect/>
            </a:stretch>
          </p:blipFill>
          <p:spPr>
            <a:xfrm>
              <a:off x="5342902" y="3343922"/>
              <a:ext cx="13246" cy="19164"/>
            </a:xfrm>
            <a:prstGeom prst="rect">
              <a:avLst/>
            </a:prstGeom>
          </p:spPr>
        </p:pic>
        <p:sp>
          <p:nvSpPr>
            <p:cNvPr id="125" name="object 125" descr=""/>
            <p:cNvSpPr/>
            <p:nvPr/>
          </p:nvSpPr>
          <p:spPr>
            <a:xfrm>
              <a:off x="5193182" y="3364663"/>
              <a:ext cx="10795" cy="15875"/>
            </a:xfrm>
            <a:custGeom>
              <a:avLst/>
              <a:gdLst/>
              <a:ahLst/>
              <a:cxnLst/>
              <a:rect l="l" t="t" r="r" b="b"/>
              <a:pathLst>
                <a:path w="10795" h="15875">
                  <a:moveTo>
                    <a:pt x="10223" y="0"/>
                  </a:moveTo>
                  <a:lnTo>
                    <a:pt x="965" y="0"/>
                  </a:lnTo>
                  <a:lnTo>
                    <a:pt x="0" y="14693"/>
                  </a:lnTo>
                  <a:lnTo>
                    <a:pt x="10223" y="15646"/>
                  </a:lnTo>
                  <a:lnTo>
                    <a:pt x="10223" y="0"/>
                  </a:lnTo>
                  <a:close/>
                </a:path>
              </a:pathLst>
            </a:custGeom>
            <a:solidFill>
              <a:srgbClr val="BE1E2D"/>
            </a:solidFill>
          </p:spPr>
          <p:txBody>
            <a:bodyPr wrap="square" lIns="0" tIns="0" rIns="0" bIns="0" rtlCol="0"/>
            <a:lstStyle/>
            <a:p/>
          </p:txBody>
        </p:sp>
        <p:sp>
          <p:nvSpPr>
            <p:cNvPr id="126" name="object 126" descr=""/>
            <p:cNvSpPr/>
            <p:nvPr/>
          </p:nvSpPr>
          <p:spPr>
            <a:xfrm>
              <a:off x="5136845" y="3940759"/>
              <a:ext cx="186055" cy="116205"/>
            </a:xfrm>
            <a:custGeom>
              <a:avLst/>
              <a:gdLst/>
              <a:ahLst/>
              <a:cxnLst/>
              <a:rect l="l" t="t" r="r" b="b"/>
              <a:pathLst>
                <a:path w="186054" h="116204">
                  <a:moveTo>
                    <a:pt x="42138" y="108470"/>
                  </a:moveTo>
                  <a:lnTo>
                    <a:pt x="40513" y="106857"/>
                  </a:lnTo>
                  <a:lnTo>
                    <a:pt x="1612" y="106857"/>
                  </a:lnTo>
                  <a:lnTo>
                    <a:pt x="0" y="108470"/>
                  </a:lnTo>
                  <a:lnTo>
                    <a:pt x="0" y="114173"/>
                  </a:lnTo>
                  <a:lnTo>
                    <a:pt x="1612" y="115798"/>
                  </a:lnTo>
                  <a:lnTo>
                    <a:pt x="3619" y="115798"/>
                  </a:lnTo>
                  <a:lnTo>
                    <a:pt x="40513" y="115798"/>
                  </a:lnTo>
                  <a:lnTo>
                    <a:pt x="42138" y="114173"/>
                  </a:lnTo>
                  <a:lnTo>
                    <a:pt x="42138" y="108470"/>
                  </a:lnTo>
                  <a:close/>
                </a:path>
                <a:path w="186054" h="116204">
                  <a:moveTo>
                    <a:pt x="42138" y="1625"/>
                  </a:moveTo>
                  <a:lnTo>
                    <a:pt x="40513" y="0"/>
                  </a:lnTo>
                  <a:lnTo>
                    <a:pt x="1612" y="0"/>
                  </a:lnTo>
                  <a:lnTo>
                    <a:pt x="0" y="1625"/>
                  </a:lnTo>
                  <a:lnTo>
                    <a:pt x="0" y="7315"/>
                  </a:lnTo>
                  <a:lnTo>
                    <a:pt x="1612" y="8940"/>
                  </a:lnTo>
                  <a:lnTo>
                    <a:pt x="3619" y="8940"/>
                  </a:lnTo>
                  <a:lnTo>
                    <a:pt x="40513" y="8940"/>
                  </a:lnTo>
                  <a:lnTo>
                    <a:pt x="42138" y="7315"/>
                  </a:lnTo>
                  <a:lnTo>
                    <a:pt x="42138" y="1625"/>
                  </a:lnTo>
                  <a:close/>
                </a:path>
                <a:path w="186054" h="116204">
                  <a:moveTo>
                    <a:pt x="186004" y="108470"/>
                  </a:moveTo>
                  <a:lnTo>
                    <a:pt x="184391" y="106857"/>
                  </a:lnTo>
                  <a:lnTo>
                    <a:pt x="145491" y="106857"/>
                  </a:lnTo>
                  <a:lnTo>
                    <a:pt x="143865" y="108470"/>
                  </a:lnTo>
                  <a:lnTo>
                    <a:pt x="143865" y="114173"/>
                  </a:lnTo>
                  <a:lnTo>
                    <a:pt x="145491" y="115798"/>
                  </a:lnTo>
                  <a:lnTo>
                    <a:pt x="147485" y="115798"/>
                  </a:lnTo>
                  <a:lnTo>
                    <a:pt x="184391" y="115798"/>
                  </a:lnTo>
                  <a:lnTo>
                    <a:pt x="186004" y="114173"/>
                  </a:lnTo>
                  <a:lnTo>
                    <a:pt x="186004" y="108470"/>
                  </a:lnTo>
                  <a:close/>
                </a:path>
                <a:path w="186054" h="116204">
                  <a:moveTo>
                    <a:pt x="186004" y="1625"/>
                  </a:moveTo>
                  <a:lnTo>
                    <a:pt x="184391" y="0"/>
                  </a:lnTo>
                  <a:lnTo>
                    <a:pt x="145491" y="0"/>
                  </a:lnTo>
                  <a:lnTo>
                    <a:pt x="143865" y="1625"/>
                  </a:lnTo>
                  <a:lnTo>
                    <a:pt x="143865" y="7315"/>
                  </a:lnTo>
                  <a:lnTo>
                    <a:pt x="145491" y="8940"/>
                  </a:lnTo>
                  <a:lnTo>
                    <a:pt x="147485" y="8940"/>
                  </a:lnTo>
                  <a:lnTo>
                    <a:pt x="184391" y="8940"/>
                  </a:lnTo>
                  <a:lnTo>
                    <a:pt x="186004" y="7315"/>
                  </a:lnTo>
                  <a:lnTo>
                    <a:pt x="186004" y="1625"/>
                  </a:lnTo>
                  <a:close/>
                </a:path>
              </a:pathLst>
            </a:custGeom>
            <a:solidFill>
              <a:srgbClr val="231F20"/>
            </a:solidFill>
          </p:spPr>
          <p:txBody>
            <a:bodyPr wrap="square" lIns="0" tIns="0" rIns="0" bIns="0" rtlCol="0"/>
            <a:lstStyle/>
            <a:p/>
          </p:txBody>
        </p:sp>
        <p:pic>
          <p:nvPicPr>
            <p:cNvPr id="127" name="object 127" descr=""/>
            <p:cNvPicPr/>
            <p:nvPr/>
          </p:nvPicPr>
          <p:blipFill>
            <a:blip r:embed="rId40" cstate="print"/>
            <a:stretch>
              <a:fillRect/>
            </a:stretch>
          </p:blipFill>
          <p:spPr>
            <a:xfrm>
              <a:off x="5103851" y="3944239"/>
              <a:ext cx="258391" cy="108699"/>
            </a:xfrm>
            <a:prstGeom prst="rect">
              <a:avLst/>
            </a:prstGeom>
          </p:spPr>
        </p:pic>
        <p:pic>
          <p:nvPicPr>
            <p:cNvPr id="128" name="object 128" descr=""/>
            <p:cNvPicPr/>
            <p:nvPr/>
          </p:nvPicPr>
          <p:blipFill>
            <a:blip r:embed="rId37" cstate="print"/>
            <a:stretch>
              <a:fillRect/>
            </a:stretch>
          </p:blipFill>
          <p:spPr>
            <a:xfrm>
              <a:off x="5342902" y="3948696"/>
              <a:ext cx="13246" cy="19164"/>
            </a:xfrm>
            <a:prstGeom prst="rect">
              <a:avLst/>
            </a:prstGeom>
          </p:spPr>
        </p:pic>
        <p:pic>
          <p:nvPicPr>
            <p:cNvPr id="129" name="object 129" descr=""/>
            <p:cNvPicPr/>
            <p:nvPr/>
          </p:nvPicPr>
          <p:blipFill>
            <a:blip r:embed="rId41" cstate="print"/>
            <a:stretch>
              <a:fillRect/>
            </a:stretch>
          </p:blipFill>
          <p:spPr>
            <a:xfrm>
              <a:off x="5106923" y="3950855"/>
              <a:ext cx="15748" cy="26631"/>
            </a:xfrm>
            <a:prstGeom prst="rect">
              <a:avLst/>
            </a:prstGeom>
          </p:spPr>
        </p:pic>
        <p:pic>
          <p:nvPicPr>
            <p:cNvPr id="130" name="object 130" descr=""/>
            <p:cNvPicPr/>
            <p:nvPr/>
          </p:nvPicPr>
          <p:blipFill>
            <a:blip r:embed="rId42" cstate="print"/>
            <a:stretch>
              <a:fillRect/>
            </a:stretch>
          </p:blipFill>
          <p:spPr>
            <a:xfrm>
              <a:off x="5178615" y="3948163"/>
              <a:ext cx="140271" cy="100850"/>
            </a:xfrm>
            <a:prstGeom prst="rect">
              <a:avLst/>
            </a:prstGeom>
          </p:spPr>
        </p:pic>
        <p:sp>
          <p:nvSpPr>
            <p:cNvPr id="131" name="object 131" descr=""/>
            <p:cNvSpPr/>
            <p:nvPr/>
          </p:nvSpPr>
          <p:spPr>
            <a:xfrm>
              <a:off x="5207129" y="3960417"/>
              <a:ext cx="88265" cy="76835"/>
            </a:xfrm>
            <a:custGeom>
              <a:avLst/>
              <a:gdLst/>
              <a:ahLst/>
              <a:cxnLst/>
              <a:rect l="l" t="t" r="r" b="b"/>
              <a:pathLst>
                <a:path w="88264" h="76835">
                  <a:moveTo>
                    <a:pt x="83870" y="0"/>
                  </a:moveTo>
                  <a:lnTo>
                    <a:pt x="9791" y="0"/>
                  </a:lnTo>
                  <a:lnTo>
                    <a:pt x="4130" y="2885"/>
                  </a:lnTo>
                  <a:lnTo>
                    <a:pt x="1223" y="7129"/>
                  </a:lnTo>
                  <a:lnTo>
                    <a:pt x="152" y="15685"/>
                  </a:lnTo>
                  <a:lnTo>
                    <a:pt x="0" y="44843"/>
                  </a:lnTo>
                  <a:lnTo>
                    <a:pt x="1529" y="61264"/>
                  </a:lnTo>
                  <a:lnTo>
                    <a:pt x="4895" y="70818"/>
                  </a:lnTo>
                  <a:lnTo>
                    <a:pt x="8261" y="75261"/>
                  </a:lnTo>
                  <a:lnTo>
                    <a:pt x="9791" y="76352"/>
                  </a:lnTo>
                  <a:lnTo>
                    <a:pt x="83870" y="76352"/>
                  </a:lnTo>
                  <a:lnTo>
                    <a:pt x="86330" y="62647"/>
                  </a:lnTo>
                  <a:lnTo>
                    <a:pt x="87593" y="54486"/>
                  </a:lnTo>
                  <a:lnTo>
                    <a:pt x="88058" y="48634"/>
                  </a:lnTo>
                  <a:lnTo>
                    <a:pt x="88125" y="34467"/>
                  </a:lnTo>
                  <a:lnTo>
                    <a:pt x="87460" y="24415"/>
                  </a:lnTo>
                  <a:lnTo>
                    <a:pt x="85998" y="13085"/>
                  </a:lnTo>
                  <a:lnTo>
                    <a:pt x="83870" y="0"/>
                  </a:lnTo>
                  <a:close/>
                </a:path>
              </a:pathLst>
            </a:custGeom>
            <a:solidFill>
              <a:srgbClr val="AC161B"/>
            </a:solidFill>
          </p:spPr>
          <p:txBody>
            <a:bodyPr wrap="square" lIns="0" tIns="0" rIns="0" bIns="0" rtlCol="0"/>
            <a:lstStyle/>
            <a:p/>
          </p:txBody>
        </p:sp>
        <p:pic>
          <p:nvPicPr>
            <p:cNvPr id="132" name="object 132" descr=""/>
            <p:cNvPicPr/>
            <p:nvPr/>
          </p:nvPicPr>
          <p:blipFill>
            <a:blip r:embed="rId43" cstate="print"/>
            <a:stretch>
              <a:fillRect/>
            </a:stretch>
          </p:blipFill>
          <p:spPr>
            <a:xfrm>
              <a:off x="5106923" y="3978209"/>
              <a:ext cx="72142" cy="68391"/>
            </a:xfrm>
            <a:prstGeom prst="rect">
              <a:avLst/>
            </a:prstGeom>
          </p:spPr>
        </p:pic>
        <p:sp>
          <p:nvSpPr>
            <p:cNvPr id="133" name="object 133" descr=""/>
            <p:cNvSpPr/>
            <p:nvPr/>
          </p:nvSpPr>
          <p:spPr>
            <a:xfrm>
              <a:off x="5193182" y="3931468"/>
              <a:ext cx="10795" cy="15875"/>
            </a:xfrm>
            <a:custGeom>
              <a:avLst/>
              <a:gdLst/>
              <a:ahLst/>
              <a:cxnLst/>
              <a:rect l="l" t="t" r="r" b="b"/>
              <a:pathLst>
                <a:path w="10795" h="15875">
                  <a:moveTo>
                    <a:pt x="10223" y="0"/>
                  </a:moveTo>
                  <a:lnTo>
                    <a:pt x="0" y="939"/>
                  </a:lnTo>
                  <a:lnTo>
                    <a:pt x="965" y="15633"/>
                  </a:lnTo>
                  <a:lnTo>
                    <a:pt x="10223" y="15633"/>
                  </a:lnTo>
                  <a:lnTo>
                    <a:pt x="10223" y="0"/>
                  </a:lnTo>
                  <a:close/>
                </a:path>
              </a:pathLst>
            </a:custGeom>
            <a:solidFill>
              <a:srgbClr val="BE1E2D"/>
            </a:solidFill>
          </p:spPr>
          <p:txBody>
            <a:bodyPr wrap="square" lIns="0" tIns="0" rIns="0" bIns="0" rtlCol="0"/>
            <a:lstStyle/>
            <a:p/>
          </p:txBody>
        </p:sp>
        <p:pic>
          <p:nvPicPr>
            <p:cNvPr id="134" name="object 134" descr=""/>
            <p:cNvPicPr/>
            <p:nvPr/>
          </p:nvPicPr>
          <p:blipFill>
            <a:blip r:embed="rId37" cstate="print"/>
            <a:stretch>
              <a:fillRect/>
            </a:stretch>
          </p:blipFill>
          <p:spPr>
            <a:xfrm>
              <a:off x="5342902" y="4029303"/>
              <a:ext cx="13246" cy="19176"/>
            </a:xfrm>
            <a:prstGeom prst="rect">
              <a:avLst/>
            </a:prstGeom>
          </p:spPr>
        </p:pic>
        <p:sp>
          <p:nvSpPr>
            <p:cNvPr id="135" name="object 135" descr=""/>
            <p:cNvSpPr/>
            <p:nvPr/>
          </p:nvSpPr>
          <p:spPr>
            <a:xfrm>
              <a:off x="5193182" y="4050074"/>
              <a:ext cx="10795" cy="15875"/>
            </a:xfrm>
            <a:custGeom>
              <a:avLst/>
              <a:gdLst/>
              <a:ahLst/>
              <a:cxnLst/>
              <a:rect l="l" t="t" r="r" b="b"/>
              <a:pathLst>
                <a:path w="10795" h="15875">
                  <a:moveTo>
                    <a:pt x="10223" y="0"/>
                  </a:moveTo>
                  <a:lnTo>
                    <a:pt x="965" y="0"/>
                  </a:lnTo>
                  <a:lnTo>
                    <a:pt x="0" y="14681"/>
                  </a:lnTo>
                  <a:lnTo>
                    <a:pt x="10223" y="15646"/>
                  </a:lnTo>
                  <a:lnTo>
                    <a:pt x="10223" y="0"/>
                  </a:lnTo>
                  <a:close/>
                </a:path>
              </a:pathLst>
            </a:custGeom>
            <a:solidFill>
              <a:srgbClr val="BE1E2D"/>
            </a:solidFill>
          </p:spPr>
          <p:txBody>
            <a:bodyPr wrap="square" lIns="0" tIns="0" rIns="0" bIns="0" rtlCol="0"/>
            <a:lstStyle/>
            <a:p/>
          </p:txBody>
        </p:sp>
        <p:sp>
          <p:nvSpPr>
            <p:cNvPr id="136" name="object 136" descr=""/>
            <p:cNvSpPr/>
            <p:nvPr/>
          </p:nvSpPr>
          <p:spPr>
            <a:xfrm>
              <a:off x="5328386" y="3481095"/>
              <a:ext cx="194310" cy="114300"/>
            </a:xfrm>
            <a:custGeom>
              <a:avLst/>
              <a:gdLst/>
              <a:ahLst/>
              <a:cxnLst/>
              <a:rect l="l" t="t" r="r" b="b"/>
              <a:pathLst>
                <a:path w="194310" h="114300">
                  <a:moveTo>
                    <a:pt x="42151" y="106781"/>
                  </a:moveTo>
                  <a:lnTo>
                    <a:pt x="40525" y="105156"/>
                  </a:lnTo>
                  <a:lnTo>
                    <a:pt x="38519" y="105156"/>
                  </a:lnTo>
                  <a:lnTo>
                    <a:pt x="1625" y="105156"/>
                  </a:lnTo>
                  <a:lnTo>
                    <a:pt x="0" y="106781"/>
                  </a:lnTo>
                  <a:lnTo>
                    <a:pt x="0" y="112471"/>
                  </a:lnTo>
                  <a:lnTo>
                    <a:pt x="1625" y="114084"/>
                  </a:lnTo>
                  <a:lnTo>
                    <a:pt x="40525" y="114084"/>
                  </a:lnTo>
                  <a:lnTo>
                    <a:pt x="42151" y="112471"/>
                  </a:lnTo>
                  <a:lnTo>
                    <a:pt x="42151" y="106781"/>
                  </a:lnTo>
                  <a:close/>
                </a:path>
                <a:path w="194310" h="114300">
                  <a:moveTo>
                    <a:pt x="42151" y="1625"/>
                  </a:moveTo>
                  <a:lnTo>
                    <a:pt x="40525" y="0"/>
                  </a:lnTo>
                  <a:lnTo>
                    <a:pt x="38519" y="0"/>
                  </a:lnTo>
                  <a:lnTo>
                    <a:pt x="1625" y="0"/>
                  </a:lnTo>
                  <a:lnTo>
                    <a:pt x="0" y="1625"/>
                  </a:lnTo>
                  <a:lnTo>
                    <a:pt x="0" y="7315"/>
                  </a:lnTo>
                  <a:lnTo>
                    <a:pt x="1625" y="8928"/>
                  </a:lnTo>
                  <a:lnTo>
                    <a:pt x="40525" y="8928"/>
                  </a:lnTo>
                  <a:lnTo>
                    <a:pt x="42151" y="7315"/>
                  </a:lnTo>
                  <a:lnTo>
                    <a:pt x="42151" y="1625"/>
                  </a:lnTo>
                  <a:close/>
                </a:path>
                <a:path w="194310" h="114300">
                  <a:moveTo>
                    <a:pt x="193700" y="106781"/>
                  </a:moveTo>
                  <a:lnTo>
                    <a:pt x="192074" y="105156"/>
                  </a:lnTo>
                  <a:lnTo>
                    <a:pt x="190080" y="105156"/>
                  </a:lnTo>
                  <a:lnTo>
                    <a:pt x="153174" y="105156"/>
                  </a:lnTo>
                  <a:lnTo>
                    <a:pt x="151549" y="106781"/>
                  </a:lnTo>
                  <a:lnTo>
                    <a:pt x="151549" y="112471"/>
                  </a:lnTo>
                  <a:lnTo>
                    <a:pt x="153174" y="114084"/>
                  </a:lnTo>
                  <a:lnTo>
                    <a:pt x="192074" y="114084"/>
                  </a:lnTo>
                  <a:lnTo>
                    <a:pt x="193700" y="112471"/>
                  </a:lnTo>
                  <a:lnTo>
                    <a:pt x="193700" y="106781"/>
                  </a:lnTo>
                  <a:close/>
                </a:path>
                <a:path w="194310" h="114300">
                  <a:moveTo>
                    <a:pt x="193700" y="1625"/>
                  </a:moveTo>
                  <a:lnTo>
                    <a:pt x="192074" y="0"/>
                  </a:lnTo>
                  <a:lnTo>
                    <a:pt x="190080" y="0"/>
                  </a:lnTo>
                  <a:lnTo>
                    <a:pt x="153174" y="0"/>
                  </a:lnTo>
                  <a:lnTo>
                    <a:pt x="151549" y="1625"/>
                  </a:lnTo>
                  <a:lnTo>
                    <a:pt x="151549" y="7315"/>
                  </a:lnTo>
                  <a:lnTo>
                    <a:pt x="153174" y="8928"/>
                  </a:lnTo>
                  <a:lnTo>
                    <a:pt x="192074" y="8928"/>
                  </a:lnTo>
                  <a:lnTo>
                    <a:pt x="193700" y="7315"/>
                  </a:lnTo>
                  <a:lnTo>
                    <a:pt x="193700" y="1625"/>
                  </a:lnTo>
                  <a:close/>
                </a:path>
              </a:pathLst>
            </a:custGeom>
            <a:solidFill>
              <a:srgbClr val="231F20"/>
            </a:solidFill>
          </p:spPr>
          <p:txBody>
            <a:bodyPr wrap="square" lIns="0" tIns="0" rIns="0" bIns="0" rtlCol="0"/>
            <a:lstStyle/>
            <a:p/>
          </p:txBody>
        </p:sp>
        <p:pic>
          <p:nvPicPr>
            <p:cNvPr id="137" name="object 137" descr=""/>
            <p:cNvPicPr/>
            <p:nvPr/>
          </p:nvPicPr>
          <p:blipFill>
            <a:blip r:embed="rId44" cstate="print"/>
            <a:stretch>
              <a:fillRect/>
            </a:stretch>
          </p:blipFill>
          <p:spPr>
            <a:xfrm>
              <a:off x="5294364" y="3484454"/>
              <a:ext cx="264603" cy="108185"/>
            </a:xfrm>
            <a:prstGeom prst="rect">
              <a:avLst/>
            </a:prstGeom>
          </p:spPr>
        </p:pic>
        <p:sp>
          <p:nvSpPr>
            <p:cNvPr id="138" name="object 138" descr=""/>
            <p:cNvSpPr/>
            <p:nvPr/>
          </p:nvSpPr>
          <p:spPr>
            <a:xfrm>
              <a:off x="5303580" y="3579375"/>
              <a:ext cx="635" cy="0"/>
            </a:xfrm>
            <a:custGeom>
              <a:avLst/>
              <a:gdLst/>
              <a:ahLst/>
              <a:cxnLst/>
              <a:rect l="l" t="t" r="r" b="b"/>
              <a:pathLst>
                <a:path w="635" h="0">
                  <a:moveTo>
                    <a:pt x="0" y="0"/>
                  </a:moveTo>
                  <a:lnTo>
                    <a:pt x="177" y="0"/>
                  </a:lnTo>
                </a:path>
              </a:pathLst>
            </a:custGeom>
            <a:ln w="3175">
              <a:solidFill>
                <a:srgbClr val="00A650"/>
              </a:solidFill>
            </a:ln>
          </p:spPr>
          <p:txBody>
            <a:bodyPr wrap="square" lIns="0" tIns="0" rIns="0" bIns="0" rtlCol="0"/>
            <a:lstStyle/>
            <a:p/>
          </p:txBody>
        </p:sp>
        <p:pic>
          <p:nvPicPr>
            <p:cNvPr id="139" name="object 139" descr=""/>
            <p:cNvPicPr/>
            <p:nvPr/>
          </p:nvPicPr>
          <p:blipFill>
            <a:blip r:embed="rId45" cstate="print"/>
            <a:stretch>
              <a:fillRect/>
            </a:stretch>
          </p:blipFill>
          <p:spPr>
            <a:xfrm>
              <a:off x="5450102" y="3490836"/>
              <a:ext cx="37655" cy="95415"/>
            </a:xfrm>
            <a:prstGeom prst="rect">
              <a:avLst/>
            </a:prstGeom>
          </p:spPr>
        </p:pic>
        <p:pic>
          <p:nvPicPr>
            <p:cNvPr id="140" name="object 140" descr=""/>
            <p:cNvPicPr/>
            <p:nvPr/>
          </p:nvPicPr>
          <p:blipFill>
            <a:blip r:embed="rId46" cstate="print"/>
            <a:stretch>
              <a:fillRect/>
            </a:stretch>
          </p:blipFill>
          <p:spPr>
            <a:xfrm>
              <a:off x="5331319" y="3489553"/>
              <a:ext cx="141757" cy="97954"/>
            </a:xfrm>
            <a:prstGeom prst="rect">
              <a:avLst/>
            </a:prstGeom>
          </p:spPr>
        </p:pic>
        <p:pic>
          <p:nvPicPr>
            <p:cNvPr id="141" name="object 141" descr=""/>
            <p:cNvPicPr/>
            <p:nvPr/>
          </p:nvPicPr>
          <p:blipFill>
            <a:blip r:embed="rId47" cstate="print"/>
            <a:stretch>
              <a:fillRect/>
            </a:stretch>
          </p:blipFill>
          <p:spPr>
            <a:xfrm>
              <a:off x="5536615" y="3562286"/>
              <a:ext cx="17246" cy="23660"/>
            </a:xfrm>
            <a:prstGeom prst="rect">
              <a:avLst/>
            </a:prstGeom>
          </p:spPr>
        </p:pic>
        <p:sp>
          <p:nvSpPr>
            <p:cNvPr id="142" name="object 142" descr=""/>
            <p:cNvSpPr/>
            <p:nvPr/>
          </p:nvSpPr>
          <p:spPr>
            <a:xfrm>
              <a:off x="5340820" y="3518573"/>
              <a:ext cx="213360" cy="70485"/>
            </a:xfrm>
            <a:custGeom>
              <a:avLst/>
              <a:gdLst/>
              <a:ahLst/>
              <a:cxnLst/>
              <a:rect l="l" t="t" r="r" b="b"/>
              <a:pathLst>
                <a:path w="213360" h="70485">
                  <a:moveTo>
                    <a:pt x="135623" y="70231"/>
                  </a:moveTo>
                  <a:lnTo>
                    <a:pt x="132359" y="68948"/>
                  </a:lnTo>
                  <a:lnTo>
                    <a:pt x="128879" y="67589"/>
                  </a:lnTo>
                  <a:lnTo>
                    <a:pt x="128879" y="68948"/>
                  </a:lnTo>
                  <a:lnTo>
                    <a:pt x="68478" y="68948"/>
                  </a:lnTo>
                  <a:lnTo>
                    <a:pt x="68478" y="59690"/>
                  </a:lnTo>
                  <a:lnTo>
                    <a:pt x="105308" y="59690"/>
                  </a:lnTo>
                  <a:lnTo>
                    <a:pt x="128879" y="68948"/>
                  </a:lnTo>
                  <a:lnTo>
                    <a:pt x="128879" y="67589"/>
                  </a:lnTo>
                  <a:lnTo>
                    <a:pt x="108800" y="59690"/>
                  </a:lnTo>
                  <a:lnTo>
                    <a:pt x="105664" y="58458"/>
                  </a:lnTo>
                  <a:lnTo>
                    <a:pt x="62090" y="58432"/>
                  </a:lnTo>
                  <a:lnTo>
                    <a:pt x="62090" y="59690"/>
                  </a:lnTo>
                  <a:lnTo>
                    <a:pt x="62090" y="68948"/>
                  </a:lnTo>
                  <a:lnTo>
                    <a:pt x="4597" y="68948"/>
                  </a:lnTo>
                  <a:lnTo>
                    <a:pt x="20027" y="59690"/>
                  </a:lnTo>
                  <a:lnTo>
                    <a:pt x="62090" y="59690"/>
                  </a:lnTo>
                  <a:lnTo>
                    <a:pt x="62090" y="58432"/>
                  </a:lnTo>
                  <a:lnTo>
                    <a:pt x="19685" y="58407"/>
                  </a:lnTo>
                  <a:lnTo>
                    <a:pt x="0" y="70231"/>
                  </a:lnTo>
                  <a:lnTo>
                    <a:pt x="135623" y="70231"/>
                  </a:lnTo>
                  <a:close/>
                </a:path>
                <a:path w="213360" h="70485">
                  <a:moveTo>
                    <a:pt x="213029" y="76"/>
                  </a:moveTo>
                  <a:lnTo>
                    <a:pt x="207124" y="0"/>
                  </a:lnTo>
                  <a:lnTo>
                    <a:pt x="206946" y="76"/>
                  </a:lnTo>
                  <a:lnTo>
                    <a:pt x="206946" y="39827"/>
                  </a:lnTo>
                  <a:lnTo>
                    <a:pt x="212953" y="39916"/>
                  </a:lnTo>
                  <a:lnTo>
                    <a:pt x="213029" y="39725"/>
                  </a:lnTo>
                  <a:lnTo>
                    <a:pt x="213029" y="76"/>
                  </a:lnTo>
                  <a:close/>
                </a:path>
              </a:pathLst>
            </a:custGeom>
            <a:solidFill>
              <a:srgbClr val="3C4557"/>
            </a:solidFill>
          </p:spPr>
          <p:txBody>
            <a:bodyPr wrap="square" lIns="0" tIns="0" rIns="0" bIns="0" rtlCol="0"/>
            <a:lstStyle/>
            <a:p/>
          </p:txBody>
        </p:sp>
        <p:pic>
          <p:nvPicPr>
            <p:cNvPr id="143" name="object 143" descr=""/>
            <p:cNvPicPr/>
            <p:nvPr/>
          </p:nvPicPr>
          <p:blipFill>
            <a:blip r:embed="rId48" cstate="print"/>
            <a:stretch>
              <a:fillRect/>
            </a:stretch>
          </p:blipFill>
          <p:spPr>
            <a:xfrm>
              <a:off x="5465673" y="3588207"/>
              <a:ext cx="8432" cy="16294"/>
            </a:xfrm>
            <a:prstGeom prst="rect">
              <a:avLst/>
            </a:prstGeom>
          </p:spPr>
        </p:pic>
        <p:pic>
          <p:nvPicPr>
            <p:cNvPr id="144" name="object 144" descr=""/>
            <p:cNvPicPr/>
            <p:nvPr/>
          </p:nvPicPr>
          <p:blipFill>
            <a:blip r:embed="rId49" cstate="print"/>
            <a:stretch>
              <a:fillRect/>
            </a:stretch>
          </p:blipFill>
          <p:spPr>
            <a:xfrm>
              <a:off x="5295797" y="3558603"/>
              <a:ext cx="7975" cy="20777"/>
            </a:xfrm>
            <a:prstGeom prst="rect">
              <a:avLst/>
            </a:prstGeom>
          </p:spPr>
        </p:pic>
        <p:sp>
          <p:nvSpPr>
            <p:cNvPr id="145" name="object 145" descr=""/>
            <p:cNvSpPr/>
            <p:nvPr/>
          </p:nvSpPr>
          <p:spPr>
            <a:xfrm>
              <a:off x="5303580" y="3497704"/>
              <a:ext cx="635" cy="0"/>
            </a:xfrm>
            <a:custGeom>
              <a:avLst/>
              <a:gdLst/>
              <a:ahLst/>
              <a:cxnLst/>
              <a:rect l="l" t="t" r="r" b="b"/>
              <a:pathLst>
                <a:path w="635" h="0">
                  <a:moveTo>
                    <a:pt x="0" y="0"/>
                  </a:moveTo>
                  <a:lnTo>
                    <a:pt x="177" y="0"/>
                  </a:lnTo>
                </a:path>
              </a:pathLst>
            </a:custGeom>
            <a:ln w="3175">
              <a:solidFill>
                <a:srgbClr val="00A650"/>
              </a:solidFill>
            </a:ln>
          </p:spPr>
          <p:txBody>
            <a:bodyPr wrap="square" lIns="0" tIns="0" rIns="0" bIns="0" rtlCol="0"/>
            <a:lstStyle/>
            <a:p/>
          </p:txBody>
        </p:sp>
        <p:pic>
          <p:nvPicPr>
            <p:cNvPr id="146" name="object 146" descr=""/>
            <p:cNvPicPr/>
            <p:nvPr/>
          </p:nvPicPr>
          <p:blipFill>
            <a:blip r:embed="rId47" cstate="print"/>
            <a:stretch>
              <a:fillRect/>
            </a:stretch>
          </p:blipFill>
          <p:spPr>
            <a:xfrm>
              <a:off x="5536615" y="3491128"/>
              <a:ext cx="17246" cy="23660"/>
            </a:xfrm>
            <a:prstGeom prst="rect">
              <a:avLst/>
            </a:prstGeom>
          </p:spPr>
        </p:pic>
        <p:sp>
          <p:nvSpPr>
            <p:cNvPr id="147" name="object 147" descr=""/>
            <p:cNvSpPr/>
            <p:nvPr/>
          </p:nvSpPr>
          <p:spPr>
            <a:xfrm>
              <a:off x="5340816" y="3488278"/>
              <a:ext cx="135890" cy="12065"/>
            </a:xfrm>
            <a:custGeom>
              <a:avLst/>
              <a:gdLst/>
              <a:ahLst/>
              <a:cxnLst/>
              <a:rect l="l" t="t" r="r" b="b"/>
              <a:pathLst>
                <a:path w="135889" h="12064">
                  <a:moveTo>
                    <a:pt x="135623" y="0"/>
                  </a:moveTo>
                  <a:lnTo>
                    <a:pt x="0" y="0"/>
                  </a:lnTo>
                  <a:lnTo>
                    <a:pt x="19697" y="11823"/>
                  </a:lnTo>
                  <a:lnTo>
                    <a:pt x="105676" y="11772"/>
                  </a:lnTo>
                  <a:lnTo>
                    <a:pt x="108777" y="10553"/>
                  </a:lnTo>
                  <a:lnTo>
                    <a:pt x="20053" y="10553"/>
                  </a:lnTo>
                  <a:lnTo>
                    <a:pt x="4622" y="1282"/>
                  </a:lnTo>
                  <a:lnTo>
                    <a:pt x="132360" y="1282"/>
                  </a:lnTo>
                  <a:lnTo>
                    <a:pt x="135623" y="0"/>
                  </a:lnTo>
                  <a:close/>
                </a:path>
                <a:path w="135889" h="12064">
                  <a:moveTo>
                    <a:pt x="68491" y="1282"/>
                  </a:moveTo>
                  <a:lnTo>
                    <a:pt x="62102" y="1282"/>
                  </a:lnTo>
                  <a:lnTo>
                    <a:pt x="62102" y="10553"/>
                  </a:lnTo>
                  <a:lnTo>
                    <a:pt x="68491" y="10553"/>
                  </a:lnTo>
                  <a:lnTo>
                    <a:pt x="68491" y="1282"/>
                  </a:lnTo>
                  <a:close/>
                </a:path>
                <a:path w="135889" h="12064">
                  <a:moveTo>
                    <a:pt x="132360" y="1282"/>
                  </a:moveTo>
                  <a:lnTo>
                    <a:pt x="128892" y="1282"/>
                  </a:lnTo>
                  <a:lnTo>
                    <a:pt x="105321" y="10553"/>
                  </a:lnTo>
                  <a:lnTo>
                    <a:pt x="108777" y="10553"/>
                  </a:lnTo>
                  <a:lnTo>
                    <a:pt x="132360" y="1282"/>
                  </a:lnTo>
                  <a:close/>
                </a:path>
              </a:pathLst>
            </a:custGeom>
            <a:solidFill>
              <a:srgbClr val="3C4557"/>
            </a:solidFill>
          </p:spPr>
          <p:txBody>
            <a:bodyPr wrap="square" lIns="0" tIns="0" rIns="0" bIns="0" rtlCol="0"/>
            <a:lstStyle/>
            <a:p/>
          </p:txBody>
        </p:sp>
        <p:pic>
          <p:nvPicPr>
            <p:cNvPr id="148" name="object 148" descr=""/>
            <p:cNvPicPr/>
            <p:nvPr/>
          </p:nvPicPr>
          <p:blipFill>
            <a:blip r:embed="rId50" cstate="print"/>
            <a:stretch>
              <a:fillRect/>
            </a:stretch>
          </p:blipFill>
          <p:spPr>
            <a:xfrm>
              <a:off x="5465673" y="3472599"/>
              <a:ext cx="8432" cy="16268"/>
            </a:xfrm>
            <a:prstGeom prst="rect">
              <a:avLst/>
            </a:prstGeom>
          </p:spPr>
        </p:pic>
        <p:pic>
          <p:nvPicPr>
            <p:cNvPr id="149" name="object 149" descr=""/>
            <p:cNvPicPr/>
            <p:nvPr/>
          </p:nvPicPr>
          <p:blipFill>
            <a:blip r:embed="rId51" cstate="print"/>
            <a:stretch>
              <a:fillRect/>
            </a:stretch>
          </p:blipFill>
          <p:spPr>
            <a:xfrm>
              <a:off x="5295797" y="3497707"/>
              <a:ext cx="7975" cy="20764"/>
            </a:xfrm>
            <a:prstGeom prst="rect">
              <a:avLst/>
            </a:prstGeom>
          </p:spPr>
        </p:pic>
        <p:sp>
          <p:nvSpPr>
            <p:cNvPr id="150" name="object 150" descr=""/>
            <p:cNvSpPr/>
            <p:nvPr/>
          </p:nvSpPr>
          <p:spPr>
            <a:xfrm>
              <a:off x="5416753" y="3520300"/>
              <a:ext cx="11430" cy="36195"/>
            </a:xfrm>
            <a:custGeom>
              <a:avLst/>
              <a:gdLst/>
              <a:ahLst/>
              <a:cxnLst/>
              <a:rect l="l" t="t" r="r" b="b"/>
              <a:pathLst>
                <a:path w="11429" h="36195">
                  <a:moveTo>
                    <a:pt x="11023" y="0"/>
                  </a:moveTo>
                  <a:lnTo>
                    <a:pt x="0" y="0"/>
                  </a:lnTo>
                  <a:lnTo>
                    <a:pt x="0" y="35864"/>
                  </a:lnTo>
                  <a:lnTo>
                    <a:pt x="11023" y="35864"/>
                  </a:lnTo>
                  <a:lnTo>
                    <a:pt x="11023" y="0"/>
                  </a:lnTo>
                  <a:close/>
                </a:path>
              </a:pathLst>
            </a:custGeom>
            <a:solidFill>
              <a:srgbClr val="D4DCA9"/>
            </a:solidFill>
          </p:spPr>
          <p:txBody>
            <a:bodyPr wrap="square" lIns="0" tIns="0" rIns="0" bIns="0" rtlCol="0"/>
            <a:lstStyle/>
            <a:p/>
          </p:txBody>
        </p:sp>
        <p:sp>
          <p:nvSpPr>
            <p:cNvPr id="151" name="object 151" descr=""/>
            <p:cNvSpPr/>
            <p:nvPr/>
          </p:nvSpPr>
          <p:spPr>
            <a:xfrm>
              <a:off x="5416765" y="3524389"/>
              <a:ext cx="7620" cy="27305"/>
            </a:xfrm>
            <a:custGeom>
              <a:avLst/>
              <a:gdLst/>
              <a:ahLst/>
              <a:cxnLst/>
              <a:rect l="l" t="t" r="r" b="b"/>
              <a:pathLst>
                <a:path w="7620" h="27304">
                  <a:moveTo>
                    <a:pt x="7238" y="0"/>
                  </a:moveTo>
                  <a:lnTo>
                    <a:pt x="0" y="0"/>
                  </a:lnTo>
                  <a:lnTo>
                    <a:pt x="0" y="26746"/>
                  </a:lnTo>
                  <a:lnTo>
                    <a:pt x="7238" y="26746"/>
                  </a:lnTo>
                  <a:lnTo>
                    <a:pt x="7238" y="0"/>
                  </a:lnTo>
                  <a:close/>
                </a:path>
              </a:pathLst>
            </a:custGeom>
            <a:solidFill>
              <a:srgbClr val="A6AE87"/>
            </a:solidFill>
          </p:spPr>
          <p:txBody>
            <a:bodyPr wrap="square" lIns="0" tIns="0" rIns="0" bIns="0" rtlCol="0"/>
            <a:lstStyle/>
            <a:p/>
          </p:txBody>
        </p:sp>
        <p:sp>
          <p:nvSpPr>
            <p:cNvPr id="152" name="object 152" descr=""/>
            <p:cNvSpPr/>
            <p:nvPr/>
          </p:nvSpPr>
          <p:spPr>
            <a:xfrm>
              <a:off x="5422153" y="3520294"/>
              <a:ext cx="5715" cy="6350"/>
            </a:xfrm>
            <a:custGeom>
              <a:avLst/>
              <a:gdLst/>
              <a:ahLst/>
              <a:cxnLst/>
              <a:rect l="l" t="t" r="r" b="b"/>
              <a:pathLst>
                <a:path w="5714" h="6350">
                  <a:moveTo>
                    <a:pt x="0" y="5867"/>
                  </a:moveTo>
                  <a:lnTo>
                    <a:pt x="5626" y="0"/>
                  </a:lnTo>
                </a:path>
              </a:pathLst>
            </a:custGeom>
            <a:ln w="3175">
              <a:solidFill>
                <a:srgbClr val="A6AE87"/>
              </a:solidFill>
            </a:ln>
          </p:spPr>
          <p:txBody>
            <a:bodyPr wrap="square" lIns="0" tIns="0" rIns="0" bIns="0" rtlCol="0"/>
            <a:lstStyle/>
            <a:p/>
          </p:txBody>
        </p:sp>
        <p:sp>
          <p:nvSpPr>
            <p:cNvPr id="153" name="object 153" descr=""/>
            <p:cNvSpPr/>
            <p:nvPr/>
          </p:nvSpPr>
          <p:spPr>
            <a:xfrm>
              <a:off x="5423433" y="3550427"/>
              <a:ext cx="4445" cy="6350"/>
            </a:xfrm>
            <a:custGeom>
              <a:avLst/>
              <a:gdLst/>
              <a:ahLst/>
              <a:cxnLst/>
              <a:rect l="l" t="t" r="r" b="b"/>
              <a:pathLst>
                <a:path w="4445" h="6350">
                  <a:moveTo>
                    <a:pt x="4343" y="5727"/>
                  </a:moveTo>
                  <a:lnTo>
                    <a:pt x="0" y="0"/>
                  </a:lnTo>
                </a:path>
              </a:pathLst>
            </a:custGeom>
            <a:ln w="3175">
              <a:solidFill>
                <a:srgbClr val="A6AE87"/>
              </a:solidFill>
            </a:ln>
          </p:spPr>
          <p:txBody>
            <a:bodyPr wrap="square" lIns="0" tIns="0" rIns="0" bIns="0" rtlCol="0"/>
            <a:lstStyle/>
            <a:p/>
          </p:txBody>
        </p:sp>
        <p:sp>
          <p:nvSpPr>
            <p:cNvPr id="154" name="object 154" descr=""/>
            <p:cNvSpPr/>
            <p:nvPr/>
          </p:nvSpPr>
          <p:spPr>
            <a:xfrm>
              <a:off x="5328386" y="4187787"/>
              <a:ext cx="194310" cy="114300"/>
            </a:xfrm>
            <a:custGeom>
              <a:avLst/>
              <a:gdLst/>
              <a:ahLst/>
              <a:cxnLst/>
              <a:rect l="l" t="t" r="r" b="b"/>
              <a:pathLst>
                <a:path w="194310" h="114300">
                  <a:moveTo>
                    <a:pt x="42151" y="106768"/>
                  </a:moveTo>
                  <a:lnTo>
                    <a:pt x="40525" y="105143"/>
                  </a:lnTo>
                  <a:lnTo>
                    <a:pt x="38519" y="105143"/>
                  </a:lnTo>
                  <a:lnTo>
                    <a:pt x="1625" y="105143"/>
                  </a:lnTo>
                  <a:lnTo>
                    <a:pt x="0" y="106768"/>
                  </a:lnTo>
                  <a:lnTo>
                    <a:pt x="0" y="112458"/>
                  </a:lnTo>
                  <a:lnTo>
                    <a:pt x="1625" y="114084"/>
                  </a:lnTo>
                  <a:lnTo>
                    <a:pt x="40525" y="114084"/>
                  </a:lnTo>
                  <a:lnTo>
                    <a:pt x="42151" y="112458"/>
                  </a:lnTo>
                  <a:lnTo>
                    <a:pt x="42151" y="106768"/>
                  </a:lnTo>
                  <a:close/>
                </a:path>
                <a:path w="194310" h="114300">
                  <a:moveTo>
                    <a:pt x="42151" y="1625"/>
                  </a:moveTo>
                  <a:lnTo>
                    <a:pt x="40525" y="0"/>
                  </a:lnTo>
                  <a:lnTo>
                    <a:pt x="38519" y="0"/>
                  </a:lnTo>
                  <a:lnTo>
                    <a:pt x="1625" y="0"/>
                  </a:lnTo>
                  <a:lnTo>
                    <a:pt x="0" y="1625"/>
                  </a:lnTo>
                  <a:lnTo>
                    <a:pt x="0" y="7315"/>
                  </a:lnTo>
                  <a:lnTo>
                    <a:pt x="1625" y="8928"/>
                  </a:lnTo>
                  <a:lnTo>
                    <a:pt x="40525" y="8928"/>
                  </a:lnTo>
                  <a:lnTo>
                    <a:pt x="42151" y="7315"/>
                  </a:lnTo>
                  <a:lnTo>
                    <a:pt x="42151" y="1625"/>
                  </a:lnTo>
                  <a:close/>
                </a:path>
                <a:path w="194310" h="114300">
                  <a:moveTo>
                    <a:pt x="193700" y="106768"/>
                  </a:moveTo>
                  <a:lnTo>
                    <a:pt x="192074" y="105143"/>
                  </a:lnTo>
                  <a:lnTo>
                    <a:pt x="190080" y="105143"/>
                  </a:lnTo>
                  <a:lnTo>
                    <a:pt x="153174" y="105143"/>
                  </a:lnTo>
                  <a:lnTo>
                    <a:pt x="151549" y="106768"/>
                  </a:lnTo>
                  <a:lnTo>
                    <a:pt x="151549" y="112458"/>
                  </a:lnTo>
                  <a:lnTo>
                    <a:pt x="153174" y="114084"/>
                  </a:lnTo>
                  <a:lnTo>
                    <a:pt x="192074" y="114084"/>
                  </a:lnTo>
                  <a:lnTo>
                    <a:pt x="193700" y="112458"/>
                  </a:lnTo>
                  <a:lnTo>
                    <a:pt x="193700" y="106768"/>
                  </a:lnTo>
                  <a:close/>
                </a:path>
                <a:path w="194310" h="114300">
                  <a:moveTo>
                    <a:pt x="193700" y="1625"/>
                  </a:moveTo>
                  <a:lnTo>
                    <a:pt x="192074" y="0"/>
                  </a:lnTo>
                  <a:lnTo>
                    <a:pt x="190080" y="0"/>
                  </a:lnTo>
                  <a:lnTo>
                    <a:pt x="153174" y="0"/>
                  </a:lnTo>
                  <a:lnTo>
                    <a:pt x="151549" y="1625"/>
                  </a:lnTo>
                  <a:lnTo>
                    <a:pt x="151549" y="7315"/>
                  </a:lnTo>
                  <a:lnTo>
                    <a:pt x="153174" y="8928"/>
                  </a:lnTo>
                  <a:lnTo>
                    <a:pt x="192074" y="8928"/>
                  </a:lnTo>
                  <a:lnTo>
                    <a:pt x="193700" y="7315"/>
                  </a:lnTo>
                  <a:lnTo>
                    <a:pt x="193700" y="1625"/>
                  </a:lnTo>
                  <a:close/>
                </a:path>
              </a:pathLst>
            </a:custGeom>
            <a:solidFill>
              <a:srgbClr val="231F20"/>
            </a:solidFill>
          </p:spPr>
          <p:txBody>
            <a:bodyPr wrap="square" lIns="0" tIns="0" rIns="0" bIns="0" rtlCol="0"/>
            <a:lstStyle/>
            <a:p/>
          </p:txBody>
        </p:sp>
        <p:pic>
          <p:nvPicPr>
            <p:cNvPr id="155" name="object 155" descr=""/>
            <p:cNvPicPr/>
            <p:nvPr/>
          </p:nvPicPr>
          <p:blipFill>
            <a:blip r:embed="rId52" cstate="print"/>
            <a:stretch>
              <a:fillRect/>
            </a:stretch>
          </p:blipFill>
          <p:spPr>
            <a:xfrm>
              <a:off x="5294364" y="4191139"/>
              <a:ext cx="264603" cy="108184"/>
            </a:xfrm>
            <a:prstGeom prst="rect">
              <a:avLst/>
            </a:prstGeom>
          </p:spPr>
        </p:pic>
        <p:sp>
          <p:nvSpPr>
            <p:cNvPr id="156" name="object 156" descr=""/>
            <p:cNvSpPr/>
            <p:nvPr/>
          </p:nvSpPr>
          <p:spPr>
            <a:xfrm>
              <a:off x="5303580" y="4286063"/>
              <a:ext cx="635" cy="0"/>
            </a:xfrm>
            <a:custGeom>
              <a:avLst/>
              <a:gdLst/>
              <a:ahLst/>
              <a:cxnLst/>
              <a:rect l="l" t="t" r="r" b="b"/>
              <a:pathLst>
                <a:path w="635" h="0">
                  <a:moveTo>
                    <a:pt x="0" y="0"/>
                  </a:moveTo>
                  <a:lnTo>
                    <a:pt x="177" y="0"/>
                  </a:lnTo>
                </a:path>
              </a:pathLst>
            </a:custGeom>
            <a:ln w="3175">
              <a:solidFill>
                <a:srgbClr val="00A650"/>
              </a:solidFill>
            </a:ln>
          </p:spPr>
          <p:txBody>
            <a:bodyPr wrap="square" lIns="0" tIns="0" rIns="0" bIns="0" rtlCol="0"/>
            <a:lstStyle/>
            <a:p/>
          </p:txBody>
        </p:sp>
        <p:pic>
          <p:nvPicPr>
            <p:cNvPr id="157" name="object 157" descr=""/>
            <p:cNvPicPr/>
            <p:nvPr/>
          </p:nvPicPr>
          <p:blipFill>
            <a:blip r:embed="rId53" cstate="print"/>
            <a:stretch>
              <a:fillRect/>
            </a:stretch>
          </p:blipFill>
          <p:spPr>
            <a:xfrm>
              <a:off x="5450102" y="4197528"/>
              <a:ext cx="37655" cy="95402"/>
            </a:xfrm>
            <a:prstGeom prst="rect">
              <a:avLst/>
            </a:prstGeom>
          </p:spPr>
        </p:pic>
        <p:pic>
          <p:nvPicPr>
            <p:cNvPr id="158" name="object 158" descr=""/>
            <p:cNvPicPr/>
            <p:nvPr/>
          </p:nvPicPr>
          <p:blipFill>
            <a:blip r:embed="rId54" cstate="print"/>
            <a:stretch>
              <a:fillRect/>
            </a:stretch>
          </p:blipFill>
          <p:spPr>
            <a:xfrm>
              <a:off x="5331319" y="4196257"/>
              <a:ext cx="141757" cy="97955"/>
            </a:xfrm>
            <a:prstGeom prst="rect">
              <a:avLst/>
            </a:prstGeom>
          </p:spPr>
        </p:pic>
        <p:pic>
          <p:nvPicPr>
            <p:cNvPr id="159" name="object 159" descr=""/>
            <p:cNvPicPr/>
            <p:nvPr/>
          </p:nvPicPr>
          <p:blipFill>
            <a:blip r:embed="rId47" cstate="print"/>
            <a:stretch>
              <a:fillRect/>
            </a:stretch>
          </p:blipFill>
          <p:spPr>
            <a:xfrm>
              <a:off x="5536615" y="4268978"/>
              <a:ext cx="17246" cy="23660"/>
            </a:xfrm>
            <a:prstGeom prst="rect">
              <a:avLst/>
            </a:prstGeom>
          </p:spPr>
        </p:pic>
        <p:sp>
          <p:nvSpPr>
            <p:cNvPr id="160" name="object 160" descr=""/>
            <p:cNvSpPr/>
            <p:nvPr/>
          </p:nvSpPr>
          <p:spPr>
            <a:xfrm>
              <a:off x="5340820" y="4225264"/>
              <a:ext cx="213360" cy="70485"/>
            </a:xfrm>
            <a:custGeom>
              <a:avLst/>
              <a:gdLst/>
              <a:ahLst/>
              <a:cxnLst/>
              <a:rect l="l" t="t" r="r" b="b"/>
              <a:pathLst>
                <a:path w="213360" h="70485">
                  <a:moveTo>
                    <a:pt x="135623" y="70231"/>
                  </a:moveTo>
                  <a:lnTo>
                    <a:pt x="132359" y="68948"/>
                  </a:lnTo>
                  <a:lnTo>
                    <a:pt x="128879" y="67589"/>
                  </a:lnTo>
                  <a:lnTo>
                    <a:pt x="128879" y="68948"/>
                  </a:lnTo>
                  <a:lnTo>
                    <a:pt x="68478" y="68948"/>
                  </a:lnTo>
                  <a:lnTo>
                    <a:pt x="68478" y="59690"/>
                  </a:lnTo>
                  <a:lnTo>
                    <a:pt x="105308" y="59690"/>
                  </a:lnTo>
                  <a:lnTo>
                    <a:pt x="128879" y="68948"/>
                  </a:lnTo>
                  <a:lnTo>
                    <a:pt x="128879" y="67589"/>
                  </a:lnTo>
                  <a:lnTo>
                    <a:pt x="108826" y="59690"/>
                  </a:lnTo>
                  <a:lnTo>
                    <a:pt x="105664" y="58445"/>
                  </a:lnTo>
                  <a:lnTo>
                    <a:pt x="62090" y="58432"/>
                  </a:lnTo>
                  <a:lnTo>
                    <a:pt x="62090" y="59690"/>
                  </a:lnTo>
                  <a:lnTo>
                    <a:pt x="62090" y="68948"/>
                  </a:lnTo>
                  <a:lnTo>
                    <a:pt x="4597" y="68948"/>
                  </a:lnTo>
                  <a:lnTo>
                    <a:pt x="20027" y="59690"/>
                  </a:lnTo>
                  <a:lnTo>
                    <a:pt x="62090" y="59690"/>
                  </a:lnTo>
                  <a:lnTo>
                    <a:pt x="62090" y="58432"/>
                  </a:lnTo>
                  <a:lnTo>
                    <a:pt x="19685" y="58407"/>
                  </a:lnTo>
                  <a:lnTo>
                    <a:pt x="0" y="70231"/>
                  </a:lnTo>
                  <a:lnTo>
                    <a:pt x="135623" y="70231"/>
                  </a:lnTo>
                  <a:close/>
                </a:path>
                <a:path w="213360" h="70485">
                  <a:moveTo>
                    <a:pt x="213029" y="76"/>
                  </a:moveTo>
                  <a:lnTo>
                    <a:pt x="207124" y="0"/>
                  </a:lnTo>
                  <a:lnTo>
                    <a:pt x="206946" y="165"/>
                  </a:lnTo>
                  <a:lnTo>
                    <a:pt x="206946" y="39814"/>
                  </a:lnTo>
                  <a:lnTo>
                    <a:pt x="212953" y="39903"/>
                  </a:lnTo>
                  <a:lnTo>
                    <a:pt x="213029" y="39725"/>
                  </a:lnTo>
                  <a:lnTo>
                    <a:pt x="213029" y="76"/>
                  </a:lnTo>
                  <a:close/>
                </a:path>
              </a:pathLst>
            </a:custGeom>
            <a:solidFill>
              <a:srgbClr val="3C4557"/>
            </a:solidFill>
          </p:spPr>
          <p:txBody>
            <a:bodyPr wrap="square" lIns="0" tIns="0" rIns="0" bIns="0" rtlCol="0"/>
            <a:lstStyle/>
            <a:p/>
          </p:txBody>
        </p:sp>
        <p:pic>
          <p:nvPicPr>
            <p:cNvPr id="161" name="object 161" descr=""/>
            <p:cNvPicPr/>
            <p:nvPr/>
          </p:nvPicPr>
          <p:blipFill>
            <a:blip r:embed="rId48" cstate="print"/>
            <a:stretch>
              <a:fillRect/>
            </a:stretch>
          </p:blipFill>
          <p:spPr>
            <a:xfrm>
              <a:off x="5465673" y="4294898"/>
              <a:ext cx="8432" cy="16281"/>
            </a:xfrm>
            <a:prstGeom prst="rect">
              <a:avLst/>
            </a:prstGeom>
          </p:spPr>
        </p:pic>
        <p:pic>
          <p:nvPicPr>
            <p:cNvPr id="162" name="object 162" descr=""/>
            <p:cNvPicPr/>
            <p:nvPr/>
          </p:nvPicPr>
          <p:blipFill>
            <a:blip r:embed="rId51" cstate="print"/>
            <a:stretch>
              <a:fillRect/>
            </a:stretch>
          </p:blipFill>
          <p:spPr>
            <a:xfrm>
              <a:off x="5295798" y="4265295"/>
              <a:ext cx="7975" cy="20764"/>
            </a:xfrm>
            <a:prstGeom prst="rect">
              <a:avLst/>
            </a:prstGeom>
          </p:spPr>
        </p:pic>
        <p:sp>
          <p:nvSpPr>
            <p:cNvPr id="163" name="object 163" descr=""/>
            <p:cNvSpPr/>
            <p:nvPr/>
          </p:nvSpPr>
          <p:spPr>
            <a:xfrm>
              <a:off x="5303580" y="4204401"/>
              <a:ext cx="635" cy="0"/>
            </a:xfrm>
            <a:custGeom>
              <a:avLst/>
              <a:gdLst/>
              <a:ahLst/>
              <a:cxnLst/>
              <a:rect l="l" t="t" r="r" b="b"/>
              <a:pathLst>
                <a:path w="635" h="0">
                  <a:moveTo>
                    <a:pt x="0" y="0"/>
                  </a:moveTo>
                  <a:lnTo>
                    <a:pt x="177" y="0"/>
                  </a:lnTo>
                </a:path>
              </a:pathLst>
            </a:custGeom>
            <a:ln w="3175">
              <a:solidFill>
                <a:srgbClr val="00A650"/>
              </a:solidFill>
            </a:ln>
          </p:spPr>
          <p:txBody>
            <a:bodyPr wrap="square" lIns="0" tIns="0" rIns="0" bIns="0" rtlCol="0"/>
            <a:lstStyle/>
            <a:p/>
          </p:txBody>
        </p:sp>
        <p:pic>
          <p:nvPicPr>
            <p:cNvPr id="164" name="object 164" descr=""/>
            <p:cNvPicPr/>
            <p:nvPr/>
          </p:nvPicPr>
          <p:blipFill>
            <a:blip r:embed="rId47" cstate="print"/>
            <a:stretch>
              <a:fillRect/>
            </a:stretch>
          </p:blipFill>
          <p:spPr>
            <a:xfrm>
              <a:off x="5536616" y="4197832"/>
              <a:ext cx="17246" cy="23647"/>
            </a:xfrm>
            <a:prstGeom prst="rect">
              <a:avLst/>
            </a:prstGeom>
          </p:spPr>
        </p:pic>
        <p:sp>
          <p:nvSpPr>
            <p:cNvPr id="165" name="object 165" descr=""/>
            <p:cNvSpPr/>
            <p:nvPr/>
          </p:nvSpPr>
          <p:spPr>
            <a:xfrm>
              <a:off x="5340816" y="4194972"/>
              <a:ext cx="135890" cy="12065"/>
            </a:xfrm>
            <a:custGeom>
              <a:avLst/>
              <a:gdLst/>
              <a:ahLst/>
              <a:cxnLst/>
              <a:rect l="l" t="t" r="r" b="b"/>
              <a:pathLst>
                <a:path w="135889" h="12064">
                  <a:moveTo>
                    <a:pt x="135623" y="0"/>
                  </a:moveTo>
                  <a:lnTo>
                    <a:pt x="0" y="0"/>
                  </a:lnTo>
                  <a:lnTo>
                    <a:pt x="19697" y="11810"/>
                  </a:lnTo>
                  <a:lnTo>
                    <a:pt x="105676" y="11772"/>
                  </a:lnTo>
                  <a:lnTo>
                    <a:pt x="108810" y="10540"/>
                  </a:lnTo>
                  <a:lnTo>
                    <a:pt x="20053" y="10540"/>
                  </a:lnTo>
                  <a:lnTo>
                    <a:pt x="4622" y="1282"/>
                  </a:lnTo>
                  <a:lnTo>
                    <a:pt x="132360" y="1282"/>
                  </a:lnTo>
                  <a:lnTo>
                    <a:pt x="135623" y="0"/>
                  </a:lnTo>
                  <a:close/>
                </a:path>
                <a:path w="135889" h="12064">
                  <a:moveTo>
                    <a:pt x="68491" y="1282"/>
                  </a:moveTo>
                  <a:lnTo>
                    <a:pt x="62102" y="1282"/>
                  </a:lnTo>
                  <a:lnTo>
                    <a:pt x="62102" y="10540"/>
                  </a:lnTo>
                  <a:lnTo>
                    <a:pt x="68491" y="10540"/>
                  </a:lnTo>
                  <a:lnTo>
                    <a:pt x="68491" y="1282"/>
                  </a:lnTo>
                  <a:close/>
                </a:path>
                <a:path w="135889" h="12064">
                  <a:moveTo>
                    <a:pt x="132360" y="1282"/>
                  </a:moveTo>
                  <a:lnTo>
                    <a:pt x="128892" y="1282"/>
                  </a:lnTo>
                  <a:lnTo>
                    <a:pt x="105321" y="10540"/>
                  </a:lnTo>
                  <a:lnTo>
                    <a:pt x="108810" y="10540"/>
                  </a:lnTo>
                  <a:lnTo>
                    <a:pt x="132360" y="1282"/>
                  </a:lnTo>
                  <a:close/>
                </a:path>
              </a:pathLst>
            </a:custGeom>
            <a:solidFill>
              <a:srgbClr val="3C4557"/>
            </a:solidFill>
          </p:spPr>
          <p:txBody>
            <a:bodyPr wrap="square" lIns="0" tIns="0" rIns="0" bIns="0" rtlCol="0"/>
            <a:lstStyle/>
            <a:p/>
          </p:txBody>
        </p:sp>
        <p:pic>
          <p:nvPicPr>
            <p:cNvPr id="166" name="object 166" descr=""/>
            <p:cNvPicPr/>
            <p:nvPr/>
          </p:nvPicPr>
          <p:blipFill>
            <a:blip r:embed="rId48" cstate="print"/>
            <a:stretch>
              <a:fillRect/>
            </a:stretch>
          </p:blipFill>
          <p:spPr>
            <a:xfrm>
              <a:off x="5465673" y="4179278"/>
              <a:ext cx="8432" cy="16281"/>
            </a:xfrm>
            <a:prstGeom prst="rect">
              <a:avLst/>
            </a:prstGeom>
          </p:spPr>
        </p:pic>
        <p:pic>
          <p:nvPicPr>
            <p:cNvPr id="167" name="object 167" descr=""/>
            <p:cNvPicPr/>
            <p:nvPr/>
          </p:nvPicPr>
          <p:blipFill>
            <a:blip r:embed="rId51" cstate="print"/>
            <a:stretch>
              <a:fillRect/>
            </a:stretch>
          </p:blipFill>
          <p:spPr>
            <a:xfrm>
              <a:off x="5295798" y="4204398"/>
              <a:ext cx="7975" cy="20777"/>
            </a:xfrm>
            <a:prstGeom prst="rect">
              <a:avLst/>
            </a:prstGeom>
          </p:spPr>
        </p:pic>
        <p:sp>
          <p:nvSpPr>
            <p:cNvPr id="168" name="object 168" descr=""/>
            <p:cNvSpPr/>
            <p:nvPr/>
          </p:nvSpPr>
          <p:spPr>
            <a:xfrm>
              <a:off x="5416753" y="4226979"/>
              <a:ext cx="11430" cy="36195"/>
            </a:xfrm>
            <a:custGeom>
              <a:avLst/>
              <a:gdLst/>
              <a:ahLst/>
              <a:cxnLst/>
              <a:rect l="l" t="t" r="r" b="b"/>
              <a:pathLst>
                <a:path w="11429" h="36195">
                  <a:moveTo>
                    <a:pt x="11023" y="0"/>
                  </a:moveTo>
                  <a:lnTo>
                    <a:pt x="0" y="0"/>
                  </a:lnTo>
                  <a:lnTo>
                    <a:pt x="0" y="35864"/>
                  </a:lnTo>
                  <a:lnTo>
                    <a:pt x="11023" y="35864"/>
                  </a:lnTo>
                  <a:lnTo>
                    <a:pt x="11023" y="0"/>
                  </a:lnTo>
                  <a:close/>
                </a:path>
              </a:pathLst>
            </a:custGeom>
            <a:solidFill>
              <a:srgbClr val="D4DCA9"/>
            </a:solidFill>
          </p:spPr>
          <p:txBody>
            <a:bodyPr wrap="square" lIns="0" tIns="0" rIns="0" bIns="0" rtlCol="0"/>
            <a:lstStyle/>
            <a:p/>
          </p:txBody>
        </p:sp>
        <p:sp>
          <p:nvSpPr>
            <p:cNvPr id="169" name="object 169" descr=""/>
            <p:cNvSpPr/>
            <p:nvPr/>
          </p:nvSpPr>
          <p:spPr>
            <a:xfrm>
              <a:off x="5416766" y="4226547"/>
              <a:ext cx="12065" cy="36830"/>
            </a:xfrm>
            <a:custGeom>
              <a:avLst/>
              <a:gdLst/>
              <a:ahLst/>
              <a:cxnLst/>
              <a:rect l="l" t="t" r="r" b="b"/>
              <a:pathLst>
                <a:path w="12064" h="36829">
                  <a:moveTo>
                    <a:pt x="11506" y="35928"/>
                  </a:moveTo>
                  <a:lnTo>
                    <a:pt x="7239" y="30289"/>
                  </a:lnTo>
                  <a:lnTo>
                    <a:pt x="7239" y="5295"/>
                  </a:lnTo>
                  <a:lnTo>
                    <a:pt x="11468" y="889"/>
                  </a:lnTo>
                  <a:lnTo>
                    <a:pt x="10553" y="0"/>
                  </a:lnTo>
                  <a:lnTo>
                    <a:pt x="6197" y="4533"/>
                  </a:lnTo>
                  <a:lnTo>
                    <a:pt x="0" y="4533"/>
                  </a:lnTo>
                  <a:lnTo>
                    <a:pt x="0" y="31267"/>
                  </a:lnTo>
                  <a:lnTo>
                    <a:pt x="6388" y="31267"/>
                  </a:lnTo>
                  <a:lnTo>
                    <a:pt x="10502" y="36690"/>
                  </a:lnTo>
                  <a:lnTo>
                    <a:pt x="11506" y="35928"/>
                  </a:lnTo>
                  <a:close/>
                </a:path>
              </a:pathLst>
            </a:custGeom>
            <a:solidFill>
              <a:srgbClr val="A6AE87"/>
            </a:solidFill>
          </p:spPr>
          <p:txBody>
            <a:bodyPr wrap="square" lIns="0" tIns="0" rIns="0" bIns="0" rtlCol="0"/>
            <a:lstStyle/>
            <a:p/>
          </p:txBody>
        </p:sp>
        <p:sp>
          <p:nvSpPr>
            <p:cNvPr id="170" name="object 170" descr=""/>
            <p:cNvSpPr/>
            <p:nvPr/>
          </p:nvSpPr>
          <p:spPr>
            <a:xfrm>
              <a:off x="4501350" y="4170946"/>
              <a:ext cx="226695" cy="135890"/>
            </a:xfrm>
            <a:custGeom>
              <a:avLst/>
              <a:gdLst/>
              <a:ahLst/>
              <a:cxnLst/>
              <a:rect l="l" t="t" r="r" b="b"/>
              <a:pathLst>
                <a:path w="226695" h="135889">
                  <a:moveTo>
                    <a:pt x="48590" y="125603"/>
                  </a:moveTo>
                  <a:lnTo>
                    <a:pt x="46812" y="124726"/>
                  </a:lnTo>
                  <a:lnTo>
                    <a:pt x="1778" y="124726"/>
                  </a:lnTo>
                  <a:lnTo>
                    <a:pt x="0" y="125603"/>
                  </a:lnTo>
                  <a:lnTo>
                    <a:pt x="0" y="134823"/>
                  </a:lnTo>
                  <a:lnTo>
                    <a:pt x="1778" y="135699"/>
                  </a:lnTo>
                  <a:lnTo>
                    <a:pt x="3975" y="135699"/>
                  </a:lnTo>
                  <a:lnTo>
                    <a:pt x="46812" y="135699"/>
                  </a:lnTo>
                  <a:lnTo>
                    <a:pt x="48590" y="134823"/>
                  </a:lnTo>
                  <a:lnTo>
                    <a:pt x="48590" y="125603"/>
                  </a:lnTo>
                  <a:close/>
                </a:path>
                <a:path w="226695" h="135889">
                  <a:moveTo>
                    <a:pt x="48590" y="863"/>
                  </a:moveTo>
                  <a:lnTo>
                    <a:pt x="46812" y="0"/>
                  </a:lnTo>
                  <a:lnTo>
                    <a:pt x="1778" y="0"/>
                  </a:lnTo>
                  <a:lnTo>
                    <a:pt x="0" y="863"/>
                  </a:lnTo>
                  <a:lnTo>
                    <a:pt x="0" y="10096"/>
                  </a:lnTo>
                  <a:lnTo>
                    <a:pt x="1778" y="10972"/>
                  </a:lnTo>
                  <a:lnTo>
                    <a:pt x="3975" y="10972"/>
                  </a:lnTo>
                  <a:lnTo>
                    <a:pt x="46812" y="10972"/>
                  </a:lnTo>
                  <a:lnTo>
                    <a:pt x="48590" y="10096"/>
                  </a:lnTo>
                  <a:lnTo>
                    <a:pt x="48590" y="863"/>
                  </a:lnTo>
                  <a:close/>
                </a:path>
                <a:path w="226695" h="135889">
                  <a:moveTo>
                    <a:pt x="226542" y="125603"/>
                  </a:moveTo>
                  <a:lnTo>
                    <a:pt x="224764" y="124726"/>
                  </a:lnTo>
                  <a:lnTo>
                    <a:pt x="179730" y="124726"/>
                  </a:lnTo>
                  <a:lnTo>
                    <a:pt x="177952" y="125603"/>
                  </a:lnTo>
                  <a:lnTo>
                    <a:pt x="177952" y="134823"/>
                  </a:lnTo>
                  <a:lnTo>
                    <a:pt x="179730" y="135699"/>
                  </a:lnTo>
                  <a:lnTo>
                    <a:pt x="181927" y="135699"/>
                  </a:lnTo>
                  <a:lnTo>
                    <a:pt x="224764" y="135699"/>
                  </a:lnTo>
                  <a:lnTo>
                    <a:pt x="226542" y="134823"/>
                  </a:lnTo>
                  <a:lnTo>
                    <a:pt x="226542" y="125603"/>
                  </a:lnTo>
                  <a:close/>
                </a:path>
                <a:path w="226695" h="135889">
                  <a:moveTo>
                    <a:pt x="226542" y="863"/>
                  </a:moveTo>
                  <a:lnTo>
                    <a:pt x="224764" y="0"/>
                  </a:lnTo>
                  <a:lnTo>
                    <a:pt x="179730" y="0"/>
                  </a:lnTo>
                  <a:lnTo>
                    <a:pt x="177952" y="863"/>
                  </a:lnTo>
                  <a:lnTo>
                    <a:pt x="177952" y="10096"/>
                  </a:lnTo>
                  <a:lnTo>
                    <a:pt x="179730" y="10972"/>
                  </a:lnTo>
                  <a:lnTo>
                    <a:pt x="181927" y="10972"/>
                  </a:lnTo>
                  <a:lnTo>
                    <a:pt x="224764" y="10972"/>
                  </a:lnTo>
                  <a:lnTo>
                    <a:pt x="226542" y="10096"/>
                  </a:lnTo>
                  <a:lnTo>
                    <a:pt x="226542" y="863"/>
                  </a:lnTo>
                  <a:close/>
                </a:path>
              </a:pathLst>
            </a:custGeom>
            <a:solidFill>
              <a:srgbClr val="231F20"/>
            </a:solidFill>
          </p:spPr>
          <p:txBody>
            <a:bodyPr wrap="square" lIns="0" tIns="0" rIns="0" bIns="0" rtlCol="0"/>
            <a:lstStyle/>
            <a:p/>
          </p:txBody>
        </p:sp>
        <p:sp>
          <p:nvSpPr>
            <p:cNvPr id="171" name="object 171" descr=""/>
            <p:cNvSpPr/>
            <p:nvPr/>
          </p:nvSpPr>
          <p:spPr>
            <a:xfrm>
              <a:off x="4428992" y="4174220"/>
              <a:ext cx="320675" cy="128905"/>
            </a:xfrm>
            <a:custGeom>
              <a:avLst/>
              <a:gdLst/>
              <a:ahLst/>
              <a:cxnLst/>
              <a:rect l="l" t="t" r="r" b="b"/>
              <a:pathLst>
                <a:path w="320675" h="128904">
                  <a:moveTo>
                    <a:pt x="303779" y="122707"/>
                  </a:moveTo>
                  <a:lnTo>
                    <a:pt x="126961" y="122707"/>
                  </a:lnTo>
                  <a:lnTo>
                    <a:pt x="132613" y="128346"/>
                  </a:lnTo>
                  <a:lnTo>
                    <a:pt x="275640" y="128346"/>
                  </a:lnTo>
                  <a:lnTo>
                    <a:pt x="301180" y="124510"/>
                  </a:lnTo>
                  <a:lnTo>
                    <a:pt x="303779" y="122707"/>
                  </a:lnTo>
                  <a:close/>
                </a:path>
                <a:path w="320675" h="128904">
                  <a:moveTo>
                    <a:pt x="0" y="4673"/>
                  </a:moveTo>
                  <a:lnTo>
                    <a:pt x="0" y="123659"/>
                  </a:lnTo>
                  <a:lnTo>
                    <a:pt x="7226" y="122707"/>
                  </a:lnTo>
                  <a:lnTo>
                    <a:pt x="303779" y="122707"/>
                  </a:lnTo>
                  <a:lnTo>
                    <a:pt x="304208" y="122409"/>
                  </a:lnTo>
                  <a:lnTo>
                    <a:pt x="310870" y="117276"/>
                  </a:lnTo>
                  <a:lnTo>
                    <a:pt x="317532" y="110864"/>
                  </a:lnTo>
                  <a:lnTo>
                    <a:pt x="320560" y="104927"/>
                  </a:lnTo>
                  <a:lnTo>
                    <a:pt x="320560" y="23406"/>
                  </a:lnTo>
                  <a:lnTo>
                    <a:pt x="320257" y="19271"/>
                  </a:lnTo>
                  <a:lnTo>
                    <a:pt x="318138" y="15852"/>
                  </a:lnTo>
                  <a:lnTo>
                    <a:pt x="312384" y="11315"/>
                  </a:lnTo>
                  <a:lnTo>
                    <a:pt x="303877" y="5626"/>
                  </a:lnTo>
                  <a:lnTo>
                    <a:pt x="7226" y="5626"/>
                  </a:lnTo>
                  <a:lnTo>
                    <a:pt x="0" y="4673"/>
                  </a:lnTo>
                  <a:close/>
                </a:path>
                <a:path w="320675" h="128904">
                  <a:moveTo>
                    <a:pt x="275640" y="0"/>
                  </a:moveTo>
                  <a:lnTo>
                    <a:pt x="132613" y="0"/>
                  </a:lnTo>
                  <a:lnTo>
                    <a:pt x="126961" y="5626"/>
                  </a:lnTo>
                  <a:lnTo>
                    <a:pt x="303877" y="5626"/>
                  </a:lnTo>
                  <a:lnTo>
                    <a:pt x="301180" y="3822"/>
                  </a:lnTo>
                  <a:lnTo>
                    <a:pt x="275640" y="0"/>
                  </a:lnTo>
                  <a:close/>
                </a:path>
              </a:pathLst>
            </a:custGeom>
            <a:solidFill>
              <a:srgbClr val="8DC63F"/>
            </a:solidFill>
          </p:spPr>
          <p:txBody>
            <a:bodyPr wrap="square" lIns="0" tIns="0" rIns="0" bIns="0" rtlCol="0"/>
            <a:lstStyle/>
            <a:p/>
          </p:txBody>
        </p:sp>
        <p:sp>
          <p:nvSpPr>
            <p:cNvPr id="172" name="object 172" descr=""/>
            <p:cNvSpPr/>
            <p:nvPr/>
          </p:nvSpPr>
          <p:spPr>
            <a:xfrm>
              <a:off x="4428992" y="4174220"/>
              <a:ext cx="302260" cy="128905"/>
            </a:xfrm>
            <a:custGeom>
              <a:avLst/>
              <a:gdLst/>
              <a:ahLst/>
              <a:cxnLst/>
              <a:rect l="l" t="t" r="r" b="b"/>
              <a:pathLst>
                <a:path w="302260" h="128904">
                  <a:moveTo>
                    <a:pt x="285488" y="122707"/>
                  </a:moveTo>
                  <a:lnTo>
                    <a:pt x="126961" y="122707"/>
                  </a:lnTo>
                  <a:lnTo>
                    <a:pt x="132613" y="128346"/>
                  </a:lnTo>
                  <a:lnTo>
                    <a:pt x="257340" y="128346"/>
                  </a:lnTo>
                  <a:lnTo>
                    <a:pt x="282892" y="124510"/>
                  </a:lnTo>
                  <a:lnTo>
                    <a:pt x="285488" y="122707"/>
                  </a:lnTo>
                  <a:close/>
                </a:path>
                <a:path w="302260" h="128904">
                  <a:moveTo>
                    <a:pt x="0" y="4673"/>
                  </a:moveTo>
                  <a:lnTo>
                    <a:pt x="0" y="123659"/>
                  </a:lnTo>
                  <a:lnTo>
                    <a:pt x="7226" y="122707"/>
                  </a:lnTo>
                  <a:lnTo>
                    <a:pt x="285488" y="122707"/>
                  </a:lnTo>
                  <a:lnTo>
                    <a:pt x="285916" y="122409"/>
                  </a:lnTo>
                  <a:lnTo>
                    <a:pt x="292569" y="117276"/>
                  </a:lnTo>
                  <a:lnTo>
                    <a:pt x="299223" y="110864"/>
                  </a:lnTo>
                  <a:lnTo>
                    <a:pt x="302247" y="104927"/>
                  </a:lnTo>
                  <a:lnTo>
                    <a:pt x="302247" y="23406"/>
                  </a:lnTo>
                  <a:lnTo>
                    <a:pt x="301944" y="19271"/>
                  </a:lnTo>
                  <a:lnTo>
                    <a:pt x="299827" y="15852"/>
                  </a:lnTo>
                  <a:lnTo>
                    <a:pt x="294081" y="11315"/>
                  </a:lnTo>
                  <a:lnTo>
                    <a:pt x="285585" y="5626"/>
                  </a:lnTo>
                  <a:lnTo>
                    <a:pt x="7226" y="5626"/>
                  </a:lnTo>
                  <a:lnTo>
                    <a:pt x="0" y="4673"/>
                  </a:lnTo>
                  <a:close/>
                </a:path>
                <a:path w="302260" h="128904">
                  <a:moveTo>
                    <a:pt x="257340" y="0"/>
                  </a:moveTo>
                  <a:lnTo>
                    <a:pt x="132613" y="0"/>
                  </a:lnTo>
                  <a:lnTo>
                    <a:pt x="126961" y="5626"/>
                  </a:lnTo>
                  <a:lnTo>
                    <a:pt x="285585" y="5626"/>
                  </a:lnTo>
                  <a:lnTo>
                    <a:pt x="282892" y="3822"/>
                  </a:lnTo>
                  <a:lnTo>
                    <a:pt x="257340" y="0"/>
                  </a:lnTo>
                  <a:close/>
                </a:path>
              </a:pathLst>
            </a:custGeom>
            <a:solidFill>
              <a:srgbClr val="79AD36"/>
            </a:solidFill>
          </p:spPr>
          <p:txBody>
            <a:bodyPr wrap="square" lIns="0" tIns="0" rIns="0" bIns="0" rtlCol="0"/>
            <a:lstStyle/>
            <a:p/>
          </p:txBody>
        </p:sp>
        <p:sp>
          <p:nvSpPr>
            <p:cNvPr id="173" name="object 173" descr=""/>
            <p:cNvSpPr/>
            <p:nvPr/>
          </p:nvSpPr>
          <p:spPr>
            <a:xfrm>
              <a:off x="4442510" y="4186796"/>
              <a:ext cx="113664" cy="104139"/>
            </a:xfrm>
            <a:custGeom>
              <a:avLst/>
              <a:gdLst/>
              <a:ahLst/>
              <a:cxnLst/>
              <a:rect l="l" t="t" r="r" b="b"/>
              <a:pathLst>
                <a:path w="113664" h="104139">
                  <a:moveTo>
                    <a:pt x="113664" y="0"/>
                  </a:moveTo>
                  <a:lnTo>
                    <a:pt x="0" y="0"/>
                  </a:lnTo>
                  <a:lnTo>
                    <a:pt x="0" y="104076"/>
                  </a:lnTo>
                  <a:lnTo>
                    <a:pt x="113664" y="104076"/>
                  </a:lnTo>
                  <a:lnTo>
                    <a:pt x="113664" y="0"/>
                  </a:lnTo>
                  <a:close/>
                </a:path>
              </a:pathLst>
            </a:custGeom>
            <a:solidFill>
              <a:srgbClr val="7C9A35"/>
            </a:solidFill>
          </p:spPr>
          <p:txBody>
            <a:bodyPr wrap="square" lIns="0" tIns="0" rIns="0" bIns="0" rtlCol="0"/>
            <a:lstStyle/>
            <a:p/>
          </p:txBody>
        </p:sp>
        <p:pic>
          <p:nvPicPr>
            <p:cNvPr id="174" name="object 174" descr=""/>
            <p:cNvPicPr/>
            <p:nvPr/>
          </p:nvPicPr>
          <p:blipFill>
            <a:blip r:embed="rId55" cstate="print"/>
            <a:stretch>
              <a:fillRect/>
            </a:stretch>
          </p:blipFill>
          <p:spPr>
            <a:xfrm>
              <a:off x="4561281" y="4182300"/>
              <a:ext cx="123139" cy="112153"/>
            </a:xfrm>
            <a:prstGeom prst="rect">
              <a:avLst/>
            </a:prstGeom>
          </p:spPr>
        </p:pic>
        <p:pic>
          <p:nvPicPr>
            <p:cNvPr id="175" name="object 175" descr=""/>
            <p:cNvPicPr/>
            <p:nvPr/>
          </p:nvPicPr>
          <p:blipFill>
            <a:blip r:embed="rId56" cstate="print"/>
            <a:stretch>
              <a:fillRect/>
            </a:stretch>
          </p:blipFill>
          <p:spPr>
            <a:xfrm>
              <a:off x="4569586" y="4283418"/>
              <a:ext cx="78968" cy="10845"/>
            </a:xfrm>
            <a:prstGeom prst="rect">
              <a:avLst/>
            </a:prstGeom>
          </p:spPr>
        </p:pic>
        <p:sp>
          <p:nvSpPr>
            <p:cNvPr id="176" name="object 176" descr=""/>
            <p:cNvSpPr/>
            <p:nvPr/>
          </p:nvSpPr>
          <p:spPr>
            <a:xfrm>
              <a:off x="4569588" y="4283406"/>
              <a:ext cx="79375" cy="11430"/>
            </a:xfrm>
            <a:custGeom>
              <a:avLst/>
              <a:gdLst/>
              <a:ahLst/>
              <a:cxnLst/>
              <a:rect l="l" t="t" r="r" b="b"/>
              <a:pathLst>
                <a:path w="79375" h="11429">
                  <a:moveTo>
                    <a:pt x="63944" y="0"/>
                  </a:moveTo>
                  <a:lnTo>
                    <a:pt x="0" y="0"/>
                  </a:lnTo>
                  <a:lnTo>
                    <a:pt x="0" y="10858"/>
                  </a:lnTo>
                  <a:lnTo>
                    <a:pt x="78981" y="10858"/>
                  </a:lnTo>
                  <a:lnTo>
                    <a:pt x="75463" y="8318"/>
                  </a:lnTo>
                  <a:lnTo>
                    <a:pt x="2552" y="8318"/>
                  </a:lnTo>
                  <a:lnTo>
                    <a:pt x="2552" y="2565"/>
                  </a:lnTo>
                  <a:lnTo>
                    <a:pt x="67497" y="2565"/>
                  </a:lnTo>
                  <a:lnTo>
                    <a:pt x="63944" y="0"/>
                  </a:lnTo>
                  <a:close/>
                </a:path>
                <a:path w="79375" h="11429">
                  <a:moveTo>
                    <a:pt x="29057" y="2565"/>
                  </a:moveTo>
                  <a:lnTo>
                    <a:pt x="21386" y="2565"/>
                  </a:lnTo>
                  <a:lnTo>
                    <a:pt x="21386" y="8318"/>
                  </a:lnTo>
                  <a:lnTo>
                    <a:pt x="75463" y="8318"/>
                  </a:lnTo>
                  <a:lnTo>
                    <a:pt x="29057" y="8305"/>
                  </a:lnTo>
                  <a:lnTo>
                    <a:pt x="29057" y="2565"/>
                  </a:lnTo>
                  <a:close/>
                </a:path>
                <a:path w="79375" h="11429">
                  <a:moveTo>
                    <a:pt x="67497" y="2565"/>
                  </a:moveTo>
                  <a:lnTo>
                    <a:pt x="63119" y="2565"/>
                  </a:lnTo>
                  <a:lnTo>
                    <a:pt x="71069" y="8305"/>
                  </a:lnTo>
                  <a:lnTo>
                    <a:pt x="75446" y="8305"/>
                  </a:lnTo>
                  <a:lnTo>
                    <a:pt x="67497" y="2565"/>
                  </a:lnTo>
                  <a:close/>
                </a:path>
              </a:pathLst>
            </a:custGeom>
            <a:solidFill>
              <a:srgbClr val="4C7520"/>
            </a:solidFill>
          </p:spPr>
          <p:txBody>
            <a:bodyPr wrap="square" lIns="0" tIns="0" rIns="0" bIns="0" rtlCol="0"/>
            <a:lstStyle/>
            <a:p/>
          </p:txBody>
        </p:sp>
        <p:sp>
          <p:nvSpPr>
            <p:cNvPr id="177" name="object 177" descr=""/>
            <p:cNvSpPr/>
            <p:nvPr/>
          </p:nvSpPr>
          <p:spPr>
            <a:xfrm>
              <a:off x="4442498" y="4202290"/>
              <a:ext cx="97155" cy="88900"/>
            </a:xfrm>
            <a:custGeom>
              <a:avLst/>
              <a:gdLst/>
              <a:ahLst/>
              <a:cxnLst/>
              <a:rect l="l" t="t" r="r" b="b"/>
              <a:pathLst>
                <a:path w="97154" h="88900">
                  <a:moveTo>
                    <a:pt x="96748" y="0"/>
                  </a:moveTo>
                  <a:lnTo>
                    <a:pt x="0" y="0"/>
                  </a:lnTo>
                  <a:lnTo>
                    <a:pt x="0" y="88582"/>
                  </a:lnTo>
                  <a:lnTo>
                    <a:pt x="96748" y="88582"/>
                  </a:lnTo>
                  <a:lnTo>
                    <a:pt x="96748" y="0"/>
                  </a:lnTo>
                  <a:close/>
                </a:path>
              </a:pathLst>
            </a:custGeom>
            <a:solidFill>
              <a:srgbClr val="BFD730"/>
            </a:solidFill>
          </p:spPr>
          <p:txBody>
            <a:bodyPr wrap="square" lIns="0" tIns="0" rIns="0" bIns="0" rtlCol="0"/>
            <a:lstStyle/>
            <a:p/>
          </p:txBody>
        </p:sp>
        <p:pic>
          <p:nvPicPr>
            <p:cNvPr id="178" name="object 178" descr=""/>
            <p:cNvPicPr/>
            <p:nvPr/>
          </p:nvPicPr>
          <p:blipFill>
            <a:blip r:embed="rId57" cstate="print"/>
            <a:stretch>
              <a:fillRect/>
            </a:stretch>
          </p:blipFill>
          <p:spPr>
            <a:xfrm>
              <a:off x="4569586" y="4182503"/>
              <a:ext cx="78968" cy="10871"/>
            </a:xfrm>
            <a:prstGeom prst="rect">
              <a:avLst/>
            </a:prstGeom>
          </p:spPr>
        </p:pic>
        <p:sp>
          <p:nvSpPr>
            <p:cNvPr id="179" name="object 179" descr=""/>
            <p:cNvSpPr/>
            <p:nvPr/>
          </p:nvSpPr>
          <p:spPr>
            <a:xfrm>
              <a:off x="4442815" y="4182503"/>
              <a:ext cx="205740" cy="104139"/>
            </a:xfrm>
            <a:custGeom>
              <a:avLst/>
              <a:gdLst/>
              <a:ahLst/>
              <a:cxnLst/>
              <a:rect l="l" t="t" r="r" b="b"/>
              <a:pathLst>
                <a:path w="205739" h="104139">
                  <a:moveTo>
                    <a:pt x="113017" y="102704"/>
                  </a:moveTo>
                  <a:lnTo>
                    <a:pt x="0" y="102704"/>
                  </a:lnTo>
                  <a:lnTo>
                    <a:pt x="0" y="103974"/>
                  </a:lnTo>
                  <a:lnTo>
                    <a:pt x="113017" y="103974"/>
                  </a:lnTo>
                  <a:lnTo>
                    <a:pt x="113017" y="102704"/>
                  </a:lnTo>
                  <a:close/>
                </a:path>
                <a:path w="205739" h="104139">
                  <a:moveTo>
                    <a:pt x="205740" y="0"/>
                  </a:moveTo>
                  <a:lnTo>
                    <a:pt x="197840" y="0"/>
                  </a:lnTo>
                  <a:lnTo>
                    <a:pt x="197840" y="2565"/>
                  </a:lnTo>
                  <a:lnTo>
                    <a:pt x="189890" y="8305"/>
                  </a:lnTo>
                  <a:lnTo>
                    <a:pt x="155829" y="8305"/>
                  </a:lnTo>
                  <a:lnTo>
                    <a:pt x="155829" y="2565"/>
                  </a:lnTo>
                  <a:lnTo>
                    <a:pt x="197840" y="2565"/>
                  </a:lnTo>
                  <a:lnTo>
                    <a:pt x="197840" y="0"/>
                  </a:lnTo>
                  <a:lnTo>
                    <a:pt x="148158" y="0"/>
                  </a:lnTo>
                  <a:lnTo>
                    <a:pt x="148158" y="2565"/>
                  </a:lnTo>
                  <a:lnTo>
                    <a:pt x="148158" y="8305"/>
                  </a:lnTo>
                  <a:lnTo>
                    <a:pt x="129324" y="8305"/>
                  </a:lnTo>
                  <a:lnTo>
                    <a:pt x="129324" y="2565"/>
                  </a:lnTo>
                  <a:lnTo>
                    <a:pt x="148158" y="2565"/>
                  </a:lnTo>
                  <a:lnTo>
                    <a:pt x="148158" y="0"/>
                  </a:lnTo>
                  <a:lnTo>
                    <a:pt x="126771" y="0"/>
                  </a:lnTo>
                  <a:lnTo>
                    <a:pt x="126771" y="10871"/>
                  </a:lnTo>
                  <a:lnTo>
                    <a:pt x="190715" y="10871"/>
                  </a:lnTo>
                  <a:lnTo>
                    <a:pt x="194259" y="8305"/>
                  </a:lnTo>
                  <a:lnTo>
                    <a:pt x="202184" y="2565"/>
                  </a:lnTo>
                  <a:lnTo>
                    <a:pt x="205740" y="0"/>
                  </a:lnTo>
                  <a:close/>
                </a:path>
              </a:pathLst>
            </a:custGeom>
            <a:solidFill>
              <a:srgbClr val="4C7520"/>
            </a:solidFill>
          </p:spPr>
          <p:txBody>
            <a:bodyPr wrap="square" lIns="0" tIns="0" rIns="0" bIns="0" rtlCol="0"/>
            <a:lstStyle/>
            <a:p/>
          </p:txBody>
        </p:sp>
        <p:pic>
          <p:nvPicPr>
            <p:cNvPr id="180" name="object 180" descr=""/>
            <p:cNvPicPr/>
            <p:nvPr/>
          </p:nvPicPr>
          <p:blipFill>
            <a:blip r:embed="rId58" cstate="print"/>
            <a:stretch>
              <a:fillRect/>
            </a:stretch>
          </p:blipFill>
          <p:spPr>
            <a:xfrm>
              <a:off x="4669091" y="4181030"/>
              <a:ext cx="74930" cy="114935"/>
            </a:xfrm>
            <a:prstGeom prst="rect">
              <a:avLst/>
            </a:prstGeom>
          </p:spPr>
        </p:pic>
        <p:sp>
          <p:nvSpPr>
            <p:cNvPr id="181" name="object 181" descr=""/>
            <p:cNvSpPr/>
            <p:nvPr/>
          </p:nvSpPr>
          <p:spPr>
            <a:xfrm>
              <a:off x="4442815" y="4181564"/>
              <a:ext cx="301625" cy="113664"/>
            </a:xfrm>
            <a:custGeom>
              <a:avLst/>
              <a:gdLst/>
              <a:ahLst/>
              <a:cxnLst/>
              <a:rect l="l" t="t" r="r" b="b"/>
              <a:pathLst>
                <a:path w="301625" h="113664">
                  <a:moveTo>
                    <a:pt x="113017" y="100025"/>
                  </a:moveTo>
                  <a:lnTo>
                    <a:pt x="0" y="100025"/>
                  </a:lnTo>
                  <a:lnTo>
                    <a:pt x="0" y="101295"/>
                  </a:lnTo>
                  <a:lnTo>
                    <a:pt x="113017" y="101295"/>
                  </a:lnTo>
                  <a:lnTo>
                    <a:pt x="113017" y="100025"/>
                  </a:lnTo>
                  <a:close/>
                </a:path>
                <a:path w="301625" h="113664">
                  <a:moveTo>
                    <a:pt x="113017" y="96431"/>
                  </a:moveTo>
                  <a:lnTo>
                    <a:pt x="0" y="96431"/>
                  </a:lnTo>
                  <a:lnTo>
                    <a:pt x="0" y="97688"/>
                  </a:lnTo>
                  <a:lnTo>
                    <a:pt x="113017" y="97688"/>
                  </a:lnTo>
                  <a:lnTo>
                    <a:pt x="113017" y="96431"/>
                  </a:lnTo>
                  <a:close/>
                </a:path>
                <a:path w="301625" h="113664">
                  <a:moveTo>
                    <a:pt x="113017" y="92798"/>
                  </a:moveTo>
                  <a:lnTo>
                    <a:pt x="0" y="92798"/>
                  </a:lnTo>
                  <a:lnTo>
                    <a:pt x="0" y="94056"/>
                  </a:lnTo>
                  <a:lnTo>
                    <a:pt x="113017" y="94056"/>
                  </a:lnTo>
                  <a:lnTo>
                    <a:pt x="113017" y="92798"/>
                  </a:lnTo>
                  <a:close/>
                </a:path>
                <a:path w="301625" h="113664">
                  <a:moveTo>
                    <a:pt x="113017" y="89179"/>
                  </a:moveTo>
                  <a:lnTo>
                    <a:pt x="0" y="89179"/>
                  </a:lnTo>
                  <a:lnTo>
                    <a:pt x="0" y="90449"/>
                  </a:lnTo>
                  <a:lnTo>
                    <a:pt x="113017" y="90449"/>
                  </a:lnTo>
                  <a:lnTo>
                    <a:pt x="113017" y="89179"/>
                  </a:lnTo>
                  <a:close/>
                </a:path>
                <a:path w="301625" h="113664">
                  <a:moveTo>
                    <a:pt x="113017" y="85547"/>
                  </a:moveTo>
                  <a:lnTo>
                    <a:pt x="0" y="85547"/>
                  </a:lnTo>
                  <a:lnTo>
                    <a:pt x="0" y="86829"/>
                  </a:lnTo>
                  <a:lnTo>
                    <a:pt x="113017" y="86829"/>
                  </a:lnTo>
                  <a:lnTo>
                    <a:pt x="113017" y="85547"/>
                  </a:lnTo>
                  <a:close/>
                </a:path>
                <a:path w="301625" h="113664">
                  <a:moveTo>
                    <a:pt x="113017" y="81953"/>
                  </a:moveTo>
                  <a:lnTo>
                    <a:pt x="0" y="81953"/>
                  </a:lnTo>
                  <a:lnTo>
                    <a:pt x="0" y="83210"/>
                  </a:lnTo>
                  <a:lnTo>
                    <a:pt x="113017" y="83210"/>
                  </a:lnTo>
                  <a:lnTo>
                    <a:pt x="113017" y="81953"/>
                  </a:lnTo>
                  <a:close/>
                </a:path>
                <a:path w="301625" h="113664">
                  <a:moveTo>
                    <a:pt x="113017" y="78333"/>
                  </a:moveTo>
                  <a:lnTo>
                    <a:pt x="0" y="78333"/>
                  </a:lnTo>
                  <a:lnTo>
                    <a:pt x="0" y="79603"/>
                  </a:lnTo>
                  <a:lnTo>
                    <a:pt x="113017" y="79603"/>
                  </a:lnTo>
                  <a:lnTo>
                    <a:pt x="113017" y="78333"/>
                  </a:lnTo>
                  <a:close/>
                </a:path>
                <a:path w="301625" h="113664">
                  <a:moveTo>
                    <a:pt x="113017" y="74701"/>
                  </a:moveTo>
                  <a:lnTo>
                    <a:pt x="0" y="74701"/>
                  </a:lnTo>
                  <a:lnTo>
                    <a:pt x="0" y="75971"/>
                  </a:lnTo>
                  <a:lnTo>
                    <a:pt x="113017" y="75971"/>
                  </a:lnTo>
                  <a:lnTo>
                    <a:pt x="113017" y="74701"/>
                  </a:lnTo>
                  <a:close/>
                </a:path>
                <a:path w="301625" h="113664">
                  <a:moveTo>
                    <a:pt x="113017" y="71094"/>
                  </a:moveTo>
                  <a:lnTo>
                    <a:pt x="0" y="71094"/>
                  </a:lnTo>
                  <a:lnTo>
                    <a:pt x="0" y="72351"/>
                  </a:lnTo>
                  <a:lnTo>
                    <a:pt x="113017" y="72351"/>
                  </a:lnTo>
                  <a:lnTo>
                    <a:pt x="113017" y="71094"/>
                  </a:lnTo>
                  <a:close/>
                </a:path>
                <a:path w="301625" h="113664">
                  <a:moveTo>
                    <a:pt x="113017" y="67475"/>
                  </a:moveTo>
                  <a:lnTo>
                    <a:pt x="0" y="67475"/>
                  </a:lnTo>
                  <a:lnTo>
                    <a:pt x="0" y="68745"/>
                  </a:lnTo>
                  <a:lnTo>
                    <a:pt x="113017" y="68745"/>
                  </a:lnTo>
                  <a:lnTo>
                    <a:pt x="113017" y="67475"/>
                  </a:lnTo>
                  <a:close/>
                </a:path>
                <a:path w="301625" h="113664">
                  <a:moveTo>
                    <a:pt x="113017" y="63855"/>
                  </a:moveTo>
                  <a:lnTo>
                    <a:pt x="0" y="63855"/>
                  </a:lnTo>
                  <a:lnTo>
                    <a:pt x="0" y="65125"/>
                  </a:lnTo>
                  <a:lnTo>
                    <a:pt x="113017" y="65125"/>
                  </a:lnTo>
                  <a:lnTo>
                    <a:pt x="113017" y="63855"/>
                  </a:lnTo>
                  <a:close/>
                </a:path>
                <a:path w="301625" h="113664">
                  <a:moveTo>
                    <a:pt x="113017" y="60248"/>
                  </a:moveTo>
                  <a:lnTo>
                    <a:pt x="0" y="60248"/>
                  </a:lnTo>
                  <a:lnTo>
                    <a:pt x="0" y="61518"/>
                  </a:lnTo>
                  <a:lnTo>
                    <a:pt x="113017" y="61518"/>
                  </a:lnTo>
                  <a:lnTo>
                    <a:pt x="113017" y="60248"/>
                  </a:lnTo>
                  <a:close/>
                </a:path>
                <a:path w="301625" h="113664">
                  <a:moveTo>
                    <a:pt x="113017" y="56629"/>
                  </a:moveTo>
                  <a:lnTo>
                    <a:pt x="0" y="56629"/>
                  </a:lnTo>
                  <a:lnTo>
                    <a:pt x="0" y="57899"/>
                  </a:lnTo>
                  <a:lnTo>
                    <a:pt x="113017" y="57899"/>
                  </a:lnTo>
                  <a:lnTo>
                    <a:pt x="113017" y="56629"/>
                  </a:lnTo>
                  <a:close/>
                </a:path>
                <a:path w="301625" h="113664">
                  <a:moveTo>
                    <a:pt x="113017" y="53009"/>
                  </a:moveTo>
                  <a:lnTo>
                    <a:pt x="0" y="53009"/>
                  </a:lnTo>
                  <a:lnTo>
                    <a:pt x="0" y="54292"/>
                  </a:lnTo>
                  <a:lnTo>
                    <a:pt x="113017" y="54292"/>
                  </a:lnTo>
                  <a:lnTo>
                    <a:pt x="113017" y="53009"/>
                  </a:lnTo>
                  <a:close/>
                </a:path>
                <a:path w="301625" h="113664">
                  <a:moveTo>
                    <a:pt x="113017" y="49403"/>
                  </a:moveTo>
                  <a:lnTo>
                    <a:pt x="0" y="49403"/>
                  </a:lnTo>
                  <a:lnTo>
                    <a:pt x="0" y="50673"/>
                  </a:lnTo>
                  <a:lnTo>
                    <a:pt x="113017" y="50673"/>
                  </a:lnTo>
                  <a:lnTo>
                    <a:pt x="113017" y="49403"/>
                  </a:lnTo>
                  <a:close/>
                </a:path>
                <a:path w="301625" h="113664">
                  <a:moveTo>
                    <a:pt x="113017" y="45783"/>
                  </a:moveTo>
                  <a:lnTo>
                    <a:pt x="0" y="45783"/>
                  </a:lnTo>
                  <a:lnTo>
                    <a:pt x="0" y="47053"/>
                  </a:lnTo>
                  <a:lnTo>
                    <a:pt x="113017" y="47053"/>
                  </a:lnTo>
                  <a:lnTo>
                    <a:pt x="113017" y="45783"/>
                  </a:lnTo>
                  <a:close/>
                </a:path>
                <a:path w="301625" h="113664">
                  <a:moveTo>
                    <a:pt x="113017" y="42164"/>
                  </a:moveTo>
                  <a:lnTo>
                    <a:pt x="0" y="42164"/>
                  </a:lnTo>
                  <a:lnTo>
                    <a:pt x="0" y="43434"/>
                  </a:lnTo>
                  <a:lnTo>
                    <a:pt x="113017" y="43434"/>
                  </a:lnTo>
                  <a:lnTo>
                    <a:pt x="113017" y="42164"/>
                  </a:lnTo>
                  <a:close/>
                </a:path>
                <a:path w="301625" h="113664">
                  <a:moveTo>
                    <a:pt x="113017" y="38557"/>
                  </a:moveTo>
                  <a:lnTo>
                    <a:pt x="0" y="38557"/>
                  </a:lnTo>
                  <a:lnTo>
                    <a:pt x="0" y="39827"/>
                  </a:lnTo>
                  <a:lnTo>
                    <a:pt x="113017" y="39827"/>
                  </a:lnTo>
                  <a:lnTo>
                    <a:pt x="113017" y="38557"/>
                  </a:lnTo>
                  <a:close/>
                </a:path>
                <a:path w="301625" h="113664">
                  <a:moveTo>
                    <a:pt x="113017" y="34925"/>
                  </a:moveTo>
                  <a:lnTo>
                    <a:pt x="0" y="34925"/>
                  </a:lnTo>
                  <a:lnTo>
                    <a:pt x="0" y="36195"/>
                  </a:lnTo>
                  <a:lnTo>
                    <a:pt x="113017" y="36195"/>
                  </a:lnTo>
                  <a:lnTo>
                    <a:pt x="113017" y="34925"/>
                  </a:lnTo>
                  <a:close/>
                </a:path>
                <a:path w="301625" h="113664">
                  <a:moveTo>
                    <a:pt x="113017" y="31330"/>
                  </a:moveTo>
                  <a:lnTo>
                    <a:pt x="0" y="31330"/>
                  </a:lnTo>
                  <a:lnTo>
                    <a:pt x="0" y="32588"/>
                  </a:lnTo>
                  <a:lnTo>
                    <a:pt x="113017" y="32588"/>
                  </a:lnTo>
                  <a:lnTo>
                    <a:pt x="113017" y="31330"/>
                  </a:lnTo>
                  <a:close/>
                </a:path>
                <a:path w="301625" h="113664">
                  <a:moveTo>
                    <a:pt x="113017" y="27698"/>
                  </a:moveTo>
                  <a:lnTo>
                    <a:pt x="0" y="27698"/>
                  </a:lnTo>
                  <a:lnTo>
                    <a:pt x="0" y="28981"/>
                  </a:lnTo>
                  <a:lnTo>
                    <a:pt x="113017" y="28981"/>
                  </a:lnTo>
                  <a:lnTo>
                    <a:pt x="113017" y="27698"/>
                  </a:lnTo>
                  <a:close/>
                </a:path>
                <a:path w="301625" h="113664">
                  <a:moveTo>
                    <a:pt x="113017" y="24079"/>
                  </a:moveTo>
                  <a:lnTo>
                    <a:pt x="0" y="24079"/>
                  </a:lnTo>
                  <a:lnTo>
                    <a:pt x="0" y="25349"/>
                  </a:lnTo>
                  <a:lnTo>
                    <a:pt x="113017" y="25349"/>
                  </a:lnTo>
                  <a:lnTo>
                    <a:pt x="113017" y="24079"/>
                  </a:lnTo>
                  <a:close/>
                </a:path>
                <a:path w="301625" h="113664">
                  <a:moveTo>
                    <a:pt x="113017" y="20459"/>
                  </a:moveTo>
                  <a:lnTo>
                    <a:pt x="0" y="20459"/>
                  </a:lnTo>
                  <a:lnTo>
                    <a:pt x="0" y="21729"/>
                  </a:lnTo>
                  <a:lnTo>
                    <a:pt x="113017" y="21729"/>
                  </a:lnTo>
                  <a:lnTo>
                    <a:pt x="113017" y="20459"/>
                  </a:lnTo>
                  <a:close/>
                </a:path>
                <a:path w="301625" h="113664">
                  <a:moveTo>
                    <a:pt x="113017" y="16865"/>
                  </a:moveTo>
                  <a:lnTo>
                    <a:pt x="0" y="16865"/>
                  </a:lnTo>
                  <a:lnTo>
                    <a:pt x="0" y="18122"/>
                  </a:lnTo>
                  <a:lnTo>
                    <a:pt x="113017" y="18122"/>
                  </a:lnTo>
                  <a:lnTo>
                    <a:pt x="113017" y="16865"/>
                  </a:lnTo>
                  <a:close/>
                </a:path>
                <a:path w="301625" h="113664">
                  <a:moveTo>
                    <a:pt x="113017" y="13233"/>
                  </a:moveTo>
                  <a:lnTo>
                    <a:pt x="0" y="13233"/>
                  </a:lnTo>
                  <a:lnTo>
                    <a:pt x="0" y="14503"/>
                  </a:lnTo>
                  <a:lnTo>
                    <a:pt x="113017" y="14503"/>
                  </a:lnTo>
                  <a:lnTo>
                    <a:pt x="113017" y="13233"/>
                  </a:lnTo>
                  <a:close/>
                </a:path>
                <a:path w="301625" h="113664">
                  <a:moveTo>
                    <a:pt x="113017" y="9613"/>
                  </a:moveTo>
                  <a:lnTo>
                    <a:pt x="0" y="9613"/>
                  </a:lnTo>
                  <a:lnTo>
                    <a:pt x="0" y="10883"/>
                  </a:lnTo>
                  <a:lnTo>
                    <a:pt x="113017" y="10883"/>
                  </a:lnTo>
                  <a:lnTo>
                    <a:pt x="113017" y="9613"/>
                  </a:lnTo>
                  <a:close/>
                </a:path>
                <a:path w="301625" h="113664">
                  <a:moveTo>
                    <a:pt x="301104" y="35839"/>
                  </a:moveTo>
                  <a:lnTo>
                    <a:pt x="260197" y="3644"/>
                  </a:lnTo>
                  <a:lnTo>
                    <a:pt x="227355" y="0"/>
                  </a:lnTo>
                  <a:lnTo>
                    <a:pt x="227330" y="635"/>
                  </a:lnTo>
                  <a:lnTo>
                    <a:pt x="237274" y="1282"/>
                  </a:lnTo>
                  <a:lnTo>
                    <a:pt x="259245" y="4203"/>
                  </a:lnTo>
                  <a:lnTo>
                    <a:pt x="282740" y="10871"/>
                  </a:lnTo>
                  <a:lnTo>
                    <a:pt x="297268" y="22745"/>
                  </a:lnTo>
                  <a:lnTo>
                    <a:pt x="300469" y="35915"/>
                  </a:lnTo>
                  <a:lnTo>
                    <a:pt x="300469" y="77749"/>
                  </a:lnTo>
                  <a:lnTo>
                    <a:pt x="259245" y="109448"/>
                  </a:lnTo>
                  <a:lnTo>
                    <a:pt x="227330" y="113030"/>
                  </a:lnTo>
                  <a:lnTo>
                    <a:pt x="227355" y="113665"/>
                  </a:lnTo>
                  <a:lnTo>
                    <a:pt x="283451" y="103212"/>
                  </a:lnTo>
                  <a:lnTo>
                    <a:pt x="301104" y="77825"/>
                  </a:lnTo>
                  <a:lnTo>
                    <a:pt x="301104" y="35839"/>
                  </a:lnTo>
                  <a:close/>
                </a:path>
              </a:pathLst>
            </a:custGeom>
            <a:solidFill>
              <a:srgbClr val="4C7520"/>
            </a:solidFill>
          </p:spPr>
          <p:txBody>
            <a:bodyPr wrap="square" lIns="0" tIns="0" rIns="0" bIns="0" rtlCol="0"/>
            <a:lstStyle/>
            <a:p/>
          </p:txBody>
        </p:sp>
        <p:sp>
          <p:nvSpPr>
            <p:cNvPr id="182" name="object 182" descr=""/>
            <p:cNvSpPr/>
            <p:nvPr/>
          </p:nvSpPr>
          <p:spPr>
            <a:xfrm>
              <a:off x="4441710" y="4186275"/>
              <a:ext cx="115570" cy="105410"/>
            </a:xfrm>
            <a:custGeom>
              <a:avLst/>
              <a:gdLst/>
              <a:ahLst/>
              <a:cxnLst/>
              <a:rect l="l" t="t" r="r" b="b"/>
              <a:pathLst>
                <a:path w="115570" h="105410">
                  <a:moveTo>
                    <a:pt x="115265" y="1320"/>
                  </a:moveTo>
                  <a:lnTo>
                    <a:pt x="113652" y="1320"/>
                  </a:lnTo>
                  <a:lnTo>
                    <a:pt x="113652" y="103797"/>
                  </a:lnTo>
                  <a:lnTo>
                    <a:pt x="115265" y="103797"/>
                  </a:lnTo>
                  <a:lnTo>
                    <a:pt x="115265" y="1320"/>
                  </a:lnTo>
                  <a:close/>
                </a:path>
                <a:path w="115570" h="105410">
                  <a:moveTo>
                    <a:pt x="115265" y="0"/>
                  </a:moveTo>
                  <a:lnTo>
                    <a:pt x="0" y="0"/>
                  </a:lnTo>
                  <a:lnTo>
                    <a:pt x="0" y="1270"/>
                  </a:lnTo>
                  <a:lnTo>
                    <a:pt x="0" y="104140"/>
                  </a:lnTo>
                  <a:lnTo>
                    <a:pt x="0" y="105410"/>
                  </a:lnTo>
                  <a:lnTo>
                    <a:pt x="115265" y="105410"/>
                  </a:lnTo>
                  <a:lnTo>
                    <a:pt x="115265" y="104140"/>
                  </a:lnTo>
                  <a:lnTo>
                    <a:pt x="1587" y="104140"/>
                  </a:lnTo>
                  <a:lnTo>
                    <a:pt x="1587" y="1270"/>
                  </a:lnTo>
                  <a:lnTo>
                    <a:pt x="115265" y="1270"/>
                  </a:lnTo>
                  <a:lnTo>
                    <a:pt x="115265" y="0"/>
                  </a:lnTo>
                  <a:close/>
                </a:path>
              </a:pathLst>
            </a:custGeom>
            <a:solidFill>
              <a:srgbClr val="BFD730"/>
            </a:solidFill>
          </p:spPr>
          <p:txBody>
            <a:bodyPr wrap="square" lIns="0" tIns="0" rIns="0" bIns="0" rtlCol="0"/>
            <a:lstStyle/>
            <a:p/>
          </p:txBody>
        </p:sp>
        <p:sp>
          <p:nvSpPr>
            <p:cNvPr id="183" name="object 183" descr=""/>
            <p:cNvSpPr/>
            <p:nvPr/>
          </p:nvSpPr>
          <p:spPr>
            <a:xfrm>
              <a:off x="4659503" y="4158615"/>
              <a:ext cx="10795" cy="158115"/>
            </a:xfrm>
            <a:custGeom>
              <a:avLst/>
              <a:gdLst/>
              <a:ahLst/>
              <a:cxnLst/>
              <a:rect l="l" t="t" r="r" b="b"/>
              <a:pathLst>
                <a:path w="10795" h="158114">
                  <a:moveTo>
                    <a:pt x="10223" y="157111"/>
                  </a:moveTo>
                  <a:lnTo>
                    <a:pt x="9258" y="142417"/>
                  </a:lnTo>
                  <a:lnTo>
                    <a:pt x="0" y="142417"/>
                  </a:lnTo>
                  <a:lnTo>
                    <a:pt x="0" y="158051"/>
                  </a:lnTo>
                  <a:lnTo>
                    <a:pt x="10223" y="157111"/>
                  </a:lnTo>
                  <a:close/>
                </a:path>
                <a:path w="10795" h="158114">
                  <a:moveTo>
                    <a:pt x="10223" y="965"/>
                  </a:moveTo>
                  <a:lnTo>
                    <a:pt x="0" y="0"/>
                  </a:lnTo>
                  <a:lnTo>
                    <a:pt x="0" y="15646"/>
                  </a:lnTo>
                  <a:lnTo>
                    <a:pt x="9258" y="15646"/>
                  </a:lnTo>
                  <a:lnTo>
                    <a:pt x="10223" y="965"/>
                  </a:lnTo>
                  <a:close/>
                </a:path>
              </a:pathLst>
            </a:custGeom>
            <a:solidFill>
              <a:srgbClr val="79AD36"/>
            </a:solidFill>
          </p:spPr>
          <p:txBody>
            <a:bodyPr wrap="square" lIns="0" tIns="0" rIns="0" bIns="0" rtlCol="0"/>
            <a:lstStyle/>
            <a:p/>
          </p:txBody>
        </p:sp>
        <p:sp>
          <p:nvSpPr>
            <p:cNvPr id="184" name="object 184" descr=""/>
            <p:cNvSpPr/>
            <p:nvPr/>
          </p:nvSpPr>
          <p:spPr>
            <a:xfrm>
              <a:off x="4160050" y="4165803"/>
              <a:ext cx="427990" cy="144145"/>
            </a:xfrm>
            <a:custGeom>
              <a:avLst/>
              <a:gdLst/>
              <a:ahLst/>
              <a:cxnLst/>
              <a:rect l="l" t="t" r="r" b="b"/>
              <a:pathLst>
                <a:path w="427989" h="144145">
                  <a:moveTo>
                    <a:pt x="427850" y="0"/>
                  </a:moveTo>
                  <a:lnTo>
                    <a:pt x="0" y="0"/>
                  </a:lnTo>
                  <a:lnTo>
                    <a:pt x="0" y="143675"/>
                  </a:lnTo>
                  <a:lnTo>
                    <a:pt x="427850" y="143675"/>
                  </a:lnTo>
                  <a:lnTo>
                    <a:pt x="427850" y="0"/>
                  </a:lnTo>
                  <a:close/>
                </a:path>
              </a:pathLst>
            </a:custGeom>
            <a:solidFill>
              <a:srgbClr val="38B54A"/>
            </a:solidFill>
          </p:spPr>
          <p:txBody>
            <a:bodyPr wrap="square" lIns="0" tIns="0" rIns="0" bIns="0" rtlCol="0"/>
            <a:lstStyle/>
            <a:p/>
          </p:txBody>
        </p:sp>
        <p:sp>
          <p:nvSpPr>
            <p:cNvPr id="185" name="object 185" descr=""/>
            <p:cNvSpPr/>
            <p:nvPr/>
          </p:nvSpPr>
          <p:spPr>
            <a:xfrm>
              <a:off x="4501350" y="3449345"/>
              <a:ext cx="226695" cy="135890"/>
            </a:xfrm>
            <a:custGeom>
              <a:avLst/>
              <a:gdLst/>
              <a:ahLst/>
              <a:cxnLst/>
              <a:rect l="l" t="t" r="r" b="b"/>
              <a:pathLst>
                <a:path w="226695" h="135889">
                  <a:moveTo>
                    <a:pt x="48590" y="125603"/>
                  </a:moveTo>
                  <a:lnTo>
                    <a:pt x="46812" y="124739"/>
                  </a:lnTo>
                  <a:lnTo>
                    <a:pt x="1778" y="124739"/>
                  </a:lnTo>
                  <a:lnTo>
                    <a:pt x="0" y="125603"/>
                  </a:lnTo>
                  <a:lnTo>
                    <a:pt x="0" y="134835"/>
                  </a:lnTo>
                  <a:lnTo>
                    <a:pt x="1778" y="135712"/>
                  </a:lnTo>
                  <a:lnTo>
                    <a:pt x="3975" y="135712"/>
                  </a:lnTo>
                  <a:lnTo>
                    <a:pt x="46812" y="135712"/>
                  </a:lnTo>
                  <a:lnTo>
                    <a:pt x="48590" y="134835"/>
                  </a:lnTo>
                  <a:lnTo>
                    <a:pt x="48590" y="125603"/>
                  </a:lnTo>
                  <a:close/>
                </a:path>
                <a:path w="226695" h="135889">
                  <a:moveTo>
                    <a:pt x="48590" y="863"/>
                  </a:moveTo>
                  <a:lnTo>
                    <a:pt x="46812" y="0"/>
                  </a:lnTo>
                  <a:lnTo>
                    <a:pt x="1778" y="0"/>
                  </a:lnTo>
                  <a:lnTo>
                    <a:pt x="0" y="863"/>
                  </a:lnTo>
                  <a:lnTo>
                    <a:pt x="0" y="10096"/>
                  </a:lnTo>
                  <a:lnTo>
                    <a:pt x="1778" y="10972"/>
                  </a:lnTo>
                  <a:lnTo>
                    <a:pt x="3975" y="10972"/>
                  </a:lnTo>
                  <a:lnTo>
                    <a:pt x="46812" y="10972"/>
                  </a:lnTo>
                  <a:lnTo>
                    <a:pt x="48590" y="10096"/>
                  </a:lnTo>
                  <a:lnTo>
                    <a:pt x="48590" y="863"/>
                  </a:lnTo>
                  <a:close/>
                </a:path>
                <a:path w="226695" h="135889">
                  <a:moveTo>
                    <a:pt x="226542" y="125603"/>
                  </a:moveTo>
                  <a:lnTo>
                    <a:pt x="224764" y="124739"/>
                  </a:lnTo>
                  <a:lnTo>
                    <a:pt x="179730" y="124739"/>
                  </a:lnTo>
                  <a:lnTo>
                    <a:pt x="177952" y="125603"/>
                  </a:lnTo>
                  <a:lnTo>
                    <a:pt x="177952" y="134835"/>
                  </a:lnTo>
                  <a:lnTo>
                    <a:pt x="179730" y="135712"/>
                  </a:lnTo>
                  <a:lnTo>
                    <a:pt x="181927" y="135712"/>
                  </a:lnTo>
                  <a:lnTo>
                    <a:pt x="224764" y="135712"/>
                  </a:lnTo>
                  <a:lnTo>
                    <a:pt x="226542" y="134835"/>
                  </a:lnTo>
                  <a:lnTo>
                    <a:pt x="226542" y="125603"/>
                  </a:lnTo>
                  <a:close/>
                </a:path>
                <a:path w="226695" h="135889">
                  <a:moveTo>
                    <a:pt x="226542" y="863"/>
                  </a:moveTo>
                  <a:lnTo>
                    <a:pt x="224764" y="0"/>
                  </a:lnTo>
                  <a:lnTo>
                    <a:pt x="179730" y="0"/>
                  </a:lnTo>
                  <a:lnTo>
                    <a:pt x="177952" y="863"/>
                  </a:lnTo>
                  <a:lnTo>
                    <a:pt x="177952" y="10096"/>
                  </a:lnTo>
                  <a:lnTo>
                    <a:pt x="179730" y="10972"/>
                  </a:lnTo>
                  <a:lnTo>
                    <a:pt x="181927" y="10972"/>
                  </a:lnTo>
                  <a:lnTo>
                    <a:pt x="224764" y="10972"/>
                  </a:lnTo>
                  <a:lnTo>
                    <a:pt x="226542" y="10096"/>
                  </a:lnTo>
                  <a:lnTo>
                    <a:pt x="226542" y="863"/>
                  </a:lnTo>
                  <a:close/>
                </a:path>
              </a:pathLst>
            </a:custGeom>
            <a:solidFill>
              <a:srgbClr val="231F20"/>
            </a:solidFill>
          </p:spPr>
          <p:txBody>
            <a:bodyPr wrap="square" lIns="0" tIns="0" rIns="0" bIns="0" rtlCol="0"/>
            <a:lstStyle/>
            <a:p/>
          </p:txBody>
        </p:sp>
        <p:sp>
          <p:nvSpPr>
            <p:cNvPr id="186" name="object 186" descr=""/>
            <p:cNvSpPr/>
            <p:nvPr/>
          </p:nvSpPr>
          <p:spPr>
            <a:xfrm>
              <a:off x="4428992" y="3452627"/>
              <a:ext cx="320675" cy="128905"/>
            </a:xfrm>
            <a:custGeom>
              <a:avLst/>
              <a:gdLst/>
              <a:ahLst/>
              <a:cxnLst/>
              <a:rect l="l" t="t" r="r" b="b"/>
              <a:pathLst>
                <a:path w="320675" h="128904">
                  <a:moveTo>
                    <a:pt x="303795" y="122707"/>
                  </a:moveTo>
                  <a:lnTo>
                    <a:pt x="126961" y="122707"/>
                  </a:lnTo>
                  <a:lnTo>
                    <a:pt x="132613" y="128346"/>
                  </a:lnTo>
                  <a:lnTo>
                    <a:pt x="275640" y="128346"/>
                  </a:lnTo>
                  <a:lnTo>
                    <a:pt x="301180" y="124523"/>
                  </a:lnTo>
                  <a:lnTo>
                    <a:pt x="303795" y="122707"/>
                  </a:lnTo>
                  <a:close/>
                </a:path>
                <a:path w="320675" h="128904">
                  <a:moveTo>
                    <a:pt x="0" y="4673"/>
                  </a:moveTo>
                  <a:lnTo>
                    <a:pt x="0" y="123672"/>
                  </a:lnTo>
                  <a:lnTo>
                    <a:pt x="7226" y="122707"/>
                  </a:lnTo>
                  <a:lnTo>
                    <a:pt x="303795" y="122707"/>
                  </a:lnTo>
                  <a:lnTo>
                    <a:pt x="304208" y="122420"/>
                  </a:lnTo>
                  <a:lnTo>
                    <a:pt x="310870" y="117284"/>
                  </a:lnTo>
                  <a:lnTo>
                    <a:pt x="317532" y="110871"/>
                  </a:lnTo>
                  <a:lnTo>
                    <a:pt x="320560" y="104940"/>
                  </a:lnTo>
                  <a:lnTo>
                    <a:pt x="320560" y="23406"/>
                  </a:lnTo>
                  <a:lnTo>
                    <a:pt x="320257" y="19271"/>
                  </a:lnTo>
                  <a:lnTo>
                    <a:pt x="318138" y="15852"/>
                  </a:lnTo>
                  <a:lnTo>
                    <a:pt x="312384" y="11315"/>
                  </a:lnTo>
                  <a:lnTo>
                    <a:pt x="303896" y="5638"/>
                  </a:lnTo>
                  <a:lnTo>
                    <a:pt x="7226" y="5638"/>
                  </a:lnTo>
                  <a:lnTo>
                    <a:pt x="0" y="4673"/>
                  </a:lnTo>
                  <a:close/>
                </a:path>
                <a:path w="320675" h="128904">
                  <a:moveTo>
                    <a:pt x="275640" y="0"/>
                  </a:moveTo>
                  <a:lnTo>
                    <a:pt x="132613" y="0"/>
                  </a:lnTo>
                  <a:lnTo>
                    <a:pt x="126961" y="5638"/>
                  </a:lnTo>
                  <a:lnTo>
                    <a:pt x="303896" y="5638"/>
                  </a:lnTo>
                  <a:lnTo>
                    <a:pt x="301180" y="3822"/>
                  </a:lnTo>
                  <a:lnTo>
                    <a:pt x="275640" y="0"/>
                  </a:lnTo>
                  <a:close/>
                </a:path>
              </a:pathLst>
            </a:custGeom>
            <a:solidFill>
              <a:srgbClr val="8DC63F"/>
            </a:solidFill>
          </p:spPr>
          <p:txBody>
            <a:bodyPr wrap="square" lIns="0" tIns="0" rIns="0" bIns="0" rtlCol="0"/>
            <a:lstStyle/>
            <a:p/>
          </p:txBody>
        </p:sp>
        <p:sp>
          <p:nvSpPr>
            <p:cNvPr id="187" name="object 187" descr=""/>
            <p:cNvSpPr/>
            <p:nvPr/>
          </p:nvSpPr>
          <p:spPr>
            <a:xfrm>
              <a:off x="4428992" y="3452627"/>
              <a:ext cx="302260" cy="128905"/>
            </a:xfrm>
            <a:custGeom>
              <a:avLst/>
              <a:gdLst/>
              <a:ahLst/>
              <a:cxnLst/>
              <a:rect l="l" t="t" r="r" b="b"/>
              <a:pathLst>
                <a:path w="302260" h="128904">
                  <a:moveTo>
                    <a:pt x="285504" y="122707"/>
                  </a:moveTo>
                  <a:lnTo>
                    <a:pt x="126961" y="122707"/>
                  </a:lnTo>
                  <a:lnTo>
                    <a:pt x="132613" y="128346"/>
                  </a:lnTo>
                  <a:lnTo>
                    <a:pt x="257340" y="128346"/>
                  </a:lnTo>
                  <a:lnTo>
                    <a:pt x="282892" y="124523"/>
                  </a:lnTo>
                  <a:lnTo>
                    <a:pt x="285504" y="122707"/>
                  </a:lnTo>
                  <a:close/>
                </a:path>
                <a:path w="302260" h="128904">
                  <a:moveTo>
                    <a:pt x="0" y="4673"/>
                  </a:moveTo>
                  <a:lnTo>
                    <a:pt x="0" y="123672"/>
                  </a:lnTo>
                  <a:lnTo>
                    <a:pt x="7226" y="122707"/>
                  </a:lnTo>
                  <a:lnTo>
                    <a:pt x="285504" y="122707"/>
                  </a:lnTo>
                  <a:lnTo>
                    <a:pt x="285916" y="122420"/>
                  </a:lnTo>
                  <a:lnTo>
                    <a:pt x="292569" y="117284"/>
                  </a:lnTo>
                  <a:lnTo>
                    <a:pt x="299223" y="110871"/>
                  </a:lnTo>
                  <a:lnTo>
                    <a:pt x="302247" y="104940"/>
                  </a:lnTo>
                  <a:lnTo>
                    <a:pt x="302247" y="23406"/>
                  </a:lnTo>
                  <a:lnTo>
                    <a:pt x="301944" y="19271"/>
                  </a:lnTo>
                  <a:lnTo>
                    <a:pt x="299827" y="15852"/>
                  </a:lnTo>
                  <a:lnTo>
                    <a:pt x="294081" y="11315"/>
                  </a:lnTo>
                  <a:lnTo>
                    <a:pt x="285604" y="5638"/>
                  </a:lnTo>
                  <a:lnTo>
                    <a:pt x="7226" y="5638"/>
                  </a:lnTo>
                  <a:lnTo>
                    <a:pt x="0" y="4673"/>
                  </a:lnTo>
                  <a:close/>
                </a:path>
                <a:path w="302260" h="128904">
                  <a:moveTo>
                    <a:pt x="257340" y="0"/>
                  </a:moveTo>
                  <a:lnTo>
                    <a:pt x="132613" y="0"/>
                  </a:lnTo>
                  <a:lnTo>
                    <a:pt x="126961" y="5638"/>
                  </a:lnTo>
                  <a:lnTo>
                    <a:pt x="285604" y="5638"/>
                  </a:lnTo>
                  <a:lnTo>
                    <a:pt x="282892" y="3822"/>
                  </a:lnTo>
                  <a:lnTo>
                    <a:pt x="257340" y="0"/>
                  </a:lnTo>
                  <a:close/>
                </a:path>
              </a:pathLst>
            </a:custGeom>
            <a:solidFill>
              <a:srgbClr val="79AD36"/>
            </a:solidFill>
          </p:spPr>
          <p:txBody>
            <a:bodyPr wrap="square" lIns="0" tIns="0" rIns="0" bIns="0" rtlCol="0"/>
            <a:lstStyle/>
            <a:p/>
          </p:txBody>
        </p:sp>
        <p:sp>
          <p:nvSpPr>
            <p:cNvPr id="188" name="object 188" descr=""/>
            <p:cNvSpPr/>
            <p:nvPr/>
          </p:nvSpPr>
          <p:spPr>
            <a:xfrm>
              <a:off x="4442510" y="3465195"/>
              <a:ext cx="113664" cy="104139"/>
            </a:xfrm>
            <a:custGeom>
              <a:avLst/>
              <a:gdLst/>
              <a:ahLst/>
              <a:cxnLst/>
              <a:rect l="l" t="t" r="r" b="b"/>
              <a:pathLst>
                <a:path w="113664" h="104139">
                  <a:moveTo>
                    <a:pt x="113664" y="0"/>
                  </a:moveTo>
                  <a:lnTo>
                    <a:pt x="0" y="0"/>
                  </a:lnTo>
                  <a:lnTo>
                    <a:pt x="0" y="104076"/>
                  </a:lnTo>
                  <a:lnTo>
                    <a:pt x="113664" y="104076"/>
                  </a:lnTo>
                  <a:lnTo>
                    <a:pt x="113664" y="0"/>
                  </a:lnTo>
                  <a:close/>
                </a:path>
              </a:pathLst>
            </a:custGeom>
            <a:solidFill>
              <a:srgbClr val="7C9A35"/>
            </a:solidFill>
          </p:spPr>
          <p:txBody>
            <a:bodyPr wrap="square" lIns="0" tIns="0" rIns="0" bIns="0" rtlCol="0"/>
            <a:lstStyle/>
            <a:p/>
          </p:txBody>
        </p:sp>
        <p:pic>
          <p:nvPicPr>
            <p:cNvPr id="189" name="object 189" descr=""/>
            <p:cNvPicPr/>
            <p:nvPr/>
          </p:nvPicPr>
          <p:blipFill>
            <a:blip r:embed="rId59" cstate="print"/>
            <a:stretch>
              <a:fillRect/>
            </a:stretch>
          </p:blipFill>
          <p:spPr>
            <a:xfrm>
              <a:off x="4561281" y="3460699"/>
              <a:ext cx="123139" cy="112179"/>
            </a:xfrm>
            <a:prstGeom prst="rect">
              <a:avLst/>
            </a:prstGeom>
          </p:spPr>
        </p:pic>
        <p:pic>
          <p:nvPicPr>
            <p:cNvPr id="190" name="object 190" descr=""/>
            <p:cNvPicPr/>
            <p:nvPr/>
          </p:nvPicPr>
          <p:blipFill>
            <a:blip r:embed="rId56" cstate="print"/>
            <a:stretch>
              <a:fillRect/>
            </a:stretch>
          </p:blipFill>
          <p:spPr>
            <a:xfrm>
              <a:off x="4569586" y="3561816"/>
              <a:ext cx="78968" cy="10845"/>
            </a:xfrm>
            <a:prstGeom prst="rect">
              <a:avLst/>
            </a:prstGeom>
          </p:spPr>
        </p:pic>
        <p:sp>
          <p:nvSpPr>
            <p:cNvPr id="191" name="object 191" descr=""/>
            <p:cNvSpPr/>
            <p:nvPr/>
          </p:nvSpPr>
          <p:spPr>
            <a:xfrm>
              <a:off x="4569588" y="3561819"/>
              <a:ext cx="79375" cy="11430"/>
            </a:xfrm>
            <a:custGeom>
              <a:avLst/>
              <a:gdLst/>
              <a:ahLst/>
              <a:cxnLst/>
              <a:rect l="l" t="t" r="r" b="b"/>
              <a:pathLst>
                <a:path w="79375" h="11429">
                  <a:moveTo>
                    <a:pt x="63944" y="0"/>
                  </a:moveTo>
                  <a:lnTo>
                    <a:pt x="0" y="0"/>
                  </a:lnTo>
                  <a:lnTo>
                    <a:pt x="0" y="10845"/>
                  </a:lnTo>
                  <a:lnTo>
                    <a:pt x="78981" y="10845"/>
                  </a:lnTo>
                  <a:lnTo>
                    <a:pt x="75459" y="8305"/>
                  </a:lnTo>
                  <a:lnTo>
                    <a:pt x="2552" y="8305"/>
                  </a:lnTo>
                  <a:lnTo>
                    <a:pt x="2552" y="2565"/>
                  </a:lnTo>
                  <a:lnTo>
                    <a:pt x="67501" y="2565"/>
                  </a:lnTo>
                  <a:lnTo>
                    <a:pt x="63944" y="0"/>
                  </a:lnTo>
                  <a:close/>
                </a:path>
                <a:path w="79375" h="11429">
                  <a:moveTo>
                    <a:pt x="29057" y="2565"/>
                  </a:moveTo>
                  <a:lnTo>
                    <a:pt x="21386" y="2565"/>
                  </a:lnTo>
                  <a:lnTo>
                    <a:pt x="21386" y="8305"/>
                  </a:lnTo>
                  <a:lnTo>
                    <a:pt x="75459" y="8305"/>
                  </a:lnTo>
                  <a:lnTo>
                    <a:pt x="29057" y="8293"/>
                  </a:lnTo>
                  <a:lnTo>
                    <a:pt x="29057" y="2565"/>
                  </a:lnTo>
                  <a:close/>
                </a:path>
                <a:path w="79375" h="11429">
                  <a:moveTo>
                    <a:pt x="67501" y="2565"/>
                  </a:moveTo>
                  <a:lnTo>
                    <a:pt x="63119" y="2565"/>
                  </a:lnTo>
                  <a:lnTo>
                    <a:pt x="71069" y="8293"/>
                  </a:lnTo>
                  <a:lnTo>
                    <a:pt x="75442" y="8293"/>
                  </a:lnTo>
                  <a:lnTo>
                    <a:pt x="67501" y="2565"/>
                  </a:lnTo>
                  <a:close/>
                </a:path>
              </a:pathLst>
            </a:custGeom>
            <a:solidFill>
              <a:srgbClr val="4C7520"/>
            </a:solidFill>
          </p:spPr>
          <p:txBody>
            <a:bodyPr wrap="square" lIns="0" tIns="0" rIns="0" bIns="0" rtlCol="0"/>
            <a:lstStyle/>
            <a:p/>
          </p:txBody>
        </p:sp>
        <p:sp>
          <p:nvSpPr>
            <p:cNvPr id="192" name="object 192" descr=""/>
            <p:cNvSpPr/>
            <p:nvPr/>
          </p:nvSpPr>
          <p:spPr>
            <a:xfrm>
              <a:off x="4442498" y="3480676"/>
              <a:ext cx="97155" cy="88900"/>
            </a:xfrm>
            <a:custGeom>
              <a:avLst/>
              <a:gdLst/>
              <a:ahLst/>
              <a:cxnLst/>
              <a:rect l="l" t="t" r="r" b="b"/>
              <a:pathLst>
                <a:path w="97154" h="88900">
                  <a:moveTo>
                    <a:pt x="96748" y="0"/>
                  </a:moveTo>
                  <a:lnTo>
                    <a:pt x="0" y="0"/>
                  </a:lnTo>
                  <a:lnTo>
                    <a:pt x="0" y="88595"/>
                  </a:lnTo>
                  <a:lnTo>
                    <a:pt x="96748" y="88595"/>
                  </a:lnTo>
                  <a:lnTo>
                    <a:pt x="96748" y="0"/>
                  </a:lnTo>
                  <a:close/>
                </a:path>
              </a:pathLst>
            </a:custGeom>
            <a:solidFill>
              <a:srgbClr val="BFD730"/>
            </a:solidFill>
          </p:spPr>
          <p:txBody>
            <a:bodyPr wrap="square" lIns="0" tIns="0" rIns="0" bIns="0" rtlCol="0"/>
            <a:lstStyle/>
            <a:p/>
          </p:txBody>
        </p:sp>
        <p:pic>
          <p:nvPicPr>
            <p:cNvPr id="193" name="object 193" descr=""/>
            <p:cNvPicPr/>
            <p:nvPr/>
          </p:nvPicPr>
          <p:blipFill>
            <a:blip r:embed="rId56" cstate="print"/>
            <a:stretch>
              <a:fillRect/>
            </a:stretch>
          </p:blipFill>
          <p:spPr>
            <a:xfrm>
              <a:off x="4569586" y="3460915"/>
              <a:ext cx="78968" cy="10858"/>
            </a:xfrm>
            <a:prstGeom prst="rect">
              <a:avLst/>
            </a:prstGeom>
          </p:spPr>
        </p:pic>
        <p:sp>
          <p:nvSpPr>
            <p:cNvPr id="194" name="object 194" descr=""/>
            <p:cNvSpPr/>
            <p:nvPr/>
          </p:nvSpPr>
          <p:spPr>
            <a:xfrm>
              <a:off x="4442815" y="3460915"/>
              <a:ext cx="205740" cy="104139"/>
            </a:xfrm>
            <a:custGeom>
              <a:avLst/>
              <a:gdLst/>
              <a:ahLst/>
              <a:cxnLst/>
              <a:rect l="l" t="t" r="r" b="b"/>
              <a:pathLst>
                <a:path w="205739" h="104139">
                  <a:moveTo>
                    <a:pt x="113017" y="102679"/>
                  </a:moveTo>
                  <a:lnTo>
                    <a:pt x="0" y="102679"/>
                  </a:lnTo>
                  <a:lnTo>
                    <a:pt x="0" y="103962"/>
                  </a:lnTo>
                  <a:lnTo>
                    <a:pt x="113017" y="103962"/>
                  </a:lnTo>
                  <a:lnTo>
                    <a:pt x="113017" y="102679"/>
                  </a:lnTo>
                  <a:close/>
                </a:path>
                <a:path w="205739" h="104139">
                  <a:moveTo>
                    <a:pt x="205740" y="0"/>
                  </a:moveTo>
                  <a:lnTo>
                    <a:pt x="197840" y="0"/>
                  </a:lnTo>
                  <a:lnTo>
                    <a:pt x="197840" y="2565"/>
                  </a:lnTo>
                  <a:lnTo>
                    <a:pt x="189890" y="8305"/>
                  </a:lnTo>
                  <a:lnTo>
                    <a:pt x="155829" y="8305"/>
                  </a:lnTo>
                  <a:lnTo>
                    <a:pt x="155829" y="2565"/>
                  </a:lnTo>
                  <a:lnTo>
                    <a:pt x="197840" y="2565"/>
                  </a:lnTo>
                  <a:lnTo>
                    <a:pt x="197840" y="0"/>
                  </a:lnTo>
                  <a:lnTo>
                    <a:pt x="148158" y="0"/>
                  </a:lnTo>
                  <a:lnTo>
                    <a:pt x="148158" y="2565"/>
                  </a:lnTo>
                  <a:lnTo>
                    <a:pt x="148158" y="8318"/>
                  </a:lnTo>
                  <a:lnTo>
                    <a:pt x="129324" y="8318"/>
                  </a:lnTo>
                  <a:lnTo>
                    <a:pt x="129324" y="2565"/>
                  </a:lnTo>
                  <a:lnTo>
                    <a:pt x="148158" y="2565"/>
                  </a:lnTo>
                  <a:lnTo>
                    <a:pt x="148158" y="0"/>
                  </a:lnTo>
                  <a:lnTo>
                    <a:pt x="126771" y="0"/>
                  </a:lnTo>
                  <a:lnTo>
                    <a:pt x="126771" y="10858"/>
                  </a:lnTo>
                  <a:lnTo>
                    <a:pt x="190715" y="10858"/>
                  </a:lnTo>
                  <a:lnTo>
                    <a:pt x="194221" y="8318"/>
                  </a:lnTo>
                  <a:lnTo>
                    <a:pt x="202184" y="2565"/>
                  </a:lnTo>
                  <a:lnTo>
                    <a:pt x="205740" y="0"/>
                  </a:lnTo>
                  <a:close/>
                </a:path>
              </a:pathLst>
            </a:custGeom>
            <a:solidFill>
              <a:srgbClr val="4C7520"/>
            </a:solidFill>
          </p:spPr>
          <p:txBody>
            <a:bodyPr wrap="square" lIns="0" tIns="0" rIns="0" bIns="0" rtlCol="0"/>
            <a:lstStyle/>
            <a:p/>
          </p:txBody>
        </p:sp>
        <p:pic>
          <p:nvPicPr>
            <p:cNvPr id="195" name="object 195" descr=""/>
            <p:cNvPicPr/>
            <p:nvPr/>
          </p:nvPicPr>
          <p:blipFill>
            <a:blip r:embed="rId60" cstate="print"/>
            <a:stretch>
              <a:fillRect/>
            </a:stretch>
          </p:blipFill>
          <p:spPr>
            <a:xfrm>
              <a:off x="4669091" y="3459429"/>
              <a:ext cx="74930" cy="114947"/>
            </a:xfrm>
            <a:prstGeom prst="rect">
              <a:avLst/>
            </a:prstGeom>
          </p:spPr>
        </p:pic>
        <p:sp>
          <p:nvSpPr>
            <p:cNvPr id="196" name="object 196" descr=""/>
            <p:cNvSpPr/>
            <p:nvPr/>
          </p:nvSpPr>
          <p:spPr>
            <a:xfrm>
              <a:off x="4442815" y="3459962"/>
              <a:ext cx="301625" cy="114300"/>
            </a:xfrm>
            <a:custGeom>
              <a:avLst/>
              <a:gdLst/>
              <a:ahLst/>
              <a:cxnLst/>
              <a:rect l="l" t="t" r="r" b="b"/>
              <a:pathLst>
                <a:path w="301625" h="114300">
                  <a:moveTo>
                    <a:pt x="113017" y="100025"/>
                  </a:moveTo>
                  <a:lnTo>
                    <a:pt x="0" y="100025"/>
                  </a:lnTo>
                  <a:lnTo>
                    <a:pt x="0" y="101307"/>
                  </a:lnTo>
                  <a:lnTo>
                    <a:pt x="113017" y="101307"/>
                  </a:lnTo>
                  <a:lnTo>
                    <a:pt x="113017" y="100025"/>
                  </a:lnTo>
                  <a:close/>
                </a:path>
                <a:path w="301625" h="114300">
                  <a:moveTo>
                    <a:pt x="113017" y="96418"/>
                  </a:moveTo>
                  <a:lnTo>
                    <a:pt x="0" y="96418"/>
                  </a:lnTo>
                  <a:lnTo>
                    <a:pt x="0" y="97701"/>
                  </a:lnTo>
                  <a:lnTo>
                    <a:pt x="113017" y="97701"/>
                  </a:lnTo>
                  <a:lnTo>
                    <a:pt x="113017" y="96418"/>
                  </a:lnTo>
                  <a:close/>
                </a:path>
                <a:path w="301625" h="114300">
                  <a:moveTo>
                    <a:pt x="113017" y="92786"/>
                  </a:moveTo>
                  <a:lnTo>
                    <a:pt x="0" y="92786"/>
                  </a:lnTo>
                  <a:lnTo>
                    <a:pt x="0" y="94068"/>
                  </a:lnTo>
                  <a:lnTo>
                    <a:pt x="113017" y="94068"/>
                  </a:lnTo>
                  <a:lnTo>
                    <a:pt x="113017" y="92786"/>
                  </a:lnTo>
                  <a:close/>
                </a:path>
                <a:path w="301625" h="114300">
                  <a:moveTo>
                    <a:pt x="113017" y="89192"/>
                  </a:moveTo>
                  <a:lnTo>
                    <a:pt x="0" y="89192"/>
                  </a:lnTo>
                  <a:lnTo>
                    <a:pt x="0" y="90449"/>
                  </a:lnTo>
                  <a:lnTo>
                    <a:pt x="113017" y="90449"/>
                  </a:lnTo>
                  <a:lnTo>
                    <a:pt x="113017" y="89192"/>
                  </a:lnTo>
                  <a:close/>
                </a:path>
                <a:path w="301625" h="114300">
                  <a:moveTo>
                    <a:pt x="113017" y="85572"/>
                  </a:moveTo>
                  <a:lnTo>
                    <a:pt x="0" y="85572"/>
                  </a:lnTo>
                  <a:lnTo>
                    <a:pt x="0" y="86842"/>
                  </a:lnTo>
                  <a:lnTo>
                    <a:pt x="113017" y="86842"/>
                  </a:lnTo>
                  <a:lnTo>
                    <a:pt x="113017" y="85572"/>
                  </a:lnTo>
                  <a:close/>
                </a:path>
                <a:path w="301625" h="114300">
                  <a:moveTo>
                    <a:pt x="113017" y="81940"/>
                  </a:moveTo>
                  <a:lnTo>
                    <a:pt x="0" y="81940"/>
                  </a:lnTo>
                  <a:lnTo>
                    <a:pt x="0" y="83223"/>
                  </a:lnTo>
                  <a:lnTo>
                    <a:pt x="113017" y="83223"/>
                  </a:lnTo>
                  <a:lnTo>
                    <a:pt x="113017" y="81940"/>
                  </a:lnTo>
                  <a:close/>
                </a:path>
                <a:path w="301625" h="114300">
                  <a:moveTo>
                    <a:pt x="113017" y="78320"/>
                  </a:moveTo>
                  <a:lnTo>
                    <a:pt x="0" y="78320"/>
                  </a:lnTo>
                  <a:lnTo>
                    <a:pt x="0" y="79603"/>
                  </a:lnTo>
                  <a:lnTo>
                    <a:pt x="113017" y="79603"/>
                  </a:lnTo>
                  <a:lnTo>
                    <a:pt x="113017" y="78320"/>
                  </a:lnTo>
                  <a:close/>
                </a:path>
                <a:path w="301625" h="114300">
                  <a:moveTo>
                    <a:pt x="113017" y="74714"/>
                  </a:moveTo>
                  <a:lnTo>
                    <a:pt x="0" y="74714"/>
                  </a:lnTo>
                  <a:lnTo>
                    <a:pt x="0" y="75996"/>
                  </a:lnTo>
                  <a:lnTo>
                    <a:pt x="113017" y="75996"/>
                  </a:lnTo>
                  <a:lnTo>
                    <a:pt x="113017" y="74714"/>
                  </a:lnTo>
                  <a:close/>
                </a:path>
                <a:path w="301625" h="114300">
                  <a:moveTo>
                    <a:pt x="113017" y="71094"/>
                  </a:moveTo>
                  <a:lnTo>
                    <a:pt x="0" y="71094"/>
                  </a:lnTo>
                  <a:lnTo>
                    <a:pt x="0" y="72377"/>
                  </a:lnTo>
                  <a:lnTo>
                    <a:pt x="113017" y="72377"/>
                  </a:lnTo>
                  <a:lnTo>
                    <a:pt x="113017" y="71094"/>
                  </a:lnTo>
                  <a:close/>
                </a:path>
                <a:path w="301625" h="114300">
                  <a:moveTo>
                    <a:pt x="113017" y="67475"/>
                  </a:moveTo>
                  <a:lnTo>
                    <a:pt x="0" y="67475"/>
                  </a:lnTo>
                  <a:lnTo>
                    <a:pt x="0" y="68757"/>
                  </a:lnTo>
                  <a:lnTo>
                    <a:pt x="113017" y="68757"/>
                  </a:lnTo>
                  <a:lnTo>
                    <a:pt x="113017" y="67475"/>
                  </a:lnTo>
                  <a:close/>
                </a:path>
                <a:path w="301625" h="114300">
                  <a:moveTo>
                    <a:pt x="113017" y="63868"/>
                  </a:moveTo>
                  <a:lnTo>
                    <a:pt x="0" y="63868"/>
                  </a:lnTo>
                  <a:lnTo>
                    <a:pt x="0" y="65125"/>
                  </a:lnTo>
                  <a:lnTo>
                    <a:pt x="113017" y="65125"/>
                  </a:lnTo>
                  <a:lnTo>
                    <a:pt x="113017" y="63868"/>
                  </a:lnTo>
                  <a:close/>
                </a:path>
                <a:path w="301625" h="114300">
                  <a:moveTo>
                    <a:pt x="113017" y="60261"/>
                  </a:moveTo>
                  <a:lnTo>
                    <a:pt x="0" y="60261"/>
                  </a:lnTo>
                  <a:lnTo>
                    <a:pt x="0" y="61531"/>
                  </a:lnTo>
                  <a:lnTo>
                    <a:pt x="113017" y="61531"/>
                  </a:lnTo>
                  <a:lnTo>
                    <a:pt x="113017" y="60261"/>
                  </a:lnTo>
                  <a:close/>
                </a:path>
                <a:path w="301625" h="114300">
                  <a:moveTo>
                    <a:pt x="113017" y="56642"/>
                  </a:moveTo>
                  <a:lnTo>
                    <a:pt x="0" y="56642"/>
                  </a:lnTo>
                  <a:lnTo>
                    <a:pt x="0" y="57924"/>
                  </a:lnTo>
                  <a:lnTo>
                    <a:pt x="113017" y="57924"/>
                  </a:lnTo>
                  <a:lnTo>
                    <a:pt x="113017" y="56642"/>
                  </a:lnTo>
                  <a:close/>
                </a:path>
                <a:path w="301625" h="114300">
                  <a:moveTo>
                    <a:pt x="113017" y="53022"/>
                  </a:moveTo>
                  <a:lnTo>
                    <a:pt x="0" y="53022"/>
                  </a:lnTo>
                  <a:lnTo>
                    <a:pt x="0" y="54292"/>
                  </a:lnTo>
                  <a:lnTo>
                    <a:pt x="113017" y="54292"/>
                  </a:lnTo>
                  <a:lnTo>
                    <a:pt x="113017" y="53022"/>
                  </a:lnTo>
                  <a:close/>
                </a:path>
                <a:path w="301625" h="114300">
                  <a:moveTo>
                    <a:pt x="113017" y="49403"/>
                  </a:moveTo>
                  <a:lnTo>
                    <a:pt x="0" y="49403"/>
                  </a:lnTo>
                  <a:lnTo>
                    <a:pt x="0" y="50685"/>
                  </a:lnTo>
                  <a:lnTo>
                    <a:pt x="113017" y="50685"/>
                  </a:lnTo>
                  <a:lnTo>
                    <a:pt x="113017" y="49403"/>
                  </a:lnTo>
                  <a:close/>
                </a:path>
                <a:path w="301625" h="114300">
                  <a:moveTo>
                    <a:pt x="113017" y="45796"/>
                  </a:moveTo>
                  <a:lnTo>
                    <a:pt x="0" y="45796"/>
                  </a:lnTo>
                  <a:lnTo>
                    <a:pt x="0" y="47078"/>
                  </a:lnTo>
                  <a:lnTo>
                    <a:pt x="113017" y="47078"/>
                  </a:lnTo>
                  <a:lnTo>
                    <a:pt x="113017" y="45796"/>
                  </a:lnTo>
                  <a:close/>
                </a:path>
                <a:path w="301625" h="114300">
                  <a:moveTo>
                    <a:pt x="113017" y="42164"/>
                  </a:moveTo>
                  <a:lnTo>
                    <a:pt x="0" y="42164"/>
                  </a:lnTo>
                  <a:lnTo>
                    <a:pt x="0" y="43446"/>
                  </a:lnTo>
                  <a:lnTo>
                    <a:pt x="113017" y="43446"/>
                  </a:lnTo>
                  <a:lnTo>
                    <a:pt x="113017" y="42164"/>
                  </a:lnTo>
                  <a:close/>
                </a:path>
                <a:path w="301625" h="114300">
                  <a:moveTo>
                    <a:pt x="113017" y="38557"/>
                  </a:moveTo>
                  <a:lnTo>
                    <a:pt x="0" y="38557"/>
                  </a:lnTo>
                  <a:lnTo>
                    <a:pt x="0" y="39827"/>
                  </a:lnTo>
                  <a:lnTo>
                    <a:pt x="113017" y="39827"/>
                  </a:lnTo>
                  <a:lnTo>
                    <a:pt x="113017" y="38557"/>
                  </a:lnTo>
                  <a:close/>
                </a:path>
                <a:path w="301625" h="114300">
                  <a:moveTo>
                    <a:pt x="113017" y="34950"/>
                  </a:moveTo>
                  <a:lnTo>
                    <a:pt x="0" y="34950"/>
                  </a:lnTo>
                  <a:lnTo>
                    <a:pt x="0" y="36220"/>
                  </a:lnTo>
                  <a:lnTo>
                    <a:pt x="113017" y="36220"/>
                  </a:lnTo>
                  <a:lnTo>
                    <a:pt x="113017" y="34950"/>
                  </a:lnTo>
                  <a:close/>
                </a:path>
                <a:path w="301625" h="114300">
                  <a:moveTo>
                    <a:pt x="113017" y="31318"/>
                  </a:moveTo>
                  <a:lnTo>
                    <a:pt x="0" y="31318"/>
                  </a:lnTo>
                  <a:lnTo>
                    <a:pt x="0" y="32600"/>
                  </a:lnTo>
                  <a:lnTo>
                    <a:pt x="113017" y="32600"/>
                  </a:lnTo>
                  <a:lnTo>
                    <a:pt x="113017" y="31318"/>
                  </a:lnTo>
                  <a:close/>
                </a:path>
                <a:path w="301625" h="114300">
                  <a:moveTo>
                    <a:pt x="113017" y="27698"/>
                  </a:moveTo>
                  <a:lnTo>
                    <a:pt x="0" y="27698"/>
                  </a:lnTo>
                  <a:lnTo>
                    <a:pt x="0" y="28981"/>
                  </a:lnTo>
                  <a:lnTo>
                    <a:pt x="113017" y="28981"/>
                  </a:lnTo>
                  <a:lnTo>
                    <a:pt x="113017" y="27698"/>
                  </a:lnTo>
                  <a:close/>
                </a:path>
                <a:path w="301625" h="114300">
                  <a:moveTo>
                    <a:pt x="113017" y="24079"/>
                  </a:moveTo>
                  <a:lnTo>
                    <a:pt x="0" y="24079"/>
                  </a:lnTo>
                  <a:lnTo>
                    <a:pt x="0" y="25361"/>
                  </a:lnTo>
                  <a:lnTo>
                    <a:pt x="113017" y="25361"/>
                  </a:lnTo>
                  <a:lnTo>
                    <a:pt x="113017" y="24079"/>
                  </a:lnTo>
                  <a:close/>
                </a:path>
                <a:path w="301625" h="114300">
                  <a:moveTo>
                    <a:pt x="113017" y="20472"/>
                  </a:moveTo>
                  <a:lnTo>
                    <a:pt x="0" y="20472"/>
                  </a:lnTo>
                  <a:lnTo>
                    <a:pt x="0" y="21755"/>
                  </a:lnTo>
                  <a:lnTo>
                    <a:pt x="113017" y="21755"/>
                  </a:lnTo>
                  <a:lnTo>
                    <a:pt x="113017" y="20472"/>
                  </a:lnTo>
                  <a:close/>
                </a:path>
                <a:path w="301625" h="114300">
                  <a:moveTo>
                    <a:pt x="113017" y="16852"/>
                  </a:moveTo>
                  <a:lnTo>
                    <a:pt x="0" y="16852"/>
                  </a:lnTo>
                  <a:lnTo>
                    <a:pt x="0" y="18135"/>
                  </a:lnTo>
                  <a:lnTo>
                    <a:pt x="113017" y="18135"/>
                  </a:lnTo>
                  <a:lnTo>
                    <a:pt x="113017" y="16852"/>
                  </a:lnTo>
                  <a:close/>
                </a:path>
                <a:path w="301625" h="114300">
                  <a:moveTo>
                    <a:pt x="113017" y="13233"/>
                  </a:moveTo>
                  <a:lnTo>
                    <a:pt x="0" y="13233"/>
                  </a:lnTo>
                  <a:lnTo>
                    <a:pt x="0" y="14503"/>
                  </a:lnTo>
                  <a:lnTo>
                    <a:pt x="113017" y="14503"/>
                  </a:lnTo>
                  <a:lnTo>
                    <a:pt x="113017" y="13233"/>
                  </a:lnTo>
                  <a:close/>
                </a:path>
                <a:path w="301625" h="114300">
                  <a:moveTo>
                    <a:pt x="113017" y="9613"/>
                  </a:moveTo>
                  <a:lnTo>
                    <a:pt x="0" y="9613"/>
                  </a:lnTo>
                  <a:lnTo>
                    <a:pt x="0" y="10896"/>
                  </a:lnTo>
                  <a:lnTo>
                    <a:pt x="113017" y="10896"/>
                  </a:lnTo>
                  <a:lnTo>
                    <a:pt x="113017" y="9613"/>
                  </a:lnTo>
                  <a:close/>
                </a:path>
                <a:path w="301625" h="114300">
                  <a:moveTo>
                    <a:pt x="301104" y="35852"/>
                  </a:moveTo>
                  <a:lnTo>
                    <a:pt x="260197" y="3657"/>
                  </a:lnTo>
                  <a:lnTo>
                    <a:pt x="227355" y="0"/>
                  </a:lnTo>
                  <a:lnTo>
                    <a:pt x="227330" y="647"/>
                  </a:lnTo>
                  <a:lnTo>
                    <a:pt x="237274" y="1295"/>
                  </a:lnTo>
                  <a:lnTo>
                    <a:pt x="259245" y="4216"/>
                  </a:lnTo>
                  <a:lnTo>
                    <a:pt x="282740" y="10883"/>
                  </a:lnTo>
                  <a:lnTo>
                    <a:pt x="297268" y="22745"/>
                  </a:lnTo>
                  <a:lnTo>
                    <a:pt x="300469" y="35915"/>
                  </a:lnTo>
                  <a:lnTo>
                    <a:pt x="300469" y="77762"/>
                  </a:lnTo>
                  <a:lnTo>
                    <a:pt x="259245" y="109461"/>
                  </a:lnTo>
                  <a:lnTo>
                    <a:pt x="227330" y="113042"/>
                  </a:lnTo>
                  <a:lnTo>
                    <a:pt x="227355" y="113677"/>
                  </a:lnTo>
                  <a:lnTo>
                    <a:pt x="283451" y="103225"/>
                  </a:lnTo>
                  <a:lnTo>
                    <a:pt x="301104" y="77838"/>
                  </a:lnTo>
                  <a:lnTo>
                    <a:pt x="301104" y="35852"/>
                  </a:lnTo>
                  <a:close/>
                </a:path>
              </a:pathLst>
            </a:custGeom>
            <a:solidFill>
              <a:srgbClr val="4C7520"/>
            </a:solidFill>
          </p:spPr>
          <p:txBody>
            <a:bodyPr wrap="square" lIns="0" tIns="0" rIns="0" bIns="0" rtlCol="0"/>
            <a:lstStyle/>
            <a:p/>
          </p:txBody>
        </p:sp>
        <p:sp>
          <p:nvSpPr>
            <p:cNvPr id="197" name="object 197" descr=""/>
            <p:cNvSpPr/>
            <p:nvPr/>
          </p:nvSpPr>
          <p:spPr>
            <a:xfrm>
              <a:off x="4441710" y="3464915"/>
              <a:ext cx="115570" cy="105410"/>
            </a:xfrm>
            <a:custGeom>
              <a:avLst/>
              <a:gdLst/>
              <a:ahLst/>
              <a:cxnLst/>
              <a:rect l="l" t="t" r="r" b="b"/>
              <a:pathLst>
                <a:path w="115570" h="105410">
                  <a:moveTo>
                    <a:pt x="115265" y="0"/>
                  </a:moveTo>
                  <a:lnTo>
                    <a:pt x="0" y="0"/>
                  </a:lnTo>
                  <a:lnTo>
                    <a:pt x="0" y="1270"/>
                  </a:lnTo>
                  <a:lnTo>
                    <a:pt x="0" y="104140"/>
                  </a:lnTo>
                  <a:lnTo>
                    <a:pt x="0" y="105410"/>
                  </a:lnTo>
                  <a:lnTo>
                    <a:pt x="115265" y="105410"/>
                  </a:lnTo>
                  <a:lnTo>
                    <a:pt x="115265" y="104140"/>
                  </a:lnTo>
                  <a:lnTo>
                    <a:pt x="1587" y="104140"/>
                  </a:lnTo>
                  <a:lnTo>
                    <a:pt x="1587" y="1270"/>
                  </a:lnTo>
                  <a:lnTo>
                    <a:pt x="113652" y="1270"/>
                  </a:lnTo>
                  <a:lnTo>
                    <a:pt x="113652" y="103568"/>
                  </a:lnTo>
                  <a:lnTo>
                    <a:pt x="115265" y="103568"/>
                  </a:lnTo>
                  <a:lnTo>
                    <a:pt x="115265" y="1270"/>
                  </a:lnTo>
                  <a:lnTo>
                    <a:pt x="115265" y="1104"/>
                  </a:lnTo>
                  <a:lnTo>
                    <a:pt x="115265" y="0"/>
                  </a:lnTo>
                  <a:close/>
                </a:path>
              </a:pathLst>
            </a:custGeom>
            <a:solidFill>
              <a:srgbClr val="BFD730"/>
            </a:solidFill>
          </p:spPr>
          <p:txBody>
            <a:bodyPr wrap="square" lIns="0" tIns="0" rIns="0" bIns="0" rtlCol="0"/>
            <a:lstStyle/>
            <a:p/>
          </p:txBody>
        </p:sp>
        <p:sp>
          <p:nvSpPr>
            <p:cNvPr id="198" name="object 198" descr=""/>
            <p:cNvSpPr/>
            <p:nvPr/>
          </p:nvSpPr>
          <p:spPr>
            <a:xfrm>
              <a:off x="4659503" y="3437026"/>
              <a:ext cx="10795" cy="158115"/>
            </a:xfrm>
            <a:custGeom>
              <a:avLst/>
              <a:gdLst/>
              <a:ahLst/>
              <a:cxnLst/>
              <a:rect l="l" t="t" r="r" b="b"/>
              <a:pathLst>
                <a:path w="10795" h="158114">
                  <a:moveTo>
                    <a:pt x="10223" y="157111"/>
                  </a:moveTo>
                  <a:lnTo>
                    <a:pt x="9258" y="142417"/>
                  </a:lnTo>
                  <a:lnTo>
                    <a:pt x="0" y="142417"/>
                  </a:lnTo>
                  <a:lnTo>
                    <a:pt x="0" y="158051"/>
                  </a:lnTo>
                  <a:lnTo>
                    <a:pt x="10223" y="157111"/>
                  </a:lnTo>
                  <a:close/>
                </a:path>
                <a:path w="10795" h="158114">
                  <a:moveTo>
                    <a:pt x="10223" y="952"/>
                  </a:moveTo>
                  <a:lnTo>
                    <a:pt x="0" y="0"/>
                  </a:lnTo>
                  <a:lnTo>
                    <a:pt x="0" y="15646"/>
                  </a:lnTo>
                  <a:lnTo>
                    <a:pt x="9258" y="15646"/>
                  </a:lnTo>
                  <a:lnTo>
                    <a:pt x="10223" y="952"/>
                  </a:lnTo>
                  <a:close/>
                </a:path>
              </a:pathLst>
            </a:custGeom>
            <a:solidFill>
              <a:srgbClr val="79AD36"/>
            </a:solidFill>
          </p:spPr>
          <p:txBody>
            <a:bodyPr wrap="square" lIns="0" tIns="0" rIns="0" bIns="0" rtlCol="0"/>
            <a:lstStyle/>
            <a:p/>
          </p:txBody>
        </p:sp>
        <p:sp>
          <p:nvSpPr>
            <p:cNvPr id="199" name="object 199" descr=""/>
            <p:cNvSpPr/>
            <p:nvPr/>
          </p:nvSpPr>
          <p:spPr>
            <a:xfrm>
              <a:off x="4160050" y="3444214"/>
              <a:ext cx="427990" cy="144145"/>
            </a:xfrm>
            <a:custGeom>
              <a:avLst/>
              <a:gdLst/>
              <a:ahLst/>
              <a:cxnLst/>
              <a:rect l="l" t="t" r="r" b="b"/>
              <a:pathLst>
                <a:path w="427989" h="144145">
                  <a:moveTo>
                    <a:pt x="427850" y="0"/>
                  </a:moveTo>
                  <a:lnTo>
                    <a:pt x="0" y="0"/>
                  </a:lnTo>
                  <a:lnTo>
                    <a:pt x="0" y="143675"/>
                  </a:lnTo>
                  <a:lnTo>
                    <a:pt x="427850" y="143675"/>
                  </a:lnTo>
                  <a:lnTo>
                    <a:pt x="427850" y="0"/>
                  </a:lnTo>
                  <a:close/>
                </a:path>
              </a:pathLst>
            </a:custGeom>
            <a:solidFill>
              <a:srgbClr val="38B54A"/>
            </a:solidFill>
          </p:spPr>
          <p:txBody>
            <a:bodyPr wrap="square" lIns="0" tIns="0" rIns="0" bIns="0" rtlCol="0"/>
            <a:lstStyle/>
            <a:p/>
          </p:txBody>
        </p:sp>
        <p:sp>
          <p:nvSpPr>
            <p:cNvPr id="200" name="object 200" descr=""/>
            <p:cNvSpPr/>
            <p:nvPr/>
          </p:nvSpPr>
          <p:spPr>
            <a:xfrm>
              <a:off x="2894584" y="3894048"/>
              <a:ext cx="2840355" cy="431800"/>
            </a:xfrm>
            <a:custGeom>
              <a:avLst/>
              <a:gdLst/>
              <a:ahLst/>
              <a:cxnLst/>
              <a:rect l="l" t="t" r="r" b="b"/>
              <a:pathLst>
                <a:path w="2840354" h="431800">
                  <a:moveTo>
                    <a:pt x="293243" y="424649"/>
                  </a:moveTo>
                  <a:lnTo>
                    <a:pt x="291465" y="422884"/>
                  </a:lnTo>
                  <a:lnTo>
                    <a:pt x="248920" y="422884"/>
                  </a:lnTo>
                  <a:lnTo>
                    <a:pt x="247142" y="424649"/>
                  </a:lnTo>
                  <a:lnTo>
                    <a:pt x="247142" y="429958"/>
                  </a:lnTo>
                  <a:lnTo>
                    <a:pt x="248920" y="431736"/>
                  </a:lnTo>
                  <a:lnTo>
                    <a:pt x="289280" y="431736"/>
                  </a:lnTo>
                  <a:lnTo>
                    <a:pt x="291465" y="431736"/>
                  </a:lnTo>
                  <a:lnTo>
                    <a:pt x="293243" y="429958"/>
                  </a:lnTo>
                  <a:lnTo>
                    <a:pt x="293243" y="424649"/>
                  </a:lnTo>
                  <a:close/>
                </a:path>
                <a:path w="2840354" h="431800">
                  <a:moveTo>
                    <a:pt x="293243" y="319887"/>
                  </a:moveTo>
                  <a:lnTo>
                    <a:pt x="291465" y="318122"/>
                  </a:lnTo>
                  <a:lnTo>
                    <a:pt x="248920" y="318122"/>
                  </a:lnTo>
                  <a:lnTo>
                    <a:pt x="247142" y="319887"/>
                  </a:lnTo>
                  <a:lnTo>
                    <a:pt x="247142" y="325196"/>
                  </a:lnTo>
                  <a:lnTo>
                    <a:pt x="248920" y="326974"/>
                  </a:lnTo>
                  <a:lnTo>
                    <a:pt x="289280" y="326974"/>
                  </a:lnTo>
                  <a:lnTo>
                    <a:pt x="291465" y="326974"/>
                  </a:lnTo>
                  <a:lnTo>
                    <a:pt x="293243" y="325196"/>
                  </a:lnTo>
                  <a:lnTo>
                    <a:pt x="293243" y="319887"/>
                  </a:lnTo>
                  <a:close/>
                </a:path>
                <a:path w="2840354" h="431800">
                  <a:moveTo>
                    <a:pt x="433387" y="424649"/>
                  </a:moveTo>
                  <a:lnTo>
                    <a:pt x="431622" y="422884"/>
                  </a:lnTo>
                  <a:lnTo>
                    <a:pt x="389064" y="422884"/>
                  </a:lnTo>
                  <a:lnTo>
                    <a:pt x="387286" y="424649"/>
                  </a:lnTo>
                  <a:lnTo>
                    <a:pt x="387286" y="429958"/>
                  </a:lnTo>
                  <a:lnTo>
                    <a:pt x="389064" y="431736"/>
                  </a:lnTo>
                  <a:lnTo>
                    <a:pt x="429425" y="431736"/>
                  </a:lnTo>
                  <a:lnTo>
                    <a:pt x="431622" y="431736"/>
                  </a:lnTo>
                  <a:lnTo>
                    <a:pt x="433387" y="429958"/>
                  </a:lnTo>
                  <a:lnTo>
                    <a:pt x="433387" y="424649"/>
                  </a:lnTo>
                  <a:close/>
                </a:path>
                <a:path w="2840354" h="431800">
                  <a:moveTo>
                    <a:pt x="433387" y="319887"/>
                  </a:moveTo>
                  <a:lnTo>
                    <a:pt x="431622" y="318122"/>
                  </a:lnTo>
                  <a:lnTo>
                    <a:pt x="389064" y="318122"/>
                  </a:lnTo>
                  <a:lnTo>
                    <a:pt x="387286" y="319887"/>
                  </a:lnTo>
                  <a:lnTo>
                    <a:pt x="387286" y="325196"/>
                  </a:lnTo>
                  <a:lnTo>
                    <a:pt x="389064" y="326974"/>
                  </a:lnTo>
                  <a:lnTo>
                    <a:pt x="429425" y="326974"/>
                  </a:lnTo>
                  <a:lnTo>
                    <a:pt x="431622" y="326974"/>
                  </a:lnTo>
                  <a:lnTo>
                    <a:pt x="433387" y="325196"/>
                  </a:lnTo>
                  <a:lnTo>
                    <a:pt x="433387" y="319887"/>
                  </a:lnTo>
                  <a:close/>
                </a:path>
                <a:path w="2840354" h="431800">
                  <a:moveTo>
                    <a:pt x="2840126" y="0"/>
                  </a:moveTo>
                  <a:lnTo>
                    <a:pt x="0" y="0"/>
                  </a:lnTo>
                  <a:lnTo>
                    <a:pt x="0" y="12522"/>
                  </a:lnTo>
                  <a:lnTo>
                    <a:pt x="2840126" y="12522"/>
                  </a:lnTo>
                  <a:lnTo>
                    <a:pt x="2840126" y="0"/>
                  </a:lnTo>
                  <a:close/>
                </a:path>
              </a:pathLst>
            </a:custGeom>
            <a:solidFill>
              <a:srgbClr val="231F20"/>
            </a:solidFill>
          </p:spPr>
          <p:txBody>
            <a:bodyPr wrap="square" lIns="0" tIns="0" rIns="0" bIns="0" rtlCol="0"/>
            <a:lstStyle/>
            <a:p/>
          </p:txBody>
        </p:sp>
        <p:pic>
          <p:nvPicPr>
            <p:cNvPr id="201" name="object 201" descr=""/>
            <p:cNvPicPr/>
            <p:nvPr/>
          </p:nvPicPr>
          <p:blipFill>
            <a:blip r:embed="rId61" cstate="print"/>
            <a:stretch>
              <a:fillRect/>
            </a:stretch>
          </p:blipFill>
          <p:spPr>
            <a:xfrm>
              <a:off x="3104347" y="4216594"/>
              <a:ext cx="261698" cy="104482"/>
            </a:xfrm>
            <a:prstGeom prst="rect">
              <a:avLst/>
            </a:prstGeom>
          </p:spPr>
        </p:pic>
        <p:pic>
          <p:nvPicPr>
            <p:cNvPr id="202" name="object 202" descr=""/>
            <p:cNvPicPr/>
            <p:nvPr/>
          </p:nvPicPr>
          <p:blipFill>
            <a:blip r:embed="rId62" cstate="print"/>
            <a:stretch>
              <a:fillRect/>
            </a:stretch>
          </p:blipFill>
          <p:spPr>
            <a:xfrm>
              <a:off x="3106572" y="4224972"/>
              <a:ext cx="194754" cy="87718"/>
            </a:xfrm>
            <a:prstGeom prst="rect">
              <a:avLst/>
            </a:prstGeom>
          </p:spPr>
        </p:pic>
        <p:sp>
          <p:nvSpPr>
            <p:cNvPr id="203" name="object 203" descr=""/>
            <p:cNvSpPr/>
            <p:nvPr/>
          </p:nvSpPr>
          <p:spPr>
            <a:xfrm>
              <a:off x="3334564" y="4217050"/>
              <a:ext cx="31115" cy="29209"/>
            </a:xfrm>
            <a:custGeom>
              <a:avLst/>
              <a:gdLst/>
              <a:ahLst/>
              <a:cxnLst/>
              <a:rect l="l" t="t" r="r" b="b"/>
              <a:pathLst>
                <a:path w="31114" h="29210">
                  <a:moveTo>
                    <a:pt x="0" y="0"/>
                  </a:moveTo>
                  <a:lnTo>
                    <a:pt x="30759" y="28917"/>
                  </a:lnTo>
                  <a:lnTo>
                    <a:pt x="25581" y="15303"/>
                  </a:lnTo>
                  <a:lnTo>
                    <a:pt x="17256" y="6719"/>
                  </a:lnTo>
                  <a:lnTo>
                    <a:pt x="7992" y="2005"/>
                  </a:lnTo>
                  <a:lnTo>
                    <a:pt x="0" y="0"/>
                  </a:lnTo>
                  <a:close/>
                </a:path>
              </a:pathLst>
            </a:custGeom>
            <a:solidFill>
              <a:srgbClr val="A7A9AC"/>
            </a:solidFill>
          </p:spPr>
          <p:txBody>
            <a:bodyPr wrap="square" lIns="0" tIns="0" rIns="0" bIns="0" rtlCol="0"/>
            <a:lstStyle/>
            <a:p/>
          </p:txBody>
        </p:sp>
        <p:pic>
          <p:nvPicPr>
            <p:cNvPr id="204" name="object 204" descr=""/>
            <p:cNvPicPr/>
            <p:nvPr/>
          </p:nvPicPr>
          <p:blipFill>
            <a:blip r:embed="rId63" cstate="print"/>
            <a:stretch>
              <a:fillRect/>
            </a:stretch>
          </p:blipFill>
          <p:spPr>
            <a:xfrm>
              <a:off x="3334562" y="4217047"/>
              <a:ext cx="17970" cy="7658"/>
            </a:xfrm>
            <a:prstGeom prst="rect">
              <a:avLst/>
            </a:prstGeom>
          </p:spPr>
        </p:pic>
        <p:sp>
          <p:nvSpPr>
            <p:cNvPr id="205" name="object 205" descr=""/>
            <p:cNvSpPr/>
            <p:nvPr/>
          </p:nvSpPr>
          <p:spPr>
            <a:xfrm>
              <a:off x="3110344" y="4224058"/>
              <a:ext cx="249554" cy="76200"/>
            </a:xfrm>
            <a:custGeom>
              <a:avLst/>
              <a:gdLst/>
              <a:ahLst/>
              <a:cxnLst/>
              <a:rect l="l" t="t" r="r" b="b"/>
              <a:pathLst>
                <a:path w="249554" h="76200">
                  <a:moveTo>
                    <a:pt x="4013" y="13500"/>
                  </a:moveTo>
                  <a:lnTo>
                    <a:pt x="0" y="45415"/>
                  </a:lnTo>
                  <a:lnTo>
                    <a:pt x="4013" y="76085"/>
                  </a:lnTo>
                  <a:lnTo>
                    <a:pt x="4013" y="13500"/>
                  </a:lnTo>
                  <a:close/>
                </a:path>
                <a:path w="249554" h="76200">
                  <a:moveTo>
                    <a:pt x="164338" y="1155"/>
                  </a:moveTo>
                  <a:lnTo>
                    <a:pt x="154292" y="1155"/>
                  </a:lnTo>
                  <a:lnTo>
                    <a:pt x="154292" y="2565"/>
                  </a:lnTo>
                  <a:lnTo>
                    <a:pt x="128003" y="10007"/>
                  </a:lnTo>
                  <a:lnTo>
                    <a:pt x="109131" y="10007"/>
                  </a:lnTo>
                  <a:lnTo>
                    <a:pt x="109131" y="2565"/>
                  </a:lnTo>
                  <a:lnTo>
                    <a:pt x="154292" y="2565"/>
                  </a:lnTo>
                  <a:lnTo>
                    <a:pt x="154292" y="1155"/>
                  </a:lnTo>
                  <a:lnTo>
                    <a:pt x="104940" y="1155"/>
                  </a:lnTo>
                  <a:lnTo>
                    <a:pt x="104940" y="2565"/>
                  </a:lnTo>
                  <a:lnTo>
                    <a:pt x="104940" y="10007"/>
                  </a:lnTo>
                  <a:lnTo>
                    <a:pt x="55143" y="10007"/>
                  </a:lnTo>
                  <a:lnTo>
                    <a:pt x="36715" y="2565"/>
                  </a:lnTo>
                  <a:lnTo>
                    <a:pt x="104940" y="2565"/>
                  </a:lnTo>
                  <a:lnTo>
                    <a:pt x="104940" y="1155"/>
                  </a:lnTo>
                  <a:lnTo>
                    <a:pt x="29540" y="1155"/>
                  </a:lnTo>
                  <a:lnTo>
                    <a:pt x="55003" y="11391"/>
                  </a:lnTo>
                  <a:lnTo>
                    <a:pt x="128308" y="11379"/>
                  </a:lnTo>
                  <a:lnTo>
                    <a:pt x="133146" y="10007"/>
                  </a:lnTo>
                  <a:lnTo>
                    <a:pt x="159372" y="2565"/>
                  </a:lnTo>
                  <a:lnTo>
                    <a:pt x="164338" y="1155"/>
                  </a:lnTo>
                  <a:close/>
                </a:path>
                <a:path w="249554" h="76200">
                  <a:moveTo>
                    <a:pt x="248945" y="32588"/>
                  </a:moveTo>
                  <a:lnTo>
                    <a:pt x="248920" y="29540"/>
                  </a:lnTo>
                  <a:lnTo>
                    <a:pt x="182689" y="0"/>
                  </a:lnTo>
                  <a:lnTo>
                    <a:pt x="181546" y="2552"/>
                  </a:lnTo>
                  <a:lnTo>
                    <a:pt x="248945" y="32588"/>
                  </a:lnTo>
                  <a:close/>
                </a:path>
              </a:pathLst>
            </a:custGeom>
            <a:solidFill>
              <a:srgbClr val="262261"/>
            </a:solidFill>
          </p:spPr>
          <p:txBody>
            <a:bodyPr wrap="square" lIns="0" tIns="0" rIns="0" bIns="0" rtlCol="0"/>
            <a:lstStyle/>
            <a:p/>
          </p:txBody>
        </p:sp>
        <p:pic>
          <p:nvPicPr>
            <p:cNvPr id="206" name="object 206" descr=""/>
            <p:cNvPicPr/>
            <p:nvPr/>
          </p:nvPicPr>
          <p:blipFill>
            <a:blip r:embed="rId64" cstate="print"/>
            <a:stretch>
              <a:fillRect/>
            </a:stretch>
          </p:blipFill>
          <p:spPr>
            <a:xfrm>
              <a:off x="3143465" y="4302214"/>
              <a:ext cx="126187" cy="8851"/>
            </a:xfrm>
            <a:prstGeom prst="rect">
              <a:avLst/>
            </a:prstGeom>
          </p:spPr>
        </p:pic>
        <p:sp>
          <p:nvSpPr>
            <p:cNvPr id="207" name="object 207" descr=""/>
            <p:cNvSpPr/>
            <p:nvPr/>
          </p:nvSpPr>
          <p:spPr>
            <a:xfrm>
              <a:off x="3334564" y="4291701"/>
              <a:ext cx="31115" cy="29209"/>
            </a:xfrm>
            <a:custGeom>
              <a:avLst/>
              <a:gdLst/>
              <a:ahLst/>
              <a:cxnLst/>
              <a:rect l="l" t="t" r="r" b="b"/>
              <a:pathLst>
                <a:path w="31114" h="29210">
                  <a:moveTo>
                    <a:pt x="30759" y="0"/>
                  </a:moveTo>
                  <a:lnTo>
                    <a:pt x="0" y="28917"/>
                  </a:lnTo>
                  <a:lnTo>
                    <a:pt x="7992" y="26912"/>
                  </a:lnTo>
                  <a:lnTo>
                    <a:pt x="17256" y="22198"/>
                  </a:lnTo>
                  <a:lnTo>
                    <a:pt x="25581" y="13614"/>
                  </a:lnTo>
                  <a:lnTo>
                    <a:pt x="30759" y="0"/>
                  </a:lnTo>
                  <a:close/>
                </a:path>
              </a:pathLst>
            </a:custGeom>
            <a:solidFill>
              <a:srgbClr val="A7A9AC"/>
            </a:solidFill>
          </p:spPr>
          <p:txBody>
            <a:bodyPr wrap="square" lIns="0" tIns="0" rIns="0" bIns="0" rtlCol="0"/>
            <a:lstStyle/>
            <a:p/>
          </p:txBody>
        </p:sp>
        <p:pic>
          <p:nvPicPr>
            <p:cNvPr id="208" name="object 208" descr=""/>
            <p:cNvPicPr/>
            <p:nvPr/>
          </p:nvPicPr>
          <p:blipFill>
            <a:blip r:embed="rId63" cstate="print"/>
            <a:stretch>
              <a:fillRect/>
            </a:stretch>
          </p:blipFill>
          <p:spPr>
            <a:xfrm>
              <a:off x="3334562" y="4312970"/>
              <a:ext cx="17970" cy="7645"/>
            </a:xfrm>
            <a:prstGeom prst="rect">
              <a:avLst/>
            </a:prstGeom>
          </p:spPr>
        </p:pic>
        <p:pic>
          <p:nvPicPr>
            <p:cNvPr id="209" name="object 209" descr=""/>
            <p:cNvPicPr/>
            <p:nvPr/>
          </p:nvPicPr>
          <p:blipFill>
            <a:blip r:embed="rId65" cstate="print"/>
            <a:stretch>
              <a:fillRect/>
            </a:stretch>
          </p:blipFill>
          <p:spPr>
            <a:xfrm>
              <a:off x="3106572" y="4299089"/>
              <a:ext cx="11671" cy="13258"/>
            </a:xfrm>
            <a:prstGeom prst="rect">
              <a:avLst/>
            </a:prstGeom>
          </p:spPr>
        </p:pic>
        <p:sp>
          <p:nvSpPr>
            <p:cNvPr id="210" name="object 210" descr=""/>
            <p:cNvSpPr/>
            <p:nvPr/>
          </p:nvSpPr>
          <p:spPr>
            <a:xfrm>
              <a:off x="3139871" y="4209465"/>
              <a:ext cx="219710" cy="121285"/>
            </a:xfrm>
            <a:custGeom>
              <a:avLst/>
              <a:gdLst/>
              <a:ahLst/>
              <a:cxnLst/>
              <a:rect l="l" t="t" r="r" b="b"/>
              <a:pathLst>
                <a:path w="219710" h="121285">
                  <a:moveTo>
                    <a:pt x="130251" y="16268"/>
                  </a:moveTo>
                  <a:lnTo>
                    <a:pt x="130086" y="15633"/>
                  </a:lnTo>
                  <a:lnTo>
                    <a:pt x="120675" y="508"/>
                  </a:lnTo>
                  <a:lnTo>
                    <a:pt x="118516" y="0"/>
                  </a:lnTo>
                  <a:lnTo>
                    <a:pt x="115239" y="2044"/>
                  </a:lnTo>
                  <a:lnTo>
                    <a:pt x="114731" y="4191"/>
                  </a:lnTo>
                  <a:lnTo>
                    <a:pt x="124815" y="20396"/>
                  </a:lnTo>
                  <a:lnTo>
                    <a:pt x="126961" y="20891"/>
                  </a:lnTo>
                  <a:lnTo>
                    <a:pt x="129667" y="19215"/>
                  </a:lnTo>
                  <a:lnTo>
                    <a:pt x="130251" y="18072"/>
                  </a:lnTo>
                  <a:lnTo>
                    <a:pt x="130251" y="16903"/>
                  </a:lnTo>
                  <a:lnTo>
                    <a:pt x="130251" y="16268"/>
                  </a:lnTo>
                  <a:close/>
                </a:path>
                <a:path w="219710" h="121285">
                  <a:moveTo>
                    <a:pt x="134797" y="102997"/>
                  </a:moveTo>
                  <a:lnTo>
                    <a:pt x="129870" y="101600"/>
                  </a:lnTo>
                  <a:lnTo>
                    <a:pt x="128562" y="101231"/>
                  </a:lnTo>
                  <a:lnTo>
                    <a:pt x="126961" y="100228"/>
                  </a:lnTo>
                  <a:lnTo>
                    <a:pt x="125895" y="100482"/>
                  </a:lnTo>
                  <a:lnTo>
                    <a:pt x="124333" y="100050"/>
                  </a:lnTo>
                  <a:lnTo>
                    <a:pt x="124333" y="101485"/>
                  </a:lnTo>
                  <a:lnTo>
                    <a:pt x="79616" y="101600"/>
                  </a:lnTo>
                  <a:lnTo>
                    <a:pt x="79616" y="94145"/>
                  </a:lnTo>
                  <a:lnTo>
                    <a:pt x="98488" y="94145"/>
                  </a:lnTo>
                  <a:lnTo>
                    <a:pt x="124333" y="101485"/>
                  </a:lnTo>
                  <a:lnTo>
                    <a:pt x="124333" y="100050"/>
                  </a:lnTo>
                  <a:lnTo>
                    <a:pt x="103606" y="94145"/>
                  </a:lnTo>
                  <a:lnTo>
                    <a:pt x="98780" y="92773"/>
                  </a:lnTo>
                  <a:lnTo>
                    <a:pt x="75412" y="92773"/>
                  </a:lnTo>
                  <a:lnTo>
                    <a:pt x="75412" y="94145"/>
                  </a:lnTo>
                  <a:lnTo>
                    <a:pt x="75412" y="101600"/>
                  </a:lnTo>
                  <a:lnTo>
                    <a:pt x="7188" y="101600"/>
                  </a:lnTo>
                  <a:lnTo>
                    <a:pt x="25615" y="94145"/>
                  </a:lnTo>
                  <a:lnTo>
                    <a:pt x="75412" y="94145"/>
                  </a:lnTo>
                  <a:lnTo>
                    <a:pt x="75412" y="92773"/>
                  </a:lnTo>
                  <a:lnTo>
                    <a:pt x="25476" y="92760"/>
                  </a:lnTo>
                  <a:lnTo>
                    <a:pt x="0" y="102997"/>
                  </a:lnTo>
                  <a:lnTo>
                    <a:pt x="123393" y="102997"/>
                  </a:lnTo>
                  <a:lnTo>
                    <a:pt x="114731" y="116928"/>
                  </a:lnTo>
                  <a:lnTo>
                    <a:pt x="115239" y="119075"/>
                  </a:lnTo>
                  <a:lnTo>
                    <a:pt x="118516" y="121119"/>
                  </a:lnTo>
                  <a:lnTo>
                    <a:pt x="120675" y="120611"/>
                  </a:lnTo>
                  <a:lnTo>
                    <a:pt x="130086" y="105486"/>
                  </a:lnTo>
                  <a:lnTo>
                    <a:pt x="130251" y="104851"/>
                  </a:lnTo>
                  <a:lnTo>
                    <a:pt x="130251" y="104216"/>
                  </a:lnTo>
                  <a:lnTo>
                    <a:pt x="130251" y="103047"/>
                  </a:lnTo>
                  <a:lnTo>
                    <a:pt x="134797" y="102997"/>
                  </a:lnTo>
                  <a:close/>
                </a:path>
                <a:path w="219710" h="121285">
                  <a:moveTo>
                    <a:pt x="219443" y="74701"/>
                  </a:moveTo>
                  <a:lnTo>
                    <a:pt x="219430" y="71589"/>
                  </a:lnTo>
                  <a:lnTo>
                    <a:pt x="152019" y="101612"/>
                  </a:lnTo>
                  <a:lnTo>
                    <a:pt x="153162" y="104165"/>
                  </a:lnTo>
                  <a:lnTo>
                    <a:pt x="219443" y="74701"/>
                  </a:lnTo>
                  <a:close/>
                </a:path>
              </a:pathLst>
            </a:custGeom>
            <a:solidFill>
              <a:srgbClr val="262261"/>
            </a:solidFill>
          </p:spPr>
          <p:txBody>
            <a:bodyPr wrap="square" lIns="0" tIns="0" rIns="0" bIns="0" rtlCol="0"/>
            <a:lstStyle/>
            <a:p/>
          </p:txBody>
        </p:sp>
        <p:sp>
          <p:nvSpPr>
            <p:cNvPr id="211" name="object 211" descr=""/>
            <p:cNvSpPr/>
            <p:nvPr/>
          </p:nvSpPr>
          <p:spPr>
            <a:xfrm>
              <a:off x="3141726" y="3431489"/>
              <a:ext cx="186690" cy="113664"/>
            </a:xfrm>
            <a:custGeom>
              <a:avLst/>
              <a:gdLst/>
              <a:ahLst/>
              <a:cxnLst/>
              <a:rect l="l" t="t" r="r" b="b"/>
              <a:pathLst>
                <a:path w="186689" h="113664">
                  <a:moveTo>
                    <a:pt x="46101" y="106540"/>
                  </a:moveTo>
                  <a:lnTo>
                    <a:pt x="44323" y="104762"/>
                  </a:lnTo>
                  <a:lnTo>
                    <a:pt x="1778" y="104762"/>
                  </a:lnTo>
                  <a:lnTo>
                    <a:pt x="0" y="106540"/>
                  </a:lnTo>
                  <a:lnTo>
                    <a:pt x="0" y="111836"/>
                  </a:lnTo>
                  <a:lnTo>
                    <a:pt x="1778" y="113614"/>
                  </a:lnTo>
                  <a:lnTo>
                    <a:pt x="42138" y="113614"/>
                  </a:lnTo>
                  <a:lnTo>
                    <a:pt x="44323" y="113614"/>
                  </a:lnTo>
                  <a:lnTo>
                    <a:pt x="46101" y="111836"/>
                  </a:lnTo>
                  <a:lnTo>
                    <a:pt x="46101" y="106540"/>
                  </a:lnTo>
                  <a:close/>
                </a:path>
                <a:path w="186689" h="113664">
                  <a:moveTo>
                    <a:pt x="46101" y="1778"/>
                  </a:moveTo>
                  <a:lnTo>
                    <a:pt x="44323" y="0"/>
                  </a:lnTo>
                  <a:lnTo>
                    <a:pt x="1778" y="0"/>
                  </a:lnTo>
                  <a:lnTo>
                    <a:pt x="0" y="1778"/>
                  </a:lnTo>
                  <a:lnTo>
                    <a:pt x="0" y="7073"/>
                  </a:lnTo>
                  <a:lnTo>
                    <a:pt x="1778" y="8851"/>
                  </a:lnTo>
                  <a:lnTo>
                    <a:pt x="42138" y="8851"/>
                  </a:lnTo>
                  <a:lnTo>
                    <a:pt x="44323" y="8851"/>
                  </a:lnTo>
                  <a:lnTo>
                    <a:pt x="46101" y="7073"/>
                  </a:lnTo>
                  <a:lnTo>
                    <a:pt x="46101" y="1778"/>
                  </a:lnTo>
                  <a:close/>
                </a:path>
                <a:path w="186689" h="113664">
                  <a:moveTo>
                    <a:pt x="186245" y="106540"/>
                  </a:moveTo>
                  <a:lnTo>
                    <a:pt x="184480" y="104762"/>
                  </a:lnTo>
                  <a:lnTo>
                    <a:pt x="141922" y="104762"/>
                  </a:lnTo>
                  <a:lnTo>
                    <a:pt x="140144" y="106540"/>
                  </a:lnTo>
                  <a:lnTo>
                    <a:pt x="140144" y="111836"/>
                  </a:lnTo>
                  <a:lnTo>
                    <a:pt x="141922" y="113614"/>
                  </a:lnTo>
                  <a:lnTo>
                    <a:pt x="182283" y="113614"/>
                  </a:lnTo>
                  <a:lnTo>
                    <a:pt x="184480" y="113614"/>
                  </a:lnTo>
                  <a:lnTo>
                    <a:pt x="186245" y="111836"/>
                  </a:lnTo>
                  <a:lnTo>
                    <a:pt x="186245" y="106540"/>
                  </a:lnTo>
                  <a:close/>
                </a:path>
                <a:path w="186689" h="113664">
                  <a:moveTo>
                    <a:pt x="186245" y="1778"/>
                  </a:moveTo>
                  <a:lnTo>
                    <a:pt x="184480" y="0"/>
                  </a:lnTo>
                  <a:lnTo>
                    <a:pt x="141922" y="0"/>
                  </a:lnTo>
                  <a:lnTo>
                    <a:pt x="140144" y="1778"/>
                  </a:lnTo>
                  <a:lnTo>
                    <a:pt x="140144" y="7073"/>
                  </a:lnTo>
                  <a:lnTo>
                    <a:pt x="141922" y="8851"/>
                  </a:lnTo>
                  <a:lnTo>
                    <a:pt x="182283" y="8851"/>
                  </a:lnTo>
                  <a:lnTo>
                    <a:pt x="184480" y="8851"/>
                  </a:lnTo>
                  <a:lnTo>
                    <a:pt x="186245" y="7073"/>
                  </a:lnTo>
                  <a:lnTo>
                    <a:pt x="186245" y="1778"/>
                  </a:lnTo>
                  <a:close/>
                </a:path>
              </a:pathLst>
            </a:custGeom>
            <a:solidFill>
              <a:srgbClr val="231F20"/>
            </a:solidFill>
          </p:spPr>
          <p:txBody>
            <a:bodyPr wrap="square" lIns="0" tIns="0" rIns="0" bIns="0" rtlCol="0"/>
            <a:lstStyle/>
            <a:p/>
          </p:txBody>
        </p:sp>
        <p:pic>
          <p:nvPicPr>
            <p:cNvPr id="212" name="object 212" descr=""/>
            <p:cNvPicPr/>
            <p:nvPr/>
          </p:nvPicPr>
          <p:blipFill>
            <a:blip r:embed="rId66" cstate="print"/>
            <a:stretch>
              <a:fillRect/>
            </a:stretch>
          </p:blipFill>
          <p:spPr>
            <a:xfrm>
              <a:off x="3104347" y="3435909"/>
              <a:ext cx="261698" cy="104482"/>
            </a:xfrm>
            <a:prstGeom prst="rect">
              <a:avLst/>
            </a:prstGeom>
          </p:spPr>
        </p:pic>
        <p:pic>
          <p:nvPicPr>
            <p:cNvPr id="213" name="object 213" descr=""/>
            <p:cNvPicPr/>
            <p:nvPr/>
          </p:nvPicPr>
          <p:blipFill>
            <a:blip r:embed="rId67" cstate="print"/>
            <a:stretch>
              <a:fillRect/>
            </a:stretch>
          </p:blipFill>
          <p:spPr>
            <a:xfrm>
              <a:off x="3106572" y="3444290"/>
              <a:ext cx="194754" cy="87718"/>
            </a:xfrm>
            <a:prstGeom prst="rect">
              <a:avLst/>
            </a:prstGeom>
          </p:spPr>
        </p:pic>
        <p:sp>
          <p:nvSpPr>
            <p:cNvPr id="214" name="object 214" descr=""/>
            <p:cNvSpPr/>
            <p:nvPr/>
          </p:nvSpPr>
          <p:spPr>
            <a:xfrm>
              <a:off x="3334564" y="3436367"/>
              <a:ext cx="31115" cy="29209"/>
            </a:xfrm>
            <a:custGeom>
              <a:avLst/>
              <a:gdLst/>
              <a:ahLst/>
              <a:cxnLst/>
              <a:rect l="l" t="t" r="r" b="b"/>
              <a:pathLst>
                <a:path w="31114" h="29210">
                  <a:moveTo>
                    <a:pt x="0" y="0"/>
                  </a:moveTo>
                  <a:lnTo>
                    <a:pt x="30759" y="28917"/>
                  </a:lnTo>
                  <a:lnTo>
                    <a:pt x="25581" y="15296"/>
                  </a:lnTo>
                  <a:lnTo>
                    <a:pt x="17256" y="6710"/>
                  </a:lnTo>
                  <a:lnTo>
                    <a:pt x="7992" y="1998"/>
                  </a:lnTo>
                  <a:lnTo>
                    <a:pt x="0" y="0"/>
                  </a:lnTo>
                  <a:close/>
                </a:path>
              </a:pathLst>
            </a:custGeom>
            <a:solidFill>
              <a:srgbClr val="A7A9AC"/>
            </a:solidFill>
          </p:spPr>
          <p:txBody>
            <a:bodyPr wrap="square" lIns="0" tIns="0" rIns="0" bIns="0" rtlCol="0"/>
            <a:lstStyle/>
            <a:p/>
          </p:txBody>
        </p:sp>
        <p:pic>
          <p:nvPicPr>
            <p:cNvPr id="215" name="object 215" descr=""/>
            <p:cNvPicPr/>
            <p:nvPr/>
          </p:nvPicPr>
          <p:blipFill>
            <a:blip r:embed="rId63" cstate="print"/>
            <a:stretch>
              <a:fillRect/>
            </a:stretch>
          </p:blipFill>
          <p:spPr>
            <a:xfrm>
              <a:off x="3334562" y="3436366"/>
              <a:ext cx="17970" cy="7645"/>
            </a:xfrm>
            <a:prstGeom prst="rect">
              <a:avLst/>
            </a:prstGeom>
          </p:spPr>
        </p:pic>
        <p:sp>
          <p:nvSpPr>
            <p:cNvPr id="216" name="object 216" descr=""/>
            <p:cNvSpPr/>
            <p:nvPr/>
          </p:nvSpPr>
          <p:spPr>
            <a:xfrm>
              <a:off x="3110344" y="3443363"/>
              <a:ext cx="249554" cy="76200"/>
            </a:xfrm>
            <a:custGeom>
              <a:avLst/>
              <a:gdLst/>
              <a:ahLst/>
              <a:cxnLst/>
              <a:rect l="l" t="t" r="r" b="b"/>
              <a:pathLst>
                <a:path w="249554" h="76200">
                  <a:moveTo>
                    <a:pt x="4013" y="13500"/>
                  </a:moveTo>
                  <a:lnTo>
                    <a:pt x="0" y="45427"/>
                  </a:lnTo>
                  <a:lnTo>
                    <a:pt x="4013" y="76085"/>
                  </a:lnTo>
                  <a:lnTo>
                    <a:pt x="4013" y="13500"/>
                  </a:lnTo>
                  <a:close/>
                </a:path>
                <a:path w="249554" h="76200">
                  <a:moveTo>
                    <a:pt x="164338" y="1168"/>
                  </a:moveTo>
                  <a:lnTo>
                    <a:pt x="154292" y="1168"/>
                  </a:lnTo>
                  <a:lnTo>
                    <a:pt x="154292" y="2565"/>
                  </a:lnTo>
                  <a:lnTo>
                    <a:pt x="128003" y="10020"/>
                  </a:lnTo>
                  <a:lnTo>
                    <a:pt x="109131" y="10020"/>
                  </a:lnTo>
                  <a:lnTo>
                    <a:pt x="109131" y="2565"/>
                  </a:lnTo>
                  <a:lnTo>
                    <a:pt x="154292" y="2565"/>
                  </a:lnTo>
                  <a:lnTo>
                    <a:pt x="154292" y="1168"/>
                  </a:lnTo>
                  <a:lnTo>
                    <a:pt x="104940" y="1168"/>
                  </a:lnTo>
                  <a:lnTo>
                    <a:pt x="104940" y="2565"/>
                  </a:lnTo>
                  <a:lnTo>
                    <a:pt x="104940" y="10020"/>
                  </a:lnTo>
                  <a:lnTo>
                    <a:pt x="55143" y="10020"/>
                  </a:lnTo>
                  <a:lnTo>
                    <a:pt x="36715" y="2565"/>
                  </a:lnTo>
                  <a:lnTo>
                    <a:pt x="104940" y="2565"/>
                  </a:lnTo>
                  <a:lnTo>
                    <a:pt x="104940" y="1168"/>
                  </a:lnTo>
                  <a:lnTo>
                    <a:pt x="29540" y="1168"/>
                  </a:lnTo>
                  <a:lnTo>
                    <a:pt x="55003" y="11404"/>
                  </a:lnTo>
                  <a:lnTo>
                    <a:pt x="128308" y="11391"/>
                  </a:lnTo>
                  <a:lnTo>
                    <a:pt x="133146" y="10020"/>
                  </a:lnTo>
                  <a:lnTo>
                    <a:pt x="159410" y="2565"/>
                  </a:lnTo>
                  <a:lnTo>
                    <a:pt x="164338" y="1168"/>
                  </a:lnTo>
                  <a:close/>
                </a:path>
                <a:path w="249554" h="76200">
                  <a:moveTo>
                    <a:pt x="248945" y="32588"/>
                  </a:moveTo>
                  <a:lnTo>
                    <a:pt x="248920" y="29540"/>
                  </a:lnTo>
                  <a:lnTo>
                    <a:pt x="182689" y="0"/>
                  </a:lnTo>
                  <a:lnTo>
                    <a:pt x="181546" y="2552"/>
                  </a:lnTo>
                  <a:lnTo>
                    <a:pt x="248945" y="32588"/>
                  </a:lnTo>
                  <a:close/>
                </a:path>
              </a:pathLst>
            </a:custGeom>
            <a:solidFill>
              <a:srgbClr val="262261"/>
            </a:solidFill>
          </p:spPr>
          <p:txBody>
            <a:bodyPr wrap="square" lIns="0" tIns="0" rIns="0" bIns="0" rtlCol="0"/>
            <a:lstStyle/>
            <a:p/>
          </p:txBody>
        </p:sp>
        <p:pic>
          <p:nvPicPr>
            <p:cNvPr id="217" name="object 217" descr=""/>
            <p:cNvPicPr/>
            <p:nvPr/>
          </p:nvPicPr>
          <p:blipFill>
            <a:blip r:embed="rId68" cstate="print"/>
            <a:stretch>
              <a:fillRect/>
            </a:stretch>
          </p:blipFill>
          <p:spPr>
            <a:xfrm>
              <a:off x="3143465" y="3521532"/>
              <a:ext cx="126187" cy="8851"/>
            </a:xfrm>
            <a:prstGeom prst="rect">
              <a:avLst/>
            </a:prstGeom>
          </p:spPr>
        </p:pic>
        <p:sp>
          <p:nvSpPr>
            <p:cNvPr id="218" name="object 218" descr=""/>
            <p:cNvSpPr/>
            <p:nvPr/>
          </p:nvSpPr>
          <p:spPr>
            <a:xfrm>
              <a:off x="3334564" y="3511018"/>
              <a:ext cx="31115" cy="29209"/>
            </a:xfrm>
            <a:custGeom>
              <a:avLst/>
              <a:gdLst/>
              <a:ahLst/>
              <a:cxnLst/>
              <a:rect l="l" t="t" r="r" b="b"/>
              <a:pathLst>
                <a:path w="31114" h="29210">
                  <a:moveTo>
                    <a:pt x="30759" y="0"/>
                  </a:moveTo>
                  <a:lnTo>
                    <a:pt x="0" y="28917"/>
                  </a:lnTo>
                  <a:lnTo>
                    <a:pt x="7992" y="26912"/>
                  </a:lnTo>
                  <a:lnTo>
                    <a:pt x="17256" y="22198"/>
                  </a:lnTo>
                  <a:lnTo>
                    <a:pt x="25581" y="13614"/>
                  </a:lnTo>
                  <a:lnTo>
                    <a:pt x="30759" y="0"/>
                  </a:lnTo>
                  <a:close/>
                </a:path>
              </a:pathLst>
            </a:custGeom>
            <a:solidFill>
              <a:srgbClr val="A7A9AC"/>
            </a:solidFill>
          </p:spPr>
          <p:txBody>
            <a:bodyPr wrap="square" lIns="0" tIns="0" rIns="0" bIns="0" rtlCol="0"/>
            <a:lstStyle/>
            <a:p/>
          </p:txBody>
        </p:sp>
        <p:pic>
          <p:nvPicPr>
            <p:cNvPr id="219" name="object 219" descr=""/>
            <p:cNvPicPr/>
            <p:nvPr/>
          </p:nvPicPr>
          <p:blipFill>
            <a:blip r:embed="rId69" cstate="print"/>
            <a:stretch>
              <a:fillRect/>
            </a:stretch>
          </p:blipFill>
          <p:spPr>
            <a:xfrm>
              <a:off x="3334562" y="3532289"/>
              <a:ext cx="17970" cy="7645"/>
            </a:xfrm>
            <a:prstGeom prst="rect">
              <a:avLst/>
            </a:prstGeom>
          </p:spPr>
        </p:pic>
        <p:pic>
          <p:nvPicPr>
            <p:cNvPr id="220" name="object 220" descr=""/>
            <p:cNvPicPr/>
            <p:nvPr/>
          </p:nvPicPr>
          <p:blipFill>
            <a:blip r:embed="rId65" cstate="print"/>
            <a:stretch>
              <a:fillRect/>
            </a:stretch>
          </p:blipFill>
          <p:spPr>
            <a:xfrm>
              <a:off x="3106572" y="3518408"/>
              <a:ext cx="11671" cy="13246"/>
            </a:xfrm>
            <a:prstGeom prst="rect">
              <a:avLst/>
            </a:prstGeom>
          </p:spPr>
        </p:pic>
        <p:sp>
          <p:nvSpPr>
            <p:cNvPr id="221" name="object 221" descr=""/>
            <p:cNvSpPr/>
            <p:nvPr/>
          </p:nvSpPr>
          <p:spPr>
            <a:xfrm>
              <a:off x="3139871" y="3428796"/>
              <a:ext cx="219710" cy="121285"/>
            </a:xfrm>
            <a:custGeom>
              <a:avLst/>
              <a:gdLst/>
              <a:ahLst/>
              <a:cxnLst/>
              <a:rect l="l" t="t" r="r" b="b"/>
              <a:pathLst>
                <a:path w="219710" h="121285">
                  <a:moveTo>
                    <a:pt x="130251" y="16268"/>
                  </a:moveTo>
                  <a:lnTo>
                    <a:pt x="130073" y="15633"/>
                  </a:lnTo>
                  <a:lnTo>
                    <a:pt x="120662" y="495"/>
                  </a:lnTo>
                  <a:lnTo>
                    <a:pt x="118516" y="0"/>
                  </a:lnTo>
                  <a:lnTo>
                    <a:pt x="116878" y="1016"/>
                  </a:lnTo>
                  <a:lnTo>
                    <a:pt x="123786" y="18745"/>
                  </a:lnTo>
                  <a:lnTo>
                    <a:pt x="124815" y="20383"/>
                  </a:lnTo>
                  <a:lnTo>
                    <a:pt x="126961" y="20891"/>
                  </a:lnTo>
                  <a:lnTo>
                    <a:pt x="129667" y="19215"/>
                  </a:lnTo>
                  <a:lnTo>
                    <a:pt x="130251" y="18059"/>
                  </a:lnTo>
                  <a:lnTo>
                    <a:pt x="130251" y="16268"/>
                  </a:lnTo>
                  <a:close/>
                </a:path>
                <a:path w="219710" h="121285">
                  <a:moveTo>
                    <a:pt x="134797" y="102984"/>
                  </a:moveTo>
                  <a:lnTo>
                    <a:pt x="129870" y="101587"/>
                  </a:lnTo>
                  <a:lnTo>
                    <a:pt x="128587" y="101231"/>
                  </a:lnTo>
                  <a:lnTo>
                    <a:pt x="126961" y="100215"/>
                  </a:lnTo>
                  <a:lnTo>
                    <a:pt x="125895" y="100469"/>
                  </a:lnTo>
                  <a:lnTo>
                    <a:pt x="124333" y="100037"/>
                  </a:lnTo>
                  <a:lnTo>
                    <a:pt x="124333" y="101473"/>
                  </a:lnTo>
                  <a:lnTo>
                    <a:pt x="79616" y="101587"/>
                  </a:lnTo>
                  <a:lnTo>
                    <a:pt x="79616" y="94132"/>
                  </a:lnTo>
                  <a:lnTo>
                    <a:pt x="98488" y="94132"/>
                  </a:lnTo>
                  <a:lnTo>
                    <a:pt x="124333" y="101473"/>
                  </a:lnTo>
                  <a:lnTo>
                    <a:pt x="124333" y="100037"/>
                  </a:lnTo>
                  <a:lnTo>
                    <a:pt x="103606" y="94132"/>
                  </a:lnTo>
                  <a:lnTo>
                    <a:pt x="98780" y="92760"/>
                  </a:lnTo>
                  <a:lnTo>
                    <a:pt x="75412" y="92760"/>
                  </a:lnTo>
                  <a:lnTo>
                    <a:pt x="75412" y="94132"/>
                  </a:lnTo>
                  <a:lnTo>
                    <a:pt x="75412" y="101587"/>
                  </a:lnTo>
                  <a:lnTo>
                    <a:pt x="7188" y="101587"/>
                  </a:lnTo>
                  <a:lnTo>
                    <a:pt x="25615" y="94132"/>
                  </a:lnTo>
                  <a:lnTo>
                    <a:pt x="75412" y="94132"/>
                  </a:lnTo>
                  <a:lnTo>
                    <a:pt x="75412" y="92760"/>
                  </a:lnTo>
                  <a:lnTo>
                    <a:pt x="25476" y="92735"/>
                  </a:lnTo>
                  <a:lnTo>
                    <a:pt x="0" y="102984"/>
                  </a:lnTo>
                  <a:lnTo>
                    <a:pt x="123393" y="102984"/>
                  </a:lnTo>
                  <a:lnTo>
                    <a:pt x="114731" y="116916"/>
                  </a:lnTo>
                  <a:lnTo>
                    <a:pt x="115239" y="119062"/>
                  </a:lnTo>
                  <a:lnTo>
                    <a:pt x="118516" y="121107"/>
                  </a:lnTo>
                  <a:lnTo>
                    <a:pt x="120675" y="120599"/>
                  </a:lnTo>
                  <a:lnTo>
                    <a:pt x="130086" y="105473"/>
                  </a:lnTo>
                  <a:lnTo>
                    <a:pt x="130251" y="104838"/>
                  </a:lnTo>
                  <a:lnTo>
                    <a:pt x="130251" y="104203"/>
                  </a:lnTo>
                  <a:lnTo>
                    <a:pt x="130251" y="103035"/>
                  </a:lnTo>
                  <a:lnTo>
                    <a:pt x="134797" y="102984"/>
                  </a:lnTo>
                  <a:close/>
                </a:path>
                <a:path w="219710" h="121285">
                  <a:moveTo>
                    <a:pt x="219443" y="74676"/>
                  </a:moveTo>
                  <a:lnTo>
                    <a:pt x="219430" y="71551"/>
                  </a:lnTo>
                  <a:lnTo>
                    <a:pt x="152019" y="101587"/>
                  </a:lnTo>
                  <a:lnTo>
                    <a:pt x="153162" y="104140"/>
                  </a:lnTo>
                  <a:lnTo>
                    <a:pt x="219443" y="74676"/>
                  </a:lnTo>
                  <a:close/>
                </a:path>
              </a:pathLst>
            </a:custGeom>
            <a:solidFill>
              <a:srgbClr val="262261"/>
            </a:solidFill>
          </p:spPr>
          <p:txBody>
            <a:bodyPr wrap="square" lIns="0" tIns="0" rIns="0" bIns="0" rtlCol="0"/>
            <a:lstStyle/>
            <a:p/>
          </p:txBody>
        </p:sp>
        <p:sp>
          <p:nvSpPr>
            <p:cNvPr id="222" name="object 222" descr=""/>
            <p:cNvSpPr/>
            <p:nvPr/>
          </p:nvSpPr>
          <p:spPr>
            <a:xfrm>
              <a:off x="2893644" y="3399256"/>
              <a:ext cx="2825750" cy="745490"/>
            </a:xfrm>
            <a:custGeom>
              <a:avLst/>
              <a:gdLst/>
              <a:ahLst/>
              <a:cxnLst/>
              <a:rect l="l" t="t" r="r" b="b"/>
              <a:pathLst>
                <a:path w="2825750" h="745489">
                  <a:moveTo>
                    <a:pt x="30340" y="726376"/>
                  </a:moveTo>
                  <a:lnTo>
                    <a:pt x="0" y="726376"/>
                  </a:lnTo>
                  <a:lnTo>
                    <a:pt x="0" y="745007"/>
                  </a:lnTo>
                  <a:lnTo>
                    <a:pt x="30340" y="745007"/>
                  </a:lnTo>
                  <a:lnTo>
                    <a:pt x="30340" y="726376"/>
                  </a:lnTo>
                  <a:close/>
                </a:path>
                <a:path w="2825750" h="745489">
                  <a:moveTo>
                    <a:pt x="30340" y="0"/>
                  </a:moveTo>
                  <a:lnTo>
                    <a:pt x="0" y="0"/>
                  </a:lnTo>
                  <a:lnTo>
                    <a:pt x="0" y="18630"/>
                  </a:lnTo>
                  <a:lnTo>
                    <a:pt x="30340" y="18630"/>
                  </a:lnTo>
                  <a:lnTo>
                    <a:pt x="30340" y="0"/>
                  </a:lnTo>
                  <a:close/>
                </a:path>
                <a:path w="2825750" h="745489">
                  <a:moveTo>
                    <a:pt x="512368" y="726376"/>
                  </a:moveTo>
                  <a:lnTo>
                    <a:pt x="319557" y="726376"/>
                  </a:lnTo>
                  <a:lnTo>
                    <a:pt x="319557" y="745007"/>
                  </a:lnTo>
                  <a:lnTo>
                    <a:pt x="512368" y="745007"/>
                  </a:lnTo>
                  <a:lnTo>
                    <a:pt x="512368" y="726376"/>
                  </a:lnTo>
                  <a:close/>
                </a:path>
                <a:path w="2825750" h="745489">
                  <a:moveTo>
                    <a:pt x="512368" y="0"/>
                  </a:moveTo>
                  <a:lnTo>
                    <a:pt x="319557" y="0"/>
                  </a:lnTo>
                  <a:lnTo>
                    <a:pt x="319557" y="18630"/>
                  </a:lnTo>
                  <a:lnTo>
                    <a:pt x="512368" y="18630"/>
                  </a:lnTo>
                  <a:lnTo>
                    <a:pt x="512368" y="0"/>
                  </a:lnTo>
                  <a:close/>
                </a:path>
                <a:path w="2825750" h="745489">
                  <a:moveTo>
                    <a:pt x="994410" y="726376"/>
                  </a:moveTo>
                  <a:lnTo>
                    <a:pt x="801585" y="726376"/>
                  </a:lnTo>
                  <a:lnTo>
                    <a:pt x="801585" y="745007"/>
                  </a:lnTo>
                  <a:lnTo>
                    <a:pt x="994410" y="745007"/>
                  </a:lnTo>
                  <a:lnTo>
                    <a:pt x="994410" y="726376"/>
                  </a:lnTo>
                  <a:close/>
                </a:path>
                <a:path w="2825750" h="745489">
                  <a:moveTo>
                    <a:pt x="994410" y="0"/>
                  </a:moveTo>
                  <a:lnTo>
                    <a:pt x="801585" y="0"/>
                  </a:lnTo>
                  <a:lnTo>
                    <a:pt x="801585" y="18630"/>
                  </a:lnTo>
                  <a:lnTo>
                    <a:pt x="994410" y="18630"/>
                  </a:lnTo>
                  <a:lnTo>
                    <a:pt x="994410" y="0"/>
                  </a:lnTo>
                  <a:close/>
                </a:path>
                <a:path w="2825750" h="745489">
                  <a:moveTo>
                    <a:pt x="1476438" y="726376"/>
                  </a:moveTo>
                  <a:lnTo>
                    <a:pt x="1283614" y="726376"/>
                  </a:lnTo>
                  <a:lnTo>
                    <a:pt x="1283614" y="745007"/>
                  </a:lnTo>
                  <a:lnTo>
                    <a:pt x="1476438" y="745007"/>
                  </a:lnTo>
                  <a:lnTo>
                    <a:pt x="1476438" y="726376"/>
                  </a:lnTo>
                  <a:close/>
                </a:path>
                <a:path w="2825750" h="745489">
                  <a:moveTo>
                    <a:pt x="1476438" y="0"/>
                  </a:moveTo>
                  <a:lnTo>
                    <a:pt x="1283614" y="0"/>
                  </a:lnTo>
                  <a:lnTo>
                    <a:pt x="1283614" y="18630"/>
                  </a:lnTo>
                  <a:lnTo>
                    <a:pt x="1476438" y="18630"/>
                  </a:lnTo>
                  <a:lnTo>
                    <a:pt x="1476438" y="0"/>
                  </a:lnTo>
                  <a:close/>
                </a:path>
                <a:path w="2825750" h="745489">
                  <a:moveTo>
                    <a:pt x="1958467" y="726376"/>
                  </a:moveTo>
                  <a:lnTo>
                    <a:pt x="1765642" y="726376"/>
                  </a:lnTo>
                  <a:lnTo>
                    <a:pt x="1765642" y="745007"/>
                  </a:lnTo>
                  <a:lnTo>
                    <a:pt x="1958467" y="745007"/>
                  </a:lnTo>
                  <a:lnTo>
                    <a:pt x="1958467" y="726376"/>
                  </a:lnTo>
                  <a:close/>
                </a:path>
                <a:path w="2825750" h="745489">
                  <a:moveTo>
                    <a:pt x="1958467" y="0"/>
                  </a:moveTo>
                  <a:lnTo>
                    <a:pt x="1765642" y="0"/>
                  </a:lnTo>
                  <a:lnTo>
                    <a:pt x="1765642" y="18630"/>
                  </a:lnTo>
                  <a:lnTo>
                    <a:pt x="1958467" y="18630"/>
                  </a:lnTo>
                  <a:lnTo>
                    <a:pt x="1958467" y="0"/>
                  </a:lnTo>
                  <a:close/>
                </a:path>
                <a:path w="2825750" h="745489">
                  <a:moveTo>
                    <a:pt x="2440508" y="726376"/>
                  </a:moveTo>
                  <a:lnTo>
                    <a:pt x="2247696" y="726376"/>
                  </a:lnTo>
                  <a:lnTo>
                    <a:pt x="2247696" y="745007"/>
                  </a:lnTo>
                  <a:lnTo>
                    <a:pt x="2440508" y="745007"/>
                  </a:lnTo>
                  <a:lnTo>
                    <a:pt x="2440508" y="726376"/>
                  </a:lnTo>
                  <a:close/>
                </a:path>
                <a:path w="2825750" h="745489">
                  <a:moveTo>
                    <a:pt x="2440508" y="0"/>
                  </a:moveTo>
                  <a:lnTo>
                    <a:pt x="2247696" y="0"/>
                  </a:lnTo>
                  <a:lnTo>
                    <a:pt x="2247696" y="18630"/>
                  </a:lnTo>
                  <a:lnTo>
                    <a:pt x="2440508" y="18630"/>
                  </a:lnTo>
                  <a:lnTo>
                    <a:pt x="2440508" y="0"/>
                  </a:lnTo>
                  <a:close/>
                </a:path>
                <a:path w="2825750" h="745489">
                  <a:moveTo>
                    <a:pt x="2825521" y="726376"/>
                  </a:moveTo>
                  <a:lnTo>
                    <a:pt x="2729738" y="726376"/>
                  </a:lnTo>
                  <a:lnTo>
                    <a:pt x="2729738" y="745007"/>
                  </a:lnTo>
                  <a:lnTo>
                    <a:pt x="2825521" y="745007"/>
                  </a:lnTo>
                  <a:lnTo>
                    <a:pt x="2825521" y="726376"/>
                  </a:lnTo>
                  <a:close/>
                </a:path>
                <a:path w="2825750" h="745489">
                  <a:moveTo>
                    <a:pt x="2825521" y="0"/>
                  </a:moveTo>
                  <a:lnTo>
                    <a:pt x="2729738" y="0"/>
                  </a:lnTo>
                  <a:lnTo>
                    <a:pt x="2729738" y="18630"/>
                  </a:lnTo>
                  <a:lnTo>
                    <a:pt x="2825521" y="18630"/>
                  </a:lnTo>
                  <a:lnTo>
                    <a:pt x="2825521" y="0"/>
                  </a:lnTo>
                  <a:close/>
                </a:path>
              </a:pathLst>
            </a:custGeom>
            <a:solidFill>
              <a:srgbClr val="FFF200"/>
            </a:solidFill>
          </p:spPr>
          <p:txBody>
            <a:bodyPr wrap="square" lIns="0" tIns="0" rIns="0" bIns="0" rtlCol="0"/>
            <a:lstStyle/>
            <a:p/>
          </p:txBody>
        </p:sp>
        <p:sp>
          <p:nvSpPr>
            <p:cNvPr id="223" name="object 223" descr=""/>
            <p:cNvSpPr/>
            <p:nvPr/>
          </p:nvSpPr>
          <p:spPr>
            <a:xfrm>
              <a:off x="3259137" y="3449447"/>
              <a:ext cx="2475865" cy="925830"/>
            </a:xfrm>
            <a:custGeom>
              <a:avLst/>
              <a:gdLst/>
              <a:ahLst/>
              <a:cxnLst/>
              <a:rect l="l" t="t" r="r" b="b"/>
              <a:pathLst>
                <a:path w="2475865" h="925829">
                  <a:moveTo>
                    <a:pt x="2475547" y="516851"/>
                  </a:moveTo>
                  <a:lnTo>
                    <a:pt x="0" y="823379"/>
                  </a:lnTo>
                  <a:lnTo>
                    <a:pt x="2475547" y="925550"/>
                  </a:lnTo>
                  <a:lnTo>
                    <a:pt x="2475547" y="516851"/>
                  </a:lnTo>
                  <a:close/>
                </a:path>
                <a:path w="2475865" h="925829">
                  <a:moveTo>
                    <a:pt x="2475560" y="0"/>
                  </a:moveTo>
                  <a:lnTo>
                    <a:pt x="4241" y="0"/>
                  </a:lnTo>
                  <a:lnTo>
                    <a:pt x="2475560" y="372110"/>
                  </a:lnTo>
                  <a:lnTo>
                    <a:pt x="2475560" y="0"/>
                  </a:lnTo>
                  <a:close/>
                </a:path>
              </a:pathLst>
            </a:custGeom>
            <a:solidFill>
              <a:srgbClr val="6D6E71">
                <a:alpha val="50000"/>
              </a:srgbClr>
            </a:solidFill>
          </p:spPr>
          <p:txBody>
            <a:bodyPr wrap="square" lIns="0" tIns="0" rIns="0" bIns="0" rtlCol="0"/>
            <a:lstStyle/>
            <a:p/>
          </p:txBody>
        </p:sp>
      </p:grpSp>
      <p:graphicFrame>
        <p:nvGraphicFramePr>
          <p:cNvPr id="224" name="object 224" descr=""/>
          <p:cNvGraphicFramePr>
            <a:graphicFrameLocks noGrp="1"/>
          </p:cNvGraphicFramePr>
          <p:nvPr/>
        </p:nvGraphicFramePr>
        <p:xfrm>
          <a:off x="557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313055" marR="36830" indent="-295275">
                        <a:lnSpc>
                          <a:spcPct val="102400"/>
                        </a:lnSpc>
                        <a:spcBef>
                          <a:spcPts val="790"/>
                        </a:spcBef>
                        <a:buSzPct val="88888"/>
                        <a:buFont typeface=""/>
                        <a:buAutoNum type="arabicPlain" startAt="2"/>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選擇容易獲得行車資訊的行車間距和</a:t>
                      </a:r>
                      <a:r>
                        <a:rPr dirty="0" sz="900" spc="-20">
                          <a:solidFill>
                            <a:srgbClr val="231F20"/>
                          </a:solidFill>
                          <a:latin typeface="華康標楷體"/>
                          <a:cs typeface="華康標楷體"/>
                        </a:rPr>
                        <a:t>行車位置</a:t>
                      </a:r>
                      <a:endParaRPr sz="900">
                        <a:latin typeface="華康標楷體"/>
                        <a:cs typeface="華康標楷體"/>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spcBef>
                          <a:spcPts val="10"/>
                        </a:spcBef>
                        <a:buClr>
                          <a:srgbClr val="231F20"/>
                        </a:buClr>
                        <a:buFont typeface=""/>
                        <a:buAutoNum type="arabicPlain" startAt="2"/>
                      </a:pPr>
                      <a:endParaRPr sz="850">
                        <a:latin typeface="Times New Roman"/>
                        <a:cs typeface="Times New Roman"/>
                      </a:endParaRPr>
                    </a:p>
                    <a:p>
                      <a:pPr marL="269875" marR="47625" indent="-260350">
                        <a:lnSpc>
                          <a:spcPct val="102400"/>
                        </a:lnSpc>
                        <a:buSzPct val="88888"/>
                        <a:buFont typeface=""/>
                        <a:buAutoNum type="arabicPlain" startAt="2"/>
                        <a:tabLst>
                          <a:tab pos="269875" algn="l"/>
                          <a:tab pos="27686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停車時，應與前方車</a:t>
                      </a:r>
                      <a:r>
                        <a:rPr dirty="0" sz="900" spc="-20">
                          <a:solidFill>
                            <a:srgbClr val="231F20"/>
                          </a:solidFill>
                          <a:latin typeface="華康標楷體"/>
                          <a:cs typeface="華康標楷體"/>
                        </a:rPr>
                        <a:t>輛保持安全距離</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305435">
                        <a:lnSpc>
                          <a:spcPct val="100000"/>
                        </a:lnSpc>
                        <a:spcBef>
                          <a:spcPts val="280"/>
                        </a:spcBef>
                      </a:pPr>
                      <a:r>
                        <a:rPr dirty="0" sz="900">
                          <a:solidFill>
                            <a:srgbClr val="231F20"/>
                          </a:solidFill>
                          <a:latin typeface="華康標楷體"/>
                          <a:cs typeface="華康標楷體"/>
                        </a:rPr>
                        <a:t>（</a:t>
                      </a:r>
                      <a:r>
                        <a:rPr dirty="0" sz="900" spc="-40">
                          <a:solidFill>
                            <a:srgbClr val="231F20"/>
                          </a:solidFill>
                          <a:latin typeface="華康標楷體"/>
                          <a:cs typeface="華康標楷體"/>
                        </a:rPr>
                        <a:t>小時 </a:t>
                      </a:r>
                      <a:r>
                        <a:rPr dirty="0" sz="900" spc="-45">
                          <a:solidFill>
                            <a:srgbClr val="231F20"/>
                          </a:solidFill>
                          <a:latin typeface="Trebuchet MS"/>
                          <a:cs typeface="Trebuchet MS"/>
                        </a:rPr>
                        <a:t>/ </a:t>
                      </a:r>
                      <a:r>
                        <a:rPr dirty="0" sz="900">
                          <a:solidFill>
                            <a:srgbClr val="231F20"/>
                          </a:solidFill>
                          <a:latin typeface="華康標楷體"/>
                          <a:cs typeface="華康標楷體"/>
                        </a:rPr>
                        <a:t>公里）</a:t>
                      </a:r>
                      <a:r>
                        <a:rPr dirty="0" sz="900" spc="-25">
                          <a:solidFill>
                            <a:srgbClr val="231F20"/>
                          </a:solidFill>
                          <a:latin typeface="華康標楷體"/>
                          <a:cs typeface="華康標楷體"/>
                        </a:rPr>
                        <a:t>值除以 </a:t>
                      </a:r>
                      <a:r>
                        <a:rPr dirty="0" sz="900">
                          <a:solidFill>
                            <a:srgbClr val="231F20"/>
                          </a:solidFill>
                          <a:latin typeface="Trebuchet MS"/>
                          <a:cs typeface="Trebuchet MS"/>
                        </a:rPr>
                        <a:t>2</a:t>
                      </a:r>
                      <a:r>
                        <a:rPr dirty="0" sz="900" spc="-10">
                          <a:solidFill>
                            <a:srgbClr val="231F20"/>
                          </a:solidFill>
                          <a:latin typeface="華康標楷體"/>
                          <a:cs typeface="華康標楷體"/>
                        </a:rPr>
                        <a:t>，單位為公尺，例如時速 </a:t>
                      </a:r>
                      <a:r>
                        <a:rPr dirty="0" sz="900" spc="-25">
                          <a:solidFill>
                            <a:srgbClr val="231F20"/>
                          </a:solidFill>
                          <a:latin typeface="Trebuchet MS"/>
                          <a:cs typeface="Trebuchet MS"/>
                        </a:rPr>
                        <a:t>50</a:t>
                      </a:r>
                      <a:endParaRPr sz="900">
                        <a:latin typeface="Trebuchet MS"/>
                        <a:cs typeface="Trebuchet MS"/>
                      </a:endParaRPr>
                    </a:p>
                    <a:p>
                      <a:pPr marL="305435">
                        <a:lnSpc>
                          <a:spcPct val="100000"/>
                        </a:lnSpc>
                        <a:spcBef>
                          <a:spcPts val="25"/>
                        </a:spcBef>
                      </a:pPr>
                      <a:r>
                        <a:rPr dirty="0" sz="900" spc="-25">
                          <a:solidFill>
                            <a:srgbClr val="231F20"/>
                          </a:solidFill>
                          <a:latin typeface="華康標楷體"/>
                          <a:cs typeface="華康標楷體"/>
                        </a:rPr>
                        <a:t>公里時，則與前車保持 </a:t>
                      </a:r>
                      <a:r>
                        <a:rPr dirty="0" sz="900">
                          <a:solidFill>
                            <a:srgbClr val="231F20"/>
                          </a:solidFill>
                          <a:latin typeface="Trebuchet MS"/>
                          <a:cs typeface="Trebuchet MS"/>
                        </a:rPr>
                        <a:t>50</a:t>
                      </a:r>
                      <a:r>
                        <a:rPr dirty="0" sz="900">
                          <a:solidFill>
                            <a:srgbClr val="231F20"/>
                          </a:solidFill>
                          <a:latin typeface="華康標楷體"/>
                          <a:cs typeface="華康標楷體"/>
                        </a:rPr>
                        <a:t>÷</a:t>
                      </a:r>
                      <a:r>
                        <a:rPr dirty="0" sz="900">
                          <a:solidFill>
                            <a:srgbClr val="231F20"/>
                          </a:solidFill>
                          <a:latin typeface="Trebuchet MS"/>
                          <a:cs typeface="Trebuchet MS"/>
                        </a:rPr>
                        <a:t>2=25</a:t>
                      </a:r>
                      <a:r>
                        <a:rPr dirty="0" sz="900" spc="110">
                          <a:solidFill>
                            <a:srgbClr val="231F20"/>
                          </a:solidFill>
                          <a:latin typeface="Trebuchet MS"/>
                          <a:cs typeface="Trebuchet MS"/>
                        </a:rPr>
                        <a:t> </a:t>
                      </a:r>
                      <a:r>
                        <a:rPr dirty="0" sz="900">
                          <a:solidFill>
                            <a:srgbClr val="231F20"/>
                          </a:solidFill>
                          <a:latin typeface="華康標楷體"/>
                          <a:cs typeface="華康標楷體"/>
                        </a:rPr>
                        <a:t>公尺的行車間距</a:t>
                      </a:r>
                      <a:r>
                        <a:rPr dirty="0" sz="900" spc="-11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50"/>
                        </a:spcBef>
                      </a:pPr>
                      <a:endParaRPr sz="1200">
                        <a:latin typeface="Times New Roman"/>
                        <a:cs typeface="Times New Roman"/>
                      </a:endParaRPr>
                    </a:p>
                    <a:p>
                      <a:pPr algn="just" marL="306070" marR="44450" indent="-288290">
                        <a:lnSpc>
                          <a:spcPct val="102400"/>
                        </a:lnSpc>
                      </a:pPr>
                      <a:r>
                        <a:rPr dirty="0" sz="900" spc="-5">
                          <a:solidFill>
                            <a:srgbClr val="231F20"/>
                          </a:solidFill>
                          <a:latin typeface="華康標楷體"/>
                          <a:cs typeface="華康標楷體"/>
                        </a:rPr>
                        <a:t>（</a:t>
                      </a:r>
                      <a:r>
                        <a:rPr dirty="0" sz="900" spc="-5">
                          <a:solidFill>
                            <a:srgbClr val="231F20"/>
                          </a:solidFill>
                          <a:latin typeface="Trebuchet MS"/>
                          <a:cs typeface="Trebuchet MS"/>
                        </a:rPr>
                        <a:t>2</a:t>
                      </a:r>
                      <a:r>
                        <a:rPr dirty="0" sz="900" spc="-5">
                          <a:solidFill>
                            <a:srgbClr val="231F20"/>
                          </a:solidFill>
                          <a:latin typeface="華康標楷體"/>
                          <a:cs typeface="華康標楷體"/>
                        </a:rPr>
                        <a:t>）</a:t>
                      </a:r>
                      <a:r>
                        <a:rPr dirty="0" sz="900" spc="10">
                          <a:solidFill>
                            <a:srgbClr val="231F20"/>
                          </a:solidFill>
                          <a:latin typeface="華康標楷體"/>
                          <a:cs typeface="華康標楷體"/>
                        </a:rPr>
                        <a:t>如果前方車輛為大型貨車或大客車，前方視線會因受</a:t>
                      </a:r>
                      <a:r>
                        <a:rPr dirty="0" sz="900" spc="15">
                          <a:solidFill>
                            <a:srgbClr val="231F20"/>
                          </a:solidFill>
                          <a:latin typeface="華康標楷體"/>
                          <a:cs typeface="華康標楷體"/>
                        </a:rPr>
                        <a:t>遮蔽而視野不佳</a:t>
                      </a:r>
                      <a:r>
                        <a:rPr dirty="0" sz="900" spc="20">
                          <a:solidFill>
                            <a:srgbClr val="231F20"/>
                          </a:solidFill>
                          <a:latin typeface="華康標楷體"/>
                          <a:cs typeface="華康標楷體"/>
                        </a:rPr>
                        <a:t>（</a:t>
                      </a:r>
                      <a:r>
                        <a:rPr dirty="0" sz="900" spc="-114">
                          <a:solidFill>
                            <a:srgbClr val="231F20"/>
                          </a:solidFill>
                          <a:latin typeface="華康標楷體"/>
                          <a:cs typeface="華康標楷體"/>
                        </a:rPr>
                        <a:t>圖 </a:t>
                      </a:r>
                      <a:r>
                        <a:rPr dirty="0" sz="900" spc="-60">
                          <a:solidFill>
                            <a:srgbClr val="231F20"/>
                          </a:solidFill>
                          <a:latin typeface="Trebuchet MS"/>
                          <a:cs typeface="Trebuchet MS"/>
                        </a:rPr>
                        <a:t>3.2.1</a:t>
                      </a:r>
                      <a:r>
                        <a:rPr dirty="0" sz="900" spc="-60">
                          <a:solidFill>
                            <a:srgbClr val="231F20"/>
                          </a:solidFill>
                          <a:latin typeface="華康標楷體"/>
                          <a:cs typeface="華康標楷體"/>
                        </a:rPr>
                        <a:t>）</a:t>
                      </a:r>
                      <a:r>
                        <a:rPr dirty="0" sz="900" spc="-5">
                          <a:solidFill>
                            <a:srgbClr val="231F20"/>
                          </a:solidFill>
                          <a:latin typeface="華康標楷體"/>
                          <a:cs typeface="華康標楷體"/>
                        </a:rPr>
                        <a:t>，此時應加大行車間距，</a:t>
                      </a:r>
                      <a:r>
                        <a:rPr dirty="0" sz="900" spc="10">
                          <a:solidFill>
                            <a:srgbClr val="231F20"/>
                          </a:solidFill>
                          <a:latin typeface="華康標楷體"/>
                          <a:cs typeface="華康標楷體"/>
                        </a:rPr>
                        <a:t>同時適時修正行車位置往左或往右靠，以方便獲得行</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211454">
                        <a:lnSpc>
                          <a:spcPct val="100000"/>
                        </a:lnSpc>
                        <a:spcBef>
                          <a:spcPts val="775"/>
                        </a:spcBef>
                      </a:pPr>
                      <a:r>
                        <a:rPr dirty="0" sz="550" spc="-25">
                          <a:solidFill>
                            <a:srgbClr val="231F20"/>
                          </a:solidFill>
                          <a:latin typeface="SimSun"/>
                          <a:cs typeface="SimSun"/>
                        </a:rPr>
                        <a:t>靠左</a:t>
                      </a:r>
                      <a:endParaRPr sz="550">
                        <a:latin typeface="SimSun"/>
                        <a:cs typeface="SimSu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15"/>
                        </a:spcBef>
                      </a:pPr>
                      <a:endParaRPr sz="600">
                        <a:latin typeface="Times New Roman"/>
                        <a:cs typeface="Times New Roman"/>
                      </a:endParaRPr>
                    </a:p>
                    <a:p>
                      <a:pPr marL="29209">
                        <a:lnSpc>
                          <a:spcPct val="100000"/>
                        </a:lnSpc>
                        <a:spcBef>
                          <a:spcPts val="5"/>
                        </a:spcBef>
                      </a:pPr>
                      <a:r>
                        <a:rPr dirty="0" sz="550" spc="-25">
                          <a:solidFill>
                            <a:srgbClr val="231F20"/>
                          </a:solidFill>
                          <a:latin typeface="SimSun"/>
                          <a:cs typeface="SimSun"/>
                        </a:rPr>
                        <a:t>靠右</a:t>
                      </a:r>
                      <a:endParaRPr sz="550">
                        <a:latin typeface="SimSun"/>
                        <a:cs typeface="SimSun"/>
                      </a:endParaRPr>
                    </a:p>
                    <a:p>
                      <a:pPr>
                        <a:lnSpc>
                          <a:spcPct val="100000"/>
                        </a:lnSpc>
                      </a:pPr>
                      <a:endParaRPr sz="500">
                        <a:latin typeface="Times New Roman"/>
                        <a:cs typeface="Times New Roman"/>
                      </a:endParaRPr>
                    </a:p>
                    <a:p>
                      <a:pPr marL="30480">
                        <a:lnSpc>
                          <a:spcPct val="100000"/>
                        </a:lnSpc>
                      </a:pPr>
                      <a:r>
                        <a:rPr dirty="0" sz="500" spc="-80">
                          <a:solidFill>
                            <a:srgbClr val="231F20"/>
                          </a:solidFill>
                          <a:latin typeface="SimSun"/>
                          <a:cs typeface="SimSun"/>
                        </a:rPr>
                        <a:t>圖 </a:t>
                      </a:r>
                      <a:r>
                        <a:rPr dirty="0" sz="500" spc="-20">
                          <a:solidFill>
                            <a:srgbClr val="231F20"/>
                          </a:solidFill>
                          <a:latin typeface="Trebuchet MS"/>
                          <a:cs typeface="Trebuchet MS"/>
                        </a:rPr>
                        <a:t>3.2.1</a:t>
                      </a:r>
                      <a:endParaRPr sz="500">
                        <a:latin typeface="Trebuchet MS"/>
                        <a:cs typeface="Trebuchet MS"/>
                      </a:endParaRPr>
                    </a:p>
                    <a:p>
                      <a:pPr>
                        <a:lnSpc>
                          <a:spcPct val="100000"/>
                        </a:lnSpc>
                      </a:pPr>
                      <a:endParaRPr sz="600">
                        <a:latin typeface="Times New Roman"/>
                        <a:cs typeface="Times New Roman"/>
                      </a:endParaRPr>
                    </a:p>
                    <a:p>
                      <a:pPr>
                        <a:lnSpc>
                          <a:spcPct val="100000"/>
                        </a:lnSpc>
                        <a:spcBef>
                          <a:spcPts val="25"/>
                        </a:spcBef>
                      </a:pPr>
                      <a:endParaRPr sz="700">
                        <a:latin typeface="Times New Roman"/>
                        <a:cs typeface="Times New Roman"/>
                      </a:endParaRPr>
                    </a:p>
                    <a:p>
                      <a:pPr marL="17780">
                        <a:lnSpc>
                          <a:spcPct val="100000"/>
                        </a:lnSpc>
                      </a:pPr>
                      <a:r>
                        <a:rPr dirty="0" sz="900" spc="-25">
                          <a:solidFill>
                            <a:srgbClr val="231F20"/>
                          </a:solidFill>
                          <a:latin typeface="華康標楷體"/>
                          <a:cs typeface="華康標楷體"/>
                        </a:rPr>
                        <a:t>（</a:t>
                      </a:r>
                      <a:r>
                        <a:rPr dirty="0" sz="900" spc="-25">
                          <a:solidFill>
                            <a:srgbClr val="231F20"/>
                          </a:solidFill>
                          <a:latin typeface="Trebuchet MS"/>
                          <a:cs typeface="Trebuchet MS"/>
                        </a:rPr>
                        <a:t>3</a:t>
                      </a:r>
                      <a:endParaRPr sz="900">
                        <a:latin typeface="Trebuchet MS"/>
                        <a:cs typeface="Trebuchet MS"/>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marR="38100">
                        <a:lnSpc>
                          <a:spcPct val="102400"/>
                        </a:lnSpc>
                        <a:spcBef>
                          <a:spcPts val="254"/>
                        </a:spcBef>
                      </a:pPr>
                      <a:r>
                        <a:rPr dirty="0" sz="900" spc="45">
                          <a:solidFill>
                            <a:srgbClr val="231F20"/>
                          </a:solidFill>
                          <a:latin typeface="華康標楷體"/>
                          <a:cs typeface="華康標楷體"/>
                        </a:rPr>
                        <a:t>人數、煞車性能等因素</a:t>
                      </a:r>
                      <a:r>
                        <a:rPr dirty="0" sz="900" spc="-20">
                          <a:solidFill>
                            <a:srgbClr val="231F20"/>
                          </a:solidFill>
                          <a:latin typeface="華康標楷體"/>
                          <a:cs typeface="華康標楷體"/>
                        </a:rPr>
                        <a:t>而修正。</a:t>
                      </a:r>
                      <a:endParaRPr sz="900">
                        <a:latin typeface="華康標楷體"/>
                        <a:cs typeface="華康標楷體"/>
                      </a:endParaRPr>
                    </a:p>
                    <a:p>
                      <a:pPr algn="just" marL="142240" marR="38100" indent="-124460">
                        <a:lnSpc>
                          <a:spcPct val="102400"/>
                        </a:lnSpc>
                      </a:pPr>
                      <a:r>
                        <a:rPr dirty="0" sz="900" spc="-50">
                          <a:solidFill>
                            <a:srgbClr val="231F20"/>
                          </a:solidFill>
                          <a:latin typeface="華康標楷體"/>
                          <a:cs typeface="華康標楷體"/>
                        </a:rPr>
                        <a:t>．如遇濃霧、濃煙、強風、</a:t>
                      </a:r>
                      <a:r>
                        <a:rPr dirty="0" sz="900" spc="45">
                          <a:solidFill>
                            <a:srgbClr val="231F20"/>
                          </a:solidFill>
                          <a:latin typeface="華康標楷體"/>
                          <a:cs typeface="華康標楷體"/>
                        </a:rPr>
                        <a:t>大雨、夜間行車或其他特殊狀況時，安全距離應酌量增加，並保持隨</a:t>
                      </a:r>
                      <a:r>
                        <a:rPr dirty="0" sz="900" spc="-15">
                          <a:solidFill>
                            <a:srgbClr val="231F20"/>
                          </a:solidFill>
                          <a:latin typeface="華康標楷體"/>
                          <a:cs typeface="華康標楷體"/>
                        </a:rPr>
                        <a:t>時可以煞停之距離。</a:t>
                      </a:r>
                      <a:endParaRPr sz="900">
                        <a:latin typeface="華康標楷體"/>
                        <a:cs typeface="華康標楷體"/>
                      </a:endParaRPr>
                    </a:p>
                    <a:p>
                      <a:pPr algn="just" marL="142240" marR="38100" indent="-124460">
                        <a:lnSpc>
                          <a:spcPct val="102400"/>
                        </a:lnSpc>
                      </a:pPr>
                      <a:r>
                        <a:rPr dirty="0" sz="900" spc="60">
                          <a:solidFill>
                            <a:srgbClr val="231F20"/>
                          </a:solidFill>
                          <a:latin typeface="華康標楷體"/>
                          <a:cs typeface="華康標楷體"/>
                        </a:rPr>
                        <a:t>．教練可以提醒學員車道</a:t>
                      </a:r>
                      <a:r>
                        <a:rPr dirty="0" sz="900" spc="40">
                          <a:solidFill>
                            <a:srgbClr val="231F20"/>
                          </a:solidFill>
                          <a:latin typeface="華康標楷體"/>
                          <a:cs typeface="華康標楷體"/>
                        </a:rPr>
                        <a:t>分隔線</a:t>
                      </a:r>
                      <a:r>
                        <a:rPr dirty="0" sz="900" spc="70">
                          <a:solidFill>
                            <a:srgbClr val="231F20"/>
                          </a:solidFill>
                          <a:latin typeface="華康標楷體"/>
                          <a:cs typeface="華康標楷體"/>
                        </a:rPr>
                        <a:t>（白虛線）分段</a:t>
                      </a:r>
                      <a:r>
                        <a:rPr dirty="0" sz="900" spc="-50">
                          <a:solidFill>
                            <a:srgbClr val="231F20"/>
                          </a:solidFill>
                          <a:latin typeface="華康標楷體"/>
                          <a:cs typeface="華康標楷體"/>
                        </a:rPr>
                        <a:t>間隔為 </a:t>
                      </a:r>
                      <a:r>
                        <a:rPr dirty="0" sz="900" spc="-25">
                          <a:solidFill>
                            <a:srgbClr val="231F20"/>
                          </a:solidFill>
                          <a:latin typeface="Trebuchet MS"/>
                          <a:cs typeface="Trebuchet MS"/>
                        </a:rPr>
                        <a:t>1</a:t>
                      </a:r>
                      <a:r>
                        <a:rPr dirty="0" sz="900">
                          <a:solidFill>
                            <a:srgbClr val="231F20"/>
                          </a:solidFill>
                          <a:latin typeface="Trebuchet MS"/>
                          <a:cs typeface="Trebuchet MS"/>
                        </a:rPr>
                        <a:t>0</a:t>
                      </a:r>
                      <a:r>
                        <a:rPr dirty="0" sz="900" spc="-60">
                          <a:solidFill>
                            <a:srgbClr val="231F20"/>
                          </a:solidFill>
                          <a:latin typeface="Trebuchet MS"/>
                          <a:cs typeface="Trebuchet MS"/>
                        </a:rPr>
                        <a:t> </a:t>
                      </a:r>
                      <a:r>
                        <a:rPr dirty="0" sz="900" spc="5">
                          <a:solidFill>
                            <a:srgbClr val="231F20"/>
                          </a:solidFill>
                          <a:latin typeface="華康標楷體"/>
                          <a:cs typeface="華康標楷體"/>
                        </a:rPr>
                        <a:t>公尺</a:t>
                      </a:r>
                      <a:r>
                        <a:rPr dirty="0" sz="900" spc="20">
                          <a:solidFill>
                            <a:srgbClr val="231F20"/>
                          </a:solidFill>
                          <a:latin typeface="華康標楷體"/>
                          <a:cs typeface="華康標楷體"/>
                        </a:rPr>
                        <a:t>（白實線</a:t>
                      </a:r>
                      <a:r>
                        <a:rPr dirty="0" sz="900" spc="10">
                          <a:solidFill>
                            <a:srgbClr val="231F20"/>
                          </a:solidFill>
                          <a:latin typeface="華康標楷體"/>
                          <a:cs typeface="華康標楷體"/>
                        </a:rPr>
                        <a:t> </a:t>
                      </a:r>
                      <a:r>
                        <a:rPr dirty="0" sz="900">
                          <a:solidFill>
                            <a:srgbClr val="231F20"/>
                          </a:solidFill>
                          <a:latin typeface="Trebuchet MS"/>
                          <a:cs typeface="Trebuchet MS"/>
                        </a:rPr>
                        <a:t>4</a:t>
                      </a:r>
                      <a:r>
                        <a:rPr dirty="0" sz="900" spc="-75">
                          <a:solidFill>
                            <a:srgbClr val="231F20"/>
                          </a:solidFill>
                          <a:latin typeface="Trebuchet MS"/>
                          <a:cs typeface="Trebuchet MS"/>
                        </a:rPr>
                        <a:t> </a:t>
                      </a:r>
                      <a:r>
                        <a:rPr dirty="0" sz="900" spc="-55">
                          <a:solidFill>
                            <a:srgbClr val="231F20"/>
                          </a:solidFill>
                          <a:latin typeface="華康標楷體"/>
                          <a:cs typeface="華康標楷體"/>
                        </a:rPr>
                        <a:t>公尺、間隔 </a:t>
                      </a:r>
                      <a:r>
                        <a:rPr dirty="0" sz="900">
                          <a:solidFill>
                            <a:srgbClr val="231F20"/>
                          </a:solidFill>
                          <a:latin typeface="Trebuchet MS"/>
                          <a:cs typeface="Trebuchet MS"/>
                        </a:rPr>
                        <a:t>6</a:t>
                      </a:r>
                      <a:r>
                        <a:rPr dirty="0" sz="900" spc="-75">
                          <a:solidFill>
                            <a:srgbClr val="231F20"/>
                          </a:solidFill>
                          <a:latin typeface="Trebuchet MS"/>
                          <a:cs typeface="Trebuchet MS"/>
                        </a:rPr>
                        <a:t> </a:t>
                      </a:r>
                      <a:r>
                        <a:rPr dirty="0" sz="900" spc="-10">
                          <a:solidFill>
                            <a:srgbClr val="231F20"/>
                          </a:solidFill>
                          <a:latin typeface="華康標楷體"/>
                          <a:cs typeface="華康標楷體"/>
                        </a:rPr>
                        <a:t>公尺</a:t>
                      </a:r>
                      <a:r>
                        <a:rPr dirty="0" sz="900" spc="-5">
                          <a:solidFill>
                            <a:srgbClr val="231F20"/>
                          </a:solidFill>
                          <a:latin typeface="華康標楷體"/>
                          <a:cs typeface="華康標楷體"/>
                        </a:rPr>
                        <a:t>），</a:t>
                      </a:r>
                      <a:r>
                        <a:rPr dirty="0" sz="900" spc="60">
                          <a:solidFill>
                            <a:srgbClr val="231F20"/>
                          </a:solidFill>
                          <a:latin typeface="華康標楷體"/>
                          <a:cs typeface="華康標楷體"/>
                        </a:rPr>
                        <a:t>讓學員能夠有更具體的</a:t>
                      </a:r>
                      <a:r>
                        <a:rPr dirty="0" sz="900" spc="-10">
                          <a:solidFill>
                            <a:srgbClr val="231F20"/>
                          </a:solidFill>
                          <a:latin typeface="華康標楷體"/>
                          <a:cs typeface="華康標楷體"/>
                        </a:rPr>
                        <a:t>行車間距參考。</a:t>
                      </a:r>
                      <a:endParaRPr sz="900">
                        <a:latin typeface="華康標楷體"/>
                        <a:cs typeface="華康標楷體"/>
                      </a:endParaRPr>
                    </a:p>
                    <a:p>
                      <a:pPr algn="just" marL="142240" marR="38100" indent="-124460">
                        <a:lnSpc>
                          <a:spcPct val="102400"/>
                        </a:lnSpc>
                        <a:spcBef>
                          <a:spcPts val="650"/>
                        </a:spcBef>
                      </a:pPr>
                      <a:r>
                        <a:rPr dirty="0" sz="900" spc="55">
                          <a:solidFill>
                            <a:srgbClr val="231F20"/>
                          </a:solidFill>
                          <a:latin typeface="華康標楷體"/>
                          <a:cs typeface="華康標楷體"/>
                        </a:rPr>
                        <a:t>．讓學員瞭解能夠獲得行</a:t>
                      </a:r>
                      <a:r>
                        <a:rPr dirty="0" sz="900" spc="50">
                          <a:solidFill>
                            <a:srgbClr val="231F20"/>
                          </a:solidFill>
                          <a:latin typeface="華康標楷體"/>
                          <a:cs typeface="華康標楷體"/>
                        </a:rPr>
                        <a:t>車資訊的範圍，會因為行車間距和行車位置不</a:t>
                      </a:r>
                      <a:r>
                        <a:rPr dirty="0" sz="900" spc="-20">
                          <a:solidFill>
                            <a:srgbClr val="231F20"/>
                          </a:solidFill>
                          <a:latin typeface="華康標楷體"/>
                          <a:cs typeface="華康標楷體"/>
                        </a:rPr>
                        <a:t>同而有所差異。</a:t>
                      </a:r>
                      <a:endParaRPr sz="900">
                        <a:latin typeface="華康標楷體"/>
                        <a:cs typeface="華康標楷體"/>
                      </a:endParaRPr>
                    </a:p>
                    <a:p>
                      <a:pPr algn="just" marL="142240" marR="38100" indent="-124460">
                        <a:lnSpc>
                          <a:spcPct val="102400"/>
                        </a:lnSpc>
                      </a:pPr>
                      <a:r>
                        <a:rPr dirty="0" sz="900" spc="55">
                          <a:solidFill>
                            <a:srgbClr val="231F20"/>
                          </a:solidFill>
                          <a:latin typeface="華康標楷體"/>
                          <a:cs typeface="華康標楷體"/>
                        </a:rPr>
                        <a:t>．讓學員瞭解行車間距會</a:t>
                      </a:r>
                      <a:r>
                        <a:rPr dirty="0" sz="900" spc="50">
                          <a:solidFill>
                            <a:srgbClr val="231F20"/>
                          </a:solidFill>
                          <a:latin typeface="華康標楷體"/>
                          <a:cs typeface="華康標楷體"/>
                        </a:rPr>
                        <a:t>因為車輛的大小和車尾</a:t>
                      </a:r>
                      <a:r>
                        <a:rPr dirty="0" sz="900" spc="45">
                          <a:solidFill>
                            <a:srgbClr val="231F20"/>
                          </a:solidFill>
                          <a:latin typeface="華康標楷體"/>
                          <a:cs typeface="華康標楷體"/>
                        </a:rPr>
                        <a:t>燈的高低，在視覺上會</a:t>
                      </a:r>
                      <a:endParaRPr sz="900">
                        <a:latin typeface="華康標楷體"/>
                        <a:cs typeface="華康標楷體"/>
                      </a:endParaRPr>
                    </a:p>
                    <a:p>
                      <a:pPr>
                        <a:lnSpc>
                          <a:spcPct val="100000"/>
                        </a:lnSpc>
                      </a:pPr>
                      <a:endParaRPr sz="900">
                        <a:latin typeface="Times New Roman"/>
                        <a:cs typeface="Times New Roman"/>
                      </a:endParaRPr>
                    </a:p>
                    <a:p>
                      <a:pPr>
                        <a:lnSpc>
                          <a:spcPct val="100000"/>
                        </a:lnSpc>
                        <a:spcBef>
                          <a:spcPts val="25"/>
                        </a:spcBef>
                      </a:pPr>
                      <a:endParaRPr sz="1150">
                        <a:latin typeface="Times New Roman"/>
                        <a:cs typeface="Times New Roman"/>
                      </a:endParaRPr>
                    </a:p>
                    <a:p>
                      <a:pPr marL="48895" marR="662305" indent="-13970">
                        <a:lnSpc>
                          <a:spcPts val="640"/>
                        </a:lnSpc>
                      </a:pPr>
                      <a:r>
                        <a:rPr dirty="0" sz="550">
                          <a:solidFill>
                            <a:srgbClr val="231F20"/>
                          </a:solidFill>
                          <a:latin typeface="SimSun"/>
                          <a:cs typeface="SimSun"/>
                        </a:rPr>
                        <a:t>（</a:t>
                      </a:r>
                      <a:r>
                        <a:rPr dirty="0" sz="550" spc="-10">
                          <a:solidFill>
                            <a:srgbClr val="231F20"/>
                          </a:solidFill>
                          <a:latin typeface="SimSun"/>
                          <a:cs typeface="SimSun"/>
                        </a:rPr>
                        <a:t>即使在同一個地方，</a:t>
                      </a:r>
                      <a:r>
                        <a:rPr dirty="0" sz="550">
                          <a:solidFill>
                            <a:srgbClr val="231F20"/>
                          </a:solidFill>
                          <a:latin typeface="SimSun"/>
                          <a:cs typeface="SimSun"/>
                        </a:rPr>
                        <a:t>普通車也感覺比較遠</a:t>
                      </a:r>
                      <a:r>
                        <a:rPr dirty="0" sz="550" spc="-50">
                          <a:solidFill>
                            <a:srgbClr val="231F20"/>
                          </a:solidFill>
                          <a:latin typeface="SimSun"/>
                          <a:cs typeface="SimSun"/>
                        </a:rPr>
                        <a:t>）</a:t>
                      </a:r>
                      <a:endParaRPr sz="550">
                        <a:latin typeface="SimSun"/>
                        <a:cs typeface="SimSu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50"/>
                        </a:spcBef>
                      </a:pPr>
                      <a:endParaRPr sz="600">
                        <a:latin typeface="Times New Roman"/>
                        <a:cs typeface="Times New Roman"/>
                      </a:endParaRPr>
                    </a:p>
                    <a:p>
                      <a:pPr marL="93345">
                        <a:lnSpc>
                          <a:spcPct val="100000"/>
                        </a:lnSpc>
                      </a:pPr>
                      <a:r>
                        <a:rPr dirty="0" sz="500" spc="-80">
                          <a:solidFill>
                            <a:srgbClr val="231F20"/>
                          </a:solidFill>
                          <a:latin typeface="SimSun"/>
                          <a:cs typeface="SimSun"/>
                        </a:rPr>
                        <a:t>圖 </a:t>
                      </a:r>
                      <a:r>
                        <a:rPr dirty="0" sz="500" spc="-20">
                          <a:solidFill>
                            <a:srgbClr val="231F20"/>
                          </a:solidFill>
                          <a:latin typeface="Trebuchet MS"/>
                          <a:cs typeface="Trebuchet MS"/>
                        </a:rPr>
                        <a:t>3.2.2</a:t>
                      </a:r>
                      <a:endParaRPr sz="500">
                        <a:latin typeface="Trebuchet MS"/>
                        <a:cs typeface="Trebuchet MS"/>
                      </a:endParaRPr>
                    </a:p>
                  </a:txBody>
                  <a:tcPr marL="0" marR="0" marB="0" marT="32384">
                    <a:lnL w="9525">
                      <a:solidFill>
                        <a:srgbClr val="BCBEC0"/>
                      </a:solidFill>
                      <a:prstDash val="dot"/>
                    </a:lnL>
                    <a:lnT w="9525">
                      <a:solidFill>
                        <a:srgbClr val="BCBEC0"/>
                      </a:solidFill>
                      <a:prstDash val="solid"/>
                    </a:lnT>
                  </a:tcPr>
                </a:tc>
              </a:tr>
            </a:tbl>
          </a:graphicData>
        </a:graphic>
      </p:graphicFrame>
      <p:sp>
        <p:nvSpPr>
          <p:cNvPr id="225" name="object 225" descr=""/>
          <p:cNvSpPr/>
          <p:nvPr/>
        </p:nvSpPr>
        <p:spPr>
          <a:xfrm>
            <a:off x="7919987" y="360019"/>
            <a:ext cx="480695" cy="265430"/>
          </a:xfrm>
          <a:custGeom>
            <a:avLst/>
            <a:gdLst/>
            <a:ahLst/>
            <a:cxnLst/>
            <a:rect l="l" t="t" r="r" b="b"/>
            <a:pathLst>
              <a:path w="480695"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27" y="6756"/>
                </a:lnTo>
                <a:lnTo>
                  <a:pt x="54254" y="25552"/>
                </a:lnTo>
                <a:lnTo>
                  <a:pt x="25565" y="54241"/>
                </a:lnTo>
                <a:lnTo>
                  <a:pt x="6756" y="90601"/>
                </a:lnTo>
                <a:lnTo>
                  <a:pt x="0" y="132486"/>
                </a:lnTo>
                <a:lnTo>
                  <a:pt x="6756" y="174358"/>
                </a:lnTo>
                <a:lnTo>
                  <a:pt x="25565" y="210731"/>
                </a:lnTo>
                <a:lnTo>
                  <a:pt x="54254" y="239420"/>
                </a:lnTo>
                <a:lnTo>
                  <a:pt x="90627"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72BF44"/>
          </a:solidFill>
        </p:spPr>
        <p:txBody>
          <a:bodyPr wrap="square" lIns="0" tIns="0" rIns="0" bIns="0" rtlCol="0"/>
          <a:lstStyle/>
          <a:p/>
        </p:txBody>
      </p:sp>
      <p:sp>
        <p:nvSpPr>
          <p:cNvPr id="226" name="object 226"/>
          <p:cNvSpPr txBox="1">
            <a:spLocks noGrp="1"/>
          </p:cNvSpPr>
          <p:nvPr>
            <p:ph type="title"/>
          </p:nvPr>
        </p:nvSpPr>
        <p:spPr>
          <a:xfrm>
            <a:off x="7915147" y="279985"/>
            <a:ext cx="2153920" cy="371475"/>
          </a:xfrm>
          <a:prstGeom prst="rect"/>
        </p:spPr>
        <p:txBody>
          <a:bodyPr wrap="square" lIns="0" tIns="14604" rIns="0" bIns="0" rtlCol="0" vert="horz">
            <a:spAutoFit/>
          </a:bodyPr>
          <a:lstStyle/>
          <a:p>
            <a:pPr marL="38100">
              <a:lnSpc>
                <a:spcPct val="100000"/>
              </a:lnSpc>
              <a:spcBef>
                <a:spcPts val="114"/>
              </a:spcBef>
            </a:pPr>
            <a:r>
              <a:rPr dirty="0" baseline="5376" sz="2325" spc="-60">
                <a:solidFill>
                  <a:srgbClr val="FFFFFF"/>
                </a:solidFill>
              </a:rPr>
              <a:t>課目 </a:t>
            </a:r>
            <a:r>
              <a:rPr dirty="0" sz="2250" spc="-305">
                <a:solidFill>
                  <a:srgbClr val="72BF44"/>
                </a:solidFill>
                <a:latin typeface="Trebuchet MS"/>
                <a:cs typeface="Trebuchet MS"/>
              </a:rPr>
              <a:t>3</a:t>
            </a:r>
            <a:r>
              <a:rPr dirty="0" baseline="1792" sz="2325" spc="-179">
                <a:solidFill>
                  <a:srgbClr val="72BF44"/>
                </a:solidFill>
              </a:rPr>
              <a:t>：合適的行車位置</a:t>
            </a:r>
            <a:endParaRPr baseline="1792" sz="2325">
              <a:latin typeface="Trebuchet MS"/>
              <a:cs typeface="Trebuchet MS"/>
            </a:endParaRPr>
          </a:p>
        </p:txBody>
      </p:sp>
      <p:sp>
        <p:nvSpPr>
          <p:cNvPr id="227" name="object 227" descr=""/>
          <p:cNvSpPr txBox="1"/>
          <p:nvPr/>
        </p:nvSpPr>
        <p:spPr>
          <a:xfrm>
            <a:off x="8685358" y="672626"/>
            <a:ext cx="3427729"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標：配合道路的型態選擇適當的行車位</a:t>
            </a:r>
            <a:r>
              <a:rPr dirty="0" sz="1250" spc="-50">
                <a:solidFill>
                  <a:srgbClr val="231F20"/>
                </a:solidFill>
                <a:latin typeface="SimSun"/>
                <a:cs typeface="SimSun"/>
              </a:rPr>
              <a:t>置</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sp>
        <p:nvSpPr>
          <p:cNvPr id="228" name="object 228" descr=""/>
          <p:cNvSpPr/>
          <p:nvPr/>
        </p:nvSpPr>
        <p:spPr>
          <a:xfrm>
            <a:off x="8712000" y="4069164"/>
            <a:ext cx="0" cy="891540"/>
          </a:xfrm>
          <a:custGeom>
            <a:avLst/>
            <a:gdLst/>
            <a:ahLst/>
            <a:cxnLst/>
            <a:rect l="l" t="t" r="r" b="b"/>
            <a:pathLst>
              <a:path w="0" h="891539">
                <a:moveTo>
                  <a:pt x="0" y="890993"/>
                </a:moveTo>
                <a:lnTo>
                  <a:pt x="0" y="0"/>
                </a:lnTo>
              </a:path>
            </a:pathLst>
          </a:custGeom>
          <a:ln w="9004">
            <a:solidFill>
              <a:srgbClr val="FFFFFF"/>
            </a:solidFill>
          </a:ln>
        </p:spPr>
        <p:txBody>
          <a:bodyPr wrap="square" lIns="0" tIns="0" rIns="0" bIns="0" rtlCol="0"/>
          <a:lstStyle/>
          <a:p/>
        </p:txBody>
      </p:sp>
      <p:sp>
        <p:nvSpPr>
          <p:cNvPr id="229" name="object 229" descr=""/>
          <p:cNvSpPr/>
          <p:nvPr/>
        </p:nvSpPr>
        <p:spPr>
          <a:xfrm>
            <a:off x="10080000" y="4069164"/>
            <a:ext cx="0" cy="891540"/>
          </a:xfrm>
          <a:custGeom>
            <a:avLst/>
            <a:gdLst/>
            <a:ahLst/>
            <a:cxnLst/>
            <a:rect l="l" t="t" r="r" b="b"/>
            <a:pathLst>
              <a:path w="0" h="891539">
                <a:moveTo>
                  <a:pt x="0" y="890993"/>
                </a:moveTo>
                <a:lnTo>
                  <a:pt x="0" y="0"/>
                </a:lnTo>
              </a:path>
            </a:pathLst>
          </a:custGeom>
          <a:ln w="9004">
            <a:solidFill>
              <a:srgbClr val="FFFFFF"/>
            </a:solidFill>
          </a:ln>
        </p:spPr>
        <p:txBody>
          <a:bodyPr wrap="square" lIns="0" tIns="0" rIns="0" bIns="0" rtlCol="0"/>
          <a:lstStyle/>
          <a:p/>
        </p:txBody>
      </p:sp>
      <p:sp>
        <p:nvSpPr>
          <p:cNvPr id="230" name="object 230" descr=""/>
          <p:cNvSpPr/>
          <p:nvPr/>
        </p:nvSpPr>
        <p:spPr>
          <a:xfrm>
            <a:off x="13140001" y="4069164"/>
            <a:ext cx="0" cy="891540"/>
          </a:xfrm>
          <a:custGeom>
            <a:avLst/>
            <a:gdLst/>
            <a:ahLst/>
            <a:cxnLst/>
            <a:rect l="l" t="t" r="r" b="b"/>
            <a:pathLst>
              <a:path w="0" h="891539">
                <a:moveTo>
                  <a:pt x="0" y="890993"/>
                </a:moveTo>
                <a:lnTo>
                  <a:pt x="0" y="0"/>
                </a:lnTo>
              </a:path>
            </a:pathLst>
          </a:custGeom>
          <a:ln w="9004">
            <a:solidFill>
              <a:srgbClr val="FFFFFF"/>
            </a:solidFill>
          </a:ln>
        </p:spPr>
        <p:txBody>
          <a:bodyPr wrap="square" lIns="0" tIns="0" rIns="0" bIns="0" rtlCol="0"/>
          <a:lstStyle/>
          <a:p/>
        </p:txBody>
      </p:sp>
      <p:graphicFrame>
        <p:nvGraphicFramePr>
          <p:cNvPr id="231" name="object 231" descr=""/>
          <p:cNvGraphicFramePr>
            <a:graphicFrameLocks noGrp="1"/>
          </p:cNvGraphicFramePr>
          <p:nvPr/>
        </p:nvGraphicFramePr>
        <p:xfrm>
          <a:off x="7919999" y="1202654"/>
          <a:ext cx="6718300" cy="373126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75895">
                <a:tc>
                  <a:txBody>
                    <a:bodyPr/>
                    <a:lstStyle/>
                    <a:p>
                      <a:pPr algn="r" marR="45720">
                        <a:lnSpc>
                          <a:spcPts val="1005"/>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在未劃設</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rowSpan="18">
                  <a:txBody>
                    <a:bodyPr/>
                    <a:lstStyle/>
                    <a:p>
                      <a:pPr algn="just" marL="132715" marR="43815" indent="-115570">
                        <a:lnSpc>
                          <a:spcPct val="102400"/>
                        </a:lnSpc>
                        <a:spcBef>
                          <a:spcPts val="254"/>
                        </a:spcBef>
                      </a:pPr>
                      <a:r>
                        <a:rPr dirty="0" sz="900" spc="-5">
                          <a:solidFill>
                            <a:srgbClr val="231F20"/>
                          </a:solidFill>
                          <a:latin typeface="華康標楷體"/>
                          <a:cs typeface="華康標楷體"/>
                        </a:rPr>
                        <a:t>．車輛行駛於未劃設車道</a:t>
                      </a:r>
                      <a:r>
                        <a:rPr dirty="0" sz="900" spc="-10">
                          <a:solidFill>
                            <a:srgbClr val="231F20"/>
                          </a:solidFill>
                          <a:latin typeface="華康標楷體"/>
                          <a:cs typeface="華康標楷體"/>
                        </a:rPr>
                        <a:t>線的道路時，適當行車</a:t>
                      </a:r>
                      <a:r>
                        <a:rPr dirty="0" sz="900" spc="-20">
                          <a:solidFill>
                            <a:srgbClr val="231F20"/>
                          </a:solidFill>
                          <a:latin typeface="華康標楷體"/>
                          <a:cs typeface="華康標楷體"/>
                        </a:rPr>
                        <a:t>位置的選擇</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313055" marR="36830" indent="-295275">
                        <a:lnSpc>
                          <a:spcPct val="102400"/>
                        </a:lnSpc>
                        <a:spcBef>
                          <a:spcPts val="70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85">
                          <a:solidFill>
                            <a:srgbClr val="231F20"/>
                          </a:solidFill>
                          <a:latin typeface="華康標楷體"/>
                          <a:cs typeface="華康標楷體"/>
                        </a:rPr>
                        <a:t>行車時要隨時注意</a:t>
                      </a:r>
                      <a:r>
                        <a:rPr dirty="0" sz="900" spc="70">
                          <a:solidFill>
                            <a:srgbClr val="231F20"/>
                          </a:solidFill>
                          <a:latin typeface="華康標楷體"/>
                          <a:cs typeface="華康標楷體"/>
                        </a:rPr>
                        <a:t>中心位置</a:t>
                      </a:r>
                      <a:r>
                        <a:rPr dirty="0" sz="900" spc="15">
                          <a:solidFill>
                            <a:srgbClr val="231F20"/>
                          </a:solidFill>
                          <a:latin typeface="華康標楷體"/>
                          <a:cs typeface="華康標楷體"/>
                        </a:rPr>
                        <a:t>（</a:t>
                      </a:r>
                      <a:r>
                        <a:rPr dirty="0" sz="900" spc="-45">
                          <a:solidFill>
                            <a:srgbClr val="231F20"/>
                          </a:solidFill>
                          <a:latin typeface="華康標楷體"/>
                          <a:cs typeface="華康標楷體"/>
                        </a:rPr>
                        <a:t> 道路中</a:t>
                      </a:r>
                      <a:r>
                        <a:rPr dirty="0" sz="900" spc="-10">
                          <a:solidFill>
                            <a:srgbClr val="231F20"/>
                          </a:solidFill>
                          <a:latin typeface="華康標楷體"/>
                          <a:cs typeface="華康標楷體"/>
                        </a:rPr>
                        <a:t>心線）</a:t>
                      </a:r>
                      <a:endParaRPr sz="900">
                        <a:latin typeface="華康標楷體"/>
                        <a:cs typeface="華康標楷體"/>
                      </a:endParaRPr>
                    </a:p>
                    <a:p>
                      <a:pPr marL="302260" indent="-284480">
                        <a:lnSpc>
                          <a:spcPct val="100000"/>
                        </a:lnSpc>
                        <a:spcBef>
                          <a:spcPts val="680"/>
                        </a:spcBef>
                        <a:buSzPct val="88888"/>
                        <a:buAutoNum type="arabicPlain"/>
                        <a:tabLst>
                          <a:tab pos="302260" algn="l"/>
                        </a:tabLst>
                      </a:pPr>
                      <a:r>
                        <a:rPr dirty="0" sz="900" spc="-20">
                          <a:solidFill>
                            <a:srgbClr val="231F20"/>
                          </a:solidFill>
                          <a:latin typeface="華康標楷體"/>
                          <a:cs typeface="華康標楷體"/>
                        </a:rPr>
                        <a:t>隨時注意靠右行駛</a:t>
                      </a:r>
                      <a:endParaRPr sz="900">
                        <a:latin typeface="華康標楷體"/>
                        <a:cs typeface="華康標楷體"/>
                      </a:endParaRPr>
                    </a:p>
                    <a:p>
                      <a:pPr>
                        <a:lnSpc>
                          <a:spcPct val="100000"/>
                        </a:lnSpc>
                      </a:pPr>
                      <a:endParaRPr sz="1100">
                        <a:latin typeface="Times New Roman"/>
                        <a:cs typeface="Times New Roman"/>
                      </a:endParaRPr>
                    </a:p>
                    <a:p>
                      <a:pPr>
                        <a:lnSpc>
                          <a:spcPct val="100000"/>
                        </a:lnSpc>
                        <a:spcBef>
                          <a:spcPts val="45"/>
                        </a:spcBef>
                      </a:pPr>
                      <a:endParaRPr sz="1350">
                        <a:latin typeface="Times New Roman"/>
                        <a:cs typeface="Times New Roman"/>
                      </a:endParaRPr>
                    </a:p>
                    <a:p>
                      <a:pPr algn="just" marL="132715" marR="44450" indent="-115570">
                        <a:lnSpc>
                          <a:spcPct val="102400"/>
                        </a:lnSpc>
                      </a:pPr>
                      <a:r>
                        <a:rPr dirty="0" sz="900" spc="-5">
                          <a:solidFill>
                            <a:srgbClr val="231F20"/>
                          </a:solidFill>
                          <a:latin typeface="華康標楷體"/>
                          <a:cs typeface="華康標楷體"/>
                        </a:rPr>
                        <a:t>．車輛行駛於單向一個車道之道路時適當行車位</a:t>
                      </a:r>
                      <a:r>
                        <a:rPr dirty="0" sz="900" spc="-20">
                          <a:solidFill>
                            <a:srgbClr val="231F20"/>
                          </a:solidFill>
                          <a:latin typeface="華康標楷體"/>
                          <a:cs typeface="華康標楷體"/>
                        </a:rPr>
                        <a:t>置的選擇</a:t>
                      </a:r>
                      <a:endParaRPr sz="900">
                        <a:latin typeface="華康標楷體"/>
                        <a:cs typeface="華康標楷體"/>
                      </a:endParaRPr>
                    </a:p>
                    <a:p>
                      <a:pPr marL="313055" marR="36830" indent="-295275">
                        <a:lnSpc>
                          <a:spcPct val="102400"/>
                        </a:lnSpc>
                        <a:spcBef>
                          <a:spcPts val="65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行車時應注意道路</a:t>
                      </a:r>
                      <a:r>
                        <a:rPr dirty="0" sz="900" spc="-20">
                          <a:solidFill>
                            <a:srgbClr val="231F20"/>
                          </a:solidFill>
                          <a:latin typeface="華康標楷體"/>
                          <a:cs typeface="華康標楷體"/>
                        </a:rPr>
                        <a:t>的分向線</a:t>
                      </a:r>
                      <a:endParaRPr sz="900">
                        <a:latin typeface="華康標楷體"/>
                        <a:cs typeface="華康標楷體"/>
                      </a:endParaRPr>
                    </a:p>
                    <a:p>
                      <a:pPr marL="313055" marR="36830" indent="-295275">
                        <a:lnSpc>
                          <a:spcPct val="102400"/>
                        </a:lnSpc>
                        <a:spcBef>
                          <a:spcPts val="62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隨時注意右側的其</a:t>
                      </a:r>
                      <a:r>
                        <a:rPr dirty="0" sz="900" spc="-20">
                          <a:solidFill>
                            <a:srgbClr val="231F20"/>
                          </a:solidFill>
                          <a:latin typeface="華康標楷體"/>
                          <a:cs typeface="華康標楷體"/>
                        </a:rPr>
                        <a:t>他用路人</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rowSpan="18">
                  <a:txBody>
                    <a:bodyPr/>
                    <a:lstStyle/>
                    <a:p>
                      <a:pPr marL="133350" marR="47625" indent="-115570">
                        <a:lnSpc>
                          <a:spcPct val="102400"/>
                        </a:lnSpc>
                        <a:spcBef>
                          <a:spcPts val="254"/>
                        </a:spcBef>
                      </a:pPr>
                      <a:r>
                        <a:rPr dirty="0" sz="900" spc="-15">
                          <a:solidFill>
                            <a:srgbClr val="231F20"/>
                          </a:solidFill>
                          <a:latin typeface="華康標楷體"/>
                          <a:cs typeface="華康標楷體"/>
                        </a:rPr>
                        <a:t>．在未劃設車道線的道路行駛時，應指導學員選擇靠右側位</a:t>
                      </a:r>
                      <a:r>
                        <a:rPr dirty="0" sz="900" spc="-20">
                          <a:solidFill>
                            <a:srgbClr val="231F20"/>
                          </a:solidFill>
                          <a:latin typeface="華康標楷體"/>
                          <a:cs typeface="華康標楷體"/>
                        </a:rPr>
                        <a:t>置通行的原則。</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305435" indent="-287655">
                        <a:lnSpc>
                          <a:spcPct val="100000"/>
                        </a:lnSpc>
                        <a:spcBef>
                          <a:spcPts val="805"/>
                        </a:spcBef>
                        <a:buSzPct val="88888"/>
                        <a:buAutoNum type="arabicPlain"/>
                        <a:tabLst>
                          <a:tab pos="305435" algn="l"/>
                        </a:tabLst>
                      </a:pPr>
                      <a:r>
                        <a:rPr dirty="0" sz="900" spc="-15">
                          <a:solidFill>
                            <a:srgbClr val="231F20"/>
                          </a:solidFill>
                          <a:latin typeface="華康標楷體"/>
                          <a:cs typeface="華康標楷體"/>
                        </a:rPr>
                        <a:t>行車時隨時注意中心位置，並靠右行駛。</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45"/>
                        </a:spcBef>
                        <a:buClr>
                          <a:srgbClr val="231F20"/>
                        </a:buClr>
                        <a:buFont typeface=""/>
                        <a:buAutoNum type="arabicPlain"/>
                      </a:pPr>
                      <a:endParaRPr sz="1350">
                        <a:latin typeface="Times New Roman"/>
                        <a:cs typeface="Times New Roman"/>
                      </a:endParaRPr>
                    </a:p>
                    <a:p>
                      <a:pPr marL="306070" marR="45085" indent="-288290">
                        <a:lnSpc>
                          <a:spcPct val="102400"/>
                        </a:lnSpc>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靠道路右側行駛，並注意從道路右側通行的行人、自</a:t>
                      </a:r>
                      <a:r>
                        <a:rPr dirty="0" sz="900" spc="-20">
                          <a:solidFill>
                            <a:srgbClr val="231F20"/>
                          </a:solidFill>
                          <a:latin typeface="華康標楷體"/>
                          <a:cs typeface="華康標楷體"/>
                        </a:rPr>
                        <a:t>行車及機車。</a:t>
                      </a:r>
                      <a:endParaRPr sz="900">
                        <a:latin typeface="華康標楷體"/>
                        <a:cs typeface="華康標楷體"/>
                      </a:endParaRPr>
                    </a:p>
                    <a:p>
                      <a:pPr>
                        <a:lnSpc>
                          <a:spcPct val="100000"/>
                        </a:lnSpc>
                      </a:pPr>
                      <a:endParaRPr sz="900">
                        <a:latin typeface="Times New Roman"/>
                        <a:cs typeface="Times New Roman"/>
                      </a:endParaRPr>
                    </a:p>
                    <a:p>
                      <a:pPr marL="133350" marR="47625" indent="-115570">
                        <a:lnSpc>
                          <a:spcPct val="102400"/>
                        </a:lnSpc>
                        <a:spcBef>
                          <a:spcPts val="720"/>
                        </a:spcBef>
                      </a:pPr>
                      <a:r>
                        <a:rPr dirty="0" sz="900" spc="-15">
                          <a:solidFill>
                            <a:srgbClr val="231F20"/>
                          </a:solidFill>
                          <a:latin typeface="華康標楷體"/>
                          <a:cs typeface="華康標楷體"/>
                        </a:rPr>
                        <a:t>．在單向一個車道的道路行駛時，應指導學員行駛於順向車</a:t>
                      </a:r>
                      <a:r>
                        <a:rPr dirty="0" sz="900" spc="-30">
                          <a:solidFill>
                            <a:srgbClr val="231F20"/>
                          </a:solidFill>
                          <a:latin typeface="華康標楷體"/>
                          <a:cs typeface="華康標楷體"/>
                        </a:rPr>
                        <a:t>道。</a:t>
                      </a:r>
                      <a:endParaRPr sz="900">
                        <a:latin typeface="華康標楷體"/>
                        <a:cs typeface="華康標楷體"/>
                      </a:endParaRPr>
                    </a:p>
                    <a:p>
                      <a:pPr>
                        <a:lnSpc>
                          <a:spcPct val="100000"/>
                        </a:lnSpc>
                      </a:pPr>
                      <a:endParaRPr sz="900">
                        <a:latin typeface="Times New Roman"/>
                        <a:cs typeface="Times New Roman"/>
                      </a:endParaRPr>
                    </a:p>
                    <a:p>
                      <a:pPr marL="305435" indent="-287655">
                        <a:lnSpc>
                          <a:spcPct val="100000"/>
                        </a:lnSpc>
                        <a:spcBef>
                          <a:spcPts val="750"/>
                        </a:spcBef>
                        <a:buSzPct val="88888"/>
                        <a:buAutoNum type="arabicPlain"/>
                        <a:tabLst>
                          <a:tab pos="305435" algn="l"/>
                        </a:tabLst>
                      </a:pPr>
                      <a:r>
                        <a:rPr dirty="0" sz="900" spc="-15">
                          <a:solidFill>
                            <a:srgbClr val="231F20"/>
                          </a:solidFill>
                          <a:latin typeface="華康標楷體"/>
                          <a:cs typeface="華康標楷體"/>
                        </a:rPr>
                        <a:t>行駛時靠右行駛，不要跨越分向線。</a:t>
                      </a:r>
                      <a:endParaRPr sz="900">
                        <a:latin typeface="華康標楷體"/>
                        <a:cs typeface="華康標楷體"/>
                      </a:endParaRPr>
                    </a:p>
                    <a:p>
                      <a:pPr>
                        <a:lnSpc>
                          <a:spcPct val="100000"/>
                        </a:lnSpc>
                        <a:spcBef>
                          <a:spcPts val="5"/>
                        </a:spcBef>
                        <a:buClr>
                          <a:srgbClr val="231F20"/>
                        </a:buClr>
                        <a:buFont typeface=""/>
                        <a:buAutoNum type="arabicPlain"/>
                      </a:pPr>
                      <a:endParaRPr sz="1500">
                        <a:latin typeface="Times New Roman"/>
                        <a:cs typeface="Times New Roman"/>
                      </a:endParaRPr>
                    </a:p>
                    <a:p>
                      <a:pPr marL="306070" marR="45085" indent="-288290">
                        <a:lnSpc>
                          <a:spcPct val="102400"/>
                        </a:lnSpc>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注意右側通行中的行人、自行車及機車，並儘量靠近</a:t>
                      </a:r>
                      <a:r>
                        <a:rPr dirty="0" sz="900" spc="-20">
                          <a:solidFill>
                            <a:srgbClr val="231F20"/>
                          </a:solidFill>
                          <a:latin typeface="華康標楷體"/>
                          <a:cs typeface="華康標楷體"/>
                        </a:rPr>
                        <a:t>分向線行駛。</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280"/>
                        </a:spcBef>
                      </a:pPr>
                      <a:r>
                        <a:rPr dirty="0" sz="900" spc="55">
                          <a:solidFill>
                            <a:srgbClr val="231F20"/>
                          </a:solidFill>
                          <a:latin typeface="華康標楷體"/>
                          <a:cs typeface="華康標楷體"/>
                        </a:rPr>
                        <a:t>．在路寬較狹窄的市區道</a:t>
                      </a:r>
                      <a:endParaRPr sz="900">
                        <a:latin typeface="華康標楷體"/>
                        <a:cs typeface="華康標楷體"/>
                      </a:endParaRPr>
                    </a:p>
                  </a:txBody>
                  <a:tcPr marL="0" marR="0" marB="0" marT="35560">
                    <a:lnL w="9525">
                      <a:solidFill>
                        <a:srgbClr val="BCBEC0"/>
                      </a:solidFill>
                      <a:prstDash val="dot"/>
                    </a:lnL>
                    <a:lnT w="9525">
                      <a:solidFill>
                        <a:srgbClr val="BCBEC0"/>
                      </a:solidFill>
                      <a:prstDash val="solid"/>
                    </a:lnT>
                  </a:tcPr>
                </a:tc>
              </a:tr>
              <a:tr h="140335">
                <a:tc>
                  <a:txBody>
                    <a:bodyPr/>
                    <a:lstStyle/>
                    <a:p>
                      <a:pPr algn="r" marR="45720">
                        <a:lnSpc>
                          <a:spcPts val="1005"/>
                        </a:lnSpc>
                      </a:pPr>
                      <a:r>
                        <a:rPr dirty="0" sz="900" spc="-15">
                          <a:solidFill>
                            <a:srgbClr val="231F20"/>
                          </a:solidFill>
                          <a:latin typeface="華康標楷體"/>
                          <a:cs typeface="華康標楷體"/>
                        </a:rPr>
                        <a:t>車道線的</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路行駛時，應隨時保持</a:t>
                      </a:r>
                      <a:endParaRPr sz="900">
                        <a:latin typeface="華康標楷體"/>
                        <a:cs typeface="華康標楷體"/>
                      </a:endParaRPr>
                    </a:p>
                  </a:txBody>
                  <a:tcPr marL="0" marR="0" marB="0" marT="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道路上行</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警覺，以防突然衝出的</a:t>
                      </a:r>
                      <a:endParaRPr sz="900">
                        <a:latin typeface="華康標楷體"/>
                        <a:cs typeface="華康標楷體"/>
                      </a:endParaRPr>
                    </a:p>
                  </a:txBody>
                  <a:tcPr marL="0" marR="0" marB="0" marT="0">
                    <a:lnL w="9525">
                      <a:solidFill>
                        <a:srgbClr val="BCBEC0"/>
                      </a:solidFill>
                      <a:prstDash val="dot"/>
                    </a:lnL>
                  </a:tcPr>
                </a:tc>
              </a:tr>
              <a:tr h="140335">
                <a:tc>
                  <a:txBody>
                    <a:bodyPr/>
                    <a:lstStyle/>
                    <a:p>
                      <a:pPr algn="ctr" marR="15875">
                        <a:lnSpc>
                          <a:spcPts val="1005"/>
                        </a:lnSpc>
                      </a:pPr>
                      <a:r>
                        <a:rPr dirty="0" sz="900" spc="-30">
                          <a:solidFill>
                            <a:srgbClr val="231F20"/>
                          </a:solidFill>
                          <a:latin typeface="華康標楷體"/>
                          <a:cs typeface="華康標楷體"/>
                        </a:rPr>
                        <a:t>駛時</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危險，並選擇適當的行</a:t>
                      </a:r>
                      <a:endParaRPr sz="900">
                        <a:latin typeface="華康標楷體"/>
                        <a:cs typeface="華康標楷體"/>
                      </a:endParaRPr>
                    </a:p>
                  </a:txBody>
                  <a:tcPr marL="0" marR="0" marB="0" marT="0">
                    <a:lnL w="9525">
                      <a:solidFill>
                        <a:srgbClr val="BCBEC0"/>
                      </a:solidFill>
                      <a:prstDash val="dot"/>
                    </a:lnL>
                  </a:tcPr>
                </a:tc>
              </a:tr>
              <a:tr h="17589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0">
                          <a:solidFill>
                            <a:srgbClr val="231F20"/>
                          </a:solidFill>
                          <a:latin typeface="華康標楷體"/>
                          <a:cs typeface="華康標楷體"/>
                        </a:rPr>
                        <a:t>車位置。</a:t>
                      </a:r>
                      <a:endParaRPr sz="900">
                        <a:latin typeface="華康標楷體"/>
                        <a:cs typeface="華康標楷體"/>
                      </a:endParaRPr>
                    </a:p>
                  </a:txBody>
                  <a:tcPr marL="0" marR="0" marB="0" marT="0">
                    <a:lnL w="9525">
                      <a:solidFill>
                        <a:srgbClr val="BCBEC0"/>
                      </a:solidFill>
                      <a:prstDash val="dot"/>
                    </a:lnL>
                  </a:tcPr>
                </a:tc>
              </a:tr>
              <a:tr h="17589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280"/>
                        </a:spcBef>
                      </a:pPr>
                      <a:r>
                        <a:rPr dirty="0" sz="900" spc="55">
                          <a:solidFill>
                            <a:srgbClr val="231F20"/>
                          </a:solidFill>
                          <a:latin typeface="華康標楷體"/>
                          <a:cs typeface="華康標楷體"/>
                        </a:rPr>
                        <a:t>．瞭解靠右通行的原則也</a:t>
                      </a:r>
                      <a:endParaRPr sz="900">
                        <a:latin typeface="華康標楷體"/>
                        <a:cs typeface="華康標楷體"/>
                      </a:endParaRPr>
                    </a:p>
                  </a:txBody>
                  <a:tcPr marL="0" marR="0" marB="0" marT="35560">
                    <a:lnL w="9525">
                      <a:solidFill>
                        <a:srgbClr val="BCBEC0"/>
                      </a:solidFill>
                      <a:prstDash val="dot"/>
                    </a:lnL>
                  </a:tcPr>
                </a:tc>
              </a:tr>
              <a:tr h="32766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marR="38100">
                        <a:lnSpc>
                          <a:spcPts val="1110"/>
                        </a:lnSpc>
                        <a:spcBef>
                          <a:spcPts val="10"/>
                        </a:spcBef>
                      </a:pPr>
                      <a:r>
                        <a:rPr dirty="0" sz="900" spc="55">
                          <a:solidFill>
                            <a:srgbClr val="231F20"/>
                          </a:solidFill>
                          <a:latin typeface="華康標楷體"/>
                          <a:cs typeface="華康標楷體"/>
                        </a:rPr>
                        <a:t>有例外的情況</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參考應</a:t>
                      </a:r>
                      <a:r>
                        <a:rPr dirty="0" sz="900" spc="-45">
                          <a:solidFill>
                            <a:srgbClr val="231F20"/>
                          </a:solidFill>
                          <a:latin typeface="華康標楷體"/>
                          <a:cs typeface="華康標楷體"/>
                        </a:rPr>
                        <a:t>用駕駛課目 </a:t>
                      </a:r>
                      <a:r>
                        <a:rPr dirty="0" sz="900" spc="-25">
                          <a:solidFill>
                            <a:srgbClr val="231F20"/>
                          </a:solidFill>
                          <a:latin typeface="Trebuchet MS"/>
                          <a:cs typeface="Trebuchet MS"/>
                        </a:rPr>
                        <a:t>1</a:t>
                      </a:r>
                      <a:r>
                        <a:rPr dirty="0" sz="900" spc="-25">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txBody>
                  <a:tcPr marL="0" marR="0" marB="0" marT="1270">
                    <a:lnL w="9525">
                      <a:solidFill>
                        <a:srgbClr val="BCBEC0"/>
                      </a:solidFill>
                      <a:prstDash val="dot"/>
                    </a:lnL>
                  </a:tcPr>
                </a:tc>
              </a:tr>
              <a:tr h="17589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spcBef>
                          <a:spcPts val="275"/>
                        </a:spcBef>
                      </a:pPr>
                      <a:r>
                        <a:rPr dirty="0" sz="900" spc="50">
                          <a:solidFill>
                            <a:srgbClr val="231F20"/>
                          </a:solidFill>
                          <a:latin typeface="華康標楷體"/>
                          <a:cs typeface="華康標楷體"/>
                        </a:rPr>
                        <a:t>．瞭解在沒有人、車分離</a:t>
                      </a:r>
                      <a:endParaRPr sz="900">
                        <a:latin typeface="華康標楷體"/>
                        <a:cs typeface="華康標楷體"/>
                      </a:endParaRPr>
                    </a:p>
                  </a:txBody>
                  <a:tcPr marL="0" marR="0" marB="0" marT="34925">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50">
                          <a:solidFill>
                            <a:srgbClr val="231F20"/>
                          </a:solidFill>
                          <a:latin typeface="華康標楷體"/>
                          <a:cs typeface="華康標楷體"/>
                        </a:rPr>
                        <a:t>的道路上行駛時，應預</a:t>
                      </a:r>
                      <a:endParaRPr sz="900">
                        <a:latin typeface="華康標楷體"/>
                        <a:cs typeface="華康標楷體"/>
                      </a:endParaRPr>
                    </a:p>
                  </a:txBody>
                  <a:tcPr marL="0" marR="0" marB="0" marT="0">
                    <a:lnL w="9525">
                      <a:solidFill>
                        <a:srgbClr val="BCBEC0"/>
                      </a:solidFill>
                      <a:prstDash val="dot"/>
                    </a:lnL>
                  </a:tcPr>
                </a:tc>
              </a:tr>
              <a:tr h="17716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15">
                          <a:solidFill>
                            <a:srgbClr val="231F20"/>
                          </a:solidFill>
                          <a:latin typeface="華康標楷體"/>
                          <a:cs typeface="華康標楷體"/>
                        </a:rPr>
                        <a:t>留右側路肩的空間。</a:t>
                      </a:r>
                      <a:endParaRPr sz="900">
                        <a:latin typeface="華康標楷體"/>
                        <a:cs typeface="華康標楷體"/>
                      </a:endParaRPr>
                    </a:p>
                  </a:txBody>
                  <a:tcPr marL="0" marR="0" marB="0" marT="0">
                    <a:lnL w="9525">
                      <a:solidFill>
                        <a:srgbClr val="BCBEC0"/>
                      </a:solidFill>
                      <a:prstDash val="dot"/>
                    </a:lnL>
                  </a:tcPr>
                </a:tc>
              </a:tr>
              <a:tr h="186055">
                <a:tc>
                  <a:txBody>
                    <a:bodyPr/>
                    <a:lstStyle/>
                    <a:p>
                      <a:pPr algn="r" marR="45720">
                        <a:lnSpc>
                          <a:spcPts val="1005"/>
                        </a:lnSpc>
                        <a:spcBef>
                          <a:spcPts val="359"/>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在單向一</a:t>
                      </a:r>
                      <a:endParaRPr sz="900">
                        <a:latin typeface="華康標楷體"/>
                        <a:cs typeface="華康標楷體"/>
                      </a:endParaRPr>
                    </a:p>
                  </a:txBody>
                  <a:tcPr marL="0" marR="0" marB="0" marT="45719">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個車道的</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道路上行</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tcPr>
                </a:tc>
              </a:tr>
              <a:tr h="222885">
                <a:tc>
                  <a:txBody>
                    <a:bodyPr/>
                    <a:lstStyle/>
                    <a:p>
                      <a:pPr algn="ctr" marR="15875">
                        <a:lnSpc>
                          <a:spcPts val="1080"/>
                        </a:lnSpc>
                      </a:pPr>
                      <a:r>
                        <a:rPr dirty="0" sz="900" spc="-30">
                          <a:solidFill>
                            <a:srgbClr val="231F20"/>
                          </a:solidFill>
                          <a:latin typeface="華康標楷體"/>
                          <a:cs typeface="華康標楷體"/>
                        </a:rPr>
                        <a:t>駛時</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650"/>
                        </a:spcBef>
                      </a:pPr>
                      <a:r>
                        <a:rPr dirty="0" sz="900" spc="55">
                          <a:solidFill>
                            <a:srgbClr val="231F20"/>
                          </a:solidFill>
                          <a:latin typeface="華康標楷體"/>
                          <a:cs typeface="華康標楷體"/>
                        </a:rPr>
                        <a:t>．瞭解跨越分向線的危險</a:t>
                      </a:r>
                      <a:endParaRPr sz="900">
                        <a:latin typeface="華康標楷體"/>
                        <a:cs typeface="華康標楷體"/>
                      </a:endParaRPr>
                    </a:p>
                  </a:txBody>
                  <a:tcPr marL="0" marR="0" marB="0" marT="8255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性與有必要跨越分向線</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0">
                          <a:solidFill>
                            <a:srgbClr val="231F20"/>
                          </a:solidFill>
                          <a:latin typeface="華康標楷體"/>
                          <a:cs typeface="華康標楷體"/>
                        </a:rPr>
                        <a:t>之狀況</a:t>
                      </a:r>
                      <a:r>
                        <a:rPr dirty="0" sz="900" spc="70">
                          <a:solidFill>
                            <a:srgbClr val="231F20"/>
                          </a:solidFill>
                          <a:latin typeface="華康標楷體"/>
                          <a:cs typeface="華康標楷體"/>
                        </a:rPr>
                        <a:t>（</a:t>
                      </a:r>
                      <a:r>
                        <a:rPr dirty="0" sz="900" spc="60">
                          <a:solidFill>
                            <a:srgbClr val="231F20"/>
                          </a:solidFill>
                          <a:latin typeface="華康標楷體"/>
                          <a:cs typeface="華康標楷體"/>
                        </a:rPr>
                        <a:t>如遭遇前方有</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障礙物或占用車道的違</a:t>
                      </a:r>
                      <a:endParaRPr sz="900">
                        <a:latin typeface="華康標楷體"/>
                        <a:cs typeface="華康標楷體"/>
                      </a:endParaRPr>
                    </a:p>
                  </a:txBody>
                  <a:tcPr marL="0" marR="0" marB="0" marT="0">
                    <a:lnL w="9525">
                      <a:solidFill>
                        <a:srgbClr val="BCBEC0"/>
                      </a:solidFill>
                      <a:prstDash val="dot"/>
                    </a:lnL>
                  </a:tcPr>
                </a:tc>
              </a:tr>
              <a:tr h="63500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10">
                          <a:solidFill>
                            <a:srgbClr val="231F20"/>
                          </a:solidFill>
                          <a:latin typeface="華康標楷體"/>
                          <a:cs typeface="華康標楷體"/>
                        </a:rPr>
                        <a:t>停車輛時）</a:t>
                      </a:r>
                      <a:r>
                        <a:rPr dirty="0" sz="900" spc="-50">
                          <a:solidFill>
                            <a:srgbClr val="231F20"/>
                          </a:solidFill>
                          <a:latin typeface="華康標楷體"/>
                          <a:cs typeface="華康標楷體"/>
                        </a:rPr>
                        <a:t>。</a:t>
                      </a:r>
                      <a:endParaRPr sz="900">
                        <a:latin typeface="華康標楷體"/>
                        <a:cs typeface="華康標楷體"/>
                      </a:endParaRPr>
                    </a:p>
                  </a:txBody>
                  <a:tcPr marL="0" marR="0" marB="0" marT="0">
                    <a:lnL w="9525">
                      <a:solidFill>
                        <a:srgbClr val="BCBEC0"/>
                      </a:solidFill>
                      <a:prstDash val="dot"/>
                    </a:lnL>
                  </a:tcPr>
                </a:tc>
              </a:tr>
            </a:tbl>
          </a:graphicData>
        </a:graphic>
      </p:graphicFrame>
      <p:grpSp>
        <p:nvGrpSpPr>
          <p:cNvPr id="232" name="object 232" descr=""/>
          <p:cNvGrpSpPr/>
          <p:nvPr/>
        </p:nvGrpSpPr>
        <p:grpSpPr>
          <a:xfrm>
            <a:off x="7311529" y="0"/>
            <a:ext cx="1332230" cy="5328285"/>
            <a:chOff x="7311529" y="0"/>
            <a:chExt cx="1332230" cy="5328285"/>
          </a:xfrm>
        </p:grpSpPr>
        <p:sp>
          <p:nvSpPr>
            <p:cNvPr id="233" name="object 233" descr=""/>
            <p:cNvSpPr/>
            <p:nvPr/>
          </p:nvSpPr>
          <p:spPr>
            <a:xfrm>
              <a:off x="7452004" y="708012"/>
              <a:ext cx="1191895" cy="367030"/>
            </a:xfrm>
            <a:custGeom>
              <a:avLst/>
              <a:gdLst/>
              <a:ahLst/>
              <a:cxnLst/>
              <a:rect l="l" t="t" r="r" b="b"/>
              <a:pathLst>
                <a:path w="1191895" h="367030">
                  <a:moveTo>
                    <a:pt x="1191425" y="183502"/>
                  </a:moveTo>
                  <a:lnTo>
                    <a:pt x="948055" y="0"/>
                  </a:lnTo>
                  <a:lnTo>
                    <a:pt x="948055" y="69913"/>
                  </a:lnTo>
                  <a:lnTo>
                    <a:pt x="0" y="69913"/>
                  </a:lnTo>
                  <a:lnTo>
                    <a:pt x="0" y="297116"/>
                  </a:lnTo>
                  <a:lnTo>
                    <a:pt x="948055" y="297116"/>
                  </a:lnTo>
                  <a:lnTo>
                    <a:pt x="948055" y="367004"/>
                  </a:lnTo>
                  <a:lnTo>
                    <a:pt x="1191425" y="183502"/>
                  </a:lnTo>
                  <a:close/>
                </a:path>
              </a:pathLst>
            </a:custGeom>
            <a:solidFill>
              <a:srgbClr val="DADBDC"/>
            </a:solidFill>
          </p:spPr>
          <p:txBody>
            <a:bodyPr wrap="square" lIns="0" tIns="0" rIns="0" bIns="0" rtlCol="0"/>
            <a:lstStyle/>
            <a:p/>
          </p:txBody>
        </p:sp>
        <p:sp>
          <p:nvSpPr>
            <p:cNvPr id="234" name="object 234" descr=""/>
            <p:cNvSpPr/>
            <p:nvPr/>
          </p:nvSpPr>
          <p:spPr>
            <a:xfrm>
              <a:off x="7479766" y="777925"/>
              <a:ext cx="920750" cy="227329"/>
            </a:xfrm>
            <a:custGeom>
              <a:avLst/>
              <a:gdLst/>
              <a:ahLst/>
              <a:cxnLst/>
              <a:rect l="l" t="t" r="r" b="b"/>
              <a:pathLst>
                <a:path w="920750" h="227330">
                  <a:moveTo>
                    <a:pt x="160451" y="0"/>
                  </a:moveTo>
                  <a:lnTo>
                    <a:pt x="52451" y="0"/>
                  </a:lnTo>
                  <a:lnTo>
                    <a:pt x="0" y="227190"/>
                  </a:lnTo>
                  <a:lnTo>
                    <a:pt x="21450" y="227190"/>
                  </a:lnTo>
                  <a:lnTo>
                    <a:pt x="108000" y="227190"/>
                  </a:lnTo>
                  <a:lnTo>
                    <a:pt x="160451" y="0"/>
                  </a:lnTo>
                  <a:close/>
                </a:path>
                <a:path w="920750" h="227330">
                  <a:moveTo>
                    <a:pt x="350405" y="0"/>
                  </a:moveTo>
                  <a:lnTo>
                    <a:pt x="242404" y="0"/>
                  </a:lnTo>
                  <a:lnTo>
                    <a:pt x="189953" y="227190"/>
                  </a:lnTo>
                  <a:lnTo>
                    <a:pt x="211404" y="227190"/>
                  </a:lnTo>
                  <a:lnTo>
                    <a:pt x="297954" y="227190"/>
                  </a:lnTo>
                  <a:lnTo>
                    <a:pt x="350405" y="0"/>
                  </a:lnTo>
                  <a:close/>
                </a:path>
                <a:path w="920750" h="227330">
                  <a:moveTo>
                    <a:pt x="540372" y="0"/>
                  </a:moveTo>
                  <a:lnTo>
                    <a:pt x="432384" y="0"/>
                  </a:lnTo>
                  <a:lnTo>
                    <a:pt x="379933" y="227190"/>
                  </a:lnTo>
                  <a:lnTo>
                    <a:pt x="401370" y="227190"/>
                  </a:lnTo>
                  <a:lnTo>
                    <a:pt x="487921" y="227190"/>
                  </a:lnTo>
                  <a:lnTo>
                    <a:pt x="540372" y="0"/>
                  </a:lnTo>
                  <a:close/>
                </a:path>
                <a:path w="920750" h="227330">
                  <a:moveTo>
                    <a:pt x="730338" y="0"/>
                  </a:moveTo>
                  <a:lnTo>
                    <a:pt x="622338" y="0"/>
                  </a:lnTo>
                  <a:lnTo>
                    <a:pt x="569887" y="227190"/>
                  </a:lnTo>
                  <a:lnTo>
                    <a:pt x="591324" y="227190"/>
                  </a:lnTo>
                  <a:lnTo>
                    <a:pt x="677887" y="227190"/>
                  </a:lnTo>
                  <a:lnTo>
                    <a:pt x="730338" y="0"/>
                  </a:lnTo>
                  <a:close/>
                </a:path>
                <a:path w="920750" h="227330">
                  <a:moveTo>
                    <a:pt x="920292" y="0"/>
                  </a:moveTo>
                  <a:lnTo>
                    <a:pt x="812292" y="0"/>
                  </a:lnTo>
                  <a:lnTo>
                    <a:pt x="759841" y="227190"/>
                  </a:lnTo>
                  <a:lnTo>
                    <a:pt x="781291" y="227190"/>
                  </a:lnTo>
                  <a:lnTo>
                    <a:pt x="867841" y="227190"/>
                  </a:lnTo>
                  <a:lnTo>
                    <a:pt x="920292" y="0"/>
                  </a:lnTo>
                  <a:close/>
                </a:path>
              </a:pathLst>
            </a:custGeom>
            <a:solidFill>
              <a:srgbClr val="B7DA9B"/>
            </a:solidFill>
          </p:spPr>
          <p:txBody>
            <a:bodyPr wrap="square" lIns="0" tIns="0" rIns="0" bIns="0" rtlCol="0"/>
            <a:lstStyle/>
            <a:p/>
          </p:txBody>
        </p:sp>
        <p:sp>
          <p:nvSpPr>
            <p:cNvPr id="235" name="object 235" descr=""/>
            <p:cNvSpPr/>
            <p:nvPr/>
          </p:nvSpPr>
          <p:spPr>
            <a:xfrm>
              <a:off x="7311529" y="0"/>
              <a:ext cx="250825" cy="5328285"/>
            </a:xfrm>
            <a:custGeom>
              <a:avLst/>
              <a:gdLst/>
              <a:ahLst/>
              <a:cxnLst/>
              <a:rect l="l" t="t" r="r" b="b"/>
              <a:pathLst>
                <a:path w="250825" h="5328285">
                  <a:moveTo>
                    <a:pt x="250342" y="0"/>
                  </a:moveTo>
                  <a:lnTo>
                    <a:pt x="0" y="0"/>
                  </a:lnTo>
                  <a:lnTo>
                    <a:pt x="0" y="5328005"/>
                  </a:lnTo>
                  <a:lnTo>
                    <a:pt x="250342" y="5328005"/>
                  </a:lnTo>
                  <a:lnTo>
                    <a:pt x="250342" y="0"/>
                  </a:lnTo>
                  <a:close/>
                </a:path>
              </a:pathLst>
            </a:custGeom>
            <a:solidFill>
              <a:srgbClr val="FFFFFF"/>
            </a:solidFill>
          </p:spPr>
          <p:txBody>
            <a:bodyPr wrap="square" lIns="0" tIns="0" rIns="0" bIns="0" rtlCol="0"/>
            <a:lstStyle/>
            <a:p/>
          </p:txBody>
        </p:sp>
      </p:grpSp>
      <p:sp>
        <p:nvSpPr>
          <p:cNvPr id="236" name="object 236"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106</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237" name="object 237"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107</a:t>
            </a:r>
            <a:endParaRPr sz="800">
              <a:latin typeface="Times New Roman"/>
              <a:cs typeface="Times New Roman"/>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1349999" y="1444503"/>
              <a:ext cx="0" cy="351155"/>
            </a:xfrm>
            <a:custGeom>
              <a:avLst/>
              <a:gdLst/>
              <a:ahLst/>
              <a:cxnLst/>
              <a:rect l="l" t="t" r="r" b="b"/>
              <a:pathLst>
                <a:path w="0" h="351155">
                  <a:moveTo>
                    <a:pt x="0" y="351002"/>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557999" y="18045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69" name="object 69" descr=""/>
            <p:cNvSpPr/>
            <p:nvPr/>
          </p:nvSpPr>
          <p:spPr>
            <a:xfrm>
              <a:off x="2717999" y="1444503"/>
              <a:ext cx="0" cy="351155"/>
            </a:xfrm>
            <a:custGeom>
              <a:avLst/>
              <a:gdLst/>
              <a:ahLst/>
              <a:cxnLst/>
              <a:rect l="l" t="t" r="r" b="b"/>
              <a:pathLst>
                <a:path w="0" h="351155">
                  <a:moveTo>
                    <a:pt x="0" y="351002"/>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1349999" y="1804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71" name="object 71" descr=""/>
            <p:cNvSpPr/>
            <p:nvPr/>
          </p:nvSpPr>
          <p:spPr>
            <a:xfrm>
              <a:off x="5777999" y="1444503"/>
              <a:ext cx="0" cy="351155"/>
            </a:xfrm>
            <a:custGeom>
              <a:avLst/>
              <a:gdLst/>
              <a:ahLst/>
              <a:cxnLst/>
              <a:rect l="l" t="t" r="r" b="b"/>
              <a:pathLst>
                <a:path w="0" h="351155">
                  <a:moveTo>
                    <a:pt x="0" y="351002"/>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2717999" y="1804506"/>
              <a:ext cx="3060065" cy="0"/>
            </a:xfrm>
            <a:custGeom>
              <a:avLst/>
              <a:gdLst/>
              <a:ahLst/>
              <a:cxnLst/>
              <a:rect l="l" t="t" r="r" b="b"/>
              <a:pathLst>
                <a:path w="3060064" h="0">
                  <a:moveTo>
                    <a:pt x="0" y="0"/>
                  </a:moveTo>
                  <a:lnTo>
                    <a:pt x="3060001" y="0"/>
                  </a:lnTo>
                </a:path>
              </a:pathLst>
            </a:custGeom>
            <a:ln w="9004">
              <a:solidFill>
                <a:srgbClr val="BCBEC0"/>
              </a:solidFill>
            </a:ln>
          </p:spPr>
          <p:txBody>
            <a:bodyPr wrap="square" lIns="0" tIns="0" rIns="0" bIns="0" rtlCol="0"/>
            <a:lstStyle/>
            <a:p/>
          </p:txBody>
        </p:sp>
        <p:sp>
          <p:nvSpPr>
            <p:cNvPr id="73" name="object 73" descr=""/>
            <p:cNvSpPr/>
            <p:nvPr/>
          </p:nvSpPr>
          <p:spPr>
            <a:xfrm>
              <a:off x="5777999" y="1804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aphicFrame>
        <p:nvGraphicFramePr>
          <p:cNvPr id="74" name="object 74" descr=""/>
          <p:cNvGraphicFramePr>
            <a:graphicFrameLocks noGrp="1"/>
          </p:cNvGraphicFramePr>
          <p:nvPr/>
        </p:nvGraphicFramePr>
        <p:xfrm>
          <a:off x="557999" y="360003"/>
          <a:ext cx="6718300" cy="141224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196340">
                <a:tc>
                  <a:txBody>
                    <a:bodyPr/>
                    <a:lstStyle/>
                    <a:p>
                      <a:pPr marL="17780">
                        <a:lnSpc>
                          <a:spcPct val="100000"/>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在多車道</a:t>
                      </a:r>
                      <a:endParaRPr sz="900">
                        <a:latin typeface="華康標楷體"/>
                        <a:cs typeface="華康標楷體"/>
                      </a:endParaRPr>
                    </a:p>
                    <a:p>
                      <a:pPr marL="269875" marR="45720">
                        <a:lnSpc>
                          <a:spcPct val="102400"/>
                        </a:lnSpc>
                      </a:pPr>
                      <a:r>
                        <a:rPr dirty="0" sz="900" spc="-15">
                          <a:solidFill>
                            <a:srgbClr val="231F20"/>
                          </a:solidFill>
                          <a:latin typeface="華康標楷體"/>
                          <a:cs typeface="華康標楷體"/>
                        </a:rPr>
                        <a:t>的道路行</a:t>
                      </a:r>
                      <a:r>
                        <a:rPr dirty="0" sz="900" spc="-30">
                          <a:solidFill>
                            <a:srgbClr val="231F20"/>
                          </a:solidFill>
                          <a:latin typeface="華康標楷體"/>
                          <a:cs typeface="華康標楷體"/>
                        </a:rPr>
                        <a:t>駛時</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a:txBody>
                    <a:bodyPr/>
                    <a:lstStyle/>
                    <a:p>
                      <a:pPr algn="just" marL="132715" marR="31750" indent="-115570">
                        <a:lnSpc>
                          <a:spcPct val="102400"/>
                        </a:lnSpc>
                        <a:spcBef>
                          <a:spcPts val="254"/>
                        </a:spcBef>
                      </a:pPr>
                      <a:r>
                        <a:rPr dirty="0" sz="900" spc="120">
                          <a:solidFill>
                            <a:srgbClr val="231F20"/>
                          </a:solidFill>
                          <a:latin typeface="華康標楷體"/>
                          <a:cs typeface="華康標楷體"/>
                        </a:rPr>
                        <a:t>．在多車道道路上行駛</a:t>
                      </a:r>
                      <a:r>
                        <a:rPr dirty="0" sz="900" spc="-10">
                          <a:solidFill>
                            <a:srgbClr val="231F20"/>
                          </a:solidFill>
                          <a:latin typeface="華康標楷體"/>
                          <a:cs typeface="華康標楷體"/>
                        </a:rPr>
                        <a:t>時，適當行車位置的選</a:t>
                      </a:r>
                      <a:r>
                        <a:rPr dirty="0" sz="900" spc="-50">
                          <a:solidFill>
                            <a:srgbClr val="231F20"/>
                          </a:solidFill>
                          <a:latin typeface="華康標楷體"/>
                          <a:cs typeface="華康標楷體"/>
                        </a:rPr>
                        <a:t>擇</a:t>
                      </a:r>
                      <a:endParaRPr sz="900">
                        <a:latin typeface="華康標楷體"/>
                        <a:cs typeface="華康標楷體"/>
                      </a:endParaRPr>
                    </a:p>
                    <a:p>
                      <a:pPr marL="313055" marR="36830" indent="-295275">
                        <a:lnSpc>
                          <a:spcPct val="102400"/>
                        </a:lnSpc>
                        <a:spcBef>
                          <a:spcPts val="65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在單向二車道的道</a:t>
                      </a:r>
                      <a:r>
                        <a:rPr dirty="0" sz="900" spc="-20">
                          <a:solidFill>
                            <a:srgbClr val="231F20"/>
                          </a:solidFill>
                          <a:latin typeface="華康標楷體"/>
                          <a:cs typeface="華康標楷體"/>
                        </a:rPr>
                        <a:t>路行駛時</a:t>
                      </a:r>
                      <a:endParaRPr sz="900">
                        <a:latin typeface="華康標楷體"/>
                        <a:cs typeface="華康標楷體"/>
                      </a:endParaRPr>
                    </a:p>
                    <a:p>
                      <a:pPr marL="313055" marR="36830" indent="-295275">
                        <a:lnSpc>
                          <a:spcPct val="102400"/>
                        </a:lnSpc>
                        <a:spcBef>
                          <a:spcPts val="62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在單向三車道以上</a:t>
                      </a:r>
                      <a:r>
                        <a:rPr dirty="0" sz="900" spc="-20">
                          <a:solidFill>
                            <a:srgbClr val="231F20"/>
                          </a:solidFill>
                          <a:latin typeface="華康標楷體"/>
                          <a:cs typeface="華康標楷體"/>
                        </a:rPr>
                        <a:t>的道路行駛時</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7780">
                        <a:lnSpc>
                          <a:spcPct val="100000"/>
                        </a:lnSpc>
                        <a:spcBef>
                          <a:spcPts val="280"/>
                        </a:spcBef>
                      </a:pPr>
                      <a:r>
                        <a:rPr dirty="0" sz="900" spc="-15">
                          <a:solidFill>
                            <a:srgbClr val="231F20"/>
                          </a:solidFill>
                          <a:latin typeface="華康標楷體"/>
                          <a:cs typeface="華康標楷體"/>
                        </a:rPr>
                        <a:t>．依照本車的行車速度和交通狀況，選擇適當之行車位置。</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306070" marR="46990" indent="-288290">
                        <a:lnSpc>
                          <a:spcPct val="102400"/>
                        </a:lnSpc>
                        <a:spcBef>
                          <a:spcPts val="795"/>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車輛正常行駛時應儘量選擇靠右的車道行駛，超車或</a:t>
                      </a:r>
                      <a:r>
                        <a:rPr dirty="0" sz="900" spc="-15">
                          <a:solidFill>
                            <a:srgbClr val="231F20"/>
                          </a:solidFill>
                          <a:latin typeface="華康標楷體"/>
                          <a:cs typeface="華康標楷體"/>
                        </a:rPr>
                        <a:t>左轉時則靠內側車道行駛。。</a:t>
                      </a:r>
                      <a:endParaRPr sz="900">
                        <a:latin typeface="華康標楷體"/>
                        <a:cs typeface="華康標楷體"/>
                      </a:endParaRPr>
                    </a:p>
                    <a:p>
                      <a:pPr marL="306070" marR="45085" indent="-288290">
                        <a:lnSpc>
                          <a:spcPct val="102400"/>
                        </a:lnSpc>
                        <a:spcBef>
                          <a:spcPts val="620"/>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內側車道為超車道，應儘量讓出內側車道，其他車道則視車速情況讓學員選擇行駛。</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19685" indent="-124460">
                        <a:lnSpc>
                          <a:spcPct val="102400"/>
                        </a:lnSpc>
                        <a:spcBef>
                          <a:spcPts val="254"/>
                        </a:spcBef>
                      </a:pPr>
                      <a:r>
                        <a:rPr dirty="0" sz="900" spc="50">
                          <a:solidFill>
                            <a:srgbClr val="231F20"/>
                          </a:solidFill>
                          <a:latin typeface="華康標楷體"/>
                          <a:cs typeface="華康標楷體"/>
                        </a:rPr>
                        <a:t>．瞭解跨越道路分向線、車道線行駛與超出路面</a:t>
                      </a:r>
                      <a:r>
                        <a:rPr dirty="0" sz="900" spc="-20">
                          <a:solidFill>
                            <a:srgbClr val="231F20"/>
                          </a:solidFill>
                          <a:latin typeface="華康標楷體"/>
                          <a:cs typeface="華康標楷體"/>
                        </a:rPr>
                        <a:t>邊線行車，除了危險外，</a:t>
                      </a:r>
                      <a:r>
                        <a:rPr dirty="0" sz="900" spc="155">
                          <a:solidFill>
                            <a:srgbClr val="231F20"/>
                          </a:solidFill>
                          <a:latin typeface="華康標楷體"/>
                          <a:cs typeface="華康標楷體"/>
                        </a:rPr>
                        <a:t>更是不道德的駕駛行</a:t>
                      </a:r>
                      <a:r>
                        <a:rPr dirty="0" sz="900" spc="-50">
                          <a:solidFill>
                            <a:srgbClr val="231F20"/>
                          </a:solidFill>
                          <a:latin typeface="華康標楷體"/>
                          <a:cs typeface="華康標楷體"/>
                        </a:rPr>
                        <a:t> </a:t>
                      </a:r>
                      <a:r>
                        <a:rPr dirty="0" sz="900" spc="-30">
                          <a:solidFill>
                            <a:srgbClr val="231F20"/>
                          </a:solidFill>
                          <a:latin typeface="華康標楷體"/>
                          <a:cs typeface="華康標楷體"/>
                        </a:rPr>
                        <a:t>為。</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sp>
        <p:nvSpPr>
          <p:cNvPr id="75" name="object 75" descr=""/>
          <p:cNvSpPr/>
          <p:nvPr/>
        </p:nvSpPr>
        <p:spPr>
          <a:xfrm>
            <a:off x="7919987" y="360019"/>
            <a:ext cx="480695" cy="265430"/>
          </a:xfrm>
          <a:custGeom>
            <a:avLst/>
            <a:gdLst/>
            <a:ahLst/>
            <a:cxnLst/>
            <a:rect l="l" t="t" r="r" b="b"/>
            <a:pathLst>
              <a:path w="480695"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27" y="6756"/>
                </a:lnTo>
                <a:lnTo>
                  <a:pt x="54254" y="25552"/>
                </a:lnTo>
                <a:lnTo>
                  <a:pt x="25565" y="54241"/>
                </a:lnTo>
                <a:lnTo>
                  <a:pt x="6756" y="90601"/>
                </a:lnTo>
                <a:lnTo>
                  <a:pt x="0" y="132486"/>
                </a:lnTo>
                <a:lnTo>
                  <a:pt x="6756" y="174358"/>
                </a:lnTo>
                <a:lnTo>
                  <a:pt x="25565" y="210731"/>
                </a:lnTo>
                <a:lnTo>
                  <a:pt x="54254" y="239420"/>
                </a:lnTo>
                <a:lnTo>
                  <a:pt x="90627"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72BF44"/>
          </a:solidFill>
        </p:spPr>
        <p:txBody>
          <a:bodyPr wrap="square" lIns="0" tIns="0" rIns="0" bIns="0" rtlCol="0"/>
          <a:lstStyle/>
          <a:p/>
        </p:txBody>
      </p:sp>
      <p:sp>
        <p:nvSpPr>
          <p:cNvPr id="76" name="object 76"/>
          <p:cNvSpPr txBox="1">
            <a:spLocks noGrp="1"/>
          </p:cNvSpPr>
          <p:nvPr>
            <p:ph type="title"/>
          </p:nvPr>
        </p:nvSpPr>
        <p:spPr>
          <a:xfrm>
            <a:off x="7915147" y="279985"/>
            <a:ext cx="3667760" cy="371475"/>
          </a:xfrm>
          <a:prstGeom prst="rect"/>
        </p:spPr>
        <p:txBody>
          <a:bodyPr wrap="square" lIns="0" tIns="14604" rIns="0" bIns="0" rtlCol="0" vert="horz">
            <a:spAutoFit/>
          </a:bodyPr>
          <a:lstStyle/>
          <a:p>
            <a:pPr marL="38100">
              <a:lnSpc>
                <a:spcPct val="100000"/>
              </a:lnSpc>
              <a:spcBef>
                <a:spcPts val="114"/>
              </a:spcBef>
            </a:pPr>
            <a:r>
              <a:rPr dirty="0" baseline="5376" sz="2325" spc="-60">
                <a:solidFill>
                  <a:srgbClr val="FFFFFF"/>
                </a:solidFill>
              </a:rPr>
              <a:t>課目 </a:t>
            </a:r>
            <a:r>
              <a:rPr dirty="0" sz="2250" spc="-310">
                <a:solidFill>
                  <a:srgbClr val="72BF44"/>
                </a:solidFill>
                <a:latin typeface="Trebuchet MS"/>
                <a:cs typeface="Trebuchet MS"/>
              </a:rPr>
              <a:t>4</a:t>
            </a:r>
            <a:r>
              <a:rPr dirty="0" baseline="1792" sz="2325" spc="-172">
                <a:solidFill>
                  <a:srgbClr val="72BF44"/>
                </a:solidFill>
              </a:rPr>
              <a:t>：行駛在有慢車道與混合車道的道路</a:t>
            </a:r>
            <a:endParaRPr baseline="1792" sz="2325">
              <a:latin typeface="Trebuchet MS"/>
              <a:cs typeface="Trebuchet MS"/>
            </a:endParaRPr>
          </a:p>
        </p:txBody>
      </p:sp>
      <p:sp>
        <p:nvSpPr>
          <p:cNvPr id="77" name="object 77" descr=""/>
          <p:cNvSpPr txBox="1"/>
          <p:nvPr/>
        </p:nvSpPr>
        <p:spPr>
          <a:xfrm>
            <a:off x="8685358" y="672626"/>
            <a:ext cx="5695950"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標：學習行駛在有慢車道或混合車道的道路，與機車共用道路的注意事</a:t>
            </a:r>
            <a:r>
              <a:rPr dirty="0" sz="1250" spc="-50">
                <a:solidFill>
                  <a:srgbClr val="231F20"/>
                </a:solidFill>
                <a:latin typeface="SimSun"/>
                <a:cs typeface="SimSun"/>
              </a:rPr>
              <a:t>項</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grpSp>
        <p:nvGrpSpPr>
          <p:cNvPr id="78" name="object 78" descr=""/>
          <p:cNvGrpSpPr/>
          <p:nvPr/>
        </p:nvGrpSpPr>
        <p:grpSpPr>
          <a:xfrm>
            <a:off x="7915237" y="4334390"/>
            <a:ext cx="6651625" cy="640080"/>
            <a:chOff x="7915237" y="4334390"/>
            <a:chExt cx="6651625" cy="640080"/>
          </a:xfrm>
        </p:grpSpPr>
        <p:sp>
          <p:nvSpPr>
            <p:cNvPr id="79" name="object 79" descr=""/>
            <p:cNvSpPr/>
            <p:nvPr/>
          </p:nvSpPr>
          <p:spPr>
            <a:xfrm>
              <a:off x="13140001" y="4339153"/>
              <a:ext cx="0" cy="621030"/>
            </a:xfrm>
            <a:custGeom>
              <a:avLst/>
              <a:gdLst/>
              <a:ahLst/>
              <a:cxnLst/>
              <a:rect l="l" t="t" r="r" b="b"/>
              <a:pathLst>
                <a:path w="0" h="621029">
                  <a:moveTo>
                    <a:pt x="0" y="621004"/>
                  </a:moveTo>
                  <a:lnTo>
                    <a:pt x="0" y="0"/>
                  </a:lnTo>
                </a:path>
              </a:pathLst>
            </a:custGeom>
            <a:ln w="9004">
              <a:solidFill>
                <a:srgbClr val="FFFFFF"/>
              </a:solidFill>
            </a:ln>
          </p:spPr>
          <p:txBody>
            <a:bodyPr wrap="square" lIns="0" tIns="0" rIns="0" bIns="0" rtlCol="0"/>
            <a:lstStyle/>
            <a:p/>
          </p:txBody>
        </p:sp>
        <p:sp>
          <p:nvSpPr>
            <p:cNvPr id="80" name="object 80" descr=""/>
            <p:cNvSpPr/>
            <p:nvPr/>
          </p:nvSpPr>
          <p:spPr>
            <a:xfrm>
              <a:off x="13140001" y="4969157"/>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81" name="object 81" descr=""/>
            <p:cNvSpPr/>
            <p:nvPr/>
          </p:nvSpPr>
          <p:spPr>
            <a:xfrm>
              <a:off x="8712000" y="4339153"/>
              <a:ext cx="0" cy="621030"/>
            </a:xfrm>
            <a:custGeom>
              <a:avLst/>
              <a:gdLst/>
              <a:ahLst/>
              <a:cxnLst/>
              <a:rect l="l" t="t" r="r" b="b"/>
              <a:pathLst>
                <a:path w="0" h="621029">
                  <a:moveTo>
                    <a:pt x="0" y="621004"/>
                  </a:moveTo>
                  <a:lnTo>
                    <a:pt x="0" y="0"/>
                  </a:lnTo>
                </a:path>
              </a:pathLst>
            </a:custGeom>
            <a:ln w="9004">
              <a:solidFill>
                <a:srgbClr val="FFFFFF"/>
              </a:solidFill>
            </a:ln>
          </p:spPr>
          <p:txBody>
            <a:bodyPr wrap="square" lIns="0" tIns="0" rIns="0" bIns="0" rtlCol="0"/>
            <a:lstStyle/>
            <a:p/>
          </p:txBody>
        </p:sp>
        <p:sp>
          <p:nvSpPr>
            <p:cNvPr id="82" name="object 82" descr=""/>
            <p:cNvSpPr/>
            <p:nvPr/>
          </p:nvSpPr>
          <p:spPr>
            <a:xfrm>
              <a:off x="7920000" y="4969157"/>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83" name="object 83" descr=""/>
            <p:cNvSpPr/>
            <p:nvPr/>
          </p:nvSpPr>
          <p:spPr>
            <a:xfrm>
              <a:off x="10079999" y="4339153"/>
              <a:ext cx="0" cy="621030"/>
            </a:xfrm>
            <a:custGeom>
              <a:avLst/>
              <a:gdLst/>
              <a:ahLst/>
              <a:cxnLst/>
              <a:rect l="l" t="t" r="r" b="b"/>
              <a:pathLst>
                <a:path w="0" h="621029">
                  <a:moveTo>
                    <a:pt x="0" y="621004"/>
                  </a:moveTo>
                  <a:lnTo>
                    <a:pt x="0" y="0"/>
                  </a:lnTo>
                </a:path>
              </a:pathLst>
            </a:custGeom>
            <a:ln w="9004">
              <a:solidFill>
                <a:srgbClr val="FFFFFF"/>
              </a:solidFill>
            </a:ln>
          </p:spPr>
          <p:txBody>
            <a:bodyPr wrap="square" lIns="0" tIns="0" rIns="0" bIns="0" rtlCol="0"/>
            <a:lstStyle/>
            <a:p/>
          </p:txBody>
        </p:sp>
        <p:sp>
          <p:nvSpPr>
            <p:cNvPr id="84" name="object 84" descr=""/>
            <p:cNvSpPr/>
            <p:nvPr/>
          </p:nvSpPr>
          <p:spPr>
            <a:xfrm>
              <a:off x="8712000" y="4969157"/>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85" name="object 85" descr=""/>
            <p:cNvSpPr/>
            <p:nvPr/>
          </p:nvSpPr>
          <p:spPr>
            <a:xfrm>
              <a:off x="10079999" y="4969157"/>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grpSp>
      <p:graphicFrame>
        <p:nvGraphicFramePr>
          <p:cNvPr id="86" name="object 86" descr=""/>
          <p:cNvGraphicFramePr>
            <a:graphicFrameLocks noGrp="1"/>
          </p:cNvGraphicFramePr>
          <p:nvPr/>
        </p:nvGraphicFramePr>
        <p:xfrm>
          <a:off x="7919999" y="1202654"/>
          <a:ext cx="6718300" cy="373443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518535">
                <a:tc>
                  <a:txBody>
                    <a:bodyPr/>
                    <a:lstStyle/>
                    <a:p>
                      <a:pPr marL="17780">
                        <a:lnSpc>
                          <a:spcPct val="100000"/>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行駛在劃</a:t>
                      </a:r>
                      <a:endParaRPr sz="900">
                        <a:latin typeface="華康標楷體"/>
                        <a:cs typeface="華康標楷體"/>
                      </a:endParaRPr>
                    </a:p>
                    <a:p>
                      <a:pPr marL="269875" marR="45720">
                        <a:lnSpc>
                          <a:spcPct val="102400"/>
                        </a:lnSpc>
                      </a:pPr>
                      <a:r>
                        <a:rPr dirty="0" sz="900" spc="-15">
                          <a:solidFill>
                            <a:srgbClr val="231F20"/>
                          </a:solidFill>
                          <a:latin typeface="華康標楷體"/>
                          <a:cs typeface="華康標楷體"/>
                        </a:rPr>
                        <a:t>設有慢車</a:t>
                      </a:r>
                      <a:r>
                        <a:rPr dirty="0" sz="900" spc="-20">
                          <a:solidFill>
                            <a:srgbClr val="231F20"/>
                          </a:solidFill>
                          <a:latin typeface="華康標楷體"/>
                          <a:cs typeface="華康標楷體"/>
                        </a:rPr>
                        <a:t>道的道路</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a:txBody>
                    <a:bodyPr/>
                    <a:lstStyle/>
                    <a:p>
                      <a:pPr algn="just" marL="132715" marR="44450" indent="-115570">
                        <a:lnSpc>
                          <a:spcPct val="102400"/>
                        </a:lnSpc>
                        <a:spcBef>
                          <a:spcPts val="254"/>
                        </a:spcBef>
                      </a:pPr>
                      <a:r>
                        <a:rPr dirty="0" sz="900" spc="-5">
                          <a:solidFill>
                            <a:srgbClr val="231F20"/>
                          </a:solidFill>
                          <a:latin typeface="華康標楷體"/>
                          <a:cs typeface="華康標楷體"/>
                        </a:rPr>
                        <a:t>．學習行駛在有慢車道的道路與機車共用道路的</a:t>
                      </a:r>
                      <a:r>
                        <a:rPr dirty="0" sz="900" spc="-20">
                          <a:solidFill>
                            <a:srgbClr val="231F20"/>
                          </a:solidFill>
                          <a:latin typeface="華康標楷體"/>
                          <a:cs typeface="華康標楷體"/>
                        </a:rPr>
                        <a:t>注意事項</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5"/>
                        </a:spcBef>
                      </a:pPr>
                      <a:endParaRPr sz="1150">
                        <a:latin typeface="Times New Roman"/>
                        <a:cs typeface="Times New Roman"/>
                      </a:endParaRPr>
                    </a:p>
                    <a:p>
                      <a:pPr marL="313055" marR="36830" indent="-295275">
                        <a:lnSpc>
                          <a:spcPct val="102400"/>
                        </a:lnSpc>
                        <a:spcBef>
                          <a:spcPts val="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在劃設有慢車道的</a:t>
                      </a:r>
                      <a:r>
                        <a:rPr dirty="0" sz="900" spc="-20">
                          <a:solidFill>
                            <a:srgbClr val="231F20"/>
                          </a:solidFill>
                          <a:latin typeface="華康標楷體"/>
                          <a:cs typeface="華康標楷體"/>
                        </a:rPr>
                        <a:t>道路安全右轉</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marL="313055" marR="36830" indent="-295275">
                        <a:lnSpc>
                          <a:spcPct val="102400"/>
                        </a:lnSpc>
                        <a:spcBef>
                          <a:spcPts val="53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在劃設有慢車道的</a:t>
                      </a:r>
                      <a:r>
                        <a:rPr dirty="0" sz="900" spc="-20">
                          <a:solidFill>
                            <a:srgbClr val="231F20"/>
                          </a:solidFill>
                          <a:latin typeface="華康標楷體"/>
                          <a:cs typeface="華康標楷體"/>
                        </a:rPr>
                        <a:t>道路路邊起駛</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gn="just" marL="309245" indent="-291465">
                        <a:lnSpc>
                          <a:spcPct val="100000"/>
                        </a:lnSpc>
                        <a:spcBef>
                          <a:spcPts val="715"/>
                        </a:spcBef>
                        <a:buSzPct val="88888"/>
                        <a:buAutoNum type="arabicPlain"/>
                        <a:tabLst>
                          <a:tab pos="309245" algn="l"/>
                        </a:tabLst>
                      </a:pPr>
                      <a:r>
                        <a:rPr dirty="0" sz="900" spc="-20">
                          <a:solidFill>
                            <a:srgbClr val="231F20"/>
                          </a:solidFill>
                          <a:latin typeface="華康標楷體"/>
                          <a:cs typeface="華康標楷體"/>
                        </a:rPr>
                        <a:t>右轉前，應於距交岔路口 </a:t>
                      </a:r>
                      <a:r>
                        <a:rPr dirty="0" sz="900" spc="-20">
                          <a:solidFill>
                            <a:srgbClr val="231F20"/>
                          </a:solidFill>
                          <a:latin typeface="Trebuchet MS"/>
                          <a:cs typeface="Trebuchet MS"/>
                        </a:rPr>
                        <a:t>30</a:t>
                      </a:r>
                      <a:r>
                        <a:rPr dirty="0" sz="900" spc="40">
                          <a:solidFill>
                            <a:srgbClr val="231F20"/>
                          </a:solidFill>
                          <a:latin typeface="Trebuchet MS"/>
                          <a:cs typeface="Trebuchet MS"/>
                        </a:rPr>
                        <a:t> </a:t>
                      </a:r>
                      <a:r>
                        <a:rPr dirty="0" sz="900" spc="-65">
                          <a:solidFill>
                            <a:srgbClr val="231F20"/>
                          </a:solidFill>
                          <a:latin typeface="華康標楷體"/>
                          <a:cs typeface="華康標楷體"/>
                        </a:rPr>
                        <a:t>至 </a:t>
                      </a:r>
                      <a:r>
                        <a:rPr dirty="0" sz="900" spc="-20">
                          <a:solidFill>
                            <a:srgbClr val="231F20"/>
                          </a:solidFill>
                          <a:latin typeface="Trebuchet MS"/>
                          <a:cs typeface="Trebuchet MS"/>
                        </a:rPr>
                        <a:t>60</a:t>
                      </a:r>
                      <a:r>
                        <a:rPr dirty="0" sz="900" spc="45">
                          <a:solidFill>
                            <a:srgbClr val="231F20"/>
                          </a:solidFill>
                          <a:latin typeface="Trebuchet MS"/>
                          <a:cs typeface="Trebuchet MS"/>
                        </a:rPr>
                        <a:t> </a:t>
                      </a:r>
                      <a:r>
                        <a:rPr dirty="0" sz="900" spc="-15">
                          <a:solidFill>
                            <a:srgbClr val="231F20"/>
                          </a:solidFill>
                          <a:latin typeface="華康標楷體"/>
                          <a:cs typeface="華康標楷體"/>
                        </a:rPr>
                        <a:t>公尺處，先顯示右</a:t>
                      </a:r>
                      <a:endParaRPr sz="900">
                        <a:latin typeface="華康標楷體"/>
                        <a:cs typeface="華康標楷體"/>
                      </a:endParaRPr>
                    </a:p>
                    <a:p>
                      <a:pPr algn="just" marL="306070" marR="45720" indent="-635">
                        <a:lnSpc>
                          <a:spcPct val="102400"/>
                        </a:lnSpc>
                      </a:pPr>
                      <a:r>
                        <a:rPr dirty="0" sz="900" spc="-25">
                          <a:solidFill>
                            <a:srgbClr val="231F20"/>
                          </a:solidFill>
                          <a:latin typeface="華康標楷體"/>
                          <a:cs typeface="華康標楷體"/>
                        </a:rPr>
                        <a:t>側方向燈變換至慢車道，再於至少 </a:t>
                      </a:r>
                      <a:r>
                        <a:rPr dirty="0" sz="900" spc="-25">
                          <a:solidFill>
                            <a:srgbClr val="231F20"/>
                          </a:solidFill>
                          <a:latin typeface="Trebuchet MS"/>
                          <a:cs typeface="Trebuchet MS"/>
                        </a:rPr>
                        <a:t>3</a:t>
                      </a:r>
                      <a:r>
                        <a:rPr dirty="0" sz="900">
                          <a:solidFill>
                            <a:srgbClr val="231F20"/>
                          </a:solidFill>
                          <a:latin typeface="Trebuchet MS"/>
                          <a:cs typeface="Trebuchet MS"/>
                        </a:rPr>
                        <a:t>0</a:t>
                      </a:r>
                      <a:r>
                        <a:rPr dirty="0" sz="900" spc="-65">
                          <a:solidFill>
                            <a:srgbClr val="231F20"/>
                          </a:solidFill>
                          <a:latin typeface="Trebuchet MS"/>
                          <a:cs typeface="Trebuchet MS"/>
                        </a:rPr>
                        <a:t> </a:t>
                      </a:r>
                      <a:r>
                        <a:rPr dirty="0" sz="900" spc="-5">
                          <a:solidFill>
                            <a:srgbClr val="231F20"/>
                          </a:solidFill>
                          <a:latin typeface="華康標楷體"/>
                          <a:cs typeface="華康標楷體"/>
                        </a:rPr>
                        <a:t>公尺處顯示右側</a:t>
                      </a:r>
                      <a:r>
                        <a:rPr dirty="0" sz="900" spc="5">
                          <a:solidFill>
                            <a:srgbClr val="231F20"/>
                          </a:solidFill>
                          <a:latin typeface="華康標楷體"/>
                          <a:cs typeface="華康標楷體"/>
                        </a:rPr>
                        <a:t>方向燈，利用右側照後鏡與擺頭察看，做好安全確認</a:t>
                      </a:r>
                      <a:r>
                        <a:rPr dirty="0" sz="900" spc="-10">
                          <a:solidFill>
                            <a:srgbClr val="231F20"/>
                          </a:solidFill>
                          <a:latin typeface="華康標楷體"/>
                          <a:cs typeface="華康標楷體"/>
                        </a:rPr>
                        <a:t>後再右轉。</a:t>
                      </a:r>
                      <a:endParaRPr sz="900">
                        <a:latin typeface="華康標楷體"/>
                        <a:cs typeface="華康標楷體"/>
                      </a:endParaRPr>
                    </a:p>
                    <a:p>
                      <a:pPr algn="just" marL="306070" marR="45085" indent="-288290">
                        <a:lnSpc>
                          <a:spcPct val="102400"/>
                        </a:lnSpc>
                        <a:spcBef>
                          <a:spcPts val="375"/>
                        </a:spcBef>
                        <a:buSzPct val="88888"/>
                        <a:buFont typeface=""/>
                        <a:buAutoNum type="arabicPlain" startAt="2"/>
                        <a:tabLst>
                          <a:tab pos="306070" algn="l"/>
                          <a:tab pos="30861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於路邊起駛前應顯示左側方向燈，注意前後左右有無</a:t>
                      </a:r>
                      <a:r>
                        <a:rPr dirty="0" sz="900" spc="-15">
                          <a:solidFill>
                            <a:srgbClr val="231F20"/>
                          </a:solidFill>
                          <a:latin typeface="華康標楷體"/>
                          <a:cs typeface="華康標楷體"/>
                        </a:rPr>
                        <a:t>障礙物、車輛或行人，同時利用左側照後鏡與擺頭察</a:t>
                      </a:r>
                      <a:r>
                        <a:rPr dirty="0" sz="900" spc="-10">
                          <a:solidFill>
                            <a:srgbClr val="231F20"/>
                          </a:solidFill>
                          <a:latin typeface="華康標楷體"/>
                          <a:cs typeface="華康標楷體"/>
                        </a:rPr>
                        <a:t>看注意慢車道是否有機車或自行車接近，做好安全確</a:t>
                      </a:r>
                      <a:r>
                        <a:rPr dirty="0" sz="900" spc="-20">
                          <a:solidFill>
                            <a:srgbClr val="231F20"/>
                          </a:solidFill>
                          <a:latin typeface="華康標楷體"/>
                          <a:cs typeface="華康標楷體"/>
                        </a:rPr>
                        <a:t>認後再起駛。</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8100" indent="-124460">
                        <a:lnSpc>
                          <a:spcPct val="102400"/>
                        </a:lnSpc>
                        <a:spcBef>
                          <a:spcPts val="254"/>
                        </a:spcBef>
                      </a:pPr>
                      <a:r>
                        <a:rPr dirty="0" sz="900" spc="55">
                          <a:solidFill>
                            <a:srgbClr val="231F20"/>
                          </a:solidFill>
                          <a:latin typeface="華康標楷體"/>
                          <a:cs typeface="華康標楷體"/>
                        </a:rPr>
                        <a:t>．向學員說明慢車道係指</a:t>
                      </a:r>
                      <a:r>
                        <a:rPr dirty="0" sz="900" spc="50">
                          <a:solidFill>
                            <a:srgbClr val="231F20"/>
                          </a:solidFill>
                          <a:latin typeface="華康標楷體"/>
                          <a:cs typeface="華康標楷體"/>
                        </a:rPr>
                        <a:t>在有劃分快慢車道之道</a:t>
                      </a:r>
                      <a:r>
                        <a:rPr dirty="0" sz="900" spc="45">
                          <a:solidFill>
                            <a:srgbClr val="231F20"/>
                          </a:solidFill>
                          <a:latin typeface="華康標楷體"/>
                          <a:cs typeface="華康標楷體"/>
                        </a:rPr>
                        <a:t>路，供機車及慢車使用之車道，並強調機車體</a:t>
                      </a:r>
                      <a:r>
                        <a:rPr dirty="0" sz="900" spc="40">
                          <a:solidFill>
                            <a:srgbClr val="231F20"/>
                          </a:solidFill>
                          <a:latin typeface="華康標楷體"/>
                          <a:cs typeface="華康標楷體"/>
                        </a:rPr>
                        <a:t>積小，較不易被察覺，</a:t>
                      </a:r>
                      <a:r>
                        <a:rPr dirty="0" sz="900" spc="50">
                          <a:solidFill>
                            <a:srgbClr val="231F20"/>
                          </a:solidFill>
                          <a:latin typeface="華康標楷體"/>
                          <a:cs typeface="華康標楷體"/>
                        </a:rPr>
                        <a:t>因此駕駛車輛時需要特別瞭解與機車共用道路</a:t>
                      </a:r>
                      <a:r>
                        <a:rPr dirty="0" sz="900" spc="-20">
                          <a:solidFill>
                            <a:srgbClr val="231F20"/>
                          </a:solidFill>
                          <a:latin typeface="華康標楷體"/>
                          <a:cs typeface="華康標楷體"/>
                        </a:rPr>
                        <a:t>時的注意事項。</a:t>
                      </a:r>
                      <a:endParaRPr sz="900">
                        <a:latin typeface="華康標楷體"/>
                        <a:cs typeface="華康標楷體"/>
                      </a:endParaRPr>
                    </a:p>
                    <a:p>
                      <a:pPr algn="just" marL="142240" marR="37465" indent="-124460">
                        <a:lnSpc>
                          <a:spcPct val="102400"/>
                        </a:lnSpc>
                      </a:pPr>
                      <a:r>
                        <a:rPr dirty="0" sz="900" spc="55">
                          <a:solidFill>
                            <a:srgbClr val="231F20"/>
                          </a:solidFill>
                          <a:latin typeface="華康標楷體"/>
                          <a:cs typeface="華康標楷體"/>
                        </a:rPr>
                        <a:t>．向學員說明四輪以上汽</a:t>
                      </a:r>
                      <a:r>
                        <a:rPr dirty="0" sz="900" spc="50">
                          <a:solidFill>
                            <a:srgbClr val="231F20"/>
                          </a:solidFill>
                          <a:latin typeface="華康標楷體"/>
                          <a:cs typeface="華康標楷體"/>
                        </a:rPr>
                        <a:t>車及大型重型機車在劃有快慢車道分隔線之道</a:t>
                      </a:r>
                      <a:r>
                        <a:rPr dirty="0" sz="900" spc="45">
                          <a:solidFill>
                            <a:srgbClr val="231F20"/>
                          </a:solidFill>
                          <a:latin typeface="華康標楷體"/>
                          <a:cs typeface="華康標楷體"/>
                        </a:rPr>
                        <a:t>路行駛，除起駛、準備轉彎、準備停車或臨時停車外，不得行駛慢車道。但設有快慢車道分</a:t>
                      </a:r>
                      <a:r>
                        <a:rPr dirty="0" sz="900" spc="-15">
                          <a:solidFill>
                            <a:srgbClr val="231F20"/>
                          </a:solidFill>
                          <a:latin typeface="華康標楷體"/>
                          <a:cs typeface="華康標楷體"/>
                        </a:rPr>
                        <a:t>隔島之道路不在此限。</a:t>
                      </a:r>
                      <a:endParaRPr sz="900">
                        <a:latin typeface="華康標楷體"/>
                        <a:cs typeface="華康標楷體"/>
                      </a:endParaRPr>
                    </a:p>
                    <a:p>
                      <a:pPr algn="just" marL="142240" marR="23495" indent="-124460">
                        <a:lnSpc>
                          <a:spcPct val="102400"/>
                        </a:lnSpc>
                        <a:spcBef>
                          <a:spcPts val="450"/>
                        </a:spcBef>
                      </a:pPr>
                      <a:r>
                        <a:rPr dirty="0" sz="900" spc="55">
                          <a:solidFill>
                            <a:srgbClr val="231F20"/>
                          </a:solidFill>
                          <a:latin typeface="華康標楷體"/>
                          <a:cs typeface="華康標楷體"/>
                        </a:rPr>
                        <a:t>．向學員說明於劃設有慢</a:t>
                      </a:r>
                      <a:r>
                        <a:rPr dirty="0" sz="900" spc="155">
                          <a:solidFill>
                            <a:srgbClr val="231F20"/>
                          </a:solidFill>
                          <a:latin typeface="華康標楷體"/>
                          <a:cs typeface="華康標楷體"/>
                        </a:rPr>
                        <a:t>車道的交岔路口右轉</a:t>
                      </a:r>
                      <a:r>
                        <a:rPr dirty="0" sz="900" spc="-50">
                          <a:solidFill>
                            <a:srgbClr val="231F20"/>
                          </a:solidFill>
                          <a:latin typeface="華康標楷體"/>
                          <a:cs typeface="華康標楷體"/>
                        </a:rPr>
                        <a:t> </a:t>
                      </a:r>
                      <a:r>
                        <a:rPr dirty="0" sz="900" spc="45">
                          <a:solidFill>
                            <a:srgbClr val="231F20"/>
                          </a:solidFill>
                          <a:latin typeface="華康標楷體"/>
                          <a:cs typeface="華康標楷體"/>
                        </a:rPr>
                        <a:t>時，慢車道可能會有直行之機車，因此需要特</a:t>
                      </a:r>
                      <a:r>
                        <a:rPr dirty="0" sz="900" spc="-20">
                          <a:solidFill>
                            <a:srgbClr val="231F20"/>
                          </a:solidFill>
                          <a:latin typeface="華康標楷體"/>
                          <a:cs typeface="華康標楷體"/>
                        </a:rPr>
                        <a:t>別注意。</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grpSp>
        <p:nvGrpSpPr>
          <p:cNvPr id="87" name="object 87" descr=""/>
          <p:cNvGrpSpPr/>
          <p:nvPr/>
        </p:nvGrpSpPr>
        <p:grpSpPr>
          <a:xfrm>
            <a:off x="7311529" y="0"/>
            <a:ext cx="1332230" cy="5328285"/>
            <a:chOff x="7311529" y="0"/>
            <a:chExt cx="1332230" cy="5328285"/>
          </a:xfrm>
        </p:grpSpPr>
        <p:sp>
          <p:nvSpPr>
            <p:cNvPr id="88" name="object 88" descr=""/>
            <p:cNvSpPr/>
            <p:nvPr/>
          </p:nvSpPr>
          <p:spPr>
            <a:xfrm>
              <a:off x="7452004" y="708012"/>
              <a:ext cx="1191895" cy="367030"/>
            </a:xfrm>
            <a:custGeom>
              <a:avLst/>
              <a:gdLst/>
              <a:ahLst/>
              <a:cxnLst/>
              <a:rect l="l" t="t" r="r" b="b"/>
              <a:pathLst>
                <a:path w="1191895" h="367030">
                  <a:moveTo>
                    <a:pt x="1191425" y="183502"/>
                  </a:moveTo>
                  <a:lnTo>
                    <a:pt x="948055" y="0"/>
                  </a:lnTo>
                  <a:lnTo>
                    <a:pt x="948055" y="69913"/>
                  </a:lnTo>
                  <a:lnTo>
                    <a:pt x="0" y="69913"/>
                  </a:lnTo>
                  <a:lnTo>
                    <a:pt x="0" y="297116"/>
                  </a:lnTo>
                  <a:lnTo>
                    <a:pt x="948055" y="297116"/>
                  </a:lnTo>
                  <a:lnTo>
                    <a:pt x="948055" y="367004"/>
                  </a:lnTo>
                  <a:lnTo>
                    <a:pt x="1191425" y="183502"/>
                  </a:lnTo>
                  <a:close/>
                </a:path>
              </a:pathLst>
            </a:custGeom>
            <a:solidFill>
              <a:srgbClr val="DADBDC"/>
            </a:solidFill>
          </p:spPr>
          <p:txBody>
            <a:bodyPr wrap="square" lIns="0" tIns="0" rIns="0" bIns="0" rtlCol="0"/>
            <a:lstStyle/>
            <a:p/>
          </p:txBody>
        </p:sp>
        <p:sp>
          <p:nvSpPr>
            <p:cNvPr id="89" name="object 89" descr=""/>
            <p:cNvSpPr/>
            <p:nvPr/>
          </p:nvSpPr>
          <p:spPr>
            <a:xfrm>
              <a:off x="7479766" y="777925"/>
              <a:ext cx="920750" cy="227329"/>
            </a:xfrm>
            <a:custGeom>
              <a:avLst/>
              <a:gdLst/>
              <a:ahLst/>
              <a:cxnLst/>
              <a:rect l="l" t="t" r="r" b="b"/>
              <a:pathLst>
                <a:path w="920750" h="227330">
                  <a:moveTo>
                    <a:pt x="160451" y="0"/>
                  </a:moveTo>
                  <a:lnTo>
                    <a:pt x="52451" y="0"/>
                  </a:lnTo>
                  <a:lnTo>
                    <a:pt x="0" y="227190"/>
                  </a:lnTo>
                  <a:lnTo>
                    <a:pt x="21450" y="227190"/>
                  </a:lnTo>
                  <a:lnTo>
                    <a:pt x="108000" y="227190"/>
                  </a:lnTo>
                  <a:lnTo>
                    <a:pt x="160451" y="0"/>
                  </a:lnTo>
                  <a:close/>
                </a:path>
                <a:path w="920750" h="227330">
                  <a:moveTo>
                    <a:pt x="350405" y="0"/>
                  </a:moveTo>
                  <a:lnTo>
                    <a:pt x="242404" y="0"/>
                  </a:lnTo>
                  <a:lnTo>
                    <a:pt x="189953" y="227190"/>
                  </a:lnTo>
                  <a:lnTo>
                    <a:pt x="211404" y="227190"/>
                  </a:lnTo>
                  <a:lnTo>
                    <a:pt x="297954" y="227190"/>
                  </a:lnTo>
                  <a:lnTo>
                    <a:pt x="350405" y="0"/>
                  </a:lnTo>
                  <a:close/>
                </a:path>
                <a:path w="920750" h="227330">
                  <a:moveTo>
                    <a:pt x="540372" y="0"/>
                  </a:moveTo>
                  <a:lnTo>
                    <a:pt x="432384" y="0"/>
                  </a:lnTo>
                  <a:lnTo>
                    <a:pt x="379933" y="227190"/>
                  </a:lnTo>
                  <a:lnTo>
                    <a:pt x="401370" y="227190"/>
                  </a:lnTo>
                  <a:lnTo>
                    <a:pt x="487921" y="227190"/>
                  </a:lnTo>
                  <a:lnTo>
                    <a:pt x="540372" y="0"/>
                  </a:lnTo>
                  <a:close/>
                </a:path>
                <a:path w="920750" h="227330">
                  <a:moveTo>
                    <a:pt x="730338" y="0"/>
                  </a:moveTo>
                  <a:lnTo>
                    <a:pt x="622338" y="0"/>
                  </a:lnTo>
                  <a:lnTo>
                    <a:pt x="569887" y="227190"/>
                  </a:lnTo>
                  <a:lnTo>
                    <a:pt x="591324" y="227190"/>
                  </a:lnTo>
                  <a:lnTo>
                    <a:pt x="677887" y="227190"/>
                  </a:lnTo>
                  <a:lnTo>
                    <a:pt x="730338" y="0"/>
                  </a:lnTo>
                  <a:close/>
                </a:path>
                <a:path w="920750" h="227330">
                  <a:moveTo>
                    <a:pt x="920292" y="0"/>
                  </a:moveTo>
                  <a:lnTo>
                    <a:pt x="812292" y="0"/>
                  </a:lnTo>
                  <a:lnTo>
                    <a:pt x="759841" y="227190"/>
                  </a:lnTo>
                  <a:lnTo>
                    <a:pt x="781291" y="227190"/>
                  </a:lnTo>
                  <a:lnTo>
                    <a:pt x="867841" y="227190"/>
                  </a:lnTo>
                  <a:lnTo>
                    <a:pt x="920292" y="0"/>
                  </a:lnTo>
                  <a:close/>
                </a:path>
              </a:pathLst>
            </a:custGeom>
            <a:solidFill>
              <a:srgbClr val="B7DA9B"/>
            </a:solidFill>
          </p:spPr>
          <p:txBody>
            <a:bodyPr wrap="square" lIns="0" tIns="0" rIns="0" bIns="0" rtlCol="0"/>
            <a:lstStyle/>
            <a:p/>
          </p:txBody>
        </p:sp>
        <p:sp>
          <p:nvSpPr>
            <p:cNvPr id="90" name="object 90" descr=""/>
            <p:cNvSpPr/>
            <p:nvPr/>
          </p:nvSpPr>
          <p:spPr>
            <a:xfrm>
              <a:off x="7311529" y="0"/>
              <a:ext cx="250825" cy="5328285"/>
            </a:xfrm>
            <a:custGeom>
              <a:avLst/>
              <a:gdLst/>
              <a:ahLst/>
              <a:cxnLst/>
              <a:rect l="l" t="t" r="r" b="b"/>
              <a:pathLst>
                <a:path w="250825" h="5328285">
                  <a:moveTo>
                    <a:pt x="250342" y="0"/>
                  </a:moveTo>
                  <a:lnTo>
                    <a:pt x="0" y="0"/>
                  </a:lnTo>
                  <a:lnTo>
                    <a:pt x="0" y="5328005"/>
                  </a:lnTo>
                  <a:lnTo>
                    <a:pt x="250342" y="5328005"/>
                  </a:lnTo>
                  <a:lnTo>
                    <a:pt x="250342" y="0"/>
                  </a:lnTo>
                  <a:close/>
                </a:path>
              </a:pathLst>
            </a:custGeom>
            <a:solidFill>
              <a:srgbClr val="FFFFFF"/>
            </a:solidFill>
          </p:spPr>
          <p:txBody>
            <a:bodyPr wrap="square" lIns="0" tIns="0" rIns="0" bIns="0" rtlCol="0"/>
            <a:lstStyle/>
            <a:p/>
          </p:txBody>
        </p:sp>
      </p:grpSp>
      <p:sp>
        <p:nvSpPr>
          <p:cNvPr id="91" name="object 91"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108</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92" name="object 92"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109</a:t>
            </a:r>
            <a:endParaRPr sz="800">
              <a:latin typeface="Times New Roman"/>
              <a:cs typeface="Times New Roman"/>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40763"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58940"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grpSp>
      <p:sp>
        <p:nvSpPr>
          <p:cNvPr id="67" name="object 67" descr=""/>
          <p:cNvSpPr/>
          <p:nvPr/>
        </p:nvSpPr>
        <p:spPr>
          <a:xfrm>
            <a:off x="1349999" y="4108503"/>
            <a:ext cx="0" cy="855344"/>
          </a:xfrm>
          <a:custGeom>
            <a:avLst/>
            <a:gdLst/>
            <a:ahLst/>
            <a:cxnLst/>
            <a:rect l="l" t="t" r="r" b="b"/>
            <a:pathLst>
              <a:path w="0" h="855345">
                <a:moveTo>
                  <a:pt x="0" y="855002"/>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2717999" y="4108503"/>
            <a:ext cx="0" cy="855344"/>
          </a:xfrm>
          <a:custGeom>
            <a:avLst/>
            <a:gdLst/>
            <a:ahLst/>
            <a:cxnLst/>
            <a:rect l="l" t="t" r="r" b="b"/>
            <a:pathLst>
              <a:path w="0" h="855345">
                <a:moveTo>
                  <a:pt x="0" y="855002"/>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5777999" y="4108503"/>
            <a:ext cx="0" cy="855344"/>
          </a:xfrm>
          <a:custGeom>
            <a:avLst/>
            <a:gdLst/>
            <a:ahLst/>
            <a:cxnLst/>
            <a:rect l="l" t="t" r="r" b="b"/>
            <a:pathLst>
              <a:path w="0" h="855345">
                <a:moveTo>
                  <a:pt x="0" y="855002"/>
                </a:moveTo>
                <a:lnTo>
                  <a:pt x="0" y="0"/>
                </a:lnTo>
              </a:path>
            </a:pathLst>
          </a:custGeom>
          <a:ln w="9004">
            <a:solidFill>
              <a:srgbClr val="FFFFFF"/>
            </a:solidFill>
          </a:ln>
        </p:spPr>
        <p:txBody>
          <a:bodyPr wrap="square" lIns="0" tIns="0" rIns="0" bIns="0" rtlCol="0"/>
          <a:lstStyle/>
          <a:p/>
        </p:txBody>
      </p:sp>
      <p:graphicFrame>
        <p:nvGraphicFramePr>
          <p:cNvPr id="70" name="object 70" descr=""/>
          <p:cNvGraphicFramePr>
            <a:graphicFrameLocks noGrp="1"/>
          </p:cNvGraphicFramePr>
          <p:nvPr/>
        </p:nvGraphicFramePr>
        <p:xfrm>
          <a:off x="557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spcBef>
                          <a:spcPts val="40"/>
                        </a:spcBef>
                      </a:pPr>
                      <a:endParaRPr sz="1300">
                        <a:latin typeface="Times New Roman"/>
                        <a:cs typeface="Times New Roman"/>
                      </a:endParaRPr>
                    </a:p>
                    <a:p>
                      <a:pPr marL="17780">
                        <a:lnSpc>
                          <a:spcPct val="100000"/>
                        </a:lnSpc>
                        <a:spcBef>
                          <a:spcPts val="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行駛在混</a:t>
                      </a:r>
                      <a:endParaRPr sz="900">
                        <a:latin typeface="華康標楷體"/>
                        <a:cs typeface="華康標楷體"/>
                      </a:endParaRPr>
                    </a:p>
                    <a:p>
                      <a:pPr marL="269875" marR="45720">
                        <a:lnSpc>
                          <a:spcPct val="102400"/>
                        </a:lnSpc>
                      </a:pPr>
                      <a:r>
                        <a:rPr dirty="0" sz="900" spc="-15">
                          <a:solidFill>
                            <a:srgbClr val="231F20"/>
                          </a:solidFill>
                          <a:latin typeface="華康標楷體"/>
                          <a:cs typeface="華康標楷體"/>
                        </a:rPr>
                        <a:t>合車道的</a:t>
                      </a:r>
                      <a:r>
                        <a:rPr dirty="0" sz="900" spc="-30">
                          <a:solidFill>
                            <a:srgbClr val="231F20"/>
                          </a:solidFill>
                          <a:latin typeface="華康標楷體"/>
                          <a:cs typeface="華康標楷體"/>
                        </a:rPr>
                        <a:t>道路</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algn="just" marL="313055" marR="36830" indent="-295275">
                        <a:lnSpc>
                          <a:spcPct val="102400"/>
                        </a:lnSpc>
                        <a:spcBef>
                          <a:spcPts val="254"/>
                        </a:spcBef>
                      </a:pPr>
                      <a:r>
                        <a:rPr dirty="0" sz="900">
                          <a:solidFill>
                            <a:srgbClr val="231F20"/>
                          </a:solidFill>
                          <a:latin typeface="華康標楷體"/>
                          <a:cs typeface="華康標楷體"/>
                        </a:rPr>
                        <a:t>（</a:t>
                      </a:r>
                      <a:r>
                        <a:rPr dirty="0" sz="900">
                          <a:solidFill>
                            <a:srgbClr val="231F20"/>
                          </a:solidFill>
                          <a:latin typeface="Trebuchet MS"/>
                          <a:cs typeface="Trebuchet MS"/>
                        </a:rPr>
                        <a:t>3</a:t>
                      </a:r>
                      <a:r>
                        <a:rPr dirty="0" sz="900">
                          <a:solidFill>
                            <a:srgbClr val="231F20"/>
                          </a:solidFill>
                          <a:latin typeface="華康標楷體"/>
                          <a:cs typeface="華康標楷體"/>
                        </a:rPr>
                        <a:t>）</a:t>
                      </a:r>
                      <a:r>
                        <a:rPr dirty="0" sz="900" spc="75">
                          <a:solidFill>
                            <a:srgbClr val="231F20"/>
                          </a:solidFill>
                          <a:latin typeface="華康標楷體"/>
                          <a:cs typeface="華康標楷體"/>
                        </a:rPr>
                        <a:t>在劃設有慢車道的道路之停車與臨時</a:t>
                      </a:r>
                      <a:r>
                        <a:rPr dirty="0" sz="900" spc="-30">
                          <a:solidFill>
                            <a:srgbClr val="231F20"/>
                          </a:solidFill>
                          <a:latin typeface="華康標楷體"/>
                          <a:cs typeface="華康標楷體"/>
                        </a:rPr>
                        <a:t>停車</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1000">
                        <a:latin typeface="Times New Roman"/>
                        <a:cs typeface="Times New Roman"/>
                      </a:endParaRPr>
                    </a:p>
                    <a:p>
                      <a:pPr algn="just" marL="132715" marR="43815" indent="-115570">
                        <a:lnSpc>
                          <a:spcPct val="102400"/>
                        </a:lnSpc>
                      </a:pPr>
                      <a:r>
                        <a:rPr dirty="0" sz="900" spc="-5">
                          <a:solidFill>
                            <a:srgbClr val="231F20"/>
                          </a:solidFill>
                          <a:latin typeface="華康標楷體"/>
                          <a:cs typeface="華康標楷體"/>
                        </a:rPr>
                        <a:t>．學習行駛在最外側車道</a:t>
                      </a:r>
                      <a:r>
                        <a:rPr dirty="0" sz="900" spc="-10">
                          <a:solidFill>
                            <a:srgbClr val="231F20"/>
                          </a:solidFill>
                          <a:latin typeface="華康標楷體"/>
                          <a:cs typeface="華康標楷體"/>
                        </a:rPr>
                        <a:t>為混合車道時，與機車</a:t>
                      </a:r>
                      <a:r>
                        <a:rPr dirty="0" sz="900" spc="-15">
                          <a:solidFill>
                            <a:srgbClr val="231F20"/>
                          </a:solidFill>
                          <a:latin typeface="華康標楷體"/>
                          <a:cs typeface="華康標楷體"/>
                        </a:rPr>
                        <a:t>共用道路的注意事項</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313055" marR="36830" indent="-295275">
                        <a:lnSpc>
                          <a:spcPct val="102400"/>
                        </a:lnSpc>
                        <a:spcBef>
                          <a:spcPts val="70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在混合車道的道路</a:t>
                      </a:r>
                      <a:r>
                        <a:rPr dirty="0" sz="900" spc="-20">
                          <a:solidFill>
                            <a:srgbClr val="231F20"/>
                          </a:solidFill>
                          <a:latin typeface="華康標楷體"/>
                          <a:cs typeface="華康標楷體"/>
                        </a:rPr>
                        <a:t>安全右轉</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marL="313055" marR="36830" indent="-295275">
                        <a:lnSpc>
                          <a:spcPct val="102400"/>
                        </a:lnSpc>
                        <a:spcBef>
                          <a:spcPts val="72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在混合車道的道路</a:t>
                      </a:r>
                      <a:r>
                        <a:rPr dirty="0" sz="900" spc="-20">
                          <a:solidFill>
                            <a:srgbClr val="231F20"/>
                          </a:solidFill>
                          <a:latin typeface="華康標楷體"/>
                          <a:cs typeface="華康標楷體"/>
                        </a:rPr>
                        <a:t>路邊起駛</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gn="just" marL="313055" marR="36830" indent="-295275">
                        <a:lnSpc>
                          <a:spcPct val="102400"/>
                        </a:lnSpc>
                        <a:spcBef>
                          <a:spcPts val="68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在混合車道之道路的路邊停車與臨時</a:t>
                      </a:r>
                      <a:r>
                        <a:rPr dirty="0" sz="900" spc="-30">
                          <a:solidFill>
                            <a:srgbClr val="231F20"/>
                          </a:solidFill>
                          <a:latin typeface="華康標楷體"/>
                          <a:cs typeface="華康標楷體"/>
                        </a:rPr>
                        <a:t>停車</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305435" marR="45720" indent="-288290">
                        <a:lnSpc>
                          <a:spcPct val="102400"/>
                        </a:lnSpc>
                        <a:spcBef>
                          <a:spcPts val="254"/>
                        </a:spcBef>
                      </a:pPr>
                      <a:r>
                        <a:rPr dirty="0" sz="900">
                          <a:solidFill>
                            <a:srgbClr val="231F20"/>
                          </a:solidFill>
                          <a:latin typeface="華康標楷體"/>
                          <a:cs typeface="華康標楷體"/>
                        </a:rPr>
                        <a:t>（</a:t>
                      </a:r>
                      <a:r>
                        <a:rPr dirty="0" sz="900">
                          <a:solidFill>
                            <a:srgbClr val="231F20"/>
                          </a:solidFill>
                          <a:latin typeface="Trebuchet MS"/>
                          <a:cs typeface="Trebuchet MS"/>
                        </a:rPr>
                        <a:t>3</a:t>
                      </a:r>
                      <a:r>
                        <a:rPr dirty="0" sz="900">
                          <a:solidFill>
                            <a:srgbClr val="231F20"/>
                          </a:solidFill>
                          <a:latin typeface="華康標楷體"/>
                          <a:cs typeface="華康標楷體"/>
                        </a:rPr>
                        <a:t>）</a:t>
                      </a:r>
                      <a:r>
                        <a:rPr dirty="0" sz="900" spc="-5">
                          <a:solidFill>
                            <a:srgbClr val="231F20"/>
                          </a:solidFill>
                          <a:latin typeface="華康標楷體"/>
                          <a:cs typeface="華康標楷體"/>
                        </a:rPr>
                        <a:t>準備在劃設有慢車道的道路之路側停車格或路面邊線</a:t>
                      </a:r>
                      <a:r>
                        <a:rPr dirty="0" sz="900" spc="-15">
                          <a:solidFill>
                            <a:srgbClr val="231F20"/>
                          </a:solidFill>
                          <a:latin typeface="華康標楷體"/>
                          <a:cs typeface="華康標楷體"/>
                        </a:rPr>
                        <a:t>外之空間停車或臨時停車時，應顯示右側方向燈，同</a:t>
                      </a:r>
                      <a:r>
                        <a:rPr dirty="0" sz="900" spc="-5">
                          <a:solidFill>
                            <a:srgbClr val="231F20"/>
                          </a:solidFill>
                          <a:latin typeface="華康標楷體"/>
                          <a:cs typeface="華康標楷體"/>
                        </a:rPr>
                        <a:t>時利用右側照後鏡與擺頭察看注意慢車道是否有機車</a:t>
                      </a:r>
                      <a:r>
                        <a:rPr dirty="0" sz="900" spc="-15">
                          <a:solidFill>
                            <a:srgbClr val="231F20"/>
                          </a:solidFill>
                          <a:latin typeface="華康標楷體"/>
                          <a:cs typeface="華康標楷體"/>
                        </a:rPr>
                        <a:t>或自行車接近，並變換至慢車道後再靠近路邊停車。</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5"/>
                        </a:spcBef>
                      </a:pPr>
                      <a:endParaRPr sz="800">
                        <a:latin typeface="Times New Roman"/>
                        <a:cs typeface="Times New Roman"/>
                      </a:endParaRPr>
                    </a:p>
                    <a:p>
                      <a:pPr algn="just" marL="306070" marR="45085" indent="-288290">
                        <a:lnSpc>
                          <a:spcPct val="102400"/>
                        </a:lnSpc>
                        <a:buSzPct val="88888"/>
                        <a:buAutoNum type="arabicPlain"/>
                        <a:tabLst>
                          <a:tab pos="306070" algn="l"/>
                        </a:tabLst>
                      </a:pPr>
                      <a:r>
                        <a:rPr dirty="0" sz="900" spc="-45">
                          <a:solidFill>
                            <a:srgbClr val="231F20"/>
                          </a:solidFill>
                          <a:latin typeface="華康標楷體"/>
                          <a:cs typeface="華康標楷體"/>
                        </a:rPr>
                        <a:t>右轉前，至少 </a:t>
                      </a:r>
                      <a:r>
                        <a:rPr dirty="0" sz="900" spc="-25">
                          <a:solidFill>
                            <a:srgbClr val="231F20"/>
                          </a:solidFill>
                          <a:latin typeface="Trebuchet MS"/>
                          <a:cs typeface="Trebuchet MS"/>
                        </a:rPr>
                        <a:t>3</a:t>
                      </a:r>
                      <a:r>
                        <a:rPr dirty="0" sz="900">
                          <a:solidFill>
                            <a:srgbClr val="231F20"/>
                          </a:solidFill>
                          <a:latin typeface="Trebuchet MS"/>
                          <a:cs typeface="Trebuchet MS"/>
                        </a:rPr>
                        <a:t>0</a:t>
                      </a:r>
                      <a:r>
                        <a:rPr dirty="0" sz="900" spc="-65">
                          <a:solidFill>
                            <a:srgbClr val="231F20"/>
                          </a:solidFill>
                          <a:latin typeface="Trebuchet MS"/>
                          <a:cs typeface="Trebuchet MS"/>
                        </a:rPr>
                        <a:t> </a:t>
                      </a:r>
                      <a:r>
                        <a:rPr dirty="0" sz="900" spc="-10">
                          <a:solidFill>
                            <a:srgbClr val="231F20"/>
                          </a:solidFill>
                          <a:latin typeface="華康標楷體"/>
                          <a:cs typeface="華康標楷體"/>
                        </a:rPr>
                        <a:t>公尺處顯示右側方向燈，並利用右側</a:t>
                      </a:r>
                      <a:r>
                        <a:rPr dirty="0" sz="900" spc="10">
                          <a:solidFill>
                            <a:srgbClr val="231F20"/>
                          </a:solidFill>
                          <a:latin typeface="華康標楷體"/>
                          <a:cs typeface="華康標楷體"/>
                        </a:rPr>
                        <a:t>照後鏡與擺頭察看，確認視野死角處沒有機車或自行</a:t>
                      </a:r>
                      <a:r>
                        <a:rPr dirty="0" sz="900" spc="-10">
                          <a:solidFill>
                            <a:srgbClr val="231F20"/>
                          </a:solidFill>
                          <a:latin typeface="華康標楷體"/>
                          <a:cs typeface="華康標楷體"/>
                        </a:rPr>
                        <a:t>車並行後再右轉。</a:t>
                      </a:r>
                      <a:endParaRPr sz="900">
                        <a:latin typeface="華康標楷體"/>
                        <a:cs typeface="華康標楷體"/>
                      </a:endParaRPr>
                    </a:p>
                    <a:p>
                      <a:pPr algn="just" marL="306070" marR="45085" indent="-288290">
                        <a:lnSpc>
                          <a:spcPct val="102400"/>
                        </a:lnSpc>
                        <a:spcBef>
                          <a:spcPts val="650"/>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於路邊起駛前應顯示左側方向燈，注意前後左右有無</a:t>
                      </a:r>
                      <a:r>
                        <a:rPr dirty="0" sz="900" spc="-15">
                          <a:solidFill>
                            <a:srgbClr val="231F20"/>
                          </a:solidFill>
                          <a:latin typeface="華康標楷體"/>
                          <a:cs typeface="華康標楷體"/>
                        </a:rPr>
                        <a:t>障礙物、車輛或行人，同時利用左側照後鏡與擺頭察</a:t>
                      </a:r>
                      <a:r>
                        <a:rPr dirty="0" sz="900" spc="-10">
                          <a:solidFill>
                            <a:srgbClr val="231F20"/>
                          </a:solidFill>
                          <a:latin typeface="華康標楷體"/>
                          <a:cs typeface="華康標楷體"/>
                        </a:rPr>
                        <a:t>看注意後方是否有機車或自行車接近，做好安全確認</a:t>
                      </a:r>
                      <a:r>
                        <a:rPr dirty="0" sz="900" spc="-20">
                          <a:solidFill>
                            <a:srgbClr val="231F20"/>
                          </a:solidFill>
                          <a:latin typeface="華康標楷體"/>
                          <a:cs typeface="華康標楷體"/>
                        </a:rPr>
                        <a:t>後再起駛。</a:t>
                      </a:r>
                      <a:endParaRPr sz="900">
                        <a:latin typeface="華康標楷體"/>
                        <a:cs typeface="華康標楷體"/>
                      </a:endParaRPr>
                    </a:p>
                    <a:p>
                      <a:pPr algn="just" marL="306070" marR="45720" indent="-288290">
                        <a:lnSpc>
                          <a:spcPct val="102400"/>
                        </a:lnSpc>
                        <a:spcBef>
                          <a:spcPts val="540"/>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5">
                          <a:solidFill>
                            <a:srgbClr val="231F20"/>
                          </a:solidFill>
                          <a:latin typeface="華康標楷體"/>
                          <a:cs typeface="華康標楷體"/>
                        </a:rPr>
                        <a:t>準備在混合車道之道路的路側停車格或路面邊線外之</a:t>
                      </a:r>
                      <a:r>
                        <a:rPr dirty="0" sz="900" spc="-15">
                          <a:solidFill>
                            <a:srgbClr val="231F20"/>
                          </a:solidFill>
                          <a:latin typeface="華康標楷體"/>
                          <a:cs typeface="華康標楷體"/>
                        </a:rPr>
                        <a:t>空間停車或臨時停車時，應顯示右側方向燈，同時利</a:t>
                      </a:r>
                      <a:r>
                        <a:rPr dirty="0" sz="900" spc="-5">
                          <a:solidFill>
                            <a:srgbClr val="231F20"/>
                          </a:solidFill>
                          <a:latin typeface="華康標楷體"/>
                          <a:cs typeface="華康標楷體"/>
                        </a:rPr>
                        <a:t>用右側照後鏡與擺頭察看注意是否有機車或自行車接</a:t>
                      </a:r>
                      <a:r>
                        <a:rPr dirty="0" sz="900" spc="-15">
                          <a:solidFill>
                            <a:srgbClr val="231F20"/>
                          </a:solidFill>
                          <a:latin typeface="華康標楷體"/>
                          <a:cs typeface="華康標楷體"/>
                        </a:rPr>
                        <a:t>近，做好安全確認再靠近路邊停車。</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marR="39370" indent="-124460">
                        <a:lnSpc>
                          <a:spcPct val="102400"/>
                        </a:lnSpc>
                        <a:spcBef>
                          <a:spcPts val="254"/>
                        </a:spcBef>
                      </a:pPr>
                      <a:r>
                        <a:rPr dirty="0" sz="900" spc="55">
                          <a:solidFill>
                            <a:srgbClr val="231F20"/>
                          </a:solidFill>
                          <a:latin typeface="華康標楷體"/>
                          <a:cs typeface="華康標楷體"/>
                        </a:rPr>
                        <a:t>．向學員強調不可占用慢</a:t>
                      </a:r>
                      <a:r>
                        <a:rPr dirty="0" sz="900" spc="-20">
                          <a:solidFill>
                            <a:srgbClr val="231F20"/>
                          </a:solidFill>
                          <a:latin typeface="華康標楷體"/>
                          <a:cs typeface="華康標楷體"/>
                        </a:rPr>
                        <a:t>車道停車。</a:t>
                      </a:r>
                      <a:endParaRPr sz="900">
                        <a:latin typeface="華康標楷體"/>
                        <a:cs typeface="華康標楷體"/>
                      </a:endParaRPr>
                    </a:p>
                    <a:p>
                      <a:pPr algn="just" marL="142240" marR="38100" indent="-124460">
                        <a:lnSpc>
                          <a:spcPct val="102400"/>
                        </a:lnSpc>
                      </a:pPr>
                      <a:r>
                        <a:rPr dirty="0" sz="900" spc="60">
                          <a:solidFill>
                            <a:srgbClr val="231F20"/>
                          </a:solidFill>
                          <a:latin typeface="華康標楷體"/>
                          <a:cs typeface="華康標楷體"/>
                        </a:rPr>
                        <a:t>．提醒學員停車或臨時停</a:t>
                      </a:r>
                      <a:r>
                        <a:rPr dirty="0" sz="900" spc="50">
                          <a:solidFill>
                            <a:srgbClr val="231F20"/>
                          </a:solidFill>
                          <a:latin typeface="華康標楷體"/>
                          <a:cs typeface="華康標楷體"/>
                        </a:rPr>
                        <a:t>車時，應依車輛順行方</a:t>
                      </a:r>
                      <a:r>
                        <a:rPr dirty="0" sz="900" spc="55">
                          <a:solidFill>
                            <a:srgbClr val="231F20"/>
                          </a:solidFill>
                          <a:latin typeface="華康標楷體"/>
                          <a:cs typeface="華康標楷體"/>
                        </a:rPr>
                        <a:t>向緊靠道路邊緣，且停</a:t>
                      </a:r>
                      <a:r>
                        <a:rPr dirty="0" sz="900" spc="60">
                          <a:solidFill>
                            <a:srgbClr val="231F20"/>
                          </a:solidFill>
                          <a:latin typeface="華康標楷體"/>
                          <a:cs typeface="華康標楷體"/>
                        </a:rPr>
                        <a:t>車時前後輪胎外側距離緣石或路面邊緣不得逾</a:t>
                      </a:r>
                      <a:r>
                        <a:rPr dirty="0" sz="900" spc="50">
                          <a:solidFill>
                            <a:srgbClr val="231F20"/>
                          </a:solidFill>
                          <a:latin typeface="華康標楷體"/>
                          <a:cs typeface="華康標楷體"/>
                        </a:rPr>
                        <a:t> </a:t>
                      </a:r>
                      <a:r>
                        <a:rPr dirty="0" sz="900" spc="-25">
                          <a:solidFill>
                            <a:srgbClr val="231F20"/>
                          </a:solidFill>
                          <a:latin typeface="Trebuchet MS"/>
                          <a:cs typeface="Trebuchet MS"/>
                        </a:rPr>
                        <a:t>3</a:t>
                      </a:r>
                      <a:r>
                        <a:rPr dirty="0" sz="900">
                          <a:solidFill>
                            <a:srgbClr val="231F20"/>
                          </a:solidFill>
                          <a:latin typeface="Trebuchet MS"/>
                          <a:cs typeface="Trebuchet MS"/>
                        </a:rPr>
                        <a:t>0</a:t>
                      </a:r>
                      <a:r>
                        <a:rPr dirty="0" sz="900" spc="-50">
                          <a:solidFill>
                            <a:srgbClr val="231F20"/>
                          </a:solidFill>
                          <a:latin typeface="Trebuchet MS"/>
                          <a:cs typeface="Trebuchet MS"/>
                        </a:rPr>
                        <a:t> </a:t>
                      </a:r>
                      <a:r>
                        <a:rPr dirty="0" sz="900" spc="30">
                          <a:solidFill>
                            <a:srgbClr val="231F20"/>
                          </a:solidFill>
                          <a:latin typeface="華康標楷體"/>
                          <a:cs typeface="華康標楷體"/>
                        </a:rPr>
                        <a:t>公分，臨時停車時前</a:t>
                      </a:r>
                      <a:r>
                        <a:rPr dirty="0" sz="900" spc="60">
                          <a:solidFill>
                            <a:srgbClr val="231F20"/>
                          </a:solidFill>
                          <a:latin typeface="華康標楷體"/>
                          <a:cs typeface="華康標楷體"/>
                        </a:rPr>
                        <a:t>後輪胎外側距離緣石或</a:t>
                      </a:r>
                      <a:r>
                        <a:rPr dirty="0" sz="900" spc="90">
                          <a:solidFill>
                            <a:srgbClr val="231F20"/>
                          </a:solidFill>
                          <a:latin typeface="華康標楷體"/>
                          <a:cs typeface="華康標楷體"/>
                        </a:rPr>
                        <a:t>路面邊緣不得逾 </a:t>
                      </a:r>
                      <a:r>
                        <a:rPr dirty="0" sz="900" spc="-25">
                          <a:solidFill>
                            <a:srgbClr val="231F20"/>
                          </a:solidFill>
                          <a:latin typeface="Trebuchet MS"/>
                          <a:cs typeface="Trebuchet MS"/>
                        </a:rPr>
                        <a:t>6</a:t>
                      </a:r>
                      <a:r>
                        <a:rPr dirty="0" sz="900">
                          <a:solidFill>
                            <a:srgbClr val="231F20"/>
                          </a:solidFill>
                          <a:latin typeface="Trebuchet MS"/>
                          <a:cs typeface="Trebuchet MS"/>
                        </a:rPr>
                        <a:t>0</a:t>
                      </a:r>
                      <a:r>
                        <a:rPr dirty="0" sz="900" spc="-25">
                          <a:solidFill>
                            <a:srgbClr val="231F20"/>
                          </a:solidFill>
                          <a:latin typeface="Trebuchet MS"/>
                          <a:cs typeface="Trebuchet MS"/>
                        </a:rPr>
                        <a:t> </a:t>
                      </a:r>
                      <a:r>
                        <a:rPr dirty="0" sz="900" spc="15">
                          <a:solidFill>
                            <a:srgbClr val="231F20"/>
                          </a:solidFill>
                          <a:latin typeface="華康標楷體"/>
                          <a:cs typeface="華康標楷體"/>
                        </a:rPr>
                        <a:t>公</a:t>
                      </a:r>
                      <a:r>
                        <a:rPr dirty="0" sz="900" spc="-10">
                          <a:solidFill>
                            <a:srgbClr val="231F20"/>
                          </a:solidFill>
                          <a:latin typeface="華康標楷體"/>
                          <a:cs typeface="華康標楷體"/>
                        </a:rPr>
                        <a:t>分。</a:t>
                      </a:r>
                      <a:endParaRPr sz="900">
                        <a:latin typeface="華康標楷體"/>
                        <a:cs typeface="華康標楷體"/>
                      </a:endParaRPr>
                    </a:p>
                    <a:p>
                      <a:pPr algn="just" marL="142240" marR="39370" indent="-124460">
                        <a:lnSpc>
                          <a:spcPct val="102400"/>
                        </a:lnSpc>
                        <a:spcBef>
                          <a:spcPts val="595"/>
                        </a:spcBef>
                      </a:pPr>
                      <a:r>
                        <a:rPr dirty="0" sz="900" spc="55">
                          <a:solidFill>
                            <a:srgbClr val="231F20"/>
                          </a:solidFill>
                          <a:latin typeface="華康標楷體"/>
                          <a:cs typeface="華康標楷體"/>
                        </a:rPr>
                        <a:t>．向學員說明混合車道係</a:t>
                      </a:r>
                      <a:r>
                        <a:rPr dirty="0" sz="900" spc="50">
                          <a:solidFill>
                            <a:srgbClr val="231F20"/>
                          </a:solidFill>
                          <a:latin typeface="華康標楷體"/>
                          <a:cs typeface="華康標楷體"/>
                        </a:rPr>
                        <a:t>指最外側車道在未劃設</a:t>
                      </a:r>
                      <a:r>
                        <a:rPr dirty="0" sz="900" spc="40">
                          <a:solidFill>
                            <a:srgbClr val="231F20"/>
                          </a:solidFill>
                          <a:latin typeface="華康標楷體"/>
                          <a:cs typeface="華康標楷體"/>
                        </a:rPr>
                        <a:t>慢車道情況下，汽車、</a:t>
                      </a:r>
                      <a:r>
                        <a:rPr dirty="0" sz="900" spc="50">
                          <a:solidFill>
                            <a:srgbClr val="231F20"/>
                          </a:solidFill>
                          <a:latin typeface="華康標楷體"/>
                          <a:cs typeface="華康標楷體"/>
                        </a:rPr>
                        <a:t>機車與自行車皆可以行</a:t>
                      </a:r>
                      <a:r>
                        <a:rPr dirty="0" sz="900" spc="-20">
                          <a:solidFill>
                            <a:srgbClr val="231F20"/>
                          </a:solidFill>
                          <a:latin typeface="華康標楷體"/>
                          <a:cs typeface="華康標楷體"/>
                        </a:rPr>
                        <a:t>駛的車道。</a:t>
                      </a:r>
                      <a:endParaRPr sz="900">
                        <a:latin typeface="華康標楷體"/>
                        <a:cs typeface="華康標楷體"/>
                      </a:endParaRPr>
                    </a:p>
                    <a:p>
                      <a:pPr algn="just" marL="142240" marR="38100" indent="-124460">
                        <a:lnSpc>
                          <a:spcPct val="102400"/>
                        </a:lnSpc>
                        <a:spcBef>
                          <a:spcPts val="565"/>
                        </a:spcBef>
                      </a:pPr>
                      <a:r>
                        <a:rPr dirty="0" sz="900" spc="50">
                          <a:solidFill>
                            <a:srgbClr val="231F20"/>
                          </a:solidFill>
                          <a:latin typeface="華康標楷體"/>
                          <a:cs typeface="華康標楷體"/>
                        </a:rPr>
                        <a:t>．向學員說明，可能會有機車或自行車並行在車</a:t>
                      </a:r>
                      <a:r>
                        <a:rPr dirty="0" sz="900" spc="45">
                          <a:solidFill>
                            <a:srgbClr val="231F20"/>
                          </a:solidFill>
                          <a:latin typeface="華康標楷體"/>
                          <a:cs typeface="華康標楷體"/>
                        </a:rPr>
                        <a:t>輛右側，因此右轉時需</a:t>
                      </a:r>
                      <a:r>
                        <a:rPr dirty="0" sz="900" spc="-20">
                          <a:solidFill>
                            <a:srgbClr val="231F20"/>
                          </a:solidFill>
                          <a:latin typeface="華康標楷體"/>
                          <a:cs typeface="華康標楷體"/>
                        </a:rPr>
                        <a:t>要特別注意。</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sp>
        <p:nvSpPr>
          <p:cNvPr id="71" name="object 71" descr=""/>
          <p:cNvSpPr/>
          <p:nvPr/>
        </p:nvSpPr>
        <p:spPr>
          <a:xfrm>
            <a:off x="7919987" y="360019"/>
            <a:ext cx="480695" cy="265430"/>
          </a:xfrm>
          <a:custGeom>
            <a:avLst/>
            <a:gdLst/>
            <a:ahLst/>
            <a:cxnLst/>
            <a:rect l="l" t="t" r="r" b="b"/>
            <a:pathLst>
              <a:path w="480695"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27" y="6756"/>
                </a:lnTo>
                <a:lnTo>
                  <a:pt x="54254" y="25552"/>
                </a:lnTo>
                <a:lnTo>
                  <a:pt x="25565" y="54241"/>
                </a:lnTo>
                <a:lnTo>
                  <a:pt x="6756" y="90601"/>
                </a:lnTo>
                <a:lnTo>
                  <a:pt x="0" y="132486"/>
                </a:lnTo>
                <a:lnTo>
                  <a:pt x="6756" y="174358"/>
                </a:lnTo>
                <a:lnTo>
                  <a:pt x="25565" y="210731"/>
                </a:lnTo>
                <a:lnTo>
                  <a:pt x="54254" y="239420"/>
                </a:lnTo>
                <a:lnTo>
                  <a:pt x="90627"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72BF44"/>
          </a:solidFill>
        </p:spPr>
        <p:txBody>
          <a:bodyPr wrap="square" lIns="0" tIns="0" rIns="0" bIns="0" rtlCol="0"/>
          <a:lstStyle/>
          <a:p/>
        </p:txBody>
      </p:sp>
      <p:sp>
        <p:nvSpPr>
          <p:cNvPr id="72" name="object 72"/>
          <p:cNvSpPr txBox="1">
            <a:spLocks noGrp="1"/>
          </p:cNvSpPr>
          <p:nvPr>
            <p:ph type="title"/>
          </p:nvPr>
        </p:nvSpPr>
        <p:spPr>
          <a:xfrm>
            <a:off x="7915147" y="279985"/>
            <a:ext cx="2917825" cy="371475"/>
          </a:xfrm>
          <a:prstGeom prst="rect"/>
        </p:spPr>
        <p:txBody>
          <a:bodyPr wrap="square" lIns="0" tIns="14604" rIns="0" bIns="0" rtlCol="0" vert="horz">
            <a:spAutoFit/>
          </a:bodyPr>
          <a:lstStyle/>
          <a:p>
            <a:pPr marL="38100">
              <a:lnSpc>
                <a:spcPct val="100000"/>
              </a:lnSpc>
              <a:spcBef>
                <a:spcPts val="114"/>
              </a:spcBef>
            </a:pPr>
            <a:r>
              <a:rPr dirty="0" baseline="5376" sz="2325" spc="-60">
                <a:solidFill>
                  <a:srgbClr val="FFFFFF"/>
                </a:solidFill>
              </a:rPr>
              <a:t>課目 </a:t>
            </a:r>
            <a:r>
              <a:rPr dirty="0" sz="2250" spc="-305">
                <a:solidFill>
                  <a:srgbClr val="72BF44"/>
                </a:solidFill>
                <a:latin typeface="Trebuchet MS"/>
                <a:cs typeface="Trebuchet MS"/>
              </a:rPr>
              <a:t>5</a:t>
            </a:r>
            <a:r>
              <a:rPr dirty="0" baseline="1792" sz="2325" spc="-157">
                <a:solidFill>
                  <a:srgbClr val="72BF44"/>
                </a:solidFill>
              </a:rPr>
              <a:t>：變換行駛路線與變換車道</a:t>
            </a:r>
            <a:endParaRPr baseline="1792" sz="2325">
              <a:latin typeface="Trebuchet MS"/>
              <a:cs typeface="Trebuchet MS"/>
            </a:endParaRPr>
          </a:p>
        </p:txBody>
      </p:sp>
      <p:sp>
        <p:nvSpPr>
          <p:cNvPr id="73" name="object 73" descr=""/>
          <p:cNvSpPr txBox="1"/>
          <p:nvPr/>
        </p:nvSpPr>
        <p:spPr>
          <a:xfrm>
            <a:off x="8685358" y="672626"/>
            <a:ext cx="3913504"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標：掌握交通狀況，安全地變換行駛路線與車</a:t>
            </a:r>
            <a:r>
              <a:rPr dirty="0" sz="1250" spc="-50">
                <a:solidFill>
                  <a:srgbClr val="231F20"/>
                </a:solidFill>
                <a:latin typeface="SimSun"/>
                <a:cs typeface="SimSun"/>
              </a:rPr>
              <a:t>道</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grpSp>
        <p:nvGrpSpPr>
          <p:cNvPr id="74" name="object 74" descr=""/>
          <p:cNvGrpSpPr/>
          <p:nvPr/>
        </p:nvGrpSpPr>
        <p:grpSpPr>
          <a:xfrm>
            <a:off x="7915237" y="4316395"/>
            <a:ext cx="6651625" cy="657860"/>
            <a:chOff x="7915237" y="4316395"/>
            <a:chExt cx="6651625" cy="657860"/>
          </a:xfrm>
        </p:grpSpPr>
        <p:sp>
          <p:nvSpPr>
            <p:cNvPr id="75" name="object 75" descr=""/>
            <p:cNvSpPr/>
            <p:nvPr/>
          </p:nvSpPr>
          <p:spPr>
            <a:xfrm>
              <a:off x="8712000" y="4321157"/>
              <a:ext cx="0" cy="639445"/>
            </a:xfrm>
            <a:custGeom>
              <a:avLst/>
              <a:gdLst/>
              <a:ahLst/>
              <a:cxnLst/>
              <a:rect l="l" t="t" r="r" b="b"/>
              <a:pathLst>
                <a:path w="0" h="639445">
                  <a:moveTo>
                    <a:pt x="0" y="639000"/>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7920000" y="4969157"/>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77" name="object 77" descr=""/>
            <p:cNvSpPr/>
            <p:nvPr/>
          </p:nvSpPr>
          <p:spPr>
            <a:xfrm>
              <a:off x="13140001" y="4321157"/>
              <a:ext cx="0" cy="639445"/>
            </a:xfrm>
            <a:custGeom>
              <a:avLst/>
              <a:gdLst/>
              <a:ahLst/>
              <a:cxnLst/>
              <a:rect l="l" t="t" r="r" b="b"/>
              <a:pathLst>
                <a:path w="0" h="639445">
                  <a:moveTo>
                    <a:pt x="0" y="639000"/>
                  </a:moveTo>
                  <a:lnTo>
                    <a:pt x="0" y="0"/>
                  </a:lnTo>
                </a:path>
              </a:pathLst>
            </a:custGeom>
            <a:ln w="9004">
              <a:solidFill>
                <a:srgbClr val="FFFFFF"/>
              </a:solidFill>
            </a:ln>
          </p:spPr>
          <p:txBody>
            <a:bodyPr wrap="square" lIns="0" tIns="0" rIns="0" bIns="0" rtlCol="0"/>
            <a:lstStyle/>
            <a:p/>
          </p:txBody>
        </p:sp>
        <p:sp>
          <p:nvSpPr>
            <p:cNvPr id="78" name="object 78" descr=""/>
            <p:cNvSpPr/>
            <p:nvPr/>
          </p:nvSpPr>
          <p:spPr>
            <a:xfrm>
              <a:off x="13140001" y="4969157"/>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79" name="object 79" descr=""/>
            <p:cNvSpPr/>
            <p:nvPr/>
          </p:nvSpPr>
          <p:spPr>
            <a:xfrm>
              <a:off x="10079999" y="4321157"/>
              <a:ext cx="0" cy="639445"/>
            </a:xfrm>
            <a:custGeom>
              <a:avLst/>
              <a:gdLst/>
              <a:ahLst/>
              <a:cxnLst/>
              <a:rect l="l" t="t" r="r" b="b"/>
              <a:pathLst>
                <a:path w="0" h="639445">
                  <a:moveTo>
                    <a:pt x="0" y="639000"/>
                  </a:moveTo>
                  <a:lnTo>
                    <a:pt x="0" y="0"/>
                  </a:lnTo>
                </a:path>
              </a:pathLst>
            </a:custGeom>
            <a:ln w="9004">
              <a:solidFill>
                <a:srgbClr val="FFFFFF"/>
              </a:solidFill>
            </a:ln>
          </p:spPr>
          <p:txBody>
            <a:bodyPr wrap="square" lIns="0" tIns="0" rIns="0" bIns="0" rtlCol="0"/>
            <a:lstStyle/>
            <a:p/>
          </p:txBody>
        </p:sp>
        <p:sp>
          <p:nvSpPr>
            <p:cNvPr id="80" name="object 80" descr=""/>
            <p:cNvSpPr/>
            <p:nvPr/>
          </p:nvSpPr>
          <p:spPr>
            <a:xfrm>
              <a:off x="8712000" y="4969157"/>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81" name="object 81" descr=""/>
            <p:cNvSpPr/>
            <p:nvPr/>
          </p:nvSpPr>
          <p:spPr>
            <a:xfrm>
              <a:off x="10079999" y="4969157"/>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grpSp>
      <p:graphicFrame>
        <p:nvGraphicFramePr>
          <p:cNvPr id="82" name="object 82" descr=""/>
          <p:cNvGraphicFramePr>
            <a:graphicFrameLocks noGrp="1"/>
          </p:cNvGraphicFramePr>
          <p:nvPr/>
        </p:nvGraphicFramePr>
        <p:xfrm>
          <a:off x="7919999" y="1202654"/>
          <a:ext cx="6718300" cy="373443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518535">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marL="17780">
                        <a:lnSpc>
                          <a:spcPct val="100000"/>
                        </a:lnSpc>
                        <a:spcBef>
                          <a:spcPts val="62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避開障礙</a:t>
                      </a:r>
                      <a:endParaRPr sz="900">
                        <a:latin typeface="華康標楷體"/>
                        <a:cs typeface="華康標楷體"/>
                      </a:endParaRPr>
                    </a:p>
                    <a:p>
                      <a:pPr marL="269875" marR="45720">
                        <a:lnSpc>
                          <a:spcPct val="102400"/>
                        </a:lnSpc>
                      </a:pPr>
                      <a:r>
                        <a:rPr dirty="0" sz="900" spc="-15">
                          <a:solidFill>
                            <a:srgbClr val="231F20"/>
                          </a:solidFill>
                          <a:latin typeface="華康標楷體"/>
                          <a:cs typeface="華康標楷體"/>
                        </a:rPr>
                        <a:t>物時之路</a:t>
                      </a:r>
                      <a:r>
                        <a:rPr dirty="0" sz="900" spc="-25">
                          <a:solidFill>
                            <a:srgbClr val="231F20"/>
                          </a:solidFill>
                          <a:latin typeface="華康標楷體"/>
                          <a:cs typeface="華康標楷體"/>
                        </a:rPr>
                        <a:t>線變換</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5"/>
                        </a:spcBef>
                      </a:pPr>
                      <a:endParaRPr sz="1000">
                        <a:latin typeface="Times New Roman"/>
                        <a:cs typeface="Times New Roman"/>
                      </a:endParaRPr>
                    </a:p>
                    <a:p>
                      <a:pPr marL="132715" marR="44450" indent="-115570">
                        <a:lnSpc>
                          <a:spcPct val="102400"/>
                        </a:lnSpc>
                      </a:pPr>
                      <a:r>
                        <a:rPr dirty="0" sz="900" spc="-5">
                          <a:solidFill>
                            <a:srgbClr val="231F20"/>
                          </a:solidFill>
                          <a:latin typeface="華康標楷體"/>
                          <a:cs typeface="華康標楷體"/>
                        </a:rPr>
                        <a:t>．避開障礙物時之路線變</a:t>
                      </a:r>
                      <a:r>
                        <a:rPr dirty="0" sz="900" spc="-50">
                          <a:solidFill>
                            <a:srgbClr val="231F20"/>
                          </a:solidFill>
                          <a:latin typeface="華康標楷體"/>
                          <a:cs typeface="華康標楷體"/>
                        </a:rPr>
                        <a:t>換</a:t>
                      </a:r>
                      <a:endParaRPr sz="900">
                        <a:latin typeface="華康標楷體"/>
                        <a:cs typeface="華康標楷體"/>
                      </a:endParaRPr>
                    </a:p>
                    <a:p>
                      <a:pPr>
                        <a:lnSpc>
                          <a:spcPct val="100000"/>
                        </a:lnSpc>
                      </a:pPr>
                      <a:endParaRPr sz="900">
                        <a:latin typeface="Times New Roman"/>
                        <a:cs typeface="Times New Roman"/>
                      </a:endParaRPr>
                    </a:p>
                    <a:p>
                      <a:pPr marL="313055" marR="36830" indent="-295275">
                        <a:lnSpc>
                          <a:spcPct val="102400"/>
                        </a:lnSpc>
                        <a:spcBef>
                          <a:spcPts val="58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判斷障礙物及其周</a:t>
                      </a:r>
                      <a:r>
                        <a:rPr dirty="0" sz="900" spc="-20">
                          <a:solidFill>
                            <a:srgbClr val="231F20"/>
                          </a:solidFill>
                          <a:latin typeface="華康標楷體"/>
                          <a:cs typeface="華康標楷體"/>
                        </a:rPr>
                        <a:t>邊的資訊</a:t>
                      </a:r>
                      <a:endParaRPr sz="900">
                        <a:latin typeface="華康標楷體"/>
                        <a:cs typeface="華康標楷體"/>
                      </a:endParaRPr>
                    </a:p>
                    <a:p>
                      <a:pPr marL="302260" indent="-284480">
                        <a:lnSpc>
                          <a:spcPct val="100000"/>
                        </a:lnSpc>
                        <a:spcBef>
                          <a:spcPts val="650"/>
                        </a:spcBef>
                        <a:buSzPct val="88888"/>
                        <a:buAutoNum type="arabicPlain"/>
                        <a:tabLst>
                          <a:tab pos="302260" algn="l"/>
                        </a:tabLst>
                      </a:pPr>
                      <a:r>
                        <a:rPr dirty="0" sz="900" spc="-20">
                          <a:solidFill>
                            <a:srgbClr val="231F20"/>
                          </a:solidFill>
                          <a:latin typeface="華康標楷體"/>
                          <a:cs typeface="華康標楷體"/>
                        </a:rPr>
                        <a:t>顯示方向燈</a:t>
                      </a:r>
                      <a:endParaRPr sz="900">
                        <a:latin typeface="華康標楷體"/>
                        <a:cs typeface="華康標楷體"/>
                      </a:endParaRPr>
                    </a:p>
                    <a:p>
                      <a:pPr algn="just" marL="313055" marR="36830" indent="-295275">
                        <a:lnSpc>
                          <a:spcPct val="102400"/>
                        </a:lnSpc>
                        <a:spcBef>
                          <a:spcPts val="59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預先設定適當的行車路線並做安全確</a:t>
                      </a:r>
                      <a:r>
                        <a:rPr dirty="0" sz="900" spc="-50">
                          <a:solidFill>
                            <a:srgbClr val="231F20"/>
                          </a:solidFill>
                          <a:latin typeface="華康標楷體"/>
                          <a:cs typeface="華康標楷體"/>
                        </a:rPr>
                        <a:t>認</a:t>
                      </a:r>
                      <a:endParaRPr sz="900">
                        <a:latin typeface="華康標楷體"/>
                        <a:cs typeface="華康標楷體"/>
                      </a:endParaRPr>
                    </a:p>
                    <a:p>
                      <a:pPr marL="313055" marR="36830" indent="-295275">
                        <a:lnSpc>
                          <a:spcPct val="102400"/>
                        </a:lnSpc>
                        <a:spcBef>
                          <a:spcPts val="509"/>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掌握變換行車路線</a:t>
                      </a:r>
                      <a:r>
                        <a:rPr dirty="0" sz="900" spc="-25">
                          <a:solidFill>
                            <a:srgbClr val="231F20"/>
                          </a:solidFill>
                          <a:latin typeface="華康標楷體"/>
                          <a:cs typeface="華康標楷體"/>
                        </a:rPr>
                        <a:t>的時機</a:t>
                      </a:r>
                      <a:endParaRPr sz="900">
                        <a:latin typeface="華康標楷體"/>
                        <a:cs typeface="華康標楷體"/>
                      </a:endParaRPr>
                    </a:p>
                    <a:p>
                      <a:pPr marL="302260" indent="-284480">
                        <a:lnSpc>
                          <a:spcPct val="100000"/>
                        </a:lnSpc>
                        <a:spcBef>
                          <a:spcPts val="650"/>
                        </a:spcBef>
                        <a:buSzPct val="88888"/>
                        <a:buAutoNum type="arabicPlain"/>
                        <a:tabLst>
                          <a:tab pos="302260" algn="l"/>
                        </a:tabLst>
                      </a:pPr>
                      <a:r>
                        <a:rPr dirty="0" sz="900" spc="-20">
                          <a:solidFill>
                            <a:srgbClr val="231F20"/>
                          </a:solidFill>
                          <a:latin typeface="華康標楷體"/>
                          <a:cs typeface="華康標楷體"/>
                        </a:rPr>
                        <a:t>再做安全確認</a:t>
                      </a:r>
                      <a:endParaRPr sz="900">
                        <a:latin typeface="華康標楷體"/>
                        <a:cs typeface="華康標楷體"/>
                      </a:endParaRPr>
                    </a:p>
                    <a:p>
                      <a:pPr marL="313055" marR="36830" indent="-295275">
                        <a:lnSpc>
                          <a:spcPct val="102400"/>
                        </a:lnSpc>
                        <a:spcBef>
                          <a:spcPts val="59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平順地改變行車路</a:t>
                      </a:r>
                      <a:r>
                        <a:rPr dirty="0" sz="900" spc="-50">
                          <a:solidFill>
                            <a:srgbClr val="231F20"/>
                          </a:solidFill>
                          <a:latin typeface="華康標楷體"/>
                          <a:cs typeface="華康標楷體"/>
                        </a:rPr>
                        <a:t>徑</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32715" marR="47625" indent="-115570">
                        <a:lnSpc>
                          <a:spcPct val="102400"/>
                        </a:lnSpc>
                        <a:spcBef>
                          <a:spcPts val="254"/>
                        </a:spcBef>
                      </a:pPr>
                      <a:r>
                        <a:rPr dirty="0" sz="900" spc="-15">
                          <a:solidFill>
                            <a:srgbClr val="231F20"/>
                          </a:solidFill>
                          <a:latin typeface="華康標楷體"/>
                          <a:cs typeface="華康標楷體"/>
                        </a:rPr>
                        <a:t>．善用在基本駕駛與應用駕駛學到的知識，指導學員在實際的道路上練習路線變換的方法。</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33350" marR="48260" indent="-115570">
                        <a:lnSpc>
                          <a:spcPct val="102400"/>
                        </a:lnSpc>
                        <a:spcBef>
                          <a:spcPts val="780"/>
                        </a:spcBef>
                      </a:pPr>
                      <a:r>
                        <a:rPr dirty="0" sz="900" spc="-15">
                          <a:solidFill>
                            <a:srgbClr val="231F20"/>
                          </a:solidFill>
                          <a:latin typeface="華康標楷體"/>
                          <a:cs typeface="華康標楷體"/>
                        </a:rPr>
                        <a:t>．檢視障礙物的狀況，與障礙物間的安全間隔距離，並指導學員採行符合交通狀況變換路線的方式。</a:t>
                      </a:r>
                      <a:endParaRPr sz="900">
                        <a:latin typeface="華康標楷體"/>
                        <a:cs typeface="華康標楷體"/>
                      </a:endParaRPr>
                    </a:p>
                    <a:p>
                      <a:pPr>
                        <a:lnSpc>
                          <a:spcPct val="100000"/>
                        </a:lnSpc>
                      </a:pPr>
                      <a:endParaRPr sz="900">
                        <a:latin typeface="Times New Roman"/>
                        <a:cs typeface="Times New Roman"/>
                      </a:endParaRPr>
                    </a:p>
                    <a:p>
                      <a:pPr marL="306070" marR="46355" indent="-288290">
                        <a:lnSpc>
                          <a:spcPct val="102400"/>
                        </a:lnSpc>
                        <a:spcBef>
                          <a:spcPts val="580"/>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5">
                          <a:solidFill>
                            <a:srgbClr val="231F20"/>
                          </a:solidFill>
                          <a:latin typeface="華康標楷體"/>
                          <a:cs typeface="華康標楷體"/>
                        </a:rPr>
                        <a:t>判斷障礙物的類型以及由障礙物所造成之視野死角等</a:t>
                      </a:r>
                      <a:r>
                        <a:rPr dirty="0" sz="900" spc="-20">
                          <a:solidFill>
                            <a:srgbClr val="231F20"/>
                          </a:solidFill>
                          <a:latin typeface="華康標楷體"/>
                          <a:cs typeface="華康標楷體"/>
                        </a:rPr>
                        <a:t>的資訊。</a:t>
                      </a:r>
                      <a:endParaRPr sz="900">
                        <a:latin typeface="華康標楷體"/>
                        <a:cs typeface="華康標楷體"/>
                      </a:endParaRPr>
                    </a:p>
                    <a:p>
                      <a:pPr marL="305435" indent="-287655">
                        <a:lnSpc>
                          <a:spcPct val="100000"/>
                        </a:lnSpc>
                        <a:spcBef>
                          <a:spcPts val="650"/>
                        </a:spcBef>
                        <a:buSzPct val="88888"/>
                        <a:buAutoNum type="arabicPlain"/>
                        <a:tabLst>
                          <a:tab pos="305435" algn="l"/>
                        </a:tabLst>
                      </a:pPr>
                      <a:r>
                        <a:rPr dirty="0" sz="900" spc="-15">
                          <a:solidFill>
                            <a:srgbClr val="231F20"/>
                          </a:solidFill>
                          <a:latin typeface="華康標楷體"/>
                          <a:cs typeface="華康標楷體"/>
                        </a:rPr>
                        <a:t>依照路線變換的方向顯示方向燈。</a:t>
                      </a:r>
                      <a:endParaRPr sz="900">
                        <a:latin typeface="華康標楷體"/>
                        <a:cs typeface="華康標楷體"/>
                      </a:endParaRPr>
                    </a:p>
                    <a:p>
                      <a:pPr marL="306070" marR="46990" indent="-288290">
                        <a:lnSpc>
                          <a:spcPct val="102400"/>
                        </a:lnSpc>
                        <a:spcBef>
                          <a:spcPts val="595"/>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依照道路的寬度和障礙物的狀況，察看車輛周圍及各</a:t>
                      </a:r>
                      <a:r>
                        <a:rPr dirty="0" sz="900" spc="-15">
                          <a:solidFill>
                            <a:srgbClr val="231F20"/>
                          </a:solidFill>
                          <a:latin typeface="華康標楷體"/>
                          <a:cs typeface="華康標楷體"/>
                        </a:rPr>
                        <a:t>道路的交通狀況，預先設定適當的行車路線。</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marL="306070" marR="46355" indent="-288290">
                        <a:lnSpc>
                          <a:spcPct val="102400"/>
                        </a:lnSpc>
                        <a:spcBef>
                          <a:spcPts val="580"/>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5">
                          <a:solidFill>
                            <a:srgbClr val="231F20"/>
                          </a:solidFill>
                          <a:latin typeface="華康標楷體"/>
                          <a:cs typeface="華康標楷體"/>
                        </a:rPr>
                        <a:t>儘早判斷本車前後的交通狀況及欲變換行車路線方向</a:t>
                      </a:r>
                      <a:r>
                        <a:rPr dirty="0" sz="900" spc="-15">
                          <a:solidFill>
                            <a:srgbClr val="231F20"/>
                          </a:solidFill>
                          <a:latin typeface="華康標楷體"/>
                          <a:cs typeface="華康標楷體"/>
                        </a:rPr>
                        <a:t>的交通狀況，同時掌握路線變換的時機。</a:t>
                      </a:r>
                      <a:endParaRPr sz="900">
                        <a:latin typeface="華康標楷體"/>
                        <a:cs typeface="華康標楷體"/>
                      </a:endParaRPr>
                    </a:p>
                    <a:p>
                      <a:pPr marL="299720" indent="-281940">
                        <a:lnSpc>
                          <a:spcPct val="100000"/>
                        </a:lnSpc>
                        <a:spcBef>
                          <a:spcPts val="645"/>
                        </a:spcBef>
                        <a:buSzPct val="88888"/>
                        <a:buAutoNum type="arabicPlain"/>
                        <a:tabLst>
                          <a:tab pos="299720" algn="l"/>
                        </a:tabLst>
                      </a:pPr>
                      <a:r>
                        <a:rPr dirty="0" sz="900" spc="-20">
                          <a:solidFill>
                            <a:srgbClr val="231F20"/>
                          </a:solidFill>
                          <a:latin typeface="華康標楷體"/>
                          <a:cs typeface="華康標楷體"/>
                        </a:rPr>
                        <a:t>再次確認欲變換之車道的交通狀況，確定可安全切入。</a:t>
                      </a:r>
                      <a:endParaRPr sz="900">
                        <a:latin typeface="華康標楷體"/>
                        <a:cs typeface="華康標楷體"/>
                      </a:endParaRPr>
                    </a:p>
                    <a:p>
                      <a:pPr marL="306070" marR="46990" indent="-288290">
                        <a:lnSpc>
                          <a:spcPct val="102400"/>
                        </a:lnSpc>
                        <a:spcBef>
                          <a:spcPts val="595"/>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與障礙物之間取得安全的間隔距離，並以適當車速平</a:t>
                      </a:r>
                      <a:r>
                        <a:rPr dirty="0" sz="900" spc="-15">
                          <a:solidFill>
                            <a:srgbClr val="231F20"/>
                          </a:solidFill>
                          <a:latin typeface="華康標楷體"/>
                          <a:cs typeface="華康標楷體"/>
                        </a:rPr>
                        <a:t>穩地變換行車路線。</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24130" indent="-124460">
                        <a:lnSpc>
                          <a:spcPct val="102400"/>
                        </a:lnSpc>
                        <a:spcBef>
                          <a:spcPts val="254"/>
                        </a:spcBef>
                      </a:pPr>
                      <a:r>
                        <a:rPr dirty="0" sz="900" spc="55">
                          <a:solidFill>
                            <a:srgbClr val="231F20"/>
                          </a:solidFill>
                          <a:latin typeface="華康標楷體"/>
                          <a:cs typeface="華康標楷體"/>
                        </a:rPr>
                        <a:t>．瞭解路線變換是讓車輛</a:t>
                      </a:r>
                      <a:r>
                        <a:rPr dirty="0" sz="900" spc="155">
                          <a:solidFill>
                            <a:srgbClr val="231F20"/>
                          </a:solidFill>
                          <a:latin typeface="華康標楷體"/>
                          <a:cs typeface="華康標楷體"/>
                        </a:rPr>
                        <a:t>匯入另一車道或道路</a:t>
                      </a:r>
                      <a:r>
                        <a:rPr dirty="0" sz="900" spc="-50">
                          <a:solidFill>
                            <a:srgbClr val="231F20"/>
                          </a:solidFill>
                          <a:latin typeface="華康標楷體"/>
                          <a:cs typeface="華康標楷體"/>
                        </a:rPr>
                        <a:t> </a:t>
                      </a:r>
                      <a:r>
                        <a:rPr dirty="0" sz="900" spc="40">
                          <a:solidFill>
                            <a:srgbClr val="231F20"/>
                          </a:solidFill>
                          <a:latin typeface="華康標楷體"/>
                          <a:cs typeface="華康標楷體"/>
                        </a:rPr>
                        <a:t>內，過程具有危險性，</a:t>
                      </a:r>
                      <a:r>
                        <a:rPr dirty="0" sz="900" spc="50">
                          <a:solidFill>
                            <a:srgbClr val="231F20"/>
                          </a:solidFill>
                          <a:latin typeface="華康標楷體"/>
                          <a:cs typeface="華康標楷體"/>
                        </a:rPr>
                        <a:t>有可能必須放棄路線變</a:t>
                      </a:r>
                      <a:r>
                        <a:rPr dirty="0" sz="900" spc="-20">
                          <a:solidFill>
                            <a:srgbClr val="231F20"/>
                          </a:solidFill>
                          <a:latin typeface="華康標楷體"/>
                          <a:cs typeface="華康標楷體"/>
                        </a:rPr>
                        <a:t>換的動作。</a:t>
                      </a:r>
                      <a:endParaRPr sz="900">
                        <a:latin typeface="華康標楷體"/>
                        <a:cs typeface="華康標楷體"/>
                      </a:endParaRPr>
                    </a:p>
                    <a:p>
                      <a:pPr algn="just" marL="142240" marR="38100" indent="-124460">
                        <a:lnSpc>
                          <a:spcPct val="102400"/>
                        </a:lnSpc>
                        <a:spcBef>
                          <a:spcPts val="565"/>
                        </a:spcBef>
                      </a:pPr>
                      <a:r>
                        <a:rPr dirty="0" sz="900" spc="60">
                          <a:solidFill>
                            <a:srgbClr val="231F20"/>
                          </a:solidFill>
                          <a:latin typeface="華康標楷體"/>
                          <a:cs typeface="華康標楷體"/>
                        </a:rPr>
                        <a:t>．向學員說明此課程是應</a:t>
                      </a:r>
                      <a:r>
                        <a:rPr dirty="0" sz="900" spc="10">
                          <a:solidFill>
                            <a:srgbClr val="231F20"/>
                          </a:solidFill>
                          <a:latin typeface="華康標楷體"/>
                          <a:cs typeface="華康標楷體"/>
                        </a:rPr>
                        <a:t>用駕駛課目 </a:t>
                      </a:r>
                      <a:r>
                        <a:rPr dirty="0" sz="900">
                          <a:solidFill>
                            <a:srgbClr val="231F20"/>
                          </a:solidFill>
                          <a:latin typeface="Trebuchet MS"/>
                          <a:cs typeface="Trebuchet MS"/>
                        </a:rPr>
                        <a:t>2</a:t>
                      </a:r>
                      <a:r>
                        <a:rPr dirty="0" sz="900" spc="-45">
                          <a:solidFill>
                            <a:srgbClr val="231F20"/>
                          </a:solidFill>
                          <a:latin typeface="Trebuchet MS"/>
                          <a:cs typeface="Trebuchet MS"/>
                        </a:rPr>
                        <a:t> </a:t>
                      </a:r>
                      <a:r>
                        <a:rPr dirty="0" sz="900" spc="75">
                          <a:solidFill>
                            <a:srgbClr val="231F20"/>
                          </a:solidFill>
                          <a:latin typeface="華康標楷體"/>
                          <a:cs typeface="華康標楷體"/>
                        </a:rPr>
                        <a:t>面對障礙</a:t>
                      </a:r>
                      <a:r>
                        <a:rPr dirty="0" sz="900" spc="-10">
                          <a:solidFill>
                            <a:srgbClr val="231F20"/>
                          </a:solidFill>
                          <a:latin typeface="華康標楷體"/>
                          <a:cs typeface="華康標楷體"/>
                        </a:rPr>
                        <a:t>物的實際應用。</a:t>
                      </a:r>
                      <a:endParaRPr sz="900">
                        <a:latin typeface="華康標楷體"/>
                        <a:cs typeface="華康標楷體"/>
                      </a:endParaRPr>
                    </a:p>
                    <a:p>
                      <a:pPr algn="just" marL="142240" marR="24130" indent="-124460">
                        <a:lnSpc>
                          <a:spcPct val="102400"/>
                        </a:lnSpc>
                        <a:spcBef>
                          <a:spcPts val="509"/>
                        </a:spcBef>
                      </a:pPr>
                      <a:r>
                        <a:rPr dirty="0" sz="900" spc="55">
                          <a:solidFill>
                            <a:srgbClr val="231F20"/>
                          </a:solidFill>
                          <a:latin typeface="華康標楷體"/>
                          <a:cs typeface="華康標楷體"/>
                        </a:rPr>
                        <a:t>．瞭解為了安全避開障礙</a:t>
                      </a:r>
                      <a:r>
                        <a:rPr dirty="0" sz="900" spc="45">
                          <a:solidFill>
                            <a:srgbClr val="231F20"/>
                          </a:solidFill>
                          <a:latin typeface="華康標楷體"/>
                          <a:cs typeface="華康標楷體"/>
                        </a:rPr>
                        <a:t>物，儘可能及早發現障</a:t>
                      </a:r>
                      <a:r>
                        <a:rPr dirty="0" sz="900" spc="155">
                          <a:solidFill>
                            <a:srgbClr val="231F20"/>
                          </a:solidFill>
                          <a:latin typeface="華康標楷體"/>
                          <a:cs typeface="華康標楷體"/>
                        </a:rPr>
                        <a:t>礙物是非常重要的關</a:t>
                      </a:r>
                      <a:r>
                        <a:rPr dirty="0" sz="900" spc="-50">
                          <a:solidFill>
                            <a:srgbClr val="231F20"/>
                          </a:solidFill>
                          <a:latin typeface="華康標楷體"/>
                          <a:cs typeface="華康標楷體"/>
                        </a:rPr>
                        <a:t> </a:t>
                      </a:r>
                      <a:r>
                        <a:rPr dirty="0" sz="900" spc="-30">
                          <a:solidFill>
                            <a:srgbClr val="231F20"/>
                          </a:solidFill>
                          <a:latin typeface="華康標楷體"/>
                          <a:cs typeface="華康標楷體"/>
                        </a:rPr>
                        <a:t>鍵。</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0"/>
                        </a:spcBef>
                      </a:pPr>
                      <a:endParaRPr sz="700">
                        <a:latin typeface="Times New Roman"/>
                        <a:cs typeface="Times New Roman"/>
                      </a:endParaRPr>
                    </a:p>
                    <a:p>
                      <a:pPr algn="just" marL="142240" marR="38100" indent="-124460">
                        <a:lnSpc>
                          <a:spcPct val="102400"/>
                        </a:lnSpc>
                      </a:pPr>
                      <a:r>
                        <a:rPr dirty="0" sz="900" spc="55">
                          <a:solidFill>
                            <a:srgbClr val="231F20"/>
                          </a:solidFill>
                          <a:latin typeface="華康標楷體"/>
                          <a:cs typeface="華康標楷體"/>
                        </a:rPr>
                        <a:t>．在單向一個車道的道路</a:t>
                      </a:r>
                      <a:r>
                        <a:rPr dirty="0" sz="900" spc="45">
                          <a:solidFill>
                            <a:srgbClr val="231F20"/>
                          </a:solidFill>
                          <a:latin typeface="華康標楷體"/>
                          <a:cs typeface="華康標楷體"/>
                        </a:rPr>
                        <a:t>上，當車輛跨越分向線</a:t>
                      </a:r>
                      <a:r>
                        <a:rPr dirty="0" sz="900" spc="50">
                          <a:solidFill>
                            <a:srgbClr val="231F20"/>
                          </a:solidFill>
                          <a:latin typeface="華康標楷體"/>
                          <a:cs typeface="華康標楷體"/>
                        </a:rPr>
                        <a:t>時應特別注意對向來車</a:t>
                      </a:r>
                      <a:r>
                        <a:rPr dirty="0" sz="900" spc="45">
                          <a:solidFill>
                            <a:srgbClr val="231F20"/>
                          </a:solidFill>
                          <a:latin typeface="華康標楷體"/>
                          <a:cs typeface="華康標楷體"/>
                        </a:rPr>
                        <a:t>的狀況；在多車道的道路上，變換行車路線時</a:t>
                      </a:r>
                      <a:r>
                        <a:rPr dirty="0" sz="900" spc="50">
                          <a:solidFill>
                            <a:srgbClr val="231F20"/>
                          </a:solidFill>
                          <a:latin typeface="華康標楷體"/>
                          <a:cs typeface="華康標楷體"/>
                        </a:rPr>
                        <a:t>則要掌握後方來車的狀</a:t>
                      </a:r>
                      <a:r>
                        <a:rPr dirty="0" sz="900" spc="-30">
                          <a:solidFill>
                            <a:srgbClr val="231F20"/>
                          </a:solidFill>
                          <a:latin typeface="華康標楷體"/>
                          <a:cs typeface="華康標楷體"/>
                        </a:rPr>
                        <a:t>況。</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grpSp>
        <p:nvGrpSpPr>
          <p:cNvPr id="83" name="object 83" descr=""/>
          <p:cNvGrpSpPr/>
          <p:nvPr/>
        </p:nvGrpSpPr>
        <p:grpSpPr>
          <a:xfrm>
            <a:off x="7310043" y="0"/>
            <a:ext cx="1333500" cy="5328285"/>
            <a:chOff x="7310043" y="0"/>
            <a:chExt cx="1333500" cy="5328285"/>
          </a:xfrm>
        </p:grpSpPr>
        <p:sp>
          <p:nvSpPr>
            <p:cNvPr id="84" name="object 84" descr=""/>
            <p:cNvSpPr/>
            <p:nvPr/>
          </p:nvSpPr>
          <p:spPr>
            <a:xfrm>
              <a:off x="7452004" y="708012"/>
              <a:ext cx="1191895" cy="367030"/>
            </a:xfrm>
            <a:custGeom>
              <a:avLst/>
              <a:gdLst/>
              <a:ahLst/>
              <a:cxnLst/>
              <a:rect l="l" t="t" r="r" b="b"/>
              <a:pathLst>
                <a:path w="1191895" h="367030">
                  <a:moveTo>
                    <a:pt x="1191425" y="183502"/>
                  </a:moveTo>
                  <a:lnTo>
                    <a:pt x="948055" y="0"/>
                  </a:lnTo>
                  <a:lnTo>
                    <a:pt x="948055" y="69913"/>
                  </a:lnTo>
                  <a:lnTo>
                    <a:pt x="0" y="69913"/>
                  </a:lnTo>
                  <a:lnTo>
                    <a:pt x="0" y="297116"/>
                  </a:lnTo>
                  <a:lnTo>
                    <a:pt x="948055" y="297116"/>
                  </a:lnTo>
                  <a:lnTo>
                    <a:pt x="948055" y="367004"/>
                  </a:lnTo>
                  <a:lnTo>
                    <a:pt x="1191425" y="183502"/>
                  </a:lnTo>
                  <a:close/>
                </a:path>
              </a:pathLst>
            </a:custGeom>
            <a:solidFill>
              <a:srgbClr val="DADBDC"/>
            </a:solidFill>
          </p:spPr>
          <p:txBody>
            <a:bodyPr wrap="square" lIns="0" tIns="0" rIns="0" bIns="0" rtlCol="0"/>
            <a:lstStyle/>
            <a:p/>
          </p:txBody>
        </p:sp>
        <p:sp>
          <p:nvSpPr>
            <p:cNvPr id="85" name="object 85" descr=""/>
            <p:cNvSpPr/>
            <p:nvPr/>
          </p:nvSpPr>
          <p:spPr>
            <a:xfrm>
              <a:off x="7479766" y="777925"/>
              <a:ext cx="920750" cy="227329"/>
            </a:xfrm>
            <a:custGeom>
              <a:avLst/>
              <a:gdLst/>
              <a:ahLst/>
              <a:cxnLst/>
              <a:rect l="l" t="t" r="r" b="b"/>
              <a:pathLst>
                <a:path w="920750" h="227330">
                  <a:moveTo>
                    <a:pt x="160451" y="0"/>
                  </a:moveTo>
                  <a:lnTo>
                    <a:pt x="52451" y="0"/>
                  </a:lnTo>
                  <a:lnTo>
                    <a:pt x="0" y="227190"/>
                  </a:lnTo>
                  <a:lnTo>
                    <a:pt x="21450" y="227190"/>
                  </a:lnTo>
                  <a:lnTo>
                    <a:pt x="108000" y="227190"/>
                  </a:lnTo>
                  <a:lnTo>
                    <a:pt x="160451" y="0"/>
                  </a:lnTo>
                  <a:close/>
                </a:path>
                <a:path w="920750" h="227330">
                  <a:moveTo>
                    <a:pt x="350405" y="0"/>
                  </a:moveTo>
                  <a:lnTo>
                    <a:pt x="242404" y="0"/>
                  </a:lnTo>
                  <a:lnTo>
                    <a:pt x="189953" y="227190"/>
                  </a:lnTo>
                  <a:lnTo>
                    <a:pt x="211404" y="227190"/>
                  </a:lnTo>
                  <a:lnTo>
                    <a:pt x="297954" y="227190"/>
                  </a:lnTo>
                  <a:lnTo>
                    <a:pt x="350405" y="0"/>
                  </a:lnTo>
                  <a:close/>
                </a:path>
                <a:path w="920750" h="227330">
                  <a:moveTo>
                    <a:pt x="540372" y="0"/>
                  </a:moveTo>
                  <a:lnTo>
                    <a:pt x="432384" y="0"/>
                  </a:lnTo>
                  <a:lnTo>
                    <a:pt x="379933" y="227190"/>
                  </a:lnTo>
                  <a:lnTo>
                    <a:pt x="401370" y="227190"/>
                  </a:lnTo>
                  <a:lnTo>
                    <a:pt x="487921" y="227190"/>
                  </a:lnTo>
                  <a:lnTo>
                    <a:pt x="540372" y="0"/>
                  </a:lnTo>
                  <a:close/>
                </a:path>
                <a:path w="920750" h="227330">
                  <a:moveTo>
                    <a:pt x="730338" y="0"/>
                  </a:moveTo>
                  <a:lnTo>
                    <a:pt x="622338" y="0"/>
                  </a:lnTo>
                  <a:lnTo>
                    <a:pt x="569887" y="227190"/>
                  </a:lnTo>
                  <a:lnTo>
                    <a:pt x="591324" y="227190"/>
                  </a:lnTo>
                  <a:lnTo>
                    <a:pt x="677887" y="227190"/>
                  </a:lnTo>
                  <a:lnTo>
                    <a:pt x="730338" y="0"/>
                  </a:lnTo>
                  <a:close/>
                </a:path>
                <a:path w="920750" h="227330">
                  <a:moveTo>
                    <a:pt x="920292" y="0"/>
                  </a:moveTo>
                  <a:lnTo>
                    <a:pt x="812292" y="0"/>
                  </a:lnTo>
                  <a:lnTo>
                    <a:pt x="759841" y="227190"/>
                  </a:lnTo>
                  <a:lnTo>
                    <a:pt x="781291" y="227190"/>
                  </a:lnTo>
                  <a:lnTo>
                    <a:pt x="867841" y="227190"/>
                  </a:lnTo>
                  <a:lnTo>
                    <a:pt x="920292" y="0"/>
                  </a:lnTo>
                  <a:close/>
                </a:path>
              </a:pathLst>
            </a:custGeom>
            <a:solidFill>
              <a:srgbClr val="B7DA9B"/>
            </a:solidFill>
          </p:spPr>
          <p:txBody>
            <a:bodyPr wrap="square" lIns="0" tIns="0" rIns="0" bIns="0" rtlCol="0"/>
            <a:lstStyle/>
            <a:p/>
          </p:txBody>
        </p:sp>
        <p:sp>
          <p:nvSpPr>
            <p:cNvPr id="86" name="object 86" descr=""/>
            <p:cNvSpPr/>
            <p:nvPr/>
          </p:nvSpPr>
          <p:spPr>
            <a:xfrm>
              <a:off x="7310043" y="0"/>
              <a:ext cx="250825" cy="5328285"/>
            </a:xfrm>
            <a:custGeom>
              <a:avLst/>
              <a:gdLst/>
              <a:ahLst/>
              <a:cxnLst/>
              <a:rect l="l" t="t" r="r" b="b"/>
              <a:pathLst>
                <a:path w="250825" h="5328285">
                  <a:moveTo>
                    <a:pt x="250342" y="0"/>
                  </a:moveTo>
                  <a:lnTo>
                    <a:pt x="0" y="0"/>
                  </a:lnTo>
                  <a:lnTo>
                    <a:pt x="0" y="5328005"/>
                  </a:lnTo>
                  <a:lnTo>
                    <a:pt x="250342" y="5328005"/>
                  </a:lnTo>
                  <a:lnTo>
                    <a:pt x="250342" y="0"/>
                  </a:lnTo>
                  <a:close/>
                </a:path>
              </a:pathLst>
            </a:custGeom>
            <a:solidFill>
              <a:srgbClr val="FFFFFF"/>
            </a:solidFill>
          </p:spPr>
          <p:txBody>
            <a:bodyPr wrap="square" lIns="0" tIns="0" rIns="0" bIns="0" rtlCol="0"/>
            <a:lstStyle/>
            <a:p/>
          </p:txBody>
        </p:sp>
      </p:grpSp>
      <p:sp>
        <p:nvSpPr>
          <p:cNvPr id="87" name="object 87" descr=""/>
          <p:cNvSpPr txBox="1"/>
          <p:nvPr/>
        </p:nvSpPr>
        <p:spPr>
          <a:xfrm>
            <a:off x="539335" y="5021071"/>
            <a:ext cx="1423670" cy="127000"/>
          </a:xfrm>
          <a:prstGeom prst="rect">
            <a:avLst/>
          </a:prstGeom>
        </p:spPr>
        <p:txBody>
          <a:bodyPr wrap="square" lIns="0" tIns="0" rIns="0" bIns="0" rtlCol="0" vert="horz">
            <a:spAutoFit/>
          </a:bodyPr>
          <a:lstStyle/>
          <a:p>
            <a:pPr marL="12700">
              <a:lnSpc>
                <a:spcPts val="860"/>
              </a:lnSpc>
            </a:pPr>
            <a:r>
              <a:rPr dirty="0" sz="800" spc="65" b="1" i="1">
                <a:solidFill>
                  <a:srgbClr val="231F20"/>
                </a:solidFill>
                <a:latin typeface="Times New Roman"/>
                <a:cs typeface="Times New Roman"/>
              </a:rPr>
              <a:t>110</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88" name="object 88" descr=""/>
          <p:cNvSpPr txBox="1"/>
          <p:nvPr/>
        </p:nvSpPr>
        <p:spPr>
          <a:xfrm>
            <a:off x="13185664" y="5021071"/>
            <a:ext cx="1409700"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25" b="1" i="1">
                <a:solidFill>
                  <a:srgbClr val="231F20"/>
                </a:solidFill>
                <a:latin typeface="Times New Roman"/>
                <a:cs typeface="Times New Roman"/>
              </a:rPr>
              <a:t>111</a:t>
            </a:r>
            <a:endParaRPr sz="800">
              <a:latin typeface="Times New Roman"/>
              <a:cs typeface="Times New Roman"/>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33818"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58940"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grpSp>
      <p:grpSp>
        <p:nvGrpSpPr>
          <p:cNvPr id="67" name="object 67" descr=""/>
          <p:cNvGrpSpPr/>
          <p:nvPr/>
        </p:nvGrpSpPr>
        <p:grpSpPr>
          <a:xfrm>
            <a:off x="585000" y="1090803"/>
            <a:ext cx="748665" cy="1268730"/>
            <a:chOff x="585000" y="1090803"/>
            <a:chExt cx="748665" cy="1268730"/>
          </a:xfrm>
        </p:grpSpPr>
        <p:sp>
          <p:nvSpPr>
            <p:cNvPr id="68" name="object 68" descr=""/>
            <p:cNvSpPr/>
            <p:nvPr/>
          </p:nvSpPr>
          <p:spPr>
            <a:xfrm>
              <a:off x="585000" y="1090803"/>
              <a:ext cx="748665" cy="1267460"/>
            </a:xfrm>
            <a:custGeom>
              <a:avLst/>
              <a:gdLst/>
              <a:ahLst/>
              <a:cxnLst/>
              <a:rect l="l" t="t" r="r" b="b"/>
              <a:pathLst>
                <a:path w="748665" h="1267460">
                  <a:moveTo>
                    <a:pt x="748538" y="0"/>
                  </a:moveTo>
                  <a:lnTo>
                    <a:pt x="0" y="0"/>
                  </a:lnTo>
                  <a:lnTo>
                    <a:pt x="0" y="1267015"/>
                  </a:lnTo>
                  <a:lnTo>
                    <a:pt x="748538" y="1267015"/>
                  </a:lnTo>
                  <a:lnTo>
                    <a:pt x="748538" y="0"/>
                  </a:lnTo>
                  <a:close/>
                </a:path>
              </a:pathLst>
            </a:custGeom>
            <a:solidFill>
              <a:srgbClr val="FFFFFF"/>
            </a:solidFill>
          </p:spPr>
          <p:txBody>
            <a:bodyPr wrap="square" lIns="0" tIns="0" rIns="0" bIns="0" rtlCol="0"/>
            <a:lstStyle/>
            <a:p/>
          </p:txBody>
        </p:sp>
        <p:sp>
          <p:nvSpPr>
            <p:cNvPr id="69" name="object 69" descr=""/>
            <p:cNvSpPr/>
            <p:nvPr/>
          </p:nvSpPr>
          <p:spPr>
            <a:xfrm>
              <a:off x="585000" y="1090803"/>
              <a:ext cx="748665" cy="1267460"/>
            </a:xfrm>
            <a:custGeom>
              <a:avLst/>
              <a:gdLst/>
              <a:ahLst/>
              <a:cxnLst/>
              <a:rect l="l" t="t" r="r" b="b"/>
              <a:pathLst>
                <a:path w="748665" h="1267460">
                  <a:moveTo>
                    <a:pt x="629255" y="576630"/>
                  </a:moveTo>
                  <a:lnTo>
                    <a:pt x="236114" y="576630"/>
                  </a:lnTo>
                  <a:lnTo>
                    <a:pt x="267944" y="583057"/>
                  </a:lnTo>
                  <a:lnTo>
                    <a:pt x="293937" y="600583"/>
                  </a:lnTo>
                  <a:lnTo>
                    <a:pt x="311463" y="626576"/>
                  </a:lnTo>
                  <a:lnTo>
                    <a:pt x="317889" y="658406"/>
                  </a:lnTo>
                  <a:lnTo>
                    <a:pt x="317889" y="1267015"/>
                  </a:lnTo>
                  <a:lnTo>
                    <a:pt x="547480" y="1267015"/>
                  </a:lnTo>
                  <a:lnTo>
                    <a:pt x="547480" y="658406"/>
                  </a:lnTo>
                  <a:lnTo>
                    <a:pt x="553907" y="626576"/>
                  </a:lnTo>
                  <a:lnTo>
                    <a:pt x="571432" y="600583"/>
                  </a:lnTo>
                  <a:lnTo>
                    <a:pt x="597426" y="583057"/>
                  </a:lnTo>
                  <a:lnTo>
                    <a:pt x="629255" y="576630"/>
                  </a:lnTo>
                  <a:close/>
                </a:path>
                <a:path w="748665" h="1267460">
                  <a:moveTo>
                    <a:pt x="748538" y="183476"/>
                  </a:moveTo>
                  <a:lnTo>
                    <a:pt x="0" y="183476"/>
                  </a:lnTo>
                  <a:lnTo>
                    <a:pt x="0" y="576630"/>
                  </a:lnTo>
                  <a:lnTo>
                    <a:pt x="748538" y="576630"/>
                  </a:lnTo>
                  <a:lnTo>
                    <a:pt x="748538" y="183476"/>
                  </a:lnTo>
                  <a:close/>
                </a:path>
                <a:path w="748665" h="1267460">
                  <a:moveTo>
                    <a:pt x="562123" y="0"/>
                  </a:moveTo>
                  <a:lnTo>
                    <a:pt x="332520" y="0"/>
                  </a:lnTo>
                  <a:lnTo>
                    <a:pt x="332520" y="101688"/>
                  </a:lnTo>
                  <a:lnTo>
                    <a:pt x="326093" y="133526"/>
                  </a:lnTo>
                  <a:lnTo>
                    <a:pt x="308568" y="159523"/>
                  </a:lnTo>
                  <a:lnTo>
                    <a:pt x="282574" y="177050"/>
                  </a:lnTo>
                  <a:lnTo>
                    <a:pt x="250744" y="183476"/>
                  </a:lnTo>
                  <a:lnTo>
                    <a:pt x="643898" y="183476"/>
                  </a:lnTo>
                  <a:lnTo>
                    <a:pt x="612069" y="177050"/>
                  </a:lnTo>
                  <a:lnTo>
                    <a:pt x="586075" y="159523"/>
                  </a:lnTo>
                  <a:lnTo>
                    <a:pt x="568550" y="133526"/>
                  </a:lnTo>
                  <a:lnTo>
                    <a:pt x="562123" y="101688"/>
                  </a:lnTo>
                  <a:lnTo>
                    <a:pt x="562123" y="0"/>
                  </a:lnTo>
                  <a:close/>
                </a:path>
              </a:pathLst>
            </a:custGeom>
            <a:solidFill>
              <a:srgbClr val="939598"/>
            </a:solidFill>
          </p:spPr>
          <p:txBody>
            <a:bodyPr wrap="square" lIns="0" tIns="0" rIns="0" bIns="0" rtlCol="0"/>
            <a:lstStyle/>
            <a:p/>
          </p:txBody>
        </p:sp>
        <p:sp>
          <p:nvSpPr>
            <p:cNvPr id="70" name="object 70" descr=""/>
            <p:cNvSpPr/>
            <p:nvPr/>
          </p:nvSpPr>
          <p:spPr>
            <a:xfrm>
              <a:off x="585000" y="1464081"/>
              <a:ext cx="442595" cy="894080"/>
            </a:xfrm>
            <a:custGeom>
              <a:avLst/>
              <a:gdLst/>
              <a:ahLst/>
              <a:cxnLst/>
              <a:rect l="l" t="t" r="r" b="b"/>
              <a:pathLst>
                <a:path w="442594" h="894080">
                  <a:moveTo>
                    <a:pt x="223126" y="7848"/>
                  </a:moveTo>
                  <a:lnTo>
                    <a:pt x="0" y="7848"/>
                  </a:lnTo>
                  <a:lnTo>
                    <a:pt x="0" y="12255"/>
                  </a:lnTo>
                  <a:lnTo>
                    <a:pt x="223126" y="12255"/>
                  </a:lnTo>
                  <a:lnTo>
                    <a:pt x="223126" y="7848"/>
                  </a:lnTo>
                  <a:close/>
                </a:path>
                <a:path w="442594" h="894080">
                  <a:moveTo>
                    <a:pt x="223126" y="0"/>
                  </a:moveTo>
                  <a:lnTo>
                    <a:pt x="0" y="0"/>
                  </a:lnTo>
                  <a:lnTo>
                    <a:pt x="0" y="4406"/>
                  </a:lnTo>
                  <a:lnTo>
                    <a:pt x="223126" y="4406"/>
                  </a:lnTo>
                  <a:lnTo>
                    <a:pt x="223126" y="0"/>
                  </a:lnTo>
                  <a:close/>
                </a:path>
                <a:path w="442594" h="894080">
                  <a:moveTo>
                    <a:pt x="434136" y="337921"/>
                  </a:moveTo>
                  <a:lnTo>
                    <a:pt x="429729" y="337921"/>
                  </a:lnTo>
                  <a:lnTo>
                    <a:pt x="429729" y="893876"/>
                  </a:lnTo>
                  <a:lnTo>
                    <a:pt x="434136" y="893876"/>
                  </a:lnTo>
                  <a:lnTo>
                    <a:pt x="434136" y="337921"/>
                  </a:lnTo>
                  <a:close/>
                </a:path>
                <a:path w="442594" h="894080">
                  <a:moveTo>
                    <a:pt x="441972" y="337921"/>
                  </a:moveTo>
                  <a:lnTo>
                    <a:pt x="437565" y="337921"/>
                  </a:lnTo>
                  <a:lnTo>
                    <a:pt x="437565" y="893876"/>
                  </a:lnTo>
                  <a:lnTo>
                    <a:pt x="441972" y="893876"/>
                  </a:lnTo>
                  <a:lnTo>
                    <a:pt x="441972" y="337921"/>
                  </a:lnTo>
                  <a:close/>
                </a:path>
              </a:pathLst>
            </a:custGeom>
            <a:solidFill>
              <a:srgbClr val="FFF200"/>
            </a:solidFill>
          </p:spPr>
          <p:txBody>
            <a:bodyPr wrap="square" lIns="0" tIns="0" rIns="0" bIns="0" rtlCol="0"/>
            <a:lstStyle/>
            <a:p/>
          </p:txBody>
        </p:sp>
        <p:sp>
          <p:nvSpPr>
            <p:cNvPr id="71" name="object 71" descr=""/>
            <p:cNvSpPr/>
            <p:nvPr/>
          </p:nvSpPr>
          <p:spPr>
            <a:xfrm>
              <a:off x="585000" y="1639074"/>
              <a:ext cx="748665" cy="718820"/>
            </a:xfrm>
            <a:custGeom>
              <a:avLst/>
              <a:gdLst/>
              <a:ahLst/>
              <a:cxnLst/>
              <a:rect l="l" t="t" r="r" b="b"/>
              <a:pathLst>
                <a:path w="748665" h="718819">
                  <a:moveTo>
                    <a:pt x="337337" y="61264"/>
                  </a:moveTo>
                  <a:lnTo>
                    <a:pt x="332727" y="37757"/>
                  </a:lnTo>
                  <a:lnTo>
                    <a:pt x="320090" y="18491"/>
                  </a:lnTo>
                  <a:lnTo>
                    <a:pt x="301193" y="5295"/>
                  </a:lnTo>
                  <a:lnTo>
                    <a:pt x="277787" y="0"/>
                  </a:lnTo>
                  <a:lnTo>
                    <a:pt x="0" y="0"/>
                  </a:lnTo>
                  <a:lnTo>
                    <a:pt x="0" y="5880"/>
                  </a:lnTo>
                  <a:lnTo>
                    <a:pt x="277710" y="5880"/>
                  </a:lnTo>
                  <a:lnTo>
                    <a:pt x="298818" y="10668"/>
                  </a:lnTo>
                  <a:lnTo>
                    <a:pt x="315874" y="22593"/>
                  </a:lnTo>
                  <a:lnTo>
                    <a:pt x="327291" y="40005"/>
                  </a:lnTo>
                  <a:lnTo>
                    <a:pt x="331457" y="61264"/>
                  </a:lnTo>
                  <a:lnTo>
                    <a:pt x="331457" y="718743"/>
                  </a:lnTo>
                  <a:lnTo>
                    <a:pt x="337337" y="718743"/>
                  </a:lnTo>
                  <a:lnTo>
                    <a:pt x="337337" y="61264"/>
                  </a:lnTo>
                  <a:close/>
                </a:path>
                <a:path w="748665" h="718819">
                  <a:moveTo>
                    <a:pt x="363715" y="73482"/>
                  </a:moveTo>
                  <a:lnTo>
                    <a:pt x="349580" y="73482"/>
                  </a:lnTo>
                  <a:lnTo>
                    <a:pt x="349580" y="138061"/>
                  </a:lnTo>
                  <a:lnTo>
                    <a:pt x="363715" y="138061"/>
                  </a:lnTo>
                  <a:lnTo>
                    <a:pt x="363715" y="73482"/>
                  </a:lnTo>
                  <a:close/>
                </a:path>
                <a:path w="748665" h="718819">
                  <a:moveTo>
                    <a:pt x="389775" y="73482"/>
                  </a:moveTo>
                  <a:lnTo>
                    <a:pt x="375640" y="73482"/>
                  </a:lnTo>
                  <a:lnTo>
                    <a:pt x="375640" y="138061"/>
                  </a:lnTo>
                  <a:lnTo>
                    <a:pt x="389775" y="138061"/>
                  </a:lnTo>
                  <a:lnTo>
                    <a:pt x="389775" y="73482"/>
                  </a:lnTo>
                  <a:close/>
                </a:path>
                <a:path w="748665" h="718819">
                  <a:moveTo>
                    <a:pt x="415836" y="73482"/>
                  </a:moveTo>
                  <a:lnTo>
                    <a:pt x="401701" y="73482"/>
                  </a:lnTo>
                  <a:lnTo>
                    <a:pt x="401701" y="138061"/>
                  </a:lnTo>
                  <a:lnTo>
                    <a:pt x="415836" y="138061"/>
                  </a:lnTo>
                  <a:lnTo>
                    <a:pt x="415836" y="73482"/>
                  </a:lnTo>
                  <a:close/>
                </a:path>
                <a:path w="748665" h="718819">
                  <a:moveTo>
                    <a:pt x="441883" y="73482"/>
                  </a:moveTo>
                  <a:lnTo>
                    <a:pt x="427748" y="73482"/>
                  </a:lnTo>
                  <a:lnTo>
                    <a:pt x="427748" y="138061"/>
                  </a:lnTo>
                  <a:lnTo>
                    <a:pt x="441883" y="138061"/>
                  </a:lnTo>
                  <a:lnTo>
                    <a:pt x="441883" y="73482"/>
                  </a:lnTo>
                  <a:close/>
                </a:path>
                <a:path w="748665" h="718819">
                  <a:moveTo>
                    <a:pt x="467944" y="73482"/>
                  </a:moveTo>
                  <a:lnTo>
                    <a:pt x="453809" y="73482"/>
                  </a:lnTo>
                  <a:lnTo>
                    <a:pt x="453809" y="138061"/>
                  </a:lnTo>
                  <a:lnTo>
                    <a:pt x="467944" y="138061"/>
                  </a:lnTo>
                  <a:lnTo>
                    <a:pt x="467944" y="73482"/>
                  </a:lnTo>
                  <a:close/>
                </a:path>
                <a:path w="748665" h="718819">
                  <a:moveTo>
                    <a:pt x="494004" y="73482"/>
                  </a:moveTo>
                  <a:lnTo>
                    <a:pt x="479869" y="73482"/>
                  </a:lnTo>
                  <a:lnTo>
                    <a:pt x="479869" y="138061"/>
                  </a:lnTo>
                  <a:lnTo>
                    <a:pt x="494004" y="138061"/>
                  </a:lnTo>
                  <a:lnTo>
                    <a:pt x="494004" y="73482"/>
                  </a:lnTo>
                  <a:close/>
                </a:path>
                <a:path w="748665" h="718819">
                  <a:moveTo>
                    <a:pt x="520052" y="73482"/>
                  </a:moveTo>
                  <a:lnTo>
                    <a:pt x="505917" y="73482"/>
                  </a:lnTo>
                  <a:lnTo>
                    <a:pt x="505917" y="138061"/>
                  </a:lnTo>
                  <a:lnTo>
                    <a:pt x="520052" y="138061"/>
                  </a:lnTo>
                  <a:lnTo>
                    <a:pt x="520052" y="73482"/>
                  </a:lnTo>
                  <a:close/>
                </a:path>
                <a:path w="748665" h="718819">
                  <a:moveTo>
                    <a:pt x="748525" y="0"/>
                  </a:moveTo>
                  <a:lnTo>
                    <a:pt x="589153" y="0"/>
                  </a:lnTo>
                  <a:lnTo>
                    <a:pt x="565797" y="5295"/>
                  </a:lnTo>
                  <a:lnTo>
                    <a:pt x="546925" y="18491"/>
                  </a:lnTo>
                  <a:lnTo>
                    <a:pt x="534301" y="37757"/>
                  </a:lnTo>
                  <a:lnTo>
                    <a:pt x="529691" y="61264"/>
                  </a:lnTo>
                  <a:lnTo>
                    <a:pt x="529691" y="718743"/>
                  </a:lnTo>
                  <a:lnTo>
                    <a:pt x="535571" y="718743"/>
                  </a:lnTo>
                  <a:lnTo>
                    <a:pt x="535571" y="61264"/>
                  </a:lnTo>
                  <a:lnTo>
                    <a:pt x="539737" y="40005"/>
                  </a:lnTo>
                  <a:lnTo>
                    <a:pt x="551141" y="22593"/>
                  </a:lnTo>
                  <a:lnTo>
                    <a:pt x="568185" y="10668"/>
                  </a:lnTo>
                  <a:lnTo>
                    <a:pt x="589241" y="5880"/>
                  </a:lnTo>
                  <a:lnTo>
                    <a:pt x="748525" y="5880"/>
                  </a:lnTo>
                  <a:lnTo>
                    <a:pt x="748525" y="0"/>
                  </a:lnTo>
                  <a:close/>
                </a:path>
              </a:pathLst>
            </a:custGeom>
            <a:solidFill>
              <a:srgbClr val="FFFFFF"/>
            </a:solidFill>
          </p:spPr>
          <p:txBody>
            <a:bodyPr wrap="square" lIns="0" tIns="0" rIns="0" bIns="0" rtlCol="0"/>
            <a:lstStyle/>
            <a:p/>
          </p:txBody>
        </p:sp>
        <p:sp>
          <p:nvSpPr>
            <p:cNvPr id="72" name="object 72" descr=""/>
            <p:cNvSpPr/>
            <p:nvPr/>
          </p:nvSpPr>
          <p:spPr>
            <a:xfrm>
              <a:off x="1023035" y="1090802"/>
              <a:ext cx="310515" cy="387350"/>
            </a:xfrm>
            <a:custGeom>
              <a:avLst/>
              <a:gdLst/>
              <a:ahLst/>
              <a:cxnLst/>
              <a:rect l="l" t="t" r="r" b="b"/>
              <a:pathLst>
                <a:path w="310515" h="387350">
                  <a:moveTo>
                    <a:pt x="4406" y="0"/>
                  </a:moveTo>
                  <a:lnTo>
                    <a:pt x="0" y="0"/>
                  </a:lnTo>
                  <a:lnTo>
                    <a:pt x="0" y="48907"/>
                  </a:lnTo>
                  <a:lnTo>
                    <a:pt x="4406" y="48907"/>
                  </a:lnTo>
                  <a:lnTo>
                    <a:pt x="4406" y="0"/>
                  </a:lnTo>
                  <a:close/>
                </a:path>
                <a:path w="310515" h="387350">
                  <a:moveTo>
                    <a:pt x="12255" y="0"/>
                  </a:moveTo>
                  <a:lnTo>
                    <a:pt x="7848" y="0"/>
                  </a:lnTo>
                  <a:lnTo>
                    <a:pt x="7848" y="48907"/>
                  </a:lnTo>
                  <a:lnTo>
                    <a:pt x="12255" y="48907"/>
                  </a:lnTo>
                  <a:lnTo>
                    <a:pt x="12255" y="0"/>
                  </a:lnTo>
                  <a:close/>
                </a:path>
                <a:path w="310515" h="387350">
                  <a:moveTo>
                    <a:pt x="310502" y="382435"/>
                  </a:moveTo>
                  <a:lnTo>
                    <a:pt x="255587" y="382435"/>
                  </a:lnTo>
                  <a:lnTo>
                    <a:pt x="255587" y="386829"/>
                  </a:lnTo>
                  <a:lnTo>
                    <a:pt x="310502" y="386829"/>
                  </a:lnTo>
                  <a:lnTo>
                    <a:pt x="310502" y="382435"/>
                  </a:lnTo>
                  <a:close/>
                </a:path>
                <a:path w="310515" h="387350">
                  <a:moveTo>
                    <a:pt x="310502" y="374586"/>
                  </a:moveTo>
                  <a:lnTo>
                    <a:pt x="255587" y="374586"/>
                  </a:lnTo>
                  <a:lnTo>
                    <a:pt x="255587" y="378993"/>
                  </a:lnTo>
                  <a:lnTo>
                    <a:pt x="310502" y="378993"/>
                  </a:lnTo>
                  <a:lnTo>
                    <a:pt x="310502" y="374586"/>
                  </a:lnTo>
                  <a:close/>
                </a:path>
              </a:pathLst>
            </a:custGeom>
            <a:solidFill>
              <a:srgbClr val="FFF200"/>
            </a:solidFill>
          </p:spPr>
          <p:txBody>
            <a:bodyPr wrap="square" lIns="0" tIns="0" rIns="0" bIns="0" rtlCol="0"/>
            <a:lstStyle/>
            <a:p/>
          </p:txBody>
        </p:sp>
        <p:sp>
          <p:nvSpPr>
            <p:cNvPr id="73" name="object 73" descr=""/>
            <p:cNvSpPr/>
            <p:nvPr/>
          </p:nvSpPr>
          <p:spPr>
            <a:xfrm>
              <a:off x="585000" y="1090815"/>
              <a:ext cx="748665" cy="720090"/>
            </a:xfrm>
            <a:custGeom>
              <a:avLst/>
              <a:gdLst/>
              <a:ahLst/>
              <a:cxnLst/>
              <a:rect l="l" t="t" r="r" b="b"/>
              <a:pathLst>
                <a:path w="748665" h="720089">
                  <a:moveTo>
                    <a:pt x="1600" y="287070"/>
                  </a:moveTo>
                  <a:lnTo>
                    <a:pt x="0" y="287070"/>
                  </a:lnTo>
                  <a:lnTo>
                    <a:pt x="0" y="295897"/>
                  </a:lnTo>
                  <a:lnTo>
                    <a:pt x="1600" y="295897"/>
                  </a:lnTo>
                  <a:lnTo>
                    <a:pt x="1600" y="287070"/>
                  </a:lnTo>
                  <a:close/>
                </a:path>
                <a:path w="748665" h="720089">
                  <a:moveTo>
                    <a:pt x="207441" y="287070"/>
                  </a:moveTo>
                  <a:lnTo>
                    <a:pt x="125107" y="287070"/>
                  </a:lnTo>
                  <a:lnTo>
                    <a:pt x="125107" y="295897"/>
                  </a:lnTo>
                  <a:lnTo>
                    <a:pt x="207441" y="295897"/>
                  </a:lnTo>
                  <a:lnTo>
                    <a:pt x="207441" y="287070"/>
                  </a:lnTo>
                  <a:close/>
                </a:path>
                <a:path w="748665" h="720089">
                  <a:moveTo>
                    <a:pt x="223126" y="386778"/>
                  </a:moveTo>
                  <a:lnTo>
                    <a:pt x="214299" y="386778"/>
                  </a:lnTo>
                  <a:lnTo>
                    <a:pt x="214299" y="463575"/>
                  </a:lnTo>
                  <a:lnTo>
                    <a:pt x="0" y="463575"/>
                  </a:lnTo>
                  <a:lnTo>
                    <a:pt x="0" y="467969"/>
                  </a:lnTo>
                  <a:lnTo>
                    <a:pt x="214299" y="467969"/>
                  </a:lnTo>
                  <a:lnTo>
                    <a:pt x="214299" y="471411"/>
                  </a:lnTo>
                  <a:lnTo>
                    <a:pt x="0" y="471411"/>
                  </a:lnTo>
                  <a:lnTo>
                    <a:pt x="0" y="475818"/>
                  </a:lnTo>
                  <a:lnTo>
                    <a:pt x="214299" y="475818"/>
                  </a:lnTo>
                  <a:lnTo>
                    <a:pt x="214299" y="541159"/>
                  </a:lnTo>
                  <a:lnTo>
                    <a:pt x="223126" y="541159"/>
                  </a:lnTo>
                  <a:lnTo>
                    <a:pt x="223126" y="386778"/>
                  </a:lnTo>
                  <a:close/>
                </a:path>
                <a:path w="748665" h="720089">
                  <a:moveTo>
                    <a:pt x="302069" y="519188"/>
                  </a:moveTo>
                  <a:lnTo>
                    <a:pt x="237477" y="519188"/>
                  </a:lnTo>
                  <a:lnTo>
                    <a:pt x="237477" y="533323"/>
                  </a:lnTo>
                  <a:lnTo>
                    <a:pt x="302069" y="533323"/>
                  </a:lnTo>
                  <a:lnTo>
                    <a:pt x="302069" y="519188"/>
                  </a:lnTo>
                  <a:close/>
                </a:path>
                <a:path w="748665" h="720089">
                  <a:moveTo>
                    <a:pt x="302069" y="493141"/>
                  </a:moveTo>
                  <a:lnTo>
                    <a:pt x="237477" y="493141"/>
                  </a:lnTo>
                  <a:lnTo>
                    <a:pt x="237477" y="507276"/>
                  </a:lnTo>
                  <a:lnTo>
                    <a:pt x="302069" y="507276"/>
                  </a:lnTo>
                  <a:lnTo>
                    <a:pt x="302069" y="493141"/>
                  </a:lnTo>
                  <a:close/>
                </a:path>
                <a:path w="748665" h="720089">
                  <a:moveTo>
                    <a:pt x="302069" y="467080"/>
                  </a:moveTo>
                  <a:lnTo>
                    <a:pt x="237477" y="467080"/>
                  </a:lnTo>
                  <a:lnTo>
                    <a:pt x="237477" y="481215"/>
                  </a:lnTo>
                  <a:lnTo>
                    <a:pt x="302069" y="481215"/>
                  </a:lnTo>
                  <a:lnTo>
                    <a:pt x="302069" y="467080"/>
                  </a:lnTo>
                  <a:close/>
                </a:path>
                <a:path w="748665" h="720089">
                  <a:moveTo>
                    <a:pt x="302069" y="441020"/>
                  </a:moveTo>
                  <a:lnTo>
                    <a:pt x="237477" y="441020"/>
                  </a:lnTo>
                  <a:lnTo>
                    <a:pt x="237477" y="455155"/>
                  </a:lnTo>
                  <a:lnTo>
                    <a:pt x="302069" y="455155"/>
                  </a:lnTo>
                  <a:lnTo>
                    <a:pt x="302069" y="441020"/>
                  </a:lnTo>
                  <a:close/>
                </a:path>
                <a:path w="748665" h="720089">
                  <a:moveTo>
                    <a:pt x="302069" y="414972"/>
                  </a:moveTo>
                  <a:lnTo>
                    <a:pt x="237477" y="414972"/>
                  </a:lnTo>
                  <a:lnTo>
                    <a:pt x="237477" y="429107"/>
                  </a:lnTo>
                  <a:lnTo>
                    <a:pt x="302069" y="429107"/>
                  </a:lnTo>
                  <a:lnTo>
                    <a:pt x="302069" y="414972"/>
                  </a:lnTo>
                  <a:close/>
                </a:path>
                <a:path w="748665" h="720089">
                  <a:moveTo>
                    <a:pt x="302069" y="388924"/>
                  </a:moveTo>
                  <a:lnTo>
                    <a:pt x="237477" y="388924"/>
                  </a:lnTo>
                  <a:lnTo>
                    <a:pt x="237477" y="403047"/>
                  </a:lnTo>
                  <a:lnTo>
                    <a:pt x="302069" y="403047"/>
                  </a:lnTo>
                  <a:lnTo>
                    <a:pt x="302069" y="388924"/>
                  </a:lnTo>
                  <a:close/>
                </a:path>
                <a:path w="748665" h="720089">
                  <a:moveTo>
                    <a:pt x="302069" y="362851"/>
                  </a:moveTo>
                  <a:lnTo>
                    <a:pt x="237477" y="362851"/>
                  </a:lnTo>
                  <a:lnTo>
                    <a:pt x="237477" y="376986"/>
                  </a:lnTo>
                  <a:lnTo>
                    <a:pt x="302069" y="376986"/>
                  </a:lnTo>
                  <a:lnTo>
                    <a:pt x="302069" y="362851"/>
                  </a:lnTo>
                  <a:close/>
                </a:path>
                <a:path w="748665" h="720089">
                  <a:moveTo>
                    <a:pt x="302069" y="336804"/>
                  </a:moveTo>
                  <a:lnTo>
                    <a:pt x="237477" y="336804"/>
                  </a:lnTo>
                  <a:lnTo>
                    <a:pt x="237477" y="350939"/>
                  </a:lnTo>
                  <a:lnTo>
                    <a:pt x="302069" y="350939"/>
                  </a:lnTo>
                  <a:lnTo>
                    <a:pt x="302069" y="336804"/>
                  </a:lnTo>
                  <a:close/>
                </a:path>
                <a:path w="748665" h="720089">
                  <a:moveTo>
                    <a:pt x="302069" y="310743"/>
                  </a:moveTo>
                  <a:lnTo>
                    <a:pt x="237477" y="310743"/>
                  </a:lnTo>
                  <a:lnTo>
                    <a:pt x="237477" y="324878"/>
                  </a:lnTo>
                  <a:lnTo>
                    <a:pt x="302069" y="324878"/>
                  </a:lnTo>
                  <a:lnTo>
                    <a:pt x="302069" y="310743"/>
                  </a:lnTo>
                  <a:close/>
                </a:path>
                <a:path w="748665" h="720089">
                  <a:moveTo>
                    <a:pt x="302069" y="284683"/>
                  </a:moveTo>
                  <a:lnTo>
                    <a:pt x="237477" y="284683"/>
                  </a:lnTo>
                  <a:lnTo>
                    <a:pt x="237477" y="298818"/>
                  </a:lnTo>
                  <a:lnTo>
                    <a:pt x="302069" y="298818"/>
                  </a:lnTo>
                  <a:lnTo>
                    <a:pt x="302069" y="284683"/>
                  </a:lnTo>
                  <a:close/>
                </a:path>
                <a:path w="748665" h="720089">
                  <a:moveTo>
                    <a:pt x="302069" y="258635"/>
                  </a:moveTo>
                  <a:lnTo>
                    <a:pt x="237477" y="258635"/>
                  </a:lnTo>
                  <a:lnTo>
                    <a:pt x="237477" y="272770"/>
                  </a:lnTo>
                  <a:lnTo>
                    <a:pt x="302069" y="272770"/>
                  </a:lnTo>
                  <a:lnTo>
                    <a:pt x="302069" y="258635"/>
                  </a:lnTo>
                  <a:close/>
                </a:path>
                <a:path w="748665" h="720089">
                  <a:moveTo>
                    <a:pt x="302069" y="232575"/>
                  </a:moveTo>
                  <a:lnTo>
                    <a:pt x="237477" y="232575"/>
                  </a:lnTo>
                  <a:lnTo>
                    <a:pt x="237477" y="246710"/>
                  </a:lnTo>
                  <a:lnTo>
                    <a:pt x="302069" y="246710"/>
                  </a:lnTo>
                  <a:lnTo>
                    <a:pt x="302069" y="232575"/>
                  </a:lnTo>
                  <a:close/>
                </a:path>
                <a:path w="748665" h="720089">
                  <a:moveTo>
                    <a:pt x="374091" y="73736"/>
                  </a:moveTo>
                  <a:lnTo>
                    <a:pt x="359956" y="73736"/>
                  </a:lnTo>
                  <a:lnTo>
                    <a:pt x="359956" y="138328"/>
                  </a:lnTo>
                  <a:lnTo>
                    <a:pt x="374091" y="138328"/>
                  </a:lnTo>
                  <a:lnTo>
                    <a:pt x="374091" y="73736"/>
                  </a:lnTo>
                  <a:close/>
                </a:path>
                <a:path w="748665" h="720089">
                  <a:moveTo>
                    <a:pt x="400138" y="73736"/>
                  </a:moveTo>
                  <a:lnTo>
                    <a:pt x="386003" y="73736"/>
                  </a:lnTo>
                  <a:lnTo>
                    <a:pt x="386003" y="138328"/>
                  </a:lnTo>
                  <a:lnTo>
                    <a:pt x="400138" y="138328"/>
                  </a:lnTo>
                  <a:lnTo>
                    <a:pt x="400138" y="73736"/>
                  </a:lnTo>
                  <a:close/>
                </a:path>
                <a:path w="748665" h="720089">
                  <a:moveTo>
                    <a:pt x="426199" y="73736"/>
                  </a:moveTo>
                  <a:lnTo>
                    <a:pt x="412064" y="73736"/>
                  </a:lnTo>
                  <a:lnTo>
                    <a:pt x="412064" y="138328"/>
                  </a:lnTo>
                  <a:lnTo>
                    <a:pt x="426199" y="138328"/>
                  </a:lnTo>
                  <a:lnTo>
                    <a:pt x="426199" y="73736"/>
                  </a:lnTo>
                  <a:close/>
                </a:path>
                <a:path w="748665" h="720089">
                  <a:moveTo>
                    <a:pt x="437781" y="40068"/>
                  </a:moveTo>
                  <a:lnTo>
                    <a:pt x="350304" y="40068"/>
                  </a:lnTo>
                  <a:lnTo>
                    <a:pt x="350304" y="0"/>
                  </a:lnTo>
                  <a:lnTo>
                    <a:pt x="344424" y="0"/>
                  </a:lnTo>
                  <a:lnTo>
                    <a:pt x="344424" y="150558"/>
                  </a:lnTo>
                  <a:lnTo>
                    <a:pt x="340258" y="171831"/>
                  </a:lnTo>
                  <a:lnTo>
                    <a:pt x="328853" y="189242"/>
                  </a:lnTo>
                  <a:lnTo>
                    <a:pt x="311823" y="201168"/>
                  </a:lnTo>
                  <a:lnTo>
                    <a:pt x="290753" y="205943"/>
                  </a:lnTo>
                  <a:lnTo>
                    <a:pt x="0" y="205943"/>
                  </a:lnTo>
                  <a:lnTo>
                    <a:pt x="0" y="211823"/>
                  </a:lnTo>
                  <a:lnTo>
                    <a:pt x="290842" y="211823"/>
                  </a:lnTo>
                  <a:lnTo>
                    <a:pt x="314198" y="206540"/>
                  </a:lnTo>
                  <a:lnTo>
                    <a:pt x="333070" y="193344"/>
                  </a:lnTo>
                  <a:lnTo>
                    <a:pt x="345694" y="174078"/>
                  </a:lnTo>
                  <a:lnTo>
                    <a:pt x="350304" y="150558"/>
                  </a:lnTo>
                  <a:lnTo>
                    <a:pt x="350304" y="48895"/>
                  </a:lnTo>
                  <a:lnTo>
                    <a:pt x="437781" y="48895"/>
                  </a:lnTo>
                  <a:lnTo>
                    <a:pt x="437781" y="40068"/>
                  </a:lnTo>
                  <a:close/>
                </a:path>
                <a:path w="748665" h="720089">
                  <a:moveTo>
                    <a:pt x="452259" y="73736"/>
                  </a:moveTo>
                  <a:lnTo>
                    <a:pt x="438124" y="73736"/>
                  </a:lnTo>
                  <a:lnTo>
                    <a:pt x="438124" y="138328"/>
                  </a:lnTo>
                  <a:lnTo>
                    <a:pt x="452259" y="138328"/>
                  </a:lnTo>
                  <a:lnTo>
                    <a:pt x="452259" y="73736"/>
                  </a:lnTo>
                  <a:close/>
                </a:path>
                <a:path w="748665" h="720089">
                  <a:moveTo>
                    <a:pt x="478307" y="73736"/>
                  </a:moveTo>
                  <a:lnTo>
                    <a:pt x="464172" y="73736"/>
                  </a:lnTo>
                  <a:lnTo>
                    <a:pt x="464172" y="138328"/>
                  </a:lnTo>
                  <a:lnTo>
                    <a:pt x="478307" y="138328"/>
                  </a:lnTo>
                  <a:lnTo>
                    <a:pt x="478307" y="73736"/>
                  </a:lnTo>
                  <a:close/>
                </a:path>
                <a:path w="748665" h="720089">
                  <a:moveTo>
                    <a:pt x="504367" y="73736"/>
                  </a:moveTo>
                  <a:lnTo>
                    <a:pt x="490232" y="73736"/>
                  </a:lnTo>
                  <a:lnTo>
                    <a:pt x="490232" y="138328"/>
                  </a:lnTo>
                  <a:lnTo>
                    <a:pt x="504367" y="138328"/>
                  </a:lnTo>
                  <a:lnTo>
                    <a:pt x="504367" y="73736"/>
                  </a:lnTo>
                  <a:close/>
                </a:path>
                <a:path w="748665" h="720089">
                  <a:moveTo>
                    <a:pt x="529755" y="711187"/>
                  </a:moveTo>
                  <a:lnTo>
                    <a:pt x="442226" y="711187"/>
                  </a:lnTo>
                  <a:lnTo>
                    <a:pt x="442226" y="720013"/>
                  </a:lnTo>
                  <a:lnTo>
                    <a:pt x="529755" y="720013"/>
                  </a:lnTo>
                  <a:lnTo>
                    <a:pt x="529755" y="711187"/>
                  </a:lnTo>
                  <a:close/>
                </a:path>
                <a:path w="748665" h="720089">
                  <a:moveTo>
                    <a:pt x="530415" y="73736"/>
                  </a:moveTo>
                  <a:lnTo>
                    <a:pt x="516280" y="73736"/>
                  </a:lnTo>
                  <a:lnTo>
                    <a:pt x="516280" y="138328"/>
                  </a:lnTo>
                  <a:lnTo>
                    <a:pt x="530415" y="138328"/>
                  </a:lnTo>
                  <a:lnTo>
                    <a:pt x="530415" y="73736"/>
                  </a:lnTo>
                  <a:close/>
                </a:path>
                <a:path w="748665" h="720089">
                  <a:moveTo>
                    <a:pt x="682396" y="519188"/>
                  </a:moveTo>
                  <a:lnTo>
                    <a:pt x="617804" y="519188"/>
                  </a:lnTo>
                  <a:lnTo>
                    <a:pt x="617804" y="533323"/>
                  </a:lnTo>
                  <a:lnTo>
                    <a:pt x="682396" y="533323"/>
                  </a:lnTo>
                  <a:lnTo>
                    <a:pt x="682396" y="519188"/>
                  </a:lnTo>
                  <a:close/>
                </a:path>
                <a:path w="748665" h="720089">
                  <a:moveTo>
                    <a:pt x="682396" y="493141"/>
                  </a:moveTo>
                  <a:lnTo>
                    <a:pt x="617804" y="493141"/>
                  </a:lnTo>
                  <a:lnTo>
                    <a:pt x="617804" y="507276"/>
                  </a:lnTo>
                  <a:lnTo>
                    <a:pt x="682396" y="507276"/>
                  </a:lnTo>
                  <a:lnTo>
                    <a:pt x="682396" y="493141"/>
                  </a:lnTo>
                  <a:close/>
                </a:path>
                <a:path w="748665" h="720089">
                  <a:moveTo>
                    <a:pt x="682396" y="467080"/>
                  </a:moveTo>
                  <a:lnTo>
                    <a:pt x="617804" y="467080"/>
                  </a:lnTo>
                  <a:lnTo>
                    <a:pt x="617804" y="481215"/>
                  </a:lnTo>
                  <a:lnTo>
                    <a:pt x="682396" y="481215"/>
                  </a:lnTo>
                  <a:lnTo>
                    <a:pt x="682396" y="467080"/>
                  </a:lnTo>
                  <a:close/>
                </a:path>
                <a:path w="748665" h="720089">
                  <a:moveTo>
                    <a:pt x="682396" y="441020"/>
                  </a:moveTo>
                  <a:lnTo>
                    <a:pt x="617804" y="441020"/>
                  </a:lnTo>
                  <a:lnTo>
                    <a:pt x="617804" y="455155"/>
                  </a:lnTo>
                  <a:lnTo>
                    <a:pt x="682396" y="455155"/>
                  </a:lnTo>
                  <a:lnTo>
                    <a:pt x="682396" y="441020"/>
                  </a:lnTo>
                  <a:close/>
                </a:path>
                <a:path w="748665" h="720089">
                  <a:moveTo>
                    <a:pt x="682396" y="414972"/>
                  </a:moveTo>
                  <a:lnTo>
                    <a:pt x="617804" y="414972"/>
                  </a:lnTo>
                  <a:lnTo>
                    <a:pt x="617804" y="429107"/>
                  </a:lnTo>
                  <a:lnTo>
                    <a:pt x="682396" y="429107"/>
                  </a:lnTo>
                  <a:lnTo>
                    <a:pt x="682396" y="414972"/>
                  </a:lnTo>
                  <a:close/>
                </a:path>
                <a:path w="748665" h="720089">
                  <a:moveTo>
                    <a:pt x="682396" y="388924"/>
                  </a:moveTo>
                  <a:lnTo>
                    <a:pt x="617804" y="388924"/>
                  </a:lnTo>
                  <a:lnTo>
                    <a:pt x="617804" y="403047"/>
                  </a:lnTo>
                  <a:lnTo>
                    <a:pt x="682396" y="403047"/>
                  </a:lnTo>
                  <a:lnTo>
                    <a:pt x="682396" y="388924"/>
                  </a:lnTo>
                  <a:close/>
                </a:path>
                <a:path w="748665" h="720089">
                  <a:moveTo>
                    <a:pt x="682396" y="362851"/>
                  </a:moveTo>
                  <a:lnTo>
                    <a:pt x="617804" y="362851"/>
                  </a:lnTo>
                  <a:lnTo>
                    <a:pt x="617804" y="376986"/>
                  </a:lnTo>
                  <a:lnTo>
                    <a:pt x="682396" y="376986"/>
                  </a:lnTo>
                  <a:lnTo>
                    <a:pt x="682396" y="362851"/>
                  </a:lnTo>
                  <a:close/>
                </a:path>
                <a:path w="748665" h="720089">
                  <a:moveTo>
                    <a:pt x="682396" y="336804"/>
                  </a:moveTo>
                  <a:lnTo>
                    <a:pt x="617804" y="336804"/>
                  </a:lnTo>
                  <a:lnTo>
                    <a:pt x="617804" y="350939"/>
                  </a:lnTo>
                  <a:lnTo>
                    <a:pt x="682396" y="350939"/>
                  </a:lnTo>
                  <a:lnTo>
                    <a:pt x="682396" y="336804"/>
                  </a:lnTo>
                  <a:close/>
                </a:path>
                <a:path w="748665" h="720089">
                  <a:moveTo>
                    <a:pt x="682396" y="310743"/>
                  </a:moveTo>
                  <a:lnTo>
                    <a:pt x="617804" y="310743"/>
                  </a:lnTo>
                  <a:lnTo>
                    <a:pt x="617804" y="324878"/>
                  </a:lnTo>
                  <a:lnTo>
                    <a:pt x="682396" y="324878"/>
                  </a:lnTo>
                  <a:lnTo>
                    <a:pt x="682396" y="310743"/>
                  </a:lnTo>
                  <a:close/>
                </a:path>
                <a:path w="748665" h="720089">
                  <a:moveTo>
                    <a:pt x="682396" y="284683"/>
                  </a:moveTo>
                  <a:lnTo>
                    <a:pt x="617804" y="284683"/>
                  </a:lnTo>
                  <a:lnTo>
                    <a:pt x="617804" y="298818"/>
                  </a:lnTo>
                  <a:lnTo>
                    <a:pt x="682396" y="298818"/>
                  </a:lnTo>
                  <a:lnTo>
                    <a:pt x="682396" y="284683"/>
                  </a:lnTo>
                  <a:close/>
                </a:path>
                <a:path w="748665" h="720089">
                  <a:moveTo>
                    <a:pt x="682396" y="258635"/>
                  </a:moveTo>
                  <a:lnTo>
                    <a:pt x="617804" y="258635"/>
                  </a:lnTo>
                  <a:lnTo>
                    <a:pt x="617804" y="272770"/>
                  </a:lnTo>
                  <a:lnTo>
                    <a:pt x="682396" y="272770"/>
                  </a:lnTo>
                  <a:lnTo>
                    <a:pt x="682396" y="258635"/>
                  </a:lnTo>
                  <a:close/>
                </a:path>
                <a:path w="748665" h="720089">
                  <a:moveTo>
                    <a:pt x="682396" y="232575"/>
                  </a:moveTo>
                  <a:lnTo>
                    <a:pt x="617804" y="232575"/>
                  </a:lnTo>
                  <a:lnTo>
                    <a:pt x="617804" y="246710"/>
                  </a:lnTo>
                  <a:lnTo>
                    <a:pt x="682396" y="246710"/>
                  </a:lnTo>
                  <a:lnTo>
                    <a:pt x="682396" y="232575"/>
                  </a:lnTo>
                  <a:close/>
                </a:path>
                <a:path w="748665" h="720089">
                  <a:moveTo>
                    <a:pt x="748538" y="453720"/>
                  </a:moveTo>
                  <a:lnTo>
                    <a:pt x="702449" y="453720"/>
                  </a:lnTo>
                  <a:lnTo>
                    <a:pt x="702449" y="462546"/>
                  </a:lnTo>
                  <a:lnTo>
                    <a:pt x="748538" y="462546"/>
                  </a:lnTo>
                  <a:lnTo>
                    <a:pt x="748538" y="453720"/>
                  </a:lnTo>
                  <a:close/>
                </a:path>
                <a:path w="748665" h="720089">
                  <a:moveTo>
                    <a:pt x="748538" y="290423"/>
                  </a:moveTo>
                  <a:lnTo>
                    <a:pt x="702449" y="290423"/>
                  </a:lnTo>
                  <a:lnTo>
                    <a:pt x="702449" y="214261"/>
                  </a:lnTo>
                  <a:lnTo>
                    <a:pt x="693623" y="214261"/>
                  </a:lnTo>
                  <a:lnTo>
                    <a:pt x="693623" y="368642"/>
                  </a:lnTo>
                  <a:lnTo>
                    <a:pt x="702449" y="368642"/>
                  </a:lnTo>
                  <a:lnTo>
                    <a:pt x="702449" y="302666"/>
                  </a:lnTo>
                  <a:lnTo>
                    <a:pt x="748538" y="302666"/>
                  </a:lnTo>
                  <a:lnTo>
                    <a:pt x="748538" y="298259"/>
                  </a:lnTo>
                  <a:lnTo>
                    <a:pt x="702449" y="298259"/>
                  </a:lnTo>
                  <a:lnTo>
                    <a:pt x="702449" y="294830"/>
                  </a:lnTo>
                  <a:lnTo>
                    <a:pt x="748538" y="294830"/>
                  </a:lnTo>
                  <a:lnTo>
                    <a:pt x="748538" y="290423"/>
                  </a:lnTo>
                  <a:close/>
                </a:path>
                <a:path w="748665" h="720089">
                  <a:moveTo>
                    <a:pt x="748538" y="205943"/>
                  </a:moveTo>
                  <a:lnTo>
                    <a:pt x="602297" y="205943"/>
                  </a:lnTo>
                  <a:lnTo>
                    <a:pt x="581177" y="201168"/>
                  </a:lnTo>
                  <a:lnTo>
                    <a:pt x="564108" y="189242"/>
                  </a:lnTo>
                  <a:lnTo>
                    <a:pt x="552704" y="171831"/>
                  </a:lnTo>
                  <a:lnTo>
                    <a:pt x="548538" y="150558"/>
                  </a:lnTo>
                  <a:lnTo>
                    <a:pt x="548538" y="0"/>
                  </a:lnTo>
                  <a:lnTo>
                    <a:pt x="542658" y="0"/>
                  </a:lnTo>
                  <a:lnTo>
                    <a:pt x="542658" y="150558"/>
                  </a:lnTo>
                  <a:lnTo>
                    <a:pt x="547268" y="174078"/>
                  </a:lnTo>
                  <a:lnTo>
                    <a:pt x="559904" y="193344"/>
                  </a:lnTo>
                  <a:lnTo>
                    <a:pt x="578802" y="206540"/>
                  </a:lnTo>
                  <a:lnTo>
                    <a:pt x="602208" y="211823"/>
                  </a:lnTo>
                  <a:lnTo>
                    <a:pt x="748538" y="211823"/>
                  </a:lnTo>
                  <a:lnTo>
                    <a:pt x="748538" y="205943"/>
                  </a:lnTo>
                  <a:close/>
                </a:path>
              </a:pathLst>
            </a:custGeom>
            <a:solidFill>
              <a:srgbClr val="FFFFFF"/>
            </a:solidFill>
          </p:spPr>
          <p:txBody>
            <a:bodyPr wrap="square" lIns="0" tIns="0" rIns="0" bIns="0" rtlCol="0"/>
            <a:lstStyle/>
            <a:p/>
          </p:txBody>
        </p:sp>
        <p:sp>
          <p:nvSpPr>
            <p:cNvPr id="74" name="object 74" descr=""/>
            <p:cNvSpPr/>
            <p:nvPr/>
          </p:nvSpPr>
          <p:spPr>
            <a:xfrm>
              <a:off x="1046480" y="2260549"/>
              <a:ext cx="50800" cy="82550"/>
            </a:xfrm>
            <a:custGeom>
              <a:avLst/>
              <a:gdLst/>
              <a:ahLst/>
              <a:cxnLst/>
              <a:rect l="l" t="t" r="r" b="b"/>
              <a:pathLst>
                <a:path w="50800" h="82550">
                  <a:moveTo>
                    <a:pt x="3911" y="62738"/>
                  </a:moveTo>
                  <a:lnTo>
                    <a:pt x="3124" y="61950"/>
                  </a:lnTo>
                  <a:lnTo>
                    <a:pt x="787" y="61950"/>
                  </a:lnTo>
                  <a:lnTo>
                    <a:pt x="0" y="62738"/>
                  </a:lnTo>
                  <a:lnTo>
                    <a:pt x="0" y="63703"/>
                  </a:lnTo>
                  <a:lnTo>
                    <a:pt x="0" y="81546"/>
                  </a:lnTo>
                  <a:lnTo>
                    <a:pt x="787" y="82334"/>
                  </a:lnTo>
                  <a:lnTo>
                    <a:pt x="3124" y="82334"/>
                  </a:lnTo>
                  <a:lnTo>
                    <a:pt x="3911" y="81546"/>
                  </a:lnTo>
                  <a:lnTo>
                    <a:pt x="3911" y="62738"/>
                  </a:lnTo>
                  <a:close/>
                </a:path>
                <a:path w="50800" h="82550">
                  <a:moveTo>
                    <a:pt x="3911" y="787"/>
                  </a:moveTo>
                  <a:lnTo>
                    <a:pt x="3124" y="0"/>
                  </a:lnTo>
                  <a:lnTo>
                    <a:pt x="787" y="0"/>
                  </a:lnTo>
                  <a:lnTo>
                    <a:pt x="0" y="787"/>
                  </a:lnTo>
                  <a:lnTo>
                    <a:pt x="0" y="1752"/>
                  </a:lnTo>
                  <a:lnTo>
                    <a:pt x="0" y="19596"/>
                  </a:lnTo>
                  <a:lnTo>
                    <a:pt x="787" y="20383"/>
                  </a:lnTo>
                  <a:lnTo>
                    <a:pt x="3124" y="20383"/>
                  </a:lnTo>
                  <a:lnTo>
                    <a:pt x="3911" y="19596"/>
                  </a:lnTo>
                  <a:lnTo>
                    <a:pt x="3911" y="787"/>
                  </a:lnTo>
                  <a:close/>
                </a:path>
                <a:path w="50800" h="82550">
                  <a:moveTo>
                    <a:pt x="50228" y="62738"/>
                  </a:moveTo>
                  <a:lnTo>
                    <a:pt x="49441" y="61950"/>
                  </a:lnTo>
                  <a:lnTo>
                    <a:pt x="47104" y="61950"/>
                  </a:lnTo>
                  <a:lnTo>
                    <a:pt x="46316" y="62738"/>
                  </a:lnTo>
                  <a:lnTo>
                    <a:pt x="46316" y="63703"/>
                  </a:lnTo>
                  <a:lnTo>
                    <a:pt x="46316" y="81546"/>
                  </a:lnTo>
                  <a:lnTo>
                    <a:pt x="47104" y="82334"/>
                  </a:lnTo>
                  <a:lnTo>
                    <a:pt x="49441" y="82334"/>
                  </a:lnTo>
                  <a:lnTo>
                    <a:pt x="50228" y="81546"/>
                  </a:lnTo>
                  <a:lnTo>
                    <a:pt x="50228" y="62738"/>
                  </a:lnTo>
                  <a:close/>
                </a:path>
                <a:path w="50800" h="82550">
                  <a:moveTo>
                    <a:pt x="50228" y="787"/>
                  </a:moveTo>
                  <a:lnTo>
                    <a:pt x="49441" y="0"/>
                  </a:lnTo>
                  <a:lnTo>
                    <a:pt x="47104" y="0"/>
                  </a:lnTo>
                  <a:lnTo>
                    <a:pt x="46316" y="787"/>
                  </a:lnTo>
                  <a:lnTo>
                    <a:pt x="46316" y="1752"/>
                  </a:lnTo>
                  <a:lnTo>
                    <a:pt x="46316" y="19596"/>
                  </a:lnTo>
                  <a:lnTo>
                    <a:pt x="47104" y="20383"/>
                  </a:lnTo>
                  <a:lnTo>
                    <a:pt x="49441" y="20383"/>
                  </a:lnTo>
                  <a:lnTo>
                    <a:pt x="50228" y="19596"/>
                  </a:lnTo>
                  <a:lnTo>
                    <a:pt x="50228" y="787"/>
                  </a:lnTo>
                  <a:close/>
                </a:path>
              </a:pathLst>
            </a:custGeom>
            <a:solidFill>
              <a:srgbClr val="231F20"/>
            </a:solidFill>
          </p:spPr>
          <p:txBody>
            <a:bodyPr wrap="square" lIns="0" tIns="0" rIns="0" bIns="0" rtlCol="0"/>
            <a:lstStyle/>
            <a:p/>
          </p:txBody>
        </p:sp>
        <p:sp>
          <p:nvSpPr>
            <p:cNvPr id="75" name="object 75" descr=""/>
            <p:cNvSpPr/>
            <p:nvPr/>
          </p:nvSpPr>
          <p:spPr>
            <a:xfrm>
              <a:off x="1048461" y="2243721"/>
              <a:ext cx="46990" cy="115570"/>
            </a:xfrm>
            <a:custGeom>
              <a:avLst/>
              <a:gdLst/>
              <a:ahLst/>
              <a:cxnLst/>
              <a:rect l="l" t="t" r="r" b="b"/>
              <a:pathLst>
                <a:path w="46990" h="115569">
                  <a:moveTo>
                    <a:pt x="46393" y="99060"/>
                  </a:moveTo>
                  <a:lnTo>
                    <a:pt x="46291" y="0"/>
                  </a:lnTo>
                  <a:lnTo>
                    <a:pt x="101" y="0"/>
                  </a:lnTo>
                  <a:lnTo>
                    <a:pt x="101" y="99060"/>
                  </a:lnTo>
                  <a:lnTo>
                    <a:pt x="0" y="114300"/>
                  </a:lnTo>
                  <a:lnTo>
                    <a:pt x="12166" y="114300"/>
                  </a:lnTo>
                  <a:lnTo>
                    <a:pt x="12166" y="115570"/>
                  </a:lnTo>
                  <a:lnTo>
                    <a:pt x="34213" y="115570"/>
                  </a:lnTo>
                  <a:lnTo>
                    <a:pt x="34213" y="114300"/>
                  </a:lnTo>
                  <a:lnTo>
                    <a:pt x="46393" y="114300"/>
                  </a:lnTo>
                  <a:lnTo>
                    <a:pt x="46393" y="99060"/>
                  </a:lnTo>
                  <a:close/>
                </a:path>
              </a:pathLst>
            </a:custGeom>
            <a:solidFill>
              <a:srgbClr val="262261"/>
            </a:solidFill>
          </p:spPr>
          <p:txBody>
            <a:bodyPr wrap="square" lIns="0" tIns="0" rIns="0" bIns="0" rtlCol="0"/>
            <a:lstStyle/>
            <a:p/>
          </p:txBody>
        </p:sp>
        <p:pic>
          <p:nvPicPr>
            <p:cNvPr id="76" name="object 76" descr=""/>
            <p:cNvPicPr/>
            <p:nvPr/>
          </p:nvPicPr>
          <p:blipFill>
            <a:blip r:embed="rId21" cstate="print"/>
            <a:stretch>
              <a:fillRect/>
            </a:stretch>
          </p:blipFill>
          <p:spPr>
            <a:xfrm>
              <a:off x="1048410" y="2243709"/>
              <a:ext cx="46507" cy="114109"/>
            </a:xfrm>
            <a:prstGeom prst="rect">
              <a:avLst/>
            </a:prstGeom>
          </p:spPr>
        </p:pic>
        <p:sp>
          <p:nvSpPr>
            <p:cNvPr id="77" name="object 77" descr=""/>
            <p:cNvSpPr/>
            <p:nvPr/>
          </p:nvSpPr>
          <p:spPr>
            <a:xfrm>
              <a:off x="1081763" y="2244043"/>
              <a:ext cx="13335" cy="13970"/>
            </a:xfrm>
            <a:custGeom>
              <a:avLst/>
              <a:gdLst/>
              <a:ahLst/>
              <a:cxnLst/>
              <a:rect l="l" t="t" r="r" b="b"/>
              <a:pathLst>
                <a:path w="13334" h="13969">
                  <a:moveTo>
                    <a:pt x="0" y="0"/>
                  </a:moveTo>
                  <a:lnTo>
                    <a:pt x="12788" y="13588"/>
                  </a:lnTo>
                  <a:lnTo>
                    <a:pt x="12179" y="9690"/>
                  </a:lnTo>
                  <a:lnTo>
                    <a:pt x="9740" y="1676"/>
                  </a:lnTo>
                  <a:lnTo>
                    <a:pt x="0" y="0"/>
                  </a:lnTo>
                  <a:close/>
                </a:path>
              </a:pathLst>
            </a:custGeom>
            <a:solidFill>
              <a:srgbClr val="A7A9AC"/>
            </a:solidFill>
          </p:spPr>
          <p:txBody>
            <a:bodyPr wrap="square" lIns="0" tIns="0" rIns="0" bIns="0" rtlCol="0"/>
            <a:lstStyle/>
            <a:p/>
          </p:txBody>
        </p:sp>
        <p:pic>
          <p:nvPicPr>
            <p:cNvPr id="78" name="object 78" descr=""/>
            <p:cNvPicPr/>
            <p:nvPr/>
          </p:nvPicPr>
          <p:blipFill>
            <a:blip r:embed="rId14" cstate="print"/>
            <a:stretch>
              <a:fillRect/>
            </a:stretch>
          </p:blipFill>
          <p:spPr>
            <a:xfrm>
              <a:off x="1091171" y="2249690"/>
              <a:ext cx="3378" cy="7937"/>
            </a:xfrm>
            <a:prstGeom prst="rect">
              <a:avLst/>
            </a:prstGeom>
          </p:spPr>
        </p:pic>
        <p:pic>
          <p:nvPicPr>
            <p:cNvPr id="79" name="object 79" descr=""/>
            <p:cNvPicPr/>
            <p:nvPr/>
          </p:nvPicPr>
          <p:blipFill>
            <a:blip r:embed="rId22" cstate="print"/>
            <a:stretch>
              <a:fillRect/>
            </a:stretch>
          </p:blipFill>
          <p:spPr>
            <a:xfrm>
              <a:off x="1085151" y="2353271"/>
              <a:ext cx="5753" cy="4546"/>
            </a:xfrm>
            <a:prstGeom prst="rect">
              <a:avLst/>
            </a:prstGeom>
          </p:spPr>
        </p:pic>
        <p:sp>
          <p:nvSpPr>
            <p:cNvPr id="80" name="object 80" descr=""/>
            <p:cNvSpPr/>
            <p:nvPr/>
          </p:nvSpPr>
          <p:spPr>
            <a:xfrm>
              <a:off x="1057821" y="2246706"/>
              <a:ext cx="33655" cy="110489"/>
            </a:xfrm>
            <a:custGeom>
              <a:avLst/>
              <a:gdLst/>
              <a:ahLst/>
              <a:cxnLst/>
              <a:rect l="l" t="t" r="r" b="b"/>
              <a:pathLst>
                <a:path w="33655" h="110489">
                  <a:moveTo>
                    <a:pt x="27673" y="108267"/>
                  </a:moveTo>
                  <a:lnTo>
                    <a:pt x="0" y="108267"/>
                  </a:lnTo>
                  <a:lnTo>
                    <a:pt x="13550" y="110045"/>
                  </a:lnTo>
                  <a:lnTo>
                    <a:pt x="27673" y="108267"/>
                  </a:lnTo>
                  <a:close/>
                </a:path>
                <a:path w="33655" h="110489">
                  <a:moveTo>
                    <a:pt x="33108" y="37401"/>
                  </a:moveTo>
                  <a:lnTo>
                    <a:pt x="32499" y="39560"/>
                  </a:lnTo>
                  <a:lnTo>
                    <a:pt x="32499" y="41846"/>
                  </a:lnTo>
                  <a:lnTo>
                    <a:pt x="32499" y="61810"/>
                  </a:lnTo>
                  <a:lnTo>
                    <a:pt x="32499" y="63665"/>
                  </a:lnTo>
                  <a:lnTo>
                    <a:pt x="32499" y="93827"/>
                  </a:lnTo>
                  <a:lnTo>
                    <a:pt x="29235" y="85737"/>
                  </a:lnTo>
                  <a:lnTo>
                    <a:pt x="29210" y="63665"/>
                  </a:lnTo>
                  <a:lnTo>
                    <a:pt x="32499" y="63665"/>
                  </a:lnTo>
                  <a:lnTo>
                    <a:pt x="32499" y="61810"/>
                  </a:lnTo>
                  <a:lnTo>
                    <a:pt x="29210" y="61810"/>
                  </a:lnTo>
                  <a:lnTo>
                    <a:pt x="29248" y="53340"/>
                  </a:lnTo>
                  <a:lnTo>
                    <a:pt x="32499" y="41846"/>
                  </a:lnTo>
                  <a:lnTo>
                    <a:pt x="32499" y="39560"/>
                  </a:lnTo>
                  <a:lnTo>
                    <a:pt x="28600" y="53340"/>
                  </a:lnTo>
                  <a:lnTo>
                    <a:pt x="28587" y="85737"/>
                  </a:lnTo>
                  <a:lnTo>
                    <a:pt x="33108" y="97002"/>
                  </a:lnTo>
                  <a:lnTo>
                    <a:pt x="33108" y="93827"/>
                  </a:lnTo>
                  <a:lnTo>
                    <a:pt x="33108" y="63665"/>
                  </a:lnTo>
                  <a:lnTo>
                    <a:pt x="33108" y="61810"/>
                  </a:lnTo>
                  <a:lnTo>
                    <a:pt x="33108" y="41846"/>
                  </a:lnTo>
                  <a:lnTo>
                    <a:pt x="33108" y="37401"/>
                  </a:lnTo>
                  <a:close/>
                </a:path>
                <a:path w="33655" h="110489">
                  <a:moveTo>
                    <a:pt x="33629" y="29286"/>
                  </a:moveTo>
                  <a:lnTo>
                    <a:pt x="20574" y="12"/>
                  </a:lnTo>
                  <a:lnTo>
                    <a:pt x="19227" y="0"/>
                  </a:lnTo>
                  <a:lnTo>
                    <a:pt x="32512" y="29794"/>
                  </a:lnTo>
                  <a:lnTo>
                    <a:pt x="33629" y="29286"/>
                  </a:lnTo>
                  <a:close/>
                </a:path>
              </a:pathLst>
            </a:custGeom>
            <a:solidFill>
              <a:srgbClr val="262261"/>
            </a:solidFill>
          </p:spPr>
          <p:txBody>
            <a:bodyPr wrap="square" lIns="0" tIns="0" rIns="0" bIns="0" rtlCol="0"/>
            <a:lstStyle/>
            <a:p/>
          </p:txBody>
        </p:sp>
        <p:pic>
          <p:nvPicPr>
            <p:cNvPr id="81" name="object 81" descr=""/>
            <p:cNvPicPr/>
            <p:nvPr/>
          </p:nvPicPr>
          <p:blipFill>
            <a:blip r:embed="rId23" cstate="print"/>
            <a:stretch>
              <a:fillRect/>
            </a:stretch>
          </p:blipFill>
          <p:spPr>
            <a:xfrm>
              <a:off x="1052423" y="2286317"/>
              <a:ext cx="5740" cy="71500"/>
            </a:xfrm>
            <a:prstGeom prst="rect">
              <a:avLst/>
            </a:prstGeom>
          </p:spPr>
        </p:pic>
        <p:sp>
          <p:nvSpPr>
            <p:cNvPr id="82" name="object 82" descr=""/>
            <p:cNvSpPr/>
            <p:nvPr/>
          </p:nvSpPr>
          <p:spPr>
            <a:xfrm>
              <a:off x="1048768" y="2244043"/>
              <a:ext cx="13335" cy="13970"/>
            </a:xfrm>
            <a:custGeom>
              <a:avLst/>
              <a:gdLst/>
              <a:ahLst/>
              <a:cxnLst/>
              <a:rect l="l" t="t" r="r" b="b"/>
              <a:pathLst>
                <a:path w="13334" h="13969">
                  <a:moveTo>
                    <a:pt x="12788" y="0"/>
                  </a:moveTo>
                  <a:lnTo>
                    <a:pt x="3048" y="1676"/>
                  </a:lnTo>
                  <a:lnTo>
                    <a:pt x="609" y="9690"/>
                  </a:lnTo>
                  <a:lnTo>
                    <a:pt x="0" y="13588"/>
                  </a:lnTo>
                  <a:lnTo>
                    <a:pt x="12788" y="0"/>
                  </a:lnTo>
                  <a:close/>
                </a:path>
              </a:pathLst>
            </a:custGeom>
            <a:solidFill>
              <a:srgbClr val="A7A9AC"/>
            </a:solidFill>
          </p:spPr>
          <p:txBody>
            <a:bodyPr wrap="square" lIns="0" tIns="0" rIns="0" bIns="0" rtlCol="0"/>
            <a:lstStyle/>
            <a:p/>
          </p:txBody>
        </p:sp>
        <p:pic>
          <p:nvPicPr>
            <p:cNvPr id="83" name="object 83" descr=""/>
            <p:cNvPicPr/>
            <p:nvPr/>
          </p:nvPicPr>
          <p:blipFill>
            <a:blip r:embed="rId14" cstate="print"/>
            <a:stretch>
              <a:fillRect/>
            </a:stretch>
          </p:blipFill>
          <p:spPr>
            <a:xfrm>
              <a:off x="1048766" y="2249690"/>
              <a:ext cx="3390" cy="7937"/>
            </a:xfrm>
            <a:prstGeom prst="rect">
              <a:avLst/>
            </a:prstGeom>
          </p:spPr>
        </p:pic>
        <p:sp>
          <p:nvSpPr>
            <p:cNvPr id="84" name="object 84" descr=""/>
            <p:cNvSpPr/>
            <p:nvPr/>
          </p:nvSpPr>
          <p:spPr>
            <a:xfrm>
              <a:off x="1044359" y="2246693"/>
              <a:ext cx="53975" cy="97155"/>
            </a:xfrm>
            <a:custGeom>
              <a:avLst/>
              <a:gdLst/>
              <a:ahLst/>
              <a:cxnLst/>
              <a:rect l="l" t="t" r="r" b="b"/>
              <a:pathLst>
                <a:path w="53975" h="97155">
                  <a:moveTo>
                    <a:pt x="12522" y="61823"/>
                  </a:moveTo>
                  <a:lnTo>
                    <a:pt x="12509" y="53352"/>
                  </a:lnTo>
                  <a:lnTo>
                    <a:pt x="11912" y="51244"/>
                  </a:lnTo>
                  <a:lnTo>
                    <a:pt x="11912" y="61823"/>
                  </a:lnTo>
                  <a:lnTo>
                    <a:pt x="11912" y="63677"/>
                  </a:lnTo>
                  <a:lnTo>
                    <a:pt x="11887" y="85763"/>
                  </a:lnTo>
                  <a:lnTo>
                    <a:pt x="8623" y="93840"/>
                  </a:lnTo>
                  <a:lnTo>
                    <a:pt x="8623" y="63677"/>
                  </a:lnTo>
                  <a:lnTo>
                    <a:pt x="11912" y="63677"/>
                  </a:lnTo>
                  <a:lnTo>
                    <a:pt x="11912" y="61823"/>
                  </a:lnTo>
                  <a:lnTo>
                    <a:pt x="8623" y="61823"/>
                  </a:lnTo>
                  <a:lnTo>
                    <a:pt x="8623" y="42075"/>
                  </a:lnTo>
                  <a:lnTo>
                    <a:pt x="11887" y="53352"/>
                  </a:lnTo>
                  <a:lnTo>
                    <a:pt x="11912" y="61823"/>
                  </a:lnTo>
                  <a:lnTo>
                    <a:pt x="11912" y="51244"/>
                  </a:lnTo>
                  <a:lnTo>
                    <a:pt x="9271" y="41871"/>
                  </a:lnTo>
                  <a:lnTo>
                    <a:pt x="9118" y="41351"/>
                  </a:lnTo>
                  <a:lnTo>
                    <a:pt x="9232" y="40881"/>
                  </a:lnTo>
                  <a:lnTo>
                    <a:pt x="8775" y="40170"/>
                  </a:lnTo>
                  <a:lnTo>
                    <a:pt x="8001" y="37414"/>
                  </a:lnTo>
                  <a:lnTo>
                    <a:pt x="8001" y="39446"/>
                  </a:lnTo>
                  <a:lnTo>
                    <a:pt x="7467" y="39433"/>
                  </a:lnTo>
                  <a:lnTo>
                    <a:pt x="7188" y="39433"/>
                  </a:lnTo>
                  <a:lnTo>
                    <a:pt x="6908" y="39509"/>
                  </a:lnTo>
                  <a:lnTo>
                    <a:pt x="215" y="43662"/>
                  </a:lnTo>
                  <a:lnTo>
                    <a:pt x="0" y="44615"/>
                  </a:lnTo>
                  <a:lnTo>
                    <a:pt x="901" y="46062"/>
                  </a:lnTo>
                  <a:lnTo>
                    <a:pt x="1854" y="46291"/>
                  </a:lnTo>
                  <a:lnTo>
                    <a:pt x="2565" y="45834"/>
                  </a:lnTo>
                  <a:lnTo>
                    <a:pt x="8001" y="42468"/>
                  </a:lnTo>
                  <a:lnTo>
                    <a:pt x="8001" y="97015"/>
                  </a:lnTo>
                  <a:lnTo>
                    <a:pt x="9283" y="93840"/>
                  </a:lnTo>
                  <a:lnTo>
                    <a:pt x="12522" y="85763"/>
                  </a:lnTo>
                  <a:lnTo>
                    <a:pt x="12522" y="63677"/>
                  </a:lnTo>
                  <a:lnTo>
                    <a:pt x="12522" y="61823"/>
                  </a:lnTo>
                  <a:close/>
                </a:path>
                <a:path w="53975" h="97155">
                  <a:moveTo>
                    <a:pt x="21907" y="0"/>
                  </a:moveTo>
                  <a:lnTo>
                    <a:pt x="20523" y="0"/>
                  </a:lnTo>
                  <a:lnTo>
                    <a:pt x="7493" y="29298"/>
                  </a:lnTo>
                  <a:lnTo>
                    <a:pt x="8623" y="29806"/>
                  </a:lnTo>
                  <a:lnTo>
                    <a:pt x="21907" y="0"/>
                  </a:lnTo>
                  <a:close/>
                </a:path>
                <a:path w="53975" h="97155">
                  <a:moveTo>
                    <a:pt x="53530" y="44615"/>
                  </a:moveTo>
                  <a:lnTo>
                    <a:pt x="53314" y="43662"/>
                  </a:lnTo>
                  <a:lnTo>
                    <a:pt x="46621" y="39509"/>
                  </a:lnTo>
                  <a:lnTo>
                    <a:pt x="46342" y="39433"/>
                  </a:lnTo>
                  <a:lnTo>
                    <a:pt x="46062" y="39433"/>
                  </a:lnTo>
                  <a:lnTo>
                    <a:pt x="45542" y="39433"/>
                  </a:lnTo>
                  <a:lnTo>
                    <a:pt x="45046" y="39687"/>
                  </a:lnTo>
                  <a:lnTo>
                    <a:pt x="44297" y="40881"/>
                  </a:lnTo>
                  <a:lnTo>
                    <a:pt x="44526" y="41833"/>
                  </a:lnTo>
                  <a:lnTo>
                    <a:pt x="50965" y="45834"/>
                  </a:lnTo>
                  <a:lnTo>
                    <a:pt x="51676" y="46291"/>
                  </a:lnTo>
                  <a:lnTo>
                    <a:pt x="52641" y="46062"/>
                  </a:lnTo>
                  <a:lnTo>
                    <a:pt x="53530" y="44615"/>
                  </a:lnTo>
                  <a:close/>
                </a:path>
              </a:pathLst>
            </a:custGeom>
            <a:solidFill>
              <a:srgbClr val="262261"/>
            </a:solidFill>
          </p:spPr>
          <p:txBody>
            <a:bodyPr wrap="square" lIns="0" tIns="0" rIns="0" bIns="0" rtlCol="0"/>
            <a:lstStyle/>
            <a:p/>
          </p:txBody>
        </p:sp>
        <p:sp>
          <p:nvSpPr>
            <p:cNvPr id="85" name="object 85" descr=""/>
            <p:cNvSpPr/>
            <p:nvPr/>
          </p:nvSpPr>
          <p:spPr>
            <a:xfrm>
              <a:off x="1080782" y="2006676"/>
              <a:ext cx="50800" cy="82550"/>
            </a:xfrm>
            <a:custGeom>
              <a:avLst/>
              <a:gdLst/>
              <a:ahLst/>
              <a:cxnLst/>
              <a:rect l="l" t="t" r="r" b="b"/>
              <a:pathLst>
                <a:path w="50800" h="82550">
                  <a:moveTo>
                    <a:pt x="3911" y="62750"/>
                  </a:moveTo>
                  <a:lnTo>
                    <a:pt x="3124" y="61963"/>
                  </a:lnTo>
                  <a:lnTo>
                    <a:pt x="787" y="61963"/>
                  </a:lnTo>
                  <a:lnTo>
                    <a:pt x="0" y="62750"/>
                  </a:lnTo>
                  <a:lnTo>
                    <a:pt x="0" y="63715"/>
                  </a:lnTo>
                  <a:lnTo>
                    <a:pt x="0" y="81559"/>
                  </a:lnTo>
                  <a:lnTo>
                    <a:pt x="787" y="82346"/>
                  </a:lnTo>
                  <a:lnTo>
                    <a:pt x="3124" y="82346"/>
                  </a:lnTo>
                  <a:lnTo>
                    <a:pt x="3911" y="81559"/>
                  </a:lnTo>
                  <a:lnTo>
                    <a:pt x="3911" y="62750"/>
                  </a:lnTo>
                  <a:close/>
                </a:path>
                <a:path w="50800" h="82550">
                  <a:moveTo>
                    <a:pt x="3911" y="787"/>
                  </a:moveTo>
                  <a:lnTo>
                    <a:pt x="3124" y="0"/>
                  </a:lnTo>
                  <a:lnTo>
                    <a:pt x="787" y="0"/>
                  </a:lnTo>
                  <a:lnTo>
                    <a:pt x="0" y="787"/>
                  </a:lnTo>
                  <a:lnTo>
                    <a:pt x="0" y="1752"/>
                  </a:lnTo>
                  <a:lnTo>
                    <a:pt x="0" y="19596"/>
                  </a:lnTo>
                  <a:lnTo>
                    <a:pt x="787" y="20383"/>
                  </a:lnTo>
                  <a:lnTo>
                    <a:pt x="3124" y="20383"/>
                  </a:lnTo>
                  <a:lnTo>
                    <a:pt x="3911" y="19596"/>
                  </a:lnTo>
                  <a:lnTo>
                    <a:pt x="3911" y="787"/>
                  </a:lnTo>
                  <a:close/>
                </a:path>
                <a:path w="50800" h="82550">
                  <a:moveTo>
                    <a:pt x="50228" y="62750"/>
                  </a:moveTo>
                  <a:lnTo>
                    <a:pt x="49441" y="61963"/>
                  </a:lnTo>
                  <a:lnTo>
                    <a:pt x="47104" y="61963"/>
                  </a:lnTo>
                  <a:lnTo>
                    <a:pt x="46316" y="62750"/>
                  </a:lnTo>
                  <a:lnTo>
                    <a:pt x="46316" y="63715"/>
                  </a:lnTo>
                  <a:lnTo>
                    <a:pt x="46316" y="81559"/>
                  </a:lnTo>
                  <a:lnTo>
                    <a:pt x="47104" y="82346"/>
                  </a:lnTo>
                  <a:lnTo>
                    <a:pt x="49441" y="82346"/>
                  </a:lnTo>
                  <a:lnTo>
                    <a:pt x="50228" y="81559"/>
                  </a:lnTo>
                  <a:lnTo>
                    <a:pt x="50228" y="62750"/>
                  </a:lnTo>
                  <a:close/>
                </a:path>
                <a:path w="50800" h="82550">
                  <a:moveTo>
                    <a:pt x="50228" y="787"/>
                  </a:moveTo>
                  <a:lnTo>
                    <a:pt x="49441" y="0"/>
                  </a:lnTo>
                  <a:lnTo>
                    <a:pt x="47104" y="0"/>
                  </a:lnTo>
                  <a:lnTo>
                    <a:pt x="46316" y="787"/>
                  </a:lnTo>
                  <a:lnTo>
                    <a:pt x="46316" y="1752"/>
                  </a:lnTo>
                  <a:lnTo>
                    <a:pt x="46316" y="19596"/>
                  </a:lnTo>
                  <a:lnTo>
                    <a:pt x="47104" y="20383"/>
                  </a:lnTo>
                  <a:lnTo>
                    <a:pt x="49441" y="20383"/>
                  </a:lnTo>
                  <a:lnTo>
                    <a:pt x="50228" y="19596"/>
                  </a:lnTo>
                  <a:lnTo>
                    <a:pt x="50228" y="787"/>
                  </a:lnTo>
                  <a:close/>
                </a:path>
              </a:pathLst>
            </a:custGeom>
            <a:solidFill>
              <a:srgbClr val="231F20"/>
            </a:solidFill>
          </p:spPr>
          <p:txBody>
            <a:bodyPr wrap="square" lIns="0" tIns="0" rIns="0" bIns="0" rtlCol="0"/>
            <a:lstStyle/>
            <a:p/>
          </p:txBody>
        </p:sp>
        <p:sp>
          <p:nvSpPr>
            <p:cNvPr id="86" name="object 86" descr=""/>
            <p:cNvSpPr/>
            <p:nvPr/>
          </p:nvSpPr>
          <p:spPr>
            <a:xfrm>
              <a:off x="1082776" y="1989848"/>
              <a:ext cx="46990" cy="115570"/>
            </a:xfrm>
            <a:custGeom>
              <a:avLst/>
              <a:gdLst/>
              <a:ahLst/>
              <a:cxnLst/>
              <a:rect l="l" t="t" r="r" b="b"/>
              <a:pathLst>
                <a:path w="46990" h="115569">
                  <a:moveTo>
                    <a:pt x="46380" y="99060"/>
                  </a:moveTo>
                  <a:lnTo>
                    <a:pt x="46278" y="0"/>
                  </a:lnTo>
                  <a:lnTo>
                    <a:pt x="88" y="0"/>
                  </a:lnTo>
                  <a:lnTo>
                    <a:pt x="88" y="99060"/>
                  </a:lnTo>
                  <a:lnTo>
                    <a:pt x="0" y="114300"/>
                  </a:lnTo>
                  <a:lnTo>
                    <a:pt x="12153" y="114300"/>
                  </a:lnTo>
                  <a:lnTo>
                    <a:pt x="12153" y="115570"/>
                  </a:lnTo>
                  <a:lnTo>
                    <a:pt x="34213" y="115570"/>
                  </a:lnTo>
                  <a:lnTo>
                    <a:pt x="34213" y="114300"/>
                  </a:lnTo>
                  <a:lnTo>
                    <a:pt x="46380" y="114300"/>
                  </a:lnTo>
                  <a:lnTo>
                    <a:pt x="46380" y="99060"/>
                  </a:lnTo>
                  <a:close/>
                </a:path>
              </a:pathLst>
            </a:custGeom>
            <a:solidFill>
              <a:srgbClr val="262261"/>
            </a:solidFill>
          </p:spPr>
          <p:txBody>
            <a:bodyPr wrap="square" lIns="0" tIns="0" rIns="0" bIns="0" rtlCol="0"/>
            <a:lstStyle/>
            <a:p/>
          </p:txBody>
        </p:sp>
        <p:pic>
          <p:nvPicPr>
            <p:cNvPr id="87" name="object 87" descr=""/>
            <p:cNvPicPr/>
            <p:nvPr/>
          </p:nvPicPr>
          <p:blipFill>
            <a:blip r:embed="rId24" cstate="print"/>
            <a:stretch>
              <a:fillRect/>
            </a:stretch>
          </p:blipFill>
          <p:spPr>
            <a:xfrm>
              <a:off x="1082687" y="1989836"/>
              <a:ext cx="46558" cy="114719"/>
            </a:xfrm>
            <a:prstGeom prst="rect">
              <a:avLst/>
            </a:prstGeom>
          </p:spPr>
        </p:pic>
        <p:sp>
          <p:nvSpPr>
            <p:cNvPr id="88" name="object 88" descr=""/>
            <p:cNvSpPr/>
            <p:nvPr/>
          </p:nvSpPr>
          <p:spPr>
            <a:xfrm>
              <a:off x="1116070" y="1990171"/>
              <a:ext cx="13335" cy="13970"/>
            </a:xfrm>
            <a:custGeom>
              <a:avLst/>
              <a:gdLst/>
              <a:ahLst/>
              <a:cxnLst/>
              <a:rect l="l" t="t" r="r" b="b"/>
              <a:pathLst>
                <a:path w="13334" h="13969">
                  <a:moveTo>
                    <a:pt x="0" y="0"/>
                  </a:moveTo>
                  <a:lnTo>
                    <a:pt x="12788" y="13588"/>
                  </a:lnTo>
                  <a:lnTo>
                    <a:pt x="12179" y="9690"/>
                  </a:lnTo>
                  <a:lnTo>
                    <a:pt x="9740" y="1689"/>
                  </a:lnTo>
                  <a:lnTo>
                    <a:pt x="0" y="0"/>
                  </a:lnTo>
                  <a:close/>
                </a:path>
              </a:pathLst>
            </a:custGeom>
            <a:solidFill>
              <a:srgbClr val="A7A9AC"/>
            </a:solidFill>
          </p:spPr>
          <p:txBody>
            <a:bodyPr wrap="square" lIns="0" tIns="0" rIns="0" bIns="0" rtlCol="0"/>
            <a:lstStyle/>
            <a:p/>
          </p:txBody>
        </p:sp>
        <p:pic>
          <p:nvPicPr>
            <p:cNvPr id="89" name="object 89" descr=""/>
            <p:cNvPicPr/>
            <p:nvPr/>
          </p:nvPicPr>
          <p:blipFill>
            <a:blip r:embed="rId14" cstate="print"/>
            <a:stretch>
              <a:fillRect/>
            </a:stretch>
          </p:blipFill>
          <p:spPr>
            <a:xfrm>
              <a:off x="1125473" y="1995817"/>
              <a:ext cx="3390" cy="7950"/>
            </a:xfrm>
            <a:prstGeom prst="rect">
              <a:avLst/>
            </a:prstGeom>
          </p:spPr>
        </p:pic>
        <p:pic>
          <p:nvPicPr>
            <p:cNvPr id="90" name="object 90" descr=""/>
            <p:cNvPicPr/>
            <p:nvPr/>
          </p:nvPicPr>
          <p:blipFill>
            <a:blip r:embed="rId22" cstate="print"/>
            <a:stretch>
              <a:fillRect/>
            </a:stretch>
          </p:blipFill>
          <p:spPr>
            <a:xfrm>
              <a:off x="1119339" y="2099399"/>
              <a:ext cx="5867" cy="5156"/>
            </a:xfrm>
            <a:prstGeom prst="rect">
              <a:avLst/>
            </a:prstGeom>
          </p:spPr>
        </p:pic>
        <p:sp>
          <p:nvSpPr>
            <p:cNvPr id="91" name="object 91" descr=""/>
            <p:cNvSpPr/>
            <p:nvPr/>
          </p:nvSpPr>
          <p:spPr>
            <a:xfrm>
              <a:off x="1092136" y="1992833"/>
              <a:ext cx="33655" cy="110489"/>
            </a:xfrm>
            <a:custGeom>
              <a:avLst/>
              <a:gdLst/>
              <a:ahLst/>
              <a:cxnLst/>
              <a:rect l="l" t="t" r="r" b="b"/>
              <a:pathLst>
                <a:path w="33655" h="110489">
                  <a:moveTo>
                    <a:pt x="27660" y="108267"/>
                  </a:moveTo>
                  <a:lnTo>
                    <a:pt x="0" y="108267"/>
                  </a:lnTo>
                  <a:lnTo>
                    <a:pt x="13550" y="110045"/>
                  </a:lnTo>
                  <a:lnTo>
                    <a:pt x="27660" y="108267"/>
                  </a:lnTo>
                  <a:close/>
                </a:path>
                <a:path w="33655" h="110489">
                  <a:moveTo>
                    <a:pt x="33108" y="37401"/>
                  </a:moveTo>
                  <a:lnTo>
                    <a:pt x="32499" y="39560"/>
                  </a:lnTo>
                  <a:lnTo>
                    <a:pt x="32499" y="41859"/>
                  </a:lnTo>
                  <a:lnTo>
                    <a:pt x="32499" y="61810"/>
                  </a:lnTo>
                  <a:lnTo>
                    <a:pt x="32499" y="63665"/>
                  </a:lnTo>
                  <a:lnTo>
                    <a:pt x="32499" y="93827"/>
                  </a:lnTo>
                  <a:lnTo>
                    <a:pt x="29235" y="85750"/>
                  </a:lnTo>
                  <a:lnTo>
                    <a:pt x="29197" y="63665"/>
                  </a:lnTo>
                  <a:lnTo>
                    <a:pt x="32499" y="63665"/>
                  </a:lnTo>
                  <a:lnTo>
                    <a:pt x="32499" y="61810"/>
                  </a:lnTo>
                  <a:lnTo>
                    <a:pt x="29197" y="61810"/>
                  </a:lnTo>
                  <a:lnTo>
                    <a:pt x="29235" y="53340"/>
                  </a:lnTo>
                  <a:lnTo>
                    <a:pt x="32499" y="41859"/>
                  </a:lnTo>
                  <a:lnTo>
                    <a:pt x="32499" y="39560"/>
                  </a:lnTo>
                  <a:lnTo>
                    <a:pt x="28587" y="53340"/>
                  </a:lnTo>
                  <a:lnTo>
                    <a:pt x="28575" y="85750"/>
                  </a:lnTo>
                  <a:lnTo>
                    <a:pt x="33108" y="97002"/>
                  </a:lnTo>
                  <a:lnTo>
                    <a:pt x="33108" y="93827"/>
                  </a:lnTo>
                  <a:lnTo>
                    <a:pt x="33108" y="63665"/>
                  </a:lnTo>
                  <a:lnTo>
                    <a:pt x="33108" y="61810"/>
                  </a:lnTo>
                  <a:lnTo>
                    <a:pt x="33108" y="41859"/>
                  </a:lnTo>
                  <a:lnTo>
                    <a:pt x="33108" y="37401"/>
                  </a:lnTo>
                  <a:close/>
                </a:path>
                <a:path w="33655" h="110489">
                  <a:moveTo>
                    <a:pt x="33616" y="29286"/>
                  </a:moveTo>
                  <a:lnTo>
                    <a:pt x="20561" y="12"/>
                  </a:lnTo>
                  <a:lnTo>
                    <a:pt x="19215" y="0"/>
                  </a:lnTo>
                  <a:lnTo>
                    <a:pt x="32499" y="29794"/>
                  </a:lnTo>
                  <a:lnTo>
                    <a:pt x="33616" y="29286"/>
                  </a:lnTo>
                  <a:close/>
                </a:path>
              </a:pathLst>
            </a:custGeom>
            <a:solidFill>
              <a:srgbClr val="262261"/>
            </a:solidFill>
          </p:spPr>
          <p:txBody>
            <a:bodyPr wrap="square" lIns="0" tIns="0" rIns="0" bIns="0" rtlCol="0"/>
            <a:lstStyle/>
            <a:p/>
          </p:txBody>
        </p:sp>
        <p:pic>
          <p:nvPicPr>
            <p:cNvPr id="92" name="object 92" descr=""/>
            <p:cNvPicPr/>
            <p:nvPr/>
          </p:nvPicPr>
          <p:blipFill>
            <a:blip r:embed="rId23" cstate="print"/>
            <a:stretch>
              <a:fillRect/>
            </a:stretch>
          </p:blipFill>
          <p:spPr>
            <a:xfrm>
              <a:off x="1086726" y="2032457"/>
              <a:ext cx="5867" cy="72097"/>
            </a:xfrm>
            <a:prstGeom prst="rect">
              <a:avLst/>
            </a:prstGeom>
          </p:spPr>
        </p:pic>
        <p:sp>
          <p:nvSpPr>
            <p:cNvPr id="93" name="object 93" descr=""/>
            <p:cNvSpPr/>
            <p:nvPr/>
          </p:nvSpPr>
          <p:spPr>
            <a:xfrm>
              <a:off x="1083076" y="1990171"/>
              <a:ext cx="13335" cy="13970"/>
            </a:xfrm>
            <a:custGeom>
              <a:avLst/>
              <a:gdLst/>
              <a:ahLst/>
              <a:cxnLst/>
              <a:rect l="l" t="t" r="r" b="b"/>
              <a:pathLst>
                <a:path w="13334" h="13969">
                  <a:moveTo>
                    <a:pt x="12788" y="0"/>
                  </a:moveTo>
                  <a:lnTo>
                    <a:pt x="3048" y="1689"/>
                  </a:lnTo>
                  <a:lnTo>
                    <a:pt x="609" y="9690"/>
                  </a:lnTo>
                  <a:lnTo>
                    <a:pt x="0" y="13588"/>
                  </a:lnTo>
                  <a:lnTo>
                    <a:pt x="12788" y="0"/>
                  </a:lnTo>
                  <a:close/>
                </a:path>
              </a:pathLst>
            </a:custGeom>
            <a:solidFill>
              <a:srgbClr val="A7A9AC"/>
            </a:solidFill>
          </p:spPr>
          <p:txBody>
            <a:bodyPr wrap="square" lIns="0" tIns="0" rIns="0" bIns="0" rtlCol="0"/>
            <a:lstStyle/>
            <a:p/>
          </p:txBody>
        </p:sp>
        <p:pic>
          <p:nvPicPr>
            <p:cNvPr id="94" name="object 94" descr=""/>
            <p:cNvPicPr/>
            <p:nvPr/>
          </p:nvPicPr>
          <p:blipFill>
            <a:blip r:embed="rId14" cstate="print"/>
            <a:stretch>
              <a:fillRect/>
            </a:stretch>
          </p:blipFill>
          <p:spPr>
            <a:xfrm>
              <a:off x="1083068" y="1995817"/>
              <a:ext cx="3390" cy="7950"/>
            </a:xfrm>
            <a:prstGeom prst="rect">
              <a:avLst/>
            </a:prstGeom>
          </p:spPr>
        </p:pic>
        <p:sp>
          <p:nvSpPr>
            <p:cNvPr id="95" name="object 95" descr=""/>
            <p:cNvSpPr/>
            <p:nvPr/>
          </p:nvSpPr>
          <p:spPr>
            <a:xfrm>
              <a:off x="1078674" y="1992820"/>
              <a:ext cx="53975" cy="97155"/>
            </a:xfrm>
            <a:custGeom>
              <a:avLst/>
              <a:gdLst/>
              <a:ahLst/>
              <a:cxnLst/>
              <a:rect l="l" t="t" r="r" b="b"/>
              <a:pathLst>
                <a:path w="53975" h="97155">
                  <a:moveTo>
                    <a:pt x="12522" y="63677"/>
                  </a:moveTo>
                  <a:lnTo>
                    <a:pt x="12509" y="61823"/>
                  </a:lnTo>
                  <a:lnTo>
                    <a:pt x="12509" y="53352"/>
                  </a:lnTo>
                  <a:lnTo>
                    <a:pt x="11912" y="51257"/>
                  </a:lnTo>
                  <a:lnTo>
                    <a:pt x="11912" y="61823"/>
                  </a:lnTo>
                  <a:lnTo>
                    <a:pt x="11912" y="63677"/>
                  </a:lnTo>
                  <a:lnTo>
                    <a:pt x="11887" y="85763"/>
                  </a:lnTo>
                  <a:lnTo>
                    <a:pt x="8623" y="93840"/>
                  </a:lnTo>
                  <a:lnTo>
                    <a:pt x="8623" y="63677"/>
                  </a:lnTo>
                  <a:lnTo>
                    <a:pt x="11912" y="63677"/>
                  </a:lnTo>
                  <a:lnTo>
                    <a:pt x="11912" y="61823"/>
                  </a:lnTo>
                  <a:lnTo>
                    <a:pt x="8623" y="61823"/>
                  </a:lnTo>
                  <a:lnTo>
                    <a:pt x="8623" y="42075"/>
                  </a:lnTo>
                  <a:lnTo>
                    <a:pt x="11874" y="53352"/>
                  </a:lnTo>
                  <a:lnTo>
                    <a:pt x="11912" y="61823"/>
                  </a:lnTo>
                  <a:lnTo>
                    <a:pt x="11912" y="51257"/>
                  </a:lnTo>
                  <a:lnTo>
                    <a:pt x="9258" y="41871"/>
                  </a:lnTo>
                  <a:lnTo>
                    <a:pt x="9105" y="41376"/>
                  </a:lnTo>
                  <a:lnTo>
                    <a:pt x="9232" y="40881"/>
                  </a:lnTo>
                  <a:lnTo>
                    <a:pt x="8763" y="40157"/>
                  </a:lnTo>
                  <a:lnTo>
                    <a:pt x="8001" y="37414"/>
                  </a:lnTo>
                  <a:lnTo>
                    <a:pt x="8001" y="39446"/>
                  </a:lnTo>
                  <a:lnTo>
                    <a:pt x="7467" y="39433"/>
                  </a:lnTo>
                  <a:lnTo>
                    <a:pt x="7188" y="39433"/>
                  </a:lnTo>
                  <a:lnTo>
                    <a:pt x="6908" y="39509"/>
                  </a:lnTo>
                  <a:lnTo>
                    <a:pt x="215" y="43662"/>
                  </a:lnTo>
                  <a:lnTo>
                    <a:pt x="0" y="44615"/>
                  </a:lnTo>
                  <a:lnTo>
                    <a:pt x="901" y="46062"/>
                  </a:lnTo>
                  <a:lnTo>
                    <a:pt x="1854" y="46291"/>
                  </a:lnTo>
                  <a:lnTo>
                    <a:pt x="2565" y="45834"/>
                  </a:lnTo>
                  <a:lnTo>
                    <a:pt x="8001" y="42468"/>
                  </a:lnTo>
                  <a:lnTo>
                    <a:pt x="8001" y="97015"/>
                  </a:lnTo>
                  <a:lnTo>
                    <a:pt x="9283" y="93840"/>
                  </a:lnTo>
                  <a:lnTo>
                    <a:pt x="12522" y="85763"/>
                  </a:lnTo>
                  <a:lnTo>
                    <a:pt x="12522" y="63677"/>
                  </a:lnTo>
                  <a:close/>
                </a:path>
                <a:path w="53975" h="97155">
                  <a:moveTo>
                    <a:pt x="21894" y="0"/>
                  </a:moveTo>
                  <a:lnTo>
                    <a:pt x="20510" y="0"/>
                  </a:lnTo>
                  <a:lnTo>
                    <a:pt x="7480" y="29298"/>
                  </a:lnTo>
                  <a:lnTo>
                    <a:pt x="8610" y="29806"/>
                  </a:lnTo>
                  <a:lnTo>
                    <a:pt x="21894" y="0"/>
                  </a:lnTo>
                  <a:close/>
                </a:path>
                <a:path w="53975" h="97155">
                  <a:moveTo>
                    <a:pt x="53530" y="44615"/>
                  </a:moveTo>
                  <a:lnTo>
                    <a:pt x="53314" y="43662"/>
                  </a:lnTo>
                  <a:lnTo>
                    <a:pt x="46621" y="39509"/>
                  </a:lnTo>
                  <a:lnTo>
                    <a:pt x="46342" y="39433"/>
                  </a:lnTo>
                  <a:lnTo>
                    <a:pt x="46062" y="39433"/>
                  </a:lnTo>
                  <a:lnTo>
                    <a:pt x="45542" y="39433"/>
                  </a:lnTo>
                  <a:lnTo>
                    <a:pt x="45046" y="39687"/>
                  </a:lnTo>
                  <a:lnTo>
                    <a:pt x="44297" y="40881"/>
                  </a:lnTo>
                  <a:lnTo>
                    <a:pt x="44526" y="41833"/>
                  </a:lnTo>
                  <a:lnTo>
                    <a:pt x="50965" y="45834"/>
                  </a:lnTo>
                  <a:lnTo>
                    <a:pt x="51676" y="46291"/>
                  </a:lnTo>
                  <a:lnTo>
                    <a:pt x="52641" y="46062"/>
                  </a:lnTo>
                  <a:lnTo>
                    <a:pt x="53530" y="44615"/>
                  </a:lnTo>
                  <a:close/>
                </a:path>
              </a:pathLst>
            </a:custGeom>
            <a:solidFill>
              <a:srgbClr val="262261"/>
            </a:solidFill>
          </p:spPr>
          <p:txBody>
            <a:bodyPr wrap="square" lIns="0" tIns="0" rIns="0" bIns="0" rtlCol="0"/>
            <a:lstStyle/>
            <a:p/>
          </p:txBody>
        </p:sp>
        <p:sp>
          <p:nvSpPr>
            <p:cNvPr id="96" name="object 96" descr=""/>
            <p:cNvSpPr/>
            <p:nvPr/>
          </p:nvSpPr>
          <p:spPr>
            <a:xfrm>
              <a:off x="1022959" y="2006676"/>
              <a:ext cx="50800" cy="82550"/>
            </a:xfrm>
            <a:custGeom>
              <a:avLst/>
              <a:gdLst/>
              <a:ahLst/>
              <a:cxnLst/>
              <a:rect l="l" t="t" r="r" b="b"/>
              <a:pathLst>
                <a:path w="50800" h="82550">
                  <a:moveTo>
                    <a:pt x="3911" y="62750"/>
                  </a:moveTo>
                  <a:lnTo>
                    <a:pt x="3124" y="61963"/>
                  </a:lnTo>
                  <a:lnTo>
                    <a:pt x="787" y="61963"/>
                  </a:lnTo>
                  <a:lnTo>
                    <a:pt x="0" y="62750"/>
                  </a:lnTo>
                  <a:lnTo>
                    <a:pt x="0" y="63715"/>
                  </a:lnTo>
                  <a:lnTo>
                    <a:pt x="0" y="81559"/>
                  </a:lnTo>
                  <a:lnTo>
                    <a:pt x="787" y="82346"/>
                  </a:lnTo>
                  <a:lnTo>
                    <a:pt x="3124" y="82346"/>
                  </a:lnTo>
                  <a:lnTo>
                    <a:pt x="3911" y="81559"/>
                  </a:lnTo>
                  <a:lnTo>
                    <a:pt x="3911" y="62750"/>
                  </a:lnTo>
                  <a:close/>
                </a:path>
                <a:path w="50800" h="82550">
                  <a:moveTo>
                    <a:pt x="3911" y="787"/>
                  </a:moveTo>
                  <a:lnTo>
                    <a:pt x="3124" y="0"/>
                  </a:lnTo>
                  <a:lnTo>
                    <a:pt x="787" y="0"/>
                  </a:lnTo>
                  <a:lnTo>
                    <a:pt x="0" y="787"/>
                  </a:lnTo>
                  <a:lnTo>
                    <a:pt x="0" y="1752"/>
                  </a:lnTo>
                  <a:lnTo>
                    <a:pt x="0" y="19596"/>
                  </a:lnTo>
                  <a:lnTo>
                    <a:pt x="787" y="20383"/>
                  </a:lnTo>
                  <a:lnTo>
                    <a:pt x="3124" y="20383"/>
                  </a:lnTo>
                  <a:lnTo>
                    <a:pt x="3911" y="19596"/>
                  </a:lnTo>
                  <a:lnTo>
                    <a:pt x="3911" y="787"/>
                  </a:lnTo>
                  <a:close/>
                </a:path>
                <a:path w="50800" h="82550">
                  <a:moveTo>
                    <a:pt x="50215" y="62750"/>
                  </a:moveTo>
                  <a:lnTo>
                    <a:pt x="49428" y="61963"/>
                  </a:lnTo>
                  <a:lnTo>
                    <a:pt x="47091" y="61963"/>
                  </a:lnTo>
                  <a:lnTo>
                    <a:pt x="46304" y="62750"/>
                  </a:lnTo>
                  <a:lnTo>
                    <a:pt x="46304" y="63715"/>
                  </a:lnTo>
                  <a:lnTo>
                    <a:pt x="46304" y="81559"/>
                  </a:lnTo>
                  <a:lnTo>
                    <a:pt x="47091" y="82346"/>
                  </a:lnTo>
                  <a:lnTo>
                    <a:pt x="49428" y="82346"/>
                  </a:lnTo>
                  <a:lnTo>
                    <a:pt x="50215" y="81559"/>
                  </a:lnTo>
                  <a:lnTo>
                    <a:pt x="50215" y="62750"/>
                  </a:lnTo>
                  <a:close/>
                </a:path>
                <a:path w="50800" h="82550">
                  <a:moveTo>
                    <a:pt x="50215" y="787"/>
                  </a:moveTo>
                  <a:lnTo>
                    <a:pt x="49428" y="0"/>
                  </a:lnTo>
                  <a:lnTo>
                    <a:pt x="47091" y="0"/>
                  </a:lnTo>
                  <a:lnTo>
                    <a:pt x="46304" y="787"/>
                  </a:lnTo>
                  <a:lnTo>
                    <a:pt x="46304" y="1752"/>
                  </a:lnTo>
                  <a:lnTo>
                    <a:pt x="46304" y="19596"/>
                  </a:lnTo>
                  <a:lnTo>
                    <a:pt x="47091" y="20383"/>
                  </a:lnTo>
                  <a:lnTo>
                    <a:pt x="49428" y="20383"/>
                  </a:lnTo>
                  <a:lnTo>
                    <a:pt x="50215" y="19596"/>
                  </a:lnTo>
                  <a:lnTo>
                    <a:pt x="50215" y="787"/>
                  </a:lnTo>
                  <a:close/>
                </a:path>
              </a:pathLst>
            </a:custGeom>
            <a:solidFill>
              <a:srgbClr val="231F20"/>
            </a:solidFill>
          </p:spPr>
          <p:txBody>
            <a:bodyPr wrap="square" lIns="0" tIns="0" rIns="0" bIns="0" rtlCol="0"/>
            <a:lstStyle/>
            <a:p/>
          </p:txBody>
        </p:sp>
        <p:sp>
          <p:nvSpPr>
            <p:cNvPr id="97" name="object 97" descr=""/>
            <p:cNvSpPr/>
            <p:nvPr/>
          </p:nvSpPr>
          <p:spPr>
            <a:xfrm>
              <a:off x="1024940" y="1989848"/>
              <a:ext cx="46990" cy="115570"/>
            </a:xfrm>
            <a:custGeom>
              <a:avLst/>
              <a:gdLst/>
              <a:ahLst/>
              <a:cxnLst/>
              <a:rect l="l" t="t" r="r" b="b"/>
              <a:pathLst>
                <a:path w="46990" h="115569">
                  <a:moveTo>
                    <a:pt x="46380" y="99060"/>
                  </a:moveTo>
                  <a:lnTo>
                    <a:pt x="46291" y="0"/>
                  </a:lnTo>
                  <a:lnTo>
                    <a:pt x="101" y="0"/>
                  </a:lnTo>
                  <a:lnTo>
                    <a:pt x="101" y="99060"/>
                  </a:lnTo>
                  <a:lnTo>
                    <a:pt x="0" y="114300"/>
                  </a:lnTo>
                  <a:lnTo>
                    <a:pt x="12153" y="114300"/>
                  </a:lnTo>
                  <a:lnTo>
                    <a:pt x="12153" y="115570"/>
                  </a:lnTo>
                  <a:lnTo>
                    <a:pt x="34213" y="115570"/>
                  </a:lnTo>
                  <a:lnTo>
                    <a:pt x="34213" y="114300"/>
                  </a:lnTo>
                  <a:lnTo>
                    <a:pt x="46380" y="114300"/>
                  </a:lnTo>
                  <a:lnTo>
                    <a:pt x="46380" y="99060"/>
                  </a:lnTo>
                  <a:close/>
                </a:path>
              </a:pathLst>
            </a:custGeom>
            <a:solidFill>
              <a:srgbClr val="262261"/>
            </a:solidFill>
          </p:spPr>
          <p:txBody>
            <a:bodyPr wrap="square" lIns="0" tIns="0" rIns="0" bIns="0" rtlCol="0"/>
            <a:lstStyle/>
            <a:p/>
          </p:txBody>
        </p:sp>
        <p:pic>
          <p:nvPicPr>
            <p:cNvPr id="98" name="object 98" descr=""/>
            <p:cNvPicPr/>
            <p:nvPr/>
          </p:nvPicPr>
          <p:blipFill>
            <a:blip r:embed="rId25" cstate="print"/>
            <a:stretch>
              <a:fillRect/>
            </a:stretch>
          </p:blipFill>
          <p:spPr>
            <a:xfrm>
              <a:off x="1024851" y="1989836"/>
              <a:ext cx="46570" cy="114719"/>
            </a:xfrm>
            <a:prstGeom prst="rect">
              <a:avLst/>
            </a:prstGeom>
          </p:spPr>
        </p:pic>
        <p:sp>
          <p:nvSpPr>
            <p:cNvPr id="99" name="object 99" descr=""/>
            <p:cNvSpPr/>
            <p:nvPr/>
          </p:nvSpPr>
          <p:spPr>
            <a:xfrm>
              <a:off x="1058237" y="1990171"/>
              <a:ext cx="13335" cy="13970"/>
            </a:xfrm>
            <a:custGeom>
              <a:avLst/>
              <a:gdLst/>
              <a:ahLst/>
              <a:cxnLst/>
              <a:rect l="l" t="t" r="r" b="b"/>
              <a:pathLst>
                <a:path w="13334" h="13969">
                  <a:moveTo>
                    <a:pt x="0" y="0"/>
                  </a:moveTo>
                  <a:lnTo>
                    <a:pt x="12788" y="13588"/>
                  </a:lnTo>
                  <a:lnTo>
                    <a:pt x="12179" y="9690"/>
                  </a:lnTo>
                  <a:lnTo>
                    <a:pt x="9740" y="1689"/>
                  </a:lnTo>
                  <a:lnTo>
                    <a:pt x="0" y="0"/>
                  </a:lnTo>
                  <a:close/>
                </a:path>
              </a:pathLst>
            </a:custGeom>
            <a:solidFill>
              <a:srgbClr val="A7A9AC"/>
            </a:solidFill>
          </p:spPr>
          <p:txBody>
            <a:bodyPr wrap="square" lIns="0" tIns="0" rIns="0" bIns="0" rtlCol="0"/>
            <a:lstStyle/>
            <a:p/>
          </p:txBody>
        </p:sp>
        <p:pic>
          <p:nvPicPr>
            <p:cNvPr id="100" name="object 100" descr=""/>
            <p:cNvPicPr/>
            <p:nvPr/>
          </p:nvPicPr>
          <p:blipFill>
            <a:blip r:embed="rId14" cstate="print"/>
            <a:stretch>
              <a:fillRect/>
            </a:stretch>
          </p:blipFill>
          <p:spPr>
            <a:xfrm>
              <a:off x="1067638" y="1995817"/>
              <a:ext cx="3390" cy="7950"/>
            </a:xfrm>
            <a:prstGeom prst="rect">
              <a:avLst/>
            </a:prstGeom>
          </p:spPr>
        </p:pic>
        <p:pic>
          <p:nvPicPr>
            <p:cNvPr id="101" name="object 101" descr=""/>
            <p:cNvPicPr/>
            <p:nvPr/>
          </p:nvPicPr>
          <p:blipFill>
            <a:blip r:embed="rId22" cstate="print"/>
            <a:stretch>
              <a:fillRect/>
            </a:stretch>
          </p:blipFill>
          <p:spPr>
            <a:xfrm>
              <a:off x="1061516" y="2099399"/>
              <a:ext cx="5854" cy="5156"/>
            </a:xfrm>
            <a:prstGeom prst="rect">
              <a:avLst/>
            </a:prstGeom>
          </p:spPr>
        </p:pic>
        <p:sp>
          <p:nvSpPr>
            <p:cNvPr id="102" name="object 102" descr=""/>
            <p:cNvSpPr/>
            <p:nvPr/>
          </p:nvSpPr>
          <p:spPr>
            <a:xfrm>
              <a:off x="1034300" y="1992833"/>
              <a:ext cx="33655" cy="110489"/>
            </a:xfrm>
            <a:custGeom>
              <a:avLst/>
              <a:gdLst/>
              <a:ahLst/>
              <a:cxnLst/>
              <a:rect l="l" t="t" r="r" b="b"/>
              <a:pathLst>
                <a:path w="33655" h="110489">
                  <a:moveTo>
                    <a:pt x="27673" y="108267"/>
                  </a:moveTo>
                  <a:lnTo>
                    <a:pt x="0" y="108267"/>
                  </a:lnTo>
                  <a:lnTo>
                    <a:pt x="13550" y="110045"/>
                  </a:lnTo>
                  <a:lnTo>
                    <a:pt x="27673" y="108267"/>
                  </a:lnTo>
                  <a:close/>
                </a:path>
                <a:path w="33655" h="110489">
                  <a:moveTo>
                    <a:pt x="33121" y="37401"/>
                  </a:moveTo>
                  <a:lnTo>
                    <a:pt x="32499" y="39598"/>
                  </a:lnTo>
                  <a:lnTo>
                    <a:pt x="32499" y="41859"/>
                  </a:lnTo>
                  <a:lnTo>
                    <a:pt x="32499" y="61810"/>
                  </a:lnTo>
                  <a:lnTo>
                    <a:pt x="32499" y="63665"/>
                  </a:lnTo>
                  <a:lnTo>
                    <a:pt x="32499" y="93827"/>
                  </a:lnTo>
                  <a:lnTo>
                    <a:pt x="29248" y="85750"/>
                  </a:lnTo>
                  <a:lnTo>
                    <a:pt x="29210" y="63665"/>
                  </a:lnTo>
                  <a:lnTo>
                    <a:pt x="32499" y="63665"/>
                  </a:lnTo>
                  <a:lnTo>
                    <a:pt x="32499" y="61810"/>
                  </a:lnTo>
                  <a:lnTo>
                    <a:pt x="29210" y="61810"/>
                  </a:lnTo>
                  <a:lnTo>
                    <a:pt x="29248" y="53340"/>
                  </a:lnTo>
                  <a:lnTo>
                    <a:pt x="32499" y="41859"/>
                  </a:lnTo>
                  <a:lnTo>
                    <a:pt x="32499" y="39598"/>
                  </a:lnTo>
                  <a:lnTo>
                    <a:pt x="28600" y="53340"/>
                  </a:lnTo>
                  <a:lnTo>
                    <a:pt x="28587" y="85750"/>
                  </a:lnTo>
                  <a:lnTo>
                    <a:pt x="33121" y="97002"/>
                  </a:lnTo>
                  <a:lnTo>
                    <a:pt x="33121" y="93827"/>
                  </a:lnTo>
                  <a:lnTo>
                    <a:pt x="33121" y="63665"/>
                  </a:lnTo>
                  <a:lnTo>
                    <a:pt x="33121" y="61810"/>
                  </a:lnTo>
                  <a:lnTo>
                    <a:pt x="33121" y="41859"/>
                  </a:lnTo>
                  <a:lnTo>
                    <a:pt x="33121" y="37401"/>
                  </a:lnTo>
                  <a:close/>
                </a:path>
                <a:path w="33655" h="110489">
                  <a:moveTo>
                    <a:pt x="33629" y="29286"/>
                  </a:moveTo>
                  <a:lnTo>
                    <a:pt x="20574" y="12"/>
                  </a:lnTo>
                  <a:lnTo>
                    <a:pt x="19227" y="0"/>
                  </a:lnTo>
                  <a:lnTo>
                    <a:pt x="32512" y="29794"/>
                  </a:lnTo>
                  <a:lnTo>
                    <a:pt x="33629" y="29286"/>
                  </a:lnTo>
                  <a:close/>
                </a:path>
              </a:pathLst>
            </a:custGeom>
            <a:solidFill>
              <a:srgbClr val="262261"/>
            </a:solidFill>
          </p:spPr>
          <p:txBody>
            <a:bodyPr wrap="square" lIns="0" tIns="0" rIns="0" bIns="0" rtlCol="0"/>
            <a:lstStyle/>
            <a:p/>
          </p:txBody>
        </p:sp>
        <p:pic>
          <p:nvPicPr>
            <p:cNvPr id="103" name="object 103" descr=""/>
            <p:cNvPicPr/>
            <p:nvPr/>
          </p:nvPicPr>
          <p:blipFill>
            <a:blip r:embed="rId23" cstate="print"/>
            <a:stretch>
              <a:fillRect/>
            </a:stretch>
          </p:blipFill>
          <p:spPr>
            <a:xfrm>
              <a:off x="1028903" y="2032457"/>
              <a:ext cx="5854" cy="72097"/>
            </a:xfrm>
            <a:prstGeom prst="rect">
              <a:avLst/>
            </a:prstGeom>
          </p:spPr>
        </p:pic>
        <p:sp>
          <p:nvSpPr>
            <p:cNvPr id="104" name="object 104" descr=""/>
            <p:cNvSpPr/>
            <p:nvPr/>
          </p:nvSpPr>
          <p:spPr>
            <a:xfrm>
              <a:off x="1025243" y="1990171"/>
              <a:ext cx="13335" cy="13970"/>
            </a:xfrm>
            <a:custGeom>
              <a:avLst/>
              <a:gdLst/>
              <a:ahLst/>
              <a:cxnLst/>
              <a:rect l="l" t="t" r="r" b="b"/>
              <a:pathLst>
                <a:path w="13334" h="13969">
                  <a:moveTo>
                    <a:pt x="12788" y="0"/>
                  </a:moveTo>
                  <a:lnTo>
                    <a:pt x="3048" y="1689"/>
                  </a:lnTo>
                  <a:lnTo>
                    <a:pt x="609" y="9690"/>
                  </a:lnTo>
                  <a:lnTo>
                    <a:pt x="0" y="13588"/>
                  </a:lnTo>
                  <a:lnTo>
                    <a:pt x="12788" y="0"/>
                  </a:lnTo>
                  <a:close/>
                </a:path>
              </a:pathLst>
            </a:custGeom>
            <a:solidFill>
              <a:srgbClr val="A7A9AC"/>
            </a:solidFill>
          </p:spPr>
          <p:txBody>
            <a:bodyPr wrap="square" lIns="0" tIns="0" rIns="0" bIns="0" rtlCol="0"/>
            <a:lstStyle/>
            <a:p/>
          </p:txBody>
        </p:sp>
        <p:pic>
          <p:nvPicPr>
            <p:cNvPr id="105" name="object 105" descr=""/>
            <p:cNvPicPr/>
            <p:nvPr/>
          </p:nvPicPr>
          <p:blipFill>
            <a:blip r:embed="rId14" cstate="print"/>
            <a:stretch>
              <a:fillRect/>
            </a:stretch>
          </p:blipFill>
          <p:spPr>
            <a:xfrm>
              <a:off x="1025245" y="1995817"/>
              <a:ext cx="3390" cy="7950"/>
            </a:xfrm>
            <a:prstGeom prst="rect">
              <a:avLst/>
            </a:prstGeom>
          </p:spPr>
        </p:pic>
        <p:sp>
          <p:nvSpPr>
            <p:cNvPr id="106" name="object 106" descr=""/>
            <p:cNvSpPr/>
            <p:nvPr/>
          </p:nvSpPr>
          <p:spPr>
            <a:xfrm>
              <a:off x="1020838" y="1992820"/>
              <a:ext cx="53975" cy="97155"/>
            </a:xfrm>
            <a:custGeom>
              <a:avLst/>
              <a:gdLst/>
              <a:ahLst/>
              <a:cxnLst/>
              <a:rect l="l" t="t" r="r" b="b"/>
              <a:pathLst>
                <a:path w="53975" h="97155">
                  <a:moveTo>
                    <a:pt x="12522" y="63677"/>
                  </a:moveTo>
                  <a:lnTo>
                    <a:pt x="12509" y="61823"/>
                  </a:lnTo>
                  <a:lnTo>
                    <a:pt x="12509" y="53352"/>
                  </a:lnTo>
                  <a:lnTo>
                    <a:pt x="11912" y="51257"/>
                  </a:lnTo>
                  <a:lnTo>
                    <a:pt x="11912" y="61823"/>
                  </a:lnTo>
                  <a:lnTo>
                    <a:pt x="11912" y="63677"/>
                  </a:lnTo>
                  <a:lnTo>
                    <a:pt x="11887" y="85763"/>
                  </a:lnTo>
                  <a:lnTo>
                    <a:pt x="8623" y="93840"/>
                  </a:lnTo>
                  <a:lnTo>
                    <a:pt x="8623" y="63677"/>
                  </a:lnTo>
                  <a:lnTo>
                    <a:pt x="11912" y="63677"/>
                  </a:lnTo>
                  <a:lnTo>
                    <a:pt x="11912" y="61823"/>
                  </a:lnTo>
                  <a:lnTo>
                    <a:pt x="8623" y="61823"/>
                  </a:lnTo>
                  <a:lnTo>
                    <a:pt x="8623" y="42075"/>
                  </a:lnTo>
                  <a:lnTo>
                    <a:pt x="11874" y="53352"/>
                  </a:lnTo>
                  <a:lnTo>
                    <a:pt x="11912" y="61823"/>
                  </a:lnTo>
                  <a:lnTo>
                    <a:pt x="11912" y="51257"/>
                  </a:lnTo>
                  <a:lnTo>
                    <a:pt x="9258" y="41871"/>
                  </a:lnTo>
                  <a:lnTo>
                    <a:pt x="9105" y="41376"/>
                  </a:lnTo>
                  <a:lnTo>
                    <a:pt x="9232" y="40881"/>
                  </a:lnTo>
                  <a:lnTo>
                    <a:pt x="8763" y="40157"/>
                  </a:lnTo>
                  <a:lnTo>
                    <a:pt x="8001" y="37414"/>
                  </a:lnTo>
                  <a:lnTo>
                    <a:pt x="8001" y="39446"/>
                  </a:lnTo>
                  <a:lnTo>
                    <a:pt x="7467" y="39433"/>
                  </a:lnTo>
                  <a:lnTo>
                    <a:pt x="7188" y="39433"/>
                  </a:lnTo>
                  <a:lnTo>
                    <a:pt x="6908" y="39509"/>
                  </a:lnTo>
                  <a:lnTo>
                    <a:pt x="215" y="43662"/>
                  </a:lnTo>
                  <a:lnTo>
                    <a:pt x="0" y="44615"/>
                  </a:lnTo>
                  <a:lnTo>
                    <a:pt x="901" y="46062"/>
                  </a:lnTo>
                  <a:lnTo>
                    <a:pt x="1854" y="46291"/>
                  </a:lnTo>
                  <a:lnTo>
                    <a:pt x="2565" y="45834"/>
                  </a:lnTo>
                  <a:lnTo>
                    <a:pt x="8001" y="42468"/>
                  </a:lnTo>
                  <a:lnTo>
                    <a:pt x="8001" y="97015"/>
                  </a:lnTo>
                  <a:lnTo>
                    <a:pt x="9283" y="93840"/>
                  </a:lnTo>
                  <a:lnTo>
                    <a:pt x="12522" y="85763"/>
                  </a:lnTo>
                  <a:lnTo>
                    <a:pt x="12522" y="63677"/>
                  </a:lnTo>
                  <a:close/>
                </a:path>
                <a:path w="53975" h="97155">
                  <a:moveTo>
                    <a:pt x="21907" y="0"/>
                  </a:moveTo>
                  <a:lnTo>
                    <a:pt x="20523" y="0"/>
                  </a:lnTo>
                  <a:lnTo>
                    <a:pt x="7493" y="29298"/>
                  </a:lnTo>
                  <a:lnTo>
                    <a:pt x="8623" y="29806"/>
                  </a:lnTo>
                  <a:lnTo>
                    <a:pt x="21907" y="0"/>
                  </a:lnTo>
                  <a:close/>
                </a:path>
                <a:path w="53975" h="97155">
                  <a:moveTo>
                    <a:pt x="53530" y="44615"/>
                  </a:moveTo>
                  <a:lnTo>
                    <a:pt x="53314" y="43662"/>
                  </a:lnTo>
                  <a:lnTo>
                    <a:pt x="46621" y="39509"/>
                  </a:lnTo>
                  <a:lnTo>
                    <a:pt x="46342" y="39433"/>
                  </a:lnTo>
                  <a:lnTo>
                    <a:pt x="46062" y="39433"/>
                  </a:lnTo>
                  <a:lnTo>
                    <a:pt x="45542" y="39433"/>
                  </a:lnTo>
                  <a:lnTo>
                    <a:pt x="45046" y="39687"/>
                  </a:lnTo>
                  <a:lnTo>
                    <a:pt x="44297" y="40881"/>
                  </a:lnTo>
                  <a:lnTo>
                    <a:pt x="44526" y="41833"/>
                  </a:lnTo>
                  <a:lnTo>
                    <a:pt x="50965" y="45834"/>
                  </a:lnTo>
                  <a:lnTo>
                    <a:pt x="51676" y="46291"/>
                  </a:lnTo>
                  <a:lnTo>
                    <a:pt x="52641" y="46062"/>
                  </a:lnTo>
                  <a:lnTo>
                    <a:pt x="53530" y="44615"/>
                  </a:lnTo>
                  <a:close/>
                </a:path>
              </a:pathLst>
            </a:custGeom>
            <a:solidFill>
              <a:srgbClr val="262261"/>
            </a:solidFill>
          </p:spPr>
          <p:txBody>
            <a:bodyPr wrap="square" lIns="0" tIns="0" rIns="0" bIns="0" rtlCol="0"/>
            <a:lstStyle/>
            <a:p/>
          </p:txBody>
        </p:sp>
        <p:sp>
          <p:nvSpPr>
            <p:cNvPr id="107" name="object 107" descr=""/>
            <p:cNvSpPr/>
            <p:nvPr/>
          </p:nvSpPr>
          <p:spPr>
            <a:xfrm>
              <a:off x="997915" y="1966341"/>
              <a:ext cx="155575" cy="163195"/>
            </a:xfrm>
            <a:custGeom>
              <a:avLst/>
              <a:gdLst/>
              <a:ahLst/>
              <a:cxnLst/>
              <a:rect l="l" t="t" r="r" b="b"/>
              <a:pathLst>
                <a:path w="155575" h="163194">
                  <a:moveTo>
                    <a:pt x="16929" y="40208"/>
                  </a:moveTo>
                  <a:lnTo>
                    <a:pt x="63" y="40030"/>
                  </a:lnTo>
                  <a:lnTo>
                    <a:pt x="0" y="45910"/>
                  </a:lnTo>
                  <a:lnTo>
                    <a:pt x="16865" y="46088"/>
                  </a:lnTo>
                  <a:lnTo>
                    <a:pt x="16929" y="40208"/>
                  </a:lnTo>
                  <a:close/>
                </a:path>
                <a:path w="155575" h="163194">
                  <a:moveTo>
                    <a:pt x="22606" y="142379"/>
                  </a:moveTo>
                  <a:lnTo>
                    <a:pt x="22352" y="136512"/>
                  </a:lnTo>
                  <a:lnTo>
                    <a:pt x="5499" y="137248"/>
                  </a:lnTo>
                  <a:lnTo>
                    <a:pt x="5753" y="143129"/>
                  </a:lnTo>
                  <a:lnTo>
                    <a:pt x="22606" y="142379"/>
                  </a:lnTo>
                  <a:close/>
                </a:path>
                <a:path w="155575" h="163194">
                  <a:moveTo>
                    <a:pt x="22948" y="29997"/>
                  </a:moveTo>
                  <a:lnTo>
                    <a:pt x="7785" y="22580"/>
                  </a:lnTo>
                  <a:lnTo>
                    <a:pt x="5207" y="27863"/>
                  </a:lnTo>
                  <a:lnTo>
                    <a:pt x="20358" y="35280"/>
                  </a:lnTo>
                  <a:lnTo>
                    <a:pt x="22948" y="29997"/>
                  </a:lnTo>
                  <a:close/>
                </a:path>
                <a:path w="155575" h="163194">
                  <a:moveTo>
                    <a:pt x="23444" y="125209"/>
                  </a:moveTo>
                  <a:lnTo>
                    <a:pt x="7912" y="118643"/>
                  </a:lnTo>
                  <a:lnTo>
                    <a:pt x="5626" y="124053"/>
                  </a:lnTo>
                  <a:lnTo>
                    <a:pt x="21158" y="130619"/>
                  </a:lnTo>
                  <a:lnTo>
                    <a:pt x="23444" y="125209"/>
                  </a:lnTo>
                  <a:close/>
                </a:path>
                <a:path w="155575" h="163194">
                  <a:moveTo>
                    <a:pt x="31140" y="149377"/>
                  </a:moveTo>
                  <a:lnTo>
                    <a:pt x="26352" y="145961"/>
                  </a:lnTo>
                  <a:lnTo>
                    <a:pt x="16548" y="159689"/>
                  </a:lnTo>
                  <a:lnTo>
                    <a:pt x="21336" y="163106"/>
                  </a:lnTo>
                  <a:lnTo>
                    <a:pt x="31140" y="149377"/>
                  </a:lnTo>
                  <a:close/>
                </a:path>
                <a:path w="155575" h="163194">
                  <a:moveTo>
                    <a:pt x="33566" y="27012"/>
                  </a:moveTo>
                  <a:lnTo>
                    <a:pt x="30048" y="10515"/>
                  </a:lnTo>
                  <a:lnTo>
                    <a:pt x="24295" y="11734"/>
                  </a:lnTo>
                  <a:lnTo>
                    <a:pt x="27813" y="28232"/>
                  </a:lnTo>
                  <a:lnTo>
                    <a:pt x="33566" y="27012"/>
                  </a:lnTo>
                  <a:close/>
                </a:path>
                <a:path w="155575" h="163194">
                  <a:moveTo>
                    <a:pt x="130759" y="1219"/>
                  </a:moveTo>
                  <a:lnTo>
                    <a:pt x="125006" y="0"/>
                  </a:lnTo>
                  <a:lnTo>
                    <a:pt x="121488" y="16497"/>
                  </a:lnTo>
                  <a:lnTo>
                    <a:pt x="127241" y="17716"/>
                  </a:lnTo>
                  <a:lnTo>
                    <a:pt x="130759" y="1219"/>
                  </a:lnTo>
                  <a:close/>
                </a:path>
                <a:path w="155575" h="163194">
                  <a:moveTo>
                    <a:pt x="140246" y="159689"/>
                  </a:moveTo>
                  <a:lnTo>
                    <a:pt x="130441" y="145961"/>
                  </a:lnTo>
                  <a:lnTo>
                    <a:pt x="125653" y="149377"/>
                  </a:lnTo>
                  <a:lnTo>
                    <a:pt x="135458" y="163106"/>
                  </a:lnTo>
                  <a:lnTo>
                    <a:pt x="140246" y="159689"/>
                  </a:lnTo>
                  <a:close/>
                </a:path>
                <a:path w="155575" h="163194">
                  <a:moveTo>
                    <a:pt x="149847" y="17360"/>
                  </a:moveTo>
                  <a:lnTo>
                    <a:pt x="147269" y="12077"/>
                  </a:lnTo>
                  <a:lnTo>
                    <a:pt x="132105" y="19494"/>
                  </a:lnTo>
                  <a:lnTo>
                    <a:pt x="134696" y="24777"/>
                  </a:lnTo>
                  <a:lnTo>
                    <a:pt x="149847" y="17360"/>
                  </a:lnTo>
                  <a:close/>
                </a:path>
                <a:path w="155575" h="163194">
                  <a:moveTo>
                    <a:pt x="151168" y="124053"/>
                  </a:moveTo>
                  <a:lnTo>
                    <a:pt x="148882" y="118643"/>
                  </a:lnTo>
                  <a:lnTo>
                    <a:pt x="133350" y="125209"/>
                  </a:lnTo>
                  <a:lnTo>
                    <a:pt x="135636" y="130619"/>
                  </a:lnTo>
                  <a:lnTo>
                    <a:pt x="151168" y="124053"/>
                  </a:lnTo>
                  <a:close/>
                </a:path>
                <a:path w="155575" h="163194">
                  <a:moveTo>
                    <a:pt x="151295" y="137248"/>
                  </a:moveTo>
                  <a:lnTo>
                    <a:pt x="134442" y="136512"/>
                  </a:lnTo>
                  <a:lnTo>
                    <a:pt x="134188" y="142379"/>
                  </a:lnTo>
                  <a:lnTo>
                    <a:pt x="151041" y="143129"/>
                  </a:lnTo>
                  <a:lnTo>
                    <a:pt x="151295" y="137248"/>
                  </a:lnTo>
                  <a:close/>
                </a:path>
                <a:path w="155575" h="163194">
                  <a:moveTo>
                    <a:pt x="155054" y="35407"/>
                  </a:moveTo>
                  <a:lnTo>
                    <a:pt x="154990" y="29527"/>
                  </a:lnTo>
                  <a:lnTo>
                    <a:pt x="138125" y="29705"/>
                  </a:lnTo>
                  <a:lnTo>
                    <a:pt x="138188" y="35585"/>
                  </a:lnTo>
                  <a:lnTo>
                    <a:pt x="155054" y="35407"/>
                  </a:lnTo>
                  <a:close/>
                </a:path>
              </a:pathLst>
            </a:custGeom>
            <a:solidFill>
              <a:srgbClr val="FBB040"/>
            </a:solidFill>
          </p:spPr>
          <p:txBody>
            <a:bodyPr wrap="square" lIns="0" tIns="0" rIns="0" bIns="0" rtlCol="0"/>
            <a:lstStyle/>
            <a:p/>
          </p:txBody>
        </p:sp>
        <p:sp>
          <p:nvSpPr>
            <p:cNvPr id="108" name="object 108" descr=""/>
            <p:cNvSpPr/>
            <p:nvPr/>
          </p:nvSpPr>
          <p:spPr>
            <a:xfrm>
              <a:off x="602818" y="1417294"/>
              <a:ext cx="704215" cy="566420"/>
            </a:xfrm>
            <a:custGeom>
              <a:avLst/>
              <a:gdLst/>
              <a:ahLst/>
              <a:cxnLst/>
              <a:rect l="l" t="t" r="r" b="b"/>
              <a:pathLst>
                <a:path w="704215" h="566419">
                  <a:moveTo>
                    <a:pt x="57556" y="18757"/>
                  </a:moveTo>
                  <a:lnTo>
                    <a:pt x="57365" y="3340"/>
                  </a:lnTo>
                  <a:lnTo>
                    <a:pt x="31369" y="3683"/>
                  </a:lnTo>
                  <a:lnTo>
                    <a:pt x="18770" y="3848"/>
                  </a:lnTo>
                  <a:lnTo>
                    <a:pt x="18719" y="0"/>
                  </a:lnTo>
                  <a:lnTo>
                    <a:pt x="0" y="11798"/>
                  </a:lnTo>
                  <a:lnTo>
                    <a:pt x="19024" y="23126"/>
                  </a:lnTo>
                  <a:lnTo>
                    <a:pt x="18973" y="19265"/>
                  </a:lnTo>
                  <a:lnTo>
                    <a:pt x="57556" y="18757"/>
                  </a:lnTo>
                  <a:close/>
                </a:path>
                <a:path w="704215" h="566419">
                  <a:moveTo>
                    <a:pt x="102095" y="4127"/>
                  </a:moveTo>
                  <a:lnTo>
                    <a:pt x="72694" y="4127"/>
                  </a:lnTo>
                  <a:lnTo>
                    <a:pt x="72694" y="18834"/>
                  </a:lnTo>
                  <a:lnTo>
                    <a:pt x="102095" y="18834"/>
                  </a:lnTo>
                  <a:lnTo>
                    <a:pt x="102095" y="4127"/>
                  </a:lnTo>
                  <a:close/>
                </a:path>
                <a:path w="704215" h="566419">
                  <a:moveTo>
                    <a:pt x="146202" y="4127"/>
                  </a:moveTo>
                  <a:lnTo>
                    <a:pt x="116801" y="4127"/>
                  </a:lnTo>
                  <a:lnTo>
                    <a:pt x="116801" y="18834"/>
                  </a:lnTo>
                  <a:lnTo>
                    <a:pt x="146202" y="18834"/>
                  </a:lnTo>
                  <a:lnTo>
                    <a:pt x="146202" y="4127"/>
                  </a:lnTo>
                  <a:close/>
                </a:path>
                <a:path w="704215" h="566419">
                  <a:moveTo>
                    <a:pt x="190309" y="4127"/>
                  </a:moveTo>
                  <a:lnTo>
                    <a:pt x="160909" y="4127"/>
                  </a:lnTo>
                  <a:lnTo>
                    <a:pt x="160909" y="18834"/>
                  </a:lnTo>
                  <a:lnTo>
                    <a:pt x="190309" y="18834"/>
                  </a:lnTo>
                  <a:lnTo>
                    <a:pt x="190309" y="4127"/>
                  </a:lnTo>
                  <a:close/>
                </a:path>
                <a:path w="704215" h="566419">
                  <a:moveTo>
                    <a:pt x="234416" y="4127"/>
                  </a:moveTo>
                  <a:lnTo>
                    <a:pt x="205016" y="4127"/>
                  </a:lnTo>
                  <a:lnTo>
                    <a:pt x="205016" y="18834"/>
                  </a:lnTo>
                  <a:lnTo>
                    <a:pt x="234416" y="18834"/>
                  </a:lnTo>
                  <a:lnTo>
                    <a:pt x="234416" y="4127"/>
                  </a:lnTo>
                  <a:close/>
                </a:path>
                <a:path w="704215" h="566419">
                  <a:moveTo>
                    <a:pt x="279590" y="6946"/>
                  </a:moveTo>
                  <a:lnTo>
                    <a:pt x="272072" y="5829"/>
                  </a:lnTo>
                  <a:lnTo>
                    <a:pt x="264490" y="4991"/>
                  </a:lnTo>
                  <a:lnTo>
                    <a:pt x="256870" y="4445"/>
                  </a:lnTo>
                  <a:lnTo>
                    <a:pt x="249250" y="4165"/>
                  </a:lnTo>
                  <a:lnTo>
                    <a:pt x="248996" y="18859"/>
                  </a:lnTo>
                  <a:lnTo>
                    <a:pt x="256070" y="19126"/>
                  </a:lnTo>
                  <a:lnTo>
                    <a:pt x="263144" y="19634"/>
                  </a:lnTo>
                  <a:lnTo>
                    <a:pt x="270179" y="20421"/>
                  </a:lnTo>
                  <a:lnTo>
                    <a:pt x="277152" y="21450"/>
                  </a:lnTo>
                  <a:lnTo>
                    <a:pt x="279590" y="6946"/>
                  </a:lnTo>
                  <a:close/>
                </a:path>
                <a:path w="704215" h="566419">
                  <a:moveTo>
                    <a:pt x="323494" y="19583"/>
                  </a:moveTo>
                  <a:lnTo>
                    <a:pt x="316382" y="16802"/>
                  </a:lnTo>
                  <a:lnTo>
                    <a:pt x="309168" y="14274"/>
                  </a:lnTo>
                  <a:lnTo>
                    <a:pt x="301879" y="12026"/>
                  </a:lnTo>
                  <a:lnTo>
                    <a:pt x="294513" y="10045"/>
                  </a:lnTo>
                  <a:lnTo>
                    <a:pt x="290995" y="24320"/>
                  </a:lnTo>
                  <a:lnTo>
                    <a:pt x="297815" y="26149"/>
                  </a:lnTo>
                  <a:lnTo>
                    <a:pt x="304584" y="28244"/>
                  </a:lnTo>
                  <a:lnTo>
                    <a:pt x="311277" y="30581"/>
                  </a:lnTo>
                  <a:lnTo>
                    <a:pt x="317855" y="33159"/>
                  </a:lnTo>
                  <a:lnTo>
                    <a:pt x="323494" y="19583"/>
                  </a:lnTo>
                  <a:close/>
                </a:path>
                <a:path w="704215" h="566419">
                  <a:moveTo>
                    <a:pt x="363423" y="41757"/>
                  </a:moveTo>
                  <a:lnTo>
                    <a:pt x="357136" y="37452"/>
                  </a:lnTo>
                  <a:lnTo>
                    <a:pt x="350672" y="33375"/>
                  </a:lnTo>
                  <a:lnTo>
                    <a:pt x="344081" y="29552"/>
                  </a:lnTo>
                  <a:lnTo>
                    <a:pt x="337362" y="25971"/>
                  </a:lnTo>
                  <a:lnTo>
                    <a:pt x="330708" y="39077"/>
                  </a:lnTo>
                  <a:lnTo>
                    <a:pt x="336931" y="42405"/>
                  </a:lnTo>
                  <a:lnTo>
                    <a:pt x="343052" y="45948"/>
                  </a:lnTo>
                  <a:lnTo>
                    <a:pt x="349046" y="49733"/>
                  </a:lnTo>
                  <a:lnTo>
                    <a:pt x="354888" y="53733"/>
                  </a:lnTo>
                  <a:lnTo>
                    <a:pt x="363423" y="41757"/>
                  </a:lnTo>
                  <a:close/>
                </a:path>
                <a:path w="704215" h="566419">
                  <a:moveTo>
                    <a:pt x="397395" y="72275"/>
                  </a:moveTo>
                  <a:lnTo>
                    <a:pt x="392214" y="66687"/>
                  </a:lnTo>
                  <a:lnTo>
                    <a:pt x="386829" y="61277"/>
                  </a:lnTo>
                  <a:lnTo>
                    <a:pt x="381254" y="56070"/>
                  </a:lnTo>
                  <a:lnTo>
                    <a:pt x="375500" y="51079"/>
                  </a:lnTo>
                  <a:lnTo>
                    <a:pt x="366090" y="62382"/>
                  </a:lnTo>
                  <a:lnTo>
                    <a:pt x="371424" y="67005"/>
                  </a:lnTo>
                  <a:lnTo>
                    <a:pt x="376605" y="71843"/>
                  </a:lnTo>
                  <a:lnTo>
                    <a:pt x="381596" y="76860"/>
                  </a:lnTo>
                  <a:lnTo>
                    <a:pt x="386397" y="82054"/>
                  </a:lnTo>
                  <a:lnTo>
                    <a:pt x="397395" y="72275"/>
                  </a:lnTo>
                  <a:close/>
                </a:path>
                <a:path w="704215" h="566419">
                  <a:moveTo>
                    <a:pt x="423697" y="109575"/>
                  </a:moveTo>
                  <a:lnTo>
                    <a:pt x="419912" y="102984"/>
                  </a:lnTo>
                  <a:lnTo>
                    <a:pt x="415874" y="96520"/>
                  </a:lnTo>
                  <a:lnTo>
                    <a:pt x="411594" y="90195"/>
                  </a:lnTo>
                  <a:lnTo>
                    <a:pt x="407085" y="84048"/>
                  </a:lnTo>
                  <a:lnTo>
                    <a:pt x="395401" y="92964"/>
                  </a:lnTo>
                  <a:lnTo>
                    <a:pt x="399580" y="98666"/>
                  </a:lnTo>
                  <a:lnTo>
                    <a:pt x="403542" y="104533"/>
                  </a:lnTo>
                  <a:lnTo>
                    <a:pt x="407289" y="110540"/>
                  </a:lnTo>
                  <a:lnTo>
                    <a:pt x="410806" y="116649"/>
                  </a:lnTo>
                  <a:lnTo>
                    <a:pt x="423697" y="109575"/>
                  </a:lnTo>
                  <a:close/>
                </a:path>
                <a:path w="704215" h="566419">
                  <a:moveTo>
                    <a:pt x="440994" y="151828"/>
                  </a:moveTo>
                  <a:lnTo>
                    <a:pt x="438785" y="144551"/>
                  </a:lnTo>
                  <a:lnTo>
                    <a:pt x="436295" y="137325"/>
                  </a:lnTo>
                  <a:lnTo>
                    <a:pt x="433539" y="130200"/>
                  </a:lnTo>
                  <a:lnTo>
                    <a:pt x="430517" y="123202"/>
                  </a:lnTo>
                  <a:lnTo>
                    <a:pt x="417131" y="129286"/>
                  </a:lnTo>
                  <a:lnTo>
                    <a:pt x="419925" y="135775"/>
                  </a:lnTo>
                  <a:lnTo>
                    <a:pt x="422490" y="142379"/>
                  </a:lnTo>
                  <a:lnTo>
                    <a:pt x="424789" y="149059"/>
                  </a:lnTo>
                  <a:lnTo>
                    <a:pt x="426847" y="155816"/>
                  </a:lnTo>
                  <a:lnTo>
                    <a:pt x="440994" y="151828"/>
                  </a:lnTo>
                  <a:close/>
                </a:path>
                <a:path w="704215" h="566419">
                  <a:moveTo>
                    <a:pt x="448348" y="196888"/>
                  </a:moveTo>
                  <a:lnTo>
                    <a:pt x="447827" y="189280"/>
                  </a:lnTo>
                  <a:lnTo>
                    <a:pt x="447027" y="181686"/>
                  </a:lnTo>
                  <a:lnTo>
                    <a:pt x="445935" y="174142"/>
                  </a:lnTo>
                  <a:lnTo>
                    <a:pt x="444576" y="166649"/>
                  </a:lnTo>
                  <a:lnTo>
                    <a:pt x="430161" y="169570"/>
                  </a:lnTo>
                  <a:lnTo>
                    <a:pt x="431419" y="176504"/>
                  </a:lnTo>
                  <a:lnTo>
                    <a:pt x="432422" y="183502"/>
                  </a:lnTo>
                  <a:lnTo>
                    <a:pt x="433171" y="190550"/>
                  </a:lnTo>
                  <a:lnTo>
                    <a:pt x="433666" y="197612"/>
                  </a:lnTo>
                  <a:lnTo>
                    <a:pt x="448348" y="196888"/>
                  </a:lnTo>
                  <a:close/>
                </a:path>
                <a:path w="704215" h="566419">
                  <a:moveTo>
                    <a:pt x="448602" y="307505"/>
                  </a:moveTo>
                  <a:lnTo>
                    <a:pt x="433895" y="307505"/>
                  </a:lnTo>
                  <a:lnTo>
                    <a:pt x="433895" y="566331"/>
                  </a:lnTo>
                  <a:lnTo>
                    <a:pt x="448602" y="566331"/>
                  </a:lnTo>
                  <a:lnTo>
                    <a:pt x="448602" y="307505"/>
                  </a:lnTo>
                  <a:close/>
                </a:path>
                <a:path w="704215" h="566419">
                  <a:moveTo>
                    <a:pt x="448602" y="256070"/>
                  </a:moveTo>
                  <a:lnTo>
                    <a:pt x="433895" y="256070"/>
                  </a:lnTo>
                  <a:lnTo>
                    <a:pt x="433895" y="285470"/>
                  </a:lnTo>
                  <a:lnTo>
                    <a:pt x="448602" y="285470"/>
                  </a:lnTo>
                  <a:lnTo>
                    <a:pt x="448602" y="256070"/>
                  </a:lnTo>
                  <a:close/>
                </a:path>
                <a:path w="704215" h="566419">
                  <a:moveTo>
                    <a:pt x="448602" y="211950"/>
                  </a:moveTo>
                  <a:lnTo>
                    <a:pt x="433895" y="211950"/>
                  </a:lnTo>
                  <a:lnTo>
                    <a:pt x="433895" y="241350"/>
                  </a:lnTo>
                  <a:lnTo>
                    <a:pt x="448602" y="241350"/>
                  </a:lnTo>
                  <a:lnTo>
                    <a:pt x="448602" y="211950"/>
                  </a:lnTo>
                  <a:close/>
                </a:path>
                <a:path w="704215" h="566419">
                  <a:moveTo>
                    <a:pt x="506488" y="386905"/>
                  </a:moveTo>
                  <a:lnTo>
                    <a:pt x="491782" y="386905"/>
                  </a:lnTo>
                  <a:lnTo>
                    <a:pt x="491782" y="566026"/>
                  </a:lnTo>
                  <a:lnTo>
                    <a:pt x="506488" y="566026"/>
                  </a:lnTo>
                  <a:lnTo>
                    <a:pt x="506488" y="386905"/>
                  </a:lnTo>
                  <a:close/>
                </a:path>
                <a:path w="704215" h="566419">
                  <a:moveTo>
                    <a:pt x="506488" y="347751"/>
                  </a:moveTo>
                  <a:lnTo>
                    <a:pt x="491782" y="347751"/>
                  </a:lnTo>
                  <a:lnTo>
                    <a:pt x="491782" y="377151"/>
                  </a:lnTo>
                  <a:lnTo>
                    <a:pt x="506488" y="377151"/>
                  </a:lnTo>
                  <a:lnTo>
                    <a:pt x="506488" y="347751"/>
                  </a:lnTo>
                  <a:close/>
                </a:path>
                <a:path w="704215" h="566419">
                  <a:moveTo>
                    <a:pt x="506488" y="303644"/>
                  </a:moveTo>
                  <a:lnTo>
                    <a:pt x="491782" y="303644"/>
                  </a:lnTo>
                  <a:lnTo>
                    <a:pt x="491782" y="333044"/>
                  </a:lnTo>
                  <a:lnTo>
                    <a:pt x="506488" y="333044"/>
                  </a:lnTo>
                  <a:lnTo>
                    <a:pt x="506488" y="303644"/>
                  </a:lnTo>
                  <a:close/>
                </a:path>
                <a:path w="704215" h="566419">
                  <a:moveTo>
                    <a:pt x="506488" y="259537"/>
                  </a:moveTo>
                  <a:lnTo>
                    <a:pt x="491782" y="259537"/>
                  </a:lnTo>
                  <a:lnTo>
                    <a:pt x="491782" y="288937"/>
                  </a:lnTo>
                  <a:lnTo>
                    <a:pt x="506488" y="288937"/>
                  </a:lnTo>
                  <a:lnTo>
                    <a:pt x="506488" y="259537"/>
                  </a:lnTo>
                  <a:close/>
                </a:path>
                <a:path w="704215" h="566419">
                  <a:moveTo>
                    <a:pt x="512813" y="220205"/>
                  </a:moveTo>
                  <a:lnTo>
                    <a:pt x="491794" y="244830"/>
                  </a:lnTo>
                  <a:lnTo>
                    <a:pt x="506488" y="244817"/>
                  </a:lnTo>
                  <a:lnTo>
                    <a:pt x="506882" y="238404"/>
                  </a:lnTo>
                  <a:lnTo>
                    <a:pt x="508088" y="232092"/>
                  </a:lnTo>
                  <a:lnTo>
                    <a:pt x="510070" y="226009"/>
                  </a:lnTo>
                  <a:lnTo>
                    <a:pt x="512813" y="220205"/>
                  </a:lnTo>
                  <a:close/>
                </a:path>
                <a:path w="704215" h="566419">
                  <a:moveTo>
                    <a:pt x="541845" y="196253"/>
                  </a:moveTo>
                  <a:lnTo>
                    <a:pt x="537349" y="182257"/>
                  </a:lnTo>
                  <a:lnTo>
                    <a:pt x="529653" y="185293"/>
                  </a:lnTo>
                  <a:lnTo>
                    <a:pt x="522414" y="189255"/>
                  </a:lnTo>
                  <a:lnTo>
                    <a:pt x="515721" y="194106"/>
                  </a:lnTo>
                  <a:lnTo>
                    <a:pt x="509663" y="199771"/>
                  </a:lnTo>
                  <a:lnTo>
                    <a:pt x="520357" y="209854"/>
                  </a:lnTo>
                  <a:lnTo>
                    <a:pt x="525056" y="205460"/>
                  </a:lnTo>
                  <a:lnTo>
                    <a:pt x="530263" y="201688"/>
                  </a:lnTo>
                  <a:lnTo>
                    <a:pt x="535876" y="198615"/>
                  </a:lnTo>
                  <a:lnTo>
                    <a:pt x="541845" y="196253"/>
                  </a:lnTo>
                  <a:close/>
                </a:path>
                <a:path w="704215" h="566419">
                  <a:moveTo>
                    <a:pt x="583412" y="179146"/>
                  </a:moveTo>
                  <a:lnTo>
                    <a:pt x="554875" y="179158"/>
                  </a:lnTo>
                  <a:lnTo>
                    <a:pt x="553567" y="179222"/>
                  </a:lnTo>
                  <a:lnTo>
                    <a:pt x="554443" y="193903"/>
                  </a:lnTo>
                  <a:lnTo>
                    <a:pt x="555459" y="193852"/>
                  </a:lnTo>
                  <a:lnTo>
                    <a:pt x="583412" y="193840"/>
                  </a:lnTo>
                  <a:lnTo>
                    <a:pt x="583412" y="179146"/>
                  </a:lnTo>
                  <a:close/>
                </a:path>
                <a:path w="704215" h="566419">
                  <a:moveTo>
                    <a:pt x="627519" y="179133"/>
                  </a:moveTo>
                  <a:lnTo>
                    <a:pt x="598119" y="179133"/>
                  </a:lnTo>
                  <a:lnTo>
                    <a:pt x="598119" y="193840"/>
                  </a:lnTo>
                  <a:lnTo>
                    <a:pt x="627519" y="193840"/>
                  </a:lnTo>
                  <a:lnTo>
                    <a:pt x="627519" y="179133"/>
                  </a:lnTo>
                  <a:close/>
                </a:path>
                <a:path w="704215" h="566419">
                  <a:moveTo>
                    <a:pt x="703999" y="187261"/>
                  </a:moveTo>
                  <a:lnTo>
                    <a:pt x="685279" y="175463"/>
                  </a:lnTo>
                  <a:lnTo>
                    <a:pt x="685228" y="179311"/>
                  </a:lnTo>
                  <a:lnTo>
                    <a:pt x="672630" y="179146"/>
                  </a:lnTo>
                  <a:lnTo>
                    <a:pt x="646633" y="178803"/>
                  </a:lnTo>
                  <a:lnTo>
                    <a:pt x="646442" y="194221"/>
                  </a:lnTo>
                  <a:lnTo>
                    <a:pt x="685025" y="194729"/>
                  </a:lnTo>
                  <a:lnTo>
                    <a:pt x="684974" y="198589"/>
                  </a:lnTo>
                  <a:lnTo>
                    <a:pt x="703999" y="187261"/>
                  </a:lnTo>
                  <a:close/>
                </a:path>
              </a:pathLst>
            </a:custGeom>
            <a:solidFill>
              <a:srgbClr val="ED1C24"/>
            </a:solidFill>
          </p:spPr>
          <p:txBody>
            <a:bodyPr wrap="square" lIns="0" tIns="0" rIns="0" bIns="0" rtlCol="0"/>
            <a:lstStyle/>
            <a:p/>
          </p:txBody>
        </p:sp>
        <p:pic>
          <p:nvPicPr>
            <p:cNvPr id="109" name="object 109" descr=""/>
            <p:cNvPicPr/>
            <p:nvPr/>
          </p:nvPicPr>
          <p:blipFill>
            <a:blip r:embed="rId26" cstate="print"/>
            <a:stretch>
              <a:fillRect/>
            </a:stretch>
          </p:blipFill>
          <p:spPr>
            <a:xfrm>
              <a:off x="1029368" y="2121019"/>
              <a:ext cx="85266" cy="121133"/>
            </a:xfrm>
            <a:prstGeom prst="rect">
              <a:avLst/>
            </a:prstGeom>
          </p:spPr>
        </p:pic>
        <p:sp>
          <p:nvSpPr>
            <p:cNvPr id="110" name="object 110" descr=""/>
            <p:cNvSpPr/>
            <p:nvPr/>
          </p:nvSpPr>
          <p:spPr>
            <a:xfrm>
              <a:off x="1131722" y="1666214"/>
              <a:ext cx="83820" cy="318770"/>
            </a:xfrm>
            <a:custGeom>
              <a:avLst/>
              <a:gdLst/>
              <a:ahLst/>
              <a:cxnLst/>
              <a:rect l="l" t="t" r="r" b="b"/>
              <a:pathLst>
                <a:path w="83819" h="318769">
                  <a:moveTo>
                    <a:pt x="83362" y="0"/>
                  </a:moveTo>
                  <a:lnTo>
                    <a:pt x="0" y="0"/>
                  </a:lnTo>
                  <a:lnTo>
                    <a:pt x="0" y="2946"/>
                  </a:lnTo>
                  <a:lnTo>
                    <a:pt x="40093" y="2946"/>
                  </a:lnTo>
                  <a:lnTo>
                    <a:pt x="29641" y="14185"/>
                  </a:lnTo>
                  <a:lnTo>
                    <a:pt x="31788" y="16192"/>
                  </a:lnTo>
                  <a:lnTo>
                    <a:pt x="40208" y="7150"/>
                  </a:lnTo>
                  <a:lnTo>
                    <a:pt x="40208" y="311226"/>
                  </a:lnTo>
                  <a:lnTo>
                    <a:pt x="31788" y="302171"/>
                  </a:lnTo>
                  <a:lnTo>
                    <a:pt x="29641" y="304177"/>
                  </a:lnTo>
                  <a:lnTo>
                    <a:pt x="40297" y="315633"/>
                  </a:lnTo>
                  <a:lnTo>
                    <a:pt x="0" y="315633"/>
                  </a:lnTo>
                  <a:lnTo>
                    <a:pt x="0" y="318579"/>
                  </a:lnTo>
                  <a:lnTo>
                    <a:pt x="83362" y="318579"/>
                  </a:lnTo>
                  <a:lnTo>
                    <a:pt x="83362" y="315633"/>
                  </a:lnTo>
                  <a:lnTo>
                    <a:pt x="43027" y="315633"/>
                  </a:lnTo>
                  <a:lnTo>
                    <a:pt x="53695" y="304177"/>
                  </a:lnTo>
                  <a:lnTo>
                    <a:pt x="51536" y="302171"/>
                  </a:lnTo>
                  <a:lnTo>
                    <a:pt x="43154" y="311200"/>
                  </a:lnTo>
                  <a:lnTo>
                    <a:pt x="43154" y="7175"/>
                  </a:lnTo>
                  <a:lnTo>
                    <a:pt x="51536" y="16192"/>
                  </a:lnTo>
                  <a:lnTo>
                    <a:pt x="53695" y="14185"/>
                  </a:lnTo>
                  <a:lnTo>
                    <a:pt x="43230" y="2946"/>
                  </a:lnTo>
                  <a:lnTo>
                    <a:pt x="83362" y="2946"/>
                  </a:lnTo>
                  <a:lnTo>
                    <a:pt x="83362" y="0"/>
                  </a:lnTo>
                  <a:close/>
                </a:path>
              </a:pathLst>
            </a:custGeom>
            <a:solidFill>
              <a:srgbClr val="231F20"/>
            </a:solidFill>
          </p:spPr>
          <p:txBody>
            <a:bodyPr wrap="square" lIns="0" tIns="0" rIns="0" bIns="0" rtlCol="0"/>
            <a:lstStyle/>
            <a:p/>
          </p:txBody>
        </p:sp>
      </p:grpSp>
      <p:graphicFrame>
        <p:nvGraphicFramePr>
          <p:cNvPr id="111" name="object 111" descr=""/>
          <p:cNvGraphicFramePr>
            <a:graphicFrameLocks noGrp="1"/>
          </p:cNvGraphicFramePr>
          <p:nvPr/>
        </p:nvGraphicFramePr>
        <p:xfrm>
          <a:off x="557999" y="360003"/>
          <a:ext cx="6718300" cy="460756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91660">
                <a:tc>
                  <a:txBody>
                    <a:bodyPr/>
                    <a:lstStyle/>
                    <a:p>
                      <a:pPr marL="17780">
                        <a:lnSpc>
                          <a:spcPct val="100000"/>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右轉或左</a:t>
                      </a:r>
                      <a:endParaRPr sz="900">
                        <a:latin typeface="華康標楷體"/>
                        <a:cs typeface="華康標楷體"/>
                      </a:endParaRPr>
                    </a:p>
                    <a:p>
                      <a:pPr marL="269875" marR="45720">
                        <a:lnSpc>
                          <a:spcPct val="102400"/>
                        </a:lnSpc>
                      </a:pPr>
                      <a:r>
                        <a:rPr dirty="0" sz="900" spc="-15">
                          <a:solidFill>
                            <a:srgbClr val="231F20"/>
                          </a:solidFill>
                          <a:latin typeface="華康標楷體"/>
                          <a:cs typeface="華康標楷體"/>
                        </a:rPr>
                        <a:t>轉時之路</a:t>
                      </a:r>
                      <a:r>
                        <a:rPr dirty="0" sz="900" spc="-25">
                          <a:solidFill>
                            <a:srgbClr val="231F20"/>
                          </a:solidFill>
                          <a:latin typeface="華康標楷體"/>
                          <a:cs typeface="華康標楷體"/>
                        </a:rPr>
                        <a:t>線變換</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r" marR="19685">
                        <a:lnSpc>
                          <a:spcPct val="100000"/>
                        </a:lnSpc>
                        <a:spcBef>
                          <a:spcPts val="790"/>
                        </a:spcBef>
                      </a:pPr>
                      <a:r>
                        <a:rPr dirty="0" sz="550" spc="-25">
                          <a:solidFill>
                            <a:srgbClr val="231F20"/>
                          </a:solidFill>
                          <a:latin typeface="Trebuchet MS"/>
                          <a:cs typeface="Trebuchet MS"/>
                        </a:rPr>
                        <a:t>30m</a:t>
                      </a:r>
                      <a:endParaRPr sz="550">
                        <a:latin typeface="Trebuchet MS"/>
                        <a:cs typeface="Trebuchet MS"/>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spcBef>
                          <a:spcPts val="10"/>
                        </a:spcBef>
                      </a:pPr>
                      <a:endParaRPr sz="750">
                        <a:latin typeface="Times New Roman"/>
                        <a:cs typeface="Times New Roman"/>
                      </a:endParaRPr>
                    </a:p>
                    <a:p>
                      <a:pPr marL="21590">
                        <a:lnSpc>
                          <a:spcPct val="100000"/>
                        </a:lnSpc>
                      </a:pPr>
                      <a:r>
                        <a:rPr dirty="0" sz="500" spc="-80">
                          <a:solidFill>
                            <a:srgbClr val="231F20"/>
                          </a:solidFill>
                          <a:latin typeface="SimSun"/>
                          <a:cs typeface="SimSun"/>
                        </a:rPr>
                        <a:t>圖 </a:t>
                      </a:r>
                      <a:r>
                        <a:rPr dirty="0" sz="500" spc="-20">
                          <a:solidFill>
                            <a:srgbClr val="231F20"/>
                          </a:solidFill>
                          <a:latin typeface="Trebuchet MS"/>
                          <a:cs typeface="Trebuchet MS"/>
                        </a:rPr>
                        <a:t>3.5.1</a:t>
                      </a:r>
                      <a:endParaRPr sz="500">
                        <a:latin typeface="Trebuchet MS"/>
                        <a:cs typeface="Trebuchet MS"/>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marL="17780">
                        <a:lnSpc>
                          <a:spcPct val="100000"/>
                        </a:lnSpc>
                        <a:spcBef>
                          <a:spcPts val="52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變換行駛</a:t>
                      </a:r>
                      <a:endParaRPr sz="900">
                        <a:latin typeface="華康標楷體"/>
                        <a:cs typeface="華康標楷體"/>
                      </a:endParaRPr>
                    </a:p>
                    <a:p>
                      <a:pPr marL="269875" marR="45720">
                        <a:lnSpc>
                          <a:spcPct val="102400"/>
                        </a:lnSpc>
                      </a:pPr>
                      <a:r>
                        <a:rPr dirty="0" sz="900" spc="-15">
                          <a:solidFill>
                            <a:srgbClr val="231F20"/>
                          </a:solidFill>
                          <a:latin typeface="華康標楷體"/>
                          <a:cs typeface="華康標楷體"/>
                        </a:rPr>
                        <a:t>車道的方</a:t>
                      </a:r>
                      <a:r>
                        <a:rPr dirty="0" sz="900" spc="-50">
                          <a:solidFill>
                            <a:srgbClr val="231F20"/>
                          </a:solidFill>
                          <a:latin typeface="華康標楷體"/>
                          <a:cs typeface="華康標楷體"/>
                        </a:rPr>
                        <a:t>法</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tcPr>
                </a:tc>
                <a:tc>
                  <a:txBody>
                    <a:bodyPr/>
                    <a:lstStyle/>
                    <a:p>
                      <a:pPr marL="132715" marR="44450" indent="-115570">
                        <a:lnSpc>
                          <a:spcPct val="102400"/>
                        </a:lnSpc>
                        <a:spcBef>
                          <a:spcPts val="254"/>
                        </a:spcBef>
                      </a:pPr>
                      <a:r>
                        <a:rPr dirty="0" sz="900" spc="-5">
                          <a:solidFill>
                            <a:srgbClr val="231F20"/>
                          </a:solidFill>
                          <a:latin typeface="華康標楷體"/>
                          <a:cs typeface="華康標楷體"/>
                        </a:rPr>
                        <a:t>．右轉或左轉時之路線變</a:t>
                      </a:r>
                      <a:r>
                        <a:rPr dirty="0" sz="900" spc="-25">
                          <a:solidFill>
                            <a:srgbClr val="231F20"/>
                          </a:solidFill>
                          <a:latin typeface="華康標楷體"/>
                          <a:cs typeface="華康標楷體"/>
                        </a:rPr>
                        <a:t>換方法</a:t>
                      </a:r>
                      <a:endParaRPr sz="900">
                        <a:latin typeface="華康標楷體"/>
                        <a:cs typeface="華康標楷體"/>
                      </a:endParaRPr>
                    </a:p>
                    <a:p>
                      <a:pPr marL="313055" marR="36830" indent="-295275">
                        <a:lnSpc>
                          <a:spcPct val="102400"/>
                        </a:lnSpc>
                        <a:spcBef>
                          <a:spcPts val="62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取得變換行車路線</a:t>
                      </a:r>
                      <a:r>
                        <a:rPr dirty="0" sz="900" spc="-20">
                          <a:solidFill>
                            <a:srgbClr val="231F20"/>
                          </a:solidFill>
                          <a:latin typeface="華康標楷體"/>
                          <a:cs typeface="華康標楷體"/>
                        </a:rPr>
                        <a:t>所必需的資訊</a:t>
                      </a:r>
                      <a:endParaRPr sz="900">
                        <a:latin typeface="華康標楷體"/>
                        <a:cs typeface="華康標楷體"/>
                      </a:endParaRPr>
                    </a:p>
                    <a:p>
                      <a:pPr marL="302260" indent="-284480">
                        <a:lnSpc>
                          <a:spcPct val="100000"/>
                        </a:lnSpc>
                        <a:spcBef>
                          <a:spcPts val="645"/>
                        </a:spcBef>
                        <a:buSzPct val="88888"/>
                        <a:buAutoNum type="arabicPlain"/>
                        <a:tabLst>
                          <a:tab pos="302260" algn="l"/>
                        </a:tabLst>
                      </a:pPr>
                      <a:r>
                        <a:rPr dirty="0" sz="900" spc="-45">
                          <a:solidFill>
                            <a:srgbClr val="231F20"/>
                          </a:solidFill>
                          <a:latin typeface="華康標楷體"/>
                          <a:cs typeface="華康標楷體"/>
                        </a:rPr>
                        <a:t>掌握適當的行車位置</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15"/>
                        </a:spcBef>
                        <a:buClr>
                          <a:srgbClr val="231F20"/>
                        </a:buClr>
                        <a:buFont typeface=""/>
                        <a:buAutoNum type="arabicPlain"/>
                      </a:pPr>
                      <a:endParaRPr sz="1550">
                        <a:latin typeface="Times New Roman"/>
                        <a:cs typeface="Times New Roman"/>
                      </a:endParaRPr>
                    </a:p>
                    <a:p>
                      <a:pPr marL="302260" indent="-284480">
                        <a:lnSpc>
                          <a:spcPct val="100000"/>
                        </a:lnSpc>
                        <a:buSzPct val="88888"/>
                        <a:buAutoNum type="arabicPlain"/>
                        <a:tabLst>
                          <a:tab pos="302260" algn="l"/>
                        </a:tabLst>
                      </a:pPr>
                      <a:r>
                        <a:rPr dirty="0" sz="900" spc="-20">
                          <a:solidFill>
                            <a:srgbClr val="231F20"/>
                          </a:solidFill>
                          <a:latin typeface="華康標楷體"/>
                          <a:cs typeface="華康標楷體"/>
                        </a:rPr>
                        <a:t>顯示方向燈</a:t>
                      </a:r>
                      <a:endParaRPr sz="900">
                        <a:latin typeface="華康標楷體"/>
                        <a:cs typeface="華康標楷體"/>
                      </a:endParaRPr>
                    </a:p>
                    <a:p>
                      <a:pPr marL="313055" marR="36830" indent="-295275">
                        <a:lnSpc>
                          <a:spcPct val="102400"/>
                        </a:lnSpc>
                        <a:spcBef>
                          <a:spcPts val="59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掌握變換行車路線</a:t>
                      </a:r>
                      <a:r>
                        <a:rPr dirty="0" sz="900" spc="-25">
                          <a:solidFill>
                            <a:srgbClr val="231F20"/>
                          </a:solidFill>
                          <a:latin typeface="華康標楷體"/>
                          <a:cs typeface="華康標楷體"/>
                        </a:rPr>
                        <a:t>的時機</a:t>
                      </a:r>
                      <a:endParaRPr sz="900">
                        <a:latin typeface="華康標楷體"/>
                        <a:cs typeface="華康標楷體"/>
                      </a:endParaRPr>
                    </a:p>
                    <a:p>
                      <a:pPr marL="302260" indent="-284480">
                        <a:lnSpc>
                          <a:spcPct val="100000"/>
                        </a:lnSpc>
                        <a:spcBef>
                          <a:spcPts val="650"/>
                        </a:spcBef>
                        <a:buSzPct val="88888"/>
                        <a:buAutoNum type="arabicPlain"/>
                        <a:tabLst>
                          <a:tab pos="302260" algn="l"/>
                        </a:tabLst>
                      </a:pPr>
                      <a:r>
                        <a:rPr dirty="0" sz="900" spc="-45">
                          <a:solidFill>
                            <a:srgbClr val="231F20"/>
                          </a:solidFill>
                          <a:latin typeface="華康標楷體"/>
                          <a:cs typeface="華康標楷體"/>
                        </a:rPr>
                        <a:t>平順地改變行車路徑</a:t>
                      </a:r>
                      <a:endParaRPr sz="900">
                        <a:latin typeface="華康標楷體"/>
                        <a:cs typeface="華康標楷體"/>
                      </a:endParaRPr>
                    </a:p>
                    <a:p>
                      <a:pPr marL="17780">
                        <a:lnSpc>
                          <a:spcPct val="100000"/>
                        </a:lnSpc>
                        <a:spcBef>
                          <a:spcPts val="620"/>
                        </a:spcBef>
                      </a:pPr>
                      <a:r>
                        <a:rPr dirty="0" sz="900" spc="-15">
                          <a:solidFill>
                            <a:srgbClr val="231F20"/>
                          </a:solidFill>
                          <a:latin typeface="華康標楷體"/>
                          <a:cs typeface="華康標楷體"/>
                        </a:rPr>
                        <a:t>．安全變換車道的方法</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marL="133350" marR="48260" indent="-115570">
                        <a:lnSpc>
                          <a:spcPct val="102400"/>
                        </a:lnSpc>
                        <a:spcBef>
                          <a:spcPts val="254"/>
                        </a:spcBef>
                      </a:pPr>
                      <a:r>
                        <a:rPr dirty="0" sz="900" spc="-15">
                          <a:solidFill>
                            <a:srgbClr val="231F20"/>
                          </a:solidFill>
                          <a:latin typeface="華康標楷體"/>
                          <a:cs typeface="華康標楷體"/>
                        </a:rPr>
                        <a:t>．車輛左、右轉彎時選擇正確行駛位置，同時指導學員能夠掌握最佳時機變換行車路線。</a:t>
                      </a:r>
                      <a:endParaRPr sz="900">
                        <a:latin typeface="華康標楷體"/>
                        <a:cs typeface="華康標楷體"/>
                      </a:endParaRPr>
                    </a:p>
                    <a:p>
                      <a:pPr marL="299720" indent="-281940">
                        <a:lnSpc>
                          <a:spcPct val="100000"/>
                        </a:lnSpc>
                        <a:spcBef>
                          <a:spcPts val="650"/>
                        </a:spcBef>
                        <a:buSzPct val="88888"/>
                        <a:buAutoNum type="arabicPlain"/>
                        <a:tabLst>
                          <a:tab pos="299720" algn="l"/>
                        </a:tabLst>
                      </a:pPr>
                      <a:r>
                        <a:rPr dirty="0" sz="900" spc="-20">
                          <a:solidFill>
                            <a:srgbClr val="231F20"/>
                          </a:solidFill>
                          <a:latin typeface="華康標楷體"/>
                          <a:cs typeface="華康標楷體"/>
                        </a:rPr>
                        <a:t>及早掌握前方的交通狀況和號誌、標誌及標線等資訊。</a:t>
                      </a:r>
                      <a:endParaRPr sz="900">
                        <a:latin typeface="華康標楷體"/>
                        <a:cs typeface="華康標楷體"/>
                      </a:endParaRPr>
                    </a:p>
                    <a:p>
                      <a:pPr>
                        <a:lnSpc>
                          <a:spcPct val="100000"/>
                        </a:lnSpc>
                        <a:spcBef>
                          <a:spcPts val="30"/>
                        </a:spcBef>
                        <a:buClr>
                          <a:srgbClr val="231F20"/>
                        </a:buClr>
                        <a:buFont typeface=""/>
                        <a:buAutoNum type="arabicPlain"/>
                      </a:pPr>
                      <a:endParaRPr sz="1500">
                        <a:latin typeface="Times New Roman"/>
                        <a:cs typeface="Times New Roman"/>
                      </a:endParaRPr>
                    </a:p>
                    <a:p>
                      <a:pPr marL="305435" indent="-287655">
                        <a:lnSpc>
                          <a:spcPct val="100000"/>
                        </a:lnSpc>
                        <a:buSzPct val="88888"/>
                        <a:buAutoNum type="arabicPlain"/>
                        <a:tabLst>
                          <a:tab pos="305435" algn="l"/>
                        </a:tabLst>
                      </a:pPr>
                      <a:r>
                        <a:rPr dirty="0" sz="900" spc="-10">
                          <a:solidFill>
                            <a:srgbClr val="231F20"/>
                          </a:solidFill>
                          <a:latin typeface="華康標楷體"/>
                          <a:cs typeface="華康標楷體"/>
                        </a:rPr>
                        <a:t>選擇適當的行駛位置（</a:t>
                      </a:r>
                      <a:r>
                        <a:rPr dirty="0" sz="900" spc="-70">
                          <a:solidFill>
                            <a:srgbClr val="231F20"/>
                          </a:solidFill>
                          <a:latin typeface="華康標楷體"/>
                          <a:cs typeface="華康標楷體"/>
                        </a:rPr>
                        <a:t>圖 </a:t>
                      </a:r>
                      <a:r>
                        <a:rPr dirty="0" sz="900" spc="-80">
                          <a:solidFill>
                            <a:srgbClr val="231F20"/>
                          </a:solidFill>
                          <a:latin typeface="Trebuchet MS"/>
                          <a:cs typeface="Trebuchet MS"/>
                        </a:rPr>
                        <a:t>3.5.1</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lvl="1" marL="429895" indent="-122555">
                        <a:lnSpc>
                          <a:spcPct val="100000"/>
                        </a:lnSpc>
                        <a:spcBef>
                          <a:spcPts val="620"/>
                        </a:spcBef>
                        <a:buFont typeface="Trebuchet MS"/>
                        <a:buAutoNum type="alphaUcPeriod"/>
                        <a:tabLst>
                          <a:tab pos="429895" algn="l"/>
                        </a:tabLst>
                      </a:pPr>
                      <a:r>
                        <a:rPr dirty="0" sz="900" spc="-15">
                          <a:solidFill>
                            <a:srgbClr val="231F20"/>
                          </a:solidFill>
                          <a:latin typeface="華康標楷體"/>
                          <a:cs typeface="華康標楷體"/>
                        </a:rPr>
                        <a:t>車輛左轉時，儘可能選擇靠道路左側的位置行駛。</a:t>
                      </a:r>
                      <a:endParaRPr sz="900">
                        <a:latin typeface="華康標楷體"/>
                        <a:cs typeface="華康標楷體"/>
                      </a:endParaRPr>
                    </a:p>
                    <a:p>
                      <a:pPr lvl="1" marL="420370" indent="-119380">
                        <a:lnSpc>
                          <a:spcPct val="100000"/>
                        </a:lnSpc>
                        <a:spcBef>
                          <a:spcPts val="620"/>
                        </a:spcBef>
                        <a:buFont typeface="Trebuchet MS"/>
                        <a:buAutoNum type="alphaUcPeriod"/>
                        <a:tabLst>
                          <a:tab pos="420370" algn="l"/>
                        </a:tabLst>
                      </a:pPr>
                      <a:r>
                        <a:rPr dirty="0" sz="900" spc="-15">
                          <a:solidFill>
                            <a:srgbClr val="231F20"/>
                          </a:solidFill>
                          <a:latin typeface="華康標楷體"/>
                          <a:cs typeface="華康標楷體"/>
                        </a:rPr>
                        <a:t>車輛右轉時，儘可能選擇靠道路右側的位置行駛。</a:t>
                      </a:r>
                      <a:endParaRPr sz="900">
                        <a:latin typeface="華康標楷體"/>
                        <a:cs typeface="華康標楷體"/>
                      </a:endParaRPr>
                    </a:p>
                    <a:p>
                      <a:pPr lvl="1" marL="426720" marR="45720" indent="-123189">
                        <a:lnSpc>
                          <a:spcPts val="1060"/>
                        </a:lnSpc>
                        <a:spcBef>
                          <a:spcPts val="675"/>
                        </a:spcBef>
                        <a:buFont typeface="Trebuchet MS"/>
                        <a:buAutoNum type="alphaUcPeriod"/>
                        <a:tabLst>
                          <a:tab pos="431800" algn="l"/>
                        </a:tabLst>
                      </a:pPr>
                      <a:r>
                        <a:rPr dirty="0" sz="900" spc="-15">
                          <a:solidFill>
                            <a:srgbClr val="231F20"/>
                          </a:solidFill>
                          <a:latin typeface="華康標楷體"/>
                          <a:cs typeface="華康標楷體"/>
                        </a:rPr>
                        <a:t>依照轉彎方向，當有特別指定之車道時，則依照指</a:t>
                      </a:r>
                      <a:r>
                        <a:rPr dirty="0" sz="900" spc="-15">
                          <a:solidFill>
                            <a:srgbClr val="231F20"/>
                          </a:solidFill>
                          <a:latin typeface="華康標楷體"/>
                          <a:cs typeface="華康標楷體"/>
                        </a:rPr>
                        <a:t>	</a:t>
                      </a:r>
                      <a:r>
                        <a:rPr dirty="0" sz="900" spc="-20">
                          <a:solidFill>
                            <a:srgbClr val="231F20"/>
                          </a:solidFill>
                          <a:latin typeface="華康標楷體"/>
                          <a:cs typeface="華康標楷體"/>
                        </a:rPr>
                        <a:t>示選擇專用車道。</a:t>
                      </a:r>
                      <a:endParaRPr sz="900">
                        <a:latin typeface="華康標楷體"/>
                        <a:cs typeface="華康標楷體"/>
                      </a:endParaRPr>
                    </a:p>
                    <a:p>
                      <a:pPr marL="305435" indent="-287655">
                        <a:lnSpc>
                          <a:spcPct val="100000"/>
                        </a:lnSpc>
                        <a:spcBef>
                          <a:spcPts val="660"/>
                        </a:spcBef>
                        <a:buSzPct val="88888"/>
                        <a:buAutoNum type="arabicPlain"/>
                        <a:tabLst>
                          <a:tab pos="305435" algn="l"/>
                        </a:tabLst>
                      </a:pPr>
                      <a:r>
                        <a:rPr dirty="0" sz="900" spc="-15">
                          <a:solidFill>
                            <a:srgbClr val="231F20"/>
                          </a:solidFill>
                          <a:latin typeface="華康標楷體"/>
                          <a:cs typeface="華康標楷體"/>
                        </a:rPr>
                        <a:t>依照路線變換的方向顯示方向燈。</a:t>
                      </a:r>
                      <a:endParaRPr sz="900">
                        <a:latin typeface="華康標楷體"/>
                        <a:cs typeface="華康標楷體"/>
                      </a:endParaRPr>
                    </a:p>
                    <a:p>
                      <a:pPr marL="306070" marR="46990" indent="-288290">
                        <a:lnSpc>
                          <a:spcPct val="102400"/>
                        </a:lnSpc>
                        <a:spcBef>
                          <a:spcPts val="595"/>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儘早判斷本車前後的交通狀況，以及欲變換行車路線</a:t>
                      </a:r>
                      <a:r>
                        <a:rPr dirty="0" sz="900" spc="-15">
                          <a:solidFill>
                            <a:srgbClr val="231F20"/>
                          </a:solidFill>
                          <a:latin typeface="華康標楷體"/>
                          <a:cs typeface="華康標楷體"/>
                        </a:rPr>
                        <a:t>方向的交通狀況，同時掌握路線變換的時機。</a:t>
                      </a:r>
                      <a:endParaRPr sz="900">
                        <a:latin typeface="華康標楷體"/>
                        <a:cs typeface="華康標楷體"/>
                      </a:endParaRPr>
                    </a:p>
                    <a:p>
                      <a:pPr marL="305435" indent="-287655">
                        <a:lnSpc>
                          <a:spcPct val="100000"/>
                        </a:lnSpc>
                        <a:spcBef>
                          <a:spcPts val="650"/>
                        </a:spcBef>
                        <a:buSzPct val="88888"/>
                        <a:buAutoNum type="arabicPlain"/>
                        <a:tabLst>
                          <a:tab pos="305435" algn="l"/>
                        </a:tabLst>
                      </a:pPr>
                      <a:r>
                        <a:rPr dirty="0" sz="900" spc="-15">
                          <a:solidFill>
                            <a:srgbClr val="231F20"/>
                          </a:solidFill>
                          <a:latin typeface="華康標楷體"/>
                          <a:cs typeface="華康標楷體"/>
                        </a:rPr>
                        <a:t>以適當的車速平穩且順利地變換行車路徑。</a:t>
                      </a:r>
                      <a:endParaRPr sz="900">
                        <a:latin typeface="華康標楷體"/>
                        <a:cs typeface="華康標楷體"/>
                      </a:endParaRPr>
                    </a:p>
                    <a:p>
                      <a:pPr marL="132715" marR="47625" indent="-115570">
                        <a:lnSpc>
                          <a:spcPct val="102400"/>
                        </a:lnSpc>
                        <a:spcBef>
                          <a:spcPts val="595"/>
                        </a:spcBef>
                      </a:pPr>
                      <a:r>
                        <a:rPr dirty="0" sz="900" spc="-15">
                          <a:solidFill>
                            <a:srgbClr val="231F20"/>
                          </a:solidFill>
                          <a:latin typeface="華康標楷體"/>
                          <a:cs typeface="華康標楷體"/>
                        </a:rPr>
                        <a:t>．說明變換車道時的注意事項與操作方式，同時指導學員能夠掌握最佳時機變換車道。</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850">
                        <a:latin typeface="Times New Roman"/>
                        <a:cs typeface="Times New Roman"/>
                      </a:endParaRPr>
                    </a:p>
                    <a:p>
                      <a:pPr algn="just" marL="142240" marR="38100" indent="-124460">
                        <a:lnSpc>
                          <a:spcPct val="102400"/>
                        </a:lnSpc>
                      </a:pPr>
                      <a:r>
                        <a:rPr dirty="0" sz="900" spc="55">
                          <a:solidFill>
                            <a:srgbClr val="231F20"/>
                          </a:solidFill>
                          <a:latin typeface="華康標楷體"/>
                          <a:cs typeface="華康標楷體"/>
                        </a:rPr>
                        <a:t>．觀察前方車輛的行駛位</a:t>
                      </a:r>
                      <a:r>
                        <a:rPr dirty="0" sz="900" spc="45">
                          <a:solidFill>
                            <a:srgbClr val="231F20"/>
                          </a:solidFill>
                          <a:latin typeface="華康標楷體"/>
                          <a:cs typeface="華康標楷體"/>
                        </a:rPr>
                        <a:t>置，同時詢問前車的位</a:t>
                      </a:r>
                      <a:r>
                        <a:rPr dirty="0" sz="900" spc="50">
                          <a:solidFill>
                            <a:srgbClr val="231F20"/>
                          </a:solidFill>
                          <a:latin typeface="華康標楷體"/>
                          <a:cs typeface="華康標楷體"/>
                        </a:rPr>
                        <a:t>置之恰當與否，藉此瞭</a:t>
                      </a:r>
                      <a:r>
                        <a:rPr dirty="0" sz="900" spc="-15">
                          <a:solidFill>
                            <a:srgbClr val="231F20"/>
                          </a:solidFill>
                          <a:latin typeface="華康標楷體"/>
                          <a:cs typeface="華康標楷體"/>
                        </a:rPr>
                        <a:t>解正確的行駛位置。</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5"/>
                        </a:spcBef>
                      </a:pPr>
                      <a:endParaRPr sz="1000">
                        <a:latin typeface="Times New Roman"/>
                        <a:cs typeface="Times New Roman"/>
                      </a:endParaRPr>
                    </a:p>
                    <a:p>
                      <a:pPr algn="just" marL="142240" marR="38100" indent="-124460">
                        <a:lnSpc>
                          <a:spcPct val="102400"/>
                        </a:lnSpc>
                      </a:pPr>
                      <a:r>
                        <a:rPr dirty="0" sz="900" spc="55">
                          <a:solidFill>
                            <a:srgbClr val="231F20"/>
                          </a:solidFill>
                          <a:latin typeface="華康標楷體"/>
                          <a:cs typeface="華康標楷體"/>
                        </a:rPr>
                        <a:t>．變換車道是道路行車中</a:t>
                      </a:r>
                      <a:r>
                        <a:rPr dirty="0" sz="900" spc="50">
                          <a:solidFill>
                            <a:srgbClr val="231F20"/>
                          </a:solidFill>
                          <a:latin typeface="華康標楷體"/>
                          <a:cs typeface="華康標楷體"/>
                        </a:rPr>
                        <a:t>最為危險的駕駛動作之</a:t>
                      </a:r>
                      <a:r>
                        <a:rPr dirty="0" sz="900" spc="45">
                          <a:solidFill>
                            <a:srgbClr val="231F20"/>
                          </a:solidFill>
                          <a:latin typeface="華康標楷體"/>
                          <a:cs typeface="華康標楷體"/>
                        </a:rPr>
                        <a:t>一，車輛很容易在變換</a:t>
                      </a:r>
                      <a:r>
                        <a:rPr dirty="0" sz="900" spc="50">
                          <a:solidFill>
                            <a:srgbClr val="231F20"/>
                          </a:solidFill>
                          <a:latin typeface="華康標楷體"/>
                          <a:cs typeface="華康標楷體"/>
                        </a:rPr>
                        <a:t>車道時與相鄰車道上之車輛發生碰撞，應儘量避免不必要的車道變換</a:t>
                      </a:r>
                      <a:r>
                        <a:rPr dirty="0" sz="900" spc="-25">
                          <a:solidFill>
                            <a:srgbClr val="231F20"/>
                          </a:solidFill>
                          <a:latin typeface="華康標楷體"/>
                          <a:cs typeface="華康標楷體"/>
                        </a:rPr>
                        <a:t>動作。</a:t>
                      </a:r>
                      <a:endParaRPr sz="900">
                        <a:latin typeface="華康標楷體"/>
                        <a:cs typeface="華康標楷體"/>
                      </a:endParaRPr>
                    </a:p>
                    <a:p>
                      <a:pPr algn="just" marL="142240" marR="38100" indent="-124460">
                        <a:lnSpc>
                          <a:spcPct val="102400"/>
                        </a:lnSpc>
                      </a:pPr>
                      <a:r>
                        <a:rPr dirty="0" sz="900" spc="50">
                          <a:solidFill>
                            <a:srgbClr val="231F20"/>
                          </a:solidFill>
                          <a:latin typeface="華康標楷體"/>
                          <a:cs typeface="華康標楷體"/>
                        </a:rPr>
                        <a:t>．行駛於道路時，不得任</a:t>
                      </a:r>
                      <a:r>
                        <a:rPr dirty="0" sz="900" spc="45">
                          <a:solidFill>
                            <a:srgbClr val="231F20"/>
                          </a:solidFill>
                          <a:latin typeface="華康標楷體"/>
                          <a:cs typeface="華康標楷體"/>
                        </a:rPr>
                        <a:t>意以逼近、驟然變換車</a:t>
                      </a:r>
                      <a:r>
                        <a:rPr dirty="0" sz="900" spc="55">
                          <a:solidFill>
                            <a:srgbClr val="231F20"/>
                          </a:solidFill>
                          <a:latin typeface="華康標楷體"/>
                          <a:cs typeface="華康標楷體"/>
                        </a:rPr>
                        <a:t>道或其他不當方式，迫</a:t>
                      </a:r>
                      <a:r>
                        <a:rPr dirty="0" sz="900" spc="-20">
                          <a:solidFill>
                            <a:srgbClr val="231F20"/>
                          </a:solidFill>
                          <a:latin typeface="華康標楷體"/>
                          <a:cs typeface="華康標楷體"/>
                        </a:rPr>
                        <a:t>使他車讓道。</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bl>
          </a:graphicData>
        </a:graphic>
      </p:graphicFrame>
      <p:sp>
        <p:nvSpPr>
          <p:cNvPr id="113" name="object 113" descr=""/>
          <p:cNvSpPr txBox="1"/>
          <p:nvPr/>
        </p:nvSpPr>
        <p:spPr>
          <a:xfrm>
            <a:off x="539375" y="5021071"/>
            <a:ext cx="1423670" cy="127000"/>
          </a:xfrm>
          <a:prstGeom prst="rect">
            <a:avLst/>
          </a:prstGeom>
        </p:spPr>
        <p:txBody>
          <a:bodyPr wrap="square" lIns="0" tIns="0" rIns="0" bIns="0" rtlCol="0" vert="horz">
            <a:spAutoFit/>
          </a:bodyPr>
          <a:lstStyle/>
          <a:p>
            <a:pPr marL="12700">
              <a:lnSpc>
                <a:spcPts val="860"/>
              </a:lnSpc>
            </a:pPr>
            <a:r>
              <a:rPr dirty="0" sz="800" spc="65" b="1" i="1">
                <a:solidFill>
                  <a:srgbClr val="231F20"/>
                </a:solidFill>
                <a:latin typeface="Times New Roman"/>
                <a:cs typeface="Times New Roman"/>
              </a:rPr>
              <a:t>112</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114" name="object 114" descr=""/>
          <p:cNvSpPr txBox="1"/>
          <p:nvPr/>
        </p:nvSpPr>
        <p:spPr>
          <a:xfrm>
            <a:off x="13178719" y="5021071"/>
            <a:ext cx="1426210"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40" b="1" i="1">
                <a:solidFill>
                  <a:srgbClr val="231F20"/>
                </a:solidFill>
                <a:latin typeface="Times New Roman"/>
                <a:cs typeface="Times New Roman"/>
              </a:rPr>
              <a:t>113</a:t>
            </a:r>
            <a:endParaRPr sz="800">
              <a:latin typeface="Times New Roman"/>
              <a:cs typeface="Times New Roman"/>
            </a:endParaRPr>
          </a:p>
        </p:txBody>
      </p:sp>
      <p:graphicFrame>
        <p:nvGraphicFramePr>
          <p:cNvPr id="112" name="object 112" descr=""/>
          <p:cNvGraphicFramePr>
            <a:graphicFrameLocks noGrp="1"/>
          </p:cNvGraphicFramePr>
          <p:nvPr/>
        </p:nvGraphicFramePr>
        <p:xfrm>
          <a:off x="7919999" y="360003"/>
          <a:ext cx="6718300" cy="233934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212344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lnB w="9525">
                      <a:solidFill>
                        <a:srgbClr val="BCBEC0"/>
                      </a:solidFill>
                      <a:prstDash val="solid"/>
                    </a:lnB>
                  </a:tcPr>
                </a:tc>
                <a:tc>
                  <a:txBody>
                    <a:bodyPr/>
                    <a:lstStyle/>
                    <a:p>
                      <a:pPr algn="just" marL="313055" marR="36830" indent="-295275">
                        <a:lnSpc>
                          <a:spcPct val="102400"/>
                        </a:lnSpc>
                        <a:spcBef>
                          <a:spcPts val="254"/>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擺頭察看並判斷欲變換車道方向的後</a:t>
                      </a:r>
                      <a:r>
                        <a:rPr dirty="0" sz="900" spc="-20">
                          <a:solidFill>
                            <a:srgbClr val="231F20"/>
                          </a:solidFill>
                          <a:latin typeface="華康標楷體"/>
                          <a:cs typeface="華康標楷體"/>
                        </a:rPr>
                        <a:t>方車輛情況</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marL="313055" marR="36830" indent="-295275">
                        <a:lnSpc>
                          <a:spcPct val="102400"/>
                        </a:lnSpc>
                        <a:spcBef>
                          <a:spcPts val="70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掌握變換車道的時</a:t>
                      </a:r>
                      <a:r>
                        <a:rPr dirty="0" sz="900" spc="-50">
                          <a:solidFill>
                            <a:srgbClr val="231F20"/>
                          </a:solidFill>
                          <a:latin typeface="華康標楷體"/>
                          <a:cs typeface="華康標楷體"/>
                        </a:rPr>
                        <a:t>機</a:t>
                      </a:r>
                      <a:endParaRPr sz="900">
                        <a:latin typeface="華康標楷體"/>
                        <a:cs typeface="華康標楷體"/>
                      </a:endParaRPr>
                    </a:p>
                    <a:p>
                      <a:pPr marL="302260" indent="-284480">
                        <a:lnSpc>
                          <a:spcPct val="100000"/>
                        </a:lnSpc>
                        <a:spcBef>
                          <a:spcPts val="650"/>
                        </a:spcBef>
                        <a:buSzPct val="88888"/>
                        <a:buAutoNum type="arabicPlain"/>
                        <a:tabLst>
                          <a:tab pos="302260" algn="l"/>
                        </a:tabLst>
                      </a:pPr>
                      <a:r>
                        <a:rPr dirty="0" sz="900" spc="-45">
                          <a:solidFill>
                            <a:srgbClr val="231F20"/>
                          </a:solidFill>
                          <a:latin typeface="華康標楷體"/>
                          <a:cs typeface="華康標楷體"/>
                        </a:rPr>
                        <a:t>提前顯示方向燈</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10"/>
                        </a:spcBef>
                        <a:buClr>
                          <a:srgbClr val="231F20"/>
                        </a:buClr>
                        <a:buFont typeface=""/>
                        <a:buAutoNum type="arabicPlain"/>
                      </a:pPr>
                      <a:endParaRPr sz="1050">
                        <a:latin typeface="Times New Roman"/>
                        <a:cs typeface="Times New Roman"/>
                      </a:endParaRPr>
                    </a:p>
                    <a:p>
                      <a:pPr marL="302260" indent="-284480">
                        <a:lnSpc>
                          <a:spcPct val="100000"/>
                        </a:lnSpc>
                        <a:spcBef>
                          <a:spcPts val="5"/>
                        </a:spcBef>
                        <a:buSzPct val="88888"/>
                        <a:buAutoNum type="arabicPlain"/>
                        <a:tabLst>
                          <a:tab pos="302260" algn="l"/>
                        </a:tabLst>
                      </a:pPr>
                      <a:r>
                        <a:rPr dirty="0" sz="900" spc="-20">
                          <a:solidFill>
                            <a:srgbClr val="231F20"/>
                          </a:solidFill>
                          <a:latin typeface="華康標楷體"/>
                          <a:cs typeface="華康標楷體"/>
                        </a:rPr>
                        <a:t>平穩的變換車道</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gn="just" marL="305435" marR="45720" indent="-288290">
                        <a:lnSpc>
                          <a:spcPct val="102400"/>
                        </a:lnSpc>
                        <a:spcBef>
                          <a:spcPts val="254"/>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5">
                          <a:solidFill>
                            <a:srgbClr val="231F20"/>
                          </a:solidFill>
                          <a:latin typeface="華康標楷體"/>
                          <a:cs typeface="華康標楷體"/>
                        </a:rPr>
                        <a:t>先擺頭察看確認欲變換車道方向之動態及視野死角內</a:t>
                      </a:r>
                      <a:r>
                        <a:rPr dirty="0" sz="900" spc="-15">
                          <a:solidFill>
                            <a:srgbClr val="231F20"/>
                          </a:solidFill>
                          <a:latin typeface="華康標楷體"/>
                          <a:cs typeface="華康標楷體"/>
                        </a:rPr>
                        <a:t>沒有車輛或有足夠安全距離，才可以準備變換車道。</a:t>
                      </a:r>
                      <a:r>
                        <a:rPr dirty="0" sz="900" spc="-5">
                          <a:solidFill>
                            <a:srgbClr val="231F20"/>
                          </a:solidFill>
                          <a:latin typeface="華康標楷體"/>
                          <a:cs typeface="華康標楷體"/>
                        </a:rPr>
                        <a:t>建議可以從照後鏡完整看到相鄰車道後方最接近之來</a:t>
                      </a:r>
                      <a:r>
                        <a:rPr dirty="0" sz="900" spc="-15">
                          <a:solidFill>
                            <a:srgbClr val="231F20"/>
                          </a:solidFill>
                          <a:latin typeface="華康標楷體"/>
                          <a:cs typeface="華康標楷體"/>
                        </a:rPr>
                        <a:t>車，作為具有足夠安全距離之依據。</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marL="305435" marR="46355" indent="-288290">
                        <a:lnSpc>
                          <a:spcPct val="102400"/>
                        </a:lnSpc>
                        <a:spcBef>
                          <a:spcPts val="635"/>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5">
                          <a:solidFill>
                            <a:srgbClr val="231F20"/>
                          </a:solidFill>
                          <a:latin typeface="華康標楷體"/>
                          <a:cs typeface="華康標楷體"/>
                        </a:rPr>
                        <a:t>儘早判斷本車前後的交通狀況以及欲變換車道方向的</a:t>
                      </a:r>
                      <a:r>
                        <a:rPr dirty="0" sz="900" spc="-15">
                          <a:solidFill>
                            <a:srgbClr val="231F20"/>
                          </a:solidFill>
                          <a:latin typeface="華康標楷體"/>
                          <a:cs typeface="華康標楷體"/>
                        </a:rPr>
                        <a:t>交通狀況、同時掌握變換車道的時機。</a:t>
                      </a:r>
                      <a:endParaRPr sz="900">
                        <a:latin typeface="華康標楷體"/>
                        <a:cs typeface="華康標楷體"/>
                      </a:endParaRPr>
                    </a:p>
                    <a:p>
                      <a:pPr marL="305435" marR="46355" indent="-288290">
                        <a:lnSpc>
                          <a:spcPct val="102400"/>
                        </a:lnSpc>
                        <a:spcBef>
                          <a:spcPts val="625"/>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提前至少 </a:t>
                      </a:r>
                      <a:r>
                        <a:rPr dirty="0" sz="900">
                          <a:solidFill>
                            <a:srgbClr val="231F20"/>
                          </a:solidFill>
                          <a:latin typeface="Trebuchet MS"/>
                          <a:cs typeface="Trebuchet MS"/>
                        </a:rPr>
                        <a:t>3 </a:t>
                      </a:r>
                      <a:r>
                        <a:rPr dirty="0" sz="900" spc="-5">
                          <a:solidFill>
                            <a:srgbClr val="231F20"/>
                          </a:solidFill>
                          <a:latin typeface="華康標楷體"/>
                          <a:cs typeface="華康標楷體"/>
                        </a:rPr>
                        <a:t>秒鐘顯示欲變換車道方向之方向燈或手勢</a:t>
                      </a:r>
                      <a:r>
                        <a:rPr dirty="0" sz="900" spc="-15">
                          <a:solidFill>
                            <a:srgbClr val="231F20"/>
                          </a:solidFill>
                          <a:latin typeface="華康標楷體"/>
                          <a:cs typeface="華康標楷體"/>
                        </a:rPr>
                        <a:t>後，始能開始變換車道之動作。</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marL="305435" indent="-287655">
                        <a:lnSpc>
                          <a:spcPct val="100000"/>
                        </a:lnSpc>
                        <a:spcBef>
                          <a:spcPts val="805"/>
                        </a:spcBef>
                        <a:buSzPct val="88888"/>
                        <a:buAutoNum type="arabicPlain"/>
                        <a:tabLst>
                          <a:tab pos="305435" algn="l"/>
                        </a:tabLst>
                      </a:pPr>
                      <a:r>
                        <a:rPr dirty="0" sz="900" spc="-15">
                          <a:solidFill>
                            <a:srgbClr val="231F20"/>
                          </a:solidFill>
                          <a:latin typeface="華康標楷體"/>
                          <a:cs typeface="華康標楷體"/>
                        </a:rPr>
                        <a:t>確認安全後，以適當的車速平穩且順利地變換車道。</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gn="just" marL="142240" marR="24130" indent="-124460">
                        <a:lnSpc>
                          <a:spcPct val="102400"/>
                        </a:lnSpc>
                        <a:spcBef>
                          <a:spcPts val="254"/>
                        </a:spcBef>
                      </a:pPr>
                      <a:r>
                        <a:rPr dirty="0" sz="900" spc="55">
                          <a:solidFill>
                            <a:srgbClr val="231F20"/>
                          </a:solidFill>
                          <a:latin typeface="華康標楷體"/>
                          <a:cs typeface="華康標楷體"/>
                        </a:rPr>
                        <a:t>．若變換車道而讓被超越車輛需要急踩煞車，表</a:t>
                      </a:r>
                      <a:r>
                        <a:rPr dirty="0" sz="900" spc="155">
                          <a:solidFill>
                            <a:srgbClr val="231F20"/>
                          </a:solidFill>
                          <a:latin typeface="華康標楷體"/>
                          <a:cs typeface="華康標楷體"/>
                        </a:rPr>
                        <a:t>示已經侵犯該車之路</a:t>
                      </a:r>
                      <a:r>
                        <a:rPr dirty="0" sz="900" spc="-50">
                          <a:solidFill>
                            <a:srgbClr val="231F20"/>
                          </a:solidFill>
                          <a:latin typeface="華康標楷體"/>
                          <a:cs typeface="華康標楷體"/>
                        </a:rPr>
                        <a:t> </a:t>
                      </a:r>
                      <a:r>
                        <a:rPr dirty="0" sz="900" spc="45">
                          <a:solidFill>
                            <a:srgbClr val="231F20"/>
                          </a:solidFill>
                          <a:latin typeface="華康標楷體"/>
                          <a:cs typeface="華康標楷體"/>
                        </a:rPr>
                        <a:t>權，是一種非常危險的</a:t>
                      </a:r>
                      <a:r>
                        <a:rPr dirty="0" sz="900" spc="-20">
                          <a:solidFill>
                            <a:srgbClr val="231F20"/>
                          </a:solidFill>
                          <a:latin typeface="華康標楷體"/>
                          <a:cs typeface="華康標楷體"/>
                        </a:rPr>
                        <a:t>駕駛行為。</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
                        </a:spcBef>
                      </a:pPr>
                      <a:endParaRPr sz="1150">
                        <a:latin typeface="Times New Roman"/>
                        <a:cs typeface="Times New Roman"/>
                      </a:endParaRPr>
                    </a:p>
                    <a:p>
                      <a:pPr algn="just" marL="141605" marR="19685" indent="-124460">
                        <a:lnSpc>
                          <a:spcPct val="102400"/>
                        </a:lnSpc>
                        <a:spcBef>
                          <a:spcPts val="5"/>
                        </a:spcBef>
                      </a:pPr>
                      <a:r>
                        <a:rPr dirty="0" sz="900" spc="55">
                          <a:solidFill>
                            <a:srgbClr val="231F20"/>
                          </a:solidFill>
                          <a:latin typeface="華康標楷體"/>
                          <a:cs typeface="華康標楷體"/>
                        </a:rPr>
                        <a:t>．變換車道的過程中需全</a:t>
                      </a:r>
                      <a:r>
                        <a:rPr dirty="0" sz="900" spc="50">
                          <a:solidFill>
                            <a:srgbClr val="231F20"/>
                          </a:solidFill>
                          <a:latin typeface="華康標楷體"/>
                          <a:cs typeface="華康標楷體"/>
                        </a:rPr>
                        <a:t>程保持顯示方向燈的狀</a:t>
                      </a:r>
                      <a:r>
                        <a:rPr dirty="0" sz="900" spc="-25">
                          <a:solidFill>
                            <a:srgbClr val="231F20"/>
                          </a:solidFill>
                          <a:latin typeface="華康標楷體"/>
                          <a:cs typeface="華康標楷體"/>
                        </a:rPr>
                        <a:t>態，待變換車道完成後，</a:t>
                      </a:r>
                      <a:r>
                        <a:rPr dirty="0" sz="900" spc="-20">
                          <a:solidFill>
                            <a:srgbClr val="231F20"/>
                          </a:solidFill>
                          <a:latin typeface="華康標楷體"/>
                          <a:cs typeface="華康標楷體"/>
                        </a:rPr>
                        <a:t>才能關閉方向燈。</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lnB w="9525">
                      <a:solidFill>
                        <a:srgbClr val="BCBEC0"/>
                      </a:solidFill>
                      <a:prstDash val="solid"/>
                    </a:lnB>
                  </a:tcPr>
                </a:tc>
              </a:tr>
            </a:tbl>
          </a:graphicData>
        </a:graphic>
      </p:graphicFrame>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33818"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58940"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557987" y="360019"/>
              <a:ext cx="480695" cy="265430"/>
            </a:xfrm>
            <a:custGeom>
              <a:avLst/>
              <a:gdLst/>
              <a:ahLst/>
              <a:cxnLst/>
              <a:rect l="l" t="t" r="r" b="b"/>
              <a:pathLst>
                <a:path w="480694"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27" y="6756"/>
                  </a:lnTo>
                  <a:lnTo>
                    <a:pt x="54254" y="25552"/>
                  </a:lnTo>
                  <a:lnTo>
                    <a:pt x="25565" y="54241"/>
                  </a:lnTo>
                  <a:lnTo>
                    <a:pt x="6756" y="90601"/>
                  </a:lnTo>
                  <a:lnTo>
                    <a:pt x="0" y="132486"/>
                  </a:lnTo>
                  <a:lnTo>
                    <a:pt x="6756" y="174358"/>
                  </a:lnTo>
                  <a:lnTo>
                    <a:pt x="25565" y="210731"/>
                  </a:lnTo>
                  <a:lnTo>
                    <a:pt x="54254" y="239420"/>
                  </a:lnTo>
                  <a:lnTo>
                    <a:pt x="90627"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72BF44"/>
            </a:solidFill>
          </p:spPr>
          <p:txBody>
            <a:bodyPr wrap="square" lIns="0" tIns="0" rIns="0" bIns="0" rtlCol="0"/>
            <a:lstStyle/>
            <a:p/>
          </p:txBody>
        </p:sp>
      </p:grpSp>
      <p:sp>
        <p:nvSpPr>
          <p:cNvPr id="68" name="object 68"/>
          <p:cNvSpPr txBox="1">
            <a:spLocks noGrp="1"/>
          </p:cNvSpPr>
          <p:nvPr>
            <p:ph type="title"/>
          </p:nvPr>
        </p:nvSpPr>
        <p:spPr>
          <a:xfrm>
            <a:off x="553148" y="279985"/>
            <a:ext cx="2685415" cy="371475"/>
          </a:xfrm>
          <a:prstGeom prst="rect"/>
        </p:spPr>
        <p:txBody>
          <a:bodyPr wrap="square" lIns="0" tIns="14604" rIns="0" bIns="0" rtlCol="0" vert="horz">
            <a:spAutoFit/>
          </a:bodyPr>
          <a:lstStyle/>
          <a:p>
            <a:pPr marL="38100">
              <a:lnSpc>
                <a:spcPct val="100000"/>
              </a:lnSpc>
              <a:spcBef>
                <a:spcPts val="114"/>
              </a:spcBef>
            </a:pPr>
            <a:r>
              <a:rPr dirty="0" baseline="5376" sz="2325" spc="-60">
                <a:solidFill>
                  <a:srgbClr val="FFFFFF"/>
                </a:solidFill>
              </a:rPr>
              <a:t>課目 </a:t>
            </a:r>
            <a:r>
              <a:rPr dirty="0" sz="2250" spc="-305">
                <a:solidFill>
                  <a:srgbClr val="72BF44"/>
                </a:solidFill>
                <a:latin typeface="Trebuchet MS"/>
                <a:cs typeface="Trebuchet MS"/>
              </a:rPr>
              <a:t>6</a:t>
            </a:r>
            <a:r>
              <a:rPr dirty="0" baseline="1792" sz="2325" spc="-195">
                <a:solidFill>
                  <a:srgbClr val="72BF44"/>
                </a:solidFill>
              </a:rPr>
              <a:t>：遵守標誌、標線及號誌</a:t>
            </a:r>
            <a:endParaRPr baseline="1792" sz="2325">
              <a:latin typeface="Trebuchet MS"/>
              <a:cs typeface="Trebuchet MS"/>
            </a:endParaRPr>
          </a:p>
        </p:txBody>
      </p:sp>
      <p:sp>
        <p:nvSpPr>
          <p:cNvPr id="69" name="object 69" descr=""/>
          <p:cNvSpPr txBox="1"/>
          <p:nvPr/>
        </p:nvSpPr>
        <p:spPr>
          <a:xfrm>
            <a:off x="1323357" y="672626"/>
            <a:ext cx="4075429"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標：正確辨識交通標誌、標線及號誌，並遵守行</a:t>
            </a:r>
            <a:r>
              <a:rPr dirty="0" sz="1250" spc="-50">
                <a:solidFill>
                  <a:srgbClr val="231F20"/>
                </a:solidFill>
                <a:latin typeface="SimSun"/>
                <a:cs typeface="SimSun"/>
              </a:rPr>
              <a:t>駛</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grpSp>
        <p:nvGrpSpPr>
          <p:cNvPr id="70" name="object 70" descr=""/>
          <p:cNvGrpSpPr/>
          <p:nvPr/>
        </p:nvGrpSpPr>
        <p:grpSpPr>
          <a:xfrm>
            <a:off x="553237" y="4298398"/>
            <a:ext cx="6651625" cy="675640"/>
            <a:chOff x="553237" y="4298398"/>
            <a:chExt cx="6651625" cy="675640"/>
          </a:xfrm>
        </p:grpSpPr>
        <p:sp>
          <p:nvSpPr>
            <p:cNvPr id="71" name="object 71" descr=""/>
            <p:cNvSpPr/>
            <p:nvPr/>
          </p:nvSpPr>
          <p:spPr>
            <a:xfrm>
              <a:off x="1349999" y="4303161"/>
              <a:ext cx="0" cy="657225"/>
            </a:xfrm>
            <a:custGeom>
              <a:avLst/>
              <a:gdLst/>
              <a:ahLst/>
              <a:cxnLst/>
              <a:rect l="l" t="t" r="r" b="b"/>
              <a:pathLst>
                <a:path w="0" h="657225">
                  <a:moveTo>
                    <a:pt x="0" y="656996"/>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557999" y="4969158"/>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73" name="object 73" descr=""/>
            <p:cNvSpPr/>
            <p:nvPr/>
          </p:nvSpPr>
          <p:spPr>
            <a:xfrm>
              <a:off x="2717999" y="4303161"/>
              <a:ext cx="0" cy="657225"/>
            </a:xfrm>
            <a:custGeom>
              <a:avLst/>
              <a:gdLst/>
              <a:ahLst/>
              <a:cxnLst/>
              <a:rect l="l" t="t" r="r" b="b"/>
              <a:pathLst>
                <a:path w="0" h="657225">
                  <a:moveTo>
                    <a:pt x="0" y="656996"/>
                  </a:moveTo>
                  <a:lnTo>
                    <a:pt x="0" y="0"/>
                  </a:lnTo>
                </a:path>
              </a:pathLst>
            </a:custGeom>
            <a:ln w="9004">
              <a:solidFill>
                <a:srgbClr val="FFFFFF"/>
              </a:solidFill>
            </a:ln>
          </p:spPr>
          <p:txBody>
            <a:bodyPr wrap="square" lIns="0" tIns="0" rIns="0" bIns="0" rtlCol="0"/>
            <a:lstStyle/>
            <a:p/>
          </p:txBody>
        </p:sp>
        <p:sp>
          <p:nvSpPr>
            <p:cNvPr id="74" name="object 74" descr=""/>
            <p:cNvSpPr/>
            <p:nvPr/>
          </p:nvSpPr>
          <p:spPr>
            <a:xfrm>
              <a:off x="1349999" y="4969158"/>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75" name="object 75" descr=""/>
            <p:cNvSpPr/>
            <p:nvPr/>
          </p:nvSpPr>
          <p:spPr>
            <a:xfrm>
              <a:off x="5777999" y="4303161"/>
              <a:ext cx="0" cy="657225"/>
            </a:xfrm>
            <a:custGeom>
              <a:avLst/>
              <a:gdLst/>
              <a:ahLst/>
              <a:cxnLst/>
              <a:rect l="l" t="t" r="r" b="b"/>
              <a:pathLst>
                <a:path w="0" h="657225">
                  <a:moveTo>
                    <a:pt x="0" y="656996"/>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2717999" y="4969158"/>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77" name="object 77" descr=""/>
            <p:cNvSpPr/>
            <p:nvPr/>
          </p:nvSpPr>
          <p:spPr>
            <a:xfrm>
              <a:off x="5777999" y="4969158"/>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aphicFrame>
        <p:nvGraphicFramePr>
          <p:cNvPr id="78" name="object 78" descr=""/>
          <p:cNvGraphicFramePr>
            <a:graphicFrameLocks noGrp="1"/>
          </p:cNvGraphicFramePr>
          <p:nvPr/>
        </p:nvGraphicFramePr>
        <p:xfrm>
          <a:off x="557999" y="1202654"/>
          <a:ext cx="6718300" cy="3733801"/>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675005">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gn="r" marR="45720">
                        <a:lnSpc>
                          <a:spcPts val="969"/>
                        </a:lnSpc>
                        <a:spcBef>
                          <a:spcPts val="80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辨識號誌</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950">
                        <a:latin typeface="Times New Roman"/>
                        <a:cs typeface="Times New Roman"/>
                      </a:endParaRPr>
                    </a:p>
                    <a:p>
                      <a:pPr algn="r" marR="44450">
                        <a:lnSpc>
                          <a:spcPts val="969"/>
                        </a:lnSpc>
                      </a:pPr>
                      <a:r>
                        <a:rPr dirty="0" sz="900" spc="-5">
                          <a:solidFill>
                            <a:srgbClr val="231F20"/>
                          </a:solidFill>
                          <a:latin typeface="華康標楷體"/>
                          <a:cs typeface="華康標楷體"/>
                        </a:rPr>
                        <a:t>．學習辨識號誌與遵照號</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rowSpan="17">
                  <a:txBody>
                    <a:bodyPr/>
                    <a:lstStyle/>
                    <a:p>
                      <a:pPr algn="just" marL="132715" marR="47625" indent="-115570">
                        <a:lnSpc>
                          <a:spcPct val="102400"/>
                        </a:lnSpc>
                        <a:spcBef>
                          <a:spcPts val="254"/>
                        </a:spcBef>
                      </a:pPr>
                      <a:r>
                        <a:rPr dirty="0" sz="900" spc="-15">
                          <a:solidFill>
                            <a:srgbClr val="231F20"/>
                          </a:solidFill>
                          <a:latin typeface="華康標楷體"/>
                          <a:cs typeface="華康標楷體"/>
                        </a:rPr>
                        <a:t>．將在基本駕駛與應用駕駛所學到的知識加以活用，並指導學員在實際道路上，辨識號誌、標誌與標線，並做出適當</a:t>
                      </a:r>
                      <a:r>
                        <a:rPr dirty="0" sz="900" spc="-20">
                          <a:solidFill>
                            <a:srgbClr val="231F20"/>
                          </a:solidFill>
                          <a:latin typeface="華康標楷體"/>
                          <a:cs typeface="華康標楷體"/>
                        </a:rPr>
                        <a:t>應對的駕駛行為。</a:t>
                      </a:r>
                      <a:endParaRPr sz="900">
                        <a:latin typeface="華康標楷體"/>
                        <a:cs typeface="華康標楷體"/>
                      </a:endParaRPr>
                    </a:p>
                    <a:p>
                      <a:pPr marL="302260" indent="-284480">
                        <a:lnSpc>
                          <a:spcPct val="100000"/>
                        </a:lnSpc>
                        <a:spcBef>
                          <a:spcPts val="675"/>
                        </a:spcBef>
                        <a:buSzPct val="88888"/>
                        <a:buAutoNum type="arabicPlain"/>
                        <a:tabLst>
                          <a:tab pos="302260" algn="l"/>
                        </a:tabLst>
                      </a:pPr>
                      <a:r>
                        <a:rPr dirty="0" sz="900" spc="-15">
                          <a:solidFill>
                            <a:srgbClr val="231F20"/>
                          </a:solidFill>
                          <a:latin typeface="華康標楷體"/>
                          <a:cs typeface="華康標楷體"/>
                        </a:rPr>
                        <a:t>及早確實地辨識號誌。</a:t>
                      </a:r>
                      <a:endParaRPr sz="900">
                        <a:latin typeface="華康標楷體"/>
                        <a:cs typeface="華康標楷體"/>
                      </a:endParaRPr>
                    </a:p>
                    <a:p>
                      <a:pPr algn="just" lvl="1" marL="430530" marR="45085" indent="-122555">
                        <a:lnSpc>
                          <a:spcPts val="1060"/>
                        </a:lnSpc>
                        <a:spcBef>
                          <a:spcPts val="670"/>
                        </a:spcBef>
                        <a:buFont typeface="Trebuchet MS"/>
                        <a:buAutoNum type="alphaUcPeriod"/>
                        <a:tabLst>
                          <a:tab pos="431800" algn="l"/>
                        </a:tabLst>
                      </a:pPr>
                      <a:r>
                        <a:rPr dirty="0" sz="900" spc="-15">
                          <a:solidFill>
                            <a:srgbClr val="231F20"/>
                          </a:solidFill>
                          <a:latin typeface="華康標楷體"/>
                          <a:cs typeface="華康標楷體"/>
                        </a:rPr>
                        <a:t>不止眼前的號誌，也應在許可的狀況下，掌握到更</a:t>
                      </a:r>
                      <a:r>
                        <a:rPr dirty="0" sz="900" spc="-15">
                          <a:solidFill>
                            <a:srgbClr val="231F20"/>
                          </a:solidFill>
                          <a:latin typeface="華康標楷體"/>
                          <a:cs typeface="華康標楷體"/>
                        </a:rPr>
                        <a:t>	</a:t>
                      </a:r>
                      <a:r>
                        <a:rPr dirty="0" sz="900" spc="-20">
                          <a:solidFill>
                            <a:srgbClr val="231F20"/>
                          </a:solidFill>
                          <a:latin typeface="華康標楷體"/>
                          <a:cs typeface="華康標楷體"/>
                        </a:rPr>
                        <a:t>遠的號誌變化。</a:t>
                      </a:r>
                      <a:endParaRPr sz="900">
                        <a:latin typeface="華康標楷體"/>
                        <a:cs typeface="華康標楷體"/>
                      </a:endParaRPr>
                    </a:p>
                    <a:p>
                      <a:pPr algn="just" lvl="1" marL="421005" marR="45720" indent="-119380">
                        <a:lnSpc>
                          <a:spcPts val="1060"/>
                        </a:lnSpc>
                        <a:spcBef>
                          <a:spcPts val="715"/>
                        </a:spcBef>
                        <a:buFont typeface="Trebuchet MS"/>
                        <a:buAutoNum type="alphaUcPeriod"/>
                        <a:tabLst>
                          <a:tab pos="431800" algn="l"/>
                        </a:tabLst>
                      </a:pPr>
                      <a:r>
                        <a:rPr dirty="0" sz="900" spc="-5">
                          <a:solidFill>
                            <a:srgbClr val="231F20"/>
                          </a:solidFill>
                          <a:latin typeface="華康標楷體"/>
                          <a:cs typeface="華康標楷體"/>
                        </a:rPr>
                        <a:t>若因為視線</a:t>
                      </a:r>
                      <a:r>
                        <a:rPr dirty="0" sz="900">
                          <a:solidFill>
                            <a:srgbClr val="231F20"/>
                          </a:solidFill>
                          <a:latin typeface="華康標楷體"/>
                          <a:cs typeface="華康標楷體"/>
                        </a:rPr>
                        <a:t>（野）</a:t>
                      </a:r>
                      <a:r>
                        <a:rPr dirty="0" sz="900" spc="-15">
                          <a:solidFill>
                            <a:srgbClr val="231F20"/>
                          </a:solidFill>
                          <a:latin typeface="華康標楷體"/>
                          <a:cs typeface="華康標楷體"/>
                        </a:rPr>
                        <a:t>不佳，而無法直接辨識號誌時，</a:t>
                      </a:r>
                      <a:r>
                        <a:rPr dirty="0" sz="900" spc="-15">
                          <a:solidFill>
                            <a:srgbClr val="231F20"/>
                          </a:solidFill>
                          <a:latin typeface="華康標楷體"/>
                          <a:cs typeface="華康標楷體"/>
                        </a:rPr>
                        <a:t>	</a:t>
                      </a:r>
                      <a:r>
                        <a:rPr dirty="0" sz="900" spc="-10">
                          <a:solidFill>
                            <a:srgbClr val="231F20"/>
                          </a:solidFill>
                          <a:latin typeface="華康標楷體"/>
                          <a:cs typeface="華康標楷體"/>
                        </a:rPr>
                        <a:t>應根據前方車輛或交岔路口的車流續進狀況，來預</a:t>
                      </a:r>
                      <a:r>
                        <a:rPr dirty="0" sz="900" spc="-10">
                          <a:solidFill>
                            <a:srgbClr val="231F20"/>
                          </a:solidFill>
                          <a:latin typeface="華康標楷體"/>
                          <a:cs typeface="華康標楷體"/>
                        </a:rPr>
                        <a:t>	</a:t>
                      </a:r>
                      <a:r>
                        <a:rPr dirty="0" sz="900" spc="-15">
                          <a:solidFill>
                            <a:srgbClr val="231F20"/>
                          </a:solidFill>
                          <a:latin typeface="華康標楷體"/>
                          <a:cs typeface="華康標楷體"/>
                        </a:rPr>
                        <a:t>測當時號誌的狀態。</a:t>
                      </a:r>
                      <a:endParaRPr sz="900">
                        <a:latin typeface="華康標楷體"/>
                        <a:cs typeface="華康標楷體"/>
                      </a:endParaRPr>
                    </a:p>
                    <a:p>
                      <a:pPr lvl="1">
                        <a:lnSpc>
                          <a:spcPct val="100000"/>
                        </a:lnSpc>
                        <a:buClr>
                          <a:srgbClr val="231F20"/>
                        </a:buClr>
                        <a:buFont typeface="Trebuchet MS"/>
                        <a:buAutoNum type="alphaUcPeriod"/>
                      </a:pPr>
                      <a:endParaRPr sz="900">
                        <a:latin typeface="Times New Roman"/>
                        <a:cs typeface="Times New Roman"/>
                      </a:endParaRPr>
                    </a:p>
                    <a:p>
                      <a:pPr lvl="1">
                        <a:lnSpc>
                          <a:spcPct val="100000"/>
                        </a:lnSpc>
                        <a:spcBef>
                          <a:spcPts val="45"/>
                        </a:spcBef>
                        <a:buClr>
                          <a:srgbClr val="231F20"/>
                        </a:buClr>
                        <a:buFont typeface="Trebuchet MS"/>
                        <a:buAutoNum type="alphaUcPeriod"/>
                      </a:pPr>
                      <a:endParaRPr sz="1000">
                        <a:latin typeface="Times New Roman"/>
                        <a:cs typeface="Times New Roman"/>
                      </a:endParaRPr>
                    </a:p>
                    <a:p>
                      <a:pPr marL="306070" marR="45085" indent="-288290">
                        <a:lnSpc>
                          <a:spcPts val="1030"/>
                        </a:lnSpc>
                        <a:buSzPct val="88888"/>
                        <a:buAutoNum type="arabicPlain"/>
                        <a:tabLst>
                          <a:tab pos="306070" algn="l"/>
                        </a:tabLst>
                      </a:pPr>
                      <a:r>
                        <a:rPr dirty="0" sz="900" spc="-15">
                          <a:solidFill>
                            <a:srgbClr val="231F20"/>
                          </a:solidFill>
                          <a:latin typeface="華康標楷體"/>
                          <a:cs typeface="華康標楷體"/>
                        </a:rPr>
                        <a:t>預測號誌轉換的時間點，並判斷是否可以通過；詢問學員可從哪些徵兆預測號誌的轉換。</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marL="302260" indent="-284480">
                        <a:lnSpc>
                          <a:spcPct val="100000"/>
                        </a:lnSpc>
                        <a:spcBef>
                          <a:spcPts val="615"/>
                        </a:spcBef>
                        <a:buSzPct val="88888"/>
                        <a:buAutoNum type="arabicPlain"/>
                        <a:tabLst>
                          <a:tab pos="302260" algn="l"/>
                        </a:tabLst>
                      </a:pPr>
                      <a:r>
                        <a:rPr dirty="0" sz="900" spc="-20">
                          <a:solidFill>
                            <a:srgbClr val="231F20"/>
                          </a:solidFill>
                          <a:latin typeface="華康標楷體"/>
                          <a:cs typeface="華康標楷體"/>
                        </a:rPr>
                        <a:t>遵照號誌行駛。</a:t>
                      </a:r>
                      <a:endParaRPr sz="900">
                        <a:latin typeface="華康標楷體"/>
                        <a:cs typeface="華康標楷體"/>
                      </a:endParaRPr>
                    </a:p>
                    <a:p>
                      <a:pPr>
                        <a:lnSpc>
                          <a:spcPct val="100000"/>
                        </a:lnSpc>
                      </a:pPr>
                      <a:endParaRPr sz="1100">
                        <a:latin typeface="Times New Roman"/>
                        <a:cs typeface="Times New Roman"/>
                      </a:endParaRPr>
                    </a:p>
                    <a:p>
                      <a:pPr>
                        <a:lnSpc>
                          <a:spcPct val="100000"/>
                        </a:lnSpc>
                        <a:spcBef>
                          <a:spcPts val="45"/>
                        </a:spcBef>
                      </a:pPr>
                      <a:endParaRPr sz="1350">
                        <a:latin typeface="Times New Roman"/>
                        <a:cs typeface="Times New Roman"/>
                      </a:endParaRPr>
                    </a:p>
                    <a:p>
                      <a:pPr marL="133350" marR="48260" indent="-115570">
                        <a:lnSpc>
                          <a:spcPct val="102400"/>
                        </a:lnSpc>
                      </a:pPr>
                      <a:r>
                        <a:rPr dirty="0" sz="900" spc="-15">
                          <a:solidFill>
                            <a:srgbClr val="231F20"/>
                          </a:solidFill>
                          <a:latin typeface="華康標楷體"/>
                          <a:cs typeface="華康標楷體"/>
                        </a:rPr>
                        <a:t>．確認學員是否理解箭頭綠燈、閃光紅、閃光黃號誌所代表的意義，並遵照其指示行駛。</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950">
                        <a:latin typeface="Times New Roman"/>
                        <a:cs typeface="Times New Roman"/>
                      </a:endParaRPr>
                    </a:p>
                    <a:p>
                      <a:pPr algn="r" marR="39370">
                        <a:lnSpc>
                          <a:spcPts val="969"/>
                        </a:lnSpc>
                      </a:pPr>
                      <a:r>
                        <a:rPr dirty="0" sz="900" spc="55">
                          <a:solidFill>
                            <a:srgbClr val="231F20"/>
                          </a:solidFill>
                          <a:latin typeface="華康標楷體"/>
                          <a:cs typeface="華康標楷體"/>
                        </a:rPr>
                        <a:t>．向學員說明部分號誌路</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r h="135255">
                <a:tc>
                  <a:txBody>
                    <a:bodyPr/>
                    <a:lstStyle/>
                    <a:p>
                      <a:pPr algn="r" marR="45720">
                        <a:lnSpc>
                          <a:spcPts val="930"/>
                        </a:lnSpc>
                        <a:spcBef>
                          <a:spcPts val="35"/>
                        </a:spcBef>
                      </a:pPr>
                      <a:r>
                        <a:rPr dirty="0" sz="900" spc="-15">
                          <a:solidFill>
                            <a:srgbClr val="231F20"/>
                          </a:solidFill>
                          <a:latin typeface="華康標楷體"/>
                          <a:cs typeface="華康標楷體"/>
                        </a:rPr>
                        <a:t>並遵照號</a:t>
                      </a:r>
                      <a:endParaRPr sz="900">
                        <a:latin typeface="華康標楷體"/>
                        <a:cs typeface="華康標楷體"/>
                      </a:endParaRPr>
                    </a:p>
                  </a:txBody>
                  <a:tcPr marL="0" marR="0" marB="0" marT="4445">
                    <a:lnR w="9525">
                      <a:solidFill>
                        <a:srgbClr val="BCBEC0"/>
                      </a:solidFill>
                      <a:prstDash val="dot"/>
                    </a:lnR>
                  </a:tcPr>
                </a:tc>
                <a:tc>
                  <a:txBody>
                    <a:bodyPr/>
                    <a:lstStyle/>
                    <a:p>
                      <a:pPr marL="132715">
                        <a:lnSpc>
                          <a:spcPts val="930"/>
                        </a:lnSpc>
                        <a:spcBef>
                          <a:spcPts val="35"/>
                        </a:spcBef>
                      </a:pPr>
                      <a:r>
                        <a:rPr dirty="0" sz="900" spc="-20">
                          <a:solidFill>
                            <a:srgbClr val="231F20"/>
                          </a:solidFill>
                          <a:latin typeface="華康標楷體"/>
                          <a:cs typeface="華康標楷體"/>
                        </a:rPr>
                        <a:t>誌指示行駛</a:t>
                      </a:r>
                      <a:endParaRPr sz="900">
                        <a:latin typeface="華康標楷體"/>
                        <a:cs typeface="華康標楷體"/>
                      </a:endParaRPr>
                    </a:p>
                  </a:txBody>
                  <a:tcPr marL="0" marR="0" marB="0" marT="4445">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965"/>
                        </a:lnSpc>
                      </a:pPr>
                      <a:r>
                        <a:rPr dirty="0" sz="900" spc="50">
                          <a:solidFill>
                            <a:srgbClr val="231F20"/>
                          </a:solidFill>
                          <a:latin typeface="華康標楷體"/>
                          <a:cs typeface="華康標楷體"/>
                        </a:rPr>
                        <a:t>口位在轉彎處，在進入</a:t>
                      </a:r>
                      <a:endParaRPr sz="900">
                        <a:latin typeface="華康標楷體"/>
                        <a:cs typeface="華康標楷體"/>
                      </a:endParaRPr>
                    </a:p>
                  </a:txBody>
                  <a:tcPr marL="0" marR="0" marB="0" marT="0">
                    <a:lnL w="9525">
                      <a:solidFill>
                        <a:srgbClr val="BCBEC0"/>
                      </a:solidFill>
                      <a:prstDash val="dot"/>
                    </a:lnL>
                  </a:tcPr>
                </a:tc>
              </a:tr>
              <a:tr h="386080">
                <a:tc>
                  <a:txBody>
                    <a:bodyPr/>
                    <a:lstStyle/>
                    <a:p>
                      <a:pPr marL="269875" marR="45720">
                        <a:lnSpc>
                          <a:spcPct val="102400"/>
                        </a:lnSpc>
                        <a:spcBef>
                          <a:spcPts val="50"/>
                        </a:spcBef>
                      </a:pPr>
                      <a:r>
                        <a:rPr dirty="0" sz="900" spc="-15">
                          <a:solidFill>
                            <a:srgbClr val="231F20"/>
                          </a:solidFill>
                          <a:latin typeface="華康標楷體"/>
                          <a:cs typeface="華康標楷體"/>
                        </a:rPr>
                        <a:t>誌指示行</a:t>
                      </a:r>
                      <a:r>
                        <a:rPr dirty="0" sz="900" spc="-50">
                          <a:solidFill>
                            <a:srgbClr val="231F20"/>
                          </a:solidFill>
                          <a:latin typeface="華康標楷體"/>
                          <a:cs typeface="華康標楷體"/>
                        </a:rPr>
                        <a:t>駛</a:t>
                      </a:r>
                      <a:endParaRPr sz="900">
                        <a:latin typeface="華康標楷體"/>
                        <a:cs typeface="華康標楷體"/>
                      </a:endParaRPr>
                    </a:p>
                  </a:txBody>
                  <a:tcPr marL="0" marR="0" marB="0" marT="6350">
                    <a:lnR w="9525">
                      <a:solidFill>
                        <a:srgbClr val="BCBEC0"/>
                      </a:solidFill>
                      <a:prstDash val="dot"/>
                    </a:lnR>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975"/>
                        </a:lnSpc>
                      </a:pPr>
                      <a:r>
                        <a:rPr dirty="0" sz="900" spc="45">
                          <a:solidFill>
                            <a:srgbClr val="231F20"/>
                          </a:solidFill>
                          <a:latin typeface="華康標楷體"/>
                          <a:cs typeface="華康標楷體"/>
                        </a:rPr>
                        <a:t>彎道之前，需先注意路</a:t>
                      </a:r>
                      <a:endParaRPr sz="900">
                        <a:latin typeface="華康標楷體"/>
                        <a:cs typeface="華康標楷體"/>
                      </a:endParaRPr>
                    </a:p>
                    <a:p>
                      <a:pPr marL="142240" marR="24130">
                        <a:lnSpc>
                          <a:spcPts val="1030"/>
                        </a:lnSpc>
                      </a:pPr>
                      <a:r>
                        <a:rPr dirty="0" sz="900" spc="55">
                          <a:solidFill>
                            <a:srgbClr val="231F20"/>
                          </a:solidFill>
                          <a:latin typeface="華康標楷體"/>
                          <a:cs typeface="華康標楷體"/>
                        </a:rPr>
                        <a:t>旁設置的預告號誌，預</a:t>
                      </a:r>
                      <a:r>
                        <a:rPr dirty="0" sz="900" spc="155">
                          <a:solidFill>
                            <a:srgbClr val="231F20"/>
                          </a:solidFill>
                          <a:latin typeface="華康標楷體"/>
                          <a:cs typeface="華康標楷體"/>
                        </a:rPr>
                        <a:t>先減速或做好停車準</a:t>
                      </a:r>
                      <a:r>
                        <a:rPr dirty="0" sz="900" spc="-50">
                          <a:solidFill>
                            <a:srgbClr val="231F20"/>
                          </a:solidFill>
                          <a:latin typeface="華康標楷體"/>
                          <a:cs typeface="華康標楷體"/>
                        </a:rPr>
                        <a:t> </a:t>
                      </a:r>
                      <a:endParaRPr sz="900">
                        <a:latin typeface="華康標楷體"/>
                        <a:cs typeface="華康標楷體"/>
                      </a:endParaRPr>
                    </a:p>
                  </a:txBody>
                  <a:tcPr marL="0" marR="0" marB="0" marT="0">
                    <a:lnL w="9525">
                      <a:solidFill>
                        <a:srgbClr val="BCBEC0"/>
                      </a:solidFill>
                      <a:prstDash val="dot"/>
                    </a:lnL>
                  </a:tcPr>
                </a:tc>
              </a:tr>
              <a:tr h="13017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925"/>
                        </a:lnSpc>
                      </a:pPr>
                      <a:r>
                        <a:rPr dirty="0" sz="900" spc="-30">
                          <a:solidFill>
                            <a:srgbClr val="231F20"/>
                          </a:solidFill>
                          <a:latin typeface="華康標楷體"/>
                          <a:cs typeface="華康標楷體"/>
                        </a:rPr>
                        <a:t>備。</a:t>
                      </a:r>
                      <a:endParaRPr sz="900">
                        <a:latin typeface="華康標楷體"/>
                        <a:cs typeface="華康標楷體"/>
                      </a:endParaRPr>
                    </a:p>
                  </a:txBody>
                  <a:tcPr marL="0" marR="0" marB="0" marT="0">
                    <a:lnL w="9525">
                      <a:solidFill>
                        <a:srgbClr val="BCBEC0"/>
                      </a:solidFill>
                      <a:prstDash val="dot"/>
                    </a:lnL>
                  </a:tcPr>
                </a:tc>
              </a:tr>
              <a:tr h="13017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925"/>
                        </a:lnSpc>
                      </a:pPr>
                      <a:r>
                        <a:rPr dirty="0" sz="900" spc="55">
                          <a:solidFill>
                            <a:srgbClr val="231F20"/>
                          </a:solidFill>
                          <a:latin typeface="華康標楷體"/>
                          <a:cs typeface="華康標楷體"/>
                        </a:rPr>
                        <a:t>．瞭解跟隨在大型車輛後</a:t>
                      </a:r>
                      <a:endParaRPr sz="900">
                        <a:latin typeface="華康標楷體"/>
                        <a:cs typeface="華康標楷體"/>
                      </a:endParaRPr>
                    </a:p>
                  </a:txBody>
                  <a:tcPr marL="0" marR="0" marB="0" marT="0">
                    <a:lnL w="9525">
                      <a:solidFill>
                        <a:srgbClr val="BCBEC0"/>
                      </a:solidFill>
                      <a:prstDash val="dot"/>
                    </a:lnL>
                  </a:tcPr>
                </a:tc>
              </a:tr>
              <a:tr h="13017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925"/>
                        </a:lnSpc>
                      </a:pPr>
                      <a:r>
                        <a:rPr dirty="0" sz="900" spc="45">
                          <a:solidFill>
                            <a:srgbClr val="231F20"/>
                          </a:solidFill>
                          <a:latin typeface="華康標楷體"/>
                          <a:cs typeface="華康標楷體"/>
                        </a:rPr>
                        <a:t>方行駛時，行車視線易</a:t>
                      </a:r>
                      <a:endParaRPr sz="900">
                        <a:latin typeface="華康標楷體"/>
                        <a:cs typeface="華康標楷體"/>
                      </a:endParaRPr>
                    </a:p>
                  </a:txBody>
                  <a:tcPr marL="0" marR="0" marB="0" marT="0">
                    <a:lnL w="9525">
                      <a:solidFill>
                        <a:srgbClr val="BCBEC0"/>
                      </a:solidFill>
                      <a:prstDash val="dot"/>
                    </a:lnL>
                  </a:tcPr>
                </a:tc>
              </a:tr>
              <a:tr h="17272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40"/>
                        </a:lnSpc>
                      </a:pPr>
                      <a:r>
                        <a:rPr dirty="0" sz="900" spc="-15">
                          <a:solidFill>
                            <a:srgbClr val="231F20"/>
                          </a:solidFill>
                          <a:latin typeface="華康標楷體"/>
                          <a:cs typeface="華康標楷體"/>
                        </a:rPr>
                        <a:t>受阻，較難辨識號誌。</a:t>
                      </a:r>
                      <a:endParaRPr sz="900">
                        <a:latin typeface="華康標楷體"/>
                        <a:cs typeface="華康標楷體"/>
                      </a:endParaRPr>
                    </a:p>
                  </a:txBody>
                  <a:tcPr marL="0" marR="0" marB="0" marT="0">
                    <a:lnL w="9525">
                      <a:solidFill>
                        <a:srgbClr val="BCBEC0"/>
                      </a:solidFill>
                      <a:prstDash val="dot"/>
                    </a:lnL>
                  </a:tcPr>
                </a:tc>
              </a:tr>
              <a:tr h="17272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969"/>
                        </a:lnSpc>
                        <a:spcBef>
                          <a:spcPts val="295"/>
                        </a:spcBef>
                      </a:pPr>
                      <a:r>
                        <a:rPr dirty="0" sz="900" spc="55">
                          <a:solidFill>
                            <a:srgbClr val="231F20"/>
                          </a:solidFill>
                          <a:latin typeface="華康標楷體"/>
                          <a:cs typeface="華康標楷體"/>
                        </a:rPr>
                        <a:t>．瞭解有些路口會設置不</a:t>
                      </a:r>
                      <a:endParaRPr sz="900">
                        <a:latin typeface="華康標楷體"/>
                        <a:cs typeface="華康標楷體"/>
                      </a:endParaRPr>
                    </a:p>
                  </a:txBody>
                  <a:tcPr marL="0" marR="0" marB="0" marT="37465">
                    <a:lnL w="9525">
                      <a:solidFill>
                        <a:srgbClr val="BCBEC0"/>
                      </a:solidFill>
                      <a:prstDash val="dot"/>
                    </a:lnL>
                  </a:tcPr>
                </a:tc>
              </a:tr>
              <a:tr h="13017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24130">
                        <a:lnSpc>
                          <a:spcPts val="925"/>
                        </a:lnSpc>
                      </a:pPr>
                      <a:r>
                        <a:rPr dirty="0" sz="900" spc="155">
                          <a:solidFill>
                            <a:srgbClr val="231F20"/>
                          </a:solidFill>
                          <a:latin typeface="華康標楷體"/>
                          <a:cs typeface="華康標楷體"/>
                        </a:rPr>
                        <a:t>同的號誌時相變化模</a:t>
                      </a:r>
                      <a:r>
                        <a:rPr dirty="0" sz="900" spc="-50">
                          <a:solidFill>
                            <a:srgbClr val="231F20"/>
                          </a:solidFill>
                          <a:latin typeface="華康標楷體"/>
                          <a:cs typeface="華康標楷體"/>
                        </a:rPr>
                        <a:t> </a:t>
                      </a:r>
                      <a:endParaRPr sz="900">
                        <a:latin typeface="華康標楷體"/>
                        <a:cs typeface="華康標楷體"/>
                      </a:endParaRPr>
                    </a:p>
                  </a:txBody>
                  <a:tcPr marL="0" marR="0" marB="0" marT="0">
                    <a:lnL w="9525">
                      <a:solidFill>
                        <a:srgbClr val="BCBEC0"/>
                      </a:solidFill>
                      <a:prstDash val="dot"/>
                    </a:lnL>
                  </a:tcPr>
                </a:tc>
              </a:tr>
              <a:tr h="13017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925"/>
                        </a:lnSpc>
                      </a:pPr>
                      <a:r>
                        <a:rPr dirty="0" sz="900" spc="45">
                          <a:solidFill>
                            <a:srgbClr val="231F20"/>
                          </a:solidFill>
                          <a:latin typeface="華康標楷體"/>
                          <a:cs typeface="華康標楷體"/>
                        </a:rPr>
                        <a:t>式，所以號誌轉換會與</a:t>
                      </a:r>
                      <a:endParaRPr sz="900">
                        <a:latin typeface="華康標楷體"/>
                        <a:cs typeface="華康標楷體"/>
                      </a:endParaRPr>
                    </a:p>
                  </a:txBody>
                  <a:tcPr marL="0" marR="0" marB="0" marT="0">
                    <a:lnL w="9525">
                      <a:solidFill>
                        <a:srgbClr val="BCBEC0"/>
                      </a:solidFill>
                      <a:prstDash val="dot"/>
                    </a:lnL>
                  </a:tcPr>
                </a:tc>
              </a:tr>
              <a:tr h="17526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40"/>
                        </a:lnSpc>
                      </a:pPr>
                      <a:r>
                        <a:rPr dirty="0" sz="900" spc="-20">
                          <a:solidFill>
                            <a:srgbClr val="231F20"/>
                          </a:solidFill>
                          <a:latin typeface="華康標楷體"/>
                          <a:cs typeface="華康標楷體"/>
                        </a:rPr>
                        <a:t>平常的預測不同。</a:t>
                      </a:r>
                      <a:endParaRPr sz="900">
                        <a:latin typeface="華康標楷體"/>
                        <a:cs typeface="華康標楷體"/>
                      </a:endParaRPr>
                    </a:p>
                  </a:txBody>
                  <a:tcPr marL="0" marR="0" marB="0" marT="0">
                    <a:lnL w="9525">
                      <a:solidFill>
                        <a:srgbClr val="BCBEC0"/>
                      </a:solidFill>
                      <a:prstDash val="dot"/>
                    </a:lnL>
                  </a:tcPr>
                </a:tc>
              </a:tr>
              <a:tr h="17526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969"/>
                        </a:lnSpc>
                        <a:spcBef>
                          <a:spcPts val="310"/>
                        </a:spcBef>
                      </a:pPr>
                      <a:r>
                        <a:rPr dirty="0" sz="900" spc="55">
                          <a:solidFill>
                            <a:srgbClr val="231F20"/>
                          </a:solidFill>
                          <a:latin typeface="華康標楷體"/>
                          <a:cs typeface="華康標楷體"/>
                        </a:rPr>
                        <a:t>．特別注意即使遵照號誌</a:t>
                      </a:r>
                      <a:endParaRPr sz="900">
                        <a:latin typeface="華康標楷體"/>
                        <a:cs typeface="華康標楷體"/>
                      </a:endParaRPr>
                    </a:p>
                  </a:txBody>
                  <a:tcPr marL="0" marR="0" marB="0" marT="39370">
                    <a:lnL w="9525">
                      <a:solidFill>
                        <a:srgbClr val="BCBEC0"/>
                      </a:solidFill>
                      <a:prstDash val="dot"/>
                    </a:lnL>
                  </a:tcPr>
                </a:tc>
              </a:tr>
              <a:tr h="13017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925"/>
                        </a:lnSpc>
                      </a:pPr>
                      <a:r>
                        <a:rPr dirty="0" sz="900" spc="45">
                          <a:solidFill>
                            <a:srgbClr val="231F20"/>
                          </a:solidFill>
                          <a:latin typeface="華康標楷體"/>
                          <a:cs typeface="華康標楷體"/>
                        </a:rPr>
                        <a:t>行駛，還是可能有闖紅</a:t>
                      </a:r>
                      <a:endParaRPr sz="900">
                        <a:latin typeface="華康標楷體"/>
                        <a:cs typeface="華康標楷體"/>
                      </a:endParaRPr>
                    </a:p>
                  </a:txBody>
                  <a:tcPr marL="0" marR="0" marB="0" marT="0">
                    <a:lnL w="9525">
                      <a:solidFill>
                        <a:srgbClr val="BCBEC0"/>
                      </a:solidFill>
                      <a:prstDash val="dot"/>
                    </a:lnL>
                  </a:tcPr>
                </a:tc>
              </a:tr>
              <a:tr h="18669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40"/>
                        </a:lnSpc>
                      </a:pPr>
                      <a:r>
                        <a:rPr dirty="0" sz="900" spc="-20">
                          <a:solidFill>
                            <a:srgbClr val="231F20"/>
                          </a:solidFill>
                          <a:latin typeface="華康標楷體"/>
                          <a:cs typeface="華康標楷體"/>
                        </a:rPr>
                        <a:t>燈的車輛或行人。</a:t>
                      </a:r>
                      <a:endParaRPr sz="900">
                        <a:latin typeface="華康標楷體"/>
                        <a:cs typeface="華康標楷體"/>
                      </a:endParaRPr>
                    </a:p>
                  </a:txBody>
                  <a:tcPr marL="0" marR="0" marB="0" marT="0">
                    <a:lnL w="9525">
                      <a:solidFill>
                        <a:srgbClr val="BCBEC0"/>
                      </a:solidFill>
                      <a:prstDash val="dot"/>
                    </a:lnL>
                  </a:tcPr>
                </a:tc>
              </a:tr>
              <a:tr h="19113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a:txBody>
                    <a:bodyPr/>
                    <a:lstStyle/>
                    <a:p>
                      <a:pPr algn="r" marR="45085">
                        <a:lnSpc>
                          <a:spcPts val="1005"/>
                        </a:lnSpc>
                        <a:spcBef>
                          <a:spcPts val="400"/>
                        </a:spcBef>
                      </a:pPr>
                      <a:r>
                        <a:rPr dirty="0" sz="900" spc="-10">
                          <a:solidFill>
                            <a:srgbClr val="231F20"/>
                          </a:solidFill>
                          <a:latin typeface="華康標楷體"/>
                          <a:cs typeface="華康標楷體"/>
                        </a:rPr>
                        <a:t>．學習辨識箭頭綠燈、閃</a:t>
                      </a:r>
                      <a:endParaRPr sz="900">
                        <a:latin typeface="華康標楷體"/>
                        <a:cs typeface="華康標楷體"/>
                      </a:endParaRPr>
                    </a:p>
                  </a:txBody>
                  <a:tcPr marL="0" marR="0" marB="0" marT="5080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a:txBody>
                    <a:bodyPr/>
                    <a:lstStyle/>
                    <a:p>
                      <a:pPr algn="r" marR="43815">
                        <a:lnSpc>
                          <a:spcPts val="1005"/>
                        </a:lnSpc>
                      </a:pPr>
                      <a:r>
                        <a:rPr dirty="0" sz="900" spc="-10">
                          <a:solidFill>
                            <a:srgbClr val="231F20"/>
                          </a:solidFill>
                          <a:latin typeface="華康標楷體"/>
                          <a:cs typeface="華康標楷體"/>
                        </a:rPr>
                        <a:t>光紅、黃號誌並遵照其</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tcPr>
                </a:tc>
              </a:tr>
              <a:tr h="32194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a:txBody>
                    <a:bodyPr/>
                    <a:lstStyle/>
                    <a:p>
                      <a:pPr marL="133350">
                        <a:lnSpc>
                          <a:spcPts val="1080"/>
                        </a:lnSpc>
                      </a:pPr>
                      <a:r>
                        <a:rPr dirty="0" sz="900" spc="-20">
                          <a:solidFill>
                            <a:srgbClr val="231F20"/>
                          </a:solidFill>
                          <a:latin typeface="華康標楷體"/>
                          <a:cs typeface="華康標楷體"/>
                        </a:rPr>
                        <a:t>指示行駛</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bl>
          </a:graphicData>
        </a:graphic>
      </p:graphicFrame>
      <p:grpSp>
        <p:nvGrpSpPr>
          <p:cNvPr id="79" name="object 79" descr=""/>
          <p:cNvGrpSpPr/>
          <p:nvPr/>
        </p:nvGrpSpPr>
        <p:grpSpPr>
          <a:xfrm>
            <a:off x="359994" y="708009"/>
            <a:ext cx="922019" cy="367030"/>
            <a:chOff x="359994" y="708009"/>
            <a:chExt cx="922019" cy="367030"/>
          </a:xfrm>
        </p:grpSpPr>
        <p:sp>
          <p:nvSpPr>
            <p:cNvPr id="80" name="object 80" descr=""/>
            <p:cNvSpPr/>
            <p:nvPr/>
          </p:nvSpPr>
          <p:spPr>
            <a:xfrm>
              <a:off x="359981" y="708012"/>
              <a:ext cx="922019" cy="367030"/>
            </a:xfrm>
            <a:custGeom>
              <a:avLst/>
              <a:gdLst/>
              <a:ahLst/>
              <a:cxnLst/>
              <a:rect l="l" t="t" r="r" b="b"/>
              <a:pathLst>
                <a:path w="922019" h="367030">
                  <a:moveTo>
                    <a:pt x="921435" y="183502"/>
                  </a:moveTo>
                  <a:lnTo>
                    <a:pt x="678065" y="0"/>
                  </a:lnTo>
                  <a:lnTo>
                    <a:pt x="678065" y="69913"/>
                  </a:lnTo>
                  <a:lnTo>
                    <a:pt x="0" y="69913"/>
                  </a:lnTo>
                  <a:lnTo>
                    <a:pt x="0" y="297116"/>
                  </a:lnTo>
                  <a:lnTo>
                    <a:pt x="678065" y="297116"/>
                  </a:lnTo>
                  <a:lnTo>
                    <a:pt x="678065" y="367004"/>
                  </a:lnTo>
                  <a:lnTo>
                    <a:pt x="921435" y="183502"/>
                  </a:lnTo>
                  <a:close/>
                </a:path>
              </a:pathLst>
            </a:custGeom>
            <a:solidFill>
              <a:srgbClr val="DADBDC"/>
            </a:solidFill>
          </p:spPr>
          <p:txBody>
            <a:bodyPr wrap="square" lIns="0" tIns="0" rIns="0" bIns="0" rtlCol="0"/>
            <a:lstStyle/>
            <a:p/>
          </p:txBody>
        </p:sp>
        <p:sp>
          <p:nvSpPr>
            <p:cNvPr id="81" name="object 81" descr=""/>
            <p:cNvSpPr/>
            <p:nvPr/>
          </p:nvSpPr>
          <p:spPr>
            <a:xfrm>
              <a:off x="359994" y="777925"/>
              <a:ext cx="678180" cy="227329"/>
            </a:xfrm>
            <a:custGeom>
              <a:avLst/>
              <a:gdLst/>
              <a:ahLst/>
              <a:cxnLst/>
              <a:rect l="l" t="t" r="r" b="b"/>
              <a:pathLst>
                <a:path w="678180" h="227330">
                  <a:moveTo>
                    <a:pt x="108178" y="0"/>
                  </a:moveTo>
                  <a:lnTo>
                    <a:pt x="177" y="0"/>
                  </a:lnTo>
                  <a:lnTo>
                    <a:pt x="0" y="800"/>
                  </a:lnTo>
                  <a:lnTo>
                    <a:pt x="0" y="227190"/>
                  </a:lnTo>
                  <a:lnTo>
                    <a:pt x="55727" y="227190"/>
                  </a:lnTo>
                  <a:lnTo>
                    <a:pt x="108178" y="0"/>
                  </a:lnTo>
                  <a:close/>
                </a:path>
                <a:path w="678180" h="227330">
                  <a:moveTo>
                    <a:pt x="298145" y="0"/>
                  </a:moveTo>
                  <a:lnTo>
                    <a:pt x="190144" y="0"/>
                  </a:lnTo>
                  <a:lnTo>
                    <a:pt x="137693" y="227190"/>
                  </a:lnTo>
                  <a:lnTo>
                    <a:pt x="159143" y="227190"/>
                  </a:lnTo>
                  <a:lnTo>
                    <a:pt x="245694" y="227190"/>
                  </a:lnTo>
                  <a:lnTo>
                    <a:pt x="298145" y="0"/>
                  </a:lnTo>
                  <a:close/>
                </a:path>
                <a:path w="678180" h="227330">
                  <a:moveTo>
                    <a:pt x="488099" y="0"/>
                  </a:moveTo>
                  <a:lnTo>
                    <a:pt x="380098" y="0"/>
                  </a:lnTo>
                  <a:lnTo>
                    <a:pt x="327647" y="227190"/>
                  </a:lnTo>
                  <a:lnTo>
                    <a:pt x="349097" y="227190"/>
                  </a:lnTo>
                  <a:lnTo>
                    <a:pt x="435648" y="227190"/>
                  </a:lnTo>
                  <a:lnTo>
                    <a:pt x="488099" y="0"/>
                  </a:lnTo>
                  <a:close/>
                </a:path>
                <a:path w="678180" h="227330">
                  <a:moveTo>
                    <a:pt x="678053" y="0"/>
                  </a:moveTo>
                  <a:lnTo>
                    <a:pt x="570064" y="0"/>
                  </a:lnTo>
                  <a:lnTo>
                    <a:pt x="517613" y="227190"/>
                  </a:lnTo>
                  <a:lnTo>
                    <a:pt x="539051" y="227190"/>
                  </a:lnTo>
                  <a:lnTo>
                    <a:pt x="625602" y="227190"/>
                  </a:lnTo>
                  <a:lnTo>
                    <a:pt x="678053" y="0"/>
                  </a:lnTo>
                  <a:close/>
                </a:path>
              </a:pathLst>
            </a:custGeom>
            <a:solidFill>
              <a:srgbClr val="B7DA9B"/>
            </a:solidFill>
          </p:spPr>
          <p:txBody>
            <a:bodyPr wrap="square" lIns="0" tIns="0" rIns="0" bIns="0" rtlCol="0"/>
            <a:lstStyle/>
            <a:p/>
          </p:txBody>
        </p:sp>
      </p:grpSp>
      <p:sp>
        <p:nvSpPr>
          <p:cNvPr id="82" name="object 82" descr=""/>
          <p:cNvSpPr/>
          <p:nvPr/>
        </p:nvSpPr>
        <p:spPr>
          <a:xfrm>
            <a:off x="8712000" y="3244509"/>
            <a:ext cx="0" cy="1719580"/>
          </a:xfrm>
          <a:custGeom>
            <a:avLst/>
            <a:gdLst/>
            <a:ahLst/>
            <a:cxnLst/>
            <a:rect l="l" t="t" r="r" b="b"/>
            <a:pathLst>
              <a:path w="0" h="1719579">
                <a:moveTo>
                  <a:pt x="0" y="1718995"/>
                </a:moveTo>
                <a:lnTo>
                  <a:pt x="0" y="0"/>
                </a:lnTo>
              </a:path>
            </a:pathLst>
          </a:custGeom>
          <a:ln w="9004">
            <a:solidFill>
              <a:srgbClr val="FFFFFF"/>
            </a:solidFill>
          </a:ln>
        </p:spPr>
        <p:txBody>
          <a:bodyPr wrap="square" lIns="0" tIns="0" rIns="0" bIns="0" rtlCol="0"/>
          <a:lstStyle/>
          <a:p/>
        </p:txBody>
      </p:sp>
      <p:sp>
        <p:nvSpPr>
          <p:cNvPr id="83" name="object 83" descr=""/>
          <p:cNvSpPr/>
          <p:nvPr/>
        </p:nvSpPr>
        <p:spPr>
          <a:xfrm>
            <a:off x="10080000" y="3244509"/>
            <a:ext cx="0" cy="1719580"/>
          </a:xfrm>
          <a:custGeom>
            <a:avLst/>
            <a:gdLst/>
            <a:ahLst/>
            <a:cxnLst/>
            <a:rect l="l" t="t" r="r" b="b"/>
            <a:pathLst>
              <a:path w="0" h="1719579">
                <a:moveTo>
                  <a:pt x="0" y="1718995"/>
                </a:moveTo>
                <a:lnTo>
                  <a:pt x="0" y="0"/>
                </a:lnTo>
              </a:path>
            </a:pathLst>
          </a:custGeom>
          <a:ln w="9004">
            <a:solidFill>
              <a:srgbClr val="FFFFFF"/>
            </a:solidFill>
          </a:ln>
        </p:spPr>
        <p:txBody>
          <a:bodyPr wrap="square" lIns="0" tIns="0" rIns="0" bIns="0" rtlCol="0"/>
          <a:lstStyle/>
          <a:p/>
        </p:txBody>
      </p:sp>
      <p:sp>
        <p:nvSpPr>
          <p:cNvPr id="84" name="object 84" descr=""/>
          <p:cNvSpPr/>
          <p:nvPr/>
        </p:nvSpPr>
        <p:spPr>
          <a:xfrm>
            <a:off x="13140001" y="3244509"/>
            <a:ext cx="0" cy="1719580"/>
          </a:xfrm>
          <a:custGeom>
            <a:avLst/>
            <a:gdLst/>
            <a:ahLst/>
            <a:cxnLst/>
            <a:rect l="l" t="t" r="r" b="b"/>
            <a:pathLst>
              <a:path w="0" h="1719579">
                <a:moveTo>
                  <a:pt x="0" y="1718995"/>
                </a:moveTo>
                <a:lnTo>
                  <a:pt x="0" y="0"/>
                </a:lnTo>
              </a:path>
            </a:pathLst>
          </a:custGeom>
          <a:ln w="9004">
            <a:solidFill>
              <a:srgbClr val="FFFFFF"/>
            </a:solidFill>
          </a:ln>
        </p:spPr>
        <p:txBody>
          <a:bodyPr wrap="square" lIns="0" tIns="0" rIns="0" bIns="0" rtlCol="0"/>
          <a:lstStyle/>
          <a:p/>
        </p:txBody>
      </p:sp>
      <p:graphicFrame>
        <p:nvGraphicFramePr>
          <p:cNvPr id="85" name="object 85" descr=""/>
          <p:cNvGraphicFramePr>
            <a:graphicFrameLocks noGrp="1"/>
          </p:cNvGraphicFramePr>
          <p:nvPr/>
        </p:nvGraphicFramePr>
        <p:xfrm>
          <a:off x="7919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350">
                        <a:latin typeface="Times New Roman"/>
                        <a:cs typeface="Times New Roman"/>
                      </a:endParaRPr>
                    </a:p>
                    <a:p>
                      <a:pPr marL="17780">
                        <a:lnSpc>
                          <a:spcPct val="100000"/>
                        </a:lnSpc>
                      </a:pPr>
                      <a:r>
                        <a:rPr dirty="0" baseline="3086" sz="1350" spc="-375">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辨識標誌</a:t>
                      </a:r>
                      <a:endParaRPr sz="900">
                        <a:latin typeface="華康標楷體"/>
                        <a:cs typeface="華康標楷體"/>
                      </a:endParaRPr>
                    </a:p>
                    <a:p>
                      <a:pPr marL="269875" marR="45720">
                        <a:lnSpc>
                          <a:spcPct val="102400"/>
                        </a:lnSpc>
                      </a:pPr>
                      <a:r>
                        <a:rPr dirty="0" sz="900" spc="-15">
                          <a:solidFill>
                            <a:srgbClr val="231F20"/>
                          </a:solidFill>
                          <a:latin typeface="華康標楷體"/>
                          <a:cs typeface="華康標楷體"/>
                        </a:rPr>
                        <a:t>與標線並</a:t>
                      </a:r>
                      <a:r>
                        <a:rPr dirty="0" sz="900" spc="-20">
                          <a:solidFill>
                            <a:srgbClr val="231F20"/>
                          </a:solidFill>
                          <a:latin typeface="華康標楷體"/>
                          <a:cs typeface="華康標楷體"/>
                        </a:rPr>
                        <a:t>遵照行駛</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0"/>
                        </a:spcBef>
                      </a:pPr>
                      <a:endParaRPr sz="1300">
                        <a:latin typeface="Times New Roman"/>
                        <a:cs typeface="Times New Roman"/>
                      </a:endParaRPr>
                    </a:p>
                    <a:p>
                      <a:pPr marL="132715" marR="46355" indent="-115570">
                        <a:lnSpc>
                          <a:spcPct val="102400"/>
                        </a:lnSpc>
                        <a:spcBef>
                          <a:spcPts val="5"/>
                        </a:spcBef>
                      </a:pPr>
                      <a:r>
                        <a:rPr dirty="0" sz="900" spc="-10">
                          <a:solidFill>
                            <a:srgbClr val="231F20"/>
                          </a:solidFill>
                          <a:latin typeface="華康標楷體"/>
                          <a:cs typeface="華康標楷體"/>
                        </a:rPr>
                        <a:t>．及早辨識標誌和標線，</a:t>
                      </a:r>
                      <a:r>
                        <a:rPr dirty="0" sz="900" spc="-20">
                          <a:solidFill>
                            <a:srgbClr val="231F20"/>
                          </a:solidFill>
                          <a:latin typeface="華康標楷體"/>
                          <a:cs typeface="華康標楷體"/>
                        </a:rPr>
                        <a:t>並遵照其指示行駛</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800">
                        <a:latin typeface="Times New Roman"/>
                        <a:cs typeface="Times New Roman"/>
                      </a:endParaRPr>
                    </a:p>
                    <a:p>
                      <a:pPr marL="313055" marR="36830" indent="-295275">
                        <a:lnSpc>
                          <a:spcPct val="102400"/>
                        </a:lnSpc>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及早掌握與辨識道</a:t>
                      </a:r>
                      <a:r>
                        <a:rPr dirty="0" sz="900" spc="-20">
                          <a:solidFill>
                            <a:srgbClr val="231F20"/>
                          </a:solidFill>
                          <a:latin typeface="華康標楷體"/>
                          <a:cs typeface="華康標楷體"/>
                        </a:rPr>
                        <a:t>路標誌與標線</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305435" indent="-287655">
                        <a:lnSpc>
                          <a:spcPct val="100000"/>
                        </a:lnSpc>
                        <a:spcBef>
                          <a:spcPts val="280"/>
                        </a:spcBef>
                        <a:buSzPct val="88888"/>
                        <a:buAutoNum type="arabicPlain"/>
                        <a:tabLst>
                          <a:tab pos="305435" algn="l"/>
                        </a:tabLst>
                      </a:pPr>
                      <a:r>
                        <a:rPr dirty="0" sz="900" spc="-20">
                          <a:solidFill>
                            <a:srgbClr val="231F20"/>
                          </a:solidFill>
                          <a:latin typeface="華康標楷體"/>
                          <a:cs typeface="華康標楷體"/>
                        </a:rPr>
                        <a:t>箭頭綠燈號誌。</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30"/>
                        </a:spcBef>
                        <a:buClr>
                          <a:srgbClr val="231F20"/>
                        </a:buClr>
                        <a:buFont typeface=""/>
                        <a:buAutoNum type="arabicPlain"/>
                      </a:pPr>
                      <a:endParaRPr sz="1150">
                        <a:latin typeface="Times New Roman"/>
                        <a:cs typeface="Times New Roman"/>
                      </a:endParaRPr>
                    </a:p>
                    <a:p>
                      <a:pPr marL="305435" indent="-287655">
                        <a:lnSpc>
                          <a:spcPct val="100000"/>
                        </a:lnSpc>
                        <a:buSzPct val="88888"/>
                        <a:buAutoNum type="arabicPlain"/>
                        <a:tabLst>
                          <a:tab pos="305435" algn="l"/>
                        </a:tabLst>
                      </a:pPr>
                      <a:r>
                        <a:rPr dirty="0" sz="900" spc="-20">
                          <a:solidFill>
                            <a:srgbClr val="231F20"/>
                          </a:solidFill>
                          <a:latin typeface="華康標楷體"/>
                          <a:cs typeface="華康標楷體"/>
                        </a:rPr>
                        <a:t>閃光黃燈號誌。</a:t>
                      </a:r>
                      <a:endParaRPr sz="900">
                        <a:latin typeface="華康標楷體"/>
                        <a:cs typeface="華康標楷體"/>
                      </a:endParaRPr>
                    </a:p>
                    <a:p>
                      <a:pPr>
                        <a:lnSpc>
                          <a:spcPct val="100000"/>
                        </a:lnSpc>
                        <a:spcBef>
                          <a:spcPts val="30"/>
                        </a:spcBef>
                        <a:buClr>
                          <a:srgbClr val="231F20"/>
                        </a:buClr>
                        <a:buFont typeface=""/>
                        <a:buAutoNum type="arabicPlain"/>
                      </a:pPr>
                      <a:endParaRPr sz="1500">
                        <a:latin typeface="Times New Roman"/>
                        <a:cs typeface="Times New Roman"/>
                      </a:endParaRPr>
                    </a:p>
                    <a:p>
                      <a:pPr marL="305435" indent="-287655">
                        <a:lnSpc>
                          <a:spcPct val="100000"/>
                        </a:lnSpc>
                        <a:buSzPct val="88888"/>
                        <a:buAutoNum type="arabicPlain"/>
                        <a:tabLst>
                          <a:tab pos="305435" algn="l"/>
                        </a:tabLst>
                      </a:pPr>
                      <a:r>
                        <a:rPr dirty="0" sz="900" spc="-20">
                          <a:solidFill>
                            <a:srgbClr val="231F20"/>
                          </a:solidFill>
                          <a:latin typeface="華康標楷體"/>
                          <a:cs typeface="華康標楷體"/>
                        </a:rPr>
                        <a:t>閃光紅燈號誌。</a:t>
                      </a:r>
                      <a:endParaRPr sz="900">
                        <a:latin typeface="華康標楷體"/>
                        <a:cs typeface="華康標楷體"/>
                      </a:endParaRPr>
                    </a:p>
                    <a:p>
                      <a:pPr>
                        <a:lnSpc>
                          <a:spcPct val="100000"/>
                        </a:lnSpc>
                      </a:pPr>
                      <a:endParaRPr sz="1100">
                        <a:latin typeface="Times New Roman"/>
                        <a:cs typeface="Times New Roman"/>
                      </a:endParaRPr>
                    </a:p>
                    <a:p>
                      <a:pPr>
                        <a:lnSpc>
                          <a:spcPct val="100000"/>
                        </a:lnSpc>
                        <a:spcBef>
                          <a:spcPts val="15"/>
                        </a:spcBef>
                      </a:pPr>
                      <a:endParaRPr sz="1250">
                        <a:latin typeface="Times New Roman"/>
                        <a:cs typeface="Times New Roman"/>
                      </a:endParaRPr>
                    </a:p>
                    <a:p>
                      <a:pPr algn="just" marL="133350" marR="43815" indent="-115570">
                        <a:lnSpc>
                          <a:spcPct val="102400"/>
                        </a:lnSpc>
                      </a:pPr>
                      <a:r>
                        <a:rPr dirty="0" sz="900" spc="-10">
                          <a:solidFill>
                            <a:srgbClr val="231F20"/>
                          </a:solidFill>
                          <a:latin typeface="華康標楷體"/>
                          <a:cs typeface="華康標楷體"/>
                        </a:rPr>
                        <a:t>．將在基本駕駛與應用駕駛所學到的知識加以活用，指導學</a:t>
                      </a:r>
                      <a:r>
                        <a:rPr dirty="0" sz="900" spc="30">
                          <a:solidFill>
                            <a:srgbClr val="231F20"/>
                          </a:solidFill>
                          <a:latin typeface="華康標楷體"/>
                          <a:cs typeface="華康標楷體"/>
                        </a:rPr>
                        <a:t>員在實際道路上準確地掌握標誌和標線，並遵照指示行</a:t>
                      </a:r>
                      <a:r>
                        <a:rPr dirty="0" sz="900" spc="-10">
                          <a:solidFill>
                            <a:srgbClr val="231F20"/>
                          </a:solidFill>
                          <a:latin typeface="華康標楷體"/>
                          <a:cs typeface="華康標楷體"/>
                        </a:rPr>
                        <a:t>駛。</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750">
                        <a:latin typeface="Times New Roman"/>
                        <a:cs typeface="Times New Roman"/>
                      </a:endParaRPr>
                    </a:p>
                    <a:p>
                      <a:pPr algn="just" marL="306070" marR="45085" indent="-288290">
                        <a:lnSpc>
                          <a:spcPct val="102400"/>
                        </a:lnSpc>
                        <a:spcBef>
                          <a:spcPts val="5"/>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放大視野、掃視道路兩側與路面狀況，在眾多的標誌和標線當中，及早辨識標誌之規範，確認車種或時間</a:t>
                      </a:r>
                      <a:r>
                        <a:rPr dirty="0" sz="900" spc="-20">
                          <a:solidFill>
                            <a:srgbClr val="231F20"/>
                          </a:solidFill>
                          <a:latin typeface="華康標楷體"/>
                          <a:cs typeface="華康標楷體"/>
                        </a:rPr>
                        <a:t>等之限制內容。</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8100" indent="-124460">
                        <a:lnSpc>
                          <a:spcPct val="102400"/>
                        </a:lnSpc>
                        <a:spcBef>
                          <a:spcPts val="254"/>
                        </a:spcBef>
                      </a:pPr>
                      <a:r>
                        <a:rPr dirty="0" sz="900" spc="55">
                          <a:solidFill>
                            <a:srgbClr val="231F20"/>
                          </a:solidFill>
                          <a:latin typeface="華康標楷體"/>
                          <a:cs typeface="華康標楷體"/>
                        </a:rPr>
                        <a:t>．瞭解在車流量較多的交</a:t>
                      </a:r>
                      <a:r>
                        <a:rPr dirty="0" sz="900" spc="45">
                          <a:solidFill>
                            <a:srgbClr val="231F20"/>
                          </a:solidFill>
                          <a:latin typeface="華康標楷體"/>
                          <a:cs typeface="華康標楷體"/>
                        </a:rPr>
                        <a:t>岔路口，有時會設置車輛直行、右轉及左轉箭</a:t>
                      </a:r>
                      <a:r>
                        <a:rPr dirty="0" sz="900" spc="-15">
                          <a:solidFill>
                            <a:srgbClr val="231F20"/>
                          </a:solidFill>
                          <a:latin typeface="華康標楷體"/>
                          <a:cs typeface="華康標楷體"/>
                        </a:rPr>
                        <a:t>頭綠燈之專用號誌。</a:t>
                      </a:r>
                      <a:endParaRPr sz="900">
                        <a:latin typeface="華康標楷體"/>
                        <a:cs typeface="華康標楷體"/>
                      </a:endParaRPr>
                    </a:p>
                    <a:p>
                      <a:pPr marL="142240" marR="39370" indent="-124460">
                        <a:lnSpc>
                          <a:spcPct val="102400"/>
                        </a:lnSpc>
                        <a:spcBef>
                          <a:spcPts val="540"/>
                        </a:spcBef>
                      </a:pPr>
                      <a:r>
                        <a:rPr dirty="0" sz="900" spc="55">
                          <a:solidFill>
                            <a:srgbClr val="231F20"/>
                          </a:solidFill>
                          <a:latin typeface="華康標楷體"/>
                          <a:cs typeface="華康標楷體"/>
                        </a:rPr>
                        <a:t>．此號誌是必須減速慢行</a:t>
                      </a:r>
                      <a:r>
                        <a:rPr dirty="0" sz="900" spc="-20">
                          <a:solidFill>
                            <a:srgbClr val="231F20"/>
                          </a:solidFill>
                          <a:latin typeface="華康標楷體"/>
                          <a:cs typeface="華康標楷體"/>
                        </a:rPr>
                        <a:t>並小心通過。</a:t>
                      </a:r>
                      <a:endParaRPr sz="900">
                        <a:latin typeface="華康標楷體"/>
                        <a:cs typeface="華康標楷體"/>
                      </a:endParaRPr>
                    </a:p>
                    <a:p>
                      <a:pPr algn="just" marL="142240" marR="19050" indent="-124460">
                        <a:lnSpc>
                          <a:spcPct val="102400"/>
                        </a:lnSpc>
                        <a:spcBef>
                          <a:spcPts val="620"/>
                        </a:spcBef>
                      </a:pPr>
                      <a:r>
                        <a:rPr dirty="0" sz="900" spc="55">
                          <a:solidFill>
                            <a:srgbClr val="231F20"/>
                          </a:solidFill>
                          <a:latin typeface="華康標楷體"/>
                          <a:cs typeface="華康標楷體"/>
                        </a:rPr>
                        <a:t>．強調此號誌要求車輛必</a:t>
                      </a:r>
                      <a:r>
                        <a:rPr dirty="0" sz="900" spc="45">
                          <a:solidFill>
                            <a:srgbClr val="231F20"/>
                          </a:solidFill>
                          <a:latin typeface="華康標楷體"/>
                          <a:cs typeface="華康標楷體"/>
                        </a:rPr>
                        <a:t>須先暫停，確認周圍安</a:t>
                      </a:r>
                      <a:r>
                        <a:rPr dirty="0" sz="900" spc="-25">
                          <a:solidFill>
                            <a:srgbClr val="231F20"/>
                          </a:solidFill>
                          <a:latin typeface="華康標楷體"/>
                          <a:cs typeface="華康標楷體"/>
                        </a:rPr>
                        <a:t>全後，再重新起步通過。</a:t>
                      </a:r>
                      <a:endParaRPr sz="900">
                        <a:latin typeface="華康標楷體"/>
                        <a:cs typeface="華康標楷體"/>
                      </a:endParaRPr>
                    </a:p>
                    <a:p>
                      <a:pPr algn="just" marL="142240" marR="38100" indent="-124460">
                        <a:lnSpc>
                          <a:spcPct val="102400"/>
                        </a:lnSpc>
                        <a:spcBef>
                          <a:spcPts val="509"/>
                        </a:spcBef>
                      </a:pPr>
                      <a:r>
                        <a:rPr dirty="0" sz="900" spc="55">
                          <a:solidFill>
                            <a:srgbClr val="231F20"/>
                          </a:solidFill>
                          <a:latin typeface="華康標楷體"/>
                          <a:cs typeface="華康標楷體"/>
                        </a:rPr>
                        <a:t>．瞭解不僅開車的時候要</a:t>
                      </a:r>
                      <a:r>
                        <a:rPr dirty="0" sz="900" spc="50">
                          <a:solidFill>
                            <a:srgbClr val="231F20"/>
                          </a:solidFill>
                          <a:latin typeface="華康標楷體"/>
                          <a:cs typeface="華康標楷體"/>
                        </a:rPr>
                        <a:t>遵守標誌與標線，即使</a:t>
                      </a:r>
                      <a:r>
                        <a:rPr dirty="0" sz="900" spc="55">
                          <a:solidFill>
                            <a:srgbClr val="231F20"/>
                          </a:solidFill>
                          <a:latin typeface="華康標楷體"/>
                          <a:cs typeface="華康標楷體"/>
                        </a:rPr>
                        <a:t>是當乘客或行人時，也要注意標誌和標線。訓</a:t>
                      </a:r>
                      <a:r>
                        <a:rPr dirty="0" sz="900" spc="50">
                          <a:solidFill>
                            <a:srgbClr val="231F20"/>
                          </a:solidFill>
                          <a:latin typeface="華康標楷體"/>
                          <a:cs typeface="華康標楷體"/>
                        </a:rPr>
                        <a:t>練學員看到標誌和標線</a:t>
                      </a:r>
                      <a:r>
                        <a:rPr dirty="0" sz="900" spc="45">
                          <a:solidFill>
                            <a:srgbClr val="231F20"/>
                          </a:solidFill>
                          <a:latin typeface="華康標楷體"/>
                          <a:cs typeface="華康標楷體"/>
                        </a:rPr>
                        <a:t>時，能夠非常清楚地瞭解其涵義，才能安全用</a:t>
                      </a:r>
                      <a:r>
                        <a:rPr dirty="0" sz="900" spc="-20">
                          <a:solidFill>
                            <a:srgbClr val="231F20"/>
                          </a:solidFill>
                          <a:latin typeface="華康標楷體"/>
                          <a:cs typeface="華康標楷體"/>
                        </a:rPr>
                        <a:t>路與駕車。</a:t>
                      </a:r>
                      <a:endParaRPr sz="900">
                        <a:latin typeface="華康標楷體"/>
                        <a:cs typeface="華康標楷體"/>
                      </a:endParaRPr>
                    </a:p>
                    <a:p>
                      <a:pPr algn="just" marL="142240" marR="38100" indent="-124460">
                        <a:lnSpc>
                          <a:spcPct val="102400"/>
                        </a:lnSpc>
                        <a:spcBef>
                          <a:spcPts val="509"/>
                        </a:spcBef>
                      </a:pPr>
                      <a:r>
                        <a:rPr dirty="0" sz="900" spc="55">
                          <a:solidFill>
                            <a:srgbClr val="231F20"/>
                          </a:solidFill>
                          <a:latin typeface="華康標楷體"/>
                          <a:cs typeface="華康標楷體"/>
                        </a:rPr>
                        <a:t>．瞭解在交岔路口附近設</a:t>
                      </a:r>
                      <a:r>
                        <a:rPr dirty="0" sz="900" spc="45">
                          <a:solidFill>
                            <a:srgbClr val="231F20"/>
                          </a:solidFill>
                          <a:latin typeface="華康標楷體"/>
                          <a:cs typeface="華康標楷體"/>
                        </a:rPr>
                        <a:t>有許多標誌，車輛在通過路口時，要特別的注</a:t>
                      </a:r>
                      <a:r>
                        <a:rPr dirty="0" sz="900" spc="-30">
                          <a:solidFill>
                            <a:srgbClr val="231F20"/>
                          </a:solidFill>
                          <a:latin typeface="華康標楷體"/>
                          <a:cs typeface="華康標楷體"/>
                        </a:rPr>
                        <a:t>意。</a:t>
                      </a:r>
                      <a:endParaRPr sz="900">
                        <a:latin typeface="華康標楷體"/>
                        <a:cs typeface="華康標楷體"/>
                      </a:endParaRPr>
                    </a:p>
                    <a:p>
                      <a:pPr algn="just" marL="142240" marR="19685" indent="-124460">
                        <a:lnSpc>
                          <a:spcPct val="102400"/>
                        </a:lnSpc>
                      </a:pPr>
                      <a:r>
                        <a:rPr dirty="0" sz="900" spc="-15">
                          <a:solidFill>
                            <a:srgbClr val="231F20"/>
                          </a:solidFill>
                          <a:latin typeface="華康標楷體"/>
                          <a:cs typeface="華康標楷體"/>
                        </a:rPr>
                        <a:t>．瞭解當車間距離太短時，</a:t>
                      </a:r>
                      <a:r>
                        <a:rPr dirty="0" sz="900" spc="50">
                          <a:solidFill>
                            <a:srgbClr val="231F20"/>
                          </a:solidFill>
                          <a:latin typeface="華康標楷體"/>
                          <a:cs typeface="華康標楷體"/>
                        </a:rPr>
                        <a:t>會無法看到標線，同時</a:t>
                      </a:r>
                      <a:r>
                        <a:rPr dirty="0" sz="900" spc="45">
                          <a:solidFill>
                            <a:srgbClr val="231F20"/>
                          </a:solidFill>
                          <a:latin typeface="華康標楷體"/>
                          <a:cs typeface="華康標楷體"/>
                        </a:rPr>
                        <a:t>注意即使車速較慢時，</a:t>
                      </a:r>
                      <a:r>
                        <a:rPr dirty="0" sz="900" spc="50">
                          <a:solidFill>
                            <a:srgbClr val="231F20"/>
                          </a:solidFill>
                          <a:latin typeface="華康標楷體"/>
                          <a:cs typeface="華康標楷體"/>
                        </a:rPr>
                        <a:t>也要保持能夠看得到路</a:t>
                      </a:r>
                      <a:r>
                        <a:rPr dirty="0" sz="900" spc="155">
                          <a:solidFill>
                            <a:srgbClr val="231F20"/>
                          </a:solidFill>
                          <a:latin typeface="華康標楷體"/>
                          <a:cs typeface="華康標楷體"/>
                        </a:rPr>
                        <a:t>面標線狀況的行車間</a:t>
                      </a:r>
                      <a:r>
                        <a:rPr dirty="0" sz="900" spc="-50">
                          <a:solidFill>
                            <a:srgbClr val="231F20"/>
                          </a:solidFill>
                          <a:latin typeface="華康標楷體"/>
                          <a:cs typeface="華康標楷體"/>
                        </a:rPr>
                        <a:t> </a:t>
                      </a:r>
                      <a:r>
                        <a:rPr dirty="0" sz="900" spc="-30">
                          <a:solidFill>
                            <a:srgbClr val="231F20"/>
                          </a:solidFill>
                          <a:latin typeface="華康標楷體"/>
                          <a:cs typeface="華康標楷體"/>
                        </a:rPr>
                        <a:t>距。</a:t>
                      </a:r>
                      <a:endParaRPr sz="900">
                        <a:latin typeface="華康標楷體"/>
                        <a:cs typeface="華康標楷體"/>
                      </a:endParaRPr>
                    </a:p>
                    <a:p>
                      <a:pPr marL="142240" marR="38100" indent="-124460">
                        <a:lnSpc>
                          <a:spcPts val="1110"/>
                        </a:lnSpc>
                      </a:pPr>
                      <a:r>
                        <a:rPr dirty="0" sz="900" spc="45">
                          <a:solidFill>
                            <a:srgbClr val="231F20"/>
                          </a:solidFill>
                          <a:latin typeface="華康標楷體"/>
                          <a:cs typeface="華康標楷體"/>
                        </a:rPr>
                        <a:t>．關於速限、方向指示及</a:t>
                      </a:r>
                      <a:r>
                        <a:rPr dirty="0" sz="900" spc="50">
                          <a:solidFill>
                            <a:srgbClr val="231F20"/>
                          </a:solidFill>
                          <a:latin typeface="華康標楷體"/>
                          <a:cs typeface="華康標楷體"/>
                        </a:rPr>
                        <a:t>禁止通行等標誌的掌握</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sp>
        <p:nvSpPr>
          <p:cNvPr id="86" name="object 86" descr=""/>
          <p:cNvSpPr txBox="1"/>
          <p:nvPr/>
        </p:nvSpPr>
        <p:spPr>
          <a:xfrm>
            <a:off x="539375" y="5021071"/>
            <a:ext cx="1423670" cy="127000"/>
          </a:xfrm>
          <a:prstGeom prst="rect">
            <a:avLst/>
          </a:prstGeom>
        </p:spPr>
        <p:txBody>
          <a:bodyPr wrap="square" lIns="0" tIns="0" rIns="0" bIns="0" rtlCol="0" vert="horz">
            <a:spAutoFit/>
          </a:bodyPr>
          <a:lstStyle/>
          <a:p>
            <a:pPr marL="12700">
              <a:lnSpc>
                <a:spcPts val="860"/>
              </a:lnSpc>
            </a:pPr>
            <a:r>
              <a:rPr dirty="0" sz="800" spc="65" b="1" i="1">
                <a:solidFill>
                  <a:srgbClr val="231F20"/>
                </a:solidFill>
                <a:latin typeface="Times New Roman"/>
                <a:cs typeface="Times New Roman"/>
              </a:rPr>
              <a:t>114</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87" name="object 87" descr=""/>
          <p:cNvSpPr txBox="1"/>
          <p:nvPr/>
        </p:nvSpPr>
        <p:spPr>
          <a:xfrm>
            <a:off x="13178719" y="5021071"/>
            <a:ext cx="1426210"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40" b="1" i="1">
                <a:solidFill>
                  <a:srgbClr val="231F20"/>
                </a:solidFill>
                <a:latin typeface="Times New Roman"/>
                <a:cs typeface="Times New Roman"/>
              </a:rPr>
              <a:t>115</a:t>
            </a:r>
            <a:endParaRPr sz="800">
              <a:latin typeface="Times New Roman"/>
              <a:cs typeface="Times New Roman"/>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33818"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58940"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grpSp>
      <p:sp>
        <p:nvSpPr>
          <p:cNvPr id="67" name="object 67" descr=""/>
          <p:cNvSpPr/>
          <p:nvPr/>
        </p:nvSpPr>
        <p:spPr>
          <a:xfrm>
            <a:off x="1349999" y="1228502"/>
            <a:ext cx="0" cy="909319"/>
          </a:xfrm>
          <a:custGeom>
            <a:avLst/>
            <a:gdLst/>
            <a:ahLst/>
            <a:cxnLst/>
            <a:rect l="l" t="t" r="r" b="b"/>
            <a:pathLst>
              <a:path w="0" h="909319">
                <a:moveTo>
                  <a:pt x="0" y="909002"/>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2717999" y="1228502"/>
            <a:ext cx="0" cy="909319"/>
          </a:xfrm>
          <a:custGeom>
            <a:avLst/>
            <a:gdLst/>
            <a:ahLst/>
            <a:cxnLst/>
            <a:rect l="l" t="t" r="r" b="b"/>
            <a:pathLst>
              <a:path w="0" h="909319">
                <a:moveTo>
                  <a:pt x="0" y="909002"/>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5777999" y="1228502"/>
            <a:ext cx="0" cy="909319"/>
          </a:xfrm>
          <a:custGeom>
            <a:avLst/>
            <a:gdLst/>
            <a:ahLst/>
            <a:cxnLst/>
            <a:rect l="l" t="t" r="r" b="b"/>
            <a:pathLst>
              <a:path w="0" h="909319">
                <a:moveTo>
                  <a:pt x="0" y="909002"/>
                </a:moveTo>
                <a:lnTo>
                  <a:pt x="0" y="0"/>
                </a:lnTo>
              </a:path>
            </a:pathLst>
          </a:custGeom>
          <a:ln w="9004">
            <a:solidFill>
              <a:srgbClr val="FFFFFF"/>
            </a:solidFill>
          </a:ln>
        </p:spPr>
        <p:txBody>
          <a:bodyPr wrap="square" lIns="0" tIns="0" rIns="0" bIns="0" rtlCol="0"/>
          <a:lstStyle/>
          <a:p/>
        </p:txBody>
      </p:sp>
      <p:graphicFrame>
        <p:nvGraphicFramePr>
          <p:cNvPr id="70" name="object 70" descr=""/>
          <p:cNvGraphicFramePr>
            <a:graphicFrameLocks noGrp="1"/>
          </p:cNvGraphicFramePr>
          <p:nvPr/>
        </p:nvGraphicFramePr>
        <p:xfrm>
          <a:off x="557999" y="360003"/>
          <a:ext cx="6718300" cy="175450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53860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35"/>
                        </a:spcBef>
                      </a:pPr>
                      <a:endParaRPr sz="1350">
                        <a:latin typeface="Times New Roman"/>
                        <a:cs typeface="Times New Roman"/>
                      </a:endParaRPr>
                    </a:p>
                    <a:p>
                      <a:pPr marL="17780">
                        <a:lnSpc>
                          <a:spcPct val="100000"/>
                        </a:lnSpc>
                      </a:pPr>
                      <a:r>
                        <a:rPr dirty="0" sz="900" spc="-10">
                          <a:solidFill>
                            <a:srgbClr val="231F20"/>
                          </a:solidFill>
                          <a:latin typeface="華康標楷體"/>
                          <a:cs typeface="華康標楷體"/>
                        </a:rPr>
                        <a:t>（</a:t>
                      </a:r>
                      <a:r>
                        <a:rPr dirty="0" sz="900" spc="-10">
                          <a:solidFill>
                            <a:srgbClr val="231F20"/>
                          </a:solidFill>
                          <a:latin typeface="Trebuchet MS"/>
                          <a:cs typeface="Trebuchet MS"/>
                        </a:rPr>
                        <a:t>2</a:t>
                      </a:r>
                      <a:r>
                        <a:rPr dirty="0" sz="900" spc="-10">
                          <a:solidFill>
                            <a:srgbClr val="231F20"/>
                          </a:solidFill>
                          <a:latin typeface="華康標楷體"/>
                          <a:cs typeface="華康標楷體"/>
                        </a:rPr>
                        <a:t>）</a:t>
                      </a:r>
                      <a:r>
                        <a:rPr dirty="0" sz="900" spc="-20">
                          <a:solidFill>
                            <a:srgbClr val="231F20"/>
                          </a:solidFill>
                          <a:latin typeface="華康標楷體"/>
                          <a:cs typeface="華康標楷體"/>
                        </a:rPr>
                        <a:t>遵照指示行車</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35"/>
                        </a:spcBef>
                      </a:pPr>
                      <a:endParaRPr sz="1350">
                        <a:latin typeface="Times New Roman"/>
                        <a:cs typeface="Times New Roman"/>
                      </a:endParaRPr>
                    </a:p>
                    <a:p>
                      <a:pPr marL="17780">
                        <a:lnSpc>
                          <a:spcPct val="100000"/>
                        </a:lnSpc>
                      </a:pPr>
                      <a:r>
                        <a:rPr dirty="0" sz="900" spc="-10">
                          <a:solidFill>
                            <a:srgbClr val="231F20"/>
                          </a:solidFill>
                          <a:latin typeface="華康標楷體"/>
                          <a:cs typeface="華康標楷體"/>
                        </a:rPr>
                        <a:t>（</a:t>
                      </a:r>
                      <a:r>
                        <a:rPr dirty="0" sz="900" spc="-10">
                          <a:solidFill>
                            <a:srgbClr val="231F20"/>
                          </a:solidFill>
                          <a:latin typeface="Trebuchet MS"/>
                          <a:cs typeface="Trebuchet MS"/>
                        </a:rPr>
                        <a:t>2</a:t>
                      </a:r>
                      <a:r>
                        <a:rPr dirty="0" sz="900" spc="-10">
                          <a:solidFill>
                            <a:srgbClr val="231F20"/>
                          </a:solidFill>
                          <a:latin typeface="華康標楷體"/>
                          <a:cs typeface="華康標楷體"/>
                        </a:rPr>
                        <a:t>）</a:t>
                      </a:r>
                      <a:r>
                        <a:rPr dirty="0" sz="900" spc="-15">
                          <a:solidFill>
                            <a:srgbClr val="231F20"/>
                          </a:solidFill>
                          <a:latin typeface="華康標楷體"/>
                          <a:cs typeface="華康標楷體"/>
                        </a:rPr>
                        <a:t>正確地遵從標誌和標線指示行駛。</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24130">
                        <a:lnSpc>
                          <a:spcPct val="102400"/>
                        </a:lnSpc>
                        <a:spcBef>
                          <a:spcPts val="254"/>
                        </a:spcBef>
                      </a:pPr>
                      <a:r>
                        <a:rPr dirty="0" sz="900" spc="45">
                          <a:solidFill>
                            <a:srgbClr val="231F20"/>
                          </a:solidFill>
                          <a:latin typeface="華康標楷體"/>
                          <a:cs typeface="華康標楷體"/>
                        </a:rPr>
                        <a:t>時機及其代表的意義，</a:t>
                      </a:r>
                      <a:r>
                        <a:rPr dirty="0" sz="900" spc="155">
                          <a:solidFill>
                            <a:srgbClr val="231F20"/>
                          </a:solidFill>
                          <a:latin typeface="華康標楷體"/>
                          <a:cs typeface="華康標楷體"/>
                        </a:rPr>
                        <a:t>應適時地給予學員提</a:t>
                      </a:r>
                      <a:r>
                        <a:rPr dirty="0" sz="900" spc="-50">
                          <a:solidFill>
                            <a:srgbClr val="231F20"/>
                          </a:solidFill>
                          <a:latin typeface="華康標楷體"/>
                          <a:cs typeface="華康標楷體"/>
                        </a:rPr>
                        <a:t> </a:t>
                      </a:r>
                      <a:r>
                        <a:rPr dirty="0" sz="900" spc="45">
                          <a:solidFill>
                            <a:srgbClr val="231F20"/>
                          </a:solidFill>
                          <a:latin typeface="華康標楷體"/>
                          <a:cs typeface="華康標楷體"/>
                        </a:rPr>
                        <a:t>示，藉此提高學員對標</a:t>
                      </a:r>
                      <a:r>
                        <a:rPr dirty="0" sz="900" spc="-20">
                          <a:solidFill>
                            <a:srgbClr val="231F20"/>
                          </a:solidFill>
                          <a:latin typeface="華康標楷體"/>
                          <a:cs typeface="華康標楷體"/>
                        </a:rPr>
                        <a:t>誌的熟悉度。</a:t>
                      </a:r>
                      <a:endParaRPr sz="900">
                        <a:latin typeface="華康標楷體"/>
                        <a:cs typeface="華康標楷體"/>
                      </a:endParaRPr>
                    </a:p>
                    <a:p>
                      <a:pPr algn="just" marL="142240" marR="24130" indent="-124460">
                        <a:lnSpc>
                          <a:spcPct val="102400"/>
                        </a:lnSpc>
                        <a:spcBef>
                          <a:spcPts val="680"/>
                        </a:spcBef>
                      </a:pPr>
                      <a:r>
                        <a:rPr dirty="0" sz="900" spc="55">
                          <a:solidFill>
                            <a:srgbClr val="231F20"/>
                          </a:solidFill>
                          <a:latin typeface="華康標楷體"/>
                          <a:cs typeface="華康標楷體"/>
                        </a:rPr>
                        <a:t>．瞭解用路人相互間應正</a:t>
                      </a:r>
                      <a:r>
                        <a:rPr dirty="0" sz="900" spc="45">
                          <a:solidFill>
                            <a:srgbClr val="231F20"/>
                          </a:solidFill>
                          <a:latin typeface="華康標楷體"/>
                          <a:cs typeface="華康標楷體"/>
                        </a:rPr>
                        <a:t>確地遵守標誌和標線。</a:t>
                      </a:r>
                      <a:r>
                        <a:rPr dirty="0" sz="900" spc="155">
                          <a:solidFill>
                            <a:srgbClr val="231F20"/>
                          </a:solidFill>
                          <a:latin typeface="華康標楷體"/>
                          <a:cs typeface="華康標楷體"/>
                        </a:rPr>
                        <a:t>違反標誌或標線之規</a:t>
                      </a:r>
                      <a:r>
                        <a:rPr dirty="0" sz="900" spc="-50">
                          <a:solidFill>
                            <a:srgbClr val="231F20"/>
                          </a:solidFill>
                          <a:latin typeface="華康標楷體"/>
                          <a:cs typeface="華康標楷體"/>
                        </a:rPr>
                        <a:t> </a:t>
                      </a:r>
                      <a:r>
                        <a:rPr dirty="0" sz="900" spc="40">
                          <a:solidFill>
                            <a:srgbClr val="231F20"/>
                          </a:solidFill>
                          <a:latin typeface="華康標楷體"/>
                          <a:cs typeface="華康標楷體"/>
                        </a:rPr>
                        <a:t>範，不僅會帶來危險，</a:t>
                      </a:r>
                      <a:r>
                        <a:rPr dirty="0" sz="900" spc="50">
                          <a:solidFill>
                            <a:srgbClr val="231F20"/>
                          </a:solidFill>
                          <a:latin typeface="華康標楷體"/>
                          <a:cs typeface="華康標楷體"/>
                        </a:rPr>
                        <a:t>還會影響其他用路人的</a:t>
                      </a:r>
                      <a:r>
                        <a:rPr dirty="0" sz="900" spc="-25">
                          <a:solidFill>
                            <a:srgbClr val="231F20"/>
                          </a:solidFill>
                          <a:latin typeface="華康標楷體"/>
                          <a:cs typeface="華康標楷體"/>
                        </a:rPr>
                        <a:t>安全。</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sp>
        <p:nvSpPr>
          <p:cNvPr id="71" name="object 71" descr=""/>
          <p:cNvSpPr/>
          <p:nvPr/>
        </p:nvSpPr>
        <p:spPr>
          <a:xfrm>
            <a:off x="8712000" y="4177152"/>
            <a:ext cx="0" cy="783590"/>
          </a:xfrm>
          <a:custGeom>
            <a:avLst/>
            <a:gdLst/>
            <a:ahLst/>
            <a:cxnLst/>
            <a:rect l="l" t="t" r="r" b="b"/>
            <a:pathLst>
              <a:path w="0" h="783589">
                <a:moveTo>
                  <a:pt x="0" y="783005"/>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0080000" y="4177152"/>
            <a:ext cx="0" cy="783590"/>
          </a:xfrm>
          <a:custGeom>
            <a:avLst/>
            <a:gdLst/>
            <a:ahLst/>
            <a:cxnLst/>
            <a:rect l="l" t="t" r="r" b="b"/>
            <a:pathLst>
              <a:path w="0" h="783589">
                <a:moveTo>
                  <a:pt x="0" y="783005"/>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13140001" y="4177152"/>
            <a:ext cx="0" cy="783590"/>
          </a:xfrm>
          <a:custGeom>
            <a:avLst/>
            <a:gdLst/>
            <a:ahLst/>
            <a:cxnLst/>
            <a:rect l="l" t="t" r="r" b="b"/>
            <a:pathLst>
              <a:path w="0" h="783589">
                <a:moveTo>
                  <a:pt x="0" y="783005"/>
                </a:moveTo>
                <a:lnTo>
                  <a:pt x="0" y="0"/>
                </a:lnTo>
              </a:path>
            </a:pathLst>
          </a:custGeom>
          <a:ln w="9004">
            <a:solidFill>
              <a:srgbClr val="FFFFFF"/>
            </a:solidFill>
          </a:ln>
        </p:spPr>
        <p:txBody>
          <a:bodyPr wrap="square" lIns="0" tIns="0" rIns="0" bIns="0" rtlCol="0"/>
          <a:lstStyle/>
          <a:p/>
        </p:txBody>
      </p:sp>
      <p:graphicFrame>
        <p:nvGraphicFramePr>
          <p:cNvPr id="74" name="object 74" descr=""/>
          <p:cNvGraphicFramePr>
            <a:graphicFrameLocks noGrp="1"/>
          </p:cNvGraphicFramePr>
          <p:nvPr/>
        </p:nvGraphicFramePr>
        <p:xfrm>
          <a:off x="7919999" y="1202654"/>
          <a:ext cx="6718300" cy="373443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518535">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spcBef>
                          <a:spcPts val="40"/>
                        </a:spcBef>
                      </a:pPr>
                      <a:endParaRPr sz="1400">
                        <a:latin typeface="Times New Roman"/>
                        <a:cs typeface="Times New Roman"/>
                      </a:endParaRPr>
                    </a:p>
                    <a:p>
                      <a:pPr algn="r" marR="45720">
                        <a:lnSpc>
                          <a:spcPct val="100000"/>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直行通過</a:t>
                      </a:r>
                      <a:endParaRPr sz="900">
                        <a:latin typeface="華康標楷體"/>
                        <a:cs typeface="華康標楷體"/>
                      </a:endParaRPr>
                    </a:p>
                    <a:p>
                      <a:pPr algn="r" marR="57785">
                        <a:lnSpc>
                          <a:spcPct val="100000"/>
                        </a:lnSpc>
                        <a:spcBef>
                          <a:spcPts val="25"/>
                        </a:spcBef>
                      </a:pPr>
                      <a:r>
                        <a:rPr dirty="0" sz="900" spc="-20">
                          <a:solidFill>
                            <a:srgbClr val="231F20"/>
                          </a:solidFill>
                          <a:latin typeface="華康標楷體"/>
                          <a:cs typeface="華康標楷體"/>
                        </a:rPr>
                        <a:t>交岔路口</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5"/>
                        </a:spcBef>
                      </a:pPr>
                      <a:endParaRPr sz="800">
                        <a:latin typeface="Times New Roman"/>
                        <a:cs typeface="Times New Roman"/>
                      </a:endParaRPr>
                    </a:p>
                    <a:p>
                      <a:pPr marL="132715" marR="44450" indent="-115570">
                        <a:lnSpc>
                          <a:spcPct val="102400"/>
                        </a:lnSpc>
                      </a:pPr>
                      <a:r>
                        <a:rPr dirty="0" sz="900" spc="-5">
                          <a:solidFill>
                            <a:srgbClr val="231F20"/>
                          </a:solidFill>
                          <a:latin typeface="華康標楷體"/>
                          <a:cs typeface="華康標楷體"/>
                        </a:rPr>
                        <a:t>．學習安全地直行通過交</a:t>
                      </a:r>
                      <a:r>
                        <a:rPr dirty="0" sz="900" spc="-20">
                          <a:solidFill>
                            <a:srgbClr val="231F20"/>
                          </a:solidFill>
                          <a:latin typeface="華康標楷體"/>
                          <a:cs typeface="華康標楷體"/>
                        </a:rPr>
                        <a:t>岔路口的方法</a:t>
                      </a:r>
                      <a:endParaRPr sz="900">
                        <a:latin typeface="華康標楷體"/>
                        <a:cs typeface="華康標楷體"/>
                      </a:endParaRPr>
                    </a:p>
                    <a:p>
                      <a:pPr marL="302260" indent="-284480">
                        <a:lnSpc>
                          <a:spcPct val="100000"/>
                        </a:lnSpc>
                        <a:spcBef>
                          <a:spcPts val="505"/>
                        </a:spcBef>
                        <a:buSzPct val="88888"/>
                        <a:buAutoNum type="arabicPlain"/>
                        <a:tabLst>
                          <a:tab pos="302260" algn="l"/>
                        </a:tabLst>
                      </a:pPr>
                      <a:r>
                        <a:rPr dirty="0" sz="900" spc="-20">
                          <a:solidFill>
                            <a:srgbClr val="231F20"/>
                          </a:solidFill>
                          <a:latin typeface="華康標楷體"/>
                          <a:cs typeface="華康標楷體"/>
                        </a:rPr>
                        <a:t>駛近交岔路口</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20"/>
                        </a:spcBef>
                        <a:buClr>
                          <a:srgbClr val="231F20"/>
                        </a:buClr>
                        <a:buFont typeface=""/>
                        <a:buAutoNum type="arabicPlain"/>
                      </a:pPr>
                      <a:endParaRPr sz="1250">
                        <a:latin typeface="Times New Roman"/>
                        <a:cs typeface="Times New Roman"/>
                      </a:endParaRPr>
                    </a:p>
                    <a:p>
                      <a:pPr marL="313055" marR="35560" indent="-295275">
                        <a:lnSpc>
                          <a:spcPct val="102400"/>
                        </a:lnSpc>
                        <a:buSzPct val="88888"/>
                        <a:buFont typeface=""/>
                        <a:buAutoNum type="arabicPlain"/>
                        <a:tabLst>
                          <a:tab pos="313055" algn="l"/>
                          <a:tab pos="315595" algn="l"/>
                        </a:tabLst>
                      </a:pPr>
                      <a:r>
                        <a:rPr dirty="0" sz="900">
                          <a:solidFill>
                            <a:srgbClr val="231F20"/>
                          </a:solidFill>
                          <a:latin typeface="Times New Roman"/>
                          <a:cs typeface="Times New Roman"/>
                        </a:rPr>
                        <a:t>	</a:t>
                      </a:r>
                      <a:r>
                        <a:rPr dirty="0" sz="900" spc="65">
                          <a:solidFill>
                            <a:srgbClr val="231F20"/>
                          </a:solidFill>
                          <a:latin typeface="華康標楷體"/>
                          <a:cs typeface="華康標楷體"/>
                        </a:rPr>
                        <a:t>辨識號誌、標誌及</a:t>
                      </a:r>
                      <a:r>
                        <a:rPr dirty="0" sz="900" spc="-30">
                          <a:solidFill>
                            <a:srgbClr val="231F20"/>
                          </a:solidFill>
                          <a:latin typeface="華康標楷體"/>
                          <a:cs typeface="華康標楷體"/>
                        </a:rPr>
                        <a:t>標線</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marL="313055" marR="36830" indent="-295275">
                        <a:lnSpc>
                          <a:spcPct val="102400"/>
                        </a:lnSpc>
                        <a:spcBef>
                          <a:spcPts val="58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掌握交岔路口的交</a:t>
                      </a:r>
                      <a:r>
                        <a:rPr dirty="0" sz="900" spc="-25">
                          <a:solidFill>
                            <a:srgbClr val="231F20"/>
                          </a:solidFill>
                          <a:latin typeface="華康標楷體"/>
                          <a:cs typeface="華康標楷體"/>
                        </a:rPr>
                        <a:t>通狀況</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marL="313055" marR="36830" indent="-295275">
                        <a:lnSpc>
                          <a:spcPct val="102400"/>
                        </a:lnSpc>
                        <a:spcBef>
                          <a:spcPts val="58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掌握對向欲左轉來</a:t>
                      </a:r>
                      <a:r>
                        <a:rPr dirty="0" sz="900" spc="-20">
                          <a:solidFill>
                            <a:srgbClr val="231F20"/>
                          </a:solidFill>
                          <a:latin typeface="華康標楷體"/>
                          <a:cs typeface="華康標楷體"/>
                        </a:rPr>
                        <a:t>車的動向</a:t>
                      </a:r>
                      <a:endParaRPr sz="900">
                        <a:latin typeface="華康標楷體"/>
                        <a:cs typeface="華康標楷體"/>
                      </a:endParaRPr>
                    </a:p>
                    <a:p>
                      <a:pPr algn="just" marL="313055" marR="36830" indent="-295275">
                        <a:lnSpc>
                          <a:spcPct val="102400"/>
                        </a:lnSpc>
                        <a:spcBef>
                          <a:spcPts val="484"/>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選擇適當的行車位置及速度通過交岔</a:t>
                      </a:r>
                      <a:r>
                        <a:rPr dirty="0" sz="900" spc="-30">
                          <a:solidFill>
                            <a:srgbClr val="231F20"/>
                          </a:solidFill>
                          <a:latin typeface="華康標楷體"/>
                          <a:cs typeface="華康標楷體"/>
                        </a:rPr>
                        <a:t>路口</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32715" marR="46990" indent="-115570">
                        <a:lnSpc>
                          <a:spcPct val="102400"/>
                        </a:lnSpc>
                        <a:spcBef>
                          <a:spcPts val="254"/>
                        </a:spcBef>
                      </a:pPr>
                      <a:r>
                        <a:rPr dirty="0" sz="900" spc="-15">
                          <a:solidFill>
                            <a:srgbClr val="231F20"/>
                          </a:solidFill>
                          <a:latin typeface="華康標楷體"/>
                          <a:cs typeface="華康標楷體"/>
                        </a:rPr>
                        <a:t>．將基本駕駛與應用駕駛所學到的知識加以活用，並在實際的道路上，正確地取得資訊，注意交通狀況，安全、平穩</a:t>
                      </a:r>
                      <a:r>
                        <a:rPr dirty="0" sz="900" spc="-20">
                          <a:solidFill>
                            <a:srgbClr val="231F20"/>
                          </a:solidFill>
                          <a:latin typeface="華康標楷體"/>
                          <a:cs typeface="華康標楷體"/>
                        </a:rPr>
                        <a:t>地通過交岔路口。</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5"/>
                        </a:spcBef>
                      </a:pPr>
                      <a:endParaRPr sz="900">
                        <a:latin typeface="Times New Roman"/>
                        <a:cs typeface="Times New Roman"/>
                      </a:endParaRPr>
                    </a:p>
                    <a:p>
                      <a:pPr algn="just" marL="306070" marR="45720" indent="-288290">
                        <a:lnSpc>
                          <a:spcPct val="102400"/>
                        </a:lnSpc>
                        <a:buSzPct val="88888"/>
                        <a:buFont typeface=""/>
                        <a:buAutoNum type="arabicPlain"/>
                        <a:tabLst>
                          <a:tab pos="306070" algn="l"/>
                          <a:tab pos="30988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確實掌握交岔路口及附近的情況，並選擇符合直行的</a:t>
                      </a:r>
                      <a:r>
                        <a:rPr dirty="0" sz="900" spc="-35">
                          <a:solidFill>
                            <a:srgbClr val="231F20"/>
                          </a:solidFill>
                          <a:latin typeface="華康標楷體"/>
                          <a:cs typeface="華康標楷體"/>
                        </a:rPr>
                        <a:t>行車位置及速度駛近交岔路口。應特別提醒學員注意並</a:t>
                      </a:r>
                      <a:r>
                        <a:rPr dirty="0" sz="900" spc="-30">
                          <a:solidFill>
                            <a:srgbClr val="231F20"/>
                          </a:solidFill>
                          <a:latin typeface="華康標楷體"/>
                          <a:cs typeface="華康標楷體"/>
                        </a:rPr>
                        <a:t>禮讓較為弱勢的用路人</a:t>
                      </a:r>
                      <a:r>
                        <a:rPr dirty="0" sz="900" spc="-25">
                          <a:solidFill>
                            <a:srgbClr val="231F20"/>
                          </a:solidFill>
                          <a:latin typeface="華康標楷體"/>
                          <a:cs typeface="華康標楷體"/>
                        </a:rPr>
                        <a:t>（</a:t>
                      </a:r>
                      <a:r>
                        <a:rPr dirty="0" sz="900" spc="-30">
                          <a:solidFill>
                            <a:srgbClr val="231F20"/>
                          </a:solidFill>
                          <a:latin typeface="華康標楷體"/>
                          <a:cs typeface="華康標楷體"/>
                        </a:rPr>
                        <a:t>例如行人、自行車及機車</a:t>
                      </a:r>
                      <a:r>
                        <a:rPr dirty="0" sz="900" spc="-50">
                          <a:solidFill>
                            <a:srgbClr val="231F20"/>
                          </a:solidFill>
                          <a:latin typeface="華康標楷體"/>
                          <a:cs typeface="華康標楷體"/>
                        </a:rPr>
                        <a:t>）。</a:t>
                      </a:r>
                      <a:endParaRPr sz="900">
                        <a:latin typeface="華康標楷體"/>
                        <a:cs typeface="華康標楷體"/>
                      </a:endParaRPr>
                    </a:p>
                    <a:p>
                      <a:pPr marL="306070" marR="45085" indent="-288290">
                        <a:lnSpc>
                          <a:spcPct val="102400"/>
                        </a:lnSpc>
                        <a:spcBef>
                          <a:spcPts val="509"/>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及早辨識設置於交岔路口之號誌、標誌及標線，並遵</a:t>
                      </a:r>
                      <a:r>
                        <a:rPr dirty="0" sz="900" spc="-20">
                          <a:solidFill>
                            <a:srgbClr val="231F20"/>
                          </a:solidFill>
                          <a:latin typeface="華康標楷體"/>
                          <a:cs typeface="華康標楷體"/>
                        </a:rPr>
                        <a:t>照其指示通行。</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gn="just" marL="306070" marR="45085" indent="-288290">
                        <a:lnSpc>
                          <a:spcPct val="102400"/>
                        </a:lnSpc>
                        <a:spcBef>
                          <a:spcPts val="580"/>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確認交岔路口的型態及是否有其他人、車，並掌握其動向。確實地掌握路寬和標線，同時注意通行路權的</a:t>
                      </a:r>
                      <a:r>
                        <a:rPr dirty="0" sz="900" spc="-20">
                          <a:solidFill>
                            <a:srgbClr val="231F20"/>
                          </a:solidFill>
                          <a:latin typeface="華康標楷體"/>
                          <a:cs typeface="華康標楷體"/>
                        </a:rPr>
                        <a:t>優先順序。</a:t>
                      </a:r>
                      <a:endParaRPr sz="900">
                        <a:latin typeface="華康標楷體"/>
                        <a:cs typeface="華康標楷體"/>
                      </a:endParaRPr>
                    </a:p>
                    <a:p>
                      <a:pPr marL="305435" indent="-287655">
                        <a:lnSpc>
                          <a:spcPct val="100000"/>
                        </a:lnSpc>
                        <a:spcBef>
                          <a:spcPts val="535"/>
                        </a:spcBef>
                        <a:buSzPct val="88888"/>
                        <a:buAutoNum type="arabicPlain"/>
                        <a:tabLst>
                          <a:tab pos="305435" algn="l"/>
                        </a:tabLst>
                      </a:pPr>
                      <a:r>
                        <a:rPr dirty="0" sz="900" spc="-15">
                          <a:solidFill>
                            <a:srgbClr val="231F20"/>
                          </a:solidFill>
                          <a:latin typeface="華康標楷體"/>
                          <a:cs typeface="華康標楷體"/>
                        </a:rPr>
                        <a:t>確認對向有無欲左轉的車輛，並掌握其動向。</a:t>
                      </a:r>
                      <a:endParaRPr sz="900">
                        <a:latin typeface="華康標楷體"/>
                        <a:cs typeface="華康標楷體"/>
                      </a:endParaRPr>
                    </a:p>
                    <a:p>
                      <a:pPr>
                        <a:lnSpc>
                          <a:spcPct val="100000"/>
                        </a:lnSpc>
                        <a:spcBef>
                          <a:spcPts val="35"/>
                        </a:spcBef>
                        <a:buClr>
                          <a:srgbClr val="231F20"/>
                        </a:buClr>
                        <a:buFont typeface=""/>
                        <a:buAutoNum type="arabicPlain"/>
                      </a:pPr>
                      <a:endParaRPr sz="1350">
                        <a:latin typeface="Times New Roman"/>
                        <a:cs typeface="Times New Roman"/>
                      </a:endParaRPr>
                    </a:p>
                    <a:p>
                      <a:pPr algn="just" marL="299720" marR="19685" indent="-281940">
                        <a:lnSpc>
                          <a:spcPct val="102400"/>
                        </a:lnSpc>
                        <a:buSzPct val="88888"/>
                        <a:buAutoNum type="arabicPlain"/>
                        <a:tabLst>
                          <a:tab pos="306070" algn="l"/>
                        </a:tabLst>
                      </a:pPr>
                      <a:r>
                        <a:rPr dirty="0" sz="900" spc="-25">
                          <a:solidFill>
                            <a:srgbClr val="231F20"/>
                          </a:solidFill>
                          <a:latin typeface="華康標楷體"/>
                          <a:cs typeface="華康標楷體"/>
                        </a:rPr>
                        <a:t>視交岔路口的情況，選擇適當的行車位置與速度通過。</a:t>
                      </a:r>
                      <a:r>
                        <a:rPr dirty="0" sz="900" spc="-25">
                          <a:solidFill>
                            <a:srgbClr val="231F20"/>
                          </a:solidFill>
                          <a:latin typeface="華康標楷體"/>
                          <a:cs typeface="華康標楷體"/>
                        </a:rPr>
                        <a:t>	</a:t>
                      </a:r>
                      <a:r>
                        <a:rPr dirty="0" sz="900" spc="-10">
                          <a:solidFill>
                            <a:srgbClr val="231F20"/>
                          </a:solidFill>
                          <a:latin typeface="華康標楷體"/>
                          <a:cs typeface="華康標楷體"/>
                        </a:rPr>
                        <a:t>強調要充分注意前方的道路及交通狀況，並選擇合適</a:t>
                      </a:r>
                      <a:r>
                        <a:rPr dirty="0" sz="900" spc="-15">
                          <a:solidFill>
                            <a:srgbClr val="231F20"/>
                          </a:solidFill>
                          <a:latin typeface="華康標楷體"/>
                          <a:cs typeface="華康標楷體"/>
                        </a:rPr>
                        <a:t>的	行車位置與速度。</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19685" indent="-124460">
                        <a:lnSpc>
                          <a:spcPct val="102400"/>
                        </a:lnSpc>
                        <a:spcBef>
                          <a:spcPts val="254"/>
                        </a:spcBef>
                      </a:pPr>
                      <a:r>
                        <a:rPr dirty="0" sz="900" spc="55">
                          <a:solidFill>
                            <a:srgbClr val="231F20"/>
                          </a:solidFill>
                          <a:latin typeface="華康標楷體"/>
                          <a:cs typeface="華康標楷體"/>
                        </a:rPr>
                        <a:t>．讓學員瞭解交岔路口是</a:t>
                      </a:r>
                      <a:r>
                        <a:rPr dirty="0" sz="900" spc="155">
                          <a:solidFill>
                            <a:srgbClr val="231F20"/>
                          </a:solidFill>
                          <a:latin typeface="華康標楷體"/>
                          <a:cs typeface="華康標楷體"/>
                        </a:rPr>
                        <a:t>事故最頻繁發生的地</a:t>
                      </a:r>
                      <a:r>
                        <a:rPr dirty="0" sz="900" spc="-50">
                          <a:solidFill>
                            <a:srgbClr val="231F20"/>
                          </a:solidFill>
                          <a:latin typeface="華康標楷體"/>
                          <a:cs typeface="華康標楷體"/>
                        </a:rPr>
                        <a:t> </a:t>
                      </a:r>
                      <a:r>
                        <a:rPr dirty="0" sz="900" spc="45">
                          <a:solidFill>
                            <a:srgbClr val="231F20"/>
                          </a:solidFill>
                          <a:latin typeface="華康標楷體"/>
                          <a:cs typeface="華康標楷體"/>
                        </a:rPr>
                        <a:t>點，同時強調在通過交</a:t>
                      </a:r>
                      <a:r>
                        <a:rPr dirty="0" sz="900" spc="-20">
                          <a:solidFill>
                            <a:srgbClr val="231F20"/>
                          </a:solidFill>
                          <a:latin typeface="華康標楷體"/>
                          <a:cs typeface="華康標楷體"/>
                        </a:rPr>
                        <a:t>岔路口時，應互相禮讓。</a:t>
                      </a:r>
                      <a:endParaRPr sz="900">
                        <a:latin typeface="華康標楷體"/>
                        <a:cs typeface="華康標楷體"/>
                      </a:endParaRPr>
                    </a:p>
                    <a:p>
                      <a:pPr algn="just" marL="142240" marR="38100" indent="-124460">
                        <a:lnSpc>
                          <a:spcPct val="102400"/>
                        </a:lnSpc>
                        <a:spcBef>
                          <a:spcPts val="395"/>
                        </a:spcBef>
                      </a:pPr>
                      <a:r>
                        <a:rPr dirty="0" sz="900" spc="60">
                          <a:solidFill>
                            <a:srgbClr val="231F20"/>
                          </a:solidFill>
                          <a:latin typeface="華康標楷體"/>
                          <a:cs typeface="華康標楷體"/>
                        </a:rPr>
                        <a:t>．向學員說明此課程是應</a:t>
                      </a:r>
                      <a:r>
                        <a:rPr dirty="0" sz="900" spc="10">
                          <a:solidFill>
                            <a:srgbClr val="231F20"/>
                          </a:solidFill>
                          <a:latin typeface="華康標楷體"/>
                          <a:cs typeface="華康標楷體"/>
                        </a:rPr>
                        <a:t>用駕駛課目 </a:t>
                      </a:r>
                      <a:r>
                        <a:rPr dirty="0" sz="900">
                          <a:solidFill>
                            <a:srgbClr val="231F20"/>
                          </a:solidFill>
                          <a:latin typeface="Trebuchet MS"/>
                          <a:cs typeface="Trebuchet MS"/>
                        </a:rPr>
                        <a:t>4</a:t>
                      </a:r>
                      <a:r>
                        <a:rPr dirty="0" sz="900" spc="-45">
                          <a:solidFill>
                            <a:srgbClr val="231F20"/>
                          </a:solidFill>
                          <a:latin typeface="Trebuchet MS"/>
                          <a:cs typeface="Trebuchet MS"/>
                        </a:rPr>
                        <a:t> </a:t>
                      </a:r>
                      <a:r>
                        <a:rPr dirty="0" sz="900" spc="75">
                          <a:solidFill>
                            <a:srgbClr val="231F20"/>
                          </a:solidFill>
                          <a:latin typeface="華康標楷體"/>
                          <a:cs typeface="華康標楷體"/>
                        </a:rPr>
                        <a:t>直行通過</a:t>
                      </a:r>
                      <a:r>
                        <a:rPr dirty="0" sz="900" spc="-10">
                          <a:solidFill>
                            <a:srgbClr val="231F20"/>
                          </a:solidFill>
                          <a:latin typeface="華康標楷體"/>
                          <a:cs typeface="華康標楷體"/>
                        </a:rPr>
                        <a:t>交岔路口的實際應用。</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950">
                        <a:latin typeface="Times New Roman"/>
                        <a:cs typeface="Times New Roman"/>
                      </a:endParaRPr>
                    </a:p>
                    <a:p>
                      <a:pPr algn="just" marL="142240" marR="38100" indent="-124460">
                        <a:lnSpc>
                          <a:spcPct val="102400"/>
                        </a:lnSpc>
                      </a:pPr>
                      <a:r>
                        <a:rPr dirty="0" sz="900" spc="50">
                          <a:solidFill>
                            <a:srgbClr val="231F20"/>
                          </a:solidFill>
                          <a:latin typeface="華康標楷體"/>
                          <a:cs typeface="華康標楷體"/>
                        </a:rPr>
                        <a:t>．向學員說明有些路口，會因為管制需要，而限</a:t>
                      </a:r>
                      <a:r>
                        <a:rPr dirty="0" sz="900" spc="-15">
                          <a:solidFill>
                            <a:srgbClr val="231F20"/>
                          </a:solidFill>
                          <a:latin typeface="華康標楷體"/>
                          <a:cs typeface="華康標楷體"/>
                        </a:rPr>
                        <a:t>制或禁止車輛直行。</a:t>
                      </a:r>
                      <a:endParaRPr sz="900">
                        <a:latin typeface="華康標楷體"/>
                        <a:cs typeface="華康標楷體"/>
                      </a:endParaRPr>
                    </a:p>
                    <a:p>
                      <a:pPr algn="just" marL="142240" marR="38100" indent="-124460">
                        <a:lnSpc>
                          <a:spcPct val="102400"/>
                        </a:lnSpc>
                        <a:spcBef>
                          <a:spcPts val="509"/>
                        </a:spcBef>
                      </a:pPr>
                      <a:r>
                        <a:rPr dirty="0" sz="900" spc="55">
                          <a:solidFill>
                            <a:srgbClr val="231F20"/>
                          </a:solidFill>
                          <a:latin typeface="華康標楷體"/>
                          <a:cs typeface="華康標楷體"/>
                        </a:rPr>
                        <a:t>．瞭解從車內往外看，視</a:t>
                      </a:r>
                      <a:r>
                        <a:rPr dirty="0" sz="900" spc="50">
                          <a:solidFill>
                            <a:srgbClr val="231F20"/>
                          </a:solidFill>
                          <a:latin typeface="華康標楷體"/>
                          <a:cs typeface="華康標楷體"/>
                        </a:rPr>
                        <a:t>覺上的交岔路口會比實</a:t>
                      </a:r>
                      <a:r>
                        <a:rPr dirty="0" sz="900" spc="-25">
                          <a:solidFill>
                            <a:srgbClr val="231F20"/>
                          </a:solidFill>
                          <a:latin typeface="華康標楷體"/>
                          <a:cs typeface="華康標楷體"/>
                        </a:rPr>
                        <a:t>際交岔路口狹窄。</a:t>
                      </a:r>
                      <a:endParaRPr sz="900">
                        <a:latin typeface="華康標楷體"/>
                        <a:cs typeface="華康標楷體"/>
                      </a:endParaRPr>
                    </a:p>
                    <a:p>
                      <a:pPr algn="just" marL="142240" marR="39370" indent="-124460">
                        <a:lnSpc>
                          <a:spcPts val="1060"/>
                        </a:lnSpc>
                        <a:spcBef>
                          <a:spcPts val="590"/>
                        </a:spcBef>
                      </a:pPr>
                      <a:r>
                        <a:rPr dirty="0" sz="900" spc="55">
                          <a:solidFill>
                            <a:srgbClr val="231F20"/>
                          </a:solidFill>
                          <a:latin typeface="華康標楷體"/>
                          <a:cs typeface="華康標楷體"/>
                        </a:rPr>
                        <a:t>．即使直行車有優先通行</a:t>
                      </a:r>
                      <a:r>
                        <a:rPr dirty="0" sz="900" spc="-50">
                          <a:solidFill>
                            <a:srgbClr val="231F20"/>
                          </a:solidFill>
                          <a:latin typeface="華康標楷體"/>
                          <a:cs typeface="華康標楷體"/>
                        </a:rPr>
                        <a:t>權，但因許多交叉路口未</a:t>
                      </a:r>
                      <a:r>
                        <a:rPr dirty="0" sz="900" spc="50">
                          <a:solidFill>
                            <a:srgbClr val="231F20"/>
                          </a:solidFill>
                          <a:latin typeface="華康標楷體"/>
                          <a:cs typeface="華康標楷體"/>
                        </a:rPr>
                        <a:t>實施機車兩段左轉之管</a:t>
                      </a:r>
                      <a:r>
                        <a:rPr dirty="0" sz="900" spc="-50">
                          <a:solidFill>
                            <a:srgbClr val="231F20"/>
                          </a:solidFill>
                          <a:latin typeface="華康標楷體"/>
                          <a:cs typeface="華康標楷體"/>
                        </a:rPr>
                        <a:t>制，因此在交岔路口常會</a:t>
                      </a:r>
                      <a:r>
                        <a:rPr dirty="0" sz="900" spc="50">
                          <a:solidFill>
                            <a:srgbClr val="231F20"/>
                          </a:solidFill>
                          <a:latin typeface="華康標楷體"/>
                          <a:cs typeface="華康標楷體"/>
                        </a:rPr>
                        <a:t>遭遇轉彎機車未禮讓直</a:t>
                      </a:r>
                      <a:r>
                        <a:rPr dirty="0" sz="900" spc="-50">
                          <a:solidFill>
                            <a:srgbClr val="231F20"/>
                          </a:solidFill>
                          <a:latin typeface="華康標楷體"/>
                          <a:cs typeface="華康標楷體"/>
                        </a:rPr>
                        <a:t>行車先走，應提醒學員小</a:t>
                      </a:r>
                      <a:r>
                        <a:rPr dirty="0" sz="900" spc="-45">
                          <a:solidFill>
                            <a:srgbClr val="231F20"/>
                          </a:solidFill>
                          <a:latin typeface="華康標楷體"/>
                          <a:cs typeface="華康標楷體"/>
                        </a:rPr>
                        <a:t>心注意。</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sp>
        <p:nvSpPr>
          <p:cNvPr id="75" name="object 75" descr=""/>
          <p:cNvSpPr/>
          <p:nvPr/>
        </p:nvSpPr>
        <p:spPr>
          <a:xfrm>
            <a:off x="7919987" y="360019"/>
            <a:ext cx="480695" cy="265430"/>
          </a:xfrm>
          <a:custGeom>
            <a:avLst/>
            <a:gdLst/>
            <a:ahLst/>
            <a:cxnLst/>
            <a:rect l="l" t="t" r="r" b="b"/>
            <a:pathLst>
              <a:path w="480695"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27" y="6756"/>
                </a:lnTo>
                <a:lnTo>
                  <a:pt x="54254" y="25552"/>
                </a:lnTo>
                <a:lnTo>
                  <a:pt x="25565" y="54241"/>
                </a:lnTo>
                <a:lnTo>
                  <a:pt x="6756" y="90601"/>
                </a:lnTo>
                <a:lnTo>
                  <a:pt x="0" y="132486"/>
                </a:lnTo>
                <a:lnTo>
                  <a:pt x="6756" y="174358"/>
                </a:lnTo>
                <a:lnTo>
                  <a:pt x="25565" y="210731"/>
                </a:lnTo>
                <a:lnTo>
                  <a:pt x="54254" y="239420"/>
                </a:lnTo>
                <a:lnTo>
                  <a:pt x="90627"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72BF44"/>
          </a:solidFill>
        </p:spPr>
        <p:txBody>
          <a:bodyPr wrap="square" lIns="0" tIns="0" rIns="0" bIns="0" rtlCol="0"/>
          <a:lstStyle/>
          <a:p/>
        </p:txBody>
      </p:sp>
      <p:sp>
        <p:nvSpPr>
          <p:cNvPr id="76" name="object 76"/>
          <p:cNvSpPr txBox="1">
            <a:spLocks noGrp="1"/>
          </p:cNvSpPr>
          <p:nvPr>
            <p:ph type="title"/>
          </p:nvPr>
        </p:nvSpPr>
        <p:spPr>
          <a:xfrm>
            <a:off x="7915147" y="279985"/>
            <a:ext cx="1967864" cy="371475"/>
          </a:xfrm>
          <a:prstGeom prst="rect"/>
        </p:spPr>
        <p:txBody>
          <a:bodyPr wrap="square" lIns="0" tIns="14604" rIns="0" bIns="0" rtlCol="0" vert="horz">
            <a:spAutoFit/>
          </a:bodyPr>
          <a:lstStyle/>
          <a:p>
            <a:pPr marL="38100">
              <a:lnSpc>
                <a:spcPct val="100000"/>
              </a:lnSpc>
              <a:spcBef>
                <a:spcPts val="114"/>
              </a:spcBef>
            </a:pPr>
            <a:r>
              <a:rPr dirty="0" baseline="5376" sz="2325" spc="-67">
                <a:solidFill>
                  <a:srgbClr val="FFFFFF"/>
                </a:solidFill>
              </a:rPr>
              <a:t>課目 </a:t>
            </a:r>
            <a:r>
              <a:rPr dirty="0" sz="2250" spc="-300">
                <a:solidFill>
                  <a:srgbClr val="72BF44"/>
                </a:solidFill>
                <a:latin typeface="Trebuchet MS"/>
                <a:cs typeface="Trebuchet MS"/>
              </a:rPr>
              <a:t>7</a:t>
            </a:r>
            <a:r>
              <a:rPr dirty="0" baseline="1792" sz="2325" spc="-172">
                <a:solidFill>
                  <a:srgbClr val="72BF44"/>
                </a:solidFill>
              </a:rPr>
              <a:t>：通過交岔路口</a:t>
            </a:r>
            <a:endParaRPr baseline="1792" sz="2325">
              <a:latin typeface="Trebuchet MS"/>
              <a:cs typeface="Trebuchet MS"/>
            </a:endParaRPr>
          </a:p>
        </p:txBody>
      </p:sp>
      <p:sp>
        <p:nvSpPr>
          <p:cNvPr id="77" name="object 77" descr=""/>
          <p:cNvSpPr txBox="1"/>
          <p:nvPr/>
        </p:nvSpPr>
        <p:spPr>
          <a:xfrm>
            <a:off x="8685358" y="672626"/>
            <a:ext cx="5047615"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標：注意交岔路口與其周邊的狀況，並以安全的車速及方法通</a:t>
            </a:r>
            <a:r>
              <a:rPr dirty="0" sz="1250" spc="-50">
                <a:solidFill>
                  <a:srgbClr val="231F20"/>
                </a:solidFill>
                <a:latin typeface="SimSun"/>
                <a:cs typeface="SimSun"/>
              </a:rPr>
              <a:t>過</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grpSp>
        <p:nvGrpSpPr>
          <p:cNvPr id="78" name="object 78" descr=""/>
          <p:cNvGrpSpPr/>
          <p:nvPr/>
        </p:nvGrpSpPr>
        <p:grpSpPr>
          <a:xfrm>
            <a:off x="7296873" y="0"/>
            <a:ext cx="1346835" cy="5328285"/>
            <a:chOff x="7296873" y="0"/>
            <a:chExt cx="1346835" cy="5328285"/>
          </a:xfrm>
        </p:grpSpPr>
        <p:sp>
          <p:nvSpPr>
            <p:cNvPr id="79" name="object 79" descr=""/>
            <p:cNvSpPr/>
            <p:nvPr/>
          </p:nvSpPr>
          <p:spPr>
            <a:xfrm>
              <a:off x="7452004" y="708012"/>
              <a:ext cx="1191895" cy="367030"/>
            </a:xfrm>
            <a:custGeom>
              <a:avLst/>
              <a:gdLst/>
              <a:ahLst/>
              <a:cxnLst/>
              <a:rect l="l" t="t" r="r" b="b"/>
              <a:pathLst>
                <a:path w="1191895" h="367030">
                  <a:moveTo>
                    <a:pt x="1191425" y="183502"/>
                  </a:moveTo>
                  <a:lnTo>
                    <a:pt x="948055" y="0"/>
                  </a:lnTo>
                  <a:lnTo>
                    <a:pt x="948055" y="69913"/>
                  </a:lnTo>
                  <a:lnTo>
                    <a:pt x="0" y="69913"/>
                  </a:lnTo>
                  <a:lnTo>
                    <a:pt x="0" y="297116"/>
                  </a:lnTo>
                  <a:lnTo>
                    <a:pt x="948055" y="297116"/>
                  </a:lnTo>
                  <a:lnTo>
                    <a:pt x="948055" y="367004"/>
                  </a:lnTo>
                  <a:lnTo>
                    <a:pt x="1191425" y="183502"/>
                  </a:lnTo>
                  <a:close/>
                </a:path>
              </a:pathLst>
            </a:custGeom>
            <a:solidFill>
              <a:srgbClr val="DADBDC"/>
            </a:solidFill>
          </p:spPr>
          <p:txBody>
            <a:bodyPr wrap="square" lIns="0" tIns="0" rIns="0" bIns="0" rtlCol="0"/>
            <a:lstStyle/>
            <a:p/>
          </p:txBody>
        </p:sp>
        <p:sp>
          <p:nvSpPr>
            <p:cNvPr id="80" name="object 80" descr=""/>
            <p:cNvSpPr/>
            <p:nvPr/>
          </p:nvSpPr>
          <p:spPr>
            <a:xfrm>
              <a:off x="7479767" y="777925"/>
              <a:ext cx="920750" cy="227329"/>
            </a:xfrm>
            <a:custGeom>
              <a:avLst/>
              <a:gdLst/>
              <a:ahLst/>
              <a:cxnLst/>
              <a:rect l="l" t="t" r="r" b="b"/>
              <a:pathLst>
                <a:path w="920750" h="227330">
                  <a:moveTo>
                    <a:pt x="160451" y="0"/>
                  </a:moveTo>
                  <a:lnTo>
                    <a:pt x="52451" y="0"/>
                  </a:lnTo>
                  <a:lnTo>
                    <a:pt x="0" y="227190"/>
                  </a:lnTo>
                  <a:lnTo>
                    <a:pt x="21450" y="227190"/>
                  </a:lnTo>
                  <a:lnTo>
                    <a:pt x="108000" y="227190"/>
                  </a:lnTo>
                  <a:lnTo>
                    <a:pt x="160451" y="0"/>
                  </a:lnTo>
                  <a:close/>
                </a:path>
                <a:path w="920750" h="227330">
                  <a:moveTo>
                    <a:pt x="350405" y="0"/>
                  </a:moveTo>
                  <a:lnTo>
                    <a:pt x="242404" y="0"/>
                  </a:lnTo>
                  <a:lnTo>
                    <a:pt x="189953" y="227190"/>
                  </a:lnTo>
                  <a:lnTo>
                    <a:pt x="211404" y="227190"/>
                  </a:lnTo>
                  <a:lnTo>
                    <a:pt x="297954" y="227190"/>
                  </a:lnTo>
                  <a:lnTo>
                    <a:pt x="350405" y="0"/>
                  </a:lnTo>
                  <a:close/>
                </a:path>
                <a:path w="920750" h="227330">
                  <a:moveTo>
                    <a:pt x="540372" y="0"/>
                  </a:moveTo>
                  <a:lnTo>
                    <a:pt x="432384" y="0"/>
                  </a:lnTo>
                  <a:lnTo>
                    <a:pt x="379933" y="227190"/>
                  </a:lnTo>
                  <a:lnTo>
                    <a:pt x="401370" y="227190"/>
                  </a:lnTo>
                  <a:lnTo>
                    <a:pt x="487921" y="227190"/>
                  </a:lnTo>
                  <a:lnTo>
                    <a:pt x="540372" y="0"/>
                  </a:lnTo>
                  <a:close/>
                </a:path>
                <a:path w="920750" h="227330">
                  <a:moveTo>
                    <a:pt x="730338" y="0"/>
                  </a:moveTo>
                  <a:lnTo>
                    <a:pt x="622338" y="0"/>
                  </a:lnTo>
                  <a:lnTo>
                    <a:pt x="569887" y="227190"/>
                  </a:lnTo>
                  <a:lnTo>
                    <a:pt x="591324" y="227190"/>
                  </a:lnTo>
                  <a:lnTo>
                    <a:pt x="677887" y="227190"/>
                  </a:lnTo>
                  <a:lnTo>
                    <a:pt x="730338" y="0"/>
                  </a:lnTo>
                  <a:close/>
                </a:path>
                <a:path w="920750" h="227330">
                  <a:moveTo>
                    <a:pt x="920292" y="0"/>
                  </a:moveTo>
                  <a:lnTo>
                    <a:pt x="812292" y="0"/>
                  </a:lnTo>
                  <a:lnTo>
                    <a:pt x="759841" y="227190"/>
                  </a:lnTo>
                  <a:lnTo>
                    <a:pt x="781291" y="227190"/>
                  </a:lnTo>
                  <a:lnTo>
                    <a:pt x="867841" y="227190"/>
                  </a:lnTo>
                  <a:lnTo>
                    <a:pt x="920292" y="0"/>
                  </a:lnTo>
                  <a:close/>
                </a:path>
              </a:pathLst>
            </a:custGeom>
            <a:solidFill>
              <a:srgbClr val="B7DA9B"/>
            </a:solidFill>
          </p:spPr>
          <p:txBody>
            <a:bodyPr wrap="square" lIns="0" tIns="0" rIns="0" bIns="0" rtlCol="0"/>
            <a:lstStyle/>
            <a:p/>
          </p:txBody>
        </p:sp>
        <p:sp>
          <p:nvSpPr>
            <p:cNvPr id="81" name="object 81" descr=""/>
            <p:cNvSpPr/>
            <p:nvPr/>
          </p:nvSpPr>
          <p:spPr>
            <a:xfrm>
              <a:off x="7296873" y="0"/>
              <a:ext cx="265430" cy="5328285"/>
            </a:xfrm>
            <a:custGeom>
              <a:avLst/>
              <a:gdLst/>
              <a:ahLst/>
              <a:cxnLst/>
              <a:rect l="l" t="t" r="r" b="b"/>
              <a:pathLst>
                <a:path w="265429" h="5328285">
                  <a:moveTo>
                    <a:pt x="264998" y="0"/>
                  </a:moveTo>
                  <a:lnTo>
                    <a:pt x="0" y="0"/>
                  </a:lnTo>
                  <a:lnTo>
                    <a:pt x="0" y="5328005"/>
                  </a:lnTo>
                  <a:lnTo>
                    <a:pt x="264998" y="5328005"/>
                  </a:lnTo>
                  <a:lnTo>
                    <a:pt x="264998" y="0"/>
                  </a:lnTo>
                  <a:close/>
                </a:path>
              </a:pathLst>
            </a:custGeom>
            <a:solidFill>
              <a:srgbClr val="FFFFFF"/>
            </a:solidFill>
          </p:spPr>
          <p:txBody>
            <a:bodyPr wrap="square" lIns="0" tIns="0" rIns="0" bIns="0" rtlCol="0"/>
            <a:lstStyle/>
            <a:p/>
          </p:txBody>
        </p:sp>
      </p:grpSp>
      <p:sp>
        <p:nvSpPr>
          <p:cNvPr id="82" name="object 82" descr=""/>
          <p:cNvSpPr txBox="1"/>
          <p:nvPr/>
        </p:nvSpPr>
        <p:spPr>
          <a:xfrm>
            <a:off x="539375" y="5021071"/>
            <a:ext cx="1423670" cy="127000"/>
          </a:xfrm>
          <a:prstGeom prst="rect">
            <a:avLst/>
          </a:prstGeom>
        </p:spPr>
        <p:txBody>
          <a:bodyPr wrap="square" lIns="0" tIns="0" rIns="0" bIns="0" rtlCol="0" vert="horz">
            <a:spAutoFit/>
          </a:bodyPr>
          <a:lstStyle/>
          <a:p>
            <a:pPr marL="12700">
              <a:lnSpc>
                <a:spcPts val="860"/>
              </a:lnSpc>
            </a:pPr>
            <a:r>
              <a:rPr dirty="0" sz="800" spc="65" b="1" i="1">
                <a:solidFill>
                  <a:srgbClr val="231F20"/>
                </a:solidFill>
                <a:latin typeface="Times New Roman"/>
                <a:cs typeface="Times New Roman"/>
              </a:rPr>
              <a:t>116</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83" name="object 83" descr=""/>
          <p:cNvSpPr txBox="1"/>
          <p:nvPr/>
        </p:nvSpPr>
        <p:spPr>
          <a:xfrm>
            <a:off x="13178719" y="5021071"/>
            <a:ext cx="1426210"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40" b="1" i="1">
                <a:solidFill>
                  <a:srgbClr val="231F20"/>
                </a:solidFill>
                <a:latin typeface="Times New Roman"/>
                <a:cs typeface="Times New Roman"/>
              </a:rPr>
              <a:t>117</a:t>
            </a:r>
            <a:endParaRPr sz="800">
              <a:latin typeface="Times New Roman"/>
              <a:cs typeface="Times New Roman"/>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82682"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sp>
          <p:nvSpPr>
            <p:cNvPr id="59" name="object 59" descr=""/>
            <p:cNvSpPr/>
            <p:nvPr/>
          </p:nvSpPr>
          <p:spPr>
            <a:xfrm>
              <a:off x="10447197" y="1281608"/>
              <a:ext cx="2585720" cy="278130"/>
            </a:xfrm>
            <a:custGeom>
              <a:avLst/>
              <a:gdLst/>
              <a:ahLst/>
              <a:cxnLst/>
              <a:rect l="l" t="t" r="r" b="b"/>
              <a:pathLst>
                <a:path w="2585719" h="278130">
                  <a:moveTo>
                    <a:pt x="2585364" y="0"/>
                  </a:moveTo>
                  <a:lnTo>
                    <a:pt x="0" y="0"/>
                  </a:lnTo>
                  <a:lnTo>
                    <a:pt x="0" y="277926"/>
                  </a:lnTo>
                  <a:lnTo>
                    <a:pt x="2585364" y="277926"/>
                  </a:lnTo>
                  <a:lnTo>
                    <a:pt x="2585364" y="0"/>
                  </a:lnTo>
                  <a:close/>
                </a:path>
              </a:pathLst>
            </a:custGeom>
            <a:solidFill>
              <a:srgbClr val="FFFFFF"/>
            </a:solidFill>
          </p:spPr>
          <p:txBody>
            <a:bodyPr wrap="square" lIns="0" tIns="0" rIns="0" bIns="0" rtlCol="0"/>
            <a:lstStyle/>
            <a:p/>
          </p:txBody>
        </p:sp>
        <p:sp>
          <p:nvSpPr>
            <p:cNvPr id="60" name="object 60" descr=""/>
            <p:cNvSpPr/>
            <p:nvPr/>
          </p:nvSpPr>
          <p:spPr>
            <a:xfrm>
              <a:off x="11019904" y="1413243"/>
              <a:ext cx="1570355" cy="32384"/>
            </a:xfrm>
            <a:custGeom>
              <a:avLst/>
              <a:gdLst/>
              <a:ahLst/>
              <a:cxnLst/>
              <a:rect l="l" t="t" r="r" b="b"/>
              <a:pathLst>
                <a:path w="1570354" h="32384">
                  <a:moveTo>
                    <a:pt x="140538" y="8013"/>
                  </a:moveTo>
                  <a:lnTo>
                    <a:pt x="0" y="8013"/>
                  </a:lnTo>
                  <a:lnTo>
                    <a:pt x="0" y="24091"/>
                  </a:lnTo>
                  <a:lnTo>
                    <a:pt x="140538" y="24091"/>
                  </a:lnTo>
                  <a:lnTo>
                    <a:pt x="140538" y="8013"/>
                  </a:lnTo>
                  <a:close/>
                </a:path>
                <a:path w="1570354" h="32384">
                  <a:moveTo>
                    <a:pt x="305955" y="16065"/>
                  </a:moveTo>
                  <a:lnTo>
                    <a:pt x="278117" y="0"/>
                  </a:lnTo>
                  <a:lnTo>
                    <a:pt x="278117" y="8013"/>
                  </a:lnTo>
                  <a:lnTo>
                    <a:pt x="187286" y="8013"/>
                  </a:lnTo>
                  <a:lnTo>
                    <a:pt x="187286" y="24091"/>
                  </a:lnTo>
                  <a:lnTo>
                    <a:pt x="278117" y="24091"/>
                  </a:lnTo>
                  <a:lnTo>
                    <a:pt x="278117" y="32131"/>
                  </a:lnTo>
                  <a:lnTo>
                    <a:pt x="305955" y="16065"/>
                  </a:lnTo>
                  <a:close/>
                </a:path>
                <a:path w="1570354" h="32384">
                  <a:moveTo>
                    <a:pt x="765136" y="8013"/>
                  </a:moveTo>
                  <a:lnTo>
                    <a:pt x="624611" y="8013"/>
                  </a:lnTo>
                  <a:lnTo>
                    <a:pt x="624611" y="24091"/>
                  </a:lnTo>
                  <a:lnTo>
                    <a:pt x="765136" y="24091"/>
                  </a:lnTo>
                  <a:lnTo>
                    <a:pt x="765136" y="8013"/>
                  </a:lnTo>
                  <a:close/>
                </a:path>
                <a:path w="1570354" h="32384">
                  <a:moveTo>
                    <a:pt x="930567" y="16065"/>
                  </a:moveTo>
                  <a:lnTo>
                    <a:pt x="902728" y="0"/>
                  </a:lnTo>
                  <a:lnTo>
                    <a:pt x="902728" y="8013"/>
                  </a:lnTo>
                  <a:lnTo>
                    <a:pt x="811911" y="8013"/>
                  </a:lnTo>
                  <a:lnTo>
                    <a:pt x="811911" y="24091"/>
                  </a:lnTo>
                  <a:lnTo>
                    <a:pt x="902728" y="24091"/>
                  </a:lnTo>
                  <a:lnTo>
                    <a:pt x="902728" y="32131"/>
                  </a:lnTo>
                  <a:lnTo>
                    <a:pt x="930567" y="16065"/>
                  </a:lnTo>
                  <a:close/>
                </a:path>
                <a:path w="1570354" h="32384">
                  <a:moveTo>
                    <a:pt x="1411452" y="8013"/>
                  </a:moveTo>
                  <a:lnTo>
                    <a:pt x="1270914" y="8013"/>
                  </a:lnTo>
                  <a:lnTo>
                    <a:pt x="1270914" y="24091"/>
                  </a:lnTo>
                  <a:lnTo>
                    <a:pt x="1411452" y="24091"/>
                  </a:lnTo>
                  <a:lnTo>
                    <a:pt x="1411452" y="8013"/>
                  </a:lnTo>
                  <a:close/>
                </a:path>
                <a:path w="1570354" h="32384">
                  <a:moveTo>
                    <a:pt x="1570342" y="16065"/>
                  </a:moveTo>
                  <a:lnTo>
                    <a:pt x="1542503" y="0"/>
                  </a:lnTo>
                  <a:lnTo>
                    <a:pt x="1542503" y="8013"/>
                  </a:lnTo>
                  <a:lnTo>
                    <a:pt x="1451686" y="8013"/>
                  </a:lnTo>
                  <a:lnTo>
                    <a:pt x="1451686" y="24091"/>
                  </a:lnTo>
                  <a:lnTo>
                    <a:pt x="1542503" y="24091"/>
                  </a:lnTo>
                  <a:lnTo>
                    <a:pt x="1542503" y="32131"/>
                  </a:lnTo>
                  <a:lnTo>
                    <a:pt x="1570342" y="16065"/>
                  </a:lnTo>
                  <a:close/>
                </a:path>
              </a:pathLst>
            </a:custGeom>
            <a:solidFill>
              <a:srgbClr val="231F20"/>
            </a:solidFill>
          </p:spPr>
          <p:txBody>
            <a:bodyPr wrap="square" lIns="0" tIns="0" rIns="0" bIns="0" rtlCol="0"/>
            <a:lstStyle/>
            <a:p/>
          </p:txBody>
        </p:sp>
        <p:sp>
          <p:nvSpPr>
            <p:cNvPr id="61" name="object 61" descr=""/>
            <p:cNvSpPr/>
            <p:nvPr/>
          </p:nvSpPr>
          <p:spPr>
            <a:xfrm>
              <a:off x="7919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62" name="object 62" descr=""/>
            <p:cNvSpPr/>
            <p:nvPr/>
          </p:nvSpPr>
          <p:spPr>
            <a:xfrm>
              <a:off x="8712000" y="589506"/>
              <a:ext cx="0" cy="1755139"/>
            </a:xfrm>
            <a:custGeom>
              <a:avLst/>
              <a:gdLst/>
              <a:ahLst/>
              <a:cxnLst/>
              <a:rect l="l" t="t" r="r" b="b"/>
              <a:pathLst>
                <a:path w="0" h="1755139">
                  <a:moveTo>
                    <a:pt x="0" y="1755000"/>
                  </a:moveTo>
                  <a:lnTo>
                    <a:pt x="0" y="0"/>
                  </a:lnTo>
                </a:path>
              </a:pathLst>
            </a:custGeom>
            <a:ln w="9004">
              <a:solidFill>
                <a:srgbClr val="FFFFFF"/>
              </a:solidFill>
            </a:ln>
          </p:spPr>
          <p:txBody>
            <a:bodyPr wrap="square" lIns="0" tIns="0" rIns="0" bIns="0" rtlCol="0"/>
            <a:lstStyle/>
            <a:p/>
          </p:txBody>
        </p:sp>
        <p:sp>
          <p:nvSpPr>
            <p:cNvPr id="63" name="object 63" descr=""/>
            <p:cNvSpPr/>
            <p:nvPr/>
          </p:nvSpPr>
          <p:spPr>
            <a:xfrm>
              <a:off x="10079999" y="580501"/>
              <a:ext cx="0" cy="1764030"/>
            </a:xfrm>
            <a:custGeom>
              <a:avLst/>
              <a:gdLst/>
              <a:ahLst/>
              <a:cxnLst/>
              <a:rect l="l" t="t" r="r" b="b"/>
              <a:pathLst>
                <a:path w="0" h="1764030">
                  <a:moveTo>
                    <a:pt x="0" y="1764004"/>
                  </a:moveTo>
                  <a:lnTo>
                    <a:pt x="0" y="0"/>
                  </a:lnTo>
                </a:path>
              </a:pathLst>
            </a:custGeom>
            <a:ln w="9004">
              <a:solidFill>
                <a:srgbClr val="FFFFFF"/>
              </a:solidFill>
            </a:ln>
          </p:spPr>
          <p:txBody>
            <a:bodyPr wrap="square" lIns="0" tIns="0" rIns="0" bIns="0" rtlCol="0"/>
            <a:lstStyle/>
            <a:p/>
          </p:txBody>
        </p:sp>
        <p:sp>
          <p:nvSpPr>
            <p:cNvPr id="64" name="object 64" descr=""/>
            <p:cNvSpPr/>
            <p:nvPr/>
          </p:nvSpPr>
          <p:spPr>
            <a:xfrm>
              <a:off x="13140002" y="580501"/>
              <a:ext cx="0" cy="1764030"/>
            </a:xfrm>
            <a:custGeom>
              <a:avLst/>
              <a:gdLst/>
              <a:ahLst/>
              <a:cxnLst/>
              <a:rect l="l" t="t" r="r" b="b"/>
              <a:pathLst>
                <a:path w="0" h="1764030">
                  <a:moveTo>
                    <a:pt x="0" y="1764004"/>
                  </a:moveTo>
                  <a:lnTo>
                    <a:pt x="0" y="0"/>
                  </a:lnTo>
                </a:path>
              </a:pathLst>
            </a:custGeom>
            <a:ln w="9004">
              <a:solidFill>
                <a:srgbClr val="FFFFFF"/>
              </a:solidFill>
            </a:ln>
          </p:spPr>
          <p:txBody>
            <a:bodyPr wrap="square" lIns="0" tIns="0" rIns="0" bIns="0" rtlCol="0"/>
            <a:lstStyle/>
            <a:p/>
          </p:txBody>
        </p:sp>
        <p:sp>
          <p:nvSpPr>
            <p:cNvPr id="65" name="object 65" descr=""/>
            <p:cNvSpPr/>
            <p:nvPr/>
          </p:nvSpPr>
          <p:spPr>
            <a:xfrm>
              <a:off x="8712000" y="23445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66" name="object 66" descr=""/>
            <p:cNvSpPr/>
            <p:nvPr/>
          </p:nvSpPr>
          <p:spPr>
            <a:xfrm>
              <a:off x="10079999" y="23445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67" name="object 67" descr=""/>
            <p:cNvSpPr/>
            <p:nvPr/>
          </p:nvSpPr>
          <p:spPr>
            <a:xfrm>
              <a:off x="13140002" y="23445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8712000" y="2848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10079999" y="2848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13140002" y="2848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8712000" y="3064508"/>
              <a:ext cx="0" cy="1881505"/>
            </a:xfrm>
            <a:custGeom>
              <a:avLst/>
              <a:gdLst/>
              <a:ahLst/>
              <a:cxnLst/>
              <a:rect l="l" t="t" r="r" b="b"/>
              <a:pathLst>
                <a:path w="0" h="1881504">
                  <a:moveTo>
                    <a:pt x="0" y="1880997"/>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0079999" y="3064508"/>
              <a:ext cx="0" cy="1881505"/>
            </a:xfrm>
            <a:custGeom>
              <a:avLst/>
              <a:gdLst/>
              <a:ahLst/>
              <a:cxnLst/>
              <a:rect l="l" t="t" r="r" b="b"/>
              <a:pathLst>
                <a:path w="0" h="1881504">
                  <a:moveTo>
                    <a:pt x="0" y="1880997"/>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13140002" y="3064508"/>
              <a:ext cx="0" cy="1881505"/>
            </a:xfrm>
            <a:custGeom>
              <a:avLst/>
              <a:gdLst/>
              <a:ahLst/>
              <a:cxnLst/>
              <a:rect l="l" t="t" r="r" b="b"/>
              <a:pathLst>
                <a:path w="0" h="1881504">
                  <a:moveTo>
                    <a:pt x="0" y="1880997"/>
                  </a:moveTo>
                  <a:lnTo>
                    <a:pt x="0" y="0"/>
                  </a:lnTo>
                </a:path>
              </a:pathLst>
            </a:custGeom>
            <a:ln w="9004">
              <a:solidFill>
                <a:srgbClr val="FFFFFF"/>
              </a:solidFill>
            </a:ln>
          </p:spPr>
          <p:txBody>
            <a:bodyPr wrap="square" lIns="0" tIns="0" rIns="0" bIns="0" rtlCol="0"/>
            <a:lstStyle/>
            <a:p/>
          </p:txBody>
        </p:sp>
        <p:sp>
          <p:nvSpPr>
            <p:cNvPr id="74" name="object 74" descr=""/>
            <p:cNvSpPr/>
            <p:nvPr/>
          </p:nvSpPr>
          <p:spPr>
            <a:xfrm>
              <a:off x="10079999" y="373508"/>
              <a:ext cx="0" cy="207010"/>
            </a:xfrm>
            <a:custGeom>
              <a:avLst/>
              <a:gdLst/>
              <a:ahLst/>
              <a:cxnLst/>
              <a:rect l="l" t="t" r="r" b="b"/>
              <a:pathLst>
                <a:path w="0" h="207009">
                  <a:moveTo>
                    <a:pt x="0" y="206997"/>
                  </a:moveTo>
                  <a:lnTo>
                    <a:pt x="0" y="0"/>
                  </a:lnTo>
                </a:path>
              </a:pathLst>
            </a:custGeom>
            <a:ln w="9004">
              <a:solidFill>
                <a:srgbClr val="FFFFFF"/>
              </a:solidFill>
            </a:ln>
          </p:spPr>
          <p:txBody>
            <a:bodyPr wrap="square" lIns="0" tIns="0" rIns="0" bIns="0" rtlCol="0"/>
            <a:lstStyle/>
            <a:p/>
          </p:txBody>
        </p:sp>
        <p:sp>
          <p:nvSpPr>
            <p:cNvPr id="75" name="object 75" descr=""/>
            <p:cNvSpPr/>
            <p:nvPr/>
          </p:nvSpPr>
          <p:spPr>
            <a:xfrm>
              <a:off x="13140002" y="373508"/>
              <a:ext cx="0" cy="207010"/>
            </a:xfrm>
            <a:custGeom>
              <a:avLst/>
              <a:gdLst/>
              <a:ahLst/>
              <a:cxnLst/>
              <a:rect l="l" t="t" r="r" b="b"/>
              <a:pathLst>
                <a:path w="0" h="207009">
                  <a:moveTo>
                    <a:pt x="0" y="206997"/>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7920000" y="580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77" name="object 77" descr=""/>
            <p:cNvSpPr/>
            <p:nvPr/>
          </p:nvSpPr>
          <p:spPr>
            <a:xfrm>
              <a:off x="8712000" y="580505"/>
              <a:ext cx="1363980" cy="0"/>
            </a:xfrm>
            <a:custGeom>
              <a:avLst/>
              <a:gdLst/>
              <a:ahLst/>
              <a:cxnLst/>
              <a:rect l="l" t="t" r="r" b="b"/>
              <a:pathLst>
                <a:path w="1363979" h="0">
                  <a:moveTo>
                    <a:pt x="0" y="0"/>
                  </a:moveTo>
                  <a:lnTo>
                    <a:pt x="1363497" y="0"/>
                  </a:lnTo>
                </a:path>
              </a:pathLst>
            </a:custGeom>
            <a:ln w="9004">
              <a:solidFill>
                <a:srgbClr val="BCBEC0"/>
              </a:solidFill>
            </a:ln>
          </p:spPr>
          <p:txBody>
            <a:bodyPr wrap="square" lIns="0" tIns="0" rIns="0" bIns="0" rtlCol="0"/>
            <a:lstStyle/>
            <a:p/>
          </p:txBody>
        </p:sp>
        <p:sp>
          <p:nvSpPr>
            <p:cNvPr id="78" name="object 78" descr=""/>
            <p:cNvSpPr/>
            <p:nvPr/>
          </p:nvSpPr>
          <p:spPr>
            <a:xfrm>
              <a:off x="10084501" y="580505"/>
              <a:ext cx="3051175" cy="0"/>
            </a:xfrm>
            <a:custGeom>
              <a:avLst/>
              <a:gdLst/>
              <a:ahLst/>
              <a:cxnLst/>
              <a:rect l="l" t="t" r="r" b="b"/>
              <a:pathLst>
                <a:path w="3051175" h="0">
                  <a:moveTo>
                    <a:pt x="0" y="0"/>
                  </a:moveTo>
                  <a:lnTo>
                    <a:pt x="3050997" y="0"/>
                  </a:lnTo>
                </a:path>
              </a:pathLst>
            </a:custGeom>
            <a:ln w="9004">
              <a:solidFill>
                <a:srgbClr val="BCBEC0"/>
              </a:solidFill>
            </a:ln>
          </p:spPr>
          <p:txBody>
            <a:bodyPr wrap="square" lIns="0" tIns="0" rIns="0" bIns="0" rtlCol="0"/>
            <a:lstStyle/>
            <a:p/>
          </p:txBody>
        </p:sp>
        <p:sp>
          <p:nvSpPr>
            <p:cNvPr id="79" name="object 79" descr=""/>
            <p:cNvSpPr/>
            <p:nvPr/>
          </p:nvSpPr>
          <p:spPr>
            <a:xfrm>
              <a:off x="13144499" y="580505"/>
              <a:ext cx="1417955" cy="0"/>
            </a:xfrm>
            <a:custGeom>
              <a:avLst/>
              <a:gdLst/>
              <a:ahLst/>
              <a:cxnLst/>
              <a:rect l="l" t="t" r="r" b="b"/>
              <a:pathLst>
                <a:path w="1417955" h="0">
                  <a:moveTo>
                    <a:pt x="0" y="0"/>
                  </a:moveTo>
                  <a:lnTo>
                    <a:pt x="1417497" y="0"/>
                  </a:lnTo>
                </a:path>
              </a:pathLst>
            </a:custGeom>
            <a:ln w="9004">
              <a:solidFill>
                <a:srgbClr val="BCBEC0"/>
              </a:solidFill>
            </a:ln>
          </p:spPr>
          <p:txBody>
            <a:bodyPr wrap="square" lIns="0" tIns="0" rIns="0" bIns="0" rtlCol="0"/>
            <a:lstStyle/>
            <a:p/>
          </p:txBody>
        </p:sp>
        <p:sp>
          <p:nvSpPr>
            <p:cNvPr id="80" name="object 80" descr=""/>
            <p:cNvSpPr/>
            <p:nvPr/>
          </p:nvSpPr>
          <p:spPr>
            <a:xfrm>
              <a:off x="8712000" y="598552"/>
              <a:ext cx="0" cy="1728470"/>
            </a:xfrm>
            <a:custGeom>
              <a:avLst/>
              <a:gdLst/>
              <a:ahLst/>
              <a:cxnLst/>
              <a:rect l="l" t="t" r="r" b="b"/>
              <a:pathLst>
                <a:path w="0" h="1728470">
                  <a:moveTo>
                    <a:pt x="0" y="1727860"/>
                  </a:moveTo>
                  <a:lnTo>
                    <a:pt x="0" y="0"/>
                  </a:lnTo>
                </a:path>
              </a:pathLst>
            </a:custGeom>
            <a:ln w="9004">
              <a:solidFill>
                <a:srgbClr val="BCBEC0"/>
              </a:solidFill>
              <a:prstDash val="dot"/>
            </a:ln>
          </p:spPr>
          <p:txBody>
            <a:bodyPr wrap="square" lIns="0" tIns="0" rIns="0" bIns="0" rtlCol="0"/>
            <a:lstStyle/>
            <a:p/>
          </p:txBody>
        </p:sp>
        <p:sp>
          <p:nvSpPr>
            <p:cNvPr id="81" name="object 81" descr=""/>
            <p:cNvSpPr/>
            <p:nvPr/>
          </p:nvSpPr>
          <p:spPr>
            <a:xfrm>
              <a:off x="8707489" y="585012"/>
              <a:ext cx="9525" cy="1764030"/>
            </a:xfrm>
            <a:custGeom>
              <a:avLst/>
              <a:gdLst/>
              <a:ahLst/>
              <a:cxnLst/>
              <a:rect l="l" t="t" r="r" b="b"/>
              <a:pathLst>
                <a:path w="9525" h="1764030">
                  <a:moveTo>
                    <a:pt x="9004" y="1759496"/>
                  </a:moveTo>
                  <a:lnTo>
                    <a:pt x="7683" y="1756321"/>
                  </a:lnTo>
                  <a:lnTo>
                    <a:pt x="4508" y="1755000"/>
                  </a:lnTo>
                  <a:lnTo>
                    <a:pt x="1320" y="1756321"/>
                  </a:lnTo>
                  <a:lnTo>
                    <a:pt x="0" y="1759496"/>
                  </a:lnTo>
                  <a:lnTo>
                    <a:pt x="1320" y="1762683"/>
                  </a:lnTo>
                  <a:lnTo>
                    <a:pt x="4508" y="1764004"/>
                  </a:lnTo>
                  <a:lnTo>
                    <a:pt x="7683" y="1762683"/>
                  </a:lnTo>
                  <a:lnTo>
                    <a:pt x="9004" y="1759496"/>
                  </a:lnTo>
                  <a:close/>
                </a:path>
                <a:path w="9525" h="1764030">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82" name="object 82" descr=""/>
            <p:cNvSpPr/>
            <p:nvPr/>
          </p:nvSpPr>
          <p:spPr>
            <a:xfrm>
              <a:off x="10079999" y="589501"/>
              <a:ext cx="0" cy="1737360"/>
            </a:xfrm>
            <a:custGeom>
              <a:avLst/>
              <a:gdLst/>
              <a:ahLst/>
              <a:cxnLst/>
              <a:rect l="l" t="t" r="r" b="b"/>
              <a:pathLst>
                <a:path w="0" h="1737360">
                  <a:moveTo>
                    <a:pt x="0" y="1737004"/>
                  </a:moveTo>
                  <a:lnTo>
                    <a:pt x="0" y="0"/>
                  </a:lnTo>
                </a:path>
              </a:pathLst>
            </a:custGeom>
            <a:ln w="9004">
              <a:solidFill>
                <a:srgbClr val="BCBEC0"/>
              </a:solidFill>
              <a:prstDash val="dot"/>
            </a:ln>
          </p:spPr>
          <p:txBody>
            <a:bodyPr wrap="square" lIns="0" tIns="0" rIns="0" bIns="0" rtlCol="0"/>
            <a:lstStyle/>
            <a:p/>
          </p:txBody>
        </p:sp>
        <p:sp>
          <p:nvSpPr>
            <p:cNvPr id="83" name="object 83" descr=""/>
            <p:cNvSpPr/>
            <p:nvPr/>
          </p:nvSpPr>
          <p:spPr>
            <a:xfrm>
              <a:off x="10075494" y="576008"/>
              <a:ext cx="9525" cy="1773555"/>
            </a:xfrm>
            <a:custGeom>
              <a:avLst/>
              <a:gdLst/>
              <a:ahLst/>
              <a:cxnLst/>
              <a:rect l="l" t="t" r="r" b="b"/>
              <a:pathLst>
                <a:path w="9525" h="1773555">
                  <a:moveTo>
                    <a:pt x="9004" y="1768500"/>
                  </a:moveTo>
                  <a:lnTo>
                    <a:pt x="7683" y="1765325"/>
                  </a:lnTo>
                  <a:lnTo>
                    <a:pt x="4495" y="1764004"/>
                  </a:lnTo>
                  <a:lnTo>
                    <a:pt x="1320" y="1765325"/>
                  </a:lnTo>
                  <a:lnTo>
                    <a:pt x="0" y="1768500"/>
                  </a:lnTo>
                  <a:lnTo>
                    <a:pt x="1320" y="1771688"/>
                  </a:lnTo>
                  <a:lnTo>
                    <a:pt x="4495" y="1773008"/>
                  </a:lnTo>
                  <a:lnTo>
                    <a:pt x="7683" y="1771688"/>
                  </a:lnTo>
                  <a:lnTo>
                    <a:pt x="9004" y="1768500"/>
                  </a:lnTo>
                  <a:close/>
                </a:path>
                <a:path w="9525" h="177355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84" name="object 84" descr=""/>
            <p:cNvSpPr/>
            <p:nvPr/>
          </p:nvSpPr>
          <p:spPr>
            <a:xfrm>
              <a:off x="13140002" y="589501"/>
              <a:ext cx="0" cy="1737360"/>
            </a:xfrm>
            <a:custGeom>
              <a:avLst/>
              <a:gdLst/>
              <a:ahLst/>
              <a:cxnLst/>
              <a:rect l="l" t="t" r="r" b="b"/>
              <a:pathLst>
                <a:path w="0" h="1737360">
                  <a:moveTo>
                    <a:pt x="0" y="1737004"/>
                  </a:moveTo>
                  <a:lnTo>
                    <a:pt x="0" y="0"/>
                  </a:lnTo>
                </a:path>
              </a:pathLst>
            </a:custGeom>
            <a:ln w="9004">
              <a:solidFill>
                <a:srgbClr val="BCBEC0"/>
              </a:solidFill>
              <a:prstDash val="dot"/>
            </a:ln>
          </p:spPr>
          <p:txBody>
            <a:bodyPr wrap="square" lIns="0" tIns="0" rIns="0" bIns="0" rtlCol="0"/>
            <a:lstStyle/>
            <a:p/>
          </p:txBody>
        </p:sp>
        <p:sp>
          <p:nvSpPr>
            <p:cNvPr id="85" name="object 85" descr=""/>
            <p:cNvSpPr/>
            <p:nvPr/>
          </p:nvSpPr>
          <p:spPr>
            <a:xfrm>
              <a:off x="13135497" y="576008"/>
              <a:ext cx="9525" cy="1773555"/>
            </a:xfrm>
            <a:custGeom>
              <a:avLst/>
              <a:gdLst/>
              <a:ahLst/>
              <a:cxnLst/>
              <a:rect l="l" t="t" r="r" b="b"/>
              <a:pathLst>
                <a:path w="9525" h="1773555">
                  <a:moveTo>
                    <a:pt x="9004" y="1768500"/>
                  </a:moveTo>
                  <a:lnTo>
                    <a:pt x="7683" y="1765325"/>
                  </a:lnTo>
                  <a:lnTo>
                    <a:pt x="4495" y="1764004"/>
                  </a:lnTo>
                  <a:lnTo>
                    <a:pt x="1320" y="1765325"/>
                  </a:lnTo>
                  <a:lnTo>
                    <a:pt x="0" y="1768500"/>
                  </a:lnTo>
                  <a:lnTo>
                    <a:pt x="1320" y="1771688"/>
                  </a:lnTo>
                  <a:lnTo>
                    <a:pt x="4495" y="1773008"/>
                  </a:lnTo>
                  <a:lnTo>
                    <a:pt x="7683" y="1771688"/>
                  </a:lnTo>
                  <a:lnTo>
                    <a:pt x="9004" y="1768500"/>
                  </a:lnTo>
                  <a:close/>
                </a:path>
                <a:path w="9525" h="177355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86" name="object 86" descr=""/>
            <p:cNvSpPr/>
            <p:nvPr/>
          </p:nvSpPr>
          <p:spPr>
            <a:xfrm>
              <a:off x="8712000" y="2353507"/>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87" name="object 87" descr=""/>
            <p:cNvSpPr/>
            <p:nvPr/>
          </p:nvSpPr>
          <p:spPr>
            <a:xfrm>
              <a:off x="8707489" y="2340013"/>
              <a:ext cx="9525" cy="513080"/>
            </a:xfrm>
            <a:custGeom>
              <a:avLst/>
              <a:gdLst/>
              <a:ahLst/>
              <a:cxnLst/>
              <a:rect l="l" t="t" r="r" b="b"/>
              <a:pathLst>
                <a:path w="9525" h="513080">
                  <a:moveTo>
                    <a:pt x="9004" y="508495"/>
                  </a:moveTo>
                  <a:lnTo>
                    <a:pt x="7683" y="505320"/>
                  </a:lnTo>
                  <a:lnTo>
                    <a:pt x="4508" y="503999"/>
                  </a:lnTo>
                  <a:lnTo>
                    <a:pt x="1320" y="505320"/>
                  </a:lnTo>
                  <a:lnTo>
                    <a:pt x="0" y="508495"/>
                  </a:lnTo>
                  <a:lnTo>
                    <a:pt x="1320" y="511683"/>
                  </a:lnTo>
                  <a:lnTo>
                    <a:pt x="4508" y="513003"/>
                  </a:lnTo>
                  <a:lnTo>
                    <a:pt x="7683" y="511683"/>
                  </a:lnTo>
                  <a:lnTo>
                    <a:pt x="9004" y="508495"/>
                  </a:lnTo>
                  <a:close/>
                </a:path>
                <a:path w="9525" h="513080">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88" name="object 88" descr=""/>
            <p:cNvSpPr/>
            <p:nvPr/>
          </p:nvSpPr>
          <p:spPr>
            <a:xfrm>
              <a:off x="10079999" y="2353507"/>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89" name="object 89" descr=""/>
            <p:cNvSpPr/>
            <p:nvPr/>
          </p:nvSpPr>
          <p:spPr>
            <a:xfrm>
              <a:off x="10075494" y="2340013"/>
              <a:ext cx="9525" cy="513080"/>
            </a:xfrm>
            <a:custGeom>
              <a:avLst/>
              <a:gdLst/>
              <a:ahLst/>
              <a:cxnLst/>
              <a:rect l="l" t="t" r="r" b="b"/>
              <a:pathLst>
                <a:path w="9525" h="513080">
                  <a:moveTo>
                    <a:pt x="9004" y="508495"/>
                  </a:moveTo>
                  <a:lnTo>
                    <a:pt x="7683" y="505320"/>
                  </a:lnTo>
                  <a:lnTo>
                    <a:pt x="4495" y="503999"/>
                  </a:lnTo>
                  <a:lnTo>
                    <a:pt x="1320" y="505320"/>
                  </a:lnTo>
                  <a:lnTo>
                    <a:pt x="0" y="508495"/>
                  </a:lnTo>
                  <a:lnTo>
                    <a:pt x="1320" y="511683"/>
                  </a:lnTo>
                  <a:lnTo>
                    <a:pt x="4495" y="513003"/>
                  </a:lnTo>
                  <a:lnTo>
                    <a:pt x="7683" y="511683"/>
                  </a:lnTo>
                  <a:lnTo>
                    <a:pt x="9004" y="508495"/>
                  </a:lnTo>
                  <a:close/>
                </a:path>
                <a:path w="9525" h="513080">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90" name="object 90" descr=""/>
            <p:cNvSpPr/>
            <p:nvPr/>
          </p:nvSpPr>
          <p:spPr>
            <a:xfrm>
              <a:off x="13140002" y="2353507"/>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91" name="object 91" descr=""/>
            <p:cNvSpPr/>
            <p:nvPr/>
          </p:nvSpPr>
          <p:spPr>
            <a:xfrm>
              <a:off x="13135497" y="2340013"/>
              <a:ext cx="9525" cy="513080"/>
            </a:xfrm>
            <a:custGeom>
              <a:avLst/>
              <a:gdLst/>
              <a:ahLst/>
              <a:cxnLst/>
              <a:rect l="l" t="t" r="r" b="b"/>
              <a:pathLst>
                <a:path w="9525" h="513080">
                  <a:moveTo>
                    <a:pt x="9004" y="508495"/>
                  </a:moveTo>
                  <a:lnTo>
                    <a:pt x="7683" y="505320"/>
                  </a:lnTo>
                  <a:lnTo>
                    <a:pt x="4495" y="503999"/>
                  </a:lnTo>
                  <a:lnTo>
                    <a:pt x="1320" y="505320"/>
                  </a:lnTo>
                  <a:lnTo>
                    <a:pt x="0" y="508495"/>
                  </a:lnTo>
                  <a:lnTo>
                    <a:pt x="1320" y="511683"/>
                  </a:lnTo>
                  <a:lnTo>
                    <a:pt x="4495" y="513003"/>
                  </a:lnTo>
                  <a:lnTo>
                    <a:pt x="7683" y="511683"/>
                  </a:lnTo>
                  <a:lnTo>
                    <a:pt x="9004" y="508495"/>
                  </a:lnTo>
                  <a:close/>
                </a:path>
                <a:path w="9525" h="513080">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92" name="object 92" descr=""/>
            <p:cNvSpPr/>
            <p:nvPr/>
          </p:nvSpPr>
          <p:spPr>
            <a:xfrm>
              <a:off x="8712000" y="2857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93" name="object 93" descr=""/>
            <p:cNvSpPr/>
            <p:nvPr/>
          </p:nvSpPr>
          <p:spPr>
            <a:xfrm>
              <a:off x="8707489" y="2844012"/>
              <a:ext cx="9525" cy="225425"/>
            </a:xfrm>
            <a:custGeom>
              <a:avLst/>
              <a:gdLst/>
              <a:ahLst/>
              <a:cxnLst/>
              <a:rect l="l" t="t" r="r" b="b"/>
              <a:pathLst>
                <a:path w="9525" h="225425">
                  <a:moveTo>
                    <a:pt x="9004" y="220497"/>
                  </a:moveTo>
                  <a:lnTo>
                    <a:pt x="7683" y="217322"/>
                  </a:lnTo>
                  <a:lnTo>
                    <a:pt x="4508" y="216001"/>
                  </a:lnTo>
                  <a:lnTo>
                    <a:pt x="1320" y="217322"/>
                  </a:lnTo>
                  <a:lnTo>
                    <a:pt x="0" y="220497"/>
                  </a:lnTo>
                  <a:lnTo>
                    <a:pt x="1320" y="223685"/>
                  </a:lnTo>
                  <a:lnTo>
                    <a:pt x="4508" y="225005"/>
                  </a:lnTo>
                  <a:lnTo>
                    <a:pt x="7683" y="223685"/>
                  </a:lnTo>
                  <a:lnTo>
                    <a:pt x="9004" y="220497"/>
                  </a:lnTo>
                  <a:close/>
                </a:path>
                <a:path w="9525" h="22542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94" name="object 94" descr=""/>
            <p:cNvSpPr/>
            <p:nvPr/>
          </p:nvSpPr>
          <p:spPr>
            <a:xfrm>
              <a:off x="10079999" y="2857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95" name="object 95" descr=""/>
            <p:cNvSpPr/>
            <p:nvPr/>
          </p:nvSpPr>
          <p:spPr>
            <a:xfrm>
              <a:off x="10075494" y="2844012"/>
              <a:ext cx="9525" cy="225425"/>
            </a:xfrm>
            <a:custGeom>
              <a:avLst/>
              <a:gdLst/>
              <a:ahLst/>
              <a:cxnLst/>
              <a:rect l="l" t="t" r="r" b="b"/>
              <a:pathLst>
                <a:path w="9525" h="225425">
                  <a:moveTo>
                    <a:pt x="9004" y="220497"/>
                  </a:moveTo>
                  <a:lnTo>
                    <a:pt x="7683" y="217322"/>
                  </a:lnTo>
                  <a:lnTo>
                    <a:pt x="4495" y="216001"/>
                  </a:lnTo>
                  <a:lnTo>
                    <a:pt x="1320" y="217322"/>
                  </a:lnTo>
                  <a:lnTo>
                    <a:pt x="0" y="220497"/>
                  </a:lnTo>
                  <a:lnTo>
                    <a:pt x="1320" y="223685"/>
                  </a:lnTo>
                  <a:lnTo>
                    <a:pt x="4495" y="225005"/>
                  </a:lnTo>
                  <a:lnTo>
                    <a:pt x="7683" y="223685"/>
                  </a:lnTo>
                  <a:lnTo>
                    <a:pt x="9004" y="220497"/>
                  </a:lnTo>
                  <a:close/>
                </a:path>
                <a:path w="9525" h="22542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96" name="object 96" descr=""/>
            <p:cNvSpPr/>
            <p:nvPr/>
          </p:nvSpPr>
          <p:spPr>
            <a:xfrm>
              <a:off x="13140002" y="2857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97" name="object 97" descr=""/>
            <p:cNvSpPr/>
            <p:nvPr/>
          </p:nvSpPr>
          <p:spPr>
            <a:xfrm>
              <a:off x="13135497" y="2844012"/>
              <a:ext cx="9525" cy="225425"/>
            </a:xfrm>
            <a:custGeom>
              <a:avLst/>
              <a:gdLst/>
              <a:ahLst/>
              <a:cxnLst/>
              <a:rect l="l" t="t" r="r" b="b"/>
              <a:pathLst>
                <a:path w="9525" h="225425">
                  <a:moveTo>
                    <a:pt x="9004" y="220497"/>
                  </a:moveTo>
                  <a:lnTo>
                    <a:pt x="7683" y="217322"/>
                  </a:lnTo>
                  <a:lnTo>
                    <a:pt x="4495" y="216001"/>
                  </a:lnTo>
                  <a:lnTo>
                    <a:pt x="1320" y="217322"/>
                  </a:lnTo>
                  <a:lnTo>
                    <a:pt x="0" y="220497"/>
                  </a:lnTo>
                  <a:lnTo>
                    <a:pt x="1320" y="223685"/>
                  </a:lnTo>
                  <a:lnTo>
                    <a:pt x="4495" y="225005"/>
                  </a:lnTo>
                  <a:lnTo>
                    <a:pt x="7683" y="223685"/>
                  </a:lnTo>
                  <a:lnTo>
                    <a:pt x="9004" y="220497"/>
                  </a:lnTo>
                  <a:close/>
                </a:path>
                <a:path w="9525" h="22542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98" name="object 98" descr=""/>
            <p:cNvSpPr/>
            <p:nvPr/>
          </p:nvSpPr>
          <p:spPr>
            <a:xfrm>
              <a:off x="8712000" y="3073549"/>
              <a:ext cx="0" cy="1854200"/>
            </a:xfrm>
            <a:custGeom>
              <a:avLst/>
              <a:gdLst/>
              <a:ahLst/>
              <a:cxnLst/>
              <a:rect l="l" t="t" r="r" b="b"/>
              <a:pathLst>
                <a:path w="0" h="1854200">
                  <a:moveTo>
                    <a:pt x="0" y="1853869"/>
                  </a:moveTo>
                  <a:lnTo>
                    <a:pt x="0" y="0"/>
                  </a:lnTo>
                </a:path>
              </a:pathLst>
            </a:custGeom>
            <a:ln w="9004">
              <a:solidFill>
                <a:srgbClr val="BCBEC0"/>
              </a:solidFill>
              <a:prstDash val="dot"/>
            </a:ln>
          </p:spPr>
          <p:txBody>
            <a:bodyPr wrap="square" lIns="0" tIns="0" rIns="0" bIns="0" rtlCol="0"/>
            <a:lstStyle/>
            <a:p/>
          </p:txBody>
        </p:sp>
        <p:sp>
          <p:nvSpPr>
            <p:cNvPr id="99" name="object 99" descr=""/>
            <p:cNvSpPr/>
            <p:nvPr/>
          </p:nvSpPr>
          <p:spPr>
            <a:xfrm>
              <a:off x="8707489" y="3060014"/>
              <a:ext cx="9525" cy="1890395"/>
            </a:xfrm>
            <a:custGeom>
              <a:avLst/>
              <a:gdLst/>
              <a:ahLst/>
              <a:cxnLst/>
              <a:rect l="l" t="t" r="r" b="b"/>
              <a:pathLst>
                <a:path w="9525" h="1890395">
                  <a:moveTo>
                    <a:pt x="9004" y="1885492"/>
                  </a:moveTo>
                  <a:lnTo>
                    <a:pt x="7683" y="1882317"/>
                  </a:lnTo>
                  <a:lnTo>
                    <a:pt x="4508" y="1880997"/>
                  </a:lnTo>
                  <a:lnTo>
                    <a:pt x="1320" y="1882317"/>
                  </a:lnTo>
                  <a:lnTo>
                    <a:pt x="0" y="1885492"/>
                  </a:lnTo>
                  <a:lnTo>
                    <a:pt x="1320" y="1888680"/>
                  </a:lnTo>
                  <a:lnTo>
                    <a:pt x="4508" y="1890001"/>
                  </a:lnTo>
                  <a:lnTo>
                    <a:pt x="7683" y="1888680"/>
                  </a:lnTo>
                  <a:lnTo>
                    <a:pt x="9004" y="1885492"/>
                  </a:lnTo>
                  <a:close/>
                </a:path>
                <a:path w="9525" h="189039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00" name="object 100" descr=""/>
            <p:cNvSpPr/>
            <p:nvPr/>
          </p:nvSpPr>
          <p:spPr>
            <a:xfrm>
              <a:off x="10079999" y="3073549"/>
              <a:ext cx="0" cy="1854200"/>
            </a:xfrm>
            <a:custGeom>
              <a:avLst/>
              <a:gdLst/>
              <a:ahLst/>
              <a:cxnLst/>
              <a:rect l="l" t="t" r="r" b="b"/>
              <a:pathLst>
                <a:path w="0" h="1854200">
                  <a:moveTo>
                    <a:pt x="0" y="1853869"/>
                  </a:moveTo>
                  <a:lnTo>
                    <a:pt x="0" y="0"/>
                  </a:lnTo>
                </a:path>
              </a:pathLst>
            </a:custGeom>
            <a:ln w="9004">
              <a:solidFill>
                <a:srgbClr val="BCBEC0"/>
              </a:solidFill>
              <a:prstDash val="dot"/>
            </a:ln>
          </p:spPr>
          <p:txBody>
            <a:bodyPr wrap="square" lIns="0" tIns="0" rIns="0" bIns="0" rtlCol="0"/>
            <a:lstStyle/>
            <a:p/>
          </p:txBody>
        </p:sp>
        <p:sp>
          <p:nvSpPr>
            <p:cNvPr id="101" name="object 101" descr=""/>
            <p:cNvSpPr/>
            <p:nvPr/>
          </p:nvSpPr>
          <p:spPr>
            <a:xfrm>
              <a:off x="10075494" y="3060014"/>
              <a:ext cx="9525" cy="1890395"/>
            </a:xfrm>
            <a:custGeom>
              <a:avLst/>
              <a:gdLst/>
              <a:ahLst/>
              <a:cxnLst/>
              <a:rect l="l" t="t" r="r" b="b"/>
              <a:pathLst>
                <a:path w="9525" h="1890395">
                  <a:moveTo>
                    <a:pt x="9004" y="1885492"/>
                  </a:moveTo>
                  <a:lnTo>
                    <a:pt x="7683" y="1882317"/>
                  </a:lnTo>
                  <a:lnTo>
                    <a:pt x="4495" y="1880997"/>
                  </a:lnTo>
                  <a:lnTo>
                    <a:pt x="1320" y="1882317"/>
                  </a:lnTo>
                  <a:lnTo>
                    <a:pt x="0" y="1885492"/>
                  </a:lnTo>
                  <a:lnTo>
                    <a:pt x="1320" y="1888680"/>
                  </a:lnTo>
                  <a:lnTo>
                    <a:pt x="4495" y="1890001"/>
                  </a:lnTo>
                  <a:lnTo>
                    <a:pt x="7683" y="1888680"/>
                  </a:lnTo>
                  <a:lnTo>
                    <a:pt x="9004" y="1885492"/>
                  </a:lnTo>
                  <a:close/>
                </a:path>
                <a:path w="9525" h="189039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02" name="object 102" descr=""/>
            <p:cNvSpPr/>
            <p:nvPr/>
          </p:nvSpPr>
          <p:spPr>
            <a:xfrm>
              <a:off x="13140002" y="3073549"/>
              <a:ext cx="0" cy="1854200"/>
            </a:xfrm>
            <a:custGeom>
              <a:avLst/>
              <a:gdLst/>
              <a:ahLst/>
              <a:cxnLst/>
              <a:rect l="l" t="t" r="r" b="b"/>
              <a:pathLst>
                <a:path w="0" h="1854200">
                  <a:moveTo>
                    <a:pt x="0" y="1853869"/>
                  </a:moveTo>
                  <a:lnTo>
                    <a:pt x="0" y="0"/>
                  </a:lnTo>
                </a:path>
              </a:pathLst>
            </a:custGeom>
            <a:ln w="9004">
              <a:solidFill>
                <a:srgbClr val="BCBEC0"/>
              </a:solidFill>
              <a:prstDash val="dot"/>
            </a:ln>
          </p:spPr>
          <p:txBody>
            <a:bodyPr wrap="square" lIns="0" tIns="0" rIns="0" bIns="0" rtlCol="0"/>
            <a:lstStyle/>
            <a:p/>
          </p:txBody>
        </p:sp>
        <p:sp>
          <p:nvSpPr>
            <p:cNvPr id="103" name="object 103" descr=""/>
            <p:cNvSpPr/>
            <p:nvPr/>
          </p:nvSpPr>
          <p:spPr>
            <a:xfrm>
              <a:off x="13135497" y="3060014"/>
              <a:ext cx="9525" cy="1890395"/>
            </a:xfrm>
            <a:custGeom>
              <a:avLst/>
              <a:gdLst/>
              <a:ahLst/>
              <a:cxnLst/>
              <a:rect l="l" t="t" r="r" b="b"/>
              <a:pathLst>
                <a:path w="9525" h="1890395">
                  <a:moveTo>
                    <a:pt x="9004" y="1885492"/>
                  </a:moveTo>
                  <a:lnTo>
                    <a:pt x="7683" y="1882317"/>
                  </a:lnTo>
                  <a:lnTo>
                    <a:pt x="4495" y="1880997"/>
                  </a:lnTo>
                  <a:lnTo>
                    <a:pt x="1320" y="1882317"/>
                  </a:lnTo>
                  <a:lnTo>
                    <a:pt x="0" y="1885492"/>
                  </a:lnTo>
                  <a:lnTo>
                    <a:pt x="1320" y="1888680"/>
                  </a:lnTo>
                  <a:lnTo>
                    <a:pt x="4495" y="1890001"/>
                  </a:lnTo>
                  <a:lnTo>
                    <a:pt x="7683" y="1888680"/>
                  </a:lnTo>
                  <a:lnTo>
                    <a:pt x="9004" y="1885492"/>
                  </a:lnTo>
                  <a:close/>
                </a:path>
                <a:path w="9525" h="189039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04" name="object 104" descr=""/>
            <p:cNvSpPr/>
            <p:nvPr/>
          </p:nvSpPr>
          <p:spPr>
            <a:xfrm>
              <a:off x="10079999" y="382910"/>
              <a:ext cx="0" cy="179070"/>
            </a:xfrm>
            <a:custGeom>
              <a:avLst/>
              <a:gdLst/>
              <a:ahLst/>
              <a:cxnLst/>
              <a:rect l="l" t="t" r="r" b="b"/>
              <a:pathLst>
                <a:path w="0" h="179070">
                  <a:moveTo>
                    <a:pt x="0" y="178777"/>
                  </a:moveTo>
                  <a:lnTo>
                    <a:pt x="0" y="0"/>
                  </a:lnTo>
                </a:path>
              </a:pathLst>
            </a:custGeom>
            <a:ln w="9004">
              <a:solidFill>
                <a:srgbClr val="BCBEC0"/>
              </a:solidFill>
              <a:prstDash val="dot"/>
            </a:ln>
          </p:spPr>
          <p:txBody>
            <a:bodyPr wrap="square" lIns="0" tIns="0" rIns="0" bIns="0" rtlCol="0"/>
            <a:lstStyle/>
            <a:p/>
          </p:txBody>
        </p:sp>
        <p:sp>
          <p:nvSpPr>
            <p:cNvPr id="105" name="object 105" descr=""/>
            <p:cNvSpPr/>
            <p:nvPr/>
          </p:nvSpPr>
          <p:spPr>
            <a:xfrm>
              <a:off x="10075494" y="369011"/>
              <a:ext cx="9525" cy="216535"/>
            </a:xfrm>
            <a:custGeom>
              <a:avLst/>
              <a:gdLst/>
              <a:ahLst/>
              <a:cxnLst/>
              <a:rect l="l" t="t" r="r" b="b"/>
              <a:pathLst>
                <a:path w="9525" h="216534">
                  <a:moveTo>
                    <a:pt x="9004" y="211505"/>
                  </a:moveTo>
                  <a:lnTo>
                    <a:pt x="7683" y="208318"/>
                  </a:lnTo>
                  <a:lnTo>
                    <a:pt x="4495" y="206997"/>
                  </a:lnTo>
                  <a:lnTo>
                    <a:pt x="1320" y="208318"/>
                  </a:lnTo>
                  <a:lnTo>
                    <a:pt x="0" y="211505"/>
                  </a:lnTo>
                  <a:lnTo>
                    <a:pt x="1320" y="214680"/>
                  </a:lnTo>
                  <a:lnTo>
                    <a:pt x="4495" y="216001"/>
                  </a:lnTo>
                  <a:lnTo>
                    <a:pt x="7683" y="214680"/>
                  </a:lnTo>
                  <a:lnTo>
                    <a:pt x="9004" y="211505"/>
                  </a:lnTo>
                  <a:close/>
                </a:path>
                <a:path w="9525" h="216534">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06" name="object 106" descr=""/>
            <p:cNvSpPr/>
            <p:nvPr/>
          </p:nvSpPr>
          <p:spPr>
            <a:xfrm>
              <a:off x="13140002" y="382910"/>
              <a:ext cx="0" cy="179070"/>
            </a:xfrm>
            <a:custGeom>
              <a:avLst/>
              <a:gdLst/>
              <a:ahLst/>
              <a:cxnLst/>
              <a:rect l="l" t="t" r="r" b="b"/>
              <a:pathLst>
                <a:path w="0" h="179070">
                  <a:moveTo>
                    <a:pt x="0" y="178777"/>
                  </a:moveTo>
                  <a:lnTo>
                    <a:pt x="0" y="0"/>
                  </a:lnTo>
                </a:path>
              </a:pathLst>
            </a:custGeom>
            <a:ln w="9004">
              <a:solidFill>
                <a:srgbClr val="BCBEC0"/>
              </a:solidFill>
              <a:prstDash val="dot"/>
            </a:ln>
          </p:spPr>
          <p:txBody>
            <a:bodyPr wrap="square" lIns="0" tIns="0" rIns="0" bIns="0" rtlCol="0"/>
            <a:lstStyle/>
            <a:p/>
          </p:txBody>
        </p:sp>
        <p:sp>
          <p:nvSpPr>
            <p:cNvPr id="107" name="object 107" descr=""/>
            <p:cNvSpPr/>
            <p:nvPr/>
          </p:nvSpPr>
          <p:spPr>
            <a:xfrm>
              <a:off x="13135497" y="369011"/>
              <a:ext cx="9525" cy="216535"/>
            </a:xfrm>
            <a:custGeom>
              <a:avLst/>
              <a:gdLst/>
              <a:ahLst/>
              <a:cxnLst/>
              <a:rect l="l" t="t" r="r" b="b"/>
              <a:pathLst>
                <a:path w="9525" h="216534">
                  <a:moveTo>
                    <a:pt x="9004" y="211505"/>
                  </a:moveTo>
                  <a:lnTo>
                    <a:pt x="7683" y="208318"/>
                  </a:lnTo>
                  <a:lnTo>
                    <a:pt x="4495" y="206997"/>
                  </a:lnTo>
                  <a:lnTo>
                    <a:pt x="1320" y="208318"/>
                  </a:lnTo>
                  <a:lnTo>
                    <a:pt x="0" y="211505"/>
                  </a:lnTo>
                  <a:lnTo>
                    <a:pt x="1320" y="214680"/>
                  </a:lnTo>
                  <a:lnTo>
                    <a:pt x="4495" y="216001"/>
                  </a:lnTo>
                  <a:lnTo>
                    <a:pt x="7683" y="214680"/>
                  </a:lnTo>
                  <a:lnTo>
                    <a:pt x="9004" y="211505"/>
                  </a:lnTo>
                  <a:close/>
                </a:path>
                <a:path w="9525" h="216534">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08" name="object 108" descr=""/>
            <p:cNvSpPr/>
            <p:nvPr/>
          </p:nvSpPr>
          <p:spPr>
            <a:xfrm>
              <a:off x="7920000" y="364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09" name="object 109" descr=""/>
            <p:cNvSpPr/>
            <p:nvPr/>
          </p:nvSpPr>
          <p:spPr>
            <a:xfrm>
              <a:off x="8712000"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10" name="object 110" descr=""/>
            <p:cNvSpPr/>
            <p:nvPr/>
          </p:nvSpPr>
          <p:spPr>
            <a:xfrm>
              <a:off x="10079999"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11" name="object 111" descr=""/>
            <p:cNvSpPr/>
            <p:nvPr/>
          </p:nvSpPr>
          <p:spPr>
            <a:xfrm>
              <a:off x="13140002"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12" name="object 112" descr=""/>
            <p:cNvSpPr/>
            <p:nvPr/>
          </p:nvSpPr>
          <p:spPr>
            <a:xfrm>
              <a:off x="7920000" y="4954506"/>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13" name="object 113" descr=""/>
            <p:cNvSpPr/>
            <p:nvPr/>
          </p:nvSpPr>
          <p:spPr>
            <a:xfrm>
              <a:off x="8712000" y="4954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14" name="object 114" descr=""/>
            <p:cNvSpPr/>
            <p:nvPr/>
          </p:nvSpPr>
          <p:spPr>
            <a:xfrm>
              <a:off x="10079999" y="4954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15" name="object 115" descr=""/>
            <p:cNvSpPr/>
            <p:nvPr/>
          </p:nvSpPr>
          <p:spPr>
            <a:xfrm>
              <a:off x="13140002" y="4954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116" name="object 116" descr=""/>
          <p:cNvSpPr txBox="1"/>
          <p:nvPr/>
        </p:nvSpPr>
        <p:spPr>
          <a:xfrm>
            <a:off x="7919999" y="384925"/>
            <a:ext cx="2155825" cy="166370"/>
          </a:xfrm>
          <a:prstGeom prst="rect">
            <a:avLst/>
          </a:prstGeom>
        </p:spPr>
        <p:txBody>
          <a:bodyPr wrap="square" lIns="0" tIns="15240" rIns="0" bIns="0" rtlCol="0" vert="horz">
            <a:spAutoFit/>
          </a:bodyPr>
          <a:lstStyle/>
          <a:p>
            <a:pPr algn="ctr" marL="1270">
              <a:lnSpc>
                <a:spcPct val="100000"/>
              </a:lnSpc>
              <a:spcBef>
                <a:spcPts val="120"/>
              </a:spcBef>
            </a:pPr>
            <a:r>
              <a:rPr dirty="0" sz="900" spc="-20">
                <a:solidFill>
                  <a:srgbClr val="231F20"/>
                </a:solidFill>
                <a:latin typeface="SimSun"/>
                <a:cs typeface="SimSun"/>
              </a:rPr>
              <a:t>教學內容</a:t>
            </a:r>
            <a:endParaRPr sz="900">
              <a:latin typeface="SimSun"/>
              <a:cs typeface="SimSun"/>
            </a:endParaRPr>
          </a:p>
        </p:txBody>
      </p:sp>
      <p:sp>
        <p:nvSpPr>
          <p:cNvPr id="117" name="object 117" descr=""/>
          <p:cNvSpPr txBox="1"/>
          <p:nvPr/>
        </p:nvSpPr>
        <p:spPr>
          <a:xfrm>
            <a:off x="10084502" y="384925"/>
            <a:ext cx="305117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指導要領</a:t>
            </a:r>
            <a:endParaRPr sz="900">
              <a:latin typeface="SimSun"/>
              <a:cs typeface="SimSun"/>
            </a:endParaRPr>
          </a:p>
        </p:txBody>
      </p:sp>
      <p:sp>
        <p:nvSpPr>
          <p:cNvPr id="118" name="object 118" descr=""/>
          <p:cNvSpPr txBox="1"/>
          <p:nvPr/>
        </p:nvSpPr>
        <p:spPr>
          <a:xfrm>
            <a:off x="13144503" y="384925"/>
            <a:ext cx="141795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注意事項</a:t>
            </a:r>
            <a:endParaRPr sz="900">
              <a:latin typeface="SimSun"/>
              <a:cs typeface="SimSun"/>
            </a:endParaRPr>
          </a:p>
        </p:txBody>
      </p:sp>
      <p:sp>
        <p:nvSpPr>
          <p:cNvPr id="119" name="object 119" descr=""/>
          <p:cNvSpPr txBox="1"/>
          <p:nvPr/>
        </p:nvSpPr>
        <p:spPr>
          <a:xfrm>
            <a:off x="8716502" y="2868953"/>
            <a:ext cx="1359535" cy="166370"/>
          </a:xfrm>
          <a:prstGeom prst="rect">
            <a:avLst/>
          </a:prstGeom>
        </p:spPr>
        <p:txBody>
          <a:bodyPr wrap="square" lIns="0" tIns="15240" rIns="0" bIns="0" rtlCol="0" vert="horz">
            <a:spAutoFit/>
          </a:bodyPr>
          <a:lstStyle/>
          <a:p>
            <a:pPr marL="13335">
              <a:lnSpc>
                <a:spcPct val="100000"/>
              </a:lnSpc>
              <a:spcBef>
                <a:spcPts val="120"/>
              </a:spcBef>
            </a:pPr>
            <a:r>
              <a:rPr dirty="0" sz="900" spc="-15">
                <a:solidFill>
                  <a:srgbClr val="231F20"/>
                </a:solidFill>
                <a:latin typeface="華康標楷體"/>
                <a:cs typeface="華康標楷體"/>
              </a:rPr>
              <a:t>．汽車行駛時的必要機構</a:t>
            </a:r>
            <a:endParaRPr sz="900">
              <a:latin typeface="華康標楷體"/>
              <a:cs typeface="華康標楷體"/>
            </a:endParaRPr>
          </a:p>
        </p:txBody>
      </p:sp>
      <p:sp>
        <p:nvSpPr>
          <p:cNvPr id="120" name="object 120" descr=""/>
          <p:cNvSpPr/>
          <p:nvPr/>
        </p:nvSpPr>
        <p:spPr>
          <a:xfrm>
            <a:off x="557987" y="360019"/>
            <a:ext cx="480695" cy="265430"/>
          </a:xfrm>
          <a:custGeom>
            <a:avLst/>
            <a:gdLst/>
            <a:ahLst/>
            <a:cxnLst/>
            <a:rect l="l" t="t" r="r" b="b"/>
            <a:pathLst>
              <a:path w="480694"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27" y="6756"/>
                </a:lnTo>
                <a:lnTo>
                  <a:pt x="54254" y="25552"/>
                </a:lnTo>
                <a:lnTo>
                  <a:pt x="25565" y="54241"/>
                </a:lnTo>
                <a:lnTo>
                  <a:pt x="6756" y="90601"/>
                </a:lnTo>
                <a:lnTo>
                  <a:pt x="0" y="132486"/>
                </a:lnTo>
                <a:lnTo>
                  <a:pt x="6756" y="174358"/>
                </a:lnTo>
                <a:lnTo>
                  <a:pt x="25565" y="210731"/>
                </a:lnTo>
                <a:lnTo>
                  <a:pt x="54254" y="239420"/>
                </a:lnTo>
                <a:lnTo>
                  <a:pt x="90627"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005AAA"/>
          </a:solidFill>
        </p:spPr>
        <p:txBody>
          <a:bodyPr wrap="square" lIns="0" tIns="0" rIns="0" bIns="0" rtlCol="0"/>
          <a:lstStyle/>
          <a:p/>
        </p:txBody>
      </p:sp>
      <p:sp>
        <p:nvSpPr>
          <p:cNvPr id="121" name="object 121"/>
          <p:cNvSpPr txBox="1">
            <a:spLocks noGrp="1"/>
          </p:cNvSpPr>
          <p:nvPr>
            <p:ph type="title"/>
          </p:nvPr>
        </p:nvSpPr>
        <p:spPr>
          <a:xfrm>
            <a:off x="553148" y="279985"/>
            <a:ext cx="3098165" cy="371475"/>
          </a:xfrm>
          <a:prstGeom prst="rect"/>
        </p:spPr>
        <p:txBody>
          <a:bodyPr wrap="square" lIns="0" tIns="14604" rIns="0" bIns="0" rtlCol="0" vert="horz">
            <a:spAutoFit/>
          </a:bodyPr>
          <a:lstStyle/>
          <a:p>
            <a:pPr marL="38100">
              <a:lnSpc>
                <a:spcPct val="100000"/>
              </a:lnSpc>
              <a:spcBef>
                <a:spcPts val="114"/>
              </a:spcBef>
            </a:pPr>
            <a:r>
              <a:rPr dirty="0" baseline="5376" sz="2325" spc="-60">
                <a:solidFill>
                  <a:srgbClr val="FFFFFF"/>
                </a:solidFill>
              </a:rPr>
              <a:t>課目 </a:t>
            </a:r>
            <a:r>
              <a:rPr dirty="0" sz="2250" spc="-285">
                <a:solidFill>
                  <a:srgbClr val="005AAA"/>
                </a:solidFill>
                <a:latin typeface="Trebuchet MS"/>
                <a:cs typeface="Trebuchet MS"/>
              </a:rPr>
              <a:t>2</a:t>
            </a:r>
            <a:r>
              <a:rPr dirty="0" baseline="1792" sz="2325" spc="-157">
                <a:solidFill>
                  <a:srgbClr val="005AAA"/>
                </a:solidFill>
              </a:rPr>
              <a:t>：汽車構造與駕駛裝置的操作</a:t>
            </a:r>
            <a:endParaRPr baseline="1792" sz="2325">
              <a:latin typeface="Trebuchet MS"/>
              <a:cs typeface="Trebuchet MS"/>
            </a:endParaRPr>
          </a:p>
        </p:txBody>
      </p:sp>
      <p:sp>
        <p:nvSpPr>
          <p:cNvPr id="122" name="object 122" descr=""/>
          <p:cNvSpPr txBox="1"/>
          <p:nvPr/>
        </p:nvSpPr>
        <p:spPr>
          <a:xfrm>
            <a:off x="1323357" y="672626"/>
            <a:ext cx="5534025"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標：瞭解汽車各部分裝置的功能及運行原理，並能夠正確操作各個裝</a:t>
            </a:r>
            <a:r>
              <a:rPr dirty="0" sz="1250" spc="-50">
                <a:solidFill>
                  <a:srgbClr val="231F20"/>
                </a:solidFill>
                <a:latin typeface="SimSun"/>
                <a:cs typeface="SimSun"/>
              </a:rPr>
              <a:t>置</a:t>
            </a:r>
            <a:r>
              <a:rPr dirty="0" sz="1250">
                <a:solidFill>
                  <a:srgbClr val="231F20"/>
                </a:solidFill>
                <a:latin typeface="SimSun"/>
                <a:cs typeface="SimSun"/>
              </a:rPr>
              <a:t>指導內容：可以使用駕駛模擬設備進行訓</a:t>
            </a:r>
            <a:r>
              <a:rPr dirty="0" sz="1250" spc="-50">
                <a:solidFill>
                  <a:srgbClr val="231F20"/>
                </a:solidFill>
                <a:latin typeface="SimSun"/>
                <a:cs typeface="SimSun"/>
              </a:rPr>
              <a:t>練</a:t>
            </a:r>
            <a:endParaRPr sz="1250">
              <a:latin typeface="SimSun"/>
              <a:cs typeface="SimSun"/>
            </a:endParaRPr>
          </a:p>
        </p:txBody>
      </p:sp>
      <p:grpSp>
        <p:nvGrpSpPr>
          <p:cNvPr id="123" name="object 123" descr=""/>
          <p:cNvGrpSpPr/>
          <p:nvPr/>
        </p:nvGrpSpPr>
        <p:grpSpPr>
          <a:xfrm>
            <a:off x="5874301" y="1813503"/>
            <a:ext cx="1292225" cy="568325"/>
            <a:chOff x="5874301" y="1813503"/>
            <a:chExt cx="1292225" cy="568325"/>
          </a:xfrm>
        </p:grpSpPr>
        <p:sp>
          <p:nvSpPr>
            <p:cNvPr id="124" name="object 124" descr=""/>
            <p:cNvSpPr/>
            <p:nvPr/>
          </p:nvSpPr>
          <p:spPr>
            <a:xfrm>
              <a:off x="5878804" y="1818005"/>
              <a:ext cx="622300" cy="171450"/>
            </a:xfrm>
            <a:custGeom>
              <a:avLst/>
              <a:gdLst/>
              <a:ahLst/>
              <a:cxnLst/>
              <a:rect l="l" t="t" r="r" b="b"/>
              <a:pathLst>
                <a:path w="622300" h="171450">
                  <a:moveTo>
                    <a:pt x="0" y="171005"/>
                  </a:moveTo>
                  <a:lnTo>
                    <a:pt x="206997" y="171005"/>
                  </a:lnTo>
                  <a:lnTo>
                    <a:pt x="206997" y="0"/>
                  </a:lnTo>
                  <a:lnTo>
                    <a:pt x="0" y="0"/>
                  </a:lnTo>
                  <a:lnTo>
                    <a:pt x="0" y="171005"/>
                  </a:lnTo>
                  <a:close/>
                </a:path>
                <a:path w="622300" h="171450">
                  <a:moveTo>
                    <a:pt x="342900" y="171005"/>
                  </a:moveTo>
                  <a:lnTo>
                    <a:pt x="621906" y="171005"/>
                  </a:lnTo>
                  <a:lnTo>
                    <a:pt x="621906" y="0"/>
                  </a:lnTo>
                  <a:lnTo>
                    <a:pt x="342900" y="0"/>
                  </a:lnTo>
                  <a:lnTo>
                    <a:pt x="342900" y="171005"/>
                  </a:lnTo>
                  <a:close/>
                </a:path>
              </a:pathLst>
            </a:custGeom>
            <a:ln w="9004">
              <a:solidFill>
                <a:srgbClr val="231F20"/>
              </a:solidFill>
            </a:ln>
          </p:spPr>
          <p:txBody>
            <a:bodyPr wrap="square" lIns="0" tIns="0" rIns="0" bIns="0" rtlCol="0"/>
            <a:lstStyle/>
            <a:p/>
          </p:txBody>
        </p:sp>
        <p:sp>
          <p:nvSpPr>
            <p:cNvPr id="125" name="object 125" descr=""/>
            <p:cNvSpPr/>
            <p:nvPr/>
          </p:nvSpPr>
          <p:spPr>
            <a:xfrm>
              <a:off x="6100875" y="1903504"/>
              <a:ext cx="111125" cy="0"/>
            </a:xfrm>
            <a:custGeom>
              <a:avLst/>
              <a:gdLst/>
              <a:ahLst/>
              <a:cxnLst/>
              <a:rect l="l" t="t" r="r" b="b"/>
              <a:pathLst>
                <a:path w="111125" h="0">
                  <a:moveTo>
                    <a:pt x="0" y="0"/>
                  </a:moveTo>
                  <a:lnTo>
                    <a:pt x="111036" y="0"/>
                  </a:lnTo>
                </a:path>
              </a:pathLst>
            </a:custGeom>
            <a:ln w="5397">
              <a:solidFill>
                <a:srgbClr val="231F20"/>
              </a:solidFill>
              <a:prstDash val="dot"/>
            </a:ln>
          </p:spPr>
          <p:txBody>
            <a:bodyPr wrap="square" lIns="0" tIns="0" rIns="0" bIns="0" rtlCol="0"/>
            <a:lstStyle/>
            <a:p/>
          </p:txBody>
        </p:sp>
        <p:sp>
          <p:nvSpPr>
            <p:cNvPr id="126" name="object 126" descr=""/>
            <p:cNvSpPr/>
            <p:nvPr/>
          </p:nvSpPr>
          <p:spPr>
            <a:xfrm>
              <a:off x="6087592" y="1900809"/>
              <a:ext cx="132715" cy="5715"/>
            </a:xfrm>
            <a:custGeom>
              <a:avLst/>
              <a:gdLst/>
              <a:ahLst/>
              <a:cxnLst/>
              <a:rect l="l" t="t" r="r" b="b"/>
              <a:pathLst>
                <a:path w="132714" h="5714">
                  <a:moveTo>
                    <a:pt x="5397" y="2705"/>
                  </a:moveTo>
                  <a:lnTo>
                    <a:pt x="4610" y="787"/>
                  </a:lnTo>
                  <a:lnTo>
                    <a:pt x="2705" y="0"/>
                  </a:lnTo>
                  <a:lnTo>
                    <a:pt x="787" y="787"/>
                  </a:lnTo>
                  <a:lnTo>
                    <a:pt x="0" y="2705"/>
                  </a:lnTo>
                  <a:lnTo>
                    <a:pt x="787" y="4610"/>
                  </a:lnTo>
                  <a:lnTo>
                    <a:pt x="2705" y="5397"/>
                  </a:lnTo>
                  <a:lnTo>
                    <a:pt x="4610" y="4610"/>
                  </a:lnTo>
                  <a:lnTo>
                    <a:pt x="5397" y="2705"/>
                  </a:lnTo>
                  <a:close/>
                </a:path>
                <a:path w="132714" h="5714">
                  <a:moveTo>
                    <a:pt x="132295" y="2705"/>
                  </a:moveTo>
                  <a:lnTo>
                    <a:pt x="131508" y="787"/>
                  </a:lnTo>
                  <a:lnTo>
                    <a:pt x="129603" y="0"/>
                  </a:lnTo>
                  <a:lnTo>
                    <a:pt x="127685" y="787"/>
                  </a:lnTo>
                  <a:lnTo>
                    <a:pt x="126898" y="2705"/>
                  </a:lnTo>
                  <a:lnTo>
                    <a:pt x="127685" y="4610"/>
                  </a:lnTo>
                  <a:lnTo>
                    <a:pt x="129603" y="5397"/>
                  </a:lnTo>
                  <a:lnTo>
                    <a:pt x="131508" y="4610"/>
                  </a:lnTo>
                  <a:lnTo>
                    <a:pt x="132295" y="2705"/>
                  </a:lnTo>
                  <a:close/>
                </a:path>
              </a:pathLst>
            </a:custGeom>
            <a:solidFill>
              <a:srgbClr val="231F20"/>
            </a:solidFill>
          </p:spPr>
          <p:txBody>
            <a:bodyPr wrap="square" lIns="0" tIns="0" rIns="0" bIns="0" rtlCol="0"/>
            <a:lstStyle/>
            <a:p/>
          </p:txBody>
        </p:sp>
        <p:sp>
          <p:nvSpPr>
            <p:cNvPr id="127" name="object 127" descr=""/>
            <p:cNvSpPr/>
            <p:nvPr/>
          </p:nvSpPr>
          <p:spPr>
            <a:xfrm>
              <a:off x="6629082" y="1818005"/>
              <a:ext cx="279400" cy="171450"/>
            </a:xfrm>
            <a:custGeom>
              <a:avLst/>
              <a:gdLst/>
              <a:ahLst/>
              <a:cxnLst/>
              <a:rect l="l" t="t" r="r" b="b"/>
              <a:pathLst>
                <a:path w="279400" h="171450">
                  <a:moveTo>
                    <a:pt x="0" y="171005"/>
                  </a:moveTo>
                  <a:lnTo>
                    <a:pt x="279006" y="171005"/>
                  </a:lnTo>
                  <a:lnTo>
                    <a:pt x="279006" y="0"/>
                  </a:lnTo>
                  <a:lnTo>
                    <a:pt x="0" y="0"/>
                  </a:lnTo>
                  <a:lnTo>
                    <a:pt x="0" y="171005"/>
                  </a:lnTo>
                  <a:close/>
                </a:path>
              </a:pathLst>
            </a:custGeom>
            <a:ln w="9004">
              <a:solidFill>
                <a:srgbClr val="231F20"/>
              </a:solidFill>
            </a:ln>
          </p:spPr>
          <p:txBody>
            <a:bodyPr wrap="square" lIns="0" tIns="0" rIns="0" bIns="0" rtlCol="0"/>
            <a:lstStyle/>
            <a:p/>
          </p:txBody>
        </p:sp>
        <p:sp>
          <p:nvSpPr>
            <p:cNvPr id="128" name="object 128" descr=""/>
            <p:cNvSpPr/>
            <p:nvPr/>
          </p:nvSpPr>
          <p:spPr>
            <a:xfrm>
              <a:off x="6516212" y="1903504"/>
              <a:ext cx="104775" cy="0"/>
            </a:xfrm>
            <a:custGeom>
              <a:avLst/>
              <a:gdLst/>
              <a:ahLst/>
              <a:cxnLst/>
              <a:rect l="l" t="t" r="r" b="b"/>
              <a:pathLst>
                <a:path w="104775" h="0">
                  <a:moveTo>
                    <a:pt x="0" y="0"/>
                  </a:moveTo>
                  <a:lnTo>
                    <a:pt x="104622" y="0"/>
                  </a:lnTo>
                </a:path>
              </a:pathLst>
            </a:custGeom>
            <a:ln w="5397">
              <a:solidFill>
                <a:srgbClr val="231F20"/>
              </a:solidFill>
              <a:prstDash val="dot"/>
            </a:ln>
          </p:spPr>
          <p:txBody>
            <a:bodyPr wrap="square" lIns="0" tIns="0" rIns="0" bIns="0" rtlCol="0"/>
            <a:lstStyle/>
            <a:p/>
          </p:txBody>
        </p:sp>
        <p:sp>
          <p:nvSpPr>
            <p:cNvPr id="129" name="object 129" descr=""/>
            <p:cNvSpPr/>
            <p:nvPr/>
          </p:nvSpPr>
          <p:spPr>
            <a:xfrm>
              <a:off x="6502501" y="1900809"/>
              <a:ext cx="127000" cy="5715"/>
            </a:xfrm>
            <a:custGeom>
              <a:avLst/>
              <a:gdLst/>
              <a:ahLst/>
              <a:cxnLst/>
              <a:rect l="l" t="t" r="r" b="b"/>
              <a:pathLst>
                <a:path w="127000" h="5714">
                  <a:moveTo>
                    <a:pt x="5397" y="2705"/>
                  </a:moveTo>
                  <a:lnTo>
                    <a:pt x="4597" y="787"/>
                  </a:lnTo>
                  <a:lnTo>
                    <a:pt x="2692" y="0"/>
                  </a:lnTo>
                  <a:lnTo>
                    <a:pt x="787" y="787"/>
                  </a:lnTo>
                  <a:lnTo>
                    <a:pt x="0" y="2705"/>
                  </a:lnTo>
                  <a:lnTo>
                    <a:pt x="787" y="4610"/>
                  </a:lnTo>
                  <a:lnTo>
                    <a:pt x="2692" y="5397"/>
                  </a:lnTo>
                  <a:lnTo>
                    <a:pt x="4597" y="4610"/>
                  </a:lnTo>
                  <a:lnTo>
                    <a:pt x="5397" y="2705"/>
                  </a:lnTo>
                  <a:close/>
                </a:path>
                <a:path w="127000" h="5714">
                  <a:moveTo>
                    <a:pt x="126542" y="2705"/>
                  </a:moveTo>
                  <a:lnTo>
                    <a:pt x="125742" y="787"/>
                  </a:lnTo>
                  <a:lnTo>
                    <a:pt x="123837" y="0"/>
                  </a:lnTo>
                  <a:lnTo>
                    <a:pt x="121932" y="787"/>
                  </a:lnTo>
                  <a:lnTo>
                    <a:pt x="121145" y="2705"/>
                  </a:lnTo>
                  <a:lnTo>
                    <a:pt x="121932" y="4610"/>
                  </a:lnTo>
                  <a:lnTo>
                    <a:pt x="123837" y="5397"/>
                  </a:lnTo>
                  <a:lnTo>
                    <a:pt x="125742" y="4610"/>
                  </a:lnTo>
                  <a:lnTo>
                    <a:pt x="126542" y="2705"/>
                  </a:lnTo>
                  <a:close/>
                </a:path>
              </a:pathLst>
            </a:custGeom>
            <a:solidFill>
              <a:srgbClr val="231F20"/>
            </a:solidFill>
          </p:spPr>
          <p:txBody>
            <a:bodyPr wrap="square" lIns="0" tIns="0" rIns="0" bIns="0" rtlCol="0"/>
            <a:lstStyle/>
            <a:p/>
          </p:txBody>
        </p:sp>
        <p:sp>
          <p:nvSpPr>
            <p:cNvPr id="130" name="object 130" descr=""/>
            <p:cNvSpPr/>
            <p:nvPr/>
          </p:nvSpPr>
          <p:spPr>
            <a:xfrm>
              <a:off x="6168225" y="1888261"/>
              <a:ext cx="456565" cy="31115"/>
            </a:xfrm>
            <a:custGeom>
              <a:avLst/>
              <a:gdLst/>
              <a:ahLst/>
              <a:cxnLst/>
              <a:rect l="l" t="t" r="r" b="b"/>
              <a:pathLst>
                <a:path w="456565" h="31114">
                  <a:moveTo>
                    <a:pt x="48971" y="15265"/>
                  </a:moveTo>
                  <a:lnTo>
                    <a:pt x="22542" y="0"/>
                  </a:lnTo>
                  <a:lnTo>
                    <a:pt x="22542" y="7620"/>
                  </a:lnTo>
                  <a:lnTo>
                    <a:pt x="0" y="7620"/>
                  </a:lnTo>
                  <a:lnTo>
                    <a:pt x="0" y="22872"/>
                  </a:lnTo>
                  <a:lnTo>
                    <a:pt x="22542" y="22872"/>
                  </a:lnTo>
                  <a:lnTo>
                    <a:pt x="22542" y="30518"/>
                  </a:lnTo>
                  <a:lnTo>
                    <a:pt x="48971" y="15265"/>
                  </a:lnTo>
                  <a:close/>
                </a:path>
                <a:path w="456565" h="31114">
                  <a:moveTo>
                    <a:pt x="456349" y="15265"/>
                  </a:moveTo>
                  <a:lnTo>
                    <a:pt x="429920" y="0"/>
                  </a:lnTo>
                  <a:lnTo>
                    <a:pt x="429920" y="7620"/>
                  </a:lnTo>
                  <a:lnTo>
                    <a:pt x="407377" y="7620"/>
                  </a:lnTo>
                  <a:lnTo>
                    <a:pt x="407377" y="22872"/>
                  </a:lnTo>
                  <a:lnTo>
                    <a:pt x="429920" y="22872"/>
                  </a:lnTo>
                  <a:lnTo>
                    <a:pt x="429920" y="30518"/>
                  </a:lnTo>
                  <a:lnTo>
                    <a:pt x="456349" y="15265"/>
                  </a:lnTo>
                  <a:close/>
                </a:path>
              </a:pathLst>
            </a:custGeom>
            <a:solidFill>
              <a:srgbClr val="231F20"/>
            </a:solidFill>
          </p:spPr>
          <p:txBody>
            <a:bodyPr wrap="square" lIns="0" tIns="0" rIns="0" bIns="0" rtlCol="0"/>
            <a:lstStyle/>
            <a:p/>
          </p:txBody>
        </p:sp>
        <p:sp>
          <p:nvSpPr>
            <p:cNvPr id="131" name="object 131" descr=""/>
            <p:cNvSpPr/>
            <p:nvPr/>
          </p:nvSpPr>
          <p:spPr>
            <a:xfrm>
              <a:off x="6924799" y="1903504"/>
              <a:ext cx="78740" cy="0"/>
            </a:xfrm>
            <a:custGeom>
              <a:avLst/>
              <a:gdLst/>
              <a:ahLst/>
              <a:cxnLst/>
              <a:rect l="l" t="t" r="r" b="b"/>
              <a:pathLst>
                <a:path w="78740" h="0">
                  <a:moveTo>
                    <a:pt x="0" y="0"/>
                  </a:moveTo>
                  <a:lnTo>
                    <a:pt x="78486" y="0"/>
                  </a:lnTo>
                </a:path>
              </a:pathLst>
            </a:custGeom>
            <a:ln w="5397">
              <a:solidFill>
                <a:srgbClr val="231F20"/>
              </a:solidFill>
              <a:prstDash val="dot"/>
            </a:ln>
          </p:spPr>
          <p:txBody>
            <a:bodyPr wrap="square" lIns="0" tIns="0" rIns="0" bIns="0" rtlCol="0"/>
            <a:lstStyle/>
            <a:p/>
          </p:txBody>
        </p:sp>
        <p:sp>
          <p:nvSpPr>
            <p:cNvPr id="132" name="object 132" descr=""/>
            <p:cNvSpPr/>
            <p:nvPr/>
          </p:nvSpPr>
          <p:spPr>
            <a:xfrm>
              <a:off x="6911632" y="1900809"/>
              <a:ext cx="99695" cy="5715"/>
            </a:xfrm>
            <a:custGeom>
              <a:avLst/>
              <a:gdLst/>
              <a:ahLst/>
              <a:cxnLst/>
              <a:rect l="l" t="t" r="r" b="b"/>
              <a:pathLst>
                <a:path w="99695" h="5714">
                  <a:moveTo>
                    <a:pt x="5397" y="2705"/>
                  </a:moveTo>
                  <a:lnTo>
                    <a:pt x="4610" y="787"/>
                  </a:lnTo>
                  <a:lnTo>
                    <a:pt x="2692" y="0"/>
                  </a:lnTo>
                  <a:lnTo>
                    <a:pt x="787" y="787"/>
                  </a:lnTo>
                  <a:lnTo>
                    <a:pt x="0" y="2705"/>
                  </a:lnTo>
                  <a:lnTo>
                    <a:pt x="787" y="4610"/>
                  </a:lnTo>
                  <a:lnTo>
                    <a:pt x="2692" y="5397"/>
                  </a:lnTo>
                  <a:lnTo>
                    <a:pt x="4610" y="4610"/>
                  </a:lnTo>
                  <a:lnTo>
                    <a:pt x="5397" y="2705"/>
                  </a:lnTo>
                  <a:close/>
                </a:path>
                <a:path w="99695" h="5714">
                  <a:moveTo>
                    <a:pt x="99580" y="2705"/>
                  </a:moveTo>
                  <a:lnTo>
                    <a:pt x="98793" y="787"/>
                  </a:lnTo>
                  <a:lnTo>
                    <a:pt x="96875" y="0"/>
                  </a:lnTo>
                  <a:lnTo>
                    <a:pt x="94970" y="787"/>
                  </a:lnTo>
                  <a:lnTo>
                    <a:pt x="94183" y="2705"/>
                  </a:lnTo>
                  <a:lnTo>
                    <a:pt x="94970" y="4610"/>
                  </a:lnTo>
                  <a:lnTo>
                    <a:pt x="96875" y="5397"/>
                  </a:lnTo>
                  <a:lnTo>
                    <a:pt x="98793" y="4610"/>
                  </a:lnTo>
                  <a:lnTo>
                    <a:pt x="99580" y="2705"/>
                  </a:lnTo>
                  <a:close/>
                </a:path>
              </a:pathLst>
            </a:custGeom>
            <a:solidFill>
              <a:srgbClr val="231F20"/>
            </a:solidFill>
          </p:spPr>
          <p:txBody>
            <a:bodyPr wrap="square" lIns="0" tIns="0" rIns="0" bIns="0" rtlCol="0"/>
            <a:lstStyle/>
            <a:p/>
          </p:txBody>
        </p:sp>
        <p:sp>
          <p:nvSpPr>
            <p:cNvPr id="133" name="object 133" descr=""/>
            <p:cNvSpPr/>
            <p:nvPr/>
          </p:nvSpPr>
          <p:spPr>
            <a:xfrm>
              <a:off x="6041314" y="2057412"/>
              <a:ext cx="871855" cy="31115"/>
            </a:xfrm>
            <a:custGeom>
              <a:avLst/>
              <a:gdLst/>
              <a:ahLst/>
              <a:cxnLst/>
              <a:rect l="l" t="t" r="r" b="b"/>
              <a:pathLst>
                <a:path w="871854" h="31114">
                  <a:moveTo>
                    <a:pt x="48996" y="7620"/>
                  </a:moveTo>
                  <a:lnTo>
                    <a:pt x="26428" y="7620"/>
                  </a:lnTo>
                  <a:lnTo>
                    <a:pt x="26428" y="0"/>
                  </a:lnTo>
                  <a:lnTo>
                    <a:pt x="0" y="15265"/>
                  </a:lnTo>
                  <a:lnTo>
                    <a:pt x="26428" y="30518"/>
                  </a:lnTo>
                  <a:lnTo>
                    <a:pt x="26428" y="22885"/>
                  </a:lnTo>
                  <a:lnTo>
                    <a:pt x="48996" y="22885"/>
                  </a:lnTo>
                  <a:lnTo>
                    <a:pt x="48996" y="7620"/>
                  </a:lnTo>
                  <a:close/>
                </a:path>
                <a:path w="871854" h="31114">
                  <a:moveTo>
                    <a:pt x="463892" y="7620"/>
                  </a:moveTo>
                  <a:lnTo>
                    <a:pt x="441325" y="7620"/>
                  </a:lnTo>
                  <a:lnTo>
                    <a:pt x="441325" y="0"/>
                  </a:lnTo>
                  <a:lnTo>
                    <a:pt x="414896" y="15265"/>
                  </a:lnTo>
                  <a:lnTo>
                    <a:pt x="441325" y="30518"/>
                  </a:lnTo>
                  <a:lnTo>
                    <a:pt x="441325" y="22885"/>
                  </a:lnTo>
                  <a:lnTo>
                    <a:pt x="463892" y="22885"/>
                  </a:lnTo>
                  <a:lnTo>
                    <a:pt x="463892" y="7620"/>
                  </a:lnTo>
                  <a:close/>
                </a:path>
                <a:path w="871854" h="31114">
                  <a:moveTo>
                    <a:pt x="871270" y="7620"/>
                  </a:moveTo>
                  <a:lnTo>
                    <a:pt x="848715" y="7620"/>
                  </a:lnTo>
                  <a:lnTo>
                    <a:pt x="848715" y="0"/>
                  </a:lnTo>
                  <a:lnTo>
                    <a:pt x="822274" y="15265"/>
                  </a:lnTo>
                  <a:lnTo>
                    <a:pt x="848715" y="30518"/>
                  </a:lnTo>
                  <a:lnTo>
                    <a:pt x="848715" y="22885"/>
                  </a:lnTo>
                  <a:lnTo>
                    <a:pt x="871270" y="22885"/>
                  </a:lnTo>
                  <a:lnTo>
                    <a:pt x="871270" y="7620"/>
                  </a:lnTo>
                  <a:close/>
                </a:path>
              </a:pathLst>
            </a:custGeom>
            <a:solidFill>
              <a:srgbClr val="231F20"/>
            </a:solidFill>
          </p:spPr>
          <p:txBody>
            <a:bodyPr wrap="square" lIns="0" tIns="0" rIns="0" bIns="0" rtlCol="0"/>
            <a:lstStyle/>
            <a:p/>
          </p:txBody>
        </p:sp>
        <p:sp>
          <p:nvSpPr>
            <p:cNvPr id="134" name="object 134" descr=""/>
            <p:cNvSpPr/>
            <p:nvPr/>
          </p:nvSpPr>
          <p:spPr>
            <a:xfrm>
              <a:off x="5887775" y="2072663"/>
              <a:ext cx="1115695" cy="0"/>
            </a:xfrm>
            <a:custGeom>
              <a:avLst/>
              <a:gdLst/>
              <a:ahLst/>
              <a:cxnLst/>
              <a:rect l="l" t="t" r="r" b="b"/>
              <a:pathLst>
                <a:path w="1115695" h="0">
                  <a:moveTo>
                    <a:pt x="0" y="0"/>
                  </a:moveTo>
                  <a:lnTo>
                    <a:pt x="1115352" y="0"/>
                  </a:lnTo>
                </a:path>
              </a:pathLst>
            </a:custGeom>
            <a:ln w="5397">
              <a:solidFill>
                <a:srgbClr val="231F20"/>
              </a:solidFill>
              <a:prstDash val="dot"/>
            </a:ln>
          </p:spPr>
          <p:txBody>
            <a:bodyPr wrap="square" lIns="0" tIns="0" rIns="0" bIns="0" rtlCol="0"/>
            <a:lstStyle/>
            <a:p/>
          </p:txBody>
        </p:sp>
        <p:sp>
          <p:nvSpPr>
            <p:cNvPr id="135" name="object 135" descr=""/>
            <p:cNvSpPr/>
            <p:nvPr/>
          </p:nvSpPr>
          <p:spPr>
            <a:xfrm>
              <a:off x="5874296" y="2069973"/>
              <a:ext cx="1137285" cy="5715"/>
            </a:xfrm>
            <a:custGeom>
              <a:avLst/>
              <a:gdLst/>
              <a:ahLst/>
              <a:cxnLst/>
              <a:rect l="l" t="t" r="r" b="b"/>
              <a:pathLst>
                <a:path w="1137284" h="5714">
                  <a:moveTo>
                    <a:pt x="5397" y="2692"/>
                  </a:moveTo>
                  <a:lnTo>
                    <a:pt x="4610" y="787"/>
                  </a:lnTo>
                  <a:lnTo>
                    <a:pt x="2692" y="0"/>
                  </a:lnTo>
                  <a:lnTo>
                    <a:pt x="787" y="787"/>
                  </a:lnTo>
                  <a:lnTo>
                    <a:pt x="0" y="2692"/>
                  </a:lnTo>
                  <a:lnTo>
                    <a:pt x="787" y="4610"/>
                  </a:lnTo>
                  <a:lnTo>
                    <a:pt x="2692" y="5397"/>
                  </a:lnTo>
                  <a:lnTo>
                    <a:pt x="4610" y="4610"/>
                  </a:lnTo>
                  <a:lnTo>
                    <a:pt x="5397" y="2692"/>
                  </a:lnTo>
                  <a:close/>
                </a:path>
                <a:path w="1137284" h="5714">
                  <a:moveTo>
                    <a:pt x="1136916" y="2692"/>
                  </a:moveTo>
                  <a:lnTo>
                    <a:pt x="1136129" y="787"/>
                  </a:lnTo>
                  <a:lnTo>
                    <a:pt x="1134211" y="0"/>
                  </a:lnTo>
                  <a:lnTo>
                    <a:pt x="1132306" y="787"/>
                  </a:lnTo>
                  <a:lnTo>
                    <a:pt x="1131519" y="2692"/>
                  </a:lnTo>
                  <a:lnTo>
                    <a:pt x="1132306" y="4610"/>
                  </a:lnTo>
                  <a:lnTo>
                    <a:pt x="1134211" y="5397"/>
                  </a:lnTo>
                  <a:lnTo>
                    <a:pt x="1136129" y="4610"/>
                  </a:lnTo>
                  <a:lnTo>
                    <a:pt x="1136916" y="2692"/>
                  </a:lnTo>
                  <a:close/>
                </a:path>
              </a:pathLst>
            </a:custGeom>
            <a:solidFill>
              <a:srgbClr val="231F20"/>
            </a:solidFill>
          </p:spPr>
          <p:txBody>
            <a:bodyPr wrap="square" lIns="0" tIns="0" rIns="0" bIns="0" rtlCol="0"/>
            <a:lstStyle/>
            <a:p/>
          </p:txBody>
        </p:sp>
        <p:sp>
          <p:nvSpPr>
            <p:cNvPr id="136" name="object 136" descr=""/>
            <p:cNvSpPr/>
            <p:nvPr/>
          </p:nvSpPr>
          <p:spPr>
            <a:xfrm>
              <a:off x="6992988" y="1963762"/>
              <a:ext cx="31115" cy="49530"/>
            </a:xfrm>
            <a:custGeom>
              <a:avLst/>
              <a:gdLst/>
              <a:ahLst/>
              <a:cxnLst/>
              <a:rect l="l" t="t" r="r" b="b"/>
              <a:pathLst>
                <a:path w="31115" h="49530">
                  <a:moveTo>
                    <a:pt x="30518" y="22555"/>
                  </a:moveTo>
                  <a:lnTo>
                    <a:pt x="22898" y="22555"/>
                  </a:lnTo>
                  <a:lnTo>
                    <a:pt x="22898" y="0"/>
                  </a:lnTo>
                  <a:lnTo>
                    <a:pt x="7632" y="0"/>
                  </a:lnTo>
                  <a:lnTo>
                    <a:pt x="7632" y="22555"/>
                  </a:lnTo>
                  <a:lnTo>
                    <a:pt x="0" y="22555"/>
                  </a:lnTo>
                  <a:lnTo>
                    <a:pt x="15252" y="48983"/>
                  </a:lnTo>
                  <a:lnTo>
                    <a:pt x="30518" y="22555"/>
                  </a:lnTo>
                  <a:close/>
                </a:path>
              </a:pathLst>
            </a:custGeom>
            <a:solidFill>
              <a:srgbClr val="231F20"/>
            </a:solidFill>
          </p:spPr>
          <p:txBody>
            <a:bodyPr wrap="square" lIns="0" tIns="0" rIns="0" bIns="0" rtlCol="0"/>
            <a:lstStyle/>
            <a:p/>
          </p:txBody>
        </p:sp>
        <p:sp>
          <p:nvSpPr>
            <p:cNvPr id="137" name="object 137" descr=""/>
            <p:cNvSpPr/>
            <p:nvPr/>
          </p:nvSpPr>
          <p:spPr>
            <a:xfrm>
              <a:off x="7008515" y="1908791"/>
              <a:ext cx="0" cy="153670"/>
            </a:xfrm>
            <a:custGeom>
              <a:avLst/>
              <a:gdLst/>
              <a:ahLst/>
              <a:cxnLst/>
              <a:rect l="l" t="t" r="r" b="b"/>
              <a:pathLst>
                <a:path w="0" h="153669">
                  <a:moveTo>
                    <a:pt x="0" y="153301"/>
                  </a:moveTo>
                  <a:lnTo>
                    <a:pt x="0" y="0"/>
                  </a:lnTo>
                </a:path>
              </a:pathLst>
            </a:custGeom>
            <a:ln w="5397">
              <a:solidFill>
                <a:srgbClr val="231F20"/>
              </a:solidFill>
              <a:prstDash val="dot"/>
            </a:ln>
          </p:spPr>
          <p:txBody>
            <a:bodyPr wrap="square" lIns="0" tIns="0" rIns="0" bIns="0" rtlCol="0"/>
            <a:lstStyle/>
            <a:p/>
          </p:txBody>
        </p:sp>
        <p:sp>
          <p:nvSpPr>
            <p:cNvPr id="138" name="object 138" descr=""/>
            <p:cNvSpPr/>
            <p:nvPr/>
          </p:nvSpPr>
          <p:spPr>
            <a:xfrm>
              <a:off x="7005815" y="1900809"/>
              <a:ext cx="5715" cy="174625"/>
            </a:xfrm>
            <a:custGeom>
              <a:avLst/>
              <a:gdLst/>
              <a:ahLst/>
              <a:cxnLst/>
              <a:rect l="l" t="t" r="r" b="b"/>
              <a:pathLst>
                <a:path w="5715" h="174625">
                  <a:moveTo>
                    <a:pt x="5397" y="171856"/>
                  </a:moveTo>
                  <a:lnTo>
                    <a:pt x="4597" y="169951"/>
                  </a:lnTo>
                  <a:lnTo>
                    <a:pt x="2692" y="169164"/>
                  </a:lnTo>
                  <a:lnTo>
                    <a:pt x="787" y="169951"/>
                  </a:lnTo>
                  <a:lnTo>
                    <a:pt x="0" y="171856"/>
                  </a:lnTo>
                  <a:lnTo>
                    <a:pt x="787" y="173774"/>
                  </a:lnTo>
                  <a:lnTo>
                    <a:pt x="2692" y="174561"/>
                  </a:lnTo>
                  <a:lnTo>
                    <a:pt x="4597" y="173774"/>
                  </a:lnTo>
                  <a:lnTo>
                    <a:pt x="5397" y="171856"/>
                  </a:lnTo>
                  <a:close/>
                </a:path>
                <a:path w="5715" h="174625">
                  <a:moveTo>
                    <a:pt x="5397" y="2692"/>
                  </a:moveTo>
                  <a:lnTo>
                    <a:pt x="4597" y="787"/>
                  </a:lnTo>
                  <a:lnTo>
                    <a:pt x="2692" y="0"/>
                  </a:lnTo>
                  <a:lnTo>
                    <a:pt x="787" y="787"/>
                  </a:lnTo>
                  <a:lnTo>
                    <a:pt x="0" y="2692"/>
                  </a:lnTo>
                  <a:lnTo>
                    <a:pt x="787" y="4610"/>
                  </a:lnTo>
                  <a:lnTo>
                    <a:pt x="2692" y="5397"/>
                  </a:lnTo>
                  <a:lnTo>
                    <a:pt x="4597" y="4610"/>
                  </a:lnTo>
                  <a:lnTo>
                    <a:pt x="5397" y="2692"/>
                  </a:lnTo>
                  <a:close/>
                </a:path>
              </a:pathLst>
            </a:custGeom>
            <a:solidFill>
              <a:srgbClr val="231F20"/>
            </a:solidFill>
          </p:spPr>
          <p:txBody>
            <a:bodyPr wrap="square" lIns="0" tIns="0" rIns="0" bIns="0" rtlCol="0"/>
            <a:lstStyle/>
            <a:p/>
          </p:txBody>
        </p:sp>
        <p:sp>
          <p:nvSpPr>
            <p:cNvPr id="139" name="object 139" descr=""/>
            <p:cNvSpPr/>
            <p:nvPr/>
          </p:nvSpPr>
          <p:spPr>
            <a:xfrm>
              <a:off x="6005702" y="2177097"/>
              <a:ext cx="678180" cy="171450"/>
            </a:xfrm>
            <a:custGeom>
              <a:avLst/>
              <a:gdLst/>
              <a:ahLst/>
              <a:cxnLst/>
              <a:rect l="l" t="t" r="r" b="b"/>
              <a:pathLst>
                <a:path w="678179" h="171450">
                  <a:moveTo>
                    <a:pt x="0" y="171005"/>
                  </a:moveTo>
                  <a:lnTo>
                    <a:pt x="279006" y="171005"/>
                  </a:lnTo>
                  <a:lnTo>
                    <a:pt x="279006" y="0"/>
                  </a:lnTo>
                  <a:lnTo>
                    <a:pt x="0" y="0"/>
                  </a:lnTo>
                  <a:lnTo>
                    <a:pt x="0" y="171005"/>
                  </a:lnTo>
                  <a:close/>
                </a:path>
                <a:path w="678179" h="171450">
                  <a:moveTo>
                    <a:pt x="399148" y="171005"/>
                  </a:moveTo>
                  <a:lnTo>
                    <a:pt x="678154" y="171005"/>
                  </a:lnTo>
                  <a:lnTo>
                    <a:pt x="678154" y="0"/>
                  </a:lnTo>
                  <a:lnTo>
                    <a:pt x="399148" y="0"/>
                  </a:lnTo>
                  <a:lnTo>
                    <a:pt x="399148" y="171005"/>
                  </a:lnTo>
                  <a:close/>
                </a:path>
              </a:pathLst>
            </a:custGeom>
            <a:ln w="9004">
              <a:solidFill>
                <a:srgbClr val="231F20"/>
              </a:solidFill>
            </a:ln>
          </p:spPr>
          <p:txBody>
            <a:bodyPr wrap="square" lIns="0" tIns="0" rIns="0" bIns="0" rtlCol="0"/>
            <a:lstStyle/>
            <a:p/>
          </p:txBody>
        </p:sp>
        <p:sp>
          <p:nvSpPr>
            <p:cNvPr id="140" name="object 140" descr=""/>
            <p:cNvSpPr/>
            <p:nvPr/>
          </p:nvSpPr>
          <p:spPr>
            <a:xfrm>
              <a:off x="6302843" y="2262605"/>
              <a:ext cx="93345" cy="0"/>
            </a:xfrm>
            <a:custGeom>
              <a:avLst/>
              <a:gdLst/>
              <a:ahLst/>
              <a:cxnLst/>
              <a:rect l="l" t="t" r="r" b="b"/>
              <a:pathLst>
                <a:path w="93345" h="0">
                  <a:moveTo>
                    <a:pt x="0" y="0"/>
                  </a:moveTo>
                  <a:lnTo>
                    <a:pt x="93027" y="0"/>
                  </a:lnTo>
                </a:path>
              </a:pathLst>
            </a:custGeom>
            <a:ln w="5397">
              <a:solidFill>
                <a:srgbClr val="231F20"/>
              </a:solidFill>
              <a:prstDash val="dot"/>
            </a:ln>
          </p:spPr>
          <p:txBody>
            <a:bodyPr wrap="square" lIns="0" tIns="0" rIns="0" bIns="0" rtlCol="0"/>
            <a:lstStyle/>
            <a:p/>
          </p:txBody>
        </p:sp>
        <p:sp>
          <p:nvSpPr>
            <p:cNvPr id="141" name="object 141" descr=""/>
            <p:cNvSpPr/>
            <p:nvPr/>
          </p:nvSpPr>
          <p:spPr>
            <a:xfrm>
              <a:off x="6289192" y="2259914"/>
              <a:ext cx="114935" cy="5715"/>
            </a:xfrm>
            <a:custGeom>
              <a:avLst/>
              <a:gdLst/>
              <a:ahLst/>
              <a:cxnLst/>
              <a:rect l="l" t="t" r="r" b="b"/>
              <a:pathLst>
                <a:path w="114935" h="5714">
                  <a:moveTo>
                    <a:pt x="5397" y="2692"/>
                  </a:moveTo>
                  <a:lnTo>
                    <a:pt x="4610" y="787"/>
                  </a:lnTo>
                  <a:lnTo>
                    <a:pt x="2705" y="0"/>
                  </a:lnTo>
                  <a:lnTo>
                    <a:pt x="787" y="787"/>
                  </a:lnTo>
                  <a:lnTo>
                    <a:pt x="0" y="2692"/>
                  </a:lnTo>
                  <a:lnTo>
                    <a:pt x="787" y="4610"/>
                  </a:lnTo>
                  <a:lnTo>
                    <a:pt x="2705" y="5397"/>
                  </a:lnTo>
                  <a:lnTo>
                    <a:pt x="4610" y="4610"/>
                  </a:lnTo>
                  <a:lnTo>
                    <a:pt x="5397" y="2692"/>
                  </a:lnTo>
                  <a:close/>
                </a:path>
                <a:path w="114935" h="5714">
                  <a:moveTo>
                    <a:pt x="114833" y="2692"/>
                  </a:moveTo>
                  <a:lnTo>
                    <a:pt x="114046" y="787"/>
                  </a:lnTo>
                  <a:lnTo>
                    <a:pt x="112141" y="0"/>
                  </a:lnTo>
                  <a:lnTo>
                    <a:pt x="110223" y="787"/>
                  </a:lnTo>
                  <a:lnTo>
                    <a:pt x="109435" y="2692"/>
                  </a:lnTo>
                  <a:lnTo>
                    <a:pt x="110223" y="4610"/>
                  </a:lnTo>
                  <a:lnTo>
                    <a:pt x="112141" y="5397"/>
                  </a:lnTo>
                  <a:lnTo>
                    <a:pt x="114046" y="4610"/>
                  </a:lnTo>
                  <a:lnTo>
                    <a:pt x="114833" y="2692"/>
                  </a:lnTo>
                  <a:close/>
                </a:path>
              </a:pathLst>
            </a:custGeom>
            <a:solidFill>
              <a:srgbClr val="231F20"/>
            </a:solidFill>
          </p:spPr>
          <p:txBody>
            <a:bodyPr wrap="square" lIns="0" tIns="0" rIns="0" bIns="0" rtlCol="0"/>
            <a:lstStyle/>
            <a:p/>
          </p:txBody>
        </p:sp>
        <p:sp>
          <p:nvSpPr>
            <p:cNvPr id="142" name="object 142" descr=""/>
            <p:cNvSpPr/>
            <p:nvPr/>
          </p:nvSpPr>
          <p:spPr>
            <a:xfrm>
              <a:off x="6803999" y="2159101"/>
              <a:ext cx="358140" cy="218440"/>
            </a:xfrm>
            <a:custGeom>
              <a:avLst/>
              <a:gdLst/>
              <a:ahLst/>
              <a:cxnLst/>
              <a:rect l="l" t="t" r="r" b="b"/>
              <a:pathLst>
                <a:path w="358140" h="218439">
                  <a:moveTo>
                    <a:pt x="0" y="218198"/>
                  </a:moveTo>
                  <a:lnTo>
                    <a:pt x="358013" y="218198"/>
                  </a:lnTo>
                  <a:lnTo>
                    <a:pt x="358013" y="0"/>
                  </a:lnTo>
                  <a:lnTo>
                    <a:pt x="0" y="0"/>
                  </a:lnTo>
                  <a:lnTo>
                    <a:pt x="0" y="218198"/>
                  </a:lnTo>
                  <a:close/>
                </a:path>
              </a:pathLst>
            </a:custGeom>
            <a:ln w="9004">
              <a:solidFill>
                <a:srgbClr val="231F20"/>
              </a:solidFill>
            </a:ln>
          </p:spPr>
          <p:txBody>
            <a:bodyPr wrap="square" lIns="0" tIns="0" rIns="0" bIns="0" rtlCol="0"/>
            <a:lstStyle/>
            <a:p/>
          </p:txBody>
        </p:sp>
        <p:sp>
          <p:nvSpPr>
            <p:cNvPr id="143" name="object 143" descr=""/>
            <p:cNvSpPr/>
            <p:nvPr/>
          </p:nvSpPr>
          <p:spPr>
            <a:xfrm>
              <a:off x="6692612" y="2262605"/>
              <a:ext cx="104775" cy="0"/>
            </a:xfrm>
            <a:custGeom>
              <a:avLst/>
              <a:gdLst/>
              <a:ahLst/>
              <a:cxnLst/>
              <a:rect l="l" t="t" r="r" b="b"/>
              <a:pathLst>
                <a:path w="104775" h="0">
                  <a:moveTo>
                    <a:pt x="0" y="0"/>
                  </a:moveTo>
                  <a:lnTo>
                    <a:pt x="104622" y="0"/>
                  </a:lnTo>
                </a:path>
              </a:pathLst>
            </a:custGeom>
            <a:ln w="5397">
              <a:solidFill>
                <a:srgbClr val="231F20"/>
              </a:solidFill>
              <a:prstDash val="dot"/>
            </a:ln>
          </p:spPr>
          <p:txBody>
            <a:bodyPr wrap="square" lIns="0" tIns="0" rIns="0" bIns="0" rtlCol="0"/>
            <a:lstStyle/>
            <a:p/>
          </p:txBody>
        </p:sp>
        <p:sp>
          <p:nvSpPr>
            <p:cNvPr id="144" name="object 144" descr=""/>
            <p:cNvSpPr/>
            <p:nvPr/>
          </p:nvSpPr>
          <p:spPr>
            <a:xfrm>
              <a:off x="6678892" y="2259914"/>
              <a:ext cx="127000" cy="5715"/>
            </a:xfrm>
            <a:custGeom>
              <a:avLst/>
              <a:gdLst/>
              <a:ahLst/>
              <a:cxnLst/>
              <a:rect l="l" t="t" r="r" b="b"/>
              <a:pathLst>
                <a:path w="127000" h="5714">
                  <a:moveTo>
                    <a:pt x="5397" y="2692"/>
                  </a:moveTo>
                  <a:lnTo>
                    <a:pt x="4610" y="787"/>
                  </a:lnTo>
                  <a:lnTo>
                    <a:pt x="2705" y="0"/>
                  </a:lnTo>
                  <a:lnTo>
                    <a:pt x="787" y="787"/>
                  </a:lnTo>
                  <a:lnTo>
                    <a:pt x="0" y="2692"/>
                  </a:lnTo>
                  <a:lnTo>
                    <a:pt x="787" y="4610"/>
                  </a:lnTo>
                  <a:lnTo>
                    <a:pt x="2705" y="5397"/>
                  </a:lnTo>
                  <a:lnTo>
                    <a:pt x="4610" y="4610"/>
                  </a:lnTo>
                  <a:lnTo>
                    <a:pt x="5397" y="2692"/>
                  </a:lnTo>
                  <a:close/>
                </a:path>
                <a:path w="127000" h="5714">
                  <a:moveTo>
                    <a:pt x="126542" y="2692"/>
                  </a:moveTo>
                  <a:lnTo>
                    <a:pt x="125755" y="787"/>
                  </a:lnTo>
                  <a:lnTo>
                    <a:pt x="123850" y="0"/>
                  </a:lnTo>
                  <a:lnTo>
                    <a:pt x="121932" y="787"/>
                  </a:lnTo>
                  <a:lnTo>
                    <a:pt x="121145" y="2692"/>
                  </a:lnTo>
                  <a:lnTo>
                    <a:pt x="121932" y="4610"/>
                  </a:lnTo>
                  <a:lnTo>
                    <a:pt x="123850" y="5397"/>
                  </a:lnTo>
                  <a:lnTo>
                    <a:pt x="125755" y="4610"/>
                  </a:lnTo>
                  <a:lnTo>
                    <a:pt x="126542" y="2692"/>
                  </a:lnTo>
                  <a:close/>
                </a:path>
              </a:pathLst>
            </a:custGeom>
            <a:solidFill>
              <a:srgbClr val="231F20"/>
            </a:solidFill>
          </p:spPr>
          <p:txBody>
            <a:bodyPr wrap="square" lIns="0" tIns="0" rIns="0" bIns="0" rtlCol="0"/>
            <a:lstStyle/>
            <a:p/>
          </p:txBody>
        </p:sp>
        <p:sp>
          <p:nvSpPr>
            <p:cNvPr id="145" name="object 145" descr=""/>
            <p:cNvSpPr/>
            <p:nvPr/>
          </p:nvSpPr>
          <p:spPr>
            <a:xfrm>
              <a:off x="5900004" y="2262605"/>
              <a:ext cx="93345" cy="0"/>
            </a:xfrm>
            <a:custGeom>
              <a:avLst/>
              <a:gdLst/>
              <a:ahLst/>
              <a:cxnLst/>
              <a:rect l="l" t="t" r="r" b="b"/>
              <a:pathLst>
                <a:path w="93345" h="0">
                  <a:moveTo>
                    <a:pt x="0" y="0"/>
                  </a:moveTo>
                  <a:lnTo>
                    <a:pt x="93027" y="0"/>
                  </a:lnTo>
                </a:path>
              </a:pathLst>
            </a:custGeom>
            <a:ln w="5397">
              <a:solidFill>
                <a:srgbClr val="231F20"/>
              </a:solidFill>
              <a:prstDash val="dot"/>
            </a:ln>
          </p:spPr>
          <p:txBody>
            <a:bodyPr wrap="square" lIns="0" tIns="0" rIns="0" bIns="0" rtlCol="0"/>
            <a:lstStyle/>
            <a:p/>
          </p:txBody>
        </p:sp>
        <p:sp>
          <p:nvSpPr>
            <p:cNvPr id="146" name="object 146" descr=""/>
            <p:cNvSpPr/>
            <p:nvPr/>
          </p:nvSpPr>
          <p:spPr>
            <a:xfrm>
              <a:off x="5886361" y="2259914"/>
              <a:ext cx="114935" cy="5715"/>
            </a:xfrm>
            <a:custGeom>
              <a:avLst/>
              <a:gdLst/>
              <a:ahLst/>
              <a:cxnLst/>
              <a:rect l="l" t="t" r="r" b="b"/>
              <a:pathLst>
                <a:path w="114935" h="5714">
                  <a:moveTo>
                    <a:pt x="5397" y="2692"/>
                  </a:moveTo>
                  <a:lnTo>
                    <a:pt x="4597" y="787"/>
                  </a:lnTo>
                  <a:lnTo>
                    <a:pt x="2692" y="0"/>
                  </a:lnTo>
                  <a:lnTo>
                    <a:pt x="787" y="787"/>
                  </a:lnTo>
                  <a:lnTo>
                    <a:pt x="0" y="2692"/>
                  </a:lnTo>
                  <a:lnTo>
                    <a:pt x="787" y="4610"/>
                  </a:lnTo>
                  <a:lnTo>
                    <a:pt x="2692" y="5397"/>
                  </a:lnTo>
                  <a:lnTo>
                    <a:pt x="4597" y="4610"/>
                  </a:lnTo>
                  <a:lnTo>
                    <a:pt x="5397" y="2692"/>
                  </a:lnTo>
                  <a:close/>
                </a:path>
                <a:path w="114935" h="5714">
                  <a:moveTo>
                    <a:pt x="114833" y="2692"/>
                  </a:moveTo>
                  <a:lnTo>
                    <a:pt x="114033" y="787"/>
                  </a:lnTo>
                  <a:lnTo>
                    <a:pt x="112128" y="0"/>
                  </a:lnTo>
                  <a:lnTo>
                    <a:pt x="110223" y="787"/>
                  </a:lnTo>
                  <a:lnTo>
                    <a:pt x="109435" y="2692"/>
                  </a:lnTo>
                  <a:lnTo>
                    <a:pt x="110223" y="4610"/>
                  </a:lnTo>
                  <a:lnTo>
                    <a:pt x="112128" y="5397"/>
                  </a:lnTo>
                  <a:lnTo>
                    <a:pt x="114033" y="4610"/>
                  </a:lnTo>
                  <a:lnTo>
                    <a:pt x="114833" y="2692"/>
                  </a:lnTo>
                  <a:close/>
                </a:path>
              </a:pathLst>
            </a:custGeom>
            <a:solidFill>
              <a:srgbClr val="231F20"/>
            </a:solidFill>
          </p:spPr>
          <p:txBody>
            <a:bodyPr wrap="square" lIns="0" tIns="0" rIns="0" bIns="0" rtlCol="0"/>
            <a:lstStyle/>
            <a:p/>
          </p:txBody>
        </p:sp>
        <p:sp>
          <p:nvSpPr>
            <p:cNvPr id="147" name="object 147" descr=""/>
            <p:cNvSpPr/>
            <p:nvPr/>
          </p:nvSpPr>
          <p:spPr>
            <a:xfrm>
              <a:off x="5952236" y="2247353"/>
              <a:ext cx="847725" cy="31115"/>
            </a:xfrm>
            <a:custGeom>
              <a:avLst/>
              <a:gdLst/>
              <a:ahLst/>
              <a:cxnLst/>
              <a:rect l="l" t="t" r="r" b="b"/>
              <a:pathLst>
                <a:path w="847725" h="31114">
                  <a:moveTo>
                    <a:pt x="48958" y="15252"/>
                  </a:moveTo>
                  <a:lnTo>
                    <a:pt x="22529" y="0"/>
                  </a:lnTo>
                  <a:lnTo>
                    <a:pt x="22529" y="7620"/>
                  </a:lnTo>
                  <a:lnTo>
                    <a:pt x="0" y="7620"/>
                  </a:lnTo>
                  <a:lnTo>
                    <a:pt x="0" y="22885"/>
                  </a:lnTo>
                  <a:lnTo>
                    <a:pt x="22529" y="22885"/>
                  </a:lnTo>
                  <a:lnTo>
                    <a:pt x="22529" y="30518"/>
                  </a:lnTo>
                  <a:lnTo>
                    <a:pt x="48958" y="15252"/>
                  </a:lnTo>
                  <a:close/>
                </a:path>
                <a:path w="847725" h="31114">
                  <a:moveTo>
                    <a:pt x="448881" y="15252"/>
                  </a:moveTo>
                  <a:lnTo>
                    <a:pt x="422452" y="0"/>
                  </a:lnTo>
                  <a:lnTo>
                    <a:pt x="422452" y="7620"/>
                  </a:lnTo>
                  <a:lnTo>
                    <a:pt x="399910" y="7620"/>
                  </a:lnTo>
                  <a:lnTo>
                    <a:pt x="399910" y="22885"/>
                  </a:lnTo>
                  <a:lnTo>
                    <a:pt x="422452" y="22885"/>
                  </a:lnTo>
                  <a:lnTo>
                    <a:pt x="422452" y="30518"/>
                  </a:lnTo>
                  <a:lnTo>
                    <a:pt x="448881" y="15252"/>
                  </a:lnTo>
                  <a:close/>
                </a:path>
                <a:path w="847725" h="31114">
                  <a:moveTo>
                    <a:pt x="847267" y="15252"/>
                  </a:moveTo>
                  <a:lnTo>
                    <a:pt x="820839" y="0"/>
                  </a:lnTo>
                  <a:lnTo>
                    <a:pt x="820839" y="7620"/>
                  </a:lnTo>
                  <a:lnTo>
                    <a:pt x="798283" y="7620"/>
                  </a:lnTo>
                  <a:lnTo>
                    <a:pt x="798283" y="22885"/>
                  </a:lnTo>
                  <a:lnTo>
                    <a:pt x="820839" y="22885"/>
                  </a:lnTo>
                  <a:lnTo>
                    <a:pt x="820839" y="30518"/>
                  </a:lnTo>
                  <a:lnTo>
                    <a:pt x="847267" y="15252"/>
                  </a:lnTo>
                  <a:close/>
                </a:path>
              </a:pathLst>
            </a:custGeom>
            <a:solidFill>
              <a:srgbClr val="231F20"/>
            </a:solidFill>
          </p:spPr>
          <p:txBody>
            <a:bodyPr wrap="square" lIns="0" tIns="0" rIns="0" bIns="0" rtlCol="0"/>
            <a:lstStyle/>
            <a:p/>
          </p:txBody>
        </p:sp>
        <p:sp>
          <p:nvSpPr>
            <p:cNvPr id="148" name="object 148" descr=""/>
            <p:cNvSpPr/>
            <p:nvPr/>
          </p:nvSpPr>
          <p:spPr>
            <a:xfrm>
              <a:off x="5876999" y="2078178"/>
              <a:ext cx="0" cy="170815"/>
            </a:xfrm>
            <a:custGeom>
              <a:avLst/>
              <a:gdLst/>
              <a:ahLst/>
              <a:cxnLst/>
              <a:rect l="l" t="t" r="r" b="b"/>
              <a:pathLst>
                <a:path w="0" h="170814">
                  <a:moveTo>
                    <a:pt x="0" y="170713"/>
                  </a:moveTo>
                  <a:lnTo>
                    <a:pt x="0" y="0"/>
                  </a:lnTo>
                </a:path>
              </a:pathLst>
            </a:custGeom>
            <a:ln w="5397">
              <a:solidFill>
                <a:srgbClr val="231F20"/>
              </a:solidFill>
              <a:prstDash val="dot"/>
            </a:ln>
          </p:spPr>
          <p:txBody>
            <a:bodyPr wrap="square" lIns="0" tIns="0" rIns="0" bIns="0" rtlCol="0"/>
            <a:lstStyle/>
            <a:p/>
          </p:txBody>
        </p:sp>
        <p:sp>
          <p:nvSpPr>
            <p:cNvPr id="149" name="object 149" descr=""/>
            <p:cNvSpPr/>
            <p:nvPr/>
          </p:nvSpPr>
          <p:spPr>
            <a:xfrm>
              <a:off x="5874296" y="2069973"/>
              <a:ext cx="5715" cy="193040"/>
            </a:xfrm>
            <a:custGeom>
              <a:avLst/>
              <a:gdLst/>
              <a:ahLst/>
              <a:cxnLst/>
              <a:rect l="l" t="t" r="r" b="b"/>
              <a:pathLst>
                <a:path w="5714" h="193039">
                  <a:moveTo>
                    <a:pt x="5397" y="189941"/>
                  </a:moveTo>
                  <a:lnTo>
                    <a:pt x="4610" y="188036"/>
                  </a:lnTo>
                  <a:lnTo>
                    <a:pt x="2692" y="187236"/>
                  </a:lnTo>
                  <a:lnTo>
                    <a:pt x="787" y="188036"/>
                  </a:lnTo>
                  <a:lnTo>
                    <a:pt x="0" y="189941"/>
                  </a:lnTo>
                  <a:lnTo>
                    <a:pt x="787" y="191846"/>
                  </a:lnTo>
                  <a:lnTo>
                    <a:pt x="2692" y="192633"/>
                  </a:lnTo>
                  <a:lnTo>
                    <a:pt x="4610" y="191846"/>
                  </a:lnTo>
                  <a:lnTo>
                    <a:pt x="5397" y="189941"/>
                  </a:lnTo>
                  <a:close/>
                </a:path>
                <a:path w="5714" h="193039">
                  <a:moveTo>
                    <a:pt x="5397" y="2705"/>
                  </a:moveTo>
                  <a:lnTo>
                    <a:pt x="4610" y="800"/>
                  </a:lnTo>
                  <a:lnTo>
                    <a:pt x="2692" y="0"/>
                  </a:lnTo>
                  <a:lnTo>
                    <a:pt x="787" y="800"/>
                  </a:lnTo>
                  <a:lnTo>
                    <a:pt x="0" y="2705"/>
                  </a:lnTo>
                  <a:lnTo>
                    <a:pt x="787" y="4610"/>
                  </a:lnTo>
                  <a:lnTo>
                    <a:pt x="2692" y="5397"/>
                  </a:lnTo>
                  <a:lnTo>
                    <a:pt x="4610" y="4610"/>
                  </a:lnTo>
                  <a:lnTo>
                    <a:pt x="5397" y="2705"/>
                  </a:lnTo>
                  <a:close/>
                </a:path>
              </a:pathLst>
            </a:custGeom>
            <a:solidFill>
              <a:srgbClr val="231F20"/>
            </a:solidFill>
          </p:spPr>
          <p:txBody>
            <a:bodyPr wrap="square" lIns="0" tIns="0" rIns="0" bIns="0" rtlCol="0"/>
            <a:lstStyle/>
            <a:p/>
          </p:txBody>
        </p:sp>
      </p:grpSp>
      <p:grpSp>
        <p:nvGrpSpPr>
          <p:cNvPr id="150" name="object 150" descr=""/>
          <p:cNvGrpSpPr/>
          <p:nvPr/>
        </p:nvGrpSpPr>
        <p:grpSpPr>
          <a:xfrm>
            <a:off x="359994" y="708009"/>
            <a:ext cx="13519150" cy="3262629"/>
            <a:chOff x="359994" y="708009"/>
            <a:chExt cx="13519150" cy="3262629"/>
          </a:xfrm>
        </p:grpSpPr>
        <p:sp>
          <p:nvSpPr>
            <p:cNvPr id="151" name="object 151" descr=""/>
            <p:cNvSpPr/>
            <p:nvPr/>
          </p:nvSpPr>
          <p:spPr>
            <a:xfrm>
              <a:off x="359981" y="708012"/>
              <a:ext cx="922019" cy="367030"/>
            </a:xfrm>
            <a:custGeom>
              <a:avLst/>
              <a:gdLst/>
              <a:ahLst/>
              <a:cxnLst/>
              <a:rect l="l" t="t" r="r" b="b"/>
              <a:pathLst>
                <a:path w="922019" h="367030">
                  <a:moveTo>
                    <a:pt x="921435" y="183502"/>
                  </a:moveTo>
                  <a:lnTo>
                    <a:pt x="678065" y="0"/>
                  </a:lnTo>
                  <a:lnTo>
                    <a:pt x="678065" y="69913"/>
                  </a:lnTo>
                  <a:lnTo>
                    <a:pt x="0" y="69913"/>
                  </a:lnTo>
                  <a:lnTo>
                    <a:pt x="0" y="297116"/>
                  </a:lnTo>
                  <a:lnTo>
                    <a:pt x="678065" y="297116"/>
                  </a:lnTo>
                  <a:lnTo>
                    <a:pt x="678065" y="367004"/>
                  </a:lnTo>
                  <a:lnTo>
                    <a:pt x="921435" y="183502"/>
                  </a:lnTo>
                  <a:close/>
                </a:path>
              </a:pathLst>
            </a:custGeom>
            <a:solidFill>
              <a:srgbClr val="DADBDC"/>
            </a:solidFill>
          </p:spPr>
          <p:txBody>
            <a:bodyPr wrap="square" lIns="0" tIns="0" rIns="0" bIns="0" rtlCol="0"/>
            <a:lstStyle/>
            <a:p/>
          </p:txBody>
        </p:sp>
        <p:sp>
          <p:nvSpPr>
            <p:cNvPr id="152" name="object 152" descr=""/>
            <p:cNvSpPr/>
            <p:nvPr/>
          </p:nvSpPr>
          <p:spPr>
            <a:xfrm>
              <a:off x="359994" y="777925"/>
              <a:ext cx="678180" cy="227329"/>
            </a:xfrm>
            <a:custGeom>
              <a:avLst/>
              <a:gdLst/>
              <a:ahLst/>
              <a:cxnLst/>
              <a:rect l="l" t="t" r="r" b="b"/>
              <a:pathLst>
                <a:path w="678180" h="227330">
                  <a:moveTo>
                    <a:pt x="108178" y="0"/>
                  </a:moveTo>
                  <a:lnTo>
                    <a:pt x="177" y="0"/>
                  </a:lnTo>
                  <a:lnTo>
                    <a:pt x="0" y="800"/>
                  </a:lnTo>
                  <a:lnTo>
                    <a:pt x="0" y="227190"/>
                  </a:lnTo>
                  <a:lnTo>
                    <a:pt x="55727" y="227190"/>
                  </a:lnTo>
                  <a:lnTo>
                    <a:pt x="108178" y="0"/>
                  </a:lnTo>
                  <a:close/>
                </a:path>
                <a:path w="678180" h="227330">
                  <a:moveTo>
                    <a:pt x="298145" y="0"/>
                  </a:moveTo>
                  <a:lnTo>
                    <a:pt x="190144" y="0"/>
                  </a:lnTo>
                  <a:lnTo>
                    <a:pt x="137693" y="227190"/>
                  </a:lnTo>
                  <a:lnTo>
                    <a:pt x="159143" y="227190"/>
                  </a:lnTo>
                  <a:lnTo>
                    <a:pt x="245694" y="227190"/>
                  </a:lnTo>
                  <a:lnTo>
                    <a:pt x="298145" y="0"/>
                  </a:lnTo>
                  <a:close/>
                </a:path>
                <a:path w="678180" h="227330">
                  <a:moveTo>
                    <a:pt x="488099" y="0"/>
                  </a:moveTo>
                  <a:lnTo>
                    <a:pt x="380098" y="0"/>
                  </a:lnTo>
                  <a:lnTo>
                    <a:pt x="327647" y="227190"/>
                  </a:lnTo>
                  <a:lnTo>
                    <a:pt x="349097" y="227190"/>
                  </a:lnTo>
                  <a:lnTo>
                    <a:pt x="435648" y="227190"/>
                  </a:lnTo>
                  <a:lnTo>
                    <a:pt x="488099" y="0"/>
                  </a:lnTo>
                  <a:close/>
                </a:path>
                <a:path w="678180" h="227330">
                  <a:moveTo>
                    <a:pt x="678053" y="0"/>
                  </a:moveTo>
                  <a:lnTo>
                    <a:pt x="570064" y="0"/>
                  </a:lnTo>
                  <a:lnTo>
                    <a:pt x="517613" y="227190"/>
                  </a:lnTo>
                  <a:lnTo>
                    <a:pt x="539051" y="227190"/>
                  </a:lnTo>
                  <a:lnTo>
                    <a:pt x="625602" y="227190"/>
                  </a:lnTo>
                  <a:lnTo>
                    <a:pt x="678053" y="0"/>
                  </a:lnTo>
                  <a:close/>
                </a:path>
              </a:pathLst>
            </a:custGeom>
            <a:solidFill>
              <a:srgbClr val="00AEEF"/>
            </a:solidFill>
          </p:spPr>
          <p:txBody>
            <a:bodyPr wrap="square" lIns="0" tIns="0" rIns="0" bIns="0" rtlCol="0"/>
            <a:lstStyle/>
            <a:p/>
          </p:txBody>
        </p:sp>
        <p:sp>
          <p:nvSpPr>
            <p:cNvPr id="153" name="object 153" descr=""/>
            <p:cNvSpPr/>
            <p:nvPr/>
          </p:nvSpPr>
          <p:spPr>
            <a:xfrm>
              <a:off x="10447197" y="1528940"/>
              <a:ext cx="2585720" cy="792480"/>
            </a:xfrm>
            <a:custGeom>
              <a:avLst/>
              <a:gdLst/>
              <a:ahLst/>
              <a:cxnLst/>
              <a:rect l="l" t="t" r="r" b="b"/>
              <a:pathLst>
                <a:path w="2585719" h="792480">
                  <a:moveTo>
                    <a:pt x="2585364" y="0"/>
                  </a:moveTo>
                  <a:lnTo>
                    <a:pt x="0" y="0"/>
                  </a:lnTo>
                  <a:lnTo>
                    <a:pt x="0" y="792340"/>
                  </a:lnTo>
                  <a:lnTo>
                    <a:pt x="2585364" y="792340"/>
                  </a:lnTo>
                  <a:lnTo>
                    <a:pt x="2585364" y="0"/>
                  </a:lnTo>
                  <a:close/>
                </a:path>
              </a:pathLst>
            </a:custGeom>
            <a:solidFill>
              <a:srgbClr val="FFFFFF"/>
            </a:solidFill>
          </p:spPr>
          <p:txBody>
            <a:bodyPr wrap="square" lIns="0" tIns="0" rIns="0" bIns="0" rtlCol="0"/>
            <a:lstStyle/>
            <a:p/>
          </p:txBody>
        </p:sp>
        <p:pic>
          <p:nvPicPr>
            <p:cNvPr id="154" name="object 154" descr=""/>
            <p:cNvPicPr/>
            <p:nvPr/>
          </p:nvPicPr>
          <p:blipFill>
            <a:blip r:embed="rId18" cstate="print"/>
            <a:stretch>
              <a:fillRect/>
            </a:stretch>
          </p:blipFill>
          <p:spPr>
            <a:xfrm>
              <a:off x="10792459" y="1924913"/>
              <a:ext cx="195465" cy="300037"/>
            </a:xfrm>
            <a:prstGeom prst="rect">
              <a:avLst/>
            </a:prstGeom>
          </p:spPr>
        </p:pic>
        <p:sp>
          <p:nvSpPr>
            <p:cNvPr id="155" name="object 155" descr=""/>
            <p:cNvSpPr/>
            <p:nvPr/>
          </p:nvSpPr>
          <p:spPr>
            <a:xfrm>
              <a:off x="10889285" y="1945767"/>
              <a:ext cx="65405" cy="169545"/>
            </a:xfrm>
            <a:custGeom>
              <a:avLst/>
              <a:gdLst/>
              <a:ahLst/>
              <a:cxnLst/>
              <a:rect l="l" t="t" r="r" b="b"/>
              <a:pathLst>
                <a:path w="65404" h="169544">
                  <a:moveTo>
                    <a:pt x="42938" y="82219"/>
                  </a:moveTo>
                  <a:lnTo>
                    <a:pt x="24841" y="1371"/>
                  </a:lnTo>
                  <a:lnTo>
                    <a:pt x="0" y="0"/>
                  </a:lnTo>
                  <a:lnTo>
                    <a:pt x="18161" y="84836"/>
                  </a:lnTo>
                  <a:lnTo>
                    <a:pt x="42938" y="82219"/>
                  </a:lnTo>
                  <a:close/>
                </a:path>
                <a:path w="65404" h="169544">
                  <a:moveTo>
                    <a:pt x="64846" y="139242"/>
                  </a:moveTo>
                  <a:lnTo>
                    <a:pt x="62471" y="127495"/>
                  </a:lnTo>
                  <a:lnTo>
                    <a:pt x="56007" y="117906"/>
                  </a:lnTo>
                  <a:lnTo>
                    <a:pt x="46418" y="111442"/>
                  </a:lnTo>
                  <a:lnTo>
                    <a:pt x="34683" y="109080"/>
                  </a:lnTo>
                  <a:lnTo>
                    <a:pt x="22948" y="111442"/>
                  </a:lnTo>
                  <a:lnTo>
                    <a:pt x="13360" y="117906"/>
                  </a:lnTo>
                  <a:lnTo>
                    <a:pt x="6896" y="127495"/>
                  </a:lnTo>
                  <a:lnTo>
                    <a:pt x="4521" y="139242"/>
                  </a:lnTo>
                  <a:lnTo>
                    <a:pt x="6896" y="150977"/>
                  </a:lnTo>
                  <a:lnTo>
                    <a:pt x="13360" y="160566"/>
                  </a:lnTo>
                  <a:lnTo>
                    <a:pt x="22948" y="167030"/>
                  </a:lnTo>
                  <a:lnTo>
                    <a:pt x="34683" y="169405"/>
                  </a:lnTo>
                  <a:lnTo>
                    <a:pt x="46418" y="167030"/>
                  </a:lnTo>
                  <a:lnTo>
                    <a:pt x="56007" y="160566"/>
                  </a:lnTo>
                  <a:lnTo>
                    <a:pt x="62471" y="150977"/>
                  </a:lnTo>
                  <a:lnTo>
                    <a:pt x="64846" y="139242"/>
                  </a:lnTo>
                  <a:close/>
                </a:path>
              </a:pathLst>
            </a:custGeom>
            <a:solidFill>
              <a:srgbClr val="FFFFFF"/>
            </a:solidFill>
          </p:spPr>
          <p:txBody>
            <a:bodyPr wrap="square" lIns="0" tIns="0" rIns="0" bIns="0" rtlCol="0"/>
            <a:lstStyle/>
            <a:p/>
          </p:txBody>
        </p:sp>
        <p:pic>
          <p:nvPicPr>
            <p:cNvPr id="156" name="object 156" descr=""/>
            <p:cNvPicPr/>
            <p:nvPr/>
          </p:nvPicPr>
          <p:blipFill>
            <a:blip r:embed="rId19" cstate="print"/>
            <a:stretch>
              <a:fillRect/>
            </a:stretch>
          </p:blipFill>
          <p:spPr>
            <a:xfrm>
              <a:off x="10826457" y="1797571"/>
              <a:ext cx="122695" cy="140804"/>
            </a:xfrm>
            <a:prstGeom prst="rect">
              <a:avLst/>
            </a:prstGeom>
          </p:spPr>
        </p:pic>
        <p:pic>
          <p:nvPicPr>
            <p:cNvPr id="157" name="object 157" descr=""/>
            <p:cNvPicPr/>
            <p:nvPr/>
          </p:nvPicPr>
          <p:blipFill>
            <a:blip r:embed="rId20" cstate="print"/>
            <a:stretch>
              <a:fillRect/>
            </a:stretch>
          </p:blipFill>
          <p:spPr>
            <a:xfrm>
              <a:off x="10695152" y="1712252"/>
              <a:ext cx="132981" cy="418452"/>
            </a:xfrm>
            <a:prstGeom prst="rect">
              <a:avLst/>
            </a:prstGeom>
          </p:spPr>
        </p:pic>
        <p:pic>
          <p:nvPicPr>
            <p:cNvPr id="158" name="object 158" descr=""/>
            <p:cNvPicPr/>
            <p:nvPr/>
          </p:nvPicPr>
          <p:blipFill>
            <a:blip r:embed="rId21" cstate="print"/>
            <a:stretch>
              <a:fillRect/>
            </a:stretch>
          </p:blipFill>
          <p:spPr>
            <a:xfrm>
              <a:off x="10740365" y="2130742"/>
              <a:ext cx="149821" cy="138252"/>
            </a:xfrm>
            <a:prstGeom prst="rect">
              <a:avLst/>
            </a:prstGeom>
          </p:spPr>
        </p:pic>
        <p:sp>
          <p:nvSpPr>
            <p:cNvPr id="159" name="object 159" descr=""/>
            <p:cNvSpPr/>
            <p:nvPr/>
          </p:nvSpPr>
          <p:spPr>
            <a:xfrm>
              <a:off x="10791787" y="1730349"/>
              <a:ext cx="26034" cy="245745"/>
            </a:xfrm>
            <a:custGeom>
              <a:avLst/>
              <a:gdLst/>
              <a:ahLst/>
              <a:cxnLst/>
              <a:rect l="l" t="t" r="r" b="b"/>
              <a:pathLst>
                <a:path w="26034" h="245744">
                  <a:moveTo>
                    <a:pt x="23939" y="52857"/>
                  </a:moveTo>
                  <a:lnTo>
                    <a:pt x="0" y="52857"/>
                  </a:lnTo>
                  <a:lnTo>
                    <a:pt x="0" y="245224"/>
                  </a:lnTo>
                  <a:lnTo>
                    <a:pt x="23939" y="245224"/>
                  </a:lnTo>
                  <a:lnTo>
                    <a:pt x="23939" y="52857"/>
                  </a:lnTo>
                  <a:close/>
                </a:path>
                <a:path w="26034" h="245744">
                  <a:moveTo>
                    <a:pt x="25857" y="29794"/>
                  </a:moveTo>
                  <a:lnTo>
                    <a:pt x="23749" y="12573"/>
                  </a:lnTo>
                  <a:lnTo>
                    <a:pt x="20370" y="3721"/>
                  </a:lnTo>
                  <a:lnTo>
                    <a:pt x="13335" y="469"/>
                  </a:lnTo>
                  <a:lnTo>
                    <a:pt x="228" y="0"/>
                  </a:lnTo>
                  <a:lnTo>
                    <a:pt x="228" y="29794"/>
                  </a:lnTo>
                  <a:lnTo>
                    <a:pt x="25857" y="29794"/>
                  </a:lnTo>
                  <a:close/>
                </a:path>
              </a:pathLst>
            </a:custGeom>
            <a:solidFill>
              <a:srgbClr val="FFFFFF"/>
            </a:solidFill>
          </p:spPr>
          <p:txBody>
            <a:bodyPr wrap="square" lIns="0" tIns="0" rIns="0" bIns="0" rtlCol="0"/>
            <a:lstStyle/>
            <a:p/>
          </p:txBody>
        </p:sp>
        <p:pic>
          <p:nvPicPr>
            <p:cNvPr id="160" name="object 160" descr=""/>
            <p:cNvPicPr/>
            <p:nvPr/>
          </p:nvPicPr>
          <p:blipFill>
            <a:blip r:embed="rId22" cstate="print"/>
            <a:stretch>
              <a:fillRect/>
            </a:stretch>
          </p:blipFill>
          <p:spPr>
            <a:xfrm>
              <a:off x="10695520" y="1594790"/>
              <a:ext cx="179362" cy="133057"/>
            </a:xfrm>
            <a:prstGeom prst="rect">
              <a:avLst/>
            </a:prstGeom>
          </p:spPr>
        </p:pic>
        <p:pic>
          <p:nvPicPr>
            <p:cNvPr id="161" name="object 161" descr=""/>
            <p:cNvPicPr/>
            <p:nvPr/>
          </p:nvPicPr>
          <p:blipFill>
            <a:blip r:embed="rId23" cstate="print"/>
            <a:stretch>
              <a:fillRect/>
            </a:stretch>
          </p:blipFill>
          <p:spPr>
            <a:xfrm>
              <a:off x="10768901" y="1646338"/>
              <a:ext cx="113449" cy="131787"/>
            </a:xfrm>
            <a:prstGeom prst="rect">
              <a:avLst/>
            </a:prstGeom>
          </p:spPr>
        </p:pic>
        <p:pic>
          <p:nvPicPr>
            <p:cNvPr id="162" name="object 162" descr=""/>
            <p:cNvPicPr/>
            <p:nvPr/>
          </p:nvPicPr>
          <p:blipFill>
            <a:blip r:embed="rId24" cstate="print"/>
            <a:stretch>
              <a:fillRect/>
            </a:stretch>
          </p:blipFill>
          <p:spPr>
            <a:xfrm>
              <a:off x="10945849" y="1712252"/>
              <a:ext cx="132969" cy="418452"/>
            </a:xfrm>
            <a:prstGeom prst="rect">
              <a:avLst/>
            </a:prstGeom>
          </p:spPr>
        </p:pic>
        <p:pic>
          <p:nvPicPr>
            <p:cNvPr id="163" name="object 163" descr=""/>
            <p:cNvPicPr/>
            <p:nvPr/>
          </p:nvPicPr>
          <p:blipFill>
            <a:blip r:embed="rId25" cstate="print"/>
            <a:stretch>
              <a:fillRect/>
            </a:stretch>
          </p:blipFill>
          <p:spPr>
            <a:xfrm>
              <a:off x="10883811" y="2130742"/>
              <a:ext cx="149796" cy="138252"/>
            </a:xfrm>
            <a:prstGeom prst="rect">
              <a:avLst/>
            </a:prstGeom>
          </p:spPr>
        </p:pic>
        <p:sp>
          <p:nvSpPr>
            <p:cNvPr id="164" name="object 164" descr=""/>
            <p:cNvSpPr/>
            <p:nvPr/>
          </p:nvSpPr>
          <p:spPr>
            <a:xfrm>
              <a:off x="10956341" y="1730349"/>
              <a:ext cx="26034" cy="245745"/>
            </a:xfrm>
            <a:custGeom>
              <a:avLst/>
              <a:gdLst/>
              <a:ahLst/>
              <a:cxnLst/>
              <a:rect l="l" t="t" r="r" b="b"/>
              <a:pathLst>
                <a:path w="26034" h="245744">
                  <a:moveTo>
                    <a:pt x="25615" y="0"/>
                  </a:moveTo>
                  <a:lnTo>
                    <a:pt x="12509" y="469"/>
                  </a:lnTo>
                  <a:lnTo>
                    <a:pt x="5473" y="3721"/>
                  </a:lnTo>
                  <a:lnTo>
                    <a:pt x="2108" y="12573"/>
                  </a:lnTo>
                  <a:lnTo>
                    <a:pt x="0" y="29794"/>
                  </a:lnTo>
                  <a:lnTo>
                    <a:pt x="25615" y="29794"/>
                  </a:lnTo>
                  <a:lnTo>
                    <a:pt x="25615" y="0"/>
                  </a:lnTo>
                  <a:close/>
                </a:path>
                <a:path w="26034" h="245744">
                  <a:moveTo>
                    <a:pt x="25857" y="52857"/>
                  </a:moveTo>
                  <a:lnTo>
                    <a:pt x="1917" y="52857"/>
                  </a:lnTo>
                  <a:lnTo>
                    <a:pt x="1917" y="245224"/>
                  </a:lnTo>
                  <a:lnTo>
                    <a:pt x="25857" y="245224"/>
                  </a:lnTo>
                  <a:lnTo>
                    <a:pt x="25857" y="52857"/>
                  </a:lnTo>
                  <a:close/>
                </a:path>
              </a:pathLst>
            </a:custGeom>
            <a:solidFill>
              <a:srgbClr val="FFFFFF"/>
            </a:solidFill>
          </p:spPr>
          <p:txBody>
            <a:bodyPr wrap="square" lIns="0" tIns="0" rIns="0" bIns="0" rtlCol="0"/>
            <a:lstStyle/>
            <a:p/>
          </p:txBody>
        </p:sp>
        <p:pic>
          <p:nvPicPr>
            <p:cNvPr id="165" name="object 165" descr=""/>
            <p:cNvPicPr/>
            <p:nvPr/>
          </p:nvPicPr>
          <p:blipFill>
            <a:blip r:embed="rId26" cstate="print"/>
            <a:stretch>
              <a:fillRect/>
            </a:stretch>
          </p:blipFill>
          <p:spPr>
            <a:xfrm>
              <a:off x="10899102" y="1594790"/>
              <a:ext cx="179362" cy="133057"/>
            </a:xfrm>
            <a:prstGeom prst="rect">
              <a:avLst/>
            </a:prstGeom>
          </p:spPr>
        </p:pic>
        <p:pic>
          <p:nvPicPr>
            <p:cNvPr id="166" name="object 166" descr=""/>
            <p:cNvPicPr/>
            <p:nvPr/>
          </p:nvPicPr>
          <p:blipFill>
            <a:blip r:embed="rId27" cstate="print"/>
            <a:stretch>
              <a:fillRect/>
            </a:stretch>
          </p:blipFill>
          <p:spPr>
            <a:xfrm>
              <a:off x="10891635" y="1646339"/>
              <a:ext cx="113449" cy="131787"/>
            </a:xfrm>
            <a:prstGeom prst="rect">
              <a:avLst/>
            </a:prstGeom>
          </p:spPr>
        </p:pic>
        <p:pic>
          <p:nvPicPr>
            <p:cNvPr id="167" name="object 167" descr=""/>
            <p:cNvPicPr/>
            <p:nvPr/>
          </p:nvPicPr>
          <p:blipFill>
            <a:blip r:embed="rId28" cstate="print"/>
            <a:stretch>
              <a:fillRect/>
            </a:stretch>
          </p:blipFill>
          <p:spPr>
            <a:xfrm>
              <a:off x="10827320" y="1586966"/>
              <a:ext cx="80200" cy="128447"/>
            </a:xfrm>
            <a:prstGeom prst="rect">
              <a:avLst/>
            </a:prstGeom>
          </p:spPr>
        </p:pic>
        <p:sp>
          <p:nvSpPr>
            <p:cNvPr id="168" name="object 168" descr=""/>
            <p:cNvSpPr/>
            <p:nvPr/>
          </p:nvSpPr>
          <p:spPr>
            <a:xfrm>
              <a:off x="10825442" y="1668132"/>
              <a:ext cx="123825" cy="247650"/>
            </a:xfrm>
            <a:custGeom>
              <a:avLst/>
              <a:gdLst/>
              <a:ahLst/>
              <a:cxnLst/>
              <a:rect l="l" t="t" r="r" b="b"/>
              <a:pathLst>
                <a:path w="123825" h="247650">
                  <a:moveTo>
                    <a:pt x="30340" y="29464"/>
                  </a:moveTo>
                  <a:lnTo>
                    <a:pt x="5372" y="0"/>
                  </a:lnTo>
                  <a:lnTo>
                    <a:pt x="1625" y="1016"/>
                  </a:lnTo>
                  <a:lnTo>
                    <a:pt x="0" y="4546"/>
                  </a:lnTo>
                  <a:lnTo>
                    <a:pt x="711" y="9842"/>
                  </a:lnTo>
                  <a:lnTo>
                    <a:pt x="24968" y="34023"/>
                  </a:lnTo>
                  <a:lnTo>
                    <a:pt x="28714" y="32994"/>
                  </a:lnTo>
                  <a:lnTo>
                    <a:pt x="30340" y="29464"/>
                  </a:lnTo>
                  <a:close/>
                </a:path>
                <a:path w="123825" h="247650">
                  <a:moveTo>
                    <a:pt x="78955" y="222986"/>
                  </a:moveTo>
                  <a:lnTo>
                    <a:pt x="71996" y="216027"/>
                  </a:lnTo>
                  <a:lnTo>
                    <a:pt x="54813" y="216027"/>
                  </a:lnTo>
                  <a:lnTo>
                    <a:pt x="47853" y="222986"/>
                  </a:lnTo>
                  <a:lnTo>
                    <a:pt x="47853" y="240169"/>
                  </a:lnTo>
                  <a:lnTo>
                    <a:pt x="54813" y="247129"/>
                  </a:lnTo>
                  <a:lnTo>
                    <a:pt x="71996" y="247129"/>
                  </a:lnTo>
                  <a:lnTo>
                    <a:pt x="78955" y="240169"/>
                  </a:lnTo>
                  <a:lnTo>
                    <a:pt x="78955" y="231584"/>
                  </a:lnTo>
                  <a:lnTo>
                    <a:pt x="78955" y="222986"/>
                  </a:lnTo>
                  <a:close/>
                </a:path>
                <a:path w="123825" h="247650">
                  <a:moveTo>
                    <a:pt x="123698" y="6184"/>
                  </a:moveTo>
                  <a:lnTo>
                    <a:pt x="122440" y="2501"/>
                  </a:lnTo>
                  <a:lnTo>
                    <a:pt x="118821" y="1104"/>
                  </a:lnTo>
                  <a:lnTo>
                    <a:pt x="113588" y="2133"/>
                  </a:lnTo>
                  <a:lnTo>
                    <a:pt x="90957" y="27838"/>
                  </a:lnTo>
                  <a:lnTo>
                    <a:pt x="92202" y="31521"/>
                  </a:lnTo>
                  <a:lnTo>
                    <a:pt x="95821" y="32918"/>
                  </a:lnTo>
                  <a:lnTo>
                    <a:pt x="101053" y="31889"/>
                  </a:lnTo>
                  <a:lnTo>
                    <a:pt x="123698" y="6184"/>
                  </a:lnTo>
                  <a:close/>
                </a:path>
              </a:pathLst>
            </a:custGeom>
            <a:solidFill>
              <a:srgbClr val="FFFFFF"/>
            </a:solidFill>
          </p:spPr>
          <p:txBody>
            <a:bodyPr wrap="square" lIns="0" tIns="0" rIns="0" bIns="0" rtlCol="0"/>
            <a:lstStyle/>
            <a:p/>
          </p:txBody>
        </p:sp>
        <p:pic>
          <p:nvPicPr>
            <p:cNvPr id="169" name="object 169" descr=""/>
            <p:cNvPicPr/>
            <p:nvPr/>
          </p:nvPicPr>
          <p:blipFill>
            <a:blip r:embed="rId29" cstate="print"/>
            <a:stretch>
              <a:fillRect/>
            </a:stretch>
          </p:blipFill>
          <p:spPr>
            <a:xfrm>
              <a:off x="11380292" y="1967966"/>
              <a:ext cx="220431" cy="231800"/>
            </a:xfrm>
            <a:prstGeom prst="rect">
              <a:avLst/>
            </a:prstGeom>
          </p:spPr>
        </p:pic>
        <p:sp>
          <p:nvSpPr>
            <p:cNvPr id="170" name="object 170" descr=""/>
            <p:cNvSpPr/>
            <p:nvPr/>
          </p:nvSpPr>
          <p:spPr>
            <a:xfrm>
              <a:off x="11416881" y="1963267"/>
              <a:ext cx="75565" cy="200025"/>
            </a:xfrm>
            <a:custGeom>
              <a:avLst/>
              <a:gdLst/>
              <a:ahLst/>
              <a:cxnLst/>
              <a:rect l="l" t="t" r="r" b="b"/>
              <a:pathLst>
                <a:path w="75565" h="200025">
                  <a:moveTo>
                    <a:pt x="60337" y="169202"/>
                  </a:moveTo>
                  <a:lnTo>
                    <a:pt x="57975" y="157886"/>
                  </a:lnTo>
                  <a:lnTo>
                    <a:pt x="51562" y="148272"/>
                  </a:lnTo>
                  <a:lnTo>
                    <a:pt x="41605" y="141617"/>
                  </a:lnTo>
                  <a:lnTo>
                    <a:pt x="29832" y="139369"/>
                  </a:lnTo>
                  <a:lnTo>
                    <a:pt x="18503" y="141719"/>
                  </a:lnTo>
                  <a:lnTo>
                    <a:pt x="8890" y="148145"/>
                  </a:lnTo>
                  <a:lnTo>
                    <a:pt x="2247" y="158115"/>
                  </a:lnTo>
                  <a:lnTo>
                    <a:pt x="0" y="169887"/>
                  </a:lnTo>
                  <a:lnTo>
                    <a:pt x="2349" y="181203"/>
                  </a:lnTo>
                  <a:lnTo>
                    <a:pt x="8775" y="190817"/>
                  </a:lnTo>
                  <a:lnTo>
                    <a:pt x="18757" y="197459"/>
                  </a:lnTo>
                  <a:lnTo>
                    <a:pt x="30505" y="199707"/>
                  </a:lnTo>
                  <a:lnTo>
                    <a:pt x="41833" y="197358"/>
                  </a:lnTo>
                  <a:lnTo>
                    <a:pt x="51447" y="190931"/>
                  </a:lnTo>
                  <a:lnTo>
                    <a:pt x="58089" y="180962"/>
                  </a:lnTo>
                  <a:lnTo>
                    <a:pt x="60337" y="169202"/>
                  </a:lnTo>
                  <a:close/>
                </a:path>
                <a:path w="75565" h="200025">
                  <a:moveTo>
                    <a:pt x="75272" y="10655"/>
                  </a:moveTo>
                  <a:lnTo>
                    <a:pt x="52806" y="0"/>
                  </a:lnTo>
                  <a:lnTo>
                    <a:pt x="30861" y="110007"/>
                  </a:lnTo>
                  <a:lnTo>
                    <a:pt x="59105" y="116725"/>
                  </a:lnTo>
                  <a:lnTo>
                    <a:pt x="75272" y="10655"/>
                  </a:lnTo>
                  <a:close/>
                </a:path>
              </a:pathLst>
            </a:custGeom>
            <a:solidFill>
              <a:srgbClr val="FFFFFF"/>
            </a:solidFill>
          </p:spPr>
          <p:txBody>
            <a:bodyPr wrap="square" lIns="0" tIns="0" rIns="0" bIns="0" rtlCol="0"/>
            <a:lstStyle/>
            <a:p/>
          </p:txBody>
        </p:sp>
        <p:pic>
          <p:nvPicPr>
            <p:cNvPr id="171" name="object 171" descr=""/>
            <p:cNvPicPr/>
            <p:nvPr/>
          </p:nvPicPr>
          <p:blipFill>
            <a:blip r:embed="rId30" cstate="print"/>
            <a:stretch>
              <a:fillRect/>
            </a:stretch>
          </p:blipFill>
          <p:spPr>
            <a:xfrm>
              <a:off x="11423394" y="1836902"/>
              <a:ext cx="122696" cy="140804"/>
            </a:xfrm>
            <a:prstGeom prst="rect">
              <a:avLst/>
            </a:prstGeom>
          </p:spPr>
        </p:pic>
        <p:pic>
          <p:nvPicPr>
            <p:cNvPr id="172" name="object 172" descr=""/>
            <p:cNvPicPr/>
            <p:nvPr/>
          </p:nvPicPr>
          <p:blipFill>
            <a:blip r:embed="rId31" cstate="print"/>
            <a:stretch>
              <a:fillRect/>
            </a:stretch>
          </p:blipFill>
          <p:spPr>
            <a:xfrm>
              <a:off x="11293106" y="1712252"/>
              <a:ext cx="132956" cy="418452"/>
            </a:xfrm>
            <a:prstGeom prst="rect">
              <a:avLst/>
            </a:prstGeom>
          </p:spPr>
        </p:pic>
        <p:pic>
          <p:nvPicPr>
            <p:cNvPr id="173" name="object 173" descr=""/>
            <p:cNvPicPr/>
            <p:nvPr/>
          </p:nvPicPr>
          <p:blipFill>
            <a:blip r:embed="rId32" cstate="print"/>
            <a:stretch>
              <a:fillRect/>
            </a:stretch>
          </p:blipFill>
          <p:spPr>
            <a:xfrm>
              <a:off x="11338307" y="2130742"/>
              <a:ext cx="149809" cy="138252"/>
            </a:xfrm>
            <a:prstGeom prst="rect">
              <a:avLst/>
            </a:prstGeom>
          </p:spPr>
        </p:pic>
        <p:sp>
          <p:nvSpPr>
            <p:cNvPr id="174" name="object 174" descr=""/>
            <p:cNvSpPr/>
            <p:nvPr/>
          </p:nvSpPr>
          <p:spPr>
            <a:xfrm>
              <a:off x="11389728" y="1730349"/>
              <a:ext cx="26034" cy="245745"/>
            </a:xfrm>
            <a:custGeom>
              <a:avLst/>
              <a:gdLst/>
              <a:ahLst/>
              <a:cxnLst/>
              <a:rect l="l" t="t" r="r" b="b"/>
              <a:pathLst>
                <a:path w="26034" h="245744">
                  <a:moveTo>
                    <a:pt x="23939" y="52857"/>
                  </a:moveTo>
                  <a:lnTo>
                    <a:pt x="0" y="52857"/>
                  </a:lnTo>
                  <a:lnTo>
                    <a:pt x="0" y="245224"/>
                  </a:lnTo>
                  <a:lnTo>
                    <a:pt x="23939" y="245224"/>
                  </a:lnTo>
                  <a:lnTo>
                    <a:pt x="23939" y="52857"/>
                  </a:lnTo>
                  <a:close/>
                </a:path>
                <a:path w="26034" h="245744">
                  <a:moveTo>
                    <a:pt x="25857" y="29794"/>
                  </a:moveTo>
                  <a:lnTo>
                    <a:pt x="23736" y="12573"/>
                  </a:lnTo>
                  <a:lnTo>
                    <a:pt x="20370" y="3721"/>
                  </a:lnTo>
                  <a:lnTo>
                    <a:pt x="13335" y="469"/>
                  </a:lnTo>
                  <a:lnTo>
                    <a:pt x="228" y="0"/>
                  </a:lnTo>
                  <a:lnTo>
                    <a:pt x="228" y="29794"/>
                  </a:lnTo>
                  <a:lnTo>
                    <a:pt x="25857" y="29794"/>
                  </a:lnTo>
                  <a:close/>
                </a:path>
              </a:pathLst>
            </a:custGeom>
            <a:solidFill>
              <a:srgbClr val="FFFFFF"/>
            </a:solidFill>
          </p:spPr>
          <p:txBody>
            <a:bodyPr wrap="square" lIns="0" tIns="0" rIns="0" bIns="0" rtlCol="0"/>
            <a:lstStyle/>
            <a:p/>
          </p:txBody>
        </p:sp>
        <p:pic>
          <p:nvPicPr>
            <p:cNvPr id="175" name="object 175" descr=""/>
            <p:cNvPicPr/>
            <p:nvPr/>
          </p:nvPicPr>
          <p:blipFill>
            <a:blip r:embed="rId33" cstate="print"/>
            <a:stretch>
              <a:fillRect/>
            </a:stretch>
          </p:blipFill>
          <p:spPr>
            <a:xfrm>
              <a:off x="11293474" y="1631530"/>
              <a:ext cx="179336" cy="131800"/>
            </a:xfrm>
            <a:prstGeom prst="rect">
              <a:avLst/>
            </a:prstGeom>
          </p:spPr>
        </p:pic>
        <p:pic>
          <p:nvPicPr>
            <p:cNvPr id="176" name="object 176" descr=""/>
            <p:cNvPicPr/>
            <p:nvPr/>
          </p:nvPicPr>
          <p:blipFill>
            <a:blip r:embed="rId34" cstate="print"/>
            <a:stretch>
              <a:fillRect/>
            </a:stretch>
          </p:blipFill>
          <p:spPr>
            <a:xfrm>
              <a:off x="11323497" y="1593075"/>
              <a:ext cx="64071" cy="66420"/>
            </a:xfrm>
            <a:prstGeom prst="rect">
              <a:avLst/>
            </a:prstGeom>
          </p:spPr>
        </p:pic>
        <p:pic>
          <p:nvPicPr>
            <p:cNvPr id="177" name="object 177" descr=""/>
            <p:cNvPicPr/>
            <p:nvPr/>
          </p:nvPicPr>
          <p:blipFill>
            <a:blip r:embed="rId24" cstate="print"/>
            <a:stretch>
              <a:fillRect/>
            </a:stretch>
          </p:blipFill>
          <p:spPr>
            <a:xfrm>
              <a:off x="11543791" y="1712252"/>
              <a:ext cx="132968" cy="418452"/>
            </a:xfrm>
            <a:prstGeom prst="rect">
              <a:avLst/>
            </a:prstGeom>
          </p:spPr>
        </p:pic>
        <p:pic>
          <p:nvPicPr>
            <p:cNvPr id="178" name="object 178" descr=""/>
            <p:cNvPicPr/>
            <p:nvPr/>
          </p:nvPicPr>
          <p:blipFill>
            <a:blip r:embed="rId35" cstate="print"/>
            <a:stretch>
              <a:fillRect/>
            </a:stretch>
          </p:blipFill>
          <p:spPr>
            <a:xfrm>
              <a:off x="11481739" y="2130742"/>
              <a:ext cx="149809" cy="138252"/>
            </a:xfrm>
            <a:prstGeom prst="rect">
              <a:avLst/>
            </a:prstGeom>
          </p:spPr>
        </p:pic>
        <p:sp>
          <p:nvSpPr>
            <p:cNvPr id="179" name="object 179" descr=""/>
            <p:cNvSpPr/>
            <p:nvPr/>
          </p:nvSpPr>
          <p:spPr>
            <a:xfrm>
              <a:off x="11554269" y="1730349"/>
              <a:ext cx="26034" cy="245745"/>
            </a:xfrm>
            <a:custGeom>
              <a:avLst/>
              <a:gdLst/>
              <a:ahLst/>
              <a:cxnLst/>
              <a:rect l="l" t="t" r="r" b="b"/>
              <a:pathLst>
                <a:path w="26034" h="245744">
                  <a:moveTo>
                    <a:pt x="25628" y="0"/>
                  </a:moveTo>
                  <a:lnTo>
                    <a:pt x="12509" y="469"/>
                  </a:lnTo>
                  <a:lnTo>
                    <a:pt x="5473" y="3721"/>
                  </a:lnTo>
                  <a:lnTo>
                    <a:pt x="2108" y="12573"/>
                  </a:lnTo>
                  <a:lnTo>
                    <a:pt x="0" y="29794"/>
                  </a:lnTo>
                  <a:lnTo>
                    <a:pt x="25628" y="29794"/>
                  </a:lnTo>
                  <a:lnTo>
                    <a:pt x="25628" y="0"/>
                  </a:lnTo>
                  <a:close/>
                </a:path>
                <a:path w="26034" h="245744">
                  <a:moveTo>
                    <a:pt x="25882" y="52857"/>
                  </a:moveTo>
                  <a:lnTo>
                    <a:pt x="1943" y="52857"/>
                  </a:lnTo>
                  <a:lnTo>
                    <a:pt x="1943" y="245224"/>
                  </a:lnTo>
                  <a:lnTo>
                    <a:pt x="25882" y="245224"/>
                  </a:lnTo>
                  <a:lnTo>
                    <a:pt x="25882" y="52857"/>
                  </a:lnTo>
                  <a:close/>
                </a:path>
              </a:pathLst>
            </a:custGeom>
            <a:solidFill>
              <a:srgbClr val="FFFFFF"/>
            </a:solidFill>
          </p:spPr>
          <p:txBody>
            <a:bodyPr wrap="square" lIns="0" tIns="0" rIns="0" bIns="0" rtlCol="0"/>
            <a:lstStyle/>
            <a:p/>
          </p:txBody>
        </p:sp>
        <p:pic>
          <p:nvPicPr>
            <p:cNvPr id="180" name="object 180" descr=""/>
            <p:cNvPicPr/>
            <p:nvPr/>
          </p:nvPicPr>
          <p:blipFill>
            <a:blip r:embed="rId36" cstate="print"/>
            <a:stretch>
              <a:fillRect/>
            </a:stretch>
          </p:blipFill>
          <p:spPr>
            <a:xfrm>
              <a:off x="11497043" y="1629524"/>
              <a:ext cx="179349" cy="131800"/>
            </a:xfrm>
            <a:prstGeom prst="rect">
              <a:avLst/>
            </a:prstGeom>
          </p:spPr>
        </p:pic>
        <p:pic>
          <p:nvPicPr>
            <p:cNvPr id="181" name="object 181" descr=""/>
            <p:cNvPicPr/>
            <p:nvPr/>
          </p:nvPicPr>
          <p:blipFill>
            <a:blip r:embed="rId37" cstate="print"/>
            <a:stretch>
              <a:fillRect/>
            </a:stretch>
          </p:blipFill>
          <p:spPr>
            <a:xfrm>
              <a:off x="11586768" y="1595945"/>
              <a:ext cx="64058" cy="66408"/>
            </a:xfrm>
            <a:prstGeom prst="rect">
              <a:avLst/>
            </a:prstGeom>
          </p:spPr>
        </p:pic>
        <p:pic>
          <p:nvPicPr>
            <p:cNvPr id="182" name="object 182" descr=""/>
            <p:cNvPicPr/>
            <p:nvPr/>
          </p:nvPicPr>
          <p:blipFill>
            <a:blip r:embed="rId28" cstate="print"/>
            <a:stretch>
              <a:fillRect/>
            </a:stretch>
          </p:blipFill>
          <p:spPr>
            <a:xfrm>
              <a:off x="11425249" y="1586966"/>
              <a:ext cx="80212" cy="128447"/>
            </a:xfrm>
            <a:prstGeom prst="rect">
              <a:avLst/>
            </a:prstGeom>
          </p:spPr>
        </p:pic>
        <p:sp>
          <p:nvSpPr>
            <p:cNvPr id="183" name="object 183" descr=""/>
            <p:cNvSpPr/>
            <p:nvPr/>
          </p:nvSpPr>
          <p:spPr>
            <a:xfrm>
              <a:off x="11423384" y="1668132"/>
              <a:ext cx="123825" cy="282575"/>
            </a:xfrm>
            <a:custGeom>
              <a:avLst/>
              <a:gdLst/>
              <a:ahLst/>
              <a:cxnLst/>
              <a:rect l="l" t="t" r="r" b="b"/>
              <a:pathLst>
                <a:path w="123825" h="282575">
                  <a:moveTo>
                    <a:pt x="30327" y="29464"/>
                  </a:moveTo>
                  <a:lnTo>
                    <a:pt x="5372" y="0"/>
                  </a:lnTo>
                  <a:lnTo>
                    <a:pt x="1625" y="1016"/>
                  </a:lnTo>
                  <a:lnTo>
                    <a:pt x="0" y="4546"/>
                  </a:lnTo>
                  <a:lnTo>
                    <a:pt x="711" y="9842"/>
                  </a:lnTo>
                  <a:lnTo>
                    <a:pt x="24968" y="34023"/>
                  </a:lnTo>
                  <a:lnTo>
                    <a:pt x="28714" y="32994"/>
                  </a:lnTo>
                  <a:lnTo>
                    <a:pt x="30327" y="29464"/>
                  </a:lnTo>
                  <a:close/>
                </a:path>
                <a:path w="123825" h="282575">
                  <a:moveTo>
                    <a:pt x="73545" y="257949"/>
                  </a:moveTo>
                  <a:lnTo>
                    <a:pt x="66586" y="250990"/>
                  </a:lnTo>
                  <a:lnTo>
                    <a:pt x="49415" y="250990"/>
                  </a:lnTo>
                  <a:lnTo>
                    <a:pt x="42456" y="257949"/>
                  </a:lnTo>
                  <a:lnTo>
                    <a:pt x="42456" y="275132"/>
                  </a:lnTo>
                  <a:lnTo>
                    <a:pt x="49415" y="282092"/>
                  </a:lnTo>
                  <a:lnTo>
                    <a:pt x="66586" y="282092"/>
                  </a:lnTo>
                  <a:lnTo>
                    <a:pt x="73545" y="275132"/>
                  </a:lnTo>
                  <a:lnTo>
                    <a:pt x="73545" y="266547"/>
                  </a:lnTo>
                  <a:lnTo>
                    <a:pt x="73545" y="257949"/>
                  </a:lnTo>
                  <a:close/>
                </a:path>
                <a:path w="123825" h="282575">
                  <a:moveTo>
                    <a:pt x="123698" y="6184"/>
                  </a:moveTo>
                  <a:lnTo>
                    <a:pt x="122453" y="2501"/>
                  </a:lnTo>
                  <a:lnTo>
                    <a:pt x="118821" y="1104"/>
                  </a:lnTo>
                  <a:lnTo>
                    <a:pt x="113588" y="2133"/>
                  </a:lnTo>
                  <a:lnTo>
                    <a:pt x="90944" y="27838"/>
                  </a:lnTo>
                  <a:lnTo>
                    <a:pt x="92202" y="31521"/>
                  </a:lnTo>
                  <a:lnTo>
                    <a:pt x="95821" y="32918"/>
                  </a:lnTo>
                  <a:lnTo>
                    <a:pt x="101066" y="31889"/>
                  </a:lnTo>
                  <a:lnTo>
                    <a:pt x="123698" y="6184"/>
                  </a:lnTo>
                  <a:close/>
                </a:path>
              </a:pathLst>
            </a:custGeom>
            <a:solidFill>
              <a:srgbClr val="FFFFFF"/>
            </a:solidFill>
          </p:spPr>
          <p:txBody>
            <a:bodyPr wrap="square" lIns="0" tIns="0" rIns="0" bIns="0" rtlCol="0"/>
            <a:lstStyle/>
            <a:p/>
          </p:txBody>
        </p:sp>
        <p:pic>
          <p:nvPicPr>
            <p:cNvPr id="184" name="object 184" descr=""/>
            <p:cNvPicPr/>
            <p:nvPr/>
          </p:nvPicPr>
          <p:blipFill>
            <a:blip r:embed="rId38" cstate="print"/>
            <a:stretch>
              <a:fillRect/>
            </a:stretch>
          </p:blipFill>
          <p:spPr>
            <a:xfrm>
              <a:off x="12059938" y="1701673"/>
              <a:ext cx="124187" cy="68630"/>
            </a:xfrm>
            <a:prstGeom prst="rect">
              <a:avLst/>
            </a:prstGeom>
          </p:spPr>
        </p:pic>
        <p:pic>
          <p:nvPicPr>
            <p:cNvPr id="185" name="object 185" descr=""/>
            <p:cNvPicPr/>
            <p:nvPr/>
          </p:nvPicPr>
          <p:blipFill>
            <a:blip r:embed="rId39" cstate="print"/>
            <a:stretch>
              <a:fillRect/>
            </a:stretch>
          </p:blipFill>
          <p:spPr>
            <a:xfrm>
              <a:off x="12013236" y="1864868"/>
              <a:ext cx="167092" cy="335155"/>
            </a:xfrm>
            <a:prstGeom prst="rect">
              <a:avLst/>
            </a:prstGeom>
          </p:spPr>
        </p:pic>
        <p:sp>
          <p:nvSpPr>
            <p:cNvPr id="186" name="object 186" descr=""/>
            <p:cNvSpPr/>
            <p:nvPr/>
          </p:nvSpPr>
          <p:spPr>
            <a:xfrm>
              <a:off x="12091924" y="1864664"/>
              <a:ext cx="60325" cy="200025"/>
            </a:xfrm>
            <a:custGeom>
              <a:avLst/>
              <a:gdLst/>
              <a:ahLst/>
              <a:cxnLst/>
              <a:rect l="l" t="t" r="r" b="b"/>
              <a:pathLst>
                <a:path w="60325" h="200025">
                  <a:moveTo>
                    <a:pt x="45021" y="111671"/>
                  </a:moveTo>
                  <a:lnTo>
                    <a:pt x="34772" y="4851"/>
                  </a:lnTo>
                  <a:lnTo>
                    <a:pt x="10388" y="0"/>
                  </a:lnTo>
                  <a:lnTo>
                    <a:pt x="15989" y="112052"/>
                  </a:lnTo>
                  <a:lnTo>
                    <a:pt x="45021" y="111671"/>
                  </a:lnTo>
                  <a:close/>
                </a:path>
                <a:path w="60325" h="200025">
                  <a:moveTo>
                    <a:pt x="59715" y="174218"/>
                  </a:moveTo>
                  <a:lnTo>
                    <a:pt x="59029" y="162267"/>
                  </a:lnTo>
                  <a:lnTo>
                    <a:pt x="53975" y="151866"/>
                  </a:lnTo>
                  <a:lnTo>
                    <a:pt x="45402" y="144106"/>
                  </a:lnTo>
                  <a:lnTo>
                    <a:pt x="34112" y="140106"/>
                  </a:lnTo>
                  <a:lnTo>
                    <a:pt x="22148" y="140792"/>
                  </a:lnTo>
                  <a:lnTo>
                    <a:pt x="11747" y="145834"/>
                  </a:lnTo>
                  <a:lnTo>
                    <a:pt x="4000" y="154419"/>
                  </a:lnTo>
                  <a:lnTo>
                    <a:pt x="0" y="165722"/>
                  </a:lnTo>
                  <a:lnTo>
                    <a:pt x="685" y="177673"/>
                  </a:lnTo>
                  <a:lnTo>
                    <a:pt x="5727" y="188074"/>
                  </a:lnTo>
                  <a:lnTo>
                    <a:pt x="14312" y="195821"/>
                  </a:lnTo>
                  <a:lnTo>
                    <a:pt x="25603" y="199834"/>
                  </a:lnTo>
                  <a:lnTo>
                    <a:pt x="37566" y="199136"/>
                  </a:lnTo>
                  <a:lnTo>
                    <a:pt x="47967" y="194081"/>
                  </a:lnTo>
                  <a:lnTo>
                    <a:pt x="55714" y="185508"/>
                  </a:lnTo>
                  <a:lnTo>
                    <a:pt x="59715" y="174218"/>
                  </a:lnTo>
                  <a:close/>
                </a:path>
              </a:pathLst>
            </a:custGeom>
            <a:solidFill>
              <a:srgbClr val="FFFFFF"/>
            </a:solidFill>
          </p:spPr>
          <p:txBody>
            <a:bodyPr wrap="square" lIns="0" tIns="0" rIns="0" bIns="0" rtlCol="0"/>
            <a:lstStyle/>
            <a:p/>
          </p:txBody>
        </p:sp>
        <p:pic>
          <p:nvPicPr>
            <p:cNvPr id="187" name="object 187" descr=""/>
            <p:cNvPicPr/>
            <p:nvPr/>
          </p:nvPicPr>
          <p:blipFill>
            <a:blip r:embed="rId40" cstate="print"/>
            <a:stretch>
              <a:fillRect/>
            </a:stretch>
          </p:blipFill>
          <p:spPr>
            <a:xfrm>
              <a:off x="12059525" y="1763357"/>
              <a:ext cx="122708" cy="140817"/>
            </a:xfrm>
            <a:prstGeom prst="rect">
              <a:avLst/>
            </a:prstGeom>
          </p:spPr>
        </p:pic>
        <p:pic>
          <p:nvPicPr>
            <p:cNvPr id="188" name="object 188" descr=""/>
            <p:cNvPicPr/>
            <p:nvPr/>
          </p:nvPicPr>
          <p:blipFill>
            <a:blip r:embed="rId41" cstate="print"/>
            <a:stretch>
              <a:fillRect/>
            </a:stretch>
          </p:blipFill>
          <p:spPr>
            <a:xfrm>
              <a:off x="11929249" y="1712252"/>
              <a:ext cx="132982" cy="418452"/>
            </a:xfrm>
            <a:prstGeom prst="rect">
              <a:avLst/>
            </a:prstGeom>
          </p:spPr>
        </p:pic>
        <p:pic>
          <p:nvPicPr>
            <p:cNvPr id="189" name="object 189" descr=""/>
            <p:cNvPicPr/>
            <p:nvPr/>
          </p:nvPicPr>
          <p:blipFill>
            <a:blip r:embed="rId42" cstate="print"/>
            <a:stretch>
              <a:fillRect/>
            </a:stretch>
          </p:blipFill>
          <p:spPr>
            <a:xfrm>
              <a:off x="11974474" y="2130742"/>
              <a:ext cx="149809" cy="138252"/>
            </a:xfrm>
            <a:prstGeom prst="rect">
              <a:avLst/>
            </a:prstGeom>
          </p:spPr>
        </p:pic>
        <p:sp>
          <p:nvSpPr>
            <p:cNvPr id="190" name="object 190" descr=""/>
            <p:cNvSpPr/>
            <p:nvPr/>
          </p:nvSpPr>
          <p:spPr>
            <a:xfrm>
              <a:off x="12025884" y="1730349"/>
              <a:ext cx="26034" cy="245745"/>
            </a:xfrm>
            <a:custGeom>
              <a:avLst/>
              <a:gdLst/>
              <a:ahLst/>
              <a:cxnLst/>
              <a:rect l="l" t="t" r="r" b="b"/>
              <a:pathLst>
                <a:path w="26034" h="245744">
                  <a:moveTo>
                    <a:pt x="23926" y="52857"/>
                  </a:moveTo>
                  <a:lnTo>
                    <a:pt x="0" y="52857"/>
                  </a:lnTo>
                  <a:lnTo>
                    <a:pt x="0" y="245224"/>
                  </a:lnTo>
                  <a:lnTo>
                    <a:pt x="23926" y="245224"/>
                  </a:lnTo>
                  <a:lnTo>
                    <a:pt x="23926" y="52857"/>
                  </a:lnTo>
                  <a:close/>
                </a:path>
                <a:path w="26034" h="245744">
                  <a:moveTo>
                    <a:pt x="25857" y="29794"/>
                  </a:moveTo>
                  <a:lnTo>
                    <a:pt x="23749" y="12573"/>
                  </a:lnTo>
                  <a:lnTo>
                    <a:pt x="20370" y="3721"/>
                  </a:lnTo>
                  <a:lnTo>
                    <a:pt x="13335" y="469"/>
                  </a:lnTo>
                  <a:lnTo>
                    <a:pt x="228" y="0"/>
                  </a:lnTo>
                  <a:lnTo>
                    <a:pt x="228" y="29794"/>
                  </a:lnTo>
                  <a:lnTo>
                    <a:pt x="25857" y="29794"/>
                  </a:lnTo>
                  <a:close/>
                </a:path>
              </a:pathLst>
            </a:custGeom>
            <a:solidFill>
              <a:srgbClr val="FFFFFF"/>
            </a:solidFill>
          </p:spPr>
          <p:txBody>
            <a:bodyPr wrap="square" lIns="0" tIns="0" rIns="0" bIns="0" rtlCol="0"/>
            <a:lstStyle/>
            <a:p/>
          </p:txBody>
        </p:sp>
        <p:pic>
          <p:nvPicPr>
            <p:cNvPr id="191" name="object 191" descr=""/>
            <p:cNvPicPr/>
            <p:nvPr/>
          </p:nvPicPr>
          <p:blipFill>
            <a:blip r:embed="rId43" cstate="print"/>
            <a:stretch>
              <a:fillRect/>
            </a:stretch>
          </p:blipFill>
          <p:spPr>
            <a:xfrm>
              <a:off x="11929631" y="1629880"/>
              <a:ext cx="179362" cy="131787"/>
            </a:xfrm>
            <a:prstGeom prst="rect">
              <a:avLst/>
            </a:prstGeom>
          </p:spPr>
        </p:pic>
        <p:pic>
          <p:nvPicPr>
            <p:cNvPr id="192" name="object 192" descr=""/>
            <p:cNvPicPr/>
            <p:nvPr/>
          </p:nvPicPr>
          <p:blipFill>
            <a:blip r:embed="rId44" cstate="print"/>
            <a:stretch>
              <a:fillRect/>
            </a:stretch>
          </p:blipFill>
          <p:spPr>
            <a:xfrm>
              <a:off x="11960465" y="1593037"/>
              <a:ext cx="64084" cy="66408"/>
            </a:xfrm>
            <a:prstGeom prst="rect">
              <a:avLst/>
            </a:prstGeom>
          </p:spPr>
        </p:pic>
        <p:pic>
          <p:nvPicPr>
            <p:cNvPr id="193" name="object 193" descr=""/>
            <p:cNvPicPr/>
            <p:nvPr/>
          </p:nvPicPr>
          <p:blipFill>
            <a:blip r:embed="rId45" cstate="print"/>
            <a:stretch>
              <a:fillRect/>
            </a:stretch>
          </p:blipFill>
          <p:spPr>
            <a:xfrm>
              <a:off x="12179946" y="1712252"/>
              <a:ext cx="132969" cy="418452"/>
            </a:xfrm>
            <a:prstGeom prst="rect">
              <a:avLst/>
            </a:prstGeom>
          </p:spPr>
        </p:pic>
        <p:pic>
          <p:nvPicPr>
            <p:cNvPr id="194" name="object 194" descr=""/>
            <p:cNvPicPr/>
            <p:nvPr/>
          </p:nvPicPr>
          <p:blipFill>
            <a:blip r:embed="rId46" cstate="print"/>
            <a:stretch>
              <a:fillRect/>
            </a:stretch>
          </p:blipFill>
          <p:spPr>
            <a:xfrm>
              <a:off x="12117895" y="2130742"/>
              <a:ext cx="149821" cy="138252"/>
            </a:xfrm>
            <a:prstGeom prst="rect">
              <a:avLst/>
            </a:prstGeom>
          </p:spPr>
        </p:pic>
        <p:sp>
          <p:nvSpPr>
            <p:cNvPr id="195" name="object 195" descr=""/>
            <p:cNvSpPr/>
            <p:nvPr/>
          </p:nvSpPr>
          <p:spPr>
            <a:xfrm>
              <a:off x="12190425" y="1730349"/>
              <a:ext cx="26034" cy="245745"/>
            </a:xfrm>
            <a:custGeom>
              <a:avLst/>
              <a:gdLst/>
              <a:ahLst/>
              <a:cxnLst/>
              <a:rect l="l" t="t" r="r" b="b"/>
              <a:pathLst>
                <a:path w="26034" h="245744">
                  <a:moveTo>
                    <a:pt x="25628" y="0"/>
                  </a:moveTo>
                  <a:lnTo>
                    <a:pt x="12522" y="469"/>
                  </a:lnTo>
                  <a:lnTo>
                    <a:pt x="5486" y="3721"/>
                  </a:lnTo>
                  <a:lnTo>
                    <a:pt x="2108" y="12573"/>
                  </a:lnTo>
                  <a:lnTo>
                    <a:pt x="0" y="29794"/>
                  </a:lnTo>
                  <a:lnTo>
                    <a:pt x="25628" y="29794"/>
                  </a:lnTo>
                  <a:lnTo>
                    <a:pt x="25628" y="0"/>
                  </a:lnTo>
                  <a:close/>
                </a:path>
                <a:path w="26034" h="245744">
                  <a:moveTo>
                    <a:pt x="25869" y="52857"/>
                  </a:moveTo>
                  <a:lnTo>
                    <a:pt x="1930" y="52857"/>
                  </a:lnTo>
                  <a:lnTo>
                    <a:pt x="1930" y="245224"/>
                  </a:lnTo>
                  <a:lnTo>
                    <a:pt x="25869" y="245224"/>
                  </a:lnTo>
                  <a:lnTo>
                    <a:pt x="25869" y="52857"/>
                  </a:lnTo>
                  <a:close/>
                </a:path>
              </a:pathLst>
            </a:custGeom>
            <a:solidFill>
              <a:srgbClr val="FFFFFF"/>
            </a:solidFill>
          </p:spPr>
          <p:txBody>
            <a:bodyPr wrap="square" lIns="0" tIns="0" rIns="0" bIns="0" rtlCol="0"/>
            <a:lstStyle/>
            <a:p/>
          </p:txBody>
        </p:sp>
        <p:pic>
          <p:nvPicPr>
            <p:cNvPr id="196" name="object 196" descr=""/>
            <p:cNvPicPr/>
            <p:nvPr/>
          </p:nvPicPr>
          <p:blipFill>
            <a:blip r:embed="rId47" cstate="print"/>
            <a:stretch>
              <a:fillRect/>
            </a:stretch>
          </p:blipFill>
          <p:spPr>
            <a:xfrm>
              <a:off x="12133198" y="1629524"/>
              <a:ext cx="179362" cy="131800"/>
            </a:xfrm>
            <a:prstGeom prst="rect">
              <a:avLst/>
            </a:prstGeom>
          </p:spPr>
        </p:pic>
        <p:pic>
          <p:nvPicPr>
            <p:cNvPr id="197" name="object 197" descr=""/>
            <p:cNvPicPr/>
            <p:nvPr/>
          </p:nvPicPr>
          <p:blipFill>
            <a:blip r:embed="rId48" cstate="print"/>
            <a:stretch>
              <a:fillRect/>
            </a:stretch>
          </p:blipFill>
          <p:spPr>
            <a:xfrm>
              <a:off x="12222924" y="1600847"/>
              <a:ext cx="64058" cy="66421"/>
            </a:xfrm>
            <a:prstGeom prst="rect">
              <a:avLst/>
            </a:prstGeom>
          </p:spPr>
        </p:pic>
        <p:pic>
          <p:nvPicPr>
            <p:cNvPr id="198" name="object 198" descr=""/>
            <p:cNvPicPr/>
            <p:nvPr/>
          </p:nvPicPr>
          <p:blipFill>
            <a:blip r:embed="rId49" cstate="print"/>
            <a:stretch>
              <a:fillRect/>
            </a:stretch>
          </p:blipFill>
          <p:spPr>
            <a:xfrm>
              <a:off x="12061431" y="1586966"/>
              <a:ext cx="80174" cy="128447"/>
            </a:xfrm>
            <a:prstGeom prst="rect">
              <a:avLst/>
            </a:prstGeom>
          </p:spPr>
        </p:pic>
        <p:sp>
          <p:nvSpPr>
            <p:cNvPr id="199" name="object 199" descr=""/>
            <p:cNvSpPr/>
            <p:nvPr/>
          </p:nvSpPr>
          <p:spPr>
            <a:xfrm>
              <a:off x="12059539" y="1668132"/>
              <a:ext cx="123825" cy="208915"/>
            </a:xfrm>
            <a:custGeom>
              <a:avLst/>
              <a:gdLst/>
              <a:ahLst/>
              <a:cxnLst/>
              <a:rect l="l" t="t" r="r" b="b"/>
              <a:pathLst>
                <a:path w="123825" h="208914">
                  <a:moveTo>
                    <a:pt x="30340" y="29464"/>
                  </a:moveTo>
                  <a:lnTo>
                    <a:pt x="5372" y="0"/>
                  </a:lnTo>
                  <a:lnTo>
                    <a:pt x="1625" y="1016"/>
                  </a:lnTo>
                  <a:lnTo>
                    <a:pt x="0" y="4546"/>
                  </a:lnTo>
                  <a:lnTo>
                    <a:pt x="711" y="9842"/>
                  </a:lnTo>
                  <a:lnTo>
                    <a:pt x="24968" y="34023"/>
                  </a:lnTo>
                  <a:lnTo>
                    <a:pt x="28714" y="32994"/>
                  </a:lnTo>
                  <a:lnTo>
                    <a:pt x="30340" y="29464"/>
                  </a:lnTo>
                  <a:close/>
                </a:path>
                <a:path w="123825" h="208914">
                  <a:moveTo>
                    <a:pt x="73545" y="184404"/>
                  </a:moveTo>
                  <a:lnTo>
                    <a:pt x="66586" y="177444"/>
                  </a:lnTo>
                  <a:lnTo>
                    <a:pt x="49403" y="177444"/>
                  </a:lnTo>
                  <a:lnTo>
                    <a:pt x="42456" y="184404"/>
                  </a:lnTo>
                  <a:lnTo>
                    <a:pt x="42456" y="201599"/>
                  </a:lnTo>
                  <a:lnTo>
                    <a:pt x="49403" y="208559"/>
                  </a:lnTo>
                  <a:lnTo>
                    <a:pt x="66586" y="208559"/>
                  </a:lnTo>
                  <a:lnTo>
                    <a:pt x="73545" y="201599"/>
                  </a:lnTo>
                  <a:lnTo>
                    <a:pt x="73545" y="193001"/>
                  </a:lnTo>
                  <a:lnTo>
                    <a:pt x="73545" y="184404"/>
                  </a:lnTo>
                  <a:close/>
                </a:path>
                <a:path w="123825" h="208914">
                  <a:moveTo>
                    <a:pt x="123698" y="6184"/>
                  </a:moveTo>
                  <a:lnTo>
                    <a:pt x="122440" y="2501"/>
                  </a:lnTo>
                  <a:lnTo>
                    <a:pt x="118821" y="1104"/>
                  </a:lnTo>
                  <a:lnTo>
                    <a:pt x="113588" y="2133"/>
                  </a:lnTo>
                  <a:lnTo>
                    <a:pt x="90944" y="27838"/>
                  </a:lnTo>
                  <a:lnTo>
                    <a:pt x="92189" y="31521"/>
                  </a:lnTo>
                  <a:lnTo>
                    <a:pt x="95821" y="32918"/>
                  </a:lnTo>
                  <a:lnTo>
                    <a:pt x="101053" y="31889"/>
                  </a:lnTo>
                  <a:lnTo>
                    <a:pt x="123698" y="6184"/>
                  </a:lnTo>
                  <a:close/>
                </a:path>
              </a:pathLst>
            </a:custGeom>
            <a:solidFill>
              <a:srgbClr val="FFFFFF"/>
            </a:solidFill>
          </p:spPr>
          <p:txBody>
            <a:bodyPr wrap="square" lIns="0" tIns="0" rIns="0" bIns="0" rtlCol="0"/>
            <a:lstStyle/>
            <a:p/>
          </p:txBody>
        </p:sp>
        <p:pic>
          <p:nvPicPr>
            <p:cNvPr id="200" name="object 200" descr=""/>
            <p:cNvPicPr/>
            <p:nvPr/>
          </p:nvPicPr>
          <p:blipFill>
            <a:blip r:embed="rId50" cstate="print"/>
            <a:stretch>
              <a:fillRect/>
            </a:stretch>
          </p:blipFill>
          <p:spPr>
            <a:xfrm>
              <a:off x="12712481" y="1665719"/>
              <a:ext cx="242065" cy="138899"/>
            </a:xfrm>
            <a:prstGeom prst="rect">
              <a:avLst/>
            </a:prstGeom>
          </p:spPr>
        </p:pic>
        <p:pic>
          <p:nvPicPr>
            <p:cNvPr id="201" name="object 201" descr=""/>
            <p:cNvPicPr/>
            <p:nvPr/>
          </p:nvPicPr>
          <p:blipFill>
            <a:blip r:embed="rId51" cstate="print"/>
            <a:stretch>
              <a:fillRect/>
            </a:stretch>
          </p:blipFill>
          <p:spPr>
            <a:xfrm>
              <a:off x="12750012" y="2038693"/>
              <a:ext cx="130063" cy="146154"/>
            </a:xfrm>
            <a:prstGeom prst="rect">
              <a:avLst/>
            </a:prstGeom>
          </p:spPr>
        </p:pic>
        <p:pic>
          <p:nvPicPr>
            <p:cNvPr id="202" name="object 202" descr=""/>
            <p:cNvPicPr/>
            <p:nvPr/>
          </p:nvPicPr>
          <p:blipFill>
            <a:blip r:embed="rId52" cstate="print"/>
            <a:stretch>
              <a:fillRect/>
            </a:stretch>
          </p:blipFill>
          <p:spPr>
            <a:xfrm>
              <a:off x="12663055" y="1897570"/>
              <a:ext cx="152941" cy="245295"/>
            </a:xfrm>
            <a:prstGeom prst="rect">
              <a:avLst/>
            </a:prstGeom>
          </p:spPr>
        </p:pic>
        <p:sp>
          <p:nvSpPr>
            <p:cNvPr id="203" name="object 203" descr=""/>
            <p:cNvSpPr/>
            <p:nvPr/>
          </p:nvSpPr>
          <p:spPr>
            <a:xfrm>
              <a:off x="12701613" y="1891918"/>
              <a:ext cx="88265" cy="197485"/>
            </a:xfrm>
            <a:custGeom>
              <a:avLst/>
              <a:gdLst/>
              <a:ahLst/>
              <a:cxnLst/>
              <a:rect l="l" t="t" r="r" b="b"/>
              <a:pathLst>
                <a:path w="88265" h="197485">
                  <a:moveTo>
                    <a:pt x="60185" y="169252"/>
                  </a:moveTo>
                  <a:lnTo>
                    <a:pt x="58775" y="157784"/>
                  </a:lnTo>
                  <a:lnTo>
                    <a:pt x="53162" y="147675"/>
                  </a:lnTo>
                  <a:lnTo>
                    <a:pt x="43764" y="140246"/>
                  </a:lnTo>
                  <a:lnTo>
                    <a:pt x="32219" y="137033"/>
                  </a:lnTo>
                  <a:lnTo>
                    <a:pt x="20751" y="138442"/>
                  </a:lnTo>
                  <a:lnTo>
                    <a:pt x="10642" y="144068"/>
                  </a:lnTo>
                  <a:lnTo>
                    <a:pt x="3200" y="153466"/>
                  </a:lnTo>
                  <a:lnTo>
                    <a:pt x="0" y="164998"/>
                  </a:lnTo>
                  <a:lnTo>
                    <a:pt x="1409" y="176479"/>
                  </a:lnTo>
                  <a:lnTo>
                    <a:pt x="7035" y="186588"/>
                  </a:lnTo>
                  <a:lnTo>
                    <a:pt x="16421" y="194030"/>
                  </a:lnTo>
                  <a:lnTo>
                    <a:pt x="27965" y="197218"/>
                  </a:lnTo>
                  <a:lnTo>
                    <a:pt x="39446" y="195795"/>
                  </a:lnTo>
                  <a:lnTo>
                    <a:pt x="49542" y="190182"/>
                  </a:lnTo>
                  <a:lnTo>
                    <a:pt x="56984" y="180797"/>
                  </a:lnTo>
                  <a:lnTo>
                    <a:pt x="60185" y="169252"/>
                  </a:lnTo>
                  <a:close/>
                </a:path>
                <a:path w="88265" h="197485">
                  <a:moveTo>
                    <a:pt x="88049" y="12458"/>
                  </a:moveTo>
                  <a:lnTo>
                    <a:pt x="66535" y="0"/>
                  </a:lnTo>
                  <a:lnTo>
                    <a:pt x="35661" y="107848"/>
                  </a:lnTo>
                  <a:lnTo>
                    <a:pt x="63246" y="116852"/>
                  </a:lnTo>
                  <a:lnTo>
                    <a:pt x="88049" y="12458"/>
                  </a:lnTo>
                  <a:close/>
                </a:path>
              </a:pathLst>
            </a:custGeom>
            <a:solidFill>
              <a:srgbClr val="FFFFFF"/>
            </a:solidFill>
          </p:spPr>
          <p:txBody>
            <a:bodyPr wrap="square" lIns="0" tIns="0" rIns="0" bIns="0" rtlCol="0"/>
            <a:lstStyle/>
            <a:p/>
          </p:txBody>
        </p:sp>
        <p:pic>
          <p:nvPicPr>
            <p:cNvPr id="204" name="object 204" descr=""/>
            <p:cNvPicPr/>
            <p:nvPr/>
          </p:nvPicPr>
          <p:blipFill>
            <a:blip r:embed="rId53" cstate="print"/>
            <a:stretch>
              <a:fillRect/>
            </a:stretch>
          </p:blipFill>
          <p:spPr>
            <a:xfrm>
              <a:off x="12712292" y="1796047"/>
              <a:ext cx="122696" cy="140817"/>
            </a:xfrm>
            <a:prstGeom prst="rect">
              <a:avLst/>
            </a:prstGeom>
          </p:spPr>
        </p:pic>
        <p:pic>
          <p:nvPicPr>
            <p:cNvPr id="205" name="object 205" descr=""/>
            <p:cNvPicPr/>
            <p:nvPr/>
          </p:nvPicPr>
          <p:blipFill>
            <a:blip r:embed="rId54" cstate="print"/>
            <a:stretch>
              <a:fillRect/>
            </a:stretch>
          </p:blipFill>
          <p:spPr>
            <a:xfrm>
              <a:off x="12582004" y="1712252"/>
              <a:ext cx="132981" cy="418452"/>
            </a:xfrm>
            <a:prstGeom prst="rect">
              <a:avLst/>
            </a:prstGeom>
          </p:spPr>
        </p:pic>
        <p:pic>
          <p:nvPicPr>
            <p:cNvPr id="206" name="object 206" descr=""/>
            <p:cNvPicPr/>
            <p:nvPr/>
          </p:nvPicPr>
          <p:blipFill>
            <a:blip r:embed="rId42" cstate="print"/>
            <a:stretch>
              <a:fillRect/>
            </a:stretch>
          </p:blipFill>
          <p:spPr>
            <a:xfrm>
              <a:off x="12627229" y="2130742"/>
              <a:ext cx="149809" cy="138252"/>
            </a:xfrm>
            <a:prstGeom prst="rect">
              <a:avLst/>
            </a:prstGeom>
          </p:spPr>
        </p:pic>
        <p:sp>
          <p:nvSpPr>
            <p:cNvPr id="207" name="object 207" descr=""/>
            <p:cNvSpPr/>
            <p:nvPr/>
          </p:nvSpPr>
          <p:spPr>
            <a:xfrm>
              <a:off x="12678639" y="1730349"/>
              <a:ext cx="26034" cy="245745"/>
            </a:xfrm>
            <a:custGeom>
              <a:avLst/>
              <a:gdLst/>
              <a:ahLst/>
              <a:cxnLst/>
              <a:rect l="l" t="t" r="r" b="b"/>
              <a:pathLst>
                <a:path w="26034" h="245744">
                  <a:moveTo>
                    <a:pt x="23926" y="52857"/>
                  </a:moveTo>
                  <a:lnTo>
                    <a:pt x="0" y="52857"/>
                  </a:lnTo>
                  <a:lnTo>
                    <a:pt x="0" y="245224"/>
                  </a:lnTo>
                  <a:lnTo>
                    <a:pt x="23926" y="245224"/>
                  </a:lnTo>
                  <a:lnTo>
                    <a:pt x="23926" y="52857"/>
                  </a:lnTo>
                  <a:close/>
                </a:path>
                <a:path w="26034" h="245744">
                  <a:moveTo>
                    <a:pt x="25857" y="29794"/>
                  </a:moveTo>
                  <a:lnTo>
                    <a:pt x="23749" y="12573"/>
                  </a:lnTo>
                  <a:lnTo>
                    <a:pt x="20370" y="3721"/>
                  </a:lnTo>
                  <a:lnTo>
                    <a:pt x="13335" y="469"/>
                  </a:lnTo>
                  <a:lnTo>
                    <a:pt x="228" y="0"/>
                  </a:lnTo>
                  <a:lnTo>
                    <a:pt x="228" y="29794"/>
                  </a:lnTo>
                  <a:lnTo>
                    <a:pt x="25857" y="29794"/>
                  </a:lnTo>
                  <a:close/>
                </a:path>
              </a:pathLst>
            </a:custGeom>
            <a:solidFill>
              <a:srgbClr val="FFFFFF"/>
            </a:solidFill>
          </p:spPr>
          <p:txBody>
            <a:bodyPr wrap="square" lIns="0" tIns="0" rIns="0" bIns="0" rtlCol="0"/>
            <a:lstStyle/>
            <a:p/>
          </p:txBody>
        </p:sp>
        <p:pic>
          <p:nvPicPr>
            <p:cNvPr id="208" name="object 208" descr=""/>
            <p:cNvPicPr/>
            <p:nvPr/>
          </p:nvPicPr>
          <p:blipFill>
            <a:blip r:embed="rId55" cstate="print"/>
            <a:stretch>
              <a:fillRect/>
            </a:stretch>
          </p:blipFill>
          <p:spPr>
            <a:xfrm>
              <a:off x="12582359" y="1629880"/>
              <a:ext cx="179374" cy="131787"/>
            </a:xfrm>
            <a:prstGeom prst="rect">
              <a:avLst/>
            </a:prstGeom>
          </p:spPr>
        </p:pic>
        <p:pic>
          <p:nvPicPr>
            <p:cNvPr id="209" name="object 209" descr=""/>
            <p:cNvPicPr/>
            <p:nvPr/>
          </p:nvPicPr>
          <p:blipFill>
            <a:blip r:embed="rId44" cstate="print"/>
            <a:stretch>
              <a:fillRect/>
            </a:stretch>
          </p:blipFill>
          <p:spPr>
            <a:xfrm>
              <a:off x="12613220" y="1593037"/>
              <a:ext cx="64071" cy="66408"/>
            </a:xfrm>
            <a:prstGeom prst="rect">
              <a:avLst/>
            </a:prstGeom>
          </p:spPr>
        </p:pic>
        <p:pic>
          <p:nvPicPr>
            <p:cNvPr id="210" name="object 210" descr=""/>
            <p:cNvPicPr/>
            <p:nvPr/>
          </p:nvPicPr>
          <p:blipFill>
            <a:blip r:embed="rId56" cstate="print"/>
            <a:stretch>
              <a:fillRect/>
            </a:stretch>
          </p:blipFill>
          <p:spPr>
            <a:xfrm>
              <a:off x="12832701" y="1712252"/>
              <a:ext cx="132969" cy="418452"/>
            </a:xfrm>
            <a:prstGeom prst="rect">
              <a:avLst/>
            </a:prstGeom>
          </p:spPr>
        </p:pic>
        <p:pic>
          <p:nvPicPr>
            <p:cNvPr id="211" name="object 211" descr=""/>
            <p:cNvPicPr/>
            <p:nvPr/>
          </p:nvPicPr>
          <p:blipFill>
            <a:blip r:embed="rId35" cstate="print"/>
            <a:stretch>
              <a:fillRect/>
            </a:stretch>
          </p:blipFill>
          <p:spPr>
            <a:xfrm>
              <a:off x="12770650" y="2130742"/>
              <a:ext cx="149809" cy="138252"/>
            </a:xfrm>
            <a:prstGeom prst="rect">
              <a:avLst/>
            </a:prstGeom>
          </p:spPr>
        </p:pic>
        <p:sp>
          <p:nvSpPr>
            <p:cNvPr id="212" name="object 212" descr=""/>
            <p:cNvSpPr/>
            <p:nvPr/>
          </p:nvSpPr>
          <p:spPr>
            <a:xfrm>
              <a:off x="12845110" y="1783207"/>
              <a:ext cx="24130" cy="192405"/>
            </a:xfrm>
            <a:custGeom>
              <a:avLst/>
              <a:gdLst/>
              <a:ahLst/>
              <a:cxnLst/>
              <a:rect l="l" t="t" r="r" b="b"/>
              <a:pathLst>
                <a:path w="24129" h="192405">
                  <a:moveTo>
                    <a:pt x="23939" y="0"/>
                  </a:moveTo>
                  <a:lnTo>
                    <a:pt x="0" y="0"/>
                  </a:lnTo>
                  <a:lnTo>
                    <a:pt x="0" y="192366"/>
                  </a:lnTo>
                  <a:lnTo>
                    <a:pt x="23939" y="192366"/>
                  </a:lnTo>
                  <a:lnTo>
                    <a:pt x="23939" y="0"/>
                  </a:lnTo>
                  <a:close/>
                </a:path>
              </a:pathLst>
            </a:custGeom>
            <a:solidFill>
              <a:srgbClr val="FFFFFF"/>
            </a:solidFill>
          </p:spPr>
          <p:txBody>
            <a:bodyPr wrap="square" lIns="0" tIns="0" rIns="0" bIns="0" rtlCol="0"/>
            <a:lstStyle/>
            <a:p/>
          </p:txBody>
        </p:sp>
        <p:pic>
          <p:nvPicPr>
            <p:cNvPr id="213" name="object 213" descr=""/>
            <p:cNvPicPr/>
            <p:nvPr/>
          </p:nvPicPr>
          <p:blipFill>
            <a:blip r:embed="rId57" cstate="print"/>
            <a:stretch>
              <a:fillRect/>
            </a:stretch>
          </p:blipFill>
          <p:spPr>
            <a:xfrm>
              <a:off x="12785953" y="1636344"/>
              <a:ext cx="179362" cy="123791"/>
            </a:xfrm>
            <a:prstGeom prst="rect">
              <a:avLst/>
            </a:prstGeom>
          </p:spPr>
        </p:pic>
        <p:pic>
          <p:nvPicPr>
            <p:cNvPr id="214" name="object 214" descr=""/>
            <p:cNvPicPr/>
            <p:nvPr/>
          </p:nvPicPr>
          <p:blipFill>
            <a:blip r:embed="rId58" cstate="print"/>
            <a:stretch>
              <a:fillRect/>
            </a:stretch>
          </p:blipFill>
          <p:spPr>
            <a:xfrm>
              <a:off x="12778790" y="1600848"/>
              <a:ext cx="160935" cy="167817"/>
            </a:xfrm>
            <a:prstGeom prst="rect">
              <a:avLst/>
            </a:prstGeom>
          </p:spPr>
        </p:pic>
        <p:pic>
          <p:nvPicPr>
            <p:cNvPr id="215" name="object 215" descr=""/>
            <p:cNvPicPr/>
            <p:nvPr/>
          </p:nvPicPr>
          <p:blipFill>
            <a:blip r:embed="rId59" cstate="print"/>
            <a:stretch>
              <a:fillRect/>
            </a:stretch>
          </p:blipFill>
          <p:spPr>
            <a:xfrm>
              <a:off x="12714173" y="1586966"/>
              <a:ext cx="80187" cy="128447"/>
            </a:xfrm>
            <a:prstGeom prst="rect">
              <a:avLst/>
            </a:prstGeom>
          </p:spPr>
        </p:pic>
        <p:sp>
          <p:nvSpPr>
            <p:cNvPr id="216" name="object 216" descr=""/>
            <p:cNvSpPr/>
            <p:nvPr/>
          </p:nvSpPr>
          <p:spPr>
            <a:xfrm>
              <a:off x="12712294" y="1668132"/>
              <a:ext cx="123825" cy="241300"/>
            </a:xfrm>
            <a:custGeom>
              <a:avLst/>
              <a:gdLst/>
              <a:ahLst/>
              <a:cxnLst/>
              <a:rect l="l" t="t" r="r" b="b"/>
              <a:pathLst>
                <a:path w="123825" h="241300">
                  <a:moveTo>
                    <a:pt x="30340" y="29464"/>
                  </a:moveTo>
                  <a:lnTo>
                    <a:pt x="5372" y="0"/>
                  </a:lnTo>
                  <a:lnTo>
                    <a:pt x="1625" y="1016"/>
                  </a:lnTo>
                  <a:lnTo>
                    <a:pt x="0" y="4546"/>
                  </a:lnTo>
                  <a:lnTo>
                    <a:pt x="711" y="9842"/>
                  </a:lnTo>
                  <a:lnTo>
                    <a:pt x="24955" y="34023"/>
                  </a:lnTo>
                  <a:lnTo>
                    <a:pt x="28714" y="32994"/>
                  </a:lnTo>
                  <a:lnTo>
                    <a:pt x="30340" y="29464"/>
                  </a:lnTo>
                  <a:close/>
                </a:path>
                <a:path w="123825" h="241300">
                  <a:moveTo>
                    <a:pt x="73545" y="217093"/>
                  </a:moveTo>
                  <a:lnTo>
                    <a:pt x="66586" y="210134"/>
                  </a:lnTo>
                  <a:lnTo>
                    <a:pt x="49403" y="210134"/>
                  </a:lnTo>
                  <a:lnTo>
                    <a:pt x="42443" y="217093"/>
                  </a:lnTo>
                  <a:lnTo>
                    <a:pt x="42443" y="234289"/>
                  </a:lnTo>
                  <a:lnTo>
                    <a:pt x="49403" y="241236"/>
                  </a:lnTo>
                  <a:lnTo>
                    <a:pt x="66586" y="241236"/>
                  </a:lnTo>
                  <a:lnTo>
                    <a:pt x="73545" y="234289"/>
                  </a:lnTo>
                  <a:lnTo>
                    <a:pt x="73545" y="225691"/>
                  </a:lnTo>
                  <a:lnTo>
                    <a:pt x="73545" y="217093"/>
                  </a:lnTo>
                  <a:close/>
                </a:path>
                <a:path w="123825" h="241300">
                  <a:moveTo>
                    <a:pt x="123698" y="6184"/>
                  </a:moveTo>
                  <a:lnTo>
                    <a:pt x="122440" y="2501"/>
                  </a:lnTo>
                  <a:lnTo>
                    <a:pt x="118821" y="1104"/>
                  </a:lnTo>
                  <a:lnTo>
                    <a:pt x="113588" y="2133"/>
                  </a:lnTo>
                  <a:lnTo>
                    <a:pt x="90944" y="27838"/>
                  </a:lnTo>
                  <a:lnTo>
                    <a:pt x="92189" y="31521"/>
                  </a:lnTo>
                  <a:lnTo>
                    <a:pt x="95821" y="32918"/>
                  </a:lnTo>
                  <a:lnTo>
                    <a:pt x="101053" y="31889"/>
                  </a:lnTo>
                  <a:lnTo>
                    <a:pt x="123698" y="6184"/>
                  </a:lnTo>
                  <a:close/>
                </a:path>
              </a:pathLst>
            </a:custGeom>
            <a:solidFill>
              <a:srgbClr val="FFFFFF"/>
            </a:solidFill>
          </p:spPr>
          <p:txBody>
            <a:bodyPr wrap="square" lIns="0" tIns="0" rIns="0" bIns="0" rtlCol="0"/>
            <a:lstStyle/>
            <a:p/>
          </p:txBody>
        </p:sp>
        <p:sp>
          <p:nvSpPr>
            <p:cNvPr id="217" name="object 217" descr=""/>
            <p:cNvSpPr/>
            <p:nvPr/>
          </p:nvSpPr>
          <p:spPr>
            <a:xfrm>
              <a:off x="10889526" y="1834464"/>
              <a:ext cx="1934210" cy="386715"/>
            </a:xfrm>
            <a:custGeom>
              <a:avLst/>
              <a:gdLst/>
              <a:ahLst/>
              <a:cxnLst/>
              <a:rect l="l" t="t" r="r" b="b"/>
              <a:pathLst>
                <a:path w="1934209" h="386714">
                  <a:moveTo>
                    <a:pt x="37782" y="115722"/>
                  </a:moveTo>
                  <a:lnTo>
                    <a:pt x="32334" y="115722"/>
                  </a:lnTo>
                  <a:lnTo>
                    <a:pt x="32334" y="54051"/>
                  </a:lnTo>
                  <a:lnTo>
                    <a:pt x="21424" y="54051"/>
                  </a:lnTo>
                  <a:lnTo>
                    <a:pt x="21424" y="115722"/>
                  </a:lnTo>
                  <a:lnTo>
                    <a:pt x="15963" y="115722"/>
                  </a:lnTo>
                  <a:lnTo>
                    <a:pt x="26873" y="134607"/>
                  </a:lnTo>
                  <a:lnTo>
                    <a:pt x="37782" y="115722"/>
                  </a:lnTo>
                  <a:close/>
                </a:path>
                <a:path w="1934209" h="386714">
                  <a:moveTo>
                    <a:pt x="86601" y="329018"/>
                  </a:moveTo>
                  <a:lnTo>
                    <a:pt x="80149" y="327748"/>
                  </a:lnTo>
                  <a:lnTo>
                    <a:pt x="79895" y="329018"/>
                  </a:lnTo>
                  <a:lnTo>
                    <a:pt x="78574" y="333413"/>
                  </a:lnTo>
                  <a:lnTo>
                    <a:pt x="77470" y="336600"/>
                  </a:lnTo>
                  <a:lnTo>
                    <a:pt x="75780" y="340258"/>
                  </a:lnTo>
                  <a:lnTo>
                    <a:pt x="74117" y="343928"/>
                  </a:lnTo>
                  <a:lnTo>
                    <a:pt x="44107" y="369900"/>
                  </a:lnTo>
                  <a:lnTo>
                    <a:pt x="39382" y="371386"/>
                  </a:lnTo>
                  <a:lnTo>
                    <a:pt x="34747" y="371970"/>
                  </a:lnTo>
                  <a:lnTo>
                    <a:pt x="30759" y="372211"/>
                  </a:lnTo>
                  <a:lnTo>
                    <a:pt x="28752" y="372224"/>
                  </a:lnTo>
                  <a:lnTo>
                    <a:pt x="26936" y="372389"/>
                  </a:lnTo>
                  <a:lnTo>
                    <a:pt x="25285" y="372237"/>
                  </a:lnTo>
                  <a:lnTo>
                    <a:pt x="21907" y="372071"/>
                  </a:lnTo>
                  <a:lnTo>
                    <a:pt x="21094" y="371995"/>
                  </a:lnTo>
                  <a:lnTo>
                    <a:pt x="20637" y="371932"/>
                  </a:lnTo>
                  <a:lnTo>
                    <a:pt x="21678" y="364147"/>
                  </a:lnTo>
                  <a:lnTo>
                    <a:pt x="0" y="371563"/>
                  </a:lnTo>
                  <a:lnTo>
                    <a:pt x="18935" y="386410"/>
                  </a:lnTo>
                  <a:lnTo>
                    <a:pt x="19977" y="378472"/>
                  </a:lnTo>
                  <a:lnTo>
                    <a:pt x="20485" y="378548"/>
                  </a:lnTo>
                  <a:lnTo>
                    <a:pt x="21361" y="378625"/>
                  </a:lnTo>
                  <a:lnTo>
                    <a:pt x="25069" y="378815"/>
                  </a:lnTo>
                  <a:lnTo>
                    <a:pt x="26847" y="378968"/>
                  </a:lnTo>
                  <a:lnTo>
                    <a:pt x="28879" y="378802"/>
                  </a:lnTo>
                  <a:lnTo>
                    <a:pt x="31102" y="378790"/>
                  </a:lnTo>
                  <a:lnTo>
                    <a:pt x="35509" y="378510"/>
                  </a:lnTo>
                  <a:lnTo>
                    <a:pt x="35814" y="378472"/>
                  </a:lnTo>
                  <a:lnTo>
                    <a:pt x="40716" y="377863"/>
                  </a:lnTo>
                  <a:lnTo>
                    <a:pt x="51435" y="374535"/>
                  </a:lnTo>
                  <a:lnTo>
                    <a:pt x="55753" y="372389"/>
                  </a:lnTo>
                  <a:lnTo>
                    <a:pt x="56883" y="371830"/>
                  </a:lnTo>
                  <a:lnTo>
                    <a:pt x="66548" y="364744"/>
                  </a:lnTo>
                  <a:lnTo>
                    <a:pt x="70777" y="360451"/>
                  </a:lnTo>
                  <a:lnTo>
                    <a:pt x="77381" y="351536"/>
                  </a:lnTo>
                  <a:lnTo>
                    <a:pt x="79933" y="347027"/>
                  </a:lnTo>
                  <a:lnTo>
                    <a:pt x="81749" y="343014"/>
                  </a:lnTo>
                  <a:lnTo>
                    <a:pt x="83591" y="339013"/>
                  </a:lnTo>
                  <a:lnTo>
                    <a:pt x="84810" y="335546"/>
                  </a:lnTo>
                  <a:lnTo>
                    <a:pt x="85915" y="331825"/>
                  </a:lnTo>
                  <a:lnTo>
                    <a:pt x="86182" y="330835"/>
                  </a:lnTo>
                  <a:lnTo>
                    <a:pt x="86601" y="329018"/>
                  </a:lnTo>
                  <a:close/>
                </a:path>
                <a:path w="1934209" h="386714">
                  <a:moveTo>
                    <a:pt x="544245" y="202095"/>
                  </a:moveTo>
                  <a:lnTo>
                    <a:pt x="520839" y="196532"/>
                  </a:lnTo>
                  <a:lnTo>
                    <a:pt x="523201" y="204165"/>
                  </a:lnTo>
                  <a:lnTo>
                    <a:pt x="521893" y="204609"/>
                  </a:lnTo>
                  <a:lnTo>
                    <a:pt x="518452" y="205994"/>
                  </a:lnTo>
                  <a:lnTo>
                    <a:pt x="516750" y="206590"/>
                  </a:lnTo>
                  <a:lnTo>
                    <a:pt x="514972" y="207594"/>
                  </a:lnTo>
                  <a:lnTo>
                    <a:pt x="512978" y="208546"/>
                  </a:lnTo>
                  <a:lnTo>
                    <a:pt x="509079" y="210642"/>
                  </a:lnTo>
                  <a:lnTo>
                    <a:pt x="504621" y="213398"/>
                  </a:lnTo>
                  <a:lnTo>
                    <a:pt x="500456" y="217170"/>
                  </a:lnTo>
                  <a:lnTo>
                    <a:pt x="496277" y="220903"/>
                  </a:lnTo>
                  <a:lnTo>
                    <a:pt x="492455" y="225640"/>
                  </a:lnTo>
                  <a:lnTo>
                    <a:pt x="486651" y="236118"/>
                  </a:lnTo>
                  <a:lnTo>
                    <a:pt x="484593" y="241782"/>
                  </a:lnTo>
                  <a:lnTo>
                    <a:pt x="483476" y="247218"/>
                  </a:lnTo>
                  <a:lnTo>
                    <a:pt x="482333" y="252641"/>
                  </a:lnTo>
                  <a:lnTo>
                    <a:pt x="481901" y="257810"/>
                  </a:lnTo>
                  <a:lnTo>
                    <a:pt x="481914" y="266623"/>
                  </a:lnTo>
                  <a:lnTo>
                    <a:pt x="482269" y="270281"/>
                  </a:lnTo>
                  <a:lnTo>
                    <a:pt x="482841" y="274231"/>
                  </a:lnTo>
                  <a:lnTo>
                    <a:pt x="483362" y="276961"/>
                  </a:lnTo>
                  <a:lnTo>
                    <a:pt x="489762" y="275412"/>
                  </a:lnTo>
                  <a:lnTo>
                    <a:pt x="489458" y="274116"/>
                  </a:lnTo>
                  <a:lnTo>
                    <a:pt x="488823" y="269608"/>
                  </a:lnTo>
                  <a:lnTo>
                    <a:pt x="488530" y="266623"/>
                  </a:lnTo>
                  <a:lnTo>
                    <a:pt x="488492" y="257810"/>
                  </a:lnTo>
                  <a:lnTo>
                    <a:pt x="488873" y="253479"/>
                  </a:lnTo>
                  <a:lnTo>
                    <a:pt x="504875" y="222046"/>
                  </a:lnTo>
                  <a:lnTo>
                    <a:pt x="508546" y="218732"/>
                  </a:lnTo>
                  <a:lnTo>
                    <a:pt x="512508" y="216255"/>
                  </a:lnTo>
                  <a:lnTo>
                    <a:pt x="516026" y="214363"/>
                  </a:lnTo>
                  <a:lnTo>
                    <a:pt x="517842" y="213525"/>
                  </a:lnTo>
                  <a:lnTo>
                    <a:pt x="519430" y="212598"/>
                  </a:lnTo>
                  <a:lnTo>
                    <a:pt x="520992" y="212064"/>
                  </a:lnTo>
                  <a:lnTo>
                    <a:pt x="524141" y="210794"/>
                  </a:lnTo>
                  <a:lnTo>
                    <a:pt x="525348" y="210388"/>
                  </a:lnTo>
                  <a:lnTo>
                    <a:pt x="527659" y="217893"/>
                  </a:lnTo>
                  <a:lnTo>
                    <a:pt x="535533" y="210388"/>
                  </a:lnTo>
                  <a:lnTo>
                    <a:pt x="544245" y="202095"/>
                  </a:lnTo>
                  <a:close/>
                </a:path>
                <a:path w="1934209" h="386714">
                  <a:moveTo>
                    <a:pt x="635736" y="103886"/>
                  </a:moveTo>
                  <a:lnTo>
                    <a:pt x="624827" y="85001"/>
                  </a:lnTo>
                  <a:lnTo>
                    <a:pt x="613918" y="103886"/>
                  </a:lnTo>
                  <a:lnTo>
                    <a:pt x="619366" y="103886"/>
                  </a:lnTo>
                  <a:lnTo>
                    <a:pt x="619366" y="165531"/>
                  </a:lnTo>
                  <a:lnTo>
                    <a:pt x="630275" y="165531"/>
                  </a:lnTo>
                  <a:lnTo>
                    <a:pt x="630275" y="103886"/>
                  </a:lnTo>
                  <a:lnTo>
                    <a:pt x="635736" y="103886"/>
                  </a:lnTo>
                  <a:close/>
                </a:path>
                <a:path w="1934209" h="386714">
                  <a:moveTo>
                    <a:pt x="1280883" y="61658"/>
                  </a:moveTo>
                  <a:lnTo>
                    <a:pt x="1275422" y="61658"/>
                  </a:lnTo>
                  <a:lnTo>
                    <a:pt x="1275422" y="0"/>
                  </a:lnTo>
                  <a:lnTo>
                    <a:pt x="1264513" y="0"/>
                  </a:lnTo>
                  <a:lnTo>
                    <a:pt x="1264513" y="61658"/>
                  </a:lnTo>
                  <a:lnTo>
                    <a:pt x="1259065" y="61658"/>
                  </a:lnTo>
                  <a:lnTo>
                    <a:pt x="1269974" y="80543"/>
                  </a:lnTo>
                  <a:lnTo>
                    <a:pt x="1280883" y="61658"/>
                  </a:lnTo>
                  <a:close/>
                </a:path>
                <a:path w="1934209" h="386714">
                  <a:moveTo>
                    <a:pt x="1341132" y="277914"/>
                  </a:moveTo>
                  <a:lnTo>
                    <a:pt x="1326527" y="242608"/>
                  </a:lnTo>
                  <a:lnTo>
                    <a:pt x="1324711" y="240372"/>
                  </a:lnTo>
                  <a:lnTo>
                    <a:pt x="1319796" y="244767"/>
                  </a:lnTo>
                  <a:lnTo>
                    <a:pt x="1320660" y="245732"/>
                  </a:lnTo>
                  <a:lnTo>
                    <a:pt x="1323365" y="249428"/>
                  </a:lnTo>
                  <a:lnTo>
                    <a:pt x="1334541" y="278536"/>
                  </a:lnTo>
                  <a:lnTo>
                    <a:pt x="1334401" y="289064"/>
                  </a:lnTo>
                  <a:lnTo>
                    <a:pt x="1333411" y="294284"/>
                  </a:lnTo>
                  <a:lnTo>
                    <a:pt x="1331722" y="298919"/>
                  </a:lnTo>
                  <a:lnTo>
                    <a:pt x="1330058" y="303568"/>
                  </a:lnTo>
                  <a:lnTo>
                    <a:pt x="1327721" y="307644"/>
                  </a:lnTo>
                  <a:lnTo>
                    <a:pt x="1325524" y="310972"/>
                  </a:lnTo>
                  <a:lnTo>
                    <a:pt x="1324330" y="312572"/>
                  </a:lnTo>
                  <a:lnTo>
                    <a:pt x="1323365" y="314134"/>
                  </a:lnTo>
                  <a:lnTo>
                    <a:pt x="1322247" y="315353"/>
                  </a:lnTo>
                  <a:lnTo>
                    <a:pt x="1320660" y="317233"/>
                  </a:lnTo>
                  <a:lnTo>
                    <a:pt x="1320076" y="317957"/>
                  </a:lnTo>
                  <a:lnTo>
                    <a:pt x="1319530" y="318554"/>
                  </a:lnTo>
                  <a:lnTo>
                    <a:pt x="1319199" y="318871"/>
                  </a:lnTo>
                  <a:lnTo>
                    <a:pt x="1313611" y="313359"/>
                  </a:lnTo>
                  <a:lnTo>
                    <a:pt x="1306474" y="335127"/>
                  </a:lnTo>
                  <a:lnTo>
                    <a:pt x="1329728" y="328955"/>
                  </a:lnTo>
                  <a:lnTo>
                    <a:pt x="1324025" y="323342"/>
                  </a:lnTo>
                  <a:lnTo>
                    <a:pt x="1324394" y="322986"/>
                  </a:lnTo>
                  <a:lnTo>
                    <a:pt x="1324978" y="322338"/>
                  </a:lnTo>
                  <a:lnTo>
                    <a:pt x="1327353" y="319506"/>
                  </a:lnTo>
                  <a:lnTo>
                    <a:pt x="1327924" y="318871"/>
                  </a:lnTo>
                  <a:lnTo>
                    <a:pt x="1328559" y="318160"/>
                  </a:lnTo>
                  <a:lnTo>
                    <a:pt x="1329651" y="316433"/>
                  </a:lnTo>
                  <a:lnTo>
                    <a:pt x="1330960" y="314655"/>
                  </a:lnTo>
                  <a:lnTo>
                    <a:pt x="1333411" y="310972"/>
                  </a:lnTo>
                  <a:lnTo>
                    <a:pt x="1336040" y="306438"/>
                  </a:lnTo>
                  <a:lnTo>
                    <a:pt x="1337919" y="301142"/>
                  </a:lnTo>
                  <a:lnTo>
                    <a:pt x="1339837" y="295871"/>
                  </a:lnTo>
                  <a:lnTo>
                    <a:pt x="1340967" y="289890"/>
                  </a:lnTo>
                  <a:lnTo>
                    <a:pt x="1341132" y="277914"/>
                  </a:lnTo>
                  <a:close/>
                </a:path>
                <a:path w="1934209" h="386714">
                  <a:moveTo>
                    <a:pt x="1871814" y="368630"/>
                  </a:moveTo>
                  <a:lnTo>
                    <a:pt x="1870621" y="364934"/>
                  </a:lnTo>
                  <a:lnTo>
                    <a:pt x="1869909" y="362737"/>
                  </a:lnTo>
                  <a:lnTo>
                    <a:pt x="1869871" y="362331"/>
                  </a:lnTo>
                  <a:lnTo>
                    <a:pt x="1868639" y="362737"/>
                  </a:lnTo>
                  <a:lnTo>
                    <a:pt x="1864080" y="363740"/>
                  </a:lnTo>
                  <a:lnTo>
                    <a:pt x="1860753" y="364312"/>
                  </a:lnTo>
                  <a:lnTo>
                    <a:pt x="1852714" y="364934"/>
                  </a:lnTo>
                  <a:lnTo>
                    <a:pt x="1847989" y="364896"/>
                  </a:lnTo>
                  <a:lnTo>
                    <a:pt x="1811870" y="347903"/>
                  </a:lnTo>
                  <a:lnTo>
                    <a:pt x="1805927" y="338975"/>
                  </a:lnTo>
                  <a:lnTo>
                    <a:pt x="1804924" y="337502"/>
                  </a:lnTo>
                  <a:lnTo>
                    <a:pt x="1804276" y="335991"/>
                  </a:lnTo>
                  <a:lnTo>
                    <a:pt x="1803488" y="334365"/>
                  </a:lnTo>
                  <a:lnTo>
                    <a:pt x="1802777" y="332943"/>
                  </a:lnTo>
                  <a:lnTo>
                    <a:pt x="1802282" y="331774"/>
                  </a:lnTo>
                  <a:lnTo>
                    <a:pt x="1809597" y="328891"/>
                  </a:lnTo>
                  <a:lnTo>
                    <a:pt x="1792592" y="313550"/>
                  </a:lnTo>
                  <a:lnTo>
                    <a:pt x="1788795" y="337312"/>
                  </a:lnTo>
                  <a:lnTo>
                    <a:pt x="1796249" y="334365"/>
                  </a:lnTo>
                  <a:lnTo>
                    <a:pt x="1796427" y="334848"/>
                  </a:lnTo>
                  <a:lnTo>
                    <a:pt x="1796783" y="335661"/>
                  </a:lnTo>
                  <a:lnTo>
                    <a:pt x="1798421" y="339013"/>
                  </a:lnTo>
                  <a:lnTo>
                    <a:pt x="1799145" y="340614"/>
                  </a:lnTo>
                  <a:lnTo>
                    <a:pt x="1800275" y="342328"/>
                  </a:lnTo>
                  <a:lnTo>
                    <a:pt x="1801368" y="344233"/>
                  </a:lnTo>
                  <a:lnTo>
                    <a:pt x="1803755" y="347967"/>
                  </a:lnTo>
                  <a:lnTo>
                    <a:pt x="1836648" y="370039"/>
                  </a:lnTo>
                  <a:lnTo>
                    <a:pt x="1852841" y="371525"/>
                  </a:lnTo>
                  <a:lnTo>
                    <a:pt x="1861629" y="370852"/>
                  </a:lnTo>
                  <a:lnTo>
                    <a:pt x="1865236" y="370230"/>
                  </a:lnTo>
                  <a:lnTo>
                    <a:pt x="1869020" y="369392"/>
                  </a:lnTo>
                  <a:lnTo>
                    <a:pt x="1871814" y="368630"/>
                  </a:lnTo>
                  <a:close/>
                </a:path>
                <a:path w="1934209" h="386714">
                  <a:moveTo>
                    <a:pt x="1933625" y="63842"/>
                  </a:moveTo>
                  <a:lnTo>
                    <a:pt x="1922716" y="44958"/>
                  </a:lnTo>
                  <a:lnTo>
                    <a:pt x="1911807" y="63842"/>
                  </a:lnTo>
                  <a:lnTo>
                    <a:pt x="1917268" y="63842"/>
                  </a:lnTo>
                  <a:lnTo>
                    <a:pt x="1917268" y="125501"/>
                  </a:lnTo>
                  <a:lnTo>
                    <a:pt x="1928177" y="125501"/>
                  </a:lnTo>
                  <a:lnTo>
                    <a:pt x="1928177" y="63842"/>
                  </a:lnTo>
                  <a:lnTo>
                    <a:pt x="1933625" y="63842"/>
                  </a:lnTo>
                  <a:close/>
                </a:path>
              </a:pathLst>
            </a:custGeom>
            <a:solidFill>
              <a:srgbClr val="ED1C24"/>
            </a:solidFill>
          </p:spPr>
          <p:txBody>
            <a:bodyPr wrap="square" lIns="0" tIns="0" rIns="0" bIns="0" rtlCol="0"/>
            <a:lstStyle/>
            <a:p/>
          </p:txBody>
        </p:sp>
        <p:sp>
          <p:nvSpPr>
            <p:cNvPr id="218" name="object 218" descr=""/>
            <p:cNvSpPr/>
            <p:nvPr/>
          </p:nvSpPr>
          <p:spPr>
            <a:xfrm>
              <a:off x="10636428" y="1690293"/>
              <a:ext cx="423545" cy="411480"/>
            </a:xfrm>
            <a:custGeom>
              <a:avLst/>
              <a:gdLst/>
              <a:ahLst/>
              <a:cxnLst/>
              <a:rect l="l" t="t" r="r" b="b"/>
              <a:pathLst>
                <a:path w="423545" h="411480">
                  <a:moveTo>
                    <a:pt x="69469" y="10782"/>
                  </a:moveTo>
                  <a:lnTo>
                    <a:pt x="50800" y="0"/>
                  </a:lnTo>
                  <a:lnTo>
                    <a:pt x="50800" y="8343"/>
                  </a:lnTo>
                  <a:lnTo>
                    <a:pt x="0" y="8343"/>
                  </a:lnTo>
                  <a:lnTo>
                    <a:pt x="0" y="12496"/>
                  </a:lnTo>
                  <a:lnTo>
                    <a:pt x="50800" y="12496"/>
                  </a:lnTo>
                  <a:lnTo>
                    <a:pt x="50800" y="21564"/>
                  </a:lnTo>
                  <a:lnTo>
                    <a:pt x="69469" y="10782"/>
                  </a:lnTo>
                  <a:close/>
                </a:path>
                <a:path w="423545" h="411480">
                  <a:moveTo>
                    <a:pt x="221983" y="203441"/>
                  </a:moveTo>
                  <a:lnTo>
                    <a:pt x="203314" y="192671"/>
                  </a:lnTo>
                  <a:lnTo>
                    <a:pt x="203314" y="201002"/>
                  </a:lnTo>
                  <a:lnTo>
                    <a:pt x="76428" y="201002"/>
                  </a:lnTo>
                  <a:lnTo>
                    <a:pt x="76428" y="205155"/>
                  </a:lnTo>
                  <a:lnTo>
                    <a:pt x="203314" y="205155"/>
                  </a:lnTo>
                  <a:lnTo>
                    <a:pt x="203314" y="207403"/>
                  </a:lnTo>
                  <a:lnTo>
                    <a:pt x="203314" y="214210"/>
                  </a:lnTo>
                  <a:lnTo>
                    <a:pt x="221983" y="203441"/>
                  </a:lnTo>
                  <a:close/>
                </a:path>
                <a:path w="423545" h="411480">
                  <a:moveTo>
                    <a:pt x="294919" y="390359"/>
                  </a:moveTo>
                  <a:lnTo>
                    <a:pt x="275450" y="381101"/>
                  </a:lnTo>
                  <a:lnTo>
                    <a:pt x="276110" y="389407"/>
                  </a:lnTo>
                  <a:lnTo>
                    <a:pt x="51498" y="407212"/>
                  </a:lnTo>
                  <a:lnTo>
                    <a:pt x="51828" y="411378"/>
                  </a:lnTo>
                  <a:lnTo>
                    <a:pt x="276440" y="393573"/>
                  </a:lnTo>
                  <a:lnTo>
                    <a:pt x="277164" y="402590"/>
                  </a:lnTo>
                  <a:lnTo>
                    <a:pt x="294919" y="390359"/>
                  </a:lnTo>
                  <a:close/>
                </a:path>
                <a:path w="423545" h="411480">
                  <a:moveTo>
                    <a:pt x="423278" y="286702"/>
                  </a:moveTo>
                  <a:lnTo>
                    <a:pt x="371284" y="286702"/>
                  </a:lnTo>
                  <a:lnTo>
                    <a:pt x="371284" y="277647"/>
                  </a:lnTo>
                  <a:lnTo>
                    <a:pt x="352615" y="288429"/>
                  </a:lnTo>
                  <a:lnTo>
                    <a:pt x="371284" y="299212"/>
                  </a:lnTo>
                  <a:lnTo>
                    <a:pt x="371284" y="290868"/>
                  </a:lnTo>
                  <a:lnTo>
                    <a:pt x="423278" y="290868"/>
                  </a:lnTo>
                  <a:lnTo>
                    <a:pt x="423278" y="286702"/>
                  </a:lnTo>
                  <a:close/>
                </a:path>
              </a:pathLst>
            </a:custGeom>
            <a:solidFill>
              <a:srgbClr val="231F20"/>
            </a:solidFill>
          </p:spPr>
          <p:txBody>
            <a:bodyPr wrap="square" lIns="0" tIns="0" rIns="0" bIns="0" rtlCol="0"/>
            <a:lstStyle/>
            <a:p/>
          </p:txBody>
        </p:sp>
        <p:sp>
          <p:nvSpPr>
            <p:cNvPr id="219" name="object 219" descr=""/>
            <p:cNvSpPr/>
            <p:nvPr/>
          </p:nvSpPr>
          <p:spPr>
            <a:xfrm>
              <a:off x="13079996" y="3621494"/>
              <a:ext cx="798830" cy="349250"/>
            </a:xfrm>
            <a:custGeom>
              <a:avLst/>
              <a:gdLst/>
              <a:ahLst/>
              <a:cxnLst/>
              <a:rect l="l" t="t" r="r" b="b"/>
              <a:pathLst>
                <a:path w="798830" h="349250">
                  <a:moveTo>
                    <a:pt x="798588" y="0"/>
                  </a:moveTo>
                  <a:lnTo>
                    <a:pt x="0" y="0"/>
                  </a:lnTo>
                  <a:lnTo>
                    <a:pt x="0" y="348653"/>
                  </a:lnTo>
                  <a:lnTo>
                    <a:pt x="798588" y="348653"/>
                  </a:lnTo>
                  <a:lnTo>
                    <a:pt x="798588" y="0"/>
                  </a:lnTo>
                  <a:close/>
                </a:path>
              </a:pathLst>
            </a:custGeom>
            <a:solidFill>
              <a:srgbClr val="FFFFFF"/>
            </a:solidFill>
          </p:spPr>
          <p:txBody>
            <a:bodyPr wrap="square" lIns="0" tIns="0" rIns="0" bIns="0" rtlCol="0"/>
            <a:lstStyle/>
            <a:p/>
          </p:txBody>
        </p:sp>
        <p:pic>
          <p:nvPicPr>
            <p:cNvPr id="220" name="object 220" descr=""/>
            <p:cNvPicPr/>
            <p:nvPr/>
          </p:nvPicPr>
          <p:blipFill>
            <a:blip r:embed="rId60" cstate="print"/>
            <a:stretch>
              <a:fillRect/>
            </a:stretch>
          </p:blipFill>
          <p:spPr>
            <a:xfrm>
              <a:off x="13242747" y="3710825"/>
              <a:ext cx="459981" cy="177291"/>
            </a:xfrm>
            <a:prstGeom prst="rect">
              <a:avLst/>
            </a:prstGeom>
          </p:spPr>
        </p:pic>
        <p:sp>
          <p:nvSpPr>
            <p:cNvPr id="221" name="object 221" descr=""/>
            <p:cNvSpPr/>
            <p:nvPr/>
          </p:nvSpPr>
          <p:spPr>
            <a:xfrm>
              <a:off x="10786503" y="1341894"/>
              <a:ext cx="2088514" cy="171450"/>
            </a:xfrm>
            <a:custGeom>
              <a:avLst/>
              <a:gdLst/>
              <a:ahLst/>
              <a:cxnLst/>
              <a:rect l="l" t="t" r="r" b="b"/>
              <a:pathLst>
                <a:path w="2088515" h="171450">
                  <a:moveTo>
                    <a:pt x="0" y="171005"/>
                  </a:moveTo>
                  <a:lnTo>
                    <a:pt x="206997" y="171005"/>
                  </a:lnTo>
                  <a:lnTo>
                    <a:pt x="206997" y="0"/>
                  </a:lnTo>
                  <a:lnTo>
                    <a:pt x="0" y="0"/>
                  </a:lnTo>
                  <a:lnTo>
                    <a:pt x="0" y="171005"/>
                  </a:lnTo>
                  <a:close/>
                </a:path>
                <a:path w="2088515" h="171450">
                  <a:moveTo>
                    <a:pt x="1241996" y="171005"/>
                  </a:moveTo>
                  <a:lnTo>
                    <a:pt x="1448993" y="171005"/>
                  </a:lnTo>
                  <a:lnTo>
                    <a:pt x="1448993" y="0"/>
                  </a:lnTo>
                  <a:lnTo>
                    <a:pt x="1241996" y="0"/>
                  </a:lnTo>
                  <a:lnTo>
                    <a:pt x="1241996" y="171005"/>
                  </a:lnTo>
                  <a:close/>
                </a:path>
                <a:path w="2088515" h="171450">
                  <a:moveTo>
                    <a:pt x="602996" y="171005"/>
                  </a:moveTo>
                  <a:lnTo>
                    <a:pt x="809993" y="171005"/>
                  </a:lnTo>
                  <a:lnTo>
                    <a:pt x="809993" y="0"/>
                  </a:lnTo>
                  <a:lnTo>
                    <a:pt x="602996" y="0"/>
                  </a:lnTo>
                  <a:lnTo>
                    <a:pt x="602996" y="171005"/>
                  </a:lnTo>
                  <a:close/>
                </a:path>
                <a:path w="2088515" h="171450">
                  <a:moveTo>
                    <a:pt x="1880997" y="171005"/>
                  </a:moveTo>
                  <a:lnTo>
                    <a:pt x="2087994" y="171005"/>
                  </a:lnTo>
                  <a:lnTo>
                    <a:pt x="2087994" y="0"/>
                  </a:lnTo>
                  <a:lnTo>
                    <a:pt x="1880997" y="0"/>
                  </a:lnTo>
                  <a:lnTo>
                    <a:pt x="1880997" y="171005"/>
                  </a:lnTo>
                  <a:close/>
                </a:path>
              </a:pathLst>
            </a:custGeom>
            <a:ln w="9004">
              <a:solidFill>
                <a:srgbClr val="231F20"/>
              </a:solidFill>
            </a:ln>
          </p:spPr>
          <p:txBody>
            <a:bodyPr wrap="square" lIns="0" tIns="0" rIns="0" bIns="0" rtlCol="0"/>
            <a:lstStyle/>
            <a:p/>
          </p:txBody>
        </p:sp>
      </p:grpSp>
      <p:sp>
        <p:nvSpPr>
          <p:cNvPr id="222" name="object 222" descr=""/>
          <p:cNvSpPr txBox="1"/>
          <p:nvPr/>
        </p:nvSpPr>
        <p:spPr>
          <a:xfrm>
            <a:off x="13145304" y="2793371"/>
            <a:ext cx="1419860" cy="1032510"/>
          </a:xfrm>
          <a:prstGeom prst="rect">
            <a:avLst/>
          </a:prstGeom>
        </p:spPr>
        <p:txBody>
          <a:bodyPr wrap="square" lIns="0" tIns="90805" rIns="0" bIns="0" rtlCol="0" vert="horz">
            <a:spAutoFit/>
          </a:bodyPr>
          <a:lstStyle/>
          <a:p>
            <a:pPr marL="12700">
              <a:lnSpc>
                <a:spcPct val="100000"/>
              </a:lnSpc>
              <a:spcBef>
                <a:spcPts val="715"/>
              </a:spcBef>
            </a:pPr>
            <a:r>
              <a:rPr dirty="0" sz="900" spc="-20">
                <a:solidFill>
                  <a:srgbClr val="231F20"/>
                </a:solidFill>
                <a:latin typeface="華康標楷體"/>
                <a:cs typeface="華康標楷體"/>
              </a:rPr>
              <a:t>．動力傳輸模式</a:t>
            </a:r>
            <a:endParaRPr sz="900">
              <a:latin typeface="華康標楷體"/>
              <a:cs typeface="華康標楷體"/>
            </a:endParaRPr>
          </a:p>
          <a:p>
            <a:pPr marL="156210" marR="5080" indent="-144145">
              <a:lnSpc>
                <a:spcPct val="102400"/>
              </a:lnSpc>
              <a:spcBef>
                <a:spcPts val="595"/>
              </a:spcBef>
            </a:pPr>
            <a:r>
              <a:rPr dirty="0" sz="900" spc="30">
                <a:solidFill>
                  <a:srgbClr val="231F20"/>
                </a:solidFill>
                <a:latin typeface="華康標楷體"/>
                <a:cs typeface="華康標楷體"/>
              </a:rPr>
              <a:t>． 分別向學員說明 </a:t>
            </a:r>
            <a:r>
              <a:rPr dirty="0" sz="900" spc="-50">
                <a:solidFill>
                  <a:srgbClr val="231F20"/>
                </a:solidFill>
                <a:latin typeface="Trebuchet MS"/>
                <a:cs typeface="Trebuchet MS"/>
              </a:rPr>
              <a:t>FR</a:t>
            </a:r>
            <a:r>
              <a:rPr dirty="0" sz="900" spc="-5">
                <a:solidFill>
                  <a:srgbClr val="231F20"/>
                </a:solidFill>
                <a:latin typeface="Trebuchet MS"/>
                <a:cs typeface="Trebuchet MS"/>
              </a:rPr>
              <a:t> </a:t>
            </a:r>
            <a:r>
              <a:rPr dirty="0" sz="900" spc="-50">
                <a:solidFill>
                  <a:srgbClr val="231F20"/>
                </a:solidFill>
                <a:latin typeface="華康標楷體"/>
                <a:cs typeface="華康標楷體"/>
              </a:rPr>
              <a:t>車</a:t>
            </a:r>
            <a:r>
              <a:rPr dirty="0" sz="900" spc="-10">
                <a:solidFill>
                  <a:srgbClr val="231F20"/>
                </a:solidFill>
                <a:latin typeface="華康標楷體"/>
                <a:cs typeface="華康標楷體"/>
              </a:rPr>
              <a:t>種、</a:t>
            </a:r>
            <a:r>
              <a:rPr dirty="0" sz="900">
                <a:solidFill>
                  <a:srgbClr val="231F20"/>
                </a:solidFill>
                <a:latin typeface="Trebuchet MS"/>
                <a:cs typeface="Trebuchet MS"/>
              </a:rPr>
              <a:t>RR</a:t>
            </a:r>
            <a:r>
              <a:rPr dirty="0" sz="900" spc="-65">
                <a:solidFill>
                  <a:srgbClr val="231F20"/>
                </a:solidFill>
                <a:latin typeface="Trebuchet MS"/>
                <a:cs typeface="Trebuchet MS"/>
              </a:rPr>
              <a:t> </a:t>
            </a:r>
            <a:r>
              <a:rPr dirty="0" sz="900" spc="-35">
                <a:solidFill>
                  <a:srgbClr val="231F20"/>
                </a:solidFill>
                <a:latin typeface="華康標楷體"/>
                <a:cs typeface="華康標楷體"/>
              </a:rPr>
              <a:t>車 種、</a:t>
            </a:r>
            <a:r>
              <a:rPr dirty="0" sz="900">
                <a:solidFill>
                  <a:srgbClr val="231F20"/>
                </a:solidFill>
                <a:latin typeface="Trebuchet MS"/>
                <a:cs typeface="Trebuchet MS"/>
              </a:rPr>
              <a:t>FF</a:t>
            </a:r>
            <a:r>
              <a:rPr dirty="0" sz="900" spc="-20">
                <a:solidFill>
                  <a:srgbClr val="231F20"/>
                </a:solidFill>
                <a:latin typeface="Trebuchet MS"/>
                <a:cs typeface="Trebuchet MS"/>
              </a:rPr>
              <a:t> </a:t>
            </a:r>
            <a:r>
              <a:rPr dirty="0" sz="900" spc="155">
                <a:solidFill>
                  <a:srgbClr val="231F20"/>
                </a:solidFill>
                <a:latin typeface="華康標楷體"/>
                <a:cs typeface="華康標楷體"/>
              </a:rPr>
              <a:t>車種</a:t>
            </a:r>
            <a:r>
              <a:rPr dirty="0" sz="900" spc="-50">
                <a:solidFill>
                  <a:srgbClr val="231F20"/>
                </a:solidFill>
                <a:latin typeface="華康標楷體"/>
                <a:cs typeface="華康標楷體"/>
              </a:rPr>
              <a:t> </a:t>
            </a:r>
            <a:r>
              <a:rPr dirty="0" sz="900" spc="-105">
                <a:solidFill>
                  <a:srgbClr val="231F20"/>
                </a:solidFill>
                <a:latin typeface="華康標楷體"/>
                <a:cs typeface="華康標楷體"/>
              </a:rPr>
              <a:t>和 </a:t>
            </a:r>
            <a:r>
              <a:rPr dirty="0" sz="900">
                <a:solidFill>
                  <a:srgbClr val="231F20"/>
                </a:solidFill>
                <a:latin typeface="Trebuchet MS"/>
                <a:cs typeface="Trebuchet MS"/>
              </a:rPr>
              <a:t>4WD</a:t>
            </a:r>
            <a:r>
              <a:rPr dirty="0" sz="900" spc="-25">
                <a:solidFill>
                  <a:srgbClr val="231F20"/>
                </a:solidFill>
                <a:latin typeface="Trebuchet MS"/>
                <a:cs typeface="Trebuchet MS"/>
              </a:rPr>
              <a:t> </a:t>
            </a:r>
            <a:r>
              <a:rPr dirty="0" sz="900" spc="-10">
                <a:solidFill>
                  <a:srgbClr val="231F20"/>
                </a:solidFill>
                <a:latin typeface="華康標楷體"/>
                <a:cs typeface="華康標楷體"/>
              </a:rPr>
              <a:t>車種的差異（</a:t>
            </a:r>
            <a:r>
              <a:rPr dirty="0" sz="900" spc="-50">
                <a:solidFill>
                  <a:srgbClr val="231F20"/>
                </a:solidFill>
                <a:latin typeface="華康標楷體"/>
                <a:cs typeface="華康標楷體"/>
              </a:rPr>
              <a:t>圖 </a:t>
            </a:r>
            <a:r>
              <a:rPr dirty="0" sz="900" spc="-80">
                <a:solidFill>
                  <a:srgbClr val="231F20"/>
                </a:solidFill>
                <a:latin typeface="Trebuchet MS"/>
                <a:cs typeface="Trebuchet MS"/>
              </a:rPr>
              <a:t>1.2.4</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marL="642620">
              <a:lnSpc>
                <a:spcPts val="565"/>
              </a:lnSpc>
            </a:pPr>
            <a:r>
              <a:rPr dirty="0" sz="550" spc="-30">
                <a:solidFill>
                  <a:srgbClr val="231F20"/>
                </a:solidFill>
                <a:latin typeface="Trebuchet MS"/>
                <a:cs typeface="Trebuchet MS"/>
              </a:rPr>
              <a:t>FR</a:t>
            </a:r>
            <a:r>
              <a:rPr dirty="0" sz="550" spc="5">
                <a:solidFill>
                  <a:srgbClr val="231F20"/>
                </a:solidFill>
                <a:latin typeface="Trebuchet MS"/>
                <a:cs typeface="Trebuchet MS"/>
              </a:rPr>
              <a:t> </a:t>
            </a:r>
            <a:r>
              <a:rPr dirty="0" sz="550">
                <a:solidFill>
                  <a:srgbClr val="231F20"/>
                </a:solidFill>
                <a:latin typeface="SimSun"/>
                <a:cs typeface="SimSun"/>
              </a:rPr>
              <a:t>車</a:t>
            </a:r>
            <a:r>
              <a:rPr dirty="0" sz="550" spc="80">
                <a:solidFill>
                  <a:srgbClr val="231F20"/>
                </a:solidFill>
                <a:latin typeface="SimSun"/>
                <a:cs typeface="SimSun"/>
              </a:rPr>
              <a:t>（</a:t>
            </a:r>
            <a:r>
              <a:rPr dirty="0" sz="550" spc="70">
                <a:solidFill>
                  <a:srgbClr val="231F20"/>
                </a:solidFill>
                <a:latin typeface="SimSun"/>
                <a:cs typeface="SimSun"/>
              </a:rPr>
              <a:t>前置引擎後驅</a:t>
            </a:r>
            <a:endParaRPr sz="550">
              <a:latin typeface="SimSun"/>
              <a:cs typeface="SimSun"/>
            </a:endParaRPr>
          </a:p>
          <a:p>
            <a:pPr marL="642620">
              <a:lnSpc>
                <a:spcPts val="650"/>
              </a:lnSpc>
            </a:pPr>
            <a:r>
              <a:rPr dirty="0" sz="550">
                <a:solidFill>
                  <a:srgbClr val="231F20"/>
                </a:solidFill>
                <a:latin typeface="SimSun"/>
                <a:cs typeface="SimSun"/>
              </a:rPr>
              <a:t>動型）</a:t>
            </a:r>
            <a:r>
              <a:rPr dirty="0" sz="550" spc="-10">
                <a:solidFill>
                  <a:srgbClr val="231F20"/>
                </a:solidFill>
                <a:latin typeface="SimSun"/>
                <a:cs typeface="SimSun"/>
              </a:rPr>
              <a:t>將引擎置於車輛</a:t>
            </a:r>
            <a:endParaRPr sz="550">
              <a:latin typeface="SimSun"/>
              <a:cs typeface="SimSun"/>
            </a:endParaRPr>
          </a:p>
        </p:txBody>
      </p:sp>
      <p:sp>
        <p:nvSpPr>
          <p:cNvPr id="223" name="object 223" descr=""/>
          <p:cNvSpPr txBox="1"/>
          <p:nvPr/>
        </p:nvSpPr>
        <p:spPr>
          <a:xfrm>
            <a:off x="13775340" y="3794917"/>
            <a:ext cx="740410" cy="112395"/>
          </a:xfrm>
          <a:prstGeom prst="rect">
            <a:avLst/>
          </a:prstGeom>
        </p:spPr>
        <p:txBody>
          <a:bodyPr wrap="square" lIns="0" tIns="14604" rIns="0" bIns="0" rtlCol="0" vert="horz">
            <a:spAutoFit/>
          </a:bodyPr>
          <a:lstStyle/>
          <a:p>
            <a:pPr marL="12700">
              <a:lnSpc>
                <a:spcPct val="100000"/>
              </a:lnSpc>
              <a:spcBef>
                <a:spcPts val="114"/>
              </a:spcBef>
            </a:pPr>
            <a:r>
              <a:rPr dirty="0" sz="550" spc="-5">
                <a:solidFill>
                  <a:srgbClr val="231F20"/>
                </a:solidFill>
                <a:latin typeface="SimSun"/>
                <a:cs typeface="SimSun"/>
              </a:rPr>
              <a:t>前方，並以後輪驅動車</a:t>
            </a:r>
            <a:endParaRPr sz="550">
              <a:latin typeface="SimSun"/>
              <a:cs typeface="SimSun"/>
            </a:endParaRPr>
          </a:p>
        </p:txBody>
      </p:sp>
      <p:sp>
        <p:nvSpPr>
          <p:cNvPr id="224" name="object 224" descr=""/>
          <p:cNvSpPr txBox="1"/>
          <p:nvPr/>
        </p:nvSpPr>
        <p:spPr>
          <a:xfrm>
            <a:off x="13869589" y="3993062"/>
            <a:ext cx="654685" cy="112395"/>
          </a:xfrm>
          <a:prstGeom prst="rect">
            <a:avLst/>
          </a:prstGeom>
        </p:spPr>
        <p:txBody>
          <a:bodyPr wrap="square" lIns="0" tIns="14604" rIns="0" bIns="0" rtlCol="0" vert="horz">
            <a:spAutoFit/>
          </a:bodyPr>
          <a:lstStyle/>
          <a:p>
            <a:pPr marL="12700">
              <a:lnSpc>
                <a:spcPct val="100000"/>
              </a:lnSpc>
              <a:spcBef>
                <a:spcPts val="114"/>
              </a:spcBef>
            </a:pPr>
            <a:r>
              <a:rPr dirty="0" sz="550">
                <a:solidFill>
                  <a:srgbClr val="231F20"/>
                </a:solidFill>
                <a:latin typeface="SimSun"/>
                <a:cs typeface="SimSun"/>
              </a:rPr>
              <a:t>車</a:t>
            </a:r>
            <a:r>
              <a:rPr dirty="0" sz="550" spc="75">
                <a:solidFill>
                  <a:srgbClr val="231F20"/>
                </a:solidFill>
                <a:latin typeface="SimSun"/>
                <a:cs typeface="SimSun"/>
              </a:rPr>
              <a:t>（</a:t>
            </a:r>
            <a:r>
              <a:rPr dirty="0" sz="550" spc="65">
                <a:solidFill>
                  <a:srgbClr val="231F20"/>
                </a:solidFill>
                <a:latin typeface="SimSun"/>
                <a:cs typeface="SimSun"/>
              </a:rPr>
              <a:t>後置引擎後驅</a:t>
            </a:r>
            <a:endParaRPr sz="550">
              <a:latin typeface="SimSun"/>
              <a:cs typeface="SimSun"/>
            </a:endParaRPr>
          </a:p>
        </p:txBody>
      </p:sp>
      <p:sp>
        <p:nvSpPr>
          <p:cNvPr id="225" name="object 225" descr=""/>
          <p:cNvSpPr txBox="1"/>
          <p:nvPr/>
        </p:nvSpPr>
        <p:spPr>
          <a:xfrm>
            <a:off x="13845540" y="4074062"/>
            <a:ext cx="670560" cy="193040"/>
          </a:xfrm>
          <a:prstGeom prst="rect">
            <a:avLst/>
          </a:prstGeom>
        </p:spPr>
        <p:txBody>
          <a:bodyPr wrap="square" lIns="0" tIns="14604" rIns="0" bIns="0" rtlCol="0" vert="horz">
            <a:spAutoFit/>
          </a:bodyPr>
          <a:lstStyle/>
          <a:p>
            <a:pPr marL="13970">
              <a:lnSpc>
                <a:spcPts val="650"/>
              </a:lnSpc>
              <a:spcBef>
                <a:spcPts val="114"/>
              </a:spcBef>
            </a:pPr>
            <a:r>
              <a:rPr dirty="0" sz="550">
                <a:solidFill>
                  <a:srgbClr val="231F20"/>
                </a:solidFill>
                <a:latin typeface="SimSun"/>
                <a:cs typeface="SimSun"/>
              </a:rPr>
              <a:t>）</a:t>
            </a:r>
            <a:r>
              <a:rPr dirty="0" sz="550" spc="-10">
                <a:solidFill>
                  <a:srgbClr val="231F20"/>
                </a:solidFill>
                <a:latin typeface="SimSun"/>
                <a:cs typeface="SimSun"/>
              </a:rPr>
              <a:t>將引擎置於車輛後</a:t>
            </a:r>
            <a:endParaRPr sz="550">
              <a:latin typeface="SimSun"/>
              <a:cs typeface="SimSun"/>
            </a:endParaRPr>
          </a:p>
          <a:p>
            <a:pPr marL="12700">
              <a:lnSpc>
                <a:spcPts val="650"/>
              </a:lnSpc>
            </a:pPr>
            <a:r>
              <a:rPr dirty="0" sz="550" spc="-10">
                <a:solidFill>
                  <a:srgbClr val="231F20"/>
                </a:solidFill>
                <a:latin typeface="SimSun"/>
                <a:cs typeface="SimSun"/>
              </a:rPr>
              <a:t>，並以後輪驅動車輛</a:t>
            </a:r>
            <a:endParaRPr sz="550">
              <a:latin typeface="SimSun"/>
              <a:cs typeface="SimSun"/>
            </a:endParaRPr>
          </a:p>
        </p:txBody>
      </p:sp>
      <p:sp>
        <p:nvSpPr>
          <p:cNvPr id="226" name="object 226" descr=""/>
          <p:cNvSpPr txBox="1"/>
          <p:nvPr/>
        </p:nvSpPr>
        <p:spPr>
          <a:xfrm>
            <a:off x="13788040" y="3895817"/>
            <a:ext cx="74295" cy="354965"/>
          </a:xfrm>
          <a:prstGeom prst="rect">
            <a:avLst/>
          </a:prstGeom>
        </p:spPr>
        <p:txBody>
          <a:bodyPr wrap="square" lIns="0" tIns="0" rIns="0" bIns="0" rtlCol="0" vert="horz">
            <a:spAutoFit/>
          </a:bodyPr>
          <a:lstStyle/>
          <a:p>
            <a:pPr>
              <a:lnSpc>
                <a:spcPts val="620"/>
              </a:lnSpc>
            </a:pPr>
            <a:r>
              <a:rPr dirty="0" sz="550" spc="15">
                <a:solidFill>
                  <a:srgbClr val="231F20"/>
                </a:solidFill>
                <a:latin typeface="SimSun"/>
                <a:cs typeface="SimSun"/>
              </a:rPr>
              <a:t>輛</a:t>
            </a:r>
            <a:endParaRPr sz="550">
              <a:latin typeface="SimSun"/>
              <a:cs typeface="SimSun"/>
            </a:endParaRPr>
          </a:p>
          <a:p>
            <a:pPr>
              <a:lnSpc>
                <a:spcPts val="650"/>
              </a:lnSpc>
              <a:spcBef>
                <a:spcPts val="260"/>
              </a:spcBef>
            </a:pPr>
            <a:r>
              <a:rPr dirty="0" sz="550" spc="-60">
                <a:solidFill>
                  <a:srgbClr val="231F20"/>
                </a:solidFill>
                <a:latin typeface="Trebuchet MS"/>
                <a:cs typeface="Trebuchet MS"/>
              </a:rPr>
              <a:t>RR</a:t>
            </a:r>
            <a:endParaRPr sz="550">
              <a:latin typeface="Trebuchet MS"/>
              <a:cs typeface="Trebuchet MS"/>
            </a:endParaRPr>
          </a:p>
          <a:p>
            <a:pPr>
              <a:lnSpc>
                <a:spcPts val="640"/>
              </a:lnSpc>
            </a:pPr>
            <a:r>
              <a:rPr dirty="0" sz="550" spc="-50">
                <a:solidFill>
                  <a:srgbClr val="231F20"/>
                </a:solidFill>
                <a:latin typeface="SimSun"/>
                <a:cs typeface="SimSun"/>
              </a:rPr>
              <a:t>型方</a:t>
            </a:r>
            <a:endParaRPr sz="550">
              <a:latin typeface="SimSun"/>
              <a:cs typeface="SimSun"/>
            </a:endParaRPr>
          </a:p>
        </p:txBody>
      </p:sp>
      <p:sp>
        <p:nvSpPr>
          <p:cNvPr id="227" name="object 227" descr=""/>
          <p:cNvSpPr txBox="1"/>
          <p:nvPr/>
        </p:nvSpPr>
        <p:spPr>
          <a:xfrm>
            <a:off x="13845540" y="4276598"/>
            <a:ext cx="680085" cy="274320"/>
          </a:xfrm>
          <a:prstGeom prst="rect">
            <a:avLst/>
          </a:prstGeom>
        </p:spPr>
        <p:txBody>
          <a:bodyPr wrap="square" lIns="0" tIns="14604" rIns="0" bIns="0" rtlCol="0" vert="horz">
            <a:spAutoFit/>
          </a:bodyPr>
          <a:lstStyle/>
          <a:p>
            <a:pPr marL="29209">
              <a:lnSpc>
                <a:spcPts val="650"/>
              </a:lnSpc>
              <a:spcBef>
                <a:spcPts val="114"/>
              </a:spcBef>
            </a:pPr>
            <a:r>
              <a:rPr dirty="0" sz="550">
                <a:solidFill>
                  <a:srgbClr val="231F20"/>
                </a:solidFill>
                <a:latin typeface="SimSun"/>
                <a:cs typeface="SimSun"/>
              </a:rPr>
              <a:t>車</a:t>
            </a:r>
            <a:r>
              <a:rPr dirty="0" sz="550" spc="85">
                <a:solidFill>
                  <a:srgbClr val="231F20"/>
                </a:solidFill>
                <a:latin typeface="SimSun"/>
                <a:cs typeface="SimSun"/>
              </a:rPr>
              <a:t>（</a:t>
            </a:r>
            <a:r>
              <a:rPr dirty="0" sz="550" spc="75">
                <a:solidFill>
                  <a:srgbClr val="231F20"/>
                </a:solidFill>
                <a:latin typeface="SimSun"/>
                <a:cs typeface="SimSun"/>
              </a:rPr>
              <a:t>前置引擎前驅</a:t>
            </a:r>
            <a:endParaRPr sz="550">
              <a:latin typeface="SimSun"/>
              <a:cs typeface="SimSun"/>
            </a:endParaRPr>
          </a:p>
          <a:p>
            <a:pPr marL="13970">
              <a:lnSpc>
                <a:spcPts val="640"/>
              </a:lnSpc>
            </a:pPr>
            <a:r>
              <a:rPr dirty="0" sz="550">
                <a:solidFill>
                  <a:srgbClr val="231F20"/>
                </a:solidFill>
                <a:latin typeface="SimSun"/>
                <a:cs typeface="SimSun"/>
              </a:rPr>
              <a:t>）</a:t>
            </a:r>
            <a:r>
              <a:rPr dirty="0" sz="550" spc="-10">
                <a:solidFill>
                  <a:srgbClr val="231F20"/>
                </a:solidFill>
                <a:latin typeface="SimSun"/>
                <a:cs typeface="SimSun"/>
              </a:rPr>
              <a:t>將引擎置於車輛前</a:t>
            </a:r>
            <a:endParaRPr sz="550">
              <a:latin typeface="SimSun"/>
              <a:cs typeface="SimSun"/>
            </a:endParaRPr>
          </a:p>
          <a:p>
            <a:pPr marL="12700">
              <a:lnSpc>
                <a:spcPts val="650"/>
              </a:lnSpc>
            </a:pPr>
            <a:r>
              <a:rPr dirty="0" sz="550" spc="-10">
                <a:solidFill>
                  <a:srgbClr val="231F20"/>
                </a:solidFill>
                <a:latin typeface="SimSun"/>
                <a:cs typeface="SimSun"/>
              </a:rPr>
              <a:t>，並以前輪驅動車輛</a:t>
            </a:r>
            <a:endParaRPr sz="550">
              <a:latin typeface="SimSun"/>
              <a:cs typeface="SimSun"/>
            </a:endParaRPr>
          </a:p>
        </p:txBody>
      </p:sp>
      <p:sp>
        <p:nvSpPr>
          <p:cNvPr id="228" name="object 228" descr=""/>
          <p:cNvSpPr txBox="1"/>
          <p:nvPr/>
        </p:nvSpPr>
        <p:spPr>
          <a:xfrm>
            <a:off x="13788040" y="4292754"/>
            <a:ext cx="71755" cy="241935"/>
          </a:xfrm>
          <a:prstGeom prst="rect">
            <a:avLst/>
          </a:prstGeom>
        </p:spPr>
        <p:txBody>
          <a:bodyPr wrap="square" lIns="0" tIns="0" rIns="0" bIns="0" rtlCol="0" vert="horz">
            <a:spAutoFit/>
          </a:bodyPr>
          <a:lstStyle/>
          <a:p>
            <a:pPr>
              <a:lnSpc>
                <a:spcPts val="640"/>
              </a:lnSpc>
            </a:pPr>
            <a:r>
              <a:rPr dirty="0" sz="550" spc="-40">
                <a:solidFill>
                  <a:srgbClr val="231F20"/>
                </a:solidFill>
                <a:latin typeface="Trebuchet MS"/>
                <a:cs typeface="Trebuchet MS"/>
              </a:rPr>
              <a:t>FF</a:t>
            </a:r>
            <a:endParaRPr sz="550">
              <a:latin typeface="Trebuchet MS"/>
              <a:cs typeface="Trebuchet MS"/>
            </a:endParaRPr>
          </a:p>
          <a:p>
            <a:pPr>
              <a:lnSpc>
                <a:spcPts val="640"/>
              </a:lnSpc>
            </a:pPr>
            <a:r>
              <a:rPr dirty="0" sz="550" spc="-50">
                <a:solidFill>
                  <a:srgbClr val="231F20"/>
                </a:solidFill>
                <a:latin typeface="SimSun"/>
                <a:cs typeface="SimSun"/>
              </a:rPr>
              <a:t>型方</a:t>
            </a:r>
            <a:endParaRPr sz="550">
              <a:latin typeface="SimSun"/>
              <a:cs typeface="SimSun"/>
            </a:endParaRPr>
          </a:p>
        </p:txBody>
      </p:sp>
      <p:sp>
        <p:nvSpPr>
          <p:cNvPr id="229" name="object 229" descr=""/>
          <p:cNvSpPr txBox="1"/>
          <p:nvPr/>
        </p:nvSpPr>
        <p:spPr>
          <a:xfrm>
            <a:off x="13848636" y="4555598"/>
            <a:ext cx="677545" cy="193040"/>
          </a:xfrm>
          <a:prstGeom prst="rect">
            <a:avLst/>
          </a:prstGeom>
        </p:spPr>
        <p:txBody>
          <a:bodyPr wrap="square" lIns="0" tIns="19685" rIns="0" bIns="0" rtlCol="0" vert="horz">
            <a:spAutoFit/>
          </a:bodyPr>
          <a:lstStyle/>
          <a:p>
            <a:pPr marL="12700" marR="5080" indent="20955">
              <a:lnSpc>
                <a:spcPts val="640"/>
              </a:lnSpc>
              <a:spcBef>
                <a:spcPts val="155"/>
              </a:spcBef>
            </a:pPr>
            <a:r>
              <a:rPr dirty="0" sz="550">
                <a:solidFill>
                  <a:srgbClr val="231F20"/>
                </a:solidFill>
                <a:latin typeface="Trebuchet MS"/>
                <a:cs typeface="Trebuchet MS"/>
              </a:rPr>
              <a:t>D</a:t>
            </a:r>
            <a:r>
              <a:rPr dirty="0" sz="550" spc="-40">
                <a:solidFill>
                  <a:srgbClr val="231F20"/>
                </a:solidFill>
                <a:latin typeface="Trebuchet MS"/>
                <a:cs typeface="Trebuchet MS"/>
              </a:rPr>
              <a:t> </a:t>
            </a:r>
            <a:r>
              <a:rPr dirty="0" sz="550" spc="-135">
                <a:solidFill>
                  <a:srgbClr val="231F20"/>
                </a:solidFill>
                <a:latin typeface="SimSun"/>
                <a:cs typeface="SimSun"/>
              </a:rPr>
              <a:t>車</a:t>
            </a:r>
            <a:r>
              <a:rPr dirty="0" sz="550">
                <a:solidFill>
                  <a:srgbClr val="231F20"/>
                </a:solidFill>
                <a:latin typeface="SimSun"/>
                <a:cs typeface="SimSun"/>
              </a:rPr>
              <a:t>（</a:t>
            </a:r>
            <a:r>
              <a:rPr dirty="0" sz="550" spc="-170">
                <a:solidFill>
                  <a:srgbClr val="231F20"/>
                </a:solidFill>
                <a:latin typeface="SimSun"/>
                <a:cs typeface="SimSun"/>
              </a:rPr>
              <a:t> 前</a:t>
            </a:r>
            <a:r>
              <a:rPr dirty="0" sz="550" spc="-45">
                <a:solidFill>
                  <a:srgbClr val="231F20"/>
                </a:solidFill>
                <a:latin typeface="SimSun"/>
                <a:cs typeface="SimSun"/>
              </a:rPr>
              <a:t>（</a:t>
            </a:r>
            <a:r>
              <a:rPr dirty="0" sz="550" spc="85">
                <a:solidFill>
                  <a:srgbClr val="231F20"/>
                </a:solidFill>
                <a:latin typeface="SimSun"/>
                <a:cs typeface="SimSun"/>
              </a:rPr>
              <a:t>後</a:t>
            </a:r>
            <a:r>
              <a:rPr dirty="0" sz="550" spc="-45">
                <a:solidFill>
                  <a:srgbClr val="231F20"/>
                </a:solidFill>
                <a:latin typeface="SimSun"/>
                <a:cs typeface="SimSun"/>
              </a:rPr>
              <a:t>）</a:t>
            </a:r>
            <a:r>
              <a:rPr dirty="0" sz="550" spc="60">
                <a:solidFill>
                  <a:srgbClr val="231F20"/>
                </a:solidFill>
                <a:latin typeface="SimSun"/>
                <a:cs typeface="SimSun"/>
              </a:rPr>
              <a:t>發動</a:t>
            </a:r>
            <a:r>
              <a:rPr dirty="0" sz="550">
                <a:solidFill>
                  <a:srgbClr val="231F20"/>
                </a:solidFill>
                <a:latin typeface="SimSun"/>
                <a:cs typeface="SimSun"/>
              </a:rPr>
              <a:t>四輪驅型</a:t>
            </a:r>
            <a:r>
              <a:rPr dirty="0" sz="550" spc="-110">
                <a:solidFill>
                  <a:srgbClr val="231F20"/>
                </a:solidFill>
                <a:latin typeface="SimSun"/>
                <a:cs typeface="SimSun"/>
              </a:rPr>
              <a:t>）</a:t>
            </a:r>
            <a:r>
              <a:rPr dirty="0" sz="550" spc="-15">
                <a:solidFill>
                  <a:srgbClr val="231F20"/>
                </a:solidFill>
                <a:latin typeface="SimSun"/>
                <a:cs typeface="SimSun"/>
              </a:rPr>
              <a:t>將引擎置</a:t>
            </a:r>
            <a:endParaRPr sz="550">
              <a:latin typeface="SimSun"/>
              <a:cs typeface="SimSun"/>
            </a:endParaRPr>
          </a:p>
        </p:txBody>
      </p:sp>
      <p:sp>
        <p:nvSpPr>
          <p:cNvPr id="230" name="object 230" descr=""/>
          <p:cNvSpPr txBox="1"/>
          <p:nvPr/>
        </p:nvSpPr>
        <p:spPr>
          <a:xfrm>
            <a:off x="13788040" y="4571754"/>
            <a:ext cx="94615" cy="241935"/>
          </a:xfrm>
          <a:prstGeom prst="rect">
            <a:avLst/>
          </a:prstGeom>
        </p:spPr>
        <p:txBody>
          <a:bodyPr wrap="square" lIns="0" tIns="0" rIns="0" bIns="0" rtlCol="0" vert="horz">
            <a:spAutoFit/>
          </a:bodyPr>
          <a:lstStyle/>
          <a:p>
            <a:pPr>
              <a:lnSpc>
                <a:spcPts val="640"/>
              </a:lnSpc>
            </a:pPr>
            <a:r>
              <a:rPr dirty="0" sz="550" spc="-40">
                <a:solidFill>
                  <a:srgbClr val="231F20"/>
                </a:solidFill>
                <a:latin typeface="Trebuchet MS"/>
                <a:cs typeface="Trebuchet MS"/>
              </a:rPr>
              <a:t>4W</a:t>
            </a:r>
            <a:endParaRPr sz="550">
              <a:latin typeface="Trebuchet MS"/>
              <a:cs typeface="Trebuchet MS"/>
            </a:endParaRPr>
          </a:p>
          <a:p>
            <a:pPr marR="12065">
              <a:lnSpc>
                <a:spcPts val="640"/>
              </a:lnSpc>
            </a:pPr>
            <a:r>
              <a:rPr dirty="0" sz="550" spc="-50">
                <a:solidFill>
                  <a:srgbClr val="231F20"/>
                </a:solidFill>
                <a:latin typeface="SimSun"/>
                <a:cs typeface="SimSun"/>
              </a:rPr>
              <a:t>機於</a:t>
            </a:r>
            <a:endParaRPr sz="550">
              <a:latin typeface="SimSun"/>
              <a:cs typeface="SimSun"/>
            </a:endParaRPr>
          </a:p>
        </p:txBody>
      </p:sp>
      <p:sp>
        <p:nvSpPr>
          <p:cNvPr id="231" name="object 231" descr=""/>
          <p:cNvSpPr txBox="1"/>
          <p:nvPr/>
        </p:nvSpPr>
        <p:spPr>
          <a:xfrm>
            <a:off x="13775340" y="4717598"/>
            <a:ext cx="742950" cy="193040"/>
          </a:xfrm>
          <a:prstGeom prst="rect">
            <a:avLst/>
          </a:prstGeom>
        </p:spPr>
        <p:txBody>
          <a:bodyPr wrap="square" lIns="0" tIns="19685" rIns="0" bIns="0" rtlCol="0" vert="horz">
            <a:spAutoFit/>
          </a:bodyPr>
          <a:lstStyle/>
          <a:p>
            <a:pPr marL="12700" marR="5080" indent="73660">
              <a:lnSpc>
                <a:spcPts val="640"/>
              </a:lnSpc>
              <a:spcBef>
                <a:spcPts val="155"/>
              </a:spcBef>
            </a:pPr>
            <a:r>
              <a:rPr dirty="0" sz="550">
                <a:solidFill>
                  <a:srgbClr val="231F20"/>
                </a:solidFill>
                <a:latin typeface="SimSun"/>
                <a:cs typeface="SimSun"/>
              </a:rPr>
              <a:t>車輛前（後</a:t>
            </a:r>
            <a:r>
              <a:rPr dirty="0" sz="550" spc="-105">
                <a:solidFill>
                  <a:srgbClr val="231F20"/>
                </a:solidFill>
                <a:latin typeface="SimSun"/>
                <a:cs typeface="SimSun"/>
              </a:rPr>
              <a:t>）</a:t>
            </a:r>
            <a:r>
              <a:rPr dirty="0" sz="550" spc="-20">
                <a:solidFill>
                  <a:srgbClr val="231F20"/>
                </a:solidFill>
                <a:latin typeface="SimSun"/>
                <a:cs typeface="SimSun"/>
              </a:rPr>
              <a:t>方，並</a:t>
            </a:r>
            <a:r>
              <a:rPr dirty="0" sz="550" spc="-10">
                <a:solidFill>
                  <a:srgbClr val="231F20"/>
                </a:solidFill>
                <a:latin typeface="SimSun"/>
                <a:cs typeface="SimSun"/>
              </a:rPr>
              <a:t>以四輪驅動車輛</a:t>
            </a:r>
            <a:endParaRPr sz="550">
              <a:latin typeface="SimSun"/>
              <a:cs typeface="SimSun"/>
            </a:endParaRPr>
          </a:p>
        </p:txBody>
      </p:sp>
      <p:sp>
        <p:nvSpPr>
          <p:cNvPr id="232" name="object 232" descr=""/>
          <p:cNvSpPr txBox="1"/>
          <p:nvPr/>
        </p:nvSpPr>
        <p:spPr>
          <a:xfrm>
            <a:off x="3342281" y="3189848"/>
            <a:ext cx="1780539" cy="1628775"/>
          </a:xfrm>
          <a:prstGeom prst="rect">
            <a:avLst/>
          </a:prstGeom>
        </p:spPr>
        <p:txBody>
          <a:bodyPr wrap="square" lIns="0" tIns="0" rIns="0" bIns="0" rtlCol="0" vert="horz">
            <a:spAutoFit/>
          </a:bodyPr>
          <a:lstStyle/>
          <a:p>
            <a:pPr>
              <a:lnSpc>
                <a:spcPts val="1055"/>
              </a:lnSpc>
            </a:pPr>
            <a:r>
              <a:rPr dirty="0" sz="900" spc="-10">
                <a:solidFill>
                  <a:srgbClr val="231F20"/>
                </a:solidFill>
                <a:latin typeface="華康標楷體"/>
                <a:cs typeface="華康標楷體"/>
              </a:rPr>
              <a:t>產生裝置（引擎）的組成（</a:t>
            </a:r>
            <a:r>
              <a:rPr dirty="0" sz="900" spc="-100">
                <a:solidFill>
                  <a:srgbClr val="231F20"/>
                </a:solidFill>
                <a:latin typeface="華康標楷體"/>
                <a:cs typeface="華康標楷體"/>
              </a:rPr>
              <a:t>圖 </a:t>
            </a:r>
            <a:r>
              <a:rPr dirty="0" sz="900" spc="-10">
                <a:solidFill>
                  <a:srgbClr val="231F20"/>
                </a:solidFill>
                <a:latin typeface="Trebuchet MS"/>
                <a:cs typeface="Trebuchet MS"/>
              </a:rPr>
              <a:t>1.2.2</a:t>
            </a:r>
            <a:endParaRPr sz="900">
              <a:latin typeface="Trebuchet MS"/>
              <a:cs typeface="Trebuchet MS"/>
            </a:endParaRPr>
          </a:p>
          <a:p>
            <a:pPr>
              <a:lnSpc>
                <a:spcPct val="100000"/>
              </a:lnSpc>
            </a:pPr>
            <a:endParaRPr sz="1100">
              <a:latin typeface="Trebuchet MS"/>
              <a:cs typeface="Trebuchet MS"/>
            </a:endParaRPr>
          </a:p>
          <a:p>
            <a:pPr>
              <a:lnSpc>
                <a:spcPct val="100000"/>
              </a:lnSpc>
            </a:pPr>
            <a:endParaRPr sz="1100">
              <a:latin typeface="Trebuchet MS"/>
              <a:cs typeface="Trebuchet MS"/>
            </a:endParaRPr>
          </a:p>
          <a:p>
            <a:pPr>
              <a:lnSpc>
                <a:spcPct val="100000"/>
              </a:lnSpc>
            </a:pPr>
            <a:endParaRPr sz="1100">
              <a:latin typeface="Trebuchet MS"/>
              <a:cs typeface="Trebuchet MS"/>
            </a:endParaRPr>
          </a:p>
          <a:p>
            <a:pPr algn="r">
              <a:lnSpc>
                <a:spcPct val="100000"/>
              </a:lnSpc>
              <a:spcBef>
                <a:spcPts val="855"/>
              </a:spcBef>
            </a:pPr>
            <a:r>
              <a:rPr dirty="0" sz="550" spc="-25">
                <a:solidFill>
                  <a:srgbClr val="231F20"/>
                </a:solidFill>
                <a:latin typeface="SimSun"/>
                <a:cs typeface="SimSun"/>
              </a:rPr>
              <a:t>汽缸</a:t>
            </a:r>
            <a:endParaRPr sz="550">
              <a:latin typeface="SimSun"/>
              <a:cs typeface="SimSun"/>
            </a:endParaRPr>
          </a:p>
          <a:p>
            <a:pPr>
              <a:lnSpc>
                <a:spcPct val="100000"/>
              </a:lnSpc>
            </a:pPr>
            <a:endParaRPr sz="600">
              <a:latin typeface="SimSun"/>
              <a:cs typeface="SimSun"/>
            </a:endParaRPr>
          </a:p>
          <a:p>
            <a:pPr>
              <a:lnSpc>
                <a:spcPct val="100000"/>
              </a:lnSpc>
            </a:pPr>
            <a:endParaRPr sz="600">
              <a:latin typeface="SimSun"/>
              <a:cs typeface="SimSun"/>
            </a:endParaRPr>
          </a:p>
          <a:p>
            <a:pPr>
              <a:lnSpc>
                <a:spcPct val="100000"/>
              </a:lnSpc>
            </a:pPr>
            <a:endParaRPr sz="600">
              <a:latin typeface="SimSun"/>
              <a:cs typeface="SimSun"/>
            </a:endParaRPr>
          </a:p>
          <a:p>
            <a:pPr>
              <a:lnSpc>
                <a:spcPct val="100000"/>
              </a:lnSpc>
            </a:pPr>
            <a:endParaRPr sz="600">
              <a:latin typeface="SimSun"/>
              <a:cs typeface="SimSun"/>
            </a:endParaRPr>
          </a:p>
          <a:p>
            <a:pPr>
              <a:lnSpc>
                <a:spcPct val="100000"/>
              </a:lnSpc>
            </a:pPr>
            <a:endParaRPr sz="600">
              <a:latin typeface="SimSun"/>
              <a:cs typeface="SimSun"/>
            </a:endParaRPr>
          </a:p>
          <a:p>
            <a:pPr>
              <a:lnSpc>
                <a:spcPct val="100000"/>
              </a:lnSpc>
              <a:spcBef>
                <a:spcPts val="45"/>
              </a:spcBef>
            </a:pPr>
            <a:endParaRPr sz="700">
              <a:latin typeface="SimSun"/>
              <a:cs typeface="SimSun"/>
            </a:endParaRPr>
          </a:p>
          <a:p>
            <a:pPr algn="r" marR="78105">
              <a:lnSpc>
                <a:spcPct val="100000"/>
              </a:lnSpc>
            </a:pPr>
            <a:r>
              <a:rPr dirty="0" sz="550" spc="-25">
                <a:solidFill>
                  <a:srgbClr val="231F20"/>
                </a:solidFill>
                <a:latin typeface="SimSun"/>
                <a:cs typeface="SimSun"/>
              </a:rPr>
              <a:t>飛輪</a:t>
            </a:r>
            <a:endParaRPr sz="550">
              <a:latin typeface="SimSun"/>
              <a:cs typeface="SimSun"/>
            </a:endParaRPr>
          </a:p>
          <a:p>
            <a:pPr algn="ctr" marR="146685">
              <a:lnSpc>
                <a:spcPts val="635"/>
              </a:lnSpc>
              <a:spcBef>
                <a:spcPts val="340"/>
              </a:spcBef>
            </a:pPr>
            <a:r>
              <a:rPr dirty="0" sz="550" spc="-25">
                <a:solidFill>
                  <a:srgbClr val="231F20"/>
                </a:solidFill>
                <a:latin typeface="SimSun"/>
                <a:cs typeface="SimSun"/>
              </a:rPr>
              <a:t>曲軸</a:t>
            </a:r>
            <a:endParaRPr sz="550">
              <a:latin typeface="SimSun"/>
              <a:cs typeface="SimSun"/>
            </a:endParaRPr>
          </a:p>
        </p:txBody>
      </p:sp>
      <p:grpSp>
        <p:nvGrpSpPr>
          <p:cNvPr id="233" name="object 233" descr=""/>
          <p:cNvGrpSpPr/>
          <p:nvPr/>
        </p:nvGrpSpPr>
        <p:grpSpPr>
          <a:xfrm>
            <a:off x="3371743" y="3204578"/>
            <a:ext cx="1824989" cy="1647825"/>
            <a:chOff x="3371743" y="3204578"/>
            <a:chExt cx="1824989" cy="1647825"/>
          </a:xfrm>
        </p:grpSpPr>
        <p:sp>
          <p:nvSpPr>
            <p:cNvPr id="234" name="object 234" descr=""/>
            <p:cNvSpPr/>
            <p:nvPr/>
          </p:nvSpPr>
          <p:spPr>
            <a:xfrm>
              <a:off x="3412807" y="3204578"/>
              <a:ext cx="1726564" cy="1647825"/>
            </a:xfrm>
            <a:custGeom>
              <a:avLst/>
              <a:gdLst/>
              <a:ahLst/>
              <a:cxnLst/>
              <a:rect l="l" t="t" r="r" b="b"/>
              <a:pathLst>
                <a:path w="1726564" h="1647825">
                  <a:moveTo>
                    <a:pt x="1726323" y="0"/>
                  </a:moveTo>
                  <a:lnTo>
                    <a:pt x="0" y="0"/>
                  </a:lnTo>
                  <a:lnTo>
                    <a:pt x="0" y="1647659"/>
                  </a:lnTo>
                  <a:lnTo>
                    <a:pt x="1726323" y="1647659"/>
                  </a:lnTo>
                  <a:lnTo>
                    <a:pt x="1726323" y="0"/>
                  </a:lnTo>
                  <a:close/>
                </a:path>
              </a:pathLst>
            </a:custGeom>
            <a:solidFill>
              <a:srgbClr val="FFFFFF"/>
            </a:solidFill>
          </p:spPr>
          <p:txBody>
            <a:bodyPr wrap="square" lIns="0" tIns="0" rIns="0" bIns="0" rtlCol="0"/>
            <a:lstStyle/>
            <a:p/>
          </p:txBody>
        </p:sp>
        <p:pic>
          <p:nvPicPr>
            <p:cNvPr id="235" name="object 235" descr=""/>
            <p:cNvPicPr/>
            <p:nvPr/>
          </p:nvPicPr>
          <p:blipFill>
            <a:blip r:embed="rId61" cstate="print"/>
            <a:stretch>
              <a:fillRect/>
            </a:stretch>
          </p:blipFill>
          <p:spPr>
            <a:xfrm>
              <a:off x="4752621" y="4032389"/>
              <a:ext cx="354889" cy="511848"/>
            </a:xfrm>
            <a:prstGeom prst="rect">
              <a:avLst/>
            </a:prstGeom>
          </p:spPr>
        </p:pic>
        <p:pic>
          <p:nvPicPr>
            <p:cNvPr id="236" name="object 236" descr=""/>
            <p:cNvPicPr/>
            <p:nvPr/>
          </p:nvPicPr>
          <p:blipFill>
            <a:blip r:embed="rId62" cstate="print"/>
            <a:stretch>
              <a:fillRect/>
            </a:stretch>
          </p:blipFill>
          <p:spPr>
            <a:xfrm>
              <a:off x="4715515" y="3922636"/>
              <a:ext cx="481147" cy="732750"/>
            </a:xfrm>
            <a:prstGeom prst="rect">
              <a:avLst/>
            </a:prstGeom>
          </p:spPr>
        </p:pic>
        <p:pic>
          <p:nvPicPr>
            <p:cNvPr id="237" name="object 237" descr=""/>
            <p:cNvPicPr/>
            <p:nvPr/>
          </p:nvPicPr>
          <p:blipFill>
            <a:blip r:embed="rId63" cstate="print"/>
            <a:stretch>
              <a:fillRect/>
            </a:stretch>
          </p:blipFill>
          <p:spPr>
            <a:xfrm>
              <a:off x="4832836" y="4186771"/>
              <a:ext cx="153228" cy="219811"/>
            </a:xfrm>
            <a:prstGeom prst="rect">
              <a:avLst/>
            </a:prstGeom>
          </p:spPr>
        </p:pic>
        <p:pic>
          <p:nvPicPr>
            <p:cNvPr id="238" name="object 238" descr=""/>
            <p:cNvPicPr/>
            <p:nvPr/>
          </p:nvPicPr>
          <p:blipFill>
            <a:blip r:embed="rId64" cstate="print"/>
            <a:stretch>
              <a:fillRect/>
            </a:stretch>
          </p:blipFill>
          <p:spPr>
            <a:xfrm>
              <a:off x="4720907" y="4216019"/>
              <a:ext cx="169432" cy="357568"/>
            </a:xfrm>
            <a:prstGeom prst="rect">
              <a:avLst/>
            </a:prstGeom>
          </p:spPr>
        </p:pic>
        <p:pic>
          <p:nvPicPr>
            <p:cNvPr id="239" name="object 239" descr=""/>
            <p:cNvPicPr/>
            <p:nvPr/>
          </p:nvPicPr>
          <p:blipFill>
            <a:blip r:embed="rId65" cstate="print"/>
            <a:stretch>
              <a:fillRect/>
            </a:stretch>
          </p:blipFill>
          <p:spPr>
            <a:xfrm>
              <a:off x="4757699" y="4219372"/>
              <a:ext cx="111939" cy="218782"/>
            </a:xfrm>
            <a:prstGeom prst="rect">
              <a:avLst/>
            </a:prstGeom>
          </p:spPr>
        </p:pic>
        <p:pic>
          <p:nvPicPr>
            <p:cNvPr id="240" name="object 240" descr=""/>
            <p:cNvPicPr/>
            <p:nvPr/>
          </p:nvPicPr>
          <p:blipFill>
            <a:blip r:embed="rId66" cstate="print"/>
            <a:stretch>
              <a:fillRect/>
            </a:stretch>
          </p:blipFill>
          <p:spPr>
            <a:xfrm>
              <a:off x="4686424" y="4224490"/>
              <a:ext cx="145118" cy="230670"/>
            </a:xfrm>
            <a:prstGeom prst="rect">
              <a:avLst/>
            </a:prstGeom>
          </p:spPr>
        </p:pic>
        <p:pic>
          <p:nvPicPr>
            <p:cNvPr id="241" name="object 241" descr=""/>
            <p:cNvPicPr/>
            <p:nvPr/>
          </p:nvPicPr>
          <p:blipFill>
            <a:blip r:embed="rId67" cstate="print"/>
            <a:stretch>
              <a:fillRect/>
            </a:stretch>
          </p:blipFill>
          <p:spPr>
            <a:xfrm>
              <a:off x="4586732" y="3970642"/>
              <a:ext cx="122537" cy="478435"/>
            </a:xfrm>
            <a:prstGeom prst="rect">
              <a:avLst/>
            </a:prstGeom>
          </p:spPr>
        </p:pic>
        <p:pic>
          <p:nvPicPr>
            <p:cNvPr id="242" name="object 242" descr=""/>
            <p:cNvPicPr/>
            <p:nvPr/>
          </p:nvPicPr>
          <p:blipFill>
            <a:blip r:embed="rId68" cstate="print"/>
            <a:stretch>
              <a:fillRect/>
            </a:stretch>
          </p:blipFill>
          <p:spPr>
            <a:xfrm>
              <a:off x="4578855" y="4257408"/>
              <a:ext cx="136413" cy="362445"/>
            </a:xfrm>
            <a:prstGeom prst="rect">
              <a:avLst/>
            </a:prstGeom>
          </p:spPr>
        </p:pic>
        <p:pic>
          <p:nvPicPr>
            <p:cNvPr id="243" name="object 243" descr=""/>
            <p:cNvPicPr/>
            <p:nvPr/>
          </p:nvPicPr>
          <p:blipFill>
            <a:blip r:embed="rId69" cstate="print"/>
            <a:stretch>
              <a:fillRect/>
            </a:stretch>
          </p:blipFill>
          <p:spPr>
            <a:xfrm>
              <a:off x="4555401" y="3968153"/>
              <a:ext cx="168181" cy="651357"/>
            </a:xfrm>
            <a:prstGeom prst="rect">
              <a:avLst/>
            </a:prstGeom>
          </p:spPr>
        </p:pic>
        <p:pic>
          <p:nvPicPr>
            <p:cNvPr id="244" name="object 244" descr=""/>
            <p:cNvPicPr/>
            <p:nvPr/>
          </p:nvPicPr>
          <p:blipFill>
            <a:blip r:embed="rId70" cstate="print"/>
            <a:stretch>
              <a:fillRect/>
            </a:stretch>
          </p:blipFill>
          <p:spPr>
            <a:xfrm>
              <a:off x="4481436" y="3857980"/>
              <a:ext cx="222415" cy="140551"/>
            </a:xfrm>
            <a:prstGeom prst="rect">
              <a:avLst/>
            </a:prstGeom>
          </p:spPr>
        </p:pic>
        <p:pic>
          <p:nvPicPr>
            <p:cNvPr id="245" name="object 245" descr=""/>
            <p:cNvPicPr/>
            <p:nvPr/>
          </p:nvPicPr>
          <p:blipFill>
            <a:blip r:embed="rId71" cstate="print"/>
            <a:stretch>
              <a:fillRect/>
            </a:stretch>
          </p:blipFill>
          <p:spPr>
            <a:xfrm>
              <a:off x="4498593" y="3899154"/>
              <a:ext cx="28930" cy="57467"/>
            </a:xfrm>
            <a:prstGeom prst="rect">
              <a:avLst/>
            </a:prstGeom>
          </p:spPr>
        </p:pic>
        <p:pic>
          <p:nvPicPr>
            <p:cNvPr id="246" name="object 246" descr=""/>
            <p:cNvPicPr/>
            <p:nvPr/>
          </p:nvPicPr>
          <p:blipFill>
            <a:blip r:embed="rId72" cstate="print"/>
            <a:stretch>
              <a:fillRect/>
            </a:stretch>
          </p:blipFill>
          <p:spPr>
            <a:xfrm>
              <a:off x="4467708" y="3778516"/>
              <a:ext cx="230834" cy="146083"/>
            </a:xfrm>
            <a:prstGeom prst="rect">
              <a:avLst/>
            </a:prstGeom>
          </p:spPr>
        </p:pic>
        <p:pic>
          <p:nvPicPr>
            <p:cNvPr id="247" name="object 247" descr=""/>
            <p:cNvPicPr/>
            <p:nvPr/>
          </p:nvPicPr>
          <p:blipFill>
            <a:blip r:embed="rId73" cstate="print"/>
            <a:stretch>
              <a:fillRect/>
            </a:stretch>
          </p:blipFill>
          <p:spPr>
            <a:xfrm>
              <a:off x="4506620" y="4262043"/>
              <a:ext cx="176767" cy="241960"/>
            </a:xfrm>
            <a:prstGeom prst="rect">
              <a:avLst/>
            </a:prstGeom>
          </p:spPr>
        </p:pic>
        <p:pic>
          <p:nvPicPr>
            <p:cNvPr id="248" name="object 248" descr=""/>
            <p:cNvPicPr/>
            <p:nvPr/>
          </p:nvPicPr>
          <p:blipFill>
            <a:blip r:embed="rId74" cstate="print"/>
            <a:stretch>
              <a:fillRect/>
            </a:stretch>
          </p:blipFill>
          <p:spPr>
            <a:xfrm>
              <a:off x="4538548" y="4264837"/>
              <a:ext cx="105934" cy="219341"/>
            </a:xfrm>
            <a:prstGeom prst="rect">
              <a:avLst/>
            </a:prstGeom>
          </p:spPr>
        </p:pic>
        <p:pic>
          <p:nvPicPr>
            <p:cNvPr id="249" name="object 249" descr=""/>
            <p:cNvPicPr/>
            <p:nvPr/>
          </p:nvPicPr>
          <p:blipFill>
            <a:blip r:embed="rId75" cstate="print"/>
            <a:stretch>
              <a:fillRect/>
            </a:stretch>
          </p:blipFill>
          <p:spPr>
            <a:xfrm>
              <a:off x="4493758" y="4323410"/>
              <a:ext cx="104903" cy="179095"/>
            </a:xfrm>
            <a:prstGeom prst="rect">
              <a:avLst/>
            </a:prstGeom>
          </p:spPr>
        </p:pic>
        <p:pic>
          <p:nvPicPr>
            <p:cNvPr id="250" name="object 250" descr=""/>
            <p:cNvPicPr/>
            <p:nvPr/>
          </p:nvPicPr>
          <p:blipFill>
            <a:blip r:embed="rId76" cstate="print"/>
            <a:stretch>
              <a:fillRect/>
            </a:stretch>
          </p:blipFill>
          <p:spPr>
            <a:xfrm>
              <a:off x="4591291" y="4299394"/>
              <a:ext cx="34912" cy="52019"/>
            </a:xfrm>
            <a:prstGeom prst="rect">
              <a:avLst/>
            </a:prstGeom>
          </p:spPr>
        </p:pic>
        <p:pic>
          <p:nvPicPr>
            <p:cNvPr id="251" name="object 251" descr=""/>
            <p:cNvPicPr/>
            <p:nvPr/>
          </p:nvPicPr>
          <p:blipFill>
            <a:blip r:embed="rId77" cstate="print"/>
            <a:stretch>
              <a:fillRect/>
            </a:stretch>
          </p:blipFill>
          <p:spPr>
            <a:xfrm>
              <a:off x="4606239" y="3716070"/>
              <a:ext cx="77139" cy="118434"/>
            </a:xfrm>
            <a:prstGeom prst="rect">
              <a:avLst/>
            </a:prstGeom>
          </p:spPr>
        </p:pic>
        <p:pic>
          <p:nvPicPr>
            <p:cNvPr id="252" name="object 252" descr=""/>
            <p:cNvPicPr/>
            <p:nvPr/>
          </p:nvPicPr>
          <p:blipFill>
            <a:blip r:embed="rId78" cstate="print"/>
            <a:stretch>
              <a:fillRect/>
            </a:stretch>
          </p:blipFill>
          <p:spPr>
            <a:xfrm>
              <a:off x="4642734" y="3489858"/>
              <a:ext cx="94213" cy="240791"/>
            </a:xfrm>
            <a:prstGeom prst="rect">
              <a:avLst/>
            </a:prstGeom>
          </p:spPr>
        </p:pic>
        <p:pic>
          <p:nvPicPr>
            <p:cNvPr id="253" name="object 253" descr=""/>
            <p:cNvPicPr/>
            <p:nvPr/>
          </p:nvPicPr>
          <p:blipFill>
            <a:blip r:embed="rId79" cstate="print"/>
            <a:stretch>
              <a:fillRect/>
            </a:stretch>
          </p:blipFill>
          <p:spPr>
            <a:xfrm>
              <a:off x="4523942" y="3739870"/>
              <a:ext cx="77139" cy="118441"/>
            </a:xfrm>
            <a:prstGeom prst="rect">
              <a:avLst/>
            </a:prstGeom>
          </p:spPr>
        </p:pic>
        <p:pic>
          <p:nvPicPr>
            <p:cNvPr id="254" name="object 254" descr=""/>
            <p:cNvPicPr/>
            <p:nvPr/>
          </p:nvPicPr>
          <p:blipFill>
            <a:blip r:embed="rId80" cstate="print"/>
            <a:stretch>
              <a:fillRect/>
            </a:stretch>
          </p:blipFill>
          <p:spPr>
            <a:xfrm>
              <a:off x="4461154" y="3774706"/>
              <a:ext cx="274840" cy="465390"/>
            </a:xfrm>
            <a:prstGeom prst="rect">
              <a:avLst/>
            </a:prstGeom>
          </p:spPr>
        </p:pic>
        <p:pic>
          <p:nvPicPr>
            <p:cNvPr id="255" name="object 255" descr=""/>
            <p:cNvPicPr/>
            <p:nvPr/>
          </p:nvPicPr>
          <p:blipFill>
            <a:blip r:embed="rId81" cstate="print"/>
            <a:stretch>
              <a:fillRect/>
            </a:stretch>
          </p:blipFill>
          <p:spPr>
            <a:xfrm>
              <a:off x="4035755" y="3823957"/>
              <a:ext cx="497331" cy="542465"/>
            </a:xfrm>
            <a:prstGeom prst="rect">
              <a:avLst/>
            </a:prstGeom>
          </p:spPr>
        </p:pic>
        <p:pic>
          <p:nvPicPr>
            <p:cNvPr id="256" name="object 256" descr=""/>
            <p:cNvPicPr/>
            <p:nvPr/>
          </p:nvPicPr>
          <p:blipFill>
            <a:blip r:embed="rId82" cstate="print"/>
            <a:stretch>
              <a:fillRect/>
            </a:stretch>
          </p:blipFill>
          <p:spPr>
            <a:xfrm>
              <a:off x="4371631" y="4336377"/>
              <a:ext cx="169422" cy="357568"/>
            </a:xfrm>
            <a:prstGeom prst="rect">
              <a:avLst/>
            </a:prstGeom>
          </p:spPr>
        </p:pic>
        <p:pic>
          <p:nvPicPr>
            <p:cNvPr id="257" name="object 257" descr=""/>
            <p:cNvPicPr/>
            <p:nvPr/>
          </p:nvPicPr>
          <p:blipFill>
            <a:blip r:embed="rId83" cstate="print"/>
            <a:stretch>
              <a:fillRect/>
            </a:stretch>
          </p:blipFill>
          <p:spPr>
            <a:xfrm>
              <a:off x="4408411" y="4339729"/>
              <a:ext cx="111944" cy="218783"/>
            </a:xfrm>
            <a:prstGeom prst="rect">
              <a:avLst/>
            </a:prstGeom>
          </p:spPr>
        </p:pic>
        <p:pic>
          <p:nvPicPr>
            <p:cNvPr id="258" name="object 258" descr=""/>
            <p:cNvPicPr/>
            <p:nvPr/>
          </p:nvPicPr>
          <p:blipFill>
            <a:blip r:embed="rId84" cstate="print"/>
            <a:stretch>
              <a:fillRect/>
            </a:stretch>
          </p:blipFill>
          <p:spPr>
            <a:xfrm>
              <a:off x="4356303" y="4156341"/>
              <a:ext cx="118605" cy="483260"/>
            </a:xfrm>
            <a:prstGeom prst="rect">
              <a:avLst/>
            </a:prstGeom>
          </p:spPr>
        </p:pic>
        <p:pic>
          <p:nvPicPr>
            <p:cNvPr id="259" name="object 259" descr=""/>
            <p:cNvPicPr/>
            <p:nvPr/>
          </p:nvPicPr>
          <p:blipFill>
            <a:blip r:embed="rId85" cstate="print"/>
            <a:stretch>
              <a:fillRect/>
            </a:stretch>
          </p:blipFill>
          <p:spPr>
            <a:xfrm>
              <a:off x="4293110" y="4410913"/>
              <a:ext cx="136052" cy="198399"/>
            </a:xfrm>
            <a:prstGeom prst="rect">
              <a:avLst/>
            </a:prstGeom>
          </p:spPr>
        </p:pic>
        <p:pic>
          <p:nvPicPr>
            <p:cNvPr id="260" name="object 260" descr=""/>
            <p:cNvPicPr/>
            <p:nvPr/>
          </p:nvPicPr>
          <p:blipFill>
            <a:blip r:embed="rId86" cstate="print"/>
            <a:stretch>
              <a:fillRect/>
            </a:stretch>
          </p:blipFill>
          <p:spPr>
            <a:xfrm>
              <a:off x="4290339" y="4141063"/>
              <a:ext cx="222427" cy="140563"/>
            </a:xfrm>
            <a:prstGeom prst="rect">
              <a:avLst/>
            </a:prstGeom>
          </p:spPr>
        </p:pic>
        <p:pic>
          <p:nvPicPr>
            <p:cNvPr id="261" name="object 261" descr=""/>
            <p:cNvPicPr/>
            <p:nvPr/>
          </p:nvPicPr>
          <p:blipFill>
            <a:blip r:embed="rId87" cstate="print"/>
            <a:stretch>
              <a:fillRect/>
            </a:stretch>
          </p:blipFill>
          <p:spPr>
            <a:xfrm>
              <a:off x="4307509" y="4182237"/>
              <a:ext cx="28930" cy="57467"/>
            </a:xfrm>
            <a:prstGeom prst="rect">
              <a:avLst/>
            </a:prstGeom>
          </p:spPr>
        </p:pic>
        <p:pic>
          <p:nvPicPr>
            <p:cNvPr id="262" name="object 262" descr=""/>
            <p:cNvPicPr/>
            <p:nvPr/>
          </p:nvPicPr>
          <p:blipFill>
            <a:blip r:embed="rId88" cstate="print"/>
            <a:stretch>
              <a:fillRect/>
            </a:stretch>
          </p:blipFill>
          <p:spPr>
            <a:xfrm>
              <a:off x="4276597" y="4061612"/>
              <a:ext cx="230847" cy="146072"/>
            </a:xfrm>
            <a:prstGeom prst="rect">
              <a:avLst/>
            </a:prstGeom>
          </p:spPr>
        </p:pic>
        <p:pic>
          <p:nvPicPr>
            <p:cNvPr id="263" name="object 263" descr=""/>
            <p:cNvPicPr/>
            <p:nvPr/>
          </p:nvPicPr>
          <p:blipFill>
            <a:blip r:embed="rId89" cstate="print"/>
            <a:stretch>
              <a:fillRect/>
            </a:stretch>
          </p:blipFill>
          <p:spPr>
            <a:xfrm>
              <a:off x="4277233" y="4273880"/>
              <a:ext cx="199262" cy="340106"/>
            </a:xfrm>
            <a:prstGeom prst="rect">
              <a:avLst/>
            </a:prstGeom>
          </p:spPr>
        </p:pic>
        <p:pic>
          <p:nvPicPr>
            <p:cNvPr id="264" name="object 264" descr=""/>
            <p:cNvPicPr/>
            <p:nvPr/>
          </p:nvPicPr>
          <p:blipFill>
            <a:blip r:embed="rId90" cstate="print"/>
            <a:stretch>
              <a:fillRect/>
            </a:stretch>
          </p:blipFill>
          <p:spPr>
            <a:xfrm>
              <a:off x="4091203" y="3869004"/>
              <a:ext cx="77419" cy="119550"/>
            </a:xfrm>
            <a:prstGeom prst="rect">
              <a:avLst/>
            </a:prstGeom>
          </p:spPr>
        </p:pic>
        <p:pic>
          <p:nvPicPr>
            <p:cNvPr id="265" name="object 265" descr=""/>
            <p:cNvPicPr/>
            <p:nvPr/>
          </p:nvPicPr>
          <p:blipFill>
            <a:blip r:embed="rId91" cstate="print"/>
            <a:stretch>
              <a:fillRect/>
            </a:stretch>
          </p:blipFill>
          <p:spPr>
            <a:xfrm>
              <a:off x="4102493" y="3601770"/>
              <a:ext cx="91795" cy="281076"/>
            </a:xfrm>
            <a:prstGeom prst="rect">
              <a:avLst/>
            </a:prstGeom>
          </p:spPr>
        </p:pic>
        <p:pic>
          <p:nvPicPr>
            <p:cNvPr id="266" name="object 266" descr=""/>
            <p:cNvPicPr/>
            <p:nvPr/>
          </p:nvPicPr>
          <p:blipFill>
            <a:blip r:embed="rId92" cstate="print"/>
            <a:stretch>
              <a:fillRect/>
            </a:stretch>
          </p:blipFill>
          <p:spPr>
            <a:xfrm>
              <a:off x="4560440" y="3398964"/>
              <a:ext cx="172595" cy="355511"/>
            </a:xfrm>
            <a:prstGeom prst="rect">
              <a:avLst/>
            </a:prstGeom>
          </p:spPr>
        </p:pic>
        <p:pic>
          <p:nvPicPr>
            <p:cNvPr id="267" name="object 267" descr=""/>
            <p:cNvPicPr/>
            <p:nvPr/>
          </p:nvPicPr>
          <p:blipFill>
            <a:blip r:embed="rId93" cstate="print"/>
            <a:stretch>
              <a:fillRect/>
            </a:stretch>
          </p:blipFill>
          <p:spPr>
            <a:xfrm>
              <a:off x="4179265" y="3842220"/>
              <a:ext cx="77431" cy="119304"/>
            </a:xfrm>
            <a:prstGeom prst="rect">
              <a:avLst/>
            </a:prstGeom>
          </p:spPr>
        </p:pic>
        <p:pic>
          <p:nvPicPr>
            <p:cNvPr id="268" name="object 268" descr=""/>
            <p:cNvPicPr/>
            <p:nvPr/>
          </p:nvPicPr>
          <p:blipFill>
            <a:blip r:embed="rId94" cstate="print"/>
            <a:stretch>
              <a:fillRect/>
            </a:stretch>
          </p:blipFill>
          <p:spPr>
            <a:xfrm>
              <a:off x="4202270" y="3585743"/>
              <a:ext cx="85096" cy="270624"/>
            </a:xfrm>
            <a:prstGeom prst="rect">
              <a:avLst/>
            </a:prstGeom>
          </p:spPr>
        </p:pic>
        <p:pic>
          <p:nvPicPr>
            <p:cNvPr id="269" name="object 269" descr=""/>
            <p:cNvPicPr/>
            <p:nvPr/>
          </p:nvPicPr>
          <p:blipFill>
            <a:blip r:embed="rId95" cstate="print"/>
            <a:stretch>
              <a:fillRect/>
            </a:stretch>
          </p:blipFill>
          <p:spPr>
            <a:xfrm>
              <a:off x="4303746" y="4411662"/>
              <a:ext cx="108246" cy="175776"/>
            </a:xfrm>
            <a:prstGeom prst="rect">
              <a:avLst/>
            </a:prstGeom>
          </p:spPr>
        </p:pic>
        <p:pic>
          <p:nvPicPr>
            <p:cNvPr id="270" name="object 270" descr=""/>
            <p:cNvPicPr/>
            <p:nvPr/>
          </p:nvPicPr>
          <p:blipFill>
            <a:blip r:embed="rId96" cstate="print"/>
            <a:stretch>
              <a:fillRect/>
            </a:stretch>
          </p:blipFill>
          <p:spPr>
            <a:xfrm>
              <a:off x="4181742" y="4318088"/>
              <a:ext cx="199262" cy="340080"/>
            </a:xfrm>
            <a:prstGeom prst="rect">
              <a:avLst/>
            </a:prstGeom>
          </p:spPr>
        </p:pic>
        <p:pic>
          <p:nvPicPr>
            <p:cNvPr id="271" name="object 271" descr=""/>
            <p:cNvPicPr/>
            <p:nvPr/>
          </p:nvPicPr>
          <p:blipFill>
            <a:blip r:embed="rId97" cstate="print"/>
            <a:stretch>
              <a:fillRect/>
            </a:stretch>
          </p:blipFill>
          <p:spPr>
            <a:xfrm>
              <a:off x="4291375" y="4599508"/>
              <a:ext cx="25126" cy="32127"/>
            </a:xfrm>
            <a:prstGeom prst="rect">
              <a:avLst/>
            </a:prstGeom>
          </p:spPr>
        </p:pic>
        <p:pic>
          <p:nvPicPr>
            <p:cNvPr id="272" name="object 272" descr=""/>
            <p:cNvPicPr/>
            <p:nvPr/>
          </p:nvPicPr>
          <p:blipFill>
            <a:blip r:embed="rId98" cstate="print"/>
            <a:stretch>
              <a:fillRect/>
            </a:stretch>
          </p:blipFill>
          <p:spPr>
            <a:xfrm>
              <a:off x="4148645" y="4230332"/>
              <a:ext cx="118618" cy="483247"/>
            </a:xfrm>
            <a:prstGeom prst="rect">
              <a:avLst/>
            </a:prstGeom>
          </p:spPr>
        </p:pic>
        <p:pic>
          <p:nvPicPr>
            <p:cNvPr id="273" name="object 273" descr=""/>
            <p:cNvPicPr/>
            <p:nvPr/>
          </p:nvPicPr>
          <p:blipFill>
            <a:blip r:embed="rId99" cstate="print"/>
            <a:stretch>
              <a:fillRect/>
            </a:stretch>
          </p:blipFill>
          <p:spPr>
            <a:xfrm>
              <a:off x="4082681" y="4215053"/>
              <a:ext cx="222415" cy="140550"/>
            </a:xfrm>
            <a:prstGeom prst="rect">
              <a:avLst/>
            </a:prstGeom>
          </p:spPr>
        </p:pic>
        <p:pic>
          <p:nvPicPr>
            <p:cNvPr id="274" name="object 274" descr=""/>
            <p:cNvPicPr/>
            <p:nvPr/>
          </p:nvPicPr>
          <p:blipFill>
            <a:blip r:embed="rId100" cstate="print"/>
            <a:stretch>
              <a:fillRect/>
            </a:stretch>
          </p:blipFill>
          <p:spPr>
            <a:xfrm>
              <a:off x="4099851" y="4256240"/>
              <a:ext cx="28930" cy="57454"/>
            </a:xfrm>
            <a:prstGeom prst="rect">
              <a:avLst/>
            </a:prstGeom>
          </p:spPr>
        </p:pic>
        <p:pic>
          <p:nvPicPr>
            <p:cNvPr id="275" name="object 275" descr=""/>
            <p:cNvPicPr/>
            <p:nvPr/>
          </p:nvPicPr>
          <p:blipFill>
            <a:blip r:embed="rId101" cstate="print"/>
            <a:stretch>
              <a:fillRect/>
            </a:stretch>
          </p:blipFill>
          <p:spPr>
            <a:xfrm>
              <a:off x="4051109" y="4460430"/>
              <a:ext cx="170396" cy="222866"/>
            </a:xfrm>
            <a:prstGeom prst="rect">
              <a:avLst/>
            </a:prstGeom>
          </p:spPr>
        </p:pic>
        <p:pic>
          <p:nvPicPr>
            <p:cNvPr id="276" name="object 276" descr=""/>
            <p:cNvPicPr/>
            <p:nvPr/>
          </p:nvPicPr>
          <p:blipFill>
            <a:blip r:embed="rId102" cstate="print"/>
            <a:stretch>
              <a:fillRect/>
            </a:stretch>
          </p:blipFill>
          <p:spPr>
            <a:xfrm>
              <a:off x="4068940" y="4135589"/>
              <a:ext cx="230847" cy="146090"/>
            </a:xfrm>
            <a:prstGeom prst="rect">
              <a:avLst/>
            </a:prstGeom>
          </p:spPr>
        </p:pic>
        <p:pic>
          <p:nvPicPr>
            <p:cNvPr id="277" name="object 277" descr=""/>
            <p:cNvPicPr/>
            <p:nvPr/>
          </p:nvPicPr>
          <p:blipFill>
            <a:blip r:embed="rId103" cstate="print"/>
            <a:stretch>
              <a:fillRect/>
            </a:stretch>
          </p:blipFill>
          <p:spPr>
            <a:xfrm>
              <a:off x="3938981" y="4169511"/>
              <a:ext cx="163397" cy="478410"/>
            </a:xfrm>
            <a:prstGeom prst="rect">
              <a:avLst/>
            </a:prstGeom>
          </p:spPr>
        </p:pic>
        <p:pic>
          <p:nvPicPr>
            <p:cNvPr id="278" name="object 278" descr=""/>
            <p:cNvPicPr/>
            <p:nvPr/>
          </p:nvPicPr>
          <p:blipFill>
            <a:blip r:embed="rId104" cstate="print"/>
            <a:stretch>
              <a:fillRect/>
            </a:stretch>
          </p:blipFill>
          <p:spPr>
            <a:xfrm>
              <a:off x="3947898" y="4453775"/>
              <a:ext cx="101006" cy="198691"/>
            </a:xfrm>
            <a:prstGeom prst="rect">
              <a:avLst/>
            </a:prstGeom>
          </p:spPr>
        </p:pic>
        <p:pic>
          <p:nvPicPr>
            <p:cNvPr id="279" name="object 279" descr=""/>
            <p:cNvPicPr/>
            <p:nvPr/>
          </p:nvPicPr>
          <p:blipFill>
            <a:blip r:embed="rId105" cstate="print"/>
            <a:stretch>
              <a:fillRect/>
            </a:stretch>
          </p:blipFill>
          <p:spPr>
            <a:xfrm>
              <a:off x="3865422" y="4459986"/>
              <a:ext cx="169421" cy="357581"/>
            </a:xfrm>
            <a:prstGeom prst="rect">
              <a:avLst/>
            </a:prstGeom>
          </p:spPr>
        </p:pic>
        <p:pic>
          <p:nvPicPr>
            <p:cNvPr id="280" name="object 280" descr=""/>
            <p:cNvPicPr/>
            <p:nvPr/>
          </p:nvPicPr>
          <p:blipFill>
            <a:blip r:embed="rId106" cstate="print"/>
            <a:stretch>
              <a:fillRect/>
            </a:stretch>
          </p:blipFill>
          <p:spPr>
            <a:xfrm>
              <a:off x="3902202" y="4463351"/>
              <a:ext cx="111950" cy="167131"/>
            </a:xfrm>
            <a:prstGeom prst="rect">
              <a:avLst/>
            </a:prstGeom>
          </p:spPr>
        </p:pic>
        <p:pic>
          <p:nvPicPr>
            <p:cNvPr id="281" name="object 281" descr=""/>
            <p:cNvPicPr/>
            <p:nvPr/>
          </p:nvPicPr>
          <p:blipFill>
            <a:blip r:embed="rId107" cstate="print"/>
            <a:stretch>
              <a:fillRect/>
            </a:stretch>
          </p:blipFill>
          <p:spPr>
            <a:xfrm>
              <a:off x="3858829" y="4595114"/>
              <a:ext cx="143816" cy="156565"/>
            </a:xfrm>
            <a:prstGeom prst="rect">
              <a:avLst/>
            </a:prstGeom>
          </p:spPr>
        </p:pic>
        <p:pic>
          <p:nvPicPr>
            <p:cNvPr id="282" name="object 282" descr=""/>
            <p:cNvPicPr/>
            <p:nvPr/>
          </p:nvPicPr>
          <p:blipFill>
            <a:blip r:embed="rId108" cstate="print"/>
            <a:stretch>
              <a:fillRect/>
            </a:stretch>
          </p:blipFill>
          <p:spPr>
            <a:xfrm>
              <a:off x="4401972" y="3768864"/>
              <a:ext cx="77139" cy="118436"/>
            </a:xfrm>
            <a:prstGeom prst="rect">
              <a:avLst/>
            </a:prstGeom>
          </p:spPr>
        </p:pic>
        <p:pic>
          <p:nvPicPr>
            <p:cNvPr id="283" name="object 283" descr=""/>
            <p:cNvPicPr/>
            <p:nvPr/>
          </p:nvPicPr>
          <p:blipFill>
            <a:blip r:embed="rId109" cstate="print"/>
            <a:stretch>
              <a:fillRect/>
            </a:stretch>
          </p:blipFill>
          <p:spPr>
            <a:xfrm>
              <a:off x="4438462" y="3542664"/>
              <a:ext cx="94218" cy="240791"/>
            </a:xfrm>
            <a:prstGeom prst="rect">
              <a:avLst/>
            </a:prstGeom>
          </p:spPr>
        </p:pic>
        <p:pic>
          <p:nvPicPr>
            <p:cNvPr id="284" name="object 284" descr=""/>
            <p:cNvPicPr/>
            <p:nvPr/>
          </p:nvPicPr>
          <p:blipFill>
            <a:blip r:embed="rId110" cstate="print"/>
            <a:stretch>
              <a:fillRect/>
            </a:stretch>
          </p:blipFill>
          <p:spPr>
            <a:xfrm>
              <a:off x="4314406" y="3782568"/>
              <a:ext cx="77139" cy="118434"/>
            </a:xfrm>
            <a:prstGeom prst="rect">
              <a:avLst/>
            </a:prstGeom>
          </p:spPr>
        </p:pic>
        <p:pic>
          <p:nvPicPr>
            <p:cNvPr id="285" name="object 285" descr=""/>
            <p:cNvPicPr/>
            <p:nvPr/>
          </p:nvPicPr>
          <p:blipFill>
            <a:blip r:embed="rId111" cstate="print"/>
            <a:stretch>
              <a:fillRect/>
            </a:stretch>
          </p:blipFill>
          <p:spPr>
            <a:xfrm>
              <a:off x="4350895" y="3556355"/>
              <a:ext cx="94223" cy="240792"/>
            </a:xfrm>
            <a:prstGeom prst="rect">
              <a:avLst/>
            </a:prstGeom>
          </p:spPr>
        </p:pic>
        <p:pic>
          <p:nvPicPr>
            <p:cNvPr id="286" name="object 286" descr=""/>
            <p:cNvPicPr/>
            <p:nvPr/>
          </p:nvPicPr>
          <p:blipFill>
            <a:blip r:embed="rId112" cstate="print"/>
            <a:stretch>
              <a:fillRect/>
            </a:stretch>
          </p:blipFill>
          <p:spPr>
            <a:xfrm>
              <a:off x="3814978" y="3976255"/>
              <a:ext cx="274840" cy="465394"/>
            </a:xfrm>
            <a:prstGeom prst="rect">
              <a:avLst/>
            </a:prstGeom>
          </p:spPr>
        </p:pic>
        <p:pic>
          <p:nvPicPr>
            <p:cNvPr id="287" name="object 287" descr=""/>
            <p:cNvPicPr/>
            <p:nvPr/>
          </p:nvPicPr>
          <p:blipFill>
            <a:blip r:embed="rId113" cstate="print"/>
            <a:stretch>
              <a:fillRect/>
            </a:stretch>
          </p:blipFill>
          <p:spPr>
            <a:xfrm>
              <a:off x="3833101" y="4058818"/>
              <a:ext cx="222427" cy="140563"/>
            </a:xfrm>
            <a:prstGeom prst="rect">
              <a:avLst/>
            </a:prstGeom>
          </p:spPr>
        </p:pic>
        <p:pic>
          <p:nvPicPr>
            <p:cNvPr id="288" name="object 288" descr=""/>
            <p:cNvPicPr/>
            <p:nvPr/>
          </p:nvPicPr>
          <p:blipFill>
            <a:blip r:embed="rId114" cstate="print"/>
            <a:stretch>
              <a:fillRect/>
            </a:stretch>
          </p:blipFill>
          <p:spPr>
            <a:xfrm>
              <a:off x="3850271" y="4099991"/>
              <a:ext cx="28917" cy="57467"/>
            </a:xfrm>
            <a:prstGeom prst="rect">
              <a:avLst/>
            </a:prstGeom>
          </p:spPr>
        </p:pic>
        <p:pic>
          <p:nvPicPr>
            <p:cNvPr id="289" name="object 289" descr=""/>
            <p:cNvPicPr/>
            <p:nvPr/>
          </p:nvPicPr>
          <p:blipFill>
            <a:blip r:embed="rId115" cstate="print"/>
            <a:stretch>
              <a:fillRect/>
            </a:stretch>
          </p:blipFill>
          <p:spPr>
            <a:xfrm>
              <a:off x="3819372" y="3979367"/>
              <a:ext cx="230835" cy="146072"/>
            </a:xfrm>
            <a:prstGeom prst="rect">
              <a:avLst/>
            </a:prstGeom>
          </p:spPr>
        </p:pic>
        <p:pic>
          <p:nvPicPr>
            <p:cNvPr id="290" name="object 290" descr=""/>
            <p:cNvPicPr/>
            <p:nvPr/>
          </p:nvPicPr>
          <p:blipFill>
            <a:blip r:embed="rId116" cstate="print"/>
            <a:stretch>
              <a:fillRect/>
            </a:stretch>
          </p:blipFill>
          <p:spPr>
            <a:xfrm>
              <a:off x="3959872" y="3906558"/>
              <a:ext cx="77266" cy="119913"/>
            </a:xfrm>
            <a:prstGeom prst="rect">
              <a:avLst/>
            </a:prstGeom>
          </p:spPr>
        </p:pic>
        <p:pic>
          <p:nvPicPr>
            <p:cNvPr id="291" name="object 291" descr=""/>
            <p:cNvPicPr/>
            <p:nvPr/>
          </p:nvPicPr>
          <p:blipFill>
            <a:blip r:embed="rId117" cstate="print"/>
            <a:stretch>
              <a:fillRect/>
            </a:stretch>
          </p:blipFill>
          <p:spPr>
            <a:xfrm>
              <a:off x="3955402" y="3633635"/>
              <a:ext cx="89128" cy="286423"/>
            </a:xfrm>
            <a:prstGeom prst="rect">
              <a:avLst/>
            </a:prstGeom>
          </p:spPr>
        </p:pic>
        <p:pic>
          <p:nvPicPr>
            <p:cNvPr id="292" name="object 292" descr=""/>
            <p:cNvPicPr/>
            <p:nvPr/>
          </p:nvPicPr>
          <p:blipFill>
            <a:blip r:embed="rId118" cstate="print"/>
            <a:stretch>
              <a:fillRect/>
            </a:stretch>
          </p:blipFill>
          <p:spPr>
            <a:xfrm>
              <a:off x="3860533" y="3928148"/>
              <a:ext cx="77292" cy="119786"/>
            </a:xfrm>
            <a:prstGeom prst="rect">
              <a:avLst/>
            </a:prstGeom>
          </p:spPr>
        </p:pic>
        <p:pic>
          <p:nvPicPr>
            <p:cNvPr id="293" name="object 293" descr=""/>
            <p:cNvPicPr/>
            <p:nvPr/>
          </p:nvPicPr>
          <p:blipFill>
            <a:blip r:embed="rId119" cstate="print"/>
            <a:stretch>
              <a:fillRect/>
            </a:stretch>
          </p:blipFill>
          <p:spPr>
            <a:xfrm>
              <a:off x="3862336" y="3653536"/>
              <a:ext cx="85915" cy="288188"/>
            </a:xfrm>
            <a:prstGeom prst="rect">
              <a:avLst/>
            </a:prstGeom>
          </p:spPr>
        </p:pic>
        <p:pic>
          <p:nvPicPr>
            <p:cNvPr id="294" name="object 294" descr=""/>
            <p:cNvPicPr/>
            <p:nvPr/>
          </p:nvPicPr>
          <p:blipFill>
            <a:blip r:embed="rId120" cstate="print"/>
            <a:stretch>
              <a:fillRect/>
            </a:stretch>
          </p:blipFill>
          <p:spPr>
            <a:xfrm>
              <a:off x="3870782" y="3354781"/>
              <a:ext cx="729678" cy="252412"/>
            </a:xfrm>
            <a:prstGeom prst="rect">
              <a:avLst/>
            </a:prstGeom>
          </p:spPr>
        </p:pic>
        <p:pic>
          <p:nvPicPr>
            <p:cNvPr id="295" name="object 295" descr=""/>
            <p:cNvPicPr/>
            <p:nvPr/>
          </p:nvPicPr>
          <p:blipFill>
            <a:blip r:embed="rId121" cstate="print"/>
            <a:stretch>
              <a:fillRect/>
            </a:stretch>
          </p:blipFill>
          <p:spPr>
            <a:xfrm>
              <a:off x="3775024" y="3505428"/>
              <a:ext cx="153504" cy="124828"/>
            </a:xfrm>
            <a:prstGeom prst="rect">
              <a:avLst/>
            </a:prstGeom>
          </p:spPr>
        </p:pic>
        <p:pic>
          <p:nvPicPr>
            <p:cNvPr id="296" name="object 296" descr=""/>
            <p:cNvPicPr/>
            <p:nvPr/>
          </p:nvPicPr>
          <p:blipFill>
            <a:blip r:embed="rId122" cstate="print"/>
            <a:stretch>
              <a:fillRect/>
            </a:stretch>
          </p:blipFill>
          <p:spPr>
            <a:xfrm>
              <a:off x="3774719" y="3549091"/>
              <a:ext cx="34607" cy="81711"/>
            </a:xfrm>
            <a:prstGeom prst="rect">
              <a:avLst/>
            </a:prstGeom>
          </p:spPr>
        </p:pic>
        <p:pic>
          <p:nvPicPr>
            <p:cNvPr id="297" name="object 297" descr=""/>
            <p:cNvPicPr/>
            <p:nvPr/>
          </p:nvPicPr>
          <p:blipFill>
            <a:blip r:embed="rId123" cstate="print"/>
            <a:stretch>
              <a:fillRect/>
            </a:stretch>
          </p:blipFill>
          <p:spPr>
            <a:xfrm>
              <a:off x="3521494" y="3524923"/>
              <a:ext cx="310845" cy="160070"/>
            </a:xfrm>
            <a:prstGeom prst="rect">
              <a:avLst/>
            </a:prstGeom>
          </p:spPr>
        </p:pic>
        <p:pic>
          <p:nvPicPr>
            <p:cNvPr id="298" name="object 298" descr=""/>
            <p:cNvPicPr/>
            <p:nvPr/>
          </p:nvPicPr>
          <p:blipFill>
            <a:blip r:embed="rId124" cstate="print"/>
            <a:stretch>
              <a:fillRect/>
            </a:stretch>
          </p:blipFill>
          <p:spPr>
            <a:xfrm>
              <a:off x="3521189" y="3603815"/>
              <a:ext cx="34620" cy="81699"/>
            </a:xfrm>
            <a:prstGeom prst="rect">
              <a:avLst/>
            </a:prstGeom>
          </p:spPr>
        </p:pic>
        <p:pic>
          <p:nvPicPr>
            <p:cNvPr id="299" name="object 299" descr=""/>
            <p:cNvPicPr/>
            <p:nvPr/>
          </p:nvPicPr>
          <p:blipFill>
            <a:blip r:embed="rId125" cstate="print"/>
            <a:stretch>
              <a:fillRect/>
            </a:stretch>
          </p:blipFill>
          <p:spPr>
            <a:xfrm>
              <a:off x="4003370" y="3418458"/>
              <a:ext cx="684466" cy="232930"/>
            </a:xfrm>
            <a:prstGeom prst="rect">
              <a:avLst/>
            </a:prstGeom>
          </p:spPr>
        </p:pic>
        <p:pic>
          <p:nvPicPr>
            <p:cNvPr id="300" name="object 300" descr=""/>
            <p:cNvPicPr/>
            <p:nvPr/>
          </p:nvPicPr>
          <p:blipFill>
            <a:blip r:embed="rId126" cstate="print"/>
            <a:stretch>
              <a:fillRect/>
            </a:stretch>
          </p:blipFill>
          <p:spPr>
            <a:xfrm>
              <a:off x="3907612" y="3549624"/>
              <a:ext cx="153505" cy="124841"/>
            </a:xfrm>
            <a:prstGeom prst="rect">
              <a:avLst/>
            </a:prstGeom>
          </p:spPr>
        </p:pic>
        <p:pic>
          <p:nvPicPr>
            <p:cNvPr id="301" name="object 301" descr=""/>
            <p:cNvPicPr/>
            <p:nvPr/>
          </p:nvPicPr>
          <p:blipFill>
            <a:blip r:embed="rId127" cstate="print"/>
            <a:stretch>
              <a:fillRect/>
            </a:stretch>
          </p:blipFill>
          <p:spPr>
            <a:xfrm>
              <a:off x="3907307" y="3593287"/>
              <a:ext cx="34607" cy="81711"/>
            </a:xfrm>
            <a:prstGeom prst="rect">
              <a:avLst/>
            </a:prstGeom>
          </p:spPr>
        </p:pic>
        <p:pic>
          <p:nvPicPr>
            <p:cNvPr id="302" name="object 302" descr=""/>
            <p:cNvPicPr/>
            <p:nvPr/>
          </p:nvPicPr>
          <p:blipFill>
            <a:blip r:embed="rId128" cstate="print"/>
            <a:stretch>
              <a:fillRect/>
            </a:stretch>
          </p:blipFill>
          <p:spPr>
            <a:xfrm>
              <a:off x="3654082" y="3569119"/>
              <a:ext cx="310832" cy="160058"/>
            </a:xfrm>
            <a:prstGeom prst="rect">
              <a:avLst/>
            </a:prstGeom>
          </p:spPr>
        </p:pic>
        <p:pic>
          <p:nvPicPr>
            <p:cNvPr id="303" name="object 303" descr=""/>
            <p:cNvPicPr/>
            <p:nvPr/>
          </p:nvPicPr>
          <p:blipFill>
            <a:blip r:embed="rId129" cstate="print"/>
            <a:stretch>
              <a:fillRect/>
            </a:stretch>
          </p:blipFill>
          <p:spPr>
            <a:xfrm>
              <a:off x="3653764" y="3648011"/>
              <a:ext cx="34620" cy="81699"/>
            </a:xfrm>
            <a:prstGeom prst="rect">
              <a:avLst/>
            </a:prstGeom>
          </p:spPr>
        </p:pic>
        <p:pic>
          <p:nvPicPr>
            <p:cNvPr id="304" name="object 304" descr=""/>
            <p:cNvPicPr/>
            <p:nvPr/>
          </p:nvPicPr>
          <p:blipFill>
            <a:blip r:embed="rId130" cstate="print"/>
            <a:stretch>
              <a:fillRect/>
            </a:stretch>
          </p:blipFill>
          <p:spPr>
            <a:xfrm>
              <a:off x="3505403" y="3742486"/>
              <a:ext cx="349427" cy="1048524"/>
            </a:xfrm>
            <a:prstGeom prst="rect">
              <a:avLst/>
            </a:prstGeom>
          </p:spPr>
        </p:pic>
        <p:pic>
          <p:nvPicPr>
            <p:cNvPr id="305" name="object 305" descr=""/>
            <p:cNvPicPr/>
            <p:nvPr/>
          </p:nvPicPr>
          <p:blipFill>
            <a:blip r:embed="rId131" cstate="print"/>
            <a:stretch>
              <a:fillRect/>
            </a:stretch>
          </p:blipFill>
          <p:spPr>
            <a:xfrm>
              <a:off x="3463531" y="3429438"/>
              <a:ext cx="215622" cy="379669"/>
            </a:xfrm>
            <a:prstGeom prst="rect">
              <a:avLst/>
            </a:prstGeom>
          </p:spPr>
        </p:pic>
        <p:pic>
          <p:nvPicPr>
            <p:cNvPr id="306" name="object 306" descr=""/>
            <p:cNvPicPr/>
            <p:nvPr/>
          </p:nvPicPr>
          <p:blipFill>
            <a:blip r:embed="rId132" cstate="print"/>
            <a:stretch>
              <a:fillRect/>
            </a:stretch>
          </p:blipFill>
          <p:spPr>
            <a:xfrm>
              <a:off x="3464178" y="3429495"/>
              <a:ext cx="214617" cy="380555"/>
            </a:xfrm>
            <a:prstGeom prst="rect">
              <a:avLst/>
            </a:prstGeom>
          </p:spPr>
        </p:pic>
        <p:pic>
          <p:nvPicPr>
            <p:cNvPr id="307" name="object 307" descr=""/>
            <p:cNvPicPr/>
            <p:nvPr/>
          </p:nvPicPr>
          <p:blipFill>
            <a:blip r:embed="rId133" cstate="print"/>
            <a:stretch>
              <a:fillRect/>
            </a:stretch>
          </p:blipFill>
          <p:spPr>
            <a:xfrm>
              <a:off x="3591217" y="3500358"/>
              <a:ext cx="215615" cy="379672"/>
            </a:xfrm>
            <a:prstGeom prst="rect">
              <a:avLst/>
            </a:prstGeom>
          </p:spPr>
        </p:pic>
        <p:pic>
          <p:nvPicPr>
            <p:cNvPr id="308" name="object 308" descr=""/>
            <p:cNvPicPr/>
            <p:nvPr/>
          </p:nvPicPr>
          <p:blipFill>
            <a:blip r:embed="rId134" cstate="print"/>
            <a:stretch>
              <a:fillRect/>
            </a:stretch>
          </p:blipFill>
          <p:spPr>
            <a:xfrm>
              <a:off x="3591852" y="3500412"/>
              <a:ext cx="214617" cy="380568"/>
            </a:xfrm>
            <a:prstGeom prst="rect">
              <a:avLst/>
            </a:prstGeom>
          </p:spPr>
        </p:pic>
        <p:pic>
          <p:nvPicPr>
            <p:cNvPr id="309" name="object 309" descr=""/>
            <p:cNvPicPr/>
            <p:nvPr/>
          </p:nvPicPr>
          <p:blipFill>
            <a:blip r:embed="rId135" cstate="print"/>
            <a:stretch>
              <a:fillRect/>
            </a:stretch>
          </p:blipFill>
          <p:spPr>
            <a:xfrm>
              <a:off x="3780529" y="4618982"/>
              <a:ext cx="66484" cy="169849"/>
            </a:xfrm>
            <a:prstGeom prst="rect">
              <a:avLst/>
            </a:prstGeom>
          </p:spPr>
        </p:pic>
        <p:pic>
          <p:nvPicPr>
            <p:cNvPr id="310" name="object 310" descr=""/>
            <p:cNvPicPr/>
            <p:nvPr/>
          </p:nvPicPr>
          <p:blipFill>
            <a:blip r:embed="rId136" cstate="print"/>
            <a:stretch>
              <a:fillRect/>
            </a:stretch>
          </p:blipFill>
          <p:spPr>
            <a:xfrm>
              <a:off x="3504315" y="3426739"/>
              <a:ext cx="386661" cy="1369225"/>
            </a:xfrm>
            <a:prstGeom prst="rect">
              <a:avLst/>
            </a:prstGeom>
          </p:spPr>
        </p:pic>
        <p:pic>
          <p:nvPicPr>
            <p:cNvPr id="311" name="object 311" descr=""/>
            <p:cNvPicPr/>
            <p:nvPr/>
          </p:nvPicPr>
          <p:blipFill>
            <a:blip r:embed="rId137" cstate="print"/>
            <a:stretch>
              <a:fillRect/>
            </a:stretch>
          </p:blipFill>
          <p:spPr>
            <a:xfrm>
              <a:off x="3453418" y="3527336"/>
              <a:ext cx="132117" cy="234467"/>
            </a:xfrm>
            <a:prstGeom prst="rect">
              <a:avLst/>
            </a:prstGeom>
          </p:spPr>
        </p:pic>
        <p:pic>
          <p:nvPicPr>
            <p:cNvPr id="312" name="object 312" descr=""/>
            <p:cNvPicPr/>
            <p:nvPr/>
          </p:nvPicPr>
          <p:blipFill>
            <a:blip r:embed="rId138" cstate="print"/>
            <a:stretch>
              <a:fillRect/>
            </a:stretch>
          </p:blipFill>
          <p:spPr>
            <a:xfrm>
              <a:off x="3568428" y="3578936"/>
              <a:ext cx="132118" cy="234480"/>
            </a:xfrm>
            <a:prstGeom prst="rect">
              <a:avLst/>
            </a:prstGeom>
          </p:spPr>
        </p:pic>
        <p:pic>
          <p:nvPicPr>
            <p:cNvPr id="313" name="object 313" descr=""/>
            <p:cNvPicPr/>
            <p:nvPr/>
          </p:nvPicPr>
          <p:blipFill>
            <a:blip r:embed="rId139" cstate="print"/>
            <a:stretch>
              <a:fillRect/>
            </a:stretch>
          </p:blipFill>
          <p:spPr>
            <a:xfrm>
              <a:off x="3766007" y="4321073"/>
              <a:ext cx="89207" cy="117627"/>
            </a:xfrm>
            <a:prstGeom prst="rect">
              <a:avLst/>
            </a:prstGeom>
          </p:spPr>
        </p:pic>
        <p:sp>
          <p:nvSpPr>
            <p:cNvPr id="314" name="object 314" descr=""/>
            <p:cNvSpPr/>
            <p:nvPr/>
          </p:nvSpPr>
          <p:spPr>
            <a:xfrm>
              <a:off x="4412728" y="3960365"/>
              <a:ext cx="547370" cy="0"/>
            </a:xfrm>
            <a:custGeom>
              <a:avLst/>
              <a:gdLst/>
              <a:ahLst/>
              <a:cxnLst/>
              <a:rect l="l" t="t" r="r" b="b"/>
              <a:pathLst>
                <a:path w="547370" h="0">
                  <a:moveTo>
                    <a:pt x="0" y="0"/>
                  </a:moveTo>
                  <a:lnTo>
                    <a:pt x="546811" y="0"/>
                  </a:lnTo>
                </a:path>
              </a:pathLst>
            </a:custGeom>
            <a:ln w="5397">
              <a:solidFill>
                <a:srgbClr val="231F20"/>
              </a:solidFill>
              <a:prstDash val="dot"/>
            </a:ln>
          </p:spPr>
          <p:txBody>
            <a:bodyPr wrap="square" lIns="0" tIns="0" rIns="0" bIns="0" rtlCol="0"/>
            <a:lstStyle/>
            <a:p/>
          </p:txBody>
        </p:sp>
        <p:sp>
          <p:nvSpPr>
            <p:cNvPr id="315" name="object 315" descr=""/>
            <p:cNvSpPr/>
            <p:nvPr/>
          </p:nvSpPr>
          <p:spPr>
            <a:xfrm>
              <a:off x="4399191" y="3957675"/>
              <a:ext cx="568960" cy="5715"/>
            </a:xfrm>
            <a:custGeom>
              <a:avLst/>
              <a:gdLst/>
              <a:ahLst/>
              <a:cxnLst/>
              <a:rect l="l" t="t" r="r" b="b"/>
              <a:pathLst>
                <a:path w="568960" h="5714">
                  <a:moveTo>
                    <a:pt x="5397" y="2692"/>
                  </a:moveTo>
                  <a:lnTo>
                    <a:pt x="4610" y="787"/>
                  </a:lnTo>
                  <a:lnTo>
                    <a:pt x="2705" y="0"/>
                  </a:lnTo>
                  <a:lnTo>
                    <a:pt x="800" y="787"/>
                  </a:lnTo>
                  <a:lnTo>
                    <a:pt x="0" y="2692"/>
                  </a:lnTo>
                  <a:lnTo>
                    <a:pt x="800" y="4610"/>
                  </a:lnTo>
                  <a:lnTo>
                    <a:pt x="2705" y="5397"/>
                  </a:lnTo>
                  <a:lnTo>
                    <a:pt x="4610" y="4610"/>
                  </a:lnTo>
                  <a:lnTo>
                    <a:pt x="5397" y="2692"/>
                  </a:lnTo>
                  <a:close/>
                </a:path>
                <a:path w="568960" h="5714">
                  <a:moveTo>
                    <a:pt x="568452" y="2692"/>
                  </a:moveTo>
                  <a:lnTo>
                    <a:pt x="567664" y="787"/>
                  </a:lnTo>
                  <a:lnTo>
                    <a:pt x="565759" y="0"/>
                  </a:lnTo>
                  <a:lnTo>
                    <a:pt x="563854" y="787"/>
                  </a:lnTo>
                  <a:lnTo>
                    <a:pt x="563054" y="2692"/>
                  </a:lnTo>
                  <a:lnTo>
                    <a:pt x="563854" y="4610"/>
                  </a:lnTo>
                  <a:lnTo>
                    <a:pt x="565759" y="5397"/>
                  </a:lnTo>
                  <a:lnTo>
                    <a:pt x="567664" y="4610"/>
                  </a:lnTo>
                  <a:lnTo>
                    <a:pt x="568452" y="2692"/>
                  </a:lnTo>
                  <a:close/>
                </a:path>
              </a:pathLst>
            </a:custGeom>
            <a:solidFill>
              <a:srgbClr val="231F20"/>
            </a:solidFill>
          </p:spPr>
          <p:txBody>
            <a:bodyPr wrap="square" lIns="0" tIns="0" rIns="0" bIns="0" rtlCol="0"/>
            <a:lstStyle/>
            <a:p/>
          </p:txBody>
        </p:sp>
        <p:sp>
          <p:nvSpPr>
            <p:cNvPr id="316" name="object 316" descr=""/>
            <p:cNvSpPr/>
            <p:nvPr/>
          </p:nvSpPr>
          <p:spPr>
            <a:xfrm>
              <a:off x="3385270" y="4142164"/>
              <a:ext cx="547370" cy="0"/>
            </a:xfrm>
            <a:custGeom>
              <a:avLst/>
              <a:gdLst/>
              <a:ahLst/>
              <a:cxnLst/>
              <a:rect l="l" t="t" r="r" b="b"/>
              <a:pathLst>
                <a:path w="547370" h="0">
                  <a:moveTo>
                    <a:pt x="0" y="0"/>
                  </a:moveTo>
                  <a:lnTo>
                    <a:pt x="546811" y="0"/>
                  </a:lnTo>
                </a:path>
              </a:pathLst>
            </a:custGeom>
            <a:ln w="5397">
              <a:solidFill>
                <a:srgbClr val="231F20"/>
              </a:solidFill>
              <a:prstDash val="dot"/>
            </a:ln>
          </p:spPr>
          <p:txBody>
            <a:bodyPr wrap="square" lIns="0" tIns="0" rIns="0" bIns="0" rtlCol="0"/>
            <a:lstStyle/>
            <a:p/>
          </p:txBody>
        </p:sp>
        <p:sp>
          <p:nvSpPr>
            <p:cNvPr id="317" name="object 317" descr=""/>
            <p:cNvSpPr/>
            <p:nvPr/>
          </p:nvSpPr>
          <p:spPr>
            <a:xfrm>
              <a:off x="3371735" y="4139476"/>
              <a:ext cx="568960" cy="5715"/>
            </a:xfrm>
            <a:custGeom>
              <a:avLst/>
              <a:gdLst/>
              <a:ahLst/>
              <a:cxnLst/>
              <a:rect l="l" t="t" r="r" b="b"/>
              <a:pathLst>
                <a:path w="568960" h="5714">
                  <a:moveTo>
                    <a:pt x="5397" y="2692"/>
                  </a:moveTo>
                  <a:lnTo>
                    <a:pt x="4610" y="787"/>
                  </a:lnTo>
                  <a:lnTo>
                    <a:pt x="2705" y="0"/>
                  </a:lnTo>
                  <a:lnTo>
                    <a:pt x="787" y="787"/>
                  </a:lnTo>
                  <a:lnTo>
                    <a:pt x="0" y="2692"/>
                  </a:lnTo>
                  <a:lnTo>
                    <a:pt x="787" y="4597"/>
                  </a:lnTo>
                  <a:lnTo>
                    <a:pt x="2705" y="5397"/>
                  </a:lnTo>
                  <a:lnTo>
                    <a:pt x="4610" y="4597"/>
                  </a:lnTo>
                  <a:lnTo>
                    <a:pt x="5397" y="2692"/>
                  </a:lnTo>
                  <a:close/>
                </a:path>
                <a:path w="568960" h="5714">
                  <a:moveTo>
                    <a:pt x="568452" y="2692"/>
                  </a:moveTo>
                  <a:lnTo>
                    <a:pt x="567664" y="787"/>
                  </a:lnTo>
                  <a:lnTo>
                    <a:pt x="565759" y="0"/>
                  </a:lnTo>
                  <a:lnTo>
                    <a:pt x="563841" y="787"/>
                  </a:lnTo>
                  <a:lnTo>
                    <a:pt x="563054" y="2692"/>
                  </a:lnTo>
                  <a:lnTo>
                    <a:pt x="563841" y="4597"/>
                  </a:lnTo>
                  <a:lnTo>
                    <a:pt x="565759" y="5397"/>
                  </a:lnTo>
                  <a:lnTo>
                    <a:pt x="567664" y="4597"/>
                  </a:lnTo>
                  <a:lnTo>
                    <a:pt x="568452" y="2692"/>
                  </a:lnTo>
                  <a:close/>
                </a:path>
              </a:pathLst>
            </a:custGeom>
            <a:solidFill>
              <a:srgbClr val="231F20"/>
            </a:solidFill>
          </p:spPr>
          <p:txBody>
            <a:bodyPr wrap="square" lIns="0" tIns="0" rIns="0" bIns="0" rtlCol="0"/>
            <a:lstStyle/>
            <a:p/>
          </p:txBody>
        </p:sp>
        <p:sp>
          <p:nvSpPr>
            <p:cNvPr id="318" name="object 318" descr=""/>
            <p:cNvSpPr/>
            <p:nvPr/>
          </p:nvSpPr>
          <p:spPr>
            <a:xfrm>
              <a:off x="4955957" y="4480180"/>
              <a:ext cx="0" cy="125730"/>
            </a:xfrm>
            <a:custGeom>
              <a:avLst/>
              <a:gdLst/>
              <a:ahLst/>
              <a:cxnLst/>
              <a:rect l="l" t="t" r="r" b="b"/>
              <a:pathLst>
                <a:path w="0" h="125729">
                  <a:moveTo>
                    <a:pt x="0" y="125272"/>
                  </a:moveTo>
                  <a:lnTo>
                    <a:pt x="0" y="0"/>
                  </a:lnTo>
                </a:path>
              </a:pathLst>
            </a:custGeom>
            <a:ln w="5397">
              <a:solidFill>
                <a:srgbClr val="231F20"/>
              </a:solidFill>
              <a:prstDash val="dot"/>
            </a:ln>
          </p:spPr>
          <p:txBody>
            <a:bodyPr wrap="square" lIns="0" tIns="0" rIns="0" bIns="0" rtlCol="0"/>
            <a:lstStyle/>
            <a:p/>
          </p:txBody>
        </p:sp>
        <p:sp>
          <p:nvSpPr>
            <p:cNvPr id="319" name="object 319" descr=""/>
            <p:cNvSpPr/>
            <p:nvPr/>
          </p:nvSpPr>
          <p:spPr>
            <a:xfrm>
              <a:off x="4953254" y="4472051"/>
              <a:ext cx="5715" cy="147320"/>
            </a:xfrm>
            <a:custGeom>
              <a:avLst/>
              <a:gdLst/>
              <a:ahLst/>
              <a:cxnLst/>
              <a:rect l="l" t="t" r="r" b="b"/>
              <a:pathLst>
                <a:path w="5714" h="147320">
                  <a:moveTo>
                    <a:pt x="5397" y="144297"/>
                  </a:moveTo>
                  <a:lnTo>
                    <a:pt x="4610" y="142392"/>
                  </a:lnTo>
                  <a:lnTo>
                    <a:pt x="2692" y="141605"/>
                  </a:lnTo>
                  <a:lnTo>
                    <a:pt x="787" y="142392"/>
                  </a:lnTo>
                  <a:lnTo>
                    <a:pt x="0" y="144297"/>
                  </a:lnTo>
                  <a:lnTo>
                    <a:pt x="787" y="146215"/>
                  </a:lnTo>
                  <a:lnTo>
                    <a:pt x="2692" y="147002"/>
                  </a:lnTo>
                  <a:lnTo>
                    <a:pt x="4610" y="146215"/>
                  </a:lnTo>
                  <a:lnTo>
                    <a:pt x="5397" y="144297"/>
                  </a:lnTo>
                  <a:close/>
                </a:path>
                <a:path w="5714" h="147320">
                  <a:moveTo>
                    <a:pt x="5397" y="2692"/>
                  </a:moveTo>
                  <a:lnTo>
                    <a:pt x="4610" y="787"/>
                  </a:lnTo>
                  <a:lnTo>
                    <a:pt x="2692" y="0"/>
                  </a:lnTo>
                  <a:lnTo>
                    <a:pt x="787" y="787"/>
                  </a:lnTo>
                  <a:lnTo>
                    <a:pt x="0" y="2692"/>
                  </a:lnTo>
                  <a:lnTo>
                    <a:pt x="787" y="4610"/>
                  </a:lnTo>
                  <a:lnTo>
                    <a:pt x="2692" y="5397"/>
                  </a:lnTo>
                  <a:lnTo>
                    <a:pt x="4610" y="4610"/>
                  </a:lnTo>
                  <a:lnTo>
                    <a:pt x="5397" y="2692"/>
                  </a:lnTo>
                  <a:close/>
                </a:path>
              </a:pathLst>
            </a:custGeom>
            <a:solidFill>
              <a:srgbClr val="231F20"/>
            </a:solidFill>
          </p:spPr>
          <p:txBody>
            <a:bodyPr wrap="square" lIns="0" tIns="0" rIns="0" bIns="0" rtlCol="0"/>
            <a:lstStyle/>
            <a:p/>
          </p:txBody>
        </p:sp>
        <p:sp>
          <p:nvSpPr>
            <p:cNvPr id="320" name="object 320" descr=""/>
            <p:cNvSpPr/>
            <p:nvPr/>
          </p:nvSpPr>
          <p:spPr>
            <a:xfrm>
              <a:off x="4155290" y="4619347"/>
              <a:ext cx="0" cy="100965"/>
            </a:xfrm>
            <a:custGeom>
              <a:avLst/>
              <a:gdLst/>
              <a:ahLst/>
              <a:cxnLst/>
              <a:rect l="l" t="t" r="r" b="b"/>
              <a:pathLst>
                <a:path w="0" h="100964">
                  <a:moveTo>
                    <a:pt x="0" y="100533"/>
                  </a:moveTo>
                  <a:lnTo>
                    <a:pt x="0" y="0"/>
                  </a:lnTo>
                </a:path>
              </a:pathLst>
            </a:custGeom>
            <a:ln w="5397">
              <a:solidFill>
                <a:srgbClr val="231F20"/>
              </a:solidFill>
              <a:prstDash val="dot"/>
            </a:ln>
          </p:spPr>
          <p:txBody>
            <a:bodyPr wrap="square" lIns="0" tIns="0" rIns="0" bIns="0" rtlCol="0"/>
            <a:lstStyle/>
            <a:p/>
          </p:txBody>
        </p:sp>
        <p:sp>
          <p:nvSpPr>
            <p:cNvPr id="321" name="object 321" descr=""/>
            <p:cNvSpPr/>
            <p:nvPr/>
          </p:nvSpPr>
          <p:spPr>
            <a:xfrm>
              <a:off x="4152582" y="4611357"/>
              <a:ext cx="5715" cy="121920"/>
            </a:xfrm>
            <a:custGeom>
              <a:avLst/>
              <a:gdLst/>
              <a:ahLst/>
              <a:cxnLst/>
              <a:rect l="l" t="t" r="r" b="b"/>
              <a:pathLst>
                <a:path w="5714" h="121920">
                  <a:moveTo>
                    <a:pt x="5397" y="119113"/>
                  </a:moveTo>
                  <a:lnTo>
                    <a:pt x="4610" y="117208"/>
                  </a:lnTo>
                  <a:lnTo>
                    <a:pt x="2705" y="116408"/>
                  </a:lnTo>
                  <a:lnTo>
                    <a:pt x="787" y="117208"/>
                  </a:lnTo>
                  <a:lnTo>
                    <a:pt x="0" y="119113"/>
                  </a:lnTo>
                  <a:lnTo>
                    <a:pt x="787" y="121018"/>
                  </a:lnTo>
                  <a:lnTo>
                    <a:pt x="2705" y="121805"/>
                  </a:lnTo>
                  <a:lnTo>
                    <a:pt x="4610" y="121018"/>
                  </a:lnTo>
                  <a:lnTo>
                    <a:pt x="5397" y="119113"/>
                  </a:lnTo>
                  <a:close/>
                </a:path>
                <a:path w="5714" h="121920">
                  <a:moveTo>
                    <a:pt x="5397" y="2705"/>
                  </a:moveTo>
                  <a:lnTo>
                    <a:pt x="4610" y="800"/>
                  </a:lnTo>
                  <a:lnTo>
                    <a:pt x="2705" y="0"/>
                  </a:lnTo>
                  <a:lnTo>
                    <a:pt x="787" y="800"/>
                  </a:lnTo>
                  <a:lnTo>
                    <a:pt x="0" y="2705"/>
                  </a:lnTo>
                  <a:lnTo>
                    <a:pt x="787" y="4610"/>
                  </a:lnTo>
                  <a:lnTo>
                    <a:pt x="2705" y="5397"/>
                  </a:lnTo>
                  <a:lnTo>
                    <a:pt x="4610" y="4610"/>
                  </a:lnTo>
                  <a:lnTo>
                    <a:pt x="5397" y="2705"/>
                  </a:lnTo>
                  <a:close/>
                </a:path>
              </a:pathLst>
            </a:custGeom>
            <a:solidFill>
              <a:srgbClr val="231F20"/>
            </a:solidFill>
          </p:spPr>
          <p:txBody>
            <a:bodyPr wrap="square" lIns="0" tIns="0" rIns="0" bIns="0" rtlCol="0"/>
            <a:lstStyle/>
            <a:p/>
          </p:txBody>
        </p:sp>
      </p:grpSp>
      <p:sp>
        <p:nvSpPr>
          <p:cNvPr id="322" name="object 322" descr=""/>
          <p:cNvSpPr txBox="1"/>
          <p:nvPr/>
        </p:nvSpPr>
        <p:spPr>
          <a:xfrm>
            <a:off x="10084502" y="600907"/>
            <a:ext cx="3051175" cy="3766185"/>
          </a:xfrm>
          <a:prstGeom prst="rect">
            <a:avLst/>
          </a:prstGeom>
        </p:spPr>
        <p:txBody>
          <a:bodyPr wrap="square" lIns="0" tIns="12065" rIns="0" bIns="0" rtlCol="0" vert="horz">
            <a:spAutoFit/>
          </a:bodyPr>
          <a:lstStyle/>
          <a:p>
            <a:pPr algn="just" marL="128270" marR="41910" indent="-115570">
              <a:lnSpc>
                <a:spcPct val="102400"/>
              </a:lnSpc>
              <a:spcBef>
                <a:spcPts val="95"/>
              </a:spcBef>
            </a:pPr>
            <a:r>
              <a:rPr dirty="0" sz="900" spc="-15">
                <a:solidFill>
                  <a:srgbClr val="231F20"/>
                </a:solidFill>
                <a:latin typeface="華康標楷體"/>
                <a:cs typeface="華康標楷體"/>
              </a:rPr>
              <a:t>．汽油引擎是將汽油與適量的空氣混合，再將其霧化成容易</a:t>
            </a:r>
            <a:r>
              <a:rPr dirty="0" sz="900" spc="-10">
                <a:solidFill>
                  <a:srgbClr val="231F20"/>
                </a:solidFill>
                <a:latin typeface="華康標楷體"/>
                <a:cs typeface="華康標楷體"/>
              </a:rPr>
              <a:t>燃燒的混合氣體（混合汽），被吸入汽缸內（吸入）</a:t>
            </a:r>
            <a:r>
              <a:rPr dirty="0" sz="900" spc="-30">
                <a:solidFill>
                  <a:srgbClr val="231F20"/>
                </a:solidFill>
                <a:latin typeface="華康標楷體"/>
                <a:cs typeface="華康標楷體"/>
              </a:rPr>
              <a:t>，再</a:t>
            </a:r>
            <a:r>
              <a:rPr dirty="0" sz="900" spc="-10">
                <a:solidFill>
                  <a:srgbClr val="231F20"/>
                </a:solidFill>
                <a:latin typeface="華康標楷體"/>
                <a:cs typeface="華康標楷體"/>
              </a:rPr>
              <a:t>經過活塞強力壓縮，配合火星塞適時點火燃燒（爆發</a:t>
            </a:r>
            <a:r>
              <a:rPr dirty="0" sz="900" spc="-25">
                <a:solidFill>
                  <a:srgbClr val="231F20"/>
                </a:solidFill>
                <a:latin typeface="華康標楷體"/>
                <a:cs typeface="華康標楷體"/>
              </a:rPr>
              <a:t>），</a:t>
            </a:r>
            <a:r>
              <a:rPr dirty="0" sz="900" spc="-10">
                <a:solidFill>
                  <a:srgbClr val="231F20"/>
                </a:solidFill>
                <a:latin typeface="華康標楷體"/>
                <a:cs typeface="華康標楷體"/>
              </a:rPr>
              <a:t>而產生動力（</a:t>
            </a:r>
            <a:r>
              <a:rPr dirty="0" sz="900" spc="-80">
                <a:solidFill>
                  <a:srgbClr val="231F20"/>
                </a:solidFill>
                <a:latin typeface="華康標楷體"/>
                <a:cs typeface="華康標楷體"/>
              </a:rPr>
              <a:t>圖 </a:t>
            </a:r>
            <a:r>
              <a:rPr dirty="0" sz="900" spc="-80">
                <a:solidFill>
                  <a:srgbClr val="231F20"/>
                </a:solidFill>
                <a:latin typeface="Trebuchet MS"/>
                <a:cs typeface="Trebuchet MS"/>
              </a:rPr>
              <a:t>1.2.3</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marL="13335">
              <a:lnSpc>
                <a:spcPct val="100000"/>
              </a:lnSpc>
              <a:spcBef>
                <a:spcPts val="25"/>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4</a:t>
            </a:r>
            <a:r>
              <a:rPr dirty="0" sz="900" spc="-50">
                <a:solidFill>
                  <a:srgbClr val="231F20"/>
                </a:solidFill>
                <a:latin typeface="Trebuchet MS"/>
                <a:cs typeface="Trebuchet MS"/>
              </a:rPr>
              <a:t> </a:t>
            </a:r>
            <a:r>
              <a:rPr dirty="0" sz="900" spc="-30">
                <a:solidFill>
                  <a:srgbClr val="231F20"/>
                </a:solidFill>
                <a:latin typeface="華康標楷體"/>
                <a:cs typeface="華康標楷體"/>
              </a:rPr>
              <a:t>行程</a:t>
            </a:r>
            <a:endParaRPr sz="900">
              <a:latin typeface="華康標楷體"/>
              <a:cs typeface="華康標楷體"/>
            </a:endParaRPr>
          </a:p>
          <a:p>
            <a:pPr marL="734060">
              <a:lnSpc>
                <a:spcPct val="100000"/>
              </a:lnSpc>
              <a:spcBef>
                <a:spcPts val="560"/>
              </a:spcBef>
              <a:tabLst>
                <a:tab pos="1337310" algn="l"/>
                <a:tab pos="1976120" algn="l"/>
                <a:tab pos="2614930" algn="l"/>
              </a:tabLst>
            </a:pPr>
            <a:r>
              <a:rPr dirty="0" sz="550">
                <a:solidFill>
                  <a:srgbClr val="231F20"/>
                </a:solidFill>
                <a:latin typeface="SimSun"/>
                <a:cs typeface="SimSun"/>
              </a:rPr>
              <a:t>進</a:t>
            </a:r>
            <a:r>
              <a:rPr dirty="0" sz="550" spc="-50">
                <a:solidFill>
                  <a:srgbClr val="231F20"/>
                </a:solidFill>
                <a:latin typeface="SimSun"/>
                <a:cs typeface="SimSun"/>
              </a:rPr>
              <a:t>氣</a:t>
            </a:r>
            <a:r>
              <a:rPr dirty="0" sz="550">
                <a:solidFill>
                  <a:srgbClr val="231F20"/>
                </a:solidFill>
                <a:latin typeface="SimSun"/>
                <a:cs typeface="SimSun"/>
              </a:rPr>
              <a:t>	壓</a:t>
            </a:r>
            <a:r>
              <a:rPr dirty="0" sz="550" spc="-50">
                <a:solidFill>
                  <a:srgbClr val="231F20"/>
                </a:solidFill>
                <a:latin typeface="SimSun"/>
                <a:cs typeface="SimSun"/>
              </a:rPr>
              <a:t>縮</a:t>
            </a:r>
            <a:r>
              <a:rPr dirty="0" sz="550">
                <a:solidFill>
                  <a:srgbClr val="231F20"/>
                </a:solidFill>
                <a:latin typeface="SimSun"/>
                <a:cs typeface="SimSun"/>
              </a:rPr>
              <a:t>	動</a:t>
            </a:r>
            <a:r>
              <a:rPr dirty="0" sz="550" spc="-50">
                <a:solidFill>
                  <a:srgbClr val="231F20"/>
                </a:solidFill>
                <a:latin typeface="SimSun"/>
                <a:cs typeface="SimSun"/>
              </a:rPr>
              <a:t>力</a:t>
            </a:r>
            <a:r>
              <a:rPr dirty="0" sz="550">
                <a:solidFill>
                  <a:srgbClr val="231F20"/>
                </a:solidFill>
                <a:latin typeface="SimSun"/>
                <a:cs typeface="SimSun"/>
              </a:rPr>
              <a:t>	排</a:t>
            </a:r>
            <a:r>
              <a:rPr dirty="0" sz="550" spc="-50">
                <a:solidFill>
                  <a:srgbClr val="231F20"/>
                </a:solidFill>
                <a:latin typeface="SimSun"/>
                <a:cs typeface="SimSun"/>
              </a:rPr>
              <a:t>氣</a:t>
            </a:r>
            <a:endParaRPr sz="550">
              <a:latin typeface="SimSun"/>
              <a:cs typeface="SimSun"/>
            </a:endParaRPr>
          </a:p>
          <a:p>
            <a:pPr>
              <a:lnSpc>
                <a:spcPct val="100000"/>
              </a:lnSpc>
            </a:pPr>
            <a:endParaRPr sz="600">
              <a:latin typeface="SimSun"/>
              <a:cs typeface="SimSun"/>
            </a:endParaRPr>
          </a:p>
          <a:p>
            <a:pPr>
              <a:lnSpc>
                <a:spcPct val="100000"/>
              </a:lnSpc>
              <a:spcBef>
                <a:spcPts val="35"/>
              </a:spcBef>
            </a:pPr>
            <a:endParaRPr sz="550">
              <a:latin typeface="SimSun"/>
              <a:cs typeface="SimSun"/>
            </a:endParaRPr>
          </a:p>
          <a:p>
            <a:pPr marL="328295">
              <a:lnSpc>
                <a:spcPct val="100000"/>
              </a:lnSpc>
            </a:pPr>
            <a:r>
              <a:rPr dirty="0" sz="550" spc="-20">
                <a:solidFill>
                  <a:srgbClr val="231F20"/>
                </a:solidFill>
                <a:latin typeface="SimSun"/>
                <a:cs typeface="SimSun"/>
              </a:rPr>
              <a:t>進氣閥</a:t>
            </a:r>
            <a:endParaRPr sz="550">
              <a:latin typeface="SimSun"/>
              <a:cs typeface="SimSun"/>
            </a:endParaRPr>
          </a:p>
          <a:p>
            <a:pPr marL="975994">
              <a:lnSpc>
                <a:spcPts val="600"/>
              </a:lnSpc>
              <a:spcBef>
                <a:spcPts val="275"/>
              </a:spcBef>
            </a:pPr>
            <a:r>
              <a:rPr dirty="0" sz="550" spc="-20">
                <a:solidFill>
                  <a:srgbClr val="231F20"/>
                </a:solidFill>
                <a:latin typeface="SimSun"/>
                <a:cs typeface="SimSun"/>
              </a:rPr>
              <a:t>汽缸頭</a:t>
            </a:r>
            <a:endParaRPr sz="550">
              <a:latin typeface="SimSun"/>
              <a:cs typeface="SimSun"/>
            </a:endParaRPr>
          </a:p>
          <a:p>
            <a:pPr marL="464184">
              <a:lnSpc>
                <a:spcPts val="600"/>
              </a:lnSpc>
            </a:pPr>
            <a:r>
              <a:rPr dirty="0" sz="550" spc="-25">
                <a:solidFill>
                  <a:srgbClr val="231F20"/>
                </a:solidFill>
                <a:latin typeface="SimSun"/>
                <a:cs typeface="SimSun"/>
              </a:rPr>
              <a:t>活塞</a:t>
            </a:r>
            <a:endParaRPr sz="550">
              <a:latin typeface="SimSun"/>
              <a:cs typeface="SimSun"/>
            </a:endParaRPr>
          </a:p>
          <a:p>
            <a:pPr marL="1011555">
              <a:lnSpc>
                <a:spcPct val="100000"/>
              </a:lnSpc>
              <a:spcBef>
                <a:spcPts val="20"/>
              </a:spcBef>
            </a:pPr>
            <a:r>
              <a:rPr dirty="0" sz="550" spc="-25">
                <a:solidFill>
                  <a:srgbClr val="231F20"/>
                </a:solidFill>
                <a:latin typeface="SimSun"/>
                <a:cs typeface="SimSun"/>
              </a:rPr>
              <a:t>汽缸</a:t>
            </a:r>
            <a:endParaRPr sz="550">
              <a:latin typeface="SimSun"/>
              <a:cs typeface="SimSun"/>
            </a:endParaRPr>
          </a:p>
          <a:p>
            <a:pPr marL="434975">
              <a:lnSpc>
                <a:spcPct val="100000"/>
              </a:lnSpc>
              <a:spcBef>
                <a:spcPts val="254"/>
              </a:spcBef>
            </a:pPr>
            <a:r>
              <a:rPr dirty="0" sz="550" spc="-25">
                <a:solidFill>
                  <a:srgbClr val="231F20"/>
                </a:solidFill>
                <a:latin typeface="SimSun"/>
                <a:cs typeface="SimSun"/>
              </a:rPr>
              <a:t>曲軸</a:t>
            </a:r>
            <a:endParaRPr sz="550">
              <a:latin typeface="SimSun"/>
              <a:cs typeface="SimSun"/>
            </a:endParaRPr>
          </a:p>
          <a:p>
            <a:pPr marL="27305">
              <a:lnSpc>
                <a:spcPct val="100000"/>
              </a:lnSpc>
              <a:spcBef>
                <a:spcPts val="280"/>
              </a:spcBef>
            </a:pPr>
            <a:r>
              <a:rPr dirty="0" sz="500" spc="-80">
                <a:solidFill>
                  <a:srgbClr val="231F20"/>
                </a:solidFill>
                <a:latin typeface="SimSun"/>
                <a:cs typeface="SimSun"/>
              </a:rPr>
              <a:t>圖 </a:t>
            </a:r>
            <a:r>
              <a:rPr dirty="0" sz="500" spc="-20">
                <a:solidFill>
                  <a:srgbClr val="231F20"/>
                </a:solidFill>
                <a:latin typeface="Trebuchet MS"/>
                <a:cs typeface="Trebuchet MS"/>
              </a:rPr>
              <a:t>1.2.3</a:t>
            </a:r>
            <a:endParaRPr sz="500">
              <a:latin typeface="Trebuchet MS"/>
              <a:cs typeface="Trebuchet MS"/>
            </a:endParaRPr>
          </a:p>
          <a:p>
            <a:pPr>
              <a:lnSpc>
                <a:spcPct val="100000"/>
              </a:lnSpc>
              <a:spcBef>
                <a:spcPts val="35"/>
              </a:spcBef>
            </a:pPr>
            <a:endParaRPr sz="850">
              <a:latin typeface="Trebuchet MS"/>
              <a:cs typeface="Trebuchet MS"/>
            </a:endParaRPr>
          </a:p>
          <a:p>
            <a:pPr algn="just" marL="128270" marR="40640" indent="-115570">
              <a:lnSpc>
                <a:spcPct val="102400"/>
              </a:lnSpc>
            </a:pPr>
            <a:r>
              <a:rPr dirty="0" sz="900" spc="-10">
                <a:solidFill>
                  <a:srgbClr val="231F20"/>
                </a:solidFill>
                <a:latin typeface="華康標楷體"/>
                <a:cs typeface="華康標楷體"/>
              </a:rPr>
              <a:t>．柴油引擎是將空氣吸入汽缸內，經由活塞將其強力壓縮至</a:t>
            </a:r>
            <a:r>
              <a:rPr dirty="0" sz="900" spc="5">
                <a:solidFill>
                  <a:srgbClr val="231F20"/>
                </a:solidFill>
                <a:latin typeface="華康標楷體"/>
                <a:cs typeface="華康標楷體"/>
              </a:rPr>
              <a:t>高溫</a:t>
            </a:r>
            <a:r>
              <a:rPr dirty="0" sz="900" spc="-15">
                <a:solidFill>
                  <a:srgbClr val="231F20"/>
                </a:solidFill>
                <a:latin typeface="華康標楷體"/>
                <a:cs typeface="華康標楷體"/>
              </a:rPr>
              <a:t>（</a:t>
            </a:r>
            <a:r>
              <a:rPr dirty="0" sz="900" spc="-15">
                <a:solidFill>
                  <a:srgbClr val="231F20"/>
                </a:solidFill>
                <a:latin typeface="Trebuchet MS"/>
                <a:cs typeface="Trebuchet MS"/>
              </a:rPr>
              <a:t>500</a:t>
            </a:r>
            <a:r>
              <a:rPr dirty="0" sz="900" spc="-55">
                <a:solidFill>
                  <a:srgbClr val="231F20"/>
                </a:solidFill>
                <a:latin typeface="Trebuchet MS"/>
                <a:cs typeface="Trebuchet MS"/>
              </a:rPr>
              <a:t> </a:t>
            </a:r>
            <a:r>
              <a:rPr dirty="0" sz="900" spc="-110">
                <a:solidFill>
                  <a:srgbClr val="231F20"/>
                </a:solidFill>
                <a:latin typeface="華康標楷體"/>
                <a:cs typeface="華康標楷體"/>
              </a:rPr>
              <a:t>∼ </a:t>
            </a:r>
            <a:r>
              <a:rPr dirty="0" sz="900" spc="-5">
                <a:solidFill>
                  <a:srgbClr val="231F20"/>
                </a:solidFill>
                <a:latin typeface="Trebuchet MS"/>
                <a:cs typeface="Trebuchet MS"/>
              </a:rPr>
              <a:t>700</a:t>
            </a:r>
            <a:r>
              <a:rPr dirty="0" sz="900" spc="-5">
                <a:solidFill>
                  <a:srgbClr val="231F20"/>
                </a:solidFill>
                <a:latin typeface="華康標楷體"/>
                <a:cs typeface="華康標楷體"/>
              </a:rPr>
              <a:t>℃）</a:t>
            </a:r>
            <a:r>
              <a:rPr dirty="0" sz="900" spc="5">
                <a:solidFill>
                  <a:srgbClr val="231F20"/>
                </a:solidFill>
                <a:latin typeface="華康標楷體"/>
                <a:cs typeface="華康標楷體"/>
              </a:rPr>
              <a:t>後，再將柴油噴射入汽缸，利用自</a:t>
            </a:r>
            <a:r>
              <a:rPr dirty="0" sz="900" spc="-10">
                <a:solidFill>
                  <a:srgbClr val="231F20"/>
                </a:solidFill>
                <a:latin typeface="華康標楷體"/>
                <a:cs typeface="華康標楷體"/>
              </a:rPr>
              <a:t>燃方式燃燒、爆發，而產生動力（高溫自燃起火爆發）。</a:t>
            </a:r>
            <a:endParaRPr sz="900">
              <a:latin typeface="華康標楷體"/>
              <a:cs typeface="華康標楷體"/>
            </a:endParaRPr>
          </a:p>
          <a:p>
            <a:pPr marL="13335">
              <a:lnSpc>
                <a:spcPct val="100000"/>
              </a:lnSpc>
              <a:spcBef>
                <a:spcPts val="680"/>
              </a:spcBef>
            </a:pPr>
            <a:r>
              <a:rPr dirty="0" sz="900" spc="-15">
                <a:solidFill>
                  <a:srgbClr val="231F20"/>
                </a:solidFill>
                <a:latin typeface="華康標楷體"/>
                <a:cs typeface="華康標楷體"/>
              </a:rPr>
              <a:t>．瞭解汽車行駛時的必要機構。</a:t>
            </a:r>
            <a:endParaRPr sz="900">
              <a:latin typeface="華康標楷體"/>
              <a:cs typeface="華康標楷體"/>
            </a:endParaRPr>
          </a:p>
          <a:p>
            <a:pPr marL="300990" indent="-287655">
              <a:lnSpc>
                <a:spcPct val="100000"/>
              </a:lnSpc>
              <a:spcBef>
                <a:spcPts val="620"/>
              </a:spcBef>
              <a:buSzPct val="88888"/>
              <a:buAutoNum type="arabicPlain"/>
              <a:tabLst>
                <a:tab pos="300990" algn="l"/>
              </a:tabLst>
            </a:pPr>
            <a:r>
              <a:rPr dirty="0" sz="900" spc="-10">
                <a:solidFill>
                  <a:srgbClr val="231F20"/>
                </a:solidFill>
                <a:latin typeface="華康標楷體"/>
                <a:cs typeface="華康標楷體"/>
              </a:rPr>
              <a:t>行駛（引擎、離合器、變速箱、差速器</a:t>
            </a:r>
            <a:r>
              <a:rPr dirty="0" sz="900" spc="-50">
                <a:solidFill>
                  <a:srgbClr val="231F20"/>
                </a:solidFill>
                <a:latin typeface="華康標楷體"/>
                <a:cs typeface="華康標楷體"/>
              </a:rPr>
              <a:t>）</a:t>
            </a:r>
            <a:endParaRPr sz="900">
              <a:latin typeface="華康標楷體"/>
              <a:cs typeface="華康標楷體"/>
            </a:endParaRPr>
          </a:p>
          <a:p>
            <a:pPr marL="300990" marR="40640">
              <a:lnSpc>
                <a:spcPct val="102400"/>
              </a:lnSpc>
            </a:pPr>
            <a:r>
              <a:rPr dirty="0" sz="900" spc="-10">
                <a:solidFill>
                  <a:srgbClr val="231F20"/>
                </a:solidFill>
                <a:latin typeface="華康標楷體"/>
                <a:cs typeface="華康標楷體"/>
              </a:rPr>
              <a:t>動力是由引擎所產生，再將動力傳達到車輪讓車輛運</a:t>
            </a:r>
            <a:r>
              <a:rPr dirty="0" sz="900" spc="-30">
                <a:solidFill>
                  <a:srgbClr val="231F20"/>
                </a:solidFill>
                <a:latin typeface="華康標楷體"/>
                <a:cs typeface="華康標楷體"/>
              </a:rPr>
              <a:t>行。</a:t>
            </a:r>
            <a:endParaRPr sz="900">
              <a:latin typeface="華康標楷體"/>
              <a:cs typeface="華康標楷體"/>
            </a:endParaRPr>
          </a:p>
          <a:p>
            <a:pPr marL="300990" indent="-287655">
              <a:lnSpc>
                <a:spcPct val="100000"/>
              </a:lnSpc>
              <a:spcBef>
                <a:spcPts val="550"/>
              </a:spcBef>
              <a:buSzPct val="88888"/>
              <a:buAutoNum type="arabicPlain" startAt="2"/>
              <a:tabLst>
                <a:tab pos="300990" algn="l"/>
              </a:tabLst>
            </a:pPr>
            <a:r>
              <a:rPr dirty="0" sz="900" spc="-10">
                <a:solidFill>
                  <a:srgbClr val="231F20"/>
                </a:solidFill>
                <a:latin typeface="華康標楷體"/>
                <a:cs typeface="華康標楷體"/>
              </a:rPr>
              <a:t>轉彎（方向盤</a:t>
            </a:r>
            <a:r>
              <a:rPr dirty="0" sz="900" spc="-50">
                <a:solidFill>
                  <a:srgbClr val="231F20"/>
                </a:solidFill>
                <a:latin typeface="華康標楷體"/>
                <a:cs typeface="華康標楷體"/>
              </a:rPr>
              <a:t>）</a:t>
            </a:r>
            <a:endParaRPr sz="900">
              <a:latin typeface="華康標楷體"/>
              <a:cs typeface="華康標楷體"/>
            </a:endParaRPr>
          </a:p>
          <a:p>
            <a:pPr marL="300990" marR="41910">
              <a:lnSpc>
                <a:spcPct val="102400"/>
              </a:lnSpc>
            </a:pPr>
            <a:r>
              <a:rPr dirty="0" sz="900" spc="-15">
                <a:solidFill>
                  <a:srgbClr val="231F20"/>
                </a:solidFill>
                <a:latin typeface="華康標楷體"/>
                <a:cs typeface="華康標楷體"/>
              </a:rPr>
              <a:t>轉動方向盤，藉此改變車輪的方向，同時改變行進的</a:t>
            </a:r>
            <a:r>
              <a:rPr dirty="0" sz="900" spc="-25">
                <a:solidFill>
                  <a:srgbClr val="231F20"/>
                </a:solidFill>
                <a:latin typeface="華康標楷體"/>
                <a:cs typeface="華康標楷體"/>
              </a:rPr>
              <a:t>方向。</a:t>
            </a:r>
            <a:endParaRPr sz="900">
              <a:latin typeface="華康標楷體"/>
              <a:cs typeface="華康標楷體"/>
            </a:endParaRPr>
          </a:p>
          <a:p>
            <a:pPr marL="300990" indent="-287655">
              <a:lnSpc>
                <a:spcPct val="100000"/>
              </a:lnSpc>
              <a:spcBef>
                <a:spcPts val="550"/>
              </a:spcBef>
              <a:buSzPct val="88888"/>
              <a:buAutoNum type="arabicPlain" startAt="3"/>
              <a:tabLst>
                <a:tab pos="300990" algn="l"/>
              </a:tabLst>
            </a:pPr>
            <a:r>
              <a:rPr dirty="0" sz="900" spc="-10">
                <a:solidFill>
                  <a:srgbClr val="231F20"/>
                </a:solidFill>
                <a:latin typeface="華康標楷體"/>
                <a:cs typeface="華康標楷體"/>
              </a:rPr>
              <a:t>停車（煞車</a:t>
            </a:r>
            <a:r>
              <a:rPr dirty="0" sz="900" spc="-50">
                <a:solidFill>
                  <a:srgbClr val="231F20"/>
                </a:solidFill>
                <a:latin typeface="華康標楷體"/>
                <a:cs typeface="華康標楷體"/>
              </a:rPr>
              <a:t>）</a:t>
            </a:r>
            <a:endParaRPr sz="900">
              <a:latin typeface="華康標楷體"/>
              <a:cs typeface="華康標楷體"/>
            </a:endParaRPr>
          </a:p>
          <a:p>
            <a:pPr marL="300990">
              <a:lnSpc>
                <a:spcPct val="100000"/>
              </a:lnSpc>
              <a:spcBef>
                <a:spcPts val="25"/>
              </a:spcBef>
            </a:pPr>
            <a:r>
              <a:rPr dirty="0" sz="900" spc="-15">
                <a:solidFill>
                  <a:srgbClr val="231F20"/>
                </a:solidFill>
                <a:latin typeface="華康標楷體"/>
                <a:cs typeface="華康標楷體"/>
              </a:rPr>
              <a:t>踩下煞車，控制輪胎的轉動，使車輛減速並停車。</a:t>
            </a:r>
            <a:endParaRPr sz="900">
              <a:latin typeface="華康標楷體"/>
              <a:cs typeface="華康標楷體"/>
            </a:endParaRPr>
          </a:p>
        </p:txBody>
      </p:sp>
      <p:sp>
        <p:nvSpPr>
          <p:cNvPr id="323" name="object 323" descr=""/>
          <p:cNvSpPr txBox="1"/>
          <p:nvPr/>
        </p:nvSpPr>
        <p:spPr>
          <a:xfrm>
            <a:off x="13156551" y="4808876"/>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1.2.4</a:t>
            </a:r>
            <a:endParaRPr sz="500">
              <a:latin typeface="Trebuchet MS"/>
              <a:cs typeface="Trebuchet MS"/>
            </a:endParaRPr>
          </a:p>
        </p:txBody>
      </p:sp>
      <p:graphicFrame>
        <p:nvGraphicFramePr>
          <p:cNvPr id="324" name="object 324" descr=""/>
          <p:cNvGraphicFramePr>
            <a:graphicFrameLocks noGrp="1"/>
          </p:cNvGraphicFramePr>
          <p:nvPr/>
        </p:nvGraphicFramePr>
        <p:xfrm>
          <a:off x="557999" y="1202654"/>
          <a:ext cx="6718300" cy="376047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75895">
                <a:tc>
                  <a:txBody>
                    <a:bodyPr/>
                    <a:lstStyle/>
                    <a:p>
                      <a:pPr algn="r" marR="46355">
                        <a:lnSpc>
                          <a:spcPts val="1005"/>
                        </a:lnSpc>
                        <a:spcBef>
                          <a:spcPts val="280"/>
                        </a:spcBef>
                      </a:pPr>
                      <a:r>
                        <a:rPr dirty="0" baseline="3086" sz="1350" spc="-345">
                          <a:solidFill>
                            <a:srgbClr val="231F20"/>
                          </a:solidFill>
                          <a:latin typeface="華康標楷體"/>
                          <a:cs typeface="華康標楷體"/>
                        </a:rPr>
                        <a:t>（一）</a:t>
                      </a:r>
                      <a:r>
                        <a:rPr dirty="0" sz="900" spc="-20">
                          <a:solidFill>
                            <a:srgbClr val="231F20"/>
                          </a:solidFill>
                          <a:latin typeface="華康標楷體"/>
                          <a:cs typeface="華康標楷體"/>
                        </a:rPr>
                        <a:t>汽車各項</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a:txBody>
                    <a:bodyPr/>
                    <a:lstStyle/>
                    <a:p>
                      <a:pPr marL="17780">
                        <a:lnSpc>
                          <a:spcPts val="1005"/>
                        </a:lnSpc>
                        <a:spcBef>
                          <a:spcPts val="280"/>
                        </a:spcBef>
                      </a:pPr>
                      <a:r>
                        <a:rPr dirty="0" sz="900" spc="-20">
                          <a:solidFill>
                            <a:srgbClr val="231F20"/>
                          </a:solidFill>
                          <a:latin typeface="華康標楷體"/>
                          <a:cs typeface="華康標楷體"/>
                        </a:rPr>
                        <a:t>．汽車行駛的原理</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rowSpan="6">
                  <a:txBody>
                    <a:bodyPr/>
                    <a:lstStyle/>
                    <a:p>
                      <a:pPr marL="132715" marR="47625" indent="-115570">
                        <a:lnSpc>
                          <a:spcPct val="102400"/>
                        </a:lnSpc>
                        <a:spcBef>
                          <a:spcPts val="254"/>
                        </a:spcBef>
                      </a:pPr>
                      <a:r>
                        <a:rPr dirty="0" sz="900" spc="-15">
                          <a:solidFill>
                            <a:srgbClr val="231F20"/>
                          </a:solidFill>
                          <a:latin typeface="華康標楷體"/>
                          <a:cs typeface="華康標楷體"/>
                        </a:rPr>
                        <a:t>．向學員說明汽車是靠引擎產生動力，再透過傳動機構將動力傳達到輪胎，讓車輪轉動以帶動車輛行進。</a:t>
                      </a:r>
                      <a:endParaRPr sz="900">
                        <a:latin typeface="華康標楷體"/>
                        <a:cs typeface="華康標楷體"/>
                      </a:endParaRPr>
                    </a:p>
                    <a:p>
                      <a:pPr marL="132715" marR="47625" indent="-115570">
                        <a:lnSpc>
                          <a:spcPct val="102400"/>
                        </a:lnSpc>
                        <a:spcBef>
                          <a:spcPts val="625"/>
                        </a:spcBef>
                      </a:pPr>
                      <a:r>
                        <a:rPr dirty="0" sz="900" spc="-15">
                          <a:solidFill>
                            <a:srgbClr val="231F20"/>
                          </a:solidFill>
                          <a:latin typeface="華康標楷體"/>
                          <a:cs typeface="華康標楷體"/>
                        </a:rPr>
                        <a:t>．瞭解汽車的組成後，也需要瞭解駕駛車輛時應如何操作各種機構，以達到像使用自己手腳一樣的靈敏。</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5"/>
                        </a:spcBef>
                      </a:pPr>
                      <a:endParaRPr sz="1150">
                        <a:latin typeface="Times New Roman"/>
                        <a:cs typeface="Times New Roman"/>
                      </a:endParaRPr>
                    </a:p>
                    <a:p>
                      <a:pPr marL="17780">
                        <a:lnSpc>
                          <a:spcPct val="100000"/>
                        </a:lnSpc>
                        <a:tabLst>
                          <a:tab pos="2350135" algn="l"/>
                        </a:tabLst>
                      </a:pPr>
                      <a:r>
                        <a:rPr dirty="0" sz="900">
                          <a:solidFill>
                            <a:srgbClr val="231F20"/>
                          </a:solidFill>
                          <a:latin typeface="華康標楷體"/>
                          <a:cs typeface="華康標楷體"/>
                        </a:rPr>
                        <a:t>．</a:t>
                      </a:r>
                      <a:r>
                        <a:rPr dirty="0" sz="900" spc="-165">
                          <a:solidFill>
                            <a:srgbClr val="231F20"/>
                          </a:solidFill>
                          <a:latin typeface="華康標楷體"/>
                          <a:cs typeface="華康標楷體"/>
                        </a:rPr>
                        <a:t> </a:t>
                      </a:r>
                      <a:r>
                        <a:rPr dirty="0" sz="900" spc="-10">
                          <a:solidFill>
                            <a:srgbClr val="231F20"/>
                          </a:solidFill>
                          <a:latin typeface="華康標楷體"/>
                          <a:cs typeface="華康標楷體"/>
                        </a:rPr>
                        <a:t>瞭解動</a:t>
                      </a:r>
                      <a:r>
                        <a:rPr dirty="0" sz="900" spc="-50">
                          <a:solidFill>
                            <a:srgbClr val="231F20"/>
                          </a:solidFill>
                          <a:latin typeface="華康標楷體"/>
                          <a:cs typeface="華康標楷體"/>
                        </a:rPr>
                        <a:t>力</a:t>
                      </a:r>
                      <a:r>
                        <a:rPr dirty="0" sz="900">
                          <a:solidFill>
                            <a:srgbClr val="231F20"/>
                          </a:solidFill>
                          <a:latin typeface="華康標楷體"/>
                          <a:cs typeface="華康標楷體"/>
                        </a:rPr>
                        <a:t>	</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800">
                        <a:latin typeface="Times New Roman"/>
                        <a:cs typeface="Times New Roman"/>
                      </a:endParaRPr>
                    </a:p>
                    <a:p>
                      <a:pPr marL="501015">
                        <a:lnSpc>
                          <a:spcPct val="100000"/>
                        </a:lnSpc>
                      </a:pPr>
                      <a:r>
                        <a:rPr dirty="0" sz="550" spc="-25">
                          <a:solidFill>
                            <a:srgbClr val="231F20"/>
                          </a:solidFill>
                          <a:latin typeface="SimSun"/>
                          <a:cs typeface="SimSun"/>
                        </a:rPr>
                        <a:t>活塞</a:t>
                      </a:r>
                      <a:endParaRPr sz="550">
                        <a:latin typeface="SimSun"/>
                        <a:cs typeface="SimSu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45"/>
                        </a:spcBef>
                      </a:pPr>
                      <a:endParaRPr sz="850">
                        <a:latin typeface="Times New Roman"/>
                        <a:cs typeface="Times New Roman"/>
                      </a:endParaRPr>
                    </a:p>
                    <a:p>
                      <a:pPr marL="298450">
                        <a:lnSpc>
                          <a:spcPct val="100000"/>
                        </a:lnSpc>
                      </a:pPr>
                      <a:r>
                        <a:rPr dirty="0" sz="500" spc="-80">
                          <a:solidFill>
                            <a:srgbClr val="231F20"/>
                          </a:solidFill>
                          <a:latin typeface="SimSun"/>
                          <a:cs typeface="SimSun"/>
                        </a:rPr>
                        <a:t>圖 </a:t>
                      </a:r>
                      <a:r>
                        <a:rPr dirty="0" sz="500" spc="-20">
                          <a:solidFill>
                            <a:srgbClr val="231F20"/>
                          </a:solidFill>
                          <a:latin typeface="Trebuchet MS"/>
                          <a:cs typeface="Trebuchet MS"/>
                        </a:rPr>
                        <a:t>1.2.2</a:t>
                      </a:r>
                      <a:endParaRPr sz="500">
                        <a:latin typeface="Trebuchet MS"/>
                        <a:cs typeface="Trebuchet MS"/>
                      </a:endParaRPr>
                    </a:p>
                    <a:p>
                      <a:pPr marL="298450">
                        <a:lnSpc>
                          <a:spcPct val="100000"/>
                        </a:lnSpc>
                        <a:spcBef>
                          <a:spcPts val="225"/>
                        </a:spcBef>
                      </a:pPr>
                      <a:r>
                        <a:rPr dirty="0" sz="550" spc="-30">
                          <a:solidFill>
                            <a:srgbClr val="231F20"/>
                          </a:solidFill>
                          <a:latin typeface="SimSun"/>
                          <a:cs typeface="SimSun"/>
                        </a:rPr>
                        <a:t>※ 目前尚有油電混合車、插電式油電混合車、電動車等車種，均依廠家規範。</a:t>
                      </a:r>
                      <a:endParaRPr sz="550">
                        <a:latin typeface="SimSun"/>
                        <a:cs typeface="SimSun"/>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rowSpan="6">
                  <a:txBody>
                    <a:bodyPr/>
                    <a:lstStyle/>
                    <a:p>
                      <a:pPr algn="just" marL="141605" marR="26670" indent="-124460">
                        <a:lnSpc>
                          <a:spcPct val="102400"/>
                        </a:lnSpc>
                        <a:spcBef>
                          <a:spcPts val="254"/>
                        </a:spcBef>
                      </a:pPr>
                      <a:r>
                        <a:rPr dirty="0" sz="900" spc="55">
                          <a:solidFill>
                            <a:srgbClr val="231F20"/>
                          </a:solidFill>
                          <a:latin typeface="華康標楷體"/>
                          <a:cs typeface="華康標楷體"/>
                        </a:rPr>
                        <a:t>．利用模型簡要說明車輛</a:t>
                      </a:r>
                      <a:r>
                        <a:rPr dirty="0" sz="900" spc="-25">
                          <a:solidFill>
                            <a:srgbClr val="231F20"/>
                          </a:solidFill>
                          <a:latin typeface="華康標楷體"/>
                          <a:cs typeface="華康標楷體"/>
                        </a:rPr>
                        <a:t>運作的原理</a:t>
                      </a:r>
                      <a:r>
                        <a:rPr dirty="0" sz="900" spc="-10">
                          <a:solidFill>
                            <a:srgbClr val="231F20"/>
                          </a:solidFill>
                          <a:latin typeface="華康標楷體"/>
                          <a:cs typeface="華康標楷體"/>
                        </a:rPr>
                        <a:t>（</a:t>
                      </a:r>
                      <a:r>
                        <a:rPr dirty="0" sz="900" spc="-105">
                          <a:solidFill>
                            <a:srgbClr val="231F20"/>
                          </a:solidFill>
                          <a:latin typeface="華康標楷體"/>
                          <a:cs typeface="華康標楷體"/>
                        </a:rPr>
                        <a:t>圖 </a:t>
                      </a:r>
                      <a:r>
                        <a:rPr dirty="0" sz="900" spc="-85">
                          <a:solidFill>
                            <a:srgbClr val="231F20"/>
                          </a:solidFill>
                          <a:latin typeface="Trebuchet MS"/>
                          <a:cs typeface="Trebuchet MS"/>
                        </a:rPr>
                        <a:t>1.2.1</a:t>
                      </a:r>
                      <a:r>
                        <a:rPr dirty="0" sz="900" spc="-85">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nSpc>
                          <a:spcPct val="100000"/>
                        </a:lnSpc>
                        <a:spcBef>
                          <a:spcPts val="10"/>
                        </a:spcBef>
                      </a:pPr>
                      <a:endParaRPr sz="850">
                        <a:latin typeface="Times New Roman"/>
                        <a:cs typeface="Times New Roman"/>
                      </a:endParaRPr>
                    </a:p>
                    <a:p>
                      <a:pPr marL="132715">
                        <a:lnSpc>
                          <a:spcPct val="100000"/>
                        </a:lnSpc>
                        <a:tabLst>
                          <a:tab pos="476884" algn="l"/>
                          <a:tab pos="883919" algn="l"/>
                        </a:tabLst>
                      </a:pPr>
                      <a:r>
                        <a:rPr dirty="0" sz="550">
                          <a:solidFill>
                            <a:srgbClr val="231F20"/>
                          </a:solidFill>
                          <a:latin typeface="SimSun"/>
                          <a:cs typeface="SimSun"/>
                        </a:rPr>
                        <a:t>引</a:t>
                      </a:r>
                      <a:r>
                        <a:rPr dirty="0" sz="550" spc="-50">
                          <a:solidFill>
                            <a:srgbClr val="231F20"/>
                          </a:solidFill>
                          <a:latin typeface="SimSun"/>
                          <a:cs typeface="SimSun"/>
                        </a:rPr>
                        <a:t>擎</a:t>
                      </a:r>
                      <a:r>
                        <a:rPr dirty="0" sz="550">
                          <a:solidFill>
                            <a:srgbClr val="231F20"/>
                          </a:solidFill>
                          <a:latin typeface="SimSun"/>
                          <a:cs typeface="SimSun"/>
                        </a:rPr>
                        <a:t>	離合</a:t>
                      </a:r>
                      <a:r>
                        <a:rPr dirty="0" sz="550" spc="-50">
                          <a:solidFill>
                            <a:srgbClr val="231F20"/>
                          </a:solidFill>
                          <a:latin typeface="SimSun"/>
                          <a:cs typeface="SimSun"/>
                        </a:rPr>
                        <a:t>器</a:t>
                      </a:r>
                      <a:r>
                        <a:rPr dirty="0" sz="550">
                          <a:solidFill>
                            <a:srgbClr val="231F20"/>
                          </a:solidFill>
                          <a:latin typeface="SimSun"/>
                          <a:cs typeface="SimSun"/>
                        </a:rPr>
                        <a:t>	變速</a:t>
                      </a:r>
                      <a:r>
                        <a:rPr dirty="0" sz="550" spc="-50">
                          <a:solidFill>
                            <a:srgbClr val="231F20"/>
                          </a:solidFill>
                          <a:latin typeface="SimSun"/>
                          <a:cs typeface="SimSun"/>
                        </a:rPr>
                        <a:t>箱</a:t>
                      </a:r>
                      <a:endParaRPr sz="550">
                        <a:latin typeface="SimSun"/>
                        <a:cs typeface="SimSu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50"/>
                        </a:spcBef>
                      </a:pPr>
                      <a:endParaRPr sz="650">
                        <a:latin typeface="Times New Roman"/>
                        <a:cs typeface="Times New Roman"/>
                      </a:endParaRPr>
                    </a:p>
                    <a:p>
                      <a:pPr marL="260985">
                        <a:lnSpc>
                          <a:spcPts val="490"/>
                        </a:lnSpc>
                        <a:tabLst>
                          <a:tab pos="659765" algn="l"/>
                          <a:tab pos="1133475" algn="l"/>
                        </a:tabLst>
                      </a:pPr>
                      <a:r>
                        <a:rPr dirty="0" sz="550">
                          <a:solidFill>
                            <a:srgbClr val="231F20"/>
                          </a:solidFill>
                          <a:latin typeface="SimSun"/>
                          <a:cs typeface="SimSun"/>
                        </a:rPr>
                        <a:t>傳動</a:t>
                      </a:r>
                      <a:r>
                        <a:rPr dirty="0" sz="550" spc="-50">
                          <a:solidFill>
                            <a:srgbClr val="231F20"/>
                          </a:solidFill>
                          <a:latin typeface="SimSun"/>
                          <a:cs typeface="SimSun"/>
                        </a:rPr>
                        <a:t>軸</a:t>
                      </a:r>
                      <a:r>
                        <a:rPr dirty="0" sz="550">
                          <a:solidFill>
                            <a:srgbClr val="231F20"/>
                          </a:solidFill>
                          <a:latin typeface="SimSun"/>
                          <a:cs typeface="SimSun"/>
                        </a:rPr>
                        <a:t>	差速</a:t>
                      </a:r>
                      <a:r>
                        <a:rPr dirty="0" sz="550" spc="-50">
                          <a:solidFill>
                            <a:srgbClr val="231F20"/>
                          </a:solidFill>
                          <a:latin typeface="SimSun"/>
                          <a:cs typeface="SimSun"/>
                        </a:rPr>
                        <a:t>器</a:t>
                      </a:r>
                      <a:r>
                        <a:rPr dirty="0" sz="550">
                          <a:solidFill>
                            <a:srgbClr val="231F20"/>
                          </a:solidFill>
                          <a:latin typeface="SimSun"/>
                          <a:cs typeface="SimSun"/>
                        </a:rPr>
                        <a:t>	</a:t>
                      </a:r>
                      <a:r>
                        <a:rPr dirty="0" baseline="30303" sz="825">
                          <a:solidFill>
                            <a:srgbClr val="231F20"/>
                          </a:solidFill>
                          <a:latin typeface="SimSun"/>
                          <a:cs typeface="SimSun"/>
                        </a:rPr>
                        <a:t>後</a:t>
                      </a:r>
                      <a:r>
                        <a:rPr dirty="0" baseline="30303" sz="825" spc="-75">
                          <a:solidFill>
                            <a:srgbClr val="231F20"/>
                          </a:solidFill>
                          <a:latin typeface="SimSun"/>
                          <a:cs typeface="SimSun"/>
                        </a:rPr>
                        <a:t>輪</a:t>
                      </a:r>
                      <a:endParaRPr baseline="30303" sz="825">
                        <a:latin typeface="SimSun"/>
                        <a:cs typeface="SimSun"/>
                      </a:endParaRPr>
                    </a:p>
                    <a:p>
                      <a:pPr algn="r" marR="34290">
                        <a:lnSpc>
                          <a:spcPts val="490"/>
                        </a:lnSpc>
                      </a:pPr>
                      <a:r>
                        <a:rPr dirty="0" sz="550">
                          <a:solidFill>
                            <a:srgbClr val="231F20"/>
                          </a:solidFill>
                          <a:latin typeface="SimSun"/>
                          <a:cs typeface="SimSun"/>
                        </a:rPr>
                        <a:t>（驅動輪</a:t>
                      </a:r>
                      <a:r>
                        <a:rPr dirty="0" sz="550" spc="-50">
                          <a:solidFill>
                            <a:srgbClr val="231F20"/>
                          </a:solidFill>
                          <a:latin typeface="SimSun"/>
                          <a:cs typeface="SimSun"/>
                        </a:rPr>
                        <a:t>）</a:t>
                      </a:r>
                      <a:endParaRPr sz="550">
                        <a:latin typeface="SimSun"/>
                        <a:cs typeface="SimSun"/>
                      </a:endParaRPr>
                    </a:p>
                    <a:p>
                      <a:pPr marL="32384">
                        <a:lnSpc>
                          <a:spcPct val="100000"/>
                        </a:lnSpc>
                        <a:spcBef>
                          <a:spcPts val="225"/>
                        </a:spcBef>
                      </a:pPr>
                      <a:r>
                        <a:rPr dirty="0" sz="500" spc="-80">
                          <a:solidFill>
                            <a:srgbClr val="231F20"/>
                          </a:solidFill>
                          <a:latin typeface="SimSun"/>
                          <a:cs typeface="SimSun"/>
                        </a:rPr>
                        <a:t>圖 </a:t>
                      </a:r>
                      <a:r>
                        <a:rPr dirty="0" sz="500" spc="-20">
                          <a:solidFill>
                            <a:srgbClr val="231F20"/>
                          </a:solidFill>
                          <a:latin typeface="Trebuchet MS"/>
                          <a:cs typeface="Trebuchet MS"/>
                        </a:rPr>
                        <a:t>1.2.1</a:t>
                      </a:r>
                      <a:endParaRPr sz="500">
                        <a:latin typeface="Trebuchet MS"/>
                        <a:cs typeface="Trebuchet MS"/>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15"/>
                        </a:spcBef>
                      </a:pPr>
                      <a:endParaRPr sz="800">
                        <a:latin typeface="Times New Roman"/>
                        <a:cs typeface="Times New Roman"/>
                      </a:endParaRPr>
                    </a:p>
                    <a:p>
                      <a:pPr algn="just" marL="141605" marR="38735" indent="-124460">
                        <a:lnSpc>
                          <a:spcPct val="102400"/>
                        </a:lnSpc>
                      </a:pPr>
                      <a:r>
                        <a:rPr dirty="0" sz="900" spc="-45">
                          <a:solidFill>
                            <a:srgbClr val="231F20"/>
                          </a:solidFill>
                          <a:latin typeface="華康標楷體"/>
                          <a:cs typeface="華康標楷體"/>
                        </a:rPr>
                        <a:t>．向學員說明 </a:t>
                      </a:r>
                      <a:r>
                        <a:rPr dirty="0" sz="900" spc="-5">
                          <a:solidFill>
                            <a:srgbClr val="231F20"/>
                          </a:solidFill>
                          <a:latin typeface="Trebuchet MS"/>
                          <a:cs typeface="Trebuchet MS"/>
                        </a:rPr>
                        <a:t>MT</a:t>
                      </a:r>
                      <a:r>
                        <a:rPr dirty="0" sz="900" spc="-65">
                          <a:solidFill>
                            <a:srgbClr val="231F20"/>
                          </a:solidFill>
                          <a:latin typeface="Trebuchet MS"/>
                          <a:cs typeface="Trebuchet MS"/>
                        </a:rPr>
                        <a:t> </a:t>
                      </a:r>
                      <a:r>
                        <a:rPr dirty="0" sz="900" spc="-10">
                          <a:solidFill>
                            <a:srgbClr val="231F20"/>
                          </a:solidFill>
                          <a:latin typeface="華康標楷體"/>
                          <a:cs typeface="華康標楷體"/>
                        </a:rPr>
                        <a:t>車（手排</a:t>
                      </a:r>
                      <a:r>
                        <a:rPr dirty="0" sz="900" spc="70">
                          <a:solidFill>
                            <a:srgbClr val="231F20"/>
                          </a:solidFill>
                          <a:latin typeface="華康標楷體"/>
                          <a:cs typeface="華康標楷體"/>
                        </a:rPr>
                        <a:t>車</a:t>
                      </a:r>
                      <a:r>
                        <a:rPr dirty="0" sz="900" spc="-10">
                          <a:solidFill>
                            <a:srgbClr val="231F20"/>
                          </a:solidFill>
                          <a:latin typeface="華康標楷體"/>
                          <a:cs typeface="華康標楷體"/>
                        </a:rPr>
                        <a:t>）、</a:t>
                      </a:r>
                      <a:r>
                        <a:rPr dirty="0" sz="900" spc="-70">
                          <a:solidFill>
                            <a:srgbClr val="231F20"/>
                          </a:solidFill>
                          <a:latin typeface="Trebuchet MS"/>
                          <a:cs typeface="Trebuchet MS"/>
                        </a:rPr>
                        <a:t>AT</a:t>
                      </a:r>
                      <a:r>
                        <a:rPr dirty="0" sz="900" spc="-45">
                          <a:solidFill>
                            <a:srgbClr val="231F20"/>
                          </a:solidFill>
                          <a:latin typeface="Trebuchet MS"/>
                          <a:cs typeface="Trebuchet MS"/>
                        </a:rPr>
                        <a:t> </a:t>
                      </a:r>
                      <a:r>
                        <a:rPr dirty="0" sz="900" spc="-10">
                          <a:solidFill>
                            <a:srgbClr val="231F20"/>
                          </a:solidFill>
                          <a:latin typeface="華康標楷體"/>
                          <a:cs typeface="華康標楷體"/>
                        </a:rPr>
                        <a:t>車</a:t>
                      </a:r>
                      <a:r>
                        <a:rPr dirty="0" sz="900" spc="70">
                          <a:solidFill>
                            <a:srgbClr val="231F20"/>
                          </a:solidFill>
                          <a:latin typeface="華康標楷體"/>
                          <a:cs typeface="華康標楷體"/>
                        </a:rPr>
                        <a:t>（自排車）</a:t>
                      </a:r>
                      <a:r>
                        <a:rPr dirty="0" sz="900" spc="50">
                          <a:solidFill>
                            <a:srgbClr val="231F20"/>
                          </a:solidFill>
                          <a:latin typeface="華康標楷體"/>
                          <a:cs typeface="華康標楷體"/>
                        </a:rPr>
                        <a:t>的差異。自排車沒有離合器，而是利用扭力轉</a:t>
                      </a:r>
                      <a:r>
                        <a:rPr dirty="0" sz="900" spc="60">
                          <a:solidFill>
                            <a:srgbClr val="231F20"/>
                          </a:solidFill>
                          <a:latin typeface="華康標楷體"/>
                          <a:cs typeface="華康標楷體"/>
                        </a:rPr>
                        <a:t>換器來自動完成離合器</a:t>
                      </a:r>
                      <a:r>
                        <a:rPr dirty="0" sz="900" spc="-10">
                          <a:solidFill>
                            <a:srgbClr val="231F20"/>
                          </a:solidFill>
                          <a:latin typeface="華康標楷體"/>
                          <a:cs typeface="華康標楷體"/>
                        </a:rPr>
                        <a:t>的操作。</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lnB w="9525">
                      <a:solidFill>
                        <a:srgbClr val="BCBEC0"/>
                      </a:solidFill>
                      <a:prstDash val="solid"/>
                    </a:lnB>
                  </a:tcPr>
                </a:tc>
              </a:tr>
              <a:tr h="140335">
                <a:tc>
                  <a:txBody>
                    <a:bodyPr/>
                    <a:lstStyle/>
                    <a:p>
                      <a:pPr algn="r" marR="46355">
                        <a:lnSpc>
                          <a:spcPts val="1005"/>
                        </a:lnSpc>
                      </a:pPr>
                      <a:r>
                        <a:rPr dirty="0" sz="900" spc="-15">
                          <a:solidFill>
                            <a:srgbClr val="231F20"/>
                          </a:solidFill>
                          <a:latin typeface="華康標楷體"/>
                          <a:cs typeface="華康標楷體"/>
                        </a:rPr>
                        <a:t>機構的組</a:t>
                      </a:r>
                      <a:endParaRPr sz="900">
                        <a:latin typeface="華康標楷體"/>
                        <a:cs typeface="華康標楷體"/>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32384">
                    <a:lnL w="9525">
                      <a:solidFill>
                        <a:srgbClr val="BCBEC0"/>
                      </a:solidFill>
                      <a:prstDash val="dot"/>
                    </a:lnL>
                    <a:lnT w="9525">
                      <a:solidFill>
                        <a:srgbClr val="BCBEC0"/>
                      </a:solidFill>
                      <a:prstDash val="solid"/>
                    </a:lnT>
                    <a:lnB w="9525">
                      <a:solidFill>
                        <a:srgbClr val="BCBEC0"/>
                      </a:solidFill>
                      <a:prstDash val="solid"/>
                    </a:lnB>
                  </a:tcPr>
                </a:tc>
              </a:tr>
              <a:tr h="140335">
                <a:tc>
                  <a:txBody>
                    <a:bodyPr/>
                    <a:lstStyle/>
                    <a:p>
                      <a:pPr algn="r" marR="46355">
                        <a:lnSpc>
                          <a:spcPts val="1005"/>
                        </a:lnSpc>
                      </a:pPr>
                      <a:r>
                        <a:rPr dirty="0" sz="900" spc="-20">
                          <a:solidFill>
                            <a:srgbClr val="231F20"/>
                          </a:solidFill>
                          <a:latin typeface="華康標楷體"/>
                          <a:cs typeface="華康標楷體"/>
                        </a:rPr>
                        <a:t>成、運作</a:t>
                      </a:r>
                      <a:endParaRPr sz="900">
                        <a:latin typeface="華康標楷體"/>
                        <a:cs typeface="華康標楷體"/>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32384">
                    <a:lnL w="9525">
                      <a:solidFill>
                        <a:srgbClr val="BCBEC0"/>
                      </a:solidFill>
                      <a:prstDash val="dot"/>
                    </a:lnL>
                    <a:lnT w="9525">
                      <a:solidFill>
                        <a:srgbClr val="BCBEC0"/>
                      </a:solidFill>
                      <a:prstDash val="solid"/>
                    </a:lnT>
                    <a:lnB w="9525">
                      <a:solidFill>
                        <a:srgbClr val="BCBEC0"/>
                      </a:solidFill>
                      <a:prstDash val="solid"/>
                    </a:lnB>
                  </a:tcPr>
                </a:tc>
              </a:tr>
              <a:tr h="140335">
                <a:tc>
                  <a:txBody>
                    <a:bodyPr/>
                    <a:lstStyle/>
                    <a:p>
                      <a:pPr algn="r" marR="46355">
                        <a:lnSpc>
                          <a:spcPts val="1005"/>
                        </a:lnSpc>
                      </a:pPr>
                      <a:r>
                        <a:rPr dirty="0" sz="900" spc="-15">
                          <a:solidFill>
                            <a:srgbClr val="231F20"/>
                          </a:solidFill>
                          <a:latin typeface="華康標楷體"/>
                          <a:cs typeface="華康標楷體"/>
                        </a:rPr>
                        <a:t>原理與操</a:t>
                      </a:r>
                      <a:endParaRPr sz="900">
                        <a:latin typeface="華康標楷體"/>
                        <a:cs typeface="華康標楷體"/>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32384">
                    <a:lnL w="9525">
                      <a:solidFill>
                        <a:srgbClr val="BCBEC0"/>
                      </a:solidFill>
                      <a:prstDash val="dot"/>
                    </a:lnL>
                    <a:lnT w="9525">
                      <a:solidFill>
                        <a:srgbClr val="BCBEC0"/>
                      </a:solidFill>
                      <a:prstDash val="solid"/>
                    </a:lnT>
                    <a:lnB w="9525">
                      <a:solidFill>
                        <a:srgbClr val="BCBEC0"/>
                      </a:solidFill>
                      <a:prstDash val="solid"/>
                    </a:lnB>
                  </a:tcPr>
                </a:tc>
              </a:tr>
              <a:tr h="652780">
                <a:tc>
                  <a:txBody>
                    <a:bodyPr/>
                    <a:lstStyle/>
                    <a:p>
                      <a:pPr algn="ctr" marR="127000">
                        <a:lnSpc>
                          <a:spcPts val="1080"/>
                        </a:lnSpc>
                      </a:pPr>
                      <a:r>
                        <a:rPr dirty="0" sz="900">
                          <a:solidFill>
                            <a:srgbClr val="231F20"/>
                          </a:solidFill>
                          <a:latin typeface="華康標楷體"/>
                          <a:cs typeface="華康標楷體"/>
                        </a:rPr>
                        <a:t>作</a:t>
                      </a:r>
                      <a:endParaRPr sz="900">
                        <a:latin typeface="華康標楷體"/>
                        <a:cs typeface="華康標楷體"/>
                      </a:endParaRPr>
                    </a:p>
                  </a:txBody>
                  <a:tcPr marL="0" marR="0" marB="0" marT="0">
                    <a:lnR w="9525">
                      <a:solidFill>
                        <a:srgbClr val="BCBEC0"/>
                      </a:solidFill>
                      <a:prstDash val="dot"/>
                    </a:lnR>
                  </a:tcPr>
                </a:tc>
                <a:tc>
                  <a:txBody>
                    <a:bodyPr/>
                    <a:lstStyle/>
                    <a:p>
                      <a:pPr>
                        <a:lnSpc>
                          <a:spcPct val="100000"/>
                        </a:lnSpc>
                      </a:pPr>
                      <a:endParaRPr sz="8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32384">
                    <a:lnL w="9525">
                      <a:solidFill>
                        <a:srgbClr val="BCBEC0"/>
                      </a:solidFill>
                      <a:prstDash val="dot"/>
                    </a:lnL>
                    <a:lnT w="9525">
                      <a:solidFill>
                        <a:srgbClr val="BCBEC0"/>
                      </a:solidFill>
                      <a:prstDash val="solid"/>
                    </a:lnT>
                    <a:lnB w="9525">
                      <a:solidFill>
                        <a:srgbClr val="BCBEC0"/>
                      </a:solidFill>
                      <a:prstDash val="solid"/>
                    </a:lnB>
                  </a:tcPr>
                </a:tc>
              </a:tr>
              <a:tr h="2294890">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lnB w="9525">
                      <a:solidFill>
                        <a:srgbClr val="BCBEC0"/>
                      </a:solidFill>
                      <a:prstDash val="solid"/>
                    </a:lnB>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800">
                        <a:latin typeface="Times New Roman"/>
                        <a:cs typeface="Times New Roman"/>
                      </a:endParaRPr>
                    </a:p>
                    <a:p>
                      <a:pPr marL="17780">
                        <a:lnSpc>
                          <a:spcPct val="100000"/>
                        </a:lnSpc>
                      </a:pPr>
                      <a:r>
                        <a:rPr dirty="0" sz="900" spc="-15">
                          <a:solidFill>
                            <a:srgbClr val="231F20"/>
                          </a:solidFill>
                          <a:latin typeface="華康標楷體"/>
                          <a:cs typeface="華康標楷體"/>
                        </a:rPr>
                        <a:t>．各項機構的組成與運作</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B w="9525">
                      <a:solidFill>
                        <a:srgbClr val="BCBEC0"/>
                      </a:solidFill>
                      <a:prstDash val="solid"/>
                    </a:lnB>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32384">
                    <a:lnL w="9525">
                      <a:solidFill>
                        <a:srgbClr val="BCBEC0"/>
                      </a:solidFill>
                      <a:prstDash val="dot"/>
                    </a:lnL>
                    <a:lnT w="9525">
                      <a:solidFill>
                        <a:srgbClr val="BCBEC0"/>
                      </a:solidFill>
                      <a:prstDash val="solid"/>
                    </a:lnT>
                    <a:lnB w="9525">
                      <a:solidFill>
                        <a:srgbClr val="BCBEC0"/>
                      </a:solidFill>
                      <a:prstDash val="solid"/>
                    </a:lnB>
                  </a:tcPr>
                </a:tc>
              </a:tr>
            </a:tbl>
          </a:graphicData>
        </a:graphic>
      </p:graphicFrame>
      <p:grpSp>
        <p:nvGrpSpPr>
          <p:cNvPr id="325" name="object 325" descr=""/>
          <p:cNvGrpSpPr/>
          <p:nvPr/>
        </p:nvGrpSpPr>
        <p:grpSpPr>
          <a:xfrm>
            <a:off x="13079996" y="3925151"/>
            <a:ext cx="798830" cy="904240"/>
            <a:chOff x="13079996" y="3925151"/>
            <a:chExt cx="798830" cy="904240"/>
          </a:xfrm>
        </p:grpSpPr>
        <p:sp>
          <p:nvSpPr>
            <p:cNvPr id="326" name="object 326" descr=""/>
            <p:cNvSpPr/>
            <p:nvPr/>
          </p:nvSpPr>
          <p:spPr>
            <a:xfrm>
              <a:off x="13079996" y="3925151"/>
              <a:ext cx="798830" cy="317500"/>
            </a:xfrm>
            <a:custGeom>
              <a:avLst/>
              <a:gdLst/>
              <a:ahLst/>
              <a:cxnLst/>
              <a:rect l="l" t="t" r="r" b="b"/>
              <a:pathLst>
                <a:path w="798830" h="317500">
                  <a:moveTo>
                    <a:pt x="798588" y="0"/>
                  </a:moveTo>
                  <a:lnTo>
                    <a:pt x="0" y="0"/>
                  </a:lnTo>
                  <a:lnTo>
                    <a:pt x="0" y="316903"/>
                  </a:lnTo>
                  <a:lnTo>
                    <a:pt x="798588" y="316903"/>
                  </a:lnTo>
                  <a:lnTo>
                    <a:pt x="798588" y="0"/>
                  </a:lnTo>
                  <a:close/>
                </a:path>
              </a:pathLst>
            </a:custGeom>
            <a:solidFill>
              <a:srgbClr val="FFFFFF"/>
            </a:solidFill>
          </p:spPr>
          <p:txBody>
            <a:bodyPr wrap="square" lIns="0" tIns="0" rIns="0" bIns="0" rtlCol="0"/>
            <a:lstStyle/>
            <a:p/>
          </p:txBody>
        </p:sp>
        <p:pic>
          <p:nvPicPr>
            <p:cNvPr id="327" name="object 327" descr=""/>
            <p:cNvPicPr/>
            <p:nvPr/>
          </p:nvPicPr>
          <p:blipFill>
            <a:blip r:embed="rId140" cstate="print"/>
            <a:stretch>
              <a:fillRect/>
            </a:stretch>
          </p:blipFill>
          <p:spPr>
            <a:xfrm>
              <a:off x="13256578" y="4018089"/>
              <a:ext cx="437983" cy="119392"/>
            </a:xfrm>
            <a:prstGeom prst="rect">
              <a:avLst/>
            </a:prstGeom>
          </p:spPr>
        </p:pic>
        <p:pic>
          <p:nvPicPr>
            <p:cNvPr id="328" name="object 328" descr=""/>
            <p:cNvPicPr/>
            <p:nvPr/>
          </p:nvPicPr>
          <p:blipFill>
            <a:blip r:embed="rId141" cstate="print"/>
            <a:stretch>
              <a:fillRect/>
            </a:stretch>
          </p:blipFill>
          <p:spPr>
            <a:xfrm>
              <a:off x="13298971" y="4097515"/>
              <a:ext cx="64681" cy="64668"/>
            </a:xfrm>
            <a:prstGeom prst="rect">
              <a:avLst/>
            </a:prstGeom>
          </p:spPr>
        </p:pic>
        <p:pic>
          <p:nvPicPr>
            <p:cNvPr id="329" name="object 329" descr=""/>
            <p:cNvPicPr/>
            <p:nvPr/>
          </p:nvPicPr>
          <p:blipFill>
            <a:blip r:embed="rId142" cstate="print"/>
            <a:stretch>
              <a:fillRect/>
            </a:stretch>
          </p:blipFill>
          <p:spPr>
            <a:xfrm>
              <a:off x="13544905" y="4062742"/>
              <a:ext cx="90108" cy="99441"/>
            </a:xfrm>
            <a:prstGeom prst="rect">
              <a:avLst/>
            </a:prstGeom>
          </p:spPr>
        </p:pic>
        <p:pic>
          <p:nvPicPr>
            <p:cNvPr id="330" name="object 330" descr=""/>
            <p:cNvPicPr/>
            <p:nvPr/>
          </p:nvPicPr>
          <p:blipFill>
            <a:blip r:embed="rId143" cstate="print"/>
            <a:stretch>
              <a:fillRect/>
            </a:stretch>
          </p:blipFill>
          <p:spPr>
            <a:xfrm>
              <a:off x="13242746" y="4161383"/>
              <a:ext cx="459981" cy="32689"/>
            </a:xfrm>
            <a:prstGeom prst="rect">
              <a:avLst/>
            </a:prstGeom>
          </p:spPr>
        </p:pic>
        <p:sp>
          <p:nvSpPr>
            <p:cNvPr id="331" name="object 331" descr=""/>
            <p:cNvSpPr/>
            <p:nvPr/>
          </p:nvSpPr>
          <p:spPr>
            <a:xfrm>
              <a:off x="13079996" y="4282211"/>
              <a:ext cx="798830" cy="317500"/>
            </a:xfrm>
            <a:custGeom>
              <a:avLst/>
              <a:gdLst/>
              <a:ahLst/>
              <a:cxnLst/>
              <a:rect l="l" t="t" r="r" b="b"/>
              <a:pathLst>
                <a:path w="798830" h="317500">
                  <a:moveTo>
                    <a:pt x="798588" y="0"/>
                  </a:moveTo>
                  <a:lnTo>
                    <a:pt x="0" y="0"/>
                  </a:lnTo>
                  <a:lnTo>
                    <a:pt x="0" y="316903"/>
                  </a:lnTo>
                  <a:lnTo>
                    <a:pt x="798588" y="316903"/>
                  </a:lnTo>
                  <a:lnTo>
                    <a:pt x="798588" y="0"/>
                  </a:lnTo>
                  <a:close/>
                </a:path>
              </a:pathLst>
            </a:custGeom>
            <a:solidFill>
              <a:srgbClr val="FFFFFF"/>
            </a:solidFill>
          </p:spPr>
          <p:txBody>
            <a:bodyPr wrap="square" lIns="0" tIns="0" rIns="0" bIns="0" rtlCol="0"/>
            <a:lstStyle/>
            <a:p/>
          </p:txBody>
        </p:sp>
        <p:pic>
          <p:nvPicPr>
            <p:cNvPr id="332" name="object 332" descr=""/>
            <p:cNvPicPr/>
            <p:nvPr/>
          </p:nvPicPr>
          <p:blipFill>
            <a:blip r:embed="rId144" cstate="print"/>
            <a:stretch>
              <a:fillRect/>
            </a:stretch>
          </p:blipFill>
          <p:spPr>
            <a:xfrm>
              <a:off x="13256578" y="4313872"/>
              <a:ext cx="437984" cy="119379"/>
            </a:xfrm>
            <a:prstGeom prst="rect">
              <a:avLst/>
            </a:prstGeom>
          </p:spPr>
        </p:pic>
        <p:pic>
          <p:nvPicPr>
            <p:cNvPr id="333" name="object 333" descr=""/>
            <p:cNvPicPr/>
            <p:nvPr/>
          </p:nvPicPr>
          <p:blipFill>
            <a:blip r:embed="rId145" cstate="print"/>
            <a:stretch>
              <a:fillRect/>
            </a:stretch>
          </p:blipFill>
          <p:spPr>
            <a:xfrm>
              <a:off x="13242747" y="4393285"/>
              <a:ext cx="459981" cy="95973"/>
            </a:xfrm>
            <a:prstGeom prst="rect">
              <a:avLst/>
            </a:prstGeom>
          </p:spPr>
        </p:pic>
        <p:pic>
          <p:nvPicPr>
            <p:cNvPr id="334" name="object 334" descr=""/>
            <p:cNvPicPr/>
            <p:nvPr/>
          </p:nvPicPr>
          <p:blipFill>
            <a:blip r:embed="rId146" cstate="print"/>
            <a:stretch>
              <a:fillRect/>
            </a:stretch>
          </p:blipFill>
          <p:spPr>
            <a:xfrm>
              <a:off x="13274281" y="4362589"/>
              <a:ext cx="96900" cy="95376"/>
            </a:xfrm>
            <a:prstGeom prst="rect">
              <a:avLst/>
            </a:prstGeom>
          </p:spPr>
        </p:pic>
        <p:sp>
          <p:nvSpPr>
            <p:cNvPr id="335" name="object 335" descr=""/>
            <p:cNvSpPr/>
            <p:nvPr/>
          </p:nvSpPr>
          <p:spPr>
            <a:xfrm>
              <a:off x="13079996" y="4569307"/>
              <a:ext cx="798830" cy="260350"/>
            </a:xfrm>
            <a:custGeom>
              <a:avLst/>
              <a:gdLst/>
              <a:ahLst/>
              <a:cxnLst/>
              <a:rect l="l" t="t" r="r" b="b"/>
              <a:pathLst>
                <a:path w="798830" h="260350">
                  <a:moveTo>
                    <a:pt x="798588" y="0"/>
                  </a:moveTo>
                  <a:lnTo>
                    <a:pt x="0" y="0"/>
                  </a:lnTo>
                  <a:lnTo>
                    <a:pt x="0" y="259981"/>
                  </a:lnTo>
                  <a:lnTo>
                    <a:pt x="798588" y="259981"/>
                  </a:lnTo>
                  <a:lnTo>
                    <a:pt x="798588" y="0"/>
                  </a:lnTo>
                  <a:close/>
                </a:path>
              </a:pathLst>
            </a:custGeom>
            <a:solidFill>
              <a:srgbClr val="FFFFFF"/>
            </a:solidFill>
          </p:spPr>
          <p:txBody>
            <a:bodyPr wrap="square" lIns="0" tIns="0" rIns="0" bIns="0" rtlCol="0"/>
            <a:lstStyle/>
            <a:p/>
          </p:txBody>
        </p:sp>
        <p:pic>
          <p:nvPicPr>
            <p:cNvPr id="336" name="object 336" descr=""/>
            <p:cNvPicPr/>
            <p:nvPr/>
          </p:nvPicPr>
          <p:blipFill>
            <a:blip r:embed="rId147" cstate="print"/>
            <a:stretch>
              <a:fillRect/>
            </a:stretch>
          </p:blipFill>
          <p:spPr>
            <a:xfrm>
              <a:off x="13242745" y="4588865"/>
              <a:ext cx="459981" cy="177177"/>
            </a:xfrm>
            <a:prstGeom prst="rect">
              <a:avLst/>
            </a:prstGeom>
          </p:spPr>
        </p:pic>
        <p:pic>
          <p:nvPicPr>
            <p:cNvPr id="337" name="object 337" descr=""/>
            <p:cNvPicPr/>
            <p:nvPr/>
          </p:nvPicPr>
          <p:blipFill>
            <a:blip r:embed="rId148" cstate="print"/>
            <a:stretch>
              <a:fillRect/>
            </a:stretch>
          </p:blipFill>
          <p:spPr>
            <a:xfrm>
              <a:off x="13274281" y="4637582"/>
              <a:ext cx="335699" cy="95389"/>
            </a:xfrm>
            <a:prstGeom prst="rect">
              <a:avLst/>
            </a:prstGeom>
          </p:spPr>
        </p:pic>
      </p:grpSp>
      <p:sp>
        <p:nvSpPr>
          <p:cNvPr id="338" name="object 338" descr=""/>
          <p:cNvSpPr txBox="1"/>
          <p:nvPr/>
        </p:nvSpPr>
        <p:spPr>
          <a:xfrm>
            <a:off x="527279"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10</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339" name="object 339" descr=""/>
          <p:cNvSpPr txBox="1"/>
          <p:nvPr/>
        </p:nvSpPr>
        <p:spPr>
          <a:xfrm>
            <a:off x="13227584" y="5021071"/>
            <a:ext cx="135572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25" b="1" i="1">
                <a:solidFill>
                  <a:srgbClr val="231F20"/>
                </a:solidFill>
                <a:latin typeface="Times New Roman"/>
                <a:cs typeface="Times New Roman"/>
              </a:rPr>
              <a:t>11</a:t>
            </a:r>
            <a:endParaRPr sz="800">
              <a:latin typeface="Times New Roman"/>
              <a:cs typeface="Times New Roman"/>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33818"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58940"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grpSp>
      <p:sp>
        <p:nvSpPr>
          <p:cNvPr id="67" name="object 67" descr=""/>
          <p:cNvSpPr/>
          <p:nvPr/>
        </p:nvSpPr>
        <p:spPr>
          <a:xfrm>
            <a:off x="1349999" y="4126499"/>
            <a:ext cx="0" cy="837565"/>
          </a:xfrm>
          <a:custGeom>
            <a:avLst/>
            <a:gdLst/>
            <a:ahLst/>
            <a:cxnLst/>
            <a:rect l="l" t="t" r="r" b="b"/>
            <a:pathLst>
              <a:path w="0" h="837564">
                <a:moveTo>
                  <a:pt x="0" y="837006"/>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2717999" y="4126499"/>
            <a:ext cx="0" cy="837565"/>
          </a:xfrm>
          <a:custGeom>
            <a:avLst/>
            <a:gdLst/>
            <a:ahLst/>
            <a:cxnLst/>
            <a:rect l="l" t="t" r="r" b="b"/>
            <a:pathLst>
              <a:path w="0" h="837564">
                <a:moveTo>
                  <a:pt x="0" y="837006"/>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5777999" y="4126499"/>
            <a:ext cx="0" cy="837565"/>
          </a:xfrm>
          <a:custGeom>
            <a:avLst/>
            <a:gdLst/>
            <a:ahLst/>
            <a:cxnLst/>
            <a:rect l="l" t="t" r="r" b="b"/>
            <a:pathLst>
              <a:path w="0" h="837564">
                <a:moveTo>
                  <a:pt x="0" y="837006"/>
                </a:moveTo>
                <a:lnTo>
                  <a:pt x="0" y="0"/>
                </a:lnTo>
              </a:path>
            </a:pathLst>
          </a:custGeom>
          <a:ln w="9004">
            <a:solidFill>
              <a:srgbClr val="FFFFFF"/>
            </a:solidFill>
          </a:ln>
        </p:spPr>
        <p:txBody>
          <a:bodyPr wrap="square" lIns="0" tIns="0" rIns="0" bIns="0" rtlCol="0"/>
          <a:lstStyle/>
          <a:p/>
        </p:txBody>
      </p:sp>
      <p:graphicFrame>
        <p:nvGraphicFramePr>
          <p:cNvPr id="70" name="object 70" descr=""/>
          <p:cNvGraphicFramePr>
            <a:graphicFrameLocks noGrp="1"/>
          </p:cNvGraphicFramePr>
          <p:nvPr/>
        </p:nvGraphicFramePr>
        <p:xfrm>
          <a:off x="557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marL="269875" marR="45720" indent="-252095">
                        <a:lnSpc>
                          <a:spcPct val="102400"/>
                        </a:lnSpc>
                        <a:spcBef>
                          <a:spcPts val="254"/>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在交岔路</a:t>
                      </a:r>
                      <a:r>
                        <a:rPr dirty="0" sz="900" spc="-25">
                          <a:solidFill>
                            <a:srgbClr val="231F20"/>
                          </a:solidFill>
                          <a:latin typeface="華康標楷體"/>
                          <a:cs typeface="華康標楷體"/>
                        </a:rPr>
                        <a:t>口右轉</a:t>
                      </a:r>
                      <a:endParaRPr sz="900">
                        <a:latin typeface="華康標楷體"/>
                        <a:cs typeface="華康標楷體"/>
                      </a:endParaRPr>
                    </a:p>
                  </a:txBody>
                  <a:tcPr marL="0" marR="0" marB="0" marT="32384">
                    <a:lnR w="9525">
                      <a:solidFill>
                        <a:srgbClr val="BCBEC0"/>
                      </a:solidFill>
                      <a:prstDash val="dot"/>
                    </a:lnR>
                    <a:lnT w="9525">
                      <a:solidFill>
                        <a:srgbClr val="BCBEC0"/>
                      </a:solidFill>
                      <a:prstDash val="solid"/>
                    </a:lnT>
                  </a:tcPr>
                </a:tc>
                <a:tc>
                  <a:txBody>
                    <a:bodyPr/>
                    <a:lstStyle/>
                    <a:p>
                      <a:pPr marL="132715" marR="44450" indent="-115570">
                        <a:lnSpc>
                          <a:spcPct val="102400"/>
                        </a:lnSpc>
                        <a:spcBef>
                          <a:spcPts val="254"/>
                        </a:spcBef>
                      </a:pPr>
                      <a:r>
                        <a:rPr dirty="0" sz="900" spc="-5">
                          <a:solidFill>
                            <a:srgbClr val="231F20"/>
                          </a:solidFill>
                          <a:latin typeface="華康標楷體"/>
                          <a:cs typeface="華康標楷體"/>
                        </a:rPr>
                        <a:t>．學習安全地在交岔路口</a:t>
                      </a:r>
                      <a:r>
                        <a:rPr dirty="0" sz="900" spc="-20">
                          <a:solidFill>
                            <a:srgbClr val="231F20"/>
                          </a:solidFill>
                          <a:latin typeface="華康標楷體"/>
                          <a:cs typeface="華康標楷體"/>
                        </a:rPr>
                        <a:t>右轉的方法</a:t>
                      </a:r>
                      <a:endParaRPr sz="900">
                        <a:latin typeface="華康標楷體"/>
                        <a:cs typeface="華康標楷體"/>
                      </a:endParaRPr>
                    </a:p>
                    <a:p>
                      <a:pPr>
                        <a:lnSpc>
                          <a:spcPct val="100000"/>
                        </a:lnSpc>
                      </a:pPr>
                      <a:endParaRPr sz="900">
                        <a:latin typeface="Times New Roman"/>
                        <a:cs typeface="Times New Roman"/>
                      </a:endParaRPr>
                    </a:p>
                    <a:p>
                      <a:pPr marL="302260" indent="-284480">
                        <a:lnSpc>
                          <a:spcPct val="100000"/>
                        </a:lnSpc>
                        <a:spcBef>
                          <a:spcPts val="750"/>
                        </a:spcBef>
                        <a:buSzPct val="88888"/>
                        <a:buAutoNum type="arabicPlain"/>
                        <a:tabLst>
                          <a:tab pos="302260" algn="l"/>
                        </a:tabLst>
                      </a:pPr>
                      <a:r>
                        <a:rPr dirty="0" sz="900" spc="-20">
                          <a:solidFill>
                            <a:srgbClr val="231F20"/>
                          </a:solidFill>
                          <a:latin typeface="華康標楷體"/>
                          <a:cs typeface="華康標楷體"/>
                        </a:rPr>
                        <a:t>駛近交岔路口</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40"/>
                        </a:spcBef>
                        <a:buClr>
                          <a:srgbClr val="231F20"/>
                        </a:buClr>
                        <a:buFont typeface=""/>
                        <a:buAutoNum type="arabicPlain"/>
                      </a:pPr>
                      <a:endParaRPr sz="1350">
                        <a:latin typeface="Times New Roman"/>
                        <a:cs typeface="Times New Roman"/>
                      </a:endParaRPr>
                    </a:p>
                    <a:p>
                      <a:pPr marL="313055" marR="35560" indent="-295275">
                        <a:lnSpc>
                          <a:spcPct val="102400"/>
                        </a:lnSpc>
                        <a:spcBef>
                          <a:spcPts val="5"/>
                        </a:spcBef>
                        <a:buSzPct val="88888"/>
                        <a:buFont typeface=""/>
                        <a:buAutoNum type="arabicPlain"/>
                        <a:tabLst>
                          <a:tab pos="313055" algn="l"/>
                          <a:tab pos="315595" algn="l"/>
                        </a:tabLst>
                      </a:pPr>
                      <a:r>
                        <a:rPr dirty="0" sz="900">
                          <a:solidFill>
                            <a:srgbClr val="231F20"/>
                          </a:solidFill>
                          <a:latin typeface="Times New Roman"/>
                          <a:cs typeface="Times New Roman"/>
                        </a:rPr>
                        <a:t>	</a:t>
                      </a:r>
                      <a:r>
                        <a:rPr dirty="0" sz="900" spc="65">
                          <a:solidFill>
                            <a:srgbClr val="231F20"/>
                          </a:solidFill>
                          <a:latin typeface="華康標楷體"/>
                          <a:cs typeface="華康標楷體"/>
                        </a:rPr>
                        <a:t>辨識號誌、標誌及</a:t>
                      </a:r>
                      <a:r>
                        <a:rPr dirty="0" sz="900" spc="-30">
                          <a:solidFill>
                            <a:srgbClr val="231F20"/>
                          </a:solidFill>
                          <a:latin typeface="華康標楷體"/>
                          <a:cs typeface="華康標楷體"/>
                        </a:rPr>
                        <a:t>標線</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50"/>
                        </a:spcBef>
                        <a:buClr>
                          <a:srgbClr val="231F20"/>
                        </a:buClr>
                        <a:buFont typeface=""/>
                        <a:buAutoNum type="arabicPlain"/>
                      </a:pPr>
                      <a:endParaRPr sz="1000">
                        <a:latin typeface="Times New Roman"/>
                        <a:cs typeface="Times New Roman"/>
                      </a:endParaRPr>
                    </a:p>
                    <a:p>
                      <a:pPr marL="313055" marR="36830" indent="-295275">
                        <a:lnSpc>
                          <a:spcPct val="102400"/>
                        </a:lnSpc>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掌握交岔路口的交</a:t>
                      </a:r>
                      <a:r>
                        <a:rPr dirty="0" sz="900" spc="-25">
                          <a:solidFill>
                            <a:srgbClr val="231F20"/>
                          </a:solidFill>
                          <a:latin typeface="華康標楷體"/>
                          <a:cs typeface="華康標楷體"/>
                        </a:rPr>
                        <a:t>通狀況</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marL="313055" marR="36830" indent="-295275">
                        <a:lnSpc>
                          <a:spcPct val="102400"/>
                        </a:lnSpc>
                        <a:spcBef>
                          <a:spcPts val="72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掌握對向欲左轉來</a:t>
                      </a:r>
                      <a:r>
                        <a:rPr dirty="0" sz="900" spc="-20">
                          <a:solidFill>
                            <a:srgbClr val="231F20"/>
                          </a:solidFill>
                          <a:latin typeface="華康標楷體"/>
                          <a:cs typeface="華康標楷體"/>
                        </a:rPr>
                        <a:t>車的動向</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marL="313055" marR="36830" indent="-295275">
                        <a:lnSpc>
                          <a:spcPct val="102400"/>
                        </a:lnSpc>
                        <a:spcBef>
                          <a:spcPts val="58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注意行人及其他車</a:t>
                      </a:r>
                      <a:r>
                        <a:rPr dirty="0" sz="900" spc="-50">
                          <a:solidFill>
                            <a:srgbClr val="231F20"/>
                          </a:solidFill>
                          <a:latin typeface="華康標楷體"/>
                          <a:cs typeface="華康標楷體"/>
                        </a:rPr>
                        <a:t>輛</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5"/>
                        </a:spcBef>
                      </a:pPr>
                      <a:endParaRPr sz="950">
                        <a:latin typeface="Times New Roman"/>
                        <a:cs typeface="Times New Roman"/>
                      </a:endParaRPr>
                    </a:p>
                    <a:p>
                      <a:pPr algn="just" marL="306070" marR="45085" indent="-288290">
                        <a:lnSpc>
                          <a:spcPct val="102400"/>
                        </a:lnSpc>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確實地掌握交岔路口及其附近的情況，並選擇符合右轉的行車位置及速度駛近交岔路口。應特別提醒學員</a:t>
                      </a:r>
                      <a:r>
                        <a:rPr dirty="0" sz="900" spc="-15">
                          <a:solidFill>
                            <a:srgbClr val="231F20"/>
                          </a:solidFill>
                          <a:latin typeface="華康標楷體"/>
                          <a:cs typeface="華康標楷體"/>
                        </a:rPr>
                        <a:t>注意自行車、行人及直行機車。</a:t>
                      </a:r>
                      <a:endParaRPr sz="900">
                        <a:latin typeface="華康標楷體"/>
                        <a:cs typeface="華康標楷體"/>
                      </a:endParaRPr>
                    </a:p>
                    <a:p>
                      <a:pPr marL="305435" marR="45085" indent="-288290">
                        <a:lnSpc>
                          <a:spcPct val="102400"/>
                        </a:lnSpc>
                        <a:spcBef>
                          <a:spcPts val="650"/>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及早辨識設置於交岔路口之號誌、標誌及標線，並遵</a:t>
                      </a:r>
                      <a:r>
                        <a:rPr dirty="0" sz="900" spc="-20">
                          <a:solidFill>
                            <a:srgbClr val="231F20"/>
                          </a:solidFill>
                          <a:latin typeface="華康標楷體"/>
                          <a:cs typeface="華康標楷體"/>
                        </a:rPr>
                        <a:t>照其指示通行。</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1050">
                        <a:latin typeface="Times New Roman"/>
                        <a:cs typeface="Times New Roman"/>
                      </a:endParaRPr>
                    </a:p>
                    <a:p>
                      <a:pPr algn="just" marL="305435" marR="45085" indent="-288290">
                        <a:lnSpc>
                          <a:spcPct val="102400"/>
                        </a:lnSpc>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確認交岔路口的型態及是否有其他人、車，並掌握其動向。特別是車輛右側及橫向右側道路的交通狀況，</a:t>
                      </a:r>
                      <a:r>
                        <a:rPr dirty="0" sz="900" spc="-20">
                          <a:solidFill>
                            <a:srgbClr val="231F20"/>
                          </a:solidFill>
                          <a:latin typeface="華康標楷體"/>
                          <a:cs typeface="華康標楷體"/>
                        </a:rPr>
                        <a:t>應確實地掌握。</a:t>
                      </a:r>
                      <a:endParaRPr sz="900">
                        <a:latin typeface="華康標楷體"/>
                        <a:cs typeface="華康標楷體"/>
                      </a:endParaRPr>
                    </a:p>
                    <a:p>
                      <a:pPr algn="just" marL="305435" marR="46990" indent="-288290">
                        <a:lnSpc>
                          <a:spcPct val="102400"/>
                        </a:lnSpc>
                        <a:spcBef>
                          <a:spcPts val="650"/>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誤判對向欲左轉車輛之動向，可能造成左轉車輛強行</a:t>
                      </a:r>
                      <a:r>
                        <a:rPr dirty="0" sz="900" spc="-15">
                          <a:solidFill>
                            <a:srgbClr val="231F20"/>
                          </a:solidFill>
                          <a:latin typeface="華康標楷體"/>
                          <a:cs typeface="華康標楷體"/>
                        </a:rPr>
                        <a:t>左轉而發生擦撞事故。所以要確認對向欲左轉車輛，</a:t>
                      </a:r>
                      <a:r>
                        <a:rPr dirty="0" sz="900" spc="-20">
                          <a:solidFill>
                            <a:srgbClr val="231F20"/>
                          </a:solidFill>
                          <a:latin typeface="華康標楷體"/>
                          <a:cs typeface="華康標楷體"/>
                        </a:rPr>
                        <a:t>並掌握其動向。</a:t>
                      </a:r>
                      <a:endParaRPr sz="900">
                        <a:latin typeface="華康標楷體"/>
                        <a:cs typeface="華康標楷體"/>
                      </a:endParaRPr>
                    </a:p>
                    <a:p>
                      <a:pPr marL="305435" marR="46990" indent="-288290">
                        <a:lnSpc>
                          <a:spcPct val="102400"/>
                        </a:lnSpc>
                        <a:spcBef>
                          <a:spcPts val="509"/>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掌握交岔路口及其附近的行人與其他車輛動向，並應</a:t>
                      </a:r>
                      <a:r>
                        <a:rPr dirty="0" sz="900" spc="-20">
                          <a:solidFill>
                            <a:srgbClr val="231F20"/>
                          </a:solidFill>
                          <a:latin typeface="華康標楷體"/>
                          <a:cs typeface="華康標楷體"/>
                        </a:rPr>
                        <a:t>特別加以注意。</a:t>
                      </a:r>
                      <a:endParaRPr sz="900">
                        <a:latin typeface="華康標楷體"/>
                        <a:cs typeface="華康標楷體"/>
                      </a:endParaRPr>
                    </a:p>
                    <a:p>
                      <a:pPr lvl="1" marL="430530" marR="45720" indent="-122555">
                        <a:lnSpc>
                          <a:spcPts val="1060"/>
                        </a:lnSpc>
                        <a:spcBef>
                          <a:spcPts val="700"/>
                        </a:spcBef>
                        <a:buFont typeface="Trebuchet MS"/>
                        <a:buAutoNum type="alphaUcPeriod"/>
                        <a:tabLst>
                          <a:tab pos="431800" algn="l"/>
                        </a:tabLst>
                      </a:pPr>
                      <a:r>
                        <a:rPr dirty="0" sz="900" spc="-15">
                          <a:solidFill>
                            <a:srgbClr val="231F20"/>
                          </a:solidFill>
                          <a:latin typeface="華康標楷體"/>
                          <a:cs typeface="華康標楷體"/>
                        </a:rPr>
                        <a:t>車輛右轉時，應該讓學員特別注意周邊機車、自行	車或行人動向，避免擦撞。</a:t>
                      </a:r>
                      <a:endParaRPr sz="900">
                        <a:latin typeface="華康標楷體"/>
                        <a:cs typeface="華康標楷體"/>
                      </a:endParaRPr>
                    </a:p>
                    <a:p>
                      <a:pPr lvl="1" marL="421005" marR="44450" indent="-119380">
                        <a:lnSpc>
                          <a:spcPts val="1060"/>
                        </a:lnSpc>
                        <a:spcBef>
                          <a:spcPts val="715"/>
                        </a:spcBef>
                        <a:buFont typeface="Trebuchet MS"/>
                        <a:buAutoNum type="alphaUcPeriod"/>
                        <a:tabLst>
                          <a:tab pos="431800" algn="l"/>
                        </a:tabLst>
                      </a:pPr>
                      <a:r>
                        <a:rPr dirty="0" sz="900" spc="-10">
                          <a:solidFill>
                            <a:srgbClr val="231F20"/>
                          </a:solidFill>
                          <a:latin typeface="華康標楷體"/>
                          <a:cs typeface="華康標楷體"/>
                        </a:rPr>
                        <a:t>讓學員特別注意，不要妨礙到橫向路口行人穿越道</a:t>
                      </a:r>
                      <a:r>
                        <a:rPr dirty="0" sz="900" spc="-10">
                          <a:solidFill>
                            <a:srgbClr val="231F20"/>
                          </a:solidFill>
                          <a:latin typeface="華康標楷體"/>
                          <a:cs typeface="華康標楷體"/>
                        </a:rPr>
                        <a:t>	</a:t>
                      </a:r>
                      <a:r>
                        <a:rPr dirty="0" sz="900" spc="-15">
                          <a:solidFill>
                            <a:srgbClr val="231F20"/>
                          </a:solidFill>
                          <a:latin typeface="華康標楷體"/>
                          <a:cs typeface="華康標楷體"/>
                        </a:rPr>
                        <a:t>上正在穿越道路的行人與自行車。</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8100" indent="-124460">
                        <a:lnSpc>
                          <a:spcPct val="102400"/>
                        </a:lnSpc>
                        <a:spcBef>
                          <a:spcPts val="254"/>
                        </a:spcBef>
                      </a:pPr>
                      <a:r>
                        <a:rPr dirty="0" sz="900" spc="60">
                          <a:solidFill>
                            <a:srgbClr val="231F20"/>
                          </a:solidFill>
                          <a:latin typeface="華康標楷體"/>
                          <a:cs typeface="華康標楷體"/>
                        </a:rPr>
                        <a:t>．向學員說明此課程是應</a:t>
                      </a:r>
                      <a:r>
                        <a:rPr dirty="0" sz="900" spc="10">
                          <a:solidFill>
                            <a:srgbClr val="231F20"/>
                          </a:solidFill>
                          <a:latin typeface="華康標楷體"/>
                          <a:cs typeface="華康標楷體"/>
                        </a:rPr>
                        <a:t>用駕駛課目 </a:t>
                      </a:r>
                      <a:r>
                        <a:rPr dirty="0" sz="900">
                          <a:solidFill>
                            <a:srgbClr val="231F20"/>
                          </a:solidFill>
                          <a:latin typeface="Trebuchet MS"/>
                          <a:cs typeface="Trebuchet MS"/>
                        </a:rPr>
                        <a:t>5</a:t>
                      </a:r>
                      <a:r>
                        <a:rPr dirty="0" sz="900" spc="-45">
                          <a:solidFill>
                            <a:srgbClr val="231F20"/>
                          </a:solidFill>
                          <a:latin typeface="Trebuchet MS"/>
                          <a:cs typeface="Trebuchet MS"/>
                        </a:rPr>
                        <a:t> </a:t>
                      </a:r>
                      <a:r>
                        <a:rPr dirty="0" sz="900" spc="75">
                          <a:solidFill>
                            <a:srgbClr val="231F20"/>
                          </a:solidFill>
                          <a:latin typeface="華康標楷體"/>
                          <a:cs typeface="華康標楷體"/>
                        </a:rPr>
                        <a:t>交岔路口</a:t>
                      </a:r>
                      <a:r>
                        <a:rPr dirty="0" sz="900" spc="-10">
                          <a:solidFill>
                            <a:srgbClr val="231F20"/>
                          </a:solidFill>
                          <a:latin typeface="華康標楷體"/>
                          <a:cs typeface="華康標楷體"/>
                        </a:rPr>
                        <a:t>右轉的實際應用。</a:t>
                      </a:r>
                      <a:endParaRPr sz="900">
                        <a:latin typeface="華康標楷體"/>
                        <a:cs typeface="華康標楷體"/>
                      </a:endParaRPr>
                    </a:p>
                    <a:p>
                      <a:pPr algn="just" marL="142240" marR="39370" indent="-124460">
                        <a:lnSpc>
                          <a:spcPct val="102400"/>
                        </a:lnSpc>
                        <a:spcBef>
                          <a:spcPts val="650"/>
                        </a:spcBef>
                      </a:pPr>
                      <a:r>
                        <a:rPr dirty="0" sz="900" spc="60">
                          <a:solidFill>
                            <a:srgbClr val="231F20"/>
                          </a:solidFill>
                          <a:latin typeface="華康標楷體"/>
                          <a:cs typeface="華康標楷體"/>
                        </a:rPr>
                        <a:t>．欲右轉時應提前打右側</a:t>
                      </a:r>
                      <a:r>
                        <a:rPr dirty="0" sz="900" spc="55">
                          <a:solidFill>
                            <a:srgbClr val="231F20"/>
                          </a:solidFill>
                          <a:latin typeface="華康標楷體"/>
                          <a:cs typeface="華康標楷體"/>
                        </a:rPr>
                        <a:t>方向燈告知後方車輛，</a:t>
                      </a:r>
                      <a:r>
                        <a:rPr dirty="0" sz="900" spc="65">
                          <a:solidFill>
                            <a:srgbClr val="231F20"/>
                          </a:solidFill>
                          <a:latin typeface="華康標楷體"/>
                          <a:cs typeface="華康標楷體"/>
                        </a:rPr>
                        <a:t>應距交岔路口 </a:t>
                      </a:r>
                      <a:r>
                        <a:rPr dirty="0" sz="900" spc="-25">
                          <a:solidFill>
                            <a:srgbClr val="231F20"/>
                          </a:solidFill>
                          <a:latin typeface="Trebuchet MS"/>
                          <a:cs typeface="Trebuchet MS"/>
                        </a:rPr>
                        <a:t>3</a:t>
                      </a:r>
                      <a:r>
                        <a:rPr dirty="0" sz="900">
                          <a:solidFill>
                            <a:srgbClr val="231F20"/>
                          </a:solidFill>
                          <a:latin typeface="Trebuchet MS"/>
                          <a:cs typeface="Trebuchet MS"/>
                        </a:rPr>
                        <a:t>0</a:t>
                      </a:r>
                      <a:r>
                        <a:rPr dirty="0" sz="900" spc="-30">
                          <a:solidFill>
                            <a:srgbClr val="231F20"/>
                          </a:solidFill>
                          <a:latin typeface="Trebuchet MS"/>
                          <a:cs typeface="Trebuchet MS"/>
                        </a:rPr>
                        <a:t> </a:t>
                      </a:r>
                      <a:r>
                        <a:rPr dirty="0" sz="900" spc="-100">
                          <a:solidFill>
                            <a:srgbClr val="231F20"/>
                          </a:solidFill>
                          <a:latin typeface="華康標楷體"/>
                          <a:cs typeface="華康標楷體"/>
                        </a:rPr>
                        <a:t>∼ </a:t>
                      </a:r>
                      <a:r>
                        <a:rPr dirty="0" sz="900" spc="-25">
                          <a:solidFill>
                            <a:srgbClr val="231F20"/>
                          </a:solidFill>
                          <a:latin typeface="Trebuchet MS"/>
                          <a:cs typeface="Trebuchet MS"/>
                        </a:rPr>
                        <a:t>60</a:t>
                      </a:r>
                      <a:r>
                        <a:rPr dirty="0" sz="900" spc="55">
                          <a:solidFill>
                            <a:srgbClr val="231F20"/>
                          </a:solidFill>
                          <a:latin typeface="華康標楷體"/>
                          <a:cs typeface="華康標楷體"/>
                        </a:rPr>
                        <a:t>公尺前換至外側車道、</a:t>
                      </a:r>
                      <a:r>
                        <a:rPr dirty="0" sz="900" spc="-10">
                          <a:solidFill>
                            <a:srgbClr val="231F20"/>
                          </a:solidFill>
                          <a:latin typeface="華康標楷體"/>
                          <a:cs typeface="華康標楷體"/>
                        </a:rPr>
                        <a:t>右轉車道或慢車道。</a:t>
                      </a:r>
                      <a:endParaRPr sz="900">
                        <a:latin typeface="華康標楷體"/>
                        <a:cs typeface="華康標楷體"/>
                      </a:endParaRPr>
                    </a:p>
                    <a:p>
                      <a:pPr marL="239395" indent="-88265">
                        <a:lnSpc>
                          <a:spcPct val="100000"/>
                        </a:lnSpc>
                        <a:spcBef>
                          <a:spcPts val="25"/>
                        </a:spcBef>
                        <a:buSzPct val="61111"/>
                        <a:buChar char="◆"/>
                        <a:tabLst>
                          <a:tab pos="239395" algn="l"/>
                        </a:tabLst>
                      </a:pPr>
                      <a:r>
                        <a:rPr dirty="0" sz="900" spc="-35">
                          <a:solidFill>
                            <a:srgbClr val="231F20"/>
                          </a:solidFill>
                          <a:latin typeface="華康標楷體"/>
                          <a:cs typeface="華康標楷體"/>
                        </a:rPr>
                        <a:t>若最右側車道為一般車</a:t>
                      </a:r>
                      <a:endParaRPr sz="900">
                        <a:latin typeface="華康標楷體"/>
                        <a:cs typeface="華康標楷體"/>
                      </a:endParaRPr>
                    </a:p>
                    <a:p>
                      <a:pPr marL="250190">
                        <a:lnSpc>
                          <a:spcPct val="100000"/>
                        </a:lnSpc>
                        <a:spcBef>
                          <a:spcPts val="15"/>
                        </a:spcBef>
                      </a:pPr>
                      <a:r>
                        <a:rPr dirty="0" sz="900" spc="-30">
                          <a:solidFill>
                            <a:srgbClr val="231F20"/>
                          </a:solidFill>
                          <a:latin typeface="華康標楷體"/>
                          <a:cs typeface="華康標楷體"/>
                        </a:rPr>
                        <a:t>道：</a:t>
                      </a:r>
                      <a:r>
                        <a:rPr dirty="0" sz="900" spc="-30">
                          <a:solidFill>
                            <a:srgbClr val="231F20"/>
                          </a:solidFill>
                          <a:latin typeface="Trebuchet MS"/>
                          <a:cs typeface="Trebuchet MS"/>
                        </a:rPr>
                        <a:t>30 </a:t>
                      </a:r>
                      <a:r>
                        <a:rPr dirty="0" sz="900" spc="-40">
                          <a:solidFill>
                            <a:srgbClr val="231F20"/>
                          </a:solidFill>
                          <a:latin typeface="華康標楷體"/>
                          <a:cs typeface="華康標楷體"/>
                        </a:rPr>
                        <a:t>公尺。</a:t>
                      </a:r>
                      <a:endParaRPr sz="900">
                        <a:latin typeface="華康標楷體"/>
                        <a:cs typeface="華康標楷體"/>
                      </a:endParaRPr>
                    </a:p>
                    <a:p>
                      <a:pPr marL="249554" marR="38100" indent="-99060">
                        <a:lnSpc>
                          <a:spcPct val="101299"/>
                        </a:lnSpc>
                        <a:spcBef>
                          <a:spcPts val="15"/>
                        </a:spcBef>
                        <a:buSzPct val="61111"/>
                        <a:buFont typeface=""/>
                        <a:buChar char="◆"/>
                        <a:tabLst>
                          <a:tab pos="249554" algn="l"/>
                          <a:tab pos="251460" algn="l"/>
                        </a:tabLst>
                      </a:pPr>
                      <a:r>
                        <a:rPr dirty="0" baseline="9259" sz="1350">
                          <a:solidFill>
                            <a:srgbClr val="231F20"/>
                          </a:solidFill>
                          <a:latin typeface="Times New Roman"/>
                          <a:cs typeface="Times New Roman"/>
                        </a:rPr>
                        <a:t>	</a:t>
                      </a:r>
                      <a:r>
                        <a:rPr dirty="0" sz="900" spc="65">
                          <a:solidFill>
                            <a:srgbClr val="231F20"/>
                          </a:solidFill>
                          <a:latin typeface="華康標楷體"/>
                          <a:cs typeface="華康標楷體"/>
                        </a:rPr>
                        <a:t>若最右側車道為慢車</a:t>
                      </a:r>
                      <a:r>
                        <a:rPr dirty="0" sz="900" spc="-30">
                          <a:solidFill>
                            <a:srgbClr val="231F20"/>
                          </a:solidFill>
                          <a:latin typeface="華康標楷體"/>
                          <a:cs typeface="華康標楷體"/>
                        </a:rPr>
                        <a:t>道：</a:t>
                      </a:r>
                      <a:r>
                        <a:rPr dirty="0" sz="900" spc="-30">
                          <a:solidFill>
                            <a:srgbClr val="231F20"/>
                          </a:solidFill>
                          <a:latin typeface="Trebuchet MS"/>
                          <a:cs typeface="Trebuchet MS"/>
                        </a:rPr>
                        <a:t>60 </a:t>
                      </a:r>
                      <a:r>
                        <a:rPr dirty="0" sz="900" spc="-40">
                          <a:solidFill>
                            <a:srgbClr val="231F20"/>
                          </a:solidFill>
                          <a:latin typeface="華康標楷體"/>
                          <a:cs typeface="華康標楷體"/>
                        </a:rPr>
                        <a:t>公尺。</a:t>
                      </a:r>
                      <a:endParaRPr sz="900">
                        <a:latin typeface="華康標楷體"/>
                        <a:cs typeface="華康標楷體"/>
                      </a:endParaRPr>
                    </a:p>
                    <a:p>
                      <a:pPr algn="just" marL="141605" marR="38100" indent="-124460">
                        <a:lnSpc>
                          <a:spcPct val="102400"/>
                        </a:lnSpc>
                        <a:spcBef>
                          <a:spcPts val="560"/>
                        </a:spcBef>
                      </a:pPr>
                      <a:r>
                        <a:rPr dirty="0" sz="900" spc="55">
                          <a:solidFill>
                            <a:srgbClr val="231F20"/>
                          </a:solidFill>
                          <a:latin typeface="華康標楷體"/>
                          <a:cs typeface="華康標楷體"/>
                        </a:rPr>
                        <a:t>．應提醒學員注意，不要</a:t>
                      </a:r>
                      <a:r>
                        <a:rPr dirty="0" sz="900" spc="50">
                          <a:solidFill>
                            <a:srgbClr val="231F20"/>
                          </a:solidFill>
                          <a:latin typeface="華康標楷體"/>
                          <a:cs typeface="華康標楷體"/>
                        </a:rPr>
                        <a:t>因過度關注橫向右側道路的交通狀況，而忽略了前方及對向左轉而來</a:t>
                      </a:r>
                      <a:r>
                        <a:rPr dirty="0" sz="900" spc="-20">
                          <a:solidFill>
                            <a:srgbClr val="231F20"/>
                          </a:solidFill>
                          <a:latin typeface="華康標楷體"/>
                          <a:cs typeface="華康標楷體"/>
                        </a:rPr>
                        <a:t>的交通狀況。</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141605" marR="39370" indent="-124460">
                        <a:lnSpc>
                          <a:spcPct val="102400"/>
                        </a:lnSpc>
                        <a:spcBef>
                          <a:spcPts val="690"/>
                        </a:spcBef>
                      </a:pPr>
                      <a:r>
                        <a:rPr dirty="0" sz="900" spc="60">
                          <a:solidFill>
                            <a:srgbClr val="231F20"/>
                          </a:solidFill>
                          <a:latin typeface="華康標楷體"/>
                          <a:cs typeface="華康標楷體"/>
                        </a:rPr>
                        <a:t>．特別是匆忙穿越道路的</a:t>
                      </a:r>
                      <a:r>
                        <a:rPr dirty="0" sz="900" spc="45">
                          <a:solidFill>
                            <a:srgbClr val="231F20"/>
                          </a:solidFill>
                          <a:latin typeface="華康標楷體"/>
                          <a:cs typeface="華康標楷體"/>
                        </a:rPr>
                        <a:t>行人、自行車及機車，</a:t>
                      </a:r>
                      <a:r>
                        <a:rPr dirty="0" sz="900" spc="100">
                          <a:solidFill>
                            <a:srgbClr val="231F20"/>
                          </a:solidFill>
                          <a:latin typeface="華康標楷體"/>
                          <a:cs typeface="華康標楷體"/>
                        </a:rPr>
                        <a:t>均有可能突然出 現，</a:t>
                      </a:r>
                      <a:r>
                        <a:rPr dirty="0" sz="900" spc="60">
                          <a:solidFill>
                            <a:srgbClr val="231F20"/>
                          </a:solidFill>
                          <a:latin typeface="華康標楷體"/>
                          <a:cs typeface="華康標楷體"/>
                        </a:rPr>
                        <a:t>所以必須更大範圍地注</a:t>
                      </a:r>
                      <a:r>
                        <a:rPr dirty="0" sz="900" spc="-10">
                          <a:solidFill>
                            <a:srgbClr val="231F20"/>
                          </a:solidFill>
                          <a:latin typeface="華康標楷體"/>
                          <a:cs typeface="華康標楷體"/>
                        </a:rPr>
                        <a:t>意。</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sp>
        <p:nvSpPr>
          <p:cNvPr id="71" name="object 71" descr=""/>
          <p:cNvSpPr/>
          <p:nvPr/>
        </p:nvSpPr>
        <p:spPr>
          <a:xfrm>
            <a:off x="8712000" y="4090503"/>
            <a:ext cx="0" cy="855344"/>
          </a:xfrm>
          <a:custGeom>
            <a:avLst/>
            <a:gdLst/>
            <a:ahLst/>
            <a:cxnLst/>
            <a:rect l="l" t="t" r="r" b="b"/>
            <a:pathLst>
              <a:path w="0" h="855345">
                <a:moveTo>
                  <a:pt x="0" y="855002"/>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0080000" y="4090503"/>
            <a:ext cx="0" cy="855344"/>
          </a:xfrm>
          <a:custGeom>
            <a:avLst/>
            <a:gdLst/>
            <a:ahLst/>
            <a:cxnLst/>
            <a:rect l="l" t="t" r="r" b="b"/>
            <a:pathLst>
              <a:path w="0" h="855345">
                <a:moveTo>
                  <a:pt x="0" y="855002"/>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13140001" y="4090503"/>
            <a:ext cx="0" cy="855344"/>
          </a:xfrm>
          <a:custGeom>
            <a:avLst/>
            <a:gdLst/>
            <a:ahLst/>
            <a:cxnLst/>
            <a:rect l="l" t="t" r="r" b="b"/>
            <a:pathLst>
              <a:path w="0" h="855345">
                <a:moveTo>
                  <a:pt x="0" y="855002"/>
                </a:moveTo>
                <a:lnTo>
                  <a:pt x="0" y="0"/>
                </a:lnTo>
              </a:path>
            </a:pathLst>
          </a:custGeom>
          <a:ln w="9004">
            <a:solidFill>
              <a:srgbClr val="FFFFFF"/>
            </a:solidFill>
          </a:ln>
        </p:spPr>
        <p:txBody>
          <a:bodyPr wrap="square" lIns="0" tIns="0" rIns="0" bIns="0" rtlCol="0"/>
          <a:lstStyle/>
          <a:p/>
        </p:txBody>
      </p:sp>
      <p:graphicFrame>
        <p:nvGraphicFramePr>
          <p:cNvPr id="74" name="object 74" descr=""/>
          <p:cNvGraphicFramePr>
            <a:graphicFrameLocks noGrp="1"/>
          </p:cNvGraphicFramePr>
          <p:nvPr/>
        </p:nvGraphicFramePr>
        <p:xfrm>
          <a:off x="7919999" y="360003"/>
          <a:ext cx="6718300" cy="456247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46575">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850">
                        <a:latin typeface="Times New Roman"/>
                        <a:cs typeface="Times New Roman"/>
                      </a:endParaRPr>
                    </a:p>
                    <a:p>
                      <a:pPr marL="269875" marR="45720" indent="-252095">
                        <a:lnSpc>
                          <a:spcPct val="102400"/>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在交岔路</a:t>
                      </a:r>
                      <a:r>
                        <a:rPr dirty="0" sz="900" spc="-25">
                          <a:solidFill>
                            <a:srgbClr val="231F20"/>
                          </a:solidFill>
                          <a:latin typeface="華康標楷體"/>
                          <a:cs typeface="華康標楷體"/>
                        </a:rPr>
                        <a:t>口左轉</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marL="313055" marR="36830" indent="-295275">
                        <a:lnSpc>
                          <a:spcPct val="102400"/>
                        </a:lnSpc>
                        <a:spcBef>
                          <a:spcPts val="254"/>
                        </a:spcBef>
                      </a:pPr>
                      <a:r>
                        <a:rPr dirty="0" sz="900">
                          <a:solidFill>
                            <a:srgbClr val="231F20"/>
                          </a:solidFill>
                          <a:latin typeface="華康標楷體"/>
                          <a:cs typeface="華康標楷體"/>
                        </a:rPr>
                        <a:t>（</a:t>
                      </a:r>
                      <a:r>
                        <a:rPr dirty="0" sz="900">
                          <a:solidFill>
                            <a:srgbClr val="231F20"/>
                          </a:solidFill>
                          <a:latin typeface="Trebuchet MS"/>
                          <a:cs typeface="Trebuchet MS"/>
                        </a:rPr>
                        <a:t>6</a:t>
                      </a:r>
                      <a:r>
                        <a:rPr dirty="0" sz="900">
                          <a:solidFill>
                            <a:srgbClr val="231F20"/>
                          </a:solidFill>
                          <a:latin typeface="華康標楷體"/>
                          <a:cs typeface="華康標楷體"/>
                        </a:rPr>
                        <a:t>）</a:t>
                      </a:r>
                      <a:r>
                        <a:rPr dirty="0" sz="900" spc="75">
                          <a:solidFill>
                            <a:srgbClr val="231F20"/>
                          </a:solidFill>
                          <a:latin typeface="華康標楷體"/>
                          <a:cs typeface="華康標楷體"/>
                        </a:rPr>
                        <a:t>選擇適當的行車位</a:t>
                      </a:r>
                      <a:r>
                        <a:rPr dirty="0" sz="900" spc="-20">
                          <a:solidFill>
                            <a:srgbClr val="231F20"/>
                          </a:solidFill>
                          <a:latin typeface="華康標楷體"/>
                          <a:cs typeface="華康標楷體"/>
                        </a:rPr>
                        <a:t>置及速度右轉</a:t>
                      </a:r>
                      <a:endParaRPr sz="900">
                        <a:latin typeface="華康標楷體"/>
                        <a:cs typeface="華康標楷體"/>
                      </a:endParaRPr>
                    </a:p>
                    <a:p>
                      <a:pPr>
                        <a:lnSpc>
                          <a:spcPct val="100000"/>
                        </a:lnSpc>
                      </a:pPr>
                      <a:endParaRPr sz="900">
                        <a:latin typeface="Times New Roman"/>
                        <a:cs typeface="Times New Roman"/>
                      </a:endParaRPr>
                    </a:p>
                    <a:p>
                      <a:pPr marL="132715" marR="44450" indent="-115570">
                        <a:lnSpc>
                          <a:spcPct val="102400"/>
                        </a:lnSpc>
                        <a:spcBef>
                          <a:spcPts val="580"/>
                        </a:spcBef>
                      </a:pPr>
                      <a:r>
                        <a:rPr dirty="0" sz="900" spc="-5">
                          <a:solidFill>
                            <a:srgbClr val="231F20"/>
                          </a:solidFill>
                          <a:latin typeface="華康標楷體"/>
                          <a:cs typeface="華康標楷體"/>
                        </a:rPr>
                        <a:t>．學習安全地在交岔路口</a:t>
                      </a:r>
                      <a:r>
                        <a:rPr dirty="0" sz="900" spc="-20">
                          <a:solidFill>
                            <a:srgbClr val="231F20"/>
                          </a:solidFill>
                          <a:latin typeface="華康標楷體"/>
                          <a:cs typeface="華康標楷體"/>
                        </a:rPr>
                        <a:t>左轉的方法</a:t>
                      </a:r>
                      <a:endParaRPr sz="900">
                        <a:latin typeface="華康標楷體"/>
                        <a:cs typeface="華康標楷體"/>
                      </a:endParaRPr>
                    </a:p>
                    <a:p>
                      <a:pPr>
                        <a:lnSpc>
                          <a:spcPct val="100000"/>
                        </a:lnSpc>
                      </a:pPr>
                      <a:endParaRPr sz="900">
                        <a:latin typeface="Times New Roman"/>
                        <a:cs typeface="Times New Roman"/>
                      </a:endParaRPr>
                    </a:p>
                    <a:p>
                      <a:pPr marL="302260" indent="-284480">
                        <a:lnSpc>
                          <a:spcPct val="100000"/>
                        </a:lnSpc>
                        <a:spcBef>
                          <a:spcPts val="750"/>
                        </a:spcBef>
                        <a:buSzPct val="88888"/>
                        <a:buAutoNum type="arabicPlain"/>
                        <a:tabLst>
                          <a:tab pos="302260" algn="l"/>
                        </a:tabLst>
                      </a:pPr>
                      <a:r>
                        <a:rPr dirty="0" sz="900" spc="-20">
                          <a:solidFill>
                            <a:srgbClr val="231F20"/>
                          </a:solidFill>
                          <a:latin typeface="華康標楷體"/>
                          <a:cs typeface="華康標楷體"/>
                        </a:rPr>
                        <a:t>駛近交岔路口</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35"/>
                        </a:spcBef>
                        <a:buClr>
                          <a:srgbClr val="231F20"/>
                        </a:buClr>
                        <a:buFont typeface=""/>
                        <a:buAutoNum type="arabicPlain"/>
                      </a:pPr>
                      <a:endParaRPr sz="1300">
                        <a:latin typeface="Times New Roman"/>
                        <a:cs typeface="Times New Roman"/>
                      </a:endParaRPr>
                    </a:p>
                    <a:p>
                      <a:pPr marL="313055" marR="35560" indent="-295275">
                        <a:lnSpc>
                          <a:spcPct val="102400"/>
                        </a:lnSpc>
                        <a:buSzPct val="88888"/>
                        <a:buFont typeface=""/>
                        <a:buAutoNum type="arabicPlain"/>
                        <a:tabLst>
                          <a:tab pos="313055" algn="l"/>
                          <a:tab pos="315595" algn="l"/>
                        </a:tabLst>
                      </a:pPr>
                      <a:r>
                        <a:rPr dirty="0" sz="900">
                          <a:solidFill>
                            <a:srgbClr val="231F20"/>
                          </a:solidFill>
                          <a:latin typeface="Times New Roman"/>
                          <a:cs typeface="Times New Roman"/>
                        </a:rPr>
                        <a:t>	</a:t>
                      </a:r>
                      <a:r>
                        <a:rPr dirty="0" sz="900" spc="65">
                          <a:solidFill>
                            <a:srgbClr val="231F20"/>
                          </a:solidFill>
                          <a:latin typeface="華康標楷體"/>
                          <a:cs typeface="華康標楷體"/>
                        </a:rPr>
                        <a:t>辨識號誌、標誌及</a:t>
                      </a:r>
                      <a:r>
                        <a:rPr dirty="0" sz="900" spc="-30">
                          <a:solidFill>
                            <a:srgbClr val="231F20"/>
                          </a:solidFill>
                          <a:latin typeface="華康標楷體"/>
                          <a:cs typeface="華康標楷體"/>
                        </a:rPr>
                        <a:t>標線</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1300">
                        <a:latin typeface="Times New Roman"/>
                        <a:cs typeface="Times New Roman"/>
                      </a:endParaRPr>
                    </a:p>
                    <a:p>
                      <a:pPr marL="313055" marR="36830" indent="-295275">
                        <a:lnSpc>
                          <a:spcPct val="102400"/>
                        </a:lnSpc>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掌握交岔路口的交</a:t>
                      </a:r>
                      <a:r>
                        <a:rPr dirty="0" sz="900" spc="-25">
                          <a:solidFill>
                            <a:srgbClr val="231F20"/>
                          </a:solidFill>
                          <a:latin typeface="華康標楷體"/>
                          <a:cs typeface="華康標楷體"/>
                        </a:rPr>
                        <a:t>通狀況</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marL="313055" marR="36830" indent="-295275">
                        <a:lnSpc>
                          <a:spcPct val="102400"/>
                        </a:lnSpc>
                        <a:spcBef>
                          <a:spcPts val="78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掌握對向直行及右</a:t>
                      </a:r>
                      <a:r>
                        <a:rPr dirty="0" sz="900" spc="-20">
                          <a:solidFill>
                            <a:srgbClr val="231F20"/>
                          </a:solidFill>
                          <a:latin typeface="華康標楷體"/>
                          <a:cs typeface="華康標楷體"/>
                        </a:rPr>
                        <a:t>轉來車的動向</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305435" marR="45085" indent="-288290">
                        <a:lnSpc>
                          <a:spcPct val="102400"/>
                        </a:lnSpc>
                        <a:spcBef>
                          <a:spcPts val="254"/>
                        </a:spcBef>
                      </a:pPr>
                      <a:r>
                        <a:rPr dirty="0" sz="900">
                          <a:solidFill>
                            <a:srgbClr val="231F20"/>
                          </a:solidFill>
                          <a:latin typeface="華康標楷體"/>
                          <a:cs typeface="華康標楷體"/>
                        </a:rPr>
                        <a:t>（</a:t>
                      </a:r>
                      <a:r>
                        <a:rPr dirty="0" sz="900">
                          <a:solidFill>
                            <a:srgbClr val="231F20"/>
                          </a:solidFill>
                          <a:latin typeface="Trebuchet MS"/>
                          <a:cs typeface="Trebuchet MS"/>
                        </a:rPr>
                        <a:t>6</a:t>
                      </a:r>
                      <a:r>
                        <a:rPr dirty="0" sz="900">
                          <a:solidFill>
                            <a:srgbClr val="231F20"/>
                          </a:solidFill>
                          <a:latin typeface="華康標楷體"/>
                          <a:cs typeface="華康標楷體"/>
                        </a:rPr>
                        <a:t>）</a:t>
                      </a:r>
                      <a:r>
                        <a:rPr dirty="0" sz="900" spc="-15">
                          <a:solidFill>
                            <a:srgbClr val="231F20"/>
                          </a:solidFill>
                          <a:latin typeface="華康標楷體"/>
                          <a:cs typeface="華康標楷體"/>
                        </a:rPr>
                        <a:t>視交岔路口情況，選擇適當的行車位置並慢速通過。</a:t>
                      </a:r>
                      <a:r>
                        <a:rPr dirty="0" sz="900" spc="-10">
                          <a:solidFill>
                            <a:srgbClr val="231F20"/>
                          </a:solidFill>
                          <a:latin typeface="華康標楷體"/>
                          <a:cs typeface="華康標楷體"/>
                        </a:rPr>
                        <a:t>右轉到橫向道路後也要注意交通狀況，並選擇合適的</a:t>
                      </a:r>
                      <a:r>
                        <a:rPr dirty="0" sz="900" spc="-20">
                          <a:solidFill>
                            <a:srgbClr val="231F20"/>
                          </a:solidFill>
                          <a:latin typeface="華康標楷體"/>
                          <a:cs typeface="華康標楷體"/>
                        </a:rPr>
                        <a:t>行車位置與速度。</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1150">
                        <a:latin typeface="Times New Roman"/>
                        <a:cs typeface="Times New Roman"/>
                      </a:endParaRPr>
                    </a:p>
                    <a:p>
                      <a:pPr algn="just" marL="306070" marR="45085" indent="-288290">
                        <a:lnSpc>
                          <a:spcPct val="102400"/>
                        </a:lnSpc>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確實地掌握交岔路口及其附近的情況，並選擇符合左轉的行車位置及速度駛近交岔路口。應特別注意自行</a:t>
                      </a:r>
                      <a:r>
                        <a:rPr dirty="0" sz="900" spc="-15">
                          <a:solidFill>
                            <a:srgbClr val="231F20"/>
                          </a:solidFill>
                          <a:latin typeface="華康標楷體"/>
                          <a:cs typeface="華康標楷體"/>
                        </a:rPr>
                        <a:t>車、行人及突然變換車道的機車。</a:t>
                      </a:r>
                      <a:endParaRPr sz="900">
                        <a:latin typeface="華康標楷體"/>
                        <a:cs typeface="華康標楷體"/>
                      </a:endParaRPr>
                    </a:p>
                    <a:p>
                      <a:pPr marL="306070" marR="45085" indent="-288290">
                        <a:lnSpc>
                          <a:spcPct val="102400"/>
                        </a:lnSpc>
                        <a:spcBef>
                          <a:spcPts val="590"/>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及早辨識設置於交岔路口之號誌、標誌及標線，並遵</a:t>
                      </a:r>
                      <a:r>
                        <a:rPr dirty="0" sz="900" spc="-20">
                          <a:solidFill>
                            <a:srgbClr val="231F20"/>
                          </a:solidFill>
                          <a:latin typeface="華康標楷體"/>
                          <a:cs typeface="華康標楷體"/>
                        </a:rPr>
                        <a:t>照其指示通行。</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55"/>
                        </a:spcBef>
                        <a:buClr>
                          <a:srgbClr val="231F20"/>
                        </a:buClr>
                        <a:buFont typeface=""/>
                        <a:buAutoNum type="arabicPlain"/>
                      </a:pPr>
                      <a:endParaRPr sz="1250">
                        <a:latin typeface="Times New Roman"/>
                        <a:cs typeface="Times New Roman"/>
                      </a:endParaRPr>
                    </a:p>
                    <a:p>
                      <a:pPr algn="just" marL="306070" marR="45085" indent="-288290">
                        <a:lnSpc>
                          <a:spcPct val="102400"/>
                        </a:lnSpc>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確認交岔路口的型態及是否有其他人、車，並掌握其動向。特別是對向直行、右轉車輛，以及橫向左側道路的交通狀況，應確實地掃視掌握。</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marL="305435" indent="-287655">
                        <a:lnSpc>
                          <a:spcPct val="100000"/>
                        </a:lnSpc>
                        <a:spcBef>
                          <a:spcPts val="735"/>
                        </a:spcBef>
                        <a:buSzPct val="88888"/>
                        <a:buAutoNum type="arabicPlain"/>
                        <a:tabLst>
                          <a:tab pos="305435" algn="l"/>
                        </a:tabLst>
                      </a:pPr>
                      <a:r>
                        <a:rPr dirty="0" sz="900" spc="-15">
                          <a:solidFill>
                            <a:srgbClr val="231F20"/>
                          </a:solidFill>
                          <a:latin typeface="華康標楷體"/>
                          <a:cs typeface="華康標楷體"/>
                        </a:rPr>
                        <a:t>掌握對向直行及右轉車輛的動向。</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45"/>
                        </a:spcBef>
                      </a:pPr>
                      <a:endParaRPr sz="1300">
                        <a:latin typeface="Times New Roman"/>
                        <a:cs typeface="Times New Roman"/>
                      </a:endParaRPr>
                    </a:p>
                    <a:p>
                      <a:pPr algn="just" marL="431800" marR="44450" indent="-120650">
                        <a:lnSpc>
                          <a:spcPts val="1060"/>
                        </a:lnSpc>
                        <a:spcBef>
                          <a:spcPts val="5"/>
                        </a:spcBef>
                      </a:pPr>
                      <a:r>
                        <a:rPr dirty="0" sz="900" spc="-135">
                          <a:solidFill>
                            <a:srgbClr val="231F20"/>
                          </a:solidFill>
                          <a:latin typeface="Trebuchet MS"/>
                          <a:cs typeface="Trebuchet MS"/>
                        </a:rPr>
                        <a:t>A</a:t>
                      </a:r>
                      <a:r>
                        <a:rPr dirty="0" sz="900" spc="140">
                          <a:solidFill>
                            <a:srgbClr val="231F20"/>
                          </a:solidFill>
                          <a:latin typeface="Trebuchet MS"/>
                          <a:cs typeface="Trebuchet MS"/>
                        </a:rPr>
                        <a:t>. </a:t>
                      </a:r>
                      <a:r>
                        <a:rPr dirty="0" sz="900" spc="-15">
                          <a:solidFill>
                            <a:srgbClr val="231F20"/>
                          </a:solidFill>
                          <a:latin typeface="華康標楷體"/>
                          <a:cs typeface="華康標楷體"/>
                        </a:rPr>
                        <a:t>判斷對向直行車、右轉車的距離與車速，並掌握左轉的時機。注意力不要過度集中在對向來車上，要讓學員同時留意號誌及左側道路的交通狀況。</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850">
                        <a:latin typeface="Times New Roman"/>
                        <a:cs typeface="Times New Roman"/>
                      </a:endParaRPr>
                    </a:p>
                    <a:p>
                      <a:pPr algn="just" marL="142240" marR="38100" indent="-124460">
                        <a:lnSpc>
                          <a:spcPct val="102400"/>
                        </a:lnSpc>
                      </a:pPr>
                      <a:r>
                        <a:rPr dirty="0" sz="900" spc="60">
                          <a:solidFill>
                            <a:srgbClr val="231F20"/>
                          </a:solidFill>
                          <a:latin typeface="華康標楷體"/>
                          <a:cs typeface="華康標楷體"/>
                        </a:rPr>
                        <a:t>．向學員說明此課程是應</a:t>
                      </a:r>
                      <a:r>
                        <a:rPr dirty="0" sz="900" spc="10">
                          <a:solidFill>
                            <a:srgbClr val="231F20"/>
                          </a:solidFill>
                          <a:latin typeface="華康標楷體"/>
                          <a:cs typeface="華康標楷體"/>
                        </a:rPr>
                        <a:t>用駕駛課目 </a:t>
                      </a:r>
                      <a:r>
                        <a:rPr dirty="0" sz="900">
                          <a:solidFill>
                            <a:srgbClr val="231F20"/>
                          </a:solidFill>
                          <a:latin typeface="Trebuchet MS"/>
                          <a:cs typeface="Trebuchet MS"/>
                        </a:rPr>
                        <a:t>6</a:t>
                      </a:r>
                      <a:r>
                        <a:rPr dirty="0" sz="900" spc="-45">
                          <a:solidFill>
                            <a:srgbClr val="231F20"/>
                          </a:solidFill>
                          <a:latin typeface="Trebuchet MS"/>
                          <a:cs typeface="Trebuchet MS"/>
                        </a:rPr>
                        <a:t> </a:t>
                      </a:r>
                      <a:r>
                        <a:rPr dirty="0" sz="900" spc="75">
                          <a:solidFill>
                            <a:srgbClr val="231F20"/>
                          </a:solidFill>
                          <a:latin typeface="華康標楷體"/>
                          <a:cs typeface="華康標楷體"/>
                        </a:rPr>
                        <a:t>交岔路口</a:t>
                      </a:r>
                      <a:r>
                        <a:rPr dirty="0" sz="900" spc="-10">
                          <a:solidFill>
                            <a:srgbClr val="231F20"/>
                          </a:solidFill>
                          <a:latin typeface="華康標楷體"/>
                          <a:cs typeface="華康標楷體"/>
                        </a:rPr>
                        <a:t>左轉的實際應用。</a:t>
                      </a:r>
                      <a:endParaRPr sz="900">
                        <a:latin typeface="華康標楷體"/>
                        <a:cs typeface="華康標楷體"/>
                      </a:endParaRPr>
                    </a:p>
                    <a:p>
                      <a:pPr algn="just" marL="142240" marR="38100" indent="-124460">
                        <a:lnSpc>
                          <a:spcPct val="102400"/>
                        </a:lnSpc>
                        <a:spcBef>
                          <a:spcPts val="650"/>
                        </a:spcBef>
                      </a:pPr>
                      <a:r>
                        <a:rPr dirty="0" sz="900" spc="60">
                          <a:solidFill>
                            <a:srgbClr val="231F20"/>
                          </a:solidFill>
                          <a:latin typeface="華康標楷體"/>
                          <a:cs typeface="華康標楷體"/>
                        </a:rPr>
                        <a:t>．提醒學員欲左轉時應提前打左側方向燈告知後</a:t>
                      </a:r>
                      <a:r>
                        <a:rPr dirty="0" sz="900" spc="50">
                          <a:solidFill>
                            <a:srgbClr val="231F20"/>
                          </a:solidFill>
                          <a:latin typeface="華康標楷體"/>
                          <a:cs typeface="華康標楷體"/>
                        </a:rPr>
                        <a:t>方車輛，並於交岔路口</a:t>
                      </a:r>
                      <a:r>
                        <a:rPr dirty="0" sz="900" spc="-70">
                          <a:solidFill>
                            <a:srgbClr val="231F20"/>
                          </a:solidFill>
                          <a:latin typeface="華康標楷體"/>
                          <a:cs typeface="華康標楷體"/>
                        </a:rPr>
                        <a:t>前 </a:t>
                      </a:r>
                      <a:r>
                        <a:rPr dirty="0" sz="900" spc="-25">
                          <a:solidFill>
                            <a:srgbClr val="231F20"/>
                          </a:solidFill>
                          <a:latin typeface="Trebuchet MS"/>
                          <a:cs typeface="Trebuchet MS"/>
                        </a:rPr>
                        <a:t>3</a:t>
                      </a:r>
                      <a:r>
                        <a:rPr dirty="0" sz="900">
                          <a:solidFill>
                            <a:srgbClr val="231F20"/>
                          </a:solidFill>
                          <a:latin typeface="Trebuchet MS"/>
                          <a:cs typeface="Trebuchet MS"/>
                        </a:rPr>
                        <a:t>0</a:t>
                      </a:r>
                      <a:r>
                        <a:rPr dirty="0" sz="900" spc="30">
                          <a:solidFill>
                            <a:srgbClr val="231F20"/>
                          </a:solidFill>
                          <a:latin typeface="Trebuchet MS"/>
                          <a:cs typeface="Trebuchet MS"/>
                        </a:rPr>
                        <a:t> </a:t>
                      </a:r>
                      <a:r>
                        <a:rPr dirty="0" sz="900" spc="-70">
                          <a:solidFill>
                            <a:srgbClr val="231F20"/>
                          </a:solidFill>
                          <a:latin typeface="華康標楷體"/>
                          <a:cs typeface="華康標楷體"/>
                        </a:rPr>
                        <a:t>∼ </a:t>
                      </a:r>
                      <a:r>
                        <a:rPr dirty="0" sz="900" spc="-25">
                          <a:solidFill>
                            <a:srgbClr val="231F20"/>
                          </a:solidFill>
                          <a:latin typeface="Trebuchet MS"/>
                          <a:cs typeface="Trebuchet MS"/>
                        </a:rPr>
                        <a:t>6</a:t>
                      </a:r>
                      <a:r>
                        <a:rPr dirty="0" sz="900">
                          <a:solidFill>
                            <a:srgbClr val="231F20"/>
                          </a:solidFill>
                          <a:latin typeface="Trebuchet MS"/>
                          <a:cs typeface="Trebuchet MS"/>
                        </a:rPr>
                        <a:t>0</a:t>
                      </a:r>
                      <a:r>
                        <a:rPr dirty="0" sz="900" spc="30">
                          <a:solidFill>
                            <a:srgbClr val="231F20"/>
                          </a:solidFill>
                          <a:latin typeface="Trebuchet MS"/>
                          <a:cs typeface="Trebuchet MS"/>
                        </a:rPr>
                        <a:t> </a:t>
                      </a:r>
                      <a:r>
                        <a:rPr dirty="0" sz="900" spc="-40">
                          <a:solidFill>
                            <a:srgbClr val="231F20"/>
                          </a:solidFill>
                          <a:latin typeface="華康標楷體"/>
                          <a:cs typeface="華康標楷體"/>
                        </a:rPr>
                        <a:t>公 尺 遠 就</a:t>
                      </a:r>
                      <a:r>
                        <a:rPr dirty="0" sz="900" spc="60">
                          <a:solidFill>
                            <a:srgbClr val="231F20"/>
                          </a:solidFill>
                          <a:latin typeface="華康標楷體"/>
                          <a:cs typeface="華康標楷體"/>
                        </a:rPr>
                        <a:t>需變換至內側車道、最左側車道或左轉專用車</a:t>
                      </a:r>
                      <a:r>
                        <a:rPr dirty="0" sz="900" spc="-10">
                          <a:solidFill>
                            <a:srgbClr val="231F20"/>
                          </a:solidFill>
                          <a:latin typeface="華康標楷體"/>
                          <a:cs typeface="華康標楷體"/>
                        </a:rPr>
                        <a:t>道。</a:t>
                      </a:r>
                      <a:endParaRPr sz="900">
                        <a:latin typeface="華康標楷體"/>
                        <a:cs typeface="華康標楷體"/>
                      </a:endParaRPr>
                    </a:p>
                    <a:p>
                      <a:pPr>
                        <a:lnSpc>
                          <a:spcPct val="100000"/>
                        </a:lnSpc>
                        <a:spcBef>
                          <a:spcPts val="45"/>
                        </a:spcBef>
                      </a:pPr>
                      <a:endParaRPr sz="750">
                        <a:latin typeface="Times New Roman"/>
                        <a:cs typeface="Times New Roman"/>
                      </a:endParaRPr>
                    </a:p>
                    <a:p>
                      <a:pPr algn="just" marL="142240" marR="38100" indent="-124460">
                        <a:lnSpc>
                          <a:spcPct val="102400"/>
                        </a:lnSpc>
                      </a:pPr>
                      <a:r>
                        <a:rPr dirty="0" sz="900" spc="55">
                          <a:solidFill>
                            <a:srgbClr val="231F20"/>
                          </a:solidFill>
                          <a:latin typeface="華康標楷體"/>
                          <a:cs typeface="華康標楷體"/>
                        </a:rPr>
                        <a:t>．應提醒學員注意，不要</a:t>
                      </a:r>
                      <a:r>
                        <a:rPr dirty="0" sz="900" spc="50">
                          <a:solidFill>
                            <a:srgbClr val="231F20"/>
                          </a:solidFill>
                          <a:latin typeface="華康標楷體"/>
                          <a:cs typeface="華康標楷體"/>
                        </a:rPr>
                        <a:t>因過度關注橫向左側道路的交通狀況，而忽略</a:t>
                      </a:r>
                      <a:r>
                        <a:rPr dirty="0" sz="900" spc="45">
                          <a:solidFill>
                            <a:srgbClr val="231F20"/>
                          </a:solidFill>
                          <a:latin typeface="華康標楷體"/>
                          <a:cs typeface="華康標楷體"/>
                        </a:rPr>
                        <a:t>注意前方、對向的交通</a:t>
                      </a:r>
                      <a:r>
                        <a:rPr dirty="0" sz="900" spc="-25">
                          <a:solidFill>
                            <a:srgbClr val="231F20"/>
                          </a:solidFill>
                          <a:latin typeface="華康標楷體"/>
                          <a:cs typeface="華康標楷體"/>
                        </a:rPr>
                        <a:t>狀況。</a:t>
                      </a:r>
                      <a:endParaRPr sz="900">
                        <a:latin typeface="華康標楷體"/>
                        <a:cs typeface="華康標楷體"/>
                      </a:endParaRPr>
                    </a:p>
                    <a:p>
                      <a:pPr algn="just" marL="142240" marR="38100" indent="-124460">
                        <a:lnSpc>
                          <a:spcPct val="102400"/>
                        </a:lnSpc>
                        <a:spcBef>
                          <a:spcPts val="565"/>
                        </a:spcBef>
                      </a:pPr>
                      <a:r>
                        <a:rPr dirty="0" sz="900" spc="55">
                          <a:solidFill>
                            <a:srgbClr val="231F20"/>
                          </a:solidFill>
                          <a:latin typeface="華康標楷體"/>
                          <a:cs typeface="華康標楷體"/>
                        </a:rPr>
                        <a:t>．特別注意對向直行車輛</a:t>
                      </a:r>
                      <a:r>
                        <a:rPr dirty="0" sz="900" spc="45">
                          <a:solidFill>
                            <a:srgbClr val="231F20"/>
                          </a:solidFill>
                          <a:latin typeface="華康標楷體"/>
                          <a:cs typeface="華康標楷體"/>
                        </a:rPr>
                        <a:t>迅速通過後，隱藏在其</a:t>
                      </a:r>
                      <a:r>
                        <a:rPr dirty="0" sz="900" spc="60">
                          <a:solidFill>
                            <a:srgbClr val="231F20"/>
                          </a:solidFill>
                          <a:latin typeface="華康標楷體"/>
                          <a:cs typeface="華康標楷體"/>
                        </a:rPr>
                        <a:t>右側及後面的車輛</a:t>
                      </a:r>
                      <a:r>
                        <a:rPr dirty="0" sz="900" spc="70">
                          <a:solidFill>
                            <a:srgbClr val="231F20"/>
                          </a:solidFill>
                          <a:latin typeface="華康標楷體"/>
                          <a:cs typeface="華康標楷體"/>
                        </a:rPr>
                        <a:t>（</a:t>
                      </a:r>
                      <a:r>
                        <a:rPr dirty="0" sz="900" spc="20">
                          <a:solidFill>
                            <a:srgbClr val="231F20"/>
                          </a:solidFill>
                          <a:latin typeface="華康標楷體"/>
                          <a:cs typeface="華康標楷體"/>
                        </a:rPr>
                        <a:t>尤</a:t>
                      </a:r>
                      <a:r>
                        <a:rPr dirty="0" sz="900" spc="-10">
                          <a:solidFill>
                            <a:srgbClr val="231F20"/>
                          </a:solidFill>
                          <a:latin typeface="華康標楷體"/>
                          <a:cs typeface="華康標楷體"/>
                        </a:rPr>
                        <a:t>其是機車）</a:t>
                      </a:r>
                      <a:r>
                        <a:rPr dirty="0" sz="900" spc="-20">
                          <a:solidFill>
                            <a:srgbClr val="231F20"/>
                          </a:solidFill>
                          <a:latin typeface="華康標楷體"/>
                          <a:cs typeface="華康標楷體"/>
                        </a:rPr>
                        <a:t>突然出現。</a:t>
                      </a:r>
                      <a:endParaRPr sz="900">
                        <a:latin typeface="華康標楷體"/>
                        <a:cs typeface="華康標楷體"/>
                      </a:endParaRPr>
                    </a:p>
                    <a:p>
                      <a:pPr algn="just" marL="142240" marR="19685" indent="-124460">
                        <a:lnSpc>
                          <a:spcPct val="102400"/>
                        </a:lnSpc>
                        <a:spcBef>
                          <a:spcPts val="680"/>
                        </a:spcBef>
                      </a:pPr>
                      <a:r>
                        <a:rPr dirty="0" sz="900" spc="55">
                          <a:solidFill>
                            <a:srgbClr val="231F20"/>
                          </a:solidFill>
                          <a:latin typeface="華康標楷體"/>
                          <a:cs typeface="華康標楷體"/>
                        </a:rPr>
                        <a:t>．要特別留意車道上的機</a:t>
                      </a:r>
                      <a:r>
                        <a:rPr dirty="0" sz="900" spc="-25">
                          <a:solidFill>
                            <a:srgbClr val="231F20"/>
                          </a:solidFill>
                          <a:latin typeface="華康標楷體"/>
                          <a:cs typeface="華康標楷體"/>
                        </a:rPr>
                        <a:t>車，由於機車的體積小，</a:t>
                      </a:r>
                      <a:r>
                        <a:rPr dirty="0" sz="900" spc="50">
                          <a:solidFill>
                            <a:srgbClr val="231F20"/>
                          </a:solidFill>
                          <a:latin typeface="華康標楷體"/>
                          <a:cs typeface="華康標楷體"/>
                        </a:rPr>
                        <a:t>所以距離和速度比較容</a:t>
                      </a:r>
                      <a:r>
                        <a:rPr dirty="0" sz="900" spc="-20">
                          <a:solidFill>
                            <a:srgbClr val="231F20"/>
                          </a:solidFill>
                          <a:latin typeface="華康標楷體"/>
                          <a:cs typeface="華康標楷體"/>
                        </a:rPr>
                        <a:t>易判斷錯誤。</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75" name="object 75" descr=""/>
          <p:cNvSpPr txBox="1"/>
          <p:nvPr/>
        </p:nvSpPr>
        <p:spPr>
          <a:xfrm>
            <a:off x="539375" y="5021071"/>
            <a:ext cx="1423670" cy="127000"/>
          </a:xfrm>
          <a:prstGeom prst="rect">
            <a:avLst/>
          </a:prstGeom>
        </p:spPr>
        <p:txBody>
          <a:bodyPr wrap="square" lIns="0" tIns="0" rIns="0" bIns="0" rtlCol="0" vert="horz">
            <a:spAutoFit/>
          </a:bodyPr>
          <a:lstStyle/>
          <a:p>
            <a:pPr marL="12700">
              <a:lnSpc>
                <a:spcPts val="860"/>
              </a:lnSpc>
            </a:pPr>
            <a:r>
              <a:rPr dirty="0" sz="800" spc="65" b="1" i="1">
                <a:solidFill>
                  <a:srgbClr val="231F20"/>
                </a:solidFill>
                <a:latin typeface="Times New Roman"/>
                <a:cs typeface="Times New Roman"/>
              </a:rPr>
              <a:t>118</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76" name="object 76" descr=""/>
          <p:cNvSpPr txBox="1"/>
          <p:nvPr/>
        </p:nvSpPr>
        <p:spPr>
          <a:xfrm>
            <a:off x="13178719" y="5021071"/>
            <a:ext cx="1426210"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40" b="1" i="1">
                <a:solidFill>
                  <a:srgbClr val="231F20"/>
                </a:solidFill>
                <a:latin typeface="Times New Roman"/>
                <a:cs typeface="Times New Roman"/>
              </a:rPr>
              <a:t>119</a:t>
            </a:r>
            <a:endParaRPr sz="800">
              <a:latin typeface="Times New Roman"/>
              <a:cs typeface="Times New Roman"/>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grpSp>
      <p:sp>
        <p:nvSpPr>
          <p:cNvPr id="67" name="object 67" descr=""/>
          <p:cNvSpPr/>
          <p:nvPr/>
        </p:nvSpPr>
        <p:spPr>
          <a:xfrm>
            <a:off x="1349999" y="4231397"/>
            <a:ext cx="0" cy="711200"/>
          </a:xfrm>
          <a:custGeom>
            <a:avLst/>
            <a:gdLst/>
            <a:ahLst/>
            <a:cxnLst/>
            <a:rect l="l" t="t" r="r" b="b"/>
            <a:pathLst>
              <a:path w="0" h="711200">
                <a:moveTo>
                  <a:pt x="0" y="710996"/>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2717999" y="4231397"/>
            <a:ext cx="0" cy="711200"/>
          </a:xfrm>
          <a:custGeom>
            <a:avLst/>
            <a:gdLst/>
            <a:ahLst/>
            <a:cxnLst/>
            <a:rect l="l" t="t" r="r" b="b"/>
            <a:pathLst>
              <a:path w="0" h="711200">
                <a:moveTo>
                  <a:pt x="0" y="710996"/>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5777999" y="4231397"/>
            <a:ext cx="0" cy="711200"/>
          </a:xfrm>
          <a:custGeom>
            <a:avLst/>
            <a:gdLst/>
            <a:ahLst/>
            <a:cxnLst/>
            <a:rect l="l" t="t" r="r" b="b"/>
            <a:pathLst>
              <a:path w="0" h="711200">
                <a:moveTo>
                  <a:pt x="0" y="710996"/>
                </a:moveTo>
                <a:lnTo>
                  <a:pt x="0" y="0"/>
                </a:lnTo>
              </a:path>
            </a:pathLst>
          </a:custGeom>
          <a:ln w="9004">
            <a:solidFill>
              <a:srgbClr val="FFFFFF"/>
            </a:solidFill>
          </a:ln>
        </p:spPr>
        <p:txBody>
          <a:bodyPr wrap="square" lIns="0" tIns="0" rIns="0" bIns="0" rtlCol="0"/>
          <a:lstStyle/>
          <a:p/>
        </p:txBody>
      </p:sp>
      <p:graphicFrame>
        <p:nvGraphicFramePr>
          <p:cNvPr id="70" name="object 70" descr=""/>
          <p:cNvGraphicFramePr>
            <a:graphicFrameLocks noGrp="1"/>
          </p:cNvGraphicFramePr>
          <p:nvPr/>
        </p:nvGraphicFramePr>
        <p:xfrm>
          <a:off x="557999" y="360003"/>
          <a:ext cx="6727825" cy="4559300"/>
        </p:xfrm>
        <a:graphic>
          <a:graphicData uri="http://schemas.openxmlformats.org/drawingml/2006/table">
            <a:tbl>
              <a:tblPr firstRow="1" bandRow="1">
                <a:tableStyleId>{2D5ABB26-0587-4C30-8999-92F81FD0307C}</a:tableStyleId>
              </a:tblPr>
              <a:tblGrid>
                <a:gridCol w="801370"/>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43400">
                <a:tc>
                  <a:txBody>
                    <a:bodyPr/>
                    <a:lstStyle/>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spcBef>
                          <a:spcPts val="25"/>
                        </a:spcBef>
                      </a:pPr>
                      <a:endParaRPr sz="1000">
                        <a:latin typeface="Times New Roman"/>
                        <a:cs typeface="Times New Roman"/>
                      </a:endParaRPr>
                    </a:p>
                    <a:p>
                      <a:pPr marL="17780" marR="3175">
                        <a:lnSpc>
                          <a:spcPct val="100000"/>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四</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通過視野</a:t>
                      </a:r>
                      <a:endParaRPr sz="900">
                        <a:latin typeface="華康標楷體"/>
                        <a:cs typeface="華康標楷體"/>
                      </a:endParaRPr>
                    </a:p>
                    <a:p>
                      <a:pPr marL="269875" marR="55244">
                        <a:lnSpc>
                          <a:spcPct val="102400"/>
                        </a:lnSpc>
                      </a:pPr>
                      <a:r>
                        <a:rPr dirty="0" sz="900" spc="-15">
                          <a:solidFill>
                            <a:srgbClr val="231F20"/>
                          </a:solidFill>
                          <a:latin typeface="華康標楷體"/>
                          <a:cs typeface="華康標楷體"/>
                        </a:rPr>
                        <a:t>不佳之交</a:t>
                      </a:r>
                      <a:r>
                        <a:rPr dirty="0" sz="900" spc="-25">
                          <a:solidFill>
                            <a:srgbClr val="231F20"/>
                          </a:solidFill>
                          <a:latin typeface="華康標楷體"/>
                          <a:cs typeface="華康標楷體"/>
                        </a:rPr>
                        <a:t>岔路口</a:t>
                      </a:r>
                      <a:endParaRPr sz="900">
                        <a:latin typeface="華康標楷體"/>
                        <a:cs typeface="華康標楷體"/>
                      </a:endParaRPr>
                    </a:p>
                    <a:p>
                      <a:pPr marL="269875">
                        <a:lnSpc>
                          <a:spcPct val="102400"/>
                        </a:lnSpc>
                      </a:pPr>
                      <a:r>
                        <a:rPr dirty="0" sz="900">
                          <a:solidFill>
                            <a:srgbClr val="231F20"/>
                          </a:solidFill>
                          <a:latin typeface="華康標楷體"/>
                          <a:cs typeface="華康標楷體"/>
                        </a:rPr>
                        <a:t>（</a:t>
                      </a:r>
                      <a:r>
                        <a:rPr dirty="0" sz="900" spc="-5">
                          <a:solidFill>
                            <a:srgbClr val="231F20"/>
                          </a:solidFill>
                          <a:latin typeface="華康標楷體"/>
                          <a:cs typeface="華康標楷體"/>
                        </a:rPr>
                        <a:t> 如 彎</a:t>
                      </a:r>
                      <a:r>
                        <a:rPr dirty="0" sz="900" spc="-50">
                          <a:solidFill>
                            <a:srgbClr val="231F20"/>
                          </a:solidFill>
                          <a:latin typeface="華康標楷體"/>
                          <a:cs typeface="華康標楷體"/>
                        </a:rPr>
                        <a:t> </a:t>
                      </a:r>
                      <a:r>
                        <a:rPr dirty="0" sz="900" spc="5">
                          <a:solidFill>
                            <a:srgbClr val="231F20"/>
                          </a:solidFill>
                          <a:latin typeface="華康標楷體"/>
                          <a:cs typeface="華康標楷體"/>
                        </a:rPr>
                        <a:t>道、坡道</a:t>
                      </a:r>
                      <a:r>
                        <a:rPr dirty="0" sz="900" spc="-85">
                          <a:solidFill>
                            <a:srgbClr val="231F20"/>
                          </a:solidFill>
                          <a:latin typeface="華康標楷體"/>
                          <a:cs typeface="華康標楷體"/>
                        </a:rPr>
                        <a:t>等</a:t>
                      </a:r>
                      <a:r>
                        <a:rPr dirty="0" sz="900" spc="-50">
                          <a:solidFill>
                            <a:srgbClr val="231F20"/>
                          </a:solidFill>
                          <a:latin typeface="華康標楷體"/>
                          <a:cs typeface="華康標楷體"/>
                        </a:rPr>
                        <a:t>）</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850">
                        <a:latin typeface="Times New Roman"/>
                        <a:cs typeface="Times New Roman"/>
                      </a:endParaRPr>
                    </a:p>
                    <a:p>
                      <a:pPr marL="313055" marR="36830" indent="-295275">
                        <a:lnSpc>
                          <a:spcPct val="102400"/>
                        </a:lnSpc>
                        <a:buSzPct val="88888"/>
                        <a:buFont typeface=""/>
                        <a:buAutoNum type="arabicPlain" startAt="5"/>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注意穿越路口的行</a:t>
                      </a:r>
                      <a:r>
                        <a:rPr dirty="0" sz="900" spc="-20">
                          <a:solidFill>
                            <a:srgbClr val="231F20"/>
                          </a:solidFill>
                          <a:latin typeface="華康標楷體"/>
                          <a:cs typeface="華康標楷體"/>
                        </a:rPr>
                        <a:t>人及自行車</a:t>
                      </a:r>
                      <a:endParaRPr sz="900">
                        <a:latin typeface="華康標楷體"/>
                        <a:cs typeface="華康標楷體"/>
                      </a:endParaRPr>
                    </a:p>
                    <a:p>
                      <a:pPr>
                        <a:lnSpc>
                          <a:spcPct val="100000"/>
                        </a:lnSpc>
                        <a:buClr>
                          <a:srgbClr val="231F20"/>
                        </a:buClr>
                        <a:buFont typeface=""/>
                        <a:buAutoNum type="arabicPlain" startAt="5"/>
                      </a:pPr>
                      <a:endParaRPr sz="900">
                        <a:latin typeface="Times New Roman"/>
                        <a:cs typeface="Times New Roman"/>
                      </a:endParaRPr>
                    </a:p>
                    <a:p>
                      <a:pPr>
                        <a:lnSpc>
                          <a:spcPct val="100000"/>
                        </a:lnSpc>
                        <a:buClr>
                          <a:srgbClr val="231F20"/>
                        </a:buClr>
                        <a:buFont typeface=""/>
                        <a:buAutoNum type="arabicPlain" startAt="5"/>
                      </a:pPr>
                      <a:endParaRPr sz="900">
                        <a:latin typeface="Times New Roman"/>
                        <a:cs typeface="Times New Roman"/>
                      </a:endParaRPr>
                    </a:p>
                    <a:p>
                      <a:pPr>
                        <a:lnSpc>
                          <a:spcPct val="100000"/>
                        </a:lnSpc>
                        <a:buClr>
                          <a:srgbClr val="231F20"/>
                        </a:buClr>
                        <a:buFont typeface=""/>
                        <a:buAutoNum type="arabicPlain" startAt="5"/>
                      </a:pPr>
                      <a:endParaRPr sz="900">
                        <a:latin typeface="Times New Roman"/>
                        <a:cs typeface="Times New Roman"/>
                      </a:endParaRPr>
                    </a:p>
                    <a:p>
                      <a:pPr>
                        <a:lnSpc>
                          <a:spcPct val="100000"/>
                        </a:lnSpc>
                        <a:buClr>
                          <a:srgbClr val="231F20"/>
                        </a:buClr>
                        <a:buFont typeface=""/>
                        <a:buAutoNum type="arabicPlain" startAt="5"/>
                      </a:pPr>
                      <a:endParaRPr sz="900">
                        <a:latin typeface="Times New Roman"/>
                        <a:cs typeface="Times New Roman"/>
                      </a:endParaRPr>
                    </a:p>
                    <a:p>
                      <a:pPr>
                        <a:lnSpc>
                          <a:spcPct val="100000"/>
                        </a:lnSpc>
                        <a:buClr>
                          <a:srgbClr val="231F20"/>
                        </a:buClr>
                        <a:buFont typeface=""/>
                        <a:buAutoNum type="arabicPlain" startAt="5"/>
                      </a:pPr>
                      <a:endParaRPr sz="900">
                        <a:latin typeface="Times New Roman"/>
                        <a:cs typeface="Times New Roman"/>
                      </a:endParaRPr>
                    </a:p>
                    <a:p>
                      <a:pPr>
                        <a:lnSpc>
                          <a:spcPct val="100000"/>
                        </a:lnSpc>
                        <a:buClr>
                          <a:srgbClr val="231F20"/>
                        </a:buClr>
                        <a:buFont typeface=""/>
                        <a:buAutoNum type="arabicPlain" startAt="5"/>
                      </a:pPr>
                      <a:endParaRPr sz="900">
                        <a:latin typeface="Times New Roman"/>
                        <a:cs typeface="Times New Roman"/>
                      </a:endParaRPr>
                    </a:p>
                    <a:p>
                      <a:pPr>
                        <a:lnSpc>
                          <a:spcPct val="100000"/>
                        </a:lnSpc>
                        <a:buClr>
                          <a:srgbClr val="231F20"/>
                        </a:buClr>
                        <a:buFont typeface=""/>
                        <a:buAutoNum type="arabicPlain" startAt="5"/>
                      </a:pPr>
                      <a:endParaRPr sz="900">
                        <a:latin typeface="Times New Roman"/>
                        <a:cs typeface="Times New Roman"/>
                      </a:endParaRPr>
                    </a:p>
                    <a:p>
                      <a:pPr>
                        <a:lnSpc>
                          <a:spcPct val="100000"/>
                        </a:lnSpc>
                        <a:buClr>
                          <a:srgbClr val="231F20"/>
                        </a:buClr>
                        <a:buFont typeface=""/>
                        <a:buAutoNum type="arabicPlain" startAt="5"/>
                      </a:pPr>
                      <a:endParaRPr sz="900">
                        <a:latin typeface="Times New Roman"/>
                        <a:cs typeface="Times New Roman"/>
                      </a:endParaRPr>
                    </a:p>
                    <a:p>
                      <a:pPr>
                        <a:lnSpc>
                          <a:spcPct val="100000"/>
                        </a:lnSpc>
                        <a:spcBef>
                          <a:spcPts val="45"/>
                        </a:spcBef>
                        <a:buClr>
                          <a:srgbClr val="231F20"/>
                        </a:buClr>
                        <a:buFont typeface=""/>
                        <a:buAutoNum type="arabicPlain" startAt="5"/>
                      </a:pPr>
                      <a:endParaRPr sz="700">
                        <a:latin typeface="Times New Roman"/>
                        <a:cs typeface="Times New Roman"/>
                      </a:endParaRPr>
                    </a:p>
                    <a:p>
                      <a:pPr marL="313055" marR="36830" indent="-295275">
                        <a:lnSpc>
                          <a:spcPct val="102400"/>
                        </a:lnSpc>
                        <a:buSzPct val="88888"/>
                        <a:buFont typeface=""/>
                        <a:buAutoNum type="arabicPlain" startAt="5"/>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選擇適當的行車位</a:t>
                      </a:r>
                      <a:r>
                        <a:rPr dirty="0" sz="900" spc="-20">
                          <a:solidFill>
                            <a:srgbClr val="231F20"/>
                          </a:solidFill>
                          <a:latin typeface="華康標楷體"/>
                          <a:cs typeface="華康標楷體"/>
                        </a:rPr>
                        <a:t>置及速度左轉</a:t>
                      </a:r>
                      <a:endParaRPr sz="900">
                        <a:latin typeface="華康標楷體"/>
                        <a:cs typeface="華康標楷體"/>
                      </a:endParaRPr>
                    </a:p>
                    <a:p>
                      <a:pPr>
                        <a:lnSpc>
                          <a:spcPct val="100000"/>
                        </a:lnSpc>
                      </a:pPr>
                      <a:endParaRPr sz="900">
                        <a:latin typeface="Times New Roman"/>
                        <a:cs typeface="Times New Roman"/>
                      </a:endParaRPr>
                    </a:p>
                    <a:p>
                      <a:pPr marL="132715" marR="44450" indent="-115570">
                        <a:lnSpc>
                          <a:spcPct val="102400"/>
                        </a:lnSpc>
                        <a:spcBef>
                          <a:spcPts val="720"/>
                        </a:spcBef>
                      </a:pPr>
                      <a:r>
                        <a:rPr dirty="0" sz="900" spc="-5">
                          <a:solidFill>
                            <a:srgbClr val="231F20"/>
                          </a:solidFill>
                          <a:latin typeface="華康標楷體"/>
                          <a:cs typeface="華康標楷體"/>
                        </a:rPr>
                        <a:t>．學習安全地通過視野不</a:t>
                      </a:r>
                      <a:r>
                        <a:rPr dirty="0" sz="900" spc="-15">
                          <a:solidFill>
                            <a:srgbClr val="231F20"/>
                          </a:solidFill>
                          <a:latin typeface="華康標楷體"/>
                          <a:cs typeface="華康標楷體"/>
                        </a:rPr>
                        <a:t>佳之交岔路口的方法</a:t>
                      </a:r>
                      <a:endParaRPr sz="900">
                        <a:latin typeface="華康標楷體"/>
                        <a:cs typeface="華康標楷體"/>
                      </a:endParaRPr>
                    </a:p>
                    <a:p>
                      <a:pPr marL="302260" indent="-284480">
                        <a:lnSpc>
                          <a:spcPct val="100000"/>
                        </a:lnSpc>
                        <a:spcBef>
                          <a:spcPts val="770"/>
                        </a:spcBef>
                        <a:buSzPct val="88888"/>
                        <a:buAutoNum type="arabicPlain"/>
                        <a:tabLst>
                          <a:tab pos="302260" algn="l"/>
                        </a:tabLst>
                      </a:pPr>
                      <a:r>
                        <a:rPr dirty="0" sz="900" spc="-20">
                          <a:solidFill>
                            <a:srgbClr val="231F20"/>
                          </a:solidFill>
                          <a:latin typeface="華康標楷體"/>
                          <a:cs typeface="華康標楷體"/>
                        </a:rPr>
                        <a:t>駛近交岔路口</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50"/>
                        </a:spcBef>
                        <a:buClr>
                          <a:srgbClr val="231F20"/>
                        </a:buClr>
                        <a:buFont typeface=""/>
                        <a:buAutoNum type="arabicPlain"/>
                      </a:pPr>
                      <a:endParaRPr sz="1250">
                        <a:latin typeface="Times New Roman"/>
                        <a:cs typeface="Times New Roman"/>
                      </a:endParaRPr>
                    </a:p>
                    <a:p>
                      <a:pPr marL="313055" marR="35560" indent="-295275">
                        <a:lnSpc>
                          <a:spcPct val="102400"/>
                        </a:lnSpc>
                        <a:buSzPct val="88888"/>
                        <a:buFont typeface=""/>
                        <a:buAutoNum type="arabicPlain"/>
                        <a:tabLst>
                          <a:tab pos="313055" algn="l"/>
                          <a:tab pos="315595" algn="l"/>
                        </a:tabLst>
                      </a:pPr>
                      <a:r>
                        <a:rPr dirty="0" sz="900">
                          <a:solidFill>
                            <a:srgbClr val="231F20"/>
                          </a:solidFill>
                          <a:latin typeface="Times New Roman"/>
                          <a:cs typeface="Times New Roman"/>
                        </a:rPr>
                        <a:t>	</a:t>
                      </a:r>
                      <a:r>
                        <a:rPr dirty="0" sz="900" spc="65">
                          <a:solidFill>
                            <a:srgbClr val="231F20"/>
                          </a:solidFill>
                          <a:latin typeface="華康標楷體"/>
                          <a:cs typeface="華康標楷體"/>
                        </a:rPr>
                        <a:t>取得資訊，並判斷</a:t>
                      </a:r>
                      <a:r>
                        <a:rPr dirty="0" sz="900" spc="-20">
                          <a:solidFill>
                            <a:srgbClr val="231F20"/>
                          </a:solidFill>
                          <a:latin typeface="華康標楷體"/>
                          <a:cs typeface="華康標楷體"/>
                        </a:rPr>
                        <a:t>可否通過</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431800" marR="44450" indent="-120650">
                        <a:lnSpc>
                          <a:spcPts val="1060"/>
                        </a:lnSpc>
                        <a:spcBef>
                          <a:spcPts val="330"/>
                        </a:spcBef>
                      </a:pPr>
                      <a:r>
                        <a:rPr dirty="0" sz="900" spc="-95">
                          <a:solidFill>
                            <a:srgbClr val="231F20"/>
                          </a:solidFill>
                          <a:latin typeface="Trebuchet MS"/>
                          <a:cs typeface="Trebuchet MS"/>
                        </a:rPr>
                        <a:t>B</a:t>
                      </a:r>
                      <a:r>
                        <a:rPr dirty="0" sz="900" spc="-50">
                          <a:solidFill>
                            <a:srgbClr val="231F20"/>
                          </a:solidFill>
                          <a:latin typeface="Trebuchet MS"/>
                          <a:cs typeface="Trebuchet MS"/>
                        </a:rPr>
                        <a:t>. </a:t>
                      </a:r>
                      <a:r>
                        <a:rPr dirty="0" sz="900" spc="-10">
                          <a:solidFill>
                            <a:srgbClr val="231F20"/>
                          </a:solidFill>
                          <a:latin typeface="華康標楷體"/>
                          <a:cs typeface="華康標楷體"/>
                        </a:rPr>
                        <a:t>當車輛停車待轉時，應該讓學員選擇一個不妨礙對</a:t>
                      </a:r>
                      <a:r>
                        <a:rPr dirty="0" sz="900" spc="-15">
                          <a:solidFill>
                            <a:srgbClr val="231F20"/>
                          </a:solidFill>
                          <a:latin typeface="華康標楷體"/>
                          <a:cs typeface="華康標楷體"/>
                        </a:rPr>
                        <a:t>向來車通行的位置暫停。</a:t>
                      </a:r>
                      <a:endParaRPr sz="900">
                        <a:latin typeface="華康標楷體"/>
                        <a:cs typeface="華康標楷體"/>
                      </a:endParaRPr>
                    </a:p>
                    <a:p>
                      <a:pPr marL="305435" marR="46990" indent="-288290">
                        <a:lnSpc>
                          <a:spcPct val="102400"/>
                        </a:lnSpc>
                        <a:spcBef>
                          <a:spcPts val="640"/>
                        </a:spcBef>
                        <a:buSzPct val="88888"/>
                        <a:buFont typeface=""/>
                        <a:buAutoNum type="arabicPlain" startAt="5"/>
                        <a:tabLst>
                          <a:tab pos="305435" algn="l"/>
                          <a:tab pos="307975"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掌握穿越交岔路口的行人及自行車，並應特別加以注</a:t>
                      </a:r>
                      <a:r>
                        <a:rPr dirty="0" sz="900" spc="-30">
                          <a:solidFill>
                            <a:srgbClr val="231F20"/>
                          </a:solidFill>
                          <a:latin typeface="華康標楷體"/>
                          <a:cs typeface="華康標楷體"/>
                        </a:rPr>
                        <a:t>意。</a:t>
                      </a:r>
                      <a:endParaRPr sz="900">
                        <a:latin typeface="華康標楷體"/>
                        <a:cs typeface="華康標楷體"/>
                      </a:endParaRPr>
                    </a:p>
                    <a:p>
                      <a:pPr marL="431800" marR="45720" indent="-120650">
                        <a:lnSpc>
                          <a:spcPts val="1060"/>
                        </a:lnSpc>
                        <a:spcBef>
                          <a:spcPts val="560"/>
                        </a:spcBef>
                      </a:pPr>
                      <a:r>
                        <a:rPr dirty="0" sz="900" spc="-70">
                          <a:solidFill>
                            <a:srgbClr val="231F20"/>
                          </a:solidFill>
                          <a:latin typeface="Trebuchet MS"/>
                          <a:cs typeface="Trebuchet MS"/>
                        </a:rPr>
                        <a:t>A</a:t>
                      </a:r>
                      <a:r>
                        <a:rPr dirty="0" sz="900" spc="-35">
                          <a:solidFill>
                            <a:srgbClr val="231F20"/>
                          </a:solidFill>
                          <a:latin typeface="Trebuchet MS"/>
                          <a:cs typeface="Trebuchet MS"/>
                        </a:rPr>
                        <a:t>. </a:t>
                      </a:r>
                      <a:r>
                        <a:rPr dirty="0" sz="900" spc="-10">
                          <a:solidFill>
                            <a:srgbClr val="231F20"/>
                          </a:solidFill>
                          <a:latin typeface="華康標楷體"/>
                          <a:cs typeface="華康標楷體"/>
                        </a:rPr>
                        <a:t>特別注意不要妨礙到橫向左側道路的行人穿越道，</a:t>
                      </a:r>
                      <a:r>
                        <a:rPr dirty="0" sz="900" spc="-15">
                          <a:solidFill>
                            <a:srgbClr val="231F20"/>
                          </a:solidFill>
                          <a:latin typeface="華康標楷體"/>
                          <a:cs typeface="華康標楷體"/>
                        </a:rPr>
                        <a:t>正在穿越道路的行人、自行車。</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
                        </a:spcBef>
                      </a:pPr>
                      <a:endParaRPr sz="1100">
                        <a:latin typeface="Times New Roman"/>
                        <a:cs typeface="Times New Roman"/>
                      </a:endParaRPr>
                    </a:p>
                    <a:p>
                      <a:pPr algn="just" marL="299085" marR="19685" indent="-281940">
                        <a:lnSpc>
                          <a:spcPct val="102400"/>
                        </a:lnSpc>
                        <a:buSzPct val="88888"/>
                        <a:buAutoNum type="arabicPlain" startAt="6"/>
                        <a:tabLst>
                          <a:tab pos="305435" algn="l"/>
                        </a:tabLst>
                      </a:pPr>
                      <a:r>
                        <a:rPr dirty="0" sz="900" spc="-25">
                          <a:solidFill>
                            <a:srgbClr val="231F20"/>
                          </a:solidFill>
                          <a:latin typeface="華康標楷體"/>
                          <a:cs typeface="華康標楷體"/>
                        </a:rPr>
                        <a:t>視交岔路口的情況，選擇合適的行車位置並慢速通過。</a:t>
                      </a:r>
                      <a:r>
                        <a:rPr dirty="0" sz="900" spc="-25">
                          <a:solidFill>
                            <a:srgbClr val="231F20"/>
                          </a:solidFill>
                          <a:latin typeface="華康標楷體"/>
                          <a:cs typeface="華康標楷體"/>
                        </a:rPr>
                        <a:t>	</a:t>
                      </a:r>
                      <a:r>
                        <a:rPr dirty="0" sz="900" spc="-10">
                          <a:solidFill>
                            <a:srgbClr val="231F20"/>
                          </a:solidFill>
                          <a:latin typeface="華康標楷體"/>
                          <a:cs typeface="華康標楷體"/>
                        </a:rPr>
                        <a:t>左轉到橫向左側道路後也要注意交通狀況，更要選擇</a:t>
                      </a:r>
                      <a:r>
                        <a:rPr dirty="0" sz="900" spc="-15">
                          <a:solidFill>
                            <a:srgbClr val="231F20"/>
                          </a:solidFill>
                          <a:latin typeface="華康標楷體"/>
                          <a:cs typeface="華康標楷體"/>
                        </a:rPr>
                        <a:t>合	適的行車位置與速度。</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1300">
                        <a:latin typeface="Times New Roman"/>
                        <a:cs typeface="Times New Roman"/>
                      </a:endParaRPr>
                    </a:p>
                    <a:p>
                      <a:pPr marL="306070" marR="46990" indent="-288290">
                        <a:lnSpc>
                          <a:spcPct val="102400"/>
                        </a:lnSpc>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確實地掌握交岔路口及附近的情況，並選擇較容易被</a:t>
                      </a:r>
                      <a:r>
                        <a:rPr dirty="0" sz="900" spc="-15">
                          <a:solidFill>
                            <a:srgbClr val="231F20"/>
                          </a:solidFill>
                          <a:latin typeface="華康標楷體"/>
                          <a:cs typeface="華康標楷體"/>
                        </a:rPr>
                        <a:t>其他車輛看見的行車位置與速度駛近交岔路口。</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40"/>
                        </a:spcBef>
                        <a:buClr>
                          <a:srgbClr val="231F20"/>
                        </a:buClr>
                        <a:buFont typeface=""/>
                        <a:buAutoNum type="arabicPlain"/>
                      </a:pPr>
                      <a:endParaRPr sz="1100">
                        <a:latin typeface="Times New Roman"/>
                        <a:cs typeface="Times New Roman"/>
                      </a:endParaRPr>
                    </a:p>
                    <a:p>
                      <a:pPr marL="306070" marR="45085" indent="-288290">
                        <a:lnSpc>
                          <a:spcPct val="102400"/>
                        </a:lnSpc>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及早辨識設置於交岔路口之號誌、標誌及標線，並讓學員判斷是否可以通行。</a:t>
                      </a:r>
                      <a:endParaRPr sz="900">
                        <a:latin typeface="華康標楷體"/>
                        <a:cs typeface="華康標楷體"/>
                      </a:endParaRPr>
                    </a:p>
                  </a:txBody>
                  <a:tcPr marL="0" marR="0" marB="0" marT="4191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8100" indent="-124460">
                        <a:lnSpc>
                          <a:spcPct val="102400"/>
                        </a:lnSpc>
                        <a:spcBef>
                          <a:spcPts val="254"/>
                        </a:spcBef>
                      </a:pPr>
                      <a:r>
                        <a:rPr dirty="0" sz="900" spc="50">
                          <a:solidFill>
                            <a:srgbClr val="231F20"/>
                          </a:solidFill>
                          <a:latin typeface="華康標楷體"/>
                          <a:cs typeface="華康標楷體"/>
                        </a:rPr>
                        <a:t>．同時要留意，停車待轉</a:t>
                      </a:r>
                      <a:r>
                        <a:rPr dirty="0" sz="900" spc="45">
                          <a:solidFill>
                            <a:srgbClr val="231F20"/>
                          </a:solidFill>
                          <a:latin typeface="華康標楷體"/>
                          <a:cs typeface="華康標楷體"/>
                        </a:rPr>
                        <a:t>時，應該選擇不影響後</a:t>
                      </a:r>
                      <a:r>
                        <a:rPr dirty="0" sz="900" spc="-15">
                          <a:solidFill>
                            <a:srgbClr val="231F20"/>
                          </a:solidFill>
                          <a:latin typeface="華康標楷體"/>
                          <a:cs typeface="華康標楷體"/>
                        </a:rPr>
                        <a:t>車直行的位置停車。</a:t>
                      </a:r>
                      <a:endParaRPr sz="900">
                        <a:latin typeface="華康標楷體"/>
                        <a:cs typeface="華康標楷體"/>
                      </a:endParaRPr>
                    </a:p>
                    <a:p>
                      <a:pPr>
                        <a:lnSpc>
                          <a:spcPct val="100000"/>
                        </a:lnSpc>
                      </a:pPr>
                      <a:endParaRPr sz="900">
                        <a:latin typeface="Times New Roman"/>
                        <a:cs typeface="Times New Roman"/>
                      </a:endParaRPr>
                    </a:p>
                    <a:p>
                      <a:pPr>
                        <a:lnSpc>
                          <a:spcPct val="100000"/>
                        </a:lnSpc>
                        <a:spcBef>
                          <a:spcPts val="25"/>
                        </a:spcBef>
                      </a:pPr>
                      <a:endParaRPr sz="1000">
                        <a:latin typeface="Times New Roman"/>
                        <a:cs typeface="Times New Roman"/>
                      </a:endParaRPr>
                    </a:p>
                    <a:p>
                      <a:pPr algn="just" marL="142240" marR="39370" indent="-124460">
                        <a:lnSpc>
                          <a:spcPct val="102400"/>
                        </a:lnSpc>
                      </a:pPr>
                      <a:r>
                        <a:rPr dirty="0" sz="900" spc="55">
                          <a:solidFill>
                            <a:srgbClr val="231F20"/>
                          </a:solidFill>
                          <a:latin typeface="華康標楷體"/>
                          <a:cs typeface="華康標楷體"/>
                        </a:rPr>
                        <a:t>．特別是匆忙穿越道路的</a:t>
                      </a:r>
                      <a:r>
                        <a:rPr dirty="0" sz="900" spc="40">
                          <a:solidFill>
                            <a:srgbClr val="231F20"/>
                          </a:solidFill>
                          <a:latin typeface="華康標楷體"/>
                          <a:cs typeface="華康標楷體"/>
                        </a:rPr>
                        <a:t>行人、自行車及機車，</a:t>
                      </a:r>
                      <a:r>
                        <a:rPr dirty="0" sz="900" spc="150">
                          <a:solidFill>
                            <a:srgbClr val="231F20"/>
                          </a:solidFill>
                          <a:latin typeface="華康標楷體"/>
                          <a:cs typeface="華康標楷體"/>
                        </a:rPr>
                        <a:t>均有可能突然出現，</a:t>
                      </a:r>
                      <a:r>
                        <a:rPr dirty="0" sz="900" spc="50">
                          <a:solidFill>
                            <a:srgbClr val="231F20"/>
                          </a:solidFill>
                          <a:latin typeface="華康標楷體"/>
                          <a:cs typeface="華康標楷體"/>
                        </a:rPr>
                        <a:t>所以必須更大範圍地注</a:t>
                      </a:r>
                      <a:r>
                        <a:rPr dirty="0" sz="900" spc="-30">
                          <a:solidFill>
                            <a:srgbClr val="231F20"/>
                          </a:solidFill>
                          <a:latin typeface="華康標楷體"/>
                          <a:cs typeface="華康標楷體"/>
                        </a:rPr>
                        <a:t>意。</a:t>
                      </a:r>
                      <a:endParaRPr sz="900">
                        <a:latin typeface="華康標楷體"/>
                        <a:cs typeface="華康標楷體"/>
                      </a:endParaRPr>
                    </a:p>
                    <a:p>
                      <a:pPr algn="just" marL="142240" marR="36830" indent="-124460">
                        <a:lnSpc>
                          <a:spcPct val="102400"/>
                        </a:lnSpc>
                      </a:pPr>
                      <a:r>
                        <a:rPr dirty="0" sz="900" spc="50">
                          <a:solidFill>
                            <a:srgbClr val="231F20"/>
                          </a:solidFill>
                          <a:latin typeface="華康標楷體"/>
                          <a:cs typeface="華康標楷體"/>
                        </a:rPr>
                        <a:t>．教練應特別提醒學員，</a:t>
                      </a:r>
                      <a:r>
                        <a:rPr dirty="0" sz="900" spc="45">
                          <a:solidFill>
                            <a:srgbClr val="231F20"/>
                          </a:solidFill>
                          <a:latin typeface="華康標楷體"/>
                          <a:cs typeface="華康標楷體"/>
                        </a:rPr>
                        <a:t>車輛左轉時，視線會受</a:t>
                      </a:r>
                      <a:r>
                        <a:rPr dirty="0" sz="900" spc="125">
                          <a:solidFill>
                            <a:srgbClr val="231F20"/>
                          </a:solidFill>
                          <a:latin typeface="華康標楷體"/>
                          <a:cs typeface="華康標楷體"/>
                        </a:rPr>
                        <a:t>到車輛</a:t>
                      </a:r>
                      <a:r>
                        <a:rPr dirty="0" sz="900">
                          <a:solidFill>
                            <a:srgbClr val="231F20"/>
                          </a:solidFill>
                          <a:latin typeface="Trebuchet MS"/>
                          <a:cs typeface="Trebuchet MS"/>
                        </a:rPr>
                        <a:t>A</a:t>
                      </a:r>
                      <a:r>
                        <a:rPr dirty="0" sz="900" spc="-70">
                          <a:solidFill>
                            <a:srgbClr val="231F20"/>
                          </a:solidFill>
                          <a:latin typeface="Trebuchet MS"/>
                          <a:cs typeface="Trebuchet MS"/>
                        </a:rPr>
                        <a:t> </a:t>
                      </a:r>
                      <a:r>
                        <a:rPr dirty="0" sz="900" spc="50">
                          <a:solidFill>
                            <a:srgbClr val="231F20"/>
                          </a:solidFill>
                          <a:latin typeface="華康標楷體"/>
                          <a:cs typeface="華康標楷體"/>
                        </a:rPr>
                        <a:t>柱影響，應請學員移動身體特別確認</a:t>
                      </a:r>
                      <a:r>
                        <a:rPr dirty="0" sz="900" spc="10">
                          <a:solidFill>
                            <a:srgbClr val="231F20"/>
                          </a:solidFill>
                          <a:latin typeface="華康標楷體"/>
                          <a:cs typeface="華康標楷體"/>
                        </a:rPr>
                        <a:t> </a:t>
                      </a:r>
                      <a:r>
                        <a:rPr dirty="0" sz="900">
                          <a:solidFill>
                            <a:srgbClr val="231F20"/>
                          </a:solidFill>
                          <a:latin typeface="Trebuchet MS"/>
                          <a:cs typeface="Trebuchet MS"/>
                        </a:rPr>
                        <a:t>A</a:t>
                      </a:r>
                      <a:r>
                        <a:rPr dirty="0" sz="900" spc="-70">
                          <a:solidFill>
                            <a:srgbClr val="231F20"/>
                          </a:solidFill>
                          <a:latin typeface="Trebuchet MS"/>
                          <a:cs typeface="Trebuchet MS"/>
                        </a:rPr>
                        <a:t> </a:t>
                      </a:r>
                      <a:r>
                        <a:rPr dirty="0" sz="900" spc="75">
                          <a:solidFill>
                            <a:srgbClr val="231F20"/>
                          </a:solidFill>
                          <a:latin typeface="華康標楷體"/>
                          <a:cs typeface="華康標楷體"/>
                        </a:rPr>
                        <a:t>柱阻擋的視野中是否</a:t>
                      </a:r>
                      <a:r>
                        <a:rPr dirty="0" sz="900" spc="-15">
                          <a:solidFill>
                            <a:srgbClr val="231F20"/>
                          </a:solidFill>
                          <a:latin typeface="華康標楷體"/>
                          <a:cs typeface="華康標楷體"/>
                        </a:rPr>
                        <a:t>有行人或其他車輛。</a:t>
                      </a:r>
                      <a:endParaRPr sz="900">
                        <a:latin typeface="華康標楷體"/>
                        <a:cs typeface="華康標楷體"/>
                      </a:endParaRPr>
                    </a:p>
                    <a:p>
                      <a:pPr algn="just" marL="142240" marR="38100" indent="-124460">
                        <a:lnSpc>
                          <a:spcPct val="102400"/>
                        </a:lnSpc>
                        <a:spcBef>
                          <a:spcPts val="455"/>
                        </a:spcBef>
                      </a:pPr>
                      <a:r>
                        <a:rPr dirty="0" sz="900" spc="60">
                          <a:solidFill>
                            <a:srgbClr val="231F20"/>
                          </a:solidFill>
                          <a:latin typeface="華康標楷體"/>
                          <a:cs typeface="華康標楷體"/>
                        </a:rPr>
                        <a:t>．向學員說明此課程是應</a:t>
                      </a:r>
                      <a:r>
                        <a:rPr dirty="0" sz="900" spc="10">
                          <a:solidFill>
                            <a:srgbClr val="231F20"/>
                          </a:solidFill>
                          <a:latin typeface="華康標楷體"/>
                          <a:cs typeface="華康標楷體"/>
                        </a:rPr>
                        <a:t>用駕駛課目 </a:t>
                      </a:r>
                      <a:r>
                        <a:rPr dirty="0" sz="900">
                          <a:solidFill>
                            <a:srgbClr val="231F20"/>
                          </a:solidFill>
                          <a:latin typeface="Trebuchet MS"/>
                          <a:cs typeface="Trebuchet MS"/>
                        </a:rPr>
                        <a:t>7</a:t>
                      </a:r>
                      <a:r>
                        <a:rPr dirty="0" sz="900" spc="-45">
                          <a:solidFill>
                            <a:srgbClr val="231F20"/>
                          </a:solidFill>
                          <a:latin typeface="Trebuchet MS"/>
                          <a:cs typeface="Trebuchet MS"/>
                        </a:rPr>
                        <a:t> </a:t>
                      </a:r>
                      <a:r>
                        <a:rPr dirty="0" sz="900" spc="75">
                          <a:solidFill>
                            <a:srgbClr val="231F20"/>
                          </a:solidFill>
                          <a:latin typeface="華康標楷體"/>
                          <a:cs typeface="華康標楷體"/>
                        </a:rPr>
                        <a:t>通過視野</a:t>
                      </a:r>
                      <a:r>
                        <a:rPr dirty="0" sz="900" spc="60">
                          <a:solidFill>
                            <a:srgbClr val="231F20"/>
                          </a:solidFill>
                          <a:latin typeface="華康標楷體"/>
                          <a:cs typeface="華康標楷體"/>
                        </a:rPr>
                        <a:t>不佳的交岔路口的實際</a:t>
                      </a:r>
                      <a:r>
                        <a:rPr dirty="0" sz="900" spc="-10">
                          <a:solidFill>
                            <a:srgbClr val="231F20"/>
                          </a:solidFill>
                          <a:latin typeface="華康標楷體"/>
                          <a:cs typeface="華康標楷體"/>
                        </a:rPr>
                        <a:t>應用。</a:t>
                      </a:r>
                      <a:endParaRPr sz="900">
                        <a:latin typeface="華康標楷體"/>
                        <a:cs typeface="華康標楷體"/>
                      </a:endParaRPr>
                    </a:p>
                    <a:p>
                      <a:pPr algn="just" marL="142240" marR="38100" indent="-124460">
                        <a:lnSpc>
                          <a:spcPct val="102400"/>
                        </a:lnSpc>
                      </a:pPr>
                      <a:r>
                        <a:rPr dirty="0" sz="900" spc="50">
                          <a:solidFill>
                            <a:srgbClr val="231F20"/>
                          </a:solidFill>
                          <a:latin typeface="華康標楷體"/>
                          <a:cs typeface="華康標楷體"/>
                        </a:rPr>
                        <a:t>．應跟學員強調，在視野不佳的交岔路口，通常會在看不見彼此的情況</a:t>
                      </a:r>
                      <a:r>
                        <a:rPr dirty="0" sz="900" spc="45">
                          <a:solidFill>
                            <a:srgbClr val="231F20"/>
                          </a:solidFill>
                          <a:latin typeface="華康標楷體"/>
                          <a:cs typeface="華康標楷體"/>
                        </a:rPr>
                        <a:t>下行進，所以發生事故</a:t>
                      </a:r>
                      <a:r>
                        <a:rPr dirty="0" sz="900" spc="-15">
                          <a:solidFill>
                            <a:srgbClr val="231F20"/>
                          </a:solidFill>
                          <a:latin typeface="華康標楷體"/>
                          <a:cs typeface="華康標楷體"/>
                        </a:rPr>
                        <a:t>風險也相對地提高。</a:t>
                      </a:r>
                      <a:endParaRPr sz="900">
                        <a:latin typeface="華康標楷體"/>
                        <a:cs typeface="華康標楷體"/>
                      </a:endParaRPr>
                    </a:p>
                    <a:p>
                      <a:pPr algn="just" marL="142240" marR="38100" indent="-124460">
                        <a:lnSpc>
                          <a:spcPct val="102400"/>
                        </a:lnSpc>
                        <a:spcBef>
                          <a:spcPts val="655"/>
                        </a:spcBef>
                      </a:pPr>
                      <a:r>
                        <a:rPr dirty="0" sz="900" spc="55">
                          <a:solidFill>
                            <a:srgbClr val="231F20"/>
                          </a:solidFill>
                          <a:latin typeface="華康標楷體"/>
                          <a:cs typeface="華康標楷體"/>
                        </a:rPr>
                        <a:t>．在設有停車再開標誌的</a:t>
                      </a:r>
                      <a:r>
                        <a:rPr dirty="0" sz="900" spc="45">
                          <a:solidFill>
                            <a:srgbClr val="231F20"/>
                          </a:solidFill>
                          <a:latin typeface="華康標楷體"/>
                          <a:cs typeface="華康標楷體"/>
                        </a:rPr>
                        <a:t>交岔路口，應在路口前</a:t>
                      </a:r>
                      <a:r>
                        <a:rPr dirty="0" sz="900" spc="50">
                          <a:solidFill>
                            <a:srgbClr val="231F20"/>
                          </a:solidFill>
                          <a:latin typeface="華康標楷體"/>
                          <a:cs typeface="華康標楷體"/>
                        </a:rPr>
                        <a:t>確實地停車察看，做好</a:t>
                      </a:r>
                      <a:r>
                        <a:rPr dirty="0" sz="900" spc="-15">
                          <a:solidFill>
                            <a:srgbClr val="231F20"/>
                          </a:solidFill>
                          <a:latin typeface="華康標楷體"/>
                          <a:cs typeface="華康標楷體"/>
                        </a:rPr>
                        <a:t>安全確認後再通過。</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sp>
        <p:nvSpPr>
          <p:cNvPr id="71" name="object 71" descr=""/>
          <p:cNvSpPr/>
          <p:nvPr/>
        </p:nvSpPr>
        <p:spPr>
          <a:xfrm>
            <a:off x="8712000" y="1228500"/>
            <a:ext cx="0" cy="783590"/>
          </a:xfrm>
          <a:custGeom>
            <a:avLst/>
            <a:gdLst/>
            <a:ahLst/>
            <a:cxnLst/>
            <a:rect l="l" t="t" r="r" b="b"/>
            <a:pathLst>
              <a:path w="0" h="783589">
                <a:moveTo>
                  <a:pt x="0" y="783005"/>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0080000" y="1228500"/>
            <a:ext cx="0" cy="783590"/>
          </a:xfrm>
          <a:custGeom>
            <a:avLst/>
            <a:gdLst/>
            <a:ahLst/>
            <a:cxnLst/>
            <a:rect l="l" t="t" r="r" b="b"/>
            <a:pathLst>
              <a:path w="0" h="783589">
                <a:moveTo>
                  <a:pt x="0" y="783005"/>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13140001" y="1228500"/>
            <a:ext cx="0" cy="783590"/>
          </a:xfrm>
          <a:custGeom>
            <a:avLst/>
            <a:gdLst/>
            <a:ahLst/>
            <a:cxnLst/>
            <a:rect l="l" t="t" r="r" b="b"/>
            <a:pathLst>
              <a:path w="0" h="783589">
                <a:moveTo>
                  <a:pt x="0" y="783005"/>
                </a:moveTo>
                <a:lnTo>
                  <a:pt x="0" y="0"/>
                </a:lnTo>
              </a:path>
            </a:pathLst>
          </a:custGeom>
          <a:ln w="9004">
            <a:solidFill>
              <a:srgbClr val="FFFFFF"/>
            </a:solidFill>
          </a:ln>
        </p:spPr>
        <p:txBody>
          <a:bodyPr wrap="square" lIns="0" tIns="0" rIns="0" bIns="0" rtlCol="0"/>
          <a:lstStyle/>
          <a:p/>
        </p:txBody>
      </p:sp>
      <p:graphicFrame>
        <p:nvGraphicFramePr>
          <p:cNvPr id="74" name="object 74" descr=""/>
          <p:cNvGraphicFramePr>
            <a:graphicFrameLocks noGrp="1"/>
          </p:cNvGraphicFramePr>
          <p:nvPr/>
        </p:nvGraphicFramePr>
        <p:xfrm>
          <a:off x="7919999" y="360003"/>
          <a:ext cx="6718300" cy="1628139"/>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41224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1050">
                        <a:latin typeface="Times New Roman"/>
                        <a:cs typeface="Times New Roman"/>
                      </a:endParaRPr>
                    </a:p>
                    <a:p>
                      <a:pPr marL="313055" marR="36830" indent="-295275">
                        <a:lnSpc>
                          <a:spcPct val="102400"/>
                        </a:lnSpc>
                      </a:pPr>
                      <a:r>
                        <a:rPr dirty="0" sz="900">
                          <a:solidFill>
                            <a:srgbClr val="231F20"/>
                          </a:solidFill>
                          <a:latin typeface="華康標楷體"/>
                          <a:cs typeface="華康標楷體"/>
                        </a:rPr>
                        <a:t>（</a:t>
                      </a:r>
                      <a:r>
                        <a:rPr dirty="0" sz="900">
                          <a:solidFill>
                            <a:srgbClr val="231F20"/>
                          </a:solidFill>
                          <a:latin typeface="Trebuchet MS"/>
                          <a:cs typeface="Trebuchet MS"/>
                        </a:rPr>
                        <a:t>3</a:t>
                      </a:r>
                      <a:r>
                        <a:rPr dirty="0" sz="900">
                          <a:solidFill>
                            <a:srgbClr val="231F20"/>
                          </a:solidFill>
                          <a:latin typeface="華康標楷體"/>
                          <a:cs typeface="華康標楷體"/>
                        </a:rPr>
                        <a:t>）</a:t>
                      </a:r>
                      <a:r>
                        <a:rPr dirty="0" sz="900" spc="75">
                          <a:solidFill>
                            <a:srgbClr val="231F20"/>
                          </a:solidFill>
                          <a:latin typeface="華康標楷體"/>
                          <a:cs typeface="華康標楷體"/>
                        </a:rPr>
                        <a:t>讓其他車輛注意到</a:t>
                      </a:r>
                      <a:r>
                        <a:rPr dirty="0" sz="900" spc="-20">
                          <a:solidFill>
                            <a:srgbClr val="231F20"/>
                          </a:solidFill>
                          <a:latin typeface="華康標楷體"/>
                          <a:cs typeface="華康標楷體"/>
                        </a:rPr>
                        <a:t>本車的存在</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311150">
                        <a:lnSpc>
                          <a:spcPct val="100000"/>
                        </a:lnSpc>
                        <a:spcBef>
                          <a:spcPts val="280"/>
                        </a:spcBef>
                      </a:pPr>
                      <a:r>
                        <a:rPr dirty="0" sz="900" spc="-75">
                          <a:solidFill>
                            <a:srgbClr val="231F20"/>
                          </a:solidFill>
                          <a:latin typeface="Trebuchet MS"/>
                          <a:cs typeface="Trebuchet MS"/>
                        </a:rPr>
                        <a:t>A</a:t>
                      </a:r>
                      <a:r>
                        <a:rPr dirty="0" sz="900" spc="-40">
                          <a:solidFill>
                            <a:srgbClr val="231F20"/>
                          </a:solidFill>
                          <a:latin typeface="Trebuchet MS"/>
                          <a:cs typeface="Trebuchet MS"/>
                        </a:rPr>
                        <a:t>. </a:t>
                      </a:r>
                      <a:r>
                        <a:rPr dirty="0" sz="900" spc="-15">
                          <a:solidFill>
                            <a:srgbClr val="231F20"/>
                          </a:solidFill>
                          <a:latin typeface="華康標楷體"/>
                          <a:cs typeface="華康標楷體"/>
                        </a:rPr>
                        <a:t>指導學員活用道路反射鏡以獲得來車資訊。</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30"/>
                        </a:spcBef>
                      </a:pPr>
                      <a:endParaRPr sz="1250">
                        <a:latin typeface="Times New Roman"/>
                        <a:cs typeface="Times New Roman"/>
                      </a:endParaRPr>
                    </a:p>
                    <a:p>
                      <a:pPr marL="305435" marR="45085" indent="-288290">
                        <a:lnSpc>
                          <a:spcPct val="102400"/>
                        </a:lnSpc>
                      </a:pPr>
                      <a:r>
                        <a:rPr dirty="0" sz="900">
                          <a:solidFill>
                            <a:srgbClr val="231F20"/>
                          </a:solidFill>
                          <a:latin typeface="華康標楷體"/>
                          <a:cs typeface="華康標楷體"/>
                        </a:rPr>
                        <a:t>（</a:t>
                      </a:r>
                      <a:r>
                        <a:rPr dirty="0" sz="900">
                          <a:solidFill>
                            <a:srgbClr val="231F20"/>
                          </a:solidFill>
                          <a:latin typeface="Trebuchet MS"/>
                          <a:cs typeface="Trebuchet MS"/>
                        </a:rPr>
                        <a:t>3</a:t>
                      </a:r>
                      <a:r>
                        <a:rPr dirty="0" sz="900">
                          <a:solidFill>
                            <a:srgbClr val="231F20"/>
                          </a:solidFill>
                          <a:latin typeface="華康標楷體"/>
                          <a:cs typeface="華康標楷體"/>
                        </a:rPr>
                        <a:t>）</a:t>
                      </a:r>
                      <a:r>
                        <a:rPr dirty="0" sz="900" spc="-15">
                          <a:solidFill>
                            <a:srgbClr val="231F20"/>
                          </a:solidFill>
                          <a:latin typeface="華康標楷體"/>
                          <a:cs typeface="華康標楷體"/>
                        </a:rPr>
                        <a:t>緩慢地接近路口，並在確認安全後，才平穩地駛離通</a:t>
                      </a:r>
                      <a:r>
                        <a:rPr dirty="0" sz="900" spc="-30">
                          <a:solidFill>
                            <a:srgbClr val="231F20"/>
                          </a:solidFill>
                          <a:latin typeface="華康標楷體"/>
                          <a:cs typeface="華康標楷體"/>
                        </a:rPr>
                        <a:t>過。</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8100" indent="-124460">
                        <a:lnSpc>
                          <a:spcPct val="102400"/>
                        </a:lnSpc>
                        <a:spcBef>
                          <a:spcPts val="254"/>
                        </a:spcBef>
                      </a:pPr>
                      <a:r>
                        <a:rPr dirty="0" sz="900" spc="55">
                          <a:solidFill>
                            <a:srgbClr val="231F20"/>
                          </a:solidFill>
                          <a:latin typeface="華康標楷體"/>
                          <a:cs typeface="華康標楷體"/>
                        </a:rPr>
                        <a:t>．特別留意從道路反射鏡</a:t>
                      </a:r>
                      <a:r>
                        <a:rPr dirty="0" sz="900" spc="50">
                          <a:solidFill>
                            <a:srgbClr val="231F20"/>
                          </a:solidFill>
                          <a:latin typeface="華康標楷體"/>
                          <a:cs typeface="華康標楷體"/>
                        </a:rPr>
                        <a:t>裡所看到的道路，會與實際有所出入，距離感</a:t>
                      </a:r>
                      <a:r>
                        <a:rPr dirty="0" sz="900" spc="-20">
                          <a:solidFill>
                            <a:srgbClr val="231F20"/>
                          </a:solidFill>
                          <a:latin typeface="華康標楷體"/>
                          <a:cs typeface="華康標楷體"/>
                        </a:rPr>
                        <a:t>也較難掌握。</a:t>
                      </a:r>
                      <a:endParaRPr sz="900">
                        <a:latin typeface="華康標楷體"/>
                        <a:cs typeface="華康標楷體"/>
                      </a:endParaRPr>
                    </a:p>
                    <a:p>
                      <a:pPr algn="just" marL="142240" marR="38100" indent="-124460">
                        <a:lnSpc>
                          <a:spcPct val="102400"/>
                        </a:lnSpc>
                        <a:spcBef>
                          <a:spcPts val="680"/>
                        </a:spcBef>
                      </a:pPr>
                      <a:r>
                        <a:rPr dirty="0" sz="900" spc="55">
                          <a:solidFill>
                            <a:srgbClr val="231F20"/>
                          </a:solidFill>
                          <a:latin typeface="華康標楷體"/>
                          <a:cs typeface="華康標楷體"/>
                        </a:rPr>
                        <a:t>．提醒學員夜間行駛時可</a:t>
                      </a:r>
                      <a:r>
                        <a:rPr dirty="0" sz="900" spc="50">
                          <a:solidFill>
                            <a:srgbClr val="231F20"/>
                          </a:solidFill>
                          <a:latin typeface="華康標楷體"/>
                          <a:cs typeface="華康標楷體"/>
                        </a:rPr>
                        <a:t>以透過閃大燈、短鳴喇</a:t>
                      </a:r>
                      <a:r>
                        <a:rPr dirty="0" sz="900" spc="45">
                          <a:solidFill>
                            <a:srgbClr val="231F20"/>
                          </a:solidFill>
                          <a:latin typeface="華康標楷體"/>
                          <a:cs typeface="華康標楷體"/>
                        </a:rPr>
                        <a:t>叭、讓車頭超越阻礙物</a:t>
                      </a:r>
                      <a:r>
                        <a:rPr dirty="0" sz="900" spc="50">
                          <a:solidFill>
                            <a:srgbClr val="231F20"/>
                          </a:solidFill>
                          <a:latin typeface="華康標楷體"/>
                          <a:cs typeface="華康標楷體"/>
                        </a:rPr>
                        <a:t>增加視距等方式讓其他</a:t>
                      </a:r>
                      <a:r>
                        <a:rPr dirty="0" sz="900" spc="-20">
                          <a:solidFill>
                            <a:srgbClr val="231F20"/>
                          </a:solidFill>
                          <a:latin typeface="華康標楷體"/>
                          <a:cs typeface="華康標楷體"/>
                        </a:rPr>
                        <a:t>車輛注意到本車。</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sp>
        <p:nvSpPr>
          <p:cNvPr id="75" name="object 75"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120</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76" name="object 76"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121</a:t>
            </a:r>
            <a:endParaRPr sz="800">
              <a:latin typeface="Times New Roman"/>
              <a:cs typeface="Times New Roman"/>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557987" y="360019"/>
              <a:ext cx="480695" cy="265430"/>
            </a:xfrm>
            <a:custGeom>
              <a:avLst/>
              <a:gdLst/>
              <a:ahLst/>
              <a:cxnLst/>
              <a:rect l="l" t="t" r="r" b="b"/>
              <a:pathLst>
                <a:path w="480694"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27" y="6756"/>
                  </a:lnTo>
                  <a:lnTo>
                    <a:pt x="54254" y="25552"/>
                  </a:lnTo>
                  <a:lnTo>
                    <a:pt x="25565" y="54241"/>
                  </a:lnTo>
                  <a:lnTo>
                    <a:pt x="6756" y="90601"/>
                  </a:lnTo>
                  <a:lnTo>
                    <a:pt x="0" y="132486"/>
                  </a:lnTo>
                  <a:lnTo>
                    <a:pt x="6756" y="174358"/>
                  </a:lnTo>
                  <a:lnTo>
                    <a:pt x="25565" y="210731"/>
                  </a:lnTo>
                  <a:lnTo>
                    <a:pt x="54254" y="239420"/>
                  </a:lnTo>
                  <a:lnTo>
                    <a:pt x="90627"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72BF44"/>
            </a:solidFill>
          </p:spPr>
          <p:txBody>
            <a:bodyPr wrap="square" lIns="0" tIns="0" rIns="0" bIns="0" rtlCol="0"/>
            <a:lstStyle/>
            <a:p/>
          </p:txBody>
        </p:sp>
      </p:grpSp>
      <p:sp>
        <p:nvSpPr>
          <p:cNvPr id="68" name="object 68"/>
          <p:cNvSpPr txBox="1">
            <a:spLocks noGrp="1"/>
          </p:cNvSpPr>
          <p:nvPr>
            <p:ph type="title"/>
          </p:nvPr>
        </p:nvSpPr>
        <p:spPr>
          <a:xfrm>
            <a:off x="553148" y="279985"/>
            <a:ext cx="2148840" cy="371475"/>
          </a:xfrm>
          <a:prstGeom prst="rect"/>
        </p:spPr>
        <p:txBody>
          <a:bodyPr wrap="square" lIns="0" tIns="14604" rIns="0" bIns="0" rtlCol="0" vert="horz">
            <a:spAutoFit/>
          </a:bodyPr>
          <a:lstStyle/>
          <a:p>
            <a:pPr marL="38100">
              <a:lnSpc>
                <a:spcPct val="100000"/>
              </a:lnSpc>
              <a:spcBef>
                <a:spcPts val="114"/>
              </a:spcBef>
            </a:pPr>
            <a:r>
              <a:rPr dirty="0" baseline="5376" sz="2325" spc="-60">
                <a:solidFill>
                  <a:srgbClr val="FFFFFF"/>
                </a:solidFill>
              </a:rPr>
              <a:t>課目 </a:t>
            </a:r>
            <a:r>
              <a:rPr dirty="0" sz="2250" spc="-305">
                <a:solidFill>
                  <a:srgbClr val="72BF44"/>
                </a:solidFill>
                <a:latin typeface="Trebuchet MS"/>
                <a:cs typeface="Trebuchet MS"/>
              </a:rPr>
              <a:t>8</a:t>
            </a:r>
            <a:r>
              <a:rPr dirty="0" baseline="1792" sz="2325" spc="-157">
                <a:solidFill>
                  <a:srgbClr val="72BF44"/>
                </a:solidFill>
              </a:rPr>
              <a:t>：保護及禮讓行人</a:t>
            </a:r>
            <a:endParaRPr baseline="1792" sz="2325">
              <a:latin typeface="Trebuchet MS"/>
              <a:cs typeface="Trebuchet MS"/>
            </a:endParaRPr>
          </a:p>
        </p:txBody>
      </p:sp>
      <p:sp>
        <p:nvSpPr>
          <p:cNvPr id="69" name="object 69" descr=""/>
          <p:cNvSpPr txBox="1"/>
          <p:nvPr/>
        </p:nvSpPr>
        <p:spPr>
          <a:xfrm>
            <a:off x="1323357" y="672626"/>
            <a:ext cx="4561840"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標：判斷行人或其他慢車的動向，並注意安全禮讓其通</a:t>
            </a:r>
            <a:r>
              <a:rPr dirty="0" sz="1250" spc="-50">
                <a:solidFill>
                  <a:srgbClr val="231F20"/>
                </a:solidFill>
                <a:latin typeface="SimSun"/>
                <a:cs typeface="SimSun"/>
              </a:rPr>
              <a:t>行</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grpSp>
        <p:nvGrpSpPr>
          <p:cNvPr id="70" name="object 70" descr=""/>
          <p:cNvGrpSpPr/>
          <p:nvPr/>
        </p:nvGrpSpPr>
        <p:grpSpPr>
          <a:xfrm>
            <a:off x="576003" y="3710032"/>
            <a:ext cx="734060" cy="1016000"/>
            <a:chOff x="576003" y="3710032"/>
            <a:chExt cx="734060" cy="1016000"/>
          </a:xfrm>
        </p:grpSpPr>
        <p:sp>
          <p:nvSpPr>
            <p:cNvPr id="71" name="object 71" descr=""/>
            <p:cNvSpPr/>
            <p:nvPr/>
          </p:nvSpPr>
          <p:spPr>
            <a:xfrm>
              <a:off x="611568" y="3710038"/>
              <a:ext cx="698500" cy="977265"/>
            </a:xfrm>
            <a:custGeom>
              <a:avLst/>
              <a:gdLst/>
              <a:ahLst/>
              <a:cxnLst/>
              <a:rect l="l" t="t" r="r" b="b"/>
              <a:pathLst>
                <a:path w="698500" h="977264">
                  <a:moveTo>
                    <a:pt x="698169" y="0"/>
                  </a:moveTo>
                  <a:lnTo>
                    <a:pt x="0" y="0"/>
                  </a:lnTo>
                  <a:lnTo>
                    <a:pt x="0" y="977138"/>
                  </a:lnTo>
                  <a:lnTo>
                    <a:pt x="698169" y="977138"/>
                  </a:lnTo>
                  <a:lnTo>
                    <a:pt x="698169" y="0"/>
                  </a:lnTo>
                  <a:close/>
                </a:path>
              </a:pathLst>
            </a:custGeom>
            <a:solidFill>
              <a:srgbClr val="FFFFFF"/>
            </a:solidFill>
          </p:spPr>
          <p:txBody>
            <a:bodyPr wrap="square" lIns="0" tIns="0" rIns="0" bIns="0" rtlCol="0"/>
            <a:lstStyle/>
            <a:p/>
          </p:txBody>
        </p:sp>
        <p:sp>
          <p:nvSpPr>
            <p:cNvPr id="72" name="object 72" descr=""/>
            <p:cNvSpPr/>
            <p:nvPr/>
          </p:nvSpPr>
          <p:spPr>
            <a:xfrm>
              <a:off x="576008" y="3710038"/>
              <a:ext cx="641985" cy="1016000"/>
            </a:xfrm>
            <a:custGeom>
              <a:avLst/>
              <a:gdLst/>
              <a:ahLst/>
              <a:cxnLst/>
              <a:rect l="l" t="t" r="r" b="b"/>
              <a:pathLst>
                <a:path w="641985" h="1016000">
                  <a:moveTo>
                    <a:pt x="641565" y="0"/>
                  </a:moveTo>
                  <a:lnTo>
                    <a:pt x="364896" y="0"/>
                  </a:lnTo>
                  <a:lnTo>
                    <a:pt x="364896" y="468630"/>
                  </a:lnTo>
                  <a:lnTo>
                    <a:pt x="0" y="468630"/>
                  </a:lnTo>
                  <a:lnTo>
                    <a:pt x="0" y="605790"/>
                  </a:lnTo>
                  <a:lnTo>
                    <a:pt x="364896" y="605790"/>
                  </a:lnTo>
                  <a:lnTo>
                    <a:pt x="364896" y="1016000"/>
                  </a:lnTo>
                  <a:lnTo>
                    <a:pt x="641565" y="1016000"/>
                  </a:lnTo>
                  <a:lnTo>
                    <a:pt x="641565" y="605790"/>
                  </a:lnTo>
                  <a:lnTo>
                    <a:pt x="641565" y="468630"/>
                  </a:lnTo>
                  <a:lnTo>
                    <a:pt x="641565" y="0"/>
                  </a:lnTo>
                  <a:close/>
                </a:path>
              </a:pathLst>
            </a:custGeom>
            <a:solidFill>
              <a:srgbClr val="A7A9AC"/>
            </a:solidFill>
          </p:spPr>
          <p:txBody>
            <a:bodyPr wrap="square" lIns="0" tIns="0" rIns="0" bIns="0" rtlCol="0"/>
            <a:lstStyle/>
            <a:p/>
          </p:txBody>
        </p:sp>
        <p:sp>
          <p:nvSpPr>
            <p:cNvPr id="73" name="object 73" descr=""/>
            <p:cNvSpPr/>
            <p:nvPr/>
          </p:nvSpPr>
          <p:spPr>
            <a:xfrm>
              <a:off x="575995" y="3710038"/>
              <a:ext cx="645795" cy="1016000"/>
            </a:xfrm>
            <a:custGeom>
              <a:avLst/>
              <a:gdLst/>
              <a:ahLst/>
              <a:cxnLst/>
              <a:rect l="l" t="t" r="r" b="b"/>
              <a:pathLst>
                <a:path w="645794" h="1016000">
                  <a:moveTo>
                    <a:pt x="369011" y="601395"/>
                  </a:moveTo>
                  <a:lnTo>
                    <a:pt x="0" y="601395"/>
                  </a:lnTo>
                  <a:lnTo>
                    <a:pt x="0" y="609015"/>
                  </a:lnTo>
                  <a:lnTo>
                    <a:pt x="360794" y="609015"/>
                  </a:lnTo>
                  <a:lnTo>
                    <a:pt x="360794" y="1015415"/>
                  </a:lnTo>
                  <a:lnTo>
                    <a:pt x="369011" y="1015415"/>
                  </a:lnTo>
                  <a:lnTo>
                    <a:pt x="369011" y="609015"/>
                  </a:lnTo>
                  <a:lnTo>
                    <a:pt x="369011" y="601395"/>
                  </a:lnTo>
                  <a:close/>
                </a:path>
                <a:path w="645794" h="1016000">
                  <a:moveTo>
                    <a:pt x="369011" y="0"/>
                  </a:moveTo>
                  <a:lnTo>
                    <a:pt x="360807" y="0"/>
                  </a:lnTo>
                  <a:lnTo>
                    <a:pt x="360807" y="464820"/>
                  </a:lnTo>
                  <a:lnTo>
                    <a:pt x="12" y="464820"/>
                  </a:lnTo>
                  <a:lnTo>
                    <a:pt x="12" y="473710"/>
                  </a:lnTo>
                  <a:lnTo>
                    <a:pt x="369011" y="473710"/>
                  </a:lnTo>
                  <a:lnTo>
                    <a:pt x="369011" y="464820"/>
                  </a:lnTo>
                  <a:lnTo>
                    <a:pt x="369011" y="0"/>
                  </a:lnTo>
                  <a:close/>
                </a:path>
                <a:path w="645794" h="1016000">
                  <a:moveTo>
                    <a:pt x="645693" y="230949"/>
                  </a:moveTo>
                  <a:lnTo>
                    <a:pt x="637476" y="230949"/>
                  </a:lnTo>
                  <a:lnTo>
                    <a:pt x="637476" y="1015911"/>
                  </a:lnTo>
                  <a:lnTo>
                    <a:pt x="645693" y="1015911"/>
                  </a:lnTo>
                  <a:lnTo>
                    <a:pt x="645693" y="230949"/>
                  </a:lnTo>
                  <a:close/>
                </a:path>
                <a:path w="645794" h="1016000">
                  <a:moveTo>
                    <a:pt x="645693" y="0"/>
                  </a:moveTo>
                  <a:lnTo>
                    <a:pt x="637476" y="0"/>
                  </a:lnTo>
                  <a:lnTo>
                    <a:pt x="637476" y="181597"/>
                  </a:lnTo>
                  <a:lnTo>
                    <a:pt x="645693" y="181597"/>
                  </a:lnTo>
                  <a:lnTo>
                    <a:pt x="645693" y="0"/>
                  </a:lnTo>
                  <a:close/>
                </a:path>
              </a:pathLst>
            </a:custGeom>
            <a:solidFill>
              <a:srgbClr val="231F20"/>
            </a:solidFill>
          </p:spPr>
          <p:txBody>
            <a:bodyPr wrap="square" lIns="0" tIns="0" rIns="0" bIns="0" rtlCol="0"/>
            <a:lstStyle/>
            <a:p/>
          </p:txBody>
        </p:sp>
        <p:pic>
          <p:nvPicPr>
            <p:cNvPr id="74" name="object 74" descr=""/>
            <p:cNvPicPr/>
            <p:nvPr/>
          </p:nvPicPr>
          <p:blipFill>
            <a:blip r:embed="rId21" cstate="print"/>
            <a:stretch>
              <a:fillRect/>
            </a:stretch>
          </p:blipFill>
          <p:spPr>
            <a:xfrm>
              <a:off x="1108298" y="4487507"/>
              <a:ext cx="73732" cy="191042"/>
            </a:xfrm>
            <a:prstGeom prst="rect">
              <a:avLst/>
            </a:prstGeom>
          </p:spPr>
        </p:pic>
        <p:sp>
          <p:nvSpPr>
            <p:cNvPr id="75" name="object 75" descr=""/>
            <p:cNvSpPr/>
            <p:nvPr/>
          </p:nvSpPr>
          <p:spPr>
            <a:xfrm>
              <a:off x="1110940" y="4661070"/>
              <a:ext cx="67310" cy="17780"/>
            </a:xfrm>
            <a:custGeom>
              <a:avLst/>
              <a:gdLst/>
              <a:ahLst/>
              <a:cxnLst/>
              <a:rect l="l" t="t" r="r" b="b"/>
              <a:pathLst>
                <a:path w="67309" h="17779">
                  <a:moveTo>
                    <a:pt x="62284" y="16128"/>
                  </a:moveTo>
                  <a:lnTo>
                    <a:pt x="39751" y="16128"/>
                  </a:lnTo>
                  <a:lnTo>
                    <a:pt x="54391" y="17478"/>
                  </a:lnTo>
                  <a:lnTo>
                    <a:pt x="62099" y="16400"/>
                  </a:lnTo>
                  <a:lnTo>
                    <a:pt x="62284" y="16128"/>
                  </a:lnTo>
                  <a:close/>
                </a:path>
                <a:path w="67309" h="17779">
                  <a:moveTo>
                    <a:pt x="66865" y="0"/>
                  </a:moveTo>
                  <a:lnTo>
                    <a:pt x="62115" y="10998"/>
                  </a:lnTo>
                  <a:lnTo>
                    <a:pt x="5067" y="10998"/>
                  </a:lnTo>
                  <a:lnTo>
                    <a:pt x="5252" y="11328"/>
                  </a:lnTo>
                  <a:lnTo>
                    <a:pt x="14446" y="15392"/>
                  </a:lnTo>
                  <a:lnTo>
                    <a:pt x="23201" y="16294"/>
                  </a:lnTo>
                  <a:lnTo>
                    <a:pt x="27101" y="16128"/>
                  </a:lnTo>
                  <a:lnTo>
                    <a:pt x="62284" y="16128"/>
                  </a:lnTo>
                  <a:lnTo>
                    <a:pt x="65422" y="11519"/>
                  </a:lnTo>
                  <a:lnTo>
                    <a:pt x="66823" y="2006"/>
                  </a:lnTo>
                  <a:lnTo>
                    <a:pt x="66865" y="0"/>
                  </a:lnTo>
                  <a:close/>
                </a:path>
                <a:path w="67309" h="17779">
                  <a:moveTo>
                    <a:pt x="3672" y="8503"/>
                  </a:moveTo>
                  <a:lnTo>
                    <a:pt x="4749" y="10998"/>
                  </a:lnTo>
                  <a:lnTo>
                    <a:pt x="5067" y="10998"/>
                  </a:lnTo>
                  <a:lnTo>
                    <a:pt x="3672" y="8503"/>
                  </a:lnTo>
                  <a:close/>
                </a:path>
                <a:path w="67309" h="17779">
                  <a:moveTo>
                    <a:pt x="0" y="0"/>
                  </a:moveTo>
                  <a:lnTo>
                    <a:pt x="38" y="2006"/>
                  </a:lnTo>
                  <a:lnTo>
                    <a:pt x="3672" y="8503"/>
                  </a:lnTo>
                  <a:lnTo>
                    <a:pt x="0" y="0"/>
                  </a:lnTo>
                  <a:close/>
                </a:path>
              </a:pathLst>
            </a:custGeom>
            <a:solidFill>
              <a:srgbClr val="2B6466"/>
            </a:solidFill>
          </p:spPr>
          <p:txBody>
            <a:bodyPr wrap="square" lIns="0" tIns="0" rIns="0" bIns="0" rtlCol="0"/>
            <a:lstStyle/>
            <a:p/>
          </p:txBody>
        </p:sp>
        <p:pic>
          <p:nvPicPr>
            <p:cNvPr id="76" name="object 76" descr=""/>
            <p:cNvPicPr/>
            <p:nvPr/>
          </p:nvPicPr>
          <p:blipFill>
            <a:blip r:embed="rId22" cstate="print"/>
            <a:stretch>
              <a:fillRect/>
            </a:stretch>
          </p:blipFill>
          <p:spPr>
            <a:xfrm>
              <a:off x="1113916" y="4526127"/>
              <a:ext cx="62750" cy="131495"/>
            </a:xfrm>
            <a:prstGeom prst="rect">
              <a:avLst/>
            </a:prstGeom>
          </p:spPr>
        </p:pic>
        <p:sp>
          <p:nvSpPr>
            <p:cNvPr id="77" name="object 77" descr=""/>
            <p:cNvSpPr/>
            <p:nvPr/>
          </p:nvSpPr>
          <p:spPr>
            <a:xfrm>
              <a:off x="1163636" y="4493708"/>
              <a:ext cx="10160" cy="39370"/>
            </a:xfrm>
            <a:custGeom>
              <a:avLst/>
              <a:gdLst/>
              <a:ahLst/>
              <a:cxnLst/>
              <a:rect l="l" t="t" r="r" b="b"/>
              <a:pathLst>
                <a:path w="10159" h="39370">
                  <a:moveTo>
                    <a:pt x="0" y="0"/>
                  </a:moveTo>
                  <a:lnTo>
                    <a:pt x="8674" y="38430"/>
                  </a:lnTo>
                  <a:lnTo>
                    <a:pt x="9804" y="39001"/>
                  </a:lnTo>
                  <a:lnTo>
                    <a:pt x="7874" y="7480"/>
                  </a:lnTo>
                  <a:lnTo>
                    <a:pt x="5905" y="4673"/>
                  </a:lnTo>
                  <a:lnTo>
                    <a:pt x="3276" y="1790"/>
                  </a:lnTo>
                  <a:lnTo>
                    <a:pt x="0" y="0"/>
                  </a:lnTo>
                  <a:close/>
                </a:path>
              </a:pathLst>
            </a:custGeom>
            <a:solidFill>
              <a:srgbClr val="2B6466"/>
            </a:solidFill>
          </p:spPr>
          <p:txBody>
            <a:bodyPr wrap="square" lIns="0" tIns="0" rIns="0" bIns="0" rtlCol="0"/>
            <a:lstStyle/>
            <a:p/>
          </p:txBody>
        </p:sp>
        <p:sp>
          <p:nvSpPr>
            <p:cNvPr id="78" name="object 78" descr=""/>
            <p:cNvSpPr/>
            <p:nvPr/>
          </p:nvSpPr>
          <p:spPr>
            <a:xfrm>
              <a:off x="1110551" y="4651971"/>
              <a:ext cx="67945" cy="24130"/>
            </a:xfrm>
            <a:custGeom>
              <a:avLst/>
              <a:gdLst/>
              <a:ahLst/>
              <a:cxnLst/>
              <a:rect l="l" t="t" r="r" b="b"/>
              <a:pathLst>
                <a:path w="67944" h="24129">
                  <a:moveTo>
                    <a:pt x="67627" y="9271"/>
                  </a:moveTo>
                  <a:lnTo>
                    <a:pt x="66865" y="8953"/>
                  </a:lnTo>
                  <a:lnTo>
                    <a:pt x="62026" y="19697"/>
                  </a:lnTo>
                  <a:lnTo>
                    <a:pt x="57327" y="19697"/>
                  </a:lnTo>
                  <a:lnTo>
                    <a:pt x="59601" y="16065"/>
                  </a:lnTo>
                  <a:lnTo>
                    <a:pt x="60909" y="63"/>
                  </a:lnTo>
                  <a:lnTo>
                    <a:pt x="60096" y="0"/>
                  </a:lnTo>
                  <a:lnTo>
                    <a:pt x="58851" y="15709"/>
                  </a:lnTo>
                  <a:lnTo>
                    <a:pt x="56349" y="19697"/>
                  </a:lnTo>
                  <a:lnTo>
                    <a:pt x="55841" y="19697"/>
                  </a:lnTo>
                  <a:lnTo>
                    <a:pt x="55841" y="20523"/>
                  </a:lnTo>
                  <a:lnTo>
                    <a:pt x="55232" y="21501"/>
                  </a:lnTo>
                  <a:lnTo>
                    <a:pt x="49301" y="22936"/>
                  </a:lnTo>
                  <a:lnTo>
                    <a:pt x="18338" y="22936"/>
                  </a:lnTo>
                  <a:lnTo>
                    <a:pt x="12395" y="21501"/>
                  </a:lnTo>
                  <a:lnTo>
                    <a:pt x="11785" y="20523"/>
                  </a:lnTo>
                  <a:lnTo>
                    <a:pt x="46990" y="20523"/>
                  </a:lnTo>
                  <a:lnTo>
                    <a:pt x="55841" y="20523"/>
                  </a:lnTo>
                  <a:lnTo>
                    <a:pt x="55841" y="19697"/>
                  </a:lnTo>
                  <a:lnTo>
                    <a:pt x="11264" y="19697"/>
                  </a:lnTo>
                  <a:lnTo>
                    <a:pt x="8788" y="15709"/>
                  </a:lnTo>
                  <a:lnTo>
                    <a:pt x="7543" y="0"/>
                  </a:lnTo>
                  <a:lnTo>
                    <a:pt x="6731" y="63"/>
                  </a:lnTo>
                  <a:lnTo>
                    <a:pt x="7975" y="15875"/>
                  </a:lnTo>
                  <a:lnTo>
                    <a:pt x="10325" y="19697"/>
                  </a:lnTo>
                  <a:lnTo>
                    <a:pt x="5600" y="19697"/>
                  </a:lnTo>
                  <a:lnTo>
                    <a:pt x="762" y="8953"/>
                  </a:lnTo>
                  <a:lnTo>
                    <a:pt x="0" y="9271"/>
                  </a:lnTo>
                  <a:lnTo>
                    <a:pt x="5041" y="20523"/>
                  </a:lnTo>
                  <a:lnTo>
                    <a:pt x="10833" y="20523"/>
                  </a:lnTo>
                  <a:lnTo>
                    <a:pt x="11874" y="22199"/>
                  </a:lnTo>
                  <a:lnTo>
                    <a:pt x="17424" y="23761"/>
                  </a:lnTo>
                  <a:lnTo>
                    <a:pt x="41744" y="23761"/>
                  </a:lnTo>
                  <a:lnTo>
                    <a:pt x="50203" y="23761"/>
                  </a:lnTo>
                  <a:lnTo>
                    <a:pt x="55765" y="22199"/>
                  </a:lnTo>
                  <a:lnTo>
                    <a:pt x="56807" y="20523"/>
                  </a:lnTo>
                  <a:lnTo>
                    <a:pt x="62585" y="20523"/>
                  </a:lnTo>
                  <a:lnTo>
                    <a:pt x="67627" y="9271"/>
                  </a:lnTo>
                  <a:close/>
                </a:path>
              </a:pathLst>
            </a:custGeom>
            <a:solidFill>
              <a:srgbClr val="414042"/>
            </a:solidFill>
          </p:spPr>
          <p:txBody>
            <a:bodyPr wrap="square" lIns="0" tIns="0" rIns="0" bIns="0" rtlCol="0"/>
            <a:lstStyle/>
            <a:p/>
          </p:txBody>
        </p:sp>
        <p:pic>
          <p:nvPicPr>
            <p:cNvPr id="79" name="object 79" descr=""/>
            <p:cNvPicPr/>
            <p:nvPr/>
          </p:nvPicPr>
          <p:blipFill>
            <a:blip r:embed="rId23" cstate="print"/>
            <a:stretch>
              <a:fillRect/>
            </a:stretch>
          </p:blipFill>
          <p:spPr>
            <a:xfrm>
              <a:off x="1168476" y="4664138"/>
              <a:ext cx="7797" cy="7442"/>
            </a:xfrm>
            <a:prstGeom prst="rect">
              <a:avLst/>
            </a:prstGeom>
          </p:spPr>
        </p:pic>
        <p:sp>
          <p:nvSpPr>
            <p:cNvPr id="80" name="object 80" descr=""/>
            <p:cNvSpPr/>
            <p:nvPr/>
          </p:nvSpPr>
          <p:spPr>
            <a:xfrm>
              <a:off x="1169555" y="4538637"/>
              <a:ext cx="7620" cy="99060"/>
            </a:xfrm>
            <a:custGeom>
              <a:avLst/>
              <a:gdLst/>
              <a:ahLst/>
              <a:cxnLst/>
              <a:rect l="l" t="t" r="r" b="b"/>
              <a:pathLst>
                <a:path w="7619" h="99060">
                  <a:moveTo>
                    <a:pt x="7112" y="0"/>
                  </a:moveTo>
                  <a:lnTo>
                    <a:pt x="6642" y="1219"/>
                  </a:lnTo>
                  <a:lnTo>
                    <a:pt x="6565" y="1447"/>
                  </a:lnTo>
                  <a:lnTo>
                    <a:pt x="6565" y="12280"/>
                  </a:lnTo>
                  <a:lnTo>
                    <a:pt x="6362" y="49352"/>
                  </a:lnTo>
                  <a:lnTo>
                    <a:pt x="6350" y="52514"/>
                  </a:lnTo>
                  <a:lnTo>
                    <a:pt x="6159" y="89077"/>
                  </a:lnTo>
                  <a:lnTo>
                    <a:pt x="1562" y="80619"/>
                  </a:lnTo>
                  <a:lnTo>
                    <a:pt x="1257" y="76161"/>
                  </a:lnTo>
                  <a:lnTo>
                    <a:pt x="673" y="66192"/>
                  </a:lnTo>
                  <a:lnTo>
                    <a:pt x="469" y="52832"/>
                  </a:lnTo>
                  <a:lnTo>
                    <a:pt x="622" y="53568"/>
                  </a:lnTo>
                  <a:lnTo>
                    <a:pt x="6350" y="52514"/>
                  </a:lnTo>
                  <a:lnTo>
                    <a:pt x="6350" y="49263"/>
                  </a:lnTo>
                  <a:lnTo>
                    <a:pt x="444" y="50266"/>
                  </a:lnTo>
                  <a:lnTo>
                    <a:pt x="406" y="42608"/>
                  </a:lnTo>
                  <a:lnTo>
                    <a:pt x="6565" y="12280"/>
                  </a:lnTo>
                  <a:lnTo>
                    <a:pt x="6565" y="1447"/>
                  </a:lnTo>
                  <a:lnTo>
                    <a:pt x="5664" y="4152"/>
                  </a:lnTo>
                  <a:lnTo>
                    <a:pt x="5295" y="5486"/>
                  </a:lnTo>
                  <a:lnTo>
                    <a:pt x="5168" y="5816"/>
                  </a:lnTo>
                  <a:lnTo>
                    <a:pt x="4978" y="6604"/>
                  </a:lnTo>
                  <a:lnTo>
                    <a:pt x="3517" y="11887"/>
                  </a:lnTo>
                  <a:lnTo>
                    <a:pt x="1295" y="23202"/>
                  </a:lnTo>
                  <a:lnTo>
                    <a:pt x="76" y="36868"/>
                  </a:lnTo>
                  <a:lnTo>
                    <a:pt x="0" y="51079"/>
                  </a:lnTo>
                  <a:lnTo>
                    <a:pt x="266" y="63652"/>
                  </a:lnTo>
                  <a:lnTo>
                    <a:pt x="609" y="72656"/>
                  </a:lnTo>
                  <a:lnTo>
                    <a:pt x="787" y="76187"/>
                  </a:lnTo>
                  <a:lnTo>
                    <a:pt x="1041" y="79806"/>
                  </a:lnTo>
                  <a:lnTo>
                    <a:pt x="2451" y="97815"/>
                  </a:lnTo>
                  <a:lnTo>
                    <a:pt x="3276" y="97815"/>
                  </a:lnTo>
                  <a:lnTo>
                    <a:pt x="3403" y="98831"/>
                  </a:lnTo>
                  <a:lnTo>
                    <a:pt x="4927" y="97815"/>
                  </a:lnTo>
                  <a:lnTo>
                    <a:pt x="5295" y="97815"/>
                  </a:lnTo>
                  <a:lnTo>
                    <a:pt x="5448" y="97764"/>
                  </a:lnTo>
                  <a:lnTo>
                    <a:pt x="5676" y="97599"/>
                  </a:lnTo>
                  <a:lnTo>
                    <a:pt x="5715" y="97345"/>
                  </a:lnTo>
                  <a:lnTo>
                    <a:pt x="6629" y="89509"/>
                  </a:lnTo>
                  <a:lnTo>
                    <a:pt x="6819" y="52425"/>
                  </a:lnTo>
                  <a:lnTo>
                    <a:pt x="6832" y="51866"/>
                  </a:lnTo>
                  <a:lnTo>
                    <a:pt x="7099" y="2705"/>
                  </a:lnTo>
                  <a:lnTo>
                    <a:pt x="7112" y="0"/>
                  </a:lnTo>
                  <a:close/>
                </a:path>
              </a:pathLst>
            </a:custGeom>
            <a:solidFill>
              <a:srgbClr val="414042"/>
            </a:solidFill>
          </p:spPr>
          <p:txBody>
            <a:bodyPr wrap="square" lIns="0" tIns="0" rIns="0" bIns="0" rtlCol="0"/>
            <a:lstStyle/>
            <a:p/>
          </p:txBody>
        </p:sp>
        <p:sp>
          <p:nvSpPr>
            <p:cNvPr id="81" name="object 81" descr=""/>
            <p:cNvSpPr/>
            <p:nvPr/>
          </p:nvSpPr>
          <p:spPr>
            <a:xfrm>
              <a:off x="1175854" y="4544898"/>
              <a:ext cx="12065" cy="10795"/>
            </a:xfrm>
            <a:custGeom>
              <a:avLst/>
              <a:gdLst/>
              <a:ahLst/>
              <a:cxnLst/>
              <a:rect l="l" t="t" r="r" b="b"/>
              <a:pathLst>
                <a:path w="12065" h="10795">
                  <a:moveTo>
                    <a:pt x="11925" y="4038"/>
                  </a:moveTo>
                  <a:lnTo>
                    <a:pt x="4318" y="762"/>
                  </a:lnTo>
                  <a:lnTo>
                    <a:pt x="2044" y="0"/>
                  </a:lnTo>
                  <a:lnTo>
                    <a:pt x="2032" y="825"/>
                  </a:lnTo>
                  <a:lnTo>
                    <a:pt x="0" y="825"/>
                  </a:lnTo>
                  <a:lnTo>
                    <a:pt x="0" y="4216"/>
                  </a:lnTo>
                  <a:lnTo>
                    <a:pt x="1993" y="4216"/>
                  </a:lnTo>
                  <a:lnTo>
                    <a:pt x="1981" y="5562"/>
                  </a:lnTo>
                  <a:lnTo>
                    <a:pt x="10528" y="10706"/>
                  </a:lnTo>
                  <a:lnTo>
                    <a:pt x="11925" y="4038"/>
                  </a:lnTo>
                  <a:close/>
                </a:path>
              </a:pathLst>
            </a:custGeom>
            <a:solidFill>
              <a:srgbClr val="2B6466"/>
            </a:solidFill>
          </p:spPr>
          <p:txBody>
            <a:bodyPr wrap="square" lIns="0" tIns="0" rIns="0" bIns="0" rtlCol="0"/>
            <a:lstStyle/>
            <a:p/>
          </p:txBody>
        </p:sp>
        <p:pic>
          <p:nvPicPr>
            <p:cNvPr id="82" name="object 82" descr=""/>
            <p:cNvPicPr/>
            <p:nvPr/>
          </p:nvPicPr>
          <p:blipFill>
            <a:blip r:embed="rId24" cstate="print"/>
            <a:stretch>
              <a:fillRect/>
            </a:stretch>
          </p:blipFill>
          <p:spPr>
            <a:xfrm>
              <a:off x="1112075" y="4538624"/>
              <a:ext cx="7106" cy="97815"/>
            </a:xfrm>
            <a:prstGeom prst="rect">
              <a:avLst/>
            </a:prstGeom>
          </p:spPr>
        </p:pic>
        <p:sp>
          <p:nvSpPr>
            <p:cNvPr id="83" name="object 83" descr=""/>
            <p:cNvSpPr/>
            <p:nvPr/>
          </p:nvSpPr>
          <p:spPr>
            <a:xfrm>
              <a:off x="1115299" y="4493708"/>
              <a:ext cx="10160" cy="39370"/>
            </a:xfrm>
            <a:custGeom>
              <a:avLst/>
              <a:gdLst/>
              <a:ahLst/>
              <a:cxnLst/>
              <a:rect l="l" t="t" r="r" b="b"/>
              <a:pathLst>
                <a:path w="10159" h="39370">
                  <a:moveTo>
                    <a:pt x="9804" y="0"/>
                  </a:moveTo>
                  <a:lnTo>
                    <a:pt x="6527" y="1790"/>
                  </a:lnTo>
                  <a:lnTo>
                    <a:pt x="3898" y="4673"/>
                  </a:lnTo>
                  <a:lnTo>
                    <a:pt x="1930" y="7480"/>
                  </a:lnTo>
                  <a:lnTo>
                    <a:pt x="0" y="39001"/>
                  </a:lnTo>
                  <a:lnTo>
                    <a:pt x="1130" y="38430"/>
                  </a:lnTo>
                  <a:lnTo>
                    <a:pt x="9804" y="0"/>
                  </a:lnTo>
                  <a:close/>
                </a:path>
              </a:pathLst>
            </a:custGeom>
            <a:solidFill>
              <a:srgbClr val="2B6466"/>
            </a:solidFill>
          </p:spPr>
          <p:txBody>
            <a:bodyPr wrap="square" lIns="0" tIns="0" rIns="0" bIns="0" rtlCol="0"/>
            <a:lstStyle/>
            <a:p/>
          </p:txBody>
        </p:sp>
        <p:pic>
          <p:nvPicPr>
            <p:cNvPr id="84" name="object 84" descr=""/>
            <p:cNvPicPr/>
            <p:nvPr/>
          </p:nvPicPr>
          <p:blipFill>
            <a:blip r:embed="rId25" cstate="print"/>
            <a:stretch>
              <a:fillRect/>
            </a:stretch>
          </p:blipFill>
          <p:spPr>
            <a:xfrm>
              <a:off x="1112456" y="4664138"/>
              <a:ext cx="7810" cy="7442"/>
            </a:xfrm>
            <a:prstGeom prst="rect">
              <a:avLst/>
            </a:prstGeom>
          </p:spPr>
        </p:pic>
        <p:sp>
          <p:nvSpPr>
            <p:cNvPr id="85" name="object 85" descr=""/>
            <p:cNvSpPr/>
            <p:nvPr/>
          </p:nvSpPr>
          <p:spPr>
            <a:xfrm>
              <a:off x="1112062" y="4538624"/>
              <a:ext cx="7620" cy="99060"/>
            </a:xfrm>
            <a:custGeom>
              <a:avLst/>
              <a:gdLst/>
              <a:ahLst/>
              <a:cxnLst/>
              <a:rect l="l" t="t" r="r" b="b"/>
              <a:pathLst>
                <a:path w="7619" h="99060">
                  <a:moveTo>
                    <a:pt x="7112" y="51092"/>
                  </a:moveTo>
                  <a:lnTo>
                    <a:pt x="7099" y="50355"/>
                  </a:lnTo>
                  <a:lnTo>
                    <a:pt x="7035" y="36868"/>
                  </a:lnTo>
                  <a:lnTo>
                    <a:pt x="6642" y="32461"/>
                  </a:lnTo>
                  <a:lnTo>
                    <a:pt x="6642" y="50279"/>
                  </a:lnTo>
                  <a:lnTo>
                    <a:pt x="6629" y="52844"/>
                  </a:lnTo>
                  <a:lnTo>
                    <a:pt x="6438" y="66192"/>
                  </a:lnTo>
                  <a:lnTo>
                    <a:pt x="5854" y="76200"/>
                  </a:lnTo>
                  <a:lnTo>
                    <a:pt x="5537" y="80606"/>
                  </a:lnTo>
                  <a:lnTo>
                    <a:pt x="927" y="89115"/>
                  </a:lnTo>
                  <a:lnTo>
                    <a:pt x="723" y="52527"/>
                  </a:lnTo>
                  <a:lnTo>
                    <a:pt x="6489" y="53581"/>
                  </a:lnTo>
                  <a:lnTo>
                    <a:pt x="6629" y="52844"/>
                  </a:lnTo>
                  <a:lnTo>
                    <a:pt x="6629" y="50279"/>
                  </a:lnTo>
                  <a:lnTo>
                    <a:pt x="774" y="49187"/>
                  </a:lnTo>
                  <a:lnTo>
                    <a:pt x="711" y="49504"/>
                  </a:lnTo>
                  <a:lnTo>
                    <a:pt x="520" y="12293"/>
                  </a:lnTo>
                  <a:lnTo>
                    <a:pt x="6642" y="50279"/>
                  </a:lnTo>
                  <a:lnTo>
                    <a:pt x="6642" y="32461"/>
                  </a:lnTo>
                  <a:lnTo>
                    <a:pt x="5816" y="23215"/>
                  </a:lnTo>
                  <a:lnTo>
                    <a:pt x="3594" y="11899"/>
                  </a:lnTo>
                  <a:lnTo>
                    <a:pt x="2120" y="6616"/>
                  </a:lnTo>
                  <a:lnTo>
                    <a:pt x="1943" y="5829"/>
                  </a:lnTo>
                  <a:lnTo>
                    <a:pt x="1803" y="5499"/>
                  </a:lnTo>
                  <a:lnTo>
                    <a:pt x="1447" y="4165"/>
                  </a:lnTo>
                  <a:lnTo>
                    <a:pt x="952" y="2705"/>
                  </a:lnTo>
                  <a:lnTo>
                    <a:pt x="457" y="1219"/>
                  </a:lnTo>
                  <a:lnTo>
                    <a:pt x="0" y="0"/>
                  </a:lnTo>
                  <a:lnTo>
                    <a:pt x="279" y="51866"/>
                  </a:lnTo>
                  <a:lnTo>
                    <a:pt x="177" y="52412"/>
                  </a:lnTo>
                  <a:lnTo>
                    <a:pt x="482" y="89509"/>
                  </a:lnTo>
                  <a:lnTo>
                    <a:pt x="1435" y="97599"/>
                  </a:lnTo>
                  <a:lnTo>
                    <a:pt x="1663" y="97764"/>
                  </a:lnTo>
                  <a:lnTo>
                    <a:pt x="1816" y="97815"/>
                  </a:lnTo>
                  <a:lnTo>
                    <a:pt x="2146" y="97815"/>
                  </a:lnTo>
                  <a:lnTo>
                    <a:pt x="3695" y="98844"/>
                  </a:lnTo>
                  <a:lnTo>
                    <a:pt x="3810" y="97815"/>
                  </a:lnTo>
                  <a:lnTo>
                    <a:pt x="4660" y="97815"/>
                  </a:lnTo>
                  <a:lnTo>
                    <a:pt x="4699" y="97345"/>
                  </a:lnTo>
                  <a:lnTo>
                    <a:pt x="6070" y="79806"/>
                  </a:lnTo>
                  <a:lnTo>
                    <a:pt x="6337" y="76022"/>
                  </a:lnTo>
                  <a:lnTo>
                    <a:pt x="6502" y="72669"/>
                  </a:lnTo>
                  <a:lnTo>
                    <a:pt x="6858" y="63665"/>
                  </a:lnTo>
                  <a:lnTo>
                    <a:pt x="7112" y="51092"/>
                  </a:lnTo>
                  <a:close/>
                </a:path>
              </a:pathLst>
            </a:custGeom>
            <a:solidFill>
              <a:srgbClr val="414042"/>
            </a:solidFill>
          </p:spPr>
          <p:txBody>
            <a:bodyPr wrap="square" lIns="0" tIns="0" rIns="0" bIns="0" rtlCol="0"/>
            <a:lstStyle/>
            <a:p/>
          </p:txBody>
        </p:sp>
        <p:sp>
          <p:nvSpPr>
            <p:cNvPr id="86" name="object 86" descr=""/>
            <p:cNvSpPr/>
            <p:nvPr/>
          </p:nvSpPr>
          <p:spPr>
            <a:xfrm>
              <a:off x="1100950" y="4544898"/>
              <a:ext cx="12065" cy="10795"/>
            </a:xfrm>
            <a:custGeom>
              <a:avLst/>
              <a:gdLst/>
              <a:ahLst/>
              <a:cxnLst/>
              <a:rect l="l" t="t" r="r" b="b"/>
              <a:pathLst>
                <a:path w="12065" h="10795">
                  <a:moveTo>
                    <a:pt x="11938" y="825"/>
                  </a:moveTo>
                  <a:lnTo>
                    <a:pt x="9880" y="825"/>
                  </a:lnTo>
                  <a:lnTo>
                    <a:pt x="9880" y="0"/>
                  </a:lnTo>
                  <a:lnTo>
                    <a:pt x="7607" y="762"/>
                  </a:lnTo>
                  <a:lnTo>
                    <a:pt x="0" y="4038"/>
                  </a:lnTo>
                  <a:lnTo>
                    <a:pt x="1409" y="10706"/>
                  </a:lnTo>
                  <a:lnTo>
                    <a:pt x="9944" y="5562"/>
                  </a:lnTo>
                  <a:lnTo>
                    <a:pt x="9918" y="4216"/>
                  </a:lnTo>
                  <a:lnTo>
                    <a:pt x="11938" y="4216"/>
                  </a:lnTo>
                  <a:lnTo>
                    <a:pt x="11938" y="825"/>
                  </a:lnTo>
                  <a:close/>
                </a:path>
              </a:pathLst>
            </a:custGeom>
            <a:solidFill>
              <a:srgbClr val="2B6466"/>
            </a:solidFill>
          </p:spPr>
          <p:txBody>
            <a:bodyPr wrap="square" lIns="0" tIns="0" rIns="0" bIns="0" rtlCol="0"/>
            <a:lstStyle/>
            <a:p/>
          </p:txBody>
        </p:sp>
        <p:sp>
          <p:nvSpPr>
            <p:cNvPr id="87" name="object 87" descr=""/>
            <p:cNvSpPr/>
            <p:nvPr/>
          </p:nvSpPr>
          <p:spPr>
            <a:xfrm>
              <a:off x="1117437" y="4627858"/>
              <a:ext cx="53975" cy="29845"/>
            </a:xfrm>
            <a:custGeom>
              <a:avLst/>
              <a:gdLst/>
              <a:ahLst/>
              <a:cxnLst/>
              <a:rect l="l" t="t" r="r" b="b"/>
              <a:pathLst>
                <a:path w="53975" h="29845">
                  <a:moveTo>
                    <a:pt x="2387" y="0"/>
                  </a:moveTo>
                  <a:lnTo>
                    <a:pt x="0" y="24282"/>
                  </a:lnTo>
                  <a:lnTo>
                    <a:pt x="10833" y="29756"/>
                  </a:lnTo>
                  <a:lnTo>
                    <a:pt x="43040" y="29756"/>
                  </a:lnTo>
                  <a:lnTo>
                    <a:pt x="43944" y="29298"/>
                  </a:lnTo>
                  <a:lnTo>
                    <a:pt x="11493" y="29298"/>
                  </a:lnTo>
                  <a:lnTo>
                    <a:pt x="495" y="24015"/>
                  </a:lnTo>
                  <a:lnTo>
                    <a:pt x="2794" y="571"/>
                  </a:lnTo>
                  <a:lnTo>
                    <a:pt x="4953" y="571"/>
                  </a:lnTo>
                  <a:lnTo>
                    <a:pt x="2387" y="0"/>
                  </a:lnTo>
                  <a:close/>
                </a:path>
                <a:path w="53975" h="29845">
                  <a:moveTo>
                    <a:pt x="51541" y="571"/>
                  </a:moveTo>
                  <a:lnTo>
                    <a:pt x="51066" y="571"/>
                  </a:lnTo>
                  <a:lnTo>
                    <a:pt x="53365" y="24015"/>
                  </a:lnTo>
                  <a:lnTo>
                    <a:pt x="42367" y="29298"/>
                  </a:lnTo>
                  <a:lnTo>
                    <a:pt x="43944" y="29298"/>
                  </a:lnTo>
                  <a:lnTo>
                    <a:pt x="53860" y="24282"/>
                  </a:lnTo>
                  <a:lnTo>
                    <a:pt x="51541" y="571"/>
                  </a:lnTo>
                  <a:close/>
                </a:path>
                <a:path w="53975" h="29845">
                  <a:moveTo>
                    <a:pt x="4953" y="571"/>
                  </a:moveTo>
                  <a:lnTo>
                    <a:pt x="2794" y="571"/>
                  </a:lnTo>
                  <a:lnTo>
                    <a:pt x="18554" y="4025"/>
                  </a:lnTo>
                  <a:lnTo>
                    <a:pt x="35318" y="4025"/>
                  </a:lnTo>
                  <a:lnTo>
                    <a:pt x="37460" y="3556"/>
                  </a:lnTo>
                  <a:lnTo>
                    <a:pt x="18351" y="3556"/>
                  </a:lnTo>
                  <a:lnTo>
                    <a:pt x="4953" y="571"/>
                  </a:lnTo>
                  <a:close/>
                </a:path>
                <a:path w="53975" h="29845">
                  <a:moveTo>
                    <a:pt x="51485" y="0"/>
                  </a:moveTo>
                  <a:lnTo>
                    <a:pt x="35521" y="3556"/>
                  </a:lnTo>
                  <a:lnTo>
                    <a:pt x="37460" y="3556"/>
                  </a:lnTo>
                  <a:lnTo>
                    <a:pt x="51066" y="571"/>
                  </a:lnTo>
                  <a:lnTo>
                    <a:pt x="51541" y="571"/>
                  </a:lnTo>
                  <a:lnTo>
                    <a:pt x="51485" y="0"/>
                  </a:lnTo>
                  <a:close/>
                </a:path>
              </a:pathLst>
            </a:custGeom>
            <a:solidFill>
              <a:srgbClr val="414042"/>
            </a:solidFill>
          </p:spPr>
          <p:txBody>
            <a:bodyPr wrap="square" lIns="0" tIns="0" rIns="0" bIns="0" rtlCol="0"/>
            <a:lstStyle/>
            <a:p/>
          </p:txBody>
        </p:sp>
        <p:sp>
          <p:nvSpPr>
            <p:cNvPr id="88" name="object 88" descr=""/>
            <p:cNvSpPr/>
            <p:nvPr/>
          </p:nvSpPr>
          <p:spPr>
            <a:xfrm>
              <a:off x="1220076" y="3845509"/>
              <a:ext cx="70485" cy="111125"/>
            </a:xfrm>
            <a:custGeom>
              <a:avLst/>
              <a:gdLst/>
              <a:ahLst/>
              <a:cxnLst/>
              <a:rect l="l" t="t" r="r" b="b"/>
              <a:pathLst>
                <a:path w="70484" h="111125">
                  <a:moveTo>
                    <a:pt x="40551" y="4584"/>
                  </a:moveTo>
                  <a:lnTo>
                    <a:pt x="35979" y="0"/>
                  </a:lnTo>
                  <a:lnTo>
                    <a:pt x="24676" y="0"/>
                  </a:lnTo>
                  <a:lnTo>
                    <a:pt x="20091" y="4584"/>
                  </a:lnTo>
                  <a:lnTo>
                    <a:pt x="20091" y="15875"/>
                  </a:lnTo>
                  <a:lnTo>
                    <a:pt x="24676" y="20459"/>
                  </a:lnTo>
                  <a:lnTo>
                    <a:pt x="30327" y="20459"/>
                  </a:lnTo>
                  <a:lnTo>
                    <a:pt x="35979" y="20459"/>
                  </a:lnTo>
                  <a:lnTo>
                    <a:pt x="40551" y="15875"/>
                  </a:lnTo>
                  <a:lnTo>
                    <a:pt x="40551" y="4584"/>
                  </a:lnTo>
                  <a:close/>
                </a:path>
                <a:path w="70484" h="111125">
                  <a:moveTo>
                    <a:pt x="70129" y="53174"/>
                  </a:moveTo>
                  <a:lnTo>
                    <a:pt x="42316" y="23837"/>
                  </a:lnTo>
                  <a:lnTo>
                    <a:pt x="39674" y="23495"/>
                  </a:lnTo>
                  <a:lnTo>
                    <a:pt x="26428" y="25958"/>
                  </a:lnTo>
                  <a:lnTo>
                    <a:pt x="21666" y="29591"/>
                  </a:lnTo>
                  <a:lnTo>
                    <a:pt x="14236" y="44856"/>
                  </a:lnTo>
                  <a:lnTo>
                    <a:pt x="2514" y="51015"/>
                  </a:lnTo>
                  <a:lnTo>
                    <a:pt x="749" y="51943"/>
                  </a:lnTo>
                  <a:lnTo>
                    <a:pt x="0" y="54051"/>
                  </a:lnTo>
                  <a:lnTo>
                    <a:pt x="1206" y="56946"/>
                  </a:lnTo>
                  <a:lnTo>
                    <a:pt x="1968" y="57696"/>
                  </a:lnTo>
                  <a:lnTo>
                    <a:pt x="3898" y="58470"/>
                  </a:lnTo>
                  <a:lnTo>
                    <a:pt x="4978" y="58445"/>
                  </a:lnTo>
                  <a:lnTo>
                    <a:pt x="19900" y="51701"/>
                  </a:lnTo>
                  <a:lnTo>
                    <a:pt x="20688" y="51079"/>
                  </a:lnTo>
                  <a:lnTo>
                    <a:pt x="26276" y="43980"/>
                  </a:lnTo>
                  <a:lnTo>
                    <a:pt x="30124" y="64008"/>
                  </a:lnTo>
                  <a:lnTo>
                    <a:pt x="17907" y="80073"/>
                  </a:lnTo>
                  <a:lnTo>
                    <a:pt x="16560" y="82537"/>
                  </a:lnTo>
                  <a:lnTo>
                    <a:pt x="8750" y="105168"/>
                  </a:lnTo>
                  <a:lnTo>
                    <a:pt x="8864" y="106565"/>
                  </a:lnTo>
                  <a:lnTo>
                    <a:pt x="10134" y="108940"/>
                  </a:lnTo>
                  <a:lnTo>
                    <a:pt x="11239" y="109804"/>
                  </a:lnTo>
                  <a:lnTo>
                    <a:pt x="14884" y="110756"/>
                  </a:lnTo>
                  <a:lnTo>
                    <a:pt x="17233" y="109664"/>
                  </a:lnTo>
                  <a:lnTo>
                    <a:pt x="27000" y="88950"/>
                  </a:lnTo>
                  <a:lnTo>
                    <a:pt x="38900" y="75831"/>
                  </a:lnTo>
                  <a:lnTo>
                    <a:pt x="45415" y="88760"/>
                  </a:lnTo>
                  <a:lnTo>
                    <a:pt x="57454" y="109562"/>
                  </a:lnTo>
                  <a:lnTo>
                    <a:pt x="59702" y="110477"/>
                  </a:lnTo>
                  <a:lnTo>
                    <a:pt x="63550" y="109410"/>
                  </a:lnTo>
                  <a:lnTo>
                    <a:pt x="64655" y="108496"/>
                  </a:lnTo>
                  <a:lnTo>
                    <a:pt x="65862" y="106032"/>
                  </a:lnTo>
                  <a:lnTo>
                    <a:pt x="65925" y="104597"/>
                  </a:lnTo>
                  <a:lnTo>
                    <a:pt x="56184" y="80314"/>
                  </a:lnTo>
                  <a:lnTo>
                    <a:pt x="46710" y="38201"/>
                  </a:lnTo>
                  <a:lnTo>
                    <a:pt x="56273" y="41300"/>
                  </a:lnTo>
                  <a:lnTo>
                    <a:pt x="63207" y="56299"/>
                  </a:lnTo>
                  <a:lnTo>
                    <a:pt x="65443" y="57188"/>
                  </a:lnTo>
                  <a:lnTo>
                    <a:pt x="68541" y="55918"/>
                  </a:lnTo>
                  <a:lnTo>
                    <a:pt x="69316" y="55143"/>
                  </a:lnTo>
                  <a:lnTo>
                    <a:pt x="70129" y="53174"/>
                  </a:lnTo>
                  <a:close/>
                </a:path>
              </a:pathLst>
            </a:custGeom>
            <a:solidFill>
              <a:srgbClr val="58595B"/>
            </a:solidFill>
          </p:spPr>
          <p:txBody>
            <a:bodyPr wrap="square" lIns="0" tIns="0" rIns="0" bIns="0" rtlCol="0"/>
            <a:lstStyle/>
            <a:p/>
          </p:txBody>
        </p:sp>
        <p:sp>
          <p:nvSpPr>
            <p:cNvPr id="89" name="object 89" descr=""/>
            <p:cNvSpPr/>
            <p:nvPr/>
          </p:nvSpPr>
          <p:spPr>
            <a:xfrm>
              <a:off x="1114784" y="3916297"/>
              <a:ext cx="100330" cy="0"/>
            </a:xfrm>
            <a:custGeom>
              <a:avLst/>
              <a:gdLst/>
              <a:ahLst/>
              <a:cxnLst/>
              <a:rect l="l" t="t" r="r" b="b"/>
              <a:pathLst>
                <a:path w="100330" h="0">
                  <a:moveTo>
                    <a:pt x="99885" y="0"/>
                  </a:moveTo>
                  <a:lnTo>
                    <a:pt x="0" y="0"/>
                  </a:lnTo>
                </a:path>
              </a:pathLst>
            </a:custGeom>
            <a:ln w="5473">
              <a:solidFill>
                <a:srgbClr val="231F20"/>
              </a:solidFill>
            </a:ln>
          </p:spPr>
          <p:txBody>
            <a:bodyPr wrap="square" lIns="0" tIns="0" rIns="0" bIns="0" rtlCol="0"/>
            <a:lstStyle/>
            <a:p/>
          </p:txBody>
        </p:sp>
        <p:sp>
          <p:nvSpPr>
            <p:cNvPr id="90" name="object 90" descr=""/>
            <p:cNvSpPr/>
            <p:nvPr/>
          </p:nvSpPr>
          <p:spPr>
            <a:xfrm>
              <a:off x="1108857" y="3893914"/>
              <a:ext cx="27940" cy="45085"/>
            </a:xfrm>
            <a:custGeom>
              <a:avLst/>
              <a:gdLst/>
              <a:ahLst/>
              <a:cxnLst/>
              <a:rect l="l" t="t" r="r" b="b"/>
              <a:pathLst>
                <a:path w="27940" h="45085">
                  <a:moveTo>
                    <a:pt x="24066" y="0"/>
                  </a:moveTo>
                  <a:lnTo>
                    <a:pt x="0" y="22377"/>
                  </a:lnTo>
                  <a:lnTo>
                    <a:pt x="24066" y="44767"/>
                  </a:lnTo>
                  <a:lnTo>
                    <a:pt x="27800" y="40754"/>
                  </a:lnTo>
                  <a:lnTo>
                    <a:pt x="8026" y="22377"/>
                  </a:lnTo>
                  <a:lnTo>
                    <a:pt x="27800" y="4013"/>
                  </a:lnTo>
                  <a:lnTo>
                    <a:pt x="24066" y="0"/>
                  </a:lnTo>
                  <a:close/>
                </a:path>
              </a:pathLst>
            </a:custGeom>
            <a:solidFill>
              <a:srgbClr val="231F20"/>
            </a:solidFill>
          </p:spPr>
          <p:txBody>
            <a:bodyPr wrap="square" lIns="0" tIns="0" rIns="0" bIns="0" rtlCol="0"/>
            <a:lstStyle/>
            <a:p/>
          </p:txBody>
        </p:sp>
        <p:sp>
          <p:nvSpPr>
            <p:cNvPr id="91" name="object 91" descr=""/>
            <p:cNvSpPr/>
            <p:nvPr/>
          </p:nvSpPr>
          <p:spPr>
            <a:xfrm>
              <a:off x="850574" y="4274430"/>
              <a:ext cx="276225" cy="635"/>
            </a:xfrm>
            <a:custGeom>
              <a:avLst/>
              <a:gdLst/>
              <a:ahLst/>
              <a:cxnLst/>
              <a:rect l="l" t="t" r="r" b="b"/>
              <a:pathLst>
                <a:path w="276225" h="635">
                  <a:moveTo>
                    <a:pt x="275932" y="279"/>
                  </a:moveTo>
                  <a:lnTo>
                    <a:pt x="0" y="0"/>
                  </a:lnTo>
                  <a:lnTo>
                    <a:pt x="270002" y="279"/>
                  </a:lnTo>
                </a:path>
              </a:pathLst>
            </a:custGeom>
            <a:ln w="5473">
              <a:solidFill>
                <a:srgbClr val="231F20"/>
              </a:solidFill>
            </a:ln>
          </p:spPr>
          <p:txBody>
            <a:bodyPr wrap="square" lIns="0" tIns="0" rIns="0" bIns="0" rtlCol="0"/>
            <a:lstStyle/>
            <a:p/>
          </p:txBody>
        </p:sp>
        <p:pic>
          <p:nvPicPr>
            <p:cNvPr id="92" name="object 92" descr=""/>
            <p:cNvPicPr/>
            <p:nvPr/>
          </p:nvPicPr>
          <p:blipFill>
            <a:blip r:embed="rId26" cstate="print"/>
            <a:stretch>
              <a:fillRect/>
            </a:stretch>
          </p:blipFill>
          <p:spPr>
            <a:xfrm>
              <a:off x="1122349" y="3986720"/>
              <a:ext cx="51041" cy="246672"/>
            </a:xfrm>
            <a:prstGeom prst="rect">
              <a:avLst/>
            </a:prstGeom>
          </p:spPr>
        </p:pic>
        <p:sp>
          <p:nvSpPr>
            <p:cNvPr id="93" name="object 93" descr=""/>
            <p:cNvSpPr/>
            <p:nvPr/>
          </p:nvSpPr>
          <p:spPr>
            <a:xfrm>
              <a:off x="1127175" y="3947668"/>
              <a:ext cx="41910" cy="347980"/>
            </a:xfrm>
            <a:custGeom>
              <a:avLst/>
              <a:gdLst/>
              <a:ahLst/>
              <a:cxnLst/>
              <a:rect l="l" t="t" r="r" b="b"/>
              <a:pathLst>
                <a:path w="41909" h="347979">
                  <a:moveTo>
                    <a:pt x="41363" y="313474"/>
                  </a:moveTo>
                  <a:lnTo>
                    <a:pt x="34112" y="306222"/>
                  </a:lnTo>
                  <a:lnTo>
                    <a:pt x="20688" y="319659"/>
                  </a:lnTo>
                  <a:lnTo>
                    <a:pt x="7251" y="306222"/>
                  </a:lnTo>
                  <a:lnTo>
                    <a:pt x="0" y="313474"/>
                  </a:lnTo>
                  <a:lnTo>
                    <a:pt x="13423" y="326910"/>
                  </a:lnTo>
                  <a:lnTo>
                    <a:pt x="0" y="340334"/>
                  </a:lnTo>
                  <a:lnTo>
                    <a:pt x="7251" y="347586"/>
                  </a:lnTo>
                  <a:lnTo>
                    <a:pt x="20688" y="334162"/>
                  </a:lnTo>
                  <a:lnTo>
                    <a:pt x="34112" y="347586"/>
                  </a:lnTo>
                  <a:lnTo>
                    <a:pt x="41363" y="340334"/>
                  </a:lnTo>
                  <a:lnTo>
                    <a:pt x="27940" y="326910"/>
                  </a:lnTo>
                  <a:lnTo>
                    <a:pt x="41363" y="313474"/>
                  </a:lnTo>
                  <a:close/>
                </a:path>
                <a:path w="41909" h="347979">
                  <a:moveTo>
                    <a:pt x="41363" y="7251"/>
                  </a:moveTo>
                  <a:lnTo>
                    <a:pt x="34112" y="0"/>
                  </a:lnTo>
                  <a:lnTo>
                    <a:pt x="20688" y="13423"/>
                  </a:lnTo>
                  <a:lnTo>
                    <a:pt x="7251" y="0"/>
                  </a:lnTo>
                  <a:lnTo>
                    <a:pt x="0" y="7251"/>
                  </a:lnTo>
                  <a:lnTo>
                    <a:pt x="13423" y="20688"/>
                  </a:lnTo>
                  <a:lnTo>
                    <a:pt x="0" y="34112"/>
                  </a:lnTo>
                  <a:lnTo>
                    <a:pt x="7251" y="41363"/>
                  </a:lnTo>
                  <a:lnTo>
                    <a:pt x="20688" y="27940"/>
                  </a:lnTo>
                  <a:lnTo>
                    <a:pt x="34112" y="41363"/>
                  </a:lnTo>
                  <a:lnTo>
                    <a:pt x="41363" y="34112"/>
                  </a:lnTo>
                  <a:lnTo>
                    <a:pt x="27940" y="20688"/>
                  </a:lnTo>
                  <a:lnTo>
                    <a:pt x="41363" y="7251"/>
                  </a:lnTo>
                  <a:close/>
                </a:path>
              </a:pathLst>
            </a:custGeom>
            <a:solidFill>
              <a:srgbClr val="ED1C24"/>
            </a:solidFill>
          </p:spPr>
          <p:txBody>
            <a:bodyPr wrap="square" lIns="0" tIns="0" rIns="0" bIns="0" rtlCol="0"/>
            <a:lstStyle/>
            <a:p/>
          </p:txBody>
        </p:sp>
      </p:grpSp>
      <p:grpSp>
        <p:nvGrpSpPr>
          <p:cNvPr id="94" name="object 94" descr=""/>
          <p:cNvGrpSpPr/>
          <p:nvPr/>
        </p:nvGrpSpPr>
        <p:grpSpPr>
          <a:xfrm>
            <a:off x="359994" y="708009"/>
            <a:ext cx="6845300" cy="4265930"/>
            <a:chOff x="359994" y="708009"/>
            <a:chExt cx="6845300" cy="4265930"/>
          </a:xfrm>
        </p:grpSpPr>
        <p:sp>
          <p:nvSpPr>
            <p:cNvPr id="95" name="object 95" descr=""/>
            <p:cNvSpPr/>
            <p:nvPr/>
          </p:nvSpPr>
          <p:spPr>
            <a:xfrm>
              <a:off x="1349999" y="4609155"/>
              <a:ext cx="0" cy="351155"/>
            </a:xfrm>
            <a:custGeom>
              <a:avLst/>
              <a:gdLst/>
              <a:ahLst/>
              <a:cxnLst/>
              <a:rect l="l" t="t" r="r" b="b"/>
              <a:pathLst>
                <a:path w="0" h="351154">
                  <a:moveTo>
                    <a:pt x="0" y="351002"/>
                  </a:moveTo>
                  <a:lnTo>
                    <a:pt x="0" y="0"/>
                  </a:lnTo>
                </a:path>
              </a:pathLst>
            </a:custGeom>
            <a:ln w="9004">
              <a:solidFill>
                <a:srgbClr val="FFFFFF"/>
              </a:solidFill>
            </a:ln>
          </p:spPr>
          <p:txBody>
            <a:bodyPr wrap="square" lIns="0" tIns="0" rIns="0" bIns="0" rtlCol="0"/>
            <a:lstStyle/>
            <a:p/>
          </p:txBody>
        </p:sp>
        <p:sp>
          <p:nvSpPr>
            <p:cNvPr id="96" name="object 96" descr=""/>
            <p:cNvSpPr/>
            <p:nvPr/>
          </p:nvSpPr>
          <p:spPr>
            <a:xfrm>
              <a:off x="557999" y="4969158"/>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97" name="object 97" descr=""/>
            <p:cNvSpPr/>
            <p:nvPr/>
          </p:nvSpPr>
          <p:spPr>
            <a:xfrm>
              <a:off x="2717999" y="4609155"/>
              <a:ext cx="0" cy="351155"/>
            </a:xfrm>
            <a:custGeom>
              <a:avLst/>
              <a:gdLst/>
              <a:ahLst/>
              <a:cxnLst/>
              <a:rect l="l" t="t" r="r" b="b"/>
              <a:pathLst>
                <a:path w="0" h="351154">
                  <a:moveTo>
                    <a:pt x="0" y="351002"/>
                  </a:moveTo>
                  <a:lnTo>
                    <a:pt x="0" y="0"/>
                  </a:lnTo>
                </a:path>
              </a:pathLst>
            </a:custGeom>
            <a:ln w="9004">
              <a:solidFill>
                <a:srgbClr val="FFFFFF"/>
              </a:solidFill>
            </a:ln>
          </p:spPr>
          <p:txBody>
            <a:bodyPr wrap="square" lIns="0" tIns="0" rIns="0" bIns="0" rtlCol="0"/>
            <a:lstStyle/>
            <a:p/>
          </p:txBody>
        </p:sp>
        <p:sp>
          <p:nvSpPr>
            <p:cNvPr id="98" name="object 98" descr=""/>
            <p:cNvSpPr/>
            <p:nvPr/>
          </p:nvSpPr>
          <p:spPr>
            <a:xfrm>
              <a:off x="1349999" y="4969158"/>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99" name="object 99" descr=""/>
            <p:cNvSpPr/>
            <p:nvPr/>
          </p:nvSpPr>
          <p:spPr>
            <a:xfrm>
              <a:off x="5777999" y="4609155"/>
              <a:ext cx="0" cy="351155"/>
            </a:xfrm>
            <a:custGeom>
              <a:avLst/>
              <a:gdLst/>
              <a:ahLst/>
              <a:cxnLst/>
              <a:rect l="l" t="t" r="r" b="b"/>
              <a:pathLst>
                <a:path w="0" h="351154">
                  <a:moveTo>
                    <a:pt x="0" y="351002"/>
                  </a:moveTo>
                  <a:lnTo>
                    <a:pt x="0" y="0"/>
                  </a:lnTo>
                </a:path>
              </a:pathLst>
            </a:custGeom>
            <a:ln w="9004">
              <a:solidFill>
                <a:srgbClr val="FFFFFF"/>
              </a:solidFill>
            </a:ln>
          </p:spPr>
          <p:txBody>
            <a:bodyPr wrap="square" lIns="0" tIns="0" rIns="0" bIns="0" rtlCol="0"/>
            <a:lstStyle/>
            <a:p/>
          </p:txBody>
        </p:sp>
        <p:sp>
          <p:nvSpPr>
            <p:cNvPr id="100" name="object 100" descr=""/>
            <p:cNvSpPr/>
            <p:nvPr/>
          </p:nvSpPr>
          <p:spPr>
            <a:xfrm>
              <a:off x="2717999" y="4969158"/>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01" name="object 101" descr=""/>
            <p:cNvSpPr/>
            <p:nvPr/>
          </p:nvSpPr>
          <p:spPr>
            <a:xfrm>
              <a:off x="5777999" y="4969158"/>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02" name="object 102" descr=""/>
            <p:cNvSpPr/>
            <p:nvPr/>
          </p:nvSpPr>
          <p:spPr>
            <a:xfrm>
              <a:off x="359981" y="708012"/>
              <a:ext cx="922019" cy="367030"/>
            </a:xfrm>
            <a:custGeom>
              <a:avLst/>
              <a:gdLst/>
              <a:ahLst/>
              <a:cxnLst/>
              <a:rect l="l" t="t" r="r" b="b"/>
              <a:pathLst>
                <a:path w="922019" h="367030">
                  <a:moveTo>
                    <a:pt x="921435" y="183502"/>
                  </a:moveTo>
                  <a:lnTo>
                    <a:pt x="678065" y="0"/>
                  </a:lnTo>
                  <a:lnTo>
                    <a:pt x="678065" y="69913"/>
                  </a:lnTo>
                  <a:lnTo>
                    <a:pt x="0" y="69913"/>
                  </a:lnTo>
                  <a:lnTo>
                    <a:pt x="0" y="297116"/>
                  </a:lnTo>
                  <a:lnTo>
                    <a:pt x="678065" y="297116"/>
                  </a:lnTo>
                  <a:lnTo>
                    <a:pt x="678065" y="367004"/>
                  </a:lnTo>
                  <a:lnTo>
                    <a:pt x="921435" y="183502"/>
                  </a:lnTo>
                  <a:close/>
                </a:path>
              </a:pathLst>
            </a:custGeom>
            <a:solidFill>
              <a:srgbClr val="DADBDC"/>
            </a:solidFill>
          </p:spPr>
          <p:txBody>
            <a:bodyPr wrap="square" lIns="0" tIns="0" rIns="0" bIns="0" rtlCol="0"/>
            <a:lstStyle/>
            <a:p/>
          </p:txBody>
        </p:sp>
        <p:sp>
          <p:nvSpPr>
            <p:cNvPr id="103" name="object 103" descr=""/>
            <p:cNvSpPr/>
            <p:nvPr/>
          </p:nvSpPr>
          <p:spPr>
            <a:xfrm>
              <a:off x="359994" y="777925"/>
              <a:ext cx="678180" cy="227329"/>
            </a:xfrm>
            <a:custGeom>
              <a:avLst/>
              <a:gdLst/>
              <a:ahLst/>
              <a:cxnLst/>
              <a:rect l="l" t="t" r="r" b="b"/>
              <a:pathLst>
                <a:path w="678180" h="227330">
                  <a:moveTo>
                    <a:pt x="108178" y="0"/>
                  </a:moveTo>
                  <a:lnTo>
                    <a:pt x="177" y="0"/>
                  </a:lnTo>
                  <a:lnTo>
                    <a:pt x="0" y="800"/>
                  </a:lnTo>
                  <a:lnTo>
                    <a:pt x="0" y="227190"/>
                  </a:lnTo>
                  <a:lnTo>
                    <a:pt x="55727" y="227190"/>
                  </a:lnTo>
                  <a:lnTo>
                    <a:pt x="108178" y="0"/>
                  </a:lnTo>
                  <a:close/>
                </a:path>
                <a:path w="678180" h="227330">
                  <a:moveTo>
                    <a:pt x="298145" y="0"/>
                  </a:moveTo>
                  <a:lnTo>
                    <a:pt x="190144" y="0"/>
                  </a:lnTo>
                  <a:lnTo>
                    <a:pt x="137693" y="227190"/>
                  </a:lnTo>
                  <a:lnTo>
                    <a:pt x="159143" y="227190"/>
                  </a:lnTo>
                  <a:lnTo>
                    <a:pt x="245694" y="227190"/>
                  </a:lnTo>
                  <a:lnTo>
                    <a:pt x="298145" y="0"/>
                  </a:lnTo>
                  <a:close/>
                </a:path>
                <a:path w="678180" h="227330">
                  <a:moveTo>
                    <a:pt x="488099" y="0"/>
                  </a:moveTo>
                  <a:lnTo>
                    <a:pt x="380098" y="0"/>
                  </a:lnTo>
                  <a:lnTo>
                    <a:pt x="327647" y="227190"/>
                  </a:lnTo>
                  <a:lnTo>
                    <a:pt x="349097" y="227190"/>
                  </a:lnTo>
                  <a:lnTo>
                    <a:pt x="435648" y="227190"/>
                  </a:lnTo>
                  <a:lnTo>
                    <a:pt x="488099" y="0"/>
                  </a:lnTo>
                  <a:close/>
                </a:path>
                <a:path w="678180" h="227330">
                  <a:moveTo>
                    <a:pt x="678053" y="0"/>
                  </a:moveTo>
                  <a:lnTo>
                    <a:pt x="570064" y="0"/>
                  </a:lnTo>
                  <a:lnTo>
                    <a:pt x="517613" y="227190"/>
                  </a:lnTo>
                  <a:lnTo>
                    <a:pt x="539051" y="227190"/>
                  </a:lnTo>
                  <a:lnTo>
                    <a:pt x="625602" y="227190"/>
                  </a:lnTo>
                  <a:lnTo>
                    <a:pt x="678053" y="0"/>
                  </a:lnTo>
                  <a:close/>
                </a:path>
              </a:pathLst>
            </a:custGeom>
            <a:solidFill>
              <a:srgbClr val="B7DA9B"/>
            </a:solidFill>
          </p:spPr>
          <p:txBody>
            <a:bodyPr wrap="square" lIns="0" tIns="0" rIns="0" bIns="0" rtlCol="0"/>
            <a:lstStyle/>
            <a:p/>
          </p:txBody>
        </p:sp>
      </p:grpSp>
      <p:graphicFrame>
        <p:nvGraphicFramePr>
          <p:cNvPr id="104" name="object 104" descr=""/>
          <p:cNvGraphicFramePr>
            <a:graphicFrameLocks noGrp="1"/>
          </p:cNvGraphicFramePr>
          <p:nvPr/>
        </p:nvGraphicFramePr>
        <p:xfrm>
          <a:off x="557999" y="1202654"/>
          <a:ext cx="6718300" cy="3733801"/>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73152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rowSpan="8">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0"/>
                        </a:spcBef>
                      </a:pPr>
                      <a:endParaRPr sz="750">
                        <a:latin typeface="Times New Roman"/>
                        <a:cs typeface="Times New Roman"/>
                      </a:endParaRPr>
                    </a:p>
                    <a:p>
                      <a:pPr marL="132715" marR="44450" indent="-115570">
                        <a:lnSpc>
                          <a:spcPct val="102400"/>
                        </a:lnSpc>
                      </a:pPr>
                      <a:r>
                        <a:rPr dirty="0" sz="900" spc="-5">
                          <a:solidFill>
                            <a:srgbClr val="231F20"/>
                          </a:solidFill>
                          <a:latin typeface="華康標楷體"/>
                          <a:cs typeface="華康標楷體"/>
                        </a:rPr>
                        <a:t>．學習掌握行人及慢車的</a:t>
                      </a:r>
                      <a:r>
                        <a:rPr dirty="0" sz="900" spc="-30">
                          <a:solidFill>
                            <a:srgbClr val="231F20"/>
                          </a:solidFill>
                          <a:latin typeface="華康標楷體"/>
                          <a:cs typeface="華康標楷體"/>
                        </a:rPr>
                        <a:t>動向</a:t>
                      </a:r>
                      <a:endParaRPr sz="900">
                        <a:latin typeface="華康標楷體"/>
                        <a:cs typeface="華康標楷體"/>
                      </a:endParaRPr>
                    </a:p>
                    <a:p>
                      <a:pPr marL="313055" marR="36830" indent="-295275">
                        <a:lnSpc>
                          <a:spcPct val="102400"/>
                        </a:lnSpc>
                        <a:spcBef>
                          <a:spcPts val="62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儘早發現行人或其</a:t>
                      </a:r>
                      <a:r>
                        <a:rPr dirty="0" sz="900" spc="-25">
                          <a:solidFill>
                            <a:srgbClr val="231F20"/>
                          </a:solidFill>
                          <a:latin typeface="華康標楷體"/>
                          <a:cs typeface="華康標楷體"/>
                        </a:rPr>
                        <a:t>他慢車</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15"/>
                        </a:spcBef>
                        <a:buClr>
                          <a:srgbClr val="231F20"/>
                        </a:buClr>
                        <a:buFont typeface=""/>
                        <a:buAutoNum type="arabicPlain"/>
                      </a:pPr>
                      <a:endParaRPr sz="700">
                        <a:latin typeface="Times New Roman"/>
                        <a:cs typeface="Times New Roman"/>
                      </a:endParaRPr>
                    </a:p>
                    <a:p>
                      <a:pPr marL="313055" marR="36830" indent="-295275">
                        <a:lnSpc>
                          <a:spcPct val="102400"/>
                        </a:lnSpc>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判斷是否跟本車有</a:t>
                      </a:r>
                      <a:r>
                        <a:rPr dirty="0" sz="900" spc="-50">
                          <a:solidFill>
                            <a:srgbClr val="231F20"/>
                          </a:solidFill>
                          <a:latin typeface="華康標楷體"/>
                          <a:cs typeface="華康標楷體"/>
                        </a:rPr>
                        <a:t>關</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45"/>
                        </a:spcBef>
                        <a:buClr>
                          <a:srgbClr val="231F20"/>
                        </a:buClr>
                        <a:buFont typeface=""/>
                        <a:buAutoNum type="arabicPlain"/>
                      </a:pPr>
                      <a:endParaRPr sz="700">
                        <a:latin typeface="Times New Roman"/>
                        <a:cs typeface="Times New Roman"/>
                      </a:endParaRPr>
                    </a:p>
                    <a:p>
                      <a:pPr marL="302260" indent="-284480">
                        <a:lnSpc>
                          <a:spcPct val="100000"/>
                        </a:lnSpc>
                        <a:buSzPct val="88888"/>
                        <a:buAutoNum type="arabicPlain"/>
                        <a:tabLst>
                          <a:tab pos="302260" algn="l"/>
                        </a:tabLst>
                      </a:pPr>
                      <a:r>
                        <a:rPr dirty="0" sz="900" spc="-20">
                          <a:solidFill>
                            <a:srgbClr val="231F20"/>
                          </a:solidFill>
                          <a:latin typeface="華康標楷體"/>
                          <a:cs typeface="華康標楷體"/>
                        </a:rPr>
                        <a:t>判斷是否有危險性</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rowSpan="8">
                  <a:txBody>
                    <a:bodyPr/>
                    <a:lstStyle/>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55"/>
                        </a:spcBef>
                      </a:pPr>
                      <a:endParaRPr sz="850">
                        <a:latin typeface="Times New Roman"/>
                        <a:cs typeface="Times New Roman"/>
                      </a:endParaRPr>
                    </a:p>
                    <a:p>
                      <a:pPr marL="17780">
                        <a:lnSpc>
                          <a:spcPct val="100000"/>
                        </a:lnSpc>
                      </a:pPr>
                      <a:r>
                        <a:rPr dirty="0" sz="900" spc="-10">
                          <a:solidFill>
                            <a:srgbClr val="231F20"/>
                          </a:solidFill>
                          <a:latin typeface="華康標楷體"/>
                          <a:cs typeface="華康標楷體"/>
                        </a:rPr>
                        <a:t>．指導學員學習掌握行人或其他慢車的動向（</a:t>
                      </a:r>
                      <a:r>
                        <a:rPr dirty="0" sz="900" spc="-55">
                          <a:solidFill>
                            <a:srgbClr val="231F20"/>
                          </a:solidFill>
                          <a:latin typeface="華康標楷體"/>
                          <a:cs typeface="華康標楷體"/>
                        </a:rPr>
                        <a:t>圖 </a:t>
                      </a:r>
                      <a:r>
                        <a:rPr dirty="0" sz="900" spc="-80">
                          <a:solidFill>
                            <a:srgbClr val="231F20"/>
                          </a:solidFill>
                          <a:latin typeface="Trebuchet MS"/>
                          <a:cs typeface="Trebuchet MS"/>
                        </a:rPr>
                        <a:t>3.8.1</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nSpc>
                          <a:spcPct val="100000"/>
                        </a:lnSpc>
                        <a:spcBef>
                          <a:spcPts val="30"/>
                        </a:spcBef>
                      </a:pPr>
                      <a:endParaRPr sz="1500">
                        <a:latin typeface="Times New Roman"/>
                        <a:cs typeface="Times New Roman"/>
                      </a:endParaRPr>
                    </a:p>
                    <a:p>
                      <a:pPr marL="302260" indent="-284480">
                        <a:lnSpc>
                          <a:spcPct val="100000"/>
                        </a:lnSpc>
                        <a:buSzPct val="88888"/>
                        <a:buAutoNum type="arabicPlain"/>
                        <a:tabLst>
                          <a:tab pos="302260" algn="l"/>
                        </a:tabLst>
                      </a:pPr>
                      <a:r>
                        <a:rPr dirty="0" sz="900" spc="-15">
                          <a:solidFill>
                            <a:srgbClr val="231F20"/>
                          </a:solidFill>
                          <a:latin typeface="華康標楷體"/>
                          <a:cs typeface="華康標楷體"/>
                        </a:rPr>
                        <a:t>把視野放寬，儘早發現行人或其他慢車。</a:t>
                      </a:r>
                      <a:endParaRPr sz="900">
                        <a:latin typeface="華康標楷體"/>
                        <a:cs typeface="華康標楷體"/>
                      </a:endParaRPr>
                    </a:p>
                    <a:p>
                      <a:pPr lvl="1" marL="429895" indent="-122555">
                        <a:lnSpc>
                          <a:spcPct val="100000"/>
                        </a:lnSpc>
                        <a:spcBef>
                          <a:spcPts val="620"/>
                        </a:spcBef>
                        <a:buFont typeface="Trebuchet MS"/>
                        <a:buAutoNum type="alphaUcPeriod"/>
                        <a:tabLst>
                          <a:tab pos="429895" algn="l"/>
                        </a:tabLst>
                      </a:pPr>
                      <a:r>
                        <a:rPr dirty="0" sz="900" spc="-15">
                          <a:solidFill>
                            <a:srgbClr val="231F20"/>
                          </a:solidFill>
                          <a:latin typeface="華康標楷體"/>
                          <a:cs typeface="華康標楷體"/>
                        </a:rPr>
                        <a:t>判斷是小孩、大人還是老人。</a:t>
                      </a:r>
                      <a:endParaRPr sz="900">
                        <a:latin typeface="華康標楷體"/>
                        <a:cs typeface="華康標楷體"/>
                      </a:endParaRPr>
                    </a:p>
                    <a:p>
                      <a:pPr lvl="1" marL="420370" indent="-119380">
                        <a:lnSpc>
                          <a:spcPct val="100000"/>
                        </a:lnSpc>
                        <a:spcBef>
                          <a:spcPts val="620"/>
                        </a:spcBef>
                        <a:buFont typeface="Trebuchet MS"/>
                        <a:buAutoNum type="alphaUcPeriod"/>
                        <a:tabLst>
                          <a:tab pos="420370" algn="l"/>
                        </a:tabLst>
                      </a:pPr>
                      <a:r>
                        <a:rPr dirty="0" sz="900" spc="-10">
                          <a:solidFill>
                            <a:srgbClr val="231F20"/>
                          </a:solidFill>
                          <a:latin typeface="華康標楷體"/>
                          <a:cs typeface="華康標楷體"/>
                        </a:rPr>
                        <a:t>他（她）</a:t>
                      </a:r>
                      <a:r>
                        <a:rPr dirty="0" sz="900" spc="-20">
                          <a:solidFill>
                            <a:srgbClr val="231F20"/>
                          </a:solidFill>
                          <a:latin typeface="華康標楷體"/>
                          <a:cs typeface="華康標楷體"/>
                        </a:rPr>
                        <a:t>們的下一步為何？</a:t>
                      </a:r>
                      <a:endParaRPr sz="900">
                        <a:latin typeface="華康標楷體"/>
                        <a:cs typeface="華康標楷體"/>
                      </a:endParaRPr>
                    </a:p>
                    <a:p>
                      <a:pPr marL="302260" indent="-284480">
                        <a:lnSpc>
                          <a:spcPct val="100000"/>
                        </a:lnSpc>
                        <a:spcBef>
                          <a:spcPts val="620"/>
                        </a:spcBef>
                        <a:buSzPct val="88888"/>
                        <a:buAutoNum type="arabicPlain"/>
                        <a:tabLst>
                          <a:tab pos="302260" algn="l"/>
                        </a:tabLst>
                      </a:pPr>
                      <a:r>
                        <a:rPr dirty="0" sz="900" spc="-15">
                          <a:solidFill>
                            <a:srgbClr val="231F20"/>
                          </a:solidFill>
                          <a:latin typeface="華康標楷體"/>
                          <a:cs typeface="華康標楷體"/>
                        </a:rPr>
                        <a:t>判斷是否與本車的行進有關。</a:t>
                      </a:r>
                      <a:endParaRPr sz="900">
                        <a:latin typeface="華康標楷體"/>
                        <a:cs typeface="華康標楷體"/>
                      </a:endParaRPr>
                    </a:p>
                    <a:p>
                      <a:pPr lvl="1" marL="429895" indent="-122555">
                        <a:lnSpc>
                          <a:spcPct val="100000"/>
                        </a:lnSpc>
                        <a:spcBef>
                          <a:spcPts val="620"/>
                        </a:spcBef>
                        <a:buFont typeface="Trebuchet MS"/>
                        <a:buAutoNum type="alphaUcPeriod"/>
                        <a:tabLst>
                          <a:tab pos="429895" algn="l"/>
                        </a:tabLst>
                      </a:pPr>
                      <a:r>
                        <a:rPr dirty="0" sz="900" spc="-15">
                          <a:solidFill>
                            <a:srgbClr val="231F20"/>
                          </a:solidFill>
                          <a:latin typeface="華康標楷體"/>
                          <a:cs typeface="華康標楷體"/>
                        </a:rPr>
                        <a:t>行人或其他慢車的位置。</a:t>
                      </a:r>
                      <a:endParaRPr sz="900">
                        <a:latin typeface="華康標楷體"/>
                        <a:cs typeface="華康標楷體"/>
                      </a:endParaRPr>
                    </a:p>
                    <a:p>
                      <a:pPr lvl="1" marL="420370" indent="-119380">
                        <a:lnSpc>
                          <a:spcPct val="100000"/>
                        </a:lnSpc>
                        <a:spcBef>
                          <a:spcPts val="620"/>
                        </a:spcBef>
                        <a:buFont typeface="Trebuchet MS"/>
                        <a:buAutoNum type="alphaUcPeriod"/>
                        <a:tabLst>
                          <a:tab pos="420370" algn="l"/>
                        </a:tabLst>
                      </a:pPr>
                      <a:r>
                        <a:rPr dirty="0" sz="900" spc="-15">
                          <a:solidFill>
                            <a:srgbClr val="231F20"/>
                          </a:solidFill>
                          <a:latin typeface="華康標楷體"/>
                          <a:cs typeface="華康標楷體"/>
                        </a:rPr>
                        <a:t>行人或其他慢車的狀態與行進方向。</a:t>
                      </a:r>
                      <a:endParaRPr sz="900">
                        <a:latin typeface="華康標楷體"/>
                        <a:cs typeface="華康標楷體"/>
                      </a:endParaRPr>
                    </a:p>
                    <a:p>
                      <a:pPr marL="306070" marR="44450" indent="-288290">
                        <a:lnSpc>
                          <a:spcPts val="1030"/>
                        </a:lnSpc>
                        <a:spcBef>
                          <a:spcPts val="700"/>
                        </a:spcBef>
                        <a:buSzPct val="88888"/>
                        <a:buAutoNum type="arabicPlain"/>
                        <a:tabLst>
                          <a:tab pos="306070" algn="l"/>
                        </a:tabLst>
                      </a:pPr>
                      <a:r>
                        <a:rPr dirty="0" sz="900" spc="-10">
                          <a:solidFill>
                            <a:srgbClr val="231F20"/>
                          </a:solidFill>
                          <a:latin typeface="華康標楷體"/>
                          <a:cs typeface="華康標楷體"/>
                        </a:rPr>
                        <a:t>儘早發現可能與危險連結的任何徵兆，並判斷是危險</a:t>
                      </a:r>
                      <a:r>
                        <a:rPr dirty="0" sz="900" spc="-20">
                          <a:solidFill>
                            <a:srgbClr val="231F20"/>
                          </a:solidFill>
                          <a:latin typeface="華康標楷體"/>
                          <a:cs typeface="華康標楷體"/>
                        </a:rPr>
                        <a:t>還是安全。</a:t>
                      </a:r>
                      <a:endParaRPr sz="900">
                        <a:latin typeface="華康標楷體"/>
                        <a:cs typeface="華康標楷體"/>
                      </a:endParaRPr>
                    </a:p>
                    <a:p>
                      <a:pPr lvl="1" marL="429895" indent="-122555">
                        <a:lnSpc>
                          <a:spcPct val="100000"/>
                        </a:lnSpc>
                        <a:spcBef>
                          <a:spcPts val="695"/>
                        </a:spcBef>
                        <a:buFont typeface="Trebuchet MS"/>
                        <a:buAutoNum type="alphaUcPeriod"/>
                        <a:tabLst>
                          <a:tab pos="429895" algn="l"/>
                        </a:tabLst>
                      </a:pPr>
                      <a:r>
                        <a:rPr dirty="0" sz="900" spc="-15">
                          <a:solidFill>
                            <a:srgbClr val="231F20"/>
                          </a:solidFill>
                          <a:latin typeface="華康標楷體"/>
                          <a:cs typeface="華康標楷體"/>
                        </a:rPr>
                        <a:t>是否有察覺到本車。</a:t>
                      </a:r>
                      <a:endParaRPr sz="900">
                        <a:latin typeface="華康標楷體"/>
                        <a:cs typeface="華康標楷體"/>
                      </a:endParaRPr>
                    </a:p>
                    <a:p>
                      <a:pPr lvl="1" marL="420370" indent="-119380">
                        <a:lnSpc>
                          <a:spcPct val="100000"/>
                        </a:lnSpc>
                        <a:spcBef>
                          <a:spcPts val="620"/>
                        </a:spcBef>
                        <a:buFont typeface="Trebuchet MS"/>
                        <a:buAutoNum type="alphaUcPeriod"/>
                        <a:tabLst>
                          <a:tab pos="420370" algn="l"/>
                        </a:tabLst>
                      </a:pPr>
                      <a:r>
                        <a:rPr dirty="0" sz="900" spc="-15">
                          <a:solidFill>
                            <a:srgbClr val="231F20"/>
                          </a:solidFill>
                          <a:latin typeface="華康標楷體"/>
                          <a:cs typeface="華康標楷體"/>
                        </a:rPr>
                        <a:t>是否突然改變動向。</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8100" indent="-124460">
                        <a:lnSpc>
                          <a:spcPts val="1030"/>
                        </a:lnSpc>
                        <a:spcBef>
                          <a:spcPts val="355"/>
                        </a:spcBef>
                      </a:pPr>
                      <a:r>
                        <a:rPr dirty="0" sz="900" spc="50">
                          <a:solidFill>
                            <a:srgbClr val="231F20"/>
                          </a:solidFill>
                          <a:latin typeface="華康標楷體"/>
                          <a:cs typeface="華康標楷體"/>
                        </a:rPr>
                        <a:t>．瞭解行人或其他慢車，</a:t>
                      </a:r>
                      <a:r>
                        <a:rPr dirty="0" sz="900" spc="55">
                          <a:solidFill>
                            <a:srgbClr val="231F20"/>
                          </a:solidFill>
                          <a:latin typeface="華康標楷體"/>
                          <a:cs typeface="華康標楷體"/>
                        </a:rPr>
                        <a:t>可能會有違規情形，應</a:t>
                      </a:r>
                      <a:r>
                        <a:rPr dirty="0" sz="900" spc="150">
                          <a:solidFill>
                            <a:srgbClr val="231F20"/>
                          </a:solidFill>
                          <a:latin typeface="華康標楷體"/>
                          <a:cs typeface="華康標楷體"/>
                        </a:rPr>
                        <a:t>灌輸學員不要「僥倖</a:t>
                      </a:r>
                      <a:r>
                        <a:rPr dirty="0" sz="900" spc="50">
                          <a:solidFill>
                            <a:srgbClr val="231F20"/>
                          </a:solidFill>
                          <a:latin typeface="華康標楷體"/>
                          <a:cs typeface="華康標楷體"/>
                        </a:rPr>
                        <a:t>駕駛」而必須「防禦駕</a:t>
                      </a:r>
                      <a:r>
                        <a:rPr dirty="0" sz="900" spc="-25">
                          <a:solidFill>
                            <a:srgbClr val="231F20"/>
                          </a:solidFill>
                          <a:latin typeface="華康標楷體"/>
                          <a:cs typeface="華康標楷體"/>
                        </a:rPr>
                        <a:t>駛」。</a:t>
                      </a:r>
                      <a:endParaRPr sz="900">
                        <a:latin typeface="華康標楷體"/>
                        <a:cs typeface="華康標楷體"/>
                      </a:endParaRPr>
                    </a:p>
                  </a:txBody>
                  <a:tcPr marL="0" marR="0" marB="0" marT="45085">
                    <a:lnL w="9525">
                      <a:solidFill>
                        <a:srgbClr val="BCBEC0"/>
                      </a:solidFill>
                      <a:prstDash val="dot"/>
                    </a:lnL>
                    <a:lnT w="9525">
                      <a:solidFill>
                        <a:srgbClr val="BCBEC0"/>
                      </a:solidFill>
                      <a:prstDash val="solid"/>
                    </a:lnT>
                  </a:tcPr>
                </a:tc>
              </a:tr>
              <a:tr h="182880">
                <a:tc>
                  <a:txBody>
                    <a:bodyPr/>
                    <a:lstStyle/>
                    <a:p>
                      <a:pPr marL="17780">
                        <a:lnSpc>
                          <a:spcPts val="1005"/>
                        </a:lnSpc>
                        <a:spcBef>
                          <a:spcPts val="33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掌握行人</a:t>
                      </a:r>
                      <a:endParaRPr sz="900">
                        <a:latin typeface="華康標楷體"/>
                        <a:cs typeface="華康標楷體"/>
                      </a:endParaRPr>
                    </a:p>
                  </a:txBody>
                  <a:tcPr marL="0" marR="0" marB="0" marT="4191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或其他慢</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tcPr>
                </a:tc>
              </a:tr>
              <a:tr h="748665">
                <a:tc>
                  <a:txBody>
                    <a:bodyPr/>
                    <a:lstStyle/>
                    <a:p>
                      <a:pPr algn="r" marR="57785">
                        <a:lnSpc>
                          <a:spcPts val="1080"/>
                        </a:lnSpc>
                      </a:pPr>
                      <a:r>
                        <a:rPr dirty="0" sz="900" spc="-20">
                          <a:solidFill>
                            <a:srgbClr val="231F20"/>
                          </a:solidFill>
                          <a:latin typeface="華康標楷體"/>
                          <a:cs typeface="華康標楷體"/>
                        </a:rPr>
                        <a:t>車的動向</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16510" indent="-124460">
                        <a:lnSpc>
                          <a:spcPts val="1030"/>
                        </a:lnSpc>
                        <a:spcBef>
                          <a:spcPts val="695"/>
                        </a:spcBef>
                      </a:pPr>
                      <a:r>
                        <a:rPr dirty="0" sz="900" spc="55">
                          <a:solidFill>
                            <a:srgbClr val="231F20"/>
                          </a:solidFill>
                          <a:latin typeface="華康標楷體"/>
                          <a:cs typeface="華康標楷體"/>
                        </a:rPr>
                        <a:t>．不僅要注意看得見的行</a:t>
                      </a:r>
                      <a:r>
                        <a:rPr dirty="0" sz="900" spc="45">
                          <a:solidFill>
                            <a:srgbClr val="231F20"/>
                          </a:solidFill>
                          <a:latin typeface="華康標楷體"/>
                          <a:cs typeface="華康標楷體"/>
                        </a:rPr>
                        <a:t>人，同時也要注意可能</a:t>
                      </a:r>
                      <a:r>
                        <a:rPr dirty="0" sz="900" spc="50">
                          <a:solidFill>
                            <a:srgbClr val="231F20"/>
                          </a:solidFill>
                          <a:latin typeface="華康標楷體"/>
                          <a:cs typeface="華康標楷體"/>
                        </a:rPr>
                        <a:t>隱藏的風險</a:t>
                      </a:r>
                      <a:r>
                        <a:rPr dirty="0" sz="900" spc="70">
                          <a:solidFill>
                            <a:srgbClr val="231F20"/>
                          </a:solidFill>
                          <a:latin typeface="華康標楷體"/>
                          <a:cs typeface="華康標楷體"/>
                        </a:rPr>
                        <a:t>（</a:t>
                      </a:r>
                      <a:r>
                        <a:rPr dirty="0" sz="900" spc="55">
                          <a:solidFill>
                            <a:srgbClr val="231F20"/>
                          </a:solidFill>
                          <a:latin typeface="華康標楷體"/>
                          <a:cs typeface="華康標楷體"/>
                        </a:rPr>
                        <a:t>如視野遮</a:t>
                      </a:r>
                      <a:r>
                        <a:rPr dirty="0" sz="900" spc="-10">
                          <a:solidFill>
                            <a:srgbClr val="231F20"/>
                          </a:solidFill>
                          <a:latin typeface="華康標楷體"/>
                          <a:cs typeface="華康標楷體"/>
                        </a:rPr>
                        <a:t>蔽處可能有行人走出</a:t>
                      </a:r>
                      <a:r>
                        <a:rPr dirty="0" sz="900" spc="-35">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txBody>
                  <a:tcPr marL="0" marR="0" marB="0" marT="88265">
                    <a:lnL w="9525">
                      <a:solidFill>
                        <a:srgbClr val="BCBEC0"/>
                      </a:solidFill>
                      <a:prstDash val="dot"/>
                    </a:lnL>
                  </a:tcPr>
                </a:tc>
              </a:tr>
              <a:tr h="470534">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78549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spcBef>
                          <a:spcPts val="25"/>
                        </a:spcBef>
                      </a:pPr>
                      <a:endParaRPr sz="1100">
                        <a:latin typeface="Times New Roman"/>
                        <a:cs typeface="Times New Roman"/>
                      </a:endParaRPr>
                    </a:p>
                    <a:p>
                      <a:pPr algn="just" marL="142240" marR="38100" indent="-124460">
                        <a:lnSpc>
                          <a:spcPts val="1030"/>
                        </a:lnSpc>
                        <a:spcBef>
                          <a:spcPts val="5"/>
                        </a:spcBef>
                      </a:pPr>
                      <a:r>
                        <a:rPr dirty="0" sz="900" spc="55">
                          <a:solidFill>
                            <a:srgbClr val="231F20"/>
                          </a:solidFill>
                          <a:latin typeface="華康標楷體"/>
                          <a:cs typeface="華康標楷體"/>
                        </a:rPr>
                        <a:t>．瞭解行人或其他慢車的</a:t>
                      </a:r>
                      <a:r>
                        <a:rPr dirty="0" sz="900" spc="45">
                          <a:solidFill>
                            <a:srgbClr val="231F20"/>
                          </a:solidFill>
                          <a:latin typeface="華康標楷體"/>
                          <a:cs typeface="華康標楷體"/>
                        </a:rPr>
                        <a:t>動向，並灌輸學員儘早</a:t>
                      </a:r>
                      <a:r>
                        <a:rPr dirty="0" sz="900" spc="-15">
                          <a:solidFill>
                            <a:srgbClr val="231F20"/>
                          </a:solidFill>
                          <a:latin typeface="華康標楷體"/>
                          <a:cs typeface="華康標楷體"/>
                        </a:rPr>
                        <a:t>發現可能有危險徵兆。</a:t>
                      </a:r>
                      <a:endParaRPr sz="900">
                        <a:latin typeface="華康標楷體"/>
                        <a:cs typeface="華康標楷體"/>
                      </a:endParaRPr>
                    </a:p>
                  </a:txBody>
                  <a:tcPr marL="0" marR="0" marB="0" marT="3175">
                    <a:lnL w="9525">
                      <a:solidFill>
                        <a:srgbClr val="BCBEC0"/>
                      </a:solidFill>
                      <a:prstDash val="dot"/>
                    </a:lnL>
                  </a:tcPr>
                </a:tc>
              </a:tr>
              <a:tr h="126364">
                <a:tc>
                  <a:txBody>
                    <a:bodyPr/>
                    <a:lstStyle/>
                    <a:p>
                      <a:pPr>
                        <a:lnSpc>
                          <a:spcPct val="100000"/>
                        </a:lnSpc>
                      </a:pPr>
                      <a:endParaRPr sz="6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600">
                        <a:latin typeface="Times New Roman"/>
                        <a:cs typeface="Times New Roman"/>
                      </a:endParaRPr>
                    </a:p>
                  </a:txBody>
                  <a:tcPr marL="0" marR="0" marB="0" marT="0">
                    <a:lnL w="9525">
                      <a:solidFill>
                        <a:srgbClr val="BCBEC0"/>
                      </a:solidFill>
                      <a:prstDash val="dot"/>
                    </a:lnL>
                  </a:tcPr>
                </a:tc>
              </a:tr>
              <a:tr h="330835">
                <a:tc>
                  <a:txBody>
                    <a:bodyPr/>
                    <a:lstStyle/>
                    <a:p>
                      <a:pPr marL="16510">
                        <a:lnSpc>
                          <a:spcPct val="100000"/>
                        </a:lnSpc>
                        <a:spcBef>
                          <a:spcPts val="330"/>
                        </a:spcBef>
                      </a:pPr>
                      <a:r>
                        <a:rPr dirty="0" sz="500" spc="-80">
                          <a:solidFill>
                            <a:srgbClr val="231F20"/>
                          </a:solidFill>
                          <a:latin typeface="SimSun"/>
                          <a:cs typeface="SimSun"/>
                        </a:rPr>
                        <a:t>圖 </a:t>
                      </a:r>
                      <a:r>
                        <a:rPr dirty="0" sz="500" spc="-20">
                          <a:solidFill>
                            <a:srgbClr val="231F20"/>
                          </a:solidFill>
                          <a:latin typeface="Trebuchet MS"/>
                          <a:cs typeface="Trebuchet MS"/>
                        </a:rPr>
                        <a:t>3.8.1</a:t>
                      </a:r>
                      <a:endParaRPr sz="500">
                        <a:latin typeface="Trebuchet MS"/>
                        <a:cs typeface="Trebuchet MS"/>
                      </a:endParaRPr>
                    </a:p>
                  </a:txBody>
                  <a:tcPr marL="0" marR="0" marB="0" marT="4191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bl>
          </a:graphicData>
        </a:graphic>
      </p:graphicFrame>
      <p:pic>
        <p:nvPicPr>
          <p:cNvPr id="105" name="object 105" descr=""/>
          <p:cNvPicPr/>
          <p:nvPr/>
        </p:nvPicPr>
        <p:blipFill>
          <a:blip r:embed="rId27" cstate="print"/>
          <a:stretch>
            <a:fillRect/>
          </a:stretch>
        </p:blipFill>
        <p:spPr>
          <a:xfrm>
            <a:off x="1234633" y="3002806"/>
            <a:ext cx="72250" cy="114113"/>
          </a:xfrm>
          <a:prstGeom prst="rect">
            <a:avLst/>
          </a:prstGeom>
        </p:spPr>
      </p:pic>
      <p:pic>
        <p:nvPicPr>
          <p:cNvPr id="106" name="object 106" descr=""/>
          <p:cNvPicPr/>
          <p:nvPr/>
        </p:nvPicPr>
        <p:blipFill>
          <a:blip r:embed="rId28" cstate="print"/>
          <a:stretch>
            <a:fillRect/>
          </a:stretch>
        </p:blipFill>
        <p:spPr>
          <a:xfrm>
            <a:off x="1113336" y="3337572"/>
            <a:ext cx="75964" cy="196811"/>
          </a:xfrm>
          <a:prstGeom prst="rect">
            <a:avLst/>
          </a:prstGeom>
        </p:spPr>
      </p:pic>
      <p:pic>
        <p:nvPicPr>
          <p:cNvPr id="107" name="object 107" descr=""/>
          <p:cNvPicPr/>
          <p:nvPr/>
        </p:nvPicPr>
        <p:blipFill>
          <a:blip r:embed="rId29" cstate="print"/>
          <a:stretch>
            <a:fillRect/>
          </a:stretch>
        </p:blipFill>
        <p:spPr>
          <a:xfrm>
            <a:off x="1228503" y="2846004"/>
            <a:ext cx="72250" cy="114113"/>
          </a:xfrm>
          <a:prstGeom prst="rect">
            <a:avLst/>
          </a:prstGeom>
        </p:spPr>
      </p:pic>
      <p:grpSp>
        <p:nvGrpSpPr>
          <p:cNvPr id="108" name="object 108" descr=""/>
          <p:cNvGrpSpPr/>
          <p:nvPr/>
        </p:nvGrpSpPr>
        <p:grpSpPr>
          <a:xfrm>
            <a:off x="865797" y="2681998"/>
            <a:ext cx="472440" cy="978535"/>
            <a:chOff x="865797" y="2681998"/>
            <a:chExt cx="472440" cy="978535"/>
          </a:xfrm>
        </p:grpSpPr>
        <p:sp>
          <p:nvSpPr>
            <p:cNvPr id="109" name="object 109" descr=""/>
            <p:cNvSpPr/>
            <p:nvPr/>
          </p:nvSpPr>
          <p:spPr>
            <a:xfrm>
              <a:off x="865797" y="2721584"/>
              <a:ext cx="472440" cy="939165"/>
            </a:xfrm>
            <a:custGeom>
              <a:avLst/>
              <a:gdLst/>
              <a:ahLst/>
              <a:cxnLst/>
              <a:rect l="l" t="t" r="r" b="b"/>
              <a:pathLst>
                <a:path w="472440" h="939164">
                  <a:moveTo>
                    <a:pt x="472249" y="0"/>
                  </a:moveTo>
                  <a:lnTo>
                    <a:pt x="0" y="0"/>
                  </a:lnTo>
                  <a:lnTo>
                    <a:pt x="0" y="938745"/>
                  </a:lnTo>
                  <a:lnTo>
                    <a:pt x="472249" y="938745"/>
                  </a:lnTo>
                  <a:lnTo>
                    <a:pt x="472249" y="0"/>
                  </a:lnTo>
                  <a:close/>
                </a:path>
              </a:pathLst>
            </a:custGeom>
            <a:solidFill>
              <a:srgbClr val="FFFFFF"/>
            </a:solidFill>
          </p:spPr>
          <p:txBody>
            <a:bodyPr wrap="square" lIns="0" tIns="0" rIns="0" bIns="0" rtlCol="0"/>
            <a:lstStyle/>
            <a:p/>
          </p:txBody>
        </p:sp>
        <p:sp>
          <p:nvSpPr>
            <p:cNvPr id="110" name="object 110" descr=""/>
            <p:cNvSpPr/>
            <p:nvPr/>
          </p:nvSpPr>
          <p:spPr>
            <a:xfrm>
              <a:off x="940879" y="2681998"/>
              <a:ext cx="285115" cy="978535"/>
            </a:xfrm>
            <a:custGeom>
              <a:avLst/>
              <a:gdLst/>
              <a:ahLst/>
              <a:cxnLst/>
              <a:rect l="l" t="t" r="r" b="b"/>
              <a:pathLst>
                <a:path w="285115" h="978534">
                  <a:moveTo>
                    <a:pt x="285026" y="0"/>
                  </a:moveTo>
                  <a:lnTo>
                    <a:pt x="0" y="0"/>
                  </a:lnTo>
                  <a:lnTo>
                    <a:pt x="0" y="978331"/>
                  </a:lnTo>
                  <a:lnTo>
                    <a:pt x="285026" y="978331"/>
                  </a:lnTo>
                  <a:lnTo>
                    <a:pt x="285026" y="0"/>
                  </a:lnTo>
                  <a:close/>
                </a:path>
              </a:pathLst>
            </a:custGeom>
            <a:solidFill>
              <a:srgbClr val="A7A9AC"/>
            </a:solidFill>
          </p:spPr>
          <p:txBody>
            <a:bodyPr wrap="square" lIns="0" tIns="0" rIns="0" bIns="0" rtlCol="0"/>
            <a:lstStyle/>
            <a:p/>
          </p:txBody>
        </p:sp>
        <p:sp>
          <p:nvSpPr>
            <p:cNvPr id="111" name="object 111" descr=""/>
            <p:cNvSpPr/>
            <p:nvPr/>
          </p:nvSpPr>
          <p:spPr>
            <a:xfrm>
              <a:off x="936650" y="2681998"/>
              <a:ext cx="8890" cy="978535"/>
            </a:xfrm>
            <a:custGeom>
              <a:avLst/>
              <a:gdLst/>
              <a:ahLst/>
              <a:cxnLst/>
              <a:rect l="l" t="t" r="r" b="b"/>
              <a:pathLst>
                <a:path w="8890" h="978534">
                  <a:moveTo>
                    <a:pt x="8458" y="0"/>
                  </a:moveTo>
                  <a:lnTo>
                    <a:pt x="0" y="0"/>
                  </a:lnTo>
                  <a:lnTo>
                    <a:pt x="0" y="978331"/>
                  </a:lnTo>
                  <a:lnTo>
                    <a:pt x="8458" y="978331"/>
                  </a:lnTo>
                  <a:lnTo>
                    <a:pt x="8458" y="0"/>
                  </a:lnTo>
                  <a:close/>
                </a:path>
              </a:pathLst>
            </a:custGeom>
            <a:solidFill>
              <a:srgbClr val="231F20"/>
            </a:solidFill>
          </p:spPr>
          <p:txBody>
            <a:bodyPr wrap="square" lIns="0" tIns="0" rIns="0" bIns="0" rtlCol="0"/>
            <a:lstStyle/>
            <a:p/>
          </p:txBody>
        </p:sp>
        <p:pic>
          <p:nvPicPr>
            <p:cNvPr id="112" name="object 112" descr=""/>
            <p:cNvPicPr/>
            <p:nvPr/>
          </p:nvPicPr>
          <p:blipFill>
            <a:blip r:embed="rId30" cstate="print"/>
            <a:stretch>
              <a:fillRect/>
            </a:stretch>
          </p:blipFill>
          <p:spPr>
            <a:xfrm>
              <a:off x="1119136" y="3377349"/>
              <a:ext cx="62738" cy="39598"/>
            </a:xfrm>
            <a:prstGeom prst="rect">
              <a:avLst/>
            </a:prstGeom>
          </p:spPr>
        </p:pic>
        <p:pic>
          <p:nvPicPr>
            <p:cNvPr id="113" name="object 113" descr=""/>
            <p:cNvPicPr/>
            <p:nvPr/>
          </p:nvPicPr>
          <p:blipFill>
            <a:blip r:embed="rId31" cstate="print"/>
            <a:stretch>
              <a:fillRect/>
            </a:stretch>
          </p:blipFill>
          <p:spPr>
            <a:xfrm>
              <a:off x="1122756" y="3482149"/>
              <a:ext cx="55499" cy="30683"/>
            </a:xfrm>
            <a:prstGeom prst="rect">
              <a:avLst/>
            </a:prstGeom>
          </p:spPr>
        </p:pic>
        <p:sp>
          <p:nvSpPr>
            <p:cNvPr id="114" name="object 114" descr=""/>
            <p:cNvSpPr/>
            <p:nvPr/>
          </p:nvSpPr>
          <p:spPr>
            <a:xfrm>
              <a:off x="1170348" y="3343955"/>
              <a:ext cx="10160" cy="40640"/>
            </a:xfrm>
            <a:custGeom>
              <a:avLst/>
              <a:gdLst/>
              <a:ahLst/>
              <a:cxnLst/>
              <a:rect l="l" t="t" r="r" b="b"/>
              <a:pathLst>
                <a:path w="10159" h="40639">
                  <a:moveTo>
                    <a:pt x="0" y="0"/>
                  </a:moveTo>
                  <a:lnTo>
                    <a:pt x="8940" y="39598"/>
                  </a:lnTo>
                  <a:lnTo>
                    <a:pt x="10096" y="40182"/>
                  </a:lnTo>
                  <a:lnTo>
                    <a:pt x="8115" y="7708"/>
                  </a:lnTo>
                  <a:lnTo>
                    <a:pt x="6083" y="4813"/>
                  </a:lnTo>
                  <a:lnTo>
                    <a:pt x="3378" y="1854"/>
                  </a:lnTo>
                  <a:lnTo>
                    <a:pt x="0" y="0"/>
                  </a:lnTo>
                  <a:close/>
                </a:path>
              </a:pathLst>
            </a:custGeom>
            <a:solidFill>
              <a:srgbClr val="2B6466"/>
            </a:solidFill>
          </p:spPr>
          <p:txBody>
            <a:bodyPr wrap="square" lIns="0" tIns="0" rIns="0" bIns="0" rtlCol="0"/>
            <a:lstStyle/>
            <a:p/>
          </p:txBody>
        </p:sp>
        <p:sp>
          <p:nvSpPr>
            <p:cNvPr id="115" name="object 115" descr=""/>
            <p:cNvSpPr/>
            <p:nvPr/>
          </p:nvSpPr>
          <p:spPr>
            <a:xfrm>
              <a:off x="1115656" y="3507003"/>
              <a:ext cx="69850" cy="24765"/>
            </a:xfrm>
            <a:custGeom>
              <a:avLst/>
              <a:gdLst/>
              <a:ahLst/>
              <a:cxnLst/>
              <a:rect l="l" t="t" r="r" b="b"/>
              <a:pathLst>
                <a:path w="69850" h="24764">
                  <a:moveTo>
                    <a:pt x="69672" y="9550"/>
                  </a:moveTo>
                  <a:lnTo>
                    <a:pt x="68897" y="9220"/>
                  </a:lnTo>
                  <a:lnTo>
                    <a:pt x="63906" y="20294"/>
                  </a:lnTo>
                  <a:lnTo>
                    <a:pt x="59055" y="20294"/>
                  </a:lnTo>
                  <a:lnTo>
                    <a:pt x="61391" y="16560"/>
                  </a:lnTo>
                  <a:lnTo>
                    <a:pt x="62750" y="76"/>
                  </a:lnTo>
                  <a:lnTo>
                    <a:pt x="61899" y="0"/>
                  </a:lnTo>
                  <a:lnTo>
                    <a:pt x="60617" y="16192"/>
                  </a:lnTo>
                  <a:lnTo>
                    <a:pt x="58051" y="20294"/>
                  </a:lnTo>
                  <a:lnTo>
                    <a:pt x="57518" y="20294"/>
                  </a:lnTo>
                  <a:lnTo>
                    <a:pt x="57518" y="21145"/>
                  </a:lnTo>
                  <a:lnTo>
                    <a:pt x="56896" y="22148"/>
                  </a:lnTo>
                  <a:lnTo>
                    <a:pt x="50787" y="23634"/>
                  </a:lnTo>
                  <a:lnTo>
                    <a:pt x="18884" y="23634"/>
                  </a:lnTo>
                  <a:lnTo>
                    <a:pt x="12763" y="22148"/>
                  </a:lnTo>
                  <a:lnTo>
                    <a:pt x="12128" y="21145"/>
                  </a:lnTo>
                  <a:lnTo>
                    <a:pt x="48412" y="21145"/>
                  </a:lnTo>
                  <a:lnTo>
                    <a:pt x="57518" y="21145"/>
                  </a:lnTo>
                  <a:lnTo>
                    <a:pt x="57518" y="20294"/>
                  </a:lnTo>
                  <a:lnTo>
                    <a:pt x="11595" y="20294"/>
                  </a:lnTo>
                  <a:lnTo>
                    <a:pt x="9042" y="16192"/>
                  </a:lnTo>
                  <a:lnTo>
                    <a:pt x="7772" y="0"/>
                  </a:lnTo>
                  <a:lnTo>
                    <a:pt x="6921" y="76"/>
                  </a:lnTo>
                  <a:lnTo>
                    <a:pt x="8216" y="16370"/>
                  </a:lnTo>
                  <a:lnTo>
                    <a:pt x="10629" y="20294"/>
                  </a:lnTo>
                  <a:lnTo>
                    <a:pt x="5778" y="20294"/>
                  </a:lnTo>
                  <a:lnTo>
                    <a:pt x="787" y="9220"/>
                  </a:lnTo>
                  <a:lnTo>
                    <a:pt x="0" y="9550"/>
                  </a:lnTo>
                  <a:lnTo>
                    <a:pt x="5194" y="21145"/>
                  </a:lnTo>
                  <a:lnTo>
                    <a:pt x="11150" y="21145"/>
                  </a:lnTo>
                  <a:lnTo>
                    <a:pt x="12217" y="22872"/>
                  </a:lnTo>
                  <a:lnTo>
                    <a:pt x="17945" y="24485"/>
                  </a:lnTo>
                  <a:lnTo>
                    <a:pt x="43002" y="24485"/>
                  </a:lnTo>
                  <a:lnTo>
                    <a:pt x="51714" y="24485"/>
                  </a:lnTo>
                  <a:lnTo>
                    <a:pt x="57442" y="22885"/>
                  </a:lnTo>
                  <a:lnTo>
                    <a:pt x="58521" y="21145"/>
                  </a:lnTo>
                  <a:lnTo>
                    <a:pt x="64477" y="21145"/>
                  </a:lnTo>
                  <a:lnTo>
                    <a:pt x="69672" y="9550"/>
                  </a:lnTo>
                  <a:close/>
                </a:path>
              </a:pathLst>
            </a:custGeom>
            <a:solidFill>
              <a:srgbClr val="414042"/>
            </a:solidFill>
          </p:spPr>
          <p:txBody>
            <a:bodyPr wrap="square" lIns="0" tIns="0" rIns="0" bIns="0" rtlCol="0"/>
            <a:lstStyle/>
            <a:p/>
          </p:txBody>
        </p:sp>
        <p:pic>
          <p:nvPicPr>
            <p:cNvPr id="116" name="object 116" descr=""/>
            <p:cNvPicPr/>
            <p:nvPr/>
          </p:nvPicPr>
          <p:blipFill>
            <a:blip r:embed="rId14" cstate="print"/>
            <a:stretch>
              <a:fillRect/>
            </a:stretch>
          </p:blipFill>
          <p:spPr>
            <a:xfrm>
              <a:off x="1175334" y="3519538"/>
              <a:ext cx="8039" cy="7670"/>
            </a:xfrm>
            <a:prstGeom prst="rect">
              <a:avLst/>
            </a:prstGeom>
          </p:spPr>
        </p:pic>
        <p:sp>
          <p:nvSpPr>
            <p:cNvPr id="117" name="object 117" descr=""/>
            <p:cNvSpPr/>
            <p:nvPr/>
          </p:nvSpPr>
          <p:spPr>
            <a:xfrm>
              <a:off x="1176439" y="3390239"/>
              <a:ext cx="7620" cy="102235"/>
            </a:xfrm>
            <a:custGeom>
              <a:avLst/>
              <a:gdLst/>
              <a:ahLst/>
              <a:cxnLst/>
              <a:rect l="l" t="t" r="r" b="b"/>
              <a:pathLst>
                <a:path w="7619" h="102235">
                  <a:moveTo>
                    <a:pt x="7340" y="0"/>
                  </a:moveTo>
                  <a:lnTo>
                    <a:pt x="6870" y="1257"/>
                  </a:lnTo>
                  <a:lnTo>
                    <a:pt x="6781" y="1524"/>
                  </a:lnTo>
                  <a:lnTo>
                    <a:pt x="6781" y="12661"/>
                  </a:lnTo>
                  <a:lnTo>
                    <a:pt x="6578" y="50876"/>
                  </a:lnTo>
                  <a:lnTo>
                    <a:pt x="6553" y="50736"/>
                  </a:lnTo>
                  <a:lnTo>
                    <a:pt x="6553" y="54102"/>
                  </a:lnTo>
                  <a:lnTo>
                    <a:pt x="6362" y="91795"/>
                  </a:lnTo>
                  <a:lnTo>
                    <a:pt x="1625" y="83083"/>
                  </a:lnTo>
                  <a:lnTo>
                    <a:pt x="1308" y="78473"/>
                  </a:lnTo>
                  <a:lnTo>
                    <a:pt x="711" y="68199"/>
                  </a:lnTo>
                  <a:lnTo>
                    <a:pt x="508" y="54444"/>
                  </a:lnTo>
                  <a:lnTo>
                    <a:pt x="647" y="55181"/>
                  </a:lnTo>
                  <a:lnTo>
                    <a:pt x="6553" y="54102"/>
                  </a:lnTo>
                  <a:lnTo>
                    <a:pt x="6553" y="50736"/>
                  </a:lnTo>
                  <a:lnTo>
                    <a:pt x="469" y="51790"/>
                  </a:lnTo>
                  <a:lnTo>
                    <a:pt x="444" y="43891"/>
                  </a:lnTo>
                  <a:lnTo>
                    <a:pt x="6781" y="12661"/>
                  </a:lnTo>
                  <a:lnTo>
                    <a:pt x="6781" y="1524"/>
                  </a:lnTo>
                  <a:lnTo>
                    <a:pt x="5854" y="4279"/>
                  </a:lnTo>
                  <a:lnTo>
                    <a:pt x="5473" y="5613"/>
                  </a:lnTo>
                  <a:lnTo>
                    <a:pt x="5334" y="6007"/>
                  </a:lnTo>
                  <a:lnTo>
                    <a:pt x="5130" y="6883"/>
                  </a:lnTo>
                  <a:lnTo>
                    <a:pt x="3632" y="12242"/>
                  </a:lnTo>
                  <a:lnTo>
                    <a:pt x="1346" y="23901"/>
                  </a:lnTo>
                  <a:lnTo>
                    <a:pt x="101" y="37985"/>
                  </a:lnTo>
                  <a:lnTo>
                    <a:pt x="0" y="52628"/>
                  </a:lnTo>
                  <a:lnTo>
                    <a:pt x="266" y="65582"/>
                  </a:lnTo>
                  <a:lnTo>
                    <a:pt x="635" y="74866"/>
                  </a:lnTo>
                  <a:lnTo>
                    <a:pt x="825" y="78498"/>
                  </a:lnTo>
                  <a:lnTo>
                    <a:pt x="1092" y="82219"/>
                  </a:lnTo>
                  <a:lnTo>
                    <a:pt x="2540" y="100774"/>
                  </a:lnTo>
                  <a:lnTo>
                    <a:pt x="3390" y="100774"/>
                  </a:lnTo>
                  <a:lnTo>
                    <a:pt x="3517" y="101828"/>
                  </a:lnTo>
                  <a:lnTo>
                    <a:pt x="5092" y="100774"/>
                  </a:lnTo>
                  <a:lnTo>
                    <a:pt x="5473" y="100774"/>
                  </a:lnTo>
                  <a:lnTo>
                    <a:pt x="5626" y="100723"/>
                  </a:lnTo>
                  <a:lnTo>
                    <a:pt x="5880" y="100558"/>
                  </a:lnTo>
                  <a:lnTo>
                    <a:pt x="5905" y="100291"/>
                  </a:lnTo>
                  <a:lnTo>
                    <a:pt x="6858" y="92227"/>
                  </a:lnTo>
                  <a:lnTo>
                    <a:pt x="7048" y="54013"/>
                  </a:lnTo>
                  <a:lnTo>
                    <a:pt x="7048" y="53428"/>
                  </a:lnTo>
                  <a:lnTo>
                    <a:pt x="7315" y="2781"/>
                  </a:lnTo>
                  <a:lnTo>
                    <a:pt x="7340" y="0"/>
                  </a:lnTo>
                  <a:close/>
                </a:path>
              </a:pathLst>
            </a:custGeom>
            <a:solidFill>
              <a:srgbClr val="414042"/>
            </a:solidFill>
          </p:spPr>
          <p:txBody>
            <a:bodyPr wrap="square" lIns="0" tIns="0" rIns="0" bIns="0" rtlCol="0"/>
            <a:lstStyle/>
            <a:p/>
          </p:txBody>
        </p:sp>
        <p:sp>
          <p:nvSpPr>
            <p:cNvPr id="118" name="object 118" descr=""/>
            <p:cNvSpPr/>
            <p:nvPr/>
          </p:nvSpPr>
          <p:spPr>
            <a:xfrm>
              <a:off x="1182928" y="3396704"/>
              <a:ext cx="12700" cy="11430"/>
            </a:xfrm>
            <a:custGeom>
              <a:avLst/>
              <a:gdLst/>
              <a:ahLst/>
              <a:cxnLst/>
              <a:rect l="l" t="t" r="r" b="b"/>
              <a:pathLst>
                <a:path w="12700" h="11429">
                  <a:moveTo>
                    <a:pt x="12293" y="4165"/>
                  </a:moveTo>
                  <a:lnTo>
                    <a:pt x="4457" y="787"/>
                  </a:lnTo>
                  <a:lnTo>
                    <a:pt x="2108" y="0"/>
                  </a:lnTo>
                  <a:lnTo>
                    <a:pt x="2095" y="838"/>
                  </a:lnTo>
                  <a:lnTo>
                    <a:pt x="0" y="838"/>
                  </a:lnTo>
                  <a:lnTo>
                    <a:pt x="0" y="4330"/>
                  </a:lnTo>
                  <a:lnTo>
                    <a:pt x="2057" y="4330"/>
                  </a:lnTo>
                  <a:lnTo>
                    <a:pt x="2044" y="5727"/>
                  </a:lnTo>
                  <a:lnTo>
                    <a:pt x="10845" y="11036"/>
                  </a:lnTo>
                  <a:lnTo>
                    <a:pt x="12293" y="4165"/>
                  </a:lnTo>
                  <a:close/>
                </a:path>
              </a:pathLst>
            </a:custGeom>
            <a:solidFill>
              <a:srgbClr val="2B6466"/>
            </a:solidFill>
          </p:spPr>
          <p:txBody>
            <a:bodyPr wrap="square" lIns="0" tIns="0" rIns="0" bIns="0" rtlCol="0"/>
            <a:lstStyle/>
            <a:p/>
          </p:txBody>
        </p:sp>
        <p:pic>
          <p:nvPicPr>
            <p:cNvPr id="119" name="object 119" descr=""/>
            <p:cNvPicPr/>
            <p:nvPr/>
          </p:nvPicPr>
          <p:blipFill>
            <a:blip r:embed="rId24" cstate="print"/>
            <a:stretch>
              <a:fillRect/>
            </a:stretch>
          </p:blipFill>
          <p:spPr>
            <a:xfrm>
              <a:off x="1117231" y="3390227"/>
              <a:ext cx="7318" cy="100774"/>
            </a:xfrm>
            <a:prstGeom prst="rect">
              <a:avLst/>
            </a:prstGeom>
          </p:spPr>
        </p:pic>
        <p:sp>
          <p:nvSpPr>
            <p:cNvPr id="120" name="object 120" descr=""/>
            <p:cNvSpPr/>
            <p:nvPr/>
          </p:nvSpPr>
          <p:spPr>
            <a:xfrm>
              <a:off x="1120555" y="3343955"/>
              <a:ext cx="10160" cy="40640"/>
            </a:xfrm>
            <a:custGeom>
              <a:avLst/>
              <a:gdLst/>
              <a:ahLst/>
              <a:cxnLst/>
              <a:rect l="l" t="t" r="r" b="b"/>
              <a:pathLst>
                <a:path w="10159" h="40639">
                  <a:moveTo>
                    <a:pt x="10096" y="0"/>
                  </a:moveTo>
                  <a:lnTo>
                    <a:pt x="6718" y="1854"/>
                  </a:lnTo>
                  <a:lnTo>
                    <a:pt x="4013" y="4813"/>
                  </a:lnTo>
                  <a:lnTo>
                    <a:pt x="1981" y="7708"/>
                  </a:lnTo>
                  <a:lnTo>
                    <a:pt x="0" y="40182"/>
                  </a:lnTo>
                  <a:lnTo>
                    <a:pt x="1168" y="39598"/>
                  </a:lnTo>
                  <a:lnTo>
                    <a:pt x="10096" y="0"/>
                  </a:lnTo>
                  <a:close/>
                </a:path>
              </a:pathLst>
            </a:custGeom>
            <a:solidFill>
              <a:srgbClr val="2B6466"/>
            </a:solidFill>
          </p:spPr>
          <p:txBody>
            <a:bodyPr wrap="square" lIns="0" tIns="0" rIns="0" bIns="0" rtlCol="0"/>
            <a:lstStyle/>
            <a:p/>
          </p:txBody>
        </p:sp>
        <p:pic>
          <p:nvPicPr>
            <p:cNvPr id="121" name="object 121" descr=""/>
            <p:cNvPicPr/>
            <p:nvPr/>
          </p:nvPicPr>
          <p:blipFill>
            <a:blip r:embed="rId14" cstate="print"/>
            <a:stretch>
              <a:fillRect/>
            </a:stretch>
          </p:blipFill>
          <p:spPr>
            <a:xfrm>
              <a:off x="1117625" y="3519538"/>
              <a:ext cx="8051" cy="7670"/>
            </a:xfrm>
            <a:prstGeom prst="rect">
              <a:avLst/>
            </a:prstGeom>
          </p:spPr>
        </p:pic>
        <p:sp>
          <p:nvSpPr>
            <p:cNvPr id="122" name="object 122" descr=""/>
            <p:cNvSpPr/>
            <p:nvPr/>
          </p:nvSpPr>
          <p:spPr>
            <a:xfrm>
              <a:off x="1117206" y="3390239"/>
              <a:ext cx="7620" cy="102235"/>
            </a:xfrm>
            <a:custGeom>
              <a:avLst/>
              <a:gdLst/>
              <a:ahLst/>
              <a:cxnLst/>
              <a:rect l="l" t="t" r="r" b="b"/>
              <a:pathLst>
                <a:path w="7619" h="102235">
                  <a:moveTo>
                    <a:pt x="7340" y="52628"/>
                  </a:moveTo>
                  <a:lnTo>
                    <a:pt x="7327" y="51866"/>
                  </a:lnTo>
                  <a:lnTo>
                    <a:pt x="7251" y="37985"/>
                  </a:lnTo>
                  <a:lnTo>
                    <a:pt x="6845" y="33388"/>
                  </a:lnTo>
                  <a:lnTo>
                    <a:pt x="6845" y="51790"/>
                  </a:lnTo>
                  <a:lnTo>
                    <a:pt x="6819" y="54521"/>
                  </a:lnTo>
                  <a:lnTo>
                    <a:pt x="6642" y="68199"/>
                  </a:lnTo>
                  <a:lnTo>
                    <a:pt x="6045" y="78498"/>
                  </a:lnTo>
                  <a:lnTo>
                    <a:pt x="5715" y="83058"/>
                  </a:lnTo>
                  <a:lnTo>
                    <a:pt x="965" y="91821"/>
                  </a:lnTo>
                  <a:lnTo>
                    <a:pt x="762" y="54102"/>
                  </a:lnTo>
                  <a:lnTo>
                    <a:pt x="6705" y="55181"/>
                  </a:lnTo>
                  <a:lnTo>
                    <a:pt x="6819" y="54521"/>
                  </a:lnTo>
                  <a:lnTo>
                    <a:pt x="6819" y="51790"/>
                  </a:lnTo>
                  <a:lnTo>
                    <a:pt x="812" y="50660"/>
                  </a:lnTo>
                  <a:lnTo>
                    <a:pt x="736" y="51003"/>
                  </a:lnTo>
                  <a:lnTo>
                    <a:pt x="546" y="12661"/>
                  </a:lnTo>
                  <a:lnTo>
                    <a:pt x="6845" y="51790"/>
                  </a:lnTo>
                  <a:lnTo>
                    <a:pt x="6845" y="33388"/>
                  </a:lnTo>
                  <a:lnTo>
                    <a:pt x="6007" y="23901"/>
                  </a:lnTo>
                  <a:lnTo>
                    <a:pt x="3708" y="12255"/>
                  </a:lnTo>
                  <a:lnTo>
                    <a:pt x="2247" y="6997"/>
                  </a:lnTo>
                  <a:lnTo>
                    <a:pt x="2019" y="6007"/>
                  </a:lnTo>
                  <a:lnTo>
                    <a:pt x="1854" y="5588"/>
                  </a:lnTo>
                  <a:lnTo>
                    <a:pt x="1498" y="4279"/>
                  </a:lnTo>
                  <a:lnTo>
                    <a:pt x="1003" y="2781"/>
                  </a:lnTo>
                  <a:lnTo>
                    <a:pt x="482" y="1257"/>
                  </a:lnTo>
                  <a:lnTo>
                    <a:pt x="0" y="0"/>
                  </a:lnTo>
                  <a:lnTo>
                    <a:pt x="279" y="53479"/>
                  </a:lnTo>
                  <a:lnTo>
                    <a:pt x="190" y="53987"/>
                  </a:lnTo>
                  <a:lnTo>
                    <a:pt x="495" y="92227"/>
                  </a:lnTo>
                  <a:lnTo>
                    <a:pt x="1473" y="100558"/>
                  </a:lnTo>
                  <a:lnTo>
                    <a:pt x="1714" y="100723"/>
                  </a:lnTo>
                  <a:lnTo>
                    <a:pt x="1866" y="100774"/>
                  </a:lnTo>
                  <a:lnTo>
                    <a:pt x="2235" y="100774"/>
                  </a:lnTo>
                  <a:lnTo>
                    <a:pt x="3822" y="101828"/>
                  </a:lnTo>
                  <a:lnTo>
                    <a:pt x="3937" y="100774"/>
                  </a:lnTo>
                  <a:lnTo>
                    <a:pt x="4800" y="100774"/>
                  </a:lnTo>
                  <a:lnTo>
                    <a:pt x="4838" y="100291"/>
                  </a:lnTo>
                  <a:lnTo>
                    <a:pt x="6261" y="82219"/>
                  </a:lnTo>
                  <a:lnTo>
                    <a:pt x="6515" y="78473"/>
                  </a:lnTo>
                  <a:lnTo>
                    <a:pt x="6705" y="74866"/>
                  </a:lnTo>
                  <a:lnTo>
                    <a:pt x="7073" y="65582"/>
                  </a:lnTo>
                  <a:lnTo>
                    <a:pt x="7340" y="52628"/>
                  </a:lnTo>
                  <a:close/>
                </a:path>
              </a:pathLst>
            </a:custGeom>
            <a:solidFill>
              <a:srgbClr val="414042"/>
            </a:solidFill>
          </p:spPr>
          <p:txBody>
            <a:bodyPr wrap="square" lIns="0" tIns="0" rIns="0" bIns="0" rtlCol="0"/>
            <a:lstStyle/>
            <a:p/>
          </p:txBody>
        </p:sp>
        <p:sp>
          <p:nvSpPr>
            <p:cNvPr id="123" name="object 123" descr=""/>
            <p:cNvSpPr/>
            <p:nvPr/>
          </p:nvSpPr>
          <p:spPr>
            <a:xfrm>
              <a:off x="1105763" y="3396704"/>
              <a:ext cx="12700" cy="11430"/>
            </a:xfrm>
            <a:custGeom>
              <a:avLst/>
              <a:gdLst/>
              <a:ahLst/>
              <a:cxnLst/>
              <a:rect l="l" t="t" r="r" b="b"/>
              <a:pathLst>
                <a:path w="12700" h="11429">
                  <a:moveTo>
                    <a:pt x="12306" y="838"/>
                  </a:moveTo>
                  <a:lnTo>
                    <a:pt x="10185" y="838"/>
                  </a:lnTo>
                  <a:lnTo>
                    <a:pt x="10185" y="0"/>
                  </a:lnTo>
                  <a:lnTo>
                    <a:pt x="7835" y="787"/>
                  </a:lnTo>
                  <a:lnTo>
                    <a:pt x="0" y="4165"/>
                  </a:lnTo>
                  <a:lnTo>
                    <a:pt x="1460" y="11036"/>
                  </a:lnTo>
                  <a:lnTo>
                    <a:pt x="10248" y="5727"/>
                  </a:lnTo>
                  <a:lnTo>
                    <a:pt x="10223" y="4330"/>
                  </a:lnTo>
                  <a:lnTo>
                    <a:pt x="12306" y="4330"/>
                  </a:lnTo>
                  <a:lnTo>
                    <a:pt x="12306" y="838"/>
                  </a:lnTo>
                  <a:close/>
                </a:path>
              </a:pathLst>
            </a:custGeom>
            <a:solidFill>
              <a:srgbClr val="2B6466"/>
            </a:solidFill>
          </p:spPr>
          <p:txBody>
            <a:bodyPr wrap="square" lIns="0" tIns="0" rIns="0" bIns="0" rtlCol="0"/>
            <a:lstStyle/>
            <a:p/>
          </p:txBody>
        </p:sp>
        <p:sp>
          <p:nvSpPr>
            <p:cNvPr id="124" name="object 124" descr=""/>
            <p:cNvSpPr/>
            <p:nvPr/>
          </p:nvSpPr>
          <p:spPr>
            <a:xfrm>
              <a:off x="1119174" y="3339985"/>
              <a:ext cx="62865" cy="173355"/>
            </a:xfrm>
            <a:custGeom>
              <a:avLst/>
              <a:gdLst/>
              <a:ahLst/>
              <a:cxnLst/>
              <a:rect l="l" t="t" r="r" b="b"/>
              <a:pathLst>
                <a:path w="62865" h="173354">
                  <a:moveTo>
                    <a:pt x="20599" y="37846"/>
                  </a:moveTo>
                  <a:lnTo>
                    <a:pt x="12522" y="37846"/>
                  </a:lnTo>
                  <a:lnTo>
                    <a:pt x="6045" y="41656"/>
                  </a:lnTo>
                  <a:lnTo>
                    <a:pt x="7518" y="40982"/>
                  </a:lnTo>
                  <a:lnTo>
                    <a:pt x="15303" y="38493"/>
                  </a:lnTo>
                  <a:lnTo>
                    <a:pt x="20599" y="37846"/>
                  </a:lnTo>
                  <a:close/>
                </a:path>
                <a:path w="62865" h="173354">
                  <a:moveTo>
                    <a:pt x="42049" y="37846"/>
                  </a:moveTo>
                  <a:lnTo>
                    <a:pt x="38074" y="37363"/>
                  </a:lnTo>
                  <a:lnTo>
                    <a:pt x="24561" y="37363"/>
                  </a:lnTo>
                  <a:lnTo>
                    <a:pt x="20599" y="37846"/>
                  </a:lnTo>
                  <a:lnTo>
                    <a:pt x="42049" y="37846"/>
                  </a:lnTo>
                  <a:close/>
                </a:path>
                <a:path w="62865" h="173354">
                  <a:moveTo>
                    <a:pt x="50139" y="1346"/>
                  </a:moveTo>
                  <a:lnTo>
                    <a:pt x="42595" y="0"/>
                  </a:lnTo>
                  <a:lnTo>
                    <a:pt x="25349" y="0"/>
                  </a:lnTo>
                  <a:lnTo>
                    <a:pt x="19862" y="0"/>
                  </a:lnTo>
                  <a:lnTo>
                    <a:pt x="12331" y="1346"/>
                  </a:lnTo>
                  <a:lnTo>
                    <a:pt x="12661" y="3238"/>
                  </a:lnTo>
                  <a:lnTo>
                    <a:pt x="20027" y="1930"/>
                  </a:lnTo>
                  <a:lnTo>
                    <a:pt x="42430" y="1930"/>
                  </a:lnTo>
                  <a:lnTo>
                    <a:pt x="49796" y="3238"/>
                  </a:lnTo>
                  <a:lnTo>
                    <a:pt x="50139" y="1346"/>
                  </a:lnTo>
                  <a:close/>
                </a:path>
                <a:path w="62865" h="173354">
                  <a:moveTo>
                    <a:pt x="56591" y="41656"/>
                  </a:moveTo>
                  <a:lnTo>
                    <a:pt x="50101" y="37846"/>
                  </a:lnTo>
                  <a:lnTo>
                    <a:pt x="42049" y="37846"/>
                  </a:lnTo>
                  <a:lnTo>
                    <a:pt x="47345" y="38493"/>
                  </a:lnTo>
                  <a:lnTo>
                    <a:pt x="55118" y="40982"/>
                  </a:lnTo>
                  <a:lnTo>
                    <a:pt x="56591" y="41656"/>
                  </a:lnTo>
                  <a:close/>
                </a:path>
                <a:path w="62865" h="173354">
                  <a:moveTo>
                    <a:pt x="59055" y="167195"/>
                  </a:moveTo>
                  <a:lnTo>
                    <a:pt x="58547" y="162001"/>
                  </a:lnTo>
                  <a:lnTo>
                    <a:pt x="58547" y="166916"/>
                  </a:lnTo>
                  <a:lnTo>
                    <a:pt x="57226" y="167576"/>
                  </a:lnTo>
                  <a:lnTo>
                    <a:pt x="47218" y="172364"/>
                  </a:lnTo>
                  <a:lnTo>
                    <a:pt x="15405" y="172364"/>
                  </a:lnTo>
                  <a:lnTo>
                    <a:pt x="5410" y="167576"/>
                  </a:lnTo>
                  <a:lnTo>
                    <a:pt x="4076" y="166916"/>
                  </a:lnTo>
                  <a:lnTo>
                    <a:pt x="6451" y="142760"/>
                  </a:lnTo>
                  <a:lnTo>
                    <a:pt x="22682" y="146329"/>
                  </a:lnTo>
                  <a:lnTo>
                    <a:pt x="39954" y="146329"/>
                  </a:lnTo>
                  <a:lnTo>
                    <a:pt x="42164" y="145846"/>
                  </a:lnTo>
                  <a:lnTo>
                    <a:pt x="56172" y="142760"/>
                  </a:lnTo>
                  <a:lnTo>
                    <a:pt x="58547" y="166916"/>
                  </a:lnTo>
                  <a:lnTo>
                    <a:pt x="58547" y="162001"/>
                  </a:lnTo>
                  <a:lnTo>
                    <a:pt x="56667" y="142760"/>
                  </a:lnTo>
                  <a:lnTo>
                    <a:pt x="56603" y="142176"/>
                  </a:lnTo>
                  <a:lnTo>
                    <a:pt x="40170" y="145846"/>
                  </a:lnTo>
                  <a:lnTo>
                    <a:pt x="22466" y="145846"/>
                  </a:lnTo>
                  <a:lnTo>
                    <a:pt x="8648" y="142760"/>
                  </a:lnTo>
                  <a:lnTo>
                    <a:pt x="6019" y="142176"/>
                  </a:lnTo>
                  <a:lnTo>
                    <a:pt x="3568" y="167195"/>
                  </a:lnTo>
                  <a:lnTo>
                    <a:pt x="14719" y="172847"/>
                  </a:lnTo>
                  <a:lnTo>
                    <a:pt x="47904" y="172847"/>
                  </a:lnTo>
                  <a:lnTo>
                    <a:pt x="48856" y="172364"/>
                  </a:lnTo>
                  <a:lnTo>
                    <a:pt x="59055" y="167195"/>
                  </a:lnTo>
                  <a:close/>
                </a:path>
                <a:path w="62865" h="173354">
                  <a:moveTo>
                    <a:pt x="62687" y="44729"/>
                  </a:moveTo>
                  <a:lnTo>
                    <a:pt x="60502" y="43472"/>
                  </a:lnTo>
                  <a:lnTo>
                    <a:pt x="56591" y="41656"/>
                  </a:lnTo>
                  <a:lnTo>
                    <a:pt x="60820" y="44145"/>
                  </a:lnTo>
                  <a:lnTo>
                    <a:pt x="62153" y="44958"/>
                  </a:lnTo>
                  <a:lnTo>
                    <a:pt x="56210" y="76352"/>
                  </a:lnTo>
                  <a:lnTo>
                    <a:pt x="44107" y="73050"/>
                  </a:lnTo>
                  <a:lnTo>
                    <a:pt x="42329" y="72567"/>
                  </a:lnTo>
                  <a:lnTo>
                    <a:pt x="20307" y="72567"/>
                  </a:lnTo>
                  <a:lnTo>
                    <a:pt x="6426" y="76352"/>
                  </a:lnTo>
                  <a:lnTo>
                    <a:pt x="482" y="44958"/>
                  </a:lnTo>
                  <a:lnTo>
                    <a:pt x="1803" y="44145"/>
                  </a:lnTo>
                  <a:lnTo>
                    <a:pt x="6045" y="41656"/>
                  </a:lnTo>
                  <a:lnTo>
                    <a:pt x="2133" y="43472"/>
                  </a:lnTo>
                  <a:lnTo>
                    <a:pt x="76" y="44640"/>
                  </a:lnTo>
                  <a:lnTo>
                    <a:pt x="0" y="44958"/>
                  </a:lnTo>
                  <a:lnTo>
                    <a:pt x="6057" y="76962"/>
                  </a:lnTo>
                  <a:lnTo>
                    <a:pt x="8242" y="76352"/>
                  </a:lnTo>
                  <a:lnTo>
                    <a:pt x="20066" y="73050"/>
                  </a:lnTo>
                  <a:lnTo>
                    <a:pt x="42570" y="73050"/>
                  </a:lnTo>
                  <a:lnTo>
                    <a:pt x="56578" y="76962"/>
                  </a:lnTo>
                  <a:lnTo>
                    <a:pt x="56692" y="76352"/>
                  </a:lnTo>
                  <a:lnTo>
                    <a:pt x="62687" y="44729"/>
                  </a:lnTo>
                  <a:close/>
                </a:path>
              </a:pathLst>
            </a:custGeom>
            <a:solidFill>
              <a:srgbClr val="414042"/>
            </a:solidFill>
          </p:spPr>
          <p:txBody>
            <a:bodyPr wrap="square" lIns="0" tIns="0" rIns="0" bIns="0" rtlCol="0"/>
            <a:lstStyle/>
            <a:p/>
          </p:txBody>
        </p:sp>
        <p:pic>
          <p:nvPicPr>
            <p:cNvPr id="125" name="object 125" descr=""/>
            <p:cNvPicPr/>
            <p:nvPr/>
          </p:nvPicPr>
          <p:blipFill>
            <a:blip r:embed="rId32" cstate="print"/>
            <a:stretch>
              <a:fillRect/>
            </a:stretch>
          </p:blipFill>
          <p:spPr>
            <a:xfrm>
              <a:off x="1168590" y="3341433"/>
              <a:ext cx="16154" cy="18808"/>
            </a:xfrm>
            <a:prstGeom prst="rect">
              <a:avLst/>
            </a:prstGeom>
          </p:spPr>
        </p:pic>
        <p:sp>
          <p:nvSpPr>
            <p:cNvPr id="126" name="object 126" descr=""/>
            <p:cNvSpPr/>
            <p:nvPr/>
          </p:nvSpPr>
          <p:spPr>
            <a:xfrm>
              <a:off x="1221689" y="2681998"/>
              <a:ext cx="8890" cy="978535"/>
            </a:xfrm>
            <a:custGeom>
              <a:avLst/>
              <a:gdLst/>
              <a:ahLst/>
              <a:cxnLst/>
              <a:rect l="l" t="t" r="r" b="b"/>
              <a:pathLst>
                <a:path w="8890" h="978535">
                  <a:moveTo>
                    <a:pt x="8458" y="418909"/>
                  </a:moveTo>
                  <a:lnTo>
                    <a:pt x="0" y="418909"/>
                  </a:lnTo>
                  <a:lnTo>
                    <a:pt x="0" y="978331"/>
                  </a:lnTo>
                  <a:lnTo>
                    <a:pt x="8458" y="978331"/>
                  </a:lnTo>
                  <a:lnTo>
                    <a:pt x="8458" y="418909"/>
                  </a:lnTo>
                  <a:close/>
                </a:path>
                <a:path w="8890" h="978535">
                  <a:moveTo>
                    <a:pt x="8458" y="262382"/>
                  </a:moveTo>
                  <a:lnTo>
                    <a:pt x="0" y="262382"/>
                  </a:lnTo>
                  <a:lnTo>
                    <a:pt x="0" y="366737"/>
                  </a:lnTo>
                  <a:lnTo>
                    <a:pt x="8458" y="366737"/>
                  </a:lnTo>
                  <a:lnTo>
                    <a:pt x="8458" y="262382"/>
                  </a:lnTo>
                  <a:close/>
                </a:path>
                <a:path w="8890" h="978535">
                  <a:moveTo>
                    <a:pt x="8458" y="0"/>
                  </a:moveTo>
                  <a:lnTo>
                    <a:pt x="0" y="0"/>
                  </a:lnTo>
                  <a:lnTo>
                    <a:pt x="0" y="211531"/>
                  </a:lnTo>
                  <a:lnTo>
                    <a:pt x="8458" y="211531"/>
                  </a:lnTo>
                  <a:lnTo>
                    <a:pt x="8458" y="0"/>
                  </a:lnTo>
                  <a:close/>
                </a:path>
              </a:pathLst>
            </a:custGeom>
            <a:solidFill>
              <a:srgbClr val="231F20"/>
            </a:solidFill>
          </p:spPr>
          <p:txBody>
            <a:bodyPr wrap="square" lIns="0" tIns="0" rIns="0" bIns="0" rtlCol="0"/>
            <a:lstStyle/>
            <a:p/>
          </p:txBody>
        </p:sp>
        <p:sp>
          <p:nvSpPr>
            <p:cNvPr id="127" name="object 127" descr=""/>
            <p:cNvSpPr/>
            <p:nvPr/>
          </p:nvSpPr>
          <p:spPr>
            <a:xfrm>
              <a:off x="1120018" y="2918947"/>
              <a:ext cx="103505" cy="0"/>
            </a:xfrm>
            <a:custGeom>
              <a:avLst/>
              <a:gdLst/>
              <a:ahLst/>
              <a:cxnLst/>
              <a:rect l="l" t="t" r="r" b="b"/>
              <a:pathLst>
                <a:path w="103505" h="0">
                  <a:moveTo>
                    <a:pt x="102908" y="0"/>
                  </a:moveTo>
                  <a:lnTo>
                    <a:pt x="0" y="0"/>
                  </a:lnTo>
                </a:path>
              </a:pathLst>
            </a:custGeom>
            <a:ln w="5638">
              <a:solidFill>
                <a:srgbClr val="231F20"/>
              </a:solidFill>
            </a:ln>
          </p:spPr>
          <p:txBody>
            <a:bodyPr wrap="square" lIns="0" tIns="0" rIns="0" bIns="0" rtlCol="0"/>
            <a:lstStyle/>
            <a:p/>
          </p:txBody>
        </p:sp>
        <p:sp>
          <p:nvSpPr>
            <p:cNvPr id="128" name="object 128" descr=""/>
            <p:cNvSpPr/>
            <p:nvPr/>
          </p:nvSpPr>
          <p:spPr>
            <a:xfrm>
              <a:off x="1113904" y="2895885"/>
              <a:ext cx="29209" cy="46355"/>
            </a:xfrm>
            <a:custGeom>
              <a:avLst/>
              <a:gdLst/>
              <a:ahLst/>
              <a:cxnLst/>
              <a:rect l="l" t="t" r="r" b="b"/>
              <a:pathLst>
                <a:path w="29209" h="46355">
                  <a:moveTo>
                    <a:pt x="24803" y="0"/>
                  </a:moveTo>
                  <a:lnTo>
                    <a:pt x="0" y="23063"/>
                  </a:lnTo>
                  <a:lnTo>
                    <a:pt x="24803" y="46113"/>
                  </a:lnTo>
                  <a:lnTo>
                    <a:pt x="28651" y="41986"/>
                  </a:lnTo>
                  <a:lnTo>
                    <a:pt x="8280" y="23063"/>
                  </a:lnTo>
                  <a:lnTo>
                    <a:pt x="28651" y="4127"/>
                  </a:lnTo>
                  <a:lnTo>
                    <a:pt x="24803" y="0"/>
                  </a:lnTo>
                  <a:close/>
                </a:path>
              </a:pathLst>
            </a:custGeom>
            <a:solidFill>
              <a:srgbClr val="231F20"/>
            </a:solidFill>
          </p:spPr>
          <p:txBody>
            <a:bodyPr wrap="square" lIns="0" tIns="0" rIns="0" bIns="0" rtlCol="0"/>
            <a:lstStyle/>
            <a:p/>
          </p:txBody>
        </p:sp>
        <p:sp>
          <p:nvSpPr>
            <p:cNvPr id="129" name="object 129" descr=""/>
            <p:cNvSpPr/>
            <p:nvPr/>
          </p:nvSpPr>
          <p:spPr>
            <a:xfrm>
              <a:off x="1120018" y="3074954"/>
              <a:ext cx="103505" cy="0"/>
            </a:xfrm>
            <a:custGeom>
              <a:avLst/>
              <a:gdLst/>
              <a:ahLst/>
              <a:cxnLst/>
              <a:rect l="l" t="t" r="r" b="b"/>
              <a:pathLst>
                <a:path w="103505" h="0">
                  <a:moveTo>
                    <a:pt x="102908" y="0"/>
                  </a:moveTo>
                  <a:lnTo>
                    <a:pt x="0" y="0"/>
                  </a:lnTo>
                </a:path>
              </a:pathLst>
            </a:custGeom>
            <a:ln w="5638">
              <a:solidFill>
                <a:srgbClr val="231F20"/>
              </a:solidFill>
            </a:ln>
          </p:spPr>
          <p:txBody>
            <a:bodyPr wrap="square" lIns="0" tIns="0" rIns="0" bIns="0" rtlCol="0"/>
            <a:lstStyle/>
            <a:p/>
          </p:txBody>
        </p:sp>
        <p:sp>
          <p:nvSpPr>
            <p:cNvPr id="130" name="object 130" descr=""/>
            <p:cNvSpPr/>
            <p:nvPr/>
          </p:nvSpPr>
          <p:spPr>
            <a:xfrm>
              <a:off x="1113904" y="3051892"/>
              <a:ext cx="29209" cy="46355"/>
            </a:xfrm>
            <a:custGeom>
              <a:avLst/>
              <a:gdLst/>
              <a:ahLst/>
              <a:cxnLst/>
              <a:rect l="l" t="t" r="r" b="b"/>
              <a:pathLst>
                <a:path w="29209" h="46355">
                  <a:moveTo>
                    <a:pt x="24803" y="0"/>
                  </a:moveTo>
                  <a:lnTo>
                    <a:pt x="0" y="23063"/>
                  </a:lnTo>
                  <a:lnTo>
                    <a:pt x="24803" y="46113"/>
                  </a:lnTo>
                  <a:lnTo>
                    <a:pt x="28651" y="41986"/>
                  </a:lnTo>
                  <a:lnTo>
                    <a:pt x="8280" y="23063"/>
                  </a:lnTo>
                  <a:lnTo>
                    <a:pt x="28651" y="4127"/>
                  </a:lnTo>
                  <a:lnTo>
                    <a:pt x="24803" y="0"/>
                  </a:lnTo>
                  <a:close/>
                </a:path>
              </a:pathLst>
            </a:custGeom>
            <a:solidFill>
              <a:srgbClr val="231F20"/>
            </a:solidFill>
          </p:spPr>
          <p:txBody>
            <a:bodyPr wrap="square" lIns="0" tIns="0" rIns="0" bIns="0" rtlCol="0"/>
            <a:lstStyle/>
            <a:p/>
          </p:txBody>
        </p:sp>
        <p:pic>
          <p:nvPicPr>
            <p:cNvPr id="131" name="object 131" descr=""/>
            <p:cNvPicPr/>
            <p:nvPr/>
          </p:nvPicPr>
          <p:blipFill>
            <a:blip r:embed="rId33" cstate="print"/>
            <a:stretch>
              <a:fillRect/>
            </a:stretch>
          </p:blipFill>
          <p:spPr>
            <a:xfrm>
              <a:off x="1116266" y="3136201"/>
              <a:ext cx="64134" cy="224040"/>
            </a:xfrm>
            <a:prstGeom prst="rect">
              <a:avLst/>
            </a:prstGeom>
          </p:spPr>
        </p:pic>
        <p:sp>
          <p:nvSpPr>
            <p:cNvPr id="132" name="object 132" descr=""/>
            <p:cNvSpPr/>
            <p:nvPr/>
          </p:nvSpPr>
          <p:spPr>
            <a:xfrm>
              <a:off x="1132800" y="3101190"/>
              <a:ext cx="43180" cy="43180"/>
            </a:xfrm>
            <a:custGeom>
              <a:avLst/>
              <a:gdLst/>
              <a:ahLst/>
              <a:cxnLst/>
              <a:rect l="l" t="t" r="r" b="b"/>
              <a:pathLst>
                <a:path w="43180" h="43180">
                  <a:moveTo>
                    <a:pt x="35140" y="0"/>
                  </a:moveTo>
                  <a:lnTo>
                    <a:pt x="21297" y="13830"/>
                  </a:lnTo>
                  <a:lnTo>
                    <a:pt x="7467" y="0"/>
                  </a:lnTo>
                  <a:lnTo>
                    <a:pt x="0" y="7480"/>
                  </a:lnTo>
                  <a:lnTo>
                    <a:pt x="13830" y="21310"/>
                  </a:lnTo>
                  <a:lnTo>
                    <a:pt x="0" y="35140"/>
                  </a:lnTo>
                  <a:lnTo>
                    <a:pt x="7467" y="42608"/>
                  </a:lnTo>
                  <a:lnTo>
                    <a:pt x="21297" y="28778"/>
                  </a:lnTo>
                  <a:lnTo>
                    <a:pt x="35140" y="42608"/>
                  </a:lnTo>
                  <a:lnTo>
                    <a:pt x="42608" y="35140"/>
                  </a:lnTo>
                  <a:lnTo>
                    <a:pt x="28778" y="21310"/>
                  </a:lnTo>
                  <a:lnTo>
                    <a:pt x="42608" y="7480"/>
                  </a:lnTo>
                  <a:lnTo>
                    <a:pt x="35140" y="0"/>
                  </a:lnTo>
                  <a:close/>
                </a:path>
              </a:pathLst>
            </a:custGeom>
            <a:solidFill>
              <a:srgbClr val="ED1C24"/>
            </a:solidFill>
          </p:spPr>
          <p:txBody>
            <a:bodyPr wrap="square" lIns="0" tIns="0" rIns="0" bIns="0" rtlCol="0"/>
            <a:lstStyle/>
            <a:p/>
          </p:txBody>
        </p:sp>
      </p:grpSp>
      <p:pic>
        <p:nvPicPr>
          <p:cNvPr id="133" name="object 133" descr=""/>
          <p:cNvPicPr/>
          <p:nvPr/>
        </p:nvPicPr>
        <p:blipFill>
          <a:blip r:embed="rId34" cstate="print"/>
          <a:stretch>
            <a:fillRect/>
          </a:stretch>
        </p:blipFill>
        <p:spPr>
          <a:xfrm>
            <a:off x="651841" y="4188105"/>
            <a:ext cx="117475" cy="122613"/>
          </a:xfrm>
          <a:prstGeom prst="rect">
            <a:avLst/>
          </a:prstGeom>
        </p:spPr>
      </p:pic>
      <p:pic>
        <p:nvPicPr>
          <p:cNvPr id="134" name="object 134" descr=""/>
          <p:cNvPicPr/>
          <p:nvPr/>
        </p:nvPicPr>
        <p:blipFill>
          <a:blip r:embed="rId35" cstate="print"/>
          <a:stretch>
            <a:fillRect/>
          </a:stretch>
        </p:blipFill>
        <p:spPr>
          <a:xfrm>
            <a:off x="1111135" y="4489845"/>
            <a:ext cx="66459" cy="74710"/>
          </a:xfrm>
          <a:prstGeom prst="rect">
            <a:avLst/>
          </a:prstGeom>
        </p:spPr>
      </p:pic>
      <p:pic>
        <p:nvPicPr>
          <p:cNvPr id="135" name="object 135" descr=""/>
          <p:cNvPicPr/>
          <p:nvPr/>
        </p:nvPicPr>
        <p:blipFill>
          <a:blip r:embed="rId36" cstate="print"/>
          <a:stretch>
            <a:fillRect/>
          </a:stretch>
        </p:blipFill>
        <p:spPr>
          <a:xfrm>
            <a:off x="790637" y="4192093"/>
            <a:ext cx="70129" cy="110763"/>
          </a:xfrm>
          <a:prstGeom prst="rect">
            <a:avLst/>
          </a:prstGeom>
        </p:spPr>
      </p:pic>
      <p:pic>
        <p:nvPicPr>
          <p:cNvPr id="136" name="object 136" descr=""/>
          <p:cNvPicPr/>
          <p:nvPr/>
        </p:nvPicPr>
        <p:blipFill>
          <a:blip r:embed="rId37" cstate="print"/>
          <a:stretch>
            <a:fillRect/>
          </a:stretch>
        </p:blipFill>
        <p:spPr>
          <a:xfrm>
            <a:off x="1098680" y="4252303"/>
            <a:ext cx="74710" cy="225094"/>
          </a:xfrm>
          <a:prstGeom prst="rect">
            <a:avLst/>
          </a:prstGeom>
        </p:spPr>
      </p:pic>
      <p:grpSp>
        <p:nvGrpSpPr>
          <p:cNvPr id="137" name="object 137" descr=""/>
          <p:cNvGrpSpPr/>
          <p:nvPr/>
        </p:nvGrpSpPr>
        <p:grpSpPr>
          <a:xfrm>
            <a:off x="7915237" y="359742"/>
            <a:ext cx="6651625" cy="4617720"/>
            <a:chOff x="7915237" y="359742"/>
            <a:chExt cx="6651625" cy="4617720"/>
          </a:xfrm>
        </p:grpSpPr>
        <p:sp>
          <p:nvSpPr>
            <p:cNvPr id="138" name="object 138" descr=""/>
            <p:cNvSpPr/>
            <p:nvPr/>
          </p:nvSpPr>
          <p:spPr>
            <a:xfrm>
              <a:off x="7919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139" name="object 139" descr=""/>
            <p:cNvSpPr/>
            <p:nvPr/>
          </p:nvSpPr>
          <p:spPr>
            <a:xfrm>
              <a:off x="8712000" y="589503"/>
              <a:ext cx="0" cy="351155"/>
            </a:xfrm>
            <a:custGeom>
              <a:avLst/>
              <a:gdLst/>
              <a:ahLst/>
              <a:cxnLst/>
              <a:rect l="l" t="t" r="r" b="b"/>
              <a:pathLst>
                <a:path w="0" h="351155">
                  <a:moveTo>
                    <a:pt x="0" y="351002"/>
                  </a:moveTo>
                  <a:lnTo>
                    <a:pt x="0" y="0"/>
                  </a:lnTo>
                </a:path>
              </a:pathLst>
            </a:custGeom>
            <a:ln w="9004">
              <a:solidFill>
                <a:srgbClr val="FFFFFF"/>
              </a:solidFill>
            </a:ln>
          </p:spPr>
          <p:txBody>
            <a:bodyPr wrap="square" lIns="0" tIns="0" rIns="0" bIns="0" rtlCol="0"/>
            <a:lstStyle/>
            <a:p/>
          </p:txBody>
        </p:sp>
        <p:sp>
          <p:nvSpPr>
            <p:cNvPr id="140" name="object 140" descr=""/>
            <p:cNvSpPr/>
            <p:nvPr/>
          </p:nvSpPr>
          <p:spPr>
            <a:xfrm>
              <a:off x="10079999" y="589503"/>
              <a:ext cx="0" cy="351155"/>
            </a:xfrm>
            <a:custGeom>
              <a:avLst/>
              <a:gdLst/>
              <a:ahLst/>
              <a:cxnLst/>
              <a:rect l="l" t="t" r="r" b="b"/>
              <a:pathLst>
                <a:path w="0" h="351155">
                  <a:moveTo>
                    <a:pt x="0" y="351002"/>
                  </a:moveTo>
                  <a:lnTo>
                    <a:pt x="0" y="0"/>
                  </a:lnTo>
                </a:path>
              </a:pathLst>
            </a:custGeom>
            <a:ln w="9004">
              <a:solidFill>
                <a:srgbClr val="FFFFFF"/>
              </a:solidFill>
            </a:ln>
          </p:spPr>
          <p:txBody>
            <a:bodyPr wrap="square" lIns="0" tIns="0" rIns="0" bIns="0" rtlCol="0"/>
            <a:lstStyle/>
            <a:p/>
          </p:txBody>
        </p:sp>
        <p:sp>
          <p:nvSpPr>
            <p:cNvPr id="141" name="object 141" descr=""/>
            <p:cNvSpPr/>
            <p:nvPr/>
          </p:nvSpPr>
          <p:spPr>
            <a:xfrm>
              <a:off x="8712000" y="940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142" name="object 142" descr=""/>
            <p:cNvSpPr/>
            <p:nvPr/>
          </p:nvSpPr>
          <p:spPr>
            <a:xfrm>
              <a:off x="10079999" y="940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143" name="object 143" descr=""/>
            <p:cNvSpPr/>
            <p:nvPr/>
          </p:nvSpPr>
          <p:spPr>
            <a:xfrm>
              <a:off x="13140001" y="940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144" name="object 144" descr=""/>
            <p:cNvSpPr/>
            <p:nvPr/>
          </p:nvSpPr>
          <p:spPr>
            <a:xfrm>
              <a:off x="8712000" y="1300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145" name="object 145" descr=""/>
            <p:cNvSpPr/>
            <p:nvPr/>
          </p:nvSpPr>
          <p:spPr>
            <a:xfrm>
              <a:off x="10079999" y="1300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146" name="object 146" descr=""/>
            <p:cNvSpPr/>
            <p:nvPr/>
          </p:nvSpPr>
          <p:spPr>
            <a:xfrm>
              <a:off x="13140001" y="1300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147" name="object 147" descr=""/>
            <p:cNvSpPr/>
            <p:nvPr/>
          </p:nvSpPr>
          <p:spPr>
            <a:xfrm>
              <a:off x="8712000" y="1660507"/>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148" name="object 148" descr=""/>
            <p:cNvSpPr/>
            <p:nvPr/>
          </p:nvSpPr>
          <p:spPr>
            <a:xfrm>
              <a:off x="10079999" y="1660507"/>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149" name="object 149" descr=""/>
            <p:cNvSpPr/>
            <p:nvPr/>
          </p:nvSpPr>
          <p:spPr>
            <a:xfrm>
              <a:off x="13140001" y="1660507"/>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150" name="object 150" descr=""/>
            <p:cNvSpPr/>
            <p:nvPr/>
          </p:nvSpPr>
          <p:spPr>
            <a:xfrm>
              <a:off x="8712000" y="2002512"/>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151" name="object 151" descr=""/>
            <p:cNvSpPr/>
            <p:nvPr/>
          </p:nvSpPr>
          <p:spPr>
            <a:xfrm>
              <a:off x="10079999" y="2002512"/>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152" name="object 152" descr=""/>
            <p:cNvSpPr/>
            <p:nvPr/>
          </p:nvSpPr>
          <p:spPr>
            <a:xfrm>
              <a:off x="13140001" y="2002512"/>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153" name="object 153" descr=""/>
            <p:cNvSpPr/>
            <p:nvPr/>
          </p:nvSpPr>
          <p:spPr>
            <a:xfrm>
              <a:off x="8712000" y="2362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154" name="object 154" descr=""/>
            <p:cNvSpPr/>
            <p:nvPr/>
          </p:nvSpPr>
          <p:spPr>
            <a:xfrm>
              <a:off x="10079999" y="2362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155" name="object 155" descr=""/>
            <p:cNvSpPr/>
            <p:nvPr/>
          </p:nvSpPr>
          <p:spPr>
            <a:xfrm>
              <a:off x="13140001" y="2362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156" name="object 156" descr=""/>
            <p:cNvSpPr/>
            <p:nvPr/>
          </p:nvSpPr>
          <p:spPr>
            <a:xfrm>
              <a:off x="8712000" y="2722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157" name="object 157" descr=""/>
            <p:cNvSpPr/>
            <p:nvPr/>
          </p:nvSpPr>
          <p:spPr>
            <a:xfrm>
              <a:off x="10079999" y="2722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158" name="object 158" descr=""/>
            <p:cNvSpPr/>
            <p:nvPr/>
          </p:nvSpPr>
          <p:spPr>
            <a:xfrm>
              <a:off x="13140001" y="2722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159" name="object 159" descr=""/>
            <p:cNvSpPr/>
            <p:nvPr/>
          </p:nvSpPr>
          <p:spPr>
            <a:xfrm>
              <a:off x="8712000" y="2938512"/>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160" name="object 160" descr=""/>
            <p:cNvSpPr/>
            <p:nvPr/>
          </p:nvSpPr>
          <p:spPr>
            <a:xfrm>
              <a:off x="10079999" y="2938512"/>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161" name="object 161" descr=""/>
            <p:cNvSpPr/>
            <p:nvPr/>
          </p:nvSpPr>
          <p:spPr>
            <a:xfrm>
              <a:off x="13140001" y="2938512"/>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162" name="object 162" descr=""/>
            <p:cNvSpPr/>
            <p:nvPr/>
          </p:nvSpPr>
          <p:spPr>
            <a:xfrm>
              <a:off x="8712000" y="3298502"/>
              <a:ext cx="0" cy="486409"/>
            </a:xfrm>
            <a:custGeom>
              <a:avLst/>
              <a:gdLst/>
              <a:ahLst/>
              <a:cxnLst/>
              <a:rect l="l" t="t" r="r" b="b"/>
              <a:pathLst>
                <a:path w="0" h="486410">
                  <a:moveTo>
                    <a:pt x="0" y="486003"/>
                  </a:moveTo>
                  <a:lnTo>
                    <a:pt x="0" y="0"/>
                  </a:lnTo>
                </a:path>
              </a:pathLst>
            </a:custGeom>
            <a:ln w="9004">
              <a:solidFill>
                <a:srgbClr val="FFFFFF"/>
              </a:solidFill>
            </a:ln>
          </p:spPr>
          <p:txBody>
            <a:bodyPr wrap="square" lIns="0" tIns="0" rIns="0" bIns="0" rtlCol="0"/>
            <a:lstStyle/>
            <a:p/>
          </p:txBody>
        </p:sp>
        <p:sp>
          <p:nvSpPr>
            <p:cNvPr id="163" name="object 163" descr=""/>
            <p:cNvSpPr/>
            <p:nvPr/>
          </p:nvSpPr>
          <p:spPr>
            <a:xfrm>
              <a:off x="10079999" y="3298502"/>
              <a:ext cx="0" cy="486409"/>
            </a:xfrm>
            <a:custGeom>
              <a:avLst/>
              <a:gdLst/>
              <a:ahLst/>
              <a:cxnLst/>
              <a:rect l="l" t="t" r="r" b="b"/>
              <a:pathLst>
                <a:path w="0" h="486410">
                  <a:moveTo>
                    <a:pt x="0" y="486003"/>
                  </a:moveTo>
                  <a:lnTo>
                    <a:pt x="0" y="0"/>
                  </a:lnTo>
                </a:path>
              </a:pathLst>
            </a:custGeom>
            <a:ln w="9004">
              <a:solidFill>
                <a:srgbClr val="FFFFFF"/>
              </a:solidFill>
            </a:ln>
          </p:spPr>
          <p:txBody>
            <a:bodyPr wrap="square" lIns="0" tIns="0" rIns="0" bIns="0" rtlCol="0"/>
            <a:lstStyle/>
            <a:p/>
          </p:txBody>
        </p:sp>
        <p:sp>
          <p:nvSpPr>
            <p:cNvPr id="164" name="object 164" descr=""/>
            <p:cNvSpPr/>
            <p:nvPr/>
          </p:nvSpPr>
          <p:spPr>
            <a:xfrm>
              <a:off x="13140001" y="3298502"/>
              <a:ext cx="0" cy="486409"/>
            </a:xfrm>
            <a:custGeom>
              <a:avLst/>
              <a:gdLst/>
              <a:ahLst/>
              <a:cxnLst/>
              <a:rect l="l" t="t" r="r" b="b"/>
              <a:pathLst>
                <a:path w="0" h="486410">
                  <a:moveTo>
                    <a:pt x="0" y="486003"/>
                  </a:moveTo>
                  <a:lnTo>
                    <a:pt x="0" y="0"/>
                  </a:lnTo>
                </a:path>
              </a:pathLst>
            </a:custGeom>
            <a:ln w="9004">
              <a:solidFill>
                <a:srgbClr val="FFFFFF"/>
              </a:solidFill>
            </a:ln>
          </p:spPr>
          <p:txBody>
            <a:bodyPr wrap="square" lIns="0" tIns="0" rIns="0" bIns="0" rtlCol="0"/>
            <a:lstStyle/>
            <a:p/>
          </p:txBody>
        </p:sp>
        <p:sp>
          <p:nvSpPr>
            <p:cNvPr id="165" name="object 165" descr=""/>
            <p:cNvSpPr/>
            <p:nvPr/>
          </p:nvSpPr>
          <p:spPr>
            <a:xfrm>
              <a:off x="13140001" y="3784500"/>
              <a:ext cx="0" cy="648335"/>
            </a:xfrm>
            <a:custGeom>
              <a:avLst/>
              <a:gdLst/>
              <a:ahLst/>
              <a:cxnLst/>
              <a:rect l="l" t="t" r="r" b="b"/>
              <a:pathLst>
                <a:path w="0" h="648335">
                  <a:moveTo>
                    <a:pt x="0" y="648004"/>
                  </a:moveTo>
                  <a:lnTo>
                    <a:pt x="0" y="0"/>
                  </a:lnTo>
                </a:path>
              </a:pathLst>
            </a:custGeom>
            <a:ln w="9004">
              <a:solidFill>
                <a:srgbClr val="FFFFFF"/>
              </a:solidFill>
            </a:ln>
          </p:spPr>
          <p:txBody>
            <a:bodyPr wrap="square" lIns="0" tIns="0" rIns="0" bIns="0" rtlCol="0"/>
            <a:lstStyle/>
            <a:p/>
          </p:txBody>
        </p:sp>
        <p:sp>
          <p:nvSpPr>
            <p:cNvPr id="166" name="object 166" descr=""/>
            <p:cNvSpPr/>
            <p:nvPr/>
          </p:nvSpPr>
          <p:spPr>
            <a:xfrm>
              <a:off x="8712000" y="4833010"/>
              <a:ext cx="1368425" cy="130810"/>
            </a:xfrm>
            <a:custGeom>
              <a:avLst/>
              <a:gdLst/>
              <a:ahLst/>
              <a:cxnLst/>
              <a:rect l="l" t="t" r="r" b="b"/>
              <a:pathLst>
                <a:path w="1368425" h="130810">
                  <a:moveTo>
                    <a:pt x="0" y="0"/>
                  </a:moveTo>
                  <a:lnTo>
                    <a:pt x="0" y="130495"/>
                  </a:lnTo>
                </a:path>
                <a:path w="1368425" h="130810">
                  <a:moveTo>
                    <a:pt x="1367999" y="0"/>
                  </a:moveTo>
                  <a:lnTo>
                    <a:pt x="1367999" y="130495"/>
                  </a:lnTo>
                </a:path>
              </a:pathLst>
            </a:custGeom>
            <a:ln w="9004">
              <a:solidFill>
                <a:srgbClr val="FFFFFF"/>
              </a:solidFill>
            </a:ln>
          </p:spPr>
          <p:txBody>
            <a:bodyPr wrap="square" lIns="0" tIns="0" rIns="0" bIns="0" rtlCol="0"/>
            <a:lstStyle/>
            <a:p/>
          </p:txBody>
        </p:sp>
        <p:sp>
          <p:nvSpPr>
            <p:cNvPr id="167" name="object 167" descr=""/>
            <p:cNvSpPr/>
            <p:nvPr/>
          </p:nvSpPr>
          <p:spPr>
            <a:xfrm>
              <a:off x="13140001" y="4432505"/>
              <a:ext cx="0" cy="531495"/>
            </a:xfrm>
            <a:custGeom>
              <a:avLst/>
              <a:gdLst/>
              <a:ahLst/>
              <a:cxnLst/>
              <a:rect l="l" t="t" r="r" b="b"/>
              <a:pathLst>
                <a:path w="0" h="531495">
                  <a:moveTo>
                    <a:pt x="0" y="530999"/>
                  </a:moveTo>
                  <a:lnTo>
                    <a:pt x="0" y="0"/>
                  </a:lnTo>
                </a:path>
              </a:pathLst>
            </a:custGeom>
            <a:ln w="9004">
              <a:solidFill>
                <a:srgbClr val="FFFFFF"/>
              </a:solidFill>
            </a:ln>
          </p:spPr>
          <p:txBody>
            <a:bodyPr wrap="square" lIns="0" tIns="0" rIns="0" bIns="0" rtlCol="0"/>
            <a:lstStyle/>
            <a:p/>
          </p:txBody>
        </p:sp>
        <p:sp>
          <p:nvSpPr>
            <p:cNvPr id="168" name="object 168" descr=""/>
            <p:cNvSpPr/>
            <p:nvPr/>
          </p:nvSpPr>
          <p:spPr>
            <a:xfrm>
              <a:off x="10079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169" name="object 169" descr=""/>
            <p:cNvSpPr/>
            <p:nvPr/>
          </p:nvSpPr>
          <p:spPr>
            <a:xfrm>
              <a:off x="13140001"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170" name="object 170" descr=""/>
            <p:cNvSpPr/>
            <p:nvPr/>
          </p:nvSpPr>
          <p:spPr>
            <a:xfrm>
              <a:off x="13140001" y="589503"/>
              <a:ext cx="0" cy="351155"/>
            </a:xfrm>
            <a:custGeom>
              <a:avLst/>
              <a:gdLst/>
              <a:ahLst/>
              <a:cxnLst/>
              <a:rect l="l" t="t" r="r" b="b"/>
              <a:pathLst>
                <a:path w="0" h="351155">
                  <a:moveTo>
                    <a:pt x="0" y="351002"/>
                  </a:moveTo>
                  <a:lnTo>
                    <a:pt x="0" y="0"/>
                  </a:lnTo>
                </a:path>
              </a:pathLst>
            </a:custGeom>
            <a:ln w="9004">
              <a:solidFill>
                <a:srgbClr val="FFFFFF"/>
              </a:solidFill>
            </a:ln>
          </p:spPr>
          <p:txBody>
            <a:bodyPr wrap="square" lIns="0" tIns="0" rIns="0" bIns="0" rtlCol="0"/>
            <a:lstStyle/>
            <a:p/>
          </p:txBody>
        </p:sp>
        <p:sp>
          <p:nvSpPr>
            <p:cNvPr id="171" name="object 171" descr=""/>
            <p:cNvSpPr/>
            <p:nvPr/>
          </p:nvSpPr>
          <p:spPr>
            <a:xfrm>
              <a:off x="8712000" y="598740"/>
              <a:ext cx="0" cy="323850"/>
            </a:xfrm>
            <a:custGeom>
              <a:avLst/>
              <a:gdLst/>
              <a:ahLst/>
              <a:cxnLst/>
              <a:rect l="l" t="t" r="r" b="b"/>
              <a:pathLst>
                <a:path w="0" h="323850">
                  <a:moveTo>
                    <a:pt x="0" y="323291"/>
                  </a:moveTo>
                  <a:lnTo>
                    <a:pt x="0" y="0"/>
                  </a:lnTo>
                </a:path>
              </a:pathLst>
            </a:custGeom>
            <a:ln w="9004">
              <a:solidFill>
                <a:srgbClr val="BCBEC0"/>
              </a:solidFill>
              <a:prstDash val="dot"/>
            </a:ln>
          </p:spPr>
          <p:txBody>
            <a:bodyPr wrap="square" lIns="0" tIns="0" rIns="0" bIns="0" rtlCol="0"/>
            <a:lstStyle/>
            <a:p/>
          </p:txBody>
        </p:sp>
        <p:sp>
          <p:nvSpPr>
            <p:cNvPr id="172" name="object 172" descr=""/>
            <p:cNvSpPr/>
            <p:nvPr/>
          </p:nvSpPr>
          <p:spPr>
            <a:xfrm>
              <a:off x="8707488" y="585012"/>
              <a:ext cx="9525" cy="360045"/>
            </a:xfrm>
            <a:custGeom>
              <a:avLst/>
              <a:gdLst/>
              <a:ahLst/>
              <a:cxnLst/>
              <a:rect l="l" t="t" r="r" b="b"/>
              <a:pathLst>
                <a:path w="9525" h="360044">
                  <a:moveTo>
                    <a:pt x="9004" y="355498"/>
                  </a:moveTo>
                  <a:lnTo>
                    <a:pt x="7683" y="352310"/>
                  </a:lnTo>
                  <a:lnTo>
                    <a:pt x="4508" y="351002"/>
                  </a:lnTo>
                  <a:lnTo>
                    <a:pt x="1320" y="352310"/>
                  </a:lnTo>
                  <a:lnTo>
                    <a:pt x="0" y="355498"/>
                  </a:lnTo>
                  <a:lnTo>
                    <a:pt x="1320" y="358686"/>
                  </a:lnTo>
                  <a:lnTo>
                    <a:pt x="4508" y="360006"/>
                  </a:lnTo>
                  <a:lnTo>
                    <a:pt x="7683" y="358686"/>
                  </a:lnTo>
                  <a:lnTo>
                    <a:pt x="9004" y="355498"/>
                  </a:lnTo>
                  <a:close/>
                </a:path>
                <a:path w="9525" h="360044">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73" name="object 173" descr=""/>
            <p:cNvSpPr/>
            <p:nvPr/>
          </p:nvSpPr>
          <p:spPr>
            <a:xfrm>
              <a:off x="10079999" y="598740"/>
              <a:ext cx="0" cy="323850"/>
            </a:xfrm>
            <a:custGeom>
              <a:avLst/>
              <a:gdLst/>
              <a:ahLst/>
              <a:cxnLst/>
              <a:rect l="l" t="t" r="r" b="b"/>
              <a:pathLst>
                <a:path w="0" h="323850">
                  <a:moveTo>
                    <a:pt x="0" y="323291"/>
                  </a:moveTo>
                  <a:lnTo>
                    <a:pt x="0" y="0"/>
                  </a:lnTo>
                </a:path>
              </a:pathLst>
            </a:custGeom>
            <a:ln w="9004">
              <a:solidFill>
                <a:srgbClr val="BCBEC0"/>
              </a:solidFill>
              <a:prstDash val="dot"/>
            </a:ln>
          </p:spPr>
          <p:txBody>
            <a:bodyPr wrap="square" lIns="0" tIns="0" rIns="0" bIns="0" rtlCol="0"/>
            <a:lstStyle/>
            <a:p/>
          </p:txBody>
        </p:sp>
        <p:sp>
          <p:nvSpPr>
            <p:cNvPr id="174" name="object 174" descr=""/>
            <p:cNvSpPr/>
            <p:nvPr/>
          </p:nvSpPr>
          <p:spPr>
            <a:xfrm>
              <a:off x="10075494" y="585012"/>
              <a:ext cx="9525" cy="360045"/>
            </a:xfrm>
            <a:custGeom>
              <a:avLst/>
              <a:gdLst/>
              <a:ahLst/>
              <a:cxnLst/>
              <a:rect l="l" t="t" r="r" b="b"/>
              <a:pathLst>
                <a:path w="9525" h="360044">
                  <a:moveTo>
                    <a:pt x="9004" y="355498"/>
                  </a:moveTo>
                  <a:lnTo>
                    <a:pt x="7683" y="352310"/>
                  </a:lnTo>
                  <a:lnTo>
                    <a:pt x="4495" y="351002"/>
                  </a:lnTo>
                  <a:lnTo>
                    <a:pt x="1320" y="352310"/>
                  </a:lnTo>
                  <a:lnTo>
                    <a:pt x="0" y="355498"/>
                  </a:lnTo>
                  <a:lnTo>
                    <a:pt x="1320" y="358686"/>
                  </a:lnTo>
                  <a:lnTo>
                    <a:pt x="4495" y="360006"/>
                  </a:lnTo>
                  <a:lnTo>
                    <a:pt x="7683" y="358686"/>
                  </a:lnTo>
                  <a:lnTo>
                    <a:pt x="9004" y="355498"/>
                  </a:lnTo>
                  <a:close/>
                </a:path>
                <a:path w="9525" h="360044">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75" name="object 175" descr=""/>
            <p:cNvSpPr/>
            <p:nvPr/>
          </p:nvSpPr>
          <p:spPr>
            <a:xfrm>
              <a:off x="8712000" y="949511"/>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176" name="object 176" descr=""/>
            <p:cNvSpPr/>
            <p:nvPr/>
          </p:nvSpPr>
          <p:spPr>
            <a:xfrm>
              <a:off x="8707488" y="936015"/>
              <a:ext cx="9525" cy="369570"/>
            </a:xfrm>
            <a:custGeom>
              <a:avLst/>
              <a:gdLst/>
              <a:ahLst/>
              <a:cxnLst/>
              <a:rect l="l" t="t" r="r" b="b"/>
              <a:pathLst>
                <a:path w="9525" h="369569">
                  <a:moveTo>
                    <a:pt x="9004" y="364490"/>
                  </a:moveTo>
                  <a:lnTo>
                    <a:pt x="7683" y="361315"/>
                  </a:lnTo>
                  <a:lnTo>
                    <a:pt x="4508" y="359994"/>
                  </a:lnTo>
                  <a:lnTo>
                    <a:pt x="1320" y="361315"/>
                  </a:lnTo>
                  <a:lnTo>
                    <a:pt x="0" y="364490"/>
                  </a:lnTo>
                  <a:lnTo>
                    <a:pt x="1320" y="367677"/>
                  </a:lnTo>
                  <a:lnTo>
                    <a:pt x="4508" y="368998"/>
                  </a:lnTo>
                  <a:lnTo>
                    <a:pt x="7683" y="367677"/>
                  </a:lnTo>
                  <a:lnTo>
                    <a:pt x="9004" y="364490"/>
                  </a:lnTo>
                  <a:close/>
                </a:path>
                <a:path w="9525" h="369569">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77" name="object 177" descr=""/>
            <p:cNvSpPr/>
            <p:nvPr/>
          </p:nvSpPr>
          <p:spPr>
            <a:xfrm>
              <a:off x="10079999" y="949511"/>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178" name="object 178" descr=""/>
            <p:cNvSpPr/>
            <p:nvPr/>
          </p:nvSpPr>
          <p:spPr>
            <a:xfrm>
              <a:off x="10075494" y="936015"/>
              <a:ext cx="9525" cy="369570"/>
            </a:xfrm>
            <a:custGeom>
              <a:avLst/>
              <a:gdLst/>
              <a:ahLst/>
              <a:cxnLst/>
              <a:rect l="l" t="t" r="r" b="b"/>
              <a:pathLst>
                <a:path w="9525" h="369569">
                  <a:moveTo>
                    <a:pt x="9004" y="364490"/>
                  </a:moveTo>
                  <a:lnTo>
                    <a:pt x="7683" y="361315"/>
                  </a:lnTo>
                  <a:lnTo>
                    <a:pt x="4495" y="359994"/>
                  </a:lnTo>
                  <a:lnTo>
                    <a:pt x="1320" y="361315"/>
                  </a:lnTo>
                  <a:lnTo>
                    <a:pt x="0" y="364490"/>
                  </a:lnTo>
                  <a:lnTo>
                    <a:pt x="1320" y="367677"/>
                  </a:lnTo>
                  <a:lnTo>
                    <a:pt x="4495" y="368998"/>
                  </a:lnTo>
                  <a:lnTo>
                    <a:pt x="7683" y="367677"/>
                  </a:lnTo>
                  <a:lnTo>
                    <a:pt x="9004" y="364490"/>
                  </a:lnTo>
                  <a:close/>
                </a:path>
                <a:path w="9525" h="36956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79" name="object 179" descr=""/>
            <p:cNvSpPr/>
            <p:nvPr/>
          </p:nvSpPr>
          <p:spPr>
            <a:xfrm>
              <a:off x="13140001" y="949511"/>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180" name="object 180" descr=""/>
            <p:cNvSpPr/>
            <p:nvPr/>
          </p:nvSpPr>
          <p:spPr>
            <a:xfrm>
              <a:off x="13135495" y="936015"/>
              <a:ext cx="9525" cy="369570"/>
            </a:xfrm>
            <a:custGeom>
              <a:avLst/>
              <a:gdLst/>
              <a:ahLst/>
              <a:cxnLst/>
              <a:rect l="l" t="t" r="r" b="b"/>
              <a:pathLst>
                <a:path w="9525" h="369569">
                  <a:moveTo>
                    <a:pt x="9004" y="364490"/>
                  </a:moveTo>
                  <a:lnTo>
                    <a:pt x="7683" y="361315"/>
                  </a:lnTo>
                  <a:lnTo>
                    <a:pt x="4495" y="359994"/>
                  </a:lnTo>
                  <a:lnTo>
                    <a:pt x="1320" y="361315"/>
                  </a:lnTo>
                  <a:lnTo>
                    <a:pt x="0" y="364490"/>
                  </a:lnTo>
                  <a:lnTo>
                    <a:pt x="1320" y="367677"/>
                  </a:lnTo>
                  <a:lnTo>
                    <a:pt x="4495" y="368998"/>
                  </a:lnTo>
                  <a:lnTo>
                    <a:pt x="7683" y="367677"/>
                  </a:lnTo>
                  <a:lnTo>
                    <a:pt x="9004" y="364490"/>
                  </a:lnTo>
                  <a:close/>
                </a:path>
                <a:path w="9525" h="36956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81" name="object 181" descr=""/>
            <p:cNvSpPr/>
            <p:nvPr/>
          </p:nvSpPr>
          <p:spPr>
            <a:xfrm>
              <a:off x="8712000" y="1309512"/>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182" name="object 182" descr=""/>
            <p:cNvSpPr/>
            <p:nvPr/>
          </p:nvSpPr>
          <p:spPr>
            <a:xfrm>
              <a:off x="8707488" y="1296009"/>
              <a:ext cx="9525" cy="369570"/>
            </a:xfrm>
            <a:custGeom>
              <a:avLst/>
              <a:gdLst/>
              <a:ahLst/>
              <a:cxnLst/>
              <a:rect l="l" t="t" r="r" b="b"/>
              <a:pathLst>
                <a:path w="9525" h="369569">
                  <a:moveTo>
                    <a:pt x="9004" y="364502"/>
                  </a:moveTo>
                  <a:lnTo>
                    <a:pt x="7683" y="361315"/>
                  </a:lnTo>
                  <a:lnTo>
                    <a:pt x="4508" y="359994"/>
                  </a:lnTo>
                  <a:lnTo>
                    <a:pt x="1320" y="361315"/>
                  </a:lnTo>
                  <a:lnTo>
                    <a:pt x="0" y="364502"/>
                  </a:lnTo>
                  <a:lnTo>
                    <a:pt x="1320" y="367690"/>
                  </a:lnTo>
                  <a:lnTo>
                    <a:pt x="4508" y="368998"/>
                  </a:lnTo>
                  <a:lnTo>
                    <a:pt x="7683" y="367690"/>
                  </a:lnTo>
                  <a:lnTo>
                    <a:pt x="9004" y="364502"/>
                  </a:lnTo>
                  <a:close/>
                </a:path>
                <a:path w="9525" h="369569">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83" name="object 183" descr=""/>
            <p:cNvSpPr/>
            <p:nvPr/>
          </p:nvSpPr>
          <p:spPr>
            <a:xfrm>
              <a:off x="10079999" y="1309512"/>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184" name="object 184" descr=""/>
            <p:cNvSpPr/>
            <p:nvPr/>
          </p:nvSpPr>
          <p:spPr>
            <a:xfrm>
              <a:off x="10075494" y="1296009"/>
              <a:ext cx="9525" cy="369570"/>
            </a:xfrm>
            <a:custGeom>
              <a:avLst/>
              <a:gdLst/>
              <a:ahLst/>
              <a:cxnLst/>
              <a:rect l="l" t="t" r="r" b="b"/>
              <a:pathLst>
                <a:path w="9525" h="369569">
                  <a:moveTo>
                    <a:pt x="9004" y="364502"/>
                  </a:moveTo>
                  <a:lnTo>
                    <a:pt x="7683" y="361315"/>
                  </a:lnTo>
                  <a:lnTo>
                    <a:pt x="4495" y="359994"/>
                  </a:lnTo>
                  <a:lnTo>
                    <a:pt x="1320" y="361315"/>
                  </a:lnTo>
                  <a:lnTo>
                    <a:pt x="0" y="364502"/>
                  </a:lnTo>
                  <a:lnTo>
                    <a:pt x="1320" y="367690"/>
                  </a:lnTo>
                  <a:lnTo>
                    <a:pt x="4495" y="368998"/>
                  </a:lnTo>
                  <a:lnTo>
                    <a:pt x="7683" y="367690"/>
                  </a:lnTo>
                  <a:lnTo>
                    <a:pt x="9004" y="364502"/>
                  </a:lnTo>
                  <a:close/>
                </a:path>
                <a:path w="9525" h="36956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85" name="object 185" descr=""/>
            <p:cNvSpPr/>
            <p:nvPr/>
          </p:nvSpPr>
          <p:spPr>
            <a:xfrm>
              <a:off x="13140001" y="1309512"/>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186" name="object 186" descr=""/>
            <p:cNvSpPr/>
            <p:nvPr/>
          </p:nvSpPr>
          <p:spPr>
            <a:xfrm>
              <a:off x="13135495" y="1296009"/>
              <a:ext cx="9525" cy="369570"/>
            </a:xfrm>
            <a:custGeom>
              <a:avLst/>
              <a:gdLst/>
              <a:ahLst/>
              <a:cxnLst/>
              <a:rect l="l" t="t" r="r" b="b"/>
              <a:pathLst>
                <a:path w="9525" h="369569">
                  <a:moveTo>
                    <a:pt x="9004" y="364502"/>
                  </a:moveTo>
                  <a:lnTo>
                    <a:pt x="7683" y="361315"/>
                  </a:lnTo>
                  <a:lnTo>
                    <a:pt x="4495" y="359994"/>
                  </a:lnTo>
                  <a:lnTo>
                    <a:pt x="1320" y="361315"/>
                  </a:lnTo>
                  <a:lnTo>
                    <a:pt x="0" y="364502"/>
                  </a:lnTo>
                  <a:lnTo>
                    <a:pt x="1320" y="367690"/>
                  </a:lnTo>
                  <a:lnTo>
                    <a:pt x="4495" y="368998"/>
                  </a:lnTo>
                  <a:lnTo>
                    <a:pt x="7683" y="367690"/>
                  </a:lnTo>
                  <a:lnTo>
                    <a:pt x="9004" y="364502"/>
                  </a:lnTo>
                  <a:close/>
                </a:path>
                <a:path w="9525" h="36956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87" name="object 187" descr=""/>
            <p:cNvSpPr/>
            <p:nvPr/>
          </p:nvSpPr>
          <p:spPr>
            <a:xfrm>
              <a:off x="8712000" y="1669507"/>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88" name="object 188" descr=""/>
            <p:cNvSpPr/>
            <p:nvPr/>
          </p:nvSpPr>
          <p:spPr>
            <a:xfrm>
              <a:off x="8707488" y="1656016"/>
              <a:ext cx="9525" cy="351155"/>
            </a:xfrm>
            <a:custGeom>
              <a:avLst/>
              <a:gdLst/>
              <a:ahLst/>
              <a:cxnLst/>
              <a:rect l="l" t="t" r="r" b="b"/>
              <a:pathLst>
                <a:path w="9525" h="351155">
                  <a:moveTo>
                    <a:pt x="9004" y="346494"/>
                  </a:moveTo>
                  <a:lnTo>
                    <a:pt x="7683" y="343306"/>
                  </a:lnTo>
                  <a:lnTo>
                    <a:pt x="4508" y="341998"/>
                  </a:lnTo>
                  <a:lnTo>
                    <a:pt x="1320" y="343306"/>
                  </a:lnTo>
                  <a:lnTo>
                    <a:pt x="0" y="346494"/>
                  </a:lnTo>
                  <a:lnTo>
                    <a:pt x="1320" y="349681"/>
                  </a:lnTo>
                  <a:lnTo>
                    <a:pt x="4508" y="351002"/>
                  </a:lnTo>
                  <a:lnTo>
                    <a:pt x="7683" y="349681"/>
                  </a:lnTo>
                  <a:lnTo>
                    <a:pt x="9004" y="346494"/>
                  </a:lnTo>
                  <a:close/>
                </a:path>
                <a:path w="9525" h="351155">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89" name="object 189" descr=""/>
            <p:cNvSpPr/>
            <p:nvPr/>
          </p:nvSpPr>
          <p:spPr>
            <a:xfrm>
              <a:off x="10079999" y="1669507"/>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90" name="object 190" descr=""/>
            <p:cNvSpPr/>
            <p:nvPr/>
          </p:nvSpPr>
          <p:spPr>
            <a:xfrm>
              <a:off x="10075494" y="1656016"/>
              <a:ext cx="9525" cy="351155"/>
            </a:xfrm>
            <a:custGeom>
              <a:avLst/>
              <a:gdLst/>
              <a:ahLst/>
              <a:cxnLst/>
              <a:rect l="l" t="t" r="r" b="b"/>
              <a:pathLst>
                <a:path w="9525" h="351155">
                  <a:moveTo>
                    <a:pt x="9004" y="346494"/>
                  </a:moveTo>
                  <a:lnTo>
                    <a:pt x="7683" y="343306"/>
                  </a:lnTo>
                  <a:lnTo>
                    <a:pt x="4495" y="341998"/>
                  </a:lnTo>
                  <a:lnTo>
                    <a:pt x="1320" y="343306"/>
                  </a:lnTo>
                  <a:lnTo>
                    <a:pt x="0" y="346494"/>
                  </a:lnTo>
                  <a:lnTo>
                    <a:pt x="1320" y="349681"/>
                  </a:lnTo>
                  <a:lnTo>
                    <a:pt x="4495" y="351002"/>
                  </a:lnTo>
                  <a:lnTo>
                    <a:pt x="7683" y="349681"/>
                  </a:lnTo>
                  <a:lnTo>
                    <a:pt x="9004" y="346494"/>
                  </a:lnTo>
                  <a:close/>
                </a:path>
                <a:path w="9525" h="351155">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91" name="object 191" descr=""/>
            <p:cNvSpPr/>
            <p:nvPr/>
          </p:nvSpPr>
          <p:spPr>
            <a:xfrm>
              <a:off x="13140001" y="1669507"/>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192" name="object 192" descr=""/>
            <p:cNvSpPr/>
            <p:nvPr/>
          </p:nvSpPr>
          <p:spPr>
            <a:xfrm>
              <a:off x="13135495" y="1656016"/>
              <a:ext cx="9525" cy="351155"/>
            </a:xfrm>
            <a:custGeom>
              <a:avLst/>
              <a:gdLst/>
              <a:ahLst/>
              <a:cxnLst/>
              <a:rect l="l" t="t" r="r" b="b"/>
              <a:pathLst>
                <a:path w="9525" h="351155">
                  <a:moveTo>
                    <a:pt x="9004" y="346494"/>
                  </a:moveTo>
                  <a:lnTo>
                    <a:pt x="7683" y="343306"/>
                  </a:lnTo>
                  <a:lnTo>
                    <a:pt x="4495" y="341998"/>
                  </a:lnTo>
                  <a:lnTo>
                    <a:pt x="1320" y="343306"/>
                  </a:lnTo>
                  <a:lnTo>
                    <a:pt x="0" y="346494"/>
                  </a:lnTo>
                  <a:lnTo>
                    <a:pt x="1320" y="349681"/>
                  </a:lnTo>
                  <a:lnTo>
                    <a:pt x="4495" y="351002"/>
                  </a:lnTo>
                  <a:lnTo>
                    <a:pt x="7683" y="349681"/>
                  </a:lnTo>
                  <a:lnTo>
                    <a:pt x="9004" y="346494"/>
                  </a:lnTo>
                  <a:close/>
                </a:path>
                <a:path w="9525" h="351155">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93" name="object 193" descr=""/>
            <p:cNvSpPr/>
            <p:nvPr/>
          </p:nvSpPr>
          <p:spPr>
            <a:xfrm>
              <a:off x="8712000" y="2011512"/>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94" name="object 194" descr=""/>
            <p:cNvSpPr/>
            <p:nvPr/>
          </p:nvSpPr>
          <p:spPr>
            <a:xfrm>
              <a:off x="8707488" y="1998014"/>
              <a:ext cx="9525" cy="369570"/>
            </a:xfrm>
            <a:custGeom>
              <a:avLst/>
              <a:gdLst/>
              <a:ahLst/>
              <a:cxnLst/>
              <a:rect l="l" t="t" r="r" b="b"/>
              <a:pathLst>
                <a:path w="9525" h="369569">
                  <a:moveTo>
                    <a:pt x="9004" y="364502"/>
                  </a:moveTo>
                  <a:lnTo>
                    <a:pt x="7683" y="361315"/>
                  </a:lnTo>
                  <a:lnTo>
                    <a:pt x="4508" y="359994"/>
                  </a:lnTo>
                  <a:lnTo>
                    <a:pt x="1320" y="361315"/>
                  </a:lnTo>
                  <a:lnTo>
                    <a:pt x="0" y="364502"/>
                  </a:lnTo>
                  <a:lnTo>
                    <a:pt x="1320" y="367677"/>
                  </a:lnTo>
                  <a:lnTo>
                    <a:pt x="4508" y="368998"/>
                  </a:lnTo>
                  <a:lnTo>
                    <a:pt x="7683" y="367677"/>
                  </a:lnTo>
                  <a:lnTo>
                    <a:pt x="9004" y="364502"/>
                  </a:lnTo>
                  <a:close/>
                </a:path>
                <a:path w="9525" h="369569">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95" name="object 195" descr=""/>
            <p:cNvSpPr/>
            <p:nvPr/>
          </p:nvSpPr>
          <p:spPr>
            <a:xfrm>
              <a:off x="10079999" y="2011512"/>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96" name="object 196" descr=""/>
            <p:cNvSpPr/>
            <p:nvPr/>
          </p:nvSpPr>
          <p:spPr>
            <a:xfrm>
              <a:off x="10075494" y="1998014"/>
              <a:ext cx="9525" cy="369570"/>
            </a:xfrm>
            <a:custGeom>
              <a:avLst/>
              <a:gdLst/>
              <a:ahLst/>
              <a:cxnLst/>
              <a:rect l="l" t="t" r="r" b="b"/>
              <a:pathLst>
                <a:path w="9525" h="369569">
                  <a:moveTo>
                    <a:pt x="9004" y="364502"/>
                  </a:moveTo>
                  <a:lnTo>
                    <a:pt x="7683" y="361315"/>
                  </a:lnTo>
                  <a:lnTo>
                    <a:pt x="4495" y="359994"/>
                  </a:lnTo>
                  <a:lnTo>
                    <a:pt x="1320" y="361315"/>
                  </a:lnTo>
                  <a:lnTo>
                    <a:pt x="0" y="364502"/>
                  </a:lnTo>
                  <a:lnTo>
                    <a:pt x="1320" y="367677"/>
                  </a:lnTo>
                  <a:lnTo>
                    <a:pt x="4495" y="368998"/>
                  </a:lnTo>
                  <a:lnTo>
                    <a:pt x="7683" y="367677"/>
                  </a:lnTo>
                  <a:lnTo>
                    <a:pt x="9004" y="364502"/>
                  </a:lnTo>
                  <a:close/>
                </a:path>
                <a:path w="9525" h="369569">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97" name="object 197" descr=""/>
            <p:cNvSpPr/>
            <p:nvPr/>
          </p:nvSpPr>
          <p:spPr>
            <a:xfrm>
              <a:off x="13140001" y="2011512"/>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98" name="object 198" descr=""/>
            <p:cNvSpPr/>
            <p:nvPr/>
          </p:nvSpPr>
          <p:spPr>
            <a:xfrm>
              <a:off x="13135495" y="1998014"/>
              <a:ext cx="9525" cy="369570"/>
            </a:xfrm>
            <a:custGeom>
              <a:avLst/>
              <a:gdLst/>
              <a:ahLst/>
              <a:cxnLst/>
              <a:rect l="l" t="t" r="r" b="b"/>
              <a:pathLst>
                <a:path w="9525" h="369569">
                  <a:moveTo>
                    <a:pt x="9004" y="364502"/>
                  </a:moveTo>
                  <a:lnTo>
                    <a:pt x="7683" y="361315"/>
                  </a:lnTo>
                  <a:lnTo>
                    <a:pt x="4495" y="359994"/>
                  </a:lnTo>
                  <a:lnTo>
                    <a:pt x="1320" y="361315"/>
                  </a:lnTo>
                  <a:lnTo>
                    <a:pt x="0" y="364502"/>
                  </a:lnTo>
                  <a:lnTo>
                    <a:pt x="1320" y="367677"/>
                  </a:lnTo>
                  <a:lnTo>
                    <a:pt x="4495" y="368998"/>
                  </a:lnTo>
                  <a:lnTo>
                    <a:pt x="7683" y="367677"/>
                  </a:lnTo>
                  <a:lnTo>
                    <a:pt x="9004" y="364502"/>
                  </a:lnTo>
                  <a:close/>
                </a:path>
                <a:path w="9525" h="369569">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99" name="object 199" descr=""/>
            <p:cNvSpPr/>
            <p:nvPr/>
          </p:nvSpPr>
          <p:spPr>
            <a:xfrm>
              <a:off x="8712000" y="2371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200" name="object 200" descr=""/>
            <p:cNvSpPr/>
            <p:nvPr/>
          </p:nvSpPr>
          <p:spPr>
            <a:xfrm>
              <a:off x="8707488" y="2358009"/>
              <a:ext cx="9525" cy="369570"/>
            </a:xfrm>
            <a:custGeom>
              <a:avLst/>
              <a:gdLst/>
              <a:ahLst/>
              <a:cxnLst/>
              <a:rect l="l" t="t" r="r" b="b"/>
              <a:pathLst>
                <a:path w="9525" h="369569">
                  <a:moveTo>
                    <a:pt x="9004" y="364502"/>
                  </a:moveTo>
                  <a:lnTo>
                    <a:pt x="7683" y="361315"/>
                  </a:lnTo>
                  <a:lnTo>
                    <a:pt x="4508" y="359994"/>
                  </a:lnTo>
                  <a:lnTo>
                    <a:pt x="1320" y="361315"/>
                  </a:lnTo>
                  <a:lnTo>
                    <a:pt x="0" y="364502"/>
                  </a:lnTo>
                  <a:lnTo>
                    <a:pt x="1320" y="367690"/>
                  </a:lnTo>
                  <a:lnTo>
                    <a:pt x="4508" y="368998"/>
                  </a:lnTo>
                  <a:lnTo>
                    <a:pt x="7683" y="367690"/>
                  </a:lnTo>
                  <a:lnTo>
                    <a:pt x="9004" y="364502"/>
                  </a:lnTo>
                  <a:close/>
                </a:path>
                <a:path w="9525" h="369569">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201" name="object 201" descr=""/>
            <p:cNvSpPr/>
            <p:nvPr/>
          </p:nvSpPr>
          <p:spPr>
            <a:xfrm>
              <a:off x="10079999" y="2371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202" name="object 202" descr=""/>
            <p:cNvSpPr/>
            <p:nvPr/>
          </p:nvSpPr>
          <p:spPr>
            <a:xfrm>
              <a:off x="10075494" y="2358009"/>
              <a:ext cx="9525" cy="369570"/>
            </a:xfrm>
            <a:custGeom>
              <a:avLst/>
              <a:gdLst/>
              <a:ahLst/>
              <a:cxnLst/>
              <a:rect l="l" t="t" r="r" b="b"/>
              <a:pathLst>
                <a:path w="9525" h="369569">
                  <a:moveTo>
                    <a:pt x="9004" y="364502"/>
                  </a:moveTo>
                  <a:lnTo>
                    <a:pt x="7683" y="361315"/>
                  </a:lnTo>
                  <a:lnTo>
                    <a:pt x="4495" y="359994"/>
                  </a:lnTo>
                  <a:lnTo>
                    <a:pt x="1320" y="361315"/>
                  </a:lnTo>
                  <a:lnTo>
                    <a:pt x="0" y="364502"/>
                  </a:lnTo>
                  <a:lnTo>
                    <a:pt x="1320" y="367690"/>
                  </a:lnTo>
                  <a:lnTo>
                    <a:pt x="4495" y="368998"/>
                  </a:lnTo>
                  <a:lnTo>
                    <a:pt x="7683" y="367690"/>
                  </a:lnTo>
                  <a:lnTo>
                    <a:pt x="9004" y="364502"/>
                  </a:lnTo>
                  <a:close/>
                </a:path>
                <a:path w="9525" h="36956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203" name="object 203" descr=""/>
            <p:cNvSpPr/>
            <p:nvPr/>
          </p:nvSpPr>
          <p:spPr>
            <a:xfrm>
              <a:off x="13140001" y="2371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204" name="object 204" descr=""/>
            <p:cNvSpPr/>
            <p:nvPr/>
          </p:nvSpPr>
          <p:spPr>
            <a:xfrm>
              <a:off x="13135495" y="2358009"/>
              <a:ext cx="9525" cy="369570"/>
            </a:xfrm>
            <a:custGeom>
              <a:avLst/>
              <a:gdLst/>
              <a:ahLst/>
              <a:cxnLst/>
              <a:rect l="l" t="t" r="r" b="b"/>
              <a:pathLst>
                <a:path w="9525" h="369569">
                  <a:moveTo>
                    <a:pt x="9004" y="364502"/>
                  </a:moveTo>
                  <a:lnTo>
                    <a:pt x="7683" y="361315"/>
                  </a:lnTo>
                  <a:lnTo>
                    <a:pt x="4495" y="359994"/>
                  </a:lnTo>
                  <a:lnTo>
                    <a:pt x="1320" y="361315"/>
                  </a:lnTo>
                  <a:lnTo>
                    <a:pt x="0" y="364502"/>
                  </a:lnTo>
                  <a:lnTo>
                    <a:pt x="1320" y="367690"/>
                  </a:lnTo>
                  <a:lnTo>
                    <a:pt x="4495" y="368998"/>
                  </a:lnTo>
                  <a:lnTo>
                    <a:pt x="7683" y="367690"/>
                  </a:lnTo>
                  <a:lnTo>
                    <a:pt x="9004" y="364502"/>
                  </a:lnTo>
                  <a:close/>
                </a:path>
                <a:path w="9525" h="36956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205" name="object 205" descr=""/>
            <p:cNvSpPr/>
            <p:nvPr/>
          </p:nvSpPr>
          <p:spPr>
            <a:xfrm>
              <a:off x="8712000" y="2731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206" name="object 206" descr=""/>
            <p:cNvSpPr/>
            <p:nvPr/>
          </p:nvSpPr>
          <p:spPr>
            <a:xfrm>
              <a:off x="8707488" y="2718003"/>
              <a:ext cx="9525" cy="225425"/>
            </a:xfrm>
            <a:custGeom>
              <a:avLst/>
              <a:gdLst/>
              <a:ahLst/>
              <a:cxnLst/>
              <a:rect l="l" t="t" r="r" b="b"/>
              <a:pathLst>
                <a:path w="9525" h="225425">
                  <a:moveTo>
                    <a:pt x="9004" y="220510"/>
                  </a:moveTo>
                  <a:lnTo>
                    <a:pt x="7683" y="217322"/>
                  </a:lnTo>
                  <a:lnTo>
                    <a:pt x="4508" y="216001"/>
                  </a:lnTo>
                  <a:lnTo>
                    <a:pt x="1320" y="217322"/>
                  </a:lnTo>
                  <a:lnTo>
                    <a:pt x="0" y="220510"/>
                  </a:lnTo>
                  <a:lnTo>
                    <a:pt x="1320" y="223697"/>
                  </a:lnTo>
                  <a:lnTo>
                    <a:pt x="4508" y="225005"/>
                  </a:lnTo>
                  <a:lnTo>
                    <a:pt x="7683" y="223697"/>
                  </a:lnTo>
                  <a:lnTo>
                    <a:pt x="9004" y="220510"/>
                  </a:lnTo>
                  <a:close/>
                </a:path>
                <a:path w="9525" h="225425">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207" name="object 207" descr=""/>
            <p:cNvSpPr/>
            <p:nvPr/>
          </p:nvSpPr>
          <p:spPr>
            <a:xfrm>
              <a:off x="10079999" y="2731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208" name="object 208" descr=""/>
            <p:cNvSpPr/>
            <p:nvPr/>
          </p:nvSpPr>
          <p:spPr>
            <a:xfrm>
              <a:off x="10075494" y="2718003"/>
              <a:ext cx="9525" cy="225425"/>
            </a:xfrm>
            <a:custGeom>
              <a:avLst/>
              <a:gdLst/>
              <a:ahLst/>
              <a:cxnLst/>
              <a:rect l="l" t="t" r="r" b="b"/>
              <a:pathLst>
                <a:path w="9525" h="225425">
                  <a:moveTo>
                    <a:pt x="9004" y="220510"/>
                  </a:moveTo>
                  <a:lnTo>
                    <a:pt x="7683" y="217322"/>
                  </a:lnTo>
                  <a:lnTo>
                    <a:pt x="4495" y="216001"/>
                  </a:lnTo>
                  <a:lnTo>
                    <a:pt x="1320" y="217322"/>
                  </a:lnTo>
                  <a:lnTo>
                    <a:pt x="0" y="220510"/>
                  </a:lnTo>
                  <a:lnTo>
                    <a:pt x="1320" y="223697"/>
                  </a:lnTo>
                  <a:lnTo>
                    <a:pt x="4495" y="225005"/>
                  </a:lnTo>
                  <a:lnTo>
                    <a:pt x="7683" y="223697"/>
                  </a:lnTo>
                  <a:lnTo>
                    <a:pt x="9004" y="220510"/>
                  </a:lnTo>
                  <a:close/>
                </a:path>
                <a:path w="9525" h="225425">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209" name="object 209" descr=""/>
            <p:cNvSpPr/>
            <p:nvPr/>
          </p:nvSpPr>
          <p:spPr>
            <a:xfrm>
              <a:off x="13140001" y="2731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210" name="object 210" descr=""/>
            <p:cNvSpPr/>
            <p:nvPr/>
          </p:nvSpPr>
          <p:spPr>
            <a:xfrm>
              <a:off x="13135495" y="2718003"/>
              <a:ext cx="9525" cy="225425"/>
            </a:xfrm>
            <a:custGeom>
              <a:avLst/>
              <a:gdLst/>
              <a:ahLst/>
              <a:cxnLst/>
              <a:rect l="l" t="t" r="r" b="b"/>
              <a:pathLst>
                <a:path w="9525" h="225425">
                  <a:moveTo>
                    <a:pt x="9004" y="220510"/>
                  </a:moveTo>
                  <a:lnTo>
                    <a:pt x="7683" y="217322"/>
                  </a:lnTo>
                  <a:lnTo>
                    <a:pt x="4495" y="216001"/>
                  </a:lnTo>
                  <a:lnTo>
                    <a:pt x="1320" y="217322"/>
                  </a:lnTo>
                  <a:lnTo>
                    <a:pt x="0" y="220510"/>
                  </a:lnTo>
                  <a:lnTo>
                    <a:pt x="1320" y="223697"/>
                  </a:lnTo>
                  <a:lnTo>
                    <a:pt x="4495" y="225005"/>
                  </a:lnTo>
                  <a:lnTo>
                    <a:pt x="7683" y="223697"/>
                  </a:lnTo>
                  <a:lnTo>
                    <a:pt x="9004" y="220510"/>
                  </a:lnTo>
                  <a:close/>
                </a:path>
                <a:path w="9525" h="225425">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211" name="object 211" descr=""/>
            <p:cNvSpPr/>
            <p:nvPr/>
          </p:nvSpPr>
          <p:spPr>
            <a:xfrm>
              <a:off x="8712000" y="2947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212" name="object 212" descr=""/>
            <p:cNvSpPr/>
            <p:nvPr/>
          </p:nvSpPr>
          <p:spPr>
            <a:xfrm>
              <a:off x="8707488" y="2934017"/>
              <a:ext cx="9525" cy="369570"/>
            </a:xfrm>
            <a:custGeom>
              <a:avLst/>
              <a:gdLst/>
              <a:ahLst/>
              <a:cxnLst/>
              <a:rect l="l" t="t" r="r" b="b"/>
              <a:pathLst>
                <a:path w="9525" h="369570">
                  <a:moveTo>
                    <a:pt x="9004" y="364490"/>
                  </a:moveTo>
                  <a:lnTo>
                    <a:pt x="7683" y="361315"/>
                  </a:lnTo>
                  <a:lnTo>
                    <a:pt x="4508" y="359994"/>
                  </a:lnTo>
                  <a:lnTo>
                    <a:pt x="1320" y="361315"/>
                  </a:lnTo>
                  <a:lnTo>
                    <a:pt x="0" y="364490"/>
                  </a:lnTo>
                  <a:lnTo>
                    <a:pt x="1320" y="367677"/>
                  </a:lnTo>
                  <a:lnTo>
                    <a:pt x="4508" y="368998"/>
                  </a:lnTo>
                  <a:lnTo>
                    <a:pt x="7683" y="367677"/>
                  </a:lnTo>
                  <a:lnTo>
                    <a:pt x="9004" y="364490"/>
                  </a:lnTo>
                  <a:close/>
                </a:path>
                <a:path w="9525" h="369570">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213" name="object 213" descr=""/>
            <p:cNvSpPr/>
            <p:nvPr/>
          </p:nvSpPr>
          <p:spPr>
            <a:xfrm>
              <a:off x="10079999" y="2947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214" name="object 214" descr=""/>
            <p:cNvSpPr/>
            <p:nvPr/>
          </p:nvSpPr>
          <p:spPr>
            <a:xfrm>
              <a:off x="10075494" y="2934017"/>
              <a:ext cx="9525" cy="369570"/>
            </a:xfrm>
            <a:custGeom>
              <a:avLst/>
              <a:gdLst/>
              <a:ahLst/>
              <a:cxnLst/>
              <a:rect l="l" t="t" r="r" b="b"/>
              <a:pathLst>
                <a:path w="9525" h="369570">
                  <a:moveTo>
                    <a:pt x="9004" y="364490"/>
                  </a:moveTo>
                  <a:lnTo>
                    <a:pt x="7683" y="361315"/>
                  </a:lnTo>
                  <a:lnTo>
                    <a:pt x="4495" y="359994"/>
                  </a:lnTo>
                  <a:lnTo>
                    <a:pt x="1320" y="361315"/>
                  </a:lnTo>
                  <a:lnTo>
                    <a:pt x="0" y="364490"/>
                  </a:lnTo>
                  <a:lnTo>
                    <a:pt x="1320" y="367677"/>
                  </a:lnTo>
                  <a:lnTo>
                    <a:pt x="4495" y="368998"/>
                  </a:lnTo>
                  <a:lnTo>
                    <a:pt x="7683" y="367677"/>
                  </a:lnTo>
                  <a:lnTo>
                    <a:pt x="9004" y="364490"/>
                  </a:lnTo>
                  <a:close/>
                </a:path>
                <a:path w="9525" h="369570">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215" name="object 215" descr=""/>
            <p:cNvSpPr/>
            <p:nvPr/>
          </p:nvSpPr>
          <p:spPr>
            <a:xfrm>
              <a:off x="13140001" y="2947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216" name="object 216" descr=""/>
            <p:cNvSpPr/>
            <p:nvPr/>
          </p:nvSpPr>
          <p:spPr>
            <a:xfrm>
              <a:off x="13135495" y="2934017"/>
              <a:ext cx="9525" cy="369570"/>
            </a:xfrm>
            <a:custGeom>
              <a:avLst/>
              <a:gdLst/>
              <a:ahLst/>
              <a:cxnLst/>
              <a:rect l="l" t="t" r="r" b="b"/>
              <a:pathLst>
                <a:path w="9525" h="369570">
                  <a:moveTo>
                    <a:pt x="9004" y="364490"/>
                  </a:moveTo>
                  <a:lnTo>
                    <a:pt x="7683" y="361315"/>
                  </a:lnTo>
                  <a:lnTo>
                    <a:pt x="4495" y="359994"/>
                  </a:lnTo>
                  <a:lnTo>
                    <a:pt x="1320" y="361315"/>
                  </a:lnTo>
                  <a:lnTo>
                    <a:pt x="0" y="364490"/>
                  </a:lnTo>
                  <a:lnTo>
                    <a:pt x="1320" y="367677"/>
                  </a:lnTo>
                  <a:lnTo>
                    <a:pt x="4495" y="368998"/>
                  </a:lnTo>
                  <a:lnTo>
                    <a:pt x="7683" y="367677"/>
                  </a:lnTo>
                  <a:lnTo>
                    <a:pt x="9004" y="364490"/>
                  </a:lnTo>
                  <a:close/>
                </a:path>
                <a:path w="9525" h="369570">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217" name="object 217" descr=""/>
            <p:cNvSpPr/>
            <p:nvPr/>
          </p:nvSpPr>
          <p:spPr>
            <a:xfrm>
              <a:off x="8712000" y="3307501"/>
              <a:ext cx="0" cy="459105"/>
            </a:xfrm>
            <a:custGeom>
              <a:avLst/>
              <a:gdLst/>
              <a:ahLst/>
              <a:cxnLst/>
              <a:rect l="l" t="t" r="r" b="b"/>
              <a:pathLst>
                <a:path w="0" h="459104">
                  <a:moveTo>
                    <a:pt x="0" y="459003"/>
                  </a:moveTo>
                  <a:lnTo>
                    <a:pt x="0" y="0"/>
                  </a:lnTo>
                </a:path>
              </a:pathLst>
            </a:custGeom>
            <a:ln w="9004">
              <a:solidFill>
                <a:srgbClr val="BCBEC0"/>
              </a:solidFill>
              <a:prstDash val="dot"/>
            </a:ln>
          </p:spPr>
          <p:txBody>
            <a:bodyPr wrap="square" lIns="0" tIns="0" rIns="0" bIns="0" rtlCol="0"/>
            <a:lstStyle/>
            <a:p/>
          </p:txBody>
        </p:sp>
        <p:sp>
          <p:nvSpPr>
            <p:cNvPr id="218" name="object 218" descr=""/>
            <p:cNvSpPr/>
            <p:nvPr/>
          </p:nvSpPr>
          <p:spPr>
            <a:xfrm>
              <a:off x="8707488" y="3294011"/>
              <a:ext cx="9525" cy="495300"/>
            </a:xfrm>
            <a:custGeom>
              <a:avLst/>
              <a:gdLst/>
              <a:ahLst/>
              <a:cxnLst/>
              <a:rect l="l" t="t" r="r" b="b"/>
              <a:pathLst>
                <a:path w="9525" h="495300">
                  <a:moveTo>
                    <a:pt x="9004" y="490499"/>
                  </a:moveTo>
                  <a:lnTo>
                    <a:pt x="7683" y="487311"/>
                  </a:lnTo>
                  <a:lnTo>
                    <a:pt x="4508" y="486003"/>
                  </a:lnTo>
                  <a:lnTo>
                    <a:pt x="1320" y="487311"/>
                  </a:lnTo>
                  <a:lnTo>
                    <a:pt x="0" y="490499"/>
                  </a:lnTo>
                  <a:lnTo>
                    <a:pt x="1320" y="493687"/>
                  </a:lnTo>
                  <a:lnTo>
                    <a:pt x="4508" y="495007"/>
                  </a:lnTo>
                  <a:lnTo>
                    <a:pt x="7683" y="493687"/>
                  </a:lnTo>
                  <a:lnTo>
                    <a:pt x="9004" y="490499"/>
                  </a:lnTo>
                  <a:close/>
                </a:path>
                <a:path w="9525" h="495300">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219" name="object 219" descr=""/>
            <p:cNvSpPr/>
            <p:nvPr/>
          </p:nvSpPr>
          <p:spPr>
            <a:xfrm>
              <a:off x="10079999" y="3307501"/>
              <a:ext cx="0" cy="459105"/>
            </a:xfrm>
            <a:custGeom>
              <a:avLst/>
              <a:gdLst/>
              <a:ahLst/>
              <a:cxnLst/>
              <a:rect l="l" t="t" r="r" b="b"/>
              <a:pathLst>
                <a:path w="0" h="459104">
                  <a:moveTo>
                    <a:pt x="0" y="459003"/>
                  </a:moveTo>
                  <a:lnTo>
                    <a:pt x="0" y="0"/>
                  </a:lnTo>
                </a:path>
              </a:pathLst>
            </a:custGeom>
            <a:ln w="9004">
              <a:solidFill>
                <a:srgbClr val="BCBEC0"/>
              </a:solidFill>
              <a:prstDash val="dot"/>
            </a:ln>
          </p:spPr>
          <p:txBody>
            <a:bodyPr wrap="square" lIns="0" tIns="0" rIns="0" bIns="0" rtlCol="0"/>
            <a:lstStyle/>
            <a:p/>
          </p:txBody>
        </p:sp>
        <p:sp>
          <p:nvSpPr>
            <p:cNvPr id="220" name="object 220" descr=""/>
            <p:cNvSpPr/>
            <p:nvPr/>
          </p:nvSpPr>
          <p:spPr>
            <a:xfrm>
              <a:off x="10075494" y="3294011"/>
              <a:ext cx="9525" cy="495300"/>
            </a:xfrm>
            <a:custGeom>
              <a:avLst/>
              <a:gdLst/>
              <a:ahLst/>
              <a:cxnLst/>
              <a:rect l="l" t="t" r="r" b="b"/>
              <a:pathLst>
                <a:path w="9525" h="495300">
                  <a:moveTo>
                    <a:pt x="9004" y="490499"/>
                  </a:moveTo>
                  <a:lnTo>
                    <a:pt x="7683" y="487311"/>
                  </a:lnTo>
                  <a:lnTo>
                    <a:pt x="4495" y="486003"/>
                  </a:lnTo>
                  <a:lnTo>
                    <a:pt x="1320" y="487311"/>
                  </a:lnTo>
                  <a:lnTo>
                    <a:pt x="0" y="490499"/>
                  </a:lnTo>
                  <a:lnTo>
                    <a:pt x="1320" y="493687"/>
                  </a:lnTo>
                  <a:lnTo>
                    <a:pt x="4495" y="495007"/>
                  </a:lnTo>
                  <a:lnTo>
                    <a:pt x="7683" y="493687"/>
                  </a:lnTo>
                  <a:lnTo>
                    <a:pt x="9004" y="490499"/>
                  </a:lnTo>
                  <a:close/>
                </a:path>
                <a:path w="9525" h="495300">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221" name="object 221" descr=""/>
            <p:cNvSpPr/>
            <p:nvPr/>
          </p:nvSpPr>
          <p:spPr>
            <a:xfrm>
              <a:off x="13140001" y="3307501"/>
              <a:ext cx="0" cy="459105"/>
            </a:xfrm>
            <a:custGeom>
              <a:avLst/>
              <a:gdLst/>
              <a:ahLst/>
              <a:cxnLst/>
              <a:rect l="l" t="t" r="r" b="b"/>
              <a:pathLst>
                <a:path w="0" h="459104">
                  <a:moveTo>
                    <a:pt x="0" y="459003"/>
                  </a:moveTo>
                  <a:lnTo>
                    <a:pt x="0" y="0"/>
                  </a:lnTo>
                </a:path>
              </a:pathLst>
            </a:custGeom>
            <a:ln w="9004">
              <a:solidFill>
                <a:srgbClr val="BCBEC0"/>
              </a:solidFill>
              <a:prstDash val="dot"/>
            </a:ln>
          </p:spPr>
          <p:txBody>
            <a:bodyPr wrap="square" lIns="0" tIns="0" rIns="0" bIns="0" rtlCol="0"/>
            <a:lstStyle/>
            <a:p/>
          </p:txBody>
        </p:sp>
        <p:sp>
          <p:nvSpPr>
            <p:cNvPr id="222" name="object 222" descr=""/>
            <p:cNvSpPr/>
            <p:nvPr/>
          </p:nvSpPr>
          <p:spPr>
            <a:xfrm>
              <a:off x="8707488" y="3294011"/>
              <a:ext cx="4437380" cy="495300"/>
            </a:xfrm>
            <a:custGeom>
              <a:avLst/>
              <a:gdLst/>
              <a:ahLst/>
              <a:cxnLst/>
              <a:rect l="l" t="t" r="r" b="b"/>
              <a:pathLst>
                <a:path w="4437380" h="495300">
                  <a:moveTo>
                    <a:pt x="9004" y="490499"/>
                  </a:moveTo>
                  <a:lnTo>
                    <a:pt x="7683" y="487311"/>
                  </a:lnTo>
                  <a:lnTo>
                    <a:pt x="4508" y="485990"/>
                  </a:lnTo>
                  <a:lnTo>
                    <a:pt x="1320" y="487311"/>
                  </a:lnTo>
                  <a:lnTo>
                    <a:pt x="0" y="490499"/>
                  </a:lnTo>
                  <a:lnTo>
                    <a:pt x="1320" y="493674"/>
                  </a:lnTo>
                  <a:lnTo>
                    <a:pt x="4508" y="494995"/>
                  </a:lnTo>
                  <a:lnTo>
                    <a:pt x="7683" y="493674"/>
                  </a:lnTo>
                  <a:lnTo>
                    <a:pt x="9004" y="490499"/>
                  </a:lnTo>
                  <a:close/>
                </a:path>
                <a:path w="4437380" h="495300">
                  <a:moveTo>
                    <a:pt x="1377010" y="490499"/>
                  </a:moveTo>
                  <a:lnTo>
                    <a:pt x="1375689" y="487311"/>
                  </a:lnTo>
                  <a:lnTo>
                    <a:pt x="1372501" y="485990"/>
                  </a:lnTo>
                  <a:lnTo>
                    <a:pt x="1369326" y="487311"/>
                  </a:lnTo>
                  <a:lnTo>
                    <a:pt x="1368005" y="490499"/>
                  </a:lnTo>
                  <a:lnTo>
                    <a:pt x="1369326" y="493674"/>
                  </a:lnTo>
                  <a:lnTo>
                    <a:pt x="1372501" y="494995"/>
                  </a:lnTo>
                  <a:lnTo>
                    <a:pt x="1375689" y="493674"/>
                  </a:lnTo>
                  <a:lnTo>
                    <a:pt x="1377010" y="490499"/>
                  </a:lnTo>
                  <a:close/>
                </a:path>
                <a:path w="4437380" h="495300">
                  <a:moveTo>
                    <a:pt x="4437011" y="490499"/>
                  </a:moveTo>
                  <a:lnTo>
                    <a:pt x="4435691" y="487311"/>
                  </a:lnTo>
                  <a:lnTo>
                    <a:pt x="4432503" y="486003"/>
                  </a:lnTo>
                  <a:lnTo>
                    <a:pt x="4429328" y="487311"/>
                  </a:lnTo>
                  <a:lnTo>
                    <a:pt x="4428007" y="490499"/>
                  </a:lnTo>
                  <a:lnTo>
                    <a:pt x="4429328" y="493687"/>
                  </a:lnTo>
                  <a:lnTo>
                    <a:pt x="4432503" y="495007"/>
                  </a:lnTo>
                  <a:lnTo>
                    <a:pt x="4435691" y="493687"/>
                  </a:lnTo>
                  <a:lnTo>
                    <a:pt x="4437011" y="490499"/>
                  </a:lnTo>
                  <a:close/>
                </a:path>
                <a:path w="4437380" h="495300">
                  <a:moveTo>
                    <a:pt x="4437011" y="4495"/>
                  </a:moveTo>
                  <a:lnTo>
                    <a:pt x="4435691" y="1308"/>
                  </a:lnTo>
                  <a:lnTo>
                    <a:pt x="4432503" y="0"/>
                  </a:lnTo>
                  <a:lnTo>
                    <a:pt x="4429328" y="1308"/>
                  </a:lnTo>
                  <a:lnTo>
                    <a:pt x="4428007" y="4495"/>
                  </a:lnTo>
                  <a:lnTo>
                    <a:pt x="4429328" y="7683"/>
                  </a:lnTo>
                  <a:lnTo>
                    <a:pt x="4432503" y="9004"/>
                  </a:lnTo>
                  <a:lnTo>
                    <a:pt x="4435691" y="7683"/>
                  </a:lnTo>
                  <a:lnTo>
                    <a:pt x="4437011" y="4495"/>
                  </a:lnTo>
                  <a:close/>
                </a:path>
              </a:pathLst>
            </a:custGeom>
            <a:solidFill>
              <a:srgbClr val="BCBEC0"/>
            </a:solidFill>
          </p:spPr>
          <p:txBody>
            <a:bodyPr wrap="square" lIns="0" tIns="0" rIns="0" bIns="0" rtlCol="0"/>
            <a:lstStyle/>
            <a:p/>
          </p:txBody>
        </p:sp>
        <p:sp>
          <p:nvSpPr>
            <p:cNvPr id="223" name="object 223" descr=""/>
            <p:cNvSpPr/>
            <p:nvPr/>
          </p:nvSpPr>
          <p:spPr>
            <a:xfrm>
              <a:off x="13140001" y="3793501"/>
              <a:ext cx="0" cy="621030"/>
            </a:xfrm>
            <a:custGeom>
              <a:avLst/>
              <a:gdLst/>
              <a:ahLst/>
              <a:cxnLst/>
              <a:rect l="l" t="t" r="r" b="b"/>
              <a:pathLst>
                <a:path w="0" h="621029">
                  <a:moveTo>
                    <a:pt x="0" y="621004"/>
                  </a:moveTo>
                  <a:lnTo>
                    <a:pt x="0" y="0"/>
                  </a:lnTo>
                </a:path>
              </a:pathLst>
            </a:custGeom>
            <a:ln w="9004">
              <a:solidFill>
                <a:srgbClr val="BCBEC0"/>
              </a:solidFill>
              <a:prstDash val="dot"/>
            </a:ln>
          </p:spPr>
          <p:txBody>
            <a:bodyPr wrap="square" lIns="0" tIns="0" rIns="0" bIns="0" rtlCol="0"/>
            <a:lstStyle/>
            <a:p/>
          </p:txBody>
        </p:sp>
        <p:sp>
          <p:nvSpPr>
            <p:cNvPr id="224" name="object 224" descr=""/>
            <p:cNvSpPr/>
            <p:nvPr/>
          </p:nvSpPr>
          <p:spPr>
            <a:xfrm>
              <a:off x="13135495" y="3780002"/>
              <a:ext cx="9525" cy="657225"/>
            </a:xfrm>
            <a:custGeom>
              <a:avLst/>
              <a:gdLst/>
              <a:ahLst/>
              <a:cxnLst/>
              <a:rect l="l" t="t" r="r" b="b"/>
              <a:pathLst>
                <a:path w="9525" h="657225">
                  <a:moveTo>
                    <a:pt x="9004" y="652513"/>
                  </a:moveTo>
                  <a:lnTo>
                    <a:pt x="7683" y="649325"/>
                  </a:lnTo>
                  <a:lnTo>
                    <a:pt x="4495" y="648004"/>
                  </a:lnTo>
                  <a:lnTo>
                    <a:pt x="1320" y="649325"/>
                  </a:lnTo>
                  <a:lnTo>
                    <a:pt x="0" y="652513"/>
                  </a:lnTo>
                  <a:lnTo>
                    <a:pt x="1320" y="655688"/>
                  </a:lnTo>
                  <a:lnTo>
                    <a:pt x="4495" y="657009"/>
                  </a:lnTo>
                  <a:lnTo>
                    <a:pt x="7683" y="655688"/>
                  </a:lnTo>
                  <a:lnTo>
                    <a:pt x="9004" y="652513"/>
                  </a:lnTo>
                  <a:close/>
                </a:path>
                <a:path w="9525" h="65722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225" name="object 225" descr=""/>
            <p:cNvSpPr/>
            <p:nvPr/>
          </p:nvSpPr>
          <p:spPr>
            <a:xfrm>
              <a:off x="8712000" y="4833010"/>
              <a:ext cx="0" cy="112395"/>
            </a:xfrm>
            <a:custGeom>
              <a:avLst/>
              <a:gdLst/>
              <a:ahLst/>
              <a:cxnLst/>
              <a:rect l="l" t="t" r="r" b="b"/>
              <a:pathLst>
                <a:path w="0" h="112395">
                  <a:moveTo>
                    <a:pt x="0" y="0"/>
                  </a:moveTo>
                  <a:lnTo>
                    <a:pt x="0" y="112185"/>
                  </a:lnTo>
                </a:path>
              </a:pathLst>
            </a:custGeom>
            <a:ln w="9004">
              <a:solidFill>
                <a:srgbClr val="BCBEC0"/>
              </a:solidFill>
              <a:prstDash val="dot"/>
            </a:ln>
          </p:spPr>
          <p:txBody>
            <a:bodyPr wrap="square" lIns="0" tIns="0" rIns="0" bIns="0" rtlCol="0"/>
            <a:lstStyle/>
            <a:p/>
          </p:txBody>
        </p:sp>
        <p:sp>
          <p:nvSpPr>
            <p:cNvPr id="226" name="object 226" descr=""/>
            <p:cNvSpPr/>
            <p:nvPr/>
          </p:nvSpPr>
          <p:spPr>
            <a:xfrm>
              <a:off x="8707498" y="4959003"/>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BCBEC0"/>
            </a:solidFill>
          </p:spPr>
          <p:txBody>
            <a:bodyPr wrap="square" lIns="0" tIns="0" rIns="0" bIns="0" rtlCol="0"/>
            <a:lstStyle/>
            <a:p/>
          </p:txBody>
        </p:sp>
        <p:sp>
          <p:nvSpPr>
            <p:cNvPr id="227" name="object 227" descr=""/>
            <p:cNvSpPr/>
            <p:nvPr/>
          </p:nvSpPr>
          <p:spPr>
            <a:xfrm>
              <a:off x="10079999" y="4833010"/>
              <a:ext cx="0" cy="112395"/>
            </a:xfrm>
            <a:custGeom>
              <a:avLst/>
              <a:gdLst/>
              <a:ahLst/>
              <a:cxnLst/>
              <a:rect l="l" t="t" r="r" b="b"/>
              <a:pathLst>
                <a:path w="0" h="112395">
                  <a:moveTo>
                    <a:pt x="0" y="0"/>
                  </a:moveTo>
                  <a:lnTo>
                    <a:pt x="0" y="112185"/>
                  </a:lnTo>
                </a:path>
              </a:pathLst>
            </a:custGeom>
            <a:ln w="9004">
              <a:solidFill>
                <a:srgbClr val="BCBEC0"/>
              </a:solidFill>
              <a:prstDash val="dot"/>
            </a:ln>
          </p:spPr>
          <p:txBody>
            <a:bodyPr wrap="square" lIns="0" tIns="0" rIns="0" bIns="0" rtlCol="0"/>
            <a:lstStyle/>
            <a:p/>
          </p:txBody>
        </p:sp>
        <p:sp>
          <p:nvSpPr>
            <p:cNvPr id="228" name="object 228" descr=""/>
            <p:cNvSpPr/>
            <p:nvPr/>
          </p:nvSpPr>
          <p:spPr>
            <a:xfrm>
              <a:off x="10075497" y="4959003"/>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BCBEC0"/>
            </a:solidFill>
          </p:spPr>
          <p:txBody>
            <a:bodyPr wrap="square" lIns="0" tIns="0" rIns="0" bIns="0" rtlCol="0"/>
            <a:lstStyle/>
            <a:p/>
          </p:txBody>
        </p:sp>
        <p:sp>
          <p:nvSpPr>
            <p:cNvPr id="229" name="object 229" descr=""/>
            <p:cNvSpPr/>
            <p:nvPr/>
          </p:nvSpPr>
          <p:spPr>
            <a:xfrm>
              <a:off x="13140001" y="4441666"/>
              <a:ext cx="0" cy="503555"/>
            </a:xfrm>
            <a:custGeom>
              <a:avLst/>
              <a:gdLst/>
              <a:ahLst/>
              <a:cxnLst/>
              <a:rect l="l" t="t" r="r" b="b"/>
              <a:pathLst>
                <a:path w="0" h="503554">
                  <a:moveTo>
                    <a:pt x="0" y="503529"/>
                  </a:moveTo>
                  <a:lnTo>
                    <a:pt x="0" y="0"/>
                  </a:lnTo>
                </a:path>
              </a:pathLst>
            </a:custGeom>
            <a:ln w="9004">
              <a:solidFill>
                <a:srgbClr val="BCBEC0"/>
              </a:solidFill>
              <a:prstDash val="dot"/>
            </a:ln>
          </p:spPr>
          <p:txBody>
            <a:bodyPr wrap="square" lIns="0" tIns="0" rIns="0" bIns="0" rtlCol="0"/>
            <a:lstStyle/>
            <a:p/>
          </p:txBody>
        </p:sp>
        <p:sp>
          <p:nvSpPr>
            <p:cNvPr id="230" name="object 230" descr=""/>
            <p:cNvSpPr/>
            <p:nvPr/>
          </p:nvSpPr>
          <p:spPr>
            <a:xfrm>
              <a:off x="13135495" y="4428007"/>
              <a:ext cx="9525" cy="540385"/>
            </a:xfrm>
            <a:custGeom>
              <a:avLst/>
              <a:gdLst/>
              <a:ahLst/>
              <a:cxnLst/>
              <a:rect l="l" t="t" r="r" b="b"/>
              <a:pathLst>
                <a:path w="9525" h="540385">
                  <a:moveTo>
                    <a:pt x="9004" y="535508"/>
                  </a:moveTo>
                  <a:lnTo>
                    <a:pt x="7683" y="532320"/>
                  </a:lnTo>
                  <a:lnTo>
                    <a:pt x="4495" y="530999"/>
                  </a:lnTo>
                  <a:lnTo>
                    <a:pt x="1320" y="532320"/>
                  </a:lnTo>
                  <a:lnTo>
                    <a:pt x="0" y="535508"/>
                  </a:lnTo>
                  <a:lnTo>
                    <a:pt x="1320" y="538683"/>
                  </a:lnTo>
                  <a:lnTo>
                    <a:pt x="4495" y="540004"/>
                  </a:lnTo>
                  <a:lnTo>
                    <a:pt x="7683" y="538683"/>
                  </a:lnTo>
                  <a:lnTo>
                    <a:pt x="9004" y="535508"/>
                  </a:lnTo>
                  <a:close/>
                </a:path>
                <a:path w="9525" h="54038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231" name="object 231" descr=""/>
            <p:cNvSpPr/>
            <p:nvPr/>
          </p:nvSpPr>
          <p:spPr>
            <a:xfrm>
              <a:off x="10079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232" name="object 232" descr=""/>
            <p:cNvSpPr/>
            <p:nvPr/>
          </p:nvSpPr>
          <p:spPr>
            <a:xfrm>
              <a:off x="10075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233" name="object 233" descr=""/>
            <p:cNvSpPr/>
            <p:nvPr/>
          </p:nvSpPr>
          <p:spPr>
            <a:xfrm>
              <a:off x="13140001"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234" name="object 234" descr=""/>
            <p:cNvSpPr/>
            <p:nvPr/>
          </p:nvSpPr>
          <p:spPr>
            <a:xfrm>
              <a:off x="13135495"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235" name="object 235" descr=""/>
            <p:cNvSpPr/>
            <p:nvPr/>
          </p:nvSpPr>
          <p:spPr>
            <a:xfrm>
              <a:off x="7920000" y="364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236" name="object 236" descr=""/>
            <p:cNvSpPr/>
            <p:nvPr/>
          </p:nvSpPr>
          <p:spPr>
            <a:xfrm>
              <a:off x="8712000"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237" name="object 237" descr=""/>
            <p:cNvSpPr/>
            <p:nvPr/>
          </p:nvSpPr>
          <p:spPr>
            <a:xfrm>
              <a:off x="10079999"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238" name="object 238" descr=""/>
            <p:cNvSpPr/>
            <p:nvPr/>
          </p:nvSpPr>
          <p:spPr>
            <a:xfrm>
              <a:off x="13140001"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239" name="object 239" descr=""/>
            <p:cNvSpPr/>
            <p:nvPr/>
          </p:nvSpPr>
          <p:spPr>
            <a:xfrm>
              <a:off x="7920000" y="4972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240" name="object 240" descr=""/>
            <p:cNvSpPr/>
            <p:nvPr/>
          </p:nvSpPr>
          <p:spPr>
            <a:xfrm>
              <a:off x="8712000" y="4972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241" name="object 241" descr=""/>
            <p:cNvSpPr/>
            <p:nvPr/>
          </p:nvSpPr>
          <p:spPr>
            <a:xfrm>
              <a:off x="10079999" y="4972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242" name="object 242" descr=""/>
            <p:cNvSpPr/>
            <p:nvPr/>
          </p:nvSpPr>
          <p:spPr>
            <a:xfrm>
              <a:off x="13140001" y="4972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243" name="object 243" descr=""/>
            <p:cNvSpPr/>
            <p:nvPr/>
          </p:nvSpPr>
          <p:spPr>
            <a:xfrm>
              <a:off x="13140001" y="598740"/>
              <a:ext cx="0" cy="323850"/>
            </a:xfrm>
            <a:custGeom>
              <a:avLst/>
              <a:gdLst/>
              <a:ahLst/>
              <a:cxnLst/>
              <a:rect l="l" t="t" r="r" b="b"/>
              <a:pathLst>
                <a:path w="0" h="323850">
                  <a:moveTo>
                    <a:pt x="0" y="323291"/>
                  </a:moveTo>
                  <a:lnTo>
                    <a:pt x="0" y="0"/>
                  </a:lnTo>
                </a:path>
              </a:pathLst>
            </a:custGeom>
            <a:ln w="9004">
              <a:solidFill>
                <a:srgbClr val="BCBEC0"/>
              </a:solidFill>
              <a:prstDash val="dot"/>
            </a:ln>
          </p:spPr>
          <p:txBody>
            <a:bodyPr wrap="square" lIns="0" tIns="0" rIns="0" bIns="0" rtlCol="0"/>
            <a:lstStyle/>
            <a:p/>
          </p:txBody>
        </p:sp>
        <p:sp>
          <p:nvSpPr>
            <p:cNvPr id="244" name="object 244" descr=""/>
            <p:cNvSpPr/>
            <p:nvPr/>
          </p:nvSpPr>
          <p:spPr>
            <a:xfrm>
              <a:off x="13135495" y="585012"/>
              <a:ext cx="9525" cy="360045"/>
            </a:xfrm>
            <a:custGeom>
              <a:avLst/>
              <a:gdLst/>
              <a:ahLst/>
              <a:cxnLst/>
              <a:rect l="l" t="t" r="r" b="b"/>
              <a:pathLst>
                <a:path w="9525" h="360044">
                  <a:moveTo>
                    <a:pt x="9004" y="355498"/>
                  </a:moveTo>
                  <a:lnTo>
                    <a:pt x="7683" y="352310"/>
                  </a:lnTo>
                  <a:lnTo>
                    <a:pt x="4495" y="351002"/>
                  </a:lnTo>
                  <a:lnTo>
                    <a:pt x="1320" y="352310"/>
                  </a:lnTo>
                  <a:lnTo>
                    <a:pt x="0" y="355498"/>
                  </a:lnTo>
                  <a:lnTo>
                    <a:pt x="1320" y="358686"/>
                  </a:lnTo>
                  <a:lnTo>
                    <a:pt x="4495" y="360006"/>
                  </a:lnTo>
                  <a:lnTo>
                    <a:pt x="7683" y="358686"/>
                  </a:lnTo>
                  <a:lnTo>
                    <a:pt x="9004" y="355498"/>
                  </a:lnTo>
                  <a:close/>
                </a:path>
                <a:path w="9525" h="360044">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245" name="object 245" descr=""/>
            <p:cNvSpPr/>
            <p:nvPr/>
          </p:nvSpPr>
          <p:spPr>
            <a:xfrm>
              <a:off x="7920000" y="580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246" name="object 246" descr=""/>
            <p:cNvSpPr/>
            <p:nvPr/>
          </p:nvSpPr>
          <p:spPr>
            <a:xfrm>
              <a:off x="8712000"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247" name="object 247" descr=""/>
            <p:cNvSpPr/>
            <p:nvPr/>
          </p:nvSpPr>
          <p:spPr>
            <a:xfrm>
              <a:off x="10079999" y="580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248" name="object 248" descr=""/>
            <p:cNvSpPr/>
            <p:nvPr/>
          </p:nvSpPr>
          <p:spPr>
            <a:xfrm>
              <a:off x="13140001"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249" name="object 249" descr=""/>
          <p:cNvSpPr txBox="1"/>
          <p:nvPr/>
        </p:nvSpPr>
        <p:spPr>
          <a:xfrm>
            <a:off x="8757687" y="384925"/>
            <a:ext cx="3091815" cy="166370"/>
          </a:xfrm>
          <a:prstGeom prst="rect">
            <a:avLst/>
          </a:prstGeom>
        </p:spPr>
        <p:txBody>
          <a:bodyPr wrap="square" lIns="0" tIns="15240" rIns="0" bIns="0" rtlCol="0" vert="horz">
            <a:spAutoFit/>
          </a:bodyPr>
          <a:lstStyle/>
          <a:p>
            <a:pPr marL="12700">
              <a:lnSpc>
                <a:spcPct val="100000"/>
              </a:lnSpc>
              <a:spcBef>
                <a:spcPts val="120"/>
              </a:spcBef>
              <a:tabLst>
                <a:tab pos="2622550" algn="l"/>
              </a:tabLst>
            </a:pPr>
            <a:r>
              <a:rPr dirty="0" sz="900" spc="-10">
                <a:solidFill>
                  <a:srgbClr val="231F20"/>
                </a:solidFill>
                <a:latin typeface="SimSun"/>
                <a:cs typeface="SimSun"/>
              </a:rPr>
              <a:t>教學內</a:t>
            </a:r>
            <a:r>
              <a:rPr dirty="0" sz="900" spc="-50">
                <a:solidFill>
                  <a:srgbClr val="231F20"/>
                </a:solidFill>
                <a:latin typeface="SimSun"/>
                <a:cs typeface="SimSun"/>
              </a:rPr>
              <a:t>容</a:t>
            </a:r>
            <a:r>
              <a:rPr dirty="0" sz="900">
                <a:solidFill>
                  <a:srgbClr val="231F20"/>
                </a:solidFill>
                <a:latin typeface="SimSun"/>
                <a:cs typeface="SimSun"/>
              </a:rPr>
              <a:t>	</a:t>
            </a:r>
            <a:r>
              <a:rPr dirty="0" sz="900" spc="-10">
                <a:solidFill>
                  <a:srgbClr val="231F20"/>
                </a:solidFill>
                <a:latin typeface="SimSun"/>
                <a:cs typeface="SimSun"/>
              </a:rPr>
              <a:t>指導要</a:t>
            </a:r>
            <a:r>
              <a:rPr dirty="0" sz="900" spc="-50">
                <a:solidFill>
                  <a:srgbClr val="231F20"/>
                </a:solidFill>
                <a:latin typeface="SimSun"/>
                <a:cs typeface="SimSun"/>
              </a:rPr>
              <a:t>領</a:t>
            </a:r>
            <a:endParaRPr sz="900">
              <a:latin typeface="SimSun"/>
              <a:cs typeface="SimSun"/>
            </a:endParaRPr>
          </a:p>
        </p:txBody>
      </p:sp>
      <p:sp>
        <p:nvSpPr>
          <p:cNvPr id="250" name="object 250" descr=""/>
          <p:cNvSpPr txBox="1"/>
          <p:nvPr/>
        </p:nvSpPr>
        <p:spPr>
          <a:xfrm>
            <a:off x="13608742" y="384925"/>
            <a:ext cx="48196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SimSun"/>
                <a:cs typeface="SimSun"/>
              </a:rPr>
              <a:t>注意事項</a:t>
            </a:r>
            <a:endParaRPr sz="900">
              <a:latin typeface="SimSun"/>
              <a:cs typeface="SimSun"/>
            </a:endParaRPr>
          </a:p>
        </p:txBody>
      </p:sp>
      <p:sp>
        <p:nvSpPr>
          <p:cNvPr id="251" name="object 251" descr=""/>
          <p:cNvSpPr txBox="1"/>
          <p:nvPr/>
        </p:nvSpPr>
        <p:spPr>
          <a:xfrm>
            <a:off x="8177400" y="1022134"/>
            <a:ext cx="254000" cy="166370"/>
          </a:xfrm>
          <a:prstGeom prst="rect">
            <a:avLst/>
          </a:prstGeom>
        </p:spPr>
        <p:txBody>
          <a:bodyPr wrap="square" lIns="0" tIns="15240" rIns="0" bIns="0" rtlCol="0" vert="horz">
            <a:spAutoFit/>
          </a:bodyPr>
          <a:lstStyle/>
          <a:p>
            <a:pPr marL="12700">
              <a:lnSpc>
                <a:spcPct val="100000"/>
              </a:lnSpc>
              <a:spcBef>
                <a:spcPts val="120"/>
              </a:spcBef>
            </a:pPr>
            <a:r>
              <a:rPr dirty="0" sz="900" spc="-30">
                <a:solidFill>
                  <a:srgbClr val="231F20"/>
                </a:solidFill>
                <a:latin typeface="華康標楷體"/>
                <a:cs typeface="華康標楷體"/>
              </a:rPr>
              <a:t>通過</a:t>
            </a:r>
            <a:endParaRPr sz="900">
              <a:latin typeface="華康標楷體"/>
              <a:cs typeface="華康標楷體"/>
            </a:endParaRPr>
          </a:p>
        </p:txBody>
      </p:sp>
      <p:sp>
        <p:nvSpPr>
          <p:cNvPr id="252" name="object 252" descr=""/>
          <p:cNvSpPr txBox="1"/>
          <p:nvPr/>
        </p:nvSpPr>
        <p:spPr>
          <a:xfrm>
            <a:off x="7925349" y="600934"/>
            <a:ext cx="5172075" cy="306705"/>
          </a:xfrm>
          <a:prstGeom prst="rect">
            <a:avLst/>
          </a:prstGeom>
        </p:spPr>
        <p:txBody>
          <a:bodyPr wrap="square" lIns="0" tIns="12065" rIns="0" bIns="0" rtlCol="0" vert="horz">
            <a:spAutoFit/>
          </a:bodyPr>
          <a:lstStyle/>
          <a:p>
            <a:pPr marL="264160" marR="5080" indent="-252095">
              <a:lnSpc>
                <a:spcPct val="102400"/>
              </a:lnSpc>
              <a:spcBef>
                <a:spcPts val="95"/>
              </a:spcBef>
              <a:tabLst>
                <a:tab pos="919480" algn="l"/>
                <a:tab pos="2287905" algn="l"/>
              </a:tabLst>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a:solidFill>
                  <a:srgbClr val="231F20"/>
                </a:solidFill>
                <a:latin typeface="華康標楷體"/>
                <a:cs typeface="華康標楷體"/>
              </a:rPr>
              <a:t>從同向行</a:t>
            </a:r>
            <a:r>
              <a:rPr dirty="0" sz="900" spc="380">
                <a:solidFill>
                  <a:srgbClr val="231F20"/>
                </a:solidFill>
                <a:latin typeface="華康標楷體"/>
                <a:cs typeface="華康標楷體"/>
              </a:rPr>
              <a:t> </a:t>
            </a:r>
            <a:r>
              <a:rPr dirty="0" sz="900">
                <a:solidFill>
                  <a:srgbClr val="231F20"/>
                </a:solidFill>
                <a:latin typeface="華康標楷體"/>
                <a:cs typeface="華康標楷體"/>
              </a:rPr>
              <a:t>．學習從同向行人或其他</a:t>
            </a:r>
            <a:r>
              <a:rPr dirty="0" sz="900" spc="375">
                <a:solidFill>
                  <a:srgbClr val="231F20"/>
                </a:solidFill>
                <a:latin typeface="華康標楷體"/>
                <a:cs typeface="華康標楷體"/>
              </a:rPr>
              <a:t> </a:t>
            </a:r>
            <a:r>
              <a:rPr dirty="0" sz="900" spc="-10">
                <a:solidFill>
                  <a:srgbClr val="231F20"/>
                </a:solidFill>
                <a:latin typeface="華康標楷體"/>
                <a:cs typeface="華康標楷體"/>
              </a:rPr>
              <a:t>．關於從行人或其他慢車側邊安全通過的方法，應著重於</a:t>
            </a:r>
            <a:r>
              <a:rPr dirty="0" sz="900" spc="-50">
                <a:solidFill>
                  <a:srgbClr val="231F20"/>
                </a:solidFill>
                <a:latin typeface="華康標楷體"/>
                <a:cs typeface="華康標楷體"/>
              </a:rPr>
              <a:t>指</a:t>
            </a:r>
            <a:r>
              <a:rPr dirty="0" sz="900">
                <a:solidFill>
                  <a:srgbClr val="231F20"/>
                </a:solidFill>
                <a:latin typeface="華康標楷體"/>
                <a:cs typeface="華康標楷體"/>
              </a:rPr>
              <a:t>人或其</a:t>
            </a:r>
            <a:r>
              <a:rPr dirty="0" sz="900" spc="-50">
                <a:solidFill>
                  <a:srgbClr val="231F20"/>
                </a:solidFill>
                <a:latin typeface="華康標楷體"/>
                <a:cs typeface="華康標楷體"/>
              </a:rPr>
              <a:t>他</a:t>
            </a:r>
            <a:r>
              <a:rPr dirty="0" sz="900">
                <a:solidFill>
                  <a:srgbClr val="231F20"/>
                </a:solidFill>
                <a:latin typeface="華康標楷體"/>
                <a:cs typeface="華康標楷體"/>
              </a:rPr>
              <a:t>	</a:t>
            </a:r>
            <a:r>
              <a:rPr dirty="0" baseline="6172" sz="1350" spc="-15">
                <a:solidFill>
                  <a:srgbClr val="231F20"/>
                </a:solidFill>
                <a:latin typeface="華康標楷體"/>
                <a:cs typeface="華康標楷體"/>
              </a:rPr>
              <a:t>慢車側邊通過的方</a:t>
            </a:r>
            <a:r>
              <a:rPr dirty="0" baseline="6172" sz="1350" spc="-75">
                <a:solidFill>
                  <a:srgbClr val="231F20"/>
                </a:solidFill>
                <a:latin typeface="華康標楷體"/>
                <a:cs typeface="華康標楷體"/>
              </a:rPr>
              <a:t>法</a:t>
            </a:r>
            <a:r>
              <a:rPr dirty="0" baseline="6172" sz="1350">
                <a:solidFill>
                  <a:srgbClr val="231F20"/>
                </a:solidFill>
                <a:latin typeface="華康標楷體"/>
                <a:cs typeface="華康標楷體"/>
              </a:rPr>
              <a:t>	</a:t>
            </a:r>
            <a:r>
              <a:rPr dirty="0" baseline="6172" sz="1350" spc="-15">
                <a:solidFill>
                  <a:srgbClr val="231F20"/>
                </a:solidFill>
                <a:latin typeface="華康標楷體"/>
                <a:cs typeface="華康標楷體"/>
              </a:rPr>
              <a:t>導學員取得安全間隔距離和選擇車速的方法</a:t>
            </a:r>
            <a:r>
              <a:rPr dirty="0" baseline="6172" sz="1350" spc="-75">
                <a:solidFill>
                  <a:srgbClr val="231F20"/>
                </a:solidFill>
                <a:latin typeface="華康標楷體"/>
                <a:cs typeface="華康標楷體"/>
              </a:rPr>
              <a:t>。</a:t>
            </a:r>
            <a:endParaRPr baseline="6172" sz="1350">
              <a:latin typeface="華康標楷體"/>
              <a:cs typeface="華康標楷體"/>
            </a:endParaRPr>
          </a:p>
        </p:txBody>
      </p:sp>
      <p:sp>
        <p:nvSpPr>
          <p:cNvPr id="253" name="object 253" descr=""/>
          <p:cNvSpPr txBox="1"/>
          <p:nvPr/>
        </p:nvSpPr>
        <p:spPr>
          <a:xfrm>
            <a:off x="9012663" y="1101343"/>
            <a:ext cx="1614805" cy="166370"/>
          </a:xfrm>
          <a:prstGeom prst="rect">
            <a:avLst/>
          </a:prstGeom>
        </p:spPr>
        <p:txBody>
          <a:bodyPr wrap="square" lIns="0" tIns="15240" rIns="0" bIns="0" rtlCol="0" vert="horz">
            <a:spAutoFit/>
          </a:bodyPr>
          <a:lstStyle/>
          <a:p>
            <a:pPr marL="12700">
              <a:lnSpc>
                <a:spcPct val="100000"/>
              </a:lnSpc>
              <a:spcBef>
                <a:spcPts val="120"/>
              </a:spcBef>
              <a:tabLst>
                <a:tab pos="1372870" algn="l"/>
              </a:tabLst>
            </a:pPr>
            <a:r>
              <a:rPr dirty="0" sz="900" spc="-10">
                <a:solidFill>
                  <a:srgbClr val="231F20"/>
                </a:solidFill>
                <a:latin typeface="華康標楷體"/>
                <a:cs typeface="華康標楷體"/>
              </a:rPr>
              <a:t>全間隔距</a:t>
            </a:r>
            <a:r>
              <a:rPr dirty="0" sz="900" spc="-50">
                <a:solidFill>
                  <a:srgbClr val="231F20"/>
                </a:solidFill>
                <a:latin typeface="華康標楷體"/>
                <a:cs typeface="華康標楷體"/>
              </a:rPr>
              <a:t>離</a:t>
            </a:r>
            <a:r>
              <a:rPr dirty="0" sz="900">
                <a:solidFill>
                  <a:srgbClr val="231F20"/>
                </a:solidFill>
                <a:latin typeface="華康標楷體"/>
                <a:cs typeface="華康標楷體"/>
              </a:rPr>
              <a:t>	</a:t>
            </a:r>
            <a:r>
              <a:rPr dirty="0" sz="900" spc="-10">
                <a:solidFill>
                  <a:srgbClr val="231F20"/>
                </a:solidFill>
                <a:latin typeface="華康標楷體"/>
                <a:cs typeface="華康標楷體"/>
              </a:rPr>
              <a:t>離</a:t>
            </a:r>
            <a:r>
              <a:rPr dirty="0" sz="900" spc="-50">
                <a:solidFill>
                  <a:srgbClr val="231F20"/>
                </a:solidFill>
                <a:latin typeface="華康標楷體"/>
                <a:cs typeface="華康標楷體"/>
              </a:rPr>
              <a:t>。</a:t>
            </a:r>
            <a:endParaRPr sz="900">
              <a:latin typeface="華康標楷體"/>
              <a:cs typeface="華康標楷體"/>
            </a:endParaRPr>
          </a:p>
        </p:txBody>
      </p:sp>
      <p:sp>
        <p:nvSpPr>
          <p:cNvPr id="254" name="object 254" descr=""/>
          <p:cNvSpPr txBox="1"/>
          <p:nvPr/>
        </p:nvSpPr>
        <p:spPr>
          <a:xfrm>
            <a:off x="8152000" y="960943"/>
            <a:ext cx="6400800" cy="166370"/>
          </a:xfrm>
          <a:prstGeom prst="rect">
            <a:avLst/>
          </a:prstGeom>
        </p:spPr>
        <p:txBody>
          <a:bodyPr wrap="square" lIns="0" tIns="15240" rIns="0" bIns="0" rtlCol="0" vert="horz">
            <a:spAutoFit/>
          </a:bodyPr>
          <a:lstStyle/>
          <a:p>
            <a:pPr marL="38100">
              <a:lnSpc>
                <a:spcPct val="100000"/>
              </a:lnSpc>
              <a:spcBef>
                <a:spcPts val="120"/>
              </a:spcBef>
            </a:pPr>
            <a:r>
              <a:rPr dirty="0" baseline="37037" sz="1350" spc="89">
                <a:solidFill>
                  <a:srgbClr val="231F20"/>
                </a:solidFill>
                <a:latin typeface="華康標楷體"/>
                <a:cs typeface="華康標楷體"/>
              </a:rPr>
              <a:t>慢車側邊 </a:t>
            </a:r>
            <a:r>
              <a:rPr dirty="0" sz="900">
                <a:solidFill>
                  <a:srgbClr val="231F20"/>
                </a:solidFill>
                <a:latin typeface="華康標楷體"/>
                <a:cs typeface="華康標楷體"/>
              </a:rPr>
              <a:t>（</a:t>
            </a:r>
            <a:r>
              <a:rPr dirty="0" sz="900">
                <a:solidFill>
                  <a:srgbClr val="231F20"/>
                </a:solidFill>
                <a:latin typeface="Trebuchet MS"/>
                <a:cs typeface="Trebuchet MS"/>
              </a:rPr>
              <a:t>1</a:t>
            </a:r>
            <a:r>
              <a:rPr dirty="0" sz="900">
                <a:solidFill>
                  <a:srgbClr val="231F20"/>
                </a:solidFill>
                <a:latin typeface="華康標楷體"/>
                <a:cs typeface="華康標楷體"/>
              </a:rPr>
              <a:t>）</a:t>
            </a:r>
            <a:r>
              <a:rPr dirty="0" sz="900" spc="95">
                <a:solidFill>
                  <a:srgbClr val="231F20"/>
                </a:solidFill>
                <a:latin typeface="華康標楷體"/>
                <a:cs typeface="華康標楷體"/>
              </a:rPr>
              <a:t>取得安全的側邊安 </a:t>
            </a:r>
            <a:r>
              <a:rPr dirty="0" sz="900">
                <a:solidFill>
                  <a:srgbClr val="231F20"/>
                </a:solidFill>
                <a:latin typeface="華康標楷體"/>
                <a:cs typeface="華康標楷體"/>
              </a:rPr>
              <a:t>（</a:t>
            </a:r>
            <a:r>
              <a:rPr dirty="0" sz="900">
                <a:solidFill>
                  <a:srgbClr val="231F20"/>
                </a:solidFill>
                <a:latin typeface="Trebuchet MS"/>
                <a:cs typeface="Trebuchet MS"/>
              </a:rPr>
              <a:t>1</a:t>
            </a:r>
            <a:r>
              <a:rPr dirty="0" sz="900">
                <a:solidFill>
                  <a:srgbClr val="231F20"/>
                </a:solidFill>
                <a:latin typeface="華康標楷體"/>
                <a:cs typeface="華康標楷體"/>
              </a:rPr>
              <a:t>）</a:t>
            </a:r>
            <a:r>
              <a:rPr dirty="0" sz="900" spc="5">
                <a:solidFill>
                  <a:srgbClr val="231F20"/>
                </a:solidFill>
                <a:latin typeface="華康標楷體"/>
                <a:cs typeface="華康標楷體"/>
              </a:rPr>
              <a:t>隨著行人或其他慢車的動向，取得安全的側邊間隔距 ．應注意周邊行人或其他</a:t>
            </a:r>
            <a:endParaRPr sz="900">
              <a:latin typeface="華康標楷體"/>
              <a:cs typeface="華康標楷體"/>
            </a:endParaRPr>
          </a:p>
        </p:txBody>
      </p:sp>
      <p:sp>
        <p:nvSpPr>
          <p:cNvPr id="255" name="object 255" descr=""/>
          <p:cNvSpPr txBox="1"/>
          <p:nvPr/>
        </p:nvSpPr>
        <p:spPr>
          <a:xfrm>
            <a:off x="13269709" y="1101343"/>
            <a:ext cx="1251585" cy="306705"/>
          </a:xfrm>
          <a:prstGeom prst="rect">
            <a:avLst/>
          </a:prstGeom>
        </p:spPr>
        <p:txBody>
          <a:bodyPr wrap="square" lIns="0" tIns="12065" rIns="0" bIns="0" rtlCol="0" vert="horz">
            <a:spAutoFit/>
          </a:bodyPr>
          <a:lstStyle/>
          <a:p>
            <a:pPr marL="12700" marR="5080">
              <a:lnSpc>
                <a:spcPct val="102400"/>
              </a:lnSpc>
              <a:spcBef>
                <a:spcPts val="95"/>
              </a:spcBef>
            </a:pPr>
            <a:r>
              <a:rPr dirty="0" sz="900" spc="45">
                <a:solidFill>
                  <a:srgbClr val="231F20"/>
                </a:solidFill>
                <a:latin typeface="華康標楷體"/>
                <a:cs typeface="華康標楷體"/>
              </a:rPr>
              <a:t>慢車有可能突然靠近，</a:t>
            </a:r>
            <a:r>
              <a:rPr dirty="0" sz="900" spc="-15">
                <a:solidFill>
                  <a:srgbClr val="231F20"/>
                </a:solidFill>
                <a:latin typeface="華康標楷體"/>
                <a:cs typeface="華康標楷體"/>
              </a:rPr>
              <a:t>而縮小側邊間隔距離。</a:t>
            </a:r>
            <a:endParaRPr sz="900">
              <a:latin typeface="華康標楷體"/>
              <a:cs typeface="華康標楷體"/>
            </a:endParaRPr>
          </a:p>
        </p:txBody>
      </p:sp>
      <p:sp>
        <p:nvSpPr>
          <p:cNvPr id="256" name="object 256" descr=""/>
          <p:cNvSpPr txBox="1"/>
          <p:nvPr/>
        </p:nvSpPr>
        <p:spPr>
          <a:xfrm>
            <a:off x="8177400" y="2102135"/>
            <a:ext cx="493395" cy="306705"/>
          </a:xfrm>
          <a:prstGeom prst="rect">
            <a:avLst/>
          </a:prstGeom>
        </p:spPr>
        <p:txBody>
          <a:bodyPr wrap="square" lIns="0" tIns="12065" rIns="0" bIns="0" rtlCol="0" vert="horz">
            <a:spAutoFit/>
          </a:bodyPr>
          <a:lstStyle/>
          <a:p>
            <a:pPr marL="12700" marR="5080">
              <a:lnSpc>
                <a:spcPct val="102400"/>
              </a:lnSpc>
              <a:spcBef>
                <a:spcPts val="95"/>
              </a:spcBef>
            </a:pPr>
            <a:r>
              <a:rPr dirty="0" sz="900" spc="-15">
                <a:solidFill>
                  <a:srgbClr val="231F20"/>
                </a:solidFill>
                <a:latin typeface="華康標楷體"/>
                <a:cs typeface="華康標楷體"/>
              </a:rPr>
              <a:t>人或其他</a:t>
            </a:r>
            <a:r>
              <a:rPr dirty="0" sz="900" spc="-20">
                <a:solidFill>
                  <a:srgbClr val="231F20"/>
                </a:solidFill>
                <a:latin typeface="華康標楷體"/>
                <a:cs typeface="華康標楷體"/>
              </a:rPr>
              <a:t>慢車通過</a:t>
            </a:r>
            <a:endParaRPr sz="900">
              <a:latin typeface="華康標楷體"/>
              <a:cs typeface="華康標楷體"/>
            </a:endParaRPr>
          </a:p>
        </p:txBody>
      </p:sp>
      <p:sp>
        <p:nvSpPr>
          <p:cNvPr id="257" name="object 257" descr=""/>
          <p:cNvSpPr txBox="1"/>
          <p:nvPr/>
        </p:nvSpPr>
        <p:spPr>
          <a:xfrm>
            <a:off x="7925499" y="1320952"/>
            <a:ext cx="5174615" cy="666750"/>
          </a:xfrm>
          <a:prstGeom prst="rect">
            <a:avLst/>
          </a:prstGeom>
        </p:spPr>
        <p:txBody>
          <a:bodyPr wrap="square" lIns="0" tIns="12065" rIns="0" bIns="0" rtlCol="0" vert="horz">
            <a:spAutoFit/>
          </a:bodyPr>
          <a:lstStyle/>
          <a:p>
            <a:pPr marL="1099820" marR="5080" indent="-295275">
              <a:lnSpc>
                <a:spcPct val="102400"/>
              </a:lnSpc>
              <a:spcBef>
                <a:spcPts val="95"/>
              </a:spcBef>
              <a:tabLst>
                <a:tab pos="2460625" algn="l"/>
              </a:tabLst>
            </a:pP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85">
                <a:solidFill>
                  <a:srgbClr val="231F20"/>
                </a:solidFill>
                <a:latin typeface="華康標楷體"/>
                <a:cs typeface="華康標楷體"/>
              </a:rPr>
              <a:t>選擇符合安全間</a:t>
            </a:r>
            <a:r>
              <a:rPr dirty="0" sz="900">
                <a:solidFill>
                  <a:srgbClr val="231F20"/>
                </a:solidFill>
                <a:latin typeface="華康標楷體"/>
                <a:cs typeface="華康標楷體"/>
              </a:rPr>
              <a:t>隔</a:t>
            </a:r>
            <a:r>
              <a:rPr dirty="0" sz="900" spc="500">
                <a:solidFill>
                  <a:srgbClr val="231F20"/>
                </a:solidFill>
                <a:latin typeface="華康標楷體"/>
                <a:cs typeface="華康標楷體"/>
              </a:rPr>
              <a:t> </a:t>
            </a: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）視側邊間隔距</a:t>
            </a:r>
            <a:r>
              <a:rPr dirty="0" sz="900" spc="-10">
                <a:solidFill>
                  <a:srgbClr val="231F20"/>
                </a:solidFill>
                <a:latin typeface="華康標楷體"/>
                <a:cs typeface="華康標楷體"/>
              </a:rPr>
              <a:t>離</a:t>
            </a:r>
            <a:r>
              <a:rPr dirty="0" sz="900">
                <a:solidFill>
                  <a:srgbClr val="231F20"/>
                </a:solidFill>
                <a:latin typeface="華康標楷體"/>
                <a:cs typeface="華康標楷體"/>
              </a:rPr>
              <a:t>，選擇適當的車</a:t>
            </a:r>
            <a:r>
              <a:rPr dirty="0" sz="900" spc="-10">
                <a:solidFill>
                  <a:srgbClr val="231F20"/>
                </a:solidFill>
                <a:latin typeface="華康標楷體"/>
                <a:cs typeface="華康標楷體"/>
              </a:rPr>
              <a:t>速</a:t>
            </a:r>
            <a:r>
              <a:rPr dirty="0" sz="900">
                <a:solidFill>
                  <a:srgbClr val="231F20"/>
                </a:solidFill>
                <a:latin typeface="華康標楷體"/>
                <a:cs typeface="華康標楷體"/>
              </a:rPr>
              <a:t>。若無法取得安</a:t>
            </a:r>
            <a:r>
              <a:rPr dirty="0" sz="900" spc="-50">
                <a:solidFill>
                  <a:srgbClr val="231F20"/>
                </a:solidFill>
                <a:latin typeface="華康標楷體"/>
                <a:cs typeface="華康標楷體"/>
              </a:rPr>
              <a:t>全</a:t>
            </a:r>
            <a:r>
              <a:rPr dirty="0" sz="900" spc="-10">
                <a:solidFill>
                  <a:srgbClr val="231F20"/>
                </a:solidFill>
                <a:latin typeface="華康標楷體"/>
                <a:cs typeface="華康標楷體"/>
              </a:rPr>
              <a:t>距離的車</a:t>
            </a:r>
            <a:r>
              <a:rPr dirty="0" sz="900" spc="-50">
                <a:solidFill>
                  <a:srgbClr val="231F20"/>
                </a:solidFill>
                <a:latin typeface="華康標楷體"/>
                <a:cs typeface="華康標楷體"/>
              </a:rPr>
              <a:t>速</a:t>
            </a:r>
            <a:r>
              <a:rPr dirty="0" sz="900">
                <a:solidFill>
                  <a:srgbClr val="231F20"/>
                </a:solidFill>
                <a:latin typeface="華康標楷體"/>
                <a:cs typeface="華康標楷體"/>
              </a:rPr>
              <a:t>	</a:t>
            </a:r>
            <a:r>
              <a:rPr dirty="0" sz="900" spc="-10">
                <a:solidFill>
                  <a:srgbClr val="231F20"/>
                </a:solidFill>
                <a:latin typeface="華康標楷體"/>
                <a:cs typeface="華康標楷體"/>
              </a:rPr>
              <a:t>的側邊間隔距離時，應減速或停車</a:t>
            </a:r>
            <a:r>
              <a:rPr dirty="0" sz="900" spc="-50">
                <a:solidFill>
                  <a:srgbClr val="231F20"/>
                </a:solidFill>
                <a:latin typeface="華康標楷體"/>
                <a:cs typeface="華康標楷體"/>
              </a:rPr>
              <a:t>。</a:t>
            </a:r>
            <a:endParaRPr sz="900">
              <a:latin typeface="華康標楷體"/>
              <a:cs typeface="華康標楷體"/>
            </a:endParaRPr>
          </a:p>
          <a:p>
            <a:pPr marL="264160" marR="7620" indent="-252095">
              <a:lnSpc>
                <a:spcPct val="102400"/>
              </a:lnSpc>
              <a:spcBef>
                <a:spcPts val="620"/>
              </a:spcBef>
              <a:tabLst>
                <a:tab pos="919480" algn="l"/>
                <a:tab pos="2287270" algn="l"/>
              </a:tabLst>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a:solidFill>
                  <a:srgbClr val="231F20"/>
                </a:solidFill>
                <a:latin typeface="華康標楷體"/>
                <a:cs typeface="華康標楷體"/>
              </a:rPr>
              <a:t>在行人穿</a:t>
            </a:r>
            <a:r>
              <a:rPr dirty="0" sz="900" spc="380">
                <a:solidFill>
                  <a:srgbClr val="231F20"/>
                </a:solidFill>
                <a:latin typeface="華康標楷體"/>
                <a:cs typeface="華康標楷體"/>
              </a:rPr>
              <a:t> </a:t>
            </a:r>
            <a:r>
              <a:rPr dirty="0" sz="900">
                <a:solidFill>
                  <a:srgbClr val="231F20"/>
                </a:solidFill>
                <a:latin typeface="華康標楷體"/>
                <a:cs typeface="華康標楷體"/>
              </a:rPr>
              <a:t>．學習在行人穿越道等地</a:t>
            </a:r>
            <a:r>
              <a:rPr dirty="0" sz="900" spc="375">
                <a:solidFill>
                  <a:srgbClr val="231F20"/>
                </a:solidFill>
                <a:latin typeface="華康標楷體"/>
                <a:cs typeface="華康標楷體"/>
              </a:rPr>
              <a:t> </a:t>
            </a:r>
            <a:r>
              <a:rPr dirty="0" sz="900" spc="-10">
                <a:solidFill>
                  <a:srgbClr val="231F20"/>
                </a:solidFill>
                <a:latin typeface="華康標楷體"/>
                <a:cs typeface="華康標楷體"/>
              </a:rPr>
              <a:t>．指導學員，能夠對正在行人穿越道上或自行車專用道上</a:t>
            </a:r>
            <a:r>
              <a:rPr dirty="0" sz="900" spc="-50">
                <a:solidFill>
                  <a:srgbClr val="231F20"/>
                </a:solidFill>
                <a:latin typeface="華康標楷體"/>
                <a:cs typeface="華康標楷體"/>
              </a:rPr>
              <a:t>穿</a:t>
            </a:r>
            <a:r>
              <a:rPr dirty="0" sz="900">
                <a:solidFill>
                  <a:srgbClr val="231F20"/>
                </a:solidFill>
                <a:latin typeface="華康標楷體"/>
                <a:cs typeface="華康標楷體"/>
              </a:rPr>
              <a:t>越道等</a:t>
            </a:r>
            <a:r>
              <a:rPr dirty="0" sz="900" spc="-50">
                <a:solidFill>
                  <a:srgbClr val="231F20"/>
                </a:solidFill>
                <a:latin typeface="華康標楷體"/>
                <a:cs typeface="華康標楷體"/>
              </a:rPr>
              <a:t>地</a:t>
            </a:r>
            <a:r>
              <a:rPr dirty="0" sz="900">
                <a:solidFill>
                  <a:srgbClr val="231F20"/>
                </a:solidFill>
                <a:latin typeface="華康標楷體"/>
                <a:cs typeface="華康標楷體"/>
              </a:rPr>
              <a:t>	</a:t>
            </a:r>
            <a:r>
              <a:rPr dirty="0" sz="900" spc="-10">
                <a:solidFill>
                  <a:srgbClr val="231F20"/>
                </a:solidFill>
                <a:latin typeface="華康標楷體"/>
                <a:cs typeface="華康標楷體"/>
              </a:rPr>
              <a:t>方應對行人及慢</a:t>
            </a:r>
            <a:r>
              <a:rPr dirty="0" sz="900" spc="-50">
                <a:solidFill>
                  <a:srgbClr val="231F20"/>
                </a:solidFill>
                <a:latin typeface="華康標楷體"/>
                <a:cs typeface="華康標楷體"/>
              </a:rPr>
              <a:t>車</a:t>
            </a:r>
            <a:r>
              <a:rPr dirty="0" sz="900">
                <a:solidFill>
                  <a:srgbClr val="231F20"/>
                </a:solidFill>
                <a:latin typeface="華康標楷體"/>
                <a:cs typeface="華康標楷體"/>
              </a:rPr>
              <a:t>	</a:t>
            </a:r>
            <a:r>
              <a:rPr dirty="0" sz="900" spc="-10">
                <a:solidFill>
                  <a:srgbClr val="231F20"/>
                </a:solidFill>
                <a:latin typeface="華康標楷體"/>
                <a:cs typeface="華康標楷體"/>
              </a:rPr>
              <a:t>越的行人或其他慢車，採取適當的應對措施</a:t>
            </a:r>
            <a:r>
              <a:rPr dirty="0" sz="900" spc="-50">
                <a:solidFill>
                  <a:srgbClr val="231F20"/>
                </a:solidFill>
                <a:latin typeface="華康標楷體"/>
                <a:cs typeface="華康標楷體"/>
              </a:rPr>
              <a:t>。</a:t>
            </a:r>
            <a:endParaRPr sz="900">
              <a:latin typeface="華康標楷體"/>
              <a:cs typeface="華康標楷體"/>
            </a:endParaRPr>
          </a:p>
        </p:txBody>
      </p:sp>
      <p:sp>
        <p:nvSpPr>
          <p:cNvPr id="258" name="object 258" descr=""/>
          <p:cNvSpPr txBox="1"/>
          <p:nvPr/>
        </p:nvSpPr>
        <p:spPr>
          <a:xfrm>
            <a:off x="8152000" y="2022925"/>
            <a:ext cx="4972685" cy="166370"/>
          </a:xfrm>
          <a:prstGeom prst="rect">
            <a:avLst/>
          </a:prstGeom>
        </p:spPr>
        <p:txBody>
          <a:bodyPr wrap="square" lIns="0" tIns="15240" rIns="0" bIns="0" rtlCol="0" vert="horz">
            <a:spAutoFit/>
          </a:bodyPr>
          <a:lstStyle/>
          <a:p>
            <a:pPr marL="38100">
              <a:lnSpc>
                <a:spcPct val="100000"/>
              </a:lnSpc>
              <a:spcBef>
                <a:spcPts val="120"/>
              </a:spcBef>
            </a:pPr>
            <a:r>
              <a:rPr dirty="0" baseline="30864" sz="1350" spc="127">
                <a:solidFill>
                  <a:srgbClr val="231F20"/>
                </a:solidFill>
                <a:latin typeface="華康標楷體"/>
                <a:cs typeface="華康標楷體"/>
              </a:rPr>
              <a:t>方應對行 </a:t>
            </a:r>
            <a:r>
              <a:rPr dirty="0" sz="900">
                <a:solidFill>
                  <a:srgbClr val="231F20"/>
                </a:solidFill>
                <a:latin typeface="華康標楷體"/>
                <a:cs typeface="華康標楷體"/>
              </a:rPr>
              <a:t>（</a:t>
            </a:r>
            <a:r>
              <a:rPr dirty="0" sz="900">
                <a:solidFill>
                  <a:srgbClr val="231F20"/>
                </a:solidFill>
                <a:latin typeface="Trebuchet MS"/>
                <a:cs typeface="Trebuchet MS"/>
              </a:rPr>
              <a:t>1</a:t>
            </a:r>
            <a:r>
              <a:rPr dirty="0" sz="900">
                <a:solidFill>
                  <a:srgbClr val="231F20"/>
                </a:solidFill>
                <a:latin typeface="華康標楷體"/>
                <a:cs typeface="華康標楷體"/>
              </a:rPr>
              <a:t>）</a:t>
            </a:r>
            <a:r>
              <a:rPr dirty="0" sz="900" spc="105">
                <a:solidFill>
                  <a:srgbClr val="231F20"/>
                </a:solidFill>
                <a:latin typeface="華康標楷體"/>
                <a:cs typeface="華康標楷體"/>
              </a:rPr>
              <a:t>及早意識到行人穿 </a:t>
            </a:r>
            <a:r>
              <a:rPr dirty="0" sz="900">
                <a:solidFill>
                  <a:srgbClr val="231F20"/>
                </a:solidFill>
                <a:latin typeface="華康標楷體"/>
                <a:cs typeface="華康標楷體"/>
              </a:rPr>
              <a:t>（</a:t>
            </a:r>
            <a:r>
              <a:rPr dirty="0" sz="900">
                <a:solidFill>
                  <a:srgbClr val="231F20"/>
                </a:solidFill>
                <a:latin typeface="Trebuchet MS"/>
                <a:cs typeface="Trebuchet MS"/>
              </a:rPr>
              <a:t>1</a:t>
            </a:r>
            <a:r>
              <a:rPr dirty="0" sz="900">
                <a:solidFill>
                  <a:srgbClr val="231F20"/>
                </a:solidFill>
                <a:latin typeface="華康標楷體"/>
                <a:cs typeface="華康標楷體"/>
              </a:rPr>
              <a:t>）</a:t>
            </a:r>
            <a:r>
              <a:rPr dirty="0" sz="900" spc="-15">
                <a:solidFill>
                  <a:srgbClr val="231F20"/>
                </a:solidFill>
                <a:latin typeface="華康標楷體"/>
                <a:cs typeface="華康標楷體"/>
              </a:rPr>
              <a:t>依照號誌、標誌與標線之指示，讓學員儘早警覺，前</a:t>
            </a:r>
            <a:endParaRPr sz="900">
              <a:latin typeface="華康標楷體"/>
              <a:cs typeface="華康標楷體"/>
            </a:endParaRPr>
          </a:p>
        </p:txBody>
      </p:sp>
      <p:sp>
        <p:nvSpPr>
          <p:cNvPr id="259" name="object 259" descr=""/>
          <p:cNvSpPr txBox="1"/>
          <p:nvPr/>
        </p:nvSpPr>
        <p:spPr>
          <a:xfrm>
            <a:off x="9012663" y="2163326"/>
            <a:ext cx="3097530" cy="166370"/>
          </a:xfrm>
          <a:prstGeom prst="rect">
            <a:avLst/>
          </a:prstGeom>
        </p:spPr>
        <p:txBody>
          <a:bodyPr wrap="square" lIns="0" tIns="15240" rIns="0" bIns="0" rtlCol="0" vert="horz">
            <a:spAutoFit/>
          </a:bodyPr>
          <a:lstStyle/>
          <a:p>
            <a:pPr marL="12700">
              <a:lnSpc>
                <a:spcPct val="100000"/>
              </a:lnSpc>
              <a:spcBef>
                <a:spcPts val="120"/>
              </a:spcBef>
              <a:tabLst>
                <a:tab pos="1372870" algn="l"/>
              </a:tabLst>
            </a:pPr>
            <a:r>
              <a:rPr dirty="0" sz="900" spc="-10">
                <a:solidFill>
                  <a:srgbClr val="231F20"/>
                </a:solidFill>
                <a:latin typeface="華康標楷體"/>
                <a:cs typeface="華康標楷體"/>
              </a:rPr>
              <a:t>越道的存</a:t>
            </a:r>
            <a:r>
              <a:rPr dirty="0" sz="900" spc="-50">
                <a:solidFill>
                  <a:srgbClr val="231F20"/>
                </a:solidFill>
                <a:latin typeface="華康標楷體"/>
                <a:cs typeface="華康標楷體"/>
              </a:rPr>
              <a:t>在</a:t>
            </a:r>
            <a:r>
              <a:rPr dirty="0" sz="900">
                <a:solidFill>
                  <a:srgbClr val="231F20"/>
                </a:solidFill>
                <a:latin typeface="華康標楷體"/>
                <a:cs typeface="華康標楷體"/>
              </a:rPr>
              <a:t>	</a:t>
            </a:r>
            <a:r>
              <a:rPr dirty="0" sz="900" spc="-10">
                <a:solidFill>
                  <a:srgbClr val="231F20"/>
                </a:solidFill>
                <a:latin typeface="華康標楷體"/>
                <a:cs typeface="華康標楷體"/>
              </a:rPr>
              <a:t>方有行人穿越道或自行車專用道</a:t>
            </a:r>
            <a:r>
              <a:rPr dirty="0" sz="900" spc="-50">
                <a:solidFill>
                  <a:srgbClr val="231F20"/>
                </a:solidFill>
                <a:latin typeface="華康標楷體"/>
                <a:cs typeface="華康標楷體"/>
              </a:rPr>
              <a:t>。</a:t>
            </a:r>
            <a:endParaRPr sz="900">
              <a:latin typeface="華康標楷體"/>
              <a:cs typeface="華康標楷體"/>
            </a:endParaRPr>
          </a:p>
        </p:txBody>
      </p:sp>
      <p:sp>
        <p:nvSpPr>
          <p:cNvPr id="260" name="object 260" descr=""/>
          <p:cNvSpPr txBox="1"/>
          <p:nvPr/>
        </p:nvSpPr>
        <p:spPr>
          <a:xfrm>
            <a:off x="8717472" y="2382935"/>
            <a:ext cx="4380865" cy="166370"/>
          </a:xfrm>
          <a:prstGeom prst="rect">
            <a:avLst/>
          </a:prstGeom>
        </p:spPr>
        <p:txBody>
          <a:bodyPr wrap="square" lIns="0" tIns="15240" rIns="0" bIns="0" rtlCol="0" vert="horz">
            <a:spAutoFit/>
          </a:bodyPr>
          <a:lstStyle/>
          <a:p>
            <a:pPr marL="12700">
              <a:lnSpc>
                <a:spcPct val="100000"/>
              </a:lnSpc>
              <a:spcBef>
                <a:spcPts val="120"/>
              </a:spcBef>
            </a:pPr>
            <a:r>
              <a:rPr dirty="0" sz="900" spc="-35">
                <a:solidFill>
                  <a:srgbClr val="231F20"/>
                </a:solidFill>
                <a:latin typeface="華康標楷體"/>
                <a:cs typeface="華康標楷體"/>
              </a:rPr>
              <a:t>（</a:t>
            </a:r>
            <a:r>
              <a:rPr dirty="0" sz="900" spc="-35">
                <a:solidFill>
                  <a:srgbClr val="231F20"/>
                </a:solidFill>
                <a:latin typeface="Trebuchet MS"/>
                <a:cs typeface="Trebuchet MS"/>
              </a:rPr>
              <a:t>2</a:t>
            </a:r>
            <a:r>
              <a:rPr dirty="0" sz="900" spc="-35">
                <a:solidFill>
                  <a:srgbClr val="231F20"/>
                </a:solidFill>
                <a:latin typeface="華康標楷體"/>
                <a:cs typeface="華康標楷體"/>
              </a:rPr>
              <a:t>）</a:t>
            </a:r>
            <a:r>
              <a:rPr dirty="0" sz="900" spc="-10">
                <a:solidFill>
                  <a:srgbClr val="231F20"/>
                </a:solidFill>
                <a:latin typeface="華康標楷體"/>
                <a:cs typeface="華康標楷體"/>
              </a:rPr>
              <a:t>確認行人穿越道上有  </a:t>
            </a: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10">
                <a:solidFill>
                  <a:srgbClr val="231F20"/>
                </a:solidFill>
                <a:latin typeface="華康標楷體"/>
                <a:cs typeface="華康標楷體"/>
              </a:rPr>
              <a:t>放寬視野，同時確認行人穿越道及其周邊是否有行人</a:t>
            </a:r>
            <a:endParaRPr sz="900">
              <a:latin typeface="華康標楷體"/>
              <a:cs typeface="華康標楷體"/>
            </a:endParaRPr>
          </a:p>
        </p:txBody>
      </p:sp>
      <p:sp>
        <p:nvSpPr>
          <p:cNvPr id="261" name="object 261" descr=""/>
          <p:cNvSpPr txBox="1"/>
          <p:nvPr/>
        </p:nvSpPr>
        <p:spPr>
          <a:xfrm>
            <a:off x="8717472" y="2444126"/>
            <a:ext cx="1219200" cy="464820"/>
          </a:xfrm>
          <a:prstGeom prst="rect">
            <a:avLst/>
          </a:prstGeom>
        </p:spPr>
        <p:txBody>
          <a:bodyPr wrap="square" lIns="0" tIns="94615" rIns="0" bIns="0" rtlCol="0" vert="horz">
            <a:spAutoFit/>
          </a:bodyPr>
          <a:lstStyle/>
          <a:p>
            <a:pPr marL="307340">
              <a:lnSpc>
                <a:spcPct val="100000"/>
              </a:lnSpc>
              <a:spcBef>
                <a:spcPts val="745"/>
              </a:spcBef>
            </a:pPr>
            <a:r>
              <a:rPr dirty="0" sz="900" spc="-35">
                <a:solidFill>
                  <a:srgbClr val="231F20"/>
                </a:solidFill>
                <a:latin typeface="華康標楷體"/>
                <a:cs typeface="華康標楷體"/>
              </a:rPr>
              <a:t>無行人或其他慢車</a:t>
            </a:r>
            <a:endParaRPr sz="900">
              <a:latin typeface="華康標楷體"/>
              <a:cs typeface="華康標楷體"/>
            </a:endParaRPr>
          </a:p>
          <a:p>
            <a:pPr marL="12700">
              <a:lnSpc>
                <a:spcPct val="100000"/>
              </a:lnSpc>
              <a:spcBef>
                <a:spcPts val="650"/>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3</a:t>
            </a:r>
            <a:r>
              <a:rPr dirty="0" sz="900" spc="-20">
                <a:solidFill>
                  <a:srgbClr val="231F20"/>
                </a:solidFill>
                <a:latin typeface="華康標楷體"/>
                <a:cs typeface="華康標楷體"/>
              </a:rPr>
              <a:t>）適當地應對</a:t>
            </a:r>
            <a:endParaRPr sz="900">
              <a:latin typeface="華康標楷體"/>
              <a:cs typeface="華康標楷體"/>
            </a:endParaRPr>
          </a:p>
        </p:txBody>
      </p:sp>
      <p:sp>
        <p:nvSpPr>
          <p:cNvPr id="262" name="object 262" descr=""/>
          <p:cNvSpPr txBox="1"/>
          <p:nvPr/>
        </p:nvSpPr>
        <p:spPr>
          <a:xfrm>
            <a:off x="10085436" y="2444126"/>
            <a:ext cx="3015615" cy="1310640"/>
          </a:xfrm>
          <a:prstGeom prst="rect">
            <a:avLst/>
          </a:prstGeom>
        </p:spPr>
        <p:txBody>
          <a:bodyPr wrap="square" lIns="0" tIns="94615" rIns="0" bIns="0" rtlCol="0" vert="horz">
            <a:spAutoFit/>
          </a:bodyPr>
          <a:lstStyle/>
          <a:p>
            <a:pPr marL="300355">
              <a:lnSpc>
                <a:spcPct val="100000"/>
              </a:lnSpc>
              <a:spcBef>
                <a:spcPts val="745"/>
              </a:spcBef>
            </a:pPr>
            <a:r>
              <a:rPr dirty="0" sz="900" spc="-15">
                <a:solidFill>
                  <a:srgbClr val="231F20"/>
                </a:solidFill>
                <a:latin typeface="華康標楷體"/>
                <a:cs typeface="華康標楷體"/>
              </a:rPr>
              <a:t>或其他慢車穿越道路。</a:t>
            </a:r>
            <a:endParaRPr sz="900">
              <a:latin typeface="華康標楷體"/>
              <a:cs typeface="華康標楷體"/>
            </a:endParaRPr>
          </a:p>
          <a:p>
            <a:pPr marL="12700">
              <a:lnSpc>
                <a:spcPct val="100000"/>
              </a:lnSpc>
              <a:spcBef>
                <a:spcPts val="650"/>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3</a:t>
            </a:r>
            <a:r>
              <a:rPr dirty="0" sz="900" spc="-10">
                <a:solidFill>
                  <a:srgbClr val="231F20"/>
                </a:solidFill>
                <a:latin typeface="華康標楷體"/>
                <a:cs typeface="華康標楷體"/>
              </a:rPr>
              <a:t>）</a:t>
            </a:r>
            <a:r>
              <a:rPr dirty="0" sz="900" spc="-15">
                <a:solidFill>
                  <a:srgbClr val="231F20"/>
                </a:solidFill>
                <a:latin typeface="華康標楷體"/>
                <a:cs typeface="華康標楷體"/>
              </a:rPr>
              <a:t>應對在行人穿越道上的行人或其他慢車。</a:t>
            </a:r>
            <a:endParaRPr sz="900">
              <a:latin typeface="華康標楷體"/>
              <a:cs typeface="華康標楷體"/>
            </a:endParaRPr>
          </a:p>
          <a:p>
            <a:pPr algn="just" marL="425450" marR="6350" indent="-122555">
              <a:lnSpc>
                <a:spcPts val="1060"/>
              </a:lnSpc>
              <a:spcBef>
                <a:spcPts val="670"/>
              </a:spcBef>
              <a:buFont typeface="Trebuchet MS"/>
              <a:buAutoNum type="alphaUcPeriod"/>
              <a:tabLst>
                <a:tab pos="426720" algn="l"/>
              </a:tabLst>
            </a:pPr>
            <a:r>
              <a:rPr dirty="0" sz="900" spc="-10">
                <a:solidFill>
                  <a:srgbClr val="231F20"/>
                </a:solidFill>
                <a:latin typeface="華康標楷體"/>
                <a:cs typeface="華康標楷體"/>
              </a:rPr>
              <a:t>當行人穿越道上明顯沒有行人時，注意周圍交通狀</a:t>
            </a:r>
            <a:r>
              <a:rPr dirty="0" sz="900" spc="-10">
                <a:solidFill>
                  <a:srgbClr val="231F20"/>
                </a:solidFill>
                <a:latin typeface="華康標楷體"/>
                <a:cs typeface="華康標楷體"/>
              </a:rPr>
              <a:t>	</a:t>
            </a:r>
            <a:r>
              <a:rPr dirty="0" sz="900" spc="-20">
                <a:solidFill>
                  <a:srgbClr val="231F20"/>
                </a:solidFill>
                <a:latin typeface="華康標楷體"/>
                <a:cs typeface="華康標楷體"/>
              </a:rPr>
              <a:t>況，並持續前進。</a:t>
            </a:r>
            <a:endParaRPr sz="900">
              <a:latin typeface="華康標楷體"/>
              <a:cs typeface="華康標楷體"/>
            </a:endParaRPr>
          </a:p>
          <a:p>
            <a:pPr algn="just" marL="415925" marR="5080" indent="-119380">
              <a:lnSpc>
                <a:spcPts val="1060"/>
              </a:lnSpc>
              <a:spcBef>
                <a:spcPts val="715"/>
              </a:spcBef>
              <a:buFont typeface="Trebuchet MS"/>
              <a:buAutoNum type="alphaUcPeriod"/>
              <a:tabLst>
                <a:tab pos="426720" algn="l"/>
              </a:tabLst>
            </a:pPr>
            <a:r>
              <a:rPr dirty="0" sz="900" spc="-10">
                <a:solidFill>
                  <a:srgbClr val="231F20"/>
                </a:solidFill>
                <a:latin typeface="華康標楷體"/>
                <a:cs typeface="華康標楷體"/>
              </a:rPr>
              <a:t>當無法確認行人或其他慢車是否穿越道路時，保持	注意行人或其他慢車的動向，並隨時做好能夠在行</a:t>
            </a:r>
            <a:r>
              <a:rPr dirty="0" sz="900" spc="-10">
                <a:solidFill>
                  <a:srgbClr val="231F20"/>
                </a:solidFill>
                <a:latin typeface="華康標楷體"/>
                <a:cs typeface="華康標楷體"/>
              </a:rPr>
              <a:t>	</a:t>
            </a:r>
            <a:r>
              <a:rPr dirty="0" sz="900" spc="-15">
                <a:solidFill>
                  <a:srgbClr val="231F20"/>
                </a:solidFill>
                <a:latin typeface="華康標楷體"/>
                <a:cs typeface="華康標楷體"/>
              </a:rPr>
              <a:t>人穿越道之前停車的速度前進。</a:t>
            </a:r>
            <a:endParaRPr sz="900">
              <a:latin typeface="華康標楷體"/>
              <a:cs typeface="華康標楷體"/>
            </a:endParaRPr>
          </a:p>
        </p:txBody>
      </p:sp>
      <p:sp>
        <p:nvSpPr>
          <p:cNvPr id="263" name="object 263" descr=""/>
          <p:cNvSpPr txBox="1"/>
          <p:nvPr/>
        </p:nvSpPr>
        <p:spPr>
          <a:xfrm>
            <a:off x="10499499" y="3939971"/>
            <a:ext cx="2600960" cy="300990"/>
          </a:xfrm>
          <a:prstGeom prst="rect">
            <a:avLst/>
          </a:prstGeom>
        </p:spPr>
        <p:txBody>
          <a:bodyPr wrap="square" lIns="0" tIns="21590" rIns="0" bIns="0" rtlCol="0" vert="horz">
            <a:spAutoFit/>
          </a:bodyPr>
          <a:lstStyle/>
          <a:p>
            <a:pPr marL="12700" marR="5080">
              <a:lnSpc>
                <a:spcPts val="1060"/>
              </a:lnSpc>
              <a:spcBef>
                <a:spcPts val="170"/>
              </a:spcBef>
            </a:pPr>
            <a:r>
              <a:rPr dirty="0" sz="900" spc="-15">
                <a:solidFill>
                  <a:srgbClr val="231F20"/>
                </a:solidFill>
                <a:latin typeface="華康標楷體"/>
                <a:cs typeface="華康標楷體"/>
              </a:rPr>
              <a:t>時，應減速接近行人穿越道，並在行人穿越道前停</a:t>
            </a:r>
            <a:r>
              <a:rPr dirty="0" sz="900" spc="-10">
                <a:solidFill>
                  <a:srgbClr val="231F20"/>
                </a:solidFill>
                <a:latin typeface="華康標楷體"/>
                <a:cs typeface="華康標楷體"/>
              </a:rPr>
              <a:t>車，以免妨礙行人通行（</a:t>
            </a:r>
            <a:r>
              <a:rPr dirty="0" sz="900" spc="-70">
                <a:solidFill>
                  <a:srgbClr val="231F20"/>
                </a:solidFill>
                <a:latin typeface="華康標楷體"/>
                <a:cs typeface="華康標楷體"/>
              </a:rPr>
              <a:t>圖 </a:t>
            </a:r>
            <a:r>
              <a:rPr dirty="0" sz="900" spc="-80">
                <a:solidFill>
                  <a:srgbClr val="231F20"/>
                </a:solidFill>
                <a:latin typeface="Trebuchet MS"/>
                <a:cs typeface="Trebuchet MS"/>
              </a:rPr>
              <a:t>3.8.2</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sp>
        <p:nvSpPr>
          <p:cNvPr id="264" name="object 264" descr=""/>
          <p:cNvSpPr txBox="1"/>
          <p:nvPr/>
        </p:nvSpPr>
        <p:spPr>
          <a:xfrm>
            <a:off x="10378872" y="3804953"/>
            <a:ext cx="4150360" cy="166370"/>
          </a:xfrm>
          <a:prstGeom prst="rect">
            <a:avLst/>
          </a:prstGeom>
        </p:spPr>
        <p:txBody>
          <a:bodyPr wrap="square" lIns="0" tIns="15240" rIns="0" bIns="0" rtlCol="0" vert="horz">
            <a:spAutoFit/>
          </a:bodyPr>
          <a:lstStyle/>
          <a:p>
            <a:pPr marL="12700">
              <a:lnSpc>
                <a:spcPct val="100000"/>
              </a:lnSpc>
              <a:spcBef>
                <a:spcPts val="120"/>
              </a:spcBef>
            </a:pPr>
            <a:r>
              <a:rPr dirty="0" sz="900" spc="-114">
                <a:solidFill>
                  <a:srgbClr val="231F20"/>
                </a:solidFill>
                <a:latin typeface="Trebuchet MS"/>
                <a:cs typeface="Trebuchet MS"/>
              </a:rPr>
              <a:t>C.</a:t>
            </a:r>
            <a:r>
              <a:rPr dirty="0" sz="900" spc="-70">
                <a:solidFill>
                  <a:srgbClr val="231F20"/>
                </a:solidFill>
                <a:latin typeface="Trebuchet MS"/>
                <a:cs typeface="Trebuchet MS"/>
              </a:rPr>
              <a:t>. </a:t>
            </a:r>
            <a:r>
              <a:rPr dirty="0" sz="900" spc="40">
                <a:solidFill>
                  <a:srgbClr val="231F20"/>
                </a:solidFill>
                <a:latin typeface="華康標楷體"/>
                <a:cs typeface="華康標楷體"/>
              </a:rPr>
              <a:t>當行人或其他慢車正在穿越道路或即將穿越馬路 ．提前減速，讓行人感知</a:t>
            </a:r>
            <a:endParaRPr sz="900">
              <a:latin typeface="華康標楷體"/>
              <a:cs typeface="華康標楷體"/>
            </a:endParaRPr>
          </a:p>
        </p:txBody>
      </p:sp>
      <p:sp>
        <p:nvSpPr>
          <p:cNvPr id="265" name="object 265" descr=""/>
          <p:cNvSpPr txBox="1"/>
          <p:nvPr/>
        </p:nvSpPr>
        <p:spPr>
          <a:xfrm>
            <a:off x="13269709" y="3945353"/>
            <a:ext cx="1273810" cy="447040"/>
          </a:xfrm>
          <a:prstGeom prst="rect">
            <a:avLst/>
          </a:prstGeom>
        </p:spPr>
        <p:txBody>
          <a:bodyPr wrap="square" lIns="0" tIns="12065" rIns="0" bIns="0" rtlCol="0" vert="horz">
            <a:spAutoFit/>
          </a:bodyPr>
          <a:lstStyle/>
          <a:p>
            <a:pPr algn="just" marL="12700" marR="5080">
              <a:lnSpc>
                <a:spcPct val="102400"/>
              </a:lnSpc>
              <a:spcBef>
                <a:spcPts val="95"/>
              </a:spcBef>
            </a:pPr>
            <a:r>
              <a:rPr dirty="0" sz="900" spc="155">
                <a:solidFill>
                  <a:srgbClr val="231F20"/>
                </a:solidFill>
                <a:latin typeface="華康標楷體"/>
                <a:cs typeface="華康標楷體"/>
              </a:rPr>
              <a:t>車輛將停車禮讓其通</a:t>
            </a:r>
            <a:r>
              <a:rPr dirty="0" sz="900" spc="-50">
                <a:solidFill>
                  <a:srgbClr val="231F20"/>
                </a:solidFill>
                <a:latin typeface="華康標楷體"/>
                <a:cs typeface="華康標楷體"/>
              </a:rPr>
              <a:t> </a:t>
            </a:r>
            <a:r>
              <a:rPr dirty="0" sz="900" spc="45">
                <a:solidFill>
                  <a:srgbClr val="231F20"/>
                </a:solidFill>
                <a:latin typeface="華康標楷體"/>
                <a:cs typeface="華康標楷體"/>
              </a:rPr>
              <a:t>行，並藉此達到相互交</a:t>
            </a:r>
            <a:r>
              <a:rPr dirty="0" sz="900" spc="-20">
                <a:solidFill>
                  <a:srgbClr val="231F20"/>
                </a:solidFill>
                <a:latin typeface="華康標楷體"/>
                <a:cs typeface="華康標楷體"/>
              </a:rPr>
              <a:t>流的目的。</a:t>
            </a:r>
            <a:endParaRPr sz="900">
              <a:latin typeface="華康標楷體"/>
              <a:cs typeface="華康標楷體"/>
            </a:endParaRPr>
          </a:p>
        </p:txBody>
      </p:sp>
      <p:grpSp>
        <p:nvGrpSpPr>
          <p:cNvPr id="266" name="object 266" descr=""/>
          <p:cNvGrpSpPr/>
          <p:nvPr/>
        </p:nvGrpSpPr>
        <p:grpSpPr>
          <a:xfrm>
            <a:off x="7970401" y="3790270"/>
            <a:ext cx="2346325" cy="1043305"/>
            <a:chOff x="7970401" y="3790270"/>
            <a:chExt cx="2346325" cy="1043305"/>
          </a:xfrm>
        </p:grpSpPr>
        <p:sp>
          <p:nvSpPr>
            <p:cNvPr id="267" name="object 267" descr=""/>
            <p:cNvSpPr/>
            <p:nvPr/>
          </p:nvSpPr>
          <p:spPr>
            <a:xfrm>
              <a:off x="7970405" y="3790276"/>
              <a:ext cx="2346325" cy="1043305"/>
            </a:xfrm>
            <a:custGeom>
              <a:avLst/>
              <a:gdLst/>
              <a:ahLst/>
              <a:cxnLst/>
              <a:rect l="l" t="t" r="r" b="b"/>
              <a:pathLst>
                <a:path w="2346325" h="1043304">
                  <a:moveTo>
                    <a:pt x="2345893" y="0"/>
                  </a:moveTo>
                  <a:lnTo>
                    <a:pt x="0" y="0"/>
                  </a:lnTo>
                  <a:lnTo>
                    <a:pt x="0" y="1042733"/>
                  </a:lnTo>
                  <a:lnTo>
                    <a:pt x="2345893" y="1042733"/>
                  </a:lnTo>
                  <a:lnTo>
                    <a:pt x="2345893" y="0"/>
                  </a:lnTo>
                  <a:close/>
                </a:path>
              </a:pathLst>
            </a:custGeom>
            <a:solidFill>
              <a:srgbClr val="808285"/>
            </a:solidFill>
          </p:spPr>
          <p:txBody>
            <a:bodyPr wrap="square" lIns="0" tIns="0" rIns="0" bIns="0" rtlCol="0"/>
            <a:lstStyle/>
            <a:p/>
          </p:txBody>
        </p:sp>
        <p:sp>
          <p:nvSpPr>
            <p:cNvPr id="268" name="object 268" descr=""/>
            <p:cNvSpPr/>
            <p:nvPr/>
          </p:nvSpPr>
          <p:spPr>
            <a:xfrm>
              <a:off x="7970401" y="3790270"/>
              <a:ext cx="2346325" cy="665480"/>
            </a:xfrm>
            <a:custGeom>
              <a:avLst/>
              <a:gdLst/>
              <a:ahLst/>
              <a:cxnLst/>
              <a:rect l="l" t="t" r="r" b="b"/>
              <a:pathLst>
                <a:path w="2346325" h="665479">
                  <a:moveTo>
                    <a:pt x="2345893" y="0"/>
                  </a:moveTo>
                  <a:lnTo>
                    <a:pt x="0" y="0"/>
                  </a:lnTo>
                  <a:lnTo>
                    <a:pt x="0" y="665403"/>
                  </a:lnTo>
                  <a:lnTo>
                    <a:pt x="2345893" y="648627"/>
                  </a:lnTo>
                  <a:lnTo>
                    <a:pt x="2345893" y="0"/>
                  </a:lnTo>
                  <a:close/>
                </a:path>
              </a:pathLst>
            </a:custGeom>
            <a:solidFill>
              <a:srgbClr val="C49A6C"/>
            </a:solidFill>
          </p:spPr>
          <p:txBody>
            <a:bodyPr wrap="square" lIns="0" tIns="0" rIns="0" bIns="0" rtlCol="0"/>
            <a:lstStyle/>
            <a:p/>
          </p:txBody>
        </p:sp>
        <p:sp>
          <p:nvSpPr>
            <p:cNvPr id="269" name="object 269" descr=""/>
            <p:cNvSpPr/>
            <p:nvPr/>
          </p:nvSpPr>
          <p:spPr>
            <a:xfrm>
              <a:off x="7970401" y="3790270"/>
              <a:ext cx="2346325" cy="489584"/>
            </a:xfrm>
            <a:custGeom>
              <a:avLst/>
              <a:gdLst/>
              <a:ahLst/>
              <a:cxnLst/>
              <a:rect l="l" t="t" r="r" b="b"/>
              <a:pathLst>
                <a:path w="2346325" h="489585">
                  <a:moveTo>
                    <a:pt x="2345893" y="0"/>
                  </a:moveTo>
                  <a:lnTo>
                    <a:pt x="0" y="0"/>
                  </a:lnTo>
                  <a:lnTo>
                    <a:pt x="0" y="450481"/>
                  </a:lnTo>
                  <a:lnTo>
                    <a:pt x="2345893" y="489559"/>
                  </a:lnTo>
                  <a:lnTo>
                    <a:pt x="2345893" y="0"/>
                  </a:lnTo>
                  <a:close/>
                </a:path>
              </a:pathLst>
            </a:custGeom>
            <a:solidFill>
              <a:srgbClr val="9DDCF9"/>
            </a:solidFill>
          </p:spPr>
          <p:txBody>
            <a:bodyPr wrap="square" lIns="0" tIns="0" rIns="0" bIns="0" rtlCol="0"/>
            <a:lstStyle/>
            <a:p/>
          </p:txBody>
        </p:sp>
        <p:pic>
          <p:nvPicPr>
            <p:cNvPr id="270" name="object 270" descr=""/>
            <p:cNvPicPr/>
            <p:nvPr/>
          </p:nvPicPr>
          <p:blipFill>
            <a:blip r:embed="rId38" cstate="print"/>
            <a:stretch>
              <a:fillRect/>
            </a:stretch>
          </p:blipFill>
          <p:spPr>
            <a:xfrm>
              <a:off x="7970405" y="3790277"/>
              <a:ext cx="982687" cy="1042733"/>
            </a:xfrm>
            <a:prstGeom prst="rect">
              <a:avLst/>
            </a:prstGeom>
          </p:spPr>
        </p:pic>
        <p:sp>
          <p:nvSpPr>
            <p:cNvPr id="271" name="object 271" descr=""/>
            <p:cNvSpPr/>
            <p:nvPr/>
          </p:nvSpPr>
          <p:spPr>
            <a:xfrm>
              <a:off x="7970393" y="4448314"/>
              <a:ext cx="991869" cy="384810"/>
            </a:xfrm>
            <a:custGeom>
              <a:avLst/>
              <a:gdLst/>
              <a:ahLst/>
              <a:cxnLst/>
              <a:rect l="l" t="t" r="r" b="b"/>
              <a:pathLst>
                <a:path w="991870" h="384810">
                  <a:moveTo>
                    <a:pt x="290842" y="315836"/>
                  </a:moveTo>
                  <a:lnTo>
                    <a:pt x="0" y="312470"/>
                  </a:lnTo>
                  <a:lnTo>
                    <a:pt x="0" y="349669"/>
                  </a:lnTo>
                  <a:lnTo>
                    <a:pt x="227507" y="351942"/>
                  </a:lnTo>
                  <a:lnTo>
                    <a:pt x="290842" y="315836"/>
                  </a:lnTo>
                  <a:close/>
                </a:path>
                <a:path w="991870" h="384810">
                  <a:moveTo>
                    <a:pt x="424053" y="240372"/>
                  </a:moveTo>
                  <a:lnTo>
                    <a:pt x="0" y="235470"/>
                  </a:lnTo>
                  <a:lnTo>
                    <a:pt x="0" y="272859"/>
                  </a:lnTo>
                  <a:lnTo>
                    <a:pt x="360705" y="276479"/>
                  </a:lnTo>
                  <a:lnTo>
                    <a:pt x="424053" y="240372"/>
                  </a:lnTo>
                  <a:close/>
                </a:path>
                <a:path w="991870" h="384810">
                  <a:moveTo>
                    <a:pt x="557250" y="164909"/>
                  </a:moveTo>
                  <a:lnTo>
                    <a:pt x="132930" y="160007"/>
                  </a:lnTo>
                  <a:lnTo>
                    <a:pt x="59575" y="196672"/>
                  </a:lnTo>
                  <a:lnTo>
                    <a:pt x="493915" y="201015"/>
                  </a:lnTo>
                  <a:lnTo>
                    <a:pt x="557250" y="164909"/>
                  </a:lnTo>
                  <a:close/>
                </a:path>
                <a:path w="991870" h="384810">
                  <a:moveTo>
                    <a:pt x="685660" y="93560"/>
                  </a:moveTo>
                  <a:lnTo>
                    <a:pt x="261340" y="88658"/>
                  </a:lnTo>
                  <a:lnTo>
                    <a:pt x="187972" y="125323"/>
                  </a:lnTo>
                  <a:lnTo>
                    <a:pt x="622325" y="129667"/>
                  </a:lnTo>
                  <a:lnTo>
                    <a:pt x="685660" y="93560"/>
                  </a:lnTo>
                  <a:close/>
                </a:path>
                <a:path w="991870" h="384810">
                  <a:moveTo>
                    <a:pt x="818857" y="18097"/>
                  </a:moveTo>
                  <a:lnTo>
                    <a:pt x="394538" y="13182"/>
                  </a:lnTo>
                  <a:lnTo>
                    <a:pt x="321170" y="49860"/>
                  </a:lnTo>
                  <a:lnTo>
                    <a:pt x="755523" y="54203"/>
                  </a:lnTo>
                  <a:lnTo>
                    <a:pt x="818857" y="18097"/>
                  </a:lnTo>
                  <a:close/>
                </a:path>
                <a:path w="991870" h="384810">
                  <a:moveTo>
                    <a:pt x="991831" y="0"/>
                  </a:moveTo>
                  <a:lnTo>
                    <a:pt x="906043" y="723"/>
                  </a:lnTo>
                  <a:lnTo>
                    <a:pt x="352602" y="384708"/>
                  </a:lnTo>
                  <a:lnTo>
                    <a:pt x="449834" y="384708"/>
                  </a:lnTo>
                  <a:lnTo>
                    <a:pt x="991831" y="0"/>
                  </a:lnTo>
                  <a:close/>
                </a:path>
              </a:pathLst>
            </a:custGeom>
            <a:solidFill>
              <a:srgbClr val="FFFFFF"/>
            </a:solidFill>
          </p:spPr>
          <p:txBody>
            <a:bodyPr wrap="square" lIns="0" tIns="0" rIns="0" bIns="0" rtlCol="0"/>
            <a:lstStyle/>
            <a:p/>
          </p:txBody>
        </p:sp>
        <p:sp>
          <p:nvSpPr>
            <p:cNvPr id="272" name="object 272" descr=""/>
            <p:cNvSpPr/>
            <p:nvPr/>
          </p:nvSpPr>
          <p:spPr>
            <a:xfrm>
              <a:off x="8647718" y="4217461"/>
              <a:ext cx="22225" cy="22225"/>
            </a:xfrm>
            <a:custGeom>
              <a:avLst/>
              <a:gdLst/>
              <a:ahLst/>
              <a:cxnLst/>
              <a:rect l="l" t="t" r="r" b="b"/>
              <a:pathLst>
                <a:path w="22225" h="22225">
                  <a:moveTo>
                    <a:pt x="11734" y="0"/>
                  </a:moveTo>
                  <a:lnTo>
                    <a:pt x="2120" y="4381"/>
                  </a:lnTo>
                  <a:lnTo>
                    <a:pt x="0" y="10045"/>
                  </a:lnTo>
                  <a:lnTo>
                    <a:pt x="4368" y="19659"/>
                  </a:lnTo>
                  <a:lnTo>
                    <a:pt x="10033" y="21780"/>
                  </a:lnTo>
                  <a:lnTo>
                    <a:pt x="19646" y="17386"/>
                  </a:lnTo>
                  <a:lnTo>
                    <a:pt x="21767" y="11734"/>
                  </a:lnTo>
                  <a:lnTo>
                    <a:pt x="19583" y="6921"/>
                  </a:lnTo>
                  <a:lnTo>
                    <a:pt x="17399" y="2120"/>
                  </a:lnTo>
                  <a:lnTo>
                    <a:pt x="11734" y="0"/>
                  </a:lnTo>
                  <a:close/>
                </a:path>
              </a:pathLst>
            </a:custGeom>
            <a:solidFill>
              <a:srgbClr val="FAB383"/>
            </a:solidFill>
          </p:spPr>
          <p:txBody>
            <a:bodyPr wrap="square" lIns="0" tIns="0" rIns="0" bIns="0" rtlCol="0"/>
            <a:lstStyle/>
            <a:p/>
          </p:txBody>
        </p:sp>
        <p:sp>
          <p:nvSpPr>
            <p:cNvPr id="273" name="object 273" descr=""/>
            <p:cNvSpPr/>
            <p:nvPr/>
          </p:nvSpPr>
          <p:spPr>
            <a:xfrm>
              <a:off x="8654809" y="4118409"/>
              <a:ext cx="62865" cy="118745"/>
            </a:xfrm>
            <a:custGeom>
              <a:avLst/>
              <a:gdLst/>
              <a:ahLst/>
              <a:cxnLst/>
              <a:rect l="l" t="t" r="r" b="b"/>
              <a:pathLst>
                <a:path w="62865" h="118745">
                  <a:moveTo>
                    <a:pt x="43865" y="0"/>
                  </a:moveTo>
                  <a:lnTo>
                    <a:pt x="30799" y="59185"/>
                  </a:lnTo>
                  <a:lnTo>
                    <a:pt x="9626" y="96786"/>
                  </a:lnTo>
                  <a:lnTo>
                    <a:pt x="0" y="101168"/>
                  </a:lnTo>
                  <a:lnTo>
                    <a:pt x="7899" y="118516"/>
                  </a:lnTo>
                  <a:lnTo>
                    <a:pt x="37231" y="93063"/>
                  </a:lnTo>
                  <a:lnTo>
                    <a:pt x="59088" y="24834"/>
                  </a:lnTo>
                  <a:lnTo>
                    <a:pt x="62763" y="2540"/>
                  </a:lnTo>
                  <a:lnTo>
                    <a:pt x="43865" y="0"/>
                  </a:lnTo>
                  <a:close/>
                </a:path>
              </a:pathLst>
            </a:custGeom>
            <a:solidFill>
              <a:srgbClr val="00AEEF"/>
            </a:solidFill>
          </p:spPr>
          <p:txBody>
            <a:bodyPr wrap="square" lIns="0" tIns="0" rIns="0" bIns="0" rtlCol="0"/>
            <a:lstStyle/>
            <a:p/>
          </p:txBody>
        </p:sp>
        <p:pic>
          <p:nvPicPr>
            <p:cNvPr id="274" name="object 274" descr=""/>
            <p:cNvPicPr/>
            <p:nvPr/>
          </p:nvPicPr>
          <p:blipFill>
            <a:blip r:embed="rId39" cstate="print"/>
            <a:stretch>
              <a:fillRect/>
            </a:stretch>
          </p:blipFill>
          <p:spPr>
            <a:xfrm>
              <a:off x="8689391" y="4225620"/>
              <a:ext cx="66941" cy="196494"/>
            </a:xfrm>
            <a:prstGeom prst="rect">
              <a:avLst/>
            </a:prstGeom>
          </p:spPr>
        </p:pic>
        <p:pic>
          <p:nvPicPr>
            <p:cNvPr id="275" name="object 275" descr=""/>
            <p:cNvPicPr/>
            <p:nvPr/>
          </p:nvPicPr>
          <p:blipFill>
            <a:blip r:embed="rId40" cstate="print"/>
            <a:stretch>
              <a:fillRect/>
            </a:stretch>
          </p:blipFill>
          <p:spPr>
            <a:xfrm>
              <a:off x="8658695" y="4002493"/>
              <a:ext cx="67462" cy="100012"/>
            </a:xfrm>
            <a:prstGeom prst="rect">
              <a:avLst/>
            </a:prstGeom>
          </p:spPr>
        </p:pic>
        <p:sp>
          <p:nvSpPr>
            <p:cNvPr id="276" name="object 276" descr=""/>
            <p:cNvSpPr/>
            <p:nvPr/>
          </p:nvSpPr>
          <p:spPr>
            <a:xfrm>
              <a:off x="8669793" y="4002492"/>
              <a:ext cx="56515" cy="64769"/>
            </a:xfrm>
            <a:custGeom>
              <a:avLst/>
              <a:gdLst/>
              <a:ahLst/>
              <a:cxnLst/>
              <a:rect l="l" t="t" r="r" b="b"/>
              <a:pathLst>
                <a:path w="56515" h="64770">
                  <a:moveTo>
                    <a:pt x="53088" y="41275"/>
                  </a:moveTo>
                  <a:lnTo>
                    <a:pt x="36512" y="41275"/>
                  </a:lnTo>
                  <a:lnTo>
                    <a:pt x="42075" y="43649"/>
                  </a:lnTo>
                  <a:lnTo>
                    <a:pt x="39687" y="53174"/>
                  </a:lnTo>
                  <a:lnTo>
                    <a:pt x="33743" y="57150"/>
                  </a:lnTo>
                  <a:lnTo>
                    <a:pt x="34137" y="64287"/>
                  </a:lnTo>
                  <a:lnTo>
                    <a:pt x="53088" y="41275"/>
                  </a:lnTo>
                  <a:close/>
                </a:path>
                <a:path w="56515" h="64770">
                  <a:moveTo>
                    <a:pt x="24612" y="0"/>
                  </a:moveTo>
                  <a:lnTo>
                    <a:pt x="0" y="3175"/>
                  </a:lnTo>
                  <a:lnTo>
                    <a:pt x="4762" y="18249"/>
                  </a:lnTo>
                  <a:lnTo>
                    <a:pt x="24218" y="31343"/>
                  </a:lnTo>
                  <a:lnTo>
                    <a:pt x="25006" y="51193"/>
                  </a:lnTo>
                  <a:lnTo>
                    <a:pt x="33743" y="41275"/>
                  </a:lnTo>
                  <a:lnTo>
                    <a:pt x="53088" y="41275"/>
                  </a:lnTo>
                  <a:lnTo>
                    <a:pt x="56362" y="37299"/>
                  </a:lnTo>
                  <a:lnTo>
                    <a:pt x="53974" y="19037"/>
                  </a:lnTo>
                  <a:lnTo>
                    <a:pt x="24612" y="0"/>
                  </a:lnTo>
                  <a:close/>
                </a:path>
              </a:pathLst>
            </a:custGeom>
            <a:solidFill>
              <a:srgbClr val="3B2314"/>
            </a:solidFill>
          </p:spPr>
          <p:txBody>
            <a:bodyPr wrap="square" lIns="0" tIns="0" rIns="0" bIns="0" rtlCol="0"/>
            <a:lstStyle/>
            <a:p/>
          </p:txBody>
        </p:sp>
        <p:pic>
          <p:nvPicPr>
            <p:cNvPr id="277" name="object 277" descr=""/>
            <p:cNvPicPr/>
            <p:nvPr/>
          </p:nvPicPr>
          <p:blipFill>
            <a:blip r:embed="rId41" cstate="print"/>
            <a:stretch>
              <a:fillRect/>
            </a:stretch>
          </p:blipFill>
          <p:spPr>
            <a:xfrm>
              <a:off x="8654808" y="4089005"/>
              <a:ext cx="90606" cy="147918"/>
            </a:xfrm>
            <a:prstGeom prst="rect">
              <a:avLst/>
            </a:prstGeom>
          </p:spPr>
        </p:pic>
        <p:sp>
          <p:nvSpPr>
            <p:cNvPr id="278" name="object 278" descr=""/>
            <p:cNvSpPr/>
            <p:nvPr/>
          </p:nvSpPr>
          <p:spPr>
            <a:xfrm>
              <a:off x="8656472" y="4029849"/>
              <a:ext cx="106680" cy="423545"/>
            </a:xfrm>
            <a:custGeom>
              <a:avLst/>
              <a:gdLst/>
              <a:ahLst/>
              <a:cxnLst/>
              <a:rect l="l" t="t" r="r" b="b"/>
              <a:pathLst>
                <a:path w="106679" h="423545">
                  <a:moveTo>
                    <a:pt x="23926" y="1765"/>
                  </a:moveTo>
                  <a:lnTo>
                    <a:pt x="22174" y="0"/>
                  </a:lnTo>
                  <a:lnTo>
                    <a:pt x="17830" y="0"/>
                  </a:lnTo>
                  <a:lnTo>
                    <a:pt x="16078" y="1765"/>
                  </a:lnTo>
                  <a:lnTo>
                    <a:pt x="16078" y="6096"/>
                  </a:lnTo>
                  <a:lnTo>
                    <a:pt x="17830" y="7861"/>
                  </a:lnTo>
                  <a:lnTo>
                    <a:pt x="22174" y="7861"/>
                  </a:lnTo>
                  <a:lnTo>
                    <a:pt x="23926" y="6096"/>
                  </a:lnTo>
                  <a:lnTo>
                    <a:pt x="23926" y="3924"/>
                  </a:lnTo>
                  <a:lnTo>
                    <a:pt x="23926" y="1765"/>
                  </a:lnTo>
                  <a:close/>
                </a:path>
                <a:path w="106679" h="423545">
                  <a:moveTo>
                    <a:pt x="45872" y="389102"/>
                  </a:moveTo>
                  <a:lnTo>
                    <a:pt x="33972" y="389102"/>
                  </a:lnTo>
                  <a:lnTo>
                    <a:pt x="14706" y="396684"/>
                  </a:lnTo>
                  <a:lnTo>
                    <a:pt x="4737" y="401345"/>
                  </a:lnTo>
                  <a:lnTo>
                    <a:pt x="901" y="404990"/>
                  </a:lnTo>
                  <a:lnTo>
                    <a:pt x="0" y="409536"/>
                  </a:lnTo>
                  <a:lnTo>
                    <a:pt x="6819" y="412711"/>
                  </a:lnTo>
                  <a:lnTo>
                    <a:pt x="22466" y="412356"/>
                  </a:lnTo>
                  <a:lnTo>
                    <a:pt x="38227" y="410591"/>
                  </a:lnTo>
                  <a:lnTo>
                    <a:pt x="45415" y="409536"/>
                  </a:lnTo>
                  <a:lnTo>
                    <a:pt x="45872" y="389102"/>
                  </a:lnTo>
                  <a:close/>
                </a:path>
                <a:path w="106679" h="423545">
                  <a:moveTo>
                    <a:pt x="106108" y="406057"/>
                  </a:moveTo>
                  <a:lnTo>
                    <a:pt x="98894" y="386930"/>
                  </a:lnTo>
                  <a:lnTo>
                    <a:pt x="87871" y="391388"/>
                  </a:lnTo>
                  <a:lnTo>
                    <a:pt x="72821" y="405625"/>
                  </a:lnTo>
                  <a:lnTo>
                    <a:pt x="65316" y="413677"/>
                  </a:lnTo>
                  <a:lnTo>
                    <a:pt x="63119" y="418490"/>
                  </a:lnTo>
                  <a:lnTo>
                    <a:pt x="63995" y="423037"/>
                  </a:lnTo>
                  <a:lnTo>
                    <a:pt x="71501" y="423430"/>
                  </a:lnTo>
                  <a:lnTo>
                    <a:pt x="85877" y="417258"/>
                  </a:lnTo>
                  <a:lnTo>
                    <a:pt x="99834" y="409727"/>
                  </a:lnTo>
                  <a:lnTo>
                    <a:pt x="106108" y="406057"/>
                  </a:lnTo>
                  <a:close/>
                </a:path>
              </a:pathLst>
            </a:custGeom>
            <a:solidFill>
              <a:srgbClr val="231F20"/>
            </a:solidFill>
          </p:spPr>
          <p:txBody>
            <a:bodyPr wrap="square" lIns="0" tIns="0" rIns="0" bIns="0" rtlCol="0"/>
            <a:lstStyle/>
            <a:p/>
          </p:txBody>
        </p:sp>
        <p:pic>
          <p:nvPicPr>
            <p:cNvPr id="279" name="object 279" descr=""/>
            <p:cNvPicPr/>
            <p:nvPr/>
          </p:nvPicPr>
          <p:blipFill>
            <a:blip r:embed="rId42" cstate="print"/>
            <a:stretch>
              <a:fillRect/>
            </a:stretch>
          </p:blipFill>
          <p:spPr>
            <a:xfrm>
              <a:off x="8138136" y="4483160"/>
              <a:ext cx="139592" cy="168756"/>
            </a:xfrm>
            <a:prstGeom prst="rect">
              <a:avLst/>
            </a:prstGeom>
          </p:spPr>
        </p:pic>
        <p:sp>
          <p:nvSpPr>
            <p:cNvPr id="280" name="object 280" descr=""/>
            <p:cNvSpPr/>
            <p:nvPr/>
          </p:nvSpPr>
          <p:spPr>
            <a:xfrm>
              <a:off x="8217070" y="4347827"/>
              <a:ext cx="24765" cy="24765"/>
            </a:xfrm>
            <a:custGeom>
              <a:avLst/>
              <a:gdLst/>
              <a:ahLst/>
              <a:cxnLst/>
              <a:rect l="l" t="t" r="r" b="b"/>
              <a:pathLst>
                <a:path w="24765" h="24764">
                  <a:moveTo>
                    <a:pt x="13258" y="0"/>
                  </a:moveTo>
                  <a:lnTo>
                    <a:pt x="2451" y="4787"/>
                  </a:lnTo>
                  <a:lnTo>
                    <a:pt x="0" y="11112"/>
                  </a:lnTo>
                  <a:lnTo>
                    <a:pt x="2413" y="16535"/>
                  </a:lnTo>
                  <a:lnTo>
                    <a:pt x="4800" y="21958"/>
                  </a:lnTo>
                  <a:lnTo>
                    <a:pt x="11137" y="24383"/>
                  </a:lnTo>
                  <a:lnTo>
                    <a:pt x="21958" y="19583"/>
                  </a:lnTo>
                  <a:lnTo>
                    <a:pt x="24409" y="13258"/>
                  </a:lnTo>
                  <a:lnTo>
                    <a:pt x="19596" y="2425"/>
                  </a:lnTo>
                  <a:lnTo>
                    <a:pt x="13258" y="0"/>
                  </a:lnTo>
                  <a:close/>
                </a:path>
              </a:pathLst>
            </a:custGeom>
            <a:solidFill>
              <a:srgbClr val="FAB383"/>
            </a:solidFill>
          </p:spPr>
          <p:txBody>
            <a:bodyPr wrap="square" lIns="0" tIns="0" rIns="0" bIns="0" rtlCol="0"/>
            <a:lstStyle/>
            <a:p/>
          </p:txBody>
        </p:sp>
        <p:pic>
          <p:nvPicPr>
            <p:cNvPr id="281" name="object 281" descr=""/>
            <p:cNvPicPr/>
            <p:nvPr/>
          </p:nvPicPr>
          <p:blipFill>
            <a:blip r:embed="rId43" cstate="print"/>
            <a:stretch>
              <a:fillRect/>
            </a:stretch>
          </p:blipFill>
          <p:spPr>
            <a:xfrm>
              <a:off x="8129688" y="4290568"/>
              <a:ext cx="96926" cy="217081"/>
            </a:xfrm>
            <a:prstGeom prst="rect">
              <a:avLst/>
            </a:prstGeom>
          </p:spPr>
        </p:pic>
        <p:pic>
          <p:nvPicPr>
            <p:cNvPr id="282" name="object 282" descr=""/>
            <p:cNvPicPr/>
            <p:nvPr/>
          </p:nvPicPr>
          <p:blipFill>
            <a:blip r:embed="rId44" cstate="print"/>
            <a:stretch>
              <a:fillRect/>
            </a:stretch>
          </p:blipFill>
          <p:spPr>
            <a:xfrm>
              <a:off x="8135404" y="4306265"/>
              <a:ext cx="87546" cy="101227"/>
            </a:xfrm>
            <a:prstGeom prst="rect">
              <a:avLst/>
            </a:prstGeom>
          </p:spPr>
        </p:pic>
        <p:pic>
          <p:nvPicPr>
            <p:cNvPr id="283" name="object 283" descr=""/>
            <p:cNvPicPr/>
            <p:nvPr/>
          </p:nvPicPr>
          <p:blipFill>
            <a:blip r:embed="rId45" cstate="print"/>
            <a:stretch>
              <a:fillRect/>
            </a:stretch>
          </p:blipFill>
          <p:spPr>
            <a:xfrm>
              <a:off x="8109915" y="4208978"/>
              <a:ext cx="65943" cy="94496"/>
            </a:xfrm>
            <a:prstGeom prst="rect">
              <a:avLst/>
            </a:prstGeom>
          </p:spPr>
        </p:pic>
        <p:pic>
          <p:nvPicPr>
            <p:cNvPr id="284" name="object 284" descr=""/>
            <p:cNvPicPr/>
            <p:nvPr/>
          </p:nvPicPr>
          <p:blipFill>
            <a:blip r:embed="rId46" cstate="print"/>
            <a:stretch>
              <a:fillRect/>
            </a:stretch>
          </p:blipFill>
          <p:spPr>
            <a:xfrm>
              <a:off x="8714064" y="4456506"/>
              <a:ext cx="1602221" cy="376504"/>
            </a:xfrm>
            <a:prstGeom prst="rect">
              <a:avLst/>
            </a:prstGeom>
          </p:spPr>
        </p:pic>
        <p:sp>
          <p:nvSpPr>
            <p:cNvPr id="285" name="object 285" descr=""/>
            <p:cNvSpPr/>
            <p:nvPr/>
          </p:nvSpPr>
          <p:spPr>
            <a:xfrm>
              <a:off x="9066771" y="4576864"/>
              <a:ext cx="1053465" cy="130810"/>
            </a:xfrm>
            <a:custGeom>
              <a:avLst/>
              <a:gdLst/>
              <a:ahLst/>
              <a:cxnLst/>
              <a:rect l="l" t="t" r="r" b="b"/>
              <a:pathLst>
                <a:path w="1053465" h="130810">
                  <a:moveTo>
                    <a:pt x="260553" y="130276"/>
                  </a:moveTo>
                  <a:lnTo>
                    <a:pt x="250317" y="79578"/>
                  </a:lnTo>
                  <a:lnTo>
                    <a:pt x="222402" y="38163"/>
                  </a:lnTo>
                  <a:lnTo>
                    <a:pt x="181000" y="10236"/>
                  </a:lnTo>
                  <a:lnTo>
                    <a:pt x="130276" y="0"/>
                  </a:lnTo>
                  <a:lnTo>
                    <a:pt x="79578" y="10236"/>
                  </a:lnTo>
                  <a:lnTo>
                    <a:pt x="38163" y="38163"/>
                  </a:lnTo>
                  <a:lnTo>
                    <a:pt x="10248" y="79578"/>
                  </a:lnTo>
                  <a:lnTo>
                    <a:pt x="0" y="130276"/>
                  </a:lnTo>
                  <a:lnTo>
                    <a:pt x="260553" y="130276"/>
                  </a:lnTo>
                  <a:close/>
                </a:path>
                <a:path w="1053465" h="130810">
                  <a:moveTo>
                    <a:pt x="1053033" y="130276"/>
                  </a:moveTo>
                  <a:lnTo>
                    <a:pt x="1042797" y="79578"/>
                  </a:lnTo>
                  <a:lnTo>
                    <a:pt x="1014882" y="38163"/>
                  </a:lnTo>
                  <a:lnTo>
                    <a:pt x="973467" y="10236"/>
                  </a:lnTo>
                  <a:lnTo>
                    <a:pt x="922756" y="0"/>
                  </a:lnTo>
                  <a:lnTo>
                    <a:pt x="872058" y="10236"/>
                  </a:lnTo>
                  <a:lnTo>
                    <a:pt x="830643" y="38163"/>
                  </a:lnTo>
                  <a:lnTo>
                    <a:pt x="802716" y="79578"/>
                  </a:lnTo>
                  <a:lnTo>
                    <a:pt x="792480" y="130276"/>
                  </a:lnTo>
                  <a:lnTo>
                    <a:pt x="1053033" y="130276"/>
                  </a:lnTo>
                  <a:close/>
                </a:path>
              </a:pathLst>
            </a:custGeom>
            <a:solidFill>
              <a:srgbClr val="231F20"/>
            </a:solidFill>
          </p:spPr>
          <p:txBody>
            <a:bodyPr wrap="square" lIns="0" tIns="0" rIns="0" bIns="0" rtlCol="0"/>
            <a:lstStyle/>
            <a:p/>
          </p:txBody>
        </p:sp>
        <p:pic>
          <p:nvPicPr>
            <p:cNvPr id="286" name="object 286" descr=""/>
            <p:cNvPicPr/>
            <p:nvPr/>
          </p:nvPicPr>
          <p:blipFill>
            <a:blip r:embed="rId47" cstate="print"/>
            <a:stretch>
              <a:fillRect/>
            </a:stretch>
          </p:blipFill>
          <p:spPr>
            <a:xfrm>
              <a:off x="8937142" y="4335538"/>
              <a:ext cx="1348379" cy="371602"/>
            </a:xfrm>
            <a:prstGeom prst="rect">
              <a:avLst/>
            </a:prstGeom>
          </p:spPr>
        </p:pic>
        <p:pic>
          <p:nvPicPr>
            <p:cNvPr id="287" name="object 287" descr=""/>
            <p:cNvPicPr/>
            <p:nvPr/>
          </p:nvPicPr>
          <p:blipFill>
            <a:blip r:embed="rId48" cstate="print"/>
            <a:stretch>
              <a:fillRect/>
            </a:stretch>
          </p:blipFill>
          <p:spPr>
            <a:xfrm>
              <a:off x="9074848" y="4574959"/>
              <a:ext cx="244451" cy="132346"/>
            </a:xfrm>
            <a:prstGeom prst="rect">
              <a:avLst/>
            </a:prstGeom>
          </p:spPr>
        </p:pic>
        <p:pic>
          <p:nvPicPr>
            <p:cNvPr id="288" name="object 288" descr=""/>
            <p:cNvPicPr/>
            <p:nvPr/>
          </p:nvPicPr>
          <p:blipFill>
            <a:blip r:embed="rId49" cstate="print"/>
            <a:stretch>
              <a:fillRect/>
            </a:stretch>
          </p:blipFill>
          <p:spPr>
            <a:xfrm>
              <a:off x="9253626" y="4367326"/>
              <a:ext cx="248145" cy="110934"/>
            </a:xfrm>
            <a:prstGeom prst="rect">
              <a:avLst/>
            </a:prstGeom>
          </p:spPr>
        </p:pic>
        <p:pic>
          <p:nvPicPr>
            <p:cNvPr id="289" name="object 289" descr=""/>
            <p:cNvPicPr/>
            <p:nvPr/>
          </p:nvPicPr>
          <p:blipFill>
            <a:blip r:embed="rId50" cstate="print"/>
            <a:stretch>
              <a:fillRect/>
            </a:stretch>
          </p:blipFill>
          <p:spPr>
            <a:xfrm>
              <a:off x="8962516" y="4551108"/>
              <a:ext cx="123621" cy="46532"/>
            </a:xfrm>
            <a:prstGeom prst="rect">
              <a:avLst/>
            </a:prstGeom>
          </p:spPr>
        </p:pic>
        <p:sp>
          <p:nvSpPr>
            <p:cNvPr id="290" name="object 290" descr=""/>
            <p:cNvSpPr/>
            <p:nvPr/>
          </p:nvSpPr>
          <p:spPr>
            <a:xfrm>
              <a:off x="8937130" y="4659579"/>
              <a:ext cx="103505" cy="40640"/>
            </a:xfrm>
            <a:custGeom>
              <a:avLst/>
              <a:gdLst/>
              <a:ahLst/>
              <a:cxnLst/>
              <a:rect l="l" t="t" r="r" b="b"/>
              <a:pathLst>
                <a:path w="103504" h="40639">
                  <a:moveTo>
                    <a:pt x="98031" y="0"/>
                  </a:moveTo>
                  <a:lnTo>
                    <a:pt x="0" y="0"/>
                  </a:lnTo>
                  <a:lnTo>
                    <a:pt x="0" y="40373"/>
                  </a:lnTo>
                  <a:lnTo>
                    <a:pt x="93230" y="23914"/>
                  </a:lnTo>
                  <a:lnTo>
                    <a:pt x="98996" y="23037"/>
                  </a:lnTo>
                  <a:lnTo>
                    <a:pt x="103416" y="18046"/>
                  </a:lnTo>
                  <a:lnTo>
                    <a:pt x="103416" y="5384"/>
                  </a:lnTo>
                  <a:lnTo>
                    <a:pt x="98031" y="0"/>
                  </a:lnTo>
                  <a:close/>
                </a:path>
              </a:pathLst>
            </a:custGeom>
            <a:solidFill>
              <a:srgbClr val="231F20"/>
            </a:solidFill>
          </p:spPr>
          <p:txBody>
            <a:bodyPr wrap="square" lIns="0" tIns="0" rIns="0" bIns="0" rtlCol="0"/>
            <a:lstStyle/>
            <a:p/>
          </p:txBody>
        </p:sp>
        <p:pic>
          <p:nvPicPr>
            <p:cNvPr id="291" name="object 291" descr=""/>
            <p:cNvPicPr/>
            <p:nvPr/>
          </p:nvPicPr>
          <p:blipFill>
            <a:blip r:embed="rId51" cstate="print"/>
            <a:stretch>
              <a:fillRect/>
            </a:stretch>
          </p:blipFill>
          <p:spPr>
            <a:xfrm>
              <a:off x="9305861" y="4367022"/>
              <a:ext cx="826110" cy="128498"/>
            </a:xfrm>
            <a:prstGeom prst="rect">
              <a:avLst/>
            </a:prstGeom>
          </p:spPr>
        </p:pic>
        <p:sp>
          <p:nvSpPr>
            <p:cNvPr id="292" name="object 292" descr=""/>
            <p:cNvSpPr/>
            <p:nvPr/>
          </p:nvSpPr>
          <p:spPr>
            <a:xfrm>
              <a:off x="9310980" y="4374210"/>
              <a:ext cx="644525" cy="323850"/>
            </a:xfrm>
            <a:custGeom>
              <a:avLst/>
              <a:gdLst/>
              <a:ahLst/>
              <a:cxnLst/>
              <a:rect l="l" t="t" r="r" b="b"/>
              <a:pathLst>
                <a:path w="644525" h="323850">
                  <a:moveTo>
                    <a:pt x="93992" y="115912"/>
                  </a:moveTo>
                  <a:lnTo>
                    <a:pt x="91211" y="61963"/>
                  </a:lnTo>
                  <a:lnTo>
                    <a:pt x="59194" y="79235"/>
                  </a:lnTo>
                  <a:lnTo>
                    <a:pt x="39014" y="90982"/>
                  </a:lnTo>
                  <a:lnTo>
                    <a:pt x="22136" y="102603"/>
                  </a:lnTo>
                  <a:lnTo>
                    <a:pt x="0" y="119481"/>
                  </a:lnTo>
                  <a:lnTo>
                    <a:pt x="93992" y="115912"/>
                  </a:lnTo>
                  <a:close/>
                </a:path>
                <a:path w="644525" h="323850">
                  <a:moveTo>
                    <a:pt x="366141" y="101"/>
                  </a:moveTo>
                  <a:lnTo>
                    <a:pt x="346430" y="0"/>
                  </a:lnTo>
                  <a:lnTo>
                    <a:pt x="339331" y="106692"/>
                  </a:lnTo>
                  <a:lnTo>
                    <a:pt x="359397" y="106019"/>
                  </a:lnTo>
                  <a:lnTo>
                    <a:pt x="366141" y="101"/>
                  </a:lnTo>
                  <a:close/>
                </a:path>
                <a:path w="644525" h="323850">
                  <a:moveTo>
                    <a:pt x="644334" y="131864"/>
                  </a:moveTo>
                  <a:lnTo>
                    <a:pt x="640168" y="113017"/>
                  </a:lnTo>
                  <a:lnTo>
                    <a:pt x="631621" y="99593"/>
                  </a:lnTo>
                  <a:lnTo>
                    <a:pt x="626808" y="94348"/>
                  </a:lnTo>
                  <a:lnTo>
                    <a:pt x="622896" y="98640"/>
                  </a:lnTo>
                  <a:lnTo>
                    <a:pt x="627481" y="103581"/>
                  </a:lnTo>
                  <a:lnTo>
                    <a:pt x="634974" y="115252"/>
                  </a:lnTo>
                  <a:lnTo>
                    <a:pt x="638568" y="131406"/>
                  </a:lnTo>
                  <a:lnTo>
                    <a:pt x="631469" y="149733"/>
                  </a:lnTo>
                  <a:lnTo>
                    <a:pt x="603275" y="185026"/>
                  </a:lnTo>
                  <a:lnTo>
                    <a:pt x="496328" y="317855"/>
                  </a:lnTo>
                  <a:lnTo>
                    <a:pt x="336384" y="317855"/>
                  </a:lnTo>
                  <a:lnTo>
                    <a:pt x="336384" y="107581"/>
                  </a:lnTo>
                  <a:lnTo>
                    <a:pt x="330568" y="107581"/>
                  </a:lnTo>
                  <a:lnTo>
                    <a:pt x="330568" y="317855"/>
                  </a:lnTo>
                  <a:lnTo>
                    <a:pt x="21983" y="317855"/>
                  </a:lnTo>
                  <a:lnTo>
                    <a:pt x="21983" y="120840"/>
                  </a:lnTo>
                  <a:lnTo>
                    <a:pt x="16179" y="120840"/>
                  </a:lnTo>
                  <a:lnTo>
                    <a:pt x="16179" y="323672"/>
                  </a:lnTo>
                  <a:lnTo>
                    <a:pt x="499110" y="323672"/>
                  </a:lnTo>
                  <a:lnTo>
                    <a:pt x="636041" y="153339"/>
                  </a:lnTo>
                  <a:lnTo>
                    <a:pt x="644334" y="131864"/>
                  </a:lnTo>
                  <a:close/>
                </a:path>
              </a:pathLst>
            </a:custGeom>
            <a:solidFill>
              <a:srgbClr val="414042"/>
            </a:solidFill>
          </p:spPr>
          <p:txBody>
            <a:bodyPr wrap="square" lIns="0" tIns="0" rIns="0" bIns="0" rtlCol="0"/>
            <a:lstStyle/>
            <a:p/>
          </p:txBody>
        </p:sp>
        <p:pic>
          <p:nvPicPr>
            <p:cNvPr id="293" name="object 293" descr=""/>
            <p:cNvPicPr/>
            <p:nvPr/>
          </p:nvPicPr>
          <p:blipFill>
            <a:blip r:embed="rId52" cstate="print"/>
            <a:stretch>
              <a:fillRect/>
            </a:stretch>
          </p:blipFill>
          <p:spPr>
            <a:xfrm>
              <a:off x="9284906" y="4544174"/>
              <a:ext cx="22186" cy="13284"/>
            </a:xfrm>
            <a:prstGeom prst="rect">
              <a:avLst/>
            </a:prstGeom>
          </p:spPr>
        </p:pic>
        <p:sp>
          <p:nvSpPr>
            <p:cNvPr id="294" name="object 294" descr=""/>
            <p:cNvSpPr/>
            <p:nvPr/>
          </p:nvSpPr>
          <p:spPr>
            <a:xfrm>
              <a:off x="9305861" y="4372563"/>
              <a:ext cx="680720" cy="123189"/>
            </a:xfrm>
            <a:custGeom>
              <a:avLst/>
              <a:gdLst/>
              <a:ahLst/>
              <a:cxnLst/>
              <a:rect l="l" t="t" r="r" b="b"/>
              <a:pathLst>
                <a:path w="680720" h="123189">
                  <a:moveTo>
                    <a:pt x="516115" y="0"/>
                  </a:moveTo>
                  <a:lnTo>
                    <a:pt x="303758" y="0"/>
                  </a:lnTo>
                  <a:lnTo>
                    <a:pt x="242306" y="6572"/>
                  </a:lnTo>
                  <a:lnTo>
                    <a:pt x="182215" y="23539"/>
                  </a:lnTo>
                  <a:lnTo>
                    <a:pt x="126397" y="46771"/>
                  </a:lnTo>
                  <a:lnTo>
                    <a:pt x="77765" y="72141"/>
                  </a:lnTo>
                  <a:lnTo>
                    <a:pt x="39233" y="95521"/>
                  </a:lnTo>
                  <a:lnTo>
                    <a:pt x="4114" y="119799"/>
                  </a:lnTo>
                  <a:lnTo>
                    <a:pt x="0" y="122974"/>
                  </a:lnTo>
                  <a:lnTo>
                    <a:pt x="98296" y="119252"/>
                  </a:lnTo>
                  <a:lnTo>
                    <a:pt x="10401" y="119252"/>
                  </a:lnTo>
                  <a:lnTo>
                    <a:pt x="32215" y="104090"/>
                  </a:lnTo>
                  <a:lnTo>
                    <a:pt x="69444" y="80779"/>
                  </a:lnTo>
                  <a:lnTo>
                    <a:pt x="118651" y="54182"/>
                  </a:lnTo>
                  <a:lnTo>
                    <a:pt x="176397" y="29164"/>
                  </a:lnTo>
                  <a:lnTo>
                    <a:pt x="239246" y="10587"/>
                  </a:lnTo>
                  <a:lnTo>
                    <a:pt x="303758" y="3314"/>
                  </a:lnTo>
                  <a:lnTo>
                    <a:pt x="535667" y="3301"/>
                  </a:lnTo>
                  <a:lnTo>
                    <a:pt x="535297" y="3213"/>
                  </a:lnTo>
                  <a:lnTo>
                    <a:pt x="516115" y="0"/>
                  </a:lnTo>
                  <a:close/>
                </a:path>
                <a:path w="680720" h="123189">
                  <a:moveTo>
                    <a:pt x="535667" y="3301"/>
                  </a:moveTo>
                  <a:lnTo>
                    <a:pt x="515912" y="3301"/>
                  </a:lnTo>
                  <a:lnTo>
                    <a:pt x="534593" y="6432"/>
                  </a:lnTo>
                  <a:lnTo>
                    <a:pt x="578292" y="16876"/>
                  </a:lnTo>
                  <a:lnTo>
                    <a:pt x="631010" y="36529"/>
                  </a:lnTo>
                  <a:lnTo>
                    <a:pt x="676744" y="67284"/>
                  </a:lnTo>
                  <a:lnTo>
                    <a:pt x="673226" y="73985"/>
                  </a:lnTo>
                  <a:lnTo>
                    <a:pt x="666126" y="83688"/>
                  </a:lnTo>
                  <a:lnTo>
                    <a:pt x="655422" y="92421"/>
                  </a:lnTo>
                  <a:lnTo>
                    <a:pt x="641096" y="96215"/>
                  </a:lnTo>
                  <a:lnTo>
                    <a:pt x="624815" y="96624"/>
                  </a:lnTo>
                  <a:lnTo>
                    <a:pt x="10401" y="119252"/>
                  </a:lnTo>
                  <a:lnTo>
                    <a:pt x="98296" y="119252"/>
                  </a:lnTo>
                  <a:lnTo>
                    <a:pt x="625547" y="99930"/>
                  </a:lnTo>
                  <a:lnTo>
                    <a:pt x="641096" y="99542"/>
                  </a:lnTo>
                  <a:lnTo>
                    <a:pt x="677605" y="73080"/>
                  </a:lnTo>
                  <a:lnTo>
                    <a:pt x="680631" y="66509"/>
                  </a:lnTo>
                  <a:lnTo>
                    <a:pt x="679894" y="65747"/>
                  </a:lnTo>
                  <a:lnTo>
                    <a:pt x="633565" y="34109"/>
                  </a:lnTo>
                  <a:lnTo>
                    <a:pt x="579907" y="13923"/>
                  </a:lnTo>
                  <a:lnTo>
                    <a:pt x="535667" y="3301"/>
                  </a:lnTo>
                  <a:close/>
                </a:path>
              </a:pathLst>
            </a:custGeom>
            <a:solidFill>
              <a:srgbClr val="414042"/>
            </a:solidFill>
          </p:spPr>
          <p:txBody>
            <a:bodyPr wrap="square" lIns="0" tIns="0" rIns="0" bIns="0" rtlCol="0"/>
            <a:lstStyle/>
            <a:p/>
          </p:txBody>
        </p:sp>
        <p:pic>
          <p:nvPicPr>
            <p:cNvPr id="295" name="object 295" descr=""/>
            <p:cNvPicPr/>
            <p:nvPr/>
          </p:nvPicPr>
          <p:blipFill>
            <a:blip r:embed="rId53" cstate="print"/>
            <a:stretch>
              <a:fillRect/>
            </a:stretch>
          </p:blipFill>
          <p:spPr>
            <a:xfrm>
              <a:off x="9894956" y="4390912"/>
              <a:ext cx="89611" cy="79794"/>
            </a:xfrm>
            <a:prstGeom prst="rect">
              <a:avLst/>
            </a:prstGeom>
          </p:spPr>
        </p:pic>
        <p:sp>
          <p:nvSpPr>
            <p:cNvPr id="296" name="object 296" descr=""/>
            <p:cNvSpPr/>
            <p:nvPr/>
          </p:nvSpPr>
          <p:spPr>
            <a:xfrm>
              <a:off x="9353715" y="4454947"/>
              <a:ext cx="65405" cy="44450"/>
            </a:xfrm>
            <a:custGeom>
              <a:avLst/>
              <a:gdLst/>
              <a:ahLst/>
              <a:cxnLst/>
              <a:rect l="l" t="t" r="r" b="b"/>
              <a:pathLst>
                <a:path w="65404" h="44450">
                  <a:moveTo>
                    <a:pt x="50166" y="0"/>
                  </a:moveTo>
                  <a:lnTo>
                    <a:pt x="20214" y="6006"/>
                  </a:lnTo>
                  <a:lnTo>
                    <a:pt x="5047" y="12617"/>
                  </a:lnTo>
                  <a:lnTo>
                    <a:pt x="0" y="23981"/>
                  </a:lnTo>
                  <a:lnTo>
                    <a:pt x="408" y="44246"/>
                  </a:lnTo>
                  <a:lnTo>
                    <a:pt x="61228" y="40944"/>
                  </a:lnTo>
                  <a:lnTo>
                    <a:pt x="62923" y="33927"/>
                  </a:lnTo>
                  <a:lnTo>
                    <a:pt x="64827" y="18819"/>
                  </a:lnTo>
                  <a:lnTo>
                    <a:pt x="62166" y="4538"/>
                  </a:lnTo>
                  <a:lnTo>
                    <a:pt x="50166" y="0"/>
                  </a:lnTo>
                  <a:close/>
                </a:path>
              </a:pathLst>
            </a:custGeom>
            <a:solidFill>
              <a:srgbClr val="2B6466"/>
            </a:solidFill>
          </p:spPr>
          <p:txBody>
            <a:bodyPr wrap="square" lIns="0" tIns="0" rIns="0" bIns="0" rtlCol="0"/>
            <a:lstStyle/>
            <a:p/>
          </p:txBody>
        </p:sp>
        <p:pic>
          <p:nvPicPr>
            <p:cNvPr id="297" name="object 297" descr=""/>
            <p:cNvPicPr/>
            <p:nvPr/>
          </p:nvPicPr>
          <p:blipFill>
            <a:blip r:embed="rId54" cstate="print"/>
            <a:stretch>
              <a:fillRect/>
            </a:stretch>
          </p:blipFill>
          <p:spPr>
            <a:xfrm>
              <a:off x="8962021" y="4662385"/>
              <a:ext cx="20091" cy="29108"/>
            </a:xfrm>
            <a:prstGeom prst="rect">
              <a:avLst/>
            </a:prstGeom>
          </p:spPr>
        </p:pic>
        <p:pic>
          <p:nvPicPr>
            <p:cNvPr id="298" name="object 298" descr=""/>
            <p:cNvPicPr/>
            <p:nvPr/>
          </p:nvPicPr>
          <p:blipFill>
            <a:blip r:embed="rId55" cstate="print"/>
            <a:stretch>
              <a:fillRect/>
            </a:stretch>
          </p:blipFill>
          <p:spPr>
            <a:xfrm>
              <a:off x="9101429" y="4609020"/>
              <a:ext cx="191249" cy="191261"/>
            </a:xfrm>
            <a:prstGeom prst="rect">
              <a:avLst/>
            </a:prstGeom>
          </p:spPr>
        </p:pic>
        <p:pic>
          <p:nvPicPr>
            <p:cNvPr id="299" name="object 299" descr=""/>
            <p:cNvPicPr/>
            <p:nvPr/>
          </p:nvPicPr>
          <p:blipFill>
            <a:blip r:embed="rId56" cstate="print"/>
            <a:stretch>
              <a:fillRect/>
            </a:stretch>
          </p:blipFill>
          <p:spPr>
            <a:xfrm>
              <a:off x="9135376" y="4642980"/>
              <a:ext cx="123355" cy="123342"/>
            </a:xfrm>
            <a:prstGeom prst="rect">
              <a:avLst/>
            </a:prstGeom>
          </p:spPr>
        </p:pic>
        <p:pic>
          <p:nvPicPr>
            <p:cNvPr id="300" name="object 300" descr=""/>
            <p:cNvPicPr/>
            <p:nvPr/>
          </p:nvPicPr>
          <p:blipFill>
            <a:blip r:embed="rId57" cstate="print"/>
            <a:stretch>
              <a:fillRect/>
            </a:stretch>
          </p:blipFill>
          <p:spPr>
            <a:xfrm>
              <a:off x="9867328" y="4574959"/>
              <a:ext cx="244444" cy="225323"/>
            </a:xfrm>
            <a:prstGeom prst="rect">
              <a:avLst/>
            </a:prstGeom>
          </p:spPr>
        </p:pic>
        <p:pic>
          <p:nvPicPr>
            <p:cNvPr id="301" name="object 301" descr=""/>
            <p:cNvPicPr/>
            <p:nvPr/>
          </p:nvPicPr>
          <p:blipFill>
            <a:blip r:embed="rId58" cstate="print"/>
            <a:stretch>
              <a:fillRect/>
            </a:stretch>
          </p:blipFill>
          <p:spPr>
            <a:xfrm>
              <a:off x="9927856" y="4642980"/>
              <a:ext cx="123367" cy="123342"/>
            </a:xfrm>
            <a:prstGeom prst="rect">
              <a:avLst/>
            </a:prstGeom>
          </p:spPr>
        </p:pic>
        <p:pic>
          <p:nvPicPr>
            <p:cNvPr id="302" name="object 302" descr=""/>
            <p:cNvPicPr/>
            <p:nvPr/>
          </p:nvPicPr>
          <p:blipFill>
            <a:blip r:embed="rId59" cstate="print"/>
            <a:stretch>
              <a:fillRect/>
            </a:stretch>
          </p:blipFill>
          <p:spPr>
            <a:xfrm>
              <a:off x="10168496" y="4486490"/>
              <a:ext cx="94792" cy="82473"/>
            </a:xfrm>
            <a:prstGeom prst="rect">
              <a:avLst/>
            </a:prstGeom>
          </p:spPr>
        </p:pic>
        <p:pic>
          <p:nvPicPr>
            <p:cNvPr id="303" name="object 303" descr=""/>
            <p:cNvPicPr/>
            <p:nvPr/>
          </p:nvPicPr>
          <p:blipFill>
            <a:blip r:embed="rId60" cstate="print"/>
            <a:stretch>
              <a:fillRect/>
            </a:stretch>
          </p:blipFill>
          <p:spPr>
            <a:xfrm>
              <a:off x="10123055" y="4572279"/>
              <a:ext cx="162344" cy="51968"/>
            </a:xfrm>
            <a:prstGeom prst="rect">
              <a:avLst/>
            </a:prstGeom>
          </p:spPr>
        </p:pic>
        <p:sp>
          <p:nvSpPr>
            <p:cNvPr id="304" name="object 304" descr=""/>
            <p:cNvSpPr/>
            <p:nvPr/>
          </p:nvSpPr>
          <p:spPr>
            <a:xfrm>
              <a:off x="9582696" y="4525860"/>
              <a:ext cx="316230" cy="13335"/>
            </a:xfrm>
            <a:custGeom>
              <a:avLst/>
              <a:gdLst/>
              <a:ahLst/>
              <a:cxnLst/>
              <a:rect l="l" t="t" r="r" b="b"/>
              <a:pathLst>
                <a:path w="316229" h="13335">
                  <a:moveTo>
                    <a:pt x="48691" y="2971"/>
                  </a:moveTo>
                  <a:lnTo>
                    <a:pt x="45732" y="0"/>
                  </a:lnTo>
                  <a:lnTo>
                    <a:pt x="2984" y="0"/>
                  </a:lnTo>
                  <a:lnTo>
                    <a:pt x="0" y="2971"/>
                  </a:lnTo>
                  <a:lnTo>
                    <a:pt x="0" y="10312"/>
                  </a:lnTo>
                  <a:lnTo>
                    <a:pt x="2984" y="13271"/>
                  </a:lnTo>
                  <a:lnTo>
                    <a:pt x="42062" y="13271"/>
                  </a:lnTo>
                  <a:lnTo>
                    <a:pt x="45732" y="13271"/>
                  </a:lnTo>
                  <a:lnTo>
                    <a:pt x="48691" y="10312"/>
                  </a:lnTo>
                  <a:lnTo>
                    <a:pt x="48691" y="2971"/>
                  </a:lnTo>
                  <a:close/>
                </a:path>
                <a:path w="316229" h="13335">
                  <a:moveTo>
                    <a:pt x="315785" y="2971"/>
                  </a:moveTo>
                  <a:lnTo>
                    <a:pt x="312813" y="0"/>
                  </a:lnTo>
                  <a:lnTo>
                    <a:pt x="270078" y="0"/>
                  </a:lnTo>
                  <a:lnTo>
                    <a:pt x="267106" y="2971"/>
                  </a:lnTo>
                  <a:lnTo>
                    <a:pt x="267106" y="10312"/>
                  </a:lnTo>
                  <a:lnTo>
                    <a:pt x="270078" y="13271"/>
                  </a:lnTo>
                  <a:lnTo>
                    <a:pt x="309143" y="13271"/>
                  </a:lnTo>
                  <a:lnTo>
                    <a:pt x="312813" y="13271"/>
                  </a:lnTo>
                  <a:lnTo>
                    <a:pt x="315785" y="10312"/>
                  </a:lnTo>
                  <a:lnTo>
                    <a:pt x="315785" y="2971"/>
                  </a:lnTo>
                  <a:close/>
                </a:path>
              </a:pathLst>
            </a:custGeom>
            <a:solidFill>
              <a:srgbClr val="295155"/>
            </a:solidFill>
          </p:spPr>
          <p:txBody>
            <a:bodyPr wrap="square" lIns="0" tIns="0" rIns="0" bIns="0" rtlCol="0"/>
            <a:lstStyle/>
            <a:p/>
          </p:txBody>
        </p:sp>
        <p:pic>
          <p:nvPicPr>
            <p:cNvPr id="305" name="object 305" descr=""/>
            <p:cNvPicPr/>
            <p:nvPr/>
          </p:nvPicPr>
          <p:blipFill>
            <a:blip r:embed="rId61" cstate="print"/>
            <a:stretch>
              <a:fillRect/>
            </a:stretch>
          </p:blipFill>
          <p:spPr>
            <a:xfrm>
              <a:off x="8733827" y="4322510"/>
              <a:ext cx="510540" cy="504443"/>
            </a:xfrm>
            <a:prstGeom prst="rect">
              <a:avLst/>
            </a:prstGeom>
          </p:spPr>
        </p:pic>
        <p:sp>
          <p:nvSpPr>
            <p:cNvPr id="306" name="object 306" descr=""/>
            <p:cNvSpPr/>
            <p:nvPr/>
          </p:nvSpPr>
          <p:spPr>
            <a:xfrm>
              <a:off x="9041385" y="4478055"/>
              <a:ext cx="232410" cy="71755"/>
            </a:xfrm>
            <a:custGeom>
              <a:avLst/>
              <a:gdLst/>
              <a:ahLst/>
              <a:cxnLst/>
              <a:rect l="l" t="t" r="r" b="b"/>
              <a:pathLst>
                <a:path w="232409" h="71754">
                  <a:moveTo>
                    <a:pt x="232270" y="0"/>
                  </a:moveTo>
                  <a:lnTo>
                    <a:pt x="212242" y="203"/>
                  </a:lnTo>
                  <a:lnTo>
                    <a:pt x="0" y="71742"/>
                  </a:lnTo>
                  <a:lnTo>
                    <a:pt x="232270" y="0"/>
                  </a:lnTo>
                  <a:close/>
                </a:path>
              </a:pathLst>
            </a:custGeom>
            <a:solidFill>
              <a:srgbClr val="2B6466"/>
            </a:solidFill>
          </p:spPr>
          <p:txBody>
            <a:bodyPr wrap="square" lIns="0" tIns="0" rIns="0" bIns="0" rtlCol="0"/>
            <a:lstStyle/>
            <a:p/>
          </p:txBody>
        </p:sp>
        <p:pic>
          <p:nvPicPr>
            <p:cNvPr id="307" name="object 307" descr=""/>
            <p:cNvPicPr/>
            <p:nvPr/>
          </p:nvPicPr>
          <p:blipFill>
            <a:blip r:embed="rId62" cstate="print"/>
            <a:stretch>
              <a:fillRect/>
            </a:stretch>
          </p:blipFill>
          <p:spPr>
            <a:xfrm>
              <a:off x="8435505" y="4388777"/>
              <a:ext cx="267842" cy="185115"/>
            </a:xfrm>
            <a:prstGeom prst="rect">
              <a:avLst/>
            </a:prstGeom>
          </p:spPr>
        </p:pic>
      </p:grpSp>
      <p:sp>
        <p:nvSpPr>
          <p:cNvPr id="308" name="object 308" descr=""/>
          <p:cNvSpPr txBox="1"/>
          <p:nvPr/>
        </p:nvSpPr>
        <p:spPr>
          <a:xfrm>
            <a:off x="8452699" y="3821233"/>
            <a:ext cx="516890" cy="11239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SimSun"/>
                <a:cs typeface="SimSun"/>
              </a:rPr>
              <a:t>正要橫越馬路時</a:t>
            </a:r>
            <a:endParaRPr sz="550">
              <a:latin typeface="SimSun"/>
              <a:cs typeface="SimSun"/>
            </a:endParaRPr>
          </a:p>
        </p:txBody>
      </p:sp>
      <p:sp>
        <p:nvSpPr>
          <p:cNvPr id="311" name="object 311"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122</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312" name="object 312"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123</a:t>
            </a:r>
            <a:endParaRPr sz="800">
              <a:latin typeface="Times New Roman"/>
              <a:cs typeface="Times New Roman"/>
            </a:endParaRPr>
          </a:p>
        </p:txBody>
      </p:sp>
      <p:sp>
        <p:nvSpPr>
          <p:cNvPr id="309" name="object 309" descr=""/>
          <p:cNvSpPr txBox="1"/>
          <p:nvPr/>
        </p:nvSpPr>
        <p:spPr>
          <a:xfrm>
            <a:off x="9530901" y="4161649"/>
            <a:ext cx="376555" cy="11239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SimSun"/>
                <a:cs typeface="SimSun"/>
              </a:rPr>
              <a:t>快要停止時</a:t>
            </a:r>
            <a:endParaRPr sz="550">
              <a:latin typeface="SimSun"/>
              <a:cs typeface="SimSun"/>
            </a:endParaRPr>
          </a:p>
        </p:txBody>
      </p:sp>
      <p:sp>
        <p:nvSpPr>
          <p:cNvPr id="310" name="object 310" descr=""/>
          <p:cNvSpPr txBox="1"/>
          <p:nvPr/>
        </p:nvSpPr>
        <p:spPr>
          <a:xfrm>
            <a:off x="7961810" y="4680050"/>
            <a:ext cx="567055" cy="268605"/>
          </a:xfrm>
          <a:prstGeom prst="rect">
            <a:avLst/>
          </a:prstGeom>
        </p:spPr>
        <p:txBody>
          <a:bodyPr wrap="square" lIns="0" tIns="14604" rIns="0" bIns="0" rtlCol="0" vert="horz">
            <a:spAutoFit/>
          </a:bodyPr>
          <a:lstStyle/>
          <a:p>
            <a:pPr marL="202565">
              <a:lnSpc>
                <a:spcPct val="100000"/>
              </a:lnSpc>
              <a:spcBef>
                <a:spcPts val="114"/>
              </a:spcBef>
            </a:pPr>
            <a:r>
              <a:rPr dirty="0" sz="550" spc="-10">
                <a:solidFill>
                  <a:srgbClr val="231F20"/>
                </a:solidFill>
                <a:latin typeface="SimSun"/>
                <a:cs typeface="SimSun"/>
              </a:rPr>
              <a:t>橫越馬路時</a:t>
            </a:r>
            <a:endParaRPr sz="550">
              <a:latin typeface="SimSun"/>
              <a:cs typeface="SimSun"/>
            </a:endParaRPr>
          </a:p>
          <a:p>
            <a:pPr>
              <a:lnSpc>
                <a:spcPct val="100000"/>
              </a:lnSpc>
              <a:spcBef>
                <a:spcPts val="60"/>
              </a:spcBef>
            </a:pPr>
            <a:endParaRPr sz="450">
              <a:latin typeface="SimSun"/>
              <a:cs typeface="SimSun"/>
            </a:endParaRPr>
          </a:p>
          <a:p>
            <a:pPr marL="12700">
              <a:lnSpc>
                <a:spcPct val="100000"/>
              </a:lnSpc>
            </a:pPr>
            <a:r>
              <a:rPr dirty="0" sz="500" spc="-80">
                <a:solidFill>
                  <a:srgbClr val="231F20"/>
                </a:solidFill>
                <a:latin typeface="SimSun"/>
                <a:cs typeface="SimSun"/>
              </a:rPr>
              <a:t>圖 </a:t>
            </a:r>
            <a:r>
              <a:rPr dirty="0" sz="500" spc="-20">
                <a:solidFill>
                  <a:srgbClr val="231F20"/>
                </a:solidFill>
                <a:latin typeface="Trebuchet MS"/>
                <a:cs typeface="Trebuchet MS"/>
              </a:rPr>
              <a:t>3.8.2</a:t>
            </a:r>
            <a:endParaRPr sz="500">
              <a:latin typeface="Trebuchet MS"/>
              <a:cs typeface="Trebuchet MS"/>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5777999" y="4144507"/>
            <a:ext cx="0" cy="819150"/>
          </a:xfrm>
          <a:custGeom>
            <a:avLst/>
            <a:gdLst/>
            <a:ahLst/>
            <a:cxnLst/>
            <a:rect l="l" t="t" r="r" b="b"/>
            <a:pathLst>
              <a:path w="0" h="819150">
                <a:moveTo>
                  <a:pt x="0" y="818997"/>
                </a:moveTo>
                <a:lnTo>
                  <a:pt x="0" y="0"/>
                </a:lnTo>
              </a:path>
            </a:pathLst>
          </a:custGeom>
          <a:ln w="9004">
            <a:solidFill>
              <a:srgbClr val="FFFFFF"/>
            </a:solidFill>
          </a:ln>
        </p:spPr>
        <p:txBody>
          <a:bodyPr wrap="square" lIns="0" tIns="0" rIns="0" bIns="0" rtlCol="0"/>
          <a:lstStyle/>
          <a:p/>
        </p:txBody>
      </p:sp>
      <p:grpSp>
        <p:nvGrpSpPr>
          <p:cNvPr id="27" name="object 27" descr=""/>
          <p:cNvGrpSpPr/>
          <p:nvPr/>
        </p:nvGrpSpPr>
        <p:grpSpPr>
          <a:xfrm>
            <a:off x="0" y="0"/>
            <a:ext cx="15016480" cy="5328285"/>
            <a:chOff x="0" y="0"/>
            <a:chExt cx="15016480" cy="5328285"/>
          </a:xfrm>
        </p:grpSpPr>
        <p:sp>
          <p:nvSpPr>
            <p:cNvPr id="28" name="object 28"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9" name="object 29"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2925" y="361531"/>
              <a:ext cx="217093" cy="531583"/>
            </a:xfrm>
            <a:prstGeom prst="rect">
              <a:avLst/>
            </a:prstGeom>
          </p:spPr>
        </p:pic>
        <p:pic>
          <p:nvPicPr>
            <p:cNvPr id="31" name="object 31" descr=""/>
            <p:cNvPicPr/>
            <p:nvPr/>
          </p:nvPicPr>
          <p:blipFill>
            <a:blip r:embed="rId7" cstate="print"/>
            <a:stretch>
              <a:fillRect/>
            </a:stretch>
          </p:blipFill>
          <p:spPr>
            <a:xfrm>
              <a:off x="14792374" y="509917"/>
              <a:ext cx="195645" cy="366524"/>
            </a:xfrm>
            <a:prstGeom prst="rect">
              <a:avLst/>
            </a:prstGeom>
          </p:spPr>
        </p:pic>
        <p:sp>
          <p:nvSpPr>
            <p:cNvPr id="32" name="object 32"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3" name="object 33" descr=""/>
            <p:cNvPicPr/>
            <p:nvPr/>
          </p:nvPicPr>
          <p:blipFill>
            <a:blip r:embed="rId8" cstate="print"/>
            <a:stretch>
              <a:fillRect/>
            </a:stretch>
          </p:blipFill>
          <p:spPr>
            <a:xfrm>
              <a:off x="14794517" y="466051"/>
              <a:ext cx="193932" cy="107523"/>
            </a:xfrm>
            <a:prstGeom prst="rect">
              <a:avLst/>
            </a:prstGeom>
          </p:spPr>
        </p:pic>
        <p:sp>
          <p:nvSpPr>
            <p:cNvPr id="34" name="object 34"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5" name="object 35" descr=""/>
            <p:cNvPicPr/>
            <p:nvPr/>
          </p:nvPicPr>
          <p:blipFill>
            <a:blip r:embed="rId9" cstate="print"/>
            <a:stretch>
              <a:fillRect/>
            </a:stretch>
          </p:blipFill>
          <p:spPr>
            <a:xfrm>
              <a:off x="14790394" y="858418"/>
              <a:ext cx="38633" cy="31965"/>
            </a:xfrm>
            <a:prstGeom prst="rect">
              <a:avLst/>
            </a:prstGeom>
          </p:spPr>
        </p:pic>
        <p:sp>
          <p:nvSpPr>
            <p:cNvPr id="36" name="object 36"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7" name="object 37"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8" name="object 38" descr=""/>
            <p:cNvPicPr/>
            <p:nvPr/>
          </p:nvPicPr>
          <p:blipFill>
            <a:blip r:embed="rId10" cstate="print"/>
            <a:stretch>
              <a:fillRect/>
            </a:stretch>
          </p:blipFill>
          <p:spPr>
            <a:xfrm>
              <a:off x="14934055" y="780897"/>
              <a:ext cx="7708" cy="47980"/>
            </a:xfrm>
            <a:prstGeom prst="rect">
              <a:avLst/>
            </a:prstGeom>
          </p:spPr>
        </p:pic>
        <p:pic>
          <p:nvPicPr>
            <p:cNvPr id="39" name="object 39" descr=""/>
            <p:cNvPicPr/>
            <p:nvPr/>
          </p:nvPicPr>
          <p:blipFill>
            <a:blip r:embed="rId11" cstate="print"/>
            <a:stretch>
              <a:fillRect/>
            </a:stretch>
          </p:blipFill>
          <p:spPr>
            <a:xfrm>
              <a:off x="14903640" y="780897"/>
              <a:ext cx="7721" cy="47980"/>
            </a:xfrm>
            <a:prstGeom prst="rect">
              <a:avLst/>
            </a:prstGeom>
          </p:spPr>
        </p:pic>
        <p:pic>
          <p:nvPicPr>
            <p:cNvPr id="40" name="object 40" descr=""/>
            <p:cNvPicPr/>
            <p:nvPr/>
          </p:nvPicPr>
          <p:blipFill>
            <a:blip r:embed="rId10" cstate="print"/>
            <a:stretch>
              <a:fillRect/>
            </a:stretch>
          </p:blipFill>
          <p:spPr>
            <a:xfrm>
              <a:off x="14842819" y="780897"/>
              <a:ext cx="7708" cy="47980"/>
            </a:xfrm>
            <a:prstGeom prst="rect">
              <a:avLst/>
            </a:prstGeom>
          </p:spPr>
        </p:pic>
        <p:pic>
          <p:nvPicPr>
            <p:cNvPr id="41" name="object 41" descr=""/>
            <p:cNvPicPr/>
            <p:nvPr/>
          </p:nvPicPr>
          <p:blipFill>
            <a:blip r:embed="rId11" cstate="print"/>
            <a:stretch>
              <a:fillRect/>
            </a:stretch>
          </p:blipFill>
          <p:spPr>
            <a:xfrm>
              <a:off x="14873223" y="780897"/>
              <a:ext cx="7721" cy="47980"/>
            </a:xfrm>
            <a:prstGeom prst="rect">
              <a:avLst/>
            </a:prstGeom>
          </p:spPr>
        </p:pic>
        <p:pic>
          <p:nvPicPr>
            <p:cNvPr id="42" name="object 42" descr=""/>
            <p:cNvPicPr/>
            <p:nvPr/>
          </p:nvPicPr>
          <p:blipFill>
            <a:blip r:embed="rId12" cstate="print"/>
            <a:stretch>
              <a:fillRect/>
            </a:stretch>
          </p:blipFill>
          <p:spPr>
            <a:xfrm>
              <a:off x="14934055" y="672516"/>
              <a:ext cx="7708" cy="91249"/>
            </a:xfrm>
            <a:prstGeom prst="rect">
              <a:avLst/>
            </a:prstGeom>
          </p:spPr>
        </p:pic>
        <p:pic>
          <p:nvPicPr>
            <p:cNvPr id="43" name="object 43" descr=""/>
            <p:cNvPicPr/>
            <p:nvPr/>
          </p:nvPicPr>
          <p:blipFill>
            <a:blip r:embed="rId13" cstate="print"/>
            <a:stretch>
              <a:fillRect/>
            </a:stretch>
          </p:blipFill>
          <p:spPr>
            <a:xfrm>
              <a:off x="14903640" y="672516"/>
              <a:ext cx="7721" cy="91249"/>
            </a:xfrm>
            <a:prstGeom prst="rect">
              <a:avLst/>
            </a:prstGeom>
          </p:spPr>
        </p:pic>
        <p:pic>
          <p:nvPicPr>
            <p:cNvPr id="44" name="object 44" descr=""/>
            <p:cNvPicPr/>
            <p:nvPr/>
          </p:nvPicPr>
          <p:blipFill>
            <a:blip r:embed="rId13" cstate="print"/>
            <a:stretch>
              <a:fillRect/>
            </a:stretch>
          </p:blipFill>
          <p:spPr>
            <a:xfrm>
              <a:off x="14873223" y="672516"/>
              <a:ext cx="7721" cy="91249"/>
            </a:xfrm>
            <a:prstGeom prst="rect">
              <a:avLst/>
            </a:prstGeom>
          </p:spPr>
        </p:pic>
        <p:pic>
          <p:nvPicPr>
            <p:cNvPr id="45" name="object 45" descr=""/>
            <p:cNvPicPr/>
            <p:nvPr/>
          </p:nvPicPr>
          <p:blipFill>
            <a:blip r:embed="rId12" cstate="print"/>
            <a:stretch>
              <a:fillRect/>
            </a:stretch>
          </p:blipFill>
          <p:spPr>
            <a:xfrm>
              <a:off x="14842819" y="672516"/>
              <a:ext cx="7708" cy="91249"/>
            </a:xfrm>
            <a:prstGeom prst="rect">
              <a:avLst/>
            </a:prstGeom>
          </p:spPr>
        </p:pic>
        <p:sp>
          <p:nvSpPr>
            <p:cNvPr id="46" name="object 46"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7" name="object 47" descr=""/>
            <p:cNvPicPr/>
            <p:nvPr/>
          </p:nvPicPr>
          <p:blipFill>
            <a:blip r:embed="rId14" cstate="print"/>
            <a:stretch>
              <a:fillRect/>
            </a:stretch>
          </p:blipFill>
          <p:spPr>
            <a:xfrm>
              <a:off x="0" y="4752581"/>
              <a:ext cx="6743" cy="8572"/>
            </a:xfrm>
            <a:prstGeom prst="rect">
              <a:avLst/>
            </a:prstGeom>
          </p:spPr>
        </p:pic>
        <p:sp>
          <p:nvSpPr>
            <p:cNvPr id="48" name="object 48"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9" name="object 49" descr=""/>
            <p:cNvPicPr/>
            <p:nvPr/>
          </p:nvPicPr>
          <p:blipFill>
            <a:blip r:embed="rId15" cstate="print"/>
            <a:stretch>
              <a:fillRect/>
            </a:stretch>
          </p:blipFill>
          <p:spPr>
            <a:xfrm>
              <a:off x="114122" y="4431538"/>
              <a:ext cx="217081" cy="531583"/>
            </a:xfrm>
            <a:prstGeom prst="rect">
              <a:avLst/>
            </a:prstGeom>
          </p:spPr>
        </p:pic>
        <p:pic>
          <p:nvPicPr>
            <p:cNvPr id="50" name="object 50" descr=""/>
            <p:cNvPicPr/>
            <p:nvPr/>
          </p:nvPicPr>
          <p:blipFill>
            <a:blip r:embed="rId16" cstate="print"/>
            <a:stretch>
              <a:fillRect/>
            </a:stretch>
          </p:blipFill>
          <p:spPr>
            <a:xfrm>
              <a:off x="126123" y="4448213"/>
              <a:ext cx="195643" cy="366528"/>
            </a:xfrm>
            <a:prstGeom prst="rect">
              <a:avLst/>
            </a:prstGeom>
          </p:spPr>
        </p:pic>
        <p:sp>
          <p:nvSpPr>
            <p:cNvPr id="51" name="object 51"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2" name="object 52" descr=""/>
            <p:cNvPicPr/>
            <p:nvPr/>
          </p:nvPicPr>
          <p:blipFill>
            <a:blip r:embed="rId17" cstate="print"/>
            <a:stretch>
              <a:fillRect/>
            </a:stretch>
          </p:blipFill>
          <p:spPr>
            <a:xfrm>
              <a:off x="125699" y="4751082"/>
              <a:ext cx="193926" cy="107533"/>
            </a:xfrm>
            <a:prstGeom prst="rect">
              <a:avLst/>
            </a:prstGeom>
          </p:spPr>
        </p:pic>
        <p:sp>
          <p:nvSpPr>
            <p:cNvPr id="53" name="object 53"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4" name="object 54" descr=""/>
            <p:cNvPicPr/>
            <p:nvPr/>
          </p:nvPicPr>
          <p:blipFill>
            <a:blip r:embed="rId18" cstate="print"/>
            <a:stretch>
              <a:fillRect/>
            </a:stretch>
          </p:blipFill>
          <p:spPr>
            <a:xfrm>
              <a:off x="285127" y="4434268"/>
              <a:ext cx="38620" cy="31978"/>
            </a:xfrm>
            <a:prstGeom prst="rect">
              <a:avLst/>
            </a:prstGeom>
          </p:spPr>
        </p:pic>
        <p:sp>
          <p:nvSpPr>
            <p:cNvPr id="55" name="object 55"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6" name="object 56"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7" name="object 57" descr=""/>
            <p:cNvPicPr/>
            <p:nvPr/>
          </p:nvPicPr>
          <p:blipFill>
            <a:blip r:embed="rId11" cstate="print"/>
            <a:stretch>
              <a:fillRect/>
            </a:stretch>
          </p:blipFill>
          <p:spPr>
            <a:xfrm>
              <a:off x="172377" y="4495787"/>
              <a:ext cx="7708" cy="47967"/>
            </a:xfrm>
            <a:prstGeom prst="rect">
              <a:avLst/>
            </a:prstGeom>
          </p:spPr>
        </p:pic>
        <p:pic>
          <p:nvPicPr>
            <p:cNvPr id="58" name="object 58" descr=""/>
            <p:cNvPicPr/>
            <p:nvPr/>
          </p:nvPicPr>
          <p:blipFill>
            <a:blip r:embed="rId10" cstate="print"/>
            <a:stretch>
              <a:fillRect/>
            </a:stretch>
          </p:blipFill>
          <p:spPr>
            <a:xfrm>
              <a:off x="202793" y="4495787"/>
              <a:ext cx="7696" cy="47967"/>
            </a:xfrm>
            <a:prstGeom prst="rect">
              <a:avLst/>
            </a:prstGeom>
          </p:spPr>
        </p:pic>
        <p:pic>
          <p:nvPicPr>
            <p:cNvPr id="59" name="object 59" descr=""/>
            <p:cNvPicPr/>
            <p:nvPr/>
          </p:nvPicPr>
          <p:blipFill>
            <a:blip r:embed="rId11" cstate="print"/>
            <a:stretch>
              <a:fillRect/>
            </a:stretch>
          </p:blipFill>
          <p:spPr>
            <a:xfrm>
              <a:off x="233197" y="4495787"/>
              <a:ext cx="7708" cy="47967"/>
            </a:xfrm>
            <a:prstGeom prst="rect">
              <a:avLst/>
            </a:prstGeom>
          </p:spPr>
        </p:pic>
        <p:pic>
          <p:nvPicPr>
            <p:cNvPr id="60" name="object 60" descr=""/>
            <p:cNvPicPr/>
            <p:nvPr/>
          </p:nvPicPr>
          <p:blipFill>
            <a:blip r:embed="rId11" cstate="print"/>
            <a:stretch>
              <a:fillRect/>
            </a:stretch>
          </p:blipFill>
          <p:spPr>
            <a:xfrm>
              <a:off x="263613" y="4495787"/>
              <a:ext cx="7708" cy="47967"/>
            </a:xfrm>
            <a:prstGeom prst="rect">
              <a:avLst/>
            </a:prstGeom>
          </p:spPr>
        </p:pic>
        <p:pic>
          <p:nvPicPr>
            <p:cNvPr id="61" name="object 61" descr=""/>
            <p:cNvPicPr/>
            <p:nvPr/>
          </p:nvPicPr>
          <p:blipFill>
            <a:blip r:embed="rId19" cstate="print"/>
            <a:stretch>
              <a:fillRect/>
            </a:stretch>
          </p:blipFill>
          <p:spPr>
            <a:xfrm>
              <a:off x="172377" y="4560900"/>
              <a:ext cx="7708" cy="91236"/>
            </a:xfrm>
            <a:prstGeom prst="rect">
              <a:avLst/>
            </a:prstGeom>
          </p:spPr>
        </p:pic>
        <p:pic>
          <p:nvPicPr>
            <p:cNvPr id="62" name="object 62" descr=""/>
            <p:cNvPicPr/>
            <p:nvPr/>
          </p:nvPicPr>
          <p:blipFill>
            <a:blip r:embed="rId20" cstate="print"/>
            <a:stretch>
              <a:fillRect/>
            </a:stretch>
          </p:blipFill>
          <p:spPr>
            <a:xfrm>
              <a:off x="202793" y="4560900"/>
              <a:ext cx="7696" cy="91236"/>
            </a:xfrm>
            <a:prstGeom prst="rect">
              <a:avLst/>
            </a:prstGeom>
          </p:spPr>
        </p:pic>
        <p:pic>
          <p:nvPicPr>
            <p:cNvPr id="63" name="object 63" descr=""/>
            <p:cNvPicPr/>
            <p:nvPr/>
          </p:nvPicPr>
          <p:blipFill>
            <a:blip r:embed="rId19" cstate="print"/>
            <a:stretch>
              <a:fillRect/>
            </a:stretch>
          </p:blipFill>
          <p:spPr>
            <a:xfrm>
              <a:off x="233197" y="4560900"/>
              <a:ext cx="7708" cy="91236"/>
            </a:xfrm>
            <a:prstGeom prst="rect">
              <a:avLst/>
            </a:prstGeom>
          </p:spPr>
        </p:pic>
        <p:pic>
          <p:nvPicPr>
            <p:cNvPr id="64" name="object 64" descr=""/>
            <p:cNvPicPr/>
            <p:nvPr/>
          </p:nvPicPr>
          <p:blipFill>
            <a:blip r:embed="rId19" cstate="print"/>
            <a:stretch>
              <a:fillRect/>
            </a:stretch>
          </p:blipFill>
          <p:spPr>
            <a:xfrm>
              <a:off x="263613" y="4560900"/>
              <a:ext cx="7708" cy="91236"/>
            </a:xfrm>
            <a:prstGeom prst="rect">
              <a:avLst/>
            </a:prstGeom>
          </p:spPr>
        </p:pic>
        <p:sp>
          <p:nvSpPr>
            <p:cNvPr id="65" name="object 65"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6" name="object 66"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8" name="object 68" descr=""/>
            <p:cNvSpPr/>
            <p:nvPr/>
          </p:nvSpPr>
          <p:spPr>
            <a:xfrm>
              <a:off x="8712000" y="3658508"/>
              <a:ext cx="0" cy="207010"/>
            </a:xfrm>
            <a:custGeom>
              <a:avLst/>
              <a:gdLst/>
              <a:ahLst/>
              <a:cxnLst/>
              <a:rect l="l" t="t" r="r" b="b"/>
              <a:pathLst>
                <a:path w="0" h="207010">
                  <a:moveTo>
                    <a:pt x="0" y="206997"/>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7920000" y="3874506"/>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70" name="object 70" descr=""/>
            <p:cNvSpPr/>
            <p:nvPr/>
          </p:nvSpPr>
          <p:spPr>
            <a:xfrm>
              <a:off x="10080000" y="3658508"/>
              <a:ext cx="0" cy="207010"/>
            </a:xfrm>
            <a:custGeom>
              <a:avLst/>
              <a:gdLst/>
              <a:ahLst/>
              <a:cxnLst/>
              <a:rect l="l" t="t" r="r" b="b"/>
              <a:pathLst>
                <a:path w="0" h="207010">
                  <a:moveTo>
                    <a:pt x="0" y="206997"/>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8712000" y="3874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72" name="object 72" descr=""/>
            <p:cNvSpPr/>
            <p:nvPr/>
          </p:nvSpPr>
          <p:spPr>
            <a:xfrm>
              <a:off x="13140001" y="3658508"/>
              <a:ext cx="0" cy="207010"/>
            </a:xfrm>
            <a:custGeom>
              <a:avLst/>
              <a:gdLst/>
              <a:ahLst/>
              <a:cxnLst/>
              <a:rect l="l" t="t" r="r" b="b"/>
              <a:pathLst>
                <a:path w="0" h="207010">
                  <a:moveTo>
                    <a:pt x="0" y="206997"/>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13140001" y="3874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74" name="object 74" descr=""/>
            <p:cNvSpPr/>
            <p:nvPr/>
          </p:nvSpPr>
          <p:spPr>
            <a:xfrm>
              <a:off x="10080000" y="3874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grpSp>
      <p:grpSp>
        <p:nvGrpSpPr>
          <p:cNvPr id="75" name="object 75" descr=""/>
          <p:cNvGrpSpPr/>
          <p:nvPr/>
        </p:nvGrpSpPr>
        <p:grpSpPr>
          <a:xfrm>
            <a:off x="8717191" y="588606"/>
            <a:ext cx="1365885" cy="1059815"/>
            <a:chOff x="8717191" y="588606"/>
            <a:chExt cx="1365885" cy="1059815"/>
          </a:xfrm>
        </p:grpSpPr>
        <p:pic>
          <p:nvPicPr>
            <p:cNvPr id="76" name="object 76" descr=""/>
            <p:cNvPicPr/>
            <p:nvPr/>
          </p:nvPicPr>
          <p:blipFill>
            <a:blip r:embed="rId21" cstate="print"/>
            <a:stretch>
              <a:fillRect/>
            </a:stretch>
          </p:blipFill>
          <p:spPr>
            <a:xfrm>
              <a:off x="8717191" y="588606"/>
              <a:ext cx="1365300" cy="1059713"/>
            </a:xfrm>
            <a:prstGeom prst="rect">
              <a:avLst/>
            </a:prstGeom>
          </p:spPr>
        </p:pic>
        <p:pic>
          <p:nvPicPr>
            <p:cNvPr id="77" name="object 77" descr=""/>
            <p:cNvPicPr/>
            <p:nvPr/>
          </p:nvPicPr>
          <p:blipFill>
            <a:blip r:embed="rId22" cstate="print"/>
            <a:stretch>
              <a:fillRect/>
            </a:stretch>
          </p:blipFill>
          <p:spPr>
            <a:xfrm>
              <a:off x="8830305" y="803191"/>
              <a:ext cx="1040274" cy="741928"/>
            </a:xfrm>
            <a:prstGeom prst="rect">
              <a:avLst/>
            </a:prstGeom>
          </p:spPr>
        </p:pic>
        <p:sp>
          <p:nvSpPr>
            <p:cNvPr id="78" name="object 78" descr=""/>
            <p:cNvSpPr/>
            <p:nvPr/>
          </p:nvSpPr>
          <p:spPr>
            <a:xfrm>
              <a:off x="9660097" y="1147321"/>
              <a:ext cx="27305" cy="72390"/>
            </a:xfrm>
            <a:custGeom>
              <a:avLst/>
              <a:gdLst/>
              <a:ahLst/>
              <a:cxnLst/>
              <a:rect l="l" t="t" r="r" b="b"/>
              <a:pathLst>
                <a:path w="27304" h="72390">
                  <a:moveTo>
                    <a:pt x="25514" y="0"/>
                  </a:moveTo>
                  <a:lnTo>
                    <a:pt x="10185" y="14846"/>
                  </a:lnTo>
                  <a:lnTo>
                    <a:pt x="8420" y="18656"/>
                  </a:lnTo>
                  <a:lnTo>
                    <a:pt x="8420" y="44665"/>
                  </a:lnTo>
                  <a:lnTo>
                    <a:pt x="0" y="61747"/>
                  </a:lnTo>
                  <a:lnTo>
                    <a:pt x="0" y="72009"/>
                  </a:lnTo>
                  <a:lnTo>
                    <a:pt x="8420" y="55054"/>
                  </a:lnTo>
                  <a:lnTo>
                    <a:pt x="8420" y="62928"/>
                  </a:lnTo>
                  <a:lnTo>
                    <a:pt x="10185" y="63284"/>
                  </a:lnTo>
                  <a:lnTo>
                    <a:pt x="25514" y="48425"/>
                  </a:lnTo>
                  <a:lnTo>
                    <a:pt x="27292" y="44627"/>
                  </a:lnTo>
                  <a:lnTo>
                    <a:pt x="27292" y="355"/>
                  </a:lnTo>
                  <a:lnTo>
                    <a:pt x="25514" y="0"/>
                  </a:lnTo>
                  <a:close/>
                </a:path>
              </a:pathLst>
            </a:custGeom>
            <a:solidFill>
              <a:srgbClr val="414042"/>
            </a:solidFill>
          </p:spPr>
          <p:txBody>
            <a:bodyPr wrap="square" lIns="0" tIns="0" rIns="0" bIns="0" rtlCol="0"/>
            <a:lstStyle/>
            <a:p/>
          </p:txBody>
        </p:sp>
        <p:pic>
          <p:nvPicPr>
            <p:cNvPr id="79" name="object 79" descr=""/>
            <p:cNvPicPr/>
            <p:nvPr/>
          </p:nvPicPr>
          <p:blipFill>
            <a:blip r:embed="rId23" cstate="print"/>
            <a:stretch>
              <a:fillRect/>
            </a:stretch>
          </p:blipFill>
          <p:spPr>
            <a:xfrm>
              <a:off x="9104808" y="1067323"/>
              <a:ext cx="94260" cy="92544"/>
            </a:xfrm>
            <a:prstGeom prst="rect">
              <a:avLst/>
            </a:prstGeom>
          </p:spPr>
        </p:pic>
        <p:pic>
          <p:nvPicPr>
            <p:cNvPr id="80" name="object 80" descr=""/>
            <p:cNvPicPr/>
            <p:nvPr/>
          </p:nvPicPr>
          <p:blipFill>
            <a:blip r:embed="rId24" cstate="print"/>
            <a:stretch>
              <a:fillRect/>
            </a:stretch>
          </p:blipFill>
          <p:spPr>
            <a:xfrm>
              <a:off x="9354869" y="1208709"/>
              <a:ext cx="94259" cy="92546"/>
            </a:xfrm>
            <a:prstGeom prst="rect">
              <a:avLst/>
            </a:prstGeom>
          </p:spPr>
        </p:pic>
        <p:pic>
          <p:nvPicPr>
            <p:cNvPr id="81" name="object 81" descr=""/>
            <p:cNvPicPr/>
            <p:nvPr/>
          </p:nvPicPr>
          <p:blipFill>
            <a:blip r:embed="rId25" cstate="print"/>
            <a:stretch>
              <a:fillRect/>
            </a:stretch>
          </p:blipFill>
          <p:spPr>
            <a:xfrm>
              <a:off x="9021944" y="830883"/>
              <a:ext cx="660336" cy="520623"/>
            </a:xfrm>
            <a:prstGeom prst="rect">
              <a:avLst/>
            </a:prstGeom>
          </p:spPr>
        </p:pic>
        <p:pic>
          <p:nvPicPr>
            <p:cNvPr id="82" name="object 82" descr=""/>
            <p:cNvPicPr/>
            <p:nvPr/>
          </p:nvPicPr>
          <p:blipFill>
            <a:blip r:embed="rId26" cstate="print"/>
            <a:stretch>
              <a:fillRect/>
            </a:stretch>
          </p:blipFill>
          <p:spPr>
            <a:xfrm>
              <a:off x="9288209" y="1056309"/>
              <a:ext cx="198666" cy="191008"/>
            </a:xfrm>
            <a:prstGeom prst="rect">
              <a:avLst/>
            </a:prstGeom>
          </p:spPr>
        </p:pic>
        <p:sp>
          <p:nvSpPr>
            <p:cNvPr id="83" name="object 83" descr=""/>
            <p:cNvSpPr/>
            <p:nvPr/>
          </p:nvSpPr>
          <p:spPr>
            <a:xfrm>
              <a:off x="9287402" y="1054921"/>
              <a:ext cx="200660" cy="194310"/>
            </a:xfrm>
            <a:custGeom>
              <a:avLst/>
              <a:gdLst/>
              <a:ahLst/>
              <a:cxnLst/>
              <a:rect l="l" t="t" r="r" b="b"/>
              <a:pathLst>
                <a:path w="200659" h="194309">
                  <a:moveTo>
                    <a:pt x="0" y="0"/>
                  </a:moveTo>
                  <a:lnTo>
                    <a:pt x="0" y="83972"/>
                  </a:lnTo>
                  <a:lnTo>
                    <a:pt x="200304" y="193776"/>
                  </a:lnTo>
                  <a:lnTo>
                    <a:pt x="200304" y="191008"/>
                  </a:lnTo>
                  <a:lnTo>
                    <a:pt x="198666" y="191008"/>
                  </a:lnTo>
                  <a:lnTo>
                    <a:pt x="1638" y="82994"/>
                  </a:lnTo>
                  <a:lnTo>
                    <a:pt x="1638" y="2768"/>
                  </a:lnTo>
                  <a:lnTo>
                    <a:pt x="5049" y="2768"/>
                  </a:lnTo>
                  <a:lnTo>
                    <a:pt x="0" y="0"/>
                  </a:lnTo>
                  <a:close/>
                </a:path>
                <a:path w="200659" h="194309">
                  <a:moveTo>
                    <a:pt x="5049" y="2768"/>
                  </a:moveTo>
                  <a:lnTo>
                    <a:pt x="1638" y="2768"/>
                  </a:lnTo>
                  <a:lnTo>
                    <a:pt x="198666" y="110794"/>
                  </a:lnTo>
                  <a:lnTo>
                    <a:pt x="198666" y="191008"/>
                  </a:lnTo>
                  <a:lnTo>
                    <a:pt x="200304" y="191008"/>
                  </a:lnTo>
                  <a:lnTo>
                    <a:pt x="200304" y="109816"/>
                  </a:lnTo>
                  <a:lnTo>
                    <a:pt x="5049" y="2768"/>
                  </a:lnTo>
                  <a:close/>
                </a:path>
              </a:pathLst>
            </a:custGeom>
            <a:solidFill>
              <a:srgbClr val="58595B"/>
            </a:solidFill>
          </p:spPr>
          <p:txBody>
            <a:bodyPr wrap="square" lIns="0" tIns="0" rIns="0" bIns="0" rtlCol="0"/>
            <a:lstStyle/>
            <a:p/>
          </p:txBody>
        </p:sp>
        <p:pic>
          <p:nvPicPr>
            <p:cNvPr id="84" name="object 84" descr=""/>
            <p:cNvPicPr/>
            <p:nvPr/>
          </p:nvPicPr>
          <p:blipFill>
            <a:blip r:embed="rId27" cstate="print"/>
            <a:stretch>
              <a:fillRect/>
            </a:stretch>
          </p:blipFill>
          <p:spPr>
            <a:xfrm>
              <a:off x="9035581" y="913676"/>
              <a:ext cx="161721" cy="170891"/>
            </a:xfrm>
            <a:prstGeom prst="rect">
              <a:avLst/>
            </a:prstGeom>
          </p:spPr>
        </p:pic>
        <p:sp>
          <p:nvSpPr>
            <p:cNvPr id="85" name="object 85" descr=""/>
            <p:cNvSpPr/>
            <p:nvPr/>
          </p:nvSpPr>
          <p:spPr>
            <a:xfrm>
              <a:off x="9034748" y="912290"/>
              <a:ext cx="163830" cy="173990"/>
            </a:xfrm>
            <a:custGeom>
              <a:avLst/>
              <a:gdLst/>
              <a:ahLst/>
              <a:cxnLst/>
              <a:rect l="l" t="t" r="r" b="b"/>
              <a:pathLst>
                <a:path w="163829" h="173990">
                  <a:moveTo>
                    <a:pt x="0" y="0"/>
                  </a:moveTo>
                  <a:lnTo>
                    <a:pt x="0" y="83959"/>
                  </a:lnTo>
                  <a:lnTo>
                    <a:pt x="163372" y="173672"/>
                  </a:lnTo>
                  <a:lnTo>
                    <a:pt x="163372" y="170891"/>
                  </a:lnTo>
                  <a:lnTo>
                    <a:pt x="161734" y="170891"/>
                  </a:lnTo>
                  <a:lnTo>
                    <a:pt x="1650" y="82994"/>
                  </a:lnTo>
                  <a:lnTo>
                    <a:pt x="1650" y="2768"/>
                  </a:lnTo>
                  <a:lnTo>
                    <a:pt x="5042" y="2768"/>
                  </a:lnTo>
                  <a:lnTo>
                    <a:pt x="0" y="0"/>
                  </a:lnTo>
                  <a:close/>
                </a:path>
                <a:path w="163829" h="173990">
                  <a:moveTo>
                    <a:pt x="5042" y="2768"/>
                  </a:moveTo>
                  <a:lnTo>
                    <a:pt x="1650" y="2768"/>
                  </a:lnTo>
                  <a:lnTo>
                    <a:pt x="161734" y="90665"/>
                  </a:lnTo>
                  <a:lnTo>
                    <a:pt x="161734" y="170891"/>
                  </a:lnTo>
                  <a:lnTo>
                    <a:pt x="163372" y="170891"/>
                  </a:lnTo>
                  <a:lnTo>
                    <a:pt x="163372" y="89700"/>
                  </a:lnTo>
                  <a:lnTo>
                    <a:pt x="5042" y="2768"/>
                  </a:lnTo>
                  <a:close/>
                </a:path>
              </a:pathLst>
            </a:custGeom>
            <a:solidFill>
              <a:srgbClr val="58595B"/>
            </a:solidFill>
          </p:spPr>
          <p:txBody>
            <a:bodyPr wrap="square" lIns="0" tIns="0" rIns="0" bIns="0" rtlCol="0"/>
            <a:lstStyle/>
            <a:p/>
          </p:txBody>
        </p:sp>
        <p:pic>
          <p:nvPicPr>
            <p:cNvPr id="86" name="object 86" descr=""/>
            <p:cNvPicPr/>
            <p:nvPr/>
          </p:nvPicPr>
          <p:blipFill>
            <a:blip r:embed="rId28" cstate="print"/>
            <a:stretch>
              <a:fillRect/>
            </a:stretch>
          </p:blipFill>
          <p:spPr>
            <a:xfrm>
              <a:off x="9036431" y="830884"/>
              <a:ext cx="629399" cy="345884"/>
            </a:xfrm>
            <a:prstGeom prst="rect">
              <a:avLst/>
            </a:prstGeom>
          </p:spPr>
        </p:pic>
        <p:sp>
          <p:nvSpPr>
            <p:cNvPr id="87" name="object 87" descr=""/>
            <p:cNvSpPr/>
            <p:nvPr/>
          </p:nvSpPr>
          <p:spPr>
            <a:xfrm>
              <a:off x="9363454" y="1026411"/>
              <a:ext cx="118745" cy="45085"/>
            </a:xfrm>
            <a:custGeom>
              <a:avLst/>
              <a:gdLst/>
              <a:ahLst/>
              <a:cxnLst/>
              <a:rect l="l" t="t" r="r" b="b"/>
              <a:pathLst>
                <a:path w="118745" h="45084">
                  <a:moveTo>
                    <a:pt x="118211" y="0"/>
                  </a:moveTo>
                  <a:lnTo>
                    <a:pt x="61290" y="36131"/>
                  </a:lnTo>
                  <a:lnTo>
                    <a:pt x="0" y="1104"/>
                  </a:lnTo>
                  <a:lnTo>
                    <a:pt x="0" y="9855"/>
                  </a:lnTo>
                  <a:lnTo>
                    <a:pt x="61290" y="44881"/>
                  </a:lnTo>
                  <a:lnTo>
                    <a:pt x="118211" y="8763"/>
                  </a:lnTo>
                  <a:lnTo>
                    <a:pt x="118211" y="0"/>
                  </a:lnTo>
                  <a:close/>
                </a:path>
              </a:pathLst>
            </a:custGeom>
            <a:solidFill>
              <a:srgbClr val="939598"/>
            </a:solidFill>
          </p:spPr>
          <p:txBody>
            <a:bodyPr wrap="square" lIns="0" tIns="0" rIns="0" bIns="0" rtlCol="0"/>
            <a:lstStyle/>
            <a:p/>
          </p:txBody>
        </p:sp>
        <p:sp>
          <p:nvSpPr>
            <p:cNvPr id="88" name="object 88" descr=""/>
            <p:cNvSpPr/>
            <p:nvPr/>
          </p:nvSpPr>
          <p:spPr>
            <a:xfrm>
              <a:off x="9363460" y="1027710"/>
              <a:ext cx="61594" cy="43815"/>
            </a:xfrm>
            <a:custGeom>
              <a:avLst/>
              <a:gdLst/>
              <a:ahLst/>
              <a:cxnLst/>
              <a:rect l="l" t="t" r="r" b="b"/>
              <a:pathLst>
                <a:path w="61595" h="43815">
                  <a:moveTo>
                    <a:pt x="0" y="0"/>
                  </a:moveTo>
                  <a:lnTo>
                    <a:pt x="0" y="8762"/>
                  </a:lnTo>
                  <a:lnTo>
                    <a:pt x="61290" y="43789"/>
                  </a:lnTo>
                  <a:lnTo>
                    <a:pt x="61290" y="35026"/>
                  </a:lnTo>
                  <a:lnTo>
                    <a:pt x="0" y="0"/>
                  </a:lnTo>
                  <a:close/>
                </a:path>
              </a:pathLst>
            </a:custGeom>
            <a:solidFill>
              <a:srgbClr val="6D6E71"/>
            </a:solidFill>
          </p:spPr>
          <p:txBody>
            <a:bodyPr wrap="square" lIns="0" tIns="0" rIns="0" bIns="0" rtlCol="0"/>
            <a:lstStyle/>
            <a:p/>
          </p:txBody>
        </p:sp>
        <p:pic>
          <p:nvPicPr>
            <p:cNvPr id="89" name="object 89" descr=""/>
            <p:cNvPicPr/>
            <p:nvPr/>
          </p:nvPicPr>
          <p:blipFill>
            <a:blip r:embed="rId29" cstate="print"/>
            <a:stretch>
              <a:fillRect/>
            </a:stretch>
          </p:blipFill>
          <p:spPr>
            <a:xfrm>
              <a:off x="9149537" y="877011"/>
              <a:ext cx="118198" cy="68960"/>
            </a:xfrm>
            <a:prstGeom prst="rect">
              <a:avLst/>
            </a:prstGeom>
          </p:spPr>
        </p:pic>
        <p:sp>
          <p:nvSpPr>
            <p:cNvPr id="90" name="object 90" descr=""/>
            <p:cNvSpPr/>
            <p:nvPr/>
          </p:nvSpPr>
          <p:spPr>
            <a:xfrm>
              <a:off x="9149528" y="909845"/>
              <a:ext cx="118745" cy="45085"/>
            </a:xfrm>
            <a:custGeom>
              <a:avLst/>
              <a:gdLst/>
              <a:ahLst/>
              <a:cxnLst/>
              <a:rect l="l" t="t" r="r" b="b"/>
              <a:pathLst>
                <a:path w="118745" h="45084">
                  <a:moveTo>
                    <a:pt x="118211" y="0"/>
                  </a:moveTo>
                  <a:lnTo>
                    <a:pt x="61290" y="36118"/>
                  </a:lnTo>
                  <a:lnTo>
                    <a:pt x="0" y="1092"/>
                  </a:lnTo>
                  <a:lnTo>
                    <a:pt x="0" y="9855"/>
                  </a:lnTo>
                  <a:lnTo>
                    <a:pt x="61290" y="44881"/>
                  </a:lnTo>
                  <a:lnTo>
                    <a:pt x="118211" y="8763"/>
                  </a:lnTo>
                  <a:lnTo>
                    <a:pt x="118211" y="0"/>
                  </a:lnTo>
                  <a:close/>
                </a:path>
              </a:pathLst>
            </a:custGeom>
            <a:solidFill>
              <a:srgbClr val="939598"/>
            </a:solidFill>
          </p:spPr>
          <p:txBody>
            <a:bodyPr wrap="square" lIns="0" tIns="0" rIns="0" bIns="0" rtlCol="0"/>
            <a:lstStyle/>
            <a:p/>
          </p:txBody>
        </p:sp>
        <p:sp>
          <p:nvSpPr>
            <p:cNvPr id="91" name="object 91" descr=""/>
            <p:cNvSpPr/>
            <p:nvPr/>
          </p:nvSpPr>
          <p:spPr>
            <a:xfrm>
              <a:off x="9149533" y="911145"/>
              <a:ext cx="61594" cy="43815"/>
            </a:xfrm>
            <a:custGeom>
              <a:avLst/>
              <a:gdLst/>
              <a:ahLst/>
              <a:cxnLst/>
              <a:rect l="l" t="t" r="r" b="b"/>
              <a:pathLst>
                <a:path w="61595" h="43815">
                  <a:moveTo>
                    <a:pt x="0" y="0"/>
                  </a:moveTo>
                  <a:lnTo>
                    <a:pt x="0" y="8762"/>
                  </a:lnTo>
                  <a:lnTo>
                    <a:pt x="61290" y="43789"/>
                  </a:lnTo>
                  <a:lnTo>
                    <a:pt x="61290" y="35026"/>
                  </a:lnTo>
                  <a:lnTo>
                    <a:pt x="0" y="0"/>
                  </a:lnTo>
                  <a:close/>
                </a:path>
              </a:pathLst>
            </a:custGeom>
            <a:solidFill>
              <a:srgbClr val="6D6E71"/>
            </a:solidFill>
          </p:spPr>
          <p:txBody>
            <a:bodyPr wrap="square" lIns="0" tIns="0" rIns="0" bIns="0" rtlCol="0"/>
            <a:lstStyle/>
            <a:p/>
          </p:txBody>
        </p:sp>
        <p:pic>
          <p:nvPicPr>
            <p:cNvPr id="92" name="object 92" descr=""/>
            <p:cNvPicPr/>
            <p:nvPr/>
          </p:nvPicPr>
          <p:blipFill>
            <a:blip r:embed="rId30" cstate="print"/>
            <a:stretch>
              <a:fillRect/>
            </a:stretch>
          </p:blipFill>
          <p:spPr>
            <a:xfrm>
              <a:off x="9537750" y="1097953"/>
              <a:ext cx="144526" cy="253543"/>
            </a:xfrm>
            <a:prstGeom prst="rect">
              <a:avLst/>
            </a:prstGeom>
          </p:spPr>
        </p:pic>
        <p:sp>
          <p:nvSpPr>
            <p:cNvPr id="93" name="object 93" descr=""/>
            <p:cNvSpPr/>
            <p:nvPr/>
          </p:nvSpPr>
          <p:spPr>
            <a:xfrm>
              <a:off x="9572278" y="1143772"/>
              <a:ext cx="102235" cy="143510"/>
            </a:xfrm>
            <a:custGeom>
              <a:avLst/>
              <a:gdLst/>
              <a:ahLst/>
              <a:cxnLst/>
              <a:rect l="l" t="t" r="r" b="b"/>
              <a:pathLst>
                <a:path w="102234" h="143509">
                  <a:moveTo>
                    <a:pt x="98501" y="0"/>
                  </a:moveTo>
                  <a:lnTo>
                    <a:pt x="0" y="58013"/>
                  </a:lnTo>
                  <a:lnTo>
                    <a:pt x="1608" y="90000"/>
                  </a:lnTo>
                  <a:lnTo>
                    <a:pt x="3606" y="143141"/>
                  </a:lnTo>
                  <a:lnTo>
                    <a:pt x="49506" y="124196"/>
                  </a:lnTo>
                  <a:lnTo>
                    <a:pt x="85188" y="100142"/>
                  </a:lnTo>
                  <a:lnTo>
                    <a:pt x="102107" y="85140"/>
                  </a:lnTo>
                  <a:lnTo>
                    <a:pt x="99209" y="11472"/>
                  </a:lnTo>
                  <a:lnTo>
                    <a:pt x="98501" y="0"/>
                  </a:lnTo>
                  <a:close/>
                </a:path>
              </a:pathLst>
            </a:custGeom>
            <a:solidFill>
              <a:srgbClr val="414042"/>
            </a:solidFill>
          </p:spPr>
          <p:txBody>
            <a:bodyPr wrap="square" lIns="0" tIns="0" rIns="0" bIns="0" rtlCol="0"/>
            <a:lstStyle/>
            <a:p/>
          </p:txBody>
        </p:sp>
        <p:pic>
          <p:nvPicPr>
            <p:cNvPr id="94" name="object 94" descr=""/>
            <p:cNvPicPr/>
            <p:nvPr/>
          </p:nvPicPr>
          <p:blipFill>
            <a:blip r:embed="rId31" cstate="print"/>
            <a:stretch>
              <a:fillRect/>
            </a:stretch>
          </p:blipFill>
          <p:spPr>
            <a:xfrm>
              <a:off x="9572282" y="1134478"/>
              <a:ext cx="102108" cy="143141"/>
            </a:xfrm>
            <a:prstGeom prst="rect">
              <a:avLst/>
            </a:prstGeom>
          </p:spPr>
        </p:pic>
        <p:sp>
          <p:nvSpPr>
            <p:cNvPr id="95" name="object 95" descr=""/>
            <p:cNvSpPr/>
            <p:nvPr/>
          </p:nvSpPr>
          <p:spPr>
            <a:xfrm>
              <a:off x="9570538" y="1141054"/>
              <a:ext cx="106045" cy="148590"/>
            </a:xfrm>
            <a:custGeom>
              <a:avLst/>
              <a:gdLst/>
              <a:ahLst/>
              <a:cxnLst/>
              <a:rect l="l" t="t" r="r" b="b"/>
              <a:pathLst>
                <a:path w="106045" h="148590">
                  <a:moveTo>
                    <a:pt x="101625" y="0"/>
                  </a:moveTo>
                  <a:lnTo>
                    <a:pt x="0" y="59842"/>
                  </a:lnTo>
                  <a:lnTo>
                    <a:pt x="101" y="60896"/>
                  </a:lnTo>
                  <a:lnTo>
                    <a:pt x="818" y="72578"/>
                  </a:lnTo>
                  <a:lnTo>
                    <a:pt x="1731" y="93351"/>
                  </a:lnTo>
                  <a:lnTo>
                    <a:pt x="2781" y="120615"/>
                  </a:lnTo>
                  <a:lnTo>
                    <a:pt x="3784" y="148247"/>
                  </a:lnTo>
                  <a:lnTo>
                    <a:pt x="5943" y="147396"/>
                  </a:lnTo>
                  <a:lnTo>
                    <a:pt x="15523" y="143471"/>
                  </a:lnTo>
                  <a:lnTo>
                    <a:pt x="6896" y="143471"/>
                  </a:lnTo>
                  <a:lnTo>
                    <a:pt x="5019" y="93351"/>
                  </a:lnTo>
                  <a:lnTo>
                    <a:pt x="4172" y="73925"/>
                  </a:lnTo>
                  <a:lnTo>
                    <a:pt x="3467" y="61620"/>
                  </a:lnTo>
                  <a:lnTo>
                    <a:pt x="98818" y="5473"/>
                  </a:lnTo>
                  <a:lnTo>
                    <a:pt x="102058" y="5473"/>
                  </a:lnTo>
                  <a:lnTo>
                    <a:pt x="101879" y="2552"/>
                  </a:lnTo>
                  <a:lnTo>
                    <a:pt x="101625" y="0"/>
                  </a:lnTo>
                  <a:close/>
                </a:path>
                <a:path w="106045" h="148590">
                  <a:moveTo>
                    <a:pt x="102058" y="5473"/>
                  </a:moveTo>
                  <a:lnTo>
                    <a:pt x="98818" y="5473"/>
                  </a:lnTo>
                  <a:lnTo>
                    <a:pt x="99532" y="18855"/>
                  </a:lnTo>
                  <a:lnTo>
                    <a:pt x="100391" y="38988"/>
                  </a:lnTo>
                  <a:lnTo>
                    <a:pt x="101306" y="62798"/>
                  </a:lnTo>
                  <a:lnTo>
                    <a:pt x="102184" y="87210"/>
                  </a:lnTo>
                  <a:lnTo>
                    <a:pt x="99046" y="90240"/>
                  </a:lnTo>
                  <a:lnTo>
                    <a:pt x="57304" y="120615"/>
                  </a:lnTo>
                  <a:lnTo>
                    <a:pt x="19064" y="138407"/>
                  </a:lnTo>
                  <a:lnTo>
                    <a:pt x="6896" y="143471"/>
                  </a:lnTo>
                  <a:lnTo>
                    <a:pt x="15523" y="143471"/>
                  </a:lnTo>
                  <a:lnTo>
                    <a:pt x="56589" y="124704"/>
                  </a:lnTo>
                  <a:lnTo>
                    <a:pt x="97216" y="96342"/>
                  </a:lnTo>
                  <a:lnTo>
                    <a:pt x="105524" y="88493"/>
                  </a:lnTo>
                  <a:lnTo>
                    <a:pt x="104473" y="59842"/>
                  </a:lnTo>
                  <a:lnTo>
                    <a:pt x="103516" y="35101"/>
                  </a:lnTo>
                  <a:lnTo>
                    <a:pt x="102598" y="14273"/>
                  </a:lnTo>
                  <a:lnTo>
                    <a:pt x="102058" y="5473"/>
                  </a:lnTo>
                  <a:close/>
                </a:path>
              </a:pathLst>
            </a:custGeom>
            <a:solidFill>
              <a:srgbClr val="414042"/>
            </a:solidFill>
          </p:spPr>
          <p:txBody>
            <a:bodyPr wrap="square" lIns="0" tIns="0" rIns="0" bIns="0" rtlCol="0"/>
            <a:lstStyle/>
            <a:p/>
          </p:txBody>
        </p:sp>
        <p:sp>
          <p:nvSpPr>
            <p:cNvPr id="96" name="object 96" descr=""/>
            <p:cNvSpPr/>
            <p:nvPr/>
          </p:nvSpPr>
          <p:spPr>
            <a:xfrm>
              <a:off x="9565434" y="1115991"/>
              <a:ext cx="106680" cy="90170"/>
            </a:xfrm>
            <a:custGeom>
              <a:avLst/>
              <a:gdLst/>
              <a:ahLst/>
              <a:cxnLst/>
              <a:rect l="l" t="t" r="r" b="b"/>
              <a:pathLst>
                <a:path w="106679" h="90169">
                  <a:moveTo>
                    <a:pt x="94170" y="0"/>
                  </a:moveTo>
                  <a:lnTo>
                    <a:pt x="10817" y="47765"/>
                  </a:lnTo>
                  <a:lnTo>
                    <a:pt x="0" y="66278"/>
                  </a:lnTo>
                  <a:lnTo>
                    <a:pt x="187" y="73889"/>
                  </a:lnTo>
                  <a:lnTo>
                    <a:pt x="962" y="78093"/>
                  </a:lnTo>
                  <a:lnTo>
                    <a:pt x="3334" y="84411"/>
                  </a:lnTo>
                  <a:lnTo>
                    <a:pt x="7359" y="88337"/>
                  </a:lnTo>
                  <a:lnTo>
                    <a:pt x="12485" y="89560"/>
                  </a:lnTo>
                  <a:lnTo>
                    <a:pt x="18158" y="87770"/>
                  </a:lnTo>
                  <a:lnTo>
                    <a:pt x="95843" y="41796"/>
                  </a:lnTo>
                  <a:lnTo>
                    <a:pt x="101001" y="37184"/>
                  </a:lnTo>
                  <a:lnTo>
                    <a:pt x="104721" y="30728"/>
                  </a:lnTo>
                  <a:lnTo>
                    <a:pt x="106659" y="23273"/>
                  </a:lnTo>
                  <a:lnTo>
                    <a:pt x="106473" y="15660"/>
                  </a:lnTo>
                  <a:lnTo>
                    <a:pt x="105699" y="11469"/>
                  </a:lnTo>
                  <a:lnTo>
                    <a:pt x="103326" y="5145"/>
                  </a:lnTo>
                  <a:lnTo>
                    <a:pt x="99299" y="1220"/>
                  </a:lnTo>
                  <a:lnTo>
                    <a:pt x="94170" y="0"/>
                  </a:lnTo>
                  <a:close/>
                </a:path>
              </a:pathLst>
            </a:custGeom>
            <a:solidFill>
              <a:srgbClr val="FFFFFF"/>
            </a:solidFill>
          </p:spPr>
          <p:txBody>
            <a:bodyPr wrap="square" lIns="0" tIns="0" rIns="0" bIns="0" rtlCol="0"/>
            <a:lstStyle/>
            <a:p/>
          </p:txBody>
        </p:sp>
        <p:sp>
          <p:nvSpPr>
            <p:cNvPr id="97" name="object 97" descr=""/>
            <p:cNvSpPr/>
            <p:nvPr/>
          </p:nvSpPr>
          <p:spPr>
            <a:xfrm>
              <a:off x="9563825" y="1114332"/>
              <a:ext cx="110489" cy="93345"/>
            </a:xfrm>
            <a:custGeom>
              <a:avLst/>
              <a:gdLst/>
              <a:ahLst/>
              <a:cxnLst/>
              <a:rect l="l" t="t" r="r" b="b"/>
              <a:pathLst>
                <a:path w="110490" h="93344">
                  <a:moveTo>
                    <a:pt x="102499" y="0"/>
                  </a:moveTo>
                  <a:lnTo>
                    <a:pt x="93888" y="0"/>
                  </a:lnTo>
                  <a:lnTo>
                    <a:pt x="91551" y="685"/>
                  </a:lnTo>
                  <a:lnTo>
                    <a:pt x="11592" y="48006"/>
                  </a:lnTo>
                  <a:lnTo>
                    <a:pt x="6072" y="52930"/>
                  </a:lnTo>
                  <a:lnTo>
                    <a:pt x="2084" y="59810"/>
                  </a:lnTo>
                  <a:lnTo>
                    <a:pt x="0" y="67747"/>
                  </a:lnTo>
                  <a:lnTo>
                    <a:pt x="187" y="75844"/>
                  </a:lnTo>
                  <a:lnTo>
                    <a:pt x="2385" y="87833"/>
                  </a:lnTo>
                  <a:lnTo>
                    <a:pt x="7376" y="92875"/>
                  </a:lnTo>
                  <a:lnTo>
                    <a:pt x="15986" y="92875"/>
                  </a:lnTo>
                  <a:lnTo>
                    <a:pt x="18323" y="92189"/>
                  </a:lnTo>
                  <a:lnTo>
                    <a:pt x="22722" y="89585"/>
                  </a:lnTo>
                  <a:lnTo>
                    <a:pt x="9039" y="89585"/>
                  </a:lnTo>
                  <a:lnTo>
                    <a:pt x="5318" y="85610"/>
                  </a:lnTo>
                  <a:lnTo>
                    <a:pt x="3413" y="75260"/>
                  </a:lnTo>
                  <a:lnTo>
                    <a:pt x="3330" y="67747"/>
                  </a:lnTo>
                  <a:lnTo>
                    <a:pt x="5026" y="61158"/>
                  </a:lnTo>
                  <a:lnTo>
                    <a:pt x="92707" y="3822"/>
                  </a:lnTo>
                  <a:lnTo>
                    <a:pt x="105755" y="3289"/>
                  </a:lnTo>
                  <a:lnTo>
                    <a:pt x="102499" y="0"/>
                  </a:lnTo>
                  <a:close/>
                </a:path>
                <a:path w="110490" h="93344">
                  <a:moveTo>
                    <a:pt x="105755" y="3289"/>
                  </a:moveTo>
                  <a:lnTo>
                    <a:pt x="100835" y="3289"/>
                  </a:lnTo>
                  <a:lnTo>
                    <a:pt x="104556" y="7264"/>
                  </a:lnTo>
                  <a:lnTo>
                    <a:pt x="106461" y="17614"/>
                  </a:lnTo>
                  <a:lnTo>
                    <a:pt x="17167" y="89052"/>
                  </a:lnTo>
                  <a:lnTo>
                    <a:pt x="15389" y="89585"/>
                  </a:lnTo>
                  <a:lnTo>
                    <a:pt x="22722" y="89585"/>
                  </a:lnTo>
                  <a:lnTo>
                    <a:pt x="98295" y="44856"/>
                  </a:lnTo>
                  <a:lnTo>
                    <a:pt x="103808" y="39935"/>
                  </a:lnTo>
                  <a:lnTo>
                    <a:pt x="107793" y="33051"/>
                  </a:lnTo>
                  <a:lnTo>
                    <a:pt x="109880" y="25111"/>
                  </a:lnTo>
                  <a:lnTo>
                    <a:pt x="109700" y="17018"/>
                  </a:lnTo>
                  <a:lnTo>
                    <a:pt x="107490" y="5041"/>
                  </a:lnTo>
                  <a:lnTo>
                    <a:pt x="105755" y="3289"/>
                  </a:lnTo>
                  <a:close/>
                </a:path>
              </a:pathLst>
            </a:custGeom>
            <a:solidFill>
              <a:srgbClr val="2B3890"/>
            </a:solidFill>
          </p:spPr>
          <p:txBody>
            <a:bodyPr wrap="square" lIns="0" tIns="0" rIns="0" bIns="0" rtlCol="0"/>
            <a:lstStyle/>
            <a:p/>
          </p:txBody>
        </p:sp>
        <p:pic>
          <p:nvPicPr>
            <p:cNvPr id="98" name="object 98" descr=""/>
            <p:cNvPicPr/>
            <p:nvPr/>
          </p:nvPicPr>
          <p:blipFill>
            <a:blip r:embed="rId32" cstate="print"/>
            <a:stretch>
              <a:fillRect/>
            </a:stretch>
          </p:blipFill>
          <p:spPr>
            <a:xfrm>
              <a:off x="9494838" y="1165428"/>
              <a:ext cx="52527" cy="175361"/>
            </a:xfrm>
            <a:prstGeom prst="rect">
              <a:avLst/>
            </a:prstGeom>
          </p:spPr>
        </p:pic>
        <p:sp>
          <p:nvSpPr>
            <p:cNvPr id="99" name="object 99" descr=""/>
            <p:cNvSpPr/>
            <p:nvPr/>
          </p:nvSpPr>
          <p:spPr>
            <a:xfrm>
              <a:off x="9498593" y="1171406"/>
              <a:ext cx="3810" cy="143510"/>
            </a:xfrm>
            <a:custGeom>
              <a:avLst/>
              <a:gdLst/>
              <a:ahLst/>
              <a:cxnLst/>
              <a:rect l="l" t="t" r="r" b="b"/>
              <a:pathLst>
                <a:path w="3809" h="143509">
                  <a:moveTo>
                    <a:pt x="3289" y="0"/>
                  </a:moveTo>
                  <a:lnTo>
                    <a:pt x="0" y="0"/>
                  </a:lnTo>
                  <a:lnTo>
                    <a:pt x="114" y="141236"/>
                  </a:lnTo>
                  <a:lnTo>
                    <a:pt x="3340" y="143217"/>
                  </a:lnTo>
                  <a:lnTo>
                    <a:pt x="3289" y="0"/>
                  </a:lnTo>
                  <a:close/>
                </a:path>
              </a:pathLst>
            </a:custGeom>
            <a:solidFill>
              <a:srgbClr val="414042"/>
            </a:solidFill>
          </p:spPr>
          <p:txBody>
            <a:bodyPr wrap="square" lIns="0" tIns="0" rIns="0" bIns="0" rtlCol="0"/>
            <a:lstStyle/>
            <a:p/>
          </p:txBody>
        </p:sp>
        <p:pic>
          <p:nvPicPr>
            <p:cNvPr id="100" name="object 100" descr=""/>
            <p:cNvPicPr/>
            <p:nvPr/>
          </p:nvPicPr>
          <p:blipFill>
            <a:blip r:embed="rId33" cstate="print"/>
            <a:stretch>
              <a:fillRect/>
            </a:stretch>
          </p:blipFill>
          <p:spPr>
            <a:xfrm>
              <a:off x="9498432" y="1168260"/>
              <a:ext cx="50584" cy="114261"/>
            </a:xfrm>
            <a:prstGeom prst="rect">
              <a:avLst/>
            </a:prstGeom>
          </p:spPr>
        </p:pic>
        <p:sp>
          <p:nvSpPr>
            <p:cNvPr id="101" name="object 101" descr=""/>
            <p:cNvSpPr/>
            <p:nvPr/>
          </p:nvSpPr>
          <p:spPr>
            <a:xfrm>
              <a:off x="9541876" y="1214261"/>
              <a:ext cx="27305" cy="55244"/>
            </a:xfrm>
            <a:custGeom>
              <a:avLst/>
              <a:gdLst/>
              <a:ahLst/>
              <a:cxnLst/>
              <a:rect l="l" t="t" r="r" b="b"/>
              <a:pathLst>
                <a:path w="27304" h="55244">
                  <a:moveTo>
                    <a:pt x="17094" y="0"/>
                  </a:moveTo>
                  <a:lnTo>
                    <a:pt x="1778" y="6591"/>
                  </a:lnTo>
                  <a:lnTo>
                    <a:pt x="0" y="9436"/>
                  </a:lnTo>
                  <a:lnTo>
                    <a:pt x="0" y="53695"/>
                  </a:lnTo>
                  <a:lnTo>
                    <a:pt x="1778" y="55016"/>
                  </a:lnTo>
                  <a:lnTo>
                    <a:pt x="17094" y="48437"/>
                  </a:lnTo>
                  <a:lnTo>
                    <a:pt x="18872" y="45592"/>
                  </a:lnTo>
                  <a:lnTo>
                    <a:pt x="18872" y="37718"/>
                  </a:lnTo>
                  <a:lnTo>
                    <a:pt x="27292" y="42900"/>
                  </a:lnTo>
                  <a:lnTo>
                    <a:pt x="27292" y="32638"/>
                  </a:lnTo>
                  <a:lnTo>
                    <a:pt x="18872" y="27330"/>
                  </a:lnTo>
                  <a:lnTo>
                    <a:pt x="18872" y="1320"/>
                  </a:lnTo>
                  <a:lnTo>
                    <a:pt x="17094" y="0"/>
                  </a:lnTo>
                  <a:close/>
                </a:path>
              </a:pathLst>
            </a:custGeom>
            <a:solidFill>
              <a:srgbClr val="414042"/>
            </a:solidFill>
          </p:spPr>
          <p:txBody>
            <a:bodyPr wrap="square" lIns="0" tIns="0" rIns="0" bIns="0" rtlCol="0"/>
            <a:lstStyle/>
            <a:p/>
          </p:txBody>
        </p:sp>
        <p:pic>
          <p:nvPicPr>
            <p:cNvPr id="102" name="object 102" descr=""/>
            <p:cNvPicPr/>
            <p:nvPr/>
          </p:nvPicPr>
          <p:blipFill>
            <a:blip r:embed="rId34" cstate="print"/>
            <a:stretch>
              <a:fillRect/>
            </a:stretch>
          </p:blipFill>
          <p:spPr>
            <a:xfrm>
              <a:off x="9205201" y="1006157"/>
              <a:ext cx="75831" cy="183349"/>
            </a:xfrm>
            <a:prstGeom prst="rect">
              <a:avLst/>
            </a:prstGeom>
          </p:spPr>
        </p:pic>
        <p:sp>
          <p:nvSpPr>
            <p:cNvPr id="103" name="object 103" descr=""/>
            <p:cNvSpPr/>
            <p:nvPr/>
          </p:nvSpPr>
          <p:spPr>
            <a:xfrm>
              <a:off x="9240663" y="1026630"/>
              <a:ext cx="3810" cy="141605"/>
            </a:xfrm>
            <a:custGeom>
              <a:avLst/>
              <a:gdLst/>
              <a:ahLst/>
              <a:cxnLst/>
              <a:rect l="l" t="t" r="r" b="b"/>
              <a:pathLst>
                <a:path w="3809" h="141605">
                  <a:moveTo>
                    <a:pt x="0" y="0"/>
                  </a:moveTo>
                  <a:lnTo>
                    <a:pt x="0" y="139255"/>
                  </a:lnTo>
                  <a:lnTo>
                    <a:pt x="3289" y="141262"/>
                  </a:lnTo>
                  <a:lnTo>
                    <a:pt x="3289" y="1917"/>
                  </a:lnTo>
                  <a:lnTo>
                    <a:pt x="0" y="0"/>
                  </a:lnTo>
                  <a:close/>
                </a:path>
              </a:pathLst>
            </a:custGeom>
            <a:solidFill>
              <a:srgbClr val="414042"/>
            </a:solidFill>
          </p:spPr>
          <p:txBody>
            <a:bodyPr wrap="square" lIns="0" tIns="0" rIns="0" bIns="0" rtlCol="0"/>
            <a:lstStyle/>
            <a:p/>
          </p:txBody>
        </p:sp>
        <p:sp>
          <p:nvSpPr>
            <p:cNvPr id="104" name="object 104" descr=""/>
            <p:cNvSpPr/>
            <p:nvPr/>
          </p:nvSpPr>
          <p:spPr>
            <a:xfrm>
              <a:off x="9204374" y="1004746"/>
              <a:ext cx="78105" cy="186690"/>
            </a:xfrm>
            <a:custGeom>
              <a:avLst/>
              <a:gdLst/>
              <a:ahLst/>
              <a:cxnLst/>
              <a:rect l="l" t="t" r="r" b="b"/>
              <a:pathLst>
                <a:path w="78104" h="186690">
                  <a:moveTo>
                    <a:pt x="0" y="0"/>
                  </a:moveTo>
                  <a:lnTo>
                    <a:pt x="0" y="140893"/>
                  </a:lnTo>
                  <a:lnTo>
                    <a:pt x="77482" y="186181"/>
                  </a:lnTo>
                  <a:lnTo>
                    <a:pt x="77482" y="183324"/>
                  </a:lnTo>
                  <a:lnTo>
                    <a:pt x="75831" y="183324"/>
                  </a:lnTo>
                  <a:lnTo>
                    <a:pt x="1638" y="139953"/>
                  </a:lnTo>
                  <a:lnTo>
                    <a:pt x="1638" y="2844"/>
                  </a:lnTo>
                  <a:lnTo>
                    <a:pt x="4927" y="2844"/>
                  </a:lnTo>
                  <a:lnTo>
                    <a:pt x="0" y="0"/>
                  </a:lnTo>
                  <a:close/>
                </a:path>
                <a:path w="78104" h="186690">
                  <a:moveTo>
                    <a:pt x="4927" y="2844"/>
                  </a:moveTo>
                  <a:lnTo>
                    <a:pt x="1638" y="2844"/>
                  </a:lnTo>
                  <a:lnTo>
                    <a:pt x="75831" y="45669"/>
                  </a:lnTo>
                  <a:lnTo>
                    <a:pt x="75831" y="183324"/>
                  </a:lnTo>
                  <a:lnTo>
                    <a:pt x="77482" y="183324"/>
                  </a:lnTo>
                  <a:lnTo>
                    <a:pt x="77482" y="44729"/>
                  </a:lnTo>
                  <a:lnTo>
                    <a:pt x="4927" y="2844"/>
                  </a:lnTo>
                  <a:close/>
                </a:path>
              </a:pathLst>
            </a:custGeom>
            <a:solidFill>
              <a:srgbClr val="58595B"/>
            </a:solidFill>
          </p:spPr>
          <p:txBody>
            <a:bodyPr wrap="square" lIns="0" tIns="0" rIns="0" bIns="0" rtlCol="0"/>
            <a:lstStyle/>
            <a:p/>
          </p:txBody>
        </p:sp>
        <p:pic>
          <p:nvPicPr>
            <p:cNvPr id="105" name="object 105" descr=""/>
            <p:cNvPicPr/>
            <p:nvPr/>
          </p:nvPicPr>
          <p:blipFill>
            <a:blip r:embed="rId35" cstate="print"/>
            <a:stretch>
              <a:fillRect/>
            </a:stretch>
          </p:blipFill>
          <p:spPr>
            <a:xfrm>
              <a:off x="9033942" y="912723"/>
              <a:ext cx="155079" cy="169189"/>
            </a:xfrm>
            <a:prstGeom prst="rect">
              <a:avLst/>
            </a:prstGeom>
          </p:spPr>
        </p:pic>
        <p:pic>
          <p:nvPicPr>
            <p:cNvPr id="106" name="object 106" descr=""/>
            <p:cNvPicPr/>
            <p:nvPr/>
          </p:nvPicPr>
          <p:blipFill>
            <a:blip r:embed="rId36" cstate="print"/>
            <a:stretch>
              <a:fillRect/>
            </a:stretch>
          </p:blipFill>
          <p:spPr>
            <a:xfrm>
              <a:off x="9286748" y="1055573"/>
              <a:ext cx="34467" cy="102946"/>
            </a:xfrm>
            <a:prstGeom prst="rect">
              <a:avLst/>
            </a:prstGeom>
          </p:spPr>
        </p:pic>
        <p:pic>
          <p:nvPicPr>
            <p:cNvPr id="107" name="object 107" descr=""/>
            <p:cNvPicPr/>
            <p:nvPr/>
          </p:nvPicPr>
          <p:blipFill>
            <a:blip r:embed="rId36" cstate="print"/>
            <a:stretch>
              <a:fillRect/>
            </a:stretch>
          </p:blipFill>
          <p:spPr>
            <a:xfrm>
              <a:off x="9335160" y="1082116"/>
              <a:ext cx="34467" cy="102933"/>
            </a:xfrm>
            <a:prstGeom prst="rect">
              <a:avLst/>
            </a:prstGeom>
          </p:spPr>
        </p:pic>
        <p:pic>
          <p:nvPicPr>
            <p:cNvPr id="108" name="object 108" descr=""/>
            <p:cNvPicPr/>
            <p:nvPr/>
          </p:nvPicPr>
          <p:blipFill>
            <a:blip r:embed="rId36" cstate="print"/>
            <a:stretch>
              <a:fillRect/>
            </a:stretch>
          </p:blipFill>
          <p:spPr>
            <a:xfrm>
              <a:off x="9387217" y="1110666"/>
              <a:ext cx="34467" cy="102933"/>
            </a:xfrm>
            <a:prstGeom prst="rect">
              <a:avLst/>
            </a:prstGeom>
          </p:spPr>
        </p:pic>
        <p:pic>
          <p:nvPicPr>
            <p:cNvPr id="109" name="object 109" descr=""/>
            <p:cNvPicPr/>
            <p:nvPr/>
          </p:nvPicPr>
          <p:blipFill>
            <a:blip r:embed="rId36" cstate="print"/>
            <a:stretch>
              <a:fillRect/>
            </a:stretch>
          </p:blipFill>
          <p:spPr>
            <a:xfrm>
              <a:off x="9435642" y="1137171"/>
              <a:ext cx="34455" cy="102946"/>
            </a:xfrm>
            <a:prstGeom prst="rect">
              <a:avLst/>
            </a:prstGeom>
          </p:spPr>
        </p:pic>
        <p:sp>
          <p:nvSpPr>
            <p:cNvPr id="110" name="object 110" descr=""/>
            <p:cNvSpPr/>
            <p:nvPr/>
          </p:nvSpPr>
          <p:spPr>
            <a:xfrm>
              <a:off x="9046490" y="1023340"/>
              <a:ext cx="45720" cy="49530"/>
            </a:xfrm>
            <a:custGeom>
              <a:avLst/>
              <a:gdLst/>
              <a:ahLst/>
              <a:cxnLst/>
              <a:rect l="l" t="t" r="r" b="b"/>
              <a:pathLst>
                <a:path w="45720" h="49530">
                  <a:moveTo>
                    <a:pt x="45377" y="48920"/>
                  </a:moveTo>
                  <a:lnTo>
                    <a:pt x="45275" y="45161"/>
                  </a:lnTo>
                  <a:lnTo>
                    <a:pt x="0" y="20751"/>
                  </a:lnTo>
                  <a:lnTo>
                    <a:pt x="127" y="24701"/>
                  </a:lnTo>
                  <a:lnTo>
                    <a:pt x="45377" y="48920"/>
                  </a:lnTo>
                  <a:close/>
                </a:path>
                <a:path w="45720" h="49530">
                  <a:moveTo>
                    <a:pt x="45377" y="41998"/>
                  </a:moveTo>
                  <a:lnTo>
                    <a:pt x="45275" y="38239"/>
                  </a:lnTo>
                  <a:lnTo>
                    <a:pt x="0" y="13830"/>
                  </a:lnTo>
                  <a:lnTo>
                    <a:pt x="127" y="17780"/>
                  </a:lnTo>
                  <a:lnTo>
                    <a:pt x="45377" y="41998"/>
                  </a:lnTo>
                  <a:close/>
                </a:path>
                <a:path w="45720" h="49530">
                  <a:moveTo>
                    <a:pt x="45377" y="35090"/>
                  </a:moveTo>
                  <a:lnTo>
                    <a:pt x="45275" y="31330"/>
                  </a:lnTo>
                  <a:lnTo>
                    <a:pt x="0" y="6921"/>
                  </a:lnTo>
                  <a:lnTo>
                    <a:pt x="127" y="10871"/>
                  </a:lnTo>
                  <a:lnTo>
                    <a:pt x="45377" y="35090"/>
                  </a:lnTo>
                  <a:close/>
                </a:path>
                <a:path w="45720" h="49530">
                  <a:moveTo>
                    <a:pt x="45377" y="28181"/>
                  </a:moveTo>
                  <a:lnTo>
                    <a:pt x="45275" y="24422"/>
                  </a:lnTo>
                  <a:lnTo>
                    <a:pt x="0" y="0"/>
                  </a:lnTo>
                  <a:lnTo>
                    <a:pt x="127" y="3962"/>
                  </a:lnTo>
                  <a:lnTo>
                    <a:pt x="45377" y="28181"/>
                  </a:lnTo>
                  <a:close/>
                </a:path>
              </a:pathLst>
            </a:custGeom>
            <a:solidFill>
              <a:srgbClr val="414042"/>
            </a:solidFill>
          </p:spPr>
          <p:txBody>
            <a:bodyPr wrap="square" lIns="0" tIns="0" rIns="0" bIns="0" rtlCol="0"/>
            <a:lstStyle/>
            <a:p/>
          </p:txBody>
        </p:sp>
        <p:pic>
          <p:nvPicPr>
            <p:cNvPr id="111" name="object 111" descr=""/>
            <p:cNvPicPr/>
            <p:nvPr/>
          </p:nvPicPr>
          <p:blipFill>
            <a:blip r:embed="rId37" cstate="print"/>
            <a:stretch>
              <a:fillRect/>
            </a:stretch>
          </p:blipFill>
          <p:spPr>
            <a:xfrm>
              <a:off x="9602559" y="1248054"/>
              <a:ext cx="75526" cy="69837"/>
            </a:xfrm>
            <a:prstGeom prst="rect">
              <a:avLst/>
            </a:prstGeom>
          </p:spPr>
        </p:pic>
        <p:sp>
          <p:nvSpPr>
            <p:cNvPr id="112" name="object 112" descr=""/>
            <p:cNvSpPr/>
            <p:nvPr/>
          </p:nvSpPr>
          <p:spPr>
            <a:xfrm>
              <a:off x="9046498" y="1050991"/>
              <a:ext cx="45720" cy="28575"/>
            </a:xfrm>
            <a:custGeom>
              <a:avLst/>
              <a:gdLst/>
              <a:ahLst/>
              <a:cxnLst/>
              <a:rect l="l" t="t" r="r" b="b"/>
              <a:pathLst>
                <a:path w="45720" h="28575">
                  <a:moveTo>
                    <a:pt x="0" y="0"/>
                  </a:moveTo>
                  <a:lnTo>
                    <a:pt x="126" y="3949"/>
                  </a:lnTo>
                  <a:lnTo>
                    <a:pt x="45377" y="28168"/>
                  </a:lnTo>
                  <a:lnTo>
                    <a:pt x="45275" y="24409"/>
                  </a:lnTo>
                  <a:lnTo>
                    <a:pt x="0" y="0"/>
                  </a:lnTo>
                  <a:close/>
                </a:path>
              </a:pathLst>
            </a:custGeom>
            <a:solidFill>
              <a:srgbClr val="414042"/>
            </a:solidFill>
          </p:spPr>
          <p:txBody>
            <a:bodyPr wrap="square" lIns="0" tIns="0" rIns="0" bIns="0" rtlCol="0"/>
            <a:lstStyle/>
            <a:p/>
          </p:txBody>
        </p:sp>
        <p:pic>
          <p:nvPicPr>
            <p:cNvPr id="113" name="object 113" descr=""/>
            <p:cNvPicPr/>
            <p:nvPr/>
          </p:nvPicPr>
          <p:blipFill>
            <a:blip r:embed="rId38" cstate="print"/>
            <a:stretch>
              <a:fillRect/>
            </a:stretch>
          </p:blipFill>
          <p:spPr>
            <a:xfrm>
              <a:off x="8717191" y="1302565"/>
              <a:ext cx="609423" cy="345757"/>
            </a:xfrm>
            <a:prstGeom prst="rect">
              <a:avLst/>
            </a:prstGeom>
          </p:spPr>
        </p:pic>
        <p:pic>
          <p:nvPicPr>
            <p:cNvPr id="114" name="object 114" descr=""/>
            <p:cNvPicPr/>
            <p:nvPr/>
          </p:nvPicPr>
          <p:blipFill>
            <a:blip r:embed="rId39" cstate="print"/>
            <a:stretch>
              <a:fillRect/>
            </a:stretch>
          </p:blipFill>
          <p:spPr>
            <a:xfrm>
              <a:off x="8879423" y="1148947"/>
              <a:ext cx="677758" cy="499372"/>
            </a:xfrm>
            <a:prstGeom prst="rect">
              <a:avLst/>
            </a:prstGeom>
          </p:spPr>
        </p:pic>
        <p:pic>
          <p:nvPicPr>
            <p:cNvPr id="115" name="object 115" descr=""/>
            <p:cNvPicPr/>
            <p:nvPr/>
          </p:nvPicPr>
          <p:blipFill>
            <a:blip r:embed="rId40" cstate="print"/>
            <a:stretch>
              <a:fillRect/>
            </a:stretch>
          </p:blipFill>
          <p:spPr>
            <a:xfrm>
              <a:off x="9064498" y="1270800"/>
              <a:ext cx="319095" cy="228269"/>
            </a:xfrm>
            <a:prstGeom prst="rect">
              <a:avLst/>
            </a:prstGeom>
          </p:spPr>
        </p:pic>
        <p:pic>
          <p:nvPicPr>
            <p:cNvPr id="116" name="object 116" descr=""/>
            <p:cNvPicPr/>
            <p:nvPr/>
          </p:nvPicPr>
          <p:blipFill>
            <a:blip r:embed="rId41" cstate="print"/>
            <a:stretch>
              <a:fillRect/>
            </a:stretch>
          </p:blipFill>
          <p:spPr>
            <a:xfrm>
              <a:off x="9197137" y="1318983"/>
              <a:ext cx="128879" cy="103454"/>
            </a:xfrm>
            <a:prstGeom prst="rect">
              <a:avLst/>
            </a:prstGeom>
          </p:spPr>
        </p:pic>
        <p:sp>
          <p:nvSpPr>
            <p:cNvPr id="117" name="object 117" descr=""/>
            <p:cNvSpPr/>
            <p:nvPr/>
          </p:nvSpPr>
          <p:spPr>
            <a:xfrm>
              <a:off x="9064504" y="1345186"/>
              <a:ext cx="15240" cy="10160"/>
            </a:xfrm>
            <a:custGeom>
              <a:avLst/>
              <a:gdLst/>
              <a:ahLst/>
              <a:cxnLst/>
              <a:rect l="l" t="t" r="r" b="b"/>
              <a:pathLst>
                <a:path w="15240" h="10159">
                  <a:moveTo>
                    <a:pt x="4648" y="0"/>
                  </a:moveTo>
                  <a:lnTo>
                    <a:pt x="0" y="3327"/>
                  </a:lnTo>
                  <a:lnTo>
                    <a:pt x="15087" y="10134"/>
                  </a:lnTo>
                  <a:lnTo>
                    <a:pt x="4648" y="0"/>
                  </a:lnTo>
                  <a:close/>
                </a:path>
              </a:pathLst>
            </a:custGeom>
            <a:solidFill>
              <a:srgbClr val="1B75BC"/>
            </a:solidFill>
          </p:spPr>
          <p:txBody>
            <a:bodyPr wrap="square" lIns="0" tIns="0" rIns="0" bIns="0" rtlCol="0"/>
            <a:lstStyle/>
            <a:p/>
          </p:txBody>
        </p:sp>
        <p:pic>
          <p:nvPicPr>
            <p:cNvPr id="118" name="object 118" descr=""/>
            <p:cNvPicPr/>
            <p:nvPr/>
          </p:nvPicPr>
          <p:blipFill>
            <a:blip r:embed="rId42" cstate="print"/>
            <a:stretch>
              <a:fillRect/>
            </a:stretch>
          </p:blipFill>
          <p:spPr>
            <a:xfrm>
              <a:off x="9068396" y="1329461"/>
              <a:ext cx="7518" cy="13373"/>
            </a:xfrm>
            <a:prstGeom prst="rect">
              <a:avLst/>
            </a:prstGeom>
          </p:spPr>
        </p:pic>
        <p:sp>
          <p:nvSpPr>
            <p:cNvPr id="119" name="object 119" descr=""/>
            <p:cNvSpPr/>
            <p:nvPr/>
          </p:nvSpPr>
          <p:spPr>
            <a:xfrm>
              <a:off x="9073855" y="1362694"/>
              <a:ext cx="41275" cy="32384"/>
            </a:xfrm>
            <a:custGeom>
              <a:avLst/>
              <a:gdLst/>
              <a:ahLst/>
              <a:cxnLst/>
              <a:rect l="l" t="t" r="r" b="b"/>
              <a:pathLst>
                <a:path w="41275" h="32384">
                  <a:moveTo>
                    <a:pt x="14397" y="17"/>
                  </a:moveTo>
                  <a:lnTo>
                    <a:pt x="6764" y="0"/>
                  </a:lnTo>
                  <a:lnTo>
                    <a:pt x="1435" y="3867"/>
                  </a:lnTo>
                  <a:lnTo>
                    <a:pt x="406" y="5670"/>
                  </a:lnTo>
                  <a:lnTo>
                    <a:pt x="0" y="6623"/>
                  </a:lnTo>
                  <a:lnTo>
                    <a:pt x="88" y="8477"/>
                  </a:lnTo>
                  <a:lnTo>
                    <a:pt x="39382" y="32035"/>
                  </a:lnTo>
                  <a:lnTo>
                    <a:pt x="40703" y="25190"/>
                  </a:lnTo>
                  <a:lnTo>
                    <a:pt x="37680" y="16402"/>
                  </a:lnTo>
                  <a:lnTo>
                    <a:pt x="30797" y="9417"/>
                  </a:lnTo>
                  <a:lnTo>
                    <a:pt x="22889" y="3347"/>
                  </a:lnTo>
                  <a:lnTo>
                    <a:pt x="14397" y="17"/>
                  </a:lnTo>
                  <a:close/>
                </a:path>
              </a:pathLst>
            </a:custGeom>
            <a:solidFill>
              <a:srgbClr val="231F20"/>
            </a:solidFill>
          </p:spPr>
          <p:txBody>
            <a:bodyPr wrap="square" lIns="0" tIns="0" rIns="0" bIns="0" rtlCol="0"/>
            <a:lstStyle/>
            <a:p/>
          </p:txBody>
        </p:sp>
        <p:pic>
          <p:nvPicPr>
            <p:cNvPr id="120" name="object 120" descr=""/>
            <p:cNvPicPr/>
            <p:nvPr/>
          </p:nvPicPr>
          <p:blipFill>
            <a:blip r:embed="rId43" cstate="print"/>
            <a:stretch>
              <a:fillRect/>
            </a:stretch>
          </p:blipFill>
          <p:spPr>
            <a:xfrm>
              <a:off x="9076413" y="1366342"/>
              <a:ext cx="40967" cy="42645"/>
            </a:xfrm>
            <a:prstGeom prst="rect">
              <a:avLst/>
            </a:prstGeom>
          </p:spPr>
        </p:pic>
        <p:sp>
          <p:nvSpPr>
            <p:cNvPr id="121" name="object 121" descr=""/>
            <p:cNvSpPr/>
            <p:nvPr/>
          </p:nvSpPr>
          <p:spPr>
            <a:xfrm>
              <a:off x="9234111" y="1450701"/>
              <a:ext cx="46990" cy="40005"/>
            </a:xfrm>
            <a:custGeom>
              <a:avLst/>
              <a:gdLst/>
              <a:ahLst/>
              <a:cxnLst/>
              <a:rect l="l" t="t" r="r" b="b"/>
              <a:pathLst>
                <a:path w="46990" h="40005">
                  <a:moveTo>
                    <a:pt x="17962" y="21"/>
                  </a:moveTo>
                  <a:lnTo>
                    <a:pt x="0" y="13596"/>
                  </a:lnTo>
                  <a:lnTo>
                    <a:pt x="44983" y="39898"/>
                  </a:lnTo>
                  <a:lnTo>
                    <a:pt x="46528" y="33245"/>
                  </a:lnTo>
                  <a:lnTo>
                    <a:pt x="45545" y="25718"/>
                  </a:lnTo>
                  <a:lnTo>
                    <a:pt x="42147" y="17963"/>
                  </a:lnTo>
                  <a:lnTo>
                    <a:pt x="36449" y="10624"/>
                  </a:lnTo>
                  <a:lnTo>
                    <a:pt x="27536" y="3779"/>
                  </a:lnTo>
                  <a:lnTo>
                    <a:pt x="17962" y="21"/>
                  </a:lnTo>
                  <a:close/>
                </a:path>
              </a:pathLst>
            </a:custGeom>
            <a:solidFill>
              <a:srgbClr val="231F20"/>
            </a:solidFill>
          </p:spPr>
          <p:txBody>
            <a:bodyPr wrap="square" lIns="0" tIns="0" rIns="0" bIns="0" rtlCol="0"/>
            <a:lstStyle/>
            <a:p/>
          </p:txBody>
        </p:sp>
        <p:pic>
          <p:nvPicPr>
            <p:cNvPr id="122" name="object 122" descr=""/>
            <p:cNvPicPr/>
            <p:nvPr/>
          </p:nvPicPr>
          <p:blipFill>
            <a:blip r:embed="rId44" cstate="print"/>
            <a:stretch>
              <a:fillRect/>
            </a:stretch>
          </p:blipFill>
          <p:spPr>
            <a:xfrm>
              <a:off x="9237276" y="1454607"/>
              <a:ext cx="40965" cy="42635"/>
            </a:xfrm>
            <a:prstGeom prst="rect">
              <a:avLst/>
            </a:prstGeom>
          </p:spPr>
        </p:pic>
        <p:sp>
          <p:nvSpPr>
            <p:cNvPr id="123" name="object 123" descr=""/>
            <p:cNvSpPr/>
            <p:nvPr/>
          </p:nvSpPr>
          <p:spPr>
            <a:xfrm>
              <a:off x="9311081" y="1339380"/>
              <a:ext cx="60325" cy="146685"/>
            </a:xfrm>
            <a:custGeom>
              <a:avLst/>
              <a:gdLst/>
              <a:ahLst/>
              <a:cxnLst/>
              <a:rect l="l" t="t" r="r" b="b"/>
              <a:pathLst>
                <a:path w="60325" h="146684">
                  <a:moveTo>
                    <a:pt x="11925" y="2095"/>
                  </a:moveTo>
                  <a:lnTo>
                    <a:pt x="6223" y="0"/>
                  </a:lnTo>
                  <a:lnTo>
                    <a:pt x="0" y="8991"/>
                  </a:lnTo>
                  <a:lnTo>
                    <a:pt x="190" y="14973"/>
                  </a:lnTo>
                  <a:lnTo>
                    <a:pt x="4178" y="18719"/>
                  </a:lnTo>
                  <a:lnTo>
                    <a:pt x="4584" y="14833"/>
                  </a:lnTo>
                  <a:lnTo>
                    <a:pt x="7975" y="10845"/>
                  </a:lnTo>
                  <a:lnTo>
                    <a:pt x="11925" y="2095"/>
                  </a:lnTo>
                  <a:close/>
                </a:path>
                <a:path w="60325" h="146684">
                  <a:moveTo>
                    <a:pt x="59728" y="110363"/>
                  </a:moveTo>
                  <a:lnTo>
                    <a:pt x="59232" y="101003"/>
                  </a:lnTo>
                  <a:lnTo>
                    <a:pt x="11303" y="136994"/>
                  </a:lnTo>
                  <a:lnTo>
                    <a:pt x="12141" y="146329"/>
                  </a:lnTo>
                  <a:lnTo>
                    <a:pt x="59728" y="110363"/>
                  </a:lnTo>
                  <a:close/>
                </a:path>
              </a:pathLst>
            </a:custGeom>
            <a:solidFill>
              <a:srgbClr val="1B75BC"/>
            </a:solidFill>
          </p:spPr>
          <p:txBody>
            <a:bodyPr wrap="square" lIns="0" tIns="0" rIns="0" bIns="0" rtlCol="0"/>
            <a:lstStyle/>
            <a:p/>
          </p:txBody>
        </p:sp>
        <p:pic>
          <p:nvPicPr>
            <p:cNvPr id="124" name="object 124" descr=""/>
            <p:cNvPicPr/>
            <p:nvPr/>
          </p:nvPicPr>
          <p:blipFill>
            <a:blip r:embed="rId45" cstate="print"/>
            <a:stretch>
              <a:fillRect/>
            </a:stretch>
          </p:blipFill>
          <p:spPr>
            <a:xfrm>
              <a:off x="9280423" y="1450631"/>
              <a:ext cx="32677" cy="24307"/>
            </a:xfrm>
            <a:prstGeom prst="rect">
              <a:avLst/>
            </a:prstGeom>
          </p:spPr>
        </p:pic>
        <p:sp>
          <p:nvSpPr>
            <p:cNvPr id="125" name="object 125" descr=""/>
            <p:cNvSpPr/>
            <p:nvPr/>
          </p:nvSpPr>
          <p:spPr>
            <a:xfrm>
              <a:off x="9097464" y="1319386"/>
              <a:ext cx="132715" cy="98425"/>
            </a:xfrm>
            <a:custGeom>
              <a:avLst/>
              <a:gdLst/>
              <a:ahLst/>
              <a:cxnLst/>
              <a:rect l="l" t="t" r="r" b="b"/>
              <a:pathLst>
                <a:path w="132715" h="98425">
                  <a:moveTo>
                    <a:pt x="0" y="0"/>
                  </a:moveTo>
                  <a:lnTo>
                    <a:pt x="203" y="17589"/>
                  </a:lnTo>
                  <a:lnTo>
                    <a:pt x="132715" y="98132"/>
                  </a:lnTo>
                  <a:lnTo>
                    <a:pt x="101616" y="47236"/>
                  </a:lnTo>
                  <a:lnTo>
                    <a:pt x="77425" y="20048"/>
                  </a:lnTo>
                  <a:lnTo>
                    <a:pt x="47700" y="7369"/>
                  </a:lnTo>
                  <a:lnTo>
                    <a:pt x="0" y="0"/>
                  </a:lnTo>
                  <a:close/>
                </a:path>
              </a:pathLst>
            </a:custGeom>
            <a:solidFill>
              <a:srgbClr val="9DDCF9"/>
            </a:solidFill>
          </p:spPr>
          <p:txBody>
            <a:bodyPr wrap="square" lIns="0" tIns="0" rIns="0" bIns="0" rtlCol="0"/>
            <a:lstStyle/>
            <a:p/>
          </p:txBody>
        </p:sp>
        <p:sp>
          <p:nvSpPr>
            <p:cNvPr id="126" name="object 126" descr=""/>
            <p:cNvSpPr/>
            <p:nvPr/>
          </p:nvSpPr>
          <p:spPr>
            <a:xfrm>
              <a:off x="9095943" y="1312303"/>
              <a:ext cx="268605" cy="151130"/>
            </a:xfrm>
            <a:custGeom>
              <a:avLst/>
              <a:gdLst/>
              <a:ahLst/>
              <a:cxnLst/>
              <a:rect l="l" t="t" r="r" b="b"/>
              <a:pathLst>
                <a:path w="268604" h="151130">
                  <a:moveTo>
                    <a:pt x="114935" y="79654"/>
                  </a:moveTo>
                  <a:lnTo>
                    <a:pt x="112522" y="76276"/>
                  </a:lnTo>
                  <a:lnTo>
                    <a:pt x="110159" y="73774"/>
                  </a:lnTo>
                  <a:lnTo>
                    <a:pt x="114935" y="79654"/>
                  </a:lnTo>
                  <a:close/>
                </a:path>
                <a:path w="268604" h="151130">
                  <a:moveTo>
                    <a:pt x="137287" y="108267"/>
                  </a:moveTo>
                  <a:lnTo>
                    <a:pt x="134924" y="104254"/>
                  </a:lnTo>
                  <a:lnTo>
                    <a:pt x="132562" y="101358"/>
                  </a:lnTo>
                  <a:lnTo>
                    <a:pt x="114935" y="79654"/>
                  </a:lnTo>
                  <a:lnTo>
                    <a:pt x="130454" y="101358"/>
                  </a:lnTo>
                  <a:lnTo>
                    <a:pt x="55333" y="55714"/>
                  </a:lnTo>
                  <a:lnTo>
                    <a:pt x="55333" y="54292"/>
                  </a:lnTo>
                  <a:lnTo>
                    <a:pt x="55333" y="28194"/>
                  </a:lnTo>
                  <a:lnTo>
                    <a:pt x="74091" y="40208"/>
                  </a:lnTo>
                  <a:lnTo>
                    <a:pt x="93446" y="56057"/>
                  </a:lnTo>
                  <a:lnTo>
                    <a:pt x="110159" y="73774"/>
                  </a:lnTo>
                  <a:lnTo>
                    <a:pt x="92519" y="52044"/>
                  </a:lnTo>
                  <a:lnTo>
                    <a:pt x="57873" y="28194"/>
                  </a:lnTo>
                  <a:lnTo>
                    <a:pt x="52984" y="24841"/>
                  </a:lnTo>
                  <a:lnTo>
                    <a:pt x="52984" y="26873"/>
                  </a:lnTo>
                  <a:lnTo>
                    <a:pt x="52984" y="54292"/>
                  </a:lnTo>
                  <a:lnTo>
                    <a:pt x="2552" y="23634"/>
                  </a:lnTo>
                  <a:lnTo>
                    <a:pt x="2374" y="8102"/>
                  </a:lnTo>
                  <a:lnTo>
                    <a:pt x="9004" y="9499"/>
                  </a:lnTo>
                  <a:lnTo>
                    <a:pt x="20307" y="12712"/>
                  </a:lnTo>
                  <a:lnTo>
                    <a:pt x="35293" y="18313"/>
                  </a:lnTo>
                  <a:lnTo>
                    <a:pt x="52984" y="26873"/>
                  </a:lnTo>
                  <a:lnTo>
                    <a:pt x="52984" y="24841"/>
                  </a:lnTo>
                  <a:lnTo>
                    <a:pt x="15328" y="8750"/>
                  </a:lnTo>
                  <a:lnTo>
                    <a:pt x="0" y="5384"/>
                  </a:lnTo>
                  <a:lnTo>
                    <a:pt x="228" y="24968"/>
                  </a:lnTo>
                  <a:lnTo>
                    <a:pt x="137287" y="108267"/>
                  </a:lnTo>
                  <a:close/>
                </a:path>
                <a:path w="268604" h="151130">
                  <a:moveTo>
                    <a:pt x="148412" y="107696"/>
                  </a:moveTo>
                  <a:lnTo>
                    <a:pt x="104800" y="54114"/>
                  </a:lnTo>
                  <a:lnTo>
                    <a:pt x="58813" y="21234"/>
                  </a:lnTo>
                  <a:lnTo>
                    <a:pt x="22263" y="4648"/>
                  </a:lnTo>
                  <a:lnTo>
                    <a:pt x="7010" y="0"/>
                  </a:lnTo>
                  <a:lnTo>
                    <a:pt x="6502" y="2286"/>
                  </a:lnTo>
                  <a:lnTo>
                    <a:pt x="21602" y="6896"/>
                  </a:lnTo>
                  <a:lnTo>
                    <a:pt x="57746" y="23317"/>
                  </a:lnTo>
                  <a:lnTo>
                    <a:pt x="103251" y="55867"/>
                  </a:lnTo>
                  <a:lnTo>
                    <a:pt x="146380" y="108889"/>
                  </a:lnTo>
                  <a:lnTo>
                    <a:pt x="148412" y="107696"/>
                  </a:lnTo>
                  <a:close/>
                </a:path>
                <a:path w="268604" h="151130">
                  <a:moveTo>
                    <a:pt x="268478" y="118999"/>
                  </a:moveTo>
                  <a:lnTo>
                    <a:pt x="231990" y="61379"/>
                  </a:lnTo>
                  <a:lnTo>
                    <a:pt x="230212" y="62522"/>
                  </a:lnTo>
                  <a:lnTo>
                    <a:pt x="263118" y="114655"/>
                  </a:lnTo>
                  <a:lnTo>
                    <a:pt x="219786" y="145605"/>
                  </a:lnTo>
                  <a:lnTo>
                    <a:pt x="161747" y="110109"/>
                  </a:lnTo>
                  <a:lnTo>
                    <a:pt x="160655" y="111912"/>
                  </a:lnTo>
                  <a:lnTo>
                    <a:pt x="224129" y="150812"/>
                  </a:lnTo>
                  <a:lnTo>
                    <a:pt x="224777" y="150342"/>
                  </a:lnTo>
                  <a:lnTo>
                    <a:pt x="268071" y="119329"/>
                  </a:lnTo>
                  <a:lnTo>
                    <a:pt x="268478" y="118999"/>
                  </a:lnTo>
                  <a:close/>
                </a:path>
              </a:pathLst>
            </a:custGeom>
            <a:solidFill>
              <a:srgbClr val="9B8579"/>
            </a:solidFill>
          </p:spPr>
          <p:txBody>
            <a:bodyPr wrap="square" lIns="0" tIns="0" rIns="0" bIns="0" rtlCol="0"/>
            <a:lstStyle/>
            <a:p/>
          </p:txBody>
        </p:sp>
        <p:sp>
          <p:nvSpPr>
            <p:cNvPr id="127" name="object 127" descr=""/>
            <p:cNvSpPr/>
            <p:nvPr/>
          </p:nvSpPr>
          <p:spPr>
            <a:xfrm>
              <a:off x="9149525" y="1367764"/>
              <a:ext cx="81280" cy="50165"/>
            </a:xfrm>
            <a:custGeom>
              <a:avLst/>
              <a:gdLst/>
              <a:ahLst/>
              <a:cxnLst/>
              <a:rect l="l" t="t" r="r" b="b"/>
              <a:pathLst>
                <a:path w="81279" h="50165">
                  <a:moveTo>
                    <a:pt x="1168" y="0"/>
                  </a:moveTo>
                  <a:lnTo>
                    <a:pt x="0" y="0"/>
                  </a:lnTo>
                  <a:lnTo>
                    <a:pt x="0" y="48285"/>
                  </a:lnTo>
                  <a:lnTo>
                    <a:pt x="1168" y="48285"/>
                  </a:lnTo>
                  <a:lnTo>
                    <a:pt x="1168" y="0"/>
                  </a:lnTo>
                  <a:close/>
                </a:path>
                <a:path w="81279" h="50165">
                  <a:moveTo>
                    <a:pt x="80657" y="49758"/>
                  </a:moveTo>
                  <a:lnTo>
                    <a:pt x="64008" y="25831"/>
                  </a:lnTo>
                  <a:lnTo>
                    <a:pt x="62699" y="38519"/>
                  </a:lnTo>
                  <a:lnTo>
                    <a:pt x="80657" y="49758"/>
                  </a:lnTo>
                  <a:close/>
                </a:path>
              </a:pathLst>
            </a:custGeom>
            <a:solidFill>
              <a:srgbClr val="726658"/>
            </a:solidFill>
          </p:spPr>
          <p:txBody>
            <a:bodyPr wrap="square" lIns="0" tIns="0" rIns="0" bIns="0" rtlCol="0"/>
            <a:lstStyle/>
            <a:p/>
          </p:txBody>
        </p:sp>
        <p:sp>
          <p:nvSpPr>
            <p:cNvPr id="128" name="object 128" descr=""/>
            <p:cNvSpPr/>
            <p:nvPr/>
          </p:nvSpPr>
          <p:spPr>
            <a:xfrm>
              <a:off x="9206169" y="1409101"/>
              <a:ext cx="19050" cy="12700"/>
            </a:xfrm>
            <a:custGeom>
              <a:avLst/>
              <a:gdLst/>
              <a:ahLst/>
              <a:cxnLst/>
              <a:rect l="l" t="t" r="r" b="b"/>
              <a:pathLst>
                <a:path w="19050" h="12700">
                  <a:moveTo>
                    <a:pt x="14566" y="0"/>
                  </a:moveTo>
                  <a:lnTo>
                    <a:pt x="8585" y="190"/>
                  </a:lnTo>
                  <a:lnTo>
                    <a:pt x="0" y="6972"/>
                  </a:lnTo>
                  <a:lnTo>
                    <a:pt x="2476" y="12534"/>
                  </a:lnTo>
                  <a:lnTo>
                    <a:pt x="10960" y="8039"/>
                  </a:lnTo>
                  <a:lnTo>
                    <a:pt x="14706" y="4394"/>
                  </a:lnTo>
                  <a:lnTo>
                    <a:pt x="18567" y="3746"/>
                  </a:lnTo>
                  <a:lnTo>
                    <a:pt x="14566" y="0"/>
                  </a:lnTo>
                  <a:close/>
                </a:path>
              </a:pathLst>
            </a:custGeom>
            <a:solidFill>
              <a:srgbClr val="1B75BC"/>
            </a:solidFill>
          </p:spPr>
          <p:txBody>
            <a:bodyPr wrap="square" lIns="0" tIns="0" rIns="0" bIns="0" rtlCol="0"/>
            <a:lstStyle/>
            <a:p/>
          </p:txBody>
        </p:sp>
        <p:sp>
          <p:nvSpPr>
            <p:cNvPr id="129" name="object 129" descr=""/>
            <p:cNvSpPr/>
            <p:nvPr/>
          </p:nvSpPr>
          <p:spPr>
            <a:xfrm>
              <a:off x="9096934" y="1342262"/>
              <a:ext cx="65405" cy="38735"/>
            </a:xfrm>
            <a:custGeom>
              <a:avLst/>
              <a:gdLst/>
              <a:ahLst/>
              <a:cxnLst/>
              <a:rect l="l" t="t" r="r" b="b"/>
              <a:pathLst>
                <a:path w="65404" h="38734">
                  <a:moveTo>
                    <a:pt x="10883" y="5842"/>
                  </a:moveTo>
                  <a:lnTo>
                    <a:pt x="10680" y="5143"/>
                  </a:lnTo>
                  <a:lnTo>
                    <a:pt x="1346" y="0"/>
                  </a:lnTo>
                  <a:lnTo>
                    <a:pt x="622" y="203"/>
                  </a:lnTo>
                  <a:lnTo>
                    <a:pt x="0" y="1346"/>
                  </a:lnTo>
                  <a:lnTo>
                    <a:pt x="203" y="2057"/>
                  </a:lnTo>
                  <a:lnTo>
                    <a:pt x="9169" y="6972"/>
                  </a:lnTo>
                  <a:lnTo>
                    <a:pt x="9359" y="7023"/>
                  </a:lnTo>
                  <a:lnTo>
                    <a:pt x="9550" y="7023"/>
                  </a:lnTo>
                  <a:lnTo>
                    <a:pt x="9969" y="7023"/>
                  </a:lnTo>
                  <a:lnTo>
                    <a:pt x="10363" y="6807"/>
                  </a:lnTo>
                  <a:lnTo>
                    <a:pt x="10883" y="5842"/>
                  </a:lnTo>
                  <a:close/>
                </a:path>
                <a:path w="65404" h="38734">
                  <a:moveTo>
                    <a:pt x="64947" y="37122"/>
                  </a:moveTo>
                  <a:lnTo>
                    <a:pt x="64744" y="36423"/>
                  </a:lnTo>
                  <a:lnTo>
                    <a:pt x="55397" y="31280"/>
                  </a:lnTo>
                  <a:lnTo>
                    <a:pt x="54686" y="31496"/>
                  </a:lnTo>
                  <a:lnTo>
                    <a:pt x="54063" y="32626"/>
                  </a:lnTo>
                  <a:lnTo>
                    <a:pt x="54267" y="33337"/>
                  </a:lnTo>
                  <a:lnTo>
                    <a:pt x="63233" y="38252"/>
                  </a:lnTo>
                  <a:lnTo>
                    <a:pt x="63423" y="38303"/>
                  </a:lnTo>
                  <a:lnTo>
                    <a:pt x="63614" y="38303"/>
                  </a:lnTo>
                  <a:lnTo>
                    <a:pt x="64020" y="38303"/>
                  </a:lnTo>
                  <a:lnTo>
                    <a:pt x="64427" y="38087"/>
                  </a:lnTo>
                  <a:lnTo>
                    <a:pt x="64947" y="37122"/>
                  </a:lnTo>
                  <a:close/>
                </a:path>
              </a:pathLst>
            </a:custGeom>
            <a:solidFill>
              <a:srgbClr val="91B1B6"/>
            </a:solidFill>
          </p:spPr>
          <p:txBody>
            <a:bodyPr wrap="square" lIns="0" tIns="0" rIns="0" bIns="0" rtlCol="0"/>
            <a:lstStyle/>
            <a:p/>
          </p:txBody>
        </p:sp>
        <p:pic>
          <p:nvPicPr>
            <p:cNvPr id="130" name="object 130" descr=""/>
            <p:cNvPicPr/>
            <p:nvPr/>
          </p:nvPicPr>
          <p:blipFill>
            <a:blip r:embed="rId46" cstate="print"/>
            <a:stretch>
              <a:fillRect/>
            </a:stretch>
          </p:blipFill>
          <p:spPr>
            <a:xfrm>
              <a:off x="9355315" y="1399705"/>
              <a:ext cx="19989" cy="26301"/>
            </a:xfrm>
            <a:prstGeom prst="rect">
              <a:avLst/>
            </a:prstGeom>
          </p:spPr>
        </p:pic>
        <p:pic>
          <p:nvPicPr>
            <p:cNvPr id="131" name="object 131" descr=""/>
            <p:cNvPicPr/>
            <p:nvPr/>
          </p:nvPicPr>
          <p:blipFill>
            <a:blip r:embed="rId47" cstate="print"/>
            <a:stretch>
              <a:fillRect/>
            </a:stretch>
          </p:blipFill>
          <p:spPr>
            <a:xfrm>
              <a:off x="9352775" y="1449425"/>
              <a:ext cx="140271" cy="112217"/>
            </a:xfrm>
            <a:prstGeom prst="rect">
              <a:avLst/>
            </a:prstGeom>
          </p:spPr>
        </p:pic>
        <p:sp>
          <p:nvSpPr>
            <p:cNvPr id="132" name="object 132" descr=""/>
            <p:cNvSpPr/>
            <p:nvPr/>
          </p:nvSpPr>
          <p:spPr>
            <a:xfrm>
              <a:off x="9359824" y="1292745"/>
              <a:ext cx="153670" cy="109855"/>
            </a:xfrm>
            <a:custGeom>
              <a:avLst/>
              <a:gdLst/>
              <a:ahLst/>
              <a:cxnLst/>
              <a:rect l="l" t="t" r="r" b="b"/>
              <a:pathLst>
                <a:path w="153670" h="109855">
                  <a:moveTo>
                    <a:pt x="153238" y="4775"/>
                  </a:moveTo>
                  <a:lnTo>
                    <a:pt x="125476" y="0"/>
                  </a:lnTo>
                  <a:lnTo>
                    <a:pt x="124675" y="4622"/>
                  </a:lnTo>
                  <a:lnTo>
                    <a:pt x="144068" y="7962"/>
                  </a:lnTo>
                  <a:lnTo>
                    <a:pt x="6591" y="97739"/>
                  </a:lnTo>
                  <a:lnTo>
                    <a:pt x="11341" y="78638"/>
                  </a:lnTo>
                  <a:lnTo>
                    <a:pt x="6781" y="77508"/>
                  </a:lnTo>
                  <a:lnTo>
                    <a:pt x="0" y="104851"/>
                  </a:lnTo>
                  <a:lnTo>
                    <a:pt x="27762" y="109626"/>
                  </a:lnTo>
                  <a:lnTo>
                    <a:pt x="28562" y="105003"/>
                  </a:lnTo>
                  <a:lnTo>
                    <a:pt x="9156" y="101676"/>
                  </a:lnTo>
                  <a:lnTo>
                    <a:pt x="146646" y="11874"/>
                  </a:lnTo>
                  <a:lnTo>
                    <a:pt x="141897" y="30988"/>
                  </a:lnTo>
                  <a:lnTo>
                    <a:pt x="146456" y="32118"/>
                  </a:lnTo>
                  <a:lnTo>
                    <a:pt x="153238" y="4775"/>
                  </a:lnTo>
                  <a:close/>
                </a:path>
              </a:pathLst>
            </a:custGeom>
            <a:solidFill>
              <a:srgbClr val="231F20"/>
            </a:solidFill>
          </p:spPr>
          <p:txBody>
            <a:bodyPr wrap="square" lIns="0" tIns="0" rIns="0" bIns="0" rtlCol="0"/>
            <a:lstStyle/>
            <a:p/>
          </p:txBody>
        </p:sp>
      </p:grpSp>
      <p:graphicFrame>
        <p:nvGraphicFramePr>
          <p:cNvPr id="133" name="object 133" descr=""/>
          <p:cNvGraphicFramePr>
            <a:graphicFrameLocks noGrp="1"/>
          </p:cNvGraphicFramePr>
          <p:nvPr/>
        </p:nvGraphicFramePr>
        <p:xfrm>
          <a:off x="7919999" y="360003"/>
          <a:ext cx="6718300" cy="3481704"/>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265804">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15"/>
                        </a:spcBef>
                      </a:pPr>
                      <a:endParaRPr sz="700">
                        <a:latin typeface="Times New Roman"/>
                        <a:cs typeface="Times New Roman"/>
                      </a:endParaRPr>
                    </a:p>
                    <a:p>
                      <a:pPr marL="791845" marR="316865" indent="-46990">
                        <a:lnSpc>
                          <a:spcPct val="173900"/>
                        </a:lnSpc>
                      </a:pPr>
                      <a:r>
                        <a:rPr dirty="0" sz="550" spc="-25">
                          <a:solidFill>
                            <a:srgbClr val="231F20"/>
                          </a:solidFill>
                          <a:latin typeface="Trebuchet MS"/>
                          <a:cs typeface="Trebuchet MS"/>
                        </a:rPr>
                        <a:t>1.5M</a:t>
                      </a:r>
                      <a:r>
                        <a:rPr dirty="0" sz="550" spc="-40">
                          <a:solidFill>
                            <a:srgbClr val="231F20"/>
                          </a:solidFill>
                          <a:latin typeface="Trebuchet MS"/>
                          <a:cs typeface="Trebuchet MS"/>
                        </a:rPr>
                        <a:t> </a:t>
                      </a:r>
                      <a:r>
                        <a:rPr dirty="0" sz="550" spc="-25">
                          <a:solidFill>
                            <a:srgbClr val="231F20"/>
                          </a:solidFill>
                          <a:latin typeface="SimSun"/>
                          <a:cs typeface="SimSun"/>
                        </a:rPr>
                        <a:t>以上慢行</a:t>
                      </a:r>
                      <a:endParaRPr sz="550">
                        <a:latin typeface="SimSun"/>
                        <a:cs typeface="SimSun"/>
                      </a:endParaRPr>
                    </a:p>
                    <a:p>
                      <a:pPr>
                        <a:lnSpc>
                          <a:spcPct val="100000"/>
                        </a:lnSpc>
                      </a:pPr>
                      <a:endParaRPr sz="600">
                        <a:latin typeface="Times New Roman"/>
                        <a:cs typeface="Times New Roman"/>
                      </a:endParaRPr>
                    </a:p>
                    <a:p>
                      <a:pPr marL="200025">
                        <a:lnSpc>
                          <a:spcPct val="100000"/>
                        </a:lnSpc>
                      </a:pPr>
                      <a:r>
                        <a:rPr dirty="0" sz="500" spc="-80">
                          <a:solidFill>
                            <a:srgbClr val="231F20"/>
                          </a:solidFill>
                          <a:latin typeface="SimSun"/>
                          <a:cs typeface="SimSun"/>
                        </a:rPr>
                        <a:t>圖 </a:t>
                      </a:r>
                      <a:r>
                        <a:rPr dirty="0" sz="500" spc="-20">
                          <a:solidFill>
                            <a:srgbClr val="231F20"/>
                          </a:solidFill>
                          <a:latin typeface="Trebuchet MS"/>
                          <a:cs typeface="Trebuchet MS"/>
                        </a:rPr>
                        <a:t>3.8.5</a:t>
                      </a:r>
                      <a:endParaRPr sz="500">
                        <a:latin typeface="Trebuchet MS"/>
                        <a:cs typeface="Trebuchet MS"/>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50"/>
                        </a:spcBef>
                      </a:pPr>
                      <a:endParaRPr sz="600">
                        <a:latin typeface="Times New Roman"/>
                        <a:cs typeface="Times New Roman"/>
                      </a:endParaRPr>
                    </a:p>
                    <a:p>
                      <a:pPr marL="312420" marR="36830" indent="-295275">
                        <a:lnSpc>
                          <a:spcPct val="102400"/>
                        </a:lnSpc>
                      </a:pP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75">
                          <a:solidFill>
                            <a:srgbClr val="231F20"/>
                          </a:solidFill>
                          <a:latin typeface="華康標楷體"/>
                          <a:cs typeface="華康標楷體"/>
                        </a:rPr>
                        <a:t>行駛遇幼童或身心</a:t>
                      </a:r>
                      <a:r>
                        <a:rPr dirty="0" sz="900" spc="-20">
                          <a:solidFill>
                            <a:srgbClr val="231F20"/>
                          </a:solidFill>
                          <a:latin typeface="華康標楷體"/>
                          <a:cs typeface="華康標楷體"/>
                        </a:rPr>
                        <a:t>障礙人士之應對</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426720" marR="19685" indent="-123189">
                        <a:lnSpc>
                          <a:spcPct val="99200"/>
                        </a:lnSpc>
                        <a:spcBef>
                          <a:spcPts val="290"/>
                        </a:spcBef>
                        <a:buFont typeface="Trebuchet MS"/>
                        <a:buAutoNum type="alphaUcPeriod" startAt="3"/>
                        <a:tabLst>
                          <a:tab pos="431800" algn="l"/>
                        </a:tabLst>
                      </a:pPr>
                      <a:r>
                        <a:rPr dirty="0" sz="900" spc="5">
                          <a:solidFill>
                            <a:srgbClr val="231F20"/>
                          </a:solidFill>
                          <a:latin typeface="華康標楷體"/>
                          <a:cs typeface="華康標楷體"/>
                        </a:rPr>
                        <a:t>遇有輕軌電車或公車在停靠站停車上、下客時，應</a:t>
                      </a:r>
                      <a:r>
                        <a:rPr dirty="0" sz="900" spc="5">
                          <a:solidFill>
                            <a:srgbClr val="231F20"/>
                          </a:solidFill>
                          <a:latin typeface="華康標楷體"/>
                          <a:cs typeface="華康標楷體"/>
                        </a:rPr>
                        <a:t>	</a:t>
                      </a:r>
                      <a:r>
                        <a:rPr dirty="0" sz="900" spc="10">
                          <a:solidFill>
                            <a:srgbClr val="231F20"/>
                          </a:solidFill>
                          <a:latin typeface="華康標楷體"/>
                          <a:cs typeface="華康標楷體"/>
                        </a:rPr>
                        <a:t>讓學員在輕軌電車或公車的後方暫時停車，直到乘</a:t>
                      </a:r>
                      <a:r>
                        <a:rPr dirty="0" sz="900" spc="10">
                          <a:solidFill>
                            <a:srgbClr val="231F20"/>
                          </a:solidFill>
                          <a:latin typeface="華康標楷體"/>
                          <a:cs typeface="華康標楷體"/>
                        </a:rPr>
                        <a:t>	</a:t>
                      </a:r>
                      <a:r>
                        <a:rPr dirty="0" sz="900" spc="-25">
                          <a:solidFill>
                            <a:srgbClr val="231F20"/>
                          </a:solidFill>
                          <a:latin typeface="華康標楷體"/>
                          <a:cs typeface="華康標楷體"/>
                        </a:rPr>
                        <a:t>客及穿越馬路的行人都離開為止。當乘客都離開後，</a:t>
                      </a:r>
                      <a:r>
                        <a:rPr dirty="0" sz="900" spc="-25">
                          <a:solidFill>
                            <a:srgbClr val="231F20"/>
                          </a:solidFill>
                          <a:latin typeface="華康標楷體"/>
                          <a:cs typeface="華康標楷體"/>
                        </a:rPr>
                        <a:t>	</a:t>
                      </a:r>
                      <a:r>
                        <a:rPr dirty="0" sz="900" spc="5">
                          <a:solidFill>
                            <a:srgbClr val="231F20"/>
                          </a:solidFill>
                          <a:latin typeface="華康標楷體"/>
                          <a:cs typeface="華康標楷體"/>
                        </a:rPr>
                        <a:t>此時與輕軌電車或公車之間保持 </a:t>
                      </a:r>
                      <a:r>
                        <a:rPr dirty="0" sz="900" spc="-65">
                          <a:solidFill>
                            <a:srgbClr val="231F20"/>
                          </a:solidFill>
                          <a:latin typeface="Trebuchet MS"/>
                          <a:cs typeface="Trebuchet MS"/>
                        </a:rPr>
                        <a:t>1.5</a:t>
                      </a:r>
                      <a:r>
                        <a:rPr dirty="0" sz="900" spc="-55">
                          <a:solidFill>
                            <a:srgbClr val="231F20"/>
                          </a:solidFill>
                          <a:latin typeface="Trebuchet MS"/>
                          <a:cs typeface="Trebuchet MS"/>
                        </a:rPr>
                        <a:t> </a:t>
                      </a:r>
                      <a:r>
                        <a:rPr dirty="0" sz="900" spc="30">
                          <a:solidFill>
                            <a:srgbClr val="231F20"/>
                          </a:solidFill>
                          <a:latin typeface="華康標楷體"/>
                          <a:cs typeface="華康標楷體"/>
                        </a:rPr>
                        <a:t>公尺以上的間</a:t>
                      </a:r>
                      <a:r>
                        <a:rPr dirty="0" sz="900" spc="30">
                          <a:solidFill>
                            <a:srgbClr val="231F20"/>
                          </a:solidFill>
                          <a:latin typeface="華康標楷體"/>
                          <a:cs typeface="華康標楷體"/>
                        </a:rPr>
                        <a:t>	</a:t>
                      </a:r>
                      <a:r>
                        <a:rPr dirty="0" sz="900" spc="10">
                          <a:solidFill>
                            <a:srgbClr val="231F20"/>
                          </a:solidFill>
                          <a:latin typeface="華康標楷體"/>
                          <a:cs typeface="華康標楷體"/>
                        </a:rPr>
                        <a:t>隔距離或在設有安全區域</a:t>
                      </a:r>
                      <a:r>
                        <a:rPr dirty="0" sz="900" spc="15">
                          <a:solidFill>
                            <a:srgbClr val="231F20"/>
                          </a:solidFill>
                          <a:latin typeface="華康標楷體"/>
                          <a:cs typeface="華康標楷體"/>
                        </a:rPr>
                        <a:t>（月台）</a:t>
                      </a:r>
                      <a:r>
                        <a:rPr dirty="0" sz="900" spc="5">
                          <a:solidFill>
                            <a:srgbClr val="231F20"/>
                          </a:solidFill>
                          <a:latin typeface="華康標楷體"/>
                          <a:cs typeface="華康標楷體"/>
                        </a:rPr>
                        <a:t>之側邊，放慢車</a:t>
                      </a:r>
                      <a:r>
                        <a:rPr dirty="0" sz="900" spc="5">
                          <a:solidFill>
                            <a:srgbClr val="231F20"/>
                          </a:solidFill>
                          <a:latin typeface="華康標楷體"/>
                          <a:cs typeface="華康標楷體"/>
                        </a:rPr>
                        <a:t>	</a:t>
                      </a:r>
                      <a:r>
                        <a:rPr dirty="0" sz="900" spc="-10">
                          <a:solidFill>
                            <a:srgbClr val="231F20"/>
                          </a:solidFill>
                          <a:latin typeface="華康標楷體"/>
                          <a:cs typeface="華康標楷體"/>
                        </a:rPr>
                        <a:t>速通過（</a:t>
                      </a:r>
                      <a:r>
                        <a:rPr dirty="0" sz="900" spc="-120">
                          <a:solidFill>
                            <a:srgbClr val="231F20"/>
                          </a:solidFill>
                          <a:latin typeface="華康標楷體"/>
                          <a:cs typeface="華康標楷體"/>
                        </a:rPr>
                        <a:t>圖 </a:t>
                      </a:r>
                      <a:r>
                        <a:rPr dirty="0" sz="900" spc="-75">
                          <a:solidFill>
                            <a:srgbClr val="231F20"/>
                          </a:solidFill>
                          <a:latin typeface="Trebuchet MS"/>
                          <a:cs typeface="Trebuchet MS"/>
                        </a:rPr>
                        <a:t>3.8.5</a:t>
                      </a:r>
                      <a:r>
                        <a:rPr dirty="0" sz="900" spc="-75">
                          <a:solidFill>
                            <a:srgbClr val="231F20"/>
                          </a:solidFill>
                          <a:latin typeface="華康標楷體"/>
                          <a:cs typeface="華康標楷體"/>
                        </a:rPr>
                        <a:t>）</a:t>
                      </a:r>
                      <a:r>
                        <a:rPr dirty="0" sz="900" spc="15">
                          <a:solidFill>
                            <a:srgbClr val="231F20"/>
                          </a:solidFill>
                          <a:latin typeface="華康標楷體"/>
                          <a:cs typeface="華康標楷體"/>
                        </a:rPr>
                        <a:t>。</a:t>
                      </a:r>
                      <a:endParaRPr sz="900">
                        <a:latin typeface="華康標楷體"/>
                        <a:cs typeface="華康標楷體"/>
                      </a:endParaRPr>
                    </a:p>
                    <a:p>
                      <a:pPr algn="just" marL="431800" marR="45720" indent="-123825">
                        <a:lnSpc>
                          <a:spcPts val="1060"/>
                        </a:lnSpc>
                        <a:spcBef>
                          <a:spcPts val="840"/>
                        </a:spcBef>
                        <a:buFont typeface="Trebuchet MS"/>
                        <a:buAutoNum type="alphaUcPeriod" startAt="3"/>
                        <a:tabLst>
                          <a:tab pos="431800" algn="l"/>
                          <a:tab pos="43307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車輛行駛至泥濘及積水的地方時，應員放慢車速並</a:t>
                      </a:r>
                      <a:r>
                        <a:rPr dirty="0" sz="900" spc="-15">
                          <a:solidFill>
                            <a:srgbClr val="231F20"/>
                          </a:solidFill>
                          <a:latin typeface="華康標楷體"/>
                          <a:cs typeface="華康標楷體"/>
                        </a:rPr>
                        <a:t>緩慢通過，以避免車輪濺起泥水造成行人的困擾。</a:t>
                      </a:r>
                      <a:endParaRPr sz="900">
                        <a:latin typeface="華康標楷體"/>
                        <a:cs typeface="華康標楷體"/>
                      </a:endParaRPr>
                    </a:p>
                    <a:p>
                      <a:pPr>
                        <a:lnSpc>
                          <a:spcPct val="100000"/>
                        </a:lnSpc>
                        <a:buClr>
                          <a:srgbClr val="231F20"/>
                        </a:buClr>
                        <a:buFont typeface="Trebuchet MS"/>
                        <a:buAutoNum type="alphaUcPeriod" startAt="3"/>
                      </a:pPr>
                      <a:endParaRPr sz="900">
                        <a:latin typeface="Times New Roman"/>
                        <a:cs typeface="Times New Roman"/>
                      </a:endParaRPr>
                    </a:p>
                    <a:p>
                      <a:pPr>
                        <a:lnSpc>
                          <a:spcPct val="100000"/>
                        </a:lnSpc>
                        <a:spcBef>
                          <a:spcPts val="10"/>
                        </a:spcBef>
                        <a:buClr>
                          <a:srgbClr val="231F20"/>
                        </a:buClr>
                        <a:buFont typeface="Trebuchet MS"/>
                        <a:buAutoNum type="alphaUcPeriod" startAt="3"/>
                      </a:pPr>
                      <a:endParaRPr sz="700">
                        <a:latin typeface="Times New Roman"/>
                        <a:cs typeface="Times New Roman"/>
                      </a:endParaRPr>
                    </a:p>
                    <a:p>
                      <a:pPr algn="just" marL="419734" marR="45720" indent="-116205">
                        <a:lnSpc>
                          <a:spcPts val="1060"/>
                        </a:lnSpc>
                        <a:buFont typeface="Trebuchet MS"/>
                        <a:buAutoNum type="alphaUcPeriod" startAt="3"/>
                        <a:tabLst>
                          <a:tab pos="431800" algn="l"/>
                        </a:tabLst>
                      </a:pPr>
                      <a:r>
                        <a:rPr dirty="0" sz="900" spc="-10">
                          <a:solidFill>
                            <a:srgbClr val="231F20"/>
                          </a:solidFill>
                          <a:latin typeface="華康標楷體"/>
                          <a:cs typeface="華康標楷體"/>
                        </a:rPr>
                        <a:t>通過停止中的校車旁邊時，應確認未有行人穿越車</a:t>
                      </a:r>
                      <a:r>
                        <a:rPr dirty="0" sz="900" spc="-10">
                          <a:solidFill>
                            <a:srgbClr val="231F20"/>
                          </a:solidFill>
                          <a:latin typeface="華康標楷體"/>
                          <a:cs typeface="華康標楷體"/>
                        </a:rPr>
                        <a:t>	</a:t>
                      </a:r>
                      <a:r>
                        <a:rPr dirty="0" sz="900" spc="-20">
                          <a:solidFill>
                            <a:srgbClr val="231F20"/>
                          </a:solidFill>
                          <a:latin typeface="華康標楷體"/>
                          <a:cs typeface="華康標楷體"/>
                        </a:rPr>
                        <a:t>道並放慢車速。</a:t>
                      </a:r>
                      <a:endParaRPr sz="900">
                        <a:latin typeface="華康標楷體"/>
                        <a:cs typeface="華康標楷體"/>
                      </a:endParaRPr>
                    </a:p>
                    <a:p>
                      <a:pPr algn="just" marL="431800" marR="46990" indent="-113664">
                        <a:lnSpc>
                          <a:spcPts val="1060"/>
                        </a:lnSpc>
                        <a:spcBef>
                          <a:spcPts val="715"/>
                        </a:spcBef>
                        <a:buFont typeface="Trebuchet MS"/>
                        <a:buAutoNum type="alphaUcPeriod" startAt="3"/>
                        <a:tabLst>
                          <a:tab pos="431800" algn="l"/>
                          <a:tab pos="43307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通過學校、幼稚園附近及設有學校或醫院標誌的地方，應特別注意可能突然衝出來的幼童或行動緩慢</a:t>
                      </a:r>
                      <a:r>
                        <a:rPr dirty="0" sz="900" spc="-15">
                          <a:solidFill>
                            <a:srgbClr val="231F20"/>
                          </a:solidFill>
                          <a:latin typeface="華康標楷體"/>
                          <a:cs typeface="華康標楷體"/>
                        </a:rPr>
                        <a:t>的行人，放慢車速並緩慢通過。</a:t>
                      </a:r>
                      <a:endParaRPr sz="900">
                        <a:latin typeface="華康標楷體"/>
                        <a:cs typeface="華康標楷體"/>
                      </a:endParaRPr>
                    </a:p>
                    <a:p>
                      <a:pPr marL="305435" marR="45720" indent="-288290">
                        <a:lnSpc>
                          <a:spcPct val="102400"/>
                        </a:lnSpc>
                        <a:spcBef>
                          <a:spcPts val="710"/>
                        </a:spcBef>
                      </a:pP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15">
                          <a:solidFill>
                            <a:srgbClr val="231F20"/>
                          </a:solidFill>
                          <a:latin typeface="華康標楷體"/>
                          <a:cs typeface="華康標楷體"/>
                        </a:rPr>
                        <a:t>遇有幼童或身心障礙者時，應暫時停車或放慢車速，並讓其安全地優先通過。</a:t>
                      </a:r>
                      <a:endParaRPr sz="900">
                        <a:latin typeface="華康標楷體"/>
                        <a:cs typeface="華康標楷體"/>
                      </a:endParaRPr>
                    </a:p>
                    <a:p>
                      <a:pPr marL="429895" indent="-122555">
                        <a:lnSpc>
                          <a:spcPct val="100000"/>
                        </a:lnSpc>
                        <a:spcBef>
                          <a:spcPts val="650"/>
                        </a:spcBef>
                        <a:buFont typeface="Trebuchet MS"/>
                        <a:buAutoNum type="alphaUcPeriod"/>
                        <a:tabLst>
                          <a:tab pos="429895" algn="l"/>
                        </a:tabLst>
                      </a:pPr>
                      <a:r>
                        <a:rPr dirty="0" sz="900" spc="-15">
                          <a:solidFill>
                            <a:srgbClr val="231F20"/>
                          </a:solidFill>
                          <a:latin typeface="華康標楷體"/>
                          <a:cs typeface="華康標楷體"/>
                        </a:rPr>
                        <a:t>幼童一個人單獨行走時。</a:t>
                      </a:r>
                      <a:endParaRPr sz="900">
                        <a:latin typeface="華康標楷體"/>
                        <a:cs typeface="華康標楷體"/>
                      </a:endParaRPr>
                    </a:p>
                    <a:p>
                      <a:pPr marL="420370" indent="-119380">
                        <a:lnSpc>
                          <a:spcPct val="100000"/>
                        </a:lnSpc>
                        <a:spcBef>
                          <a:spcPts val="620"/>
                        </a:spcBef>
                        <a:buFont typeface="Trebuchet MS"/>
                        <a:buAutoNum type="alphaUcPeriod"/>
                        <a:tabLst>
                          <a:tab pos="420370" algn="l"/>
                        </a:tabLst>
                      </a:pPr>
                      <a:r>
                        <a:rPr dirty="0" sz="900" spc="-15">
                          <a:solidFill>
                            <a:srgbClr val="231F20"/>
                          </a:solidFill>
                          <a:latin typeface="華康標楷體"/>
                          <a:cs typeface="華康標楷體"/>
                        </a:rPr>
                        <a:t>使用身心障礙者專用輪椅通行時。</a:t>
                      </a:r>
                      <a:endParaRPr sz="900">
                        <a:latin typeface="華康標楷體"/>
                        <a:cs typeface="華康標楷體"/>
                      </a:endParaRPr>
                    </a:p>
                    <a:p>
                      <a:pPr marL="426084" indent="-123189">
                        <a:lnSpc>
                          <a:spcPct val="100000"/>
                        </a:lnSpc>
                        <a:spcBef>
                          <a:spcPts val="620"/>
                        </a:spcBef>
                        <a:buFont typeface="Trebuchet MS"/>
                        <a:buAutoNum type="alphaUcPeriod"/>
                        <a:tabLst>
                          <a:tab pos="426084" algn="l"/>
                        </a:tabLst>
                      </a:pPr>
                      <a:r>
                        <a:rPr dirty="0" sz="900" spc="-15">
                          <a:solidFill>
                            <a:srgbClr val="231F20"/>
                          </a:solidFill>
                          <a:latin typeface="華康標楷體"/>
                          <a:cs typeface="華康標楷體"/>
                        </a:rPr>
                        <a:t>遇到持有拐杖或帶著導盲犬行走的人士。</a:t>
                      </a:r>
                      <a:endParaRPr sz="900">
                        <a:latin typeface="華康標楷體"/>
                        <a:cs typeface="華康標楷體"/>
                      </a:endParaRPr>
                    </a:p>
                  </a:txBody>
                  <a:tcPr marL="0" marR="0" marB="0" marT="3683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1605" marR="38735" indent="-124460">
                        <a:lnSpc>
                          <a:spcPct val="102400"/>
                        </a:lnSpc>
                        <a:spcBef>
                          <a:spcPts val="254"/>
                        </a:spcBef>
                      </a:pPr>
                      <a:r>
                        <a:rPr dirty="0" sz="900" spc="55">
                          <a:solidFill>
                            <a:srgbClr val="231F20"/>
                          </a:solidFill>
                          <a:latin typeface="華康標楷體"/>
                          <a:cs typeface="華康標楷體"/>
                        </a:rPr>
                        <a:t>．瞭解輕軌電車或公車的乘客多半急著趕上、下</a:t>
                      </a:r>
                      <a:r>
                        <a:rPr dirty="0" sz="900" spc="50">
                          <a:solidFill>
                            <a:srgbClr val="231F20"/>
                          </a:solidFill>
                          <a:latin typeface="華康標楷體"/>
                          <a:cs typeface="華康標楷體"/>
                        </a:rPr>
                        <a:t>車或穿越馬路，往往不</a:t>
                      </a:r>
                      <a:r>
                        <a:rPr dirty="0" sz="900" spc="-15">
                          <a:solidFill>
                            <a:srgbClr val="231F20"/>
                          </a:solidFill>
                          <a:latin typeface="華康標楷體"/>
                          <a:cs typeface="華康標楷體"/>
                        </a:rPr>
                        <a:t>注意周遭的交通狀況。</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1000">
                        <a:latin typeface="Times New Roman"/>
                        <a:cs typeface="Times New Roman"/>
                      </a:endParaRPr>
                    </a:p>
                    <a:p>
                      <a:pPr algn="just" marL="141605" marR="38735" indent="-124460">
                        <a:lnSpc>
                          <a:spcPct val="102400"/>
                        </a:lnSpc>
                      </a:pPr>
                      <a:r>
                        <a:rPr dirty="0" sz="900" spc="55">
                          <a:solidFill>
                            <a:srgbClr val="231F20"/>
                          </a:solidFill>
                          <a:latin typeface="華康標楷體"/>
                          <a:cs typeface="華康標楷體"/>
                        </a:rPr>
                        <a:t>．學習對行動不便之交通</a:t>
                      </a:r>
                      <a:r>
                        <a:rPr dirty="0" sz="900" spc="45">
                          <a:solidFill>
                            <a:srgbClr val="231F20"/>
                          </a:solidFill>
                          <a:latin typeface="華康標楷體"/>
                          <a:cs typeface="華康標楷體"/>
                        </a:rPr>
                        <a:t>弱勢者，應隨時給予保護，同時瞭解這是駕駛</a:t>
                      </a:r>
                      <a:r>
                        <a:rPr dirty="0" sz="900" spc="-20">
                          <a:solidFill>
                            <a:srgbClr val="231F20"/>
                          </a:solidFill>
                          <a:latin typeface="華康標楷體"/>
                          <a:cs typeface="華康標楷體"/>
                        </a:rPr>
                        <a:t>人的義務。</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grpSp>
        <p:nvGrpSpPr>
          <p:cNvPr id="134" name="object 134" descr=""/>
          <p:cNvGrpSpPr/>
          <p:nvPr/>
        </p:nvGrpSpPr>
        <p:grpSpPr>
          <a:xfrm>
            <a:off x="1345497" y="585000"/>
            <a:ext cx="1637030" cy="4378960"/>
            <a:chOff x="1345497" y="585000"/>
            <a:chExt cx="1637030" cy="4378960"/>
          </a:xfrm>
        </p:grpSpPr>
        <p:sp>
          <p:nvSpPr>
            <p:cNvPr id="135" name="object 135" descr=""/>
            <p:cNvSpPr/>
            <p:nvPr/>
          </p:nvSpPr>
          <p:spPr>
            <a:xfrm>
              <a:off x="2717999" y="589502"/>
              <a:ext cx="0" cy="459105"/>
            </a:xfrm>
            <a:custGeom>
              <a:avLst/>
              <a:gdLst/>
              <a:ahLst/>
              <a:cxnLst/>
              <a:rect l="l" t="t" r="r" b="b"/>
              <a:pathLst>
                <a:path w="0" h="459105">
                  <a:moveTo>
                    <a:pt x="0" y="459003"/>
                  </a:moveTo>
                  <a:lnTo>
                    <a:pt x="0" y="0"/>
                  </a:lnTo>
                </a:path>
              </a:pathLst>
            </a:custGeom>
            <a:ln w="9004">
              <a:solidFill>
                <a:srgbClr val="FFFFFF"/>
              </a:solidFill>
            </a:ln>
          </p:spPr>
          <p:txBody>
            <a:bodyPr wrap="square" lIns="0" tIns="0" rIns="0" bIns="0" rtlCol="0"/>
            <a:lstStyle/>
            <a:p/>
          </p:txBody>
        </p:sp>
        <p:sp>
          <p:nvSpPr>
            <p:cNvPr id="136" name="object 136" descr=""/>
            <p:cNvSpPr/>
            <p:nvPr/>
          </p:nvSpPr>
          <p:spPr>
            <a:xfrm>
              <a:off x="2717999" y="1048507"/>
              <a:ext cx="0" cy="504190"/>
            </a:xfrm>
            <a:custGeom>
              <a:avLst/>
              <a:gdLst/>
              <a:ahLst/>
              <a:cxnLst/>
              <a:rect l="l" t="t" r="r" b="b"/>
              <a:pathLst>
                <a:path w="0" h="504190">
                  <a:moveTo>
                    <a:pt x="0" y="503999"/>
                  </a:moveTo>
                  <a:lnTo>
                    <a:pt x="0" y="0"/>
                  </a:lnTo>
                </a:path>
              </a:pathLst>
            </a:custGeom>
            <a:ln w="9004">
              <a:solidFill>
                <a:srgbClr val="FFFFFF"/>
              </a:solidFill>
            </a:ln>
          </p:spPr>
          <p:txBody>
            <a:bodyPr wrap="square" lIns="0" tIns="0" rIns="0" bIns="0" rtlCol="0"/>
            <a:lstStyle/>
            <a:p/>
          </p:txBody>
        </p:sp>
        <p:sp>
          <p:nvSpPr>
            <p:cNvPr id="137" name="object 137" descr=""/>
            <p:cNvSpPr/>
            <p:nvPr/>
          </p:nvSpPr>
          <p:spPr>
            <a:xfrm>
              <a:off x="2717999" y="15525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138" name="object 138" descr=""/>
            <p:cNvSpPr/>
            <p:nvPr/>
          </p:nvSpPr>
          <p:spPr>
            <a:xfrm>
              <a:off x="2717999" y="2056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139" name="object 139" descr=""/>
            <p:cNvSpPr/>
            <p:nvPr/>
          </p:nvSpPr>
          <p:spPr>
            <a:xfrm>
              <a:off x="2717999" y="2416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140" name="object 140" descr=""/>
            <p:cNvSpPr/>
            <p:nvPr/>
          </p:nvSpPr>
          <p:spPr>
            <a:xfrm>
              <a:off x="2717999" y="2776505"/>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141" name="object 141" descr=""/>
            <p:cNvSpPr/>
            <p:nvPr/>
          </p:nvSpPr>
          <p:spPr>
            <a:xfrm>
              <a:off x="2717999" y="3280511"/>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142" name="object 142" descr=""/>
            <p:cNvSpPr/>
            <p:nvPr/>
          </p:nvSpPr>
          <p:spPr>
            <a:xfrm>
              <a:off x="2717999" y="3640506"/>
              <a:ext cx="0" cy="504190"/>
            </a:xfrm>
            <a:custGeom>
              <a:avLst/>
              <a:gdLst/>
              <a:ahLst/>
              <a:cxnLst/>
              <a:rect l="l" t="t" r="r" b="b"/>
              <a:pathLst>
                <a:path w="0" h="504189">
                  <a:moveTo>
                    <a:pt x="0" y="503999"/>
                  </a:moveTo>
                  <a:lnTo>
                    <a:pt x="0" y="0"/>
                  </a:lnTo>
                </a:path>
              </a:pathLst>
            </a:custGeom>
            <a:ln w="9004">
              <a:solidFill>
                <a:srgbClr val="FFFFFF"/>
              </a:solidFill>
            </a:ln>
          </p:spPr>
          <p:txBody>
            <a:bodyPr wrap="square" lIns="0" tIns="0" rIns="0" bIns="0" rtlCol="0"/>
            <a:lstStyle/>
            <a:p/>
          </p:txBody>
        </p:sp>
        <p:sp>
          <p:nvSpPr>
            <p:cNvPr id="143" name="object 143" descr=""/>
            <p:cNvSpPr/>
            <p:nvPr/>
          </p:nvSpPr>
          <p:spPr>
            <a:xfrm>
              <a:off x="2717999" y="4144508"/>
              <a:ext cx="0" cy="819150"/>
            </a:xfrm>
            <a:custGeom>
              <a:avLst/>
              <a:gdLst/>
              <a:ahLst/>
              <a:cxnLst/>
              <a:rect l="l" t="t" r="r" b="b"/>
              <a:pathLst>
                <a:path w="0" h="819150">
                  <a:moveTo>
                    <a:pt x="0" y="818997"/>
                  </a:moveTo>
                  <a:lnTo>
                    <a:pt x="0" y="0"/>
                  </a:lnTo>
                </a:path>
              </a:pathLst>
            </a:custGeom>
            <a:ln w="9004">
              <a:solidFill>
                <a:srgbClr val="FFFFFF"/>
              </a:solidFill>
            </a:ln>
          </p:spPr>
          <p:txBody>
            <a:bodyPr wrap="square" lIns="0" tIns="0" rIns="0" bIns="0" rtlCol="0"/>
            <a:lstStyle/>
            <a:p/>
          </p:txBody>
        </p:sp>
        <p:sp>
          <p:nvSpPr>
            <p:cNvPr id="144" name="object 144" descr=""/>
            <p:cNvSpPr/>
            <p:nvPr/>
          </p:nvSpPr>
          <p:spPr>
            <a:xfrm>
              <a:off x="2713494" y="585000"/>
              <a:ext cx="9525" cy="972185"/>
            </a:xfrm>
            <a:custGeom>
              <a:avLst/>
              <a:gdLst/>
              <a:ahLst/>
              <a:cxnLst/>
              <a:rect l="l" t="t" r="r" b="b"/>
              <a:pathLst>
                <a:path w="9525" h="972185">
                  <a:moveTo>
                    <a:pt x="9004" y="967511"/>
                  </a:moveTo>
                  <a:lnTo>
                    <a:pt x="7683" y="964323"/>
                  </a:lnTo>
                  <a:lnTo>
                    <a:pt x="4495" y="963015"/>
                  </a:lnTo>
                  <a:lnTo>
                    <a:pt x="1320" y="964323"/>
                  </a:lnTo>
                  <a:lnTo>
                    <a:pt x="0" y="967511"/>
                  </a:lnTo>
                  <a:lnTo>
                    <a:pt x="1320" y="970699"/>
                  </a:lnTo>
                  <a:lnTo>
                    <a:pt x="4495" y="972019"/>
                  </a:lnTo>
                  <a:lnTo>
                    <a:pt x="7683" y="970699"/>
                  </a:lnTo>
                  <a:lnTo>
                    <a:pt x="9004" y="967511"/>
                  </a:lnTo>
                  <a:close/>
                </a:path>
                <a:path w="9525" h="972185">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45" name="object 145" descr=""/>
            <p:cNvSpPr/>
            <p:nvPr/>
          </p:nvSpPr>
          <p:spPr>
            <a:xfrm>
              <a:off x="2717999" y="1561507"/>
              <a:ext cx="0" cy="477520"/>
            </a:xfrm>
            <a:custGeom>
              <a:avLst/>
              <a:gdLst/>
              <a:ahLst/>
              <a:cxnLst/>
              <a:rect l="l" t="t" r="r" b="b"/>
              <a:pathLst>
                <a:path w="0" h="477519">
                  <a:moveTo>
                    <a:pt x="0" y="476999"/>
                  </a:moveTo>
                  <a:lnTo>
                    <a:pt x="0" y="0"/>
                  </a:lnTo>
                </a:path>
              </a:pathLst>
            </a:custGeom>
            <a:ln w="9004">
              <a:solidFill>
                <a:srgbClr val="BCBEC0"/>
              </a:solidFill>
              <a:prstDash val="dot"/>
            </a:ln>
          </p:spPr>
          <p:txBody>
            <a:bodyPr wrap="square" lIns="0" tIns="0" rIns="0" bIns="0" rtlCol="0"/>
            <a:lstStyle/>
            <a:p/>
          </p:txBody>
        </p:sp>
        <p:sp>
          <p:nvSpPr>
            <p:cNvPr id="146" name="object 146" descr=""/>
            <p:cNvSpPr/>
            <p:nvPr/>
          </p:nvSpPr>
          <p:spPr>
            <a:xfrm>
              <a:off x="2713494" y="1548015"/>
              <a:ext cx="9525" cy="513080"/>
            </a:xfrm>
            <a:custGeom>
              <a:avLst/>
              <a:gdLst/>
              <a:ahLst/>
              <a:cxnLst/>
              <a:rect l="l" t="t" r="r" b="b"/>
              <a:pathLst>
                <a:path w="9525" h="513080">
                  <a:moveTo>
                    <a:pt x="9004" y="508495"/>
                  </a:moveTo>
                  <a:lnTo>
                    <a:pt x="7683" y="505307"/>
                  </a:lnTo>
                  <a:lnTo>
                    <a:pt x="4495" y="503999"/>
                  </a:lnTo>
                  <a:lnTo>
                    <a:pt x="1320" y="505307"/>
                  </a:lnTo>
                  <a:lnTo>
                    <a:pt x="0" y="508495"/>
                  </a:lnTo>
                  <a:lnTo>
                    <a:pt x="1320" y="511683"/>
                  </a:lnTo>
                  <a:lnTo>
                    <a:pt x="4495" y="513003"/>
                  </a:lnTo>
                  <a:lnTo>
                    <a:pt x="7683" y="511683"/>
                  </a:lnTo>
                  <a:lnTo>
                    <a:pt x="9004" y="508495"/>
                  </a:lnTo>
                  <a:close/>
                </a:path>
                <a:path w="9525" h="513080">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47" name="object 147" descr=""/>
            <p:cNvSpPr/>
            <p:nvPr/>
          </p:nvSpPr>
          <p:spPr>
            <a:xfrm>
              <a:off x="2717999" y="2065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48" name="object 148" descr=""/>
            <p:cNvSpPr/>
            <p:nvPr/>
          </p:nvSpPr>
          <p:spPr>
            <a:xfrm>
              <a:off x="2713494" y="2052015"/>
              <a:ext cx="9525" cy="369570"/>
            </a:xfrm>
            <a:custGeom>
              <a:avLst/>
              <a:gdLst/>
              <a:ahLst/>
              <a:cxnLst/>
              <a:rect l="l" t="t" r="r" b="b"/>
              <a:pathLst>
                <a:path w="9525" h="369569">
                  <a:moveTo>
                    <a:pt x="9004" y="364490"/>
                  </a:moveTo>
                  <a:lnTo>
                    <a:pt x="7683" y="361315"/>
                  </a:lnTo>
                  <a:lnTo>
                    <a:pt x="4495" y="359994"/>
                  </a:lnTo>
                  <a:lnTo>
                    <a:pt x="1320" y="361315"/>
                  </a:lnTo>
                  <a:lnTo>
                    <a:pt x="0" y="364490"/>
                  </a:lnTo>
                  <a:lnTo>
                    <a:pt x="1320" y="367677"/>
                  </a:lnTo>
                  <a:lnTo>
                    <a:pt x="4495" y="368998"/>
                  </a:lnTo>
                  <a:lnTo>
                    <a:pt x="7683" y="367677"/>
                  </a:lnTo>
                  <a:lnTo>
                    <a:pt x="9004" y="364490"/>
                  </a:lnTo>
                  <a:close/>
                </a:path>
                <a:path w="9525" h="36956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49" name="object 149" descr=""/>
            <p:cNvSpPr/>
            <p:nvPr/>
          </p:nvSpPr>
          <p:spPr>
            <a:xfrm>
              <a:off x="2717999" y="2425512"/>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50" name="object 150" descr=""/>
            <p:cNvSpPr/>
            <p:nvPr/>
          </p:nvSpPr>
          <p:spPr>
            <a:xfrm>
              <a:off x="2713494" y="2412009"/>
              <a:ext cx="9525" cy="369570"/>
            </a:xfrm>
            <a:custGeom>
              <a:avLst/>
              <a:gdLst/>
              <a:ahLst/>
              <a:cxnLst/>
              <a:rect l="l" t="t" r="r" b="b"/>
              <a:pathLst>
                <a:path w="9525" h="369569">
                  <a:moveTo>
                    <a:pt x="9004" y="364502"/>
                  </a:moveTo>
                  <a:lnTo>
                    <a:pt x="7683" y="361315"/>
                  </a:lnTo>
                  <a:lnTo>
                    <a:pt x="4495" y="359994"/>
                  </a:lnTo>
                  <a:lnTo>
                    <a:pt x="1320" y="361315"/>
                  </a:lnTo>
                  <a:lnTo>
                    <a:pt x="0" y="364502"/>
                  </a:lnTo>
                  <a:lnTo>
                    <a:pt x="1320" y="367690"/>
                  </a:lnTo>
                  <a:lnTo>
                    <a:pt x="4495" y="368998"/>
                  </a:lnTo>
                  <a:lnTo>
                    <a:pt x="7683" y="367690"/>
                  </a:lnTo>
                  <a:lnTo>
                    <a:pt x="9004" y="364502"/>
                  </a:lnTo>
                  <a:close/>
                </a:path>
                <a:path w="9525" h="36956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51" name="object 151" descr=""/>
            <p:cNvSpPr/>
            <p:nvPr/>
          </p:nvSpPr>
          <p:spPr>
            <a:xfrm>
              <a:off x="2717999" y="2785506"/>
              <a:ext cx="0" cy="477520"/>
            </a:xfrm>
            <a:custGeom>
              <a:avLst/>
              <a:gdLst/>
              <a:ahLst/>
              <a:cxnLst/>
              <a:rect l="l" t="t" r="r" b="b"/>
              <a:pathLst>
                <a:path w="0" h="477520">
                  <a:moveTo>
                    <a:pt x="0" y="476999"/>
                  </a:moveTo>
                  <a:lnTo>
                    <a:pt x="0" y="0"/>
                  </a:lnTo>
                </a:path>
              </a:pathLst>
            </a:custGeom>
            <a:ln w="9004">
              <a:solidFill>
                <a:srgbClr val="BCBEC0"/>
              </a:solidFill>
              <a:prstDash val="dot"/>
            </a:ln>
          </p:spPr>
          <p:txBody>
            <a:bodyPr wrap="square" lIns="0" tIns="0" rIns="0" bIns="0" rtlCol="0"/>
            <a:lstStyle/>
            <a:p/>
          </p:txBody>
        </p:sp>
        <p:sp>
          <p:nvSpPr>
            <p:cNvPr id="152" name="object 152" descr=""/>
            <p:cNvSpPr/>
            <p:nvPr/>
          </p:nvSpPr>
          <p:spPr>
            <a:xfrm>
              <a:off x="2713494" y="2772003"/>
              <a:ext cx="9525" cy="513080"/>
            </a:xfrm>
            <a:custGeom>
              <a:avLst/>
              <a:gdLst/>
              <a:ahLst/>
              <a:cxnLst/>
              <a:rect l="l" t="t" r="r" b="b"/>
              <a:pathLst>
                <a:path w="9525" h="513079">
                  <a:moveTo>
                    <a:pt x="9004" y="508508"/>
                  </a:moveTo>
                  <a:lnTo>
                    <a:pt x="7683" y="505320"/>
                  </a:lnTo>
                  <a:lnTo>
                    <a:pt x="4495" y="503999"/>
                  </a:lnTo>
                  <a:lnTo>
                    <a:pt x="1320" y="505320"/>
                  </a:lnTo>
                  <a:lnTo>
                    <a:pt x="0" y="508508"/>
                  </a:lnTo>
                  <a:lnTo>
                    <a:pt x="1320" y="511695"/>
                  </a:lnTo>
                  <a:lnTo>
                    <a:pt x="4495" y="513003"/>
                  </a:lnTo>
                  <a:lnTo>
                    <a:pt x="7683" y="511695"/>
                  </a:lnTo>
                  <a:lnTo>
                    <a:pt x="9004" y="508508"/>
                  </a:lnTo>
                  <a:close/>
                </a:path>
                <a:path w="9525" h="51307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53" name="object 153" descr=""/>
            <p:cNvSpPr/>
            <p:nvPr/>
          </p:nvSpPr>
          <p:spPr>
            <a:xfrm>
              <a:off x="2717999" y="3289512"/>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54" name="object 154" descr=""/>
            <p:cNvSpPr/>
            <p:nvPr/>
          </p:nvSpPr>
          <p:spPr>
            <a:xfrm>
              <a:off x="2713494" y="3276015"/>
              <a:ext cx="9525" cy="369570"/>
            </a:xfrm>
            <a:custGeom>
              <a:avLst/>
              <a:gdLst/>
              <a:ahLst/>
              <a:cxnLst/>
              <a:rect l="l" t="t" r="r" b="b"/>
              <a:pathLst>
                <a:path w="9525" h="369570">
                  <a:moveTo>
                    <a:pt x="9004" y="364490"/>
                  </a:moveTo>
                  <a:lnTo>
                    <a:pt x="7683" y="361315"/>
                  </a:lnTo>
                  <a:lnTo>
                    <a:pt x="4495" y="359994"/>
                  </a:lnTo>
                  <a:lnTo>
                    <a:pt x="1320" y="361315"/>
                  </a:lnTo>
                  <a:lnTo>
                    <a:pt x="0" y="364490"/>
                  </a:lnTo>
                  <a:lnTo>
                    <a:pt x="1320" y="367677"/>
                  </a:lnTo>
                  <a:lnTo>
                    <a:pt x="4495" y="368998"/>
                  </a:lnTo>
                  <a:lnTo>
                    <a:pt x="7683" y="367677"/>
                  </a:lnTo>
                  <a:lnTo>
                    <a:pt x="9004" y="364490"/>
                  </a:lnTo>
                  <a:close/>
                </a:path>
                <a:path w="9525" h="369570">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55" name="object 155" descr=""/>
            <p:cNvSpPr/>
            <p:nvPr/>
          </p:nvSpPr>
          <p:spPr>
            <a:xfrm>
              <a:off x="2717999" y="3649506"/>
              <a:ext cx="0" cy="477520"/>
            </a:xfrm>
            <a:custGeom>
              <a:avLst/>
              <a:gdLst/>
              <a:ahLst/>
              <a:cxnLst/>
              <a:rect l="l" t="t" r="r" b="b"/>
              <a:pathLst>
                <a:path w="0" h="477520">
                  <a:moveTo>
                    <a:pt x="0" y="476999"/>
                  </a:moveTo>
                  <a:lnTo>
                    <a:pt x="0" y="0"/>
                  </a:lnTo>
                </a:path>
              </a:pathLst>
            </a:custGeom>
            <a:ln w="9004">
              <a:solidFill>
                <a:srgbClr val="BCBEC0"/>
              </a:solidFill>
              <a:prstDash val="dot"/>
            </a:ln>
          </p:spPr>
          <p:txBody>
            <a:bodyPr wrap="square" lIns="0" tIns="0" rIns="0" bIns="0" rtlCol="0"/>
            <a:lstStyle/>
            <a:p/>
          </p:txBody>
        </p:sp>
        <p:sp>
          <p:nvSpPr>
            <p:cNvPr id="156" name="object 156" descr=""/>
            <p:cNvSpPr/>
            <p:nvPr/>
          </p:nvSpPr>
          <p:spPr>
            <a:xfrm>
              <a:off x="2713494" y="3636010"/>
              <a:ext cx="9525" cy="513080"/>
            </a:xfrm>
            <a:custGeom>
              <a:avLst/>
              <a:gdLst/>
              <a:ahLst/>
              <a:cxnLst/>
              <a:rect l="l" t="t" r="r" b="b"/>
              <a:pathLst>
                <a:path w="9525" h="513079">
                  <a:moveTo>
                    <a:pt x="9004" y="508495"/>
                  </a:moveTo>
                  <a:lnTo>
                    <a:pt x="7683" y="505320"/>
                  </a:lnTo>
                  <a:lnTo>
                    <a:pt x="4495" y="503999"/>
                  </a:lnTo>
                  <a:lnTo>
                    <a:pt x="1320" y="505320"/>
                  </a:lnTo>
                  <a:lnTo>
                    <a:pt x="0" y="508495"/>
                  </a:lnTo>
                  <a:lnTo>
                    <a:pt x="1320" y="511683"/>
                  </a:lnTo>
                  <a:lnTo>
                    <a:pt x="4495" y="513003"/>
                  </a:lnTo>
                  <a:lnTo>
                    <a:pt x="7683" y="511683"/>
                  </a:lnTo>
                  <a:lnTo>
                    <a:pt x="9004" y="508495"/>
                  </a:lnTo>
                  <a:close/>
                </a:path>
                <a:path w="9525" h="51307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57" name="object 157" descr=""/>
            <p:cNvSpPr/>
            <p:nvPr/>
          </p:nvSpPr>
          <p:spPr>
            <a:xfrm>
              <a:off x="2717999" y="4153599"/>
              <a:ext cx="0" cy="791845"/>
            </a:xfrm>
            <a:custGeom>
              <a:avLst/>
              <a:gdLst/>
              <a:ahLst/>
              <a:cxnLst/>
              <a:rect l="l" t="t" r="r" b="b"/>
              <a:pathLst>
                <a:path w="0" h="791845">
                  <a:moveTo>
                    <a:pt x="0" y="706385"/>
                  </a:moveTo>
                  <a:lnTo>
                    <a:pt x="0" y="791705"/>
                  </a:lnTo>
                </a:path>
                <a:path w="0" h="791845">
                  <a:moveTo>
                    <a:pt x="0" y="0"/>
                  </a:moveTo>
                  <a:lnTo>
                    <a:pt x="0" y="512011"/>
                  </a:lnTo>
                </a:path>
              </a:pathLst>
            </a:custGeom>
            <a:ln w="9004">
              <a:solidFill>
                <a:srgbClr val="BCBEC0"/>
              </a:solidFill>
              <a:prstDash val="dot"/>
            </a:ln>
          </p:spPr>
          <p:txBody>
            <a:bodyPr wrap="square" lIns="0" tIns="0" rIns="0" bIns="0" rtlCol="0"/>
            <a:lstStyle/>
            <a:p/>
          </p:txBody>
        </p:sp>
        <p:sp>
          <p:nvSpPr>
            <p:cNvPr id="158" name="object 158" descr=""/>
            <p:cNvSpPr/>
            <p:nvPr/>
          </p:nvSpPr>
          <p:spPr>
            <a:xfrm>
              <a:off x="2713497" y="4140005"/>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BCBEC0"/>
            </a:solidFill>
          </p:spPr>
          <p:txBody>
            <a:bodyPr wrap="square" lIns="0" tIns="0" rIns="0" bIns="0" rtlCol="0"/>
            <a:lstStyle/>
            <a:p/>
          </p:txBody>
        </p:sp>
        <p:pic>
          <p:nvPicPr>
            <p:cNvPr id="159" name="object 159" descr=""/>
            <p:cNvPicPr/>
            <p:nvPr/>
          </p:nvPicPr>
          <p:blipFill>
            <a:blip r:embed="rId48" cstate="print"/>
            <a:stretch>
              <a:fillRect/>
            </a:stretch>
          </p:blipFill>
          <p:spPr>
            <a:xfrm>
              <a:off x="1586890" y="597598"/>
              <a:ext cx="1395158" cy="949401"/>
            </a:xfrm>
            <a:prstGeom prst="rect">
              <a:avLst/>
            </a:prstGeom>
          </p:spPr>
        </p:pic>
        <p:sp>
          <p:nvSpPr>
            <p:cNvPr id="160" name="object 160" descr=""/>
            <p:cNvSpPr/>
            <p:nvPr/>
          </p:nvSpPr>
          <p:spPr>
            <a:xfrm>
              <a:off x="1586877" y="649668"/>
              <a:ext cx="1080135" cy="549910"/>
            </a:xfrm>
            <a:custGeom>
              <a:avLst/>
              <a:gdLst/>
              <a:ahLst/>
              <a:cxnLst/>
              <a:rect l="l" t="t" r="r" b="b"/>
              <a:pathLst>
                <a:path w="1080135" h="549910">
                  <a:moveTo>
                    <a:pt x="1071016" y="537337"/>
                  </a:moveTo>
                  <a:lnTo>
                    <a:pt x="0" y="21882"/>
                  </a:lnTo>
                  <a:lnTo>
                    <a:pt x="0" y="37020"/>
                  </a:lnTo>
                  <a:lnTo>
                    <a:pt x="1065098" y="549630"/>
                  </a:lnTo>
                  <a:lnTo>
                    <a:pt x="1071016" y="537337"/>
                  </a:lnTo>
                  <a:close/>
                </a:path>
                <a:path w="1080135" h="549910">
                  <a:moveTo>
                    <a:pt x="1079804" y="519684"/>
                  </a:moveTo>
                  <a:lnTo>
                    <a:pt x="0" y="0"/>
                  </a:lnTo>
                  <a:lnTo>
                    <a:pt x="0" y="15138"/>
                  </a:lnTo>
                  <a:lnTo>
                    <a:pt x="1073886" y="531964"/>
                  </a:lnTo>
                  <a:lnTo>
                    <a:pt x="1079804" y="519684"/>
                  </a:lnTo>
                  <a:close/>
                </a:path>
              </a:pathLst>
            </a:custGeom>
            <a:solidFill>
              <a:srgbClr val="FFFFFF"/>
            </a:solidFill>
          </p:spPr>
          <p:txBody>
            <a:bodyPr wrap="square" lIns="0" tIns="0" rIns="0" bIns="0" rtlCol="0"/>
            <a:lstStyle/>
            <a:p/>
          </p:txBody>
        </p:sp>
        <p:pic>
          <p:nvPicPr>
            <p:cNvPr id="161" name="object 161" descr=""/>
            <p:cNvPicPr/>
            <p:nvPr/>
          </p:nvPicPr>
          <p:blipFill>
            <a:blip r:embed="rId49" cstate="print"/>
            <a:stretch>
              <a:fillRect/>
            </a:stretch>
          </p:blipFill>
          <p:spPr>
            <a:xfrm>
              <a:off x="1586890" y="597611"/>
              <a:ext cx="872740" cy="718944"/>
            </a:xfrm>
            <a:prstGeom prst="rect">
              <a:avLst/>
            </a:prstGeom>
          </p:spPr>
        </p:pic>
        <p:pic>
          <p:nvPicPr>
            <p:cNvPr id="162" name="object 162" descr=""/>
            <p:cNvPicPr/>
            <p:nvPr/>
          </p:nvPicPr>
          <p:blipFill>
            <a:blip r:embed="rId50" cstate="print"/>
            <a:stretch>
              <a:fillRect/>
            </a:stretch>
          </p:blipFill>
          <p:spPr>
            <a:xfrm>
              <a:off x="1780921" y="597611"/>
              <a:ext cx="794177" cy="510447"/>
            </a:xfrm>
            <a:prstGeom prst="rect">
              <a:avLst/>
            </a:prstGeom>
          </p:spPr>
        </p:pic>
        <p:pic>
          <p:nvPicPr>
            <p:cNvPr id="163" name="object 163" descr=""/>
            <p:cNvPicPr/>
            <p:nvPr/>
          </p:nvPicPr>
          <p:blipFill>
            <a:blip r:embed="rId51" cstate="print"/>
            <a:stretch>
              <a:fillRect/>
            </a:stretch>
          </p:blipFill>
          <p:spPr>
            <a:xfrm>
              <a:off x="1962048" y="630936"/>
              <a:ext cx="442760" cy="284576"/>
            </a:xfrm>
            <a:prstGeom prst="rect">
              <a:avLst/>
            </a:prstGeom>
          </p:spPr>
        </p:pic>
        <p:pic>
          <p:nvPicPr>
            <p:cNvPr id="164" name="object 164" descr=""/>
            <p:cNvPicPr/>
            <p:nvPr/>
          </p:nvPicPr>
          <p:blipFill>
            <a:blip r:embed="rId52" cstate="print"/>
            <a:stretch>
              <a:fillRect/>
            </a:stretch>
          </p:blipFill>
          <p:spPr>
            <a:xfrm>
              <a:off x="2142718" y="680389"/>
              <a:ext cx="173002" cy="141859"/>
            </a:xfrm>
            <a:prstGeom prst="rect">
              <a:avLst/>
            </a:prstGeom>
          </p:spPr>
        </p:pic>
        <p:sp>
          <p:nvSpPr>
            <p:cNvPr id="165" name="object 165" descr=""/>
            <p:cNvSpPr/>
            <p:nvPr/>
          </p:nvSpPr>
          <p:spPr>
            <a:xfrm>
              <a:off x="1962050" y="744359"/>
              <a:ext cx="21590" cy="12700"/>
            </a:xfrm>
            <a:custGeom>
              <a:avLst/>
              <a:gdLst/>
              <a:ahLst/>
              <a:cxnLst/>
              <a:rect l="l" t="t" r="r" b="b"/>
              <a:pathLst>
                <a:path w="21589" h="12700">
                  <a:moveTo>
                    <a:pt x="5765" y="0"/>
                  </a:moveTo>
                  <a:lnTo>
                    <a:pt x="0" y="5130"/>
                  </a:lnTo>
                  <a:lnTo>
                    <a:pt x="21285" y="12128"/>
                  </a:lnTo>
                  <a:lnTo>
                    <a:pt x="5765" y="0"/>
                  </a:lnTo>
                  <a:close/>
                </a:path>
              </a:pathLst>
            </a:custGeom>
            <a:solidFill>
              <a:srgbClr val="1B75BC"/>
            </a:solidFill>
          </p:spPr>
          <p:txBody>
            <a:bodyPr wrap="square" lIns="0" tIns="0" rIns="0" bIns="0" rtlCol="0"/>
            <a:lstStyle/>
            <a:p/>
          </p:txBody>
        </p:sp>
        <p:pic>
          <p:nvPicPr>
            <p:cNvPr id="166" name="object 166" descr=""/>
            <p:cNvPicPr/>
            <p:nvPr/>
          </p:nvPicPr>
          <p:blipFill>
            <a:blip r:embed="rId53" cstate="print"/>
            <a:stretch>
              <a:fillRect/>
            </a:stretch>
          </p:blipFill>
          <p:spPr>
            <a:xfrm>
              <a:off x="1964524" y="722464"/>
              <a:ext cx="11899" cy="18757"/>
            </a:xfrm>
            <a:prstGeom prst="rect">
              <a:avLst/>
            </a:prstGeom>
          </p:spPr>
        </p:pic>
        <p:sp>
          <p:nvSpPr>
            <p:cNvPr id="167" name="object 167" descr=""/>
            <p:cNvSpPr/>
            <p:nvPr/>
          </p:nvSpPr>
          <p:spPr>
            <a:xfrm>
              <a:off x="1977645" y="765152"/>
              <a:ext cx="57150" cy="40005"/>
            </a:xfrm>
            <a:custGeom>
              <a:avLst/>
              <a:gdLst/>
              <a:ahLst/>
              <a:cxnLst/>
              <a:rect l="l" t="t" r="r" b="b"/>
              <a:pathLst>
                <a:path w="57150" h="40004">
                  <a:moveTo>
                    <a:pt x="18414" y="0"/>
                  </a:moveTo>
                  <a:lnTo>
                    <a:pt x="8137" y="1089"/>
                  </a:lnTo>
                  <a:lnTo>
                    <a:pt x="1523" y="7073"/>
                  </a:lnTo>
                  <a:lnTo>
                    <a:pt x="419" y="9639"/>
                  </a:lnTo>
                  <a:lnTo>
                    <a:pt x="0" y="10972"/>
                  </a:lnTo>
                  <a:lnTo>
                    <a:pt x="393" y="13462"/>
                  </a:lnTo>
                  <a:lnTo>
                    <a:pt x="56692" y="39458"/>
                  </a:lnTo>
                  <a:lnTo>
                    <a:pt x="56155" y="32108"/>
                  </a:lnTo>
                  <a:lnTo>
                    <a:pt x="30331" y="3244"/>
                  </a:lnTo>
                  <a:lnTo>
                    <a:pt x="18414" y="0"/>
                  </a:lnTo>
                  <a:close/>
                </a:path>
              </a:pathLst>
            </a:custGeom>
            <a:solidFill>
              <a:srgbClr val="231F20"/>
            </a:solidFill>
          </p:spPr>
          <p:txBody>
            <a:bodyPr wrap="square" lIns="0" tIns="0" rIns="0" bIns="0" rtlCol="0"/>
            <a:lstStyle/>
            <a:p/>
          </p:txBody>
        </p:sp>
        <p:pic>
          <p:nvPicPr>
            <p:cNvPr id="168" name="object 168" descr=""/>
            <p:cNvPicPr/>
            <p:nvPr/>
          </p:nvPicPr>
          <p:blipFill>
            <a:blip r:embed="rId54" cstate="print"/>
            <a:stretch>
              <a:fillRect/>
            </a:stretch>
          </p:blipFill>
          <p:spPr>
            <a:xfrm>
              <a:off x="1982593" y="769912"/>
              <a:ext cx="57816" cy="55767"/>
            </a:xfrm>
            <a:prstGeom prst="rect">
              <a:avLst/>
            </a:prstGeom>
          </p:spPr>
        </p:pic>
        <p:sp>
          <p:nvSpPr>
            <p:cNvPr id="169" name="object 169" descr=""/>
            <p:cNvSpPr/>
            <p:nvPr/>
          </p:nvSpPr>
          <p:spPr>
            <a:xfrm>
              <a:off x="2207107" y="859780"/>
              <a:ext cx="66040" cy="50165"/>
            </a:xfrm>
            <a:custGeom>
              <a:avLst/>
              <a:gdLst/>
              <a:ahLst/>
              <a:cxnLst/>
              <a:rect l="l" t="t" r="r" b="b"/>
              <a:pathLst>
                <a:path w="66039" h="50165">
                  <a:moveTo>
                    <a:pt x="22198" y="0"/>
                  </a:moveTo>
                  <a:lnTo>
                    <a:pt x="0" y="20867"/>
                  </a:lnTo>
                  <a:lnTo>
                    <a:pt x="64350" y="49734"/>
                  </a:lnTo>
                  <a:lnTo>
                    <a:pt x="65458" y="40557"/>
                  </a:lnTo>
                  <a:lnTo>
                    <a:pt x="63041" y="30567"/>
                  </a:lnTo>
                  <a:lnTo>
                    <a:pt x="57344" y="20620"/>
                  </a:lnTo>
                  <a:lnTo>
                    <a:pt x="48615" y="11571"/>
                  </a:lnTo>
                  <a:lnTo>
                    <a:pt x="35625" y="3662"/>
                  </a:lnTo>
                  <a:lnTo>
                    <a:pt x="22198" y="0"/>
                  </a:lnTo>
                  <a:close/>
                </a:path>
              </a:pathLst>
            </a:custGeom>
            <a:solidFill>
              <a:srgbClr val="231F20"/>
            </a:solidFill>
          </p:spPr>
          <p:txBody>
            <a:bodyPr wrap="square" lIns="0" tIns="0" rIns="0" bIns="0" rtlCol="0"/>
            <a:lstStyle/>
            <a:p/>
          </p:txBody>
        </p:sp>
        <p:pic>
          <p:nvPicPr>
            <p:cNvPr id="170" name="object 170" descr=""/>
            <p:cNvPicPr/>
            <p:nvPr/>
          </p:nvPicPr>
          <p:blipFill>
            <a:blip r:embed="rId55" cstate="print"/>
            <a:stretch>
              <a:fillRect/>
            </a:stretch>
          </p:blipFill>
          <p:spPr>
            <a:xfrm>
              <a:off x="2211879" y="853592"/>
              <a:ext cx="99061" cy="67481"/>
            </a:xfrm>
            <a:prstGeom prst="rect">
              <a:avLst/>
            </a:prstGeom>
          </p:spPr>
        </p:pic>
        <p:sp>
          <p:nvSpPr>
            <p:cNvPr id="171" name="object 171" descr=""/>
            <p:cNvSpPr/>
            <p:nvPr/>
          </p:nvSpPr>
          <p:spPr>
            <a:xfrm>
              <a:off x="2293823" y="700468"/>
              <a:ext cx="95250" cy="196215"/>
            </a:xfrm>
            <a:custGeom>
              <a:avLst/>
              <a:gdLst/>
              <a:ahLst/>
              <a:cxnLst/>
              <a:rect l="l" t="t" r="r" b="b"/>
              <a:pathLst>
                <a:path w="95250" h="196215">
                  <a:moveTo>
                    <a:pt x="15049" y="2006"/>
                  </a:moveTo>
                  <a:lnTo>
                    <a:pt x="7073" y="0"/>
                  </a:lnTo>
                  <a:lnTo>
                    <a:pt x="0" y="13004"/>
                  </a:lnTo>
                  <a:lnTo>
                    <a:pt x="1130" y="21031"/>
                  </a:lnTo>
                  <a:lnTo>
                    <a:pt x="7048" y="25488"/>
                  </a:lnTo>
                  <a:lnTo>
                    <a:pt x="7023" y="20205"/>
                  </a:lnTo>
                  <a:lnTo>
                    <a:pt x="11010" y="14351"/>
                  </a:lnTo>
                  <a:lnTo>
                    <a:pt x="15049" y="2006"/>
                  </a:lnTo>
                  <a:close/>
                </a:path>
                <a:path w="95250" h="196215">
                  <a:moveTo>
                    <a:pt x="95123" y="140728"/>
                  </a:moveTo>
                  <a:lnTo>
                    <a:pt x="93091" y="128206"/>
                  </a:lnTo>
                  <a:lnTo>
                    <a:pt x="33832" y="183603"/>
                  </a:lnTo>
                  <a:lnTo>
                    <a:pt x="36309" y="196049"/>
                  </a:lnTo>
                  <a:lnTo>
                    <a:pt x="95123" y="140728"/>
                  </a:lnTo>
                  <a:close/>
                </a:path>
              </a:pathLst>
            </a:custGeom>
            <a:solidFill>
              <a:srgbClr val="1B75BC"/>
            </a:solidFill>
          </p:spPr>
          <p:txBody>
            <a:bodyPr wrap="square" lIns="0" tIns="0" rIns="0" bIns="0" rtlCol="0"/>
            <a:lstStyle/>
            <a:p/>
          </p:txBody>
        </p:sp>
        <p:sp>
          <p:nvSpPr>
            <p:cNvPr id="172" name="object 172" descr=""/>
            <p:cNvSpPr/>
            <p:nvPr/>
          </p:nvSpPr>
          <p:spPr>
            <a:xfrm>
              <a:off x="2002160" y="705509"/>
              <a:ext cx="193040" cy="113030"/>
            </a:xfrm>
            <a:custGeom>
              <a:avLst/>
              <a:gdLst/>
              <a:ahLst/>
              <a:cxnLst/>
              <a:rect l="l" t="t" r="r" b="b"/>
              <a:pathLst>
                <a:path w="193039" h="113030">
                  <a:moveTo>
                    <a:pt x="0" y="0"/>
                  </a:moveTo>
                  <a:lnTo>
                    <a:pt x="2819" y="23647"/>
                  </a:lnTo>
                  <a:lnTo>
                    <a:pt x="192862" y="112776"/>
                  </a:lnTo>
                  <a:lnTo>
                    <a:pt x="143614" y="48806"/>
                  </a:lnTo>
                  <a:lnTo>
                    <a:pt x="107108" y="15735"/>
                  </a:lnTo>
                  <a:lnTo>
                    <a:pt x="65264" y="2990"/>
                  </a:lnTo>
                  <a:lnTo>
                    <a:pt x="0" y="0"/>
                  </a:lnTo>
                  <a:close/>
                </a:path>
              </a:pathLst>
            </a:custGeom>
            <a:solidFill>
              <a:srgbClr val="9DDCF9"/>
            </a:solidFill>
          </p:spPr>
          <p:txBody>
            <a:bodyPr wrap="square" lIns="0" tIns="0" rIns="0" bIns="0" rtlCol="0"/>
            <a:lstStyle/>
            <a:p/>
          </p:txBody>
        </p:sp>
        <p:sp>
          <p:nvSpPr>
            <p:cNvPr id="173" name="object 173" descr=""/>
            <p:cNvSpPr/>
            <p:nvPr/>
          </p:nvSpPr>
          <p:spPr>
            <a:xfrm>
              <a:off x="2008356" y="696755"/>
              <a:ext cx="205104" cy="123825"/>
            </a:xfrm>
            <a:custGeom>
              <a:avLst/>
              <a:gdLst/>
              <a:ahLst/>
              <a:cxnLst/>
              <a:rect l="l" t="t" r="r" b="b"/>
              <a:pathLst>
                <a:path w="205105" h="123825">
                  <a:moveTo>
                    <a:pt x="0" y="0"/>
                  </a:moveTo>
                  <a:lnTo>
                    <a:pt x="72180" y="9341"/>
                  </a:lnTo>
                  <a:lnTo>
                    <a:pt x="117575" y="25347"/>
                  </a:lnTo>
                  <a:lnTo>
                    <a:pt x="155385" y="59619"/>
                  </a:lnTo>
                  <a:lnTo>
                    <a:pt x="204812" y="123761"/>
                  </a:lnTo>
                </a:path>
              </a:pathLst>
            </a:custGeom>
            <a:ln w="3175">
              <a:solidFill>
                <a:srgbClr val="9B8579"/>
              </a:solidFill>
            </a:ln>
          </p:spPr>
          <p:txBody>
            <a:bodyPr wrap="square" lIns="0" tIns="0" rIns="0" bIns="0" rtlCol="0"/>
            <a:lstStyle/>
            <a:p/>
          </p:txBody>
        </p:sp>
        <p:sp>
          <p:nvSpPr>
            <p:cNvPr id="174" name="object 174" descr=""/>
            <p:cNvSpPr/>
            <p:nvPr/>
          </p:nvSpPr>
          <p:spPr>
            <a:xfrm>
              <a:off x="1999869" y="703452"/>
              <a:ext cx="377825" cy="163195"/>
            </a:xfrm>
            <a:custGeom>
              <a:avLst/>
              <a:gdLst/>
              <a:ahLst/>
              <a:cxnLst/>
              <a:rect l="l" t="t" r="r" b="b"/>
              <a:pathLst>
                <a:path w="377825" h="163194">
                  <a:moveTo>
                    <a:pt x="199669" y="118491"/>
                  </a:moveTo>
                  <a:lnTo>
                    <a:pt x="195910" y="113423"/>
                  </a:lnTo>
                  <a:lnTo>
                    <a:pt x="192849" y="110210"/>
                  </a:lnTo>
                  <a:lnTo>
                    <a:pt x="189484" y="106680"/>
                  </a:lnTo>
                  <a:lnTo>
                    <a:pt x="189484" y="110210"/>
                  </a:lnTo>
                  <a:lnTo>
                    <a:pt x="81762" y="59677"/>
                  </a:lnTo>
                  <a:lnTo>
                    <a:pt x="81597" y="58102"/>
                  </a:lnTo>
                  <a:lnTo>
                    <a:pt x="78409" y="28651"/>
                  </a:lnTo>
                  <a:lnTo>
                    <a:pt x="78409" y="58102"/>
                  </a:lnTo>
                  <a:lnTo>
                    <a:pt x="6070" y="24180"/>
                  </a:lnTo>
                  <a:lnTo>
                    <a:pt x="3581" y="3302"/>
                  </a:lnTo>
                  <a:lnTo>
                    <a:pt x="12725" y="4229"/>
                  </a:lnTo>
                  <a:lnTo>
                    <a:pt x="28397" y="6908"/>
                  </a:lnTo>
                  <a:lnTo>
                    <a:pt x="49377" y="12268"/>
                  </a:lnTo>
                  <a:lnTo>
                    <a:pt x="74422" y="21221"/>
                  </a:lnTo>
                  <a:lnTo>
                    <a:pt x="78409" y="58102"/>
                  </a:lnTo>
                  <a:lnTo>
                    <a:pt x="78409" y="28651"/>
                  </a:lnTo>
                  <a:lnTo>
                    <a:pt x="133121" y="54610"/>
                  </a:lnTo>
                  <a:lnTo>
                    <a:pt x="189484" y="110210"/>
                  </a:lnTo>
                  <a:lnTo>
                    <a:pt x="189484" y="106680"/>
                  </a:lnTo>
                  <a:lnTo>
                    <a:pt x="144462" y="59410"/>
                  </a:lnTo>
                  <a:lnTo>
                    <a:pt x="92608" y="26022"/>
                  </a:lnTo>
                  <a:lnTo>
                    <a:pt x="47091" y="8293"/>
                  </a:lnTo>
                  <a:lnTo>
                    <a:pt x="23977" y="3302"/>
                  </a:lnTo>
                  <a:lnTo>
                    <a:pt x="14592" y="1270"/>
                  </a:lnTo>
                  <a:lnTo>
                    <a:pt x="1816" y="25"/>
                  </a:lnTo>
                  <a:lnTo>
                    <a:pt x="0" y="0"/>
                  </a:lnTo>
                  <a:lnTo>
                    <a:pt x="3136" y="26314"/>
                  </a:lnTo>
                  <a:lnTo>
                    <a:pt x="199669" y="118491"/>
                  </a:lnTo>
                  <a:close/>
                </a:path>
                <a:path w="377825" h="163194">
                  <a:moveTo>
                    <a:pt x="377291" y="114376"/>
                  </a:moveTo>
                  <a:lnTo>
                    <a:pt x="371386" y="107518"/>
                  </a:lnTo>
                  <a:lnTo>
                    <a:pt x="316141" y="156743"/>
                  </a:lnTo>
                  <a:lnTo>
                    <a:pt x="232892" y="117411"/>
                  </a:lnTo>
                  <a:lnTo>
                    <a:pt x="231673" y="120015"/>
                  </a:lnTo>
                  <a:lnTo>
                    <a:pt x="322745" y="163131"/>
                  </a:lnTo>
                  <a:lnTo>
                    <a:pt x="323557" y="162394"/>
                  </a:lnTo>
                  <a:lnTo>
                    <a:pt x="377291" y="114376"/>
                  </a:lnTo>
                  <a:close/>
                </a:path>
              </a:pathLst>
            </a:custGeom>
            <a:solidFill>
              <a:srgbClr val="9B8579"/>
            </a:solidFill>
          </p:spPr>
          <p:txBody>
            <a:bodyPr wrap="square" lIns="0" tIns="0" rIns="0" bIns="0" rtlCol="0"/>
            <a:lstStyle/>
            <a:p/>
          </p:txBody>
        </p:sp>
        <p:sp>
          <p:nvSpPr>
            <p:cNvPr id="175" name="object 175" descr=""/>
            <p:cNvSpPr/>
            <p:nvPr/>
          </p:nvSpPr>
          <p:spPr>
            <a:xfrm>
              <a:off x="2080035" y="762961"/>
              <a:ext cx="7620" cy="65405"/>
            </a:xfrm>
            <a:custGeom>
              <a:avLst/>
              <a:gdLst/>
              <a:ahLst/>
              <a:cxnLst/>
              <a:rect l="l" t="t" r="r" b="b"/>
              <a:pathLst>
                <a:path w="7619" h="65405">
                  <a:moveTo>
                    <a:pt x="0" y="0"/>
                  </a:moveTo>
                  <a:lnTo>
                    <a:pt x="7010" y="64973"/>
                  </a:lnTo>
                </a:path>
              </a:pathLst>
            </a:custGeom>
            <a:ln w="3175">
              <a:solidFill>
                <a:srgbClr val="726658"/>
              </a:solidFill>
            </a:ln>
          </p:spPr>
          <p:txBody>
            <a:bodyPr wrap="square" lIns="0" tIns="0" rIns="0" bIns="0" rtlCol="0"/>
            <a:lstStyle/>
            <a:p/>
          </p:txBody>
        </p:sp>
        <p:pic>
          <p:nvPicPr>
            <p:cNvPr id="176" name="object 176" descr=""/>
            <p:cNvPicPr/>
            <p:nvPr/>
          </p:nvPicPr>
          <p:blipFill>
            <a:blip r:embed="rId56" cstate="print"/>
            <a:stretch>
              <a:fillRect/>
            </a:stretch>
          </p:blipFill>
          <p:spPr>
            <a:xfrm>
              <a:off x="2317957" y="745100"/>
              <a:ext cx="72373" cy="74167"/>
            </a:xfrm>
            <a:prstGeom prst="rect">
              <a:avLst/>
            </a:prstGeom>
          </p:spPr>
        </p:pic>
        <p:sp>
          <p:nvSpPr>
            <p:cNvPr id="177" name="object 177" descr=""/>
            <p:cNvSpPr/>
            <p:nvPr/>
          </p:nvSpPr>
          <p:spPr>
            <a:xfrm>
              <a:off x="2169133" y="788498"/>
              <a:ext cx="26034" cy="29845"/>
            </a:xfrm>
            <a:custGeom>
              <a:avLst/>
              <a:gdLst/>
              <a:ahLst/>
              <a:cxnLst/>
              <a:rect l="l" t="t" r="r" b="b"/>
              <a:pathLst>
                <a:path w="26035" h="29844">
                  <a:moveTo>
                    <a:pt x="0" y="0"/>
                  </a:moveTo>
                  <a:lnTo>
                    <a:pt x="88" y="17259"/>
                  </a:lnTo>
                  <a:lnTo>
                    <a:pt x="25882" y="29781"/>
                  </a:lnTo>
                  <a:lnTo>
                    <a:pt x="0" y="0"/>
                  </a:lnTo>
                  <a:close/>
                </a:path>
              </a:pathLst>
            </a:custGeom>
            <a:solidFill>
              <a:srgbClr val="726658"/>
            </a:solidFill>
          </p:spPr>
          <p:txBody>
            <a:bodyPr wrap="square" lIns="0" tIns="0" rIns="0" bIns="0" rtlCol="0"/>
            <a:lstStyle/>
            <a:p/>
          </p:txBody>
        </p:sp>
        <p:sp>
          <p:nvSpPr>
            <p:cNvPr id="178" name="object 178" descr=""/>
            <p:cNvSpPr/>
            <p:nvPr/>
          </p:nvSpPr>
          <p:spPr>
            <a:xfrm>
              <a:off x="2162511" y="808336"/>
              <a:ext cx="24765" cy="19050"/>
            </a:xfrm>
            <a:custGeom>
              <a:avLst/>
              <a:gdLst/>
              <a:ahLst/>
              <a:cxnLst/>
              <a:rect l="l" t="t" r="r" b="b"/>
              <a:pathLst>
                <a:path w="24764" h="19050">
                  <a:moveTo>
                    <a:pt x="18567" y="0"/>
                  </a:moveTo>
                  <a:lnTo>
                    <a:pt x="10553" y="1117"/>
                  </a:lnTo>
                  <a:lnTo>
                    <a:pt x="0" y="11493"/>
                  </a:lnTo>
                  <a:lnTo>
                    <a:pt x="4127" y="18618"/>
                  </a:lnTo>
                  <a:lnTo>
                    <a:pt x="14884" y="11315"/>
                  </a:lnTo>
                  <a:lnTo>
                    <a:pt x="19405" y="5892"/>
                  </a:lnTo>
                  <a:lnTo>
                    <a:pt x="24498" y="4445"/>
                  </a:lnTo>
                  <a:lnTo>
                    <a:pt x="18567" y="0"/>
                  </a:lnTo>
                  <a:close/>
                </a:path>
              </a:pathLst>
            </a:custGeom>
            <a:solidFill>
              <a:srgbClr val="1B75BC"/>
            </a:solidFill>
          </p:spPr>
          <p:txBody>
            <a:bodyPr wrap="square" lIns="0" tIns="0" rIns="0" bIns="0" rtlCol="0"/>
            <a:lstStyle/>
            <a:p/>
          </p:txBody>
        </p:sp>
        <p:sp>
          <p:nvSpPr>
            <p:cNvPr id="179" name="object 179" descr=""/>
            <p:cNvSpPr/>
            <p:nvPr/>
          </p:nvSpPr>
          <p:spPr>
            <a:xfrm>
              <a:off x="2004974" y="736180"/>
              <a:ext cx="92710" cy="42545"/>
            </a:xfrm>
            <a:custGeom>
              <a:avLst/>
              <a:gdLst/>
              <a:ahLst/>
              <a:cxnLst/>
              <a:rect l="l" t="t" r="r" b="b"/>
              <a:pathLst>
                <a:path w="92710" h="42545">
                  <a:moveTo>
                    <a:pt x="15303" y="6477"/>
                  </a:moveTo>
                  <a:lnTo>
                    <a:pt x="14922" y="5549"/>
                  </a:lnTo>
                  <a:lnTo>
                    <a:pt x="1612" y="0"/>
                  </a:lnTo>
                  <a:lnTo>
                    <a:pt x="673" y="393"/>
                  </a:lnTo>
                  <a:lnTo>
                    <a:pt x="0" y="2019"/>
                  </a:lnTo>
                  <a:lnTo>
                    <a:pt x="381" y="2933"/>
                  </a:lnTo>
                  <a:lnTo>
                    <a:pt x="13157" y="8255"/>
                  </a:lnTo>
                  <a:lnTo>
                    <a:pt x="13423" y="8293"/>
                  </a:lnTo>
                  <a:lnTo>
                    <a:pt x="13677" y="8255"/>
                  </a:lnTo>
                  <a:lnTo>
                    <a:pt x="14236" y="8204"/>
                  </a:lnTo>
                  <a:lnTo>
                    <a:pt x="14744" y="7835"/>
                  </a:lnTo>
                  <a:lnTo>
                    <a:pt x="15303" y="6477"/>
                  </a:lnTo>
                  <a:close/>
                </a:path>
                <a:path w="92710" h="42545">
                  <a:moveTo>
                    <a:pt x="92608" y="40703"/>
                  </a:moveTo>
                  <a:lnTo>
                    <a:pt x="92227" y="39776"/>
                  </a:lnTo>
                  <a:lnTo>
                    <a:pt x="78905" y="34226"/>
                  </a:lnTo>
                  <a:lnTo>
                    <a:pt x="77965" y="34620"/>
                  </a:lnTo>
                  <a:lnTo>
                    <a:pt x="77304" y="36233"/>
                  </a:lnTo>
                  <a:lnTo>
                    <a:pt x="77685" y="37160"/>
                  </a:lnTo>
                  <a:lnTo>
                    <a:pt x="90462" y="42481"/>
                  </a:lnTo>
                  <a:lnTo>
                    <a:pt x="90716" y="42506"/>
                  </a:lnTo>
                  <a:lnTo>
                    <a:pt x="90982" y="42481"/>
                  </a:lnTo>
                  <a:lnTo>
                    <a:pt x="91541" y="42418"/>
                  </a:lnTo>
                  <a:lnTo>
                    <a:pt x="92049" y="42062"/>
                  </a:lnTo>
                  <a:lnTo>
                    <a:pt x="92608" y="40703"/>
                  </a:lnTo>
                  <a:close/>
                </a:path>
              </a:pathLst>
            </a:custGeom>
            <a:solidFill>
              <a:srgbClr val="91B1B6"/>
            </a:solidFill>
          </p:spPr>
          <p:txBody>
            <a:bodyPr wrap="square" lIns="0" tIns="0" rIns="0" bIns="0" rtlCol="0"/>
            <a:lstStyle/>
            <a:p/>
          </p:txBody>
        </p:sp>
        <p:pic>
          <p:nvPicPr>
            <p:cNvPr id="180" name="object 180" descr=""/>
            <p:cNvPicPr/>
            <p:nvPr/>
          </p:nvPicPr>
          <p:blipFill>
            <a:blip r:embed="rId57" cstate="print"/>
            <a:stretch>
              <a:fillRect/>
            </a:stretch>
          </p:blipFill>
          <p:spPr>
            <a:xfrm>
              <a:off x="1586890" y="1130414"/>
              <a:ext cx="852436" cy="416585"/>
            </a:xfrm>
            <a:prstGeom prst="rect">
              <a:avLst/>
            </a:prstGeom>
          </p:spPr>
        </p:pic>
        <p:sp>
          <p:nvSpPr>
            <p:cNvPr id="181" name="object 181" descr=""/>
            <p:cNvSpPr/>
            <p:nvPr/>
          </p:nvSpPr>
          <p:spPr>
            <a:xfrm>
              <a:off x="2317102" y="1030604"/>
              <a:ext cx="665480" cy="504825"/>
            </a:xfrm>
            <a:custGeom>
              <a:avLst/>
              <a:gdLst/>
              <a:ahLst/>
              <a:cxnLst/>
              <a:rect l="l" t="t" r="r" b="b"/>
              <a:pathLst>
                <a:path w="665480" h="504825">
                  <a:moveTo>
                    <a:pt x="177990" y="488734"/>
                  </a:moveTo>
                  <a:lnTo>
                    <a:pt x="25285" y="414515"/>
                  </a:lnTo>
                  <a:lnTo>
                    <a:pt x="0" y="431584"/>
                  </a:lnTo>
                  <a:lnTo>
                    <a:pt x="152057" y="504659"/>
                  </a:lnTo>
                  <a:lnTo>
                    <a:pt x="177990" y="488734"/>
                  </a:lnTo>
                  <a:close/>
                </a:path>
                <a:path w="665480" h="504825">
                  <a:moveTo>
                    <a:pt x="228777" y="455777"/>
                  </a:moveTo>
                  <a:lnTo>
                    <a:pt x="76073" y="381558"/>
                  </a:lnTo>
                  <a:lnTo>
                    <a:pt x="50787" y="398627"/>
                  </a:lnTo>
                  <a:lnTo>
                    <a:pt x="202844" y="471703"/>
                  </a:lnTo>
                  <a:lnTo>
                    <a:pt x="228777" y="455777"/>
                  </a:lnTo>
                  <a:close/>
                </a:path>
                <a:path w="665480" h="504825">
                  <a:moveTo>
                    <a:pt x="279577" y="422821"/>
                  </a:moveTo>
                  <a:lnTo>
                    <a:pt x="126860" y="348602"/>
                  </a:lnTo>
                  <a:lnTo>
                    <a:pt x="101574" y="365671"/>
                  </a:lnTo>
                  <a:lnTo>
                    <a:pt x="253631" y="438746"/>
                  </a:lnTo>
                  <a:lnTo>
                    <a:pt x="279577" y="422821"/>
                  </a:lnTo>
                  <a:close/>
                </a:path>
                <a:path w="665480" h="504825">
                  <a:moveTo>
                    <a:pt x="330352" y="392137"/>
                  </a:moveTo>
                  <a:lnTo>
                    <a:pt x="177647" y="317919"/>
                  </a:lnTo>
                  <a:lnTo>
                    <a:pt x="152361" y="334987"/>
                  </a:lnTo>
                  <a:lnTo>
                    <a:pt x="304419" y="408063"/>
                  </a:lnTo>
                  <a:lnTo>
                    <a:pt x="330352" y="392137"/>
                  </a:lnTo>
                  <a:close/>
                </a:path>
                <a:path w="665480" h="504825">
                  <a:moveTo>
                    <a:pt x="381139" y="359181"/>
                  </a:moveTo>
                  <a:lnTo>
                    <a:pt x="228434" y="284962"/>
                  </a:lnTo>
                  <a:lnTo>
                    <a:pt x="203149" y="302031"/>
                  </a:lnTo>
                  <a:lnTo>
                    <a:pt x="355206" y="375107"/>
                  </a:lnTo>
                  <a:lnTo>
                    <a:pt x="381139" y="359181"/>
                  </a:lnTo>
                  <a:close/>
                </a:path>
                <a:path w="665480" h="504825">
                  <a:moveTo>
                    <a:pt x="431914" y="326224"/>
                  </a:moveTo>
                  <a:lnTo>
                    <a:pt x="279209" y="252006"/>
                  </a:lnTo>
                  <a:lnTo>
                    <a:pt x="253923" y="269074"/>
                  </a:lnTo>
                  <a:lnTo>
                    <a:pt x="405980" y="342150"/>
                  </a:lnTo>
                  <a:lnTo>
                    <a:pt x="431914" y="326224"/>
                  </a:lnTo>
                  <a:close/>
                </a:path>
                <a:path w="665480" h="504825">
                  <a:moveTo>
                    <a:pt x="482701" y="292138"/>
                  </a:moveTo>
                  <a:lnTo>
                    <a:pt x="329996" y="217919"/>
                  </a:lnTo>
                  <a:lnTo>
                    <a:pt x="304711" y="234988"/>
                  </a:lnTo>
                  <a:lnTo>
                    <a:pt x="456768" y="308063"/>
                  </a:lnTo>
                  <a:lnTo>
                    <a:pt x="482701" y="292138"/>
                  </a:lnTo>
                  <a:close/>
                </a:path>
                <a:path w="665480" h="504825">
                  <a:moveTo>
                    <a:pt x="533488" y="259181"/>
                  </a:moveTo>
                  <a:lnTo>
                    <a:pt x="380784" y="184962"/>
                  </a:lnTo>
                  <a:lnTo>
                    <a:pt x="355498" y="202031"/>
                  </a:lnTo>
                  <a:lnTo>
                    <a:pt x="507555" y="275107"/>
                  </a:lnTo>
                  <a:lnTo>
                    <a:pt x="533488" y="259181"/>
                  </a:lnTo>
                  <a:close/>
                </a:path>
                <a:path w="665480" h="504825">
                  <a:moveTo>
                    <a:pt x="584276" y="226225"/>
                  </a:moveTo>
                  <a:lnTo>
                    <a:pt x="431571" y="152006"/>
                  </a:lnTo>
                  <a:lnTo>
                    <a:pt x="406285" y="169075"/>
                  </a:lnTo>
                  <a:lnTo>
                    <a:pt x="558342" y="242150"/>
                  </a:lnTo>
                  <a:lnTo>
                    <a:pt x="584276" y="226225"/>
                  </a:lnTo>
                  <a:close/>
                </a:path>
                <a:path w="665480" h="504825">
                  <a:moveTo>
                    <a:pt x="635063" y="192138"/>
                  </a:moveTo>
                  <a:lnTo>
                    <a:pt x="482358" y="117919"/>
                  </a:lnTo>
                  <a:lnTo>
                    <a:pt x="457073" y="134988"/>
                  </a:lnTo>
                  <a:lnTo>
                    <a:pt x="609130" y="208064"/>
                  </a:lnTo>
                  <a:lnTo>
                    <a:pt x="635063" y="192138"/>
                  </a:lnTo>
                  <a:close/>
                </a:path>
                <a:path w="665480" h="504825">
                  <a:moveTo>
                    <a:pt x="664933" y="150152"/>
                  </a:moveTo>
                  <a:lnTo>
                    <a:pt x="533146" y="86093"/>
                  </a:lnTo>
                  <a:lnTo>
                    <a:pt x="507860" y="103174"/>
                  </a:lnTo>
                  <a:lnTo>
                    <a:pt x="659917" y="176250"/>
                  </a:lnTo>
                  <a:lnTo>
                    <a:pt x="664933" y="173164"/>
                  </a:lnTo>
                  <a:lnTo>
                    <a:pt x="664933" y="150152"/>
                  </a:lnTo>
                  <a:close/>
                </a:path>
                <a:path w="665480" h="504825">
                  <a:moveTo>
                    <a:pt x="664933" y="92519"/>
                  </a:moveTo>
                  <a:lnTo>
                    <a:pt x="583933" y="53136"/>
                  </a:lnTo>
                  <a:lnTo>
                    <a:pt x="558647" y="70218"/>
                  </a:lnTo>
                  <a:lnTo>
                    <a:pt x="664933" y="121297"/>
                  </a:lnTo>
                  <a:lnTo>
                    <a:pt x="664933" y="92519"/>
                  </a:lnTo>
                  <a:close/>
                </a:path>
                <a:path w="665480" h="504825">
                  <a:moveTo>
                    <a:pt x="664933" y="34874"/>
                  </a:moveTo>
                  <a:lnTo>
                    <a:pt x="634733" y="20180"/>
                  </a:lnTo>
                  <a:lnTo>
                    <a:pt x="609434" y="37261"/>
                  </a:lnTo>
                  <a:lnTo>
                    <a:pt x="664933" y="63931"/>
                  </a:lnTo>
                  <a:lnTo>
                    <a:pt x="664933" y="34874"/>
                  </a:lnTo>
                  <a:close/>
                </a:path>
                <a:path w="665480" h="504825">
                  <a:moveTo>
                    <a:pt x="664933" y="0"/>
                  </a:moveTo>
                  <a:lnTo>
                    <a:pt x="660222" y="3175"/>
                  </a:lnTo>
                  <a:lnTo>
                    <a:pt x="664933" y="5435"/>
                  </a:lnTo>
                  <a:lnTo>
                    <a:pt x="664933" y="0"/>
                  </a:lnTo>
                  <a:close/>
                </a:path>
              </a:pathLst>
            </a:custGeom>
            <a:solidFill>
              <a:srgbClr val="FFFFFF"/>
            </a:solidFill>
          </p:spPr>
          <p:txBody>
            <a:bodyPr wrap="square" lIns="0" tIns="0" rIns="0" bIns="0" rtlCol="0"/>
            <a:lstStyle/>
            <a:p/>
          </p:txBody>
        </p:sp>
        <p:sp>
          <p:nvSpPr>
            <p:cNvPr id="182" name="object 182" descr=""/>
            <p:cNvSpPr/>
            <p:nvPr/>
          </p:nvSpPr>
          <p:spPr>
            <a:xfrm>
              <a:off x="2385288" y="1346098"/>
              <a:ext cx="91440" cy="143510"/>
            </a:xfrm>
            <a:custGeom>
              <a:avLst/>
              <a:gdLst/>
              <a:ahLst/>
              <a:cxnLst/>
              <a:rect l="l" t="t" r="r" b="b"/>
              <a:pathLst>
                <a:path w="91439" h="143509">
                  <a:moveTo>
                    <a:pt x="64820" y="5943"/>
                  </a:moveTo>
                  <a:lnTo>
                    <a:pt x="58877" y="0"/>
                  </a:lnTo>
                  <a:lnTo>
                    <a:pt x="44234" y="0"/>
                  </a:lnTo>
                  <a:lnTo>
                    <a:pt x="38303" y="5943"/>
                  </a:lnTo>
                  <a:lnTo>
                    <a:pt x="38303" y="20586"/>
                  </a:lnTo>
                  <a:lnTo>
                    <a:pt x="44234" y="26517"/>
                  </a:lnTo>
                  <a:lnTo>
                    <a:pt x="51562" y="26517"/>
                  </a:lnTo>
                  <a:lnTo>
                    <a:pt x="58877" y="26517"/>
                  </a:lnTo>
                  <a:lnTo>
                    <a:pt x="64820" y="20586"/>
                  </a:lnTo>
                  <a:lnTo>
                    <a:pt x="64820" y="5943"/>
                  </a:lnTo>
                  <a:close/>
                </a:path>
                <a:path w="91439" h="143509">
                  <a:moveTo>
                    <a:pt x="90855" y="70053"/>
                  </a:moveTo>
                  <a:lnTo>
                    <a:pt x="89865" y="67310"/>
                  </a:lnTo>
                  <a:lnTo>
                    <a:pt x="87591" y="66116"/>
                  </a:lnTo>
                  <a:lnTo>
                    <a:pt x="72415" y="58140"/>
                  </a:lnTo>
                  <a:lnTo>
                    <a:pt x="62788" y="38354"/>
                  </a:lnTo>
                  <a:lnTo>
                    <a:pt x="56603" y="33642"/>
                  </a:lnTo>
                  <a:lnTo>
                    <a:pt x="39446" y="30467"/>
                  </a:lnTo>
                  <a:lnTo>
                    <a:pt x="36029" y="30899"/>
                  </a:lnTo>
                  <a:lnTo>
                    <a:pt x="11684" y="42405"/>
                  </a:lnTo>
                  <a:lnTo>
                    <a:pt x="9994" y="44157"/>
                  </a:lnTo>
                  <a:lnTo>
                    <a:pt x="0" y="67487"/>
                  </a:lnTo>
                  <a:lnTo>
                    <a:pt x="0" y="68922"/>
                  </a:lnTo>
                  <a:lnTo>
                    <a:pt x="1041" y="71462"/>
                  </a:lnTo>
                  <a:lnTo>
                    <a:pt x="2057" y="72466"/>
                  </a:lnTo>
                  <a:lnTo>
                    <a:pt x="6057" y="74117"/>
                  </a:lnTo>
                  <a:lnTo>
                    <a:pt x="8966" y="72961"/>
                  </a:lnTo>
                  <a:lnTo>
                    <a:pt x="17945" y="53530"/>
                  </a:lnTo>
                  <a:lnTo>
                    <a:pt x="30327" y="49530"/>
                  </a:lnTo>
                  <a:lnTo>
                    <a:pt x="18059" y="104076"/>
                  </a:lnTo>
                  <a:lnTo>
                    <a:pt x="5435" y="135534"/>
                  </a:lnTo>
                  <a:lnTo>
                    <a:pt x="5511" y="137388"/>
                  </a:lnTo>
                  <a:lnTo>
                    <a:pt x="7086" y="140576"/>
                  </a:lnTo>
                  <a:lnTo>
                    <a:pt x="8521" y="141770"/>
                  </a:lnTo>
                  <a:lnTo>
                    <a:pt x="13487" y="143141"/>
                  </a:lnTo>
                  <a:lnTo>
                    <a:pt x="16408" y="141960"/>
                  </a:lnTo>
                  <a:lnTo>
                    <a:pt x="32016" y="115011"/>
                  </a:lnTo>
                  <a:lnTo>
                    <a:pt x="40449" y="98259"/>
                  </a:lnTo>
                  <a:lnTo>
                    <a:pt x="55854" y="115265"/>
                  </a:lnTo>
                  <a:lnTo>
                    <a:pt x="68529" y="142087"/>
                  </a:lnTo>
                  <a:lnTo>
                    <a:pt x="71564" y="143510"/>
                  </a:lnTo>
                  <a:lnTo>
                    <a:pt x="76288" y="142290"/>
                  </a:lnTo>
                  <a:lnTo>
                    <a:pt x="77711" y="141160"/>
                  </a:lnTo>
                  <a:lnTo>
                    <a:pt x="79362" y="138087"/>
                  </a:lnTo>
                  <a:lnTo>
                    <a:pt x="79514" y="136283"/>
                  </a:lnTo>
                  <a:lnTo>
                    <a:pt x="69392" y="106946"/>
                  </a:lnTo>
                  <a:lnTo>
                    <a:pt x="67652" y="103759"/>
                  </a:lnTo>
                  <a:lnTo>
                    <a:pt x="51828" y="82943"/>
                  </a:lnTo>
                  <a:lnTo>
                    <a:pt x="56807" y="56997"/>
                  </a:lnTo>
                  <a:lnTo>
                    <a:pt x="64033" y="66192"/>
                  </a:lnTo>
                  <a:lnTo>
                    <a:pt x="65074" y="67005"/>
                  </a:lnTo>
                  <a:lnTo>
                    <a:pt x="84404" y="75730"/>
                  </a:lnTo>
                  <a:lnTo>
                    <a:pt x="85801" y="75768"/>
                  </a:lnTo>
                  <a:lnTo>
                    <a:pt x="88290" y="74777"/>
                  </a:lnTo>
                  <a:lnTo>
                    <a:pt x="89293" y="73799"/>
                  </a:lnTo>
                  <a:lnTo>
                    <a:pt x="90855" y="70053"/>
                  </a:lnTo>
                  <a:close/>
                </a:path>
              </a:pathLst>
            </a:custGeom>
            <a:solidFill>
              <a:srgbClr val="414042"/>
            </a:solidFill>
          </p:spPr>
          <p:txBody>
            <a:bodyPr wrap="square" lIns="0" tIns="0" rIns="0" bIns="0" rtlCol="0"/>
            <a:lstStyle/>
            <a:p/>
          </p:txBody>
        </p:sp>
        <p:sp>
          <p:nvSpPr>
            <p:cNvPr id="183" name="object 183" descr=""/>
            <p:cNvSpPr/>
            <p:nvPr/>
          </p:nvSpPr>
          <p:spPr>
            <a:xfrm>
              <a:off x="2220135" y="956128"/>
              <a:ext cx="762000" cy="498475"/>
            </a:xfrm>
            <a:custGeom>
              <a:avLst/>
              <a:gdLst/>
              <a:ahLst/>
              <a:cxnLst/>
              <a:rect l="l" t="t" r="r" b="b"/>
              <a:pathLst>
                <a:path w="762000" h="498475">
                  <a:moveTo>
                    <a:pt x="761580" y="0"/>
                  </a:moveTo>
                  <a:lnTo>
                    <a:pt x="0" y="483933"/>
                  </a:lnTo>
                  <a:lnTo>
                    <a:pt x="30683" y="497941"/>
                  </a:lnTo>
                  <a:lnTo>
                    <a:pt x="761913" y="32128"/>
                  </a:lnTo>
                  <a:lnTo>
                    <a:pt x="761913" y="522"/>
                  </a:lnTo>
                  <a:lnTo>
                    <a:pt x="761580" y="0"/>
                  </a:lnTo>
                  <a:close/>
                </a:path>
              </a:pathLst>
            </a:custGeom>
            <a:solidFill>
              <a:srgbClr val="FFFFFF"/>
            </a:solidFill>
          </p:spPr>
          <p:txBody>
            <a:bodyPr wrap="square" lIns="0" tIns="0" rIns="0" bIns="0" rtlCol="0"/>
            <a:lstStyle/>
            <a:p/>
          </p:txBody>
        </p:sp>
        <p:sp>
          <p:nvSpPr>
            <p:cNvPr id="184" name="object 184" descr=""/>
            <p:cNvSpPr/>
            <p:nvPr/>
          </p:nvSpPr>
          <p:spPr>
            <a:xfrm>
              <a:off x="2397426" y="1119376"/>
              <a:ext cx="28575" cy="59055"/>
            </a:xfrm>
            <a:custGeom>
              <a:avLst/>
              <a:gdLst/>
              <a:ahLst/>
              <a:cxnLst/>
              <a:rect l="l" t="t" r="r" b="b"/>
              <a:pathLst>
                <a:path w="28575" h="59055">
                  <a:moveTo>
                    <a:pt x="26466" y="0"/>
                  </a:moveTo>
                  <a:lnTo>
                    <a:pt x="10464" y="9905"/>
                  </a:lnTo>
                  <a:lnTo>
                    <a:pt x="8610" y="12915"/>
                  </a:lnTo>
                  <a:lnTo>
                    <a:pt x="8750" y="36194"/>
                  </a:lnTo>
                  <a:lnTo>
                    <a:pt x="0" y="49618"/>
                  </a:lnTo>
                  <a:lnTo>
                    <a:pt x="63" y="58800"/>
                  </a:lnTo>
                  <a:lnTo>
                    <a:pt x="8801" y="45504"/>
                  </a:lnTo>
                  <a:lnTo>
                    <a:pt x="8839" y="52539"/>
                  </a:lnTo>
                  <a:lnTo>
                    <a:pt x="10706" y="53263"/>
                  </a:lnTo>
                  <a:lnTo>
                    <a:pt x="26720" y="43370"/>
                  </a:lnTo>
                  <a:lnTo>
                    <a:pt x="28562" y="40360"/>
                  </a:lnTo>
                  <a:lnTo>
                    <a:pt x="28333" y="723"/>
                  </a:lnTo>
                  <a:lnTo>
                    <a:pt x="26466" y="0"/>
                  </a:lnTo>
                  <a:close/>
                </a:path>
              </a:pathLst>
            </a:custGeom>
            <a:solidFill>
              <a:srgbClr val="58595B"/>
            </a:solidFill>
          </p:spPr>
          <p:txBody>
            <a:bodyPr wrap="square" lIns="0" tIns="0" rIns="0" bIns="0" rtlCol="0"/>
            <a:lstStyle/>
            <a:p/>
          </p:txBody>
        </p:sp>
        <p:pic>
          <p:nvPicPr>
            <p:cNvPr id="185" name="object 185" descr=""/>
            <p:cNvPicPr/>
            <p:nvPr/>
          </p:nvPicPr>
          <p:blipFill>
            <a:blip r:embed="rId58" cstate="print"/>
            <a:stretch>
              <a:fillRect/>
            </a:stretch>
          </p:blipFill>
          <p:spPr>
            <a:xfrm>
              <a:off x="1594682" y="885776"/>
              <a:ext cx="981804" cy="652358"/>
            </a:xfrm>
            <a:prstGeom prst="rect">
              <a:avLst/>
            </a:prstGeom>
          </p:spPr>
        </p:pic>
        <p:pic>
          <p:nvPicPr>
            <p:cNvPr id="186" name="object 186" descr=""/>
            <p:cNvPicPr/>
            <p:nvPr/>
          </p:nvPicPr>
          <p:blipFill>
            <a:blip r:embed="rId59" cstate="print"/>
            <a:stretch>
              <a:fillRect/>
            </a:stretch>
          </p:blipFill>
          <p:spPr>
            <a:xfrm>
              <a:off x="2064286" y="1249044"/>
              <a:ext cx="62360" cy="67243"/>
            </a:xfrm>
            <a:prstGeom prst="rect">
              <a:avLst/>
            </a:prstGeom>
          </p:spPr>
        </p:pic>
        <p:pic>
          <p:nvPicPr>
            <p:cNvPr id="187" name="object 187" descr=""/>
            <p:cNvPicPr/>
            <p:nvPr/>
          </p:nvPicPr>
          <p:blipFill>
            <a:blip r:embed="rId60" cstate="print"/>
            <a:stretch>
              <a:fillRect/>
            </a:stretch>
          </p:blipFill>
          <p:spPr>
            <a:xfrm>
              <a:off x="1805711" y="944638"/>
              <a:ext cx="599262" cy="413257"/>
            </a:xfrm>
            <a:prstGeom prst="rect">
              <a:avLst/>
            </a:prstGeom>
          </p:spPr>
        </p:pic>
        <p:sp>
          <p:nvSpPr>
            <p:cNvPr id="188" name="object 188" descr=""/>
            <p:cNvSpPr/>
            <p:nvPr/>
          </p:nvSpPr>
          <p:spPr>
            <a:xfrm>
              <a:off x="2136857" y="1123503"/>
              <a:ext cx="79375" cy="222885"/>
            </a:xfrm>
            <a:custGeom>
              <a:avLst/>
              <a:gdLst/>
              <a:ahLst/>
              <a:cxnLst/>
              <a:rect l="l" t="t" r="r" b="b"/>
              <a:pathLst>
                <a:path w="79375" h="222884">
                  <a:moveTo>
                    <a:pt x="0" y="0"/>
                  </a:moveTo>
                  <a:lnTo>
                    <a:pt x="0" y="183743"/>
                  </a:lnTo>
                  <a:lnTo>
                    <a:pt x="78879" y="222631"/>
                  </a:lnTo>
                  <a:lnTo>
                    <a:pt x="78879" y="38887"/>
                  </a:lnTo>
                  <a:lnTo>
                    <a:pt x="0" y="0"/>
                  </a:lnTo>
                  <a:close/>
                </a:path>
              </a:pathLst>
            </a:custGeom>
            <a:solidFill>
              <a:srgbClr val="9E1F63"/>
            </a:solidFill>
          </p:spPr>
          <p:txBody>
            <a:bodyPr wrap="square" lIns="0" tIns="0" rIns="0" bIns="0" rtlCol="0"/>
            <a:lstStyle/>
            <a:p/>
          </p:txBody>
        </p:sp>
        <p:pic>
          <p:nvPicPr>
            <p:cNvPr id="189" name="object 189" descr=""/>
            <p:cNvPicPr/>
            <p:nvPr/>
          </p:nvPicPr>
          <p:blipFill>
            <a:blip r:embed="rId61" cstate="print"/>
            <a:stretch>
              <a:fillRect/>
            </a:stretch>
          </p:blipFill>
          <p:spPr>
            <a:xfrm>
              <a:off x="2238260" y="1061847"/>
              <a:ext cx="166712" cy="293039"/>
            </a:xfrm>
            <a:prstGeom prst="rect">
              <a:avLst/>
            </a:prstGeom>
          </p:spPr>
        </p:pic>
        <p:sp>
          <p:nvSpPr>
            <p:cNvPr id="190" name="object 190" descr=""/>
            <p:cNvSpPr/>
            <p:nvPr/>
          </p:nvSpPr>
          <p:spPr>
            <a:xfrm>
              <a:off x="2247550" y="1209852"/>
              <a:ext cx="149860" cy="90805"/>
            </a:xfrm>
            <a:custGeom>
              <a:avLst/>
              <a:gdLst/>
              <a:ahLst/>
              <a:cxnLst/>
              <a:rect l="l" t="t" r="r" b="b"/>
              <a:pathLst>
                <a:path w="149860" h="90805">
                  <a:moveTo>
                    <a:pt x="0" y="90525"/>
                  </a:moveTo>
                  <a:lnTo>
                    <a:pt x="149326" y="0"/>
                  </a:lnTo>
                </a:path>
              </a:pathLst>
            </a:custGeom>
            <a:ln w="3175">
              <a:solidFill>
                <a:srgbClr val="231F20"/>
              </a:solidFill>
            </a:ln>
          </p:spPr>
          <p:txBody>
            <a:bodyPr wrap="square" lIns="0" tIns="0" rIns="0" bIns="0" rtlCol="0"/>
            <a:lstStyle/>
            <a:p/>
          </p:txBody>
        </p:sp>
        <p:pic>
          <p:nvPicPr>
            <p:cNvPr id="191" name="object 191" descr=""/>
            <p:cNvPicPr/>
            <p:nvPr/>
          </p:nvPicPr>
          <p:blipFill>
            <a:blip r:embed="rId62" cstate="print"/>
            <a:stretch>
              <a:fillRect/>
            </a:stretch>
          </p:blipFill>
          <p:spPr>
            <a:xfrm>
              <a:off x="2315756" y="1248232"/>
              <a:ext cx="48717" cy="39509"/>
            </a:xfrm>
            <a:prstGeom prst="rect">
              <a:avLst/>
            </a:prstGeom>
          </p:spPr>
        </p:pic>
        <p:pic>
          <p:nvPicPr>
            <p:cNvPr id="192" name="object 192" descr=""/>
            <p:cNvPicPr/>
            <p:nvPr/>
          </p:nvPicPr>
          <p:blipFill>
            <a:blip r:embed="rId63" cstate="print"/>
            <a:stretch>
              <a:fillRect/>
            </a:stretch>
          </p:blipFill>
          <p:spPr>
            <a:xfrm>
              <a:off x="2238255" y="1059796"/>
              <a:ext cx="166725" cy="224072"/>
            </a:xfrm>
            <a:prstGeom prst="rect">
              <a:avLst/>
            </a:prstGeom>
          </p:spPr>
        </p:pic>
        <p:sp>
          <p:nvSpPr>
            <p:cNvPr id="193" name="object 193" descr=""/>
            <p:cNvSpPr/>
            <p:nvPr/>
          </p:nvSpPr>
          <p:spPr>
            <a:xfrm>
              <a:off x="2361691" y="1229767"/>
              <a:ext cx="15240" cy="14604"/>
            </a:xfrm>
            <a:custGeom>
              <a:avLst/>
              <a:gdLst/>
              <a:ahLst/>
              <a:cxnLst/>
              <a:rect l="l" t="t" r="r" b="b"/>
              <a:pathLst>
                <a:path w="15239" h="14605">
                  <a:moveTo>
                    <a:pt x="6489" y="0"/>
                  </a:moveTo>
                  <a:lnTo>
                    <a:pt x="596" y="4914"/>
                  </a:lnTo>
                  <a:lnTo>
                    <a:pt x="0" y="9055"/>
                  </a:lnTo>
                  <a:lnTo>
                    <a:pt x="4419" y="14350"/>
                  </a:lnTo>
                  <a:lnTo>
                    <a:pt x="8597" y="14516"/>
                  </a:lnTo>
                  <a:lnTo>
                    <a:pt x="14490" y="9613"/>
                  </a:lnTo>
                  <a:lnTo>
                    <a:pt x="15087" y="5473"/>
                  </a:lnTo>
                  <a:lnTo>
                    <a:pt x="12877" y="2819"/>
                  </a:lnTo>
                  <a:lnTo>
                    <a:pt x="10680" y="165"/>
                  </a:lnTo>
                  <a:lnTo>
                    <a:pt x="6489" y="0"/>
                  </a:lnTo>
                  <a:close/>
                </a:path>
              </a:pathLst>
            </a:custGeom>
            <a:solidFill>
              <a:srgbClr val="414042"/>
            </a:solidFill>
          </p:spPr>
          <p:txBody>
            <a:bodyPr wrap="square" lIns="0" tIns="0" rIns="0" bIns="0" rtlCol="0"/>
            <a:lstStyle/>
            <a:p/>
          </p:txBody>
        </p:sp>
        <p:pic>
          <p:nvPicPr>
            <p:cNvPr id="194" name="object 194" descr=""/>
            <p:cNvPicPr/>
            <p:nvPr/>
          </p:nvPicPr>
          <p:blipFill>
            <a:blip r:embed="rId64" cstate="print"/>
            <a:stretch>
              <a:fillRect/>
            </a:stretch>
          </p:blipFill>
          <p:spPr>
            <a:xfrm>
              <a:off x="2361691" y="1230795"/>
              <a:ext cx="10921" cy="11683"/>
            </a:xfrm>
            <a:prstGeom prst="rect">
              <a:avLst/>
            </a:prstGeom>
          </p:spPr>
        </p:pic>
        <p:sp>
          <p:nvSpPr>
            <p:cNvPr id="195" name="object 195" descr=""/>
            <p:cNvSpPr/>
            <p:nvPr/>
          </p:nvSpPr>
          <p:spPr>
            <a:xfrm>
              <a:off x="2374950" y="1223322"/>
              <a:ext cx="15240" cy="14604"/>
            </a:xfrm>
            <a:custGeom>
              <a:avLst/>
              <a:gdLst/>
              <a:ahLst/>
              <a:cxnLst/>
              <a:rect l="l" t="t" r="r" b="b"/>
              <a:pathLst>
                <a:path w="15239" h="14605">
                  <a:moveTo>
                    <a:pt x="6489" y="0"/>
                  </a:moveTo>
                  <a:lnTo>
                    <a:pt x="596" y="4914"/>
                  </a:lnTo>
                  <a:lnTo>
                    <a:pt x="0" y="9055"/>
                  </a:lnTo>
                  <a:lnTo>
                    <a:pt x="4419" y="14350"/>
                  </a:lnTo>
                  <a:lnTo>
                    <a:pt x="8597" y="14516"/>
                  </a:lnTo>
                  <a:lnTo>
                    <a:pt x="14490" y="9613"/>
                  </a:lnTo>
                  <a:lnTo>
                    <a:pt x="15087" y="5473"/>
                  </a:lnTo>
                  <a:lnTo>
                    <a:pt x="12877" y="2819"/>
                  </a:lnTo>
                  <a:lnTo>
                    <a:pt x="10680" y="165"/>
                  </a:lnTo>
                  <a:lnTo>
                    <a:pt x="6489" y="0"/>
                  </a:lnTo>
                  <a:close/>
                </a:path>
              </a:pathLst>
            </a:custGeom>
            <a:solidFill>
              <a:srgbClr val="414042"/>
            </a:solidFill>
          </p:spPr>
          <p:txBody>
            <a:bodyPr wrap="square" lIns="0" tIns="0" rIns="0" bIns="0" rtlCol="0"/>
            <a:lstStyle/>
            <a:p/>
          </p:txBody>
        </p:sp>
        <p:pic>
          <p:nvPicPr>
            <p:cNvPr id="196" name="object 196" descr=""/>
            <p:cNvPicPr/>
            <p:nvPr/>
          </p:nvPicPr>
          <p:blipFill>
            <a:blip r:embed="rId42" cstate="print"/>
            <a:stretch>
              <a:fillRect/>
            </a:stretch>
          </p:blipFill>
          <p:spPr>
            <a:xfrm>
              <a:off x="2374950" y="1224356"/>
              <a:ext cx="10921" cy="11671"/>
            </a:xfrm>
            <a:prstGeom prst="rect">
              <a:avLst/>
            </a:prstGeom>
          </p:spPr>
        </p:pic>
        <p:sp>
          <p:nvSpPr>
            <p:cNvPr id="197" name="object 197" descr=""/>
            <p:cNvSpPr/>
            <p:nvPr/>
          </p:nvSpPr>
          <p:spPr>
            <a:xfrm>
              <a:off x="2387069" y="1215745"/>
              <a:ext cx="15240" cy="14604"/>
            </a:xfrm>
            <a:custGeom>
              <a:avLst/>
              <a:gdLst/>
              <a:ahLst/>
              <a:cxnLst/>
              <a:rect l="l" t="t" r="r" b="b"/>
              <a:pathLst>
                <a:path w="15239" h="14605">
                  <a:moveTo>
                    <a:pt x="6489" y="0"/>
                  </a:moveTo>
                  <a:lnTo>
                    <a:pt x="596" y="4914"/>
                  </a:lnTo>
                  <a:lnTo>
                    <a:pt x="0" y="9055"/>
                  </a:lnTo>
                  <a:lnTo>
                    <a:pt x="4419" y="14350"/>
                  </a:lnTo>
                  <a:lnTo>
                    <a:pt x="8597" y="14516"/>
                  </a:lnTo>
                  <a:lnTo>
                    <a:pt x="14490" y="9613"/>
                  </a:lnTo>
                  <a:lnTo>
                    <a:pt x="15087" y="5473"/>
                  </a:lnTo>
                  <a:lnTo>
                    <a:pt x="12877" y="2819"/>
                  </a:lnTo>
                  <a:lnTo>
                    <a:pt x="10680" y="165"/>
                  </a:lnTo>
                  <a:lnTo>
                    <a:pt x="6489" y="0"/>
                  </a:lnTo>
                  <a:close/>
                </a:path>
              </a:pathLst>
            </a:custGeom>
            <a:solidFill>
              <a:srgbClr val="414042"/>
            </a:solidFill>
          </p:spPr>
          <p:txBody>
            <a:bodyPr wrap="square" lIns="0" tIns="0" rIns="0" bIns="0" rtlCol="0"/>
            <a:lstStyle/>
            <a:p/>
          </p:txBody>
        </p:sp>
        <p:pic>
          <p:nvPicPr>
            <p:cNvPr id="198" name="object 198" descr=""/>
            <p:cNvPicPr/>
            <p:nvPr/>
          </p:nvPicPr>
          <p:blipFill>
            <a:blip r:embed="rId65" cstate="print"/>
            <a:stretch>
              <a:fillRect/>
            </a:stretch>
          </p:blipFill>
          <p:spPr>
            <a:xfrm>
              <a:off x="2387066" y="1216774"/>
              <a:ext cx="10921" cy="11696"/>
            </a:xfrm>
            <a:prstGeom prst="rect">
              <a:avLst/>
            </a:prstGeom>
          </p:spPr>
        </p:pic>
        <p:sp>
          <p:nvSpPr>
            <p:cNvPr id="199" name="object 199" descr=""/>
            <p:cNvSpPr/>
            <p:nvPr/>
          </p:nvSpPr>
          <p:spPr>
            <a:xfrm>
              <a:off x="2256010" y="1293403"/>
              <a:ext cx="15240" cy="14604"/>
            </a:xfrm>
            <a:custGeom>
              <a:avLst/>
              <a:gdLst/>
              <a:ahLst/>
              <a:cxnLst/>
              <a:rect l="l" t="t" r="r" b="b"/>
              <a:pathLst>
                <a:path w="15239" h="14605">
                  <a:moveTo>
                    <a:pt x="6489" y="0"/>
                  </a:moveTo>
                  <a:lnTo>
                    <a:pt x="596" y="4914"/>
                  </a:lnTo>
                  <a:lnTo>
                    <a:pt x="0" y="9055"/>
                  </a:lnTo>
                  <a:lnTo>
                    <a:pt x="4419" y="14350"/>
                  </a:lnTo>
                  <a:lnTo>
                    <a:pt x="8597" y="14516"/>
                  </a:lnTo>
                  <a:lnTo>
                    <a:pt x="14490" y="9613"/>
                  </a:lnTo>
                  <a:lnTo>
                    <a:pt x="15087" y="5473"/>
                  </a:lnTo>
                  <a:lnTo>
                    <a:pt x="12877" y="2819"/>
                  </a:lnTo>
                  <a:lnTo>
                    <a:pt x="10680" y="165"/>
                  </a:lnTo>
                  <a:lnTo>
                    <a:pt x="6489" y="0"/>
                  </a:lnTo>
                  <a:close/>
                </a:path>
              </a:pathLst>
            </a:custGeom>
            <a:solidFill>
              <a:srgbClr val="414042"/>
            </a:solidFill>
          </p:spPr>
          <p:txBody>
            <a:bodyPr wrap="square" lIns="0" tIns="0" rIns="0" bIns="0" rtlCol="0"/>
            <a:lstStyle/>
            <a:p/>
          </p:txBody>
        </p:sp>
        <p:pic>
          <p:nvPicPr>
            <p:cNvPr id="200" name="object 200" descr=""/>
            <p:cNvPicPr/>
            <p:nvPr/>
          </p:nvPicPr>
          <p:blipFill>
            <a:blip r:embed="rId42" cstate="print"/>
            <a:stretch>
              <a:fillRect/>
            </a:stretch>
          </p:blipFill>
          <p:spPr>
            <a:xfrm>
              <a:off x="2256002" y="1294435"/>
              <a:ext cx="10934" cy="11683"/>
            </a:xfrm>
            <a:prstGeom prst="rect">
              <a:avLst/>
            </a:prstGeom>
          </p:spPr>
        </p:pic>
        <p:sp>
          <p:nvSpPr>
            <p:cNvPr id="201" name="object 201" descr=""/>
            <p:cNvSpPr/>
            <p:nvPr/>
          </p:nvSpPr>
          <p:spPr>
            <a:xfrm>
              <a:off x="2269270" y="1286958"/>
              <a:ext cx="15240" cy="14604"/>
            </a:xfrm>
            <a:custGeom>
              <a:avLst/>
              <a:gdLst/>
              <a:ahLst/>
              <a:cxnLst/>
              <a:rect l="l" t="t" r="r" b="b"/>
              <a:pathLst>
                <a:path w="15239" h="14605">
                  <a:moveTo>
                    <a:pt x="6489" y="0"/>
                  </a:moveTo>
                  <a:lnTo>
                    <a:pt x="596" y="4914"/>
                  </a:lnTo>
                  <a:lnTo>
                    <a:pt x="0" y="9055"/>
                  </a:lnTo>
                  <a:lnTo>
                    <a:pt x="4419" y="14350"/>
                  </a:lnTo>
                  <a:lnTo>
                    <a:pt x="8597" y="14516"/>
                  </a:lnTo>
                  <a:lnTo>
                    <a:pt x="14490" y="9613"/>
                  </a:lnTo>
                  <a:lnTo>
                    <a:pt x="15087" y="5473"/>
                  </a:lnTo>
                  <a:lnTo>
                    <a:pt x="12877" y="2819"/>
                  </a:lnTo>
                  <a:lnTo>
                    <a:pt x="10680" y="165"/>
                  </a:lnTo>
                  <a:lnTo>
                    <a:pt x="6489" y="0"/>
                  </a:lnTo>
                  <a:close/>
                </a:path>
              </a:pathLst>
            </a:custGeom>
            <a:solidFill>
              <a:srgbClr val="414042"/>
            </a:solidFill>
          </p:spPr>
          <p:txBody>
            <a:bodyPr wrap="square" lIns="0" tIns="0" rIns="0" bIns="0" rtlCol="0"/>
            <a:lstStyle/>
            <a:p/>
          </p:txBody>
        </p:sp>
        <p:pic>
          <p:nvPicPr>
            <p:cNvPr id="202" name="object 202" descr=""/>
            <p:cNvPicPr/>
            <p:nvPr/>
          </p:nvPicPr>
          <p:blipFill>
            <a:blip r:embed="rId65" cstate="print"/>
            <a:stretch>
              <a:fillRect/>
            </a:stretch>
          </p:blipFill>
          <p:spPr>
            <a:xfrm>
              <a:off x="2269261" y="1287983"/>
              <a:ext cx="10934" cy="11696"/>
            </a:xfrm>
            <a:prstGeom prst="rect">
              <a:avLst/>
            </a:prstGeom>
          </p:spPr>
        </p:pic>
        <p:sp>
          <p:nvSpPr>
            <p:cNvPr id="203" name="object 203" descr=""/>
            <p:cNvSpPr/>
            <p:nvPr/>
          </p:nvSpPr>
          <p:spPr>
            <a:xfrm>
              <a:off x="2281388" y="1279381"/>
              <a:ext cx="15240" cy="14604"/>
            </a:xfrm>
            <a:custGeom>
              <a:avLst/>
              <a:gdLst/>
              <a:ahLst/>
              <a:cxnLst/>
              <a:rect l="l" t="t" r="r" b="b"/>
              <a:pathLst>
                <a:path w="15239" h="14605">
                  <a:moveTo>
                    <a:pt x="6489" y="0"/>
                  </a:moveTo>
                  <a:lnTo>
                    <a:pt x="596" y="4914"/>
                  </a:lnTo>
                  <a:lnTo>
                    <a:pt x="0" y="9055"/>
                  </a:lnTo>
                  <a:lnTo>
                    <a:pt x="4419" y="14350"/>
                  </a:lnTo>
                  <a:lnTo>
                    <a:pt x="8597" y="14516"/>
                  </a:lnTo>
                  <a:lnTo>
                    <a:pt x="14490" y="9613"/>
                  </a:lnTo>
                  <a:lnTo>
                    <a:pt x="15087" y="5473"/>
                  </a:lnTo>
                  <a:lnTo>
                    <a:pt x="12877" y="2819"/>
                  </a:lnTo>
                  <a:lnTo>
                    <a:pt x="10680" y="165"/>
                  </a:lnTo>
                  <a:lnTo>
                    <a:pt x="6489" y="0"/>
                  </a:lnTo>
                  <a:close/>
                </a:path>
              </a:pathLst>
            </a:custGeom>
            <a:solidFill>
              <a:srgbClr val="414042"/>
            </a:solidFill>
          </p:spPr>
          <p:txBody>
            <a:bodyPr wrap="square" lIns="0" tIns="0" rIns="0" bIns="0" rtlCol="0"/>
            <a:lstStyle/>
            <a:p/>
          </p:txBody>
        </p:sp>
        <p:pic>
          <p:nvPicPr>
            <p:cNvPr id="204" name="object 204" descr=""/>
            <p:cNvPicPr/>
            <p:nvPr/>
          </p:nvPicPr>
          <p:blipFill>
            <a:blip r:embed="rId42" cstate="print"/>
            <a:stretch>
              <a:fillRect/>
            </a:stretch>
          </p:blipFill>
          <p:spPr>
            <a:xfrm>
              <a:off x="2281377" y="1280413"/>
              <a:ext cx="10934" cy="11683"/>
            </a:xfrm>
            <a:prstGeom prst="rect">
              <a:avLst/>
            </a:prstGeom>
          </p:spPr>
        </p:pic>
        <p:sp>
          <p:nvSpPr>
            <p:cNvPr id="205" name="object 205" descr=""/>
            <p:cNvSpPr/>
            <p:nvPr/>
          </p:nvSpPr>
          <p:spPr>
            <a:xfrm>
              <a:off x="2145127" y="1129500"/>
              <a:ext cx="62865" cy="149225"/>
            </a:xfrm>
            <a:custGeom>
              <a:avLst/>
              <a:gdLst/>
              <a:ahLst/>
              <a:cxnLst/>
              <a:rect l="l" t="t" r="r" b="b"/>
              <a:pathLst>
                <a:path w="62864" h="149225">
                  <a:moveTo>
                    <a:pt x="0" y="0"/>
                  </a:moveTo>
                  <a:lnTo>
                    <a:pt x="0" y="80200"/>
                  </a:lnTo>
                  <a:lnTo>
                    <a:pt x="62699" y="148945"/>
                  </a:lnTo>
                  <a:lnTo>
                    <a:pt x="62699" y="30924"/>
                  </a:lnTo>
                  <a:lnTo>
                    <a:pt x="0" y="0"/>
                  </a:lnTo>
                  <a:close/>
                </a:path>
              </a:pathLst>
            </a:custGeom>
            <a:solidFill>
              <a:srgbClr val="9DDCF9"/>
            </a:solidFill>
          </p:spPr>
          <p:txBody>
            <a:bodyPr wrap="square" lIns="0" tIns="0" rIns="0" bIns="0" rtlCol="0"/>
            <a:lstStyle/>
            <a:p/>
          </p:txBody>
        </p:sp>
        <p:pic>
          <p:nvPicPr>
            <p:cNvPr id="206" name="object 206" descr=""/>
            <p:cNvPicPr/>
            <p:nvPr/>
          </p:nvPicPr>
          <p:blipFill>
            <a:blip r:embed="rId66" cstate="print"/>
            <a:stretch>
              <a:fillRect/>
            </a:stretch>
          </p:blipFill>
          <p:spPr>
            <a:xfrm>
              <a:off x="2145131" y="1129499"/>
              <a:ext cx="62687" cy="148945"/>
            </a:xfrm>
            <a:prstGeom prst="rect">
              <a:avLst/>
            </a:prstGeom>
          </p:spPr>
        </p:pic>
        <p:sp>
          <p:nvSpPr>
            <p:cNvPr id="207" name="object 207" descr=""/>
            <p:cNvSpPr/>
            <p:nvPr/>
          </p:nvSpPr>
          <p:spPr>
            <a:xfrm>
              <a:off x="2142854" y="1124751"/>
              <a:ext cx="67310" cy="158750"/>
            </a:xfrm>
            <a:custGeom>
              <a:avLst/>
              <a:gdLst/>
              <a:ahLst/>
              <a:cxnLst/>
              <a:rect l="l" t="t" r="r" b="b"/>
              <a:pathLst>
                <a:path w="67310" h="158750">
                  <a:moveTo>
                    <a:pt x="0" y="0"/>
                  </a:moveTo>
                  <a:lnTo>
                    <a:pt x="0" y="84734"/>
                  </a:lnTo>
                  <a:lnTo>
                    <a:pt x="67246" y="158457"/>
                  </a:lnTo>
                  <a:lnTo>
                    <a:pt x="67246" y="146723"/>
                  </a:lnTo>
                  <a:lnTo>
                    <a:pt x="62699" y="146723"/>
                  </a:lnTo>
                  <a:lnTo>
                    <a:pt x="4546" y="82969"/>
                  </a:lnTo>
                  <a:lnTo>
                    <a:pt x="4546" y="70015"/>
                  </a:lnTo>
                  <a:lnTo>
                    <a:pt x="10677" y="70015"/>
                  </a:lnTo>
                  <a:lnTo>
                    <a:pt x="4546" y="63246"/>
                  </a:lnTo>
                  <a:lnTo>
                    <a:pt x="4546" y="7302"/>
                  </a:lnTo>
                  <a:lnTo>
                    <a:pt x="14814" y="7302"/>
                  </a:lnTo>
                  <a:lnTo>
                    <a:pt x="0" y="0"/>
                  </a:lnTo>
                  <a:close/>
                </a:path>
                <a:path w="67310" h="158750">
                  <a:moveTo>
                    <a:pt x="10677" y="70015"/>
                  </a:moveTo>
                  <a:lnTo>
                    <a:pt x="4546" y="70015"/>
                  </a:lnTo>
                  <a:lnTo>
                    <a:pt x="62699" y="134213"/>
                  </a:lnTo>
                  <a:lnTo>
                    <a:pt x="62699" y="146723"/>
                  </a:lnTo>
                  <a:lnTo>
                    <a:pt x="67246" y="146723"/>
                  </a:lnTo>
                  <a:lnTo>
                    <a:pt x="67246" y="127457"/>
                  </a:lnTo>
                  <a:lnTo>
                    <a:pt x="62699" y="127457"/>
                  </a:lnTo>
                  <a:lnTo>
                    <a:pt x="10677" y="70015"/>
                  </a:lnTo>
                  <a:close/>
                </a:path>
                <a:path w="67310" h="158750">
                  <a:moveTo>
                    <a:pt x="14814" y="7302"/>
                  </a:moveTo>
                  <a:lnTo>
                    <a:pt x="4546" y="7302"/>
                  </a:lnTo>
                  <a:lnTo>
                    <a:pt x="62699" y="35966"/>
                  </a:lnTo>
                  <a:lnTo>
                    <a:pt x="62699" y="127457"/>
                  </a:lnTo>
                  <a:lnTo>
                    <a:pt x="67246" y="127457"/>
                  </a:lnTo>
                  <a:lnTo>
                    <a:pt x="67246" y="33147"/>
                  </a:lnTo>
                  <a:lnTo>
                    <a:pt x="14814" y="7302"/>
                  </a:lnTo>
                  <a:close/>
                </a:path>
              </a:pathLst>
            </a:custGeom>
            <a:solidFill>
              <a:srgbClr val="58595B"/>
            </a:solidFill>
          </p:spPr>
          <p:txBody>
            <a:bodyPr wrap="square" lIns="0" tIns="0" rIns="0" bIns="0" rtlCol="0"/>
            <a:lstStyle/>
            <a:p/>
          </p:txBody>
        </p:sp>
        <p:sp>
          <p:nvSpPr>
            <p:cNvPr id="208" name="object 208" descr=""/>
            <p:cNvSpPr/>
            <p:nvPr/>
          </p:nvSpPr>
          <p:spPr>
            <a:xfrm>
              <a:off x="2136857" y="1123503"/>
              <a:ext cx="79375" cy="222885"/>
            </a:xfrm>
            <a:custGeom>
              <a:avLst/>
              <a:gdLst/>
              <a:ahLst/>
              <a:cxnLst/>
              <a:rect l="l" t="t" r="r" b="b"/>
              <a:pathLst>
                <a:path w="79375" h="222884">
                  <a:moveTo>
                    <a:pt x="78879" y="222631"/>
                  </a:moveTo>
                  <a:lnTo>
                    <a:pt x="0" y="183743"/>
                  </a:lnTo>
                  <a:lnTo>
                    <a:pt x="0" y="0"/>
                  </a:lnTo>
                  <a:lnTo>
                    <a:pt x="78879" y="38887"/>
                  </a:lnTo>
                  <a:lnTo>
                    <a:pt x="78879" y="222631"/>
                  </a:lnTo>
                  <a:close/>
                </a:path>
              </a:pathLst>
            </a:custGeom>
            <a:ln w="4546">
              <a:solidFill>
                <a:srgbClr val="58595B"/>
              </a:solidFill>
            </a:ln>
          </p:spPr>
          <p:txBody>
            <a:bodyPr wrap="square" lIns="0" tIns="0" rIns="0" bIns="0" rtlCol="0"/>
            <a:lstStyle/>
            <a:p/>
          </p:txBody>
        </p:sp>
        <p:sp>
          <p:nvSpPr>
            <p:cNvPr id="209" name="object 209" descr=""/>
            <p:cNvSpPr/>
            <p:nvPr/>
          </p:nvSpPr>
          <p:spPr>
            <a:xfrm>
              <a:off x="1805711" y="854244"/>
              <a:ext cx="599440" cy="304165"/>
            </a:xfrm>
            <a:custGeom>
              <a:avLst/>
              <a:gdLst/>
              <a:ahLst/>
              <a:cxnLst/>
              <a:rect l="l" t="t" r="r" b="b"/>
              <a:pathLst>
                <a:path w="599439" h="304165">
                  <a:moveTo>
                    <a:pt x="178269" y="0"/>
                  </a:moveTo>
                  <a:lnTo>
                    <a:pt x="0" y="90398"/>
                  </a:lnTo>
                  <a:lnTo>
                    <a:pt x="432549" y="303618"/>
                  </a:lnTo>
                  <a:lnTo>
                    <a:pt x="599274" y="202552"/>
                  </a:lnTo>
                  <a:lnTo>
                    <a:pt x="178269" y="0"/>
                  </a:lnTo>
                  <a:close/>
                </a:path>
              </a:pathLst>
            </a:custGeom>
            <a:solidFill>
              <a:srgbClr val="B1327D"/>
            </a:solidFill>
          </p:spPr>
          <p:txBody>
            <a:bodyPr wrap="square" lIns="0" tIns="0" rIns="0" bIns="0" rtlCol="0"/>
            <a:lstStyle/>
            <a:p/>
          </p:txBody>
        </p:sp>
        <p:pic>
          <p:nvPicPr>
            <p:cNvPr id="210" name="object 210" descr=""/>
            <p:cNvPicPr/>
            <p:nvPr/>
          </p:nvPicPr>
          <p:blipFill>
            <a:blip r:embed="rId67" cstate="print"/>
            <a:stretch>
              <a:fillRect/>
            </a:stretch>
          </p:blipFill>
          <p:spPr>
            <a:xfrm>
              <a:off x="2235982" y="1057522"/>
              <a:ext cx="171272" cy="228612"/>
            </a:xfrm>
            <a:prstGeom prst="rect">
              <a:avLst/>
            </a:prstGeom>
          </p:spPr>
        </p:pic>
        <p:sp>
          <p:nvSpPr>
            <p:cNvPr id="211" name="object 211" descr=""/>
            <p:cNvSpPr/>
            <p:nvPr/>
          </p:nvSpPr>
          <p:spPr>
            <a:xfrm>
              <a:off x="1814572" y="978993"/>
              <a:ext cx="309880" cy="229235"/>
            </a:xfrm>
            <a:custGeom>
              <a:avLst/>
              <a:gdLst/>
              <a:ahLst/>
              <a:cxnLst/>
              <a:rect l="l" t="t" r="r" b="b"/>
              <a:pathLst>
                <a:path w="309880" h="229234">
                  <a:moveTo>
                    <a:pt x="0" y="0"/>
                  </a:moveTo>
                  <a:lnTo>
                    <a:pt x="0" y="76136"/>
                  </a:lnTo>
                  <a:lnTo>
                    <a:pt x="309714" y="228815"/>
                  </a:lnTo>
                  <a:lnTo>
                    <a:pt x="309714" y="152679"/>
                  </a:lnTo>
                  <a:lnTo>
                    <a:pt x="0" y="0"/>
                  </a:lnTo>
                  <a:close/>
                </a:path>
              </a:pathLst>
            </a:custGeom>
            <a:solidFill>
              <a:srgbClr val="9DDCF9"/>
            </a:solidFill>
          </p:spPr>
          <p:txBody>
            <a:bodyPr wrap="square" lIns="0" tIns="0" rIns="0" bIns="0" rtlCol="0"/>
            <a:lstStyle/>
            <a:p/>
          </p:txBody>
        </p:sp>
        <p:pic>
          <p:nvPicPr>
            <p:cNvPr id="212" name="object 212" descr=""/>
            <p:cNvPicPr/>
            <p:nvPr/>
          </p:nvPicPr>
          <p:blipFill>
            <a:blip r:embed="rId68" cstate="print"/>
            <a:stretch>
              <a:fillRect/>
            </a:stretch>
          </p:blipFill>
          <p:spPr>
            <a:xfrm>
              <a:off x="1814576" y="978992"/>
              <a:ext cx="309714" cy="228815"/>
            </a:xfrm>
            <a:prstGeom prst="rect">
              <a:avLst/>
            </a:prstGeom>
          </p:spPr>
        </p:pic>
        <p:sp>
          <p:nvSpPr>
            <p:cNvPr id="213" name="object 213" descr=""/>
            <p:cNvSpPr/>
            <p:nvPr/>
          </p:nvSpPr>
          <p:spPr>
            <a:xfrm>
              <a:off x="1812290" y="976604"/>
              <a:ext cx="429259" cy="294005"/>
            </a:xfrm>
            <a:custGeom>
              <a:avLst/>
              <a:gdLst/>
              <a:ahLst/>
              <a:cxnLst/>
              <a:rect l="l" t="t" r="r" b="b"/>
              <a:pathLst>
                <a:path w="429260" h="294005">
                  <a:moveTo>
                    <a:pt x="314261" y="154203"/>
                  </a:moveTo>
                  <a:lnTo>
                    <a:pt x="313766" y="153416"/>
                  </a:lnTo>
                  <a:lnTo>
                    <a:pt x="309714" y="151422"/>
                  </a:lnTo>
                  <a:lnTo>
                    <a:pt x="309714" y="156489"/>
                  </a:lnTo>
                  <a:lnTo>
                    <a:pt x="309714" y="227558"/>
                  </a:lnTo>
                  <a:lnTo>
                    <a:pt x="230924" y="188722"/>
                  </a:lnTo>
                  <a:lnTo>
                    <a:pt x="231000" y="186512"/>
                  </a:lnTo>
                  <a:lnTo>
                    <a:pt x="231000" y="117678"/>
                  </a:lnTo>
                  <a:lnTo>
                    <a:pt x="309714" y="156489"/>
                  </a:lnTo>
                  <a:lnTo>
                    <a:pt x="309714" y="151422"/>
                  </a:lnTo>
                  <a:lnTo>
                    <a:pt x="241261" y="117678"/>
                  </a:lnTo>
                  <a:lnTo>
                    <a:pt x="226453" y="110388"/>
                  </a:lnTo>
                  <a:lnTo>
                    <a:pt x="226453" y="115443"/>
                  </a:lnTo>
                  <a:lnTo>
                    <a:pt x="226453" y="186512"/>
                  </a:lnTo>
                  <a:lnTo>
                    <a:pt x="159410" y="153466"/>
                  </a:lnTo>
                  <a:lnTo>
                    <a:pt x="159410" y="151218"/>
                  </a:lnTo>
                  <a:lnTo>
                    <a:pt x="159410" y="82397"/>
                  </a:lnTo>
                  <a:lnTo>
                    <a:pt x="226453" y="115443"/>
                  </a:lnTo>
                  <a:lnTo>
                    <a:pt x="226453" y="110388"/>
                  </a:lnTo>
                  <a:lnTo>
                    <a:pt x="169697" y="82397"/>
                  </a:lnTo>
                  <a:lnTo>
                    <a:pt x="154914" y="75120"/>
                  </a:lnTo>
                  <a:lnTo>
                    <a:pt x="154914" y="80175"/>
                  </a:lnTo>
                  <a:lnTo>
                    <a:pt x="154863" y="151218"/>
                  </a:lnTo>
                  <a:lnTo>
                    <a:pt x="87820" y="118173"/>
                  </a:lnTo>
                  <a:lnTo>
                    <a:pt x="87820" y="115938"/>
                  </a:lnTo>
                  <a:lnTo>
                    <a:pt x="87820" y="47104"/>
                  </a:lnTo>
                  <a:lnTo>
                    <a:pt x="154914" y="80175"/>
                  </a:lnTo>
                  <a:lnTo>
                    <a:pt x="154914" y="75120"/>
                  </a:lnTo>
                  <a:lnTo>
                    <a:pt x="98094" y="47104"/>
                  </a:lnTo>
                  <a:lnTo>
                    <a:pt x="83324" y="39827"/>
                  </a:lnTo>
                  <a:lnTo>
                    <a:pt x="83324" y="44894"/>
                  </a:lnTo>
                  <a:lnTo>
                    <a:pt x="83273" y="115938"/>
                  </a:lnTo>
                  <a:lnTo>
                    <a:pt x="4533" y="77127"/>
                  </a:lnTo>
                  <a:lnTo>
                    <a:pt x="4533" y="6057"/>
                  </a:lnTo>
                  <a:lnTo>
                    <a:pt x="83324" y="44894"/>
                  </a:lnTo>
                  <a:lnTo>
                    <a:pt x="83324" y="39827"/>
                  </a:lnTo>
                  <a:lnTo>
                    <a:pt x="14820" y="6057"/>
                  </a:lnTo>
                  <a:lnTo>
                    <a:pt x="2565" y="0"/>
                  </a:lnTo>
                  <a:lnTo>
                    <a:pt x="1727" y="63"/>
                  </a:lnTo>
                  <a:lnTo>
                    <a:pt x="393" y="889"/>
                  </a:lnTo>
                  <a:lnTo>
                    <a:pt x="0" y="1612"/>
                  </a:lnTo>
                  <a:lnTo>
                    <a:pt x="0" y="79400"/>
                  </a:lnTo>
                  <a:lnTo>
                    <a:pt x="495" y="80187"/>
                  </a:lnTo>
                  <a:lnTo>
                    <a:pt x="311302" y="233413"/>
                  </a:lnTo>
                  <a:lnTo>
                    <a:pt x="311645" y="233489"/>
                  </a:lnTo>
                  <a:lnTo>
                    <a:pt x="312407" y="233489"/>
                  </a:lnTo>
                  <a:lnTo>
                    <a:pt x="312826" y="233362"/>
                  </a:lnTo>
                  <a:lnTo>
                    <a:pt x="313855" y="232727"/>
                  </a:lnTo>
                  <a:lnTo>
                    <a:pt x="314261" y="232003"/>
                  </a:lnTo>
                  <a:lnTo>
                    <a:pt x="314261" y="227558"/>
                  </a:lnTo>
                  <a:lnTo>
                    <a:pt x="314261" y="154203"/>
                  </a:lnTo>
                  <a:close/>
                </a:path>
                <a:path w="429260" h="294005">
                  <a:moveTo>
                    <a:pt x="428917" y="272034"/>
                  </a:moveTo>
                  <a:lnTo>
                    <a:pt x="420763" y="266890"/>
                  </a:lnTo>
                  <a:lnTo>
                    <a:pt x="420763" y="241693"/>
                  </a:lnTo>
                  <a:lnTo>
                    <a:pt x="419036" y="240411"/>
                  </a:lnTo>
                  <a:lnTo>
                    <a:pt x="404190" y="246786"/>
                  </a:lnTo>
                  <a:lnTo>
                    <a:pt x="402475" y="249542"/>
                  </a:lnTo>
                  <a:lnTo>
                    <a:pt x="402475" y="292442"/>
                  </a:lnTo>
                  <a:lnTo>
                    <a:pt x="404190" y="293725"/>
                  </a:lnTo>
                  <a:lnTo>
                    <a:pt x="419036" y="287337"/>
                  </a:lnTo>
                  <a:lnTo>
                    <a:pt x="420763" y="284581"/>
                  </a:lnTo>
                  <a:lnTo>
                    <a:pt x="420763" y="276961"/>
                  </a:lnTo>
                  <a:lnTo>
                    <a:pt x="428917" y="281978"/>
                  </a:lnTo>
                  <a:lnTo>
                    <a:pt x="428917" y="272034"/>
                  </a:lnTo>
                  <a:close/>
                </a:path>
              </a:pathLst>
            </a:custGeom>
            <a:solidFill>
              <a:srgbClr val="58595B"/>
            </a:solidFill>
          </p:spPr>
          <p:txBody>
            <a:bodyPr wrap="square" lIns="0" tIns="0" rIns="0" bIns="0" rtlCol="0"/>
            <a:lstStyle/>
            <a:p/>
          </p:txBody>
        </p:sp>
        <p:pic>
          <p:nvPicPr>
            <p:cNvPr id="214" name="object 214" descr=""/>
            <p:cNvPicPr/>
            <p:nvPr/>
          </p:nvPicPr>
          <p:blipFill>
            <a:blip r:embed="rId69" cstate="print"/>
            <a:stretch>
              <a:fillRect/>
            </a:stretch>
          </p:blipFill>
          <p:spPr>
            <a:xfrm>
              <a:off x="2353741" y="869860"/>
              <a:ext cx="344792" cy="198856"/>
            </a:xfrm>
            <a:prstGeom prst="rect">
              <a:avLst/>
            </a:prstGeom>
          </p:spPr>
        </p:pic>
        <p:sp>
          <p:nvSpPr>
            <p:cNvPr id="215" name="object 215" descr=""/>
            <p:cNvSpPr/>
            <p:nvPr/>
          </p:nvSpPr>
          <p:spPr>
            <a:xfrm>
              <a:off x="2699994" y="4665612"/>
              <a:ext cx="52705" cy="194945"/>
            </a:xfrm>
            <a:custGeom>
              <a:avLst/>
              <a:gdLst/>
              <a:ahLst/>
              <a:cxnLst/>
              <a:rect l="l" t="t" r="r" b="b"/>
              <a:pathLst>
                <a:path w="52705" h="194945">
                  <a:moveTo>
                    <a:pt x="52197" y="0"/>
                  </a:moveTo>
                  <a:lnTo>
                    <a:pt x="0" y="0"/>
                  </a:lnTo>
                  <a:lnTo>
                    <a:pt x="0" y="194373"/>
                  </a:lnTo>
                  <a:lnTo>
                    <a:pt x="52197" y="194373"/>
                  </a:lnTo>
                  <a:lnTo>
                    <a:pt x="52197" y="0"/>
                  </a:lnTo>
                  <a:close/>
                </a:path>
              </a:pathLst>
            </a:custGeom>
            <a:solidFill>
              <a:srgbClr val="FFFFFF"/>
            </a:solidFill>
          </p:spPr>
          <p:txBody>
            <a:bodyPr wrap="square" lIns="0" tIns="0" rIns="0" bIns="0" rtlCol="0"/>
            <a:lstStyle/>
            <a:p/>
          </p:txBody>
        </p:sp>
        <p:sp>
          <p:nvSpPr>
            <p:cNvPr id="216" name="object 216" descr=""/>
            <p:cNvSpPr/>
            <p:nvPr/>
          </p:nvSpPr>
          <p:spPr>
            <a:xfrm>
              <a:off x="1349999" y="4144508"/>
              <a:ext cx="0" cy="819150"/>
            </a:xfrm>
            <a:custGeom>
              <a:avLst/>
              <a:gdLst/>
              <a:ahLst/>
              <a:cxnLst/>
              <a:rect l="l" t="t" r="r" b="b"/>
              <a:pathLst>
                <a:path w="0" h="819150">
                  <a:moveTo>
                    <a:pt x="0" y="818997"/>
                  </a:moveTo>
                  <a:lnTo>
                    <a:pt x="0" y="0"/>
                  </a:lnTo>
                </a:path>
              </a:pathLst>
            </a:custGeom>
            <a:ln w="9004">
              <a:solidFill>
                <a:srgbClr val="FFFFFF"/>
              </a:solidFill>
            </a:ln>
          </p:spPr>
          <p:txBody>
            <a:bodyPr wrap="square" lIns="0" tIns="0" rIns="0" bIns="0" rtlCol="0"/>
            <a:lstStyle/>
            <a:p/>
          </p:txBody>
        </p:sp>
        <p:pic>
          <p:nvPicPr>
            <p:cNvPr id="217" name="object 217" descr=""/>
            <p:cNvPicPr/>
            <p:nvPr/>
          </p:nvPicPr>
          <p:blipFill>
            <a:blip r:embed="rId70" cstate="print"/>
            <a:stretch>
              <a:fillRect/>
            </a:stretch>
          </p:blipFill>
          <p:spPr>
            <a:xfrm>
              <a:off x="1369631" y="3895877"/>
              <a:ext cx="1605127" cy="969530"/>
            </a:xfrm>
            <a:prstGeom prst="rect">
              <a:avLst/>
            </a:prstGeom>
          </p:spPr>
        </p:pic>
        <p:sp>
          <p:nvSpPr>
            <p:cNvPr id="218" name="object 218" descr=""/>
            <p:cNvSpPr/>
            <p:nvPr/>
          </p:nvSpPr>
          <p:spPr>
            <a:xfrm>
              <a:off x="1369634" y="3895883"/>
              <a:ext cx="1605280" cy="969644"/>
            </a:xfrm>
            <a:custGeom>
              <a:avLst/>
              <a:gdLst/>
              <a:ahLst/>
              <a:cxnLst/>
              <a:rect l="l" t="t" r="r" b="b"/>
              <a:pathLst>
                <a:path w="1605280" h="969645">
                  <a:moveTo>
                    <a:pt x="53873" y="0"/>
                  </a:moveTo>
                  <a:lnTo>
                    <a:pt x="0" y="0"/>
                  </a:lnTo>
                  <a:lnTo>
                    <a:pt x="0" y="130682"/>
                  </a:lnTo>
                  <a:lnTo>
                    <a:pt x="1392453" y="969530"/>
                  </a:lnTo>
                  <a:lnTo>
                    <a:pt x="1605127" y="969530"/>
                  </a:lnTo>
                  <a:lnTo>
                    <a:pt x="1605127" y="919835"/>
                  </a:lnTo>
                  <a:lnTo>
                    <a:pt x="53873" y="0"/>
                  </a:lnTo>
                  <a:close/>
                </a:path>
              </a:pathLst>
            </a:custGeom>
            <a:solidFill>
              <a:srgbClr val="C2B59B"/>
            </a:solidFill>
          </p:spPr>
          <p:txBody>
            <a:bodyPr wrap="square" lIns="0" tIns="0" rIns="0" bIns="0" rtlCol="0"/>
            <a:lstStyle/>
            <a:p/>
          </p:txBody>
        </p:sp>
        <p:sp>
          <p:nvSpPr>
            <p:cNvPr id="219" name="object 219" descr=""/>
            <p:cNvSpPr/>
            <p:nvPr/>
          </p:nvSpPr>
          <p:spPr>
            <a:xfrm>
              <a:off x="1369631" y="3895890"/>
              <a:ext cx="1605280" cy="969644"/>
            </a:xfrm>
            <a:custGeom>
              <a:avLst/>
              <a:gdLst/>
              <a:ahLst/>
              <a:cxnLst/>
              <a:rect l="l" t="t" r="r" b="b"/>
              <a:pathLst>
                <a:path w="1605280" h="969645">
                  <a:moveTo>
                    <a:pt x="1477276" y="969505"/>
                  </a:moveTo>
                  <a:lnTo>
                    <a:pt x="0" y="86436"/>
                  </a:lnTo>
                  <a:lnTo>
                    <a:pt x="0" y="103505"/>
                  </a:lnTo>
                  <a:lnTo>
                    <a:pt x="1448739" y="969505"/>
                  </a:lnTo>
                  <a:lnTo>
                    <a:pt x="1477276" y="969505"/>
                  </a:lnTo>
                  <a:close/>
                </a:path>
                <a:path w="1605280" h="969645">
                  <a:moveTo>
                    <a:pt x="1605127" y="955141"/>
                  </a:moveTo>
                  <a:lnTo>
                    <a:pt x="25374" y="0"/>
                  </a:lnTo>
                  <a:lnTo>
                    <a:pt x="0" y="0"/>
                  </a:lnTo>
                  <a:lnTo>
                    <a:pt x="0" y="1765"/>
                  </a:lnTo>
                  <a:lnTo>
                    <a:pt x="1600593" y="969530"/>
                  </a:lnTo>
                  <a:lnTo>
                    <a:pt x="1605127" y="969530"/>
                  </a:lnTo>
                  <a:lnTo>
                    <a:pt x="1605127" y="955141"/>
                  </a:lnTo>
                  <a:close/>
                </a:path>
              </a:pathLst>
            </a:custGeom>
            <a:solidFill>
              <a:srgbClr val="726658"/>
            </a:solidFill>
          </p:spPr>
          <p:txBody>
            <a:bodyPr wrap="square" lIns="0" tIns="0" rIns="0" bIns="0" rtlCol="0"/>
            <a:lstStyle/>
            <a:p/>
          </p:txBody>
        </p:sp>
        <p:sp>
          <p:nvSpPr>
            <p:cNvPr id="220" name="object 220" descr=""/>
            <p:cNvSpPr/>
            <p:nvPr/>
          </p:nvSpPr>
          <p:spPr>
            <a:xfrm>
              <a:off x="1369634" y="4011807"/>
              <a:ext cx="1409065" cy="854075"/>
            </a:xfrm>
            <a:custGeom>
              <a:avLst/>
              <a:gdLst/>
              <a:ahLst/>
              <a:cxnLst/>
              <a:rect l="l" t="t" r="r" b="b"/>
              <a:pathLst>
                <a:path w="1409064" h="854075">
                  <a:moveTo>
                    <a:pt x="0" y="0"/>
                  </a:moveTo>
                  <a:lnTo>
                    <a:pt x="0" y="10172"/>
                  </a:lnTo>
                  <a:lnTo>
                    <a:pt x="215" y="29464"/>
                  </a:lnTo>
                  <a:lnTo>
                    <a:pt x="1369034" y="853605"/>
                  </a:lnTo>
                  <a:lnTo>
                    <a:pt x="1408887" y="853605"/>
                  </a:lnTo>
                  <a:lnTo>
                    <a:pt x="0" y="0"/>
                  </a:lnTo>
                  <a:close/>
                </a:path>
              </a:pathLst>
            </a:custGeom>
            <a:solidFill>
              <a:srgbClr val="C49A6C"/>
            </a:solidFill>
          </p:spPr>
          <p:txBody>
            <a:bodyPr wrap="square" lIns="0" tIns="0" rIns="0" bIns="0" rtlCol="0"/>
            <a:lstStyle/>
            <a:p/>
          </p:txBody>
        </p:sp>
        <p:pic>
          <p:nvPicPr>
            <p:cNvPr id="221" name="object 221" descr=""/>
            <p:cNvPicPr/>
            <p:nvPr/>
          </p:nvPicPr>
          <p:blipFill>
            <a:blip r:embed="rId71" cstate="print"/>
            <a:stretch>
              <a:fillRect/>
            </a:stretch>
          </p:blipFill>
          <p:spPr>
            <a:xfrm>
              <a:off x="1533746" y="4352830"/>
              <a:ext cx="705276" cy="512578"/>
            </a:xfrm>
            <a:prstGeom prst="rect">
              <a:avLst/>
            </a:prstGeom>
          </p:spPr>
        </p:pic>
        <p:pic>
          <p:nvPicPr>
            <p:cNvPr id="222" name="object 222" descr=""/>
            <p:cNvPicPr/>
            <p:nvPr/>
          </p:nvPicPr>
          <p:blipFill>
            <a:blip r:embed="rId72" cstate="print"/>
            <a:stretch>
              <a:fillRect/>
            </a:stretch>
          </p:blipFill>
          <p:spPr>
            <a:xfrm>
              <a:off x="1726336" y="4479633"/>
              <a:ext cx="332058" cy="237540"/>
            </a:xfrm>
            <a:prstGeom prst="rect">
              <a:avLst/>
            </a:prstGeom>
          </p:spPr>
        </p:pic>
        <p:pic>
          <p:nvPicPr>
            <p:cNvPr id="223" name="object 223" descr=""/>
            <p:cNvPicPr/>
            <p:nvPr/>
          </p:nvPicPr>
          <p:blipFill>
            <a:blip r:embed="rId73" cstate="print"/>
            <a:stretch>
              <a:fillRect/>
            </a:stretch>
          </p:blipFill>
          <p:spPr>
            <a:xfrm>
              <a:off x="1864359" y="4529772"/>
              <a:ext cx="132984" cy="107632"/>
            </a:xfrm>
            <a:prstGeom prst="rect">
              <a:avLst/>
            </a:prstGeom>
          </p:spPr>
        </p:pic>
        <p:sp>
          <p:nvSpPr>
            <p:cNvPr id="224" name="object 224" descr=""/>
            <p:cNvSpPr/>
            <p:nvPr/>
          </p:nvSpPr>
          <p:spPr>
            <a:xfrm>
              <a:off x="1726341" y="4557038"/>
              <a:ext cx="15875" cy="10795"/>
            </a:xfrm>
            <a:custGeom>
              <a:avLst/>
              <a:gdLst/>
              <a:ahLst/>
              <a:cxnLst/>
              <a:rect l="l" t="t" r="r" b="b"/>
              <a:pathLst>
                <a:path w="15875" h="10795">
                  <a:moveTo>
                    <a:pt x="4838" y="0"/>
                  </a:moveTo>
                  <a:lnTo>
                    <a:pt x="0" y="3454"/>
                  </a:lnTo>
                  <a:lnTo>
                    <a:pt x="15709" y="10553"/>
                  </a:lnTo>
                  <a:lnTo>
                    <a:pt x="4838" y="0"/>
                  </a:lnTo>
                  <a:close/>
                </a:path>
              </a:pathLst>
            </a:custGeom>
            <a:solidFill>
              <a:srgbClr val="1B75BC"/>
            </a:solidFill>
          </p:spPr>
          <p:txBody>
            <a:bodyPr wrap="square" lIns="0" tIns="0" rIns="0" bIns="0" rtlCol="0"/>
            <a:lstStyle/>
            <a:p/>
          </p:txBody>
        </p:sp>
        <p:pic>
          <p:nvPicPr>
            <p:cNvPr id="225" name="object 225" descr=""/>
            <p:cNvPicPr/>
            <p:nvPr/>
          </p:nvPicPr>
          <p:blipFill>
            <a:blip r:embed="rId42" cstate="print"/>
            <a:stretch>
              <a:fillRect/>
            </a:stretch>
          </p:blipFill>
          <p:spPr>
            <a:xfrm>
              <a:off x="1730387" y="4540669"/>
              <a:ext cx="7823" cy="13919"/>
            </a:xfrm>
            <a:prstGeom prst="rect">
              <a:avLst/>
            </a:prstGeom>
          </p:spPr>
        </p:pic>
        <p:sp>
          <p:nvSpPr>
            <p:cNvPr id="226" name="object 226" descr=""/>
            <p:cNvSpPr/>
            <p:nvPr/>
          </p:nvSpPr>
          <p:spPr>
            <a:xfrm>
              <a:off x="1736069" y="4575255"/>
              <a:ext cx="41275" cy="33655"/>
            </a:xfrm>
            <a:custGeom>
              <a:avLst/>
              <a:gdLst/>
              <a:ahLst/>
              <a:cxnLst/>
              <a:rect l="l" t="t" r="r" b="b"/>
              <a:pathLst>
                <a:path w="41275" h="33654">
                  <a:moveTo>
                    <a:pt x="14979" y="19"/>
                  </a:moveTo>
                  <a:lnTo>
                    <a:pt x="7033" y="0"/>
                  </a:lnTo>
                  <a:lnTo>
                    <a:pt x="1485" y="4026"/>
                  </a:lnTo>
                  <a:lnTo>
                    <a:pt x="431" y="5905"/>
                  </a:lnTo>
                  <a:lnTo>
                    <a:pt x="0" y="6883"/>
                  </a:lnTo>
                  <a:lnTo>
                    <a:pt x="88" y="8826"/>
                  </a:lnTo>
                  <a:lnTo>
                    <a:pt x="40982" y="33337"/>
                  </a:lnTo>
                  <a:lnTo>
                    <a:pt x="41177" y="27676"/>
                  </a:lnTo>
                  <a:lnTo>
                    <a:pt x="14979" y="19"/>
                  </a:lnTo>
                  <a:close/>
                </a:path>
              </a:pathLst>
            </a:custGeom>
            <a:solidFill>
              <a:srgbClr val="231F20"/>
            </a:solidFill>
          </p:spPr>
          <p:txBody>
            <a:bodyPr wrap="square" lIns="0" tIns="0" rIns="0" bIns="0" rtlCol="0"/>
            <a:lstStyle/>
            <a:p/>
          </p:txBody>
        </p:sp>
        <p:pic>
          <p:nvPicPr>
            <p:cNvPr id="227" name="object 227" descr=""/>
            <p:cNvPicPr/>
            <p:nvPr/>
          </p:nvPicPr>
          <p:blipFill>
            <a:blip r:embed="rId74" cstate="print"/>
            <a:stretch>
              <a:fillRect/>
            </a:stretch>
          </p:blipFill>
          <p:spPr>
            <a:xfrm>
              <a:off x="1738737" y="4579048"/>
              <a:ext cx="42632" cy="44378"/>
            </a:xfrm>
            <a:prstGeom prst="rect">
              <a:avLst/>
            </a:prstGeom>
          </p:spPr>
        </p:pic>
        <p:sp>
          <p:nvSpPr>
            <p:cNvPr id="228" name="object 228" descr=""/>
            <p:cNvSpPr/>
            <p:nvPr/>
          </p:nvSpPr>
          <p:spPr>
            <a:xfrm>
              <a:off x="1902833" y="4666831"/>
              <a:ext cx="48895" cy="41910"/>
            </a:xfrm>
            <a:custGeom>
              <a:avLst/>
              <a:gdLst/>
              <a:ahLst/>
              <a:cxnLst/>
              <a:rect l="l" t="t" r="r" b="b"/>
              <a:pathLst>
                <a:path w="48894" h="41910">
                  <a:moveTo>
                    <a:pt x="18694" y="25"/>
                  </a:moveTo>
                  <a:lnTo>
                    <a:pt x="0" y="14141"/>
                  </a:lnTo>
                  <a:lnTo>
                    <a:pt x="46812" y="41522"/>
                  </a:lnTo>
                  <a:lnTo>
                    <a:pt x="48420" y="34600"/>
                  </a:lnTo>
                  <a:lnTo>
                    <a:pt x="47397" y="26764"/>
                  </a:lnTo>
                  <a:lnTo>
                    <a:pt x="43863" y="18690"/>
                  </a:lnTo>
                  <a:lnTo>
                    <a:pt x="37934" y="11054"/>
                  </a:lnTo>
                  <a:lnTo>
                    <a:pt x="28656" y="3936"/>
                  </a:lnTo>
                  <a:lnTo>
                    <a:pt x="18694" y="25"/>
                  </a:lnTo>
                  <a:close/>
                </a:path>
              </a:pathLst>
            </a:custGeom>
            <a:solidFill>
              <a:srgbClr val="231F20"/>
            </a:solidFill>
          </p:spPr>
          <p:txBody>
            <a:bodyPr wrap="square" lIns="0" tIns="0" rIns="0" bIns="0" rtlCol="0"/>
            <a:lstStyle/>
            <a:p/>
          </p:txBody>
        </p:sp>
        <p:pic>
          <p:nvPicPr>
            <p:cNvPr id="229" name="object 229" descr=""/>
            <p:cNvPicPr/>
            <p:nvPr/>
          </p:nvPicPr>
          <p:blipFill>
            <a:blip r:embed="rId75" cstate="print"/>
            <a:stretch>
              <a:fillRect/>
            </a:stretch>
          </p:blipFill>
          <p:spPr>
            <a:xfrm>
              <a:off x="1906130" y="4670907"/>
              <a:ext cx="42627" cy="44361"/>
            </a:xfrm>
            <a:prstGeom prst="rect">
              <a:avLst/>
            </a:prstGeom>
          </p:spPr>
        </p:pic>
        <p:sp>
          <p:nvSpPr>
            <p:cNvPr id="230" name="object 230" descr=""/>
            <p:cNvSpPr/>
            <p:nvPr/>
          </p:nvSpPr>
          <p:spPr>
            <a:xfrm>
              <a:off x="1982914" y="4550994"/>
              <a:ext cx="62230" cy="152400"/>
            </a:xfrm>
            <a:custGeom>
              <a:avLst/>
              <a:gdLst/>
              <a:ahLst/>
              <a:cxnLst/>
              <a:rect l="l" t="t" r="r" b="b"/>
              <a:pathLst>
                <a:path w="62230" h="152400">
                  <a:moveTo>
                    <a:pt x="12407" y="2184"/>
                  </a:moveTo>
                  <a:lnTo>
                    <a:pt x="6477" y="0"/>
                  </a:lnTo>
                  <a:lnTo>
                    <a:pt x="0" y="9359"/>
                  </a:lnTo>
                  <a:lnTo>
                    <a:pt x="203" y="15582"/>
                  </a:lnTo>
                  <a:lnTo>
                    <a:pt x="4356" y="19481"/>
                  </a:lnTo>
                  <a:lnTo>
                    <a:pt x="4775" y="15443"/>
                  </a:lnTo>
                  <a:lnTo>
                    <a:pt x="8305" y="11290"/>
                  </a:lnTo>
                  <a:lnTo>
                    <a:pt x="12407" y="2184"/>
                  </a:lnTo>
                  <a:close/>
                </a:path>
                <a:path w="62230" h="152400">
                  <a:moveTo>
                    <a:pt x="62179" y="114833"/>
                  </a:moveTo>
                  <a:lnTo>
                    <a:pt x="61671" y="105092"/>
                  </a:lnTo>
                  <a:lnTo>
                    <a:pt x="11785" y="142544"/>
                  </a:lnTo>
                  <a:lnTo>
                    <a:pt x="12661" y="152260"/>
                  </a:lnTo>
                  <a:lnTo>
                    <a:pt x="62179" y="114833"/>
                  </a:lnTo>
                  <a:close/>
                </a:path>
              </a:pathLst>
            </a:custGeom>
            <a:solidFill>
              <a:srgbClr val="1B75BC"/>
            </a:solidFill>
          </p:spPr>
          <p:txBody>
            <a:bodyPr wrap="square" lIns="0" tIns="0" rIns="0" bIns="0" rtlCol="0"/>
            <a:lstStyle/>
            <a:p/>
          </p:txBody>
        </p:sp>
        <p:pic>
          <p:nvPicPr>
            <p:cNvPr id="231" name="object 231" descr=""/>
            <p:cNvPicPr/>
            <p:nvPr/>
          </p:nvPicPr>
          <p:blipFill>
            <a:blip r:embed="rId45" cstate="print"/>
            <a:stretch>
              <a:fillRect/>
            </a:stretch>
          </p:blipFill>
          <p:spPr>
            <a:xfrm>
              <a:off x="1951037" y="4666755"/>
              <a:ext cx="33997" cy="25311"/>
            </a:xfrm>
            <a:prstGeom prst="rect">
              <a:avLst/>
            </a:prstGeom>
          </p:spPr>
        </p:pic>
        <p:sp>
          <p:nvSpPr>
            <p:cNvPr id="232" name="object 232" descr=""/>
            <p:cNvSpPr/>
            <p:nvPr/>
          </p:nvSpPr>
          <p:spPr>
            <a:xfrm>
              <a:off x="1760640" y="4530189"/>
              <a:ext cx="138430" cy="102235"/>
            </a:xfrm>
            <a:custGeom>
              <a:avLst/>
              <a:gdLst/>
              <a:ahLst/>
              <a:cxnLst/>
              <a:rect l="l" t="t" r="r" b="b"/>
              <a:pathLst>
                <a:path w="138430" h="102235">
                  <a:moveTo>
                    <a:pt x="0" y="0"/>
                  </a:moveTo>
                  <a:lnTo>
                    <a:pt x="203" y="18300"/>
                  </a:lnTo>
                  <a:lnTo>
                    <a:pt x="138112" y="102107"/>
                  </a:lnTo>
                  <a:lnTo>
                    <a:pt x="105750" y="49148"/>
                  </a:lnTo>
                  <a:lnTo>
                    <a:pt x="80576" y="20859"/>
                  </a:lnTo>
                  <a:lnTo>
                    <a:pt x="49642" y="7667"/>
                  </a:lnTo>
                  <a:lnTo>
                    <a:pt x="0" y="0"/>
                  </a:lnTo>
                  <a:close/>
                </a:path>
              </a:pathLst>
            </a:custGeom>
            <a:solidFill>
              <a:srgbClr val="9DDCF9"/>
            </a:solidFill>
          </p:spPr>
          <p:txBody>
            <a:bodyPr wrap="square" lIns="0" tIns="0" rIns="0" bIns="0" rtlCol="0"/>
            <a:lstStyle/>
            <a:p/>
          </p:txBody>
        </p:sp>
        <p:sp>
          <p:nvSpPr>
            <p:cNvPr id="233" name="object 233" descr=""/>
            <p:cNvSpPr/>
            <p:nvPr/>
          </p:nvSpPr>
          <p:spPr>
            <a:xfrm>
              <a:off x="1759051" y="4522825"/>
              <a:ext cx="279400" cy="157480"/>
            </a:xfrm>
            <a:custGeom>
              <a:avLst/>
              <a:gdLst/>
              <a:ahLst/>
              <a:cxnLst/>
              <a:rect l="l" t="t" r="r" b="b"/>
              <a:pathLst>
                <a:path w="279400" h="157479">
                  <a:moveTo>
                    <a:pt x="119634" y="82905"/>
                  </a:moveTo>
                  <a:lnTo>
                    <a:pt x="117106" y="79362"/>
                  </a:lnTo>
                  <a:lnTo>
                    <a:pt x="114630" y="76746"/>
                  </a:lnTo>
                  <a:lnTo>
                    <a:pt x="119634" y="82905"/>
                  </a:lnTo>
                  <a:close/>
                </a:path>
                <a:path w="279400" h="157479">
                  <a:moveTo>
                    <a:pt x="142862" y="112661"/>
                  </a:moveTo>
                  <a:lnTo>
                    <a:pt x="140398" y="108483"/>
                  </a:lnTo>
                  <a:lnTo>
                    <a:pt x="137947" y="105473"/>
                  </a:lnTo>
                  <a:lnTo>
                    <a:pt x="119634" y="82905"/>
                  </a:lnTo>
                  <a:lnTo>
                    <a:pt x="135750" y="105473"/>
                  </a:lnTo>
                  <a:lnTo>
                    <a:pt x="57581" y="57975"/>
                  </a:lnTo>
                  <a:lnTo>
                    <a:pt x="57581" y="56489"/>
                  </a:lnTo>
                  <a:lnTo>
                    <a:pt x="57581" y="29337"/>
                  </a:lnTo>
                  <a:lnTo>
                    <a:pt x="77101" y="41833"/>
                  </a:lnTo>
                  <a:lnTo>
                    <a:pt x="97256" y="58331"/>
                  </a:lnTo>
                  <a:lnTo>
                    <a:pt x="114630" y="76746"/>
                  </a:lnTo>
                  <a:lnTo>
                    <a:pt x="96278" y="54152"/>
                  </a:lnTo>
                  <a:lnTo>
                    <a:pt x="60223" y="29337"/>
                  </a:lnTo>
                  <a:lnTo>
                    <a:pt x="55143" y="25844"/>
                  </a:lnTo>
                  <a:lnTo>
                    <a:pt x="55143" y="27965"/>
                  </a:lnTo>
                  <a:lnTo>
                    <a:pt x="55143" y="56489"/>
                  </a:lnTo>
                  <a:lnTo>
                    <a:pt x="2654" y="24599"/>
                  </a:lnTo>
                  <a:lnTo>
                    <a:pt x="2476" y="8420"/>
                  </a:lnTo>
                  <a:lnTo>
                    <a:pt x="9385" y="9880"/>
                  </a:lnTo>
                  <a:lnTo>
                    <a:pt x="21145" y="13233"/>
                  </a:lnTo>
                  <a:lnTo>
                    <a:pt x="36741" y="19050"/>
                  </a:lnTo>
                  <a:lnTo>
                    <a:pt x="55143" y="27965"/>
                  </a:lnTo>
                  <a:lnTo>
                    <a:pt x="55143" y="25844"/>
                  </a:lnTo>
                  <a:lnTo>
                    <a:pt x="15963" y="9105"/>
                  </a:lnTo>
                  <a:lnTo>
                    <a:pt x="0" y="5600"/>
                  </a:lnTo>
                  <a:lnTo>
                    <a:pt x="228" y="25971"/>
                  </a:lnTo>
                  <a:lnTo>
                    <a:pt x="142862" y="112661"/>
                  </a:lnTo>
                  <a:close/>
                </a:path>
                <a:path w="279400" h="157479">
                  <a:moveTo>
                    <a:pt x="154432" y="112064"/>
                  </a:moveTo>
                  <a:lnTo>
                    <a:pt x="109067" y="56311"/>
                  </a:lnTo>
                  <a:lnTo>
                    <a:pt x="61201" y="22085"/>
                  </a:lnTo>
                  <a:lnTo>
                    <a:pt x="23177" y="4826"/>
                  </a:lnTo>
                  <a:lnTo>
                    <a:pt x="7289" y="0"/>
                  </a:lnTo>
                  <a:lnTo>
                    <a:pt x="6769" y="2374"/>
                  </a:lnTo>
                  <a:lnTo>
                    <a:pt x="22479" y="7162"/>
                  </a:lnTo>
                  <a:lnTo>
                    <a:pt x="60096" y="24257"/>
                  </a:lnTo>
                  <a:lnTo>
                    <a:pt x="107442" y="58127"/>
                  </a:lnTo>
                  <a:lnTo>
                    <a:pt x="152323" y="113309"/>
                  </a:lnTo>
                  <a:lnTo>
                    <a:pt x="154432" y="112064"/>
                  </a:lnTo>
                  <a:close/>
                </a:path>
                <a:path w="279400" h="157479">
                  <a:moveTo>
                    <a:pt x="279387" y="123825"/>
                  </a:moveTo>
                  <a:lnTo>
                    <a:pt x="241414" y="63868"/>
                  </a:lnTo>
                  <a:lnTo>
                    <a:pt x="239560" y="65049"/>
                  </a:lnTo>
                  <a:lnTo>
                    <a:pt x="273799" y="119303"/>
                  </a:lnTo>
                  <a:lnTo>
                    <a:pt x="228701" y="151511"/>
                  </a:lnTo>
                  <a:lnTo>
                    <a:pt x="168325" y="114566"/>
                  </a:lnTo>
                  <a:lnTo>
                    <a:pt x="167182" y="116459"/>
                  </a:lnTo>
                  <a:lnTo>
                    <a:pt x="233235" y="156933"/>
                  </a:lnTo>
                  <a:lnTo>
                    <a:pt x="233921" y="156438"/>
                  </a:lnTo>
                  <a:lnTo>
                    <a:pt x="278955" y="124167"/>
                  </a:lnTo>
                  <a:lnTo>
                    <a:pt x="279387" y="123825"/>
                  </a:lnTo>
                  <a:close/>
                </a:path>
              </a:pathLst>
            </a:custGeom>
            <a:solidFill>
              <a:srgbClr val="9B8579"/>
            </a:solidFill>
          </p:spPr>
          <p:txBody>
            <a:bodyPr wrap="square" lIns="0" tIns="0" rIns="0" bIns="0" rtlCol="0"/>
            <a:lstStyle/>
            <a:p/>
          </p:txBody>
        </p:sp>
        <p:sp>
          <p:nvSpPr>
            <p:cNvPr id="234" name="object 234" descr=""/>
            <p:cNvSpPr/>
            <p:nvPr/>
          </p:nvSpPr>
          <p:spPr>
            <a:xfrm>
              <a:off x="1814804" y="4580534"/>
              <a:ext cx="84455" cy="52069"/>
            </a:xfrm>
            <a:custGeom>
              <a:avLst/>
              <a:gdLst/>
              <a:ahLst/>
              <a:cxnLst/>
              <a:rect l="l" t="t" r="r" b="b"/>
              <a:pathLst>
                <a:path w="84455" h="52070">
                  <a:moveTo>
                    <a:pt x="1219" y="0"/>
                  </a:moveTo>
                  <a:lnTo>
                    <a:pt x="0" y="0"/>
                  </a:lnTo>
                  <a:lnTo>
                    <a:pt x="0" y="50241"/>
                  </a:lnTo>
                  <a:lnTo>
                    <a:pt x="1219" y="50241"/>
                  </a:lnTo>
                  <a:lnTo>
                    <a:pt x="1219" y="0"/>
                  </a:lnTo>
                  <a:close/>
                </a:path>
                <a:path w="84455" h="52070">
                  <a:moveTo>
                    <a:pt x="83934" y="51765"/>
                  </a:moveTo>
                  <a:lnTo>
                    <a:pt x="66611" y="26873"/>
                  </a:lnTo>
                  <a:lnTo>
                    <a:pt x="65252" y="40068"/>
                  </a:lnTo>
                  <a:lnTo>
                    <a:pt x="83934" y="51765"/>
                  </a:lnTo>
                  <a:close/>
                </a:path>
              </a:pathLst>
            </a:custGeom>
            <a:solidFill>
              <a:srgbClr val="726658"/>
            </a:solidFill>
          </p:spPr>
          <p:txBody>
            <a:bodyPr wrap="square" lIns="0" tIns="0" rIns="0" bIns="0" rtlCol="0"/>
            <a:lstStyle/>
            <a:p/>
          </p:txBody>
        </p:sp>
        <p:sp>
          <p:nvSpPr>
            <p:cNvPr id="235" name="object 235" descr=""/>
            <p:cNvSpPr/>
            <p:nvPr/>
          </p:nvSpPr>
          <p:spPr>
            <a:xfrm>
              <a:off x="1873766" y="4623548"/>
              <a:ext cx="19685" cy="13335"/>
            </a:xfrm>
            <a:custGeom>
              <a:avLst/>
              <a:gdLst/>
              <a:ahLst/>
              <a:cxnLst/>
              <a:rect l="l" t="t" r="r" b="b"/>
              <a:pathLst>
                <a:path w="19685" h="13335">
                  <a:moveTo>
                    <a:pt x="15151" y="0"/>
                  </a:moveTo>
                  <a:lnTo>
                    <a:pt x="8928" y="190"/>
                  </a:lnTo>
                  <a:lnTo>
                    <a:pt x="0" y="7264"/>
                  </a:lnTo>
                  <a:lnTo>
                    <a:pt x="2565" y="13042"/>
                  </a:lnTo>
                  <a:lnTo>
                    <a:pt x="11391" y="8356"/>
                  </a:lnTo>
                  <a:lnTo>
                    <a:pt x="15303" y="4572"/>
                  </a:lnTo>
                  <a:lnTo>
                    <a:pt x="19304" y="3898"/>
                  </a:lnTo>
                  <a:lnTo>
                    <a:pt x="15151" y="0"/>
                  </a:lnTo>
                  <a:close/>
                </a:path>
              </a:pathLst>
            </a:custGeom>
            <a:solidFill>
              <a:srgbClr val="1B75BC"/>
            </a:solidFill>
          </p:spPr>
          <p:txBody>
            <a:bodyPr wrap="square" lIns="0" tIns="0" rIns="0" bIns="0" rtlCol="0"/>
            <a:lstStyle/>
            <a:p/>
          </p:txBody>
        </p:sp>
        <p:sp>
          <p:nvSpPr>
            <p:cNvPr id="236" name="object 236" descr=""/>
            <p:cNvSpPr/>
            <p:nvPr/>
          </p:nvSpPr>
          <p:spPr>
            <a:xfrm>
              <a:off x="1760080" y="4554004"/>
              <a:ext cx="67945" cy="40005"/>
            </a:xfrm>
            <a:custGeom>
              <a:avLst/>
              <a:gdLst/>
              <a:ahLst/>
              <a:cxnLst/>
              <a:rect l="l" t="t" r="r" b="b"/>
              <a:pathLst>
                <a:path w="67944" h="40004">
                  <a:moveTo>
                    <a:pt x="11341" y="6083"/>
                  </a:moveTo>
                  <a:lnTo>
                    <a:pt x="11125" y="5334"/>
                  </a:lnTo>
                  <a:lnTo>
                    <a:pt x="1397" y="0"/>
                  </a:lnTo>
                  <a:lnTo>
                    <a:pt x="647" y="215"/>
                  </a:lnTo>
                  <a:lnTo>
                    <a:pt x="0" y="1397"/>
                  </a:lnTo>
                  <a:lnTo>
                    <a:pt x="215" y="2133"/>
                  </a:lnTo>
                  <a:lnTo>
                    <a:pt x="9537" y="7251"/>
                  </a:lnTo>
                  <a:lnTo>
                    <a:pt x="9740" y="7302"/>
                  </a:lnTo>
                  <a:lnTo>
                    <a:pt x="9944" y="7302"/>
                  </a:lnTo>
                  <a:lnTo>
                    <a:pt x="10375" y="7302"/>
                  </a:lnTo>
                  <a:lnTo>
                    <a:pt x="10795" y="7073"/>
                  </a:lnTo>
                  <a:lnTo>
                    <a:pt x="11341" y="6083"/>
                  </a:lnTo>
                  <a:close/>
                </a:path>
                <a:path w="67944" h="40004">
                  <a:moveTo>
                    <a:pt x="67602" y="38620"/>
                  </a:moveTo>
                  <a:lnTo>
                    <a:pt x="67386" y="37871"/>
                  </a:lnTo>
                  <a:lnTo>
                    <a:pt x="57658" y="32537"/>
                  </a:lnTo>
                  <a:lnTo>
                    <a:pt x="56908" y="32753"/>
                  </a:lnTo>
                  <a:lnTo>
                    <a:pt x="56261" y="33934"/>
                  </a:lnTo>
                  <a:lnTo>
                    <a:pt x="56476" y="34671"/>
                  </a:lnTo>
                  <a:lnTo>
                    <a:pt x="65798" y="39789"/>
                  </a:lnTo>
                  <a:lnTo>
                    <a:pt x="66001" y="39839"/>
                  </a:lnTo>
                  <a:lnTo>
                    <a:pt x="66205" y="39839"/>
                  </a:lnTo>
                  <a:lnTo>
                    <a:pt x="66636" y="39839"/>
                  </a:lnTo>
                  <a:lnTo>
                    <a:pt x="67056" y="39611"/>
                  </a:lnTo>
                  <a:lnTo>
                    <a:pt x="67602" y="38620"/>
                  </a:lnTo>
                  <a:close/>
                </a:path>
              </a:pathLst>
            </a:custGeom>
            <a:solidFill>
              <a:srgbClr val="91B1B6"/>
            </a:solidFill>
          </p:spPr>
          <p:txBody>
            <a:bodyPr wrap="square" lIns="0" tIns="0" rIns="0" bIns="0" rtlCol="0"/>
            <a:lstStyle/>
            <a:p/>
          </p:txBody>
        </p:sp>
        <p:pic>
          <p:nvPicPr>
            <p:cNvPr id="237" name="object 237" descr=""/>
            <p:cNvPicPr/>
            <p:nvPr/>
          </p:nvPicPr>
          <p:blipFill>
            <a:blip r:embed="rId76" cstate="print"/>
            <a:stretch>
              <a:fillRect/>
            </a:stretch>
          </p:blipFill>
          <p:spPr>
            <a:xfrm>
              <a:off x="2028964" y="4613783"/>
              <a:ext cx="20802" cy="27343"/>
            </a:xfrm>
            <a:prstGeom prst="rect">
              <a:avLst/>
            </a:prstGeom>
          </p:spPr>
        </p:pic>
        <p:pic>
          <p:nvPicPr>
            <p:cNvPr id="238" name="object 238" descr=""/>
            <p:cNvPicPr/>
            <p:nvPr/>
          </p:nvPicPr>
          <p:blipFill>
            <a:blip r:embed="rId77" cstate="print"/>
            <a:stretch>
              <a:fillRect/>
            </a:stretch>
          </p:blipFill>
          <p:spPr>
            <a:xfrm>
              <a:off x="1369631" y="3895877"/>
              <a:ext cx="1024826" cy="628319"/>
            </a:xfrm>
            <a:prstGeom prst="rect">
              <a:avLst/>
            </a:prstGeom>
          </p:spPr>
        </p:pic>
        <p:sp>
          <p:nvSpPr>
            <p:cNvPr id="239" name="object 239" descr=""/>
            <p:cNvSpPr/>
            <p:nvPr/>
          </p:nvSpPr>
          <p:spPr>
            <a:xfrm>
              <a:off x="2358669" y="4425455"/>
              <a:ext cx="183515" cy="45720"/>
            </a:xfrm>
            <a:custGeom>
              <a:avLst/>
              <a:gdLst/>
              <a:ahLst/>
              <a:cxnLst/>
              <a:rect l="l" t="t" r="r" b="b"/>
              <a:pathLst>
                <a:path w="183514" h="45720">
                  <a:moveTo>
                    <a:pt x="4876" y="12382"/>
                  </a:moveTo>
                  <a:lnTo>
                    <a:pt x="2438" y="12522"/>
                  </a:lnTo>
                  <a:lnTo>
                    <a:pt x="4876" y="12420"/>
                  </a:lnTo>
                  <a:close/>
                </a:path>
                <a:path w="183514" h="45720">
                  <a:moveTo>
                    <a:pt x="48831" y="40728"/>
                  </a:moveTo>
                  <a:lnTo>
                    <a:pt x="24180" y="32537"/>
                  </a:lnTo>
                  <a:lnTo>
                    <a:pt x="11049" y="23266"/>
                  </a:lnTo>
                  <a:lnTo>
                    <a:pt x="5816" y="15621"/>
                  </a:lnTo>
                  <a:lnTo>
                    <a:pt x="4876" y="12420"/>
                  </a:lnTo>
                  <a:lnTo>
                    <a:pt x="0" y="12636"/>
                  </a:lnTo>
                  <a:lnTo>
                    <a:pt x="990" y="16776"/>
                  </a:lnTo>
                  <a:lnTo>
                    <a:pt x="6578" y="25717"/>
                  </a:lnTo>
                  <a:lnTo>
                    <a:pt x="20840" y="36347"/>
                  </a:lnTo>
                  <a:lnTo>
                    <a:pt x="47815" y="45504"/>
                  </a:lnTo>
                  <a:lnTo>
                    <a:pt x="48831" y="40728"/>
                  </a:lnTo>
                  <a:close/>
                </a:path>
                <a:path w="183514" h="45720">
                  <a:moveTo>
                    <a:pt x="183083" y="1193"/>
                  </a:moveTo>
                  <a:lnTo>
                    <a:pt x="178346" y="0"/>
                  </a:lnTo>
                  <a:lnTo>
                    <a:pt x="173101" y="20840"/>
                  </a:lnTo>
                  <a:lnTo>
                    <a:pt x="177825" y="22034"/>
                  </a:lnTo>
                  <a:lnTo>
                    <a:pt x="183083" y="1193"/>
                  </a:lnTo>
                  <a:close/>
                </a:path>
              </a:pathLst>
            </a:custGeom>
            <a:solidFill>
              <a:srgbClr val="FFF200"/>
            </a:solidFill>
          </p:spPr>
          <p:txBody>
            <a:bodyPr wrap="square" lIns="0" tIns="0" rIns="0" bIns="0" rtlCol="0"/>
            <a:lstStyle/>
            <a:p/>
          </p:txBody>
        </p:sp>
        <p:pic>
          <p:nvPicPr>
            <p:cNvPr id="240" name="object 240" descr=""/>
            <p:cNvPicPr/>
            <p:nvPr/>
          </p:nvPicPr>
          <p:blipFill>
            <a:blip r:embed="rId78" cstate="print"/>
            <a:stretch>
              <a:fillRect/>
            </a:stretch>
          </p:blipFill>
          <p:spPr>
            <a:xfrm>
              <a:off x="1562468" y="4024274"/>
              <a:ext cx="1150467" cy="725178"/>
            </a:xfrm>
            <a:prstGeom prst="rect">
              <a:avLst/>
            </a:prstGeom>
          </p:spPr>
        </p:pic>
        <p:pic>
          <p:nvPicPr>
            <p:cNvPr id="241" name="object 241" descr=""/>
            <p:cNvPicPr/>
            <p:nvPr/>
          </p:nvPicPr>
          <p:blipFill>
            <a:blip r:embed="rId79" cstate="print"/>
            <a:stretch>
              <a:fillRect/>
            </a:stretch>
          </p:blipFill>
          <p:spPr>
            <a:xfrm>
              <a:off x="2157891" y="4445625"/>
              <a:ext cx="77889" cy="64706"/>
            </a:xfrm>
            <a:prstGeom prst="rect">
              <a:avLst/>
            </a:prstGeom>
          </p:spPr>
        </p:pic>
        <p:sp>
          <p:nvSpPr>
            <p:cNvPr id="242" name="object 242" descr=""/>
            <p:cNvSpPr/>
            <p:nvPr/>
          </p:nvSpPr>
          <p:spPr>
            <a:xfrm>
              <a:off x="2093092" y="4418063"/>
              <a:ext cx="40005" cy="40005"/>
            </a:xfrm>
            <a:custGeom>
              <a:avLst/>
              <a:gdLst/>
              <a:ahLst/>
              <a:cxnLst/>
              <a:rect l="l" t="t" r="r" b="b"/>
              <a:pathLst>
                <a:path w="40005" h="40004">
                  <a:moveTo>
                    <a:pt x="19773" y="0"/>
                  </a:moveTo>
                  <a:lnTo>
                    <a:pt x="12076" y="1555"/>
                  </a:lnTo>
                  <a:lnTo>
                    <a:pt x="5791" y="5795"/>
                  </a:lnTo>
                  <a:lnTo>
                    <a:pt x="1553" y="12081"/>
                  </a:lnTo>
                  <a:lnTo>
                    <a:pt x="0" y="19773"/>
                  </a:lnTo>
                  <a:lnTo>
                    <a:pt x="1553" y="27471"/>
                  </a:lnTo>
                  <a:lnTo>
                    <a:pt x="5791" y="33756"/>
                  </a:lnTo>
                  <a:lnTo>
                    <a:pt x="12076" y="37994"/>
                  </a:lnTo>
                  <a:lnTo>
                    <a:pt x="19773" y="39547"/>
                  </a:lnTo>
                  <a:lnTo>
                    <a:pt x="27471" y="37994"/>
                  </a:lnTo>
                  <a:lnTo>
                    <a:pt x="33756" y="33756"/>
                  </a:lnTo>
                  <a:lnTo>
                    <a:pt x="37994" y="27471"/>
                  </a:lnTo>
                  <a:lnTo>
                    <a:pt x="39547" y="19773"/>
                  </a:lnTo>
                  <a:lnTo>
                    <a:pt x="37994" y="12081"/>
                  </a:lnTo>
                  <a:lnTo>
                    <a:pt x="33756" y="5795"/>
                  </a:lnTo>
                  <a:lnTo>
                    <a:pt x="27471" y="1555"/>
                  </a:lnTo>
                  <a:lnTo>
                    <a:pt x="19773" y="0"/>
                  </a:lnTo>
                  <a:close/>
                </a:path>
              </a:pathLst>
            </a:custGeom>
            <a:solidFill>
              <a:srgbClr val="231F20"/>
            </a:solidFill>
          </p:spPr>
          <p:txBody>
            <a:bodyPr wrap="square" lIns="0" tIns="0" rIns="0" bIns="0" rtlCol="0"/>
            <a:lstStyle/>
            <a:p/>
          </p:txBody>
        </p:sp>
        <p:pic>
          <p:nvPicPr>
            <p:cNvPr id="243" name="object 243" descr=""/>
            <p:cNvPicPr/>
            <p:nvPr/>
          </p:nvPicPr>
          <p:blipFill>
            <a:blip r:embed="rId80" cstate="print"/>
            <a:stretch>
              <a:fillRect/>
            </a:stretch>
          </p:blipFill>
          <p:spPr>
            <a:xfrm>
              <a:off x="1848722" y="4256285"/>
              <a:ext cx="115042" cy="89877"/>
            </a:xfrm>
            <a:prstGeom prst="rect">
              <a:avLst/>
            </a:prstGeom>
          </p:spPr>
        </p:pic>
        <p:sp>
          <p:nvSpPr>
            <p:cNvPr id="244" name="object 244" descr=""/>
            <p:cNvSpPr/>
            <p:nvPr/>
          </p:nvSpPr>
          <p:spPr>
            <a:xfrm>
              <a:off x="1784013" y="4217952"/>
              <a:ext cx="43180" cy="43180"/>
            </a:xfrm>
            <a:custGeom>
              <a:avLst/>
              <a:gdLst/>
              <a:ahLst/>
              <a:cxnLst/>
              <a:rect l="l" t="t" r="r" b="b"/>
              <a:pathLst>
                <a:path w="43180" h="43179">
                  <a:moveTo>
                    <a:pt x="21564" y="0"/>
                  </a:moveTo>
                  <a:lnTo>
                    <a:pt x="13174" y="1696"/>
                  </a:lnTo>
                  <a:lnTo>
                    <a:pt x="6319" y="6319"/>
                  </a:lnTo>
                  <a:lnTo>
                    <a:pt x="1696" y="13174"/>
                  </a:lnTo>
                  <a:lnTo>
                    <a:pt x="0" y="21564"/>
                  </a:lnTo>
                  <a:lnTo>
                    <a:pt x="1696" y="29961"/>
                  </a:lnTo>
                  <a:lnTo>
                    <a:pt x="6319" y="36820"/>
                  </a:lnTo>
                  <a:lnTo>
                    <a:pt x="13174" y="41445"/>
                  </a:lnTo>
                  <a:lnTo>
                    <a:pt x="21564" y="43141"/>
                  </a:lnTo>
                  <a:lnTo>
                    <a:pt x="29961" y="41445"/>
                  </a:lnTo>
                  <a:lnTo>
                    <a:pt x="36820" y="36820"/>
                  </a:lnTo>
                  <a:lnTo>
                    <a:pt x="41445" y="29961"/>
                  </a:lnTo>
                  <a:lnTo>
                    <a:pt x="43141" y="21564"/>
                  </a:lnTo>
                  <a:lnTo>
                    <a:pt x="41445" y="13174"/>
                  </a:lnTo>
                  <a:lnTo>
                    <a:pt x="36820" y="6319"/>
                  </a:lnTo>
                  <a:lnTo>
                    <a:pt x="29961" y="1696"/>
                  </a:lnTo>
                  <a:lnTo>
                    <a:pt x="21564" y="0"/>
                  </a:lnTo>
                  <a:close/>
                </a:path>
              </a:pathLst>
            </a:custGeom>
            <a:solidFill>
              <a:srgbClr val="231F20"/>
            </a:solidFill>
          </p:spPr>
          <p:txBody>
            <a:bodyPr wrap="square" lIns="0" tIns="0" rIns="0" bIns="0" rtlCol="0"/>
            <a:lstStyle/>
            <a:p/>
          </p:txBody>
        </p:sp>
        <p:pic>
          <p:nvPicPr>
            <p:cNvPr id="245" name="object 245" descr=""/>
            <p:cNvPicPr/>
            <p:nvPr/>
          </p:nvPicPr>
          <p:blipFill>
            <a:blip r:embed="rId81" cstate="print"/>
            <a:stretch>
              <a:fillRect/>
            </a:stretch>
          </p:blipFill>
          <p:spPr>
            <a:xfrm>
              <a:off x="1752493" y="4063216"/>
              <a:ext cx="786904" cy="486554"/>
            </a:xfrm>
            <a:prstGeom prst="rect">
              <a:avLst/>
            </a:prstGeom>
          </p:spPr>
        </p:pic>
        <p:pic>
          <p:nvPicPr>
            <p:cNvPr id="246" name="object 246" descr=""/>
            <p:cNvPicPr/>
            <p:nvPr/>
          </p:nvPicPr>
          <p:blipFill>
            <a:blip r:embed="rId82" cstate="print"/>
            <a:stretch>
              <a:fillRect/>
            </a:stretch>
          </p:blipFill>
          <p:spPr>
            <a:xfrm>
              <a:off x="2271674" y="4207891"/>
              <a:ext cx="267716" cy="280917"/>
            </a:xfrm>
            <a:prstGeom prst="rect">
              <a:avLst/>
            </a:prstGeom>
          </p:spPr>
        </p:pic>
        <p:sp>
          <p:nvSpPr>
            <p:cNvPr id="247" name="object 247" descr=""/>
            <p:cNvSpPr/>
            <p:nvPr/>
          </p:nvSpPr>
          <p:spPr>
            <a:xfrm>
              <a:off x="2389935" y="4484022"/>
              <a:ext cx="17145" cy="66040"/>
            </a:xfrm>
            <a:custGeom>
              <a:avLst/>
              <a:gdLst/>
              <a:ahLst/>
              <a:cxnLst/>
              <a:rect l="l" t="t" r="r" b="b"/>
              <a:pathLst>
                <a:path w="17144" h="66039">
                  <a:moveTo>
                    <a:pt x="4668" y="0"/>
                  </a:moveTo>
                  <a:lnTo>
                    <a:pt x="2536" y="7274"/>
                  </a:lnTo>
                  <a:lnTo>
                    <a:pt x="0" y="24528"/>
                  </a:lnTo>
                  <a:lnTo>
                    <a:pt x="2481" y="45875"/>
                  </a:lnTo>
                  <a:lnTo>
                    <a:pt x="15400" y="65430"/>
                  </a:lnTo>
                  <a:lnTo>
                    <a:pt x="16962" y="63563"/>
                  </a:lnTo>
                  <a:lnTo>
                    <a:pt x="4718" y="44897"/>
                  </a:lnTo>
                  <a:lnTo>
                    <a:pt x="2424" y="24430"/>
                  </a:lnTo>
                  <a:lnTo>
                    <a:pt x="4896" y="7851"/>
                  </a:lnTo>
                  <a:lnTo>
                    <a:pt x="6954" y="850"/>
                  </a:lnTo>
                  <a:lnTo>
                    <a:pt x="4668" y="0"/>
                  </a:lnTo>
                  <a:close/>
                </a:path>
              </a:pathLst>
            </a:custGeom>
            <a:solidFill>
              <a:srgbClr val="91B1B6"/>
            </a:solidFill>
          </p:spPr>
          <p:txBody>
            <a:bodyPr wrap="square" lIns="0" tIns="0" rIns="0" bIns="0" rtlCol="0"/>
            <a:lstStyle/>
            <a:p/>
          </p:txBody>
        </p:sp>
        <p:sp>
          <p:nvSpPr>
            <p:cNvPr id="248" name="object 248" descr=""/>
            <p:cNvSpPr/>
            <p:nvPr/>
          </p:nvSpPr>
          <p:spPr>
            <a:xfrm>
              <a:off x="2410383" y="4488116"/>
              <a:ext cx="27940" cy="54610"/>
            </a:xfrm>
            <a:custGeom>
              <a:avLst/>
              <a:gdLst/>
              <a:ahLst/>
              <a:cxnLst/>
              <a:rect l="l" t="t" r="r" b="b"/>
              <a:pathLst>
                <a:path w="27939" h="54610">
                  <a:moveTo>
                    <a:pt x="19519" y="4381"/>
                  </a:moveTo>
                  <a:lnTo>
                    <a:pt x="15151" y="0"/>
                  </a:lnTo>
                  <a:lnTo>
                    <a:pt x="4368" y="0"/>
                  </a:lnTo>
                  <a:lnTo>
                    <a:pt x="0" y="4381"/>
                  </a:lnTo>
                  <a:lnTo>
                    <a:pt x="0" y="15163"/>
                  </a:lnTo>
                  <a:lnTo>
                    <a:pt x="4368" y="19532"/>
                  </a:lnTo>
                  <a:lnTo>
                    <a:pt x="15151" y="19532"/>
                  </a:lnTo>
                  <a:lnTo>
                    <a:pt x="19519" y="15163"/>
                  </a:lnTo>
                  <a:lnTo>
                    <a:pt x="19519" y="9766"/>
                  </a:lnTo>
                  <a:lnTo>
                    <a:pt x="19519" y="4381"/>
                  </a:lnTo>
                  <a:close/>
                </a:path>
                <a:path w="27939" h="54610">
                  <a:moveTo>
                    <a:pt x="27457" y="41998"/>
                  </a:moveTo>
                  <a:lnTo>
                    <a:pt x="23914" y="38430"/>
                  </a:lnTo>
                  <a:lnTo>
                    <a:pt x="15151" y="38430"/>
                  </a:lnTo>
                  <a:lnTo>
                    <a:pt x="11595" y="41998"/>
                  </a:lnTo>
                  <a:lnTo>
                    <a:pt x="11595" y="50749"/>
                  </a:lnTo>
                  <a:lnTo>
                    <a:pt x="15151" y="54305"/>
                  </a:lnTo>
                  <a:lnTo>
                    <a:pt x="23914" y="54305"/>
                  </a:lnTo>
                  <a:lnTo>
                    <a:pt x="27457" y="50749"/>
                  </a:lnTo>
                  <a:lnTo>
                    <a:pt x="27457" y="46367"/>
                  </a:lnTo>
                  <a:lnTo>
                    <a:pt x="27457" y="41998"/>
                  </a:lnTo>
                  <a:close/>
                </a:path>
              </a:pathLst>
            </a:custGeom>
            <a:solidFill>
              <a:srgbClr val="A7A9AC"/>
            </a:solidFill>
          </p:spPr>
          <p:txBody>
            <a:bodyPr wrap="square" lIns="0" tIns="0" rIns="0" bIns="0" rtlCol="0"/>
            <a:lstStyle/>
            <a:p/>
          </p:txBody>
        </p:sp>
        <p:pic>
          <p:nvPicPr>
            <p:cNvPr id="249" name="object 249" descr=""/>
            <p:cNvPicPr/>
            <p:nvPr/>
          </p:nvPicPr>
          <p:blipFill>
            <a:blip r:embed="rId83" cstate="print"/>
            <a:stretch>
              <a:fillRect/>
            </a:stretch>
          </p:blipFill>
          <p:spPr>
            <a:xfrm>
              <a:off x="1756879" y="4064368"/>
              <a:ext cx="714349" cy="176478"/>
            </a:xfrm>
            <a:prstGeom prst="rect">
              <a:avLst/>
            </a:prstGeom>
          </p:spPr>
        </p:pic>
        <p:pic>
          <p:nvPicPr>
            <p:cNvPr id="250" name="object 250" descr=""/>
            <p:cNvPicPr/>
            <p:nvPr/>
          </p:nvPicPr>
          <p:blipFill>
            <a:blip r:embed="rId84" cstate="print"/>
            <a:stretch>
              <a:fillRect/>
            </a:stretch>
          </p:blipFill>
          <p:spPr>
            <a:xfrm>
              <a:off x="2301049" y="4268216"/>
              <a:ext cx="200774" cy="62671"/>
            </a:xfrm>
            <a:prstGeom prst="rect">
              <a:avLst/>
            </a:prstGeom>
          </p:spPr>
        </p:pic>
        <p:sp>
          <p:nvSpPr>
            <p:cNvPr id="251" name="object 251" descr=""/>
            <p:cNvSpPr/>
            <p:nvPr/>
          </p:nvSpPr>
          <p:spPr>
            <a:xfrm>
              <a:off x="1761144" y="4098817"/>
              <a:ext cx="560705" cy="361315"/>
            </a:xfrm>
            <a:custGeom>
              <a:avLst/>
              <a:gdLst/>
              <a:ahLst/>
              <a:cxnLst/>
              <a:rect l="l" t="t" r="r" b="b"/>
              <a:pathLst>
                <a:path w="560705" h="361314">
                  <a:moveTo>
                    <a:pt x="0" y="0"/>
                  </a:moveTo>
                  <a:lnTo>
                    <a:pt x="6108" y="84200"/>
                  </a:lnTo>
                  <a:lnTo>
                    <a:pt x="400291" y="303872"/>
                  </a:lnTo>
                  <a:lnTo>
                    <a:pt x="468780" y="331635"/>
                  </a:lnTo>
                  <a:lnTo>
                    <a:pt x="522304" y="351235"/>
                  </a:lnTo>
                  <a:lnTo>
                    <a:pt x="560158" y="361226"/>
                  </a:lnTo>
                  <a:lnTo>
                    <a:pt x="496697" y="178168"/>
                  </a:lnTo>
                  <a:lnTo>
                    <a:pt x="492002" y="168864"/>
                  </a:lnTo>
                  <a:lnTo>
                    <a:pt x="486624" y="163220"/>
                  </a:lnTo>
                  <a:lnTo>
                    <a:pt x="477128" y="158948"/>
                  </a:lnTo>
                  <a:lnTo>
                    <a:pt x="460082" y="153758"/>
                  </a:lnTo>
                  <a:lnTo>
                    <a:pt x="0" y="0"/>
                  </a:lnTo>
                  <a:close/>
                </a:path>
              </a:pathLst>
            </a:custGeom>
            <a:solidFill>
              <a:srgbClr val="6D6E71"/>
            </a:solidFill>
          </p:spPr>
          <p:txBody>
            <a:bodyPr wrap="square" lIns="0" tIns="0" rIns="0" bIns="0" rtlCol="0"/>
            <a:lstStyle/>
            <a:p/>
          </p:txBody>
        </p:sp>
        <p:pic>
          <p:nvPicPr>
            <p:cNvPr id="252" name="object 252" descr=""/>
            <p:cNvPicPr/>
            <p:nvPr/>
          </p:nvPicPr>
          <p:blipFill>
            <a:blip r:embed="rId85" cstate="print"/>
            <a:stretch>
              <a:fillRect/>
            </a:stretch>
          </p:blipFill>
          <p:spPr>
            <a:xfrm>
              <a:off x="2352014" y="4402277"/>
              <a:ext cx="187375" cy="69555"/>
            </a:xfrm>
            <a:prstGeom prst="rect">
              <a:avLst/>
            </a:prstGeom>
          </p:spPr>
        </p:pic>
        <p:sp>
          <p:nvSpPr>
            <p:cNvPr id="253" name="object 253" descr=""/>
            <p:cNvSpPr/>
            <p:nvPr/>
          </p:nvSpPr>
          <p:spPr>
            <a:xfrm>
              <a:off x="1954835" y="4163756"/>
              <a:ext cx="53340" cy="204470"/>
            </a:xfrm>
            <a:custGeom>
              <a:avLst/>
              <a:gdLst/>
              <a:ahLst/>
              <a:cxnLst/>
              <a:rect l="l" t="t" r="r" b="b"/>
              <a:pathLst>
                <a:path w="53339" h="204470">
                  <a:moveTo>
                    <a:pt x="600" y="0"/>
                  </a:moveTo>
                  <a:lnTo>
                    <a:pt x="0" y="44346"/>
                  </a:lnTo>
                  <a:lnTo>
                    <a:pt x="3332" y="103353"/>
                  </a:lnTo>
                  <a:lnTo>
                    <a:pt x="8804" y="145249"/>
                  </a:lnTo>
                  <a:lnTo>
                    <a:pt x="53267" y="204216"/>
                  </a:lnTo>
                  <a:lnTo>
                    <a:pt x="44821" y="14770"/>
                  </a:lnTo>
                  <a:lnTo>
                    <a:pt x="600" y="0"/>
                  </a:lnTo>
                  <a:close/>
                </a:path>
              </a:pathLst>
            </a:custGeom>
            <a:solidFill>
              <a:srgbClr val="58595B"/>
            </a:solidFill>
          </p:spPr>
          <p:txBody>
            <a:bodyPr wrap="square" lIns="0" tIns="0" rIns="0" bIns="0" rtlCol="0"/>
            <a:lstStyle/>
            <a:p/>
          </p:txBody>
        </p:sp>
        <p:sp>
          <p:nvSpPr>
            <p:cNvPr id="254" name="object 254" descr=""/>
            <p:cNvSpPr/>
            <p:nvPr/>
          </p:nvSpPr>
          <p:spPr>
            <a:xfrm>
              <a:off x="1954250" y="4162060"/>
              <a:ext cx="55244" cy="208279"/>
            </a:xfrm>
            <a:custGeom>
              <a:avLst/>
              <a:gdLst/>
              <a:ahLst/>
              <a:cxnLst/>
              <a:rect l="l" t="t" r="r" b="b"/>
              <a:pathLst>
                <a:path w="55244" h="208279">
                  <a:moveTo>
                    <a:pt x="0" y="0"/>
                  </a:moveTo>
                  <a:lnTo>
                    <a:pt x="541" y="48526"/>
                  </a:lnTo>
                  <a:lnTo>
                    <a:pt x="2928" y="95096"/>
                  </a:lnTo>
                  <a:lnTo>
                    <a:pt x="8178" y="147167"/>
                  </a:lnTo>
                  <a:lnTo>
                    <a:pt x="55168" y="208165"/>
                  </a:lnTo>
                  <a:lnTo>
                    <a:pt x="54967" y="203657"/>
                  </a:lnTo>
                  <a:lnTo>
                    <a:pt x="52527" y="203657"/>
                  </a:lnTo>
                  <a:lnTo>
                    <a:pt x="16979" y="181673"/>
                  </a:lnTo>
                  <a:lnTo>
                    <a:pt x="5666" y="99079"/>
                  </a:lnTo>
                  <a:lnTo>
                    <a:pt x="3222" y="55451"/>
                  </a:lnTo>
                  <a:lnTo>
                    <a:pt x="2387" y="3378"/>
                  </a:lnTo>
                  <a:lnTo>
                    <a:pt x="10107" y="3378"/>
                  </a:lnTo>
                  <a:lnTo>
                    <a:pt x="0" y="0"/>
                  </a:lnTo>
                  <a:close/>
                </a:path>
                <a:path w="55244" h="208279">
                  <a:moveTo>
                    <a:pt x="10107" y="3378"/>
                  </a:moveTo>
                  <a:lnTo>
                    <a:pt x="2387" y="3378"/>
                  </a:lnTo>
                  <a:lnTo>
                    <a:pt x="44221" y="17360"/>
                  </a:lnTo>
                  <a:lnTo>
                    <a:pt x="52527" y="203657"/>
                  </a:lnTo>
                  <a:lnTo>
                    <a:pt x="54967" y="203657"/>
                  </a:lnTo>
                  <a:lnTo>
                    <a:pt x="46583" y="15570"/>
                  </a:lnTo>
                  <a:lnTo>
                    <a:pt x="10107" y="3378"/>
                  </a:lnTo>
                  <a:close/>
                </a:path>
              </a:pathLst>
            </a:custGeom>
            <a:solidFill>
              <a:srgbClr val="231F20"/>
            </a:solidFill>
          </p:spPr>
          <p:txBody>
            <a:bodyPr wrap="square" lIns="0" tIns="0" rIns="0" bIns="0" rtlCol="0"/>
            <a:lstStyle/>
            <a:p/>
          </p:txBody>
        </p:sp>
        <p:sp>
          <p:nvSpPr>
            <p:cNvPr id="255" name="object 255" descr=""/>
            <p:cNvSpPr/>
            <p:nvPr/>
          </p:nvSpPr>
          <p:spPr>
            <a:xfrm>
              <a:off x="1821914" y="4119124"/>
              <a:ext cx="37465" cy="157480"/>
            </a:xfrm>
            <a:custGeom>
              <a:avLst/>
              <a:gdLst/>
              <a:ahLst/>
              <a:cxnLst/>
              <a:rect l="l" t="t" r="r" b="b"/>
              <a:pathLst>
                <a:path w="37464" h="157479">
                  <a:moveTo>
                    <a:pt x="0" y="0"/>
                  </a:moveTo>
                  <a:lnTo>
                    <a:pt x="121" y="42744"/>
                  </a:lnTo>
                  <a:lnTo>
                    <a:pt x="5513" y="100596"/>
                  </a:lnTo>
                  <a:lnTo>
                    <a:pt x="13271" y="142405"/>
                  </a:lnTo>
                  <a:lnTo>
                    <a:pt x="37274" y="157454"/>
                  </a:lnTo>
                  <a:lnTo>
                    <a:pt x="36093" y="12065"/>
                  </a:lnTo>
                  <a:lnTo>
                    <a:pt x="0" y="0"/>
                  </a:lnTo>
                  <a:close/>
                </a:path>
              </a:pathLst>
            </a:custGeom>
            <a:solidFill>
              <a:srgbClr val="58595B"/>
            </a:solidFill>
          </p:spPr>
          <p:txBody>
            <a:bodyPr wrap="square" lIns="0" tIns="0" rIns="0" bIns="0" rtlCol="0"/>
            <a:lstStyle/>
            <a:p/>
          </p:txBody>
        </p:sp>
        <p:sp>
          <p:nvSpPr>
            <p:cNvPr id="256" name="object 256" descr=""/>
            <p:cNvSpPr/>
            <p:nvPr/>
          </p:nvSpPr>
          <p:spPr>
            <a:xfrm>
              <a:off x="1820706" y="4117432"/>
              <a:ext cx="40005" cy="161925"/>
            </a:xfrm>
            <a:custGeom>
              <a:avLst/>
              <a:gdLst/>
              <a:ahLst/>
              <a:cxnLst/>
              <a:rect l="l" t="t" r="r" b="b"/>
              <a:pathLst>
                <a:path w="40005" h="161925">
                  <a:moveTo>
                    <a:pt x="0" y="0"/>
                  </a:moveTo>
                  <a:lnTo>
                    <a:pt x="1655" y="47145"/>
                  </a:lnTo>
                  <a:lnTo>
                    <a:pt x="5598" y="92739"/>
                  </a:lnTo>
                  <a:lnTo>
                    <a:pt x="13284" y="144322"/>
                  </a:lnTo>
                  <a:lnTo>
                    <a:pt x="39725" y="161366"/>
                  </a:lnTo>
                  <a:lnTo>
                    <a:pt x="39689" y="156933"/>
                  </a:lnTo>
                  <a:lnTo>
                    <a:pt x="37236" y="156933"/>
                  </a:lnTo>
                  <a:lnTo>
                    <a:pt x="15582" y="143344"/>
                  </a:lnTo>
                  <a:lnTo>
                    <a:pt x="8467" y="96331"/>
                  </a:lnTo>
                  <a:lnTo>
                    <a:pt x="4535" y="53832"/>
                  </a:lnTo>
                  <a:lnTo>
                    <a:pt x="2843" y="21101"/>
                  </a:lnTo>
                  <a:lnTo>
                    <a:pt x="2451" y="3390"/>
                  </a:lnTo>
                  <a:lnTo>
                    <a:pt x="10142" y="3390"/>
                  </a:lnTo>
                  <a:lnTo>
                    <a:pt x="0" y="0"/>
                  </a:lnTo>
                  <a:close/>
                </a:path>
                <a:path w="40005" h="161925">
                  <a:moveTo>
                    <a:pt x="10142" y="3390"/>
                  </a:moveTo>
                  <a:lnTo>
                    <a:pt x="2451" y="3390"/>
                  </a:lnTo>
                  <a:lnTo>
                    <a:pt x="36080" y="14643"/>
                  </a:lnTo>
                  <a:lnTo>
                    <a:pt x="37236" y="156933"/>
                  </a:lnTo>
                  <a:lnTo>
                    <a:pt x="39689" y="156933"/>
                  </a:lnTo>
                  <a:lnTo>
                    <a:pt x="38519" y="12877"/>
                  </a:lnTo>
                  <a:lnTo>
                    <a:pt x="10142" y="3390"/>
                  </a:lnTo>
                  <a:close/>
                </a:path>
              </a:pathLst>
            </a:custGeom>
            <a:solidFill>
              <a:srgbClr val="231F20"/>
            </a:solidFill>
          </p:spPr>
          <p:txBody>
            <a:bodyPr wrap="square" lIns="0" tIns="0" rIns="0" bIns="0" rtlCol="0"/>
            <a:lstStyle/>
            <a:p/>
          </p:txBody>
        </p:sp>
        <p:pic>
          <p:nvPicPr>
            <p:cNvPr id="257" name="object 257" descr=""/>
            <p:cNvPicPr/>
            <p:nvPr/>
          </p:nvPicPr>
          <p:blipFill>
            <a:blip r:embed="rId86" cstate="print"/>
            <a:stretch>
              <a:fillRect/>
            </a:stretch>
          </p:blipFill>
          <p:spPr>
            <a:xfrm>
              <a:off x="2216476" y="4250983"/>
              <a:ext cx="104825" cy="209054"/>
            </a:xfrm>
            <a:prstGeom prst="rect">
              <a:avLst/>
            </a:prstGeom>
          </p:spPr>
        </p:pic>
        <p:sp>
          <p:nvSpPr>
            <p:cNvPr id="258" name="object 258" descr=""/>
            <p:cNvSpPr/>
            <p:nvPr/>
          </p:nvSpPr>
          <p:spPr>
            <a:xfrm>
              <a:off x="1760334" y="4104990"/>
              <a:ext cx="457834" cy="163830"/>
            </a:xfrm>
            <a:custGeom>
              <a:avLst/>
              <a:gdLst/>
              <a:ahLst/>
              <a:cxnLst/>
              <a:rect l="l" t="t" r="r" b="b"/>
              <a:pathLst>
                <a:path w="457835" h="163829">
                  <a:moveTo>
                    <a:pt x="812" y="0"/>
                  </a:moveTo>
                  <a:lnTo>
                    <a:pt x="0" y="2298"/>
                  </a:lnTo>
                  <a:lnTo>
                    <a:pt x="456425" y="163385"/>
                  </a:lnTo>
                  <a:lnTo>
                    <a:pt x="457238" y="161086"/>
                  </a:lnTo>
                  <a:lnTo>
                    <a:pt x="812" y="0"/>
                  </a:lnTo>
                  <a:close/>
                </a:path>
              </a:pathLst>
            </a:custGeom>
            <a:solidFill>
              <a:srgbClr val="414042"/>
            </a:solidFill>
          </p:spPr>
          <p:txBody>
            <a:bodyPr wrap="square" lIns="0" tIns="0" rIns="0" bIns="0" rtlCol="0"/>
            <a:lstStyle/>
            <a:p/>
          </p:txBody>
        </p:sp>
        <p:sp>
          <p:nvSpPr>
            <p:cNvPr id="259" name="object 259" descr=""/>
            <p:cNvSpPr/>
            <p:nvPr/>
          </p:nvSpPr>
          <p:spPr>
            <a:xfrm>
              <a:off x="2153172" y="4229834"/>
              <a:ext cx="82550" cy="275590"/>
            </a:xfrm>
            <a:custGeom>
              <a:avLst/>
              <a:gdLst/>
              <a:ahLst/>
              <a:cxnLst/>
              <a:rect l="l" t="t" r="r" b="b"/>
              <a:pathLst>
                <a:path w="82550" h="275589">
                  <a:moveTo>
                    <a:pt x="0" y="0"/>
                  </a:moveTo>
                  <a:lnTo>
                    <a:pt x="3214" y="95194"/>
                  </a:lnTo>
                  <a:lnTo>
                    <a:pt x="8513" y="173898"/>
                  </a:lnTo>
                  <a:lnTo>
                    <a:pt x="17411" y="237528"/>
                  </a:lnTo>
                  <a:lnTo>
                    <a:pt x="82092" y="275361"/>
                  </a:lnTo>
                  <a:lnTo>
                    <a:pt x="63296" y="21158"/>
                  </a:lnTo>
                  <a:lnTo>
                    <a:pt x="0" y="0"/>
                  </a:lnTo>
                  <a:close/>
                </a:path>
              </a:pathLst>
            </a:custGeom>
            <a:solidFill>
              <a:srgbClr val="58595B"/>
            </a:solidFill>
          </p:spPr>
          <p:txBody>
            <a:bodyPr wrap="square" lIns="0" tIns="0" rIns="0" bIns="0" rtlCol="0"/>
            <a:lstStyle/>
            <a:p/>
          </p:txBody>
        </p:sp>
        <p:sp>
          <p:nvSpPr>
            <p:cNvPr id="260" name="object 260" descr=""/>
            <p:cNvSpPr/>
            <p:nvPr/>
          </p:nvSpPr>
          <p:spPr>
            <a:xfrm>
              <a:off x="2151913" y="4228122"/>
              <a:ext cx="85090" cy="279400"/>
            </a:xfrm>
            <a:custGeom>
              <a:avLst/>
              <a:gdLst/>
              <a:ahLst/>
              <a:cxnLst/>
              <a:rect l="l" t="t" r="r" b="b"/>
              <a:pathLst>
                <a:path w="85089" h="279400">
                  <a:moveTo>
                    <a:pt x="84721" y="279298"/>
                  </a:moveTo>
                  <a:lnTo>
                    <a:pt x="84391" y="274840"/>
                  </a:lnTo>
                  <a:lnTo>
                    <a:pt x="81953" y="241846"/>
                  </a:lnTo>
                  <a:lnTo>
                    <a:pt x="81953" y="274840"/>
                  </a:lnTo>
                  <a:lnTo>
                    <a:pt x="19735" y="238455"/>
                  </a:lnTo>
                  <a:lnTo>
                    <a:pt x="12763" y="193090"/>
                  </a:lnTo>
                  <a:lnTo>
                    <a:pt x="7899" y="135470"/>
                  </a:lnTo>
                  <a:lnTo>
                    <a:pt x="4800" y="77038"/>
                  </a:lnTo>
                  <a:lnTo>
                    <a:pt x="3276" y="34086"/>
                  </a:lnTo>
                  <a:lnTo>
                    <a:pt x="65786" y="56286"/>
                  </a:lnTo>
                  <a:lnTo>
                    <a:pt x="81953" y="274840"/>
                  </a:lnTo>
                  <a:lnTo>
                    <a:pt x="81953" y="241846"/>
                  </a:lnTo>
                  <a:lnTo>
                    <a:pt x="65709" y="21958"/>
                  </a:lnTo>
                  <a:lnTo>
                    <a:pt x="65582" y="21920"/>
                  </a:lnTo>
                  <a:lnTo>
                    <a:pt x="65582" y="53619"/>
                  </a:lnTo>
                  <a:lnTo>
                    <a:pt x="3187" y="31457"/>
                  </a:lnTo>
                  <a:lnTo>
                    <a:pt x="3111" y="29222"/>
                  </a:lnTo>
                  <a:lnTo>
                    <a:pt x="2489" y="3416"/>
                  </a:lnTo>
                  <a:lnTo>
                    <a:pt x="63385" y="23761"/>
                  </a:lnTo>
                  <a:lnTo>
                    <a:pt x="65582" y="53619"/>
                  </a:lnTo>
                  <a:lnTo>
                    <a:pt x="65582" y="21920"/>
                  </a:lnTo>
                  <a:lnTo>
                    <a:pt x="10223" y="3416"/>
                  </a:lnTo>
                  <a:lnTo>
                    <a:pt x="0" y="0"/>
                  </a:lnTo>
                  <a:lnTo>
                    <a:pt x="457" y="21158"/>
                  </a:lnTo>
                  <a:lnTo>
                    <a:pt x="2006" y="68262"/>
                  </a:lnTo>
                  <a:lnTo>
                    <a:pt x="5080" y="129438"/>
                  </a:lnTo>
                  <a:lnTo>
                    <a:pt x="10096" y="191058"/>
                  </a:lnTo>
                  <a:lnTo>
                    <a:pt x="17475" y="239522"/>
                  </a:lnTo>
                  <a:lnTo>
                    <a:pt x="17602" y="240030"/>
                  </a:lnTo>
                  <a:lnTo>
                    <a:pt x="84721" y="279298"/>
                  </a:lnTo>
                  <a:close/>
                </a:path>
              </a:pathLst>
            </a:custGeom>
            <a:solidFill>
              <a:srgbClr val="231F20"/>
            </a:solidFill>
          </p:spPr>
          <p:txBody>
            <a:bodyPr wrap="square" lIns="0" tIns="0" rIns="0" bIns="0" rtlCol="0"/>
            <a:lstStyle/>
            <a:p/>
          </p:txBody>
        </p:sp>
        <p:sp>
          <p:nvSpPr>
            <p:cNvPr id="261" name="object 261" descr=""/>
            <p:cNvSpPr/>
            <p:nvPr/>
          </p:nvSpPr>
          <p:spPr>
            <a:xfrm>
              <a:off x="1826641" y="4150487"/>
              <a:ext cx="396240" cy="340995"/>
            </a:xfrm>
            <a:custGeom>
              <a:avLst/>
              <a:gdLst/>
              <a:ahLst/>
              <a:cxnLst/>
              <a:rect l="l" t="t" r="r" b="b"/>
              <a:pathLst>
                <a:path w="396239" h="340995">
                  <a:moveTo>
                    <a:pt x="27254" y="75666"/>
                  </a:moveTo>
                  <a:lnTo>
                    <a:pt x="24815" y="10985"/>
                  </a:lnTo>
                  <a:lnTo>
                    <a:pt x="0" y="0"/>
                  </a:lnTo>
                  <a:lnTo>
                    <a:pt x="5283" y="63461"/>
                  </a:lnTo>
                  <a:lnTo>
                    <a:pt x="27254" y="75666"/>
                  </a:lnTo>
                  <a:close/>
                </a:path>
                <a:path w="396239" h="340995">
                  <a:moveTo>
                    <a:pt x="27660" y="85420"/>
                  </a:moveTo>
                  <a:lnTo>
                    <a:pt x="6096" y="72809"/>
                  </a:lnTo>
                  <a:lnTo>
                    <a:pt x="10972" y="108610"/>
                  </a:lnTo>
                  <a:lnTo>
                    <a:pt x="27241" y="118783"/>
                  </a:lnTo>
                  <a:lnTo>
                    <a:pt x="27660" y="85420"/>
                  </a:lnTo>
                  <a:close/>
                </a:path>
                <a:path w="396239" h="340995">
                  <a:moveTo>
                    <a:pt x="170040" y="155181"/>
                  </a:moveTo>
                  <a:lnTo>
                    <a:pt x="165760" y="72199"/>
                  </a:lnTo>
                  <a:lnTo>
                    <a:pt x="132511" y="57556"/>
                  </a:lnTo>
                  <a:lnTo>
                    <a:pt x="138303" y="138099"/>
                  </a:lnTo>
                  <a:lnTo>
                    <a:pt x="170040" y="155181"/>
                  </a:lnTo>
                  <a:close/>
                </a:path>
                <a:path w="396239" h="340995">
                  <a:moveTo>
                    <a:pt x="175107" y="207949"/>
                  </a:moveTo>
                  <a:lnTo>
                    <a:pt x="172097" y="166090"/>
                  </a:lnTo>
                  <a:lnTo>
                    <a:pt x="139522" y="148475"/>
                  </a:lnTo>
                  <a:lnTo>
                    <a:pt x="146850" y="190576"/>
                  </a:lnTo>
                  <a:lnTo>
                    <a:pt x="175107" y="207949"/>
                  </a:lnTo>
                  <a:close/>
                </a:path>
                <a:path w="396239" h="340995">
                  <a:moveTo>
                    <a:pt x="391528" y="269900"/>
                  </a:moveTo>
                  <a:lnTo>
                    <a:pt x="383603" y="158838"/>
                  </a:lnTo>
                  <a:lnTo>
                    <a:pt x="332955" y="141757"/>
                  </a:lnTo>
                  <a:lnTo>
                    <a:pt x="339674" y="248539"/>
                  </a:lnTo>
                  <a:lnTo>
                    <a:pt x="391528" y="269900"/>
                  </a:lnTo>
                  <a:close/>
                </a:path>
                <a:path w="396239" h="340995">
                  <a:moveTo>
                    <a:pt x="395795" y="340677"/>
                  </a:moveTo>
                  <a:lnTo>
                    <a:pt x="392137" y="280885"/>
                  </a:lnTo>
                  <a:lnTo>
                    <a:pt x="340271" y="260134"/>
                  </a:lnTo>
                  <a:lnTo>
                    <a:pt x="348208" y="312610"/>
                  </a:lnTo>
                  <a:lnTo>
                    <a:pt x="395795" y="340677"/>
                  </a:lnTo>
                  <a:close/>
                </a:path>
              </a:pathLst>
            </a:custGeom>
            <a:solidFill>
              <a:srgbClr val="414042"/>
            </a:solidFill>
          </p:spPr>
          <p:txBody>
            <a:bodyPr wrap="square" lIns="0" tIns="0" rIns="0" bIns="0" rtlCol="0"/>
            <a:lstStyle/>
            <a:p/>
          </p:txBody>
        </p:sp>
        <p:sp>
          <p:nvSpPr>
            <p:cNvPr id="262" name="object 262" descr=""/>
            <p:cNvSpPr/>
            <p:nvPr/>
          </p:nvSpPr>
          <p:spPr>
            <a:xfrm>
              <a:off x="1913915" y="4164754"/>
              <a:ext cx="30480" cy="111125"/>
            </a:xfrm>
            <a:custGeom>
              <a:avLst/>
              <a:gdLst/>
              <a:ahLst/>
              <a:cxnLst/>
              <a:rect l="l" t="t" r="r" b="b"/>
              <a:pathLst>
                <a:path w="30480" h="111125">
                  <a:moveTo>
                    <a:pt x="0" y="0"/>
                  </a:moveTo>
                  <a:lnTo>
                    <a:pt x="4025" y="97180"/>
                  </a:lnTo>
                  <a:lnTo>
                    <a:pt x="29908" y="110985"/>
                  </a:lnTo>
                  <a:lnTo>
                    <a:pt x="25882" y="9779"/>
                  </a:lnTo>
                  <a:lnTo>
                    <a:pt x="0" y="0"/>
                  </a:lnTo>
                  <a:close/>
                </a:path>
              </a:pathLst>
            </a:custGeom>
            <a:solidFill>
              <a:srgbClr val="58595B"/>
            </a:solidFill>
          </p:spPr>
          <p:txBody>
            <a:bodyPr wrap="square" lIns="0" tIns="0" rIns="0" bIns="0" rtlCol="0"/>
            <a:lstStyle/>
            <a:p/>
          </p:txBody>
        </p:sp>
        <p:pic>
          <p:nvPicPr>
            <p:cNvPr id="263" name="object 263" descr=""/>
            <p:cNvPicPr/>
            <p:nvPr/>
          </p:nvPicPr>
          <p:blipFill>
            <a:blip r:embed="rId87" cstate="print"/>
            <a:stretch>
              <a:fillRect/>
            </a:stretch>
          </p:blipFill>
          <p:spPr>
            <a:xfrm>
              <a:off x="2011667" y="4203858"/>
              <a:ext cx="112148" cy="171945"/>
            </a:xfrm>
            <a:prstGeom prst="rect">
              <a:avLst/>
            </a:prstGeom>
          </p:spPr>
        </p:pic>
        <p:sp>
          <p:nvSpPr>
            <p:cNvPr id="264" name="object 264" descr=""/>
            <p:cNvSpPr/>
            <p:nvPr/>
          </p:nvSpPr>
          <p:spPr>
            <a:xfrm>
              <a:off x="1769567" y="4114723"/>
              <a:ext cx="116839" cy="130175"/>
            </a:xfrm>
            <a:custGeom>
              <a:avLst/>
              <a:gdLst/>
              <a:ahLst/>
              <a:cxnLst/>
              <a:rect l="l" t="t" r="r" b="b"/>
              <a:pathLst>
                <a:path w="116839" h="130175">
                  <a:moveTo>
                    <a:pt x="50457" y="92697"/>
                  </a:moveTo>
                  <a:lnTo>
                    <a:pt x="45427" y="16675"/>
                  </a:lnTo>
                  <a:lnTo>
                    <a:pt x="0" y="0"/>
                  </a:lnTo>
                  <a:lnTo>
                    <a:pt x="4686" y="67068"/>
                  </a:lnTo>
                  <a:lnTo>
                    <a:pt x="50457" y="92697"/>
                  </a:lnTo>
                  <a:close/>
                </a:path>
                <a:path w="116839" h="130175">
                  <a:moveTo>
                    <a:pt x="116674" y="129616"/>
                  </a:moveTo>
                  <a:lnTo>
                    <a:pt x="116065" y="39928"/>
                  </a:lnTo>
                  <a:lnTo>
                    <a:pt x="92595" y="31635"/>
                  </a:lnTo>
                  <a:lnTo>
                    <a:pt x="94703" y="117424"/>
                  </a:lnTo>
                  <a:lnTo>
                    <a:pt x="116674" y="129616"/>
                  </a:lnTo>
                  <a:close/>
                </a:path>
              </a:pathLst>
            </a:custGeom>
            <a:solidFill>
              <a:srgbClr val="58595B"/>
            </a:solidFill>
          </p:spPr>
          <p:txBody>
            <a:bodyPr wrap="square" lIns="0" tIns="0" rIns="0" bIns="0" rtlCol="0"/>
            <a:lstStyle/>
            <a:p/>
          </p:txBody>
        </p:sp>
        <p:pic>
          <p:nvPicPr>
            <p:cNvPr id="265" name="object 265" descr=""/>
            <p:cNvPicPr/>
            <p:nvPr/>
          </p:nvPicPr>
          <p:blipFill>
            <a:blip r:embed="rId88" cstate="print"/>
            <a:stretch>
              <a:fillRect/>
            </a:stretch>
          </p:blipFill>
          <p:spPr>
            <a:xfrm>
              <a:off x="1862162" y="4146346"/>
              <a:ext cx="24066" cy="97993"/>
            </a:xfrm>
            <a:prstGeom prst="rect">
              <a:avLst/>
            </a:prstGeom>
          </p:spPr>
        </p:pic>
        <p:pic>
          <p:nvPicPr>
            <p:cNvPr id="266" name="object 266" descr=""/>
            <p:cNvPicPr/>
            <p:nvPr/>
          </p:nvPicPr>
          <p:blipFill>
            <a:blip r:embed="rId89" cstate="print"/>
            <a:stretch>
              <a:fillRect/>
            </a:stretch>
          </p:blipFill>
          <p:spPr>
            <a:xfrm>
              <a:off x="1913915" y="4164749"/>
              <a:ext cx="29908" cy="110985"/>
            </a:xfrm>
            <a:prstGeom prst="rect">
              <a:avLst/>
            </a:prstGeom>
          </p:spPr>
        </p:pic>
        <p:pic>
          <p:nvPicPr>
            <p:cNvPr id="267" name="object 267" descr=""/>
            <p:cNvPicPr/>
            <p:nvPr/>
          </p:nvPicPr>
          <p:blipFill>
            <a:blip r:embed="rId90" cstate="print"/>
            <a:stretch>
              <a:fillRect/>
            </a:stretch>
          </p:blipFill>
          <p:spPr>
            <a:xfrm>
              <a:off x="1769580" y="4114723"/>
              <a:ext cx="50457" cy="92697"/>
            </a:xfrm>
            <a:prstGeom prst="rect">
              <a:avLst/>
            </a:prstGeom>
          </p:spPr>
        </p:pic>
        <p:sp>
          <p:nvSpPr>
            <p:cNvPr id="268" name="object 268" descr=""/>
            <p:cNvSpPr/>
            <p:nvPr/>
          </p:nvSpPr>
          <p:spPr>
            <a:xfrm>
              <a:off x="1821307" y="4132669"/>
              <a:ext cx="375285" cy="348615"/>
            </a:xfrm>
            <a:custGeom>
              <a:avLst/>
              <a:gdLst/>
              <a:ahLst/>
              <a:cxnLst/>
              <a:rect l="l" t="t" r="r" b="b"/>
              <a:pathLst>
                <a:path w="375285" h="348614">
                  <a:moveTo>
                    <a:pt x="37515" y="14643"/>
                  </a:moveTo>
                  <a:lnTo>
                    <a:pt x="914" y="0"/>
                  </a:lnTo>
                  <a:lnTo>
                    <a:pt x="0" y="2273"/>
                  </a:lnTo>
                  <a:lnTo>
                    <a:pt x="15938" y="8648"/>
                  </a:lnTo>
                  <a:lnTo>
                    <a:pt x="22415" y="135026"/>
                  </a:lnTo>
                  <a:lnTo>
                    <a:pt x="24866" y="134912"/>
                  </a:lnTo>
                  <a:lnTo>
                    <a:pt x="18427" y="9652"/>
                  </a:lnTo>
                  <a:lnTo>
                    <a:pt x="36614" y="16916"/>
                  </a:lnTo>
                  <a:lnTo>
                    <a:pt x="37515" y="14643"/>
                  </a:lnTo>
                  <a:close/>
                </a:path>
                <a:path w="375285" h="348614">
                  <a:moveTo>
                    <a:pt x="179489" y="69354"/>
                  </a:moveTo>
                  <a:lnTo>
                    <a:pt x="134327" y="51054"/>
                  </a:lnTo>
                  <a:lnTo>
                    <a:pt x="133426" y="53314"/>
                  </a:lnTo>
                  <a:lnTo>
                    <a:pt x="151726" y="60744"/>
                  </a:lnTo>
                  <a:lnTo>
                    <a:pt x="164731" y="222846"/>
                  </a:lnTo>
                  <a:lnTo>
                    <a:pt x="167157" y="222656"/>
                  </a:lnTo>
                  <a:lnTo>
                    <a:pt x="154254" y="61760"/>
                  </a:lnTo>
                  <a:lnTo>
                    <a:pt x="178574" y="71615"/>
                  </a:lnTo>
                  <a:lnTo>
                    <a:pt x="179489" y="69354"/>
                  </a:lnTo>
                  <a:close/>
                </a:path>
                <a:path w="375285" h="348614">
                  <a:moveTo>
                    <a:pt x="374904" y="348056"/>
                  </a:moveTo>
                  <a:lnTo>
                    <a:pt x="362699" y="139369"/>
                  </a:lnTo>
                  <a:lnTo>
                    <a:pt x="360260" y="139509"/>
                  </a:lnTo>
                  <a:lnTo>
                    <a:pt x="372465" y="348195"/>
                  </a:lnTo>
                  <a:lnTo>
                    <a:pt x="374904" y="348056"/>
                  </a:lnTo>
                  <a:close/>
                </a:path>
              </a:pathLst>
            </a:custGeom>
            <a:solidFill>
              <a:srgbClr val="231F20"/>
            </a:solidFill>
          </p:spPr>
          <p:txBody>
            <a:bodyPr wrap="square" lIns="0" tIns="0" rIns="0" bIns="0" rtlCol="0"/>
            <a:lstStyle/>
            <a:p/>
          </p:txBody>
        </p:sp>
        <p:sp>
          <p:nvSpPr>
            <p:cNvPr id="269" name="object 269" descr=""/>
            <p:cNvSpPr/>
            <p:nvPr/>
          </p:nvSpPr>
          <p:spPr>
            <a:xfrm>
              <a:off x="2504351" y="4472241"/>
              <a:ext cx="22860" cy="57785"/>
            </a:xfrm>
            <a:custGeom>
              <a:avLst/>
              <a:gdLst/>
              <a:ahLst/>
              <a:cxnLst/>
              <a:rect l="l" t="t" r="r" b="b"/>
              <a:pathLst>
                <a:path w="22860" h="57785">
                  <a:moveTo>
                    <a:pt x="9156" y="43332"/>
                  </a:moveTo>
                  <a:lnTo>
                    <a:pt x="3556" y="43332"/>
                  </a:lnTo>
                  <a:lnTo>
                    <a:pt x="0" y="46901"/>
                  </a:lnTo>
                  <a:lnTo>
                    <a:pt x="0" y="55651"/>
                  </a:lnTo>
                  <a:lnTo>
                    <a:pt x="1816" y="57454"/>
                  </a:lnTo>
                  <a:lnTo>
                    <a:pt x="9156" y="43332"/>
                  </a:lnTo>
                  <a:close/>
                </a:path>
                <a:path w="22860" h="57785">
                  <a:moveTo>
                    <a:pt x="22860" y="0"/>
                  </a:moveTo>
                  <a:lnTo>
                    <a:pt x="12306" y="0"/>
                  </a:lnTo>
                  <a:lnTo>
                    <a:pt x="7937" y="4381"/>
                  </a:lnTo>
                  <a:lnTo>
                    <a:pt x="7937" y="15163"/>
                  </a:lnTo>
                  <a:lnTo>
                    <a:pt x="12306" y="19532"/>
                  </a:lnTo>
                  <a:lnTo>
                    <a:pt x="16891" y="19532"/>
                  </a:lnTo>
                  <a:lnTo>
                    <a:pt x="21399" y="5422"/>
                  </a:lnTo>
                  <a:lnTo>
                    <a:pt x="22860" y="0"/>
                  </a:lnTo>
                  <a:close/>
                </a:path>
              </a:pathLst>
            </a:custGeom>
            <a:solidFill>
              <a:srgbClr val="A7A9AC"/>
            </a:solidFill>
          </p:spPr>
          <p:txBody>
            <a:bodyPr wrap="square" lIns="0" tIns="0" rIns="0" bIns="0" rtlCol="0"/>
            <a:lstStyle/>
            <a:p/>
          </p:txBody>
        </p:sp>
        <p:pic>
          <p:nvPicPr>
            <p:cNvPr id="270" name="object 270" descr=""/>
            <p:cNvPicPr/>
            <p:nvPr/>
          </p:nvPicPr>
          <p:blipFill>
            <a:blip r:embed="rId91" cstate="print"/>
            <a:stretch>
              <a:fillRect/>
            </a:stretch>
          </p:blipFill>
          <p:spPr>
            <a:xfrm>
              <a:off x="1963280" y="4112260"/>
              <a:ext cx="137464" cy="31673"/>
            </a:xfrm>
            <a:prstGeom prst="rect">
              <a:avLst/>
            </a:prstGeom>
          </p:spPr>
        </p:pic>
        <p:sp>
          <p:nvSpPr>
            <p:cNvPr id="271" name="object 271" descr=""/>
            <p:cNvSpPr/>
            <p:nvPr/>
          </p:nvSpPr>
          <p:spPr>
            <a:xfrm>
              <a:off x="1963285" y="4123541"/>
              <a:ext cx="137795" cy="26034"/>
            </a:xfrm>
            <a:custGeom>
              <a:avLst/>
              <a:gdLst/>
              <a:ahLst/>
              <a:cxnLst/>
              <a:rect l="l" t="t" r="r" b="b"/>
              <a:pathLst>
                <a:path w="137794" h="26035">
                  <a:moveTo>
                    <a:pt x="0" y="0"/>
                  </a:moveTo>
                  <a:lnTo>
                    <a:pt x="0" y="5372"/>
                  </a:lnTo>
                  <a:lnTo>
                    <a:pt x="76784" y="25768"/>
                  </a:lnTo>
                  <a:lnTo>
                    <a:pt x="137452" y="9664"/>
                  </a:lnTo>
                  <a:lnTo>
                    <a:pt x="137452" y="4292"/>
                  </a:lnTo>
                  <a:lnTo>
                    <a:pt x="76784" y="20396"/>
                  </a:lnTo>
                  <a:lnTo>
                    <a:pt x="0" y="0"/>
                  </a:lnTo>
                  <a:close/>
                </a:path>
              </a:pathLst>
            </a:custGeom>
            <a:solidFill>
              <a:srgbClr val="6D6E71"/>
            </a:solidFill>
          </p:spPr>
          <p:txBody>
            <a:bodyPr wrap="square" lIns="0" tIns="0" rIns="0" bIns="0" rtlCol="0"/>
            <a:lstStyle/>
            <a:p/>
          </p:txBody>
        </p:sp>
        <p:sp>
          <p:nvSpPr>
            <p:cNvPr id="272" name="object 272" descr=""/>
            <p:cNvSpPr/>
            <p:nvPr/>
          </p:nvSpPr>
          <p:spPr>
            <a:xfrm>
              <a:off x="2040067" y="4127837"/>
              <a:ext cx="60960" cy="21590"/>
            </a:xfrm>
            <a:custGeom>
              <a:avLst/>
              <a:gdLst/>
              <a:ahLst/>
              <a:cxnLst/>
              <a:rect l="l" t="t" r="r" b="b"/>
              <a:pathLst>
                <a:path w="60960" h="21589">
                  <a:moveTo>
                    <a:pt x="60667" y="0"/>
                  </a:moveTo>
                  <a:lnTo>
                    <a:pt x="0" y="16103"/>
                  </a:lnTo>
                  <a:lnTo>
                    <a:pt x="0" y="21475"/>
                  </a:lnTo>
                  <a:lnTo>
                    <a:pt x="60667" y="5372"/>
                  </a:lnTo>
                  <a:lnTo>
                    <a:pt x="60667" y="0"/>
                  </a:lnTo>
                  <a:close/>
                </a:path>
              </a:pathLst>
            </a:custGeom>
            <a:solidFill>
              <a:srgbClr val="939598"/>
            </a:solidFill>
          </p:spPr>
          <p:txBody>
            <a:bodyPr wrap="square" lIns="0" tIns="0" rIns="0" bIns="0" rtlCol="0"/>
            <a:lstStyle/>
            <a:p/>
          </p:txBody>
        </p:sp>
        <p:pic>
          <p:nvPicPr>
            <p:cNvPr id="273" name="object 273" descr=""/>
            <p:cNvPicPr/>
            <p:nvPr/>
          </p:nvPicPr>
          <p:blipFill>
            <a:blip r:embed="rId92" cstate="print"/>
            <a:stretch>
              <a:fillRect/>
            </a:stretch>
          </p:blipFill>
          <p:spPr>
            <a:xfrm>
              <a:off x="2139835" y="4154576"/>
              <a:ext cx="152539" cy="35153"/>
            </a:xfrm>
            <a:prstGeom prst="rect">
              <a:avLst/>
            </a:prstGeom>
          </p:spPr>
        </p:pic>
        <p:sp>
          <p:nvSpPr>
            <p:cNvPr id="274" name="object 274" descr=""/>
            <p:cNvSpPr/>
            <p:nvPr/>
          </p:nvSpPr>
          <p:spPr>
            <a:xfrm>
              <a:off x="2139839" y="4167097"/>
              <a:ext cx="153035" cy="29209"/>
            </a:xfrm>
            <a:custGeom>
              <a:avLst/>
              <a:gdLst/>
              <a:ahLst/>
              <a:cxnLst/>
              <a:rect l="l" t="t" r="r" b="b"/>
              <a:pathLst>
                <a:path w="153035" h="29210">
                  <a:moveTo>
                    <a:pt x="0" y="0"/>
                  </a:moveTo>
                  <a:lnTo>
                    <a:pt x="0" y="5943"/>
                  </a:lnTo>
                  <a:lnTo>
                    <a:pt x="85204" y="28600"/>
                  </a:lnTo>
                  <a:lnTo>
                    <a:pt x="152539" y="10718"/>
                  </a:lnTo>
                  <a:lnTo>
                    <a:pt x="152539" y="4749"/>
                  </a:lnTo>
                  <a:lnTo>
                    <a:pt x="85204" y="22631"/>
                  </a:lnTo>
                  <a:lnTo>
                    <a:pt x="0" y="0"/>
                  </a:lnTo>
                  <a:close/>
                </a:path>
              </a:pathLst>
            </a:custGeom>
            <a:solidFill>
              <a:srgbClr val="6D6E71"/>
            </a:solidFill>
          </p:spPr>
          <p:txBody>
            <a:bodyPr wrap="square" lIns="0" tIns="0" rIns="0" bIns="0" rtlCol="0"/>
            <a:lstStyle/>
            <a:p/>
          </p:txBody>
        </p:sp>
        <p:sp>
          <p:nvSpPr>
            <p:cNvPr id="275" name="object 275" descr=""/>
            <p:cNvSpPr/>
            <p:nvPr/>
          </p:nvSpPr>
          <p:spPr>
            <a:xfrm>
              <a:off x="2225048" y="4171854"/>
              <a:ext cx="67945" cy="24130"/>
            </a:xfrm>
            <a:custGeom>
              <a:avLst/>
              <a:gdLst/>
              <a:ahLst/>
              <a:cxnLst/>
              <a:rect l="l" t="t" r="r" b="b"/>
              <a:pathLst>
                <a:path w="67944" h="24129">
                  <a:moveTo>
                    <a:pt x="67335" y="0"/>
                  </a:moveTo>
                  <a:lnTo>
                    <a:pt x="0" y="17868"/>
                  </a:lnTo>
                  <a:lnTo>
                    <a:pt x="0" y="23837"/>
                  </a:lnTo>
                  <a:lnTo>
                    <a:pt x="67335" y="5956"/>
                  </a:lnTo>
                  <a:lnTo>
                    <a:pt x="67335" y="0"/>
                  </a:lnTo>
                  <a:close/>
                </a:path>
              </a:pathLst>
            </a:custGeom>
            <a:solidFill>
              <a:srgbClr val="939598"/>
            </a:solidFill>
          </p:spPr>
          <p:txBody>
            <a:bodyPr wrap="square" lIns="0" tIns="0" rIns="0" bIns="0" rtlCol="0"/>
            <a:lstStyle/>
            <a:p/>
          </p:txBody>
        </p:sp>
        <p:pic>
          <p:nvPicPr>
            <p:cNvPr id="276" name="object 276" descr=""/>
            <p:cNvPicPr/>
            <p:nvPr/>
          </p:nvPicPr>
          <p:blipFill>
            <a:blip r:embed="rId93" cstate="print"/>
            <a:stretch>
              <a:fillRect/>
            </a:stretch>
          </p:blipFill>
          <p:spPr>
            <a:xfrm>
              <a:off x="1814461" y="4075912"/>
              <a:ext cx="111328" cy="25666"/>
            </a:xfrm>
            <a:prstGeom prst="rect">
              <a:avLst/>
            </a:prstGeom>
          </p:spPr>
        </p:pic>
        <p:sp>
          <p:nvSpPr>
            <p:cNvPr id="277" name="object 277" descr=""/>
            <p:cNvSpPr/>
            <p:nvPr/>
          </p:nvSpPr>
          <p:spPr>
            <a:xfrm>
              <a:off x="1814445" y="4085045"/>
              <a:ext cx="111760" cy="20955"/>
            </a:xfrm>
            <a:custGeom>
              <a:avLst/>
              <a:gdLst/>
              <a:ahLst/>
              <a:cxnLst/>
              <a:rect l="l" t="t" r="r" b="b"/>
              <a:pathLst>
                <a:path w="111760" h="20954">
                  <a:moveTo>
                    <a:pt x="0" y="0"/>
                  </a:moveTo>
                  <a:lnTo>
                    <a:pt x="0" y="4368"/>
                  </a:lnTo>
                  <a:lnTo>
                    <a:pt x="62204" y="20891"/>
                  </a:lnTo>
                  <a:lnTo>
                    <a:pt x="111340" y="7835"/>
                  </a:lnTo>
                  <a:lnTo>
                    <a:pt x="111340" y="3492"/>
                  </a:lnTo>
                  <a:lnTo>
                    <a:pt x="62204" y="16535"/>
                  </a:lnTo>
                  <a:lnTo>
                    <a:pt x="0" y="0"/>
                  </a:lnTo>
                  <a:close/>
                </a:path>
              </a:pathLst>
            </a:custGeom>
            <a:solidFill>
              <a:srgbClr val="6D6E71"/>
            </a:solidFill>
          </p:spPr>
          <p:txBody>
            <a:bodyPr wrap="square" lIns="0" tIns="0" rIns="0" bIns="0" rtlCol="0"/>
            <a:lstStyle/>
            <a:p/>
          </p:txBody>
        </p:sp>
        <p:sp>
          <p:nvSpPr>
            <p:cNvPr id="278" name="object 278" descr=""/>
            <p:cNvSpPr/>
            <p:nvPr/>
          </p:nvSpPr>
          <p:spPr>
            <a:xfrm>
              <a:off x="1876642" y="4088534"/>
              <a:ext cx="49530" cy="17780"/>
            </a:xfrm>
            <a:custGeom>
              <a:avLst/>
              <a:gdLst/>
              <a:ahLst/>
              <a:cxnLst/>
              <a:rect l="l" t="t" r="r" b="b"/>
              <a:pathLst>
                <a:path w="49530" h="17779">
                  <a:moveTo>
                    <a:pt x="49136" y="0"/>
                  </a:moveTo>
                  <a:lnTo>
                    <a:pt x="0" y="13042"/>
                  </a:lnTo>
                  <a:lnTo>
                    <a:pt x="0" y="17399"/>
                  </a:lnTo>
                  <a:lnTo>
                    <a:pt x="49136" y="4343"/>
                  </a:lnTo>
                  <a:lnTo>
                    <a:pt x="49136" y="0"/>
                  </a:lnTo>
                  <a:close/>
                </a:path>
              </a:pathLst>
            </a:custGeom>
            <a:solidFill>
              <a:srgbClr val="939598"/>
            </a:solidFill>
          </p:spPr>
          <p:txBody>
            <a:bodyPr wrap="square" lIns="0" tIns="0" rIns="0" bIns="0" rtlCol="0"/>
            <a:lstStyle/>
            <a:p/>
          </p:txBody>
        </p:sp>
        <p:sp>
          <p:nvSpPr>
            <p:cNvPr id="279" name="object 279" descr=""/>
            <p:cNvSpPr/>
            <p:nvPr/>
          </p:nvSpPr>
          <p:spPr>
            <a:xfrm>
              <a:off x="1895184" y="4099316"/>
              <a:ext cx="109220" cy="217804"/>
            </a:xfrm>
            <a:custGeom>
              <a:avLst/>
              <a:gdLst/>
              <a:ahLst/>
              <a:cxnLst/>
              <a:rect l="l" t="t" r="r" b="b"/>
              <a:pathLst>
                <a:path w="109219" h="217804">
                  <a:moveTo>
                    <a:pt x="107670" y="0"/>
                  </a:moveTo>
                  <a:lnTo>
                    <a:pt x="15187" y="21322"/>
                  </a:lnTo>
                  <a:lnTo>
                    <a:pt x="8807" y="25785"/>
                  </a:lnTo>
                  <a:lnTo>
                    <a:pt x="2817" y="36237"/>
                  </a:lnTo>
                  <a:lnTo>
                    <a:pt x="0" y="55232"/>
                  </a:lnTo>
                  <a:lnTo>
                    <a:pt x="741" y="96765"/>
                  </a:lnTo>
                  <a:lnTo>
                    <a:pt x="2849" y="150512"/>
                  </a:lnTo>
                  <a:lnTo>
                    <a:pt x="6108" y="217703"/>
                  </a:lnTo>
                  <a:lnTo>
                    <a:pt x="10985" y="217449"/>
                  </a:lnTo>
                  <a:lnTo>
                    <a:pt x="7723" y="150350"/>
                  </a:lnTo>
                  <a:lnTo>
                    <a:pt x="5622" y="96707"/>
                  </a:lnTo>
                  <a:lnTo>
                    <a:pt x="4889" y="55295"/>
                  </a:lnTo>
                  <a:lnTo>
                    <a:pt x="108750" y="4762"/>
                  </a:lnTo>
                  <a:lnTo>
                    <a:pt x="107670" y="0"/>
                  </a:lnTo>
                  <a:close/>
                </a:path>
              </a:pathLst>
            </a:custGeom>
            <a:solidFill>
              <a:srgbClr val="414042"/>
            </a:solidFill>
          </p:spPr>
          <p:txBody>
            <a:bodyPr wrap="square" lIns="0" tIns="0" rIns="0" bIns="0" rtlCol="0"/>
            <a:lstStyle/>
            <a:p/>
          </p:txBody>
        </p:sp>
        <p:pic>
          <p:nvPicPr>
            <p:cNvPr id="280" name="object 280" descr=""/>
            <p:cNvPicPr/>
            <p:nvPr/>
          </p:nvPicPr>
          <p:blipFill>
            <a:blip r:embed="rId94" cstate="print"/>
            <a:stretch>
              <a:fillRect/>
            </a:stretch>
          </p:blipFill>
          <p:spPr>
            <a:xfrm>
              <a:off x="2026323" y="4660798"/>
              <a:ext cx="145961" cy="116776"/>
            </a:xfrm>
            <a:prstGeom prst="rect">
              <a:avLst/>
            </a:prstGeom>
          </p:spPr>
        </p:pic>
        <p:sp>
          <p:nvSpPr>
            <p:cNvPr id="281" name="object 281" descr=""/>
            <p:cNvSpPr/>
            <p:nvPr/>
          </p:nvSpPr>
          <p:spPr>
            <a:xfrm>
              <a:off x="2045690" y="4487456"/>
              <a:ext cx="205104" cy="142240"/>
            </a:xfrm>
            <a:custGeom>
              <a:avLst/>
              <a:gdLst/>
              <a:ahLst/>
              <a:cxnLst/>
              <a:rect l="l" t="t" r="r" b="b"/>
              <a:pathLst>
                <a:path w="205105" h="142239">
                  <a:moveTo>
                    <a:pt x="204914" y="5232"/>
                  </a:moveTo>
                  <a:lnTo>
                    <a:pt x="176072" y="0"/>
                  </a:lnTo>
                  <a:lnTo>
                    <a:pt x="175196" y="4813"/>
                  </a:lnTo>
                  <a:lnTo>
                    <a:pt x="195338" y="8458"/>
                  </a:lnTo>
                  <a:lnTo>
                    <a:pt x="6921" y="129235"/>
                  </a:lnTo>
                  <a:lnTo>
                    <a:pt x="12039" y="109385"/>
                  </a:lnTo>
                  <a:lnTo>
                    <a:pt x="7302" y="108165"/>
                  </a:lnTo>
                  <a:lnTo>
                    <a:pt x="0" y="136563"/>
                  </a:lnTo>
                  <a:lnTo>
                    <a:pt x="28841" y="141782"/>
                  </a:lnTo>
                  <a:lnTo>
                    <a:pt x="29718" y="136969"/>
                  </a:lnTo>
                  <a:lnTo>
                    <a:pt x="9550" y="133350"/>
                  </a:lnTo>
                  <a:lnTo>
                    <a:pt x="197980" y="12573"/>
                  </a:lnTo>
                  <a:lnTo>
                    <a:pt x="192887" y="32410"/>
                  </a:lnTo>
                  <a:lnTo>
                    <a:pt x="197612" y="33616"/>
                  </a:lnTo>
                  <a:lnTo>
                    <a:pt x="204914" y="5232"/>
                  </a:lnTo>
                  <a:close/>
                </a:path>
              </a:pathLst>
            </a:custGeom>
            <a:solidFill>
              <a:srgbClr val="ED1C24"/>
            </a:solidFill>
          </p:spPr>
          <p:txBody>
            <a:bodyPr wrap="square" lIns="0" tIns="0" rIns="0" bIns="0" rtlCol="0"/>
            <a:lstStyle/>
            <a:p/>
          </p:txBody>
        </p:sp>
      </p:grpSp>
      <p:graphicFrame>
        <p:nvGraphicFramePr>
          <p:cNvPr id="282" name="object 282" descr=""/>
          <p:cNvGraphicFramePr>
            <a:graphicFrameLocks noGrp="1"/>
          </p:cNvGraphicFramePr>
          <p:nvPr/>
        </p:nvGraphicFramePr>
        <p:xfrm>
          <a:off x="557999" y="360003"/>
          <a:ext cx="6727825" cy="4580255"/>
        </p:xfrm>
        <a:graphic>
          <a:graphicData uri="http://schemas.openxmlformats.org/drawingml/2006/table">
            <a:tbl>
              <a:tblPr firstRow="1" bandRow="1">
                <a:tableStyleId>{2D5ABB26-0587-4C30-8999-92F81FD0307C}</a:tableStyleId>
              </a:tblPr>
              <a:tblGrid>
                <a:gridCol w="801370"/>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900">
                        <a:latin typeface="Times New Roman"/>
                        <a:cs typeface="Times New Roman"/>
                      </a:endParaRPr>
                    </a:p>
                    <a:p>
                      <a:pPr marL="17780" marR="3175">
                        <a:lnSpc>
                          <a:spcPct val="100000"/>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四</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在未劃設</a:t>
                      </a:r>
                      <a:endParaRPr sz="900">
                        <a:latin typeface="華康標楷體"/>
                        <a:cs typeface="華康標楷體"/>
                      </a:endParaRPr>
                    </a:p>
                    <a:p>
                      <a:pPr algn="just" marL="269875" marR="55244">
                        <a:lnSpc>
                          <a:spcPct val="102400"/>
                        </a:lnSpc>
                      </a:pPr>
                      <a:r>
                        <a:rPr dirty="0" sz="900" spc="-15">
                          <a:solidFill>
                            <a:srgbClr val="231F20"/>
                          </a:solidFill>
                          <a:latin typeface="華康標楷體"/>
                          <a:cs typeface="華康標楷體"/>
                        </a:rPr>
                        <a:t>行人穿越道等地方應對行人或其他慢</a:t>
                      </a:r>
                      <a:r>
                        <a:rPr dirty="0" sz="900" spc="-25">
                          <a:solidFill>
                            <a:srgbClr val="231F20"/>
                          </a:solidFill>
                          <a:latin typeface="華康標楷體"/>
                          <a:cs typeface="華康標楷體"/>
                        </a:rPr>
                        <a:t>車通過</a:t>
                      </a:r>
                      <a:endParaRPr sz="900">
                        <a:latin typeface="華康標楷體"/>
                        <a:cs typeface="華康標楷體"/>
                      </a:endParaRPr>
                    </a:p>
                    <a:p>
                      <a:pPr marR="3175">
                        <a:lnSpc>
                          <a:spcPct val="100000"/>
                        </a:lnSpc>
                      </a:pPr>
                      <a:endParaRPr sz="900">
                        <a:latin typeface="Times New Roman"/>
                        <a:cs typeface="Times New Roman"/>
                      </a:endParaRPr>
                    </a:p>
                    <a:p>
                      <a:pPr marR="3175">
                        <a:lnSpc>
                          <a:spcPct val="100000"/>
                        </a:lnSpc>
                      </a:pPr>
                      <a:endParaRPr sz="900">
                        <a:latin typeface="Times New Roman"/>
                        <a:cs typeface="Times New Roman"/>
                      </a:endParaRPr>
                    </a:p>
                    <a:p>
                      <a:pPr marR="3175">
                        <a:lnSpc>
                          <a:spcPct val="100000"/>
                        </a:lnSpc>
                        <a:spcBef>
                          <a:spcPts val="40"/>
                        </a:spcBef>
                      </a:pPr>
                      <a:endParaRPr sz="800">
                        <a:latin typeface="Times New Roman"/>
                        <a:cs typeface="Times New Roman"/>
                      </a:endParaRPr>
                    </a:p>
                    <a:p>
                      <a:pPr marL="17780" marR="3175">
                        <a:lnSpc>
                          <a:spcPct val="100000"/>
                        </a:lnSpc>
                      </a:pPr>
                      <a:r>
                        <a:rPr dirty="0" baseline="3086" sz="1350" spc="-322">
                          <a:solidFill>
                            <a:srgbClr val="231F20"/>
                          </a:solidFill>
                          <a:latin typeface="華康標楷體"/>
                          <a:cs typeface="華康標楷體"/>
                        </a:rPr>
                        <a:t>（</a:t>
                      </a:r>
                      <a:r>
                        <a:rPr dirty="0" baseline="3086" sz="1350" spc="-359">
                          <a:solidFill>
                            <a:srgbClr val="231F20"/>
                          </a:solidFill>
                          <a:latin typeface="華康標楷體"/>
                          <a:cs typeface="華康標楷體"/>
                        </a:rPr>
                        <a:t>五</a:t>
                      </a:r>
                      <a:r>
                        <a:rPr dirty="0" baseline="3086" sz="1350" spc="-315">
                          <a:solidFill>
                            <a:srgbClr val="231F20"/>
                          </a:solidFill>
                          <a:latin typeface="華康標楷體"/>
                          <a:cs typeface="華康標楷體"/>
                        </a:rPr>
                        <a:t>）</a:t>
                      </a:r>
                      <a:r>
                        <a:rPr dirty="0" sz="900" spc="-35">
                          <a:solidFill>
                            <a:srgbClr val="231F20"/>
                          </a:solidFill>
                          <a:latin typeface="華康標楷體"/>
                          <a:cs typeface="華康標楷體"/>
                        </a:rPr>
                        <a:t>其他行人</a:t>
                      </a:r>
                      <a:endParaRPr sz="900">
                        <a:latin typeface="華康標楷體"/>
                        <a:cs typeface="華康標楷體"/>
                      </a:endParaRPr>
                    </a:p>
                    <a:p>
                      <a:pPr marL="269875">
                        <a:lnSpc>
                          <a:spcPct val="102400"/>
                        </a:lnSpc>
                      </a:pPr>
                      <a:r>
                        <a:rPr dirty="0" sz="900" spc="-15">
                          <a:solidFill>
                            <a:srgbClr val="231F20"/>
                          </a:solidFill>
                          <a:latin typeface="華康標楷體"/>
                          <a:cs typeface="華康標楷體"/>
                        </a:rPr>
                        <a:t>或慢車出</a:t>
                      </a:r>
                      <a:r>
                        <a:rPr dirty="0" sz="900" spc="-5">
                          <a:solidFill>
                            <a:srgbClr val="231F20"/>
                          </a:solidFill>
                          <a:latin typeface="華康標楷體"/>
                          <a:cs typeface="華康標楷體"/>
                        </a:rPr>
                        <a:t>沒 地 點</a:t>
                      </a:r>
                      <a:r>
                        <a:rPr dirty="0" sz="900" spc="-50">
                          <a:solidFill>
                            <a:srgbClr val="231F20"/>
                          </a:solidFill>
                          <a:latin typeface="華康標楷體"/>
                          <a:cs typeface="華康標楷體"/>
                        </a:rPr>
                        <a:t> </a:t>
                      </a:r>
                      <a:endParaRPr sz="900">
                        <a:latin typeface="華康標楷體"/>
                        <a:cs typeface="華康標楷體"/>
                      </a:endParaRPr>
                    </a:p>
                    <a:p>
                      <a:pPr marL="269875">
                        <a:lnSpc>
                          <a:spcPct val="102400"/>
                        </a:lnSpc>
                      </a:pPr>
                      <a:r>
                        <a:rPr dirty="0" sz="900">
                          <a:solidFill>
                            <a:srgbClr val="231F20"/>
                          </a:solidFill>
                          <a:latin typeface="華康標楷體"/>
                          <a:cs typeface="華康標楷體"/>
                        </a:rPr>
                        <a:t>（</a:t>
                      </a:r>
                      <a:r>
                        <a:rPr dirty="0" sz="900" spc="-20">
                          <a:solidFill>
                            <a:srgbClr val="231F20"/>
                          </a:solidFill>
                          <a:latin typeface="華康標楷體"/>
                          <a:cs typeface="華康標楷體"/>
                        </a:rPr>
                        <a:t>如停車</a:t>
                      </a:r>
                      <a:r>
                        <a:rPr dirty="0" sz="900" spc="-5">
                          <a:solidFill>
                            <a:srgbClr val="231F20"/>
                          </a:solidFill>
                          <a:latin typeface="華康標楷體"/>
                          <a:cs typeface="華康標楷體"/>
                        </a:rPr>
                        <a:t>場 出 入</a:t>
                      </a:r>
                      <a:r>
                        <a:rPr dirty="0" sz="900" spc="-50">
                          <a:solidFill>
                            <a:srgbClr val="231F20"/>
                          </a:solidFill>
                          <a:latin typeface="華康標楷體"/>
                          <a:cs typeface="華康標楷體"/>
                        </a:rPr>
                        <a:t> </a:t>
                      </a:r>
                      <a:r>
                        <a:rPr dirty="0" sz="900" spc="5">
                          <a:solidFill>
                            <a:srgbClr val="231F20"/>
                          </a:solidFill>
                          <a:latin typeface="華康標楷體"/>
                          <a:cs typeface="華康標楷體"/>
                        </a:rPr>
                        <a:t>口、公車</a:t>
                      </a:r>
                      <a:r>
                        <a:rPr dirty="0" sz="900" spc="-5">
                          <a:solidFill>
                            <a:srgbClr val="231F20"/>
                          </a:solidFill>
                          <a:latin typeface="華康標楷體"/>
                          <a:cs typeface="華康標楷體"/>
                        </a:rPr>
                        <a:t>站 月 台</a:t>
                      </a:r>
                      <a:r>
                        <a:rPr dirty="0" sz="900" spc="-50">
                          <a:solidFill>
                            <a:srgbClr val="231F20"/>
                          </a:solidFill>
                          <a:latin typeface="華康標楷體"/>
                          <a:cs typeface="華康標楷體"/>
                        </a:rPr>
                        <a:t> </a:t>
                      </a:r>
                      <a:r>
                        <a:rPr dirty="0" sz="900" spc="-85">
                          <a:solidFill>
                            <a:srgbClr val="231F20"/>
                          </a:solidFill>
                          <a:latin typeface="華康標楷體"/>
                          <a:cs typeface="華康標楷體"/>
                        </a:rPr>
                        <a:t>等</a:t>
                      </a:r>
                      <a:r>
                        <a:rPr dirty="0" sz="900" spc="-50">
                          <a:solidFill>
                            <a:srgbClr val="231F20"/>
                          </a:solidFill>
                          <a:latin typeface="華康標楷體"/>
                          <a:cs typeface="華康標楷體"/>
                        </a:rPr>
                        <a:t>）</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gridSpan="2">
                  <a:txBody>
                    <a:bodyPr/>
                    <a:lstStyle/>
                    <a:p>
                      <a:pPr marL="1678939">
                        <a:lnSpc>
                          <a:spcPts val="1070"/>
                        </a:lnSpc>
                        <a:spcBef>
                          <a:spcPts val="280"/>
                        </a:spcBef>
                      </a:pPr>
                      <a:r>
                        <a:rPr dirty="0" sz="900" spc="-70">
                          <a:solidFill>
                            <a:srgbClr val="231F20"/>
                          </a:solidFill>
                          <a:latin typeface="Trebuchet MS"/>
                          <a:cs typeface="Trebuchet MS"/>
                        </a:rPr>
                        <a:t>D</a:t>
                      </a:r>
                      <a:r>
                        <a:rPr dirty="0" sz="900" spc="114">
                          <a:solidFill>
                            <a:srgbClr val="231F20"/>
                          </a:solidFill>
                          <a:latin typeface="Trebuchet MS"/>
                          <a:cs typeface="Trebuchet MS"/>
                        </a:rPr>
                        <a:t>. </a:t>
                      </a:r>
                      <a:r>
                        <a:rPr dirty="0" sz="900" spc="-10">
                          <a:solidFill>
                            <a:srgbClr val="231F20"/>
                          </a:solidFill>
                          <a:latin typeface="華康標楷體"/>
                          <a:cs typeface="華康標楷體"/>
                        </a:rPr>
                        <a:t>當行人穿越道前有停止的車輛時，受停止車輛遮蔽</a:t>
                      </a:r>
                      <a:endParaRPr sz="900">
                        <a:latin typeface="華康標楷體"/>
                        <a:cs typeface="華康標楷體"/>
                      </a:endParaRPr>
                    </a:p>
                    <a:p>
                      <a:pPr marL="1799589" marR="45085" indent="-621030">
                        <a:lnSpc>
                          <a:spcPts val="1060"/>
                        </a:lnSpc>
                        <a:spcBef>
                          <a:spcPts val="45"/>
                        </a:spcBef>
                        <a:tabLst>
                          <a:tab pos="1799589" algn="l"/>
                        </a:tabLst>
                      </a:pPr>
                      <a:r>
                        <a:rPr dirty="0" baseline="-25252" sz="825">
                          <a:solidFill>
                            <a:srgbClr val="231F20"/>
                          </a:solidFill>
                          <a:latin typeface="SimSun"/>
                          <a:cs typeface="SimSun"/>
                        </a:rPr>
                        <a:t>停車的地</a:t>
                      </a:r>
                      <a:r>
                        <a:rPr dirty="0" baseline="-25252" sz="825" spc="-75">
                          <a:solidFill>
                            <a:srgbClr val="231F20"/>
                          </a:solidFill>
                          <a:latin typeface="SimSun"/>
                          <a:cs typeface="SimSun"/>
                        </a:rPr>
                        <a:t>方</a:t>
                      </a:r>
                      <a:r>
                        <a:rPr dirty="0" baseline="-25252" sz="825">
                          <a:solidFill>
                            <a:srgbClr val="231F20"/>
                          </a:solidFill>
                          <a:latin typeface="SimSun"/>
                          <a:cs typeface="SimSun"/>
                        </a:rPr>
                        <a:t>	</a:t>
                      </a:r>
                      <a:r>
                        <a:rPr dirty="0" sz="900">
                          <a:solidFill>
                            <a:srgbClr val="231F20"/>
                          </a:solidFill>
                          <a:latin typeface="華康標楷體"/>
                          <a:cs typeface="華康標楷體"/>
                        </a:rPr>
                        <a:t>的死角可能有行人或其他慢</a:t>
                      </a:r>
                      <a:r>
                        <a:rPr dirty="0" sz="900" spc="-10">
                          <a:solidFill>
                            <a:srgbClr val="231F20"/>
                          </a:solidFill>
                          <a:latin typeface="華康標楷體"/>
                          <a:cs typeface="華康標楷體"/>
                        </a:rPr>
                        <a:t>車</a:t>
                      </a:r>
                      <a:r>
                        <a:rPr dirty="0" sz="900">
                          <a:solidFill>
                            <a:srgbClr val="231F20"/>
                          </a:solidFill>
                          <a:latin typeface="華康標楷體"/>
                          <a:cs typeface="華康標楷體"/>
                        </a:rPr>
                        <a:t>，應先停</a:t>
                      </a:r>
                      <a:r>
                        <a:rPr dirty="0" sz="900" spc="-10">
                          <a:solidFill>
                            <a:srgbClr val="231F20"/>
                          </a:solidFill>
                          <a:latin typeface="華康標楷體"/>
                          <a:cs typeface="華康標楷體"/>
                        </a:rPr>
                        <a:t>車</a:t>
                      </a:r>
                      <a:r>
                        <a:rPr dirty="0" sz="900">
                          <a:solidFill>
                            <a:srgbClr val="231F20"/>
                          </a:solidFill>
                          <a:latin typeface="華康標楷體"/>
                          <a:cs typeface="華康標楷體"/>
                        </a:rPr>
                        <a:t>，確認</a:t>
                      </a:r>
                      <a:r>
                        <a:rPr dirty="0" sz="900" spc="-50">
                          <a:solidFill>
                            <a:srgbClr val="231F20"/>
                          </a:solidFill>
                          <a:latin typeface="華康標楷體"/>
                          <a:cs typeface="華康標楷體"/>
                        </a:rPr>
                        <a:t>安</a:t>
                      </a:r>
                      <a:r>
                        <a:rPr dirty="0" sz="900" spc="-10">
                          <a:solidFill>
                            <a:srgbClr val="231F20"/>
                          </a:solidFill>
                          <a:latin typeface="華康標楷體"/>
                          <a:cs typeface="華康標楷體"/>
                        </a:rPr>
                        <a:t>全後再前進（</a:t>
                      </a:r>
                      <a:r>
                        <a:rPr dirty="0" sz="900">
                          <a:solidFill>
                            <a:srgbClr val="231F20"/>
                          </a:solidFill>
                          <a:latin typeface="華康標楷體"/>
                          <a:cs typeface="華康標楷體"/>
                        </a:rPr>
                        <a:t>圖</a:t>
                      </a:r>
                      <a:r>
                        <a:rPr dirty="0" sz="900" spc="-155">
                          <a:solidFill>
                            <a:srgbClr val="231F20"/>
                          </a:solidFill>
                          <a:latin typeface="華康標楷體"/>
                          <a:cs typeface="華康標楷體"/>
                        </a:rPr>
                        <a:t> </a:t>
                      </a:r>
                      <a:r>
                        <a:rPr dirty="0" sz="900" spc="-80">
                          <a:solidFill>
                            <a:srgbClr val="231F20"/>
                          </a:solidFill>
                          <a:latin typeface="Trebuchet MS"/>
                          <a:cs typeface="Trebuchet MS"/>
                        </a:rPr>
                        <a:t>3.8.3</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marL="1799589" marR="45085" indent="-113664">
                        <a:lnSpc>
                          <a:spcPts val="1060"/>
                        </a:lnSpc>
                        <a:spcBef>
                          <a:spcPts val="500"/>
                        </a:spcBef>
                      </a:pPr>
                      <a:r>
                        <a:rPr dirty="0" sz="900" spc="-105">
                          <a:solidFill>
                            <a:srgbClr val="231F20"/>
                          </a:solidFill>
                          <a:latin typeface="Trebuchet MS"/>
                          <a:cs typeface="Trebuchet MS"/>
                        </a:rPr>
                        <a:t>E</a:t>
                      </a:r>
                      <a:r>
                        <a:rPr dirty="0" sz="900" spc="-55">
                          <a:solidFill>
                            <a:srgbClr val="231F20"/>
                          </a:solidFill>
                          <a:latin typeface="Trebuchet MS"/>
                          <a:cs typeface="Trebuchet MS"/>
                        </a:rPr>
                        <a:t>. </a:t>
                      </a:r>
                      <a:r>
                        <a:rPr dirty="0" sz="900" spc="-10">
                          <a:solidFill>
                            <a:srgbClr val="231F20"/>
                          </a:solidFill>
                          <a:latin typeface="華康標楷體"/>
                          <a:cs typeface="華康標楷體"/>
                        </a:rPr>
                        <a:t>如果行人穿越道的前方塞車時，不應將車輛停在行</a:t>
                      </a:r>
                      <a:r>
                        <a:rPr dirty="0" sz="900" spc="-15">
                          <a:solidFill>
                            <a:srgbClr val="231F20"/>
                          </a:solidFill>
                          <a:latin typeface="華康標楷體"/>
                          <a:cs typeface="華康標楷體"/>
                        </a:rPr>
                        <a:t>人穿越道上，應在行人穿越道前停車，以免妨礙行</a:t>
                      </a:r>
                      <a:endParaRPr sz="900">
                        <a:latin typeface="華康標楷體"/>
                        <a:cs typeface="華康標楷體"/>
                      </a:endParaRPr>
                    </a:p>
                    <a:p>
                      <a:pPr marL="296545">
                        <a:lnSpc>
                          <a:spcPts val="875"/>
                        </a:lnSpc>
                        <a:tabLst>
                          <a:tab pos="1799589" algn="l"/>
                        </a:tabLst>
                      </a:pPr>
                      <a:r>
                        <a:rPr dirty="0" sz="550">
                          <a:solidFill>
                            <a:srgbClr val="231F20"/>
                          </a:solidFill>
                          <a:latin typeface="SimSun"/>
                          <a:cs typeface="SimSun"/>
                        </a:rPr>
                        <a:t>停止中的車</a:t>
                      </a:r>
                      <a:r>
                        <a:rPr dirty="0" sz="550" spc="-50">
                          <a:solidFill>
                            <a:srgbClr val="231F20"/>
                          </a:solidFill>
                          <a:latin typeface="SimSun"/>
                          <a:cs typeface="SimSun"/>
                        </a:rPr>
                        <a:t>輛</a:t>
                      </a:r>
                      <a:r>
                        <a:rPr dirty="0" sz="550">
                          <a:solidFill>
                            <a:srgbClr val="231F20"/>
                          </a:solidFill>
                          <a:latin typeface="SimSun"/>
                          <a:cs typeface="SimSun"/>
                        </a:rPr>
                        <a:t>	</a:t>
                      </a:r>
                      <a:r>
                        <a:rPr dirty="0" baseline="-9259" sz="1350" spc="-15">
                          <a:solidFill>
                            <a:srgbClr val="231F20"/>
                          </a:solidFill>
                          <a:latin typeface="華康標楷體"/>
                          <a:cs typeface="華康標楷體"/>
                        </a:rPr>
                        <a:t>人穿越道路</a:t>
                      </a:r>
                      <a:r>
                        <a:rPr dirty="0" baseline="-9259" sz="1350" spc="-75">
                          <a:solidFill>
                            <a:srgbClr val="231F20"/>
                          </a:solidFill>
                          <a:latin typeface="華康標楷體"/>
                          <a:cs typeface="華康標楷體"/>
                        </a:rPr>
                        <a:t>。</a:t>
                      </a:r>
                      <a:endParaRPr baseline="-9259" sz="1350">
                        <a:latin typeface="華康標楷體"/>
                        <a:cs typeface="華康標楷體"/>
                      </a:endParaRPr>
                    </a:p>
                    <a:p>
                      <a:pPr marL="26670">
                        <a:lnSpc>
                          <a:spcPts val="570"/>
                        </a:lnSpc>
                      </a:pPr>
                      <a:r>
                        <a:rPr dirty="0" sz="500" spc="-80">
                          <a:solidFill>
                            <a:srgbClr val="231F20"/>
                          </a:solidFill>
                          <a:latin typeface="SimSun"/>
                          <a:cs typeface="SimSun"/>
                        </a:rPr>
                        <a:t>圖 </a:t>
                      </a:r>
                      <a:r>
                        <a:rPr dirty="0" sz="500" spc="-20">
                          <a:solidFill>
                            <a:srgbClr val="231F20"/>
                          </a:solidFill>
                          <a:latin typeface="Trebuchet MS"/>
                          <a:cs typeface="Trebuchet MS"/>
                        </a:rPr>
                        <a:t>3.8.3</a:t>
                      </a:r>
                      <a:endParaRPr sz="500">
                        <a:latin typeface="Trebuchet MS"/>
                        <a:cs typeface="Trebuchet MS"/>
                      </a:endParaRPr>
                    </a:p>
                    <a:p>
                      <a:pPr algn="just" marL="132715" marR="3104515" indent="-115570">
                        <a:lnSpc>
                          <a:spcPct val="102400"/>
                        </a:lnSpc>
                        <a:spcBef>
                          <a:spcPts val="325"/>
                        </a:spcBef>
                      </a:pPr>
                      <a:r>
                        <a:rPr dirty="0" sz="900" spc="-5">
                          <a:solidFill>
                            <a:srgbClr val="231F20"/>
                          </a:solidFill>
                          <a:latin typeface="華康標楷體"/>
                          <a:cs typeface="華康標楷體"/>
                        </a:rPr>
                        <a:t>．學習在未劃設行人穿越道的地方應對行人或其</a:t>
                      </a:r>
                      <a:r>
                        <a:rPr dirty="0" sz="900" spc="-25">
                          <a:solidFill>
                            <a:srgbClr val="231F20"/>
                          </a:solidFill>
                          <a:latin typeface="華康標楷體"/>
                          <a:cs typeface="華康標楷體"/>
                        </a:rPr>
                        <a:t>他慢車</a:t>
                      </a:r>
                      <a:endParaRPr sz="900">
                        <a:latin typeface="華康標楷體"/>
                        <a:cs typeface="華康標楷體"/>
                      </a:endParaRPr>
                    </a:p>
                    <a:p>
                      <a:pPr marL="313055" marR="121920" indent="-295275">
                        <a:lnSpc>
                          <a:spcPct val="102400"/>
                        </a:lnSpc>
                        <a:spcBef>
                          <a:spcPts val="65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60">
                          <a:solidFill>
                            <a:srgbClr val="231F20"/>
                          </a:solidFill>
                          <a:latin typeface="華康標楷體"/>
                          <a:cs typeface="華康標楷體"/>
                        </a:rPr>
                        <a:t>確認有無行人或其 </a:t>
                      </a:r>
                      <a:r>
                        <a:rPr dirty="0" sz="900" spc="-10">
                          <a:solidFill>
                            <a:srgbClr val="231F20"/>
                          </a:solidFill>
                          <a:latin typeface="華康標楷體"/>
                          <a:cs typeface="華康標楷體"/>
                        </a:rPr>
                        <a:t>（</a:t>
                      </a:r>
                      <a:r>
                        <a:rPr dirty="0" sz="900" spc="-10">
                          <a:solidFill>
                            <a:srgbClr val="231F20"/>
                          </a:solidFill>
                          <a:latin typeface="Trebuchet MS"/>
                          <a:cs typeface="Trebuchet MS"/>
                        </a:rPr>
                        <a:t>1</a:t>
                      </a:r>
                      <a:r>
                        <a:rPr dirty="0" sz="900" spc="-10">
                          <a:solidFill>
                            <a:srgbClr val="231F20"/>
                          </a:solidFill>
                          <a:latin typeface="華康標楷體"/>
                          <a:cs typeface="華康標楷體"/>
                        </a:rPr>
                        <a:t>）</a:t>
                      </a:r>
                      <a:r>
                        <a:rPr dirty="0" sz="900" spc="-15">
                          <a:solidFill>
                            <a:srgbClr val="231F20"/>
                          </a:solidFill>
                          <a:latin typeface="華康標楷體"/>
                          <a:cs typeface="華康標楷體"/>
                        </a:rPr>
                        <a:t>將視野放寬，同時確認前方是否有行人或其他慢車。</a:t>
                      </a:r>
                      <a:r>
                        <a:rPr dirty="0" sz="900" spc="-25">
                          <a:solidFill>
                            <a:srgbClr val="231F20"/>
                          </a:solidFill>
                          <a:latin typeface="華康標楷體"/>
                          <a:cs typeface="華康標楷體"/>
                        </a:rPr>
                        <a:t>他慢車</a:t>
                      </a:r>
                      <a:endParaRPr sz="900">
                        <a:latin typeface="華康標楷體"/>
                        <a:cs typeface="華康標楷體"/>
                      </a:endParaRPr>
                    </a:p>
                    <a:p>
                      <a:pPr marL="302260" indent="-284480">
                        <a:lnSpc>
                          <a:spcPct val="100000"/>
                        </a:lnSpc>
                        <a:spcBef>
                          <a:spcPts val="645"/>
                        </a:spcBef>
                        <a:buSzPct val="88888"/>
                        <a:buAutoNum type="arabicPlain"/>
                        <a:tabLst>
                          <a:tab pos="302260" algn="l"/>
                          <a:tab pos="1385570" algn="l"/>
                        </a:tabLst>
                      </a:pPr>
                      <a:r>
                        <a:rPr dirty="0" sz="900" spc="-10">
                          <a:solidFill>
                            <a:srgbClr val="231F20"/>
                          </a:solidFill>
                          <a:latin typeface="華康標楷體"/>
                          <a:cs typeface="華康標楷體"/>
                        </a:rPr>
                        <a:t>適當地應</a:t>
                      </a:r>
                      <a:r>
                        <a:rPr dirty="0" sz="900" spc="-50">
                          <a:solidFill>
                            <a:srgbClr val="231F20"/>
                          </a:solidFill>
                          <a:latin typeface="華康標楷體"/>
                          <a:cs typeface="華康標楷體"/>
                        </a:rPr>
                        <a:t>對</a:t>
                      </a:r>
                      <a:r>
                        <a:rPr dirty="0" sz="900">
                          <a:solidFill>
                            <a:srgbClr val="231F20"/>
                          </a:solidFill>
                          <a:latin typeface="華康標楷體"/>
                          <a:cs typeface="華康標楷體"/>
                        </a:rPr>
                        <a:t>	（</a:t>
                      </a:r>
                      <a:r>
                        <a:rPr dirty="0" sz="900">
                          <a:solidFill>
                            <a:srgbClr val="231F20"/>
                          </a:solidFill>
                          <a:latin typeface="Trebuchet MS"/>
                          <a:cs typeface="Trebuchet MS"/>
                        </a:rPr>
                        <a:t>2</a:t>
                      </a:r>
                      <a:r>
                        <a:rPr dirty="0" sz="900">
                          <a:solidFill>
                            <a:srgbClr val="231F20"/>
                          </a:solidFill>
                          <a:latin typeface="華康標楷體"/>
                          <a:cs typeface="華康標楷體"/>
                        </a:rPr>
                        <a:t>）為了不妨礙行人或其他慢車穿越道</a:t>
                      </a:r>
                      <a:r>
                        <a:rPr dirty="0" sz="900" spc="-10">
                          <a:solidFill>
                            <a:srgbClr val="231F20"/>
                          </a:solidFill>
                          <a:latin typeface="華康標楷體"/>
                          <a:cs typeface="華康標楷體"/>
                        </a:rPr>
                        <a:t>路</a:t>
                      </a:r>
                      <a:r>
                        <a:rPr dirty="0" sz="900">
                          <a:solidFill>
                            <a:srgbClr val="231F20"/>
                          </a:solidFill>
                          <a:latin typeface="華康標楷體"/>
                          <a:cs typeface="華康標楷體"/>
                        </a:rPr>
                        <a:t>，必要時應放</a:t>
                      </a:r>
                      <a:r>
                        <a:rPr dirty="0" sz="900" spc="-50">
                          <a:solidFill>
                            <a:srgbClr val="231F20"/>
                          </a:solidFill>
                          <a:latin typeface="華康標楷體"/>
                          <a:cs typeface="華康標楷體"/>
                        </a:rPr>
                        <a:t>慢</a:t>
                      </a:r>
                      <a:endParaRPr sz="900">
                        <a:latin typeface="華康標楷體"/>
                        <a:cs typeface="華康標楷體"/>
                      </a:endParaRPr>
                    </a:p>
                    <a:p>
                      <a:pPr algn="ctr" marR="159385">
                        <a:lnSpc>
                          <a:spcPct val="100000"/>
                        </a:lnSpc>
                        <a:spcBef>
                          <a:spcPts val="25"/>
                        </a:spcBef>
                      </a:pPr>
                      <a:r>
                        <a:rPr dirty="0" sz="900" spc="-20">
                          <a:solidFill>
                            <a:srgbClr val="231F20"/>
                          </a:solidFill>
                          <a:latin typeface="華康標楷體"/>
                          <a:cs typeface="華康標楷體"/>
                        </a:rPr>
                        <a:t>車速或暫時停車。</a:t>
                      </a:r>
                      <a:endParaRPr sz="900">
                        <a:latin typeface="華康標楷體"/>
                        <a:cs typeface="華康標楷體"/>
                      </a:endParaRPr>
                    </a:p>
                    <a:p>
                      <a:pPr algn="just" marL="132715" marR="3105150" indent="-115570">
                        <a:lnSpc>
                          <a:spcPct val="102400"/>
                        </a:lnSpc>
                        <a:spcBef>
                          <a:spcPts val="625"/>
                        </a:spcBef>
                      </a:pPr>
                      <a:r>
                        <a:rPr dirty="0" sz="900" spc="-5">
                          <a:solidFill>
                            <a:srgbClr val="231F20"/>
                          </a:solidFill>
                          <a:latin typeface="華康標楷體"/>
                          <a:cs typeface="華康標楷體"/>
                        </a:rPr>
                        <a:t>．學習在其他特殊地點禮讓行人或慢車通過的方</a:t>
                      </a:r>
                      <a:r>
                        <a:rPr dirty="0" sz="900" spc="-50">
                          <a:solidFill>
                            <a:srgbClr val="231F20"/>
                          </a:solidFill>
                          <a:latin typeface="華康標楷體"/>
                          <a:cs typeface="華康標楷體"/>
                        </a:rPr>
                        <a:t>法</a:t>
                      </a:r>
                      <a:endParaRPr sz="900">
                        <a:latin typeface="華康標楷體"/>
                        <a:cs typeface="華康標楷體"/>
                      </a:endParaRPr>
                    </a:p>
                    <a:p>
                      <a:pPr marL="313055" marR="46990" indent="-295275">
                        <a:lnSpc>
                          <a:spcPct val="102400"/>
                        </a:lnSpc>
                        <a:spcBef>
                          <a:spcPts val="650"/>
                        </a:spcBef>
                        <a:buSzPct val="88888"/>
                        <a:buFont typeface=""/>
                        <a:buAutoNum type="arabicPlain"/>
                        <a:tabLst>
                          <a:tab pos="313055" algn="l"/>
                          <a:tab pos="314325" algn="l"/>
                          <a:tab pos="1673860" algn="l"/>
                        </a:tabLst>
                      </a:pPr>
                      <a:r>
                        <a:rPr dirty="0" sz="900">
                          <a:solidFill>
                            <a:srgbClr val="231F20"/>
                          </a:solidFill>
                          <a:latin typeface="Times New Roman"/>
                          <a:cs typeface="Times New Roman"/>
                        </a:rPr>
                        <a:t>	</a:t>
                      </a:r>
                      <a:r>
                        <a:rPr dirty="0" sz="900" spc="85">
                          <a:solidFill>
                            <a:srgbClr val="231F20"/>
                          </a:solidFill>
                          <a:latin typeface="華康標楷體"/>
                          <a:cs typeface="華康標楷體"/>
                        </a:rPr>
                        <a:t>在特定的時段和</a:t>
                      </a:r>
                      <a:r>
                        <a:rPr dirty="0" sz="900">
                          <a:solidFill>
                            <a:srgbClr val="231F20"/>
                          </a:solidFill>
                          <a:latin typeface="華康標楷體"/>
                          <a:cs typeface="華康標楷體"/>
                        </a:rPr>
                        <a:t>場 （</a:t>
                      </a:r>
                      <a:r>
                        <a:rPr dirty="0" sz="900">
                          <a:solidFill>
                            <a:srgbClr val="231F20"/>
                          </a:solidFill>
                          <a:latin typeface="Trebuchet MS"/>
                          <a:cs typeface="Trebuchet MS"/>
                        </a:rPr>
                        <a:t>1</a:t>
                      </a:r>
                      <a:r>
                        <a:rPr dirty="0" sz="900">
                          <a:solidFill>
                            <a:srgbClr val="231F20"/>
                          </a:solidFill>
                          <a:latin typeface="華康標楷體"/>
                          <a:cs typeface="華康標楷體"/>
                        </a:rPr>
                        <a:t>）行駛在特定的時段和場所</a:t>
                      </a:r>
                      <a:r>
                        <a:rPr dirty="0" sz="900" spc="-10">
                          <a:solidFill>
                            <a:srgbClr val="231F20"/>
                          </a:solidFill>
                          <a:latin typeface="華康標楷體"/>
                          <a:cs typeface="華康標楷體"/>
                        </a:rPr>
                        <a:t>時</a:t>
                      </a:r>
                      <a:r>
                        <a:rPr dirty="0" sz="900">
                          <a:solidFill>
                            <a:srgbClr val="231F20"/>
                          </a:solidFill>
                          <a:latin typeface="華康標楷體"/>
                          <a:cs typeface="華康標楷體"/>
                        </a:rPr>
                        <a:t>，指導學員注意和保護</a:t>
                      </a:r>
                      <a:r>
                        <a:rPr dirty="0" sz="900" spc="-50">
                          <a:solidFill>
                            <a:srgbClr val="231F20"/>
                          </a:solidFill>
                          <a:latin typeface="華康標楷體"/>
                          <a:cs typeface="華康標楷體"/>
                        </a:rPr>
                        <a:t>行</a:t>
                      </a:r>
                      <a:r>
                        <a:rPr dirty="0" sz="900" spc="-10">
                          <a:solidFill>
                            <a:srgbClr val="231F20"/>
                          </a:solidFill>
                          <a:latin typeface="華康標楷體"/>
                          <a:cs typeface="華康標楷體"/>
                        </a:rPr>
                        <a:t>所</a:t>
                      </a:r>
                      <a:r>
                        <a:rPr dirty="0" sz="900">
                          <a:solidFill>
                            <a:srgbClr val="231F20"/>
                          </a:solidFill>
                          <a:latin typeface="華康標楷體"/>
                          <a:cs typeface="華康標楷體"/>
                        </a:rPr>
                        <a:t>，</a:t>
                      </a:r>
                      <a:r>
                        <a:rPr dirty="0" sz="900" spc="-330">
                          <a:solidFill>
                            <a:srgbClr val="231F20"/>
                          </a:solidFill>
                          <a:latin typeface="華康標楷體"/>
                          <a:cs typeface="華康標楷體"/>
                        </a:rPr>
                        <a:t> </a:t>
                      </a:r>
                      <a:r>
                        <a:rPr dirty="0" sz="900" spc="100">
                          <a:solidFill>
                            <a:srgbClr val="231F20"/>
                          </a:solidFill>
                          <a:latin typeface="華康標楷體"/>
                          <a:cs typeface="華康標楷體"/>
                        </a:rPr>
                        <a:t>應注意及保</a:t>
                      </a:r>
                      <a:r>
                        <a:rPr dirty="0" sz="900" spc="-50">
                          <a:solidFill>
                            <a:srgbClr val="231F20"/>
                          </a:solidFill>
                          <a:latin typeface="華康標楷體"/>
                          <a:cs typeface="華康標楷體"/>
                        </a:rPr>
                        <a:t>護</a:t>
                      </a:r>
                      <a:r>
                        <a:rPr dirty="0" sz="900">
                          <a:solidFill>
                            <a:srgbClr val="231F20"/>
                          </a:solidFill>
                          <a:latin typeface="華康標楷體"/>
                          <a:cs typeface="華康標楷體"/>
                        </a:rPr>
                        <a:t>	</a:t>
                      </a:r>
                      <a:r>
                        <a:rPr dirty="0" sz="900" spc="-10">
                          <a:solidFill>
                            <a:srgbClr val="231F20"/>
                          </a:solidFill>
                          <a:latin typeface="華康標楷體"/>
                          <a:cs typeface="華康標楷體"/>
                        </a:rPr>
                        <a:t>人或慢車的方法</a:t>
                      </a:r>
                      <a:r>
                        <a:rPr dirty="0" sz="900" spc="-50">
                          <a:solidFill>
                            <a:srgbClr val="231F20"/>
                          </a:solidFill>
                          <a:latin typeface="華康標楷體"/>
                          <a:cs typeface="華康標楷體"/>
                        </a:rPr>
                        <a:t>。</a:t>
                      </a:r>
                      <a:endParaRPr sz="900">
                        <a:latin typeface="華康標楷體"/>
                        <a:cs typeface="華康標楷體"/>
                      </a:endParaRPr>
                    </a:p>
                    <a:p>
                      <a:pPr marL="313055">
                        <a:lnSpc>
                          <a:spcPts val="1070"/>
                        </a:lnSpc>
                        <a:spcBef>
                          <a:spcPts val="650"/>
                        </a:spcBef>
                        <a:tabLst>
                          <a:tab pos="1678939" algn="l"/>
                        </a:tabLst>
                      </a:pPr>
                      <a:r>
                        <a:rPr dirty="0" baseline="37037" sz="1350" spc="-15">
                          <a:solidFill>
                            <a:srgbClr val="231F20"/>
                          </a:solidFill>
                          <a:latin typeface="華康標楷體"/>
                          <a:cs typeface="華康標楷體"/>
                        </a:rPr>
                        <a:t>行人或其他慢</a:t>
                      </a:r>
                      <a:r>
                        <a:rPr dirty="0" baseline="37037" sz="1350" spc="-75">
                          <a:solidFill>
                            <a:srgbClr val="231F20"/>
                          </a:solidFill>
                          <a:latin typeface="華康標楷體"/>
                          <a:cs typeface="華康標楷體"/>
                        </a:rPr>
                        <a:t>車</a:t>
                      </a:r>
                      <a:r>
                        <a:rPr dirty="0" baseline="37037" sz="1350">
                          <a:solidFill>
                            <a:srgbClr val="231F20"/>
                          </a:solidFill>
                          <a:latin typeface="華康標楷體"/>
                          <a:cs typeface="華康標楷體"/>
                        </a:rPr>
                        <a:t>	</a:t>
                      </a:r>
                      <a:r>
                        <a:rPr dirty="0" sz="900" spc="-70">
                          <a:solidFill>
                            <a:srgbClr val="231F20"/>
                          </a:solidFill>
                          <a:latin typeface="Trebuchet MS"/>
                          <a:cs typeface="Trebuchet MS"/>
                        </a:rPr>
                        <a:t>A.</a:t>
                      </a:r>
                      <a:r>
                        <a:rPr dirty="0" sz="900" spc="280">
                          <a:solidFill>
                            <a:srgbClr val="231F20"/>
                          </a:solidFill>
                          <a:latin typeface="Trebuchet MS"/>
                          <a:cs typeface="Trebuchet MS"/>
                        </a:rPr>
                        <a:t> </a:t>
                      </a:r>
                      <a:r>
                        <a:rPr dirty="0" sz="900">
                          <a:solidFill>
                            <a:srgbClr val="231F20"/>
                          </a:solidFill>
                          <a:latin typeface="華康標楷體"/>
                          <a:cs typeface="華康標楷體"/>
                        </a:rPr>
                        <a:t>當進出路面道路之場</a:t>
                      </a:r>
                      <a:r>
                        <a:rPr dirty="0" sz="900" spc="-10">
                          <a:solidFill>
                            <a:srgbClr val="231F20"/>
                          </a:solidFill>
                          <a:latin typeface="華康標楷體"/>
                          <a:cs typeface="華康標楷體"/>
                        </a:rPr>
                        <a:t>所</a:t>
                      </a:r>
                      <a:r>
                        <a:rPr dirty="0" sz="900">
                          <a:solidFill>
                            <a:srgbClr val="231F20"/>
                          </a:solidFill>
                          <a:latin typeface="華康標楷體"/>
                          <a:cs typeface="華康標楷體"/>
                        </a:rPr>
                        <a:t>（如停車場出入口），而</a:t>
                      </a:r>
                      <a:r>
                        <a:rPr dirty="0" sz="900" spc="-50">
                          <a:solidFill>
                            <a:srgbClr val="231F20"/>
                          </a:solidFill>
                          <a:latin typeface="華康標楷體"/>
                          <a:cs typeface="華康標楷體"/>
                        </a:rPr>
                        <a:t>必</a:t>
                      </a:r>
                      <a:endParaRPr sz="900">
                        <a:latin typeface="華康標楷體"/>
                        <a:cs typeface="華康標楷體"/>
                      </a:endParaRPr>
                    </a:p>
                    <a:p>
                      <a:pPr marL="1799589" marR="46355">
                        <a:lnSpc>
                          <a:spcPts val="1060"/>
                        </a:lnSpc>
                        <a:spcBef>
                          <a:spcPts val="45"/>
                        </a:spcBef>
                      </a:pPr>
                      <a:r>
                        <a:rPr dirty="0" sz="900" spc="-10">
                          <a:solidFill>
                            <a:srgbClr val="231F20"/>
                          </a:solidFill>
                          <a:latin typeface="華康標楷體"/>
                          <a:cs typeface="華康標楷體"/>
                        </a:rPr>
                        <a:t>須穿越人行步道和路緣地帶時，在穿越前應先暫時</a:t>
                      </a:r>
                      <a:r>
                        <a:rPr dirty="0" sz="900" spc="-15">
                          <a:solidFill>
                            <a:srgbClr val="231F20"/>
                          </a:solidFill>
                          <a:latin typeface="華康標楷體"/>
                          <a:cs typeface="華康標楷體"/>
                        </a:rPr>
                        <a:t>停車，同時不可以妨礙行人或其他慢車的通行。</a:t>
                      </a:r>
                      <a:endParaRPr sz="900">
                        <a:latin typeface="華康標楷體"/>
                        <a:cs typeface="華康標楷體"/>
                      </a:endParaRPr>
                    </a:p>
                    <a:p>
                      <a:pPr marL="1799589" marR="17145" indent="-120650">
                        <a:lnSpc>
                          <a:spcPts val="1060"/>
                        </a:lnSpc>
                        <a:spcBef>
                          <a:spcPts val="785"/>
                        </a:spcBef>
                      </a:pPr>
                      <a:r>
                        <a:rPr dirty="0" sz="900" spc="-95">
                          <a:solidFill>
                            <a:srgbClr val="231F20"/>
                          </a:solidFill>
                          <a:latin typeface="Trebuchet MS"/>
                          <a:cs typeface="Trebuchet MS"/>
                        </a:rPr>
                        <a:t>B</a:t>
                      </a:r>
                      <a:r>
                        <a:rPr dirty="0" sz="900" spc="-50">
                          <a:solidFill>
                            <a:srgbClr val="231F20"/>
                          </a:solidFill>
                          <a:latin typeface="Trebuchet MS"/>
                          <a:cs typeface="Trebuchet MS"/>
                        </a:rPr>
                        <a:t>. </a:t>
                      </a:r>
                      <a:r>
                        <a:rPr dirty="0" sz="900" spc="-5">
                          <a:solidFill>
                            <a:srgbClr val="231F20"/>
                          </a:solidFill>
                          <a:latin typeface="華康標楷體"/>
                          <a:cs typeface="華康標楷體"/>
                        </a:rPr>
                        <a:t>通過有行人聚集之區域</a:t>
                      </a:r>
                      <a:r>
                        <a:rPr dirty="0" sz="900">
                          <a:solidFill>
                            <a:srgbClr val="231F20"/>
                          </a:solidFill>
                          <a:latin typeface="華康標楷體"/>
                          <a:cs typeface="華康標楷體"/>
                        </a:rPr>
                        <a:t>（如公車站月台）</a:t>
                      </a:r>
                      <a:r>
                        <a:rPr dirty="0" sz="900" spc="-20">
                          <a:solidFill>
                            <a:srgbClr val="231F20"/>
                          </a:solidFill>
                          <a:latin typeface="華康標楷體"/>
                          <a:cs typeface="華康標楷體"/>
                        </a:rPr>
                        <a:t>側邊時，</a:t>
                      </a:r>
                      <a:r>
                        <a:rPr dirty="0" sz="900" spc="-25">
                          <a:solidFill>
                            <a:srgbClr val="231F20"/>
                          </a:solidFill>
                          <a:latin typeface="華康標楷體"/>
                          <a:cs typeface="華康標楷體"/>
                        </a:rPr>
                        <a:t>應讓學員掌握行人的動向，並慢速通過</a:t>
                      </a:r>
                      <a:r>
                        <a:rPr dirty="0" sz="900" spc="-10">
                          <a:solidFill>
                            <a:srgbClr val="231F20"/>
                          </a:solidFill>
                          <a:latin typeface="華康標楷體"/>
                          <a:cs typeface="華康標楷體"/>
                        </a:rPr>
                        <a:t>（</a:t>
                      </a:r>
                      <a:r>
                        <a:rPr dirty="0" sz="900" spc="-90">
                          <a:solidFill>
                            <a:srgbClr val="231F20"/>
                          </a:solidFill>
                          <a:latin typeface="華康標楷體"/>
                          <a:cs typeface="華康標楷體"/>
                        </a:rPr>
                        <a:t>圖 </a:t>
                      </a:r>
                      <a:r>
                        <a:rPr dirty="0" sz="900" spc="-90">
                          <a:solidFill>
                            <a:srgbClr val="231F20"/>
                          </a:solidFill>
                          <a:latin typeface="Trebuchet MS"/>
                          <a:cs typeface="Trebuchet MS"/>
                        </a:rPr>
                        <a:t>3.8.4</a:t>
                      </a:r>
                      <a:r>
                        <a:rPr dirty="0" sz="900" spc="-9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1100">
                        <a:latin typeface="Times New Roman"/>
                        <a:cs typeface="Times New Roman"/>
                      </a:endParaRPr>
                    </a:p>
                    <a:p>
                      <a:pPr marL="831215">
                        <a:lnSpc>
                          <a:spcPct val="100000"/>
                        </a:lnSpc>
                        <a:spcBef>
                          <a:spcPts val="944"/>
                        </a:spcBef>
                      </a:pPr>
                      <a:r>
                        <a:rPr dirty="0" sz="550" spc="-25">
                          <a:solidFill>
                            <a:srgbClr val="231F20"/>
                          </a:solidFill>
                          <a:latin typeface="SimSun"/>
                          <a:cs typeface="SimSun"/>
                        </a:rPr>
                        <a:t>慢行</a:t>
                      </a:r>
                      <a:endParaRPr sz="550">
                        <a:latin typeface="SimSun"/>
                        <a:cs typeface="SimSun"/>
                      </a:endParaRPr>
                    </a:p>
                    <a:p>
                      <a:pPr marL="26670">
                        <a:lnSpc>
                          <a:spcPts val="430"/>
                        </a:lnSpc>
                        <a:spcBef>
                          <a:spcPts val="450"/>
                        </a:spcBef>
                      </a:pPr>
                      <a:r>
                        <a:rPr dirty="0" sz="500" spc="-80">
                          <a:solidFill>
                            <a:srgbClr val="231F20"/>
                          </a:solidFill>
                          <a:latin typeface="SimSun"/>
                          <a:cs typeface="SimSun"/>
                        </a:rPr>
                        <a:t>圖 </a:t>
                      </a:r>
                      <a:r>
                        <a:rPr dirty="0" sz="500" spc="-20">
                          <a:solidFill>
                            <a:srgbClr val="231F20"/>
                          </a:solidFill>
                          <a:latin typeface="Trebuchet MS"/>
                          <a:cs typeface="Trebuchet MS"/>
                        </a:rPr>
                        <a:t>3.8.4</a:t>
                      </a:r>
                      <a:endParaRPr sz="500">
                        <a:latin typeface="Trebuchet MS"/>
                        <a:cs typeface="Trebuchet MS"/>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hMerge="1">
                  <a:txBody>
                    <a:bodyPr/>
                    <a:lstStyle/>
                    <a:p>
                      <a:pPr/>
                    </a:p>
                  </a:txBody>
                  <a:tcPr marL="0" marR="0" marB="0" marT="0"/>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142240" marR="38100" indent="-124460">
                        <a:lnSpc>
                          <a:spcPct val="102400"/>
                        </a:lnSpc>
                        <a:spcBef>
                          <a:spcPts val="665"/>
                        </a:spcBef>
                      </a:pPr>
                      <a:r>
                        <a:rPr dirty="0" sz="900" spc="55">
                          <a:solidFill>
                            <a:srgbClr val="231F20"/>
                          </a:solidFill>
                          <a:latin typeface="華康標楷體"/>
                          <a:cs typeface="華康標楷體"/>
                        </a:rPr>
                        <a:t>．即使是未劃設行人穿越</a:t>
                      </a:r>
                      <a:r>
                        <a:rPr dirty="0" sz="900" spc="45">
                          <a:solidFill>
                            <a:srgbClr val="231F20"/>
                          </a:solidFill>
                          <a:latin typeface="華康標楷體"/>
                          <a:cs typeface="華康標楷體"/>
                        </a:rPr>
                        <a:t>道的地方，也應儘早發</a:t>
                      </a:r>
                      <a:r>
                        <a:rPr dirty="0" sz="900" spc="55">
                          <a:solidFill>
                            <a:srgbClr val="231F20"/>
                          </a:solidFill>
                          <a:latin typeface="華康標楷體"/>
                          <a:cs typeface="華康標楷體"/>
                        </a:rPr>
                        <a:t>現行人或其他慢車，同</a:t>
                      </a:r>
                      <a:r>
                        <a:rPr dirty="0" sz="900" spc="-15">
                          <a:solidFill>
                            <a:srgbClr val="231F20"/>
                          </a:solidFill>
                          <a:latin typeface="華康標楷體"/>
                          <a:cs typeface="華康標楷體"/>
                        </a:rPr>
                        <a:t>時注意安全地通過。</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283" name="object 283"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124</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284" name="object 284"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125</a:t>
            </a:r>
            <a:endParaRPr sz="800">
              <a:latin typeface="Times New Roman"/>
              <a:cs typeface="Times New Roman"/>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546468" y="360019"/>
              <a:ext cx="480695" cy="265430"/>
            </a:xfrm>
            <a:custGeom>
              <a:avLst/>
              <a:gdLst/>
              <a:ahLst/>
              <a:cxnLst/>
              <a:rect l="l" t="t" r="r" b="b"/>
              <a:pathLst>
                <a:path w="480694" h="265430">
                  <a:moveTo>
                    <a:pt x="480072" y="132486"/>
                  </a:moveTo>
                  <a:lnTo>
                    <a:pt x="473316" y="90601"/>
                  </a:lnTo>
                  <a:lnTo>
                    <a:pt x="454507" y="54241"/>
                  </a:lnTo>
                  <a:lnTo>
                    <a:pt x="425818" y="25552"/>
                  </a:lnTo>
                  <a:lnTo>
                    <a:pt x="389445" y="6756"/>
                  </a:lnTo>
                  <a:lnTo>
                    <a:pt x="347573" y="0"/>
                  </a:lnTo>
                  <a:lnTo>
                    <a:pt x="305689" y="6756"/>
                  </a:lnTo>
                  <a:lnTo>
                    <a:pt x="269316" y="25552"/>
                  </a:lnTo>
                  <a:lnTo>
                    <a:pt x="240626" y="54241"/>
                  </a:lnTo>
                  <a:lnTo>
                    <a:pt x="240030" y="55397"/>
                  </a:lnTo>
                  <a:lnTo>
                    <a:pt x="239433" y="54241"/>
                  </a:lnTo>
                  <a:lnTo>
                    <a:pt x="210756" y="25552"/>
                  </a:lnTo>
                  <a:lnTo>
                    <a:pt x="174383" y="6756"/>
                  </a:lnTo>
                  <a:lnTo>
                    <a:pt x="132499" y="0"/>
                  </a:lnTo>
                  <a:lnTo>
                    <a:pt x="90614" y="6756"/>
                  </a:lnTo>
                  <a:lnTo>
                    <a:pt x="54241" y="25552"/>
                  </a:lnTo>
                  <a:lnTo>
                    <a:pt x="25565" y="54241"/>
                  </a:lnTo>
                  <a:lnTo>
                    <a:pt x="6756" y="90601"/>
                  </a:lnTo>
                  <a:lnTo>
                    <a:pt x="0" y="132486"/>
                  </a:lnTo>
                  <a:lnTo>
                    <a:pt x="6756" y="174358"/>
                  </a:lnTo>
                  <a:lnTo>
                    <a:pt x="25565" y="210731"/>
                  </a:lnTo>
                  <a:lnTo>
                    <a:pt x="54241" y="239420"/>
                  </a:lnTo>
                  <a:lnTo>
                    <a:pt x="90614" y="258229"/>
                  </a:lnTo>
                  <a:lnTo>
                    <a:pt x="132499" y="264985"/>
                  </a:lnTo>
                  <a:lnTo>
                    <a:pt x="174383" y="258229"/>
                  </a:lnTo>
                  <a:lnTo>
                    <a:pt x="210756" y="239420"/>
                  </a:lnTo>
                  <a:lnTo>
                    <a:pt x="239433" y="210731"/>
                  </a:lnTo>
                  <a:lnTo>
                    <a:pt x="240030" y="209588"/>
                  </a:lnTo>
                  <a:lnTo>
                    <a:pt x="240626"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72BF44"/>
            </a:solidFill>
          </p:spPr>
          <p:txBody>
            <a:bodyPr wrap="square" lIns="0" tIns="0" rIns="0" bIns="0" rtlCol="0"/>
            <a:lstStyle/>
            <a:p/>
          </p:txBody>
        </p:sp>
      </p:grpSp>
      <p:sp>
        <p:nvSpPr>
          <p:cNvPr id="68" name="object 68"/>
          <p:cNvSpPr txBox="1">
            <a:spLocks noGrp="1"/>
          </p:cNvSpPr>
          <p:nvPr>
            <p:ph type="title"/>
          </p:nvPr>
        </p:nvSpPr>
        <p:spPr>
          <a:xfrm>
            <a:off x="541625" y="279985"/>
            <a:ext cx="2915285" cy="371475"/>
          </a:xfrm>
          <a:prstGeom prst="rect"/>
        </p:spPr>
        <p:txBody>
          <a:bodyPr wrap="square" lIns="0" tIns="14604" rIns="0" bIns="0" rtlCol="0" vert="horz">
            <a:spAutoFit/>
          </a:bodyPr>
          <a:lstStyle/>
          <a:p>
            <a:pPr marL="38100">
              <a:lnSpc>
                <a:spcPct val="100000"/>
              </a:lnSpc>
              <a:spcBef>
                <a:spcPts val="114"/>
              </a:spcBef>
            </a:pPr>
            <a:r>
              <a:rPr dirty="0" baseline="5376" sz="2325" spc="-67">
                <a:solidFill>
                  <a:srgbClr val="FFFFFF"/>
                </a:solidFill>
              </a:rPr>
              <a:t>課目 </a:t>
            </a:r>
            <a:r>
              <a:rPr dirty="0" sz="2250" spc="-300">
                <a:solidFill>
                  <a:srgbClr val="72BF44"/>
                </a:solidFill>
                <a:latin typeface="Trebuchet MS"/>
                <a:cs typeface="Trebuchet MS"/>
              </a:rPr>
              <a:t>9</a:t>
            </a:r>
            <a:r>
              <a:rPr dirty="0" baseline="1792" sz="2325" spc="-157">
                <a:solidFill>
                  <a:srgbClr val="72BF44"/>
                </a:solidFill>
              </a:rPr>
              <a:t>：依照道路及交通狀況行駛</a:t>
            </a:r>
            <a:endParaRPr baseline="1792" sz="2325">
              <a:latin typeface="Trebuchet MS"/>
              <a:cs typeface="Trebuchet MS"/>
            </a:endParaRPr>
          </a:p>
        </p:txBody>
      </p:sp>
      <p:sp>
        <p:nvSpPr>
          <p:cNvPr id="69" name="object 69" descr=""/>
          <p:cNvSpPr txBox="1"/>
          <p:nvPr/>
        </p:nvSpPr>
        <p:spPr>
          <a:xfrm>
            <a:off x="1311835" y="672626"/>
            <a:ext cx="3913504"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標：掌握道路及交通狀況，並依照路況安全行</a:t>
            </a:r>
            <a:r>
              <a:rPr dirty="0" sz="1250" spc="-50">
                <a:solidFill>
                  <a:srgbClr val="231F20"/>
                </a:solidFill>
                <a:latin typeface="SimSun"/>
                <a:cs typeface="SimSun"/>
              </a:rPr>
              <a:t>駛</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sp>
        <p:nvSpPr>
          <p:cNvPr id="70" name="object 70" descr=""/>
          <p:cNvSpPr/>
          <p:nvPr/>
        </p:nvSpPr>
        <p:spPr>
          <a:xfrm>
            <a:off x="1338478" y="4231152"/>
            <a:ext cx="0" cy="729615"/>
          </a:xfrm>
          <a:custGeom>
            <a:avLst/>
            <a:gdLst/>
            <a:ahLst/>
            <a:cxnLst/>
            <a:rect l="l" t="t" r="r" b="b"/>
            <a:pathLst>
              <a:path w="0" h="729614">
                <a:moveTo>
                  <a:pt x="0" y="729005"/>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2706478" y="4231152"/>
            <a:ext cx="0" cy="729615"/>
          </a:xfrm>
          <a:custGeom>
            <a:avLst/>
            <a:gdLst/>
            <a:ahLst/>
            <a:cxnLst/>
            <a:rect l="l" t="t" r="r" b="b"/>
            <a:pathLst>
              <a:path w="0" h="729614">
                <a:moveTo>
                  <a:pt x="0" y="729005"/>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5766478" y="4231152"/>
            <a:ext cx="0" cy="729615"/>
          </a:xfrm>
          <a:custGeom>
            <a:avLst/>
            <a:gdLst/>
            <a:ahLst/>
            <a:cxnLst/>
            <a:rect l="l" t="t" r="r" b="b"/>
            <a:pathLst>
              <a:path w="0" h="729614">
                <a:moveTo>
                  <a:pt x="0" y="729005"/>
                </a:moveTo>
                <a:lnTo>
                  <a:pt x="0" y="0"/>
                </a:lnTo>
              </a:path>
            </a:pathLst>
          </a:custGeom>
          <a:ln w="9004">
            <a:solidFill>
              <a:srgbClr val="FFFFFF"/>
            </a:solidFill>
          </a:ln>
        </p:spPr>
        <p:txBody>
          <a:bodyPr wrap="square" lIns="0" tIns="0" rIns="0" bIns="0" rtlCol="0"/>
          <a:lstStyle/>
          <a:p/>
        </p:txBody>
      </p:sp>
      <p:graphicFrame>
        <p:nvGraphicFramePr>
          <p:cNvPr id="73" name="object 73" descr=""/>
          <p:cNvGraphicFramePr>
            <a:graphicFrameLocks noGrp="1"/>
          </p:cNvGraphicFramePr>
          <p:nvPr/>
        </p:nvGraphicFramePr>
        <p:xfrm>
          <a:off x="546480" y="1202655"/>
          <a:ext cx="6718300" cy="373443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518535">
                <a:tc>
                  <a:txBody>
                    <a:bodyPr/>
                    <a:lstStyle/>
                    <a:p>
                      <a:pPr marL="17780">
                        <a:lnSpc>
                          <a:spcPct val="100000"/>
                        </a:lnSpc>
                        <a:spcBef>
                          <a:spcPts val="280"/>
                        </a:spcBef>
                      </a:pPr>
                      <a:r>
                        <a:rPr dirty="0" baseline="3086" sz="1350" spc="-397">
                          <a:solidFill>
                            <a:srgbClr val="231F20"/>
                          </a:solidFill>
                          <a:latin typeface="華康標楷體"/>
                          <a:cs typeface="華康標楷體"/>
                        </a:rPr>
                        <a:t>（</a:t>
                      </a:r>
                      <a:r>
                        <a:rPr dirty="0" baseline="3086" sz="1350" spc="-442">
                          <a:solidFill>
                            <a:srgbClr val="231F20"/>
                          </a:solidFill>
                          <a:latin typeface="華康標楷體"/>
                          <a:cs typeface="華康標楷體"/>
                        </a:rPr>
                        <a:t>一</a:t>
                      </a:r>
                      <a:r>
                        <a:rPr dirty="0" baseline="3086" sz="1350" spc="-397">
                          <a:solidFill>
                            <a:srgbClr val="231F20"/>
                          </a:solidFill>
                          <a:latin typeface="華康標楷體"/>
                          <a:cs typeface="華康標楷體"/>
                        </a:rPr>
                        <a:t>）</a:t>
                      </a:r>
                      <a:r>
                        <a:rPr dirty="0" sz="900" spc="-20">
                          <a:solidFill>
                            <a:srgbClr val="231F20"/>
                          </a:solidFill>
                          <a:latin typeface="華康標楷體"/>
                          <a:cs typeface="華康標楷體"/>
                        </a:rPr>
                        <a:t>坡道行駛</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a:txBody>
                    <a:bodyPr/>
                    <a:lstStyle/>
                    <a:p>
                      <a:pPr marL="132715" marR="45085" indent="-115570">
                        <a:lnSpc>
                          <a:spcPct val="102400"/>
                        </a:lnSpc>
                        <a:spcBef>
                          <a:spcPts val="254"/>
                        </a:spcBef>
                      </a:pPr>
                      <a:r>
                        <a:rPr dirty="0" sz="900" spc="-5">
                          <a:solidFill>
                            <a:srgbClr val="231F20"/>
                          </a:solidFill>
                          <a:latin typeface="華康標楷體"/>
                          <a:cs typeface="華康標楷體"/>
                        </a:rPr>
                        <a:t>．學習依照坡度行駛的方</a:t>
                      </a:r>
                      <a:r>
                        <a:rPr dirty="0" sz="900" spc="-50">
                          <a:solidFill>
                            <a:srgbClr val="231F20"/>
                          </a:solidFill>
                          <a:latin typeface="華康標楷體"/>
                          <a:cs typeface="華康標楷體"/>
                        </a:rPr>
                        <a:t>法</a:t>
                      </a:r>
                      <a:endParaRPr sz="900">
                        <a:latin typeface="華康標楷體"/>
                        <a:cs typeface="華康標楷體"/>
                      </a:endParaRPr>
                    </a:p>
                    <a:p>
                      <a:pPr marL="302260" indent="-284480">
                        <a:lnSpc>
                          <a:spcPct val="100000"/>
                        </a:lnSpc>
                        <a:spcBef>
                          <a:spcPts val="650"/>
                        </a:spcBef>
                        <a:buSzPct val="88888"/>
                        <a:buAutoNum type="arabicPlain"/>
                        <a:tabLst>
                          <a:tab pos="302260" algn="l"/>
                        </a:tabLst>
                      </a:pPr>
                      <a:r>
                        <a:rPr dirty="0" sz="900" spc="-20">
                          <a:solidFill>
                            <a:srgbClr val="231F20"/>
                          </a:solidFill>
                          <a:latin typeface="華康標楷體"/>
                          <a:cs typeface="華康標楷體"/>
                        </a:rPr>
                        <a:t>通過上坡路段</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55"/>
                        </a:spcBef>
                        <a:buClr>
                          <a:srgbClr val="231F20"/>
                        </a:buClr>
                        <a:buFont typeface=""/>
                        <a:buAutoNum type="arabicPlain"/>
                      </a:pPr>
                      <a:endParaRPr sz="1400">
                        <a:latin typeface="Times New Roman"/>
                        <a:cs typeface="Times New Roman"/>
                      </a:endParaRPr>
                    </a:p>
                    <a:p>
                      <a:pPr marL="302260" indent="-284480">
                        <a:lnSpc>
                          <a:spcPct val="100000"/>
                        </a:lnSpc>
                        <a:buSzPct val="88888"/>
                        <a:buAutoNum type="arabicPlain"/>
                        <a:tabLst>
                          <a:tab pos="302260" algn="l"/>
                        </a:tabLst>
                      </a:pPr>
                      <a:r>
                        <a:rPr dirty="0" sz="900" spc="-20">
                          <a:solidFill>
                            <a:srgbClr val="231F20"/>
                          </a:solidFill>
                          <a:latin typeface="華康標楷體"/>
                          <a:cs typeface="華康標楷體"/>
                        </a:rPr>
                        <a:t>停車再起駛</a:t>
                      </a:r>
                      <a:endParaRPr sz="900">
                        <a:latin typeface="華康標楷體"/>
                        <a:cs typeface="華康標楷體"/>
                      </a:endParaRPr>
                    </a:p>
                    <a:p>
                      <a:pPr>
                        <a:lnSpc>
                          <a:spcPct val="100000"/>
                        </a:lnSpc>
                        <a:spcBef>
                          <a:spcPts val="30"/>
                        </a:spcBef>
                        <a:buClr>
                          <a:srgbClr val="231F20"/>
                        </a:buClr>
                        <a:buFont typeface=""/>
                        <a:buAutoNum type="arabicPlain"/>
                      </a:pPr>
                      <a:endParaRPr sz="1500">
                        <a:latin typeface="Times New Roman"/>
                        <a:cs typeface="Times New Roman"/>
                      </a:endParaRPr>
                    </a:p>
                    <a:p>
                      <a:pPr marL="302260" indent="-284480">
                        <a:lnSpc>
                          <a:spcPct val="100000"/>
                        </a:lnSpc>
                        <a:buSzPct val="88888"/>
                        <a:buAutoNum type="arabicPlain"/>
                        <a:tabLst>
                          <a:tab pos="302260" algn="l"/>
                        </a:tabLst>
                      </a:pPr>
                      <a:r>
                        <a:rPr dirty="0" sz="900" spc="-20">
                          <a:solidFill>
                            <a:srgbClr val="231F20"/>
                          </a:solidFill>
                          <a:latin typeface="華康標楷體"/>
                          <a:cs typeface="華康標楷體"/>
                        </a:rPr>
                        <a:t>通過坡頂路段</a:t>
                      </a:r>
                      <a:endParaRPr sz="900">
                        <a:latin typeface="華康標楷體"/>
                        <a:cs typeface="華康標楷體"/>
                      </a:endParaRPr>
                    </a:p>
                    <a:p>
                      <a:pPr>
                        <a:lnSpc>
                          <a:spcPct val="100000"/>
                        </a:lnSpc>
                        <a:spcBef>
                          <a:spcPts val="30"/>
                        </a:spcBef>
                        <a:buClr>
                          <a:srgbClr val="231F20"/>
                        </a:buClr>
                        <a:buFont typeface=""/>
                        <a:buAutoNum type="arabicPlain"/>
                      </a:pPr>
                      <a:endParaRPr sz="1500">
                        <a:latin typeface="Times New Roman"/>
                        <a:cs typeface="Times New Roman"/>
                      </a:endParaRPr>
                    </a:p>
                    <a:p>
                      <a:pPr marL="302260" indent="-284480">
                        <a:lnSpc>
                          <a:spcPct val="100000"/>
                        </a:lnSpc>
                        <a:buSzPct val="88888"/>
                        <a:buAutoNum type="arabicPlain"/>
                        <a:tabLst>
                          <a:tab pos="302260" algn="l"/>
                        </a:tabLst>
                      </a:pPr>
                      <a:r>
                        <a:rPr dirty="0" sz="900" spc="-20">
                          <a:solidFill>
                            <a:srgbClr val="231F20"/>
                          </a:solidFill>
                          <a:latin typeface="華康標楷體"/>
                          <a:cs typeface="華康標楷體"/>
                        </a:rPr>
                        <a:t>通過下坡路段</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32715" marR="47625" indent="-115570">
                        <a:lnSpc>
                          <a:spcPts val="1030"/>
                        </a:lnSpc>
                        <a:spcBef>
                          <a:spcPts val="355"/>
                        </a:spcBef>
                      </a:pPr>
                      <a:r>
                        <a:rPr dirty="0" sz="900" spc="-15">
                          <a:solidFill>
                            <a:srgbClr val="231F20"/>
                          </a:solidFill>
                          <a:latin typeface="華康標楷體"/>
                          <a:cs typeface="華康標楷體"/>
                        </a:rPr>
                        <a:t>．善用在基本駕駛與應用駕駛中已具備的知識，同時指導學員在實際的道路上練習行駛坡道的方法。</a:t>
                      </a:r>
                      <a:endParaRPr sz="900">
                        <a:latin typeface="華康標楷體"/>
                        <a:cs typeface="華康標楷體"/>
                      </a:endParaRPr>
                    </a:p>
                    <a:p>
                      <a:pPr marL="302260" indent="-284480">
                        <a:lnSpc>
                          <a:spcPct val="100000"/>
                        </a:lnSpc>
                        <a:spcBef>
                          <a:spcPts val="700"/>
                        </a:spcBef>
                        <a:buSzPct val="88888"/>
                        <a:buAutoNum type="arabicPlain"/>
                        <a:tabLst>
                          <a:tab pos="302260" algn="l"/>
                        </a:tabLst>
                      </a:pPr>
                      <a:r>
                        <a:rPr dirty="0" sz="900" spc="-15">
                          <a:solidFill>
                            <a:srgbClr val="231F20"/>
                          </a:solidFill>
                          <a:latin typeface="華康標楷體"/>
                          <a:cs typeface="華康標楷體"/>
                        </a:rPr>
                        <a:t>依照坡度選擇適當的檔位，調整車速。</a:t>
                      </a:r>
                      <a:endParaRPr sz="900">
                        <a:latin typeface="華康標楷體"/>
                        <a:cs typeface="華康標楷體"/>
                      </a:endParaRPr>
                    </a:p>
                    <a:p>
                      <a:pPr lvl="1" marL="430530" marR="45720" indent="-122555">
                        <a:lnSpc>
                          <a:spcPts val="1060"/>
                        </a:lnSpc>
                        <a:spcBef>
                          <a:spcPts val="670"/>
                        </a:spcBef>
                        <a:buFont typeface="Trebuchet MS"/>
                        <a:buAutoNum type="alphaUcPeriod"/>
                        <a:tabLst>
                          <a:tab pos="431800" algn="l"/>
                        </a:tabLst>
                      </a:pPr>
                      <a:r>
                        <a:rPr dirty="0" sz="900" spc="-10">
                          <a:solidFill>
                            <a:srgbClr val="231F20"/>
                          </a:solidFill>
                          <a:latin typeface="華康標楷體"/>
                          <a:cs typeface="華康標楷體"/>
                        </a:rPr>
                        <a:t>在長斜坡路段，選擇能夠維持穩定行駛的低檔位行</a:t>
                      </a:r>
                      <a:r>
                        <a:rPr dirty="0" sz="900" spc="-10">
                          <a:solidFill>
                            <a:srgbClr val="231F20"/>
                          </a:solidFill>
                          <a:latin typeface="華康標楷體"/>
                          <a:cs typeface="華康標楷體"/>
                        </a:rPr>
                        <a:t>	</a:t>
                      </a:r>
                      <a:r>
                        <a:rPr dirty="0" sz="900" spc="-30">
                          <a:solidFill>
                            <a:srgbClr val="231F20"/>
                          </a:solidFill>
                          <a:latin typeface="華康標楷體"/>
                          <a:cs typeface="華康標楷體"/>
                        </a:rPr>
                        <a:t>駛。</a:t>
                      </a:r>
                      <a:endParaRPr sz="900">
                        <a:latin typeface="華康標楷體"/>
                        <a:cs typeface="華康標楷體"/>
                      </a:endParaRPr>
                    </a:p>
                    <a:p>
                      <a:pPr lvl="1" marL="433070" indent="-119380">
                        <a:lnSpc>
                          <a:spcPct val="100000"/>
                        </a:lnSpc>
                        <a:spcBef>
                          <a:spcPts val="665"/>
                        </a:spcBef>
                        <a:buFont typeface="Trebuchet MS"/>
                        <a:buAutoNum type="alphaUcPeriod"/>
                        <a:tabLst>
                          <a:tab pos="433070" algn="l"/>
                        </a:tabLst>
                      </a:pPr>
                      <a:r>
                        <a:rPr dirty="0" sz="900" spc="-15">
                          <a:solidFill>
                            <a:srgbClr val="231F20"/>
                          </a:solidFill>
                          <a:latin typeface="華康標楷體"/>
                          <a:cs typeface="華康標楷體"/>
                        </a:rPr>
                        <a:t>掌握前車車速的變化，並保持適當的行車間距。</a:t>
                      </a:r>
                      <a:endParaRPr sz="900">
                        <a:latin typeface="華康標楷體"/>
                        <a:cs typeface="華康標楷體"/>
                      </a:endParaRPr>
                    </a:p>
                    <a:p>
                      <a:pPr lvl="1" marL="427990" marR="19685" indent="-123189">
                        <a:lnSpc>
                          <a:spcPts val="1060"/>
                        </a:lnSpc>
                        <a:spcBef>
                          <a:spcPts val="670"/>
                        </a:spcBef>
                        <a:buFont typeface="Trebuchet MS"/>
                        <a:buAutoNum type="alphaUcPeriod"/>
                        <a:tabLst>
                          <a:tab pos="431800" algn="l"/>
                        </a:tabLst>
                      </a:pPr>
                      <a:r>
                        <a:rPr dirty="0" sz="900" spc="-35">
                          <a:solidFill>
                            <a:srgbClr val="231F20"/>
                          </a:solidFill>
                          <a:latin typeface="華康標楷體"/>
                          <a:cs typeface="華康標楷體"/>
                        </a:rPr>
                        <a:t>在坡道當中暫停時，應與前車保持適當的停車距離，</a:t>
                      </a:r>
                      <a:r>
                        <a:rPr dirty="0" sz="900" spc="-35">
                          <a:solidFill>
                            <a:srgbClr val="231F20"/>
                          </a:solidFill>
                          <a:latin typeface="華康標楷體"/>
                          <a:cs typeface="華康標楷體"/>
                        </a:rPr>
                        <a:t>	</a:t>
                      </a:r>
                      <a:r>
                        <a:rPr dirty="0" sz="900" spc="-20">
                          <a:solidFill>
                            <a:srgbClr val="231F20"/>
                          </a:solidFill>
                          <a:latin typeface="華康標楷體"/>
                          <a:cs typeface="華康標楷體"/>
                        </a:rPr>
                        <a:t>並拉起手煞車。</a:t>
                      </a:r>
                      <a:endParaRPr sz="900">
                        <a:latin typeface="華康標楷體"/>
                        <a:cs typeface="華康標楷體"/>
                      </a:endParaRPr>
                    </a:p>
                    <a:p>
                      <a:pPr marL="302260" marR="48260" indent="-285115">
                        <a:lnSpc>
                          <a:spcPts val="1030"/>
                        </a:lnSpc>
                        <a:spcBef>
                          <a:spcPts val="740"/>
                        </a:spcBef>
                        <a:buSzPct val="88888"/>
                        <a:buAutoNum type="arabicPlain"/>
                        <a:tabLst>
                          <a:tab pos="305435" algn="l"/>
                        </a:tabLst>
                      </a:pPr>
                      <a:r>
                        <a:rPr dirty="0" sz="900" spc="-30">
                          <a:solidFill>
                            <a:srgbClr val="231F20"/>
                          </a:solidFill>
                          <a:latin typeface="華康標楷體"/>
                          <a:cs typeface="華康標楷體"/>
                        </a:rPr>
                        <a:t>利用基本駕駛課目 </a:t>
                      </a:r>
                      <a:r>
                        <a:rPr dirty="0" sz="900" spc="-20">
                          <a:solidFill>
                            <a:srgbClr val="231F20"/>
                          </a:solidFill>
                          <a:latin typeface="Trebuchet MS"/>
                          <a:cs typeface="Trebuchet MS"/>
                        </a:rPr>
                        <a:t>13 </a:t>
                      </a:r>
                      <a:r>
                        <a:rPr dirty="0" sz="900" spc="-15">
                          <a:solidFill>
                            <a:srgbClr val="231F20"/>
                          </a:solidFill>
                          <a:latin typeface="華康標楷體"/>
                          <a:cs typeface="華康標楷體"/>
                        </a:rPr>
                        <a:t>教導的坡道起駛技巧進行起駛動</a:t>
                      </a:r>
                      <a:r>
                        <a:rPr dirty="0" sz="900" spc="-15">
                          <a:solidFill>
                            <a:srgbClr val="231F20"/>
                          </a:solidFill>
                          <a:latin typeface="華康標楷體"/>
                          <a:cs typeface="華康標楷體"/>
                        </a:rPr>
                        <a:t>	</a:t>
                      </a:r>
                      <a:r>
                        <a:rPr dirty="0" sz="900" spc="-30">
                          <a:solidFill>
                            <a:srgbClr val="231F20"/>
                          </a:solidFill>
                          <a:latin typeface="華康標楷體"/>
                          <a:cs typeface="華康標楷體"/>
                        </a:rPr>
                        <a:t>作。</a:t>
                      </a:r>
                      <a:endParaRPr sz="900">
                        <a:latin typeface="華康標楷體"/>
                        <a:cs typeface="華康標楷體"/>
                      </a:endParaRPr>
                    </a:p>
                    <a:p>
                      <a:pPr marL="305435" marR="45085" indent="-288290">
                        <a:lnSpc>
                          <a:spcPts val="1030"/>
                        </a:lnSpc>
                        <a:spcBef>
                          <a:spcPts val="775"/>
                        </a:spcBef>
                        <a:buSzPct val="88888"/>
                        <a:buAutoNum type="arabicPlain"/>
                        <a:tabLst>
                          <a:tab pos="305435" algn="l"/>
                        </a:tabLst>
                      </a:pPr>
                      <a:r>
                        <a:rPr dirty="0" sz="900" spc="-10">
                          <a:solidFill>
                            <a:srgbClr val="231F20"/>
                          </a:solidFill>
                          <a:latin typeface="華康標楷體"/>
                          <a:cs typeface="華康標楷體"/>
                        </a:rPr>
                        <a:t>車輛行駛至坡道頂端路段時，因視線受阻無法看到前</a:t>
                      </a:r>
                      <a:r>
                        <a:rPr dirty="0" sz="900" spc="-15">
                          <a:solidFill>
                            <a:srgbClr val="231F20"/>
                          </a:solidFill>
                          <a:latin typeface="華康標楷體"/>
                          <a:cs typeface="華康標楷體"/>
                        </a:rPr>
                        <a:t>方，所以應預測危險，並調整車速。</a:t>
                      </a:r>
                      <a:endParaRPr sz="900">
                        <a:latin typeface="華康標楷體"/>
                        <a:cs typeface="華康標楷體"/>
                      </a:endParaRPr>
                    </a:p>
                    <a:p>
                      <a:pPr marL="302260" indent="-284480">
                        <a:lnSpc>
                          <a:spcPct val="100000"/>
                        </a:lnSpc>
                        <a:spcBef>
                          <a:spcPts val="700"/>
                        </a:spcBef>
                        <a:buSzPct val="88888"/>
                        <a:buAutoNum type="arabicPlain"/>
                        <a:tabLst>
                          <a:tab pos="302260" algn="l"/>
                        </a:tabLst>
                      </a:pPr>
                      <a:r>
                        <a:rPr dirty="0" sz="900" spc="-15">
                          <a:solidFill>
                            <a:srgbClr val="231F20"/>
                          </a:solidFill>
                          <a:latin typeface="華康標楷體"/>
                          <a:cs typeface="華康標楷體"/>
                        </a:rPr>
                        <a:t>依照下坡的坡度選擇合適的檔位，並調整車速。</a:t>
                      </a:r>
                      <a:endParaRPr sz="900">
                        <a:latin typeface="華康標楷體"/>
                        <a:cs typeface="華康標楷體"/>
                      </a:endParaRPr>
                    </a:p>
                    <a:p>
                      <a:pPr lvl="1" marL="430530" marR="45720" indent="-122555">
                        <a:lnSpc>
                          <a:spcPts val="1060"/>
                        </a:lnSpc>
                        <a:spcBef>
                          <a:spcPts val="670"/>
                        </a:spcBef>
                        <a:buFont typeface="Trebuchet MS"/>
                        <a:buAutoNum type="alphaUcPeriod"/>
                        <a:tabLst>
                          <a:tab pos="431800" algn="l"/>
                        </a:tabLst>
                      </a:pPr>
                      <a:r>
                        <a:rPr dirty="0" sz="900" spc="-10">
                          <a:solidFill>
                            <a:srgbClr val="231F20"/>
                          </a:solidFill>
                          <a:latin typeface="華康標楷體"/>
                          <a:cs typeface="華康標楷體"/>
                        </a:rPr>
                        <a:t>選擇合適的低速檔，同時搭配使用引擎煞車與腳煞</a:t>
                      </a:r>
                      <a:r>
                        <a:rPr dirty="0" sz="900" spc="-10">
                          <a:solidFill>
                            <a:srgbClr val="231F20"/>
                          </a:solidFill>
                          <a:latin typeface="華康標楷體"/>
                          <a:cs typeface="華康標楷體"/>
                        </a:rPr>
                        <a:t>	</a:t>
                      </a:r>
                      <a:r>
                        <a:rPr dirty="0" sz="900" spc="-15">
                          <a:solidFill>
                            <a:srgbClr val="231F20"/>
                          </a:solidFill>
                          <a:latin typeface="華康標楷體"/>
                          <a:cs typeface="華康標楷體"/>
                        </a:rPr>
                        <a:t>車，藉此調整車速。</a:t>
                      </a:r>
                      <a:endParaRPr sz="900">
                        <a:latin typeface="華康標楷體"/>
                        <a:cs typeface="華康標楷體"/>
                      </a:endParaRPr>
                    </a:p>
                    <a:p>
                      <a:pPr lvl="1" marL="431800" marR="45085" indent="-118110">
                        <a:lnSpc>
                          <a:spcPts val="1060"/>
                        </a:lnSpc>
                        <a:spcBef>
                          <a:spcPts val="715"/>
                        </a:spcBef>
                        <a:buFont typeface="Trebuchet MS"/>
                        <a:buAutoNum type="alphaUcPeriod"/>
                        <a:tabLst>
                          <a:tab pos="431800" algn="l"/>
                          <a:tab pos="43307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在下坡路段，因為重力加速度的關係，煞車距離相對增加，因此應維持較大的車間距離。</a:t>
                      </a:r>
                      <a:endParaRPr sz="900">
                        <a:latin typeface="華康標楷體"/>
                        <a:cs typeface="華康標楷體"/>
                      </a:endParaRPr>
                    </a:p>
                  </a:txBody>
                  <a:tcPr marL="0" marR="0" marB="0" marT="45085">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19685" indent="-124460">
                        <a:lnSpc>
                          <a:spcPts val="1030"/>
                        </a:lnSpc>
                        <a:spcBef>
                          <a:spcPts val="355"/>
                        </a:spcBef>
                      </a:pPr>
                      <a:r>
                        <a:rPr dirty="0" sz="900" spc="55">
                          <a:solidFill>
                            <a:srgbClr val="231F20"/>
                          </a:solidFill>
                          <a:latin typeface="華康標楷體"/>
                          <a:cs typeface="華康標楷體"/>
                        </a:rPr>
                        <a:t>．確認禁止臨時停車、禁</a:t>
                      </a:r>
                      <a:r>
                        <a:rPr dirty="0" sz="900" spc="45">
                          <a:solidFill>
                            <a:srgbClr val="231F20"/>
                          </a:solidFill>
                          <a:latin typeface="華康標楷體"/>
                          <a:cs typeface="華康標楷體"/>
                        </a:rPr>
                        <a:t>止停車、禁止超車及減</a:t>
                      </a:r>
                      <a:r>
                        <a:rPr dirty="0" sz="900" spc="50">
                          <a:solidFill>
                            <a:srgbClr val="231F20"/>
                          </a:solidFill>
                          <a:latin typeface="華康標楷體"/>
                          <a:cs typeface="華康標楷體"/>
                        </a:rPr>
                        <a:t>速慢行等與坡道相關的</a:t>
                      </a:r>
                      <a:r>
                        <a:rPr dirty="0" sz="900" spc="-20">
                          <a:solidFill>
                            <a:srgbClr val="231F20"/>
                          </a:solidFill>
                          <a:latin typeface="華康標楷體"/>
                          <a:cs typeface="華康標楷體"/>
                        </a:rPr>
                        <a:t>交通法規，並確實遵守。</a:t>
                      </a:r>
                      <a:endParaRPr sz="900">
                        <a:latin typeface="華康標楷體"/>
                        <a:cs typeface="華康標楷體"/>
                      </a:endParaRPr>
                    </a:p>
                  </a:txBody>
                  <a:tcPr marL="0" marR="0" marB="0" marT="45085">
                    <a:lnL w="9525">
                      <a:solidFill>
                        <a:srgbClr val="BCBEC0"/>
                      </a:solidFill>
                      <a:prstDash val="dot"/>
                    </a:lnL>
                    <a:lnT w="9525">
                      <a:solidFill>
                        <a:srgbClr val="BCBEC0"/>
                      </a:solidFill>
                      <a:prstDash val="solid"/>
                    </a:lnT>
                  </a:tcPr>
                </a:tc>
              </a:tr>
            </a:tbl>
          </a:graphicData>
        </a:graphic>
      </p:graphicFrame>
      <p:grpSp>
        <p:nvGrpSpPr>
          <p:cNvPr id="74" name="object 74" descr=""/>
          <p:cNvGrpSpPr/>
          <p:nvPr/>
        </p:nvGrpSpPr>
        <p:grpSpPr>
          <a:xfrm>
            <a:off x="359994" y="708009"/>
            <a:ext cx="922019" cy="367030"/>
            <a:chOff x="359994" y="708009"/>
            <a:chExt cx="922019" cy="367030"/>
          </a:xfrm>
        </p:grpSpPr>
        <p:sp>
          <p:nvSpPr>
            <p:cNvPr id="75" name="object 75" descr=""/>
            <p:cNvSpPr/>
            <p:nvPr/>
          </p:nvSpPr>
          <p:spPr>
            <a:xfrm>
              <a:off x="359981" y="708012"/>
              <a:ext cx="922019" cy="367030"/>
            </a:xfrm>
            <a:custGeom>
              <a:avLst/>
              <a:gdLst/>
              <a:ahLst/>
              <a:cxnLst/>
              <a:rect l="l" t="t" r="r" b="b"/>
              <a:pathLst>
                <a:path w="922019" h="367030">
                  <a:moveTo>
                    <a:pt x="921435" y="183502"/>
                  </a:moveTo>
                  <a:lnTo>
                    <a:pt x="678065" y="0"/>
                  </a:lnTo>
                  <a:lnTo>
                    <a:pt x="678065" y="69913"/>
                  </a:lnTo>
                  <a:lnTo>
                    <a:pt x="0" y="69913"/>
                  </a:lnTo>
                  <a:lnTo>
                    <a:pt x="0" y="297116"/>
                  </a:lnTo>
                  <a:lnTo>
                    <a:pt x="678065" y="297116"/>
                  </a:lnTo>
                  <a:lnTo>
                    <a:pt x="678065" y="367004"/>
                  </a:lnTo>
                  <a:lnTo>
                    <a:pt x="921435" y="183502"/>
                  </a:lnTo>
                  <a:close/>
                </a:path>
              </a:pathLst>
            </a:custGeom>
            <a:solidFill>
              <a:srgbClr val="DADBDC"/>
            </a:solidFill>
          </p:spPr>
          <p:txBody>
            <a:bodyPr wrap="square" lIns="0" tIns="0" rIns="0" bIns="0" rtlCol="0"/>
            <a:lstStyle/>
            <a:p/>
          </p:txBody>
        </p:sp>
        <p:sp>
          <p:nvSpPr>
            <p:cNvPr id="76" name="object 76" descr=""/>
            <p:cNvSpPr/>
            <p:nvPr/>
          </p:nvSpPr>
          <p:spPr>
            <a:xfrm>
              <a:off x="359994" y="777925"/>
              <a:ext cx="678180" cy="227329"/>
            </a:xfrm>
            <a:custGeom>
              <a:avLst/>
              <a:gdLst/>
              <a:ahLst/>
              <a:cxnLst/>
              <a:rect l="l" t="t" r="r" b="b"/>
              <a:pathLst>
                <a:path w="678180" h="227330">
                  <a:moveTo>
                    <a:pt x="108178" y="0"/>
                  </a:moveTo>
                  <a:lnTo>
                    <a:pt x="177" y="0"/>
                  </a:lnTo>
                  <a:lnTo>
                    <a:pt x="0" y="800"/>
                  </a:lnTo>
                  <a:lnTo>
                    <a:pt x="0" y="227190"/>
                  </a:lnTo>
                  <a:lnTo>
                    <a:pt x="55727" y="227190"/>
                  </a:lnTo>
                  <a:lnTo>
                    <a:pt x="108178" y="0"/>
                  </a:lnTo>
                  <a:close/>
                </a:path>
                <a:path w="678180" h="227330">
                  <a:moveTo>
                    <a:pt x="298145" y="0"/>
                  </a:moveTo>
                  <a:lnTo>
                    <a:pt x="190144" y="0"/>
                  </a:lnTo>
                  <a:lnTo>
                    <a:pt x="137693" y="227190"/>
                  </a:lnTo>
                  <a:lnTo>
                    <a:pt x="159143" y="227190"/>
                  </a:lnTo>
                  <a:lnTo>
                    <a:pt x="245694" y="227190"/>
                  </a:lnTo>
                  <a:lnTo>
                    <a:pt x="298145" y="0"/>
                  </a:lnTo>
                  <a:close/>
                </a:path>
                <a:path w="678180" h="227330">
                  <a:moveTo>
                    <a:pt x="488099" y="0"/>
                  </a:moveTo>
                  <a:lnTo>
                    <a:pt x="380098" y="0"/>
                  </a:lnTo>
                  <a:lnTo>
                    <a:pt x="327647" y="227190"/>
                  </a:lnTo>
                  <a:lnTo>
                    <a:pt x="349097" y="227190"/>
                  </a:lnTo>
                  <a:lnTo>
                    <a:pt x="435648" y="227190"/>
                  </a:lnTo>
                  <a:lnTo>
                    <a:pt x="488099" y="0"/>
                  </a:lnTo>
                  <a:close/>
                </a:path>
                <a:path w="678180" h="227330">
                  <a:moveTo>
                    <a:pt x="678053" y="0"/>
                  </a:moveTo>
                  <a:lnTo>
                    <a:pt x="570064" y="0"/>
                  </a:lnTo>
                  <a:lnTo>
                    <a:pt x="517613" y="227190"/>
                  </a:lnTo>
                  <a:lnTo>
                    <a:pt x="539051" y="227190"/>
                  </a:lnTo>
                  <a:lnTo>
                    <a:pt x="625602" y="227190"/>
                  </a:lnTo>
                  <a:lnTo>
                    <a:pt x="678053" y="0"/>
                  </a:lnTo>
                  <a:close/>
                </a:path>
              </a:pathLst>
            </a:custGeom>
            <a:solidFill>
              <a:srgbClr val="B7DA9B"/>
            </a:solidFill>
          </p:spPr>
          <p:txBody>
            <a:bodyPr wrap="square" lIns="0" tIns="0" rIns="0" bIns="0" rtlCol="0"/>
            <a:lstStyle/>
            <a:p/>
          </p:txBody>
        </p:sp>
      </p:grpSp>
      <p:sp>
        <p:nvSpPr>
          <p:cNvPr id="77" name="object 77" descr=""/>
          <p:cNvSpPr/>
          <p:nvPr/>
        </p:nvSpPr>
        <p:spPr>
          <a:xfrm>
            <a:off x="8712000" y="4108503"/>
            <a:ext cx="0" cy="855344"/>
          </a:xfrm>
          <a:custGeom>
            <a:avLst/>
            <a:gdLst/>
            <a:ahLst/>
            <a:cxnLst/>
            <a:rect l="l" t="t" r="r" b="b"/>
            <a:pathLst>
              <a:path w="0" h="855345">
                <a:moveTo>
                  <a:pt x="0" y="855002"/>
                </a:moveTo>
                <a:lnTo>
                  <a:pt x="0" y="0"/>
                </a:lnTo>
              </a:path>
            </a:pathLst>
          </a:custGeom>
          <a:ln w="9004">
            <a:solidFill>
              <a:srgbClr val="FFFFFF"/>
            </a:solidFill>
          </a:ln>
        </p:spPr>
        <p:txBody>
          <a:bodyPr wrap="square" lIns="0" tIns="0" rIns="0" bIns="0" rtlCol="0"/>
          <a:lstStyle/>
          <a:p/>
        </p:txBody>
      </p:sp>
      <p:sp>
        <p:nvSpPr>
          <p:cNvPr id="78" name="object 78" descr=""/>
          <p:cNvSpPr/>
          <p:nvPr/>
        </p:nvSpPr>
        <p:spPr>
          <a:xfrm>
            <a:off x="10080000" y="4108503"/>
            <a:ext cx="0" cy="855344"/>
          </a:xfrm>
          <a:custGeom>
            <a:avLst/>
            <a:gdLst/>
            <a:ahLst/>
            <a:cxnLst/>
            <a:rect l="l" t="t" r="r" b="b"/>
            <a:pathLst>
              <a:path w="0" h="855345">
                <a:moveTo>
                  <a:pt x="0" y="855002"/>
                </a:moveTo>
                <a:lnTo>
                  <a:pt x="0" y="0"/>
                </a:lnTo>
              </a:path>
            </a:pathLst>
          </a:custGeom>
          <a:ln w="9004">
            <a:solidFill>
              <a:srgbClr val="FFFFFF"/>
            </a:solidFill>
          </a:ln>
        </p:spPr>
        <p:txBody>
          <a:bodyPr wrap="square" lIns="0" tIns="0" rIns="0" bIns="0" rtlCol="0"/>
          <a:lstStyle/>
          <a:p/>
        </p:txBody>
      </p:sp>
      <p:sp>
        <p:nvSpPr>
          <p:cNvPr id="79" name="object 79" descr=""/>
          <p:cNvSpPr/>
          <p:nvPr/>
        </p:nvSpPr>
        <p:spPr>
          <a:xfrm>
            <a:off x="13140001" y="4108503"/>
            <a:ext cx="0" cy="855344"/>
          </a:xfrm>
          <a:custGeom>
            <a:avLst/>
            <a:gdLst/>
            <a:ahLst/>
            <a:cxnLst/>
            <a:rect l="l" t="t" r="r" b="b"/>
            <a:pathLst>
              <a:path w="0" h="855345">
                <a:moveTo>
                  <a:pt x="0" y="855002"/>
                </a:moveTo>
                <a:lnTo>
                  <a:pt x="0" y="0"/>
                </a:lnTo>
              </a:path>
            </a:pathLst>
          </a:custGeom>
          <a:ln w="9004">
            <a:solidFill>
              <a:srgbClr val="FFFFFF"/>
            </a:solidFill>
          </a:ln>
        </p:spPr>
        <p:txBody>
          <a:bodyPr wrap="square" lIns="0" tIns="0" rIns="0" bIns="0" rtlCol="0"/>
          <a:lstStyle/>
          <a:p/>
        </p:txBody>
      </p:sp>
      <p:graphicFrame>
        <p:nvGraphicFramePr>
          <p:cNvPr id="80" name="object 80" descr=""/>
          <p:cNvGraphicFramePr>
            <a:graphicFrameLocks noGrp="1"/>
          </p:cNvGraphicFramePr>
          <p:nvPr/>
        </p:nvGraphicFramePr>
        <p:xfrm>
          <a:off x="7919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marL="17780">
                        <a:lnSpc>
                          <a:spcPct val="100000"/>
                        </a:lnSpc>
                        <a:spcBef>
                          <a:spcPts val="280"/>
                        </a:spcBef>
                      </a:pPr>
                      <a:r>
                        <a:rPr dirty="0" baseline="3086" sz="1350" spc="-397">
                          <a:solidFill>
                            <a:srgbClr val="231F20"/>
                          </a:solidFill>
                          <a:latin typeface="華康標楷體"/>
                          <a:cs typeface="華康標楷體"/>
                        </a:rPr>
                        <a:t>（</a:t>
                      </a:r>
                      <a:r>
                        <a:rPr dirty="0" baseline="3086" sz="1350" spc="-442">
                          <a:solidFill>
                            <a:srgbClr val="231F20"/>
                          </a:solidFill>
                          <a:latin typeface="華康標楷體"/>
                          <a:cs typeface="華康標楷體"/>
                        </a:rPr>
                        <a:t>二</a:t>
                      </a:r>
                      <a:r>
                        <a:rPr dirty="0" baseline="3086" sz="1350" spc="-397">
                          <a:solidFill>
                            <a:srgbClr val="231F20"/>
                          </a:solidFill>
                          <a:latin typeface="華康標楷體"/>
                          <a:cs typeface="華康標楷體"/>
                        </a:rPr>
                        <a:t>）</a:t>
                      </a:r>
                      <a:r>
                        <a:rPr dirty="0" sz="900" spc="-20">
                          <a:solidFill>
                            <a:srgbClr val="231F20"/>
                          </a:solidFill>
                          <a:latin typeface="華康標楷體"/>
                          <a:cs typeface="華康標楷體"/>
                        </a:rPr>
                        <a:t>彎道行駛</a:t>
                      </a:r>
                      <a:endParaRPr sz="900">
                        <a:latin typeface="華康標楷體"/>
                        <a:cs typeface="華康標楷體"/>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marL="269875" marR="45720" indent="-252095">
                        <a:lnSpc>
                          <a:spcPct val="102400"/>
                        </a:lnSpc>
                        <a:spcBef>
                          <a:spcPts val="61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與對向來</a:t>
                      </a:r>
                      <a:r>
                        <a:rPr dirty="0" sz="900" spc="-25">
                          <a:solidFill>
                            <a:srgbClr val="231F20"/>
                          </a:solidFill>
                          <a:latin typeface="華康標楷體"/>
                          <a:cs typeface="華康標楷體"/>
                        </a:rPr>
                        <a:t>車交會</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1000">
                        <a:latin typeface="Times New Roman"/>
                        <a:cs typeface="Times New Roman"/>
                      </a:endParaRPr>
                    </a:p>
                    <a:p>
                      <a:pPr marL="269875" marR="45720" indent="-252095">
                        <a:lnSpc>
                          <a:spcPct val="102400"/>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四</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行經鐵路</a:t>
                      </a:r>
                      <a:r>
                        <a:rPr dirty="0" sz="900" spc="-25">
                          <a:solidFill>
                            <a:srgbClr val="231F20"/>
                          </a:solidFill>
                          <a:latin typeface="華康標楷體"/>
                          <a:cs typeface="華康標楷體"/>
                        </a:rPr>
                        <a:t>平交道</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a:txBody>
                    <a:bodyPr/>
                    <a:lstStyle/>
                    <a:p>
                      <a:pPr marL="132715" marR="45085" indent="-115570">
                        <a:lnSpc>
                          <a:spcPct val="102400"/>
                        </a:lnSpc>
                        <a:spcBef>
                          <a:spcPts val="254"/>
                        </a:spcBef>
                      </a:pPr>
                      <a:r>
                        <a:rPr dirty="0" sz="900" spc="-5">
                          <a:solidFill>
                            <a:srgbClr val="231F20"/>
                          </a:solidFill>
                          <a:latin typeface="華康標楷體"/>
                          <a:cs typeface="華康標楷體"/>
                        </a:rPr>
                        <a:t>．學習配合彎道曲度之駕</a:t>
                      </a:r>
                      <a:r>
                        <a:rPr dirty="0" sz="900" spc="-25">
                          <a:solidFill>
                            <a:srgbClr val="231F20"/>
                          </a:solidFill>
                          <a:latin typeface="華康標楷體"/>
                          <a:cs typeface="華康標楷體"/>
                        </a:rPr>
                        <a:t>駛方法</a:t>
                      </a:r>
                      <a:endParaRPr sz="900">
                        <a:latin typeface="華康標楷體"/>
                        <a:cs typeface="華康標楷體"/>
                      </a:endParaRPr>
                    </a:p>
                    <a:p>
                      <a:pPr marL="302260" indent="-284480">
                        <a:lnSpc>
                          <a:spcPct val="100000"/>
                        </a:lnSpc>
                        <a:spcBef>
                          <a:spcPts val="505"/>
                        </a:spcBef>
                        <a:buSzPct val="88888"/>
                        <a:buAutoNum type="arabicPlain"/>
                        <a:tabLst>
                          <a:tab pos="302260" algn="l"/>
                        </a:tabLst>
                      </a:pPr>
                      <a:r>
                        <a:rPr dirty="0" sz="900" spc="-20">
                          <a:solidFill>
                            <a:srgbClr val="231F20"/>
                          </a:solidFill>
                          <a:latin typeface="華康標楷體"/>
                          <a:cs typeface="華康標楷體"/>
                        </a:rPr>
                        <a:t>掌握彎道的狀況</a:t>
                      </a:r>
                      <a:endParaRPr sz="900">
                        <a:latin typeface="華康標楷體"/>
                        <a:cs typeface="華康標楷體"/>
                      </a:endParaRPr>
                    </a:p>
                    <a:p>
                      <a:pPr marL="313055" marR="36830" indent="-295275">
                        <a:lnSpc>
                          <a:spcPct val="102400"/>
                        </a:lnSpc>
                        <a:spcBef>
                          <a:spcPts val="59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選擇合適的車速與</a:t>
                      </a:r>
                      <a:r>
                        <a:rPr dirty="0" sz="900" spc="-30">
                          <a:solidFill>
                            <a:srgbClr val="231F20"/>
                          </a:solidFill>
                          <a:latin typeface="華康標楷體"/>
                          <a:cs typeface="華康標楷體"/>
                        </a:rPr>
                        <a:t>檔位</a:t>
                      </a:r>
                      <a:endParaRPr sz="900">
                        <a:latin typeface="華康標楷體"/>
                        <a:cs typeface="華康標楷體"/>
                      </a:endParaRPr>
                    </a:p>
                    <a:p>
                      <a:pPr marL="313055" marR="36830" indent="-295275">
                        <a:lnSpc>
                          <a:spcPct val="102400"/>
                        </a:lnSpc>
                        <a:spcBef>
                          <a:spcPts val="484"/>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選擇合適的行車位</a:t>
                      </a:r>
                      <a:r>
                        <a:rPr dirty="0" sz="900" spc="-20">
                          <a:solidFill>
                            <a:srgbClr val="231F20"/>
                          </a:solidFill>
                          <a:latin typeface="華康標楷體"/>
                          <a:cs typeface="華康標楷體"/>
                        </a:rPr>
                        <a:t>置與路徑</a:t>
                      </a:r>
                      <a:endParaRPr sz="900">
                        <a:latin typeface="華康標楷體"/>
                        <a:cs typeface="華康標楷體"/>
                      </a:endParaRPr>
                    </a:p>
                    <a:p>
                      <a:pPr>
                        <a:lnSpc>
                          <a:spcPct val="100000"/>
                        </a:lnSpc>
                      </a:pPr>
                      <a:endParaRPr sz="900">
                        <a:latin typeface="Times New Roman"/>
                        <a:cs typeface="Times New Roman"/>
                      </a:endParaRPr>
                    </a:p>
                    <a:p>
                      <a:pPr marL="132715" marR="44450" indent="-115570">
                        <a:lnSpc>
                          <a:spcPct val="102400"/>
                        </a:lnSpc>
                        <a:spcBef>
                          <a:spcPts val="580"/>
                        </a:spcBef>
                      </a:pPr>
                      <a:r>
                        <a:rPr dirty="0" sz="900" spc="-5">
                          <a:solidFill>
                            <a:srgbClr val="231F20"/>
                          </a:solidFill>
                          <a:latin typeface="華康標楷體"/>
                          <a:cs typeface="華康標楷體"/>
                        </a:rPr>
                        <a:t>．學習與對向來車交會的</a:t>
                      </a:r>
                      <a:r>
                        <a:rPr dirty="0" sz="900" spc="-30">
                          <a:solidFill>
                            <a:srgbClr val="231F20"/>
                          </a:solidFill>
                          <a:latin typeface="華康標楷體"/>
                          <a:cs typeface="華康標楷體"/>
                        </a:rPr>
                        <a:t>方法</a:t>
                      </a:r>
                      <a:endParaRPr sz="900">
                        <a:latin typeface="華康標楷體"/>
                        <a:cs typeface="華康標楷體"/>
                      </a:endParaRPr>
                    </a:p>
                    <a:p>
                      <a:pPr marL="313055" marR="36830" indent="-295275">
                        <a:lnSpc>
                          <a:spcPct val="102400"/>
                        </a:lnSpc>
                        <a:spcBef>
                          <a:spcPts val="48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掌握對向來車的狀</a:t>
                      </a:r>
                      <a:r>
                        <a:rPr dirty="0" sz="900" spc="-50">
                          <a:solidFill>
                            <a:srgbClr val="231F20"/>
                          </a:solidFill>
                          <a:latin typeface="華康標楷體"/>
                          <a:cs typeface="華康標楷體"/>
                        </a:rPr>
                        <a:t>況</a:t>
                      </a:r>
                      <a:endParaRPr sz="900">
                        <a:latin typeface="華康標楷體"/>
                        <a:cs typeface="華康標楷體"/>
                      </a:endParaRPr>
                    </a:p>
                    <a:p>
                      <a:pPr marL="313055" marR="36830" indent="-295275">
                        <a:lnSpc>
                          <a:spcPct val="102400"/>
                        </a:lnSpc>
                        <a:spcBef>
                          <a:spcPts val="48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掌握前方道路及交</a:t>
                      </a:r>
                      <a:r>
                        <a:rPr dirty="0" sz="900" spc="-25">
                          <a:solidFill>
                            <a:srgbClr val="231F20"/>
                          </a:solidFill>
                          <a:latin typeface="華康標楷體"/>
                          <a:cs typeface="華康標楷體"/>
                        </a:rPr>
                        <a:t>通狀況</a:t>
                      </a:r>
                      <a:endParaRPr sz="900">
                        <a:latin typeface="華康標楷體"/>
                        <a:cs typeface="華康標楷體"/>
                      </a:endParaRPr>
                    </a:p>
                    <a:p>
                      <a:pPr marL="302260" indent="-284480">
                        <a:lnSpc>
                          <a:spcPct val="100000"/>
                        </a:lnSpc>
                        <a:spcBef>
                          <a:spcPts val="509"/>
                        </a:spcBef>
                        <a:buSzPct val="88888"/>
                        <a:buAutoNum type="arabicPlain"/>
                        <a:tabLst>
                          <a:tab pos="302260" algn="l"/>
                        </a:tabLst>
                      </a:pPr>
                      <a:r>
                        <a:rPr dirty="0" sz="900" spc="-20">
                          <a:solidFill>
                            <a:srgbClr val="231F20"/>
                          </a:solidFill>
                          <a:latin typeface="華康標楷體"/>
                          <a:cs typeface="華康標楷體"/>
                        </a:rPr>
                        <a:t>選擇會車的位置</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40"/>
                        </a:spcBef>
                        <a:buClr>
                          <a:srgbClr val="231F20"/>
                        </a:buClr>
                        <a:buFont typeface=""/>
                        <a:buAutoNum type="arabicPlain"/>
                      </a:pPr>
                      <a:endParaRPr sz="1250">
                        <a:latin typeface="Times New Roman"/>
                        <a:cs typeface="Times New Roman"/>
                      </a:endParaRPr>
                    </a:p>
                    <a:p>
                      <a:pPr marL="302260" indent="-284480">
                        <a:lnSpc>
                          <a:spcPct val="100000"/>
                        </a:lnSpc>
                        <a:spcBef>
                          <a:spcPts val="5"/>
                        </a:spcBef>
                        <a:buSzPct val="88888"/>
                        <a:buAutoNum type="arabicPlain"/>
                        <a:tabLst>
                          <a:tab pos="302260" algn="l"/>
                        </a:tabLst>
                      </a:pPr>
                      <a:r>
                        <a:rPr dirty="0" sz="900" spc="-20">
                          <a:solidFill>
                            <a:srgbClr val="231F20"/>
                          </a:solidFill>
                          <a:latin typeface="華康標楷體"/>
                          <a:cs typeface="華康標楷體"/>
                        </a:rPr>
                        <a:t>安全地會車</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50">
                        <a:latin typeface="Times New Roman"/>
                        <a:cs typeface="Times New Roman"/>
                      </a:endParaRPr>
                    </a:p>
                    <a:p>
                      <a:pPr marL="132715" marR="44450" indent="-115570">
                        <a:lnSpc>
                          <a:spcPct val="102400"/>
                        </a:lnSpc>
                      </a:pPr>
                      <a:r>
                        <a:rPr dirty="0" sz="900" spc="-5">
                          <a:solidFill>
                            <a:srgbClr val="231F20"/>
                          </a:solidFill>
                          <a:latin typeface="華康標楷體"/>
                          <a:cs typeface="華康標楷體"/>
                        </a:rPr>
                        <a:t>．學習安全通過鐵路平交</a:t>
                      </a:r>
                      <a:r>
                        <a:rPr dirty="0" sz="900" spc="-20">
                          <a:solidFill>
                            <a:srgbClr val="231F20"/>
                          </a:solidFill>
                          <a:latin typeface="華康標楷體"/>
                          <a:cs typeface="華康標楷體"/>
                        </a:rPr>
                        <a:t>道的方法</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32715" marR="47625" indent="-115570">
                        <a:lnSpc>
                          <a:spcPct val="102400"/>
                        </a:lnSpc>
                        <a:spcBef>
                          <a:spcPts val="254"/>
                        </a:spcBef>
                      </a:pPr>
                      <a:r>
                        <a:rPr dirty="0" sz="900" spc="-15">
                          <a:solidFill>
                            <a:srgbClr val="231F20"/>
                          </a:solidFill>
                          <a:latin typeface="華康標楷體"/>
                          <a:cs typeface="華康標楷體"/>
                        </a:rPr>
                        <a:t>．善用在基本駕駛與應用駕駛中已具備的知識，同時指導學員在實際的道路上練習彎道駕駛的方法。</a:t>
                      </a:r>
                      <a:endParaRPr sz="900">
                        <a:latin typeface="華康標楷體"/>
                        <a:cs typeface="華康標楷體"/>
                      </a:endParaRPr>
                    </a:p>
                    <a:p>
                      <a:pPr marL="305435" indent="-287655">
                        <a:lnSpc>
                          <a:spcPct val="100000"/>
                        </a:lnSpc>
                        <a:spcBef>
                          <a:spcPts val="505"/>
                        </a:spcBef>
                        <a:buSzPct val="88888"/>
                        <a:buAutoNum type="arabicPlain"/>
                        <a:tabLst>
                          <a:tab pos="305435" algn="l"/>
                        </a:tabLst>
                      </a:pPr>
                      <a:r>
                        <a:rPr dirty="0" sz="900" spc="-15">
                          <a:solidFill>
                            <a:srgbClr val="231F20"/>
                          </a:solidFill>
                          <a:latin typeface="華康標楷體"/>
                          <a:cs typeface="華康標楷體"/>
                        </a:rPr>
                        <a:t>正確掌握彎道的路況及視野。</a:t>
                      </a:r>
                      <a:endParaRPr sz="900">
                        <a:latin typeface="華康標楷體"/>
                        <a:cs typeface="華康標楷體"/>
                      </a:endParaRPr>
                    </a:p>
                    <a:p>
                      <a:pPr marL="306070" marR="45085" indent="-288290">
                        <a:lnSpc>
                          <a:spcPct val="102400"/>
                        </a:lnSpc>
                        <a:spcBef>
                          <a:spcPts val="595"/>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依照彎道的路況及視野，選擇合適的車速與檔位。在進入彎道前的直線路段，應充分減速。</a:t>
                      </a:r>
                      <a:endParaRPr sz="900">
                        <a:latin typeface="華康標楷體"/>
                        <a:cs typeface="華康標楷體"/>
                      </a:endParaRPr>
                    </a:p>
                    <a:p>
                      <a:pPr algn="just" marL="299720" marR="19685" indent="-281940">
                        <a:lnSpc>
                          <a:spcPct val="102400"/>
                        </a:lnSpc>
                        <a:spcBef>
                          <a:spcPts val="484"/>
                        </a:spcBef>
                        <a:buSzPct val="88888"/>
                        <a:buAutoNum type="arabicPlain"/>
                        <a:tabLst>
                          <a:tab pos="306070" algn="l"/>
                        </a:tabLst>
                      </a:pPr>
                      <a:r>
                        <a:rPr dirty="0" sz="900" spc="-20">
                          <a:solidFill>
                            <a:srgbClr val="231F20"/>
                          </a:solidFill>
                          <a:latin typeface="華康標楷體"/>
                          <a:cs typeface="華康標楷體"/>
                        </a:rPr>
                        <a:t>依照彎道的路況及視野，選擇合適的行車位置與路徑。</a:t>
                      </a:r>
                      <a:r>
                        <a:rPr dirty="0" sz="900" spc="-20">
                          <a:solidFill>
                            <a:srgbClr val="231F20"/>
                          </a:solidFill>
                          <a:latin typeface="華康標楷體"/>
                          <a:cs typeface="華康標楷體"/>
                        </a:rPr>
                        <a:t>	</a:t>
                      </a:r>
                      <a:r>
                        <a:rPr dirty="0" sz="900" spc="-10">
                          <a:solidFill>
                            <a:srgbClr val="231F20"/>
                          </a:solidFill>
                          <a:latin typeface="華康標楷體"/>
                          <a:cs typeface="華康標楷體"/>
                        </a:rPr>
                        <a:t>注意對向來車過彎有可能會跨越分向線，所以應儘量</a:t>
                      </a:r>
                      <a:r>
                        <a:rPr dirty="0" sz="900" spc="-20">
                          <a:solidFill>
                            <a:srgbClr val="231F20"/>
                          </a:solidFill>
                          <a:latin typeface="華康標楷體"/>
                          <a:cs typeface="華康標楷體"/>
                        </a:rPr>
                        <a:t>靠	右行駛。</a:t>
                      </a:r>
                      <a:endParaRPr sz="900">
                        <a:latin typeface="華康標楷體"/>
                        <a:cs typeface="華康標楷體"/>
                      </a:endParaRPr>
                    </a:p>
                    <a:p>
                      <a:pPr marL="17780">
                        <a:lnSpc>
                          <a:spcPct val="100000"/>
                        </a:lnSpc>
                        <a:spcBef>
                          <a:spcPts val="535"/>
                        </a:spcBef>
                      </a:pPr>
                      <a:r>
                        <a:rPr dirty="0" sz="900" spc="-15">
                          <a:solidFill>
                            <a:srgbClr val="231F20"/>
                          </a:solidFill>
                          <a:latin typeface="華康標楷體"/>
                          <a:cs typeface="華康標楷體"/>
                        </a:rPr>
                        <a:t>．指導學員與對向來車交會時該如何注意與應對的方法。</a:t>
                      </a:r>
                      <a:endParaRPr sz="900">
                        <a:latin typeface="華康標楷體"/>
                        <a:cs typeface="華康標楷體"/>
                      </a:endParaRPr>
                    </a:p>
                    <a:p>
                      <a:pPr>
                        <a:lnSpc>
                          <a:spcPct val="100000"/>
                        </a:lnSpc>
                      </a:pPr>
                      <a:endParaRPr sz="900">
                        <a:latin typeface="Times New Roman"/>
                        <a:cs typeface="Times New Roman"/>
                      </a:endParaRPr>
                    </a:p>
                    <a:p>
                      <a:pPr marL="306070" marR="45720" indent="-288290">
                        <a:lnSpc>
                          <a:spcPct val="102400"/>
                        </a:lnSpc>
                        <a:spcBef>
                          <a:spcPts val="550"/>
                        </a:spcBef>
                        <a:buSzPct val="88888"/>
                        <a:buFont typeface=""/>
                        <a:buAutoNum type="arabicPlain"/>
                        <a:tabLst>
                          <a:tab pos="306070" algn="l"/>
                          <a:tab pos="30924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掌握對向來車的大小、距離、速度、路徑及與本車的</a:t>
                      </a:r>
                      <a:r>
                        <a:rPr dirty="0" sz="900" spc="-25">
                          <a:solidFill>
                            <a:srgbClr val="231F20"/>
                          </a:solidFill>
                          <a:latin typeface="華康標楷體"/>
                          <a:cs typeface="華康標楷體"/>
                        </a:rPr>
                        <a:t>距離。</a:t>
                      </a:r>
                      <a:endParaRPr sz="900">
                        <a:latin typeface="華康標楷體"/>
                        <a:cs typeface="華康標楷體"/>
                      </a:endParaRPr>
                    </a:p>
                    <a:p>
                      <a:pPr marL="306070" marR="45085" indent="-288290">
                        <a:lnSpc>
                          <a:spcPts val="1030"/>
                        </a:lnSpc>
                        <a:spcBef>
                          <a:spcPts val="585"/>
                        </a:spcBef>
                        <a:buSzPct val="88888"/>
                        <a:buAutoNum type="arabicPlain"/>
                        <a:tabLst>
                          <a:tab pos="306070" algn="l"/>
                        </a:tabLst>
                      </a:pPr>
                      <a:r>
                        <a:rPr dirty="0" sz="900" spc="-15">
                          <a:solidFill>
                            <a:srgbClr val="231F20"/>
                          </a:solidFill>
                          <a:latin typeface="華康標楷體"/>
                          <a:cs typeface="華康標楷體"/>
                        </a:rPr>
                        <a:t>掌握前方車輛距離、道路的寬度、行人及障礙物的狀</a:t>
                      </a:r>
                      <a:r>
                        <a:rPr dirty="0" sz="900" spc="-30">
                          <a:solidFill>
                            <a:srgbClr val="231F20"/>
                          </a:solidFill>
                          <a:latin typeface="華康標楷體"/>
                          <a:cs typeface="華康標楷體"/>
                        </a:rPr>
                        <a:t>況。</a:t>
                      </a:r>
                      <a:endParaRPr sz="900">
                        <a:latin typeface="華康標楷體"/>
                        <a:cs typeface="華康標楷體"/>
                      </a:endParaRPr>
                    </a:p>
                    <a:p>
                      <a:pPr marL="302260" indent="-284480">
                        <a:lnSpc>
                          <a:spcPct val="100000"/>
                        </a:lnSpc>
                        <a:spcBef>
                          <a:spcPts val="555"/>
                        </a:spcBef>
                        <a:buSzPct val="88888"/>
                        <a:buAutoNum type="arabicPlain"/>
                        <a:tabLst>
                          <a:tab pos="302260" algn="l"/>
                        </a:tabLst>
                      </a:pPr>
                      <a:r>
                        <a:rPr dirty="0" sz="900" spc="-15">
                          <a:solidFill>
                            <a:srgbClr val="231F20"/>
                          </a:solidFill>
                          <a:latin typeface="華康標楷體"/>
                          <a:cs typeface="華康標楷體"/>
                        </a:rPr>
                        <a:t>依照道路、障礙物的狀况，選擇容易會車的位置。</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5"/>
                        </a:spcBef>
                        <a:buClr>
                          <a:srgbClr val="231F20"/>
                        </a:buClr>
                        <a:buFont typeface=""/>
                        <a:buAutoNum type="arabicPlain"/>
                      </a:pPr>
                      <a:endParaRPr sz="1350">
                        <a:latin typeface="Times New Roman"/>
                        <a:cs typeface="Times New Roman"/>
                      </a:endParaRPr>
                    </a:p>
                    <a:p>
                      <a:pPr marL="306070" marR="45720" indent="-288290">
                        <a:lnSpc>
                          <a:spcPts val="1030"/>
                        </a:lnSpc>
                        <a:buSzPct val="88888"/>
                        <a:buAutoNum type="arabicPlain"/>
                        <a:tabLst>
                          <a:tab pos="306070" algn="l"/>
                        </a:tabLst>
                      </a:pPr>
                      <a:r>
                        <a:rPr dirty="0" sz="900" spc="-15">
                          <a:solidFill>
                            <a:srgbClr val="231F20"/>
                          </a:solidFill>
                          <a:latin typeface="華康標楷體"/>
                          <a:cs typeface="華康標楷體"/>
                        </a:rPr>
                        <a:t>保持本車與對向來車的安全間隔距離，以適當車速，</a:t>
                      </a:r>
                      <a:r>
                        <a:rPr dirty="0" sz="900" spc="-20">
                          <a:solidFill>
                            <a:srgbClr val="231F20"/>
                          </a:solidFill>
                          <a:latin typeface="華康標楷體"/>
                          <a:cs typeface="華康標楷體"/>
                        </a:rPr>
                        <a:t>安全地會車。</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33350" marR="47625" indent="-115570">
                        <a:lnSpc>
                          <a:spcPct val="102400"/>
                        </a:lnSpc>
                        <a:spcBef>
                          <a:spcPts val="730"/>
                        </a:spcBef>
                      </a:pPr>
                      <a:r>
                        <a:rPr dirty="0" sz="900" spc="-15">
                          <a:solidFill>
                            <a:srgbClr val="231F20"/>
                          </a:solidFill>
                          <a:latin typeface="華康標楷體"/>
                          <a:cs typeface="華康標楷體"/>
                        </a:rPr>
                        <a:t>．善用在應用駕駛中已具備的知識，同時指導學員安全通過鐵路平交道的方法。</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marR="39370" indent="-124460">
                        <a:lnSpc>
                          <a:spcPct val="102400"/>
                        </a:lnSpc>
                        <a:spcBef>
                          <a:spcPts val="254"/>
                        </a:spcBef>
                      </a:pPr>
                      <a:r>
                        <a:rPr dirty="0" sz="900" spc="55">
                          <a:solidFill>
                            <a:srgbClr val="231F20"/>
                          </a:solidFill>
                          <a:latin typeface="華康標楷體"/>
                          <a:cs typeface="華康標楷體"/>
                        </a:rPr>
                        <a:t>．瞭解通過彎道發生事故</a:t>
                      </a:r>
                      <a:r>
                        <a:rPr dirty="0" sz="900" spc="-20">
                          <a:solidFill>
                            <a:srgbClr val="231F20"/>
                          </a:solidFill>
                          <a:latin typeface="華康標楷體"/>
                          <a:cs typeface="華康標楷體"/>
                        </a:rPr>
                        <a:t>的形態。</a:t>
                      </a:r>
                      <a:endParaRPr sz="900">
                        <a:latin typeface="華康標楷體"/>
                        <a:cs typeface="華康標楷體"/>
                      </a:endParaRPr>
                    </a:p>
                    <a:p>
                      <a:pPr algn="just" marL="269875" marR="40005" indent="-119380">
                        <a:lnSpc>
                          <a:spcPct val="102400"/>
                        </a:lnSpc>
                        <a:buFont typeface="Trebuchet MS"/>
                        <a:buAutoNum type="alphaUcPeriod"/>
                        <a:tabLst>
                          <a:tab pos="269875" algn="l"/>
                          <a:tab pos="273050" algn="l"/>
                        </a:tabLst>
                      </a:pPr>
                      <a:r>
                        <a:rPr dirty="0" sz="900">
                          <a:solidFill>
                            <a:srgbClr val="231F20"/>
                          </a:solidFill>
                          <a:latin typeface="Times New Roman"/>
                          <a:cs typeface="Times New Roman"/>
                        </a:rPr>
                        <a:t>	</a:t>
                      </a:r>
                      <a:r>
                        <a:rPr dirty="0" sz="900" spc="40">
                          <a:solidFill>
                            <a:srgbClr val="231F20"/>
                          </a:solidFill>
                          <a:latin typeface="華康標楷體"/>
                          <a:cs typeface="華康標楷體"/>
                        </a:rPr>
                        <a:t>由於車速過快，導致</a:t>
                      </a:r>
                      <a:r>
                        <a:rPr dirty="0" sz="900" spc="45">
                          <a:solidFill>
                            <a:srgbClr val="231F20"/>
                          </a:solidFill>
                          <a:latin typeface="華康標楷體"/>
                          <a:cs typeface="華康標楷體"/>
                        </a:rPr>
                        <a:t>車輛無法過彎而衝出</a:t>
                      </a:r>
                      <a:r>
                        <a:rPr dirty="0" sz="900" spc="-20">
                          <a:solidFill>
                            <a:srgbClr val="231F20"/>
                          </a:solidFill>
                          <a:latin typeface="華康標楷體"/>
                          <a:cs typeface="華康標楷體"/>
                        </a:rPr>
                        <a:t>車道外。</a:t>
                      </a:r>
                      <a:endParaRPr sz="900">
                        <a:latin typeface="華康標楷體"/>
                        <a:cs typeface="華康標楷體"/>
                      </a:endParaRPr>
                    </a:p>
                    <a:p>
                      <a:pPr algn="just" marL="263525" marR="39370" indent="-119380">
                        <a:lnSpc>
                          <a:spcPct val="102400"/>
                        </a:lnSpc>
                        <a:buFont typeface="Trebuchet MS"/>
                        <a:buAutoNum type="alphaUcPeriod"/>
                        <a:tabLst>
                          <a:tab pos="269875" algn="l"/>
                        </a:tabLst>
                      </a:pPr>
                      <a:r>
                        <a:rPr dirty="0" sz="900" spc="50">
                          <a:solidFill>
                            <a:srgbClr val="231F20"/>
                          </a:solidFill>
                          <a:latin typeface="華康標楷體"/>
                          <a:cs typeface="華康標楷體"/>
                        </a:rPr>
                        <a:t>跨越行車分向線駛入</a:t>
                      </a:r>
                      <a:r>
                        <a:rPr dirty="0" sz="900" spc="50">
                          <a:solidFill>
                            <a:srgbClr val="231F20"/>
                          </a:solidFill>
                          <a:latin typeface="華康標楷體"/>
                          <a:cs typeface="華康標楷體"/>
                        </a:rPr>
                        <a:t>	</a:t>
                      </a:r>
                      <a:r>
                        <a:rPr dirty="0" sz="900" spc="30">
                          <a:solidFill>
                            <a:srgbClr val="231F20"/>
                          </a:solidFill>
                          <a:latin typeface="華康標楷體"/>
                          <a:cs typeface="華康標楷體"/>
                        </a:rPr>
                        <a:t>對向車道，而與對向</a:t>
                      </a:r>
                      <a:r>
                        <a:rPr dirty="0" sz="900" spc="30">
                          <a:solidFill>
                            <a:srgbClr val="231F20"/>
                          </a:solidFill>
                          <a:latin typeface="華康標楷體"/>
                          <a:cs typeface="華康標楷體"/>
                        </a:rPr>
                        <a:t>	</a:t>
                      </a:r>
                      <a:r>
                        <a:rPr dirty="0" sz="900" spc="-15">
                          <a:solidFill>
                            <a:srgbClr val="231F20"/>
                          </a:solidFill>
                          <a:latin typeface="華康標楷體"/>
                          <a:cs typeface="華康標楷體"/>
                        </a:rPr>
                        <a:t>來車發生正面碰撞。</a:t>
                      </a:r>
                      <a:endParaRPr sz="900">
                        <a:latin typeface="華康標楷體"/>
                        <a:cs typeface="華康標楷體"/>
                      </a:endParaRPr>
                    </a:p>
                    <a:p>
                      <a:pPr algn="just" marL="269875" marR="40640" indent="-123825">
                        <a:lnSpc>
                          <a:spcPct val="102400"/>
                        </a:lnSpc>
                        <a:buFont typeface="Trebuchet MS"/>
                        <a:buAutoNum type="alphaUcPeriod"/>
                        <a:tabLst>
                          <a:tab pos="269875" algn="l"/>
                        </a:tabLst>
                      </a:pPr>
                      <a:r>
                        <a:rPr dirty="0" sz="900" spc="45">
                          <a:solidFill>
                            <a:srgbClr val="231F20"/>
                          </a:solidFill>
                          <a:latin typeface="華康標楷體"/>
                          <a:cs typeface="華康標楷體"/>
                        </a:rPr>
                        <a:t>與對向偏離車道迎面而來之來車發生正面</a:t>
                      </a:r>
                      <a:r>
                        <a:rPr dirty="0" sz="900" spc="-25">
                          <a:solidFill>
                            <a:srgbClr val="231F20"/>
                          </a:solidFill>
                          <a:latin typeface="華康標楷體"/>
                          <a:cs typeface="華康標楷體"/>
                        </a:rPr>
                        <a:t>碰撞。</a:t>
                      </a:r>
                      <a:endParaRPr sz="900">
                        <a:latin typeface="華康標楷體"/>
                        <a:cs typeface="華康標楷體"/>
                      </a:endParaRPr>
                    </a:p>
                    <a:p>
                      <a:pPr algn="just" marL="269875" marR="41275" indent="-119380">
                        <a:lnSpc>
                          <a:spcPct val="102400"/>
                        </a:lnSpc>
                        <a:buFont typeface="Trebuchet MS"/>
                        <a:buAutoNum type="alphaUcPeriod"/>
                        <a:tabLst>
                          <a:tab pos="269875" algn="l"/>
                          <a:tab pos="275590" algn="l"/>
                        </a:tabLst>
                      </a:pPr>
                      <a:r>
                        <a:rPr dirty="0" sz="900">
                          <a:solidFill>
                            <a:srgbClr val="231F20"/>
                          </a:solidFill>
                          <a:latin typeface="Times New Roman"/>
                          <a:cs typeface="Times New Roman"/>
                        </a:rPr>
                        <a:t>	</a:t>
                      </a:r>
                      <a:r>
                        <a:rPr dirty="0" sz="900" spc="40">
                          <a:solidFill>
                            <a:srgbClr val="231F20"/>
                          </a:solidFill>
                          <a:latin typeface="華康標楷體"/>
                          <a:cs typeface="華康標楷體"/>
                        </a:rPr>
                        <a:t>車輛車速過快的情況</a:t>
                      </a:r>
                      <a:r>
                        <a:rPr dirty="0" sz="900" spc="30">
                          <a:solidFill>
                            <a:srgbClr val="231F20"/>
                          </a:solidFill>
                          <a:latin typeface="華康標楷體"/>
                          <a:cs typeface="華康標楷體"/>
                        </a:rPr>
                        <a:t>下，轉動方向盤同時煞車，容易導致車輛</a:t>
                      </a:r>
                      <a:r>
                        <a:rPr dirty="0" sz="900" spc="-20">
                          <a:solidFill>
                            <a:srgbClr val="231F20"/>
                          </a:solidFill>
                          <a:latin typeface="華康標楷體"/>
                          <a:cs typeface="華康標楷體"/>
                        </a:rPr>
                        <a:t>翻覆或側滑。</a:t>
                      </a:r>
                      <a:endParaRPr sz="900">
                        <a:latin typeface="華康標楷體"/>
                        <a:cs typeface="華康標楷體"/>
                      </a:endParaRPr>
                    </a:p>
                    <a:p>
                      <a:pPr>
                        <a:lnSpc>
                          <a:spcPct val="100000"/>
                        </a:lnSpc>
                      </a:pPr>
                      <a:endParaRPr sz="900">
                        <a:latin typeface="Times New Roman"/>
                        <a:cs typeface="Times New Roman"/>
                      </a:endParaRPr>
                    </a:p>
                    <a:p>
                      <a:pPr>
                        <a:lnSpc>
                          <a:spcPct val="100000"/>
                        </a:lnSpc>
                        <a:spcBef>
                          <a:spcPts val="35"/>
                        </a:spcBef>
                      </a:pPr>
                      <a:endParaRPr sz="1250">
                        <a:latin typeface="Times New Roman"/>
                        <a:cs typeface="Times New Roman"/>
                      </a:endParaRPr>
                    </a:p>
                    <a:p>
                      <a:pPr algn="just" marL="142240" marR="24130" indent="-124460">
                        <a:lnSpc>
                          <a:spcPts val="1030"/>
                        </a:lnSpc>
                      </a:pPr>
                      <a:r>
                        <a:rPr dirty="0" sz="900" spc="55">
                          <a:solidFill>
                            <a:srgbClr val="231F20"/>
                          </a:solidFill>
                          <a:latin typeface="華康標楷體"/>
                          <a:cs typeface="華康標楷體"/>
                        </a:rPr>
                        <a:t>．瞭解禮讓對向來車等互</a:t>
                      </a:r>
                      <a:r>
                        <a:rPr dirty="0" sz="900" spc="155">
                          <a:solidFill>
                            <a:srgbClr val="231F20"/>
                          </a:solidFill>
                          <a:latin typeface="華康標楷體"/>
                          <a:cs typeface="華康標楷體"/>
                        </a:rPr>
                        <a:t>相禮讓的精神非常重</a:t>
                      </a:r>
                      <a:r>
                        <a:rPr dirty="0" sz="900" spc="-50">
                          <a:solidFill>
                            <a:srgbClr val="231F20"/>
                          </a:solidFill>
                          <a:latin typeface="華康標楷體"/>
                          <a:cs typeface="華康標楷體"/>
                        </a:rPr>
                        <a:t> </a:t>
                      </a:r>
                      <a:r>
                        <a:rPr dirty="0" sz="900" spc="-30">
                          <a:solidFill>
                            <a:srgbClr val="231F20"/>
                          </a:solidFill>
                          <a:latin typeface="華康標楷體"/>
                          <a:cs typeface="華康標楷體"/>
                        </a:rPr>
                        <a:t>要。</a:t>
                      </a:r>
                      <a:endParaRPr sz="900">
                        <a:latin typeface="華康標楷體"/>
                        <a:cs typeface="華康標楷體"/>
                      </a:endParaRPr>
                    </a:p>
                    <a:p>
                      <a:pPr algn="just" marL="142240" marR="38100" indent="-124460">
                        <a:lnSpc>
                          <a:spcPts val="1030"/>
                        </a:lnSpc>
                        <a:spcBef>
                          <a:spcPts val="740"/>
                        </a:spcBef>
                      </a:pPr>
                      <a:r>
                        <a:rPr dirty="0" sz="900" spc="55">
                          <a:solidFill>
                            <a:srgbClr val="231F20"/>
                          </a:solidFill>
                          <a:latin typeface="華康標楷體"/>
                          <a:cs typeface="華康標楷體"/>
                        </a:rPr>
                        <a:t>．不要將注意力過度集中</a:t>
                      </a:r>
                      <a:r>
                        <a:rPr dirty="0" sz="900" spc="45">
                          <a:solidFill>
                            <a:srgbClr val="231F20"/>
                          </a:solidFill>
                          <a:latin typeface="華康標楷體"/>
                          <a:cs typeface="華康標楷體"/>
                        </a:rPr>
                        <a:t>在對向來車，學員容易</a:t>
                      </a:r>
                      <a:r>
                        <a:rPr dirty="0" sz="900" spc="50">
                          <a:solidFill>
                            <a:srgbClr val="231F20"/>
                          </a:solidFill>
                          <a:latin typeface="華康標楷體"/>
                          <a:cs typeface="華康標楷體"/>
                        </a:rPr>
                        <a:t>因此而忽略須注意前後</a:t>
                      </a:r>
                      <a:r>
                        <a:rPr dirty="0" sz="900" spc="-20">
                          <a:solidFill>
                            <a:srgbClr val="231F20"/>
                          </a:solidFill>
                          <a:latin typeface="華康標楷體"/>
                          <a:cs typeface="華康標楷體"/>
                        </a:rPr>
                        <a:t>行人及車輛。</a:t>
                      </a:r>
                      <a:endParaRPr sz="900">
                        <a:latin typeface="華康標楷體"/>
                        <a:cs typeface="華康標楷體"/>
                      </a:endParaRPr>
                    </a:p>
                    <a:p>
                      <a:pPr algn="just" marL="142240" marR="17145" indent="-124460">
                        <a:lnSpc>
                          <a:spcPts val="1030"/>
                        </a:lnSpc>
                        <a:spcBef>
                          <a:spcPts val="790"/>
                        </a:spcBef>
                      </a:pPr>
                      <a:r>
                        <a:rPr dirty="0" sz="900" spc="-30">
                          <a:solidFill>
                            <a:srgbClr val="231F20"/>
                          </a:solidFill>
                          <a:latin typeface="華康標楷體"/>
                          <a:cs typeface="華康標楷體"/>
                        </a:rPr>
                        <a:t>．向學員說明此課程是應用</a:t>
                      </a:r>
                      <a:r>
                        <a:rPr dirty="0" sz="900">
                          <a:solidFill>
                            <a:srgbClr val="231F20"/>
                          </a:solidFill>
                          <a:latin typeface="華康標楷體"/>
                          <a:cs typeface="華康標楷體"/>
                        </a:rPr>
                        <a:t>駕駛課目 </a:t>
                      </a:r>
                      <a:r>
                        <a:rPr dirty="0" sz="900">
                          <a:solidFill>
                            <a:srgbClr val="231F20"/>
                          </a:solidFill>
                          <a:latin typeface="Trebuchet MS"/>
                          <a:cs typeface="Trebuchet MS"/>
                        </a:rPr>
                        <a:t>8</a:t>
                      </a:r>
                      <a:r>
                        <a:rPr dirty="0" sz="900" spc="-60">
                          <a:solidFill>
                            <a:srgbClr val="231F20"/>
                          </a:solidFill>
                          <a:latin typeface="Trebuchet MS"/>
                          <a:cs typeface="Trebuchet MS"/>
                        </a:rPr>
                        <a:t> </a:t>
                      </a:r>
                      <a:r>
                        <a:rPr dirty="0" sz="900" spc="80">
                          <a:solidFill>
                            <a:srgbClr val="231F20"/>
                          </a:solidFill>
                          <a:latin typeface="華康標楷體"/>
                          <a:cs typeface="華康標楷體"/>
                        </a:rPr>
                        <a:t>通過鐵路平</a:t>
                      </a:r>
                      <a:r>
                        <a:rPr dirty="0" sz="900" spc="-40">
                          <a:solidFill>
                            <a:srgbClr val="231F20"/>
                          </a:solidFill>
                          <a:latin typeface="華康標楷體"/>
                          <a:cs typeface="華康標楷體"/>
                        </a:rPr>
                        <a:t>交道的實際應用，並要求</a:t>
                      </a:r>
                      <a:r>
                        <a:rPr dirty="0" sz="900" spc="-15">
                          <a:solidFill>
                            <a:srgbClr val="231F20"/>
                          </a:solidFill>
                          <a:latin typeface="華康標楷體"/>
                          <a:cs typeface="華康標楷體"/>
                        </a:rPr>
                        <a:t>學員通過鐵路平交道時，</a:t>
                      </a:r>
                      <a:r>
                        <a:rPr dirty="0" sz="900" spc="-40">
                          <a:solidFill>
                            <a:srgbClr val="231F20"/>
                          </a:solidFill>
                          <a:latin typeface="華康標楷體"/>
                          <a:cs typeface="華康標楷體"/>
                        </a:rPr>
                        <a:t>務必遵守「停、看、聽」</a:t>
                      </a:r>
                      <a:r>
                        <a:rPr dirty="0" sz="900" spc="-10">
                          <a:solidFill>
                            <a:srgbClr val="231F20"/>
                          </a:solidFill>
                          <a:latin typeface="華康標楷體"/>
                          <a:cs typeface="華康標楷體"/>
                        </a:rPr>
                        <a:t>的三個原則。</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sp>
        <p:nvSpPr>
          <p:cNvPr id="81" name="object 81"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126</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82" name="object 82"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127</a:t>
            </a:r>
            <a:endParaRPr sz="800">
              <a:latin typeface="Times New Roman"/>
              <a:cs typeface="Times New Roman"/>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grpSp>
      <p:sp>
        <p:nvSpPr>
          <p:cNvPr id="66" name="object 66" descr=""/>
          <p:cNvSpPr txBox="1"/>
          <p:nvPr/>
        </p:nvSpPr>
        <p:spPr>
          <a:xfrm>
            <a:off x="13428273" y="4995671"/>
            <a:ext cx="1174115" cy="147320"/>
          </a:xfrm>
          <a:prstGeom prst="rect">
            <a:avLst/>
          </a:prstGeom>
        </p:spPr>
        <p:txBody>
          <a:bodyPr wrap="square" lIns="0" tIns="12700" rIns="0" bIns="0" rtlCol="0" vert="horz">
            <a:spAutoFit/>
          </a:bodyPr>
          <a:lstStyle/>
          <a:p>
            <a:pPr marL="12700">
              <a:lnSpc>
                <a:spcPct val="100000"/>
              </a:lnSpc>
              <a:spcBef>
                <a:spcPts val="100"/>
              </a:spcBef>
            </a:pPr>
            <a:r>
              <a:rPr dirty="0" sz="600" spc="75">
                <a:solidFill>
                  <a:srgbClr val="231F20"/>
                </a:solidFill>
                <a:latin typeface="SimSun"/>
                <a:cs typeface="SimSun"/>
              </a:rPr>
              <a:t>駕駛訓練術科教學手冊  </a:t>
            </a:r>
            <a:r>
              <a:rPr dirty="0" sz="800" spc="55" b="1" i="1">
                <a:solidFill>
                  <a:srgbClr val="231F20"/>
                </a:solidFill>
                <a:latin typeface="Times New Roman"/>
                <a:cs typeface="Times New Roman"/>
              </a:rPr>
              <a:t>129</a:t>
            </a:r>
            <a:endParaRPr sz="800">
              <a:latin typeface="Times New Roman"/>
              <a:cs typeface="Times New Roman"/>
            </a:endParaRPr>
          </a:p>
        </p:txBody>
      </p:sp>
      <p:sp>
        <p:nvSpPr>
          <p:cNvPr id="67" name="object 67"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8" name="object 68" descr=""/>
          <p:cNvSpPr txBox="1"/>
          <p:nvPr/>
        </p:nvSpPr>
        <p:spPr>
          <a:xfrm>
            <a:off x="539414" y="5016271"/>
            <a:ext cx="1430655" cy="123189"/>
          </a:xfrm>
          <a:prstGeom prst="rect">
            <a:avLst/>
          </a:prstGeom>
        </p:spPr>
        <p:txBody>
          <a:bodyPr wrap="square" lIns="0" tIns="0" rIns="0" bIns="0" rtlCol="0" vert="horz">
            <a:spAutoFit/>
          </a:bodyPr>
          <a:lstStyle/>
          <a:p>
            <a:pPr marL="12700">
              <a:lnSpc>
                <a:spcPts val="900"/>
              </a:lnSpc>
            </a:pPr>
            <a:r>
              <a:rPr dirty="0" sz="800" spc="85" b="1" i="1">
                <a:solidFill>
                  <a:srgbClr val="231F20"/>
                </a:solidFill>
                <a:latin typeface="Times New Roman"/>
                <a:cs typeface="Times New Roman"/>
              </a:rPr>
              <a:t>128</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69" name="object 69" descr=""/>
          <p:cNvSpPr/>
          <p:nvPr/>
        </p:nvSpPr>
        <p:spPr>
          <a:xfrm>
            <a:off x="1349999" y="4052663"/>
            <a:ext cx="0" cy="909319"/>
          </a:xfrm>
          <a:custGeom>
            <a:avLst/>
            <a:gdLst/>
            <a:ahLst/>
            <a:cxnLst/>
            <a:rect l="l" t="t" r="r" b="b"/>
            <a:pathLst>
              <a:path w="0" h="909320">
                <a:moveTo>
                  <a:pt x="0" y="909002"/>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2717999" y="4052663"/>
            <a:ext cx="0" cy="909319"/>
          </a:xfrm>
          <a:custGeom>
            <a:avLst/>
            <a:gdLst/>
            <a:ahLst/>
            <a:cxnLst/>
            <a:rect l="l" t="t" r="r" b="b"/>
            <a:pathLst>
              <a:path w="0" h="909320">
                <a:moveTo>
                  <a:pt x="0" y="909002"/>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5777999" y="4052663"/>
            <a:ext cx="0" cy="909319"/>
          </a:xfrm>
          <a:custGeom>
            <a:avLst/>
            <a:gdLst/>
            <a:ahLst/>
            <a:cxnLst/>
            <a:rect l="l" t="t" r="r" b="b"/>
            <a:pathLst>
              <a:path w="0" h="909320">
                <a:moveTo>
                  <a:pt x="0" y="909002"/>
                </a:moveTo>
                <a:lnTo>
                  <a:pt x="0" y="0"/>
                </a:lnTo>
              </a:path>
            </a:pathLst>
          </a:custGeom>
          <a:ln w="9004">
            <a:solidFill>
              <a:srgbClr val="FFFFFF"/>
            </a:solidFill>
          </a:ln>
        </p:spPr>
        <p:txBody>
          <a:bodyPr wrap="square" lIns="0" tIns="0" rIns="0" bIns="0" rtlCol="0"/>
          <a:lstStyle/>
          <a:p/>
        </p:txBody>
      </p:sp>
      <p:graphicFrame>
        <p:nvGraphicFramePr>
          <p:cNvPr id="72" name="object 72" descr=""/>
          <p:cNvGraphicFramePr>
            <a:graphicFrameLocks noGrp="1"/>
          </p:cNvGraphicFramePr>
          <p:nvPr/>
        </p:nvGraphicFramePr>
        <p:xfrm>
          <a:off x="557999" y="360003"/>
          <a:ext cx="6718300" cy="457835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2450">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marL="302260" indent="-284480">
                        <a:lnSpc>
                          <a:spcPct val="100000"/>
                        </a:lnSpc>
                        <a:spcBef>
                          <a:spcPts val="280"/>
                        </a:spcBef>
                        <a:buSzPct val="88888"/>
                        <a:buAutoNum type="arabicPlain"/>
                        <a:tabLst>
                          <a:tab pos="302260" algn="l"/>
                        </a:tabLst>
                      </a:pPr>
                      <a:r>
                        <a:rPr dirty="0" sz="900" spc="-20">
                          <a:solidFill>
                            <a:srgbClr val="231F20"/>
                          </a:solidFill>
                          <a:latin typeface="華康標楷體"/>
                          <a:cs typeface="華康標楷體"/>
                        </a:rPr>
                        <a:t>「停」：暫時停車</a:t>
                      </a:r>
                      <a:endParaRPr sz="900">
                        <a:latin typeface="華康標楷體"/>
                        <a:cs typeface="華康標楷體"/>
                      </a:endParaRPr>
                    </a:p>
                    <a:p>
                      <a:pPr marL="302260" marR="45720" indent="-284480">
                        <a:lnSpc>
                          <a:spcPct val="102400"/>
                        </a:lnSpc>
                        <a:spcBef>
                          <a:spcPts val="660"/>
                        </a:spcBef>
                        <a:buSzPct val="88888"/>
                        <a:buAutoNum type="arabicPlain"/>
                        <a:tabLst>
                          <a:tab pos="313055" algn="l"/>
                        </a:tabLst>
                      </a:pPr>
                      <a:r>
                        <a:rPr dirty="0" sz="900" spc="70">
                          <a:solidFill>
                            <a:srgbClr val="231F20"/>
                          </a:solidFill>
                          <a:latin typeface="華康標楷體"/>
                          <a:cs typeface="華康標楷體"/>
                        </a:rPr>
                        <a:t>「看」與「聽」：</a:t>
                      </a:r>
                      <a:r>
                        <a:rPr dirty="0" sz="900" spc="70">
                          <a:solidFill>
                            <a:srgbClr val="231F20"/>
                          </a:solidFill>
                          <a:latin typeface="華康標楷體"/>
                          <a:cs typeface="華康標楷體"/>
                        </a:rPr>
                        <a:t>	</a:t>
                      </a:r>
                      <a:r>
                        <a:rPr dirty="0" sz="900" spc="-20">
                          <a:solidFill>
                            <a:srgbClr val="231F20"/>
                          </a:solidFill>
                          <a:latin typeface="華康標楷體"/>
                          <a:cs typeface="華康標楷體"/>
                        </a:rPr>
                        <a:t>安全確認</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50"/>
                        </a:spcBef>
                        <a:buClr>
                          <a:srgbClr val="231F20"/>
                        </a:buClr>
                        <a:buFont typeface=""/>
                        <a:buAutoNum type="arabicPlain"/>
                      </a:pPr>
                      <a:endParaRPr sz="1150">
                        <a:latin typeface="Times New Roman"/>
                        <a:cs typeface="Times New Roman"/>
                      </a:endParaRPr>
                    </a:p>
                    <a:p>
                      <a:pPr marL="302260" indent="-284480">
                        <a:lnSpc>
                          <a:spcPct val="100000"/>
                        </a:lnSpc>
                        <a:buSzPct val="88888"/>
                        <a:buAutoNum type="arabicPlain"/>
                        <a:tabLst>
                          <a:tab pos="302260" algn="l"/>
                        </a:tabLst>
                      </a:pPr>
                      <a:r>
                        <a:rPr dirty="0" sz="900" spc="-20">
                          <a:solidFill>
                            <a:srgbClr val="231F20"/>
                          </a:solidFill>
                          <a:latin typeface="華康標楷體"/>
                          <a:cs typeface="華康標楷體"/>
                        </a:rPr>
                        <a:t>儘速通過</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305435" indent="-287655">
                        <a:lnSpc>
                          <a:spcPct val="100000"/>
                        </a:lnSpc>
                        <a:spcBef>
                          <a:spcPts val="280"/>
                        </a:spcBef>
                        <a:buSzPct val="88888"/>
                        <a:buAutoNum type="arabicPlain"/>
                        <a:tabLst>
                          <a:tab pos="305435" algn="l"/>
                        </a:tabLst>
                      </a:pPr>
                      <a:r>
                        <a:rPr dirty="0" sz="900" spc="-15">
                          <a:solidFill>
                            <a:srgbClr val="231F20"/>
                          </a:solidFill>
                          <a:latin typeface="華康標楷體"/>
                          <a:cs typeface="華康標楷體"/>
                        </a:rPr>
                        <a:t>在鐵路平交道前確實停車，並預留足夠的緩衝空間。</a:t>
                      </a:r>
                      <a:endParaRPr sz="900">
                        <a:latin typeface="華康標楷體"/>
                        <a:cs typeface="華康標楷體"/>
                      </a:endParaRPr>
                    </a:p>
                    <a:p>
                      <a:pPr marL="305435" indent="-287655">
                        <a:lnSpc>
                          <a:spcPct val="100000"/>
                        </a:lnSpc>
                        <a:spcBef>
                          <a:spcPts val="685"/>
                        </a:spcBef>
                        <a:buSzPct val="88888"/>
                        <a:buAutoNum type="arabicPlain"/>
                        <a:tabLst>
                          <a:tab pos="305435" algn="l"/>
                        </a:tabLst>
                      </a:pPr>
                      <a:r>
                        <a:rPr dirty="0" sz="900" spc="-15">
                          <a:solidFill>
                            <a:srgbClr val="231F20"/>
                          </a:solidFill>
                          <a:latin typeface="華康標楷體"/>
                          <a:cs typeface="華康標楷體"/>
                        </a:rPr>
                        <a:t>確實地在鐵路平交道前履行安全確認。</a:t>
                      </a:r>
                      <a:endParaRPr sz="900">
                        <a:latin typeface="華康標楷體"/>
                        <a:cs typeface="華康標楷體"/>
                      </a:endParaRPr>
                    </a:p>
                    <a:p>
                      <a:pPr algn="just" lvl="1" marL="430530" marR="45720" indent="-122555">
                        <a:lnSpc>
                          <a:spcPts val="1060"/>
                        </a:lnSpc>
                        <a:spcBef>
                          <a:spcPts val="735"/>
                        </a:spcBef>
                        <a:buFont typeface="Trebuchet MS"/>
                        <a:buAutoNum type="alphaUcPeriod"/>
                        <a:tabLst>
                          <a:tab pos="431800" algn="l"/>
                        </a:tabLst>
                      </a:pPr>
                      <a:r>
                        <a:rPr dirty="0" sz="900" spc="-15">
                          <a:solidFill>
                            <a:srgbClr val="231F20"/>
                          </a:solidFill>
                          <a:latin typeface="華康標楷體"/>
                          <a:cs typeface="華康標楷體"/>
                        </a:rPr>
                        <a:t>透過直接目視，多次確認軌道之左、右遠處是否安</a:t>
                      </a:r>
                      <a:r>
                        <a:rPr dirty="0" sz="900" spc="-15">
                          <a:solidFill>
                            <a:srgbClr val="231F20"/>
                          </a:solidFill>
                          <a:latin typeface="華康標楷體"/>
                          <a:cs typeface="華康標楷體"/>
                        </a:rPr>
                        <a:t>	</a:t>
                      </a:r>
                      <a:r>
                        <a:rPr dirty="0" sz="900" spc="-30">
                          <a:solidFill>
                            <a:srgbClr val="231F20"/>
                          </a:solidFill>
                          <a:latin typeface="華康標楷體"/>
                          <a:cs typeface="華康標楷體"/>
                        </a:rPr>
                        <a:t>全。</a:t>
                      </a:r>
                      <a:endParaRPr sz="900">
                        <a:latin typeface="華康標楷體"/>
                        <a:cs typeface="華康標楷體"/>
                      </a:endParaRPr>
                    </a:p>
                    <a:p>
                      <a:pPr algn="just" lvl="1" marL="421005" marR="45720" indent="-119380">
                        <a:lnSpc>
                          <a:spcPts val="1060"/>
                        </a:lnSpc>
                        <a:spcBef>
                          <a:spcPts val="715"/>
                        </a:spcBef>
                        <a:buFont typeface="Trebuchet MS"/>
                        <a:buAutoNum type="alphaUcPeriod"/>
                        <a:tabLst>
                          <a:tab pos="431800" algn="l"/>
                        </a:tabLst>
                      </a:pPr>
                      <a:r>
                        <a:rPr dirty="0" sz="900" spc="-15">
                          <a:solidFill>
                            <a:srgbClr val="231F20"/>
                          </a:solidFill>
                          <a:latin typeface="華康標楷體"/>
                          <a:cs typeface="華康標楷體"/>
                        </a:rPr>
                        <a:t>關閉車內音響設備、打開車窗，並透過聽覺確認是否	有火車聲音，以確認安全。</a:t>
                      </a:r>
                      <a:endParaRPr sz="900">
                        <a:latin typeface="華康標楷體"/>
                        <a:cs typeface="華康標楷體"/>
                      </a:endParaRPr>
                    </a:p>
                    <a:p>
                      <a:pPr algn="just" lvl="1" marL="426720" marR="45085" indent="-123189">
                        <a:lnSpc>
                          <a:spcPts val="1060"/>
                        </a:lnSpc>
                        <a:spcBef>
                          <a:spcPts val="715"/>
                        </a:spcBef>
                        <a:buFont typeface="Trebuchet MS"/>
                        <a:buAutoNum type="alphaUcPeriod"/>
                        <a:tabLst>
                          <a:tab pos="431800" algn="l"/>
                        </a:tabLst>
                      </a:pPr>
                      <a:r>
                        <a:rPr dirty="0" sz="900" spc="-10">
                          <a:solidFill>
                            <a:srgbClr val="231F20"/>
                          </a:solidFill>
                          <a:latin typeface="華康標楷體"/>
                          <a:cs typeface="華康標楷體"/>
                        </a:rPr>
                        <a:t>通過雙線鐵路平交道時，當其中一方向的列車已經</a:t>
                      </a:r>
                      <a:r>
                        <a:rPr dirty="0" sz="900" spc="-10">
                          <a:solidFill>
                            <a:srgbClr val="231F20"/>
                          </a:solidFill>
                          <a:latin typeface="華康標楷體"/>
                          <a:cs typeface="華康標楷體"/>
                        </a:rPr>
                        <a:t>	</a:t>
                      </a:r>
                      <a:r>
                        <a:rPr dirty="0" sz="900" spc="-15">
                          <a:solidFill>
                            <a:srgbClr val="231F20"/>
                          </a:solidFill>
                          <a:latin typeface="華康標楷體"/>
                          <a:cs typeface="華康標楷體"/>
                        </a:rPr>
                        <a:t>通過，另一方向仍可能有列車即將通過，應起步前</a:t>
                      </a:r>
                      <a:r>
                        <a:rPr dirty="0" sz="900" spc="-15">
                          <a:solidFill>
                            <a:srgbClr val="231F20"/>
                          </a:solidFill>
                          <a:latin typeface="華康標楷體"/>
                          <a:cs typeface="華康標楷體"/>
                        </a:rPr>
                        <a:t>	</a:t>
                      </a:r>
                      <a:r>
                        <a:rPr dirty="0" sz="900" spc="-10">
                          <a:solidFill>
                            <a:srgbClr val="231F20"/>
                          </a:solidFill>
                          <a:latin typeface="華康標楷體"/>
                          <a:cs typeface="華康標楷體"/>
                        </a:rPr>
                        <a:t>再次確認，且確實掌握警示器的聲響和列車方向顯</a:t>
                      </a:r>
                      <a:r>
                        <a:rPr dirty="0" sz="900" spc="-10">
                          <a:solidFill>
                            <a:srgbClr val="231F20"/>
                          </a:solidFill>
                          <a:latin typeface="華康標楷體"/>
                          <a:cs typeface="華康標楷體"/>
                        </a:rPr>
                        <a:t>	</a:t>
                      </a:r>
                      <a:r>
                        <a:rPr dirty="0" sz="900" spc="-25">
                          <a:solidFill>
                            <a:srgbClr val="231F20"/>
                          </a:solidFill>
                          <a:latin typeface="華康標楷體"/>
                          <a:cs typeface="華康標楷體"/>
                        </a:rPr>
                        <a:t>示等。</a:t>
                      </a:r>
                      <a:endParaRPr sz="900">
                        <a:latin typeface="華康標楷體"/>
                        <a:cs typeface="華康標楷體"/>
                      </a:endParaRPr>
                    </a:p>
                    <a:p>
                      <a:pPr lvl="1" marL="431800" marR="45720" indent="-123825">
                        <a:lnSpc>
                          <a:spcPts val="1060"/>
                        </a:lnSpc>
                        <a:spcBef>
                          <a:spcPts val="580"/>
                        </a:spcBef>
                        <a:buFont typeface="Trebuchet MS"/>
                        <a:buAutoNum type="alphaUcPeriod"/>
                        <a:tabLst>
                          <a:tab pos="431800" algn="l"/>
                          <a:tab pos="43307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確認鐵路平交道對面道路，是否有足夠讓本車通過</a:t>
                      </a:r>
                      <a:r>
                        <a:rPr dirty="0" sz="900" spc="-20">
                          <a:solidFill>
                            <a:srgbClr val="231F20"/>
                          </a:solidFill>
                          <a:latin typeface="華康標楷體"/>
                          <a:cs typeface="華康標楷體"/>
                        </a:rPr>
                        <a:t>的空間。</a:t>
                      </a:r>
                      <a:endParaRPr sz="900">
                        <a:latin typeface="華康標楷體"/>
                        <a:cs typeface="華康標楷體"/>
                      </a:endParaRPr>
                    </a:p>
                    <a:p>
                      <a:pPr marL="305435" indent="-287655">
                        <a:lnSpc>
                          <a:spcPct val="100000"/>
                        </a:lnSpc>
                        <a:spcBef>
                          <a:spcPts val="520"/>
                        </a:spcBef>
                        <a:buSzPct val="88888"/>
                        <a:buAutoNum type="arabicPlain"/>
                        <a:tabLst>
                          <a:tab pos="305435" algn="l"/>
                        </a:tabLst>
                      </a:pPr>
                      <a:r>
                        <a:rPr dirty="0" sz="900" spc="-15">
                          <a:solidFill>
                            <a:srgbClr val="231F20"/>
                          </a:solidFill>
                          <a:latin typeface="華康標楷體"/>
                          <a:cs typeface="華康標楷體"/>
                        </a:rPr>
                        <a:t>儘速通過鐵路平交道。</a:t>
                      </a:r>
                      <a:endParaRPr sz="900">
                        <a:latin typeface="華康標楷體"/>
                        <a:cs typeface="華康標楷體"/>
                      </a:endParaRPr>
                    </a:p>
                    <a:p>
                      <a:pPr lvl="1" marL="419734" marR="46355" indent="-122555">
                        <a:lnSpc>
                          <a:spcPct val="102400"/>
                        </a:lnSpc>
                        <a:spcBef>
                          <a:spcPts val="595"/>
                        </a:spcBef>
                        <a:buFont typeface="Trebuchet MS"/>
                        <a:buAutoNum type="alphaUcPeriod"/>
                        <a:tabLst>
                          <a:tab pos="431800" algn="l"/>
                        </a:tabLst>
                      </a:pPr>
                      <a:r>
                        <a:rPr dirty="0" sz="900" spc="-35">
                          <a:solidFill>
                            <a:srgbClr val="231F20"/>
                          </a:solidFill>
                          <a:latin typeface="華康標楷體"/>
                          <a:cs typeface="華康標楷體"/>
                        </a:rPr>
                        <a:t>通過鐵路平交道時以低速檔通過，同時不可換檔</a:t>
                      </a:r>
                      <a:r>
                        <a:rPr dirty="0" sz="900" spc="-10">
                          <a:solidFill>
                            <a:srgbClr val="231F20"/>
                          </a:solidFill>
                          <a:latin typeface="華康標楷體"/>
                          <a:cs typeface="華康標楷體"/>
                        </a:rPr>
                        <a:t>（</a:t>
                      </a:r>
                      <a:r>
                        <a:rPr dirty="0" sz="900" spc="-50">
                          <a:solidFill>
                            <a:srgbClr val="231F20"/>
                          </a:solidFill>
                          <a:latin typeface="華康標楷體"/>
                          <a:cs typeface="華康標楷體"/>
                        </a:rPr>
                        <a:t>可</a:t>
                      </a:r>
                      <a:r>
                        <a:rPr dirty="0" sz="900" spc="-50">
                          <a:solidFill>
                            <a:srgbClr val="231F20"/>
                          </a:solidFill>
                          <a:latin typeface="華康標楷體"/>
                          <a:cs typeface="華康標楷體"/>
                        </a:rPr>
                        <a:t>	</a:t>
                      </a:r>
                      <a:r>
                        <a:rPr dirty="0" sz="900" spc="-10">
                          <a:solidFill>
                            <a:srgbClr val="231F20"/>
                          </a:solidFill>
                          <a:latin typeface="華康標楷體"/>
                          <a:cs typeface="華康標楷體"/>
                        </a:rPr>
                        <a:t>能造成瞬間速度不足而熄火）</a:t>
                      </a:r>
                      <a:r>
                        <a:rPr dirty="0" sz="900" spc="-50">
                          <a:solidFill>
                            <a:srgbClr val="231F20"/>
                          </a:solidFill>
                          <a:latin typeface="華康標楷體"/>
                          <a:cs typeface="華康標楷體"/>
                        </a:rPr>
                        <a:t>。</a:t>
                      </a:r>
                      <a:endParaRPr sz="900">
                        <a:latin typeface="華康標楷體"/>
                        <a:cs typeface="華康標楷體"/>
                      </a:endParaRPr>
                    </a:p>
                    <a:p>
                      <a:pPr lvl="1" marL="421005" marR="44450" indent="-119380">
                        <a:lnSpc>
                          <a:spcPts val="1060"/>
                        </a:lnSpc>
                        <a:spcBef>
                          <a:spcPts val="700"/>
                        </a:spcBef>
                        <a:buFont typeface="Trebuchet MS"/>
                        <a:buAutoNum type="alphaUcPeriod"/>
                        <a:tabLst>
                          <a:tab pos="431800" algn="l"/>
                        </a:tabLst>
                      </a:pPr>
                      <a:r>
                        <a:rPr dirty="0" sz="900" spc="-10">
                          <a:solidFill>
                            <a:srgbClr val="231F20"/>
                          </a:solidFill>
                          <a:latin typeface="華康標楷體"/>
                          <a:cs typeface="華康標楷體"/>
                        </a:rPr>
                        <a:t>須等前車完全通過平交道後，再保持適當的行車間</a:t>
                      </a:r>
                      <a:r>
                        <a:rPr dirty="0" sz="900" spc="-10">
                          <a:solidFill>
                            <a:srgbClr val="231F20"/>
                          </a:solidFill>
                          <a:latin typeface="華康標楷體"/>
                          <a:cs typeface="華康標楷體"/>
                        </a:rPr>
                        <a:t>	</a:t>
                      </a:r>
                      <a:r>
                        <a:rPr dirty="0" sz="900" spc="-20">
                          <a:solidFill>
                            <a:srgbClr val="231F20"/>
                          </a:solidFill>
                          <a:latin typeface="華康標楷體"/>
                          <a:cs typeface="華康標楷體"/>
                        </a:rPr>
                        <a:t>距跟隨通過。</a:t>
                      </a:r>
                      <a:endParaRPr sz="900">
                        <a:latin typeface="華康標楷體"/>
                        <a:cs typeface="華康標楷體"/>
                      </a:endParaRPr>
                    </a:p>
                    <a:p>
                      <a:pPr lvl="1">
                        <a:lnSpc>
                          <a:spcPct val="100000"/>
                        </a:lnSpc>
                        <a:buClr>
                          <a:srgbClr val="231F20"/>
                        </a:buClr>
                        <a:buFont typeface="Trebuchet MS"/>
                        <a:buAutoNum type="alphaUcPeriod"/>
                      </a:pPr>
                      <a:endParaRPr sz="900">
                        <a:latin typeface="Times New Roman"/>
                        <a:cs typeface="Times New Roman"/>
                      </a:endParaRPr>
                    </a:p>
                    <a:p>
                      <a:pPr lvl="1">
                        <a:lnSpc>
                          <a:spcPct val="100000"/>
                        </a:lnSpc>
                        <a:buClr>
                          <a:srgbClr val="231F20"/>
                        </a:buClr>
                        <a:buFont typeface="Trebuchet MS"/>
                        <a:buAutoNum type="alphaUcPeriod"/>
                      </a:pPr>
                      <a:endParaRPr sz="900">
                        <a:latin typeface="Times New Roman"/>
                        <a:cs typeface="Times New Roman"/>
                      </a:endParaRPr>
                    </a:p>
                    <a:p>
                      <a:pPr lvl="1">
                        <a:lnSpc>
                          <a:spcPct val="100000"/>
                        </a:lnSpc>
                        <a:buClr>
                          <a:srgbClr val="231F20"/>
                        </a:buClr>
                        <a:buFont typeface="Trebuchet MS"/>
                        <a:buAutoNum type="alphaUcPeriod"/>
                      </a:pPr>
                      <a:endParaRPr sz="900">
                        <a:latin typeface="Times New Roman"/>
                        <a:cs typeface="Times New Roman"/>
                      </a:endParaRPr>
                    </a:p>
                    <a:p>
                      <a:pPr lvl="1">
                        <a:lnSpc>
                          <a:spcPct val="100000"/>
                        </a:lnSpc>
                        <a:spcBef>
                          <a:spcPts val="5"/>
                        </a:spcBef>
                        <a:buClr>
                          <a:srgbClr val="231F20"/>
                        </a:buClr>
                        <a:buFont typeface="Trebuchet MS"/>
                        <a:buAutoNum type="alphaUcPeriod"/>
                      </a:pPr>
                      <a:endParaRPr sz="750">
                        <a:latin typeface="Times New Roman"/>
                        <a:cs typeface="Times New Roman"/>
                      </a:endParaRPr>
                    </a:p>
                    <a:p>
                      <a:pPr lvl="1" marL="426720" marR="46355" indent="-123189">
                        <a:lnSpc>
                          <a:spcPts val="1060"/>
                        </a:lnSpc>
                        <a:spcBef>
                          <a:spcPts val="5"/>
                        </a:spcBef>
                        <a:buFont typeface="Trebuchet MS"/>
                        <a:buAutoNum type="alphaUcPeriod"/>
                        <a:tabLst>
                          <a:tab pos="431800" algn="l"/>
                        </a:tabLst>
                      </a:pPr>
                      <a:r>
                        <a:rPr dirty="0" sz="900" spc="-10">
                          <a:solidFill>
                            <a:srgbClr val="231F20"/>
                          </a:solidFill>
                          <a:latin typeface="華康標楷體"/>
                          <a:cs typeface="華康標楷體"/>
                        </a:rPr>
                        <a:t>車輛通過時應稍微靠路面中間的位置，避免輪胎陷</a:t>
                      </a:r>
                      <a:r>
                        <a:rPr dirty="0" sz="900" spc="-10">
                          <a:solidFill>
                            <a:srgbClr val="231F20"/>
                          </a:solidFill>
                          <a:latin typeface="華康標楷體"/>
                          <a:cs typeface="華康標楷體"/>
                        </a:rPr>
                        <a:t>	</a:t>
                      </a:r>
                      <a:r>
                        <a:rPr dirty="0" sz="900" spc="-15">
                          <a:solidFill>
                            <a:srgbClr val="231F20"/>
                          </a:solidFill>
                          <a:latin typeface="華康標楷體"/>
                          <a:cs typeface="華康標楷體"/>
                        </a:rPr>
                        <a:t>入路面外側之軌道內。。</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8100" indent="-124460">
                        <a:lnSpc>
                          <a:spcPct val="102400"/>
                        </a:lnSpc>
                        <a:spcBef>
                          <a:spcPts val="254"/>
                        </a:spcBef>
                      </a:pPr>
                      <a:r>
                        <a:rPr dirty="0" sz="900" spc="50">
                          <a:solidFill>
                            <a:srgbClr val="231F20"/>
                          </a:solidFill>
                          <a:latin typeface="華康標楷體"/>
                          <a:cs typeface="華康標楷體"/>
                        </a:rPr>
                        <a:t>．留意等待火車通過時，可拉起手煞車，並隨時</a:t>
                      </a:r>
                      <a:r>
                        <a:rPr dirty="0" sz="900" spc="-20">
                          <a:solidFill>
                            <a:srgbClr val="231F20"/>
                          </a:solidFill>
                          <a:latin typeface="華康標楷體"/>
                          <a:cs typeface="華康標楷體"/>
                        </a:rPr>
                        <a:t>注意後車。</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5"/>
                        </a:spcBef>
                      </a:pPr>
                      <a:endParaRPr sz="1150">
                        <a:latin typeface="Times New Roman"/>
                        <a:cs typeface="Times New Roman"/>
                      </a:endParaRPr>
                    </a:p>
                    <a:p>
                      <a:pPr algn="just" marL="141605" marR="24130" indent="-124460">
                        <a:lnSpc>
                          <a:spcPct val="102400"/>
                        </a:lnSpc>
                      </a:pPr>
                      <a:r>
                        <a:rPr dirty="0" sz="900" spc="50">
                          <a:solidFill>
                            <a:srgbClr val="231F20"/>
                          </a:solidFill>
                          <a:latin typeface="華康標楷體"/>
                          <a:cs typeface="華康標楷體"/>
                        </a:rPr>
                        <a:t>．應特別注意，跟著前車</a:t>
                      </a:r>
                      <a:r>
                        <a:rPr dirty="0" sz="900" spc="155">
                          <a:solidFill>
                            <a:srgbClr val="231F20"/>
                          </a:solidFill>
                          <a:latin typeface="華康標楷體"/>
                          <a:cs typeface="華康標楷體"/>
                        </a:rPr>
                        <a:t>準備通過鐵路平交道</a:t>
                      </a:r>
                      <a:r>
                        <a:rPr dirty="0" sz="900" spc="-50">
                          <a:solidFill>
                            <a:srgbClr val="231F20"/>
                          </a:solidFill>
                          <a:latin typeface="華康標楷體"/>
                          <a:cs typeface="華康標楷體"/>
                        </a:rPr>
                        <a:t> </a:t>
                      </a:r>
                      <a:r>
                        <a:rPr dirty="0" sz="900" spc="45">
                          <a:solidFill>
                            <a:srgbClr val="231F20"/>
                          </a:solidFill>
                          <a:latin typeface="華康標楷體"/>
                          <a:cs typeface="華康標楷體"/>
                        </a:rPr>
                        <a:t>時，要在鐵路平交道前先暫停，確認有足夠安</a:t>
                      </a:r>
                      <a:r>
                        <a:rPr dirty="0" sz="900" spc="-20">
                          <a:solidFill>
                            <a:srgbClr val="231F20"/>
                          </a:solidFill>
                          <a:latin typeface="華康標楷體"/>
                          <a:cs typeface="華康標楷體"/>
                        </a:rPr>
                        <a:t>全空間再通過。</a:t>
                      </a:r>
                      <a:endParaRPr sz="900">
                        <a:latin typeface="華康標楷體"/>
                        <a:cs typeface="華康標楷體"/>
                      </a:endParaRPr>
                    </a:p>
                    <a:p>
                      <a:pPr algn="just" marL="141605" marR="38735" indent="-124460">
                        <a:lnSpc>
                          <a:spcPct val="102400"/>
                        </a:lnSpc>
                        <a:spcBef>
                          <a:spcPts val="570"/>
                        </a:spcBef>
                      </a:pPr>
                      <a:r>
                        <a:rPr dirty="0" sz="900" spc="55">
                          <a:solidFill>
                            <a:srgbClr val="231F20"/>
                          </a:solidFill>
                          <a:latin typeface="華康標楷體"/>
                          <a:cs typeface="華康標楷體"/>
                        </a:rPr>
                        <a:t>．關於在鐵路平交道內發</a:t>
                      </a:r>
                      <a:r>
                        <a:rPr dirty="0" sz="900" spc="50">
                          <a:solidFill>
                            <a:srgbClr val="231F20"/>
                          </a:solidFill>
                          <a:latin typeface="華康標楷體"/>
                          <a:cs typeface="華康標楷體"/>
                        </a:rPr>
                        <a:t>生緊急狀況時的應對方</a:t>
                      </a:r>
                      <a:r>
                        <a:rPr dirty="0" sz="900" spc="45">
                          <a:solidFill>
                            <a:srgbClr val="231F20"/>
                          </a:solidFill>
                          <a:latin typeface="華康標楷體"/>
                          <a:cs typeface="華康標楷體"/>
                        </a:rPr>
                        <a:t>法，應再次藉由學科所</a:t>
                      </a:r>
                      <a:r>
                        <a:rPr dirty="0" sz="900" spc="50">
                          <a:solidFill>
                            <a:srgbClr val="231F20"/>
                          </a:solidFill>
                          <a:latin typeface="華康標楷體"/>
                          <a:cs typeface="華康標楷體"/>
                        </a:rPr>
                        <a:t>學到的知識加以印證並</a:t>
                      </a:r>
                      <a:r>
                        <a:rPr dirty="0" sz="900" spc="-20">
                          <a:solidFill>
                            <a:srgbClr val="231F20"/>
                          </a:solidFill>
                          <a:latin typeface="華康標楷體"/>
                          <a:cs typeface="華康標楷體"/>
                        </a:rPr>
                        <a:t>深入瞭解。</a:t>
                      </a:r>
                      <a:endParaRPr sz="900">
                        <a:latin typeface="華康標楷體"/>
                        <a:cs typeface="華康標楷體"/>
                      </a:endParaRPr>
                    </a:p>
                    <a:p>
                      <a:pPr marL="17145">
                        <a:lnSpc>
                          <a:spcPct val="100000"/>
                        </a:lnSpc>
                        <a:spcBef>
                          <a:spcPts val="25"/>
                        </a:spcBef>
                      </a:pPr>
                      <a:r>
                        <a:rPr dirty="0" sz="900" spc="50">
                          <a:solidFill>
                            <a:srgbClr val="231F20"/>
                          </a:solidFill>
                          <a:latin typeface="華康標楷體"/>
                          <a:cs typeface="華康標楷體"/>
                        </a:rPr>
                        <a:t>．通過鐵路平交道途中，</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sp>
        <p:nvSpPr>
          <p:cNvPr id="73" name="object 73" descr=""/>
          <p:cNvSpPr txBox="1"/>
          <p:nvPr/>
        </p:nvSpPr>
        <p:spPr>
          <a:xfrm>
            <a:off x="10097964" y="3155095"/>
            <a:ext cx="3469004" cy="1967230"/>
          </a:xfrm>
          <a:prstGeom prst="rect">
            <a:avLst/>
          </a:prstGeom>
        </p:spPr>
        <p:txBody>
          <a:bodyPr wrap="square" lIns="0" tIns="0" rIns="0" bIns="0" rtlCol="0" vert="horz">
            <a:spAutoFit/>
          </a:bodyPr>
          <a:lstStyle/>
          <a:p>
            <a:pPr marL="293370">
              <a:lnSpc>
                <a:spcPts val="1060"/>
              </a:lnSpc>
            </a:pPr>
            <a:r>
              <a:rPr dirty="0" sz="900" spc="-110">
                <a:solidFill>
                  <a:srgbClr val="231F20"/>
                </a:solidFill>
                <a:latin typeface="Trebuchet MS"/>
                <a:cs typeface="Trebuchet MS"/>
              </a:rPr>
              <a:t>E</a:t>
            </a:r>
            <a:r>
              <a:rPr dirty="0" sz="900" spc="-65">
                <a:solidFill>
                  <a:srgbClr val="231F20"/>
                </a:solidFill>
                <a:latin typeface="Trebuchet MS"/>
                <a:cs typeface="Trebuchet MS"/>
              </a:rPr>
              <a:t>. </a:t>
            </a:r>
            <a:r>
              <a:rPr dirty="0" sz="900" spc="-55">
                <a:solidFill>
                  <a:srgbClr val="231F20"/>
                </a:solidFill>
                <a:latin typeface="華康標楷體"/>
                <a:cs typeface="華康標楷體"/>
              </a:rPr>
              <a:t>當變換車道欲駛入對向車道時，對向的路況是否安全。</a:t>
            </a:r>
            <a:endParaRPr sz="900">
              <a:latin typeface="華康標楷體"/>
              <a:cs typeface="華康標楷體"/>
            </a:endParaRPr>
          </a:p>
          <a:p>
            <a:pPr marL="3183890" marR="151765" indent="-3184525">
              <a:lnSpc>
                <a:spcPts val="1030"/>
              </a:lnSpc>
              <a:spcBef>
                <a:spcPts val="555"/>
              </a:spcBef>
              <a:tabLst>
                <a:tab pos="3059430" algn="l"/>
              </a:tabLst>
            </a:pPr>
            <a:r>
              <a:rPr dirty="0" sz="900" spc="-20">
                <a:solidFill>
                  <a:srgbClr val="231F20"/>
                </a:solidFill>
                <a:latin typeface="華康標楷體"/>
                <a:cs typeface="華康標楷體"/>
              </a:rPr>
              <a:t>（</a:t>
            </a:r>
            <a:r>
              <a:rPr dirty="0" sz="900" spc="-20">
                <a:solidFill>
                  <a:srgbClr val="231F20"/>
                </a:solidFill>
                <a:latin typeface="Trebuchet MS"/>
                <a:cs typeface="Trebuchet MS"/>
              </a:rPr>
              <a:t>2</a:t>
            </a:r>
            <a:r>
              <a:rPr dirty="0" sz="900" spc="-20">
                <a:solidFill>
                  <a:srgbClr val="231F20"/>
                </a:solidFill>
                <a:latin typeface="華康標楷體"/>
                <a:cs typeface="華康標楷體"/>
              </a:rPr>
              <a:t>）</a:t>
            </a:r>
            <a:r>
              <a:rPr dirty="0" sz="900" spc="-10">
                <a:solidFill>
                  <a:srgbClr val="231F20"/>
                </a:solidFill>
                <a:latin typeface="華康標楷體"/>
                <a:cs typeface="華康標楷體"/>
              </a:rPr>
              <a:t>依照正確的駕駛步驟，安全地完成超車</a:t>
            </a:r>
            <a:r>
              <a:rPr dirty="0" sz="900" spc="-50">
                <a:solidFill>
                  <a:srgbClr val="231F20"/>
                </a:solidFill>
                <a:latin typeface="華康標楷體"/>
                <a:cs typeface="華康標楷體"/>
              </a:rPr>
              <a:t>。</a:t>
            </a:r>
            <a:r>
              <a:rPr dirty="0" sz="900">
                <a:solidFill>
                  <a:srgbClr val="231F20"/>
                </a:solidFill>
                <a:latin typeface="華康標楷體"/>
                <a:cs typeface="華康標楷體"/>
              </a:rPr>
              <a:t>	</a:t>
            </a:r>
            <a:r>
              <a:rPr dirty="0" sz="900" spc="60">
                <a:solidFill>
                  <a:srgbClr val="231F20"/>
                </a:solidFill>
                <a:latin typeface="華康標楷體"/>
                <a:cs typeface="華康標楷體"/>
              </a:rPr>
              <a:t>．</a:t>
            </a:r>
            <a:r>
              <a:rPr dirty="0" sz="900" spc="10">
                <a:solidFill>
                  <a:srgbClr val="231F20"/>
                </a:solidFill>
                <a:latin typeface="華康標楷體"/>
                <a:cs typeface="華康標楷體"/>
              </a:rPr>
              <a:t>預</a:t>
            </a:r>
            <a:r>
              <a:rPr dirty="0" sz="900" spc="20">
                <a:solidFill>
                  <a:srgbClr val="231F20"/>
                </a:solidFill>
                <a:latin typeface="華康標楷體"/>
                <a:cs typeface="華康標楷體"/>
              </a:rPr>
              <a:t>本</a:t>
            </a:r>
            <a:endParaRPr sz="900">
              <a:latin typeface="華康標楷體"/>
              <a:cs typeface="華康標楷體"/>
            </a:endParaRPr>
          </a:p>
          <a:p>
            <a:pPr marL="3183890">
              <a:lnSpc>
                <a:spcPts val="969"/>
              </a:lnSpc>
            </a:pPr>
            <a:r>
              <a:rPr dirty="0" sz="900" spc="80">
                <a:solidFill>
                  <a:srgbClr val="231F20"/>
                </a:solidFill>
                <a:latin typeface="華康標楷體"/>
                <a:cs typeface="華康標楷體"/>
              </a:rPr>
              <a:t>圍內</a:t>
            </a:r>
            <a:r>
              <a:rPr dirty="0" sz="900" spc="-50">
                <a:solidFill>
                  <a:srgbClr val="231F20"/>
                </a:solidFill>
                <a:latin typeface="華康標楷體"/>
                <a:cs typeface="華康標楷體"/>
              </a:rPr>
              <a:t> </a:t>
            </a:r>
            <a:endParaRPr sz="900">
              <a:latin typeface="華康標楷體"/>
              <a:cs typeface="華康標楷體"/>
            </a:endParaRPr>
          </a:p>
          <a:p>
            <a:pPr marL="3183890">
              <a:lnSpc>
                <a:spcPts val="1025"/>
              </a:lnSpc>
            </a:pPr>
            <a:r>
              <a:rPr dirty="0" sz="900" spc="65">
                <a:solidFill>
                  <a:srgbClr val="231F20"/>
                </a:solidFill>
                <a:latin typeface="華康標楷體"/>
                <a:cs typeface="華康標楷體"/>
              </a:rPr>
              <a:t>握</a:t>
            </a:r>
            <a:endParaRPr sz="900">
              <a:latin typeface="華康標楷體"/>
              <a:cs typeface="華康標楷體"/>
            </a:endParaRPr>
          </a:p>
          <a:p>
            <a:pPr marL="3183890">
              <a:lnSpc>
                <a:spcPts val="1025"/>
              </a:lnSpc>
            </a:pPr>
            <a:r>
              <a:rPr dirty="0" sz="900" spc="80">
                <a:solidFill>
                  <a:srgbClr val="231F20"/>
                </a:solidFill>
                <a:latin typeface="華康標楷體"/>
                <a:cs typeface="華康標楷體"/>
              </a:rPr>
              <a:t>距離</a:t>
            </a:r>
            <a:r>
              <a:rPr dirty="0" sz="900" spc="-50">
                <a:solidFill>
                  <a:srgbClr val="231F20"/>
                </a:solidFill>
                <a:latin typeface="華康標楷體"/>
                <a:cs typeface="華康標楷體"/>
              </a:rPr>
              <a:t> </a:t>
            </a:r>
            <a:endParaRPr sz="900">
              <a:latin typeface="華康標楷體"/>
              <a:cs typeface="華康標楷體"/>
            </a:endParaRPr>
          </a:p>
          <a:p>
            <a:pPr marL="3183890">
              <a:lnSpc>
                <a:spcPts val="1055"/>
              </a:lnSpc>
            </a:pPr>
            <a:r>
              <a:rPr dirty="0" sz="900" spc="-10">
                <a:solidFill>
                  <a:srgbClr val="231F20"/>
                </a:solidFill>
                <a:latin typeface="Trebuchet MS"/>
                <a:cs typeface="Trebuchet MS"/>
              </a:rPr>
              <a:t>3.9.1</a:t>
            </a:r>
            <a:endParaRPr sz="900">
              <a:latin typeface="Trebuchet MS"/>
              <a:cs typeface="Trebuchet MS"/>
            </a:endParaRPr>
          </a:p>
          <a:p>
            <a:pPr>
              <a:lnSpc>
                <a:spcPct val="100000"/>
              </a:lnSpc>
            </a:pPr>
            <a:endParaRPr sz="1100">
              <a:latin typeface="Trebuchet MS"/>
              <a:cs typeface="Trebuchet MS"/>
            </a:endParaRPr>
          </a:p>
          <a:p>
            <a:pPr>
              <a:lnSpc>
                <a:spcPct val="100000"/>
              </a:lnSpc>
            </a:pPr>
            <a:endParaRPr sz="1100">
              <a:latin typeface="Trebuchet MS"/>
              <a:cs typeface="Trebuchet MS"/>
            </a:endParaRPr>
          </a:p>
          <a:p>
            <a:pPr>
              <a:lnSpc>
                <a:spcPct val="100000"/>
              </a:lnSpc>
            </a:pPr>
            <a:endParaRPr sz="1100">
              <a:latin typeface="Trebuchet MS"/>
              <a:cs typeface="Trebuchet MS"/>
            </a:endParaRPr>
          </a:p>
          <a:p>
            <a:pPr>
              <a:lnSpc>
                <a:spcPct val="100000"/>
              </a:lnSpc>
            </a:pPr>
            <a:endParaRPr sz="1100">
              <a:latin typeface="Trebuchet MS"/>
              <a:cs typeface="Trebuchet MS"/>
            </a:endParaRPr>
          </a:p>
          <a:p>
            <a:pPr>
              <a:lnSpc>
                <a:spcPct val="100000"/>
              </a:lnSpc>
            </a:pPr>
            <a:endParaRPr sz="1100">
              <a:latin typeface="Trebuchet MS"/>
              <a:cs typeface="Trebuchet MS"/>
            </a:endParaRPr>
          </a:p>
          <a:p>
            <a:pPr algn="r" marR="117475">
              <a:lnSpc>
                <a:spcPts val="695"/>
              </a:lnSpc>
              <a:spcBef>
                <a:spcPts val="650"/>
              </a:spcBef>
            </a:pPr>
            <a:r>
              <a:rPr dirty="0" sz="600" spc="45">
                <a:solidFill>
                  <a:srgbClr val="231F20"/>
                </a:solidFill>
                <a:latin typeface="SimSun"/>
                <a:cs typeface="SimSun"/>
              </a:rPr>
              <a:t>小型車</a:t>
            </a:r>
            <a:endParaRPr sz="600">
              <a:latin typeface="SimSun"/>
              <a:cs typeface="SimSun"/>
            </a:endParaRPr>
          </a:p>
        </p:txBody>
      </p:sp>
      <p:sp>
        <p:nvSpPr>
          <p:cNvPr id="74" name="object 74" descr=""/>
          <p:cNvSpPr/>
          <p:nvPr/>
        </p:nvSpPr>
        <p:spPr>
          <a:xfrm>
            <a:off x="9632797" y="3168243"/>
            <a:ext cx="3860800" cy="2160270"/>
          </a:xfrm>
          <a:custGeom>
            <a:avLst/>
            <a:gdLst/>
            <a:ahLst/>
            <a:cxnLst/>
            <a:rect l="l" t="t" r="r" b="b"/>
            <a:pathLst>
              <a:path w="3860800" h="2160270">
                <a:moveTo>
                  <a:pt x="3860215" y="0"/>
                </a:moveTo>
                <a:lnTo>
                  <a:pt x="0" y="0"/>
                </a:lnTo>
                <a:lnTo>
                  <a:pt x="0" y="2159762"/>
                </a:lnTo>
                <a:lnTo>
                  <a:pt x="3860215" y="2159762"/>
                </a:lnTo>
                <a:lnTo>
                  <a:pt x="3860215" y="0"/>
                </a:lnTo>
                <a:close/>
              </a:path>
            </a:pathLst>
          </a:custGeom>
          <a:solidFill>
            <a:srgbClr val="FFFFFF"/>
          </a:solidFill>
        </p:spPr>
        <p:txBody>
          <a:bodyPr wrap="square" lIns="0" tIns="0" rIns="0" bIns="0" rtlCol="0"/>
          <a:lstStyle/>
          <a:p/>
        </p:txBody>
      </p:sp>
      <p:grpSp>
        <p:nvGrpSpPr>
          <p:cNvPr id="75" name="object 75" descr=""/>
          <p:cNvGrpSpPr/>
          <p:nvPr/>
        </p:nvGrpSpPr>
        <p:grpSpPr>
          <a:xfrm>
            <a:off x="10197147" y="3775273"/>
            <a:ext cx="2686685" cy="995680"/>
            <a:chOff x="10197147" y="3775273"/>
            <a:chExt cx="2686685" cy="995680"/>
          </a:xfrm>
        </p:grpSpPr>
        <p:sp>
          <p:nvSpPr>
            <p:cNvPr id="76" name="object 76" descr=""/>
            <p:cNvSpPr/>
            <p:nvPr/>
          </p:nvSpPr>
          <p:spPr>
            <a:xfrm>
              <a:off x="10483355" y="4072725"/>
              <a:ext cx="265430" cy="161925"/>
            </a:xfrm>
            <a:custGeom>
              <a:avLst/>
              <a:gdLst/>
              <a:ahLst/>
              <a:cxnLst/>
              <a:rect l="l" t="t" r="r" b="b"/>
              <a:pathLst>
                <a:path w="265429" h="161925">
                  <a:moveTo>
                    <a:pt x="65620" y="151663"/>
                  </a:moveTo>
                  <a:lnTo>
                    <a:pt x="63093" y="149136"/>
                  </a:lnTo>
                  <a:lnTo>
                    <a:pt x="59982" y="149136"/>
                  </a:lnTo>
                  <a:lnTo>
                    <a:pt x="2527" y="149136"/>
                  </a:lnTo>
                  <a:lnTo>
                    <a:pt x="0" y="151663"/>
                  </a:lnTo>
                  <a:lnTo>
                    <a:pt x="0" y="159207"/>
                  </a:lnTo>
                  <a:lnTo>
                    <a:pt x="2527" y="161734"/>
                  </a:lnTo>
                  <a:lnTo>
                    <a:pt x="63093" y="161734"/>
                  </a:lnTo>
                  <a:lnTo>
                    <a:pt x="65620" y="159207"/>
                  </a:lnTo>
                  <a:lnTo>
                    <a:pt x="65620" y="151663"/>
                  </a:lnTo>
                  <a:close/>
                </a:path>
                <a:path w="265429" h="161925">
                  <a:moveTo>
                    <a:pt x="65620" y="2501"/>
                  </a:moveTo>
                  <a:lnTo>
                    <a:pt x="63093" y="0"/>
                  </a:lnTo>
                  <a:lnTo>
                    <a:pt x="59982" y="0"/>
                  </a:lnTo>
                  <a:lnTo>
                    <a:pt x="2527" y="0"/>
                  </a:lnTo>
                  <a:lnTo>
                    <a:pt x="0" y="2501"/>
                  </a:lnTo>
                  <a:lnTo>
                    <a:pt x="0" y="10058"/>
                  </a:lnTo>
                  <a:lnTo>
                    <a:pt x="2527" y="12585"/>
                  </a:lnTo>
                  <a:lnTo>
                    <a:pt x="63093" y="12585"/>
                  </a:lnTo>
                  <a:lnTo>
                    <a:pt x="65620" y="10058"/>
                  </a:lnTo>
                  <a:lnTo>
                    <a:pt x="65620" y="2501"/>
                  </a:lnTo>
                  <a:close/>
                </a:path>
                <a:path w="265429" h="161925">
                  <a:moveTo>
                    <a:pt x="265137" y="151663"/>
                  </a:moveTo>
                  <a:lnTo>
                    <a:pt x="262610" y="149136"/>
                  </a:lnTo>
                  <a:lnTo>
                    <a:pt x="259499" y="149136"/>
                  </a:lnTo>
                  <a:lnTo>
                    <a:pt x="202044" y="149136"/>
                  </a:lnTo>
                  <a:lnTo>
                    <a:pt x="199517" y="151663"/>
                  </a:lnTo>
                  <a:lnTo>
                    <a:pt x="199517" y="159207"/>
                  </a:lnTo>
                  <a:lnTo>
                    <a:pt x="202044" y="161734"/>
                  </a:lnTo>
                  <a:lnTo>
                    <a:pt x="262610" y="161734"/>
                  </a:lnTo>
                  <a:lnTo>
                    <a:pt x="265137" y="159207"/>
                  </a:lnTo>
                  <a:lnTo>
                    <a:pt x="265137" y="151663"/>
                  </a:lnTo>
                  <a:close/>
                </a:path>
                <a:path w="265429" h="161925">
                  <a:moveTo>
                    <a:pt x="265137" y="2501"/>
                  </a:moveTo>
                  <a:lnTo>
                    <a:pt x="262610" y="0"/>
                  </a:lnTo>
                  <a:lnTo>
                    <a:pt x="259499" y="0"/>
                  </a:lnTo>
                  <a:lnTo>
                    <a:pt x="202044" y="0"/>
                  </a:lnTo>
                  <a:lnTo>
                    <a:pt x="199517" y="2501"/>
                  </a:lnTo>
                  <a:lnTo>
                    <a:pt x="199517" y="10058"/>
                  </a:lnTo>
                  <a:lnTo>
                    <a:pt x="202044" y="12585"/>
                  </a:lnTo>
                  <a:lnTo>
                    <a:pt x="262610" y="12585"/>
                  </a:lnTo>
                  <a:lnTo>
                    <a:pt x="265137" y="10058"/>
                  </a:lnTo>
                  <a:lnTo>
                    <a:pt x="265137" y="2501"/>
                  </a:lnTo>
                  <a:close/>
                </a:path>
              </a:pathLst>
            </a:custGeom>
            <a:solidFill>
              <a:srgbClr val="231F20"/>
            </a:solidFill>
          </p:spPr>
          <p:txBody>
            <a:bodyPr wrap="square" lIns="0" tIns="0" rIns="0" bIns="0" rtlCol="0"/>
            <a:lstStyle/>
            <a:p/>
          </p:txBody>
        </p:sp>
        <p:pic>
          <p:nvPicPr>
            <p:cNvPr id="77" name="object 77" descr=""/>
            <p:cNvPicPr/>
            <p:nvPr/>
          </p:nvPicPr>
          <p:blipFill>
            <a:blip r:embed="rId21" cstate="print"/>
            <a:stretch>
              <a:fillRect/>
            </a:stretch>
          </p:blipFill>
          <p:spPr>
            <a:xfrm>
              <a:off x="10430155" y="4079418"/>
              <a:ext cx="372529" cy="148736"/>
            </a:xfrm>
            <a:prstGeom prst="rect">
              <a:avLst/>
            </a:prstGeom>
          </p:spPr>
        </p:pic>
        <p:pic>
          <p:nvPicPr>
            <p:cNvPr id="78" name="object 78" descr=""/>
            <p:cNvPicPr/>
            <p:nvPr/>
          </p:nvPicPr>
          <p:blipFill>
            <a:blip r:embed="rId22" cstate="print"/>
            <a:stretch>
              <a:fillRect/>
            </a:stretch>
          </p:blipFill>
          <p:spPr>
            <a:xfrm>
              <a:off x="10433329" y="4091343"/>
              <a:ext cx="277215" cy="124891"/>
            </a:xfrm>
            <a:prstGeom prst="rect">
              <a:avLst/>
            </a:prstGeom>
          </p:spPr>
        </p:pic>
        <p:sp>
          <p:nvSpPr>
            <p:cNvPr id="79" name="object 79" descr=""/>
            <p:cNvSpPr/>
            <p:nvPr/>
          </p:nvSpPr>
          <p:spPr>
            <a:xfrm>
              <a:off x="10757885" y="4186333"/>
              <a:ext cx="43815" cy="41275"/>
            </a:xfrm>
            <a:custGeom>
              <a:avLst/>
              <a:gdLst/>
              <a:ahLst/>
              <a:cxnLst/>
              <a:rect l="l" t="t" r="r" b="b"/>
              <a:pathLst>
                <a:path w="43815" h="41275">
                  <a:moveTo>
                    <a:pt x="43776" y="0"/>
                  </a:moveTo>
                  <a:lnTo>
                    <a:pt x="0" y="41173"/>
                  </a:lnTo>
                  <a:lnTo>
                    <a:pt x="11367" y="38320"/>
                  </a:lnTo>
                  <a:lnTo>
                    <a:pt x="24550" y="31611"/>
                  </a:lnTo>
                  <a:lnTo>
                    <a:pt x="36402" y="19390"/>
                  </a:lnTo>
                  <a:lnTo>
                    <a:pt x="43776" y="0"/>
                  </a:lnTo>
                  <a:close/>
                </a:path>
              </a:pathLst>
            </a:custGeom>
            <a:solidFill>
              <a:srgbClr val="A7A9AC"/>
            </a:solidFill>
          </p:spPr>
          <p:txBody>
            <a:bodyPr wrap="square" lIns="0" tIns="0" rIns="0" bIns="0" rtlCol="0"/>
            <a:lstStyle/>
            <a:p/>
          </p:txBody>
        </p:sp>
        <p:pic>
          <p:nvPicPr>
            <p:cNvPr id="80" name="object 80" descr=""/>
            <p:cNvPicPr/>
            <p:nvPr/>
          </p:nvPicPr>
          <p:blipFill>
            <a:blip r:embed="rId23" cstate="print"/>
            <a:stretch>
              <a:fillRect/>
            </a:stretch>
          </p:blipFill>
          <p:spPr>
            <a:xfrm>
              <a:off x="10757890" y="4216616"/>
              <a:ext cx="25565" cy="10883"/>
            </a:xfrm>
            <a:prstGeom prst="rect">
              <a:avLst/>
            </a:prstGeom>
          </p:spPr>
        </p:pic>
        <p:sp>
          <p:nvSpPr>
            <p:cNvPr id="81" name="object 81" descr=""/>
            <p:cNvSpPr/>
            <p:nvPr/>
          </p:nvSpPr>
          <p:spPr>
            <a:xfrm>
              <a:off x="10438689" y="4109237"/>
              <a:ext cx="354965" cy="108585"/>
            </a:xfrm>
            <a:custGeom>
              <a:avLst/>
              <a:gdLst/>
              <a:ahLst/>
              <a:cxnLst/>
              <a:rect l="l" t="t" r="r" b="b"/>
              <a:pathLst>
                <a:path w="354965" h="108585">
                  <a:moveTo>
                    <a:pt x="5715" y="0"/>
                  </a:moveTo>
                  <a:lnTo>
                    <a:pt x="0" y="43649"/>
                  </a:lnTo>
                  <a:lnTo>
                    <a:pt x="5715" y="89077"/>
                  </a:lnTo>
                  <a:lnTo>
                    <a:pt x="5715" y="0"/>
                  </a:lnTo>
                  <a:close/>
                </a:path>
                <a:path w="354965" h="108585">
                  <a:moveTo>
                    <a:pt x="233921" y="106667"/>
                  </a:moveTo>
                  <a:lnTo>
                    <a:pt x="226898" y="104673"/>
                  </a:lnTo>
                  <a:lnTo>
                    <a:pt x="219633" y="102616"/>
                  </a:lnTo>
                  <a:lnTo>
                    <a:pt x="219633" y="104673"/>
                  </a:lnTo>
                  <a:lnTo>
                    <a:pt x="155359" y="104673"/>
                  </a:lnTo>
                  <a:lnTo>
                    <a:pt x="155359" y="94068"/>
                  </a:lnTo>
                  <a:lnTo>
                    <a:pt x="182232" y="94068"/>
                  </a:lnTo>
                  <a:lnTo>
                    <a:pt x="219633" y="104673"/>
                  </a:lnTo>
                  <a:lnTo>
                    <a:pt x="219633" y="102616"/>
                  </a:lnTo>
                  <a:lnTo>
                    <a:pt x="189496" y="94068"/>
                  </a:lnTo>
                  <a:lnTo>
                    <a:pt x="182638" y="92125"/>
                  </a:lnTo>
                  <a:lnTo>
                    <a:pt x="149390" y="92113"/>
                  </a:lnTo>
                  <a:lnTo>
                    <a:pt x="149390" y="94068"/>
                  </a:lnTo>
                  <a:lnTo>
                    <a:pt x="149390" y="104673"/>
                  </a:lnTo>
                  <a:lnTo>
                    <a:pt x="52260" y="104673"/>
                  </a:lnTo>
                  <a:lnTo>
                    <a:pt x="78498" y="94068"/>
                  </a:lnTo>
                  <a:lnTo>
                    <a:pt x="149390" y="94068"/>
                  </a:lnTo>
                  <a:lnTo>
                    <a:pt x="149390" y="92113"/>
                  </a:lnTo>
                  <a:lnTo>
                    <a:pt x="78295" y="92075"/>
                  </a:lnTo>
                  <a:lnTo>
                    <a:pt x="42037" y="106667"/>
                  </a:lnTo>
                  <a:lnTo>
                    <a:pt x="233921" y="106667"/>
                  </a:lnTo>
                  <a:close/>
                </a:path>
                <a:path w="354965" h="108585">
                  <a:moveTo>
                    <a:pt x="354406" y="61925"/>
                  </a:moveTo>
                  <a:lnTo>
                    <a:pt x="258457" y="104660"/>
                  </a:lnTo>
                  <a:lnTo>
                    <a:pt x="260070" y="108305"/>
                  </a:lnTo>
                  <a:lnTo>
                    <a:pt x="354368" y="66255"/>
                  </a:lnTo>
                  <a:lnTo>
                    <a:pt x="354406" y="61925"/>
                  </a:lnTo>
                  <a:close/>
                </a:path>
              </a:pathLst>
            </a:custGeom>
            <a:solidFill>
              <a:srgbClr val="262261"/>
            </a:solidFill>
          </p:spPr>
          <p:txBody>
            <a:bodyPr wrap="square" lIns="0" tIns="0" rIns="0" bIns="0" rtlCol="0"/>
            <a:lstStyle/>
            <a:p/>
          </p:txBody>
        </p:sp>
        <p:pic>
          <p:nvPicPr>
            <p:cNvPr id="82" name="object 82" descr=""/>
            <p:cNvPicPr/>
            <p:nvPr/>
          </p:nvPicPr>
          <p:blipFill>
            <a:blip r:embed="rId24" cstate="print"/>
            <a:stretch>
              <a:fillRect/>
            </a:stretch>
          </p:blipFill>
          <p:spPr>
            <a:xfrm>
              <a:off x="10485830" y="4093654"/>
              <a:ext cx="179654" cy="12611"/>
            </a:xfrm>
            <a:prstGeom prst="rect">
              <a:avLst/>
            </a:prstGeom>
          </p:spPr>
        </p:pic>
        <p:sp>
          <p:nvSpPr>
            <p:cNvPr id="83" name="object 83" descr=""/>
            <p:cNvSpPr/>
            <p:nvPr/>
          </p:nvSpPr>
          <p:spPr>
            <a:xfrm>
              <a:off x="10757885" y="4080060"/>
              <a:ext cx="43815" cy="41275"/>
            </a:xfrm>
            <a:custGeom>
              <a:avLst/>
              <a:gdLst/>
              <a:ahLst/>
              <a:cxnLst/>
              <a:rect l="l" t="t" r="r" b="b"/>
              <a:pathLst>
                <a:path w="43815" h="41275">
                  <a:moveTo>
                    <a:pt x="0" y="0"/>
                  </a:moveTo>
                  <a:lnTo>
                    <a:pt x="43776" y="41186"/>
                  </a:lnTo>
                  <a:lnTo>
                    <a:pt x="36402" y="21793"/>
                  </a:lnTo>
                  <a:lnTo>
                    <a:pt x="24550" y="9567"/>
                  </a:lnTo>
                  <a:lnTo>
                    <a:pt x="11367" y="2854"/>
                  </a:lnTo>
                  <a:lnTo>
                    <a:pt x="0" y="0"/>
                  </a:lnTo>
                  <a:close/>
                </a:path>
              </a:pathLst>
            </a:custGeom>
            <a:solidFill>
              <a:srgbClr val="A7A9AC"/>
            </a:solidFill>
          </p:spPr>
          <p:txBody>
            <a:bodyPr wrap="square" lIns="0" tIns="0" rIns="0" bIns="0" rtlCol="0"/>
            <a:lstStyle/>
            <a:p/>
          </p:txBody>
        </p:sp>
        <p:pic>
          <p:nvPicPr>
            <p:cNvPr id="84" name="object 84" descr=""/>
            <p:cNvPicPr/>
            <p:nvPr/>
          </p:nvPicPr>
          <p:blipFill>
            <a:blip r:embed="rId23" cstate="print"/>
            <a:stretch>
              <a:fillRect/>
            </a:stretch>
          </p:blipFill>
          <p:spPr>
            <a:xfrm>
              <a:off x="10757890" y="4080065"/>
              <a:ext cx="25565" cy="10896"/>
            </a:xfrm>
            <a:prstGeom prst="rect">
              <a:avLst/>
            </a:prstGeom>
          </p:spPr>
        </p:pic>
        <p:pic>
          <p:nvPicPr>
            <p:cNvPr id="85" name="object 85" descr=""/>
            <p:cNvPicPr/>
            <p:nvPr/>
          </p:nvPicPr>
          <p:blipFill>
            <a:blip r:embed="rId25" cstate="print"/>
            <a:stretch>
              <a:fillRect/>
            </a:stretch>
          </p:blipFill>
          <p:spPr>
            <a:xfrm>
              <a:off x="10433328" y="4091826"/>
              <a:ext cx="16598" cy="18884"/>
            </a:xfrm>
            <a:prstGeom prst="rect">
              <a:avLst/>
            </a:prstGeom>
          </p:spPr>
        </p:pic>
        <p:sp>
          <p:nvSpPr>
            <p:cNvPr id="86" name="object 86" descr=""/>
            <p:cNvSpPr/>
            <p:nvPr/>
          </p:nvSpPr>
          <p:spPr>
            <a:xfrm>
              <a:off x="10480726" y="4065879"/>
              <a:ext cx="312420" cy="172720"/>
            </a:xfrm>
            <a:custGeom>
              <a:avLst/>
              <a:gdLst/>
              <a:ahLst/>
              <a:cxnLst/>
              <a:rect l="l" t="t" r="r" b="b"/>
              <a:pathLst>
                <a:path w="312420" h="172720">
                  <a:moveTo>
                    <a:pt x="185407" y="146710"/>
                  </a:moveTo>
                  <a:lnTo>
                    <a:pt x="184581" y="145084"/>
                  </a:lnTo>
                  <a:lnTo>
                    <a:pt x="180733" y="142684"/>
                  </a:lnTo>
                  <a:lnTo>
                    <a:pt x="177660" y="143395"/>
                  </a:lnTo>
                  <a:lnTo>
                    <a:pt x="163322" y="166458"/>
                  </a:lnTo>
                  <a:lnTo>
                    <a:pt x="164045" y="169519"/>
                  </a:lnTo>
                  <a:lnTo>
                    <a:pt x="168706" y="172427"/>
                  </a:lnTo>
                  <a:lnTo>
                    <a:pt x="171767" y="171704"/>
                  </a:lnTo>
                  <a:lnTo>
                    <a:pt x="185178" y="150164"/>
                  </a:lnTo>
                  <a:lnTo>
                    <a:pt x="185407" y="149250"/>
                  </a:lnTo>
                  <a:lnTo>
                    <a:pt x="185407" y="148361"/>
                  </a:lnTo>
                  <a:lnTo>
                    <a:pt x="185407" y="146710"/>
                  </a:lnTo>
                  <a:close/>
                </a:path>
                <a:path w="312420" h="172720">
                  <a:moveTo>
                    <a:pt x="191884" y="25793"/>
                  </a:moveTo>
                  <a:lnTo>
                    <a:pt x="185369" y="25793"/>
                  </a:lnTo>
                  <a:lnTo>
                    <a:pt x="185407" y="24066"/>
                  </a:lnTo>
                  <a:lnTo>
                    <a:pt x="185407" y="23177"/>
                  </a:lnTo>
                  <a:lnTo>
                    <a:pt x="185178" y="22250"/>
                  </a:lnTo>
                  <a:lnTo>
                    <a:pt x="176987" y="9105"/>
                  </a:lnTo>
                  <a:lnTo>
                    <a:pt x="176987" y="27965"/>
                  </a:lnTo>
                  <a:lnTo>
                    <a:pt x="140195" y="38392"/>
                  </a:lnTo>
                  <a:lnTo>
                    <a:pt x="113309" y="38392"/>
                  </a:lnTo>
                  <a:lnTo>
                    <a:pt x="113309" y="27787"/>
                  </a:lnTo>
                  <a:lnTo>
                    <a:pt x="176885" y="27787"/>
                  </a:lnTo>
                  <a:lnTo>
                    <a:pt x="176987" y="27965"/>
                  </a:lnTo>
                  <a:lnTo>
                    <a:pt x="176987" y="9105"/>
                  </a:lnTo>
                  <a:lnTo>
                    <a:pt x="171767" y="723"/>
                  </a:lnTo>
                  <a:lnTo>
                    <a:pt x="168706" y="0"/>
                  </a:lnTo>
                  <a:lnTo>
                    <a:pt x="164045" y="2895"/>
                  </a:lnTo>
                  <a:lnTo>
                    <a:pt x="163322" y="5981"/>
                  </a:lnTo>
                  <a:lnTo>
                    <a:pt x="175641" y="25793"/>
                  </a:lnTo>
                  <a:lnTo>
                    <a:pt x="107353" y="25793"/>
                  </a:lnTo>
                  <a:lnTo>
                    <a:pt x="107353" y="27787"/>
                  </a:lnTo>
                  <a:lnTo>
                    <a:pt x="107353" y="38392"/>
                  </a:lnTo>
                  <a:lnTo>
                    <a:pt x="36461" y="38392"/>
                  </a:lnTo>
                  <a:lnTo>
                    <a:pt x="10210" y="27787"/>
                  </a:lnTo>
                  <a:lnTo>
                    <a:pt x="107353" y="27787"/>
                  </a:lnTo>
                  <a:lnTo>
                    <a:pt x="107353" y="25793"/>
                  </a:lnTo>
                  <a:lnTo>
                    <a:pt x="0" y="25793"/>
                  </a:lnTo>
                  <a:lnTo>
                    <a:pt x="36258" y="40386"/>
                  </a:lnTo>
                  <a:lnTo>
                    <a:pt x="140601" y="40347"/>
                  </a:lnTo>
                  <a:lnTo>
                    <a:pt x="147497" y="38392"/>
                  </a:lnTo>
                  <a:lnTo>
                    <a:pt x="179209" y="29400"/>
                  </a:lnTo>
                  <a:lnTo>
                    <a:pt x="180733" y="29743"/>
                  </a:lnTo>
                  <a:lnTo>
                    <a:pt x="183032" y="28308"/>
                  </a:lnTo>
                  <a:lnTo>
                    <a:pt x="184861" y="27787"/>
                  </a:lnTo>
                  <a:lnTo>
                    <a:pt x="191884" y="25793"/>
                  </a:lnTo>
                  <a:close/>
                </a:path>
                <a:path w="312420" h="172720">
                  <a:moveTo>
                    <a:pt x="312381" y="66090"/>
                  </a:moveTo>
                  <a:lnTo>
                    <a:pt x="218020" y="24155"/>
                  </a:lnTo>
                  <a:lnTo>
                    <a:pt x="216420" y="27787"/>
                  </a:lnTo>
                  <a:lnTo>
                    <a:pt x="312356" y="70535"/>
                  </a:lnTo>
                  <a:lnTo>
                    <a:pt x="312381" y="66090"/>
                  </a:lnTo>
                  <a:close/>
                </a:path>
              </a:pathLst>
            </a:custGeom>
            <a:solidFill>
              <a:srgbClr val="262261"/>
            </a:solidFill>
          </p:spPr>
          <p:txBody>
            <a:bodyPr wrap="square" lIns="0" tIns="0" rIns="0" bIns="0" rtlCol="0"/>
            <a:lstStyle/>
            <a:p/>
          </p:txBody>
        </p:sp>
        <p:sp>
          <p:nvSpPr>
            <p:cNvPr id="87" name="object 87" descr=""/>
            <p:cNvSpPr/>
            <p:nvPr/>
          </p:nvSpPr>
          <p:spPr>
            <a:xfrm>
              <a:off x="12564466" y="4072725"/>
              <a:ext cx="265430" cy="161925"/>
            </a:xfrm>
            <a:custGeom>
              <a:avLst/>
              <a:gdLst/>
              <a:ahLst/>
              <a:cxnLst/>
              <a:rect l="l" t="t" r="r" b="b"/>
              <a:pathLst>
                <a:path w="265429" h="161925">
                  <a:moveTo>
                    <a:pt x="65620" y="151663"/>
                  </a:moveTo>
                  <a:lnTo>
                    <a:pt x="63093" y="149136"/>
                  </a:lnTo>
                  <a:lnTo>
                    <a:pt x="59982" y="149136"/>
                  </a:lnTo>
                  <a:lnTo>
                    <a:pt x="2527" y="149136"/>
                  </a:lnTo>
                  <a:lnTo>
                    <a:pt x="0" y="151663"/>
                  </a:lnTo>
                  <a:lnTo>
                    <a:pt x="0" y="159207"/>
                  </a:lnTo>
                  <a:lnTo>
                    <a:pt x="2527" y="161734"/>
                  </a:lnTo>
                  <a:lnTo>
                    <a:pt x="63093" y="161734"/>
                  </a:lnTo>
                  <a:lnTo>
                    <a:pt x="65620" y="159207"/>
                  </a:lnTo>
                  <a:lnTo>
                    <a:pt x="65620" y="151663"/>
                  </a:lnTo>
                  <a:close/>
                </a:path>
                <a:path w="265429" h="161925">
                  <a:moveTo>
                    <a:pt x="65620" y="2501"/>
                  </a:moveTo>
                  <a:lnTo>
                    <a:pt x="63093" y="0"/>
                  </a:lnTo>
                  <a:lnTo>
                    <a:pt x="59982" y="0"/>
                  </a:lnTo>
                  <a:lnTo>
                    <a:pt x="2527" y="0"/>
                  </a:lnTo>
                  <a:lnTo>
                    <a:pt x="0" y="2501"/>
                  </a:lnTo>
                  <a:lnTo>
                    <a:pt x="0" y="10058"/>
                  </a:lnTo>
                  <a:lnTo>
                    <a:pt x="2527" y="12585"/>
                  </a:lnTo>
                  <a:lnTo>
                    <a:pt x="63093" y="12585"/>
                  </a:lnTo>
                  <a:lnTo>
                    <a:pt x="65620" y="10058"/>
                  </a:lnTo>
                  <a:lnTo>
                    <a:pt x="65620" y="2501"/>
                  </a:lnTo>
                  <a:close/>
                </a:path>
                <a:path w="265429" h="161925">
                  <a:moveTo>
                    <a:pt x="265137" y="151663"/>
                  </a:moveTo>
                  <a:lnTo>
                    <a:pt x="262610" y="149136"/>
                  </a:lnTo>
                  <a:lnTo>
                    <a:pt x="259499" y="149136"/>
                  </a:lnTo>
                  <a:lnTo>
                    <a:pt x="202044" y="149136"/>
                  </a:lnTo>
                  <a:lnTo>
                    <a:pt x="199517" y="151663"/>
                  </a:lnTo>
                  <a:lnTo>
                    <a:pt x="199517" y="159207"/>
                  </a:lnTo>
                  <a:lnTo>
                    <a:pt x="202044" y="161734"/>
                  </a:lnTo>
                  <a:lnTo>
                    <a:pt x="262610" y="161734"/>
                  </a:lnTo>
                  <a:lnTo>
                    <a:pt x="265137" y="159207"/>
                  </a:lnTo>
                  <a:lnTo>
                    <a:pt x="265137" y="151663"/>
                  </a:lnTo>
                  <a:close/>
                </a:path>
                <a:path w="265429" h="161925">
                  <a:moveTo>
                    <a:pt x="265137" y="2501"/>
                  </a:moveTo>
                  <a:lnTo>
                    <a:pt x="262610" y="0"/>
                  </a:lnTo>
                  <a:lnTo>
                    <a:pt x="259499" y="0"/>
                  </a:lnTo>
                  <a:lnTo>
                    <a:pt x="202044" y="0"/>
                  </a:lnTo>
                  <a:lnTo>
                    <a:pt x="199517" y="2501"/>
                  </a:lnTo>
                  <a:lnTo>
                    <a:pt x="199517" y="10058"/>
                  </a:lnTo>
                  <a:lnTo>
                    <a:pt x="202044" y="12585"/>
                  </a:lnTo>
                  <a:lnTo>
                    <a:pt x="262610" y="12585"/>
                  </a:lnTo>
                  <a:lnTo>
                    <a:pt x="265137" y="10058"/>
                  </a:lnTo>
                  <a:lnTo>
                    <a:pt x="265137" y="2501"/>
                  </a:lnTo>
                  <a:close/>
                </a:path>
              </a:pathLst>
            </a:custGeom>
            <a:solidFill>
              <a:srgbClr val="231F20"/>
            </a:solidFill>
          </p:spPr>
          <p:txBody>
            <a:bodyPr wrap="square" lIns="0" tIns="0" rIns="0" bIns="0" rtlCol="0"/>
            <a:lstStyle/>
            <a:p/>
          </p:txBody>
        </p:sp>
        <p:pic>
          <p:nvPicPr>
            <p:cNvPr id="88" name="object 88" descr=""/>
            <p:cNvPicPr/>
            <p:nvPr/>
          </p:nvPicPr>
          <p:blipFill>
            <a:blip r:embed="rId26" cstate="print"/>
            <a:stretch>
              <a:fillRect/>
            </a:stretch>
          </p:blipFill>
          <p:spPr>
            <a:xfrm>
              <a:off x="12511259" y="4079418"/>
              <a:ext cx="372533" cy="148736"/>
            </a:xfrm>
            <a:prstGeom prst="rect">
              <a:avLst/>
            </a:prstGeom>
          </p:spPr>
        </p:pic>
        <p:pic>
          <p:nvPicPr>
            <p:cNvPr id="89" name="object 89" descr=""/>
            <p:cNvPicPr/>
            <p:nvPr/>
          </p:nvPicPr>
          <p:blipFill>
            <a:blip r:embed="rId22" cstate="print"/>
            <a:stretch>
              <a:fillRect/>
            </a:stretch>
          </p:blipFill>
          <p:spPr>
            <a:xfrm>
              <a:off x="12514427" y="4091343"/>
              <a:ext cx="277228" cy="124891"/>
            </a:xfrm>
            <a:prstGeom prst="rect">
              <a:avLst/>
            </a:prstGeom>
          </p:spPr>
        </p:pic>
        <p:sp>
          <p:nvSpPr>
            <p:cNvPr id="90" name="object 90" descr=""/>
            <p:cNvSpPr/>
            <p:nvPr/>
          </p:nvSpPr>
          <p:spPr>
            <a:xfrm>
              <a:off x="12838989" y="4186333"/>
              <a:ext cx="43815" cy="41275"/>
            </a:xfrm>
            <a:custGeom>
              <a:avLst/>
              <a:gdLst/>
              <a:ahLst/>
              <a:cxnLst/>
              <a:rect l="l" t="t" r="r" b="b"/>
              <a:pathLst>
                <a:path w="43815" h="41275">
                  <a:moveTo>
                    <a:pt x="43776" y="0"/>
                  </a:moveTo>
                  <a:lnTo>
                    <a:pt x="0" y="41173"/>
                  </a:lnTo>
                  <a:lnTo>
                    <a:pt x="11367" y="38320"/>
                  </a:lnTo>
                  <a:lnTo>
                    <a:pt x="24550" y="31611"/>
                  </a:lnTo>
                  <a:lnTo>
                    <a:pt x="36402" y="19390"/>
                  </a:lnTo>
                  <a:lnTo>
                    <a:pt x="43776" y="0"/>
                  </a:lnTo>
                  <a:close/>
                </a:path>
              </a:pathLst>
            </a:custGeom>
            <a:solidFill>
              <a:srgbClr val="A7A9AC"/>
            </a:solidFill>
          </p:spPr>
          <p:txBody>
            <a:bodyPr wrap="square" lIns="0" tIns="0" rIns="0" bIns="0" rtlCol="0"/>
            <a:lstStyle/>
            <a:p/>
          </p:txBody>
        </p:sp>
        <p:pic>
          <p:nvPicPr>
            <p:cNvPr id="91" name="object 91" descr=""/>
            <p:cNvPicPr/>
            <p:nvPr/>
          </p:nvPicPr>
          <p:blipFill>
            <a:blip r:embed="rId23" cstate="print"/>
            <a:stretch>
              <a:fillRect/>
            </a:stretch>
          </p:blipFill>
          <p:spPr>
            <a:xfrm>
              <a:off x="12838988" y="4216616"/>
              <a:ext cx="25577" cy="10883"/>
            </a:xfrm>
            <a:prstGeom prst="rect">
              <a:avLst/>
            </a:prstGeom>
          </p:spPr>
        </p:pic>
        <p:sp>
          <p:nvSpPr>
            <p:cNvPr id="92" name="object 92" descr=""/>
            <p:cNvSpPr/>
            <p:nvPr/>
          </p:nvSpPr>
          <p:spPr>
            <a:xfrm>
              <a:off x="12519800" y="4109237"/>
              <a:ext cx="354965" cy="108585"/>
            </a:xfrm>
            <a:custGeom>
              <a:avLst/>
              <a:gdLst/>
              <a:ahLst/>
              <a:cxnLst/>
              <a:rect l="l" t="t" r="r" b="b"/>
              <a:pathLst>
                <a:path w="354965" h="108585">
                  <a:moveTo>
                    <a:pt x="5715" y="0"/>
                  </a:moveTo>
                  <a:lnTo>
                    <a:pt x="0" y="43649"/>
                  </a:lnTo>
                  <a:lnTo>
                    <a:pt x="5715" y="89077"/>
                  </a:lnTo>
                  <a:lnTo>
                    <a:pt x="5715" y="0"/>
                  </a:lnTo>
                  <a:close/>
                </a:path>
                <a:path w="354965" h="108585">
                  <a:moveTo>
                    <a:pt x="233921" y="106667"/>
                  </a:moveTo>
                  <a:lnTo>
                    <a:pt x="226885" y="104673"/>
                  </a:lnTo>
                  <a:lnTo>
                    <a:pt x="219633" y="102628"/>
                  </a:lnTo>
                  <a:lnTo>
                    <a:pt x="219633" y="104673"/>
                  </a:lnTo>
                  <a:lnTo>
                    <a:pt x="155359" y="104673"/>
                  </a:lnTo>
                  <a:lnTo>
                    <a:pt x="155359" y="94068"/>
                  </a:lnTo>
                  <a:lnTo>
                    <a:pt x="182232" y="94068"/>
                  </a:lnTo>
                  <a:lnTo>
                    <a:pt x="219633" y="104673"/>
                  </a:lnTo>
                  <a:lnTo>
                    <a:pt x="219633" y="102628"/>
                  </a:lnTo>
                  <a:lnTo>
                    <a:pt x="189484" y="94068"/>
                  </a:lnTo>
                  <a:lnTo>
                    <a:pt x="182638" y="92125"/>
                  </a:lnTo>
                  <a:lnTo>
                    <a:pt x="149390" y="92113"/>
                  </a:lnTo>
                  <a:lnTo>
                    <a:pt x="149390" y="94068"/>
                  </a:lnTo>
                  <a:lnTo>
                    <a:pt x="149390" y="104673"/>
                  </a:lnTo>
                  <a:lnTo>
                    <a:pt x="52260" y="104673"/>
                  </a:lnTo>
                  <a:lnTo>
                    <a:pt x="78498" y="94068"/>
                  </a:lnTo>
                  <a:lnTo>
                    <a:pt x="149390" y="94068"/>
                  </a:lnTo>
                  <a:lnTo>
                    <a:pt x="149390" y="92113"/>
                  </a:lnTo>
                  <a:lnTo>
                    <a:pt x="78295" y="92075"/>
                  </a:lnTo>
                  <a:lnTo>
                    <a:pt x="42037" y="106667"/>
                  </a:lnTo>
                  <a:lnTo>
                    <a:pt x="233921" y="106667"/>
                  </a:lnTo>
                  <a:close/>
                </a:path>
                <a:path w="354965" h="108585">
                  <a:moveTo>
                    <a:pt x="354393" y="61925"/>
                  </a:moveTo>
                  <a:lnTo>
                    <a:pt x="258445" y="104660"/>
                  </a:lnTo>
                  <a:lnTo>
                    <a:pt x="260057" y="108305"/>
                  </a:lnTo>
                  <a:lnTo>
                    <a:pt x="354355" y="66255"/>
                  </a:lnTo>
                  <a:lnTo>
                    <a:pt x="354393" y="61925"/>
                  </a:lnTo>
                  <a:close/>
                </a:path>
              </a:pathLst>
            </a:custGeom>
            <a:solidFill>
              <a:srgbClr val="262261"/>
            </a:solidFill>
          </p:spPr>
          <p:txBody>
            <a:bodyPr wrap="square" lIns="0" tIns="0" rIns="0" bIns="0" rtlCol="0"/>
            <a:lstStyle/>
            <a:p/>
          </p:txBody>
        </p:sp>
        <p:pic>
          <p:nvPicPr>
            <p:cNvPr id="93" name="object 93" descr=""/>
            <p:cNvPicPr/>
            <p:nvPr/>
          </p:nvPicPr>
          <p:blipFill>
            <a:blip r:embed="rId24" cstate="print"/>
            <a:stretch>
              <a:fillRect/>
            </a:stretch>
          </p:blipFill>
          <p:spPr>
            <a:xfrm>
              <a:off x="12566955" y="4093654"/>
              <a:ext cx="179628" cy="12611"/>
            </a:xfrm>
            <a:prstGeom prst="rect">
              <a:avLst/>
            </a:prstGeom>
          </p:spPr>
        </p:pic>
        <p:sp>
          <p:nvSpPr>
            <p:cNvPr id="94" name="object 94" descr=""/>
            <p:cNvSpPr/>
            <p:nvPr/>
          </p:nvSpPr>
          <p:spPr>
            <a:xfrm>
              <a:off x="12838989" y="4080060"/>
              <a:ext cx="43815" cy="41275"/>
            </a:xfrm>
            <a:custGeom>
              <a:avLst/>
              <a:gdLst/>
              <a:ahLst/>
              <a:cxnLst/>
              <a:rect l="l" t="t" r="r" b="b"/>
              <a:pathLst>
                <a:path w="43815" h="41275">
                  <a:moveTo>
                    <a:pt x="0" y="0"/>
                  </a:moveTo>
                  <a:lnTo>
                    <a:pt x="43776" y="41186"/>
                  </a:lnTo>
                  <a:lnTo>
                    <a:pt x="36402" y="21793"/>
                  </a:lnTo>
                  <a:lnTo>
                    <a:pt x="24550" y="9567"/>
                  </a:lnTo>
                  <a:lnTo>
                    <a:pt x="11367" y="2854"/>
                  </a:lnTo>
                  <a:lnTo>
                    <a:pt x="0" y="0"/>
                  </a:lnTo>
                  <a:close/>
                </a:path>
              </a:pathLst>
            </a:custGeom>
            <a:solidFill>
              <a:srgbClr val="A7A9AC"/>
            </a:solidFill>
          </p:spPr>
          <p:txBody>
            <a:bodyPr wrap="square" lIns="0" tIns="0" rIns="0" bIns="0" rtlCol="0"/>
            <a:lstStyle/>
            <a:p/>
          </p:txBody>
        </p:sp>
        <p:pic>
          <p:nvPicPr>
            <p:cNvPr id="95" name="object 95" descr=""/>
            <p:cNvPicPr/>
            <p:nvPr/>
          </p:nvPicPr>
          <p:blipFill>
            <a:blip r:embed="rId23" cstate="print"/>
            <a:stretch>
              <a:fillRect/>
            </a:stretch>
          </p:blipFill>
          <p:spPr>
            <a:xfrm>
              <a:off x="12838988" y="4080065"/>
              <a:ext cx="25577" cy="10896"/>
            </a:xfrm>
            <a:prstGeom prst="rect">
              <a:avLst/>
            </a:prstGeom>
          </p:spPr>
        </p:pic>
        <p:pic>
          <p:nvPicPr>
            <p:cNvPr id="96" name="object 96" descr=""/>
            <p:cNvPicPr/>
            <p:nvPr/>
          </p:nvPicPr>
          <p:blipFill>
            <a:blip r:embed="rId25" cstate="print"/>
            <a:stretch>
              <a:fillRect/>
            </a:stretch>
          </p:blipFill>
          <p:spPr>
            <a:xfrm>
              <a:off x="12514427" y="4091826"/>
              <a:ext cx="16586" cy="18884"/>
            </a:xfrm>
            <a:prstGeom prst="rect">
              <a:avLst/>
            </a:prstGeom>
          </p:spPr>
        </p:pic>
        <p:sp>
          <p:nvSpPr>
            <p:cNvPr id="97" name="object 97" descr=""/>
            <p:cNvSpPr/>
            <p:nvPr/>
          </p:nvSpPr>
          <p:spPr>
            <a:xfrm>
              <a:off x="12561837" y="4065879"/>
              <a:ext cx="312420" cy="172720"/>
            </a:xfrm>
            <a:custGeom>
              <a:avLst/>
              <a:gdLst/>
              <a:ahLst/>
              <a:cxnLst/>
              <a:rect l="l" t="t" r="r" b="b"/>
              <a:pathLst>
                <a:path w="312420" h="172720">
                  <a:moveTo>
                    <a:pt x="185407" y="146710"/>
                  </a:moveTo>
                  <a:lnTo>
                    <a:pt x="184581" y="145084"/>
                  </a:lnTo>
                  <a:lnTo>
                    <a:pt x="180733" y="142684"/>
                  </a:lnTo>
                  <a:lnTo>
                    <a:pt x="177660" y="143395"/>
                  </a:lnTo>
                  <a:lnTo>
                    <a:pt x="163322" y="166458"/>
                  </a:lnTo>
                  <a:lnTo>
                    <a:pt x="164045" y="169519"/>
                  </a:lnTo>
                  <a:lnTo>
                    <a:pt x="168706" y="172427"/>
                  </a:lnTo>
                  <a:lnTo>
                    <a:pt x="171767" y="171704"/>
                  </a:lnTo>
                  <a:lnTo>
                    <a:pt x="185178" y="150164"/>
                  </a:lnTo>
                  <a:lnTo>
                    <a:pt x="185407" y="149250"/>
                  </a:lnTo>
                  <a:lnTo>
                    <a:pt x="185407" y="148361"/>
                  </a:lnTo>
                  <a:lnTo>
                    <a:pt x="185407" y="146710"/>
                  </a:lnTo>
                  <a:close/>
                </a:path>
                <a:path w="312420" h="172720">
                  <a:moveTo>
                    <a:pt x="191884" y="25793"/>
                  </a:moveTo>
                  <a:lnTo>
                    <a:pt x="185369" y="25793"/>
                  </a:lnTo>
                  <a:lnTo>
                    <a:pt x="185407" y="24066"/>
                  </a:lnTo>
                  <a:lnTo>
                    <a:pt x="185407" y="23177"/>
                  </a:lnTo>
                  <a:lnTo>
                    <a:pt x="185178" y="22250"/>
                  </a:lnTo>
                  <a:lnTo>
                    <a:pt x="176987" y="9105"/>
                  </a:lnTo>
                  <a:lnTo>
                    <a:pt x="176987" y="27965"/>
                  </a:lnTo>
                  <a:lnTo>
                    <a:pt x="140195" y="38392"/>
                  </a:lnTo>
                  <a:lnTo>
                    <a:pt x="113309" y="38392"/>
                  </a:lnTo>
                  <a:lnTo>
                    <a:pt x="113309" y="27787"/>
                  </a:lnTo>
                  <a:lnTo>
                    <a:pt x="176885" y="27787"/>
                  </a:lnTo>
                  <a:lnTo>
                    <a:pt x="176987" y="27965"/>
                  </a:lnTo>
                  <a:lnTo>
                    <a:pt x="176987" y="9105"/>
                  </a:lnTo>
                  <a:lnTo>
                    <a:pt x="171767" y="723"/>
                  </a:lnTo>
                  <a:lnTo>
                    <a:pt x="168706" y="0"/>
                  </a:lnTo>
                  <a:lnTo>
                    <a:pt x="164045" y="2895"/>
                  </a:lnTo>
                  <a:lnTo>
                    <a:pt x="163322" y="5981"/>
                  </a:lnTo>
                  <a:lnTo>
                    <a:pt x="175641" y="25793"/>
                  </a:lnTo>
                  <a:lnTo>
                    <a:pt x="107353" y="25793"/>
                  </a:lnTo>
                  <a:lnTo>
                    <a:pt x="107353" y="27787"/>
                  </a:lnTo>
                  <a:lnTo>
                    <a:pt x="107353" y="38392"/>
                  </a:lnTo>
                  <a:lnTo>
                    <a:pt x="36461" y="38392"/>
                  </a:lnTo>
                  <a:lnTo>
                    <a:pt x="10210" y="27787"/>
                  </a:lnTo>
                  <a:lnTo>
                    <a:pt x="107353" y="27787"/>
                  </a:lnTo>
                  <a:lnTo>
                    <a:pt x="107353" y="25793"/>
                  </a:lnTo>
                  <a:lnTo>
                    <a:pt x="0" y="25793"/>
                  </a:lnTo>
                  <a:lnTo>
                    <a:pt x="36258" y="40386"/>
                  </a:lnTo>
                  <a:lnTo>
                    <a:pt x="140601" y="40347"/>
                  </a:lnTo>
                  <a:lnTo>
                    <a:pt x="147485" y="38392"/>
                  </a:lnTo>
                  <a:lnTo>
                    <a:pt x="179209" y="29400"/>
                  </a:lnTo>
                  <a:lnTo>
                    <a:pt x="180733" y="29743"/>
                  </a:lnTo>
                  <a:lnTo>
                    <a:pt x="183032" y="28308"/>
                  </a:lnTo>
                  <a:lnTo>
                    <a:pt x="184861" y="27787"/>
                  </a:lnTo>
                  <a:lnTo>
                    <a:pt x="191884" y="25793"/>
                  </a:lnTo>
                  <a:close/>
                </a:path>
                <a:path w="312420" h="172720">
                  <a:moveTo>
                    <a:pt x="312381" y="66090"/>
                  </a:moveTo>
                  <a:lnTo>
                    <a:pt x="218020" y="24155"/>
                  </a:lnTo>
                  <a:lnTo>
                    <a:pt x="216420" y="27787"/>
                  </a:lnTo>
                  <a:lnTo>
                    <a:pt x="312356" y="70535"/>
                  </a:lnTo>
                  <a:lnTo>
                    <a:pt x="312381" y="66090"/>
                  </a:lnTo>
                  <a:close/>
                </a:path>
              </a:pathLst>
            </a:custGeom>
            <a:solidFill>
              <a:srgbClr val="262261"/>
            </a:solidFill>
          </p:spPr>
          <p:txBody>
            <a:bodyPr wrap="square" lIns="0" tIns="0" rIns="0" bIns="0" rtlCol="0"/>
            <a:lstStyle/>
            <a:p/>
          </p:txBody>
        </p:sp>
        <p:sp>
          <p:nvSpPr>
            <p:cNvPr id="98" name="object 98" descr=""/>
            <p:cNvSpPr/>
            <p:nvPr/>
          </p:nvSpPr>
          <p:spPr>
            <a:xfrm>
              <a:off x="11197780" y="4070108"/>
              <a:ext cx="261620" cy="173990"/>
            </a:xfrm>
            <a:custGeom>
              <a:avLst/>
              <a:gdLst/>
              <a:ahLst/>
              <a:cxnLst/>
              <a:rect l="l" t="t" r="r" b="b"/>
              <a:pathLst>
                <a:path w="261620" h="173989">
                  <a:moveTo>
                    <a:pt x="62509" y="163055"/>
                  </a:moveTo>
                  <a:lnTo>
                    <a:pt x="60109" y="160655"/>
                  </a:lnTo>
                  <a:lnTo>
                    <a:pt x="57137" y="160655"/>
                  </a:lnTo>
                  <a:lnTo>
                    <a:pt x="2413" y="160655"/>
                  </a:lnTo>
                  <a:lnTo>
                    <a:pt x="0" y="163055"/>
                  </a:lnTo>
                  <a:lnTo>
                    <a:pt x="0" y="171500"/>
                  </a:lnTo>
                  <a:lnTo>
                    <a:pt x="2413" y="173913"/>
                  </a:lnTo>
                  <a:lnTo>
                    <a:pt x="60109" y="173913"/>
                  </a:lnTo>
                  <a:lnTo>
                    <a:pt x="62509" y="171500"/>
                  </a:lnTo>
                  <a:lnTo>
                    <a:pt x="62509" y="163055"/>
                  </a:lnTo>
                  <a:close/>
                </a:path>
                <a:path w="261620" h="173989">
                  <a:moveTo>
                    <a:pt x="62509" y="2413"/>
                  </a:moveTo>
                  <a:lnTo>
                    <a:pt x="60109" y="0"/>
                  </a:lnTo>
                  <a:lnTo>
                    <a:pt x="57137" y="0"/>
                  </a:lnTo>
                  <a:lnTo>
                    <a:pt x="2413" y="0"/>
                  </a:lnTo>
                  <a:lnTo>
                    <a:pt x="0" y="2413"/>
                  </a:lnTo>
                  <a:lnTo>
                    <a:pt x="0" y="10858"/>
                  </a:lnTo>
                  <a:lnTo>
                    <a:pt x="2413" y="13271"/>
                  </a:lnTo>
                  <a:lnTo>
                    <a:pt x="60109" y="13271"/>
                  </a:lnTo>
                  <a:lnTo>
                    <a:pt x="62509" y="10858"/>
                  </a:lnTo>
                  <a:lnTo>
                    <a:pt x="62509" y="2413"/>
                  </a:lnTo>
                  <a:close/>
                </a:path>
                <a:path w="261620" h="173989">
                  <a:moveTo>
                    <a:pt x="261518" y="163055"/>
                  </a:moveTo>
                  <a:lnTo>
                    <a:pt x="259118" y="160655"/>
                  </a:lnTo>
                  <a:lnTo>
                    <a:pt x="256159" y="160655"/>
                  </a:lnTo>
                  <a:lnTo>
                    <a:pt x="201434" y="160655"/>
                  </a:lnTo>
                  <a:lnTo>
                    <a:pt x="199021" y="163055"/>
                  </a:lnTo>
                  <a:lnTo>
                    <a:pt x="199021" y="171500"/>
                  </a:lnTo>
                  <a:lnTo>
                    <a:pt x="201434" y="173913"/>
                  </a:lnTo>
                  <a:lnTo>
                    <a:pt x="259118" y="173913"/>
                  </a:lnTo>
                  <a:lnTo>
                    <a:pt x="261518" y="171500"/>
                  </a:lnTo>
                  <a:lnTo>
                    <a:pt x="261518" y="163055"/>
                  </a:lnTo>
                  <a:close/>
                </a:path>
                <a:path w="261620" h="173989">
                  <a:moveTo>
                    <a:pt x="261518" y="2413"/>
                  </a:moveTo>
                  <a:lnTo>
                    <a:pt x="259118" y="0"/>
                  </a:lnTo>
                  <a:lnTo>
                    <a:pt x="256159" y="0"/>
                  </a:lnTo>
                  <a:lnTo>
                    <a:pt x="201434" y="0"/>
                  </a:lnTo>
                  <a:lnTo>
                    <a:pt x="199021" y="2413"/>
                  </a:lnTo>
                  <a:lnTo>
                    <a:pt x="199021" y="10858"/>
                  </a:lnTo>
                  <a:lnTo>
                    <a:pt x="201434" y="13271"/>
                  </a:lnTo>
                  <a:lnTo>
                    <a:pt x="259118" y="13271"/>
                  </a:lnTo>
                  <a:lnTo>
                    <a:pt x="261518" y="10858"/>
                  </a:lnTo>
                  <a:lnTo>
                    <a:pt x="261518" y="2413"/>
                  </a:lnTo>
                  <a:close/>
                </a:path>
              </a:pathLst>
            </a:custGeom>
            <a:solidFill>
              <a:srgbClr val="231F20"/>
            </a:solidFill>
          </p:spPr>
          <p:txBody>
            <a:bodyPr wrap="square" lIns="0" tIns="0" rIns="0" bIns="0" rtlCol="0"/>
            <a:lstStyle/>
            <a:p/>
          </p:txBody>
        </p:sp>
        <p:sp>
          <p:nvSpPr>
            <p:cNvPr id="99" name="object 99" descr=""/>
            <p:cNvSpPr/>
            <p:nvPr/>
          </p:nvSpPr>
          <p:spPr>
            <a:xfrm>
              <a:off x="11139642" y="4070064"/>
              <a:ext cx="382270" cy="169545"/>
            </a:xfrm>
            <a:custGeom>
              <a:avLst/>
              <a:gdLst/>
              <a:ahLst/>
              <a:cxnLst/>
              <a:rect l="l" t="t" r="r" b="b"/>
              <a:pathLst>
                <a:path w="382270" h="169545">
                  <a:moveTo>
                    <a:pt x="29826" y="0"/>
                  </a:moveTo>
                  <a:lnTo>
                    <a:pt x="8837" y="1942"/>
                  </a:lnTo>
                  <a:lnTo>
                    <a:pt x="1104" y="15132"/>
                  </a:lnTo>
                  <a:lnTo>
                    <a:pt x="0" y="43060"/>
                  </a:lnTo>
                  <a:lnTo>
                    <a:pt x="0" y="131097"/>
                  </a:lnTo>
                  <a:lnTo>
                    <a:pt x="11047" y="157427"/>
                  </a:lnTo>
                  <a:lnTo>
                    <a:pt x="35350" y="167952"/>
                  </a:lnTo>
                  <a:lnTo>
                    <a:pt x="59653" y="169362"/>
                  </a:lnTo>
                  <a:lnTo>
                    <a:pt x="70700" y="168346"/>
                  </a:lnTo>
                  <a:lnTo>
                    <a:pt x="303656" y="167698"/>
                  </a:lnTo>
                  <a:lnTo>
                    <a:pt x="343518" y="166931"/>
                  </a:lnTo>
                  <a:lnTo>
                    <a:pt x="378142" y="140558"/>
                  </a:lnTo>
                  <a:lnTo>
                    <a:pt x="381927" y="110269"/>
                  </a:lnTo>
                  <a:lnTo>
                    <a:pt x="381927" y="63888"/>
                  </a:lnTo>
                  <a:lnTo>
                    <a:pt x="364103" y="18169"/>
                  </a:lnTo>
                  <a:lnTo>
                    <a:pt x="314495" y="6960"/>
                  </a:lnTo>
                  <a:lnTo>
                    <a:pt x="70700" y="5811"/>
                  </a:lnTo>
                  <a:lnTo>
                    <a:pt x="29826" y="0"/>
                  </a:lnTo>
                  <a:close/>
                </a:path>
              </a:pathLst>
            </a:custGeom>
            <a:solidFill>
              <a:srgbClr val="A4D38A"/>
            </a:solidFill>
          </p:spPr>
          <p:txBody>
            <a:bodyPr wrap="square" lIns="0" tIns="0" rIns="0" bIns="0" rtlCol="0"/>
            <a:lstStyle/>
            <a:p/>
          </p:txBody>
        </p:sp>
        <p:sp>
          <p:nvSpPr>
            <p:cNvPr id="100" name="object 100" descr=""/>
            <p:cNvSpPr/>
            <p:nvPr/>
          </p:nvSpPr>
          <p:spPr>
            <a:xfrm>
              <a:off x="11139640" y="4070083"/>
              <a:ext cx="382270" cy="191770"/>
            </a:xfrm>
            <a:custGeom>
              <a:avLst/>
              <a:gdLst/>
              <a:ahLst/>
              <a:cxnLst/>
              <a:rect l="l" t="t" r="r" b="b"/>
              <a:pathLst>
                <a:path w="382270" h="191770">
                  <a:moveTo>
                    <a:pt x="381927" y="63881"/>
                  </a:moveTo>
                  <a:lnTo>
                    <a:pt x="378142" y="33591"/>
                  </a:lnTo>
                  <a:lnTo>
                    <a:pt x="367715" y="22136"/>
                  </a:lnTo>
                  <a:lnTo>
                    <a:pt x="367715" y="69850"/>
                  </a:lnTo>
                  <a:lnTo>
                    <a:pt x="367715" y="104267"/>
                  </a:lnTo>
                  <a:lnTo>
                    <a:pt x="349897" y="150012"/>
                  </a:lnTo>
                  <a:lnTo>
                    <a:pt x="300278" y="161213"/>
                  </a:lnTo>
                  <a:lnTo>
                    <a:pt x="67551" y="162331"/>
                  </a:lnTo>
                  <a:lnTo>
                    <a:pt x="59994" y="162280"/>
                  </a:lnTo>
                  <a:lnTo>
                    <a:pt x="43281" y="160477"/>
                  </a:lnTo>
                  <a:lnTo>
                    <a:pt x="26885" y="154698"/>
                  </a:lnTo>
                  <a:lnTo>
                    <a:pt x="14427" y="143129"/>
                  </a:lnTo>
                  <a:lnTo>
                    <a:pt x="9474" y="123939"/>
                  </a:lnTo>
                  <a:lnTo>
                    <a:pt x="9474" y="50203"/>
                  </a:lnTo>
                  <a:lnTo>
                    <a:pt x="14427" y="31013"/>
                  </a:lnTo>
                  <a:lnTo>
                    <a:pt x="26885" y="19431"/>
                  </a:lnTo>
                  <a:lnTo>
                    <a:pt x="43281" y="13639"/>
                  </a:lnTo>
                  <a:lnTo>
                    <a:pt x="59994" y="11836"/>
                  </a:lnTo>
                  <a:lnTo>
                    <a:pt x="80683" y="11836"/>
                  </a:lnTo>
                  <a:lnTo>
                    <a:pt x="289445" y="12395"/>
                  </a:lnTo>
                  <a:lnTo>
                    <a:pt x="329311" y="13182"/>
                  </a:lnTo>
                  <a:lnTo>
                    <a:pt x="363943" y="39535"/>
                  </a:lnTo>
                  <a:lnTo>
                    <a:pt x="367715" y="69850"/>
                  </a:lnTo>
                  <a:lnTo>
                    <a:pt x="367715" y="22136"/>
                  </a:lnTo>
                  <a:lnTo>
                    <a:pt x="314490" y="6946"/>
                  </a:lnTo>
                  <a:lnTo>
                    <a:pt x="70700" y="5803"/>
                  </a:lnTo>
                  <a:lnTo>
                    <a:pt x="29819" y="0"/>
                  </a:lnTo>
                  <a:lnTo>
                    <a:pt x="8826" y="1930"/>
                  </a:lnTo>
                  <a:lnTo>
                    <a:pt x="1092" y="15125"/>
                  </a:lnTo>
                  <a:lnTo>
                    <a:pt x="0" y="43040"/>
                  </a:lnTo>
                  <a:lnTo>
                    <a:pt x="0" y="131076"/>
                  </a:lnTo>
                  <a:lnTo>
                    <a:pt x="11036" y="157403"/>
                  </a:lnTo>
                  <a:lnTo>
                    <a:pt x="35344" y="167932"/>
                  </a:lnTo>
                  <a:lnTo>
                    <a:pt x="59651" y="169341"/>
                  </a:lnTo>
                  <a:lnTo>
                    <a:pt x="70700" y="168325"/>
                  </a:lnTo>
                  <a:lnTo>
                    <a:pt x="239623" y="167868"/>
                  </a:lnTo>
                  <a:lnTo>
                    <a:pt x="238988" y="169811"/>
                  </a:lnTo>
                  <a:lnTo>
                    <a:pt x="229552" y="169811"/>
                  </a:lnTo>
                  <a:lnTo>
                    <a:pt x="222681" y="191693"/>
                  </a:lnTo>
                  <a:lnTo>
                    <a:pt x="230543" y="190080"/>
                  </a:lnTo>
                  <a:lnTo>
                    <a:pt x="235610" y="186867"/>
                  </a:lnTo>
                  <a:lnTo>
                    <a:pt x="240118" y="179628"/>
                  </a:lnTo>
                  <a:lnTo>
                    <a:pt x="245414" y="167855"/>
                  </a:lnTo>
                  <a:lnTo>
                    <a:pt x="303657" y="167690"/>
                  </a:lnTo>
                  <a:lnTo>
                    <a:pt x="343522" y="166916"/>
                  </a:lnTo>
                  <a:lnTo>
                    <a:pt x="364566" y="163830"/>
                  </a:lnTo>
                  <a:lnTo>
                    <a:pt x="366293" y="162331"/>
                  </a:lnTo>
                  <a:lnTo>
                    <a:pt x="373773" y="155892"/>
                  </a:lnTo>
                  <a:lnTo>
                    <a:pt x="378142" y="140550"/>
                  </a:lnTo>
                  <a:lnTo>
                    <a:pt x="381927" y="110261"/>
                  </a:lnTo>
                  <a:lnTo>
                    <a:pt x="381927" y="63881"/>
                  </a:lnTo>
                  <a:close/>
                </a:path>
              </a:pathLst>
            </a:custGeom>
            <a:solidFill>
              <a:srgbClr val="95C07E"/>
            </a:solidFill>
          </p:spPr>
          <p:txBody>
            <a:bodyPr wrap="square" lIns="0" tIns="0" rIns="0" bIns="0" rtlCol="0"/>
            <a:lstStyle/>
            <a:p/>
          </p:txBody>
        </p:sp>
        <p:sp>
          <p:nvSpPr>
            <p:cNvPr id="101" name="object 101" descr=""/>
            <p:cNvSpPr/>
            <p:nvPr/>
          </p:nvSpPr>
          <p:spPr>
            <a:xfrm>
              <a:off x="11481810" y="4200047"/>
              <a:ext cx="37465" cy="33655"/>
            </a:xfrm>
            <a:custGeom>
              <a:avLst/>
              <a:gdLst/>
              <a:ahLst/>
              <a:cxnLst/>
              <a:rect l="l" t="t" r="r" b="b"/>
              <a:pathLst>
                <a:path w="37465" h="33654">
                  <a:moveTo>
                    <a:pt x="28016" y="0"/>
                  </a:moveTo>
                  <a:lnTo>
                    <a:pt x="21147" y="2617"/>
                  </a:lnTo>
                  <a:lnTo>
                    <a:pt x="12966" y="12764"/>
                  </a:lnTo>
                  <a:lnTo>
                    <a:pt x="0" y="33386"/>
                  </a:lnTo>
                  <a:lnTo>
                    <a:pt x="12334" y="30024"/>
                  </a:lnTo>
                  <a:lnTo>
                    <a:pt x="23288" y="25263"/>
                  </a:lnTo>
                  <a:lnTo>
                    <a:pt x="31589" y="18861"/>
                  </a:lnTo>
                  <a:lnTo>
                    <a:pt x="35966" y="10577"/>
                  </a:lnTo>
                  <a:lnTo>
                    <a:pt x="37045" y="1966"/>
                  </a:lnTo>
                  <a:lnTo>
                    <a:pt x="28016" y="0"/>
                  </a:lnTo>
                  <a:close/>
                </a:path>
              </a:pathLst>
            </a:custGeom>
            <a:solidFill>
              <a:srgbClr val="BCBEC0"/>
            </a:solidFill>
          </p:spPr>
          <p:txBody>
            <a:bodyPr wrap="square" lIns="0" tIns="0" rIns="0" bIns="0" rtlCol="0"/>
            <a:lstStyle/>
            <a:p/>
          </p:txBody>
        </p:sp>
        <p:pic>
          <p:nvPicPr>
            <p:cNvPr id="102" name="object 102" descr=""/>
            <p:cNvPicPr/>
            <p:nvPr/>
          </p:nvPicPr>
          <p:blipFill>
            <a:blip r:embed="rId23" cstate="print"/>
            <a:stretch>
              <a:fillRect/>
            </a:stretch>
          </p:blipFill>
          <p:spPr>
            <a:xfrm>
              <a:off x="11481815" y="4221759"/>
              <a:ext cx="26758" cy="11671"/>
            </a:xfrm>
            <a:prstGeom prst="rect">
              <a:avLst/>
            </a:prstGeom>
          </p:spPr>
        </p:pic>
        <p:pic>
          <p:nvPicPr>
            <p:cNvPr id="103" name="object 103" descr=""/>
            <p:cNvPicPr/>
            <p:nvPr/>
          </p:nvPicPr>
          <p:blipFill>
            <a:blip r:embed="rId27" cstate="print"/>
            <a:stretch>
              <a:fillRect/>
            </a:stretch>
          </p:blipFill>
          <p:spPr>
            <a:xfrm>
              <a:off x="11162995" y="4082186"/>
              <a:ext cx="246823" cy="149910"/>
            </a:xfrm>
            <a:prstGeom prst="rect">
              <a:avLst/>
            </a:prstGeom>
          </p:spPr>
        </p:pic>
        <p:sp>
          <p:nvSpPr>
            <p:cNvPr id="104" name="object 104" descr=""/>
            <p:cNvSpPr/>
            <p:nvPr/>
          </p:nvSpPr>
          <p:spPr>
            <a:xfrm>
              <a:off x="11152263" y="4099382"/>
              <a:ext cx="1905" cy="115570"/>
            </a:xfrm>
            <a:custGeom>
              <a:avLst/>
              <a:gdLst/>
              <a:ahLst/>
              <a:cxnLst/>
              <a:rect l="l" t="t" r="r" b="b"/>
              <a:pathLst>
                <a:path w="1904" h="115570">
                  <a:moveTo>
                    <a:pt x="1892" y="0"/>
                  </a:moveTo>
                  <a:lnTo>
                    <a:pt x="0" y="0"/>
                  </a:lnTo>
                  <a:lnTo>
                    <a:pt x="0" y="115519"/>
                  </a:lnTo>
                  <a:lnTo>
                    <a:pt x="1892" y="115519"/>
                  </a:lnTo>
                  <a:lnTo>
                    <a:pt x="1892" y="0"/>
                  </a:lnTo>
                  <a:close/>
                </a:path>
              </a:pathLst>
            </a:custGeom>
            <a:solidFill>
              <a:srgbClr val="7B9264"/>
            </a:solidFill>
          </p:spPr>
          <p:txBody>
            <a:bodyPr wrap="square" lIns="0" tIns="0" rIns="0" bIns="0" rtlCol="0"/>
            <a:lstStyle/>
            <a:p/>
          </p:txBody>
        </p:sp>
        <p:pic>
          <p:nvPicPr>
            <p:cNvPr id="105" name="object 105" descr=""/>
            <p:cNvPicPr/>
            <p:nvPr/>
          </p:nvPicPr>
          <p:blipFill>
            <a:blip r:embed="rId28" cstate="print"/>
            <a:stretch>
              <a:fillRect/>
            </a:stretch>
          </p:blipFill>
          <p:spPr>
            <a:xfrm>
              <a:off x="11139753" y="4204462"/>
              <a:ext cx="25920" cy="31191"/>
            </a:xfrm>
            <a:prstGeom prst="rect">
              <a:avLst/>
            </a:prstGeom>
          </p:spPr>
        </p:pic>
        <p:sp>
          <p:nvSpPr>
            <p:cNvPr id="106" name="object 106" descr=""/>
            <p:cNvSpPr/>
            <p:nvPr/>
          </p:nvSpPr>
          <p:spPr>
            <a:xfrm>
              <a:off x="11207472" y="4214092"/>
              <a:ext cx="183515" cy="18415"/>
            </a:xfrm>
            <a:custGeom>
              <a:avLst/>
              <a:gdLst/>
              <a:ahLst/>
              <a:cxnLst/>
              <a:rect l="l" t="t" r="r" b="b"/>
              <a:pathLst>
                <a:path w="183515" h="18414">
                  <a:moveTo>
                    <a:pt x="24650" y="0"/>
                  </a:moveTo>
                  <a:lnTo>
                    <a:pt x="0" y="18313"/>
                  </a:lnTo>
                  <a:lnTo>
                    <a:pt x="183146" y="18313"/>
                  </a:lnTo>
                  <a:lnTo>
                    <a:pt x="177905" y="16421"/>
                  </a:lnTo>
                  <a:lnTo>
                    <a:pt x="5740" y="16421"/>
                  </a:lnTo>
                  <a:lnTo>
                    <a:pt x="25273" y="1904"/>
                  </a:lnTo>
                  <a:lnTo>
                    <a:pt x="137701" y="1904"/>
                  </a:lnTo>
                  <a:lnTo>
                    <a:pt x="132600" y="63"/>
                  </a:lnTo>
                  <a:lnTo>
                    <a:pt x="24650" y="0"/>
                  </a:lnTo>
                  <a:close/>
                </a:path>
                <a:path w="183515" h="18414">
                  <a:moveTo>
                    <a:pt x="81140" y="1904"/>
                  </a:moveTo>
                  <a:lnTo>
                    <a:pt x="73571" y="1904"/>
                  </a:lnTo>
                  <a:lnTo>
                    <a:pt x="73571" y="16421"/>
                  </a:lnTo>
                  <a:lnTo>
                    <a:pt x="81140" y="16421"/>
                  </a:lnTo>
                  <a:lnTo>
                    <a:pt x="81140" y="1904"/>
                  </a:lnTo>
                  <a:close/>
                </a:path>
                <a:path w="183515" h="18414">
                  <a:moveTo>
                    <a:pt x="137701" y="1904"/>
                  </a:moveTo>
                  <a:lnTo>
                    <a:pt x="132118" y="1904"/>
                  </a:lnTo>
                  <a:lnTo>
                    <a:pt x="172326" y="16421"/>
                  </a:lnTo>
                  <a:lnTo>
                    <a:pt x="177905" y="16421"/>
                  </a:lnTo>
                  <a:lnTo>
                    <a:pt x="137701" y="1904"/>
                  </a:lnTo>
                  <a:close/>
                </a:path>
              </a:pathLst>
            </a:custGeom>
            <a:solidFill>
              <a:srgbClr val="7B9264"/>
            </a:solidFill>
          </p:spPr>
          <p:txBody>
            <a:bodyPr wrap="square" lIns="0" tIns="0" rIns="0" bIns="0" rtlCol="0"/>
            <a:lstStyle/>
            <a:p/>
          </p:txBody>
        </p:sp>
        <p:sp>
          <p:nvSpPr>
            <p:cNvPr id="107" name="object 107" descr=""/>
            <p:cNvSpPr/>
            <p:nvPr/>
          </p:nvSpPr>
          <p:spPr>
            <a:xfrm>
              <a:off x="11362329" y="4052516"/>
              <a:ext cx="24130" cy="26034"/>
            </a:xfrm>
            <a:custGeom>
              <a:avLst/>
              <a:gdLst/>
              <a:ahLst/>
              <a:cxnLst/>
              <a:rect l="l" t="t" r="r" b="b"/>
              <a:pathLst>
                <a:path w="24129" h="26035">
                  <a:moveTo>
                    <a:pt x="0" y="0"/>
                  </a:moveTo>
                  <a:lnTo>
                    <a:pt x="6870" y="21882"/>
                  </a:lnTo>
                  <a:lnTo>
                    <a:pt x="16306" y="21882"/>
                  </a:lnTo>
                  <a:lnTo>
                    <a:pt x="17589" y="25742"/>
                  </a:lnTo>
                  <a:lnTo>
                    <a:pt x="23596" y="25742"/>
                  </a:lnTo>
                  <a:lnTo>
                    <a:pt x="17441" y="12074"/>
                  </a:lnTo>
                  <a:lnTo>
                    <a:pt x="12931" y="4837"/>
                  </a:lnTo>
                  <a:lnTo>
                    <a:pt x="7855" y="1616"/>
                  </a:lnTo>
                  <a:lnTo>
                    <a:pt x="0" y="0"/>
                  </a:lnTo>
                  <a:close/>
                </a:path>
              </a:pathLst>
            </a:custGeom>
            <a:solidFill>
              <a:srgbClr val="95C07E"/>
            </a:solidFill>
          </p:spPr>
          <p:txBody>
            <a:bodyPr wrap="square" lIns="0" tIns="0" rIns="0" bIns="0" rtlCol="0"/>
            <a:lstStyle/>
            <a:p/>
          </p:txBody>
        </p:sp>
        <p:sp>
          <p:nvSpPr>
            <p:cNvPr id="108" name="object 108" descr=""/>
            <p:cNvSpPr/>
            <p:nvPr/>
          </p:nvSpPr>
          <p:spPr>
            <a:xfrm>
              <a:off x="11481810" y="4080851"/>
              <a:ext cx="37465" cy="33655"/>
            </a:xfrm>
            <a:custGeom>
              <a:avLst/>
              <a:gdLst/>
              <a:ahLst/>
              <a:cxnLst/>
              <a:rect l="l" t="t" r="r" b="b"/>
              <a:pathLst>
                <a:path w="37465" h="33654">
                  <a:moveTo>
                    <a:pt x="0" y="0"/>
                  </a:moveTo>
                  <a:lnTo>
                    <a:pt x="12966" y="20622"/>
                  </a:lnTo>
                  <a:lnTo>
                    <a:pt x="21147" y="30768"/>
                  </a:lnTo>
                  <a:lnTo>
                    <a:pt x="28016" y="33386"/>
                  </a:lnTo>
                  <a:lnTo>
                    <a:pt x="37045" y="31419"/>
                  </a:lnTo>
                  <a:lnTo>
                    <a:pt x="0" y="0"/>
                  </a:lnTo>
                  <a:close/>
                </a:path>
              </a:pathLst>
            </a:custGeom>
            <a:solidFill>
              <a:srgbClr val="BCBEC0"/>
            </a:solidFill>
          </p:spPr>
          <p:txBody>
            <a:bodyPr wrap="square" lIns="0" tIns="0" rIns="0" bIns="0" rtlCol="0"/>
            <a:lstStyle/>
            <a:p/>
          </p:txBody>
        </p:sp>
        <p:pic>
          <p:nvPicPr>
            <p:cNvPr id="109" name="object 109" descr=""/>
            <p:cNvPicPr/>
            <p:nvPr/>
          </p:nvPicPr>
          <p:blipFill>
            <a:blip r:embed="rId29" cstate="print"/>
            <a:stretch>
              <a:fillRect/>
            </a:stretch>
          </p:blipFill>
          <p:spPr>
            <a:xfrm>
              <a:off x="11481815" y="4080840"/>
              <a:ext cx="26758" cy="11683"/>
            </a:xfrm>
            <a:prstGeom prst="rect">
              <a:avLst/>
            </a:prstGeom>
          </p:spPr>
        </p:pic>
        <p:pic>
          <p:nvPicPr>
            <p:cNvPr id="110" name="object 110" descr=""/>
            <p:cNvPicPr/>
            <p:nvPr/>
          </p:nvPicPr>
          <p:blipFill>
            <a:blip r:embed="rId30" cstate="print"/>
            <a:stretch>
              <a:fillRect/>
            </a:stretch>
          </p:blipFill>
          <p:spPr>
            <a:xfrm>
              <a:off x="11210341" y="4083774"/>
              <a:ext cx="174879" cy="16408"/>
            </a:xfrm>
            <a:prstGeom prst="rect">
              <a:avLst/>
            </a:prstGeom>
          </p:spPr>
        </p:pic>
        <p:pic>
          <p:nvPicPr>
            <p:cNvPr id="111" name="object 111" descr=""/>
            <p:cNvPicPr/>
            <p:nvPr/>
          </p:nvPicPr>
          <p:blipFill>
            <a:blip r:embed="rId31" cstate="print"/>
            <a:stretch>
              <a:fillRect/>
            </a:stretch>
          </p:blipFill>
          <p:spPr>
            <a:xfrm>
              <a:off x="11139753" y="4078643"/>
              <a:ext cx="25920" cy="31178"/>
            </a:xfrm>
            <a:prstGeom prst="rect">
              <a:avLst/>
            </a:prstGeom>
          </p:spPr>
        </p:pic>
        <p:sp>
          <p:nvSpPr>
            <p:cNvPr id="112" name="object 112" descr=""/>
            <p:cNvSpPr/>
            <p:nvPr/>
          </p:nvSpPr>
          <p:spPr>
            <a:xfrm>
              <a:off x="11207478" y="4081879"/>
              <a:ext cx="183515" cy="18415"/>
            </a:xfrm>
            <a:custGeom>
              <a:avLst/>
              <a:gdLst/>
              <a:ahLst/>
              <a:cxnLst/>
              <a:rect l="l" t="t" r="r" b="b"/>
              <a:pathLst>
                <a:path w="183515" h="18414">
                  <a:moveTo>
                    <a:pt x="183146" y="0"/>
                  </a:moveTo>
                  <a:lnTo>
                    <a:pt x="0" y="0"/>
                  </a:lnTo>
                  <a:lnTo>
                    <a:pt x="24638" y="18313"/>
                  </a:lnTo>
                  <a:lnTo>
                    <a:pt x="132588" y="18249"/>
                  </a:lnTo>
                  <a:lnTo>
                    <a:pt x="137689" y="16408"/>
                  </a:lnTo>
                  <a:lnTo>
                    <a:pt x="25273" y="16408"/>
                  </a:lnTo>
                  <a:lnTo>
                    <a:pt x="5740" y="1892"/>
                  </a:lnTo>
                  <a:lnTo>
                    <a:pt x="177904" y="1892"/>
                  </a:lnTo>
                  <a:lnTo>
                    <a:pt x="183146" y="0"/>
                  </a:lnTo>
                  <a:close/>
                </a:path>
                <a:path w="183515" h="18414">
                  <a:moveTo>
                    <a:pt x="81140" y="1892"/>
                  </a:moveTo>
                  <a:lnTo>
                    <a:pt x="73571" y="1892"/>
                  </a:lnTo>
                  <a:lnTo>
                    <a:pt x="73571" y="16408"/>
                  </a:lnTo>
                  <a:lnTo>
                    <a:pt x="81140" y="16408"/>
                  </a:lnTo>
                  <a:lnTo>
                    <a:pt x="81140" y="1892"/>
                  </a:lnTo>
                  <a:close/>
                </a:path>
                <a:path w="183515" h="18414">
                  <a:moveTo>
                    <a:pt x="177904" y="1892"/>
                  </a:moveTo>
                  <a:lnTo>
                    <a:pt x="172326" y="1892"/>
                  </a:lnTo>
                  <a:lnTo>
                    <a:pt x="132105" y="16408"/>
                  </a:lnTo>
                  <a:lnTo>
                    <a:pt x="137689" y="16408"/>
                  </a:lnTo>
                  <a:lnTo>
                    <a:pt x="177904" y="1892"/>
                  </a:lnTo>
                  <a:close/>
                </a:path>
              </a:pathLst>
            </a:custGeom>
            <a:solidFill>
              <a:srgbClr val="7B9264"/>
            </a:solidFill>
          </p:spPr>
          <p:txBody>
            <a:bodyPr wrap="square" lIns="0" tIns="0" rIns="0" bIns="0" rtlCol="0"/>
            <a:lstStyle/>
            <a:p/>
          </p:txBody>
        </p:sp>
        <p:sp>
          <p:nvSpPr>
            <p:cNvPr id="113" name="object 113" descr=""/>
            <p:cNvSpPr/>
            <p:nvPr/>
          </p:nvSpPr>
          <p:spPr>
            <a:xfrm>
              <a:off x="11843105" y="4070108"/>
              <a:ext cx="261620" cy="173990"/>
            </a:xfrm>
            <a:custGeom>
              <a:avLst/>
              <a:gdLst/>
              <a:ahLst/>
              <a:cxnLst/>
              <a:rect l="l" t="t" r="r" b="b"/>
              <a:pathLst>
                <a:path w="261620" h="173989">
                  <a:moveTo>
                    <a:pt x="62509" y="163055"/>
                  </a:moveTo>
                  <a:lnTo>
                    <a:pt x="60109" y="160655"/>
                  </a:lnTo>
                  <a:lnTo>
                    <a:pt x="57137" y="160655"/>
                  </a:lnTo>
                  <a:lnTo>
                    <a:pt x="2413" y="160655"/>
                  </a:lnTo>
                  <a:lnTo>
                    <a:pt x="0" y="163055"/>
                  </a:lnTo>
                  <a:lnTo>
                    <a:pt x="0" y="171500"/>
                  </a:lnTo>
                  <a:lnTo>
                    <a:pt x="2413" y="173913"/>
                  </a:lnTo>
                  <a:lnTo>
                    <a:pt x="60109" y="173913"/>
                  </a:lnTo>
                  <a:lnTo>
                    <a:pt x="62509" y="171500"/>
                  </a:lnTo>
                  <a:lnTo>
                    <a:pt x="62509" y="163055"/>
                  </a:lnTo>
                  <a:close/>
                </a:path>
                <a:path w="261620" h="173989">
                  <a:moveTo>
                    <a:pt x="62509" y="2413"/>
                  </a:moveTo>
                  <a:lnTo>
                    <a:pt x="60109" y="0"/>
                  </a:lnTo>
                  <a:lnTo>
                    <a:pt x="57137" y="0"/>
                  </a:lnTo>
                  <a:lnTo>
                    <a:pt x="2413" y="0"/>
                  </a:lnTo>
                  <a:lnTo>
                    <a:pt x="0" y="2413"/>
                  </a:lnTo>
                  <a:lnTo>
                    <a:pt x="0" y="10858"/>
                  </a:lnTo>
                  <a:lnTo>
                    <a:pt x="2413" y="13271"/>
                  </a:lnTo>
                  <a:lnTo>
                    <a:pt x="60109" y="13271"/>
                  </a:lnTo>
                  <a:lnTo>
                    <a:pt x="62509" y="10858"/>
                  </a:lnTo>
                  <a:lnTo>
                    <a:pt x="62509" y="2413"/>
                  </a:lnTo>
                  <a:close/>
                </a:path>
                <a:path w="261620" h="173989">
                  <a:moveTo>
                    <a:pt x="261505" y="163055"/>
                  </a:moveTo>
                  <a:lnTo>
                    <a:pt x="259105" y="160655"/>
                  </a:lnTo>
                  <a:lnTo>
                    <a:pt x="256146" y="160655"/>
                  </a:lnTo>
                  <a:lnTo>
                    <a:pt x="201422" y="160655"/>
                  </a:lnTo>
                  <a:lnTo>
                    <a:pt x="199009" y="163055"/>
                  </a:lnTo>
                  <a:lnTo>
                    <a:pt x="199009" y="171500"/>
                  </a:lnTo>
                  <a:lnTo>
                    <a:pt x="201422" y="173913"/>
                  </a:lnTo>
                  <a:lnTo>
                    <a:pt x="259105" y="173913"/>
                  </a:lnTo>
                  <a:lnTo>
                    <a:pt x="261505" y="171500"/>
                  </a:lnTo>
                  <a:lnTo>
                    <a:pt x="261505" y="163055"/>
                  </a:lnTo>
                  <a:close/>
                </a:path>
                <a:path w="261620" h="173989">
                  <a:moveTo>
                    <a:pt x="261505" y="2413"/>
                  </a:moveTo>
                  <a:lnTo>
                    <a:pt x="259105" y="0"/>
                  </a:lnTo>
                  <a:lnTo>
                    <a:pt x="256146" y="0"/>
                  </a:lnTo>
                  <a:lnTo>
                    <a:pt x="201422" y="0"/>
                  </a:lnTo>
                  <a:lnTo>
                    <a:pt x="199009" y="2413"/>
                  </a:lnTo>
                  <a:lnTo>
                    <a:pt x="199009" y="10858"/>
                  </a:lnTo>
                  <a:lnTo>
                    <a:pt x="201422" y="13271"/>
                  </a:lnTo>
                  <a:lnTo>
                    <a:pt x="259105" y="13271"/>
                  </a:lnTo>
                  <a:lnTo>
                    <a:pt x="261505" y="10858"/>
                  </a:lnTo>
                  <a:lnTo>
                    <a:pt x="261505" y="2413"/>
                  </a:lnTo>
                  <a:close/>
                </a:path>
              </a:pathLst>
            </a:custGeom>
            <a:solidFill>
              <a:srgbClr val="231F20"/>
            </a:solidFill>
          </p:spPr>
          <p:txBody>
            <a:bodyPr wrap="square" lIns="0" tIns="0" rIns="0" bIns="0" rtlCol="0"/>
            <a:lstStyle/>
            <a:p/>
          </p:txBody>
        </p:sp>
        <p:sp>
          <p:nvSpPr>
            <p:cNvPr id="114" name="object 114" descr=""/>
            <p:cNvSpPr/>
            <p:nvPr/>
          </p:nvSpPr>
          <p:spPr>
            <a:xfrm>
              <a:off x="11784959" y="4070064"/>
              <a:ext cx="382270" cy="169545"/>
            </a:xfrm>
            <a:custGeom>
              <a:avLst/>
              <a:gdLst/>
              <a:ahLst/>
              <a:cxnLst/>
              <a:rect l="l" t="t" r="r" b="b"/>
              <a:pathLst>
                <a:path w="382270" h="169545">
                  <a:moveTo>
                    <a:pt x="29826" y="0"/>
                  </a:moveTo>
                  <a:lnTo>
                    <a:pt x="8837" y="1942"/>
                  </a:lnTo>
                  <a:lnTo>
                    <a:pt x="1104" y="15132"/>
                  </a:lnTo>
                  <a:lnTo>
                    <a:pt x="0" y="43060"/>
                  </a:lnTo>
                  <a:lnTo>
                    <a:pt x="0" y="131097"/>
                  </a:lnTo>
                  <a:lnTo>
                    <a:pt x="11047" y="157427"/>
                  </a:lnTo>
                  <a:lnTo>
                    <a:pt x="35350" y="167952"/>
                  </a:lnTo>
                  <a:lnTo>
                    <a:pt x="59653" y="169362"/>
                  </a:lnTo>
                  <a:lnTo>
                    <a:pt x="70700" y="168346"/>
                  </a:lnTo>
                  <a:lnTo>
                    <a:pt x="303656" y="167698"/>
                  </a:lnTo>
                  <a:lnTo>
                    <a:pt x="343518" y="166931"/>
                  </a:lnTo>
                  <a:lnTo>
                    <a:pt x="378142" y="140558"/>
                  </a:lnTo>
                  <a:lnTo>
                    <a:pt x="381927" y="110269"/>
                  </a:lnTo>
                  <a:lnTo>
                    <a:pt x="381927" y="63888"/>
                  </a:lnTo>
                  <a:lnTo>
                    <a:pt x="364103" y="18169"/>
                  </a:lnTo>
                  <a:lnTo>
                    <a:pt x="314495" y="6960"/>
                  </a:lnTo>
                  <a:lnTo>
                    <a:pt x="70700" y="5811"/>
                  </a:lnTo>
                  <a:lnTo>
                    <a:pt x="29826" y="0"/>
                  </a:lnTo>
                  <a:close/>
                </a:path>
              </a:pathLst>
            </a:custGeom>
            <a:solidFill>
              <a:srgbClr val="A4D38A"/>
            </a:solidFill>
          </p:spPr>
          <p:txBody>
            <a:bodyPr wrap="square" lIns="0" tIns="0" rIns="0" bIns="0" rtlCol="0"/>
            <a:lstStyle/>
            <a:p/>
          </p:txBody>
        </p:sp>
        <p:sp>
          <p:nvSpPr>
            <p:cNvPr id="115" name="object 115" descr=""/>
            <p:cNvSpPr/>
            <p:nvPr/>
          </p:nvSpPr>
          <p:spPr>
            <a:xfrm>
              <a:off x="11784952" y="4070083"/>
              <a:ext cx="382270" cy="191770"/>
            </a:xfrm>
            <a:custGeom>
              <a:avLst/>
              <a:gdLst/>
              <a:ahLst/>
              <a:cxnLst/>
              <a:rect l="l" t="t" r="r" b="b"/>
              <a:pathLst>
                <a:path w="382270" h="191770">
                  <a:moveTo>
                    <a:pt x="381927" y="63881"/>
                  </a:moveTo>
                  <a:lnTo>
                    <a:pt x="378142" y="33591"/>
                  </a:lnTo>
                  <a:lnTo>
                    <a:pt x="367715" y="22136"/>
                  </a:lnTo>
                  <a:lnTo>
                    <a:pt x="367715" y="69850"/>
                  </a:lnTo>
                  <a:lnTo>
                    <a:pt x="367715" y="104267"/>
                  </a:lnTo>
                  <a:lnTo>
                    <a:pt x="349897" y="150012"/>
                  </a:lnTo>
                  <a:lnTo>
                    <a:pt x="300278" y="161213"/>
                  </a:lnTo>
                  <a:lnTo>
                    <a:pt x="67551" y="162331"/>
                  </a:lnTo>
                  <a:lnTo>
                    <a:pt x="59994" y="162280"/>
                  </a:lnTo>
                  <a:lnTo>
                    <a:pt x="43281" y="160477"/>
                  </a:lnTo>
                  <a:lnTo>
                    <a:pt x="26885" y="154698"/>
                  </a:lnTo>
                  <a:lnTo>
                    <a:pt x="14414" y="143129"/>
                  </a:lnTo>
                  <a:lnTo>
                    <a:pt x="9461" y="123939"/>
                  </a:lnTo>
                  <a:lnTo>
                    <a:pt x="9461" y="50203"/>
                  </a:lnTo>
                  <a:lnTo>
                    <a:pt x="14414" y="31013"/>
                  </a:lnTo>
                  <a:lnTo>
                    <a:pt x="26885" y="19431"/>
                  </a:lnTo>
                  <a:lnTo>
                    <a:pt x="43281" y="13639"/>
                  </a:lnTo>
                  <a:lnTo>
                    <a:pt x="59994" y="11836"/>
                  </a:lnTo>
                  <a:lnTo>
                    <a:pt x="80683" y="11836"/>
                  </a:lnTo>
                  <a:lnTo>
                    <a:pt x="289445" y="12395"/>
                  </a:lnTo>
                  <a:lnTo>
                    <a:pt x="329311" y="13182"/>
                  </a:lnTo>
                  <a:lnTo>
                    <a:pt x="363943" y="39535"/>
                  </a:lnTo>
                  <a:lnTo>
                    <a:pt x="367715" y="69850"/>
                  </a:lnTo>
                  <a:lnTo>
                    <a:pt x="367715" y="22136"/>
                  </a:lnTo>
                  <a:lnTo>
                    <a:pt x="314490" y="6946"/>
                  </a:lnTo>
                  <a:lnTo>
                    <a:pt x="70700" y="5803"/>
                  </a:lnTo>
                  <a:lnTo>
                    <a:pt x="29819" y="0"/>
                  </a:lnTo>
                  <a:lnTo>
                    <a:pt x="8839" y="1930"/>
                  </a:lnTo>
                  <a:lnTo>
                    <a:pt x="1104" y="15125"/>
                  </a:lnTo>
                  <a:lnTo>
                    <a:pt x="0" y="43040"/>
                  </a:lnTo>
                  <a:lnTo>
                    <a:pt x="0" y="131076"/>
                  </a:lnTo>
                  <a:lnTo>
                    <a:pt x="11049" y="157403"/>
                  </a:lnTo>
                  <a:lnTo>
                    <a:pt x="35344" y="167932"/>
                  </a:lnTo>
                  <a:lnTo>
                    <a:pt x="59651" y="169341"/>
                  </a:lnTo>
                  <a:lnTo>
                    <a:pt x="70700" y="168325"/>
                  </a:lnTo>
                  <a:lnTo>
                    <a:pt x="239623" y="167868"/>
                  </a:lnTo>
                  <a:lnTo>
                    <a:pt x="238988" y="169811"/>
                  </a:lnTo>
                  <a:lnTo>
                    <a:pt x="229552" y="169811"/>
                  </a:lnTo>
                  <a:lnTo>
                    <a:pt x="222681" y="191693"/>
                  </a:lnTo>
                  <a:lnTo>
                    <a:pt x="230543" y="190080"/>
                  </a:lnTo>
                  <a:lnTo>
                    <a:pt x="235623" y="186867"/>
                  </a:lnTo>
                  <a:lnTo>
                    <a:pt x="240131" y="179628"/>
                  </a:lnTo>
                  <a:lnTo>
                    <a:pt x="245414" y="167855"/>
                  </a:lnTo>
                  <a:lnTo>
                    <a:pt x="303657" y="167690"/>
                  </a:lnTo>
                  <a:lnTo>
                    <a:pt x="343522" y="166916"/>
                  </a:lnTo>
                  <a:lnTo>
                    <a:pt x="364578" y="163830"/>
                  </a:lnTo>
                  <a:lnTo>
                    <a:pt x="366306" y="162331"/>
                  </a:lnTo>
                  <a:lnTo>
                    <a:pt x="373786" y="155892"/>
                  </a:lnTo>
                  <a:lnTo>
                    <a:pt x="378142" y="140550"/>
                  </a:lnTo>
                  <a:lnTo>
                    <a:pt x="381927" y="110261"/>
                  </a:lnTo>
                  <a:lnTo>
                    <a:pt x="381927" y="63881"/>
                  </a:lnTo>
                  <a:close/>
                </a:path>
              </a:pathLst>
            </a:custGeom>
            <a:solidFill>
              <a:srgbClr val="95C07E"/>
            </a:solidFill>
          </p:spPr>
          <p:txBody>
            <a:bodyPr wrap="square" lIns="0" tIns="0" rIns="0" bIns="0" rtlCol="0"/>
            <a:lstStyle/>
            <a:p/>
          </p:txBody>
        </p:sp>
        <p:sp>
          <p:nvSpPr>
            <p:cNvPr id="116" name="object 116" descr=""/>
            <p:cNvSpPr/>
            <p:nvPr/>
          </p:nvSpPr>
          <p:spPr>
            <a:xfrm>
              <a:off x="12127128" y="4200047"/>
              <a:ext cx="37465" cy="33655"/>
            </a:xfrm>
            <a:custGeom>
              <a:avLst/>
              <a:gdLst/>
              <a:ahLst/>
              <a:cxnLst/>
              <a:rect l="l" t="t" r="r" b="b"/>
              <a:pathLst>
                <a:path w="37465" h="33654">
                  <a:moveTo>
                    <a:pt x="28016" y="0"/>
                  </a:moveTo>
                  <a:lnTo>
                    <a:pt x="21147" y="2617"/>
                  </a:lnTo>
                  <a:lnTo>
                    <a:pt x="12966" y="12764"/>
                  </a:lnTo>
                  <a:lnTo>
                    <a:pt x="0" y="33386"/>
                  </a:lnTo>
                  <a:lnTo>
                    <a:pt x="12334" y="30024"/>
                  </a:lnTo>
                  <a:lnTo>
                    <a:pt x="23288" y="25263"/>
                  </a:lnTo>
                  <a:lnTo>
                    <a:pt x="31589" y="18861"/>
                  </a:lnTo>
                  <a:lnTo>
                    <a:pt x="35966" y="10577"/>
                  </a:lnTo>
                  <a:lnTo>
                    <a:pt x="37045" y="1966"/>
                  </a:lnTo>
                  <a:lnTo>
                    <a:pt x="28016" y="0"/>
                  </a:lnTo>
                  <a:close/>
                </a:path>
              </a:pathLst>
            </a:custGeom>
            <a:solidFill>
              <a:srgbClr val="BCBEC0"/>
            </a:solidFill>
          </p:spPr>
          <p:txBody>
            <a:bodyPr wrap="square" lIns="0" tIns="0" rIns="0" bIns="0" rtlCol="0"/>
            <a:lstStyle/>
            <a:p/>
          </p:txBody>
        </p:sp>
        <p:pic>
          <p:nvPicPr>
            <p:cNvPr id="117" name="object 117" descr=""/>
            <p:cNvPicPr/>
            <p:nvPr/>
          </p:nvPicPr>
          <p:blipFill>
            <a:blip r:embed="rId32" cstate="print"/>
            <a:stretch>
              <a:fillRect/>
            </a:stretch>
          </p:blipFill>
          <p:spPr>
            <a:xfrm>
              <a:off x="12127140" y="4221759"/>
              <a:ext cx="26758" cy="11671"/>
            </a:xfrm>
            <a:prstGeom prst="rect">
              <a:avLst/>
            </a:prstGeom>
          </p:spPr>
        </p:pic>
        <p:pic>
          <p:nvPicPr>
            <p:cNvPr id="118" name="object 118" descr=""/>
            <p:cNvPicPr/>
            <p:nvPr/>
          </p:nvPicPr>
          <p:blipFill>
            <a:blip r:embed="rId33" cstate="print"/>
            <a:stretch>
              <a:fillRect/>
            </a:stretch>
          </p:blipFill>
          <p:spPr>
            <a:xfrm>
              <a:off x="11808308" y="4082186"/>
              <a:ext cx="246835" cy="149910"/>
            </a:xfrm>
            <a:prstGeom prst="rect">
              <a:avLst/>
            </a:prstGeom>
          </p:spPr>
        </p:pic>
        <p:sp>
          <p:nvSpPr>
            <p:cNvPr id="119" name="object 119" descr=""/>
            <p:cNvSpPr/>
            <p:nvPr/>
          </p:nvSpPr>
          <p:spPr>
            <a:xfrm>
              <a:off x="11797575" y="4099382"/>
              <a:ext cx="1905" cy="115570"/>
            </a:xfrm>
            <a:custGeom>
              <a:avLst/>
              <a:gdLst/>
              <a:ahLst/>
              <a:cxnLst/>
              <a:rect l="l" t="t" r="r" b="b"/>
              <a:pathLst>
                <a:path w="1904" h="115570">
                  <a:moveTo>
                    <a:pt x="1892" y="0"/>
                  </a:moveTo>
                  <a:lnTo>
                    <a:pt x="0" y="0"/>
                  </a:lnTo>
                  <a:lnTo>
                    <a:pt x="0" y="115519"/>
                  </a:lnTo>
                  <a:lnTo>
                    <a:pt x="1892" y="115519"/>
                  </a:lnTo>
                  <a:lnTo>
                    <a:pt x="1892" y="0"/>
                  </a:lnTo>
                  <a:close/>
                </a:path>
              </a:pathLst>
            </a:custGeom>
            <a:solidFill>
              <a:srgbClr val="7B9264"/>
            </a:solidFill>
          </p:spPr>
          <p:txBody>
            <a:bodyPr wrap="square" lIns="0" tIns="0" rIns="0" bIns="0" rtlCol="0"/>
            <a:lstStyle/>
            <a:p/>
          </p:txBody>
        </p:sp>
        <p:pic>
          <p:nvPicPr>
            <p:cNvPr id="120" name="object 120" descr=""/>
            <p:cNvPicPr/>
            <p:nvPr/>
          </p:nvPicPr>
          <p:blipFill>
            <a:blip r:embed="rId28" cstate="print"/>
            <a:stretch>
              <a:fillRect/>
            </a:stretch>
          </p:blipFill>
          <p:spPr>
            <a:xfrm>
              <a:off x="11785066" y="4204462"/>
              <a:ext cx="25933" cy="31191"/>
            </a:xfrm>
            <a:prstGeom prst="rect">
              <a:avLst/>
            </a:prstGeom>
          </p:spPr>
        </p:pic>
        <p:sp>
          <p:nvSpPr>
            <p:cNvPr id="121" name="object 121" descr=""/>
            <p:cNvSpPr/>
            <p:nvPr/>
          </p:nvSpPr>
          <p:spPr>
            <a:xfrm>
              <a:off x="11852790" y="4214092"/>
              <a:ext cx="183515" cy="18415"/>
            </a:xfrm>
            <a:custGeom>
              <a:avLst/>
              <a:gdLst/>
              <a:ahLst/>
              <a:cxnLst/>
              <a:rect l="l" t="t" r="r" b="b"/>
              <a:pathLst>
                <a:path w="183515" h="18414">
                  <a:moveTo>
                    <a:pt x="24650" y="0"/>
                  </a:moveTo>
                  <a:lnTo>
                    <a:pt x="0" y="18313"/>
                  </a:lnTo>
                  <a:lnTo>
                    <a:pt x="183146" y="18313"/>
                  </a:lnTo>
                  <a:lnTo>
                    <a:pt x="177905" y="16421"/>
                  </a:lnTo>
                  <a:lnTo>
                    <a:pt x="5740" y="16421"/>
                  </a:lnTo>
                  <a:lnTo>
                    <a:pt x="25273" y="1904"/>
                  </a:lnTo>
                  <a:lnTo>
                    <a:pt x="137701" y="1904"/>
                  </a:lnTo>
                  <a:lnTo>
                    <a:pt x="132600" y="63"/>
                  </a:lnTo>
                  <a:lnTo>
                    <a:pt x="24650" y="0"/>
                  </a:lnTo>
                  <a:close/>
                </a:path>
                <a:path w="183515" h="18414">
                  <a:moveTo>
                    <a:pt x="81140" y="1904"/>
                  </a:moveTo>
                  <a:lnTo>
                    <a:pt x="73571" y="1904"/>
                  </a:lnTo>
                  <a:lnTo>
                    <a:pt x="73571" y="16421"/>
                  </a:lnTo>
                  <a:lnTo>
                    <a:pt x="81140" y="16421"/>
                  </a:lnTo>
                  <a:lnTo>
                    <a:pt x="81140" y="1904"/>
                  </a:lnTo>
                  <a:close/>
                </a:path>
                <a:path w="183515" h="18414">
                  <a:moveTo>
                    <a:pt x="137701" y="1904"/>
                  </a:moveTo>
                  <a:lnTo>
                    <a:pt x="132118" y="1904"/>
                  </a:lnTo>
                  <a:lnTo>
                    <a:pt x="172326" y="16421"/>
                  </a:lnTo>
                  <a:lnTo>
                    <a:pt x="177905" y="16421"/>
                  </a:lnTo>
                  <a:lnTo>
                    <a:pt x="137701" y="1904"/>
                  </a:lnTo>
                  <a:close/>
                </a:path>
              </a:pathLst>
            </a:custGeom>
            <a:solidFill>
              <a:srgbClr val="7B9264"/>
            </a:solidFill>
          </p:spPr>
          <p:txBody>
            <a:bodyPr wrap="square" lIns="0" tIns="0" rIns="0" bIns="0" rtlCol="0"/>
            <a:lstStyle/>
            <a:p/>
          </p:txBody>
        </p:sp>
        <p:sp>
          <p:nvSpPr>
            <p:cNvPr id="122" name="object 122" descr=""/>
            <p:cNvSpPr/>
            <p:nvPr/>
          </p:nvSpPr>
          <p:spPr>
            <a:xfrm>
              <a:off x="12007645" y="4052516"/>
              <a:ext cx="24130" cy="26034"/>
            </a:xfrm>
            <a:custGeom>
              <a:avLst/>
              <a:gdLst/>
              <a:ahLst/>
              <a:cxnLst/>
              <a:rect l="l" t="t" r="r" b="b"/>
              <a:pathLst>
                <a:path w="24129" h="26035">
                  <a:moveTo>
                    <a:pt x="0" y="0"/>
                  </a:moveTo>
                  <a:lnTo>
                    <a:pt x="6870" y="21882"/>
                  </a:lnTo>
                  <a:lnTo>
                    <a:pt x="16306" y="21882"/>
                  </a:lnTo>
                  <a:lnTo>
                    <a:pt x="17589" y="25742"/>
                  </a:lnTo>
                  <a:lnTo>
                    <a:pt x="23596" y="25742"/>
                  </a:lnTo>
                  <a:lnTo>
                    <a:pt x="17441" y="12074"/>
                  </a:lnTo>
                  <a:lnTo>
                    <a:pt x="12931" y="4837"/>
                  </a:lnTo>
                  <a:lnTo>
                    <a:pt x="7855" y="1616"/>
                  </a:lnTo>
                  <a:lnTo>
                    <a:pt x="0" y="0"/>
                  </a:lnTo>
                  <a:close/>
                </a:path>
              </a:pathLst>
            </a:custGeom>
            <a:solidFill>
              <a:srgbClr val="95C07E"/>
            </a:solidFill>
          </p:spPr>
          <p:txBody>
            <a:bodyPr wrap="square" lIns="0" tIns="0" rIns="0" bIns="0" rtlCol="0"/>
            <a:lstStyle/>
            <a:p/>
          </p:txBody>
        </p:sp>
        <p:sp>
          <p:nvSpPr>
            <p:cNvPr id="123" name="object 123" descr=""/>
            <p:cNvSpPr/>
            <p:nvPr/>
          </p:nvSpPr>
          <p:spPr>
            <a:xfrm>
              <a:off x="12127128" y="4080851"/>
              <a:ext cx="37465" cy="33655"/>
            </a:xfrm>
            <a:custGeom>
              <a:avLst/>
              <a:gdLst/>
              <a:ahLst/>
              <a:cxnLst/>
              <a:rect l="l" t="t" r="r" b="b"/>
              <a:pathLst>
                <a:path w="37465" h="33654">
                  <a:moveTo>
                    <a:pt x="0" y="0"/>
                  </a:moveTo>
                  <a:lnTo>
                    <a:pt x="12966" y="20622"/>
                  </a:lnTo>
                  <a:lnTo>
                    <a:pt x="21147" y="30768"/>
                  </a:lnTo>
                  <a:lnTo>
                    <a:pt x="28016" y="33386"/>
                  </a:lnTo>
                  <a:lnTo>
                    <a:pt x="37045" y="31419"/>
                  </a:lnTo>
                  <a:lnTo>
                    <a:pt x="0" y="0"/>
                  </a:lnTo>
                  <a:close/>
                </a:path>
              </a:pathLst>
            </a:custGeom>
            <a:solidFill>
              <a:srgbClr val="BCBEC0"/>
            </a:solidFill>
          </p:spPr>
          <p:txBody>
            <a:bodyPr wrap="square" lIns="0" tIns="0" rIns="0" bIns="0" rtlCol="0"/>
            <a:lstStyle/>
            <a:p/>
          </p:txBody>
        </p:sp>
        <p:pic>
          <p:nvPicPr>
            <p:cNvPr id="124" name="object 124" descr=""/>
            <p:cNvPicPr/>
            <p:nvPr/>
          </p:nvPicPr>
          <p:blipFill>
            <a:blip r:embed="rId34" cstate="print"/>
            <a:stretch>
              <a:fillRect/>
            </a:stretch>
          </p:blipFill>
          <p:spPr>
            <a:xfrm>
              <a:off x="12127140" y="4080840"/>
              <a:ext cx="26758" cy="11683"/>
            </a:xfrm>
            <a:prstGeom prst="rect">
              <a:avLst/>
            </a:prstGeom>
          </p:spPr>
        </p:pic>
        <p:pic>
          <p:nvPicPr>
            <p:cNvPr id="125" name="object 125" descr=""/>
            <p:cNvPicPr/>
            <p:nvPr/>
          </p:nvPicPr>
          <p:blipFill>
            <a:blip r:embed="rId30" cstate="print"/>
            <a:stretch>
              <a:fillRect/>
            </a:stretch>
          </p:blipFill>
          <p:spPr>
            <a:xfrm>
              <a:off x="11855652" y="4083774"/>
              <a:ext cx="174866" cy="16408"/>
            </a:xfrm>
            <a:prstGeom prst="rect">
              <a:avLst/>
            </a:prstGeom>
          </p:spPr>
        </p:pic>
        <p:pic>
          <p:nvPicPr>
            <p:cNvPr id="126" name="object 126" descr=""/>
            <p:cNvPicPr/>
            <p:nvPr/>
          </p:nvPicPr>
          <p:blipFill>
            <a:blip r:embed="rId31" cstate="print"/>
            <a:stretch>
              <a:fillRect/>
            </a:stretch>
          </p:blipFill>
          <p:spPr>
            <a:xfrm>
              <a:off x="11785066" y="4078643"/>
              <a:ext cx="25933" cy="31178"/>
            </a:xfrm>
            <a:prstGeom prst="rect">
              <a:avLst/>
            </a:prstGeom>
          </p:spPr>
        </p:pic>
        <p:sp>
          <p:nvSpPr>
            <p:cNvPr id="127" name="object 127" descr=""/>
            <p:cNvSpPr/>
            <p:nvPr/>
          </p:nvSpPr>
          <p:spPr>
            <a:xfrm>
              <a:off x="11852795" y="4081879"/>
              <a:ext cx="183515" cy="18415"/>
            </a:xfrm>
            <a:custGeom>
              <a:avLst/>
              <a:gdLst/>
              <a:ahLst/>
              <a:cxnLst/>
              <a:rect l="l" t="t" r="r" b="b"/>
              <a:pathLst>
                <a:path w="183515" h="18414">
                  <a:moveTo>
                    <a:pt x="183146" y="0"/>
                  </a:moveTo>
                  <a:lnTo>
                    <a:pt x="0" y="0"/>
                  </a:lnTo>
                  <a:lnTo>
                    <a:pt x="24638" y="18313"/>
                  </a:lnTo>
                  <a:lnTo>
                    <a:pt x="132588" y="18249"/>
                  </a:lnTo>
                  <a:lnTo>
                    <a:pt x="137689" y="16408"/>
                  </a:lnTo>
                  <a:lnTo>
                    <a:pt x="25273" y="16408"/>
                  </a:lnTo>
                  <a:lnTo>
                    <a:pt x="5740" y="1892"/>
                  </a:lnTo>
                  <a:lnTo>
                    <a:pt x="177904" y="1892"/>
                  </a:lnTo>
                  <a:lnTo>
                    <a:pt x="183146" y="0"/>
                  </a:lnTo>
                  <a:close/>
                </a:path>
                <a:path w="183515" h="18414">
                  <a:moveTo>
                    <a:pt x="81140" y="1892"/>
                  </a:moveTo>
                  <a:lnTo>
                    <a:pt x="73571" y="1892"/>
                  </a:lnTo>
                  <a:lnTo>
                    <a:pt x="73571" y="16408"/>
                  </a:lnTo>
                  <a:lnTo>
                    <a:pt x="81140" y="16408"/>
                  </a:lnTo>
                  <a:lnTo>
                    <a:pt x="81140" y="1892"/>
                  </a:lnTo>
                  <a:close/>
                </a:path>
                <a:path w="183515" h="18414">
                  <a:moveTo>
                    <a:pt x="177904" y="1892"/>
                  </a:moveTo>
                  <a:lnTo>
                    <a:pt x="172326" y="1892"/>
                  </a:lnTo>
                  <a:lnTo>
                    <a:pt x="132105" y="16408"/>
                  </a:lnTo>
                  <a:lnTo>
                    <a:pt x="137689" y="16408"/>
                  </a:lnTo>
                  <a:lnTo>
                    <a:pt x="177904" y="1892"/>
                  </a:lnTo>
                  <a:close/>
                </a:path>
              </a:pathLst>
            </a:custGeom>
            <a:solidFill>
              <a:srgbClr val="7B9264"/>
            </a:solidFill>
          </p:spPr>
          <p:txBody>
            <a:bodyPr wrap="square" lIns="0" tIns="0" rIns="0" bIns="0" rtlCol="0"/>
            <a:lstStyle/>
            <a:p/>
          </p:txBody>
        </p:sp>
        <p:sp>
          <p:nvSpPr>
            <p:cNvPr id="128" name="object 128" descr=""/>
            <p:cNvSpPr/>
            <p:nvPr/>
          </p:nvSpPr>
          <p:spPr>
            <a:xfrm>
              <a:off x="10823402" y="3775273"/>
              <a:ext cx="1664970" cy="375920"/>
            </a:xfrm>
            <a:custGeom>
              <a:avLst/>
              <a:gdLst/>
              <a:ahLst/>
              <a:cxnLst/>
              <a:rect l="l" t="t" r="r" b="b"/>
              <a:pathLst>
                <a:path w="1664970" h="375920">
                  <a:moveTo>
                    <a:pt x="1334312" y="0"/>
                  </a:moveTo>
                  <a:lnTo>
                    <a:pt x="332816" y="0"/>
                  </a:lnTo>
                  <a:lnTo>
                    <a:pt x="0" y="361124"/>
                  </a:lnTo>
                  <a:lnTo>
                    <a:pt x="15481" y="375386"/>
                  </a:lnTo>
                  <a:lnTo>
                    <a:pt x="342036" y="21043"/>
                  </a:lnTo>
                  <a:lnTo>
                    <a:pt x="1325600" y="21043"/>
                  </a:lnTo>
                  <a:lnTo>
                    <a:pt x="1650072" y="345528"/>
                  </a:lnTo>
                  <a:lnTo>
                    <a:pt x="1664957" y="330644"/>
                  </a:lnTo>
                  <a:lnTo>
                    <a:pt x="1334312" y="0"/>
                  </a:lnTo>
                  <a:close/>
                </a:path>
              </a:pathLst>
            </a:custGeom>
            <a:solidFill>
              <a:srgbClr val="ED1C24"/>
            </a:solidFill>
          </p:spPr>
          <p:txBody>
            <a:bodyPr wrap="square" lIns="0" tIns="0" rIns="0" bIns="0" rtlCol="0"/>
            <a:lstStyle/>
            <a:p/>
          </p:txBody>
        </p:sp>
        <p:pic>
          <p:nvPicPr>
            <p:cNvPr id="129" name="object 129" descr=""/>
            <p:cNvPicPr/>
            <p:nvPr/>
          </p:nvPicPr>
          <p:blipFill>
            <a:blip r:embed="rId35" cstate="print"/>
            <a:stretch>
              <a:fillRect/>
            </a:stretch>
          </p:blipFill>
          <p:spPr>
            <a:xfrm>
              <a:off x="12370762" y="4003219"/>
              <a:ext cx="126288" cy="126288"/>
            </a:xfrm>
            <a:prstGeom prst="rect">
              <a:avLst/>
            </a:prstGeom>
          </p:spPr>
        </p:pic>
        <p:sp>
          <p:nvSpPr>
            <p:cNvPr id="130" name="object 130" descr=""/>
            <p:cNvSpPr/>
            <p:nvPr/>
          </p:nvSpPr>
          <p:spPr>
            <a:xfrm>
              <a:off x="11532578" y="4071112"/>
              <a:ext cx="252729" cy="172720"/>
            </a:xfrm>
            <a:custGeom>
              <a:avLst/>
              <a:gdLst/>
              <a:ahLst/>
              <a:cxnLst/>
              <a:rect l="l" t="t" r="r" b="b"/>
              <a:pathLst>
                <a:path w="252729" h="172720">
                  <a:moveTo>
                    <a:pt x="252501" y="86055"/>
                  </a:moveTo>
                  <a:lnTo>
                    <a:pt x="159956" y="0"/>
                  </a:lnTo>
                  <a:lnTo>
                    <a:pt x="145605" y="15405"/>
                  </a:lnTo>
                  <a:lnTo>
                    <a:pt x="210248" y="75501"/>
                  </a:lnTo>
                  <a:lnTo>
                    <a:pt x="0" y="75501"/>
                  </a:lnTo>
                  <a:lnTo>
                    <a:pt x="0" y="96545"/>
                  </a:lnTo>
                  <a:lnTo>
                    <a:pt x="210312" y="96545"/>
                  </a:lnTo>
                  <a:lnTo>
                    <a:pt x="145605" y="156679"/>
                  </a:lnTo>
                  <a:lnTo>
                    <a:pt x="159956" y="172097"/>
                  </a:lnTo>
                  <a:lnTo>
                    <a:pt x="252501" y="86055"/>
                  </a:lnTo>
                  <a:close/>
                </a:path>
              </a:pathLst>
            </a:custGeom>
            <a:solidFill>
              <a:srgbClr val="ED1C24"/>
            </a:solidFill>
          </p:spPr>
          <p:txBody>
            <a:bodyPr wrap="square" lIns="0" tIns="0" rIns="0" bIns="0" rtlCol="0"/>
            <a:lstStyle/>
            <a:p/>
          </p:txBody>
        </p:sp>
        <p:sp>
          <p:nvSpPr>
            <p:cNvPr id="131" name="object 131" descr=""/>
            <p:cNvSpPr/>
            <p:nvPr/>
          </p:nvSpPr>
          <p:spPr>
            <a:xfrm>
              <a:off x="10806582" y="3818128"/>
              <a:ext cx="1697989" cy="952500"/>
            </a:xfrm>
            <a:custGeom>
              <a:avLst/>
              <a:gdLst/>
              <a:ahLst/>
              <a:cxnLst/>
              <a:rect l="l" t="t" r="r" b="b"/>
              <a:pathLst>
                <a:path w="1697990" h="952500">
                  <a:moveTo>
                    <a:pt x="353237" y="106692"/>
                  </a:moveTo>
                  <a:lnTo>
                    <a:pt x="343890" y="105168"/>
                  </a:lnTo>
                  <a:lnTo>
                    <a:pt x="342950" y="111010"/>
                  </a:lnTo>
                  <a:lnTo>
                    <a:pt x="342480" y="116967"/>
                  </a:lnTo>
                  <a:lnTo>
                    <a:pt x="342544" y="127076"/>
                  </a:lnTo>
                  <a:lnTo>
                    <a:pt x="352031" y="126695"/>
                  </a:lnTo>
                  <a:lnTo>
                    <a:pt x="351980" y="116967"/>
                  </a:lnTo>
                  <a:lnTo>
                    <a:pt x="352374" y="112026"/>
                  </a:lnTo>
                  <a:lnTo>
                    <a:pt x="353237" y="106692"/>
                  </a:lnTo>
                  <a:close/>
                </a:path>
                <a:path w="1697990" h="952500">
                  <a:moveTo>
                    <a:pt x="361353" y="165557"/>
                  </a:moveTo>
                  <a:lnTo>
                    <a:pt x="358533" y="159448"/>
                  </a:lnTo>
                  <a:lnTo>
                    <a:pt x="356323" y="153073"/>
                  </a:lnTo>
                  <a:lnTo>
                    <a:pt x="354774" y="146570"/>
                  </a:lnTo>
                  <a:lnTo>
                    <a:pt x="345554" y="148793"/>
                  </a:lnTo>
                  <a:lnTo>
                    <a:pt x="347256" y="155879"/>
                  </a:lnTo>
                  <a:lnTo>
                    <a:pt x="349669" y="162852"/>
                  </a:lnTo>
                  <a:lnTo>
                    <a:pt x="352729" y="169519"/>
                  </a:lnTo>
                  <a:lnTo>
                    <a:pt x="361353" y="165557"/>
                  </a:lnTo>
                  <a:close/>
                </a:path>
                <a:path w="1697990" h="952500">
                  <a:moveTo>
                    <a:pt x="367157" y="69215"/>
                  </a:moveTo>
                  <a:lnTo>
                    <a:pt x="359067" y="64274"/>
                  </a:lnTo>
                  <a:lnTo>
                    <a:pt x="355244" y="70573"/>
                  </a:lnTo>
                  <a:lnTo>
                    <a:pt x="352018" y="77203"/>
                  </a:lnTo>
                  <a:lnTo>
                    <a:pt x="349504" y="83972"/>
                  </a:lnTo>
                  <a:lnTo>
                    <a:pt x="358368" y="87274"/>
                  </a:lnTo>
                  <a:lnTo>
                    <a:pt x="360705" y="81064"/>
                  </a:lnTo>
                  <a:lnTo>
                    <a:pt x="363651" y="74980"/>
                  </a:lnTo>
                  <a:lnTo>
                    <a:pt x="367157" y="69215"/>
                  </a:lnTo>
                  <a:close/>
                </a:path>
                <a:path w="1697990" h="952500">
                  <a:moveTo>
                    <a:pt x="384454" y="198374"/>
                  </a:moveTo>
                  <a:lnTo>
                    <a:pt x="379641" y="193573"/>
                  </a:lnTo>
                  <a:lnTo>
                    <a:pt x="375246" y="188404"/>
                  </a:lnTo>
                  <a:lnTo>
                    <a:pt x="371424" y="182981"/>
                  </a:lnTo>
                  <a:lnTo>
                    <a:pt x="363664" y="188455"/>
                  </a:lnTo>
                  <a:lnTo>
                    <a:pt x="367817" y="194310"/>
                  </a:lnTo>
                  <a:lnTo>
                    <a:pt x="372567" y="199910"/>
                  </a:lnTo>
                  <a:lnTo>
                    <a:pt x="377774" y="205092"/>
                  </a:lnTo>
                  <a:lnTo>
                    <a:pt x="384454" y="198374"/>
                  </a:lnTo>
                  <a:close/>
                </a:path>
                <a:path w="1697990" h="952500">
                  <a:moveTo>
                    <a:pt x="393788" y="38989"/>
                  </a:moveTo>
                  <a:lnTo>
                    <a:pt x="387819" y="31623"/>
                  </a:lnTo>
                  <a:lnTo>
                    <a:pt x="382130" y="36220"/>
                  </a:lnTo>
                  <a:lnTo>
                    <a:pt x="376821" y="41287"/>
                  </a:lnTo>
                  <a:lnTo>
                    <a:pt x="372046" y="46685"/>
                  </a:lnTo>
                  <a:lnTo>
                    <a:pt x="379145" y="52971"/>
                  </a:lnTo>
                  <a:lnTo>
                    <a:pt x="383578" y="47967"/>
                  </a:lnTo>
                  <a:lnTo>
                    <a:pt x="388505" y="43268"/>
                  </a:lnTo>
                  <a:lnTo>
                    <a:pt x="393788" y="38989"/>
                  </a:lnTo>
                  <a:close/>
                </a:path>
                <a:path w="1697990" h="952500">
                  <a:moveTo>
                    <a:pt x="417334" y="221830"/>
                  </a:moveTo>
                  <a:lnTo>
                    <a:pt x="411251" y="218795"/>
                  </a:lnTo>
                  <a:lnTo>
                    <a:pt x="405409" y="215290"/>
                  </a:lnTo>
                  <a:lnTo>
                    <a:pt x="399948" y="211404"/>
                  </a:lnTo>
                  <a:lnTo>
                    <a:pt x="394449" y="219138"/>
                  </a:lnTo>
                  <a:lnTo>
                    <a:pt x="400316" y="223304"/>
                  </a:lnTo>
                  <a:lnTo>
                    <a:pt x="406577" y="227050"/>
                  </a:lnTo>
                  <a:lnTo>
                    <a:pt x="413105" y="230327"/>
                  </a:lnTo>
                  <a:lnTo>
                    <a:pt x="417334" y="221830"/>
                  </a:lnTo>
                  <a:close/>
                </a:path>
                <a:path w="1697990" h="952500">
                  <a:moveTo>
                    <a:pt x="428828" y="18783"/>
                  </a:moveTo>
                  <a:lnTo>
                    <a:pt x="425399" y="9944"/>
                  </a:lnTo>
                  <a:lnTo>
                    <a:pt x="418668" y="12547"/>
                  </a:lnTo>
                  <a:lnTo>
                    <a:pt x="412064" y="15709"/>
                  </a:lnTo>
                  <a:lnTo>
                    <a:pt x="405790" y="19291"/>
                  </a:lnTo>
                  <a:lnTo>
                    <a:pt x="410502" y="27520"/>
                  </a:lnTo>
                  <a:lnTo>
                    <a:pt x="416369" y="24155"/>
                  </a:lnTo>
                  <a:lnTo>
                    <a:pt x="422529" y="21221"/>
                  </a:lnTo>
                  <a:lnTo>
                    <a:pt x="428828" y="18783"/>
                  </a:lnTo>
                  <a:close/>
                </a:path>
                <a:path w="1697990" h="952500">
                  <a:moveTo>
                    <a:pt x="455879" y="234403"/>
                  </a:moveTo>
                  <a:lnTo>
                    <a:pt x="449211" y="233260"/>
                  </a:lnTo>
                  <a:lnTo>
                    <a:pt x="442582" y="231635"/>
                  </a:lnTo>
                  <a:lnTo>
                    <a:pt x="436143" y="229539"/>
                  </a:lnTo>
                  <a:lnTo>
                    <a:pt x="433209" y="238556"/>
                  </a:lnTo>
                  <a:lnTo>
                    <a:pt x="440080" y="240792"/>
                  </a:lnTo>
                  <a:lnTo>
                    <a:pt x="447179" y="242531"/>
                  </a:lnTo>
                  <a:lnTo>
                    <a:pt x="454304" y="243738"/>
                  </a:lnTo>
                  <a:lnTo>
                    <a:pt x="455879" y="234403"/>
                  </a:lnTo>
                  <a:close/>
                </a:path>
                <a:path w="1697990" h="952500">
                  <a:moveTo>
                    <a:pt x="468376" y="9728"/>
                  </a:moveTo>
                  <a:lnTo>
                    <a:pt x="467588" y="279"/>
                  </a:lnTo>
                  <a:lnTo>
                    <a:pt x="460362" y="863"/>
                  </a:lnTo>
                  <a:lnTo>
                    <a:pt x="453136" y="1993"/>
                  </a:lnTo>
                  <a:lnTo>
                    <a:pt x="446151" y="3581"/>
                  </a:lnTo>
                  <a:lnTo>
                    <a:pt x="448259" y="12827"/>
                  </a:lnTo>
                  <a:lnTo>
                    <a:pt x="454812" y="11328"/>
                  </a:lnTo>
                  <a:lnTo>
                    <a:pt x="461581" y="10274"/>
                  </a:lnTo>
                  <a:lnTo>
                    <a:pt x="468376" y="9728"/>
                  </a:lnTo>
                  <a:close/>
                </a:path>
                <a:path w="1697990" h="952500">
                  <a:moveTo>
                    <a:pt x="496582" y="236435"/>
                  </a:moveTo>
                  <a:lnTo>
                    <a:pt x="496493" y="235623"/>
                  </a:lnTo>
                  <a:lnTo>
                    <a:pt x="489750" y="236347"/>
                  </a:lnTo>
                  <a:lnTo>
                    <a:pt x="487553" y="236435"/>
                  </a:lnTo>
                  <a:lnTo>
                    <a:pt x="496582" y="236435"/>
                  </a:lnTo>
                  <a:close/>
                </a:path>
                <a:path w="1697990" h="952500">
                  <a:moveTo>
                    <a:pt x="497522" y="245046"/>
                  </a:moveTo>
                  <a:lnTo>
                    <a:pt x="496608" y="236626"/>
                  </a:lnTo>
                  <a:lnTo>
                    <a:pt x="482879" y="236626"/>
                  </a:lnTo>
                  <a:lnTo>
                    <a:pt x="476148" y="236626"/>
                  </a:lnTo>
                  <a:lnTo>
                    <a:pt x="475881" y="245910"/>
                  </a:lnTo>
                  <a:lnTo>
                    <a:pt x="478955" y="245960"/>
                  </a:lnTo>
                  <a:lnTo>
                    <a:pt x="486143" y="245960"/>
                  </a:lnTo>
                  <a:lnTo>
                    <a:pt x="491883" y="245656"/>
                  </a:lnTo>
                  <a:lnTo>
                    <a:pt x="497522" y="245046"/>
                  </a:lnTo>
                  <a:close/>
                </a:path>
                <a:path w="1697990" h="952500">
                  <a:moveTo>
                    <a:pt x="510794" y="2730"/>
                  </a:moveTo>
                  <a:lnTo>
                    <a:pt x="503745" y="1320"/>
                  </a:lnTo>
                  <a:lnTo>
                    <a:pt x="496506" y="406"/>
                  </a:lnTo>
                  <a:lnTo>
                    <a:pt x="489267" y="0"/>
                  </a:lnTo>
                  <a:lnTo>
                    <a:pt x="488746" y="9486"/>
                  </a:lnTo>
                  <a:lnTo>
                    <a:pt x="495528" y="9855"/>
                  </a:lnTo>
                  <a:lnTo>
                    <a:pt x="502323" y="10706"/>
                  </a:lnTo>
                  <a:lnTo>
                    <a:pt x="508927" y="12026"/>
                  </a:lnTo>
                  <a:lnTo>
                    <a:pt x="510794" y="2730"/>
                  </a:lnTo>
                  <a:close/>
                </a:path>
                <a:path w="1697990" h="952500">
                  <a:moveTo>
                    <a:pt x="539445" y="234200"/>
                  </a:moveTo>
                  <a:lnTo>
                    <a:pt x="535762" y="225463"/>
                  </a:lnTo>
                  <a:lnTo>
                    <a:pt x="529602" y="228066"/>
                  </a:lnTo>
                  <a:lnTo>
                    <a:pt x="523125" y="230251"/>
                  </a:lnTo>
                  <a:lnTo>
                    <a:pt x="516509" y="231952"/>
                  </a:lnTo>
                  <a:lnTo>
                    <a:pt x="518871" y="241147"/>
                  </a:lnTo>
                  <a:lnTo>
                    <a:pt x="525945" y="239318"/>
                  </a:lnTo>
                  <a:lnTo>
                    <a:pt x="532866" y="236982"/>
                  </a:lnTo>
                  <a:lnTo>
                    <a:pt x="539445" y="234200"/>
                  </a:lnTo>
                  <a:close/>
                </a:path>
                <a:path w="1697990" h="952500">
                  <a:moveTo>
                    <a:pt x="551586" y="17322"/>
                  </a:moveTo>
                  <a:lnTo>
                    <a:pt x="545261" y="13919"/>
                  </a:lnTo>
                  <a:lnTo>
                    <a:pt x="538568" y="10947"/>
                  </a:lnTo>
                  <a:lnTo>
                    <a:pt x="531710" y="8496"/>
                  </a:lnTo>
                  <a:lnTo>
                    <a:pt x="528523" y="17424"/>
                  </a:lnTo>
                  <a:lnTo>
                    <a:pt x="534949" y="19723"/>
                  </a:lnTo>
                  <a:lnTo>
                    <a:pt x="541185" y="22491"/>
                  </a:lnTo>
                  <a:lnTo>
                    <a:pt x="547103" y="25666"/>
                  </a:lnTo>
                  <a:lnTo>
                    <a:pt x="551586" y="17322"/>
                  </a:lnTo>
                  <a:close/>
                </a:path>
                <a:path w="1697990" h="952500">
                  <a:moveTo>
                    <a:pt x="576364" y="211429"/>
                  </a:moveTo>
                  <a:lnTo>
                    <a:pt x="570179" y="204241"/>
                  </a:lnTo>
                  <a:lnTo>
                    <a:pt x="565099" y="208622"/>
                  </a:lnTo>
                  <a:lnTo>
                    <a:pt x="559587" y="212636"/>
                  </a:lnTo>
                  <a:lnTo>
                    <a:pt x="553821" y="216192"/>
                  </a:lnTo>
                  <a:lnTo>
                    <a:pt x="558787" y="224269"/>
                  </a:lnTo>
                  <a:lnTo>
                    <a:pt x="564997" y="220446"/>
                  </a:lnTo>
                  <a:lnTo>
                    <a:pt x="570903" y="216128"/>
                  </a:lnTo>
                  <a:lnTo>
                    <a:pt x="576364" y="211429"/>
                  </a:lnTo>
                  <a:close/>
                </a:path>
                <a:path w="1697990" h="952500">
                  <a:moveTo>
                    <a:pt x="586130" y="43624"/>
                  </a:moveTo>
                  <a:lnTo>
                    <a:pt x="581177" y="38366"/>
                  </a:lnTo>
                  <a:lnTo>
                    <a:pt x="575729" y="33464"/>
                  </a:lnTo>
                  <a:lnTo>
                    <a:pt x="569912" y="29057"/>
                  </a:lnTo>
                  <a:lnTo>
                    <a:pt x="564172" y="36626"/>
                  </a:lnTo>
                  <a:lnTo>
                    <a:pt x="569582" y="40716"/>
                  </a:lnTo>
                  <a:lnTo>
                    <a:pt x="574649" y="45250"/>
                  </a:lnTo>
                  <a:lnTo>
                    <a:pt x="579234" y="50114"/>
                  </a:lnTo>
                  <a:lnTo>
                    <a:pt x="586130" y="43624"/>
                  </a:lnTo>
                  <a:close/>
                </a:path>
                <a:path w="1697990" h="952500">
                  <a:moveTo>
                    <a:pt x="604037" y="177812"/>
                  </a:moveTo>
                  <a:lnTo>
                    <a:pt x="595757" y="173189"/>
                  </a:lnTo>
                  <a:lnTo>
                    <a:pt x="592505" y="178968"/>
                  </a:lnTo>
                  <a:lnTo>
                    <a:pt x="588670" y="184556"/>
                  </a:lnTo>
                  <a:lnTo>
                    <a:pt x="584339" y="189801"/>
                  </a:lnTo>
                  <a:lnTo>
                    <a:pt x="591654" y="195846"/>
                  </a:lnTo>
                  <a:lnTo>
                    <a:pt x="596353" y="190169"/>
                  </a:lnTo>
                  <a:lnTo>
                    <a:pt x="600506" y="184099"/>
                  </a:lnTo>
                  <a:lnTo>
                    <a:pt x="604037" y="177812"/>
                  </a:lnTo>
                  <a:close/>
                </a:path>
                <a:path w="1697990" h="952500">
                  <a:moveTo>
                    <a:pt x="609942" y="80073"/>
                  </a:moveTo>
                  <a:lnTo>
                    <a:pt x="607174" y="73406"/>
                  </a:lnTo>
                  <a:lnTo>
                    <a:pt x="603719" y="66903"/>
                  </a:lnTo>
                  <a:lnTo>
                    <a:pt x="599681" y="60744"/>
                  </a:lnTo>
                  <a:lnTo>
                    <a:pt x="591756" y="65938"/>
                  </a:lnTo>
                  <a:lnTo>
                    <a:pt x="595477" y="71615"/>
                  </a:lnTo>
                  <a:lnTo>
                    <a:pt x="598639" y="77584"/>
                  </a:lnTo>
                  <a:lnTo>
                    <a:pt x="601192" y="83705"/>
                  </a:lnTo>
                  <a:lnTo>
                    <a:pt x="609942" y="80073"/>
                  </a:lnTo>
                  <a:close/>
                </a:path>
                <a:path w="1697990" h="952500">
                  <a:moveTo>
                    <a:pt x="617689" y="136372"/>
                  </a:moveTo>
                  <a:lnTo>
                    <a:pt x="608266" y="135229"/>
                  </a:lnTo>
                  <a:lnTo>
                    <a:pt x="607466" y="141859"/>
                  </a:lnTo>
                  <a:lnTo>
                    <a:pt x="605993" y="148450"/>
                  </a:lnTo>
                  <a:lnTo>
                    <a:pt x="603872" y="154787"/>
                  </a:lnTo>
                  <a:lnTo>
                    <a:pt x="612876" y="157784"/>
                  </a:lnTo>
                  <a:lnTo>
                    <a:pt x="615188" y="150825"/>
                  </a:lnTo>
                  <a:lnTo>
                    <a:pt x="616788" y="143624"/>
                  </a:lnTo>
                  <a:lnTo>
                    <a:pt x="617689" y="136372"/>
                  </a:lnTo>
                  <a:close/>
                </a:path>
                <a:path w="1697990" h="952500">
                  <a:moveTo>
                    <a:pt x="618502" y="115531"/>
                  </a:moveTo>
                  <a:lnTo>
                    <a:pt x="617778" y="108191"/>
                  </a:lnTo>
                  <a:lnTo>
                    <a:pt x="616343" y="101041"/>
                  </a:lnTo>
                  <a:lnTo>
                    <a:pt x="607047" y="102895"/>
                  </a:lnTo>
                  <a:lnTo>
                    <a:pt x="608355" y="109448"/>
                  </a:lnTo>
                  <a:lnTo>
                    <a:pt x="608965" y="115531"/>
                  </a:lnTo>
                  <a:lnTo>
                    <a:pt x="609028" y="122859"/>
                  </a:lnTo>
                  <a:lnTo>
                    <a:pt x="618502" y="122859"/>
                  </a:lnTo>
                  <a:lnTo>
                    <a:pt x="618502" y="115531"/>
                  </a:lnTo>
                  <a:close/>
                </a:path>
                <a:path w="1697990" h="952500">
                  <a:moveTo>
                    <a:pt x="1012596" y="106692"/>
                  </a:moveTo>
                  <a:lnTo>
                    <a:pt x="1003249" y="105168"/>
                  </a:lnTo>
                  <a:lnTo>
                    <a:pt x="1002309" y="111010"/>
                  </a:lnTo>
                  <a:lnTo>
                    <a:pt x="1001839" y="116967"/>
                  </a:lnTo>
                  <a:lnTo>
                    <a:pt x="1001903" y="127076"/>
                  </a:lnTo>
                  <a:lnTo>
                    <a:pt x="1011389" y="126695"/>
                  </a:lnTo>
                  <a:lnTo>
                    <a:pt x="1011339" y="116967"/>
                  </a:lnTo>
                  <a:lnTo>
                    <a:pt x="1011732" y="112026"/>
                  </a:lnTo>
                  <a:lnTo>
                    <a:pt x="1012596" y="106692"/>
                  </a:lnTo>
                  <a:close/>
                </a:path>
                <a:path w="1697990" h="952500">
                  <a:moveTo>
                    <a:pt x="1020711" y="165557"/>
                  </a:moveTo>
                  <a:lnTo>
                    <a:pt x="1017892" y="159448"/>
                  </a:lnTo>
                  <a:lnTo>
                    <a:pt x="1015682" y="153073"/>
                  </a:lnTo>
                  <a:lnTo>
                    <a:pt x="1014133" y="146570"/>
                  </a:lnTo>
                  <a:lnTo>
                    <a:pt x="1004912" y="148793"/>
                  </a:lnTo>
                  <a:lnTo>
                    <a:pt x="1006614" y="155879"/>
                  </a:lnTo>
                  <a:lnTo>
                    <a:pt x="1009015" y="162852"/>
                  </a:lnTo>
                  <a:lnTo>
                    <a:pt x="1012088" y="169519"/>
                  </a:lnTo>
                  <a:lnTo>
                    <a:pt x="1020711" y="165557"/>
                  </a:lnTo>
                  <a:close/>
                </a:path>
                <a:path w="1697990" h="952500">
                  <a:moveTo>
                    <a:pt x="1026515" y="69215"/>
                  </a:moveTo>
                  <a:lnTo>
                    <a:pt x="1018425" y="64274"/>
                  </a:lnTo>
                  <a:lnTo>
                    <a:pt x="1014603" y="70573"/>
                  </a:lnTo>
                  <a:lnTo>
                    <a:pt x="1011377" y="77203"/>
                  </a:lnTo>
                  <a:lnTo>
                    <a:pt x="1008862" y="83972"/>
                  </a:lnTo>
                  <a:lnTo>
                    <a:pt x="1017727" y="87274"/>
                  </a:lnTo>
                  <a:lnTo>
                    <a:pt x="1020064" y="81064"/>
                  </a:lnTo>
                  <a:lnTo>
                    <a:pt x="1022997" y="74980"/>
                  </a:lnTo>
                  <a:lnTo>
                    <a:pt x="1026515" y="69215"/>
                  </a:lnTo>
                  <a:close/>
                </a:path>
                <a:path w="1697990" h="952500">
                  <a:moveTo>
                    <a:pt x="1043813" y="198374"/>
                  </a:moveTo>
                  <a:lnTo>
                    <a:pt x="1038999" y="193573"/>
                  </a:lnTo>
                  <a:lnTo>
                    <a:pt x="1034605" y="188404"/>
                  </a:lnTo>
                  <a:lnTo>
                    <a:pt x="1030782" y="182981"/>
                  </a:lnTo>
                  <a:lnTo>
                    <a:pt x="1023023" y="188455"/>
                  </a:lnTo>
                  <a:lnTo>
                    <a:pt x="1027176" y="194310"/>
                  </a:lnTo>
                  <a:lnTo>
                    <a:pt x="1031925" y="199910"/>
                  </a:lnTo>
                  <a:lnTo>
                    <a:pt x="1037132" y="205092"/>
                  </a:lnTo>
                  <a:lnTo>
                    <a:pt x="1043813" y="198374"/>
                  </a:lnTo>
                  <a:close/>
                </a:path>
                <a:path w="1697990" h="952500">
                  <a:moveTo>
                    <a:pt x="1053147" y="38989"/>
                  </a:moveTo>
                  <a:lnTo>
                    <a:pt x="1047178" y="31623"/>
                  </a:lnTo>
                  <a:lnTo>
                    <a:pt x="1041488" y="36220"/>
                  </a:lnTo>
                  <a:lnTo>
                    <a:pt x="1036180" y="41287"/>
                  </a:lnTo>
                  <a:lnTo>
                    <a:pt x="1031405" y="46685"/>
                  </a:lnTo>
                  <a:lnTo>
                    <a:pt x="1038504" y="52971"/>
                  </a:lnTo>
                  <a:lnTo>
                    <a:pt x="1042936" y="47967"/>
                  </a:lnTo>
                  <a:lnTo>
                    <a:pt x="1047864" y="43268"/>
                  </a:lnTo>
                  <a:lnTo>
                    <a:pt x="1053147" y="38989"/>
                  </a:lnTo>
                  <a:close/>
                </a:path>
                <a:path w="1697990" h="952500">
                  <a:moveTo>
                    <a:pt x="1076693" y="221830"/>
                  </a:moveTo>
                  <a:lnTo>
                    <a:pt x="1070610" y="218795"/>
                  </a:lnTo>
                  <a:lnTo>
                    <a:pt x="1064768" y="215290"/>
                  </a:lnTo>
                  <a:lnTo>
                    <a:pt x="1059307" y="211404"/>
                  </a:lnTo>
                  <a:lnTo>
                    <a:pt x="1053807" y="219138"/>
                  </a:lnTo>
                  <a:lnTo>
                    <a:pt x="1059675" y="223304"/>
                  </a:lnTo>
                  <a:lnTo>
                    <a:pt x="1065936" y="227050"/>
                  </a:lnTo>
                  <a:lnTo>
                    <a:pt x="1072464" y="230327"/>
                  </a:lnTo>
                  <a:lnTo>
                    <a:pt x="1076693" y="221830"/>
                  </a:lnTo>
                  <a:close/>
                </a:path>
                <a:path w="1697990" h="952500">
                  <a:moveTo>
                    <a:pt x="1088186" y="18783"/>
                  </a:moveTo>
                  <a:lnTo>
                    <a:pt x="1084757" y="9944"/>
                  </a:lnTo>
                  <a:lnTo>
                    <a:pt x="1078026" y="12547"/>
                  </a:lnTo>
                  <a:lnTo>
                    <a:pt x="1071422" y="15709"/>
                  </a:lnTo>
                  <a:lnTo>
                    <a:pt x="1065149" y="19291"/>
                  </a:lnTo>
                  <a:lnTo>
                    <a:pt x="1069860" y="27520"/>
                  </a:lnTo>
                  <a:lnTo>
                    <a:pt x="1075728" y="24155"/>
                  </a:lnTo>
                  <a:lnTo>
                    <a:pt x="1081887" y="21221"/>
                  </a:lnTo>
                  <a:lnTo>
                    <a:pt x="1088186" y="18783"/>
                  </a:lnTo>
                  <a:close/>
                </a:path>
                <a:path w="1697990" h="952500">
                  <a:moveTo>
                    <a:pt x="1115237" y="234403"/>
                  </a:moveTo>
                  <a:lnTo>
                    <a:pt x="1108570" y="233260"/>
                  </a:lnTo>
                  <a:lnTo>
                    <a:pt x="1101940" y="231635"/>
                  </a:lnTo>
                  <a:lnTo>
                    <a:pt x="1095502" y="229539"/>
                  </a:lnTo>
                  <a:lnTo>
                    <a:pt x="1092568" y="238556"/>
                  </a:lnTo>
                  <a:lnTo>
                    <a:pt x="1099439" y="240792"/>
                  </a:lnTo>
                  <a:lnTo>
                    <a:pt x="1106538" y="242531"/>
                  </a:lnTo>
                  <a:lnTo>
                    <a:pt x="1113663" y="243738"/>
                  </a:lnTo>
                  <a:lnTo>
                    <a:pt x="1115237" y="234403"/>
                  </a:lnTo>
                  <a:close/>
                </a:path>
                <a:path w="1697990" h="952500">
                  <a:moveTo>
                    <a:pt x="1127734" y="9728"/>
                  </a:moveTo>
                  <a:lnTo>
                    <a:pt x="1126947" y="279"/>
                  </a:lnTo>
                  <a:lnTo>
                    <a:pt x="1119720" y="863"/>
                  </a:lnTo>
                  <a:lnTo>
                    <a:pt x="1112494" y="1993"/>
                  </a:lnTo>
                  <a:lnTo>
                    <a:pt x="1105509" y="3581"/>
                  </a:lnTo>
                  <a:lnTo>
                    <a:pt x="1107617" y="12827"/>
                  </a:lnTo>
                  <a:lnTo>
                    <a:pt x="1114171" y="11328"/>
                  </a:lnTo>
                  <a:lnTo>
                    <a:pt x="1120940" y="10274"/>
                  </a:lnTo>
                  <a:lnTo>
                    <a:pt x="1127734" y="9728"/>
                  </a:lnTo>
                  <a:close/>
                </a:path>
                <a:path w="1697990" h="952500">
                  <a:moveTo>
                    <a:pt x="1155941" y="236435"/>
                  </a:moveTo>
                  <a:lnTo>
                    <a:pt x="1155852" y="235623"/>
                  </a:lnTo>
                  <a:lnTo>
                    <a:pt x="1149108" y="236347"/>
                  </a:lnTo>
                  <a:lnTo>
                    <a:pt x="1146911" y="236435"/>
                  </a:lnTo>
                  <a:lnTo>
                    <a:pt x="1155941" y="236435"/>
                  </a:lnTo>
                  <a:close/>
                </a:path>
                <a:path w="1697990" h="952500">
                  <a:moveTo>
                    <a:pt x="1156881" y="245046"/>
                  </a:moveTo>
                  <a:lnTo>
                    <a:pt x="1155954" y="236626"/>
                  </a:lnTo>
                  <a:lnTo>
                    <a:pt x="1142225" y="236626"/>
                  </a:lnTo>
                  <a:lnTo>
                    <a:pt x="1135494" y="236626"/>
                  </a:lnTo>
                  <a:lnTo>
                    <a:pt x="1135240" y="245910"/>
                  </a:lnTo>
                  <a:lnTo>
                    <a:pt x="1138313" y="245960"/>
                  </a:lnTo>
                  <a:lnTo>
                    <a:pt x="1145501" y="245960"/>
                  </a:lnTo>
                  <a:lnTo>
                    <a:pt x="1151242" y="245656"/>
                  </a:lnTo>
                  <a:lnTo>
                    <a:pt x="1156881" y="245046"/>
                  </a:lnTo>
                  <a:close/>
                </a:path>
                <a:path w="1697990" h="952500">
                  <a:moveTo>
                    <a:pt x="1170152" y="2730"/>
                  </a:moveTo>
                  <a:lnTo>
                    <a:pt x="1163104" y="1320"/>
                  </a:lnTo>
                  <a:lnTo>
                    <a:pt x="1155865" y="406"/>
                  </a:lnTo>
                  <a:lnTo>
                    <a:pt x="1148626" y="0"/>
                  </a:lnTo>
                  <a:lnTo>
                    <a:pt x="1148105" y="9486"/>
                  </a:lnTo>
                  <a:lnTo>
                    <a:pt x="1154887" y="9855"/>
                  </a:lnTo>
                  <a:lnTo>
                    <a:pt x="1161681" y="10706"/>
                  </a:lnTo>
                  <a:lnTo>
                    <a:pt x="1168285" y="12026"/>
                  </a:lnTo>
                  <a:lnTo>
                    <a:pt x="1170152" y="2730"/>
                  </a:lnTo>
                  <a:close/>
                </a:path>
                <a:path w="1697990" h="952500">
                  <a:moveTo>
                    <a:pt x="1198803" y="234200"/>
                  </a:moveTo>
                  <a:lnTo>
                    <a:pt x="1195120" y="225463"/>
                  </a:lnTo>
                  <a:lnTo>
                    <a:pt x="1188961" y="228066"/>
                  </a:lnTo>
                  <a:lnTo>
                    <a:pt x="1182484" y="230251"/>
                  </a:lnTo>
                  <a:lnTo>
                    <a:pt x="1175867" y="231952"/>
                  </a:lnTo>
                  <a:lnTo>
                    <a:pt x="1178229" y="241147"/>
                  </a:lnTo>
                  <a:lnTo>
                    <a:pt x="1185303" y="239318"/>
                  </a:lnTo>
                  <a:lnTo>
                    <a:pt x="1192225" y="236982"/>
                  </a:lnTo>
                  <a:lnTo>
                    <a:pt x="1198803" y="234200"/>
                  </a:lnTo>
                  <a:close/>
                </a:path>
                <a:path w="1697990" h="952500">
                  <a:moveTo>
                    <a:pt x="1210945" y="17322"/>
                  </a:moveTo>
                  <a:lnTo>
                    <a:pt x="1204620" y="13919"/>
                  </a:lnTo>
                  <a:lnTo>
                    <a:pt x="1197927" y="10947"/>
                  </a:lnTo>
                  <a:lnTo>
                    <a:pt x="1191069" y="8496"/>
                  </a:lnTo>
                  <a:lnTo>
                    <a:pt x="1187881" y="17424"/>
                  </a:lnTo>
                  <a:lnTo>
                    <a:pt x="1194308" y="19723"/>
                  </a:lnTo>
                  <a:lnTo>
                    <a:pt x="1200543" y="22491"/>
                  </a:lnTo>
                  <a:lnTo>
                    <a:pt x="1206461" y="25666"/>
                  </a:lnTo>
                  <a:lnTo>
                    <a:pt x="1210945" y="17322"/>
                  </a:lnTo>
                  <a:close/>
                </a:path>
                <a:path w="1697990" h="952500">
                  <a:moveTo>
                    <a:pt x="1235722" y="211429"/>
                  </a:moveTo>
                  <a:lnTo>
                    <a:pt x="1229525" y="204241"/>
                  </a:lnTo>
                  <a:lnTo>
                    <a:pt x="1224457" y="208622"/>
                  </a:lnTo>
                  <a:lnTo>
                    <a:pt x="1218946" y="212636"/>
                  </a:lnTo>
                  <a:lnTo>
                    <a:pt x="1213180" y="216192"/>
                  </a:lnTo>
                  <a:lnTo>
                    <a:pt x="1218145" y="224269"/>
                  </a:lnTo>
                  <a:lnTo>
                    <a:pt x="1224356" y="220446"/>
                  </a:lnTo>
                  <a:lnTo>
                    <a:pt x="1230261" y="216128"/>
                  </a:lnTo>
                  <a:lnTo>
                    <a:pt x="1235722" y="211429"/>
                  </a:lnTo>
                  <a:close/>
                </a:path>
                <a:path w="1697990" h="952500">
                  <a:moveTo>
                    <a:pt x="1245489" y="43624"/>
                  </a:moveTo>
                  <a:lnTo>
                    <a:pt x="1240536" y="38366"/>
                  </a:lnTo>
                  <a:lnTo>
                    <a:pt x="1235087" y="33464"/>
                  </a:lnTo>
                  <a:lnTo>
                    <a:pt x="1229271" y="29057"/>
                  </a:lnTo>
                  <a:lnTo>
                    <a:pt x="1223530" y="36626"/>
                  </a:lnTo>
                  <a:lnTo>
                    <a:pt x="1228940" y="40716"/>
                  </a:lnTo>
                  <a:lnTo>
                    <a:pt x="1234008" y="45250"/>
                  </a:lnTo>
                  <a:lnTo>
                    <a:pt x="1238592" y="50114"/>
                  </a:lnTo>
                  <a:lnTo>
                    <a:pt x="1245489" y="43624"/>
                  </a:lnTo>
                  <a:close/>
                </a:path>
                <a:path w="1697990" h="952500">
                  <a:moveTo>
                    <a:pt x="1263383" y="177812"/>
                  </a:moveTo>
                  <a:lnTo>
                    <a:pt x="1255115" y="173189"/>
                  </a:lnTo>
                  <a:lnTo>
                    <a:pt x="1251864" y="178968"/>
                  </a:lnTo>
                  <a:lnTo>
                    <a:pt x="1248029" y="184556"/>
                  </a:lnTo>
                  <a:lnTo>
                    <a:pt x="1243698" y="189801"/>
                  </a:lnTo>
                  <a:lnTo>
                    <a:pt x="1251013" y="195846"/>
                  </a:lnTo>
                  <a:lnTo>
                    <a:pt x="1255712" y="190169"/>
                  </a:lnTo>
                  <a:lnTo>
                    <a:pt x="1259865" y="184099"/>
                  </a:lnTo>
                  <a:lnTo>
                    <a:pt x="1263383" y="177812"/>
                  </a:lnTo>
                  <a:close/>
                </a:path>
                <a:path w="1697990" h="952500">
                  <a:moveTo>
                    <a:pt x="1269301" y="80073"/>
                  </a:moveTo>
                  <a:lnTo>
                    <a:pt x="1266532" y="73406"/>
                  </a:lnTo>
                  <a:lnTo>
                    <a:pt x="1263078" y="66903"/>
                  </a:lnTo>
                  <a:lnTo>
                    <a:pt x="1259039" y="60744"/>
                  </a:lnTo>
                  <a:lnTo>
                    <a:pt x="1251115" y="65938"/>
                  </a:lnTo>
                  <a:lnTo>
                    <a:pt x="1254836" y="71615"/>
                  </a:lnTo>
                  <a:lnTo>
                    <a:pt x="1257998" y="77584"/>
                  </a:lnTo>
                  <a:lnTo>
                    <a:pt x="1260551" y="83705"/>
                  </a:lnTo>
                  <a:lnTo>
                    <a:pt x="1269301" y="80073"/>
                  </a:lnTo>
                  <a:close/>
                </a:path>
                <a:path w="1697990" h="952500">
                  <a:moveTo>
                    <a:pt x="1277048" y="136372"/>
                  </a:moveTo>
                  <a:lnTo>
                    <a:pt x="1267625" y="135229"/>
                  </a:lnTo>
                  <a:lnTo>
                    <a:pt x="1266825" y="141859"/>
                  </a:lnTo>
                  <a:lnTo>
                    <a:pt x="1265351" y="148450"/>
                  </a:lnTo>
                  <a:lnTo>
                    <a:pt x="1263230" y="154787"/>
                  </a:lnTo>
                  <a:lnTo>
                    <a:pt x="1272235" y="157784"/>
                  </a:lnTo>
                  <a:lnTo>
                    <a:pt x="1274546" y="150825"/>
                  </a:lnTo>
                  <a:lnTo>
                    <a:pt x="1276146" y="143624"/>
                  </a:lnTo>
                  <a:lnTo>
                    <a:pt x="1277048" y="136372"/>
                  </a:lnTo>
                  <a:close/>
                </a:path>
                <a:path w="1697990" h="952500">
                  <a:moveTo>
                    <a:pt x="1277861" y="115531"/>
                  </a:moveTo>
                  <a:lnTo>
                    <a:pt x="1277137" y="108191"/>
                  </a:lnTo>
                  <a:lnTo>
                    <a:pt x="1275702" y="101041"/>
                  </a:lnTo>
                  <a:lnTo>
                    <a:pt x="1266405" y="102895"/>
                  </a:lnTo>
                  <a:lnTo>
                    <a:pt x="1267714" y="109448"/>
                  </a:lnTo>
                  <a:lnTo>
                    <a:pt x="1268323" y="115531"/>
                  </a:lnTo>
                  <a:lnTo>
                    <a:pt x="1268387" y="122859"/>
                  </a:lnTo>
                  <a:lnTo>
                    <a:pt x="1277861" y="122859"/>
                  </a:lnTo>
                  <a:lnTo>
                    <a:pt x="1277861" y="115531"/>
                  </a:lnTo>
                  <a:close/>
                </a:path>
                <a:path w="1697990" h="952500">
                  <a:moveTo>
                    <a:pt x="1697494" y="909345"/>
                  </a:moveTo>
                  <a:lnTo>
                    <a:pt x="1651215" y="866317"/>
                  </a:lnTo>
                  <a:lnTo>
                    <a:pt x="1644040" y="874026"/>
                  </a:lnTo>
                  <a:lnTo>
                    <a:pt x="1676374" y="904087"/>
                  </a:lnTo>
                  <a:lnTo>
                    <a:pt x="21094" y="904087"/>
                  </a:lnTo>
                  <a:lnTo>
                    <a:pt x="53454" y="874026"/>
                  </a:lnTo>
                  <a:lnTo>
                    <a:pt x="46266" y="866317"/>
                  </a:lnTo>
                  <a:lnTo>
                    <a:pt x="0" y="909345"/>
                  </a:lnTo>
                  <a:lnTo>
                    <a:pt x="46266" y="952373"/>
                  </a:lnTo>
                  <a:lnTo>
                    <a:pt x="53454" y="944676"/>
                  </a:lnTo>
                  <a:lnTo>
                    <a:pt x="21094" y="914603"/>
                  </a:lnTo>
                  <a:lnTo>
                    <a:pt x="1676374" y="914603"/>
                  </a:lnTo>
                  <a:lnTo>
                    <a:pt x="1644040" y="944676"/>
                  </a:lnTo>
                  <a:lnTo>
                    <a:pt x="1651215" y="952373"/>
                  </a:lnTo>
                  <a:lnTo>
                    <a:pt x="1697494" y="909345"/>
                  </a:lnTo>
                  <a:close/>
                </a:path>
              </a:pathLst>
            </a:custGeom>
            <a:solidFill>
              <a:srgbClr val="231F20"/>
            </a:solidFill>
          </p:spPr>
          <p:txBody>
            <a:bodyPr wrap="square" lIns="0" tIns="0" rIns="0" bIns="0" rtlCol="0"/>
            <a:lstStyle/>
            <a:p/>
          </p:txBody>
        </p:sp>
        <p:sp>
          <p:nvSpPr>
            <p:cNvPr id="132" name="object 132" descr=""/>
            <p:cNvSpPr/>
            <p:nvPr/>
          </p:nvSpPr>
          <p:spPr>
            <a:xfrm>
              <a:off x="10806594" y="4005758"/>
              <a:ext cx="0" cy="731520"/>
            </a:xfrm>
            <a:custGeom>
              <a:avLst/>
              <a:gdLst/>
              <a:ahLst/>
              <a:cxnLst/>
              <a:rect l="l" t="t" r="r" b="b"/>
              <a:pathLst>
                <a:path w="0" h="731520">
                  <a:moveTo>
                    <a:pt x="0" y="0"/>
                  </a:moveTo>
                  <a:lnTo>
                    <a:pt x="0" y="731329"/>
                  </a:lnTo>
                </a:path>
              </a:pathLst>
            </a:custGeom>
            <a:ln w="10515">
              <a:solidFill>
                <a:srgbClr val="231F20"/>
              </a:solidFill>
              <a:prstDash val="dash"/>
            </a:ln>
          </p:spPr>
          <p:txBody>
            <a:bodyPr wrap="square" lIns="0" tIns="0" rIns="0" bIns="0" rtlCol="0"/>
            <a:lstStyle/>
            <a:p/>
          </p:txBody>
        </p:sp>
        <p:sp>
          <p:nvSpPr>
            <p:cNvPr id="133" name="object 133" descr=""/>
            <p:cNvSpPr/>
            <p:nvPr/>
          </p:nvSpPr>
          <p:spPr>
            <a:xfrm>
              <a:off x="12167374" y="4207218"/>
              <a:ext cx="337185" cy="520700"/>
            </a:xfrm>
            <a:custGeom>
              <a:avLst/>
              <a:gdLst/>
              <a:ahLst/>
              <a:cxnLst/>
              <a:rect l="l" t="t" r="r" b="b"/>
              <a:pathLst>
                <a:path w="337184" h="520700">
                  <a:moveTo>
                    <a:pt x="0" y="0"/>
                  </a:moveTo>
                  <a:lnTo>
                    <a:pt x="0" y="520293"/>
                  </a:lnTo>
                </a:path>
                <a:path w="337184" h="520700">
                  <a:moveTo>
                    <a:pt x="336689" y="0"/>
                  </a:moveTo>
                  <a:lnTo>
                    <a:pt x="336689" y="520052"/>
                  </a:lnTo>
                </a:path>
              </a:pathLst>
            </a:custGeom>
            <a:ln w="10515">
              <a:solidFill>
                <a:srgbClr val="231F20"/>
              </a:solidFill>
              <a:prstDash val="dash"/>
            </a:ln>
          </p:spPr>
          <p:txBody>
            <a:bodyPr wrap="square" lIns="0" tIns="0" rIns="0" bIns="0" rtlCol="0"/>
            <a:lstStyle/>
            <a:p/>
          </p:txBody>
        </p:sp>
        <p:sp>
          <p:nvSpPr>
            <p:cNvPr id="134" name="object 134" descr=""/>
            <p:cNvSpPr/>
            <p:nvPr/>
          </p:nvSpPr>
          <p:spPr>
            <a:xfrm>
              <a:off x="10806582" y="4467250"/>
              <a:ext cx="1696085" cy="86360"/>
            </a:xfrm>
            <a:custGeom>
              <a:avLst/>
              <a:gdLst/>
              <a:ahLst/>
              <a:cxnLst/>
              <a:rect l="l" t="t" r="r" b="b"/>
              <a:pathLst>
                <a:path w="1696084" h="86360">
                  <a:moveTo>
                    <a:pt x="332943" y="43027"/>
                  </a:moveTo>
                  <a:lnTo>
                    <a:pt x="286664" y="0"/>
                  </a:lnTo>
                  <a:lnTo>
                    <a:pt x="279488" y="7708"/>
                  </a:lnTo>
                  <a:lnTo>
                    <a:pt x="311835" y="37782"/>
                  </a:lnTo>
                  <a:lnTo>
                    <a:pt x="21082" y="37782"/>
                  </a:lnTo>
                  <a:lnTo>
                    <a:pt x="53454" y="7708"/>
                  </a:lnTo>
                  <a:lnTo>
                    <a:pt x="46266" y="0"/>
                  </a:lnTo>
                  <a:lnTo>
                    <a:pt x="0" y="43027"/>
                  </a:lnTo>
                  <a:lnTo>
                    <a:pt x="46266" y="86055"/>
                  </a:lnTo>
                  <a:lnTo>
                    <a:pt x="53454" y="78359"/>
                  </a:lnTo>
                  <a:lnTo>
                    <a:pt x="21094" y="48285"/>
                  </a:lnTo>
                  <a:lnTo>
                    <a:pt x="311823" y="48285"/>
                  </a:lnTo>
                  <a:lnTo>
                    <a:pt x="279488" y="78359"/>
                  </a:lnTo>
                  <a:lnTo>
                    <a:pt x="286664" y="86055"/>
                  </a:lnTo>
                  <a:lnTo>
                    <a:pt x="332943" y="43027"/>
                  </a:lnTo>
                  <a:close/>
                </a:path>
                <a:path w="1696084" h="86360">
                  <a:moveTo>
                    <a:pt x="1695754" y="43027"/>
                  </a:moveTo>
                  <a:lnTo>
                    <a:pt x="1649488" y="0"/>
                  </a:lnTo>
                  <a:lnTo>
                    <a:pt x="1642300" y="7708"/>
                  </a:lnTo>
                  <a:lnTo>
                    <a:pt x="1674660" y="37782"/>
                  </a:lnTo>
                  <a:lnTo>
                    <a:pt x="1383906" y="37782"/>
                  </a:lnTo>
                  <a:lnTo>
                    <a:pt x="1416265" y="7708"/>
                  </a:lnTo>
                  <a:lnTo>
                    <a:pt x="1409090" y="0"/>
                  </a:lnTo>
                  <a:lnTo>
                    <a:pt x="1362811" y="43027"/>
                  </a:lnTo>
                  <a:lnTo>
                    <a:pt x="1409090" y="86055"/>
                  </a:lnTo>
                  <a:lnTo>
                    <a:pt x="1416265" y="78359"/>
                  </a:lnTo>
                  <a:lnTo>
                    <a:pt x="1383919" y="48285"/>
                  </a:lnTo>
                  <a:lnTo>
                    <a:pt x="1674647" y="48285"/>
                  </a:lnTo>
                  <a:lnTo>
                    <a:pt x="1642300" y="78359"/>
                  </a:lnTo>
                  <a:lnTo>
                    <a:pt x="1649488" y="86055"/>
                  </a:lnTo>
                  <a:lnTo>
                    <a:pt x="1695754" y="43027"/>
                  </a:lnTo>
                  <a:close/>
                </a:path>
              </a:pathLst>
            </a:custGeom>
            <a:solidFill>
              <a:srgbClr val="231F20"/>
            </a:solidFill>
          </p:spPr>
          <p:txBody>
            <a:bodyPr wrap="square" lIns="0" tIns="0" rIns="0" bIns="0" rtlCol="0"/>
            <a:lstStyle/>
            <a:p/>
          </p:txBody>
        </p:sp>
        <p:sp>
          <p:nvSpPr>
            <p:cNvPr id="135" name="object 135" descr=""/>
            <p:cNvSpPr/>
            <p:nvPr/>
          </p:nvSpPr>
          <p:spPr>
            <a:xfrm>
              <a:off x="11139538" y="4207218"/>
              <a:ext cx="0" cy="520065"/>
            </a:xfrm>
            <a:custGeom>
              <a:avLst/>
              <a:gdLst/>
              <a:ahLst/>
              <a:cxnLst/>
              <a:rect l="l" t="t" r="r" b="b"/>
              <a:pathLst>
                <a:path w="0" h="520064">
                  <a:moveTo>
                    <a:pt x="0" y="0"/>
                  </a:moveTo>
                  <a:lnTo>
                    <a:pt x="0" y="519887"/>
                  </a:lnTo>
                </a:path>
              </a:pathLst>
            </a:custGeom>
            <a:ln w="10515">
              <a:solidFill>
                <a:srgbClr val="231F20"/>
              </a:solidFill>
              <a:prstDash val="dash"/>
            </a:ln>
          </p:spPr>
          <p:txBody>
            <a:bodyPr wrap="square" lIns="0" tIns="0" rIns="0" bIns="0" rtlCol="0"/>
            <a:lstStyle/>
            <a:p/>
          </p:txBody>
        </p:sp>
        <p:sp>
          <p:nvSpPr>
            <p:cNvPr id="136" name="object 136" descr=""/>
            <p:cNvSpPr/>
            <p:nvPr/>
          </p:nvSpPr>
          <p:spPr>
            <a:xfrm>
              <a:off x="10197147" y="4446003"/>
              <a:ext cx="547370" cy="130175"/>
            </a:xfrm>
            <a:custGeom>
              <a:avLst/>
              <a:gdLst/>
              <a:ahLst/>
              <a:cxnLst/>
              <a:rect l="l" t="t" r="r" b="b"/>
              <a:pathLst>
                <a:path w="547370" h="130175">
                  <a:moveTo>
                    <a:pt x="547204" y="0"/>
                  </a:moveTo>
                  <a:lnTo>
                    <a:pt x="0" y="0"/>
                  </a:lnTo>
                  <a:lnTo>
                    <a:pt x="0" y="129603"/>
                  </a:lnTo>
                  <a:lnTo>
                    <a:pt x="547204" y="129603"/>
                  </a:lnTo>
                  <a:lnTo>
                    <a:pt x="547204" y="0"/>
                  </a:lnTo>
                  <a:close/>
                </a:path>
              </a:pathLst>
            </a:custGeom>
            <a:solidFill>
              <a:srgbClr val="FFFFFF"/>
            </a:solidFill>
          </p:spPr>
          <p:txBody>
            <a:bodyPr wrap="square" lIns="0" tIns="0" rIns="0" bIns="0" rtlCol="0"/>
            <a:lstStyle/>
            <a:p/>
          </p:txBody>
        </p:sp>
      </p:grpSp>
      <p:graphicFrame>
        <p:nvGraphicFramePr>
          <p:cNvPr id="137" name="object 137" descr=""/>
          <p:cNvGraphicFramePr>
            <a:graphicFrameLocks noGrp="1"/>
          </p:cNvGraphicFramePr>
          <p:nvPr/>
        </p:nvGraphicFramePr>
        <p:xfrm>
          <a:off x="7919999" y="360003"/>
          <a:ext cx="6718300" cy="4605655"/>
        </p:xfrm>
        <a:graphic>
          <a:graphicData uri="http://schemas.openxmlformats.org/drawingml/2006/table">
            <a:tbl>
              <a:tblPr firstRow="1" bandRow="1">
                <a:tableStyleId>{2D5ABB26-0587-4C30-8999-92F81FD0307C}</a:tableStyleId>
              </a:tblPr>
              <a:tblGrid>
                <a:gridCol w="791845"/>
                <a:gridCol w="1367790"/>
                <a:gridCol w="3060065"/>
                <a:gridCol w="1421765"/>
              </a:tblGrid>
              <a:tr h="213995">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91660">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5"/>
                        </a:spcBef>
                      </a:pPr>
                      <a:endParaRPr sz="1250">
                        <a:latin typeface="Times New Roman"/>
                        <a:cs typeface="Times New Roman"/>
                      </a:endParaRPr>
                    </a:p>
                    <a:p>
                      <a:pPr marL="269875" marR="45720" indent="-252095">
                        <a:lnSpc>
                          <a:spcPct val="102400"/>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五</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超車及禮</a:t>
                      </a:r>
                      <a:r>
                        <a:rPr dirty="0" sz="900" spc="-25">
                          <a:solidFill>
                            <a:srgbClr val="231F20"/>
                          </a:solidFill>
                          <a:latin typeface="華康標楷體"/>
                          <a:cs typeface="華康標楷體"/>
                        </a:rPr>
                        <a:t>讓超車</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lnB w="9525">
                      <a:solidFill>
                        <a:srgbClr val="BCBEC0"/>
                      </a:solidFill>
                      <a:prstDash val="solid"/>
                    </a:lnB>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1300">
                        <a:latin typeface="Times New Roman"/>
                        <a:cs typeface="Times New Roman"/>
                      </a:endParaRPr>
                    </a:p>
                    <a:p>
                      <a:pPr marL="17780">
                        <a:lnSpc>
                          <a:spcPct val="100000"/>
                        </a:lnSpc>
                        <a:spcBef>
                          <a:spcPts val="5"/>
                        </a:spcBef>
                      </a:pPr>
                      <a:r>
                        <a:rPr dirty="0" sz="900" spc="-15">
                          <a:solidFill>
                            <a:srgbClr val="231F20"/>
                          </a:solidFill>
                          <a:latin typeface="華康標楷體"/>
                          <a:cs typeface="華康標楷體"/>
                        </a:rPr>
                        <a:t>．學習安全超車的方法</a:t>
                      </a:r>
                      <a:endParaRPr sz="900">
                        <a:latin typeface="華康標楷體"/>
                        <a:cs typeface="華康標楷體"/>
                      </a:endParaRPr>
                    </a:p>
                    <a:p>
                      <a:pPr>
                        <a:lnSpc>
                          <a:spcPct val="100000"/>
                        </a:lnSpc>
                      </a:pPr>
                      <a:endParaRPr sz="900">
                        <a:latin typeface="Times New Roman"/>
                        <a:cs typeface="Times New Roman"/>
                      </a:endParaRPr>
                    </a:p>
                    <a:p>
                      <a:pPr marL="302260" indent="-284480">
                        <a:lnSpc>
                          <a:spcPct val="100000"/>
                        </a:lnSpc>
                        <a:spcBef>
                          <a:spcPts val="575"/>
                        </a:spcBef>
                        <a:buSzPct val="88888"/>
                        <a:buAutoNum type="arabicPlain"/>
                        <a:tabLst>
                          <a:tab pos="302260" algn="l"/>
                        </a:tabLst>
                      </a:pPr>
                      <a:r>
                        <a:rPr dirty="0" sz="900" spc="-20">
                          <a:solidFill>
                            <a:srgbClr val="231F20"/>
                          </a:solidFill>
                          <a:latin typeface="華康標楷體"/>
                          <a:cs typeface="華康標楷體"/>
                        </a:rPr>
                        <a:t>判斷是否可以超車</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marL="302260" indent="-284480">
                        <a:lnSpc>
                          <a:spcPct val="100000"/>
                        </a:lnSpc>
                        <a:spcBef>
                          <a:spcPts val="685"/>
                        </a:spcBef>
                        <a:buSzPct val="88888"/>
                        <a:buAutoNum type="arabicPlain"/>
                        <a:tabLst>
                          <a:tab pos="302260" algn="l"/>
                        </a:tabLst>
                      </a:pPr>
                      <a:r>
                        <a:rPr dirty="0" sz="900" spc="-20">
                          <a:solidFill>
                            <a:srgbClr val="231F20"/>
                          </a:solidFill>
                          <a:latin typeface="華康標楷體"/>
                          <a:cs typeface="華康標楷體"/>
                        </a:rPr>
                        <a:t>安全地超車</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marL="311150">
                        <a:lnSpc>
                          <a:spcPct val="100000"/>
                        </a:lnSpc>
                        <a:spcBef>
                          <a:spcPts val="280"/>
                        </a:spcBef>
                      </a:pPr>
                      <a:r>
                        <a:rPr dirty="0" sz="900" spc="-75">
                          <a:solidFill>
                            <a:srgbClr val="231F20"/>
                          </a:solidFill>
                          <a:latin typeface="Trebuchet MS"/>
                          <a:cs typeface="Trebuchet MS"/>
                        </a:rPr>
                        <a:t>D</a:t>
                      </a:r>
                      <a:r>
                        <a:rPr dirty="0" sz="900" spc="-35">
                          <a:solidFill>
                            <a:srgbClr val="231F20"/>
                          </a:solidFill>
                          <a:latin typeface="Trebuchet MS"/>
                          <a:cs typeface="Trebuchet MS"/>
                        </a:rPr>
                        <a:t>. </a:t>
                      </a:r>
                      <a:r>
                        <a:rPr dirty="0" sz="900" spc="-15">
                          <a:solidFill>
                            <a:srgbClr val="231F20"/>
                          </a:solidFill>
                          <a:latin typeface="華康標楷體"/>
                          <a:cs typeface="華康標楷體"/>
                        </a:rPr>
                        <a:t>注意對向來車和行人，讓學員安全地通過平交道。</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marL="132715" marR="47625" indent="-115570">
                        <a:lnSpc>
                          <a:spcPct val="102400"/>
                        </a:lnSpc>
                        <a:spcBef>
                          <a:spcPts val="800"/>
                        </a:spcBef>
                      </a:pPr>
                      <a:r>
                        <a:rPr dirty="0" sz="900" spc="-15">
                          <a:solidFill>
                            <a:srgbClr val="231F20"/>
                          </a:solidFill>
                          <a:latin typeface="華康標楷體"/>
                          <a:cs typeface="華康標楷體"/>
                        </a:rPr>
                        <a:t>．善用基本駕駛與應用駕駛所學習之路徑變更的技巧，同時教導學員安全超車的方法。</a:t>
                      </a:r>
                      <a:endParaRPr sz="900">
                        <a:latin typeface="華康標楷體"/>
                        <a:cs typeface="華康標楷體"/>
                      </a:endParaRPr>
                    </a:p>
                    <a:p>
                      <a:pPr marL="302260" indent="-284480">
                        <a:lnSpc>
                          <a:spcPct val="100000"/>
                        </a:lnSpc>
                        <a:spcBef>
                          <a:spcPts val="509"/>
                        </a:spcBef>
                        <a:buSzPct val="88888"/>
                        <a:buAutoNum type="arabicPlain"/>
                        <a:tabLst>
                          <a:tab pos="302260" algn="l"/>
                        </a:tabLst>
                      </a:pPr>
                      <a:r>
                        <a:rPr dirty="0" sz="900" spc="-15">
                          <a:solidFill>
                            <a:srgbClr val="231F20"/>
                          </a:solidFill>
                          <a:latin typeface="華康標楷體"/>
                          <a:cs typeface="華康標楷體"/>
                        </a:rPr>
                        <a:t>判斷是否可以超車。</a:t>
                      </a:r>
                      <a:endParaRPr sz="900">
                        <a:latin typeface="華康標楷體"/>
                        <a:cs typeface="華康標楷體"/>
                      </a:endParaRPr>
                    </a:p>
                    <a:p>
                      <a:pPr lvl="1" marL="429895" indent="-122555">
                        <a:lnSpc>
                          <a:spcPct val="100000"/>
                        </a:lnSpc>
                        <a:spcBef>
                          <a:spcPts val="475"/>
                        </a:spcBef>
                        <a:buFont typeface="Trebuchet MS"/>
                        <a:buAutoNum type="alphaUcPeriod"/>
                        <a:tabLst>
                          <a:tab pos="429895" algn="l"/>
                        </a:tabLst>
                      </a:pPr>
                      <a:r>
                        <a:rPr dirty="0" sz="900" spc="-15">
                          <a:solidFill>
                            <a:srgbClr val="231F20"/>
                          </a:solidFill>
                          <a:latin typeface="華康標楷體"/>
                          <a:cs typeface="華康標楷體"/>
                        </a:rPr>
                        <a:t>是否為可以超車的路段。</a:t>
                      </a:r>
                      <a:endParaRPr sz="900">
                        <a:latin typeface="華康標楷體"/>
                        <a:cs typeface="華康標楷體"/>
                      </a:endParaRPr>
                    </a:p>
                    <a:p>
                      <a:pPr lvl="1" marL="420370" indent="-119380">
                        <a:lnSpc>
                          <a:spcPct val="100000"/>
                        </a:lnSpc>
                        <a:spcBef>
                          <a:spcPts val="480"/>
                        </a:spcBef>
                        <a:buFont typeface="Trebuchet MS"/>
                        <a:buAutoNum type="alphaUcPeriod"/>
                        <a:tabLst>
                          <a:tab pos="420370" algn="l"/>
                        </a:tabLst>
                      </a:pPr>
                      <a:r>
                        <a:rPr dirty="0" sz="900" spc="-15">
                          <a:solidFill>
                            <a:srgbClr val="231F20"/>
                          </a:solidFill>
                          <a:latin typeface="華康標楷體"/>
                          <a:cs typeface="華康標楷體"/>
                        </a:rPr>
                        <a:t>前方的路況是否安全。</a:t>
                      </a:r>
                      <a:endParaRPr sz="900">
                        <a:latin typeface="華康標楷體"/>
                        <a:cs typeface="華康標楷體"/>
                      </a:endParaRPr>
                    </a:p>
                    <a:p>
                      <a:pPr lvl="1" marL="426084" indent="-123189">
                        <a:lnSpc>
                          <a:spcPct val="100000"/>
                        </a:lnSpc>
                        <a:spcBef>
                          <a:spcPts val="480"/>
                        </a:spcBef>
                        <a:buFont typeface="Trebuchet MS"/>
                        <a:buAutoNum type="alphaUcPeriod"/>
                        <a:tabLst>
                          <a:tab pos="426084" algn="l"/>
                        </a:tabLst>
                      </a:pPr>
                      <a:r>
                        <a:rPr dirty="0" sz="900" spc="-15">
                          <a:solidFill>
                            <a:srgbClr val="231F20"/>
                          </a:solidFill>
                          <a:latin typeface="華康標楷體"/>
                          <a:cs typeface="華康標楷體"/>
                        </a:rPr>
                        <a:t>後方的路況是否安全。</a:t>
                      </a:r>
                      <a:endParaRPr sz="900">
                        <a:latin typeface="華康標楷體"/>
                        <a:cs typeface="華康標楷體"/>
                      </a:endParaRPr>
                    </a:p>
                    <a:p>
                      <a:pPr lvl="1" marL="432434" indent="-125095">
                        <a:lnSpc>
                          <a:spcPct val="100000"/>
                        </a:lnSpc>
                        <a:spcBef>
                          <a:spcPts val="480"/>
                        </a:spcBef>
                        <a:buFont typeface="Trebuchet MS"/>
                        <a:buAutoNum type="alphaUcPeriod"/>
                        <a:tabLst>
                          <a:tab pos="432434" algn="l"/>
                        </a:tabLst>
                      </a:pPr>
                      <a:r>
                        <a:rPr dirty="0" sz="900" spc="-15">
                          <a:solidFill>
                            <a:srgbClr val="231F20"/>
                          </a:solidFill>
                          <a:latin typeface="華康標楷體"/>
                          <a:cs typeface="華康標楷體"/>
                        </a:rPr>
                        <a:t>左後方的路況是否安全。</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35"/>
                        </a:spcBef>
                      </a:pPr>
                      <a:endParaRPr sz="1350">
                        <a:latin typeface="Times New Roman"/>
                        <a:cs typeface="Times New Roman"/>
                      </a:endParaRPr>
                    </a:p>
                    <a:p>
                      <a:pPr algn="ctr" marL="127635">
                        <a:lnSpc>
                          <a:spcPct val="100000"/>
                        </a:lnSpc>
                      </a:pPr>
                      <a:r>
                        <a:rPr dirty="0" sz="550" spc="-5">
                          <a:solidFill>
                            <a:srgbClr val="231F20"/>
                          </a:solidFill>
                          <a:latin typeface="SimSun"/>
                          <a:cs typeface="SimSun"/>
                        </a:rPr>
                        <a:t>要超越前車所需的距離</a:t>
                      </a:r>
                      <a:endParaRPr sz="550">
                        <a:latin typeface="SimSun"/>
                        <a:cs typeface="SimSu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marL="213995">
                        <a:lnSpc>
                          <a:spcPct val="100000"/>
                        </a:lnSpc>
                        <a:spcBef>
                          <a:spcPts val="480"/>
                        </a:spcBef>
                        <a:tabLst>
                          <a:tab pos="2534920" algn="l"/>
                        </a:tabLst>
                      </a:pPr>
                      <a:r>
                        <a:rPr dirty="0" baseline="5050" sz="825">
                          <a:solidFill>
                            <a:srgbClr val="231F20"/>
                          </a:solidFill>
                          <a:latin typeface="SimSun"/>
                          <a:cs typeface="SimSun"/>
                        </a:rPr>
                        <a:t>要超車的</a:t>
                      </a:r>
                      <a:r>
                        <a:rPr dirty="0" baseline="5050" sz="825" spc="-75">
                          <a:solidFill>
                            <a:srgbClr val="231F20"/>
                          </a:solidFill>
                          <a:latin typeface="SimSun"/>
                          <a:cs typeface="SimSun"/>
                        </a:rPr>
                        <a:t>車</a:t>
                      </a:r>
                      <a:r>
                        <a:rPr dirty="0" baseline="5050" sz="825">
                          <a:solidFill>
                            <a:srgbClr val="231F20"/>
                          </a:solidFill>
                          <a:latin typeface="SimSun"/>
                          <a:cs typeface="SimSun"/>
                        </a:rPr>
                        <a:t>	</a:t>
                      </a:r>
                      <a:r>
                        <a:rPr dirty="0" sz="550">
                          <a:solidFill>
                            <a:srgbClr val="231F20"/>
                          </a:solidFill>
                          <a:latin typeface="SimSun"/>
                          <a:cs typeface="SimSun"/>
                        </a:rPr>
                        <a:t>被超車的</a:t>
                      </a:r>
                      <a:r>
                        <a:rPr dirty="0" sz="550" spc="-50">
                          <a:solidFill>
                            <a:srgbClr val="231F20"/>
                          </a:solidFill>
                          <a:latin typeface="SimSun"/>
                          <a:cs typeface="SimSun"/>
                        </a:rPr>
                        <a:t>車</a:t>
                      </a:r>
                      <a:endParaRPr sz="550">
                        <a:latin typeface="SimSun"/>
                        <a:cs typeface="SimSun"/>
                      </a:endParaRPr>
                    </a:p>
                    <a:p>
                      <a:pPr>
                        <a:lnSpc>
                          <a:spcPct val="100000"/>
                        </a:lnSpc>
                        <a:spcBef>
                          <a:spcPts val="10"/>
                        </a:spcBef>
                      </a:pPr>
                      <a:endParaRPr sz="650">
                        <a:latin typeface="Times New Roman"/>
                        <a:cs typeface="Times New Roman"/>
                      </a:endParaRPr>
                    </a:p>
                    <a:p>
                      <a:pPr marL="179070">
                        <a:lnSpc>
                          <a:spcPct val="100000"/>
                        </a:lnSpc>
                      </a:pPr>
                      <a:r>
                        <a:rPr dirty="0" sz="550" spc="-10">
                          <a:solidFill>
                            <a:srgbClr val="231F20"/>
                          </a:solidFill>
                          <a:latin typeface="SimSun"/>
                          <a:cs typeface="SimSun"/>
                        </a:rPr>
                        <a:t>汽車安全距離</a:t>
                      </a:r>
                      <a:endParaRPr sz="550">
                        <a:latin typeface="SimSun"/>
                        <a:cs typeface="SimSu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25"/>
                        </a:spcBef>
                      </a:pPr>
                      <a:endParaRPr sz="550">
                        <a:latin typeface="Times New Roman"/>
                        <a:cs typeface="Times New Roman"/>
                      </a:endParaRPr>
                    </a:p>
                    <a:p>
                      <a:pPr marL="176530">
                        <a:lnSpc>
                          <a:spcPct val="100000"/>
                        </a:lnSpc>
                        <a:spcBef>
                          <a:spcPts val="5"/>
                        </a:spcBef>
                        <a:tabLst>
                          <a:tab pos="834390" algn="l"/>
                        </a:tabLst>
                      </a:pPr>
                      <a:r>
                        <a:rPr dirty="0" baseline="5555" sz="750" spc="-15">
                          <a:solidFill>
                            <a:srgbClr val="231F20"/>
                          </a:solidFill>
                          <a:latin typeface="SimSun"/>
                          <a:cs typeface="SimSun"/>
                        </a:rPr>
                        <a:t>圖</a:t>
                      </a:r>
                      <a:r>
                        <a:rPr dirty="0" baseline="5555" sz="750" spc="-225">
                          <a:solidFill>
                            <a:srgbClr val="231F20"/>
                          </a:solidFill>
                          <a:latin typeface="SimSun"/>
                          <a:cs typeface="SimSun"/>
                        </a:rPr>
                        <a:t> </a:t>
                      </a:r>
                      <a:r>
                        <a:rPr dirty="0" baseline="5555" sz="750" spc="-15">
                          <a:solidFill>
                            <a:srgbClr val="231F20"/>
                          </a:solidFill>
                          <a:latin typeface="Trebuchet MS"/>
                          <a:cs typeface="Trebuchet MS"/>
                        </a:rPr>
                        <a:t>3.9.1</a:t>
                      </a:r>
                      <a:r>
                        <a:rPr dirty="0" baseline="5555" sz="750">
                          <a:solidFill>
                            <a:srgbClr val="231F20"/>
                          </a:solidFill>
                          <a:latin typeface="Trebuchet MS"/>
                          <a:cs typeface="Trebuchet MS"/>
                        </a:rPr>
                        <a:t>	</a:t>
                      </a:r>
                      <a:r>
                        <a:rPr dirty="0" sz="550">
                          <a:solidFill>
                            <a:srgbClr val="231F20"/>
                          </a:solidFill>
                          <a:latin typeface="SimSun"/>
                          <a:cs typeface="SimSun"/>
                        </a:rPr>
                        <a:t>有對向車的時候必須要將單超越前車的距離</a:t>
                      </a:r>
                      <a:r>
                        <a:rPr dirty="0" sz="550" spc="-110">
                          <a:solidFill>
                            <a:srgbClr val="231F20"/>
                          </a:solidFill>
                          <a:latin typeface="SimSun"/>
                          <a:cs typeface="SimSun"/>
                        </a:rPr>
                        <a:t> </a:t>
                      </a:r>
                      <a:r>
                        <a:rPr dirty="0" sz="550" spc="-25">
                          <a:solidFill>
                            <a:srgbClr val="231F20"/>
                          </a:solidFill>
                          <a:latin typeface="SimSun"/>
                          <a:cs typeface="SimSun"/>
                        </a:rPr>
                        <a:t>×</a:t>
                      </a:r>
                      <a:r>
                        <a:rPr dirty="0" sz="550" spc="-25">
                          <a:solidFill>
                            <a:srgbClr val="231F20"/>
                          </a:solidFill>
                          <a:latin typeface="Trebuchet MS"/>
                          <a:cs typeface="Trebuchet MS"/>
                        </a:rPr>
                        <a:t>2</a:t>
                      </a:r>
                      <a:endParaRPr sz="550">
                        <a:latin typeface="Trebuchet MS"/>
                        <a:cs typeface="Trebuchet MS"/>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gn="just" marL="142240" marR="38100">
                        <a:lnSpc>
                          <a:spcPct val="102400"/>
                        </a:lnSpc>
                        <a:spcBef>
                          <a:spcPts val="254"/>
                        </a:spcBef>
                      </a:pPr>
                      <a:r>
                        <a:rPr dirty="0" sz="900" spc="50">
                          <a:solidFill>
                            <a:srgbClr val="231F20"/>
                          </a:solidFill>
                          <a:latin typeface="華康標楷體"/>
                          <a:cs typeface="華康標楷體"/>
                        </a:rPr>
                        <a:t>柵欄突然降下時，應將鐵路平交道柵欄往上推</a:t>
                      </a:r>
                      <a:r>
                        <a:rPr dirty="0" sz="900" spc="45">
                          <a:solidFill>
                            <a:srgbClr val="231F20"/>
                          </a:solidFill>
                          <a:latin typeface="華康標楷體"/>
                          <a:cs typeface="華康標楷體"/>
                        </a:rPr>
                        <a:t>起，並迅速將車輛開離</a:t>
                      </a:r>
                      <a:r>
                        <a:rPr dirty="0" sz="900" spc="-20">
                          <a:solidFill>
                            <a:srgbClr val="231F20"/>
                          </a:solidFill>
                          <a:latin typeface="華康標楷體"/>
                          <a:cs typeface="華康標楷體"/>
                        </a:rPr>
                        <a:t>至鐵路平交道外。</a:t>
                      </a:r>
                      <a:endParaRPr sz="900">
                        <a:latin typeface="華康標楷體"/>
                        <a:cs typeface="華康標楷體"/>
                      </a:endParaRPr>
                    </a:p>
                    <a:p>
                      <a:pPr algn="just" marL="142240" marR="38100" indent="-124460">
                        <a:lnSpc>
                          <a:spcPct val="102400"/>
                        </a:lnSpc>
                      </a:pPr>
                      <a:r>
                        <a:rPr dirty="0" sz="900" spc="55">
                          <a:solidFill>
                            <a:srgbClr val="231F20"/>
                          </a:solidFill>
                          <a:latin typeface="華康標楷體"/>
                          <a:cs typeface="華康標楷體"/>
                        </a:rPr>
                        <a:t>．車輛在鐵路平交道內故</a:t>
                      </a:r>
                      <a:r>
                        <a:rPr dirty="0" sz="900" spc="45">
                          <a:solidFill>
                            <a:srgbClr val="231F20"/>
                          </a:solidFill>
                          <a:latin typeface="華康標楷體"/>
                          <a:cs typeface="華康標楷體"/>
                        </a:rPr>
                        <a:t>障時，應立即透過鐵路</a:t>
                      </a:r>
                      <a:r>
                        <a:rPr dirty="0" sz="900" spc="50">
                          <a:solidFill>
                            <a:srgbClr val="231F20"/>
                          </a:solidFill>
                          <a:latin typeface="華康標楷體"/>
                          <a:cs typeface="華康標楷體"/>
                        </a:rPr>
                        <a:t>平交道旁的緊急按鈕向</a:t>
                      </a:r>
                      <a:r>
                        <a:rPr dirty="0" sz="900" spc="-15">
                          <a:solidFill>
                            <a:srgbClr val="231F20"/>
                          </a:solidFill>
                          <a:latin typeface="華康標楷體"/>
                          <a:cs typeface="華康標楷體"/>
                        </a:rPr>
                        <a:t>列車司機等人員通報</a:t>
                      </a:r>
                      <a:endParaRPr sz="900">
                        <a:latin typeface="華康標楷體"/>
                        <a:cs typeface="華康標楷體"/>
                      </a:endParaRPr>
                    </a:p>
                    <a:p>
                      <a:pPr algn="just" marL="142240" marR="16510" indent="-124460">
                        <a:lnSpc>
                          <a:spcPts val="1030"/>
                        </a:lnSpc>
                        <a:spcBef>
                          <a:spcPts val="755"/>
                        </a:spcBef>
                      </a:pPr>
                      <a:r>
                        <a:rPr dirty="0" sz="900" spc="55">
                          <a:solidFill>
                            <a:srgbClr val="231F20"/>
                          </a:solidFill>
                          <a:latin typeface="華康標楷體"/>
                          <a:cs typeface="華康標楷體"/>
                        </a:rPr>
                        <a:t>．駕駛途中須超越慢速行</a:t>
                      </a:r>
                      <a:r>
                        <a:rPr dirty="0" sz="900" spc="40">
                          <a:solidFill>
                            <a:srgbClr val="231F20"/>
                          </a:solidFill>
                          <a:latin typeface="華康標楷體"/>
                          <a:cs typeface="華康標楷體"/>
                        </a:rPr>
                        <a:t>駛車輛</a:t>
                      </a:r>
                      <a:r>
                        <a:rPr dirty="0" sz="900" spc="70">
                          <a:solidFill>
                            <a:srgbClr val="231F20"/>
                          </a:solidFill>
                          <a:latin typeface="華康標楷體"/>
                          <a:cs typeface="華康標楷體"/>
                        </a:rPr>
                        <a:t>（</a:t>
                      </a:r>
                      <a:r>
                        <a:rPr dirty="0" sz="900" spc="60">
                          <a:solidFill>
                            <a:srgbClr val="231F20"/>
                          </a:solidFill>
                          <a:latin typeface="華康標楷體"/>
                          <a:cs typeface="華康標楷體"/>
                        </a:rPr>
                        <a:t>包括機車或自</a:t>
                      </a:r>
                      <a:r>
                        <a:rPr dirty="0" sz="900" spc="70">
                          <a:solidFill>
                            <a:srgbClr val="231F20"/>
                          </a:solidFill>
                          <a:latin typeface="華康標楷體"/>
                          <a:cs typeface="華康標楷體"/>
                        </a:rPr>
                        <a:t>行車等</a:t>
                      </a:r>
                      <a:r>
                        <a:rPr dirty="0" sz="900">
                          <a:solidFill>
                            <a:srgbClr val="231F20"/>
                          </a:solidFill>
                          <a:latin typeface="華康標楷體"/>
                          <a:cs typeface="華康標楷體"/>
                        </a:rPr>
                        <a:t>）</a:t>
                      </a:r>
                      <a:r>
                        <a:rPr dirty="0" sz="900" spc="45">
                          <a:solidFill>
                            <a:srgbClr val="231F20"/>
                          </a:solidFill>
                          <a:latin typeface="華康標楷體"/>
                          <a:cs typeface="華康標楷體"/>
                        </a:rPr>
                        <a:t>，把握適當的</a:t>
                      </a:r>
                      <a:r>
                        <a:rPr dirty="0" sz="900" spc="-30">
                          <a:solidFill>
                            <a:srgbClr val="231F20"/>
                          </a:solidFill>
                          <a:latin typeface="華康標楷體"/>
                          <a:cs typeface="華康標楷體"/>
                        </a:rPr>
                        <a:t>機會，體驗超車技巧。。</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r" marL="266065" marR="38735" indent="-2540">
                        <a:lnSpc>
                          <a:spcPts val="1030"/>
                        </a:lnSpc>
                        <a:spcBef>
                          <a:spcPts val="680"/>
                        </a:spcBef>
                      </a:pPr>
                      <a:r>
                        <a:rPr dirty="0" sz="900" spc="50">
                          <a:solidFill>
                            <a:srgbClr val="231F20"/>
                          </a:solidFill>
                          <a:latin typeface="華康標楷體"/>
                          <a:cs typeface="華康標楷體"/>
                        </a:rPr>
                        <a:t>估前方車輛的車速和</a:t>
                      </a:r>
                      <a:r>
                        <a:rPr dirty="0" sz="900" spc="45">
                          <a:solidFill>
                            <a:srgbClr val="231F20"/>
                          </a:solidFill>
                          <a:latin typeface="華康標楷體"/>
                          <a:cs typeface="華康標楷體"/>
                        </a:rPr>
                        <a:t>車的車速</a:t>
                      </a:r>
                      <a:r>
                        <a:rPr dirty="0" sz="900" spc="70">
                          <a:solidFill>
                            <a:srgbClr val="231F20"/>
                          </a:solidFill>
                          <a:latin typeface="華康標楷體"/>
                          <a:cs typeface="華康標楷體"/>
                        </a:rPr>
                        <a:t>（</a:t>
                      </a:r>
                      <a:r>
                        <a:rPr dirty="0" sz="900" spc="55">
                          <a:solidFill>
                            <a:srgbClr val="231F20"/>
                          </a:solidFill>
                          <a:latin typeface="華康標楷體"/>
                          <a:cs typeface="華康標楷體"/>
                        </a:rPr>
                        <a:t>在速限範</a:t>
                      </a:r>
                      <a:endParaRPr sz="900">
                        <a:latin typeface="華康標楷體"/>
                        <a:cs typeface="華康標楷體"/>
                      </a:endParaRPr>
                    </a:p>
                    <a:p>
                      <a:pPr algn="r" marR="20955">
                        <a:lnSpc>
                          <a:spcPts val="969"/>
                        </a:lnSpc>
                      </a:pPr>
                      <a:r>
                        <a:rPr dirty="0" sz="900" spc="100">
                          <a:solidFill>
                            <a:srgbClr val="231F20"/>
                          </a:solidFill>
                          <a:latin typeface="華康標楷體"/>
                          <a:cs typeface="華康標楷體"/>
                        </a:rPr>
                        <a:t>）</a:t>
                      </a:r>
                      <a:r>
                        <a:rPr dirty="0" sz="900" spc="55">
                          <a:solidFill>
                            <a:srgbClr val="231F20"/>
                          </a:solidFill>
                          <a:latin typeface="華康標楷體"/>
                          <a:cs typeface="華康標楷體"/>
                        </a:rPr>
                        <a:t>，同時 明確掌</a:t>
                      </a:r>
                      <a:r>
                        <a:rPr dirty="0" sz="900" spc="-50">
                          <a:solidFill>
                            <a:srgbClr val="231F20"/>
                          </a:solidFill>
                          <a:latin typeface="華康標楷體"/>
                          <a:cs typeface="華康標楷體"/>
                        </a:rPr>
                        <a:t> </a:t>
                      </a:r>
                      <a:endParaRPr sz="900">
                        <a:latin typeface="華康標楷體"/>
                        <a:cs typeface="華康標楷體"/>
                      </a:endParaRPr>
                    </a:p>
                    <a:p>
                      <a:pPr algn="r" marL="426084" marR="20955" indent="-161290">
                        <a:lnSpc>
                          <a:spcPts val="1030"/>
                        </a:lnSpc>
                        <a:spcBef>
                          <a:spcPts val="50"/>
                        </a:spcBef>
                      </a:pPr>
                      <a:r>
                        <a:rPr dirty="0" sz="900" spc="50">
                          <a:solidFill>
                            <a:srgbClr val="231F20"/>
                          </a:solidFill>
                          <a:latin typeface="華康標楷體"/>
                          <a:cs typeface="華康標楷體"/>
                        </a:rPr>
                        <a:t>超車時所需要的安全</a:t>
                      </a:r>
                      <a:r>
                        <a:rPr dirty="0" sz="900" spc="60">
                          <a:solidFill>
                            <a:srgbClr val="231F20"/>
                          </a:solidFill>
                          <a:latin typeface="華康標楷體"/>
                          <a:cs typeface="華康標楷體"/>
                        </a:rPr>
                        <a:t>與時間資 訊</a:t>
                      </a:r>
                      <a:r>
                        <a:rPr dirty="0" sz="900" spc="210">
                          <a:solidFill>
                            <a:srgbClr val="231F20"/>
                          </a:solidFill>
                          <a:latin typeface="華康標楷體"/>
                          <a:cs typeface="華康標楷體"/>
                        </a:rPr>
                        <a:t>（</a:t>
                      </a:r>
                      <a:r>
                        <a:rPr dirty="0" sz="900" spc="-50">
                          <a:solidFill>
                            <a:srgbClr val="231F20"/>
                          </a:solidFill>
                          <a:latin typeface="華康標楷體"/>
                          <a:cs typeface="華康標楷體"/>
                        </a:rPr>
                        <a:t>圖 </a:t>
                      </a:r>
                      <a:endParaRPr sz="900">
                        <a:latin typeface="華康標楷體"/>
                        <a:cs typeface="華康標楷體"/>
                      </a:endParaRPr>
                    </a:p>
                    <a:p>
                      <a:pPr marL="355600">
                        <a:lnSpc>
                          <a:spcPts val="1000"/>
                        </a:lnSpc>
                      </a:pPr>
                      <a:r>
                        <a:rPr dirty="0" sz="900" spc="-1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lnB w="9525">
                      <a:solidFill>
                        <a:srgbClr val="BCBEC0"/>
                      </a:solidFill>
                      <a:prstDash val="solid"/>
                    </a:lnB>
                  </a:tcPr>
                </a:tc>
              </a:tr>
            </a:tbl>
          </a:graphicData>
        </a:graphic>
      </p:graphicFrame>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1349999" y="4432505"/>
              <a:ext cx="0" cy="531495"/>
            </a:xfrm>
            <a:custGeom>
              <a:avLst/>
              <a:gdLst/>
              <a:ahLst/>
              <a:cxnLst/>
              <a:rect l="l" t="t" r="r" b="b"/>
              <a:pathLst>
                <a:path w="0" h="531495">
                  <a:moveTo>
                    <a:pt x="0" y="530999"/>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557999" y="49725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69" name="object 69" descr=""/>
            <p:cNvSpPr/>
            <p:nvPr/>
          </p:nvSpPr>
          <p:spPr>
            <a:xfrm>
              <a:off x="5777999" y="4432505"/>
              <a:ext cx="0" cy="531495"/>
            </a:xfrm>
            <a:custGeom>
              <a:avLst/>
              <a:gdLst/>
              <a:ahLst/>
              <a:cxnLst/>
              <a:rect l="l" t="t" r="r" b="b"/>
              <a:pathLst>
                <a:path w="0" h="531495">
                  <a:moveTo>
                    <a:pt x="0" y="530999"/>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5777999"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71" name="object 71" descr=""/>
            <p:cNvSpPr/>
            <p:nvPr/>
          </p:nvSpPr>
          <p:spPr>
            <a:xfrm>
              <a:off x="2717999" y="4432505"/>
              <a:ext cx="0" cy="531495"/>
            </a:xfrm>
            <a:custGeom>
              <a:avLst/>
              <a:gdLst/>
              <a:ahLst/>
              <a:cxnLst/>
              <a:rect l="l" t="t" r="r" b="b"/>
              <a:pathLst>
                <a:path w="0" h="531495">
                  <a:moveTo>
                    <a:pt x="0" y="530999"/>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349999"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73" name="object 73" descr=""/>
            <p:cNvSpPr/>
            <p:nvPr/>
          </p:nvSpPr>
          <p:spPr>
            <a:xfrm>
              <a:off x="2717999" y="4972506"/>
              <a:ext cx="3060065" cy="0"/>
            </a:xfrm>
            <a:custGeom>
              <a:avLst/>
              <a:gdLst/>
              <a:ahLst/>
              <a:cxnLst/>
              <a:rect l="l" t="t" r="r" b="b"/>
              <a:pathLst>
                <a:path w="3060064" h="0">
                  <a:moveTo>
                    <a:pt x="0" y="0"/>
                  </a:moveTo>
                  <a:lnTo>
                    <a:pt x="3060001" y="0"/>
                  </a:lnTo>
                </a:path>
              </a:pathLst>
            </a:custGeom>
            <a:ln w="9004">
              <a:solidFill>
                <a:srgbClr val="BCBEC0"/>
              </a:solidFill>
            </a:ln>
          </p:spPr>
          <p:txBody>
            <a:bodyPr wrap="square" lIns="0" tIns="0" rIns="0" bIns="0" rtlCol="0"/>
            <a:lstStyle/>
            <a:p/>
          </p:txBody>
        </p:sp>
      </p:grpSp>
      <p:graphicFrame>
        <p:nvGraphicFramePr>
          <p:cNvPr id="74" name="object 74" descr=""/>
          <p:cNvGraphicFramePr>
            <a:graphicFrameLocks noGrp="1"/>
          </p:cNvGraphicFramePr>
          <p:nvPr/>
        </p:nvGraphicFramePr>
        <p:xfrm>
          <a:off x="557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5"/>
                        </a:spcBef>
                      </a:pPr>
                      <a:endParaRPr sz="800">
                        <a:latin typeface="Times New Roman"/>
                        <a:cs typeface="Times New Roman"/>
                      </a:endParaRPr>
                    </a:p>
                    <a:p>
                      <a:pPr marL="269875" marR="45720" indent="-252729">
                        <a:lnSpc>
                          <a:spcPct val="102400"/>
                        </a:lnSpc>
                        <a:spcBef>
                          <a:spcPts val="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六</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塞車時的</a:t>
                      </a:r>
                      <a:r>
                        <a:rPr dirty="0" sz="900" spc="-30">
                          <a:solidFill>
                            <a:srgbClr val="231F20"/>
                          </a:solidFill>
                          <a:latin typeface="華康標楷體"/>
                          <a:cs typeface="華康標楷體"/>
                        </a:rPr>
                        <a:t>因應</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900">
                        <a:latin typeface="Times New Roman"/>
                        <a:cs typeface="Times New Roman"/>
                      </a:endParaRPr>
                    </a:p>
                    <a:p>
                      <a:pPr marL="17780">
                        <a:lnSpc>
                          <a:spcPct val="100000"/>
                        </a:lnSpc>
                      </a:pPr>
                      <a:r>
                        <a:rPr dirty="0" sz="900" spc="-15">
                          <a:solidFill>
                            <a:srgbClr val="231F20"/>
                          </a:solidFill>
                          <a:latin typeface="華康標楷體"/>
                          <a:cs typeface="華康標楷體"/>
                        </a:rPr>
                        <a:t>．學習安全地禮讓超車</a:t>
                      </a:r>
                      <a:endParaRPr sz="900">
                        <a:latin typeface="華康標楷體"/>
                        <a:cs typeface="華康標楷體"/>
                      </a:endParaRPr>
                    </a:p>
                    <a:p>
                      <a:pPr>
                        <a:lnSpc>
                          <a:spcPct val="100000"/>
                        </a:lnSpc>
                      </a:pPr>
                      <a:endParaRPr sz="900">
                        <a:latin typeface="Times New Roman"/>
                        <a:cs typeface="Times New Roman"/>
                      </a:endParaRPr>
                    </a:p>
                    <a:p>
                      <a:pPr marL="313055" marR="36830" indent="-295275">
                        <a:lnSpc>
                          <a:spcPct val="102400"/>
                        </a:lnSpc>
                        <a:spcBef>
                          <a:spcPts val="55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判斷是否可以禮讓</a:t>
                      </a:r>
                      <a:r>
                        <a:rPr dirty="0" sz="900" spc="-30">
                          <a:solidFill>
                            <a:srgbClr val="231F20"/>
                          </a:solidFill>
                          <a:latin typeface="華康標楷體"/>
                          <a:cs typeface="華康標楷體"/>
                        </a:rPr>
                        <a:t>超車</a:t>
                      </a:r>
                      <a:endParaRPr sz="900">
                        <a:latin typeface="華康標楷體"/>
                        <a:cs typeface="華康標楷體"/>
                      </a:endParaRPr>
                    </a:p>
                    <a:p>
                      <a:pPr marL="302260" indent="-284480">
                        <a:lnSpc>
                          <a:spcPct val="100000"/>
                        </a:lnSpc>
                        <a:spcBef>
                          <a:spcPts val="509"/>
                        </a:spcBef>
                        <a:buSzPct val="88888"/>
                        <a:buAutoNum type="arabicPlain"/>
                        <a:tabLst>
                          <a:tab pos="302260" algn="l"/>
                        </a:tabLst>
                      </a:pPr>
                      <a:r>
                        <a:rPr dirty="0" sz="900" spc="-20">
                          <a:solidFill>
                            <a:srgbClr val="231F20"/>
                          </a:solidFill>
                          <a:latin typeface="華康標楷體"/>
                          <a:cs typeface="華康標楷體"/>
                        </a:rPr>
                        <a:t>安全地禮讓超車</a:t>
                      </a:r>
                      <a:endParaRPr sz="900">
                        <a:latin typeface="華康標楷體"/>
                        <a:cs typeface="華康標楷體"/>
                      </a:endParaRPr>
                    </a:p>
                    <a:p>
                      <a:pPr>
                        <a:lnSpc>
                          <a:spcPct val="100000"/>
                        </a:lnSpc>
                      </a:pPr>
                      <a:endParaRPr sz="1100">
                        <a:latin typeface="Times New Roman"/>
                        <a:cs typeface="Times New Roman"/>
                      </a:endParaRPr>
                    </a:p>
                    <a:p>
                      <a:pPr>
                        <a:lnSpc>
                          <a:spcPct val="100000"/>
                        </a:lnSpc>
                        <a:spcBef>
                          <a:spcPts val="20"/>
                        </a:spcBef>
                      </a:pPr>
                      <a:endParaRPr sz="1250">
                        <a:latin typeface="Times New Roman"/>
                        <a:cs typeface="Times New Roman"/>
                      </a:endParaRPr>
                    </a:p>
                    <a:p>
                      <a:pPr marL="132715" marR="44450" indent="-115570">
                        <a:lnSpc>
                          <a:spcPct val="102400"/>
                        </a:lnSpc>
                      </a:pPr>
                      <a:r>
                        <a:rPr dirty="0" sz="900" spc="-5">
                          <a:solidFill>
                            <a:srgbClr val="231F20"/>
                          </a:solidFill>
                          <a:latin typeface="華康標楷體"/>
                          <a:cs typeface="華康標楷體"/>
                        </a:rPr>
                        <a:t>．學習塞車時安全駕駛的</a:t>
                      </a:r>
                      <a:r>
                        <a:rPr dirty="0" sz="900" spc="-30">
                          <a:solidFill>
                            <a:srgbClr val="231F20"/>
                          </a:solidFill>
                          <a:latin typeface="華康標楷體"/>
                          <a:cs typeface="華康標楷體"/>
                        </a:rPr>
                        <a:t>方法</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313055" marR="36830" indent="-295275">
                        <a:lnSpc>
                          <a:spcPct val="102400"/>
                        </a:lnSpc>
                        <a:spcBef>
                          <a:spcPts val="680"/>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在塞車過程中等待</a:t>
                      </a:r>
                      <a:r>
                        <a:rPr dirty="0" sz="900" spc="-30">
                          <a:solidFill>
                            <a:srgbClr val="231F20"/>
                          </a:solidFill>
                          <a:latin typeface="華康標楷體"/>
                          <a:cs typeface="華康標楷體"/>
                        </a:rPr>
                        <a:t>前進</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marL="302260" indent="-284480">
                        <a:lnSpc>
                          <a:spcPct val="100000"/>
                        </a:lnSpc>
                        <a:spcBef>
                          <a:spcPts val="750"/>
                        </a:spcBef>
                        <a:buSzPct val="88888"/>
                        <a:buAutoNum type="arabicPlain"/>
                        <a:tabLst>
                          <a:tab pos="302260" algn="l"/>
                        </a:tabLst>
                      </a:pPr>
                      <a:r>
                        <a:rPr dirty="0" sz="900" spc="-20">
                          <a:solidFill>
                            <a:srgbClr val="231F20"/>
                          </a:solidFill>
                          <a:latin typeface="華康標楷體"/>
                          <a:cs typeface="華康標楷體"/>
                        </a:rPr>
                        <a:t>跟隨前車起步前進</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422275" indent="-122555">
                        <a:lnSpc>
                          <a:spcPct val="100000"/>
                        </a:lnSpc>
                        <a:spcBef>
                          <a:spcPts val="280"/>
                        </a:spcBef>
                        <a:buFont typeface="Trebuchet MS"/>
                        <a:buAutoNum type="alphaUcPeriod"/>
                        <a:tabLst>
                          <a:tab pos="422275" algn="l"/>
                        </a:tabLst>
                      </a:pPr>
                      <a:r>
                        <a:rPr dirty="0" sz="900" spc="-30">
                          <a:solidFill>
                            <a:srgbClr val="231F20"/>
                          </a:solidFill>
                          <a:latin typeface="華康標楷體"/>
                          <a:cs typeface="華康標楷體"/>
                        </a:rPr>
                        <a:t>利用照後鏡及擺頭察看，確認前方和左後方的安全。</a:t>
                      </a:r>
                      <a:endParaRPr sz="900">
                        <a:latin typeface="華康標楷體"/>
                        <a:cs typeface="華康標楷體"/>
                      </a:endParaRPr>
                    </a:p>
                    <a:p>
                      <a:pPr marL="420370" indent="-119380">
                        <a:lnSpc>
                          <a:spcPct val="100000"/>
                        </a:lnSpc>
                        <a:spcBef>
                          <a:spcPts val="620"/>
                        </a:spcBef>
                        <a:buFont typeface="Trebuchet MS"/>
                        <a:buAutoNum type="alphaUcPeriod"/>
                        <a:tabLst>
                          <a:tab pos="420370" algn="l"/>
                        </a:tabLst>
                      </a:pPr>
                      <a:r>
                        <a:rPr dirty="0" sz="900" spc="-20">
                          <a:solidFill>
                            <a:srgbClr val="231F20"/>
                          </a:solidFill>
                          <a:latin typeface="華康標楷體"/>
                          <a:cs typeface="華康標楷體"/>
                        </a:rPr>
                        <a:t>顯示左側方向燈。</a:t>
                      </a:r>
                      <a:endParaRPr sz="900">
                        <a:latin typeface="華康標楷體"/>
                        <a:cs typeface="華康標楷體"/>
                      </a:endParaRPr>
                    </a:p>
                    <a:p>
                      <a:pPr marL="426084" indent="-123189">
                        <a:lnSpc>
                          <a:spcPct val="100000"/>
                        </a:lnSpc>
                        <a:spcBef>
                          <a:spcPts val="620"/>
                        </a:spcBef>
                        <a:buFont typeface="Trebuchet MS"/>
                        <a:buAutoNum type="alphaUcPeriod"/>
                        <a:tabLst>
                          <a:tab pos="426084" algn="l"/>
                        </a:tabLst>
                      </a:pPr>
                      <a:r>
                        <a:rPr dirty="0" sz="900" spc="-15">
                          <a:solidFill>
                            <a:srgbClr val="231F20"/>
                          </a:solidFill>
                          <a:latin typeface="華康標楷體"/>
                          <a:cs typeface="華康標楷體"/>
                        </a:rPr>
                        <a:t>以適當的路徑與車速，平穩地變換行駛車道。</a:t>
                      </a:r>
                      <a:endParaRPr sz="900">
                        <a:latin typeface="華康標楷體"/>
                        <a:cs typeface="華康標楷體"/>
                      </a:endParaRPr>
                    </a:p>
                    <a:p>
                      <a:pPr marL="431800" marR="48895" indent="-124460">
                        <a:lnSpc>
                          <a:spcPts val="1060"/>
                        </a:lnSpc>
                        <a:spcBef>
                          <a:spcPts val="675"/>
                        </a:spcBef>
                        <a:buFont typeface="Trebuchet MS"/>
                        <a:buAutoNum type="alphaUcPeriod"/>
                        <a:tabLst>
                          <a:tab pos="431800" algn="l"/>
                        </a:tabLst>
                      </a:pPr>
                      <a:r>
                        <a:rPr dirty="0" sz="900" spc="-10">
                          <a:solidFill>
                            <a:srgbClr val="231F20"/>
                          </a:solidFill>
                          <a:latin typeface="華康標楷體"/>
                          <a:cs typeface="華康標楷體"/>
                        </a:rPr>
                        <a:t>與被超車輛間保持安全的間隔距離（</a:t>
                      </a:r>
                      <a:r>
                        <a:rPr dirty="0" sz="900" spc="-75">
                          <a:solidFill>
                            <a:srgbClr val="231F20"/>
                          </a:solidFill>
                          <a:latin typeface="華康標楷體"/>
                          <a:cs typeface="華康標楷體"/>
                        </a:rPr>
                        <a:t>至少 </a:t>
                      </a:r>
                      <a:r>
                        <a:rPr dirty="0" sz="900" spc="-20">
                          <a:solidFill>
                            <a:srgbClr val="231F20"/>
                          </a:solidFill>
                          <a:latin typeface="Trebuchet MS"/>
                          <a:cs typeface="Trebuchet MS"/>
                        </a:rPr>
                        <a:t>50</a:t>
                      </a:r>
                      <a:r>
                        <a:rPr dirty="0" sz="900" spc="-25">
                          <a:solidFill>
                            <a:srgbClr val="231F20"/>
                          </a:solidFill>
                          <a:latin typeface="Trebuchet MS"/>
                          <a:cs typeface="Trebuchet MS"/>
                        </a:rPr>
                        <a:t> </a:t>
                      </a:r>
                      <a:r>
                        <a:rPr dirty="0" sz="900" spc="-25">
                          <a:solidFill>
                            <a:srgbClr val="231F20"/>
                          </a:solidFill>
                          <a:latin typeface="華康標楷體"/>
                          <a:cs typeface="華康標楷體"/>
                        </a:rPr>
                        <a:t>公分以</a:t>
                      </a:r>
                      <a:r>
                        <a:rPr dirty="0" sz="900" spc="-10">
                          <a:solidFill>
                            <a:srgbClr val="231F20"/>
                          </a:solidFill>
                          <a:latin typeface="華康標楷體"/>
                          <a:cs typeface="華康標楷體"/>
                        </a:rPr>
                        <a:t>上），</a:t>
                      </a:r>
                      <a:r>
                        <a:rPr dirty="0" sz="900" spc="-20">
                          <a:solidFill>
                            <a:srgbClr val="231F20"/>
                          </a:solidFill>
                          <a:latin typeface="華康標楷體"/>
                          <a:cs typeface="華康標楷體"/>
                        </a:rPr>
                        <a:t>超越前車。</a:t>
                      </a:r>
                      <a:endParaRPr sz="900">
                        <a:latin typeface="華康標楷體"/>
                        <a:cs typeface="華康標楷體"/>
                      </a:endParaRPr>
                    </a:p>
                    <a:p>
                      <a:pPr marL="415290" indent="-116205">
                        <a:lnSpc>
                          <a:spcPct val="100000"/>
                        </a:lnSpc>
                        <a:spcBef>
                          <a:spcPts val="520"/>
                        </a:spcBef>
                        <a:buFont typeface="Trebuchet MS"/>
                        <a:buAutoNum type="alphaUcPeriod"/>
                        <a:tabLst>
                          <a:tab pos="415290" algn="l"/>
                        </a:tabLst>
                      </a:pPr>
                      <a:r>
                        <a:rPr dirty="0" sz="900" spc="-20">
                          <a:solidFill>
                            <a:srgbClr val="231F20"/>
                          </a:solidFill>
                          <a:latin typeface="華康標楷體"/>
                          <a:cs typeface="華康標楷體"/>
                        </a:rPr>
                        <a:t>顯示右側方向燈。</a:t>
                      </a:r>
                      <a:endParaRPr sz="900">
                        <a:latin typeface="華康標楷體"/>
                        <a:cs typeface="華康標楷體"/>
                      </a:endParaRPr>
                    </a:p>
                    <a:p>
                      <a:pPr marL="412750" marR="44450" indent="-114935">
                        <a:lnSpc>
                          <a:spcPts val="1060"/>
                        </a:lnSpc>
                        <a:spcBef>
                          <a:spcPts val="675"/>
                        </a:spcBef>
                        <a:buFont typeface="Trebuchet MS"/>
                        <a:buAutoNum type="alphaUcPeriod"/>
                        <a:tabLst>
                          <a:tab pos="424180" algn="l"/>
                        </a:tabLst>
                      </a:pPr>
                      <a:r>
                        <a:rPr dirty="0" sz="900" spc="-10">
                          <a:solidFill>
                            <a:srgbClr val="231F20"/>
                          </a:solidFill>
                          <a:latin typeface="華康標楷體"/>
                          <a:cs typeface="華康標楷體"/>
                        </a:rPr>
                        <a:t>確認與被超車輛之間拉開足夠的安全距離後，方得</a:t>
                      </a:r>
                      <a:r>
                        <a:rPr dirty="0" sz="900" spc="-10">
                          <a:solidFill>
                            <a:srgbClr val="231F20"/>
                          </a:solidFill>
                          <a:latin typeface="華康標楷體"/>
                          <a:cs typeface="華康標楷體"/>
                        </a:rPr>
                        <a:t>	</a:t>
                      </a:r>
                      <a:r>
                        <a:rPr dirty="0" sz="900" spc="-15">
                          <a:solidFill>
                            <a:srgbClr val="231F20"/>
                          </a:solidFill>
                          <a:latin typeface="華康標楷體"/>
                          <a:cs typeface="華康標楷體"/>
                        </a:rPr>
                        <a:t>駛回原來的行車車道。</a:t>
                      </a:r>
                      <a:endParaRPr sz="900">
                        <a:latin typeface="華康標楷體"/>
                        <a:cs typeface="華康標楷體"/>
                      </a:endParaRPr>
                    </a:p>
                    <a:p>
                      <a:pPr marL="132715" marR="46355" indent="-115570">
                        <a:lnSpc>
                          <a:spcPct val="102400"/>
                        </a:lnSpc>
                        <a:spcBef>
                          <a:spcPts val="495"/>
                        </a:spcBef>
                      </a:pPr>
                      <a:r>
                        <a:rPr dirty="0" sz="900" spc="-15">
                          <a:solidFill>
                            <a:srgbClr val="231F20"/>
                          </a:solidFill>
                          <a:latin typeface="華康標楷體"/>
                          <a:cs typeface="華康標楷體"/>
                        </a:rPr>
                        <a:t>．當後方車輛欲超越本車時，指導學員注意周邊交通狀況，按照禮讓超車要領行駛。</a:t>
                      </a:r>
                      <a:endParaRPr sz="900">
                        <a:latin typeface="華康標楷體"/>
                        <a:cs typeface="華康標楷體"/>
                      </a:endParaRPr>
                    </a:p>
                    <a:p>
                      <a:pPr marL="305435" indent="-287655">
                        <a:lnSpc>
                          <a:spcPct val="100000"/>
                        </a:lnSpc>
                        <a:spcBef>
                          <a:spcPts val="505"/>
                        </a:spcBef>
                        <a:buSzPct val="88888"/>
                        <a:buAutoNum type="arabicPlain"/>
                        <a:tabLst>
                          <a:tab pos="305435" algn="l"/>
                        </a:tabLst>
                      </a:pPr>
                      <a:r>
                        <a:rPr dirty="0" sz="900" spc="-15">
                          <a:solidFill>
                            <a:srgbClr val="231F20"/>
                          </a:solidFill>
                          <a:latin typeface="華康標楷體"/>
                          <a:cs typeface="華康標楷體"/>
                        </a:rPr>
                        <a:t>掌握前後車流狀況，選擇禮讓超車的時機與位置。</a:t>
                      </a:r>
                      <a:endParaRPr sz="900">
                        <a:latin typeface="華康標楷體"/>
                        <a:cs typeface="華康標楷體"/>
                      </a:endParaRPr>
                    </a:p>
                    <a:p>
                      <a:pPr>
                        <a:lnSpc>
                          <a:spcPct val="100000"/>
                        </a:lnSpc>
                        <a:buClr>
                          <a:srgbClr val="231F20"/>
                        </a:buClr>
                        <a:buFont typeface=""/>
                        <a:buAutoNum type="arabicPlain"/>
                      </a:pPr>
                      <a:endParaRPr sz="1400">
                        <a:latin typeface="Times New Roman"/>
                        <a:cs typeface="Times New Roman"/>
                      </a:endParaRPr>
                    </a:p>
                    <a:p>
                      <a:pPr marL="305435" indent="-287655">
                        <a:lnSpc>
                          <a:spcPct val="100000"/>
                        </a:lnSpc>
                        <a:spcBef>
                          <a:spcPts val="5"/>
                        </a:spcBef>
                        <a:buSzPct val="88888"/>
                        <a:buAutoNum type="arabicPlain"/>
                        <a:tabLst>
                          <a:tab pos="305435" algn="l"/>
                        </a:tabLst>
                      </a:pPr>
                      <a:r>
                        <a:rPr dirty="0" sz="900" spc="-15">
                          <a:solidFill>
                            <a:srgbClr val="231F20"/>
                          </a:solidFill>
                          <a:latin typeface="華康標楷體"/>
                          <a:cs typeface="華康標楷體"/>
                        </a:rPr>
                        <a:t>減速、靠右，並讓其超越。</a:t>
                      </a:r>
                      <a:endParaRPr sz="900">
                        <a:latin typeface="華康標楷體"/>
                        <a:cs typeface="華康標楷體"/>
                      </a:endParaRPr>
                    </a:p>
                    <a:p>
                      <a:pPr>
                        <a:lnSpc>
                          <a:spcPct val="100000"/>
                        </a:lnSpc>
                      </a:pPr>
                      <a:endParaRPr sz="1100">
                        <a:latin typeface="Times New Roman"/>
                        <a:cs typeface="Times New Roman"/>
                      </a:endParaRPr>
                    </a:p>
                    <a:p>
                      <a:pPr>
                        <a:lnSpc>
                          <a:spcPct val="100000"/>
                        </a:lnSpc>
                        <a:spcBef>
                          <a:spcPts val="15"/>
                        </a:spcBef>
                      </a:pPr>
                      <a:endParaRPr sz="1250">
                        <a:latin typeface="Times New Roman"/>
                        <a:cs typeface="Times New Roman"/>
                      </a:endParaRPr>
                    </a:p>
                    <a:p>
                      <a:pPr marL="133350" marR="47625" indent="-115570">
                        <a:lnSpc>
                          <a:spcPct val="102400"/>
                        </a:lnSpc>
                        <a:spcBef>
                          <a:spcPts val="5"/>
                        </a:spcBef>
                      </a:pPr>
                      <a:r>
                        <a:rPr dirty="0" sz="900" spc="-15">
                          <a:solidFill>
                            <a:srgbClr val="231F20"/>
                          </a:solidFill>
                          <a:latin typeface="華康標楷體"/>
                          <a:cs typeface="華康標楷體"/>
                        </a:rPr>
                        <a:t>．指導學員在塞車時應注意周遭交通狀況，並能夠安全地駕</a:t>
                      </a:r>
                      <a:r>
                        <a:rPr dirty="0" sz="900" spc="-30">
                          <a:solidFill>
                            <a:srgbClr val="231F20"/>
                          </a:solidFill>
                          <a:latin typeface="華康標楷體"/>
                          <a:cs typeface="華康標楷體"/>
                        </a:rPr>
                        <a:t>駛。</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306070" marR="45085" indent="-288290">
                        <a:lnSpc>
                          <a:spcPct val="102400"/>
                        </a:lnSpc>
                        <a:spcBef>
                          <a:spcPts val="675"/>
                        </a:spcBef>
                        <a:buSzPct val="88888"/>
                        <a:buAutoNum type="arabicPlain"/>
                        <a:tabLst>
                          <a:tab pos="306070" algn="l"/>
                        </a:tabLst>
                      </a:pPr>
                      <a:r>
                        <a:rPr dirty="0" sz="900" spc="-15">
                          <a:solidFill>
                            <a:srgbClr val="231F20"/>
                          </a:solidFill>
                          <a:latin typeface="華康標楷體"/>
                          <a:cs typeface="華康標楷體"/>
                        </a:rPr>
                        <a:t>因塞車暫時停車時，應以右腳踩住煞車踏板，不可突然起步或倒車。當停車時間有可能拉長時，應拉起手</a:t>
                      </a:r>
                      <a:r>
                        <a:rPr dirty="0" sz="900" spc="-25">
                          <a:solidFill>
                            <a:srgbClr val="231F20"/>
                          </a:solidFill>
                          <a:latin typeface="華康標楷體"/>
                          <a:cs typeface="華康標楷體"/>
                        </a:rPr>
                        <a:t>煞車。</a:t>
                      </a:r>
                      <a:endParaRPr sz="900">
                        <a:latin typeface="華康標楷體"/>
                        <a:cs typeface="華康標楷體"/>
                      </a:endParaRPr>
                    </a:p>
                    <a:p>
                      <a:pPr marL="302260" indent="-284480">
                        <a:lnSpc>
                          <a:spcPct val="100000"/>
                        </a:lnSpc>
                        <a:spcBef>
                          <a:spcPts val="680"/>
                        </a:spcBef>
                        <a:buSzPct val="88888"/>
                        <a:buAutoNum type="arabicPlain"/>
                        <a:tabLst>
                          <a:tab pos="302260" algn="l"/>
                        </a:tabLst>
                      </a:pPr>
                      <a:r>
                        <a:rPr dirty="0" sz="900" spc="-15">
                          <a:solidFill>
                            <a:srgbClr val="231F20"/>
                          </a:solidFill>
                          <a:latin typeface="華康標楷體"/>
                          <a:cs typeface="華康標楷體"/>
                        </a:rPr>
                        <a:t>掌握前車及前方車輛的動向，隨著前車起步前進。</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marR="39370" indent="-124460">
                        <a:lnSpc>
                          <a:spcPct val="102400"/>
                        </a:lnSpc>
                        <a:spcBef>
                          <a:spcPts val="254"/>
                        </a:spcBef>
                      </a:pPr>
                      <a:r>
                        <a:rPr dirty="0" sz="900" spc="55">
                          <a:solidFill>
                            <a:srgbClr val="231F20"/>
                          </a:solidFill>
                          <a:latin typeface="華康標楷體"/>
                          <a:cs typeface="華康標楷體"/>
                        </a:rPr>
                        <a:t>．超車時務必由左側相鄰</a:t>
                      </a:r>
                      <a:r>
                        <a:rPr dirty="0" sz="900" spc="-20">
                          <a:solidFill>
                            <a:srgbClr val="231F20"/>
                          </a:solidFill>
                          <a:latin typeface="華康標楷體"/>
                          <a:cs typeface="華康標楷體"/>
                        </a:rPr>
                        <a:t>車道進行超。</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142240" marR="38100" indent="-124460">
                        <a:lnSpc>
                          <a:spcPct val="102400"/>
                        </a:lnSpc>
                        <a:spcBef>
                          <a:spcPts val="660"/>
                        </a:spcBef>
                      </a:pPr>
                      <a:r>
                        <a:rPr dirty="0" sz="900" spc="55">
                          <a:solidFill>
                            <a:srgbClr val="231F20"/>
                          </a:solidFill>
                          <a:latin typeface="華康標楷體"/>
                          <a:cs typeface="華康標楷體"/>
                        </a:rPr>
                        <a:t>．過慢的速度行駛，會給後方車輛帶來困擾，應隨時注意配合車流，調</a:t>
                      </a:r>
                      <a:r>
                        <a:rPr dirty="0" sz="900" spc="-20">
                          <a:solidFill>
                            <a:srgbClr val="231F20"/>
                          </a:solidFill>
                          <a:latin typeface="華康標楷體"/>
                          <a:cs typeface="華康標楷體"/>
                        </a:rPr>
                        <a:t>整車速行駛。</a:t>
                      </a:r>
                      <a:endParaRPr sz="900">
                        <a:latin typeface="華康標楷體"/>
                        <a:cs typeface="華康標楷體"/>
                      </a:endParaRPr>
                    </a:p>
                    <a:p>
                      <a:pPr>
                        <a:lnSpc>
                          <a:spcPct val="100000"/>
                        </a:lnSpc>
                        <a:spcBef>
                          <a:spcPts val="45"/>
                        </a:spcBef>
                      </a:pPr>
                      <a:endParaRPr sz="800">
                        <a:latin typeface="Times New Roman"/>
                        <a:cs typeface="Times New Roman"/>
                      </a:endParaRPr>
                    </a:p>
                    <a:p>
                      <a:pPr algn="just" marL="141605" marR="40005" indent="-108585">
                        <a:lnSpc>
                          <a:spcPct val="102400"/>
                        </a:lnSpc>
                      </a:pPr>
                      <a:r>
                        <a:rPr dirty="0" sz="900" spc="80">
                          <a:solidFill>
                            <a:srgbClr val="231F20"/>
                          </a:solidFill>
                          <a:latin typeface="華康標楷體"/>
                          <a:cs typeface="華康標楷體"/>
                        </a:rPr>
                        <a:t>．不要因受超車影 響，</a:t>
                      </a:r>
                      <a:r>
                        <a:rPr dirty="0" sz="900" spc="60">
                          <a:solidFill>
                            <a:srgbClr val="231F20"/>
                          </a:solidFill>
                          <a:latin typeface="華康標楷體"/>
                          <a:cs typeface="華康標楷體"/>
                        </a:rPr>
                        <a:t>而導致方向盤輕易的晃</a:t>
                      </a:r>
                      <a:r>
                        <a:rPr dirty="0" sz="900" spc="-10">
                          <a:solidFill>
                            <a:srgbClr val="231F20"/>
                          </a:solidFill>
                          <a:latin typeface="華康標楷體"/>
                          <a:cs typeface="華康標楷體"/>
                        </a:rPr>
                        <a:t>動。</a:t>
                      </a:r>
                      <a:endParaRPr sz="900">
                        <a:latin typeface="華康標楷體"/>
                        <a:cs typeface="華康標楷體"/>
                      </a:endParaRPr>
                    </a:p>
                    <a:p>
                      <a:pPr algn="just" marL="142240" marR="37465" indent="-124460">
                        <a:lnSpc>
                          <a:spcPct val="102400"/>
                        </a:lnSpc>
                        <a:spcBef>
                          <a:spcPts val="509"/>
                        </a:spcBef>
                      </a:pPr>
                      <a:r>
                        <a:rPr dirty="0" sz="900" spc="55">
                          <a:solidFill>
                            <a:srgbClr val="231F20"/>
                          </a:solidFill>
                          <a:latin typeface="華康標楷體"/>
                          <a:cs typeface="華康標楷體"/>
                        </a:rPr>
                        <a:t>．特別注意塞車時「分心</a:t>
                      </a:r>
                      <a:r>
                        <a:rPr dirty="0" sz="900" spc="45">
                          <a:solidFill>
                            <a:srgbClr val="231F20"/>
                          </a:solidFill>
                          <a:latin typeface="華康標楷體"/>
                          <a:cs typeface="華康標楷體"/>
                        </a:rPr>
                        <a:t>駕駛」、「不確定性駕駛」、「大意疏失」導</a:t>
                      </a:r>
                      <a:r>
                        <a:rPr dirty="0" sz="900" spc="-20">
                          <a:solidFill>
                            <a:srgbClr val="231F20"/>
                          </a:solidFill>
                          <a:latin typeface="華康標楷體"/>
                          <a:cs typeface="華康標楷體"/>
                        </a:rPr>
                        <a:t>致事故頻繁發生。</a:t>
                      </a:r>
                      <a:endParaRPr sz="900">
                        <a:latin typeface="華康標楷體"/>
                        <a:cs typeface="華康標楷體"/>
                      </a:endParaRPr>
                    </a:p>
                    <a:p>
                      <a:pPr algn="just" marL="142240" marR="19685" indent="-124460">
                        <a:lnSpc>
                          <a:spcPct val="101099"/>
                        </a:lnSpc>
                        <a:spcBef>
                          <a:spcPts val="555"/>
                        </a:spcBef>
                      </a:pPr>
                      <a:r>
                        <a:rPr dirty="0" sz="900" spc="55">
                          <a:solidFill>
                            <a:srgbClr val="231F20"/>
                          </a:solidFill>
                          <a:latin typeface="華康標楷體"/>
                          <a:cs typeface="華康標楷體"/>
                        </a:rPr>
                        <a:t>．向學員說明因為前車或</a:t>
                      </a:r>
                      <a:r>
                        <a:rPr dirty="0" sz="900" spc="45">
                          <a:solidFill>
                            <a:srgbClr val="231F20"/>
                          </a:solidFill>
                          <a:latin typeface="華康標楷體"/>
                          <a:cs typeface="華康標楷體"/>
                        </a:rPr>
                        <a:t>後車的「大意疏失」有可能被碰撞，所以應隨</a:t>
                      </a:r>
                      <a:r>
                        <a:rPr dirty="0" sz="900" spc="-20">
                          <a:solidFill>
                            <a:srgbClr val="231F20"/>
                          </a:solidFill>
                          <a:latin typeface="華康標楷體"/>
                          <a:cs typeface="華康標楷體"/>
                        </a:rPr>
                        <a:t>時注意前、後車的動向。</a:t>
                      </a:r>
                      <a:endParaRPr sz="900">
                        <a:latin typeface="華康標楷體"/>
                        <a:cs typeface="華康標楷體"/>
                      </a:endParaRPr>
                    </a:p>
                    <a:p>
                      <a:pPr algn="just" marL="142240" marR="38100" indent="-124460">
                        <a:lnSpc>
                          <a:spcPct val="101099"/>
                        </a:lnSpc>
                      </a:pPr>
                      <a:r>
                        <a:rPr dirty="0" sz="900" spc="55">
                          <a:solidFill>
                            <a:srgbClr val="231F20"/>
                          </a:solidFill>
                          <a:latin typeface="華康標楷體"/>
                          <a:cs typeface="華康標楷體"/>
                        </a:rPr>
                        <a:t>．教導學員遇到塞車或紅</a:t>
                      </a:r>
                      <a:r>
                        <a:rPr dirty="0" sz="900" spc="45">
                          <a:solidFill>
                            <a:srgbClr val="231F20"/>
                          </a:solidFill>
                          <a:latin typeface="華康標楷體"/>
                          <a:cs typeface="華康標楷體"/>
                        </a:rPr>
                        <a:t>燈而暫停時，自排車應</a:t>
                      </a:r>
                      <a:r>
                        <a:rPr dirty="0" sz="900" spc="120">
                          <a:solidFill>
                            <a:srgbClr val="231F20"/>
                          </a:solidFill>
                          <a:latin typeface="華康標楷體"/>
                          <a:cs typeface="華康標楷體"/>
                        </a:rPr>
                        <a:t>維持在</a:t>
                      </a:r>
                      <a:r>
                        <a:rPr dirty="0" sz="900" spc="60">
                          <a:solidFill>
                            <a:srgbClr val="231F20"/>
                          </a:solidFill>
                          <a:latin typeface="Trebuchet MS"/>
                          <a:cs typeface="Trebuchet MS"/>
                        </a:rPr>
                        <a:t>D</a:t>
                      </a:r>
                      <a:r>
                        <a:rPr dirty="0" sz="900" spc="-25">
                          <a:solidFill>
                            <a:srgbClr val="231F20"/>
                          </a:solidFill>
                          <a:latin typeface="Trebuchet MS"/>
                          <a:cs typeface="Trebuchet MS"/>
                        </a:rPr>
                        <a:t> </a:t>
                      </a:r>
                      <a:r>
                        <a:rPr dirty="0" sz="900" spc="25">
                          <a:solidFill>
                            <a:srgbClr val="231F20"/>
                          </a:solidFill>
                          <a:latin typeface="華康標楷體"/>
                          <a:cs typeface="華康標楷體"/>
                        </a:rPr>
                        <a:t>檔的位置。如</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grpSp>
        <p:nvGrpSpPr>
          <p:cNvPr id="75" name="object 75" descr=""/>
          <p:cNvGrpSpPr/>
          <p:nvPr/>
        </p:nvGrpSpPr>
        <p:grpSpPr>
          <a:xfrm>
            <a:off x="7915237" y="359742"/>
            <a:ext cx="6651625" cy="4617720"/>
            <a:chOff x="7915237" y="359742"/>
            <a:chExt cx="6651625" cy="4617720"/>
          </a:xfrm>
        </p:grpSpPr>
        <p:sp>
          <p:nvSpPr>
            <p:cNvPr id="76" name="object 76" descr=""/>
            <p:cNvSpPr/>
            <p:nvPr/>
          </p:nvSpPr>
          <p:spPr>
            <a:xfrm>
              <a:off x="7919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77" name="object 77" descr=""/>
            <p:cNvSpPr/>
            <p:nvPr/>
          </p:nvSpPr>
          <p:spPr>
            <a:xfrm>
              <a:off x="8712000" y="589502"/>
              <a:ext cx="0" cy="361950"/>
            </a:xfrm>
            <a:custGeom>
              <a:avLst/>
              <a:gdLst/>
              <a:ahLst/>
              <a:cxnLst/>
              <a:rect l="l" t="t" r="r" b="b"/>
              <a:pathLst>
                <a:path w="0" h="361950">
                  <a:moveTo>
                    <a:pt x="0" y="361721"/>
                  </a:moveTo>
                  <a:lnTo>
                    <a:pt x="0" y="0"/>
                  </a:lnTo>
                </a:path>
              </a:pathLst>
            </a:custGeom>
            <a:ln w="9004">
              <a:solidFill>
                <a:srgbClr val="FFFFFF"/>
              </a:solidFill>
            </a:ln>
          </p:spPr>
          <p:txBody>
            <a:bodyPr wrap="square" lIns="0" tIns="0" rIns="0" bIns="0" rtlCol="0"/>
            <a:lstStyle/>
            <a:p/>
          </p:txBody>
        </p:sp>
        <p:sp>
          <p:nvSpPr>
            <p:cNvPr id="78" name="object 78" descr=""/>
            <p:cNvSpPr/>
            <p:nvPr/>
          </p:nvSpPr>
          <p:spPr>
            <a:xfrm>
              <a:off x="10079999" y="589502"/>
              <a:ext cx="0" cy="361950"/>
            </a:xfrm>
            <a:custGeom>
              <a:avLst/>
              <a:gdLst/>
              <a:ahLst/>
              <a:cxnLst/>
              <a:rect l="l" t="t" r="r" b="b"/>
              <a:pathLst>
                <a:path w="0" h="361950">
                  <a:moveTo>
                    <a:pt x="0" y="361721"/>
                  </a:moveTo>
                  <a:lnTo>
                    <a:pt x="0" y="0"/>
                  </a:lnTo>
                </a:path>
              </a:pathLst>
            </a:custGeom>
            <a:ln w="9004">
              <a:solidFill>
                <a:srgbClr val="FFFFFF"/>
              </a:solidFill>
            </a:ln>
          </p:spPr>
          <p:txBody>
            <a:bodyPr wrap="square" lIns="0" tIns="0" rIns="0" bIns="0" rtlCol="0"/>
            <a:lstStyle/>
            <a:p/>
          </p:txBody>
        </p:sp>
        <p:sp>
          <p:nvSpPr>
            <p:cNvPr id="79" name="object 79" descr=""/>
            <p:cNvSpPr/>
            <p:nvPr/>
          </p:nvSpPr>
          <p:spPr>
            <a:xfrm>
              <a:off x="13140001" y="589502"/>
              <a:ext cx="0" cy="361950"/>
            </a:xfrm>
            <a:custGeom>
              <a:avLst/>
              <a:gdLst/>
              <a:ahLst/>
              <a:cxnLst/>
              <a:rect l="l" t="t" r="r" b="b"/>
              <a:pathLst>
                <a:path w="0" h="361950">
                  <a:moveTo>
                    <a:pt x="0" y="361721"/>
                  </a:moveTo>
                  <a:lnTo>
                    <a:pt x="0" y="0"/>
                  </a:lnTo>
                </a:path>
              </a:pathLst>
            </a:custGeom>
            <a:ln w="9004">
              <a:solidFill>
                <a:srgbClr val="FFFFFF"/>
              </a:solidFill>
            </a:ln>
          </p:spPr>
          <p:txBody>
            <a:bodyPr wrap="square" lIns="0" tIns="0" rIns="0" bIns="0" rtlCol="0"/>
            <a:lstStyle/>
            <a:p/>
          </p:txBody>
        </p:sp>
        <p:sp>
          <p:nvSpPr>
            <p:cNvPr id="80" name="object 80" descr=""/>
            <p:cNvSpPr/>
            <p:nvPr/>
          </p:nvSpPr>
          <p:spPr>
            <a:xfrm>
              <a:off x="8712000" y="951228"/>
              <a:ext cx="0" cy="546735"/>
            </a:xfrm>
            <a:custGeom>
              <a:avLst/>
              <a:gdLst/>
              <a:ahLst/>
              <a:cxnLst/>
              <a:rect l="l" t="t" r="r" b="b"/>
              <a:pathLst>
                <a:path w="0" h="546735">
                  <a:moveTo>
                    <a:pt x="0" y="546315"/>
                  </a:moveTo>
                  <a:lnTo>
                    <a:pt x="0" y="0"/>
                  </a:lnTo>
                </a:path>
              </a:pathLst>
            </a:custGeom>
            <a:ln w="9004">
              <a:solidFill>
                <a:srgbClr val="FFFFFF"/>
              </a:solidFill>
            </a:ln>
          </p:spPr>
          <p:txBody>
            <a:bodyPr wrap="square" lIns="0" tIns="0" rIns="0" bIns="0" rtlCol="0"/>
            <a:lstStyle/>
            <a:p/>
          </p:txBody>
        </p:sp>
        <p:sp>
          <p:nvSpPr>
            <p:cNvPr id="81" name="object 81" descr=""/>
            <p:cNvSpPr/>
            <p:nvPr/>
          </p:nvSpPr>
          <p:spPr>
            <a:xfrm>
              <a:off x="10079999" y="951228"/>
              <a:ext cx="0" cy="546735"/>
            </a:xfrm>
            <a:custGeom>
              <a:avLst/>
              <a:gdLst/>
              <a:ahLst/>
              <a:cxnLst/>
              <a:rect l="l" t="t" r="r" b="b"/>
              <a:pathLst>
                <a:path w="0" h="546735">
                  <a:moveTo>
                    <a:pt x="0" y="546315"/>
                  </a:moveTo>
                  <a:lnTo>
                    <a:pt x="0" y="0"/>
                  </a:lnTo>
                </a:path>
              </a:pathLst>
            </a:custGeom>
            <a:ln w="9004">
              <a:solidFill>
                <a:srgbClr val="FFFFFF"/>
              </a:solidFill>
            </a:ln>
          </p:spPr>
          <p:txBody>
            <a:bodyPr wrap="square" lIns="0" tIns="0" rIns="0" bIns="0" rtlCol="0"/>
            <a:lstStyle/>
            <a:p/>
          </p:txBody>
        </p:sp>
        <p:sp>
          <p:nvSpPr>
            <p:cNvPr id="82" name="object 82" descr=""/>
            <p:cNvSpPr/>
            <p:nvPr/>
          </p:nvSpPr>
          <p:spPr>
            <a:xfrm>
              <a:off x="13140001" y="951228"/>
              <a:ext cx="0" cy="546735"/>
            </a:xfrm>
            <a:custGeom>
              <a:avLst/>
              <a:gdLst/>
              <a:ahLst/>
              <a:cxnLst/>
              <a:rect l="l" t="t" r="r" b="b"/>
              <a:pathLst>
                <a:path w="0" h="546735">
                  <a:moveTo>
                    <a:pt x="0" y="546315"/>
                  </a:moveTo>
                  <a:lnTo>
                    <a:pt x="0" y="0"/>
                  </a:lnTo>
                </a:path>
              </a:pathLst>
            </a:custGeom>
            <a:ln w="9004">
              <a:solidFill>
                <a:srgbClr val="FFFFFF"/>
              </a:solidFill>
            </a:ln>
          </p:spPr>
          <p:txBody>
            <a:bodyPr wrap="square" lIns="0" tIns="0" rIns="0" bIns="0" rtlCol="0"/>
            <a:lstStyle/>
            <a:p/>
          </p:txBody>
        </p:sp>
        <p:sp>
          <p:nvSpPr>
            <p:cNvPr id="83" name="object 83" descr=""/>
            <p:cNvSpPr/>
            <p:nvPr/>
          </p:nvSpPr>
          <p:spPr>
            <a:xfrm>
              <a:off x="8712000" y="1497539"/>
              <a:ext cx="0" cy="390525"/>
            </a:xfrm>
            <a:custGeom>
              <a:avLst/>
              <a:gdLst/>
              <a:ahLst/>
              <a:cxnLst/>
              <a:rect l="l" t="t" r="r" b="b"/>
              <a:pathLst>
                <a:path w="0" h="390525">
                  <a:moveTo>
                    <a:pt x="0" y="390232"/>
                  </a:moveTo>
                  <a:lnTo>
                    <a:pt x="0" y="0"/>
                  </a:lnTo>
                </a:path>
              </a:pathLst>
            </a:custGeom>
            <a:ln w="9004">
              <a:solidFill>
                <a:srgbClr val="FFFFFF"/>
              </a:solidFill>
            </a:ln>
          </p:spPr>
          <p:txBody>
            <a:bodyPr wrap="square" lIns="0" tIns="0" rIns="0" bIns="0" rtlCol="0"/>
            <a:lstStyle/>
            <a:p/>
          </p:txBody>
        </p:sp>
        <p:sp>
          <p:nvSpPr>
            <p:cNvPr id="84" name="object 84" descr=""/>
            <p:cNvSpPr/>
            <p:nvPr/>
          </p:nvSpPr>
          <p:spPr>
            <a:xfrm>
              <a:off x="10079999" y="1497539"/>
              <a:ext cx="0" cy="390525"/>
            </a:xfrm>
            <a:custGeom>
              <a:avLst/>
              <a:gdLst/>
              <a:ahLst/>
              <a:cxnLst/>
              <a:rect l="l" t="t" r="r" b="b"/>
              <a:pathLst>
                <a:path w="0" h="390525">
                  <a:moveTo>
                    <a:pt x="0" y="390232"/>
                  </a:moveTo>
                  <a:lnTo>
                    <a:pt x="0" y="0"/>
                  </a:lnTo>
                </a:path>
              </a:pathLst>
            </a:custGeom>
            <a:ln w="9004">
              <a:solidFill>
                <a:srgbClr val="FFFFFF"/>
              </a:solidFill>
            </a:ln>
          </p:spPr>
          <p:txBody>
            <a:bodyPr wrap="square" lIns="0" tIns="0" rIns="0" bIns="0" rtlCol="0"/>
            <a:lstStyle/>
            <a:p/>
          </p:txBody>
        </p:sp>
        <p:sp>
          <p:nvSpPr>
            <p:cNvPr id="85" name="object 85" descr=""/>
            <p:cNvSpPr/>
            <p:nvPr/>
          </p:nvSpPr>
          <p:spPr>
            <a:xfrm>
              <a:off x="13140001" y="1497539"/>
              <a:ext cx="0" cy="390525"/>
            </a:xfrm>
            <a:custGeom>
              <a:avLst/>
              <a:gdLst/>
              <a:ahLst/>
              <a:cxnLst/>
              <a:rect l="l" t="t" r="r" b="b"/>
              <a:pathLst>
                <a:path w="0" h="390525">
                  <a:moveTo>
                    <a:pt x="0" y="390232"/>
                  </a:moveTo>
                  <a:lnTo>
                    <a:pt x="0" y="0"/>
                  </a:lnTo>
                </a:path>
              </a:pathLst>
            </a:custGeom>
            <a:ln w="9004">
              <a:solidFill>
                <a:srgbClr val="FFFFFF"/>
              </a:solidFill>
            </a:ln>
          </p:spPr>
          <p:txBody>
            <a:bodyPr wrap="square" lIns="0" tIns="0" rIns="0" bIns="0" rtlCol="0"/>
            <a:lstStyle/>
            <a:p/>
          </p:txBody>
        </p:sp>
        <p:sp>
          <p:nvSpPr>
            <p:cNvPr id="86" name="object 86" descr=""/>
            <p:cNvSpPr/>
            <p:nvPr/>
          </p:nvSpPr>
          <p:spPr>
            <a:xfrm>
              <a:off x="8712000" y="1887768"/>
              <a:ext cx="0" cy="390525"/>
            </a:xfrm>
            <a:custGeom>
              <a:avLst/>
              <a:gdLst/>
              <a:ahLst/>
              <a:cxnLst/>
              <a:rect l="l" t="t" r="r" b="b"/>
              <a:pathLst>
                <a:path w="0" h="390525">
                  <a:moveTo>
                    <a:pt x="0" y="390232"/>
                  </a:moveTo>
                  <a:lnTo>
                    <a:pt x="0" y="0"/>
                  </a:lnTo>
                </a:path>
              </a:pathLst>
            </a:custGeom>
            <a:ln w="9004">
              <a:solidFill>
                <a:srgbClr val="FFFFFF"/>
              </a:solidFill>
            </a:ln>
          </p:spPr>
          <p:txBody>
            <a:bodyPr wrap="square" lIns="0" tIns="0" rIns="0" bIns="0" rtlCol="0"/>
            <a:lstStyle/>
            <a:p/>
          </p:txBody>
        </p:sp>
        <p:sp>
          <p:nvSpPr>
            <p:cNvPr id="87" name="object 87" descr=""/>
            <p:cNvSpPr/>
            <p:nvPr/>
          </p:nvSpPr>
          <p:spPr>
            <a:xfrm>
              <a:off x="10079999" y="1887768"/>
              <a:ext cx="0" cy="390525"/>
            </a:xfrm>
            <a:custGeom>
              <a:avLst/>
              <a:gdLst/>
              <a:ahLst/>
              <a:cxnLst/>
              <a:rect l="l" t="t" r="r" b="b"/>
              <a:pathLst>
                <a:path w="0" h="390525">
                  <a:moveTo>
                    <a:pt x="0" y="390232"/>
                  </a:moveTo>
                  <a:lnTo>
                    <a:pt x="0" y="0"/>
                  </a:lnTo>
                </a:path>
              </a:pathLst>
            </a:custGeom>
            <a:ln w="9004">
              <a:solidFill>
                <a:srgbClr val="FFFFFF"/>
              </a:solidFill>
            </a:ln>
          </p:spPr>
          <p:txBody>
            <a:bodyPr wrap="square" lIns="0" tIns="0" rIns="0" bIns="0" rtlCol="0"/>
            <a:lstStyle/>
            <a:p/>
          </p:txBody>
        </p:sp>
        <p:sp>
          <p:nvSpPr>
            <p:cNvPr id="88" name="object 88" descr=""/>
            <p:cNvSpPr/>
            <p:nvPr/>
          </p:nvSpPr>
          <p:spPr>
            <a:xfrm>
              <a:off x="13140001" y="1887768"/>
              <a:ext cx="0" cy="390525"/>
            </a:xfrm>
            <a:custGeom>
              <a:avLst/>
              <a:gdLst/>
              <a:ahLst/>
              <a:cxnLst/>
              <a:rect l="l" t="t" r="r" b="b"/>
              <a:pathLst>
                <a:path w="0" h="390525">
                  <a:moveTo>
                    <a:pt x="0" y="390232"/>
                  </a:moveTo>
                  <a:lnTo>
                    <a:pt x="0" y="0"/>
                  </a:lnTo>
                </a:path>
              </a:pathLst>
            </a:custGeom>
            <a:ln w="9004">
              <a:solidFill>
                <a:srgbClr val="FFFFFF"/>
              </a:solidFill>
            </a:ln>
          </p:spPr>
          <p:txBody>
            <a:bodyPr wrap="square" lIns="0" tIns="0" rIns="0" bIns="0" rtlCol="0"/>
            <a:lstStyle/>
            <a:p/>
          </p:txBody>
        </p:sp>
        <p:sp>
          <p:nvSpPr>
            <p:cNvPr id="89" name="object 89" descr=""/>
            <p:cNvSpPr/>
            <p:nvPr/>
          </p:nvSpPr>
          <p:spPr>
            <a:xfrm>
              <a:off x="8712000" y="2277997"/>
              <a:ext cx="0" cy="858519"/>
            </a:xfrm>
            <a:custGeom>
              <a:avLst/>
              <a:gdLst/>
              <a:ahLst/>
              <a:cxnLst/>
              <a:rect l="l" t="t" r="r" b="b"/>
              <a:pathLst>
                <a:path w="0" h="858519">
                  <a:moveTo>
                    <a:pt x="0" y="858507"/>
                  </a:moveTo>
                  <a:lnTo>
                    <a:pt x="0" y="0"/>
                  </a:lnTo>
                </a:path>
              </a:pathLst>
            </a:custGeom>
            <a:ln w="9004">
              <a:solidFill>
                <a:srgbClr val="FFFFFF"/>
              </a:solidFill>
            </a:ln>
          </p:spPr>
          <p:txBody>
            <a:bodyPr wrap="square" lIns="0" tIns="0" rIns="0" bIns="0" rtlCol="0"/>
            <a:lstStyle/>
            <a:p/>
          </p:txBody>
        </p:sp>
        <p:sp>
          <p:nvSpPr>
            <p:cNvPr id="90" name="object 90" descr=""/>
            <p:cNvSpPr/>
            <p:nvPr/>
          </p:nvSpPr>
          <p:spPr>
            <a:xfrm>
              <a:off x="10079999" y="2277997"/>
              <a:ext cx="0" cy="858519"/>
            </a:xfrm>
            <a:custGeom>
              <a:avLst/>
              <a:gdLst/>
              <a:ahLst/>
              <a:cxnLst/>
              <a:rect l="l" t="t" r="r" b="b"/>
              <a:pathLst>
                <a:path w="0" h="858519">
                  <a:moveTo>
                    <a:pt x="0" y="858507"/>
                  </a:moveTo>
                  <a:lnTo>
                    <a:pt x="0" y="0"/>
                  </a:lnTo>
                </a:path>
              </a:pathLst>
            </a:custGeom>
            <a:ln w="9004">
              <a:solidFill>
                <a:srgbClr val="FFFFFF"/>
              </a:solidFill>
            </a:ln>
          </p:spPr>
          <p:txBody>
            <a:bodyPr wrap="square" lIns="0" tIns="0" rIns="0" bIns="0" rtlCol="0"/>
            <a:lstStyle/>
            <a:p/>
          </p:txBody>
        </p:sp>
        <p:sp>
          <p:nvSpPr>
            <p:cNvPr id="91" name="object 91" descr=""/>
            <p:cNvSpPr/>
            <p:nvPr/>
          </p:nvSpPr>
          <p:spPr>
            <a:xfrm>
              <a:off x="13140001" y="2277997"/>
              <a:ext cx="0" cy="858519"/>
            </a:xfrm>
            <a:custGeom>
              <a:avLst/>
              <a:gdLst/>
              <a:ahLst/>
              <a:cxnLst/>
              <a:rect l="l" t="t" r="r" b="b"/>
              <a:pathLst>
                <a:path w="0" h="858519">
                  <a:moveTo>
                    <a:pt x="0" y="858507"/>
                  </a:moveTo>
                  <a:lnTo>
                    <a:pt x="0" y="0"/>
                  </a:lnTo>
                </a:path>
              </a:pathLst>
            </a:custGeom>
            <a:ln w="9004">
              <a:solidFill>
                <a:srgbClr val="FFFFFF"/>
              </a:solidFill>
            </a:ln>
          </p:spPr>
          <p:txBody>
            <a:bodyPr wrap="square" lIns="0" tIns="0" rIns="0" bIns="0" rtlCol="0"/>
            <a:lstStyle/>
            <a:p/>
          </p:txBody>
        </p:sp>
        <p:sp>
          <p:nvSpPr>
            <p:cNvPr id="92" name="object 92" descr=""/>
            <p:cNvSpPr/>
            <p:nvPr/>
          </p:nvSpPr>
          <p:spPr>
            <a:xfrm>
              <a:off x="8712000" y="3136503"/>
              <a:ext cx="0" cy="1332230"/>
            </a:xfrm>
            <a:custGeom>
              <a:avLst/>
              <a:gdLst/>
              <a:ahLst/>
              <a:cxnLst/>
              <a:rect l="l" t="t" r="r" b="b"/>
              <a:pathLst>
                <a:path w="0" h="1332229">
                  <a:moveTo>
                    <a:pt x="0" y="1332001"/>
                  </a:moveTo>
                  <a:lnTo>
                    <a:pt x="0" y="0"/>
                  </a:lnTo>
                </a:path>
              </a:pathLst>
            </a:custGeom>
            <a:ln w="9004">
              <a:solidFill>
                <a:srgbClr val="FFFFFF"/>
              </a:solidFill>
            </a:ln>
          </p:spPr>
          <p:txBody>
            <a:bodyPr wrap="square" lIns="0" tIns="0" rIns="0" bIns="0" rtlCol="0"/>
            <a:lstStyle/>
            <a:p/>
          </p:txBody>
        </p:sp>
        <p:sp>
          <p:nvSpPr>
            <p:cNvPr id="93" name="object 93" descr=""/>
            <p:cNvSpPr/>
            <p:nvPr/>
          </p:nvSpPr>
          <p:spPr>
            <a:xfrm>
              <a:off x="10079999" y="3136503"/>
              <a:ext cx="0" cy="1332230"/>
            </a:xfrm>
            <a:custGeom>
              <a:avLst/>
              <a:gdLst/>
              <a:ahLst/>
              <a:cxnLst/>
              <a:rect l="l" t="t" r="r" b="b"/>
              <a:pathLst>
                <a:path w="0" h="1332229">
                  <a:moveTo>
                    <a:pt x="0" y="1332001"/>
                  </a:moveTo>
                  <a:lnTo>
                    <a:pt x="0" y="0"/>
                  </a:lnTo>
                </a:path>
              </a:pathLst>
            </a:custGeom>
            <a:ln w="9004">
              <a:solidFill>
                <a:srgbClr val="FFFFFF"/>
              </a:solidFill>
            </a:ln>
          </p:spPr>
          <p:txBody>
            <a:bodyPr wrap="square" lIns="0" tIns="0" rIns="0" bIns="0" rtlCol="0"/>
            <a:lstStyle/>
            <a:p/>
          </p:txBody>
        </p:sp>
        <p:sp>
          <p:nvSpPr>
            <p:cNvPr id="94" name="object 94" descr=""/>
            <p:cNvSpPr/>
            <p:nvPr/>
          </p:nvSpPr>
          <p:spPr>
            <a:xfrm>
              <a:off x="13140001" y="3136503"/>
              <a:ext cx="0" cy="1332230"/>
            </a:xfrm>
            <a:custGeom>
              <a:avLst/>
              <a:gdLst/>
              <a:ahLst/>
              <a:cxnLst/>
              <a:rect l="l" t="t" r="r" b="b"/>
              <a:pathLst>
                <a:path w="0" h="1332229">
                  <a:moveTo>
                    <a:pt x="0" y="1054724"/>
                  </a:moveTo>
                  <a:lnTo>
                    <a:pt x="0" y="1332001"/>
                  </a:lnTo>
                </a:path>
                <a:path w="0" h="1332229">
                  <a:moveTo>
                    <a:pt x="0" y="0"/>
                  </a:moveTo>
                  <a:lnTo>
                    <a:pt x="0" y="50650"/>
                  </a:lnTo>
                </a:path>
              </a:pathLst>
            </a:custGeom>
            <a:ln w="9004">
              <a:solidFill>
                <a:srgbClr val="FFFFFF"/>
              </a:solidFill>
            </a:ln>
          </p:spPr>
          <p:txBody>
            <a:bodyPr wrap="square" lIns="0" tIns="0" rIns="0" bIns="0" rtlCol="0"/>
            <a:lstStyle/>
            <a:p/>
          </p:txBody>
        </p:sp>
        <p:sp>
          <p:nvSpPr>
            <p:cNvPr id="95" name="object 95" descr=""/>
            <p:cNvSpPr/>
            <p:nvPr/>
          </p:nvSpPr>
          <p:spPr>
            <a:xfrm>
              <a:off x="8712000" y="4468510"/>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96" name="object 96" descr=""/>
            <p:cNvSpPr/>
            <p:nvPr/>
          </p:nvSpPr>
          <p:spPr>
            <a:xfrm>
              <a:off x="10079999" y="4468510"/>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97" name="object 97" descr=""/>
            <p:cNvSpPr/>
            <p:nvPr/>
          </p:nvSpPr>
          <p:spPr>
            <a:xfrm>
              <a:off x="13140001" y="4468510"/>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98" name="object 98" descr=""/>
            <p:cNvSpPr/>
            <p:nvPr/>
          </p:nvSpPr>
          <p:spPr>
            <a:xfrm>
              <a:off x="10079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99" name="object 99" descr=""/>
            <p:cNvSpPr/>
            <p:nvPr/>
          </p:nvSpPr>
          <p:spPr>
            <a:xfrm>
              <a:off x="13140001"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100" name="object 100" descr=""/>
            <p:cNvSpPr/>
            <p:nvPr/>
          </p:nvSpPr>
          <p:spPr>
            <a:xfrm>
              <a:off x="8712000" y="598543"/>
              <a:ext cx="0" cy="334645"/>
            </a:xfrm>
            <a:custGeom>
              <a:avLst/>
              <a:gdLst/>
              <a:ahLst/>
              <a:cxnLst/>
              <a:rect l="l" t="t" r="r" b="b"/>
              <a:pathLst>
                <a:path w="0" h="334644">
                  <a:moveTo>
                    <a:pt x="0" y="334594"/>
                  </a:moveTo>
                  <a:lnTo>
                    <a:pt x="0" y="0"/>
                  </a:lnTo>
                </a:path>
              </a:pathLst>
            </a:custGeom>
            <a:ln w="9004">
              <a:solidFill>
                <a:srgbClr val="BCBEC0"/>
              </a:solidFill>
              <a:prstDash val="dot"/>
            </a:ln>
          </p:spPr>
          <p:txBody>
            <a:bodyPr wrap="square" lIns="0" tIns="0" rIns="0" bIns="0" rtlCol="0"/>
            <a:lstStyle/>
            <a:p/>
          </p:txBody>
        </p:sp>
        <p:sp>
          <p:nvSpPr>
            <p:cNvPr id="101" name="object 101" descr=""/>
            <p:cNvSpPr/>
            <p:nvPr/>
          </p:nvSpPr>
          <p:spPr>
            <a:xfrm>
              <a:off x="8707488" y="585000"/>
              <a:ext cx="9525" cy="370840"/>
            </a:xfrm>
            <a:custGeom>
              <a:avLst/>
              <a:gdLst/>
              <a:ahLst/>
              <a:cxnLst/>
              <a:rect l="l" t="t" r="r" b="b"/>
              <a:pathLst>
                <a:path w="9525" h="370840">
                  <a:moveTo>
                    <a:pt x="9004" y="366229"/>
                  </a:moveTo>
                  <a:lnTo>
                    <a:pt x="7683" y="363042"/>
                  </a:lnTo>
                  <a:lnTo>
                    <a:pt x="4508" y="361721"/>
                  </a:lnTo>
                  <a:lnTo>
                    <a:pt x="1320" y="363042"/>
                  </a:lnTo>
                  <a:lnTo>
                    <a:pt x="0" y="366229"/>
                  </a:lnTo>
                  <a:lnTo>
                    <a:pt x="1320" y="369417"/>
                  </a:lnTo>
                  <a:lnTo>
                    <a:pt x="4508" y="370725"/>
                  </a:lnTo>
                  <a:lnTo>
                    <a:pt x="7683" y="369417"/>
                  </a:lnTo>
                  <a:lnTo>
                    <a:pt x="9004" y="366229"/>
                  </a:lnTo>
                  <a:close/>
                </a:path>
                <a:path w="9525" h="370840">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02" name="object 102" descr=""/>
            <p:cNvSpPr/>
            <p:nvPr/>
          </p:nvSpPr>
          <p:spPr>
            <a:xfrm>
              <a:off x="10079999" y="598543"/>
              <a:ext cx="0" cy="334645"/>
            </a:xfrm>
            <a:custGeom>
              <a:avLst/>
              <a:gdLst/>
              <a:ahLst/>
              <a:cxnLst/>
              <a:rect l="l" t="t" r="r" b="b"/>
              <a:pathLst>
                <a:path w="0" h="334644">
                  <a:moveTo>
                    <a:pt x="0" y="334594"/>
                  </a:moveTo>
                  <a:lnTo>
                    <a:pt x="0" y="0"/>
                  </a:lnTo>
                </a:path>
              </a:pathLst>
            </a:custGeom>
            <a:ln w="9004">
              <a:solidFill>
                <a:srgbClr val="BCBEC0"/>
              </a:solidFill>
              <a:prstDash val="dot"/>
            </a:ln>
          </p:spPr>
          <p:txBody>
            <a:bodyPr wrap="square" lIns="0" tIns="0" rIns="0" bIns="0" rtlCol="0"/>
            <a:lstStyle/>
            <a:p/>
          </p:txBody>
        </p:sp>
        <p:sp>
          <p:nvSpPr>
            <p:cNvPr id="103" name="object 103" descr=""/>
            <p:cNvSpPr/>
            <p:nvPr/>
          </p:nvSpPr>
          <p:spPr>
            <a:xfrm>
              <a:off x="10075494" y="585000"/>
              <a:ext cx="9525" cy="370840"/>
            </a:xfrm>
            <a:custGeom>
              <a:avLst/>
              <a:gdLst/>
              <a:ahLst/>
              <a:cxnLst/>
              <a:rect l="l" t="t" r="r" b="b"/>
              <a:pathLst>
                <a:path w="9525" h="370840">
                  <a:moveTo>
                    <a:pt x="9004" y="366229"/>
                  </a:moveTo>
                  <a:lnTo>
                    <a:pt x="7683" y="363042"/>
                  </a:lnTo>
                  <a:lnTo>
                    <a:pt x="4495" y="361721"/>
                  </a:lnTo>
                  <a:lnTo>
                    <a:pt x="1320" y="363042"/>
                  </a:lnTo>
                  <a:lnTo>
                    <a:pt x="0" y="366229"/>
                  </a:lnTo>
                  <a:lnTo>
                    <a:pt x="1320" y="369417"/>
                  </a:lnTo>
                  <a:lnTo>
                    <a:pt x="4495" y="370725"/>
                  </a:lnTo>
                  <a:lnTo>
                    <a:pt x="7683" y="369417"/>
                  </a:lnTo>
                  <a:lnTo>
                    <a:pt x="9004" y="366229"/>
                  </a:lnTo>
                  <a:close/>
                </a:path>
                <a:path w="9525" h="370840">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04" name="object 104" descr=""/>
            <p:cNvSpPr/>
            <p:nvPr/>
          </p:nvSpPr>
          <p:spPr>
            <a:xfrm>
              <a:off x="13140001" y="598543"/>
              <a:ext cx="0" cy="334645"/>
            </a:xfrm>
            <a:custGeom>
              <a:avLst/>
              <a:gdLst/>
              <a:ahLst/>
              <a:cxnLst/>
              <a:rect l="l" t="t" r="r" b="b"/>
              <a:pathLst>
                <a:path w="0" h="334644">
                  <a:moveTo>
                    <a:pt x="0" y="334594"/>
                  </a:moveTo>
                  <a:lnTo>
                    <a:pt x="0" y="0"/>
                  </a:lnTo>
                </a:path>
              </a:pathLst>
            </a:custGeom>
            <a:ln w="9004">
              <a:solidFill>
                <a:srgbClr val="BCBEC0"/>
              </a:solidFill>
              <a:prstDash val="dot"/>
            </a:ln>
          </p:spPr>
          <p:txBody>
            <a:bodyPr wrap="square" lIns="0" tIns="0" rIns="0" bIns="0" rtlCol="0"/>
            <a:lstStyle/>
            <a:p/>
          </p:txBody>
        </p:sp>
        <p:sp>
          <p:nvSpPr>
            <p:cNvPr id="105" name="object 105" descr=""/>
            <p:cNvSpPr/>
            <p:nvPr/>
          </p:nvSpPr>
          <p:spPr>
            <a:xfrm>
              <a:off x="13135495" y="585000"/>
              <a:ext cx="9525" cy="370840"/>
            </a:xfrm>
            <a:custGeom>
              <a:avLst/>
              <a:gdLst/>
              <a:ahLst/>
              <a:cxnLst/>
              <a:rect l="l" t="t" r="r" b="b"/>
              <a:pathLst>
                <a:path w="9525" h="370840">
                  <a:moveTo>
                    <a:pt x="9004" y="366229"/>
                  </a:moveTo>
                  <a:lnTo>
                    <a:pt x="7683" y="363042"/>
                  </a:lnTo>
                  <a:lnTo>
                    <a:pt x="4495" y="361721"/>
                  </a:lnTo>
                  <a:lnTo>
                    <a:pt x="1320" y="363042"/>
                  </a:lnTo>
                  <a:lnTo>
                    <a:pt x="0" y="366229"/>
                  </a:lnTo>
                  <a:lnTo>
                    <a:pt x="1320" y="369417"/>
                  </a:lnTo>
                  <a:lnTo>
                    <a:pt x="4495" y="370725"/>
                  </a:lnTo>
                  <a:lnTo>
                    <a:pt x="7683" y="369417"/>
                  </a:lnTo>
                  <a:lnTo>
                    <a:pt x="9004" y="366229"/>
                  </a:lnTo>
                  <a:close/>
                </a:path>
                <a:path w="9525" h="370840">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06" name="object 106" descr=""/>
            <p:cNvSpPr/>
            <p:nvPr/>
          </p:nvSpPr>
          <p:spPr>
            <a:xfrm>
              <a:off x="8712000" y="960334"/>
              <a:ext cx="0" cy="519430"/>
            </a:xfrm>
            <a:custGeom>
              <a:avLst/>
              <a:gdLst/>
              <a:ahLst/>
              <a:cxnLst/>
              <a:rect l="l" t="t" r="r" b="b"/>
              <a:pathLst>
                <a:path w="0" h="519430">
                  <a:moveTo>
                    <a:pt x="0" y="518998"/>
                  </a:moveTo>
                  <a:lnTo>
                    <a:pt x="0" y="0"/>
                  </a:lnTo>
                </a:path>
              </a:pathLst>
            </a:custGeom>
            <a:ln w="9004">
              <a:solidFill>
                <a:srgbClr val="BCBEC0"/>
              </a:solidFill>
              <a:prstDash val="dot"/>
            </a:ln>
          </p:spPr>
          <p:txBody>
            <a:bodyPr wrap="square" lIns="0" tIns="0" rIns="0" bIns="0" rtlCol="0"/>
            <a:lstStyle/>
            <a:p/>
          </p:txBody>
        </p:sp>
        <p:sp>
          <p:nvSpPr>
            <p:cNvPr id="107" name="object 107" descr=""/>
            <p:cNvSpPr/>
            <p:nvPr/>
          </p:nvSpPr>
          <p:spPr>
            <a:xfrm>
              <a:off x="8707488" y="946734"/>
              <a:ext cx="9525" cy="555625"/>
            </a:xfrm>
            <a:custGeom>
              <a:avLst/>
              <a:gdLst/>
              <a:ahLst/>
              <a:cxnLst/>
              <a:rect l="l" t="t" r="r" b="b"/>
              <a:pathLst>
                <a:path w="9525" h="555625">
                  <a:moveTo>
                    <a:pt x="9004" y="550811"/>
                  </a:moveTo>
                  <a:lnTo>
                    <a:pt x="7683" y="547636"/>
                  </a:lnTo>
                  <a:lnTo>
                    <a:pt x="4508" y="546315"/>
                  </a:lnTo>
                  <a:lnTo>
                    <a:pt x="1320" y="547636"/>
                  </a:lnTo>
                  <a:lnTo>
                    <a:pt x="0" y="550811"/>
                  </a:lnTo>
                  <a:lnTo>
                    <a:pt x="1320" y="553999"/>
                  </a:lnTo>
                  <a:lnTo>
                    <a:pt x="4508" y="555320"/>
                  </a:lnTo>
                  <a:lnTo>
                    <a:pt x="7683" y="553999"/>
                  </a:lnTo>
                  <a:lnTo>
                    <a:pt x="9004" y="550811"/>
                  </a:lnTo>
                  <a:close/>
                </a:path>
                <a:path w="9525" h="55562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08" name="object 108" descr=""/>
            <p:cNvSpPr/>
            <p:nvPr/>
          </p:nvSpPr>
          <p:spPr>
            <a:xfrm>
              <a:off x="10079999" y="960334"/>
              <a:ext cx="0" cy="519430"/>
            </a:xfrm>
            <a:custGeom>
              <a:avLst/>
              <a:gdLst/>
              <a:ahLst/>
              <a:cxnLst/>
              <a:rect l="l" t="t" r="r" b="b"/>
              <a:pathLst>
                <a:path w="0" h="519430">
                  <a:moveTo>
                    <a:pt x="0" y="518998"/>
                  </a:moveTo>
                  <a:lnTo>
                    <a:pt x="0" y="0"/>
                  </a:lnTo>
                </a:path>
              </a:pathLst>
            </a:custGeom>
            <a:ln w="9004">
              <a:solidFill>
                <a:srgbClr val="BCBEC0"/>
              </a:solidFill>
              <a:prstDash val="dot"/>
            </a:ln>
          </p:spPr>
          <p:txBody>
            <a:bodyPr wrap="square" lIns="0" tIns="0" rIns="0" bIns="0" rtlCol="0"/>
            <a:lstStyle/>
            <a:p/>
          </p:txBody>
        </p:sp>
        <p:sp>
          <p:nvSpPr>
            <p:cNvPr id="109" name="object 109" descr=""/>
            <p:cNvSpPr/>
            <p:nvPr/>
          </p:nvSpPr>
          <p:spPr>
            <a:xfrm>
              <a:off x="10075494" y="946734"/>
              <a:ext cx="9525" cy="555625"/>
            </a:xfrm>
            <a:custGeom>
              <a:avLst/>
              <a:gdLst/>
              <a:ahLst/>
              <a:cxnLst/>
              <a:rect l="l" t="t" r="r" b="b"/>
              <a:pathLst>
                <a:path w="9525" h="555625">
                  <a:moveTo>
                    <a:pt x="9004" y="550811"/>
                  </a:moveTo>
                  <a:lnTo>
                    <a:pt x="7683" y="547636"/>
                  </a:lnTo>
                  <a:lnTo>
                    <a:pt x="4495" y="546315"/>
                  </a:lnTo>
                  <a:lnTo>
                    <a:pt x="1320" y="547636"/>
                  </a:lnTo>
                  <a:lnTo>
                    <a:pt x="0" y="550811"/>
                  </a:lnTo>
                  <a:lnTo>
                    <a:pt x="1320" y="553999"/>
                  </a:lnTo>
                  <a:lnTo>
                    <a:pt x="4495" y="555320"/>
                  </a:lnTo>
                  <a:lnTo>
                    <a:pt x="7683" y="553999"/>
                  </a:lnTo>
                  <a:lnTo>
                    <a:pt x="9004" y="550811"/>
                  </a:lnTo>
                  <a:close/>
                </a:path>
                <a:path w="9525" h="55562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0" name="object 110" descr=""/>
            <p:cNvSpPr/>
            <p:nvPr/>
          </p:nvSpPr>
          <p:spPr>
            <a:xfrm>
              <a:off x="13140001" y="960334"/>
              <a:ext cx="0" cy="519430"/>
            </a:xfrm>
            <a:custGeom>
              <a:avLst/>
              <a:gdLst/>
              <a:ahLst/>
              <a:cxnLst/>
              <a:rect l="l" t="t" r="r" b="b"/>
              <a:pathLst>
                <a:path w="0" h="519430">
                  <a:moveTo>
                    <a:pt x="0" y="518998"/>
                  </a:moveTo>
                  <a:lnTo>
                    <a:pt x="0" y="0"/>
                  </a:lnTo>
                </a:path>
              </a:pathLst>
            </a:custGeom>
            <a:ln w="9004">
              <a:solidFill>
                <a:srgbClr val="BCBEC0"/>
              </a:solidFill>
              <a:prstDash val="dot"/>
            </a:ln>
          </p:spPr>
          <p:txBody>
            <a:bodyPr wrap="square" lIns="0" tIns="0" rIns="0" bIns="0" rtlCol="0"/>
            <a:lstStyle/>
            <a:p/>
          </p:txBody>
        </p:sp>
        <p:sp>
          <p:nvSpPr>
            <p:cNvPr id="111" name="object 111" descr=""/>
            <p:cNvSpPr/>
            <p:nvPr/>
          </p:nvSpPr>
          <p:spPr>
            <a:xfrm>
              <a:off x="13135495" y="946734"/>
              <a:ext cx="9525" cy="555625"/>
            </a:xfrm>
            <a:custGeom>
              <a:avLst/>
              <a:gdLst/>
              <a:ahLst/>
              <a:cxnLst/>
              <a:rect l="l" t="t" r="r" b="b"/>
              <a:pathLst>
                <a:path w="9525" h="555625">
                  <a:moveTo>
                    <a:pt x="9004" y="550811"/>
                  </a:moveTo>
                  <a:lnTo>
                    <a:pt x="7683" y="547636"/>
                  </a:lnTo>
                  <a:lnTo>
                    <a:pt x="4495" y="546315"/>
                  </a:lnTo>
                  <a:lnTo>
                    <a:pt x="1320" y="547636"/>
                  </a:lnTo>
                  <a:lnTo>
                    <a:pt x="0" y="550811"/>
                  </a:lnTo>
                  <a:lnTo>
                    <a:pt x="1320" y="553999"/>
                  </a:lnTo>
                  <a:lnTo>
                    <a:pt x="4495" y="555320"/>
                  </a:lnTo>
                  <a:lnTo>
                    <a:pt x="7683" y="553999"/>
                  </a:lnTo>
                  <a:lnTo>
                    <a:pt x="9004" y="550811"/>
                  </a:lnTo>
                  <a:close/>
                </a:path>
                <a:path w="9525" h="55562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2" name="object 112" descr=""/>
            <p:cNvSpPr/>
            <p:nvPr/>
          </p:nvSpPr>
          <p:spPr>
            <a:xfrm>
              <a:off x="8712000" y="1506409"/>
              <a:ext cx="0" cy="363855"/>
            </a:xfrm>
            <a:custGeom>
              <a:avLst/>
              <a:gdLst/>
              <a:ahLst/>
              <a:cxnLst/>
              <a:rect l="l" t="t" r="r" b="b"/>
              <a:pathLst>
                <a:path w="0" h="363855">
                  <a:moveTo>
                    <a:pt x="0" y="363626"/>
                  </a:moveTo>
                  <a:lnTo>
                    <a:pt x="0" y="0"/>
                  </a:lnTo>
                </a:path>
              </a:pathLst>
            </a:custGeom>
            <a:ln w="9004">
              <a:solidFill>
                <a:srgbClr val="BCBEC0"/>
              </a:solidFill>
              <a:prstDash val="dot"/>
            </a:ln>
          </p:spPr>
          <p:txBody>
            <a:bodyPr wrap="square" lIns="0" tIns="0" rIns="0" bIns="0" rtlCol="0"/>
            <a:lstStyle/>
            <a:p/>
          </p:txBody>
        </p:sp>
        <p:sp>
          <p:nvSpPr>
            <p:cNvPr id="113" name="object 113" descr=""/>
            <p:cNvSpPr/>
            <p:nvPr/>
          </p:nvSpPr>
          <p:spPr>
            <a:xfrm>
              <a:off x="8707488" y="1493037"/>
              <a:ext cx="9525" cy="399415"/>
            </a:xfrm>
            <a:custGeom>
              <a:avLst/>
              <a:gdLst/>
              <a:ahLst/>
              <a:cxnLst/>
              <a:rect l="l" t="t" r="r" b="b"/>
              <a:pathLst>
                <a:path w="9525" h="399414">
                  <a:moveTo>
                    <a:pt x="9004" y="394741"/>
                  </a:moveTo>
                  <a:lnTo>
                    <a:pt x="7683" y="391553"/>
                  </a:lnTo>
                  <a:lnTo>
                    <a:pt x="4508" y="390232"/>
                  </a:lnTo>
                  <a:lnTo>
                    <a:pt x="1320" y="391553"/>
                  </a:lnTo>
                  <a:lnTo>
                    <a:pt x="0" y="394741"/>
                  </a:lnTo>
                  <a:lnTo>
                    <a:pt x="1320" y="397929"/>
                  </a:lnTo>
                  <a:lnTo>
                    <a:pt x="4508" y="399237"/>
                  </a:lnTo>
                  <a:lnTo>
                    <a:pt x="7683" y="397929"/>
                  </a:lnTo>
                  <a:lnTo>
                    <a:pt x="9004" y="394741"/>
                  </a:lnTo>
                  <a:close/>
                </a:path>
                <a:path w="9525" h="399414">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14" name="object 114" descr=""/>
            <p:cNvSpPr/>
            <p:nvPr/>
          </p:nvSpPr>
          <p:spPr>
            <a:xfrm>
              <a:off x="10079999" y="1506409"/>
              <a:ext cx="0" cy="363855"/>
            </a:xfrm>
            <a:custGeom>
              <a:avLst/>
              <a:gdLst/>
              <a:ahLst/>
              <a:cxnLst/>
              <a:rect l="l" t="t" r="r" b="b"/>
              <a:pathLst>
                <a:path w="0" h="363855">
                  <a:moveTo>
                    <a:pt x="0" y="363626"/>
                  </a:moveTo>
                  <a:lnTo>
                    <a:pt x="0" y="0"/>
                  </a:lnTo>
                </a:path>
              </a:pathLst>
            </a:custGeom>
            <a:ln w="9004">
              <a:solidFill>
                <a:srgbClr val="BCBEC0"/>
              </a:solidFill>
              <a:prstDash val="dot"/>
            </a:ln>
          </p:spPr>
          <p:txBody>
            <a:bodyPr wrap="square" lIns="0" tIns="0" rIns="0" bIns="0" rtlCol="0"/>
            <a:lstStyle/>
            <a:p/>
          </p:txBody>
        </p:sp>
        <p:sp>
          <p:nvSpPr>
            <p:cNvPr id="115" name="object 115" descr=""/>
            <p:cNvSpPr/>
            <p:nvPr/>
          </p:nvSpPr>
          <p:spPr>
            <a:xfrm>
              <a:off x="10075494" y="1493037"/>
              <a:ext cx="9525" cy="399415"/>
            </a:xfrm>
            <a:custGeom>
              <a:avLst/>
              <a:gdLst/>
              <a:ahLst/>
              <a:cxnLst/>
              <a:rect l="l" t="t" r="r" b="b"/>
              <a:pathLst>
                <a:path w="9525" h="399414">
                  <a:moveTo>
                    <a:pt x="9004" y="394741"/>
                  </a:moveTo>
                  <a:lnTo>
                    <a:pt x="7683" y="391553"/>
                  </a:lnTo>
                  <a:lnTo>
                    <a:pt x="4495" y="390232"/>
                  </a:lnTo>
                  <a:lnTo>
                    <a:pt x="1320" y="391553"/>
                  </a:lnTo>
                  <a:lnTo>
                    <a:pt x="0" y="394741"/>
                  </a:lnTo>
                  <a:lnTo>
                    <a:pt x="1320" y="397929"/>
                  </a:lnTo>
                  <a:lnTo>
                    <a:pt x="4495" y="399237"/>
                  </a:lnTo>
                  <a:lnTo>
                    <a:pt x="7683" y="397929"/>
                  </a:lnTo>
                  <a:lnTo>
                    <a:pt x="9004" y="394741"/>
                  </a:lnTo>
                  <a:close/>
                </a:path>
                <a:path w="9525" h="399414">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16" name="object 116" descr=""/>
            <p:cNvSpPr/>
            <p:nvPr/>
          </p:nvSpPr>
          <p:spPr>
            <a:xfrm>
              <a:off x="13140001" y="1506409"/>
              <a:ext cx="0" cy="363855"/>
            </a:xfrm>
            <a:custGeom>
              <a:avLst/>
              <a:gdLst/>
              <a:ahLst/>
              <a:cxnLst/>
              <a:rect l="l" t="t" r="r" b="b"/>
              <a:pathLst>
                <a:path w="0" h="363855">
                  <a:moveTo>
                    <a:pt x="0" y="363626"/>
                  </a:moveTo>
                  <a:lnTo>
                    <a:pt x="0" y="0"/>
                  </a:lnTo>
                </a:path>
              </a:pathLst>
            </a:custGeom>
            <a:ln w="9004">
              <a:solidFill>
                <a:srgbClr val="BCBEC0"/>
              </a:solidFill>
              <a:prstDash val="dot"/>
            </a:ln>
          </p:spPr>
          <p:txBody>
            <a:bodyPr wrap="square" lIns="0" tIns="0" rIns="0" bIns="0" rtlCol="0"/>
            <a:lstStyle/>
            <a:p/>
          </p:txBody>
        </p:sp>
        <p:sp>
          <p:nvSpPr>
            <p:cNvPr id="117" name="object 117" descr=""/>
            <p:cNvSpPr/>
            <p:nvPr/>
          </p:nvSpPr>
          <p:spPr>
            <a:xfrm>
              <a:off x="13135495" y="1493037"/>
              <a:ext cx="9525" cy="399415"/>
            </a:xfrm>
            <a:custGeom>
              <a:avLst/>
              <a:gdLst/>
              <a:ahLst/>
              <a:cxnLst/>
              <a:rect l="l" t="t" r="r" b="b"/>
              <a:pathLst>
                <a:path w="9525" h="399414">
                  <a:moveTo>
                    <a:pt x="9004" y="394741"/>
                  </a:moveTo>
                  <a:lnTo>
                    <a:pt x="7683" y="391553"/>
                  </a:lnTo>
                  <a:lnTo>
                    <a:pt x="4495" y="390232"/>
                  </a:lnTo>
                  <a:lnTo>
                    <a:pt x="1320" y="391553"/>
                  </a:lnTo>
                  <a:lnTo>
                    <a:pt x="0" y="394741"/>
                  </a:lnTo>
                  <a:lnTo>
                    <a:pt x="1320" y="397929"/>
                  </a:lnTo>
                  <a:lnTo>
                    <a:pt x="4495" y="399237"/>
                  </a:lnTo>
                  <a:lnTo>
                    <a:pt x="7683" y="397929"/>
                  </a:lnTo>
                  <a:lnTo>
                    <a:pt x="9004" y="394741"/>
                  </a:lnTo>
                  <a:close/>
                </a:path>
                <a:path w="9525" h="399414">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18" name="object 118" descr=""/>
            <p:cNvSpPr/>
            <p:nvPr/>
          </p:nvSpPr>
          <p:spPr>
            <a:xfrm>
              <a:off x="8712000" y="1896638"/>
              <a:ext cx="0" cy="363855"/>
            </a:xfrm>
            <a:custGeom>
              <a:avLst/>
              <a:gdLst/>
              <a:ahLst/>
              <a:cxnLst/>
              <a:rect l="l" t="t" r="r" b="b"/>
              <a:pathLst>
                <a:path w="0" h="363855">
                  <a:moveTo>
                    <a:pt x="0" y="363626"/>
                  </a:moveTo>
                  <a:lnTo>
                    <a:pt x="0" y="0"/>
                  </a:lnTo>
                </a:path>
              </a:pathLst>
            </a:custGeom>
            <a:ln w="9004">
              <a:solidFill>
                <a:srgbClr val="BCBEC0"/>
              </a:solidFill>
              <a:prstDash val="dot"/>
            </a:ln>
          </p:spPr>
          <p:txBody>
            <a:bodyPr wrap="square" lIns="0" tIns="0" rIns="0" bIns="0" rtlCol="0"/>
            <a:lstStyle/>
            <a:p/>
          </p:txBody>
        </p:sp>
        <p:sp>
          <p:nvSpPr>
            <p:cNvPr id="119" name="object 119" descr=""/>
            <p:cNvSpPr/>
            <p:nvPr/>
          </p:nvSpPr>
          <p:spPr>
            <a:xfrm>
              <a:off x="8707488" y="1883270"/>
              <a:ext cx="9525" cy="399415"/>
            </a:xfrm>
            <a:custGeom>
              <a:avLst/>
              <a:gdLst/>
              <a:ahLst/>
              <a:cxnLst/>
              <a:rect l="l" t="t" r="r" b="b"/>
              <a:pathLst>
                <a:path w="9525" h="399414">
                  <a:moveTo>
                    <a:pt x="9004" y="394741"/>
                  </a:moveTo>
                  <a:lnTo>
                    <a:pt x="7683" y="391553"/>
                  </a:lnTo>
                  <a:lnTo>
                    <a:pt x="4508" y="390232"/>
                  </a:lnTo>
                  <a:lnTo>
                    <a:pt x="1320" y="391553"/>
                  </a:lnTo>
                  <a:lnTo>
                    <a:pt x="0" y="394741"/>
                  </a:lnTo>
                  <a:lnTo>
                    <a:pt x="1320" y="397916"/>
                  </a:lnTo>
                  <a:lnTo>
                    <a:pt x="4508" y="399237"/>
                  </a:lnTo>
                  <a:lnTo>
                    <a:pt x="7683" y="397916"/>
                  </a:lnTo>
                  <a:lnTo>
                    <a:pt x="9004" y="394741"/>
                  </a:lnTo>
                  <a:close/>
                </a:path>
                <a:path w="9525" h="399414">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20" name="object 120" descr=""/>
            <p:cNvSpPr/>
            <p:nvPr/>
          </p:nvSpPr>
          <p:spPr>
            <a:xfrm>
              <a:off x="10079999" y="1896638"/>
              <a:ext cx="0" cy="363855"/>
            </a:xfrm>
            <a:custGeom>
              <a:avLst/>
              <a:gdLst/>
              <a:ahLst/>
              <a:cxnLst/>
              <a:rect l="l" t="t" r="r" b="b"/>
              <a:pathLst>
                <a:path w="0" h="363855">
                  <a:moveTo>
                    <a:pt x="0" y="363626"/>
                  </a:moveTo>
                  <a:lnTo>
                    <a:pt x="0" y="0"/>
                  </a:lnTo>
                </a:path>
              </a:pathLst>
            </a:custGeom>
            <a:ln w="9004">
              <a:solidFill>
                <a:srgbClr val="BCBEC0"/>
              </a:solidFill>
              <a:prstDash val="dot"/>
            </a:ln>
          </p:spPr>
          <p:txBody>
            <a:bodyPr wrap="square" lIns="0" tIns="0" rIns="0" bIns="0" rtlCol="0"/>
            <a:lstStyle/>
            <a:p/>
          </p:txBody>
        </p:sp>
        <p:sp>
          <p:nvSpPr>
            <p:cNvPr id="121" name="object 121" descr=""/>
            <p:cNvSpPr/>
            <p:nvPr/>
          </p:nvSpPr>
          <p:spPr>
            <a:xfrm>
              <a:off x="10075494" y="1883270"/>
              <a:ext cx="9525" cy="399415"/>
            </a:xfrm>
            <a:custGeom>
              <a:avLst/>
              <a:gdLst/>
              <a:ahLst/>
              <a:cxnLst/>
              <a:rect l="l" t="t" r="r" b="b"/>
              <a:pathLst>
                <a:path w="9525" h="399414">
                  <a:moveTo>
                    <a:pt x="9004" y="394741"/>
                  </a:moveTo>
                  <a:lnTo>
                    <a:pt x="7683" y="391553"/>
                  </a:lnTo>
                  <a:lnTo>
                    <a:pt x="4495" y="390232"/>
                  </a:lnTo>
                  <a:lnTo>
                    <a:pt x="1320" y="391553"/>
                  </a:lnTo>
                  <a:lnTo>
                    <a:pt x="0" y="394741"/>
                  </a:lnTo>
                  <a:lnTo>
                    <a:pt x="1320" y="397916"/>
                  </a:lnTo>
                  <a:lnTo>
                    <a:pt x="4495" y="399237"/>
                  </a:lnTo>
                  <a:lnTo>
                    <a:pt x="7683" y="397916"/>
                  </a:lnTo>
                  <a:lnTo>
                    <a:pt x="9004" y="394741"/>
                  </a:lnTo>
                  <a:close/>
                </a:path>
                <a:path w="9525" h="399414">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22" name="object 122" descr=""/>
            <p:cNvSpPr/>
            <p:nvPr/>
          </p:nvSpPr>
          <p:spPr>
            <a:xfrm>
              <a:off x="13140001" y="1896638"/>
              <a:ext cx="0" cy="363855"/>
            </a:xfrm>
            <a:custGeom>
              <a:avLst/>
              <a:gdLst/>
              <a:ahLst/>
              <a:cxnLst/>
              <a:rect l="l" t="t" r="r" b="b"/>
              <a:pathLst>
                <a:path w="0" h="363855">
                  <a:moveTo>
                    <a:pt x="0" y="363626"/>
                  </a:moveTo>
                  <a:lnTo>
                    <a:pt x="0" y="0"/>
                  </a:lnTo>
                </a:path>
              </a:pathLst>
            </a:custGeom>
            <a:ln w="9004">
              <a:solidFill>
                <a:srgbClr val="BCBEC0"/>
              </a:solidFill>
              <a:prstDash val="dot"/>
            </a:ln>
          </p:spPr>
          <p:txBody>
            <a:bodyPr wrap="square" lIns="0" tIns="0" rIns="0" bIns="0" rtlCol="0"/>
            <a:lstStyle/>
            <a:p/>
          </p:txBody>
        </p:sp>
        <p:sp>
          <p:nvSpPr>
            <p:cNvPr id="123" name="object 123" descr=""/>
            <p:cNvSpPr/>
            <p:nvPr/>
          </p:nvSpPr>
          <p:spPr>
            <a:xfrm>
              <a:off x="13135495" y="1883270"/>
              <a:ext cx="9525" cy="399415"/>
            </a:xfrm>
            <a:custGeom>
              <a:avLst/>
              <a:gdLst/>
              <a:ahLst/>
              <a:cxnLst/>
              <a:rect l="l" t="t" r="r" b="b"/>
              <a:pathLst>
                <a:path w="9525" h="399414">
                  <a:moveTo>
                    <a:pt x="9004" y="394741"/>
                  </a:moveTo>
                  <a:lnTo>
                    <a:pt x="7683" y="391553"/>
                  </a:lnTo>
                  <a:lnTo>
                    <a:pt x="4495" y="390232"/>
                  </a:lnTo>
                  <a:lnTo>
                    <a:pt x="1320" y="391553"/>
                  </a:lnTo>
                  <a:lnTo>
                    <a:pt x="0" y="394741"/>
                  </a:lnTo>
                  <a:lnTo>
                    <a:pt x="1320" y="397916"/>
                  </a:lnTo>
                  <a:lnTo>
                    <a:pt x="4495" y="399237"/>
                  </a:lnTo>
                  <a:lnTo>
                    <a:pt x="7683" y="397916"/>
                  </a:lnTo>
                  <a:lnTo>
                    <a:pt x="9004" y="394741"/>
                  </a:lnTo>
                  <a:close/>
                </a:path>
                <a:path w="9525" h="399414">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24" name="object 124" descr=""/>
            <p:cNvSpPr/>
            <p:nvPr/>
          </p:nvSpPr>
          <p:spPr>
            <a:xfrm>
              <a:off x="8712000" y="2286948"/>
              <a:ext cx="0" cy="831850"/>
            </a:xfrm>
            <a:custGeom>
              <a:avLst/>
              <a:gdLst/>
              <a:ahLst/>
              <a:cxnLst/>
              <a:rect l="l" t="t" r="r" b="b"/>
              <a:pathLst>
                <a:path w="0" h="831850">
                  <a:moveTo>
                    <a:pt x="0" y="831672"/>
                  </a:moveTo>
                  <a:lnTo>
                    <a:pt x="0" y="0"/>
                  </a:lnTo>
                </a:path>
              </a:pathLst>
            </a:custGeom>
            <a:ln w="9004">
              <a:solidFill>
                <a:srgbClr val="BCBEC0"/>
              </a:solidFill>
              <a:prstDash val="dot"/>
            </a:ln>
          </p:spPr>
          <p:txBody>
            <a:bodyPr wrap="square" lIns="0" tIns="0" rIns="0" bIns="0" rtlCol="0"/>
            <a:lstStyle/>
            <a:p/>
          </p:txBody>
        </p:sp>
        <p:sp>
          <p:nvSpPr>
            <p:cNvPr id="125" name="object 125" descr=""/>
            <p:cNvSpPr/>
            <p:nvPr/>
          </p:nvSpPr>
          <p:spPr>
            <a:xfrm>
              <a:off x="8707488" y="2273503"/>
              <a:ext cx="9525" cy="868044"/>
            </a:xfrm>
            <a:custGeom>
              <a:avLst/>
              <a:gdLst/>
              <a:ahLst/>
              <a:cxnLst/>
              <a:rect l="l" t="t" r="r" b="b"/>
              <a:pathLst>
                <a:path w="9525" h="868044">
                  <a:moveTo>
                    <a:pt x="9004" y="863003"/>
                  </a:moveTo>
                  <a:lnTo>
                    <a:pt x="7683" y="859828"/>
                  </a:lnTo>
                  <a:lnTo>
                    <a:pt x="4508" y="858507"/>
                  </a:lnTo>
                  <a:lnTo>
                    <a:pt x="1320" y="859828"/>
                  </a:lnTo>
                  <a:lnTo>
                    <a:pt x="0" y="863003"/>
                  </a:lnTo>
                  <a:lnTo>
                    <a:pt x="1320" y="866190"/>
                  </a:lnTo>
                  <a:lnTo>
                    <a:pt x="4508" y="867511"/>
                  </a:lnTo>
                  <a:lnTo>
                    <a:pt x="7683" y="866190"/>
                  </a:lnTo>
                  <a:lnTo>
                    <a:pt x="9004" y="863003"/>
                  </a:lnTo>
                  <a:close/>
                </a:path>
                <a:path w="9525" h="868044">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26" name="object 126" descr=""/>
            <p:cNvSpPr/>
            <p:nvPr/>
          </p:nvSpPr>
          <p:spPr>
            <a:xfrm>
              <a:off x="10079999" y="2286948"/>
              <a:ext cx="0" cy="831850"/>
            </a:xfrm>
            <a:custGeom>
              <a:avLst/>
              <a:gdLst/>
              <a:ahLst/>
              <a:cxnLst/>
              <a:rect l="l" t="t" r="r" b="b"/>
              <a:pathLst>
                <a:path w="0" h="831850">
                  <a:moveTo>
                    <a:pt x="0" y="831672"/>
                  </a:moveTo>
                  <a:lnTo>
                    <a:pt x="0" y="0"/>
                  </a:lnTo>
                </a:path>
              </a:pathLst>
            </a:custGeom>
            <a:ln w="9004">
              <a:solidFill>
                <a:srgbClr val="BCBEC0"/>
              </a:solidFill>
              <a:prstDash val="dot"/>
            </a:ln>
          </p:spPr>
          <p:txBody>
            <a:bodyPr wrap="square" lIns="0" tIns="0" rIns="0" bIns="0" rtlCol="0"/>
            <a:lstStyle/>
            <a:p/>
          </p:txBody>
        </p:sp>
        <p:sp>
          <p:nvSpPr>
            <p:cNvPr id="127" name="object 127" descr=""/>
            <p:cNvSpPr/>
            <p:nvPr/>
          </p:nvSpPr>
          <p:spPr>
            <a:xfrm>
              <a:off x="10075494" y="2273503"/>
              <a:ext cx="9525" cy="868044"/>
            </a:xfrm>
            <a:custGeom>
              <a:avLst/>
              <a:gdLst/>
              <a:ahLst/>
              <a:cxnLst/>
              <a:rect l="l" t="t" r="r" b="b"/>
              <a:pathLst>
                <a:path w="9525" h="868044">
                  <a:moveTo>
                    <a:pt x="9004" y="863003"/>
                  </a:moveTo>
                  <a:lnTo>
                    <a:pt x="7683" y="859828"/>
                  </a:lnTo>
                  <a:lnTo>
                    <a:pt x="4495" y="858507"/>
                  </a:lnTo>
                  <a:lnTo>
                    <a:pt x="1320" y="859828"/>
                  </a:lnTo>
                  <a:lnTo>
                    <a:pt x="0" y="863003"/>
                  </a:lnTo>
                  <a:lnTo>
                    <a:pt x="1320" y="866190"/>
                  </a:lnTo>
                  <a:lnTo>
                    <a:pt x="4495" y="867511"/>
                  </a:lnTo>
                  <a:lnTo>
                    <a:pt x="7683" y="866190"/>
                  </a:lnTo>
                  <a:lnTo>
                    <a:pt x="9004" y="863003"/>
                  </a:lnTo>
                  <a:close/>
                </a:path>
                <a:path w="9525" h="868044">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28" name="object 128" descr=""/>
            <p:cNvSpPr/>
            <p:nvPr/>
          </p:nvSpPr>
          <p:spPr>
            <a:xfrm>
              <a:off x="13140001" y="2286948"/>
              <a:ext cx="0" cy="831850"/>
            </a:xfrm>
            <a:custGeom>
              <a:avLst/>
              <a:gdLst/>
              <a:ahLst/>
              <a:cxnLst/>
              <a:rect l="l" t="t" r="r" b="b"/>
              <a:pathLst>
                <a:path w="0" h="831850">
                  <a:moveTo>
                    <a:pt x="0" y="831672"/>
                  </a:moveTo>
                  <a:lnTo>
                    <a:pt x="0" y="0"/>
                  </a:lnTo>
                </a:path>
              </a:pathLst>
            </a:custGeom>
            <a:ln w="9004">
              <a:solidFill>
                <a:srgbClr val="BCBEC0"/>
              </a:solidFill>
              <a:prstDash val="dot"/>
            </a:ln>
          </p:spPr>
          <p:txBody>
            <a:bodyPr wrap="square" lIns="0" tIns="0" rIns="0" bIns="0" rtlCol="0"/>
            <a:lstStyle/>
            <a:p/>
          </p:txBody>
        </p:sp>
        <p:sp>
          <p:nvSpPr>
            <p:cNvPr id="129" name="object 129" descr=""/>
            <p:cNvSpPr/>
            <p:nvPr/>
          </p:nvSpPr>
          <p:spPr>
            <a:xfrm>
              <a:off x="13135495" y="2273503"/>
              <a:ext cx="9525" cy="868044"/>
            </a:xfrm>
            <a:custGeom>
              <a:avLst/>
              <a:gdLst/>
              <a:ahLst/>
              <a:cxnLst/>
              <a:rect l="l" t="t" r="r" b="b"/>
              <a:pathLst>
                <a:path w="9525" h="868044">
                  <a:moveTo>
                    <a:pt x="9004" y="863003"/>
                  </a:moveTo>
                  <a:lnTo>
                    <a:pt x="7683" y="859828"/>
                  </a:lnTo>
                  <a:lnTo>
                    <a:pt x="4495" y="858507"/>
                  </a:lnTo>
                  <a:lnTo>
                    <a:pt x="1320" y="859828"/>
                  </a:lnTo>
                  <a:lnTo>
                    <a:pt x="0" y="863003"/>
                  </a:lnTo>
                  <a:lnTo>
                    <a:pt x="1320" y="866190"/>
                  </a:lnTo>
                  <a:lnTo>
                    <a:pt x="4495" y="867511"/>
                  </a:lnTo>
                  <a:lnTo>
                    <a:pt x="7683" y="866190"/>
                  </a:lnTo>
                  <a:lnTo>
                    <a:pt x="9004" y="863003"/>
                  </a:lnTo>
                  <a:close/>
                </a:path>
                <a:path w="9525" h="868044">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30" name="object 130" descr=""/>
            <p:cNvSpPr/>
            <p:nvPr/>
          </p:nvSpPr>
          <p:spPr>
            <a:xfrm>
              <a:off x="8712000" y="3145504"/>
              <a:ext cx="0" cy="1305560"/>
            </a:xfrm>
            <a:custGeom>
              <a:avLst/>
              <a:gdLst/>
              <a:ahLst/>
              <a:cxnLst/>
              <a:rect l="l" t="t" r="r" b="b"/>
              <a:pathLst>
                <a:path w="0" h="1305560">
                  <a:moveTo>
                    <a:pt x="0" y="1305001"/>
                  </a:moveTo>
                  <a:lnTo>
                    <a:pt x="0" y="0"/>
                  </a:lnTo>
                </a:path>
              </a:pathLst>
            </a:custGeom>
            <a:ln w="9004">
              <a:solidFill>
                <a:srgbClr val="BCBEC0"/>
              </a:solidFill>
              <a:prstDash val="dot"/>
            </a:ln>
          </p:spPr>
          <p:txBody>
            <a:bodyPr wrap="square" lIns="0" tIns="0" rIns="0" bIns="0" rtlCol="0"/>
            <a:lstStyle/>
            <a:p/>
          </p:txBody>
        </p:sp>
        <p:sp>
          <p:nvSpPr>
            <p:cNvPr id="131" name="object 131" descr=""/>
            <p:cNvSpPr/>
            <p:nvPr/>
          </p:nvSpPr>
          <p:spPr>
            <a:xfrm>
              <a:off x="8707488" y="3132010"/>
              <a:ext cx="9525" cy="1341120"/>
            </a:xfrm>
            <a:custGeom>
              <a:avLst/>
              <a:gdLst/>
              <a:ahLst/>
              <a:cxnLst/>
              <a:rect l="l" t="t" r="r" b="b"/>
              <a:pathLst>
                <a:path w="9525" h="1341120">
                  <a:moveTo>
                    <a:pt x="9004" y="1336497"/>
                  </a:moveTo>
                  <a:lnTo>
                    <a:pt x="7683" y="1333322"/>
                  </a:lnTo>
                  <a:lnTo>
                    <a:pt x="4508" y="1332001"/>
                  </a:lnTo>
                  <a:lnTo>
                    <a:pt x="1320" y="1333322"/>
                  </a:lnTo>
                  <a:lnTo>
                    <a:pt x="0" y="1336497"/>
                  </a:lnTo>
                  <a:lnTo>
                    <a:pt x="1320" y="1339684"/>
                  </a:lnTo>
                  <a:lnTo>
                    <a:pt x="4508" y="1341005"/>
                  </a:lnTo>
                  <a:lnTo>
                    <a:pt x="7683" y="1339684"/>
                  </a:lnTo>
                  <a:lnTo>
                    <a:pt x="9004" y="1336497"/>
                  </a:lnTo>
                  <a:close/>
                </a:path>
                <a:path w="9525" h="1341120">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32" name="object 132" descr=""/>
            <p:cNvSpPr/>
            <p:nvPr/>
          </p:nvSpPr>
          <p:spPr>
            <a:xfrm>
              <a:off x="10079999" y="3145504"/>
              <a:ext cx="0" cy="1305560"/>
            </a:xfrm>
            <a:custGeom>
              <a:avLst/>
              <a:gdLst/>
              <a:ahLst/>
              <a:cxnLst/>
              <a:rect l="l" t="t" r="r" b="b"/>
              <a:pathLst>
                <a:path w="0" h="1305560">
                  <a:moveTo>
                    <a:pt x="0" y="1305001"/>
                  </a:moveTo>
                  <a:lnTo>
                    <a:pt x="0" y="0"/>
                  </a:lnTo>
                </a:path>
              </a:pathLst>
            </a:custGeom>
            <a:ln w="9004">
              <a:solidFill>
                <a:srgbClr val="BCBEC0"/>
              </a:solidFill>
              <a:prstDash val="dot"/>
            </a:ln>
          </p:spPr>
          <p:txBody>
            <a:bodyPr wrap="square" lIns="0" tIns="0" rIns="0" bIns="0" rtlCol="0"/>
            <a:lstStyle/>
            <a:p/>
          </p:txBody>
        </p:sp>
        <p:sp>
          <p:nvSpPr>
            <p:cNvPr id="133" name="object 133" descr=""/>
            <p:cNvSpPr/>
            <p:nvPr/>
          </p:nvSpPr>
          <p:spPr>
            <a:xfrm>
              <a:off x="10075494" y="3132010"/>
              <a:ext cx="9525" cy="1341120"/>
            </a:xfrm>
            <a:custGeom>
              <a:avLst/>
              <a:gdLst/>
              <a:ahLst/>
              <a:cxnLst/>
              <a:rect l="l" t="t" r="r" b="b"/>
              <a:pathLst>
                <a:path w="9525" h="1341120">
                  <a:moveTo>
                    <a:pt x="9004" y="1336497"/>
                  </a:moveTo>
                  <a:lnTo>
                    <a:pt x="7683" y="1333322"/>
                  </a:lnTo>
                  <a:lnTo>
                    <a:pt x="4495" y="1332001"/>
                  </a:lnTo>
                  <a:lnTo>
                    <a:pt x="1320" y="1333322"/>
                  </a:lnTo>
                  <a:lnTo>
                    <a:pt x="0" y="1336497"/>
                  </a:lnTo>
                  <a:lnTo>
                    <a:pt x="1320" y="1339684"/>
                  </a:lnTo>
                  <a:lnTo>
                    <a:pt x="4495" y="1341005"/>
                  </a:lnTo>
                  <a:lnTo>
                    <a:pt x="7683" y="1339684"/>
                  </a:lnTo>
                  <a:lnTo>
                    <a:pt x="9004" y="1336497"/>
                  </a:lnTo>
                  <a:close/>
                </a:path>
                <a:path w="9525" h="1341120">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34" name="object 134" descr=""/>
            <p:cNvSpPr/>
            <p:nvPr/>
          </p:nvSpPr>
          <p:spPr>
            <a:xfrm>
              <a:off x="13140001" y="3145504"/>
              <a:ext cx="0" cy="1305560"/>
            </a:xfrm>
            <a:custGeom>
              <a:avLst/>
              <a:gdLst/>
              <a:ahLst/>
              <a:cxnLst/>
              <a:rect l="l" t="t" r="r" b="b"/>
              <a:pathLst>
                <a:path w="0" h="1305560">
                  <a:moveTo>
                    <a:pt x="0" y="1045724"/>
                  </a:moveTo>
                  <a:lnTo>
                    <a:pt x="0" y="1305001"/>
                  </a:lnTo>
                </a:path>
                <a:path w="0" h="1305560">
                  <a:moveTo>
                    <a:pt x="0" y="0"/>
                  </a:moveTo>
                  <a:lnTo>
                    <a:pt x="0" y="41649"/>
                  </a:lnTo>
                </a:path>
              </a:pathLst>
            </a:custGeom>
            <a:ln w="9004">
              <a:solidFill>
                <a:srgbClr val="BCBEC0"/>
              </a:solidFill>
              <a:prstDash val="dot"/>
            </a:ln>
          </p:spPr>
          <p:txBody>
            <a:bodyPr wrap="square" lIns="0" tIns="0" rIns="0" bIns="0" rtlCol="0"/>
            <a:lstStyle/>
            <a:p/>
          </p:txBody>
        </p:sp>
        <p:sp>
          <p:nvSpPr>
            <p:cNvPr id="135" name="object 135" descr=""/>
            <p:cNvSpPr/>
            <p:nvPr/>
          </p:nvSpPr>
          <p:spPr>
            <a:xfrm>
              <a:off x="13135495" y="3132010"/>
              <a:ext cx="9525" cy="1341120"/>
            </a:xfrm>
            <a:custGeom>
              <a:avLst/>
              <a:gdLst/>
              <a:ahLst/>
              <a:cxnLst/>
              <a:rect l="l" t="t" r="r" b="b"/>
              <a:pathLst>
                <a:path w="9525" h="1341120">
                  <a:moveTo>
                    <a:pt x="9004" y="1336497"/>
                  </a:moveTo>
                  <a:lnTo>
                    <a:pt x="7683" y="1333322"/>
                  </a:lnTo>
                  <a:lnTo>
                    <a:pt x="4495" y="1332001"/>
                  </a:lnTo>
                  <a:lnTo>
                    <a:pt x="1320" y="1333322"/>
                  </a:lnTo>
                  <a:lnTo>
                    <a:pt x="0" y="1336497"/>
                  </a:lnTo>
                  <a:lnTo>
                    <a:pt x="1320" y="1339684"/>
                  </a:lnTo>
                  <a:lnTo>
                    <a:pt x="4495" y="1341005"/>
                  </a:lnTo>
                  <a:lnTo>
                    <a:pt x="7683" y="1339684"/>
                  </a:lnTo>
                  <a:lnTo>
                    <a:pt x="9004" y="1336497"/>
                  </a:lnTo>
                  <a:close/>
                </a:path>
                <a:path w="9525" h="1341120">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36" name="object 136" descr=""/>
            <p:cNvSpPr/>
            <p:nvPr/>
          </p:nvSpPr>
          <p:spPr>
            <a:xfrm>
              <a:off x="8712000" y="4477673"/>
              <a:ext cx="0" cy="467995"/>
            </a:xfrm>
            <a:custGeom>
              <a:avLst/>
              <a:gdLst/>
              <a:ahLst/>
              <a:cxnLst/>
              <a:rect l="l" t="t" r="r" b="b"/>
              <a:pathLst>
                <a:path w="0" h="467995">
                  <a:moveTo>
                    <a:pt x="0" y="467499"/>
                  </a:moveTo>
                  <a:lnTo>
                    <a:pt x="0" y="0"/>
                  </a:lnTo>
                </a:path>
              </a:pathLst>
            </a:custGeom>
            <a:ln w="9004">
              <a:solidFill>
                <a:srgbClr val="BCBEC0"/>
              </a:solidFill>
              <a:prstDash val="dot"/>
            </a:ln>
          </p:spPr>
          <p:txBody>
            <a:bodyPr wrap="square" lIns="0" tIns="0" rIns="0" bIns="0" rtlCol="0"/>
            <a:lstStyle/>
            <a:p/>
          </p:txBody>
        </p:sp>
        <p:sp>
          <p:nvSpPr>
            <p:cNvPr id="137" name="object 137" descr=""/>
            <p:cNvSpPr/>
            <p:nvPr/>
          </p:nvSpPr>
          <p:spPr>
            <a:xfrm>
              <a:off x="8707488" y="4464012"/>
              <a:ext cx="9525" cy="504190"/>
            </a:xfrm>
            <a:custGeom>
              <a:avLst/>
              <a:gdLst/>
              <a:ahLst/>
              <a:cxnLst/>
              <a:rect l="l" t="t" r="r" b="b"/>
              <a:pathLst>
                <a:path w="9525" h="504189">
                  <a:moveTo>
                    <a:pt x="9004" y="499503"/>
                  </a:moveTo>
                  <a:lnTo>
                    <a:pt x="7683" y="496316"/>
                  </a:lnTo>
                  <a:lnTo>
                    <a:pt x="4508" y="494995"/>
                  </a:lnTo>
                  <a:lnTo>
                    <a:pt x="1320" y="496316"/>
                  </a:lnTo>
                  <a:lnTo>
                    <a:pt x="0" y="499503"/>
                  </a:lnTo>
                  <a:lnTo>
                    <a:pt x="1320" y="502678"/>
                  </a:lnTo>
                  <a:lnTo>
                    <a:pt x="4508" y="503999"/>
                  </a:lnTo>
                  <a:lnTo>
                    <a:pt x="7683" y="502678"/>
                  </a:lnTo>
                  <a:lnTo>
                    <a:pt x="9004" y="499503"/>
                  </a:lnTo>
                  <a:close/>
                </a:path>
                <a:path w="9525" h="504189">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38" name="object 138" descr=""/>
            <p:cNvSpPr/>
            <p:nvPr/>
          </p:nvSpPr>
          <p:spPr>
            <a:xfrm>
              <a:off x="10079999" y="4477673"/>
              <a:ext cx="0" cy="467995"/>
            </a:xfrm>
            <a:custGeom>
              <a:avLst/>
              <a:gdLst/>
              <a:ahLst/>
              <a:cxnLst/>
              <a:rect l="l" t="t" r="r" b="b"/>
              <a:pathLst>
                <a:path w="0" h="467995">
                  <a:moveTo>
                    <a:pt x="0" y="467499"/>
                  </a:moveTo>
                  <a:lnTo>
                    <a:pt x="0" y="0"/>
                  </a:lnTo>
                </a:path>
              </a:pathLst>
            </a:custGeom>
            <a:ln w="9004">
              <a:solidFill>
                <a:srgbClr val="BCBEC0"/>
              </a:solidFill>
              <a:prstDash val="dot"/>
            </a:ln>
          </p:spPr>
          <p:txBody>
            <a:bodyPr wrap="square" lIns="0" tIns="0" rIns="0" bIns="0" rtlCol="0"/>
            <a:lstStyle/>
            <a:p/>
          </p:txBody>
        </p:sp>
        <p:sp>
          <p:nvSpPr>
            <p:cNvPr id="139" name="object 139" descr=""/>
            <p:cNvSpPr/>
            <p:nvPr/>
          </p:nvSpPr>
          <p:spPr>
            <a:xfrm>
              <a:off x="10075494" y="4464012"/>
              <a:ext cx="9525" cy="504190"/>
            </a:xfrm>
            <a:custGeom>
              <a:avLst/>
              <a:gdLst/>
              <a:ahLst/>
              <a:cxnLst/>
              <a:rect l="l" t="t" r="r" b="b"/>
              <a:pathLst>
                <a:path w="9525" h="504189">
                  <a:moveTo>
                    <a:pt x="9004" y="499503"/>
                  </a:moveTo>
                  <a:lnTo>
                    <a:pt x="7683" y="496316"/>
                  </a:lnTo>
                  <a:lnTo>
                    <a:pt x="4495" y="494995"/>
                  </a:lnTo>
                  <a:lnTo>
                    <a:pt x="1320" y="496316"/>
                  </a:lnTo>
                  <a:lnTo>
                    <a:pt x="0" y="499503"/>
                  </a:lnTo>
                  <a:lnTo>
                    <a:pt x="1320" y="502678"/>
                  </a:lnTo>
                  <a:lnTo>
                    <a:pt x="4495" y="503999"/>
                  </a:lnTo>
                  <a:lnTo>
                    <a:pt x="7683" y="502678"/>
                  </a:lnTo>
                  <a:lnTo>
                    <a:pt x="9004" y="499503"/>
                  </a:lnTo>
                  <a:close/>
                </a:path>
                <a:path w="9525" h="504189">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40" name="object 140" descr=""/>
            <p:cNvSpPr/>
            <p:nvPr/>
          </p:nvSpPr>
          <p:spPr>
            <a:xfrm>
              <a:off x="13140001" y="4477673"/>
              <a:ext cx="0" cy="467995"/>
            </a:xfrm>
            <a:custGeom>
              <a:avLst/>
              <a:gdLst/>
              <a:ahLst/>
              <a:cxnLst/>
              <a:rect l="l" t="t" r="r" b="b"/>
              <a:pathLst>
                <a:path w="0" h="467995">
                  <a:moveTo>
                    <a:pt x="0" y="467499"/>
                  </a:moveTo>
                  <a:lnTo>
                    <a:pt x="0" y="0"/>
                  </a:lnTo>
                </a:path>
              </a:pathLst>
            </a:custGeom>
            <a:ln w="9004">
              <a:solidFill>
                <a:srgbClr val="BCBEC0"/>
              </a:solidFill>
              <a:prstDash val="dot"/>
            </a:ln>
          </p:spPr>
          <p:txBody>
            <a:bodyPr wrap="square" lIns="0" tIns="0" rIns="0" bIns="0" rtlCol="0"/>
            <a:lstStyle/>
            <a:p/>
          </p:txBody>
        </p:sp>
        <p:sp>
          <p:nvSpPr>
            <p:cNvPr id="141" name="object 141" descr=""/>
            <p:cNvSpPr/>
            <p:nvPr/>
          </p:nvSpPr>
          <p:spPr>
            <a:xfrm>
              <a:off x="13135495" y="4464012"/>
              <a:ext cx="9525" cy="504190"/>
            </a:xfrm>
            <a:custGeom>
              <a:avLst/>
              <a:gdLst/>
              <a:ahLst/>
              <a:cxnLst/>
              <a:rect l="l" t="t" r="r" b="b"/>
              <a:pathLst>
                <a:path w="9525" h="504189">
                  <a:moveTo>
                    <a:pt x="9004" y="499503"/>
                  </a:moveTo>
                  <a:lnTo>
                    <a:pt x="7683" y="496316"/>
                  </a:lnTo>
                  <a:lnTo>
                    <a:pt x="4495" y="494995"/>
                  </a:lnTo>
                  <a:lnTo>
                    <a:pt x="1320" y="496316"/>
                  </a:lnTo>
                  <a:lnTo>
                    <a:pt x="0" y="499503"/>
                  </a:lnTo>
                  <a:lnTo>
                    <a:pt x="1320" y="502678"/>
                  </a:lnTo>
                  <a:lnTo>
                    <a:pt x="4495" y="503999"/>
                  </a:lnTo>
                  <a:lnTo>
                    <a:pt x="7683" y="502678"/>
                  </a:lnTo>
                  <a:lnTo>
                    <a:pt x="9004" y="499503"/>
                  </a:lnTo>
                  <a:close/>
                </a:path>
                <a:path w="9525" h="504189">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42" name="object 142" descr=""/>
            <p:cNvSpPr/>
            <p:nvPr/>
          </p:nvSpPr>
          <p:spPr>
            <a:xfrm>
              <a:off x="10079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43" name="object 143" descr=""/>
            <p:cNvSpPr/>
            <p:nvPr/>
          </p:nvSpPr>
          <p:spPr>
            <a:xfrm>
              <a:off x="10075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44" name="object 144" descr=""/>
            <p:cNvSpPr/>
            <p:nvPr/>
          </p:nvSpPr>
          <p:spPr>
            <a:xfrm>
              <a:off x="13140001"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45" name="object 145" descr=""/>
            <p:cNvSpPr/>
            <p:nvPr/>
          </p:nvSpPr>
          <p:spPr>
            <a:xfrm>
              <a:off x="13135495"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46" name="object 146" descr=""/>
            <p:cNvSpPr/>
            <p:nvPr/>
          </p:nvSpPr>
          <p:spPr>
            <a:xfrm>
              <a:off x="7920000" y="364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47" name="object 147" descr=""/>
            <p:cNvSpPr/>
            <p:nvPr/>
          </p:nvSpPr>
          <p:spPr>
            <a:xfrm>
              <a:off x="8712000"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48" name="object 148" descr=""/>
            <p:cNvSpPr/>
            <p:nvPr/>
          </p:nvSpPr>
          <p:spPr>
            <a:xfrm>
              <a:off x="10079999"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49" name="object 149" descr=""/>
            <p:cNvSpPr/>
            <p:nvPr/>
          </p:nvSpPr>
          <p:spPr>
            <a:xfrm>
              <a:off x="13140001"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50" name="object 150" descr=""/>
            <p:cNvSpPr/>
            <p:nvPr/>
          </p:nvSpPr>
          <p:spPr>
            <a:xfrm>
              <a:off x="7920000" y="580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51" name="object 151" descr=""/>
            <p:cNvSpPr/>
            <p:nvPr/>
          </p:nvSpPr>
          <p:spPr>
            <a:xfrm>
              <a:off x="8712000"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52" name="object 152" descr=""/>
            <p:cNvSpPr/>
            <p:nvPr/>
          </p:nvSpPr>
          <p:spPr>
            <a:xfrm>
              <a:off x="10079999" y="580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53" name="object 153" descr=""/>
            <p:cNvSpPr/>
            <p:nvPr/>
          </p:nvSpPr>
          <p:spPr>
            <a:xfrm>
              <a:off x="13140001"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54" name="object 154" descr=""/>
            <p:cNvSpPr/>
            <p:nvPr/>
          </p:nvSpPr>
          <p:spPr>
            <a:xfrm>
              <a:off x="7920000" y="4972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55" name="object 155" descr=""/>
            <p:cNvSpPr/>
            <p:nvPr/>
          </p:nvSpPr>
          <p:spPr>
            <a:xfrm>
              <a:off x="8712000" y="4972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56" name="object 156" descr=""/>
            <p:cNvSpPr/>
            <p:nvPr/>
          </p:nvSpPr>
          <p:spPr>
            <a:xfrm>
              <a:off x="10079999" y="4972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57" name="object 157" descr=""/>
            <p:cNvSpPr/>
            <p:nvPr/>
          </p:nvSpPr>
          <p:spPr>
            <a:xfrm>
              <a:off x="13140001" y="4972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158" name="object 158" descr=""/>
          <p:cNvSpPr txBox="1"/>
          <p:nvPr/>
        </p:nvSpPr>
        <p:spPr>
          <a:xfrm>
            <a:off x="7919999" y="384925"/>
            <a:ext cx="2155825" cy="166370"/>
          </a:xfrm>
          <a:prstGeom prst="rect">
            <a:avLst/>
          </a:prstGeom>
        </p:spPr>
        <p:txBody>
          <a:bodyPr wrap="square" lIns="0" tIns="15240" rIns="0" bIns="0" rtlCol="0" vert="horz">
            <a:spAutoFit/>
          </a:bodyPr>
          <a:lstStyle/>
          <a:p>
            <a:pPr algn="ctr" marL="1270">
              <a:lnSpc>
                <a:spcPct val="100000"/>
              </a:lnSpc>
              <a:spcBef>
                <a:spcPts val="120"/>
              </a:spcBef>
            </a:pPr>
            <a:r>
              <a:rPr dirty="0" sz="900" spc="-20">
                <a:solidFill>
                  <a:srgbClr val="231F20"/>
                </a:solidFill>
                <a:latin typeface="SimSun"/>
                <a:cs typeface="SimSun"/>
              </a:rPr>
              <a:t>教學內容</a:t>
            </a:r>
            <a:endParaRPr sz="900">
              <a:latin typeface="SimSun"/>
              <a:cs typeface="SimSun"/>
            </a:endParaRPr>
          </a:p>
        </p:txBody>
      </p:sp>
      <p:sp>
        <p:nvSpPr>
          <p:cNvPr id="159" name="object 159" descr=""/>
          <p:cNvSpPr txBox="1"/>
          <p:nvPr/>
        </p:nvSpPr>
        <p:spPr>
          <a:xfrm>
            <a:off x="10084502" y="384925"/>
            <a:ext cx="305117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指導要領</a:t>
            </a:r>
            <a:endParaRPr sz="900">
              <a:latin typeface="SimSun"/>
              <a:cs typeface="SimSun"/>
            </a:endParaRPr>
          </a:p>
        </p:txBody>
      </p:sp>
      <p:sp>
        <p:nvSpPr>
          <p:cNvPr id="160" name="object 160" descr=""/>
          <p:cNvSpPr txBox="1"/>
          <p:nvPr/>
        </p:nvSpPr>
        <p:spPr>
          <a:xfrm>
            <a:off x="13144503" y="384925"/>
            <a:ext cx="1401445" cy="166370"/>
          </a:xfrm>
          <a:prstGeom prst="rect">
            <a:avLst/>
          </a:prstGeom>
        </p:spPr>
        <p:txBody>
          <a:bodyPr wrap="square" lIns="0" tIns="15240" rIns="0" bIns="0" rtlCol="0" vert="horz">
            <a:spAutoFit/>
          </a:bodyPr>
          <a:lstStyle/>
          <a:p>
            <a:pPr algn="ctr" marL="8890">
              <a:lnSpc>
                <a:spcPct val="100000"/>
              </a:lnSpc>
              <a:spcBef>
                <a:spcPts val="120"/>
              </a:spcBef>
            </a:pPr>
            <a:r>
              <a:rPr dirty="0" sz="900" spc="-20">
                <a:solidFill>
                  <a:srgbClr val="231F20"/>
                </a:solidFill>
                <a:latin typeface="SimSun"/>
                <a:cs typeface="SimSun"/>
              </a:rPr>
              <a:t>注意事項</a:t>
            </a:r>
            <a:endParaRPr sz="900">
              <a:latin typeface="SimSun"/>
              <a:cs typeface="SimSun"/>
            </a:endParaRPr>
          </a:p>
        </p:txBody>
      </p:sp>
      <p:sp>
        <p:nvSpPr>
          <p:cNvPr id="161" name="object 161" descr=""/>
          <p:cNvSpPr txBox="1"/>
          <p:nvPr/>
        </p:nvSpPr>
        <p:spPr>
          <a:xfrm>
            <a:off x="8717322" y="600907"/>
            <a:ext cx="995680"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3</a:t>
            </a:r>
            <a:r>
              <a:rPr dirty="0" sz="900" spc="-20">
                <a:solidFill>
                  <a:srgbClr val="231F20"/>
                </a:solidFill>
                <a:latin typeface="華康標楷體"/>
                <a:cs typeface="華康標楷體"/>
              </a:rPr>
              <a:t>）配合車流行駛</a:t>
            </a:r>
            <a:endParaRPr sz="900">
              <a:latin typeface="華康標楷體"/>
              <a:cs typeface="華康標楷體"/>
            </a:endParaRPr>
          </a:p>
        </p:txBody>
      </p:sp>
      <p:sp>
        <p:nvSpPr>
          <p:cNvPr id="162" name="object 162" descr=""/>
          <p:cNvSpPr txBox="1"/>
          <p:nvPr/>
        </p:nvSpPr>
        <p:spPr>
          <a:xfrm>
            <a:off x="13269559" y="600907"/>
            <a:ext cx="1280795" cy="2384425"/>
          </a:xfrm>
          <a:prstGeom prst="rect">
            <a:avLst/>
          </a:prstGeom>
        </p:spPr>
        <p:txBody>
          <a:bodyPr wrap="square" lIns="0" tIns="13970" rIns="0" bIns="0" rtlCol="0" vert="horz">
            <a:spAutoFit/>
          </a:bodyPr>
          <a:lstStyle/>
          <a:p>
            <a:pPr algn="just" marL="12700" marR="5080">
              <a:lnSpc>
                <a:spcPct val="101099"/>
              </a:lnSpc>
              <a:spcBef>
                <a:spcPts val="110"/>
              </a:spcBef>
            </a:pPr>
            <a:r>
              <a:rPr dirty="0" sz="900" spc="-10">
                <a:solidFill>
                  <a:srgbClr val="231F20"/>
                </a:solidFill>
                <a:latin typeface="華康標楷體"/>
                <a:cs typeface="華康標楷體"/>
              </a:rPr>
              <a:t>果排入 </a:t>
            </a:r>
            <a:r>
              <a:rPr dirty="0" sz="900" spc="-20">
                <a:solidFill>
                  <a:srgbClr val="231F20"/>
                </a:solidFill>
                <a:latin typeface="Trebuchet MS"/>
                <a:cs typeface="Trebuchet MS"/>
              </a:rPr>
              <a:t>P</a:t>
            </a:r>
            <a:r>
              <a:rPr dirty="0" sz="900" spc="-40">
                <a:solidFill>
                  <a:srgbClr val="231F20"/>
                </a:solidFill>
                <a:latin typeface="Trebuchet MS"/>
                <a:cs typeface="Trebuchet MS"/>
              </a:rPr>
              <a:t> </a:t>
            </a:r>
            <a:r>
              <a:rPr dirty="0" sz="900" spc="60">
                <a:solidFill>
                  <a:srgbClr val="231F20"/>
                </a:solidFill>
                <a:latin typeface="華康標楷體"/>
                <a:cs typeface="華康標楷體"/>
              </a:rPr>
              <a:t>檔位置，若碰</a:t>
            </a:r>
            <a:r>
              <a:rPr dirty="0" sz="900" spc="50">
                <a:solidFill>
                  <a:srgbClr val="231F20"/>
                </a:solidFill>
                <a:latin typeface="華康標楷體"/>
                <a:cs typeface="華康標楷體"/>
              </a:rPr>
              <a:t>到緊急狀況</a:t>
            </a:r>
            <a:r>
              <a:rPr dirty="0" sz="900" spc="70">
                <a:solidFill>
                  <a:srgbClr val="231F20"/>
                </a:solidFill>
                <a:latin typeface="華康標楷體"/>
                <a:cs typeface="華康標楷體"/>
              </a:rPr>
              <a:t>（如緊急車輛等</a:t>
            </a:r>
            <a:r>
              <a:rPr dirty="0" sz="900" spc="30">
                <a:solidFill>
                  <a:srgbClr val="231F20"/>
                </a:solidFill>
                <a:latin typeface="華康標楷體"/>
                <a:cs typeface="華康標楷體"/>
              </a:rPr>
              <a:t>）</a:t>
            </a:r>
            <a:r>
              <a:rPr dirty="0" sz="900" spc="55">
                <a:solidFill>
                  <a:srgbClr val="231F20"/>
                </a:solidFill>
                <a:latin typeface="華康標楷體"/>
                <a:cs typeface="華康標楷體"/>
              </a:rPr>
              <a:t>，車輛必須移動</a:t>
            </a:r>
            <a:r>
              <a:rPr dirty="0" sz="900" spc="50">
                <a:solidFill>
                  <a:srgbClr val="231F20"/>
                </a:solidFill>
                <a:latin typeface="華康標楷體"/>
                <a:cs typeface="華康標楷體"/>
              </a:rPr>
              <a:t>時，會延誤車輛移動的時間，同時在慌亂中換檔，可能將排檔桿誤排</a:t>
            </a:r>
            <a:r>
              <a:rPr dirty="0" sz="900" spc="-105">
                <a:solidFill>
                  <a:srgbClr val="231F20"/>
                </a:solidFill>
                <a:latin typeface="華康標楷體"/>
                <a:cs typeface="華康標楷體"/>
              </a:rPr>
              <a:t>入 </a:t>
            </a:r>
            <a:r>
              <a:rPr dirty="0" sz="900" spc="-35">
                <a:solidFill>
                  <a:srgbClr val="231F20"/>
                </a:solidFill>
                <a:latin typeface="Trebuchet MS"/>
                <a:cs typeface="Trebuchet MS"/>
              </a:rPr>
              <a:t>R</a:t>
            </a:r>
            <a:r>
              <a:rPr dirty="0" sz="900" spc="-40">
                <a:solidFill>
                  <a:srgbClr val="231F20"/>
                </a:solidFill>
                <a:latin typeface="Trebuchet MS"/>
                <a:cs typeface="Trebuchet MS"/>
              </a:rPr>
              <a:t> </a:t>
            </a:r>
            <a:r>
              <a:rPr dirty="0" sz="900" spc="65">
                <a:solidFill>
                  <a:srgbClr val="231F20"/>
                </a:solidFill>
                <a:latin typeface="華康標楷體"/>
                <a:cs typeface="華康標楷體"/>
              </a:rPr>
              <a:t>檔而發生危險。如</a:t>
            </a:r>
            <a:r>
              <a:rPr dirty="0" sz="900" spc="75">
                <a:solidFill>
                  <a:srgbClr val="231F20"/>
                </a:solidFill>
                <a:latin typeface="華康標楷體"/>
                <a:cs typeface="華康標楷體"/>
              </a:rPr>
              <a:t>果排入 </a:t>
            </a:r>
            <a:r>
              <a:rPr dirty="0" sz="900" spc="25">
                <a:solidFill>
                  <a:srgbClr val="231F20"/>
                </a:solidFill>
                <a:latin typeface="Trebuchet MS"/>
                <a:cs typeface="Trebuchet MS"/>
              </a:rPr>
              <a:t>N</a:t>
            </a:r>
            <a:r>
              <a:rPr dirty="0" sz="900" spc="-5">
                <a:solidFill>
                  <a:srgbClr val="231F20"/>
                </a:solidFill>
                <a:latin typeface="Trebuchet MS"/>
                <a:cs typeface="Trebuchet MS"/>
              </a:rPr>
              <a:t> </a:t>
            </a:r>
            <a:r>
              <a:rPr dirty="0" sz="900" spc="40">
                <a:solidFill>
                  <a:srgbClr val="231F20"/>
                </a:solidFill>
                <a:latin typeface="華康標楷體"/>
                <a:cs typeface="華康標楷體"/>
              </a:rPr>
              <a:t>檔位 置，容</a:t>
            </a:r>
            <a:r>
              <a:rPr dirty="0" sz="900" spc="-220">
                <a:solidFill>
                  <a:srgbClr val="231F20"/>
                </a:solidFill>
                <a:latin typeface="華康標楷體"/>
                <a:cs typeface="華康標楷體"/>
              </a:rPr>
              <a:t> </a:t>
            </a:r>
            <a:r>
              <a:rPr dirty="0" sz="900" spc="60">
                <a:solidFill>
                  <a:srgbClr val="231F20"/>
                </a:solidFill>
                <a:latin typeface="華康標楷體"/>
                <a:cs typeface="華康標楷體"/>
              </a:rPr>
              <a:t>易疏忽而未踩住煞車踏</a:t>
            </a:r>
            <a:r>
              <a:rPr dirty="0" sz="900" spc="50">
                <a:solidFill>
                  <a:srgbClr val="231F20"/>
                </a:solidFill>
                <a:latin typeface="華康標楷體"/>
                <a:cs typeface="華康標楷體"/>
              </a:rPr>
              <a:t>板，在斜坡路段可能導致車輛滑動。再則，頻</a:t>
            </a:r>
            <a:r>
              <a:rPr dirty="0" sz="900" spc="110">
                <a:solidFill>
                  <a:srgbClr val="231F20"/>
                </a:solidFill>
                <a:latin typeface="華康標楷體"/>
                <a:cs typeface="華康標楷體"/>
              </a:rPr>
              <a:t>繁的在</a:t>
            </a:r>
            <a:r>
              <a:rPr dirty="0" sz="900" spc="25">
                <a:solidFill>
                  <a:srgbClr val="231F20"/>
                </a:solidFill>
                <a:latin typeface="Trebuchet MS"/>
                <a:cs typeface="Trebuchet MS"/>
              </a:rPr>
              <a:t>N</a:t>
            </a:r>
            <a:r>
              <a:rPr dirty="0" sz="900" spc="-50">
                <a:solidFill>
                  <a:srgbClr val="231F20"/>
                </a:solidFill>
                <a:latin typeface="Trebuchet MS"/>
                <a:cs typeface="Trebuchet MS"/>
              </a:rPr>
              <a:t> </a:t>
            </a:r>
            <a:r>
              <a:rPr dirty="0" sz="900" spc="140">
                <a:solidFill>
                  <a:srgbClr val="231F20"/>
                </a:solidFill>
                <a:latin typeface="華康標楷體"/>
                <a:cs typeface="華康標楷體"/>
              </a:rPr>
              <a:t>檔與</a:t>
            </a:r>
            <a:r>
              <a:rPr dirty="0" sz="900" spc="60">
                <a:solidFill>
                  <a:srgbClr val="231F20"/>
                </a:solidFill>
                <a:latin typeface="Trebuchet MS"/>
                <a:cs typeface="Trebuchet MS"/>
              </a:rPr>
              <a:t>D</a:t>
            </a:r>
            <a:r>
              <a:rPr dirty="0" sz="900" spc="-50">
                <a:solidFill>
                  <a:srgbClr val="231F20"/>
                </a:solidFill>
                <a:latin typeface="Trebuchet MS"/>
                <a:cs typeface="Trebuchet MS"/>
              </a:rPr>
              <a:t> </a:t>
            </a:r>
            <a:r>
              <a:rPr dirty="0" sz="900" spc="50">
                <a:solidFill>
                  <a:srgbClr val="231F20"/>
                </a:solidFill>
                <a:latin typeface="華康標楷體"/>
                <a:cs typeface="華康標楷體"/>
              </a:rPr>
              <a:t>檔間換檔，也是造成變速箱損</a:t>
            </a:r>
            <a:r>
              <a:rPr dirty="0" sz="900" spc="45">
                <a:solidFill>
                  <a:srgbClr val="231F20"/>
                </a:solidFill>
                <a:latin typeface="華康標楷體"/>
                <a:cs typeface="華康標楷體"/>
              </a:rPr>
              <a:t>耗的原因之一。最後，</a:t>
            </a:r>
            <a:r>
              <a:rPr dirty="0" sz="900" spc="165">
                <a:solidFill>
                  <a:srgbClr val="231F20"/>
                </a:solidFill>
                <a:latin typeface="華康標楷體"/>
                <a:cs typeface="華康標楷體"/>
              </a:rPr>
              <a:t>當停車時間可能拉長</a:t>
            </a:r>
            <a:r>
              <a:rPr dirty="0" sz="900" spc="-280">
                <a:solidFill>
                  <a:srgbClr val="231F20"/>
                </a:solidFill>
                <a:latin typeface="華康標楷體"/>
                <a:cs typeface="華康標楷體"/>
              </a:rPr>
              <a:t> </a:t>
            </a:r>
            <a:r>
              <a:rPr dirty="0" sz="900" spc="50">
                <a:solidFill>
                  <a:srgbClr val="231F20"/>
                </a:solidFill>
                <a:latin typeface="華康標楷體"/>
                <a:cs typeface="華康標楷體"/>
              </a:rPr>
              <a:t>時，可以搭配拉起手煞</a:t>
            </a:r>
            <a:r>
              <a:rPr dirty="0" sz="900" spc="-10">
                <a:solidFill>
                  <a:srgbClr val="231F20"/>
                </a:solidFill>
                <a:latin typeface="華康標楷體"/>
                <a:cs typeface="華康標楷體"/>
              </a:rPr>
              <a:t>車。</a:t>
            </a:r>
            <a:endParaRPr sz="900">
              <a:latin typeface="華康標楷體"/>
              <a:cs typeface="華康標楷體"/>
            </a:endParaRPr>
          </a:p>
        </p:txBody>
      </p:sp>
      <p:sp>
        <p:nvSpPr>
          <p:cNvPr id="163" name="object 163" descr=""/>
          <p:cNvSpPr txBox="1"/>
          <p:nvPr/>
        </p:nvSpPr>
        <p:spPr>
          <a:xfrm>
            <a:off x="10084502" y="600907"/>
            <a:ext cx="3051175" cy="678180"/>
          </a:xfrm>
          <a:prstGeom prst="rect">
            <a:avLst/>
          </a:prstGeom>
        </p:spPr>
        <p:txBody>
          <a:bodyPr wrap="square" lIns="0" tIns="12065" rIns="0" bIns="0" rtlCol="0" vert="horz">
            <a:spAutoFit/>
          </a:bodyPr>
          <a:lstStyle/>
          <a:p>
            <a:pPr marL="300990" marR="40640" indent="-288290">
              <a:lnSpc>
                <a:spcPct val="102400"/>
              </a:lnSpc>
              <a:spcBef>
                <a:spcPts val="95"/>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3</a:t>
            </a:r>
            <a:r>
              <a:rPr dirty="0" sz="900" spc="-10">
                <a:solidFill>
                  <a:srgbClr val="231F20"/>
                </a:solidFill>
                <a:latin typeface="華康標楷體"/>
                <a:cs typeface="華康標楷體"/>
              </a:rPr>
              <a:t>）</a:t>
            </a:r>
            <a:r>
              <a:rPr dirty="0" sz="900" spc="-15">
                <a:solidFill>
                  <a:srgbClr val="231F20"/>
                </a:solidFill>
                <a:latin typeface="華康標楷體"/>
                <a:cs typeface="華康標楷體"/>
              </a:rPr>
              <a:t>配合車流，保持適當的行車間距，注意安全並跟上前</a:t>
            </a:r>
            <a:r>
              <a:rPr dirty="0" sz="900" spc="-10">
                <a:solidFill>
                  <a:srgbClr val="231F20"/>
                </a:solidFill>
                <a:latin typeface="華康標楷體"/>
                <a:cs typeface="華康標楷體"/>
              </a:rPr>
              <a:t>車（</a:t>
            </a:r>
            <a:r>
              <a:rPr dirty="0" sz="900" spc="-85">
                <a:solidFill>
                  <a:srgbClr val="231F20"/>
                </a:solidFill>
                <a:latin typeface="華康標楷體"/>
                <a:cs typeface="華康標楷體"/>
              </a:rPr>
              <a:t>圖 </a:t>
            </a:r>
            <a:r>
              <a:rPr dirty="0" sz="900" spc="-80">
                <a:solidFill>
                  <a:srgbClr val="231F20"/>
                </a:solidFill>
                <a:latin typeface="Trebuchet MS"/>
                <a:cs typeface="Trebuchet MS"/>
              </a:rPr>
              <a:t>3.9.2</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marL="427355" marR="41275" indent="-120650">
              <a:lnSpc>
                <a:spcPct val="102400"/>
              </a:lnSpc>
              <a:spcBef>
                <a:spcPts val="710"/>
              </a:spcBef>
            </a:pPr>
            <a:r>
              <a:rPr dirty="0" sz="900" spc="-70">
                <a:solidFill>
                  <a:srgbClr val="231F20"/>
                </a:solidFill>
                <a:latin typeface="Trebuchet MS"/>
                <a:cs typeface="Trebuchet MS"/>
              </a:rPr>
              <a:t>A</a:t>
            </a:r>
            <a:r>
              <a:rPr dirty="0" sz="900" spc="-35">
                <a:solidFill>
                  <a:srgbClr val="231F20"/>
                </a:solidFill>
                <a:latin typeface="Trebuchet MS"/>
                <a:cs typeface="Trebuchet MS"/>
              </a:rPr>
              <a:t>. </a:t>
            </a:r>
            <a:r>
              <a:rPr dirty="0" sz="900" spc="-15">
                <a:solidFill>
                  <a:srgbClr val="231F20"/>
                </a:solidFill>
                <a:latin typeface="華康標楷體"/>
                <a:cs typeface="華康標楷體"/>
              </a:rPr>
              <a:t>不僅是前方車輛，還要隨時掌握前方車流的動向，確保安全及交通順暢。</a:t>
            </a:r>
            <a:endParaRPr sz="900">
              <a:latin typeface="華康標楷體"/>
              <a:cs typeface="華康標楷體"/>
            </a:endParaRPr>
          </a:p>
        </p:txBody>
      </p:sp>
      <p:sp>
        <p:nvSpPr>
          <p:cNvPr id="164" name="object 164" descr=""/>
          <p:cNvSpPr txBox="1"/>
          <p:nvPr/>
        </p:nvSpPr>
        <p:spPr>
          <a:xfrm>
            <a:off x="10378957" y="3157709"/>
            <a:ext cx="1187450" cy="1111250"/>
          </a:xfrm>
          <a:prstGeom prst="rect">
            <a:avLst/>
          </a:prstGeom>
        </p:spPr>
        <p:txBody>
          <a:bodyPr wrap="square" lIns="0" tIns="21590" rIns="0" bIns="0" rtlCol="0" vert="horz">
            <a:spAutoFit/>
          </a:bodyPr>
          <a:lstStyle/>
          <a:p>
            <a:pPr algn="just" marL="132715" marR="6985" indent="-120650">
              <a:lnSpc>
                <a:spcPts val="1060"/>
              </a:lnSpc>
              <a:spcBef>
                <a:spcPts val="170"/>
              </a:spcBef>
            </a:pPr>
            <a:r>
              <a:rPr dirty="0" sz="900" spc="-185">
                <a:solidFill>
                  <a:srgbClr val="231F20"/>
                </a:solidFill>
                <a:latin typeface="Trebuchet MS"/>
                <a:cs typeface="Trebuchet MS"/>
              </a:rPr>
              <a:t>B</a:t>
            </a:r>
            <a:r>
              <a:rPr dirty="0" sz="900" spc="-5">
                <a:solidFill>
                  <a:srgbClr val="231F20"/>
                </a:solidFill>
                <a:latin typeface="Trebuchet MS"/>
                <a:cs typeface="Trebuchet MS"/>
              </a:rPr>
              <a:t>. </a:t>
            </a:r>
            <a:r>
              <a:rPr dirty="0" sz="900" spc="-15">
                <a:solidFill>
                  <a:srgbClr val="231F20"/>
                </a:solidFill>
                <a:latin typeface="華康標楷體"/>
                <a:cs typeface="華康標楷體"/>
              </a:rPr>
              <a:t>注意在車與車之間的</a:t>
            </a:r>
            <a:r>
              <a:rPr dirty="0" sz="900" spc="-25">
                <a:solidFill>
                  <a:srgbClr val="231F20"/>
                </a:solidFill>
                <a:latin typeface="華康標楷體"/>
                <a:cs typeface="華康標楷體"/>
              </a:rPr>
              <a:t>視野死角處，突然出</a:t>
            </a:r>
            <a:r>
              <a:rPr dirty="0" sz="900" spc="105">
                <a:solidFill>
                  <a:srgbClr val="231F20"/>
                </a:solidFill>
                <a:latin typeface="華康標楷體"/>
                <a:cs typeface="華康標楷體"/>
              </a:rPr>
              <a:t>現過馬路的行人等</a:t>
            </a:r>
            <a:endParaRPr sz="900">
              <a:latin typeface="華康標楷體"/>
              <a:cs typeface="華康標楷體"/>
            </a:endParaRPr>
          </a:p>
          <a:p>
            <a:pPr algn="just" marL="132715" marR="5080">
              <a:lnSpc>
                <a:spcPts val="1060"/>
              </a:lnSpc>
              <a:spcBef>
                <a:spcPts val="10"/>
              </a:spcBef>
            </a:pPr>
            <a:r>
              <a:rPr dirty="0" sz="900" spc="15">
                <a:solidFill>
                  <a:srgbClr val="231F20"/>
                </a:solidFill>
                <a:latin typeface="華康標楷體"/>
                <a:cs typeface="華康標楷體"/>
              </a:rPr>
              <a:t>（</a:t>
            </a:r>
            <a:r>
              <a:rPr dirty="0" sz="900" spc="45">
                <a:solidFill>
                  <a:srgbClr val="231F20"/>
                </a:solidFill>
                <a:latin typeface="華康標楷體"/>
                <a:cs typeface="華康標楷體"/>
              </a:rPr>
              <a:t> 對向車道塞車時</a:t>
            </a:r>
            <a:r>
              <a:rPr dirty="0" sz="900" spc="135">
                <a:solidFill>
                  <a:srgbClr val="231F20"/>
                </a:solidFill>
                <a:latin typeface="華康標楷體"/>
                <a:cs typeface="華康標楷體"/>
              </a:rPr>
              <a:t>也相同</a:t>
            </a:r>
            <a:r>
              <a:rPr dirty="0" sz="900" spc="65">
                <a:solidFill>
                  <a:srgbClr val="231F20"/>
                </a:solidFill>
                <a:latin typeface="華康標楷體"/>
                <a:cs typeface="華康標楷體"/>
              </a:rPr>
              <a:t>）</a:t>
            </a:r>
            <a:r>
              <a:rPr dirty="0" sz="900" spc="114">
                <a:solidFill>
                  <a:srgbClr val="231F20"/>
                </a:solidFill>
                <a:latin typeface="華康標楷體"/>
                <a:cs typeface="華康標楷體"/>
              </a:rPr>
              <a:t>，車輛行駛中要隨時做好踩</a:t>
            </a:r>
            <a:r>
              <a:rPr dirty="0" sz="900" spc="-15">
                <a:solidFill>
                  <a:srgbClr val="231F20"/>
                </a:solidFill>
                <a:latin typeface="華康標楷體"/>
                <a:cs typeface="華康標楷體"/>
              </a:rPr>
              <a:t>煞車踏板的準備</a:t>
            </a:r>
            <a:r>
              <a:rPr dirty="0" sz="900" spc="-10">
                <a:solidFill>
                  <a:srgbClr val="231F20"/>
                </a:solidFill>
                <a:latin typeface="華康標楷體"/>
                <a:cs typeface="華康標楷體"/>
              </a:rPr>
              <a:t>（圖</a:t>
            </a:r>
            <a:r>
              <a:rPr dirty="0" sz="900" spc="-20">
                <a:solidFill>
                  <a:srgbClr val="231F20"/>
                </a:solidFill>
                <a:latin typeface="華康標楷體"/>
                <a:cs typeface="華康標楷體"/>
              </a:rPr>
              <a:t> </a:t>
            </a:r>
            <a:r>
              <a:rPr dirty="0" sz="900" spc="-75">
                <a:solidFill>
                  <a:srgbClr val="231F20"/>
                </a:solidFill>
                <a:latin typeface="Trebuchet MS"/>
                <a:cs typeface="Trebuchet MS"/>
              </a:rPr>
              <a:t>3.9.3</a:t>
            </a:r>
            <a:r>
              <a:rPr dirty="0" sz="900" spc="-75">
                <a:solidFill>
                  <a:srgbClr val="231F20"/>
                </a:solidFill>
                <a:latin typeface="華康標楷體"/>
                <a:cs typeface="華康標楷體"/>
              </a:rPr>
              <a:t>）</a:t>
            </a:r>
            <a:r>
              <a:rPr dirty="0" sz="900" spc="15">
                <a:solidFill>
                  <a:srgbClr val="231F20"/>
                </a:solidFill>
                <a:latin typeface="華康標楷體"/>
                <a:cs typeface="華康標楷體"/>
              </a:rPr>
              <a:t>。</a:t>
            </a:r>
            <a:endParaRPr sz="900">
              <a:latin typeface="華康標楷體"/>
              <a:cs typeface="華康標楷體"/>
            </a:endParaRPr>
          </a:p>
        </p:txBody>
      </p:sp>
      <p:sp>
        <p:nvSpPr>
          <p:cNvPr id="165" name="object 165" descr=""/>
          <p:cNvSpPr txBox="1"/>
          <p:nvPr/>
        </p:nvSpPr>
        <p:spPr>
          <a:xfrm>
            <a:off x="10499583" y="4624889"/>
            <a:ext cx="2605405" cy="300990"/>
          </a:xfrm>
          <a:prstGeom prst="rect">
            <a:avLst/>
          </a:prstGeom>
        </p:spPr>
        <p:txBody>
          <a:bodyPr wrap="square" lIns="0" tIns="21590" rIns="0" bIns="0" rtlCol="0" vert="horz">
            <a:spAutoFit/>
          </a:bodyPr>
          <a:lstStyle/>
          <a:p>
            <a:pPr marL="12700" marR="5080">
              <a:lnSpc>
                <a:spcPts val="1060"/>
              </a:lnSpc>
              <a:spcBef>
                <a:spcPts val="170"/>
              </a:spcBef>
            </a:pPr>
            <a:r>
              <a:rPr dirty="0" sz="900" spc="55">
                <a:solidFill>
                  <a:srgbClr val="231F20"/>
                </a:solidFill>
                <a:latin typeface="華康標楷體"/>
                <a:cs typeface="華康標楷體"/>
              </a:rPr>
              <a:t>應讓學員確認前方是否有足夠的空間可以暫時停</a:t>
            </a:r>
            <a:r>
              <a:rPr dirty="0" sz="900" spc="-15">
                <a:solidFill>
                  <a:srgbClr val="231F20"/>
                </a:solidFill>
                <a:latin typeface="華康標楷體"/>
                <a:cs typeface="華康標楷體"/>
              </a:rPr>
              <a:t>車，如果沒有的話，則應在停止線前暫停等待。</a:t>
            </a:r>
            <a:endParaRPr sz="900">
              <a:latin typeface="華康標楷體"/>
              <a:cs typeface="華康標楷體"/>
            </a:endParaRPr>
          </a:p>
        </p:txBody>
      </p:sp>
      <p:sp>
        <p:nvSpPr>
          <p:cNvPr id="166" name="object 166" descr=""/>
          <p:cNvSpPr txBox="1"/>
          <p:nvPr/>
        </p:nvSpPr>
        <p:spPr>
          <a:xfrm>
            <a:off x="10378957" y="4489871"/>
            <a:ext cx="4142740" cy="166370"/>
          </a:xfrm>
          <a:prstGeom prst="rect">
            <a:avLst/>
          </a:prstGeom>
        </p:spPr>
        <p:txBody>
          <a:bodyPr wrap="square" lIns="0" tIns="15240" rIns="0" bIns="0" rtlCol="0" vert="horz">
            <a:spAutoFit/>
          </a:bodyPr>
          <a:lstStyle/>
          <a:p>
            <a:pPr marL="12700">
              <a:lnSpc>
                <a:spcPct val="100000"/>
              </a:lnSpc>
              <a:spcBef>
                <a:spcPts val="120"/>
              </a:spcBef>
            </a:pPr>
            <a:r>
              <a:rPr dirty="0" sz="900" spc="-95">
                <a:solidFill>
                  <a:srgbClr val="231F20"/>
                </a:solidFill>
                <a:latin typeface="Trebuchet MS"/>
                <a:cs typeface="Trebuchet MS"/>
              </a:rPr>
              <a:t>C</a:t>
            </a:r>
            <a:r>
              <a:rPr dirty="0" sz="900" spc="-85">
                <a:solidFill>
                  <a:srgbClr val="231F20"/>
                </a:solidFill>
                <a:latin typeface="Trebuchet MS"/>
                <a:cs typeface="Trebuchet MS"/>
              </a:rPr>
              <a:t>. </a:t>
            </a:r>
            <a:r>
              <a:rPr dirty="0" sz="900" spc="-30">
                <a:solidFill>
                  <a:srgbClr val="231F20"/>
                </a:solidFill>
                <a:latin typeface="華康標楷體"/>
                <a:cs typeface="華康標楷體"/>
              </a:rPr>
              <a:t>當車輛暫時停車，有可能佔用交岔路口或人行道時， ．瞭解當號誌轉為綠燈，</a:t>
            </a:r>
            <a:endParaRPr sz="900">
              <a:latin typeface="華康標楷體"/>
              <a:cs typeface="華康標楷體"/>
            </a:endParaRPr>
          </a:p>
        </p:txBody>
      </p:sp>
      <p:sp>
        <p:nvSpPr>
          <p:cNvPr id="167" name="object 167" descr=""/>
          <p:cNvSpPr txBox="1"/>
          <p:nvPr/>
        </p:nvSpPr>
        <p:spPr>
          <a:xfrm>
            <a:off x="13269793" y="4630271"/>
            <a:ext cx="1257935" cy="306705"/>
          </a:xfrm>
          <a:prstGeom prst="rect">
            <a:avLst/>
          </a:prstGeom>
        </p:spPr>
        <p:txBody>
          <a:bodyPr wrap="square" lIns="0" tIns="12065" rIns="0" bIns="0" rtlCol="0" vert="horz">
            <a:spAutoFit/>
          </a:bodyPr>
          <a:lstStyle/>
          <a:p>
            <a:pPr marL="12700" marR="5080">
              <a:lnSpc>
                <a:spcPct val="102400"/>
              </a:lnSpc>
              <a:spcBef>
                <a:spcPts val="95"/>
              </a:spcBef>
            </a:pPr>
            <a:r>
              <a:rPr dirty="0" sz="900" spc="50">
                <a:solidFill>
                  <a:srgbClr val="231F20"/>
                </a:solidFill>
                <a:latin typeface="華康標楷體"/>
                <a:cs typeface="華康標楷體"/>
              </a:rPr>
              <a:t>車輛也有可能無法順利</a:t>
            </a:r>
            <a:r>
              <a:rPr dirty="0" sz="900" spc="-25">
                <a:solidFill>
                  <a:srgbClr val="231F20"/>
                </a:solidFill>
                <a:latin typeface="華康標楷體"/>
                <a:cs typeface="華康標楷體"/>
              </a:rPr>
              <a:t>行進。</a:t>
            </a:r>
            <a:endParaRPr sz="900">
              <a:latin typeface="華康標楷體"/>
              <a:cs typeface="華康標楷體"/>
            </a:endParaRPr>
          </a:p>
        </p:txBody>
      </p:sp>
      <p:grpSp>
        <p:nvGrpSpPr>
          <p:cNvPr id="168" name="object 168" descr=""/>
          <p:cNvGrpSpPr/>
          <p:nvPr/>
        </p:nvGrpSpPr>
        <p:grpSpPr>
          <a:xfrm>
            <a:off x="11755475" y="3187154"/>
            <a:ext cx="2774315" cy="1004569"/>
            <a:chOff x="11755475" y="3187154"/>
            <a:chExt cx="2774315" cy="1004569"/>
          </a:xfrm>
        </p:grpSpPr>
        <p:sp>
          <p:nvSpPr>
            <p:cNvPr id="169" name="object 169" descr=""/>
            <p:cNvSpPr/>
            <p:nvPr/>
          </p:nvSpPr>
          <p:spPr>
            <a:xfrm>
              <a:off x="11756542" y="3187154"/>
              <a:ext cx="2773045" cy="1004569"/>
            </a:xfrm>
            <a:custGeom>
              <a:avLst/>
              <a:gdLst/>
              <a:ahLst/>
              <a:cxnLst/>
              <a:rect l="l" t="t" r="r" b="b"/>
              <a:pathLst>
                <a:path w="2773044" h="1004570">
                  <a:moveTo>
                    <a:pt x="2772791" y="900861"/>
                  </a:moveTo>
                  <a:lnTo>
                    <a:pt x="0" y="900861"/>
                  </a:lnTo>
                  <a:lnTo>
                    <a:pt x="0" y="1004074"/>
                  </a:lnTo>
                  <a:lnTo>
                    <a:pt x="2772791" y="1004074"/>
                  </a:lnTo>
                  <a:lnTo>
                    <a:pt x="2772791" y="900861"/>
                  </a:lnTo>
                  <a:close/>
                </a:path>
                <a:path w="2773044" h="1004570">
                  <a:moveTo>
                    <a:pt x="2772791" y="0"/>
                  </a:moveTo>
                  <a:lnTo>
                    <a:pt x="0" y="0"/>
                  </a:lnTo>
                  <a:lnTo>
                    <a:pt x="0" y="188899"/>
                  </a:lnTo>
                  <a:lnTo>
                    <a:pt x="2772791" y="188899"/>
                  </a:lnTo>
                  <a:lnTo>
                    <a:pt x="2772791" y="0"/>
                  </a:lnTo>
                  <a:close/>
                </a:path>
              </a:pathLst>
            </a:custGeom>
            <a:solidFill>
              <a:srgbClr val="D1D3D4"/>
            </a:solidFill>
          </p:spPr>
          <p:txBody>
            <a:bodyPr wrap="square" lIns="0" tIns="0" rIns="0" bIns="0" rtlCol="0"/>
            <a:lstStyle/>
            <a:p/>
          </p:txBody>
        </p:sp>
        <p:sp>
          <p:nvSpPr>
            <p:cNvPr id="170" name="object 170" descr=""/>
            <p:cNvSpPr/>
            <p:nvPr/>
          </p:nvSpPr>
          <p:spPr>
            <a:xfrm>
              <a:off x="11755475" y="3376053"/>
              <a:ext cx="2774315" cy="712470"/>
            </a:xfrm>
            <a:custGeom>
              <a:avLst/>
              <a:gdLst/>
              <a:ahLst/>
              <a:cxnLst/>
              <a:rect l="l" t="t" r="r" b="b"/>
              <a:pathLst>
                <a:path w="2774315" h="712470">
                  <a:moveTo>
                    <a:pt x="2773870" y="0"/>
                  </a:moveTo>
                  <a:lnTo>
                    <a:pt x="0" y="0"/>
                  </a:lnTo>
                  <a:lnTo>
                    <a:pt x="0" y="711962"/>
                  </a:lnTo>
                  <a:lnTo>
                    <a:pt x="2773870" y="711962"/>
                  </a:lnTo>
                  <a:lnTo>
                    <a:pt x="2773870" y="0"/>
                  </a:lnTo>
                  <a:close/>
                </a:path>
              </a:pathLst>
            </a:custGeom>
            <a:solidFill>
              <a:srgbClr val="A7A9AC"/>
            </a:solidFill>
          </p:spPr>
          <p:txBody>
            <a:bodyPr wrap="square" lIns="0" tIns="0" rIns="0" bIns="0" rtlCol="0"/>
            <a:lstStyle/>
            <a:p/>
          </p:txBody>
        </p:sp>
        <p:sp>
          <p:nvSpPr>
            <p:cNvPr id="171" name="object 171" descr=""/>
            <p:cNvSpPr/>
            <p:nvPr/>
          </p:nvSpPr>
          <p:spPr>
            <a:xfrm>
              <a:off x="12402528" y="3376053"/>
              <a:ext cx="227329" cy="713105"/>
            </a:xfrm>
            <a:custGeom>
              <a:avLst/>
              <a:gdLst/>
              <a:ahLst/>
              <a:cxnLst/>
              <a:rect l="l" t="t" r="r" b="b"/>
              <a:pathLst>
                <a:path w="227329" h="713104">
                  <a:moveTo>
                    <a:pt x="226910" y="0"/>
                  </a:moveTo>
                  <a:lnTo>
                    <a:pt x="206273" y="0"/>
                  </a:lnTo>
                  <a:lnTo>
                    <a:pt x="206273" y="22237"/>
                  </a:lnTo>
                  <a:lnTo>
                    <a:pt x="206273" y="93256"/>
                  </a:lnTo>
                  <a:lnTo>
                    <a:pt x="206273" y="425246"/>
                  </a:lnTo>
                  <a:lnTo>
                    <a:pt x="20637" y="592340"/>
                  </a:lnTo>
                  <a:lnTo>
                    <a:pt x="20637" y="524637"/>
                  </a:lnTo>
                  <a:lnTo>
                    <a:pt x="206273" y="357555"/>
                  </a:lnTo>
                  <a:lnTo>
                    <a:pt x="206273" y="286524"/>
                  </a:lnTo>
                  <a:lnTo>
                    <a:pt x="20637" y="453618"/>
                  </a:lnTo>
                  <a:lnTo>
                    <a:pt x="20637" y="387997"/>
                  </a:lnTo>
                  <a:lnTo>
                    <a:pt x="206273" y="220903"/>
                  </a:lnTo>
                  <a:lnTo>
                    <a:pt x="206273" y="149885"/>
                  </a:lnTo>
                  <a:lnTo>
                    <a:pt x="20637" y="316966"/>
                  </a:lnTo>
                  <a:lnTo>
                    <a:pt x="20637" y="260350"/>
                  </a:lnTo>
                  <a:lnTo>
                    <a:pt x="206273" y="93256"/>
                  </a:lnTo>
                  <a:lnTo>
                    <a:pt x="206273" y="22237"/>
                  </a:lnTo>
                  <a:lnTo>
                    <a:pt x="20637" y="189318"/>
                  </a:lnTo>
                  <a:lnTo>
                    <a:pt x="20637" y="126733"/>
                  </a:lnTo>
                  <a:lnTo>
                    <a:pt x="164846" y="393"/>
                  </a:lnTo>
                  <a:lnTo>
                    <a:pt x="84772" y="393"/>
                  </a:lnTo>
                  <a:lnTo>
                    <a:pt x="20637" y="56578"/>
                  </a:lnTo>
                  <a:lnTo>
                    <a:pt x="20637" y="177"/>
                  </a:lnTo>
                  <a:lnTo>
                    <a:pt x="0" y="177"/>
                  </a:lnTo>
                  <a:lnTo>
                    <a:pt x="0" y="711809"/>
                  </a:lnTo>
                  <a:lnTo>
                    <a:pt x="20637" y="711809"/>
                  </a:lnTo>
                  <a:lnTo>
                    <a:pt x="20637" y="663359"/>
                  </a:lnTo>
                  <a:lnTo>
                    <a:pt x="206273" y="496265"/>
                  </a:lnTo>
                  <a:lnTo>
                    <a:pt x="206273" y="546849"/>
                  </a:lnTo>
                  <a:lnTo>
                    <a:pt x="22123" y="712584"/>
                  </a:lnTo>
                  <a:lnTo>
                    <a:pt x="101041" y="712584"/>
                  </a:lnTo>
                  <a:lnTo>
                    <a:pt x="206273" y="617880"/>
                  </a:lnTo>
                  <a:lnTo>
                    <a:pt x="206273" y="712190"/>
                  </a:lnTo>
                  <a:lnTo>
                    <a:pt x="226910" y="712190"/>
                  </a:lnTo>
                  <a:lnTo>
                    <a:pt x="226910" y="0"/>
                  </a:lnTo>
                  <a:close/>
                </a:path>
              </a:pathLst>
            </a:custGeom>
            <a:solidFill>
              <a:srgbClr val="FFFFFF"/>
            </a:solidFill>
          </p:spPr>
          <p:txBody>
            <a:bodyPr wrap="square" lIns="0" tIns="0" rIns="0" bIns="0" rtlCol="0"/>
            <a:lstStyle/>
            <a:p/>
          </p:txBody>
        </p:sp>
        <p:sp>
          <p:nvSpPr>
            <p:cNvPr id="172" name="object 172" descr=""/>
            <p:cNvSpPr/>
            <p:nvPr/>
          </p:nvSpPr>
          <p:spPr>
            <a:xfrm>
              <a:off x="12749682" y="3702786"/>
              <a:ext cx="446405" cy="57150"/>
            </a:xfrm>
            <a:custGeom>
              <a:avLst/>
              <a:gdLst/>
              <a:ahLst/>
              <a:cxnLst/>
              <a:rect l="l" t="t" r="r" b="b"/>
              <a:pathLst>
                <a:path w="446405" h="57150">
                  <a:moveTo>
                    <a:pt x="445947" y="36474"/>
                  </a:moveTo>
                  <a:lnTo>
                    <a:pt x="0" y="36474"/>
                  </a:lnTo>
                  <a:lnTo>
                    <a:pt x="0" y="56667"/>
                  </a:lnTo>
                  <a:lnTo>
                    <a:pt x="445947" y="56667"/>
                  </a:lnTo>
                  <a:lnTo>
                    <a:pt x="445947" y="36474"/>
                  </a:lnTo>
                  <a:close/>
                </a:path>
                <a:path w="446405" h="57150">
                  <a:moveTo>
                    <a:pt x="445947" y="0"/>
                  </a:moveTo>
                  <a:lnTo>
                    <a:pt x="0" y="0"/>
                  </a:lnTo>
                  <a:lnTo>
                    <a:pt x="0" y="20193"/>
                  </a:lnTo>
                  <a:lnTo>
                    <a:pt x="445947" y="20193"/>
                  </a:lnTo>
                  <a:lnTo>
                    <a:pt x="445947" y="0"/>
                  </a:lnTo>
                  <a:close/>
                </a:path>
              </a:pathLst>
            </a:custGeom>
            <a:solidFill>
              <a:srgbClr val="FFF200"/>
            </a:solidFill>
          </p:spPr>
          <p:txBody>
            <a:bodyPr wrap="square" lIns="0" tIns="0" rIns="0" bIns="0" rtlCol="0"/>
            <a:lstStyle/>
            <a:p/>
          </p:txBody>
        </p:sp>
        <p:sp>
          <p:nvSpPr>
            <p:cNvPr id="173" name="object 173" descr=""/>
            <p:cNvSpPr/>
            <p:nvPr/>
          </p:nvSpPr>
          <p:spPr>
            <a:xfrm>
              <a:off x="12749670" y="3374618"/>
              <a:ext cx="1779905" cy="584835"/>
            </a:xfrm>
            <a:custGeom>
              <a:avLst/>
              <a:gdLst/>
              <a:ahLst/>
              <a:cxnLst/>
              <a:rect l="l" t="t" r="r" b="b"/>
              <a:pathLst>
                <a:path w="1779905" h="584835">
                  <a:moveTo>
                    <a:pt x="1779663" y="564616"/>
                  </a:moveTo>
                  <a:lnTo>
                    <a:pt x="12" y="564616"/>
                  </a:lnTo>
                  <a:lnTo>
                    <a:pt x="12" y="584809"/>
                  </a:lnTo>
                  <a:lnTo>
                    <a:pt x="1779663" y="584809"/>
                  </a:lnTo>
                  <a:lnTo>
                    <a:pt x="1779663" y="564616"/>
                  </a:lnTo>
                  <a:close/>
                </a:path>
                <a:path w="1779905" h="584835">
                  <a:moveTo>
                    <a:pt x="1779663" y="153987"/>
                  </a:moveTo>
                  <a:lnTo>
                    <a:pt x="20205" y="153987"/>
                  </a:lnTo>
                  <a:lnTo>
                    <a:pt x="20205" y="0"/>
                  </a:lnTo>
                  <a:lnTo>
                    <a:pt x="0" y="0"/>
                  </a:lnTo>
                  <a:lnTo>
                    <a:pt x="0" y="328142"/>
                  </a:lnTo>
                  <a:lnTo>
                    <a:pt x="20205" y="328142"/>
                  </a:lnTo>
                  <a:lnTo>
                    <a:pt x="20205" y="174167"/>
                  </a:lnTo>
                  <a:lnTo>
                    <a:pt x="1779663" y="174167"/>
                  </a:lnTo>
                  <a:lnTo>
                    <a:pt x="1779663" y="153987"/>
                  </a:lnTo>
                  <a:close/>
                </a:path>
              </a:pathLst>
            </a:custGeom>
            <a:solidFill>
              <a:srgbClr val="FFFFFF"/>
            </a:solidFill>
          </p:spPr>
          <p:txBody>
            <a:bodyPr wrap="square" lIns="0" tIns="0" rIns="0" bIns="0" rtlCol="0"/>
            <a:lstStyle/>
            <a:p/>
          </p:txBody>
        </p:sp>
        <p:sp>
          <p:nvSpPr>
            <p:cNvPr id="174" name="object 174" descr=""/>
            <p:cNvSpPr/>
            <p:nvPr/>
          </p:nvSpPr>
          <p:spPr>
            <a:xfrm>
              <a:off x="11861470" y="3702786"/>
              <a:ext cx="446405" cy="57150"/>
            </a:xfrm>
            <a:custGeom>
              <a:avLst/>
              <a:gdLst/>
              <a:ahLst/>
              <a:cxnLst/>
              <a:rect l="l" t="t" r="r" b="b"/>
              <a:pathLst>
                <a:path w="446404" h="57150">
                  <a:moveTo>
                    <a:pt x="445947" y="36474"/>
                  </a:moveTo>
                  <a:lnTo>
                    <a:pt x="0" y="36474"/>
                  </a:lnTo>
                  <a:lnTo>
                    <a:pt x="0" y="52590"/>
                  </a:lnTo>
                  <a:lnTo>
                    <a:pt x="0" y="56667"/>
                  </a:lnTo>
                  <a:lnTo>
                    <a:pt x="445947" y="56667"/>
                  </a:lnTo>
                  <a:lnTo>
                    <a:pt x="445947" y="52590"/>
                  </a:lnTo>
                  <a:lnTo>
                    <a:pt x="445947" y="36474"/>
                  </a:lnTo>
                  <a:close/>
                </a:path>
                <a:path w="446404" h="57150">
                  <a:moveTo>
                    <a:pt x="445947" y="0"/>
                  </a:moveTo>
                  <a:lnTo>
                    <a:pt x="0" y="0"/>
                  </a:lnTo>
                  <a:lnTo>
                    <a:pt x="0" y="20193"/>
                  </a:lnTo>
                  <a:lnTo>
                    <a:pt x="445947" y="20193"/>
                  </a:lnTo>
                  <a:lnTo>
                    <a:pt x="445947" y="0"/>
                  </a:lnTo>
                  <a:close/>
                </a:path>
              </a:pathLst>
            </a:custGeom>
            <a:solidFill>
              <a:srgbClr val="FFF200"/>
            </a:solidFill>
          </p:spPr>
          <p:txBody>
            <a:bodyPr wrap="square" lIns="0" tIns="0" rIns="0" bIns="0" rtlCol="0"/>
            <a:lstStyle/>
            <a:p/>
          </p:txBody>
        </p:sp>
        <p:sp>
          <p:nvSpPr>
            <p:cNvPr id="175" name="object 175" descr=""/>
            <p:cNvSpPr/>
            <p:nvPr/>
          </p:nvSpPr>
          <p:spPr>
            <a:xfrm>
              <a:off x="11755476" y="3515093"/>
              <a:ext cx="552450" cy="572770"/>
            </a:xfrm>
            <a:custGeom>
              <a:avLst/>
              <a:gdLst/>
              <a:ahLst/>
              <a:cxnLst/>
              <a:rect l="l" t="t" r="r" b="b"/>
              <a:pathLst>
                <a:path w="552450" h="572770">
                  <a:moveTo>
                    <a:pt x="123278" y="398322"/>
                  </a:moveTo>
                  <a:lnTo>
                    <a:pt x="0" y="398322"/>
                  </a:lnTo>
                  <a:lnTo>
                    <a:pt x="0" y="418503"/>
                  </a:lnTo>
                  <a:lnTo>
                    <a:pt x="123278" y="418503"/>
                  </a:lnTo>
                  <a:lnTo>
                    <a:pt x="123278" y="398322"/>
                  </a:lnTo>
                  <a:close/>
                </a:path>
                <a:path w="552450" h="572770">
                  <a:moveTo>
                    <a:pt x="551942" y="244348"/>
                  </a:moveTo>
                  <a:lnTo>
                    <a:pt x="531736" y="244348"/>
                  </a:lnTo>
                  <a:lnTo>
                    <a:pt x="531736" y="398322"/>
                  </a:lnTo>
                  <a:lnTo>
                    <a:pt x="352120" y="398322"/>
                  </a:lnTo>
                  <a:lnTo>
                    <a:pt x="352120" y="418503"/>
                  </a:lnTo>
                  <a:lnTo>
                    <a:pt x="531736" y="418503"/>
                  </a:lnTo>
                  <a:lnTo>
                    <a:pt x="531736" y="572490"/>
                  </a:lnTo>
                  <a:lnTo>
                    <a:pt x="551942" y="572490"/>
                  </a:lnTo>
                  <a:lnTo>
                    <a:pt x="551942" y="244348"/>
                  </a:lnTo>
                  <a:close/>
                </a:path>
                <a:path w="552450" h="572770">
                  <a:moveTo>
                    <a:pt x="551954" y="0"/>
                  </a:moveTo>
                  <a:lnTo>
                    <a:pt x="0" y="0"/>
                  </a:lnTo>
                  <a:lnTo>
                    <a:pt x="0" y="20180"/>
                  </a:lnTo>
                  <a:lnTo>
                    <a:pt x="551954" y="20180"/>
                  </a:lnTo>
                  <a:lnTo>
                    <a:pt x="551954" y="0"/>
                  </a:lnTo>
                  <a:close/>
                </a:path>
              </a:pathLst>
            </a:custGeom>
            <a:solidFill>
              <a:srgbClr val="FFFFFF"/>
            </a:solidFill>
          </p:spPr>
          <p:txBody>
            <a:bodyPr wrap="square" lIns="0" tIns="0" rIns="0" bIns="0" rtlCol="0"/>
            <a:lstStyle/>
            <a:p/>
          </p:txBody>
        </p:sp>
        <p:pic>
          <p:nvPicPr>
            <p:cNvPr id="176" name="object 176" descr=""/>
            <p:cNvPicPr/>
            <p:nvPr/>
          </p:nvPicPr>
          <p:blipFill>
            <a:blip r:embed="rId21" cstate="print"/>
            <a:stretch>
              <a:fillRect/>
            </a:stretch>
          </p:blipFill>
          <p:spPr>
            <a:xfrm>
              <a:off x="12474679" y="3941783"/>
              <a:ext cx="67487" cy="204903"/>
            </a:xfrm>
            <a:prstGeom prst="rect">
              <a:avLst/>
            </a:prstGeom>
          </p:spPr>
        </p:pic>
        <p:sp>
          <p:nvSpPr>
            <p:cNvPr id="177" name="object 177" descr=""/>
            <p:cNvSpPr/>
            <p:nvPr/>
          </p:nvSpPr>
          <p:spPr>
            <a:xfrm>
              <a:off x="13632193" y="3792004"/>
              <a:ext cx="182245" cy="113664"/>
            </a:xfrm>
            <a:custGeom>
              <a:avLst/>
              <a:gdLst/>
              <a:ahLst/>
              <a:cxnLst/>
              <a:rect l="l" t="t" r="r" b="b"/>
              <a:pathLst>
                <a:path w="182244" h="113664">
                  <a:moveTo>
                    <a:pt x="41160" y="105968"/>
                  </a:moveTo>
                  <a:lnTo>
                    <a:pt x="39585" y="104381"/>
                  </a:lnTo>
                  <a:lnTo>
                    <a:pt x="37630" y="104381"/>
                  </a:lnTo>
                  <a:lnTo>
                    <a:pt x="1574" y="104381"/>
                  </a:lnTo>
                  <a:lnTo>
                    <a:pt x="0" y="105968"/>
                  </a:lnTo>
                  <a:lnTo>
                    <a:pt x="0" y="111518"/>
                  </a:lnTo>
                  <a:lnTo>
                    <a:pt x="1574" y="113118"/>
                  </a:lnTo>
                  <a:lnTo>
                    <a:pt x="39585" y="113118"/>
                  </a:lnTo>
                  <a:lnTo>
                    <a:pt x="41160" y="111518"/>
                  </a:lnTo>
                  <a:lnTo>
                    <a:pt x="41160" y="105968"/>
                  </a:lnTo>
                  <a:close/>
                </a:path>
                <a:path w="182244" h="113664">
                  <a:moveTo>
                    <a:pt x="41160" y="1587"/>
                  </a:moveTo>
                  <a:lnTo>
                    <a:pt x="39585" y="0"/>
                  </a:lnTo>
                  <a:lnTo>
                    <a:pt x="37630" y="0"/>
                  </a:lnTo>
                  <a:lnTo>
                    <a:pt x="1574" y="0"/>
                  </a:lnTo>
                  <a:lnTo>
                    <a:pt x="0" y="1587"/>
                  </a:lnTo>
                  <a:lnTo>
                    <a:pt x="0" y="7150"/>
                  </a:lnTo>
                  <a:lnTo>
                    <a:pt x="1574" y="8737"/>
                  </a:lnTo>
                  <a:lnTo>
                    <a:pt x="39585" y="8737"/>
                  </a:lnTo>
                  <a:lnTo>
                    <a:pt x="41160" y="7150"/>
                  </a:lnTo>
                  <a:lnTo>
                    <a:pt x="41160" y="1587"/>
                  </a:lnTo>
                  <a:close/>
                </a:path>
                <a:path w="182244" h="113664">
                  <a:moveTo>
                    <a:pt x="181711" y="105968"/>
                  </a:moveTo>
                  <a:lnTo>
                    <a:pt x="180124" y="104381"/>
                  </a:lnTo>
                  <a:lnTo>
                    <a:pt x="178168" y="104381"/>
                  </a:lnTo>
                  <a:lnTo>
                    <a:pt x="142125" y="104381"/>
                  </a:lnTo>
                  <a:lnTo>
                    <a:pt x="140538" y="105968"/>
                  </a:lnTo>
                  <a:lnTo>
                    <a:pt x="140538" y="111518"/>
                  </a:lnTo>
                  <a:lnTo>
                    <a:pt x="142125" y="113118"/>
                  </a:lnTo>
                  <a:lnTo>
                    <a:pt x="180124" y="113118"/>
                  </a:lnTo>
                  <a:lnTo>
                    <a:pt x="181711" y="111518"/>
                  </a:lnTo>
                  <a:lnTo>
                    <a:pt x="181711" y="105968"/>
                  </a:lnTo>
                  <a:close/>
                </a:path>
                <a:path w="182244" h="113664">
                  <a:moveTo>
                    <a:pt x="181711" y="1587"/>
                  </a:moveTo>
                  <a:lnTo>
                    <a:pt x="180124" y="0"/>
                  </a:lnTo>
                  <a:lnTo>
                    <a:pt x="178168" y="0"/>
                  </a:lnTo>
                  <a:lnTo>
                    <a:pt x="142125" y="0"/>
                  </a:lnTo>
                  <a:lnTo>
                    <a:pt x="140538" y="1587"/>
                  </a:lnTo>
                  <a:lnTo>
                    <a:pt x="140538" y="7150"/>
                  </a:lnTo>
                  <a:lnTo>
                    <a:pt x="142125" y="8737"/>
                  </a:lnTo>
                  <a:lnTo>
                    <a:pt x="180124" y="8737"/>
                  </a:lnTo>
                  <a:lnTo>
                    <a:pt x="181711" y="7150"/>
                  </a:lnTo>
                  <a:lnTo>
                    <a:pt x="181711" y="1587"/>
                  </a:lnTo>
                  <a:close/>
                </a:path>
              </a:pathLst>
            </a:custGeom>
            <a:solidFill>
              <a:srgbClr val="231F20"/>
            </a:solidFill>
          </p:spPr>
          <p:txBody>
            <a:bodyPr wrap="square" lIns="0" tIns="0" rIns="0" bIns="0" rtlCol="0"/>
            <a:lstStyle/>
            <a:p/>
          </p:txBody>
        </p:sp>
        <p:pic>
          <p:nvPicPr>
            <p:cNvPr id="178" name="object 178" descr=""/>
            <p:cNvPicPr/>
            <p:nvPr/>
          </p:nvPicPr>
          <p:blipFill>
            <a:blip r:embed="rId22" cstate="print"/>
            <a:stretch>
              <a:fillRect/>
            </a:stretch>
          </p:blipFill>
          <p:spPr>
            <a:xfrm>
              <a:off x="13593715" y="3795522"/>
              <a:ext cx="252431" cy="106184"/>
            </a:xfrm>
            <a:prstGeom prst="rect">
              <a:avLst/>
            </a:prstGeom>
          </p:spPr>
        </p:pic>
        <p:pic>
          <p:nvPicPr>
            <p:cNvPr id="179" name="object 179" descr=""/>
            <p:cNvPicPr/>
            <p:nvPr/>
          </p:nvPicPr>
          <p:blipFill>
            <a:blip r:embed="rId23" cstate="print"/>
            <a:stretch>
              <a:fillRect/>
            </a:stretch>
          </p:blipFill>
          <p:spPr>
            <a:xfrm>
              <a:off x="13599680" y="3878630"/>
              <a:ext cx="12928" cy="18745"/>
            </a:xfrm>
            <a:prstGeom prst="rect">
              <a:avLst/>
            </a:prstGeom>
          </p:spPr>
        </p:pic>
        <p:pic>
          <p:nvPicPr>
            <p:cNvPr id="180" name="object 180" descr=""/>
            <p:cNvPicPr/>
            <p:nvPr/>
          </p:nvPicPr>
          <p:blipFill>
            <a:blip r:embed="rId24" cstate="print"/>
            <a:stretch>
              <a:fillRect/>
            </a:stretch>
          </p:blipFill>
          <p:spPr>
            <a:xfrm>
              <a:off x="13827748" y="3869296"/>
              <a:ext cx="15405" cy="26212"/>
            </a:xfrm>
            <a:prstGeom prst="rect">
              <a:avLst/>
            </a:prstGeom>
          </p:spPr>
        </p:pic>
        <p:pic>
          <p:nvPicPr>
            <p:cNvPr id="181" name="object 181" descr=""/>
            <p:cNvPicPr/>
            <p:nvPr/>
          </p:nvPicPr>
          <p:blipFill>
            <a:blip r:embed="rId25" cstate="print"/>
            <a:stretch>
              <a:fillRect/>
            </a:stretch>
          </p:blipFill>
          <p:spPr>
            <a:xfrm>
              <a:off x="13636079" y="3799370"/>
              <a:ext cx="137031" cy="98501"/>
            </a:xfrm>
            <a:prstGeom prst="rect">
              <a:avLst/>
            </a:prstGeom>
          </p:spPr>
        </p:pic>
        <p:sp>
          <p:nvSpPr>
            <p:cNvPr id="182" name="object 182" descr=""/>
            <p:cNvSpPr/>
            <p:nvPr/>
          </p:nvSpPr>
          <p:spPr>
            <a:xfrm>
              <a:off x="13659154" y="3811314"/>
              <a:ext cx="86360" cy="74930"/>
            </a:xfrm>
            <a:custGeom>
              <a:avLst/>
              <a:gdLst/>
              <a:ahLst/>
              <a:cxnLst/>
              <a:rect l="l" t="t" r="r" b="b"/>
              <a:pathLst>
                <a:path w="86359" h="74929">
                  <a:moveTo>
                    <a:pt x="76530" y="0"/>
                  </a:moveTo>
                  <a:lnTo>
                    <a:pt x="4165" y="0"/>
                  </a:lnTo>
                  <a:lnTo>
                    <a:pt x="1757" y="13392"/>
                  </a:lnTo>
                  <a:lnTo>
                    <a:pt x="520" y="21366"/>
                  </a:lnTo>
                  <a:lnTo>
                    <a:pt x="65" y="27080"/>
                  </a:lnTo>
                  <a:lnTo>
                    <a:pt x="0" y="40919"/>
                  </a:lnTo>
                  <a:lnTo>
                    <a:pt x="650" y="50741"/>
                  </a:lnTo>
                  <a:lnTo>
                    <a:pt x="2082" y="61812"/>
                  </a:lnTo>
                  <a:lnTo>
                    <a:pt x="4165" y="74599"/>
                  </a:lnTo>
                  <a:lnTo>
                    <a:pt x="76530" y="74599"/>
                  </a:lnTo>
                  <a:lnTo>
                    <a:pt x="82058" y="71782"/>
                  </a:lnTo>
                  <a:lnTo>
                    <a:pt x="84897" y="67637"/>
                  </a:lnTo>
                  <a:lnTo>
                    <a:pt x="85943" y="59276"/>
                  </a:lnTo>
                  <a:lnTo>
                    <a:pt x="86093" y="30784"/>
                  </a:lnTo>
                  <a:lnTo>
                    <a:pt x="84599" y="14739"/>
                  </a:lnTo>
                  <a:lnTo>
                    <a:pt x="81311" y="5405"/>
                  </a:lnTo>
                  <a:lnTo>
                    <a:pt x="78024" y="1065"/>
                  </a:lnTo>
                  <a:lnTo>
                    <a:pt x="76530" y="0"/>
                  </a:lnTo>
                  <a:close/>
                </a:path>
              </a:pathLst>
            </a:custGeom>
            <a:solidFill>
              <a:srgbClr val="AC161B"/>
            </a:solidFill>
          </p:spPr>
          <p:txBody>
            <a:bodyPr wrap="square" lIns="0" tIns="0" rIns="0" bIns="0" rtlCol="0"/>
            <a:lstStyle/>
            <a:p/>
          </p:txBody>
        </p:sp>
        <p:pic>
          <p:nvPicPr>
            <p:cNvPr id="183" name="object 183" descr=""/>
            <p:cNvPicPr/>
            <p:nvPr/>
          </p:nvPicPr>
          <p:blipFill>
            <a:blip r:embed="rId26" cstate="print"/>
            <a:stretch>
              <a:fillRect/>
            </a:stretch>
          </p:blipFill>
          <p:spPr>
            <a:xfrm>
              <a:off x="13772667" y="3801973"/>
              <a:ext cx="70485" cy="66550"/>
            </a:xfrm>
            <a:prstGeom prst="rect">
              <a:avLst/>
            </a:prstGeom>
          </p:spPr>
        </p:pic>
        <p:sp>
          <p:nvSpPr>
            <p:cNvPr id="184" name="object 184" descr=""/>
            <p:cNvSpPr/>
            <p:nvPr/>
          </p:nvSpPr>
          <p:spPr>
            <a:xfrm>
              <a:off x="13748885" y="3898911"/>
              <a:ext cx="10160" cy="15875"/>
            </a:xfrm>
            <a:custGeom>
              <a:avLst/>
              <a:gdLst/>
              <a:ahLst/>
              <a:cxnLst/>
              <a:rect l="l" t="t" r="r" b="b"/>
              <a:pathLst>
                <a:path w="10159" h="15875">
                  <a:moveTo>
                    <a:pt x="9042" y="0"/>
                  </a:moveTo>
                  <a:lnTo>
                    <a:pt x="0" y="0"/>
                  </a:lnTo>
                  <a:lnTo>
                    <a:pt x="0" y="15278"/>
                  </a:lnTo>
                  <a:lnTo>
                    <a:pt x="9982" y="14351"/>
                  </a:lnTo>
                  <a:lnTo>
                    <a:pt x="9042" y="0"/>
                  </a:lnTo>
                  <a:close/>
                </a:path>
              </a:pathLst>
            </a:custGeom>
            <a:solidFill>
              <a:srgbClr val="BE1E2D"/>
            </a:solidFill>
          </p:spPr>
          <p:txBody>
            <a:bodyPr wrap="square" lIns="0" tIns="0" rIns="0" bIns="0" rtlCol="0"/>
            <a:lstStyle/>
            <a:p/>
          </p:txBody>
        </p:sp>
        <p:pic>
          <p:nvPicPr>
            <p:cNvPr id="185" name="object 185" descr=""/>
            <p:cNvPicPr/>
            <p:nvPr/>
          </p:nvPicPr>
          <p:blipFill>
            <a:blip r:embed="rId23" cstate="print"/>
            <a:stretch>
              <a:fillRect/>
            </a:stretch>
          </p:blipFill>
          <p:spPr>
            <a:xfrm>
              <a:off x="13599680" y="3799865"/>
              <a:ext cx="12928" cy="18745"/>
            </a:xfrm>
            <a:prstGeom prst="rect">
              <a:avLst/>
            </a:prstGeom>
          </p:spPr>
        </p:pic>
        <p:sp>
          <p:nvSpPr>
            <p:cNvPr id="186" name="object 186" descr=""/>
            <p:cNvSpPr/>
            <p:nvPr/>
          </p:nvSpPr>
          <p:spPr>
            <a:xfrm>
              <a:off x="13748885" y="3783036"/>
              <a:ext cx="10160" cy="15875"/>
            </a:xfrm>
            <a:custGeom>
              <a:avLst/>
              <a:gdLst/>
              <a:ahLst/>
              <a:cxnLst/>
              <a:rect l="l" t="t" r="r" b="b"/>
              <a:pathLst>
                <a:path w="10159" h="15875">
                  <a:moveTo>
                    <a:pt x="0" y="0"/>
                  </a:moveTo>
                  <a:lnTo>
                    <a:pt x="0" y="15278"/>
                  </a:lnTo>
                  <a:lnTo>
                    <a:pt x="9042" y="15278"/>
                  </a:lnTo>
                  <a:lnTo>
                    <a:pt x="9982" y="939"/>
                  </a:lnTo>
                  <a:lnTo>
                    <a:pt x="0" y="0"/>
                  </a:lnTo>
                  <a:close/>
                </a:path>
              </a:pathLst>
            </a:custGeom>
            <a:solidFill>
              <a:srgbClr val="BE1E2D"/>
            </a:solidFill>
          </p:spPr>
          <p:txBody>
            <a:bodyPr wrap="square" lIns="0" tIns="0" rIns="0" bIns="0" rtlCol="0"/>
            <a:lstStyle/>
            <a:p/>
          </p:txBody>
        </p:sp>
        <p:sp>
          <p:nvSpPr>
            <p:cNvPr id="187" name="object 187" descr=""/>
            <p:cNvSpPr/>
            <p:nvPr/>
          </p:nvSpPr>
          <p:spPr>
            <a:xfrm>
              <a:off x="13081762" y="3806355"/>
              <a:ext cx="175895" cy="103505"/>
            </a:xfrm>
            <a:custGeom>
              <a:avLst/>
              <a:gdLst/>
              <a:ahLst/>
              <a:cxnLst/>
              <a:rect l="l" t="t" r="r" b="b"/>
              <a:pathLst>
                <a:path w="175894" h="103504">
                  <a:moveTo>
                    <a:pt x="38138" y="96647"/>
                  </a:moveTo>
                  <a:lnTo>
                    <a:pt x="36664" y="95173"/>
                  </a:lnTo>
                  <a:lnTo>
                    <a:pt x="34861" y="95173"/>
                  </a:lnTo>
                  <a:lnTo>
                    <a:pt x="1460" y="95173"/>
                  </a:lnTo>
                  <a:lnTo>
                    <a:pt x="0" y="96647"/>
                  </a:lnTo>
                  <a:lnTo>
                    <a:pt x="0" y="101803"/>
                  </a:lnTo>
                  <a:lnTo>
                    <a:pt x="1460" y="103263"/>
                  </a:lnTo>
                  <a:lnTo>
                    <a:pt x="36664" y="103263"/>
                  </a:lnTo>
                  <a:lnTo>
                    <a:pt x="38138" y="101803"/>
                  </a:lnTo>
                  <a:lnTo>
                    <a:pt x="38138" y="96647"/>
                  </a:lnTo>
                  <a:close/>
                </a:path>
                <a:path w="175894" h="103504">
                  <a:moveTo>
                    <a:pt x="38138" y="1473"/>
                  </a:moveTo>
                  <a:lnTo>
                    <a:pt x="36664" y="0"/>
                  </a:lnTo>
                  <a:lnTo>
                    <a:pt x="34861" y="0"/>
                  </a:lnTo>
                  <a:lnTo>
                    <a:pt x="1460" y="0"/>
                  </a:lnTo>
                  <a:lnTo>
                    <a:pt x="0" y="1473"/>
                  </a:lnTo>
                  <a:lnTo>
                    <a:pt x="0" y="6629"/>
                  </a:lnTo>
                  <a:lnTo>
                    <a:pt x="1460" y="8089"/>
                  </a:lnTo>
                  <a:lnTo>
                    <a:pt x="36664" y="8089"/>
                  </a:lnTo>
                  <a:lnTo>
                    <a:pt x="38138" y="6629"/>
                  </a:lnTo>
                  <a:lnTo>
                    <a:pt x="38138" y="1473"/>
                  </a:lnTo>
                  <a:close/>
                </a:path>
                <a:path w="175894" h="103504">
                  <a:moveTo>
                    <a:pt x="175310" y="96647"/>
                  </a:moveTo>
                  <a:lnTo>
                    <a:pt x="173837" y="95173"/>
                  </a:lnTo>
                  <a:lnTo>
                    <a:pt x="172034" y="95173"/>
                  </a:lnTo>
                  <a:lnTo>
                    <a:pt x="138620" y="95173"/>
                  </a:lnTo>
                  <a:lnTo>
                    <a:pt x="137160" y="96647"/>
                  </a:lnTo>
                  <a:lnTo>
                    <a:pt x="137160" y="101803"/>
                  </a:lnTo>
                  <a:lnTo>
                    <a:pt x="138620" y="103263"/>
                  </a:lnTo>
                  <a:lnTo>
                    <a:pt x="173837" y="103263"/>
                  </a:lnTo>
                  <a:lnTo>
                    <a:pt x="175310" y="101803"/>
                  </a:lnTo>
                  <a:lnTo>
                    <a:pt x="175310" y="96647"/>
                  </a:lnTo>
                  <a:close/>
                </a:path>
                <a:path w="175894" h="103504">
                  <a:moveTo>
                    <a:pt x="175310" y="1473"/>
                  </a:moveTo>
                  <a:lnTo>
                    <a:pt x="173837" y="0"/>
                  </a:lnTo>
                  <a:lnTo>
                    <a:pt x="172034" y="0"/>
                  </a:lnTo>
                  <a:lnTo>
                    <a:pt x="138620" y="0"/>
                  </a:lnTo>
                  <a:lnTo>
                    <a:pt x="137160" y="1473"/>
                  </a:lnTo>
                  <a:lnTo>
                    <a:pt x="137160" y="6629"/>
                  </a:lnTo>
                  <a:lnTo>
                    <a:pt x="138620" y="8089"/>
                  </a:lnTo>
                  <a:lnTo>
                    <a:pt x="173837" y="8089"/>
                  </a:lnTo>
                  <a:lnTo>
                    <a:pt x="175310" y="6629"/>
                  </a:lnTo>
                  <a:lnTo>
                    <a:pt x="175310" y="1473"/>
                  </a:lnTo>
                  <a:close/>
                </a:path>
              </a:pathLst>
            </a:custGeom>
            <a:solidFill>
              <a:srgbClr val="231F20"/>
            </a:solidFill>
          </p:spPr>
          <p:txBody>
            <a:bodyPr wrap="square" lIns="0" tIns="0" rIns="0" bIns="0" rtlCol="0"/>
            <a:lstStyle/>
            <a:p/>
          </p:txBody>
        </p:sp>
        <p:pic>
          <p:nvPicPr>
            <p:cNvPr id="188" name="object 188" descr=""/>
            <p:cNvPicPr/>
            <p:nvPr/>
          </p:nvPicPr>
          <p:blipFill>
            <a:blip r:embed="rId27" cstate="print"/>
            <a:stretch>
              <a:fillRect/>
            </a:stretch>
          </p:blipFill>
          <p:spPr>
            <a:xfrm>
              <a:off x="13050965" y="3809388"/>
              <a:ext cx="239487" cy="97919"/>
            </a:xfrm>
            <a:prstGeom prst="rect">
              <a:avLst/>
            </a:prstGeom>
          </p:spPr>
        </p:pic>
        <p:sp>
          <p:nvSpPr>
            <p:cNvPr id="189" name="object 189" descr=""/>
            <p:cNvSpPr/>
            <p:nvPr/>
          </p:nvSpPr>
          <p:spPr>
            <a:xfrm>
              <a:off x="13059304" y="3895304"/>
              <a:ext cx="635" cy="0"/>
            </a:xfrm>
            <a:custGeom>
              <a:avLst/>
              <a:gdLst/>
              <a:ahLst/>
              <a:cxnLst/>
              <a:rect l="l" t="t" r="r" b="b"/>
              <a:pathLst>
                <a:path w="634" h="0">
                  <a:moveTo>
                    <a:pt x="0" y="0"/>
                  </a:moveTo>
                  <a:lnTo>
                    <a:pt x="165" y="0"/>
                  </a:lnTo>
                </a:path>
              </a:pathLst>
            </a:custGeom>
            <a:ln w="3175">
              <a:solidFill>
                <a:srgbClr val="00A650"/>
              </a:solidFill>
            </a:ln>
          </p:spPr>
          <p:txBody>
            <a:bodyPr wrap="square" lIns="0" tIns="0" rIns="0" bIns="0" rtlCol="0"/>
            <a:lstStyle/>
            <a:p/>
          </p:txBody>
        </p:sp>
        <p:pic>
          <p:nvPicPr>
            <p:cNvPr id="190" name="object 190" descr=""/>
            <p:cNvPicPr/>
            <p:nvPr/>
          </p:nvPicPr>
          <p:blipFill>
            <a:blip r:embed="rId28" cstate="print"/>
            <a:stretch>
              <a:fillRect/>
            </a:stretch>
          </p:blipFill>
          <p:spPr>
            <a:xfrm>
              <a:off x="13191896" y="3815181"/>
              <a:ext cx="34112" cy="86334"/>
            </a:xfrm>
            <a:prstGeom prst="rect">
              <a:avLst/>
            </a:prstGeom>
          </p:spPr>
        </p:pic>
        <p:pic>
          <p:nvPicPr>
            <p:cNvPr id="191" name="object 191" descr=""/>
            <p:cNvPicPr/>
            <p:nvPr/>
          </p:nvPicPr>
          <p:blipFill>
            <a:blip r:embed="rId29" cstate="print"/>
            <a:stretch>
              <a:fillRect/>
            </a:stretch>
          </p:blipFill>
          <p:spPr>
            <a:xfrm>
              <a:off x="13084415" y="3814026"/>
              <a:ext cx="128296" cy="88645"/>
            </a:xfrm>
            <a:prstGeom prst="rect">
              <a:avLst/>
            </a:prstGeom>
          </p:spPr>
        </p:pic>
        <p:pic>
          <p:nvPicPr>
            <p:cNvPr id="192" name="object 192" descr=""/>
            <p:cNvPicPr/>
            <p:nvPr/>
          </p:nvPicPr>
          <p:blipFill>
            <a:blip r:embed="rId30" cstate="print"/>
            <a:stretch>
              <a:fillRect/>
            </a:stretch>
          </p:blipFill>
          <p:spPr>
            <a:xfrm>
              <a:off x="13270217" y="3879850"/>
              <a:ext cx="15608" cy="21412"/>
            </a:xfrm>
            <a:prstGeom prst="rect">
              <a:avLst/>
            </a:prstGeom>
          </p:spPr>
        </p:pic>
        <p:sp>
          <p:nvSpPr>
            <p:cNvPr id="193" name="object 193" descr=""/>
            <p:cNvSpPr/>
            <p:nvPr/>
          </p:nvSpPr>
          <p:spPr>
            <a:xfrm>
              <a:off x="13093001" y="3840276"/>
              <a:ext cx="193040" cy="64135"/>
            </a:xfrm>
            <a:custGeom>
              <a:avLst/>
              <a:gdLst/>
              <a:ahLst/>
              <a:cxnLst/>
              <a:rect l="l" t="t" r="r" b="b"/>
              <a:pathLst>
                <a:path w="193040" h="64135">
                  <a:moveTo>
                    <a:pt x="122758" y="63563"/>
                  </a:moveTo>
                  <a:lnTo>
                    <a:pt x="119824" y="62407"/>
                  </a:lnTo>
                  <a:lnTo>
                    <a:pt x="116649" y="61163"/>
                  </a:lnTo>
                  <a:lnTo>
                    <a:pt x="116649" y="62407"/>
                  </a:lnTo>
                  <a:lnTo>
                    <a:pt x="61976" y="62407"/>
                  </a:lnTo>
                  <a:lnTo>
                    <a:pt x="61976" y="54025"/>
                  </a:lnTo>
                  <a:lnTo>
                    <a:pt x="95326" y="54025"/>
                  </a:lnTo>
                  <a:lnTo>
                    <a:pt x="116649" y="62407"/>
                  </a:lnTo>
                  <a:lnTo>
                    <a:pt x="116649" y="61163"/>
                  </a:lnTo>
                  <a:lnTo>
                    <a:pt x="98475" y="54025"/>
                  </a:lnTo>
                  <a:lnTo>
                    <a:pt x="95631" y="52908"/>
                  </a:lnTo>
                  <a:lnTo>
                    <a:pt x="56197" y="52895"/>
                  </a:lnTo>
                  <a:lnTo>
                    <a:pt x="56197" y="54025"/>
                  </a:lnTo>
                  <a:lnTo>
                    <a:pt x="56197" y="62407"/>
                  </a:lnTo>
                  <a:lnTo>
                    <a:pt x="4165" y="62407"/>
                  </a:lnTo>
                  <a:lnTo>
                    <a:pt x="18135" y="54025"/>
                  </a:lnTo>
                  <a:lnTo>
                    <a:pt x="56197" y="54025"/>
                  </a:lnTo>
                  <a:lnTo>
                    <a:pt x="56197" y="52895"/>
                  </a:lnTo>
                  <a:lnTo>
                    <a:pt x="17818" y="52870"/>
                  </a:lnTo>
                  <a:lnTo>
                    <a:pt x="0" y="63563"/>
                  </a:lnTo>
                  <a:lnTo>
                    <a:pt x="122758" y="63563"/>
                  </a:lnTo>
                  <a:close/>
                </a:path>
                <a:path w="193040" h="64135">
                  <a:moveTo>
                    <a:pt x="192824" y="76"/>
                  </a:moveTo>
                  <a:lnTo>
                    <a:pt x="187477" y="0"/>
                  </a:lnTo>
                  <a:lnTo>
                    <a:pt x="187312" y="76"/>
                  </a:lnTo>
                  <a:lnTo>
                    <a:pt x="187312" y="36042"/>
                  </a:lnTo>
                  <a:lnTo>
                    <a:pt x="187477" y="36106"/>
                  </a:lnTo>
                  <a:lnTo>
                    <a:pt x="192747" y="36106"/>
                  </a:lnTo>
                  <a:lnTo>
                    <a:pt x="192824" y="76"/>
                  </a:lnTo>
                  <a:close/>
                </a:path>
              </a:pathLst>
            </a:custGeom>
            <a:solidFill>
              <a:srgbClr val="3C4557"/>
            </a:solidFill>
          </p:spPr>
          <p:txBody>
            <a:bodyPr wrap="square" lIns="0" tIns="0" rIns="0" bIns="0" rtlCol="0"/>
            <a:lstStyle/>
            <a:p/>
          </p:txBody>
        </p:sp>
        <p:pic>
          <p:nvPicPr>
            <p:cNvPr id="194" name="object 194" descr=""/>
            <p:cNvPicPr/>
            <p:nvPr/>
          </p:nvPicPr>
          <p:blipFill>
            <a:blip r:embed="rId31" cstate="print"/>
            <a:stretch>
              <a:fillRect/>
            </a:stretch>
          </p:blipFill>
          <p:spPr>
            <a:xfrm>
              <a:off x="13206018" y="3903307"/>
              <a:ext cx="7619" cy="14744"/>
            </a:xfrm>
            <a:prstGeom prst="rect">
              <a:avLst/>
            </a:prstGeom>
          </p:spPr>
        </p:pic>
        <p:pic>
          <p:nvPicPr>
            <p:cNvPr id="195" name="object 195" descr=""/>
            <p:cNvPicPr/>
            <p:nvPr/>
          </p:nvPicPr>
          <p:blipFill>
            <a:blip r:embed="rId32" cstate="print"/>
            <a:stretch>
              <a:fillRect/>
            </a:stretch>
          </p:blipFill>
          <p:spPr>
            <a:xfrm>
              <a:off x="13052259" y="3876510"/>
              <a:ext cx="7200" cy="18796"/>
            </a:xfrm>
            <a:prstGeom prst="rect">
              <a:avLst/>
            </a:prstGeom>
          </p:spPr>
        </p:pic>
        <p:sp>
          <p:nvSpPr>
            <p:cNvPr id="196" name="object 196" descr=""/>
            <p:cNvSpPr/>
            <p:nvPr/>
          </p:nvSpPr>
          <p:spPr>
            <a:xfrm>
              <a:off x="13059304" y="3821393"/>
              <a:ext cx="635" cy="0"/>
            </a:xfrm>
            <a:custGeom>
              <a:avLst/>
              <a:gdLst/>
              <a:ahLst/>
              <a:cxnLst/>
              <a:rect l="l" t="t" r="r" b="b"/>
              <a:pathLst>
                <a:path w="634" h="0">
                  <a:moveTo>
                    <a:pt x="0" y="0"/>
                  </a:moveTo>
                  <a:lnTo>
                    <a:pt x="165" y="0"/>
                  </a:lnTo>
                </a:path>
              </a:pathLst>
            </a:custGeom>
            <a:ln w="3175">
              <a:solidFill>
                <a:srgbClr val="00A650"/>
              </a:solidFill>
            </a:ln>
          </p:spPr>
          <p:txBody>
            <a:bodyPr wrap="square" lIns="0" tIns="0" rIns="0" bIns="0" rtlCol="0"/>
            <a:lstStyle/>
            <a:p/>
          </p:txBody>
        </p:sp>
        <p:pic>
          <p:nvPicPr>
            <p:cNvPr id="197" name="object 197" descr=""/>
            <p:cNvPicPr/>
            <p:nvPr/>
          </p:nvPicPr>
          <p:blipFill>
            <a:blip r:embed="rId33" cstate="print"/>
            <a:stretch>
              <a:fillRect/>
            </a:stretch>
          </p:blipFill>
          <p:spPr>
            <a:xfrm>
              <a:off x="13270217" y="3815435"/>
              <a:ext cx="15608" cy="21412"/>
            </a:xfrm>
            <a:prstGeom prst="rect">
              <a:avLst/>
            </a:prstGeom>
          </p:spPr>
        </p:pic>
        <p:sp>
          <p:nvSpPr>
            <p:cNvPr id="198" name="object 198" descr=""/>
            <p:cNvSpPr/>
            <p:nvPr/>
          </p:nvSpPr>
          <p:spPr>
            <a:xfrm>
              <a:off x="13093006" y="3812856"/>
              <a:ext cx="123189" cy="10795"/>
            </a:xfrm>
            <a:custGeom>
              <a:avLst/>
              <a:gdLst/>
              <a:ahLst/>
              <a:cxnLst/>
              <a:rect l="l" t="t" r="r" b="b"/>
              <a:pathLst>
                <a:path w="123190" h="10795">
                  <a:moveTo>
                    <a:pt x="122758" y="0"/>
                  </a:moveTo>
                  <a:lnTo>
                    <a:pt x="0" y="0"/>
                  </a:lnTo>
                  <a:lnTo>
                    <a:pt x="17818" y="10693"/>
                  </a:lnTo>
                  <a:lnTo>
                    <a:pt x="95643" y="10667"/>
                  </a:lnTo>
                  <a:lnTo>
                    <a:pt x="98516" y="9537"/>
                  </a:lnTo>
                  <a:lnTo>
                    <a:pt x="18135" y="9537"/>
                  </a:lnTo>
                  <a:lnTo>
                    <a:pt x="4165" y="1168"/>
                  </a:lnTo>
                  <a:lnTo>
                    <a:pt x="119788" y="1168"/>
                  </a:lnTo>
                  <a:lnTo>
                    <a:pt x="122758" y="0"/>
                  </a:lnTo>
                  <a:close/>
                </a:path>
                <a:path w="123190" h="10795">
                  <a:moveTo>
                    <a:pt x="61988" y="1168"/>
                  </a:moveTo>
                  <a:lnTo>
                    <a:pt x="56197" y="1168"/>
                  </a:lnTo>
                  <a:lnTo>
                    <a:pt x="56197" y="9537"/>
                  </a:lnTo>
                  <a:lnTo>
                    <a:pt x="61988" y="9537"/>
                  </a:lnTo>
                  <a:lnTo>
                    <a:pt x="61988" y="1168"/>
                  </a:lnTo>
                  <a:close/>
                </a:path>
                <a:path w="123190" h="10795">
                  <a:moveTo>
                    <a:pt x="119788" y="1168"/>
                  </a:moveTo>
                  <a:lnTo>
                    <a:pt x="116649" y="1168"/>
                  </a:lnTo>
                  <a:lnTo>
                    <a:pt x="95326" y="9537"/>
                  </a:lnTo>
                  <a:lnTo>
                    <a:pt x="98516" y="9537"/>
                  </a:lnTo>
                  <a:lnTo>
                    <a:pt x="119788" y="1168"/>
                  </a:lnTo>
                  <a:close/>
                </a:path>
              </a:pathLst>
            </a:custGeom>
            <a:solidFill>
              <a:srgbClr val="3C4557"/>
            </a:solidFill>
          </p:spPr>
          <p:txBody>
            <a:bodyPr wrap="square" lIns="0" tIns="0" rIns="0" bIns="0" rtlCol="0"/>
            <a:lstStyle/>
            <a:p/>
          </p:txBody>
        </p:sp>
        <p:pic>
          <p:nvPicPr>
            <p:cNvPr id="199" name="object 199" descr=""/>
            <p:cNvPicPr/>
            <p:nvPr/>
          </p:nvPicPr>
          <p:blipFill>
            <a:blip r:embed="rId31" cstate="print"/>
            <a:stretch>
              <a:fillRect/>
            </a:stretch>
          </p:blipFill>
          <p:spPr>
            <a:xfrm>
              <a:off x="13206019" y="3798659"/>
              <a:ext cx="7619" cy="14731"/>
            </a:xfrm>
            <a:prstGeom prst="rect">
              <a:avLst/>
            </a:prstGeom>
          </p:spPr>
        </p:pic>
        <p:pic>
          <p:nvPicPr>
            <p:cNvPr id="200" name="object 200" descr=""/>
            <p:cNvPicPr/>
            <p:nvPr/>
          </p:nvPicPr>
          <p:blipFill>
            <a:blip r:embed="rId32" cstate="print"/>
            <a:stretch>
              <a:fillRect/>
            </a:stretch>
          </p:blipFill>
          <p:spPr>
            <a:xfrm>
              <a:off x="13052259" y="3821392"/>
              <a:ext cx="7200" cy="18796"/>
            </a:xfrm>
            <a:prstGeom prst="rect">
              <a:avLst/>
            </a:prstGeom>
          </p:spPr>
        </p:pic>
        <p:sp>
          <p:nvSpPr>
            <p:cNvPr id="201" name="object 201" descr=""/>
            <p:cNvSpPr/>
            <p:nvPr/>
          </p:nvSpPr>
          <p:spPr>
            <a:xfrm>
              <a:off x="13161746" y="3841839"/>
              <a:ext cx="10160" cy="33020"/>
            </a:xfrm>
            <a:custGeom>
              <a:avLst/>
              <a:gdLst/>
              <a:ahLst/>
              <a:cxnLst/>
              <a:rect l="l" t="t" r="r" b="b"/>
              <a:pathLst>
                <a:path w="10159" h="33020">
                  <a:moveTo>
                    <a:pt x="9956" y="0"/>
                  </a:moveTo>
                  <a:lnTo>
                    <a:pt x="0" y="0"/>
                  </a:lnTo>
                  <a:lnTo>
                    <a:pt x="0" y="32448"/>
                  </a:lnTo>
                  <a:lnTo>
                    <a:pt x="9956" y="32448"/>
                  </a:lnTo>
                  <a:lnTo>
                    <a:pt x="9956" y="0"/>
                  </a:lnTo>
                  <a:close/>
                </a:path>
              </a:pathLst>
            </a:custGeom>
            <a:solidFill>
              <a:srgbClr val="D4DCA9"/>
            </a:solidFill>
          </p:spPr>
          <p:txBody>
            <a:bodyPr wrap="square" lIns="0" tIns="0" rIns="0" bIns="0" rtlCol="0"/>
            <a:lstStyle/>
            <a:p/>
          </p:txBody>
        </p:sp>
        <p:sp>
          <p:nvSpPr>
            <p:cNvPr id="202" name="object 202" descr=""/>
            <p:cNvSpPr/>
            <p:nvPr/>
          </p:nvSpPr>
          <p:spPr>
            <a:xfrm>
              <a:off x="13161747" y="3841445"/>
              <a:ext cx="10795" cy="33655"/>
            </a:xfrm>
            <a:custGeom>
              <a:avLst/>
              <a:gdLst/>
              <a:ahLst/>
              <a:cxnLst/>
              <a:rect l="l" t="t" r="r" b="b"/>
              <a:pathLst>
                <a:path w="10794" h="33654">
                  <a:moveTo>
                    <a:pt x="10414" y="32512"/>
                  </a:moveTo>
                  <a:lnTo>
                    <a:pt x="6553" y="27406"/>
                  </a:lnTo>
                  <a:lnTo>
                    <a:pt x="6553" y="4800"/>
                  </a:lnTo>
                  <a:lnTo>
                    <a:pt x="10375" y="800"/>
                  </a:lnTo>
                  <a:lnTo>
                    <a:pt x="9550" y="0"/>
                  </a:lnTo>
                  <a:lnTo>
                    <a:pt x="5626" y="4089"/>
                  </a:lnTo>
                  <a:lnTo>
                    <a:pt x="0" y="4089"/>
                  </a:lnTo>
                  <a:lnTo>
                    <a:pt x="0" y="28282"/>
                  </a:lnTo>
                  <a:lnTo>
                    <a:pt x="5753" y="28282"/>
                  </a:lnTo>
                  <a:lnTo>
                    <a:pt x="9499" y="33197"/>
                  </a:lnTo>
                  <a:lnTo>
                    <a:pt x="10414" y="32512"/>
                  </a:lnTo>
                  <a:close/>
                </a:path>
              </a:pathLst>
            </a:custGeom>
            <a:solidFill>
              <a:srgbClr val="A6AE87"/>
            </a:solidFill>
          </p:spPr>
          <p:txBody>
            <a:bodyPr wrap="square" lIns="0" tIns="0" rIns="0" bIns="0" rtlCol="0"/>
            <a:lstStyle/>
            <a:p/>
          </p:txBody>
        </p:sp>
        <p:sp>
          <p:nvSpPr>
            <p:cNvPr id="203" name="object 203" descr=""/>
            <p:cNvSpPr/>
            <p:nvPr/>
          </p:nvSpPr>
          <p:spPr>
            <a:xfrm>
              <a:off x="12700673" y="3796309"/>
              <a:ext cx="182245" cy="111125"/>
            </a:xfrm>
            <a:custGeom>
              <a:avLst/>
              <a:gdLst/>
              <a:ahLst/>
              <a:cxnLst/>
              <a:rect l="l" t="t" r="r" b="b"/>
              <a:pathLst>
                <a:path w="182245" h="111125">
                  <a:moveTo>
                    <a:pt x="45034" y="104076"/>
                  </a:moveTo>
                  <a:lnTo>
                    <a:pt x="43294" y="102349"/>
                  </a:lnTo>
                  <a:lnTo>
                    <a:pt x="1727" y="102349"/>
                  </a:lnTo>
                  <a:lnTo>
                    <a:pt x="0" y="104076"/>
                  </a:lnTo>
                  <a:lnTo>
                    <a:pt x="0" y="109258"/>
                  </a:lnTo>
                  <a:lnTo>
                    <a:pt x="1727" y="110998"/>
                  </a:lnTo>
                  <a:lnTo>
                    <a:pt x="41160" y="110998"/>
                  </a:lnTo>
                  <a:lnTo>
                    <a:pt x="43294" y="110998"/>
                  </a:lnTo>
                  <a:lnTo>
                    <a:pt x="45034" y="109258"/>
                  </a:lnTo>
                  <a:lnTo>
                    <a:pt x="45034" y="104076"/>
                  </a:lnTo>
                  <a:close/>
                </a:path>
                <a:path w="182245" h="111125">
                  <a:moveTo>
                    <a:pt x="45034" y="1727"/>
                  </a:moveTo>
                  <a:lnTo>
                    <a:pt x="43294" y="0"/>
                  </a:lnTo>
                  <a:lnTo>
                    <a:pt x="1727" y="0"/>
                  </a:lnTo>
                  <a:lnTo>
                    <a:pt x="0" y="1727"/>
                  </a:lnTo>
                  <a:lnTo>
                    <a:pt x="0" y="6908"/>
                  </a:lnTo>
                  <a:lnTo>
                    <a:pt x="1727" y="8648"/>
                  </a:lnTo>
                  <a:lnTo>
                    <a:pt x="41160" y="8648"/>
                  </a:lnTo>
                  <a:lnTo>
                    <a:pt x="43294" y="8648"/>
                  </a:lnTo>
                  <a:lnTo>
                    <a:pt x="45034" y="6908"/>
                  </a:lnTo>
                  <a:lnTo>
                    <a:pt x="45034" y="1727"/>
                  </a:lnTo>
                  <a:close/>
                </a:path>
                <a:path w="182245" h="111125">
                  <a:moveTo>
                    <a:pt x="181952" y="104076"/>
                  </a:moveTo>
                  <a:lnTo>
                    <a:pt x="180225" y="102349"/>
                  </a:lnTo>
                  <a:lnTo>
                    <a:pt x="138645" y="102349"/>
                  </a:lnTo>
                  <a:lnTo>
                    <a:pt x="136918" y="104076"/>
                  </a:lnTo>
                  <a:lnTo>
                    <a:pt x="136918" y="109258"/>
                  </a:lnTo>
                  <a:lnTo>
                    <a:pt x="138645" y="110998"/>
                  </a:lnTo>
                  <a:lnTo>
                    <a:pt x="178079" y="110998"/>
                  </a:lnTo>
                  <a:lnTo>
                    <a:pt x="180225" y="110998"/>
                  </a:lnTo>
                  <a:lnTo>
                    <a:pt x="181952" y="109258"/>
                  </a:lnTo>
                  <a:lnTo>
                    <a:pt x="181952" y="104076"/>
                  </a:lnTo>
                  <a:close/>
                </a:path>
                <a:path w="182245" h="111125">
                  <a:moveTo>
                    <a:pt x="181952" y="1727"/>
                  </a:moveTo>
                  <a:lnTo>
                    <a:pt x="180225" y="0"/>
                  </a:lnTo>
                  <a:lnTo>
                    <a:pt x="138645" y="0"/>
                  </a:lnTo>
                  <a:lnTo>
                    <a:pt x="136918" y="1727"/>
                  </a:lnTo>
                  <a:lnTo>
                    <a:pt x="136918" y="6908"/>
                  </a:lnTo>
                  <a:lnTo>
                    <a:pt x="138645" y="8648"/>
                  </a:lnTo>
                  <a:lnTo>
                    <a:pt x="178079" y="8648"/>
                  </a:lnTo>
                  <a:lnTo>
                    <a:pt x="180225" y="8648"/>
                  </a:lnTo>
                  <a:lnTo>
                    <a:pt x="181952" y="6908"/>
                  </a:lnTo>
                  <a:lnTo>
                    <a:pt x="181952" y="1727"/>
                  </a:lnTo>
                  <a:close/>
                </a:path>
              </a:pathLst>
            </a:custGeom>
            <a:solidFill>
              <a:srgbClr val="231F20"/>
            </a:solidFill>
          </p:spPr>
          <p:txBody>
            <a:bodyPr wrap="square" lIns="0" tIns="0" rIns="0" bIns="0" rtlCol="0"/>
            <a:lstStyle/>
            <a:p/>
          </p:txBody>
        </p:sp>
        <p:pic>
          <p:nvPicPr>
            <p:cNvPr id="204" name="object 204" descr=""/>
            <p:cNvPicPr/>
            <p:nvPr/>
          </p:nvPicPr>
          <p:blipFill>
            <a:blip r:embed="rId34" cstate="print"/>
            <a:stretch>
              <a:fillRect/>
            </a:stretch>
          </p:blipFill>
          <p:spPr>
            <a:xfrm>
              <a:off x="12664161" y="3800640"/>
              <a:ext cx="255650" cy="102069"/>
            </a:xfrm>
            <a:prstGeom prst="rect">
              <a:avLst/>
            </a:prstGeom>
          </p:spPr>
        </p:pic>
        <p:pic>
          <p:nvPicPr>
            <p:cNvPr id="205" name="object 205" descr=""/>
            <p:cNvPicPr/>
            <p:nvPr/>
          </p:nvPicPr>
          <p:blipFill>
            <a:blip r:embed="rId35" cstate="print"/>
            <a:stretch>
              <a:fillRect/>
            </a:stretch>
          </p:blipFill>
          <p:spPr>
            <a:xfrm>
              <a:off x="12666331" y="3808819"/>
              <a:ext cx="190246" cy="85686"/>
            </a:xfrm>
            <a:prstGeom prst="rect">
              <a:avLst/>
            </a:prstGeom>
          </p:spPr>
        </p:pic>
        <p:sp>
          <p:nvSpPr>
            <p:cNvPr id="206" name="object 206" descr=""/>
            <p:cNvSpPr/>
            <p:nvPr/>
          </p:nvSpPr>
          <p:spPr>
            <a:xfrm>
              <a:off x="12889059" y="3801079"/>
              <a:ext cx="30480" cy="28575"/>
            </a:xfrm>
            <a:custGeom>
              <a:avLst/>
              <a:gdLst/>
              <a:ahLst/>
              <a:cxnLst/>
              <a:rect l="l" t="t" r="r" b="b"/>
              <a:pathLst>
                <a:path w="30479" h="28575">
                  <a:moveTo>
                    <a:pt x="0" y="0"/>
                  </a:moveTo>
                  <a:lnTo>
                    <a:pt x="30048" y="28257"/>
                  </a:lnTo>
                  <a:lnTo>
                    <a:pt x="24990" y="14950"/>
                  </a:lnTo>
                  <a:lnTo>
                    <a:pt x="16857" y="6561"/>
                  </a:lnTo>
                  <a:lnTo>
                    <a:pt x="7807" y="1955"/>
                  </a:lnTo>
                  <a:lnTo>
                    <a:pt x="0" y="0"/>
                  </a:lnTo>
                  <a:close/>
                </a:path>
              </a:pathLst>
            </a:custGeom>
            <a:solidFill>
              <a:srgbClr val="A7A9AC"/>
            </a:solidFill>
          </p:spPr>
          <p:txBody>
            <a:bodyPr wrap="square" lIns="0" tIns="0" rIns="0" bIns="0" rtlCol="0"/>
            <a:lstStyle/>
            <a:p/>
          </p:txBody>
        </p:sp>
        <p:pic>
          <p:nvPicPr>
            <p:cNvPr id="207" name="object 207" descr=""/>
            <p:cNvPicPr/>
            <p:nvPr/>
          </p:nvPicPr>
          <p:blipFill>
            <a:blip r:embed="rId36" cstate="print"/>
            <a:stretch>
              <a:fillRect/>
            </a:stretch>
          </p:blipFill>
          <p:spPr>
            <a:xfrm>
              <a:off x="12889064" y="3801084"/>
              <a:ext cx="17551" cy="7467"/>
            </a:xfrm>
            <a:prstGeom prst="rect">
              <a:avLst/>
            </a:prstGeom>
          </p:spPr>
        </p:pic>
        <p:sp>
          <p:nvSpPr>
            <p:cNvPr id="208" name="object 208" descr=""/>
            <p:cNvSpPr/>
            <p:nvPr/>
          </p:nvSpPr>
          <p:spPr>
            <a:xfrm>
              <a:off x="12698870" y="3807917"/>
              <a:ext cx="214629" cy="32384"/>
            </a:xfrm>
            <a:custGeom>
              <a:avLst/>
              <a:gdLst/>
              <a:ahLst/>
              <a:cxnLst/>
              <a:rect l="l" t="t" r="r" b="b"/>
              <a:pathLst>
                <a:path w="214629" h="32385">
                  <a:moveTo>
                    <a:pt x="131686" y="1143"/>
                  </a:moveTo>
                  <a:lnTo>
                    <a:pt x="121869" y="1143"/>
                  </a:lnTo>
                  <a:lnTo>
                    <a:pt x="121869" y="2514"/>
                  </a:lnTo>
                  <a:lnTo>
                    <a:pt x="96189" y="9779"/>
                  </a:lnTo>
                  <a:lnTo>
                    <a:pt x="77762" y="9779"/>
                  </a:lnTo>
                  <a:lnTo>
                    <a:pt x="77762" y="2514"/>
                  </a:lnTo>
                  <a:lnTo>
                    <a:pt x="121869" y="2514"/>
                  </a:lnTo>
                  <a:lnTo>
                    <a:pt x="121869" y="1143"/>
                  </a:lnTo>
                  <a:lnTo>
                    <a:pt x="73672" y="1143"/>
                  </a:lnTo>
                  <a:lnTo>
                    <a:pt x="73672" y="2514"/>
                  </a:lnTo>
                  <a:lnTo>
                    <a:pt x="73672" y="9779"/>
                  </a:lnTo>
                  <a:lnTo>
                    <a:pt x="25006" y="9779"/>
                  </a:lnTo>
                  <a:lnTo>
                    <a:pt x="7010" y="2514"/>
                  </a:lnTo>
                  <a:lnTo>
                    <a:pt x="73672" y="2514"/>
                  </a:lnTo>
                  <a:lnTo>
                    <a:pt x="73672" y="1143"/>
                  </a:lnTo>
                  <a:lnTo>
                    <a:pt x="0" y="1143"/>
                  </a:lnTo>
                  <a:lnTo>
                    <a:pt x="24879" y="11137"/>
                  </a:lnTo>
                  <a:lnTo>
                    <a:pt x="96481" y="11125"/>
                  </a:lnTo>
                  <a:lnTo>
                    <a:pt x="101231" y="9779"/>
                  </a:lnTo>
                  <a:lnTo>
                    <a:pt x="126847" y="2514"/>
                  </a:lnTo>
                  <a:lnTo>
                    <a:pt x="131686" y="1143"/>
                  </a:lnTo>
                  <a:close/>
                </a:path>
                <a:path w="214629" h="32385">
                  <a:moveTo>
                    <a:pt x="214350" y="31838"/>
                  </a:moveTo>
                  <a:lnTo>
                    <a:pt x="214325" y="28854"/>
                  </a:lnTo>
                  <a:lnTo>
                    <a:pt x="149618" y="0"/>
                  </a:lnTo>
                  <a:lnTo>
                    <a:pt x="148513" y="2489"/>
                  </a:lnTo>
                  <a:lnTo>
                    <a:pt x="214350" y="31838"/>
                  </a:lnTo>
                  <a:close/>
                </a:path>
              </a:pathLst>
            </a:custGeom>
            <a:solidFill>
              <a:srgbClr val="262261"/>
            </a:solidFill>
          </p:spPr>
          <p:txBody>
            <a:bodyPr wrap="square" lIns="0" tIns="0" rIns="0" bIns="0" rtlCol="0"/>
            <a:lstStyle/>
            <a:p/>
          </p:txBody>
        </p:sp>
        <p:pic>
          <p:nvPicPr>
            <p:cNvPr id="209" name="object 209" descr=""/>
            <p:cNvPicPr/>
            <p:nvPr/>
          </p:nvPicPr>
          <p:blipFill>
            <a:blip r:embed="rId37" cstate="print"/>
            <a:stretch>
              <a:fillRect/>
            </a:stretch>
          </p:blipFill>
          <p:spPr>
            <a:xfrm>
              <a:off x="12670029" y="3821098"/>
              <a:ext cx="155624" cy="71819"/>
            </a:xfrm>
            <a:prstGeom prst="rect">
              <a:avLst/>
            </a:prstGeom>
          </p:spPr>
        </p:pic>
        <p:sp>
          <p:nvSpPr>
            <p:cNvPr id="210" name="object 210" descr=""/>
            <p:cNvSpPr/>
            <p:nvPr/>
          </p:nvSpPr>
          <p:spPr>
            <a:xfrm>
              <a:off x="12889059" y="3873999"/>
              <a:ext cx="30480" cy="28575"/>
            </a:xfrm>
            <a:custGeom>
              <a:avLst/>
              <a:gdLst/>
              <a:ahLst/>
              <a:cxnLst/>
              <a:rect l="l" t="t" r="r" b="b"/>
              <a:pathLst>
                <a:path w="30479" h="28575">
                  <a:moveTo>
                    <a:pt x="30048" y="0"/>
                  </a:moveTo>
                  <a:lnTo>
                    <a:pt x="0" y="28257"/>
                  </a:lnTo>
                  <a:lnTo>
                    <a:pt x="7807" y="26296"/>
                  </a:lnTo>
                  <a:lnTo>
                    <a:pt x="16857" y="21691"/>
                  </a:lnTo>
                  <a:lnTo>
                    <a:pt x="24990" y="13305"/>
                  </a:lnTo>
                  <a:lnTo>
                    <a:pt x="30048" y="0"/>
                  </a:lnTo>
                  <a:close/>
                </a:path>
              </a:pathLst>
            </a:custGeom>
            <a:solidFill>
              <a:srgbClr val="A7A9AC"/>
            </a:solidFill>
          </p:spPr>
          <p:txBody>
            <a:bodyPr wrap="square" lIns="0" tIns="0" rIns="0" bIns="0" rtlCol="0"/>
            <a:lstStyle/>
            <a:p/>
          </p:txBody>
        </p:sp>
        <p:pic>
          <p:nvPicPr>
            <p:cNvPr id="211" name="object 211" descr=""/>
            <p:cNvPicPr/>
            <p:nvPr/>
          </p:nvPicPr>
          <p:blipFill>
            <a:blip r:embed="rId36" cstate="print"/>
            <a:stretch>
              <a:fillRect/>
            </a:stretch>
          </p:blipFill>
          <p:spPr>
            <a:xfrm>
              <a:off x="12889064" y="3894785"/>
              <a:ext cx="17551" cy="7467"/>
            </a:xfrm>
            <a:prstGeom prst="rect">
              <a:avLst/>
            </a:prstGeom>
          </p:spPr>
        </p:pic>
        <p:pic>
          <p:nvPicPr>
            <p:cNvPr id="212" name="object 212" descr=""/>
            <p:cNvPicPr/>
            <p:nvPr/>
          </p:nvPicPr>
          <p:blipFill>
            <a:blip r:embed="rId31" cstate="print"/>
            <a:stretch>
              <a:fillRect/>
            </a:stretch>
          </p:blipFill>
          <p:spPr>
            <a:xfrm>
              <a:off x="12666331" y="3881221"/>
              <a:ext cx="11404" cy="12954"/>
            </a:xfrm>
            <a:prstGeom prst="rect">
              <a:avLst/>
            </a:prstGeom>
          </p:spPr>
        </p:pic>
        <p:sp>
          <p:nvSpPr>
            <p:cNvPr id="213" name="object 213" descr=""/>
            <p:cNvSpPr/>
            <p:nvPr/>
          </p:nvSpPr>
          <p:spPr>
            <a:xfrm>
              <a:off x="12698857" y="3793680"/>
              <a:ext cx="214629" cy="118745"/>
            </a:xfrm>
            <a:custGeom>
              <a:avLst/>
              <a:gdLst/>
              <a:ahLst/>
              <a:cxnLst/>
              <a:rect l="l" t="t" r="r" b="b"/>
              <a:pathLst>
                <a:path w="214629" h="118745">
                  <a:moveTo>
                    <a:pt x="127254" y="15900"/>
                  </a:moveTo>
                  <a:lnTo>
                    <a:pt x="127076" y="15265"/>
                  </a:lnTo>
                  <a:lnTo>
                    <a:pt x="117881" y="482"/>
                  </a:lnTo>
                  <a:lnTo>
                    <a:pt x="115785" y="0"/>
                  </a:lnTo>
                  <a:lnTo>
                    <a:pt x="114185" y="990"/>
                  </a:lnTo>
                  <a:lnTo>
                    <a:pt x="120942" y="18313"/>
                  </a:lnTo>
                  <a:lnTo>
                    <a:pt x="121932" y="19913"/>
                  </a:lnTo>
                  <a:lnTo>
                    <a:pt x="124028" y="20408"/>
                  </a:lnTo>
                  <a:lnTo>
                    <a:pt x="126669" y="18757"/>
                  </a:lnTo>
                  <a:lnTo>
                    <a:pt x="127254" y="17653"/>
                  </a:lnTo>
                  <a:lnTo>
                    <a:pt x="127254" y="15900"/>
                  </a:lnTo>
                  <a:close/>
                </a:path>
                <a:path w="214629" h="118745">
                  <a:moveTo>
                    <a:pt x="131686" y="100609"/>
                  </a:moveTo>
                  <a:lnTo>
                    <a:pt x="126898" y="99250"/>
                  </a:lnTo>
                  <a:lnTo>
                    <a:pt x="125603" y="98894"/>
                  </a:lnTo>
                  <a:lnTo>
                    <a:pt x="124028" y="97904"/>
                  </a:lnTo>
                  <a:lnTo>
                    <a:pt x="122999" y="98158"/>
                  </a:lnTo>
                  <a:lnTo>
                    <a:pt x="121462" y="97726"/>
                  </a:lnTo>
                  <a:lnTo>
                    <a:pt x="121462" y="99136"/>
                  </a:lnTo>
                  <a:lnTo>
                    <a:pt x="77774" y="99250"/>
                  </a:lnTo>
                  <a:lnTo>
                    <a:pt x="77774" y="91986"/>
                  </a:lnTo>
                  <a:lnTo>
                    <a:pt x="96215" y="91986"/>
                  </a:lnTo>
                  <a:lnTo>
                    <a:pt x="121462" y="99136"/>
                  </a:lnTo>
                  <a:lnTo>
                    <a:pt x="121462" y="97726"/>
                  </a:lnTo>
                  <a:lnTo>
                    <a:pt x="101295" y="91986"/>
                  </a:lnTo>
                  <a:lnTo>
                    <a:pt x="96494" y="90627"/>
                  </a:lnTo>
                  <a:lnTo>
                    <a:pt x="73672" y="90627"/>
                  </a:lnTo>
                  <a:lnTo>
                    <a:pt x="73672" y="91986"/>
                  </a:lnTo>
                  <a:lnTo>
                    <a:pt x="73672" y="99250"/>
                  </a:lnTo>
                  <a:lnTo>
                    <a:pt x="7023" y="99250"/>
                  </a:lnTo>
                  <a:lnTo>
                    <a:pt x="25019" y="91986"/>
                  </a:lnTo>
                  <a:lnTo>
                    <a:pt x="73672" y="91986"/>
                  </a:lnTo>
                  <a:lnTo>
                    <a:pt x="73672" y="90627"/>
                  </a:lnTo>
                  <a:lnTo>
                    <a:pt x="24892" y="90614"/>
                  </a:lnTo>
                  <a:lnTo>
                    <a:pt x="0" y="100609"/>
                  </a:lnTo>
                  <a:lnTo>
                    <a:pt x="120548" y="100609"/>
                  </a:lnTo>
                  <a:lnTo>
                    <a:pt x="113093" y="112623"/>
                  </a:lnTo>
                  <a:lnTo>
                    <a:pt x="112077" y="114211"/>
                  </a:lnTo>
                  <a:lnTo>
                    <a:pt x="112585" y="116319"/>
                  </a:lnTo>
                  <a:lnTo>
                    <a:pt x="115785" y="118313"/>
                  </a:lnTo>
                  <a:lnTo>
                    <a:pt x="117881" y="117817"/>
                  </a:lnTo>
                  <a:lnTo>
                    <a:pt x="127076" y="103035"/>
                  </a:lnTo>
                  <a:lnTo>
                    <a:pt x="127241" y="102425"/>
                  </a:lnTo>
                  <a:lnTo>
                    <a:pt x="127241" y="101803"/>
                  </a:lnTo>
                  <a:lnTo>
                    <a:pt x="127241" y="100660"/>
                  </a:lnTo>
                  <a:lnTo>
                    <a:pt x="131686" y="100609"/>
                  </a:lnTo>
                  <a:close/>
                </a:path>
                <a:path w="214629" h="118745">
                  <a:moveTo>
                    <a:pt x="214376" y="72961"/>
                  </a:moveTo>
                  <a:lnTo>
                    <a:pt x="214363" y="69913"/>
                  </a:lnTo>
                  <a:lnTo>
                    <a:pt x="148513" y="99250"/>
                  </a:lnTo>
                  <a:lnTo>
                    <a:pt x="149631" y="101739"/>
                  </a:lnTo>
                  <a:lnTo>
                    <a:pt x="214376" y="72961"/>
                  </a:lnTo>
                  <a:close/>
                </a:path>
              </a:pathLst>
            </a:custGeom>
            <a:solidFill>
              <a:srgbClr val="262261"/>
            </a:solidFill>
          </p:spPr>
          <p:txBody>
            <a:bodyPr wrap="square" lIns="0" tIns="0" rIns="0" bIns="0" rtlCol="0"/>
            <a:lstStyle/>
            <a:p/>
          </p:txBody>
        </p:sp>
        <p:pic>
          <p:nvPicPr>
            <p:cNvPr id="214" name="object 214" descr=""/>
            <p:cNvPicPr/>
            <p:nvPr/>
          </p:nvPicPr>
          <p:blipFill>
            <a:blip r:embed="rId38" cstate="print"/>
            <a:stretch>
              <a:fillRect/>
            </a:stretch>
          </p:blipFill>
          <p:spPr>
            <a:xfrm>
              <a:off x="14007139" y="3781971"/>
              <a:ext cx="321506" cy="131503"/>
            </a:xfrm>
            <a:prstGeom prst="rect">
              <a:avLst/>
            </a:prstGeom>
          </p:spPr>
        </p:pic>
        <p:pic>
          <p:nvPicPr>
            <p:cNvPr id="215" name="object 215" descr=""/>
            <p:cNvPicPr/>
            <p:nvPr/>
          </p:nvPicPr>
          <p:blipFill>
            <a:blip r:embed="rId39" cstate="print"/>
            <a:stretch>
              <a:fillRect/>
            </a:stretch>
          </p:blipFill>
          <p:spPr>
            <a:xfrm>
              <a:off x="14196036" y="3791064"/>
              <a:ext cx="66306" cy="112915"/>
            </a:xfrm>
            <a:prstGeom prst="rect">
              <a:avLst/>
            </a:prstGeom>
          </p:spPr>
        </p:pic>
        <p:sp>
          <p:nvSpPr>
            <p:cNvPr id="216" name="object 216" descr=""/>
            <p:cNvSpPr/>
            <p:nvPr/>
          </p:nvSpPr>
          <p:spPr>
            <a:xfrm>
              <a:off x="14239901" y="3880063"/>
              <a:ext cx="72390" cy="27305"/>
            </a:xfrm>
            <a:custGeom>
              <a:avLst/>
              <a:gdLst/>
              <a:ahLst/>
              <a:cxnLst/>
              <a:rect l="l" t="t" r="r" b="b"/>
              <a:pathLst>
                <a:path w="72390" h="27304">
                  <a:moveTo>
                    <a:pt x="71183" y="0"/>
                  </a:moveTo>
                  <a:lnTo>
                    <a:pt x="0" y="25679"/>
                  </a:lnTo>
                  <a:lnTo>
                    <a:pt x="76" y="27012"/>
                  </a:lnTo>
                  <a:lnTo>
                    <a:pt x="48526" y="24295"/>
                  </a:lnTo>
                  <a:lnTo>
                    <a:pt x="72390" y="609"/>
                  </a:lnTo>
                  <a:lnTo>
                    <a:pt x="71183" y="0"/>
                  </a:lnTo>
                  <a:close/>
                </a:path>
              </a:pathLst>
            </a:custGeom>
            <a:solidFill>
              <a:srgbClr val="231F20"/>
            </a:solidFill>
          </p:spPr>
          <p:txBody>
            <a:bodyPr wrap="square" lIns="0" tIns="0" rIns="0" bIns="0" rtlCol="0"/>
            <a:lstStyle/>
            <a:p/>
          </p:txBody>
        </p:sp>
        <p:pic>
          <p:nvPicPr>
            <p:cNvPr id="217" name="object 217" descr=""/>
            <p:cNvPicPr/>
            <p:nvPr/>
          </p:nvPicPr>
          <p:blipFill>
            <a:blip r:embed="rId40" cstate="print"/>
            <a:stretch>
              <a:fillRect/>
            </a:stretch>
          </p:blipFill>
          <p:spPr>
            <a:xfrm>
              <a:off x="14016812" y="3791064"/>
              <a:ext cx="216178" cy="116547"/>
            </a:xfrm>
            <a:prstGeom prst="rect">
              <a:avLst/>
            </a:prstGeom>
          </p:spPr>
        </p:pic>
        <p:sp>
          <p:nvSpPr>
            <p:cNvPr id="218" name="object 218" descr=""/>
            <p:cNvSpPr/>
            <p:nvPr/>
          </p:nvSpPr>
          <p:spPr>
            <a:xfrm>
              <a:off x="14021016" y="3893540"/>
              <a:ext cx="212090" cy="14604"/>
            </a:xfrm>
            <a:custGeom>
              <a:avLst/>
              <a:gdLst/>
              <a:ahLst/>
              <a:cxnLst/>
              <a:rect l="l" t="t" r="r" b="b"/>
              <a:pathLst>
                <a:path w="212090" h="14604">
                  <a:moveTo>
                    <a:pt x="17589" y="4800"/>
                  </a:moveTo>
                  <a:lnTo>
                    <a:pt x="13373" y="3060"/>
                  </a:lnTo>
                  <a:lnTo>
                    <a:pt x="9791" y="0"/>
                  </a:lnTo>
                  <a:lnTo>
                    <a:pt x="0" y="4902"/>
                  </a:lnTo>
                  <a:lnTo>
                    <a:pt x="2832" y="8343"/>
                  </a:lnTo>
                  <a:lnTo>
                    <a:pt x="6096" y="10452"/>
                  </a:lnTo>
                  <a:lnTo>
                    <a:pt x="17589" y="4800"/>
                  </a:lnTo>
                  <a:close/>
                </a:path>
                <a:path w="212090" h="14604">
                  <a:moveTo>
                    <a:pt x="211963" y="14084"/>
                  </a:moveTo>
                  <a:lnTo>
                    <a:pt x="201168" y="11658"/>
                  </a:lnTo>
                  <a:lnTo>
                    <a:pt x="190144" y="9182"/>
                  </a:lnTo>
                  <a:lnTo>
                    <a:pt x="190144" y="11658"/>
                  </a:lnTo>
                  <a:lnTo>
                    <a:pt x="138950" y="11658"/>
                  </a:lnTo>
                  <a:lnTo>
                    <a:pt x="135064" y="6007"/>
                  </a:lnTo>
                  <a:lnTo>
                    <a:pt x="164998" y="6007"/>
                  </a:lnTo>
                  <a:lnTo>
                    <a:pt x="190144" y="11658"/>
                  </a:lnTo>
                  <a:lnTo>
                    <a:pt x="190144" y="9182"/>
                  </a:lnTo>
                  <a:lnTo>
                    <a:pt x="176022" y="6007"/>
                  </a:lnTo>
                  <a:lnTo>
                    <a:pt x="165404" y="3619"/>
                  </a:lnTo>
                  <a:lnTo>
                    <a:pt x="129552" y="3619"/>
                  </a:lnTo>
                  <a:lnTo>
                    <a:pt x="129552" y="11658"/>
                  </a:lnTo>
                  <a:lnTo>
                    <a:pt x="73113" y="11658"/>
                  </a:lnTo>
                  <a:lnTo>
                    <a:pt x="79578" y="6007"/>
                  </a:lnTo>
                  <a:lnTo>
                    <a:pt x="125844" y="6007"/>
                  </a:lnTo>
                  <a:lnTo>
                    <a:pt x="129552" y="11658"/>
                  </a:lnTo>
                  <a:lnTo>
                    <a:pt x="129552" y="3619"/>
                  </a:lnTo>
                  <a:lnTo>
                    <a:pt x="67487" y="3606"/>
                  </a:lnTo>
                  <a:lnTo>
                    <a:pt x="67487" y="6007"/>
                  </a:lnTo>
                  <a:lnTo>
                    <a:pt x="61607" y="11658"/>
                  </a:lnTo>
                  <a:lnTo>
                    <a:pt x="22339" y="11658"/>
                  </a:lnTo>
                  <a:lnTo>
                    <a:pt x="26860" y="6007"/>
                  </a:lnTo>
                  <a:lnTo>
                    <a:pt x="67487" y="6007"/>
                  </a:lnTo>
                  <a:lnTo>
                    <a:pt x="67487" y="3606"/>
                  </a:lnTo>
                  <a:lnTo>
                    <a:pt x="25692" y="3594"/>
                  </a:lnTo>
                  <a:lnTo>
                    <a:pt x="17297" y="14084"/>
                  </a:lnTo>
                  <a:lnTo>
                    <a:pt x="211963" y="14084"/>
                  </a:lnTo>
                  <a:close/>
                </a:path>
              </a:pathLst>
            </a:custGeom>
            <a:solidFill>
              <a:srgbClr val="58595B"/>
            </a:solidFill>
          </p:spPr>
          <p:txBody>
            <a:bodyPr wrap="square" lIns="0" tIns="0" rIns="0" bIns="0" rtlCol="0"/>
            <a:lstStyle/>
            <a:p/>
          </p:txBody>
        </p:sp>
        <p:pic>
          <p:nvPicPr>
            <p:cNvPr id="219" name="object 219" descr=""/>
            <p:cNvPicPr/>
            <p:nvPr/>
          </p:nvPicPr>
          <p:blipFill>
            <a:blip r:embed="rId41" cstate="print"/>
            <a:stretch>
              <a:fillRect/>
            </a:stretch>
          </p:blipFill>
          <p:spPr>
            <a:xfrm>
              <a:off x="14299335" y="3876446"/>
              <a:ext cx="24168" cy="22986"/>
            </a:xfrm>
            <a:prstGeom prst="rect">
              <a:avLst/>
            </a:prstGeom>
          </p:spPr>
        </p:pic>
        <p:pic>
          <p:nvPicPr>
            <p:cNvPr id="220" name="object 220" descr=""/>
            <p:cNvPicPr/>
            <p:nvPr/>
          </p:nvPicPr>
          <p:blipFill>
            <a:blip r:embed="rId42" cstate="print"/>
            <a:stretch>
              <a:fillRect/>
            </a:stretch>
          </p:blipFill>
          <p:spPr>
            <a:xfrm>
              <a:off x="14038313" y="3787419"/>
              <a:ext cx="194678" cy="10502"/>
            </a:xfrm>
            <a:prstGeom prst="rect">
              <a:avLst/>
            </a:prstGeom>
          </p:spPr>
        </p:pic>
        <p:sp>
          <p:nvSpPr>
            <p:cNvPr id="221" name="object 221" descr=""/>
            <p:cNvSpPr/>
            <p:nvPr/>
          </p:nvSpPr>
          <p:spPr>
            <a:xfrm>
              <a:off x="14239902" y="3787972"/>
              <a:ext cx="72390" cy="27305"/>
            </a:xfrm>
            <a:custGeom>
              <a:avLst/>
              <a:gdLst/>
              <a:ahLst/>
              <a:cxnLst/>
              <a:rect l="l" t="t" r="r" b="b"/>
              <a:pathLst>
                <a:path w="72390" h="27304">
                  <a:moveTo>
                    <a:pt x="76" y="0"/>
                  </a:moveTo>
                  <a:lnTo>
                    <a:pt x="0" y="1333"/>
                  </a:lnTo>
                  <a:lnTo>
                    <a:pt x="48425" y="4063"/>
                  </a:lnTo>
                  <a:lnTo>
                    <a:pt x="50502" y="4599"/>
                  </a:lnTo>
                  <a:lnTo>
                    <a:pt x="55775" y="7392"/>
                  </a:lnTo>
                  <a:lnTo>
                    <a:pt x="63062" y="14256"/>
                  </a:lnTo>
                  <a:lnTo>
                    <a:pt x="71183" y="27000"/>
                  </a:lnTo>
                  <a:lnTo>
                    <a:pt x="72390" y="26403"/>
                  </a:lnTo>
                  <a:lnTo>
                    <a:pt x="63990" y="13224"/>
                  </a:lnTo>
                  <a:lnTo>
                    <a:pt x="56432" y="6145"/>
                  </a:lnTo>
                  <a:lnTo>
                    <a:pt x="50883" y="3273"/>
                  </a:lnTo>
                  <a:lnTo>
                    <a:pt x="48514" y="2717"/>
                  </a:lnTo>
                  <a:lnTo>
                    <a:pt x="76" y="0"/>
                  </a:lnTo>
                  <a:close/>
                </a:path>
              </a:pathLst>
            </a:custGeom>
            <a:solidFill>
              <a:srgbClr val="231F20"/>
            </a:solidFill>
          </p:spPr>
          <p:txBody>
            <a:bodyPr wrap="square" lIns="0" tIns="0" rIns="0" bIns="0" rtlCol="0"/>
            <a:lstStyle/>
            <a:p/>
          </p:txBody>
        </p:sp>
        <p:sp>
          <p:nvSpPr>
            <p:cNvPr id="222" name="object 222" descr=""/>
            <p:cNvSpPr/>
            <p:nvPr/>
          </p:nvSpPr>
          <p:spPr>
            <a:xfrm>
              <a:off x="14021016" y="3787432"/>
              <a:ext cx="212090" cy="14604"/>
            </a:xfrm>
            <a:custGeom>
              <a:avLst/>
              <a:gdLst/>
              <a:ahLst/>
              <a:cxnLst/>
              <a:rect l="l" t="t" r="r" b="b"/>
              <a:pathLst>
                <a:path w="212090" h="14604">
                  <a:moveTo>
                    <a:pt x="17589" y="9283"/>
                  </a:moveTo>
                  <a:lnTo>
                    <a:pt x="6096" y="3632"/>
                  </a:lnTo>
                  <a:lnTo>
                    <a:pt x="2832" y="5727"/>
                  </a:lnTo>
                  <a:lnTo>
                    <a:pt x="0" y="9182"/>
                  </a:lnTo>
                  <a:lnTo>
                    <a:pt x="9791" y="14084"/>
                  </a:lnTo>
                  <a:lnTo>
                    <a:pt x="13373" y="11023"/>
                  </a:lnTo>
                  <a:lnTo>
                    <a:pt x="17589" y="9283"/>
                  </a:lnTo>
                  <a:close/>
                </a:path>
                <a:path w="212090" h="14604">
                  <a:moveTo>
                    <a:pt x="211963" y="0"/>
                  </a:moveTo>
                  <a:lnTo>
                    <a:pt x="190144" y="0"/>
                  </a:lnTo>
                  <a:lnTo>
                    <a:pt x="190144" y="2413"/>
                  </a:lnTo>
                  <a:lnTo>
                    <a:pt x="164998" y="8064"/>
                  </a:lnTo>
                  <a:lnTo>
                    <a:pt x="135064" y="8064"/>
                  </a:lnTo>
                  <a:lnTo>
                    <a:pt x="138938" y="2413"/>
                  </a:lnTo>
                  <a:lnTo>
                    <a:pt x="190144" y="2413"/>
                  </a:lnTo>
                  <a:lnTo>
                    <a:pt x="190144" y="0"/>
                  </a:lnTo>
                  <a:lnTo>
                    <a:pt x="129552" y="0"/>
                  </a:lnTo>
                  <a:lnTo>
                    <a:pt x="129552" y="2413"/>
                  </a:lnTo>
                  <a:lnTo>
                    <a:pt x="125844" y="8064"/>
                  </a:lnTo>
                  <a:lnTo>
                    <a:pt x="79565" y="8064"/>
                  </a:lnTo>
                  <a:lnTo>
                    <a:pt x="73113" y="2413"/>
                  </a:lnTo>
                  <a:lnTo>
                    <a:pt x="129552" y="2413"/>
                  </a:lnTo>
                  <a:lnTo>
                    <a:pt x="129552" y="0"/>
                  </a:lnTo>
                  <a:lnTo>
                    <a:pt x="67487" y="0"/>
                  </a:lnTo>
                  <a:lnTo>
                    <a:pt x="67487" y="8064"/>
                  </a:lnTo>
                  <a:lnTo>
                    <a:pt x="26860" y="8064"/>
                  </a:lnTo>
                  <a:lnTo>
                    <a:pt x="22339" y="2413"/>
                  </a:lnTo>
                  <a:lnTo>
                    <a:pt x="61607" y="2413"/>
                  </a:lnTo>
                  <a:lnTo>
                    <a:pt x="67487" y="8064"/>
                  </a:lnTo>
                  <a:lnTo>
                    <a:pt x="67487" y="0"/>
                  </a:lnTo>
                  <a:lnTo>
                    <a:pt x="17297" y="0"/>
                  </a:lnTo>
                  <a:lnTo>
                    <a:pt x="25692" y="10490"/>
                  </a:lnTo>
                  <a:lnTo>
                    <a:pt x="165392" y="10464"/>
                  </a:lnTo>
                  <a:lnTo>
                    <a:pt x="176072" y="8064"/>
                  </a:lnTo>
                  <a:lnTo>
                    <a:pt x="201218" y="2413"/>
                  </a:lnTo>
                  <a:lnTo>
                    <a:pt x="211963" y="0"/>
                  </a:lnTo>
                  <a:close/>
                </a:path>
              </a:pathLst>
            </a:custGeom>
            <a:solidFill>
              <a:srgbClr val="58595B"/>
            </a:solidFill>
          </p:spPr>
          <p:txBody>
            <a:bodyPr wrap="square" lIns="0" tIns="0" rIns="0" bIns="0" rtlCol="0"/>
            <a:lstStyle/>
            <a:p/>
          </p:txBody>
        </p:sp>
        <p:pic>
          <p:nvPicPr>
            <p:cNvPr id="223" name="object 223" descr=""/>
            <p:cNvPicPr/>
            <p:nvPr/>
          </p:nvPicPr>
          <p:blipFill>
            <a:blip r:embed="rId41" cstate="print"/>
            <a:stretch>
              <a:fillRect/>
            </a:stretch>
          </p:blipFill>
          <p:spPr>
            <a:xfrm>
              <a:off x="14299335" y="3795598"/>
              <a:ext cx="24168" cy="23012"/>
            </a:xfrm>
            <a:prstGeom prst="rect">
              <a:avLst/>
            </a:prstGeom>
          </p:spPr>
        </p:pic>
        <p:sp>
          <p:nvSpPr>
            <p:cNvPr id="224" name="object 224" descr=""/>
            <p:cNvSpPr/>
            <p:nvPr/>
          </p:nvSpPr>
          <p:spPr>
            <a:xfrm>
              <a:off x="14239901" y="3787963"/>
              <a:ext cx="73025" cy="119380"/>
            </a:xfrm>
            <a:custGeom>
              <a:avLst/>
              <a:gdLst/>
              <a:ahLst/>
              <a:cxnLst/>
              <a:rect l="l" t="t" r="r" b="b"/>
              <a:pathLst>
                <a:path w="73025" h="119379">
                  <a:moveTo>
                    <a:pt x="76" y="0"/>
                  </a:moveTo>
                  <a:lnTo>
                    <a:pt x="0" y="1346"/>
                  </a:lnTo>
                  <a:lnTo>
                    <a:pt x="48425" y="4063"/>
                  </a:lnTo>
                  <a:lnTo>
                    <a:pt x="50495" y="4597"/>
                  </a:lnTo>
                  <a:lnTo>
                    <a:pt x="55753" y="7377"/>
                  </a:lnTo>
                  <a:lnTo>
                    <a:pt x="63019" y="14202"/>
                  </a:lnTo>
                  <a:lnTo>
                    <a:pt x="71120" y="26873"/>
                  </a:lnTo>
                  <a:lnTo>
                    <a:pt x="71120" y="92240"/>
                  </a:lnTo>
                  <a:lnTo>
                    <a:pt x="0" y="117779"/>
                  </a:lnTo>
                  <a:lnTo>
                    <a:pt x="76" y="119113"/>
                  </a:lnTo>
                  <a:lnTo>
                    <a:pt x="48526" y="116395"/>
                  </a:lnTo>
                  <a:lnTo>
                    <a:pt x="72466" y="26708"/>
                  </a:lnTo>
                  <a:lnTo>
                    <a:pt x="63990" y="13231"/>
                  </a:lnTo>
                  <a:lnTo>
                    <a:pt x="56432" y="6153"/>
                  </a:lnTo>
                  <a:lnTo>
                    <a:pt x="50883" y="3284"/>
                  </a:lnTo>
                  <a:lnTo>
                    <a:pt x="48514" y="2730"/>
                  </a:lnTo>
                  <a:lnTo>
                    <a:pt x="76" y="0"/>
                  </a:lnTo>
                  <a:close/>
                </a:path>
              </a:pathLst>
            </a:custGeom>
            <a:solidFill>
              <a:srgbClr val="231F20"/>
            </a:solidFill>
          </p:spPr>
          <p:txBody>
            <a:bodyPr wrap="square" lIns="0" tIns="0" rIns="0" bIns="0" rtlCol="0"/>
            <a:lstStyle/>
            <a:p/>
          </p:txBody>
        </p:sp>
        <p:sp>
          <p:nvSpPr>
            <p:cNvPr id="225" name="object 225" descr=""/>
            <p:cNvSpPr/>
            <p:nvPr/>
          </p:nvSpPr>
          <p:spPr>
            <a:xfrm>
              <a:off x="14311687" y="3814677"/>
              <a:ext cx="15875" cy="66040"/>
            </a:xfrm>
            <a:custGeom>
              <a:avLst/>
              <a:gdLst/>
              <a:ahLst/>
              <a:cxnLst/>
              <a:rect l="l" t="t" r="r" b="b"/>
              <a:pathLst>
                <a:path w="15875" h="66039">
                  <a:moveTo>
                    <a:pt x="0" y="0"/>
                  </a:moveTo>
                  <a:lnTo>
                    <a:pt x="0" y="65684"/>
                  </a:lnTo>
                  <a:lnTo>
                    <a:pt x="12306" y="61556"/>
                  </a:lnTo>
                  <a:lnTo>
                    <a:pt x="15443" y="57010"/>
                  </a:lnTo>
                  <a:lnTo>
                    <a:pt x="15443" y="8674"/>
                  </a:lnTo>
                  <a:lnTo>
                    <a:pt x="12306" y="4140"/>
                  </a:lnTo>
                  <a:lnTo>
                    <a:pt x="0" y="0"/>
                  </a:lnTo>
                  <a:close/>
                </a:path>
              </a:pathLst>
            </a:custGeom>
            <a:solidFill>
              <a:srgbClr val="414042"/>
            </a:solidFill>
          </p:spPr>
          <p:txBody>
            <a:bodyPr wrap="square" lIns="0" tIns="0" rIns="0" bIns="0" rtlCol="0"/>
            <a:lstStyle/>
            <a:p/>
          </p:txBody>
        </p:sp>
        <p:pic>
          <p:nvPicPr>
            <p:cNvPr id="226" name="object 226" descr=""/>
            <p:cNvPicPr/>
            <p:nvPr/>
          </p:nvPicPr>
          <p:blipFill>
            <a:blip r:embed="rId43" cstate="print"/>
            <a:stretch>
              <a:fillRect/>
            </a:stretch>
          </p:blipFill>
          <p:spPr>
            <a:xfrm>
              <a:off x="14311680" y="3823360"/>
              <a:ext cx="14541" cy="48336"/>
            </a:xfrm>
            <a:prstGeom prst="rect">
              <a:avLst/>
            </a:prstGeom>
          </p:spPr>
        </p:pic>
        <p:pic>
          <p:nvPicPr>
            <p:cNvPr id="227" name="object 227" descr=""/>
            <p:cNvPicPr/>
            <p:nvPr/>
          </p:nvPicPr>
          <p:blipFill>
            <a:blip r:embed="rId30" cstate="print"/>
            <a:stretch>
              <a:fillRect/>
            </a:stretch>
          </p:blipFill>
          <p:spPr>
            <a:xfrm>
              <a:off x="14201698" y="3908221"/>
              <a:ext cx="20370" cy="18567"/>
            </a:xfrm>
            <a:prstGeom prst="rect">
              <a:avLst/>
            </a:prstGeom>
          </p:spPr>
        </p:pic>
        <p:pic>
          <p:nvPicPr>
            <p:cNvPr id="228" name="object 228" descr=""/>
            <p:cNvPicPr/>
            <p:nvPr/>
          </p:nvPicPr>
          <p:blipFill>
            <a:blip r:embed="rId44" cstate="print"/>
            <a:stretch>
              <a:fillRect/>
            </a:stretch>
          </p:blipFill>
          <p:spPr>
            <a:xfrm>
              <a:off x="14201698" y="3769563"/>
              <a:ext cx="20370" cy="17271"/>
            </a:xfrm>
            <a:prstGeom prst="rect">
              <a:avLst/>
            </a:prstGeom>
          </p:spPr>
        </p:pic>
        <p:sp>
          <p:nvSpPr>
            <p:cNvPr id="229" name="object 229" descr=""/>
            <p:cNvSpPr/>
            <p:nvPr/>
          </p:nvSpPr>
          <p:spPr>
            <a:xfrm>
              <a:off x="14239316" y="3788638"/>
              <a:ext cx="72390" cy="118110"/>
            </a:xfrm>
            <a:custGeom>
              <a:avLst/>
              <a:gdLst/>
              <a:ahLst/>
              <a:cxnLst/>
              <a:rect l="l" t="t" r="r" b="b"/>
              <a:pathLst>
                <a:path w="72390" h="118110">
                  <a:moveTo>
                    <a:pt x="72364" y="91732"/>
                  </a:moveTo>
                  <a:lnTo>
                    <a:pt x="9994" y="97955"/>
                  </a:lnTo>
                  <a:lnTo>
                    <a:pt x="0" y="115341"/>
                  </a:lnTo>
                  <a:lnTo>
                    <a:pt x="622" y="117779"/>
                  </a:lnTo>
                  <a:lnTo>
                    <a:pt x="49047" y="115049"/>
                  </a:lnTo>
                  <a:lnTo>
                    <a:pt x="72364" y="91732"/>
                  </a:lnTo>
                  <a:close/>
                </a:path>
                <a:path w="72390" h="118110">
                  <a:moveTo>
                    <a:pt x="72364" y="26035"/>
                  </a:moveTo>
                  <a:lnTo>
                    <a:pt x="622" y="0"/>
                  </a:lnTo>
                  <a:lnTo>
                    <a:pt x="0" y="2425"/>
                  </a:lnTo>
                  <a:lnTo>
                    <a:pt x="10591" y="20891"/>
                  </a:lnTo>
                  <a:lnTo>
                    <a:pt x="72364" y="26035"/>
                  </a:lnTo>
                  <a:close/>
                </a:path>
              </a:pathLst>
            </a:custGeom>
            <a:solidFill>
              <a:srgbClr val="79AD36"/>
            </a:solidFill>
          </p:spPr>
          <p:txBody>
            <a:bodyPr wrap="square" lIns="0" tIns="0" rIns="0" bIns="0" rtlCol="0"/>
            <a:lstStyle/>
            <a:p/>
          </p:txBody>
        </p:sp>
        <p:pic>
          <p:nvPicPr>
            <p:cNvPr id="230" name="object 230" descr=""/>
            <p:cNvPicPr/>
            <p:nvPr/>
          </p:nvPicPr>
          <p:blipFill>
            <a:blip r:embed="rId45" cstate="print"/>
            <a:stretch>
              <a:fillRect/>
            </a:stretch>
          </p:blipFill>
          <p:spPr>
            <a:xfrm>
              <a:off x="14047495" y="3877538"/>
              <a:ext cx="136423" cy="6057"/>
            </a:xfrm>
            <a:prstGeom prst="rect">
              <a:avLst/>
            </a:prstGeom>
          </p:spPr>
        </p:pic>
        <p:pic>
          <p:nvPicPr>
            <p:cNvPr id="231" name="object 231" descr=""/>
            <p:cNvPicPr/>
            <p:nvPr/>
          </p:nvPicPr>
          <p:blipFill>
            <a:blip r:embed="rId45" cstate="print"/>
            <a:stretch>
              <a:fillRect/>
            </a:stretch>
          </p:blipFill>
          <p:spPr>
            <a:xfrm>
              <a:off x="14047495" y="3858158"/>
              <a:ext cx="136423" cy="6057"/>
            </a:xfrm>
            <a:prstGeom prst="rect">
              <a:avLst/>
            </a:prstGeom>
          </p:spPr>
        </p:pic>
        <p:pic>
          <p:nvPicPr>
            <p:cNvPr id="232" name="object 232" descr=""/>
            <p:cNvPicPr/>
            <p:nvPr/>
          </p:nvPicPr>
          <p:blipFill>
            <a:blip r:embed="rId45" cstate="print"/>
            <a:stretch>
              <a:fillRect/>
            </a:stretch>
          </p:blipFill>
          <p:spPr>
            <a:xfrm>
              <a:off x="14047495" y="3829913"/>
              <a:ext cx="136423" cy="6057"/>
            </a:xfrm>
            <a:prstGeom prst="rect">
              <a:avLst/>
            </a:prstGeom>
          </p:spPr>
        </p:pic>
        <p:pic>
          <p:nvPicPr>
            <p:cNvPr id="233" name="object 233" descr=""/>
            <p:cNvPicPr/>
            <p:nvPr/>
          </p:nvPicPr>
          <p:blipFill>
            <a:blip r:embed="rId46" cstate="print"/>
            <a:stretch>
              <a:fillRect/>
            </a:stretch>
          </p:blipFill>
          <p:spPr>
            <a:xfrm>
              <a:off x="14047495" y="3809327"/>
              <a:ext cx="136423" cy="6057"/>
            </a:xfrm>
            <a:prstGeom prst="rect">
              <a:avLst/>
            </a:prstGeom>
          </p:spPr>
        </p:pic>
        <p:sp>
          <p:nvSpPr>
            <p:cNvPr id="234" name="object 234" descr=""/>
            <p:cNvSpPr/>
            <p:nvPr/>
          </p:nvSpPr>
          <p:spPr>
            <a:xfrm>
              <a:off x="12178525" y="3772293"/>
              <a:ext cx="2134235" cy="162560"/>
            </a:xfrm>
            <a:custGeom>
              <a:avLst/>
              <a:gdLst/>
              <a:ahLst/>
              <a:cxnLst/>
              <a:rect l="l" t="t" r="r" b="b"/>
              <a:pathLst>
                <a:path w="2134234" h="162560">
                  <a:moveTo>
                    <a:pt x="51193" y="151625"/>
                  </a:moveTo>
                  <a:lnTo>
                    <a:pt x="49314" y="150698"/>
                  </a:lnTo>
                  <a:lnTo>
                    <a:pt x="1879" y="150698"/>
                  </a:lnTo>
                  <a:lnTo>
                    <a:pt x="0" y="151625"/>
                  </a:lnTo>
                  <a:lnTo>
                    <a:pt x="0" y="161366"/>
                  </a:lnTo>
                  <a:lnTo>
                    <a:pt x="1879" y="162280"/>
                  </a:lnTo>
                  <a:lnTo>
                    <a:pt x="4191" y="162280"/>
                  </a:lnTo>
                  <a:lnTo>
                    <a:pt x="49314" y="162280"/>
                  </a:lnTo>
                  <a:lnTo>
                    <a:pt x="51193" y="161366"/>
                  </a:lnTo>
                  <a:lnTo>
                    <a:pt x="51193" y="151625"/>
                  </a:lnTo>
                  <a:close/>
                </a:path>
                <a:path w="2134234" h="162560">
                  <a:moveTo>
                    <a:pt x="51193" y="927"/>
                  </a:moveTo>
                  <a:lnTo>
                    <a:pt x="49314" y="0"/>
                  </a:lnTo>
                  <a:lnTo>
                    <a:pt x="1879" y="0"/>
                  </a:lnTo>
                  <a:lnTo>
                    <a:pt x="0" y="927"/>
                  </a:lnTo>
                  <a:lnTo>
                    <a:pt x="0" y="10655"/>
                  </a:lnTo>
                  <a:lnTo>
                    <a:pt x="1879" y="11569"/>
                  </a:lnTo>
                  <a:lnTo>
                    <a:pt x="4191" y="11569"/>
                  </a:lnTo>
                  <a:lnTo>
                    <a:pt x="49314" y="11569"/>
                  </a:lnTo>
                  <a:lnTo>
                    <a:pt x="51193" y="10655"/>
                  </a:lnTo>
                  <a:lnTo>
                    <a:pt x="51193" y="927"/>
                  </a:lnTo>
                  <a:close/>
                </a:path>
                <a:path w="2134234" h="162560">
                  <a:moveTo>
                    <a:pt x="2133841" y="42379"/>
                  </a:moveTo>
                  <a:lnTo>
                    <a:pt x="2061451" y="15671"/>
                  </a:lnTo>
                  <a:lnTo>
                    <a:pt x="2061375" y="17018"/>
                  </a:lnTo>
                  <a:lnTo>
                    <a:pt x="2109800" y="19735"/>
                  </a:lnTo>
                  <a:lnTo>
                    <a:pt x="2111870" y="20269"/>
                  </a:lnTo>
                  <a:lnTo>
                    <a:pt x="2117128" y="23050"/>
                  </a:lnTo>
                  <a:lnTo>
                    <a:pt x="2124392" y="29883"/>
                  </a:lnTo>
                  <a:lnTo>
                    <a:pt x="2132495" y="42545"/>
                  </a:lnTo>
                  <a:lnTo>
                    <a:pt x="2132495" y="107911"/>
                  </a:lnTo>
                  <a:lnTo>
                    <a:pt x="2061375" y="133451"/>
                  </a:lnTo>
                  <a:lnTo>
                    <a:pt x="2061451" y="134785"/>
                  </a:lnTo>
                  <a:lnTo>
                    <a:pt x="2109901" y="132067"/>
                  </a:lnTo>
                  <a:lnTo>
                    <a:pt x="2133765" y="108381"/>
                  </a:lnTo>
                  <a:lnTo>
                    <a:pt x="2133841" y="42379"/>
                  </a:lnTo>
                  <a:close/>
                </a:path>
              </a:pathLst>
            </a:custGeom>
            <a:solidFill>
              <a:srgbClr val="231F20"/>
            </a:solidFill>
          </p:spPr>
          <p:txBody>
            <a:bodyPr wrap="square" lIns="0" tIns="0" rIns="0" bIns="0" rtlCol="0"/>
            <a:lstStyle/>
            <a:p/>
          </p:txBody>
        </p:sp>
        <p:sp>
          <p:nvSpPr>
            <p:cNvPr id="235" name="object 235" descr=""/>
            <p:cNvSpPr/>
            <p:nvPr/>
          </p:nvSpPr>
          <p:spPr>
            <a:xfrm>
              <a:off x="11878765" y="3755371"/>
              <a:ext cx="229235" cy="191135"/>
            </a:xfrm>
            <a:custGeom>
              <a:avLst/>
              <a:gdLst/>
              <a:ahLst/>
              <a:cxnLst/>
              <a:rect l="l" t="t" r="r" b="b"/>
              <a:pathLst>
                <a:path w="229234" h="191135">
                  <a:moveTo>
                    <a:pt x="227139" y="0"/>
                  </a:moveTo>
                  <a:lnTo>
                    <a:pt x="225031" y="0"/>
                  </a:lnTo>
                  <a:lnTo>
                    <a:pt x="1701" y="0"/>
                  </a:lnTo>
                  <a:lnTo>
                    <a:pt x="0" y="1701"/>
                  </a:lnTo>
                  <a:lnTo>
                    <a:pt x="0" y="189001"/>
                  </a:lnTo>
                  <a:lnTo>
                    <a:pt x="1701" y="190715"/>
                  </a:lnTo>
                  <a:lnTo>
                    <a:pt x="227139" y="190715"/>
                  </a:lnTo>
                  <a:lnTo>
                    <a:pt x="228841" y="189001"/>
                  </a:lnTo>
                  <a:lnTo>
                    <a:pt x="228841" y="1701"/>
                  </a:lnTo>
                  <a:lnTo>
                    <a:pt x="227139" y="0"/>
                  </a:lnTo>
                  <a:close/>
                </a:path>
              </a:pathLst>
            </a:custGeom>
            <a:solidFill>
              <a:srgbClr val="6C7A7E"/>
            </a:solidFill>
          </p:spPr>
          <p:txBody>
            <a:bodyPr wrap="square" lIns="0" tIns="0" rIns="0" bIns="0" rtlCol="0"/>
            <a:lstStyle/>
            <a:p/>
          </p:txBody>
        </p:sp>
        <p:pic>
          <p:nvPicPr>
            <p:cNvPr id="236" name="object 236" descr=""/>
            <p:cNvPicPr/>
            <p:nvPr/>
          </p:nvPicPr>
          <p:blipFill>
            <a:blip r:embed="rId47" cstate="print"/>
            <a:stretch>
              <a:fillRect/>
            </a:stretch>
          </p:blipFill>
          <p:spPr>
            <a:xfrm>
              <a:off x="12107278" y="3777996"/>
              <a:ext cx="158102" cy="151828"/>
            </a:xfrm>
            <a:prstGeom prst="rect">
              <a:avLst/>
            </a:prstGeom>
          </p:spPr>
        </p:pic>
        <p:sp>
          <p:nvSpPr>
            <p:cNvPr id="237" name="object 237" descr=""/>
            <p:cNvSpPr/>
            <p:nvPr/>
          </p:nvSpPr>
          <p:spPr>
            <a:xfrm>
              <a:off x="12107284" y="3804630"/>
              <a:ext cx="69215" cy="99060"/>
            </a:xfrm>
            <a:custGeom>
              <a:avLst/>
              <a:gdLst/>
              <a:ahLst/>
              <a:cxnLst/>
              <a:rect l="l" t="t" r="r" b="b"/>
              <a:pathLst>
                <a:path w="69215" h="99060">
                  <a:moveTo>
                    <a:pt x="63703" y="0"/>
                  </a:moveTo>
                  <a:lnTo>
                    <a:pt x="61277" y="50"/>
                  </a:lnTo>
                  <a:lnTo>
                    <a:pt x="0" y="4483"/>
                  </a:lnTo>
                  <a:lnTo>
                    <a:pt x="0" y="92379"/>
                  </a:lnTo>
                  <a:lnTo>
                    <a:pt x="61341" y="98945"/>
                  </a:lnTo>
                  <a:lnTo>
                    <a:pt x="63703" y="99009"/>
                  </a:lnTo>
                  <a:lnTo>
                    <a:pt x="67881" y="95034"/>
                  </a:lnTo>
                  <a:lnTo>
                    <a:pt x="68999" y="91668"/>
                  </a:lnTo>
                  <a:lnTo>
                    <a:pt x="68999" y="7327"/>
                  </a:lnTo>
                  <a:lnTo>
                    <a:pt x="67881" y="3975"/>
                  </a:lnTo>
                  <a:lnTo>
                    <a:pt x="63703" y="0"/>
                  </a:lnTo>
                  <a:close/>
                </a:path>
              </a:pathLst>
            </a:custGeom>
            <a:solidFill>
              <a:srgbClr val="91B1B6"/>
            </a:solidFill>
          </p:spPr>
          <p:txBody>
            <a:bodyPr wrap="square" lIns="0" tIns="0" rIns="0" bIns="0" rtlCol="0"/>
            <a:lstStyle/>
            <a:p/>
          </p:txBody>
        </p:sp>
        <p:sp>
          <p:nvSpPr>
            <p:cNvPr id="238" name="object 238" descr=""/>
            <p:cNvSpPr/>
            <p:nvPr/>
          </p:nvSpPr>
          <p:spPr>
            <a:xfrm>
              <a:off x="12113323" y="3786962"/>
              <a:ext cx="92710" cy="133985"/>
            </a:xfrm>
            <a:custGeom>
              <a:avLst/>
              <a:gdLst/>
              <a:ahLst/>
              <a:cxnLst/>
              <a:rect l="l" t="t" r="r" b="b"/>
              <a:pathLst>
                <a:path w="92709" h="133985">
                  <a:moveTo>
                    <a:pt x="92621" y="49301"/>
                  </a:moveTo>
                  <a:lnTo>
                    <a:pt x="91300" y="24790"/>
                  </a:lnTo>
                  <a:lnTo>
                    <a:pt x="91224" y="23952"/>
                  </a:lnTo>
                  <a:lnTo>
                    <a:pt x="89941" y="21170"/>
                  </a:lnTo>
                  <a:lnTo>
                    <a:pt x="89941" y="49301"/>
                  </a:lnTo>
                  <a:lnTo>
                    <a:pt x="89941" y="84543"/>
                  </a:lnTo>
                  <a:lnTo>
                    <a:pt x="88607" y="109461"/>
                  </a:lnTo>
                  <a:lnTo>
                    <a:pt x="83972" y="119519"/>
                  </a:lnTo>
                  <a:lnTo>
                    <a:pt x="75933" y="126123"/>
                  </a:lnTo>
                  <a:lnTo>
                    <a:pt x="75171" y="126479"/>
                  </a:lnTo>
                  <a:lnTo>
                    <a:pt x="69735" y="122034"/>
                  </a:lnTo>
                  <a:lnTo>
                    <a:pt x="69735" y="128993"/>
                  </a:lnTo>
                  <a:lnTo>
                    <a:pt x="67932" y="129819"/>
                  </a:lnTo>
                  <a:lnTo>
                    <a:pt x="63385" y="131178"/>
                  </a:lnTo>
                  <a:lnTo>
                    <a:pt x="11430" y="125857"/>
                  </a:lnTo>
                  <a:lnTo>
                    <a:pt x="4953" y="122097"/>
                  </a:lnTo>
                  <a:lnTo>
                    <a:pt x="14071" y="115531"/>
                  </a:lnTo>
                  <a:lnTo>
                    <a:pt x="54432" y="119075"/>
                  </a:lnTo>
                  <a:lnTo>
                    <a:pt x="57810" y="119227"/>
                  </a:lnTo>
                  <a:lnTo>
                    <a:pt x="69735" y="128993"/>
                  </a:lnTo>
                  <a:lnTo>
                    <a:pt x="69735" y="122034"/>
                  </a:lnTo>
                  <a:lnTo>
                    <a:pt x="61836" y="115570"/>
                  </a:lnTo>
                  <a:lnTo>
                    <a:pt x="63538" y="113969"/>
                  </a:lnTo>
                  <a:lnTo>
                    <a:pt x="64947" y="109943"/>
                  </a:lnTo>
                  <a:lnTo>
                    <a:pt x="64947" y="23952"/>
                  </a:lnTo>
                  <a:lnTo>
                    <a:pt x="63538" y="19926"/>
                  </a:lnTo>
                  <a:lnTo>
                    <a:pt x="61709" y="18211"/>
                  </a:lnTo>
                  <a:lnTo>
                    <a:pt x="75006" y="7327"/>
                  </a:lnTo>
                  <a:lnTo>
                    <a:pt x="75933" y="7747"/>
                  </a:lnTo>
                  <a:lnTo>
                    <a:pt x="83959" y="14312"/>
                  </a:lnTo>
                  <a:lnTo>
                    <a:pt x="88595" y="24295"/>
                  </a:lnTo>
                  <a:lnTo>
                    <a:pt x="89941" y="49301"/>
                  </a:lnTo>
                  <a:lnTo>
                    <a:pt x="89941" y="21170"/>
                  </a:lnTo>
                  <a:lnTo>
                    <a:pt x="85928" y="12446"/>
                  </a:lnTo>
                  <a:lnTo>
                    <a:pt x="76835" y="5118"/>
                  </a:lnTo>
                  <a:lnTo>
                    <a:pt x="72097" y="3035"/>
                  </a:lnTo>
                  <a:lnTo>
                    <a:pt x="71970" y="2857"/>
                  </a:lnTo>
                  <a:lnTo>
                    <a:pt x="71412" y="2717"/>
                  </a:lnTo>
                  <a:lnTo>
                    <a:pt x="69557" y="1905"/>
                  </a:lnTo>
                  <a:lnTo>
                    <a:pt x="69557" y="4838"/>
                  </a:lnTo>
                  <a:lnTo>
                    <a:pt x="57518" y="14693"/>
                  </a:lnTo>
                  <a:lnTo>
                    <a:pt x="54584" y="14808"/>
                  </a:lnTo>
                  <a:lnTo>
                    <a:pt x="14071" y="18351"/>
                  </a:lnTo>
                  <a:lnTo>
                    <a:pt x="4953" y="11785"/>
                  </a:lnTo>
                  <a:lnTo>
                    <a:pt x="11430" y="8039"/>
                  </a:lnTo>
                  <a:lnTo>
                    <a:pt x="63385" y="2717"/>
                  </a:lnTo>
                  <a:lnTo>
                    <a:pt x="67932" y="4076"/>
                  </a:lnTo>
                  <a:lnTo>
                    <a:pt x="69557" y="4838"/>
                  </a:lnTo>
                  <a:lnTo>
                    <a:pt x="69557" y="1905"/>
                  </a:lnTo>
                  <a:lnTo>
                    <a:pt x="68084" y="1257"/>
                  </a:lnTo>
                  <a:lnTo>
                    <a:pt x="63741" y="38"/>
                  </a:lnTo>
                  <a:lnTo>
                    <a:pt x="63538" y="0"/>
                  </a:lnTo>
                  <a:lnTo>
                    <a:pt x="10579" y="5422"/>
                  </a:lnTo>
                  <a:lnTo>
                    <a:pt x="0" y="11544"/>
                  </a:lnTo>
                  <a:lnTo>
                    <a:pt x="13309" y="21132"/>
                  </a:lnTo>
                  <a:lnTo>
                    <a:pt x="44856" y="18351"/>
                  </a:lnTo>
                  <a:lnTo>
                    <a:pt x="54648" y="17487"/>
                  </a:lnTo>
                  <a:lnTo>
                    <a:pt x="56984" y="17437"/>
                  </a:lnTo>
                  <a:lnTo>
                    <a:pt x="61163" y="21412"/>
                  </a:lnTo>
                  <a:lnTo>
                    <a:pt x="62268" y="24790"/>
                  </a:lnTo>
                  <a:lnTo>
                    <a:pt x="62268" y="109118"/>
                  </a:lnTo>
                  <a:lnTo>
                    <a:pt x="61163" y="112483"/>
                  </a:lnTo>
                  <a:lnTo>
                    <a:pt x="56984" y="116459"/>
                  </a:lnTo>
                  <a:lnTo>
                    <a:pt x="54610" y="116408"/>
                  </a:lnTo>
                  <a:lnTo>
                    <a:pt x="44678" y="115531"/>
                  </a:lnTo>
                  <a:lnTo>
                    <a:pt x="13309" y="112763"/>
                  </a:lnTo>
                  <a:lnTo>
                    <a:pt x="0" y="122351"/>
                  </a:lnTo>
                  <a:lnTo>
                    <a:pt x="10579" y="128473"/>
                  </a:lnTo>
                  <a:lnTo>
                    <a:pt x="63538" y="133896"/>
                  </a:lnTo>
                  <a:lnTo>
                    <a:pt x="63741" y="133858"/>
                  </a:lnTo>
                  <a:lnTo>
                    <a:pt x="68084" y="132651"/>
                  </a:lnTo>
                  <a:lnTo>
                    <a:pt x="71386" y="131178"/>
                  </a:lnTo>
                  <a:lnTo>
                    <a:pt x="76835" y="128765"/>
                  </a:lnTo>
                  <a:lnTo>
                    <a:pt x="85928" y="121412"/>
                  </a:lnTo>
                  <a:lnTo>
                    <a:pt x="91186" y="109943"/>
                  </a:lnTo>
                  <a:lnTo>
                    <a:pt x="91313" y="109118"/>
                  </a:lnTo>
                  <a:lnTo>
                    <a:pt x="92621" y="84543"/>
                  </a:lnTo>
                  <a:lnTo>
                    <a:pt x="92621" y="49301"/>
                  </a:lnTo>
                  <a:close/>
                </a:path>
              </a:pathLst>
            </a:custGeom>
            <a:solidFill>
              <a:srgbClr val="3C4557"/>
            </a:solidFill>
          </p:spPr>
          <p:txBody>
            <a:bodyPr wrap="square" lIns="0" tIns="0" rIns="0" bIns="0" rtlCol="0"/>
            <a:lstStyle/>
            <a:p/>
          </p:txBody>
        </p:sp>
        <p:sp>
          <p:nvSpPr>
            <p:cNvPr id="239" name="object 239" descr=""/>
            <p:cNvSpPr/>
            <p:nvPr/>
          </p:nvSpPr>
          <p:spPr>
            <a:xfrm>
              <a:off x="12193160" y="3794969"/>
              <a:ext cx="62230" cy="118745"/>
            </a:xfrm>
            <a:custGeom>
              <a:avLst/>
              <a:gdLst/>
              <a:ahLst/>
              <a:cxnLst/>
              <a:rect l="l" t="t" r="r" b="b"/>
              <a:pathLst>
                <a:path w="62229" h="118745">
                  <a:moveTo>
                    <a:pt x="393" y="0"/>
                  </a:moveTo>
                  <a:lnTo>
                    <a:pt x="5181" y="3670"/>
                  </a:lnTo>
                  <a:lnTo>
                    <a:pt x="9347" y="8839"/>
                  </a:lnTo>
                  <a:lnTo>
                    <a:pt x="10426" y="16014"/>
                  </a:lnTo>
                  <a:lnTo>
                    <a:pt x="11785" y="41300"/>
                  </a:lnTo>
                  <a:lnTo>
                    <a:pt x="11785" y="76542"/>
                  </a:lnTo>
                  <a:lnTo>
                    <a:pt x="10439" y="101727"/>
                  </a:lnTo>
                  <a:lnTo>
                    <a:pt x="9334" y="109156"/>
                  </a:lnTo>
                  <a:lnTo>
                    <a:pt x="4952" y="114439"/>
                  </a:lnTo>
                  <a:lnTo>
                    <a:pt x="0" y="118135"/>
                  </a:lnTo>
                  <a:lnTo>
                    <a:pt x="54292" y="105460"/>
                  </a:lnTo>
                  <a:lnTo>
                    <a:pt x="61912" y="102107"/>
                  </a:lnTo>
                  <a:lnTo>
                    <a:pt x="61912" y="15773"/>
                  </a:lnTo>
                  <a:lnTo>
                    <a:pt x="54292" y="12407"/>
                  </a:lnTo>
                  <a:lnTo>
                    <a:pt x="393" y="0"/>
                  </a:lnTo>
                  <a:close/>
                </a:path>
              </a:pathLst>
            </a:custGeom>
            <a:solidFill>
              <a:srgbClr val="91B1B6"/>
            </a:solidFill>
          </p:spPr>
          <p:txBody>
            <a:bodyPr wrap="square" lIns="0" tIns="0" rIns="0" bIns="0" rtlCol="0"/>
            <a:lstStyle/>
            <a:p/>
          </p:txBody>
        </p:sp>
        <p:sp>
          <p:nvSpPr>
            <p:cNvPr id="240" name="object 240" descr=""/>
            <p:cNvSpPr/>
            <p:nvPr/>
          </p:nvSpPr>
          <p:spPr>
            <a:xfrm>
              <a:off x="12174334" y="3778453"/>
              <a:ext cx="13335" cy="151130"/>
            </a:xfrm>
            <a:custGeom>
              <a:avLst/>
              <a:gdLst/>
              <a:ahLst/>
              <a:cxnLst/>
              <a:rect l="l" t="t" r="r" b="b"/>
              <a:pathLst>
                <a:path w="13334" h="151129">
                  <a:moveTo>
                    <a:pt x="12776" y="138582"/>
                  </a:moveTo>
                  <a:lnTo>
                    <a:pt x="5143" y="132080"/>
                  </a:lnTo>
                  <a:lnTo>
                    <a:pt x="0" y="150914"/>
                  </a:lnTo>
                  <a:lnTo>
                    <a:pt x="7620" y="150914"/>
                  </a:lnTo>
                  <a:lnTo>
                    <a:pt x="12776" y="138582"/>
                  </a:lnTo>
                  <a:close/>
                </a:path>
                <a:path w="13334" h="151129">
                  <a:moveTo>
                    <a:pt x="12776" y="12331"/>
                  </a:moveTo>
                  <a:lnTo>
                    <a:pt x="7620" y="0"/>
                  </a:lnTo>
                  <a:lnTo>
                    <a:pt x="0" y="0"/>
                  </a:lnTo>
                  <a:lnTo>
                    <a:pt x="5143" y="18834"/>
                  </a:lnTo>
                  <a:lnTo>
                    <a:pt x="12776" y="12331"/>
                  </a:lnTo>
                  <a:close/>
                </a:path>
              </a:pathLst>
            </a:custGeom>
            <a:solidFill>
              <a:srgbClr val="3C4557"/>
            </a:solidFill>
          </p:spPr>
          <p:txBody>
            <a:bodyPr wrap="square" lIns="0" tIns="0" rIns="0" bIns="0" rtlCol="0"/>
            <a:lstStyle/>
            <a:p/>
          </p:txBody>
        </p:sp>
        <p:sp>
          <p:nvSpPr>
            <p:cNvPr id="241" name="object 241" descr=""/>
            <p:cNvSpPr/>
            <p:nvPr/>
          </p:nvSpPr>
          <p:spPr>
            <a:xfrm>
              <a:off x="11886387" y="3763010"/>
              <a:ext cx="213995" cy="175895"/>
            </a:xfrm>
            <a:custGeom>
              <a:avLst/>
              <a:gdLst/>
              <a:ahLst/>
              <a:cxnLst/>
              <a:rect l="l" t="t" r="r" b="b"/>
              <a:pathLst>
                <a:path w="213995" h="175895">
                  <a:moveTo>
                    <a:pt x="213588" y="0"/>
                  </a:moveTo>
                  <a:lnTo>
                    <a:pt x="0" y="0"/>
                  </a:lnTo>
                  <a:lnTo>
                    <a:pt x="0" y="175437"/>
                  </a:lnTo>
                  <a:lnTo>
                    <a:pt x="213588" y="175437"/>
                  </a:lnTo>
                  <a:lnTo>
                    <a:pt x="213588" y="0"/>
                  </a:lnTo>
                  <a:close/>
                </a:path>
              </a:pathLst>
            </a:custGeom>
            <a:solidFill>
              <a:srgbClr val="7B979C"/>
            </a:solidFill>
          </p:spPr>
          <p:txBody>
            <a:bodyPr wrap="square" lIns="0" tIns="0" rIns="0" bIns="0" rtlCol="0"/>
            <a:lstStyle/>
            <a:p/>
          </p:txBody>
        </p:sp>
        <p:sp>
          <p:nvSpPr>
            <p:cNvPr id="242" name="object 242" descr=""/>
            <p:cNvSpPr/>
            <p:nvPr/>
          </p:nvSpPr>
          <p:spPr>
            <a:xfrm>
              <a:off x="11878758" y="3755368"/>
              <a:ext cx="229235" cy="191135"/>
            </a:xfrm>
            <a:custGeom>
              <a:avLst/>
              <a:gdLst/>
              <a:ahLst/>
              <a:cxnLst/>
              <a:rect l="l" t="t" r="r" b="b"/>
              <a:pathLst>
                <a:path w="229234" h="191135">
                  <a:moveTo>
                    <a:pt x="3822" y="0"/>
                  </a:moveTo>
                  <a:lnTo>
                    <a:pt x="1714" y="0"/>
                  </a:lnTo>
                  <a:lnTo>
                    <a:pt x="0" y="1714"/>
                  </a:lnTo>
                  <a:lnTo>
                    <a:pt x="0" y="189001"/>
                  </a:lnTo>
                  <a:lnTo>
                    <a:pt x="1714" y="190715"/>
                  </a:lnTo>
                  <a:lnTo>
                    <a:pt x="227152" y="190715"/>
                  </a:lnTo>
                  <a:lnTo>
                    <a:pt x="228853" y="189001"/>
                  </a:lnTo>
                  <a:lnTo>
                    <a:pt x="228853" y="186893"/>
                  </a:lnTo>
                  <a:lnTo>
                    <a:pt x="221221" y="183070"/>
                  </a:lnTo>
                  <a:lnTo>
                    <a:pt x="7632" y="183070"/>
                  </a:lnTo>
                  <a:lnTo>
                    <a:pt x="7632" y="7632"/>
                  </a:lnTo>
                  <a:lnTo>
                    <a:pt x="3822" y="0"/>
                  </a:lnTo>
                  <a:close/>
                </a:path>
              </a:pathLst>
            </a:custGeom>
            <a:solidFill>
              <a:srgbClr val="3C4557"/>
            </a:solidFill>
          </p:spPr>
          <p:txBody>
            <a:bodyPr wrap="square" lIns="0" tIns="0" rIns="0" bIns="0" rtlCol="0"/>
            <a:lstStyle/>
            <a:p/>
          </p:txBody>
        </p:sp>
        <p:pic>
          <p:nvPicPr>
            <p:cNvPr id="243" name="object 243" descr=""/>
            <p:cNvPicPr/>
            <p:nvPr/>
          </p:nvPicPr>
          <p:blipFill>
            <a:blip r:embed="rId48" cstate="print"/>
            <a:stretch>
              <a:fillRect/>
            </a:stretch>
          </p:blipFill>
          <p:spPr>
            <a:xfrm>
              <a:off x="11890666" y="3770604"/>
              <a:ext cx="204953" cy="157860"/>
            </a:xfrm>
            <a:prstGeom prst="rect">
              <a:avLst/>
            </a:prstGeom>
          </p:spPr>
        </p:pic>
        <p:sp>
          <p:nvSpPr>
            <p:cNvPr id="244" name="object 244" descr=""/>
            <p:cNvSpPr/>
            <p:nvPr/>
          </p:nvSpPr>
          <p:spPr>
            <a:xfrm>
              <a:off x="11755476" y="3721023"/>
              <a:ext cx="2737485" cy="20320"/>
            </a:xfrm>
            <a:custGeom>
              <a:avLst/>
              <a:gdLst/>
              <a:ahLst/>
              <a:cxnLst/>
              <a:rect l="l" t="t" r="r" b="b"/>
              <a:pathLst>
                <a:path w="2737484" h="20320">
                  <a:moveTo>
                    <a:pt x="71818" y="12"/>
                  </a:moveTo>
                  <a:lnTo>
                    <a:pt x="0" y="12"/>
                  </a:lnTo>
                  <a:lnTo>
                    <a:pt x="0" y="20193"/>
                  </a:lnTo>
                  <a:lnTo>
                    <a:pt x="71818" y="20193"/>
                  </a:lnTo>
                  <a:lnTo>
                    <a:pt x="71818" y="12"/>
                  </a:lnTo>
                  <a:close/>
                </a:path>
                <a:path w="2737484" h="20320">
                  <a:moveTo>
                    <a:pt x="1679740" y="0"/>
                  </a:moveTo>
                  <a:lnTo>
                    <a:pt x="1468323" y="0"/>
                  </a:lnTo>
                  <a:lnTo>
                    <a:pt x="1468323" y="20193"/>
                  </a:lnTo>
                  <a:lnTo>
                    <a:pt x="1679740" y="20193"/>
                  </a:lnTo>
                  <a:lnTo>
                    <a:pt x="1679740" y="0"/>
                  </a:lnTo>
                  <a:close/>
                </a:path>
                <a:path w="2737484" h="20320">
                  <a:moveTo>
                    <a:pt x="2208314" y="0"/>
                  </a:moveTo>
                  <a:lnTo>
                    <a:pt x="1996897" y="0"/>
                  </a:lnTo>
                  <a:lnTo>
                    <a:pt x="1996897" y="20193"/>
                  </a:lnTo>
                  <a:lnTo>
                    <a:pt x="2208314" y="20193"/>
                  </a:lnTo>
                  <a:lnTo>
                    <a:pt x="2208314" y="0"/>
                  </a:lnTo>
                  <a:close/>
                </a:path>
                <a:path w="2737484" h="20320">
                  <a:moveTo>
                    <a:pt x="2736862" y="0"/>
                  </a:moveTo>
                  <a:lnTo>
                    <a:pt x="2525445" y="0"/>
                  </a:lnTo>
                  <a:lnTo>
                    <a:pt x="2525445" y="20193"/>
                  </a:lnTo>
                  <a:lnTo>
                    <a:pt x="2736862" y="20193"/>
                  </a:lnTo>
                  <a:lnTo>
                    <a:pt x="2736862" y="0"/>
                  </a:lnTo>
                  <a:close/>
                </a:path>
              </a:pathLst>
            </a:custGeom>
            <a:solidFill>
              <a:srgbClr val="FFF200"/>
            </a:solidFill>
          </p:spPr>
          <p:txBody>
            <a:bodyPr wrap="square" lIns="0" tIns="0" rIns="0" bIns="0" rtlCol="0"/>
            <a:lstStyle/>
            <a:p/>
          </p:txBody>
        </p:sp>
        <p:sp>
          <p:nvSpPr>
            <p:cNvPr id="245" name="object 245" descr=""/>
            <p:cNvSpPr/>
            <p:nvPr/>
          </p:nvSpPr>
          <p:spPr>
            <a:xfrm>
              <a:off x="13397237" y="3732075"/>
              <a:ext cx="0" cy="167005"/>
            </a:xfrm>
            <a:custGeom>
              <a:avLst/>
              <a:gdLst/>
              <a:ahLst/>
              <a:cxnLst/>
              <a:rect l="l" t="t" r="r" b="b"/>
              <a:pathLst>
                <a:path w="0" h="167004">
                  <a:moveTo>
                    <a:pt x="0" y="166484"/>
                  </a:moveTo>
                  <a:lnTo>
                    <a:pt x="0" y="0"/>
                  </a:lnTo>
                </a:path>
              </a:pathLst>
            </a:custGeom>
            <a:ln w="8255">
              <a:solidFill>
                <a:srgbClr val="231F20"/>
              </a:solidFill>
            </a:ln>
          </p:spPr>
          <p:txBody>
            <a:bodyPr wrap="square" lIns="0" tIns="0" rIns="0" bIns="0" rtlCol="0"/>
            <a:lstStyle/>
            <a:p/>
          </p:txBody>
        </p:sp>
        <p:sp>
          <p:nvSpPr>
            <p:cNvPr id="246" name="object 246" descr=""/>
            <p:cNvSpPr/>
            <p:nvPr/>
          </p:nvSpPr>
          <p:spPr>
            <a:xfrm>
              <a:off x="13363486" y="3723132"/>
              <a:ext cx="67945" cy="205104"/>
            </a:xfrm>
            <a:custGeom>
              <a:avLst/>
              <a:gdLst/>
              <a:ahLst/>
              <a:cxnLst/>
              <a:rect l="l" t="t" r="r" b="b"/>
              <a:pathLst>
                <a:path w="67944" h="205104">
                  <a:moveTo>
                    <a:pt x="64770" y="173875"/>
                  </a:moveTo>
                  <a:lnTo>
                    <a:pt x="62331" y="161810"/>
                  </a:lnTo>
                  <a:lnTo>
                    <a:pt x="55676" y="151942"/>
                  </a:lnTo>
                  <a:lnTo>
                    <a:pt x="45821" y="145288"/>
                  </a:lnTo>
                  <a:lnTo>
                    <a:pt x="33743" y="142849"/>
                  </a:lnTo>
                  <a:lnTo>
                    <a:pt x="21678" y="145288"/>
                  </a:lnTo>
                  <a:lnTo>
                    <a:pt x="11811" y="151942"/>
                  </a:lnTo>
                  <a:lnTo>
                    <a:pt x="5168" y="161810"/>
                  </a:lnTo>
                  <a:lnTo>
                    <a:pt x="2730" y="173875"/>
                  </a:lnTo>
                  <a:lnTo>
                    <a:pt x="5168" y="185953"/>
                  </a:lnTo>
                  <a:lnTo>
                    <a:pt x="11811" y="195821"/>
                  </a:lnTo>
                  <a:lnTo>
                    <a:pt x="21678" y="202463"/>
                  </a:lnTo>
                  <a:lnTo>
                    <a:pt x="33743" y="204901"/>
                  </a:lnTo>
                  <a:lnTo>
                    <a:pt x="45821" y="202463"/>
                  </a:lnTo>
                  <a:lnTo>
                    <a:pt x="55676" y="195821"/>
                  </a:lnTo>
                  <a:lnTo>
                    <a:pt x="62331" y="185953"/>
                  </a:lnTo>
                  <a:lnTo>
                    <a:pt x="64770" y="173875"/>
                  </a:lnTo>
                  <a:close/>
                </a:path>
                <a:path w="67944" h="205104">
                  <a:moveTo>
                    <a:pt x="67487" y="36296"/>
                  </a:moveTo>
                  <a:lnTo>
                    <a:pt x="33743" y="0"/>
                  </a:lnTo>
                  <a:lnTo>
                    <a:pt x="0" y="36296"/>
                  </a:lnTo>
                  <a:lnTo>
                    <a:pt x="6045" y="41922"/>
                  </a:lnTo>
                  <a:lnTo>
                    <a:pt x="33743" y="12115"/>
                  </a:lnTo>
                  <a:lnTo>
                    <a:pt x="61442" y="41922"/>
                  </a:lnTo>
                  <a:lnTo>
                    <a:pt x="67487" y="36296"/>
                  </a:lnTo>
                  <a:close/>
                </a:path>
              </a:pathLst>
            </a:custGeom>
            <a:solidFill>
              <a:srgbClr val="231F20"/>
            </a:solidFill>
          </p:spPr>
          <p:txBody>
            <a:bodyPr wrap="square" lIns="0" tIns="0" rIns="0" bIns="0" rtlCol="0"/>
            <a:lstStyle/>
            <a:p/>
          </p:txBody>
        </p:sp>
        <p:sp>
          <p:nvSpPr>
            <p:cNvPr id="247" name="object 247" descr=""/>
            <p:cNvSpPr/>
            <p:nvPr/>
          </p:nvSpPr>
          <p:spPr>
            <a:xfrm>
              <a:off x="13378298" y="3298158"/>
              <a:ext cx="617855" cy="796290"/>
            </a:xfrm>
            <a:custGeom>
              <a:avLst/>
              <a:gdLst/>
              <a:ahLst/>
              <a:cxnLst/>
              <a:rect l="l" t="t" r="r" b="b"/>
              <a:pathLst>
                <a:path w="617855" h="796289">
                  <a:moveTo>
                    <a:pt x="69222" y="0"/>
                  </a:moveTo>
                  <a:lnTo>
                    <a:pt x="54352" y="37205"/>
                  </a:lnTo>
                  <a:lnTo>
                    <a:pt x="24099" y="137688"/>
                  </a:lnTo>
                  <a:lnTo>
                    <a:pt x="0" y="284751"/>
                  </a:lnTo>
                  <a:lnTo>
                    <a:pt x="3589" y="461695"/>
                  </a:lnTo>
                  <a:lnTo>
                    <a:pt x="8806" y="492142"/>
                  </a:lnTo>
                  <a:lnTo>
                    <a:pt x="24501" y="570725"/>
                  </a:lnTo>
                  <a:lnTo>
                    <a:pt x="50743" y="678312"/>
                  </a:lnTo>
                  <a:lnTo>
                    <a:pt x="87599" y="795769"/>
                  </a:lnTo>
                  <a:lnTo>
                    <a:pt x="617634" y="398411"/>
                  </a:lnTo>
                  <a:lnTo>
                    <a:pt x="615284" y="276555"/>
                  </a:lnTo>
                  <a:lnTo>
                    <a:pt x="69222" y="0"/>
                  </a:lnTo>
                  <a:close/>
                </a:path>
              </a:pathLst>
            </a:custGeom>
            <a:solidFill>
              <a:srgbClr val="6D6E71">
                <a:alpha val="50000"/>
              </a:srgbClr>
            </a:solidFill>
          </p:spPr>
          <p:txBody>
            <a:bodyPr wrap="square" lIns="0" tIns="0" rIns="0" bIns="0" rtlCol="0"/>
            <a:lstStyle/>
            <a:p/>
          </p:txBody>
        </p:sp>
        <p:sp>
          <p:nvSpPr>
            <p:cNvPr id="248" name="object 248" descr=""/>
            <p:cNvSpPr/>
            <p:nvPr/>
          </p:nvSpPr>
          <p:spPr>
            <a:xfrm>
              <a:off x="14009891" y="3564686"/>
              <a:ext cx="238760" cy="132080"/>
            </a:xfrm>
            <a:custGeom>
              <a:avLst/>
              <a:gdLst/>
              <a:ahLst/>
              <a:cxnLst/>
              <a:rect l="l" t="t" r="r" b="b"/>
              <a:pathLst>
                <a:path w="238759" h="132079">
                  <a:moveTo>
                    <a:pt x="46647" y="122377"/>
                  </a:moveTo>
                  <a:lnTo>
                    <a:pt x="44945" y="121539"/>
                  </a:lnTo>
                  <a:lnTo>
                    <a:pt x="42837" y="121539"/>
                  </a:lnTo>
                  <a:lnTo>
                    <a:pt x="1714" y="121539"/>
                  </a:lnTo>
                  <a:lnTo>
                    <a:pt x="0" y="122377"/>
                  </a:lnTo>
                  <a:lnTo>
                    <a:pt x="0" y="131241"/>
                  </a:lnTo>
                  <a:lnTo>
                    <a:pt x="1714" y="132080"/>
                  </a:lnTo>
                  <a:lnTo>
                    <a:pt x="44945" y="132080"/>
                  </a:lnTo>
                  <a:lnTo>
                    <a:pt x="46647" y="131241"/>
                  </a:lnTo>
                  <a:lnTo>
                    <a:pt x="46647" y="122377"/>
                  </a:lnTo>
                  <a:close/>
                </a:path>
                <a:path w="238759" h="132079">
                  <a:moveTo>
                    <a:pt x="46647" y="838"/>
                  </a:moveTo>
                  <a:lnTo>
                    <a:pt x="44945" y="0"/>
                  </a:lnTo>
                  <a:lnTo>
                    <a:pt x="42837" y="0"/>
                  </a:lnTo>
                  <a:lnTo>
                    <a:pt x="1714" y="0"/>
                  </a:lnTo>
                  <a:lnTo>
                    <a:pt x="0" y="838"/>
                  </a:lnTo>
                  <a:lnTo>
                    <a:pt x="0" y="9715"/>
                  </a:lnTo>
                  <a:lnTo>
                    <a:pt x="1714" y="10553"/>
                  </a:lnTo>
                  <a:lnTo>
                    <a:pt x="44945" y="10553"/>
                  </a:lnTo>
                  <a:lnTo>
                    <a:pt x="46647" y="9715"/>
                  </a:lnTo>
                  <a:lnTo>
                    <a:pt x="46647" y="838"/>
                  </a:lnTo>
                  <a:close/>
                </a:path>
                <a:path w="238759" h="132079">
                  <a:moveTo>
                    <a:pt x="238734" y="122377"/>
                  </a:moveTo>
                  <a:lnTo>
                    <a:pt x="237020" y="121539"/>
                  </a:lnTo>
                  <a:lnTo>
                    <a:pt x="234911" y="121539"/>
                  </a:lnTo>
                  <a:lnTo>
                    <a:pt x="193789" y="121539"/>
                  </a:lnTo>
                  <a:lnTo>
                    <a:pt x="192087" y="122377"/>
                  </a:lnTo>
                  <a:lnTo>
                    <a:pt x="192087" y="131241"/>
                  </a:lnTo>
                  <a:lnTo>
                    <a:pt x="193789" y="132080"/>
                  </a:lnTo>
                  <a:lnTo>
                    <a:pt x="237020" y="132080"/>
                  </a:lnTo>
                  <a:lnTo>
                    <a:pt x="238734" y="131241"/>
                  </a:lnTo>
                  <a:lnTo>
                    <a:pt x="238734" y="122377"/>
                  </a:lnTo>
                  <a:close/>
                </a:path>
                <a:path w="238759" h="132079">
                  <a:moveTo>
                    <a:pt x="238734" y="838"/>
                  </a:moveTo>
                  <a:lnTo>
                    <a:pt x="237020" y="0"/>
                  </a:lnTo>
                  <a:lnTo>
                    <a:pt x="234911" y="0"/>
                  </a:lnTo>
                  <a:lnTo>
                    <a:pt x="193789" y="0"/>
                  </a:lnTo>
                  <a:lnTo>
                    <a:pt x="192087" y="838"/>
                  </a:lnTo>
                  <a:lnTo>
                    <a:pt x="192087" y="9715"/>
                  </a:lnTo>
                  <a:lnTo>
                    <a:pt x="193789" y="10553"/>
                  </a:lnTo>
                  <a:lnTo>
                    <a:pt x="237020" y="10553"/>
                  </a:lnTo>
                  <a:lnTo>
                    <a:pt x="238734" y="9715"/>
                  </a:lnTo>
                  <a:lnTo>
                    <a:pt x="238734" y="838"/>
                  </a:lnTo>
                  <a:close/>
                </a:path>
              </a:pathLst>
            </a:custGeom>
            <a:solidFill>
              <a:srgbClr val="231F20"/>
            </a:solidFill>
          </p:spPr>
          <p:txBody>
            <a:bodyPr wrap="square" lIns="0" tIns="0" rIns="0" bIns="0" rtlCol="0"/>
            <a:lstStyle/>
            <a:p/>
          </p:txBody>
        </p:sp>
        <p:sp>
          <p:nvSpPr>
            <p:cNvPr id="249" name="object 249" descr=""/>
            <p:cNvSpPr/>
            <p:nvPr/>
          </p:nvSpPr>
          <p:spPr>
            <a:xfrm>
              <a:off x="13976842" y="3569733"/>
              <a:ext cx="298450" cy="121920"/>
            </a:xfrm>
            <a:custGeom>
              <a:avLst/>
              <a:gdLst/>
              <a:ahLst/>
              <a:cxnLst/>
              <a:rect l="l" t="t" r="r" b="b"/>
              <a:pathLst>
                <a:path w="298450" h="121920">
                  <a:moveTo>
                    <a:pt x="22415" y="0"/>
                  </a:moveTo>
                  <a:lnTo>
                    <a:pt x="9639" y="4038"/>
                  </a:lnTo>
                  <a:lnTo>
                    <a:pt x="6946" y="19519"/>
                  </a:lnTo>
                  <a:lnTo>
                    <a:pt x="5861" y="21488"/>
                  </a:lnTo>
                  <a:lnTo>
                    <a:pt x="3473" y="27197"/>
                  </a:lnTo>
                  <a:lnTo>
                    <a:pt x="1085" y="36354"/>
                  </a:lnTo>
                  <a:lnTo>
                    <a:pt x="0" y="48666"/>
                  </a:lnTo>
                  <a:lnTo>
                    <a:pt x="108" y="83913"/>
                  </a:lnTo>
                  <a:lnTo>
                    <a:pt x="868" y="90549"/>
                  </a:lnTo>
                  <a:lnTo>
                    <a:pt x="2930" y="95754"/>
                  </a:lnTo>
                  <a:lnTo>
                    <a:pt x="6946" y="102260"/>
                  </a:lnTo>
                  <a:lnTo>
                    <a:pt x="9639" y="117741"/>
                  </a:lnTo>
                  <a:lnTo>
                    <a:pt x="22415" y="121780"/>
                  </a:lnTo>
                  <a:lnTo>
                    <a:pt x="77584" y="120434"/>
                  </a:lnTo>
                  <a:lnTo>
                    <a:pt x="291515" y="120434"/>
                  </a:lnTo>
                  <a:lnTo>
                    <a:pt x="298246" y="111683"/>
                  </a:lnTo>
                  <a:lnTo>
                    <a:pt x="298246" y="10096"/>
                  </a:lnTo>
                  <a:lnTo>
                    <a:pt x="291515" y="1358"/>
                  </a:lnTo>
                  <a:lnTo>
                    <a:pt x="77584" y="1358"/>
                  </a:lnTo>
                  <a:lnTo>
                    <a:pt x="22415" y="0"/>
                  </a:lnTo>
                  <a:close/>
                </a:path>
              </a:pathLst>
            </a:custGeom>
            <a:solidFill>
              <a:srgbClr val="F7941D"/>
            </a:solidFill>
          </p:spPr>
          <p:txBody>
            <a:bodyPr wrap="square" lIns="0" tIns="0" rIns="0" bIns="0" rtlCol="0"/>
            <a:lstStyle/>
            <a:p/>
          </p:txBody>
        </p:sp>
        <p:pic>
          <p:nvPicPr>
            <p:cNvPr id="250" name="object 250" descr=""/>
            <p:cNvPicPr/>
            <p:nvPr/>
          </p:nvPicPr>
          <p:blipFill>
            <a:blip r:embed="rId49" cstate="print"/>
            <a:stretch>
              <a:fillRect/>
            </a:stretch>
          </p:blipFill>
          <p:spPr>
            <a:xfrm>
              <a:off x="13979105" y="3574377"/>
              <a:ext cx="103136" cy="113309"/>
            </a:xfrm>
            <a:prstGeom prst="rect">
              <a:avLst/>
            </a:prstGeom>
          </p:spPr>
        </p:pic>
        <p:sp>
          <p:nvSpPr>
            <p:cNvPr id="251" name="object 251" descr=""/>
            <p:cNvSpPr/>
            <p:nvPr/>
          </p:nvSpPr>
          <p:spPr>
            <a:xfrm>
              <a:off x="14090737" y="3594628"/>
              <a:ext cx="38735" cy="69215"/>
            </a:xfrm>
            <a:custGeom>
              <a:avLst/>
              <a:gdLst/>
              <a:ahLst/>
              <a:cxnLst/>
              <a:rect l="l" t="t" r="r" b="b"/>
              <a:pathLst>
                <a:path w="38734" h="69214">
                  <a:moveTo>
                    <a:pt x="34734" y="0"/>
                  </a:moveTo>
                  <a:lnTo>
                    <a:pt x="3416" y="0"/>
                  </a:lnTo>
                  <a:lnTo>
                    <a:pt x="0" y="3429"/>
                  </a:lnTo>
                  <a:lnTo>
                    <a:pt x="0" y="65239"/>
                  </a:lnTo>
                  <a:lnTo>
                    <a:pt x="3416" y="68656"/>
                  </a:lnTo>
                  <a:lnTo>
                    <a:pt x="7632" y="68656"/>
                  </a:lnTo>
                  <a:lnTo>
                    <a:pt x="34734" y="68656"/>
                  </a:lnTo>
                  <a:lnTo>
                    <a:pt x="38138" y="65239"/>
                  </a:lnTo>
                  <a:lnTo>
                    <a:pt x="38138" y="3429"/>
                  </a:lnTo>
                  <a:lnTo>
                    <a:pt x="34734" y="0"/>
                  </a:lnTo>
                  <a:close/>
                </a:path>
              </a:pathLst>
            </a:custGeom>
            <a:solidFill>
              <a:srgbClr val="3C4557"/>
            </a:solidFill>
          </p:spPr>
          <p:txBody>
            <a:bodyPr wrap="square" lIns="0" tIns="0" rIns="0" bIns="0" rtlCol="0"/>
            <a:lstStyle/>
            <a:p/>
          </p:txBody>
        </p:sp>
        <p:sp>
          <p:nvSpPr>
            <p:cNvPr id="252" name="object 252" descr=""/>
            <p:cNvSpPr/>
            <p:nvPr/>
          </p:nvSpPr>
          <p:spPr>
            <a:xfrm>
              <a:off x="14088722" y="3592621"/>
              <a:ext cx="42545" cy="73025"/>
            </a:xfrm>
            <a:custGeom>
              <a:avLst/>
              <a:gdLst/>
              <a:ahLst/>
              <a:cxnLst/>
              <a:rect l="l" t="t" r="r" b="b"/>
              <a:pathLst>
                <a:path w="42544" h="73025">
                  <a:moveTo>
                    <a:pt x="37845" y="0"/>
                  </a:moveTo>
                  <a:lnTo>
                    <a:pt x="4330" y="0"/>
                  </a:lnTo>
                  <a:lnTo>
                    <a:pt x="0" y="4318"/>
                  </a:lnTo>
                  <a:lnTo>
                    <a:pt x="0" y="68364"/>
                  </a:lnTo>
                  <a:lnTo>
                    <a:pt x="4330" y="72682"/>
                  </a:lnTo>
                  <a:lnTo>
                    <a:pt x="37845" y="72682"/>
                  </a:lnTo>
                  <a:lnTo>
                    <a:pt x="41896" y="68643"/>
                  </a:lnTo>
                  <a:lnTo>
                    <a:pt x="6553" y="68643"/>
                  </a:lnTo>
                  <a:lnTo>
                    <a:pt x="4038" y="66128"/>
                  </a:lnTo>
                  <a:lnTo>
                    <a:pt x="4038" y="6540"/>
                  </a:lnTo>
                  <a:lnTo>
                    <a:pt x="6553" y="4025"/>
                  </a:lnTo>
                  <a:lnTo>
                    <a:pt x="41883" y="4025"/>
                  </a:lnTo>
                  <a:lnTo>
                    <a:pt x="37845" y="0"/>
                  </a:lnTo>
                  <a:close/>
                </a:path>
                <a:path w="42544" h="73025">
                  <a:moveTo>
                    <a:pt x="41883" y="4025"/>
                  </a:moveTo>
                  <a:lnTo>
                    <a:pt x="35623" y="4025"/>
                  </a:lnTo>
                  <a:lnTo>
                    <a:pt x="38138" y="6540"/>
                  </a:lnTo>
                  <a:lnTo>
                    <a:pt x="38138" y="66128"/>
                  </a:lnTo>
                  <a:lnTo>
                    <a:pt x="35623" y="68643"/>
                  </a:lnTo>
                  <a:lnTo>
                    <a:pt x="41896" y="68643"/>
                  </a:lnTo>
                  <a:lnTo>
                    <a:pt x="42176" y="68364"/>
                  </a:lnTo>
                  <a:lnTo>
                    <a:pt x="42176" y="4318"/>
                  </a:lnTo>
                  <a:lnTo>
                    <a:pt x="41883" y="4025"/>
                  </a:lnTo>
                  <a:close/>
                </a:path>
              </a:pathLst>
            </a:custGeom>
            <a:solidFill>
              <a:srgbClr val="603813"/>
            </a:solidFill>
          </p:spPr>
          <p:txBody>
            <a:bodyPr wrap="square" lIns="0" tIns="0" rIns="0" bIns="0" rtlCol="0"/>
            <a:lstStyle/>
            <a:p/>
          </p:txBody>
        </p:sp>
        <p:sp>
          <p:nvSpPr>
            <p:cNvPr id="253" name="object 253" descr=""/>
            <p:cNvSpPr/>
            <p:nvPr/>
          </p:nvSpPr>
          <p:spPr>
            <a:xfrm>
              <a:off x="14065860" y="3553714"/>
              <a:ext cx="11430" cy="154305"/>
            </a:xfrm>
            <a:custGeom>
              <a:avLst/>
              <a:gdLst/>
              <a:ahLst/>
              <a:cxnLst/>
              <a:rect l="l" t="t" r="r" b="b"/>
              <a:pathLst>
                <a:path w="11430" h="154304">
                  <a:moveTo>
                    <a:pt x="11099" y="151815"/>
                  </a:moveTo>
                  <a:lnTo>
                    <a:pt x="6731" y="141046"/>
                  </a:lnTo>
                  <a:lnTo>
                    <a:pt x="6731" y="134315"/>
                  </a:lnTo>
                  <a:lnTo>
                    <a:pt x="0" y="134315"/>
                  </a:lnTo>
                  <a:lnTo>
                    <a:pt x="0" y="141046"/>
                  </a:lnTo>
                  <a:lnTo>
                    <a:pt x="2857" y="153822"/>
                  </a:lnTo>
                  <a:lnTo>
                    <a:pt x="11099" y="151815"/>
                  </a:lnTo>
                  <a:close/>
                </a:path>
                <a:path w="11430" h="154304">
                  <a:moveTo>
                    <a:pt x="11099" y="2006"/>
                  </a:moveTo>
                  <a:lnTo>
                    <a:pt x="2857" y="0"/>
                  </a:lnTo>
                  <a:lnTo>
                    <a:pt x="0" y="12776"/>
                  </a:lnTo>
                  <a:lnTo>
                    <a:pt x="0" y="19507"/>
                  </a:lnTo>
                  <a:lnTo>
                    <a:pt x="6731" y="19507"/>
                  </a:lnTo>
                  <a:lnTo>
                    <a:pt x="6731" y="12776"/>
                  </a:lnTo>
                  <a:lnTo>
                    <a:pt x="11099" y="2006"/>
                  </a:lnTo>
                  <a:close/>
                </a:path>
              </a:pathLst>
            </a:custGeom>
            <a:solidFill>
              <a:srgbClr val="F7941D"/>
            </a:solidFill>
          </p:spPr>
          <p:txBody>
            <a:bodyPr wrap="square" lIns="0" tIns="0" rIns="0" bIns="0" rtlCol="0"/>
            <a:lstStyle/>
            <a:p/>
          </p:txBody>
        </p:sp>
        <p:pic>
          <p:nvPicPr>
            <p:cNvPr id="254" name="object 254" descr=""/>
            <p:cNvPicPr/>
            <p:nvPr/>
          </p:nvPicPr>
          <p:blipFill>
            <a:blip r:embed="rId50" cstate="print"/>
            <a:stretch>
              <a:fillRect/>
            </a:stretch>
          </p:blipFill>
          <p:spPr>
            <a:xfrm>
              <a:off x="14269721" y="3591953"/>
              <a:ext cx="5372" cy="77025"/>
            </a:xfrm>
            <a:prstGeom prst="rect">
              <a:avLst/>
            </a:prstGeom>
          </p:spPr>
        </p:pic>
        <p:sp>
          <p:nvSpPr>
            <p:cNvPr id="255" name="object 255" descr=""/>
            <p:cNvSpPr/>
            <p:nvPr/>
          </p:nvSpPr>
          <p:spPr>
            <a:xfrm>
              <a:off x="14262696" y="3577312"/>
              <a:ext cx="5715" cy="107314"/>
            </a:xfrm>
            <a:custGeom>
              <a:avLst/>
              <a:gdLst/>
              <a:ahLst/>
              <a:cxnLst/>
              <a:rect l="l" t="t" r="r" b="b"/>
              <a:pathLst>
                <a:path w="5715" h="107314">
                  <a:moveTo>
                    <a:pt x="5384" y="0"/>
                  </a:moveTo>
                  <a:lnTo>
                    <a:pt x="0" y="8407"/>
                  </a:lnTo>
                  <a:lnTo>
                    <a:pt x="0" y="97713"/>
                  </a:lnTo>
                  <a:lnTo>
                    <a:pt x="5384" y="107302"/>
                  </a:lnTo>
                  <a:lnTo>
                    <a:pt x="5384" y="0"/>
                  </a:lnTo>
                  <a:close/>
                </a:path>
              </a:pathLst>
            </a:custGeom>
            <a:solidFill>
              <a:srgbClr val="91B1B6"/>
            </a:solidFill>
          </p:spPr>
          <p:txBody>
            <a:bodyPr wrap="square" lIns="0" tIns="0" rIns="0" bIns="0" rtlCol="0"/>
            <a:lstStyle/>
            <a:p/>
          </p:txBody>
        </p:sp>
        <p:pic>
          <p:nvPicPr>
            <p:cNvPr id="256" name="object 256" descr=""/>
            <p:cNvPicPr/>
            <p:nvPr/>
          </p:nvPicPr>
          <p:blipFill>
            <a:blip r:embed="rId51" cstate="print"/>
            <a:stretch>
              <a:fillRect/>
            </a:stretch>
          </p:blipFill>
          <p:spPr>
            <a:xfrm>
              <a:off x="14067205" y="3574910"/>
              <a:ext cx="198246" cy="65341"/>
            </a:xfrm>
            <a:prstGeom prst="rect">
              <a:avLst/>
            </a:prstGeom>
          </p:spPr>
        </p:pic>
        <p:pic>
          <p:nvPicPr>
            <p:cNvPr id="257" name="object 257" descr=""/>
            <p:cNvPicPr/>
            <p:nvPr/>
          </p:nvPicPr>
          <p:blipFill>
            <a:blip r:embed="rId52" cstate="print"/>
            <a:stretch>
              <a:fillRect/>
            </a:stretch>
          </p:blipFill>
          <p:spPr>
            <a:xfrm>
              <a:off x="14134819" y="3652761"/>
              <a:ext cx="120091" cy="4025"/>
            </a:xfrm>
            <a:prstGeom prst="rect">
              <a:avLst/>
            </a:prstGeom>
          </p:spPr>
        </p:pic>
        <p:pic>
          <p:nvPicPr>
            <p:cNvPr id="258" name="object 258" descr=""/>
            <p:cNvPicPr/>
            <p:nvPr/>
          </p:nvPicPr>
          <p:blipFill>
            <a:blip r:embed="rId53" cstate="print"/>
            <a:stretch>
              <a:fillRect/>
            </a:stretch>
          </p:blipFill>
          <p:spPr>
            <a:xfrm>
              <a:off x="14067205" y="3669309"/>
              <a:ext cx="198246" cy="17043"/>
            </a:xfrm>
            <a:prstGeom prst="rect">
              <a:avLst/>
            </a:prstGeom>
          </p:spPr>
        </p:pic>
        <p:sp>
          <p:nvSpPr>
            <p:cNvPr id="259" name="object 259" descr=""/>
            <p:cNvSpPr/>
            <p:nvPr/>
          </p:nvSpPr>
          <p:spPr>
            <a:xfrm>
              <a:off x="14063878" y="3573551"/>
              <a:ext cx="203200" cy="114300"/>
            </a:xfrm>
            <a:custGeom>
              <a:avLst/>
              <a:gdLst/>
              <a:ahLst/>
              <a:cxnLst/>
              <a:rect l="l" t="t" r="r" b="b"/>
              <a:pathLst>
                <a:path w="203200" h="114300">
                  <a:moveTo>
                    <a:pt x="202755" y="114160"/>
                  </a:moveTo>
                  <a:lnTo>
                    <a:pt x="201942" y="112814"/>
                  </a:lnTo>
                  <a:lnTo>
                    <a:pt x="200380" y="110210"/>
                  </a:lnTo>
                  <a:lnTo>
                    <a:pt x="200380" y="112814"/>
                  </a:lnTo>
                  <a:lnTo>
                    <a:pt x="138633" y="112814"/>
                  </a:lnTo>
                  <a:lnTo>
                    <a:pt x="135102" y="107429"/>
                  </a:lnTo>
                  <a:lnTo>
                    <a:pt x="197142" y="107429"/>
                  </a:lnTo>
                  <a:lnTo>
                    <a:pt x="200380" y="112814"/>
                  </a:lnTo>
                  <a:lnTo>
                    <a:pt x="200380" y="110210"/>
                  </a:lnTo>
                  <a:lnTo>
                    <a:pt x="198716" y="107429"/>
                  </a:lnTo>
                  <a:lnTo>
                    <a:pt x="197916" y="106083"/>
                  </a:lnTo>
                  <a:lnTo>
                    <a:pt x="125844" y="106108"/>
                  </a:lnTo>
                  <a:lnTo>
                    <a:pt x="125844" y="112814"/>
                  </a:lnTo>
                  <a:lnTo>
                    <a:pt x="74853" y="112814"/>
                  </a:lnTo>
                  <a:lnTo>
                    <a:pt x="74853" y="107429"/>
                  </a:lnTo>
                  <a:lnTo>
                    <a:pt x="122326" y="107429"/>
                  </a:lnTo>
                  <a:lnTo>
                    <a:pt x="125844" y="112814"/>
                  </a:lnTo>
                  <a:lnTo>
                    <a:pt x="125844" y="106108"/>
                  </a:lnTo>
                  <a:lnTo>
                    <a:pt x="65455" y="106121"/>
                  </a:lnTo>
                  <a:lnTo>
                    <a:pt x="65455" y="107429"/>
                  </a:lnTo>
                  <a:lnTo>
                    <a:pt x="65455" y="112814"/>
                  </a:lnTo>
                  <a:lnTo>
                    <a:pt x="6654" y="112814"/>
                  </a:lnTo>
                  <a:lnTo>
                    <a:pt x="19392" y="107429"/>
                  </a:lnTo>
                  <a:lnTo>
                    <a:pt x="65455" y="107429"/>
                  </a:lnTo>
                  <a:lnTo>
                    <a:pt x="65455" y="106121"/>
                  </a:lnTo>
                  <a:lnTo>
                    <a:pt x="18986" y="106133"/>
                  </a:lnTo>
                  <a:lnTo>
                    <a:pt x="0" y="114160"/>
                  </a:lnTo>
                  <a:lnTo>
                    <a:pt x="202755" y="114160"/>
                  </a:lnTo>
                  <a:close/>
                </a:path>
                <a:path w="203200" h="114300">
                  <a:moveTo>
                    <a:pt x="202755" y="0"/>
                  </a:moveTo>
                  <a:lnTo>
                    <a:pt x="200380" y="0"/>
                  </a:lnTo>
                  <a:lnTo>
                    <a:pt x="200380" y="1346"/>
                  </a:lnTo>
                  <a:lnTo>
                    <a:pt x="197142" y="6731"/>
                  </a:lnTo>
                  <a:lnTo>
                    <a:pt x="135102" y="6731"/>
                  </a:lnTo>
                  <a:lnTo>
                    <a:pt x="138633" y="1346"/>
                  </a:lnTo>
                  <a:lnTo>
                    <a:pt x="200380" y="1346"/>
                  </a:lnTo>
                  <a:lnTo>
                    <a:pt x="200380" y="0"/>
                  </a:lnTo>
                  <a:lnTo>
                    <a:pt x="125844" y="0"/>
                  </a:lnTo>
                  <a:lnTo>
                    <a:pt x="125844" y="1346"/>
                  </a:lnTo>
                  <a:lnTo>
                    <a:pt x="122326" y="6731"/>
                  </a:lnTo>
                  <a:lnTo>
                    <a:pt x="74853" y="6731"/>
                  </a:lnTo>
                  <a:lnTo>
                    <a:pt x="74853" y="1346"/>
                  </a:lnTo>
                  <a:lnTo>
                    <a:pt x="125844" y="1346"/>
                  </a:lnTo>
                  <a:lnTo>
                    <a:pt x="125844" y="0"/>
                  </a:lnTo>
                  <a:lnTo>
                    <a:pt x="65443" y="0"/>
                  </a:lnTo>
                  <a:lnTo>
                    <a:pt x="65443" y="1346"/>
                  </a:lnTo>
                  <a:lnTo>
                    <a:pt x="65443" y="6731"/>
                  </a:lnTo>
                  <a:lnTo>
                    <a:pt x="19380" y="6731"/>
                  </a:lnTo>
                  <a:lnTo>
                    <a:pt x="6654" y="1346"/>
                  </a:lnTo>
                  <a:lnTo>
                    <a:pt x="65443" y="1346"/>
                  </a:lnTo>
                  <a:lnTo>
                    <a:pt x="65443" y="0"/>
                  </a:lnTo>
                  <a:lnTo>
                    <a:pt x="0" y="0"/>
                  </a:lnTo>
                  <a:lnTo>
                    <a:pt x="18986" y="8039"/>
                  </a:lnTo>
                  <a:lnTo>
                    <a:pt x="197904" y="8077"/>
                  </a:lnTo>
                  <a:lnTo>
                    <a:pt x="198704" y="6731"/>
                  </a:lnTo>
                  <a:lnTo>
                    <a:pt x="201942" y="1346"/>
                  </a:lnTo>
                  <a:lnTo>
                    <a:pt x="202755" y="0"/>
                  </a:lnTo>
                  <a:close/>
                </a:path>
              </a:pathLst>
            </a:custGeom>
            <a:solidFill>
              <a:srgbClr val="603813"/>
            </a:solidFill>
          </p:spPr>
          <p:txBody>
            <a:bodyPr wrap="square" lIns="0" tIns="0" rIns="0" bIns="0" rtlCol="0"/>
            <a:lstStyle/>
            <a:p/>
          </p:txBody>
        </p:sp>
        <p:sp>
          <p:nvSpPr>
            <p:cNvPr id="260" name="object 260" descr=""/>
            <p:cNvSpPr/>
            <p:nvPr/>
          </p:nvSpPr>
          <p:spPr>
            <a:xfrm>
              <a:off x="13983779" y="3572814"/>
              <a:ext cx="5715" cy="116205"/>
            </a:xfrm>
            <a:custGeom>
              <a:avLst/>
              <a:gdLst/>
              <a:ahLst/>
              <a:cxnLst/>
              <a:rect l="l" t="t" r="r" b="b"/>
              <a:pathLst>
                <a:path w="5715" h="116204">
                  <a:moveTo>
                    <a:pt x="5715" y="115633"/>
                  </a:moveTo>
                  <a:lnTo>
                    <a:pt x="0" y="99199"/>
                  </a:lnTo>
                  <a:lnTo>
                    <a:pt x="2692" y="114681"/>
                  </a:lnTo>
                  <a:lnTo>
                    <a:pt x="5715" y="115633"/>
                  </a:lnTo>
                  <a:close/>
                </a:path>
                <a:path w="5715" h="116204">
                  <a:moveTo>
                    <a:pt x="5715" y="0"/>
                  </a:moveTo>
                  <a:lnTo>
                    <a:pt x="2692" y="965"/>
                  </a:lnTo>
                  <a:lnTo>
                    <a:pt x="0" y="16446"/>
                  </a:lnTo>
                  <a:lnTo>
                    <a:pt x="5715" y="0"/>
                  </a:lnTo>
                  <a:close/>
                </a:path>
              </a:pathLst>
            </a:custGeom>
            <a:solidFill>
              <a:srgbClr val="A7A9AC"/>
            </a:solidFill>
          </p:spPr>
          <p:txBody>
            <a:bodyPr wrap="square" lIns="0" tIns="0" rIns="0" bIns="0" rtlCol="0"/>
            <a:lstStyle/>
            <a:p/>
          </p:txBody>
        </p:sp>
      </p:grpSp>
      <p:sp>
        <p:nvSpPr>
          <p:cNvPr id="261" name="object 261" descr=""/>
          <p:cNvSpPr txBox="1"/>
          <p:nvPr/>
        </p:nvSpPr>
        <p:spPr>
          <a:xfrm>
            <a:off x="8739554" y="4856486"/>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3.9.2</a:t>
            </a:r>
            <a:endParaRPr sz="500">
              <a:latin typeface="Trebuchet MS"/>
              <a:cs typeface="Trebuchet MS"/>
            </a:endParaRPr>
          </a:p>
        </p:txBody>
      </p:sp>
      <p:sp>
        <p:nvSpPr>
          <p:cNvPr id="262" name="object 262" descr=""/>
          <p:cNvSpPr txBox="1"/>
          <p:nvPr/>
        </p:nvSpPr>
        <p:spPr>
          <a:xfrm>
            <a:off x="11741927" y="4204881"/>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3.9.3</a:t>
            </a:r>
            <a:endParaRPr sz="500">
              <a:latin typeface="Trebuchet MS"/>
              <a:cs typeface="Trebuchet MS"/>
            </a:endParaRPr>
          </a:p>
        </p:txBody>
      </p:sp>
      <p:sp>
        <p:nvSpPr>
          <p:cNvPr id="263" name="object 263" descr=""/>
          <p:cNvSpPr/>
          <p:nvPr/>
        </p:nvSpPr>
        <p:spPr>
          <a:xfrm>
            <a:off x="9434348" y="1166803"/>
            <a:ext cx="6985" cy="24765"/>
          </a:xfrm>
          <a:custGeom>
            <a:avLst/>
            <a:gdLst/>
            <a:ahLst/>
            <a:cxnLst/>
            <a:rect l="l" t="t" r="r" b="b"/>
            <a:pathLst>
              <a:path w="6984" h="24765">
                <a:moveTo>
                  <a:pt x="5372" y="0"/>
                </a:moveTo>
                <a:lnTo>
                  <a:pt x="1054" y="0"/>
                </a:lnTo>
                <a:lnTo>
                  <a:pt x="0" y="1054"/>
                </a:lnTo>
                <a:lnTo>
                  <a:pt x="0" y="2349"/>
                </a:lnTo>
                <a:lnTo>
                  <a:pt x="0" y="23393"/>
                </a:lnTo>
                <a:lnTo>
                  <a:pt x="1054" y="24447"/>
                </a:lnTo>
                <a:lnTo>
                  <a:pt x="5372" y="24447"/>
                </a:lnTo>
                <a:lnTo>
                  <a:pt x="6426" y="23393"/>
                </a:lnTo>
                <a:lnTo>
                  <a:pt x="6426" y="1054"/>
                </a:lnTo>
                <a:lnTo>
                  <a:pt x="5372" y="0"/>
                </a:lnTo>
                <a:close/>
              </a:path>
            </a:pathLst>
          </a:custGeom>
          <a:solidFill>
            <a:srgbClr val="231F20"/>
          </a:solidFill>
        </p:spPr>
        <p:txBody>
          <a:bodyPr wrap="square" lIns="0" tIns="0" rIns="0" bIns="0" rtlCol="0"/>
          <a:lstStyle/>
          <a:p/>
        </p:txBody>
      </p:sp>
      <p:grpSp>
        <p:nvGrpSpPr>
          <p:cNvPr id="264" name="object 264" descr=""/>
          <p:cNvGrpSpPr/>
          <p:nvPr/>
        </p:nvGrpSpPr>
        <p:grpSpPr>
          <a:xfrm>
            <a:off x="8736330" y="823256"/>
            <a:ext cx="1314450" cy="4051935"/>
            <a:chOff x="8736330" y="823256"/>
            <a:chExt cx="1314450" cy="4051935"/>
          </a:xfrm>
        </p:grpSpPr>
        <p:sp>
          <p:nvSpPr>
            <p:cNvPr id="265" name="object 265" descr=""/>
            <p:cNvSpPr/>
            <p:nvPr/>
          </p:nvSpPr>
          <p:spPr>
            <a:xfrm>
              <a:off x="8740940" y="826591"/>
              <a:ext cx="1304925" cy="4044315"/>
            </a:xfrm>
            <a:custGeom>
              <a:avLst/>
              <a:gdLst/>
              <a:ahLst/>
              <a:cxnLst/>
              <a:rect l="l" t="t" r="r" b="b"/>
              <a:pathLst>
                <a:path w="1304925" h="4044315">
                  <a:moveTo>
                    <a:pt x="1098048" y="3291179"/>
                  </a:moveTo>
                  <a:lnTo>
                    <a:pt x="221684" y="3291179"/>
                  </a:lnTo>
                  <a:lnTo>
                    <a:pt x="272472" y="3301433"/>
                  </a:lnTo>
                  <a:lnTo>
                    <a:pt x="313946" y="3329397"/>
                  </a:lnTo>
                  <a:lnTo>
                    <a:pt x="341910" y="3370871"/>
                  </a:lnTo>
                  <a:lnTo>
                    <a:pt x="352164" y="3421659"/>
                  </a:lnTo>
                  <a:lnTo>
                    <a:pt x="352164" y="4044265"/>
                  </a:lnTo>
                  <a:lnTo>
                    <a:pt x="967568" y="4044265"/>
                  </a:lnTo>
                  <a:lnTo>
                    <a:pt x="967568" y="3421659"/>
                  </a:lnTo>
                  <a:lnTo>
                    <a:pt x="977822" y="3370871"/>
                  </a:lnTo>
                  <a:lnTo>
                    <a:pt x="1005785" y="3329397"/>
                  </a:lnTo>
                  <a:lnTo>
                    <a:pt x="1047260" y="3301433"/>
                  </a:lnTo>
                  <a:lnTo>
                    <a:pt x="1098048" y="3291179"/>
                  </a:lnTo>
                  <a:close/>
                </a:path>
                <a:path w="1304925" h="4044315">
                  <a:moveTo>
                    <a:pt x="1304759" y="3098139"/>
                  </a:moveTo>
                  <a:lnTo>
                    <a:pt x="0" y="3098139"/>
                  </a:lnTo>
                  <a:lnTo>
                    <a:pt x="0" y="3291179"/>
                  </a:lnTo>
                  <a:lnTo>
                    <a:pt x="1304759" y="3291179"/>
                  </a:lnTo>
                  <a:lnTo>
                    <a:pt x="1304759" y="3098139"/>
                  </a:lnTo>
                  <a:close/>
                </a:path>
                <a:path w="1304925" h="4044315">
                  <a:moveTo>
                    <a:pt x="967568" y="0"/>
                  </a:moveTo>
                  <a:lnTo>
                    <a:pt x="352164" y="0"/>
                  </a:lnTo>
                  <a:lnTo>
                    <a:pt x="352164" y="1090930"/>
                  </a:lnTo>
                  <a:lnTo>
                    <a:pt x="342104" y="1140759"/>
                  </a:lnTo>
                  <a:lnTo>
                    <a:pt x="314670" y="1181450"/>
                  </a:lnTo>
                  <a:lnTo>
                    <a:pt x="273983" y="1208885"/>
                  </a:lnTo>
                  <a:lnTo>
                    <a:pt x="224161" y="1218946"/>
                  </a:lnTo>
                  <a:lnTo>
                    <a:pt x="0" y="1218946"/>
                  </a:lnTo>
                  <a:lnTo>
                    <a:pt x="0" y="1578317"/>
                  </a:lnTo>
                  <a:lnTo>
                    <a:pt x="224161" y="1578317"/>
                  </a:lnTo>
                  <a:lnTo>
                    <a:pt x="273983" y="1588377"/>
                  </a:lnTo>
                  <a:lnTo>
                    <a:pt x="314670" y="1615811"/>
                  </a:lnTo>
                  <a:lnTo>
                    <a:pt x="342104" y="1656499"/>
                  </a:lnTo>
                  <a:lnTo>
                    <a:pt x="352164" y="1706321"/>
                  </a:lnTo>
                  <a:lnTo>
                    <a:pt x="352164" y="2967659"/>
                  </a:lnTo>
                  <a:lnTo>
                    <a:pt x="341910" y="3018447"/>
                  </a:lnTo>
                  <a:lnTo>
                    <a:pt x="313946" y="3059922"/>
                  </a:lnTo>
                  <a:lnTo>
                    <a:pt x="272472" y="3087885"/>
                  </a:lnTo>
                  <a:lnTo>
                    <a:pt x="221684" y="3098139"/>
                  </a:lnTo>
                  <a:lnTo>
                    <a:pt x="1098048" y="3098139"/>
                  </a:lnTo>
                  <a:lnTo>
                    <a:pt x="1047260" y="3087885"/>
                  </a:lnTo>
                  <a:lnTo>
                    <a:pt x="1005785" y="3059922"/>
                  </a:lnTo>
                  <a:lnTo>
                    <a:pt x="977822" y="3018447"/>
                  </a:lnTo>
                  <a:lnTo>
                    <a:pt x="967568" y="2967659"/>
                  </a:lnTo>
                  <a:lnTo>
                    <a:pt x="967568" y="1729232"/>
                  </a:lnTo>
                  <a:lnTo>
                    <a:pt x="977628" y="1679409"/>
                  </a:lnTo>
                  <a:lnTo>
                    <a:pt x="1005061" y="1638722"/>
                  </a:lnTo>
                  <a:lnTo>
                    <a:pt x="1045749" y="1611288"/>
                  </a:lnTo>
                  <a:lnTo>
                    <a:pt x="1095571" y="1601228"/>
                  </a:lnTo>
                  <a:lnTo>
                    <a:pt x="1304759" y="1601228"/>
                  </a:lnTo>
                  <a:lnTo>
                    <a:pt x="1304759" y="1241856"/>
                  </a:lnTo>
                  <a:lnTo>
                    <a:pt x="1095571" y="1241856"/>
                  </a:lnTo>
                  <a:lnTo>
                    <a:pt x="1045749" y="1231796"/>
                  </a:lnTo>
                  <a:lnTo>
                    <a:pt x="1005061" y="1204363"/>
                  </a:lnTo>
                  <a:lnTo>
                    <a:pt x="977628" y="1163675"/>
                  </a:lnTo>
                  <a:lnTo>
                    <a:pt x="967568" y="1113853"/>
                  </a:lnTo>
                  <a:lnTo>
                    <a:pt x="967568" y="0"/>
                  </a:lnTo>
                  <a:close/>
                </a:path>
              </a:pathLst>
            </a:custGeom>
            <a:solidFill>
              <a:srgbClr val="939598"/>
            </a:solidFill>
          </p:spPr>
          <p:txBody>
            <a:bodyPr wrap="square" lIns="0" tIns="0" rIns="0" bIns="0" rtlCol="0"/>
            <a:lstStyle/>
            <a:p/>
          </p:txBody>
        </p:sp>
        <p:sp>
          <p:nvSpPr>
            <p:cNvPr id="266" name="object 266" descr=""/>
            <p:cNvSpPr/>
            <p:nvPr/>
          </p:nvSpPr>
          <p:spPr>
            <a:xfrm>
              <a:off x="9395691" y="829385"/>
              <a:ext cx="0" cy="1068070"/>
            </a:xfrm>
            <a:custGeom>
              <a:avLst/>
              <a:gdLst/>
              <a:ahLst/>
              <a:cxnLst/>
              <a:rect l="l" t="t" r="r" b="b"/>
              <a:pathLst>
                <a:path w="0" h="1068070">
                  <a:moveTo>
                    <a:pt x="0" y="0"/>
                  </a:moveTo>
                  <a:lnTo>
                    <a:pt x="0" y="1067828"/>
                  </a:lnTo>
                </a:path>
              </a:pathLst>
            </a:custGeom>
            <a:ln w="6908">
              <a:solidFill>
                <a:srgbClr val="FFF200"/>
              </a:solidFill>
            </a:ln>
          </p:spPr>
          <p:txBody>
            <a:bodyPr wrap="square" lIns="0" tIns="0" rIns="0" bIns="0" rtlCol="0"/>
            <a:lstStyle/>
            <a:p/>
          </p:txBody>
        </p:sp>
        <p:sp>
          <p:nvSpPr>
            <p:cNvPr id="267" name="object 267" descr=""/>
            <p:cNvSpPr/>
            <p:nvPr/>
          </p:nvSpPr>
          <p:spPr>
            <a:xfrm>
              <a:off x="9407963" y="829385"/>
              <a:ext cx="0" cy="1068070"/>
            </a:xfrm>
            <a:custGeom>
              <a:avLst/>
              <a:gdLst/>
              <a:ahLst/>
              <a:cxnLst/>
              <a:rect l="l" t="t" r="r" b="b"/>
              <a:pathLst>
                <a:path w="0" h="1068070">
                  <a:moveTo>
                    <a:pt x="0" y="0"/>
                  </a:moveTo>
                  <a:lnTo>
                    <a:pt x="0" y="1067828"/>
                  </a:lnTo>
                </a:path>
              </a:pathLst>
            </a:custGeom>
            <a:ln w="6908">
              <a:solidFill>
                <a:srgbClr val="FFF200"/>
              </a:solidFill>
            </a:ln>
          </p:spPr>
          <p:txBody>
            <a:bodyPr wrap="square" lIns="0" tIns="0" rIns="0" bIns="0" rtlCol="0"/>
            <a:lstStyle/>
            <a:p/>
          </p:txBody>
        </p:sp>
        <p:sp>
          <p:nvSpPr>
            <p:cNvPr id="268" name="object 268" descr=""/>
            <p:cNvSpPr/>
            <p:nvPr/>
          </p:nvSpPr>
          <p:spPr>
            <a:xfrm>
              <a:off x="8738966" y="2236306"/>
              <a:ext cx="143510" cy="0"/>
            </a:xfrm>
            <a:custGeom>
              <a:avLst/>
              <a:gdLst/>
              <a:ahLst/>
              <a:cxnLst/>
              <a:rect l="l" t="t" r="r" b="b"/>
              <a:pathLst>
                <a:path w="143509" h="0">
                  <a:moveTo>
                    <a:pt x="143497" y="0"/>
                  </a:moveTo>
                  <a:lnTo>
                    <a:pt x="0" y="0"/>
                  </a:lnTo>
                </a:path>
              </a:pathLst>
            </a:custGeom>
            <a:ln w="6908">
              <a:solidFill>
                <a:srgbClr val="FFF200"/>
              </a:solidFill>
            </a:ln>
          </p:spPr>
          <p:txBody>
            <a:bodyPr wrap="square" lIns="0" tIns="0" rIns="0" bIns="0" rtlCol="0"/>
            <a:lstStyle/>
            <a:p/>
          </p:txBody>
        </p:sp>
        <p:sp>
          <p:nvSpPr>
            <p:cNvPr id="269" name="object 269" descr=""/>
            <p:cNvSpPr/>
            <p:nvPr/>
          </p:nvSpPr>
          <p:spPr>
            <a:xfrm>
              <a:off x="8738966" y="2224034"/>
              <a:ext cx="143510" cy="0"/>
            </a:xfrm>
            <a:custGeom>
              <a:avLst/>
              <a:gdLst/>
              <a:ahLst/>
              <a:cxnLst/>
              <a:rect l="l" t="t" r="r" b="b"/>
              <a:pathLst>
                <a:path w="143509" h="0">
                  <a:moveTo>
                    <a:pt x="143497" y="0"/>
                  </a:moveTo>
                  <a:lnTo>
                    <a:pt x="0" y="0"/>
                  </a:lnTo>
                </a:path>
              </a:pathLst>
            </a:custGeom>
            <a:ln w="6908">
              <a:solidFill>
                <a:srgbClr val="FFF200"/>
              </a:solidFill>
            </a:ln>
          </p:spPr>
          <p:txBody>
            <a:bodyPr wrap="square" lIns="0" tIns="0" rIns="0" bIns="0" rtlCol="0"/>
            <a:lstStyle/>
            <a:p/>
          </p:txBody>
        </p:sp>
        <p:sp>
          <p:nvSpPr>
            <p:cNvPr id="270" name="object 270" descr=""/>
            <p:cNvSpPr/>
            <p:nvPr/>
          </p:nvSpPr>
          <p:spPr>
            <a:xfrm>
              <a:off x="8744881" y="2381684"/>
              <a:ext cx="388620" cy="1564005"/>
            </a:xfrm>
            <a:custGeom>
              <a:avLst/>
              <a:gdLst/>
              <a:ahLst/>
              <a:cxnLst/>
              <a:rect l="l" t="t" r="r" b="b"/>
              <a:pathLst>
                <a:path w="388620" h="1564004">
                  <a:moveTo>
                    <a:pt x="0" y="0"/>
                  </a:moveTo>
                  <a:lnTo>
                    <a:pt x="296722" y="0"/>
                  </a:lnTo>
                  <a:lnTo>
                    <a:pt x="331680" y="6929"/>
                  </a:lnTo>
                  <a:lnTo>
                    <a:pt x="360403" y="25863"/>
                  </a:lnTo>
                  <a:lnTo>
                    <a:pt x="380111" y="54017"/>
                  </a:lnTo>
                  <a:lnTo>
                    <a:pt x="388023" y="88607"/>
                  </a:lnTo>
                  <a:lnTo>
                    <a:pt x="388023" y="1032205"/>
                  </a:lnTo>
                  <a:lnTo>
                    <a:pt x="388023" y="1387919"/>
                  </a:lnTo>
                  <a:lnTo>
                    <a:pt x="388023" y="1475092"/>
                  </a:lnTo>
                  <a:lnTo>
                    <a:pt x="380111" y="1509682"/>
                  </a:lnTo>
                  <a:lnTo>
                    <a:pt x="360403" y="1537836"/>
                  </a:lnTo>
                  <a:lnTo>
                    <a:pt x="331680" y="1556770"/>
                  </a:lnTo>
                  <a:lnTo>
                    <a:pt x="296722" y="1563700"/>
                  </a:lnTo>
                  <a:lnTo>
                    <a:pt x="0" y="1563700"/>
                  </a:lnTo>
                </a:path>
              </a:pathLst>
            </a:custGeom>
            <a:ln w="9207">
              <a:solidFill>
                <a:srgbClr val="FFFFFF"/>
              </a:solidFill>
            </a:ln>
          </p:spPr>
          <p:txBody>
            <a:bodyPr wrap="square" lIns="0" tIns="0" rIns="0" bIns="0" rtlCol="0"/>
            <a:lstStyle/>
            <a:p/>
          </p:txBody>
        </p:sp>
        <p:sp>
          <p:nvSpPr>
            <p:cNvPr id="271" name="object 271" descr=""/>
            <p:cNvSpPr/>
            <p:nvPr/>
          </p:nvSpPr>
          <p:spPr>
            <a:xfrm>
              <a:off x="8744881" y="4098037"/>
              <a:ext cx="388620" cy="772795"/>
            </a:xfrm>
            <a:custGeom>
              <a:avLst/>
              <a:gdLst/>
              <a:ahLst/>
              <a:cxnLst/>
              <a:rect l="l" t="t" r="r" b="b"/>
              <a:pathLst>
                <a:path w="388620" h="772795">
                  <a:moveTo>
                    <a:pt x="0" y="0"/>
                  </a:moveTo>
                  <a:lnTo>
                    <a:pt x="296722" y="0"/>
                  </a:lnTo>
                  <a:lnTo>
                    <a:pt x="331680" y="6929"/>
                  </a:lnTo>
                  <a:lnTo>
                    <a:pt x="360403" y="25863"/>
                  </a:lnTo>
                  <a:lnTo>
                    <a:pt x="380111" y="54017"/>
                  </a:lnTo>
                  <a:lnTo>
                    <a:pt x="388023" y="88607"/>
                  </a:lnTo>
                  <a:lnTo>
                    <a:pt x="388023" y="175780"/>
                  </a:lnTo>
                  <a:lnTo>
                    <a:pt x="388023" y="772401"/>
                  </a:lnTo>
                </a:path>
              </a:pathLst>
            </a:custGeom>
            <a:ln w="9207">
              <a:solidFill>
                <a:srgbClr val="FFFFFF"/>
              </a:solidFill>
            </a:ln>
          </p:spPr>
          <p:txBody>
            <a:bodyPr wrap="square" lIns="0" tIns="0" rIns="0" bIns="0" rtlCol="0"/>
            <a:lstStyle/>
            <a:p/>
          </p:txBody>
        </p:sp>
        <p:sp>
          <p:nvSpPr>
            <p:cNvPr id="272" name="object 272" descr=""/>
            <p:cNvSpPr/>
            <p:nvPr/>
          </p:nvSpPr>
          <p:spPr>
            <a:xfrm>
              <a:off x="9668722" y="4098037"/>
              <a:ext cx="377190" cy="769620"/>
            </a:xfrm>
            <a:custGeom>
              <a:avLst/>
              <a:gdLst/>
              <a:ahLst/>
              <a:cxnLst/>
              <a:rect l="l" t="t" r="r" b="b"/>
              <a:pathLst>
                <a:path w="377190" h="769620">
                  <a:moveTo>
                    <a:pt x="376977" y="0"/>
                  </a:moveTo>
                  <a:lnTo>
                    <a:pt x="91287" y="0"/>
                  </a:lnTo>
                  <a:lnTo>
                    <a:pt x="56330" y="6929"/>
                  </a:lnTo>
                  <a:lnTo>
                    <a:pt x="27608" y="25863"/>
                  </a:lnTo>
                  <a:lnTo>
                    <a:pt x="7903" y="54017"/>
                  </a:lnTo>
                  <a:lnTo>
                    <a:pt x="0" y="88607"/>
                  </a:lnTo>
                  <a:lnTo>
                    <a:pt x="0" y="175780"/>
                  </a:lnTo>
                  <a:lnTo>
                    <a:pt x="0" y="769327"/>
                  </a:lnTo>
                </a:path>
              </a:pathLst>
            </a:custGeom>
            <a:ln w="9207">
              <a:solidFill>
                <a:srgbClr val="FFFFFF"/>
              </a:solidFill>
            </a:ln>
          </p:spPr>
          <p:txBody>
            <a:bodyPr wrap="square" lIns="0" tIns="0" rIns="0" bIns="0" rtlCol="0"/>
            <a:lstStyle/>
            <a:p/>
          </p:txBody>
        </p:sp>
        <p:sp>
          <p:nvSpPr>
            <p:cNvPr id="273" name="object 273" descr=""/>
            <p:cNvSpPr/>
            <p:nvPr/>
          </p:nvSpPr>
          <p:spPr>
            <a:xfrm>
              <a:off x="8740934" y="827867"/>
              <a:ext cx="392430" cy="1243965"/>
            </a:xfrm>
            <a:custGeom>
              <a:avLst/>
              <a:gdLst/>
              <a:ahLst/>
              <a:cxnLst/>
              <a:rect l="l" t="t" r="r" b="b"/>
              <a:pathLst>
                <a:path w="392429" h="1243964">
                  <a:moveTo>
                    <a:pt x="0" y="1243507"/>
                  </a:moveTo>
                  <a:lnTo>
                    <a:pt x="300672" y="1243507"/>
                  </a:lnTo>
                  <a:lnTo>
                    <a:pt x="335629" y="1236577"/>
                  </a:lnTo>
                  <a:lnTo>
                    <a:pt x="364351" y="1217644"/>
                  </a:lnTo>
                  <a:lnTo>
                    <a:pt x="384056" y="1189490"/>
                  </a:lnTo>
                  <a:lnTo>
                    <a:pt x="391960" y="1154899"/>
                  </a:lnTo>
                  <a:lnTo>
                    <a:pt x="391960" y="0"/>
                  </a:lnTo>
                </a:path>
              </a:pathLst>
            </a:custGeom>
            <a:ln w="9207">
              <a:solidFill>
                <a:srgbClr val="FFFFFF"/>
              </a:solidFill>
            </a:ln>
          </p:spPr>
          <p:txBody>
            <a:bodyPr wrap="square" lIns="0" tIns="0" rIns="0" bIns="0" rtlCol="0"/>
            <a:lstStyle/>
            <a:p/>
          </p:txBody>
        </p:sp>
        <p:sp>
          <p:nvSpPr>
            <p:cNvPr id="274" name="object 274" descr=""/>
            <p:cNvSpPr/>
            <p:nvPr/>
          </p:nvSpPr>
          <p:spPr>
            <a:xfrm>
              <a:off x="8875560" y="2135936"/>
              <a:ext cx="147320" cy="245745"/>
            </a:xfrm>
            <a:custGeom>
              <a:avLst/>
              <a:gdLst/>
              <a:ahLst/>
              <a:cxnLst/>
              <a:rect l="l" t="t" r="r" b="b"/>
              <a:pathLst>
                <a:path w="147320" h="245744">
                  <a:moveTo>
                    <a:pt x="6908" y="104228"/>
                  </a:moveTo>
                  <a:lnTo>
                    <a:pt x="0" y="104228"/>
                  </a:lnTo>
                  <a:lnTo>
                    <a:pt x="0" y="245402"/>
                  </a:lnTo>
                  <a:lnTo>
                    <a:pt x="6908" y="245402"/>
                  </a:lnTo>
                  <a:lnTo>
                    <a:pt x="6908" y="104228"/>
                  </a:lnTo>
                  <a:close/>
                </a:path>
                <a:path w="147320" h="245744">
                  <a:moveTo>
                    <a:pt x="146900" y="203911"/>
                  </a:moveTo>
                  <a:lnTo>
                    <a:pt x="45808" y="203911"/>
                  </a:lnTo>
                  <a:lnTo>
                    <a:pt x="45808" y="226021"/>
                  </a:lnTo>
                  <a:lnTo>
                    <a:pt x="146900" y="226021"/>
                  </a:lnTo>
                  <a:lnTo>
                    <a:pt x="146900" y="203911"/>
                  </a:lnTo>
                  <a:close/>
                </a:path>
                <a:path w="147320" h="245744">
                  <a:moveTo>
                    <a:pt x="146900" y="163144"/>
                  </a:moveTo>
                  <a:lnTo>
                    <a:pt x="45808" y="163144"/>
                  </a:lnTo>
                  <a:lnTo>
                    <a:pt x="45808" y="185267"/>
                  </a:lnTo>
                  <a:lnTo>
                    <a:pt x="146900" y="185267"/>
                  </a:lnTo>
                  <a:lnTo>
                    <a:pt x="146900" y="163144"/>
                  </a:lnTo>
                  <a:close/>
                </a:path>
                <a:path w="147320" h="245744">
                  <a:moveTo>
                    <a:pt x="146900" y="122351"/>
                  </a:moveTo>
                  <a:lnTo>
                    <a:pt x="45808" y="122351"/>
                  </a:lnTo>
                  <a:lnTo>
                    <a:pt x="45808" y="144462"/>
                  </a:lnTo>
                  <a:lnTo>
                    <a:pt x="146900" y="144462"/>
                  </a:lnTo>
                  <a:lnTo>
                    <a:pt x="146900" y="122351"/>
                  </a:lnTo>
                  <a:close/>
                </a:path>
                <a:path w="147320" h="245744">
                  <a:moveTo>
                    <a:pt x="146900" y="81559"/>
                  </a:moveTo>
                  <a:lnTo>
                    <a:pt x="45808" y="81559"/>
                  </a:lnTo>
                  <a:lnTo>
                    <a:pt x="45808" y="103682"/>
                  </a:lnTo>
                  <a:lnTo>
                    <a:pt x="146900" y="103682"/>
                  </a:lnTo>
                  <a:lnTo>
                    <a:pt x="146900" y="81559"/>
                  </a:lnTo>
                  <a:close/>
                </a:path>
                <a:path w="147320" h="245744">
                  <a:moveTo>
                    <a:pt x="146900" y="40779"/>
                  </a:moveTo>
                  <a:lnTo>
                    <a:pt x="45808" y="40779"/>
                  </a:lnTo>
                  <a:lnTo>
                    <a:pt x="45808" y="62890"/>
                  </a:lnTo>
                  <a:lnTo>
                    <a:pt x="146900" y="62890"/>
                  </a:lnTo>
                  <a:lnTo>
                    <a:pt x="146900" y="40779"/>
                  </a:lnTo>
                  <a:close/>
                </a:path>
                <a:path w="147320" h="245744">
                  <a:moveTo>
                    <a:pt x="146900" y="0"/>
                  </a:moveTo>
                  <a:lnTo>
                    <a:pt x="45808" y="0"/>
                  </a:lnTo>
                  <a:lnTo>
                    <a:pt x="45808" y="22123"/>
                  </a:lnTo>
                  <a:lnTo>
                    <a:pt x="146900" y="22123"/>
                  </a:lnTo>
                  <a:lnTo>
                    <a:pt x="146900" y="0"/>
                  </a:lnTo>
                  <a:close/>
                </a:path>
              </a:pathLst>
            </a:custGeom>
            <a:solidFill>
              <a:srgbClr val="FFFFFF"/>
            </a:solidFill>
          </p:spPr>
          <p:txBody>
            <a:bodyPr wrap="square" lIns="0" tIns="0" rIns="0" bIns="0" rtlCol="0"/>
            <a:lstStyle/>
            <a:p/>
          </p:txBody>
        </p:sp>
        <p:sp>
          <p:nvSpPr>
            <p:cNvPr id="275" name="object 275" descr=""/>
            <p:cNvSpPr/>
            <p:nvPr/>
          </p:nvSpPr>
          <p:spPr>
            <a:xfrm>
              <a:off x="9405926" y="4347403"/>
              <a:ext cx="0" cy="525145"/>
            </a:xfrm>
            <a:custGeom>
              <a:avLst/>
              <a:gdLst/>
              <a:ahLst/>
              <a:cxnLst/>
              <a:rect l="l" t="t" r="r" b="b"/>
              <a:pathLst>
                <a:path w="0" h="525145">
                  <a:moveTo>
                    <a:pt x="0" y="0"/>
                  </a:moveTo>
                  <a:lnTo>
                    <a:pt x="0" y="525094"/>
                  </a:lnTo>
                </a:path>
              </a:pathLst>
            </a:custGeom>
            <a:ln w="6908">
              <a:solidFill>
                <a:srgbClr val="FFF200"/>
              </a:solidFill>
            </a:ln>
          </p:spPr>
          <p:txBody>
            <a:bodyPr wrap="square" lIns="0" tIns="0" rIns="0" bIns="0" rtlCol="0"/>
            <a:lstStyle/>
            <a:p/>
          </p:txBody>
        </p:sp>
        <p:sp>
          <p:nvSpPr>
            <p:cNvPr id="276" name="object 276" descr=""/>
            <p:cNvSpPr/>
            <p:nvPr/>
          </p:nvSpPr>
          <p:spPr>
            <a:xfrm>
              <a:off x="9405926" y="2633665"/>
              <a:ext cx="0" cy="1041400"/>
            </a:xfrm>
            <a:custGeom>
              <a:avLst/>
              <a:gdLst/>
              <a:ahLst/>
              <a:cxnLst/>
              <a:rect l="l" t="t" r="r" b="b"/>
              <a:pathLst>
                <a:path w="0" h="1041400">
                  <a:moveTo>
                    <a:pt x="0" y="0"/>
                  </a:moveTo>
                  <a:lnTo>
                    <a:pt x="0" y="1041311"/>
                  </a:lnTo>
                </a:path>
              </a:pathLst>
            </a:custGeom>
            <a:ln w="6908">
              <a:solidFill>
                <a:srgbClr val="FFF200"/>
              </a:solidFill>
            </a:ln>
          </p:spPr>
          <p:txBody>
            <a:bodyPr wrap="square" lIns="0" tIns="0" rIns="0" bIns="0" rtlCol="0"/>
            <a:lstStyle/>
            <a:p/>
          </p:txBody>
        </p:sp>
        <p:sp>
          <p:nvSpPr>
            <p:cNvPr id="277" name="object 277" descr=""/>
            <p:cNvSpPr/>
            <p:nvPr/>
          </p:nvSpPr>
          <p:spPr>
            <a:xfrm>
              <a:off x="9393655" y="4347403"/>
              <a:ext cx="0" cy="525145"/>
            </a:xfrm>
            <a:custGeom>
              <a:avLst/>
              <a:gdLst/>
              <a:ahLst/>
              <a:cxnLst/>
              <a:rect l="l" t="t" r="r" b="b"/>
              <a:pathLst>
                <a:path w="0" h="525145">
                  <a:moveTo>
                    <a:pt x="0" y="0"/>
                  </a:moveTo>
                  <a:lnTo>
                    <a:pt x="0" y="525094"/>
                  </a:lnTo>
                </a:path>
              </a:pathLst>
            </a:custGeom>
            <a:ln w="6908">
              <a:solidFill>
                <a:srgbClr val="FFF200"/>
              </a:solidFill>
            </a:ln>
          </p:spPr>
          <p:txBody>
            <a:bodyPr wrap="square" lIns="0" tIns="0" rIns="0" bIns="0" rtlCol="0"/>
            <a:lstStyle/>
            <a:p/>
          </p:txBody>
        </p:sp>
        <p:sp>
          <p:nvSpPr>
            <p:cNvPr id="278" name="object 278" descr=""/>
            <p:cNvSpPr/>
            <p:nvPr/>
          </p:nvSpPr>
          <p:spPr>
            <a:xfrm>
              <a:off x="9393655" y="2633665"/>
              <a:ext cx="0" cy="1040765"/>
            </a:xfrm>
            <a:custGeom>
              <a:avLst/>
              <a:gdLst/>
              <a:ahLst/>
              <a:cxnLst/>
              <a:rect l="l" t="t" r="r" b="b"/>
              <a:pathLst>
                <a:path w="0" h="1040764">
                  <a:moveTo>
                    <a:pt x="0" y="0"/>
                  </a:moveTo>
                  <a:lnTo>
                    <a:pt x="0" y="1040460"/>
                  </a:lnTo>
                </a:path>
              </a:pathLst>
            </a:custGeom>
            <a:ln w="6908">
              <a:solidFill>
                <a:srgbClr val="FFF200"/>
              </a:solidFill>
            </a:ln>
          </p:spPr>
          <p:txBody>
            <a:bodyPr wrap="square" lIns="0" tIns="0" rIns="0" bIns="0" rtlCol="0"/>
            <a:lstStyle/>
            <a:p/>
          </p:txBody>
        </p:sp>
        <p:sp>
          <p:nvSpPr>
            <p:cNvPr id="279" name="object 279" descr=""/>
            <p:cNvSpPr/>
            <p:nvPr/>
          </p:nvSpPr>
          <p:spPr>
            <a:xfrm>
              <a:off x="9919145" y="2233599"/>
              <a:ext cx="127000" cy="19685"/>
            </a:xfrm>
            <a:custGeom>
              <a:avLst/>
              <a:gdLst/>
              <a:ahLst/>
              <a:cxnLst/>
              <a:rect l="l" t="t" r="r" b="b"/>
              <a:pathLst>
                <a:path w="127000" h="19685">
                  <a:moveTo>
                    <a:pt x="126542" y="12280"/>
                  </a:moveTo>
                  <a:lnTo>
                    <a:pt x="0" y="12280"/>
                  </a:lnTo>
                  <a:lnTo>
                    <a:pt x="0" y="19189"/>
                  </a:lnTo>
                  <a:lnTo>
                    <a:pt x="126542" y="19189"/>
                  </a:lnTo>
                  <a:lnTo>
                    <a:pt x="126542" y="12280"/>
                  </a:lnTo>
                  <a:close/>
                </a:path>
                <a:path w="127000" h="19685">
                  <a:moveTo>
                    <a:pt x="126542" y="0"/>
                  </a:moveTo>
                  <a:lnTo>
                    <a:pt x="0" y="0"/>
                  </a:lnTo>
                  <a:lnTo>
                    <a:pt x="0" y="6908"/>
                  </a:lnTo>
                  <a:lnTo>
                    <a:pt x="126542" y="6908"/>
                  </a:lnTo>
                  <a:lnTo>
                    <a:pt x="126542" y="0"/>
                  </a:lnTo>
                  <a:close/>
                </a:path>
              </a:pathLst>
            </a:custGeom>
            <a:solidFill>
              <a:srgbClr val="FFF200"/>
            </a:solidFill>
          </p:spPr>
          <p:txBody>
            <a:bodyPr wrap="square" lIns="0" tIns="0" rIns="0" bIns="0" rtlCol="0"/>
            <a:lstStyle/>
            <a:p/>
          </p:txBody>
        </p:sp>
        <p:sp>
          <p:nvSpPr>
            <p:cNvPr id="280" name="object 280" descr=""/>
            <p:cNvSpPr/>
            <p:nvPr/>
          </p:nvSpPr>
          <p:spPr>
            <a:xfrm>
              <a:off x="9668723" y="827859"/>
              <a:ext cx="377190" cy="1264285"/>
            </a:xfrm>
            <a:custGeom>
              <a:avLst/>
              <a:gdLst/>
              <a:ahLst/>
              <a:cxnLst/>
              <a:rect l="l" t="t" r="r" b="b"/>
              <a:pathLst>
                <a:path w="377190" h="1264285">
                  <a:moveTo>
                    <a:pt x="376976" y="1263815"/>
                  </a:moveTo>
                  <a:lnTo>
                    <a:pt x="91287" y="1263815"/>
                  </a:lnTo>
                  <a:lnTo>
                    <a:pt x="56330" y="1256885"/>
                  </a:lnTo>
                  <a:lnTo>
                    <a:pt x="27608" y="1237951"/>
                  </a:lnTo>
                  <a:lnTo>
                    <a:pt x="7903" y="1209797"/>
                  </a:lnTo>
                  <a:lnTo>
                    <a:pt x="0" y="1175207"/>
                  </a:lnTo>
                  <a:lnTo>
                    <a:pt x="0" y="0"/>
                  </a:lnTo>
                </a:path>
              </a:pathLst>
            </a:custGeom>
            <a:ln w="9207">
              <a:solidFill>
                <a:srgbClr val="FFFFFF"/>
              </a:solidFill>
            </a:ln>
          </p:spPr>
          <p:txBody>
            <a:bodyPr wrap="square" lIns="0" tIns="0" rIns="0" bIns="0" rtlCol="0"/>
            <a:lstStyle/>
            <a:p/>
          </p:txBody>
        </p:sp>
        <p:sp>
          <p:nvSpPr>
            <p:cNvPr id="281" name="object 281" descr=""/>
            <p:cNvSpPr/>
            <p:nvPr/>
          </p:nvSpPr>
          <p:spPr>
            <a:xfrm>
              <a:off x="9668723" y="2401984"/>
              <a:ext cx="377190" cy="1543685"/>
            </a:xfrm>
            <a:custGeom>
              <a:avLst/>
              <a:gdLst/>
              <a:ahLst/>
              <a:cxnLst/>
              <a:rect l="l" t="t" r="r" b="b"/>
              <a:pathLst>
                <a:path w="377190" h="1543685">
                  <a:moveTo>
                    <a:pt x="376976" y="0"/>
                  </a:moveTo>
                  <a:lnTo>
                    <a:pt x="91287" y="0"/>
                  </a:lnTo>
                  <a:lnTo>
                    <a:pt x="56330" y="6929"/>
                  </a:lnTo>
                  <a:lnTo>
                    <a:pt x="27608" y="25863"/>
                  </a:lnTo>
                  <a:lnTo>
                    <a:pt x="7903" y="54017"/>
                  </a:lnTo>
                  <a:lnTo>
                    <a:pt x="0" y="88607"/>
                  </a:lnTo>
                  <a:lnTo>
                    <a:pt x="0" y="830059"/>
                  </a:lnTo>
                  <a:lnTo>
                    <a:pt x="0" y="1367624"/>
                  </a:lnTo>
                  <a:lnTo>
                    <a:pt x="0" y="1454797"/>
                  </a:lnTo>
                  <a:lnTo>
                    <a:pt x="7903" y="1489388"/>
                  </a:lnTo>
                  <a:lnTo>
                    <a:pt x="27608" y="1517542"/>
                  </a:lnTo>
                  <a:lnTo>
                    <a:pt x="56330" y="1536475"/>
                  </a:lnTo>
                  <a:lnTo>
                    <a:pt x="91287" y="1543405"/>
                  </a:lnTo>
                  <a:lnTo>
                    <a:pt x="376976" y="1543405"/>
                  </a:lnTo>
                </a:path>
              </a:pathLst>
            </a:custGeom>
            <a:ln w="9207">
              <a:solidFill>
                <a:srgbClr val="FFFFFF"/>
              </a:solidFill>
            </a:ln>
          </p:spPr>
          <p:txBody>
            <a:bodyPr wrap="square" lIns="0" tIns="0" rIns="0" bIns="0" rtlCol="0"/>
            <a:lstStyle/>
            <a:p/>
          </p:txBody>
        </p:sp>
        <p:sp>
          <p:nvSpPr>
            <p:cNvPr id="282" name="object 282" descr=""/>
            <p:cNvSpPr/>
            <p:nvPr/>
          </p:nvSpPr>
          <p:spPr>
            <a:xfrm>
              <a:off x="9148610" y="826096"/>
              <a:ext cx="777875" cy="3971290"/>
            </a:xfrm>
            <a:custGeom>
              <a:avLst/>
              <a:gdLst/>
              <a:ahLst/>
              <a:cxnLst/>
              <a:rect l="l" t="t" r="r" b="b"/>
              <a:pathLst>
                <a:path w="777875" h="3971290">
                  <a:moveTo>
                    <a:pt x="34366" y="2868638"/>
                  </a:moveTo>
                  <a:lnTo>
                    <a:pt x="12268" y="2868638"/>
                  </a:lnTo>
                  <a:lnTo>
                    <a:pt x="12268" y="2969742"/>
                  </a:lnTo>
                  <a:lnTo>
                    <a:pt x="34366" y="2969742"/>
                  </a:lnTo>
                  <a:lnTo>
                    <a:pt x="34366" y="2868638"/>
                  </a:lnTo>
                  <a:close/>
                </a:path>
                <a:path w="777875" h="3971290">
                  <a:moveTo>
                    <a:pt x="34366" y="1688896"/>
                  </a:moveTo>
                  <a:lnTo>
                    <a:pt x="12268" y="1688896"/>
                  </a:lnTo>
                  <a:lnTo>
                    <a:pt x="12268" y="1790001"/>
                  </a:lnTo>
                  <a:lnTo>
                    <a:pt x="34366" y="1790001"/>
                  </a:lnTo>
                  <a:lnTo>
                    <a:pt x="34366" y="1688896"/>
                  </a:lnTo>
                  <a:close/>
                </a:path>
                <a:path w="777875" h="3971290">
                  <a:moveTo>
                    <a:pt x="34366" y="1093584"/>
                  </a:moveTo>
                  <a:lnTo>
                    <a:pt x="12268" y="1093584"/>
                  </a:lnTo>
                  <a:lnTo>
                    <a:pt x="12268" y="1194689"/>
                  </a:lnTo>
                  <a:lnTo>
                    <a:pt x="34366" y="1194689"/>
                  </a:lnTo>
                  <a:lnTo>
                    <a:pt x="34366" y="1093584"/>
                  </a:lnTo>
                  <a:close/>
                </a:path>
                <a:path w="777875" h="3971290">
                  <a:moveTo>
                    <a:pt x="75158" y="2868638"/>
                  </a:moveTo>
                  <a:lnTo>
                    <a:pt x="53047" y="2868638"/>
                  </a:lnTo>
                  <a:lnTo>
                    <a:pt x="53047" y="2969742"/>
                  </a:lnTo>
                  <a:lnTo>
                    <a:pt x="75158" y="2969742"/>
                  </a:lnTo>
                  <a:lnTo>
                    <a:pt x="75158" y="2868638"/>
                  </a:lnTo>
                  <a:close/>
                </a:path>
                <a:path w="777875" h="3971290">
                  <a:moveTo>
                    <a:pt x="75158" y="1688896"/>
                  </a:moveTo>
                  <a:lnTo>
                    <a:pt x="53047" y="1688896"/>
                  </a:lnTo>
                  <a:lnTo>
                    <a:pt x="53047" y="1790001"/>
                  </a:lnTo>
                  <a:lnTo>
                    <a:pt x="75158" y="1790001"/>
                  </a:lnTo>
                  <a:lnTo>
                    <a:pt x="75158" y="1688896"/>
                  </a:lnTo>
                  <a:close/>
                </a:path>
                <a:path w="777875" h="3971290">
                  <a:moveTo>
                    <a:pt x="75158" y="1093584"/>
                  </a:moveTo>
                  <a:lnTo>
                    <a:pt x="53047" y="1093584"/>
                  </a:lnTo>
                  <a:lnTo>
                    <a:pt x="53047" y="1194689"/>
                  </a:lnTo>
                  <a:lnTo>
                    <a:pt x="75158" y="1194689"/>
                  </a:lnTo>
                  <a:lnTo>
                    <a:pt x="75158" y="1093584"/>
                  </a:lnTo>
                  <a:close/>
                </a:path>
                <a:path w="777875" h="3971290">
                  <a:moveTo>
                    <a:pt x="115938" y="2868638"/>
                  </a:moveTo>
                  <a:lnTo>
                    <a:pt x="93827" y="2868638"/>
                  </a:lnTo>
                  <a:lnTo>
                    <a:pt x="93827" y="2969742"/>
                  </a:lnTo>
                  <a:lnTo>
                    <a:pt x="115938" y="2969742"/>
                  </a:lnTo>
                  <a:lnTo>
                    <a:pt x="115938" y="2868638"/>
                  </a:lnTo>
                  <a:close/>
                </a:path>
                <a:path w="777875" h="3971290">
                  <a:moveTo>
                    <a:pt x="115938" y="1688896"/>
                  </a:moveTo>
                  <a:lnTo>
                    <a:pt x="93827" y="1688896"/>
                  </a:lnTo>
                  <a:lnTo>
                    <a:pt x="93827" y="1790001"/>
                  </a:lnTo>
                  <a:lnTo>
                    <a:pt x="115938" y="1790001"/>
                  </a:lnTo>
                  <a:lnTo>
                    <a:pt x="115938" y="1688896"/>
                  </a:lnTo>
                  <a:close/>
                </a:path>
                <a:path w="777875" h="3971290">
                  <a:moveTo>
                    <a:pt x="115938" y="1093584"/>
                  </a:moveTo>
                  <a:lnTo>
                    <a:pt x="93827" y="1093584"/>
                  </a:lnTo>
                  <a:lnTo>
                    <a:pt x="93827" y="1194689"/>
                  </a:lnTo>
                  <a:lnTo>
                    <a:pt x="115938" y="1194689"/>
                  </a:lnTo>
                  <a:lnTo>
                    <a:pt x="115938" y="1093584"/>
                  </a:lnTo>
                  <a:close/>
                </a:path>
                <a:path w="777875" h="3971290">
                  <a:moveTo>
                    <a:pt x="116916" y="926884"/>
                  </a:moveTo>
                  <a:lnTo>
                    <a:pt x="103124" y="926884"/>
                  </a:lnTo>
                  <a:lnTo>
                    <a:pt x="103124" y="1055776"/>
                  </a:lnTo>
                  <a:lnTo>
                    <a:pt x="116916" y="1055776"/>
                  </a:lnTo>
                  <a:lnTo>
                    <a:pt x="116916" y="926884"/>
                  </a:lnTo>
                  <a:close/>
                </a:path>
                <a:path w="777875" h="3971290">
                  <a:moveTo>
                    <a:pt x="116916" y="604672"/>
                  </a:moveTo>
                  <a:lnTo>
                    <a:pt x="103124" y="604672"/>
                  </a:lnTo>
                  <a:lnTo>
                    <a:pt x="103124" y="733552"/>
                  </a:lnTo>
                  <a:lnTo>
                    <a:pt x="116916" y="733552"/>
                  </a:lnTo>
                  <a:lnTo>
                    <a:pt x="116916" y="604672"/>
                  </a:lnTo>
                  <a:close/>
                </a:path>
                <a:path w="777875" h="3971290">
                  <a:moveTo>
                    <a:pt x="116916" y="282473"/>
                  </a:moveTo>
                  <a:lnTo>
                    <a:pt x="103124" y="282473"/>
                  </a:lnTo>
                  <a:lnTo>
                    <a:pt x="103124" y="411365"/>
                  </a:lnTo>
                  <a:lnTo>
                    <a:pt x="116916" y="411365"/>
                  </a:lnTo>
                  <a:lnTo>
                    <a:pt x="116916" y="282473"/>
                  </a:lnTo>
                  <a:close/>
                </a:path>
                <a:path w="777875" h="3971290">
                  <a:moveTo>
                    <a:pt x="116916" y="0"/>
                  </a:moveTo>
                  <a:lnTo>
                    <a:pt x="103124" y="0"/>
                  </a:lnTo>
                  <a:lnTo>
                    <a:pt x="103124" y="88290"/>
                  </a:lnTo>
                  <a:lnTo>
                    <a:pt x="116916" y="88290"/>
                  </a:lnTo>
                  <a:lnTo>
                    <a:pt x="116916" y="0"/>
                  </a:lnTo>
                  <a:close/>
                </a:path>
                <a:path w="777875" h="3971290">
                  <a:moveTo>
                    <a:pt x="131368" y="3842347"/>
                  </a:moveTo>
                  <a:lnTo>
                    <a:pt x="117563" y="3842347"/>
                  </a:lnTo>
                  <a:lnTo>
                    <a:pt x="117563" y="3971226"/>
                  </a:lnTo>
                  <a:lnTo>
                    <a:pt x="131368" y="3971226"/>
                  </a:lnTo>
                  <a:lnTo>
                    <a:pt x="131368" y="3842347"/>
                  </a:lnTo>
                  <a:close/>
                </a:path>
                <a:path w="777875" h="3971290">
                  <a:moveTo>
                    <a:pt x="131368" y="3520148"/>
                  </a:moveTo>
                  <a:lnTo>
                    <a:pt x="117563" y="3520148"/>
                  </a:lnTo>
                  <a:lnTo>
                    <a:pt x="117563" y="3649027"/>
                  </a:lnTo>
                  <a:lnTo>
                    <a:pt x="131368" y="3649027"/>
                  </a:lnTo>
                  <a:lnTo>
                    <a:pt x="131368" y="3520148"/>
                  </a:lnTo>
                  <a:close/>
                </a:path>
                <a:path w="777875" h="3971290">
                  <a:moveTo>
                    <a:pt x="136867" y="2396693"/>
                  </a:moveTo>
                  <a:lnTo>
                    <a:pt x="123063" y="2396693"/>
                  </a:lnTo>
                  <a:lnTo>
                    <a:pt x="123063" y="2525572"/>
                  </a:lnTo>
                  <a:lnTo>
                    <a:pt x="136867" y="2525572"/>
                  </a:lnTo>
                  <a:lnTo>
                    <a:pt x="136867" y="2396693"/>
                  </a:lnTo>
                  <a:close/>
                </a:path>
                <a:path w="777875" h="3971290">
                  <a:moveTo>
                    <a:pt x="136867" y="2074481"/>
                  </a:moveTo>
                  <a:lnTo>
                    <a:pt x="123063" y="2074481"/>
                  </a:lnTo>
                  <a:lnTo>
                    <a:pt x="123063" y="2203361"/>
                  </a:lnTo>
                  <a:lnTo>
                    <a:pt x="136867" y="2203361"/>
                  </a:lnTo>
                  <a:lnTo>
                    <a:pt x="136867" y="2074481"/>
                  </a:lnTo>
                  <a:close/>
                </a:path>
                <a:path w="777875" h="3971290">
                  <a:moveTo>
                    <a:pt x="156730" y="2868638"/>
                  </a:moveTo>
                  <a:lnTo>
                    <a:pt x="134620" y="2868638"/>
                  </a:lnTo>
                  <a:lnTo>
                    <a:pt x="134620" y="2969742"/>
                  </a:lnTo>
                  <a:lnTo>
                    <a:pt x="156730" y="2969742"/>
                  </a:lnTo>
                  <a:lnTo>
                    <a:pt x="156730" y="2868638"/>
                  </a:lnTo>
                  <a:close/>
                </a:path>
                <a:path w="777875" h="3971290">
                  <a:moveTo>
                    <a:pt x="156730" y="1688896"/>
                  </a:moveTo>
                  <a:lnTo>
                    <a:pt x="134620" y="1688896"/>
                  </a:lnTo>
                  <a:lnTo>
                    <a:pt x="134620" y="1790001"/>
                  </a:lnTo>
                  <a:lnTo>
                    <a:pt x="156730" y="1790001"/>
                  </a:lnTo>
                  <a:lnTo>
                    <a:pt x="156730" y="1688896"/>
                  </a:lnTo>
                  <a:close/>
                </a:path>
                <a:path w="777875" h="3971290">
                  <a:moveTo>
                    <a:pt x="156730" y="1093584"/>
                  </a:moveTo>
                  <a:lnTo>
                    <a:pt x="134620" y="1093584"/>
                  </a:lnTo>
                  <a:lnTo>
                    <a:pt x="134620" y="1194689"/>
                  </a:lnTo>
                  <a:lnTo>
                    <a:pt x="156730" y="1194689"/>
                  </a:lnTo>
                  <a:lnTo>
                    <a:pt x="156730" y="1093584"/>
                  </a:lnTo>
                  <a:close/>
                </a:path>
                <a:path w="777875" h="3971290">
                  <a:moveTo>
                    <a:pt x="197510" y="2868638"/>
                  </a:moveTo>
                  <a:lnTo>
                    <a:pt x="175399" y="2868638"/>
                  </a:lnTo>
                  <a:lnTo>
                    <a:pt x="175399" y="2969742"/>
                  </a:lnTo>
                  <a:lnTo>
                    <a:pt x="197510" y="2969742"/>
                  </a:lnTo>
                  <a:lnTo>
                    <a:pt x="197510" y="2868638"/>
                  </a:lnTo>
                  <a:close/>
                </a:path>
                <a:path w="777875" h="3971290">
                  <a:moveTo>
                    <a:pt x="197510" y="1688896"/>
                  </a:moveTo>
                  <a:lnTo>
                    <a:pt x="175399" y="1688896"/>
                  </a:lnTo>
                  <a:lnTo>
                    <a:pt x="175399" y="1790001"/>
                  </a:lnTo>
                  <a:lnTo>
                    <a:pt x="197510" y="1790001"/>
                  </a:lnTo>
                  <a:lnTo>
                    <a:pt x="197510" y="1688896"/>
                  </a:lnTo>
                  <a:close/>
                </a:path>
                <a:path w="777875" h="3971290">
                  <a:moveTo>
                    <a:pt x="197510" y="1093584"/>
                  </a:moveTo>
                  <a:lnTo>
                    <a:pt x="175399" y="1093584"/>
                  </a:lnTo>
                  <a:lnTo>
                    <a:pt x="175399" y="1194689"/>
                  </a:lnTo>
                  <a:lnTo>
                    <a:pt x="197510" y="1194689"/>
                  </a:lnTo>
                  <a:lnTo>
                    <a:pt x="197510" y="1093584"/>
                  </a:lnTo>
                  <a:close/>
                </a:path>
                <a:path w="777875" h="3971290">
                  <a:moveTo>
                    <a:pt x="238302" y="2868638"/>
                  </a:moveTo>
                  <a:lnTo>
                    <a:pt x="216192" y="2868638"/>
                  </a:lnTo>
                  <a:lnTo>
                    <a:pt x="216192" y="2969742"/>
                  </a:lnTo>
                  <a:lnTo>
                    <a:pt x="238302" y="2969742"/>
                  </a:lnTo>
                  <a:lnTo>
                    <a:pt x="238302" y="2868638"/>
                  </a:lnTo>
                  <a:close/>
                </a:path>
                <a:path w="777875" h="3971290">
                  <a:moveTo>
                    <a:pt x="238302" y="1688896"/>
                  </a:moveTo>
                  <a:lnTo>
                    <a:pt x="216192" y="1688896"/>
                  </a:lnTo>
                  <a:lnTo>
                    <a:pt x="216192" y="1790001"/>
                  </a:lnTo>
                  <a:lnTo>
                    <a:pt x="238302" y="1790001"/>
                  </a:lnTo>
                  <a:lnTo>
                    <a:pt x="238302" y="1688896"/>
                  </a:lnTo>
                  <a:close/>
                </a:path>
                <a:path w="777875" h="3971290">
                  <a:moveTo>
                    <a:pt x="238302" y="1093584"/>
                  </a:moveTo>
                  <a:lnTo>
                    <a:pt x="216192" y="1093584"/>
                  </a:lnTo>
                  <a:lnTo>
                    <a:pt x="216192" y="1194689"/>
                  </a:lnTo>
                  <a:lnTo>
                    <a:pt x="238302" y="1194689"/>
                  </a:lnTo>
                  <a:lnTo>
                    <a:pt x="238302" y="1093584"/>
                  </a:lnTo>
                  <a:close/>
                </a:path>
                <a:path w="777875" h="3971290">
                  <a:moveTo>
                    <a:pt x="241655" y="1057300"/>
                  </a:moveTo>
                  <a:lnTo>
                    <a:pt x="0" y="1057300"/>
                  </a:lnTo>
                  <a:lnTo>
                    <a:pt x="0" y="1071105"/>
                  </a:lnTo>
                  <a:lnTo>
                    <a:pt x="241655" y="1071105"/>
                  </a:lnTo>
                  <a:lnTo>
                    <a:pt x="241655" y="1057300"/>
                  </a:lnTo>
                  <a:close/>
                </a:path>
                <a:path w="777875" h="3971290">
                  <a:moveTo>
                    <a:pt x="241668" y="2833967"/>
                  </a:moveTo>
                  <a:lnTo>
                    <a:pt x="136867" y="2833967"/>
                  </a:lnTo>
                  <a:lnTo>
                    <a:pt x="136867" y="2718892"/>
                  </a:lnTo>
                  <a:lnTo>
                    <a:pt x="123063" y="2718892"/>
                  </a:lnTo>
                  <a:lnTo>
                    <a:pt x="123063" y="2833967"/>
                  </a:lnTo>
                  <a:lnTo>
                    <a:pt x="12" y="2833967"/>
                  </a:lnTo>
                  <a:lnTo>
                    <a:pt x="12" y="2847771"/>
                  </a:lnTo>
                  <a:lnTo>
                    <a:pt x="123063" y="2847771"/>
                  </a:lnTo>
                  <a:lnTo>
                    <a:pt x="136867" y="2847771"/>
                  </a:lnTo>
                  <a:lnTo>
                    <a:pt x="241668" y="2847771"/>
                  </a:lnTo>
                  <a:lnTo>
                    <a:pt x="241668" y="2833967"/>
                  </a:lnTo>
                  <a:close/>
                </a:path>
                <a:path w="777875" h="3971290">
                  <a:moveTo>
                    <a:pt x="279095" y="2868638"/>
                  </a:moveTo>
                  <a:lnTo>
                    <a:pt x="256971" y="2868638"/>
                  </a:lnTo>
                  <a:lnTo>
                    <a:pt x="256971" y="2969742"/>
                  </a:lnTo>
                  <a:lnTo>
                    <a:pt x="279095" y="2969742"/>
                  </a:lnTo>
                  <a:lnTo>
                    <a:pt x="279095" y="2868638"/>
                  </a:lnTo>
                  <a:close/>
                </a:path>
                <a:path w="777875" h="3971290">
                  <a:moveTo>
                    <a:pt x="279095" y="1688896"/>
                  </a:moveTo>
                  <a:lnTo>
                    <a:pt x="256971" y="1688896"/>
                  </a:lnTo>
                  <a:lnTo>
                    <a:pt x="256971" y="1790001"/>
                  </a:lnTo>
                  <a:lnTo>
                    <a:pt x="279095" y="1790001"/>
                  </a:lnTo>
                  <a:lnTo>
                    <a:pt x="279095" y="1688896"/>
                  </a:lnTo>
                  <a:close/>
                </a:path>
                <a:path w="777875" h="3971290">
                  <a:moveTo>
                    <a:pt x="279095" y="1093584"/>
                  </a:moveTo>
                  <a:lnTo>
                    <a:pt x="256971" y="1093584"/>
                  </a:lnTo>
                  <a:lnTo>
                    <a:pt x="256971" y="1194689"/>
                  </a:lnTo>
                  <a:lnTo>
                    <a:pt x="279095" y="1194689"/>
                  </a:lnTo>
                  <a:lnTo>
                    <a:pt x="279095" y="1093584"/>
                  </a:lnTo>
                  <a:close/>
                </a:path>
                <a:path w="777875" h="3971290">
                  <a:moveTo>
                    <a:pt x="319862" y="3400818"/>
                  </a:moveTo>
                  <a:lnTo>
                    <a:pt x="297751" y="3400818"/>
                  </a:lnTo>
                  <a:lnTo>
                    <a:pt x="297751" y="3501923"/>
                  </a:lnTo>
                  <a:lnTo>
                    <a:pt x="319862" y="3501923"/>
                  </a:lnTo>
                  <a:lnTo>
                    <a:pt x="319862" y="3400818"/>
                  </a:lnTo>
                  <a:close/>
                </a:path>
                <a:path w="777875" h="3971290">
                  <a:moveTo>
                    <a:pt x="319862" y="2868638"/>
                  </a:moveTo>
                  <a:lnTo>
                    <a:pt x="297751" y="2868638"/>
                  </a:lnTo>
                  <a:lnTo>
                    <a:pt x="297751" y="2969742"/>
                  </a:lnTo>
                  <a:lnTo>
                    <a:pt x="319862" y="2969742"/>
                  </a:lnTo>
                  <a:lnTo>
                    <a:pt x="319862" y="2868638"/>
                  </a:lnTo>
                  <a:close/>
                </a:path>
                <a:path w="777875" h="3971290">
                  <a:moveTo>
                    <a:pt x="319862" y="1688896"/>
                  </a:moveTo>
                  <a:lnTo>
                    <a:pt x="297751" y="1688896"/>
                  </a:lnTo>
                  <a:lnTo>
                    <a:pt x="297751" y="1790001"/>
                  </a:lnTo>
                  <a:lnTo>
                    <a:pt x="319862" y="1790001"/>
                  </a:lnTo>
                  <a:lnTo>
                    <a:pt x="319862" y="1688896"/>
                  </a:lnTo>
                  <a:close/>
                </a:path>
                <a:path w="777875" h="3971290">
                  <a:moveTo>
                    <a:pt x="319862" y="1093584"/>
                  </a:moveTo>
                  <a:lnTo>
                    <a:pt x="297751" y="1093584"/>
                  </a:lnTo>
                  <a:lnTo>
                    <a:pt x="297751" y="1194689"/>
                  </a:lnTo>
                  <a:lnTo>
                    <a:pt x="319862" y="1194689"/>
                  </a:lnTo>
                  <a:lnTo>
                    <a:pt x="319862" y="1093584"/>
                  </a:lnTo>
                  <a:close/>
                </a:path>
                <a:path w="777875" h="3971290">
                  <a:moveTo>
                    <a:pt x="360641" y="3400818"/>
                  </a:moveTo>
                  <a:lnTo>
                    <a:pt x="338531" y="3400818"/>
                  </a:lnTo>
                  <a:lnTo>
                    <a:pt x="338531" y="3501923"/>
                  </a:lnTo>
                  <a:lnTo>
                    <a:pt x="360641" y="3501923"/>
                  </a:lnTo>
                  <a:lnTo>
                    <a:pt x="360641" y="3400818"/>
                  </a:lnTo>
                  <a:close/>
                </a:path>
                <a:path w="777875" h="3971290">
                  <a:moveTo>
                    <a:pt x="360641" y="2868638"/>
                  </a:moveTo>
                  <a:lnTo>
                    <a:pt x="338531" y="2868638"/>
                  </a:lnTo>
                  <a:lnTo>
                    <a:pt x="338531" y="2969742"/>
                  </a:lnTo>
                  <a:lnTo>
                    <a:pt x="360641" y="2969742"/>
                  </a:lnTo>
                  <a:lnTo>
                    <a:pt x="360641" y="2868638"/>
                  </a:lnTo>
                  <a:close/>
                </a:path>
                <a:path w="777875" h="3971290">
                  <a:moveTo>
                    <a:pt x="360641" y="1688896"/>
                  </a:moveTo>
                  <a:lnTo>
                    <a:pt x="338531" y="1688896"/>
                  </a:lnTo>
                  <a:lnTo>
                    <a:pt x="338531" y="1790001"/>
                  </a:lnTo>
                  <a:lnTo>
                    <a:pt x="360641" y="1790001"/>
                  </a:lnTo>
                  <a:lnTo>
                    <a:pt x="360641" y="1688896"/>
                  </a:lnTo>
                  <a:close/>
                </a:path>
                <a:path w="777875" h="3971290">
                  <a:moveTo>
                    <a:pt x="360641" y="1093584"/>
                  </a:moveTo>
                  <a:lnTo>
                    <a:pt x="338531" y="1093584"/>
                  </a:lnTo>
                  <a:lnTo>
                    <a:pt x="338531" y="1194689"/>
                  </a:lnTo>
                  <a:lnTo>
                    <a:pt x="360641" y="1194689"/>
                  </a:lnTo>
                  <a:lnTo>
                    <a:pt x="360641" y="1093584"/>
                  </a:lnTo>
                  <a:close/>
                </a:path>
                <a:path w="777875" h="3971290">
                  <a:moveTo>
                    <a:pt x="389140" y="3842347"/>
                  </a:moveTo>
                  <a:lnTo>
                    <a:pt x="375335" y="3842347"/>
                  </a:lnTo>
                  <a:lnTo>
                    <a:pt x="375335" y="3971226"/>
                  </a:lnTo>
                  <a:lnTo>
                    <a:pt x="389140" y="3971226"/>
                  </a:lnTo>
                  <a:lnTo>
                    <a:pt x="389140" y="3842347"/>
                  </a:lnTo>
                  <a:close/>
                </a:path>
                <a:path w="777875" h="3971290">
                  <a:moveTo>
                    <a:pt x="389140" y="2465781"/>
                  </a:moveTo>
                  <a:lnTo>
                    <a:pt x="375335" y="2465781"/>
                  </a:lnTo>
                  <a:lnTo>
                    <a:pt x="375335" y="2594660"/>
                  </a:lnTo>
                  <a:lnTo>
                    <a:pt x="389140" y="2594660"/>
                  </a:lnTo>
                  <a:lnTo>
                    <a:pt x="389140" y="2465781"/>
                  </a:lnTo>
                  <a:close/>
                </a:path>
                <a:path w="777875" h="3971290">
                  <a:moveTo>
                    <a:pt x="389140" y="2143582"/>
                  </a:moveTo>
                  <a:lnTo>
                    <a:pt x="375335" y="2143582"/>
                  </a:lnTo>
                  <a:lnTo>
                    <a:pt x="375335" y="2272461"/>
                  </a:lnTo>
                  <a:lnTo>
                    <a:pt x="389140" y="2272461"/>
                  </a:lnTo>
                  <a:lnTo>
                    <a:pt x="389140" y="2143582"/>
                  </a:lnTo>
                  <a:close/>
                </a:path>
                <a:path w="777875" h="3971290">
                  <a:moveTo>
                    <a:pt x="389140" y="1821383"/>
                  </a:moveTo>
                  <a:lnTo>
                    <a:pt x="375335" y="1821383"/>
                  </a:lnTo>
                  <a:lnTo>
                    <a:pt x="375335" y="1950262"/>
                  </a:lnTo>
                  <a:lnTo>
                    <a:pt x="389140" y="1950262"/>
                  </a:lnTo>
                  <a:lnTo>
                    <a:pt x="389140" y="1821383"/>
                  </a:lnTo>
                  <a:close/>
                </a:path>
                <a:path w="777875" h="3971290">
                  <a:moveTo>
                    <a:pt x="397700" y="926884"/>
                  </a:moveTo>
                  <a:lnTo>
                    <a:pt x="383895" y="926884"/>
                  </a:lnTo>
                  <a:lnTo>
                    <a:pt x="383895" y="1055776"/>
                  </a:lnTo>
                  <a:lnTo>
                    <a:pt x="397700" y="1055776"/>
                  </a:lnTo>
                  <a:lnTo>
                    <a:pt x="397700" y="926884"/>
                  </a:lnTo>
                  <a:close/>
                </a:path>
                <a:path w="777875" h="3971290">
                  <a:moveTo>
                    <a:pt x="397700" y="604672"/>
                  </a:moveTo>
                  <a:lnTo>
                    <a:pt x="383895" y="604672"/>
                  </a:lnTo>
                  <a:lnTo>
                    <a:pt x="383895" y="733552"/>
                  </a:lnTo>
                  <a:lnTo>
                    <a:pt x="397700" y="733552"/>
                  </a:lnTo>
                  <a:lnTo>
                    <a:pt x="397700" y="604672"/>
                  </a:lnTo>
                  <a:close/>
                </a:path>
                <a:path w="777875" h="3971290">
                  <a:moveTo>
                    <a:pt x="397700" y="282473"/>
                  </a:moveTo>
                  <a:lnTo>
                    <a:pt x="383895" y="282473"/>
                  </a:lnTo>
                  <a:lnTo>
                    <a:pt x="383895" y="411365"/>
                  </a:lnTo>
                  <a:lnTo>
                    <a:pt x="397700" y="411365"/>
                  </a:lnTo>
                  <a:lnTo>
                    <a:pt x="397700" y="282473"/>
                  </a:lnTo>
                  <a:close/>
                </a:path>
                <a:path w="777875" h="3971290">
                  <a:moveTo>
                    <a:pt x="397700" y="0"/>
                  </a:moveTo>
                  <a:lnTo>
                    <a:pt x="383895" y="0"/>
                  </a:lnTo>
                  <a:lnTo>
                    <a:pt x="383895" y="88290"/>
                  </a:lnTo>
                  <a:lnTo>
                    <a:pt x="397700" y="88290"/>
                  </a:lnTo>
                  <a:lnTo>
                    <a:pt x="397700" y="0"/>
                  </a:lnTo>
                  <a:close/>
                </a:path>
                <a:path w="777875" h="3971290">
                  <a:moveTo>
                    <a:pt x="401447" y="3400818"/>
                  </a:moveTo>
                  <a:lnTo>
                    <a:pt x="379323" y="3400818"/>
                  </a:lnTo>
                  <a:lnTo>
                    <a:pt x="379323" y="3501923"/>
                  </a:lnTo>
                  <a:lnTo>
                    <a:pt x="401447" y="3501923"/>
                  </a:lnTo>
                  <a:lnTo>
                    <a:pt x="401447" y="3400818"/>
                  </a:lnTo>
                  <a:close/>
                </a:path>
                <a:path w="777875" h="3971290">
                  <a:moveTo>
                    <a:pt x="401447" y="2868638"/>
                  </a:moveTo>
                  <a:lnTo>
                    <a:pt x="379323" y="2868638"/>
                  </a:lnTo>
                  <a:lnTo>
                    <a:pt x="379323" y="2969742"/>
                  </a:lnTo>
                  <a:lnTo>
                    <a:pt x="401447" y="2969742"/>
                  </a:lnTo>
                  <a:lnTo>
                    <a:pt x="401447" y="2868638"/>
                  </a:lnTo>
                  <a:close/>
                </a:path>
                <a:path w="777875" h="3971290">
                  <a:moveTo>
                    <a:pt x="401447" y="1688896"/>
                  </a:moveTo>
                  <a:lnTo>
                    <a:pt x="379323" y="1688896"/>
                  </a:lnTo>
                  <a:lnTo>
                    <a:pt x="379323" y="1790001"/>
                  </a:lnTo>
                  <a:lnTo>
                    <a:pt x="401447" y="1790001"/>
                  </a:lnTo>
                  <a:lnTo>
                    <a:pt x="401447" y="1688896"/>
                  </a:lnTo>
                  <a:close/>
                </a:path>
                <a:path w="777875" h="3971290">
                  <a:moveTo>
                    <a:pt x="401447" y="1093584"/>
                  </a:moveTo>
                  <a:lnTo>
                    <a:pt x="379323" y="1093584"/>
                  </a:lnTo>
                  <a:lnTo>
                    <a:pt x="379323" y="1194689"/>
                  </a:lnTo>
                  <a:lnTo>
                    <a:pt x="401447" y="1194689"/>
                  </a:lnTo>
                  <a:lnTo>
                    <a:pt x="401447" y="1093584"/>
                  </a:lnTo>
                  <a:close/>
                </a:path>
                <a:path w="777875" h="3971290">
                  <a:moveTo>
                    <a:pt x="442226" y="3400818"/>
                  </a:moveTo>
                  <a:lnTo>
                    <a:pt x="420103" y="3400818"/>
                  </a:lnTo>
                  <a:lnTo>
                    <a:pt x="420103" y="3501923"/>
                  </a:lnTo>
                  <a:lnTo>
                    <a:pt x="442226" y="3501923"/>
                  </a:lnTo>
                  <a:lnTo>
                    <a:pt x="442226" y="3400818"/>
                  </a:lnTo>
                  <a:close/>
                </a:path>
                <a:path w="777875" h="3971290">
                  <a:moveTo>
                    <a:pt x="442226" y="2868638"/>
                  </a:moveTo>
                  <a:lnTo>
                    <a:pt x="420103" y="2868638"/>
                  </a:lnTo>
                  <a:lnTo>
                    <a:pt x="420103" y="2969742"/>
                  </a:lnTo>
                  <a:lnTo>
                    <a:pt x="442226" y="2969742"/>
                  </a:lnTo>
                  <a:lnTo>
                    <a:pt x="442226" y="2868638"/>
                  </a:lnTo>
                  <a:close/>
                </a:path>
                <a:path w="777875" h="3971290">
                  <a:moveTo>
                    <a:pt x="442226" y="1688896"/>
                  </a:moveTo>
                  <a:lnTo>
                    <a:pt x="420103" y="1688896"/>
                  </a:lnTo>
                  <a:lnTo>
                    <a:pt x="420103" y="1790001"/>
                  </a:lnTo>
                  <a:lnTo>
                    <a:pt x="442226" y="1790001"/>
                  </a:lnTo>
                  <a:lnTo>
                    <a:pt x="442226" y="1688896"/>
                  </a:lnTo>
                  <a:close/>
                </a:path>
                <a:path w="777875" h="3971290">
                  <a:moveTo>
                    <a:pt x="442226" y="1093584"/>
                  </a:moveTo>
                  <a:lnTo>
                    <a:pt x="420103" y="1093584"/>
                  </a:lnTo>
                  <a:lnTo>
                    <a:pt x="420103" y="1194689"/>
                  </a:lnTo>
                  <a:lnTo>
                    <a:pt x="442226" y="1194689"/>
                  </a:lnTo>
                  <a:lnTo>
                    <a:pt x="442226" y="1093584"/>
                  </a:lnTo>
                  <a:close/>
                </a:path>
                <a:path w="777875" h="3971290">
                  <a:moveTo>
                    <a:pt x="483006" y="3400818"/>
                  </a:moveTo>
                  <a:lnTo>
                    <a:pt x="460895" y="3400818"/>
                  </a:lnTo>
                  <a:lnTo>
                    <a:pt x="460895" y="3501923"/>
                  </a:lnTo>
                  <a:lnTo>
                    <a:pt x="483006" y="3501923"/>
                  </a:lnTo>
                  <a:lnTo>
                    <a:pt x="483006" y="3400818"/>
                  </a:lnTo>
                  <a:close/>
                </a:path>
                <a:path w="777875" h="3971290">
                  <a:moveTo>
                    <a:pt x="483006" y="2868638"/>
                  </a:moveTo>
                  <a:lnTo>
                    <a:pt x="460895" y="2868638"/>
                  </a:lnTo>
                  <a:lnTo>
                    <a:pt x="460895" y="2969742"/>
                  </a:lnTo>
                  <a:lnTo>
                    <a:pt x="483006" y="2969742"/>
                  </a:lnTo>
                  <a:lnTo>
                    <a:pt x="483006" y="2868638"/>
                  </a:lnTo>
                  <a:close/>
                </a:path>
                <a:path w="777875" h="3971290">
                  <a:moveTo>
                    <a:pt x="483006" y="1688896"/>
                  </a:moveTo>
                  <a:lnTo>
                    <a:pt x="460895" y="1688896"/>
                  </a:lnTo>
                  <a:lnTo>
                    <a:pt x="460895" y="1790001"/>
                  </a:lnTo>
                  <a:lnTo>
                    <a:pt x="483006" y="1790001"/>
                  </a:lnTo>
                  <a:lnTo>
                    <a:pt x="483006" y="1688896"/>
                  </a:lnTo>
                  <a:close/>
                </a:path>
                <a:path w="777875" h="3971290">
                  <a:moveTo>
                    <a:pt x="483006" y="1093584"/>
                  </a:moveTo>
                  <a:lnTo>
                    <a:pt x="460895" y="1093584"/>
                  </a:lnTo>
                  <a:lnTo>
                    <a:pt x="460895" y="1194689"/>
                  </a:lnTo>
                  <a:lnTo>
                    <a:pt x="483006" y="1194689"/>
                  </a:lnTo>
                  <a:lnTo>
                    <a:pt x="483006" y="1093584"/>
                  </a:lnTo>
                  <a:close/>
                </a:path>
                <a:path w="777875" h="3971290">
                  <a:moveTo>
                    <a:pt x="511695" y="3520148"/>
                  </a:moveTo>
                  <a:lnTo>
                    <a:pt x="389140" y="3520148"/>
                  </a:lnTo>
                  <a:lnTo>
                    <a:pt x="375335" y="3520148"/>
                  </a:lnTo>
                  <a:lnTo>
                    <a:pt x="270040" y="3520148"/>
                  </a:lnTo>
                  <a:lnTo>
                    <a:pt x="270040" y="3533952"/>
                  </a:lnTo>
                  <a:lnTo>
                    <a:pt x="375335" y="3533952"/>
                  </a:lnTo>
                  <a:lnTo>
                    <a:pt x="375335" y="3649027"/>
                  </a:lnTo>
                  <a:lnTo>
                    <a:pt x="389140" y="3649027"/>
                  </a:lnTo>
                  <a:lnTo>
                    <a:pt x="389140" y="3533952"/>
                  </a:lnTo>
                  <a:lnTo>
                    <a:pt x="511695" y="3533952"/>
                  </a:lnTo>
                  <a:lnTo>
                    <a:pt x="511695" y="3520148"/>
                  </a:lnTo>
                  <a:close/>
                </a:path>
                <a:path w="777875" h="3971290">
                  <a:moveTo>
                    <a:pt x="511695" y="1807565"/>
                  </a:moveTo>
                  <a:lnTo>
                    <a:pt x="270040" y="1807565"/>
                  </a:lnTo>
                  <a:lnTo>
                    <a:pt x="270040" y="1821370"/>
                  </a:lnTo>
                  <a:lnTo>
                    <a:pt x="511695" y="1821370"/>
                  </a:lnTo>
                  <a:lnTo>
                    <a:pt x="511695" y="1807565"/>
                  </a:lnTo>
                  <a:close/>
                </a:path>
                <a:path w="777875" h="3971290">
                  <a:moveTo>
                    <a:pt x="731634" y="1529994"/>
                  </a:moveTo>
                  <a:lnTo>
                    <a:pt x="630529" y="1529994"/>
                  </a:lnTo>
                  <a:lnTo>
                    <a:pt x="630529" y="1552105"/>
                  </a:lnTo>
                  <a:lnTo>
                    <a:pt x="731634" y="1552105"/>
                  </a:lnTo>
                  <a:lnTo>
                    <a:pt x="731634" y="1529994"/>
                  </a:lnTo>
                  <a:close/>
                </a:path>
                <a:path w="777875" h="3971290">
                  <a:moveTo>
                    <a:pt x="731634" y="1489214"/>
                  </a:moveTo>
                  <a:lnTo>
                    <a:pt x="630529" y="1489214"/>
                  </a:lnTo>
                  <a:lnTo>
                    <a:pt x="630529" y="1511325"/>
                  </a:lnTo>
                  <a:lnTo>
                    <a:pt x="731634" y="1511325"/>
                  </a:lnTo>
                  <a:lnTo>
                    <a:pt x="731634" y="1489214"/>
                  </a:lnTo>
                  <a:close/>
                </a:path>
                <a:path w="777875" h="3971290">
                  <a:moveTo>
                    <a:pt x="731634" y="1448422"/>
                  </a:moveTo>
                  <a:lnTo>
                    <a:pt x="630529" y="1448422"/>
                  </a:lnTo>
                  <a:lnTo>
                    <a:pt x="630529" y="1470545"/>
                  </a:lnTo>
                  <a:lnTo>
                    <a:pt x="731634" y="1470545"/>
                  </a:lnTo>
                  <a:lnTo>
                    <a:pt x="731634" y="1448422"/>
                  </a:lnTo>
                  <a:close/>
                </a:path>
                <a:path w="777875" h="3971290">
                  <a:moveTo>
                    <a:pt x="731634" y="1407655"/>
                  </a:moveTo>
                  <a:lnTo>
                    <a:pt x="630529" y="1407655"/>
                  </a:lnTo>
                  <a:lnTo>
                    <a:pt x="630529" y="1429766"/>
                  </a:lnTo>
                  <a:lnTo>
                    <a:pt x="731634" y="1429766"/>
                  </a:lnTo>
                  <a:lnTo>
                    <a:pt x="731634" y="1407655"/>
                  </a:lnTo>
                  <a:close/>
                </a:path>
                <a:path w="777875" h="3971290">
                  <a:moveTo>
                    <a:pt x="731634" y="1366862"/>
                  </a:moveTo>
                  <a:lnTo>
                    <a:pt x="630529" y="1366862"/>
                  </a:lnTo>
                  <a:lnTo>
                    <a:pt x="630529" y="1388973"/>
                  </a:lnTo>
                  <a:lnTo>
                    <a:pt x="731634" y="1388973"/>
                  </a:lnTo>
                  <a:lnTo>
                    <a:pt x="731634" y="1366862"/>
                  </a:lnTo>
                  <a:close/>
                </a:path>
                <a:path w="777875" h="3971290">
                  <a:moveTo>
                    <a:pt x="731634" y="1326070"/>
                  </a:moveTo>
                  <a:lnTo>
                    <a:pt x="630529" y="1326070"/>
                  </a:lnTo>
                  <a:lnTo>
                    <a:pt x="630529" y="1348181"/>
                  </a:lnTo>
                  <a:lnTo>
                    <a:pt x="731634" y="1348181"/>
                  </a:lnTo>
                  <a:lnTo>
                    <a:pt x="731634" y="1326070"/>
                  </a:lnTo>
                  <a:close/>
                </a:path>
                <a:path w="777875" h="3971290">
                  <a:moveTo>
                    <a:pt x="731634" y="1285303"/>
                  </a:moveTo>
                  <a:lnTo>
                    <a:pt x="630529" y="1285303"/>
                  </a:lnTo>
                  <a:lnTo>
                    <a:pt x="630529" y="1307414"/>
                  </a:lnTo>
                  <a:lnTo>
                    <a:pt x="731634" y="1307414"/>
                  </a:lnTo>
                  <a:lnTo>
                    <a:pt x="731634" y="1285303"/>
                  </a:lnTo>
                  <a:close/>
                </a:path>
                <a:path w="777875" h="3971290">
                  <a:moveTo>
                    <a:pt x="777443" y="1265923"/>
                  </a:moveTo>
                  <a:lnTo>
                    <a:pt x="770547" y="1265923"/>
                  </a:lnTo>
                  <a:lnTo>
                    <a:pt x="770547" y="1407109"/>
                  </a:lnTo>
                  <a:lnTo>
                    <a:pt x="777443" y="1407109"/>
                  </a:lnTo>
                  <a:lnTo>
                    <a:pt x="777443" y="1265923"/>
                  </a:lnTo>
                  <a:close/>
                </a:path>
              </a:pathLst>
            </a:custGeom>
            <a:solidFill>
              <a:srgbClr val="FFFFFF"/>
            </a:solidFill>
          </p:spPr>
          <p:txBody>
            <a:bodyPr wrap="square" lIns="0" tIns="0" rIns="0" bIns="0" rtlCol="0"/>
            <a:lstStyle/>
            <a:p/>
          </p:txBody>
        </p:sp>
        <p:sp>
          <p:nvSpPr>
            <p:cNvPr id="283" name="object 283" descr=""/>
            <p:cNvSpPr/>
            <p:nvPr/>
          </p:nvSpPr>
          <p:spPr>
            <a:xfrm>
              <a:off x="9160879" y="4226915"/>
              <a:ext cx="307975" cy="101600"/>
            </a:xfrm>
            <a:custGeom>
              <a:avLst/>
              <a:gdLst/>
              <a:ahLst/>
              <a:cxnLst/>
              <a:rect l="l" t="t" r="r" b="b"/>
              <a:pathLst>
                <a:path w="307975" h="101600">
                  <a:moveTo>
                    <a:pt x="22098" y="0"/>
                  </a:moveTo>
                  <a:lnTo>
                    <a:pt x="0" y="0"/>
                  </a:lnTo>
                  <a:lnTo>
                    <a:pt x="0" y="101104"/>
                  </a:lnTo>
                  <a:lnTo>
                    <a:pt x="22098" y="101104"/>
                  </a:lnTo>
                  <a:lnTo>
                    <a:pt x="22098" y="0"/>
                  </a:lnTo>
                  <a:close/>
                </a:path>
                <a:path w="307975" h="101600">
                  <a:moveTo>
                    <a:pt x="62890" y="0"/>
                  </a:moveTo>
                  <a:lnTo>
                    <a:pt x="40779" y="0"/>
                  </a:lnTo>
                  <a:lnTo>
                    <a:pt x="40779" y="101104"/>
                  </a:lnTo>
                  <a:lnTo>
                    <a:pt x="62890" y="101104"/>
                  </a:lnTo>
                  <a:lnTo>
                    <a:pt x="62890" y="0"/>
                  </a:lnTo>
                  <a:close/>
                </a:path>
                <a:path w="307975" h="101600">
                  <a:moveTo>
                    <a:pt x="103670" y="0"/>
                  </a:moveTo>
                  <a:lnTo>
                    <a:pt x="81559" y="0"/>
                  </a:lnTo>
                  <a:lnTo>
                    <a:pt x="81559" y="101104"/>
                  </a:lnTo>
                  <a:lnTo>
                    <a:pt x="103670" y="101104"/>
                  </a:lnTo>
                  <a:lnTo>
                    <a:pt x="103670" y="0"/>
                  </a:lnTo>
                  <a:close/>
                </a:path>
                <a:path w="307975" h="101600">
                  <a:moveTo>
                    <a:pt x="144462" y="0"/>
                  </a:moveTo>
                  <a:lnTo>
                    <a:pt x="122351" y="0"/>
                  </a:lnTo>
                  <a:lnTo>
                    <a:pt x="122351" y="101104"/>
                  </a:lnTo>
                  <a:lnTo>
                    <a:pt x="144462" y="101104"/>
                  </a:lnTo>
                  <a:lnTo>
                    <a:pt x="144462" y="0"/>
                  </a:lnTo>
                  <a:close/>
                </a:path>
                <a:path w="307975" h="101600">
                  <a:moveTo>
                    <a:pt x="185242" y="0"/>
                  </a:moveTo>
                  <a:lnTo>
                    <a:pt x="163131" y="0"/>
                  </a:lnTo>
                  <a:lnTo>
                    <a:pt x="163131" y="101104"/>
                  </a:lnTo>
                  <a:lnTo>
                    <a:pt x="185242" y="101104"/>
                  </a:lnTo>
                  <a:lnTo>
                    <a:pt x="185242" y="0"/>
                  </a:lnTo>
                  <a:close/>
                </a:path>
                <a:path w="307975" h="101600">
                  <a:moveTo>
                    <a:pt x="226034" y="0"/>
                  </a:moveTo>
                  <a:lnTo>
                    <a:pt x="203923" y="0"/>
                  </a:lnTo>
                  <a:lnTo>
                    <a:pt x="203923" y="101104"/>
                  </a:lnTo>
                  <a:lnTo>
                    <a:pt x="226034" y="101104"/>
                  </a:lnTo>
                  <a:lnTo>
                    <a:pt x="226034" y="0"/>
                  </a:lnTo>
                  <a:close/>
                </a:path>
                <a:path w="307975" h="101600">
                  <a:moveTo>
                    <a:pt x="266827" y="0"/>
                  </a:moveTo>
                  <a:lnTo>
                    <a:pt x="244703" y="0"/>
                  </a:lnTo>
                  <a:lnTo>
                    <a:pt x="244703" y="101104"/>
                  </a:lnTo>
                  <a:lnTo>
                    <a:pt x="266827" y="101104"/>
                  </a:lnTo>
                  <a:lnTo>
                    <a:pt x="266827" y="0"/>
                  </a:lnTo>
                  <a:close/>
                </a:path>
                <a:path w="307975" h="101600">
                  <a:moveTo>
                    <a:pt x="307594" y="0"/>
                  </a:moveTo>
                  <a:lnTo>
                    <a:pt x="285483" y="0"/>
                  </a:lnTo>
                  <a:lnTo>
                    <a:pt x="285483" y="101104"/>
                  </a:lnTo>
                  <a:lnTo>
                    <a:pt x="307594" y="101104"/>
                  </a:lnTo>
                  <a:lnTo>
                    <a:pt x="307594" y="0"/>
                  </a:lnTo>
                  <a:close/>
                </a:path>
              </a:pathLst>
            </a:custGeom>
            <a:solidFill>
              <a:srgbClr val="FFFFFF"/>
            </a:solidFill>
          </p:spPr>
          <p:txBody>
            <a:bodyPr wrap="square" lIns="0" tIns="0" rIns="0" bIns="0" rtlCol="0"/>
            <a:lstStyle/>
            <a:p/>
          </p:txBody>
        </p:sp>
        <p:sp>
          <p:nvSpPr>
            <p:cNvPr id="284" name="object 284" descr=""/>
            <p:cNvSpPr/>
            <p:nvPr/>
          </p:nvSpPr>
          <p:spPr>
            <a:xfrm>
              <a:off x="9208868" y="3820885"/>
              <a:ext cx="378460" cy="378460"/>
            </a:xfrm>
            <a:custGeom>
              <a:avLst/>
              <a:gdLst/>
              <a:ahLst/>
              <a:cxnLst/>
              <a:rect l="l" t="t" r="r" b="b"/>
              <a:pathLst>
                <a:path w="378459" h="378460">
                  <a:moveTo>
                    <a:pt x="378193" y="378193"/>
                  </a:moveTo>
                  <a:lnTo>
                    <a:pt x="0" y="378193"/>
                  </a:lnTo>
                  <a:lnTo>
                    <a:pt x="0" y="0"/>
                  </a:lnTo>
                  <a:lnTo>
                    <a:pt x="378193" y="0"/>
                  </a:lnTo>
                  <a:lnTo>
                    <a:pt x="378193" y="378193"/>
                  </a:lnTo>
                  <a:close/>
                </a:path>
              </a:pathLst>
            </a:custGeom>
            <a:ln w="10668">
              <a:solidFill>
                <a:srgbClr val="FFF200"/>
              </a:solidFill>
            </a:ln>
          </p:spPr>
          <p:txBody>
            <a:bodyPr wrap="square" lIns="0" tIns="0" rIns="0" bIns="0" rtlCol="0"/>
            <a:lstStyle/>
            <a:p/>
          </p:txBody>
        </p:sp>
        <p:sp>
          <p:nvSpPr>
            <p:cNvPr id="285" name="object 285" descr=""/>
            <p:cNvSpPr/>
            <p:nvPr/>
          </p:nvSpPr>
          <p:spPr>
            <a:xfrm>
              <a:off x="9208865" y="3820880"/>
              <a:ext cx="378460" cy="378460"/>
            </a:xfrm>
            <a:custGeom>
              <a:avLst/>
              <a:gdLst/>
              <a:ahLst/>
              <a:cxnLst/>
              <a:rect l="l" t="t" r="r" b="b"/>
              <a:pathLst>
                <a:path w="378459" h="378460">
                  <a:moveTo>
                    <a:pt x="0" y="0"/>
                  </a:moveTo>
                  <a:lnTo>
                    <a:pt x="378193" y="378193"/>
                  </a:lnTo>
                </a:path>
              </a:pathLst>
            </a:custGeom>
            <a:ln w="10668">
              <a:solidFill>
                <a:srgbClr val="FFF200"/>
              </a:solidFill>
            </a:ln>
          </p:spPr>
          <p:txBody>
            <a:bodyPr wrap="square" lIns="0" tIns="0" rIns="0" bIns="0" rtlCol="0"/>
            <a:lstStyle/>
            <a:p/>
          </p:txBody>
        </p:sp>
        <p:sp>
          <p:nvSpPr>
            <p:cNvPr id="286" name="object 286" descr=""/>
            <p:cNvSpPr/>
            <p:nvPr/>
          </p:nvSpPr>
          <p:spPr>
            <a:xfrm>
              <a:off x="9208865" y="3820884"/>
              <a:ext cx="378460" cy="378460"/>
            </a:xfrm>
            <a:custGeom>
              <a:avLst/>
              <a:gdLst/>
              <a:ahLst/>
              <a:cxnLst/>
              <a:rect l="l" t="t" r="r" b="b"/>
              <a:pathLst>
                <a:path w="378459" h="378460">
                  <a:moveTo>
                    <a:pt x="0" y="378193"/>
                  </a:moveTo>
                  <a:lnTo>
                    <a:pt x="378193" y="0"/>
                  </a:lnTo>
                </a:path>
              </a:pathLst>
            </a:custGeom>
            <a:ln w="10668">
              <a:solidFill>
                <a:srgbClr val="FFF200"/>
              </a:solidFill>
            </a:ln>
          </p:spPr>
          <p:txBody>
            <a:bodyPr wrap="square" lIns="0" tIns="0" rIns="0" bIns="0" rtlCol="0"/>
            <a:lstStyle/>
            <a:p/>
          </p:txBody>
        </p:sp>
        <p:sp>
          <p:nvSpPr>
            <p:cNvPr id="287" name="object 287" descr=""/>
            <p:cNvSpPr/>
            <p:nvPr/>
          </p:nvSpPr>
          <p:spPr>
            <a:xfrm>
              <a:off x="9212388" y="3824396"/>
              <a:ext cx="371475" cy="371475"/>
            </a:xfrm>
            <a:custGeom>
              <a:avLst/>
              <a:gdLst/>
              <a:ahLst/>
              <a:cxnLst/>
              <a:rect l="l" t="t" r="r" b="b"/>
              <a:pathLst>
                <a:path w="371475" h="371475">
                  <a:moveTo>
                    <a:pt x="185572" y="371170"/>
                  </a:moveTo>
                  <a:lnTo>
                    <a:pt x="0" y="185585"/>
                  </a:lnTo>
                  <a:lnTo>
                    <a:pt x="185572" y="0"/>
                  </a:lnTo>
                  <a:lnTo>
                    <a:pt x="371157" y="185585"/>
                  </a:lnTo>
                  <a:lnTo>
                    <a:pt x="185572" y="371170"/>
                  </a:lnTo>
                  <a:close/>
                </a:path>
              </a:pathLst>
            </a:custGeom>
            <a:ln w="10668">
              <a:solidFill>
                <a:srgbClr val="FFF200"/>
              </a:solidFill>
            </a:ln>
          </p:spPr>
          <p:txBody>
            <a:bodyPr wrap="square" lIns="0" tIns="0" rIns="0" bIns="0" rtlCol="0"/>
            <a:lstStyle/>
            <a:p/>
          </p:txBody>
        </p:sp>
        <p:sp>
          <p:nvSpPr>
            <p:cNvPr id="288" name="object 288" descr=""/>
            <p:cNvSpPr/>
            <p:nvPr/>
          </p:nvSpPr>
          <p:spPr>
            <a:xfrm>
              <a:off x="9288272" y="3115005"/>
              <a:ext cx="78740" cy="128905"/>
            </a:xfrm>
            <a:custGeom>
              <a:avLst/>
              <a:gdLst/>
              <a:ahLst/>
              <a:cxnLst/>
              <a:rect l="l" t="t" r="r" b="b"/>
              <a:pathLst>
                <a:path w="78740" h="128905">
                  <a:moveTo>
                    <a:pt x="6121" y="98209"/>
                  </a:moveTo>
                  <a:lnTo>
                    <a:pt x="4889" y="96977"/>
                  </a:lnTo>
                  <a:lnTo>
                    <a:pt x="1231" y="96977"/>
                  </a:lnTo>
                  <a:lnTo>
                    <a:pt x="0" y="98209"/>
                  </a:lnTo>
                  <a:lnTo>
                    <a:pt x="0" y="127647"/>
                  </a:lnTo>
                  <a:lnTo>
                    <a:pt x="1231" y="128879"/>
                  </a:lnTo>
                  <a:lnTo>
                    <a:pt x="4889" y="128879"/>
                  </a:lnTo>
                  <a:lnTo>
                    <a:pt x="6121" y="127647"/>
                  </a:lnTo>
                  <a:lnTo>
                    <a:pt x="6121" y="126136"/>
                  </a:lnTo>
                  <a:lnTo>
                    <a:pt x="6121" y="98209"/>
                  </a:lnTo>
                  <a:close/>
                </a:path>
                <a:path w="78740" h="128905">
                  <a:moveTo>
                    <a:pt x="6121" y="1231"/>
                  </a:moveTo>
                  <a:lnTo>
                    <a:pt x="4889" y="0"/>
                  </a:lnTo>
                  <a:lnTo>
                    <a:pt x="1231" y="0"/>
                  </a:lnTo>
                  <a:lnTo>
                    <a:pt x="0" y="1231"/>
                  </a:lnTo>
                  <a:lnTo>
                    <a:pt x="0" y="30670"/>
                  </a:lnTo>
                  <a:lnTo>
                    <a:pt x="1231" y="31902"/>
                  </a:lnTo>
                  <a:lnTo>
                    <a:pt x="4889" y="31902"/>
                  </a:lnTo>
                  <a:lnTo>
                    <a:pt x="6121" y="30670"/>
                  </a:lnTo>
                  <a:lnTo>
                    <a:pt x="6121" y="29159"/>
                  </a:lnTo>
                  <a:lnTo>
                    <a:pt x="6121" y="1231"/>
                  </a:lnTo>
                  <a:close/>
                </a:path>
                <a:path w="78740" h="128905">
                  <a:moveTo>
                    <a:pt x="78613" y="98209"/>
                  </a:moveTo>
                  <a:lnTo>
                    <a:pt x="77381" y="96977"/>
                  </a:lnTo>
                  <a:lnTo>
                    <a:pt x="73723" y="96977"/>
                  </a:lnTo>
                  <a:lnTo>
                    <a:pt x="72491" y="98209"/>
                  </a:lnTo>
                  <a:lnTo>
                    <a:pt x="72491" y="127647"/>
                  </a:lnTo>
                  <a:lnTo>
                    <a:pt x="73723" y="128879"/>
                  </a:lnTo>
                  <a:lnTo>
                    <a:pt x="77381" y="128879"/>
                  </a:lnTo>
                  <a:lnTo>
                    <a:pt x="78613" y="127647"/>
                  </a:lnTo>
                  <a:lnTo>
                    <a:pt x="78613" y="126136"/>
                  </a:lnTo>
                  <a:lnTo>
                    <a:pt x="78613" y="98209"/>
                  </a:lnTo>
                  <a:close/>
                </a:path>
                <a:path w="78740" h="128905">
                  <a:moveTo>
                    <a:pt x="78613" y="1231"/>
                  </a:moveTo>
                  <a:lnTo>
                    <a:pt x="77381" y="0"/>
                  </a:lnTo>
                  <a:lnTo>
                    <a:pt x="73723" y="0"/>
                  </a:lnTo>
                  <a:lnTo>
                    <a:pt x="72491" y="1231"/>
                  </a:lnTo>
                  <a:lnTo>
                    <a:pt x="72491" y="30670"/>
                  </a:lnTo>
                  <a:lnTo>
                    <a:pt x="73723" y="31902"/>
                  </a:lnTo>
                  <a:lnTo>
                    <a:pt x="77381" y="31902"/>
                  </a:lnTo>
                  <a:lnTo>
                    <a:pt x="78613" y="30670"/>
                  </a:lnTo>
                  <a:lnTo>
                    <a:pt x="78613" y="29159"/>
                  </a:lnTo>
                  <a:lnTo>
                    <a:pt x="78613" y="1231"/>
                  </a:lnTo>
                  <a:close/>
                </a:path>
              </a:pathLst>
            </a:custGeom>
            <a:solidFill>
              <a:srgbClr val="231F20"/>
            </a:solidFill>
          </p:spPr>
          <p:txBody>
            <a:bodyPr wrap="square" lIns="0" tIns="0" rIns="0" bIns="0" rtlCol="0"/>
            <a:lstStyle/>
            <a:p/>
          </p:txBody>
        </p:sp>
        <p:sp>
          <p:nvSpPr>
            <p:cNvPr id="289" name="object 289" descr=""/>
            <p:cNvSpPr/>
            <p:nvPr/>
          </p:nvSpPr>
          <p:spPr>
            <a:xfrm>
              <a:off x="9291335" y="3089132"/>
              <a:ext cx="72390" cy="181610"/>
            </a:xfrm>
            <a:custGeom>
              <a:avLst/>
              <a:gdLst/>
              <a:ahLst/>
              <a:cxnLst/>
              <a:rect l="l" t="t" r="r" b="b"/>
              <a:pathLst>
                <a:path w="72390" h="181610">
                  <a:moveTo>
                    <a:pt x="38798" y="0"/>
                  </a:moveTo>
                  <a:lnTo>
                    <a:pt x="33515" y="0"/>
                  </a:lnTo>
                  <a:lnTo>
                    <a:pt x="7161" y="2215"/>
                  </a:lnTo>
                  <a:lnTo>
                    <a:pt x="1936" y="5040"/>
                  </a:lnTo>
                  <a:lnTo>
                    <a:pt x="93" y="12034"/>
                  </a:lnTo>
                  <a:lnTo>
                    <a:pt x="0" y="155955"/>
                  </a:lnTo>
                  <a:lnTo>
                    <a:pt x="412" y="159883"/>
                  </a:lnTo>
                  <a:lnTo>
                    <a:pt x="3303" y="168522"/>
                  </a:lnTo>
                  <a:lnTo>
                    <a:pt x="11149" y="177162"/>
                  </a:lnTo>
                  <a:lnTo>
                    <a:pt x="26428" y="181089"/>
                  </a:lnTo>
                  <a:lnTo>
                    <a:pt x="33515" y="181089"/>
                  </a:lnTo>
                  <a:lnTo>
                    <a:pt x="61156" y="180696"/>
                  </a:lnTo>
                  <a:lnTo>
                    <a:pt x="68999" y="177947"/>
                  </a:lnTo>
                  <a:lnTo>
                    <a:pt x="71888" y="170486"/>
                  </a:lnTo>
                  <a:lnTo>
                    <a:pt x="72301" y="155955"/>
                  </a:lnTo>
                  <a:lnTo>
                    <a:pt x="72301" y="25463"/>
                  </a:lnTo>
                  <a:lnTo>
                    <a:pt x="38798" y="0"/>
                  </a:lnTo>
                  <a:close/>
                </a:path>
              </a:pathLst>
            </a:custGeom>
            <a:solidFill>
              <a:srgbClr val="262261"/>
            </a:solidFill>
          </p:spPr>
          <p:txBody>
            <a:bodyPr wrap="square" lIns="0" tIns="0" rIns="0" bIns="0" rtlCol="0"/>
            <a:lstStyle/>
            <a:p/>
          </p:txBody>
        </p:sp>
        <p:pic>
          <p:nvPicPr>
            <p:cNvPr id="290" name="object 290" descr=""/>
            <p:cNvPicPr/>
            <p:nvPr/>
          </p:nvPicPr>
          <p:blipFill>
            <a:blip r:embed="rId54" cstate="print"/>
            <a:stretch>
              <a:fillRect/>
            </a:stretch>
          </p:blipFill>
          <p:spPr>
            <a:xfrm>
              <a:off x="9291457" y="3090672"/>
              <a:ext cx="72176" cy="179552"/>
            </a:xfrm>
            <a:prstGeom prst="rect">
              <a:avLst/>
            </a:prstGeom>
          </p:spPr>
        </p:pic>
        <p:sp>
          <p:nvSpPr>
            <p:cNvPr id="291" name="object 291" descr=""/>
            <p:cNvSpPr/>
            <p:nvPr/>
          </p:nvSpPr>
          <p:spPr>
            <a:xfrm>
              <a:off x="9291659" y="3248440"/>
              <a:ext cx="20320" cy="21590"/>
            </a:xfrm>
            <a:custGeom>
              <a:avLst/>
              <a:gdLst/>
              <a:ahLst/>
              <a:cxnLst/>
              <a:rect l="l" t="t" r="r" b="b"/>
              <a:pathLst>
                <a:path w="20320" h="21589">
                  <a:moveTo>
                    <a:pt x="0" y="0"/>
                  </a:moveTo>
                  <a:lnTo>
                    <a:pt x="1384" y="5529"/>
                  </a:lnTo>
                  <a:lnTo>
                    <a:pt x="4645" y="11938"/>
                  </a:lnTo>
                  <a:lnTo>
                    <a:pt x="10587" y="17698"/>
                  </a:lnTo>
                  <a:lnTo>
                    <a:pt x="20015" y="21285"/>
                  </a:lnTo>
                  <a:lnTo>
                    <a:pt x="0" y="0"/>
                  </a:lnTo>
                  <a:close/>
                </a:path>
              </a:pathLst>
            </a:custGeom>
            <a:solidFill>
              <a:srgbClr val="A7A9AC"/>
            </a:solidFill>
          </p:spPr>
          <p:txBody>
            <a:bodyPr wrap="square" lIns="0" tIns="0" rIns="0" bIns="0" rtlCol="0"/>
            <a:lstStyle/>
            <a:p/>
          </p:txBody>
        </p:sp>
        <p:pic>
          <p:nvPicPr>
            <p:cNvPr id="292" name="object 292" descr=""/>
            <p:cNvPicPr/>
            <p:nvPr/>
          </p:nvPicPr>
          <p:blipFill>
            <a:blip r:embed="rId55" cstate="print"/>
            <a:stretch>
              <a:fillRect/>
            </a:stretch>
          </p:blipFill>
          <p:spPr>
            <a:xfrm>
              <a:off x="9297378" y="3090672"/>
              <a:ext cx="9169" cy="8077"/>
            </a:xfrm>
            <a:prstGeom prst="rect">
              <a:avLst/>
            </a:prstGeom>
          </p:spPr>
        </p:pic>
        <p:pic>
          <p:nvPicPr>
            <p:cNvPr id="293" name="object 293" descr=""/>
            <p:cNvPicPr/>
            <p:nvPr/>
          </p:nvPicPr>
          <p:blipFill>
            <a:blip r:embed="rId56" cstate="print"/>
            <a:stretch>
              <a:fillRect/>
            </a:stretch>
          </p:blipFill>
          <p:spPr>
            <a:xfrm>
              <a:off x="9291650" y="3248444"/>
              <a:ext cx="5295" cy="12433"/>
            </a:xfrm>
            <a:prstGeom prst="rect">
              <a:avLst/>
            </a:prstGeom>
          </p:spPr>
        </p:pic>
        <p:sp>
          <p:nvSpPr>
            <p:cNvPr id="294" name="object 294" descr=""/>
            <p:cNvSpPr/>
            <p:nvPr/>
          </p:nvSpPr>
          <p:spPr>
            <a:xfrm>
              <a:off x="9296502" y="3093288"/>
              <a:ext cx="52705" cy="172720"/>
            </a:xfrm>
            <a:custGeom>
              <a:avLst/>
              <a:gdLst/>
              <a:ahLst/>
              <a:cxnLst/>
              <a:rect l="l" t="t" r="r" b="b"/>
              <a:pathLst>
                <a:path w="52704" h="172720">
                  <a:moveTo>
                    <a:pt x="7874" y="38061"/>
                  </a:moveTo>
                  <a:lnTo>
                    <a:pt x="6908" y="35661"/>
                  </a:lnTo>
                  <a:lnTo>
                    <a:pt x="6908" y="72618"/>
                  </a:lnTo>
                  <a:lnTo>
                    <a:pt x="6908" y="75526"/>
                  </a:lnTo>
                  <a:lnTo>
                    <a:pt x="6858" y="88785"/>
                  </a:lnTo>
                  <a:lnTo>
                    <a:pt x="1752" y="106768"/>
                  </a:lnTo>
                  <a:lnTo>
                    <a:pt x="1752" y="75526"/>
                  </a:lnTo>
                  <a:lnTo>
                    <a:pt x="6908" y="75526"/>
                  </a:lnTo>
                  <a:lnTo>
                    <a:pt x="6908" y="72618"/>
                  </a:lnTo>
                  <a:lnTo>
                    <a:pt x="1752" y="72618"/>
                  </a:lnTo>
                  <a:lnTo>
                    <a:pt x="1752" y="25412"/>
                  </a:lnTo>
                  <a:lnTo>
                    <a:pt x="6870" y="38061"/>
                  </a:lnTo>
                  <a:lnTo>
                    <a:pt x="6908" y="72618"/>
                  </a:lnTo>
                  <a:lnTo>
                    <a:pt x="6908" y="35661"/>
                  </a:lnTo>
                  <a:lnTo>
                    <a:pt x="2794" y="25412"/>
                  </a:lnTo>
                  <a:lnTo>
                    <a:pt x="787" y="20447"/>
                  </a:lnTo>
                  <a:lnTo>
                    <a:pt x="787" y="113715"/>
                  </a:lnTo>
                  <a:lnTo>
                    <a:pt x="2768" y="106768"/>
                  </a:lnTo>
                  <a:lnTo>
                    <a:pt x="7861" y="88785"/>
                  </a:lnTo>
                  <a:lnTo>
                    <a:pt x="7874" y="75526"/>
                  </a:lnTo>
                  <a:lnTo>
                    <a:pt x="7874" y="72618"/>
                  </a:lnTo>
                  <a:lnTo>
                    <a:pt x="7874" y="38061"/>
                  </a:lnTo>
                  <a:close/>
                </a:path>
                <a:path w="52704" h="172720">
                  <a:moveTo>
                    <a:pt x="22542" y="172275"/>
                  </a:moveTo>
                  <a:lnTo>
                    <a:pt x="1752" y="125641"/>
                  </a:lnTo>
                  <a:lnTo>
                    <a:pt x="0" y="126415"/>
                  </a:lnTo>
                  <a:lnTo>
                    <a:pt x="20434" y="172250"/>
                  </a:lnTo>
                  <a:lnTo>
                    <a:pt x="22542" y="172275"/>
                  </a:lnTo>
                  <a:close/>
                </a:path>
                <a:path w="52704" h="172720">
                  <a:moveTo>
                    <a:pt x="52641" y="2781"/>
                  </a:moveTo>
                  <a:lnTo>
                    <a:pt x="31432" y="0"/>
                  </a:lnTo>
                  <a:lnTo>
                    <a:pt x="9334" y="2781"/>
                  </a:lnTo>
                  <a:lnTo>
                    <a:pt x="52641" y="2781"/>
                  </a:lnTo>
                  <a:close/>
                </a:path>
              </a:pathLst>
            </a:custGeom>
            <a:solidFill>
              <a:srgbClr val="262261"/>
            </a:solidFill>
          </p:spPr>
          <p:txBody>
            <a:bodyPr wrap="square" lIns="0" tIns="0" rIns="0" bIns="0" rtlCol="0"/>
            <a:lstStyle/>
            <a:p/>
          </p:txBody>
        </p:sp>
        <p:pic>
          <p:nvPicPr>
            <p:cNvPr id="295" name="object 295" descr=""/>
            <p:cNvPicPr/>
            <p:nvPr/>
          </p:nvPicPr>
          <p:blipFill>
            <a:blip r:embed="rId57" cstate="print"/>
            <a:stretch>
              <a:fillRect/>
            </a:stretch>
          </p:blipFill>
          <p:spPr>
            <a:xfrm>
              <a:off x="9350604" y="3116211"/>
              <a:ext cx="6121" cy="87299"/>
            </a:xfrm>
            <a:prstGeom prst="rect">
              <a:avLst/>
            </a:prstGeom>
          </p:spPr>
        </p:pic>
        <p:sp>
          <p:nvSpPr>
            <p:cNvPr id="296" name="object 296" descr=""/>
            <p:cNvSpPr/>
            <p:nvPr/>
          </p:nvSpPr>
          <p:spPr>
            <a:xfrm>
              <a:off x="9343307" y="3248440"/>
              <a:ext cx="20320" cy="21590"/>
            </a:xfrm>
            <a:custGeom>
              <a:avLst/>
              <a:gdLst/>
              <a:ahLst/>
              <a:cxnLst/>
              <a:rect l="l" t="t" r="r" b="b"/>
              <a:pathLst>
                <a:path w="20320" h="21589">
                  <a:moveTo>
                    <a:pt x="20015" y="0"/>
                  </a:moveTo>
                  <a:lnTo>
                    <a:pt x="0" y="21285"/>
                  </a:lnTo>
                  <a:lnTo>
                    <a:pt x="9428" y="17698"/>
                  </a:lnTo>
                  <a:lnTo>
                    <a:pt x="15370" y="11938"/>
                  </a:lnTo>
                  <a:lnTo>
                    <a:pt x="18630" y="5529"/>
                  </a:lnTo>
                  <a:lnTo>
                    <a:pt x="20015" y="0"/>
                  </a:lnTo>
                  <a:close/>
                </a:path>
              </a:pathLst>
            </a:custGeom>
            <a:solidFill>
              <a:srgbClr val="A7A9AC"/>
            </a:solidFill>
          </p:spPr>
          <p:txBody>
            <a:bodyPr wrap="square" lIns="0" tIns="0" rIns="0" bIns="0" rtlCol="0"/>
            <a:lstStyle/>
            <a:p/>
          </p:txBody>
        </p:sp>
        <p:pic>
          <p:nvPicPr>
            <p:cNvPr id="297" name="object 297" descr=""/>
            <p:cNvPicPr/>
            <p:nvPr/>
          </p:nvPicPr>
          <p:blipFill>
            <a:blip r:embed="rId55" cstate="print"/>
            <a:stretch>
              <a:fillRect/>
            </a:stretch>
          </p:blipFill>
          <p:spPr>
            <a:xfrm>
              <a:off x="9348420" y="3090672"/>
              <a:ext cx="9169" cy="8077"/>
            </a:xfrm>
            <a:prstGeom prst="rect">
              <a:avLst/>
            </a:prstGeom>
          </p:spPr>
        </p:pic>
        <p:pic>
          <p:nvPicPr>
            <p:cNvPr id="298" name="object 298" descr=""/>
            <p:cNvPicPr/>
            <p:nvPr/>
          </p:nvPicPr>
          <p:blipFill>
            <a:blip r:embed="rId56" cstate="print"/>
            <a:stretch>
              <a:fillRect/>
            </a:stretch>
          </p:blipFill>
          <p:spPr>
            <a:xfrm>
              <a:off x="9358020" y="3248444"/>
              <a:ext cx="5295" cy="12433"/>
            </a:xfrm>
            <a:prstGeom prst="rect">
              <a:avLst/>
            </a:prstGeom>
          </p:spPr>
        </p:pic>
        <p:sp>
          <p:nvSpPr>
            <p:cNvPr id="299" name="object 299" descr=""/>
            <p:cNvSpPr/>
            <p:nvPr/>
          </p:nvSpPr>
          <p:spPr>
            <a:xfrm>
              <a:off x="9286405" y="3113722"/>
              <a:ext cx="83820" cy="152400"/>
            </a:xfrm>
            <a:custGeom>
              <a:avLst/>
              <a:gdLst/>
              <a:ahLst/>
              <a:cxnLst/>
              <a:rect l="l" t="t" r="r" b="b"/>
              <a:pathLst>
                <a:path w="83820" h="152400">
                  <a:moveTo>
                    <a:pt x="14452" y="87858"/>
                  </a:moveTo>
                  <a:lnTo>
                    <a:pt x="14109" y="86360"/>
                  </a:lnTo>
                  <a:lnTo>
                    <a:pt x="2895" y="79387"/>
                  </a:lnTo>
                  <a:lnTo>
                    <a:pt x="1409" y="79730"/>
                  </a:lnTo>
                  <a:lnTo>
                    <a:pt x="0" y="82003"/>
                  </a:lnTo>
                  <a:lnTo>
                    <a:pt x="342" y="83489"/>
                  </a:lnTo>
                  <a:lnTo>
                    <a:pt x="10820" y="90017"/>
                  </a:lnTo>
                  <a:lnTo>
                    <a:pt x="11264" y="90119"/>
                  </a:lnTo>
                  <a:lnTo>
                    <a:pt x="11696" y="90119"/>
                  </a:lnTo>
                  <a:lnTo>
                    <a:pt x="12496" y="90119"/>
                  </a:lnTo>
                  <a:lnTo>
                    <a:pt x="13296" y="89725"/>
                  </a:lnTo>
                  <a:lnTo>
                    <a:pt x="14452" y="87858"/>
                  </a:lnTo>
                  <a:close/>
                </a:path>
                <a:path w="83820" h="152400">
                  <a:moveTo>
                    <a:pt x="72072" y="105981"/>
                  </a:moveTo>
                  <a:lnTo>
                    <a:pt x="70294" y="105206"/>
                  </a:lnTo>
                  <a:lnTo>
                    <a:pt x="49517" y="151841"/>
                  </a:lnTo>
                  <a:lnTo>
                    <a:pt x="51676" y="151853"/>
                  </a:lnTo>
                  <a:lnTo>
                    <a:pt x="72072" y="105981"/>
                  </a:lnTo>
                  <a:close/>
                </a:path>
                <a:path w="83820" h="152400">
                  <a:moveTo>
                    <a:pt x="83807" y="82003"/>
                  </a:moveTo>
                  <a:lnTo>
                    <a:pt x="82397" y="79730"/>
                  </a:lnTo>
                  <a:lnTo>
                    <a:pt x="80899" y="79387"/>
                  </a:lnTo>
                  <a:lnTo>
                    <a:pt x="71259" y="85394"/>
                  </a:lnTo>
                  <a:lnTo>
                    <a:pt x="71259" y="55092"/>
                  </a:lnTo>
                  <a:lnTo>
                    <a:pt x="71259" y="52184"/>
                  </a:lnTo>
                  <a:lnTo>
                    <a:pt x="71259" y="4978"/>
                  </a:lnTo>
                  <a:lnTo>
                    <a:pt x="71259" y="0"/>
                  </a:lnTo>
                  <a:lnTo>
                    <a:pt x="70294" y="2413"/>
                  </a:lnTo>
                  <a:lnTo>
                    <a:pt x="70294" y="4978"/>
                  </a:lnTo>
                  <a:lnTo>
                    <a:pt x="70294" y="52184"/>
                  </a:lnTo>
                  <a:lnTo>
                    <a:pt x="70294" y="55092"/>
                  </a:lnTo>
                  <a:lnTo>
                    <a:pt x="70294" y="85991"/>
                  </a:lnTo>
                  <a:lnTo>
                    <a:pt x="65201" y="68351"/>
                  </a:lnTo>
                  <a:lnTo>
                    <a:pt x="65138" y="55092"/>
                  </a:lnTo>
                  <a:lnTo>
                    <a:pt x="70294" y="55092"/>
                  </a:lnTo>
                  <a:lnTo>
                    <a:pt x="70294" y="52184"/>
                  </a:lnTo>
                  <a:lnTo>
                    <a:pt x="65138" y="52184"/>
                  </a:lnTo>
                  <a:lnTo>
                    <a:pt x="65176" y="17627"/>
                  </a:lnTo>
                  <a:lnTo>
                    <a:pt x="70294" y="4978"/>
                  </a:lnTo>
                  <a:lnTo>
                    <a:pt x="70294" y="2413"/>
                  </a:lnTo>
                  <a:lnTo>
                    <a:pt x="64173" y="17627"/>
                  </a:lnTo>
                  <a:lnTo>
                    <a:pt x="64198" y="68351"/>
                  </a:lnTo>
                  <a:lnTo>
                    <a:pt x="69507" y="87147"/>
                  </a:lnTo>
                  <a:lnTo>
                    <a:pt x="69354" y="87858"/>
                  </a:lnTo>
                  <a:lnTo>
                    <a:pt x="70027" y="88963"/>
                  </a:lnTo>
                  <a:lnTo>
                    <a:pt x="71259" y="93281"/>
                  </a:lnTo>
                  <a:lnTo>
                    <a:pt x="71259" y="90106"/>
                  </a:lnTo>
                  <a:lnTo>
                    <a:pt x="72110" y="90119"/>
                  </a:lnTo>
                  <a:lnTo>
                    <a:pt x="72542" y="90119"/>
                  </a:lnTo>
                  <a:lnTo>
                    <a:pt x="72974" y="90017"/>
                  </a:lnTo>
                  <a:lnTo>
                    <a:pt x="83451" y="83489"/>
                  </a:lnTo>
                  <a:lnTo>
                    <a:pt x="83807" y="82003"/>
                  </a:lnTo>
                  <a:close/>
                </a:path>
              </a:pathLst>
            </a:custGeom>
            <a:solidFill>
              <a:srgbClr val="262261"/>
            </a:solidFill>
          </p:spPr>
          <p:txBody>
            <a:bodyPr wrap="square" lIns="0" tIns="0" rIns="0" bIns="0" rtlCol="0"/>
            <a:lstStyle/>
            <a:p/>
          </p:txBody>
        </p:sp>
        <p:sp>
          <p:nvSpPr>
            <p:cNvPr id="300" name="object 300" descr=""/>
            <p:cNvSpPr/>
            <p:nvPr/>
          </p:nvSpPr>
          <p:spPr>
            <a:xfrm>
              <a:off x="9782721" y="3985361"/>
              <a:ext cx="128905" cy="78740"/>
            </a:xfrm>
            <a:custGeom>
              <a:avLst/>
              <a:gdLst/>
              <a:ahLst/>
              <a:cxnLst/>
              <a:rect l="l" t="t" r="r" b="b"/>
              <a:pathLst>
                <a:path w="128904" h="78739">
                  <a:moveTo>
                    <a:pt x="31902" y="73723"/>
                  </a:moveTo>
                  <a:lnTo>
                    <a:pt x="30670" y="72491"/>
                  </a:lnTo>
                  <a:lnTo>
                    <a:pt x="1219" y="72491"/>
                  </a:lnTo>
                  <a:lnTo>
                    <a:pt x="0" y="73723"/>
                  </a:lnTo>
                  <a:lnTo>
                    <a:pt x="0" y="77381"/>
                  </a:lnTo>
                  <a:lnTo>
                    <a:pt x="1219" y="78613"/>
                  </a:lnTo>
                  <a:lnTo>
                    <a:pt x="2743" y="78613"/>
                  </a:lnTo>
                  <a:lnTo>
                    <a:pt x="30670" y="78613"/>
                  </a:lnTo>
                  <a:lnTo>
                    <a:pt x="31902" y="77381"/>
                  </a:lnTo>
                  <a:lnTo>
                    <a:pt x="31902" y="73723"/>
                  </a:lnTo>
                  <a:close/>
                </a:path>
                <a:path w="128904" h="78739">
                  <a:moveTo>
                    <a:pt x="31902" y="1231"/>
                  </a:moveTo>
                  <a:lnTo>
                    <a:pt x="30670" y="0"/>
                  </a:lnTo>
                  <a:lnTo>
                    <a:pt x="1219" y="0"/>
                  </a:lnTo>
                  <a:lnTo>
                    <a:pt x="0" y="1231"/>
                  </a:lnTo>
                  <a:lnTo>
                    <a:pt x="0" y="4889"/>
                  </a:lnTo>
                  <a:lnTo>
                    <a:pt x="1219" y="6121"/>
                  </a:lnTo>
                  <a:lnTo>
                    <a:pt x="2743" y="6121"/>
                  </a:lnTo>
                  <a:lnTo>
                    <a:pt x="30670" y="6121"/>
                  </a:lnTo>
                  <a:lnTo>
                    <a:pt x="31902" y="4889"/>
                  </a:lnTo>
                  <a:lnTo>
                    <a:pt x="31902" y="1231"/>
                  </a:lnTo>
                  <a:close/>
                </a:path>
                <a:path w="128904" h="78739">
                  <a:moveTo>
                    <a:pt x="128879" y="73723"/>
                  </a:moveTo>
                  <a:lnTo>
                    <a:pt x="127660" y="72491"/>
                  </a:lnTo>
                  <a:lnTo>
                    <a:pt x="98209" y="72491"/>
                  </a:lnTo>
                  <a:lnTo>
                    <a:pt x="96989" y="73723"/>
                  </a:lnTo>
                  <a:lnTo>
                    <a:pt x="96989" y="77381"/>
                  </a:lnTo>
                  <a:lnTo>
                    <a:pt x="98209" y="78613"/>
                  </a:lnTo>
                  <a:lnTo>
                    <a:pt x="99720" y="78613"/>
                  </a:lnTo>
                  <a:lnTo>
                    <a:pt x="127660" y="78613"/>
                  </a:lnTo>
                  <a:lnTo>
                    <a:pt x="128879" y="77381"/>
                  </a:lnTo>
                  <a:lnTo>
                    <a:pt x="128879" y="73723"/>
                  </a:lnTo>
                  <a:close/>
                </a:path>
                <a:path w="128904" h="78739">
                  <a:moveTo>
                    <a:pt x="128879" y="1231"/>
                  </a:moveTo>
                  <a:lnTo>
                    <a:pt x="127660" y="0"/>
                  </a:lnTo>
                  <a:lnTo>
                    <a:pt x="98209" y="0"/>
                  </a:lnTo>
                  <a:lnTo>
                    <a:pt x="96989" y="1231"/>
                  </a:lnTo>
                  <a:lnTo>
                    <a:pt x="96989" y="4889"/>
                  </a:lnTo>
                  <a:lnTo>
                    <a:pt x="98209" y="6121"/>
                  </a:lnTo>
                  <a:lnTo>
                    <a:pt x="99720" y="6121"/>
                  </a:lnTo>
                  <a:lnTo>
                    <a:pt x="127660" y="6121"/>
                  </a:lnTo>
                  <a:lnTo>
                    <a:pt x="128879" y="4889"/>
                  </a:lnTo>
                  <a:lnTo>
                    <a:pt x="128879" y="1231"/>
                  </a:lnTo>
                  <a:close/>
                </a:path>
              </a:pathLst>
            </a:custGeom>
            <a:solidFill>
              <a:srgbClr val="231F20"/>
            </a:solidFill>
          </p:spPr>
          <p:txBody>
            <a:bodyPr wrap="square" lIns="0" tIns="0" rIns="0" bIns="0" rtlCol="0"/>
            <a:lstStyle/>
            <a:p/>
          </p:txBody>
        </p:sp>
        <p:sp>
          <p:nvSpPr>
            <p:cNvPr id="301" name="object 301" descr=""/>
            <p:cNvSpPr/>
            <p:nvPr/>
          </p:nvSpPr>
          <p:spPr>
            <a:xfrm>
              <a:off x="9756390" y="3988413"/>
              <a:ext cx="181610" cy="72390"/>
            </a:xfrm>
            <a:custGeom>
              <a:avLst/>
              <a:gdLst/>
              <a:ahLst/>
              <a:cxnLst/>
              <a:rect l="l" t="t" r="r" b="b"/>
              <a:pathLst>
                <a:path w="181609" h="72389">
                  <a:moveTo>
                    <a:pt x="169055" y="93"/>
                  </a:moveTo>
                  <a:lnTo>
                    <a:pt x="25133" y="0"/>
                  </a:lnTo>
                  <a:lnTo>
                    <a:pt x="0" y="26428"/>
                  </a:lnTo>
                  <a:lnTo>
                    <a:pt x="0" y="33515"/>
                  </a:lnTo>
                  <a:lnTo>
                    <a:pt x="392" y="61156"/>
                  </a:lnTo>
                  <a:lnTo>
                    <a:pt x="3141" y="68999"/>
                  </a:lnTo>
                  <a:lnTo>
                    <a:pt x="10603" y="71888"/>
                  </a:lnTo>
                  <a:lnTo>
                    <a:pt x="25133" y="72301"/>
                  </a:lnTo>
                  <a:lnTo>
                    <a:pt x="155625" y="72301"/>
                  </a:lnTo>
                  <a:lnTo>
                    <a:pt x="181076" y="38798"/>
                  </a:lnTo>
                  <a:lnTo>
                    <a:pt x="181076" y="33515"/>
                  </a:lnTo>
                  <a:lnTo>
                    <a:pt x="178873" y="7161"/>
                  </a:lnTo>
                  <a:lnTo>
                    <a:pt x="176048" y="1936"/>
                  </a:lnTo>
                  <a:lnTo>
                    <a:pt x="169055" y="93"/>
                  </a:lnTo>
                  <a:close/>
                </a:path>
              </a:pathLst>
            </a:custGeom>
            <a:solidFill>
              <a:srgbClr val="262261"/>
            </a:solidFill>
          </p:spPr>
          <p:txBody>
            <a:bodyPr wrap="square" lIns="0" tIns="0" rIns="0" bIns="0" rtlCol="0"/>
            <a:lstStyle/>
            <a:p/>
          </p:txBody>
        </p:sp>
        <p:pic>
          <p:nvPicPr>
            <p:cNvPr id="302" name="object 302" descr=""/>
            <p:cNvPicPr/>
            <p:nvPr/>
          </p:nvPicPr>
          <p:blipFill>
            <a:blip r:embed="rId58" cstate="print"/>
            <a:stretch>
              <a:fillRect/>
            </a:stretch>
          </p:blipFill>
          <p:spPr>
            <a:xfrm>
              <a:off x="9756394" y="3988422"/>
              <a:ext cx="179539" cy="72288"/>
            </a:xfrm>
            <a:prstGeom prst="rect">
              <a:avLst/>
            </a:prstGeom>
          </p:spPr>
        </p:pic>
        <p:sp>
          <p:nvSpPr>
            <p:cNvPr id="303" name="object 303" descr=""/>
            <p:cNvSpPr/>
            <p:nvPr/>
          </p:nvSpPr>
          <p:spPr>
            <a:xfrm>
              <a:off x="9756899" y="3988737"/>
              <a:ext cx="21590" cy="20320"/>
            </a:xfrm>
            <a:custGeom>
              <a:avLst/>
              <a:gdLst/>
              <a:ahLst/>
              <a:cxnLst/>
              <a:rect l="l" t="t" r="r" b="b"/>
              <a:pathLst>
                <a:path w="21590" h="20320">
                  <a:moveTo>
                    <a:pt x="21272" y="0"/>
                  </a:moveTo>
                  <a:lnTo>
                    <a:pt x="15743" y="1384"/>
                  </a:lnTo>
                  <a:lnTo>
                    <a:pt x="9336" y="4645"/>
                  </a:lnTo>
                  <a:lnTo>
                    <a:pt x="3579" y="10587"/>
                  </a:lnTo>
                  <a:lnTo>
                    <a:pt x="0" y="20015"/>
                  </a:lnTo>
                  <a:lnTo>
                    <a:pt x="21272" y="0"/>
                  </a:lnTo>
                  <a:close/>
                </a:path>
              </a:pathLst>
            </a:custGeom>
            <a:solidFill>
              <a:srgbClr val="A7A9AC"/>
            </a:solidFill>
          </p:spPr>
          <p:txBody>
            <a:bodyPr wrap="square" lIns="0" tIns="0" rIns="0" bIns="0" rtlCol="0"/>
            <a:lstStyle/>
            <a:p/>
          </p:txBody>
        </p:sp>
        <p:pic>
          <p:nvPicPr>
            <p:cNvPr id="304" name="object 304" descr=""/>
            <p:cNvPicPr/>
            <p:nvPr/>
          </p:nvPicPr>
          <p:blipFill>
            <a:blip r:embed="rId59" cstate="print"/>
            <a:stretch>
              <a:fillRect/>
            </a:stretch>
          </p:blipFill>
          <p:spPr>
            <a:xfrm>
              <a:off x="9765741" y="3988740"/>
              <a:ext cx="12433" cy="5295"/>
            </a:xfrm>
            <a:prstGeom prst="rect">
              <a:avLst/>
            </a:prstGeom>
          </p:spPr>
        </p:pic>
        <p:pic>
          <p:nvPicPr>
            <p:cNvPr id="305" name="object 305" descr=""/>
            <p:cNvPicPr/>
            <p:nvPr/>
          </p:nvPicPr>
          <p:blipFill>
            <a:blip r:embed="rId14" cstate="print"/>
            <a:stretch>
              <a:fillRect/>
            </a:stretch>
          </p:blipFill>
          <p:spPr>
            <a:xfrm>
              <a:off x="9927869" y="3994455"/>
              <a:ext cx="8064" cy="9182"/>
            </a:xfrm>
            <a:prstGeom prst="rect">
              <a:avLst/>
            </a:prstGeom>
          </p:spPr>
        </p:pic>
        <p:sp>
          <p:nvSpPr>
            <p:cNvPr id="306" name="object 306" descr=""/>
            <p:cNvSpPr/>
            <p:nvPr/>
          </p:nvSpPr>
          <p:spPr>
            <a:xfrm>
              <a:off x="9761055" y="3993591"/>
              <a:ext cx="172720" cy="52705"/>
            </a:xfrm>
            <a:custGeom>
              <a:avLst/>
              <a:gdLst/>
              <a:ahLst/>
              <a:cxnLst/>
              <a:rect l="l" t="t" r="r" b="b"/>
              <a:pathLst>
                <a:path w="172720" h="52704">
                  <a:moveTo>
                    <a:pt x="46634" y="1752"/>
                  </a:moveTo>
                  <a:lnTo>
                    <a:pt x="45847" y="0"/>
                  </a:lnTo>
                  <a:lnTo>
                    <a:pt x="12" y="20434"/>
                  </a:lnTo>
                  <a:lnTo>
                    <a:pt x="0" y="22542"/>
                  </a:lnTo>
                  <a:lnTo>
                    <a:pt x="46634" y="1752"/>
                  </a:lnTo>
                  <a:close/>
                </a:path>
                <a:path w="172720" h="52704">
                  <a:moveTo>
                    <a:pt x="151828" y="787"/>
                  </a:moveTo>
                  <a:lnTo>
                    <a:pt x="146850" y="787"/>
                  </a:lnTo>
                  <a:lnTo>
                    <a:pt x="146850" y="1765"/>
                  </a:lnTo>
                  <a:lnTo>
                    <a:pt x="134112" y="6908"/>
                  </a:lnTo>
                  <a:lnTo>
                    <a:pt x="99631" y="6908"/>
                  </a:lnTo>
                  <a:lnTo>
                    <a:pt x="99631" y="1765"/>
                  </a:lnTo>
                  <a:lnTo>
                    <a:pt x="146850" y="1765"/>
                  </a:lnTo>
                  <a:lnTo>
                    <a:pt x="146850" y="787"/>
                  </a:lnTo>
                  <a:lnTo>
                    <a:pt x="96748" y="787"/>
                  </a:lnTo>
                  <a:lnTo>
                    <a:pt x="96748" y="1765"/>
                  </a:lnTo>
                  <a:lnTo>
                    <a:pt x="96748" y="6908"/>
                  </a:lnTo>
                  <a:lnTo>
                    <a:pt x="83680" y="6908"/>
                  </a:lnTo>
                  <a:lnTo>
                    <a:pt x="65506" y="1765"/>
                  </a:lnTo>
                  <a:lnTo>
                    <a:pt x="96748" y="1765"/>
                  </a:lnTo>
                  <a:lnTo>
                    <a:pt x="96748" y="787"/>
                  </a:lnTo>
                  <a:lnTo>
                    <a:pt x="58547" y="787"/>
                  </a:lnTo>
                  <a:lnTo>
                    <a:pt x="83489" y="7861"/>
                  </a:lnTo>
                  <a:lnTo>
                    <a:pt x="134200" y="7874"/>
                  </a:lnTo>
                  <a:lnTo>
                    <a:pt x="136601" y="6908"/>
                  </a:lnTo>
                  <a:lnTo>
                    <a:pt x="149390" y="1765"/>
                  </a:lnTo>
                  <a:lnTo>
                    <a:pt x="151828" y="787"/>
                  </a:lnTo>
                  <a:close/>
                </a:path>
                <a:path w="172720" h="52704">
                  <a:moveTo>
                    <a:pt x="172250" y="31432"/>
                  </a:moveTo>
                  <a:lnTo>
                    <a:pt x="169481" y="9334"/>
                  </a:lnTo>
                  <a:lnTo>
                    <a:pt x="169481" y="52641"/>
                  </a:lnTo>
                  <a:lnTo>
                    <a:pt x="172250" y="31432"/>
                  </a:lnTo>
                  <a:close/>
                </a:path>
              </a:pathLst>
            </a:custGeom>
            <a:solidFill>
              <a:srgbClr val="262261"/>
            </a:solidFill>
          </p:spPr>
          <p:txBody>
            <a:bodyPr wrap="square" lIns="0" tIns="0" rIns="0" bIns="0" rtlCol="0"/>
            <a:lstStyle/>
            <a:p/>
          </p:txBody>
        </p:sp>
        <p:pic>
          <p:nvPicPr>
            <p:cNvPr id="307" name="object 307" descr=""/>
            <p:cNvPicPr/>
            <p:nvPr/>
          </p:nvPicPr>
          <p:blipFill>
            <a:blip r:embed="rId60" cstate="print"/>
            <a:stretch>
              <a:fillRect/>
            </a:stretch>
          </p:blipFill>
          <p:spPr>
            <a:xfrm>
              <a:off x="9823094" y="4047668"/>
              <a:ext cx="87312" cy="6121"/>
            </a:xfrm>
            <a:prstGeom prst="rect">
              <a:avLst/>
            </a:prstGeom>
          </p:spPr>
        </p:pic>
        <p:sp>
          <p:nvSpPr>
            <p:cNvPr id="308" name="object 308" descr=""/>
            <p:cNvSpPr/>
            <p:nvPr/>
          </p:nvSpPr>
          <p:spPr>
            <a:xfrm>
              <a:off x="9756899" y="4040385"/>
              <a:ext cx="21590" cy="20320"/>
            </a:xfrm>
            <a:custGeom>
              <a:avLst/>
              <a:gdLst/>
              <a:ahLst/>
              <a:cxnLst/>
              <a:rect l="l" t="t" r="r" b="b"/>
              <a:pathLst>
                <a:path w="21590" h="20320">
                  <a:moveTo>
                    <a:pt x="0" y="0"/>
                  </a:moveTo>
                  <a:lnTo>
                    <a:pt x="3579" y="9428"/>
                  </a:lnTo>
                  <a:lnTo>
                    <a:pt x="9336" y="15370"/>
                  </a:lnTo>
                  <a:lnTo>
                    <a:pt x="15743" y="18630"/>
                  </a:lnTo>
                  <a:lnTo>
                    <a:pt x="21272" y="20015"/>
                  </a:lnTo>
                  <a:lnTo>
                    <a:pt x="0" y="0"/>
                  </a:lnTo>
                  <a:close/>
                </a:path>
              </a:pathLst>
            </a:custGeom>
            <a:solidFill>
              <a:srgbClr val="A7A9AC"/>
            </a:solidFill>
          </p:spPr>
          <p:txBody>
            <a:bodyPr wrap="square" lIns="0" tIns="0" rIns="0" bIns="0" rtlCol="0"/>
            <a:lstStyle/>
            <a:p/>
          </p:txBody>
        </p:sp>
        <p:pic>
          <p:nvPicPr>
            <p:cNvPr id="309" name="object 309" descr=""/>
            <p:cNvPicPr/>
            <p:nvPr/>
          </p:nvPicPr>
          <p:blipFill>
            <a:blip r:embed="rId59" cstate="print"/>
            <a:stretch>
              <a:fillRect/>
            </a:stretch>
          </p:blipFill>
          <p:spPr>
            <a:xfrm>
              <a:off x="9765741" y="4055097"/>
              <a:ext cx="12433" cy="5308"/>
            </a:xfrm>
            <a:prstGeom prst="rect">
              <a:avLst/>
            </a:prstGeom>
          </p:spPr>
        </p:pic>
        <p:pic>
          <p:nvPicPr>
            <p:cNvPr id="310" name="object 310" descr=""/>
            <p:cNvPicPr/>
            <p:nvPr/>
          </p:nvPicPr>
          <p:blipFill>
            <a:blip r:embed="rId14" cstate="print"/>
            <a:stretch>
              <a:fillRect/>
            </a:stretch>
          </p:blipFill>
          <p:spPr>
            <a:xfrm>
              <a:off x="9927869" y="4045509"/>
              <a:ext cx="8064" cy="9169"/>
            </a:xfrm>
            <a:prstGeom prst="rect">
              <a:avLst/>
            </a:prstGeom>
          </p:spPr>
        </p:pic>
        <p:sp>
          <p:nvSpPr>
            <p:cNvPr id="311" name="object 311" descr=""/>
            <p:cNvSpPr/>
            <p:nvPr/>
          </p:nvSpPr>
          <p:spPr>
            <a:xfrm>
              <a:off x="9761042" y="3983494"/>
              <a:ext cx="152400" cy="83820"/>
            </a:xfrm>
            <a:custGeom>
              <a:avLst/>
              <a:gdLst/>
              <a:ahLst/>
              <a:cxnLst/>
              <a:rect l="l" t="t" r="r" b="b"/>
              <a:pathLst>
                <a:path w="152400" h="83820">
                  <a:moveTo>
                    <a:pt x="46647" y="70294"/>
                  </a:moveTo>
                  <a:lnTo>
                    <a:pt x="12" y="49517"/>
                  </a:lnTo>
                  <a:lnTo>
                    <a:pt x="0" y="51676"/>
                  </a:lnTo>
                  <a:lnTo>
                    <a:pt x="45859" y="72072"/>
                  </a:lnTo>
                  <a:lnTo>
                    <a:pt x="46647" y="70294"/>
                  </a:lnTo>
                  <a:close/>
                </a:path>
                <a:path w="152400" h="83820">
                  <a:moveTo>
                    <a:pt x="72440" y="2895"/>
                  </a:moveTo>
                  <a:lnTo>
                    <a:pt x="72097" y="1409"/>
                  </a:lnTo>
                  <a:lnTo>
                    <a:pt x="69824" y="0"/>
                  </a:lnTo>
                  <a:lnTo>
                    <a:pt x="68338" y="342"/>
                  </a:lnTo>
                  <a:lnTo>
                    <a:pt x="61823" y="10820"/>
                  </a:lnTo>
                  <a:lnTo>
                    <a:pt x="61709" y="11264"/>
                  </a:lnTo>
                  <a:lnTo>
                    <a:pt x="61709" y="11696"/>
                  </a:lnTo>
                  <a:lnTo>
                    <a:pt x="61709" y="12496"/>
                  </a:lnTo>
                  <a:lnTo>
                    <a:pt x="62115" y="13296"/>
                  </a:lnTo>
                  <a:lnTo>
                    <a:pt x="63982" y="14452"/>
                  </a:lnTo>
                  <a:lnTo>
                    <a:pt x="65468" y="14109"/>
                  </a:lnTo>
                  <a:lnTo>
                    <a:pt x="72440" y="2895"/>
                  </a:lnTo>
                  <a:close/>
                </a:path>
                <a:path w="152400" h="83820">
                  <a:moveTo>
                    <a:pt x="151841" y="71272"/>
                  </a:moveTo>
                  <a:lnTo>
                    <a:pt x="149440" y="70307"/>
                  </a:lnTo>
                  <a:lnTo>
                    <a:pt x="146875" y="69278"/>
                  </a:lnTo>
                  <a:lnTo>
                    <a:pt x="146875" y="70307"/>
                  </a:lnTo>
                  <a:lnTo>
                    <a:pt x="99669" y="70307"/>
                  </a:lnTo>
                  <a:lnTo>
                    <a:pt x="99669" y="65151"/>
                  </a:lnTo>
                  <a:lnTo>
                    <a:pt x="134124" y="65151"/>
                  </a:lnTo>
                  <a:lnTo>
                    <a:pt x="146875" y="70307"/>
                  </a:lnTo>
                  <a:lnTo>
                    <a:pt x="146875" y="69278"/>
                  </a:lnTo>
                  <a:lnTo>
                    <a:pt x="136639" y="65151"/>
                  </a:lnTo>
                  <a:lnTo>
                    <a:pt x="134213" y="64173"/>
                  </a:lnTo>
                  <a:lnTo>
                    <a:pt x="96761" y="64198"/>
                  </a:lnTo>
                  <a:lnTo>
                    <a:pt x="96761" y="65151"/>
                  </a:lnTo>
                  <a:lnTo>
                    <a:pt x="96761" y="70307"/>
                  </a:lnTo>
                  <a:lnTo>
                    <a:pt x="65836" y="70307"/>
                  </a:lnTo>
                  <a:lnTo>
                    <a:pt x="83693" y="65151"/>
                  </a:lnTo>
                  <a:lnTo>
                    <a:pt x="96761" y="65151"/>
                  </a:lnTo>
                  <a:lnTo>
                    <a:pt x="96761" y="64198"/>
                  </a:lnTo>
                  <a:lnTo>
                    <a:pt x="83502" y="64198"/>
                  </a:lnTo>
                  <a:lnTo>
                    <a:pt x="64719" y="69532"/>
                  </a:lnTo>
                  <a:lnTo>
                    <a:pt x="63982" y="69354"/>
                  </a:lnTo>
                  <a:lnTo>
                    <a:pt x="62839" y="70065"/>
                  </a:lnTo>
                  <a:lnTo>
                    <a:pt x="58559" y="71272"/>
                  </a:lnTo>
                  <a:lnTo>
                    <a:pt x="61722" y="71272"/>
                  </a:lnTo>
                  <a:lnTo>
                    <a:pt x="61709" y="72110"/>
                  </a:lnTo>
                  <a:lnTo>
                    <a:pt x="61709" y="72542"/>
                  </a:lnTo>
                  <a:lnTo>
                    <a:pt x="61823" y="72974"/>
                  </a:lnTo>
                  <a:lnTo>
                    <a:pt x="68338" y="83451"/>
                  </a:lnTo>
                  <a:lnTo>
                    <a:pt x="69824" y="83807"/>
                  </a:lnTo>
                  <a:lnTo>
                    <a:pt x="72097" y="82397"/>
                  </a:lnTo>
                  <a:lnTo>
                    <a:pt x="72440" y="80899"/>
                  </a:lnTo>
                  <a:lnTo>
                    <a:pt x="66446" y="71272"/>
                  </a:lnTo>
                  <a:lnTo>
                    <a:pt x="151841" y="71272"/>
                  </a:lnTo>
                  <a:close/>
                </a:path>
              </a:pathLst>
            </a:custGeom>
            <a:solidFill>
              <a:srgbClr val="262261"/>
            </a:solidFill>
          </p:spPr>
          <p:txBody>
            <a:bodyPr wrap="square" lIns="0" tIns="0" rIns="0" bIns="0" rtlCol="0"/>
            <a:lstStyle/>
            <a:p/>
          </p:txBody>
        </p:sp>
        <p:sp>
          <p:nvSpPr>
            <p:cNvPr id="312" name="object 312" descr=""/>
            <p:cNvSpPr/>
            <p:nvPr/>
          </p:nvSpPr>
          <p:spPr>
            <a:xfrm>
              <a:off x="9730334" y="3377615"/>
              <a:ext cx="18415" cy="24765"/>
            </a:xfrm>
            <a:custGeom>
              <a:avLst/>
              <a:gdLst/>
              <a:ahLst/>
              <a:cxnLst/>
              <a:rect l="l" t="t" r="r" b="b"/>
              <a:pathLst>
                <a:path w="18415" h="24764">
                  <a:moveTo>
                    <a:pt x="3073" y="17373"/>
                  </a:moveTo>
                  <a:lnTo>
                    <a:pt x="0" y="17373"/>
                  </a:lnTo>
                  <a:lnTo>
                    <a:pt x="0" y="23482"/>
                  </a:lnTo>
                  <a:lnTo>
                    <a:pt x="685" y="24168"/>
                  </a:lnTo>
                  <a:lnTo>
                    <a:pt x="2387" y="24168"/>
                  </a:lnTo>
                  <a:lnTo>
                    <a:pt x="3073" y="23482"/>
                  </a:lnTo>
                  <a:lnTo>
                    <a:pt x="3073" y="22631"/>
                  </a:lnTo>
                  <a:lnTo>
                    <a:pt x="3073" y="17373"/>
                  </a:lnTo>
                  <a:close/>
                </a:path>
                <a:path w="18415" h="24764">
                  <a:moveTo>
                    <a:pt x="18072" y="0"/>
                  </a:moveTo>
                  <a:lnTo>
                    <a:pt x="3568" y="0"/>
                  </a:lnTo>
                  <a:lnTo>
                    <a:pt x="3568" y="14643"/>
                  </a:lnTo>
                  <a:lnTo>
                    <a:pt x="18072" y="14643"/>
                  </a:lnTo>
                  <a:lnTo>
                    <a:pt x="18072" y="0"/>
                  </a:lnTo>
                  <a:close/>
                </a:path>
              </a:pathLst>
            </a:custGeom>
            <a:solidFill>
              <a:srgbClr val="231F20"/>
            </a:solidFill>
          </p:spPr>
          <p:txBody>
            <a:bodyPr wrap="square" lIns="0" tIns="0" rIns="0" bIns="0" rtlCol="0"/>
            <a:lstStyle/>
            <a:p/>
          </p:txBody>
        </p:sp>
        <p:sp>
          <p:nvSpPr>
            <p:cNvPr id="313" name="object 313" descr=""/>
            <p:cNvSpPr/>
            <p:nvPr/>
          </p:nvSpPr>
          <p:spPr>
            <a:xfrm>
              <a:off x="9731714" y="3395996"/>
              <a:ext cx="6350" cy="5715"/>
            </a:xfrm>
            <a:custGeom>
              <a:avLst/>
              <a:gdLst/>
              <a:ahLst/>
              <a:cxnLst/>
              <a:rect l="l" t="t" r="r" b="b"/>
              <a:pathLst>
                <a:path w="6350" h="5714">
                  <a:moveTo>
                    <a:pt x="190" y="25"/>
                  </a:moveTo>
                  <a:lnTo>
                    <a:pt x="0" y="5207"/>
                  </a:lnTo>
                  <a:lnTo>
                    <a:pt x="1816" y="5029"/>
                  </a:lnTo>
                  <a:lnTo>
                    <a:pt x="4749" y="3403"/>
                  </a:lnTo>
                  <a:lnTo>
                    <a:pt x="6223" y="3403"/>
                  </a:lnTo>
                  <a:lnTo>
                    <a:pt x="6223" y="1206"/>
                  </a:lnTo>
                  <a:lnTo>
                    <a:pt x="4787" y="1206"/>
                  </a:lnTo>
                  <a:lnTo>
                    <a:pt x="4531" y="889"/>
                  </a:lnTo>
                  <a:lnTo>
                    <a:pt x="2159" y="889"/>
                  </a:lnTo>
                  <a:lnTo>
                    <a:pt x="190" y="25"/>
                  </a:lnTo>
                  <a:close/>
                </a:path>
                <a:path w="6350" h="5714">
                  <a:moveTo>
                    <a:pt x="3175" y="0"/>
                  </a:moveTo>
                  <a:lnTo>
                    <a:pt x="2159" y="165"/>
                  </a:lnTo>
                  <a:lnTo>
                    <a:pt x="2159" y="889"/>
                  </a:lnTo>
                  <a:lnTo>
                    <a:pt x="4531" y="889"/>
                  </a:lnTo>
                  <a:lnTo>
                    <a:pt x="4089" y="342"/>
                  </a:lnTo>
                  <a:lnTo>
                    <a:pt x="3175" y="0"/>
                  </a:lnTo>
                  <a:close/>
                </a:path>
              </a:pathLst>
            </a:custGeom>
            <a:solidFill>
              <a:srgbClr val="FAB383"/>
            </a:solidFill>
          </p:spPr>
          <p:txBody>
            <a:bodyPr wrap="square" lIns="0" tIns="0" rIns="0" bIns="0" rtlCol="0"/>
            <a:lstStyle/>
            <a:p/>
          </p:txBody>
        </p:sp>
        <p:pic>
          <p:nvPicPr>
            <p:cNvPr id="314" name="object 314" descr=""/>
            <p:cNvPicPr/>
            <p:nvPr/>
          </p:nvPicPr>
          <p:blipFill>
            <a:blip r:embed="rId56" cstate="print"/>
            <a:stretch>
              <a:fillRect/>
            </a:stretch>
          </p:blipFill>
          <p:spPr>
            <a:xfrm>
              <a:off x="9773755" y="3378860"/>
              <a:ext cx="4216" cy="12052"/>
            </a:xfrm>
            <a:prstGeom prst="rect">
              <a:avLst/>
            </a:prstGeom>
          </p:spPr>
        </p:pic>
        <p:sp>
          <p:nvSpPr>
            <p:cNvPr id="315" name="object 315" descr=""/>
            <p:cNvSpPr/>
            <p:nvPr/>
          </p:nvSpPr>
          <p:spPr>
            <a:xfrm>
              <a:off x="9735949" y="3374278"/>
              <a:ext cx="12065" cy="21590"/>
            </a:xfrm>
            <a:custGeom>
              <a:avLst/>
              <a:gdLst/>
              <a:ahLst/>
              <a:cxnLst/>
              <a:rect l="l" t="t" r="r" b="b"/>
              <a:pathLst>
                <a:path w="12065" h="21589">
                  <a:moveTo>
                    <a:pt x="3708" y="0"/>
                  </a:moveTo>
                  <a:lnTo>
                    <a:pt x="1562" y="507"/>
                  </a:lnTo>
                  <a:lnTo>
                    <a:pt x="0" y="3619"/>
                  </a:lnTo>
                  <a:lnTo>
                    <a:pt x="888" y="5638"/>
                  </a:lnTo>
                  <a:lnTo>
                    <a:pt x="2768" y="6578"/>
                  </a:lnTo>
                  <a:lnTo>
                    <a:pt x="9232" y="10007"/>
                  </a:lnTo>
                  <a:lnTo>
                    <a:pt x="9232" y="11302"/>
                  </a:lnTo>
                  <a:lnTo>
                    <a:pt x="2768" y="14731"/>
                  </a:lnTo>
                  <a:lnTo>
                    <a:pt x="888" y="15671"/>
                  </a:lnTo>
                  <a:lnTo>
                    <a:pt x="0" y="17691"/>
                  </a:lnTo>
                  <a:lnTo>
                    <a:pt x="1562" y="20815"/>
                  </a:lnTo>
                  <a:lnTo>
                    <a:pt x="3708" y="21310"/>
                  </a:lnTo>
                  <a:lnTo>
                    <a:pt x="5587" y="20383"/>
                  </a:lnTo>
                  <a:lnTo>
                    <a:pt x="11912" y="17945"/>
                  </a:lnTo>
                  <a:lnTo>
                    <a:pt x="11912" y="3365"/>
                  </a:lnTo>
                  <a:lnTo>
                    <a:pt x="5587" y="939"/>
                  </a:lnTo>
                  <a:lnTo>
                    <a:pt x="3708" y="0"/>
                  </a:lnTo>
                  <a:close/>
                </a:path>
              </a:pathLst>
            </a:custGeom>
            <a:solidFill>
              <a:srgbClr val="8B5D3B"/>
            </a:solidFill>
          </p:spPr>
          <p:txBody>
            <a:bodyPr wrap="square" lIns="0" tIns="0" rIns="0" bIns="0" rtlCol="0"/>
            <a:lstStyle/>
            <a:p/>
          </p:txBody>
        </p:sp>
        <p:pic>
          <p:nvPicPr>
            <p:cNvPr id="316" name="object 316" descr=""/>
            <p:cNvPicPr/>
            <p:nvPr/>
          </p:nvPicPr>
          <p:blipFill>
            <a:blip r:embed="rId61" cstate="print"/>
            <a:stretch>
              <a:fillRect/>
            </a:stretch>
          </p:blipFill>
          <p:spPr>
            <a:xfrm>
              <a:off x="9753980" y="3375228"/>
              <a:ext cx="21247" cy="19151"/>
            </a:xfrm>
            <a:prstGeom prst="rect">
              <a:avLst/>
            </a:prstGeom>
          </p:spPr>
        </p:pic>
        <p:sp>
          <p:nvSpPr>
            <p:cNvPr id="317" name="object 317" descr=""/>
            <p:cNvSpPr/>
            <p:nvPr/>
          </p:nvSpPr>
          <p:spPr>
            <a:xfrm>
              <a:off x="9732666" y="3389805"/>
              <a:ext cx="635" cy="635"/>
            </a:xfrm>
            <a:custGeom>
              <a:avLst/>
              <a:gdLst/>
              <a:ahLst/>
              <a:cxnLst/>
              <a:rect l="l" t="t" r="r" b="b"/>
              <a:pathLst>
                <a:path w="634" h="635">
                  <a:moveTo>
                    <a:pt x="139" y="0"/>
                  </a:moveTo>
                  <a:lnTo>
                    <a:pt x="0" y="76"/>
                  </a:lnTo>
                  <a:lnTo>
                    <a:pt x="0" y="279"/>
                  </a:lnTo>
                  <a:lnTo>
                    <a:pt x="139" y="355"/>
                  </a:lnTo>
                  <a:lnTo>
                    <a:pt x="177" y="177"/>
                  </a:lnTo>
                  <a:lnTo>
                    <a:pt x="139" y="0"/>
                  </a:lnTo>
                  <a:close/>
                </a:path>
              </a:pathLst>
            </a:custGeom>
            <a:solidFill>
              <a:srgbClr val="8B5D3B"/>
            </a:solidFill>
          </p:spPr>
          <p:txBody>
            <a:bodyPr wrap="square" lIns="0" tIns="0" rIns="0" bIns="0" rtlCol="0"/>
            <a:lstStyle/>
            <a:p/>
          </p:txBody>
        </p:sp>
        <p:sp>
          <p:nvSpPr>
            <p:cNvPr id="318" name="object 318" descr=""/>
            <p:cNvSpPr/>
            <p:nvPr/>
          </p:nvSpPr>
          <p:spPr>
            <a:xfrm>
              <a:off x="9730337" y="3368061"/>
              <a:ext cx="3175" cy="6985"/>
            </a:xfrm>
            <a:custGeom>
              <a:avLst/>
              <a:gdLst/>
              <a:ahLst/>
              <a:cxnLst/>
              <a:rect l="l" t="t" r="r" b="b"/>
              <a:pathLst>
                <a:path w="3175" h="6985">
                  <a:moveTo>
                    <a:pt x="2387" y="0"/>
                  </a:moveTo>
                  <a:lnTo>
                    <a:pt x="685" y="0"/>
                  </a:lnTo>
                  <a:lnTo>
                    <a:pt x="0" y="685"/>
                  </a:lnTo>
                  <a:lnTo>
                    <a:pt x="0" y="6781"/>
                  </a:lnTo>
                  <a:lnTo>
                    <a:pt x="3073" y="6781"/>
                  </a:lnTo>
                  <a:lnTo>
                    <a:pt x="3073" y="1536"/>
                  </a:lnTo>
                  <a:lnTo>
                    <a:pt x="3073" y="685"/>
                  </a:lnTo>
                  <a:lnTo>
                    <a:pt x="2387" y="0"/>
                  </a:lnTo>
                  <a:close/>
                </a:path>
              </a:pathLst>
            </a:custGeom>
            <a:solidFill>
              <a:srgbClr val="231F20"/>
            </a:solidFill>
          </p:spPr>
          <p:txBody>
            <a:bodyPr wrap="square" lIns="0" tIns="0" rIns="0" bIns="0" rtlCol="0"/>
            <a:lstStyle/>
            <a:p/>
          </p:txBody>
        </p:sp>
        <p:sp>
          <p:nvSpPr>
            <p:cNvPr id="319" name="object 319" descr=""/>
            <p:cNvSpPr/>
            <p:nvPr/>
          </p:nvSpPr>
          <p:spPr>
            <a:xfrm>
              <a:off x="9732666" y="3368971"/>
              <a:ext cx="635" cy="635"/>
            </a:xfrm>
            <a:custGeom>
              <a:avLst/>
              <a:gdLst/>
              <a:ahLst/>
              <a:cxnLst/>
              <a:rect l="l" t="t" r="r" b="b"/>
              <a:pathLst>
                <a:path w="634" h="635">
                  <a:moveTo>
                    <a:pt x="139" y="0"/>
                  </a:moveTo>
                  <a:lnTo>
                    <a:pt x="0" y="76"/>
                  </a:lnTo>
                  <a:lnTo>
                    <a:pt x="0" y="279"/>
                  </a:lnTo>
                  <a:lnTo>
                    <a:pt x="139" y="342"/>
                  </a:lnTo>
                  <a:lnTo>
                    <a:pt x="177" y="177"/>
                  </a:lnTo>
                  <a:lnTo>
                    <a:pt x="139" y="0"/>
                  </a:lnTo>
                  <a:close/>
                </a:path>
              </a:pathLst>
            </a:custGeom>
            <a:solidFill>
              <a:srgbClr val="8B5D3B"/>
            </a:solidFill>
          </p:spPr>
          <p:txBody>
            <a:bodyPr wrap="square" lIns="0" tIns="0" rIns="0" bIns="0" rtlCol="0"/>
            <a:lstStyle/>
            <a:p/>
          </p:txBody>
        </p:sp>
        <p:sp>
          <p:nvSpPr>
            <p:cNvPr id="320" name="object 320" descr=""/>
            <p:cNvSpPr/>
            <p:nvPr/>
          </p:nvSpPr>
          <p:spPr>
            <a:xfrm>
              <a:off x="9731714" y="3368668"/>
              <a:ext cx="6350" cy="5715"/>
            </a:xfrm>
            <a:custGeom>
              <a:avLst/>
              <a:gdLst/>
              <a:ahLst/>
              <a:cxnLst/>
              <a:rect l="l" t="t" r="r" b="b"/>
              <a:pathLst>
                <a:path w="6350" h="5714">
                  <a:moveTo>
                    <a:pt x="4531" y="4317"/>
                  </a:moveTo>
                  <a:lnTo>
                    <a:pt x="2159" y="4317"/>
                  </a:lnTo>
                  <a:lnTo>
                    <a:pt x="2159" y="5041"/>
                  </a:lnTo>
                  <a:lnTo>
                    <a:pt x="3175" y="5206"/>
                  </a:lnTo>
                  <a:lnTo>
                    <a:pt x="4089" y="4864"/>
                  </a:lnTo>
                  <a:lnTo>
                    <a:pt x="4531" y="4317"/>
                  </a:lnTo>
                  <a:close/>
                </a:path>
                <a:path w="6350" h="5714">
                  <a:moveTo>
                    <a:pt x="0" y="0"/>
                  </a:moveTo>
                  <a:lnTo>
                    <a:pt x="190" y="5181"/>
                  </a:lnTo>
                  <a:lnTo>
                    <a:pt x="2159" y="4317"/>
                  </a:lnTo>
                  <a:lnTo>
                    <a:pt x="4531" y="4317"/>
                  </a:lnTo>
                  <a:lnTo>
                    <a:pt x="4787" y="4000"/>
                  </a:lnTo>
                  <a:lnTo>
                    <a:pt x="6223" y="4000"/>
                  </a:lnTo>
                  <a:lnTo>
                    <a:pt x="6223" y="1803"/>
                  </a:lnTo>
                  <a:lnTo>
                    <a:pt x="4749" y="1803"/>
                  </a:lnTo>
                  <a:lnTo>
                    <a:pt x="1816" y="177"/>
                  </a:lnTo>
                  <a:lnTo>
                    <a:pt x="0" y="0"/>
                  </a:lnTo>
                  <a:close/>
                </a:path>
              </a:pathLst>
            </a:custGeom>
            <a:solidFill>
              <a:srgbClr val="FAB383"/>
            </a:solidFill>
          </p:spPr>
          <p:txBody>
            <a:bodyPr wrap="square" lIns="0" tIns="0" rIns="0" bIns="0" rtlCol="0"/>
            <a:lstStyle/>
            <a:p/>
          </p:txBody>
        </p:sp>
        <p:pic>
          <p:nvPicPr>
            <p:cNvPr id="321" name="object 321" descr=""/>
            <p:cNvPicPr/>
            <p:nvPr/>
          </p:nvPicPr>
          <p:blipFill>
            <a:blip r:embed="rId62" cstate="print"/>
            <a:stretch>
              <a:fillRect/>
            </a:stretch>
          </p:blipFill>
          <p:spPr>
            <a:xfrm>
              <a:off x="9737190" y="3369627"/>
              <a:ext cx="17758" cy="30632"/>
            </a:xfrm>
            <a:prstGeom prst="rect">
              <a:avLst/>
            </a:prstGeom>
          </p:spPr>
        </p:pic>
        <p:sp>
          <p:nvSpPr>
            <p:cNvPr id="322" name="object 322" descr=""/>
            <p:cNvSpPr/>
            <p:nvPr/>
          </p:nvSpPr>
          <p:spPr>
            <a:xfrm>
              <a:off x="9745825" y="3378469"/>
              <a:ext cx="14604" cy="13335"/>
            </a:xfrm>
            <a:custGeom>
              <a:avLst/>
              <a:gdLst/>
              <a:ahLst/>
              <a:cxnLst/>
              <a:rect l="l" t="t" r="r" b="b"/>
              <a:pathLst>
                <a:path w="14604" h="13335">
                  <a:moveTo>
                    <a:pt x="10871" y="0"/>
                  </a:moveTo>
                  <a:lnTo>
                    <a:pt x="3136" y="0"/>
                  </a:lnTo>
                  <a:lnTo>
                    <a:pt x="0" y="2882"/>
                  </a:lnTo>
                  <a:lnTo>
                    <a:pt x="0" y="9994"/>
                  </a:lnTo>
                  <a:lnTo>
                    <a:pt x="3136" y="12877"/>
                  </a:lnTo>
                  <a:lnTo>
                    <a:pt x="10871" y="12877"/>
                  </a:lnTo>
                  <a:lnTo>
                    <a:pt x="14008" y="9994"/>
                  </a:lnTo>
                  <a:lnTo>
                    <a:pt x="14008" y="6438"/>
                  </a:lnTo>
                  <a:lnTo>
                    <a:pt x="14008" y="2882"/>
                  </a:lnTo>
                  <a:lnTo>
                    <a:pt x="10871" y="0"/>
                  </a:lnTo>
                  <a:close/>
                </a:path>
              </a:pathLst>
            </a:custGeom>
            <a:solidFill>
              <a:srgbClr val="58595B"/>
            </a:solidFill>
          </p:spPr>
          <p:txBody>
            <a:bodyPr wrap="square" lIns="0" tIns="0" rIns="0" bIns="0" rtlCol="0"/>
            <a:lstStyle/>
            <a:p/>
          </p:txBody>
        </p:sp>
        <p:sp>
          <p:nvSpPr>
            <p:cNvPr id="323" name="object 323" descr=""/>
            <p:cNvSpPr/>
            <p:nvPr/>
          </p:nvSpPr>
          <p:spPr>
            <a:xfrm>
              <a:off x="9747204" y="3377809"/>
              <a:ext cx="14604" cy="14604"/>
            </a:xfrm>
            <a:custGeom>
              <a:avLst/>
              <a:gdLst/>
              <a:ahLst/>
              <a:cxnLst/>
              <a:rect l="l" t="t" r="r" b="b"/>
              <a:pathLst>
                <a:path w="14604" h="14604">
                  <a:moveTo>
                    <a:pt x="10871" y="0"/>
                  </a:moveTo>
                  <a:lnTo>
                    <a:pt x="3136" y="0"/>
                  </a:lnTo>
                  <a:lnTo>
                    <a:pt x="0" y="3175"/>
                  </a:lnTo>
                  <a:lnTo>
                    <a:pt x="0" y="11023"/>
                  </a:lnTo>
                  <a:lnTo>
                    <a:pt x="3136" y="14198"/>
                  </a:lnTo>
                  <a:lnTo>
                    <a:pt x="10871" y="14198"/>
                  </a:lnTo>
                  <a:lnTo>
                    <a:pt x="14008" y="11023"/>
                  </a:lnTo>
                  <a:lnTo>
                    <a:pt x="14008" y="7099"/>
                  </a:lnTo>
                  <a:lnTo>
                    <a:pt x="14008" y="3175"/>
                  </a:lnTo>
                  <a:lnTo>
                    <a:pt x="10871" y="0"/>
                  </a:lnTo>
                  <a:close/>
                </a:path>
              </a:pathLst>
            </a:custGeom>
            <a:solidFill>
              <a:srgbClr val="FBB040"/>
            </a:solidFill>
          </p:spPr>
          <p:txBody>
            <a:bodyPr wrap="square" lIns="0" tIns="0" rIns="0" bIns="0" rtlCol="0"/>
            <a:lstStyle/>
            <a:p/>
          </p:txBody>
        </p:sp>
        <p:sp>
          <p:nvSpPr>
            <p:cNvPr id="324" name="object 324" descr=""/>
            <p:cNvSpPr/>
            <p:nvPr/>
          </p:nvSpPr>
          <p:spPr>
            <a:xfrm>
              <a:off x="9727297" y="3374758"/>
              <a:ext cx="8255" cy="20320"/>
            </a:xfrm>
            <a:custGeom>
              <a:avLst/>
              <a:gdLst/>
              <a:ahLst/>
              <a:cxnLst/>
              <a:rect l="l" t="t" r="r" b="b"/>
              <a:pathLst>
                <a:path w="8254" h="20320">
                  <a:moveTo>
                    <a:pt x="5867" y="0"/>
                  </a:moveTo>
                  <a:lnTo>
                    <a:pt x="3276" y="0"/>
                  </a:lnTo>
                  <a:lnTo>
                    <a:pt x="3276" y="4546"/>
                  </a:lnTo>
                  <a:lnTo>
                    <a:pt x="1435" y="5981"/>
                  </a:lnTo>
                  <a:lnTo>
                    <a:pt x="546" y="6946"/>
                  </a:lnTo>
                  <a:lnTo>
                    <a:pt x="0" y="8293"/>
                  </a:lnTo>
                  <a:lnTo>
                    <a:pt x="0" y="12026"/>
                  </a:lnTo>
                  <a:lnTo>
                    <a:pt x="546" y="13373"/>
                  </a:lnTo>
                  <a:lnTo>
                    <a:pt x="1435" y="14325"/>
                  </a:lnTo>
                  <a:lnTo>
                    <a:pt x="3276" y="15773"/>
                  </a:lnTo>
                  <a:lnTo>
                    <a:pt x="3276" y="20319"/>
                  </a:lnTo>
                  <a:lnTo>
                    <a:pt x="5867" y="20319"/>
                  </a:lnTo>
                  <a:lnTo>
                    <a:pt x="5867" y="17500"/>
                  </a:lnTo>
                  <a:lnTo>
                    <a:pt x="7848" y="13588"/>
                  </a:lnTo>
                  <a:lnTo>
                    <a:pt x="7848" y="6730"/>
                  </a:lnTo>
                  <a:lnTo>
                    <a:pt x="5867" y="2819"/>
                  </a:lnTo>
                  <a:lnTo>
                    <a:pt x="5867" y="0"/>
                  </a:lnTo>
                  <a:close/>
                </a:path>
              </a:pathLst>
            </a:custGeom>
            <a:solidFill>
              <a:srgbClr val="A7A9AC"/>
            </a:solidFill>
          </p:spPr>
          <p:txBody>
            <a:bodyPr wrap="square" lIns="0" tIns="0" rIns="0" bIns="0" rtlCol="0"/>
            <a:lstStyle/>
            <a:p/>
          </p:txBody>
        </p:sp>
        <p:sp>
          <p:nvSpPr>
            <p:cNvPr id="325" name="object 325" descr=""/>
            <p:cNvSpPr/>
            <p:nvPr/>
          </p:nvSpPr>
          <p:spPr>
            <a:xfrm>
              <a:off x="9733164" y="3377576"/>
              <a:ext cx="3810" cy="15240"/>
            </a:xfrm>
            <a:custGeom>
              <a:avLst/>
              <a:gdLst/>
              <a:ahLst/>
              <a:cxnLst/>
              <a:rect l="l" t="t" r="r" b="b"/>
              <a:pathLst>
                <a:path w="3809" h="15239">
                  <a:moveTo>
                    <a:pt x="1320" y="0"/>
                  </a:moveTo>
                  <a:lnTo>
                    <a:pt x="0" y="0"/>
                  </a:lnTo>
                  <a:lnTo>
                    <a:pt x="1981" y="3911"/>
                  </a:lnTo>
                  <a:lnTo>
                    <a:pt x="1981" y="10769"/>
                  </a:lnTo>
                  <a:lnTo>
                    <a:pt x="0" y="14681"/>
                  </a:lnTo>
                  <a:lnTo>
                    <a:pt x="1320" y="14681"/>
                  </a:lnTo>
                  <a:lnTo>
                    <a:pt x="3302" y="10769"/>
                  </a:lnTo>
                  <a:lnTo>
                    <a:pt x="3302" y="3911"/>
                  </a:lnTo>
                  <a:lnTo>
                    <a:pt x="1320" y="0"/>
                  </a:lnTo>
                  <a:close/>
                </a:path>
              </a:pathLst>
            </a:custGeom>
            <a:solidFill>
              <a:srgbClr val="6D6E71"/>
            </a:solidFill>
          </p:spPr>
          <p:txBody>
            <a:bodyPr wrap="square" lIns="0" tIns="0" rIns="0" bIns="0" rtlCol="0"/>
            <a:lstStyle/>
            <a:p/>
          </p:txBody>
        </p:sp>
        <p:sp>
          <p:nvSpPr>
            <p:cNvPr id="326" name="object 326" descr=""/>
            <p:cNvSpPr/>
            <p:nvPr/>
          </p:nvSpPr>
          <p:spPr>
            <a:xfrm>
              <a:off x="9730010" y="3381554"/>
              <a:ext cx="3175" cy="6985"/>
            </a:xfrm>
            <a:custGeom>
              <a:avLst/>
              <a:gdLst/>
              <a:ahLst/>
              <a:cxnLst/>
              <a:rect l="l" t="t" r="r" b="b"/>
              <a:pathLst>
                <a:path w="3175" h="6985">
                  <a:moveTo>
                    <a:pt x="2197" y="0"/>
                  </a:moveTo>
                  <a:lnTo>
                    <a:pt x="507" y="0"/>
                  </a:lnTo>
                  <a:lnTo>
                    <a:pt x="507" y="4406"/>
                  </a:lnTo>
                  <a:lnTo>
                    <a:pt x="203" y="4648"/>
                  </a:lnTo>
                  <a:lnTo>
                    <a:pt x="0" y="5029"/>
                  </a:lnTo>
                  <a:lnTo>
                    <a:pt x="0" y="6197"/>
                  </a:lnTo>
                  <a:lnTo>
                    <a:pt x="609" y="6807"/>
                  </a:lnTo>
                  <a:lnTo>
                    <a:pt x="2108" y="6807"/>
                  </a:lnTo>
                  <a:lnTo>
                    <a:pt x="2705" y="6197"/>
                  </a:lnTo>
                  <a:lnTo>
                    <a:pt x="2705" y="5448"/>
                  </a:lnTo>
                  <a:lnTo>
                    <a:pt x="2705" y="5029"/>
                  </a:lnTo>
                  <a:lnTo>
                    <a:pt x="2501" y="4648"/>
                  </a:lnTo>
                  <a:lnTo>
                    <a:pt x="2197" y="4406"/>
                  </a:lnTo>
                  <a:lnTo>
                    <a:pt x="2197" y="0"/>
                  </a:lnTo>
                  <a:close/>
                </a:path>
              </a:pathLst>
            </a:custGeom>
            <a:solidFill>
              <a:srgbClr val="D1D3D4"/>
            </a:solidFill>
          </p:spPr>
          <p:txBody>
            <a:bodyPr wrap="square" lIns="0" tIns="0" rIns="0" bIns="0" rtlCol="0"/>
            <a:lstStyle/>
            <a:p/>
          </p:txBody>
        </p:sp>
        <p:sp>
          <p:nvSpPr>
            <p:cNvPr id="327" name="object 327" descr=""/>
            <p:cNvSpPr/>
            <p:nvPr/>
          </p:nvSpPr>
          <p:spPr>
            <a:xfrm>
              <a:off x="9570008" y="2758063"/>
              <a:ext cx="76200" cy="174625"/>
            </a:xfrm>
            <a:custGeom>
              <a:avLst/>
              <a:gdLst/>
              <a:ahLst/>
              <a:cxnLst/>
              <a:rect l="l" t="t" r="r" b="b"/>
              <a:pathLst>
                <a:path w="76200" h="174625">
                  <a:moveTo>
                    <a:pt x="53842" y="0"/>
                  </a:moveTo>
                  <a:lnTo>
                    <a:pt x="22765" y="0"/>
                  </a:lnTo>
                  <a:lnTo>
                    <a:pt x="11531" y="4067"/>
                  </a:lnTo>
                  <a:lnTo>
                    <a:pt x="4896" y="13017"/>
                  </a:lnTo>
                  <a:lnTo>
                    <a:pt x="1737" y="21967"/>
                  </a:lnTo>
                  <a:lnTo>
                    <a:pt x="934" y="26035"/>
                  </a:lnTo>
                  <a:lnTo>
                    <a:pt x="934" y="143306"/>
                  </a:lnTo>
                  <a:lnTo>
                    <a:pt x="0" y="161295"/>
                  </a:lnTo>
                  <a:lnTo>
                    <a:pt x="2462" y="170532"/>
                  </a:lnTo>
                  <a:lnTo>
                    <a:pt x="10819" y="173935"/>
                  </a:lnTo>
                  <a:lnTo>
                    <a:pt x="27565" y="174421"/>
                  </a:lnTo>
                  <a:lnTo>
                    <a:pt x="49054" y="174421"/>
                  </a:lnTo>
                  <a:lnTo>
                    <a:pt x="65461" y="169560"/>
                  </a:lnTo>
                  <a:lnTo>
                    <a:pt x="73251" y="158864"/>
                  </a:lnTo>
                  <a:lnTo>
                    <a:pt x="75596" y="148168"/>
                  </a:lnTo>
                  <a:lnTo>
                    <a:pt x="75673" y="26035"/>
                  </a:lnTo>
                  <a:lnTo>
                    <a:pt x="73482" y="10983"/>
                  </a:lnTo>
                  <a:lnTo>
                    <a:pt x="70477" y="3254"/>
                  </a:lnTo>
                  <a:lnTo>
                    <a:pt x="64613" y="406"/>
                  </a:lnTo>
                  <a:lnTo>
                    <a:pt x="53842" y="0"/>
                  </a:lnTo>
                  <a:close/>
                </a:path>
              </a:pathLst>
            </a:custGeom>
            <a:solidFill>
              <a:srgbClr val="D4DCA9"/>
            </a:solidFill>
          </p:spPr>
          <p:txBody>
            <a:bodyPr wrap="square" lIns="0" tIns="0" rIns="0" bIns="0" rtlCol="0"/>
            <a:lstStyle/>
            <a:p/>
          </p:txBody>
        </p:sp>
        <p:sp>
          <p:nvSpPr>
            <p:cNvPr id="328" name="object 328" descr=""/>
            <p:cNvSpPr/>
            <p:nvPr/>
          </p:nvSpPr>
          <p:spPr>
            <a:xfrm>
              <a:off x="9570948" y="2758060"/>
              <a:ext cx="76200" cy="174625"/>
            </a:xfrm>
            <a:custGeom>
              <a:avLst/>
              <a:gdLst/>
              <a:ahLst/>
              <a:cxnLst/>
              <a:rect l="l" t="t" r="r" b="b"/>
              <a:pathLst>
                <a:path w="76200" h="174625">
                  <a:moveTo>
                    <a:pt x="9801" y="168989"/>
                  </a:moveTo>
                  <a:lnTo>
                    <a:pt x="10217" y="169560"/>
                  </a:lnTo>
                  <a:lnTo>
                    <a:pt x="26619" y="174421"/>
                  </a:lnTo>
                  <a:lnTo>
                    <a:pt x="48120" y="174421"/>
                  </a:lnTo>
                  <a:lnTo>
                    <a:pt x="64859" y="173935"/>
                  </a:lnTo>
                  <a:lnTo>
                    <a:pt x="73212" y="170532"/>
                  </a:lnTo>
                  <a:lnTo>
                    <a:pt x="73397" y="169837"/>
                  </a:lnTo>
                  <a:lnTo>
                    <a:pt x="26415" y="169837"/>
                  </a:lnTo>
                  <a:lnTo>
                    <a:pt x="9801" y="168989"/>
                  </a:lnTo>
                  <a:close/>
                </a:path>
                <a:path w="76200" h="174625">
                  <a:moveTo>
                    <a:pt x="68300" y="9676"/>
                  </a:moveTo>
                  <a:lnTo>
                    <a:pt x="69223" y="20251"/>
                  </a:lnTo>
                  <a:lnTo>
                    <a:pt x="66433" y="47777"/>
                  </a:lnTo>
                  <a:lnTo>
                    <a:pt x="69214" y="51790"/>
                  </a:lnTo>
                  <a:lnTo>
                    <a:pt x="67856" y="56540"/>
                  </a:lnTo>
                  <a:lnTo>
                    <a:pt x="61874" y="75692"/>
                  </a:lnTo>
                  <a:lnTo>
                    <a:pt x="58737" y="129692"/>
                  </a:lnTo>
                  <a:lnTo>
                    <a:pt x="62979" y="137680"/>
                  </a:lnTo>
                  <a:lnTo>
                    <a:pt x="64769" y="145097"/>
                  </a:lnTo>
                  <a:lnTo>
                    <a:pt x="66992" y="155079"/>
                  </a:lnTo>
                  <a:lnTo>
                    <a:pt x="65747" y="168948"/>
                  </a:lnTo>
                  <a:lnTo>
                    <a:pt x="48323" y="169837"/>
                  </a:lnTo>
                  <a:lnTo>
                    <a:pt x="73397" y="169837"/>
                  </a:lnTo>
                  <a:lnTo>
                    <a:pt x="75673" y="161295"/>
                  </a:lnTo>
                  <a:lnTo>
                    <a:pt x="74832" y="145097"/>
                  </a:lnTo>
                  <a:lnTo>
                    <a:pt x="74739" y="26034"/>
                  </a:lnTo>
                  <a:lnTo>
                    <a:pt x="73935" y="21967"/>
                  </a:lnTo>
                  <a:lnTo>
                    <a:pt x="70777" y="13017"/>
                  </a:lnTo>
                  <a:lnTo>
                    <a:pt x="68300" y="9676"/>
                  </a:lnTo>
                  <a:close/>
                </a:path>
                <a:path w="76200" h="174625">
                  <a:moveTo>
                    <a:pt x="8880" y="167724"/>
                  </a:moveTo>
                  <a:lnTo>
                    <a:pt x="8991" y="168948"/>
                  </a:lnTo>
                  <a:lnTo>
                    <a:pt x="9801" y="168989"/>
                  </a:lnTo>
                  <a:lnTo>
                    <a:pt x="8880" y="167724"/>
                  </a:lnTo>
                  <a:close/>
                </a:path>
                <a:path w="76200" h="174625">
                  <a:moveTo>
                    <a:pt x="24358" y="0"/>
                  </a:moveTo>
                  <a:lnTo>
                    <a:pt x="21831" y="0"/>
                  </a:lnTo>
                  <a:lnTo>
                    <a:pt x="11053" y="406"/>
                  </a:lnTo>
                  <a:lnTo>
                    <a:pt x="5186" y="3254"/>
                  </a:lnTo>
                  <a:lnTo>
                    <a:pt x="2184" y="10983"/>
                  </a:lnTo>
                  <a:lnTo>
                    <a:pt x="0" y="26034"/>
                  </a:lnTo>
                  <a:lnTo>
                    <a:pt x="78" y="148168"/>
                  </a:lnTo>
                  <a:lnTo>
                    <a:pt x="2427" y="158864"/>
                  </a:lnTo>
                  <a:lnTo>
                    <a:pt x="8880" y="167724"/>
                  </a:lnTo>
                  <a:lnTo>
                    <a:pt x="7734" y="155079"/>
                  </a:lnTo>
                  <a:lnTo>
                    <a:pt x="9969" y="145097"/>
                  </a:lnTo>
                  <a:lnTo>
                    <a:pt x="11747" y="137680"/>
                  </a:lnTo>
                  <a:lnTo>
                    <a:pt x="16001" y="129692"/>
                  </a:lnTo>
                  <a:lnTo>
                    <a:pt x="12865" y="75692"/>
                  </a:lnTo>
                  <a:lnTo>
                    <a:pt x="6870" y="56540"/>
                  </a:lnTo>
                  <a:lnTo>
                    <a:pt x="5511" y="51790"/>
                  </a:lnTo>
                  <a:lnTo>
                    <a:pt x="8305" y="47777"/>
                  </a:lnTo>
                  <a:lnTo>
                    <a:pt x="7849" y="40337"/>
                  </a:lnTo>
                  <a:lnTo>
                    <a:pt x="8821" y="23971"/>
                  </a:lnTo>
                  <a:lnTo>
                    <a:pt x="14729" y="7604"/>
                  </a:lnTo>
                  <a:lnTo>
                    <a:pt x="29082" y="165"/>
                  </a:lnTo>
                  <a:lnTo>
                    <a:pt x="24358" y="0"/>
                  </a:lnTo>
                  <a:close/>
                </a:path>
                <a:path w="76200" h="174625">
                  <a:moveTo>
                    <a:pt x="54575" y="603"/>
                  </a:moveTo>
                  <a:lnTo>
                    <a:pt x="64141" y="4067"/>
                  </a:lnTo>
                  <a:lnTo>
                    <a:pt x="68300" y="9676"/>
                  </a:lnTo>
                  <a:lnTo>
                    <a:pt x="67989" y="6116"/>
                  </a:lnTo>
                  <a:lnTo>
                    <a:pt x="60782" y="909"/>
                  </a:lnTo>
                  <a:lnTo>
                    <a:pt x="54575" y="603"/>
                  </a:lnTo>
                  <a:close/>
                </a:path>
                <a:path w="76200" h="174625">
                  <a:moveTo>
                    <a:pt x="52908" y="0"/>
                  </a:moveTo>
                  <a:lnTo>
                    <a:pt x="51130" y="0"/>
                  </a:lnTo>
                  <a:lnTo>
                    <a:pt x="45656" y="165"/>
                  </a:lnTo>
                  <a:lnTo>
                    <a:pt x="54575" y="603"/>
                  </a:lnTo>
                  <a:lnTo>
                    <a:pt x="52908" y="0"/>
                  </a:lnTo>
                  <a:close/>
                </a:path>
              </a:pathLst>
            </a:custGeom>
            <a:solidFill>
              <a:srgbClr val="A6AE87"/>
            </a:solidFill>
          </p:spPr>
          <p:txBody>
            <a:bodyPr wrap="square" lIns="0" tIns="0" rIns="0" bIns="0" rtlCol="0"/>
            <a:lstStyle/>
            <a:p/>
          </p:txBody>
        </p:sp>
        <p:pic>
          <p:nvPicPr>
            <p:cNvPr id="329" name="object 329" descr=""/>
            <p:cNvPicPr/>
            <p:nvPr/>
          </p:nvPicPr>
          <p:blipFill>
            <a:blip r:embed="rId63" cstate="print"/>
            <a:stretch>
              <a:fillRect/>
            </a:stretch>
          </p:blipFill>
          <p:spPr>
            <a:xfrm>
              <a:off x="9574238" y="2799943"/>
              <a:ext cx="68160" cy="33807"/>
            </a:xfrm>
            <a:prstGeom prst="rect">
              <a:avLst/>
            </a:prstGeom>
          </p:spPr>
        </p:pic>
        <p:pic>
          <p:nvPicPr>
            <p:cNvPr id="330" name="object 330" descr=""/>
            <p:cNvPicPr/>
            <p:nvPr/>
          </p:nvPicPr>
          <p:blipFill>
            <a:blip r:embed="rId64" cstate="print"/>
            <a:stretch>
              <a:fillRect/>
            </a:stretch>
          </p:blipFill>
          <p:spPr>
            <a:xfrm>
              <a:off x="9575279" y="2887764"/>
              <a:ext cx="66077" cy="43141"/>
            </a:xfrm>
            <a:prstGeom prst="rect">
              <a:avLst/>
            </a:prstGeom>
          </p:spPr>
        </p:pic>
        <p:sp>
          <p:nvSpPr>
            <p:cNvPr id="331" name="object 331" descr=""/>
            <p:cNvSpPr/>
            <p:nvPr/>
          </p:nvSpPr>
          <p:spPr>
            <a:xfrm>
              <a:off x="9579159" y="2758065"/>
              <a:ext cx="13970" cy="48260"/>
            </a:xfrm>
            <a:custGeom>
              <a:avLst/>
              <a:gdLst/>
              <a:ahLst/>
              <a:cxnLst/>
              <a:rect l="l" t="t" r="r" b="b"/>
              <a:pathLst>
                <a:path w="13970" h="48260">
                  <a:moveTo>
                    <a:pt x="13614" y="0"/>
                  </a:moveTo>
                  <a:lnTo>
                    <a:pt x="9067" y="571"/>
                  </a:lnTo>
                  <a:lnTo>
                    <a:pt x="0" y="47701"/>
                  </a:lnTo>
                  <a:lnTo>
                    <a:pt x="13614" y="0"/>
                  </a:lnTo>
                  <a:close/>
                </a:path>
              </a:pathLst>
            </a:custGeom>
            <a:solidFill>
              <a:srgbClr val="818368"/>
            </a:solidFill>
          </p:spPr>
          <p:txBody>
            <a:bodyPr wrap="square" lIns="0" tIns="0" rIns="0" bIns="0" rtlCol="0"/>
            <a:lstStyle/>
            <a:p/>
          </p:txBody>
        </p:sp>
        <p:pic>
          <p:nvPicPr>
            <p:cNvPr id="332" name="object 332" descr=""/>
            <p:cNvPicPr/>
            <p:nvPr/>
          </p:nvPicPr>
          <p:blipFill>
            <a:blip r:embed="rId65" cstate="print"/>
            <a:stretch>
              <a:fillRect/>
            </a:stretch>
          </p:blipFill>
          <p:spPr>
            <a:xfrm>
              <a:off x="9573488" y="2756929"/>
              <a:ext cx="20802" cy="14770"/>
            </a:xfrm>
            <a:prstGeom prst="rect">
              <a:avLst/>
            </a:prstGeom>
          </p:spPr>
        </p:pic>
        <p:sp>
          <p:nvSpPr>
            <p:cNvPr id="333" name="object 333" descr=""/>
            <p:cNvSpPr/>
            <p:nvPr/>
          </p:nvSpPr>
          <p:spPr>
            <a:xfrm>
              <a:off x="9623846" y="2758065"/>
              <a:ext cx="13970" cy="48260"/>
            </a:xfrm>
            <a:custGeom>
              <a:avLst/>
              <a:gdLst/>
              <a:ahLst/>
              <a:cxnLst/>
              <a:rect l="l" t="t" r="r" b="b"/>
              <a:pathLst>
                <a:path w="13970" h="48260">
                  <a:moveTo>
                    <a:pt x="0" y="0"/>
                  </a:moveTo>
                  <a:lnTo>
                    <a:pt x="13627" y="47701"/>
                  </a:lnTo>
                  <a:lnTo>
                    <a:pt x="4559" y="571"/>
                  </a:lnTo>
                  <a:lnTo>
                    <a:pt x="0" y="0"/>
                  </a:lnTo>
                  <a:close/>
                </a:path>
              </a:pathLst>
            </a:custGeom>
            <a:solidFill>
              <a:srgbClr val="818368"/>
            </a:solidFill>
          </p:spPr>
          <p:txBody>
            <a:bodyPr wrap="square" lIns="0" tIns="0" rIns="0" bIns="0" rtlCol="0"/>
            <a:lstStyle/>
            <a:p/>
          </p:txBody>
        </p:sp>
        <p:pic>
          <p:nvPicPr>
            <p:cNvPr id="334" name="object 334" descr=""/>
            <p:cNvPicPr/>
            <p:nvPr/>
          </p:nvPicPr>
          <p:blipFill>
            <a:blip r:embed="rId65" cstate="print"/>
            <a:stretch>
              <a:fillRect/>
            </a:stretch>
          </p:blipFill>
          <p:spPr>
            <a:xfrm>
              <a:off x="9622345" y="2756929"/>
              <a:ext cx="20802" cy="14770"/>
            </a:xfrm>
            <a:prstGeom prst="rect">
              <a:avLst/>
            </a:prstGeom>
          </p:spPr>
        </p:pic>
        <p:pic>
          <p:nvPicPr>
            <p:cNvPr id="335" name="object 335" descr=""/>
            <p:cNvPicPr/>
            <p:nvPr/>
          </p:nvPicPr>
          <p:blipFill>
            <a:blip r:embed="rId50" cstate="print"/>
            <a:stretch>
              <a:fillRect/>
            </a:stretch>
          </p:blipFill>
          <p:spPr>
            <a:xfrm>
              <a:off x="9575291" y="2813850"/>
              <a:ext cx="7368" cy="82143"/>
            </a:xfrm>
            <a:prstGeom prst="rect">
              <a:avLst/>
            </a:prstGeom>
          </p:spPr>
        </p:pic>
        <p:sp>
          <p:nvSpPr>
            <p:cNvPr id="336" name="object 336" descr=""/>
            <p:cNvSpPr/>
            <p:nvPr/>
          </p:nvSpPr>
          <p:spPr>
            <a:xfrm>
              <a:off x="9574381" y="2810910"/>
              <a:ext cx="8255" cy="85725"/>
            </a:xfrm>
            <a:custGeom>
              <a:avLst/>
              <a:gdLst/>
              <a:ahLst/>
              <a:cxnLst/>
              <a:rect l="l" t="t" r="r" b="b"/>
              <a:pathLst>
                <a:path w="8254" h="85725">
                  <a:moveTo>
                    <a:pt x="0" y="0"/>
                  </a:moveTo>
                  <a:lnTo>
                    <a:pt x="0" y="85724"/>
                  </a:lnTo>
                  <a:lnTo>
                    <a:pt x="609" y="85496"/>
                  </a:lnTo>
                  <a:lnTo>
                    <a:pt x="1203" y="84353"/>
                  </a:lnTo>
                  <a:lnTo>
                    <a:pt x="901" y="84353"/>
                  </a:lnTo>
                  <a:lnTo>
                    <a:pt x="901" y="46266"/>
                  </a:lnTo>
                  <a:lnTo>
                    <a:pt x="8246" y="46266"/>
                  </a:lnTo>
                  <a:lnTo>
                    <a:pt x="8260" y="43243"/>
                  </a:lnTo>
                  <a:lnTo>
                    <a:pt x="7492" y="43243"/>
                  </a:lnTo>
                  <a:lnTo>
                    <a:pt x="901" y="39712"/>
                  </a:lnTo>
                  <a:lnTo>
                    <a:pt x="901" y="5905"/>
                  </a:lnTo>
                  <a:lnTo>
                    <a:pt x="1834" y="5905"/>
                  </a:lnTo>
                  <a:lnTo>
                    <a:pt x="0" y="0"/>
                  </a:lnTo>
                  <a:close/>
                </a:path>
                <a:path w="8254" h="85725">
                  <a:moveTo>
                    <a:pt x="2617" y="81629"/>
                  </a:moveTo>
                  <a:lnTo>
                    <a:pt x="901" y="84353"/>
                  </a:lnTo>
                  <a:lnTo>
                    <a:pt x="1203" y="84353"/>
                  </a:lnTo>
                  <a:lnTo>
                    <a:pt x="2617" y="81629"/>
                  </a:lnTo>
                  <a:close/>
                </a:path>
                <a:path w="8254" h="85725">
                  <a:moveTo>
                    <a:pt x="4308" y="78375"/>
                  </a:moveTo>
                  <a:lnTo>
                    <a:pt x="2617" y="81629"/>
                  </a:lnTo>
                  <a:lnTo>
                    <a:pt x="4120" y="79244"/>
                  </a:lnTo>
                  <a:lnTo>
                    <a:pt x="4308" y="78375"/>
                  </a:lnTo>
                  <a:close/>
                </a:path>
                <a:path w="8254" h="85725">
                  <a:moveTo>
                    <a:pt x="8246" y="46266"/>
                  </a:moveTo>
                  <a:lnTo>
                    <a:pt x="901" y="46266"/>
                  </a:lnTo>
                  <a:lnTo>
                    <a:pt x="7480" y="46431"/>
                  </a:lnTo>
                  <a:lnTo>
                    <a:pt x="7139" y="58462"/>
                  </a:lnTo>
                  <a:lnTo>
                    <a:pt x="6110" y="70007"/>
                  </a:lnTo>
                  <a:lnTo>
                    <a:pt x="4308" y="78375"/>
                  </a:lnTo>
                  <a:lnTo>
                    <a:pt x="6144" y="74840"/>
                  </a:lnTo>
                  <a:lnTo>
                    <a:pt x="8205" y="54938"/>
                  </a:lnTo>
                  <a:lnTo>
                    <a:pt x="8246" y="46266"/>
                  </a:lnTo>
                  <a:close/>
                </a:path>
                <a:path w="8254" h="85725">
                  <a:moveTo>
                    <a:pt x="1834" y="5905"/>
                  </a:moveTo>
                  <a:lnTo>
                    <a:pt x="901" y="5905"/>
                  </a:lnTo>
                  <a:lnTo>
                    <a:pt x="7035" y="25615"/>
                  </a:lnTo>
                  <a:lnTo>
                    <a:pt x="7467" y="33832"/>
                  </a:lnTo>
                  <a:lnTo>
                    <a:pt x="7492" y="43243"/>
                  </a:lnTo>
                  <a:lnTo>
                    <a:pt x="8260" y="43243"/>
                  </a:lnTo>
                  <a:lnTo>
                    <a:pt x="8241" y="33832"/>
                  </a:lnTo>
                  <a:lnTo>
                    <a:pt x="7924" y="25514"/>
                  </a:lnTo>
                  <a:lnTo>
                    <a:pt x="1834" y="5905"/>
                  </a:lnTo>
                  <a:close/>
                </a:path>
              </a:pathLst>
            </a:custGeom>
            <a:solidFill>
              <a:srgbClr val="818368"/>
            </a:solidFill>
          </p:spPr>
          <p:txBody>
            <a:bodyPr wrap="square" lIns="0" tIns="0" rIns="0" bIns="0" rtlCol="0"/>
            <a:lstStyle/>
            <a:p/>
          </p:txBody>
        </p:sp>
        <p:pic>
          <p:nvPicPr>
            <p:cNvPr id="337" name="object 337" descr=""/>
            <p:cNvPicPr/>
            <p:nvPr/>
          </p:nvPicPr>
          <p:blipFill>
            <a:blip r:embed="rId66" cstate="print"/>
            <a:stretch>
              <a:fillRect/>
            </a:stretch>
          </p:blipFill>
          <p:spPr>
            <a:xfrm>
              <a:off x="9632139" y="2813850"/>
              <a:ext cx="8685" cy="82143"/>
            </a:xfrm>
            <a:prstGeom prst="rect">
              <a:avLst/>
            </a:prstGeom>
          </p:spPr>
        </p:pic>
        <p:sp>
          <p:nvSpPr>
            <p:cNvPr id="338" name="object 338" descr=""/>
            <p:cNvSpPr/>
            <p:nvPr/>
          </p:nvSpPr>
          <p:spPr>
            <a:xfrm>
              <a:off x="9633506" y="2810905"/>
              <a:ext cx="8255" cy="85725"/>
            </a:xfrm>
            <a:custGeom>
              <a:avLst/>
              <a:gdLst/>
              <a:ahLst/>
              <a:cxnLst/>
              <a:rect l="l" t="t" r="r" b="b"/>
              <a:pathLst>
                <a:path w="8254" h="85725">
                  <a:moveTo>
                    <a:pt x="5634" y="81662"/>
                  </a:moveTo>
                  <a:lnTo>
                    <a:pt x="7630" y="85509"/>
                  </a:lnTo>
                  <a:lnTo>
                    <a:pt x="8227" y="85725"/>
                  </a:lnTo>
                  <a:lnTo>
                    <a:pt x="8227" y="84366"/>
                  </a:lnTo>
                  <a:lnTo>
                    <a:pt x="7338" y="84366"/>
                  </a:lnTo>
                  <a:lnTo>
                    <a:pt x="5634" y="81662"/>
                  </a:lnTo>
                  <a:close/>
                </a:path>
                <a:path w="8254" h="85725">
                  <a:moveTo>
                    <a:pt x="8227" y="46278"/>
                  </a:moveTo>
                  <a:lnTo>
                    <a:pt x="7338" y="46278"/>
                  </a:lnTo>
                  <a:lnTo>
                    <a:pt x="7338" y="84366"/>
                  </a:lnTo>
                  <a:lnTo>
                    <a:pt x="8227" y="84366"/>
                  </a:lnTo>
                  <a:lnTo>
                    <a:pt x="8227" y="46278"/>
                  </a:lnTo>
                  <a:close/>
                </a:path>
                <a:path w="8254" h="85725">
                  <a:moveTo>
                    <a:pt x="3926" y="78373"/>
                  </a:moveTo>
                  <a:lnTo>
                    <a:pt x="4117" y="79256"/>
                  </a:lnTo>
                  <a:lnTo>
                    <a:pt x="5634" y="81662"/>
                  </a:lnTo>
                  <a:lnTo>
                    <a:pt x="3926" y="78373"/>
                  </a:lnTo>
                  <a:close/>
                </a:path>
                <a:path w="8254" h="85725">
                  <a:moveTo>
                    <a:pt x="8227" y="0"/>
                  </a:moveTo>
                  <a:lnTo>
                    <a:pt x="328" y="25412"/>
                  </a:lnTo>
                  <a:lnTo>
                    <a:pt x="0" y="33832"/>
                  </a:lnTo>
                  <a:lnTo>
                    <a:pt x="34" y="54940"/>
                  </a:lnTo>
                  <a:lnTo>
                    <a:pt x="2095" y="74845"/>
                  </a:lnTo>
                  <a:lnTo>
                    <a:pt x="3926" y="78373"/>
                  </a:lnTo>
                  <a:lnTo>
                    <a:pt x="2125" y="70018"/>
                  </a:lnTo>
                  <a:lnTo>
                    <a:pt x="1094" y="58470"/>
                  </a:lnTo>
                  <a:lnTo>
                    <a:pt x="759" y="46431"/>
                  </a:lnTo>
                  <a:lnTo>
                    <a:pt x="7338" y="46278"/>
                  </a:lnTo>
                  <a:lnTo>
                    <a:pt x="8227" y="46278"/>
                  </a:lnTo>
                  <a:lnTo>
                    <a:pt x="8227" y="43243"/>
                  </a:lnTo>
                  <a:lnTo>
                    <a:pt x="747" y="43243"/>
                  </a:lnTo>
                  <a:lnTo>
                    <a:pt x="772" y="33832"/>
                  </a:lnTo>
                  <a:lnTo>
                    <a:pt x="1204" y="25615"/>
                  </a:lnTo>
                  <a:lnTo>
                    <a:pt x="7338" y="5905"/>
                  </a:lnTo>
                  <a:lnTo>
                    <a:pt x="8227" y="5905"/>
                  </a:lnTo>
                  <a:lnTo>
                    <a:pt x="8227" y="0"/>
                  </a:lnTo>
                  <a:close/>
                </a:path>
                <a:path w="8254" h="85725">
                  <a:moveTo>
                    <a:pt x="8227" y="5905"/>
                  </a:moveTo>
                  <a:lnTo>
                    <a:pt x="7338" y="5905"/>
                  </a:lnTo>
                  <a:lnTo>
                    <a:pt x="7338" y="39712"/>
                  </a:lnTo>
                  <a:lnTo>
                    <a:pt x="747" y="43243"/>
                  </a:lnTo>
                  <a:lnTo>
                    <a:pt x="8227" y="43243"/>
                  </a:lnTo>
                  <a:lnTo>
                    <a:pt x="8227" y="5905"/>
                  </a:lnTo>
                  <a:close/>
                </a:path>
              </a:pathLst>
            </a:custGeom>
            <a:solidFill>
              <a:srgbClr val="818368"/>
            </a:solidFill>
          </p:spPr>
          <p:txBody>
            <a:bodyPr wrap="square" lIns="0" tIns="0" rIns="0" bIns="0" rtlCol="0"/>
            <a:lstStyle/>
            <a:p/>
          </p:txBody>
        </p:sp>
        <p:sp>
          <p:nvSpPr>
            <p:cNvPr id="339" name="object 339" descr=""/>
            <p:cNvSpPr/>
            <p:nvPr/>
          </p:nvSpPr>
          <p:spPr>
            <a:xfrm>
              <a:off x="9425089" y="3211969"/>
              <a:ext cx="74295" cy="125730"/>
            </a:xfrm>
            <a:custGeom>
              <a:avLst/>
              <a:gdLst/>
              <a:ahLst/>
              <a:cxnLst/>
              <a:rect l="l" t="t" r="r" b="b"/>
              <a:pathLst>
                <a:path w="74295" h="125729">
                  <a:moveTo>
                    <a:pt x="5803" y="99377"/>
                  </a:moveTo>
                  <a:lnTo>
                    <a:pt x="4749" y="98323"/>
                  </a:lnTo>
                  <a:lnTo>
                    <a:pt x="1054" y="98323"/>
                  </a:lnTo>
                  <a:lnTo>
                    <a:pt x="0" y="99377"/>
                  </a:lnTo>
                  <a:lnTo>
                    <a:pt x="0" y="100672"/>
                  </a:lnTo>
                  <a:lnTo>
                    <a:pt x="0" y="124612"/>
                  </a:lnTo>
                  <a:lnTo>
                    <a:pt x="1054" y="125666"/>
                  </a:lnTo>
                  <a:lnTo>
                    <a:pt x="4749" y="125666"/>
                  </a:lnTo>
                  <a:lnTo>
                    <a:pt x="5803" y="124612"/>
                  </a:lnTo>
                  <a:lnTo>
                    <a:pt x="5803" y="99377"/>
                  </a:lnTo>
                  <a:close/>
                </a:path>
                <a:path w="74295" h="125729">
                  <a:moveTo>
                    <a:pt x="5803" y="1054"/>
                  </a:moveTo>
                  <a:lnTo>
                    <a:pt x="4749" y="0"/>
                  </a:lnTo>
                  <a:lnTo>
                    <a:pt x="1054" y="0"/>
                  </a:lnTo>
                  <a:lnTo>
                    <a:pt x="0" y="1054"/>
                  </a:lnTo>
                  <a:lnTo>
                    <a:pt x="0" y="2349"/>
                  </a:lnTo>
                  <a:lnTo>
                    <a:pt x="0" y="26289"/>
                  </a:lnTo>
                  <a:lnTo>
                    <a:pt x="1054" y="27343"/>
                  </a:lnTo>
                  <a:lnTo>
                    <a:pt x="4749" y="27343"/>
                  </a:lnTo>
                  <a:lnTo>
                    <a:pt x="5803" y="26289"/>
                  </a:lnTo>
                  <a:lnTo>
                    <a:pt x="5803" y="1054"/>
                  </a:lnTo>
                  <a:close/>
                </a:path>
                <a:path w="74295" h="125729">
                  <a:moveTo>
                    <a:pt x="74015" y="99377"/>
                  </a:moveTo>
                  <a:lnTo>
                    <a:pt x="72961" y="98323"/>
                  </a:lnTo>
                  <a:lnTo>
                    <a:pt x="69265" y="98323"/>
                  </a:lnTo>
                  <a:lnTo>
                    <a:pt x="68211" y="99377"/>
                  </a:lnTo>
                  <a:lnTo>
                    <a:pt x="68211" y="100672"/>
                  </a:lnTo>
                  <a:lnTo>
                    <a:pt x="68211" y="124612"/>
                  </a:lnTo>
                  <a:lnTo>
                    <a:pt x="69265" y="125666"/>
                  </a:lnTo>
                  <a:lnTo>
                    <a:pt x="72961" y="125666"/>
                  </a:lnTo>
                  <a:lnTo>
                    <a:pt x="74015" y="124612"/>
                  </a:lnTo>
                  <a:lnTo>
                    <a:pt x="74015" y="99377"/>
                  </a:lnTo>
                  <a:close/>
                </a:path>
                <a:path w="74295" h="125729">
                  <a:moveTo>
                    <a:pt x="74015" y="1054"/>
                  </a:moveTo>
                  <a:lnTo>
                    <a:pt x="72961" y="0"/>
                  </a:lnTo>
                  <a:lnTo>
                    <a:pt x="69265" y="0"/>
                  </a:lnTo>
                  <a:lnTo>
                    <a:pt x="68211" y="1054"/>
                  </a:lnTo>
                  <a:lnTo>
                    <a:pt x="68211" y="2349"/>
                  </a:lnTo>
                  <a:lnTo>
                    <a:pt x="68211" y="26289"/>
                  </a:lnTo>
                  <a:lnTo>
                    <a:pt x="69265" y="27343"/>
                  </a:lnTo>
                  <a:lnTo>
                    <a:pt x="72961" y="27343"/>
                  </a:lnTo>
                  <a:lnTo>
                    <a:pt x="74015" y="26289"/>
                  </a:lnTo>
                  <a:lnTo>
                    <a:pt x="74015" y="1054"/>
                  </a:lnTo>
                  <a:close/>
                </a:path>
              </a:pathLst>
            </a:custGeom>
            <a:solidFill>
              <a:srgbClr val="231F20"/>
            </a:solidFill>
          </p:spPr>
          <p:txBody>
            <a:bodyPr wrap="square" lIns="0" tIns="0" rIns="0" bIns="0" rtlCol="0"/>
            <a:lstStyle/>
            <a:p/>
          </p:txBody>
        </p:sp>
        <p:pic>
          <p:nvPicPr>
            <p:cNvPr id="340" name="object 340" descr=""/>
            <p:cNvPicPr/>
            <p:nvPr/>
          </p:nvPicPr>
          <p:blipFill>
            <a:blip r:embed="rId67" cstate="print"/>
            <a:stretch>
              <a:fillRect/>
            </a:stretch>
          </p:blipFill>
          <p:spPr>
            <a:xfrm>
              <a:off x="9427282" y="3188043"/>
              <a:ext cx="70171" cy="171661"/>
            </a:xfrm>
            <a:prstGeom prst="rect">
              <a:avLst/>
            </a:prstGeom>
          </p:spPr>
        </p:pic>
        <p:sp>
          <p:nvSpPr>
            <p:cNvPr id="341" name="object 341" descr=""/>
            <p:cNvSpPr/>
            <p:nvPr/>
          </p:nvSpPr>
          <p:spPr>
            <a:xfrm>
              <a:off x="9488854" y="3353611"/>
              <a:ext cx="0" cy="635"/>
            </a:xfrm>
            <a:custGeom>
              <a:avLst/>
              <a:gdLst/>
              <a:ahLst/>
              <a:cxnLst/>
              <a:rect l="l" t="t" r="r" b="b"/>
              <a:pathLst>
                <a:path w="0" h="635">
                  <a:moveTo>
                    <a:pt x="0" y="114"/>
                  </a:moveTo>
                  <a:lnTo>
                    <a:pt x="0" y="0"/>
                  </a:lnTo>
                </a:path>
              </a:pathLst>
            </a:custGeom>
            <a:ln w="3175">
              <a:solidFill>
                <a:srgbClr val="00A650"/>
              </a:solidFill>
            </a:ln>
          </p:spPr>
          <p:txBody>
            <a:bodyPr wrap="square" lIns="0" tIns="0" rIns="0" bIns="0" rtlCol="0"/>
            <a:lstStyle/>
            <a:p/>
          </p:txBody>
        </p:sp>
        <p:pic>
          <p:nvPicPr>
            <p:cNvPr id="342" name="object 342" descr=""/>
            <p:cNvPicPr/>
            <p:nvPr/>
          </p:nvPicPr>
          <p:blipFill>
            <a:blip r:embed="rId68" cstate="print"/>
            <a:stretch>
              <a:fillRect/>
            </a:stretch>
          </p:blipFill>
          <p:spPr>
            <a:xfrm>
              <a:off x="9431414" y="3234245"/>
              <a:ext cx="61899" cy="24434"/>
            </a:xfrm>
            <a:prstGeom prst="rect">
              <a:avLst/>
            </a:prstGeom>
          </p:spPr>
        </p:pic>
        <p:pic>
          <p:nvPicPr>
            <p:cNvPr id="343" name="object 343" descr=""/>
            <p:cNvPicPr/>
            <p:nvPr/>
          </p:nvPicPr>
          <p:blipFill>
            <a:blip r:embed="rId69" cstate="print"/>
            <a:stretch>
              <a:fillRect/>
            </a:stretch>
          </p:blipFill>
          <p:spPr>
            <a:xfrm>
              <a:off x="9430588" y="3243770"/>
              <a:ext cx="63550" cy="91960"/>
            </a:xfrm>
            <a:prstGeom prst="rect">
              <a:avLst/>
            </a:prstGeom>
          </p:spPr>
        </p:pic>
        <p:pic>
          <p:nvPicPr>
            <p:cNvPr id="344" name="object 344" descr=""/>
            <p:cNvPicPr/>
            <p:nvPr/>
          </p:nvPicPr>
          <p:blipFill>
            <a:blip r:embed="rId70" cstate="print"/>
            <a:stretch>
              <a:fillRect/>
            </a:stretch>
          </p:blipFill>
          <p:spPr>
            <a:xfrm>
              <a:off x="9477781" y="3191357"/>
              <a:ext cx="15341" cy="11188"/>
            </a:xfrm>
            <a:prstGeom prst="rect">
              <a:avLst/>
            </a:prstGeom>
          </p:spPr>
        </p:pic>
        <p:sp>
          <p:nvSpPr>
            <p:cNvPr id="345" name="object 345" descr=""/>
            <p:cNvSpPr/>
            <p:nvPr/>
          </p:nvSpPr>
          <p:spPr>
            <a:xfrm>
              <a:off x="9449397" y="3191370"/>
              <a:ext cx="45720" cy="138430"/>
            </a:xfrm>
            <a:custGeom>
              <a:avLst/>
              <a:gdLst/>
              <a:ahLst/>
              <a:cxnLst/>
              <a:rect l="l" t="t" r="r" b="b"/>
              <a:pathLst>
                <a:path w="45720" h="138429">
                  <a:moveTo>
                    <a:pt x="25882" y="50"/>
                  </a:moveTo>
                  <a:lnTo>
                    <a:pt x="50" y="0"/>
                  </a:lnTo>
                  <a:lnTo>
                    <a:pt x="0" y="3835"/>
                  </a:lnTo>
                  <a:lnTo>
                    <a:pt x="25831" y="3949"/>
                  </a:lnTo>
                  <a:lnTo>
                    <a:pt x="25882" y="50"/>
                  </a:lnTo>
                  <a:close/>
                </a:path>
                <a:path w="45720" h="138429">
                  <a:moveTo>
                    <a:pt x="45567" y="50215"/>
                  </a:moveTo>
                  <a:lnTo>
                    <a:pt x="44742" y="52324"/>
                  </a:lnTo>
                  <a:lnTo>
                    <a:pt x="44742" y="54597"/>
                  </a:lnTo>
                  <a:lnTo>
                    <a:pt x="44742" y="93776"/>
                  </a:lnTo>
                  <a:lnTo>
                    <a:pt x="44742" y="97929"/>
                  </a:lnTo>
                  <a:lnTo>
                    <a:pt x="44742" y="135216"/>
                  </a:lnTo>
                  <a:lnTo>
                    <a:pt x="38735" y="125209"/>
                  </a:lnTo>
                  <a:lnTo>
                    <a:pt x="38735" y="97929"/>
                  </a:lnTo>
                  <a:lnTo>
                    <a:pt x="44742" y="97929"/>
                  </a:lnTo>
                  <a:lnTo>
                    <a:pt x="44742" y="93776"/>
                  </a:lnTo>
                  <a:lnTo>
                    <a:pt x="38735" y="93776"/>
                  </a:lnTo>
                  <a:lnTo>
                    <a:pt x="38823" y="69659"/>
                  </a:lnTo>
                  <a:lnTo>
                    <a:pt x="44742" y="54597"/>
                  </a:lnTo>
                  <a:lnTo>
                    <a:pt x="44742" y="52324"/>
                  </a:lnTo>
                  <a:lnTo>
                    <a:pt x="37934" y="69659"/>
                  </a:lnTo>
                  <a:lnTo>
                    <a:pt x="37909" y="125437"/>
                  </a:lnTo>
                  <a:lnTo>
                    <a:pt x="45567" y="138201"/>
                  </a:lnTo>
                  <a:lnTo>
                    <a:pt x="45567" y="135216"/>
                  </a:lnTo>
                  <a:lnTo>
                    <a:pt x="45567" y="97929"/>
                  </a:lnTo>
                  <a:lnTo>
                    <a:pt x="45567" y="93776"/>
                  </a:lnTo>
                  <a:lnTo>
                    <a:pt x="45567" y="54597"/>
                  </a:lnTo>
                  <a:lnTo>
                    <a:pt x="45567" y="50215"/>
                  </a:lnTo>
                  <a:close/>
                </a:path>
              </a:pathLst>
            </a:custGeom>
            <a:solidFill>
              <a:srgbClr val="3C4557"/>
            </a:solidFill>
          </p:spPr>
          <p:txBody>
            <a:bodyPr wrap="square" lIns="0" tIns="0" rIns="0" bIns="0" rtlCol="0"/>
            <a:lstStyle/>
            <a:p/>
          </p:txBody>
        </p:sp>
        <p:pic>
          <p:nvPicPr>
            <p:cNvPr id="346" name="object 346" descr=""/>
            <p:cNvPicPr/>
            <p:nvPr/>
          </p:nvPicPr>
          <p:blipFill>
            <a:blip r:embed="rId59" cstate="print"/>
            <a:stretch>
              <a:fillRect/>
            </a:stretch>
          </p:blipFill>
          <p:spPr>
            <a:xfrm>
              <a:off x="9494584" y="3243110"/>
              <a:ext cx="10553" cy="5473"/>
            </a:xfrm>
            <a:prstGeom prst="rect">
              <a:avLst/>
            </a:prstGeom>
          </p:spPr>
        </p:pic>
        <p:pic>
          <p:nvPicPr>
            <p:cNvPr id="347" name="object 347" descr=""/>
            <p:cNvPicPr/>
            <p:nvPr/>
          </p:nvPicPr>
          <p:blipFill>
            <a:blip r:embed="rId55" cstate="print"/>
            <a:stretch>
              <a:fillRect/>
            </a:stretch>
          </p:blipFill>
          <p:spPr>
            <a:xfrm>
              <a:off x="9475381" y="3353612"/>
              <a:ext cx="13474" cy="5168"/>
            </a:xfrm>
            <a:prstGeom prst="rect">
              <a:avLst/>
            </a:prstGeom>
          </p:spPr>
        </p:pic>
        <p:sp>
          <p:nvSpPr>
            <p:cNvPr id="348" name="object 348" descr=""/>
            <p:cNvSpPr/>
            <p:nvPr/>
          </p:nvSpPr>
          <p:spPr>
            <a:xfrm>
              <a:off x="9435876" y="3353611"/>
              <a:ext cx="0" cy="635"/>
            </a:xfrm>
            <a:custGeom>
              <a:avLst/>
              <a:gdLst/>
              <a:ahLst/>
              <a:cxnLst/>
              <a:rect l="l" t="t" r="r" b="b"/>
              <a:pathLst>
                <a:path w="0" h="635">
                  <a:moveTo>
                    <a:pt x="0" y="114"/>
                  </a:moveTo>
                  <a:lnTo>
                    <a:pt x="0" y="0"/>
                  </a:lnTo>
                </a:path>
              </a:pathLst>
            </a:custGeom>
            <a:ln w="3175">
              <a:solidFill>
                <a:srgbClr val="00A650"/>
              </a:solidFill>
            </a:ln>
          </p:spPr>
          <p:txBody>
            <a:bodyPr wrap="square" lIns="0" tIns="0" rIns="0" bIns="0" rtlCol="0"/>
            <a:lstStyle/>
            <a:p/>
          </p:txBody>
        </p:sp>
        <p:pic>
          <p:nvPicPr>
            <p:cNvPr id="349" name="object 349" descr=""/>
            <p:cNvPicPr/>
            <p:nvPr/>
          </p:nvPicPr>
          <p:blipFill>
            <a:blip r:embed="rId44" cstate="print"/>
            <a:stretch>
              <a:fillRect/>
            </a:stretch>
          </p:blipFill>
          <p:spPr>
            <a:xfrm>
              <a:off x="9431617" y="3191357"/>
              <a:ext cx="15341" cy="11188"/>
            </a:xfrm>
            <a:prstGeom prst="rect">
              <a:avLst/>
            </a:prstGeom>
          </p:spPr>
        </p:pic>
        <p:sp>
          <p:nvSpPr>
            <p:cNvPr id="350" name="object 350" descr=""/>
            <p:cNvSpPr/>
            <p:nvPr/>
          </p:nvSpPr>
          <p:spPr>
            <a:xfrm>
              <a:off x="9429761" y="3241588"/>
              <a:ext cx="8255" cy="88265"/>
            </a:xfrm>
            <a:custGeom>
              <a:avLst/>
              <a:gdLst/>
              <a:ahLst/>
              <a:cxnLst/>
              <a:rect l="l" t="t" r="r" b="b"/>
              <a:pathLst>
                <a:path w="8254" h="88264">
                  <a:moveTo>
                    <a:pt x="0" y="0"/>
                  </a:moveTo>
                  <a:lnTo>
                    <a:pt x="0" y="87972"/>
                  </a:lnTo>
                  <a:lnTo>
                    <a:pt x="1793" y="84988"/>
                  </a:lnTo>
                  <a:lnTo>
                    <a:pt x="825" y="84988"/>
                  </a:lnTo>
                  <a:lnTo>
                    <a:pt x="825" y="47688"/>
                  </a:lnTo>
                  <a:lnTo>
                    <a:pt x="7652" y="47688"/>
                  </a:lnTo>
                  <a:lnTo>
                    <a:pt x="7649" y="43560"/>
                  </a:lnTo>
                  <a:lnTo>
                    <a:pt x="825" y="43560"/>
                  </a:lnTo>
                  <a:lnTo>
                    <a:pt x="825" y="4368"/>
                  </a:lnTo>
                  <a:lnTo>
                    <a:pt x="1716" y="4368"/>
                  </a:lnTo>
                  <a:lnTo>
                    <a:pt x="0" y="0"/>
                  </a:lnTo>
                  <a:close/>
                </a:path>
                <a:path w="8254" h="88264">
                  <a:moveTo>
                    <a:pt x="7652" y="47688"/>
                  </a:moveTo>
                  <a:lnTo>
                    <a:pt x="6832" y="47688"/>
                  </a:lnTo>
                  <a:lnTo>
                    <a:pt x="6832" y="74980"/>
                  </a:lnTo>
                  <a:lnTo>
                    <a:pt x="825" y="84988"/>
                  </a:lnTo>
                  <a:lnTo>
                    <a:pt x="1793" y="84988"/>
                  </a:lnTo>
                  <a:lnTo>
                    <a:pt x="7670" y="75209"/>
                  </a:lnTo>
                  <a:lnTo>
                    <a:pt x="7652" y="47688"/>
                  </a:lnTo>
                  <a:close/>
                </a:path>
                <a:path w="8254" h="88264">
                  <a:moveTo>
                    <a:pt x="1716" y="4368"/>
                  </a:moveTo>
                  <a:lnTo>
                    <a:pt x="825" y="4368"/>
                  </a:lnTo>
                  <a:lnTo>
                    <a:pt x="6742" y="19430"/>
                  </a:lnTo>
                  <a:lnTo>
                    <a:pt x="6832" y="43560"/>
                  </a:lnTo>
                  <a:lnTo>
                    <a:pt x="7649" y="43560"/>
                  </a:lnTo>
                  <a:lnTo>
                    <a:pt x="7632" y="19430"/>
                  </a:lnTo>
                  <a:lnTo>
                    <a:pt x="1716" y="4368"/>
                  </a:lnTo>
                  <a:close/>
                </a:path>
              </a:pathLst>
            </a:custGeom>
            <a:solidFill>
              <a:srgbClr val="3C4557"/>
            </a:solidFill>
          </p:spPr>
          <p:txBody>
            <a:bodyPr wrap="square" lIns="0" tIns="0" rIns="0" bIns="0" rtlCol="0"/>
            <a:lstStyle/>
            <a:p/>
          </p:txBody>
        </p:sp>
        <p:pic>
          <p:nvPicPr>
            <p:cNvPr id="351" name="object 351" descr=""/>
            <p:cNvPicPr/>
            <p:nvPr/>
          </p:nvPicPr>
          <p:blipFill>
            <a:blip r:embed="rId59" cstate="print"/>
            <a:stretch>
              <a:fillRect/>
            </a:stretch>
          </p:blipFill>
          <p:spPr>
            <a:xfrm>
              <a:off x="9419576" y="3243110"/>
              <a:ext cx="10566" cy="5473"/>
            </a:xfrm>
            <a:prstGeom prst="rect">
              <a:avLst/>
            </a:prstGeom>
          </p:spPr>
        </p:pic>
        <p:pic>
          <p:nvPicPr>
            <p:cNvPr id="352" name="object 352" descr=""/>
            <p:cNvPicPr/>
            <p:nvPr/>
          </p:nvPicPr>
          <p:blipFill>
            <a:blip r:embed="rId71" cstate="print"/>
            <a:stretch>
              <a:fillRect/>
            </a:stretch>
          </p:blipFill>
          <p:spPr>
            <a:xfrm>
              <a:off x="9435871" y="3353612"/>
              <a:ext cx="13487" cy="5168"/>
            </a:xfrm>
            <a:prstGeom prst="rect">
              <a:avLst/>
            </a:prstGeom>
          </p:spPr>
        </p:pic>
        <p:sp>
          <p:nvSpPr>
            <p:cNvPr id="353" name="object 353" descr=""/>
            <p:cNvSpPr/>
            <p:nvPr/>
          </p:nvSpPr>
          <p:spPr>
            <a:xfrm>
              <a:off x="9450527" y="3273158"/>
              <a:ext cx="23495" cy="7620"/>
            </a:xfrm>
            <a:custGeom>
              <a:avLst/>
              <a:gdLst/>
              <a:ahLst/>
              <a:cxnLst/>
              <a:rect l="l" t="t" r="r" b="b"/>
              <a:pathLst>
                <a:path w="23495" h="7620">
                  <a:moveTo>
                    <a:pt x="23266" y="0"/>
                  </a:moveTo>
                  <a:lnTo>
                    <a:pt x="0" y="0"/>
                  </a:lnTo>
                  <a:lnTo>
                    <a:pt x="0" y="7137"/>
                  </a:lnTo>
                  <a:lnTo>
                    <a:pt x="23266" y="7137"/>
                  </a:lnTo>
                  <a:lnTo>
                    <a:pt x="23266" y="0"/>
                  </a:lnTo>
                  <a:close/>
                </a:path>
              </a:pathLst>
            </a:custGeom>
            <a:solidFill>
              <a:srgbClr val="D4DCA9"/>
            </a:solidFill>
          </p:spPr>
          <p:txBody>
            <a:bodyPr wrap="square" lIns="0" tIns="0" rIns="0" bIns="0" rtlCol="0"/>
            <a:lstStyle/>
            <a:p/>
          </p:txBody>
        </p:sp>
        <p:sp>
          <p:nvSpPr>
            <p:cNvPr id="354" name="object 354" descr=""/>
            <p:cNvSpPr/>
            <p:nvPr/>
          </p:nvSpPr>
          <p:spPr>
            <a:xfrm>
              <a:off x="9453181" y="3275596"/>
              <a:ext cx="17780" cy="5080"/>
            </a:xfrm>
            <a:custGeom>
              <a:avLst/>
              <a:gdLst/>
              <a:ahLst/>
              <a:cxnLst/>
              <a:rect l="l" t="t" r="r" b="b"/>
              <a:pathLst>
                <a:path w="17779" h="5079">
                  <a:moveTo>
                    <a:pt x="17348" y="0"/>
                  </a:moveTo>
                  <a:lnTo>
                    <a:pt x="0" y="0"/>
                  </a:lnTo>
                  <a:lnTo>
                    <a:pt x="0" y="4698"/>
                  </a:lnTo>
                  <a:lnTo>
                    <a:pt x="17348" y="4698"/>
                  </a:lnTo>
                  <a:lnTo>
                    <a:pt x="17348" y="0"/>
                  </a:lnTo>
                  <a:close/>
                </a:path>
              </a:pathLst>
            </a:custGeom>
            <a:solidFill>
              <a:srgbClr val="A6AE87"/>
            </a:solidFill>
          </p:spPr>
          <p:txBody>
            <a:bodyPr wrap="square" lIns="0" tIns="0" rIns="0" bIns="0" rtlCol="0"/>
            <a:lstStyle/>
            <a:p/>
          </p:txBody>
        </p:sp>
        <p:sp>
          <p:nvSpPr>
            <p:cNvPr id="355" name="object 355" descr=""/>
            <p:cNvSpPr/>
            <p:nvPr/>
          </p:nvSpPr>
          <p:spPr>
            <a:xfrm>
              <a:off x="9450528" y="3273150"/>
              <a:ext cx="3810" cy="3810"/>
            </a:xfrm>
            <a:custGeom>
              <a:avLst/>
              <a:gdLst/>
              <a:ahLst/>
              <a:cxnLst/>
              <a:rect l="l" t="t" r="r" b="b"/>
              <a:pathLst>
                <a:path w="3809" h="3810">
                  <a:moveTo>
                    <a:pt x="3809" y="3657"/>
                  </a:moveTo>
                  <a:lnTo>
                    <a:pt x="0" y="0"/>
                  </a:lnTo>
                </a:path>
              </a:pathLst>
            </a:custGeom>
            <a:ln w="3175">
              <a:solidFill>
                <a:srgbClr val="A6AE87"/>
              </a:solidFill>
            </a:ln>
          </p:spPr>
          <p:txBody>
            <a:bodyPr wrap="square" lIns="0" tIns="0" rIns="0" bIns="0" rtlCol="0"/>
            <a:lstStyle/>
            <a:p/>
          </p:txBody>
        </p:sp>
        <p:sp>
          <p:nvSpPr>
            <p:cNvPr id="356" name="object 356" descr=""/>
            <p:cNvSpPr/>
            <p:nvPr/>
          </p:nvSpPr>
          <p:spPr>
            <a:xfrm>
              <a:off x="9470084" y="3273153"/>
              <a:ext cx="3810" cy="3175"/>
            </a:xfrm>
            <a:custGeom>
              <a:avLst/>
              <a:gdLst/>
              <a:ahLst/>
              <a:cxnLst/>
              <a:rect l="l" t="t" r="r" b="b"/>
              <a:pathLst>
                <a:path w="3809" h="3175">
                  <a:moveTo>
                    <a:pt x="3708" y="0"/>
                  </a:moveTo>
                  <a:lnTo>
                    <a:pt x="0" y="2819"/>
                  </a:lnTo>
                </a:path>
              </a:pathLst>
            </a:custGeom>
            <a:ln w="3175">
              <a:solidFill>
                <a:srgbClr val="A6AE87"/>
              </a:solidFill>
            </a:ln>
          </p:spPr>
          <p:txBody>
            <a:bodyPr wrap="square" lIns="0" tIns="0" rIns="0" bIns="0" rtlCol="0"/>
            <a:lstStyle/>
            <a:p/>
          </p:txBody>
        </p:sp>
        <p:pic>
          <p:nvPicPr>
            <p:cNvPr id="357" name="object 357" descr=""/>
            <p:cNvPicPr/>
            <p:nvPr/>
          </p:nvPicPr>
          <p:blipFill>
            <a:blip r:embed="rId72" cstate="print"/>
            <a:stretch>
              <a:fillRect/>
            </a:stretch>
          </p:blipFill>
          <p:spPr>
            <a:xfrm>
              <a:off x="9569834" y="2972765"/>
              <a:ext cx="74152" cy="182689"/>
            </a:xfrm>
            <a:prstGeom prst="rect">
              <a:avLst/>
            </a:prstGeom>
          </p:spPr>
        </p:pic>
        <p:sp>
          <p:nvSpPr>
            <p:cNvPr id="358" name="object 358" descr=""/>
            <p:cNvSpPr/>
            <p:nvPr/>
          </p:nvSpPr>
          <p:spPr>
            <a:xfrm>
              <a:off x="9624934" y="2976492"/>
              <a:ext cx="12065" cy="45085"/>
            </a:xfrm>
            <a:custGeom>
              <a:avLst/>
              <a:gdLst/>
              <a:ahLst/>
              <a:cxnLst/>
              <a:rect l="l" t="t" r="r" b="b"/>
              <a:pathLst>
                <a:path w="12065" h="45085">
                  <a:moveTo>
                    <a:pt x="11290" y="44894"/>
                  </a:moveTo>
                  <a:lnTo>
                    <a:pt x="11657" y="34006"/>
                  </a:lnTo>
                  <a:lnTo>
                    <a:pt x="11509" y="27512"/>
                  </a:lnTo>
                  <a:lnTo>
                    <a:pt x="10604" y="22836"/>
                  </a:lnTo>
                  <a:lnTo>
                    <a:pt x="8699" y="17398"/>
                  </a:lnTo>
                  <a:lnTo>
                    <a:pt x="0" y="0"/>
                  </a:lnTo>
                </a:path>
              </a:pathLst>
            </a:custGeom>
            <a:ln w="3175">
              <a:solidFill>
                <a:srgbClr val="231F20"/>
              </a:solidFill>
            </a:ln>
          </p:spPr>
          <p:txBody>
            <a:bodyPr wrap="square" lIns="0" tIns="0" rIns="0" bIns="0" rtlCol="0"/>
            <a:lstStyle/>
            <a:p/>
          </p:txBody>
        </p:sp>
        <p:sp>
          <p:nvSpPr>
            <p:cNvPr id="359" name="object 359" descr=""/>
            <p:cNvSpPr/>
            <p:nvPr/>
          </p:nvSpPr>
          <p:spPr>
            <a:xfrm>
              <a:off x="9633204" y="3065551"/>
              <a:ext cx="6350" cy="41275"/>
            </a:xfrm>
            <a:custGeom>
              <a:avLst/>
              <a:gdLst/>
              <a:ahLst/>
              <a:cxnLst/>
              <a:rect l="l" t="t" r="r" b="b"/>
              <a:pathLst>
                <a:path w="6350" h="41275">
                  <a:moveTo>
                    <a:pt x="5588" y="0"/>
                  </a:moveTo>
                  <a:lnTo>
                    <a:pt x="0" y="4152"/>
                  </a:lnTo>
                  <a:lnTo>
                    <a:pt x="203" y="10147"/>
                  </a:lnTo>
                  <a:lnTo>
                    <a:pt x="5588" y="8712"/>
                  </a:lnTo>
                  <a:lnTo>
                    <a:pt x="5588" y="0"/>
                  </a:lnTo>
                  <a:close/>
                </a:path>
                <a:path w="6350" h="41275">
                  <a:moveTo>
                    <a:pt x="5803" y="41033"/>
                  </a:moveTo>
                  <a:lnTo>
                    <a:pt x="5702" y="38023"/>
                  </a:lnTo>
                  <a:lnTo>
                    <a:pt x="838" y="32334"/>
                  </a:lnTo>
                  <a:lnTo>
                    <a:pt x="939" y="35839"/>
                  </a:lnTo>
                  <a:lnTo>
                    <a:pt x="5803" y="41033"/>
                  </a:lnTo>
                  <a:close/>
                </a:path>
              </a:pathLst>
            </a:custGeom>
            <a:solidFill>
              <a:srgbClr val="2B3890"/>
            </a:solidFill>
          </p:spPr>
          <p:txBody>
            <a:bodyPr wrap="square" lIns="0" tIns="0" rIns="0" bIns="0" rtlCol="0"/>
            <a:lstStyle/>
            <a:p/>
          </p:txBody>
        </p:sp>
        <p:sp>
          <p:nvSpPr>
            <p:cNvPr id="360" name="object 360" descr=""/>
            <p:cNvSpPr/>
            <p:nvPr/>
          </p:nvSpPr>
          <p:spPr>
            <a:xfrm>
              <a:off x="9641295" y="3110923"/>
              <a:ext cx="2540" cy="27940"/>
            </a:xfrm>
            <a:custGeom>
              <a:avLst/>
              <a:gdLst/>
              <a:ahLst/>
              <a:cxnLst/>
              <a:rect l="l" t="t" r="r" b="b"/>
              <a:pathLst>
                <a:path w="2540" h="27939">
                  <a:moveTo>
                    <a:pt x="0" y="27546"/>
                  </a:moveTo>
                  <a:lnTo>
                    <a:pt x="498" y="16571"/>
                  </a:lnTo>
                  <a:lnTo>
                    <a:pt x="890" y="10044"/>
                  </a:lnTo>
                  <a:lnTo>
                    <a:pt x="1380" y="5381"/>
                  </a:lnTo>
                  <a:lnTo>
                    <a:pt x="2171" y="0"/>
                  </a:lnTo>
                </a:path>
              </a:pathLst>
            </a:custGeom>
            <a:ln w="3175">
              <a:solidFill>
                <a:srgbClr val="231F20"/>
              </a:solidFill>
            </a:ln>
          </p:spPr>
          <p:txBody>
            <a:bodyPr wrap="square" lIns="0" tIns="0" rIns="0" bIns="0" rtlCol="0"/>
            <a:lstStyle/>
            <a:p/>
          </p:txBody>
        </p:sp>
        <p:pic>
          <p:nvPicPr>
            <p:cNvPr id="361" name="object 361" descr=""/>
            <p:cNvPicPr/>
            <p:nvPr/>
          </p:nvPicPr>
          <p:blipFill>
            <a:blip r:embed="rId55" cstate="print"/>
            <a:stretch>
              <a:fillRect/>
            </a:stretch>
          </p:blipFill>
          <p:spPr>
            <a:xfrm>
              <a:off x="9638678" y="3032404"/>
              <a:ext cx="9347" cy="7264"/>
            </a:xfrm>
            <a:prstGeom prst="rect">
              <a:avLst/>
            </a:prstGeom>
          </p:spPr>
        </p:pic>
        <p:sp>
          <p:nvSpPr>
            <p:cNvPr id="362" name="object 362" descr=""/>
            <p:cNvSpPr/>
            <p:nvPr/>
          </p:nvSpPr>
          <p:spPr>
            <a:xfrm>
              <a:off x="9587480" y="2976491"/>
              <a:ext cx="41275" cy="0"/>
            </a:xfrm>
            <a:custGeom>
              <a:avLst/>
              <a:gdLst/>
              <a:ahLst/>
              <a:cxnLst/>
              <a:rect l="l" t="t" r="r" b="b"/>
              <a:pathLst>
                <a:path w="41275" h="0">
                  <a:moveTo>
                    <a:pt x="0" y="0"/>
                  </a:moveTo>
                  <a:lnTo>
                    <a:pt x="40779" y="0"/>
                  </a:lnTo>
                </a:path>
              </a:pathLst>
            </a:custGeom>
            <a:ln w="3175">
              <a:solidFill>
                <a:srgbClr val="231F20"/>
              </a:solidFill>
            </a:ln>
          </p:spPr>
          <p:txBody>
            <a:bodyPr wrap="square" lIns="0" tIns="0" rIns="0" bIns="0" rtlCol="0"/>
            <a:lstStyle/>
            <a:p/>
          </p:txBody>
        </p:sp>
        <p:sp>
          <p:nvSpPr>
            <p:cNvPr id="363" name="object 363" descr=""/>
            <p:cNvSpPr/>
            <p:nvPr/>
          </p:nvSpPr>
          <p:spPr>
            <a:xfrm>
              <a:off x="9632075" y="3136187"/>
              <a:ext cx="635" cy="12700"/>
            </a:xfrm>
            <a:custGeom>
              <a:avLst/>
              <a:gdLst/>
              <a:ahLst/>
              <a:cxnLst/>
              <a:rect l="l" t="t" r="r" b="b"/>
              <a:pathLst>
                <a:path w="634" h="12700">
                  <a:moveTo>
                    <a:pt x="0" y="12534"/>
                  </a:moveTo>
                  <a:lnTo>
                    <a:pt x="304" y="0"/>
                  </a:lnTo>
                </a:path>
              </a:pathLst>
            </a:custGeom>
            <a:ln w="3175">
              <a:solidFill>
                <a:srgbClr val="231F20"/>
              </a:solidFill>
            </a:ln>
          </p:spPr>
          <p:txBody>
            <a:bodyPr wrap="square" lIns="0" tIns="0" rIns="0" bIns="0" rtlCol="0"/>
            <a:lstStyle/>
            <a:p/>
          </p:txBody>
        </p:sp>
        <p:pic>
          <p:nvPicPr>
            <p:cNvPr id="364" name="object 364" descr=""/>
            <p:cNvPicPr/>
            <p:nvPr/>
          </p:nvPicPr>
          <p:blipFill>
            <a:blip r:embed="rId20" cstate="print"/>
            <a:stretch>
              <a:fillRect/>
            </a:stretch>
          </p:blipFill>
          <p:spPr>
            <a:xfrm>
              <a:off x="9576778" y="3026397"/>
              <a:ext cx="5588" cy="92595"/>
            </a:xfrm>
            <a:prstGeom prst="rect">
              <a:avLst/>
            </a:prstGeom>
          </p:spPr>
        </p:pic>
        <p:sp>
          <p:nvSpPr>
            <p:cNvPr id="365" name="object 365" descr=""/>
            <p:cNvSpPr/>
            <p:nvPr/>
          </p:nvSpPr>
          <p:spPr>
            <a:xfrm>
              <a:off x="9579197" y="2976492"/>
              <a:ext cx="12065" cy="45085"/>
            </a:xfrm>
            <a:custGeom>
              <a:avLst/>
              <a:gdLst/>
              <a:ahLst/>
              <a:cxnLst/>
              <a:rect l="l" t="t" r="r" b="b"/>
              <a:pathLst>
                <a:path w="12065" h="45085">
                  <a:moveTo>
                    <a:pt x="366" y="44894"/>
                  </a:moveTo>
                  <a:lnTo>
                    <a:pt x="0" y="34006"/>
                  </a:lnTo>
                  <a:lnTo>
                    <a:pt x="147" y="27512"/>
                  </a:lnTo>
                  <a:lnTo>
                    <a:pt x="1052" y="22836"/>
                  </a:lnTo>
                  <a:lnTo>
                    <a:pt x="2957" y="17398"/>
                  </a:lnTo>
                  <a:lnTo>
                    <a:pt x="11657" y="0"/>
                  </a:lnTo>
                </a:path>
              </a:pathLst>
            </a:custGeom>
            <a:ln w="3175">
              <a:solidFill>
                <a:srgbClr val="231F20"/>
              </a:solidFill>
            </a:ln>
          </p:spPr>
          <p:txBody>
            <a:bodyPr wrap="square" lIns="0" tIns="0" rIns="0" bIns="0" rtlCol="0"/>
            <a:lstStyle/>
            <a:p/>
          </p:txBody>
        </p:sp>
        <p:sp>
          <p:nvSpPr>
            <p:cNvPr id="366" name="object 366" descr=""/>
            <p:cNvSpPr/>
            <p:nvPr/>
          </p:nvSpPr>
          <p:spPr>
            <a:xfrm>
              <a:off x="9576765" y="3065551"/>
              <a:ext cx="6350" cy="41275"/>
            </a:xfrm>
            <a:custGeom>
              <a:avLst/>
              <a:gdLst/>
              <a:ahLst/>
              <a:cxnLst/>
              <a:rect l="l" t="t" r="r" b="b"/>
              <a:pathLst>
                <a:path w="6350" h="41275">
                  <a:moveTo>
                    <a:pt x="4965" y="32334"/>
                  </a:moveTo>
                  <a:lnTo>
                    <a:pt x="101" y="38023"/>
                  </a:lnTo>
                  <a:lnTo>
                    <a:pt x="0" y="41033"/>
                  </a:lnTo>
                  <a:lnTo>
                    <a:pt x="4864" y="35839"/>
                  </a:lnTo>
                  <a:lnTo>
                    <a:pt x="4965" y="32334"/>
                  </a:lnTo>
                  <a:close/>
                </a:path>
                <a:path w="6350" h="41275">
                  <a:moveTo>
                    <a:pt x="5791" y="4152"/>
                  </a:moveTo>
                  <a:lnTo>
                    <a:pt x="203" y="0"/>
                  </a:lnTo>
                  <a:lnTo>
                    <a:pt x="203" y="8712"/>
                  </a:lnTo>
                  <a:lnTo>
                    <a:pt x="5588" y="10147"/>
                  </a:lnTo>
                  <a:lnTo>
                    <a:pt x="5791" y="4152"/>
                  </a:lnTo>
                  <a:close/>
                </a:path>
              </a:pathLst>
            </a:custGeom>
            <a:solidFill>
              <a:srgbClr val="2B3890"/>
            </a:solidFill>
          </p:spPr>
          <p:txBody>
            <a:bodyPr wrap="square" lIns="0" tIns="0" rIns="0" bIns="0" rtlCol="0"/>
            <a:lstStyle/>
            <a:p/>
          </p:txBody>
        </p:sp>
        <p:sp>
          <p:nvSpPr>
            <p:cNvPr id="367" name="object 367" descr=""/>
            <p:cNvSpPr/>
            <p:nvPr/>
          </p:nvSpPr>
          <p:spPr>
            <a:xfrm>
              <a:off x="9572323" y="3110923"/>
              <a:ext cx="2540" cy="27940"/>
            </a:xfrm>
            <a:custGeom>
              <a:avLst/>
              <a:gdLst/>
              <a:ahLst/>
              <a:cxnLst/>
              <a:rect l="l" t="t" r="r" b="b"/>
              <a:pathLst>
                <a:path w="2540" h="27939">
                  <a:moveTo>
                    <a:pt x="2171" y="27546"/>
                  </a:moveTo>
                  <a:lnTo>
                    <a:pt x="1673" y="16571"/>
                  </a:lnTo>
                  <a:lnTo>
                    <a:pt x="1281" y="10044"/>
                  </a:lnTo>
                  <a:lnTo>
                    <a:pt x="791" y="5381"/>
                  </a:lnTo>
                  <a:lnTo>
                    <a:pt x="0" y="0"/>
                  </a:lnTo>
                </a:path>
              </a:pathLst>
            </a:custGeom>
            <a:ln w="3175">
              <a:solidFill>
                <a:srgbClr val="231F20"/>
              </a:solidFill>
            </a:ln>
          </p:spPr>
          <p:txBody>
            <a:bodyPr wrap="square" lIns="0" tIns="0" rIns="0" bIns="0" rtlCol="0"/>
            <a:lstStyle/>
            <a:p/>
          </p:txBody>
        </p:sp>
        <p:pic>
          <p:nvPicPr>
            <p:cNvPr id="368" name="object 368" descr=""/>
            <p:cNvPicPr/>
            <p:nvPr/>
          </p:nvPicPr>
          <p:blipFill>
            <a:blip r:embed="rId55" cstate="print"/>
            <a:stretch>
              <a:fillRect/>
            </a:stretch>
          </p:blipFill>
          <p:spPr>
            <a:xfrm>
              <a:off x="9567760" y="3032404"/>
              <a:ext cx="9359" cy="7264"/>
            </a:xfrm>
            <a:prstGeom prst="rect">
              <a:avLst/>
            </a:prstGeom>
          </p:spPr>
        </p:pic>
        <p:sp>
          <p:nvSpPr>
            <p:cNvPr id="369" name="object 369" descr=""/>
            <p:cNvSpPr/>
            <p:nvPr/>
          </p:nvSpPr>
          <p:spPr>
            <a:xfrm>
              <a:off x="9583396" y="3136187"/>
              <a:ext cx="635" cy="12700"/>
            </a:xfrm>
            <a:custGeom>
              <a:avLst/>
              <a:gdLst/>
              <a:ahLst/>
              <a:cxnLst/>
              <a:rect l="l" t="t" r="r" b="b"/>
              <a:pathLst>
                <a:path w="634" h="12700">
                  <a:moveTo>
                    <a:pt x="317" y="12534"/>
                  </a:moveTo>
                  <a:lnTo>
                    <a:pt x="0" y="0"/>
                  </a:lnTo>
                </a:path>
              </a:pathLst>
            </a:custGeom>
            <a:ln w="3175">
              <a:solidFill>
                <a:srgbClr val="231F20"/>
              </a:solidFill>
            </a:ln>
          </p:spPr>
          <p:txBody>
            <a:bodyPr wrap="square" lIns="0" tIns="0" rIns="0" bIns="0" rtlCol="0"/>
            <a:lstStyle/>
            <a:p/>
          </p:txBody>
        </p:sp>
        <p:sp>
          <p:nvSpPr>
            <p:cNvPr id="370" name="object 370" descr=""/>
            <p:cNvSpPr/>
            <p:nvPr/>
          </p:nvSpPr>
          <p:spPr>
            <a:xfrm>
              <a:off x="9576252" y="2991823"/>
              <a:ext cx="2540" cy="114935"/>
            </a:xfrm>
            <a:custGeom>
              <a:avLst/>
              <a:gdLst/>
              <a:ahLst/>
              <a:cxnLst/>
              <a:rect l="l" t="t" r="r" b="b"/>
              <a:pathLst>
                <a:path w="2540" h="114935">
                  <a:moveTo>
                    <a:pt x="522" y="114744"/>
                  </a:moveTo>
                  <a:lnTo>
                    <a:pt x="941" y="99415"/>
                  </a:lnTo>
                  <a:lnTo>
                    <a:pt x="941" y="34582"/>
                  </a:lnTo>
                  <a:lnTo>
                    <a:pt x="139" y="17382"/>
                  </a:lnTo>
                  <a:lnTo>
                    <a:pt x="0" y="8047"/>
                  </a:lnTo>
                  <a:lnTo>
                    <a:pt x="639" y="3333"/>
                  </a:lnTo>
                  <a:lnTo>
                    <a:pt x="2173" y="0"/>
                  </a:lnTo>
                </a:path>
              </a:pathLst>
            </a:custGeom>
            <a:ln w="3175">
              <a:solidFill>
                <a:srgbClr val="231F20"/>
              </a:solidFill>
            </a:ln>
          </p:spPr>
          <p:txBody>
            <a:bodyPr wrap="square" lIns="0" tIns="0" rIns="0" bIns="0" rtlCol="0"/>
            <a:lstStyle/>
            <a:p/>
          </p:txBody>
        </p:sp>
        <p:sp>
          <p:nvSpPr>
            <p:cNvPr id="371" name="object 371" descr=""/>
            <p:cNvSpPr/>
            <p:nvPr/>
          </p:nvSpPr>
          <p:spPr>
            <a:xfrm>
              <a:off x="9637366" y="2991823"/>
              <a:ext cx="2540" cy="114935"/>
            </a:xfrm>
            <a:custGeom>
              <a:avLst/>
              <a:gdLst/>
              <a:ahLst/>
              <a:cxnLst/>
              <a:rect l="l" t="t" r="r" b="b"/>
              <a:pathLst>
                <a:path w="2540" h="114935">
                  <a:moveTo>
                    <a:pt x="1650" y="114744"/>
                  </a:moveTo>
                  <a:lnTo>
                    <a:pt x="1231" y="99415"/>
                  </a:lnTo>
                  <a:lnTo>
                    <a:pt x="1231" y="34582"/>
                  </a:lnTo>
                  <a:lnTo>
                    <a:pt x="2034" y="17382"/>
                  </a:lnTo>
                  <a:lnTo>
                    <a:pt x="2173" y="8047"/>
                  </a:lnTo>
                  <a:lnTo>
                    <a:pt x="1533" y="3333"/>
                  </a:lnTo>
                  <a:lnTo>
                    <a:pt x="0" y="0"/>
                  </a:lnTo>
                </a:path>
              </a:pathLst>
            </a:custGeom>
            <a:ln w="3175">
              <a:solidFill>
                <a:srgbClr val="231F20"/>
              </a:solidFill>
            </a:ln>
          </p:spPr>
          <p:txBody>
            <a:bodyPr wrap="square" lIns="0" tIns="0" rIns="0" bIns="0" rtlCol="0"/>
            <a:lstStyle/>
            <a:p/>
          </p:txBody>
        </p:sp>
        <p:pic>
          <p:nvPicPr>
            <p:cNvPr id="372" name="object 372" descr=""/>
            <p:cNvPicPr/>
            <p:nvPr/>
          </p:nvPicPr>
          <p:blipFill>
            <a:blip r:embed="rId73" cstate="print"/>
            <a:stretch>
              <a:fillRect/>
            </a:stretch>
          </p:blipFill>
          <p:spPr>
            <a:xfrm>
              <a:off x="9627654" y="2976740"/>
              <a:ext cx="14757" cy="19088"/>
            </a:xfrm>
            <a:prstGeom prst="rect">
              <a:avLst/>
            </a:prstGeom>
          </p:spPr>
        </p:pic>
        <p:pic>
          <p:nvPicPr>
            <p:cNvPr id="373" name="object 373" descr=""/>
            <p:cNvPicPr/>
            <p:nvPr/>
          </p:nvPicPr>
          <p:blipFill>
            <a:blip r:embed="rId73" cstate="print"/>
            <a:stretch>
              <a:fillRect/>
            </a:stretch>
          </p:blipFill>
          <p:spPr>
            <a:xfrm>
              <a:off x="9573361" y="2976740"/>
              <a:ext cx="14782" cy="19088"/>
            </a:xfrm>
            <a:prstGeom prst="rect">
              <a:avLst/>
            </a:prstGeom>
          </p:spPr>
        </p:pic>
        <p:pic>
          <p:nvPicPr>
            <p:cNvPr id="374" name="object 374" descr=""/>
            <p:cNvPicPr/>
            <p:nvPr/>
          </p:nvPicPr>
          <p:blipFill>
            <a:blip r:embed="rId44" cstate="print"/>
            <a:stretch>
              <a:fillRect/>
            </a:stretch>
          </p:blipFill>
          <p:spPr>
            <a:xfrm>
              <a:off x="9574339" y="3136379"/>
              <a:ext cx="19011" cy="17411"/>
            </a:xfrm>
            <a:prstGeom prst="rect">
              <a:avLst/>
            </a:prstGeom>
          </p:spPr>
        </p:pic>
        <p:sp>
          <p:nvSpPr>
            <p:cNvPr id="375" name="object 375" descr=""/>
            <p:cNvSpPr/>
            <p:nvPr/>
          </p:nvSpPr>
          <p:spPr>
            <a:xfrm>
              <a:off x="9592696" y="3153756"/>
              <a:ext cx="30480" cy="0"/>
            </a:xfrm>
            <a:custGeom>
              <a:avLst/>
              <a:gdLst/>
              <a:ahLst/>
              <a:cxnLst/>
              <a:rect l="l" t="t" r="r" b="b"/>
              <a:pathLst>
                <a:path w="30479" h="0">
                  <a:moveTo>
                    <a:pt x="29908" y="0"/>
                  </a:moveTo>
                  <a:lnTo>
                    <a:pt x="0" y="0"/>
                  </a:lnTo>
                </a:path>
              </a:pathLst>
            </a:custGeom>
            <a:ln w="3175">
              <a:solidFill>
                <a:srgbClr val="231F20"/>
              </a:solidFill>
            </a:ln>
          </p:spPr>
          <p:txBody>
            <a:bodyPr wrap="square" lIns="0" tIns="0" rIns="0" bIns="0" rtlCol="0"/>
            <a:lstStyle/>
            <a:p/>
          </p:txBody>
        </p:sp>
        <p:sp>
          <p:nvSpPr>
            <p:cNvPr id="376" name="object 376" descr=""/>
            <p:cNvSpPr/>
            <p:nvPr/>
          </p:nvSpPr>
          <p:spPr>
            <a:xfrm>
              <a:off x="9427452" y="2771038"/>
              <a:ext cx="78740" cy="127635"/>
            </a:xfrm>
            <a:custGeom>
              <a:avLst/>
              <a:gdLst/>
              <a:ahLst/>
              <a:cxnLst/>
              <a:rect l="l" t="t" r="r" b="b"/>
              <a:pathLst>
                <a:path w="78740" h="127635">
                  <a:moveTo>
                    <a:pt x="5867" y="100584"/>
                  </a:moveTo>
                  <a:lnTo>
                    <a:pt x="4800" y="99517"/>
                  </a:lnTo>
                  <a:lnTo>
                    <a:pt x="1066" y="99517"/>
                  </a:lnTo>
                  <a:lnTo>
                    <a:pt x="0" y="100584"/>
                  </a:lnTo>
                  <a:lnTo>
                    <a:pt x="0" y="101892"/>
                  </a:lnTo>
                  <a:lnTo>
                    <a:pt x="0" y="126098"/>
                  </a:lnTo>
                  <a:lnTo>
                    <a:pt x="1066" y="127165"/>
                  </a:lnTo>
                  <a:lnTo>
                    <a:pt x="4800" y="127165"/>
                  </a:lnTo>
                  <a:lnTo>
                    <a:pt x="5867" y="126098"/>
                  </a:lnTo>
                  <a:lnTo>
                    <a:pt x="5867" y="100584"/>
                  </a:lnTo>
                  <a:close/>
                </a:path>
                <a:path w="78740" h="127635">
                  <a:moveTo>
                    <a:pt x="5867" y="1066"/>
                  </a:moveTo>
                  <a:lnTo>
                    <a:pt x="4800" y="0"/>
                  </a:lnTo>
                  <a:lnTo>
                    <a:pt x="1066" y="0"/>
                  </a:lnTo>
                  <a:lnTo>
                    <a:pt x="0" y="1066"/>
                  </a:lnTo>
                  <a:lnTo>
                    <a:pt x="0" y="2374"/>
                  </a:lnTo>
                  <a:lnTo>
                    <a:pt x="0" y="26581"/>
                  </a:lnTo>
                  <a:lnTo>
                    <a:pt x="1066" y="27647"/>
                  </a:lnTo>
                  <a:lnTo>
                    <a:pt x="4800" y="27647"/>
                  </a:lnTo>
                  <a:lnTo>
                    <a:pt x="5867" y="26581"/>
                  </a:lnTo>
                  <a:lnTo>
                    <a:pt x="5867" y="1066"/>
                  </a:lnTo>
                  <a:close/>
                </a:path>
                <a:path w="78740" h="127635">
                  <a:moveTo>
                    <a:pt x="78155" y="100584"/>
                  </a:moveTo>
                  <a:lnTo>
                    <a:pt x="77101" y="99517"/>
                  </a:lnTo>
                  <a:lnTo>
                    <a:pt x="73355" y="99517"/>
                  </a:lnTo>
                  <a:lnTo>
                    <a:pt x="72301" y="100584"/>
                  </a:lnTo>
                  <a:lnTo>
                    <a:pt x="72301" y="101892"/>
                  </a:lnTo>
                  <a:lnTo>
                    <a:pt x="72301" y="126098"/>
                  </a:lnTo>
                  <a:lnTo>
                    <a:pt x="73355" y="127165"/>
                  </a:lnTo>
                  <a:lnTo>
                    <a:pt x="77101" y="127165"/>
                  </a:lnTo>
                  <a:lnTo>
                    <a:pt x="78155" y="126098"/>
                  </a:lnTo>
                  <a:lnTo>
                    <a:pt x="78155" y="100584"/>
                  </a:lnTo>
                  <a:close/>
                </a:path>
                <a:path w="78740" h="127635">
                  <a:moveTo>
                    <a:pt x="78155" y="1066"/>
                  </a:moveTo>
                  <a:lnTo>
                    <a:pt x="77101" y="0"/>
                  </a:lnTo>
                  <a:lnTo>
                    <a:pt x="73355" y="0"/>
                  </a:lnTo>
                  <a:lnTo>
                    <a:pt x="72301" y="1066"/>
                  </a:lnTo>
                  <a:lnTo>
                    <a:pt x="72301" y="2374"/>
                  </a:lnTo>
                  <a:lnTo>
                    <a:pt x="72301" y="26581"/>
                  </a:lnTo>
                  <a:lnTo>
                    <a:pt x="73355" y="27647"/>
                  </a:lnTo>
                  <a:lnTo>
                    <a:pt x="77101" y="27647"/>
                  </a:lnTo>
                  <a:lnTo>
                    <a:pt x="78155" y="26581"/>
                  </a:lnTo>
                  <a:lnTo>
                    <a:pt x="78155" y="1066"/>
                  </a:lnTo>
                  <a:close/>
                </a:path>
              </a:pathLst>
            </a:custGeom>
            <a:solidFill>
              <a:srgbClr val="231F20"/>
            </a:solidFill>
          </p:spPr>
          <p:txBody>
            <a:bodyPr wrap="square" lIns="0" tIns="0" rIns="0" bIns="0" rtlCol="0"/>
            <a:lstStyle/>
            <a:p/>
          </p:txBody>
        </p:sp>
        <p:sp>
          <p:nvSpPr>
            <p:cNvPr id="377" name="object 377" descr=""/>
            <p:cNvSpPr/>
            <p:nvPr/>
          </p:nvSpPr>
          <p:spPr>
            <a:xfrm>
              <a:off x="9427853" y="2747722"/>
              <a:ext cx="78740" cy="168910"/>
            </a:xfrm>
            <a:custGeom>
              <a:avLst/>
              <a:gdLst/>
              <a:ahLst/>
              <a:cxnLst/>
              <a:rect l="l" t="t" r="r" b="b"/>
              <a:pathLst>
                <a:path w="78740" h="168910">
                  <a:moveTo>
                    <a:pt x="48613" y="0"/>
                  </a:moveTo>
                  <a:lnTo>
                    <a:pt x="28408" y="0"/>
                  </a:lnTo>
                  <a:lnTo>
                    <a:pt x="13612" y="2514"/>
                  </a:lnTo>
                  <a:lnTo>
                    <a:pt x="4360" y="12489"/>
                  </a:lnTo>
                  <a:lnTo>
                    <a:pt x="1155" y="28725"/>
                  </a:lnTo>
                  <a:lnTo>
                    <a:pt x="1248" y="43864"/>
                  </a:lnTo>
                  <a:lnTo>
                    <a:pt x="1890" y="50546"/>
                  </a:lnTo>
                  <a:lnTo>
                    <a:pt x="1890" y="125933"/>
                  </a:lnTo>
                  <a:lnTo>
                    <a:pt x="0" y="146374"/>
                  </a:lnTo>
                  <a:lnTo>
                    <a:pt x="387" y="157492"/>
                  </a:lnTo>
                  <a:lnTo>
                    <a:pt x="3967" y="163162"/>
                  </a:lnTo>
                  <a:lnTo>
                    <a:pt x="11656" y="167259"/>
                  </a:lnTo>
                  <a:lnTo>
                    <a:pt x="29525" y="168668"/>
                  </a:lnTo>
                  <a:lnTo>
                    <a:pt x="47496" y="168668"/>
                  </a:lnTo>
                  <a:lnTo>
                    <a:pt x="65365" y="167259"/>
                  </a:lnTo>
                  <a:lnTo>
                    <a:pt x="72550" y="158214"/>
                  </a:lnTo>
                  <a:lnTo>
                    <a:pt x="75283" y="144295"/>
                  </a:lnTo>
                  <a:lnTo>
                    <a:pt x="75502" y="131527"/>
                  </a:lnTo>
                  <a:lnTo>
                    <a:pt x="75144" y="125933"/>
                  </a:lnTo>
                  <a:lnTo>
                    <a:pt x="75144" y="50546"/>
                  </a:lnTo>
                  <a:lnTo>
                    <a:pt x="78261" y="26071"/>
                  </a:lnTo>
                  <a:lnTo>
                    <a:pt x="78079" y="12909"/>
                  </a:lnTo>
                  <a:lnTo>
                    <a:pt x="73499" y="6558"/>
                  </a:lnTo>
                  <a:lnTo>
                    <a:pt x="63422" y="2514"/>
                  </a:lnTo>
                  <a:lnTo>
                    <a:pt x="48613" y="0"/>
                  </a:lnTo>
                  <a:close/>
                </a:path>
              </a:pathLst>
            </a:custGeom>
            <a:solidFill>
              <a:srgbClr val="F7941D"/>
            </a:solidFill>
          </p:spPr>
          <p:txBody>
            <a:bodyPr wrap="square" lIns="0" tIns="0" rIns="0" bIns="0" rtlCol="0"/>
            <a:lstStyle/>
            <a:p/>
          </p:txBody>
        </p:sp>
        <p:sp>
          <p:nvSpPr>
            <p:cNvPr id="378" name="object 378" descr=""/>
            <p:cNvSpPr/>
            <p:nvPr/>
          </p:nvSpPr>
          <p:spPr>
            <a:xfrm>
              <a:off x="9428510" y="2747722"/>
              <a:ext cx="78105" cy="158750"/>
            </a:xfrm>
            <a:custGeom>
              <a:avLst/>
              <a:gdLst/>
              <a:ahLst/>
              <a:cxnLst/>
              <a:rect l="l" t="t" r="r" b="b"/>
              <a:pathLst>
                <a:path w="78104" h="158750">
                  <a:moveTo>
                    <a:pt x="47956" y="0"/>
                  </a:moveTo>
                  <a:lnTo>
                    <a:pt x="27751" y="0"/>
                  </a:lnTo>
                  <a:lnTo>
                    <a:pt x="12955" y="2514"/>
                  </a:lnTo>
                  <a:lnTo>
                    <a:pt x="3703" y="12489"/>
                  </a:lnTo>
                  <a:lnTo>
                    <a:pt x="498" y="28725"/>
                  </a:lnTo>
                  <a:lnTo>
                    <a:pt x="591" y="43864"/>
                  </a:lnTo>
                  <a:lnTo>
                    <a:pt x="1233" y="50546"/>
                  </a:lnTo>
                  <a:lnTo>
                    <a:pt x="1233" y="125933"/>
                  </a:lnTo>
                  <a:lnTo>
                    <a:pt x="112" y="137661"/>
                  </a:lnTo>
                  <a:lnTo>
                    <a:pt x="0" y="145291"/>
                  </a:lnTo>
                  <a:lnTo>
                    <a:pt x="1220" y="151211"/>
                  </a:lnTo>
                  <a:lnTo>
                    <a:pt x="4014" y="158724"/>
                  </a:lnTo>
                  <a:lnTo>
                    <a:pt x="12117" y="140741"/>
                  </a:lnTo>
                  <a:lnTo>
                    <a:pt x="12034" y="133756"/>
                  </a:lnTo>
                  <a:lnTo>
                    <a:pt x="6542" y="133756"/>
                  </a:lnTo>
                  <a:lnTo>
                    <a:pt x="6491" y="54698"/>
                  </a:lnTo>
                  <a:lnTo>
                    <a:pt x="3381" y="30231"/>
                  </a:lnTo>
                  <a:lnTo>
                    <a:pt x="3567" y="17071"/>
                  </a:lnTo>
                  <a:lnTo>
                    <a:pt x="8148" y="10718"/>
                  </a:lnTo>
                  <a:lnTo>
                    <a:pt x="18226" y="6667"/>
                  </a:lnTo>
                  <a:lnTo>
                    <a:pt x="28335" y="4953"/>
                  </a:lnTo>
                  <a:lnTo>
                    <a:pt x="36094" y="4356"/>
                  </a:lnTo>
                  <a:lnTo>
                    <a:pt x="67354" y="4356"/>
                  </a:lnTo>
                  <a:lnTo>
                    <a:pt x="62764" y="2514"/>
                  </a:lnTo>
                  <a:lnTo>
                    <a:pt x="47956" y="0"/>
                  </a:lnTo>
                  <a:close/>
                </a:path>
                <a:path w="78104" h="158750">
                  <a:moveTo>
                    <a:pt x="63742" y="129006"/>
                  </a:moveTo>
                  <a:lnTo>
                    <a:pt x="63590" y="140741"/>
                  </a:lnTo>
                  <a:lnTo>
                    <a:pt x="71693" y="158724"/>
                  </a:lnTo>
                  <a:lnTo>
                    <a:pt x="74192" y="148350"/>
                  </a:lnTo>
                  <a:lnTo>
                    <a:pt x="74908" y="137889"/>
                  </a:lnTo>
                  <a:lnTo>
                    <a:pt x="74836" y="133756"/>
                  </a:lnTo>
                  <a:lnTo>
                    <a:pt x="69178" y="133756"/>
                  </a:lnTo>
                  <a:lnTo>
                    <a:pt x="63742" y="129006"/>
                  </a:lnTo>
                  <a:close/>
                </a:path>
                <a:path w="78104" h="158750">
                  <a:moveTo>
                    <a:pt x="11977" y="129006"/>
                  </a:moveTo>
                  <a:lnTo>
                    <a:pt x="6542" y="133756"/>
                  </a:lnTo>
                  <a:lnTo>
                    <a:pt x="12034" y="133756"/>
                  </a:lnTo>
                  <a:lnTo>
                    <a:pt x="11977" y="129006"/>
                  </a:lnTo>
                  <a:close/>
                </a:path>
                <a:path w="78104" h="158750">
                  <a:moveTo>
                    <a:pt x="67354" y="4356"/>
                  </a:moveTo>
                  <a:lnTo>
                    <a:pt x="36094" y="4356"/>
                  </a:lnTo>
                  <a:lnTo>
                    <a:pt x="40222" y="4406"/>
                  </a:lnTo>
                  <a:lnTo>
                    <a:pt x="47893" y="5041"/>
                  </a:lnTo>
                  <a:lnTo>
                    <a:pt x="57494" y="6667"/>
                  </a:lnTo>
                  <a:lnTo>
                    <a:pt x="66753" y="16647"/>
                  </a:lnTo>
                  <a:lnTo>
                    <a:pt x="69962" y="32883"/>
                  </a:lnTo>
                  <a:lnTo>
                    <a:pt x="69871" y="48019"/>
                  </a:lnTo>
                  <a:lnTo>
                    <a:pt x="69229" y="54698"/>
                  </a:lnTo>
                  <a:lnTo>
                    <a:pt x="69178" y="133756"/>
                  </a:lnTo>
                  <a:lnTo>
                    <a:pt x="74836" y="133756"/>
                  </a:lnTo>
                  <a:lnTo>
                    <a:pt x="74715" y="129006"/>
                  </a:lnTo>
                  <a:lnTo>
                    <a:pt x="74487" y="125933"/>
                  </a:lnTo>
                  <a:lnTo>
                    <a:pt x="74487" y="50546"/>
                  </a:lnTo>
                  <a:lnTo>
                    <a:pt x="77604" y="26071"/>
                  </a:lnTo>
                  <a:lnTo>
                    <a:pt x="77422" y="12909"/>
                  </a:lnTo>
                  <a:lnTo>
                    <a:pt x="72842" y="6558"/>
                  </a:lnTo>
                  <a:lnTo>
                    <a:pt x="67354" y="4356"/>
                  </a:lnTo>
                  <a:close/>
                </a:path>
              </a:pathLst>
            </a:custGeom>
            <a:solidFill>
              <a:srgbClr val="F15A29"/>
            </a:solidFill>
          </p:spPr>
          <p:txBody>
            <a:bodyPr wrap="square" lIns="0" tIns="0" rIns="0" bIns="0" rtlCol="0"/>
            <a:lstStyle/>
            <a:p/>
          </p:txBody>
        </p:sp>
        <p:sp>
          <p:nvSpPr>
            <p:cNvPr id="379" name="object 379" descr=""/>
            <p:cNvSpPr/>
            <p:nvPr/>
          </p:nvSpPr>
          <p:spPr>
            <a:xfrm>
              <a:off x="9479912" y="2749834"/>
              <a:ext cx="19685" cy="13970"/>
            </a:xfrm>
            <a:custGeom>
              <a:avLst/>
              <a:gdLst/>
              <a:ahLst/>
              <a:cxnLst/>
              <a:rect l="l" t="t" r="r" b="b"/>
              <a:pathLst>
                <a:path w="19684" h="13969">
                  <a:moveTo>
                    <a:pt x="1790" y="0"/>
                  </a:moveTo>
                  <a:lnTo>
                    <a:pt x="965" y="0"/>
                  </a:lnTo>
                  <a:lnTo>
                    <a:pt x="253" y="609"/>
                  </a:lnTo>
                  <a:lnTo>
                    <a:pt x="0" y="2362"/>
                  </a:lnTo>
                  <a:lnTo>
                    <a:pt x="647" y="3200"/>
                  </a:lnTo>
                  <a:lnTo>
                    <a:pt x="5105" y="3835"/>
                  </a:lnTo>
                  <a:lnTo>
                    <a:pt x="8572" y="4394"/>
                  </a:lnTo>
                  <a:lnTo>
                    <a:pt x="11747" y="5499"/>
                  </a:lnTo>
                  <a:lnTo>
                    <a:pt x="14287" y="8115"/>
                  </a:lnTo>
                  <a:lnTo>
                    <a:pt x="16548" y="13017"/>
                  </a:lnTo>
                  <a:lnTo>
                    <a:pt x="17551" y="13385"/>
                  </a:lnTo>
                  <a:lnTo>
                    <a:pt x="19227" y="12611"/>
                  </a:lnTo>
                  <a:lnTo>
                    <a:pt x="19596" y="11620"/>
                  </a:lnTo>
                  <a:lnTo>
                    <a:pt x="16916" y="5791"/>
                  </a:lnTo>
                  <a:lnTo>
                    <a:pt x="13652" y="2565"/>
                  </a:lnTo>
                  <a:lnTo>
                    <a:pt x="9436" y="1155"/>
                  </a:lnTo>
                  <a:lnTo>
                    <a:pt x="6095" y="584"/>
                  </a:lnTo>
                  <a:lnTo>
                    <a:pt x="1790" y="0"/>
                  </a:lnTo>
                  <a:close/>
                </a:path>
              </a:pathLst>
            </a:custGeom>
            <a:solidFill>
              <a:srgbClr val="BCBEC0"/>
            </a:solidFill>
          </p:spPr>
          <p:txBody>
            <a:bodyPr wrap="square" lIns="0" tIns="0" rIns="0" bIns="0" rtlCol="0"/>
            <a:lstStyle/>
            <a:p/>
          </p:txBody>
        </p:sp>
        <p:pic>
          <p:nvPicPr>
            <p:cNvPr id="380" name="object 380" descr=""/>
            <p:cNvPicPr/>
            <p:nvPr/>
          </p:nvPicPr>
          <p:blipFill>
            <a:blip r:embed="rId74" cstate="print"/>
            <a:stretch>
              <a:fillRect/>
            </a:stretch>
          </p:blipFill>
          <p:spPr>
            <a:xfrm>
              <a:off x="9435046" y="2796870"/>
              <a:ext cx="62649" cy="84607"/>
            </a:xfrm>
            <a:prstGeom prst="rect">
              <a:avLst/>
            </a:prstGeom>
          </p:spPr>
        </p:pic>
        <p:sp>
          <p:nvSpPr>
            <p:cNvPr id="381" name="object 381" descr=""/>
            <p:cNvSpPr/>
            <p:nvPr/>
          </p:nvSpPr>
          <p:spPr>
            <a:xfrm>
              <a:off x="9438602" y="2792272"/>
              <a:ext cx="55244" cy="9525"/>
            </a:xfrm>
            <a:custGeom>
              <a:avLst/>
              <a:gdLst/>
              <a:ahLst/>
              <a:cxnLst/>
              <a:rect l="l" t="t" r="r" b="b"/>
              <a:pathLst>
                <a:path w="55245" h="9525">
                  <a:moveTo>
                    <a:pt x="54851" y="8013"/>
                  </a:moveTo>
                  <a:lnTo>
                    <a:pt x="50215" y="5803"/>
                  </a:lnTo>
                  <a:lnTo>
                    <a:pt x="44221" y="3759"/>
                  </a:lnTo>
                  <a:lnTo>
                    <a:pt x="36842" y="2247"/>
                  </a:lnTo>
                  <a:lnTo>
                    <a:pt x="27432" y="1663"/>
                  </a:lnTo>
                  <a:lnTo>
                    <a:pt x="17970" y="2362"/>
                  </a:lnTo>
                  <a:lnTo>
                    <a:pt x="10210" y="4089"/>
                  </a:lnTo>
                  <a:lnTo>
                    <a:pt x="4191" y="6286"/>
                  </a:lnTo>
                  <a:lnTo>
                    <a:pt x="0" y="8394"/>
                  </a:lnTo>
                  <a:lnTo>
                    <a:pt x="419" y="9118"/>
                  </a:lnTo>
                  <a:lnTo>
                    <a:pt x="4546" y="7048"/>
                  </a:lnTo>
                  <a:lnTo>
                    <a:pt x="10464" y="4889"/>
                  </a:lnTo>
                  <a:lnTo>
                    <a:pt x="18110" y="3200"/>
                  </a:lnTo>
                  <a:lnTo>
                    <a:pt x="27432" y="2501"/>
                  </a:lnTo>
                  <a:lnTo>
                    <a:pt x="36715" y="3086"/>
                  </a:lnTo>
                  <a:lnTo>
                    <a:pt x="43980" y="4559"/>
                  </a:lnTo>
                  <a:lnTo>
                    <a:pt x="49898" y="6578"/>
                  </a:lnTo>
                  <a:lnTo>
                    <a:pt x="54457" y="8750"/>
                  </a:lnTo>
                  <a:lnTo>
                    <a:pt x="54851" y="8013"/>
                  </a:lnTo>
                  <a:close/>
                </a:path>
                <a:path w="55245" h="9525">
                  <a:moveTo>
                    <a:pt x="54851" y="6350"/>
                  </a:moveTo>
                  <a:lnTo>
                    <a:pt x="50215" y="4127"/>
                  </a:lnTo>
                  <a:lnTo>
                    <a:pt x="44221" y="2082"/>
                  </a:lnTo>
                  <a:lnTo>
                    <a:pt x="36842" y="584"/>
                  </a:lnTo>
                  <a:lnTo>
                    <a:pt x="27432" y="0"/>
                  </a:lnTo>
                  <a:lnTo>
                    <a:pt x="17970" y="698"/>
                  </a:lnTo>
                  <a:lnTo>
                    <a:pt x="10210" y="2425"/>
                  </a:lnTo>
                  <a:lnTo>
                    <a:pt x="4191" y="4610"/>
                  </a:lnTo>
                  <a:lnTo>
                    <a:pt x="0" y="6731"/>
                  </a:lnTo>
                  <a:lnTo>
                    <a:pt x="419" y="7454"/>
                  </a:lnTo>
                  <a:lnTo>
                    <a:pt x="4546" y="5372"/>
                  </a:lnTo>
                  <a:lnTo>
                    <a:pt x="10464" y="3213"/>
                  </a:lnTo>
                  <a:lnTo>
                    <a:pt x="18110" y="1524"/>
                  </a:lnTo>
                  <a:lnTo>
                    <a:pt x="27432" y="838"/>
                  </a:lnTo>
                  <a:lnTo>
                    <a:pt x="36715" y="1409"/>
                  </a:lnTo>
                  <a:lnTo>
                    <a:pt x="43980" y="2882"/>
                  </a:lnTo>
                  <a:lnTo>
                    <a:pt x="49898" y="4902"/>
                  </a:lnTo>
                  <a:lnTo>
                    <a:pt x="54457" y="7086"/>
                  </a:lnTo>
                  <a:lnTo>
                    <a:pt x="54851" y="6350"/>
                  </a:lnTo>
                  <a:close/>
                </a:path>
              </a:pathLst>
            </a:custGeom>
            <a:solidFill>
              <a:srgbClr val="3C4557"/>
            </a:solidFill>
          </p:spPr>
          <p:txBody>
            <a:bodyPr wrap="square" lIns="0" tIns="0" rIns="0" bIns="0" rtlCol="0"/>
            <a:lstStyle/>
            <a:p/>
          </p:txBody>
        </p:sp>
        <p:sp>
          <p:nvSpPr>
            <p:cNvPr id="382" name="object 382" descr=""/>
            <p:cNvSpPr/>
            <p:nvPr/>
          </p:nvSpPr>
          <p:spPr>
            <a:xfrm>
              <a:off x="9441002" y="2820878"/>
              <a:ext cx="51435" cy="71755"/>
            </a:xfrm>
            <a:custGeom>
              <a:avLst/>
              <a:gdLst/>
              <a:ahLst/>
              <a:cxnLst/>
              <a:rect l="l" t="t" r="r" b="b"/>
              <a:pathLst>
                <a:path w="51434" h="71755">
                  <a:moveTo>
                    <a:pt x="47472" y="0"/>
                  </a:moveTo>
                  <a:lnTo>
                    <a:pt x="3632" y="0"/>
                  </a:lnTo>
                  <a:lnTo>
                    <a:pt x="0" y="8940"/>
                  </a:lnTo>
                  <a:lnTo>
                    <a:pt x="0" y="67589"/>
                  </a:lnTo>
                  <a:lnTo>
                    <a:pt x="13119" y="71488"/>
                  </a:lnTo>
                  <a:lnTo>
                    <a:pt x="37973" y="71488"/>
                  </a:lnTo>
                  <a:lnTo>
                    <a:pt x="51104" y="67589"/>
                  </a:lnTo>
                  <a:lnTo>
                    <a:pt x="51104" y="8940"/>
                  </a:lnTo>
                  <a:lnTo>
                    <a:pt x="47472" y="0"/>
                  </a:lnTo>
                  <a:close/>
                </a:path>
              </a:pathLst>
            </a:custGeom>
            <a:solidFill>
              <a:srgbClr val="F7941D"/>
            </a:solidFill>
          </p:spPr>
          <p:txBody>
            <a:bodyPr wrap="square" lIns="0" tIns="0" rIns="0" bIns="0" rtlCol="0"/>
            <a:lstStyle/>
            <a:p/>
          </p:txBody>
        </p:sp>
        <p:pic>
          <p:nvPicPr>
            <p:cNvPr id="383" name="object 383" descr=""/>
            <p:cNvPicPr/>
            <p:nvPr/>
          </p:nvPicPr>
          <p:blipFill>
            <a:blip r:embed="rId75" cstate="print"/>
            <a:stretch>
              <a:fillRect/>
            </a:stretch>
          </p:blipFill>
          <p:spPr>
            <a:xfrm>
              <a:off x="9447987" y="2828696"/>
              <a:ext cx="36575" cy="9499"/>
            </a:xfrm>
            <a:prstGeom prst="rect">
              <a:avLst/>
            </a:prstGeom>
          </p:spPr>
        </p:pic>
        <p:pic>
          <p:nvPicPr>
            <p:cNvPr id="384" name="object 384" descr=""/>
            <p:cNvPicPr/>
            <p:nvPr/>
          </p:nvPicPr>
          <p:blipFill>
            <a:blip r:embed="rId71" cstate="print"/>
            <a:stretch>
              <a:fillRect/>
            </a:stretch>
          </p:blipFill>
          <p:spPr>
            <a:xfrm>
              <a:off x="9484525" y="2906141"/>
              <a:ext cx="14566" cy="9524"/>
            </a:xfrm>
            <a:prstGeom prst="rect">
              <a:avLst/>
            </a:prstGeom>
          </p:spPr>
        </p:pic>
        <p:sp>
          <p:nvSpPr>
            <p:cNvPr id="385" name="object 385" descr=""/>
            <p:cNvSpPr/>
            <p:nvPr/>
          </p:nvSpPr>
          <p:spPr>
            <a:xfrm>
              <a:off x="9435248" y="2906140"/>
              <a:ext cx="62865" cy="5080"/>
            </a:xfrm>
            <a:custGeom>
              <a:avLst/>
              <a:gdLst/>
              <a:ahLst/>
              <a:cxnLst/>
              <a:rect l="l" t="t" r="r" b="b"/>
              <a:pathLst>
                <a:path w="62865" h="5080">
                  <a:moveTo>
                    <a:pt x="62242" y="0"/>
                  </a:moveTo>
                  <a:lnTo>
                    <a:pt x="61061" y="1549"/>
                  </a:lnTo>
                  <a:lnTo>
                    <a:pt x="59651" y="2781"/>
                  </a:lnTo>
                  <a:lnTo>
                    <a:pt x="57975" y="3543"/>
                  </a:lnTo>
                  <a:lnTo>
                    <a:pt x="40106" y="4940"/>
                  </a:lnTo>
                  <a:lnTo>
                    <a:pt x="22136" y="4940"/>
                  </a:lnTo>
                  <a:lnTo>
                    <a:pt x="4267" y="3543"/>
                  </a:lnTo>
                  <a:lnTo>
                    <a:pt x="2590" y="2781"/>
                  </a:lnTo>
                  <a:lnTo>
                    <a:pt x="1181" y="1549"/>
                  </a:lnTo>
                  <a:lnTo>
                    <a:pt x="0" y="0"/>
                  </a:lnTo>
                </a:path>
              </a:pathLst>
            </a:custGeom>
            <a:ln w="3175">
              <a:solidFill>
                <a:srgbClr val="3C4557"/>
              </a:solidFill>
            </a:ln>
          </p:spPr>
          <p:txBody>
            <a:bodyPr wrap="square" lIns="0" tIns="0" rIns="0" bIns="0" rtlCol="0"/>
            <a:lstStyle/>
            <a:p/>
          </p:txBody>
        </p:sp>
        <p:sp>
          <p:nvSpPr>
            <p:cNvPr id="386" name="object 386" descr=""/>
            <p:cNvSpPr/>
            <p:nvPr/>
          </p:nvSpPr>
          <p:spPr>
            <a:xfrm>
              <a:off x="9421267" y="2807208"/>
              <a:ext cx="90805" cy="6350"/>
            </a:xfrm>
            <a:custGeom>
              <a:avLst/>
              <a:gdLst/>
              <a:ahLst/>
              <a:cxnLst/>
              <a:rect l="l" t="t" r="r" b="b"/>
              <a:pathLst>
                <a:path w="90804" h="6350">
                  <a:moveTo>
                    <a:pt x="11544" y="0"/>
                  </a:moveTo>
                  <a:lnTo>
                    <a:pt x="596" y="0"/>
                  </a:lnTo>
                  <a:lnTo>
                    <a:pt x="0" y="5854"/>
                  </a:lnTo>
                  <a:lnTo>
                    <a:pt x="9194" y="5854"/>
                  </a:lnTo>
                  <a:lnTo>
                    <a:pt x="9194" y="3505"/>
                  </a:lnTo>
                  <a:lnTo>
                    <a:pt x="11544" y="3505"/>
                  </a:lnTo>
                  <a:lnTo>
                    <a:pt x="11544" y="0"/>
                  </a:lnTo>
                  <a:close/>
                </a:path>
                <a:path w="90804" h="6350">
                  <a:moveTo>
                    <a:pt x="90563" y="5854"/>
                  </a:moveTo>
                  <a:lnTo>
                    <a:pt x="89966" y="0"/>
                  </a:lnTo>
                  <a:lnTo>
                    <a:pt x="79019" y="0"/>
                  </a:lnTo>
                  <a:lnTo>
                    <a:pt x="79019" y="3505"/>
                  </a:lnTo>
                  <a:lnTo>
                    <a:pt x="81368" y="3505"/>
                  </a:lnTo>
                  <a:lnTo>
                    <a:pt x="81368" y="5854"/>
                  </a:lnTo>
                  <a:lnTo>
                    <a:pt x="90563" y="5854"/>
                  </a:lnTo>
                  <a:close/>
                </a:path>
              </a:pathLst>
            </a:custGeom>
            <a:solidFill>
              <a:srgbClr val="F15A29"/>
            </a:solidFill>
          </p:spPr>
          <p:txBody>
            <a:bodyPr wrap="square" lIns="0" tIns="0" rIns="0" bIns="0" rtlCol="0"/>
            <a:lstStyle/>
            <a:p/>
          </p:txBody>
        </p:sp>
        <p:sp>
          <p:nvSpPr>
            <p:cNvPr id="387" name="object 387" descr=""/>
            <p:cNvSpPr/>
            <p:nvPr/>
          </p:nvSpPr>
          <p:spPr>
            <a:xfrm>
              <a:off x="9433236" y="2749834"/>
              <a:ext cx="19685" cy="13970"/>
            </a:xfrm>
            <a:custGeom>
              <a:avLst/>
              <a:gdLst/>
              <a:ahLst/>
              <a:cxnLst/>
              <a:rect l="l" t="t" r="r" b="b"/>
              <a:pathLst>
                <a:path w="19684" h="13969">
                  <a:moveTo>
                    <a:pt x="18618" y="0"/>
                  </a:moveTo>
                  <a:lnTo>
                    <a:pt x="17792" y="0"/>
                  </a:lnTo>
                  <a:lnTo>
                    <a:pt x="13487" y="584"/>
                  </a:lnTo>
                  <a:lnTo>
                    <a:pt x="10159" y="1155"/>
                  </a:lnTo>
                  <a:lnTo>
                    <a:pt x="5943" y="2565"/>
                  </a:lnTo>
                  <a:lnTo>
                    <a:pt x="2679" y="5791"/>
                  </a:lnTo>
                  <a:lnTo>
                    <a:pt x="0" y="11620"/>
                  </a:lnTo>
                  <a:lnTo>
                    <a:pt x="355" y="12611"/>
                  </a:lnTo>
                  <a:lnTo>
                    <a:pt x="2031" y="13385"/>
                  </a:lnTo>
                  <a:lnTo>
                    <a:pt x="3035" y="13017"/>
                  </a:lnTo>
                  <a:lnTo>
                    <a:pt x="5295" y="8115"/>
                  </a:lnTo>
                  <a:lnTo>
                    <a:pt x="7848" y="5499"/>
                  </a:lnTo>
                  <a:lnTo>
                    <a:pt x="11010" y="4394"/>
                  </a:lnTo>
                  <a:lnTo>
                    <a:pt x="14477" y="3835"/>
                  </a:lnTo>
                  <a:lnTo>
                    <a:pt x="18935" y="3200"/>
                  </a:lnTo>
                  <a:lnTo>
                    <a:pt x="19583" y="2362"/>
                  </a:lnTo>
                  <a:lnTo>
                    <a:pt x="19329" y="609"/>
                  </a:lnTo>
                  <a:lnTo>
                    <a:pt x="18618" y="0"/>
                  </a:lnTo>
                  <a:close/>
                </a:path>
              </a:pathLst>
            </a:custGeom>
            <a:solidFill>
              <a:srgbClr val="BCBEC0"/>
            </a:solidFill>
          </p:spPr>
          <p:txBody>
            <a:bodyPr wrap="square" lIns="0" tIns="0" rIns="0" bIns="0" rtlCol="0"/>
            <a:lstStyle/>
            <a:p/>
          </p:txBody>
        </p:sp>
        <p:pic>
          <p:nvPicPr>
            <p:cNvPr id="388" name="object 388" descr=""/>
            <p:cNvPicPr/>
            <p:nvPr/>
          </p:nvPicPr>
          <p:blipFill>
            <a:blip r:embed="rId68" cstate="print"/>
            <a:stretch>
              <a:fillRect/>
            </a:stretch>
          </p:blipFill>
          <p:spPr>
            <a:xfrm>
              <a:off x="9433643" y="2888462"/>
              <a:ext cx="64877" cy="27203"/>
            </a:xfrm>
            <a:prstGeom prst="rect">
              <a:avLst/>
            </a:prstGeom>
          </p:spPr>
        </p:pic>
        <p:sp>
          <p:nvSpPr>
            <p:cNvPr id="389" name="object 389" descr=""/>
            <p:cNvSpPr/>
            <p:nvPr/>
          </p:nvSpPr>
          <p:spPr>
            <a:xfrm>
              <a:off x="9571177" y="3457905"/>
              <a:ext cx="76200" cy="117475"/>
            </a:xfrm>
            <a:custGeom>
              <a:avLst/>
              <a:gdLst/>
              <a:ahLst/>
              <a:cxnLst/>
              <a:rect l="l" t="t" r="r" b="b"/>
              <a:pathLst>
                <a:path w="76200" h="117475">
                  <a:moveTo>
                    <a:pt x="6083" y="89700"/>
                  </a:moveTo>
                  <a:lnTo>
                    <a:pt x="4991" y="88595"/>
                  </a:lnTo>
                  <a:lnTo>
                    <a:pt x="1104" y="88595"/>
                  </a:lnTo>
                  <a:lnTo>
                    <a:pt x="0" y="89700"/>
                  </a:lnTo>
                  <a:lnTo>
                    <a:pt x="0" y="91059"/>
                  </a:lnTo>
                  <a:lnTo>
                    <a:pt x="0" y="116192"/>
                  </a:lnTo>
                  <a:lnTo>
                    <a:pt x="1104" y="117297"/>
                  </a:lnTo>
                  <a:lnTo>
                    <a:pt x="4991" y="117297"/>
                  </a:lnTo>
                  <a:lnTo>
                    <a:pt x="6083" y="116192"/>
                  </a:lnTo>
                  <a:lnTo>
                    <a:pt x="6083" y="89700"/>
                  </a:lnTo>
                  <a:close/>
                </a:path>
                <a:path w="76200" h="117475">
                  <a:moveTo>
                    <a:pt x="6083" y="1104"/>
                  </a:moveTo>
                  <a:lnTo>
                    <a:pt x="4991" y="0"/>
                  </a:lnTo>
                  <a:lnTo>
                    <a:pt x="1104" y="0"/>
                  </a:lnTo>
                  <a:lnTo>
                    <a:pt x="0" y="1104"/>
                  </a:lnTo>
                  <a:lnTo>
                    <a:pt x="0" y="2463"/>
                  </a:lnTo>
                  <a:lnTo>
                    <a:pt x="0" y="27597"/>
                  </a:lnTo>
                  <a:lnTo>
                    <a:pt x="1104" y="28702"/>
                  </a:lnTo>
                  <a:lnTo>
                    <a:pt x="4991" y="28702"/>
                  </a:lnTo>
                  <a:lnTo>
                    <a:pt x="6083" y="27597"/>
                  </a:lnTo>
                  <a:lnTo>
                    <a:pt x="6083" y="1104"/>
                  </a:lnTo>
                  <a:close/>
                </a:path>
                <a:path w="76200" h="117475">
                  <a:moveTo>
                    <a:pt x="75755" y="89700"/>
                  </a:moveTo>
                  <a:lnTo>
                    <a:pt x="74663" y="88595"/>
                  </a:lnTo>
                  <a:lnTo>
                    <a:pt x="70777" y="88595"/>
                  </a:lnTo>
                  <a:lnTo>
                    <a:pt x="69672" y="89700"/>
                  </a:lnTo>
                  <a:lnTo>
                    <a:pt x="69672" y="91059"/>
                  </a:lnTo>
                  <a:lnTo>
                    <a:pt x="69672" y="116192"/>
                  </a:lnTo>
                  <a:lnTo>
                    <a:pt x="70777" y="117297"/>
                  </a:lnTo>
                  <a:lnTo>
                    <a:pt x="74663" y="117297"/>
                  </a:lnTo>
                  <a:lnTo>
                    <a:pt x="75755" y="116192"/>
                  </a:lnTo>
                  <a:lnTo>
                    <a:pt x="75755" y="89700"/>
                  </a:lnTo>
                  <a:close/>
                </a:path>
                <a:path w="76200" h="117475">
                  <a:moveTo>
                    <a:pt x="75755" y="1104"/>
                  </a:moveTo>
                  <a:lnTo>
                    <a:pt x="74663" y="0"/>
                  </a:lnTo>
                  <a:lnTo>
                    <a:pt x="70777" y="0"/>
                  </a:lnTo>
                  <a:lnTo>
                    <a:pt x="69672" y="1104"/>
                  </a:lnTo>
                  <a:lnTo>
                    <a:pt x="69672" y="2463"/>
                  </a:lnTo>
                  <a:lnTo>
                    <a:pt x="69672" y="27597"/>
                  </a:lnTo>
                  <a:lnTo>
                    <a:pt x="70777" y="28702"/>
                  </a:lnTo>
                  <a:lnTo>
                    <a:pt x="74663" y="28702"/>
                  </a:lnTo>
                  <a:lnTo>
                    <a:pt x="75755" y="27597"/>
                  </a:lnTo>
                  <a:lnTo>
                    <a:pt x="75755" y="1104"/>
                  </a:lnTo>
                  <a:close/>
                </a:path>
              </a:pathLst>
            </a:custGeom>
            <a:solidFill>
              <a:srgbClr val="231F20"/>
            </a:solidFill>
          </p:spPr>
          <p:txBody>
            <a:bodyPr wrap="square" lIns="0" tIns="0" rIns="0" bIns="0" rtlCol="0"/>
            <a:lstStyle/>
            <a:p/>
          </p:txBody>
        </p:sp>
        <p:pic>
          <p:nvPicPr>
            <p:cNvPr id="390" name="object 390" descr=""/>
            <p:cNvPicPr/>
            <p:nvPr/>
          </p:nvPicPr>
          <p:blipFill>
            <a:blip r:embed="rId76" cstate="print"/>
            <a:stretch>
              <a:fillRect/>
            </a:stretch>
          </p:blipFill>
          <p:spPr>
            <a:xfrm>
              <a:off x="9572436" y="3434461"/>
              <a:ext cx="73301" cy="178922"/>
            </a:xfrm>
            <a:prstGeom prst="rect">
              <a:avLst/>
            </a:prstGeom>
          </p:spPr>
        </p:pic>
        <p:sp>
          <p:nvSpPr>
            <p:cNvPr id="391" name="object 391" descr=""/>
            <p:cNvSpPr/>
            <p:nvPr/>
          </p:nvSpPr>
          <p:spPr>
            <a:xfrm>
              <a:off x="9634639" y="3489703"/>
              <a:ext cx="8890" cy="92075"/>
            </a:xfrm>
            <a:custGeom>
              <a:avLst/>
              <a:gdLst/>
              <a:ahLst/>
              <a:cxnLst/>
              <a:rect l="l" t="t" r="r" b="b"/>
              <a:pathLst>
                <a:path w="8890" h="92075">
                  <a:moveTo>
                    <a:pt x="8470" y="0"/>
                  </a:moveTo>
                  <a:lnTo>
                    <a:pt x="50" y="18326"/>
                  </a:lnTo>
                  <a:lnTo>
                    <a:pt x="0" y="75603"/>
                  </a:lnTo>
                  <a:lnTo>
                    <a:pt x="8470" y="91833"/>
                  </a:lnTo>
                  <a:lnTo>
                    <a:pt x="8470" y="88290"/>
                  </a:lnTo>
                  <a:lnTo>
                    <a:pt x="7620" y="88290"/>
                  </a:lnTo>
                  <a:lnTo>
                    <a:pt x="989" y="75603"/>
                  </a:lnTo>
                  <a:lnTo>
                    <a:pt x="876" y="47650"/>
                  </a:lnTo>
                  <a:lnTo>
                    <a:pt x="8470" y="47650"/>
                  </a:lnTo>
                  <a:lnTo>
                    <a:pt x="8470" y="44170"/>
                  </a:lnTo>
                  <a:lnTo>
                    <a:pt x="876" y="44170"/>
                  </a:lnTo>
                  <a:lnTo>
                    <a:pt x="876" y="18605"/>
                  </a:lnTo>
                  <a:lnTo>
                    <a:pt x="7620" y="3975"/>
                  </a:lnTo>
                  <a:lnTo>
                    <a:pt x="8470" y="3975"/>
                  </a:lnTo>
                  <a:lnTo>
                    <a:pt x="8470" y="0"/>
                  </a:lnTo>
                  <a:close/>
                </a:path>
                <a:path w="8890" h="92075">
                  <a:moveTo>
                    <a:pt x="8470" y="47650"/>
                  </a:moveTo>
                  <a:lnTo>
                    <a:pt x="7620" y="47650"/>
                  </a:lnTo>
                  <a:lnTo>
                    <a:pt x="7620" y="88290"/>
                  </a:lnTo>
                  <a:lnTo>
                    <a:pt x="8470" y="88290"/>
                  </a:lnTo>
                  <a:lnTo>
                    <a:pt x="8470" y="47650"/>
                  </a:lnTo>
                  <a:close/>
                </a:path>
                <a:path w="8890" h="92075">
                  <a:moveTo>
                    <a:pt x="8470" y="3975"/>
                  </a:moveTo>
                  <a:lnTo>
                    <a:pt x="7620" y="3975"/>
                  </a:lnTo>
                  <a:lnTo>
                    <a:pt x="7620" y="44170"/>
                  </a:lnTo>
                  <a:lnTo>
                    <a:pt x="8470" y="44170"/>
                  </a:lnTo>
                  <a:lnTo>
                    <a:pt x="8470" y="3975"/>
                  </a:lnTo>
                  <a:close/>
                </a:path>
              </a:pathLst>
            </a:custGeom>
            <a:solidFill>
              <a:srgbClr val="4C7520"/>
            </a:solidFill>
          </p:spPr>
          <p:txBody>
            <a:bodyPr wrap="square" lIns="0" tIns="0" rIns="0" bIns="0" rtlCol="0"/>
            <a:lstStyle/>
            <a:p/>
          </p:txBody>
        </p:sp>
        <p:pic>
          <p:nvPicPr>
            <p:cNvPr id="392" name="object 392" descr=""/>
            <p:cNvPicPr/>
            <p:nvPr/>
          </p:nvPicPr>
          <p:blipFill>
            <a:blip r:embed="rId77" cstate="print"/>
            <a:stretch>
              <a:fillRect/>
            </a:stretch>
          </p:blipFill>
          <p:spPr>
            <a:xfrm>
              <a:off x="9575648" y="3481108"/>
              <a:ext cx="65696" cy="98551"/>
            </a:xfrm>
            <a:prstGeom prst="rect">
              <a:avLst/>
            </a:prstGeom>
          </p:spPr>
        </p:pic>
        <p:sp>
          <p:nvSpPr>
            <p:cNvPr id="393" name="object 393" descr=""/>
            <p:cNvSpPr/>
            <p:nvPr/>
          </p:nvSpPr>
          <p:spPr>
            <a:xfrm>
              <a:off x="9641972" y="3487119"/>
              <a:ext cx="14604" cy="10795"/>
            </a:xfrm>
            <a:custGeom>
              <a:avLst/>
              <a:gdLst/>
              <a:ahLst/>
              <a:cxnLst/>
              <a:rect l="l" t="t" r="r" b="b"/>
              <a:pathLst>
                <a:path w="14604" h="10795">
                  <a:moveTo>
                    <a:pt x="2667" y="0"/>
                  </a:moveTo>
                  <a:lnTo>
                    <a:pt x="0" y="0"/>
                  </a:lnTo>
                  <a:lnTo>
                    <a:pt x="0" y="4457"/>
                  </a:lnTo>
                  <a:lnTo>
                    <a:pt x="2463" y="4457"/>
                  </a:lnTo>
                  <a:lnTo>
                    <a:pt x="4000" y="8013"/>
                  </a:lnTo>
                  <a:lnTo>
                    <a:pt x="13792" y="10236"/>
                  </a:lnTo>
                  <a:lnTo>
                    <a:pt x="14249" y="4229"/>
                  </a:lnTo>
                  <a:lnTo>
                    <a:pt x="2667" y="0"/>
                  </a:lnTo>
                  <a:close/>
                </a:path>
              </a:pathLst>
            </a:custGeom>
            <a:solidFill>
              <a:srgbClr val="79AD36"/>
            </a:solidFill>
          </p:spPr>
          <p:txBody>
            <a:bodyPr wrap="square" lIns="0" tIns="0" rIns="0" bIns="0" rtlCol="0"/>
            <a:lstStyle/>
            <a:p/>
          </p:txBody>
        </p:sp>
        <p:sp>
          <p:nvSpPr>
            <p:cNvPr id="394" name="object 394" descr=""/>
            <p:cNvSpPr/>
            <p:nvPr/>
          </p:nvSpPr>
          <p:spPr>
            <a:xfrm>
              <a:off x="9575231" y="3489689"/>
              <a:ext cx="8890" cy="92075"/>
            </a:xfrm>
            <a:custGeom>
              <a:avLst/>
              <a:gdLst/>
              <a:ahLst/>
              <a:cxnLst/>
              <a:rect l="l" t="t" r="r" b="b"/>
              <a:pathLst>
                <a:path w="8890" h="92075">
                  <a:moveTo>
                    <a:pt x="0" y="0"/>
                  </a:moveTo>
                  <a:lnTo>
                    <a:pt x="0" y="91846"/>
                  </a:lnTo>
                  <a:lnTo>
                    <a:pt x="1849" y="88303"/>
                  </a:lnTo>
                  <a:lnTo>
                    <a:pt x="863" y="88303"/>
                  </a:lnTo>
                  <a:lnTo>
                    <a:pt x="863" y="47663"/>
                  </a:lnTo>
                  <a:lnTo>
                    <a:pt x="8452" y="47663"/>
                  </a:lnTo>
                  <a:lnTo>
                    <a:pt x="8449" y="44195"/>
                  </a:lnTo>
                  <a:lnTo>
                    <a:pt x="863" y="44195"/>
                  </a:lnTo>
                  <a:lnTo>
                    <a:pt x="863" y="3987"/>
                  </a:lnTo>
                  <a:lnTo>
                    <a:pt x="1833" y="3987"/>
                  </a:lnTo>
                  <a:lnTo>
                    <a:pt x="0" y="0"/>
                  </a:lnTo>
                  <a:close/>
                </a:path>
                <a:path w="8890" h="92075">
                  <a:moveTo>
                    <a:pt x="8452" y="47663"/>
                  </a:moveTo>
                  <a:lnTo>
                    <a:pt x="7607" y="47663"/>
                  </a:lnTo>
                  <a:lnTo>
                    <a:pt x="7494" y="75615"/>
                  </a:lnTo>
                  <a:lnTo>
                    <a:pt x="863" y="88303"/>
                  </a:lnTo>
                  <a:lnTo>
                    <a:pt x="1849" y="88303"/>
                  </a:lnTo>
                  <a:lnTo>
                    <a:pt x="8470" y="75615"/>
                  </a:lnTo>
                  <a:lnTo>
                    <a:pt x="8452" y="47663"/>
                  </a:lnTo>
                  <a:close/>
                </a:path>
                <a:path w="8890" h="92075">
                  <a:moveTo>
                    <a:pt x="1833" y="3987"/>
                  </a:moveTo>
                  <a:lnTo>
                    <a:pt x="863" y="3987"/>
                  </a:lnTo>
                  <a:lnTo>
                    <a:pt x="7607" y="18618"/>
                  </a:lnTo>
                  <a:lnTo>
                    <a:pt x="7607" y="44195"/>
                  </a:lnTo>
                  <a:lnTo>
                    <a:pt x="8449" y="44195"/>
                  </a:lnTo>
                  <a:lnTo>
                    <a:pt x="8432" y="18338"/>
                  </a:lnTo>
                  <a:lnTo>
                    <a:pt x="1833" y="3987"/>
                  </a:lnTo>
                  <a:close/>
                </a:path>
              </a:pathLst>
            </a:custGeom>
            <a:solidFill>
              <a:srgbClr val="4C7520"/>
            </a:solidFill>
          </p:spPr>
          <p:txBody>
            <a:bodyPr wrap="square" lIns="0" tIns="0" rIns="0" bIns="0" rtlCol="0"/>
            <a:lstStyle/>
            <a:p/>
          </p:txBody>
        </p:sp>
        <p:sp>
          <p:nvSpPr>
            <p:cNvPr id="395" name="object 395" descr=""/>
            <p:cNvSpPr/>
            <p:nvPr/>
          </p:nvSpPr>
          <p:spPr>
            <a:xfrm>
              <a:off x="9562135" y="3434473"/>
              <a:ext cx="83820" cy="179070"/>
            </a:xfrm>
            <a:custGeom>
              <a:avLst/>
              <a:gdLst/>
              <a:ahLst/>
              <a:cxnLst/>
              <a:rect l="l" t="t" r="r" b="b"/>
              <a:pathLst>
                <a:path w="83820" h="179070">
                  <a:moveTo>
                    <a:pt x="83604" y="134607"/>
                  </a:moveTo>
                  <a:lnTo>
                    <a:pt x="83362" y="84378"/>
                  </a:lnTo>
                  <a:lnTo>
                    <a:pt x="82867" y="15214"/>
                  </a:lnTo>
                  <a:lnTo>
                    <a:pt x="81127" y="3352"/>
                  </a:lnTo>
                  <a:lnTo>
                    <a:pt x="81013" y="2590"/>
                  </a:lnTo>
                  <a:lnTo>
                    <a:pt x="81013" y="153974"/>
                  </a:lnTo>
                  <a:lnTo>
                    <a:pt x="80873" y="161086"/>
                  </a:lnTo>
                  <a:lnTo>
                    <a:pt x="51650" y="175171"/>
                  </a:lnTo>
                  <a:lnTo>
                    <a:pt x="45567" y="175387"/>
                  </a:lnTo>
                  <a:lnTo>
                    <a:pt x="13233" y="134607"/>
                  </a:lnTo>
                  <a:lnTo>
                    <a:pt x="13652" y="84378"/>
                  </a:lnTo>
                  <a:lnTo>
                    <a:pt x="13919" y="57111"/>
                  </a:lnTo>
                  <a:lnTo>
                    <a:pt x="14249" y="57111"/>
                  </a:lnTo>
                  <a:lnTo>
                    <a:pt x="14249" y="52654"/>
                  </a:lnTo>
                  <a:lnTo>
                    <a:pt x="13957" y="52654"/>
                  </a:lnTo>
                  <a:lnTo>
                    <a:pt x="14300" y="18580"/>
                  </a:lnTo>
                  <a:lnTo>
                    <a:pt x="16471" y="3784"/>
                  </a:lnTo>
                  <a:lnTo>
                    <a:pt x="28651" y="3352"/>
                  </a:lnTo>
                  <a:lnTo>
                    <a:pt x="65405" y="3352"/>
                  </a:lnTo>
                  <a:lnTo>
                    <a:pt x="80581" y="95351"/>
                  </a:lnTo>
                  <a:lnTo>
                    <a:pt x="80949" y="134607"/>
                  </a:lnTo>
                  <a:lnTo>
                    <a:pt x="81013" y="153974"/>
                  </a:lnTo>
                  <a:lnTo>
                    <a:pt x="81013" y="2590"/>
                  </a:lnTo>
                  <a:lnTo>
                    <a:pt x="80695" y="431"/>
                  </a:lnTo>
                  <a:lnTo>
                    <a:pt x="68503" y="0"/>
                  </a:lnTo>
                  <a:lnTo>
                    <a:pt x="25539" y="0"/>
                  </a:lnTo>
                  <a:lnTo>
                    <a:pt x="13373" y="431"/>
                  </a:lnTo>
                  <a:lnTo>
                    <a:pt x="11188" y="15214"/>
                  </a:lnTo>
                  <a:lnTo>
                    <a:pt x="10883" y="52908"/>
                  </a:lnTo>
                  <a:lnTo>
                    <a:pt x="0" y="56883"/>
                  </a:lnTo>
                  <a:lnTo>
                    <a:pt x="444" y="62890"/>
                  </a:lnTo>
                  <a:lnTo>
                    <a:pt x="10236" y="60667"/>
                  </a:lnTo>
                  <a:lnTo>
                    <a:pt x="10845" y="59258"/>
                  </a:lnTo>
                  <a:lnTo>
                    <a:pt x="10566" y="95351"/>
                  </a:lnTo>
                  <a:lnTo>
                    <a:pt x="10299" y="134607"/>
                  </a:lnTo>
                  <a:lnTo>
                    <a:pt x="10312" y="153974"/>
                  </a:lnTo>
                  <a:lnTo>
                    <a:pt x="10553" y="164630"/>
                  </a:lnTo>
                  <a:lnTo>
                    <a:pt x="14808" y="173075"/>
                  </a:lnTo>
                  <a:lnTo>
                    <a:pt x="23761" y="177241"/>
                  </a:lnTo>
                  <a:lnTo>
                    <a:pt x="32626" y="178638"/>
                  </a:lnTo>
                  <a:lnTo>
                    <a:pt x="36639" y="178765"/>
                  </a:lnTo>
                  <a:lnTo>
                    <a:pt x="57416" y="178765"/>
                  </a:lnTo>
                  <a:lnTo>
                    <a:pt x="72263" y="178917"/>
                  </a:lnTo>
                  <a:lnTo>
                    <a:pt x="79921" y="177495"/>
                  </a:lnTo>
                  <a:lnTo>
                    <a:pt x="81356" y="175387"/>
                  </a:lnTo>
                  <a:lnTo>
                    <a:pt x="82867" y="173164"/>
                  </a:lnTo>
                  <a:lnTo>
                    <a:pt x="83515" y="164630"/>
                  </a:lnTo>
                  <a:lnTo>
                    <a:pt x="83604" y="134607"/>
                  </a:lnTo>
                  <a:close/>
                </a:path>
              </a:pathLst>
            </a:custGeom>
            <a:solidFill>
              <a:srgbClr val="79AD36"/>
            </a:solidFill>
          </p:spPr>
          <p:txBody>
            <a:bodyPr wrap="square" lIns="0" tIns="0" rIns="0" bIns="0" rtlCol="0"/>
            <a:lstStyle/>
            <a:p/>
          </p:txBody>
        </p:sp>
        <p:pic>
          <p:nvPicPr>
            <p:cNvPr id="396" name="object 396" descr=""/>
            <p:cNvPicPr/>
            <p:nvPr/>
          </p:nvPicPr>
          <p:blipFill>
            <a:blip r:embed="rId71" cstate="print"/>
            <a:stretch>
              <a:fillRect/>
            </a:stretch>
          </p:blipFill>
          <p:spPr>
            <a:xfrm>
              <a:off x="9630295" y="3602977"/>
              <a:ext cx="12420" cy="8788"/>
            </a:xfrm>
            <a:prstGeom prst="rect">
              <a:avLst/>
            </a:prstGeom>
          </p:spPr>
        </p:pic>
        <p:pic>
          <p:nvPicPr>
            <p:cNvPr id="397" name="object 397" descr=""/>
            <p:cNvPicPr/>
            <p:nvPr/>
          </p:nvPicPr>
          <p:blipFill>
            <a:blip r:embed="rId55" cstate="print"/>
            <a:stretch>
              <a:fillRect/>
            </a:stretch>
          </p:blipFill>
          <p:spPr>
            <a:xfrm>
              <a:off x="9575635" y="3602977"/>
              <a:ext cx="12407" cy="8788"/>
            </a:xfrm>
            <a:prstGeom prst="rect">
              <a:avLst/>
            </a:prstGeom>
          </p:spPr>
        </p:pic>
        <p:sp>
          <p:nvSpPr>
            <p:cNvPr id="398" name="object 398" descr=""/>
            <p:cNvSpPr/>
            <p:nvPr/>
          </p:nvSpPr>
          <p:spPr>
            <a:xfrm>
              <a:off x="9594861" y="3433987"/>
              <a:ext cx="29209" cy="4445"/>
            </a:xfrm>
            <a:custGeom>
              <a:avLst/>
              <a:gdLst/>
              <a:ahLst/>
              <a:cxnLst/>
              <a:rect l="l" t="t" r="r" b="b"/>
              <a:pathLst>
                <a:path w="29209" h="4445">
                  <a:moveTo>
                    <a:pt x="28257" y="0"/>
                  </a:moveTo>
                  <a:lnTo>
                    <a:pt x="596" y="0"/>
                  </a:lnTo>
                  <a:lnTo>
                    <a:pt x="0" y="927"/>
                  </a:lnTo>
                  <a:lnTo>
                    <a:pt x="0" y="2070"/>
                  </a:lnTo>
                  <a:lnTo>
                    <a:pt x="0" y="3213"/>
                  </a:lnTo>
                  <a:lnTo>
                    <a:pt x="596" y="4140"/>
                  </a:lnTo>
                  <a:lnTo>
                    <a:pt x="28257" y="4140"/>
                  </a:lnTo>
                  <a:lnTo>
                    <a:pt x="28867" y="3213"/>
                  </a:lnTo>
                  <a:lnTo>
                    <a:pt x="28867" y="927"/>
                  </a:lnTo>
                  <a:lnTo>
                    <a:pt x="28257" y="0"/>
                  </a:lnTo>
                  <a:close/>
                </a:path>
              </a:pathLst>
            </a:custGeom>
            <a:solidFill>
              <a:srgbClr val="4C7520"/>
            </a:solidFill>
          </p:spPr>
          <p:txBody>
            <a:bodyPr wrap="square" lIns="0" tIns="0" rIns="0" bIns="0" rtlCol="0"/>
            <a:lstStyle/>
            <a:p/>
          </p:txBody>
        </p:sp>
        <p:pic>
          <p:nvPicPr>
            <p:cNvPr id="399" name="object 399" descr=""/>
            <p:cNvPicPr/>
            <p:nvPr/>
          </p:nvPicPr>
          <p:blipFill>
            <a:blip r:embed="rId78" cstate="print"/>
            <a:stretch>
              <a:fillRect/>
            </a:stretch>
          </p:blipFill>
          <p:spPr>
            <a:xfrm>
              <a:off x="9578125" y="3433991"/>
              <a:ext cx="62102" cy="13169"/>
            </a:xfrm>
            <a:prstGeom prst="rect">
              <a:avLst/>
            </a:prstGeom>
          </p:spPr>
        </p:pic>
        <p:pic>
          <p:nvPicPr>
            <p:cNvPr id="400" name="object 400" descr=""/>
            <p:cNvPicPr/>
            <p:nvPr/>
          </p:nvPicPr>
          <p:blipFill>
            <a:blip r:embed="rId79" cstate="print"/>
            <a:stretch>
              <a:fillRect/>
            </a:stretch>
          </p:blipFill>
          <p:spPr>
            <a:xfrm>
              <a:off x="9431895" y="2973400"/>
              <a:ext cx="77889" cy="179565"/>
            </a:xfrm>
            <a:prstGeom prst="rect">
              <a:avLst/>
            </a:prstGeom>
          </p:spPr>
        </p:pic>
        <p:sp>
          <p:nvSpPr>
            <p:cNvPr id="401" name="object 401" descr=""/>
            <p:cNvSpPr/>
            <p:nvPr/>
          </p:nvSpPr>
          <p:spPr>
            <a:xfrm>
              <a:off x="9498064" y="3039796"/>
              <a:ext cx="8255" cy="67310"/>
            </a:xfrm>
            <a:custGeom>
              <a:avLst/>
              <a:gdLst/>
              <a:ahLst/>
              <a:cxnLst/>
              <a:rect l="l" t="t" r="r" b="b"/>
              <a:pathLst>
                <a:path w="8254" h="67310">
                  <a:moveTo>
                    <a:pt x="8077" y="0"/>
                  </a:moveTo>
                  <a:lnTo>
                    <a:pt x="25" y="19583"/>
                  </a:lnTo>
                  <a:lnTo>
                    <a:pt x="0" y="55333"/>
                  </a:lnTo>
                  <a:lnTo>
                    <a:pt x="8077" y="67195"/>
                  </a:lnTo>
                  <a:lnTo>
                    <a:pt x="8077" y="64655"/>
                  </a:lnTo>
                  <a:lnTo>
                    <a:pt x="7302" y="64655"/>
                  </a:lnTo>
                  <a:lnTo>
                    <a:pt x="774" y="55092"/>
                  </a:lnTo>
                  <a:lnTo>
                    <a:pt x="774" y="37223"/>
                  </a:lnTo>
                  <a:lnTo>
                    <a:pt x="8077" y="37223"/>
                  </a:lnTo>
                  <a:lnTo>
                    <a:pt x="8077" y="34074"/>
                  </a:lnTo>
                  <a:lnTo>
                    <a:pt x="774" y="34074"/>
                  </a:lnTo>
                  <a:lnTo>
                    <a:pt x="868" y="19583"/>
                  </a:lnTo>
                  <a:lnTo>
                    <a:pt x="7302" y="3962"/>
                  </a:lnTo>
                  <a:lnTo>
                    <a:pt x="8077" y="3962"/>
                  </a:lnTo>
                  <a:lnTo>
                    <a:pt x="8077" y="0"/>
                  </a:lnTo>
                  <a:close/>
                </a:path>
                <a:path w="8254" h="67310">
                  <a:moveTo>
                    <a:pt x="8077" y="37223"/>
                  </a:moveTo>
                  <a:lnTo>
                    <a:pt x="7302" y="37223"/>
                  </a:lnTo>
                  <a:lnTo>
                    <a:pt x="7302" y="64655"/>
                  </a:lnTo>
                  <a:lnTo>
                    <a:pt x="8077" y="64655"/>
                  </a:lnTo>
                  <a:lnTo>
                    <a:pt x="8077" y="37223"/>
                  </a:lnTo>
                  <a:close/>
                </a:path>
                <a:path w="8254" h="67310">
                  <a:moveTo>
                    <a:pt x="8077" y="3962"/>
                  </a:moveTo>
                  <a:lnTo>
                    <a:pt x="7302" y="3962"/>
                  </a:lnTo>
                  <a:lnTo>
                    <a:pt x="7302" y="34074"/>
                  </a:lnTo>
                  <a:lnTo>
                    <a:pt x="8077" y="34074"/>
                  </a:lnTo>
                  <a:lnTo>
                    <a:pt x="8077" y="3962"/>
                  </a:lnTo>
                  <a:close/>
                </a:path>
              </a:pathLst>
            </a:custGeom>
            <a:solidFill>
              <a:srgbClr val="5F0038"/>
            </a:solidFill>
          </p:spPr>
          <p:txBody>
            <a:bodyPr wrap="square" lIns="0" tIns="0" rIns="0" bIns="0" rtlCol="0"/>
            <a:lstStyle/>
            <a:p/>
          </p:txBody>
        </p:sp>
        <p:pic>
          <p:nvPicPr>
            <p:cNvPr id="402" name="object 402" descr=""/>
            <p:cNvPicPr/>
            <p:nvPr/>
          </p:nvPicPr>
          <p:blipFill>
            <a:blip r:embed="rId44" cstate="print"/>
            <a:stretch>
              <a:fillRect/>
            </a:stretch>
          </p:blipFill>
          <p:spPr>
            <a:xfrm>
              <a:off x="9487243" y="2977324"/>
              <a:ext cx="18046" cy="12166"/>
            </a:xfrm>
            <a:prstGeom prst="rect">
              <a:avLst/>
            </a:prstGeom>
          </p:spPr>
        </p:pic>
        <p:sp>
          <p:nvSpPr>
            <p:cNvPr id="403" name="object 403" descr=""/>
            <p:cNvSpPr/>
            <p:nvPr/>
          </p:nvSpPr>
          <p:spPr>
            <a:xfrm>
              <a:off x="9506308" y="3033724"/>
              <a:ext cx="10795" cy="7620"/>
            </a:xfrm>
            <a:custGeom>
              <a:avLst/>
              <a:gdLst/>
              <a:ahLst/>
              <a:cxnLst/>
              <a:rect l="l" t="t" r="r" b="b"/>
              <a:pathLst>
                <a:path w="10795" h="7619">
                  <a:moveTo>
                    <a:pt x="10439" y="0"/>
                  </a:moveTo>
                  <a:lnTo>
                    <a:pt x="0" y="1435"/>
                  </a:lnTo>
                  <a:lnTo>
                    <a:pt x="0" y="7238"/>
                  </a:lnTo>
                  <a:lnTo>
                    <a:pt x="10439" y="7238"/>
                  </a:lnTo>
                  <a:lnTo>
                    <a:pt x="10439" y="0"/>
                  </a:lnTo>
                  <a:close/>
                </a:path>
              </a:pathLst>
            </a:custGeom>
            <a:solidFill>
              <a:srgbClr val="7C1956"/>
            </a:solidFill>
          </p:spPr>
          <p:txBody>
            <a:bodyPr wrap="square" lIns="0" tIns="0" rIns="0" bIns="0" rtlCol="0"/>
            <a:lstStyle/>
            <a:p/>
          </p:txBody>
        </p:sp>
        <p:pic>
          <p:nvPicPr>
            <p:cNvPr id="404" name="object 404" descr=""/>
            <p:cNvPicPr/>
            <p:nvPr/>
          </p:nvPicPr>
          <p:blipFill>
            <a:blip r:embed="rId71" cstate="print"/>
            <a:stretch>
              <a:fillRect/>
            </a:stretch>
          </p:blipFill>
          <p:spPr>
            <a:xfrm>
              <a:off x="9438386" y="3143631"/>
              <a:ext cx="15684" cy="9334"/>
            </a:xfrm>
            <a:prstGeom prst="rect">
              <a:avLst/>
            </a:prstGeom>
          </p:spPr>
        </p:pic>
        <p:pic>
          <p:nvPicPr>
            <p:cNvPr id="405" name="object 405" descr=""/>
            <p:cNvPicPr/>
            <p:nvPr/>
          </p:nvPicPr>
          <p:blipFill>
            <a:blip r:embed="rId80" cstate="print"/>
            <a:stretch>
              <a:fillRect/>
            </a:stretch>
          </p:blipFill>
          <p:spPr>
            <a:xfrm>
              <a:off x="9435923" y="3041421"/>
              <a:ext cx="7315" cy="63944"/>
            </a:xfrm>
            <a:prstGeom prst="rect">
              <a:avLst/>
            </a:prstGeom>
          </p:spPr>
        </p:pic>
        <p:sp>
          <p:nvSpPr>
            <p:cNvPr id="406" name="object 406" descr=""/>
            <p:cNvSpPr/>
            <p:nvPr/>
          </p:nvSpPr>
          <p:spPr>
            <a:xfrm>
              <a:off x="9435545" y="3039802"/>
              <a:ext cx="8255" cy="67310"/>
            </a:xfrm>
            <a:custGeom>
              <a:avLst/>
              <a:gdLst/>
              <a:ahLst/>
              <a:cxnLst/>
              <a:rect l="l" t="t" r="r" b="b"/>
              <a:pathLst>
                <a:path w="8254" h="67310">
                  <a:moveTo>
                    <a:pt x="0" y="0"/>
                  </a:moveTo>
                  <a:lnTo>
                    <a:pt x="0" y="67182"/>
                  </a:lnTo>
                  <a:lnTo>
                    <a:pt x="1733" y="64642"/>
                  </a:lnTo>
                  <a:lnTo>
                    <a:pt x="774" y="64642"/>
                  </a:lnTo>
                  <a:lnTo>
                    <a:pt x="774" y="37198"/>
                  </a:lnTo>
                  <a:lnTo>
                    <a:pt x="8064" y="37198"/>
                  </a:lnTo>
                  <a:lnTo>
                    <a:pt x="8062" y="34074"/>
                  </a:lnTo>
                  <a:lnTo>
                    <a:pt x="774" y="34074"/>
                  </a:lnTo>
                  <a:lnTo>
                    <a:pt x="774" y="3949"/>
                  </a:lnTo>
                  <a:lnTo>
                    <a:pt x="1624" y="3949"/>
                  </a:lnTo>
                  <a:lnTo>
                    <a:pt x="0" y="0"/>
                  </a:lnTo>
                  <a:close/>
                </a:path>
                <a:path w="8254" h="67310">
                  <a:moveTo>
                    <a:pt x="8064" y="37198"/>
                  </a:moveTo>
                  <a:lnTo>
                    <a:pt x="7302" y="37198"/>
                  </a:lnTo>
                  <a:lnTo>
                    <a:pt x="7302" y="55092"/>
                  </a:lnTo>
                  <a:lnTo>
                    <a:pt x="774" y="64642"/>
                  </a:lnTo>
                  <a:lnTo>
                    <a:pt x="1733" y="64642"/>
                  </a:lnTo>
                  <a:lnTo>
                    <a:pt x="8077" y="55346"/>
                  </a:lnTo>
                  <a:lnTo>
                    <a:pt x="8064" y="37198"/>
                  </a:lnTo>
                  <a:close/>
                </a:path>
                <a:path w="8254" h="67310">
                  <a:moveTo>
                    <a:pt x="1624" y="3949"/>
                  </a:moveTo>
                  <a:lnTo>
                    <a:pt x="774" y="3949"/>
                  </a:lnTo>
                  <a:lnTo>
                    <a:pt x="7203" y="19570"/>
                  </a:lnTo>
                  <a:lnTo>
                    <a:pt x="7302" y="34074"/>
                  </a:lnTo>
                  <a:lnTo>
                    <a:pt x="8062" y="34074"/>
                  </a:lnTo>
                  <a:lnTo>
                    <a:pt x="8051" y="19570"/>
                  </a:lnTo>
                  <a:lnTo>
                    <a:pt x="1624" y="3949"/>
                  </a:lnTo>
                  <a:close/>
                </a:path>
              </a:pathLst>
            </a:custGeom>
            <a:solidFill>
              <a:srgbClr val="5F0038"/>
            </a:solidFill>
          </p:spPr>
          <p:txBody>
            <a:bodyPr wrap="square" lIns="0" tIns="0" rIns="0" bIns="0" rtlCol="0"/>
            <a:lstStyle/>
            <a:p/>
          </p:txBody>
        </p:sp>
        <p:pic>
          <p:nvPicPr>
            <p:cNvPr id="407" name="object 407" descr=""/>
            <p:cNvPicPr/>
            <p:nvPr/>
          </p:nvPicPr>
          <p:blipFill>
            <a:blip r:embed="rId44" cstate="print"/>
            <a:stretch>
              <a:fillRect/>
            </a:stretch>
          </p:blipFill>
          <p:spPr>
            <a:xfrm>
              <a:off x="9436392" y="2977324"/>
              <a:ext cx="18046" cy="12166"/>
            </a:xfrm>
            <a:prstGeom prst="rect">
              <a:avLst/>
            </a:prstGeom>
          </p:spPr>
        </p:pic>
        <p:sp>
          <p:nvSpPr>
            <p:cNvPr id="408" name="object 408" descr=""/>
            <p:cNvSpPr/>
            <p:nvPr/>
          </p:nvSpPr>
          <p:spPr>
            <a:xfrm>
              <a:off x="9424940" y="3033724"/>
              <a:ext cx="10795" cy="7620"/>
            </a:xfrm>
            <a:custGeom>
              <a:avLst/>
              <a:gdLst/>
              <a:ahLst/>
              <a:cxnLst/>
              <a:rect l="l" t="t" r="r" b="b"/>
              <a:pathLst>
                <a:path w="10795" h="7619">
                  <a:moveTo>
                    <a:pt x="0" y="0"/>
                  </a:moveTo>
                  <a:lnTo>
                    <a:pt x="0" y="7238"/>
                  </a:lnTo>
                  <a:lnTo>
                    <a:pt x="10439" y="7238"/>
                  </a:lnTo>
                  <a:lnTo>
                    <a:pt x="10439" y="1435"/>
                  </a:lnTo>
                  <a:lnTo>
                    <a:pt x="0" y="0"/>
                  </a:lnTo>
                  <a:close/>
                </a:path>
              </a:pathLst>
            </a:custGeom>
            <a:solidFill>
              <a:srgbClr val="7C1956"/>
            </a:solidFill>
          </p:spPr>
          <p:txBody>
            <a:bodyPr wrap="square" lIns="0" tIns="0" rIns="0" bIns="0" rtlCol="0"/>
            <a:lstStyle/>
            <a:p/>
          </p:txBody>
        </p:sp>
        <p:sp>
          <p:nvSpPr>
            <p:cNvPr id="409" name="object 409" descr=""/>
            <p:cNvSpPr/>
            <p:nvPr/>
          </p:nvSpPr>
          <p:spPr>
            <a:xfrm>
              <a:off x="9456145" y="2976010"/>
              <a:ext cx="28575" cy="3175"/>
            </a:xfrm>
            <a:custGeom>
              <a:avLst/>
              <a:gdLst/>
              <a:ahLst/>
              <a:cxnLst/>
              <a:rect l="l" t="t" r="r" b="b"/>
              <a:pathLst>
                <a:path w="28575" h="3175">
                  <a:moveTo>
                    <a:pt x="27774" y="0"/>
                  </a:moveTo>
                  <a:lnTo>
                    <a:pt x="647" y="0"/>
                  </a:lnTo>
                  <a:lnTo>
                    <a:pt x="0" y="647"/>
                  </a:lnTo>
                  <a:lnTo>
                    <a:pt x="0" y="1447"/>
                  </a:lnTo>
                  <a:lnTo>
                    <a:pt x="0" y="2247"/>
                  </a:lnTo>
                  <a:lnTo>
                    <a:pt x="647" y="2895"/>
                  </a:lnTo>
                  <a:lnTo>
                    <a:pt x="27774" y="2895"/>
                  </a:lnTo>
                  <a:lnTo>
                    <a:pt x="28422" y="2247"/>
                  </a:lnTo>
                  <a:lnTo>
                    <a:pt x="28422" y="647"/>
                  </a:lnTo>
                  <a:lnTo>
                    <a:pt x="27774" y="0"/>
                  </a:lnTo>
                  <a:close/>
                </a:path>
              </a:pathLst>
            </a:custGeom>
            <a:solidFill>
              <a:srgbClr val="5F0038"/>
            </a:solidFill>
          </p:spPr>
          <p:txBody>
            <a:bodyPr wrap="square" lIns="0" tIns="0" rIns="0" bIns="0" rtlCol="0"/>
            <a:lstStyle/>
            <a:p/>
          </p:txBody>
        </p:sp>
        <p:pic>
          <p:nvPicPr>
            <p:cNvPr id="410" name="object 410" descr=""/>
            <p:cNvPicPr/>
            <p:nvPr/>
          </p:nvPicPr>
          <p:blipFill>
            <a:blip r:embed="rId81" cstate="print"/>
            <a:stretch>
              <a:fillRect/>
            </a:stretch>
          </p:blipFill>
          <p:spPr>
            <a:xfrm>
              <a:off x="9428564" y="3594684"/>
              <a:ext cx="74415" cy="192788"/>
            </a:xfrm>
            <a:prstGeom prst="rect">
              <a:avLst/>
            </a:prstGeom>
          </p:spPr>
        </p:pic>
        <p:sp>
          <p:nvSpPr>
            <p:cNvPr id="411" name="object 411" descr=""/>
            <p:cNvSpPr/>
            <p:nvPr/>
          </p:nvSpPr>
          <p:spPr>
            <a:xfrm>
              <a:off x="9431242" y="3769830"/>
              <a:ext cx="67945" cy="17780"/>
            </a:xfrm>
            <a:custGeom>
              <a:avLst/>
              <a:gdLst/>
              <a:ahLst/>
              <a:cxnLst/>
              <a:rect l="l" t="t" r="r" b="b"/>
              <a:pathLst>
                <a:path w="67945" h="17779">
                  <a:moveTo>
                    <a:pt x="62849" y="16281"/>
                  </a:moveTo>
                  <a:lnTo>
                    <a:pt x="40119" y="16281"/>
                  </a:lnTo>
                  <a:lnTo>
                    <a:pt x="54891" y="17635"/>
                  </a:lnTo>
                  <a:lnTo>
                    <a:pt x="62669" y="16544"/>
                  </a:lnTo>
                  <a:lnTo>
                    <a:pt x="62849" y="16281"/>
                  </a:lnTo>
                  <a:close/>
                </a:path>
                <a:path w="67945" h="17779">
                  <a:moveTo>
                    <a:pt x="67475" y="0"/>
                  </a:moveTo>
                  <a:lnTo>
                    <a:pt x="62674" y="11099"/>
                  </a:lnTo>
                  <a:lnTo>
                    <a:pt x="5102" y="11099"/>
                  </a:lnTo>
                  <a:lnTo>
                    <a:pt x="5292" y="11437"/>
                  </a:lnTo>
                  <a:lnTo>
                    <a:pt x="14576" y="15538"/>
                  </a:lnTo>
                  <a:lnTo>
                    <a:pt x="23417" y="16448"/>
                  </a:lnTo>
                  <a:lnTo>
                    <a:pt x="27355" y="16281"/>
                  </a:lnTo>
                  <a:lnTo>
                    <a:pt x="62849" y="16281"/>
                  </a:lnTo>
                  <a:lnTo>
                    <a:pt x="66020" y="11620"/>
                  </a:lnTo>
                  <a:lnTo>
                    <a:pt x="67431" y="2032"/>
                  </a:lnTo>
                  <a:lnTo>
                    <a:pt x="67475" y="0"/>
                  </a:lnTo>
                  <a:close/>
                </a:path>
                <a:path w="67945" h="17779">
                  <a:moveTo>
                    <a:pt x="3731" y="8649"/>
                  </a:moveTo>
                  <a:lnTo>
                    <a:pt x="4787" y="11099"/>
                  </a:lnTo>
                  <a:lnTo>
                    <a:pt x="5102" y="11099"/>
                  </a:lnTo>
                  <a:lnTo>
                    <a:pt x="3731" y="8649"/>
                  </a:lnTo>
                  <a:close/>
                </a:path>
                <a:path w="67945" h="17779">
                  <a:moveTo>
                    <a:pt x="0" y="0"/>
                  </a:moveTo>
                  <a:lnTo>
                    <a:pt x="25" y="2032"/>
                  </a:lnTo>
                  <a:lnTo>
                    <a:pt x="3731" y="8649"/>
                  </a:lnTo>
                  <a:lnTo>
                    <a:pt x="0" y="0"/>
                  </a:lnTo>
                  <a:close/>
                </a:path>
              </a:pathLst>
            </a:custGeom>
            <a:solidFill>
              <a:srgbClr val="2B6466"/>
            </a:solidFill>
          </p:spPr>
          <p:txBody>
            <a:bodyPr wrap="square" lIns="0" tIns="0" rIns="0" bIns="0" rtlCol="0"/>
            <a:lstStyle/>
            <a:p/>
          </p:txBody>
        </p:sp>
        <p:pic>
          <p:nvPicPr>
            <p:cNvPr id="412" name="object 412" descr=""/>
            <p:cNvPicPr/>
            <p:nvPr/>
          </p:nvPicPr>
          <p:blipFill>
            <a:blip r:embed="rId82" cstate="print"/>
            <a:stretch>
              <a:fillRect/>
            </a:stretch>
          </p:blipFill>
          <p:spPr>
            <a:xfrm>
              <a:off x="9434258" y="3633647"/>
              <a:ext cx="63322" cy="132702"/>
            </a:xfrm>
            <a:prstGeom prst="rect">
              <a:avLst/>
            </a:prstGeom>
          </p:spPr>
        </p:pic>
        <p:sp>
          <p:nvSpPr>
            <p:cNvPr id="413" name="object 413" descr=""/>
            <p:cNvSpPr/>
            <p:nvPr/>
          </p:nvSpPr>
          <p:spPr>
            <a:xfrm>
              <a:off x="9484423" y="3600930"/>
              <a:ext cx="10160" cy="39370"/>
            </a:xfrm>
            <a:custGeom>
              <a:avLst/>
              <a:gdLst/>
              <a:ahLst/>
              <a:cxnLst/>
              <a:rect l="l" t="t" r="r" b="b"/>
              <a:pathLst>
                <a:path w="10159" h="39370">
                  <a:moveTo>
                    <a:pt x="0" y="0"/>
                  </a:moveTo>
                  <a:lnTo>
                    <a:pt x="8750" y="38798"/>
                  </a:lnTo>
                  <a:lnTo>
                    <a:pt x="9893" y="39357"/>
                  </a:lnTo>
                  <a:lnTo>
                    <a:pt x="7950" y="7556"/>
                  </a:lnTo>
                  <a:lnTo>
                    <a:pt x="5956" y="4724"/>
                  </a:lnTo>
                  <a:lnTo>
                    <a:pt x="3314" y="1816"/>
                  </a:lnTo>
                  <a:lnTo>
                    <a:pt x="0" y="0"/>
                  </a:lnTo>
                  <a:close/>
                </a:path>
              </a:pathLst>
            </a:custGeom>
            <a:solidFill>
              <a:srgbClr val="2B6466"/>
            </a:solidFill>
          </p:spPr>
          <p:txBody>
            <a:bodyPr wrap="square" lIns="0" tIns="0" rIns="0" bIns="0" rtlCol="0"/>
            <a:lstStyle/>
            <a:p/>
          </p:txBody>
        </p:sp>
        <p:sp>
          <p:nvSpPr>
            <p:cNvPr id="414" name="object 414" descr=""/>
            <p:cNvSpPr/>
            <p:nvPr/>
          </p:nvSpPr>
          <p:spPr>
            <a:xfrm>
              <a:off x="9431242" y="3769830"/>
              <a:ext cx="67945" cy="11430"/>
            </a:xfrm>
            <a:custGeom>
              <a:avLst/>
              <a:gdLst/>
              <a:ahLst/>
              <a:cxnLst/>
              <a:rect l="l" t="t" r="r" b="b"/>
              <a:pathLst>
                <a:path w="67945" h="11429">
                  <a:moveTo>
                    <a:pt x="67475" y="0"/>
                  </a:moveTo>
                  <a:lnTo>
                    <a:pt x="62674" y="11099"/>
                  </a:lnTo>
                  <a:lnTo>
                    <a:pt x="47028" y="11099"/>
                  </a:lnTo>
                  <a:lnTo>
                    <a:pt x="42240" y="11099"/>
                  </a:lnTo>
                  <a:lnTo>
                    <a:pt x="25234" y="11099"/>
                  </a:lnTo>
                  <a:lnTo>
                    <a:pt x="20434" y="11099"/>
                  </a:lnTo>
                  <a:lnTo>
                    <a:pt x="4787" y="11099"/>
                  </a:lnTo>
                  <a:lnTo>
                    <a:pt x="0" y="0"/>
                  </a:lnTo>
                </a:path>
              </a:pathLst>
            </a:custGeom>
            <a:ln w="3175">
              <a:solidFill>
                <a:srgbClr val="414042"/>
              </a:solidFill>
            </a:ln>
          </p:spPr>
          <p:txBody>
            <a:bodyPr wrap="square" lIns="0" tIns="0" rIns="0" bIns="0" rtlCol="0"/>
            <a:lstStyle/>
            <a:p/>
          </p:txBody>
        </p:sp>
        <p:sp>
          <p:nvSpPr>
            <p:cNvPr id="415" name="object 415" descr=""/>
            <p:cNvSpPr/>
            <p:nvPr/>
          </p:nvSpPr>
          <p:spPr>
            <a:xfrm>
              <a:off x="9438054" y="3760682"/>
              <a:ext cx="53975" cy="24130"/>
            </a:xfrm>
            <a:custGeom>
              <a:avLst/>
              <a:gdLst/>
              <a:ahLst/>
              <a:cxnLst/>
              <a:rect l="l" t="t" r="r" b="b"/>
              <a:pathLst>
                <a:path w="53975" h="24129">
                  <a:moveTo>
                    <a:pt x="53848" y="0"/>
                  </a:moveTo>
                  <a:lnTo>
                    <a:pt x="52590" y="15963"/>
                  </a:lnTo>
                  <a:lnTo>
                    <a:pt x="48793" y="22021"/>
                  </a:lnTo>
                  <a:lnTo>
                    <a:pt x="43497" y="23533"/>
                  </a:lnTo>
                  <a:lnTo>
                    <a:pt x="34925" y="23533"/>
                  </a:lnTo>
                  <a:lnTo>
                    <a:pt x="18923" y="23533"/>
                  </a:lnTo>
                  <a:lnTo>
                    <a:pt x="10350" y="23533"/>
                  </a:lnTo>
                  <a:lnTo>
                    <a:pt x="5041" y="22021"/>
                  </a:lnTo>
                  <a:lnTo>
                    <a:pt x="1257" y="15963"/>
                  </a:lnTo>
                  <a:lnTo>
                    <a:pt x="0" y="0"/>
                  </a:lnTo>
                </a:path>
              </a:pathLst>
            </a:custGeom>
            <a:ln w="3175">
              <a:solidFill>
                <a:srgbClr val="414042"/>
              </a:solidFill>
            </a:ln>
          </p:spPr>
          <p:txBody>
            <a:bodyPr wrap="square" lIns="0" tIns="0" rIns="0" bIns="0" rtlCol="0"/>
            <a:lstStyle/>
            <a:p/>
          </p:txBody>
        </p:sp>
        <p:pic>
          <p:nvPicPr>
            <p:cNvPr id="416" name="object 416" descr=""/>
            <p:cNvPicPr/>
            <p:nvPr/>
          </p:nvPicPr>
          <p:blipFill>
            <a:blip r:embed="rId14" cstate="print"/>
            <a:stretch>
              <a:fillRect/>
            </a:stretch>
          </p:blipFill>
          <p:spPr>
            <a:xfrm>
              <a:off x="9489300" y="3772929"/>
              <a:ext cx="7873" cy="7518"/>
            </a:xfrm>
            <a:prstGeom prst="rect">
              <a:avLst/>
            </a:prstGeom>
          </p:spPr>
        </p:pic>
        <p:sp>
          <p:nvSpPr>
            <p:cNvPr id="417" name="object 417" descr=""/>
            <p:cNvSpPr/>
            <p:nvPr/>
          </p:nvSpPr>
          <p:spPr>
            <a:xfrm>
              <a:off x="9490393" y="3646259"/>
              <a:ext cx="7620" cy="100330"/>
            </a:xfrm>
            <a:custGeom>
              <a:avLst/>
              <a:gdLst/>
              <a:ahLst/>
              <a:cxnLst/>
              <a:rect l="l" t="t" r="r" b="b"/>
              <a:pathLst>
                <a:path w="7620" h="100329">
                  <a:moveTo>
                    <a:pt x="7175" y="0"/>
                  </a:moveTo>
                  <a:lnTo>
                    <a:pt x="6718" y="1244"/>
                  </a:lnTo>
                  <a:lnTo>
                    <a:pt x="6629" y="1511"/>
                  </a:lnTo>
                  <a:lnTo>
                    <a:pt x="6629" y="12407"/>
                  </a:lnTo>
                  <a:lnTo>
                    <a:pt x="6426" y="49822"/>
                  </a:lnTo>
                  <a:lnTo>
                    <a:pt x="6413" y="53009"/>
                  </a:lnTo>
                  <a:lnTo>
                    <a:pt x="6223" y="89916"/>
                  </a:lnTo>
                  <a:lnTo>
                    <a:pt x="1587" y="81368"/>
                  </a:lnTo>
                  <a:lnTo>
                    <a:pt x="1270" y="76860"/>
                  </a:lnTo>
                  <a:lnTo>
                    <a:pt x="685" y="66802"/>
                  </a:lnTo>
                  <a:lnTo>
                    <a:pt x="482" y="53327"/>
                  </a:lnTo>
                  <a:lnTo>
                    <a:pt x="622" y="54076"/>
                  </a:lnTo>
                  <a:lnTo>
                    <a:pt x="6413" y="53009"/>
                  </a:lnTo>
                  <a:lnTo>
                    <a:pt x="6413" y="49733"/>
                  </a:lnTo>
                  <a:lnTo>
                    <a:pt x="444" y="50749"/>
                  </a:lnTo>
                  <a:lnTo>
                    <a:pt x="419" y="43002"/>
                  </a:lnTo>
                  <a:lnTo>
                    <a:pt x="6629" y="12407"/>
                  </a:lnTo>
                  <a:lnTo>
                    <a:pt x="6629" y="1511"/>
                  </a:lnTo>
                  <a:lnTo>
                    <a:pt x="5727" y="4203"/>
                  </a:lnTo>
                  <a:lnTo>
                    <a:pt x="5397" y="5397"/>
                  </a:lnTo>
                  <a:lnTo>
                    <a:pt x="5207" y="5892"/>
                  </a:lnTo>
                  <a:lnTo>
                    <a:pt x="4927" y="7061"/>
                  </a:lnTo>
                  <a:lnTo>
                    <a:pt x="3556" y="12014"/>
                  </a:lnTo>
                  <a:lnTo>
                    <a:pt x="1320" y="23431"/>
                  </a:lnTo>
                  <a:lnTo>
                    <a:pt x="88" y="37211"/>
                  </a:lnTo>
                  <a:lnTo>
                    <a:pt x="0" y="51562"/>
                  </a:lnTo>
                  <a:lnTo>
                    <a:pt x="266" y="64249"/>
                  </a:lnTo>
                  <a:lnTo>
                    <a:pt x="622" y="73342"/>
                  </a:lnTo>
                  <a:lnTo>
                    <a:pt x="800" y="76898"/>
                  </a:lnTo>
                  <a:lnTo>
                    <a:pt x="1054" y="80543"/>
                  </a:lnTo>
                  <a:lnTo>
                    <a:pt x="2476" y="98717"/>
                  </a:lnTo>
                  <a:lnTo>
                    <a:pt x="3327" y="98717"/>
                  </a:lnTo>
                  <a:lnTo>
                    <a:pt x="3454" y="99758"/>
                  </a:lnTo>
                  <a:lnTo>
                    <a:pt x="5003" y="98717"/>
                  </a:lnTo>
                  <a:lnTo>
                    <a:pt x="5346" y="98717"/>
                  </a:lnTo>
                  <a:lnTo>
                    <a:pt x="5499" y="98666"/>
                  </a:lnTo>
                  <a:lnTo>
                    <a:pt x="5740" y="98501"/>
                  </a:lnTo>
                  <a:lnTo>
                    <a:pt x="5765" y="98247"/>
                  </a:lnTo>
                  <a:lnTo>
                    <a:pt x="6705" y="90347"/>
                  </a:lnTo>
                  <a:lnTo>
                    <a:pt x="6896" y="52920"/>
                  </a:lnTo>
                  <a:lnTo>
                    <a:pt x="6896" y="52387"/>
                  </a:lnTo>
                  <a:lnTo>
                    <a:pt x="7162" y="2730"/>
                  </a:lnTo>
                  <a:lnTo>
                    <a:pt x="7175" y="0"/>
                  </a:lnTo>
                  <a:close/>
                </a:path>
              </a:pathLst>
            </a:custGeom>
            <a:solidFill>
              <a:srgbClr val="414042"/>
            </a:solidFill>
          </p:spPr>
          <p:txBody>
            <a:bodyPr wrap="square" lIns="0" tIns="0" rIns="0" bIns="0" rtlCol="0"/>
            <a:lstStyle/>
            <a:p/>
          </p:txBody>
        </p:sp>
        <p:sp>
          <p:nvSpPr>
            <p:cNvPr id="418" name="object 418" descr=""/>
            <p:cNvSpPr/>
            <p:nvPr/>
          </p:nvSpPr>
          <p:spPr>
            <a:xfrm>
              <a:off x="9496743" y="3652596"/>
              <a:ext cx="12065" cy="11430"/>
            </a:xfrm>
            <a:custGeom>
              <a:avLst/>
              <a:gdLst/>
              <a:ahLst/>
              <a:cxnLst/>
              <a:rect l="l" t="t" r="r" b="b"/>
              <a:pathLst>
                <a:path w="12065" h="11429">
                  <a:moveTo>
                    <a:pt x="12039" y="4076"/>
                  </a:moveTo>
                  <a:lnTo>
                    <a:pt x="4368" y="774"/>
                  </a:lnTo>
                  <a:lnTo>
                    <a:pt x="2070" y="0"/>
                  </a:lnTo>
                  <a:lnTo>
                    <a:pt x="2057" y="825"/>
                  </a:lnTo>
                  <a:lnTo>
                    <a:pt x="0" y="825"/>
                  </a:lnTo>
                  <a:lnTo>
                    <a:pt x="0" y="4254"/>
                  </a:lnTo>
                  <a:lnTo>
                    <a:pt x="2019" y="4254"/>
                  </a:lnTo>
                  <a:lnTo>
                    <a:pt x="2006" y="5613"/>
                  </a:lnTo>
                  <a:lnTo>
                    <a:pt x="10629" y="10807"/>
                  </a:lnTo>
                  <a:lnTo>
                    <a:pt x="12039" y="4076"/>
                  </a:lnTo>
                  <a:close/>
                </a:path>
              </a:pathLst>
            </a:custGeom>
            <a:solidFill>
              <a:srgbClr val="2B6466"/>
            </a:solidFill>
          </p:spPr>
          <p:txBody>
            <a:bodyPr wrap="square" lIns="0" tIns="0" rIns="0" bIns="0" rtlCol="0"/>
            <a:lstStyle/>
            <a:p/>
          </p:txBody>
        </p:sp>
        <p:pic>
          <p:nvPicPr>
            <p:cNvPr id="419" name="object 419" descr=""/>
            <p:cNvPicPr/>
            <p:nvPr/>
          </p:nvPicPr>
          <p:blipFill>
            <a:blip r:embed="rId83" cstate="print"/>
            <a:stretch>
              <a:fillRect/>
            </a:stretch>
          </p:blipFill>
          <p:spPr>
            <a:xfrm>
              <a:off x="9432378" y="3646259"/>
              <a:ext cx="7177" cy="98717"/>
            </a:xfrm>
            <a:prstGeom prst="rect">
              <a:avLst/>
            </a:prstGeom>
          </p:spPr>
        </p:pic>
        <p:sp>
          <p:nvSpPr>
            <p:cNvPr id="420" name="object 420" descr=""/>
            <p:cNvSpPr/>
            <p:nvPr/>
          </p:nvSpPr>
          <p:spPr>
            <a:xfrm>
              <a:off x="9435639" y="3600930"/>
              <a:ext cx="10160" cy="39370"/>
            </a:xfrm>
            <a:custGeom>
              <a:avLst/>
              <a:gdLst/>
              <a:ahLst/>
              <a:cxnLst/>
              <a:rect l="l" t="t" r="r" b="b"/>
              <a:pathLst>
                <a:path w="10159" h="39370">
                  <a:moveTo>
                    <a:pt x="9893" y="0"/>
                  </a:moveTo>
                  <a:lnTo>
                    <a:pt x="6578" y="1816"/>
                  </a:lnTo>
                  <a:lnTo>
                    <a:pt x="3936" y="4724"/>
                  </a:lnTo>
                  <a:lnTo>
                    <a:pt x="1943" y="7556"/>
                  </a:lnTo>
                  <a:lnTo>
                    <a:pt x="0" y="39357"/>
                  </a:lnTo>
                  <a:lnTo>
                    <a:pt x="1142" y="38798"/>
                  </a:lnTo>
                  <a:lnTo>
                    <a:pt x="9893" y="0"/>
                  </a:lnTo>
                  <a:close/>
                </a:path>
              </a:pathLst>
            </a:custGeom>
            <a:solidFill>
              <a:srgbClr val="2B6466"/>
            </a:solidFill>
          </p:spPr>
          <p:txBody>
            <a:bodyPr wrap="square" lIns="0" tIns="0" rIns="0" bIns="0" rtlCol="0"/>
            <a:lstStyle/>
            <a:p/>
          </p:txBody>
        </p:sp>
        <p:pic>
          <p:nvPicPr>
            <p:cNvPr id="421" name="object 421" descr=""/>
            <p:cNvPicPr/>
            <p:nvPr/>
          </p:nvPicPr>
          <p:blipFill>
            <a:blip r:embed="rId14" cstate="print"/>
            <a:stretch>
              <a:fillRect/>
            </a:stretch>
          </p:blipFill>
          <p:spPr>
            <a:xfrm>
              <a:off x="9432772" y="3772929"/>
              <a:ext cx="7873" cy="7518"/>
            </a:xfrm>
            <a:prstGeom prst="rect">
              <a:avLst/>
            </a:prstGeom>
          </p:spPr>
        </p:pic>
        <p:sp>
          <p:nvSpPr>
            <p:cNvPr id="422" name="object 422" descr=""/>
            <p:cNvSpPr/>
            <p:nvPr/>
          </p:nvSpPr>
          <p:spPr>
            <a:xfrm>
              <a:off x="9432379" y="3646271"/>
              <a:ext cx="7620" cy="100330"/>
            </a:xfrm>
            <a:custGeom>
              <a:avLst/>
              <a:gdLst/>
              <a:ahLst/>
              <a:cxnLst/>
              <a:rect l="l" t="t" r="r" b="b"/>
              <a:pathLst>
                <a:path w="7620" h="100329">
                  <a:moveTo>
                    <a:pt x="7175" y="51549"/>
                  </a:moveTo>
                  <a:lnTo>
                    <a:pt x="7086" y="37198"/>
                  </a:lnTo>
                  <a:lnTo>
                    <a:pt x="6692" y="32791"/>
                  </a:lnTo>
                  <a:lnTo>
                    <a:pt x="6692" y="50736"/>
                  </a:lnTo>
                  <a:lnTo>
                    <a:pt x="6667" y="53378"/>
                  </a:lnTo>
                  <a:lnTo>
                    <a:pt x="6489" y="66802"/>
                  </a:lnTo>
                  <a:lnTo>
                    <a:pt x="5905" y="76885"/>
                  </a:lnTo>
                  <a:lnTo>
                    <a:pt x="5588" y="81356"/>
                  </a:lnTo>
                  <a:lnTo>
                    <a:pt x="927" y="89928"/>
                  </a:lnTo>
                  <a:lnTo>
                    <a:pt x="723" y="52997"/>
                  </a:lnTo>
                  <a:lnTo>
                    <a:pt x="6553" y="54063"/>
                  </a:lnTo>
                  <a:lnTo>
                    <a:pt x="6667" y="53378"/>
                  </a:lnTo>
                  <a:lnTo>
                    <a:pt x="6667" y="50736"/>
                  </a:lnTo>
                  <a:lnTo>
                    <a:pt x="774" y="49631"/>
                  </a:lnTo>
                  <a:lnTo>
                    <a:pt x="711" y="49949"/>
                  </a:lnTo>
                  <a:lnTo>
                    <a:pt x="520" y="12395"/>
                  </a:lnTo>
                  <a:lnTo>
                    <a:pt x="6692" y="50736"/>
                  </a:lnTo>
                  <a:lnTo>
                    <a:pt x="6692" y="32791"/>
                  </a:lnTo>
                  <a:lnTo>
                    <a:pt x="5854" y="23406"/>
                  </a:lnTo>
                  <a:lnTo>
                    <a:pt x="3619" y="12001"/>
                  </a:lnTo>
                  <a:lnTo>
                    <a:pt x="2159" y="6756"/>
                  </a:lnTo>
                  <a:lnTo>
                    <a:pt x="1955" y="5880"/>
                  </a:lnTo>
                  <a:lnTo>
                    <a:pt x="1803" y="5499"/>
                  </a:lnTo>
                  <a:lnTo>
                    <a:pt x="1447" y="4191"/>
                  </a:lnTo>
                  <a:lnTo>
                    <a:pt x="952" y="2730"/>
                  </a:lnTo>
                  <a:lnTo>
                    <a:pt x="457" y="1231"/>
                  </a:lnTo>
                  <a:lnTo>
                    <a:pt x="0" y="0"/>
                  </a:lnTo>
                  <a:lnTo>
                    <a:pt x="266" y="52374"/>
                  </a:lnTo>
                  <a:lnTo>
                    <a:pt x="177" y="52882"/>
                  </a:lnTo>
                  <a:lnTo>
                    <a:pt x="469" y="90335"/>
                  </a:lnTo>
                  <a:lnTo>
                    <a:pt x="1435" y="98501"/>
                  </a:lnTo>
                  <a:lnTo>
                    <a:pt x="1676" y="98653"/>
                  </a:lnTo>
                  <a:lnTo>
                    <a:pt x="1828" y="98704"/>
                  </a:lnTo>
                  <a:lnTo>
                    <a:pt x="2159" y="98704"/>
                  </a:lnTo>
                  <a:lnTo>
                    <a:pt x="3721" y="99745"/>
                  </a:lnTo>
                  <a:lnTo>
                    <a:pt x="3835" y="98704"/>
                  </a:lnTo>
                  <a:lnTo>
                    <a:pt x="4699" y="98704"/>
                  </a:lnTo>
                  <a:lnTo>
                    <a:pt x="4737" y="98234"/>
                  </a:lnTo>
                  <a:lnTo>
                    <a:pt x="6121" y="80530"/>
                  </a:lnTo>
                  <a:lnTo>
                    <a:pt x="6375" y="76720"/>
                  </a:lnTo>
                  <a:lnTo>
                    <a:pt x="6553" y="73329"/>
                  </a:lnTo>
                  <a:lnTo>
                    <a:pt x="6908" y="64236"/>
                  </a:lnTo>
                  <a:lnTo>
                    <a:pt x="7175" y="51549"/>
                  </a:lnTo>
                  <a:close/>
                </a:path>
              </a:pathLst>
            </a:custGeom>
            <a:solidFill>
              <a:srgbClr val="414042"/>
            </a:solidFill>
          </p:spPr>
          <p:txBody>
            <a:bodyPr wrap="square" lIns="0" tIns="0" rIns="0" bIns="0" rtlCol="0"/>
            <a:lstStyle/>
            <a:p/>
          </p:txBody>
        </p:sp>
        <p:sp>
          <p:nvSpPr>
            <p:cNvPr id="423" name="object 423" descr=""/>
            <p:cNvSpPr/>
            <p:nvPr/>
          </p:nvSpPr>
          <p:spPr>
            <a:xfrm>
              <a:off x="9421165" y="3652596"/>
              <a:ext cx="12065" cy="11430"/>
            </a:xfrm>
            <a:custGeom>
              <a:avLst/>
              <a:gdLst/>
              <a:ahLst/>
              <a:cxnLst/>
              <a:rect l="l" t="t" r="r" b="b"/>
              <a:pathLst>
                <a:path w="12065" h="11429">
                  <a:moveTo>
                    <a:pt x="12039" y="825"/>
                  </a:moveTo>
                  <a:lnTo>
                    <a:pt x="9969" y="825"/>
                  </a:lnTo>
                  <a:lnTo>
                    <a:pt x="9969" y="0"/>
                  </a:lnTo>
                  <a:lnTo>
                    <a:pt x="7670" y="774"/>
                  </a:lnTo>
                  <a:lnTo>
                    <a:pt x="0" y="4076"/>
                  </a:lnTo>
                  <a:lnTo>
                    <a:pt x="1422" y="10807"/>
                  </a:lnTo>
                  <a:lnTo>
                    <a:pt x="10033" y="5613"/>
                  </a:lnTo>
                  <a:lnTo>
                    <a:pt x="10007" y="4254"/>
                  </a:lnTo>
                  <a:lnTo>
                    <a:pt x="12039" y="4254"/>
                  </a:lnTo>
                  <a:lnTo>
                    <a:pt x="12039" y="825"/>
                  </a:lnTo>
                  <a:close/>
                </a:path>
              </a:pathLst>
            </a:custGeom>
            <a:solidFill>
              <a:srgbClr val="2B6466"/>
            </a:solidFill>
          </p:spPr>
          <p:txBody>
            <a:bodyPr wrap="square" lIns="0" tIns="0" rIns="0" bIns="0" rtlCol="0"/>
            <a:lstStyle/>
            <a:p/>
          </p:txBody>
        </p:sp>
        <p:pic>
          <p:nvPicPr>
            <p:cNvPr id="424" name="object 424" descr=""/>
            <p:cNvPicPr/>
            <p:nvPr/>
          </p:nvPicPr>
          <p:blipFill>
            <a:blip r:embed="rId84" cstate="print"/>
            <a:stretch>
              <a:fillRect/>
            </a:stretch>
          </p:blipFill>
          <p:spPr>
            <a:xfrm>
              <a:off x="9431439" y="3597032"/>
              <a:ext cx="67068" cy="75402"/>
            </a:xfrm>
            <a:prstGeom prst="rect">
              <a:avLst/>
            </a:prstGeom>
          </p:spPr>
        </p:pic>
        <p:sp>
          <p:nvSpPr>
            <p:cNvPr id="425" name="object 425" descr=""/>
            <p:cNvSpPr/>
            <p:nvPr/>
          </p:nvSpPr>
          <p:spPr>
            <a:xfrm>
              <a:off x="9437802" y="3736309"/>
              <a:ext cx="54610" cy="30480"/>
            </a:xfrm>
            <a:custGeom>
              <a:avLst/>
              <a:gdLst/>
              <a:ahLst/>
              <a:cxnLst/>
              <a:rect l="l" t="t" r="r" b="b"/>
              <a:pathLst>
                <a:path w="54609" h="30479">
                  <a:moveTo>
                    <a:pt x="2400" y="0"/>
                  </a:moveTo>
                  <a:lnTo>
                    <a:pt x="0" y="24510"/>
                  </a:lnTo>
                  <a:lnTo>
                    <a:pt x="10922" y="30048"/>
                  </a:lnTo>
                  <a:lnTo>
                    <a:pt x="43434" y="30048"/>
                  </a:lnTo>
                  <a:lnTo>
                    <a:pt x="44385" y="29565"/>
                  </a:lnTo>
                  <a:lnTo>
                    <a:pt x="11595" y="29565"/>
                  </a:lnTo>
                  <a:lnTo>
                    <a:pt x="1803" y="24879"/>
                  </a:lnTo>
                  <a:lnTo>
                    <a:pt x="495" y="24231"/>
                  </a:lnTo>
                  <a:lnTo>
                    <a:pt x="2819" y="571"/>
                  </a:lnTo>
                  <a:lnTo>
                    <a:pt x="4960" y="571"/>
                  </a:lnTo>
                  <a:lnTo>
                    <a:pt x="2400" y="0"/>
                  </a:lnTo>
                  <a:close/>
                </a:path>
                <a:path w="54609" h="30479">
                  <a:moveTo>
                    <a:pt x="51999" y="571"/>
                  </a:moveTo>
                  <a:lnTo>
                    <a:pt x="51523" y="571"/>
                  </a:lnTo>
                  <a:lnTo>
                    <a:pt x="53848" y="24231"/>
                  </a:lnTo>
                  <a:lnTo>
                    <a:pt x="52552" y="24879"/>
                  </a:lnTo>
                  <a:lnTo>
                    <a:pt x="42760" y="29565"/>
                  </a:lnTo>
                  <a:lnTo>
                    <a:pt x="44385" y="29565"/>
                  </a:lnTo>
                  <a:lnTo>
                    <a:pt x="54356" y="24510"/>
                  </a:lnTo>
                  <a:lnTo>
                    <a:pt x="51999" y="571"/>
                  </a:lnTo>
                  <a:close/>
                </a:path>
                <a:path w="54609" h="30479">
                  <a:moveTo>
                    <a:pt x="4960" y="571"/>
                  </a:moveTo>
                  <a:lnTo>
                    <a:pt x="2819" y="571"/>
                  </a:lnTo>
                  <a:lnTo>
                    <a:pt x="18719" y="4063"/>
                  </a:lnTo>
                  <a:lnTo>
                    <a:pt x="35636" y="4063"/>
                  </a:lnTo>
                  <a:lnTo>
                    <a:pt x="37783" y="3594"/>
                  </a:lnTo>
                  <a:lnTo>
                    <a:pt x="18503" y="3594"/>
                  </a:lnTo>
                  <a:lnTo>
                    <a:pt x="4960" y="571"/>
                  </a:lnTo>
                  <a:close/>
                </a:path>
                <a:path w="54609" h="30479">
                  <a:moveTo>
                    <a:pt x="51943" y="0"/>
                  </a:moveTo>
                  <a:lnTo>
                    <a:pt x="35839" y="3594"/>
                  </a:lnTo>
                  <a:lnTo>
                    <a:pt x="37783" y="3594"/>
                  </a:lnTo>
                  <a:lnTo>
                    <a:pt x="51523" y="571"/>
                  </a:lnTo>
                  <a:lnTo>
                    <a:pt x="51999" y="571"/>
                  </a:lnTo>
                  <a:lnTo>
                    <a:pt x="51943" y="0"/>
                  </a:lnTo>
                  <a:close/>
                </a:path>
              </a:pathLst>
            </a:custGeom>
            <a:solidFill>
              <a:srgbClr val="414042"/>
            </a:solidFill>
          </p:spPr>
          <p:txBody>
            <a:bodyPr wrap="square" lIns="0" tIns="0" rIns="0" bIns="0" rtlCol="0"/>
            <a:lstStyle/>
            <a:p/>
          </p:txBody>
        </p:sp>
        <p:sp>
          <p:nvSpPr>
            <p:cNvPr id="426" name="object 426" descr=""/>
            <p:cNvSpPr/>
            <p:nvPr/>
          </p:nvSpPr>
          <p:spPr>
            <a:xfrm>
              <a:off x="9441828" y="944422"/>
              <a:ext cx="75565" cy="121285"/>
            </a:xfrm>
            <a:custGeom>
              <a:avLst/>
              <a:gdLst/>
              <a:ahLst/>
              <a:cxnLst/>
              <a:rect l="l" t="t" r="r" b="b"/>
              <a:pathLst>
                <a:path w="75565" h="121284">
                  <a:moveTo>
                    <a:pt x="5803" y="94386"/>
                  </a:moveTo>
                  <a:lnTo>
                    <a:pt x="4749" y="93332"/>
                  </a:lnTo>
                  <a:lnTo>
                    <a:pt x="1054" y="93332"/>
                  </a:lnTo>
                  <a:lnTo>
                    <a:pt x="0" y="94386"/>
                  </a:lnTo>
                  <a:lnTo>
                    <a:pt x="0" y="95681"/>
                  </a:lnTo>
                  <a:lnTo>
                    <a:pt x="0" y="119621"/>
                  </a:lnTo>
                  <a:lnTo>
                    <a:pt x="1054" y="120675"/>
                  </a:lnTo>
                  <a:lnTo>
                    <a:pt x="4749" y="120675"/>
                  </a:lnTo>
                  <a:lnTo>
                    <a:pt x="5803" y="119621"/>
                  </a:lnTo>
                  <a:lnTo>
                    <a:pt x="5803" y="94386"/>
                  </a:lnTo>
                  <a:close/>
                </a:path>
                <a:path w="75565" h="121284">
                  <a:moveTo>
                    <a:pt x="5803" y="1054"/>
                  </a:moveTo>
                  <a:lnTo>
                    <a:pt x="4749" y="0"/>
                  </a:lnTo>
                  <a:lnTo>
                    <a:pt x="1054" y="0"/>
                  </a:lnTo>
                  <a:lnTo>
                    <a:pt x="0" y="1054"/>
                  </a:lnTo>
                  <a:lnTo>
                    <a:pt x="0" y="2349"/>
                  </a:lnTo>
                  <a:lnTo>
                    <a:pt x="0" y="26289"/>
                  </a:lnTo>
                  <a:lnTo>
                    <a:pt x="1054" y="27343"/>
                  </a:lnTo>
                  <a:lnTo>
                    <a:pt x="4749" y="27343"/>
                  </a:lnTo>
                  <a:lnTo>
                    <a:pt x="5803" y="26289"/>
                  </a:lnTo>
                  <a:lnTo>
                    <a:pt x="5803" y="1054"/>
                  </a:lnTo>
                  <a:close/>
                </a:path>
                <a:path w="75565" h="121284">
                  <a:moveTo>
                    <a:pt x="75120" y="94386"/>
                  </a:moveTo>
                  <a:lnTo>
                    <a:pt x="74066" y="93332"/>
                  </a:lnTo>
                  <a:lnTo>
                    <a:pt x="70370" y="93332"/>
                  </a:lnTo>
                  <a:lnTo>
                    <a:pt x="69316" y="94386"/>
                  </a:lnTo>
                  <a:lnTo>
                    <a:pt x="69316" y="95681"/>
                  </a:lnTo>
                  <a:lnTo>
                    <a:pt x="69316" y="119621"/>
                  </a:lnTo>
                  <a:lnTo>
                    <a:pt x="70370" y="120675"/>
                  </a:lnTo>
                  <a:lnTo>
                    <a:pt x="74066" y="120675"/>
                  </a:lnTo>
                  <a:lnTo>
                    <a:pt x="75120" y="119621"/>
                  </a:lnTo>
                  <a:lnTo>
                    <a:pt x="75120" y="94386"/>
                  </a:lnTo>
                  <a:close/>
                </a:path>
                <a:path w="75565" h="121284">
                  <a:moveTo>
                    <a:pt x="75120" y="1054"/>
                  </a:moveTo>
                  <a:lnTo>
                    <a:pt x="74066" y="0"/>
                  </a:lnTo>
                  <a:lnTo>
                    <a:pt x="70370" y="0"/>
                  </a:lnTo>
                  <a:lnTo>
                    <a:pt x="69316" y="1054"/>
                  </a:lnTo>
                  <a:lnTo>
                    <a:pt x="69316" y="2349"/>
                  </a:lnTo>
                  <a:lnTo>
                    <a:pt x="69316" y="26289"/>
                  </a:lnTo>
                  <a:lnTo>
                    <a:pt x="70370" y="27343"/>
                  </a:lnTo>
                  <a:lnTo>
                    <a:pt x="74066" y="27343"/>
                  </a:lnTo>
                  <a:lnTo>
                    <a:pt x="75120" y="26289"/>
                  </a:lnTo>
                  <a:lnTo>
                    <a:pt x="75120" y="1054"/>
                  </a:lnTo>
                  <a:close/>
                </a:path>
              </a:pathLst>
            </a:custGeom>
            <a:solidFill>
              <a:srgbClr val="231F20"/>
            </a:solidFill>
          </p:spPr>
          <p:txBody>
            <a:bodyPr wrap="square" lIns="0" tIns="0" rIns="0" bIns="0" rtlCol="0"/>
            <a:lstStyle/>
            <a:p/>
          </p:txBody>
        </p:sp>
        <p:pic>
          <p:nvPicPr>
            <p:cNvPr id="427" name="object 427" descr=""/>
            <p:cNvPicPr/>
            <p:nvPr/>
          </p:nvPicPr>
          <p:blipFill>
            <a:blip r:embed="rId85" cstate="print"/>
            <a:stretch>
              <a:fillRect/>
            </a:stretch>
          </p:blipFill>
          <p:spPr>
            <a:xfrm>
              <a:off x="9444177" y="922362"/>
              <a:ext cx="70523" cy="168279"/>
            </a:xfrm>
            <a:prstGeom prst="rect">
              <a:avLst/>
            </a:prstGeom>
          </p:spPr>
        </p:pic>
        <p:pic>
          <p:nvPicPr>
            <p:cNvPr id="428" name="object 428" descr=""/>
            <p:cNvPicPr/>
            <p:nvPr/>
          </p:nvPicPr>
          <p:blipFill>
            <a:blip r:embed="rId59" cstate="print"/>
            <a:stretch>
              <a:fillRect/>
            </a:stretch>
          </p:blipFill>
          <p:spPr>
            <a:xfrm>
              <a:off x="9499359" y="1078102"/>
              <a:ext cx="12446" cy="8585"/>
            </a:xfrm>
            <a:prstGeom prst="rect">
              <a:avLst/>
            </a:prstGeom>
          </p:spPr>
        </p:pic>
        <p:pic>
          <p:nvPicPr>
            <p:cNvPr id="429" name="object 429" descr=""/>
            <p:cNvPicPr/>
            <p:nvPr/>
          </p:nvPicPr>
          <p:blipFill>
            <a:blip r:embed="rId44" cstate="print"/>
            <a:stretch>
              <a:fillRect/>
            </a:stretch>
          </p:blipFill>
          <p:spPr>
            <a:xfrm>
              <a:off x="9493123" y="925004"/>
              <a:ext cx="17449" cy="10223"/>
            </a:xfrm>
            <a:prstGeom prst="rect">
              <a:avLst/>
            </a:prstGeom>
          </p:spPr>
        </p:pic>
        <p:pic>
          <p:nvPicPr>
            <p:cNvPr id="430" name="object 430" descr=""/>
            <p:cNvPicPr/>
            <p:nvPr/>
          </p:nvPicPr>
          <p:blipFill>
            <a:blip r:embed="rId86" cstate="print"/>
            <a:stretch>
              <a:fillRect/>
            </a:stretch>
          </p:blipFill>
          <p:spPr>
            <a:xfrm>
              <a:off x="9446716" y="971524"/>
              <a:ext cx="65417" cy="90983"/>
            </a:xfrm>
            <a:prstGeom prst="rect">
              <a:avLst/>
            </a:prstGeom>
          </p:spPr>
        </p:pic>
        <p:sp>
          <p:nvSpPr>
            <p:cNvPr id="431" name="object 431" descr=""/>
            <p:cNvSpPr/>
            <p:nvPr/>
          </p:nvSpPr>
          <p:spPr>
            <a:xfrm>
              <a:off x="9454666" y="990018"/>
              <a:ext cx="49530" cy="57785"/>
            </a:xfrm>
            <a:custGeom>
              <a:avLst/>
              <a:gdLst/>
              <a:ahLst/>
              <a:cxnLst/>
              <a:rect l="l" t="t" r="r" b="b"/>
              <a:pathLst>
                <a:path w="49529" h="57784">
                  <a:moveTo>
                    <a:pt x="46774" y="0"/>
                  </a:moveTo>
                  <a:lnTo>
                    <a:pt x="2755" y="0"/>
                  </a:lnTo>
                  <a:lnTo>
                    <a:pt x="0" y="6350"/>
                  </a:lnTo>
                  <a:lnTo>
                    <a:pt x="0" y="54406"/>
                  </a:lnTo>
                  <a:lnTo>
                    <a:pt x="15189" y="57162"/>
                  </a:lnTo>
                  <a:lnTo>
                    <a:pt x="34340" y="57162"/>
                  </a:lnTo>
                  <a:lnTo>
                    <a:pt x="49530" y="54406"/>
                  </a:lnTo>
                  <a:lnTo>
                    <a:pt x="49530" y="6350"/>
                  </a:lnTo>
                  <a:lnTo>
                    <a:pt x="46774" y="0"/>
                  </a:lnTo>
                  <a:close/>
                </a:path>
              </a:pathLst>
            </a:custGeom>
            <a:solidFill>
              <a:srgbClr val="AC161B"/>
            </a:solidFill>
          </p:spPr>
          <p:txBody>
            <a:bodyPr wrap="square" lIns="0" tIns="0" rIns="0" bIns="0" rtlCol="0"/>
            <a:lstStyle/>
            <a:p/>
          </p:txBody>
        </p:sp>
        <p:sp>
          <p:nvSpPr>
            <p:cNvPr id="432" name="object 432" descr=""/>
            <p:cNvSpPr/>
            <p:nvPr/>
          </p:nvSpPr>
          <p:spPr>
            <a:xfrm>
              <a:off x="9466624" y="949340"/>
              <a:ext cx="26034" cy="22225"/>
            </a:xfrm>
            <a:custGeom>
              <a:avLst/>
              <a:gdLst/>
              <a:ahLst/>
              <a:cxnLst/>
              <a:rect l="l" t="t" r="r" b="b"/>
              <a:pathLst>
                <a:path w="26034" h="22225">
                  <a:moveTo>
                    <a:pt x="25615" y="22059"/>
                  </a:moveTo>
                  <a:lnTo>
                    <a:pt x="23837" y="6438"/>
                  </a:lnTo>
                  <a:lnTo>
                    <a:pt x="23037" y="0"/>
                  </a:lnTo>
                  <a:lnTo>
                    <a:pt x="19011" y="0"/>
                  </a:lnTo>
                  <a:lnTo>
                    <a:pt x="6604" y="0"/>
                  </a:lnTo>
                  <a:lnTo>
                    <a:pt x="2578" y="0"/>
                  </a:lnTo>
                  <a:lnTo>
                    <a:pt x="1778" y="6438"/>
                  </a:lnTo>
                  <a:lnTo>
                    <a:pt x="0" y="22059"/>
                  </a:lnTo>
                </a:path>
              </a:pathLst>
            </a:custGeom>
            <a:ln w="3175">
              <a:solidFill>
                <a:srgbClr val="AC161B"/>
              </a:solidFill>
            </a:ln>
          </p:spPr>
          <p:txBody>
            <a:bodyPr wrap="square" lIns="0" tIns="0" rIns="0" bIns="0" rtlCol="0"/>
            <a:lstStyle/>
            <a:p/>
          </p:txBody>
        </p:sp>
        <p:sp>
          <p:nvSpPr>
            <p:cNvPr id="433" name="object 433" descr=""/>
            <p:cNvSpPr/>
            <p:nvPr/>
          </p:nvSpPr>
          <p:spPr>
            <a:xfrm>
              <a:off x="9512834" y="980976"/>
              <a:ext cx="10160" cy="6985"/>
            </a:xfrm>
            <a:custGeom>
              <a:avLst/>
              <a:gdLst/>
              <a:ahLst/>
              <a:cxnLst/>
              <a:rect l="l" t="t" r="r" b="b"/>
              <a:pathLst>
                <a:path w="10159" h="6984">
                  <a:moveTo>
                    <a:pt x="9524" y="0"/>
                  </a:moveTo>
                  <a:lnTo>
                    <a:pt x="0" y="622"/>
                  </a:lnTo>
                  <a:lnTo>
                    <a:pt x="0" y="6629"/>
                  </a:lnTo>
                  <a:lnTo>
                    <a:pt x="10147" y="6629"/>
                  </a:lnTo>
                  <a:lnTo>
                    <a:pt x="9524" y="0"/>
                  </a:lnTo>
                  <a:close/>
                </a:path>
              </a:pathLst>
            </a:custGeom>
            <a:solidFill>
              <a:srgbClr val="BE1E2D"/>
            </a:solidFill>
          </p:spPr>
          <p:txBody>
            <a:bodyPr wrap="square" lIns="0" tIns="0" rIns="0" bIns="0" rtlCol="0"/>
            <a:lstStyle/>
            <a:p/>
          </p:txBody>
        </p:sp>
        <p:pic>
          <p:nvPicPr>
            <p:cNvPr id="434" name="object 434" descr=""/>
            <p:cNvPicPr/>
            <p:nvPr/>
          </p:nvPicPr>
          <p:blipFill>
            <a:blip r:embed="rId59" cstate="print"/>
            <a:stretch>
              <a:fillRect/>
            </a:stretch>
          </p:blipFill>
          <p:spPr>
            <a:xfrm>
              <a:off x="9447060" y="1078102"/>
              <a:ext cx="12446" cy="8585"/>
            </a:xfrm>
            <a:prstGeom prst="rect">
              <a:avLst/>
            </a:prstGeom>
          </p:spPr>
        </p:pic>
        <p:pic>
          <p:nvPicPr>
            <p:cNvPr id="435" name="object 435" descr=""/>
            <p:cNvPicPr/>
            <p:nvPr/>
          </p:nvPicPr>
          <p:blipFill>
            <a:blip r:embed="rId44" cstate="print"/>
            <a:stretch>
              <a:fillRect/>
            </a:stretch>
          </p:blipFill>
          <p:spPr>
            <a:xfrm>
              <a:off x="9448292" y="925004"/>
              <a:ext cx="17449" cy="10223"/>
            </a:xfrm>
            <a:prstGeom prst="rect">
              <a:avLst/>
            </a:prstGeom>
          </p:spPr>
        </p:pic>
        <p:sp>
          <p:nvSpPr>
            <p:cNvPr id="436" name="object 436" descr=""/>
            <p:cNvSpPr/>
            <p:nvPr/>
          </p:nvSpPr>
          <p:spPr>
            <a:xfrm>
              <a:off x="9435886" y="980976"/>
              <a:ext cx="10160" cy="6985"/>
            </a:xfrm>
            <a:custGeom>
              <a:avLst/>
              <a:gdLst/>
              <a:ahLst/>
              <a:cxnLst/>
              <a:rect l="l" t="t" r="r" b="b"/>
              <a:pathLst>
                <a:path w="10159" h="6984">
                  <a:moveTo>
                    <a:pt x="622" y="0"/>
                  </a:moveTo>
                  <a:lnTo>
                    <a:pt x="0" y="6629"/>
                  </a:lnTo>
                  <a:lnTo>
                    <a:pt x="10147" y="6629"/>
                  </a:lnTo>
                  <a:lnTo>
                    <a:pt x="10147" y="622"/>
                  </a:lnTo>
                  <a:lnTo>
                    <a:pt x="622" y="0"/>
                  </a:lnTo>
                  <a:close/>
                </a:path>
              </a:pathLst>
            </a:custGeom>
            <a:solidFill>
              <a:srgbClr val="BE1E2D"/>
            </a:solidFill>
          </p:spPr>
          <p:txBody>
            <a:bodyPr wrap="square" lIns="0" tIns="0" rIns="0" bIns="0" rtlCol="0"/>
            <a:lstStyle/>
            <a:p/>
          </p:txBody>
        </p:sp>
        <p:sp>
          <p:nvSpPr>
            <p:cNvPr id="437" name="object 437" descr=""/>
            <p:cNvSpPr/>
            <p:nvPr/>
          </p:nvSpPr>
          <p:spPr>
            <a:xfrm>
              <a:off x="9434348" y="1166812"/>
              <a:ext cx="77470" cy="107950"/>
            </a:xfrm>
            <a:custGeom>
              <a:avLst/>
              <a:gdLst/>
              <a:ahLst/>
              <a:cxnLst/>
              <a:rect l="l" t="t" r="r" b="b"/>
              <a:pathLst>
                <a:path w="77470" h="107950">
                  <a:moveTo>
                    <a:pt x="6426" y="84315"/>
                  </a:moveTo>
                  <a:lnTo>
                    <a:pt x="5372" y="83261"/>
                  </a:lnTo>
                  <a:lnTo>
                    <a:pt x="1054" y="83261"/>
                  </a:lnTo>
                  <a:lnTo>
                    <a:pt x="0" y="84315"/>
                  </a:lnTo>
                  <a:lnTo>
                    <a:pt x="0" y="85610"/>
                  </a:lnTo>
                  <a:lnTo>
                    <a:pt x="0" y="106654"/>
                  </a:lnTo>
                  <a:lnTo>
                    <a:pt x="1054" y="107708"/>
                  </a:lnTo>
                  <a:lnTo>
                    <a:pt x="5372" y="107708"/>
                  </a:lnTo>
                  <a:lnTo>
                    <a:pt x="6426" y="106654"/>
                  </a:lnTo>
                  <a:lnTo>
                    <a:pt x="6426" y="84315"/>
                  </a:lnTo>
                  <a:close/>
                </a:path>
                <a:path w="77470" h="107950">
                  <a:moveTo>
                    <a:pt x="77406" y="84315"/>
                  </a:moveTo>
                  <a:lnTo>
                    <a:pt x="76352" y="83261"/>
                  </a:lnTo>
                  <a:lnTo>
                    <a:pt x="72034" y="83261"/>
                  </a:lnTo>
                  <a:lnTo>
                    <a:pt x="70980" y="84315"/>
                  </a:lnTo>
                  <a:lnTo>
                    <a:pt x="70980" y="85610"/>
                  </a:lnTo>
                  <a:lnTo>
                    <a:pt x="70980" y="106654"/>
                  </a:lnTo>
                  <a:lnTo>
                    <a:pt x="72034" y="107708"/>
                  </a:lnTo>
                  <a:lnTo>
                    <a:pt x="76352" y="107708"/>
                  </a:lnTo>
                  <a:lnTo>
                    <a:pt x="77406" y="106654"/>
                  </a:lnTo>
                  <a:lnTo>
                    <a:pt x="77406" y="84315"/>
                  </a:lnTo>
                  <a:close/>
                </a:path>
                <a:path w="77470" h="107950">
                  <a:moveTo>
                    <a:pt x="77406" y="1054"/>
                  </a:moveTo>
                  <a:lnTo>
                    <a:pt x="76352" y="0"/>
                  </a:lnTo>
                  <a:lnTo>
                    <a:pt x="72034" y="0"/>
                  </a:lnTo>
                  <a:lnTo>
                    <a:pt x="70980" y="1054"/>
                  </a:lnTo>
                  <a:lnTo>
                    <a:pt x="70980" y="2349"/>
                  </a:lnTo>
                  <a:lnTo>
                    <a:pt x="70980" y="23393"/>
                  </a:lnTo>
                  <a:lnTo>
                    <a:pt x="72034" y="24447"/>
                  </a:lnTo>
                  <a:lnTo>
                    <a:pt x="76352" y="24447"/>
                  </a:lnTo>
                  <a:lnTo>
                    <a:pt x="77406" y="23393"/>
                  </a:lnTo>
                  <a:lnTo>
                    <a:pt x="77406" y="1054"/>
                  </a:lnTo>
                  <a:close/>
                </a:path>
              </a:pathLst>
            </a:custGeom>
            <a:solidFill>
              <a:srgbClr val="231F20"/>
            </a:solidFill>
          </p:spPr>
          <p:txBody>
            <a:bodyPr wrap="square" lIns="0" tIns="0" rIns="0" bIns="0" rtlCol="0"/>
            <a:lstStyle/>
            <a:p/>
          </p:txBody>
        </p:sp>
        <p:pic>
          <p:nvPicPr>
            <p:cNvPr id="438" name="object 438" descr=""/>
            <p:cNvPicPr/>
            <p:nvPr/>
          </p:nvPicPr>
          <p:blipFill>
            <a:blip r:embed="rId87" cstate="print"/>
            <a:stretch>
              <a:fillRect/>
            </a:stretch>
          </p:blipFill>
          <p:spPr>
            <a:xfrm>
              <a:off x="9435172" y="1137653"/>
              <a:ext cx="76649" cy="176199"/>
            </a:xfrm>
            <a:prstGeom prst="rect">
              <a:avLst/>
            </a:prstGeom>
          </p:spPr>
        </p:pic>
        <p:sp>
          <p:nvSpPr>
            <p:cNvPr id="439" name="object 439" descr=""/>
            <p:cNvSpPr/>
            <p:nvPr/>
          </p:nvSpPr>
          <p:spPr>
            <a:xfrm>
              <a:off x="9491076" y="1139765"/>
              <a:ext cx="12065" cy="17145"/>
            </a:xfrm>
            <a:custGeom>
              <a:avLst/>
              <a:gdLst/>
              <a:ahLst/>
              <a:cxnLst/>
              <a:rect l="l" t="t" r="r" b="b"/>
              <a:pathLst>
                <a:path w="12065" h="17144">
                  <a:moveTo>
                    <a:pt x="11925" y="17017"/>
                  </a:moveTo>
                  <a:lnTo>
                    <a:pt x="11925" y="6680"/>
                  </a:lnTo>
                  <a:lnTo>
                    <a:pt x="8496" y="3162"/>
                  </a:lnTo>
                  <a:lnTo>
                    <a:pt x="4216" y="1130"/>
                  </a:lnTo>
                  <a:lnTo>
                    <a:pt x="0" y="0"/>
                  </a:lnTo>
                  <a:lnTo>
                    <a:pt x="0" y="13703"/>
                  </a:lnTo>
                  <a:lnTo>
                    <a:pt x="11925" y="17017"/>
                  </a:lnTo>
                  <a:close/>
                </a:path>
              </a:pathLst>
            </a:custGeom>
            <a:ln w="3175">
              <a:solidFill>
                <a:srgbClr val="58595B"/>
              </a:solidFill>
            </a:ln>
          </p:spPr>
          <p:txBody>
            <a:bodyPr wrap="square" lIns="0" tIns="0" rIns="0" bIns="0" rtlCol="0"/>
            <a:lstStyle/>
            <a:p/>
          </p:txBody>
        </p:sp>
        <p:pic>
          <p:nvPicPr>
            <p:cNvPr id="440" name="object 440" descr=""/>
            <p:cNvPicPr/>
            <p:nvPr/>
          </p:nvPicPr>
          <p:blipFill>
            <a:blip r:embed="rId31" cstate="print"/>
            <a:stretch>
              <a:fillRect/>
            </a:stretch>
          </p:blipFill>
          <p:spPr>
            <a:xfrm>
              <a:off x="9442984" y="1139761"/>
              <a:ext cx="11950" cy="17017"/>
            </a:xfrm>
            <a:prstGeom prst="rect">
              <a:avLst/>
            </a:prstGeom>
          </p:spPr>
        </p:pic>
        <p:sp>
          <p:nvSpPr>
            <p:cNvPr id="441" name="object 441" descr=""/>
            <p:cNvSpPr/>
            <p:nvPr/>
          </p:nvSpPr>
          <p:spPr>
            <a:xfrm>
              <a:off x="9442992" y="1139765"/>
              <a:ext cx="12065" cy="17145"/>
            </a:xfrm>
            <a:custGeom>
              <a:avLst/>
              <a:gdLst/>
              <a:ahLst/>
              <a:cxnLst/>
              <a:rect l="l" t="t" r="r" b="b"/>
              <a:pathLst>
                <a:path w="12065" h="17144">
                  <a:moveTo>
                    <a:pt x="0" y="17017"/>
                  </a:moveTo>
                  <a:lnTo>
                    <a:pt x="0" y="6680"/>
                  </a:lnTo>
                  <a:lnTo>
                    <a:pt x="3441" y="3162"/>
                  </a:lnTo>
                  <a:lnTo>
                    <a:pt x="7721" y="1130"/>
                  </a:lnTo>
                  <a:lnTo>
                    <a:pt x="11938" y="0"/>
                  </a:lnTo>
                  <a:lnTo>
                    <a:pt x="11938" y="13703"/>
                  </a:lnTo>
                  <a:lnTo>
                    <a:pt x="0" y="17017"/>
                  </a:lnTo>
                  <a:close/>
                </a:path>
              </a:pathLst>
            </a:custGeom>
            <a:ln w="3175">
              <a:solidFill>
                <a:srgbClr val="58595B"/>
              </a:solidFill>
            </a:ln>
          </p:spPr>
          <p:txBody>
            <a:bodyPr wrap="square" lIns="0" tIns="0" rIns="0" bIns="0" rtlCol="0"/>
            <a:lstStyle/>
            <a:p/>
          </p:txBody>
        </p:sp>
        <p:sp>
          <p:nvSpPr>
            <p:cNvPr id="442" name="object 442" descr=""/>
            <p:cNvSpPr/>
            <p:nvPr/>
          </p:nvSpPr>
          <p:spPr>
            <a:xfrm>
              <a:off x="9435173" y="1137666"/>
              <a:ext cx="81280" cy="176530"/>
            </a:xfrm>
            <a:custGeom>
              <a:avLst/>
              <a:gdLst/>
              <a:ahLst/>
              <a:cxnLst/>
              <a:rect l="l" t="t" r="r" b="b"/>
              <a:pathLst>
                <a:path w="81279" h="176530">
                  <a:moveTo>
                    <a:pt x="11684" y="171919"/>
                  </a:moveTo>
                  <a:lnTo>
                    <a:pt x="6756" y="168122"/>
                  </a:lnTo>
                  <a:lnTo>
                    <a:pt x="7797" y="170942"/>
                  </a:lnTo>
                  <a:lnTo>
                    <a:pt x="11684" y="171919"/>
                  </a:lnTo>
                  <a:close/>
                </a:path>
                <a:path w="81279" h="176530">
                  <a:moveTo>
                    <a:pt x="72898" y="172872"/>
                  </a:moveTo>
                  <a:lnTo>
                    <a:pt x="15506" y="172872"/>
                  </a:lnTo>
                  <a:lnTo>
                    <a:pt x="12928" y="172872"/>
                  </a:lnTo>
                  <a:lnTo>
                    <a:pt x="21907" y="174675"/>
                  </a:lnTo>
                  <a:lnTo>
                    <a:pt x="25971" y="174536"/>
                  </a:lnTo>
                  <a:lnTo>
                    <a:pt x="49682" y="174536"/>
                  </a:lnTo>
                  <a:lnTo>
                    <a:pt x="64681" y="176187"/>
                  </a:lnTo>
                  <a:lnTo>
                    <a:pt x="71297" y="174536"/>
                  </a:lnTo>
                  <a:lnTo>
                    <a:pt x="72390" y="174256"/>
                  </a:lnTo>
                  <a:lnTo>
                    <a:pt x="72898" y="172872"/>
                  </a:lnTo>
                  <a:close/>
                </a:path>
                <a:path w="81279" h="176530">
                  <a:moveTo>
                    <a:pt x="80886" y="72771"/>
                  </a:moveTo>
                  <a:lnTo>
                    <a:pt x="80683" y="66548"/>
                  </a:lnTo>
                  <a:lnTo>
                    <a:pt x="73380" y="66382"/>
                  </a:lnTo>
                  <a:lnTo>
                    <a:pt x="73164" y="57988"/>
                  </a:lnTo>
                  <a:lnTo>
                    <a:pt x="75666" y="47802"/>
                  </a:lnTo>
                  <a:lnTo>
                    <a:pt x="76644" y="40665"/>
                  </a:lnTo>
                  <a:lnTo>
                    <a:pt x="76225" y="33210"/>
                  </a:lnTo>
                  <a:lnTo>
                    <a:pt x="74536" y="22085"/>
                  </a:lnTo>
                  <a:lnTo>
                    <a:pt x="70116" y="10718"/>
                  </a:lnTo>
                  <a:lnTo>
                    <a:pt x="64643" y="5791"/>
                  </a:lnTo>
                  <a:lnTo>
                    <a:pt x="62661" y="4000"/>
                  </a:lnTo>
                  <a:lnTo>
                    <a:pt x="53949" y="812"/>
                  </a:lnTo>
                  <a:lnTo>
                    <a:pt x="45808" y="0"/>
                  </a:lnTo>
                  <a:lnTo>
                    <a:pt x="29832" y="0"/>
                  </a:lnTo>
                  <a:lnTo>
                    <a:pt x="38" y="35623"/>
                  </a:lnTo>
                  <a:lnTo>
                    <a:pt x="647" y="47078"/>
                  </a:lnTo>
                  <a:lnTo>
                    <a:pt x="1841" y="55016"/>
                  </a:lnTo>
                  <a:lnTo>
                    <a:pt x="2489" y="57988"/>
                  </a:lnTo>
                  <a:lnTo>
                    <a:pt x="0" y="150787"/>
                  </a:lnTo>
                  <a:lnTo>
                    <a:pt x="4051" y="166027"/>
                  </a:lnTo>
                  <a:lnTo>
                    <a:pt x="6756" y="168122"/>
                  </a:lnTo>
                  <a:lnTo>
                    <a:pt x="4965" y="163220"/>
                  </a:lnTo>
                  <a:lnTo>
                    <a:pt x="4559" y="147472"/>
                  </a:lnTo>
                  <a:lnTo>
                    <a:pt x="5638" y="120129"/>
                  </a:lnTo>
                  <a:lnTo>
                    <a:pt x="12433" y="120129"/>
                  </a:lnTo>
                  <a:lnTo>
                    <a:pt x="12433" y="80911"/>
                  </a:lnTo>
                  <a:lnTo>
                    <a:pt x="14605" y="78473"/>
                  </a:lnTo>
                  <a:lnTo>
                    <a:pt x="5422" y="56032"/>
                  </a:lnTo>
                  <a:lnTo>
                    <a:pt x="4864" y="17500"/>
                  </a:lnTo>
                  <a:lnTo>
                    <a:pt x="10287" y="11582"/>
                  </a:lnTo>
                  <a:lnTo>
                    <a:pt x="16814" y="8001"/>
                  </a:lnTo>
                  <a:lnTo>
                    <a:pt x="23622" y="6261"/>
                  </a:lnTo>
                  <a:lnTo>
                    <a:pt x="29832" y="5791"/>
                  </a:lnTo>
                  <a:lnTo>
                    <a:pt x="45808" y="5791"/>
                  </a:lnTo>
                  <a:lnTo>
                    <a:pt x="52019" y="6261"/>
                  </a:lnTo>
                  <a:lnTo>
                    <a:pt x="58826" y="8001"/>
                  </a:lnTo>
                  <a:lnTo>
                    <a:pt x="65366" y="11582"/>
                  </a:lnTo>
                  <a:lnTo>
                    <a:pt x="70789" y="17500"/>
                  </a:lnTo>
                  <a:lnTo>
                    <a:pt x="70231" y="56032"/>
                  </a:lnTo>
                  <a:lnTo>
                    <a:pt x="61036" y="78473"/>
                  </a:lnTo>
                  <a:lnTo>
                    <a:pt x="63220" y="80911"/>
                  </a:lnTo>
                  <a:lnTo>
                    <a:pt x="63220" y="120129"/>
                  </a:lnTo>
                  <a:lnTo>
                    <a:pt x="70015" y="120129"/>
                  </a:lnTo>
                  <a:lnTo>
                    <a:pt x="71081" y="147472"/>
                  </a:lnTo>
                  <a:lnTo>
                    <a:pt x="67017" y="162712"/>
                  </a:lnTo>
                  <a:lnTo>
                    <a:pt x="58102" y="169595"/>
                  </a:lnTo>
                  <a:lnTo>
                    <a:pt x="49174" y="171361"/>
                  </a:lnTo>
                  <a:lnTo>
                    <a:pt x="45123" y="171221"/>
                  </a:lnTo>
                  <a:lnTo>
                    <a:pt x="30518" y="171221"/>
                  </a:lnTo>
                  <a:lnTo>
                    <a:pt x="24155" y="171919"/>
                  </a:lnTo>
                  <a:lnTo>
                    <a:pt x="73253" y="171919"/>
                  </a:lnTo>
                  <a:lnTo>
                    <a:pt x="73456" y="171361"/>
                  </a:lnTo>
                  <a:lnTo>
                    <a:pt x="75234" y="166535"/>
                  </a:lnTo>
                  <a:lnTo>
                    <a:pt x="75641" y="150787"/>
                  </a:lnTo>
                  <a:lnTo>
                    <a:pt x="73482" y="70078"/>
                  </a:lnTo>
                  <a:lnTo>
                    <a:pt x="80886" y="72771"/>
                  </a:lnTo>
                  <a:close/>
                </a:path>
              </a:pathLst>
            </a:custGeom>
            <a:solidFill>
              <a:srgbClr val="6D6E71"/>
            </a:solidFill>
          </p:spPr>
          <p:txBody>
            <a:bodyPr wrap="square" lIns="0" tIns="0" rIns="0" bIns="0" rtlCol="0"/>
            <a:lstStyle/>
            <a:p/>
          </p:txBody>
        </p:sp>
        <p:pic>
          <p:nvPicPr>
            <p:cNvPr id="443" name="object 443" descr=""/>
            <p:cNvPicPr/>
            <p:nvPr/>
          </p:nvPicPr>
          <p:blipFill>
            <a:blip r:embed="rId88" cstate="print"/>
            <a:stretch>
              <a:fillRect/>
            </a:stretch>
          </p:blipFill>
          <p:spPr>
            <a:xfrm>
              <a:off x="9441497" y="1257795"/>
              <a:ext cx="63246" cy="38379"/>
            </a:xfrm>
            <a:prstGeom prst="rect">
              <a:avLst/>
            </a:prstGeom>
          </p:spPr>
        </p:pic>
        <p:pic>
          <p:nvPicPr>
            <p:cNvPr id="444" name="object 444" descr=""/>
            <p:cNvPicPr/>
            <p:nvPr/>
          </p:nvPicPr>
          <p:blipFill>
            <a:blip r:embed="rId89" cstate="print"/>
            <a:stretch>
              <a:fillRect/>
            </a:stretch>
          </p:blipFill>
          <p:spPr>
            <a:xfrm>
              <a:off x="8842883" y="2095157"/>
              <a:ext cx="197980" cy="90144"/>
            </a:xfrm>
            <a:prstGeom prst="rect">
              <a:avLst/>
            </a:prstGeom>
          </p:spPr>
        </p:pic>
        <p:pic>
          <p:nvPicPr>
            <p:cNvPr id="445" name="object 445" descr=""/>
            <p:cNvPicPr/>
            <p:nvPr/>
          </p:nvPicPr>
          <p:blipFill>
            <a:blip r:embed="rId90" cstate="print"/>
            <a:stretch>
              <a:fillRect/>
            </a:stretch>
          </p:blipFill>
          <p:spPr>
            <a:xfrm>
              <a:off x="9442323" y="1191374"/>
              <a:ext cx="61340" cy="46189"/>
            </a:xfrm>
            <a:prstGeom prst="rect">
              <a:avLst/>
            </a:prstGeom>
          </p:spPr>
        </p:pic>
        <p:sp>
          <p:nvSpPr>
            <p:cNvPr id="446" name="object 446" descr=""/>
            <p:cNvSpPr/>
            <p:nvPr/>
          </p:nvSpPr>
          <p:spPr>
            <a:xfrm>
              <a:off x="9454751" y="1219960"/>
              <a:ext cx="38100" cy="17780"/>
            </a:xfrm>
            <a:custGeom>
              <a:avLst/>
              <a:gdLst/>
              <a:ahLst/>
              <a:cxnLst/>
              <a:rect l="l" t="t" r="r" b="b"/>
              <a:pathLst>
                <a:path w="38100" h="17780">
                  <a:moveTo>
                    <a:pt x="1879" y="17602"/>
                  </a:moveTo>
                  <a:lnTo>
                    <a:pt x="838" y="17602"/>
                  </a:lnTo>
                  <a:lnTo>
                    <a:pt x="0" y="16764"/>
                  </a:lnTo>
                  <a:lnTo>
                    <a:pt x="0" y="15722"/>
                  </a:lnTo>
                  <a:lnTo>
                    <a:pt x="0" y="8699"/>
                  </a:lnTo>
                  <a:lnTo>
                    <a:pt x="0" y="3517"/>
                  </a:lnTo>
                  <a:lnTo>
                    <a:pt x="6210" y="0"/>
                  </a:lnTo>
                  <a:lnTo>
                    <a:pt x="12014" y="0"/>
                  </a:lnTo>
                  <a:lnTo>
                    <a:pt x="25692" y="0"/>
                  </a:lnTo>
                  <a:lnTo>
                    <a:pt x="31496" y="0"/>
                  </a:lnTo>
                  <a:lnTo>
                    <a:pt x="37693" y="3517"/>
                  </a:lnTo>
                  <a:lnTo>
                    <a:pt x="37693" y="8699"/>
                  </a:lnTo>
                  <a:lnTo>
                    <a:pt x="37693" y="15722"/>
                  </a:lnTo>
                  <a:lnTo>
                    <a:pt x="37693" y="16764"/>
                  </a:lnTo>
                  <a:lnTo>
                    <a:pt x="36855" y="17602"/>
                  </a:lnTo>
                  <a:lnTo>
                    <a:pt x="35826" y="17602"/>
                  </a:lnTo>
                  <a:lnTo>
                    <a:pt x="1879" y="17602"/>
                  </a:lnTo>
                  <a:close/>
                </a:path>
              </a:pathLst>
            </a:custGeom>
            <a:ln w="3175">
              <a:solidFill>
                <a:srgbClr val="6D6E71"/>
              </a:solidFill>
            </a:ln>
          </p:spPr>
          <p:txBody>
            <a:bodyPr wrap="square" lIns="0" tIns="0" rIns="0" bIns="0" rtlCol="0"/>
            <a:lstStyle/>
            <a:p/>
          </p:txBody>
        </p:sp>
        <p:sp>
          <p:nvSpPr>
            <p:cNvPr id="447" name="object 447" descr=""/>
            <p:cNvSpPr/>
            <p:nvPr/>
          </p:nvSpPr>
          <p:spPr>
            <a:xfrm>
              <a:off x="9440973" y="1300048"/>
              <a:ext cx="64135" cy="4445"/>
            </a:xfrm>
            <a:custGeom>
              <a:avLst/>
              <a:gdLst/>
              <a:ahLst/>
              <a:cxnLst/>
              <a:rect l="l" t="t" r="r" b="b"/>
              <a:pathLst>
                <a:path w="64134" h="4444">
                  <a:moveTo>
                    <a:pt x="64046" y="0"/>
                  </a:moveTo>
                  <a:lnTo>
                    <a:pt x="59979" y="2393"/>
                  </a:lnTo>
                  <a:lnTo>
                    <a:pt x="55848" y="3622"/>
                  </a:lnTo>
                  <a:lnTo>
                    <a:pt x="49154" y="4075"/>
                  </a:lnTo>
                  <a:lnTo>
                    <a:pt x="37401" y="4140"/>
                  </a:lnTo>
                  <a:lnTo>
                    <a:pt x="26657" y="4140"/>
                  </a:lnTo>
                  <a:lnTo>
                    <a:pt x="13989" y="3493"/>
                  </a:lnTo>
                  <a:lnTo>
                    <a:pt x="5770" y="2070"/>
                  </a:lnTo>
                  <a:lnTo>
                    <a:pt x="1330" y="646"/>
                  </a:lnTo>
                  <a:lnTo>
                    <a:pt x="0" y="0"/>
                  </a:lnTo>
                </a:path>
              </a:pathLst>
            </a:custGeom>
            <a:ln w="3175">
              <a:solidFill>
                <a:srgbClr val="ED1C24"/>
              </a:solidFill>
            </a:ln>
          </p:spPr>
          <p:txBody>
            <a:bodyPr wrap="square" lIns="0" tIns="0" rIns="0" bIns="0" rtlCol="0"/>
            <a:lstStyle/>
            <a:p/>
          </p:txBody>
        </p:sp>
        <p:pic>
          <p:nvPicPr>
            <p:cNvPr id="448" name="object 448" descr=""/>
            <p:cNvPicPr/>
            <p:nvPr/>
          </p:nvPicPr>
          <p:blipFill>
            <a:blip r:embed="rId71" cstate="print"/>
            <a:stretch>
              <a:fillRect/>
            </a:stretch>
          </p:blipFill>
          <p:spPr>
            <a:xfrm>
              <a:off x="9490989" y="1299908"/>
              <a:ext cx="15913" cy="6705"/>
            </a:xfrm>
            <a:prstGeom prst="rect">
              <a:avLst/>
            </a:prstGeom>
          </p:spPr>
        </p:pic>
        <p:pic>
          <p:nvPicPr>
            <p:cNvPr id="449" name="object 449" descr=""/>
            <p:cNvPicPr/>
            <p:nvPr/>
          </p:nvPicPr>
          <p:blipFill>
            <a:blip r:embed="rId71" cstate="print"/>
            <a:stretch>
              <a:fillRect/>
            </a:stretch>
          </p:blipFill>
          <p:spPr>
            <a:xfrm>
              <a:off x="9439097" y="1299908"/>
              <a:ext cx="15900" cy="6705"/>
            </a:xfrm>
            <a:prstGeom prst="rect">
              <a:avLst/>
            </a:prstGeom>
          </p:spPr>
        </p:pic>
        <p:sp>
          <p:nvSpPr>
            <p:cNvPr id="450" name="object 450" descr=""/>
            <p:cNvSpPr/>
            <p:nvPr/>
          </p:nvSpPr>
          <p:spPr>
            <a:xfrm>
              <a:off x="9429930" y="1204005"/>
              <a:ext cx="9525" cy="6985"/>
            </a:xfrm>
            <a:custGeom>
              <a:avLst/>
              <a:gdLst/>
              <a:ahLst/>
              <a:cxnLst/>
              <a:rect l="l" t="t" r="r" b="b"/>
              <a:pathLst>
                <a:path w="9525" h="6984">
                  <a:moveTo>
                    <a:pt x="9118" y="0"/>
                  </a:moveTo>
                  <a:lnTo>
                    <a:pt x="215" y="203"/>
                  </a:lnTo>
                  <a:lnTo>
                    <a:pt x="0" y="6426"/>
                  </a:lnTo>
                  <a:lnTo>
                    <a:pt x="9118" y="3111"/>
                  </a:lnTo>
                  <a:lnTo>
                    <a:pt x="9118" y="0"/>
                  </a:lnTo>
                  <a:close/>
                </a:path>
              </a:pathLst>
            </a:custGeom>
            <a:solidFill>
              <a:srgbClr val="6D6E71"/>
            </a:solidFill>
          </p:spPr>
          <p:txBody>
            <a:bodyPr wrap="square" lIns="0" tIns="0" rIns="0" bIns="0" rtlCol="0"/>
            <a:lstStyle/>
            <a:p/>
          </p:txBody>
        </p:sp>
        <p:pic>
          <p:nvPicPr>
            <p:cNvPr id="451" name="object 451" descr=""/>
            <p:cNvPicPr/>
            <p:nvPr/>
          </p:nvPicPr>
          <p:blipFill>
            <a:blip r:embed="rId91" cstate="print"/>
            <a:stretch>
              <a:fillRect/>
            </a:stretch>
          </p:blipFill>
          <p:spPr>
            <a:xfrm>
              <a:off x="9499244" y="1202461"/>
              <a:ext cx="6616" cy="44145"/>
            </a:xfrm>
            <a:prstGeom prst="rect">
              <a:avLst/>
            </a:prstGeom>
          </p:spPr>
        </p:pic>
        <p:sp>
          <p:nvSpPr>
            <p:cNvPr id="452" name="object 452" descr=""/>
            <p:cNvSpPr/>
            <p:nvPr/>
          </p:nvSpPr>
          <p:spPr>
            <a:xfrm>
              <a:off x="9498383" y="1198237"/>
              <a:ext cx="8890" cy="49530"/>
            </a:xfrm>
            <a:custGeom>
              <a:avLst/>
              <a:gdLst/>
              <a:ahLst/>
              <a:cxnLst/>
              <a:rect l="l" t="t" r="r" b="b"/>
              <a:pathLst>
                <a:path w="8890" h="49530">
                  <a:moveTo>
                    <a:pt x="8293" y="0"/>
                  </a:moveTo>
                  <a:lnTo>
                    <a:pt x="38" y="20180"/>
                  </a:lnTo>
                  <a:lnTo>
                    <a:pt x="0" y="49199"/>
                  </a:lnTo>
                  <a:lnTo>
                    <a:pt x="8293" y="49199"/>
                  </a:lnTo>
                  <a:lnTo>
                    <a:pt x="8293" y="48361"/>
                  </a:lnTo>
                  <a:lnTo>
                    <a:pt x="838" y="48361"/>
                  </a:lnTo>
                  <a:lnTo>
                    <a:pt x="936" y="20180"/>
                  </a:lnTo>
                  <a:lnTo>
                    <a:pt x="7467" y="4229"/>
                  </a:lnTo>
                  <a:lnTo>
                    <a:pt x="8293" y="4229"/>
                  </a:lnTo>
                  <a:lnTo>
                    <a:pt x="8293" y="0"/>
                  </a:lnTo>
                  <a:close/>
                </a:path>
                <a:path w="8890" h="49530">
                  <a:moveTo>
                    <a:pt x="8293" y="4229"/>
                  </a:moveTo>
                  <a:lnTo>
                    <a:pt x="7467" y="4229"/>
                  </a:lnTo>
                  <a:lnTo>
                    <a:pt x="7467" y="48361"/>
                  </a:lnTo>
                  <a:lnTo>
                    <a:pt x="8293" y="48361"/>
                  </a:lnTo>
                  <a:lnTo>
                    <a:pt x="8293" y="4229"/>
                  </a:lnTo>
                  <a:close/>
                </a:path>
              </a:pathLst>
            </a:custGeom>
            <a:solidFill>
              <a:srgbClr val="58595B"/>
            </a:solidFill>
          </p:spPr>
          <p:txBody>
            <a:bodyPr wrap="square" lIns="0" tIns="0" rIns="0" bIns="0" rtlCol="0"/>
            <a:lstStyle/>
            <a:p/>
          </p:txBody>
        </p:sp>
        <p:pic>
          <p:nvPicPr>
            <p:cNvPr id="453" name="object 453" descr=""/>
            <p:cNvPicPr/>
            <p:nvPr/>
          </p:nvPicPr>
          <p:blipFill>
            <a:blip r:embed="rId92" cstate="print"/>
            <a:stretch>
              <a:fillRect/>
            </a:stretch>
          </p:blipFill>
          <p:spPr>
            <a:xfrm>
              <a:off x="9440126" y="1202461"/>
              <a:ext cx="6629" cy="44145"/>
            </a:xfrm>
            <a:prstGeom prst="rect">
              <a:avLst/>
            </a:prstGeom>
          </p:spPr>
        </p:pic>
        <p:sp>
          <p:nvSpPr>
            <p:cNvPr id="454" name="object 454" descr=""/>
            <p:cNvSpPr/>
            <p:nvPr/>
          </p:nvSpPr>
          <p:spPr>
            <a:xfrm>
              <a:off x="9439328" y="1198238"/>
              <a:ext cx="8890" cy="49530"/>
            </a:xfrm>
            <a:custGeom>
              <a:avLst/>
              <a:gdLst/>
              <a:ahLst/>
              <a:cxnLst/>
              <a:rect l="l" t="t" r="r" b="b"/>
              <a:pathLst>
                <a:path w="8890" h="49530">
                  <a:moveTo>
                    <a:pt x="0" y="0"/>
                  </a:moveTo>
                  <a:lnTo>
                    <a:pt x="0" y="49199"/>
                  </a:lnTo>
                  <a:lnTo>
                    <a:pt x="8280" y="49199"/>
                  </a:lnTo>
                  <a:lnTo>
                    <a:pt x="8279" y="48361"/>
                  </a:lnTo>
                  <a:lnTo>
                    <a:pt x="838" y="48361"/>
                  </a:lnTo>
                  <a:lnTo>
                    <a:pt x="838" y="4229"/>
                  </a:lnTo>
                  <a:lnTo>
                    <a:pt x="1729" y="4229"/>
                  </a:lnTo>
                  <a:lnTo>
                    <a:pt x="0" y="0"/>
                  </a:lnTo>
                  <a:close/>
                </a:path>
                <a:path w="8890" h="49530">
                  <a:moveTo>
                    <a:pt x="1729" y="4229"/>
                  </a:moveTo>
                  <a:lnTo>
                    <a:pt x="838" y="4229"/>
                  </a:lnTo>
                  <a:lnTo>
                    <a:pt x="7356" y="20180"/>
                  </a:lnTo>
                  <a:lnTo>
                    <a:pt x="7454" y="48361"/>
                  </a:lnTo>
                  <a:lnTo>
                    <a:pt x="8279" y="48361"/>
                  </a:lnTo>
                  <a:lnTo>
                    <a:pt x="8255" y="20180"/>
                  </a:lnTo>
                  <a:lnTo>
                    <a:pt x="1729" y="4229"/>
                  </a:lnTo>
                  <a:close/>
                </a:path>
              </a:pathLst>
            </a:custGeom>
            <a:solidFill>
              <a:srgbClr val="58595B"/>
            </a:solidFill>
          </p:spPr>
          <p:txBody>
            <a:bodyPr wrap="square" lIns="0" tIns="0" rIns="0" bIns="0" rtlCol="0"/>
            <a:lstStyle/>
            <a:p/>
          </p:txBody>
        </p:sp>
        <p:sp>
          <p:nvSpPr>
            <p:cNvPr id="455" name="object 455" descr=""/>
            <p:cNvSpPr/>
            <p:nvPr/>
          </p:nvSpPr>
          <p:spPr>
            <a:xfrm>
              <a:off x="9427109" y="1387271"/>
              <a:ext cx="80645" cy="137160"/>
            </a:xfrm>
            <a:custGeom>
              <a:avLst/>
              <a:gdLst/>
              <a:ahLst/>
              <a:cxnLst/>
              <a:rect l="l" t="t" r="r" b="b"/>
              <a:pathLst>
                <a:path w="80645" h="137159">
                  <a:moveTo>
                    <a:pt x="6489" y="109372"/>
                  </a:moveTo>
                  <a:lnTo>
                    <a:pt x="5981" y="108318"/>
                  </a:lnTo>
                  <a:lnTo>
                    <a:pt x="520" y="108318"/>
                  </a:lnTo>
                  <a:lnTo>
                    <a:pt x="0" y="109372"/>
                  </a:lnTo>
                  <a:lnTo>
                    <a:pt x="0" y="135991"/>
                  </a:lnTo>
                  <a:lnTo>
                    <a:pt x="520" y="137045"/>
                  </a:lnTo>
                  <a:lnTo>
                    <a:pt x="5981" y="137045"/>
                  </a:lnTo>
                  <a:lnTo>
                    <a:pt x="6489" y="135991"/>
                  </a:lnTo>
                  <a:lnTo>
                    <a:pt x="6489" y="134696"/>
                  </a:lnTo>
                  <a:lnTo>
                    <a:pt x="6489" y="109372"/>
                  </a:lnTo>
                  <a:close/>
                </a:path>
                <a:path w="80645" h="137159">
                  <a:moveTo>
                    <a:pt x="6489" y="1041"/>
                  </a:moveTo>
                  <a:lnTo>
                    <a:pt x="5981" y="0"/>
                  </a:lnTo>
                  <a:lnTo>
                    <a:pt x="520" y="0"/>
                  </a:lnTo>
                  <a:lnTo>
                    <a:pt x="0" y="1041"/>
                  </a:lnTo>
                  <a:lnTo>
                    <a:pt x="0" y="27660"/>
                  </a:lnTo>
                  <a:lnTo>
                    <a:pt x="520" y="28714"/>
                  </a:lnTo>
                  <a:lnTo>
                    <a:pt x="5981" y="28714"/>
                  </a:lnTo>
                  <a:lnTo>
                    <a:pt x="6489" y="27660"/>
                  </a:lnTo>
                  <a:lnTo>
                    <a:pt x="6489" y="26365"/>
                  </a:lnTo>
                  <a:lnTo>
                    <a:pt x="6489" y="1041"/>
                  </a:lnTo>
                  <a:close/>
                </a:path>
                <a:path w="80645" h="137159">
                  <a:moveTo>
                    <a:pt x="80086" y="109372"/>
                  </a:moveTo>
                  <a:lnTo>
                    <a:pt x="79565" y="108318"/>
                  </a:lnTo>
                  <a:lnTo>
                    <a:pt x="74104" y="108318"/>
                  </a:lnTo>
                  <a:lnTo>
                    <a:pt x="73596" y="109372"/>
                  </a:lnTo>
                  <a:lnTo>
                    <a:pt x="73596" y="134696"/>
                  </a:lnTo>
                  <a:lnTo>
                    <a:pt x="73596" y="135991"/>
                  </a:lnTo>
                  <a:lnTo>
                    <a:pt x="74104" y="137045"/>
                  </a:lnTo>
                  <a:lnTo>
                    <a:pt x="79565" y="137045"/>
                  </a:lnTo>
                  <a:lnTo>
                    <a:pt x="80086" y="135991"/>
                  </a:lnTo>
                  <a:lnTo>
                    <a:pt x="80086" y="109372"/>
                  </a:lnTo>
                  <a:close/>
                </a:path>
                <a:path w="80645" h="137159">
                  <a:moveTo>
                    <a:pt x="80086" y="1041"/>
                  </a:moveTo>
                  <a:lnTo>
                    <a:pt x="79565" y="0"/>
                  </a:lnTo>
                  <a:lnTo>
                    <a:pt x="74104" y="0"/>
                  </a:lnTo>
                  <a:lnTo>
                    <a:pt x="73596" y="1041"/>
                  </a:lnTo>
                  <a:lnTo>
                    <a:pt x="73596" y="26365"/>
                  </a:lnTo>
                  <a:lnTo>
                    <a:pt x="73596" y="27660"/>
                  </a:lnTo>
                  <a:lnTo>
                    <a:pt x="74104" y="28714"/>
                  </a:lnTo>
                  <a:lnTo>
                    <a:pt x="79565" y="28714"/>
                  </a:lnTo>
                  <a:lnTo>
                    <a:pt x="80086" y="27660"/>
                  </a:lnTo>
                  <a:lnTo>
                    <a:pt x="80086" y="1041"/>
                  </a:lnTo>
                  <a:close/>
                </a:path>
              </a:pathLst>
            </a:custGeom>
            <a:solidFill>
              <a:srgbClr val="231F20"/>
            </a:solidFill>
          </p:spPr>
          <p:txBody>
            <a:bodyPr wrap="square" lIns="0" tIns="0" rIns="0" bIns="0" rtlCol="0"/>
            <a:lstStyle/>
            <a:p/>
          </p:txBody>
        </p:sp>
        <p:sp>
          <p:nvSpPr>
            <p:cNvPr id="456" name="object 456" descr=""/>
            <p:cNvSpPr/>
            <p:nvPr/>
          </p:nvSpPr>
          <p:spPr>
            <a:xfrm>
              <a:off x="9428760" y="1362749"/>
              <a:ext cx="76835" cy="201930"/>
            </a:xfrm>
            <a:custGeom>
              <a:avLst/>
              <a:gdLst/>
              <a:ahLst/>
              <a:cxnLst/>
              <a:rect l="l" t="t" r="r" b="b"/>
              <a:pathLst>
                <a:path w="76834" h="201930">
                  <a:moveTo>
                    <a:pt x="46329" y="0"/>
                  </a:moveTo>
                  <a:lnTo>
                    <a:pt x="30454" y="0"/>
                  </a:lnTo>
                  <a:lnTo>
                    <a:pt x="13284" y="3786"/>
                  </a:lnTo>
                  <a:lnTo>
                    <a:pt x="4795" y="12115"/>
                  </a:lnTo>
                  <a:lnTo>
                    <a:pt x="1938" y="20445"/>
                  </a:lnTo>
                  <a:lnTo>
                    <a:pt x="1663" y="24231"/>
                  </a:lnTo>
                  <a:lnTo>
                    <a:pt x="0" y="86995"/>
                  </a:lnTo>
                  <a:lnTo>
                    <a:pt x="0" y="192836"/>
                  </a:lnTo>
                  <a:lnTo>
                    <a:pt x="2489" y="194906"/>
                  </a:lnTo>
                  <a:lnTo>
                    <a:pt x="13881" y="201333"/>
                  </a:lnTo>
                  <a:lnTo>
                    <a:pt x="62903" y="201333"/>
                  </a:lnTo>
                  <a:lnTo>
                    <a:pt x="74295" y="194906"/>
                  </a:lnTo>
                  <a:lnTo>
                    <a:pt x="76784" y="192836"/>
                  </a:lnTo>
                  <a:lnTo>
                    <a:pt x="76784" y="86995"/>
                  </a:lnTo>
                  <a:lnTo>
                    <a:pt x="75120" y="24231"/>
                  </a:lnTo>
                  <a:lnTo>
                    <a:pt x="75370" y="10222"/>
                  </a:lnTo>
                  <a:lnTo>
                    <a:pt x="72455" y="3028"/>
                  </a:lnTo>
                  <a:lnTo>
                    <a:pt x="63674" y="378"/>
                  </a:lnTo>
                  <a:lnTo>
                    <a:pt x="46329" y="0"/>
                  </a:lnTo>
                  <a:close/>
                </a:path>
              </a:pathLst>
            </a:custGeom>
            <a:solidFill>
              <a:srgbClr val="A97B50"/>
            </a:solidFill>
          </p:spPr>
          <p:txBody>
            <a:bodyPr wrap="square" lIns="0" tIns="0" rIns="0" bIns="0" rtlCol="0"/>
            <a:lstStyle/>
            <a:p/>
          </p:txBody>
        </p:sp>
        <p:sp>
          <p:nvSpPr>
            <p:cNvPr id="457" name="object 457" descr=""/>
            <p:cNvSpPr/>
            <p:nvPr/>
          </p:nvSpPr>
          <p:spPr>
            <a:xfrm>
              <a:off x="9435611" y="1362755"/>
              <a:ext cx="63500" cy="10160"/>
            </a:xfrm>
            <a:custGeom>
              <a:avLst/>
              <a:gdLst/>
              <a:ahLst/>
              <a:cxnLst/>
              <a:rect l="l" t="t" r="r" b="b"/>
              <a:pathLst>
                <a:path w="63500" h="10159">
                  <a:moveTo>
                    <a:pt x="51993" y="0"/>
                  </a:moveTo>
                  <a:lnTo>
                    <a:pt x="11087" y="0"/>
                  </a:lnTo>
                  <a:lnTo>
                    <a:pt x="4013" y="4203"/>
                  </a:lnTo>
                  <a:lnTo>
                    <a:pt x="0" y="9105"/>
                  </a:lnTo>
                  <a:lnTo>
                    <a:pt x="749" y="10007"/>
                  </a:lnTo>
                  <a:lnTo>
                    <a:pt x="1708" y="9013"/>
                  </a:lnTo>
                  <a:lnTo>
                    <a:pt x="5619" y="6826"/>
                  </a:lnTo>
                  <a:lnTo>
                    <a:pt x="14036" y="4639"/>
                  </a:lnTo>
                  <a:lnTo>
                    <a:pt x="28511" y="3644"/>
                  </a:lnTo>
                  <a:lnTo>
                    <a:pt x="48531" y="3744"/>
                  </a:lnTo>
                  <a:lnTo>
                    <a:pt x="56072" y="4440"/>
                  </a:lnTo>
                  <a:lnTo>
                    <a:pt x="59804" y="6329"/>
                  </a:lnTo>
                  <a:lnTo>
                    <a:pt x="62331" y="10007"/>
                  </a:lnTo>
                  <a:lnTo>
                    <a:pt x="63080" y="9105"/>
                  </a:lnTo>
                  <a:lnTo>
                    <a:pt x="59067" y="4203"/>
                  </a:lnTo>
                  <a:lnTo>
                    <a:pt x="51993" y="0"/>
                  </a:lnTo>
                  <a:close/>
                </a:path>
              </a:pathLst>
            </a:custGeom>
            <a:solidFill>
              <a:srgbClr val="8B5D3B"/>
            </a:solidFill>
          </p:spPr>
          <p:txBody>
            <a:bodyPr wrap="square" lIns="0" tIns="0" rIns="0" bIns="0" rtlCol="0"/>
            <a:lstStyle/>
            <a:p/>
          </p:txBody>
        </p:sp>
        <p:sp>
          <p:nvSpPr>
            <p:cNvPr id="458" name="object 458" descr=""/>
            <p:cNvSpPr/>
            <p:nvPr/>
          </p:nvSpPr>
          <p:spPr>
            <a:xfrm>
              <a:off x="9493740" y="1375443"/>
              <a:ext cx="12065" cy="114300"/>
            </a:xfrm>
            <a:custGeom>
              <a:avLst/>
              <a:gdLst/>
              <a:ahLst/>
              <a:cxnLst/>
              <a:rect l="l" t="t" r="r" b="b"/>
              <a:pathLst>
                <a:path w="12065" h="114300">
                  <a:moveTo>
                    <a:pt x="7327" y="0"/>
                  </a:moveTo>
                  <a:lnTo>
                    <a:pt x="7658" y="3251"/>
                  </a:lnTo>
                  <a:lnTo>
                    <a:pt x="8256" y="6619"/>
                  </a:lnTo>
                  <a:lnTo>
                    <a:pt x="8542" y="10763"/>
                  </a:lnTo>
                  <a:lnTo>
                    <a:pt x="8483" y="32258"/>
                  </a:lnTo>
                  <a:lnTo>
                    <a:pt x="7035" y="42405"/>
                  </a:lnTo>
                  <a:lnTo>
                    <a:pt x="1333" y="58242"/>
                  </a:lnTo>
                  <a:lnTo>
                    <a:pt x="0" y="72542"/>
                  </a:lnTo>
                  <a:lnTo>
                    <a:pt x="0" y="86410"/>
                  </a:lnTo>
                  <a:lnTo>
                    <a:pt x="10147" y="96672"/>
                  </a:lnTo>
                  <a:lnTo>
                    <a:pt x="10147" y="111379"/>
                  </a:lnTo>
                  <a:lnTo>
                    <a:pt x="11798" y="113868"/>
                  </a:lnTo>
                  <a:lnTo>
                    <a:pt x="11752" y="72542"/>
                  </a:lnTo>
                  <a:lnTo>
                    <a:pt x="10147" y="11544"/>
                  </a:lnTo>
                  <a:lnTo>
                    <a:pt x="10439" y="5854"/>
                  </a:lnTo>
                  <a:lnTo>
                    <a:pt x="7327" y="0"/>
                  </a:lnTo>
                  <a:close/>
                </a:path>
              </a:pathLst>
            </a:custGeom>
            <a:solidFill>
              <a:srgbClr val="8B5D3B">
                <a:alpha val="79998"/>
              </a:srgbClr>
            </a:solidFill>
          </p:spPr>
          <p:txBody>
            <a:bodyPr wrap="square" lIns="0" tIns="0" rIns="0" bIns="0" rtlCol="0"/>
            <a:lstStyle/>
            <a:p/>
          </p:txBody>
        </p:sp>
        <p:pic>
          <p:nvPicPr>
            <p:cNvPr id="459" name="object 459" descr=""/>
            <p:cNvPicPr/>
            <p:nvPr/>
          </p:nvPicPr>
          <p:blipFill>
            <a:blip r:embed="rId93" cstate="print"/>
            <a:stretch>
              <a:fillRect/>
            </a:stretch>
          </p:blipFill>
          <p:spPr>
            <a:xfrm>
              <a:off x="9432595" y="1410589"/>
              <a:ext cx="69113" cy="49301"/>
            </a:xfrm>
            <a:prstGeom prst="rect">
              <a:avLst/>
            </a:prstGeom>
          </p:spPr>
        </p:pic>
        <p:sp>
          <p:nvSpPr>
            <p:cNvPr id="460" name="object 460" descr=""/>
            <p:cNvSpPr/>
            <p:nvPr/>
          </p:nvSpPr>
          <p:spPr>
            <a:xfrm>
              <a:off x="9494460" y="1421880"/>
              <a:ext cx="6985" cy="38100"/>
            </a:xfrm>
            <a:custGeom>
              <a:avLst/>
              <a:gdLst/>
              <a:ahLst/>
              <a:cxnLst/>
              <a:rect l="l" t="t" r="r" b="b"/>
              <a:pathLst>
                <a:path w="6984" h="38100">
                  <a:moveTo>
                    <a:pt x="0" y="38011"/>
                  </a:moveTo>
                  <a:lnTo>
                    <a:pt x="0" y="26517"/>
                  </a:lnTo>
                  <a:lnTo>
                    <a:pt x="6832" y="0"/>
                  </a:lnTo>
                  <a:lnTo>
                    <a:pt x="6832" y="38011"/>
                  </a:lnTo>
                  <a:lnTo>
                    <a:pt x="0" y="38011"/>
                  </a:lnTo>
                  <a:close/>
                </a:path>
              </a:pathLst>
            </a:custGeom>
            <a:ln w="3175">
              <a:solidFill>
                <a:srgbClr val="3B2314"/>
              </a:solidFill>
            </a:ln>
          </p:spPr>
          <p:txBody>
            <a:bodyPr wrap="square" lIns="0" tIns="0" rIns="0" bIns="0" rtlCol="0"/>
            <a:lstStyle/>
            <a:p/>
          </p:txBody>
        </p:sp>
        <p:sp>
          <p:nvSpPr>
            <p:cNvPr id="461" name="object 461" descr=""/>
            <p:cNvSpPr/>
            <p:nvPr/>
          </p:nvSpPr>
          <p:spPr>
            <a:xfrm>
              <a:off x="9433736" y="1465069"/>
              <a:ext cx="67310" cy="91440"/>
            </a:xfrm>
            <a:custGeom>
              <a:avLst/>
              <a:gdLst/>
              <a:ahLst/>
              <a:cxnLst/>
              <a:rect l="l" t="t" r="r" b="b"/>
              <a:pathLst>
                <a:path w="67309" h="91440">
                  <a:moveTo>
                    <a:pt x="59575" y="0"/>
                  </a:moveTo>
                  <a:lnTo>
                    <a:pt x="7251" y="0"/>
                  </a:lnTo>
                  <a:lnTo>
                    <a:pt x="0" y="7251"/>
                  </a:lnTo>
                  <a:lnTo>
                    <a:pt x="0" y="91351"/>
                  </a:lnTo>
                  <a:lnTo>
                    <a:pt x="66827" y="91351"/>
                  </a:lnTo>
                  <a:lnTo>
                    <a:pt x="66827" y="7251"/>
                  </a:lnTo>
                  <a:lnTo>
                    <a:pt x="59575" y="0"/>
                  </a:lnTo>
                  <a:close/>
                </a:path>
              </a:pathLst>
            </a:custGeom>
            <a:solidFill>
              <a:srgbClr val="8B5D3B"/>
            </a:solidFill>
          </p:spPr>
          <p:txBody>
            <a:bodyPr wrap="square" lIns="0" tIns="0" rIns="0" bIns="0" rtlCol="0"/>
            <a:lstStyle/>
            <a:p/>
          </p:txBody>
        </p:sp>
        <p:sp>
          <p:nvSpPr>
            <p:cNvPr id="462" name="object 462" descr=""/>
            <p:cNvSpPr/>
            <p:nvPr/>
          </p:nvSpPr>
          <p:spPr>
            <a:xfrm>
              <a:off x="9438919" y="1479169"/>
              <a:ext cx="56515" cy="74930"/>
            </a:xfrm>
            <a:custGeom>
              <a:avLst/>
              <a:gdLst/>
              <a:ahLst/>
              <a:cxnLst/>
              <a:rect l="l" t="t" r="r" b="b"/>
              <a:pathLst>
                <a:path w="56515" h="74930">
                  <a:moveTo>
                    <a:pt x="56476" y="0"/>
                  </a:moveTo>
                  <a:lnTo>
                    <a:pt x="0" y="0"/>
                  </a:lnTo>
                  <a:lnTo>
                    <a:pt x="0" y="74561"/>
                  </a:lnTo>
                  <a:lnTo>
                    <a:pt x="56476" y="74561"/>
                  </a:lnTo>
                  <a:lnTo>
                    <a:pt x="56476" y="0"/>
                  </a:lnTo>
                  <a:close/>
                </a:path>
              </a:pathLst>
            </a:custGeom>
            <a:solidFill>
              <a:srgbClr val="754C28"/>
            </a:solidFill>
          </p:spPr>
          <p:txBody>
            <a:bodyPr wrap="square" lIns="0" tIns="0" rIns="0" bIns="0" rtlCol="0"/>
            <a:lstStyle/>
            <a:p/>
          </p:txBody>
        </p:sp>
        <p:sp>
          <p:nvSpPr>
            <p:cNvPr id="463" name="object 463" descr=""/>
            <p:cNvSpPr/>
            <p:nvPr/>
          </p:nvSpPr>
          <p:spPr>
            <a:xfrm>
              <a:off x="9439021" y="1486928"/>
              <a:ext cx="48895" cy="67310"/>
            </a:xfrm>
            <a:custGeom>
              <a:avLst/>
              <a:gdLst/>
              <a:ahLst/>
              <a:cxnLst/>
              <a:rect l="l" t="t" r="r" b="b"/>
              <a:pathLst>
                <a:path w="48895" h="67309">
                  <a:moveTo>
                    <a:pt x="48602" y="0"/>
                  </a:moveTo>
                  <a:lnTo>
                    <a:pt x="0" y="0"/>
                  </a:lnTo>
                  <a:lnTo>
                    <a:pt x="0" y="66903"/>
                  </a:lnTo>
                  <a:lnTo>
                    <a:pt x="48602" y="66903"/>
                  </a:lnTo>
                  <a:lnTo>
                    <a:pt x="48602" y="0"/>
                  </a:lnTo>
                  <a:close/>
                </a:path>
              </a:pathLst>
            </a:custGeom>
            <a:solidFill>
              <a:srgbClr val="603813"/>
            </a:solidFill>
          </p:spPr>
          <p:txBody>
            <a:bodyPr wrap="square" lIns="0" tIns="0" rIns="0" bIns="0" rtlCol="0"/>
            <a:lstStyle/>
            <a:p/>
          </p:txBody>
        </p:sp>
        <p:sp>
          <p:nvSpPr>
            <p:cNvPr id="464" name="object 464" descr=""/>
            <p:cNvSpPr/>
            <p:nvPr/>
          </p:nvSpPr>
          <p:spPr>
            <a:xfrm>
              <a:off x="9442082" y="1486916"/>
              <a:ext cx="42545" cy="67310"/>
            </a:xfrm>
            <a:custGeom>
              <a:avLst/>
              <a:gdLst/>
              <a:ahLst/>
              <a:cxnLst/>
              <a:rect l="l" t="t" r="r" b="b"/>
              <a:pathLst>
                <a:path w="42545" h="67309">
                  <a:moveTo>
                    <a:pt x="2489" y="0"/>
                  </a:moveTo>
                  <a:lnTo>
                    <a:pt x="0" y="0"/>
                  </a:lnTo>
                  <a:lnTo>
                    <a:pt x="0" y="66916"/>
                  </a:lnTo>
                  <a:lnTo>
                    <a:pt x="2489" y="66916"/>
                  </a:lnTo>
                  <a:lnTo>
                    <a:pt x="2489" y="0"/>
                  </a:lnTo>
                  <a:close/>
                </a:path>
                <a:path w="42545" h="67309">
                  <a:moveTo>
                    <a:pt x="9156" y="0"/>
                  </a:moveTo>
                  <a:lnTo>
                    <a:pt x="6667" y="0"/>
                  </a:lnTo>
                  <a:lnTo>
                    <a:pt x="6667" y="66916"/>
                  </a:lnTo>
                  <a:lnTo>
                    <a:pt x="9156" y="66916"/>
                  </a:lnTo>
                  <a:lnTo>
                    <a:pt x="9156" y="0"/>
                  </a:lnTo>
                  <a:close/>
                </a:path>
                <a:path w="42545" h="67309">
                  <a:moveTo>
                    <a:pt x="15811" y="0"/>
                  </a:moveTo>
                  <a:lnTo>
                    <a:pt x="13335" y="0"/>
                  </a:lnTo>
                  <a:lnTo>
                    <a:pt x="13335" y="66916"/>
                  </a:lnTo>
                  <a:lnTo>
                    <a:pt x="15811" y="66916"/>
                  </a:lnTo>
                  <a:lnTo>
                    <a:pt x="15811" y="0"/>
                  </a:lnTo>
                  <a:close/>
                </a:path>
                <a:path w="42545" h="67309">
                  <a:moveTo>
                    <a:pt x="22479" y="0"/>
                  </a:moveTo>
                  <a:lnTo>
                    <a:pt x="19989" y="0"/>
                  </a:lnTo>
                  <a:lnTo>
                    <a:pt x="19989" y="66916"/>
                  </a:lnTo>
                  <a:lnTo>
                    <a:pt x="22479" y="66916"/>
                  </a:lnTo>
                  <a:lnTo>
                    <a:pt x="22479" y="0"/>
                  </a:lnTo>
                  <a:close/>
                </a:path>
                <a:path w="42545" h="67309">
                  <a:moveTo>
                    <a:pt x="29146" y="0"/>
                  </a:moveTo>
                  <a:lnTo>
                    <a:pt x="26670" y="0"/>
                  </a:lnTo>
                  <a:lnTo>
                    <a:pt x="26670" y="66916"/>
                  </a:lnTo>
                  <a:lnTo>
                    <a:pt x="29146" y="66916"/>
                  </a:lnTo>
                  <a:lnTo>
                    <a:pt x="29146" y="0"/>
                  </a:lnTo>
                  <a:close/>
                </a:path>
                <a:path w="42545" h="67309">
                  <a:moveTo>
                    <a:pt x="35801" y="0"/>
                  </a:moveTo>
                  <a:lnTo>
                    <a:pt x="33324" y="0"/>
                  </a:lnTo>
                  <a:lnTo>
                    <a:pt x="33324" y="66916"/>
                  </a:lnTo>
                  <a:lnTo>
                    <a:pt x="35801" y="66916"/>
                  </a:lnTo>
                  <a:lnTo>
                    <a:pt x="35801" y="0"/>
                  </a:lnTo>
                  <a:close/>
                </a:path>
                <a:path w="42545" h="67309">
                  <a:moveTo>
                    <a:pt x="42468" y="0"/>
                  </a:moveTo>
                  <a:lnTo>
                    <a:pt x="39992" y="0"/>
                  </a:lnTo>
                  <a:lnTo>
                    <a:pt x="39992" y="66916"/>
                  </a:lnTo>
                  <a:lnTo>
                    <a:pt x="42468" y="66916"/>
                  </a:lnTo>
                  <a:lnTo>
                    <a:pt x="42468" y="0"/>
                  </a:lnTo>
                  <a:close/>
                </a:path>
              </a:pathLst>
            </a:custGeom>
            <a:solidFill>
              <a:srgbClr val="3B2314"/>
            </a:solidFill>
          </p:spPr>
          <p:txBody>
            <a:bodyPr wrap="square" lIns="0" tIns="0" rIns="0" bIns="0" rtlCol="0"/>
            <a:lstStyle/>
            <a:p/>
          </p:txBody>
        </p:sp>
        <p:sp>
          <p:nvSpPr>
            <p:cNvPr id="465" name="object 465" descr=""/>
            <p:cNvSpPr/>
            <p:nvPr/>
          </p:nvSpPr>
          <p:spPr>
            <a:xfrm>
              <a:off x="9443054" y="1467142"/>
              <a:ext cx="48260" cy="4445"/>
            </a:xfrm>
            <a:custGeom>
              <a:avLst/>
              <a:gdLst/>
              <a:ahLst/>
              <a:cxnLst/>
              <a:rect l="l" t="t" r="r" b="b"/>
              <a:pathLst>
                <a:path w="48259" h="4444">
                  <a:moveTo>
                    <a:pt x="46329" y="0"/>
                  </a:moveTo>
                  <a:lnTo>
                    <a:pt x="1866" y="0"/>
                  </a:lnTo>
                  <a:lnTo>
                    <a:pt x="215" y="3314"/>
                  </a:lnTo>
                  <a:lnTo>
                    <a:pt x="0" y="4343"/>
                  </a:lnTo>
                  <a:lnTo>
                    <a:pt x="48196" y="4343"/>
                  </a:lnTo>
                  <a:lnTo>
                    <a:pt x="47993" y="3314"/>
                  </a:lnTo>
                  <a:lnTo>
                    <a:pt x="46329" y="0"/>
                  </a:lnTo>
                  <a:close/>
                </a:path>
              </a:pathLst>
            </a:custGeom>
            <a:solidFill>
              <a:srgbClr val="00AEEF"/>
            </a:solidFill>
          </p:spPr>
          <p:txBody>
            <a:bodyPr wrap="square" lIns="0" tIns="0" rIns="0" bIns="0" rtlCol="0"/>
            <a:lstStyle/>
            <a:p/>
          </p:txBody>
        </p:sp>
        <p:sp>
          <p:nvSpPr>
            <p:cNvPr id="466" name="object 466" descr=""/>
            <p:cNvSpPr/>
            <p:nvPr/>
          </p:nvSpPr>
          <p:spPr>
            <a:xfrm>
              <a:off x="9499177" y="1427586"/>
              <a:ext cx="13335" cy="5080"/>
            </a:xfrm>
            <a:custGeom>
              <a:avLst/>
              <a:gdLst/>
              <a:ahLst/>
              <a:cxnLst/>
              <a:rect l="l" t="t" r="r" b="b"/>
              <a:pathLst>
                <a:path w="13334" h="5080">
                  <a:moveTo>
                    <a:pt x="4813" y="0"/>
                  </a:moveTo>
                  <a:lnTo>
                    <a:pt x="876" y="0"/>
                  </a:lnTo>
                  <a:lnTo>
                    <a:pt x="0" y="2374"/>
                  </a:lnTo>
                  <a:lnTo>
                    <a:pt x="4394" y="2374"/>
                  </a:lnTo>
                  <a:lnTo>
                    <a:pt x="4394" y="4965"/>
                  </a:lnTo>
                  <a:lnTo>
                    <a:pt x="12890" y="4965"/>
                  </a:lnTo>
                  <a:lnTo>
                    <a:pt x="12687" y="2895"/>
                  </a:lnTo>
                  <a:lnTo>
                    <a:pt x="9931" y="152"/>
                  </a:lnTo>
                  <a:lnTo>
                    <a:pt x="4813" y="0"/>
                  </a:lnTo>
                  <a:close/>
                </a:path>
              </a:pathLst>
            </a:custGeom>
            <a:solidFill>
              <a:srgbClr val="8B5D3B"/>
            </a:solidFill>
          </p:spPr>
          <p:txBody>
            <a:bodyPr wrap="square" lIns="0" tIns="0" rIns="0" bIns="0" rtlCol="0"/>
            <a:lstStyle/>
            <a:p/>
          </p:txBody>
        </p:sp>
        <p:sp>
          <p:nvSpPr>
            <p:cNvPr id="467" name="object 467" descr=""/>
            <p:cNvSpPr/>
            <p:nvPr/>
          </p:nvSpPr>
          <p:spPr>
            <a:xfrm>
              <a:off x="9451124" y="1359198"/>
              <a:ext cx="31115" cy="7620"/>
            </a:xfrm>
            <a:custGeom>
              <a:avLst/>
              <a:gdLst/>
              <a:ahLst/>
              <a:cxnLst/>
              <a:rect l="l" t="t" r="r" b="b"/>
              <a:pathLst>
                <a:path w="31115" h="7619">
                  <a:moveTo>
                    <a:pt x="29273" y="0"/>
                  </a:moveTo>
                  <a:lnTo>
                    <a:pt x="3124" y="0"/>
                  </a:lnTo>
                  <a:lnTo>
                    <a:pt x="1409" y="0"/>
                  </a:lnTo>
                  <a:lnTo>
                    <a:pt x="0" y="1206"/>
                  </a:lnTo>
                  <a:lnTo>
                    <a:pt x="0" y="7518"/>
                  </a:lnTo>
                  <a:lnTo>
                    <a:pt x="2489" y="7518"/>
                  </a:lnTo>
                  <a:lnTo>
                    <a:pt x="2489" y="2374"/>
                  </a:lnTo>
                  <a:lnTo>
                    <a:pt x="2768" y="2133"/>
                  </a:lnTo>
                  <a:lnTo>
                    <a:pt x="27901" y="2133"/>
                  </a:lnTo>
                  <a:lnTo>
                    <a:pt x="28181" y="2374"/>
                  </a:lnTo>
                  <a:lnTo>
                    <a:pt x="28181" y="7518"/>
                  </a:lnTo>
                  <a:lnTo>
                    <a:pt x="30670" y="7518"/>
                  </a:lnTo>
                  <a:lnTo>
                    <a:pt x="30670" y="1206"/>
                  </a:lnTo>
                  <a:lnTo>
                    <a:pt x="29273" y="0"/>
                  </a:lnTo>
                  <a:close/>
                </a:path>
              </a:pathLst>
            </a:custGeom>
            <a:solidFill>
              <a:srgbClr val="939598"/>
            </a:solidFill>
          </p:spPr>
          <p:txBody>
            <a:bodyPr wrap="square" lIns="0" tIns="0" rIns="0" bIns="0" rtlCol="0"/>
            <a:lstStyle/>
            <a:p/>
          </p:txBody>
        </p:sp>
        <p:sp>
          <p:nvSpPr>
            <p:cNvPr id="468" name="object 468" descr=""/>
            <p:cNvSpPr/>
            <p:nvPr/>
          </p:nvSpPr>
          <p:spPr>
            <a:xfrm>
              <a:off x="9486312" y="1364749"/>
              <a:ext cx="12700" cy="8255"/>
            </a:xfrm>
            <a:custGeom>
              <a:avLst/>
              <a:gdLst/>
              <a:ahLst/>
              <a:cxnLst/>
              <a:rect l="l" t="t" r="r" b="b"/>
              <a:pathLst>
                <a:path w="12700" h="8255">
                  <a:moveTo>
                    <a:pt x="1968" y="0"/>
                  </a:moveTo>
                  <a:lnTo>
                    <a:pt x="0" y="2946"/>
                  </a:lnTo>
                  <a:lnTo>
                    <a:pt x="9753" y="4800"/>
                  </a:lnTo>
                  <a:lnTo>
                    <a:pt x="11633" y="8013"/>
                  </a:lnTo>
                  <a:lnTo>
                    <a:pt x="12382" y="7112"/>
                  </a:lnTo>
                  <a:lnTo>
                    <a:pt x="10071" y="4292"/>
                  </a:lnTo>
                  <a:lnTo>
                    <a:pt x="6756" y="1701"/>
                  </a:lnTo>
                  <a:lnTo>
                    <a:pt x="1968" y="0"/>
                  </a:lnTo>
                  <a:close/>
                </a:path>
              </a:pathLst>
            </a:custGeom>
            <a:solidFill>
              <a:srgbClr val="BCBEC0"/>
            </a:solidFill>
          </p:spPr>
          <p:txBody>
            <a:bodyPr wrap="square" lIns="0" tIns="0" rIns="0" bIns="0" rtlCol="0"/>
            <a:lstStyle/>
            <a:p/>
          </p:txBody>
        </p:sp>
        <p:sp>
          <p:nvSpPr>
            <p:cNvPr id="469" name="object 469" descr=""/>
            <p:cNvSpPr/>
            <p:nvPr/>
          </p:nvSpPr>
          <p:spPr>
            <a:xfrm>
              <a:off x="9428768" y="1375443"/>
              <a:ext cx="12065" cy="114300"/>
            </a:xfrm>
            <a:custGeom>
              <a:avLst/>
              <a:gdLst/>
              <a:ahLst/>
              <a:cxnLst/>
              <a:rect l="l" t="t" r="r" b="b"/>
              <a:pathLst>
                <a:path w="12065" h="114300">
                  <a:moveTo>
                    <a:pt x="4470" y="0"/>
                  </a:moveTo>
                  <a:lnTo>
                    <a:pt x="1358" y="5854"/>
                  </a:lnTo>
                  <a:lnTo>
                    <a:pt x="1663" y="11544"/>
                  </a:lnTo>
                  <a:lnTo>
                    <a:pt x="46" y="72542"/>
                  </a:lnTo>
                  <a:lnTo>
                    <a:pt x="0" y="113868"/>
                  </a:lnTo>
                  <a:lnTo>
                    <a:pt x="1663" y="111379"/>
                  </a:lnTo>
                  <a:lnTo>
                    <a:pt x="1663" y="96672"/>
                  </a:lnTo>
                  <a:lnTo>
                    <a:pt x="11810" y="86410"/>
                  </a:lnTo>
                  <a:lnTo>
                    <a:pt x="11810" y="72542"/>
                  </a:lnTo>
                  <a:lnTo>
                    <a:pt x="10464" y="58242"/>
                  </a:lnTo>
                  <a:lnTo>
                    <a:pt x="4762" y="42405"/>
                  </a:lnTo>
                  <a:lnTo>
                    <a:pt x="3314" y="32258"/>
                  </a:lnTo>
                  <a:lnTo>
                    <a:pt x="3255" y="10763"/>
                  </a:lnTo>
                  <a:lnTo>
                    <a:pt x="3541" y="6619"/>
                  </a:lnTo>
                  <a:lnTo>
                    <a:pt x="4140" y="3251"/>
                  </a:lnTo>
                  <a:lnTo>
                    <a:pt x="4470" y="0"/>
                  </a:lnTo>
                  <a:close/>
                </a:path>
              </a:pathLst>
            </a:custGeom>
            <a:solidFill>
              <a:srgbClr val="8B5D3B">
                <a:alpha val="79998"/>
              </a:srgbClr>
            </a:solidFill>
          </p:spPr>
          <p:txBody>
            <a:bodyPr wrap="square" lIns="0" tIns="0" rIns="0" bIns="0" rtlCol="0"/>
            <a:lstStyle/>
            <a:p/>
          </p:txBody>
        </p:sp>
        <p:pic>
          <p:nvPicPr>
            <p:cNvPr id="470" name="object 470" descr=""/>
            <p:cNvPicPr/>
            <p:nvPr/>
          </p:nvPicPr>
          <p:blipFill>
            <a:blip r:embed="rId94" cstate="print"/>
            <a:stretch>
              <a:fillRect/>
            </a:stretch>
          </p:blipFill>
          <p:spPr>
            <a:xfrm>
              <a:off x="9433014" y="1421879"/>
              <a:ext cx="6832" cy="38011"/>
            </a:xfrm>
            <a:prstGeom prst="rect">
              <a:avLst/>
            </a:prstGeom>
          </p:spPr>
        </p:pic>
        <p:sp>
          <p:nvSpPr>
            <p:cNvPr id="471" name="object 471" descr=""/>
            <p:cNvSpPr/>
            <p:nvPr/>
          </p:nvSpPr>
          <p:spPr>
            <a:xfrm>
              <a:off x="9433012" y="1421880"/>
              <a:ext cx="6985" cy="38100"/>
            </a:xfrm>
            <a:custGeom>
              <a:avLst/>
              <a:gdLst/>
              <a:ahLst/>
              <a:cxnLst/>
              <a:rect l="l" t="t" r="r" b="b"/>
              <a:pathLst>
                <a:path w="6984" h="38100">
                  <a:moveTo>
                    <a:pt x="6832" y="38011"/>
                  </a:moveTo>
                  <a:lnTo>
                    <a:pt x="6832" y="26517"/>
                  </a:lnTo>
                  <a:lnTo>
                    <a:pt x="0" y="0"/>
                  </a:lnTo>
                  <a:lnTo>
                    <a:pt x="0" y="38011"/>
                  </a:lnTo>
                  <a:lnTo>
                    <a:pt x="6832" y="38011"/>
                  </a:lnTo>
                  <a:close/>
                </a:path>
              </a:pathLst>
            </a:custGeom>
            <a:ln w="3175">
              <a:solidFill>
                <a:srgbClr val="3B2314"/>
              </a:solidFill>
            </a:ln>
          </p:spPr>
          <p:txBody>
            <a:bodyPr wrap="square" lIns="0" tIns="0" rIns="0" bIns="0" rtlCol="0"/>
            <a:lstStyle/>
            <a:p/>
          </p:txBody>
        </p:sp>
        <p:sp>
          <p:nvSpPr>
            <p:cNvPr id="472" name="object 472" descr=""/>
            <p:cNvSpPr/>
            <p:nvPr/>
          </p:nvSpPr>
          <p:spPr>
            <a:xfrm>
              <a:off x="9422243" y="1427586"/>
              <a:ext cx="13335" cy="5080"/>
            </a:xfrm>
            <a:custGeom>
              <a:avLst/>
              <a:gdLst/>
              <a:ahLst/>
              <a:cxnLst/>
              <a:rect l="l" t="t" r="r" b="b"/>
              <a:pathLst>
                <a:path w="13334" h="5080">
                  <a:moveTo>
                    <a:pt x="12014" y="0"/>
                  </a:moveTo>
                  <a:lnTo>
                    <a:pt x="8077" y="0"/>
                  </a:lnTo>
                  <a:lnTo>
                    <a:pt x="2959" y="152"/>
                  </a:lnTo>
                  <a:lnTo>
                    <a:pt x="203" y="2895"/>
                  </a:lnTo>
                  <a:lnTo>
                    <a:pt x="0" y="4965"/>
                  </a:lnTo>
                  <a:lnTo>
                    <a:pt x="8496" y="4965"/>
                  </a:lnTo>
                  <a:lnTo>
                    <a:pt x="8496" y="2374"/>
                  </a:lnTo>
                  <a:lnTo>
                    <a:pt x="12776" y="2374"/>
                  </a:lnTo>
                  <a:lnTo>
                    <a:pt x="12014" y="0"/>
                  </a:lnTo>
                  <a:close/>
                </a:path>
              </a:pathLst>
            </a:custGeom>
            <a:solidFill>
              <a:srgbClr val="8B5D3B"/>
            </a:solidFill>
          </p:spPr>
          <p:txBody>
            <a:bodyPr wrap="square" lIns="0" tIns="0" rIns="0" bIns="0" rtlCol="0"/>
            <a:lstStyle/>
            <a:p/>
          </p:txBody>
        </p:sp>
        <p:sp>
          <p:nvSpPr>
            <p:cNvPr id="473" name="object 473" descr=""/>
            <p:cNvSpPr/>
            <p:nvPr/>
          </p:nvSpPr>
          <p:spPr>
            <a:xfrm>
              <a:off x="9435611" y="1364749"/>
              <a:ext cx="12700" cy="8255"/>
            </a:xfrm>
            <a:custGeom>
              <a:avLst/>
              <a:gdLst/>
              <a:ahLst/>
              <a:cxnLst/>
              <a:rect l="l" t="t" r="r" b="b"/>
              <a:pathLst>
                <a:path w="12700" h="8255">
                  <a:moveTo>
                    <a:pt x="10426" y="0"/>
                  </a:moveTo>
                  <a:lnTo>
                    <a:pt x="5626" y="1701"/>
                  </a:lnTo>
                  <a:lnTo>
                    <a:pt x="2311" y="4292"/>
                  </a:lnTo>
                  <a:lnTo>
                    <a:pt x="0" y="7112"/>
                  </a:lnTo>
                  <a:lnTo>
                    <a:pt x="749" y="8013"/>
                  </a:lnTo>
                  <a:lnTo>
                    <a:pt x="2641" y="4800"/>
                  </a:lnTo>
                  <a:lnTo>
                    <a:pt x="12382" y="2946"/>
                  </a:lnTo>
                  <a:lnTo>
                    <a:pt x="10426" y="0"/>
                  </a:lnTo>
                  <a:close/>
                </a:path>
              </a:pathLst>
            </a:custGeom>
            <a:solidFill>
              <a:srgbClr val="BCBEC0"/>
            </a:solidFill>
          </p:spPr>
          <p:txBody>
            <a:bodyPr wrap="square" lIns="0" tIns="0" rIns="0" bIns="0" rtlCol="0"/>
            <a:lstStyle/>
            <a:p/>
          </p:txBody>
        </p:sp>
        <p:sp>
          <p:nvSpPr>
            <p:cNvPr id="474" name="object 474" descr=""/>
            <p:cNvSpPr/>
            <p:nvPr/>
          </p:nvSpPr>
          <p:spPr>
            <a:xfrm>
              <a:off x="9450756" y="1406359"/>
              <a:ext cx="31115" cy="1905"/>
            </a:xfrm>
            <a:custGeom>
              <a:avLst/>
              <a:gdLst/>
              <a:ahLst/>
              <a:cxnLst/>
              <a:rect l="l" t="t" r="r" b="b"/>
              <a:pathLst>
                <a:path w="31115" h="1905">
                  <a:moveTo>
                    <a:pt x="1638" y="0"/>
                  </a:moveTo>
                  <a:lnTo>
                    <a:pt x="0" y="0"/>
                  </a:lnTo>
                  <a:lnTo>
                    <a:pt x="0" y="1638"/>
                  </a:lnTo>
                  <a:lnTo>
                    <a:pt x="1638" y="1638"/>
                  </a:lnTo>
                  <a:lnTo>
                    <a:pt x="1638" y="0"/>
                  </a:lnTo>
                  <a:close/>
                </a:path>
                <a:path w="31115" h="1905">
                  <a:moveTo>
                    <a:pt x="30645" y="0"/>
                  </a:moveTo>
                  <a:lnTo>
                    <a:pt x="29006" y="0"/>
                  </a:lnTo>
                  <a:lnTo>
                    <a:pt x="29006" y="1638"/>
                  </a:lnTo>
                  <a:lnTo>
                    <a:pt x="30645" y="1638"/>
                  </a:lnTo>
                  <a:lnTo>
                    <a:pt x="30645" y="0"/>
                  </a:lnTo>
                  <a:close/>
                </a:path>
              </a:pathLst>
            </a:custGeom>
            <a:solidFill>
              <a:srgbClr val="8B5D3B"/>
            </a:solidFill>
          </p:spPr>
          <p:txBody>
            <a:bodyPr wrap="square" lIns="0" tIns="0" rIns="0" bIns="0" rtlCol="0"/>
            <a:lstStyle/>
            <a:p/>
          </p:txBody>
        </p:sp>
        <p:sp>
          <p:nvSpPr>
            <p:cNvPr id="475" name="object 475" descr=""/>
            <p:cNvSpPr/>
            <p:nvPr/>
          </p:nvSpPr>
          <p:spPr>
            <a:xfrm>
              <a:off x="9448989" y="1440214"/>
              <a:ext cx="35560" cy="14604"/>
            </a:xfrm>
            <a:custGeom>
              <a:avLst/>
              <a:gdLst/>
              <a:ahLst/>
              <a:cxnLst/>
              <a:rect l="l" t="t" r="r" b="b"/>
              <a:pathLst>
                <a:path w="35559" h="14605">
                  <a:moveTo>
                    <a:pt x="34175" y="0"/>
                  </a:moveTo>
                  <a:lnTo>
                    <a:pt x="1054" y="0"/>
                  </a:lnTo>
                  <a:lnTo>
                    <a:pt x="0" y="1054"/>
                  </a:lnTo>
                  <a:lnTo>
                    <a:pt x="0" y="2349"/>
                  </a:lnTo>
                  <a:lnTo>
                    <a:pt x="0" y="13042"/>
                  </a:lnTo>
                  <a:lnTo>
                    <a:pt x="1054" y="14097"/>
                  </a:lnTo>
                  <a:lnTo>
                    <a:pt x="34175" y="14097"/>
                  </a:lnTo>
                  <a:lnTo>
                    <a:pt x="35229" y="13042"/>
                  </a:lnTo>
                  <a:lnTo>
                    <a:pt x="35229" y="1054"/>
                  </a:lnTo>
                  <a:lnTo>
                    <a:pt x="34175" y="0"/>
                  </a:lnTo>
                  <a:close/>
                </a:path>
              </a:pathLst>
            </a:custGeom>
            <a:solidFill>
              <a:srgbClr val="603813"/>
            </a:solidFill>
          </p:spPr>
          <p:txBody>
            <a:bodyPr wrap="square" lIns="0" tIns="0" rIns="0" bIns="0" rtlCol="0"/>
            <a:lstStyle/>
            <a:p/>
          </p:txBody>
        </p:sp>
        <p:sp>
          <p:nvSpPr>
            <p:cNvPr id="476" name="object 476" descr=""/>
            <p:cNvSpPr/>
            <p:nvPr/>
          </p:nvSpPr>
          <p:spPr>
            <a:xfrm>
              <a:off x="9447741" y="1438962"/>
              <a:ext cx="38100" cy="17145"/>
            </a:xfrm>
            <a:custGeom>
              <a:avLst/>
              <a:gdLst/>
              <a:ahLst/>
              <a:cxnLst/>
              <a:rect l="l" t="t" r="r" b="b"/>
              <a:pathLst>
                <a:path w="38100" h="17144">
                  <a:moveTo>
                    <a:pt x="36106" y="0"/>
                  </a:moveTo>
                  <a:lnTo>
                    <a:pt x="1612" y="0"/>
                  </a:lnTo>
                  <a:lnTo>
                    <a:pt x="0" y="1612"/>
                  </a:lnTo>
                  <a:lnTo>
                    <a:pt x="0" y="14973"/>
                  </a:lnTo>
                  <a:lnTo>
                    <a:pt x="1612" y="16586"/>
                  </a:lnTo>
                  <a:lnTo>
                    <a:pt x="36106" y="16586"/>
                  </a:lnTo>
                  <a:lnTo>
                    <a:pt x="37719" y="14973"/>
                  </a:lnTo>
                  <a:lnTo>
                    <a:pt x="37719" y="14097"/>
                  </a:lnTo>
                  <a:lnTo>
                    <a:pt x="2984" y="14097"/>
                  </a:lnTo>
                  <a:lnTo>
                    <a:pt x="2489" y="13601"/>
                  </a:lnTo>
                  <a:lnTo>
                    <a:pt x="2489" y="2984"/>
                  </a:lnTo>
                  <a:lnTo>
                    <a:pt x="2984" y="2489"/>
                  </a:lnTo>
                  <a:lnTo>
                    <a:pt x="37719" y="2489"/>
                  </a:lnTo>
                  <a:lnTo>
                    <a:pt x="37719" y="1612"/>
                  </a:lnTo>
                  <a:lnTo>
                    <a:pt x="36106" y="0"/>
                  </a:lnTo>
                  <a:close/>
                </a:path>
                <a:path w="38100" h="17144">
                  <a:moveTo>
                    <a:pt x="37719" y="2489"/>
                  </a:moveTo>
                  <a:lnTo>
                    <a:pt x="34734" y="2489"/>
                  </a:lnTo>
                  <a:lnTo>
                    <a:pt x="35229" y="2984"/>
                  </a:lnTo>
                  <a:lnTo>
                    <a:pt x="35229" y="13601"/>
                  </a:lnTo>
                  <a:lnTo>
                    <a:pt x="34734" y="14097"/>
                  </a:lnTo>
                  <a:lnTo>
                    <a:pt x="37719" y="14097"/>
                  </a:lnTo>
                  <a:lnTo>
                    <a:pt x="37719" y="2489"/>
                  </a:lnTo>
                  <a:close/>
                </a:path>
              </a:pathLst>
            </a:custGeom>
            <a:solidFill>
              <a:srgbClr val="754C28"/>
            </a:solidFill>
          </p:spPr>
          <p:txBody>
            <a:bodyPr wrap="square" lIns="0" tIns="0" rIns="0" bIns="0" rtlCol="0"/>
            <a:lstStyle/>
            <a:p/>
          </p:txBody>
        </p:sp>
        <p:sp>
          <p:nvSpPr>
            <p:cNvPr id="477" name="object 477" descr=""/>
            <p:cNvSpPr/>
            <p:nvPr/>
          </p:nvSpPr>
          <p:spPr>
            <a:xfrm>
              <a:off x="9487631" y="1479156"/>
              <a:ext cx="8255" cy="8255"/>
            </a:xfrm>
            <a:custGeom>
              <a:avLst/>
              <a:gdLst/>
              <a:ahLst/>
              <a:cxnLst/>
              <a:rect l="l" t="t" r="r" b="b"/>
              <a:pathLst>
                <a:path w="8254" h="8255">
                  <a:moveTo>
                    <a:pt x="7759" y="0"/>
                  </a:moveTo>
                  <a:lnTo>
                    <a:pt x="0" y="7759"/>
                  </a:lnTo>
                </a:path>
              </a:pathLst>
            </a:custGeom>
            <a:ln w="3175">
              <a:solidFill>
                <a:srgbClr val="603813"/>
              </a:solidFill>
            </a:ln>
          </p:spPr>
          <p:txBody>
            <a:bodyPr wrap="square" lIns="0" tIns="0" rIns="0" bIns="0" rtlCol="0"/>
            <a:lstStyle/>
            <a:p/>
          </p:txBody>
        </p:sp>
        <p:sp>
          <p:nvSpPr>
            <p:cNvPr id="478" name="object 478" descr=""/>
            <p:cNvSpPr/>
            <p:nvPr/>
          </p:nvSpPr>
          <p:spPr>
            <a:xfrm>
              <a:off x="8883722" y="2110185"/>
              <a:ext cx="41275" cy="69850"/>
            </a:xfrm>
            <a:custGeom>
              <a:avLst/>
              <a:gdLst/>
              <a:ahLst/>
              <a:cxnLst/>
              <a:rect l="l" t="t" r="r" b="b"/>
              <a:pathLst>
                <a:path w="41275" h="69850">
                  <a:moveTo>
                    <a:pt x="18834" y="0"/>
                  </a:moveTo>
                  <a:lnTo>
                    <a:pt x="14173" y="0"/>
                  </a:lnTo>
                  <a:lnTo>
                    <a:pt x="7645" y="11366"/>
                  </a:lnTo>
                  <a:lnTo>
                    <a:pt x="749" y="11366"/>
                  </a:lnTo>
                  <a:lnTo>
                    <a:pt x="0" y="27216"/>
                  </a:lnTo>
                  <a:lnTo>
                    <a:pt x="0" y="42316"/>
                  </a:lnTo>
                  <a:lnTo>
                    <a:pt x="749" y="58153"/>
                  </a:lnTo>
                  <a:lnTo>
                    <a:pt x="7645" y="58153"/>
                  </a:lnTo>
                  <a:lnTo>
                    <a:pt x="14173" y="69532"/>
                  </a:lnTo>
                  <a:lnTo>
                    <a:pt x="18834" y="69532"/>
                  </a:lnTo>
                  <a:lnTo>
                    <a:pt x="40830" y="63753"/>
                  </a:lnTo>
                  <a:lnTo>
                    <a:pt x="37477" y="49021"/>
                  </a:lnTo>
                  <a:lnTo>
                    <a:pt x="37477" y="20510"/>
                  </a:lnTo>
                  <a:lnTo>
                    <a:pt x="40830" y="5778"/>
                  </a:lnTo>
                  <a:lnTo>
                    <a:pt x="18834" y="0"/>
                  </a:lnTo>
                  <a:close/>
                </a:path>
              </a:pathLst>
            </a:custGeom>
            <a:solidFill>
              <a:srgbClr val="58595B"/>
            </a:solidFill>
          </p:spPr>
          <p:txBody>
            <a:bodyPr wrap="square" lIns="0" tIns="0" rIns="0" bIns="0" rtlCol="0"/>
            <a:lstStyle/>
            <a:p/>
          </p:txBody>
        </p:sp>
        <p:pic>
          <p:nvPicPr>
            <p:cNvPr id="479" name="object 479" descr=""/>
            <p:cNvPicPr/>
            <p:nvPr/>
          </p:nvPicPr>
          <p:blipFill>
            <a:blip r:embed="rId95" cstate="print"/>
            <a:stretch>
              <a:fillRect/>
            </a:stretch>
          </p:blipFill>
          <p:spPr>
            <a:xfrm>
              <a:off x="8890266" y="2107946"/>
              <a:ext cx="131394" cy="70383"/>
            </a:xfrm>
            <a:prstGeom prst="rect">
              <a:avLst/>
            </a:prstGeom>
          </p:spPr>
        </p:pic>
        <p:sp>
          <p:nvSpPr>
            <p:cNvPr id="480" name="object 480" descr=""/>
            <p:cNvSpPr/>
            <p:nvPr/>
          </p:nvSpPr>
          <p:spPr>
            <a:xfrm>
              <a:off x="8853335" y="2108692"/>
              <a:ext cx="44450" cy="16510"/>
            </a:xfrm>
            <a:custGeom>
              <a:avLst/>
              <a:gdLst/>
              <a:ahLst/>
              <a:cxnLst/>
              <a:rect l="l" t="t" r="r" b="b"/>
              <a:pathLst>
                <a:path w="44450" h="16510">
                  <a:moveTo>
                    <a:pt x="44183" y="0"/>
                  </a:moveTo>
                  <a:lnTo>
                    <a:pt x="14351" y="1676"/>
                  </a:lnTo>
                  <a:lnTo>
                    <a:pt x="6896" y="2235"/>
                  </a:lnTo>
                  <a:lnTo>
                    <a:pt x="0" y="16027"/>
                  </a:lnTo>
                </a:path>
              </a:pathLst>
            </a:custGeom>
            <a:ln w="3175">
              <a:solidFill>
                <a:srgbClr val="231F20"/>
              </a:solidFill>
            </a:ln>
          </p:spPr>
          <p:txBody>
            <a:bodyPr wrap="square" lIns="0" tIns="0" rIns="0" bIns="0" rtlCol="0"/>
            <a:lstStyle/>
            <a:p/>
          </p:txBody>
        </p:sp>
        <p:pic>
          <p:nvPicPr>
            <p:cNvPr id="481" name="object 481" descr=""/>
            <p:cNvPicPr/>
            <p:nvPr/>
          </p:nvPicPr>
          <p:blipFill>
            <a:blip r:embed="rId96" cstate="print"/>
            <a:stretch>
              <a:fillRect/>
            </a:stretch>
          </p:blipFill>
          <p:spPr>
            <a:xfrm>
              <a:off x="9021483" y="2110181"/>
              <a:ext cx="13423" cy="69532"/>
            </a:xfrm>
            <a:prstGeom prst="rect">
              <a:avLst/>
            </a:prstGeom>
          </p:spPr>
        </p:pic>
        <p:sp>
          <p:nvSpPr>
            <p:cNvPr id="482" name="object 482" descr=""/>
            <p:cNvSpPr/>
            <p:nvPr/>
          </p:nvSpPr>
          <p:spPr>
            <a:xfrm>
              <a:off x="8901799" y="2107958"/>
              <a:ext cx="130810" cy="8890"/>
            </a:xfrm>
            <a:custGeom>
              <a:avLst/>
              <a:gdLst/>
              <a:ahLst/>
              <a:cxnLst/>
              <a:rect l="l" t="t" r="r" b="b"/>
              <a:pathLst>
                <a:path w="130809" h="8889">
                  <a:moveTo>
                    <a:pt x="119875" y="0"/>
                  </a:moveTo>
                  <a:lnTo>
                    <a:pt x="116763" y="0"/>
                  </a:lnTo>
                  <a:lnTo>
                    <a:pt x="116763" y="1485"/>
                  </a:lnTo>
                  <a:lnTo>
                    <a:pt x="113982" y="4965"/>
                  </a:lnTo>
                  <a:lnTo>
                    <a:pt x="88963" y="4965"/>
                  </a:lnTo>
                  <a:lnTo>
                    <a:pt x="92583" y="1485"/>
                  </a:lnTo>
                  <a:lnTo>
                    <a:pt x="116763" y="1485"/>
                  </a:lnTo>
                  <a:lnTo>
                    <a:pt x="116763" y="0"/>
                  </a:lnTo>
                  <a:lnTo>
                    <a:pt x="85496" y="0"/>
                  </a:lnTo>
                  <a:lnTo>
                    <a:pt x="85496" y="1485"/>
                  </a:lnTo>
                  <a:lnTo>
                    <a:pt x="81521" y="4965"/>
                  </a:lnTo>
                  <a:lnTo>
                    <a:pt x="53035" y="4965"/>
                  </a:lnTo>
                  <a:lnTo>
                    <a:pt x="50749" y="1485"/>
                  </a:lnTo>
                  <a:lnTo>
                    <a:pt x="85496" y="1485"/>
                  </a:lnTo>
                  <a:lnTo>
                    <a:pt x="85496" y="0"/>
                  </a:lnTo>
                  <a:lnTo>
                    <a:pt x="47345" y="0"/>
                  </a:lnTo>
                  <a:lnTo>
                    <a:pt x="47345" y="4965"/>
                  </a:lnTo>
                  <a:lnTo>
                    <a:pt x="28917" y="4965"/>
                  </a:lnTo>
                  <a:lnTo>
                    <a:pt x="13436" y="1485"/>
                  </a:lnTo>
                  <a:lnTo>
                    <a:pt x="44958" y="1485"/>
                  </a:lnTo>
                  <a:lnTo>
                    <a:pt x="47345" y="4965"/>
                  </a:lnTo>
                  <a:lnTo>
                    <a:pt x="47345" y="0"/>
                  </a:lnTo>
                  <a:lnTo>
                    <a:pt x="0" y="0"/>
                  </a:lnTo>
                  <a:lnTo>
                    <a:pt x="28676" y="6438"/>
                  </a:lnTo>
                  <a:lnTo>
                    <a:pt x="114706" y="6451"/>
                  </a:lnTo>
                  <a:lnTo>
                    <a:pt x="115887" y="4965"/>
                  </a:lnTo>
                  <a:lnTo>
                    <a:pt x="118681" y="1485"/>
                  </a:lnTo>
                  <a:lnTo>
                    <a:pt x="119875" y="0"/>
                  </a:lnTo>
                  <a:close/>
                </a:path>
                <a:path w="130809" h="8889">
                  <a:moveTo>
                    <a:pt x="130517" y="5651"/>
                  </a:moveTo>
                  <a:lnTo>
                    <a:pt x="128765" y="3530"/>
                  </a:lnTo>
                  <a:lnTo>
                    <a:pt x="126758" y="2235"/>
                  </a:lnTo>
                  <a:lnTo>
                    <a:pt x="119684" y="5715"/>
                  </a:lnTo>
                  <a:lnTo>
                    <a:pt x="122275" y="6794"/>
                  </a:lnTo>
                  <a:lnTo>
                    <a:pt x="124485" y="8674"/>
                  </a:lnTo>
                  <a:lnTo>
                    <a:pt x="130517" y="5651"/>
                  </a:lnTo>
                  <a:close/>
                </a:path>
              </a:pathLst>
            </a:custGeom>
            <a:solidFill>
              <a:srgbClr val="58595B"/>
            </a:solidFill>
          </p:spPr>
          <p:txBody>
            <a:bodyPr wrap="square" lIns="0" tIns="0" rIns="0" bIns="0" rtlCol="0"/>
            <a:lstStyle/>
            <a:p/>
          </p:txBody>
        </p:sp>
        <p:pic>
          <p:nvPicPr>
            <p:cNvPr id="483" name="object 483" descr=""/>
            <p:cNvPicPr/>
            <p:nvPr/>
          </p:nvPicPr>
          <p:blipFill>
            <a:blip r:embed="rId44" cstate="print"/>
            <a:stretch>
              <a:fillRect/>
            </a:stretch>
          </p:blipFill>
          <p:spPr>
            <a:xfrm>
              <a:off x="8846070" y="2112988"/>
              <a:ext cx="14871" cy="14160"/>
            </a:xfrm>
            <a:prstGeom prst="rect">
              <a:avLst/>
            </a:prstGeom>
          </p:spPr>
        </p:pic>
        <p:pic>
          <p:nvPicPr>
            <p:cNvPr id="484" name="object 484" descr=""/>
            <p:cNvPicPr/>
            <p:nvPr/>
          </p:nvPicPr>
          <p:blipFill>
            <a:blip r:embed="rId97" cstate="print"/>
            <a:stretch>
              <a:fillRect/>
            </a:stretch>
          </p:blipFill>
          <p:spPr>
            <a:xfrm>
              <a:off x="8901799" y="2175497"/>
              <a:ext cx="119862" cy="6451"/>
            </a:xfrm>
            <a:prstGeom prst="rect">
              <a:avLst/>
            </a:prstGeom>
          </p:spPr>
        </p:pic>
        <p:sp>
          <p:nvSpPr>
            <p:cNvPr id="485" name="object 485" descr=""/>
            <p:cNvSpPr/>
            <p:nvPr/>
          </p:nvSpPr>
          <p:spPr>
            <a:xfrm>
              <a:off x="8853335" y="2165183"/>
              <a:ext cx="44450" cy="16510"/>
            </a:xfrm>
            <a:custGeom>
              <a:avLst/>
              <a:gdLst/>
              <a:ahLst/>
              <a:cxnLst/>
              <a:rect l="l" t="t" r="r" b="b"/>
              <a:pathLst>
                <a:path w="44450" h="16510">
                  <a:moveTo>
                    <a:pt x="44183" y="16027"/>
                  </a:moveTo>
                  <a:lnTo>
                    <a:pt x="14351" y="14351"/>
                  </a:lnTo>
                  <a:lnTo>
                    <a:pt x="6896" y="13792"/>
                  </a:lnTo>
                  <a:lnTo>
                    <a:pt x="0" y="0"/>
                  </a:lnTo>
                </a:path>
              </a:pathLst>
            </a:custGeom>
            <a:ln w="3175">
              <a:solidFill>
                <a:srgbClr val="231F20"/>
              </a:solidFill>
            </a:ln>
          </p:spPr>
          <p:txBody>
            <a:bodyPr wrap="square" lIns="0" tIns="0" rIns="0" bIns="0" rtlCol="0"/>
            <a:lstStyle/>
            <a:p/>
          </p:txBody>
        </p:sp>
        <p:sp>
          <p:nvSpPr>
            <p:cNvPr id="486" name="object 486" descr=""/>
            <p:cNvSpPr/>
            <p:nvPr/>
          </p:nvSpPr>
          <p:spPr>
            <a:xfrm>
              <a:off x="8901799" y="2173287"/>
              <a:ext cx="130810" cy="8890"/>
            </a:xfrm>
            <a:custGeom>
              <a:avLst/>
              <a:gdLst/>
              <a:ahLst/>
              <a:cxnLst/>
              <a:rect l="l" t="t" r="r" b="b"/>
              <a:pathLst>
                <a:path w="130809" h="8889">
                  <a:moveTo>
                    <a:pt x="119875" y="8674"/>
                  </a:moveTo>
                  <a:lnTo>
                    <a:pt x="118681" y="7188"/>
                  </a:lnTo>
                  <a:lnTo>
                    <a:pt x="116763" y="4800"/>
                  </a:lnTo>
                  <a:lnTo>
                    <a:pt x="116763" y="7188"/>
                  </a:lnTo>
                  <a:lnTo>
                    <a:pt x="92583" y="7188"/>
                  </a:lnTo>
                  <a:lnTo>
                    <a:pt x="88963" y="3708"/>
                  </a:lnTo>
                  <a:lnTo>
                    <a:pt x="113982" y="3708"/>
                  </a:lnTo>
                  <a:lnTo>
                    <a:pt x="116763" y="7188"/>
                  </a:lnTo>
                  <a:lnTo>
                    <a:pt x="116763" y="4800"/>
                  </a:lnTo>
                  <a:lnTo>
                    <a:pt x="115887" y="3708"/>
                  </a:lnTo>
                  <a:lnTo>
                    <a:pt x="114706" y="2222"/>
                  </a:lnTo>
                  <a:lnTo>
                    <a:pt x="85496" y="2235"/>
                  </a:lnTo>
                  <a:lnTo>
                    <a:pt x="85496" y="7188"/>
                  </a:lnTo>
                  <a:lnTo>
                    <a:pt x="50749" y="7188"/>
                  </a:lnTo>
                  <a:lnTo>
                    <a:pt x="53022" y="3708"/>
                  </a:lnTo>
                  <a:lnTo>
                    <a:pt x="81521" y="3708"/>
                  </a:lnTo>
                  <a:lnTo>
                    <a:pt x="85496" y="7188"/>
                  </a:lnTo>
                  <a:lnTo>
                    <a:pt x="85496" y="2235"/>
                  </a:lnTo>
                  <a:lnTo>
                    <a:pt x="47345" y="2235"/>
                  </a:lnTo>
                  <a:lnTo>
                    <a:pt x="47345" y="3708"/>
                  </a:lnTo>
                  <a:lnTo>
                    <a:pt x="44958" y="7188"/>
                  </a:lnTo>
                  <a:lnTo>
                    <a:pt x="13436" y="7188"/>
                  </a:lnTo>
                  <a:lnTo>
                    <a:pt x="28917" y="3708"/>
                  </a:lnTo>
                  <a:lnTo>
                    <a:pt x="47345" y="3708"/>
                  </a:lnTo>
                  <a:lnTo>
                    <a:pt x="47345" y="2235"/>
                  </a:lnTo>
                  <a:lnTo>
                    <a:pt x="28676" y="2235"/>
                  </a:lnTo>
                  <a:lnTo>
                    <a:pt x="0" y="8674"/>
                  </a:lnTo>
                  <a:lnTo>
                    <a:pt x="119875" y="8674"/>
                  </a:lnTo>
                  <a:close/>
                </a:path>
                <a:path w="130809" h="8889">
                  <a:moveTo>
                    <a:pt x="130517" y="3022"/>
                  </a:moveTo>
                  <a:lnTo>
                    <a:pt x="124485" y="0"/>
                  </a:lnTo>
                  <a:lnTo>
                    <a:pt x="122275" y="1892"/>
                  </a:lnTo>
                  <a:lnTo>
                    <a:pt x="119684" y="2959"/>
                  </a:lnTo>
                  <a:lnTo>
                    <a:pt x="126758" y="6438"/>
                  </a:lnTo>
                  <a:lnTo>
                    <a:pt x="128765" y="5143"/>
                  </a:lnTo>
                  <a:lnTo>
                    <a:pt x="130517" y="3022"/>
                  </a:lnTo>
                  <a:close/>
                </a:path>
              </a:pathLst>
            </a:custGeom>
            <a:solidFill>
              <a:srgbClr val="58595B"/>
            </a:solidFill>
          </p:spPr>
          <p:txBody>
            <a:bodyPr wrap="square" lIns="0" tIns="0" rIns="0" bIns="0" rtlCol="0"/>
            <a:lstStyle/>
            <a:p/>
          </p:txBody>
        </p:sp>
        <p:pic>
          <p:nvPicPr>
            <p:cNvPr id="487" name="object 487" descr=""/>
            <p:cNvPicPr/>
            <p:nvPr/>
          </p:nvPicPr>
          <p:blipFill>
            <a:blip r:embed="rId44" cstate="print"/>
            <a:stretch>
              <a:fillRect/>
            </a:stretch>
          </p:blipFill>
          <p:spPr>
            <a:xfrm>
              <a:off x="8846070" y="2162759"/>
              <a:ext cx="14871" cy="14160"/>
            </a:xfrm>
            <a:prstGeom prst="rect">
              <a:avLst/>
            </a:prstGeom>
          </p:spPr>
        </p:pic>
        <p:sp>
          <p:nvSpPr>
            <p:cNvPr id="488" name="object 488" descr=""/>
            <p:cNvSpPr/>
            <p:nvPr/>
          </p:nvSpPr>
          <p:spPr>
            <a:xfrm>
              <a:off x="8853335" y="2108692"/>
              <a:ext cx="44450" cy="73025"/>
            </a:xfrm>
            <a:custGeom>
              <a:avLst/>
              <a:gdLst/>
              <a:ahLst/>
              <a:cxnLst/>
              <a:rect l="l" t="t" r="r" b="b"/>
              <a:pathLst>
                <a:path w="44450" h="73025">
                  <a:moveTo>
                    <a:pt x="44183" y="0"/>
                  </a:moveTo>
                  <a:lnTo>
                    <a:pt x="14351" y="1676"/>
                  </a:lnTo>
                  <a:lnTo>
                    <a:pt x="6896" y="2235"/>
                  </a:lnTo>
                  <a:lnTo>
                    <a:pt x="0" y="16027"/>
                  </a:lnTo>
                  <a:lnTo>
                    <a:pt x="0" y="56476"/>
                  </a:lnTo>
                  <a:lnTo>
                    <a:pt x="6896" y="70281"/>
                  </a:lnTo>
                  <a:lnTo>
                    <a:pt x="14351" y="70840"/>
                  </a:lnTo>
                  <a:lnTo>
                    <a:pt x="44183" y="72517"/>
                  </a:lnTo>
                </a:path>
              </a:pathLst>
            </a:custGeom>
            <a:ln w="3175">
              <a:solidFill>
                <a:srgbClr val="231F20"/>
              </a:solidFill>
            </a:ln>
          </p:spPr>
          <p:txBody>
            <a:bodyPr wrap="square" lIns="0" tIns="0" rIns="0" bIns="0" rtlCol="0"/>
            <a:lstStyle/>
            <a:p/>
          </p:txBody>
        </p:sp>
        <p:sp>
          <p:nvSpPr>
            <p:cNvPr id="489" name="object 489" descr=""/>
            <p:cNvSpPr/>
            <p:nvPr/>
          </p:nvSpPr>
          <p:spPr>
            <a:xfrm>
              <a:off x="8843826" y="2124721"/>
              <a:ext cx="9525" cy="40640"/>
            </a:xfrm>
            <a:custGeom>
              <a:avLst/>
              <a:gdLst/>
              <a:ahLst/>
              <a:cxnLst/>
              <a:rect l="l" t="t" r="r" b="b"/>
              <a:pathLst>
                <a:path w="9525" h="40639">
                  <a:moveTo>
                    <a:pt x="9512" y="0"/>
                  </a:moveTo>
                  <a:lnTo>
                    <a:pt x="1930" y="2552"/>
                  </a:lnTo>
                  <a:lnTo>
                    <a:pt x="0" y="5346"/>
                  </a:lnTo>
                  <a:lnTo>
                    <a:pt x="0" y="35102"/>
                  </a:lnTo>
                  <a:lnTo>
                    <a:pt x="1930" y="37909"/>
                  </a:lnTo>
                  <a:lnTo>
                    <a:pt x="9512" y="40449"/>
                  </a:lnTo>
                  <a:lnTo>
                    <a:pt x="9512" y="0"/>
                  </a:lnTo>
                  <a:close/>
                </a:path>
              </a:pathLst>
            </a:custGeom>
            <a:solidFill>
              <a:srgbClr val="414042"/>
            </a:solidFill>
          </p:spPr>
          <p:txBody>
            <a:bodyPr wrap="square" lIns="0" tIns="0" rIns="0" bIns="0" rtlCol="0"/>
            <a:lstStyle/>
            <a:p/>
          </p:txBody>
        </p:sp>
        <p:pic>
          <p:nvPicPr>
            <p:cNvPr id="490" name="object 490" descr=""/>
            <p:cNvPicPr/>
            <p:nvPr/>
          </p:nvPicPr>
          <p:blipFill>
            <a:blip r:embed="rId98" cstate="print"/>
            <a:stretch>
              <a:fillRect/>
            </a:stretch>
          </p:blipFill>
          <p:spPr>
            <a:xfrm>
              <a:off x="8844381" y="2130056"/>
              <a:ext cx="8940" cy="29768"/>
            </a:xfrm>
            <a:prstGeom prst="rect">
              <a:avLst/>
            </a:prstGeom>
          </p:spPr>
        </p:pic>
        <p:pic>
          <p:nvPicPr>
            <p:cNvPr id="491" name="object 491" descr=""/>
            <p:cNvPicPr/>
            <p:nvPr/>
          </p:nvPicPr>
          <p:blipFill>
            <a:blip r:embed="rId55" cstate="print"/>
            <a:stretch>
              <a:fillRect/>
            </a:stretch>
          </p:blipFill>
          <p:spPr>
            <a:xfrm>
              <a:off x="8908503" y="2096935"/>
              <a:ext cx="12560" cy="10629"/>
            </a:xfrm>
            <a:prstGeom prst="rect">
              <a:avLst/>
            </a:prstGeom>
          </p:spPr>
        </p:pic>
        <p:pic>
          <p:nvPicPr>
            <p:cNvPr id="492" name="object 492" descr=""/>
            <p:cNvPicPr/>
            <p:nvPr/>
          </p:nvPicPr>
          <p:blipFill>
            <a:blip r:embed="rId31" cstate="print"/>
            <a:stretch>
              <a:fillRect/>
            </a:stretch>
          </p:blipFill>
          <p:spPr>
            <a:xfrm>
              <a:off x="8908504" y="2182317"/>
              <a:ext cx="12560" cy="11430"/>
            </a:xfrm>
            <a:prstGeom prst="rect">
              <a:avLst/>
            </a:prstGeom>
          </p:spPr>
        </p:pic>
        <p:sp>
          <p:nvSpPr>
            <p:cNvPr id="493" name="object 493" descr=""/>
            <p:cNvSpPr/>
            <p:nvPr/>
          </p:nvSpPr>
          <p:spPr>
            <a:xfrm>
              <a:off x="8853335" y="2108708"/>
              <a:ext cx="45085" cy="73025"/>
            </a:xfrm>
            <a:custGeom>
              <a:avLst/>
              <a:gdLst/>
              <a:ahLst/>
              <a:cxnLst/>
              <a:rect l="l" t="t" r="r" b="b"/>
              <a:pathLst>
                <a:path w="45084" h="73025">
                  <a:moveTo>
                    <a:pt x="44551" y="71018"/>
                  </a:moveTo>
                  <a:lnTo>
                    <a:pt x="38036" y="59639"/>
                  </a:lnTo>
                  <a:lnTo>
                    <a:pt x="0" y="56476"/>
                  </a:lnTo>
                  <a:lnTo>
                    <a:pt x="6896" y="70269"/>
                  </a:lnTo>
                  <a:lnTo>
                    <a:pt x="14351" y="70827"/>
                  </a:lnTo>
                  <a:lnTo>
                    <a:pt x="44183" y="72504"/>
                  </a:lnTo>
                  <a:lnTo>
                    <a:pt x="44551" y="71018"/>
                  </a:lnTo>
                  <a:close/>
                </a:path>
                <a:path w="45084" h="73025">
                  <a:moveTo>
                    <a:pt x="44551" y="1485"/>
                  </a:moveTo>
                  <a:lnTo>
                    <a:pt x="44183" y="0"/>
                  </a:lnTo>
                  <a:lnTo>
                    <a:pt x="14351" y="1676"/>
                  </a:lnTo>
                  <a:lnTo>
                    <a:pt x="6896" y="2235"/>
                  </a:lnTo>
                  <a:lnTo>
                    <a:pt x="0" y="16027"/>
                  </a:lnTo>
                  <a:lnTo>
                    <a:pt x="38417" y="12192"/>
                  </a:lnTo>
                  <a:lnTo>
                    <a:pt x="44551" y="1485"/>
                  </a:lnTo>
                  <a:close/>
                </a:path>
              </a:pathLst>
            </a:custGeom>
            <a:solidFill>
              <a:srgbClr val="79AD36"/>
            </a:solidFill>
          </p:spPr>
          <p:txBody>
            <a:bodyPr wrap="square" lIns="0" tIns="0" rIns="0" bIns="0" rtlCol="0"/>
            <a:lstStyle/>
            <a:p/>
          </p:txBody>
        </p:sp>
        <p:pic>
          <p:nvPicPr>
            <p:cNvPr id="494" name="object 494" descr=""/>
            <p:cNvPicPr/>
            <p:nvPr/>
          </p:nvPicPr>
          <p:blipFill>
            <a:blip r:embed="rId99" cstate="print"/>
            <a:stretch>
              <a:fillRect/>
            </a:stretch>
          </p:blipFill>
          <p:spPr>
            <a:xfrm>
              <a:off x="8932011" y="2122741"/>
              <a:ext cx="84011" cy="15659"/>
            </a:xfrm>
            <a:prstGeom prst="rect">
              <a:avLst/>
            </a:prstGeom>
          </p:spPr>
        </p:pic>
        <p:pic>
          <p:nvPicPr>
            <p:cNvPr id="495" name="object 495" descr=""/>
            <p:cNvPicPr/>
            <p:nvPr/>
          </p:nvPicPr>
          <p:blipFill>
            <a:blip r:embed="rId100" cstate="print"/>
            <a:stretch>
              <a:fillRect/>
            </a:stretch>
          </p:blipFill>
          <p:spPr>
            <a:xfrm>
              <a:off x="8932011" y="2152066"/>
              <a:ext cx="84010" cy="16408"/>
            </a:xfrm>
            <a:prstGeom prst="rect">
              <a:avLst/>
            </a:prstGeom>
          </p:spPr>
        </p:pic>
        <p:sp>
          <p:nvSpPr>
            <p:cNvPr id="496" name="object 496" descr=""/>
            <p:cNvSpPr/>
            <p:nvPr/>
          </p:nvSpPr>
          <p:spPr>
            <a:xfrm>
              <a:off x="8853335" y="2108692"/>
              <a:ext cx="44450" cy="73025"/>
            </a:xfrm>
            <a:custGeom>
              <a:avLst/>
              <a:gdLst/>
              <a:ahLst/>
              <a:cxnLst/>
              <a:rect l="l" t="t" r="r" b="b"/>
              <a:pathLst>
                <a:path w="44450" h="73025">
                  <a:moveTo>
                    <a:pt x="44183" y="0"/>
                  </a:moveTo>
                  <a:lnTo>
                    <a:pt x="14351" y="1676"/>
                  </a:lnTo>
                  <a:lnTo>
                    <a:pt x="6896" y="2235"/>
                  </a:lnTo>
                  <a:lnTo>
                    <a:pt x="0" y="16027"/>
                  </a:lnTo>
                  <a:lnTo>
                    <a:pt x="0" y="56476"/>
                  </a:lnTo>
                  <a:lnTo>
                    <a:pt x="6896" y="70281"/>
                  </a:lnTo>
                  <a:lnTo>
                    <a:pt x="14351" y="70840"/>
                  </a:lnTo>
                  <a:lnTo>
                    <a:pt x="44183" y="72517"/>
                  </a:lnTo>
                </a:path>
              </a:pathLst>
            </a:custGeom>
            <a:ln w="3175">
              <a:solidFill>
                <a:srgbClr val="231F20"/>
              </a:solidFill>
            </a:ln>
          </p:spPr>
          <p:txBody>
            <a:bodyPr wrap="square" lIns="0" tIns="0" rIns="0" bIns="0" rtlCol="0"/>
            <a:lstStyle/>
            <a:p/>
          </p:txBody>
        </p:sp>
        <p:pic>
          <p:nvPicPr>
            <p:cNvPr id="497" name="object 497" descr=""/>
            <p:cNvPicPr/>
            <p:nvPr/>
          </p:nvPicPr>
          <p:blipFill>
            <a:blip r:embed="rId101" cstate="print"/>
            <a:stretch>
              <a:fillRect/>
            </a:stretch>
          </p:blipFill>
          <p:spPr>
            <a:xfrm>
              <a:off x="9428340" y="4230586"/>
              <a:ext cx="85989" cy="171840"/>
            </a:xfrm>
            <a:prstGeom prst="rect">
              <a:avLst/>
            </a:prstGeom>
          </p:spPr>
        </p:pic>
        <p:pic>
          <p:nvPicPr>
            <p:cNvPr id="498" name="object 498" descr=""/>
            <p:cNvPicPr/>
            <p:nvPr/>
          </p:nvPicPr>
          <p:blipFill>
            <a:blip r:embed="rId59" cstate="print"/>
            <a:stretch>
              <a:fillRect/>
            </a:stretch>
          </p:blipFill>
          <p:spPr>
            <a:xfrm>
              <a:off x="9486049" y="4395025"/>
              <a:ext cx="11963" cy="5283"/>
            </a:xfrm>
            <a:prstGeom prst="rect">
              <a:avLst/>
            </a:prstGeom>
          </p:spPr>
        </p:pic>
        <p:sp>
          <p:nvSpPr>
            <p:cNvPr id="499" name="object 499" descr=""/>
            <p:cNvSpPr/>
            <p:nvPr/>
          </p:nvSpPr>
          <p:spPr>
            <a:xfrm>
              <a:off x="9484361" y="4230695"/>
              <a:ext cx="12065" cy="16510"/>
            </a:xfrm>
            <a:custGeom>
              <a:avLst/>
              <a:gdLst/>
              <a:ahLst/>
              <a:cxnLst/>
              <a:rect l="l" t="t" r="r" b="b"/>
              <a:pathLst>
                <a:path w="12065" h="16510">
                  <a:moveTo>
                    <a:pt x="25" y="0"/>
                  </a:moveTo>
                  <a:lnTo>
                    <a:pt x="0" y="16459"/>
                  </a:lnTo>
                  <a:lnTo>
                    <a:pt x="11683" y="16459"/>
                  </a:lnTo>
                  <a:lnTo>
                    <a:pt x="11683" y="6553"/>
                  </a:lnTo>
                  <a:lnTo>
                    <a:pt x="9423" y="3327"/>
                  </a:lnTo>
                  <a:lnTo>
                    <a:pt x="5803" y="571"/>
                  </a:lnTo>
                  <a:lnTo>
                    <a:pt x="25" y="0"/>
                  </a:lnTo>
                  <a:close/>
                </a:path>
              </a:pathLst>
            </a:custGeom>
            <a:solidFill>
              <a:srgbClr val="1B75BC"/>
            </a:solidFill>
          </p:spPr>
          <p:txBody>
            <a:bodyPr wrap="square" lIns="0" tIns="0" rIns="0" bIns="0" rtlCol="0"/>
            <a:lstStyle/>
            <a:p/>
          </p:txBody>
        </p:sp>
        <p:sp>
          <p:nvSpPr>
            <p:cNvPr id="500" name="object 500" descr=""/>
            <p:cNvSpPr/>
            <p:nvPr/>
          </p:nvSpPr>
          <p:spPr>
            <a:xfrm>
              <a:off x="9484360" y="4244670"/>
              <a:ext cx="12065" cy="2540"/>
            </a:xfrm>
            <a:custGeom>
              <a:avLst/>
              <a:gdLst/>
              <a:ahLst/>
              <a:cxnLst/>
              <a:rect l="l" t="t" r="r" b="b"/>
              <a:pathLst>
                <a:path w="12065" h="2539">
                  <a:moveTo>
                    <a:pt x="11683" y="0"/>
                  </a:moveTo>
                  <a:lnTo>
                    <a:pt x="0" y="0"/>
                  </a:lnTo>
                  <a:lnTo>
                    <a:pt x="0" y="2489"/>
                  </a:lnTo>
                  <a:lnTo>
                    <a:pt x="11683" y="2489"/>
                  </a:lnTo>
                  <a:lnTo>
                    <a:pt x="11683" y="0"/>
                  </a:lnTo>
                  <a:close/>
                </a:path>
              </a:pathLst>
            </a:custGeom>
            <a:solidFill>
              <a:srgbClr val="2B3890"/>
            </a:solidFill>
          </p:spPr>
          <p:txBody>
            <a:bodyPr wrap="square" lIns="0" tIns="0" rIns="0" bIns="0" rtlCol="0"/>
            <a:lstStyle/>
            <a:p/>
          </p:txBody>
        </p:sp>
        <p:pic>
          <p:nvPicPr>
            <p:cNvPr id="501" name="object 501" descr=""/>
            <p:cNvPicPr/>
            <p:nvPr/>
          </p:nvPicPr>
          <p:blipFill>
            <a:blip r:embed="rId102" cstate="print"/>
            <a:stretch>
              <a:fillRect/>
            </a:stretch>
          </p:blipFill>
          <p:spPr>
            <a:xfrm>
              <a:off x="9433877" y="4282808"/>
              <a:ext cx="64274" cy="65176"/>
            </a:xfrm>
            <a:prstGeom prst="rect">
              <a:avLst/>
            </a:prstGeom>
          </p:spPr>
        </p:pic>
        <p:sp>
          <p:nvSpPr>
            <p:cNvPr id="502" name="object 502" descr=""/>
            <p:cNvSpPr/>
            <p:nvPr/>
          </p:nvSpPr>
          <p:spPr>
            <a:xfrm>
              <a:off x="9417711" y="4294148"/>
              <a:ext cx="13970" cy="12700"/>
            </a:xfrm>
            <a:custGeom>
              <a:avLst/>
              <a:gdLst/>
              <a:ahLst/>
              <a:cxnLst/>
              <a:rect l="l" t="t" r="r" b="b"/>
              <a:pathLst>
                <a:path w="13970" h="12700">
                  <a:moveTo>
                    <a:pt x="13411" y="0"/>
                  </a:moveTo>
                  <a:lnTo>
                    <a:pt x="1117" y="5372"/>
                  </a:lnTo>
                  <a:lnTo>
                    <a:pt x="0" y="12306"/>
                  </a:lnTo>
                  <a:lnTo>
                    <a:pt x="11404" y="8712"/>
                  </a:lnTo>
                  <a:lnTo>
                    <a:pt x="11404" y="3797"/>
                  </a:lnTo>
                  <a:lnTo>
                    <a:pt x="13411" y="3124"/>
                  </a:lnTo>
                  <a:lnTo>
                    <a:pt x="13411" y="0"/>
                  </a:lnTo>
                  <a:close/>
                </a:path>
              </a:pathLst>
            </a:custGeom>
            <a:solidFill>
              <a:srgbClr val="00AEEF"/>
            </a:solidFill>
          </p:spPr>
          <p:txBody>
            <a:bodyPr wrap="square" lIns="0" tIns="0" rIns="0" bIns="0" rtlCol="0"/>
            <a:lstStyle/>
            <a:p/>
          </p:txBody>
        </p:sp>
        <p:sp>
          <p:nvSpPr>
            <p:cNvPr id="503" name="object 503" descr=""/>
            <p:cNvSpPr/>
            <p:nvPr/>
          </p:nvSpPr>
          <p:spPr>
            <a:xfrm>
              <a:off x="9435991" y="4230695"/>
              <a:ext cx="12065" cy="16510"/>
            </a:xfrm>
            <a:custGeom>
              <a:avLst/>
              <a:gdLst/>
              <a:ahLst/>
              <a:cxnLst/>
              <a:rect l="l" t="t" r="r" b="b"/>
              <a:pathLst>
                <a:path w="12065" h="16510">
                  <a:moveTo>
                    <a:pt x="11658" y="0"/>
                  </a:moveTo>
                  <a:lnTo>
                    <a:pt x="5880" y="571"/>
                  </a:lnTo>
                  <a:lnTo>
                    <a:pt x="2260" y="3327"/>
                  </a:lnTo>
                  <a:lnTo>
                    <a:pt x="0" y="6553"/>
                  </a:lnTo>
                  <a:lnTo>
                    <a:pt x="0" y="16459"/>
                  </a:lnTo>
                  <a:lnTo>
                    <a:pt x="11684" y="16459"/>
                  </a:lnTo>
                  <a:lnTo>
                    <a:pt x="11658" y="0"/>
                  </a:lnTo>
                  <a:close/>
                </a:path>
              </a:pathLst>
            </a:custGeom>
            <a:solidFill>
              <a:srgbClr val="1B75BC"/>
            </a:solidFill>
          </p:spPr>
          <p:txBody>
            <a:bodyPr wrap="square" lIns="0" tIns="0" rIns="0" bIns="0" rtlCol="0"/>
            <a:lstStyle/>
            <a:p/>
          </p:txBody>
        </p:sp>
        <p:sp>
          <p:nvSpPr>
            <p:cNvPr id="504" name="object 504" descr=""/>
            <p:cNvSpPr/>
            <p:nvPr/>
          </p:nvSpPr>
          <p:spPr>
            <a:xfrm>
              <a:off x="9435986" y="4244670"/>
              <a:ext cx="12065" cy="2540"/>
            </a:xfrm>
            <a:custGeom>
              <a:avLst/>
              <a:gdLst/>
              <a:ahLst/>
              <a:cxnLst/>
              <a:rect l="l" t="t" r="r" b="b"/>
              <a:pathLst>
                <a:path w="12065" h="2539">
                  <a:moveTo>
                    <a:pt x="11683" y="0"/>
                  </a:moveTo>
                  <a:lnTo>
                    <a:pt x="0" y="0"/>
                  </a:lnTo>
                  <a:lnTo>
                    <a:pt x="0" y="2489"/>
                  </a:lnTo>
                  <a:lnTo>
                    <a:pt x="11683" y="2489"/>
                  </a:lnTo>
                  <a:lnTo>
                    <a:pt x="11683" y="0"/>
                  </a:lnTo>
                  <a:close/>
                </a:path>
              </a:pathLst>
            </a:custGeom>
            <a:solidFill>
              <a:srgbClr val="2B3890"/>
            </a:solidFill>
          </p:spPr>
          <p:txBody>
            <a:bodyPr wrap="square" lIns="0" tIns="0" rIns="0" bIns="0" rtlCol="0"/>
            <a:lstStyle/>
            <a:p/>
          </p:txBody>
        </p:sp>
        <p:pic>
          <p:nvPicPr>
            <p:cNvPr id="505" name="object 505" descr=""/>
            <p:cNvPicPr/>
            <p:nvPr/>
          </p:nvPicPr>
          <p:blipFill>
            <a:blip r:embed="rId103" cstate="print"/>
            <a:stretch>
              <a:fillRect/>
            </a:stretch>
          </p:blipFill>
          <p:spPr>
            <a:xfrm>
              <a:off x="9431925" y="4347159"/>
              <a:ext cx="66465" cy="53149"/>
            </a:xfrm>
            <a:prstGeom prst="rect">
              <a:avLst/>
            </a:prstGeom>
          </p:spPr>
        </p:pic>
        <p:sp>
          <p:nvSpPr>
            <p:cNvPr id="506" name="object 506" descr=""/>
            <p:cNvSpPr/>
            <p:nvPr/>
          </p:nvSpPr>
          <p:spPr>
            <a:xfrm>
              <a:off x="9440239" y="4303149"/>
              <a:ext cx="52069" cy="49530"/>
            </a:xfrm>
            <a:custGeom>
              <a:avLst/>
              <a:gdLst/>
              <a:ahLst/>
              <a:cxnLst/>
              <a:rect l="l" t="t" r="r" b="b"/>
              <a:pathLst>
                <a:path w="52070" h="49529">
                  <a:moveTo>
                    <a:pt x="49936" y="0"/>
                  </a:moveTo>
                  <a:lnTo>
                    <a:pt x="1625" y="0"/>
                  </a:lnTo>
                  <a:lnTo>
                    <a:pt x="0" y="6476"/>
                  </a:lnTo>
                  <a:lnTo>
                    <a:pt x="0" y="37490"/>
                  </a:lnTo>
                  <a:lnTo>
                    <a:pt x="812" y="49250"/>
                  </a:lnTo>
                  <a:lnTo>
                    <a:pt x="50749" y="49250"/>
                  </a:lnTo>
                  <a:lnTo>
                    <a:pt x="51562" y="37490"/>
                  </a:lnTo>
                  <a:lnTo>
                    <a:pt x="51562" y="6476"/>
                  </a:lnTo>
                  <a:lnTo>
                    <a:pt x="49936" y="0"/>
                  </a:lnTo>
                  <a:close/>
                </a:path>
              </a:pathLst>
            </a:custGeom>
            <a:solidFill>
              <a:srgbClr val="1B75BC"/>
            </a:solidFill>
          </p:spPr>
          <p:txBody>
            <a:bodyPr wrap="square" lIns="0" tIns="0" rIns="0" bIns="0" rtlCol="0"/>
            <a:lstStyle/>
            <a:p/>
          </p:txBody>
        </p:sp>
        <p:sp>
          <p:nvSpPr>
            <p:cNvPr id="507" name="object 507" descr=""/>
            <p:cNvSpPr/>
            <p:nvPr/>
          </p:nvSpPr>
          <p:spPr>
            <a:xfrm>
              <a:off x="9432519" y="4347172"/>
              <a:ext cx="67310" cy="37465"/>
            </a:xfrm>
            <a:custGeom>
              <a:avLst/>
              <a:gdLst/>
              <a:ahLst/>
              <a:cxnLst/>
              <a:rect l="l" t="t" r="r" b="b"/>
              <a:pathLst>
                <a:path w="67309" h="37464">
                  <a:moveTo>
                    <a:pt x="11353" y="36957"/>
                  </a:moveTo>
                  <a:lnTo>
                    <a:pt x="11176" y="0"/>
                  </a:lnTo>
                  <a:lnTo>
                    <a:pt x="1358" y="4826"/>
                  </a:lnTo>
                  <a:lnTo>
                    <a:pt x="0" y="18491"/>
                  </a:lnTo>
                  <a:lnTo>
                    <a:pt x="596" y="26390"/>
                  </a:lnTo>
                  <a:lnTo>
                    <a:pt x="4064" y="31546"/>
                  </a:lnTo>
                  <a:lnTo>
                    <a:pt x="11353" y="36957"/>
                  </a:lnTo>
                  <a:close/>
                </a:path>
                <a:path w="67309" h="37464">
                  <a:moveTo>
                    <a:pt x="66979" y="18491"/>
                  </a:moveTo>
                  <a:lnTo>
                    <a:pt x="65633" y="4826"/>
                  </a:lnTo>
                  <a:lnTo>
                    <a:pt x="55816" y="0"/>
                  </a:lnTo>
                  <a:lnTo>
                    <a:pt x="55638" y="36957"/>
                  </a:lnTo>
                  <a:lnTo>
                    <a:pt x="62928" y="31546"/>
                  </a:lnTo>
                  <a:lnTo>
                    <a:pt x="66395" y="26390"/>
                  </a:lnTo>
                  <a:lnTo>
                    <a:pt x="66979" y="18491"/>
                  </a:lnTo>
                  <a:close/>
                </a:path>
              </a:pathLst>
            </a:custGeom>
            <a:solidFill>
              <a:srgbClr val="2B3890"/>
            </a:solidFill>
          </p:spPr>
          <p:txBody>
            <a:bodyPr wrap="square" lIns="0" tIns="0" rIns="0" bIns="0" rtlCol="0"/>
            <a:lstStyle/>
            <a:p/>
          </p:txBody>
        </p:sp>
        <p:sp>
          <p:nvSpPr>
            <p:cNvPr id="508" name="object 508" descr=""/>
            <p:cNvSpPr/>
            <p:nvPr/>
          </p:nvSpPr>
          <p:spPr>
            <a:xfrm>
              <a:off x="9563900" y="1003223"/>
              <a:ext cx="74295" cy="125730"/>
            </a:xfrm>
            <a:custGeom>
              <a:avLst/>
              <a:gdLst/>
              <a:ahLst/>
              <a:cxnLst/>
              <a:rect l="l" t="t" r="r" b="b"/>
              <a:pathLst>
                <a:path w="74295" h="125730">
                  <a:moveTo>
                    <a:pt x="5803" y="99377"/>
                  </a:moveTo>
                  <a:lnTo>
                    <a:pt x="4749" y="98323"/>
                  </a:lnTo>
                  <a:lnTo>
                    <a:pt x="1054" y="98323"/>
                  </a:lnTo>
                  <a:lnTo>
                    <a:pt x="0" y="99377"/>
                  </a:lnTo>
                  <a:lnTo>
                    <a:pt x="0" y="100672"/>
                  </a:lnTo>
                  <a:lnTo>
                    <a:pt x="0" y="124612"/>
                  </a:lnTo>
                  <a:lnTo>
                    <a:pt x="1054" y="125666"/>
                  </a:lnTo>
                  <a:lnTo>
                    <a:pt x="4749" y="125666"/>
                  </a:lnTo>
                  <a:lnTo>
                    <a:pt x="5803" y="124612"/>
                  </a:lnTo>
                  <a:lnTo>
                    <a:pt x="5803" y="99377"/>
                  </a:lnTo>
                  <a:close/>
                </a:path>
                <a:path w="74295" h="125730">
                  <a:moveTo>
                    <a:pt x="5803" y="1054"/>
                  </a:moveTo>
                  <a:lnTo>
                    <a:pt x="4749" y="0"/>
                  </a:lnTo>
                  <a:lnTo>
                    <a:pt x="1054" y="0"/>
                  </a:lnTo>
                  <a:lnTo>
                    <a:pt x="0" y="1054"/>
                  </a:lnTo>
                  <a:lnTo>
                    <a:pt x="0" y="2349"/>
                  </a:lnTo>
                  <a:lnTo>
                    <a:pt x="0" y="26289"/>
                  </a:lnTo>
                  <a:lnTo>
                    <a:pt x="1054" y="27343"/>
                  </a:lnTo>
                  <a:lnTo>
                    <a:pt x="4749" y="27343"/>
                  </a:lnTo>
                  <a:lnTo>
                    <a:pt x="5803" y="26289"/>
                  </a:lnTo>
                  <a:lnTo>
                    <a:pt x="5803" y="1054"/>
                  </a:lnTo>
                  <a:close/>
                </a:path>
                <a:path w="74295" h="125730">
                  <a:moveTo>
                    <a:pt x="74028" y="99377"/>
                  </a:moveTo>
                  <a:lnTo>
                    <a:pt x="72974" y="98323"/>
                  </a:lnTo>
                  <a:lnTo>
                    <a:pt x="69278" y="98323"/>
                  </a:lnTo>
                  <a:lnTo>
                    <a:pt x="68224" y="99377"/>
                  </a:lnTo>
                  <a:lnTo>
                    <a:pt x="68224" y="100672"/>
                  </a:lnTo>
                  <a:lnTo>
                    <a:pt x="68224" y="124612"/>
                  </a:lnTo>
                  <a:lnTo>
                    <a:pt x="69278" y="125666"/>
                  </a:lnTo>
                  <a:lnTo>
                    <a:pt x="72974" y="125666"/>
                  </a:lnTo>
                  <a:lnTo>
                    <a:pt x="74028" y="124612"/>
                  </a:lnTo>
                  <a:lnTo>
                    <a:pt x="74028" y="99377"/>
                  </a:lnTo>
                  <a:close/>
                </a:path>
                <a:path w="74295" h="125730">
                  <a:moveTo>
                    <a:pt x="74028" y="1054"/>
                  </a:moveTo>
                  <a:lnTo>
                    <a:pt x="72974" y="0"/>
                  </a:lnTo>
                  <a:lnTo>
                    <a:pt x="69278" y="0"/>
                  </a:lnTo>
                  <a:lnTo>
                    <a:pt x="68224" y="1054"/>
                  </a:lnTo>
                  <a:lnTo>
                    <a:pt x="68224" y="2349"/>
                  </a:lnTo>
                  <a:lnTo>
                    <a:pt x="68224" y="26289"/>
                  </a:lnTo>
                  <a:lnTo>
                    <a:pt x="69278" y="27343"/>
                  </a:lnTo>
                  <a:lnTo>
                    <a:pt x="72974" y="27343"/>
                  </a:lnTo>
                  <a:lnTo>
                    <a:pt x="74028" y="26289"/>
                  </a:lnTo>
                  <a:lnTo>
                    <a:pt x="74028" y="1054"/>
                  </a:lnTo>
                  <a:close/>
                </a:path>
              </a:pathLst>
            </a:custGeom>
            <a:solidFill>
              <a:srgbClr val="231F20"/>
            </a:solidFill>
          </p:spPr>
          <p:txBody>
            <a:bodyPr wrap="square" lIns="0" tIns="0" rIns="0" bIns="0" rtlCol="0"/>
            <a:lstStyle/>
            <a:p/>
          </p:txBody>
        </p:sp>
        <p:pic>
          <p:nvPicPr>
            <p:cNvPr id="509" name="object 509" descr=""/>
            <p:cNvPicPr/>
            <p:nvPr/>
          </p:nvPicPr>
          <p:blipFill>
            <a:blip r:embed="rId104" cstate="print"/>
            <a:stretch>
              <a:fillRect/>
            </a:stretch>
          </p:blipFill>
          <p:spPr>
            <a:xfrm>
              <a:off x="9566084" y="979296"/>
              <a:ext cx="70181" cy="171662"/>
            </a:xfrm>
            <a:prstGeom prst="rect">
              <a:avLst/>
            </a:prstGeom>
          </p:spPr>
        </p:pic>
        <p:sp>
          <p:nvSpPr>
            <p:cNvPr id="510" name="object 510" descr=""/>
            <p:cNvSpPr/>
            <p:nvPr/>
          </p:nvSpPr>
          <p:spPr>
            <a:xfrm>
              <a:off x="9627670" y="1144865"/>
              <a:ext cx="0" cy="635"/>
            </a:xfrm>
            <a:custGeom>
              <a:avLst/>
              <a:gdLst/>
              <a:ahLst/>
              <a:cxnLst/>
              <a:rect l="l" t="t" r="r" b="b"/>
              <a:pathLst>
                <a:path w="0" h="634">
                  <a:moveTo>
                    <a:pt x="0" y="114"/>
                  </a:moveTo>
                  <a:lnTo>
                    <a:pt x="0" y="0"/>
                  </a:lnTo>
                </a:path>
              </a:pathLst>
            </a:custGeom>
            <a:ln w="3175">
              <a:solidFill>
                <a:srgbClr val="00A650"/>
              </a:solidFill>
            </a:ln>
          </p:spPr>
          <p:txBody>
            <a:bodyPr wrap="square" lIns="0" tIns="0" rIns="0" bIns="0" rtlCol="0"/>
            <a:lstStyle/>
            <a:p/>
          </p:txBody>
        </p:sp>
        <p:pic>
          <p:nvPicPr>
            <p:cNvPr id="511" name="object 511" descr=""/>
            <p:cNvPicPr/>
            <p:nvPr/>
          </p:nvPicPr>
          <p:blipFill>
            <a:blip r:embed="rId68" cstate="print"/>
            <a:stretch>
              <a:fillRect/>
            </a:stretch>
          </p:blipFill>
          <p:spPr>
            <a:xfrm>
              <a:off x="9570237" y="1025499"/>
              <a:ext cx="61887" cy="24434"/>
            </a:xfrm>
            <a:prstGeom prst="rect">
              <a:avLst/>
            </a:prstGeom>
          </p:spPr>
        </p:pic>
        <p:pic>
          <p:nvPicPr>
            <p:cNvPr id="512" name="object 512" descr=""/>
            <p:cNvPicPr/>
            <p:nvPr/>
          </p:nvPicPr>
          <p:blipFill>
            <a:blip r:embed="rId105" cstate="print"/>
            <a:stretch>
              <a:fillRect/>
            </a:stretch>
          </p:blipFill>
          <p:spPr>
            <a:xfrm>
              <a:off x="9569412" y="1035025"/>
              <a:ext cx="63538" cy="91960"/>
            </a:xfrm>
            <a:prstGeom prst="rect">
              <a:avLst/>
            </a:prstGeom>
          </p:spPr>
        </p:pic>
        <p:pic>
          <p:nvPicPr>
            <p:cNvPr id="513" name="object 513" descr=""/>
            <p:cNvPicPr/>
            <p:nvPr/>
          </p:nvPicPr>
          <p:blipFill>
            <a:blip r:embed="rId71" cstate="print"/>
            <a:stretch>
              <a:fillRect/>
            </a:stretch>
          </p:blipFill>
          <p:spPr>
            <a:xfrm>
              <a:off x="9616579" y="982611"/>
              <a:ext cx="15354" cy="11201"/>
            </a:xfrm>
            <a:prstGeom prst="rect">
              <a:avLst/>
            </a:prstGeom>
          </p:spPr>
        </p:pic>
        <p:sp>
          <p:nvSpPr>
            <p:cNvPr id="514" name="object 514" descr=""/>
            <p:cNvSpPr/>
            <p:nvPr/>
          </p:nvSpPr>
          <p:spPr>
            <a:xfrm>
              <a:off x="9588221" y="982624"/>
              <a:ext cx="45720" cy="138430"/>
            </a:xfrm>
            <a:custGeom>
              <a:avLst/>
              <a:gdLst/>
              <a:ahLst/>
              <a:cxnLst/>
              <a:rect l="l" t="t" r="r" b="b"/>
              <a:pathLst>
                <a:path w="45720" h="138430">
                  <a:moveTo>
                    <a:pt x="25882" y="50"/>
                  </a:moveTo>
                  <a:lnTo>
                    <a:pt x="50" y="0"/>
                  </a:lnTo>
                  <a:lnTo>
                    <a:pt x="0" y="3835"/>
                  </a:lnTo>
                  <a:lnTo>
                    <a:pt x="25831" y="3949"/>
                  </a:lnTo>
                  <a:lnTo>
                    <a:pt x="25882" y="50"/>
                  </a:lnTo>
                  <a:close/>
                </a:path>
                <a:path w="45720" h="138430">
                  <a:moveTo>
                    <a:pt x="45554" y="50215"/>
                  </a:moveTo>
                  <a:lnTo>
                    <a:pt x="44729" y="52324"/>
                  </a:lnTo>
                  <a:lnTo>
                    <a:pt x="44729" y="54597"/>
                  </a:lnTo>
                  <a:lnTo>
                    <a:pt x="44729" y="93776"/>
                  </a:lnTo>
                  <a:lnTo>
                    <a:pt x="44729" y="97929"/>
                  </a:lnTo>
                  <a:lnTo>
                    <a:pt x="44729" y="135216"/>
                  </a:lnTo>
                  <a:lnTo>
                    <a:pt x="38722" y="125196"/>
                  </a:lnTo>
                  <a:lnTo>
                    <a:pt x="38722" y="97929"/>
                  </a:lnTo>
                  <a:lnTo>
                    <a:pt x="44729" y="97929"/>
                  </a:lnTo>
                  <a:lnTo>
                    <a:pt x="44729" y="93776"/>
                  </a:lnTo>
                  <a:lnTo>
                    <a:pt x="38722" y="93776"/>
                  </a:lnTo>
                  <a:lnTo>
                    <a:pt x="38811" y="69659"/>
                  </a:lnTo>
                  <a:lnTo>
                    <a:pt x="44729" y="54597"/>
                  </a:lnTo>
                  <a:lnTo>
                    <a:pt x="44729" y="52324"/>
                  </a:lnTo>
                  <a:lnTo>
                    <a:pt x="37922" y="69659"/>
                  </a:lnTo>
                  <a:lnTo>
                    <a:pt x="37896" y="125437"/>
                  </a:lnTo>
                  <a:lnTo>
                    <a:pt x="45554" y="138201"/>
                  </a:lnTo>
                  <a:lnTo>
                    <a:pt x="45554" y="135216"/>
                  </a:lnTo>
                  <a:lnTo>
                    <a:pt x="45554" y="97929"/>
                  </a:lnTo>
                  <a:lnTo>
                    <a:pt x="45554" y="93776"/>
                  </a:lnTo>
                  <a:lnTo>
                    <a:pt x="45554" y="54597"/>
                  </a:lnTo>
                  <a:lnTo>
                    <a:pt x="45554" y="50215"/>
                  </a:lnTo>
                  <a:close/>
                </a:path>
              </a:pathLst>
            </a:custGeom>
            <a:solidFill>
              <a:srgbClr val="3C4557"/>
            </a:solidFill>
          </p:spPr>
          <p:txBody>
            <a:bodyPr wrap="square" lIns="0" tIns="0" rIns="0" bIns="0" rtlCol="0"/>
            <a:lstStyle/>
            <a:p/>
          </p:txBody>
        </p:sp>
        <p:pic>
          <p:nvPicPr>
            <p:cNvPr id="515" name="object 515" descr=""/>
            <p:cNvPicPr/>
            <p:nvPr/>
          </p:nvPicPr>
          <p:blipFill>
            <a:blip r:embed="rId55" cstate="print"/>
            <a:stretch>
              <a:fillRect/>
            </a:stretch>
          </p:blipFill>
          <p:spPr>
            <a:xfrm>
              <a:off x="9633394" y="1034364"/>
              <a:ext cx="10579" cy="5461"/>
            </a:xfrm>
            <a:prstGeom prst="rect">
              <a:avLst/>
            </a:prstGeom>
          </p:spPr>
        </p:pic>
        <p:pic>
          <p:nvPicPr>
            <p:cNvPr id="516" name="object 516" descr=""/>
            <p:cNvPicPr/>
            <p:nvPr/>
          </p:nvPicPr>
          <p:blipFill>
            <a:blip r:embed="rId106" cstate="print"/>
            <a:stretch>
              <a:fillRect/>
            </a:stretch>
          </p:blipFill>
          <p:spPr>
            <a:xfrm>
              <a:off x="9614191" y="1144867"/>
              <a:ext cx="13474" cy="5168"/>
            </a:xfrm>
            <a:prstGeom prst="rect">
              <a:avLst/>
            </a:prstGeom>
          </p:spPr>
        </p:pic>
        <p:sp>
          <p:nvSpPr>
            <p:cNvPr id="517" name="object 517" descr=""/>
            <p:cNvSpPr/>
            <p:nvPr/>
          </p:nvSpPr>
          <p:spPr>
            <a:xfrm>
              <a:off x="9574691" y="1144865"/>
              <a:ext cx="0" cy="635"/>
            </a:xfrm>
            <a:custGeom>
              <a:avLst/>
              <a:gdLst/>
              <a:ahLst/>
              <a:cxnLst/>
              <a:rect l="l" t="t" r="r" b="b"/>
              <a:pathLst>
                <a:path w="0" h="634">
                  <a:moveTo>
                    <a:pt x="0" y="114"/>
                  </a:moveTo>
                  <a:lnTo>
                    <a:pt x="0" y="0"/>
                  </a:lnTo>
                </a:path>
              </a:pathLst>
            </a:custGeom>
            <a:ln w="3175">
              <a:solidFill>
                <a:srgbClr val="00A650"/>
              </a:solidFill>
            </a:ln>
          </p:spPr>
          <p:txBody>
            <a:bodyPr wrap="square" lIns="0" tIns="0" rIns="0" bIns="0" rtlCol="0"/>
            <a:lstStyle/>
            <a:p/>
          </p:txBody>
        </p:sp>
        <p:pic>
          <p:nvPicPr>
            <p:cNvPr id="518" name="object 518" descr=""/>
            <p:cNvPicPr/>
            <p:nvPr/>
          </p:nvPicPr>
          <p:blipFill>
            <a:blip r:embed="rId71" cstate="print"/>
            <a:stretch>
              <a:fillRect/>
            </a:stretch>
          </p:blipFill>
          <p:spPr>
            <a:xfrm>
              <a:off x="9570428" y="982611"/>
              <a:ext cx="15341" cy="11201"/>
            </a:xfrm>
            <a:prstGeom prst="rect">
              <a:avLst/>
            </a:prstGeom>
          </p:spPr>
        </p:pic>
        <p:sp>
          <p:nvSpPr>
            <p:cNvPr id="519" name="object 519" descr=""/>
            <p:cNvSpPr/>
            <p:nvPr/>
          </p:nvSpPr>
          <p:spPr>
            <a:xfrm>
              <a:off x="9568579" y="1032844"/>
              <a:ext cx="8255" cy="88265"/>
            </a:xfrm>
            <a:custGeom>
              <a:avLst/>
              <a:gdLst/>
              <a:ahLst/>
              <a:cxnLst/>
              <a:rect l="l" t="t" r="r" b="b"/>
              <a:pathLst>
                <a:path w="8254" h="88265">
                  <a:moveTo>
                    <a:pt x="0" y="0"/>
                  </a:moveTo>
                  <a:lnTo>
                    <a:pt x="0" y="87972"/>
                  </a:lnTo>
                  <a:lnTo>
                    <a:pt x="1793" y="84988"/>
                  </a:lnTo>
                  <a:lnTo>
                    <a:pt x="838" y="84988"/>
                  </a:lnTo>
                  <a:lnTo>
                    <a:pt x="838" y="47688"/>
                  </a:lnTo>
                  <a:lnTo>
                    <a:pt x="7652" y="47688"/>
                  </a:lnTo>
                  <a:lnTo>
                    <a:pt x="7649" y="43561"/>
                  </a:lnTo>
                  <a:lnTo>
                    <a:pt x="838" y="43561"/>
                  </a:lnTo>
                  <a:lnTo>
                    <a:pt x="838" y="4368"/>
                  </a:lnTo>
                  <a:lnTo>
                    <a:pt x="1716" y="4368"/>
                  </a:lnTo>
                  <a:lnTo>
                    <a:pt x="0" y="0"/>
                  </a:lnTo>
                  <a:close/>
                </a:path>
                <a:path w="8254" h="88265">
                  <a:moveTo>
                    <a:pt x="7652" y="47688"/>
                  </a:moveTo>
                  <a:lnTo>
                    <a:pt x="6832" y="47688"/>
                  </a:lnTo>
                  <a:lnTo>
                    <a:pt x="6832" y="74980"/>
                  </a:lnTo>
                  <a:lnTo>
                    <a:pt x="838" y="84988"/>
                  </a:lnTo>
                  <a:lnTo>
                    <a:pt x="1793" y="84988"/>
                  </a:lnTo>
                  <a:lnTo>
                    <a:pt x="7670" y="75209"/>
                  </a:lnTo>
                  <a:lnTo>
                    <a:pt x="7652" y="47688"/>
                  </a:lnTo>
                  <a:close/>
                </a:path>
                <a:path w="8254" h="88265">
                  <a:moveTo>
                    <a:pt x="1716" y="4368"/>
                  </a:moveTo>
                  <a:lnTo>
                    <a:pt x="838" y="4368"/>
                  </a:lnTo>
                  <a:lnTo>
                    <a:pt x="6742" y="19431"/>
                  </a:lnTo>
                  <a:lnTo>
                    <a:pt x="6832" y="43561"/>
                  </a:lnTo>
                  <a:lnTo>
                    <a:pt x="7649" y="43561"/>
                  </a:lnTo>
                  <a:lnTo>
                    <a:pt x="7632" y="19431"/>
                  </a:lnTo>
                  <a:lnTo>
                    <a:pt x="1716" y="4368"/>
                  </a:lnTo>
                  <a:close/>
                </a:path>
              </a:pathLst>
            </a:custGeom>
            <a:solidFill>
              <a:srgbClr val="3C4557"/>
            </a:solidFill>
          </p:spPr>
          <p:txBody>
            <a:bodyPr wrap="square" lIns="0" tIns="0" rIns="0" bIns="0" rtlCol="0"/>
            <a:lstStyle/>
            <a:p/>
          </p:txBody>
        </p:sp>
        <p:pic>
          <p:nvPicPr>
            <p:cNvPr id="520" name="object 520" descr=""/>
            <p:cNvPicPr/>
            <p:nvPr/>
          </p:nvPicPr>
          <p:blipFill>
            <a:blip r:embed="rId55" cstate="print"/>
            <a:stretch>
              <a:fillRect/>
            </a:stretch>
          </p:blipFill>
          <p:spPr>
            <a:xfrm>
              <a:off x="9558400" y="1034364"/>
              <a:ext cx="10553" cy="5460"/>
            </a:xfrm>
            <a:prstGeom prst="rect">
              <a:avLst/>
            </a:prstGeom>
          </p:spPr>
        </p:pic>
        <p:pic>
          <p:nvPicPr>
            <p:cNvPr id="521" name="object 521" descr=""/>
            <p:cNvPicPr/>
            <p:nvPr/>
          </p:nvPicPr>
          <p:blipFill>
            <a:blip r:embed="rId106" cstate="print"/>
            <a:stretch>
              <a:fillRect/>
            </a:stretch>
          </p:blipFill>
          <p:spPr>
            <a:xfrm>
              <a:off x="9574695" y="1144867"/>
              <a:ext cx="13474" cy="5168"/>
            </a:xfrm>
            <a:prstGeom prst="rect">
              <a:avLst/>
            </a:prstGeom>
          </p:spPr>
        </p:pic>
        <p:sp>
          <p:nvSpPr>
            <p:cNvPr id="522" name="object 522" descr=""/>
            <p:cNvSpPr/>
            <p:nvPr/>
          </p:nvSpPr>
          <p:spPr>
            <a:xfrm>
              <a:off x="9589351" y="1064412"/>
              <a:ext cx="23495" cy="7620"/>
            </a:xfrm>
            <a:custGeom>
              <a:avLst/>
              <a:gdLst/>
              <a:ahLst/>
              <a:cxnLst/>
              <a:rect l="l" t="t" r="r" b="b"/>
              <a:pathLst>
                <a:path w="23495" h="7619">
                  <a:moveTo>
                    <a:pt x="23253" y="0"/>
                  </a:moveTo>
                  <a:lnTo>
                    <a:pt x="0" y="0"/>
                  </a:lnTo>
                  <a:lnTo>
                    <a:pt x="0" y="7137"/>
                  </a:lnTo>
                  <a:lnTo>
                    <a:pt x="23253" y="7137"/>
                  </a:lnTo>
                  <a:lnTo>
                    <a:pt x="23253" y="0"/>
                  </a:lnTo>
                  <a:close/>
                </a:path>
              </a:pathLst>
            </a:custGeom>
            <a:solidFill>
              <a:srgbClr val="D4DCA9"/>
            </a:solidFill>
          </p:spPr>
          <p:txBody>
            <a:bodyPr wrap="square" lIns="0" tIns="0" rIns="0" bIns="0" rtlCol="0"/>
            <a:lstStyle/>
            <a:p/>
          </p:txBody>
        </p:sp>
        <p:sp>
          <p:nvSpPr>
            <p:cNvPr id="523" name="object 523" descr=""/>
            <p:cNvSpPr/>
            <p:nvPr/>
          </p:nvSpPr>
          <p:spPr>
            <a:xfrm>
              <a:off x="9589059" y="1064082"/>
              <a:ext cx="24130" cy="7620"/>
            </a:xfrm>
            <a:custGeom>
              <a:avLst/>
              <a:gdLst/>
              <a:ahLst/>
              <a:cxnLst/>
              <a:rect l="l" t="t" r="r" b="b"/>
              <a:pathLst>
                <a:path w="24129" h="7619">
                  <a:moveTo>
                    <a:pt x="23787" y="660"/>
                  </a:moveTo>
                  <a:lnTo>
                    <a:pt x="23291" y="0"/>
                  </a:lnTo>
                  <a:lnTo>
                    <a:pt x="19634" y="2768"/>
                  </a:lnTo>
                  <a:lnTo>
                    <a:pt x="3416" y="2768"/>
                  </a:lnTo>
                  <a:lnTo>
                    <a:pt x="571" y="38"/>
                  </a:lnTo>
                  <a:lnTo>
                    <a:pt x="0" y="635"/>
                  </a:lnTo>
                  <a:lnTo>
                    <a:pt x="2946" y="3467"/>
                  </a:lnTo>
                  <a:lnTo>
                    <a:pt x="2946" y="7467"/>
                  </a:lnTo>
                  <a:lnTo>
                    <a:pt x="20281" y="7467"/>
                  </a:lnTo>
                  <a:lnTo>
                    <a:pt x="20281" y="3327"/>
                  </a:lnTo>
                  <a:lnTo>
                    <a:pt x="23787" y="660"/>
                  </a:lnTo>
                  <a:close/>
                </a:path>
              </a:pathLst>
            </a:custGeom>
            <a:solidFill>
              <a:srgbClr val="A6AE87"/>
            </a:solidFill>
          </p:spPr>
          <p:txBody>
            <a:bodyPr wrap="square" lIns="0" tIns="0" rIns="0" bIns="0" rtlCol="0"/>
            <a:lstStyle/>
            <a:p/>
          </p:txBody>
        </p:sp>
        <p:sp>
          <p:nvSpPr>
            <p:cNvPr id="524" name="object 524" descr=""/>
            <p:cNvSpPr/>
            <p:nvPr/>
          </p:nvSpPr>
          <p:spPr>
            <a:xfrm>
              <a:off x="9566644" y="1195260"/>
              <a:ext cx="75565" cy="120650"/>
            </a:xfrm>
            <a:custGeom>
              <a:avLst/>
              <a:gdLst/>
              <a:ahLst/>
              <a:cxnLst/>
              <a:rect l="l" t="t" r="r" b="b"/>
              <a:pathLst>
                <a:path w="75565" h="120650">
                  <a:moveTo>
                    <a:pt x="6057" y="89725"/>
                  </a:moveTo>
                  <a:lnTo>
                    <a:pt x="4851" y="88506"/>
                  </a:lnTo>
                  <a:lnTo>
                    <a:pt x="1219" y="88506"/>
                  </a:lnTo>
                  <a:lnTo>
                    <a:pt x="0" y="89725"/>
                  </a:lnTo>
                  <a:lnTo>
                    <a:pt x="0" y="91224"/>
                  </a:lnTo>
                  <a:lnTo>
                    <a:pt x="0" y="118872"/>
                  </a:lnTo>
                  <a:lnTo>
                    <a:pt x="1219" y="120091"/>
                  </a:lnTo>
                  <a:lnTo>
                    <a:pt x="4851" y="120091"/>
                  </a:lnTo>
                  <a:lnTo>
                    <a:pt x="6057" y="118872"/>
                  </a:lnTo>
                  <a:lnTo>
                    <a:pt x="6057" y="89725"/>
                  </a:lnTo>
                  <a:close/>
                </a:path>
                <a:path w="75565" h="120650">
                  <a:moveTo>
                    <a:pt x="6057" y="1206"/>
                  </a:moveTo>
                  <a:lnTo>
                    <a:pt x="4851" y="0"/>
                  </a:lnTo>
                  <a:lnTo>
                    <a:pt x="1219" y="0"/>
                  </a:lnTo>
                  <a:lnTo>
                    <a:pt x="0" y="1206"/>
                  </a:lnTo>
                  <a:lnTo>
                    <a:pt x="0" y="2705"/>
                  </a:lnTo>
                  <a:lnTo>
                    <a:pt x="0" y="30353"/>
                  </a:lnTo>
                  <a:lnTo>
                    <a:pt x="1219" y="31572"/>
                  </a:lnTo>
                  <a:lnTo>
                    <a:pt x="4851" y="31572"/>
                  </a:lnTo>
                  <a:lnTo>
                    <a:pt x="6057" y="30353"/>
                  </a:lnTo>
                  <a:lnTo>
                    <a:pt x="6057" y="1206"/>
                  </a:lnTo>
                  <a:close/>
                </a:path>
                <a:path w="75565" h="120650">
                  <a:moveTo>
                    <a:pt x="75450" y="89725"/>
                  </a:moveTo>
                  <a:lnTo>
                    <a:pt x="74244" y="88506"/>
                  </a:lnTo>
                  <a:lnTo>
                    <a:pt x="70612" y="88506"/>
                  </a:lnTo>
                  <a:lnTo>
                    <a:pt x="69392" y="89725"/>
                  </a:lnTo>
                  <a:lnTo>
                    <a:pt x="69392" y="91224"/>
                  </a:lnTo>
                  <a:lnTo>
                    <a:pt x="69392" y="118872"/>
                  </a:lnTo>
                  <a:lnTo>
                    <a:pt x="70612" y="120091"/>
                  </a:lnTo>
                  <a:lnTo>
                    <a:pt x="74244" y="120091"/>
                  </a:lnTo>
                  <a:lnTo>
                    <a:pt x="75450" y="118872"/>
                  </a:lnTo>
                  <a:lnTo>
                    <a:pt x="75450" y="89725"/>
                  </a:lnTo>
                  <a:close/>
                </a:path>
                <a:path w="75565" h="120650">
                  <a:moveTo>
                    <a:pt x="75450" y="1206"/>
                  </a:moveTo>
                  <a:lnTo>
                    <a:pt x="74244" y="0"/>
                  </a:lnTo>
                  <a:lnTo>
                    <a:pt x="70612" y="0"/>
                  </a:lnTo>
                  <a:lnTo>
                    <a:pt x="69392" y="1206"/>
                  </a:lnTo>
                  <a:lnTo>
                    <a:pt x="69392" y="2705"/>
                  </a:lnTo>
                  <a:lnTo>
                    <a:pt x="69392" y="30353"/>
                  </a:lnTo>
                  <a:lnTo>
                    <a:pt x="70612" y="31572"/>
                  </a:lnTo>
                  <a:lnTo>
                    <a:pt x="74244" y="31572"/>
                  </a:lnTo>
                  <a:lnTo>
                    <a:pt x="75450" y="30353"/>
                  </a:lnTo>
                  <a:lnTo>
                    <a:pt x="75450" y="1206"/>
                  </a:lnTo>
                  <a:close/>
                </a:path>
              </a:pathLst>
            </a:custGeom>
            <a:solidFill>
              <a:srgbClr val="231F20"/>
            </a:solidFill>
          </p:spPr>
          <p:txBody>
            <a:bodyPr wrap="square" lIns="0" tIns="0" rIns="0" bIns="0" rtlCol="0"/>
            <a:lstStyle/>
            <a:p/>
          </p:txBody>
        </p:sp>
        <p:sp>
          <p:nvSpPr>
            <p:cNvPr id="525" name="object 525" descr=""/>
            <p:cNvSpPr/>
            <p:nvPr/>
          </p:nvSpPr>
          <p:spPr>
            <a:xfrm>
              <a:off x="9564471" y="1184958"/>
              <a:ext cx="80645" cy="165100"/>
            </a:xfrm>
            <a:custGeom>
              <a:avLst/>
              <a:gdLst/>
              <a:ahLst/>
              <a:cxnLst/>
              <a:rect l="l" t="t" r="r" b="b"/>
              <a:pathLst>
                <a:path w="80645" h="165100">
                  <a:moveTo>
                    <a:pt x="76722" y="162674"/>
                  </a:moveTo>
                  <a:lnTo>
                    <a:pt x="48552" y="162674"/>
                  </a:lnTo>
                  <a:lnTo>
                    <a:pt x="66812" y="164812"/>
                  </a:lnTo>
                  <a:lnTo>
                    <a:pt x="76188" y="163631"/>
                  </a:lnTo>
                  <a:lnTo>
                    <a:pt x="76722" y="162674"/>
                  </a:lnTo>
                  <a:close/>
                </a:path>
                <a:path w="80645" h="165100">
                  <a:moveTo>
                    <a:pt x="69126" y="0"/>
                  </a:moveTo>
                  <a:lnTo>
                    <a:pt x="10998" y="0"/>
                  </a:lnTo>
                  <a:lnTo>
                    <a:pt x="6210" y="13881"/>
                  </a:lnTo>
                  <a:lnTo>
                    <a:pt x="2619" y="76743"/>
                  </a:lnTo>
                  <a:lnTo>
                    <a:pt x="776" y="111304"/>
                  </a:lnTo>
                  <a:lnTo>
                    <a:pt x="97" y="129808"/>
                  </a:lnTo>
                  <a:lnTo>
                    <a:pt x="0" y="144500"/>
                  </a:lnTo>
                  <a:lnTo>
                    <a:pt x="4933" y="156823"/>
                  </a:lnTo>
                  <a:lnTo>
                    <a:pt x="15786" y="162017"/>
                  </a:lnTo>
                  <a:lnTo>
                    <a:pt x="26639" y="162995"/>
                  </a:lnTo>
                  <a:lnTo>
                    <a:pt x="31572" y="162674"/>
                  </a:lnTo>
                  <a:lnTo>
                    <a:pt x="76722" y="162674"/>
                  </a:lnTo>
                  <a:lnTo>
                    <a:pt x="79643" y="157429"/>
                  </a:lnTo>
                  <a:lnTo>
                    <a:pt x="80137" y="144500"/>
                  </a:lnTo>
                  <a:lnTo>
                    <a:pt x="79164" y="114602"/>
                  </a:lnTo>
                  <a:lnTo>
                    <a:pt x="77025" y="70756"/>
                  </a:lnTo>
                  <a:lnTo>
                    <a:pt x="74886" y="31127"/>
                  </a:lnTo>
                  <a:lnTo>
                    <a:pt x="73914" y="13881"/>
                  </a:lnTo>
                  <a:lnTo>
                    <a:pt x="69126" y="0"/>
                  </a:lnTo>
                  <a:close/>
                </a:path>
              </a:pathLst>
            </a:custGeom>
            <a:solidFill>
              <a:srgbClr val="C49A6C"/>
            </a:solidFill>
          </p:spPr>
          <p:txBody>
            <a:bodyPr wrap="square" lIns="0" tIns="0" rIns="0" bIns="0" rtlCol="0"/>
            <a:lstStyle/>
            <a:p/>
          </p:txBody>
        </p:sp>
        <p:pic>
          <p:nvPicPr>
            <p:cNvPr id="526" name="object 526" descr=""/>
            <p:cNvPicPr/>
            <p:nvPr/>
          </p:nvPicPr>
          <p:blipFill>
            <a:blip r:embed="rId107" cstate="print"/>
            <a:stretch>
              <a:fillRect/>
            </a:stretch>
          </p:blipFill>
          <p:spPr>
            <a:xfrm>
              <a:off x="9564459" y="1184961"/>
              <a:ext cx="80149" cy="164811"/>
            </a:xfrm>
            <a:prstGeom prst="rect">
              <a:avLst/>
            </a:prstGeom>
          </p:spPr>
        </p:pic>
        <p:sp>
          <p:nvSpPr>
            <p:cNvPr id="527" name="object 527" descr=""/>
            <p:cNvSpPr/>
            <p:nvPr/>
          </p:nvSpPr>
          <p:spPr>
            <a:xfrm>
              <a:off x="9629690" y="1240763"/>
              <a:ext cx="12065" cy="88900"/>
            </a:xfrm>
            <a:custGeom>
              <a:avLst/>
              <a:gdLst/>
              <a:ahLst/>
              <a:cxnLst/>
              <a:rect l="l" t="t" r="r" b="b"/>
              <a:pathLst>
                <a:path w="12065" h="88900">
                  <a:moveTo>
                    <a:pt x="7670" y="0"/>
                  </a:moveTo>
                  <a:lnTo>
                    <a:pt x="0" y="18021"/>
                  </a:lnTo>
                  <a:lnTo>
                    <a:pt x="1229" y="42519"/>
                  </a:lnTo>
                  <a:lnTo>
                    <a:pt x="2069" y="60817"/>
                  </a:lnTo>
                  <a:lnTo>
                    <a:pt x="2623" y="74706"/>
                  </a:lnTo>
                  <a:lnTo>
                    <a:pt x="2921" y="85432"/>
                  </a:lnTo>
                  <a:lnTo>
                    <a:pt x="11569" y="88658"/>
                  </a:lnTo>
                  <a:lnTo>
                    <a:pt x="11551" y="87287"/>
                  </a:lnTo>
                  <a:lnTo>
                    <a:pt x="10604" y="87287"/>
                  </a:lnTo>
                  <a:lnTo>
                    <a:pt x="3873" y="84772"/>
                  </a:lnTo>
                  <a:lnTo>
                    <a:pt x="3695" y="77927"/>
                  </a:lnTo>
                  <a:lnTo>
                    <a:pt x="11305" y="77927"/>
                  </a:lnTo>
                  <a:lnTo>
                    <a:pt x="11230" y="75057"/>
                  </a:lnTo>
                  <a:lnTo>
                    <a:pt x="3594" y="75057"/>
                  </a:lnTo>
                  <a:lnTo>
                    <a:pt x="2988" y="60036"/>
                  </a:lnTo>
                  <a:lnTo>
                    <a:pt x="2197" y="42519"/>
                  </a:lnTo>
                  <a:lnTo>
                    <a:pt x="9830" y="42519"/>
                  </a:lnTo>
                  <a:lnTo>
                    <a:pt x="9691" y="39649"/>
                  </a:lnTo>
                  <a:lnTo>
                    <a:pt x="2044" y="39649"/>
                  </a:lnTo>
                  <a:lnTo>
                    <a:pt x="1371" y="25933"/>
                  </a:lnTo>
                  <a:lnTo>
                    <a:pt x="965" y="18199"/>
                  </a:lnTo>
                  <a:lnTo>
                    <a:pt x="6934" y="4178"/>
                  </a:lnTo>
                  <a:lnTo>
                    <a:pt x="7888" y="4178"/>
                  </a:lnTo>
                  <a:lnTo>
                    <a:pt x="7670" y="0"/>
                  </a:lnTo>
                  <a:close/>
                </a:path>
                <a:path w="12065" h="88900">
                  <a:moveTo>
                    <a:pt x="11305" y="77927"/>
                  </a:moveTo>
                  <a:lnTo>
                    <a:pt x="10388" y="77927"/>
                  </a:lnTo>
                  <a:lnTo>
                    <a:pt x="10577" y="84772"/>
                  </a:lnTo>
                  <a:lnTo>
                    <a:pt x="10604" y="87287"/>
                  </a:lnTo>
                  <a:lnTo>
                    <a:pt x="11551" y="87287"/>
                  </a:lnTo>
                  <a:lnTo>
                    <a:pt x="11305" y="77927"/>
                  </a:lnTo>
                  <a:close/>
                </a:path>
                <a:path w="12065" h="88900">
                  <a:moveTo>
                    <a:pt x="9830" y="42519"/>
                  </a:moveTo>
                  <a:lnTo>
                    <a:pt x="8890" y="42519"/>
                  </a:lnTo>
                  <a:lnTo>
                    <a:pt x="9725" y="60817"/>
                  </a:lnTo>
                  <a:lnTo>
                    <a:pt x="10022" y="67944"/>
                  </a:lnTo>
                  <a:lnTo>
                    <a:pt x="10287" y="75057"/>
                  </a:lnTo>
                  <a:lnTo>
                    <a:pt x="11230" y="75057"/>
                  </a:lnTo>
                  <a:lnTo>
                    <a:pt x="11181" y="73209"/>
                  </a:lnTo>
                  <a:lnTo>
                    <a:pt x="10277" y="51731"/>
                  </a:lnTo>
                  <a:lnTo>
                    <a:pt x="9830" y="42519"/>
                  </a:lnTo>
                  <a:close/>
                </a:path>
                <a:path w="12065" h="88900">
                  <a:moveTo>
                    <a:pt x="7888" y="4178"/>
                  </a:moveTo>
                  <a:lnTo>
                    <a:pt x="6934" y="4178"/>
                  </a:lnTo>
                  <a:lnTo>
                    <a:pt x="8309" y="30728"/>
                  </a:lnTo>
                  <a:lnTo>
                    <a:pt x="8750" y="39649"/>
                  </a:lnTo>
                  <a:lnTo>
                    <a:pt x="9691" y="39649"/>
                  </a:lnTo>
                  <a:lnTo>
                    <a:pt x="9022" y="25933"/>
                  </a:lnTo>
                  <a:lnTo>
                    <a:pt x="7888" y="4178"/>
                  </a:lnTo>
                  <a:close/>
                </a:path>
              </a:pathLst>
            </a:custGeom>
            <a:solidFill>
              <a:srgbClr val="3B2314"/>
            </a:solidFill>
          </p:spPr>
          <p:txBody>
            <a:bodyPr wrap="square" lIns="0" tIns="0" rIns="0" bIns="0" rtlCol="0"/>
            <a:lstStyle/>
            <a:p/>
          </p:txBody>
        </p:sp>
        <p:sp>
          <p:nvSpPr>
            <p:cNvPr id="528" name="object 528" descr=""/>
            <p:cNvSpPr/>
            <p:nvPr/>
          </p:nvSpPr>
          <p:spPr>
            <a:xfrm>
              <a:off x="9605609" y="1200985"/>
              <a:ext cx="16510" cy="19685"/>
            </a:xfrm>
            <a:custGeom>
              <a:avLst/>
              <a:gdLst/>
              <a:ahLst/>
              <a:cxnLst/>
              <a:rect l="l" t="t" r="r" b="b"/>
              <a:pathLst>
                <a:path w="16509" h="19684">
                  <a:moveTo>
                    <a:pt x="0" y="0"/>
                  </a:moveTo>
                  <a:lnTo>
                    <a:pt x="965" y="17703"/>
                  </a:lnTo>
                  <a:lnTo>
                    <a:pt x="16509" y="19380"/>
                  </a:lnTo>
                  <a:lnTo>
                    <a:pt x="9817" y="482"/>
                  </a:lnTo>
                  <a:lnTo>
                    <a:pt x="0" y="0"/>
                  </a:lnTo>
                  <a:close/>
                </a:path>
              </a:pathLst>
            </a:custGeom>
            <a:solidFill>
              <a:srgbClr val="8B5D3B"/>
            </a:solidFill>
          </p:spPr>
          <p:txBody>
            <a:bodyPr wrap="square" lIns="0" tIns="0" rIns="0" bIns="0" rtlCol="0"/>
            <a:lstStyle/>
            <a:p/>
          </p:txBody>
        </p:sp>
        <p:pic>
          <p:nvPicPr>
            <p:cNvPr id="529" name="object 529" descr=""/>
            <p:cNvPicPr/>
            <p:nvPr/>
          </p:nvPicPr>
          <p:blipFill>
            <a:blip r:embed="rId108" cstate="print"/>
            <a:stretch>
              <a:fillRect/>
            </a:stretch>
          </p:blipFill>
          <p:spPr>
            <a:xfrm>
              <a:off x="9605606" y="1200988"/>
              <a:ext cx="16509" cy="19367"/>
            </a:xfrm>
            <a:prstGeom prst="rect">
              <a:avLst/>
            </a:prstGeom>
          </p:spPr>
        </p:pic>
        <p:sp>
          <p:nvSpPr>
            <p:cNvPr id="530" name="object 530" descr=""/>
            <p:cNvSpPr/>
            <p:nvPr/>
          </p:nvSpPr>
          <p:spPr>
            <a:xfrm>
              <a:off x="9586954" y="1200985"/>
              <a:ext cx="16510" cy="19685"/>
            </a:xfrm>
            <a:custGeom>
              <a:avLst/>
              <a:gdLst/>
              <a:ahLst/>
              <a:cxnLst/>
              <a:rect l="l" t="t" r="r" b="b"/>
              <a:pathLst>
                <a:path w="16509" h="19684">
                  <a:moveTo>
                    <a:pt x="16510" y="0"/>
                  </a:moveTo>
                  <a:lnTo>
                    <a:pt x="6692" y="482"/>
                  </a:lnTo>
                  <a:lnTo>
                    <a:pt x="0" y="19380"/>
                  </a:lnTo>
                  <a:lnTo>
                    <a:pt x="15544" y="17703"/>
                  </a:lnTo>
                  <a:lnTo>
                    <a:pt x="16510" y="0"/>
                  </a:lnTo>
                  <a:close/>
                </a:path>
              </a:pathLst>
            </a:custGeom>
            <a:solidFill>
              <a:srgbClr val="8B5D3B"/>
            </a:solidFill>
          </p:spPr>
          <p:txBody>
            <a:bodyPr wrap="square" lIns="0" tIns="0" rIns="0" bIns="0" rtlCol="0"/>
            <a:lstStyle/>
            <a:p/>
          </p:txBody>
        </p:sp>
        <p:pic>
          <p:nvPicPr>
            <p:cNvPr id="531" name="object 531" descr=""/>
            <p:cNvPicPr/>
            <p:nvPr/>
          </p:nvPicPr>
          <p:blipFill>
            <a:blip r:embed="rId109" cstate="print"/>
            <a:stretch>
              <a:fillRect/>
            </a:stretch>
          </p:blipFill>
          <p:spPr>
            <a:xfrm>
              <a:off x="9570949" y="1188428"/>
              <a:ext cx="32498" cy="31927"/>
            </a:xfrm>
            <a:prstGeom prst="rect">
              <a:avLst/>
            </a:prstGeom>
          </p:spPr>
        </p:pic>
        <p:pic>
          <p:nvPicPr>
            <p:cNvPr id="532" name="object 532" descr=""/>
            <p:cNvPicPr/>
            <p:nvPr/>
          </p:nvPicPr>
          <p:blipFill>
            <a:blip r:embed="rId110" cstate="print"/>
            <a:stretch>
              <a:fillRect/>
            </a:stretch>
          </p:blipFill>
          <p:spPr>
            <a:xfrm>
              <a:off x="9567812" y="1240777"/>
              <a:ext cx="11569" cy="100914"/>
            </a:xfrm>
            <a:prstGeom prst="rect">
              <a:avLst/>
            </a:prstGeom>
          </p:spPr>
        </p:pic>
        <p:sp>
          <p:nvSpPr>
            <p:cNvPr id="533" name="object 533" descr=""/>
            <p:cNvSpPr/>
            <p:nvPr/>
          </p:nvSpPr>
          <p:spPr>
            <a:xfrm>
              <a:off x="9567805" y="1240773"/>
              <a:ext cx="12065" cy="88900"/>
            </a:xfrm>
            <a:custGeom>
              <a:avLst/>
              <a:gdLst/>
              <a:ahLst/>
              <a:cxnLst/>
              <a:rect l="l" t="t" r="r" b="b"/>
              <a:pathLst>
                <a:path w="12065" h="88900">
                  <a:moveTo>
                    <a:pt x="3911" y="0"/>
                  </a:moveTo>
                  <a:lnTo>
                    <a:pt x="2502" y="26891"/>
                  </a:lnTo>
                  <a:lnTo>
                    <a:pt x="1295" y="51723"/>
                  </a:lnTo>
                  <a:lnTo>
                    <a:pt x="393" y="73198"/>
                  </a:lnTo>
                  <a:lnTo>
                    <a:pt x="0" y="88658"/>
                  </a:lnTo>
                  <a:lnTo>
                    <a:pt x="3711" y="87274"/>
                  </a:lnTo>
                  <a:lnTo>
                    <a:pt x="965" y="87274"/>
                  </a:lnTo>
                  <a:lnTo>
                    <a:pt x="1066" y="81661"/>
                  </a:lnTo>
                  <a:lnTo>
                    <a:pt x="1193" y="77914"/>
                  </a:lnTo>
                  <a:lnTo>
                    <a:pt x="8860" y="77914"/>
                  </a:lnTo>
                  <a:lnTo>
                    <a:pt x="8941" y="75044"/>
                  </a:lnTo>
                  <a:lnTo>
                    <a:pt x="1282" y="75044"/>
                  </a:lnTo>
                  <a:lnTo>
                    <a:pt x="1552" y="67933"/>
                  </a:lnTo>
                  <a:lnTo>
                    <a:pt x="2264" y="51496"/>
                  </a:lnTo>
                  <a:lnTo>
                    <a:pt x="2692" y="42506"/>
                  </a:lnTo>
                  <a:lnTo>
                    <a:pt x="10345" y="42506"/>
                  </a:lnTo>
                  <a:lnTo>
                    <a:pt x="10484" y="39636"/>
                  </a:lnTo>
                  <a:lnTo>
                    <a:pt x="2832" y="39636"/>
                  </a:lnTo>
                  <a:lnTo>
                    <a:pt x="4187" y="12829"/>
                  </a:lnTo>
                  <a:lnTo>
                    <a:pt x="4648" y="4165"/>
                  </a:lnTo>
                  <a:lnTo>
                    <a:pt x="5681" y="4165"/>
                  </a:lnTo>
                  <a:lnTo>
                    <a:pt x="3911" y="0"/>
                  </a:lnTo>
                  <a:close/>
                </a:path>
                <a:path w="12065" h="88900">
                  <a:moveTo>
                    <a:pt x="8860" y="77914"/>
                  </a:moveTo>
                  <a:lnTo>
                    <a:pt x="7886" y="77914"/>
                  </a:lnTo>
                  <a:lnTo>
                    <a:pt x="7708" y="84759"/>
                  </a:lnTo>
                  <a:lnTo>
                    <a:pt x="965" y="87274"/>
                  </a:lnTo>
                  <a:lnTo>
                    <a:pt x="3711" y="87274"/>
                  </a:lnTo>
                  <a:lnTo>
                    <a:pt x="8648" y="85432"/>
                  </a:lnTo>
                  <a:lnTo>
                    <a:pt x="8860" y="77914"/>
                  </a:lnTo>
                  <a:close/>
                </a:path>
                <a:path w="12065" h="88900">
                  <a:moveTo>
                    <a:pt x="10345" y="42506"/>
                  </a:moveTo>
                  <a:lnTo>
                    <a:pt x="9385" y="42506"/>
                  </a:lnTo>
                  <a:lnTo>
                    <a:pt x="8548" y="60804"/>
                  </a:lnTo>
                  <a:lnTo>
                    <a:pt x="7988" y="75044"/>
                  </a:lnTo>
                  <a:lnTo>
                    <a:pt x="8941" y="75044"/>
                  </a:lnTo>
                  <a:lnTo>
                    <a:pt x="9534" y="60023"/>
                  </a:lnTo>
                  <a:lnTo>
                    <a:pt x="10345" y="42506"/>
                  </a:lnTo>
                  <a:close/>
                </a:path>
                <a:path w="12065" h="88900">
                  <a:moveTo>
                    <a:pt x="5681" y="4165"/>
                  </a:moveTo>
                  <a:lnTo>
                    <a:pt x="4648" y="4165"/>
                  </a:lnTo>
                  <a:lnTo>
                    <a:pt x="10604" y="18186"/>
                  </a:lnTo>
                  <a:lnTo>
                    <a:pt x="9842" y="33070"/>
                  </a:lnTo>
                  <a:lnTo>
                    <a:pt x="9525" y="39636"/>
                  </a:lnTo>
                  <a:lnTo>
                    <a:pt x="10484" y="39636"/>
                  </a:lnTo>
                  <a:lnTo>
                    <a:pt x="11569" y="18021"/>
                  </a:lnTo>
                  <a:lnTo>
                    <a:pt x="5681" y="4165"/>
                  </a:lnTo>
                  <a:close/>
                </a:path>
              </a:pathLst>
            </a:custGeom>
            <a:solidFill>
              <a:srgbClr val="3B2314"/>
            </a:solidFill>
          </p:spPr>
          <p:txBody>
            <a:bodyPr wrap="square" lIns="0" tIns="0" rIns="0" bIns="0" rtlCol="0"/>
            <a:lstStyle/>
            <a:p/>
          </p:txBody>
        </p:sp>
        <p:pic>
          <p:nvPicPr>
            <p:cNvPr id="534" name="object 534" descr=""/>
            <p:cNvPicPr/>
            <p:nvPr/>
          </p:nvPicPr>
          <p:blipFill>
            <a:blip r:embed="rId111" cstate="print"/>
            <a:stretch>
              <a:fillRect/>
            </a:stretch>
          </p:blipFill>
          <p:spPr>
            <a:xfrm>
              <a:off x="9573070" y="1222121"/>
              <a:ext cx="62928" cy="103263"/>
            </a:xfrm>
            <a:prstGeom prst="rect">
              <a:avLst/>
            </a:prstGeom>
          </p:spPr>
        </p:pic>
        <p:sp>
          <p:nvSpPr>
            <p:cNvPr id="535" name="object 535" descr=""/>
            <p:cNvSpPr/>
            <p:nvPr/>
          </p:nvSpPr>
          <p:spPr>
            <a:xfrm>
              <a:off x="9578360" y="1253222"/>
              <a:ext cx="52705" cy="78740"/>
            </a:xfrm>
            <a:custGeom>
              <a:avLst/>
              <a:gdLst/>
              <a:ahLst/>
              <a:cxnLst/>
              <a:rect l="l" t="t" r="r" b="b"/>
              <a:pathLst>
                <a:path w="52704" h="78740">
                  <a:moveTo>
                    <a:pt x="49163" y="0"/>
                  </a:moveTo>
                  <a:lnTo>
                    <a:pt x="3189" y="0"/>
                  </a:lnTo>
                  <a:lnTo>
                    <a:pt x="1694" y="34277"/>
                  </a:lnTo>
                  <a:lnTo>
                    <a:pt x="771" y="57066"/>
                  </a:lnTo>
                  <a:lnTo>
                    <a:pt x="255" y="72580"/>
                  </a:lnTo>
                  <a:lnTo>
                    <a:pt x="0" y="74599"/>
                  </a:lnTo>
                  <a:lnTo>
                    <a:pt x="2643" y="77660"/>
                  </a:lnTo>
                  <a:lnTo>
                    <a:pt x="4751" y="78384"/>
                  </a:lnTo>
                  <a:lnTo>
                    <a:pt x="47601" y="78384"/>
                  </a:lnTo>
                  <a:lnTo>
                    <a:pt x="49696" y="77660"/>
                  </a:lnTo>
                  <a:lnTo>
                    <a:pt x="49895" y="77431"/>
                  </a:lnTo>
                  <a:lnTo>
                    <a:pt x="5043" y="77431"/>
                  </a:lnTo>
                  <a:lnTo>
                    <a:pt x="3202" y="76822"/>
                  </a:lnTo>
                  <a:lnTo>
                    <a:pt x="1005" y="74307"/>
                  </a:lnTo>
                  <a:lnTo>
                    <a:pt x="1210" y="72580"/>
                  </a:lnTo>
                  <a:lnTo>
                    <a:pt x="1765" y="55971"/>
                  </a:lnTo>
                  <a:lnTo>
                    <a:pt x="2749" y="31918"/>
                  </a:lnTo>
                  <a:lnTo>
                    <a:pt x="4103" y="952"/>
                  </a:lnTo>
                  <a:lnTo>
                    <a:pt x="49205" y="952"/>
                  </a:lnTo>
                  <a:lnTo>
                    <a:pt x="49163" y="0"/>
                  </a:lnTo>
                  <a:close/>
                </a:path>
                <a:path w="52704" h="78740">
                  <a:moveTo>
                    <a:pt x="49205" y="952"/>
                  </a:moveTo>
                  <a:lnTo>
                    <a:pt x="48249" y="952"/>
                  </a:lnTo>
                  <a:lnTo>
                    <a:pt x="49706" y="34277"/>
                  </a:lnTo>
                  <a:lnTo>
                    <a:pt x="50631" y="57066"/>
                  </a:lnTo>
                  <a:lnTo>
                    <a:pt x="51144" y="72720"/>
                  </a:lnTo>
                  <a:lnTo>
                    <a:pt x="51347" y="74307"/>
                  </a:lnTo>
                  <a:lnTo>
                    <a:pt x="49150" y="76822"/>
                  </a:lnTo>
                  <a:lnTo>
                    <a:pt x="47309" y="77431"/>
                  </a:lnTo>
                  <a:lnTo>
                    <a:pt x="49895" y="77431"/>
                  </a:lnTo>
                  <a:lnTo>
                    <a:pt x="52351" y="74599"/>
                  </a:lnTo>
                  <a:lnTo>
                    <a:pt x="52095" y="72580"/>
                  </a:lnTo>
                  <a:lnTo>
                    <a:pt x="51546" y="55971"/>
                  </a:lnTo>
                  <a:lnTo>
                    <a:pt x="50560" y="31918"/>
                  </a:lnTo>
                  <a:lnTo>
                    <a:pt x="49205" y="952"/>
                  </a:lnTo>
                  <a:close/>
                </a:path>
              </a:pathLst>
            </a:custGeom>
            <a:solidFill>
              <a:srgbClr val="3B2314"/>
            </a:solidFill>
          </p:spPr>
          <p:txBody>
            <a:bodyPr wrap="square" lIns="0" tIns="0" rIns="0" bIns="0" rtlCol="0"/>
            <a:lstStyle/>
            <a:p/>
          </p:txBody>
        </p:sp>
        <p:sp>
          <p:nvSpPr>
            <p:cNvPr id="536" name="object 536" descr=""/>
            <p:cNvSpPr/>
            <p:nvPr/>
          </p:nvSpPr>
          <p:spPr>
            <a:xfrm>
              <a:off x="9559481" y="1241602"/>
              <a:ext cx="89535" cy="5080"/>
            </a:xfrm>
            <a:custGeom>
              <a:avLst/>
              <a:gdLst/>
              <a:ahLst/>
              <a:cxnLst/>
              <a:rect l="l" t="t" r="r" b="b"/>
              <a:pathLst>
                <a:path w="89534" h="5080">
                  <a:moveTo>
                    <a:pt x="10058" y="0"/>
                  </a:moveTo>
                  <a:lnTo>
                    <a:pt x="1041" y="0"/>
                  </a:lnTo>
                  <a:lnTo>
                    <a:pt x="0" y="5016"/>
                  </a:lnTo>
                  <a:lnTo>
                    <a:pt x="10058" y="5016"/>
                  </a:lnTo>
                  <a:lnTo>
                    <a:pt x="10058" y="0"/>
                  </a:lnTo>
                  <a:close/>
                </a:path>
                <a:path w="89534" h="5080">
                  <a:moveTo>
                    <a:pt x="89484" y="5016"/>
                  </a:moveTo>
                  <a:lnTo>
                    <a:pt x="88455" y="0"/>
                  </a:lnTo>
                  <a:lnTo>
                    <a:pt x="79438" y="0"/>
                  </a:lnTo>
                  <a:lnTo>
                    <a:pt x="79438" y="5016"/>
                  </a:lnTo>
                  <a:lnTo>
                    <a:pt x="89484" y="5016"/>
                  </a:lnTo>
                  <a:close/>
                </a:path>
              </a:pathLst>
            </a:custGeom>
            <a:solidFill>
              <a:srgbClr val="8B5D3B"/>
            </a:solidFill>
          </p:spPr>
          <p:txBody>
            <a:bodyPr wrap="square" lIns="0" tIns="0" rIns="0" bIns="0" rtlCol="0"/>
            <a:lstStyle/>
            <a:p/>
          </p:txBody>
        </p:sp>
        <p:sp>
          <p:nvSpPr>
            <p:cNvPr id="537" name="object 537" descr=""/>
            <p:cNvSpPr/>
            <p:nvPr/>
          </p:nvSpPr>
          <p:spPr>
            <a:xfrm>
              <a:off x="9570613" y="1427117"/>
              <a:ext cx="67310" cy="171450"/>
            </a:xfrm>
            <a:custGeom>
              <a:avLst/>
              <a:gdLst/>
              <a:ahLst/>
              <a:cxnLst/>
              <a:rect l="l" t="t" r="r" b="b"/>
              <a:pathLst>
                <a:path w="67309" h="171450">
                  <a:moveTo>
                    <a:pt x="24142" y="0"/>
                  </a:moveTo>
                  <a:lnTo>
                    <a:pt x="18935" y="977"/>
                  </a:lnTo>
                  <a:lnTo>
                    <a:pt x="5854" y="6019"/>
                  </a:lnTo>
                  <a:lnTo>
                    <a:pt x="0" y="8775"/>
                  </a:lnTo>
                  <a:lnTo>
                    <a:pt x="330" y="16675"/>
                  </a:lnTo>
                  <a:lnTo>
                    <a:pt x="412" y="126510"/>
                  </a:lnTo>
                  <a:lnTo>
                    <a:pt x="4146" y="164624"/>
                  </a:lnTo>
                  <a:lnTo>
                    <a:pt x="20091" y="170903"/>
                  </a:lnTo>
                  <a:lnTo>
                    <a:pt x="47091" y="170903"/>
                  </a:lnTo>
                  <a:lnTo>
                    <a:pt x="57864" y="171143"/>
                  </a:lnTo>
                  <a:lnTo>
                    <a:pt x="66615" y="125387"/>
                  </a:lnTo>
                  <a:lnTo>
                    <a:pt x="66852" y="16675"/>
                  </a:lnTo>
                  <a:lnTo>
                    <a:pt x="67182" y="8775"/>
                  </a:lnTo>
                  <a:lnTo>
                    <a:pt x="61328" y="6019"/>
                  </a:lnTo>
                  <a:lnTo>
                    <a:pt x="48247" y="977"/>
                  </a:lnTo>
                  <a:lnTo>
                    <a:pt x="45677" y="495"/>
                  </a:lnTo>
                  <a:lnTo>
                    <a:pt x="30568" y="495"/>
                  </a:lnTo>
                  <a:lnTo>
                    <a:pt x="24142" y="0"/>
                  </a:lnTo>
                  <a:close/>
                </a:path>
                <a:path w="67309" h="171450">
                  <a:moveTo>
                    <a:pt x="43040" y="0"/>
                  </a:moveTo>
                  <a:lnTo>
                    <a:pt x="36614" y="495"/>
                  </a:lnTo>
                  <a:lnTo>
                    <a:pt x="45677" y="495"/>
                  </a:lnTo>
                  <a:lnTo>
                    <a:pt x="43040" y="0"/>
                  </a:lnTo>
                  <a:close/>
                </a:path>
              </a:pathLst>
            </a:custGeom>
            <a:solidFill>
              <a:srgbClr val="91B1B6"/>
            </a:solidFill>
          </p:spPr>
          <p:txBody>
            <a:bodyPr wrap="square" lIns="0" tIns="0" rIns="0" bIns="0" rtlCol="0"/>
            <a:lstStyle/>
            <a:p/>
          </p:txBody>
        </p:sp>
        <p:pic>
          <p:nvPicPr>
            <p:cNvPr id="538" name="object 538" descr=""/>
            <p:cNvPicPr/>
            <p:nvPr/>
          </p:nvPicPr>
          <p:blipFill>
            <a:blip r:embed="rId112" cstate="print"/>
            <a:stretch>
              <a:fillRect/>
            </a:stretch>
          </p:blipFill>
          <p:spPr>
            <a:xfrm>
              <a:off x="9570618" y="1427391"/>
              <a:ext cx="67182" cy="170864"/>
            </a:xfrm>
            <a:prstGeom prst="rect">
              <a:avLst/>
            </a:prstGeom>
          </p:spPr>
        </p:pic>
        <p:sp>
          <p:nvSpPr>
            <p:cNvPr id="539" name="object 539" descr=""/>
            <p:cNvSpPr/>
            <p:nvPr/>
          </p:nvSpPr>
          <p:spPr>
            <a:xfrm>
              <a:off x="9625580" y="1489366"/>
              <a:ext cx="8890" cy="69850"/>
            </a:xfrm>
            <a:custGeom>
              <a:avLst/>
              <a:gdLst/>
              <a:ahLst/>
              <a:cxnLst/>
              <a:rect l="l" t="t" r="r" b="b"/>
              <a:pathLst>
                <a:path w="8890" h="69850">
                  <a:moveTo>
                    <a:pt x="8382" y="0"/>
                  </a:moveTo>
                  <a:lnTo>
                    <a:pt x="0" y="12687"/>
                  </a:lnTo>
                  <a:lnTo>
                    <a:pt x="635" y="52984"/>
                  </a:lnTo>
                  <a:lnTo>
                    <a:pt x="8382" y="69507"/>
                  </a:lnTo>
                  <a:lnTo>
                    <a:pt x="8382" y="65671"/>
                  </a:lnTo>
                  <a:lnTo>
                    <a:pt x="7518" y="65671"/>
                  </a:lnTo>
                  <a:lnTo>
                    <a:pt x="1498" y="52870"/>
                  </a:lnTo>
                  <a:lnTo>
                    <a:pt x="1193" y="33210"/>
                  </a:lnTo>
                  <a:lnTo>
                    <a:pt x="8382" y="33210"/>
                  </a:lnTo>
                  <a:lnTo>
                    <a:pt x="8382" y="29781"/>
                  </a:lnTo>
                  <a:lnTo>
                    <a:pt x="1130" y="29781"/>
                  </a:lnTo>
                  <a:lnTo>
                    <a:pt x="863" y="12941"/>
                  </a:lnTo>
                  <a:lnTo>
                    <a:pt x="7518" y="2857"/>
                  </a:lnTo>
                  <a:lnTo>
                    <a:pt x="8382" y="2857"/>
                  </a:lnTo>
                  <a:lnTo>
                    <a:pt x="8382" y="0"/>
                  </a:lnTo>
                  <a:close/>
                </a:path>
                <a:path w="8890" h="69850">
                  <a:moveTo>
                    <a:pt x="8382" y="33210"/>
                  </a:moveTo>
                  <a:lnTo>
                    <a:pt x="7518" y="33210"/>
                  </a:lnTo>
                  <a:lnTo>
                    <a:pt x="7518" y="65671"/>
                  </a:lnTo>
                  <a:lnTo>
                    <a:pt x="8382" y="65671"/>
                  </a:lnTo>
                  <a:lnTo>
                    <a:pt x="8382" y="33210"/>
                  </a:lnTo>
                  <a:close/>
                </a:path>
                <a:path w="8890" h="69850">
                  <a:moveTo>
                    <a:pt x="8382" y="2857"/>
                  </a:moveTo>
                  <a:lnTo>
                    <a:pt x="7518" y="2857"/>
                  </a:lnTo>
                  <a:lnTo>
                    <a:pt x="7518" y="29781"/>
                  </a:lnTo>
                  <a:lnTo>
                    <a:pt x="8382" y="29781"/>
                  </a:lnTo>
                  <a:lnTo>
                    <a:pt x="8382" y="2857"/>
                  </a:lnTo>
                  <a:close/>
                </a:path>
              </a:pathLst>
            </a:custGeom>
            <a:solidFill>
              <a:srgbClr val="3C4557"/>
            </a:solidFill>
          </p:spPr>
          <p:txBody>
            <a:bodyPr wrap="square" lIns="0" tIns="0" rIns="0" bIns="0" rtlCol="0"/>
            <a:lstStyle/>
            <a:p/>
          </p:txBody>
        </p:sp>
        <p:sp>
          <p:nvSpPr>
            <p:cNvPr id="540" name="object 540" descr=""/>
            <p:cNvSpPr/>
            <p:nvPr/>
          </p:nvSpPr>
          <p:spPr>
            <a:xfrm>
              <a:off x="9634880" y="1486236"/>
              <a:ext cx="12065" cy="9525"/>
            </a:xfrm>
            <a:custGeom>
              <a:avLst/>
              <a:gdLst/>
              <a:ahLst/>
              <a:cxnLst/>
              <a:rect l="l" t="t" r="r" b="b"/>
              <a:pathLst>
                <a:path w="12065" h="9525">
                  <a:moveTo>
                    <a:pt x="1092" y="0"/>
                  </a:moveTo>
                  <a:lnTo>
                    <a:pt x="0" y="1816"/>
                  </a:lnTo>
                  <a:lnTo>
                    <a:pt x="8661" y="9321"/>
                  </a:lnTo>
                  <a:lnTo>
                    <a:pt x="11836" y="6819"/>
                  </a:lnTo>
                  <a:lnTo>
                    <a:pt x="10185" y="5003"/>
                  </a:lnTo>
                  <a:lnTo>
                    <a:pt x="5981" y="1244"/>
                  </a:lnTo>
                  <a:lnTo>
                    <a:pt x="2743" y="1244"/>
                  </a:lnTo>
                  <a:lnTo>
                    <a:pt x="1092" y="0"/>
                  </a:lnTo>
                  <a:close/>
                </a:path>
              </a:pathLst>
            </a:custGeom>
            <a:solidFill>
              <a:srgbClr val="789499"/>
            </a:solidFill>
          </p:spPr>
          <p:txBody>
            <a:bodyPr wrap="square" lIns="0" tIns="0" rIns="0" bIns="0" rtlCol="0"/>
            <a:lstStyle/>
            <a:p/>
          </p:txBody>
        </p:sp>
        <p:pic>
          <p:nvPicPr>
            <p:cNvPr id="541" name="object 541" descr=""/>
            <p:cNvPicPr/>
            <p:nvPr/>
          </p:nvPicPr>
          <p:blipFill>
            <a:blip r:embed="rId31" cstate="print"/>
            <a:stretch>
              <a:fillRect/>
            </a:stretch>
          </p:blipFill>
          <p:spPr>
            <a:xfrm>
              <a:off x="9624771" y="1586497"/>
              <a:ext cx="11493" cy="10642"/>
            </a:xfrm>
            <a:prstGeom prst="rect">
              <a:avLst/>
            </a:prstGeom>
          </p:spPr>
        </p:pic>
        <p:sp>
          <p:nvSpPr>
            <p:cNvPr id="542" name="object 542" descr=""/>
            <p:cNvSpPr/>
            <p:nvPr/>
          </p:nvSpPr>
          <p:spPr>
            <a:xfrm>
              <a:off x="9586695" y="1427124"/>
              <a:ext cx="35560" cy="5715"/>
            </a:xfrm>
            <a:custGeom>
              <a:avLst/>
              <a:gdLst/>
              <a:ahLst/>
              <a:cxnLst/>
              <a:rect l="l" t="t" r="r" b="b"/>
              <a:pathLst>
                <a:path w="35559" h="5715">
                  <a:moveTo>
                    <a:pt x="8064" y="0"/>
                  </a:moveTo>
                  <a:lnTo>
                    <a:pt x="4648" y="635"/>
                  </a:lnTo>
                  <a:lnTo>
                    <a:pt x="0" y="2578"/>
                  </a:lnTo>
                  <a:lnTo>
                    <a:pt x="6019" y="5372"/>
                  </a:lnTo>
                  <a:lnTo>
                    <a:pt x="29006" y="5372"/>
                  </a:lnTo>
                  <a:lnTo>
                    <a:pt x="35013" y="2578"/>
                  </a:lnTo>
                  <a:lnTo>
                    <a:pt x="30365" y="635"/>
                  </a:lnTo>
                  <a:lnTo>
                    <a:pt x="29548" y="482"/>
                  </a:lnTo>
                  <a:lnTo>
                    <a:pt x="14490" y="482"/>
                  </a:lnTo>
                  <a:lnTo>
                    <a:pt x="8064" y="0"/>
                  </a:lnTo>
                  <a:close/>
                </a:path>
                <a:path w="35559" h="5715">
                  <a:moveTo>
                    <a:pt x="26962" y="0"/>
                  </a:moveTo>
                  <a:lnTo>
                    <a:pt x="20535" y="482"/>
                  </a:lnTo>
                  <a:lnTo>
                    <a:pt x="29548" y="482"/>
                  </a:lnTo>
                  <a:lnTo>
                    <a:pt x="26962" y="0"/>
                  </a:lnTo>
                  <a:close/>
                </a:path>
              </a:pathLst>
            </a:custGeom>
            <a:solidFill>
              <a:srgbClr val="414042"/>
            </a:solidFill>
          </p:spPr>
          <p:txBody>
            <a:bodyPr wrap="square" lIns="0" tIns="0" rIns="0" bIns="0" rtlCol="0"/>
            <a:lstStyle/>
            <a:p/>
          </p:txBody>
        </p:sp>
        <p:pic>
          <p:nvPicPr>
            <p:cNvPr id="543" name="object 543" descr=""/>
            <p:cNvPicPr/>
            <p:nvPr/>
          </p:nvPicPr>
          <p:blipFill>
            <a:blip r:embed="rId113" cstate="print"/>
            <a:stretch>
              <a:fillRect/>
            </a:stretch>
          </p:blipFill>
          <p:spPr>
            <a:xfrm>
              <a:off x="9574885" y="1491030"/>
              <a:ext cx="7505" cy="66167"/>
            </a:xfrm>
            <a:prstGeom prst="rect">
              <a:avLst/>
            </a:prstGeom>
          </p:spPr>
        </p:pic>
        <p:pic>
          <p:nvPicPr>
            <p:cNvPr id="544" name="object 544" descr=""/>
            <p:cNvPicPr/>
            <p:nvPr/>
          </p:nvPicPr>
          <p:blipFill>
            <a:blip r:embed="rId114" cstate="print"/>
            <a:stretch>
              <a:fillRect/>
            </a:stretch>
          </p:blipFill>
          <p:spPr>
            <a:xfrm>
              <a:off x="9571063" y="1428242"/>
              <a:ext cx="48146" cy="13512"/>
            </a:xfrm>
            <a:prstGeom prst="rect">
              <a:avLst/>
            </a:prstGeom>
          </p:spPr>
        </p:pic>
        <p:sp>
          <p:nvSpPr>
            <p:cNvPr id="545" name="object 545" descr=""/>
            <p:cNvSpPr/>
            <p:nvPr/>
          </p:nvSpPr>
          <p:spPr>
            <a:xfrm>
              <a:off x="9574454" y="1489364"/>
              <a:ext cx="8890" cy="69850"/>
            </a:xfrm>
            <a:custGeom>
              <a:avLst/>
              <a:gdLst/>
              <a:ahLst/>
              <a:cxnLst/>
              <a:rect l="l" t="t" r="r" b="b"/>
              <a:pathLst>
                <a:path w="8890" h="69850">
                  <a:moveTo>
                    <a:pt x="0" y="0"/>
                  </a:moveTo>
                  <a:lnTo>
                    <a:pt x="0" y="69507"/>
                  </a:lnTo>
                  <a:lnTo>
                    <a:pt x="1792" y="65671"/>
                  </a:lnTo>
                  <a:lnTo>
                    <a:pt x="863" y="65671"/>
                  </a:lnTo>
                  <a:lnTo>
                    <a:pt x="863" y="33223"/>
                  </a:lnTo>
                  <a:lnTo>
                    <a:pt x="8045" y="33223"/>
                  </a:lnTo>
                  <a:lnTo>
                    <a:pt x="8101" y="29781"/>
                  </a:lnTo>
                  <a:lnTo>
                    <a:pt x="863" y="29781"/>
                  </a:lnTo>
                  <a:lnTo>
                    <a:pt x="863" y="2857"/>
                  </a:lnTo>
                  <a:lnTo>
                    <a:pt x="1887" y="2857"/>
                  </a:lnTo>
                  <a:lnTo>
                    <a:pt x="0" y="0"/>
                  </a:lnTo>
                  <a:close/>
                </a:path>
                <a:path w="8890" h="69850">
                  <a:moveTo>
                    <a:pt x="8045" y="33223"/>
                  </a:moveTo>
                  <a:lnTo>
                    <a:pt x="7188" y="33223"/>
                  </a:lnTo>
                  <a:lnTo>
                    <a:pt x="6883" y="52870"/>
                  </a:lnTo>
                  <a:lnTo>
                    <a:pt x="863" y="65671"/>
                  </a:lnTo>
                  <a:lnTo>
                    <a:pt x="1792" y="65671"/>
                  </a:lnTo>
                  <a:lnTo>
                    <a:pt x="7721" y="52984"/>
                  </a:lnTo>
                  <a:lnTo>
                    <a:pt x="8045" y="33223"/>
                  </a:lnTo>
                  <a:close/>
                </a:path>
                <a:path w="8890" h="69850">
                  <a:moveTo>
                    <a:pt x="1887" y="2857"/>
                  </a:moveTo>
                  <a:lnTo>
                    <a:pt x="863" y="2857"/>
                  </a:lnTo>
                  <a:lnTo>
                    <a:pt x="7518" y="12941"/>
                  </a:lnTo>
                  <a:lnTo>
                    <a:pt x="7251" y="29781"/>
                  </a:lnTo>
                  <a:lnTo>
                    <a:pt x="8101" y="29781"/>
                  </a:lnTo>
                  <a:lnTo>
                    <a:pt x="8382" y="12687"/>
                  </a:lnTo>
                  <a:lnTo>
                    <a:pt x="1887" y="2857"/>
                  </a:lnTo>
                  <a:close/>
                </a:path>
              </a:pathLst>
            </a:custGeom>
            <a:solidFill>
              <a:srgbClr val="3C4557"/>
            </a:solidFill>
          </p:spPr>
          <p:txBody>
            <a:bodyPr wrap="square" lIns="0" tIns="0" rIns="0" bIns="0" rtlCol="0"/>
            <a:lstStyle/>
            <a:p/>
          </p:txBody>
        </p:sp>
        <p:sp>
          <p:nvSpPr>
            <p:cNvPr id="546" name="object 546" descr=""/>
            <p:cNvSpPr/>
            <p:nvPr/>
          </p:nvSpPr>
          <p:spPr>
            <a:xfrm>
              <a:off x="9561694" y="1486236"/>
              <a:ext cx="12065" cy="9525"/>
            </a:xfrm>
            <a:custGeom>
              <a:avLst/>
              <a:gdLst/>
              <a:ahLst/>
              <a:cxnLst/>
              <a:rect l="l" t="t" r="r" b="b"/>
              <a:pathLst>
                <a:path w="12065" h="9525">
                  <a:moveTo>
                    <a:pt x="10744" y="0"/>
                  </a:moveTo>
                  <a:lnTo>
                    <a:pt x="9093" y="1244"/>
                  </a:lnTo>
                  <a:lnTo>
                    <a:pt x="5854" y="1244"/>
                  </a:lnTo>
                  <a:lnTo>
                    <a:pt x="1638" y="5003"/>
                  </a:lnTo>
                  <a:lnTo>
                    <a:pt x="0" y="6819"/>
                  </a:lnTo>
                  <a:lnTo>
                    <a:pt x="3175" y="9321"/>
                  </a:lnTo>
                  <a:lnTo>
                    <a:pt x="11823" y="1816"/>
                  </a:lnTo>
                  <a:lnTo>
                    <a:pt x="10744" y="0"/>
                  </a:lnTo>
                  <a:close/>
                </a:path>
              </a:pathLst>
            </a:custGeom>
            <a:solidFill>
              <a:srgbClr val="789499"/>
            </a:solidFill>
          </p:spPr>
          <p:txBody>
            <a:bodyPr wrap="square" lIns="0" tIns="0" rIns="0" bIns="0" rtlCol="0"/>
            <a:lstStyle/>
            <a:p/>
          </p:txBody>
        </p:sp>
        <p:pic>
          <p:nvPicPr>
            <p:cNvPr id="547" name="object 547" descr=""/>
            <p:cNvPicPr/>
            <p:nvPr/>
          </p:nvPicPr>
          <p:blipFill>
            <a:blip r:embed="rId31" cstate="print"/>
            <a:stretch>
              <a:fillRect/>
            </a:stretch>
          </p:blipFill>
          <p:spPr>
            <a:xfrm>
              <a:off x="9572130" y="1586497"/>
              <a:ext cx="11518" cy="10642"/>
            </a:xfrm>
            <a:prstGeom prst="rect">
              <a:avLst/>
            </a:prstGeom>
          </p:spPr>
        </p:pic>
        <p:sp>
          <p:nvSpPr>
            <p:cNvPr id="548" name="object 548" descr=""/>
            <p:cNvSpPr/>
            <p:nvPr/>
          </p:nvSpPr>
          <p:spPr>
            <a:xfrm>
              <a:off x="9576569" y="1569909"/>
              <a:ext cx="55880" cy="26034"/>
            </a:xfrm>
            <a:custGeom>
              <a:avLst/>
              <a:gdLst/>
              <a:ahLst/>
              <a:cxnLst/>
              <a:rect l="l" t="t" r="r" b="b"/>
              <a:pathLst>
                <a:path w="55879" h="26034">
                  <a:moveTo>
                    <a:pt x="52870" y="0"/>
                  </a:moveTo>
                  <a:lnTo>
                    <a:pt x="52019" y="88"/>
                  </a:lnTo>
                  <a:lnTo>
                    <a:pt x="54343" y="20561"/>
                  </a:lnTo>
                  <a:lnTo>
                    <a:pt x="38188" y="24739"/>
                  </a:lnTo>
                  <a:lnTo>
                    <a:pt x="17081" y="24739"/>
                  </a:lnTo>
                  <a:lnTo>
                    <a:pt x="927" y="20561"/>
                  </a:lnTo>
                  <a:lnTo>
                    <a:pt x="3251" y="88"/>
                  </a:lnTo>
                  <a:lnTo>
                    <a:pt x="2400" y="0"/>
                  </a:lnTo>
                  <a:lnTo>
                    <a:pt x="0" y="21196"/>
                  </a:lnTo>
                  <a:lnTo>
                    <a:pt x="16382" y="25603"/>
                  </a:lnTo>
                  <a:lnTo>
                    <a:pt x="31826" y="25603"/>
                  </a:lnTo>
                  <a:lnTo>
                    <a:pt x="38887" y="25603"/>
                  </a:lnTo>
                  <a:lnTo>
                    <a:pt x="55283" y="21196"/>
                  </a:lnTo>
                  <a:lnTo>
                    <a:pt x="52870" y="0"/>
                  </a:lnTo>
                  <a:close/>
                </a:path>
              </a:pathLst>
            </a:custGeom>
            <a:solidFill>
              <a:srgbClr val="3C4557"/>
            </a:solidFill>
          </p:spPr>
          <p:txBody>
            <a:bodyPr wrap="square" lIns="0" tIns="0" rIns="0" bIns="0" rtlCol="0"/>
            <a:lstStyle/>
            <a:p/>
          </p:txBody>
        </p:sp>
        <p:sp>
          <p:nvSpPr>
            <p:cNvPr id="549" name="object 549" descr=""/>
            <p:cNvSpPr/>
            <p:nvPr/>
          </p:nvSpPr>
          <p:spPr>
            <a:xfrm>
              <a:off x="9573108" y="3213277"/>
              <a:ext cx="76200" cy="114935"/>
            </a:xfrm>
            <a:custGeom>
              <a:avLst/>
              <a:gdLst/>
              <a:ahLst/>
              <a:cxnLst/>
              <a:rect l="l" t="t" r="r" b="b"/>
              <a:pathLst>
                <a:path w="76200" h="114935">
                  <a:moveTo>
                    <a:pt x="5803" y="88112"/>
                  </a:moveTo>
                  <a:lnTo>
                    <a:pt x="4749" y="87058"/>
                  </a:lnTo>
                  <a:lnTo>
                    <a:pt x="1054" y="87058"/>
                  </a:lnTo>
                  <a:lnTo>
                    <a:pt x="0" y="88112"/>
                  </a:lnTo>
                  <a:lnTo>
                    <a:pt x="0" y="89408"/>
                  </a:lnTo>
                  <a:lnTo>
                    <a:pt x="0" y="113347"/>
                  </a:lnTo>
                  <a:lnTo>
                    <a:pt x="1054" y="114401"/>
                  </a:lnTo>
                  <a:lnTo>
                    <a:pt x="4749" y="114401"/>
                  </a:lnTo>
                  <a:lnTo>
                    <a:pt x="5803" y="113347"/>
                  </a:lnTo>
                  <a:lnTo>
                    <a:pt x="5803" y="88112"/>
                  </a:lnTo>
                  <a:close/>
                </a:path>
                <a:path w="76200" h="114935">
                  <a:moveTo>
                    <a:pt x="5803" y="1054"/>
                  </a:moveTo>
                  <a:lnTo>
                    <a:pt x="4749" y="0"/>
                  </a:lnTo>
                  <a:lnTo>
                    <a:pt x="1054" y="0"/>
                  </a:lnTo>
                  <a:lnTo>
                    <a:pt x="0" y="1054"/>
                  </a:lnTo>
                  <a:lnTo>
                    <a:pt x="0" y="2349"/>
                  </a:lnTo>
                  <a:lnTo>
                    <a:pt x="0" y="26289"/>
                  </a:lnTo>
                  <a:lnTo>
                    <a:pt x="1054" y="27343"/>
                  </a:lnTo>
                  <a:lnTo>
                    <a:pt x="4749" y="27343"/>
                  </a:lnTo>
                  <a:lnTo>
                    <a:pt x="5803" y="26289"/>
                  </a:lnTo>
                  <a:lnTo>
                    <a:pt x="5803" y="1054"/>
                  </a:lnTo>
                  <a:close/>
                </a:path>
                <a:path w="76200" h="114935">
                  <a:moveTo>
                    <a:pt x="76085" y="88112"/>
                  </a:moveTo>
                  <a:lnTo>
                    <a:pt x="75031" y="87058"/>
                  </a:lnTo>
                  <a:lnTo>
                    <a:pt x="71335" y="87058"/>
                  </a:lnTo>
                  <a:lnTo>
                    <a:pt x="70281" y="88112"/>
                  </a:lnTo>
                  <a:lnTo>
                    <a:pt x="70281" y="89408"/>
                  </a:lnTo>
                  <a:lnTo>
                    <a:pt x="70281" y="113347"/>
                  </a:lnTo>
                  <a:lnTo>
                    <a:pt x="71335" y="114401"/>
                  </a:lnTo>
                  <a:lnTo>
                    <a:pt x="75031" y="114401"/>
                  </a:lnTo>
                  <a:lnTo>
                    <a:pt x="76085" y="113347"/>
                  </a:lnTo>
                  <a:lnTo>
                    <a:pt x="76085" y="88112"/>
                  </a:lnTo>
                  <a:close/>
                </a:path>
                <a:path w="76200" h="114935">
                  <a:moveTo>
                    <a:pt x="76085" y="1054"/>
                  </a:moveTo>
                  <a:lnTo>
                    <a:pt x="75031" y="0"/>
                  </a:lnTo>
                  <a:lnTo>
                    <a:pt x="71335" y="0"/>
                  </a:lnTo>
                  <a:lnTo>
                    <a:pt x="70281" y="1054"/>
                  </a:lnTo>
                  <a:lnTo>
                    <a:pt x="70281" y="2349"/>
                  </a:lnTo>
                  <a:lnTo>
                    <a:pt x="70281" y="26289"/>
                  </a:lnTo>
                  <a:lnTo>
                    <a:pt x="71335" y="27343"/>
                  </a:lnTo>
                  <a:lnTo>
                    <a:pt x="75031" y="27343"/>
                  </a:lnTo>
                  <a:lnTo>
                    <a:pt x="76085" y="26289"/>
                  </a:lnTo>
                  <a:lnTo>
                    <a:pt x="76085" y="1054"/>
                  </a:lnTo>
                  <a:close/>
                </a:path>
              </a:pathLst>
            </a:custGeom>
            <a:solidFill>
              <a:srgbClr val="231F20"/>
            </a:solidFill>
          </p:spPr>
          <p:txBody>
            <a:bodyPr wrap="square" lIns="0" tIns="0" rIns="0" bIns="0" rtlCol="0"/>
            <a:lstStyle/>
            <a:p/>
          </p:txBody>
        </p:sp>
        <p:sp>
          <p:nvSpPr>
            <p:cNvPr id="550" name="object 550" descr=""/>
            <p:cNvSpPr/>
            <p:nvPr/>
          </p:nvSpPr>
          <p:spPr>
            <a:xfrm>
              <a:off x="9573095" y="3186035"/>
              <a:ext cx="74295" cy="167640"/>
            </a:xfrm>
            <a:custGeom>
              <a:avLst/>
              <a:gdLst/>
              <a:ahLst/>
              <a:cxnLst/>
              <a:rect l="l" t="t" r="r" b="b"/>
              <a:pathLst>
                <a:path w="74295" h="167639">
                  <a:moveTo>
                    <a:pt x="48233" y="0"/>
                  </a:moveTo>
                  <a:lnTo>
                    <a:pt x="27951" y="0"/>
                  </a:lnTo>
                  <a:lnTo>
                    <a:pt x="14692" y="1651"/>
                  </a:lnTo>
                  <a:lnTo>
                    <a:pt x="2538" y="136156"/>
                  </a:lnTo>
                  <a:lnTo>
                    <a:pt x="0" y="154042"/>
                  </a:lnTo>
                  <a:lnTo>
                    <a:pt x="851" y="163226"/>
                  </a:lnTo>
                  <a:lnTo>
                    <a:pt x="6619" y="166610"/>
                  </a:lnTo>
                  <a:lnTo>
                    <a:pt x="18832" y="167093"/>
                  </a:lnTo>
                  <a:lnTo>
                    <a:pt x="57351" y="167093"/>
                  </a:lnTo>
                  <a:lnTo>
                    <a:pt x="68866" y="162259"/>
                  </a:lnTo>
                  <a:lnTo>
                    <a:pt x="73471" y="151625"/>
                  </a:lnTo>
                  <a:lnTo>
                    <a:pt x="74089" y="140990"/>
                  </a:lnTo>
                  <a:lnTo>
                    <a:pt x="73645" y="136156"/>
                  </a:lnTo>
                  <a:lnTo>
                    <a:pt x="73366" y="34251"/>
                  </a:lnTo>
                  <a:lnTo>
                    <a:pt x="73023" y="16804"/>
                  </a:lnTo>
                  <a:lnTo>
                    <a:pt x="71672" y="7593"/>
                  </a:lnTo>
                  <a:lnTo>
                    <a:pt x="68199" y="3560"/>
                  </a:lnTo>
                  <a:lnTo>
                    <a:pt x="61492" y="1651"/>
                  </a:lnTo>
                  <a:lnTo>
                    <a:pt x="48233" y="0"/>
                  </a:lnTo>
                  <a:close/>
                </a:path>
              </a:pathLst>
            </a:custGeom>
            <a:solidFill>
              <a:srgbClr val="A4D38A"/>
            </a:solidFill>
          </p:spPr>
          <p:txBody>
            <a:bodyPr wrap="square" lIns="0" tIns="0" rIns="0" bIns="0" rtlCol="0"/>
            <a:lstStyle/>
            <a:p/>
          </p:txBody>
        </p:sp>
        <p:sp>
          <p:nvSpPr>
            <p:cNvPr id="551" name="object 551" descr=""/>
            <p:cNvSpPr/>
            <p:nvPr/>
          </p:nvSpPr>
          <p:spPr>
            <a:xfrm>
              <a:off x="9573082" y="3186049"/>
              <a:ext cx="84455" cy="167640"/>
            </a:xfrm>
            <a:custGeom>
              <a:avLst/>
              <a:gdLst/>
              <a:ahLst/>
              <a:cxnLst/>
              <a:rect l="l" t="t" r="r" b="b"/>
              <a:pathLst>
                <a:path w="84454" h="167639">
                  <a:moveTo>
                    <a:pt x="83870" y="69659"/>
                  </a:moveTo>
                  <a:lnTo>
                    <a:pt x="82931" y="63842"/>
                  </a:lnTo>
                  <a:lnTo>
                    <a:pt x="73431" y="59702"/>
                  </a:lnTo>
                  <a:lnTo>
                    <a:pt x="73380" y="40462"/>
                  </a:lnTo>
                  <a:lnTo>
                    <a:pt x="73279" y="29489"/>
                  </a:lnTo>
                  <a:lnTo>
                    <a:pt x="73025" y="16789"/>
                  </a:lnTo>
                  <a:lnTo>
                    <a:pt x="71678" y="7581"/>
                  </a:lnTo>
                  <a:lnTo>
                    <a:pt x="71031" y="6845"/>
                  </a:lnTo>
                  <a:lnTo>
                    <a:pt x="71031" y="136156"/>
                  </a:lnTo>
                  <a:lnTo>
                    <a:pt x="70993" y="140982"/>
                  </a:lnTo>
                  <a:lnTo>
                    <a:pt x="70218" y="148145"/>
                  </a:lnTo>
                  <a:lnTo>
                    <a:pt x="67691" y="155308"/>
                  </a:lnTo>
                  <a:lnTo>
                    <a:pt x="62623" y="160769"/>
                  </a:lnTo>
                  <a:lnTo>
                    <a:pt x="54229" y="162941"/>
                  </a:lnTo>
                  <a:lnTo>
                    <a:pt x="21971" y="162941"/>
                  </a:lnTo>
                  <a:lnTo>
                    <a:pt x="5168" y="136156"/>
                  </a:lnTo>
                  <a:lnTo>
                    <a:pt x="5435" y="40462"/>
                  </a:lnTo>
                  <a:lnTo>
                    <a:pt x="30568" y="6223"/>
                  </a:lnTo>
                  <a:lnTo>
                    <a:pt x="45631" y="6223"/>
                  </a:lnTo>
                  <a:lnTo>
                    <a:pt x="70535" y="35712"/>
                  </a:lnTo>
                  <a:lnTo>
                    <a:pt x="71031" y="136156"/>
                  </a:lnTo>
                  <a:lnTo>
                    <a:pt x="71031" y="6845"/>
                  </a:lnTo>
                  <a:lnTo>
                    <a:pt x="70497" y="6223"/>
                  </a:lnTo>
                  <a:lnTo>
                    <a:pt x="68211" y="3556"/>
                  </a:lnTo>
                  <a:lnTo>
                    <a:pt x="61493" y="1651"/>
                  </a:lnTo>
                  <a:lnTo>
                    <a:pt x="48247" y="0"/>
                  </a:lnTo>
                  <a:lnTo>
                    <a:pt x="27965" y="0"/>
                  </a:lnTo>
                  <a:lnTo>
                    <a:pt x="3048" y="29489"/>
                  </a:lnTo>
                  <a:lnTo>
                    <a:pt x="2552" y="136156"/>
                  </a:lnTo>
                  <a:lnTo>
                    <a:pt x="0" y="154038"/>
                  </a:lnTo>
                  <a:lnTo>
                    <a:pt x="850" y="163220"/>
                  </a:lnTo>
                  <a:lnTo>
                    <a:pt x="6629" y="166611"/>
                  </a:lnTo>
                  <a:lnTo>
                    <a:pt x="18846" y="167093"/>
                  </a:lnTo>
                  <a:lnTo>
                    <a:pt x="57353" y="167093"/>
                  </a:lnTo>
                  <a:lnTo>
                    <a:pt x="67246" y="162941"/>
                  </a:lnTo>
                  <a:lnTo>
                    <a:pt x="68872" y="162255"/>
                  </a:lnTo>
                  <a:lnTo>
                    <a:pt x="73482" y="151625"/>
                  </a:lnTo>
                  <a:lnTo>
                    <a:pt x="74091" y="140982"/>
                  </a:lnTo>
                  <a:lnTo>
                    <a:pt x="73647" y="136156"/>
                  </a:lnTo>
                  <a:lnTo>
                    <a:pt x="73431" y="62242"/>
                  </a:lnTo>
                  <a:lnTo>
                    <a:pt x="74295" y="62522"/>
                  </a:lnTo>
                  <a:lnTo>
                    <a:pt x="74295" y="66649"/>
                  </a:lnTo>
                  <a:lnTo>
                    <a:pt x="83870" y="69659"/>
                  </a:lnTo>
                  <a:close/>
                </a:path>
              </a:pathLst>
            </a:custGeom>
            <a:solidFill>
              <a:srgbClr val="95C07E"/>
            </a:solidFill>
          </p:spPr>
          <p:txBody>
            <a:bodyPr wrap="square" lIns="0" tIns="0" rIns="0" bIns="0" rtlCol="0"/>
            <a:lstStyle/>
            <a:p/>
          </p:txBody>
        </p:sp>
        <p:sp>
          <p:nvSpPr>
            <p:cNvPr id="552" name="object 552" descr=""/>
            <p:cNvSpPr/>
            <p:nvPr/>
          </p:nvSpPr>
          <p:spPr>
            <a:xfrm>
              <a:off x="9628911" y="3187222"/>
              <a:ext cx="15875" cy="16510"/>
            </a:xfrm>
            <a:custGeom>
              <a:avLst/>
              <a:gdLst/>
              <a:ahLst/>
              <a:cxnLst/>
              <a:rect l="l" t="t" r="r" b="b"/>
              <a:pathLst>
                <a:path w="15875" h="16510">
                  <a:moveTo>
                    <a:pt x="1904" y="0"/>
                  </a:moveTo>
                  <a:lnTo>
                    <a:pt x="0" y="6578"/>
                  </a:lnTo>
                  <a:lnTo>
                    <a:pt x="15659" y="16205"/>
                  </a:lnTo>
                  <a:lnTo>
                    <a:pt x="14058" y="8851"/>
                  </a:lnTo>
                  <a:lnTo>
                    <a:pt x="11099" y="1638"/>
                  </a:lnTo>
                  <a:lnTo>
                    <a:pt x="5664" y="469"/>
                  </a:lnTo>
                  <a:lnTo>
                    <a:pt x="1904" y="0"/>
                  </a:lnTo>
                  <a:close/>
                </a:path>
              </a:pathLst>
            </a:custGeom>
            <a:solidFill>
              <a:srgbClr val="BCBEC0"/>
            </a:solidFill>
          </p:spPr>
          <p:txBody>
            <a:bodyPr wrap="square" lIns="0" tIns="0" rIns="0" bIns="0" rtlCol="0"/>
            <a:lstStyle/>
            <a:p/>
          </p:txBody>
        </p:sp>
        <p:pic>
          <p:nvPicPr>
            <p:cNvPr id="553" name="object 553" descr=""/>
            <p:cNvPicPr/>
            <p:nvPr/>
          </p:nvPicPr>
          <p:blipFill>
            <a:blip r:embed="rId56" cstate="print"/>
            <a:stretch>
              <a:fillRect/>
            </a:stretch>
          </p:blipFill>
          <p:spPr>
            <a:xfrm>
              <a:off x="9639452" y="3191713"/>
              <a:ext cx="5118" cy="11722"/>
            </a:xfrm>
            <a:prstGeom prst="rect">
              <a:avLst/>
            </a:prstGeom>
          </p:spPr>
        </p:pic>
        <p:pic>
          <p:nvPicPr>
            <p:cNvPr id="554" name="object 554" descr=""/>
            <p:cNvPicPr/>
            <p:nvPr/>
          </p:nvPicPr>
          <p:blipFill>
            <a:blip r:embed="rId115" cstate="print"/>
            <a:stretch>
              <a:fillRect/>
            </a:stretch>
          </p:blipFill>
          <p:spPr>
            <a:xfrm>
              <a:off x="9578391" y="3234918"/>
              <a:ext cx="65582" cy="107988"/>
            </a:xfrm>
            <a:prstGeom prst="rect">
              <a:avLst/>
            </a:prstGeom>
          </p:spPr>
        </p:pic>
        <p:sp>
          <p:nvSpPr>
            <p:cNvPr id="555" name="object 555" descr=""/>
            <p:cNvSpPr/>
            <p:nvPr/>
          </p:nvSpPr>
          <p:spPr>
            <a:xfrm>
              <a:off x="9585934" y="3346767"/>
              <a:ext cx="50800" cy="1270"/>
            </a:xfrm>
            <a:custGeom>
              <a:avLst/>
              <a:gdLst/>
              <a:ahLst/>
              <a:cxnLst/>
              <a:rect l="l" t="t" r="r" b="b"/>
              <a:pathLst>
                <a:path w="50800" h="1270">
                  <a:moveTo>
                    <a:pt x="50520" y="0"/>
                  </a:moveTo>
                  <a:lnTo>
                    <a:pt x="0" y="0"/>
                  </a:lnTo>
                  <a:lnTo>
                    <a:pt x="0" y="825"/>
                  </a:lnTo>
                  <a:lnTo>
                    <a:pt x="50520" y="825"/>
                  </a:lnTo>
                  <a:lnTo>
                    <a:pt x="50520" y="0"/>
                  </a:lnTo>
                  <a:close/>
                </a:path>
              </a:pathLst>
            </a:custGeom>
            <a:solidFill>
              <a:srgbClr val="7B9264"/>
            </a:solidFill>
          </p:spPr>
          <p:txBody>
            <a:bodyPr wrap="square" lIns="0" tIns="0" rIns="0" bIns="0" rtlCol="0"/>
            <a:lstStyle/>
            <a:p/>
          </p:txBody>
        </p:sp>
        <p:pic>
          <p:nvPicPr>
            <p:cNvPr id="556" name="object 556" descr=""/>
            <p:cNvPicPr/>
            <p:nvPr/>
          </p:nvPicPr>
          <p:blipFill>
            <a:blip r:embed="rId71" cstate="print"/>
            <a:stretch>
              <a:fillRect/>
            </a:stretch>
          </p:blipFill>
          <p:spPr>
            <a:xfrm>
              <a:off x="9631896" y="3341738"/>
              <a:ext cx="13639" cy="11328"/>
            </a:xfrm>
            <a:prstGeom prst="rect">
              <a:avLst/>
            </a:prstGeom>
          </p:spPr>
        </p:pic>
        <p:sp>
          <p:nvSpPr>
            <p:cNvPr id="557" name="object 557" descr=""/>
            <p:cNvSpPr/>
            <p:nvPr/>
          </p:nvSpPr>
          <p:spPr>
            <a:xfrm>
              <a:off x="9636104" y="3243315"/>
              <a:ext cx="8255" cy="80645"/>
            </a:xfrm>
            <a:custGeom>
              <a:avLst/>
              <a:gdLst/>
              <a:ahLst/>
              <a:cxnLst/>
              <a:rect l="l" t="t" r="r" b="b"/>
              <a:pathLst>
                <a:path w="8254" h="80645">
                  <a:moveTo>
                    <a:pt x="8013" y="0"/>
                  </a:moveTo>
                  <a:lnTo>
                    <a:pt x="25" y="22123"/>
                  </a:lnTo>
                  <a:lnTo>
                    <a:pt x="0" y="69341"/>
                  </a:lnTo>
                  <a:lnTo>
                    <a:pt x="8013" y="80136"/>
                  </a:lnTo>
                  <a:lnTo>
                    <a:pt x="8013" y="77622"/>
                  </a:lnTo>
                  <a:lnTo>
                    <a:pt x="7175" y="77622"/>
                  </a:lnTo>
                  <a:lnTo>
                    <a:pt x="825" y="69075"/>
                  </a:lnTo>
                  <a:lnTo>
                    <a:pt x="825" y="47942"/>
                  </a:lnTo>
                  <a:lnTo>
                    <a:pt x="8013" y="47942"/>
                  </a:lnTo>
                  <a:lnTo>
                    <a:pt x="8013" y="44627"/>
                  </a:lnTo>
                  <a:lnTo>
                    <a:pt x="825" y="44627"/>
                  </a:lnTo>
                  <a:lnTo>
                    <a:pt x="903" y="22123"/>
                  </a:lnTo>
                  <a:lnTo>
                    <a:pt x="7175" y="4737"/>
                  </a:lnTo>
                  <a:lnTo>
                    <a:pt x="8013" y="4737"/>
                  </a:lnTo>
                  <a:lnTo>
                    <a:pt x="8013" y="0"/>
                  </a:lnTo>
                  <a:close/>
                </a:path>
                <a:path w="8254" h="80645">
                  <a:moveTo>
                    <a:pt x="8013" y="47942"/>
                  </a:moveTo>
                  <a:lnTo>
                    <a:pt x="7175" y="47942"/>
                  </a:lnTo>
                  <a:lnTo>
                    <a:pt x="7175" y="77622"/>
                  </a:lnTo>
                  <a:lnTo>
                    <a:pt x="8013" y="77622"/>
                  </a:lnTo>
                  <a:lnTo>
                    <a:pt x="8013" y="47942"/>
                  </a:lnTo>
                  <a:close/>
                </a:path>
                <a:path w="8254" h="80645">
                  <a:moveTo>
                    <a:pt x="8013" y="4737"/>
                  </a:moveTo>
                  <a:lnTo>
                    <a:pt x="7175" y="4737"/>
                  </a:lnTo>
                  <a:lnTo>
                    <a:pt x="7175" y="44627"/>
                  </a:lnTo>
                  <a:lnTo>
                    <a:pt x="8013" y="44627"/>
                  </a:lnTo>
                  <a:lnTo>
                    <a:pt x="8013" y="4737"/>
                  </a:lnTo>
                  <a:close/>
                </a:path>
              </a:pathLst>
            </a:custGeom>
            <a:solidFill>
              <a:srgbClr val="7B9264"/>
            </a:solidFill>
          </p:spPr>
          <p:txBody>
            <a:bodyPr wrap="square" lIns="0" tIns="0" rIns="0" bIns="0" rtlCol="0"/>
            <a:lstStyle/>
            <a:p/>
          </p:txBody>
        </p:sp>
        <p:sp>
          <p:nvSpPr>
            <p:cNvPr id="558" name="object 558" descr=""/>
            <p:cNvSpPr/>
            <p:nvPr/>
          </p:nvSpPr>
          <p:spPr>
            <a:xfrm>
              <a:off x="9565425" y="3245378"/>
              <a:ext cx="11430" cy="10795"/>
            </a:xfrm>
            <a:custGeom>
              <a:avLst/>
              <a:gdLst/>
              <a:ahLst/>
              <a:cxnLst/>
              <a:rect l="l" t="t" r="r" b="b"/>
              <a:pathLst>
                <a:path w="11429" h="10795">
                  <a:moveTo>
                    <a:pt x="11252" y="0"/>
                  </a:moveTo>
                  <a:lnTo>
                    <a:pt x="927" y="4508"/>
                  </a:lnTo>
                  <a:lnTo>
                    <a:pt x="0" y="10325"/>
                  </a:lnTo>
                  <a:lnTo>
                    <a:pt x="9563" y="7315"/>
                  </a:lnTo>
                  <a:lnTo>
                    <a:pt x="9563" y="3187"/>
                  </a:lnTo>
                  <a:lnTo>
                    <a:pt x="11252" y="2628"/>
                  </a:lnTo>
                  <a:lnTo>
                    <a:pt x="11252" y="0"/>
                  </a:lnTo>
                  <a:close/>
                </a:path>
              </a:pathLst>
            </a:custGeom>
            <a:solidFill>
              <a:srgbClr val="95C07E"/>
            </a:solidFill>
          </p:spPr>
          <p:txBody>
            <a:bodyPr wrap="square" lIns="0" tIns="0" rIns="0" bIns="0" rtlCol="0"/>
            <a:lstStyle/>
            <a:p/>
          </p:txBody>
        </p:sp>
        <p:sp>
          <p:nvSpPr>
            <p:cNvPr id="559" name="object 559" descr=""/>
            <p:cNvSpPr/>
            <p:nvPr/>
          </p:nvSpPr>
          <p:spPr>
            <a:xfrm>
              <a:off x="9577803" y="3187222"/>
              <a:ext cx="15875" cy="16510"/>
            </a:xfrm>
            <a:custGeom>
              <a:avLst/>
              <a:gdLst/>
              <a:ahLst/>
              <a:cxnLst/>
              <a:rect l="l" t="t" r="r" b="b"/>
              <a:pathLst>
                <a:path w="15875" h="16510">
                  <a:moveTo>
                    <a:pt x="13754" y="0"/>
                  </a:moveTo>
                  <a:lnTo>
                    <a:pt x="9994" y="469"/>
                  </a:lnTo>
                  <a:lnTo>
                    <a:pt x="4559" y="1638"/>
                  </a:lnTo>
                  <a:lnTo>
                    <a:pt x="1600" y="8851"/>
                  </a:lnTo>
                  <a:lnTo>
                    <a:pt x="0" y="16205"/>
                  </a:lnTo>
                  <a:lnTo>
                    <a:pt x="15659" y="6578"/>
                  </a:lnTo>
                  <a:lnTo>
                    <a:pt x="13754" y="0"/>
                  </a:lnTo>
                  <a:close/>
                </a:path>
              </a:pathLst>
            </a:custGeom>
            <a:solidFill>
              <a:srgbClr val="BCBEC0"/>
            </a:solidFill>
          </p:spPr>
          <p:txBody>
            <a:bodyPr wrap="square" lIns="0" tIns="0" rIns="0" bIns="0" rtlCol="0"/>
            <a:lstStyle/>
            <a:p/>
          </p:txBody>
        </p:sp>
        <p:pic>
          <p:nvPicPr>
            <p:cNvPr id="560" name="object 560" descr=""/>
            <p:cNvPicPr/>
            <p:nvPr/>
          </p:nvPicPr>
          <p:blipFill>
            <a:blip r:embed="rId56" cstate="print"/>
            <a:stretch>
              <a:fillRect/>
            </a:stretch>
          </p:blipFill>
          <p:spPr>
            <a:xfrm>
              <a:off x="9577819" y="3191713"/>
              <a:ext cx="5105" cy="11722"/>
            </a:xfrm>
            <a:prstGeom prst="rect">
              <a:avLst/>
            </a:prstGeom>
          </p:spPr>
        </p:pic>
        <p:pic>
          <p:nvPicPr>
            <p:cNvPr id="561" name="object 561" descr=""/>
            <p:cNvPicPr/>
            <p:nvPr/>
          </p:nvPicPr>
          <p:blipFill>
            <a:blip r:embed="rId116" cstate="print"/>
            <a:stretch>
              <a:fillRect/>
            </a:stretch>
          </p:blipFill>
          <p:spPr>
            <a:xfrm>
              <a:off x="9579089" y="3245688"/>
              <a:ext cx="7188" cy="76504"/>
            </a:xfrm>
            <a:prstGeom prst="rect">
              <a:avLst/>
            </a:prstGeom>
          </p:spPr>
        </p:pic>
        <p:pic>
          <p:nvPicPr>
            <p:cNvPr id="562" name="object 562" descr=""/>
            <p:cNvPicPr/>
            <p:nvPr/>
          </p:nvPicPr>
          <p:blipFill>
            <a:blip r:embed="rId71" cstate="print"/>
            <a:stretch>
              <a:fillRect/>
            </a:stretch>
          </p:blipFill>
          <p:spPr>
            <a:xfrm>
              <a:off x="9576841" y="3341738"/>
              <a:ext cx="13652" cy="11328"/>
            </a:xfrm>
            <a:prstGeom prst="rect">
              <a:avLst/>
            </a:prstGeom>
          </p:spPr>
        </p:pic>
        <p:sp>
          <p:nvSpPr>
            <p:cNvPr id="563" name="object 563" descr=""/>
            <p:cNvSpPr/>
            <p:nvPr/>
          </p:nvSpPr>
          <p:spPr>
            <a:xfrm>
              <a:off x="9578260" y="3243322"/>
              <a:ext cx="8255" cy="80645"/>
            </a:xfrm>
            <a:custGeom>
              <a:avLst/>
              <a:gdLst/>
              <a:ahLst/>
              <a:cxnLst/>
              <a:rect l="l" t="t" r="r" b="b"/>
              <a:pathLst>
                <a:path w="8254" h="80645">
                  <a:moveTo>
                    <a:pt x="0" y="0"/>
                  </a:moveTo>
                  <a:lnTo>
                    <a:pt x="0" y="80124"/>
                  </a:lnTo>
                  <a:lnTo>
                    <a:pt x="1857" y="77622"/>
                  </a:lnTo>
                  <a:lnTo>
                    <a:pt x="825" y="77622"/>
                  </a:lnTo>
                  <a:lnTo>
                    <a:pt x="825" y="47942"/>
                  </a:lnTo>
                  <a:lnTo>
                    <a:pt x="8002" y="47942"/>
                  </a:lnTo>
                  <a:lnTo>
                    <a:pt x="8000" y="44627"/>
                  </a:lnTo>
                  <a:lnTo>
                    <a:pt x="825" y="44627"/>
                  </a:lnTo>
                  <a:lnTo>
                    <a:pt x="825" y="4737"/>
                  </a:lnTo>
                  <a:lnTo>
                    <a:pt x="1711" y="4737"/>
                  </a:lnTo>
                  <a:lnTo>
                    <a:pt x="0" y="0"/>
                  </a:lnTo>
                  <a:close/>
                </a:path>
                <a:path w="8254" h="80645">
                  <a:moveTo>
                    <a:pt x="8002" y="47942"/>
                  </a:moveTo>
                  <a:lnTo>
                    <a:pt x="7175" y="47942"/>
                  </a:lnTo>
                  <a:lnTo>
                    <a:pt x="7175" y="69075"/>
                  </a:lnTo>
                  <a:lnTo>
                    <a:pt x="825" y="77622"/>
                  </a:lnTo>
                  <a:lnTo>
                    <a:pt x="1857" y="77622"/>
                  </a:lnTo>
                  <a:lnTo>
                    <a:pt x="8013" y="69329"/>
                  </a:lnTo>
                  <a:lnTo>
                    <a:pt x="8002" y="47942"/>
                  </a:lnTo>
                  <a:close/>
                </a:path>
                <a:path w="8254" h="80645">
                  <a:moveTo>
                    <a:pt x="1711" y="4737"/>
                  </a:moveTo>
                  <a:lnTo>
                    <a:pt x="825" y="4737"/>
                  </a:lnTo>
                  <a:lnTo>
                    <a:pt x="7093" y="22110"/>
                  </a:lnTo>
                  <a:lnTo>
                    <a:pt x="7175" y="44627"/>
                  </a:lnTo>
                  <a:lnTo>
                    <a:pt x="8000" y="44627"/>
                  </a:lnTo>
                  <a:lnTo>
                    <a:pt x="7988" y="22110"/>
                  </a:lnTo>
                  <a:lnTo>
                    <a:pt x="1711" y="4737"/>
                  </a:lnTo>
                  <a:close/>
                </a:path>
              </a:pathLst>
            </a:custGeom>
            <a:solidFill>
              <a:srgbClr val="7B9264"/>
            </a:solidFill>
          </p:spPr>
          <p:txBody>
            <a:bodyPr wrap="square" lIns="0" tIns="0" rIns="0" bIns="0" rtlCol="0"/>
            <a:lstStyle/>
            <a:p/>
          </p:txBody>
        </p:sp>
        <p:sp>
          <p:nvSpPr>
            <p:cNvPr id="564" name="object 564" descr=""/>
            <p:cNvSpPr/>
            <p:nvPr/>
          </p:nvSpPr>
          <p:spPr>
            <a:xfrm>
              <a:off x="9129662" y="1918322"/>
              <a:ext cx="501015" cy="306070"/>
            </a:xfrm>
            <a:custGeom>
              <a:avLst/>
              <a:gdLst/>
              <a:ahLst/>
              <a:cxnLst/>
              <a:rect l="l" t="t" r="r" b="b"/>
              <a:pathLst>
                <a:path w="501015" h="306069">
                  <a:moveTo>
                    <a:pt x="48704" y="265696"/>
                  </a:moveTo>
                  <a:lnTo>
                    <a:pt x="40170" y="257149"/>
                  </a:lnTo>
                  <a:lnTo>
                    <a:pt x="24358" y="272961"/>
                  </a:lnTo>
                  <a:lnTo>
                    <a:pt x="8547" y="257149"/>
                  </a:lnTo>
                  <a:lnTo>
                    <a:pt x="0" y="265696"/>
                  </a:lnTo>
                  <a:lnTo>
                    <a:pt x="15811" y="281495"/>
                  </a:lnTo>
                  <a:lnTo>
                    <a:pt x="0" y="297307"/>
                  </a:lnTo>
                  <a:lnTo>
                    <a:pt x="8547" y="305841"/>
                  </a:lnTo>
                  <a:lnTo>
                    <a:pt x="24358" y="290042"/>
                  </a:lnTo>
                  <a:lnTo>
                    <a:pt x="40170" y="305841"/>
                  </a:lnTo>
                  <a:lnTo>
                    <a:pt x="48704" y="297307"/>
                  </a:lnTo>
                  <a:lnTo>
                    <a:pt x="32893" y="281495"/>
                  </a:lnTo>
                  <a:lnTo>
                    <a:pt x="48704" y="265696"/>
                  </a:lnTo>
                  <a:close/>
                </a:path>
                <a:path w="501015" h="306069">
                  <a:moveTo>
                    <a:pt x="500418" y="28676"/>
                  </a:moveTo>
                  <a:lnTo>
                    <a:pt x="498157" y="17526"/>
                  </a:lnTo>
                  <a:lnTo>
                    <a:pt x="492544" y="9207"/>
                  </a:lnTo>
                  <a:lnTo>
                    <a:pt x="492010" y="8407"/>
                  </a:lnTo>
                  <a:lnTo>
                    <a:pt x="491210" y="7874"/>
                  </a:lnTo>
                  <a:lnTo>
                    <a:pt x="491210" y="28676"/>
                  </a:lnTo>
                  <a:lnTo>
                    <a:pt x="489673" y="36245"/>
                  </a:lnTo>
                  <a:lnTo>
                    <a:pt x="485495" y="42443"/>
                  </a:lnTo>
                  <a:lnTo>
                    <a:pt x="479310" y="46621"/>
                  </a:lnTo>
                  <a:lnTo>
                    <a:pt x="471741" y="48158"/>
                  </a:lnTo>
                  <a:lnTo>
                    <a:pt x="464159" y="46621"/>
                  </a:lnTo>
                  <a:lnTo>
                    <a:pt x="457974" y="42443"/>
                  </a:lnTo>
                  <a:lnTo>
                    <a:pt x="453796" y="36245"/>
                  </a:lnTo>
                  <a:lnTo>
                    <a:pt x="452272" y="28676"/>
                  </a:lnTo>
                  <a:lnTo>
                    <a:pt x="453796" y="21107"/>
                  </a:lnTo>
                  <a:lnTo>
                    <a:pt x="457974" y="14909"/>
                  </a:lnTo>
                  <a:lnTo>
                    <a:pt x="464159" y="10744"/>
                  </a:lnTo>
                  <a:lnTo>
                    <a:pt x="471741" y="9207"/>
                  </a:lnTo>
                  <a:lnTo>
                    <a:pt x="479310" y="10744"/>
                  </a:lnTo>
                  <a:lnTo>
                    <a:pt x="485495" y="14909"/>
                  </a:lnTo>
                  <a:lnTo>
                    <a:pt x="489673" y="21107"/>
                  </a:lnTo>
                  <a:lnTo>
                    <a:pt x="491210" y="28676"/>
                  </a:lnTo>
                  <a:lnTo>
                    <a:pt x="491210" y="7874"/>
                  </a:lnTo>
                  <a:lnTo>
                    <a:pt x="482892" y="2260"/>
                  </a:lnTo>
                  <a:lnTo>
                    <a:pt x="471741" y="0"/>
                  </a:lnTo>
                  <a:lnTo>
                    <a:pt x="460590" y="2260"/>
                  </a:lnTo>
                  <a:lnTo>
                    <a:pt x="451472" y="8407"/>
                  </a:lnTo>
                  <a:lnTo>
                    <a:pt x="445312" y="17526"/>
                  </a:lnTo>
                  <a:lnTo>
                    <a:pt x="443064" y="28676"/>
                  </a:lnTo>
                  <a:lnTo>
                    <a:pt x="445312" y="39827"/>
                  </a:lnTo>
                  <a:lnTo>
                    <a:pt x="451472" y="48958"/>
                  </a:lnTo>
                  <a:lnTo>
                    <a:pt x="460590" y="55105"/>
                  </a:lnTo>
                  <a:lnTo>
                    <a:pt x="471741" y="57365"/>
                  </a:lnTo>
                  <a:lnTo>
                    <a:pt x="482892" y="55105"/>
                  </a:lnTo>
                  <a:lnTo>
                    <a:pt x="492010" y="48958"/>
                  </a:lnTo>
                  <a:lnTo>
                    <a:pt x="492544" y="48158"/>
                  </a:lnTo>
                  <a:lnTo>
                    <a:pt x="498157" y="39827"/>
                  </a:lnTo>
                  <a:lnTo>
                    <a:pt x="500418" y="28676"/>
                  </a:lnTo>
                  <a:close/>
                </a:path>
              </a:pathLst>
            </a:custGeom>
            <a:solidFill>
              <a:srgbClr val="ED1C24"/>
            </a:solidFill>
          </p:spPr>
          <p:txBody>
            <a:bodyPr wrap="square" lIns="0" tIns="0" rIns="0" bIns="0" rtlCol="0"/>
            <a:lstStyle/>
            <a:p/>
          </p:txBody>
        </p:sp>
        <p:sp>
          <p:nvSpPr>
            <p:cNvPr id="565" name="object 565" descr=""/>
            <p:cNvSpPr/>
            <p:nvPr/>
          </p:nvSpPr>
          <p:spPr>
            <a:xfrm>
              <a:off x="9270238" y="3282048"/>
              <a:ext cx="436245" cy="164465"/>
            </a:xfrm>
            <a:custGeom>
              <a:avLst/>
              <a:gdLst/>
              <a:ahLst/>
              <a:cxnLst/>
              <a:rect l="l" t="t" r="r" b="b"/>
              <a:pathLst>
                <a:path w="436245" h="164464">
                  <a:moveTo>
                    <a:pt x="24688" y="160566"/>
                  </a:moveTo>
                  <a:lnTo>
                    <a:pt x="9398" y="148767"/>
                  </a:lnTo>
                  <a:lnTo>
                    <a:pt x="14249" y="148323"/>
                  </a:lnTo>
                  <a:lnTo>
                    <a:pt x="13817" y="143738"/>
                  </a:lnTo>
                  <a:lnTo>
                    <a:pt x="8978" y="144183"/>
                  </a:lnTo>
                  <a:lnTo>
                    <a:pt x="21869" y="129794"/>
                  </a:lnTo>
                  <a:lnTo>
                    <a:pt x="18440" y="126720"/>
                  </a:lnTo>
                  <a:lnTo>
                    <a:pt x="0" y="147307"/>
                  </a:lnTo>
                  <a:lnTo>
                    <a:pt x="21869" y="164211"/>
                  </a:lnTo>
                  <a:lnTo>
                    <a:pt x="24688" y="160566"/>
                  </a:lnTo>
                  <a:close/>
                </a:path>
                <a:path w="436245" h="164464">
                  <a:moveTo>
                    <a:pt x="32575" y="146646"/>
                  </a:moveTo>
                  <a:lnTo>
                    <a:pt x="32156" y="142062"/>
                  </a:lnTo>
                  <a:lnTo>
                    <a:pt x="22987" y="142887"/>
                  </a:lnTo>
                  <a:lnTo>
                    <a:pt x="23418" y="147472"/>
                  </a:lnTo>
                  <a:lnTo>
                    <a:pt x="32575" y="146646"/>
                  </a:lnTo>
                  <a:close/>
                </a:path>
                <a:path w="436245" h="164464">
                  <a:moveTo>
                    <a:pt x="50914" y="144970"/>
                  </a:moveTo>
                  <a:lnTo>
                    <a:pt x="50495" y="140373"/>
                  </a:lnTo>
                  <a:lnTo>
                    <a:pt x="41325" y="141224"/>
                  </a:lnTo>
                  <a:lnTo>
                    <a:pt x="41744" y="145808"/>
                  </a:lnTo>
                  <a:lnTo>
                    <a:pt x="50914" y="144970"/>
                  </a:lnTo>
                  <a:close/>
                </a:path>
                <a:path w="436245" h="164464">
                  <a:moveTo>
                    <a:pt x="60617" y="55232"/>
                  </a:moveTo>
                  <a:lnTo>
                    <a:pt x="56019" y="55232"/>
                  </a:lnTo>
                  <a:lnTo>
                    <a:pt x="56019" y="64439"/>
                  </a:lnTo>
                  <a:lnTo>
                    <a:pt x="60617" y="64439"/>
                  </a:lnTo>
                  <a:lnTo>
                    <a:pt x="60617" y="55232"/>
                  </a:lnTo>
                  <a:close/>
                </a:path>
                <a:path w="436245" h="164464">
                  <a:moveTo>
                    <a:pt x="60617" y="36842"/>
                  </a:moveTo>
                  <a:lnTo>
                    <a:pt x="56019" y="36842"/>
                  </a:lnTo>
                  <a:lnTo>
                    <a:pt x="56019" y="46037"/>
                  </a:lnTo>
                  <a:lnTo>
                    <a:pt x="60617" y="46037"/>
                  </a:lnTo>
                  <a:lnTo>
                    <a:pt x="60617" y="36842"/>
                  </a:lnTo>
                  <a:close/>
                </a:path>
                <a:path w="436245" h="164464">
                  <a:moveTo>
                    <a:pt x="60617" y="18415"/>
                  </a:moveTo>
                  <a:lnTo>
                    <a:pt x="56019" y="18415"/>
                  </a:lnTo>
                  <a:lnTo>
                    <a:pt x="56019" y="27622"/>
                  </a:lnTo>
                  <a:lnTo>
                    <a:pt x="60617" y="27622"/>
                  </a:lnTo>
                  <a:lnTo>
                    <a:pt x="60617" y="18415"/>
                  </a:lnTo>
                  <a:close/>
                </a:path>
                <a:path w="436245" h="164464">
                  <a:moveTo>
                    <a:pt x="60617" y="0"/>
                  </a:moveTo>
                  <a:lnTo>
                    <a:pt x="56019" y="0"/>
                  </a:lnTo>
                  <a:lnTo>
                    <a:pt x="56019" y="9207"/>
                  </a:lnTo>
                  <a:lnTo>
                    <a:pt x="60617" y="9207"/>
                  </a:lnTo>
                  <a:lnTo>
                    <a:pt x="60617" y="0"/>
                  </a:lnTo>
                  <a:close/>
                </a:path>
                <a:path w="436245" h="164464">
                  <a:moveTo>
                    <a:pt x="69253" y="143281"/>
                  </a:moveTo>
                  <a:lnTo>
                    <a:pt x="68821" y="138696"/>
                  </a:lnTo>
                  <a:lnTo>
                    <a:pt x="59664" y="139547"/>
                  </a:lnTo>
                  <a:lnTo>
                    <a:pt x="60083" y="144132"/>
                  </a:lnTo>
                  <a:lnTo>
                    <a:pt x="69253" y="143281"/>
                  </a:lnTo>
                  <a:close/>
                </a:path>
                <a:path w="436245" h="164464">
                  <a:moveTo>
                    <a:pt x="77127" y="68757"/>
                  </a:moveTo>
                  <a:lnTo>
                    <a:pt x="73761" y="65620"/>
                  </a:lnTo>
                  <a:lnTo>
                    <a:pt x="60617" y="79768"/>
                  </a:lnTo>
                  <a:lnTo>
                    <a:pt x="60617" y="73660"/>
                  </a:lnTo>
                  <a:lnTo>
                    <a:pt x="56019" y="73660"/>
                  </a:lnTo>
                  <a:lnTo>
                    <a:pt x="56019" y="79794"/>
                  </a:lnTo>
                  <a:lnTo>
                    <a:pt x="42849" y="65620"/>
                  </a:lnTo>
                  <a:lnTo>
                    <a:pt x="39484" y="68757"/>
                  </a:lnTo>
                  <a:lnTo>
                    <a:pt x="58305" y="89001"/>
                  </a:lnTo>
                  <a:lnTo>
                    <a:pt x="77127" y="68757"/>
                  </a:lnTo>
                  <a:close/>
                </a:path>
                <a:path w="436245" h="164464">
                  <a:moveTo>
                    <a:pt x="87591" y="141605"/>
                  </a:moveTo>
                  <a:lnTo>
                    <a:pt x="87160" y="137020"/>
                  </a:lnTo>
                  <a:lnTo>
                    <a:pt x="78003" y="137858"/>
                  </a:lnTo>
                  <a:lnTo>
                    <a:pt x="78422" y="142443"/>
                  </a:lnTo>
                  <a:lnTo>
                    <a:pt x="87591" y="141605"/>
                  </a:lnTo>
                  <a:close/>
                </a:path>
                <a:path w="436245" h="164464">
                  <a:moveTo>
                    <a:pt x="105918" y="139928"/>
                  </a:moveTo>
                  <a:lnTo>
                    <a:pt x="105498" y="135343"/>
                  </a:lnTo>
                  <a:lnTo>
                    <a:pt x="96329" y="136182"/>
                  </a:lnTo>
                  <a:lnTo>
                    <a:pt x="96761" y="140766"/>
                  </a:lnTo>
                  <a:lnTo>
                    <a:pt x="105918" y="139928"/>
                  </a:lnTo>
                  <a:close/>
                </a:path>
                <a:path w="436245" h="164464">
                  <a:moveTo>
                    <a:pt x="124256" y="138252"/>
                  </a:moveTo>
                  <a:lnTo>
                    <a:pt x="123837" y="133667"/>
                  </a:lnTo>
                  <a:lnTo>
                    <a:pt x="114668" y="134505"/>
                  </a:lnTo>
                  <a:lnTo>
                    <a:pt x="115087" y="139090"/>
                  </a:lnTo>
                  <a:lnTo>
                    <a:pt x="124256" y="138252"/>
                  </a:lnTo>
                  <a:close/>
                </a:path>
                <a:path w="436245" h="164464">
                  <a:moveTo>
                    <a:pt x="142595" y="136563"/>
                  </a:moveTo>
                  <a:lnTo>
                    <a:pt x="142163" y="131978"/>
                  </a:lnTo>
                  <a:lnTo>
                    <a:pt x="132994" y="132829"/>
                  </a:lnTo>
                  <a:lnTo>
                    <a:pt x="133426" y="137414"/>
                  </a:lnTo>
                  <a:lnTo>
                    <a:pt x="142595" y="136563"/>
                  </a:lnTo>
                  <a:close/>
                </a:path>
                <a:path w="436245" h="164464">
                  <a:moveTo>
                    <a:pt x="160921" y="134899"/>
                  </a:moveTo>
                  <a:lnTo>
                    <a:pt x="160502" y="130314"/>
                  </a:lnTo>
                  <a:lnTo>
                    <a:pt x="151333" y="131152"/>
                  </a:lnTo>
                  <a:lnTo>
                    <a:pt x="151752" y="135724"/>
                  </a:lnTo>
                  <a:lnTo>
                    <a:pt x="160921" y="134899"/>
                  </a:lnTo>
                  <a:close/>
                </a:path>
                <a:path w="436245" h="164464">
                  <a:moveTo>
                    <a:pt x="179260" y="133210"/>
                  </a:moveTo>
                  <a:lnTo>
                    <a:pt x="178841" y="128625"/>
                  </a:lnTo>
                  <a:lnTo>
                    <a:pt x="169672" y="129463"/>
                  </a:lnTo>
                  <a:lnTo>
                    <a:pt x="170091" y="134048"/>
                  </a:lnTo>
                  <a:lnTo>
                    <a:pt x="179260" y="133210"/>
                  </a:lnTo>
                  <a:close/>
                </a:path>
                <a:path w="436245" h="164464">
                  <a:moveTo>
                    <a:pt x="197586" y="131533"/>
                  </a:moveTo>
                  <a:lnTo>
                    <a:pt x="197180" y="126949"/>
                  </a:lnTo>
                  <a:lnTo>
                    <a:pt x="188010" y="127787"/>
                  </a:lnTo>
                  <a:lnTo>
                    <a:pt x="188417" y="132372"/>
                  </a:lnTo>
                  <a:lnTo>
                    <a:pt x="197586" y="131533"/>
                  </a:lnTo>
                  <a:close/>
                </a:path>
                <a:path w="436245" h="164464">
                  <a:moveTo>
                    <a:pt x="215925" y="129857"/>
                  </a:moveTo>
                  <a:lnTo>
                    <a:pt x="215506" y="125272"/>
                  </a:lnTo>
                  <a:lnTo>
                    <a:pt x="206336" y="126111"/>
                  </a:lnTo>
                  <a:lnTo>
                    <a:pt x="206756" y="130695"/>
                  </a:lnTo>
                  <a:lnTo>
                    <a:pt x="215925" y="129857"/>
                  </a:lnTo>
                  <a:close/>
                </a:path>
                <a:path w="436245" h="164464">
                  <a:moveTo>
                    <a:pt x="234264" y="128181"/>
                  </a:moveTo>
                  <a:lnTo>
                    <a:pt x="233845" y="123596"/>
                  </a:lnTo>
                  <a:lnTo>
                    <a:pt x="224675" y="124434"/>
                  </a:lnTo>
                  <a:lnTo>
                    <a:pt x="225094" y="129019"/>
                  </a:lnTo>
                  <a:lnTo>
                    <a:pt x="234264" y="128181"/>
                  </a:lnTo>
                  <a:close/>
                </a:path>
                <a:path w="436245" h="164464">
                  <a:moveTo>
                    <a:pt x="252603" y="126492"/>
                  </a:moveTo>
                  <a:lnTo>
                    <a:pt x="252171" y="121907"/>
                  </a:lnTo>
                  <a:lnTo>
                    <a:pt x="243001" y="122745"/>
                  </a:lnTo>
                  <a:lnTo>
                    <a:pt x="243433" y="127330"/>
                  </a:lnTo>
                  <a:lnTo>
                    <a:pt x="252603" y="126492"/>
                  </a:lnTo>
                  <a:close/>
                </a:path>
                <a:path w="436245" h="164464">
                  <a:moveTo>
                    <a:pt x="270941" y="124828"/>
                  </a:moveTo>
                  <a:lnTo>
                    <a:pt x="270510" y="120243"/>
                  </a:lnTo>
                  <a:lnTo>
                    <a:pt x="261340" y="121081"/>
                  </a:lnTo>
                  <a:lnTo>
                    <a:pt x="261759" y="125653"/>
                  </a:lnTo>
                  <a:lnTo>
                    <a:pt x="270941" y="124828"/>
                  </a:lnTo>
                  <a:close/>
                </a:path>
                <a:path w="436245" h="164464">
                  <a:moveTo>
                    <a:pt x="289267" y="123139"/>
                  </a:moveTo>
                  <a:lnTo>
                    <a:pt x="288848" y="118554"/>
                  </a:lnTo>
                  <a:lnTo>
                    <a:pt x="279679" y="119392"/>
                  </a:lnTo>
                  <a:lnTo>
                    <a:pt x="280098" y="123977"/>
                  </a:lnTo>
                  <a:lnTo>
                    <a:pt x="289267" y="123139"/>
                  </a:lnTo>
                  <a:close/>
                </a:path>
                <a:path w="436245" h="164464">
                  <a:moveTo>
                    <a:pt x="307594" y="121462"/>
                  </a:moveTo>
                  <a:lnTo>
                    <a:pt x="307187" y="116878"/>
                  </a:lnTo>
                  <a:lnTo>
                    <a:pt x="298018" y="117716"/>
                  </a:lnTo>
                  <a:lnTo>
                    <a:pt x="298437" y="122301"/>
                  </a:lnTo>
                  <a:lnTo>
                    <a:pt x="307594" y="121462"/>
                  </a:lnTo>
                  <a:close/>
                </a:path>
                <a:path w="436245" h="164464">
                  <a:moveTo>
                    <a:pt x="325932" y="119786"/>
                  </a:moveTo>
                  <a:lnTo>
                    <a:pt x="325513" y="115201"/>
                  </a:lnTo>
                  <a:lnTo>
                    <a:pt x="316357" y="116039"/>
                  </a:lnTo>
                  <a:lnTo>
                    <a:pt x="316776" y="120624"/>
                  </a:lnTo>
                  <a:lnTo>
                    <a:pt x="325932" y="119786"/>
                  </a:lnTo>
                  <a:close/>
                </a:path>
                <a:path w="436245" h="164464">
                  <a:moveTo>
                    <a:pt x="344271" y="118110"/>
                  </a:moveTo>
                  <a:lnTo>
                    <a:pt x="343852" y="113525"/>
                  </a:lnTo>
                  <a:lnTo>
                    <a:pt x="334683" y="114363"/>
                  </a:lnTo>
                  <a:lnTo>
                    <a:pt x="335102" y="118948"/>
                  </a:lnTo>
                  <a:lnTo>
                    <a:pt x="344271" y="118110"/>
                  </a:lnTo>
                  <a:close/>
                </a:path>
                <a:path w="436245" h="164464">
                  <a:moveTo>
                    <a:pt x="362610" y="116420"/>
                  </a:moveTo>
                  <a:lnTo>
                    <a:pt x="362191" y="111836"/>
                  </a:lnTo>
                  <a:lnTo>
                    <a:pt x="353021" y="112674"/>
                  </a:lnTo>
                  <a:lnTo>
                    <a:pt x="353441" y="117259"/>
                  </a:lnTo>
                  <a:lnTo>
                    <a:pt x="362610" y="116420"/>
                  </a:lnTo>
                  <a:close/>
                </a:path>
                <a:path w="436245" h="164464">
                  <a:moveTo>
                    <a:pt x="380949" y="114744"/>
                  </a:moveTo>
                  <a:lnTo>
                    <a:pt x="380517" y="110159"/>
                  </a:lnTo>
                  <a:lnTo>
                    <a:pt x="371360" y="111010"/>
                  </a:lnTo>
                  <a:lnTo>
                    <a:pt x="371779" y="115582"/>
                  </a:lnTo>
                  <a:lnTo>
                    <a:pt x="380949" y="114744"/>
                  </a:lnTo>
                  <a:close/>
                </a:path>
                <a:path w="436245" h="164464">
                  <a:moveTo>
                    <a:pt x="399275" y="113068"/>
                  </a:moveTo>
                  <a:lnTo>
                    <a:pt x="398856" y="108483"/>
                  </a:lnTo>
                  <a:lnTo>
                    <a:pt x="389686" y="109321"/>
                  </a:lnTo>
                  <a:lnTo>
                    <a:pt x="390105" y="113906"/>
                  </a:lnTo>
                  <a:lnTo>
                    <a:pt x="399275" y="113068"/>
                  </a:lnTo>
                  <a:close/>
                </a:path>
                <a:path w="436245" h="164464">
                  <a:moveTo>
                    <a:pt x="417614" y="111391"/>
                  </a:moveTo>
                  <a:lnTo>
                    <a:pt x="417195" y="106807"/>
                  </a:lnTo>
                  <a:lnTo>
                    <a:pt x="408025" y="107645"/>
                  </a:lnTo>
                  <a:lnTo>
                    <a:pt x="408444" y="112229"/>
                  </a:lnTo>
                  <a:lnTo>
                    <a:pt x="417614" y="111391"/>
                  </a:lnTo>
                  <a:close/>
                </a:path>
                <a:path w="436245" h="164464">
                  <a:moveTo>
                    <a:pt x="435952" y="109715"/>
                  </a:moveTo>
                  <a:lnTo>
                    <a:pt x="435521" y="105130"/>
                  </a:lnTo>
                  <a:lnTo>
                    <a:pt x="426364" y="105968"/>
                  </a:lnTo>
                  <a:lnTo>
                    <a:pt x="426783" y="110553"/>
                  </a:lnTo>
                  <a:lnTo>
                    <a:pt x="435952" y="109715"/>
                  </a:lnTo>
                  <a:close/>
                </a:path>
              </a:pathLst>
            </a:custGeom>
            <a:solidFill>
              <a:srgbClr val="231F20"/>
            </a:solidFill>
          </p:spPr>
          <p:txBody>
            <a:bodyPr wrap="square" lIns="0" tIns="0" rIns="0" bIns="0" rtlCol="0"/>
            <a:lstStyle/>
            <a:p/>
          </p:txBody>
        </p:sp>
        <p:sp>
          <p:nvSpPr>
            <p:cNvPr id="566" name="object 566" descr=""/>
            <p:cNvSpPr/>
            <p:nvPr/>
          </p:nvSpPr>
          <p:spPr>
            <a:xfrm>
              <a:off x="9464980" y="3463493"/>
              <a:ext cx="0" cy="133985"/>
            </a:xfrm>
            <a:custGeom>
              <a:avLst/>
              <a:gdLst/>
              <a:ahLst/>
              <a:cxnLst/>
              <a:rect l="l" t="t" r="r" b="b"/>
              <a:pathLst>
                <a:path w="0" h="133985">
                  <a:moveTo>
                    <a:pt x="0" y="0"/>
                  </a:moveTo>
                  <a:lnTo>
                    <a:pt x="0" y="133540"/>
                  </a:lnTo>
                </a:path>
              </a:pathLst>
            </a:custGeom>
            <a:ln w="4597">
              <a:solidFill>
                <a:srgbClr val="231F20"/>
              </a:solidFill>
              <a:prstDash val="sysDot"/>
            </a:ln>
          </p:spPr>
          <p:txBody>
            <a:bodyPr wrap="square" lIns="0" tIns="0" rIns="0" bIns="0" rtlCol="0"/>
            <a:lstStyle/>
            <a:p/>
          </p:txBody>
        </p:sp>
        <p:sp>
          <p:nvSpPr>
            <p:cNvPr id="567" name="object 567" descr=""/>
            <p:cNvSpPr/>
            <p:nvPr/>
          </p:nvSpPr>
          <p:spPr>
            <a:xfrm>
              <a:off x="9446153" y="3458493"/>
              <a:ext cx="38100" cy="23495"/>
            </a:xfrm>
            <a:custGeom>
              <a:avLst/>
              <a:gdLst/>
              <a:ahLst/>
              <a:cxnLst/>
              <a:rect l="l" t="t" r="r" b="b"/>
              <a:pathLst>
                <a:path w="38100" h="23495">
                  <a:moveTo>
                    <a:pt x="18821" y="0"/>
                  </a:moveTo>
                  <a:lnTo>
                    <a:pt x="0" y="20243"/>
                  </a:lnTo>
                  <a:lnTo>
                    <a:pt x="3365" y="23393"/>
                  </a:lnTo>
                  <a:lnTo>
                    <a:pt x="18821" y="6756"/>
                  </a:lnTo>
                  <a:lnTo>
                    <a:pt x="34277" y="23393"/>
                  </a:lnTo>
                  <a:lnTo>
                    <a:pt x="37642" y="20243"/>
                  </a:lnTo>
                  <a:lnTo>
                    <a:pt x="18821" y="0"/>
                  </a:lnTo>
                  <a:close/>
                </a:path>
              </a:pathLst>
            </a:custGeom>
            <a:solidFill>
              <a:srgbClr val="231F20"/>
            </a:solidFill>
          </p:spPr>
          <p:txBody>
            <a:bodyPr wrap="square" lIns="0" tIns="0" rIns="0" bIns="0" rtlCol="0"/>
            <a:lstStyle/>
            <a:p/>
          </p:txBody>
        </p:sp>
        <p:sp>
          <p:nvSpPr>
            <p:cNvPr id="568" name="object 568" descr=""/>
            <p:cNvSpPr/>
            <p:nvPr/>
          </p:nvSpPr>
          <p:spPr>
            <a:xfrm>
              <a:off x="9304846" y="3358972"/>
              <a:ext cx="189865" cy="722630"/>
            </a:xfrm>
            <a:custGeom>
              <a:avLst/>
              <a:gdLst/>
              <a:ahLst/>
              <a:cxnLst/>
              <a:rect l="l" t="t" r="r" b="b"/>
              <a:pathLst>
                <a:path w="189865" h="722629">
                  <a:moveTo>
                    <a:pt x="48704" y="8547"/>
                  </a:moveTo>
                  <a:lnTo>
                    <a:pt x="40170" y="0"/>
                  </a:lnTo>
                  <a:lnTo>
                    <a:pt x="24358" y="15811"/>
                  </a:lnTo>
                  <a:lnTo>
                    <a:pt x="8547" y="0"/>
                  </a:lnTo>
                  <a:lnTo>
                    <a:pt x="0" y="8547"/>
                  </a:lnTo>
                  <a:lnTo>
                    <a:pt x="15811" y="24345"/>
                  </a:lnTo>
                  <a:lnTo>
                    <a:pt x="0" y="40157"/>
                  </a:lnTo>
                  <a:lnTo>
                    <a:pt x="8547" y="48691"/>
                  </a:lnTo>
                  <a:lnTo>
                    <a:pt x="24358" y="32893"/>
                  </a:lnTo>
                  <a:lnTo>
                    <a:pt x="40170" y="48691"/>
                  </a:lnTo>
                  <a:lnTo>
                    <a:pt x="48704" y="40157"/>
                  </a:lnTo>
                  <a:lnTo>
                    <a:pt x="32893" y="24345"/>
                  </a:lnTo>
                  <a:lnTo>
                    <a:pt x="48704" y="8547"/>
                  </a:lnTo>
                  <a:close/>
                </a:path>
                <a:path w="189865" h="722629">
                  <a:moveTo>
                    <a:pt x="184480" y="70789"/>
                  </a:moveTo>
                  <a:lnTo>
                    <a:pt x="175945" y="62242"/>
                  </a:lnTo>
                  <a:lnTo>
                    <a:pt x="160134" y="78054"/>
                  </a:lnTo>
                  <a:lnTo>
                    <a:pt x="144322" y="62242"/>
                  </a:lnTo>
                  <a:lnTo>
                    <a:pt x="135775" y="70789"/>
                  </a:lnTo>
                  <a:lnTo>
                    <a:pt x="151587" y="86588"/>
                  </a:lnTo>
                  <a:lnTo>
                    <a:pt x="135775" y="102400"/>
                  </a:lnTo>
                  <a:lnTo>
                    <a:pt x="144322" y="110934"/>
                  </a:lnTo>
                  <a:lnTo>
                    <a:pt x="160134" y="95135"/>
                  </a:lnTo>
                  <a:lnTo>
                    <a:pt x="175945" y="110934"/>
                  </a:lnTo>
                  <a:lnTo>
                    <a:pt x="184480" y="102400"/>
                  </a:lnTo>
                  <a:lnTo>
                    <a:pt x="168668" y="86588"/>
                  </a:lnTo>
                  <a:lnTo>
                    <a:pt x="184480" y="70789"/>
                  </a:lnTo>
                  <a:close/>
                </a:path>
                <a:path w="189865" h="722629">
                  <a:moveTo>
                    <a:pt x="189852" y="693674"/>
                  </a:moveTo>
                  <a:lnTo>
                    <a:pt x="187591" y="682523"/>
                  </a:lnTo>
                  <a:lnTo>
                    <a:pt x="181978" y="674204"/>
                  </a:lnTo>
                  <a:lnTo>
                    <a:pt x="181432" y="673404"/>
                  </a:lnTo>
                  <a:lnTo>
                    <a:pt x="180644" y="672884"/>
                  </a:lnTo>
                  <a:lnTo>
                    <a:pt x="180644" y="693674"/>
                  </a:lnTo>
                  <a:lnTo>
                    <a:pt x="179108" y="701243"/>
                  </a:lnTo>
                  <a:lnTo>
                    <a:pt x="174929" y="707440"/>
                  </a:lnTo>
                  <a:lnTo>
                    <a:pt x="168744" y="711619"/>
                  </a:lnTo>
                  <a:lnTo>
                    <a:pt x="161175" y="713155"/>
                  </a:lnTo>
                  <a:lnTo>
                    <a:pt x="153593" y="711619"/>
                  </a:lnTo>
                  <a:lnTo>
                    <a:pt x="147408" y="707440"/>
                  </a:lnTo>
                  <a:lnTo>
                    <a:pt x="143230" y="701243"/>
                  </a:lnTo>
                  <a:lnTo>
                    <a:pt x="141706" y="693674"/>
                  </a:lnTo>
                  <a:lnTo>
                    <a:pt x="143230" y="686104"/>
                  </a:lnTo>
                  <a:lnTo>
                    <a:pt x="147408" y="679919"/>
                  </a:lnTo>
                  <a:lnTo>
                    <a:pt x="153593" y="675741"/>
                  </a:lnTo>
                  <a:lnTo>
                    <a:pt x="161175" y="674204"/>
                  </a:lnTo>
                  <a:lnTo>
                    <a:pt x="168744" y="675741"/>
                  </a:lnTo>
                  <a:lnTo>
                    <a:pt x="174929" y="679919"/>
                  </a:lnTo>
                  <a:lnTo>
                    <a:pt x="179108" y="686104"/>
                  </a:lnTo>
                  <a:lnTo>
                    <a:pt x="180644" y="693674"/>
                  </a:lnTo>
                  <a:lnTo>
                    <a:pt x="180644" y="672884"/>
                  </a:lnTo>
                  <a:lnTo>
                    <a:pt x="172326" y="667258"/>
                  </a:lnTo>
                  <a:lnTo>
                    <a:pt x="161175" y="664997"/>
                  </a:lnTo>
                  <a:lnTo>
                    <a:pt x="150012" y="667258"/>
                  </a:lnTo>
                  <a:lnTo>
                    <a:pt x="140906" y="673404"/>
                  </a:lnTo>
                  <a:lnTo>
                    <a:pt x="134747" y="682523"/>
                  </a:lnTo>
                  <a:lnTo>
                    <a:pt x="132499" y="693674"/>
                  </a:lnTo>
                  <a:lnTo>
                    <a:pt x="134747" y="704824"/>
                  </a:lnTo>
                  <a:lnTo>
                    <a:pt x="140906" y="713943"/>
                  </a:lnTo>
                  <a:lnTo>
                    <a:pt x="150012" y="720102"/>
                  </a:lnTo>
                  <a:lnTo>
                    <a:pt x="161175" y="722363"/>
                  </a:lnTo>
                  <a:lnTo>
                    <a:pt x="172326" y="720102"/>
                  </a:lnTo>
                  <a:lnTo>
                    <a:pt x="181432" y="713943"/>
                  </a:lnTo>
                  <a:lnTo>
                    <a:pt x="181965" y="713155"/>
                  </a:lnTo>
                  <a:lnTo>
                    <a:pt x="187591" y="704824"/>
                  </a:lnTo>
                  <a:lnTo>
                    <a:pt x="189852" y="693674"/>
                  </a:lnTo>
                  <a:close/>
                </a:path>
              </a:pathLst>
            </a:custGeom>
            <a:solidFill>
              <a:srgbClr val="ED1C24"/>
            </a:solidFill>
          </p:spPr>
          <p:txBody>
            <a:bodyPr wrap="square" lIns="0" tIns="0" rIns="0" bIns="0" rtlCol="0"/>
            <a:lstStyle/>
            <a:p/>
          </p:txBody>
        </p:sp>
        <p:pic>
          <p:nvPicPr>
            <p:cNvPr id="569" name="object 569" descr=""/>
            <p:cNvPicPr/>
            <p:nvPr/>
          </p:nvPicPr>
          <p:blipFill>
            <a:blip r:embed="rId117" cstate="print"/>
            <a:stretch>
              <a:fillRect/>
            </a:stretch>
          </p:blipFill>
          <p:spPr>
            <a:xfrm>
              <a:off x="9186763" y="4021860"/>
              <a:ext cx="218752" cy="231715"/>
            </a:xfrm>
            <a:prstGeom prst="rect">
              <a:avLst/>
            </a:prstGeom>
          </p:spPr>
        </p:pic>
        <p:sp>
          <p:nvSpPr>
            <p:cNvPr id="570" name="object 570" descr=""/>
            <p:cNvSpPr/>
            <p:nvPr/>
          </p:nvSpPr>
          <p:spPr>
            <a:xfrm>
              <a:off x="9466021" y="4090924"/>
              <a:ext cx="0" cy="132080"/>
            </a:xfrm>
            <a:custGeom>
              <a:avLst/>
              <a:gdLst/>
              <a:ahLst/>
              <a:cxnLst/>
              <a:rect l="l" t="t" r="r" b="b"/>
              <a:pathLst>
                <a:path w="0" h="132079">
                  <a:moveTo>
                    <a:pt x="0" y="0"/>
                  </a:moveTo>
                  <a:lnTo>
                    <a:pt x="0" y="131927"/>
                  </a:lnTo>
                </a:path>
              </a:pathLst>
            </a:custGeom>
            <a:ln w="4597">
              <a:solidFill>
                <a:srgbClr val="231F20"/>
              </a:solidFill>
              <a:prstDash val="sysDot"/>
            </a:ln>
          </p:spPr>
          <p:txBody>
            <a:bodyPr wrap="square" lIns="0" tIns="0" rIns="0" bIns="0" rtlCol="0"/>
            <a:lstStyle/>
            <a:p/>
          </p:txBody>
        </p:sp>
        <p:sp>
          <p:nvSpPr>
            <p:cNvPr id="571" name="object 571" descr=""/>
            <p:cNvSpPr/>
            <p:nvPr/>
          </p:nvSpPr>
          <p:spPr>
            <a:xfrm>
              <a:off x="9447200" y="1678152"/>
              <a:ext cx="193040" cy="2431415"/>
            </a:xfrm>
            <a:custGeom>
              <a:avLst/>
              <a:gdLst/>
              <a:ahLst/>
              <a:cxnLst/>
              <a:rect l="l" t="t" r="r" b="b"/>
              <a:pathLst>
                <a:path w="193040" h="2431415">
                  <a:moveTo>
                    <a:pt x="37642" y="2428024"/>
                  </a:moveTo>
                  <a:lnTo>
                    <a:pt x="18821" y="2407780"/>
                  </a:lnTo>
                  <a:lnTo>
                    <a:pt x="0" y="2428024"/>
                  </a:lnTo>
                  <a:lnTo>
                    <a:pt x="3365" y="2431173"/>
                  </a:lnTo>
                  <a:lnTo>
                    <a:pt x="18821" y="2414536"/>
                  </a:lnTo>
                  <a:lnTo>
                    <a:pt x="34277" y="2431173"/>
                  </a:lnTo>
                  <a:lnTo>
                    <a:pt x="37642" y="2428024"/>
                  </a:lnTo>
                  <a:close/>
                </a:path>
                <a:path w="193040" h="2431415">
                  <a:moveTo>
                    <a:pt x="127596" y="0"/>
                  </a:moveTo>
                  <a:lnTo>
                    <a:pt x="122999" y="0"/>
                  </a:lnTo>
                  <a:lnTo>
                    <a:pt x="122999" y="9093"/>
                  </a:lnTo>
                  <a:lnTo>
                    <a:pt x="127596" y="9093"/>
                  </a:lnTo>
                  <a:lnTo>
                    <a:pt x="127596" y="0"/>
                  </a:lnTo>
                  <a:close/>
                </a:path>
                <a:path w="193040" h="2431415">
                  <a:moveTo>
                    <a:pt x="129895" y="202336"/>
                  </a:moveTo>
                  <a:lnTo>
                    <a:pt x="127596" y="202336"/>
                  </a:lnTo>
                  <a:lnTo>
                    <a:pt x="127596" y="200025"/>
                  </a:lnTo>
                  <a:lnTo>
                    <a:pt x="122986" y="200025"/>
                  </a:lnTo>
                  <a:lnTo>
                    <a:pt x="122986" y="206933"/>
                  </a:lnTo>
                  <a:lnTo>
                    <a:pt x="129895" y="206933"/>
                  </a:lnTo>
                  <a:lnTo>
                    <a:pt x="129895" y="202336"/>
                  </a:lnTo>
                  <a:close/>
                </a:path>
                <a:path w="193040" h="2431415">
                  <a:moveTo>
                    <a:pt x="145681" y="202323"/>
                  </a:moveTo>
                  <a:lnTo>
                    <a:pt x="137795" y="202323"/>
                  </a:lnTo>
                  <a:lnTo>
                    <a:pt x="137795" y="206921"/>
                  </a:lnTo>
                  <a:lnTo>
                    <a:pt x="145681" y="206921"/>
                  </a:lnTo>
                  <a:lnTo>
                    <a:pt x="145681" y="202323"/>
                  </a:lnTo>
                  <a:close/>
                </a:path>
                <a:path w="193040" h="2431415">
                  <a:moveTo>
                    <a:pt x="161467" y="202323"/>
                  </a:moveTo>
                  <a:lnTo>
                    <a:pt x="153581" y="202323"/>
                  </a:lnTo>
                  <a:lnTo>
                    <a:pt x="153581" y="206921"/>
                  </a:lnTo>
                  <a:lnTo>
                    <a:pt x="161467" y="206921"/>
                  </a:lnTo>
                  <a:lnTo>
                    <a:pt x="161467" y="202323"/>
                  </a:lnTo>
                  <a:close/>
                </a:path>
                <a:path w="193040" h="2431415">
                  <a:moveTo>
                    <a:pt x="164414" y="2289289"/>
                  </a:moveTo>
                  <a:lnTo>
                    <a:pt x="159816" y="2289289"/>
                  </a:lnTo>
                  <a:lnTo>
                    <a:pt x="159816" y="2298496"/>
                  </a:lnTo>
                  <a:lnTo>
                    <a:pt x="164414" y="2298496"/>
                  </a:lnTo>
                  <a:lnTo>
                    <a:pt x="164414" y="2289289"/>
                  </a:lnTo>
                  <a:close/>
                </a:path>
                <a:path w="193040" h="2431415">
                  <a:moveTo>
                    <a:pt x="164414" y="2270887"/>
                  </a:moveTo>
                  <a:lnTo>
                    <a:pt x="159816" y="2270887"/>
                  </a:lnTo>
                  <a:lnTo>
                    <a:pt x="159816" y="2280081"/>
                  </a:lnTo>
                  <a:lnTo>
                    <a:pt x="164414" y="2280081"/>
                  </a:lnTo>
                  <a:lnTo>
                    <a:pt x="164414" y="2270887"/>
                  </a:lnTo>
                  <a:close/>
                </a:path>
                <a:path w="193040" h="2431415">
                  <a:moveTo>
                    <a:pt x="164414" y="2252472"/>
                  </a:moveTo>
                  <a:lnTo>
                    <a:pt x="159816" y="2252472"/>
                  </a:lnTo>
                  <a:lnTo>
                    <a:pt x="159816" y="2261666"/>
                  </a:lnTo>
                  <a:lnTo>
                    <a:pt x="164414" y="2261666"/>
                  </a:lnTo>
                  <a:lnTo>
                    <a:pt x="164414" y="2252472"/>
                  </a:lnTo>
                  <a:close/>
                </a:path>
                <a:path w="193040" h="2431415">
                  <a:moveTo>
                    <a:pt x="164414" y="2234069"/>
                  </a:moveTo>
                  <a:lnTo>
                    <a:pt x="159816" y="2234069"/>
                  </a:lnTo>
                  <a:lnTo>
                    <a:pt x="159816" y="2243264"/>
                  </a:lnTo>
                  <a:lnTo>
                    <a:pt x="164414" y="2243264"/>
                  </a:lnTo>
                  <a:lnTo>
                    <a:pt x="164414" y="2234069"/>
                  </a:lnTo>
                  <a:close/>
                </a:path>
                <a:path w="193040" h="2431415">
                  <a:moveTo>
                    <a:pt x="164414" y="2215654"/>
                  </a:moveTo>
                  <a:lnTo>
                    <a:pt x="159816" y="2215654"/>
                  </a:lnTo>
                  <a:lnTo>
                    <a:pt x="159816" y="2224849"/>
                  </a:lnTo>
                  <a:lnTo>
                    <a:pt x="164414" y="2224849"/>
                  </a:lnTo>
                  <a:lnTo>
                    <a:pt x="164414" y="2215654"/>
                  </a:lnTo>
                  <a:close/>
                </a:path>
                <a:path w="193040" h="2431415">
                  <a:moveTo>
                    <a:pt x="164414" y="2197227"/>
                  </a:moveTo>
                  <a:lnTo>
                    <a:pt x="159816" y="2197227"/>
                  </a:lnTo>
                  <a:lnTo>
                    <a:pt x="159816" y="2206434"/>
                  </a:lnTo>
                  <a:lnTo>
                    <a:pt x="164414" y="2206434"/>
                  </a:lnTo>
                  <a:lnTo>
                    <a:pt x="164414" y="2197227"/>
                  </a:lnTo>
                  <a:close/>
                </a:path>
                <a:path w="193040" h="2431415">
                  <a:moveTo>
                    <a:pt x="164414" y="2178824"/>
                  </a:moveTo>
                  <a:lnTo>
                    <a:pt x="159816" y="2178824"/>
                  </a:lnTo>
                  <a:lnTo>
                    <a:pt x="159816" y="2188032"/>
                  </a:lnTo>
                  <a:lnTo>
                    <a:pt x="164414" y="2188032"/>
                  </a:lnTo>
                  <a:lnTo>
                    <a:pt x="164414" y="2178824"/>
                  </a:lnTo>
                  <a:close/>
                </a:path>
                <a:path w="193040" h="2431415">
                  <a:moveTo>
                    <a:pt x="167271" y="2315603"/>
                  </a:moveTo>
                  <a:lnTo>
                    <a:pt x="166154" y="2312949"/>
                  </a:lnTo>
                  <a:lnTo>
                    <a:pt x="165354" y="2310155"/>
                  </a:lnTo>
                  <a:lnTo>
                    <a:pt x="164884" y="2307310"/>
                  </a:lnTo>
                  <a:lnTo>
                    <a:pt x="160350" y="2308047"/>
                  </a:lnTo>
                  <a:lnTo>
                    <a:pt x="160870" y="2311260"/>
                  </a:lnTo>
                  <a:lnTo>
                    <a:pt x="161772" y="2314397"/>
                  </a:lnTo>
                  <a:lnTo>
                    <a:pt x="163029" y="2317394"/>
                  </a:lnTo>
                  <a:lnTo>
                    <a:pt x="167271" y="2315603"/>
                  </a:lnTo>
                  <a:close/>
                </a:path>
                <a:path w="193040" h="2431415">
                  <a:moveTo>
                    <a:pt x="177241" y="202323"/>
                  </a:moveTo>
                  <a:lnTo>
                    <a:pt x="169354" y="202323"/>
                  </a:lnTo>
                  <a:lnTo>
                    <a:pt x="169354" y="206921"/>
                  </a:lnTo>
                  <a:lnTo>
                    <a:pt x="177241" y="206921"/>
                  </a:lnTo>
                  <a:lnTo>
                    <a:pt x="177241" y="202323"/>
                  </a:lnTo>
                  <a:close/>
                </a:path>
                <a:path w="193040" h="2431415">
                  <a:moveTo>
                    <a:pt x="177457" y="2329421"/>
                  </a:moveTo>
                  <a:lnTo>
                    <a:pt x="175260" y="2327567"/>
                  </a:lnTo>
                  <a:lnTo>
                    <a:pt x="173266" y="2325446"/>
                  </a:lnTo>
                  <a:lnTo>
                    <a:pt x="171551" y="2323122"/>
                  </a:lnTo>
                  <a:lnTo>
                    <a:pt x="167843" y="2325852"/>
                  </a:lnTo>
                  <a:lnTo>
                    <a:pt x="169786" y="2328468"/>
                  </a:lnTo>
                  <a:lnTo>
                    <a:pt x="172021" y="2330856"/>
                  </a:lnTo>
                  <a:lnTo>
                    <a:pt x="174498" y="2332939"/>
                  </a:lnTo>
                  <a:lnTo>
                    <a:pt x="177457" y="2329421"/>
                  </a:lnTo>
                  <a:close/>
                </a:path>
                <a:path w="193040" h="2431415">
                  <a:moveTo>
                    <a:pt x="180924" y="2175662"/>
                  </a:moveTo>
                  <a:lnTo>
                    <a:pt x="162102" y="2155418"/>
                  </a:lnTo>
                  <a:lnTo>
                    <a:pt x="143281" y="2175662"/>
                  </a:lnTo>
                  <a:lnTo>
                    <a:pt x="146646" y="2178812"/>
                  </a:lnTo>
                  <a:lnTo>
                    <a:pt x="159816" y="2164638"/>
                  </a:lnTo>
                  <a:lnTo>
                    <a:pt x="159816" y="2169617"/>
                  </a:lnTo>
                  <a:lnTo>
                    <a:pt x="164414" y="2169617"/>
                  </a:lnTo>
                  <a:lnTo>
                    <a:pt x="164414" y="2164664"/>
                  </a:lnTo>
                  <a:lnTo>
                    <a:pt x="177558" y="2178812"/>
                  </a:lnTo>
                  <a:lnTo>
                    <a:pt x="180924" y="2175662"/>
                  </a:lnTo>
                  <a:close/>
                </a:path>
                <a:path w="193040" h="2431415">
                  <a:moveTo>
                    <a:pt x="192024" y="200025"/>
                  </a:moveTo>
                  <a:lnTo>
                    <a:pt x="187426" y="200025"/>
                  </a:lnTo>
                  <a:lnTo>
                    <a:pt x="187426" y="202336"/>
                  </a:lnTo>
                  <a:lnTo>
                    <a:pt x="185115" y="202336"/>
                  </a:lnTo>
                  <a:lnTo>
                    <a:pt x="185115" y="206933"/>
                  </a:lnTo>
                  <a:lnTo>
                    <a:pt x="192024" y="206933"/>
                  </a:lnTo>
                  <a:lnTo>
                    <a:pt x="192024" y="200025"/>
                  </a:lnTo>
                  <a:close/>
                </a:path>
                <a:path w="193040" h="2431415">
                  <a:moveTo>
                    <a:pt x="192786" y="2337130"/>
                  </a:moveTo>
                  <a:lnTo>
                    <a:pt x="189979" y="2336469"/>
                  </a:lnTo>
                  <a:lnTo>
                    <a:pt x="187248" y="2335492"/>
                  </a:lnTo>
                  <a:lnTo>
                    <a:pt x="184670" y="2334196"/>
                  </a:lnTo>
                  <a:lnTo>
                    <a:pt x="182600" y="2338298"/>
                  </a:lnTo>
                  <a:lnTo>
                    <a:pt x="185508" y="2339759"/>
                  </a:lnTo>
                  <a:lnTo>
                    <a:pt x="188582" y="2340876"/>
                  </a:lnTo>
                  <a:lnTo>
                    <a:pt x="191744" y="2341613"/>
                  </a:lnTo>
                  <a:lnTo>
                    <a:pt x="192786" y="2337130"/>
                  </a:lnTo>
                  <a:close/>
                </a:path>
              </a:pathLst>
            </a:custGeom>
            <a:solidFill>
              <a:srgbClr val="231F20"/>
            </a:solidFill>
          </p:spPr>
          <p:txBody>
            <a:bodyPr wrap="square" lIns="0" tIns="0" rIns="0" bIns="0" rtlCol="0"/>
            <a:lstStyle/>
            <a:p/>
          </p:txBody>
        </p:sp>
        <p:sp>
          <p:nvSpPr>
            <p:cNvPr id="572" name="object 572" descr=""/>
            <p:cNvSpPr/>
            <p:nvPr/>
          </p:nvSpPr>
          <p:spPr>
            <a:xfrm>
              <a:off x="9572498" y="1696339"/>
              <a:ext cx="0" cy="173355"/>
            </a:xfrm>
            <a:custGeom>
              <a:avLst/>
              <a:gdLst/>
              <a:ahLst/>
              <a:cxnLst/>
              <a:rect l="l" t="t" r="r" b="b"/>
              <a:pathLst>
                <a:path w="0" h="173355">
                  <a:moveTo>
                    <a:pt x="0" y="0"/>
                  </a:moveTo>
                  <a:lnTo>
                    <a:pt x="0" y="172745"/>
                  </a:lnTo>
                </a:path>
              </a:pathLst>
            </a:custGeom>
            <a:ln w="4597">
              <a:solidFill>
                <a:srgbClr val="231F20"/>
              </a:solidFill>
              <a:prstDash val="sysDot"/>
            </a:ln>
          </p:spPr>
          <p:txBody>
            <a:bodyPr wrap="square" lIns="0" tIns="0" rIns="0" bIns="0" rtlCol="0"/>
            <a:lstStyle/>
            <a:p/>
          </p:txBody>
        </p:sp>
        <p:sp>
          <p:nvSpPr>
            <p:cNvPr id="573" name="object 573" descr=""/>
            <p:cNvSpPr/>
            <p:nvPr/>
          </p:nvSpPr>
          <p:spPr>
            <a:xfrm>
              <a:off x="9570187" y="1662163"/>
              <a:ext cx="54610" cy="6985"/>
            </a:xfrm>
            <a:custGeom>
              <a:avLst/>
              <a:gdLst/>
              <a:ahLst/>
              <a:cxnLst/>
              <a:rect l="l" t="t" r="r" b="b"/>
              <a:pathLst>
                <a:path w="54609" h="6985">
                  <a:moveTo>
                    <a:pt x="6896" y="0"/>
                  </a:moveTo>
                  <a:lnTo>
                    <a:pt x="0" y="0"/>
                  </a:lnTo>
                  <a:lnTo>
                    <a:pt x="0" y="6908"/>
                  </a:lnTo>
                  <a:lnTo>
                    <a:pt x="4597" y="6908"/>
                  </a:lnTo>
                  <a:lnTo>
                    <a:pt x="4597" y="4610"/>
                  </a:lnTo>
                  <a:lnTo>
                    <a:pt x="6896" y="4610"/>
                  </a:lnTo>
                  <a:lnTo>
                    <a:pt x="6896" y="0"/>
                  </a:lnTo>
                  <a:close/>
                </a:path>
                <a:path w="54609" h="6985">
                  <a:moveTo>
                    <a:pt x="22682" y="0"/>
                  </a:moveTo>
                  <a:lnTo>
                    <a:pt x="14795" y="0"/>
                  </a:lnTo>
                  <a:lnTo>
                    <a:pt x="14795" y="4597"/>
                  </a:lnTo>
                  <a:lnTo>
                    <a:pt x="22682" y="4597"/>
                  </a:lnTo>
                  <a:lnTo>
                    <a:pt x="22682" y="0"/>
                  </a:lnTo>
                  <a:close/>
                </a:path>
                <a:path w="54609" h="6985">
                  <a:moveTo>
                    <a:pt x="38468" y="0"/>
                  </a:moveTo>
                  <a:lnTo>
                    <a:pt x="30581" y="0"/>
                  </a:lnTo>
                  <a:lnTo>
                    <a:pt x="30581" y="4597"/>
                  </a:lnTo>
                  <a:lnTo>
                    <a:pt x="38468" y="4597"/>
                  </a:lnTo>
                  <a:lnTo>
                    <a:pt x="38468" y="0"/>
                  </a:lnTo>
                  <a:close/>
                </a:path>
                <a:path w="54609" h="6985">
                  <a:moveTo>
                    <a:pt x="54254" y="0"/>
                  </a:moveTo>
                  <a:lnTo>
                    <a:pt x="46367" y="0"/>
                  </a:lnTo>
                  <a:lnTo>
                    <a:pt x="46367" y="4597"/>
                  </a:lnTo>
                  <a:lnTo>
                    <a:pt x="54254" y="4597"/>
                  </a:lnTo>
                  <a:lnTo>
                    <a:pt x="54254" y="0"/>
                  </a:lnTo>
                  <a:close/>
                </a:path>
              </a:pathLst>
            </a:custGeom>
            <a:solidFill>
              <a:srgbClr val="231F20"/>
            </a:solidFill>
          </p:spPr>
          <p:txBody>
            <a:bodyPr wrap="square" lIns="0" tIns="0" rIns="0" bIns="0" rtlCol="0"/>
            <a:lstStyle/>
            <a:p/>
          </p:txBody>
        </p:sp>
        <p:sp>
          <p:nvSpPr>
            <p:cNvPr id="574" name="object 574" descr=""/>
            <p:cNvSpPr/>
            <p:nvPr/>
          </p:nvSpPr>
          <p:spPr>
            <a:xfrm>
              <a:off x="9635781" y="1662158"/>
              <a:ext cx="0" cy="207010"/>
            </a:xfrm>
            <a:custGeom>
              <a:avLst/>
              <a:gdLst/>
              <a:ahLst/>
              <a:cxnLst/>
              <a:rect l="l" t="t" r="r" b="b"/>
              <a:pathLst>
                <a:path w="0" h="207010">
                  <a:moveTo>
                    <a:pt x="0" y="0"/>
                  </a:moveTo>
                  <a:lnTo>
                    <a:pt x="0" y="206926"/>
                  </a:lnTo>
                </a:path>
              </a:pathLst>
            </a:custGeom>
            <a:ln w="6910">
              <a:solidFill>
                <a:srgbClr val="231F20"/>
              </a:solidFill>
              <a:prstDash val="sysDot"/>
            </a:ln>
          </p:spPr>
          <p:txBody>
            <a:bodyPr wrap="square" lIns="0" tIns="0" rIns="0" bIns="0" rtlCol="0"/>
            <a:lstStyle/>
            <a:p/>
          </p:txBody>
        </p:sp>
        <p:sp>
          <p:nvSpPr>
            <p:cNvPr id="575" name="object 575" descr=""/>
            <p:cNvSpPr/>
            <p:nvPr/>
          </p:nvSpPr>
          <p:spPr>
            <a:xfrm>
              <a:off x="9179268" y="2082241"/>
              <a:ext cx="683260" cy="659765"/>
            </a:xfrm>
            <a:custGeom>
              <a:avLst/>
              <a:gdLst/>
              <a:ahLst/>
              <a:cxnLst/>
              <a:rect l="l" t="t" r="r" b="b"/>
              <a:pathLst>
                <a:path w="683259" h="659764">
                  <a:moveTo>
                    <a:pt x="287121" y="412343"/>
                  </a:moveTo>
                  <a:lnTo>
                    <a:pt x="283591" y="366623"/>
                  </a:lnTo>
                  <a:lnTo>
                    <a:pt x="273177" y="322592"/>
                  </a:lnTo>
                  <a:lnTo>
                    <a:pt x="256146" y="280898"/>
                  </a:lnTo>
                  <a:lnTo>
                    <a:pt x="232752" y="242163"/>
                  </a:lnTo>
                  <a:lnTo>
                    <a:pt x="203276" y="207060"/>
                  </a:lnTo>
                  <a:lnTo>
                    <a:pt x="168795" y="176936"/>
                  </a:lnTo>
                  <a:lnTo>
                    <a:pt x="130606" y="152806"/>
                  </a:lnTo>
                  <a:lnTo>
                    <a:pt x="89344" y="134962"/>
                  </a:lnTo>
                  <a:lnTo>
                    <a:pt x="45631" y="123659"/>
                  </a:lnTo>
                  <a:lnTo>
                    <a:pt x="114" y="119202"/>
                  </a:lnTo>
                  <a:lnTo>
                    <a:pt x="0" y="124866"/>
                  </a:lnTo>
                  <a:lnTo>
                    <a:pt x="45593" y="129501"/>
                  </a:lnTo>
                  <a:lnTo>
                    <a:pt x="88874" y="141084"/>
                  </a:lnTo>
                  <a:lnTo>
                    <a:pt x="129235" y="159029"/>
                  </a:lnTo>
                  <a:lnTo>
                    <a:pt x="166128" y="182714"/>
                  </a:lnTo>
                  <a:lnTo>
                    <a:pt x="198932" y="211569"/>
                  </a:lnTo>
                  <a:lnTo>
                    <a:pt x="227088" y="244983"/>
                  </a:lnTo>
                  <a:lnTo>
                    <a:pt x="249999" y="282371"/>
                  </a:lnTo>
                  <a:lnTo>
                    <a:pt x="267093" y="323113"/>
                  </a:lnTo>
                  <a:lnTo>
                    <a:pt x="277774" y="366636"/>
                  </a:lnTo>
                  <a:lnTo>
                    <a:pt x="281470" y="412343"/>
                  </a:lnTo>
                  <a:lnTo>
                    <a:pt x="281470" y="635203"/>
                  </a:lnTo>
                  <a:lnTo>
                    <a:pt x="287121" y="635203"/>
                  </a:lnTo>
                  <a:lnTo>
                    <a:pt x="287121" y="412343"/>
                  </a:lnTo>
                  <a:close/>
                </a:path>
                <a:path w="683259" h="659764">
                  <a:moveTo>
                    <a:pt x="440956" y="20243"/>
                  </a:moveTo>
                  <a:lnTo>
                    <a:pt x="422135" y="0"/>
                  </a:lnTo>
                  <a:lnTo>
                    <a:pt x="403313" y="20243"/>
                  </a:lnTo>
                  <a:lnTo>
                    <a:pt x="406679" y="23380"/>
                  </a:lnTo>
                  <a:lnTo>
                    <a:pt x="419836" y="9232"/>
                  </a:lnTo>
                  <a:lnTo>
                    <a:pt x="419836" y="659739"/>
                  </a:lnTo>
                  <a:lnTo>
                    <a:pt x="424434" y="659739"/>
                  </a:lnTo>
                  <a:lnTo>
                    <a:pt x="424434" y="9232"/>
                  </a:lnTo>
                  <a:lnTo>
                    <a:pt x="437591" y="23380"/>
                  </a:lnTo>
                  <a:lnTo>
                    <a:pt x="440956" y="20243"/>
                  </a:lnTo>
                  <a:close/>
                </a:path>
                <a:path w="683259" h="659764">
                  <a:moveTo>
                    <a:pt x="683209" y="237807"/>
                  </a:moveTo>
                  <a:lnTo>
                    <a:pt x="662038" y="220027"/>
                  </a:lnTo>
                  <a:lnTo>
                    <a:pt x="659066" y="223558"/>
                  </a:lnTo>
                  <a:lnTo>
                    <a:pt x="673938" y="236054"/>
                  </a:lnTo>
                  <a:lnTo>
                    <a:pt x="628764" y="241300"/>
                  </a:lnTo>
                  <a:lnTo>
                    <a:pt x="582028" y="256273"/>
                  </a:lnTo>
                  <a:lnTo>
                    <a:pt x="539038" y="279996"/>
                  </a:lnTo>
                  <a:lnTo>
                    <a:pt x="500913" y="312000"/>
                  </a:lnTo>
                  <a:lnTo>
                    <a:pt x="469569" y="350761"/>
                  </a:lnTo>
                  <a:lnTo>
                    <a:pt x="446633" y="394246"/>
                  </a:lnTo>
                  <a:lnTo>
                    <a:pt x="432549" y="441350"/>
                  </a:lnTo>
                  <a:lnTo>
                    <a:pt x="427748" y="490969"/>
                  </a:lnTo>
                  <a:lnTo>
                    <a:pt x="427748" y="658977"/>
                  </a:lnTo>
                  <a:lnTo>
                    <a:pt x="432346" y="658977"/>
                  </a:lnTo>
                  <a:lnTo>
                    <a:pt x="432346" y="490969"/>
                  </a:lnTo>
                  <a:lnTo>
                    <a:pt x="437349" y="441350"/>
                  </a:lnTo>
                  <a:lnTo>
                    <a:pt x="451700" y="394906"/>
                  </a:lnTo>
                  <a:lnTo>
                    <a:pt x="474395" y="352679"/>
                  </a:lnTo>
                  <a:lnTo>
                    <a:pt x="504456" y="315671"/>
                  </a:lnTo>
                  <a:lnTo>
                    <a:pt x="540854" y="284899"/>
                  </a:lnTo>
                  <a:lnTo>
                    <a:pt x="582625" y="261378"/>
                  </a:lnTo>
                  <a:lnTo>
                    <a:pt x="628751" y="246126"/>
                  </a:lnTo>
                  <a:lnTo>
                    <a:pt x="674001" y="240677"/>
                  </a:lnTo>
                  <a:lnTo>
                    <a:pt x="660628" y="254419"/>
                  </a:lnTo>
                  <a:lnTo>
                    <a:pt x="663930" y="257619"/>
                  </a:lnTo>
                  <a:lnTo>
                    <a:pt x="683209" y="237807"/>
                  </a:lnTo>
                  <a:close/>
                </a:path>
              </a:pathLst>
            </a:custGeom>
            <a:solidFill>
              <a:srgbClr val="231F20"/>
            </a:solidFill>
          </p:spPr>
          <p:txBody>
            <a:bodyPr wrap="square" lIns="0" tIns="0" rIns="0" bIns="0" rtlCol="0"/>
            <a:lstStyle/>
            <a:p/>
          </p:txBody>
        </p:sp>
        <p:pic>
          <p:nvPicPr>
            <p:cNvPr id="576" name="object 576" descr=""/>
            <p:cNvPicPr/>
            <p:nvPr/>
          </p:nvPicPr>
          <p:blipFill>
            <a:blip r:embed="rId118" cstate="print"/>
            <a:stretch>
              <a:fillRect/>
            </a:stretch>
          </p:blipFill>
          <p:spPr>
            <a:xfrm>
              <a:off x="9173195" y="2147204"/>
              <a:ext cx="97520" cy="81092"/>
            </a:xfrm>
            <a:prstGeom prst="rect">
              <a:avLst/>
            </a:prstGeom>
          </p:spPr>
        </p:pic>
        <p:sp>
          <p:nvSpPr>
            <p:cNvPr id="577" name="object 577" descr=""/>
            <p:cNvSpPr/>
            <p:nvPr/>
          </p:nvSpPr>
          <p:spPr>
            <a:xfrm>
              <a:off x="9018346" y="4023804"/>
              <a:ext cx="727710" cy="0"/>
            </a:xfrm>
            <a:custGeom>
              <a:avLst/>
              <a:gdLst/>
              <a:ahLst/>
              <a:cxnLst/>
              <a:rect l="l" t="t" r="r" b="b"/>
              <a:pathLst>
                <a:path w="727709" h="0">
                  <a:moveTo>
                    <a:pt x="0" y="0"/>
                  </a:moveTo>
                  <a:lnTo>
                    <a:pt x="727265" y="0"/>
                  </a:lnTo>
                </a:path>
              </a:pathLst>
            </a:custGeom>
            <a:ln w="4597">
              <a:solidFill>
                <a:srgbClr val="231F20"/>
              </a:solidFill>
              <a:prstDash val="sysDot"/>
            </a:ln>
          </p:spPr>
          <p:txBody>
            <a:bodyPr wrap="square" lIns="0" tIns="0" rIns="0" bIns="0" rtlCol="0"/>
            <a:lstStyle/>
            <a:p/>
          </p:txBody>
        </p:sp>
        <p:sp>
          <p:nvSpPr>
            <p:cNvPr id="578" name="object 578" descr=""/>
            <p:cNvSpPr/>
            <p:nvPr/>
          </p:nvSpPr>
          <p:spPr>
            <a:xfrm>
              <a:off x="9009396" y="4004978"/>
              <a:ext cx="23495" cy="38100"/>
            </a:xfrm>
            <a:custGeom>
              <a:avLst/>
              <a:gdLst/>
              <a:ahLst/>
              <a:cxnLst/>
              <a:rect l="l" t="t" r="r" b="b"/>
              <a:pathLst>
                <a:path w="23495" h="38100">
                  <a:moveTo>
                    <a:pt x="20243" y="0"/>
                  </a:moveTo>
                  <a:lnTo>
                    <a:pt x="0" y="18821"/>
                  </a:lnTo>
                  <a:lnTo>
                    <a:pt x="20243" y="37642"/>
                  </a:lnTo>
                  <a:lnTo>
                    <a:pt x="23380" y="34277"/>
                  </a:lnTo>
                  <a:lnTo>
                    <a:pt x="6756" y="18821"/>
                  </a:lnTo>
                  <a:lnTo>
                    <a:pt x="23380" y="3365"/>
                  </a:lnTo>
                  <a:lnTo>
                    <a:pt x="20243" y="0"/>
                  </a:lnTo>
                  <a:close/>
                </a:path>
              </a:pathLst>
            </a:custGeom>
            <a:solidFill>
              <a:srgbClr val="231F20"/>
            </a:solidFill>
          </p:spPr>
          <p:txBody>
            <a:bodyPr wrap="square" lIns="0" tIns="0" rIns="0" bIns="0" rtlCol="0"/>
            <a:lstStyle/>
            <a:p/>
          </p:txBody>
        </p:sp>
      </p:grpSp>
      <p:sp>
        <p:nvSpPr>
          <p:cNvPr id="579" name="object 579"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130</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580" name="object 580"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131</a:t>
            </a:r>
            <a:endParaRPr sz="800">
              <a:latin typeface="Times New Roman"/>
              <a:cs typeface="Times New Roman"/>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grpSp>
      <p:sp>
        <p:nvSpPr>
          <p:cNvPr id="67" name="object 67" descr=""/>
          <p:cNvSpPr/>
          <p:nvPr/>
        </p:nvSpPr>
        <p:spPr>
          <a:xfrm>
            <a:off x="1349999" y="1644302"/>
            <a:ext cx="0" cy="3316604"/>
          </a:xfrm>
          <a:custGeom>
            <a:avLst/>
            <a:gdLst/>
            <a:ahLst/>
            <a:cxnLst/>
            <a:rect l="l" t="t" r="r" b="b"/>
            <a:pathLst>
              <a:path w="0" h="3316604">
                <a:moveTo>
                  <a:pt x="0" y="3316503"/>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2717999" y="1644302"/>
            <a:ext cx="0" cy="3316604"/>
          </a:xfrm>
          <a:custGeom>
            <a:avLst/>
            <a:gdLst/>
            <a:ahLst/>
            <a:cxnLst/>
            <a:rect l="l" t="t" r="r" b="b"/>
            <a:pathLst>
              <a:path w="0" h="3316604">
                <a:moveTo>
                  <a:pt x="0" y="3316503"/>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5777999" y="1644302"/>
            <a:ext cx="0" cy="3316604"/>
          </a:xfrm>
          <a:custGeom>
            <a:avLst/>
            <a:gdLst/>
            <a:ahLst/>
            <a:cxnLst/>
            <a:rect l="l" t="t" r="r" b="b"/>
            <a:pathLst>
              <a:path w="0" h="3316604">
                <a:moveTo>
                  <a:pt x="0" y="3316503"/>
                </a:moveTo>
                <a:lnTo>
                  <a:pt x="0" y="0"/>
                </a:lnTo>
              </a:path>
            </a:pathLst>
          </a:custGeom>
          <a:ln w="9004">
            <a:solidFill>
              <a:srgbClr val="FFFFFF"/>
            </a:solidFill>
          </a:ln>
        </p:spPr>
        <p:txBody>
          <a:bodyPr wrap="square" lIns="0" tIns="0" rIns="0" bIns="0" rtlCol="0"/>
          <a:lstStyle/>
          <a:p/>
        </p:txBody>
      </p:sp>
      <p:graphicFrame>
        <p:nvGraphicFramePr>
          <p:cNvPr id="70" name="object 70" descr=""/>
          <p:cNvGraphicFramePr>
            <a:graphicFrameLocks noGrp="1"/>
          </p:cNvGraphicFramePr>
          <p:nvPr/>
        </p:nvGraphicFramePr>
        <p:xfrm>
          <a:off x="557999" y="360003"/>
          <a:ext cx="6718300" cy="457771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1815">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spcBef>
                          <a:spcPts val="55"/>
                        </a:spcBef>
                      </a:pPr>
                      <a:endParaRPr sz="1450">
                        <a:latin typeface="Times New Roman"/>
                        <a:cs typeface="Times New Roman"/>
                      </a:endParaRPr>
                    </a:p>
                    <a:p>
                      <a:pPr marL="17780">
                        <a:lnSpc>
                          <a:spcPct val="100000"/>
                        </a:lnSpc>
                      </a:pPr>
                      <a:r>
                        <a:rPr dirty="0" baseline="3086" sz="1350" spc="-97">
                          <a:solidFill>
                            <a:srgbClr val="231F20"/>
                          </a:solidFill>
                          <a:latin typeface="華康標楷體"/>
                          <a:cs typeface="華康標楷體"/>
                        </a:rPr>
                        <a:t>（</a:t>
                      </a:r>
                      <a:r>
                        <a:rPr dirty="0" baseline="3086" sz="1350" spc="-135">
                          <a:solidFill>
                            <a:srgbClr val="231F20"/>
                          </a:solidFill>
                          <a:latin typeface="華康標楷體"/>
                          <a:cs typeface="華康標楷體"/>
                        </a:rPr>
                        <a:t>七</a:t>
                      </a:r>
                      <a:r>
                        <a:rPr dirty="0" baseline="3086" sz="1350" spc="-82">
                          <a:solidFill>
                            <a:srgbClr val="231F20"/>
                          </a:solidFill>
                          <a:latin typeface="華康標楷體"/>
                          <a:cs typeface="華康標楷體"/>
                        </a:rPr>
                        <a:t>）</a:t>
                      </a:r>
                      <a:r>
                        <a:rPr dirty="0" sz="900" spc="114">
                          <a:solidFill>
                            <a:srgbClr val="231F20"/>
                          </a:solidFill>
                          <a:latin typeface="華康標楷體"/>
                          <a:cs typeface="華康標楷體"/>
                        </a:rPr>
                        <a:t>遇消防</a:t>
                      </a:r>
                      <a:r>
                        <a:rPr dirty="0" sz="900" spc="-50">
                          <a:solidFill>
                            <a:srgbClr val="231F20"/>
                          </a:solidFill>
                          <a:latin typeface="華康標楷體"/>
                          <a:cs typeface="華康標楷體"/>
                        </a:rPr>
                        <a:t> </a:t>
                      </a:r>
                      <a:endParaRPr sz="900">
                        <a:latin typeface="華康標楷體"/>
                        <a:cs typeface="華康標楷體"/>
                      </a:endParaRPr>
                    </a:p>
                    <a:p>
                      <a:pPr algn="just" marL="269875" marR="46355">
                        <a:lnSpc>
                          <a:spcPct val="102400"/>
                        </a:lnSpc>
                      </a:pPr>
                      <a:r>
                        <a:rPr dirty="0" sz="900" spc="-20">
                          <a:solidFill>
                            <a:srgbClr val="231F20"/>
                          </a:solidFill>
                          <a:latin typeface="華康標楷體"/>
                          <a:cs typeface="華康標楷體"/>
                        </a:rPr>
                        <a:t>車、救護</a:t>
                      </a:r>
                      <a:r>
                        <a:rPr dirty="0" sz="900" spc="-15">
                          <a:solidFill>
                            <a:srgbClr val="231F20"/>
                          </a:solidFill>
                          <a:latin typeface="華康標楷體"/>
                          <a:cs typeface="華康標楷體"/>
                        </a:rPr>
                        <a:t>車等緊急車輛之應</a:t>
                      </a:r>
                      <a:r>
                        <a:rPr dirty="0" sz="900" spc="-50">
                          <a:solidFill>
                            <a:srgbClr val="231F20"/>
                          </a:solidFill>
                          <a:latin typeface="華康標楷體"/>
                          <a:cs typeface="華康標楷體"/>
                        </a:rPr>
                        <a:t>對</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0"/>
                        </a:spcBef>
                      </a:pPr>
                      <a:endParaRPr sz="1150">
                        <a:latin typeface="Times New Roman"/>
                        <a:cs typeface="Times New Roman"/>
                      </a:endParaRPr>
                    </a:p>
                    <a:p>
                      <a:pPr algn="just" marL="132715" marR="45085" indent="-115570">
                        <a:lnSpc>
                          <a:spcPct val="102400"/>
                        </a:lnSpc>
                      </a:pPr>
                      <a:r>
                        <a:rPr dirty="0" sz="900" spc="-10">
                          <a:solidFill>
                            <a:srgbClr val="231F20"/>
                          </a:solidFill>
                          <a:latin typeface="華康標楷體"/>
                          <a:cs typeface="華康標楷體"/>
                        </a:rPr>
                        <a:t>．學習當遇到消防車、救</a:t>
                      </a:r>
                      <a:r>
                        <a:rPr dirty="0" sz="900" spc="-5">
                          <a:solidFill>
                            <a:srgbClr val="231F20"/>
                          </a:solidFill>
                          <a:latin typeface="華康標楷體"/>
                          <a:cs typeface="華康標楷體"/>
                        </a:rPr>
                        <a:t>護車等緊急車輛時的應</a:t>
                      </a:r>
                      <a:r>
                        <a:rPr dirty="0" sz="900" spc="-25">
                          <a:solidFill>
                            <a:srgbClr val="231F20"/>
                          </a:solidFill>
                          <a:latin typeface="華康標楷體"/>
                          <a:cs typeface="華康標楷體"/>
                        </a:rPr>
                        <a:t>對方法</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431800" marR="46355" indent="-120650">
                        <a:lnSpc>
                          <a:spcPts val="1060"/>
                        </a:lnSpc>
                        <a:spcBef>
                          <a:spcPts val="330"/>
                        </a:spcBef>
                      </a:pPr>
                      <a:r>
                        <a:rPr dirty="0" sz="900" spc="-70">
                          <a:solidFill>
                            <a:srgbClr val="231F20"/>
                          </a:solidFill>
                          <a:latin typeface="Trebuchet MS"/>
                          <a:cs typeface="Trebuchet MS"/>
                        </a:rPr>
                        <a:t>D</a:t>
                      </a:r>
                      <a:r>
                        <a:rPr dirty="0" sz="900" spc="-35">
                          <a:solidFill>
                            <a:srgbClr val="231F20"/>
                          </a:solidFill>
                          <a:latin typeface="Trebuchet MS"/>
                          <a:cs typeface="Trebuchet MS"/>
                        </a:rPr>
                        <a:t>. </a:t>
                      </a:r>
                      <a:r>
                        <a:rPr dirty="0" sz="900" spc="-15">
                          <a:solidFill>
                            <a:srgbClr val="231F20"/>
                          </a:solidFill>
                          <a:latin typeface="華康標楷體"/>
                          <a:cs typeface="華康標楷體"/>
                        </a:rPr>
                        <a:t>若遇路旁巷道，有車輛等待，卻無法前行時，應適時地禮讓，讓其先行。</a:t>
                      </a:r>
                      <a:endParaRPr sz="900">
                        <a:latin typeface="華康標楷體"/>
                        <a:cs typeface="華康標楷體"/>
                      </a:endParaRPr>
                    </a:p>
                    <a:p>
                      <a:pPr marL="431800" marR="46990" indent="-120650">
                        <a:lnSpc>
                          <a:spcPts val="1060"/>
                        </a:lnSpc>
                        <a:spcBef>
                          <a:spcPts val="715"/>
                        </a:spcBef>
                      </a:pPr>
                      <a:r>
                        <a:rPr dirty="0" sz="900" spc="-105">
                          <a:solidFill>
                            <a:srgbClr val="231F20"/>
                          </a:solidFill>
                          <a:latin typeface="Trebuchet MS"/>
                          <a:cs typeface="Trebuchet MS"/>
                        </a:rPr>
                        <a:t>E</a:t>
                      </a:r>
                      <a:r>
                        <a:rPr dirty="0" sz="900" spc="-55">
                          <a:solidFill>
                            <a:srgbClr val="231F20"/>
                          </a:solidFill>
                          <a:latin typeface="Trebuchet MS"/>
                          <a:cs typeface="Trebuchet MS"/>
                        </a:rPr>
                        <a:t>. </a:t>
                      </a:r>
                      <a:r>
                        <a:rPr dirty="0" sz="900" spc="-15">
                          <a:solidFill>
                            <a:srgbClr val="231F20"/>
                          </a:solidFill>
                          <a:latin typeface="華康標楷體"/>
                          <a:cs typeface="華康標楷體"/>
                        </a:rPr>
                        <a:t>在塞車的過程中，可能出現在車陣中穿梭的機車，應隨時注意後方及左右兩側的機車動向。</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0"/>
                        </a:spcBef>
                      </a:pPr>
                      <a:endParaRPr sz="1050">
                        <a:latin typeface="Times New Roman"/>
                        <a:cs typeface="Times New Roman"/>
                      </a:endParaRPr>
                    </a:p>
                    <a:p>
                      <a:pPr marL="132715" marR="47625" indent="-115570">
                        <a:lnSpc>
                          <a:spcPct val="102400"/>
                        </a:lnSpc>
                        <a:spcBef>
                          <a:spcPts val="5"/>
                        </a:spcBef>
                      </a:pPr>
                      <a:r>
                        <a:rPr dirty="0" sz="900" spc="-15">
                          <a:solidFill>
                            <a:srgbClr val="231F20"/>
                          </a:solidFill>
                          <a:latin typeface="華康標楷體"/>
                          <a:cs typeface="華康標楷體"/>
                        </a:rPr>
                        <a:t>．指導學員當遇到消防車、救護車等緊急車輛時能夠適時地</a:t>
                      </a:r>
                      <a:r>
                        <a:rPr dirty="0" sz="900" spc="-25">
                          <a:solidFill>
                            <a:srgbClr val="231F20"/>
                          </a:solidFill>
                          <a:latin typeface="華康標楷體"/>
                          <a:cs typeface="華康標楷體"/>
                        </a:rPr>
                        <a:t>避讓。</a:t>
                      </a:r>
                      <a:endParaRPr sz="900">
                        <a:latin typeface="華康標楷體"/>
                        <a:cs typeface="華康標楷體"/>
                      </a:endParaRPr>
                    </a:p>
                  </a:txBody>
                  <a:tcPr marL="0" marR="0" marB="0" marT="4191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7465" indent="-124460">
                        <a:lnSpc>
                          <a:spcPct val="102400"/>
                        </a:lnSpc>
                        <a:spcBef>
                          <a:spcPts val="254"/>
                        </a:spcBef>
                      </a:pPr>
                      <a:r>
                        <a:rPr dirty="0" sz="900" spc="55">
                          <a:solidFill>
                            <a:srgbClr val="231F20"/>
                          </a:solidFill>
                          <a:latin typeface="華康標楷體"/>
                          <a:cs typeface="華康標楷體"/>
                        </a:rPr>
                        <a:t>．站在他人的立場換位思</a:t>
                      </a:r>
                      <a:r>
                        <a:rPr dirty="0" sz="900" spc="45">
                          <a:solidFill>
                            <a:srgbClr val="231F20"/>
                          </a:solidFill>
                          <a:latin typeface="華康標楷體"/>
                          <a:cs typeface="華康標楷體"/>
                        </a:rPr>
                        <a:t>考，並養成相互禮讓的習慣。但是，在讓路的時候，應觀察其他交通整體的動向，不要因為</a:t>
                      </a:r>
                      <a:r>
                        <a:rPr dirty="0" sz="900" spc="50">
                          <a:solidFill>
                            <a:srgbClr val="231F20"/>
                          </a:solidFill>
                          <a:latin typeface="華康標楷體"/>
                          <a:cs typeface="華康標楷體"/>
                        </a:rPr>
                        <a:t>自己的美意而導致事故</a:t>
                      </a:r>
                      <a:r>
                        <a:rPr dirty="0" sz="900" spc="-20">
                          <a:solidFill>
                            <a:srgbClr val="231F20"/>
                          </a:solidFill>
                          <a:latin typeface="華康標楷體"/>
                          <a:cs typeface="華康標楷體"/>
                        </a:rPr>
                        <a:t>的發生。</a:t>
                      </a:r>
                      <a:endParaRPr sz="900">
                        <a:latin typeface="華康標楷體"/>
                        <a:cs typeface="華康標楷體"/>
                      </a:endParaRPr>
                    </a:p>
                    <a:p>
                      <a:pPr algn="just" marL="142240" marR="38100" indent="-124460">
                        <a:lnSpc>
                          <a:spcPct val="102400"/>
                        </a:lnSpc>
                        <a:spcBef>
                          <a:spcPts val="600"/>
                        </a:spcBef>
                      </a:pPr>
                      <a:r>
                        <a:rPr dirty="0" sz="900" spc="55">
                          <a:solidFill>
                            <a:srgbClr val="231F20"/>
                          </a:solidFill>
                          <a:latin typeface="華康標楷體"/>
                          <a:cs typeface="華康標楷體"/>
                        </a:rPr>
                        <a:t>．此項目於實際道路上遇</a:t>
                      </a:r>
                      <a:r>
                        <a:rPr dirty="0" sz="900" spc="50">
                          <a:solidFill>
                            <a:srgbClr val="231F20"/>
                          </a:solidFill>
                          <a:latin typeface="華康標楷體"/>
                          <a:cs typeface="華康標楷體"/>
                        </a:rPr>
                        <a:t>到的機會較少，教練可</a:t>
                      </a:r>
                      <a:r>
                        <a:rPr dirty="0" sz="900" spc="45">
                          <a:solidFill>
                            <a:srgbClr val="231F20"/>
                          </a:solidFill>
                          <a:latin typeface="華康標楷體"/>
                          <a:cs typeface="華康標楷體"/>
                        </a:rPr>
                        <a:t>以自行模擬這種情境，</a:t>
                      </a:r>
                      <a:r>
                        <a:rPr dirty="0" sz="900" spc="-15">
                          <a:solidFill>
                            <a:srgbClr val="231F20"/>
                          </a:solidFill>
                          <a:latin typeface="華康標楷體"/>
                          <a:cs typeface="華康標楷體"/>
                        </a:rPr>
                        <a:t>並向學員進行說明。</a:t>
                      </a:r>
                      <a:endParaRPr sz="900">
                        <a:latin typeface="華康標楷體"/>
                        <a:cs typeface="華康標楷體"/>
                      </a:endParaRPr>
                    </a:p>
                    <a:p>
                      <a:pPr algn="just" marL="142240" marR="24130" indent="-124460">
                        <a:lnSpc>
                          <a:spcPct val="102400"/>
                        </a:lnSpc>
                      </a:pPr>
                      <a:r>
                        <a:rPr dirty="0" sz="900" spc="-40">
                          <a:solidFill>
                            <a:srgbClr val="231F20"/>
                          </a:solidFill>
                          <a:latin typeface="華康標楷體"/>
                          <a:cs typeface="華康標楷體"/>
                        </a:rPr>
                        <a:t>．向學員說明聞有消防車、</a:t>
                      </a:r>
                      <a:r>
                        <a:rPr dirty="0" sz="900" spc="45">
                          <a:solidFill>
                            <a:srgbClr val="231F20"/>
                          </a:solidFill>
                          <a:latin typeface="華康標楷體"/>
                          <a:cs typeface="華康標楷體"/>
                        </a:rPr>
                        <a:t>救護車、警備車、工程救險車、毒性化學物質</a:t>
                      </a:r>
                      <a:r>
                        <a:rPr dirty="0" sz="900" spc="155">
                          <a:solidFill>
                            <a:srgbClr val="231F20"/>
                          </a:solidFill>
                          <a:latin typeface="華康標楷體"/>
                          <a:cs typeface="華康標楷體"/>
                        </a:rPr>
                        <a:t>災害事故應變車等執</a:t>
                      </a:r>
                      <a:r>
                        <a:rPr dirty="0" sz="900" spc="-50">
                          <a:solidFill>
                            <a:srgbClr val="231F20"/>
                          </a:solidFill>
                          <a:latin typeface="華康標楷體"/>
                          <a:cs typeface="華康標楷體"/>
                        </a:rPr>
                        <a:t> </a:t>
                      </a:r>
                      <a:r>
                        <a:rPr dirty="0" sz="900" spc="50">
                          <a:solidFill>
                            <a:srgbClr val="231F20"/>
                          </a:solidFill>
                          <a:latin typeface="華康標楷體"/>
                          <a:cs typeface="華康標楷體"/>
                        </a:rPr>
                        <a:t>行緊急任務車輛之警號</a:t>
                      </a:r>
                      <a:r>
                        <a:rPr dirty="0" sz="900" spc="45">
                          <a:solidFill>
                            <a:srgbClr val="231F20"/>
                          </a:solidFill>
                          <a:latin typeface="華康標楷體"/>
                          <a:cs typeface="華康標楷體"/>
                        </a:rPr>
                        <a:t>時，應依下列規定避讓</a:t>
                      </a:r>
                      <a:r>
                        <a:rPr dirty="0" sz="900" spc="-25">
                          <a:solidFill>
                            <a:srgbClr val="231F20"/>
                          </a:solidFill>
                          <a:latin typeface="華康標楷體"/>
                          <a:cs typeface="華康標楷體"/>
                        </a:rPr>
                        <a:t>行駛：</a:t>
                      </a:r>
                      <a:endParaRPr sz="900">
                        <a:latin typeface="華康標楷體"/>
                        <a:cs typeface="華康標楷體"/>
                      </a:endParaRPr>
                    </a:p>
                    <a:p>
                      <a:pPr algn="just" marL="269875" marR="40640" indent="-117475">
                        <a:lnSpc>
                          <a:spcPct val="101699"/>
                        </a:lnSpc>
                        <a:spcBef>
                          <a:spcPts val="10"/>
                        </a:spcBef>
                      </a:pPr>
                      <a:r>
                        <a:rPr dirty="0" sz="900" spc="-120">
                          <a:solidFill>
                            <a:srgbClr val="231F20"/>
                          </a:solidFill>
                          <a:latin typeface="Trebuchet MS"/>
                          <a:cs typeface="Trebuchet MS"/>
                        </a:rPr>
                        <a:t>A</a:t>
                      </a:r>
                      <a:r>
                        <a:rPr dirty="0" sz="900" spc="-35">
                          <a:solidFill>
                            <a:srgbClr val="231F20"/>
                          </a:solidFill>
                          <a:latin typeface="Trebuchet MS"/>
                          <a:cs typeface="Trebuchet MS"/>
                        </a:rPr>
                        <a:t>. </a:t>
                      </a:r>
                      <a:r>
                        <a:rPr dirty="0" sz="900" spc="40">
                          <a:solidFill>
                            <a:srgbClr val="231F20"/>
                          </a:solidFill>
                          <a:latin typeface="華康標楷體"/>
                          <a:cs typeface="華康標楷體"/>
                        </a:rPr>
                        <a:t>聞有執行緊急任務車</a:t>
                      </a:r>
                      <a:r>
                        <a:rPr dirty="0" sz="900" spc="35">
                          <a:solidFill>
                            <a:srgbClr val="231F20"/>
                          </a:solidFill>
                          <a:latin typeface="華康標楷體"/>
                          <a:cs typeface="華康標楷體"/>
                        </a:rPr>
                        <a:t>輛之警號時，不論來</a:t>
                      </a:r>
                      <a:r>
                        <a:rPr dirty="0" sz="900" spc="30">
                          <a:solidFill>
                            <a:srgbClr val="231F20"/>
                          </a:solidFill>
                          <a:latin typeface="華康標楷體"/>
                          <a:cs typeface="華康標楷體"/>
                        </a:rPr>
                        <a:t>自何方，均應立即避讓，並不得在後跟隨</a:t>
                      </a:r>
                      <a:r>
                        <a:rPr dirty="0" sz="900" spc="35">
                          <a:solidFill>
                            <a:srgbClr val="231F20"/>
                          </a:solidFill>
                          <a:latin typeface="華康標楷體"/>
                          <a:cs typeface="華康標楷體"/>
                        </a:rPr>
                        <a:t>急駛、併駛或超越，</a:t>
                      </a:r>
                      <a:r>
                        <a:rPr dirty="0" sz="900" spc="45">
                          <a:solidFill>
                            <a:srgbClr val="231F20"/>
                          </a:solidFill>
                          <a:latin typeface="華康標楷體"/>
                          <a:cs typeface="華康標楷體"/>
                        </a:rPr>
                        <a:t>亦不得駛過在救火時放置於路上之消防水</a:t>
                      </a:r>
                      <a:r>
                        <a:rPr dirty="0" sz="900" spc="-30">
                          <a:solidFill>
                            <a:srgbClr val="231F20"/>
                          </a:solidFill>
                          <a:latin typeface="華康標楷體"/>
                          <a:cs typeface="華康標楷體"/>
                        </a:rPr>
                        <a:t>帶。</a:t>
                      </a:r>
                      <a:endParaRPr sz="900">
                        <a:latin typeface="華康標楷體"/>
                        <a:cs typeface="華康標楷體"/>
                      </a:endParaRPr>
                    </a:p>
                    <a:p>
                      <a:pPr algn="just" marL="269875" marR="39370" indent="-117475">
                        <a:lnSpc>
                          <a:spcPct val="101699"/>
                        </a:lnSpc>
                      </a:pPr>
                      <a:r>
                        <a:rPr dirty="0" sz="900" spc="-170">
                          <a:solidFill>
                            <a:srgbClr val="231F20"/>
                          </a:solidFill>
                          <a:latin typeface="Trebuchet MS"/>
                          <a:cs typeface="Trebuchet MS"/>
                        </a:rPr>
                        <a:t>B</a:t>
                      </a:r>
                      <a:r>
                        <a:rPr dirty="0" sz="900" spc="-35">
                          <a:solidFill>
                            <a:srgbClr val="231F20"/>
                          </a:solidFill>
                          <a:latin typeface="Trebuchet MS"/>
                          <a:cs typeface="Trebuchet MS"/>
                        </a:rPr>
                        <a:t>. </a:t>
                      </a:r>
                      <a:r>
                        <a:rPr dirty="0" sz="900" spc="50">
                          <a:solidFill>
                            <a:srgbClr val="231F20"/>
                          </a:solidFill>
                          <a:latin typeface="華康標楷體"/>
                          <a:cs typeface="華康標楷體"/>
                        </a:rPr>
                        <a:t>在同向或雙向僅有一</a:t>
                      </a:r>
                      <a:r>
                        <a:rPr dirty="0" sz="900" spc="35">
                          <a:solidFill>
                            <a:srgbClr val="231F20"/>
                          </a:solidFill>
                          <a:latin typeface="華康標楷體"/>
                          <a:cs typeface="華康標楷體"/>
                        </a:rPr>
                        <a:t>車道之路段，應立即</a:t>
                      </a:r>
                      <a:r>
                        <a:rPr dirty="0" sz="900" spc="45">
                          <a:solidFill>
                            <a:srgbClr val="231F20"/>
                          </a:solidFill>
                          <a:latin typeface="華康標楷體"/>
                          <a:cs typeface="華康標楷體"/>
                        </a:rPr>
                        <a:t>減速慢行向右緊靠道</a:t>
                      </a:r>
                      <a:r>
                        <a:rPr dirty="0" sz="900" spc="35">
                          <a:solidFill>
                            <a:srgbClr val="231F20"/>
                          </a:solidFill>
                          <a:latin typeface="華康標楷體"/>
                          <a:cs typeface="華康標楷體"/>
                        </a:rPr>
                        <a:t>路右側避讓，並暫時</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sp>
        <p:nvSpPr>
          <p:cNvPr id="71" name="object 71" descr=""/>
          <p:cNvSpPr/>
          <p:nvPr/>
        </p:nvSpPr>
        <p:spPr>
          <a:xfrm>
            <a:off x="8712000" y="589511"/>
            <a:ext cx="0" cy="4374515"/>
          </a:xfrm>
          <a:custGeom>
            <a:avLst/>
            <a:gdLst/>
            <a:ahLst/>
            <a:cxnLst/>
            <a:rect l="l" t="t" r="r" b="b"/>
            <a:pathLst>
              <a:path w="0" h="4374515">
                <a:moveTo>
                  <a:pt x="0" y="4373994"/>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0080000" y="589511"/>
            <a:ext cx="0" cy="4374515"/>
          </a:xfrm>
          <a:custGeom>
            <a:avLst/>
            <a:gdLst/>
            <a:ahLst/>
            <a:cxnLst/>
            <a:rect l="l" t="t" r="r" b="b"/>
            <a:pathLst>
              <a:path w="0" h="4374515">
                <a:moveTo>
                  <a:pt x="0" y="4373994"/>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13140001" y="589511"/>
            <a:ext cx="0" cy="4374515"/>
          </a:xfrm>
          <a:custGeom>
            <a:avLst/>
            <a:gdLst/>
            <a:ahLst/>
            <a:cxnLst/>
            <a:rect l="l" t="t" r="r" b="b"/>
            <a:pathLst>
              <a:path w="0" h="4374515">
                <a:moveTo>
                  <a:pt x="0" y="4373994"/>
                </a:moveTo>
                <a:lnTo>
                  <a:pt x="0" y="0"/>
                </a:lnTo>
              </a:path>
            </a:pathLst>
          </a:custGeom>
          <a:ln w="9004">
            <a:solidFill>
              <a:srgbClr val="FFFFFF"/>
            </a:solidFill>
          </a:ln>
        </p:spPr>
        <p:txBody>
          <a:bodyPr wrap="square" lIns="0" tIns="0" rIns="0" bIns="0" rtlCol="0"/>
          <a:lstStyle/>
          <a:p/>
        </p:txBody>
      </p:sp>
      <p:graphicFrame>
        <p:nvGraphicFramePr>
          <p:cNvPr id="74" name="object 74" descr=""/>
          <p:cNvGraphicFramePr>
            <a:graphicFrameLocks noGrp="1"/>
          </p:cNvGraphicFramePr>
          <p:nvPr/>
        </p:nvGraphicFramePr>
        <p:xfrm>
          <a:off x="7919999" y="360003"/>
          <a:ext cx="6718300" cy="458089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99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269875" marR="40640">
                        <a:lnSpc>
                          <a:spcPct val="101699"/>
                        </a:lnSpc>
                        <a:spcBef>
                          <a:spcPts val="260"/>
                        </a:spcBef>
                      </a:pPr>
                      <a:r>
                        <a:rPr dirty="0" sz="900" spc="35">
                          <a:solidFill>
                            <a:srgbClr val="231F20"/>
                          </a:solidFill>
                          <a:latin typeface="華康標楷體"/>
                          <a:cs typeface="華康標楷體"/>
                        </a:rPr>
                        <a:t>停車於適當地點，供</a:t>
                      </a:r>
                      <a:r>
                        <a:rPr dirty="0" sz="900" spc="45">
                          <a:solidFill>
                            <a:srgbClr val="231F20"/>
                          </a:solidFill>
                          <a:latin typeface="華康標楷體"/>
                          <a:cs typeface="華康標楷體"/>
                        </a:rPr>
                        <a:t>執行緊急任務車輛超</a:t>
                      </a:r>
                      <a:r>
                        <a:rPr dirty="0" sz="900" spc="-30">
                          <a:solidFill>
                            <a:srgbClr val="231F20"/>
                          </a:solidFill>
                          <a:latin typeface="華康標楷體"/>
                          <a:cs typeface="華康標楷體"/>
                        </a:rPr>
                        <a:t>越。</a:t>
                      </a:r>
                      <a:endParaRPr sz="900">
                        <a:latin typeface="華康標楷體"/>
                        <a:cs typeface="華康標楷體"/>
                      </a:endParaRPr>
                    </a:p>
                    <a:p>
                      <a:pPr algn="just" marL="269875" marR="18415" indent="-117475">
                        <a:lnSpc>
                          <a:spcPct val="101699"/>
                        </a:lnSpc>
                      </a:pPr>
                      <a:r>
                        <a:rPr dirty="0" sz="900" spc="-90">
                          <a:solidFill>
                            <a:srgbClr val="231F20"/>
                          </a:solidFill>
                          <a:latin typeface="Trebuchet MS"/>
                          <a:cs typeface="Trebuchet MS"/>
                        </a:rPr>
                        <a:t>C</a:t>
                      </a:r>
                      <a:r>
                        <a:rPr dirty="0" sz="900" spc="-75">
                          <a:solidFill>
                            <a:srgbClr val="231F20"/>
                          </a:solidFill>
                          <a:latin typeface="Trebuchet MS"/>
                          <a:cs typeface="Trebuchet MS"/>
                        </a:rPr>
                        <a:t>. </a:t>
                      </a:r>
                      <a:r>
                        <a:rPr dirty="0" sz="900" spc="55">
                          <a:solidFill>
                            <a:srgbClr val="231F20"/>
                          </a:solidFill>
                          <a:latin typeface="華康標楷體"/>
                          <a:cs typeface="華康標楷體"/>
                        </a:rPr>
                        <a:t>在同向二車道以上路</a:t>
                      </a:r>
                      <a:r>
                        <a:rPr dirty="0" sz="900" spc="40">
                          <a:solidFill>
                            <a:srgbClr val="231F20"/>
                          </a:solidFill>
                          <a:latin typeface="華康標楷體"/>
                          <a:cs typeface="華康標楷體"/>
                        </a:rPr>
                        <a:t>段，與執行緊急任務</a:t>
                      </a:r>
                      <a:r>
                        <a:rPr dirty="0" sz="900" spc="50">
                          <a:solidFill>
                            <a:srgbClr val="231F20"/>
                          </a:solidFill>
                          <a:latin typeface="華康標楷體"/>
                          <a:cs typeface="華康標楷體"/>
                        </a:rPr>
                        <a:t>車輛同車道之前車，</a:t>
                      </a:r>
                      <a:r>
                        <a:rPr dirty="0" sz="900" spc="55">
                          <a:solidFill>
                            <a:srgbClr val="231F20"/>
                          </a:solidFill>
                          <a:latin typeface="華康標楷體"/>
                          <a:cs typeface="華康標楷體"/>
                        </a:rPr>
                        <a:t>應即向相鄰車道或路</a:t>
                      </a:r>
                      <a:r>
                        <a:rPr dirty="0" sz="900" spc="95">
                          <a:solidFill>
                            <a:srgbClr val="231F20"/>
                          </a:solidFill>
                          <a:latin typeface="華康標楷體"/>
                          <a:cs typeface="華康標楷體"/>
                        </a:rPr>
                        <a:t>側避 讓，相鄰車道</a:t>
                      </a:r>
                      <a:r>
                        <a:rPr dirty="0" sz="900" spc="-235">
                          <a:solidFill>
                            <a:srgbClr val="231F20"/>
                          </a:solidFill>
                          <a:latin typeface="華康標楷體"/>
                          <a:cs typeface="華康標楷體"/>
                        </a:rPr>
                        <a:t> </a:t>
                      </a:r>
                      <a:r>
                        <a:rPr dirty="0" sz="900" spc="55">
                          <a:solidFill>
                            <a:srgbClr val="231F20"/>
                          </a:solidFill>
                          <a:latin typeface="華康標楷體"/>
                          <a:cs typeface="華康標楷體"/>
                        </a:rPr>
                        <a:t>之車輛應減速配合避</a:t>
                      </a:r>
                      <a:r>
                        <a:rPr dirty="0" sz="900" spc="40">
                          <a:solidFill>
                            <a:srgbClr val="231F20"/>
                          </a:solidFill>
                          <a:latin typeface="華康標楷體"/>
                          <a:cs typeface="華康標楷體"/>
                        </a:rPr>
                        <a:t>讓，並作隨時停車之</a:t>
                      </a:r>
                      <a:r>
                        <a:rPr dirty="0" sz="900" spc="-10">
                          <a:solidFill>
                            <a:srgbClr val="231F20"/>
                          </a:solidFill>
                          <a:latin typeface="華康標楷體"/>
                          <a:cs typeface="華康標楷體"/>
                        </a:rPr>
                        <a:t>準備。</a:t>
                      </a:r>
                      <a:endParaRPr sz="900">
                        <a:latin typeface="華康標楷體"/>
                        <a:cs typeface="華康標楷體"/>
                      </a:endParaRPr>
                    </a:p>
                    <a:p>
                      <a:pPr algn="just" marL="269875" marR="40640" indent="-117475">
                        <a:lnSpc>
                          <a:spcPct val="101699"/>
                        </a:lnSpc>
                      </a:pPr>
                      <a:r>
                        <a:rPr dirty="0" sz="900" spc="-120">
                          <a:solidFill>
                            <a:srgbClr val="231F20"/>
                          </a:solidFill>
                          <a:latin typeface="Trebuchet MS"/>
                          <a:cs typeface="Trebuchet MS"/>
                        </a:rPr>
                        <a:t>D</a:t>
                      </a:r>
                      <a:r>
                        <a:rPr dirty="0" sz="900" spc="-35">
                          <a:solidFill>
                            <a:srgbClr val="231F20"/>
                          </a:solidFill>
                          <a:latin typeface="Trebuchet MS"/>
                          <a:cs typeface="Trebuchet MS"/>
                        </a:rPr>
                        <a:t>. </a:t>
                      </a:r>
                      <a:r>
                        <a:rPr dirty="0" sz="900" spc="40">
                          <a:solidFill>
                            <a:srgbClr val="231F20"/>
                          </a:solidFill>
                          <a:latin typeface="華康標楷體"/>
                          <a:cs typeface="華康標楷體"/>
                        </a:rPr>
                        <a:t>執行緊急任務車輛得</a:t>
                      </a:r>
                      <a:r>
                        <a:rPr dirty="0" sz="900" spc="45">
                          <a:solidFill>
                            <a:srgbClr val="231F20"/>
                          </a:solidFill>
                          <a:latin typeface="華康標楷體"/>
                          <a:cs typeface="華康標楷體"/>
                        </a:rPr>
                        <a:t>利用相鄰二車道間之</a:t>
                      </a:r>
                      <a:r>
                        <a:rPr dirty="0" sz="900" spc="35">
                          <a:solidFill>
                            <a:srgbClr val="231F20"/>
                          </a:solidFill>
                          <a:latin typeface="華康標楷體"/>
                          <a:cs typeface="華康標楷體"/>
                        </a:rPr>
                        <a:t>車道線行駛，而在車</a:t>
                      </a:r>
                      <a:r>
                        <a:rPr dirty="0" sz="900" spc="45">
                          <a:solidFill>
                            <a:srgbClr val="231F20"/>
                          </a:solidFill>
                          <a:latin typeface="華康標楷體"/>
                          <a:cs typeface="華康標楷體"/>
                        </a:rPr>
                        <a:t>道線左右兩側車道之</a:t>
                      </a:r>
                      <a:r>
                        <a:rPr dirty="0" sz="900" spc="30">
                          <a:solidFill>
                            <a:srgbClr val="231F20"/>
                          </a:solidFill>
                          <a:latin typeface="華康標楷體"/>
                          <a:cs typeface="華康標楷體"/>
                        </a:rPr>
                        <a:t>車輛，應即減速慢行</a:t>
                      </a:r>
                      <a:r>
                        <a:rPr dirty="0" sz="900" spc="45">
                          <a:solidFill>
                            <a:srgbClr val="231F20"/>
                          </a:solidFill>
                          <a:latin typeface="華康標楷體"/>
                          <a:cs typeface="華康標楷體"/>
                        </a:rPr>
                        <a:t>分向左右兩側車道避</a:t>
                      </a:r>
                      <a:r>
                        <a:rPr dirty="0" sz="900" spc="30">
                          <a:solidFill>
                            <a:srgbClr val="231F20"/>
                          </a:solidFill>
                          <a:latin typeface="華康標楷體"/>
                          <a:cs typeface="華康標楷體"/>
                        </a:rPr>
                        <a:t>讓，並作隨時停車之</a:t>
                      </a:r>
                      <a:r>
                        <a:rPr dirty="0" sz="900" spc="-25">
                          <a:solidFill>
                            <a:srgbClr val="231F20"/>
                          </a:solidFill>
                          <a:latin typeface="華康標楷體"/>
                          <a:cs typeface="華康標楷體"/>
                        </a:rPr>
                        <a:t>準備。</a:t>
                      </a:r>
                      <a:endParaRPr sz="900">
                        <a:latin typeface="華康標楷體"/>
                        <a:cs typeface="華康標楷體"/>
                      </a:endParaRPr>
                    </a:p>
                    <a:p>
                      <a:pPr algn="just" marL="269875" marR="22860" indent="-117475">
                        <a:lnSpc>
                          <a:spcPct val="101699"/>
                        </a:lnSpc>
                      </a:pPr>
                      <a:r>
                        <a:rPr dirty="0" sz="900" spc="-180">
                          <a:solidFill>
                            <a:srgbClr val="231F20"/>
                          </a:solidFill>
                          <a:latin typeface="Trebuchet MS"/>
                          <a:cs typeface="Trebuchet MS"/>
                        </a:rPr>
                        <a:t>E</a:t>
                      </a:r>
                      <a:r>
                        <a:rPr dirty="0" sz="900" spc="-25">
                          <a:solidFill>
                            <a:srgbClr val="231F20"/>
                          </a:solidFill>
                          <a:latin typeface="Trebuchet MS"/>
                          <a:cs typeface="Trebuchet MS"/>
                        </a:rPr>
                        <a:t>. </a:t>
                      </a:r>
                      <a:r>
                        <a:rPr dirty="0" sz="900" spc="55">
                          <a:solidFill>
                            <a:srgbClr val="231F20"/>
                          </a:solidFill>
                          <a:latin typeface="華康標楷體"/>
                          <a:cs typeface="華康標楷體"/>
                        </a:rPr>
                        <a:t>執行緊急任務車輛行</a:t>
                      </a:r>
                      <a:r>
                        <a:rPr dirty="0" sz="900" spc="35">
                          <a:solidFill>
                            <a:srgbClr val="231F20"/>
                          </a:solidFill>
                          <a:latin typeface="華康標楷體"/>
                          <a:cs typeface="華康標楷體"/>
                        </a:rPr>
                        <a:t>經交岔路口時，已進</a:t>
                      </a:r>
                      <a:r>
                        <a:rPr dirty="0" sz="900" spc="45">
                          <a:solidFill>
                            <a:srgbClr val="231F20"/>
                          </a:solidFill>
                          <a:latin typeface="華康標楷體"/>
                          <a:cs typeface="華康標楷體"/>
                        </a:rPr>
                        <a:t>入路口之車輛應駛離至不妨害執行緊急任</a:t>
                      </a:r>
                      <a:r>
                        <a:rPr dirty="0" sz="900" spc="160">
                          <a:solidFill>
                            <a:srgbClr val="231F20"/>
                          </a:solidFill>
                          <a:latin typeface="華康標楷體"/>
                          <a:cs typeface="華康標楷體"/>
                        </a:rPr>
                        <a:t>務車輛行進動線之</a:t>
                      </a:r>
                      <a:r>
                        <a:rPr dirty="0" sz="900" spc="-50">
                          <a:solidFill>
                            <a:srgbClr val="231F20"/>
                          </a:solidFill>
                          <a:latin typeface="華康標楷體"/>
                          <a:cs typeface="華康標楷體"/>
                        </a:rPr>
                        <a:t> </a:t>
                      </a:r>
                      <a:r>
                        <a:rPr dirty="0" sz="900" spc="30">
                          <a:solidFill>
                            <a:srgbClr val="231F20"/>
                          </a:solidFill>
                          <a:latin typeface="華康標楷體"/>
                          <a:cs typeface="華康標楷體"/>
                        </a:rPr>
                        <a:t>地點；同向以外未進</a:t>
                      </a:r>
                      <a:r>
                        <a:rPr dirty="0" sz="900" spc="45">
                          <a:solidFill>
                            <a:srgbClr val="231F20"/>
                          </a:solidFill>
                          <a:latin typeface="華康標楷體"/>
                          <a:cs typeface="華康標楷體"/>
                        </a:rPr>
                        <a:t>入路口車輛應減速暫</a:t>
                      </a:r>
                      <a:r>
                        <a:rPr dirty="0" sz="900" spc="30">
                          <a:solidFill>
                            <a:srgbClr val="231F20"/>
                          </a:solidFill>
                          <a:latin typeface="華康標楷體"/>
                          <a:cs typeface="華康標楷體"/>
                        </a:rPr>
                        <a:t>停，不得搶快進入路口，以避讓執行緊急</a:t>
                      </a:r>
                      <a:r>
                        <a:rPr dirty="0" sz="900" spc="-20">
                          <a:solidFill>
                            <a:srgbClr val="231F20"/>
                          </a:solidFill>
                          <a:latin typeface="華康標楷體"/>
                          <a:cs typeface="華康標楷體"/>
                        </a:rPr>
                        <a:t>任務車輛先行。</a:t>
                      </a:r>
                      <a:endParaRPr sz="900">
                        <a:latin typeface="華康標楷體"/>
                        <a:cs typeface="華康標楷體"/>
                      </a:endParaRPr>
                    </a:p>
                  </a:txBody>
                  <a:tcPr marL="0" marR="0" marB="0" marT="33020">
                    <a:lnL w="9525">
                      <a:solidFill>
                        <a:srgbClr val="BCBEC0"/>
                      </a:solidFill>
                      <a:prstDash val="dot"/>
                    </a:lnL>
                    <a:lnT w="9525">
                      <a:solidFill>
                        <a:srgbClr val="BCBEC0"/>
                      </a:solidFill>
                      <a:prstDash val="solid"/>
                    </a:lnT>
                  </a:tcPr>
                </a:tc>
              </a:tr>
            </a:tbl>
          </a:graphicData>
        </a:graphic>
      </p:graphicFrame>
      <p:sp>
        <p:nvSpPr>
          <p:cNvPr id="75" name="object 75"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132</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76" name="object 76"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133</a:t>
            </a:r>
            <a:endParaRPr sz="800">
              <a:latin typeface="Times New Roman"/>
              <a:cs typeface="Times New Roman"/>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grpSp>
      <p:sp>
        <p:nvSpPr>
          <p:cNvPr id="67" name="object 67" descr=""/>
          <p:cNvSpPr/>
          <p:nvPr/>
        </p:nvSpPr>
        <p:spPr>
          <a:xfrm>
            <a:off x="1349999" y="2850070"/>
            <a:ext cx="0" cy="1179195"/>
          </a:xfrm>
          <a:custGeom>
            <a:avLst/>
            <a:gdLst/>
            <a:ahLst/>
            <a:cxnLst/>
            <a:rect l="l" t="t" r="r" b="b"/>
            <a:pathLst>
              <a:path w="0" h="1179195">
                <a:moveTo>
                  <a:pt x="0" y="1179004"/>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2717999" y="2850070"/>
            <a:ext cx="0" cy="1179195"/>
          </a:xfrm>
          <a:custGeom>
            <a:avLst/>
            <a:gdLst/>
            <a:ahLst/>
            <a:cxnLst/>
            <a:rect l="l" t="t" r="r" b="b"/>
            <a:pathLst>
              <a:path w="0" h="1179195">
                <a:moveTo>
                  <a:pt x="0" y="1179004"/>
                </a:moveTo>
                <a:lnTo>
                  <a:pt x="0" y="0"/>
                </a:lnTo>
              </a:path>
            </a:pathLst>
          </a:custGeom>
          <a:ln w="9004">
            <a:solidFill>
              <a:srgbClr val="FFFFFF"/>
            </a:solidFill>
          </a:ln>
        </p:spPr>
        <p:txBody>
          <a:bodyPr wrap="square" lIns="0" tIns="0" rIns="0" bIns="0" rtlCol="0"/>
          <a:lstStyle/>
          <a:p/>
        </p:txBody>
      </p:sp>
      <p:grpSp>
        <p:nvGrpSpPr>
          <p:cNvPr id="69" name="object 69" descr=""/>
          <p:cNvGrpSpPr/>
          <p:nvPr/>
        </p:nvGrpSpPr>
        <p:grpSpPr>
          <a:xfrm>
            <a:off x="4767491" y="1778000"/>
            <a:ext cx="2266950" cy="2251075"/>
            <a:chOff x="4767491" y="1778000"/>
            <a:chExt cx="2266950" cy="2251075"/>
          </a:xfrm>
        </p:grpSpPr>
        <p:sp>
          <p:nvSpPr>
            <p:cNvPr id="70" name="object 70" descr=""/>
            <p:cNvSpPr/>
            <p:nvPr/>
          </p:nvSpPr>
          <p:spPr>
            <a:xfrm>
              <a:off x="5777999" y="2850070"/>
              <a:ext cx="0" cy="1179195"/>
            </a:xfrm>
            <a:custGeom>
              <a:avLst/>
              <a:gdLst/>
              <a:ahLst/>
              <a:cxnLst/>
              <a:rect l="l" t="t" r="r" b="b"/>
              <a:pathLst>
                <a:path w="0" h="1179195">
                  <a:moveTo>
                    <a:pt x="0" y="1179004"/>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5799607" y="1778751"/>
              <a:ext cx="1235075" cy="1973580"/>
            </a:xfrm>
            <a:custGeom>
              <a:avLst/>
              <a:gdLst/>
              <a:ahLst/>
              <a:cxnLst/>
              <a:rect l="l" t="t" r="r" b="b"/>
              <a:pathLst>
                <a:path w="1235075" h="1973579">
                  <a:moveTo>
                    <a:pt x="881452" y="0"/>
                  </a:moveTo>
                  <a:lnTo>
                    <a:pt x="299030" y="0"/>
                  </a:lnTo>
                  <a:lnTo>
                    <a:pt x="299030" y="619353"/>
                  </a:lnTo>
                  <a:lnTo>
                    <a:pt x="289509" y="666505"/>
                  </a:lnTo>
                  <a:lnTo>
                    <a:pt x="263548" y="705008"/>
                  </a:lnTo>
                  <a:lnTo>
                    <a:pt x="225044" y="730967"/>
                  </a:lnTo>
                  <a:lnTo>
                    <a:pt x="177897" y="740486"/>
                  </a:lnTo>
                  <a:lnTo>
                    <a:pt x="0" y="740486"/>
                  </a:lnTo>
                  <a:lnTo>
                    <a:pt x="0" y="1080604"/>
                  </a:lnTo>
                  <a:lnTo>
                    <a:pt x="177897" y="1080604"/>
                  </a:lnTo>
                  <a:lnTo>
                    <a:pt x="225044" y="1090125"/>
                  </a:lnTo>
                  <a:lnTo>
                    <a:pt x="263548" y="1116088"/>
                  </a:lnTo>
                  <a:lnTo>
                    <a:pt x="289509" y="1154596"/>
                  </a:lnTo>
                  <a:lnTo>
                    <a:pt x="299030" y="1201750"/>
                  </a:lnTo>
                  <a:lnTo>
                    <a:pt x="299030" y="1973351"/>
                  </a:lnTo>
                  <a:lnTo>
                    <a:pt x="881452" y="1973351"/>
                  </a:lnTo>
                  <a:lnTo>
                    <a:pt x="881452" y="1223429"/>
                  </a:lnTo>
                  <a:lnTo>
                    <a:pt x="890972" y="1176282"/>
                  </a:lnTo>
                  <a:lnTo>
                    <a:pt x="916936" y="1137778"/>
                  </a:lnTo>
                  <a:lnTo>
                    <a:pt x="955443" y="1111816"/>
                  </a:lnTo>
                  <a:lnTo>
                    <a:pt x="1002597" y="1102296"/>
                  </a:lnTo>
                  <a:lnTo>
                    <a:pt x="1234820" y="1102296"/>
                  </a:lnTo>
                  <a:lnTo>
                    <a:pt x="1234820" y="762177"/>
                  </a:lnTo>
                  <a:lnTo>
                    <a:pt x="1002597" y="762177"/>
                  </a:lnTo>
                  <a:lnTo>
                    <a:pt x="955443" y="752657"/>
                  </a:lnTo>
                  <a:lnTo>
                    <a:pt x="916936" y="726693"/>
                  </a:lnTo>
                  <a:lnTo>
                    <a:pt x="890972" y="688186"/>
                  </a:lnTo>
                  <a:lnTo>
                    <a:pt x="881452" y="641032"/>
                  </a:lnTo>
                  <a:lnTo>
                    <a:pt x="881452" y="0"/>
                  </a:lnTo>
                  <a:close/>
                </a:path>
              </a:pathLst>
            </a:custGeom>
            <a:solidFill>
              <a:srgbClr val="A7A9AC"/>
            </a:solidFill>
          </p:spPr>
          <p:txBody>
            <a:bodyPr wrap="square" lIns="0" tIns="0" rIns="0" bIns="0" rtlCol="0"/>
            <a:lstStyle/>
            <a:p/>
          </p:txBody>
        </p:sp>
        <p:sp>
          <p:nvSpPr>
            <p:cNvPr id="72" name="object 72" descr=""/>
            <p:cNvSpPr/>
            <p:nvPr/>
          </p:nvSpPr>
          <p:spPr>
            <a:xfrm>
              <a:off x="5799607" y="1777999"/>
              <a:ext cx="600710" cy="925194"/>
            </a:xfrm>
            <a:custGeom>
              <a:avLst/>
              <a:gdLst/>
              <a:ahLst/>
              <a:cxnLst/>
              <a:rect l="l" t="t" r="r" b="b"/>
              <a:pathLst>
                <a:path w="600710" h="925194">
                  <a:moveTo>
                    <a:pt x="99682" y="918540"/>
                  </a:moveTo>
                  <a:lnTo>
                    <a:pt x="0" y="918540"/>
                  </a:lnTo>
                  <a:lnTo>
                    <a:pt x="0" y="925068"/>
                  </a:lnTo>
                  <a:lnTo>
                    <a:pt x="99682" y="925068"/>
                  </a:lnTo>
                  <a:lnTo>
                    <a:pt x="99682" y="918540"/>
                  </a:lnTo>
                  <a:close/>
                </a:path>
                <a:path w="600710" h="925194">
                  <a:moveTo>
                    <a:pt x="99682" y="906907"/>
                  </a:moveTo>
                  <a:lnTo>
                    <a:pt x="0" y="906907"/>
                  </a:lnTo>
                  <a:lnTo>
                    <a:pt x="0" y="913447"/>
                  </a:lnTo>
                  <a:lnTo>
                    <a:pt x="99682" y="913447"/>
                  </a:lnTo>
                  <a:lnTo>
                    <a:pt x="99682" y="906907"/>
                  </a:lnTo>
                  <a:close/>
                </a:path>
                <a:path w="600710" h="925194">
                  <a:moveTo>
                    <a:pt x="588670" y="0"/>
                  </a:moveTo>
                  <a:lnTo>
                    <a:pt x="582142" y="0"/>
                  </a:lnTo>
                  <a:lnTo>
                    <a:pt x="582142" y="600875"/>
                  </a:lnTo>
                  <a:lnTo>
                    <a:pt x="588670" y="600875"/>
                  </a:lnTo>
                  <a:lnTo>
                    <a:pt x="588670" y="0"/>
                  </a:lnTo>
                  <a:close/>
                </a:path>
                <a:path w="600710" h="925194">
                  <a:moveTo>
                    <a:pt x="600278" y="0"/>
                  </a:moveTo>
                  <a:lnTo>
                    <a:pt x="593750" y="0"/>
                  </a:lnTo>
                  <a:lnTo>
                    <a:pt x="593750" y="600875"/>
                  </a:lnTo>
                  <a:lnTo>
                    <a:pt x="600278" y="600875"/>
                  </a:lnTo>
                  <a:lnTo>
                    <a:pt x="600278" y="0"/>
                  </a:lnTo>
                  <a:close/>
                </a:path>
              </a:pathLst>
            </a:custGeom>
            <a:solidFill>
              <a:srgbClr val="FFF200"/>
            </a:solidFill>
          </p:spPr>
          <p:txBody>
            <a:bodyPr wrap="square" lIns="0" tIns="0" rIns="0" bIns="0" rtlCol="0"/>
            <a:lstStyle/>
            <a:p/>
          </p:txBody>
        </p:sp>
        <p:sp>
          <p:nvSpPr>
            <p:cNvPr id="73" name="object 73" descr=""/>
            <p:cNvSpPr/>
            <p:nvPr/>
          </p:nvSpPr>
          <p:spPr>
            <a:xfrm>
              <a:off x="5799594" y="1778012"/>
              <a:ext cx="341630" cy="1976120"/>
            </a:xfrm>
            <a:custGeom>
              <a:avLst/>
              <a:gdLst/>
              <a:ahLst/>
              <a:cxnLst/>
              <a:rect l="l" t="t" r="r" b="b"/>
              <a:pathLst>
                <a:path w="341629" h="1976120">
                  <a:moveTo>
                    <a:pt x="232194" y="1019784"/>
                  </a:moveTo>
                  <a:lnTo>
                    <a:pt x="136525" y="1019784"/>
                  </a:lnTo>
                  <a:lnTo>
                    <a:pt x="136525" y="1040714"/>
                  </a:lnTo>
                  <a:lnTo>
                    <a:pt x="232194" y="1040714"/>
                  </a:lnTo>
                  <a:lnTo>
                    <a:pt x="232194" y="1019784"/>
                  </a:lnTo>
                  <a:close/>
                </a:path>
                <a:path w="341629" h="1976120">
                  <a:moveTo>
                    <a:pt x="232194" y="981176"/>
                  </a:moveTo>
                  <a:lnTo>
                    <a:pt x="136525" y="981176"/>
                  </a:lnTo>
                  <a:lnTo>
                    <a:pt x="136525" y="1002106"/>
                  </a:lnTo>
                  <a:lnTo>
                    <a:pt x="232194" y="1002106"/>
                  </a:lnTo>
                  <a:lnTo>
                    <a:pt x="232194" y="981176"/>
                  </a:lnTo>
                  <a:close/>
                </a:path>
                <a:path w="341629" h="1976120">
                  <a:moveTo>
                    <a:pt x="232194" y="942581"/>
                  </a:moveTo>
                  <a:lnTo>
                    <a:pt x="136525" y="942581"/>
                  </a:lnTo>
                  <a:lnTo>
                    <a:pt x="136525" y="963510"/>
                  </a:lnTo>
                  <a:lnTo>
                    <a:pt x="232194" y="963510"/>
                  </a:lnTo>
                  <a:lnTo>
                    <a:pt x="232194" y="942581"/>
                  </a:lnTo>
                  <a:close/>
                </a:path>
                <a:path w="341629" h="1976120">
                  <a:moveTo>
                    <a:pt x="232194" y="903986"/>
                  </a:moveTo>
                  <a:lnTo>
                    <a:pt x="136525" y="903986"/>
                  </a:lnTo>
                  <a:lnTo>
                    <a:pt x="136525" y="924915"/>
                  </a:lnTo>
                  <a:lnTo>
                    <a:pt x="232194" y="924915"/>
                  </a:lnTo>
                  <a:lnTo>
                    <a:pt x="232194" y="903986"/>
                  </a:lnTo>
                  <a:close/>
                </a:path>
                <a:path w="341629" h="1976120">
                  <a:moveTo>
                    <a:pt x="232194" y="865378"/>
                  </a:moveTo>
                  <a:lnTo>
                    <a:pt x="136525" y="865378"/>
                  </a:lnTo>
                  <a:lnTo>
                    <a:pt x="136525" y="886307"/>
                  </a:lnTo>
                  <a:lnTo>
                    <a:pt x="232194" y="886307"/>
                  </a:lnTo>
                  <a:lnTo>
                    <a:pt x="232194" y="865378"/>
                  </a:lnTo>
                  <a:close/>
                </a:path>
                <a:path w="341629" h="1976120">
                  <a:moveTo>
                    <a:pt x="232194" y="826782"/>
                  </a:moveTo>
                  <a:lnTo>
                    <a:pt x="136525" y="826782"/>
                  </a:lnTo>
                  <a:lnTo>
                    <a:pt x="136525" y="847712"/>
                  </a:lnTo>
                  <a:lnTo>
                    <a:pt x="232194" y="847712"/>
                  </a:lnTo>
                  <a:lnTo>
                    <a:pt x="232194" y="826782"/>
                  </a:lnTo>
                  <a:close/>
                </a:path>
                <a:path w="341629" h="1976120">
                  <a:moveTo>
                    <a:pt x="232194" y="788187"/>
                  </a:moveTo>
                  <a:lnTo>
                    <a:pt x="136525" y="788187"/>
                  </a:lnTo>
                  <a:lnTo>
                    <a:pt x="136525" y="809117"/>
                  </a:lnTo>
                  <a:lnTo>
                    <a:pt x="232194" y="809117"/>
                  </a:lnTo>
                  <a:lnTo>
                    <a:pt x="232194" y="788187"/>
                  </a:lnTo>
                  <a:close/>
                </a:path>
                <a:path w="341629" h="1976120">
                  <a:moveTo>
                    <a:pt x="341058" y="1143101"/>
                  </a:moveTo>
                  <a:lnTo>
                    <a:pt x="333222" y="1108494"/>
                  </a:lnTo>
                  <a:lnTo>
                    <a:pt x="313677" y="1080541"/>
                  </a:lnTo>
                  <a:lnTo>
                    <a:pt x="285140" y="1061834"/>
                  </a:lnTo>
                  <a:lnTo>
                    <a:pt x="250304" y="1055014"/>
                  </a:lnTo>
                  <a:lnTo>
                    <a:pt x="12" y="1055014"/>
                  </a:lnTo>
                  <a:lnTo>
                    <a:pt x="12" y="1063726"/>
                  </a:lnTo>
                  <a:lnTo>
                    <a:pt x="250304" y="1063726"/>
                  </a:lnTo>
                  <a:lnTo>
                    <a:pt x="281800" y="1069886"/>
                  </a:lnTo>
                  <a:lnTo>
                    <a:pt x="307594" y="1086777"/>
                  </a:lnTo>
                  <a:lnTo>
                    <a:pt x="325259" y="1112024"/>
                  </a:lnTo>
                  <a:lnTo>
                    <a:pt x="332320" y="1143101"/>
                  </a:lnTo>
                  <a:lnTo>
                    <a:pt x="332346" y="1975726"/>
                  </a:lnTo>
                  <a:lnTo>
                    <a:pt x="341058" y="1975726"/>
                  </a:lnTo>
                  <a:lnTo>
                    <a:pt x="341058" y="1143101"/>
                  </a:lnTo>
                  <a:close/>
                </a:path>
                <a:path w="341629" h="1976120">
                  <a:moveTo>
                    <a:pt x="341058" y="0"/>
                  </a:moveTo>
                  <a:lnTo>
                    <a:pt x="332346" y="0"/>
                  </a:lnTo>
                  <a:lnTo>
                    <a:pt x="332308" y="681837"/>
                  </a:lnTo>
                  <a:lnTo>
                    <a:pt x="325259" y="712990"/>
                  </a:lnTo>
                  <a:lnTo>
                    <a:pt x="307594" y="738276"/>
                  </a:lnTo>
                  <a:lnTo>
                    <a:pt x="281800" y="755180"/>
                  </a:lnTo>
                  <a:lnTo>
                    <a:pt x="250304" y="761339"/>
                  </a:lnTo>
                  <a:lnTo>
                    <a:pt x="0" y="761339"/>
                  </a:lnTo>
                  <a:lnTo>
                    <a:pt x="0" y="770051"/>
                  </a:lnTo>
                  <a:lnTo>
                    <a:pt x="250304" y="770051"/>
                  </a:lnTo>
                  <a:lnTo>
                    <a:pt x="285140" y="763231"/>
                  </a:lnTo>
                  <a:lnTo>
                    <a:pt x="313677" y="744512"/>
                  </a:lnTo>
                  <a:lnTo>
                    <a:pt x="333209" y="716508"/>
                  </a:lnTo>
                  <a:lnTo>
                    <a:pt x="341058" y="681837"/>
                  </a:lnTo>
                  <a:lnTo>
                    <a:pt x="341058" y="0"/>
                  </a:lnTo>
                  <a:close/>
                </a:path>
              </a:pathLst>
            </a:custGeom>
            <a:solidFill>
              <a:srgbClr val="FFFFFF"/>
            </a:solidFill>
          </p:spPr>
          <p:txBody>
            <a:bodyPr wrap="square" lIns="0" tIns="0" rIns="0" bIns="0" rtlCol="0"/>
            <a:lstStyle/>
            <a:p/>
          </p:txBody>
        </p:sp>
        <p:sp>
          <p:nvSpPr>
            <p:cNvPr id="74" name="object 74" descr=""/>
            <p:cNvSpPr/>
            <p:nvPr/>
          </p:nvSpPr>
          <p:spPr>
            <a:xfrm>
              <a:off x="6379819" y="2697238"/>
              <a:ext cx="654685" cy="982980"/>
            </a:xfrm>
            <a:custGeom>
              <a:avLst/>
              <a:gdLst/>
              <a:ahLst/>
              <a:cxnLst/>
              <a:rect l="l" t="t" r="r" b="b"/>
              <a:pathLst>
                <a:path w="654684" h="982979">
                  <a:moveTo>
                    <a:pt x="6527" y="378612"/>
                  </a:moveTo>
                  <a:lnTo>
                    <a:pt x="0" y="378612"/>
                  </a:lnTo>
                  <a:lnTo>
                    <a:pt x="0" y="981494"/>
                  </a:lnTo>
                  <a:lnTo>
                    <a:pt x="6527" y="981494"/>
                  </a:lnTo>
                  <a:lnTo>
                    <a:pt x="6527" y="378612"/>
                  </a:lnTo>
                  <a:close/>
                </a:path>
                <a:path w="654684" h="982979">
                  <a:moveTo>
                    <a:pt x="18135" y="378599"/>
                  </a:moveTo>
                  <a:lnTo>
                    <a:pt x="11595" y="378599"/>
                  </a:lnTo>
                  <a:lnTo>
                    <a:pt x="11595" y="982916"/>
                  </a:lnTo>
                  <a:lnTo>
                    <a:pt x="18135" y="982916"/>
                  </a:lnTo>
                  <a:lnTo>
                    <a:pt x="18135" y="378599"/>
                  </a:lnTo>
                  <a:close/>
                </a:path>
                <a:path w="654684" h="982979">
                  <a:moveTo>
                    <a:pt x="654596" y="11607"/>
                  </a:moveTo>
                  <a:lnTo>
                    <a:pt x="500583" y="11607"/>
                  </a:lnTo>
                  <a:lnTo>
                    <a:pt x="500583" y="18135"/>
                  </a:lnTo>
                  <a:lnTo>
                    <a:pt x="654596" y="18135"/>
                  </a:lnTo>
                  <a:lnTo>
                    <a:pt x="654596" y="11607"/>
                  </a:lnTo>
                  <a:close/>
                </a:path>
                <a:path w="654684" h="982979">
                  <a:moveTo>
                    <a:pt x="654596" y="0"/>
                  </a:moveTo>
                  <a:lnTo>
                    <a:pt x="500583" y="0"/>
                  </a:lnTo>
                  <a:lnTo>
                    <a:pt x="500583" y="6527"/>
                  </a:lnTo>
                  <a:lnTo>
                    <a:pt x="654596" y="6527"/>
                  </a:lnTo>
                  <a:lnTo>
                    <a:pt x="654596" y="0"/>
                  </a:lnTo>
                  <a:close/>
                </a:path>
              </a:pathLst>
            </a:custGeom>
            <a:solidFill>
              <a:srgbClr val="FFF200"/>
            </a:solidFill>
          </p:spPr>
          <p:txBody>
            <a:bodyPr wrap="square" lIns="0" tIns="0" rIns="0" bIns="0" rtlCol="0"/>
            <a:lstStyle/>
            <a:p/>
          </p:txBody>
        </p:sp>
        <p:sp>
          <p:nvSpPr>
            <p:cNvPr id="75" name="object 75" descr=""/>
            <p:cNvSpPr/>
            <p:nvPr/>
          </p:nvSpPr>
          <p:spPr>
            <a:xfrm>
              <a:off x="5886221" y="1777999"/>
              <a:ext cx="1148715" cy="1976120"/>
            </a:xfrm>
            <a:custGeom>
              <a:avLst/>
              <a:gdLst/>
              <a:ahLst/>
              <a:cxnLst/>
              <a:rect l="l" t="t" r="r" b="b"/>
              <a:pathLst>
                <a:path w="1148715" h="1976120">
                  <a:moveTo>
                    <a:pt x="13068" y="925436"/>
                  </a:moveTo>
                  <a:lnTo>
                    <a:pt x="0" y="925436"/>
                  </a:lnTo>
                  <a:lnTo>
                    <a:pt x="0" y="1059116"/>
                  </a:lnTo>
                  <a:lnTo>
                    <a:pt x="13068" y="1059116"/>
                  </a:lnTo>
                  <a:lnTo>
                    <a:pt x="13068" y="925436"/>
                  </a:lnTo>
                  <a:close/>
                </a:path>
                <a:path w="1148715" h="1976120">
                  <a:moveTo>
                    <a:pt x="297484" y="1185532"/>
                  </a:moveTo>
                  <a:lnTo>
                    <a:pt x="276555" y="1185532"/>
                  </a:lnTo>
                  <a:lnTo>
                    <a:pt x="276555" y="1281201"/>
                  </a:lnTo>
                  <a:lnTo>
                    <a:pt x="297484" y="1281201"/>
                  </a:lnTo>
                  <a:lnTo>
                    <a:pt x="297484" y="1185532"/>
                  </a:lnTo>
                  <a:close/>
                </a:path>
                <a:path w="1148715" h="1976120">
                  <a:moveTo>
                    <a:pt x="297484" y="622134"/>
                  </a:moveTo>
                  <a:lnTo>
                    <a:pt x="276555" y="622134"/>
                  </a:lnTo>
                  <a:lnTo>
                    <a:pt x="276555" y="717804"/>
                  </a:lnTo>
                  <a:lnTo>
                    <a:pt x="297484" y="717804"/>
                  </a:lnTo>
                  <a:lnTo>
                    <a:pt x="297484" y="622134"/>
                  </a:lnTo>
                  <a:close/>
                </a:path>
                <a:path w="1148715" h="1976120">
                  <a:moveTo>
                    <a:pt x="336080" y="1185532"/>
                  </a:moveTo>
                  <a:lnTo>
                    <a:pt x="315150" y="1185532"/>
                  </a:lnTo>
                  <a:lnTo>
                    <a:pt x="315150" y="1281201"/>
                  </a:lnTo>
                  <a:lnTo>
                    <a:pt x="336080" y="1281201"/>
                  </a:lnTo>
                  <a:lnTo>
                    <a:pt x="336080" y="1185532"/>
                  </a:lnTo>
                  <a:close/>
                </a:path>
                <a:path w="1148715" h="1976120">
                  <a:moveTo>
                    <a:pt x="336080" y="622134"/>
                  </a:moveTo>
                  <a:lnTo>
                    <a:pt x="315150" y="622134"/>
                  </a:lnTo>
                  <a:lnTo>
                    <a:pt x="315150" y="717804"/>
                  </a:lnTo>
                  <a:lnTo>
                    <a:pt x="336080" y="717804"/>
                  </a:lnTo>
                  <a:lnTo>
                    <a:pt x="336080" y="622134"/>
                  </a:lnTo>
                  <a:close/>
                </a:path>
                <a:path w="1148715" h="1976120">
                  <a:moveTo>
                    <a:pt x="374688" y="1185532"/>
                  </a:moveTo>
                  <a:lnTo>
                    <a:pt x="353758" y="1185532"/>
                  </a:lnTo>
                  <a:lnTo>
                    <a:pt x="353758" y="1281201"/>
                  </a:lnTo>
                  <a:lnTo>
                    <a:pt x="374688" y="1281201"/>
                  </a:lnTo>
                  <a:lnTo>
                    <a:pt x="374688" y="1185532"/>
                  </a:lnTo>
                  <a:close/>
                </a:path>
                <a:path w="1148715" h="1976120">
                  <a:moveTo>
                    <a:pt x="374688" y="622134"/>
                  </a:moveTo>
                  <a:lnTo>
                    <a:pt x="353758" y="622134"/>
                  </a:lnTo>
                  <a:lnTo>
                    <a:pt x="353758" y="717804"/>
                  </a:lnTo>
                  <a:lnTo>
                    <a:pt x="374688" y="717804"/>
                  </a:lnTo>
                  <a:lnTo>
                    <a:pt x="374688" y="622134"/>
                  </a:lnTo>
                  <a:close/>
                </a:path>
                <a:path w="1148715" h="1976120">
                  <a:moveTo>
                    <a:pt x="394474" y="1920786"/>
                  </a:moveTo>
                  <a:lnTo>
                    <a:pt x="381406" y="1920786"/>
                  </a:lnTo>
                  <a:lnTo>
                    <a:pt x="381406" y="1975726"/>
                  </a:lnTo>
                  <a:lnTo>
                    <a:pt x="394474" y="1975726"/>
                  </a:lnTo>
                  <a:lnTo>
                    <a:pt x="394474" y="1920786"/>
                  </a:lnTo>
                  <a:close/>
                </a:path>
                <a:path w="1148715" h="1976120">
                  <a:moveTo>
                    <a:pt x="394474" y="1615846"/>
                  </a:moveTo>
                  <a:lnTo>
                    <a:pt x="381406" y="1615846"/>
                  </a:lnTo>
                  <a:lnTo>
                    <a:pt x="381406" y="1737817"/>
                  </a:lnTo>
                  <a:lnTo>
                    <a:pt x="394474" y="1737817"/>
                  </a:lnTo>
                  <a:lnTo>
                    <a:pt x="394474" y="1615846"/>
                  </a:lnTo>
                  <a:close/>
                </a:path>
                <a:path w="1148715" h="1976120">
                  <a:moveTo>
                    <a:pt x="394474" y="1310919"/>
                  </a:moveTo>
                  <a:lnTo>
                    <a:pt x="381406" y="1310919"/>
                  </a:lnTo>
                  <a:lnTo>
                    <a:pt x="381406" y="1432890"/>
                  </a:lnTo>
                  <a:lnTo>
                    <a:pt x="394474" y="1432890"/>
                  </a:lnTo>
                  <a:lnTo>
                    <a:pt x="394474" y="1310919"/>
                  </a:lnTo>
                  <a:close/>
                </a:path>
                <a:path w="1148715" h="1976120">
                  <a:moveTo>
                    <a:pt x="413283" y="1185532"/>
                  </a:moveTo>
                  <a:lnTo>
                    <a:pt x="392353" y="1185532"/>
                  </a:lnTo>
                  <a:lnTo>
                    <a:pt x="392353" y="1281201"/>
                  </a:lnTo>
                  <a:lnTo>
                    <a:pt x="413283" y="1281201"/>
                  </a:lnTo>
                  <a:lnTo>
                    <a:pt x="413283" y="1185532"/>
                  </a:lnTo>
                  <a:close/>
                </a:path>
                <a:path w="1148715" h="1976120">
                  <a:moveTo>
                    <a:pt x="413283" y="622134"/>
                  </a:moveTo>
                  <a:lnTo>
                    <a:pt x="392353" y="622134"/>
                  </a:lnTo>
                  <a:lnTo>
                    <a:pt x="392353" y="717804"/>
                  </a:lnTo>
                  <a:lnTo>
                    <a:pt x="413283" y="717804"/>
                  </a:lnTo>
                  <a:lnTo>
                    <a:pt x="413283" y="622134"/>
                  </a:lnTo>
                  <a:close/>
                </a:path>
                <a:path w="1148715" h="1976120">
                  <a:moveTo>
                    <a:pt x="451878" y="1185532"/>
                  </a:moveTo>
                  <a:lnTo>
                    <a:pt x="430949" y="1185532"/>
                  </a:lnTo>
                  <a:lnTo>
                    <a:pt x="430949" y="1281201"/>
                  </a:lnTo>
                  <a:lnTo>
                    <a:pt x="451878" y="1281201"/>
                  </a:lnTo>
                  <a:lnTo>
                    <a:pt x="451878" y="1185532"/>
                  </a:lnTo>
                  <a:close/>
                </a:path>
                <a:path w="1148715" h="1976120">
                  <a:moveTo>
                    <a:pt x="451878" y="622134"/>
                  </a:moveTo>
                  <a:lnTo>
                    <a:pt x="430949" y="622134"/>
                  </a:lnTo>
                  <a:lnTo>
                    <a:pt x="430949" y="717804"/>
                  </a:lnTo>
                  <a:lnTo>
                    <a:pt x="451878" y="717804"/>
                  </a:lnTo>
                  <a:lnTo>
                    <a:pt x="451878" y="622134"/>
                  </a:lnTo>
                  <a:close/>
                </a:path>
                <a:path w="1148715" h="1976120">
                  <a:moveTo>
                    <a:pt x="490474" y="1185532"/>
                  </a:moveTo>
                  <a:lnTo>
                    <a:pt x="469544" y="1185532"/>
                  </a:lnTo>
                  <a:lnTo>
                    <a:pt x="469544" y="1281201"/>
                  </a:lnTo>
                  <a:lnTo>
                    <a:pt x="490474" y="1281201"/>
                  </a:lnTo>
                  <a:lnTo>
                    <a:pt x="490474" y="1185532"/>
                  </a:lnTo>
                  <a:close/>
                </a:path>
                <a:path w="1148715" h="1976120">
                  <a:moveTo>
                    <a:pt x="490474" y="622134"/>
                  </a:moveTo>
                  <a:lnTo>
                    <a:pt x="469544" y="622134"/>
                  </a:lnTo>
                  <a:lnTo>
                    <a:pt x="469544" y="717804"/>
                  </a:lnTo>
                  <a:lnTo>
                    <a:pt x="490474" y="717804"/>
                  </a:lnTo>
                  <a:lnTo>
                    <a:pt x="490474" y="622134"/>
                  </a:lnTo>
                  <a:close/>
                </a:path>
                <a:path w="1148715" h="1976120">
                  <a:moveTo>
                    <a:pt x="493649" y="587794"/>
                  </a:moveTo>
                  <a:lnTo>
                    <a:pt x="379895" y="587794"/>
                  </a:lnTo>
                  <a:lnTo>
                    <a:pt x="379895" y="0"/>
                  </a:lnTo>
                  <a:lnTo>
                    <a:pt x="373354" y="0"/>
                  </a:lnTo>
                  <a:lnTo>
                    <a:pt x="373354" y="587794"/>
                  </a:lnTo>
                  <a:lnTo>
                    <a:pt x="368287" y="587794"/>
                  </a:lnTo>
                  <a:lnTo>
                    <a:pt x="368287" y="0"/>
                  </a:lnTo>
                  <a:lnTo>
                    <a:pt x="361759" y="0"/>
                  </a:lnTo>
                  <a:lnTo>
                    <a:pt x="361759" y="587794"/>
                  </a:lnTo>
                  <a:lnTo>
                    <a:pt x="264947" y="587794"/>
                  </a:lnTo>
                  <a:lnTo>
                    <a:pt x="264947" y="600862"/>
                  </a:lnTo>
                  <a:lnTo>
                    <a:pt x="493649" y="600862"/>
                  </a:lnTo>
                  <a:lnTo>
                    <a:pt x="493649" y="587794"/>
                  </a:lnTo>
                  <a:close/>
                </a:path>
                <a:path w="1148715" h="1976120">
                  <a:moveTo>
                    <a:pt x="529069" y="1185532"/>
                  </a:moveTo>
                  <a:lnTo>
                    <a:pt x="508139" y="1185532"/>
                  </a:lnTo>
                  <a:lnTo>
                    <a:pt x="508139" y="1281201"/>
                  </a:lnTo>
                  <a:lnTo>
                    <a:pt x="529069" y="1281201"/>
                  </a:lnTo>
                  <a:lnTo>
                    <a:pt x="529069" y="1185532"/>
                  </a:lnTo>
                  <a:close/>
                </a:path>
                <a:path w="1148715" h="1976120">
                  <a:moveTo>
                    <a:pt x="529069" y="622134"/>
                  </a:moveTo>
                  <a:lnTo>
                    <a:pt x="508139" y="622134"/>
                  </a:lnTo>
                  <a:lnTo>
                    <a:pt x="508139" y="717804"/>
                  </a:lnTo>
                  <a:lnTo>
                    <a:pt x="529069" y="717804"/>
                  </a:lnTo>
                  <a:lnTo>
                    <a:pt x="529069" y="622134"/>
                  </a:lnTo>
                  <a:close/>
                </a:path>
                <a:path w="1148715" h="1976120">
                  <a:moveTo>
                    <a:pt x="567677" y="1185532"/>
                  </a:moveTo>
                  <a:lnTo>
                    <a:pt x="546747" y="1185532"/>
                  </a:lnTo>
                  <a:lnTo>
                    <a:pt x="546747" y="1281201"/>
                  </a:lnTo>
                  <a:lnTo>
                    <a:pt x="567677" y="1281201"/>
                  </a:lnTo>
                  <a:lnTo>
                    <a:pt x="567677" y="1185532"/>
                  </a:lnTo>
                  <a:close/>
                </a:path>
                <a:path w="1148715" h="1976120">
                  <a:moveTo>
                    <a:pt x="567677" y="622134"/>
                  </a:moveTo>
                  <a:lnTo>
                    <a:pt x="546747" y="622134"/>
                  </a:lnTo>
                  <a:lnTo>
                    <a:pt x="546747" y="717804"/>
                  </a:lnTo>
                  <a:lnTo>
                    <a:pt x="567677" y="717804"/>
                  </a:lnTo>
                  <a:lnTo>
                    <a:pt x="567677" y="622134"/>
                  </a:lnTo>
                  <a:close/>
                </a:path>
                <a:path w="1148715" h="1976120">
                  <a:moveTo>
                    <a:pt x="606272" y="1185532"/>
                  </a:moveTo>
                  <a:lnTo>
                    <a:pt x="585343" y="1185532"/>
                  </a:lnTo>
                  <a:lnTo>
                    <a:pt x="585343" y="1281201"/>
                  </a:lnTo>
                  <a:lnTo>
                    <a:pt x="606272" y="1281201"/>
                  </a:lnTo>
                  <a:lnTo>
                    <a:pt x="606272" y="1185532"/>
                  </a:lnTo>
                  <a:close/>
                </a:path>
                <a:path w="1148715" h="1976120">
                  <a:moveTo>
                    <a:pt x="606272" y="622134"/>
                  </a:moveTo>
                  <a:lnTo>
                    <a:pt x="585343" y="622134"/>
                  </a:lnTo>
                  <a:lnTo>
                    <a:pt x="585343" y="717804"/>
                  </a:lnTo>
                  <a:lnTo>
                    <a:pt x="606272" y="717804"/>
                  </a:lnTo>
                  <a:lnTo>
                    <a:pt x="606272" y="622134"/>
                  </a:lnTo>
                  <a:close/>
                </a:path>
                <a:path w="1148715" h="1976120">
                  <a:moveTo>
                    <a:pt x="641337" y="455650"/>
                  </a:moveTo>
                  <a:lnTo>
                    <a:pt x="628269" y="455650"/>
                  </a:lnTo>
                  <a:lnTo>
                    <a:pt x="628269" y="577621"/>
                  </a:lnTo>
                  <a:lnTo>
                    <a:pt x="641337" y="577621"/>
                  </a:lnTo>
                  <a:lnTo>
                    <a:pt x="641337" y="455650"/>
                  </a:lnTo>
                  <a:close/>
                </a:path>
                <a:path w="1148715" h="1976120">
                  <a:moveTo>
                    <a:pt x="641337" y="150710"/>
                  </a:moveTo>
                  <a:lnTo>
                    <a:pt x="628269" y="150710"/>
                  </a:lnTo>
                  <a:lnTo>
                    <a:pt x="628269" y="272681"/>
                  </a:lnTo>
                  <a:lnTo>
                    <a:pt x="641337" y="272681"/>
                  </a:lnTo>
                  <a:lnTo>
                    <a:pt x="641337" y="150710"/>
                  </a:lnTo>
                  <a:close/>
                </a:path>
                <a:path w="1148715" h="1976120">
                  <a:moveTo>
                    <a:pt x="644867" y="1185532"/>
                  </a:moveTo>
                  <a:lnTo>
                    <a:pt x="623938" y="1185532"/>
                  </a:lnTo>
                  <a:lnTo>
                    <a:pt x="623938" y="1281201"/>
                  </a:lnTo>
                  <a:lnTo>
                    <a:pt x="644867" y="1281201"/>
                  </a:lnTo>
                  <a:lnTo>
                    <a:pt x="644867" y="1185532"/>
                  </a:lnTo>
                  <a:close/>
                </a:path>
                <a:path w="1148715" h="1976120">
                  <a:moveTo>
                    <a:pt x="644867" y="622134"/>
                  </a:moveTo>
                  <a:lnTo>
                    <a:pt x="623938" y="622134"/>
                  </a:lnTo>
                  <a:lnTo>
                    <a:pt x="623938" y="717804"/>
                  </a:lnTo>
                  <a:lnTo>
                    <a:pt x="644867" y="717804"/>
                  </a:lnTo>
                  <a:lnTo>
                    <a:pt x="644867" y="622134"/>
                  </a:lnTo>
                  <a:close/>
                </a:path>
                <a:path w="1148715" h="1976120">
                  <a:moveTo>
                    <a:pt x="683475" y="1185532"/>
                  </a:moveTo>
                  <a:lnTo>
                    <a:pt x="662533" y="1185532"/>
                  </a:lnTo>
                  <a:lnTo>
                    <a:pt x="662533" y="1281201"/>
                  </a:lnTo>
                  <a:lnTo>
                    <a:pt x="683475" y="1281201"/>
                  </a:lnTo>
                  <a:lnTo>
                    <a:pt x="683475" y="1185532"/>
                  </a:lnTo>
                  <a:close/>
                </a:path>
                <a:path w="1148715" h="1976120">
                  <a:moveTo>
                    <a:pt x="683475" y="622134"/>
                  </a:moveTo>
                  <a:lnTo>
                    <a:pt x="662533" y="622134"/>
                  </a:lnTo>
                  <a:lnTo>
                    <a:pt x="662533" y="717804"/>
                  </a:lnTo>
                  <a:lnTo>
                    <a:pt x="683475" y="717804"/>
                  </a:lnTo>
                  <a:lnTo>
                    <a:pt x="683475" y="622134"/>
                  </a:lnTo>
                  <a:close/>
                </a:path>
                <a:path w="1148715" h="1976120">
                  <a:moveTo>
                    <a:pt x="722071" y="1185532"/>
                  </a:moveTo>
                  <a:lnTo>
                    <a:pt x="701141" y="1185532"/>
                  </a:lnTo>
                  <a:lnTo>
                    <a:pt x="701141" y="1281201"/>
                  </a:lnTo>
                  <a:lnTo>
                    <a:pt x="722071" y="1281201"/>
                  </a:lnTo>
                  <a:lnTo>
                    <a:pt x="722071" y="1185532"/>
                  </a:lnTo>
                  <a:close/>
                </a:path>
                <a:path w="1148715" h="1976120">
                  <a:moveTo>
                    <a:pt x="722071" y="622134"/>
                  </a:moveTo>
                  <a:lnTo>
                    <a:pt x="701141" y="622134"/>
                  </a:lnTo>
                  <a:lnTo>
                    <a:pt x="701141" y="717804"/>
                  </a:lnTo>
                  <a:lnTo>
                    <a:pt x="722071" y="717804"/>
                  </a:lnTo>
                  <a:lnTo>
                    <a:pt x="722071" y="622134"/>
                  </a:lnTo>
                  <a:close/>
                </a:path>
                <a:path w="1148715" h="1976120">
                  <a:moveTo>
                    <a:pt x="749223" y="1297851"/>
                  </a:moveTo>
                  <a:lnTo>
                    <a:pt x="520522" y="1297851"/>
                  </a:lnTo>
                  <a:lnTo>
                    <a:pt x="520522" y="1310919"/>
                  </a:lnTo>
                  <a:lnTo>
                    <a:pt x="618248" y="1310919"/>
                  </a:lnTo>
                  <a:lnTo>
                    <a:pt x="618248" y="1900732"/>
                  </a:lnTo>
                  <a:lnTo>
                    <a:pt x="624789" y="1900732"/>
                  </a:lnTo>
                  <a:lnTo>
                    <a:pt x="624789" y="1310919"/>
                  </a:lnTo>
                  <a:lnTo>
                    <a:pt x="629869" y="1310919"/>
                  </a:lnTo>
                  <a:lnTo>
                    <a:pt x="629869" y="1905025"/>
                  </a:lnTo>
                  <a:lnTo>
                    <a:pt x="636397" y="1905025"/>
                  </a:lnTo>
                  <a:lnTo>
                    <a:pt x="636397" y="1310919"/>
                  </a:lnTo>
                  <a:lnTo>
                    <a:pt x="749223" y="1310919"/>
                  </a:lnTo>
                  <a:lnTo>
                    <a:pt x="749223" y="1297851"/>
                  </a:lnTo>
                  <a:close/>
                </a:path>
                <a:path w="1148715" h="1976120">
                  <a:moveTo>
                    <a:pt x="957364" y="1035164"/>
                  </a:moveTo>
                  <a:lnTo>
                    <a:pt x="861682" y="1035164"/>
                  </a:lnTo>
                  <a:lnTo>
                    <a:pt x="861682" y="1056093"/>
                  </a:lnTo>
                  <a:lnTo>
                    <a:pt x="957364" y="1056093"/>
                  </a:lnTo>
                  <a:lnTo>
                    <a:pt x="957364" y="1035164"/>
                  </a:lnTo>
                  <a:close/>
                </a:path>
                <a:path w="1148715" h="1976120">
                  <a:moveTo>
                    <a:pt x="957364" y="996556"/>
                  </a:moveTo>
                  <a:lnTo>
                    <a:pt x="861682" y="996556"/>
                  </a:lnTo>
                  <a:lnTo>
                    <a:pt x="861682" y="1017485"/>
                  </a:lnTo>
                  <a:lnTo>
                    <a:pt x="957364" y="1017485"/>
                  </a:lnTo>
                  <a:lnTo>
                    <a:pt x="957364" y="996556"/>
                  </a:lnTo>
                  <a:close/>
                </a:path>
                <a:path w="1148715" h="1976120">
                  <a:moveTo>
                    <a:pt x="957364" y="957973"/>
                  </a:moveTo>
                  <a:lnTo>
                    <a:pt x="861682" y="957973"/>
                  </a:lnTo>
                  <a:lnTo>
                    <a:pt x="861682" y="978890"/>
                  </a:lnTo>
                  <a:lnTo>
                    <a:pt x="957364" y="978890"/>
                  </a:lnTo>
                  <a:lnTo>
                    <a:pt x="957364" y="957973"/>
                  </a:lnTo>
                  <a:close/>
                </a:path>
                <a:path w="1148715" h="1976120">
                  <a:moveTo>
                    <a:pt x="957364" y="919365"/>
                  </a:moveTo>
                  <a:lnTo>
                    <a:pt x="861682" y="919365"/>
                  </a:lnTo>
                  <a:lnTo>
                    <a:pt x="861682" y="940295"/>
                  </a:lnTo>
                  <a:lnTo>
                    <a:pt x="957364" y="940295"/>
                  </a:lnTo>
                  <a:lnTo>
                    <a:pt x="957364" y="919365"/>
                  </a:lnTo>
                  <a:close/>
                </a:path>
                <a:path w="1148715" h="1976120">
                  <a:moveTo>
                    <a:pt x="957364" y="880757"/>
                  </a:moveTo>
                  <a:lnTo>
                    <a:pt x="861682" y="880757"/>
                  </a:lnTo>
                  <a:lnTo>
                    <a:pt x="861682" y="901687"/>
                  </a:lnTo>
                  <a:lnTo>
                    <a:pt x="957364" y="901687"/>
                  </a:lnTo>
                  <a:lnTo>
                    <a:pt x="957364" y="880757"/>
                  </a:lnTo>
                  <a:close/>
                </a:path>
                <a:path w="1148715" h="1976120">
                  <a:moveTo>
                    <a:pt x="957364" y="842162"/>
                  </a:moveTo>
                  <a:lnTo>
                    <a:pt x="861682" y="842162"/>
                  </a:lnTo>
                  <a:lnTo>
                    <a:pt x="861682" y="863092"/>
                  </a:lnTo>
                  <a:lnTo>
                    <a:pt x="957364" y="863092"/>
                  </a:lnTo>
                  <a:lnTo>
                    <a:pt x="957364" y="842162"/>
                  </a:lnTo>
                  <a:close/>
                </a:path>
                <a:path w="1148715" h="1976120">
                  <a:moveTo>
                    <a:pt x="957364" y="803567"/>
                  </a:moveTo>
                  <a:lnTo>
                    <a:pt x="861682" y="803567"/>
                  </a:lnTo>
                  <a:lnTo>
                    <a:pt x="861682" y="824496"/>
                  </a:lnTo>
                  <a:lnTo>
                    <a:pt x="957364" y="824496"/>
                  </a:lnTo>
                  <a:lnTo>
                    <a:pt x="957364" y="803567"/>
                  </a:lnTo>
                  <a:close/>
                </a:path>
                <a:path w="1148715" h="1976120">
                  <a:moveTo>
                    <a:pt x="1148194" y="1074229"/>
                  </a:moveTo>
                  <a:lnTo>
                    <a:pt x="843572" y="1074229"/>
                  </a:lnTo>
                  <a:lnTo>
                    <a:pt x="808736" y="1081049"/>
                  </a:lnTo>
                  <a:lnTo>
                    <a:pt x="780199" y="1099769"/>
                  </a:lnTo>
                  <a:lnTo>
                    <a:pt x="760653" y="1127772"/>
                  </a:lnTo>
                  <a:lnTo>
                    <a:pt x="752817" y="1162443"/>
                  </a:lnTo>
                  <a:lnTo>
                    <a:pt x="752817" y="1864156"/>
                  </a:lnTo>
                  <a:lnTo>
                    <a:pt x="761530" y="1864156"/>
                  </a:lnTo>
                  <a:lnTo>
                    <a:pt x="761555" y="1162443"/>
                  </a:lnTo>
                  <a:lnTo>
                    <a:pt x="768616" y="1131290"/>
                  </a:lnTo>
                  <a:lnTo>
                    <a:pt x="786282" y="1106017"/>
                  </a:lnTo>
                  <a:lnTo>
                    <a:pt x="812076" y="1089101"/>
                  </a:lnTo>
                  <a:lnTo>
                    <a:pt x="843572" y="1082941"/>
                  </a:lnTo>
                  <a:lnTo>
                    <a:pt x="1148194" y="1082941"/>
                  </a:lnTo>
                  <a:lnTo>
                    <a:pt x="1148194" y="1074229"/>
                  </a:lnTo>
                  <a:close/>
                </a:path>
                <a:path w="1148715" h="1976120">
                  <a:moveTo>
                    <a:pt x="1148194" y="780554"/>
                  </a:moveTo>
                  <a:lnTo>
                    <a:pt x="843584" y="780554"/>
                  </a:lnTo>
                  <a:lnTo>
                    <a:pt x="812088" y="774395"/>
                  </a:lnTo>
                  <a:lnTo>
                    <a:pt x="786282" y="757504"/>
                  </a:lnTo>
                  <a:lnTo>
                    <a:pt x="768616" y="732256"/>
                  </a:lnTo>
                  <a:lnTo>
                    <a:pt x="761568" y="701179"/>
                  </a:lnTo>
                  <a:lnTo>
                    <a:pt x="761542" y="12"/>
                  </a:lnTo>
                  <a:lnTo>
                    <a:pt x="752830" y="12"/>
                  </a:lnTo>
                  <a:lnTo>
                    <a:pt x="752830" y="701179"/>
                  </a:lnTo>
                  <a:lnTo>
                    <a:pt x="760653" y="735787"/>
                  </a:lnTo>
                  <a:lnTo>
                    <a:pt x="780199" y="763752"/>
                  </a:lnTo>
                  <a:lnTo>
                    <a:pt x="808736" y="782447"/>
                  </a:lnTo>
                  <a:lnTo>
                    <a:pt x="843584" y="789266"/>
                  </a:lnTo>
                  <a:lnTo>
                    <a:pt x="994194" y="789266"/>
                  </a:lnTo>
                  <a:lnTo>
                    <a:pt x="994194" y="918857"/>
                  </a:lnTo>
                  <a:lnTo>
                    <a:pt x="1007262" y="918857"/>
                  </a:lnTo>
                  <a:lnTo>
                    <a:pt x="1007262" y="789266"/>
                  </a:lnTo>
                  <a:lnTo>
                    <a:pt x="1148194" y="789266"/>
                  </a:lnTo>
                  <a:lnTo>
                    <a:pt x="1148194" y="780554"/>
                  </a:lnTo>
                  <a:close/>
                </a:path>
              </a:pathLst>
            </a:custGeom>
            <a:solidFill>
              <a:srgbClr val="FFFFFF"/>
            </a:solidFill>
          </p:spPr>
          <p:txBody>
            <a:bodyPr wrap="square" lIns="0" tIns="0" rIns="0" bIns="0" rtlCol="0"/>
            <a:lstStyle/>
            <a:p/>
          </p:txBody>
        </p:sp>
        <p:pic>
          <p:nvPicPr>
            <p:cNvPr id="76" name="object 76" descr=""/>
            <p:cNvPicPr/>
            <p:nvPr/>
          </p:nvPicPr>
          <p:blipFill>
            <a:blip r:embed="rId21" cstate="print"/>
            <a:stretch>
              <a:fillRect/>
            </a:stretch>
          </p:blipFill>
          <p:spPr>
            <a:xfrm>
              <a:off x="6219133" y="2584983"/>
              <a:ext cx="114660" cy="172980"/>
            </a:xfrm>
            <a:prstGeom prst="rect">
              <a:avLst/>
            </a:prstGeom>
          </p:spPr>
        </p:pic>
        <p:pic>
          <p:nvPicPr>
            <p:cNvPr id="77" name="object 77" descr=""/>
            <p:cNvPicPr/>
            <p:nvPr/>
          </p:nvPicPr>
          <p:blipFill>
            <a:blip r:embed="rId22" cstate="print"/>
            <a:stretch>
              <a:fillRect/>
            </a:stretch>
          </p:blipFill>
          <p:spPr>
            <a:xfrm>
              <a:off x="6274206" y="2585415"/>
              <a:ext cx="16116" cy="6108"/>
            </a:xfrm>
            <a:prstGeom prst="rect">
              <a:avLst/>
            </a:prstGeom>
          </p:spPr>
        </p:pic>
        <p:pic>
          <p:nvPicPr>
            <p:cNvPr id="78" name="object 78" descr=""/>
            <p:cNvPicPr/>
            <p:nvPr/>
          </p:nvPicPr>
          <p:blipFill>
            <a:blip r:embed="rId23" cstate="print"/>
            <a:stretch>
              <a:fillRect/>
            </a:stretch>
          </p:blipFill>
          <p:spPr>
            <a:xfrm>
              <a:off x="6265392" y="2597340"/>
              <a:ext cx="66840" cy="41770"/>
            </a:xfrm>
            <a:prstGeom prst="rect">
              <a:avLst/>
            </a:prstGeom>
          </p:spPr>
        </p:pic>
        <p:pic>
          <p:nvPicPr>
            <p:cNvPr id="79" name="object 79" descr=""/>
            <p:cNvPicPr/>
            <p:nvPr/>
          </p:nvPicPr>
          <p:blipFill>
            <a:blip r:embed="rId24" cstate="print"/>
            <a:stretch>
              <a:fillRect/>
            </a:stretch>
          </p:blipFill>
          <p:spPr>
            <a:xfrm>
              <a:off x="6239623" y="2623781"/>
              <a:ext cx="56820" cy="86748"/>
            </a:xfrm>
            <a:prstGeom prst="rect">
              <a:avLst/>
            </a:prstGeom>
          </p:spPr>
        </p:pic>
        <p:sp>
          <p:nvSpPr>
            <p:cNvPr id="80" name="object 80" descr=""/>
            <p:cNvSpPr/>
            <p:nvPr/>
          </p:nvSpPr>
          <p:spPr>
            <a:xfrm>
              <a:off x="6238775" y="2622223"/>
              <a:ext cx="24765" cy="60325"/>
            </a:xfrm>
            <a:custGeom>
              <a:avLst/>
              <a:gdLst/>
              <a:ahLst/>
              <a:cxnLst/>
              <a:rect l="l" t="t" r="r" b="b"/>
              <a:pathLst>
                <a:path w="24764" h="60325">
                  <a:moveTo>
                    <a:pt x="20866" y="0"/>
                  </a:moveTo>
                  <a:lnTo>
                    <a:pt x="0" y="60058"/>
                  </a:lnTo>
                  <a:lnTo>
                    <a:pt x="2913" y="56768"/>
                  </a:lnTo>
                  <a:lnTo>
                    <a:pt x="1930" y="56768"/>
                  </a:lnTo>
                  <a:lnTo>
                    <a:pt x="11277" y="29832"/>
                  </a:lnTo>
                  <a:lnTo>
                    <a:pt x="18583" y="29832"/>
                  </a:lnTo>
                  <a:lnTo>
                    <a:pt x="18853" y="29057"/>
                  </a:lnTo>
                  <a:lnTo>
                    <a:pt x="18084" y="29057"/>
                  </a:lnTo>
                  <a:lnTo>
                    <a:pt x="12255" y="27038"/>
                  </a:lnTo>
                  <a:lnTo>
                    <a:pt x="20777" y="2489"/>
                  </a:lnTo>
                  <a:lnTo>
                    <a:pt x="21539" y="2489"/>
                  </a:lnTo>
                  <a:lnTo>
                    <a:pt x="20866" y="0"/>
                  </a:lnTo>
                  <a:close/>
                </a:path>
                <a:path w="24764" h="60325">
                  <a:moveTo>
                    <a:pt x="18583" y="29832"/>
                  </a:moveTo>
                  <a:lnTo>
                    <a:pt x="11277" y="29832"/>
                  </a:lnTo>
                  <a:lnTo>
                    <a:pt x="17106" y="31851"/>
                  </a:lnTo>
                  <a:lnTo>
                    <a:pt x="12674" y="44615"/>
                  </a:lnTo>
                  <a:lnTo>
                    <a:pt x="1930" y="56768"/>
                  </a:lnTo>
                  <a:lnTo>
                    <a:pt x="2913" y="56768"/>
                  </a:lnTo>
                  <a:lnTo>
                    <a:pt x="13284" y="45059"/>
                  </a:lnTo>
                  <a:lnTo>
                    <a:pt x="18583" y="29832"/>
                  </a:lnTo>
                  <a:close/>
                </a:path>
                <a:path w="24764" h="60325">
                  <a:moveTo>
                    <a:pt x="21539" y="2489"/>
                  </a:moveTo>
                  <a:lnTo>
                    <a:pt x="20777" y="2489"/>
                  </a:lnTo>
                  <a:lnTo>
                    <a:pt x="23634" y="13068"/>
                  </a:lnTo>
                  <a:lnTo>
                    <a:pt x="18084" y="29057"/>
                  </a:lnTo>
                  <a:lnTo>
                    <a:pt x="18853" y="29057"/>
                  </a:lnTo>
                  <a:lnTo>
                    <a:pt x="24409" y="13093"/>
                  </a:lnTo>
                  <a:lnTo>
                    <a:pt x="21539" y="2489"/>
                  </a:lnTo>
                  <a:close/>
                </a:path>
              </a:pathLst>
            </a:custGeom>
            <a:solidFill>
              <a:srgbClr val="5F0038"/>
            </a:solidFill>
          </p:spPr>
          <p:txBody>
            <a:bodyPr wrap="square" lIns="0" tIns="0" rIns="0" bIns="0" rtlCol="0"/>
            <a:lstStyle/>
            <a:p/>
          </p:txBody>
        </p:sp>
        <p:pic>
          <p:nvPicPr>
            <p:cNvPr id="81" name="object 81" descr=""/>
            <p:cNvPicPr/>
            <p:nvPr/>
          </p:nvPicPr>
          <p:blipFill>
            <a:blip r:embed="rId25" cstate="print"/>
            <a:stretch>
              <a:fillRect/>
            </a:stretch>
          </p:blipFill>
          <p:spPr>
            <a:xfrm>
              <a:off x="6225652" y="2728531"/>
              <a:ext cx="11635" cy="15481"/>
            </a:xfrm>
            <a:prstGeom prst="rect">
              <a:avLst/>
            </a:prstGeom>
          </p:spPr>
        </p:pic>
        <p:sp>
          <p:nvSpPr>
            <p:cNvPr id="82" name="object 82" descr=""/>
            <p:cNvSpPr/>
            <p:nvPr/>
          </p:nvSpPr>
          <p:spPr>
            <a:xfrm>
              <a:off x="6227406" y="2677946"/>
              <a:ext cx="12065" cy="8890"/>
            </a:xfrm>
            <a:custGeom>
              <a:avLst/>
              <a:gdLst/>
              <a:ahLst/>
              <a:cxnLst/>
              <a:rect l="l" t="t" r="r" b="b"/>
              <a:pathLst>
                <a:path w="12064" h="8889">
                  <a:moveTo>
                    <a:pt x="2260" y="0"/>
                  </a:moveTo>
                  <a:lnTo>
                    <a:pt x="0" y="6477"/>
                  </a:lnTo>
                  <a:lnTo>
                    <a:pt x="9791" y="8432"/>
                  </a:lnTo>
                  <a:lnTo>
                    <a:pt x="11595" y="3238"/>
                  </a:lnTo>
                  <a:lnTo>
                    <a:pt x="2260" y="0"/>
                  </a:lnTo>
                  <a:close/>
                </a:path>
              </a:pathLst>
            </a:custGeom>
            <a:solidFill>
              <a:srgbClr val="7C1956"/>
            </a:solidFill>
          </p:spPr>
          <p:txBody>
            <a:bodyPr wrap="square" lIns="0" tIns="0" rIns="0" bIns="0" rtlCol="0"/>
            <a:lstStyle/>
            <a:p/>
          </p:txBody>
        </p:sp>
        <p:pic>
          <p:nvPicPr>
            <p:cNvPr id="83" name="object 83" descr=""/>
            <p:cNvPicPr/>
            <p:nvPr/>
          </p:nvPicPr>
          <p:blipFill>
            <a:blip r:embed="rId26" cstate="print"/>
            <a:stretch>
              <a:fillRect/>
            </a:stretch>
          </p:blipFill>
          <p:spPr>
            <a:xfrm>
              <a:off x="6301041" y="2645473"/>
              <a:ext cx="20866" cy="57149"/>
            </a:xfrm>
            <a:prstGeom prst="rect">
              <a:avLst/>
            </a:prstGeom>
          </p:spPr>
        </p:pic>
        <p:sp>
          <p:nvSpPr>
            <p:cNvPr id="84" name="object 84" descr=""/>
            <p:cNvSpPr/>
            <p:nvPr/>
          </p:nvSpPr>
          <p:spPr>
            <a:xfrm>
              <a:off x="6300773" y="2644151"/>
              <a:ext cx="22225" cy="60325"/>
            </a:xfrm>
            <a:custGeom>
              <a:avLst/>
              <a:gdLst/>
              <a:ahLst/>
              <a:cxnLst/>
              <a:rect l="l" t="t" r="r" b="b"/>
              <a:pathLst>
                <a:path w="22225" h="60325">
                  <a:moveTo>
                    <a:pt x="21996" y="0"/>
                  </a:moveTo>
                  <a:lnTo>
                    <a:pt x="11087" y="8064"/>
                  </a:lnTo>
                  <a:lnTo>
                    <a:pt x="0" y="40043"/>
                  </a:lnTo>
                  <a:lnTo>
                    <a:pt x="1130" y="60045"/>
                  </a:lnTo>
                  <a:lnTo>
                    <a:pt x="2441" y="56273"/>
                  </a:lnTo>
                  <a:lnTo>
                    <a:pt x="1663" y="56273"/>
                  </a:lnTo>
                  <a:lnTo>
                    <a:pt x="749" y="40081"/>
                  </a:lnTo>
                  <a:lnTo>
                    <a:pt x="5181" y="27317"/>
                  </a:lnTo>
                  <a:lnTo>
                    <a:pt x="12503" y="27317"/>
                  </a:lnTo>
                  <a:lnTo>
                    <a:pt x="12772" y="26543"/>
                  </a:lnTo>
                  <a:lnTo>
                    <a:pt x="11988" y="26543"/>
                  </a:lnTo>
                  <a:lnTo>
                    <a:pt x="6146" y="24523"/>
                  </a:lnTo>
                  <a:lnTo>
                    <a:pt x="11709" y="8534"/>
                  </a:lnTo>
                  <a:lnTo>
                    <a:pt x="20510" y="2006"/>
                  </a:lnTo>
                  <a:lnTo>
                    <a:pt x="21299" y="2006"/>
                  </a:lnTo>
                  <a:lnTo>
                    <a:pt x="21996" y="0"/>
                  </a:lnTo>
                  <a:close/>
                </a:path>
                <a:path w="22225" h="60325">
                  <a:moveTo>
                    <a:pt x="12503" y="27317"/>
                  </a:moveTo>
                  <a:lnTo>
                    <a:pt x="5181" y="27317"/>
                  </a:lnTo>
                  <a:lnTo>
                    <a:pt x="11010" y="29349"/>
                  </a:lnTo>
                  <a:lnTo>
                    <a:pt x="1663" y="56273"/>
                  </a:lnTo>
                  <a:lnTo>
                    <a:pt x="2441" y="56273"/>
                  </a:lnTo>
                  <a:lnTo>
                    <a:pt x="12503" y="27317"/>
                  </a:lnTo>
                  <a:close/>
                </a:path>
                <a:path w="22225" h="60325">
                  <a:moveTo>
                    <a:pt x="21299" y="2006"/>
                  </a:moveTo>
                  <a:lnTo>
                    <a:pt x="20510" y="2006"/>
                  </a:lnTo>
                  <a:lnTo>
                    <a:pt x="11988" y="26543"/>
                  </a:lnTo>
                  <a:lnTo>
                    <a:pt x="12772" y="26543"/>
                  </a:lnTo>
                  <a:lnTo>
                    <a:pt x="21299" y="2006"/>
                  </a:lnTo>
                  <a:close/>
                </a:path>
              </a:pathLst>
            </a:custGeom>
            <a:solidFill>
              <a:srgbClr val="5F0038"/>
            </a:solidFill>
          </p:spPr>
          <p:txBody>
            <a:bodyPr wrap="square" lIns="0" tIns="0" rIns="0" bIns="0" rtlCol="0"/>
            <a:lstStyle/>
            <a:p/>
          </p:txBody>
        </p:sp>
        <p:pic>
          <p:nvPicPr>
            <p:cNvPr id="85" name="object 85" descr=""/>
            <p:cNvPicPr/>
            <p:nvPr/>
          </p:nvPicPr>
          <p:blipFill>
            <a:blip r:embed="rId27" cstate="print"/>
            <a:stretch>
              <a:fillRect/>
            </a:stretch>
          </p:blipFill>
          <p:spPr>
            <a:xfrm>
              <a:off x="6265595" y="2747886"/>
              <a:ext cx="17005" cy="10744"/>
            </a:xfrm>
            <a:prstGeom prst="rect">
              <a:avLst/>
            </a:prstGeom>
          </p:spPr>
        </p:pic>
        <p:sp>
          <p:nvSpPr>
            <p:cNvPr id="86" name="object 86" descr=""/>
            <p:cNvSpPr/>
            <p:nvPr/>
          </p:nvSpPr>
          <p:spPr>
            <a:xfrm>
              <a:off x="6300603" y="2703218"/>
              <a:ext cx="11430" cy="10160"/>
            </a:xfrm>
            <a:custGeom>
              <a:avLst/>
              <a:gdLst/>
              <a:ahLst/>
              <a:cxnLst/>
              <a:rect l="l" t="t" r="r" b="b"/>
              <a:pathLst>
                <a:path w="11429" h="10160">
                  <a:moveTo>
                    <a:pt x="1803" y="0"/>
                  </a:moveTo>
                  <a:lnTo>
                    <a:pt x="0" y="5181"/>
                  </a:lnTo>
                  <a:lnTo>
                    <a:pt x="8890" y="9715"/>
                  </a:lnTo>
                  <a:lnTo>
                    <a:pt x="11137" y="3238"/>
                  </a:lnTo>
                  <a:lnTo>
                    <a:pt x="1803" y="0"/>
                  </a:lnTo>
                  <a:close/>
                </a:path>
              </a:pathLst>
            </a:custGeom>
            <a:solidFill>
              <a:srgbClr val="7C1956"/>
            </a:solidFill>
          </p:spPr>
          <p:txBody>
            <a:bodyPr wrap="square" lIns="0" tIns="0" rIns="0" bIns="0" rtlCol="0"/>
            <a:lstStyle/>
            <a:p/>
          </p:txBody>
        </p:sp>
        <p:sp>
          <p:nvSpPr>
            <p:cNvPr id="87" name="object 87" descr=""/>
            <p:cNvSpPr/>
            <p:nvPr/>
          </p:nvSpPr>
          <p:spPr>
            <a:xfrm>
              <a:off x="6238467" y="2743621"/>
              <a:ext cx="26034" cy="11430"/>
            </a:xfrm>
            <a:custGeom>
              <a:avLst/>
              <a:gdLst/>
              <a:ahLst/>
              <a:cxnLst/>
              <a:rect l="l" t="t" r="r" b="b"/>
              <a:pathLst>
                <a:path w="26035" h="11430">
                  <a:moveTo>
                    <a:pt x="1282" y="0"/>
                  </a:moveTo>
                  <a:lnTo>
                    <a:pt x="495" y="381"/>
                  </a:lnTo>
                  <a:lnTo>
                    <a:pt x="0" y="1816"/>
                  </a:lnTo>
                  <a:lnTo>
                    <a:pt x="380" y="2578"/>
                  </a:lnTo>
                  <a:lnTo>
                    <a:pt x="24637" y="11010"/>
                  </a:lnTo>
                  <a:lnTo>
                    <a:pt x="25399" y="10629"/>
                  </a:lnTo>
                  <a:lnTo>
                    <a:pt x="25653" y="9918"/>
                  </a:lnTo>
                  <a:lnTo>
                    <a:pt x="25907" y="9194"/>
                  </a:lnTo>
                  <a:lnTo>
                    <a:pt x="25526" y="8420"/>
                  </a:lnTo>
                  <a:lnTo>
                    <a:pt x="1282" y="0"/>
                  </a:lnTo>
                  <a:close/>
                </a:path>
              </a:pathLst>
            </a:custGeom>
            <a:solidFill>
              <a:srgbClr val="5F0038"/>
            </a:solidFill>
          </p:spPr>
          <p:txBody>
            <a:bodyPr wrap="square" lIns="0" tIns="0" rIns="0" bIns="0" rtlCol="0"/>
            <a:lstStyle/>
            <a:p/>
          </p:txBody>
        </p:sp>
        <p:sp>
          <p:nvSpPr>
            <p:cNvPr id="88" name="object 88" descr=""/>
            <p:cNvSpPr/>
            <p:nvPr/>
          </p:nvSpPr>
          <p:spPr>
            <a:xfrm>
              <a:off x="6554089" y="3023209"/>
              <a:ext cx="71120" cy="26034"/>
            </a:xfrm>
            <a:custGeom>
              <a:avLst/>
              <a:gdLst/>
              <a:ahLst/>
              <a:cxnLst/>
              <a:rect l="l" t="t" r="r" b="b"/>
              <a:pathLst>
                <a:path w="71120" h="26035">
                  <a:moveTo>
                    <a:pt x="5486" y="1003"/>
                  </a:moveTo>
                  <a:lnTo>
                    <a:pt x="4495" y="0"/>
                  </a:lnTo>
                  <a:lnTo>
                    <a:pt x="1003" y="0"/>
                  </a:lnTo>
                  <a:lnTo>
                    <a:pt x="0" y="1003"/>
                  </a:lnTo>
                  <a:lnTo>
                    <a:pt x="0" y="2222"/>
                  </a:lnTo>
                  <a:lnTo>
                    <a:pt x="0" y="24879"/>
                  </a:lnTo>
                  <a:lnTo>
                    <a:pt x="1003" y="25882"/>
                  </a:lnTo>
                  <a:lnTo>
                    <a:pt x="4495" y="25882"/>
                  </a:lnTo>
                  <a:lnTo>
                    <a:pt x="5486" y="24879"/>
                  </a:lnTo>
                  <a:lnTo>
                    <a:pt x="5486" y="1003"/>
                  </a:lnTo>
                  <a:close/>
                </a:path>
                <a:path w="71120" h="26035">
                  <a:moveTo>
                    <a:pt x="71094" y="1003"/>
                  </a:moveTo>
                  <a:lnTo>
                    <a:pt x="70104" y="0"/>
                  </a:lnTo>
                  <a:lnTo>
                    <a:pt x="66611" y="0"/>
                  </a:lnTo>
                  <a:lnTo>
                    <a:pt x="65608" y="1003"/>
                  </a:lnTo>
                  <a:lnTo>
                    <a:pt x="65608" y="2222"/>
                  </a:lnTo>
                  <a:lnTo>
                    <a:pt x="65608" y="24879"/>
                  </a:lnTo>
                  <a:lnTo>
                    <a:pt x="66611" y="25882"/>
                  </a:lnTo>
                  <a:lnTo>
                    <a:pt x="70104" y="25882"/>
                  </a:lnTo>
                  <a:lnTo>
                    <a:pt x="71094" y="24879"/>
                  </a:lnTo>
                  <a:lnTo>
                    <a:pt x="71094" y="1003"/>
                  </a:lnTo>
                  <a:close/>
                </a:path>
              </a:pathLst>
            </a:custGeom>
            <a:solidFill>
              <a:srgbClr val="231F20"/>
            </a:solidFill>
          </p:spPr>
          <p:txBody>
            <a:bodyPr wrap="square" lIns="0" tIns="0" rIns="0" bIns="0" rtlCol="0"/>
            <a:lstStyle/>
            <a:p/>
          </p:txBody>
        </p:sp>
        <p:pic>
          <p:nvPicPr>
            <p:cNvPr id="89" name="object 89" descr=""/>
            <p:cNvPicPr/>
            <p:nvPr/>
          </p:nvPicPr>
          <p:blipFill>
            <a:blip r:embed="rId28" cstate="print"/>
            <a:stretch>
              <a:fillRect/>
            </a:stretch>
          </p:blipFill>
          <p:spPr>
            <a:xfrm>
              <a:off x="6554100" y="3003296"/>
              <a:ext cx="71093" cy="158296"/>
            </a:xfrm>
            <a:prstGeom prst="rect">
              <a:avLst/>
            </a:prstGeom>
          </p:spPr>
        </p:pic>
        <p:pic>
          <p:nvPicPr>
            <p:cNvPr id="90" name="object 90" descr=""/>
            <p:cNvPicPr/>
            <p:nvPr/>
          </p:nvPicPr>
          <p:blipFill>
            <a:blip r:embed="rId29" cstate="print"/>
            <a:stretch>
              <a:fillRect/>
            </a:stretch>
          </p:blipFill>
          <p:spPr>
            <a:xfrm>
              <a:off x="6608546" y="3149727"/>
              <a:ext cx="11760" cy="8127"/>
            </a:xfrm>
            <a:prstGeom prst="rect">
              <a:avLst/>
            </a:prstGeom>
          </p:spPr>
        </p:pic>
        <p:pic>
          <p:nvPicPr>
            <p:cNvPr id="91" name="object 91" descr=""/>
            <p:cNvPicPr/>
            <p:nvPr/>
          </p:nvPicPr>
          <p:blipFill>
            <a:blip r:embed="rId30" cstate="print"/>
            <a:stretch>
              <a:fillRect/>
            </a:stretch>
          </p:blipFill>
          <p:spPr>
            <a:xfrm>
              <a:off x="6602654" y="3004832"/>
              <a:ext cx="16509" cy="9690"/>
            </a:xfrm>
            <a:prstGeom prst="rect">
              <a:avLst/>
            </a:prstGeom>
          </p:spPr>
        </p:pic>
        <p:pic>
          <p:nvPicPr>
            <p:cNvPr id="92" name="object 92" descr=""/>
            <p:cNvPicPr/>
            <p:nvPr/>
          </p:nvPicPr>
          <p:blipFill>
            <a:blip r:embed="rId31" cstate="print"/>
            <a:stretch>
              <a:fillRect/>
            </a:stretch>
          </p:blipFill>
          <p:spPr>
            <a:xfrm>
              <a:off x="6558724" y="3048851"/>
              <a:ext cx="61912" cy="86118"/>
            </a:xfrm>
            <a:prstGeom prst="rect">
              <a:avLst/>
            </a:prstGeom>
          </p:spPr>
        </p:pic>
        <p:sp>
          <p:nvSpPr>
            <p:cNvPr id="93" name="object 93" descr=""/>
            <p:cNvSpPr/>
            <p:nvPr/>
          </p:nvSpPr>
          <p:spPr>
            <a:xfrm>
              <a:off x="6566242" y="3066361"/>
              <a:ext cx="46990" cy="54610"/>
            </a:xfrm>
            <a:custGeom>
              <a:avLst/>
              <a:gdLst/>
              <a:ahLst/>
              <a:cxnLst/>
              <a:rect l="l" t="t" r="r" b="b"/>
              <a:pathLst>
                <a:path w="46990" h="54610">
                  <a:moveTo>
                    <a:pt x="44272" y="0"/>
                  </a:moveTo>
                  <a:lnTo>
                    <a:pt x="2616" y="0"/>
                  </a:lnTo>
                  <a:lnTo>
                    <a:pt x="0" y="6007"/>
                  </a:lnTo>
                  <a:lnTo>
                    <a:pt x="0" y="51485"/>
                  </a:lnTo>
                  <a:lnTo>
                    <a:pt x="14376" y="54102"/>
                  </a:lnTo>
                  <a:lnTo>
                    <a:pt x="32512" y="54102"/>
                  </a:lnTo>
                  <a:lnTo>
                    <a:pt x="46875" y="51485"/>
                  </a:lnTo>
                  <a:lnTo>
                    <a:pt x="46875" y="6007"/>
                  </a:lnTo>
                  <a:lnTo>
                    <a:pt x="44272" y="0"/>
                  </a:lnTo>
                  <a:close/>
                </a:path>
              </a:pathLst>
            </a:custGeom>
            <a:solidFill>
              <a:srgbClr val="AC161B"/>
            </a:solidFill>
          </p:spPr>
          <p:txBody>
            <a:bodyPr wrap="square" lIns="0" tIns="0" rIns="0" bIns="0" rtlCol="0"/>
            <a:lstStyle/>
            <a:p/>
          </p:txBody>
        </p:sp>
        <p:sp>
          <p:nvSpPr>
            <p:cNvPr id="94" name="object 94" descr=""/>
            <p:cNvSpPr/>
            <p:nvPr/>
          </p:nvSpPr>
          <p:spPr>
            <a:xfrm>
              <a:off x="6577562" y="3027861"/>
              <a:ext cx="24765" cy="20955"/>
            </a:xfrm>
            <a:custGeom>
              <a:avLst/>
              <a:gdLst/>
              <a:ahLst/>
              <a:cxnLst/>
              <a:rect l="l" t="t" r="r" b="b"/>
              <a:pathLst>
                <a:path w="24765" h="20955">
                  <a:moveTo>
                    <a:pt x="24244" y="20878"/>
                  </a:moveTo>
                  <a:lnTo>
                    <a:pt x="22567" y="6096"/>
                  </a:lnTo>
                  <a:lnTo>
                    <a:pt x="21805" y="0"/>
                  </a:lnTo>
                  <a:lnTo>
                    <a:pt x="17995" y="0"/>
                  </a:lnTo>
                  <a:lnTo>
                    <a:pt x="6248" y="0"/>
                  </a:lnTo>
                  <a:lnTo>
                    <a:pt x="2438" y="0"/>
                  </a:lnTo>
                  <a:lnTo>
                    <a:pt x="1676" y="6096"/>
                  </a:lnTo>
                  <a:lnTo>
                    <a:pt x="0" y="20878"/>
                  </a:lnTo>
                </a:path>
              </a:pathLst>
            </a:custGeom>
            <a:ln w="3175">
              <a:solidFill>
                <a:srgbClr val="AC161B"/>
              </a:solidFill>
            </a:ln>
          </p:spPr>
          <p:txBody>
            <a:bodyPr wrap="square" lIns="0" tIns="0" rIns="0" bIns="0" rtlCol="0"/>
            <a:lstStyle/>
            <a:p/>
          </p:txBody>
        </p:sp>
        <p:sp>
          <p:nvSpPr>
            <p:cNvPr id="95" name="object 95" descr=""/>
            <p:cNvSpPr/>
            <p:nvPr/>
          </p:nvSpPr>
          <p:spPr>
            <a:xfrm>
              <a:off x="6621298" y="3057798"/>
              <a:ext cx="10160" cy="6350"/>
            </a:xfrm>
            <a:custGeom>
              <a:avLst/>
              <a:gdLst/>
              <a:ahLst/>
              <a:cxnLst/>
              <a:rect l="l" t="t" r="r" b="b"/>
              <a:pathLst>
                <a:path w="10159" h="6350">
                  <a:moveTo>
                    <a:pt x="9016" y="0"/>
                  </a:moveTo>
                  <a:lnTo>
                    <a:pt x="0" y="584"/>
                  </a:lnTo>
                  <a:lnTo>
                    <a:pt x="0" y="6273"/>
                  </a:lnTo>
                  <a:lnTo>
                    <a:pt x="9601" y="6273"/>
                  </a:lnTo>
                  <a:lnTo>
                    <a:pt x="9016" y="0"/>
                  </a:lnTo>
                  <a:close/>
                </a:path>
              </a:pathLst>
            </a:custGeom>
            <a:solidFill>
              <a:srgbClr val="BE1E2D"/>
            </a:solidFill>
          </p:spPr>
          <p:txBody>
            <a:bodyPr wrap="square" lIns="0" tIns="0" rIns="0" bIns="0" rtlCol="0"/>
            <a:lstStyle/>
            <a:p/>
          </p:txBody>
        </p:sp>
        <p:pic>
          <p:nvPicPr>
            <p:cNvPr id="96" name="object 96" descr=""/>
            <p:cNvPicPr/>
            <p:nvPr/>
          </p:nvPicPr>
          <p:blipFill>
            <a:blip r:embed="rId32" cstate="print"/>
            <a:stretch>
              <a:fillRect/>
            </a:stretch>
          </p:blipFill>
          <p:spPr>
            <a:xfrm>
              <a:off x="6559054" y="3149727"/>
              <a:ext cx="11772" cy="8127"/>
            </a:xfrm>
            <a:prstGeom prst="rect">
              <a:avLst/>
            </a:prstGeom>
          </p:spPr>
        </p:pic>
        <p:pic>
          <p:nvPicPr>
            <p:cNvPr id="97" name="object 97" descr=""/>
            <p:cNvPicPr/>
            <p:nvPr/>
          </p:nvPicPr>
          <p:blipFill>
            <a:blip r:embed="rId30" cstate="print"/>
            <a:stretch>
              <a:fillRect/>
            </a:stretch>
          </p:blipFill>
          <p:spPr>
            <a:xfrm>
              <a:off x="6560197" y="3004832"/>
              <a:ext cx="16522" cy="9690"/>
            </a:xfrm>
            <a:prstGeom prst="rect">
              <a:avLst/>
            </a:prstGeom>
          </p:spPr>
        </p:pic>
        <p:sp>
          <p:nvSpPr>
            <p:cNvPr id="98" name="object 98" descr=""/>
            <p:cNvSpPr/>
            <p:nvPr/>
          </p:nvSpPr>
          <p:spPr>
            <a:xfrm>
              <a:off x="6548472" y="3057798"/>
              <a:ext cx="10160" cy="6350"/>
            </a:xfrm>
            <a:custGeom>
              <a:avLst/>
              <a:gdLst/>
              <a:ahLst/>
              <a:cxnLst/>
              <a:rect l="l" t="t" r="r" b="b"/>
              <a:pathLst>
                <a:path w="10159" h="6350">
                  <a:moveTo>
                    <a:pt x="584" y="0"/>
                  </a:moveTo>
                  <a:lnTo>
                    <a:pt x="0" y="6273"/>
                  </a:lnTo>
                  <a:lnTo>
                    <a:pt x="9601" y="6273"/>
                  </a:lnTo>
                  <a:lnTo>
                    <a:pt x="9601" y="584"/>
                  </a:lnTo>
                  <a:lnTo>
                    <a:pt x="584" y="0"/>
                  </a:lnTo>
                  <a:close/>
                </a:path>
              </a:pathLst>
            </a:custGeom>
            <a:solidFill>
              <a:srgbClr val="BE1E2D"/>
            </a:solidFill>
          </p:spPr>
          <p:txBody>
            <a:bodyPr wrap="square" lIns="0" tIns="0" rIns="0" bIns="0" rtlCol="0"/>
            <a:lstStyle/>
            <a:p/>
          </p:txBody>
        </p:sp>
        <p:sp>
          <p:nvSpPr>
            <p:cNvPr id="99" name="object 99" descr=""/>
            <p:cNvSpPr/>
            <p:nvPr/>
          </p:nvSpPr>
          <p:spPr>
            <a:xfrm>
              <a:off x="6503238" y="2476855"/>
              <a:ext cx="70485" cy="119380"/>
            </a:xfrm>
            <a:custGeom>
              <a:avLst/>
              <a:gdLst/>
              <a:ahLst/>
              <a:cxnLst/>
              <a:rect l="l" t="t" r="r" b="b"/>
              <a:pathLst>
                <a:path w="70484" h="119380">
                  <a:moveTo>
                    <a:pt x="5486" y="94056"/>
                  </a:moveTo>
                  <a:lnTo>
                    <a:pt x="4495" y="93052"/>
                  </a:lnTo>
                  <a:lnTo>
                    <a:pt x="990" y="93052"/>
                  </a:lnTo>
                  <a:lnTo>
                    <a:pt x="0" y="94056"/>
                  </a:lnTo>
                  <a:lnTo>
                    <a:pt x="0" y="95275"/>
                  </a:lnTo>
                  <a:lnTo>
                    <a:pt x="0" y="117932"/>
                  </a:lnTo>
                  <a:lnTo>
                    <a:pt x="990" y="118935"/>
                  </a:lnTo>
                  <a:lnTo>
                    <a:pt x="4495" y="118935"/>
                  </a:lnTo>
                  <a:lnTo>
                    <a:pt x="5486" y="117932"/>
                  </a:lnTo>
                  <a:lnTo>
                    <a:pt x="5486" y="94056"/>
                  </a:lnTo>
                  <a:close/>
                </a:path>
                <a:path w="70484" h="119380">
                  <a:moveTo>
                    <a:pt x="5486" y="990"/>
                  </a:moveTo>
                  <a:lnTo>
                    <a:pt x="4495" y="0"/>
                  </a:lnTo>
                  <a:lnTo>
                    <a:pt x="990" y="0"/>
                  </a:lnTo>
                  <a:lnTo>
                    <a:pt x="0" y="990"/>
                  </a:lnTo>
                  <a:lnTo>
                    <a:pt x="0" y="2222"/>
                  </a:lnTo>
                  <a:lnTo>
                    <a:pt x="0" y="24879"/>
                  </a:lnTo>
                  <a:lnTo>
                    <a:pt x="990" y="25882"/>
                  </a:lnTo>
                  <a:lnTo>
                    <a:pt x="4495" y="25882"/>
                  </a:lnTo>
                  <a:lnTo>
                    <a:pt x="5486" y="24879"/>
                  </a:lnTo>
                  <a:lnTo>
                    <a:pt x="5486" y="990"/>
                  </a:lnTo>
                  <a:close/>
                </a:path>
                <a:path w="70484" h="119380">
                  <a:moveTo>
                    <a:pt x="70040" y="94056"/>
                  </a:moveTo>
                  <a:lnTo>
                    <a:pt x="69049" y="93052"/>
                  </a:lnTo>
                  <a:lnTo>
                    <a:pt x="65557" y="93052"/>
                  </a:lnTo>
                  <a:lnTo>
                    <a:pt x="64554" y="94056"/>
                  </a:lnTo>
                  <a:lnTo>
                    <a:pt x="64554" y="95275"/>
                  </a:lnTo>
                  <a:lnTo>
                    <a:pt x="64554" y="117932"/>
                  </a:lnTo>
                  <a:lnTo>
                    <a:pt x="65557" y="118935"/>
                  </a:lnTo>
                  <a:lnTo>
                    <a:pt x="69049" y="118935"/>
                  </a:lnTo>
                  <a:lnTo>
                    <a:pt x="70040" y="117932"/>
                  </a:lnTo>
                  <a:lnTo>
                    <a:pt x="70040" y="94056"/>
                  </a:lnTo>
                  <a:close/>
                </a:path>
                <a:path w="70484" h="119380">
                  <a:moveTo>
                    <a:pt x="70040" y="990"/>
                  </a:moveTo>
                  <a:lnTo>
                    <a:pt x="69049" y="0"/>
                  </a:lnTo>
                  <a:lnTo>
                    <a:pt x="65557" y="0"/>
                  </a:lnTo>
                  <a:lnTo>
                    <a:pt x="64554" y="990"/>
                  </a:lnTo>
                  <a:lnTo>
                    <a:pt x="64554" y="2222"/>
                  </a:lnTo>
                  <a:lnTo>
                    <a:pt x="64554" y="24879"/>
                  </a:lnTo>
                  <a:lnTo>
                    <a:pt x="65557" y="25882"/>
                  </a:lnTo>
                  <a:lnTo>
                    <a:pt x="69049" y="25882"/>
                  </a:lnTo>
                  <a:lnTo>
                    <a:pt x="70040" y="24879"/>
                  </a:lnTo>
                  <a:lnTo>
                    <a:pt x="70040" y="990"/>
                  </a:lnTo>
                  <a:close/>
                </a:path>
              </a:pathLst>
            </a:custGeom>
            <a:solidFill>
              <a:srgbClr val="231F20"/>
            </a:solidFill>
          </p:spPr>
          <p:txBody>
            <a:bodyPr wrap="square" lIns="0" tIns="0" rIns="0" bIns="0" rtlCol="0"/>
            <a:lstStyle/>
            <a:p/>
          </p:txBody>
        </p:sp>
        <p:sp>
          <p:nvSpPr>
            <p:cNvPr id="100" name="object 100" descr=""/>
            <p:cNvSpPr/>
            <p:nvPr/>
          </p:nvSpPr>
          <p:spPr>
            <a:xfrm>
              <a:off x="6505306" y="2454211"/>
              <a:ext cx="66675" cy="162560"/>
            </a:xfrm>
            <a:custGeom>
              <a:avLst/>
              <a:gdLst/>
              <a:ahLst/>
              <a:cxnLst/>
              <a:rect l="l" t="t" r="r" b="b"/>
              <a:pathLst>
                <a:path w="66675" h="162560">
                  <a:moveTo>
                    <a:pt x="62306" y="0"/>
                  </a:moveTo>
                  <a:lnTo>
                    <a:pt x="4114" y="0"/>
                  </a:lnTo>
                  <a:lnTo>
                    <a:pt x="0" y="11760"/>
                  </a:lnTo>
                  <a:lnTo>
                    <a:pt x="0" y="149961"/>
                  </a:lnTo>
                  <a:lnTo>
                    <a:pt x="419" y="157750"/>
                  </a:lnTo>
                  <a:lnTo>
                    <a:pt x="3357" y="161551"/>
                  </a:lnTo>
                  <a:lnTo>
                    <a:pt x="11331" y="162450"/>
                  </a:lnTo>
                  <a:lnTo>
                    <a:pt x="26860" y="161531"/>
                  </a:lnTo>
                  <a:lnTo>
                    <a:pt x="44835" y="161531"/>
                  </a:lnTo>
                  <a:lnTo>
                    <a:pt x="52990" y="160818"/>
                  </a:lnTo>
                  <a:lnTo>
                    <a:pt x="62224" y="157475"/>
                  </a:lnTo>
                  <a:lnTo>
                    <a:pt x="66421" y="149961"/>
                  </a:lnTo>
                  <a:lnTo>
                    <a:pt x="66421" y="11760"/>
                  </a:lnTo>
                  <a:lnTo>
                    <a:pt x="62306" y="0"/>
                  </a:lnTo>
                  <a:close/>
                </a:path>
                <a:path w="66675" h="162560">
                  <a:moveTo>
                    <a:pt x="44835" y="161531"/>
                  </a:moveTo>
                  <a:lnTo>
                    <a:pt x="39560" y="161531"/>
                  </a:lnTo>
                  <a:lnTo>
                    <a:pt x="43757" y="161625"/>
                  </a:lnTo>
                  <a:lnTo>
                    <a:pt x="44835" y="161531"/>
                  </a:lnTo>
                  <a:close/>
                </a:path>
              </a:pathLst>
            </a:custGeom>
            <a:solidFill>
              <a:srgbClr val="F9ED32"/>
            </a:solidFill>
          </p:spPr>
          <p:txBody>
            <a:bodyPr wrap="square" lIns="0" tIns="0" rIns="0" bIns="0" rtlCol="0"/>
            <a:lstStyle/>
            <a:p/>
          </p:txBody>
        </p:sp>
        <p:pic>
          <p:nvPicPr>
            <p:cNvPr id="101" name="object 101" descr=""/>
            <p:cNvPicPr/>
            <p:nvPr/>
          </p:nvPicPr>
          <p:blipFill>
            <a:blip r:embed="rId33" cstate="print"/>
            <a:stretch>
              <a:fillRect/>
            </a:stretch>
          </p:blipFill>
          <p:spPr>
            <a:xfrm>
              <a:off x="6505321" y="2454211"/>
              <a:ext cx="66408" cy="162450"/>
            </a:xfrm>
            <a:prstGeom prst="rect">
              <a:avLst/>
            </a:prstGeom>
          </p:spPr>
        </p:pic>
        <p:sp>
          <p:nvSpPr>
            <p:cNvPr id="102" name="object 102" descr=""/>
            <p:cNvSpPr/>
            <p:nvPr/>
          </p:nvSpPr>
          <p:spPr>
            <a:xfrm>
              <a:off x="6563587" y="2610892"/>
              <a:ext cx="0" cy="635"/>
            </a:xfrm>
            <a:custGeom>
              <a:avLst/>
              <a:gdLst/>
              <a:ahLst/>
              <a:cxnLst/>
              <a:rect l="l" t="t" r="r" b="b"/>
              <a:pathLst>
                <a:path w="0" h="635">
                  <a:moveTo>
                    <a:pt x="0" y="114"/>
                  </a:moveTo>
                  <a:lnTo>
                    <a:pt x="0" y="0"/>
                  </a:lnTo>
                </a:path>
              </a:pathLst>
            </a:custGeom>
            <a:ln w="3175">
              <a:solidFill>
                <a:srgbClr val="00A650"/>
              </a:solidFill>
            </a:ln>
          </p:spPr>
          <p:txBody>
            <a:bodyPr wrap="square" lIns="0" tIns="0" rIns="0" bIns="0" rtlCol="0"/>
            <a:lstStyle/>
            <a:p/>
          </p:txBody>
        </p:sp>
        <p:pic>
          <p:nvPicPr>
            <p:cNvPr id="103" name="object 103" descr=""/>
            <p:cNvPicPr/>
            <p:nvPr/>
          </p:nvPicPr>
          <p:blipFill>
            <a:blip r:embed="rId34" cstate="print"/>
            <a:stretch>
              <a:fillRect/>
            </a:stretch>
          </p:blipFill>
          <p:spPr>
            <a:xfrm>
              <a:off x="6509232" y="2497925"/>
              <a:ext cx="58572" cy="23139"/>
            </a:xfrm>
            <a:prstGeom prst="rect">
              <a:avLst/>
            </a:prstGeom>
          </p:spPr>
        </p:pic>
        <p:pic>
          <p:nvPicPr>
            <p:cNvPr id="104" name="object 104" descr=""/>
            <p:cNvPicPr/>
            <p:nvPr/>
          </p:nvPicPr>
          <p:blipFill>
            <a:blip r:embed="rId35" cstate="print"/>
            <a:stretch>
              <a:fillRect/>
            </a:stretch>
          </p:blipFill>
          <p:spPr>
            <a:xfrm>
              <a:off x="6508445" y="2506941"/>
              <a:ext cx="60146" cy="87033"/>
            </a:xfrm>
            <a:prstGeom prst="rect">
              <a:avLst/>
            </a:prstGeom>
          </p:spPr>
        </p:pic>
        <p:pic>
          <p:nvPicPr>
            <p:cNvPr id="105" name="object 105" descr=""/>
            <p:cNvPicPr/>
            <p:nvPr/>
          </p:nvPicPr>
          <p:blipFill>
            <a:blip r:embed="rId27" cstate="print"/>
            <a:stretch>
              <a:fillRect/>
            </a:stretch>
          </p:blipFill>
          <p:spPr>
            <a:xfrm>
              <a:off x="6553099" y="2457348"/>
              <a:ext cx="14516" cy="10591"/>
            </a:xfrm>
            <a:prstGeom prst="rect">
              <a:avLst/>
            </a:prstGeom>
          </p:spPr>
        </p:pic>
        <p:sp>
          <p:nvSpPr>
            <p:cNvPr id="106" name="object 106" descr=""/>
            <p:cNvSpPr/>
            <p:nvPr/>
          </p:nvSpPr>
          <p:spPr>
            <a:xfrm>
              <a:off x="6526250" y="2457361"/>
              <a:ext cx="43180" cy="130810"/>
            </a:xfrm>
            <a:custGeom>
              <a:avLst/>
              <a:gdLst/>
              <a:ahLst/>
              <a:cxnLst/>
              <a:rect l="l" t="t" r="r" b="b"/>
              <a:pathLst>
                <a:path w="43179" h="130810">
                  <a:moveTo>
                    <a:pt x="24498" y="38"/>
                  </a:moveTo>
                  <a:lnTo>
                    <a:pt x="50" y="0"/>
                  </a:lnTo>
                  <a:lnTo>
                    <a:pt x="0" y="3619"/>
                  </a:lnTo>
                  <a:lnTo>
                    <a:pt x="24447" y="3733"/>
                  </a:lnTo>
                  <a:lnTo>
                    <a:pt x="24498" y="38"/>
                  </a:lnTo>
                  <a:close/>
                </a:path>
                <a:path w="43179" h="130810">
                  <a:moveTo>
                    <a:pt x="43116" y="47523"/>
                  </a:moveTo>
                  <a:lnTo>
                    <a:pt x="42329" y="49530"/>
                  </a:lnTo>
                  <a:lnTo>
                    <a:pt x="42329" y="51663"/>
                  </a:lnTo>
                  <a:lnTo>
                    <a:pt x="42329" y="88747"/>
                  </a:lnTo>
                  <a:lnTo>
                    <a:pt x="42329" y="92671"/>
                  </a:lnTo>
                  <a:lnTo>
                    <a:pt x="42329" y="127965"/>
                  </a:lnTo>
                  <a:lnTo>
                    <a:pt x="36639" y="118491"/>
                  </a:lnTo>
                  <a:lnTo>
                    <a:pt x="36639" y="92671"/>
                  </a:lnTo>
                  <a:lnTo>
                    <a:pt x="42329" y="92671"/>
                  </a:lnTo>
                  <a:lnTo>
                    <a:pt x="42329" y="88747"/>
                  </a:lnTo>
                  <a:lnTo>
                    <a:pt x="36639" y="88747"/>
                  </a:lnTo>
                  <a:lnTo>
                    <a:pt x="36728" y="65913"/>
                  </a:lnTo>
                  <a:lnTo>
                    <a:pt x="42329" y="51663"/>
                  </a:lnTo>
                  <a:lnTo>
                    <a:pt x="42329" y="49530"/>
                  </a:lnTo>
                  <a:lnTo>
                    <a:pt x="35890" y="65913"/>
                  </a:lnTo>
                  <a:lnTo>
                    <a:pt x="35864" y="118706"/>
                  </a:lnTo>
                  <a:lnTo>
                    <a:pt x="43116" y="130784"/>
                  </a:lnTo>
                  <a:lnTo>
                    <a:pt x="43116" y="127965"/>
                  </a:lnTo>
                  <a:lnTo>
                    <a:pt x="43116" y="92671"/>
                  </a:lnTo>
                  <a:lnTo>
                    <a:pt x="43116" y="88747"/>
                  </a:lnTo>
                  <a:lnTo>
                    <a:pt x="43116" y="51663"/>
                  </a:lnTo>
                  <a:lnTo>
                    <a:pt x="43116" y="47523"/>
                  </a:lnTo>
                  <a:close/>
                </a:path>
              </a:pathLst>
            </a:custGeom>
            <a:solidFill>
              <a:srgbClr val="3C4557"/>
            </a:solidFill>
          </p:spPr>
          <p:txBody>
            <a:bodyPr wrap="square" lIns="0" tIns="0" rIns="0" bIns="0" rtlCol="0"/>
            <a:lstStyle/>
            <a:p/>
          </p:txBody>
        </p:sp>
        <p:pic>
          <p:nvPicPr>
            <p:cNvPr id="107" name="object 107" descr=""/>
            <p:cNvPicPr/>
            <p:nvPr/>
          </p:nvPicPr>
          <p:blipFill>
            <a:blip r:embed="rId29" cstate="print"/>
            <a:stretch>
              <a:fillRect/>
            </a:stretch>
          </p:blipFill>
          <p:spPr>
            <a:xfrm>
              <a:off x="6569010" y="2506319"/>
              <a:ext cx="10007" cy="5168"/>
            </a:xfrm>
            <a:prstGeom prst="rect">
              <a:avLst/>
            </a:prstGeom>
          </p:spPr>
        </p:pic>
        <p:pic>
          <p:nvPicPr>
            <p:cNvPr id="108" name="object 108" descr=""/>
            <p:cNvPicPr/>
            <p:nvPr/>
          </p:nvPicPr>
          <p:blipFill>
            <a:blip r:embed="rId36" cstate="print"/>
            <a:stretch>
              <a:fillRect/>
            </a:stretch>
          </p:blipFill>
          <p:spPr>
            <a:xfrm>
              <a:off x="6550837" y="2610904"/>
              <a:ext cx="12750" cy="4889"/>
            </a:xfrm>
            <a:prstGeom prst="rect">
              <a:avLst/>
            </a:prstGeom>
          </p:spPr>
        </p:pic>
        <p:sp>
          <p:nvSpPr>
            <p:cNvPr id="109" name="object 109" descr=""/>
            <p:cNvSpPr/>
            <p:nvPr/>
          </p:nvSpPr>
          <p:spPr>
            <a:xfrm>
              <a:off x="6513448" y="2610892"/>
              <a:ext cx="0" cy="635"/>
            </a:xfrm>
            <a:custGeom>
              <a:avLst/>
              <a:gdLst/>
              <a:ahLst/>
              <a:cxnLst/>
              <a:rect l="l" t="t" r="r" b="b"/>
              <a:pathLst>
                <a:path w="0" h="635">
                  <a:moveTo>
                    <a:pt x="0" y="114"/>
                  </a:moveTo>
                  <a:lnTo>
                    <a:pt x="0" y="0"/>
                  </a:lnTo>
                </a:path>
              </a:pathLst>
            </a:custGeom>
            <a:ln w="3175">
              <a:solidFill>
                <a:srgbClr val="00A650"/>
              </a:solidFill>
            </a:ln>
          </p:spPr>
          <p:txBody>
            <a:bodyPr wrap="square" lIns="0" tIns="0" rIns="0" bIns="0" rtlCol="0"/>
            <a:lstStyle/>
            <a:p/>
          </p:txBody>
        </p:sp>
        <p:pic>
          <p:nvPicPr>
            <p:cNvPr id="110" name="object 110" descr=""/>
            <p:cNvPicPr/>
            <p:nvPr/>
          </p:nvPicPr>
          <p:blipFill>
            <a:blip r:embed="rId27" cstate="print"/>
            <a:stretch>
              <a:fillRect/>
            </a:stretch>
          </p:blipFill>
          <p:spPr>
            <a:xfrm>
              <a:off x="6509410" y="2457348"/>
              <a:ext cx="14528" cy="10591"/>
            </a:xfrm>
            <a:prstGeom prst="rect">
              <a:avLst/>
            </a:prstGeom>
          </p:spPr>
        </p:pic>
        <p:sp>
          <p:nvSpPr>
            <p:cNvPr id="111" name="object 111" descr=""/>
            <p:cNvSpPr/>
            <p:nvPr/>
          </p:nvSpPr>
          <p:spPr>
            <a:xfrm>
              <a:off x="6507658" y="2504869"/>
              <a:ext cx="7620" cy="83820"/>
            </a:xfrm>
            <a:custGeom>
              <a:avLst/>
              <a:gdLst/>
              <a:ahLst/>
              <a:cxnLst/>
              <a:rect l="l" t="t" r="r" b="b"/>
              <a:pathLst>
                <a:path w="7620" h="83819">
                  <a:moveTo>
                    <a:pt x="0" y="0"/>
                  </a:moveTo>
                  <a:lnTo>
                    <a:pt x="0" y="83273"/>
                  </a:lnTo>
                  <a:lnTo>
                    <a:pt x="1701" y="80441"/>
                  </a:lnTo>
                  <a:lnTo>
                    <a:pt x="787" y="80441"/>
                  </a:lnTo>
                  <a:lnTo>
                    <a:pt x="787" y="45161"/>
                  </a:lnTo>
                  <a:lnTo>
                    <a:pt x="7251" y="45161"/>
                  </a:lnTo>
                  <a:lnTo>
                    <a:pt x="7249" y="41236"/>
                  </a:lnTo>
                  <a:lnTo>
                    <a:pt x="787" y="41236"/>
                  </a:lnTo>
                  <a:lnTo>
                    <a:pt x="787" y="4140"/>
                  </a:lnTo>
                  <a:lnTo>
                    <a:pt x="1628" y="4140"/>
                  </a:lnTo>
                  <a:lnTo>
                    <a:pt x="0" y="0"/>
                  </a:lnTo>
                  <a:close/>
                </a:path>
                <a:path w="7620" h="83819">
                  <a:moveTo>
                    <a:pt x="7251" y="45161"/>
                  </a:moveTo>
                  <a:lnTo>
                    <a:pt x="6464" y="45161"/>
                  </a:lnTo>
                  <a:lnTo>
                    <a:pt x="6342" y="71183"/>
                  </a:lnTo>
                  <a:lnTo>
                    <a:pt x="787" y="80441"/>
                  </a:lnTo>
                  <a:lnTo>
                    <a:pt x="1701" y="80441"/>
                  </a:lnTo>
                  <a:lnTo>
                    <a:pt x="7264" y="71183"/>
                  </a:lnTo>
                  <a:lnTo>
                    <a:pt x="7251" y="45161"/>
                  </a:lnTo>
                  <a:close/>
                </a:path>
                <a:path w="7620" h="83819">
                  <a:moveTo>
                    <a:pt x="1628" y="4140"/>
                  </a:moveTo>
                  <a:lnTo>
                    <a:pt x="787" y="4140"/>
                  </a:lnTo>
                  <a:lnTo>
                    <a:pt x="6379" y="18402"/>
                  </a:lnTo>
                  <a:lnTo>
                    <a:pt x="6464" y="41236"/>
                  </a:lnTo>
                  <a:lnTo>
                    <a:pt x="7249" y="41236"/>
                  </a:lnTo>
                  <a:lnTo>
                    <a:pt x="7238" y="18402"/>
                  </a:lnTo>
                  <a:lnTo>
                    <a:pt x="1628" y="4140"/>
                  </a:lnTo>
                  <a:close/>
                </a:path>
              </a:pathLst>
            </a:custGeom>
            <a:solidFill>
              <a:srgbClr val="3C4557"/>
            </a:solidFill>
          </p:spPr>
          <p:txBody>
            <a:bodyPr wrap="square" lIns="0" tIns="0" rIns="0" bIns="0" rtlCol="0"/>
            <a:lstStyle/>
            <a:p/>
          </p:txBody>
        </p:sp>
        <p:pic>
          <p:nvPicPr>
            <p:cNvPr id="112" name="object 112" descr=""/>
            <p:cNvPicPr/>
            <p:nvPr/>
          </p:nvPicPr>
          <p:blipFill>
            <a:blip r:embed="rId32" cstate="print"/>
            <a:stretch>
              <a:fillRect/>
            </a:stretch>
          </p:blipFill>
          <p:spPr>
            <a:xfrm>
              <a:off x="6498019" y="2506319"/>
              <a:ext cx="10007" cy="5168"/>
            </a:xfrm>
            <a:prstGeom prst="rect">
              <a:avLst/>
            </a:prstGeom>
          </p:spPr>
        </p:pic>
        <p:pic>
          <p:nvPicPr>
            <p:cNvPr id="113" name="object 113" descr=""/>
            <p:cNvPicPr/>
            <p:nvPr/>
          </p:nvPicPr>
          <p:blipFill>
            <a:blip r:embed="rId36" cstate="print"/>
            <a:stretch>
              <a:fillRect/>
            </a:stretch>
          </p:blipFill>
          <p:spPr>
            <a:xfrm>
              <a:off x="6513448" y="2610904"/>
              <a:ext cx="12750" cy="4889"/>
            </a:xfrm>
            <a:prstGeom prst="rect">
              <a:avLst/>
            </a:prstGeom>
          </p:spPr>
        </p:pic>
        <p:sp>
          <p:nvSpPr>
            <p:cNvPr id="114" name="object 114" descr=""/>
            <p:cNvSpPr/>
            <p:nvPr/>
          </p:nvSpPr>
          <p:spPr>
            <a:xfrm>
              <a:off x="6527317" y="2534755"/>
              <a:ext cx="22225" cy="6985"/>
            </a:xfrm>
            <a:custGeom>
              <a:avLst/>
              <a:gdLst/>
              <a:ahLst/>
              <a:cxnLst/>
              <a:rect l="l" t="t" r="r" b="b"/>
              <a:pathLst>
                <a:path w="22225" h="6985">
                  <a:moveTo>
                    <a:pt x="22009" y="0"/>
                  </a:moveTo>
                  <a:lnTo>
                    <a:pt x="0" y="0"/>
                  </a:lnTo>
                  <a:lnTo>
                    <a:pt x="0" y="6769"/>
                  </a:lnTo>
                  <a:lnTo>
                    <a:pt x="22009" y="6769"/>
                  </a:lnTo>
                  <a:lnTo>
                    <a:pt x="22009" y="0"/>
                  </a:lnTo>
                  <a:close/>
                </a:path>
              </a:pathLst>
            </a:custGeom>
            <a:solidFill>
              <a:srgbClr val="D4DCA9"/>
            </a:solidFill>
          </p:spPr>
          <p:txBody>
            <a:bodyPr wrap="square" lIns="0" tIns="0" rIns="0" bIns="0" rtlCol="0"/>
            <a:lstStyle/>
            <a:p/>
          </p:txBody>
        </p:sp>
        <p:sp>
          <p:nvSpPr>
            <p:cNvPr id="115" name="object 115" descr=""/>
            <p:cNvSpPr/>
            <p:nvPr/>
          </p:nvSpPr>
          <p:spPr>
            <a:xfrm>
              <a:off x="6529832" y="2537079"/>
              <a:ext cx="16510" cy="4445"/>
            </a:xfrm>
            <a:custGeom>
              <a:avLst/>
              <a:gdLst/>
              <a:ahLst/>
              <a:cxnLst/>
              <a:rect l="l" t="t" r="r" b="b"/>
              <a:pathLst>
                <a:path w="16509" h="4444">
                  <a:moveTo>
                    <a:pt x="16408" y="0"/>
                  </a:moveTo>
                  <a:lnTo>
                    <a:pt x="0" y="0"/>
                  </a:lnTo>
                  <a:lnTo>
                    <a:pt x="0" y="4444"/>
                  </a:lnTo>
                  <a:lnTo>
                    <a:pt x="16408" y="4444"/>
                  </a:lnTo>
                  <a:lnTo>
                    <a:pt x="16408" y="0"/>
                  </a:lnTo>
                  <a:close/>
                </a:path>
              </a:pathLst>
            </a:custGeom>
            <a:solidFill>
              <a:srgbClr val="A6AE87"/>
            </a:solidFill>
          </p:spPr>
          <p:txBody>
            <a:bodyPr wrap="square" lIns="0" tIns="0" rIns="0" bIns="0" rtlCol="0"/>
            <a:lstStyle/>
            <a:p/>
          </p:txBody>
        </p:sp>
        <p:sp>
          <p:nvSpPr>
            <p:cNvPr id="116" name="object 116" descr=""/>
            <p:cNvSpPr/>
            <p:nvPr/>
          </p:nvSpPr>
          <p:spPr>
            <a:xfrm>
              <a:off x="6527313" y="2534757"/>
              <a:ext cx="3810" cy="3810"/>
            </a:xfrm>
            <a:custGeom>
              <a:avLst/>
              <a:gdLst/>
              <a:ahLst/>
              <a:cxnLst/>
              <a:rect l="l" t="t" r="r" b="b"/>
              <a:pathLst>
                <a:path w="3809" h="3810">
                  <a:moveTo>
                    <a:pt x="3606" y="3454"/>
                  </a:moveTo>
                  <a:lnTo>
                    <a:pt x="0" y="0"/>
                  </a:lnTo>
                </a:path>
              </a:pathLst>
            </a:custGeom>
            <a:ln w="3175">
              <a:solidFill>
                <a:srgbClr val="A6AE87"/>
              </a:solidFill>
            </a:ln>
          </p:spPr>
          <p:txBody>
            <a:bodyPr wrap="square" lIns="0" tIns="0" rIns="0" bIns="0" rtlCol="0"/>
            <a:lstStyle/>
            <a:p/>
          </p:txBody>
        </p:sp>
        <p:sp>
          <p:nvSpPr>
            <p:cNvPr id="117" name="object 117" descr=""/>
            <p:cNvSpPr/>
            <p:nvPr/>
          </p:nvSpPr>
          <p:spPr>
            <a:xfrm>
              <a:off x="6545813" y="2534753"/>
              <a:ext cx="3810" cy="3175"/>
            </a:xfrm>
            <a:custGeom>
              <a:avLst/>
              <a:gdLst/>
              <a:ahLst/>
              <a:cxnLst/>
              <a:rect l="l" t="t" r="r" b="b"/>
              <a:pathLst>
                <a:path w="3809" h="3175">
                  <a:moveTo>
                    <a:pt x="3517" y="0"/>
                  </a:moveTo>
                  <a:lnTo>
                    <a:pt x="0" y="2667"/>
                  </a:lnTo>
                </a:path>
              </a:pathLst>
            </a:custGeom>
            <a:ln w="3175">
              <a:solidFill>
                <a:srgbClr val="A6AE87"/>
              </a:solidFill>
            </a:ln>
          </p:spPr>
          <p:txBody>
            <a:bodyPr wrap="square" lIns="0" tIns="0" rIns="0" bIns="0" rtlCol="0"/>
            <a:lstStyle/>
            <a:p/>
          </p:txBody>
        </p:sp>
        <p:sp>
          <p:nvSpPr>
            <p:cNvPr id="118" name="object 118" descr=""/>
            <p:cNvSpPr/>
            <p:nvPr/>
          </p:nvSpPr>
          <p:spPr>
            <a:xfrm>
              <a:off x="6476479" y="3120263"/>
              <a:ext cx="7620" cy="130810"/>
            </a:xfrm>
            <a:custGeom>
              <a:avLst/>
              <a:gdLst/>
              <a:ahLst/>
              <a:cxnLst/>
              <a:rect l="l" t="t" r="r" b="b"/>
              <a:pathLst>
                <a:path w="7620" h="130810">
                  <a:moveTo>
                    <a:pt x="5486" y="105511"/>
                  </a:moveTo>
                  <a:lnTo>
                    <a:pt x="4495" y="104508"/>
                  </a:lnTo>
                  <a:lnTo>
                    <a:pt x="1003" y="104508"/>
                  </a:lnTo>
                  <a:lnTo>
                    <a:pt x="0" y="105511"/>
                  </a:lnTo>
                  <a:lnTo>
                    <a:pt x="0" y="106730"/>
                  </a:lnTo>
                  <a:lnTo>
                    <a:pt x="0" y="129387"/>
                  </a:lnTo>
                  <a:lnTo>
                    <a:pt x="1003" y="130390"/>
                  </a:lnTo>
                  <a:lnTo>
                    <a:pt x="4495" y="130390"/>
                  </a:lnTo>
                  <a:lnTo>
                    <a:pt x="5486" y="129387"/>
                  </a:lnTo>
                  <a:lnTo>
                    <a:pt x="5486" y="105511"/>
                  </a:lnTo>
                  <a:close/>
                </a:path>
                <a:path w="7620" h="130810">
                  <a:moveTo>
                    <a:pt x="7048" y="990"/>
                  </a:moveTo>
                  <a:lnTo>
                    <a:pt x="6057" y="0"/>
                  </a:lnTo>
                  <a:lnTo>
                    <a:pt x="2565" y="0"/>
                  </a:lnTo>
                  <a:lnTo>
                    <a:pt x="1562" y="990"/>
                  </a:lnTo>
                  <a:lnTo>
                    <a:pt x="1562" y="2222"/>
                  </a:lnTo>
                  <a:lnTo>
                    <a:pt x="1562" y="24879"/>
                  </a:lnTo>
                  <a:lnTo>
                    <a:pt x="2565" y="25882"/>
                  </a:lnTo>
                  <a:lnTo>
                    <a:pt x="6057" y="25882"/>
                  </a:lnTo>
                  <a:lnTo>
                    <a:pt x="7048" y="24879"/>
                  </a:lnTo>
                  <a:lnTo>
                    <a:pt x="7048" y="990"/>
                  </a:lnTo>
                  <a:close/>
                </a:path>
              </a:pathLst>
            </a:custGeom>
            <a:solidFill>
              <a:srgbClr val="231F20"/>
            </a:solidFill>
          </p:spPr>
          <p:txBody>
            <a:bodyPr wrap="square" lIns="0" tIns="0" rIns="0" bIns="0" rtlCol="0"/>
            <a:lstStyle/>
            <a:p/>
          </p:txBody>
        </p:sp>
        <p:sp>
          <p:nvSpPr>
            <p:cNvPr id="119" name="object 119" descr=""/>
            <p:cNvSpPr/>
            <p:nvPr/>
          </p:nvSpPr>
          <p:spPr>
            <a:xfrm>
              <a:off x="6478682" y="3162246"/>
              <a:ext cx="10795" cy="8255"/>
            </a:xfrm>
            <a:custGeom>
              <a:avLst/>
              <a:gdLst/>
              <a:ahLst/>
              <a:cxnLst/>
              <a:rect l="l" t="t" r="r" b="b"/>
              <a:pathLst>
                <a:path w="10795" h="8255">
                  <a:moveTo>
                    <a:pt x="2540" y="0"/>
                  </a:moveTo>
                  <a:lnTo>
                    <a:pt x="0" y="0"/>
                  </a:lnTo>
                  <a:lnTo>
                    <a:pt x="0" y="6070"/>
                  </a:lnTo>
                  <a:lnTo>
                    <a:pt x="8229" y="8229"/>
                  </a:lnTo>
                  <a:lnTo>
                    <a:pt x="10579" y="3721"/>
                  </a:lnTo>
                  <a:lnTo>
                    <a:pt x="2540" y="0"/>
                  </a:lnTo>
                  <a:close/>
                </a:path>
              </a:pathLst>
            </a:custGeom>
            <a:solidFill>
              <a:srgbClr val="FFFFFF"/>
            </a:solidFill>
          </p:spPr>
          <p:txBody>
            <a:bodyPr wrap="square" lIns="0" tIns="0" rIns="0" bIns="0" rtlCol="0"/>
            <a:lstStyle/>
            <a:p/>
          </p:txBody>
        </p:sp>
        <p:sp>
          <p:nvSpPr>
            <p:cNvPr id="120" name="object 120" descr=""/>
            <p:cNvSpPr/>
            <p:nvPr/>
          </p:nvSpPr>
          <p:spPr>
            <a:xfrm>
              <a:off x="6407747" y="3120263"/>
              <a:ext cx="7620" cy="130810"/>
            </a:xfrm>
            <a:custGeom>
              <a:avLst/>
              <a:gdLst/>
              <a:ahLst/>
              <a:cxnLst/>
              <a:rect l="l" t="t" r="r" b="b"/>
              <a:pathLst>
                <a:path w="7620" h="130810">
                  <a:moveTo>
                    <a:pt x="5486" y="990"/>
                  </a:moveTo>
                  <a:lnTo>
                    <a:pt x="4495" y="0"/>
                  </a:lnTo>
                  <a:lnTo>
                    <a:pt x="1003" y="0"/>
                  </a:lnTo>
                  <a:lnTo>
                    <a:pt x="0" y="990"/>
                  </a:lnTo>
                  <a:lnTo>
                    <a:pt x="0" y="2222"/>
                  </a:lnTo>
                  <a:lnTo>
                    <a:pt x="0" y="24879"/>
                  </a:lnTo>
                  <a:lnTo>
                    <a:pt x="1003" y="25882"/>
                  </a:lnTo>
                  <a:lnTo>
                    <a:pt x="4495" y="25882"/>
                  </a:lnTo>
                  <a:lnTo>
                    <a:pt x="5486" y="24879"/>
                  </a:lnTo>
                  <a:lnTo>
                    <a:pt x="5486" y="990"/>
                  </a:lnTo>
                  <a:close/>
                </a:path>
                <a:path w="7620" h="130810">
                  <a:moveTo>
                    <a:pt x="7061" y="105511"/>
                  </a:moveTo>
                  <a:lnTo>
                    <a:pt x="6070" y="104508"/>
                  </a:lnTo>
                  <a:lnTo>
                    <a:pt x="2578" y="104508"/>
                  </a:lnTo>
                  <a:lnTo>
                    <a:pt x="1574" y="105511"/>
                  </a:lnTo>
                  <a:lnTo>
                    <a:pt x="1574" y="106730"/>
                  </a:lnTo>
                  <a:lnTo>
                    <a:pt x="1574" y="129387"/>
                  </a:lnTo>
                  <a:lnTo>
                    <a:pt x="2578" y="130390"/>
                  </a:lnTo>
                  <a:lnTo>
                    <a:pt x="6070" y="130390"/>
                  </a:lnTo>
                  <a:lnTo>
                    <a:pt x="7061" y="129387"/>
                  </a:lnTo>
                  <a:lnTo>
                    <a:pt x="7061" y="105511"/>
                  </a:lnTo>
                  <a:close/>
                </a:path>
              </a:pathLst>
            </a:custGeom>
            <a:solidFill>
              <a:srgbClr val="231F20"/>
            </a:solidFill>
          </p:spPr>
          <p:txBody>
            <a:bodyPr wrap="square" lIns="0" tIns="0" rIns="0" bIns="0" rtlCol="0"/>
            <a:lstStyle/>
            <a:p/>
          </p:txBody>
        </p:sp>
        <p:pic>
          <p:nvPicPr>
            <p:cNvPr id="121" name="object 121" descr=""/>
            <p:cNvPicPr/>
            <p:nvPr/>
          </p:nvPicPr>
          <p:blipFill>
            <a:blip r:embed="rId37" cstate="print"/>
            <a:stretch>
              <a:fillRect/>
            </a:stretch>
          </p:blipFill>
          <p:spPr>
            <a:xfrm>
              <a:off x="6409661" y="3103829"/>
              <a:ext cx="73221" cy="184297"/>
            </a:xfrm>
            <a:prstGeom prst="rect">
              <a:avLst/>
            </a:prstGeom>
          </p:spPr>
        </p:pic>
        <p:sp>
          <p:nvSpPr>
            <p:cNvPr id="122" name="object 122" descr=""/>
            <p:cNvSpPr/>
            <p:nvPr/>
          </p:nvSpPr>
          <p:spPr>
            <a:xfrm>
              <a:off x="6408218" y="3103823"/>
              <a:ext cx="73660" cy="184785"/>
            </a:xfrm>
            <a:custGeom>
              <a:avLst/>
              <a:gdLst/>
              <a:ahLst/>
              <a:cxnLst/>
              <a:rect l="l" t="t" r="r" b="b"/>
              <a:pathLst>
                <a:path w="73660" h="184785">
                  <a:moveTo>
                    <a:pt x="28049" y="184010"/>
                  </a:moveTo>
                  <a:lnTo>
                    <a:pt x="1645" y="34772"/>
                  </a:lnTo>
                  <a:lnTo>
                    <a:pt x="0" y="18239"/>
                  </a:lnTo>
                  <a:lnTo>
                    <a:pt x="1194" y="9378"/>
                  </a:lnTo>
                  <a:lnTo>
                    <a:pt x="6800" y="5176"/>
                  </a:lnTo>
                  <a:lnTo>
                    <a:pt x="18384" y="2616"/>
                  </a:lnTo>
                  <a:lnTo>
                    <a:pt x="24645" y="787"/>
                  </a:lnTo>
                  <a:lnTo>
                    <a:pt x="32227" y="0"/>
                  </a:lnTo>
                  <a:lnTo>
                    <a:pt x="42425" y="0"/>
                  </a:lnTo>
                  <a:lnTo>
                    <a:pt x="50007" y="787"/>
                  </a:lnTo>
                  <a:lnTo>
                    <a:pt x="56281" y="2616"/>
                  </a:lnTo>
                  <a:lnTo>
                    <a:pt x="67386" y="9183"/>
                  </a:lnTo>
                  <a:lnTo>
                    <a:pt x="72192" y="20066"/>
                  </a:lnTo>
                  <a:lnTo>
                    <a:pt x="73224" y="30262"/>
                  </a:lnTo>
                  <a:lnTo>
                    <a:pt x="73007" y="34772"/>
                  </a:lnTo>
                  <a:lnTo>
                    <a:pt x="70136" y="165709"/>
                  </a:lnTo>
                  <a:lnTo>
                    <a:pt x="64693" y="176729"/>
                  </a:lnTo>
                  <a:lnTo>
                    <a:pt x="56805" y="182113"/>
                  </a:lnTo>
                  <a:lnTo>
                    <a:pt x="49702" y="183870"/>
                  </a:lnTo>
                  <a:lnTo>
                    <a:pt x="46616" y="184010"/>
                  </a:lnTo>
                  <a:lnTo>
                    <a:pt x="28049" y="184010"/>
                  </a:lnTo>
                  <a:close/>
                </a:path>
              </a:pathLst>
            </a:custGeom>
            <a:ln w="3175">
              <a:solidFill>
                <a:srgbClr val="58595B"/>
              </a:solidFill>
            </a:ln>
          </p:spPr>
          <p:txBody>
            <a:bodyPr wrap="square" lIns="0" tIns="0" rIns="0" bIns="0" rtlCol="0"/>
            <a:lstStyle/>
            <a:p/>
          </p:txBody>
        </p:sp>
        <p:sp>
          <p:nvSpPr>
            <p:cNvPr id="123" name="object 123" descr=""/>
            <p:cNvSpPr/>
            <p:nvPr/>
          </p:nvSpPr>
          <p:spPr>
            <a:xfrm>
              <a:off x="6426100" y="3108824"/>
              <a:ext cx="39370" cy="4445"/>
            </a:xfrm>
            <a:custGeom>
              <a:avLst/>
              <a:gdLst/>
              <a:ahLst/>
              <a:cxnLst/>
              <a:rect l="l" t="t" r="r" b="b"/>
              <a:pathLst>
                <a:path w="39370" h="4444">
                  <a:moveTo>
                    <a:pt x="39306" y="4089"/>
                  </a:moveTo>
                  <a:lnTo>
                    <a:pt x="37884" y="3416"/>
                  </a:lnTo>
                  <a:lnTo>
                    <a:pt x="36296" y="2908"/>
                  </a:lnTo>
                  <a:lnTo>
                    <a:pt x="34518" y="2578"/>
                  </a:lnTo>
                  <a:lnTo>
                    <a:pt x="28524" y="838"/>
                  </a:lnTo>
                  <a:lnTo>
                    <a:pt x="21170" y="25"/>
                  </a:lnTo>
                  <a:lnTo>
                    <a:pt x="18008" y="0"/>
                  </a:lnTo>
                  <a:lnTo>
                    <a:pt x="10528" y="787"/>
                  </a:lnTo>
                  <a:lnTo>
                    <a:pt x="4368" y="2578"/>
                  </a:lnTo>
                  <a:lnTo>
                    <a:pt x="2768" y="2870"/>
                  </a:lnTo>
                  <a:lnTo>
                    <a:pt x="1308" y="3327"/>
                  </a:lnTo>
                  <a:lnTo>
                    <a:pt x="0" y="3911"/>
                  </a:lnTo>
                </a:path>
              </a:pathLst>
            </a:custGeom>
            <a:ln w="3175">
              <a:solidFill>
                <a:srgbClr val="231F20"/>
              </a:solidFill>
            </a:ln>
          </p:spPr>
          <p:txBody>
            <a:bodyPr wrap="square" lIns="0" tIns="0" rIns="0" bIns="0" rtlCol="0"/>
            <a:lstStyle/>
            <a:p/>
          </p:txBody>
        </p:sp>
        <p:pic>
          <p:nvPicPr>
            <p:cNvPr id="124" name="object 124" descr=""/>
            <p:cNvPicPr/>
            <p:nvPr/>
          </p:nvPicPr>
          <p:blipFill>
            <a:blip r:embed="rId38" cstate="print"/>
            <a:stretch>
              <a:fillRect/>
            </a:stretch>
          </p:blipFill>
          <p:spPr>
            <a:xfrm>
              <a:off x="6409661" y="3103829"/>
              <a:ext cx="73221" cy="184297"/>
            </a:xfrm>
            <a:prstGeom prst="rect">
              <a:avLst/>
            </a:prstGeom>
          </p:spPr>
        </p:pic>
        <p:sp>
          <p:nvSpPr>
            <p:cNvPr id="125" name="object 125" descr=""/>
            <p:cNvSpPr/>
            <p:nvPr/>
          </p:nvSpPr>
          <p:spPr>
            <a:xfrm>
              <a:off x="6416662" y="3145129"/>
              <a:ext cx="57785" cy="141605"/>
            </a:xfrm>
            <a:custGeom>
              <a:avLst/>
              <a:gdLst/>
              <a:ahLst/>
              <a:cxnLst/>
              <a:rect l="l" t="t" r="r" b="b"/>
              <a:pathLst>
                <a:path w="57785" h="141604">
                  <a:moveTo>
                    <a:pt x="50355" y="136791"/>
                  </a:moveTo>
                  <a:lnTo>
                    <a:pt x="7759" y="137020"/>
                  </a:lnTo>
                  <a:lnTo>
                    <a:pt x="14338" y="141135"/>
                  </a:lnTo>
                  <a:lnTo>
                    <a:pt x="21564" y="140741"/>
                  </a:lnTo>
                  <a:lnTo>
                    <a:pt x="36195" y="140741"/>
                  </a:lnTo>
                  <a:lnTo>
                    <a:pt x="43688" y="141147"/>
                  </a:lnTo>
                  <a:lnTo>
                    <a:pt x="44310" y="140741"/>
                  </a:lnTo>
                  <a:lnTo>
                    <a:pt x="50355" y="136791"/>
                  </a:lnTo>
                  <a:close/>
                </a:path>
                <a:path w="57785" h="141604">
                  <a:moveTo>
                    <a:pt x="57759" y="5753"/>
                  </a:moveTo>
                  <a:lnTo>
                    <a:pt x="49403" y="0"/>
                  </a:lnTo>
                  <a:lnTo>
                    <a:pt x="8356" y="0"/>
                  </a:lnTo>
                  <a:lnTo>
                    <a:pt x="0" y="5753"/>
                  </a:lnTo>
                  <a:lnTo>
                    <a:pt x="5486" y="32410"/>
                  </a:lnTo>
                  <a:lnTo>
                    <a:pt x="52273" y="32410"/>
                  </a:lnTo>
                  <a:lnTo>
                    <a:pt x="57759" y="5753"/>
                  </a:lnTo>
                  <a:close/>
                </a:path>
              </a:pathLst>
            </a:custGeom>
            <a:solidFill>
              <a:srgbClr val="9DDCF9"/>
            </a:solidFill>
          </p:spPr>
          <p:txBody>
            <a:bodyPr wrap="square" lIns="0" tIns="0" rIns="0" bIns="0" rtlCol="0"/>
            <a:lstStyle/>
            <a:p/>
          </p:txBody>
        </p:sp>
        <p:pic>
          <p:nvPicPr>
            <p:cNvPr id="126" name="object 126" descr=""/>
            <p:cNvPicPr/>
            <p:nvPr/>
          </p:nvPicPr>
          <p:blipFill>
            <a:blip r:embed="rId25" cstate="print"/>
            <a:stretch>
              <a:fillRect/>
            </a:stretch>
          </p:blipFill>
          <p:spPr>
            <a:xfrm>
              <a:off x="6411354" y="3106725"/>
              <a:ext cx="13944" cy="15900"/>
            </a:xfrm>
            <a:prstGeom prst="rect">
              <a:avLst/>
            </a:prstGeom>
          </p:spPr>
        </p:pic>
        <p:sp>
          <p:nvSpPr>
            <p:cNvPr id="127" name="object 127" descr=""/>
            <p:cNvSpPr/>
            <p:nvPr/>
          </p:nvSpPr>
          <p:spPr>
            <a:xfrm>
              <a:off x="6413083" y="3162258"/>
              <a:ext cx="8255" cy="78740"/>
            </a:xfrm>
            <a:custGeom>
              <a:avLst/>
              <a:gdLst/>
              <a:ahLst/>
              <a:cxnLst/>
              <a:rect l="l" t="t" r="r" b="b"/>
              <a:pathLst>
                <a:path w="8254" h="78739">
                  <a:moveTo>
                    <a:pt x="0" y="0"/>
                  </a:moveTo>
                  <a:lnTo>
                    <a:pt x="1638" y="78549"/>
                  </a:lnTo>
                  <a:lnTo>
                    <a:pt x="3384" y="76415"/>
                  </a:lnTo>
                  <a:lnTo>
                    <a:pt x="2387" y="76415"/>
                  </a:lnTo>
                  <a:lnTo>
                    <a:pt x="1701" y="43637"/>
                  </a:lnTo>
                  <a:lnTo>
                    <a:pt x="7180" y="43637"/>
                  </a:lnTo>
                  <a:lnTo>
                    <a:pt x="7130" y="41275"/>
                  </a:lnTo>
                  <a:lnTo>
                    <a:pt x="1651" y="41275"/>
                  </a:lnTo>
                  <a:lnTo>
                    <a:pt x="889" y="4419"/>
                  </a:lnTo>
                  <a:lnTo>
                    <a:pt x="1723" y="4419"/>
                  </a:lnTo>
                  <a:lnTo>
                    <a:pt x="0" y="0"/>
                  </a:lnTo>
                  <a:close/>
                </a:path>
                <a:path w="8254" h="78739">
                  <a:moveTo>
                    <a:pt x="7180" y="43637"/>
                  </a:moveTo>
                  <a:lnTo>
                    <a:pt x="6400" y="43637"/>
                  </a:lnTo>
                  <a:lnTo>
                    <a:pt x="6972" y="70802"/>
                  </a:lnTo>
                  <a:lnTo>
                    <a:pt x="2387" y="76415"/>
                  </a:lnTo>
                  <a:lnTo>
                    <a:pt x="3384" y="76415"/>
                  </a:lnTo>
                  <a:lnTo>
                    <a:pt x="7759" y="71069"/>
                  </a:lnTo>
                  <a:lnTo>
                    <a:pt x="7180" y="43637"/>
                  </a:lnTo>
                  <a:close/>
                </a:path>
                <a:path w="8254" h="78739">
                  <a:moveTo>
                    <a:pt x="1723" y="4419"/>
                  </a:moveTo>
                  <a:lnTo>
                    <a:pt x="889" y="4419"/>
                  </a:lnTo>
                  <a:lnTo>
                    <a:pt x="5854" y="17195"/>
                  </a:lnTo>
                  <a:lnTo>
                    <a:pt x="6350" y="41275"/>
                  </a:lnTo>
                  <a:lnTo>
                    <a:pt x="7130" y="41275"/>
                  </a:lnTo>
                  <a:lnTo>
                    <a:pt x="6616" y="16967"/>
                  </a:lnTo>
                  <a:lnTo>
                    <a:pt x="1723" y="4419"/>
                  </a:lnTo>
                  <a:close/>
                </a:path>
              </a:pathLst>
            </a:custGeom>
            <a:solidFill>
              <a:srgbClr val="2E3092"/>
            </a:solidFill>
          </p:spPr>
          <p:txBody>
            <a:bodyPr wrap="square" lIns="0" tIns="0" rIns="0" bIns="0" rtlCol="0"/>
            <a:lstStyle/>
            <a:p/>
          </p:txBody>
        </p:sp>
        <p:sp>
          <p:nvSpPr>
            <p:cNvPr id="128" name="object 128" descr=""/>
            <p:cNvSpPr/>
            <p:nvPr/>
          </p:nvSpPr>
          <p:spPr>
            <a:xfrm>
              <a:off x="6401832" y="3162246"/>
              <a:ext cx="10795" cy="8255"/>
            </a:xfrm>
            <a:custGeom>
              <a:avLst/>
              <a:gdLst/>
              <a:ahLst/>
              <a:cxnLst/>
              <a:rect l="l" t="t" r="r" b="b"/>
              <a:pathLst>
                <a:path w="10795" h="8255">
                  <a:moveTo>
                    <a:pt x="10591" y="0"/>
                  </a:moveTo>
                  <a:lnTo>
                    <a:pt x="8039" y="0"/>
                  </a:lnTo>
                  <a:lnTo>
                    <a:pt x="0" y="3721"/>
                  </a:lnTo>
                  <a:lnTo>
                    <a:pt x="2349" y="8229"/>
                  </a:lnTo>
                  <a:lnTo>
                    <a:pt x="10591" y="6070"/>
                  </a:lnTo>
                  <a:lnTo>
                    <a:pt x="10591" y="0"/>
                  </a:lnTo>
                  <a:close/>
                </a:path>
              </a:pathLst>
            </a:custGeom>
            <a:solidFill>
              <a:srgbClr val="FFFFFF"/>
            </a:solidFill>
          </p:spPr>
          <p:txBody>
            <a:bodyPr wrap="square" lIns="0" tIns="0" rIns="0" bIns="0" rtlCol="0"/>
            <a:lstStyle/>
            <a:p/>
          </p:txBody>
        </p:sp>
        <p:sp>
          <p:nvSpPr>
            <p:cNvPr id="129" name="object 129" descr=""/>
            <p:cNvSpPr/>
            <p:nvPr/>
          </p:nvSpPr>
          <p:spPr>
            <a:xfrm>
              <a:off x="6468926" y="3162263"/>
              <a:ext cx="8255" cy="78740"/>
            </a:xfrm>
            <a:custGeom>
              <a:avLst/>
              <a:gdLst/>
              <a:ahLst/>
              <a:cxnLst/>
              <a:rect l="l" t="t" r="r" b="b"/>
              <a:pathLst>
                <a:path w="8254" h="78739">
                  <a:moveTo>
                    <a:pt x="7759" y="0"/>
                  </a:moveTo>
                  <a:lnTo>
                    <a:pt x="1155" y="16967"/>
                  </a:lnTo>
                  <a:lnTo>
                    <a:pt x="0" y="71069"/>
                  </a:lnTo>
                  <a:lnTo>
                    <a:pt x="6121" y="78549"/>
                  </a:lnTo>
                  <a:lnTo>
                    <a:pt x="7759" y="0"/>
                  </a:lnTo>
                  <a:close/>
                </a:path>
              </a:pathLst>
            </a:custGeom>
            <a:solidFill>
              <a:srgbClr val="9DDCF9"/>
            </a:solidFill>
          </p:spPr>
          <p:txBody>
            <a:bodyPr wrap="square" lIns="0" tIns="0" rIns="0" bIns="0" rtlCol="0"/>
            <a:lstStyle/>
            <a:p/>
          </p:txBody>
        </p:sp>
        <p:sp>
          <p:nvSpPr>
            <p:cNvPr id="130" name="object 130" descr=""/>
            <p:cNvSpPr/>
            <p:nvPr/>
          </p:nvSpPr>
          <p:spPr>
            <a:xfrm>
              <a:off x="6468925" y="3162253"/>
              <a:ext cx="8255" cy="78740"/>
            </a:xfrm>
            <a:custGeom>
              <a:avLst/>
              <a:gdLst/>
              <a:ahLst/>
              <a:cxnLst/>
              <a:rect l="l" t="t" r="r" b="b"/>
              <a:pathLst>
                <a:path w="8254" h="78739">
                  <a:moveTo>
                    <a:pt x="7759" y="0"/>
                  </a:moveTo>
                  <a:lnTo>
                    <a:pt x="1155" y="16979"/>
                  </a:lnTo>
                  <a:lnTo>
                    <a:pt x="0" y="71081"/>
                  </a:lnTo>
                  <a:lnTo>
                    <a:pt x="6121" y="78562"/>
                  </a:lnTo>
                  <a:lnTo>
                    <a:pt x="6166" y="76415"/>
                  </a:lnTo>
                  <a:lnTo>
                    <a:pt x="5384" y="76415"/>
                  </a:lnTo>
                  <a:lnTo>
                    <a:pt x="800" y="70802"/>
                  </a:lnTo>
                  <a:lnTo>
                    <a:pt x="1358" y="43637"/>
                  </a:lnTo>
                  <a:lnTo>
                    <a:pt x="6849" y="43637"/>
                  </a:lnTo>
                  <a:lnTo>
                    <a:pt x="6898" y="41287"/>
                  </a:lnTo>
                  <a:lnTo>
                    <a:pt x="1409" y="41287"/>
                  </a:lnTo>
                  <a:lnTo>
                    <a:pt x="1904" y="17195"/>
                  </a:lnTo>
                  <a:lnTo>
                    <a:pt x="6883" y="4419"/>
                  </a:lnTo>
                  <a:lnTo>
                    <a:pt x="7667" y="4419"/>
                  </a:lnTo>
                  <a:lnTo>
                    <a:pt x="7759" y="0"/>
                  </a:lnTo>
                  <a:close/>
                </a:path>
                <a:path w="8254" h="78739">
                  <a:moveTo>
                    <a:pt x="6849" y="43637"/>
                  </a:moveTo>
                  <a:lnTo>
                    <a:pt x="6070" y="43637"/>
                  </a:lnTo>
                  <a:lnTo>
                    <a:pt x="5384" y="76415"/>
                  </a:lnTo>
                  <a:lnTo>
                    <a:pt x="6166" y="76415"/>
                  </a:lnTo>
                  <a:lnTo>
                    <a:pt x="6849" y="43637"/>
                  </a:lnTo>
                  <a:close/>
                </a:path>
                <a:path w="8254" h="78739">
                  <a:moveTo>
                    <a:pt x="7667" y="4419"/>
                  </a:moveTo>
                  <a:lnTo>
                    <a:pt x="6883" y="4419"/>
                  </a:lnTo>
                  <a:lnTo>
                    <a:pt x="6108" y="41287"/>
                  </a:lnTo>
                  <a:lnTo>
                    <a:pt x="6898" y="41287"/>
                  </a:lnTo>
                  <a:lnTo>
                    <a:pt x="7667" y="4419"/>
                  </a:lnTo>
                  <a:close/>
                </a:path>
              </a:pathLst>
            </a:custGeom>
            <a:solidFill>
              <a:srgbClr val="231F20"/>
            </a:solidFill>
          </p:spPr>
          <p:txBody>
            <a:bodyPr wrap="square" lIns="0" tIns="0" rIns="0" bIns="0" rtlCol="0"/>
            <a:lstStyle/>
            <a:p/>
          </p:txBody>
        </p:sp>
        <p:sp>
          <p:nvSpPr>
            <p:cNvPr id="131" name="object 131" descr=""/>
            <p:cNvSpPr/>
            <p:nvPr/>
          </p:nvSpPr>
          <p:spPr>
            <a:xfrm>
              <a:off x="6413085" y="3162256"/>
              <a:ext cx="8255" cy="78740"/>
            </a:xfrm>
            <a:custGeom>
              <a:avLst/>
              <a:gdLst/>
              <a:ahLst/>
              <a:cxnLst/>
              <a:rect l="l" t="t" r="r" b="b"/>
              <a:pathLst>
                <a:path w="8254" h="78739">
                  <a:moveTo>
                    <a:pt x="0" y="0"/>
                  </a:moveTo>
                  <a:lnTo>
                    <a:pt x="1638" y="78562"/>
                  </a:lnTo>
                  <a:lnTo>
                    <a:pt x="7759" y="71081"/>
                  </a:lnTo>
                  <a:lnTo>
                    <a:pt x="6603" y="16967"/>
                  </a:lnTo>
                  <a:lnTo>
                    <a:pt x="0" y="0"/>
                  </a:lnTo>
                  <a:close/>
                </a:path>
              </a:pathLst>
            </a:custGeom>
            <a:solidFill>
              <a:srgbClr val="9DDCF9"/>
            </a:solidFill>
          </p:spPr>
          <p:txBody>
            <a:bodyPr wrap="square" lIns="0" tIns="0" rIns="0" bIns="0" rtlCol="0"/>
            <a:lstStyle/>
            <a:p/>
          </p:txBody>
        </p:sp>
        <p:sp>
          <p:nvSpPr>
            <p:cNvPr id="132" name="object 132" descr=""/>
            <p:cNvSpPr/>
            <p:nvPr/>
          </p:nvSpPr>
          <p:spPr>
            <a:xfrm>
              <a:off x="6413093" y="3162251"/>
              <a:ext cx="8255" cy="78740"/>
            </a:xfrm>
            <a:custGeom>
              <a:avLst/>
              <a:gdLst/>
              <a:ahLst/>
              <a:cxnLst/>
              <a:rect l="l" t="t" r="r" b="b"/>
              <a:pathLst>
                <a:path w="8254" h="78739">
                  <a:moveTo>
                    <a:pt x="0" y="0"/>
                  </a:moveTo>
                  <a:lnTo>
                    <a:pt x="1638" y="78562"/>
                  </a:lnTo>
                  <a:lnTo>
                    <a:pt x="3391" y="76415"/>
                  </a:lnTo>
                  <a:lnTo>
                    <a:pt x="2374" y="76415"/>
                  </a:lnTo>
                  <a:lnTo>
                    <a:pt x="1689" y="43637"/>
                  </a:lnTo>
                  <a:lnTo>
                    <a:pt x="7167" y="43637"/>
                  </a:lnTo>
                  <a:lnTo>
                    <a:pt x="7117" y="41287"/>
                  </a:lnTo>
                  <a:lnTo>
                    <a:pt x="1638" y="41287"/>
                  </a:lnTo>
                  <a:lnTo>
                    <a:pt x="876" y="4419"/>
                  </a:lnTo>
                  <a:lnTo>
                    <a:pt x="1720" y="4419"/>
                  </a:lnTo>
                  <a:lnTo>
                    <a:pt x="0" y="0"/>
                  </a:lnTo>
                  <a:close/>
                </a:path>
                <a:path w="8254" h="78739">
                  <a:moveTo>
                    <a:pt x="7167" y="43637"/>
                  </a:moveTo>
                  <a:lnTo>
                    <a:pt x="6400" y="43637"/>
                  </a:lnTo>
                  <a:lnTo>
                    <a:pt x="6959" y="70815"/>
                  </a:lnTo>
                  <a:lnTo>
                    <a:pt x="2374" y="76415"/>
                  </a:lnTo>
                  <a:lnTo>
                    <a:pt x="3391" y="76415"/>
                  </a:lnTo>
                  <a:lnTo>
                    <a:pt x="7746" y="71081"/>
                  </a:lnTo>
                  <a:lnTo>
                    <a:pt x="7167" y="43637"/>
                  </a:lnTo>
                  <a:close/>
                </a:path>
                <a:path w="8254" h="78739">
                  <a:moveTo>
                    <a:pt x="1720" y="4419"/>
                  </a:moveTo>
                  <a:lnTo>
                    <a:pt x="876" y="4419"/>
                  </a:lnTo>
                  <a:lnTo>
                    <a:pt x="5841" y="17195"/>
                  </a:lnTo>
                  <a:lnTo>
                    <a:pt x="6337" y="41287"/>
                  </a:lnTo>
                  <a:lnTo>
                    <a:pt x="7117" y="41287"/>
                  </a:lnTo>
                  <a:lnTo>
                    <a:pt x="6603" y="16967"/>
                  </a:lnTo>
                  <a:lnTo>
                    <a:pt x="1720" y="4419"/>
                  </a:lnTo>
                  <a:close/>
                </a:path>
              </a:pathLst>
            </a:custGeom>
            <a:solidFill>
              <a:srgbClr val="231F20"/>
            </a:solidFill>
          </p:spPr>
          <p:txBody>
            <a:bodyPr wrap="square" lIns="0" tIns="0" rIns="0" bIns="0" rtlCol="0"/>
            <a:lstStyle/>
            <a:p/>
          </p:txBody>
        </p:sp>
        <p:sp>
          <p:nvSpPr>
            <p:cNvPr id="133" name="object 133" descr=""/>
            <p:cNvSpPr/>
            <p:nvPr/>
          </p:nvSpPr>
          <p:spPr>
            <a:xfrm>
              <a:off x="6468925" y="3248011"/>
              <a:ext cx="5715" cy="33655"/>
            </a:xfrm>
            <a:custGeom>
              <a:avLst/>
              <a:gdLst/>
              <a:ahLst/>
              <a:cxnLst/>
              <a:rect l="l" t="t" r="r" b="b"/>
              <a:pathLst>
                <a:path w="5714" h="33654">
                  <a:moveTo>
                    <a:pt x="711" y="0"/>
                  </a:moveTo>
                  <a:lnTo>
                    <a:pt x="0" y="33032"/>
                  </a:lnTo>
                  <a:lnTo>
                    <a:pt x="2527" y="30822"/>
                  </a:lnTo>
                  <a:lnTo>
                    <a:pt x="4076" y="28879"/>
                  </a:lnTo>
                  <a:lnTo>
                    <a:pt x="5346" y="26581"/>
                  </a:lnTo>
                  <a:lnTo>
                    <a:pt x="5346" y="11595"/>
                  </a:lnTo>
                  <a:lnTo>
                    <a:pt x="711" y="0"/>
                  </a:lnTo>
                  <a:close/>
                </a:path>
              </a:pathLst>
            </a:custGeom>
            <a:solidFill>
              <a:srgbClr val="9DDCF9"/>
            </a:solidFill>
          </p:spPr>
          <p:txBody>
            <a:bodyPr wrap="square" lIns="0" tIns="0" rIns="0" bIns="0" rtlCol="0"/>
            <a:lstStyle/>
            <a:p/>
          </p:txBody>
        </p:sp>
        <p:sp>
          <p:nvSpPr>
            <p:cNvPr id="134" name="object 134" descr=""/>
            <p:cNvSpPr/>
            <p:nvPr/>
          </p:nvSpPr>
          <p:spPr>
            <a:xfrm>
              <a:off x="6468926" y="3248008"/>
              <a:ext cx="5715" cy="33655"/>
            </a:xfrm>
            <a:custGeom>
              <a:avLst/>
              <a:gdLst/>
              <a:ahLst/>
              <a:cxnLst/>
              <a:rect l="l" t="t" r="r" b="b"/>
              <a:pathLst>
                <a:path w="5714" h="33654">
                  <a:moveTo>
                    <a:pt x="711" y="0"/>
                  </a:moveTo>
                  <a:lnTo>
                    <a:pt x="0" y="33032"/>
                  </a:lnTo>
                  <a:lnTo>
                    <a:pt x="2059" y="31242"/>
                  </a:lnTo>
                  <a:lnTo>
                    <a:pt x="825" y="31242"/>
                  </a:lnTo>
                  <a:lnTo>
                    <a:pt x="1409" y="3848"/>
                  </a:lnTo>
                  <a:lnTo>
                    <a:pt x="2249" y="3848"/>
                  </a:lnTo>
                  <a:lnTo>
                    <a:pt x="711" y="0"/>
                  </a:lnTo>
                  <a:close/>
                </a:path>
                <a:path w="5714" h="33654">
                  <a:moveTo>
                    <a:pt x="2249" y="3848"/>
                  </a:moveTo>
                  <a:lnTo>
                    <a:pt x="1409" y="3848"/>
                  </a:lnTo>
                  <a:lnTo>
                    <a:pt x="4528" y="11595"/>
                  </a:lnTo>
                  <a:lnTo>
                    <a:pt x="4446" y="26581"/>
                  </a:lnTo>
                  <a:lnTo>
                    <a:pt x="3543" y="28206"/>
                  </a:lnTo>
                  <a:lnTo>
                    <a:pt x="2285" y="29845"/>
                  </a:lnTo>
                  <a:lnTo>
                    <a:pt x="825" y="31242"/>
                  </a:lnTo>
                  <a:lnTo>
                    <a:pt x="2059" y="31242"/>
                  </a:lnTo>
                  <a:lnTo>
                    <a:pt x="2527" y="30835"/>
                  </a:lnTo>
                  <a:lnTo>
                    <a:pt x="4076" y="28892"/>
                  </a:lnTo>
                  <a:lnTo>
                    <a:pt x="5346" y="26581"/>
                  </a:lnTo>
                  <a:lnTo>
                    <a:pt x="5346" y="11595"/>
                  </a:lnTo>
                  <a:lnTo>
                    <a:pt x="2249" y="3848"/>
                  </a:lnTo>
                  <a:close/>
                </a:path>
              </a:pathLst>
            </a:custGeom>
            <a:solidFill>
              <a:srgbClr val="231F20"/>
            </a:solidFill>
          </p:spPr>
          <p:txBody>
            <a:bodyPr wrap="square" lIns="0" tIns="0" rIns="0" bIns="0" rtlCol="0"/>
            <a:lstStyle/>
            <a:p/>
          </p:txBody>
        </p:sp>
        <p:sp>
          <p:nvSpPr>
            <p:cNvPr id="135" name="object 135" descr=""/>
            <p:cNvSpPr/>
            <p:nvPr/>
          </p:nvSpPr>
          <p:spPr>
            <a:xfrm>
              <a:off x="6416409" y="3248015"/>
              <a:ext cx="5715" cy="33655"/>
            </a:xfrm>
            <a:custGeom>
              <a:avLst/>
              <a:gdLst/>
              <a:ahLst/>
              <a:cxnLst/>
              <a:rect l="l" t="t" r="r" b="b"/>
              <a:pathLst>
                <a:path w="5714" h="33654">
                  <a:moveTo>
                    <a:pt x="4635" y="0"/>
                  </a:moveTo>
                  <a:lnTo>
                    <a:pt x="0" y="11582"/>
                  </a:lnTo>
                  <a:lnTo>
                    <a:pt x="0" y="26568"/>
                  </a:lnTo>
                  <a:lnTo>
                    <a:pt x="1269" y="28879"/>
                  </a:lnTo>
                  <a:lnTo>
                    <a:pt x="2819" y="30822"/>
                  </a:lnTo>
                  <a:lnTo>
                    <a:pt x="5346" y="33032"/>
                  </a:lnTo>
                  <a:lnTo>
                    <a:pt x="4635" y="0"/>
                  </a:lnTo>
                  <a:close/>
                </a:path>
              </a:pathLst>
            </a:custGeom>
            <a:solidFill>
              <a:srgbClr val="9DDCF9"/>
            </a:solidFill>
          </p:spPr>
          <p:txBody>
            <a:bodyPr wrap="square" lIns="0" tIns="0" rIns="0" bIns="0" rtlCol="0"/>
            <a:lstStyle/>
            <a:p/>
          </p:txBody>
        </p:sp>
        <p:sp>
          <p:nvSpPr>
            <p:cNvPr id="136" name="object 136" descr=""/>
            <p:cNvSpPr/>
            <p:nvPr/>
          </p:nvSpPr>
          <p:spPr>
            <a:xfrm>
              <a:off x="6416413" y="3248008"/>
              <a:ext cx="5715" cy="33655"/>
            </a:xfrm>
            <a:custGeom>
              <a:avLst/>
              <a:gdLst/>
              <a:ahLst/>
              <a:cxnLst/>
              <a:rect l="l" t="t" r="r" b="b"/>
              <a:pathLst>
                <a:path w="5714" h="33654">
                  <a:moveTo>
                    <a:pt x="4635" y="0"/>
                  </a:moveTo>
                  <a:lnTo>
                    <a:pt x="0" y="11595"/>
                  </a:lnTo>
                  <a:lnTo>
                    <a:pt x="0" y="26581"/>
                  </a:lnTo>
                  <a:lnTo>
                    <a:pt x="1257" y="28892"/>
                  </a:lnTo>
                  <a:lnTo>
                    <a:pt x="2819" y="30835"/>
                  </a:lnTo>
                  <a:lnTo>
                    <a:pt x="5346" y="33032"/>
                  </a:lnTo>
                  <a:lnTo>
                    <a:pt x="5308" y="31241"/>
                  </a:lnTo>
                  <a:lnTo>
                    <a:pt x="4521" y="31241"/>
                  </a:lnTo>
                  <a:lnTo>
                    <a:pt x="3048" y="29844"/>
                  </a:lnTo>
                  <a:lnTo>
                    <a:pt x="1803" y="28206"/>
                  </a:lnTo>
                  <a:lnTo>
                    <a:pt x="900" y="26581"/>
                  </a:lnTo>
                  <a:lnTo>
                    <a:pt x="818" y="11595"/>
                  </a:lnTo>
                  <a:lnTo>
                    <a:pt x="3937" y="3848"/>
                  </a:lnTo>
                  <a:lnTo>
                    <a:pt x="4718" y="3848"/>
                  </a:lnTo>
                  <a:lnTo>
                    <a:pt x="4635" y="0"/>
                  </a:lnTo>
                  <a:close/>
                </a:path>
                <a:path w="5714" h="33654">
                  <a:moveTo>
                    <a:pt x="4718" y="3848"/>
                  </a:moveTo>
                  <a:lnTo>
                    <a:pt x="3937" y="3848"/>
                  </a:lnTo>
                  <a:lnTo>
                    <a:pt x="4521" y="31241"/>
                  </a:lnTo>
                  <a:lnTo>
                    <a:pt x="5308" y="31241"/>
                  </a:lnTo>
                  <a:lnTo>
                    <a:pt x="4718" y="3848"/>
                  </a:lnTo>
                  <a:close/>
                </a:path>
              </a:pathLst>
            </a:custGeom>
            <a:solidFill>
              <a:srgbClr val="231F20"/>
            </a:solidFill>
          </p:spPr>
          <p:txBody>
            <a:bodyPr wrap="square" lIns="0" tIns="0" rIns="0" bIns="0" rtlCol="0"/>
            <a:lstStyle/>
            <a:p/>
          </p:txBody>
        </p:sp>
        <p:pic>
          <p:nvPicPr>
            <p:cNvPr id="137" name="object 137" descr=""/>
            <p:cNvPicPr/>
            <p:nvPr/>
          </p:nvPicPr>
          <p:blipFill>
            <a:blip r:embed="rId39" cstate="print"/>
            <a:stretch>
              <a:fillRect/>
            </a:stretch>
          </p:blipFill>
          <p:spPr>
            <a:xfrm>
              <a:off x="6422453" y="3179407"/>
              <a:ext cx="45148" cy="16548"/>
            </a:xfrm>
            <a:prstGeom prst="rect">
              <a:avLst/>
            </a:prstGeom>
          </p:spPr>
        </p:pic>
        <p:sp>
          <p:nvSpPr>
            <p:cNvPr id="138" name="object 138" descr=""/>
            <p:cNvSpPr/>
            <p:nvPr/>
          </p:nvSpPr>
          <p:spPr>
            <a:xfrm>
              <a:off x="6426522" y="3216544"/>
              <a:ext cx="38100" cy="38100"/>
            </a:xfrm>
            <a:custGeom>
              <a:avLst/>
              <a:gdLst/>
              <a:ahLst/>
              <a:cxnLst/>
              <a:rect l="l" t="t" r="r" b="b"/>
              <a:pathLst>
                <a:path w="38100" h="38100">
                  <a:moveTo>
                    <a:pt x="22809" y="0"/>
                  </a:moveTo>
                  <a:lnTo>
                    <a:pt x="14820" y="0"/>
                  </a:lnTo>
                  <a:lnTo>
                    <a:pt x="14808" y="14820"/>
                  </a:lnTo>
                  <a:lnTo>
                    <a:pt x="0" y="14820"/>
                  </a:lnTo>
                  <a:lnTo>
                    <a:pt x="0" y="22821"/>
                  </a:lnTo>
                  <a:lnTo>
                    <a:pt x="14820" y="22821"/>
                  </a:lnTo>
                  <a:lnTo>
                    <a:pt x="14820" y="37630"/>
                  </a:lnTo>
                  <a:lnTo>
                    <a:pt x="22821" y="37630"/>
                  </a:lnTo>
                  <a:lnTo>
                    <a:pt x="22821" y="22821"/>
                  </a:lnTo>
                  <a:lnTo>
                    <a:pt x="37630" y="22821"/>
                  </a:lnTo>
                  <a:lnTo>
                    <a:pt x="37630" y="14820"/>
                  </a:lnTo>
                  <a:lnTo>
                    <a:pt x="22809" y="14820"/>
                  </a:lnTo>
                  <a:lnTo>
                    <a:pt x="22809" y="0"/>
                  </a:lnTo>
                  <a:close/>
                </a:path>
              </a:pathLst>
            </a:custGeom>
            <a:solidFill>
              <a:srgbClr val="ED1C24"/>
            </a:solidFill>
          </p:spPr>
          <p:txBody>
            <a:bodyPr wrap="square" lIns="0" tIns="0" rIns="0" bIns="0" rtlCol="0"/>
            <a:lstStyle/>
            <a:p/>
          </p:txBody>
        </p:sp>
        <p:sp>
          <p:nvSpPr>
            <p:cNvPr id="139" name="object 139" descr=""/>
            <p:cNvSpPr/>
            <p:nvPr/>
          </p:nvSpPr>
          <p:spPr>
            <a:xfrm>
              <a:off x="6426522" y="3216544"/>
              <a:ext cx="38100" cy="38100"/>
            </a:xfrm>
            <a:custGeom>
              <a:avLst/>
              <a:gdLst/>
              <a:ahLst/>
              <a:cxnLst/>
              <a:rect l="l" t="t" r="r" b="b"/>
              <a:pathLst>
                <a:path w="38100" h="38100">
                  <a:moveTo>
                    <a:pt x="22821" y="37630"/>
                  </a:moveTo>
                  <a:lnTo>
                    <a:pt x="14820" y="37630"/>
                  </a:lnTo>
                  <a:lnTo>
                    <a:pt x="14820" y="22821"/>
                  </a:lnTo>
                  <a:lnTo>
                    <a:pt x="0" y="22821"/>
                  </a:lnTo>
                  <a:lnTo>
                    <a:pt x="0" y="14820"/>
                  </a:lnTo>
                  <a:lnTo>
                    <a:pt x="14808" y="14820"/>
                  </a:lnTo>
                  <a:lnTo>
                    <a:pt x="14820" y="0"/>
                  </a:lnTo>
                  <a:lnTo>
                    <a:pt x="22809" y="0"/>
                  </a:lnTo>
                  <a:lnTo>
                    <a:pt x="22809" y="14820"/>
                  </a:lnTo>
                  <a:lnTo>
                    <a:pt x="37630" y="14820"/>
                  </a:lnTo>
                  <a:lnTo>
                    <a:pt x="37630" y="22821"/>
                  </a:lnTo>
                  <a:lnTo>
                    <a:pt x="22821" y="22821"/>
                  </a:lnTo>
                  <a:lnTo>
                    <a:pt x="22821" y="37630"/>
                  </a:lnTo>
                  <a:close/>
                </a:path>
              </a:pathLst>
            </a:custGeom>
            <a:ln w="4356">
              <a:solidFill>
                <a:srgbClr val="ED1C24"/>
              </a:solidFill>
            </a:ln>
          </p:spPr>
          <p:txBody>
            <a:bodyPr wrap="square" lIns="0" tIns="0" rIns="0" bIns="0" rtlCol="0"/>
            <a:lstStyle/>
            <a:p/>
          </p:txBody>
        </p:sp>
        <p:sp>
          <p:nvSpPr>
            <p:cNvPr id="140" name="object 140" descr=""/>
            <p:cNvSpPr/>
            <p:nvPr/>
          </p:nvSpPr>
          <p:spPr>
            <a:xfrm>
              <a:off x="6536131" y="2206769"/>
              <a:ext cx="95885" cy="234950"/>
            </a:xfrm>
            <a:custGeom>
              <a:avLst/>
              <a:gdLst/>
              <a:ahLst/>
              <a:cxnLst/>
              <a:rect l="l" t="t" r="r" b="b"/>
              <a:pathLst>
                <a:path w="95884" h="234950">
                  <a:moveTo>
                    <a:pt x="0" y="234886"/>
                  </a:moveTo>
                  <a:lnTo>
                    <a:pt x="1696" y="206336"/>
                  </a:lnTo>
                  <a:lnTo>
                    <a:pt x="6900" y="166443"/>
                  </a:lnTo>
                  <a:lnTo>
                    <a:pt x="18561" y="120286"/>
                  </a:lnTo>
                  <a:lnTo>
                    <a:pt x="39624" y="72948"/>
                  </a:lnTo>
                  <a:lnTo>
                    <a:pt x="95669" y="0"/>
                  </a:lnTo>
                </a:path>
              </a:pathLst>
            </a:custGeom>
            <a:ln w="4356">
              <a:solidFill>
                <a:srgbClr val="231F20"/>
              </a:solidFill>
              <a:prstDash val="dash"/>
            </a:ln>
          </p:spPr>
          <p:txBody>
            <a:bodyPr wrap="square" lIns="0" tIns="0" rIns="0" bIns="0" rtlCol="0"/>
            <a:lstStyle/>
            <a:p/>
          </p:txBody>
        </p:sp>
        <p:sp>
          <p:nvSpPr>
            <p:cNvPr id="141" name="object 141" descr=""/>
            <p:cNvSpPr/>
            <p:nvPr/>
          </p:nvSpPr>
          <p:spPr>
            <a:xfrm>
              <a:off x="6445549" y="2804279"/>
              <a:ext cx="0" cy="292100"/>
            </a:xfrm>
            <a:custGeom>
              <a:avLst/>
              <a:gdLst/>
              <a:ahLst/>
              <a:cxnLst/>
              <a:rect l="l" t="t" r="r" b="b"/>
              <a:pathLst>
                <a:path w="0" h="292100">
                  <a:moveTo>
                    <a:pt x="0" y="291490"/>
                  </a:moveTo>
                  <a:lnTo>
                    <a:pt x="0" y="0"/>
                  </a:lnTo>
                </a:path>
              </a:pathLst>
            </a:custGeom>
            <a:ln w="4356">
              <a:solidFill>
                <a:srgbClr val="ED1C24"/>
              </a:solidFill>
            </a:ln>
          </p:spPr>
          <p:txBody>
            <a:bodyPr wrap="square" lIns="0" tIns="0" rIns="0" bIns="0" rtlCol="0"/>
            <a:lstStyle/>
            <a:p/>
          </p:txBody>
        </p:sp>
        <p:sp>
          <p:nvSpPr>
            <p:cNvPr id="142" name="object 142" descr=""/>
            <p:cNvSpPr/>
            <p:nvPr/>
          </p:nvSpPr>
          <p:spPr>
            <a:xfrm>
              <a:off x="6427741" y="2799553"/>
              <a:ext cx="36195" cy="22225"/>
            </a:xfrm>
            <a:custGeom>
              <a:avLst/>
              <a:gdLst/>
              <a:ahLst/>
              <a:cxnLst/>
              <a:rect l="l" t="t" r="r" b="b"/>
              <a:pathLst>
                <a:path w="36195" h="22225">
                  <a:moveTo>
                    <a:pt x="17805" y="0"/>
                  </a:moveTo>
                  <a:lnTo>
                    <a:pt x="0" y="19151"/>
                  </a:lnTo>
                  <a:lnTo>
                    <a:pt x="3187" y="22123"/>
                  </a:lnTo>
                  <a:lnTo>
                    <a:pt x="17805" y="6388"/>
                  </a:lnTo>
                  <a:lnTo>
                    <a:pt x="32435" y="22123"/>
                  </a:lnTo>
                  <a:lnTo>
                    <a:pt x="35623" y="19151"/>
                  </a:lnTo>
                  <a:lnTo>
                    <a:pt x="17805" y="0"/>
                  </a:lnTo>
                  <a:close/>
                </a:path>
              </a:pathLst>
            </a:custGeom>
            <a:solidFill>
              <a:srgbClr val="ED1C24"/>
            </a:solidFill>
          </p:spPr>
          <p:txBody>
            <a:bodyPr wrap="square" lIns="0" tIns="0" rIns="0" bIns="0" rtlCol="0"/>
            <a:lstStyle/>
            <a:p/>
          </p:txBody>
        </p:sp>
        <p:sp>
          <p:nvSpPr>
            <p:cNvPr id="143" name="object 143" descr=""/>
            <p:cNvSpPr/>
            <p:nvPr/>
          </p:nvSpPr>
          <p:spPr>
            <a:xfrm>
              <a:off x="6591818" y="1999841"/>
              <a:ext cx="39370" cy="824865"/>
            </a:xfrm>
            <a:custGeom>
              <a:avLst/>
              <a:gdLst/>
              <a:ahLst/>
              <a:cxnLst/>
              <a:rect l="l" t="t" r="r" b="b"/>
              <a:pathLst>
                <a:path w="39370" h="824864">
                  <a:moveTo>
                    <a:pt x="39116" y="0"/>
                  </a:moveTo>
                  <a:lnTo>
                    <a:pt x="39116" y="718400"/>
                  </a:lnTo>
                  <a:lnTo>
                    <a:pt x="0" y="824407"/>
                  </a:lnTo>
                </a:path>
              </a:pathLst>
            </a:custGeom>
            <a:ln w="4356">
              <a:solidFill>
                <a:srgbClr val="231F20"/>
              </a:solidFill>
              <a:prstDash val="dash"/>
            </a:ln>
          </p:spPr>
          <p:txBody>
            <a:bodyPr wrap="square" lIns="0" tIns="0" rIns="0" bIns="0" rtlCol="0"/>
            <a:lstStyle/>
            <a:p/>
          </p:txBody>
        </p:sp>
        <p:sp>
          <p:nvSpPr>
            <p:cNvPr id="144" name="object 144" descr=""/>
            <p:cNvSpPr/>
            <p:nvPr/>
          </p:nvSpPr>
          <p:spPr>
            <a:xfrm>
              <a:off x="6613118" y="1995111"/>
              <a:ext cx="36195" cy="22225"/>
            </a:xfrm>
            <a:custGeom>
              <a:avLst/>
              <a:gdLst/>
              <a:ahLst/>
              <a:cxnLst/>
              <a:rect l="l" t="t" r="r" b="b"/>
              <a:pathLst>
                <a:path w="36195" h="22225">
                  <a:moveTo>
                    <a:pt x="17818" y="0"/>
                  </a:moveTo>
                  <a:lnTo>
                    <a:pt x="0" y="19164"/>
                  </a:lnTo>
                  <a:lnTo>
                    <a:pt x="3187" y="22136"/>
                  </a:lnTo>
                  <a:lnTo>
                    <a:pt x="17818" y="6400"/>
                  </a:lnTo>
                  <a:lnTo>
                    <a:pt x="32435" y="22136"/>
                  </a:lnTo>
                  <a:lnTo>
                    <a:pt x="35623" y="19164"/>
                  </a:lnTo>
                  <a:lnTo>
                    <a:pt x="17818" y="0"/>
                  </a:lnTo>
                  <a:close/>
                </a:path>
              </a:pathLst>
            </a:custGeom>
            <a:solidFill>
              <a:srgbClr val="231F20"/>
            </a:solidFill>
          </p:spPr>
          <p:txBody>
            <a:bodyPr wrap="square" lIns="0" tIns="0" rIns="0" bIns="0" rtlCol="0"/>
            <a:lstStyle/>
            <a:p/>
          </p:txBody>
        </p:sp>
        <p:sp>
          <p:nvSpPr>
            <p:cNvPr id="145" name="object 145" descr=""/>
            <p:cNvSpPr/>
            <p:nvPr/>
          </p:nvSpPr>
          <p:spPr>
            <a:xfrm>
              <a:off x="6605264" y="1995847"/>
              <a:ext cx="53340" cy="0"/>
            </a:xfrm>
            <a:custGeom>
              <a:avLst/>
              <a:gdLst/>
              <a:ahLst/>
              <a:cxnLst/>
              <a:rect l="l" t="t" r="r" b="b"/>
              <a:pathLst>
                <a:path w="53340" h="0">
                  <a:moveTo>
                    <a:pt x="0" y="0"/>
                  </a:moveTo>
                  <a:lnTo>
                    <a:pt x="53073" y="0"/>
                  </a:lnTo>
                </a:path>
              </a:pathLst>
            </a:custGeom>
            <a:ln w="4356">
              <a:solidFill>
                <a:srgbClr val="231F20"/>
              </a:solidFill>
            </a:ln>
          </p:spPr>
          <p:txBody>
            <a:bodyPr wrap="square" lIns="0" tIns="0" rIns="0" bIns="0" rtlCol="0"/>
            <a:lstStyle/>
            <a:p/>
          </p:txBody>
        </p:sp>
        <p:sp>
          <p:nvSpPr>
            <p:cNvPr id="146" name="object 146" descr=""/>
            <p:cNvSpPr/>
            <p:nvPr/>
          </p:nvSpPr>
          <p:spPr>
            <a:xfrm>
              <a:off x="6587365" y="2779231"/>
              <a:ext cx="320675" cy="215265"/>
            </a:xfrm>
            <a:custGeom>
              <a:avLst/>
              <a:gdLst/>
              <a:ahLst/>
              <a:cxnLst/>
              <a:rect l="l" t="t" r="r" b="b"/>
              <a:pathLst>
                <a:path w="320675" h="215264">
                  <a:moveTo>
                    <a:pt x="320548" y="0"/>
                  </a:moveTo>
                  <a:lnTo>
                    <a:pt x="61747" y="0"/>
                  </a:lnTo>
                  <a:lnTo>
                    <a:pt x="37713" y="4852"/>
                  </a:lnTo>
                  <a:lnTo>
                    <a:pt x="18086" y="18084"/>
                  </a:lnTo>
                  <a:lnTo>
                    <a:pt x="4852" y="37708"/>
                  </a:lnTo>
                  <a:lnTo>
                    <a:pt x="0" y="61734"/>
                  </a:lnTo>
                  <a:lnTo>
                    <a:pt x="0" y="214909"/>
                  </a:lnTo>
                </a:path>
              </a:pathLst>
            </a:custGeom>
            <a:ln w="4356">
              <a:solidFill>
                <a:srgbClr val="231F20"/>
              </a:solidFill>
              <a:prstDash val="dash"/>
            </a:ln>
          </p:spPr>
          <p:txBody>
            <a:bodyPr wrap="square" lIns="0" tIns="0" rIns="0" bIns="0" rtlCol="0"/>
            <a:lstStyle/>
            <a:p/>
          </p:txBody>
        </p:sp>
        <p:sp>
          <p:nvSpPr>
            <p:cNvPr id="147" name="object 147" descr=""/>
            <p:cNvSpPr/>
            <p:nvPr/>
          </p:nvSpPr>
          <p:spPr>
            <a:xfrm>
              <a:off x="6890503" y="2761415"/>
              <a:ext cx="22225" cy="36195"/>
            </a:xfrm>
            <a:custGeom>
              <a:avLst/>
              <a:gdLst/>
              <a:ahLst/>
              <a:cxnLst/>
              <a:rect l="l" t="t" r="r" b="b"/>
              <a:pathLst>
                <a:path w="22225" h="36194">
                  <a:moveTo>
                    <a:pt x="2971" y="0"/>
                  </a:moveTo>
                  <a:lnTo>
                    <a:pt x="0" y="3187"/>
                  </a:lnTo>
                  <a:lnTo>
                    <a:pt x="15735" y="17818"/>
                  </a:lnTo>
                  <a:lnTo>
                    <a:pt x="0" y="32435"/>
                  </a:lnTo>
                  <a:lnTo>
                    <a:pt x="2971" y="35623"/>
                  </a:lnTo>
                  <a:lnTo>
                    <a:pt x="22136" y="17818"/>
                  </a:lnTo>
                  <a:lnTo>
                    <a:pt x="2971" y="0"/>
                  </a:lnTo>
                  <a:close/>
                </a:path>
              </a:pathLst>
            </a:custGeom>
            <a:solidFill>
              <a:srgbClr val="231F20"/>
            </a:solidFill>
          </p:spPr>
          <p:txBody>
            <a:bodyPr wrap="square" lIns="0" tIns="0" rIns="0" bIns="0" rtlCol="0"/>
            <a:lstStyle/>
            <a:p/>
          </p:txBody>
        </p:sp>
        <p:sp>
          <p:nvSpPr>
            <p:cNvPr id="148" name="object 148" descr=""/>
            <p:cNvSpPr/>
            <p:nvPr/>
          </p:nvSpPr>
          <p:spPr>
            <a:xfrm>
              <a:off x="6913124" y="2751517"/>
              <a:ext cx="0" cy="53340"/>
            </a:xfrm>
            <a:custGeom>
              <a:avLst/>
              <a:gdLst/>
              <a:ahLst/>
              <a:cxnLst/>
              <a:rect l="l" t="t" r="r" b="b"/>
              <a:pathLst>
                <a:path w="0" h="53339">
                  <a:moveTo>
                    <a:pt x="0" y="53073"/>
                  </a:moveTo>
                  <a:lnTo>
                    <a:pt x="0" y="0"/>
                  </a:lnTo>
                </a:path>
              </a:pathLst>
            </a:custGeom>
            <a:ln w="4356">
              <a:solidFill>
                <a:srgbClr val="231F20"/>
              </a:solidFill>
            </a:ln>
          </p:spPr>
          <p:txBody>
            <a:bodyPr wrap="square" lIns="0" tIns="0" rIns="0" bIns="0" rtlCol="0"/>
            <a:lstStyle/>
            <a:p/>
          </p:txBody>
        </p:sp>
        <p:sp>
          <p:nvSpPr>
            <p:cNvPr id="149" name="object 149" descr=""/>
            <p:cNvSpPr/>
            <p:nvPr/>
          </p:nvSpPr>
          <p:spPr>
            <a:xfrm>
              <a:off x="6107085" y="3156463"/>
              <a:ext cx="53340" cy="0"/>
            </a:xfrm>
            <a:custGeom>
              <a:avLst/>
              <a:gdLst/>
              <a:ahLst/>
              <a:cxnLst/>
              <a:rect l="l" t="t" r="r" b="b"/>
              <a:pathLst>
                <a:path w="53339" h="0">
                  <a:moveTo>
                    <a:pt x="0" y="0"/>
                  </a:moveTo>
                  <a:lnTo>
                    <a:pt x="53073" y="0"/>
                  </a:lnTo>
                </a:path>
              </a:pathLst>
            </a:custGeom>
            <a:ln w="4356">
              <a:solidFill>
                <a:srgbClr val="231F20"/>
              </a:solidFill>
            </a:ln>
          </p:spPr>
          <p:txBody>
            <a:bodyPr wrap="square" lIns="0" tIns="0" rIns="0" bIns="0" rtlCol="0"/>
            <a:lstStyle/>
            <a:p/>
          </p:txBody>
        </p:sp>
        <p:sp>
          <p:nvSpPr>
            <p:cNvPr id="150" name="object 150" descr=""/>
            <p:cNvSpPr/>
            <p:nvPr/>
          </p:nvSpPr>
          <p:spPr>
            <a:xfrm>
              <a:off x="6131427" y="2754919"/>
              <a:ext cx="107314" cy="396240"/>
            </a:xfrm>
            <a:custGeom>
              <a:avLst/>
              <a:gdLst/>
              <a:ahLst/>
              <a:cxnLst/>
              <a:rect l="l" t="t" r="r" b="b"/>
              <a:pathLst>
                <a:path w="107314" h="396239">
                  <a:moveTo>
                    <a:pt x="106756" y="0"/>
                  </a:moveTo>
                  <a:lnTo>
                    <a:pt x="45037" y="95723"/>
                  </a:lnTo>
                  <a:lnTo>
                    <a:pt x="13344" y="146423"/>
                  </a:lnTo>
                  <a:lnTo>
                    <a:pt x="1668" y="169012"/>
                  </a:lnTo>
                  <a:lnTo>
                    <a:pt x="0" y="180403"/>
                  </a:lnTo>
                  <a:lnTo>
                    <a:pt x="0" y="395681"/>
                  </a:lnTo>
                </a:path>
              </a:pathLst>
            </a:custGeom>
            <a:ln w="4356">
              <a:solidFill>
                <a:srgbClr val="231F20"/>
              </a:solidFill>
              <a:prstDash val="dash"/>
            </a:ln>
          </p:spPr>
          <p:txBody>
            <a:bodyPr wrap="square" lIns="0" tIns="0" rIns="0" bIns="0" rtlCol="0"/>
            <a:lstStyle/>
            <a:p/>
          </p:txBody>
        </p:sp>
        <p:sp>
          <p:nvSpPr>
            <p:cNvPr id="151" name="object 151" descr=""/>
            <p:cNvSpPr/>
            <p:nvPr/>
          </p:nvSpPr>
          <p:spPr>
            <a:xfrm>
              <a:off x="6113607" y="3133181"/>
              <a:ext cx="36195" cy="22225"/>
            </a:xfrm>
            <a:custGeom>
              <a:avLst/>
              <a:gdLst/>
              <a:ahLst/>
              <a:cxnLst/>
              <a:rect l="l" t="t" r="r" b="b"/>
              <a:pathLst>
                <a:path w="36195" h="22225">
                  <a:moveTo>
                    <a:pt x="32435" y="0"/>
                  </a:moveTo>
                  <a:lnTo>
                    <a:pt x="17818" y="15735"/>
                  </a:lnTo>
                  <a:lnTo>
                    <a:pt x="3187" y="0"/>
                  </a:lnTo>
                  <a:lnTo>
                    <a:pt x="0" y="2971"/>
                  </a:lnTo>
                  <a:lnTo>
                    <a:pt x="17818" y="22136"/>
                  </a:lnTo>
                  <a:lnTo>
                    <a:pt x="35623" y="2971"/>
                  </a:lnTo>
                  <a:lnTo>
                    <a:pt x="32435" y="0"/>
                  </a:lnTo>
                  <a:close/>
                </a:path>
              </a:pathLst>
            </a:custGeom>
            <a:solidFill>
              <a:srgbClr val="231F20"/>
            </a:solidFill>
          </p:spPr>
          <p:txBody>
            <a:bodyPr wrap="square" lIns="0" tIns="0" rIns="0" bIns="0" rtlCol="0"/>
            <a:lstStyle/>
            <a:p/>
          </p:txBody>
        </p:sp>
        <p:pic>
          <p:nvPicPr>
            <p:cNvPr id="152" name="object 152" descr=""/>
            <p:cNvPicPr/>
            <p:nvPr/>
          </p:nvPicPr>
          <p:blipFill>
            <a:blip r:embed="rId40" cstate="print"/>
            <a:stretch>
              <a:fillRect/>
            </a:stretch>
          </p:blipFill>
          <p:spPr>
            <a:xfrm>
              <a:off x="4767491" y="1778000"/>
              <a:ext cx="811072" cy="1974532"/>
            </a:xfrm>
            <a:prstGeom prst="rect">
              <a:avLst/>
            </a:prstGeom>
          </p:spPr>
        </p:pic>
        <p:sp>
          <p:nvSpPr>
            <p:cNvPr id="153" name="object 153" descr=""/>
            <p:cNvSpPr/>
            <p:nvPr/>
          </p:nvSpPr>
          <p:spPr>
            <a:xfrm>
              <a:off x="5160226" y="2628734"/>
              <a:ext cx="119380" cy="203200"/>
            </a:xfrm>
            <a:custGeom>
              <a:avLst/>
              <a:gdLst/>
              <a:ahLst/>
              <a:cxnLst/>
              <a:rect l="l" t="t" r="r" b="b"/>
              <a:pathLst>
                <a:path w="119379" h="203200">
                  <a:moveTo>
                    <a:pt x="9359" y="160197"/>
                  </a:moveTo>
                  <a:lnTo>
                    <a:pt x="7658" y="158496"/>
                  </a:lnTo>
                  <a:lnTo>
                    <a:pt x="1701" y="158496"/>
                  </a:lnTo>
                  <a:lnTo>
                    <a:pt x="0" y="160197"/>
                  </a:lnTo>
                  <a:lnTo>
                    <a:pt x="0" y="162280"/>
                  </a:lnTo>
                  <a:lnTo>
                    <a:pt x="0" y="200875"/>
                  </a:lnTo>
                  <a:lnTo>
                    <a:pt x="1701" y="202577"/>
                  </a:lnTo>
                  <a:lnTo>
                    <a:pt x="7658" y="202577"/>
                  </a:lnTo>
                  <a:lnTo>
                    <a:pt x="9359" y="200875"/>
                  </a:lnTo>
                  <a:lnTo>
                    <a:pt x="9359" y="160197"/>
                  </a:lnTo>
                  <a:close/>
                </a:path>
                <a:path w="119379" h="203200">
                  <a:moveTo>
                    <a:pt x="9359" y="1701"/>
                  </a:moveTo>
                  <a:lnTo>
                    <a:pt x="7658" y="0"/>
                  </a:lnTo>
                  <a:lnTo>
                    <a:pt x="1701" y="0"/>
                  </a:lnTo>
                  <a:lnTo>
                    <a:pt x="0" y="1701"/>
                  </a:lnTo>
                  <a:lnTo>
                    <a:pt x="0" y="3797"/>
                  </a:lnTo>
                  <a:lnTo>
                    <a:pt x="0" y="42392"/>
                  </a:lnTo>
                  <a:lnTo>
                    <a:pt x="1701" y="44094"/>
                  </a:lnTo>
                  <a:lnTo>
                    <a:pt x="7658" y="44094"/>
                  </a:lnTo>
                  <a:lnTo>
                    <a:pt x="9359" y="42392"/>
                  </a:lnTo>
                  <a:lnTo>
                    <a:pt x="9359" y="1701"/>
                  </a:lnTo>
                  <a:close/>
                </a:path>
                <a:path w="119379" h="203200">
                  <a:moveTo>
                    <a:pt x="119316" y="160197"/>
                  </a:moveTo>
                  <a:lnTo>
                    <a:pt x="117614" y="158496"/>
                  </a:lnTo>
                  <a:lnTo>
                    <a:pt x="111671" y="158496"/>
                  </a:lnTo>
                  <a:lnTo>
                    <a:pt x="109969" y="160197"/>
                  </a:lnTo>
                  <a:lnTo>
                    <a:pt x="109969" y="162280"/>
                  </a:lnTo>
                  <a:lnTo>
                    <a:pt x="109969" y="200875"/>
                  </a:lnTo>
                  <a:lnTo>
                    <a:pt x="111671" y="202577"/>
                  </a:lnTo>
                  <a:lnTo>
                    <a:pt x="117614" y="202577"/>
                  </a:lnTo>
                  <a:lnTo>
                    <a:pt x="119316" y="200875"/>
                  </a:lnTo>
                  <a:lnTo>
                    <a:pt x="119316" y="160197"/>
                  </a:lnTo>
                  <a:close/>
                </a:path>
                <a:path w="119379" h="203200">
                  <a:moveTo>
                    <a:pt x="119316" y="1701"/>
                  </a:moveTo>
                  <a:lnTo>
                    <a:pt x="117614" y="0"/>
                  </a:lnTo>
                  <a:lnTo>
                    <a:pt x="111671" y="0"/>
                  </a:lnTo>
                  <a:lnTo>
                    <a:pt x="109969" y="1701"/>
                  </a:lnTo>
                  <a:lnTo>
                    <a:pt x="109969" y="3797"/>
                  </a:lnTo>
                  <a:lnTo>
                    <a:pt x="109969" y="42392"/>
                  </a:lnTo>
                  <a:lnTo>
                    <a:pt x="111671" y="44094"/>
                  </a:lnTo>
                  <a:lnTo>
                    <a:pt x="117614" y="44094"/>
                  </a:lnTo>
                  <a:lnTo>
                    <a:pt x="119316" y="42392"/>
                  </a:lnTo>
                  <a:lnTo>
                    <a:pt x="119316" y="1701"/>
                  </a:lnTo>
                  <a:close/>
                </a:path>
              </a:pathLst>
            </a:custGeom>
            <a:solidFill>
              <a:srgbClr val="231F20"/>
            </a:solidFill>
          </p:spPr>
          <p:txBody>
            <a:bodyPr wrap="square" lIns="0" tIns="0" rIns="0" bIns="0" rtlCol="0"/>
            <a:lstStyle/>
            <a:p/>
          </p:txBody>
        </p:sp>
        <p:pic>
          <p:nvPicPr>
            <p:cNvPr id="154" name="object 154" descr=""/>
            <p:cNvPicPr/>
            <p:nvPr/>
          </p:nvPicPr>
          <p:blipFill>
            <a:blip r:embed="rId41" cstate="print"/>
            <a:stretch>
              <a:fillRect/>
            </a:stretch>
          </p:blipFill>
          <p:spPr>
            <a:xfrm>
              <a:off x="5163743" y="2590184"/>
              <a:ext cx="113139" cy="276710"/>
            </a:xfrm>
            <a:prstGeom prst="rect">
              <a:avLst/>
            </a:prstGeom>
          </p:spPr>
        </p:pic>
        <p:sp>
          <p:nvSpPr>
            <p:cNvPr id="155" name="object 155" descr=""/>
            <p:cNvSpPr/>
            <p:nvPr/>
          </p:nvSpPr>
          <p:spPr>
            <a:xfrm>
              <a:off x="5263015" y="2857062"/>
              <a:ext cx="0" cy="635"/>
            </a:xfrm>
            <a:custGeom>
              <a:avLst/>
              <a:gdLst/>
              <a:ahLst/>
              <a:cxnLst/>
              <a:rect l="l" t="t" r="r" b="b"/>
              <a:pathLst>
                <a:path w="0" h="635">
                  <a:moveTo>
                    <a:pt x="0" y="190"/>
                  </a:moveTo>
                  <a:lnTo>
                    <a:pt x="0" y="0"/>
                  </a:lnTo>
                </a:path>
              </a:pathLst>
            </a:custGeom>
            <a:ln w="3175">
              <a:solidFill>
                <a:srgbClr val="00A650"/>
              </a:solidFill>
            </a:ln>
          </p:spPr>
          <p:txBody>
            <a:bodyPr wrap="square" lIns="0" tIns="0" rIns="0" bIns="0" rtlCol="0"/>
            <a:lstStyle/>
            <a:p/>
          </p:txBody>
        </p:sp>
        <p:pic>
          <p:nvPicPr>
            <p:cNvPr id="156" name="object 156" descr=""/>
            <p:cNvPicPr/>
            <p:nvPr/>
          </p:nvPicPr>
          <p:blipFill>
            <a:blip r:embed="rId42" cstate="print"/>
            <a:stretch>
              <a:fillRect/>
            </a:stretch>
          </p:blipFill>
          <p:spPr>
            <a:xfrm>
              <a:off x="5170423" y="2664637"/>
              <a:ext cx="99771" cy="39408"/>
            </a:xfrm>
            <a:prstGeom prst="rect">
              <a:avLst/>
            </a:prstGeom>
          </p:spPr>
        </p:pic>
        <p:pic>
          <p:nvPicPr>
            <p:cNvPr id="157" name="object 157" descr=""/>
            <p:cNvPicPr/>
            <p:nvPr/>
          </p:nvPicPr>
          <p:blipFill>
            <a:blip r:embed="rId43" cstate="print"/>
            <a:stretch>
              <a:fillRect/>
            </a:stretch>
          </p:blipFill>
          <p:spPr>
            <a:xfrm>
              <a:off x="5169090" y="2679992"/>
              <a:ext cx="102451" cy="148259"/>
            </a:xfrm>
            <a:prstGeom prst="rect">
              <a:avLst/>
            </a:prstGeom>
          </p:spPr>
        </p:pic>
        <p:pic>
          <p:nvPicPr>
            <p:cNvPr id="158" name="object 158" descr=""/>
            <p:cNvPicPr/>
            <p:nvPr/>
          </p:nvPicPr>
          <p:blipFill>
            <a:blip r:embed="rId44" cstate="print"/>
            <a:stretch>
              <a:fillRect/>
            </a:stretch>
          </p:blipFill>
          <p:spPr>
            <a:xfrm>
              <a:off x="5245151" y="2595524"/>
              <a:ext cx="24752" cy="18034"/>
            </a:xfrm>
            <a:prstGeom prst="rect">
              <a:avLst/>
            </a:prstGeom>
          </p:spPr>
        </p:pic>
        <p:sp>
          <p:nvSpPr>
            <p:cNvPr id="159" name="object 159" descr=""/>
            <p:cNvSpPr/>
            <p:nvPr/>
          </p:nvSpPr>
          <p:spPr>
            <a:xfrm>
              <a:off x="5199431" y="2595524"/>
              <a:ext cx="73660" cy="222885"/>
            </a:xfrm>
            <a:custGeom>
              <a:avLst/>
              <a:gdLst/>
              <a:ahLst/>
              <a:cxnLst/>
              <a:rect l="l" t="t" r="r" b="b"/>
              <a:pathLst>
                <a:path w="73660" h="222885">
                  <a:moveTo>
                    <a:pt x="41719" y="76"/>
                  </a:moveTo>
                  <a:lnTo>
                    <a:pt x="41541" y="0"/>
                  </a:lnTo>
                  <a:lnTo>
                    <a:pt x="76" y="0"/>
                  </a:lnTo>
                  <a:lnTo>
                    <a:pt x="0" y="6172"/>
                  </a:lnTo>
                  <a:lnTo>
                    <a:pt x="76" y="6362"/>
                  </a:lnTo>
                  <a:lnTo>
                    <a:pt x="41643" y="6362"/>
                  </a:lnTo>
                  <a:lnTo>
                    <a:pt x="41719" y="76"/>
                  </a:lnTo>
                  <a:close/>
                </a:path>
                <a:path w="73660" h="222885">
                  <a:moveTo>
                    <a:pt x="73431" y="80949"/>
                  </a:moveTo>
                  <a:lnTo>
                    <a:pt x="72097" y="84353"/>
                  </a:lnTo>
                  <a:lnTo>
                    <a:pt x="72097" y="88011"/>
                  </a:lnTo>
                  <a:lnTo>
                    <a:pt x="72097" y="151180"/>
                  </a:lnTo>
                  <a:lnTo>
                    <a:pt x="72097" y="157861"/>
                  </a:lnTo>
                  <a:lnTo>
                    <a:pt x="72097" y="217970"/>
                  </a:lnTo>
                  <a:lnTo>
                    <a:pt x="62407" y="201841"/>
                  </a:lnTo>
                  <a:lnTo>
                    <a:pt x="62407" y="157861"/>
                  </a:lnTo>
                  <a:lnTo>
                    <a:pt x="72097" y="157861"/>
                  </a:lnTo>
                  <a:lnTo>
                    <a:pt x="72097" y="151180"/>
                  </a:lnTo>
                  <a:lnTo>
                    <a:pt x="62407" y="151180"/>
                  </a:lnTo>
                  <a:lnTo>
                    <a:pt x="62407" y="112649"/>
                  </a:lnTo>
                  <a:lnTo>
                    <a:pt x="72097" y="88011"/>
                  </a:lnTo>
                  <a:lnTo>
                    <a:pt x="72097" y="84353"/>
                  </a:lnTo>
                  <a:lnTo>
                    <a:pt x="61125" y="112280"/>
                  </a:lnTo>
                  <a:lnTo>
                    <a:pt x="61074" y="202209"/>
                  </a:lnTo>
                  <a:lnTo>
                    <a:pt x="73431" y="222783"/>
                  </a:lnTo>
                  <a:lnTo>
                    <a:pt x="73431" y="217970"/>
                  </a:lnTo>
                  <a:lnTo>
                    <a:pt x="73431" y="157861"/>
                  </a:lnTo>
                  <a:lnTo>
                    <a:pt x="73431" y="151180"/>
                  </a:lnTo>
                  <a:lnTo>
                    <a:pt x="73431" y="88011"/>
                  </a:lnTo>
                  <a:lnTo>
                    <a:pt x="73431" y="80949"/>
                  </a:lnTo>
                  <a:close/>
                </a:path>
              </a:pathLst>
            </a:custGeom>
            <a:solidFill>
              <a:srgbClr val="3C4557"/>
            </a:solidFill>
          </p:spPr>
          <p:txBody>
            <a:bodyPr wrap="square" lIns="0" tIns="0" rIns="0" bIns="0" rtlCol="0"/>
            <a:lstStyle/>
            <a:p/>
          </p:txBody>
        </p:sp>
        <p:pic>
          <p:nvPicPr>
            <p:cNvPr id="160" name="object 160" descr=""/>
            <p:cNvPicPr/>
            <p:nvPr/>
          </p:nvPicPr>
          <p:blipFill>
            <a:blip r:embed="rId30" cstate="print"/>
            <a:stretch>
              <a:fillRect/>
            </a:stretch>
          </p:blipFill>
          <p:spPr>
            <a:xfrm>
              <a:off x="5272252" y="2678925"/>
              <a:ext cx="17030" cy="8813"/>
            </a:xfrm>
            <a:prstGeom prst="rect">
              <a:avLst/>
            </a:prstGeom>
          </p:spPr>
        </p:pic>
        <p:pic>
          <p:nvPicPr>
            <p:cNvPr id="161" name="object 161" descr=""/>
            <p:cNvPicPr/>
            <p:nvPr/>
          </p:nvPicPr>
          <p:blipFill>
            <a:blip r:embed="rId30" cstate="print"/>
            <a:stretch>
              <a:fillRect/>
            </a:stretch>
          </p:blipFill>
          <p:spPr>
            <a:xfrm>
              <a:off x="5241290" y="2857068"/>
              <a:ext cx="21729" cy="8318"/>
            </a:xfrm>
            <a:prstGeom prst="rect">
              <a:avLst/>
            </a:prstGeom>
          </p:spPr>
        </p:pic>
        <p:sp>
          <p:nvSpPr>
            <p:cNvPr id="162" name="object 162" descr=""/>
            <p:cNvSpPr/>
            <p:nvPr/>
          </p:nvSpPr>
          <p:spPr>
            <a:xfrm>
              <a:off x="5177613" y="2857062"/>
              <a:ext cx="0" cy="635"/>
            </a:xfrm>
            <a:custGeom>
              <a:avLst/>
              <a:gdLst/>
              <a:ahLst/>
              <a:cxnLst/>
              <a:rect l="l" t="t" r="r" b="b"/>
              <a:pathLst>
                <a:path w="0" h="635">
                  <a:moveTo>
                    <a:pt x="0" y="190"/>
                  </a:moveTo>
                  <a:lnTo>
                    <a:pt x="0" y="0"/>
                  </a:lnTo>
                </a:path>
              </a:pathLst>
            </a:custGeom>
            <a:ln w="3175">
              <a:solidFill>
                <a:srgbClr val="00A650"/>
              </a:solidFill>
            </a:ln>
          </p:spPr>
          <p:txBody>
            <a:bodyPr wrap="square" lIns="0" tIns="0" rIns="0" bIns="0" rtlCol="0"/>
            <a:lstStyle/>
            <a:p/>
          </p:txBody>
        </p:sp>
        <p:pic>
          <p:nvPicPr>
            <p:cNvPr id="163" name="object 163" descr=""/>
            <p:cNvPicPr/>
            <p:nvPr/>
          </p:nvPicPr>
          <p:blipFill>
            <a:blip r:embed="rId45" cstate="print"/>
            <a:stretch>
              <a:fillRect/>
            </a:stretch>
          </p:blipFill>
          <p:spPr>
            <a:xfrm>
              <a:off x="5170741" y="2595524"/>
              <a:ext cx="24726" cy="18034"/>
            </a:xfrm>
            <a:prstGeom prst="rect">
              <a:avLst/>
            </a:prstGeom>
          </p:spPr>
        </p:pic>
        <p:sp>
          <p:nvSpPr>
            <p:cNvPr id="164" name="object 164" descr=""/>
            <p:cNvSpPr/>
            <p:nvPr/>
          </p:nvSpPr>
          <p:spPr>
            <a:xfrm>
              <a:off x="5167765" y="2676475"/>
              <a:ext cx="12700" cy="142240"/>
            </a:xfrm>
            <a:custGeom>
              <a:avLst/>
              <a:gdLst/>
              <a:ahLst/>
              <a:cxnLst/>
              <a:rect l="l" t="t" r="r" b="b"/>
              <a:pathLst>
                <a:path w="12700" h="142239">
                  <a:moveTo>
                    <a:pt x="0" y="0"/>
                  </a:moveTo>
                  <a:lnTo>
                    <a:pt x="0" y="141833"/>
                  </a:lnTo>
                  <a:lnTo>
                    <a:pt x="2892" y="137007"/>
                  </a:lnTo>
                  <a:lnTo>
                    <a:pt x="1320" y="137007"/>
                  </a:lnTo>
                  <a:lnTo>
                    <a:pt x="1320" y="76898"/>
                  </a:lnTo>
                  <a:lnTo>
                    <a:pt x="12325" y="76898"/>
                  </a:lnTo>
                  <a:lnTo>
                    <a:pt x="12322" y="70218"/>
                  </a:lnTo>
                  <a:lnTo>
                    <a:pt x="1320" y="70218"/>
                  </a:lnTo>
                  <a:lnTo>
                    <a:pt x="1320" y="7048"/>
                  </a:lnTo>
                  <a:lnTo>
                    <a:pt x="2768" y="7048"/>
                  </a:lnTo>
                  <a:lnTo>
                    <a:pt x="0" y="0"/>
                  </a:lnTo>
                  <a:close/>
                </a:path>
                <a:path w="12700" h="142239">
                  <a:moveTo>
                    <a:pt x="12325" y="76898"/>
                  </a:moveTo>
                  <a:lnTo>
                    <a:pt x="11023" y="76898"/>
                  </a:lnTo>
                  <a:lnTo>
                    <a:pt x="11023" y="120865"/>
                  </a:lnTo>
                  <a:lnTo>
                    <a:pt x="1320" y="137007"/>
                  </a:lnTo>
                  <a:lnTo>
                    <a:pt x="2892" y="137007"/>
                  </a:lnTo>
                  <a:lnTo>
                    <a:pt x="12344" y="121234"/>
                  </a:lnTo>
                  <a:lnTo>
                    <a:pt x="12325" y="76898"/>
                  </a:lnTo>
                  <a:close/>
                </a:path>
                <a:path w="12700" h="142239">
                  <a:moveTo>
                    <a:pt x="2768" y="7048"/>
                  </a:moveTo>
                  <a:lnTo>
                    <a:pt x="1320" y="7048"/>
                  </a:lnTo>
                  <a:lnTo>
                    <a:pt x="11023" y="31699"/>
                  </a:lnTo>
                  <a:lnTo>
                    <a:pt x="11023" y="70218"/>
                  </a:lnTo>
                  <a:lnTo>
                    <a:pt x="12322" y="70218"/>
                  </a:lnTo>
                  <a:lnTo>
                    <a:pt x="12306" y="31330"/>
                  </a:lnTo>
                  <a:lnTo>
                    <a:pt x="2768" y="7048"/>
                  </a:lnTo>
                  <a:close/>
                </a:path>
              </a:pathLst>
            </a:custGeom>
            <a:solidFill>
              <a:srgbClr val="3C4557"/>
            </a:solidFill>
          </p:spPr>
          <p:txBody>
            <a:bodyPr wrap="square" lIns="0" tIns="0" rIns="0" bIns="0" rtlCol="0"/>
            <a:lstStyle/>
            <a:p/>
          </p:txBody>
        </p:sp>
        <p:pic>
          <p:nvPicPr>
            <p:cNvPr id="165" name="object 165" descr=""/>
            <p:cNvPicPr/>
            <p:nvPr/>
          </p:nvPicPr>
          <p:blipFill>
            <a:blip r:embed="rId27" cstate="print"/>
            <a:stretch>
              <a:fillRect/>
            </a:stretch>
          </p:blipFill>
          <p:spPr>
            <a:xfrm>
              <a:off x="5151335" y="2678925"/>
              <a:ext cx="17030" cy="8813"/>
            </a:xfrm>
            <a:prstGeom prst="rect">
              <a:avLst/>
            </a:prstGeom>
          </p:spPr>
        </p:pic>
        <p:pic>
          <p:nvPicPr>
            <p:cNvPr id="166" name="object 166" descr=""/>
            <p:cNvPicPr/>
            <p:nvPr/>
          </p:nvPicPr>
          <p:blipFill>
            <a:blip r:embed="rId46" cstate="print"/>
            <a:stretch>
              <a:fillRect/>
            </a:stretch>
          </p:blipFill>
          <p:spPr>
            <a:xfrm>
              <a:off x="5177612" y="2857068"/>
              <a:ext cx="21717" cy="8318"/>
            </a:xfrm>
            <a:prstGeom prst="rect">
              <a:avLst/>
            </a:prstGeom>
          </p:spPr>
        </p:pic>
        <p:sp>
          <p:nvSpPr>
            <p:cNvPr id="167" name="object 167" descr=""/>
            <p:cNvSpPr/>
            <p:nvPr/>
          </p:nvSpPr>
          <p:spPr>
            <a:xfrm>
              <a:off x="5201234" y="2727375"/>
              <a:ext cx="38100" cy="12065"/>
            </a:xfrm>
            <a:custGeom>
              <a:avLst/>
              <a:gdLst/>
              <a:ahLst/>
              <a:cxnLst/>
              <a:rect l="l" t="t" r="r" b="b"/>
              <a:pathLst>
                <a:path w="38100" h="12064">
                  <a:moveTo>
                    <a:pt x="37503" y="0"/>
                  </a:moveTo>
                  <a:lnTo>
                    <a:pt x="0" y="0"/>
                  </a:lnTo>
                  <a:lnTo>
                    <a:pt x="0" y="11518"/>
                  </a:lnTo>
                  <a:lnTo>
                    <a:pt x="37503" y="11518"/>
                  </a:lnTo>
                  <a:lnTo>
                    <a:pt x="37503" y="0"/>
                  </a:lnTo>
                  <a:close/>
                </a:path>
              </a:pathLst>
            </a:custGeom>
            <a:solidFill>
              <a:srgbClr val="D4DCA9"/>
            </a:solidFill>
          </p:spPr>
          <p:txBody>
            <a:bodyPr wrap="square" lIns="0" tIns="0" rIns="0" bIns="0" rtlCol="0"/>
            <a:lstStyle/>
            <a:p/>
          </p:txBody>
        </p:sp>
        <p:sp>
          <p:nvSpPr>
            <p:cNvPr id="168" name="object 168" descr=""/>
            <p:cNvSpPr/>
            <p:nvPr/>
          </p:nvSpPr>
          <p:spPr>
            <a:xfrm>
              <a:off x="5200764" y="2726842"/>
              <a:ext cx="38735" cy="12065"/>
            </a:xfrm>
            <a:custGeom>
              <a:avLst/>
              <a:gdLst/>
              <a:ahLst/>
              <a:cxnLst/>
              <a:rect l="l" t="t" r="r" b="b"/>
              <a:pathLst>
                <a:path w="38735" h="12064">
                  <a:moveTo>
                    <a:pt x="38366" y="1066"/>
                  </a:moveTo>
                  <a:lnTo>
                    <a:pt x="37553" y="0"/>
                  </a:lnTo>
                  <a:lnTo>
                    <a:pt x="31661" y="4470"/>
                  </a:lnTo>
                  <a:lnTo>
                    <a:pt x="5524" y="4470"/>
                  </a:lnTo>
                  <a:lnTo>
                    <a:pt x="927" y="38"/>
                  </a:lnTo>
                  <a:lnTo>
                    <a:pt x="0" y="1003"/>
                  </a:lnTo>
                  <a:lnTo>
                    <a:pt x="4749" y="5575"/>
                  </a:lnTo>
                  <a:lnTo>
                    <a:pt x="4749" y="12052"/>
                  </a:lnTo>
                  <a:lnTo>
                    <a:pt x="32702" y="12052"/>
                  </a:lnTo>
                  <a:lnTo>
                    <a:pt x="32702" y="5372"/>
                  </a:lnTo>
                  <a:lnTo>
                    <a:pt x="38366" y="1066"/>
                  </a:lnTo>
                  <a:close/>
                </a:path>
              </a:pathLst>
            </a:custGeom>
            <a:solidFill>
              <a:srgbClr val="A6AE87"/>
            </a:solidFill>
          </p:spPr>
          <p:txBody>
            <a:bodyPr wrap="square" lIns="0" tIns="0" rIns="0" bIns="0" rtlCol="0"/>
            <a:lstStyle/>
            <a:p/>
          </p:txBody>
        </p:sp>
        <p:sp>
          <p:nvSpPr>
            <p:cNvPr id="169" name="object 169" descr=""/>
            <p:cNvSpPr/>
            <p:nvPr/>
          </p:nvSpPr>
          <p:spPr>
            <a:xfrm>
              <a:off x="5095964" y="3114941"/>
              <a:ext cx="12065" cy="222250"/>
            </a:xfrm>
            <a:custGeom>
              <a:avLst/>
              <a:gdLst/>
              <a:ahLst/>
              <a:cxnLst/>
              <a:rect l="l" t="t" r="r" b="b"/>
              <a:pathLst>
                <a:path w="12064" h="222250">
                  <a:moveTo>
                    <a:pt x="9347" y="179730"/>
                  </a:moveTo>
                  <a:lnTo>
                    <a:pt x="7645" y="178028"/>
                  </a:lnTo>
                  <a:lnTo>
                    <a:pt x="1701" y="178028"/>
                  </a:lnTo>
                  <a:lnTo>
                    <a:pt x="0" y="179730"/>
                  </a:lnTo>
                  <a:lnTo>
                    <a:pt x="0" y="181813"/>
                  </a:lnTo>
                  <a:lnTo>
                    <a:pt x="0" y="220408"/>
                  </a:lnTo>
                  <a:lnTo>
                    <a:pt x="1701" y="222110"/>
                  </a:lnTo>
                  <a:lnTo>
                    <a:pt x="7645" y="222110"/>
                  </a:lnTo>
                  <a:lnTo>
                    <a:pt x="9347" y="220408"/>
                  </a:lnTo>
                  <a:lnTo>
                    <a:pt x="9347" y="179730"/>
                  </a:lnTo>
                  <a:close/>
                </a:path>
                <a:path w="12064" h="222250">
                  <a:moveTo>
                    <a:pt x="12014" y="1701"/>
                  </a:moveTo>
                  <a:lnTo>
                    <a:pt x="10312" y="0"/>
                  </a:lnTo>
                  <a:lnTo>
                    <a:pt x="4368" y="0"/>
                  </a:lnTo>
                  <a:lnTo>
                    <a:pt x="2667" y="1701"/>
                  </a:lnTo>
                  <a:lnTo>
                    <a:pt x="2667" y="3797"/>
                  </a:lnTo>
                  <a:lnTo>
                    <a:pt x="2667" y="42392"/>
                  </a:lnTo>
                  <a:lnTo>
                    <a:pt x="4368" y="44094"/>
                  </a:lnTo>
                  <a:lnTo>
                    <a:pt x="10312" y="44094"/>
                  </a:lnTo>
                  <a:lnTo>
                    <a:pt x="12014" y="42392"/>
                  </a:lnTo>
                  <a:lnTo>
                    <a:pt x="12014" y="1701"/>
                  </a:lnTo>
                  <a:close/>
                </a:path>
              </a:pathLst>
            </a:custGeom>
            <a:solidFill>
              <a:srgbClr val="231F20"/>
            </a:solidFill>
          </p:spPr>
          <p:txBody>
            <a:bodyPr wrap="square" lIns="0" tIns="0" rIns="0" bIns="0" rtlCol="0"/>
            <a:lstStyle/>
            <a:p/>
          </p:txBody>
        </p:sp>
        <p:sp>
          <p:nvSpPr>
            <p:cNvPr id="170" name="object 170" descr=""/>
            <p:cNvSpPr/>
            <p:nvPr/>
          </p:nvSpPr>
          <p:spPr>
            <a:xfrm>
              <a:off x="5099710" y="3186461"/>
              <a:ext cx="18415" cy="14604"/>
            </a:xfrm>
            <a:custGeom>
              <a:avLst/>
              <a:gdLst/>
              <a:ahLst/>
              <a:cxnLst/>
              <a:rect l="l" t="t" r="r" b="b"/>
              <a:pathLst>
                <a:path w="18414" h="14605">
                  <a:moveTo>
                    <a:pt x="4343" y="0"/>
                  </a:moveTo>
                  <a:lnTo>
                    <a:pt x="0" y="0"/>
                  </a:lnTo>
                  <a:lnTo>
                    <a:pt x="0" y="10350"/>
                  </a:lnTo>
                  <a:lnTo>
                    <a:pt x="14020" y="14020"/>
                  </a:lnTo>
                  <a:lnTo>
                    <a:pt x="18021" y="6350"/>
                  </a:lnTo>
                  <a:lnTo>
                    <a:pt x="4343" y="0"/>
                  </a:lnTo>
                  <a:close/>
                </a:path>
              </a:pathLst>
            </a:custGeom>
            <a:solidFill>
              <a:srgbClr val="FFFFFF"/>
            </a:solidFill>
          </p:spPr>
          <p:txBody>
            <a:bodyPr wrap="square" lIns="0" tIns="0" rIns="0" bIns="0" rtlCol="0"/>
            <a:lstStyle/>
            <a:p/>
          </p:txBody>
        </p:sp>
        <p:sp>
          <p:nvSpPr>
            <p:cNvPr id="171" name="object 171" descr=""/>
            <p:cNvSpPr/>
            <p:nvPr/>
          </p:nvSpPr>
          <p:spPr>
            <a:xfrm>
              <a:off x="4978895" y="3114941"/>
              <a:ext cx="12065" cy="222250"/>
            </a:xfrm>
            <a:custGeom>
              <a:avLst/>
              <a:gdLst/>
              <a:ahLst/>
              <a:cxnLst/>
              <a:rect l="l" t="t" r="r" b="b"/>
              <a:pathLst>
                <a:path w="12064" h="222250">
                  <a:moveTo>
                    <a:pt x="9347" y="1701"/>
                  </a:moveTo>
                  <a:lnTo>
                    <a:pt x="7645" y="0"/>
                  </a:lnTo>
                  <a:lnTo>
                    <a:pt x="1701" y="0"/>
                  </a:lnTo>
                  <a:lnTo>
                    <a:pt x="0" y="1701"/>
                  </a:lnTo>
                  <a:lnTo>
                    <a:pt x="0" y="3797"/>
                  </a:lnTo>
                  <a:lnTo>
                    <a:pt x="0" y="42392"/>
                  </a:lnTo>
                  <a:lnTo>
                    <a:pt x="1701" y="44094"/>
                  </a:lnTo>
                  <a:lnTo>
                    <a:pt x="7645" y="44094"/>
                  </a:lnTo>
                  <a:lnTo>
                    <a:pt x="9347" y="42392"/>
                  </a:lnTo>
                  <a:lnTo>
                    <a:pt x="9347" y="1701"/>
                  </a:lnTo>
                  <a:close/>
                </a:path>
                <a:path w="12064" h="222250">
                  <a:moveTo>
                    <a:pt x="12026" y="179730"/>
                  </a:moveTo>
                  <a:lnTo>
                    <a:pt x="10325" y="178028"/>
                  </a:lnTo>
                  <a:lnTo>
                    <a:pt x="4381" y="178028"/>
                  </a:lnTo>
                  <a:lnTo>
                    <a:pt x="2679" y="179730"/>
                  </a:lnTo>
                  <a:lnTo>
                    <a:pt x="2679" y="181813"/>
                  </a:lnTo>
                  <a:lnTo>
                    <a:pt x="2679" y="220408"/>
                  </a:lnTo>
                  <a:lnTo>
                    <a:pt x="4381" y="222110"/>
                  </a:lnTo>
                  <a:lnTo>
                    <a:pt x="10325" y="222110"/>
                  </a:lnTo>
                  <a:lnTo>
                    <a:pt x="12026" y="220408"/>
                  </a:lnTo>
                  <a:lnTo>
                    <a:pt x="12026" y="179730"/>
                  </a:lnTo>
                  <a:close/>
                </a:path>
              </a:pathLst>
            </a:custGeom>
            <a:solidFill>
              <a:srgbClr val="231F20"/>
            </a:solidFill>
          </p:spPr>
          <p:txBody>
            <a:bodyPr wrap="square" lIns="0" tIns="0" rIns="0" bIns="0" rtlCol="0"/>
            <a:lstStyle/>
            <a:p/>
          </p:txBody>
        </p:sp>
        <p:pic>
          <p:nvPicPr>
            <p:cNvPr id="172" name="object 172" descr=""/>
            <p:cNvPicPr/>
            <p:nvPr/>
          </p:nvPicPr>
          <p:blipFill>
            <a:blip r:embed="rId47" cstate="print"/>
            <a:stretch>
              <a:fillRect/>
            </a:stretch>
          </p:blipFill>
          <p:spPr>
            <a:xfrm>
              <a:off x="4981236" y="3086031"/>
              <a:ext cx="125616" cy="315290"/>
            </a:xfrm>
            <a:prstGeom prst="rect">
              <a:avLst/>
            </a:prstGeom>
          </p:spPr>
        </p:pic>
        <p:pic>
          <p:nvPicPr>
            <p:cNvPr id="173" name="object 173" descr=""/>
            <p:cNvPicPr/>
            <p:nvPr/>
          </p:nvPicPr>
          <p:blipFill>
            <a:blip r:embed="rId48" cstate="print"/>
            <a:stretch>
              <a:fillRect/>
            </a:stretch>
          </p:blipFill>
          <p:spPr>
            <a:xfrm>
              <a:off x="5077790" y="3091891"/>
              <a:ext cx="23723" cy="27089"/>
            </a:xfrm>
            <a:prstGeom prst="rect">
              <a:avLst/>
            </a:prstGeom>
          </p:spPr>
        </p:pic>
        <p:sp>
          <p:nvSpPr>
            <p:cNvPr id="174" name="object 174" descr=""/>
            <p:cNvSpPr/>
            <p:nvPr/>
          </p:nvSpPr>
          <p:spPr>
            <a:xfrm>
              <a:off x="4994072" y="3157308"/>
              <a:ext cx="98425" cy="240665"/>
            </a:xfrm>
            <a:custGeom>
              <a:avLst/>
              <a:gdLst/>
              <a:ahLst/>
              <a:cxnLst/>
              <a:rect l="l" t="t" r="r" b="b"/>
              <a:pathLst>
                <a:path w="98425" h="240664">
                  <a:moveTo>
                    <a:pt x="85763" y="233006"/>
                  </a:moveTo>
                  <a:lnTo>
                    <a:pt x="13220" y="233387"/>
                  </a:lnTo>
                  <a:lnTo>
                    <a:pt x="24422" y="240398"/>
                  </a:lnTo>
                  <a:lnTo>
                    <a:pt x="36728" y="239737"/>
                  </a:lnTo>
                  <a:lnTo>
                    <a:pt x="61658" y="239737"/>
                  </a:lnTo>
                  <a:lnTo>
                    <a:pt x="69202" y="240017"/>
                  </a:lnTo>
                  <a:lnTo>
                    <a:pt x="71526" y="239737"/>
                  </a:lnTo>
                  <a:lnTo>
                    <a:pt x="74231" y="239420"/>
                  </a:lnTo>
                  <a:lnTo>
                    <a:pt x="78994" y="237286"/>
                  </a:lnTo>
                  <a:lnTo>
                    <a:pt x="85763" y="233006"/>
                  </a:lnTo>
                  <a:close/>
                </a:path>
                <a:path w="98425" h="240664">
                  <a:moveTo>
                    <a:pt x="98399" y="9779"/>
                  </a:moveTo>
                  <a:lnTo>
                    <a:pt x="95910" y="8255"/>
                  </a:lnTo>
                  <a:lnTo>
                    <a:pt x="89217" y="4889"/>
                  </a:lnTo>
                  <a:lnTo>
                    <a:pt x="79425" y="1536"/>
                  </a:lnTo>
                  <a:lnTo>
                    <a:pt x="67678" y="0"/>
                  </a:lnTo>
                  <a:lnTo>
                    <a:pt x="30721" y="0"/>
                  </a:lnTo>
                  <a:lnTo>
                    <a:pt x="20967" y="165"/>
                  </a:lnTo>
                  <a:lnTo>
                    <a:pt x="14528" y="1231"/>
                  </a:lnTo>
                  <a:lnTo>
                    <a:pt x="8496" y="4127"/>
                  </a:lnTo>
                  <a:lnTo>
                    <a:pt x="0" y="9779"/>
                  </a:lnTo>
                  <a:lnTo>
                    <a:pt x="9347" y="55194"/>
                  </a:lnTo>
                  <a:lnTo>
                    <a:pt x="89052" y="55194"/>
                  </a:lnTo>
                  <a:lnTo>
                    <a:pt x="98399" y="9779"/>
                  </a:lnTo>
                  <a:close/>
                </a:path>
              </a:pathLst>
            </a:custGeom>
            <a:solidFill>
              <a:srgbClr val="9DDCF9"/>
            </a:solidFill>
          </p:spPr>
          <p:txBody>
            <a:bodyPr wrap="square" lIns="0" tIns="0" rIns="0" bIns="0" rtlCol="0"/>
            <a:lstStyle/>
            <a:p/>
          </p:txBody>
        </p:sp>
        <p:pic>
          <p:nvPicPr>
            <p:cNvPr id="175" name="object 175" descr=""/>
            <p:cNvPicPr/>
            <p:nvPr/>
          </p:nvPicPr>
          <p:blipFill>
            <a:blip r:embed="rId48" cstate="print"/>
            <a:stretch>
              <a:fillRect/>
            </a:stretch>
          </p:blipFill>
          <p:spPr>
            <a:xfrm>
              <a:off x="4985016" y="3091891"/>
              <a:ext cx="23761" cy="27089"/>
            </a:xfrm>
            <a:prstGeom prst="rect">
              <a:avLst/>
            </a:prstGeom>
          </p:spPr>
        </p:pic>
        <p:sp>
          <p:nvSpPr>
            <p:cNvPr id="176" name="object 176" descr=""/>
            <p:cNvSpPr/>
            <p:nvPr/>
          </p:nvSpPr>
          <p:spPr>
            <a:xfrm>
              <a:off x="4987987" y="3186491"/>
              <a:ext cx="13335" cy="133985"/>
            </a:xfrm>
            <a:custGeom>
              <a:avLst/>
              <a:gdLst/>
              <a:ahLst/>
              <a:cxnLst/>
              <a:rect l="l" t="t" r="r" b="b"/>
              <a:pathLst>
                <a:path w="13335" h="133985">
                  <a:moveTo>
                    <a:pt x="0" y="0"/>
                  </a:moveTo>
                  <a:lnTo>
                    <a:pt x="2793" y="133794"/>
                  </a:lnTo>
                  <a:lnTo>
                    <a:pt x="5776" y="130149"/>
                  </a:lnTo>
                  <a:lnTo>
                    <a:pt x="4051" y="130149"/>
                  </a:lnTo>
                  <a:lnTo>
                    <a:pt x="2882" y="74307"/>
                  </a:lnTo>
                  <a:lnTo>
                    <a:pt x="12215" y="74307"/>
                  </a:lnTo>
                  <a:lnTo>
                    <a:pt x="12130" y="70307"/>
                  </a:lnTo>
                  <a:lnTo>
                    <a:pt x="2793" y="70307"/>
                  </a:lnTo>
                  <a:lnTo>
                    <a:pt x="1485" y="7505"/>
                  </a:lnTo>
                  <a:lnTo>
                    <a:pt x="2923" y="7505"/>
                  </a:lnTo>
                  <a:lnTo>
                    <a:pt x="0" y="0"/>
                  </a:lnTo>
                  <a:close/>
                </a:path>
                <a:path w="13335" h="133985">
                  <a:moveTo>
                    <a:pt x="12215" y="74307"/>
                  </a:moveTo>
                  <a:lnTo>
                    <a:pt x="10896" y="74307"/>
                  </a:lnTo>
                  <a:lnTo>
                    <a:pt x="11861" y="120599"/>
                  </a:lnTo>
                  <a:lnTo>
                    <a:pt x="4051" y="130149"/>
                  </a:lnTo>
                  <a:lnTo>
                    <a:pt x="5776" y="130149"/>
                  </a:lnTo>
                  <a:lnTo>
                    <a:pt x="13207" y="121069"/>
                  </a:lnTo>
                  <a:lnTo>
                    <a:pt x="12215" y="74307"/>
                  </a:lnTo>
                  <a:close/>
                </a:path>
                <a:path w="13335" h="133985">
                  <a:moveTo>
                    <a:pt x="2923" y="7505"/>
                  </a:moveTo>
                  <a:lnTo>
                    <a:pt x="1485" y="7505"/>
                  </a:lnTo>
                  <a:lnTo>
                    <a:pt x="9956" y="29273"/>
                  </a:lnTo>
                  <a:lnTo>
                    <a:pt x="10807" y="70307"/>
                  </a:lnTo>
                  <a:lnTo>
                    <a:pt x="12130" y="70307"/>
                  </a:lnTo>
                  <a:lnTo>
                    <a:pt x="11252" y="28892"/>
                  </a:lnTo>
                  <a:lnTo>
                    <a:pt x="2923" y="7505"/>
                  </a:lnTo>
                  <a:close/>
                </a:path>
              </a:pathLst>
            </a:custGeom>
            <a:solidFill>
              <a:srgbClr val="2E3092"/>
            </a:solidFill>
          </p:spPr>
          <p:txBody>
            <a:bodyPr wrap="square" lIns="0" tIns="0" rIns="0" bIns="0" rtlCol="0"/>
            <a:lstStyle/>
            <a:p/>
          </p:txBody>
        </p:sp>
        <p:sp>
          <p:nvSpPr>
            <p:cNvPr id="177" name="object 177" descr=""/>
            <p:cNvSpPr/>
            <p:nvPr/>
          </p:nvSpPr>
          <p:spPr>
            <a:xfrm>
              <a:off x="4968814" y="3186461"/>
              <a:ext cx="18415" cy="14604"/>
            </a:xfrm>
            <a:custGeom>
              <a:avLst/>
              <a:gdLst/>
              <a:ahLst/>
              <a:cxnLst/>
              <a:rect l="l" t="t" r="r" b="b"/>
              <a:pathLst>
                <a:path w="18414" h="14605">
                  <a:moveTo>
                    <a:pt x="18033" y="0"/>
                  </a:moveTo>
                  <a:lnTo>
                    <a:pt x="13690" y="0"/>
                  </a:lnTo>
                  <a:lnTo>
                    <a:pt x="0" y="6350"/>
                  </a:lnTo>
                  <a:lnTo>
                    <a:pt x="4000" y="14020"/>
                  </a:lnTo>
                  <a:lnTo>
                    <a:pt x="18033" y="10350"/>
                  </a:lnTo>
                  <a:lnTo>
                    <a:pt x="18033" y="0"/>
                  </a:lnTo>
                  <a:close/>
                </a:path>
              </a:pathLst>
            </a:custGeom>
            <a:solidFill>
              <a:srgbClr val="FFFFFF"/>
            </a:solidFill>
          </p:spPr>
          <p:txBody>
            <a:bodyPr wrap="square" lIns="0" tIns="0" rIns="0" bIns="0" rtlCol="0"/>
            <a:lstStyle/>
            <a:p/>
          </p:txBody>
        </p:sp>
        <p:sp>
          <p:nvSpPr>
            <p:cNvPr id="178" name="object 178" descr=""/>
            <p:cNvSpPr/>
            <p:nvPr/>
          </p:nvSpPr>
          <p:spPr>
            <a:xfrm>
              <a:off x="5083107" y="3186482"/>
              <a:ext cx="13335" cy="133985"/>
            </a:xfrm>
            <a:custGeom>
              <a:avLst/>
              <a:gdLst/>
              <a:ahLst/>
              <a:cxnLst/>
              <a:rect l="l" t="t" r="r" b="b"/>
              <a:pathLst>
                <a:path w="13335" h="133985">
                  <a:moveTo>
                    <a:pt x="13195" y="0"/>
                  </a:moveTo>
                  <a:lnTo>
                    <a:pt x="1955" y="28905"/>
                  </a:lnTo>
                  <a:lnTo>
                    <a:pt x="0" y="121069"/>
                  </a:lnTo>
                  <a:lnTo>
                    <a:pt x="10413" y="133807"/>
                  </a:lnTo>
                  <a:lnTo>
                    <a:pt x="13195" y="0"/>
                  </a:lnTo>
                  <a:close/>
                </a:path>
              </a:pathLst>
            </a:custGeom>
            <a:solidFill>
              <a:srgbClr val="9DDCF9"/>
            </a:solidFill>
          </p:spPr>
          <p:txBody>
            <a:bodyPr wrap="square" lIns="0" tIns="0" rIns="0" bIns="0" rtlCol="0"/>
            <a:lstStyle/>
            <a:p/>
          </p:txBody>
        </p:sp>
        <p:sp>
          <p:nvSpPr>
            <p:cNvPr id="179" name="object 179" descr=""/>
            <p:cNvSpPr/>
            <p:nvPr/>
          </p:nvSpPr>
          <p:spPr>
            <a:xfrm>
              <a:off x="5083096" y="3186486"/>
              <a:ext cx="13335" cy="133985"/>
            </a:xfrm>
            <a:custGeom>
              <a:avLst/>
              <a:gdLst/>
              <a:ahLst/>
              <a:cxnLst/>
              <a:rect l="l" t="t" r="r" b="b"/>
              <a:pathLst>
                <a:path w="13335" h="133985">
                  <a:moveTo>
                    <a:pt x="13208" y="0"/>
                  </a:moveTo>
                  <a:lnTo>
                    <a:pt x="1968" y="28905"/>
                  </a:lnTo>
                  <a:lnTo>
                    <a:pt x="0" y="121069"/>
                  </a:lnTo>
                  <a:lnTo>
                    <a:pt x="10426" y="133807"/>
                  </a:lnTo>
                  <a:lnTo>
                    <a:pt x="10502" y="130149"/>
                  </a:lnTo>
                  <a:lnTo>
                    <a:pt x="9156" y="130149"/>
                  </a:lnTo>
                  <a:lnTo>
                    <a:pt x="1358" y="120599"/>
                  </a:lnTo>
                  <a:lnTo>
                    <a:pt x="2311" y="74320"/>
                  </a:lnTo>
                  <a:lnTo>
                    <a:pt x="11663" y="74320"/>
                  </a:lnTo>
                  <a:lnTo>
                    <a:pt x="11746" y="70319"/>
                  </a:lnTo>
                  <a:lnTo>
                    <a:pt x="2400" y="70319"/>
                  </a:lnTo>
                  <a:lnTo>
                    <a:pt x="3251" y="29286"/>
                  </a:lnTo>
                  <a:lnTo>
                    <a:pt x="11722" y="7518"/>
                  </a:lnTo>
                  <a:lnTo>
                    <a:pt x="13051" y="7518"/>
                  </a:lnTo>
                  <a:lnTo>
                    <a:pt x="13208" y="0"/>
                  </a:lnTo>
                  <a:close/>
                </a:path>
                <a:path w="13335" h="133985">
                  <a:moveTo>
                    <a:pt x="11663" y="74320"/>
                  </a:moveTo>
                  <a:lnTo>
                    <a:pt x="10337" y="74320"/>
                  </a:lnTo>
                  <a:lnTo>
                    <a:pt x="9156" y="130149"/>
                  </a:lnTo>
                  <a:lnTo>
                    <a:pt x="10502" y="130149"/>
                  </a:lnTo>
                  <a:lnTo>
                    <a:pt x="11663" y="74320"/>
                  </a:lnTo>
                  <a:close/>
                </a:path>
                <a:path w="13335" h="133985">
                  <a:moveTo>
                    <a:pt x="13051" y="7518"/>
                  </a:moveTo>
                  <a:lnTo>
                    <a:pt x="11722" y="7518"/>
                  </a:lnTo>
                  <a:lnTo>
                    <a:pt x="10414" y="70319"/>
                  </a:lnTo>
                  <a:lnTo>
                    <a:pt x="11746" y="70319"/>
                  </a:lnTo>
                  <a:lnTo>
                    <a:pt x="13051" y="7518"/>
                  </a:lnTo>
                  <a:close/>
                </a:path>
              </a:pathLst>
            </a:custGeom>
            <a:solidFill>
              <a:srgbClr val="231F20"/>
            </a:solidFill>
          </p:spPr>
          <p:txBody>
            <a:bodyPr wrap="square" lIns="0" tIns="0" rIns="0" bIns="0" rtlCol="0"/>
            <a:lstStyle/>
            <a:p/>
          </p:txBody>
        </p:sp>
        <p:sp>
          <p:nvSpPr>
            <p:cNvPr id="180" name="object 180" descr=""/>
            <p:cNvSpPr/>
            <p:nvPr/>
          </p:nvSpPr>
          <p:spPr>
            <a:xfrm>
              <a:off x="4987989" y="3186489"/>
              <a:ext cx="13335" cy="133985"/>
            </a:xfrm>
            <a:custGeom>
              <a:avLst/>
              <a:gdLst/>
              <a:ahLst/>
              <a:cxnLst/>
              <a:rect l="l" t="t" r="r" b="b"/>
              <a:pathLst>
                <a:path w="13335" h="133985">
                  <a:moveTo>
                    <a:pt x="0" y="0"/>
                  </a:moveTo>
                  <a:lnTo>
                    <a:pt x="2794" y="133807"/>
                  </a:lnTo>
                  <a:lnTo>
                    <a:pt x="13208" y="121069"/>
                  </a:lnTo>
                  <a:lnTo>
                    <a:pt x="11239" y="28892"/>
                  </a:lnTo>
                  <a:lnTo>
                    <a:pt x="0" y="0"/>
                  </a:lnTo>
                  <a:close/>
                </a:path>
              </a:pathLst>
            </a:custGeom>
            <a:solidFill>
              <a:srgbClr val="9DDCF9"/>
            </a:solidFill>
          </p:spPr>
          <p:txBody>
            <a:bodyPr wrap="square" lIns="0" tIns="0" rIns="0" bIns="0" rtlCol="0"/>
            <a:lstStyle/>
            <a:p/>
          </p:txBody>
        </p:sp>
        <p:sp>
          <p:nvSpPr>
            <p:cNvPr id="181" name="object 181" descr=""/>
            <p:cNvSpPr/>
            <p:nvPr/>
          </p:nvSpPr>
          <p:spPr>
            <a:xfrm>
              <a:off x="4987987" y="3186491"/>
              <a:ext cx="13335" cy="133985"/>
            </a:xfrm>
            <a:custGeom>
              <a:avLst/>
              <a:gdLst/>
              <a:ahLst/>
              <a:cxnLst/>
              <a:rect l="l" t="t" r="r" b="b"/>
              <a:pathLst>
                <a:path w="13335" h="133985">
                  <a:moveTo>
                    <a:pt x="0" y="0"/>
                  </a:moveTo>
                  <a:lnTo>
                    <a:pt x="2793" y="133794"/>
                  </a:lnTo>
                  <a:lnTo>
                    <a:pt x="5776" y="130149"/>
                  </a:lnTo>
                  <a:lnTo>
                    <a:pt x="4051" y="130149"/>
                  </a:lnTo>
                  <a:lnTo>
                    <a:pt x="2882" y="74307"/>
                  </a:lnTo>
                  <a:lnTo>
                    <a:pt x="12215" y="74307"/>
                  </a:lnTo>
                  <a:lnTo>
                    <a:pt x="12130" y="70307"/>
                  </a:lnTo>
                  <a:lnTo>
                    <a:pt x="2793" y="70307"/>
                  </a:lnTo>
                  <a:lnTo>
                    <a:pt x="1485" y="7505"/>
                  </a:lnTo>
                  <a:lnTo>
                    <a:pt x="2923" y="7505"/>
                  </a:lnTo>
                  <a:lnTo>
                    <a:pt x="0" y="0"/>
                  </a:lnTo>
                  <a:close/>
                </a:path>
                <a:path w="13335" h="133985">
                  <a:moveTo>
                    <a:pt x="12215" y="74307"/>
                  </a:moveTo>
                  <a:lnTo>
                    <a:pt x="10896" y="74307"/>
                  </a:lnTo>
                  <a:lnTo>
                    <a:pt x="11861" y="120599"/>
                  </a:lnTo>
                  <a:lnTo>
                    <a:pt x="4051" y="130149"/>
                  </a:lnTo>
                  <a:lnTo>
                    <a:pt x="5776" y="130149"/>
                  </a:lnTo>
                  <a:lnTo>
                    <a:pt x="13207" y="121069"/>
                  </a:lnTo>
                  <a:lnTo>
                    <a:pt x="12215" y="74307"/>
                  </a:lnTo>
                  <a:close/>
                </a:path>
                <a:path w="13335" h="133985">
                  <a:moveTo>
                    <a:pt x="2923" y="7505"/>
                  </a:moveTo>
                  <a:lnTo>
                    <a:pt x="1485" y="7505"/>
                  </a:lnTo>
                  <a:lnTo>
                    <a:pt x="9956" y="29273"/>
                  </a:lnTo>
                  <a:lnTo>
                    <a:pt x="10807" y="70307"/>
                  </a:lnTo>
                  <a:lnTo>
                    <a:pt x="12130" y="70307"/>
                  </a:lnTo>
                  <a:lnTo>
                    <a:pt x="11252" y="28892"/>
                  </a:lnTo>
                  <a:lnTo>
                    <a:pt x="2923" y="7505"/>
                  </a:lnTo>
                  <a:close/>
                </a:path>
              </a:pathLst>
            </a:custGeom>
            <a:solidFill>
              <a:srgbClr val="231F20"/>
            </a:solidFill>
          </p:spPr>
          <p:txBody>
            <a:bodyPr wrap="square" lIns="0" tIns="0" rIns="0" bIns="0" rtlCol="0"/>
            <a:lstStyle/>
            <a:p/>
          </p:txBody>
        </p:sp>
        <p:sp>
          <p:nvSpPr>
            <p:cNvPr id="182" name="object 182" descr=""/>
            <p:cNvSpPr/>
            <p:nvPr/>
          </p:nvSpPr>
          <p:spPr>
            <a:xfrm>
              <a:off x="5083097" y="3332551"/>
              <a:ext cx="9525" cy="56515"/>
            </a:xfrm>
            <a:custGeom>
              <a:avLst/>
              <a:gdLst/>
              <a:ahLst/>
              <a:cxnLst/>
              <a:rect l="l" t="t" r="r" b="b"/>
              <a:pathLst>
                <a:path w="9525" h="56514">
                  <a:moveTo>
                    <a:pt x="1206" y="0"/>
                  </a:moveTo>
                  <a:lnTo>
                    <a:pt x="0" y="56273"/>
                  </a:lnTo>
                  <a:lnTo>
                    <a:pt x="4305" y="52514"/>
                  </a:lnTo>
                  <a:lnTo>
                    <a:pt x="6946" y="49199"/>
                  </a:lnTo>
                  <a:lnTo>
                    <a:pt x="9093" y="45275"/>
                  </a:lnTo>
                  <a:lnTo>
                    <a:pt x="9093" y="19748"/>
                  </a:lnTo>
                  <a:lnTo>
                    <a:pt x="1206" y="0"/>
                  </a:lnTo>
                  <a:close/>
                </a:path>
              </a:pathLst>
            </a:custGeom>
            <a:solidFill>
              <a:srgbClr val="9DDCF9"/>
            </a:solidFill>
          </p:spPr>
          <p:txBody>
            <a:bodyPr wrap="square" lIns="0" tIns="0" rIns="0" bIns="0" rtlCol="0"/>
            <a:lstStyle/>
            <a:p/>
          </p:txBody>
        </p:sp>
        <p:sp>
          <p:nvSpPr>
            <p:cNvPr id="183" name="object 183" descr=""/>
            <p:cNvSpPr/>
            <p:nvPr/>
          </p:nvSpPr>
          <p:spPr>
            <a:xfrm>
              <a:off x="5083102" y="3332551"/>
              <a:ext cx="9525" cy="56515"/>
            </a:xfrm>
            <a:custGeom>
              <a:avLst/>
              <a:gdLst/>
              <a:ahLst/>
              <a:cxnLst/>
              <a:rect l="l" t="t" r="r" b="b"/>
              <a:pathLst>
                <a:path w="9525" h="56514">
                  <a:moveTo>
                    <a:pt x="1206" y="0"/>
                  </a:moveTo>
                  <a:lnTo>
                    <a:pt x="0" y="56273"/>
                  </a:lnTo>
                  <a:lnTo>
                    <a:pt x="3480" y="53225"/>
                  </a:lnTo>
                  <a:lnTo>
                    <a:pt x="1396" y="53225"/>
                  </a:lnTo>
                  <a:lnTo>
                    <a:pt x="2400" y="6553"/>
                  </a:lnTo>
                  <a:lnTo>
                    <a:pt x="3823" y="6553"/>
                  </a:lnTo>
                  <a:lnTo>
                    <a:pt x="1206" y="0"/>
                  </a:lnTo>
                  <a:close/>
                </a:path>
                <a:path w="9525" h="56514">
                  <a:moveTo>
                    <a:pt x="3823" y="6553"/>
                  </a:moveTo>
                  <a:lnTo>
                    <a:pt x="2400" y="6553"/>
                  </a:lnTo>
                  <a:lnTo>
                    <a:pt x="7708" y="19748"/>
                  </a:lnTo>
                  <a:lnTo>
                    <a:pt x="7759" y="44919"/>
                  </a:lnTo>
                  <a:lnTo>
                    <a:pt x="6032" y="48044"/>
                  </a:lnTo>
                  <a:lnTo>
                    <a:pt x="3898" y="50838"/>
                  </a:lnTo>
                  <a:lnTo>
                    <a:pt x="1396" y="53225"/>
                  </a:lnTo>
                  <a:lnTo>
                    <a:pt x="3480" y="53225"/>
                  </a:lnTo>
                  <a:lnTo>
                    <a:pt x="4292" y="52514"/>
                  </a:lnTo>
                  <a:lnTo>
                    <a:pt x="6946" y="49199"/>
                  </a:lnTo>
                  <a:lnTo>
                    <a:pt x="9093" y="45262"/>
                  </a:lnTo>
                  <a:lnTo>
                    <a:pt x="9093" y="19748"/>
                  </a:lnTo>
                  <a:lnTo>
                    <a:pt x="3823" y="6553"/>
                  </a:lnTo>
                  <a:close/>
                </a:path>
              </a:pathLst>
            </a:custGeom>
            <a:solidFill>
              <a:srgbClr val="231F20"/>
            </a:solidFill>
          </p:spPr>
          <p:txBody>
            <a:bodyPr wrap="square" lIns="0" tIns="0" rIns="0" bIns="0" rtlCol="0"/>
            <a:lstStyle/>
            <a:p/>
          </p:txBody>
        </p:sp>
        <p:sp>
          <p:nvSpPr>
            <p:cNvPr id="184" name="object 184" descr=""/>
            <p:cNvSpPr/>
            <p:nvPr/>
          </p:nvSpPr>
          <p:spPr>
            <a:xfrm>
              <a:off x="4993655" y="3332551"/>
              <a:ext cx="9525" cy="56515"/>
            </a:xfrm>
            <a:custGeom>
              <a:avLst/>
              <a:gdLst/>
              <a:ahLst/>
              <a:cxnLst/>
              <a:rect l="l" t="t" r="r" b="b"/>
              <a:pathLst>
                <a:path w="9525" h="56514">
                  <a:moveTo>
                    <a:pt x="7886" y="0"/>
                  </a:moveTo>
                  <a:lnTo>
                    <a:pt x="0" y="19748"/>
                  </a:lnTo>
                  <a:lnTo>
                    <a:pt x="0" y="45275"/>
                  </a:lnTo>
                  <a:lnTo>
                    <a:pt x="2146" y="49199"/>
                  </a:lnTo>
                  <a:lnTo>
                    <a:pt x="4800" y="52514"/>
                  </a:lnTo>
                  <a:lnTo>
                    <a:pt x="9093" y="56273"/>
                  </a:lnTo>
                  <a:lnTo>
                    <a:pt x="7886" y="0"/>
                  </a:lnTo>
                  <a:close/>
                </a:path>
              </a:pathLst>
            </a:custGeom>
            <a:solidFill>
              <a:srgbClr val="9DDCF9"/>
            </a:solidFill>
          </p:spPr>
          <p:txBody>
            <a:bodyPr wrap="square" lIns="0" tIns="0" rIns="0" bIns="0" rtlCol="0"/>
            <a:lstStyle/>
            <a:p/>
          </p:txBody>
        </p:sp>
        <p:sp>
          <p:nvSpPr>
            <p:cNvPr id="185" name="object 185" descr=""/>
            <p:cNvSpPr/>
            <p:nvPr/>
          </p:nvSpPr>
          <p:spPr>
            <a:xfrm>
              <a:off x="4993655" y="3332544"/>
              <a:ext cx="9525" cy="56515"/>
            </a:xfrm>
            <a:custGeom>
              <a:avLst/>
              <a:gdLst/>
              <a:ahLst/>
              <a:cxnLst/>
              <a:rect l="l" t="t" r="r" b="b"/>
              <a:pathLst>
                <a:path w="9525" h="56514">
                  <a:moveTo>
                    <a:pt x="7886" y="0"/>
                  </a:moveTo>
                  <a:lnTo>
                    <a:pt x="0" y="19748"/>
                  </a:lnTo>
                  <a:lnTo>
                    <a:pt x="0" y="45275"/>
                  </a:lnTo>
                  <a:lnTo>
                    <a:pt x="2146" y="49212"/>
                  </a:lnTo>
                  <a:lnTo>
                    <a:pt x="4800" y="52514"/>
                  </a:lnTo>
                  <a:lnTo>
                    <a:pt x="9093" y="56273"/>
                  </a:lnTo>
                  <a:lnTo>
                    <a:pt x="9027" y="53225"/>
                  </a:lnTo>
                  <a:lnTo>
                    <a:pt x="7696" y="53225"/>
                  </a:lnTo>
                  <a:lnTo>
                    <a:pt x="5194" y="50838"/>
                  </a:lnTo>
                  <a:lnTo>
                    <a:pt x="3060" y="48044"/>
                  </a:lnTo>
                  <a:lnTo>
                    <a:pt x="1333" y="44932"/>
                  </a:lnTo>
                  <a:lnTo>
                    <a:pt x="1389" y="19748"/>
                  </a:lnTo>
                  <a:lnTo>
                    <a:pt x="6692" y="6553"/>
                  </a:lnTo>
                  <a:lnTo>
                    <a:pt x="8027" y="6553"/>
                  </a:lnTo>
                  <a:lnTo>
                    <a:pt x="7886" y="0"/>
                  </a:lnTo>
                  <a:close/>
                </a:path>
                <a:path w="9525" h="56514">
                  <a:moveTo>
                    <a:pt x="8027" y="6553"/>
                  </a:moveTo>
                  <a:lnTo>
                    <a:pt x="6692" y="6553"/>
                  </a:lnTo>
                  <a:lnTo>
                    <a:pt x="7696" y="53225"/>
                  </a:lnTo>
                  <a:lnTo>
                    <a:pt x="9027" y="53225"/>
                  </a:lnTo>
                  <a:lnTo>
                    <a:pt x="8027" y="6553"/>
                  </a:lnTo>
                  <a:close/>
                </a:path>
              </a:pathLst>
            </a:custGeom>
            <a:solidFill>
              <a:srgbClr val="231F20"/>
            </a:solidFill>
          </p:spPr>
          <p:txBody>
            <a:bodyPr wrap="square" lIns="0" tIns="0" rIns="0" bIns="0" rtlCol="0"/>
            <a:lstStyle/>
            <a:p/>
          </p:txBody>
        </p:sp>
        <p:pic>
          <p:nvPicPr>
            <p:cNvPr id="186" name="object 186" descr=""/>
            <p:cNvPicPr/>
            <p:nvPr/>
          </p:nvPicPr>
          <p:blipFill>
            <a:blip r:embed="rId49" cstate="print"/>
            <a:stretch>
              <a:fillRect/>
            </a:stretch>
          </p:blipFill>
          <p:spPr>
            <a:xfrm>
              <a:off x="5003926" y="3215690"/>
              <a:ext cx="76911" cy="28193"/>
            </a:xfrm>
            <a:prstGeom prst="rect">
              <a:avLst/>
            </a:prstGeom>
          </p:spPr>
        </p:pic>
        <p:sp>
          <p:nvSpPr>
            <p:cNvPr id="187" name="object 187" descr=""/>
            <p:cNvSpPr/>
            <p:nvPr/>
          </p:nvSpPr>
          <p:spPr>
            <a:xfrm>
              <a:off x="5007153" y="3275266"/>
              <a:ext cx="71755" cy="71755"/>
            </a:xfrm>
            <a:custGeom>
              <a:avLst/>
              <a:gdLst/>
              <a:ahLst/>
              <a:cxnLst/>
              <a:rect l="l" t="t" r="r" b="b"/>
              <a:pathLst>
                <a:path w="71754" h="71754">
                  <a:moveTo>
                    <a:pt x="71501" y="25234"/>
                  </a:moveTo>
                  <a:lnTo>
                    <a:pt x="46278" y="25234"/>
                  </a:lnTo>
                  <a:lnTo>
                    <a:pt x="46278" y="7416"/>
                  </a:lnTo>
                  <a:lnTo>
                    <a:pt x="46278" y="0"/>
                  </a:lnTo>
                  <a:lnTo>
                    <a:pt x="25234" y="0"/>
                  </a:lnTo>
                  <a:lnTo>
                    <a:pt x="25222" y="25222"/>
                  </a:lnTo>
                  <a:lnTo>
                    <a:pt x="0" y="25222"/>
                  </a:lnTo>
                  <a:lnTo>
                    <a:pt x="0" y="46278"/>
                  </a:lnTo>
                  <a:lnTo>
                    <a:pt x="25234" y="46278"/>
                  </a:lnTo>
                  <a:lnTo>
                    <a:pt x="25234" y="71501"/>
                  </a:lnTo>
                  <a:lnTo>
                    <a:pt x="46291" y="71501"/>
                  </a:lnTo>
                  <a:lnTo>
                    <a:pt x="46291" y="64084"/>
                  </a:lnTo>
                  <a:lnTo>
                    <a:pt x="46291" y="46291"/>
                  </a:lnTo>
                  <a:lnTo>
                    <a:pt x="71501" y="46278"/>
                  </a:lnTo>
                  <a:lnTo>
                    <a:pt x="71501" y="25234"/>
                  </a:lnTo>
                  <a:close/>
                </a:path>
              </a:pathLst>
            </a:custGeom>
            <a:solidFill>
              <a:srgbClr val="ED1C24"/>
            </a:solidFill>
          </p:spPr>
          <p:txBody>
            <a:bodyPr wrap="square" lIns="0" tIns="0" rIns="0" bIns="0" rtlCol="0"/>
            <a:lstStyle/>
            <a:p/>
          </p:txBody>
        </p:sp>
        <p:pic>
          <p:nvPicPr>
            <p:cNvPr id="188" name="object 188" descr=""/>
            <p:cNvPicPr/>
            <p:nvPr/>
          </p:nvPicPr>
          <p:blipFill>
            <a:blip r:embed="rId50" cstate="print"/>
            <a:stretch>
              <a:fillRect/>
            </a:stretch>
          </p:blipFill>
          <p:spPr>
            <a:xfrm>
              <a:off x="5386540" y="3027553"/>
              <a:ext cx="121488" cy="277000"/>
            </a:xfrm>
            <a:prstGeom prst="rect">
              <a:avLst/>
            </a:prstGeom>
          </p:spPr>
        </p:pic>
        <p:sp>
          <p:nvSpPr>
            <p:cNvPr id="189" name="object 189" descr=""/>
            <p:cNvSpPr/>
            <p:nvPr/>
          </p:nvSpPr>
          <p:spPr>
            <a:xfrm>
              <a:off x="5503539" y="3129995"/>
              <a:ext cx="22225" cy="20320"/>
            </a:xfrm>
            <a:custGeom>
              <a:avLst/>
              <a:gdLst/>
              <a:ahLst/>
              <a:cxnLst/>
              <a:rect l="l" t="t" r="r" b="b"/>
              <a:pathLst>
                <a:path w="22225" h="20319">
                  <a:moveTo>
                    <a:pt x="0" y="0"/>
                  </a:moveTo>
                  <a:lnTo>
                    <a:pt x="0" y="5054"/>
                  </a:lnTo>
                  <a:lnTo>
                    <a:pt x="3238" y="6134"/>
                  </a:lnTo>
                  <a:lnTo>
                    <a:pt x="3238" y="14071"/>
                  </a:lnTo>
                  <a:lnTo>
                    <a:pt x="21628" y="19850"/>
                  </a:lnTo>
                  <a:lnTo>
                    <a:pt x="20275" y="13246"/>
                  </a:lnTo>
                  <a:lnTo>
                    <a:pt x="17572" y="8977"/>
                  </a:lnTo>
                  <a:lnTo>
                    <a:pt x="11489" y="5182"/>
                  </a:lnTo>
                  <a:lnTo>
                    <a:pt x="0" y="0"/>
                  </a:lnTo>
                  <a:close/>
                </a:path>
              </a:pathLst>
            </a:custGeom>
            <a:solidFill>
              <a:srgbClr val="00AEEF"/>
            </a:solidFill>
          </p:spPr>
          <p:txBody>
            <a:bodyPr wrap="square" lIns="0" tIns="0" rIns="0" bIns="0" rtlCol="0"/>
            <a:lstStyle/>
            <a:p/>
          </p:txBody>
        </p:sp>
        <p:pic>
          <p:nvPicPr>
            <p:cNvPr id="190" name="object 190" descr=""/>
            <p:cNvPicPr/>
            <p:nvPr/>
          </p:nvPicPr>
          <p:blipFill>
            <a:blip r:embed="rId51" cstate="print"/>
            <a:stretch>
              <a:fillRect/>
            </a:stretch>
          </p:blipFill>
          <p:spPr>
            <a:xfrm>
              <a:off x="5386540" y="3027553"/>
              <a:ext cx="121488" cy="277000"/>
            </a:xfrm>
            <a:prstGeom prst="rect">
              <a:avLst/>
            </a:prstGeom>
          </p:spPr>
        </p:pic>
        <p:sp>
          <p:nvSpPr>
            <p:cNvPr id="191" name="object 191" descr=""/>
            <p:cNvSpPr/>
            <p:nvPr/>
          </p:nvSpPr>
          <p:spPr>
            <a:xfrm>
              <a:off x="5476857" y="3027718"/>
              <a:ext cx="19050" cy="26670"/>
            </a:xfrm>
            <a:custGeom>
              <a:avLst/>
              <a:gdLst/>
              <a:ahLst/>
              <a:cxnLst/>
              <a:rect l="l" t="t" r="r" b="b"/>
              <a:pathLst>
                <a:path w="19050" h="26669">
                  <a:moveTo>
                    <a:pt x="38" y="0"/>
                  </a:moveTo>
                  <a:lnTo>
                    <a:pt x="0" y="26543"/>
                  </a:lnTo>
                  <a:lnTo>
                    <a:pt x="18834" y="26543"/>
                  </a:lnTo>
                  <a:lnTo>
                    <a:pt x="18834" y="10566"/>
                  </a:lnTo>
                  <a:lnTo>
                    <a:pt x="15189" y="5359"/>
                  </a:lnTo>
                  <a:lnTo>
                    <a:pt x="9359" y="914"/>
                  </a:lnTo>
                  <a:lnTo>
                    <a:pt x="38" y="0"/>
                  </a:lnTo>
                  <a:close/>
                </a:path>
              </a:pathLst>
            </a:custGeom>
            <a:solidFill>
              <a:srgbClr val="1B75BC"/>
            </a:solidFill>
          </p:spPr>
          <p:txBody>
            <a:bodyPr wrap="square" lIns="0" tIns="0" rIns="0" bIns="0" rtlCol="0"/>
            <a:lstStyle/>
            <a:p/>
          </p:txBody>
        </p:sp>
        <p:sp>
          <p:nvSpPr>
            <p:cNvPr id="192" name="object 192" descr=""/>
            <p:cNvSpPr/>
            <p:nvPr/>
          </p:nvSpPr>
          <p:spPr>
            <a:xfrm>
              <a:off x="5476862" y="3050248"/>
              <a:ext cx="19050" cy="4445"/>
            </a:xfrm>
            <a:custGeom>
              <a:avLst/>
              <a:gdLst/>
              <a:ahLst/>
              <a:cxnLst/>
              <a:rect l="l" t="t" r="r" b="b"/>
              <a:pathLst>
                <a:path w="19050" h="4444">
                  <a:moveTo>
                    <a:pt x="18834" y="0"/>
                  </a:moveTo>
                  <a:lnTo>
                    <a:pt x="0" y="0"/>
                  </a:lnTo>
                  <a:lnTo>
                    <a:pt x="0" y="4013"/>
                  </a:lnTo>
                  <a:lnTo>
                    <a:pt x="18834" y="4013"/>
                  </a:lnTo>
                  <a:lnTo>
                    <a:pt x="18834" y="0"/>
                  </a:lnTo>
                  <a:close/>
                </a:path>
              </a:pathLst>
            </a:custGeom>
            <a:solidFill>
              <a:srgbClr val="2B3890"/>
            </a:solidFill>
          </p:spPr>
          <p:txBody>
            <a:bodyPr wrap="square" lIns="0" tIns="0" rIns="0" bIns="0" rtlCol="0"/>
            <a:lstStyle/>
            <a:p/>
          </p:txBody>
        </p:sp>
        <p:pic>
          <p:nvPicPr>
            <p:cNvPr id="193" name="object 193" descr=""/>
            <p:cNvPicPr/>
            <p:nvPr/>
          </p:nvPicPr>
          <p:blipFill>
            <a:blip r:embed="rId52" cstate="print"/>
            <a:stretch>
              <a:fillRect/>
            </a:stretch>
          </p:blipFill>
          <p:spPr>
            <a:xfrm>
              <a:off x="5395467" y="3111741"/>
              <a:ext cx="103631" cy="105054"/>
            </a:xfrm>
            <a:prstGeom prst="rect">
              <a:avLst/>
            </a:prstGeom>
          </p:spPr>
        </p:pic>
        <p:sp>
          <p:nvSpPr>
            <p:cNvPr id="194" name="object 194" descr=""/>
            <p:cNvSpPr/>
            <p:nvPr/>
          </p:nvSpPr>
          <p:spPr>
            <a:xfrm>
              <a:off x="5369406" y="3129995"/>
              <a:ext cx="22225" cy="20320"/>
            </a:xfrm>
            <a:custGeom>
              <a:avLst/>
              <a:gdLst/>
              <a:ahLst/>
              <a:cxnLst/>
              <a:rect l="l" t="t" r="r" b="b"/>
              <a:pathLst>
                <a:path w="22225" h="20319">
                  <a:moveTo>
                    <a:pt x="21628" y="0"/>
                  </a:moveTo>
                  <a:lnTo>
                    <a:pt x="10138" y="5182"/>
                  </a:lnTo>
                  <a:lnTo>
                    <a:pt x="4056" y="8977"/>
                  </a:lnTo>
                  <a:lnTo>
                    <a:pt x="1352" y="13246"/>
                  </a:lnTo>
                  <a:lnTo>
                    <a:pt x="0" y="19850"/>
                  </a:lnTo>
                  <a:lnTo>
                    <a:pt x="18389" y="14071"/>
                  </a:lnTo>
                  <a:lnTo>
                    <a:pt x="18389" y="6134"/>
                  </a:lnTo>
                  <a:lnTo>
                    <a:pt x="21628" y="5054"/>
                  </a:lnTo>
                  <a:lnTo>
                    <a:pt x="21628" y="0"/>
                  </a:lnTo>
                  <a:close/>
                </a:path>
              </a:pathLst>
            </a:custGeom>
            <a:solidFill>
              <a:srgbClr val="00AEEF"/>
            </a:solidFill>
          </p:spPr>
          <p:txBody>
            <a:bodyPr wrap="square" lIns="0" tIns="0" rIns="0" bIns="0" rtlCol="0"/>
            <a:lstStyle/>
            <a:p/>
          </p:txBody>
        </p:sp>
        <p:sp>
          <p:nvSpPr>
            <p:cNvPr id="195" name="object 195" descr=""/>
            <p:cNvSpPr/>
            <p:nvPr/>
          </p:nvSpPr>
          <p:spPr>
            <a:xfrm>
              <a:off x="5398875" y="3027718"/>
              <a:ext cx="19050" cy="26670"/>
            </a:xfrm>
            <a:custGeom>
              <a:avLst/>
              <a:gdLst/>
              <a:ahLst/>
              <a:cxnLst/>
              <a:rect l="l" t="t" r="r" b="b"/>
              <a:pathLst>
                <a:path w="19050" h="26669">
                  <a:moveTo>
                    <a:pt x="18796" y="0"/>
                  </a:moveTo>
                  <a:lnTo>
                    <a:pt x="9474" y="914"/>
                  </a:lnTo>
                  <a:lnTo>
                    <a:pt x="3644" y="5359"/>
                  </a:lnTo>
                  <a:lnTo>
                    <a:pt x="0" y="10566"/>
                  </a:lnTo>
                  <a:lnTo>
                    <a:pt x="0" y="26543"/>
                  </a:lnTo>
                  <a:lnTo>
                    <a:pt x="18834" y="26543"/>
                  </a:lnTo>
                  <a:lnTo>
                    <a:pt x="18796" y="0"/>
                  </a:lnTo>
                  <a:close/>
                </a:path>
              </a:pathLst>
            </a:custGeom>
            <a:solidFill>
              <a:srgbClr val="1B75BC"/>
            </a:solidFill>
          </p:spPr>
          <p:txBody>
            <a:bodyPr wrap="square" lIns="0" tIns="0" rIns="0" bIns="0" rtlCol="0"/>
            <a:lstStyle/>
            <a:p/>
          </p:txBody>
        </p:sp>
        <p:sp>
          <p:nvSpPr>
            <p:cNvPr id="196" name="object 196" descr=""/>
            <p:cNvSpPr/>
            <p:nvPr/>
          </p:nvSpPr>
          <p:spPr>
            <a:xfrm>
              <a:off x="5398871" y="3050248"/>
              <a:ext cx="19050" cy="4445"/>
            </a:xfrm>
            <a:custGeom>
              <a:avLst/>
              <a:gdLst/>
              <a:ahLst/>
              <a:cxnLst/>
              <a:rect l="l" t="t" r="r" b="b"/>
              <a:pathLst>
                <a:path w="19050" h="4444">
                  <a:moveTo>
                    <a:pt x="18834" y="0"/>
                  </a:moveTo>
                  <a:lnTo>
                    <a:pt x="0" y="0"/>
                  </a:lnTo>
                  <a:lnTo>
                    <a:pt x="0" y="4013"/>
                  </a:lnTo>
                  <a:lnTo>
                    <a:pt x="18834" y="4013"/>
                  </a:lnTo>
                  <a:lnTo>
                    <a:pt x="18834" y="0"/>
                  </a:lnTo>
                  <a:close/>
                </a:path>
              </a:pathLst>
            </a:custGeom>
            <a:solidFill>
              <a:srgbClr val="2B3890"/>
            </a:solidFill>
          </p:spPr>
          <p:txBody>
            <a:bodyPr wrap="square" lIns="0" tIns="0" rIns="0" bIns="0" rtlCol="0"/>
            <a:lstStyle/>
            <a:p/>
          </p:txBody>
        </p:sp>
        <p:pic>
          <p:nvPicPr>
            <p:cNvPr id="197" name="object 197" descr=""/>
            <p:cNvPicPr/>
            <p:nvPr/>
          </p:nvPicPr>
          <p:blipFill>
            <a:blip r:embed="rId53" cstate="print"/>
            <a:stretch>
              <a:fillRect/>
            </a:stretch>
          </p:blipFill>
          <p:spPr>
            <a:xfrm>
              <a:off x="5392327" y="3215462"/>
              <a:ext cx="107154" cy="85699"/>
            </a:xfrm>
            <a:prstGeom prst="rect">
              <a:avLst/>
            </a:prstGeom>
          </p:spPr>
        </p:pic>
        <p:sp>
          <p:nvSpPr>
            <p:cNvPr id="198" name="object 198" descr=""/>
            <p:cNvSpPr/>
            <p:nvPr/>
          </p:nvSpPr>
          <p:spPr>
            <a:xfrm>
              <a:off x="5405738" y="3144520"/>
              <a:ext cx="83185" cy="80010"/>
            </a:xfrm>
            <a:custGeom>
              <a:avLst/>
              <a:gdLst/>
              <a:ahLst/>
              <a:cxnLst/>
              <a:rect l="l" t="t" r="r" b="b"/>
              <a:pathLst>
                <a:path w="83185" h="80010">
                  <a:moveTo>
                    <a:pt x="55981" y="0"/>
                  </a:moveTo>
                  <a:lnTo>
                    <a:pt x="27114" y="0"/>
                  </a:lnTo>
                  <a:lnTo>
                    <a:pt x="12537" y="1633"/>
                  </a:lnTo>
                  <a:lnTo>
                    <a:pt x="4365" y="5226"/>
                  </a:lnTo>
                  <a:lnTo>
                    <a:pt x="789" y="8818"/>
                  </a:lnTo>
                  <a:lnTo>
                    <a:pt x="0" y="10452"/>
                  </a:lnTo>
                  <a:lnTo>
                    <a:pt x="0" y="60439"/>
                  </a:lnTo>
                  <a:lnTo>
                    <a:pt x="1121" y="71401"/>
                  </a:lnTo>
                  <a:lnTo>
                    <a:pt x="4116" y="77030"/>
                  </a:lnTo>
                  <a:lnTo>
                    <a:pt x="11342" y="79104"/>
                  </a:lnTo>
                  <a:lnTo>
                    <a:pt x="25158" y="79400"/>
                  </a:lnTo>
                  <a:lnTo>
                    <a:pt x="57937" y="79400"/>
                  </a:lnTo>
                  <a:lnTo>
                    <a:pt x="71930" y="76437"/>
                  </a:lnTo>
                  <a:lnTo>
                    <a:pt x="79460" y="69919"/>
                  </a:lnTo>
                  <a:lnTo>
                    <a:pt x="82519" y="63401"/>
                  </a:lnTo>
                  <a:lnTo>
                    <a:pt x="83096" y="60439"/>
                  </a:lnTo>
                  <a:lnTo>
                    <a:pt x="83096" y="10452"/>
                  </a:lnTo>
                  <a:lnTo>
                    <a:pt x="81200" y="4409"/>
                  </a:lnTo>
                  <a:lnTo>
                    <a:pt x="77744" y="1306"/>
                  </a:lnTo>
                  <a:lnTo>
                    <a:pt x="70185" y="163"/>
                  </a:lnTo>
                  <a:lnTo>
                    <a:pt x="55981" y="0"/>
                  </a:lnTo>
                  <a:close/>
                </a:path>
              </a:pathLst>
            </a:custGeom>
            <a:solidFill>
              <a:srgbClr val="1B75BC"/>
            </a:solidFill>
          </p:spPr>
          <p:txBody>
            <a:bodyPr wrap="square" lIns="0" tIns="0" rIns="0" bIns="0" rtlCol="0"/>
            <a:lstStyle/>
            <a:p/>
          </p:txBody>
        </p:sp>
        <p:sp>
          <p:nvSpPr>
            <p:cNvPr id="199" name="object 199" descr=""/>
            <p:cNvSpPr/>
            <p:nvPr/>
          </p:nvSpPr>
          <p:spPr>
            <a:xfrm>
              <a:off x="5393283" y="3215474"/>
              <a:ext cx="108585" cy="59690"/>
            </a:xfrm>
            <a:custGeom>
              <a:avLst/>
              <a:gdLst/>
              <a:ahLst/>
              <a:cxnLst/>
              <a:rect l="l" t="t" r="r" b="b"/>
              <a:pathLst>
                <a:path w="108585" h="59689">
                  <a:moveTo>
                    <a:pt x="18288" y="59588"/>
                  </a:moveTo>
                  <a:lnTo>
                    <a:pt x="18008" y="0"/>
                  </a:lnTo>
                  <a:lnTo>
                    <a:pt x="2184" y="7785"/>
                  </a:lnTo>
                  <a:lnTo>
                    <a:pt x="0" y="29819"/>
                  </a:lnTo>
                  <a:lnTo>
                    <a:pt x="939" y="42557"/>
                  </a:lnTo>
                  <a:lnTo>
                    <a:pt x="6540" y="50863"/>
                  </a:lnTo>
                  <a:lnTo>
                    <a:pt x="18288" y="59588"/>
                  </a:lnTo>
                  <a:close/>
                </a:path>
                <a:path w="108585" h="59689">
                  <a:moveTo>
                    <a:pt x="107988" y="29819"/>
                  </a:moveTo>
                  <a:lnTo>
                    <a:pt x="105803" y="7785"/>
                  </a:lnTo>
                  <a:lnTo>
                    <a:pt x="89979" y="0"/>
                  </a:lnTo>
                  <a:lnTo>
                    <a:pt x="89700" y="59588"/>
                  </a:lnTo>
                  <a:lnTo>
                    <a:pt x="101447" y="50863"/>
                  </a:lnTo>
                  <a:lnTo>
                    <a:pt x="107035" y="42557"/>
                  </a:lnTo>
                  <a:lnTo>
                    <a:pt x="107988" y="29819"/>
                  </a:lnTo>
                  <a:close/>
                </a:path>
              </a:pathLst>
            </a:custGeom>
            <a:solidFill>
              <a:srgbClr val="2B3890"/>
            </a:solidFill>
          </p:spPr>
          <p:txBody>
            <a:bodyPr wrap="square" lIns="0" tIns="0" rIns="0" bIns="0" rtlCol="0"/>
            <a:lstStyle/>
            <a:p/>
          </p:txBody>
        </p:sp>
        <p:pic>
          <p:nvPicPr>
            <p:cNvPr id="200" name="object 200" descr=""/>
            <p:cNvPicPr/>
            <p:nvPr/>
          </p:nvPicPr>
          <p:blipFill>
            <a:blip r:embed="rId54" cstate="print"/>
            <a:stretch>
              <a:fillRect/>
            </a:stretch>
          </p:blipFill>
          <p:spPr>
            <a:xfrm>
              <a:off x="5578309" y="1778000"/>
              <a:ext cx="168262" cy="1974532"/>
            </a:xfrm>
            <a:prstGeom prst="rect">
              <a:avLst/>
            </a:prstGeom>
          </p:spPr>
        </p:pic>
        <p:sp>
          <p:nvSpPr>
            <p:cNvPr id="201" name="object 201" descr=""/>
            <p:cNvSpPr/>
            <p:nvPr/>
          </p:nvSpPr>
          <p:spPr>
            <a:xfrm>
              <a:off x="5043276" y="2739962"/>
              <a:ext cx="0" cy="353695"/>
            </a:xfrm>
            <a:custGeom>
              <a:avLst/>
              <a:gdLst/>
              <a:ahLst/>
              <a:cxnLst/>
              <a:rect l="l" t="t" r="r" b="b"/>
              <a:pathLst>
                <a:path w="0" h="353694">
                  <a:moveTo>
                    <a:pt x="0" y="353072"/>
                  </a:moveTo>
                  <a:lnTo>
                    <a:pt x="0" y="0"/>
                  </a:lnTo>
                </a:path>
              </a:pathLst>
            </a:custGeom>
            <a:ln w="7416">
              <a:solidFill>
                <a:srgbClr val="ED1C24"/>
              </a:solidFill>
            </a:ln>
          </p:spPr>
          <p:txBody>
            <a:bodyPr wrap="square" lIns="0" tIns="0" rIns="0" bIns="0" rtlCol="0"/>
            <a:lstStyle/>
            <a:p/>
          </p:txBody>
        </p:sp>
        <p:sp>
          <p:nvSpPr>
            <p:cNvPr id="202" name="object 202" descr=""/>
            <p:cNvSpPr/>
            <p:nvPr/>
          </p:nvSpPr>
          <p:spPr>
            <a:xfrm>
              <a:off x="5012929" y="2731911"/>
              <a:ext cx="60960" cy="38100"/>
            </a:xfrm>
            <a:custGeom>
              <a:avLst/>
              <a:gdLst/>
              <a:ahLst/>
              <a:cxnLst/>
              <a:rect l="l" t="t" r="r" b="b"/>
              <a:pathLst>
                <a:path w="60960" h="38100">
                  <a:moveTo>
                    <a:pt x="30352" y="0"/>
                  </a:moveTo>
                  <a:lnTo>
                    <a:pt x="0" y="32626"/>
                  </a:lnTo>
                  <a:lnTo>
                    <a:pt x="5448" y="37693"/>
                  </a:lnTo>
                  <a:lnTo>
                    <a:pt x="30352" y="10883"/>
                  </a:lnTo>
                  <a:lnTo>
                    <a:pt x="55257" y="37693"/>
                  </a:lnTo>
                  <a:lnTo>
                    <a:pt x="60693" y="32626"/>
                  </a:lnTo>
                  <a:lnTo>
                    <a:pt x="30352" y="0"/>
                  </a:lnTo>
                  <a:close/>
                </a:path>
              </a:pathLst>
            </a:custGeom>
            <a:solidFill>
              <a:srgbClr val="ED1C24"/>
            </a:solidFill>
          </p:spPr>
          <p:txBody>
            <a:bodyPr wrap="square" lIns="0" tIns="0" rIns="0" bIns="0" rtlCol="0"/>
            <a:lstStyle/>
            <a:p/>
          </p:txBody>
        </p:sp>
        <p:sp>
          <p:nvSpPr>
            <p:cNvPr id="203" name="object 203" descr=""/>
            <p:cNvSpPr/>
            <p:nvPr/>
          </p:nvSpPr>
          <p:spPr>
            <a:xfrm>
              <a:off x="5218626" y="2875385"/>
              <a:ext cx="0" cy="826135"/>
            </a:xfrm>
            <a:custGeom>
              <a:avLst/>
              <a:gdLst/>
              <a:ahLst/>
              <a:cxnLst/>
              <a:rect l="l" t="t" r="r" b="b"/>
              <a:pathLst>
                <a:path w="0" h="826135">
                  <a:moveTo>
                    <a:pt x="0" y="826096"/>
                  </a:moveTo>
                  <a:lnTo>
                    <a:pt x="0" y="0"/>
                  </a:lnTo>
                </a:path>
              </a:pathLst>
            </a:custGeom>
            <a:ln w="7416">
              <a:solidFill>
                <a:srgbClr val="231F20"/>
              </a:solidFill>
              <a:prstDash val="dash"/>
            </a:ln>
          </p:spPr>
          <p:txBody>
            <a:bodyPr wrap="square" lIns="0" tIns="0" rIns="0" bIns="0" rtlCol="0"/>
            <a:lstStyle/>
            <a:p/>
          </p:txBody>
        </p:sp>
        <p:sp>
          <p:nvSpPr>
            <p:cNvPr id="204" name="object 204" descr=""/>
            <p:cNvSpPr/>
            <p:nvPr/>
          </p:nvSpPr>
          <p:spPr>
            <a:xfrm>
              <a:off x="5204794" y="1948509"/>
              <a:ext cx="313055" cy="620395"/>
            </a:xfrm>
            <a:custGeom>
              <a:avLst/>
              <a:gdLst/>
              <a:ahLst/>
              <a:cxnLst/>
              <a:rect l="l" t="t" r="r" b="b"/>
              <a:pathLst>
                <a:path w="313054" h="620394">
                  <a:moveTo>
                    <a:pt x="6411" y="620179"/>
                  </a:moveTo>
                  <a:lnTo>
                    <a:pt x="0" y="537786"/>
                  </a:lnTo>
                  <a:lnTo>
                    <a:pt x="10745" y="480434"/>
                  </a:lnTo>
                  <a:lnTo>
                    <a:pt x="50241" y="421225"/>
                  </a:lnTo>
                  <a:lnTo>
                    <a:pt x="130084" y="333260"/>
                  </a:lnTo>
                  <a:lnTo>
                    <a:pt x="176889" y="282775"/>
                  </a:lnTo>
                  <a:lnTo>
                    <a:pt x="215762" y="239081"/>
                  </a:lnTo>
                  <a:lnTo>
                    <a:pt x="247249" y="200044"/>
                  </a:lnTo>
                  <a:lnTo>
                    <a:pt x="271898" y="163529"/>
                  </a:lnTo>
                  <a:lnTo>
                    <a:pt x="290256" y="127402"/>
                  </a:lnTo>
                  <a:lnTo>
                    <a:pt x="302869" y="89528"/>
                  </a:lnTo>
                  <a:lnTo>
                    <a:pt x="310286" y="47772"/>
                  </a:lnTo>
                  <a:lnTo>
                    <a:pt x="313053" y="0"/>
                  </a:lnTo>
                </a:path>
              </a:pathLst>
            </a:custGeom>
            <a:ln w="7416">
              <a:solidFill>
                <a:srgbClr val="231F20"/>
              </a:solidFill>
              <a:prstDash val="dash"/>
            </a:ln>
          </p:spPr>
          <p:txBody>
            <a:bodyPr wrap="square" lIns="0" tIns="0" rIns="0" bIns="0" rtlCol="0"/>
            <a:lstStyle/>
            <a:p/>
          </p:txBody>
        </p:sp>
        <p:sp>
          <p:nvSpPr>
            <p:cNvPr id="205" name="object 205" descr=""/>
            <p:cNvSpPr/>
            <p:nvPr/>
          </p:nvSpPr>
          <p:spPr>
            <a:xfrm>
              <a:off x="5486825" y="1940457"/>
              <a:ext cx="60960" cy="38735"/>
            </a:xfrm>
            <a:custGeom>
              <a:avLst/>
              <a:gdLst/>
              <a:ahLst/>
              <a:cxnLst/>
              <a:rect l="l" t="t" r="r" b="b"/>
              <a:pathLst>
                <a:path w="60960" h="38735">
                  <a:moveTo>
                    <a:pt x="31089" y="0"/>
                  </a:moveTo>
                  <a:lnTo>
                    <a:pt x="0" y="31927"/>
                  </a:lnTo>
                  <a:lnTo>
                    <a:pt x="5308" y="37109"/>
                  </a:lnTo>
                  <a:lnTo>
                    <a:pt x="30835" y="10883"/>
                  </a:lnTo>
                  <a:lnTo>
                    <a:pt x="55117" y="38252"/>
                  </a:lnTo>
                  <a:lnTo>
                    <a:pt x="60667" y="33312"/>
                  </a:lnTo>
                  <a:lnTo>
                    <a:pt x="31089" y="0"/>
                  </a:lnTo>
                  <a:close/>
                </a:path>
              </a:pathLst>
            </a:custGeom>
            <a:solidFill>
              <a:srgbClr val="231F20"/>
            </a:solidFill>
          </p:spPr>
          <p:txBody>
            <a:bodyPr wrap="square" lIns="0" tIns="0" rIns="0" bIns="0" rtlCol="0"/>
            <a:lstStyle/>
            <a:p/>
          </p:txBody>
        </p:sp>
        <p:sp>
          <p:nvSpPr>
            <p:cNvPr id="206" name="object 206" descr=""/>
            <p:cNvSpPr/>
            <p:nvPr/>
          </p:nvSpPr>
          <p:spPr>
            <a:xfrm>
              <a:off x="5472024" y="1940448"/>
              <a:ext cx="90805" cy="0"/>
            </a:xfrm>
            <a:custGeom>
              <a:avLst/>
              <a:gdLst/>
              <a:ahLst/>
              <a:cxnLst/>
              <a:rect l="l" t="t" r="r" b="b"/>
              <a:pathLst>
                <a:path w="90804" h="0">
                  <a:moveTo>
                    <a:pt x="0" y="0"/>
                  </a:moveTo>
                  <a:lnTo>
                    <a:pt x="90398" y="0"/>
                  </a:lnTo>
                </a:path>
              </a:pathLst>
            </a:custGeom>
            <a:ln w="7416">
              <a:solidFill>
                <a:srgbClr val="231F20"/>
              </a:solidFill>
            </a:ln>
          </p:spPr>
          <p:txBody>
            <a:bodyPr wrap="square" lIns="0" tIns="0" rIns="0" bIns="0" rtlCol="0"/>
            <a:lstStyle/>
            <a:p/>
          </p:txBody>
        </p:sp>
      </p:grpSp>
      <p:graphicFrame>
        <p:nvGraphicFramePr>
          <p:cNvPr id="207" name="object 207" descr=""/>
          <p:cNvGraphicFramePr>
            <a:graphicFrameLocks noGrp="1"/>
          </p:cNvGraphicFramePr>
          <p:nvPr/>
        </p:nvGraphicFramePr>
        <p:xfrm>
          <a:off x="557999" y="360003"/>
          <a:ext cx="6718300" cy="364617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43027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algn="just" marL="313055" marR="36830" indent="-295275">
                        <a:lnSpc>
                          <a:spcPct val="102400"/>
                        </a:lnSpc>
                        <a:spcBef>
                          <a:spcPts val="254"/>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尋找接近中的消防</a:t>
                      </a:r>
                      <a:r>
                        <a:rPr dirty="0" sz="900" spc="55">
                          <a:solidFill>
                            <a:srgbClr val="231F20"/>
                          </a:solidFill>
                          <a:latin typeface="華康標楷體"/>
                          <a:cs typeface="華康標楷體"/>
                        </a:rPr>
                        <a:t>車、救護車等緊急</a:t>
                      </a:r>
                      <a:r>
                        <a:rPr dirty="0" sz="900" spc="-20">
                          <a:solidFill>
                            <a:srgbClr val="231F20"/>
                          </a:solidFill>
                          <a:latin typeface="華康標楷體"/>
                          <a:cs typeface="華康標楷體"/>
                        </a:rPr>
                        <a:t>車輛並確認</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gn="just" marL="313055" marR="35560" indent="-295275">
                        <a:lnSpc>
                          <a:spcPct val="102400"/>
                        </a:lnSpc>
                        <a:spcBef>
                          <a:spcPts val="610"/>
                        </a:spcBef>
                        <a:buSzPct val="88888"/>
                        <a:buFont typeface=""/>
                        <a:buAutoNum type="arabicPlain"/>
                        <a:tabLst>
                          <a:tab pos="313055" algn="l"/>
                          <a:tab pos="315595" algn="l"/>
                        </a:tabLst>
                      </a:pPr>
                      <a:r>
                        <a:rPr dirty="0" sz="900">
                          <a:solidFill>
                            <a:srgbClr val="231F20"/>
                          </a:solidFill>
                          <a:latin typeface="Times New Roman"/>
                          <a:cs typeface="Times New Roman"/>
                        </a:rPr>
                        <a:t>	</a:t>
                      </a:r>
                      <a:r>
                        <a:rPr dirty="0" sz="900" spc="65">
                          <a:solidFill>
                            <a:srgbClr val="231F20"/>
                          </a:solidFill>
                          <a:latin typeface="華康標楷體"/>
                          <a:cs typeface="華康標楷體"/>
                        </a:rPr>
                        <a:t>為消防車、救護車</a:t>
                      </a:r>
                      <a:r>
                        <a:rPr dirty="0" sz="900" spc="75">
                          <a:solidFill>
                            <a:srgbClr val="231F20"/>
                          </a:solidFill>
                          <a:latin typeface="華康標楷體"/>
                          <a:cs typeface="華康標楷體"/>
                        </a:rPr>
                        <a:t>等緊急車輛讓開車</a:t>
                      </a:r>
                      <a:r>
                        <a:rPr dirty="0" sz="900" spc="-50">
                          <a:solidFill>
                            <a:srgbClr val="231F20"/>
                          </a:solidFill>
                          <a:latin typeface="華康標楷體"/>
                          <a:cs typeface="華康標楷體"/>
                        </a:rPr>
                        <a:t>道</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305435" marR="45085" indent="-288290">
                        <a:lnSpc>
                          <a:spcPct val="102400"/>
                        </a:lnSpc>
                        <a:spcBef>
                          <a:spcPts val="254"/>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從消防車、救護車等緊急車輛的鳴笛聲，掌握緊急車輛是從那個方向接近。注視前方、後方，並找尋裝設有紅色警示燈的消防車、救護車等緊急車輛所在。</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gn="just" marL="305435" marR="39370" indent="-288290">
                        <a:lnSpc>
                          <a:spcPct val="102400"/>
                        </a:lnSpc>
                        <a:spcBef>
                          <a:spcPts val="610"/>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依照消防車、救護車等緊急車輛接近的方向和距離，</a:t>
                      </a:r>
                      <a:r>
                        <a:rPr dirty="0" sz="900" spc="50">
                          <a:solidFill>
                            <a:srgbClr val="231F20"/>
                          </a:solidFill>
                          <a:latin typeface="華康標楷體"/>
                          <a:cs typeface="華康標楷體"/>
                        </a:rPr>
                        <a:t>讓學員從本車的位置，以適當的方式讓出道路</a:t>
                      </a:r>
                      <a:r>
                        <a:rPr dirty="0" sz="900" spc="65">
                          <a:solidFill>
                            <a:srgbClr val="231F20"/>
                          </a:solidFill>
                          <a:latin typeface="華康標楷體"/>
                          <a:cs typeface="華康標楷體"/>
                        </a:rPr>
                        <a:t>（</a:t>
                      </a:r>
                      <a:r>
                        <a:rPr dirty="0" sz="900" spc="15">
                          <a:solidFill>
                            <a:srgbClr val="231F20"/>
                          </a:solidFill>
                          <a:latin typeface="華康標楷體"/>
                          <a:cs typeface="華康標楷體"/>
                        </a:rPr>
                        <a:t>圖 </a:t>
                      </a:r>
                      <a:r>
                        <a:rPr dirty="0" sz="900" spc="-80">
                          <a:solidFill>
                            <a:srgbClr val="231F20"/>
                          </a:solidFill>
                          <a:latin typeface="Trebuchet MS"/>
                          <a:cs typeface="Trebuchet MS"/>
                        </a:rPr>
                        <a:t>3.9.4</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gn="just" lvl="1" marL="431800" marR="1262380" indent="-122555">
                        <a:lnSpc>
                          <a:spcPts val="1060"/>
                        </a:lnSpc>
                        <a:spcBef>
                          <a:spcPts val="740"/>
                        </a:spcBef>
                        <a:buFont typeface="Trebuchet MS"/>
                        <a:buAutoNum type="alphaUcPeriod"/>
                        <a:tabLst>
                          <a:tab pos="431800" algn="l"/>
                        </a:tabLst>
                      </a:pPr>
                      <a:r>
                        <a:rPr dirty="0" sz="900" spc="55">
                          <a:solidFill>
                            <a:srgbClr val="231F20"/>
                          </a:solidFill>
                          <a:latin typeface="華康標楷體"/>
                          <a:cs typeface="華康標楷體"/>
                        </a:rPr>
                        <a:t>若車輛行至交岔路口及附</a:t>
                      </a:r>
                      <a:r>
                        <a:rPr dirty="0" sz="900" spc="45">
                          <a:solidFill>
                            <a:srgbClr val="231F20"/>
                          </a:solidFill>
                          <a:latin typeface="華康標楷體"/>
                          <a:cs typeface="華康標楷體"/>
                        </a:rPr>
                        <a:t>近時，應儘速駛離交岔路口，靠到道路右側暫時停</a:t>
                      </a:r>
                      <a:r>
                        <a:rPr dirty="0" sz="900" spc="-30">
                          <a:solidFill>
                            <a:srgbClr val="231F20"/>
                          </a:solidFill>
                          <a:latin typeface="華康標楷體"/>
                          <a:cs typeface="華康標楷體"/>
                        </a:rPr>
                        <a:t>車。</a:t>
                      </a:r>
                      <a:endParaRPr sz="900">
                        <a:latin typeface="華康標楷體"/>
                        <a:cs typeface="華康標楷體"/>
                      </a:endParaRPr>
                    </a:p>
                    <a:p>
                      <a:pPr algn="just" lvl="1" marL="431800" marR="1263650" indent="-120650">
                        <a:lnSpc>
                          <a:spcPts val="1060"/>
                        </a:lnSpc>
                        <a:spcBef>
                          <a:spcPts val="720"/>
                        </a:spcBef>
                        <a:buFont typeface="Trebuchet MS"/>
                        <a:buAutoNum type="alphaUcPeriod"/>
                        <a:tabLst>
                          <a:tab pos="431800" algn="l"/>
                        </a:tabLst>
                      </a:pPr>
                      <a:r>
                        <a:rPr dirty="0" sz="900" spc="55">
                          <a:solidFill>
                            <a:srgbClr val="231F20"/>
                          </a:solidFill>
                          <a:latin typeface="華康標楷體"/>
                          <a:cs typeface="華康標楷體"/>
                        </a:rPr>
                        <a:t>若車輛不是行駛在交岔路</a:t>
                      </a:r>
                      <a:r>
                        <a:rPr dirty="0" sz="900" spc="40">
                          <a:solidFill>
                            <a:srgbClr val="231F20"/>
                          </a:solidFill>
                          <a:latin typeface="華康標楷體"/>
                          <a:cs typeface="華康標楷體"/>
                        </a:rPr>
                        <a:t>口及附近時，應向右靠，</a:t>
                      </a:r>
                      <a:r>
                        <a:rPr dirty="0" sz="900" spc="-20">
                          <a:solidFill>
                            <a:srgbClr val="231F20"/>
                          </a:solidFill>
                          <a:latin typeface="華康標楷體"/>
                          <a:cs typeface="華康標楷體"/>
                        </a:rPr>
                        <a:t>並讓出道路。</a:t>
                      </a:r>
                      <a:endParaRPr sz="900">
                        <a:latin typeface="華康標楷體"/>
                        <a:cs typeface="華康標楷體"/>
                      </a:endParaRPr>
                    </a:p>
                    <a:p>
                      <a:pPr algn="just" lvl="1" marL="427355" marR="1261745" indent="-123189">
                        <a:lnSpc>
                          <a:spcPts val="1060"/>
                        </a:lnSpc>
                        <a:spcBef>
                          <a:spcPts val="790"/>
                        </a:spcBef>
                        <a:buFont typeface="Trebuchet MS"/>
                        <a:buAutoNum type="alphaUcPeriod"/>
                        <a:tabLst>
                          <a:tab pos="431165" algn="l"/>
                        </a:tabLst>
                      </a:pPr>
                      <a:r>
                        <a:rPr dirty="0" sz="900" spc="60">
                          <a:solidFill>
                            <a:srgbClr val="231F20"/>
                          </a:solidFill>
                          <a:latin typeface="華康標楷體"/>
                          <a:cs typeface="華康標楷體"/>
                        </a:rPr>
                        <a:t>車輛行駛在單行道等道路</a:t>
                      </a:r>
                      <a:r>
                        <a:rPr dirty="0" sz="900" spc="60">
                          <a:solidFill>
                            <a:srgbClr val="231F20"/>
                          </a:solidFill>
                          <a:latin typeface="華康標楷體"/>
                          <a:cs typeface="華康標楷體"/>
                        </a:rPr>
                        <a:t>	</a:t>
                      </a:r>
                      <a:r>
                        <a:rPr dirty="0" sz="900" spc="45">
                          <a:solidFill>
                            <a:srgbClr val="231F20"/>
                          </a:solidFill>
                          <a:latin typeface="華康標楷體"/>
                          <a:cs typeface="華康標楷體"/>
                        </a:rPr>
                        <a:t>時，應靠向道路左、右兩</a:t>
                      </a:r>
                      <a:r>
                        <a:rPr dirty="0" sz="900" spc="45">
                          <a:solidFill>
                            <a:srgbClr val="231F20"/>
                          </a:solidFill>
                          <a:latin typeface="華康標楷體"/>
                          <a:cs typeface="華康標楷體"/>
                        </a:rPr>
                        <a:t>	</a:t>
                      </a:r>
                      <a:r>
                        <a:rPr dirty="0" sz="900" spc="-45">
                          <a:solidFill>
                            <a:srgbClr val="231F20"/>
                          </a:solidFill>
                          <a:latin typeface="華康標楷體"/>
                          <a:cs typeface="華康標楷體"/>
                        </a:rPr>
                        <a:t>側暫時停車，並暫時停車。</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5"/>
                        </a:spcBef>
                      </a:pPr>
                      <a:endParaRPr sz="800">
                        <a:latin typeface="Times New Roman"/>
                        <a:cs typeface="Times New Roman"/>
                      </a:endParaRPr>
                    </a:p>
                    <a:p>
                      <a:pPr algn="ctr" marL="542290">
                        <a:lnSpc>
                          <a:spcPct val="100000"/>
                        </a:lnSpc>
                      </a:pPr>
                      <a:r>
                        <a:rPr dirty="0" sz="500" spc="-80">
                          <a:solidFill>
                            <a:srgbClr val="231F20"/>
                          </a:solidFill>
                          <a:latin typeface="SimSun"/>
                          <a:cs typeface="SimSun"/>
                        </a:rPr>
                        <a:t>圖 </a:t>
                      </a:r>
                      <a:r>
                        <a:rPr dirty="0" sz="500" spc="-20">
                          <a:solidFill>
                            <a:srgbClr val="231F20"/>
                          </a:solidFill>
                          <a:latin typeface="Trebuchet MS"/>
                          <a:cs typeface="Trebuchet MS"/>
                        </a:rPr>
                        <a:t>3.9.4</a:t>
                      </a:r>
                      <a:endParaRPr sz="500">
                        <a:latin typeface="Trebuchet MS"/>
                        <a:cs typeface="Trebuchet MS"/>
                      </a:endParaRPr>
                    </a:p>
                    <a:p>
                      <a:pPr marL="2017395">
                        <a:lnSpc>
                          <a:spcPct val="100000"/>
                        </a:lnSpc>
                        <a:spcBef>
                          <a:spcPts val="175"/>
                        </a:spcBef>
                      </a:pPr>
                      <a:r>
                        <a:rPr dirty="0" sz="550" spc="-5">
                          <a:solidFill>
                            <a:srgbClr val="231F20"/>
                          </a:solidFill>
                          <a:latin typeface="SimSun"/>
                          <a:cs typeface="SimSun"/>
                        </a:rPr>
                        <a:t>不是在交岔路口及附近的情況</a:t>
                      </a:r>
                      <a:endParaRPr sz="550">
                        <a:latin typeface="SimSun"/>
                        <a:cs typeface="SimSun"/>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marL="251460">
                        <a:lnSpc>
                          <a:spcPct val="100000"/>
                        </a:lnSpc>
                        <a:spcBef>
                          <a:spcPts val="370"/>
                        </a:spcBef>
                      </a:pPr>
                      <a:r>
                        <a:rPr dirty="0" sz="550" spc="-5">
                          <a:solidFill>
                            <a:srgbClr val="231F20"/>
                          </a:solidFill>
                          <a:latin typeface="SimSun"/>
                          <a:cs typeface="SimSun"/>
                        </a:rPr>
                        <a:t>在交岔路口及附近的情況</a:t>
                      </a:r>
                      <a:endParaRPr sz="550">
                        <a:latin typeface="SimSun"/>
                        <a:cs typeface="SimSun"/>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208" name="object 208" descr=""/>
          <p:cNvSpPr/>
          <p:nvPr/>
        </p:nvSpPr>
        <p:spPr>
          <a:xfrm>
            <a:off x="7919987" y="360019"/>
            <a:ext cx="480695" cy="265430"/>
          </a:xfrm>
          <a:custGeom>
            <a:avLst/>
            <a:gdLst/>
            <a:ahLst/>
            <a:cxnLst/>
            <a:rect l="l" t="t" r="r" b="b"/>
            <a:pathLst>
              <a:path w="480695" h="265430">
                <a:moveTo>
                  <a:pt x="480072" y="132486"/>
                </a:moveTo>
                <a:lnTo>
                  <a:pt x="473316" y="90601"/>
                </a:lnTo>
                <a:lnTo>
                  <a:pt x="454507" y="54241"/>
                </a:lnTo>
                <a:lnTo>
                  <a:pt x="425818" y="25552"/>
                </a:lnTo>
                <a:lnTo>
                  <a:pt x="389445" y="6756"/>
                </a:lnTo>
                <a:lnTo>
                  <a:pt x="347573" y="0"/>
                </a:lnTo>
                <a:lnTo>
                  <a:pt x="305689" y="6756"/>
                </a:lnTo>
                <a:lnTo>
                  <a:pt x="269316" y="25552"/>
                </a:lnTo>
                <a:lnTo>
                  <a:pt x="240639" y="54241"/>
                </a:lnTo>
                <a:lnTo>
                  <a:pt x="240030" y="55410"/>
                </a:lnTo>
                <a:lnTo>
                  <a:pt x="239433" y="54241"/>
                </a:lnTo>
                <a:lnTo>
                  <a:pt x="210756" y="25552"/>
                </a:lnTo>
                <a:lnTo>
                  <a:pt x="174383" y="6756"/>
                </a:lnTo>
                <a:lnTo>
                  <a:pt x="132499" y="0"/>
                </a:lnTo>
                <a:lnTo>
                  <a:pt x="90627" y="6756"/>
                </a:lnTo>
                <a:lnTo>
                  <a:pt x="54254" y="25552"/>
                </a:lnTo>
                <a:lnTo>
                  <a:pt x="25565" y="54241"/>
                </a:lnTo>
                <a:lnTo>
                  <a:pt x="6756" y="90601"/>
                </a:lnTo>
                <a:lnTo>
                  <a:pt x="0" y="132486"/>
                </a:lnTo>
                <a:lnTo>
                  <a:pt x="6756" y="174358"/>
                </a:lnTo>
                <a:lnTo>
                  <a:pt x="25565" y="210731"/>
                </a:lnTo>
                <a:lnTo>
                  <a:pt x="54254" y="239420"/>
                </a:lnTo>
                <a:lnTo>
                  <a:pt x="90627" y="258229"/>
                </a:lnTo>
                <a:lnTo>
                  <a:pt x="132499" y="264985"/>
                </a:lnTo>
                <a:lnTo>
                  <a:pt x="174383" y="258229"/>
                </a:lnTo>
                <a:lnTo>
                  <a:pt x="210756" y="239420"/>
                </a:lnTo>
                <a:lnTo>
                  <a:pt x="239433" y="210731"/>
                </a:lnTo>
                <a:lnTo>
                  <a:pt x="240030" y="209575"/>
                </a:lnTo>
                <a:lnTo>
                  <a:pt x="240639"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72BF44"/>
          </a:solidFill>
        </p:spPr>
        <p:txBody>
          <a:bodyPr wrap="square" lIns="0" tIns="0" rIns="0" bIns="0" rtlCol="0"/>
          <a:lstStyle/>
          <a:p/>
        </p:txBody>
      </p:sp>
      <p:sp>
        <p:nvSpPr>
          <p:cNvPr id="209" name="object 209"/>
          <p:cNvSpPr txBox="1">
            <a:spLocks noGrp="1"/>
          </p:cNvSpPr>
          <p:nvPr>
            <p:ph type="title"/>
          </p:nvPr>
        </p:nvSpPr>
        <p:spPr>
          <a:xfrm>
            <a:off x="7915147" y="279985"/>
            <a:ext cx="2644775" cy="371475"/>
          </a:xfrm>
          <a:prstGeom prst="rect"/>
        </p:spPr>
        <p:txBody>
          <a:bodyPr wrap="square" lIns="0" tIns="14604" rIns="0" bIns="0" rtlCol="0" vert="horz">
            <a:spAutoFit/>
          </a:bodyPr>
          <a:lstStyle/>
          <a:p>
            <a:pPr marL="38100">
              <a:lnSpc>
                <a:spcPct val="100000"/>
              </a:lnSpc>
              <a:spcBef>
                <a:spcPts val="114"/>
              </a:spcBef>
            </a:pPr>
            <a:r>
              <a:rPr dirty="0" baseline="5376" sz="2325" spc="-82">
                <a:solidFill>
                  <a:srgbClr val="FFFFFF"/>
                </a:solidFill>
              </a:rPr>
              <a:t>課目 </a:t>
            </a:r>
            <a:r>
              <a:rPr dirty="0" sz="2250" spc="-270">
                <a:solidFill>
                  <a:srgbClr val="72BF44"/>
                </a:solidFill>
                <a:latin typeface="Trebuchet MS"/>
                <a:cs typeface="Trebuchet MS"/>
              </a:rPr>
              <a:t>10</a:t>
            </a:r>
            <a:r>
              <a:rPr dirty="0" baseline="1792" sz="2325" spc="-157">
                <a:solidFill>
                  <a:srgbClr val="72BF44"/>
                </a:solidFill>
              </a:rPr>
              <a:t>：危險預測與防禦駕駛</a:t>
            </a:r>
            <a:endParaRPr baseline="1792" sz="2325">
              <a:latin typeface="Trebuchet MS"/>
              <a:cs typeface="Trebuchet MS"/>
            </a:endParaRPr>
          </a:p>
        </p:txBody>
      </p:sp>
      <p:sp>
        <p:nvSpPr>
          <p:cNvPr id="210" name="object 210" descr=""/>
          <p:cNvSpPr txBox="1"/>
          <p:nvPr/>
        </p:nvSpPr>
        <p:spPr>
          <a:xfrm>
            <a:off x="8685358" y="672626"/>
            <a:ext cx="4885690" cy="60896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標：預測行駛過程中相關的危險事物，並避免危險的駕駛行</a:t>
            </a:r>
            <a:r>
              <a:rPr dirty="0" sz="1250" spc="-50">
                <a:solidFill>
                  <a:srgbClr val="231F20"/>
                </a:solidFill>
                <a:latin typeface="SimSun"/>
                <a:cs typeface="SimSun"/>
              </a:rPr>
              <a:t>為</a:t>
            </a:r>
            <a:r>
              <a:rPr dirty="0" sz="1250">
                <a:solidFill>
                  <a:srgbClr val="231F20"/>
                </a:solidFill>
                <a:latin typeface="SimSun"/>
                <a:cs typeface="SimSun"/>
              </a:rPr>
              <a:t>指導內容</a:t>
            </a:r>
            <a:r>
              <a:rPr dirty="0" sz="1250" spc="-65">
                <a:solidFill>
                  <a:srgbClr val="231F20"/>
                </a:solidFill>
                <a:latin typeface="SimSun"/>
                <a:cs typeface="SimSun"/>
              </a:rPr>
              <a:t>：</a:t>
            </a:r>
            <a:r>
              <a:rPr dirty="0" sz="1250" spc="-65">
                <a:solidFill>
                  <a:srgbClr val="231F20"/>
                </a:solidFill>
                <a:latin typeface="Trebuchet MS"/>
                <a:cs typeface="Trebuchet MS"/>
              </a:rPr>
              <a:t>1.</a:t>
            </a:r>
            <a:r>
              <a:rPr dirty="0" sz="1250" spc="170">
                <a:solidFill>
                  <a:srgbClr val="231F20"/>
                </a:solidFill>
                <a:latin typeface="Trebuchet MS"/>
                <a:cs typeface="Trebuchet MS"/>
              </a:rPr>
              <a:t> </a:t>
            </a:r>
            <a:r>
              <a:rPr dirty="0" sz="1250">
                <a:solidFill>
                  <a:srgbClr val="231F20"/>
                </a:solidFill>
                <a:latin typeface="SimSun"/>
                <a:cs typeface="SimSun"/>
              </a:rPr>
              <a:t>透過學科課程進行教學；</a:t>
            </a:r>
            <a:r>
              <a:rPr dirty="0" sz="1250" spc="-155">
                <a:solidFill>
                  <a:srgbClr val="231F20"/>
                </a:solidFill>
                <a:latin typeface="SimSun"/>
                <a:cs typeface="SimSun"/>
              </a:rPr>
              <a:t> </a:t>
            </a:r>
            <a:r>
              <a:rPr dirty="0" sz="1250" spc="-110">
                <a:solidFill>
                  <a:srgbClr val="231F20"/>
                </a:solidFill>
                <a:latin typeface="Trebuchet MS"/>
                <a:cs typeface="Trebuchet MS"/>
              </a:rPr>
              <a:t>2.</a:t>
            </a:r>
            <a:r>
              <a:rPr dirty="0" sz="1250" spc="170">
                <a:solidFill>
                  <a:srgbClr val="231F20"/>
                </a:solidFill>
                <a:latin typeface="Trebuchet MS"/>
                <a:cs typeface="Trebuchet MS"/>
              </a:rPr>
              <a:t> </a:t>
            </a:r>
            <a:r>
              <a:rPr dirty="0" sz="1250">
                <a:solidFill>
                  <a:srgbClr val="231F20"/>
                </a:solidFill>
                <a:latin typeface="SimSun"/>
                <a:cs typeface="SimSun"/>
              </a:rPr>
              <a:t>透過駕駛模擬器的訓練</a:t>
            </a:r>
            <a:r>
              <a:rPr dirty="0" sz="1250" spc="-50">
                <a:solidFill>
                  <a:srgbClr val="231F20"/>
                </a:solidFill>
                <a:latin typeface="SimSun"/>
                <a:cs typeface="SimSun"/>
              </a:rPr>
              <a:t>；</a:t>
            </a:r>
            <a:endParaRPr sz="1250">
              <a:latin typeface="SimSun"/>
              <a:cs typeface="SimSun"/>
            </a:endParaRPr>
          </a:p>
          <a:p>
            <a:pPr marL="817880">
              <a:lnSpc>
                <a:spcPct val="100000"/>
              </a:lnSpc>
              <a:spcBef>
                <a:spcPts val="30"/>
              </a:spcBef>
            </a:pPr>
            <a:r>
              <a:rPr dirty="0" sz="1250" spc="-110">
                <a:solidFill>
                  <a:srgbClr val="231F20"/>
                </a:solidFill>
                <a:latin typeface="Trebuchet MS"/>
                <a:cs typeface="Trebuchet MS"/>
              </a:rPr>
              <a:t>3.</a:t>
            </a:r>
            <a:r>
              <a:rPr dirty="0" sz="1250" spc="80">
                <a:solidFill>
                  <a:srgbClr val="231F20"/>
                </a:solidFill>
                <a:latin typeface="Trebuchet MS"/>
                <a:cs typeface="Trebuchet MS"/>
              </a:rPr>
              <a:t> </a:t>
            </a:r>
            <a:r>
              <a:rPr dirty="0" sz="1250" spc="-10">
                <a:solidFill>
                  <a:srgbClr val="231F20"/>
                </a:solidFill>
                <a:latin typeface="SimSun"/>
                <a:cs typeface="SimSun"/>
              </a:rPr>
              <a:t>教學場內學習</a:t>
            </a:r>
            <a:endParaRPr sz="1250">
              <a:latin typeface="SimSun"/>
              <a:cs typeface="SimSun"/>
            </a:endParaRPr>
          </a:p>
        </p:txBody>
      </p:sp>
      <p:grpSp>
        <p:nvGrpSpPr>
          <p:cNvPr id="211" name="object 211" descr=""/>
          <p:cNvGrpSpPr/>
          <p:nvPr/>
        </p:nvGrpSpPr>
        <p:grpSpPr>
          <a:xfrm>
            <a:off x="7915237" y="4451021"/>
            <a:ext cx="6651625" cy="513715"/>
            <a:chOff x="7915237" y="4451021"/>
            <a:chExt cx="6651625" cy="513715"/>
          </a:xfrm>
        </p:grpSpPr>
        <p:sp>
          <p:nvSpPr>
            <p:cNvPr id="212" name="object 212" descr=""/>
            <p:cNvSpPr/>
            <p:nvPr/>
          </p:nvSpPr>
          <p:spPr>
            <a:xfrm>
              <a:off x="8712000" y="4455783"/>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213" name="object 213" descr=""/>
            <p:cNvSpPr/>
            <p:nvPr/>
          </p:nvSpPr>
          <p:spPr>
            <a:xfrm>
              <a:off x="7920000" y="4959779"/>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214" name="object 214" descr=""/>
            <p:cNvSpPr/>
            <p:nvPr/>
          </p:nvSpPr>
          <p:spPr>
            <a:xfrm>
              <a:off x="10079999" y="4455783"/>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215" name="object 215" descr=""/>
            <p:cNvSpPr/>
            <p:nvPr/>
          </p:nvSpPr>
          <p:spPr>
            <a:xfrm>
              <a:off x="8712000" y="4959779"/>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216" name="object 216" descr=""/>
            <p:cNvSpPr/>
            <p:nvPr/>
          </p:nvSpPr>
          <p:spPr>
            <a:xfrm>
              <a:off x="13140001" y="4455783"/>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217" name="object 217" descr=""/>
            <p:cNvSpPr/>
            <p:nvPr/>
          </p:nvSpPr>
          <p:spPr>
            <a:xfrm>
              <a:off x="10079999" y="4959779"/>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218" name="object 218" descr=""/>
            <p:cNvSpPr/>
            <p:nvPr/>
          </p:nvSpPr>
          <p:spPr>
            <a:xfrm>
              <a:off x="13140001" y="4959779"/>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aphicFrame>
        <p:nvGraphicFramePr>
          <p:cNvPr id="219" name="object 219" descr=""/>
          <p:cNvGraphicFramePr>
            <a:graphicFrameLocks noGrp="1"/>
          </p:cNvGraphicFramePr>
          <p:nvPr/>
        </p:nvGraphicFramePr>
        <p:xfrm>
          <a:off x="7919999" y="1373277"/>
          <a:ext cx="6718300" cy="355409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338195">
                <a:tc>
                  <a:txBody>
                    <a:bodyPr/>
                    <a:lstStyle/>
                    <a:p>
                      <a:pPr marL="17780">
                        <a:lnSpc>
                          <a:spcPct val="100000"/>
                        </a:lnSpc>
                        <a:spcBef>
                          <a:spcPts val="280"/>
                        </a:spcBef>
                      </a:pPr>
                      <a:r>
                        <a:rPr dirty="0" sz="900" spc="-20">
                          <a:solidFill>
                            <a:srgbClr val="231F20"/>
                          </a:solidFill>
                          <a:latin typeface="華康標楷體"/>
                          <a:cs typeface="華康標楷體"/>
                        </a:rPr>
                        <a:t>觀察學習</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
                        </a:spcBef>
                      </a:pPr>
                      <a:endParaRPr sz="1100">
                        <a:latin typeface="Times New Roman"/>
                        <a:cs typeface="Times New Roman"/>
                      </a:endParaRPr>
                    </a:p>
                    <a:p>
                      <a:pPr marL="269875" marR="45720" indent="-252095">
                        <a:lnSpc>
                          <a:spcPct val="102400"/>
                        </a:lnSpc>
                      </a:pPr>
                      <a:r>
                        <a:rPr dirty="0" baseline="3086" sz="1350" spc="-375">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掌握危險</a:t>
                      </a:r>
                      <a:r>
                        <a:rPr dirty="0" sz="900" spc="-30">
                          <a:solidFill>
                            <a:srgbClr val="231F20"/>
                          </a:solidFill>
                          <a:latin typeface="華康標楷體"/>
                          <a:cs typeface="華康標楷體"/>
                        </a:rPr>
                        <a:t>因素</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a:txBody>
                    <a:bodyPr/>
                    <a:lstStyle/>
                    <a:p>
                      <a:pPr algn="just" marL="132715" marR="45085" indent="-115570">
                        <a:lnSpc>
                          <a:spcPts val="1060"/>
                        </a:lnSpc>
                        <a:spcBef>
                          <a:spcPts val="330"/>
                        </a:spcBef>
                      </a:pPr>
                      <a:r>
                        <a:rPr dirty="0" sz="900" spc="-10">
                          <a:solidFill>
                            <a:srgbClr val="231F20"/>
                          </a:solidFill>
                          <a:latin typeface="華康標楷體"/>
                          <a:cs typeface="華康標楷體"/>
                        </a:rPr>
                        <a:t>．透過教練示範駕駛，提</a:t>
                      </a:r>
                      <a:r>
                        <a:rPr dirty="0" sz="900" spc="-5">
                          <a:solidFill>
                            <a:srgbClr val="231F20"/>
                          </a:solidFill>
                          <a:latin typeface="華康標楷體"/>
                          <a:cs typeface="華康標楷體"/>
                        </a:rPr>
                        <a:t>高學員預判危險和應對</a:t>
                      </a:r>
                      <a:r>
                        <a:rPr dirty="0" sz="900" spc="-20">
                          <a:solidFill>
                            <a:srgbClr val="231F20"/>
                          </a:solidFill>
                          <a:latin typeface="華康標楷體"/>
                          <a:cs typeface="華康標楷體"/>
                        </a:rPr>
                        <a:t>危險的能力</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1050">
                        <a:latin typeface="Times New Roman"/>
                        <a:cs typeface="Times New Roman"/>
                      </a:endParaRPr>
                    </a:p>
                    <a:p>
                      <a:pPr marL="17780">
                        <a:lnSpc>
                          <a:spcPct val="100000"/>
                        </a:lnSpc>
                      </a:pPr>
                      <a:r>
                        <a:rPr dirty="0" sz="900" spc="-40">
                          <a:solidFill>
                            <a:srgbClr val="231F20"/>
                          </a:solidFill>
                          <a:latin typeface="華康標楷體"/>
                          <a:cs typeface="華康標楷體"/>
                        </a:rPr>
                        <a:t>． 掌握危險因素的方法</a:t>
                      </a:r>
                      <a:endParaRPr sz="900">
                        <a:latin typeface="華康標楷體"/>
                        <a:cs typeface="華康標楷體"/>
                      </a:endParaRPr>
                    </a:p>
                    <a:p>
                      <a:pPr marL="313055" marR="36830" indent="-295275">
                        <a:lnSpc>
                          <a:spcPts val="1060"/>
                        </a:lnSpc>
                        <a:spcBef>
                          <a:spcPts val="67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儘早掌握道路上的</a:t>
                      </a:r>
                      <a:r>
                        <a:rPr dirty="0" sz="900" spc="-30">
                          <a:solidFill>
                            <a:srgbClr val="231F20"/>
                          </a:solidFill>
                          <a:latin typeface="華康標楷體"/>
                          <a:cs typeface="華康標楷體"/>
                        </a:rPr>
                        <a:t>情報</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marL="313055" marR="36830" indent="-295275">
                        <a:lnSpc>
                          <a:spcPct val="102400"/>
                        </a:lnSpc>
                        <a:spcBef>
                          <a:spcPts val="73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開闊視野掌握道路</a:t>
                      </a:r>
                      <a:r>
                        <a:rPr dirty="0" sz="900" spc="-20">
                          <a:solidFill>
                            <a:srgbClr val="231F20"/>
                          </a:solidFill>
                          <a:latin typeface="華康標楷體"/>
                          <a:cs typeface="華康標楷體"/>
                        </a:rPr>
                        <a:t>上的資訊</a:t>
                      </a:r>
                      <a:endParaRPr sz="900">
                        <a:latin typeface="華康標楷體"/>
                        <a:cs typeface="華康標楷體"/>
                      </a:endParaRPr>
                    </a:p>
                  </a:txBody>
                  <a:tcPr marL="0" marR="0" marB="0" marT="41910">
                    <a:lnL w="9525">
                      <a:solidFill>
                        <a:srgbClr val="BCBEC0"/>
                      </a:solidFill>
                      <a:prstDash val="dot"/>
                    </a:lnL>
                    <a:lnR w="9525">
                      <a:solidFill>
                        <a:srgbClr val="BCBEC0"/>
                      </a:solidFill>
                      <a:prstDash val="dot"/>
                    </a:lnR>
                    <a:lnT w="9525">
                      <a:solidFill>
                        <a:srgbClr val="BCBEC0"/>
                      </a:solidFill>
                      <a:prstDash val="solid"/>
                    </a:lnT>
                  </a:tcPr>
                </a:tc>
                <a:tc>
                  <a:txBody>
                    <a:bodyPr/>
                    <a:lstStyle/>
                    <a:p>
                      <a:pPr marL="132715" marR="48260" indent="-115570">
                        <a:lnSpc>
                          <a:spcPts val="1060"/>
                        </a:lnSpc>
                        <a:spcBef>
                          <a:spcPts val="330"/>
                        </a:spcBef>
                      </a:pPr>
                      <a:r>
                        <a:rPr dirty="0" sz="900" spc="-15">
                          <a:solidFill>
                            <a:srgbClr val="231F20"/>
                          </a:solidFill>
                          <a:latin typeface="華康標楷體"/>
                          <a:cs typeface="華康標楷體"/>
                        </a:rPr>
                        <a:t>．教練駕駛車輛，讓學員觀察教練的駕駛行為，並指導預測危險與應對的方法。</a:t>
                      </a:r>
                      <a:endParaRPr sz="900">
                        <a:latin typeface="華康標楷體"/>
                        <a:cs typeface="華康標楷體"/>
                      </a:endParaRPr>
                    </a:p>
                    <a:p>
                      <a:pPr>
                        <a:lnSpc>
                          <a:spcPct val="100000"/>
                        </a:lnSpc>
                      </a:pPr>
                      <a:endParaRPr sz="900">
                        <a:latin typeface="Times New Roman"/>
                        <a:cs typeface="Times New Roman"/>
                      </a:endParaRPr>
                    </a:p>
                    <a:p>
                      <a:pPr marL="306070" marR="44450" indent="-288290">
                        <a:lnSpc>
                          <a:spcPts val="1060"/>
                        </a:lnSpc>
                        <a:spcBef>
                          <a:spcPts val="675"/>
                        </a:spcBef>
                        <a:buSzPct val="88888"/>
                        <a:buAutoNum type="arabicPlain"/>
                        <a:tabLst>
                          <a:tab pos="306070" algn="l"/>
                        </a:tabLst>
                      </a:pPr>
                      <a:r>
                        <a:rPr dirty="0" sz="900" spc="-10">
                          <a:solidFill>
                            <a:srgbClr val="231F20"/>
                          </a:solidFill>
                          <a:latin typeface="華康標楷體"/>
                          <a:cs typeface="華康標楷體"/>
                        </a:rPr>
                        <a:t>掌握在道路上預先設定的危險情境，並標示要點進行</a:t>
                      </a:r>
                      <a:r>
                        <a:rPr dirty="0" sz="900" spc="-25">
                          <a:solidFill>
                            <a:srgbClr val="231F20"/>
                          </a:solidFill>
                          <a:latin typeface="華康標楷體"/>
                          <a:cs typeface="華康標楷體"/>
                        </a:rPr>
                        <a:t>評論。</a:t>
                      </a:r>
                      <a:endParaRPr sz="900">
                        <a:latin typeface="華康標楷體"/>
                        <a:cs typeface="華康標楷體"/>
                      </a:endParaRPr>
                    </a:p>
                    <a:p>
                      <a:pPr marL="306070" marR="45085" indent="-288290">
                        <a:lnSpc>
                          <a:spcPts val="1060"/>
                        </a:lnSpc>
                        <a:spcBef>
                          <a:spcPts val="575"/>
                        </a:spcBef>
                        <a:buSzPct val="88888"/>
                        <a:buAutoNum type="arabicPlain"/>
                        <a:tabLst>
                          <a:tab pos="306070" algn="l"/>
                        </a:tabLst>
                      </a:pPr>
                      <a:r>
                        <a:rPr dirty="0" sz="900" spc="-15">
                          <a:solidFill>
                            <a:srgbClr val="231F20"/>
                          </a:solidFill>
                          <a:latin typeface="華康標楷體"/>
                          <a:cs typeface="華康標楷體"/>
                        </a:rPr>
                        <a:t>停在路邊，觀察其他車輛的動向，並評判他車行為的</a:t>
                      </a:r>
                      <a:r>
                        <a:rPr dirty="0" sz="900" spc="-25">
                          <a:solidFill>
                            <a:srgbClr val="231F20"/>
                          </a:solidFill>
                          <a:latin typeface="華康標楷體"/>
                          <a:cs typeface="華康標楷體"/>
                        </a:rPr>
                        <a:t>好壞。</a:t>
                      </a:r>
                      <a:endParaRPr sz="900">
                        <a:latin typeface="華康標楷體"/>
                        <a:cs typeface="華康標楷體"/>
                      </a:endParaRPr>
                    </a:p>
                    <a:p>
                      <a:pPr marL="306070" marR="45720" indent="-288290">
                        <a:lnSpc>
                          <a:spcPts val="1060"/>
                        </a:lnSpc>
                        <a:spcBef>
                          <a:spcPts val="570"/>
                        </a:spcBef>
                        <a:buSzPct val="88888"/>
                        <a:buAutoNum type="arabicPlain"/>
                        <a:tabLst>
                          <a:tab pos="306070" algn="l"/>
                        </a:tabLst>
                      </a:pPr>
                      <a:r>
                        <a:rPr dirty="0" sz="900" spc="-15">
                          <a:solidFill>
                            <a:srgbClr val="231F20"/>
                          </a:solidFill>
                          <a:latin typeface="華康標楷體"/>
                          <a:cs typeface="華康標楷體"/>
                        </a:rPr>
                        <a:t>跟在特定的車後面行駛，並根據路況預測危險因素，並依學員的表現給予評論。</a:t>
                      </a:r>
                      <a:endParaRPr sz="900">
                        <a:latin typeface="華康標楷體"/>
                        <a:cs typeface="華康標楷體"/>
                      </a:endParaRPr>
                    </a:p>
                    <a:p>
                      <a:pPr marL="133350" marR="46990" indent="-115570">
                        <a:lnSpc>
                          <a:spcPts val="1060"/>
                        </a:lnSpc>
                        <a:spcBef>
                          <a:spcPts val="575"/>
                        </a:spcBef>
                      </a:pPr>
                      <a:r>
                        <a:rPr dirty="0" sz="900" spc="-15">
                          <a:solidFill>
                            <a:srgbClr val="231F20"/>
                          </a:solidFill>
                          <a:latin typeface="華康標楷體"/>
                          <a:cs typeface="華康標楷體"/>
                        </a:rPr>
                        <a:t>．從不斷變化的駕駛場景中，講解如何辨別與自身相關的風</a:t>
                      </a:r>
                      <a:r>
                        <a:rPr dirty="0" sz="900" spc="-20">
                          <a:solidFill>
                            <a:srgbClr val="231F20"/>
                          </a:solidFill>
                          <a:latin typeface="華康標楷體"/>
                          <a:cs typeface="華康標楷體"/>
                        </a:rPr>
                        <a:t>險因素。</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5"/>
                        </a:spcBef>
                      </a:pPr>
                      <a:endParaRPr sz="1200">
                        <a:latin typeface="Times New Roman"/>
                        <a:cs typeface="Times New Roman"/>
                      </a:endParaRPr>
                    </a:p>
                    <a:p>
                      <a:pPr algn="just" marL="306070" marR="45085" indent="-288290">
                        <a:lnSpc>
                          <a:spcPts val="1060"/>
                        </a:lnSpc>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首先將目光放遠，儘早獲取道路上的資訊。指導學員</a:t>
                      </a:r>
                      <a:r>
                        <a:rPr dirty="0" sz="900" spc="-10">
                          <a:solidFill>
                            <a:srgbClr val="231F20"/>
                          </a:solidFill>
                          <a:latin typeface="華康標楷體"/>
                          <a:cs typeface="華康標楷體"/>
                        </a:rPr>
                        <a:t>視線應注視路線上的哪個位置，並具體說明注視距離</a:t>
                      </a:r>
                      <a:r>
                        <a:rPr dirty="0" sz="900" spc="-20">
                          <a:solidFill>
                            <a:srgbClr val="231F20"/>
                          </a:solidFill>
                          <a:latin typeface="華康標楷體"/>
                          <a:cs typeface="華康標楷體"/>
                        </a:rPr>
                        <a:t>和焦點。</a:t>
                      </a:r>
                      <a:endParaRPr sz="900">
                        <a:latin typeface="華康標楷體"/>
                        <a:cs typeface="華康標楷體"/>
                      </a:endParaRPr>
                    </a:p>
                    <a:p>
                      <a:pPr marL="306070" marR="45085" indent="-288290">
                        <a:lnSpc>
                          <a:spcPct val="102400"/>
                        </a:lnSpc>
                        <a:spcBef>
                          <a:spcPts val="710"/>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開闊視野，廣泛蒐集道路資訊。透過水平方向的放寬視野，利用周邊視野感受危險因素的動向。</a:t>
                      </a:r>
                      <a:endParaRPr sz="900">
                        <a:latin typeface="華康標楷體"/>
                        <a:cs typeface="華康標楷體"/>
                      </a:endParaRPr>
                    </a:p>
                  </a:txBody>
                  <a:tcPr marL="0" marR="0" marB="0" marT="4191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19685" indent="-124460">
                        <a:lnSpc>
                          <a:spcPts val="1060"/>
                        </a:lnSpc>
                        <a:spcBef>
                          <a:spcPts val="330"/>
                        </a:spcBef>
                      </a:pPr>
                      <a:r>
                        <a:rPr dirty="0" sz="900" spc="55">
                          <a:solidFill>
                            <a:srgbClr val="231F20"/>
                          </a:solidFill>
                          <a:latin typeface="華康標楷體"/>
                          <a:cs typeface="華康標楷體"/>
                        </a:rPr>
                        <a:t>．不僅是教練單方面的解</a:t>
                      </a:r>
                      <a:r>
                        <a:rPr dirty="0" sz="900" spc="45">
                          <a:solidFill>
                            <a:srgbClr val="231F20"/>
                          </a:solidFill>
                          <a:latin typeface="華康標楷體"/>
                          <a:cs typeface="華康標楷體"/>
                        </a:rPr>
                        <a:t>說，還要學員進行提問</a:t>
                      </a:r>
                      <a:r>
                        <a:rPr dirty="0" sz="900" spc="-25">
                          <a:solidFill>
                            <a:srgbClr val="231F20"/>
                          </a:solidFill>
                          <a:latin typeface="華康標楷體"/>
                          <a:cs typeface="華康標楷體"/>
                        </a:rPr>
                        <a:t>等，有效進行示範駕駛。</a:t>
                      </a:r>
                      <a:endParaRPr sz="900">
                        <a:latin typeface="華康標楷體"/>
                        <a:cs typeface="華康標楷體"/>
                      </a:endParaRPr>
                    </a:p>
                    <a:p>
                      <a:pPr algn="just" marL="142240" marR="19685" indent="-108585">
                        <a:lnSpc>
                          <a:spcPts val="1060"/>
                        </a:lnSpc>
                        <a:spcBef>
                          <a:spcPts val="650"/>
                        </a:spcBef>
                      </a:pPr>
                      <a:r>
                        <a:rPr dirty="0" sz="900" spc="-35">
                          <a:solidFill>
                            <a:srgbClr val="231F20"/>
                          </a:solidFill>
                          <a:latin typeface="華康標楷體"/>
                          <a:cs typeface="華康標楷體"/>
                        </a:rPr>
                        <a:t>．瞭解當面臨危險情況時，</a:t>
                      </a:r>
                      <a:r>
                        <a:rPr dirty="0" sz="900" spc="50">
                          <a:solidFill>
                            <a:srgbClr val="231F20"/>
                          </a:solidFill>
                          <a:latin typeface="華康標楷體"/>
                          <a:cs typeface="華康標楷體"/>
                        </a:rPr>
                        <a:t>駕駛人會根據經驗和知</a:t>
                      </a:r>
                      <a:r>
                        <a:rPr dirty="0" sz="900" spc="45">
                          <a:solidFill>
                            <a:srgbClr val="231F20"/>
                          </a:solidFill>
                          <a:latin typeface="華康標楷體"/>
                          <a:cs typeface="華康標楷體"/>
                        </a:rPr>
                        <a:t>識，採取不同的危險感知、防禦作為及行動方</a:t>
                      </a:r>
                      <a:r>
                        <a:rPr dirty="0" sz="900" spc="-30">
                          <a:solidFill>
                            <a:srgbClr val="231F20"/>
                          </a:solidFill>
                          <a:latin typeface="華康標楷體"/>
                          <a:cs typeface="華康標楷體"/>
                        </a:rPr>
                        <a:t>案。</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142240" marR="38100" indent="-124460">
                        <a:lnSpc>
                          <a:spcPts val="1060"/>
                        </a:lnSpc>
                        <a:spcBef>
                          <a:spcPts val="710"/>
                        </a:spcBef>
                      </a:pPr>
                      <a:r>
                        <a:rPr dirty="0" sz="900" spc="55">
                          <a:solidFill>
                            <a:srgbClr val="231F20"/>
                          </a:solidFill>
                          <a:latin typeface="華康標楷體"/>
                          <a:cs typeface="華康標楷體"/>
                        </a:rPr>
                        <a:t>．強調大多數事故是由於</a:t>
                      </a:r>
                      <a:r>
                        <a:rPr dirty="0" sz="900" spc="50">
                          <a:solidFill>
                            <a:srgbClr val="231F20"/>
                          </a:solidFill>
                          <a:latin typeface="華康標楷體"/>
                          <a:cs typeface="華康標楷體"/>
                        </a:rPr>
                        <a:t>認知不足所造成，並就認知的具體時間、範圍</a:t>
                      </a:r>
                      <a:r>
                        <a:rPr dirty="0" sz="900" spc="-15">
                          <a:solidFill>
                            <a:srgbClr val="231F20"/>
                          </a:solidFill>
                          <a:latin typeface="華康標楷體"/>
                          <a:cs typeface="華康標楷體"/>
                        </a:rPr>
                        <a:t>和掌握方法給予指導。</a:t>
                      </a:r>
                      <a:endParaRPr sz="900">
                        <a:latin typeface="華康標楷體"/>
                        <a:cs typeface="華康標楷體"/>
                      </a:endParaRPr>
                    </a:p>
                    <a:p>
                      <a:pPr>
                        <a:lnSpc>
                          <a:spcPct val="100000"/>
                        </a:lnSpc>
                      </a:pPr>
                      <a:endParaRPr sz="900">
                        <a:latin typeface="Times New Roman"/>
                        <a:cs typeface="Times New Roman"/>
                      </a:endParaRPr>
                    </a:p>
                    <a:p>
                      <a:pPr>
                        <a:lnSpc>
                          <a:spcPct val="100000"/>
                        </a:lnSpc>
                        <a:spcBef>
                          <a:spcPts val="5"/>
                        </a:spcBef>
                      </a:pPr>
                      <a:endParaRPr sz="1200">
                        <a:latin typeface="Times New Roman"/>
                        <a:cs typeface="Times New Roman"/>
                      </a:endParaRPr>
                    </a:p>
                    <a:p>
                      <a:pPr marL="142240" marR="38100" indent="-124460">
                        <a:lnSpc>
                          <a:spcPts val="1060"/>
                        </a:lnSpc>
                      </a:pPr>
                      <a:r>
                        <a:rPr dirty="0" sz="900" spc="55">
                          <a:solidFill>
                            <a:srgbClr val="231F20"/>
                          </a:solidFill>
                          <a:latin typeface="華康標楷體"/>
                          <a:cs typeface="華康標楷體"/>
                        </a:rPr>
                        <a:t>．不僅是單純看遠處，還</a:t>
                      </a:r>
                      <a:r>
                        <a:rPr dirty="0" sz="900" spc="45">
                          <a:solidFill>
                            <a:srgbClr val="231F20"/>
                          </a:solidFill>
                          <a:latin typeface="華康標楷體"/>
                          <a:cs typeface="華康標楷體"/>
                        </a:rPr>
                        <a:t>要具體指明「從這裡」</a:t>
                      </a:r>
                      <a:endParaRPr sz="900">
                        <a:latin typeface="華康標楷體"/>
                        <a:cs typeface="華康標楷體"/>
                      </a:endParaRPr>
                    </a:p>
                    <a:p>
                      <a:pPr marL="142240">
                        <a:lnSpc>
                          <a:spcPts val="1035"/>
                        </a:lnSpc>
                      </a:pPr>
                      <a:r>
                        <a:rPr dirty="0" sz="900" spc="-15">
                          <a:solidFill>
                            <a:srgbClr val="231F20"/>
                          </a:solidFill>
                          <a:latin typeface="華康標楷體"/>
                          <a:cs typeface="華康標楷體"/>
                        </a:rPr>
                        <a:t>「從那裡」進行指導。</a:t>
                      </a:r>
                      <a:endParaRPr sz="900">
                        <a:latin typeface="華康標楷體"/>
                        <a:cs typeface="華康標楷體"/>
                      </a:endParaRPr>
                    </a:p>
                    <a:p>
                      <a:pPr algn="just" marL="142240" marR="38100" indent="-124460">
                        <a:lnSpc>
                          <a:spcPct val="102400"/>
                        </a:lnSpc>
                        <a:spcBef>
                          <a:spcPts val="735"/>
                        </a:spcBef>
                      </a:pPr>
                      <a:r>
                        <a:rPr dirty="0" sz="900" spc="55">
                          <a:solidFill>
                            <a:srgbClr val="231F20"/>
                          </a:solidFill>
                          <a:latin typeface="華康標楷體"/>
                          <a:cs typeface="華康標楷體"/>
                        </a:rPr>
                        <a:t>．強調物體的動向是由周</a:t>
                      </a:r>
                      <a:r>
                        <a:rPr dirty="0" sz="900" spc="50">
                          <a:solidFill>
                            <a:srgbClr val="231F20"/>
                          </a:solidFill>
                          <a:latin typeface="華康標楷體"/>
                          <a:cs typeface="華康標楷體"/>
                        </a:rPr>
                        <a:t>邊視野捕捉的，而不是</a:t>
                      </a:r>
                      <a:r>
                        <a:rPr dirty="0" sz="900" spc="-15">
                          <a:solidFill>
                            <a:srgbClr val="231F20"/>
                          </a:solidFill>
                          <a:latin typeface="華康標楷體"/>
                          <a:cs typeface="華康標楷體"/>
                        </a:rPr>
                        <a:t>用中央視野去注意。</a:t>
                      </a:r>
                      <a:endParaRPr sz="900">
                        <a:latin typeface="華康標楷體"/>
                        <a:cs typeface="華康標楷體"/>
                      </a:endParaRPr>
                    </a:p>
                  </a:txBody>
                  <a:tcPr marL="0" marR="0" marB="0" marT="41910">
                    <a:lnL w="9525">
                      <a:solidFill>
                        <a:srgbClr val="BCBEC0"/>
                      </a:solidFill>
                      <a:prstDash val="dot"/>
                    </a:lnL>
                    <a:lnT w="9525">
                      <a:solidFill>
                        <a:srgbClr val="BCBEC0"/>
                      </a:solidFill>
                      <a:prstDash val="solid"/>
                    </a:lnT>
                  </a:tcPr>
                </a:tc>
              </a:tr>
            </a:tbl>
          </a:graphicData>
        </a:graphic>
      </p:graphicFrame>
      <p:grpSp>
        <p:nvGrpSpPr>
          <p:cNvPr id="220" name="object 220" descr=""/>
          <p:cNvGrpSpPr/>
          <p:nvPr/>
        </p:nvGrpSpPr>
        <p:grpSpPr>
          <a:xfrm>
            <a:off x="7295019" y="0"/>
            <a:ext cx="1348740" cy="5328285"/>
            <a:chOff x="7295019" y="0"/>
            <a:chExt cx="1348740" cy="5328285"/>
          </a:xfrm>
        </p:grpSpPr>
        <p:sp>
          <p:nvSpPr>
            <p:cNvPr id="221" name="object 221" descr=""/>
            <p:cNvSpPr/>
            <p:nvPr/>
          </p:nvSpPr>
          <p:spPr>
            <a:xfrm>
              <a:off x="7452004" y="708012"/>
              <a:ext cx="1191895" cy="367030"/>
            </a:xfrm>
            <a:custGeom>
              <a:avLst/>
              <a:gdLst/>
              <a:ahLst/>
              <a:cxnLst/>
              <a:rect l="l" t="t" r="r" b="b"/>
              <a:pathLst>
                <a:path w="1191895" h="367030">
                  <a:moveTo>
                    <a:pt x="1191425" y="183502"/>
                  </a:moveTo>
                  <a:lnTo>
                    <a:pt x="948055" y="0"/>
                  </a:lnTo>
                  <a:lnTo>
                    <a:pt x="948055" y="69913"/>
                  </a:lnTo>
                  <a:lnTo>
                    <a:pt x="0" y="69913"/>
                  </a:lnTo>
                  <a:lnTo>
                    <a:pt x="0" y="297116"/>
                  </a:lnTo>
                  <a:lnTo>
                    <a:pt x="948055" y="297116"/>
                  </a:lnTo>
                  <a:lnTo>
                    <a:pt x="948055" y="367004"/>
                  </a:lnTo>
                  <a:lnTo>
                    <a:pt x="1191425" y="183502"/>
                  </a:lnTo>
                  <a:close/>
                </a:path>
              </a:pathLst>
            </a:custGeom>
            <a:solidFill>
              <a:srgbClr val="DADBDC"/>
            </a:solidFill>
          </p:spPr>
          <p:txBody>
            <a:bodyPr wrap="square" lIns="0" tIns="0" rIns="0" bIns="0" rtlCol="0"/>
            <a:lstStyle/>
            <a:p/>
          </p:txBody>
        </p:sp>
        <p:sp>
          <p:nvSpPr>
            <p:cNvPr id="222" name="object 222" descr=""/>
            <p:cNvSpPr/>
            <p:nvPr/>
          </p:nvSpPr>
          <p:spPr>
            <a:xfrm>
              <a:off x="7479767" y="777925"/>
              <a:ext cx="920750" cy="227329"/>
            </a:xfrm>
            <a:custGeom>
              <a:avLst/>
              <a:gdLst/>
              <a:ahLst/>
              <a:cxnLst/>
              <a:rect l="l" t="t" r="r" b="b"/>
              <a:pathLst>
                <a:path w="920750" h="227330">
                  <a:moveTo>
                    <a:pt x="160451" y="0"/>
                  </a:moveTo>
                  <a:lnTo>
                    <a:pt x="52451" y="0"/>
                  </a:lnTo>
                  <a:lnTo>
                    <a:pt x="0" y="227190"/>
                  </a:lnTo>
                  <a:lnTo>
                    <a:pt x="21450" y="227190"/>
                  </a:lnTo>
                  <a:lnTo>
                    <a:pt x="108000" y="227190"/>
                  </a:lnTo>
                  <a:lnTo>
                    <a:pt x="160451" y="0"/>
                  </a:lnTo>
                  <a:close/>
                </a:path>
                <a:path w="920750" h="227330">
                  <a:moveTo>
                    <a:pt x="350405" y="0"/>
                  </a:moveTo>
                  <a:lnTo>
                    <a:pt x="242404" y="0"/>
                  </a:lnTo>
                  <a:lnTo>
                    <a:pt x="189953" y="227190"/>
                  </a:lnTo>
                  <a:lnTo>
                    <a:pt x="211404" y="227190"/>
                  </a:lnTo>
                  <a:lnTo>
                    <a:pt x="297954" y="227190"/>
                  </a:lnTo>
                  <a:lnTo>
                    <a:pt x="350405" y="0"/>
                  </a:lnTo>
                  <a:close/>
                </a:path>
                <a:path w="920750" h="227330">
                  <a:moveTo>
                    <a:pt x="540372" y="0"/>
                  </a:moveTo>
                  <a:lnTo>
                    <a:pt x="432384" y="0"/>
                  </a:lnTo>
                  <a:lnTo>
                    <a:pt x="379933" y="227190"/>
                  </a:lnTo>
                  <a:lnTo>
                    <a:pt x="401370" y="227190"/>
                  </a:lnTo>
                  <a:lnTo>
                    <a:pt x="487921" y="227190"/>
                  </a:lnTo>
                  <a:lnTo>
                    <a:pt x="540372" y="0"/>
                  </a:lnTo>
                  <a:close/>
                </a:path>
                <a:path w="920750" h="227330">
                  <a:moveTo>
                    <a:pt x="730338" y="0"/>
                  </a:moveTo>
                  <a:lnTo>
                    <a:pt x="622338" y="0"/>
                  </a:lnTo>
                  <a:lnTo>
                    <a:pt x="569887" y="227190"/>
                  </a:lnTo>
                  <a:lnTo>
                    <a:pt x="591324" y="227190"/>
                  </a:lnTo>
                  <a:lnTo>
                    <a:pt x="677887" y="227190"/>
                  </a:lnTo>
                  <a:lnTo>
                    <a:pt x="730338" y="0"/>
                  </a:lnTo>
                  <a:close/>
                </a:path>
                <a:path w="920750" h="227330">
                  <a:moveTo>
                    <a:pt x="920292" y="0"/>
                  </a:moveTo>
                  <a:lnTo>
                    <a:pt x="812292" y="0"/>
                  </a:lnTo>
                  <a:lnTo>
                    <a:pt x="759841" y="227190"/>
                  </a:lnTo>
                  <a:lnTo>
                    <a:pt x="781291" y="227190"/>
                  </a:lnTo>
                  <a:lnTo>
                    <a:pt x="867841" y="227190"/>
                  </a:lnTo>
                  <a:lnTo>
                    <a:pt x="920292" y="0"/>
                  </a:lnTo>
                  <a:close/>
                </a:path>
              </a:pathLst>
            </a:custGeom>
            <a:solidFill>
              <a:srgbClr val="B7DA9B"/>
            </a:solidFill>
          </p:spPr>
          <p:txBody>
            <a:bodyPr wrap="square" lIns="0" tIns="0" rIns="0" bIns="0" rtlCol="0"/>
            <a:lstStyle/>
            <a:p/>
          </p:txBody>
        </p:sp>
        <p:sp>
          <p:nvSpPr>
            <p:cNvPr id="223" name="object 223" descr=""/>
            <p:cNvSpPr/>
            <p:nvPr/>
          </p:nvSpPr>
          <p:spPr>
            <a:xfrm>
              <a:off x="7295019" y="0"/>
              <a:ext cx="265430" cy="5328285"/>
            </a:xfrm>
            <a:custGeom>
              <a:avLst/>
              <a:gdLst/>
              <a:ahLst/>
              <a:cxnLst/>
              <a:rect l="l" t="t" r="r" b="b"/>
              <a:pathLst>
                <a:path w="265429" h="5328285">
                  <a:moveTo>
                    <a:pt x="264985" y="0"/>
                  </a:moveTo>
                  <a:lnTo>
                    <a:pt x="0" y="0"/>
                  </a:lnTo>
                  <a:lnTo>
                    <a:pt x="0" y="5328005"/>
                  </a:lnTo>
                  <a:lnTo>
                    <a:pt x="264985" y="5328005"/>
                  </a:lnTo>
                  <a:lnTo>
                    <a:pt x="264985" y="0"/>
                  </a:lnTo>
                  <a:close/>
                </a:path>
              </a:pathLst>
            </a:custGeom>
            <a:solidFill>
              <a:srgbClr val="FFFFFF"/>
            </a:solidFill>
          </p:spPr>
          <p:txBody>
            <a:bodyPr wrap="square" lIns="0" tIns="0" rIns="0" bIns="0" rtlCol="0"/>
            <a:lstStyle/>
            <a:p/>
          </p:txBody>
        </p:sp>
      </p:grpSp>
      <p:sp>
        <p:nvSpPr>
          <p:cNvPr id="224" name="object 224"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134</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225" name="object 225"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135</a:t>
            </a:r>
            <a:endParaRPr sz="800">
              <a:latin typeface="Times New Roman"/>
              <a:cs typeface="Times New Roman"/>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7919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68" name="object 68" descr=""/>
            <p:cNvSpPr/>
            <p:nvPr/>
          </p:nvSpPr>
          <p:spPr>
            <a:xfrm>
              <a:off x="8712000" y="589506"/>
              <a:ext cx="0" cy="1755139"/>
            </a:xfrm>
            <a:custGeom>
              <a:avLst/>
              <a:gdLst/>
              <a:ahLst/>
              <a:cxnLst/>
              <a:rect l="l" t="t" r="r" b="b"/>
              <a:pathLst>
                <a:path w="0" h="1755139">
                  <a:moveTo>
                    <a:pt x="0" y="1755000"/>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10080000" y="589506"/>
              <a:ext cx="0" cy="1755139"/>
            </a:xfrm>
            <a:custGeom>
              <a:avLst/>
              <a:gdLst/>
              <a:ahLst/>
              <a:cxnLst/>
              <a:rect l="l" t="t" r="r" b="b"/>
              <a:pathLst>
                <a:path w="0" h="1755139">
                  <a:moveTo>
                    <a:pt x="0" y="1755000"/>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13140001" y="589501"/>
              <a:ext cx="0" cy="1750695"/>
            </a:xfrm>
            <a:custGeom>
              <a:avLst/>
              <a:gdLst/>
              <a:ahLst/>
              <a:cxnLst/>
              <a:rect l="l" t="t" r="r" b="b"/>
              <a:pathLst>
                <a:path w="0" h="1750695">
                  <a:moveTo>
                    <a:pt x="0" y="1750504"/>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8712000" y="2344503"/>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0080000" y="2344503"/>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8712000" y="2560500"/>
              <a:ext cx="0" cy="2403475"/>
            </a:xfrm>
            <a:custGeom>
              <a:avLst/>
              <a:gdLst/>
              <a:ahLst/>
              <a:cxnLst/>
              <a:rect l="l" t="t" r="r" b="b"/>
              <a:pathLst>
                <a:path w="0" h="2403475">
                  <a:moveTo>
                    <a:pt x="0" y="2403005"/>
                  </a:moveTo>
                  <a:lnTo>
                    <a:pt x="0" y="0"/>
                  </a:lnTo>
                </a:path>
              </a:pathLst>
            </a:custGeom>
            <a:ln w="9004">
              <a:solidFill>
                <a:srgbClr val="FFFFFF"/>
              </a:solidFill>
            </a:ln>
          </p:spPr>
          <p:txBody>
            <a:bodyPr wrap="square" lIns="0" tIns="0" rIns="0" bIns="0" rtlCol="0"/>
            <a:lstStyle/>
            <a:p/>
          </p:txBody>
        </p:sp>
        <p:sp>
          <p:nvSpPr>
            <p:cNvPr id="74" name="object 74" descr=""/>
            <p:cNvSpPr/>
            <p:nvPr/>
          </p:nvSpPr>
          <p:spPr>
            <a:xfrm>
              <a:off x="10080000" y="2560500"/>
              <a:ext cx="0" cy="2403475"/>
            </a:xfrm>
            <a:custGeom>
              <a:avLst/>
              <a:gdLst/>
              <a:ahLst/>
              <a:cxnLst/>
              <a:rect l="l" t="t" r="r" b="b"/>
              <a:pathLst>
                <a:path w="0" h="2403475">
                  <a:moveTo>
                    <a:pt x="0" y="2403005"/>
                  </a:moveTo>
                  <a:lnTo>
                    <a:pt x="0" y="0"/>
                  </a:lnTo>
                </a:path>
              </a:pathLst>
            </a:custGeom>
            <a:ln w="9004">
              <a:solidFill>
                <a:srgbClr val="FFFFFF"/>
              </a:solidFill>
            </a:ln>
          </p:spPr>
          <p:txBody>
            <a:bodyPr wrap="square" lIns="0" tIns="0" rIns="0" bIns="0" rtlCol="0"/>
            <a:lstStyle/>
            <a:p/>
          </p:txBody>
        </p:sp>
        <p:sp>
          <p:nvSpPr>
            <p:cNvPr id="75" name="object 75" descr=""/>
            <p:cNvSpPr/>
            <p:nvPr/>
          </p:nvSpPr>
          <p:spPr>
            <a:xfrm>
              <a:off x="13140001" y="2565008"/>
              <a:ext cx="0" cy="2399030"/>
            </a:xfrm>
            <a:custGeom>
              <a:avLst/>
              <a:gdLst/>
              <a:ahLst/>
              <a:cxnLst/>
              <a:rect l="l" t="t" r="r" b="b"/>
              <a:pathLst>
                <a:path w="0" h="2399029">
                  <a:moveTo>
                    <a:pt x="0" y="2003384"/>
                  </a:moveTo>
                  <a:lnTo>
                    <a:pt x="0" y="2398496"/>
                  </a:lnTo>
                </a:path>
                <a:path w="0" h="2399029">
                  <a:moveTo>
                    <a:pt x="0" y="1255798"/>
                  </a:moveTo>
                  <a:lnTo>
                    <a:pt x="0" y="1327630"/>
                  </a:lnTo>
                </a:path>
                <a:path w="0" h="2399029">
                  <a:moveTo>
                    <a:pt x="0" y="0"/>
                  </a:moveTo>
                  <a:lnTo>
                    <a:pt x="0" y="1129916"/>
                  </a:lnTo>
                </a:path>
              </a:pathLst>
            </a:custGeom>
            <a:ln w="9004">
              <a:solidFill>
                <a:srgbClr val="FFFFFF"/>
              </a:solidFill>
            </a:ln>
          </p:spPr>
          <p:txBody>
            <a:bodyPr wrap="square" lIns="0" tIns="0" rIns="0" bIns="0" rtlCol="0"/>
            <a:lstStyle/>
            <a:p/>
          </p:txBody>
        </p:sp>
        <p:sp>
          <p:nvSpPr>
            <p:cNvPr id="76" name="object 76" descr=""/>
            <p:cNvSpPr/>
            <p:nvPr/>
          </p:nvSpPr>
          <p:spPr>
            <a:xfrm>
              <a:off x="10080000"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13140001"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78" name="object 78" descr=""/>
            <p:cNvSpPr/>
            <p:nvPr/>
          </p:nvSpPr>
          <p:spPr>
            <a:xfrm>
              <a:off x="8712000" y="598552"/>
              <a:ext cx="0" cy="1728470"/>
            </a:xfrm>
            <a:custGeom>
              <a:avLst/>
              <a:gdLst/>
              <a:ahLst/>
              <a:cxnLst/>
              <a:rect l="l" t="t" r="r" b="b"/>
              <a:pathLst>
                <a:path w="0" h="1728470">
                  <a:moveTo>
                    <a:pt x="0" y="1727860"/>
                  </a:moveTo>
                  <a:lnTo>
                    <a:pt x="0" y="0"/>
                  </a:lnTo>
                </a:path>
              </a:pathLst>
            </a:custGeom>
            <a:ln w="9004">
              <a:solidFill>
                <a:srgbClr val="BCBEC0"/>
              </a:solidFill>
              <a:prstDash val="dot"/>
            </a:ln>
          </p:spPr>
          <p:txBody>
            <a:bodyPr wrap="square" lIns="0" tIns="0" rIns="0" bIns="0" rtlCol="0"/>
            <a:lstStyle/>
            <a:p/>
          </p:txBody>
        </p:sp>
        <p:sp>
          <p:nvSpPr>
            <p:cNvPr id="79" name="object 79" descr=""/>
            <p:cNvSpPr/>
            <p:nvPr/>
          </p:nvSpPr>
          <p:spPr>
            <a:xfrm>
              <a:off x="8707488" y="585012"/>
              <a:ext cx="9525" cy="1764030"/>
            </a:xfrm>
            <a:custGeom>
              <a:avLst/>
              <a:gdLst/>
              <a:ahLst/>
              <a:cxnLst/>
              <a:rect l="l" t="t" r="r" b="b"/>
              <a:pathLst>
                <a:path w="9525" h="1764030">
                  <a:moveTo>
                    <a:pt x="9004" y="1759496"/>
                  </a:moveTo>
                  <a:lnTo>
                    <a:pt x="7683" y="1756321"/>
                  </a:lnTo>
                  <a:lnTo>
                    <a:pt x="4508" y="1755000"/>
                  </a:lnTo>
                  <a:lnTo>
                    <a:pt x="1320" y="1756321"/>
                  </a:lnTo>
                  <a:lnTo>
                    <a:pt x="0" y="1759496"/>
                  </a:lnTo>
                  <a:lnTo>
                    <a:pt x="1320" y="1762683"/>
                  </a:lnTo>
                  <a:lnTo>
                    <a:pt x="4508" y="1764004"/>
                  </a:lnTo>
                  <a:lnTo>
                    <a:pt x="7683" y="1762683"/>
                  </a:lnTo>
                  <a:lnTo>
                    <a:pt x="9004" y="1759496"/>
                  </a:lnTo>
                  <a:close/>
                </a:path>
                <a:path w="9525" h="1764030">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80" name="object 80" descr=""/>
            <p:cNvSpPr/>
            <p:nvPr/>
          </p:nvSpPr>
          <p:spPr>
            <a:xfrm>
              <a:off x="10080000" y="598552"/>
              <a:ext cx="0" cy="1728470"/>
            </a:xfrm>
            <a:custGeom>
              <a:avLst/>
              <a:gdLst/>
              <a:ahLst/>
              <a:cxnLst/>
              <a:rect l="l" t="t" r="r" b="b"/>
              <a:pathLst>
                <a:path w="0" h="1728470">
                  <a:moveTo>
                    <a:pt x="0" y="1727860"/>
                  </a:moveTo>
                  <a:lnTo>
                    <a:pt x="0" y="0"/>
                  </a:lnTo>
                </a:path>
              </a:pathLst>
            </a:custGeom>
            <a:ln w="9004">
              <a:solidFill>
                <a:srgbClr val="BCBEC0"/>
              </a:solidFill>
              <a:prstDash val="dot"/>
            </a:ln>
          </p:spPr>
          <p:txBody>
            <a:bodyPr wrap="square" lIns="0" tIns="0" rIns="0" bIns="0" rtlCol="0"/>
            <a:lstStyle/>
            <a:p/>
          </p:txBody>
        </p:sp>
        <p:sp>
          <p:nvSpPr>
            <p:cNvPr id="81" name="object 81" descr=""/>
            <p:cNvSpPr/>
            <p:nvPr/>
          </p:nvSpPr>
          <p:spPr>
            <a:xfrm>
              <a:off x="10075494" y="585012"/>
              <a:ext cx="9525" cy="1764030"/>
            </a:xfrm>
            <a:custGeom>
              <a:avLst/>
              <a:gdLst/>
              <a:ahLst/>
              <a:cxnLst/>
              <a:rect l="l" t="t" r="r" b="b"/>
              <a:pathLst>
                <a:path w="9525" h="1764030">
                  <a:moveTo>
                    <a:pt x="9004" y="1759496"/>
                  </a:moveTo>
                  <a:lnTo>
                    <a:pt x="7683" y="1756321"/>
                  </a:lnTo>
                  <a:lnTo>
                    <a:pt x="4495" y="1755000"/>
                  </a:lnTo>
                  <a:lnTo>
                    <a:pt x="1320" y="1756321"/>
                  </a:lnTo>
                  <a:lnTo>
                    <a:pt x="0" y="1759496"/>
                  </a:lnTo>
                  <a:lnTo>
                    <a:pt x="1320" y="1762683"/>
                  </a:lnTo>
                  <a:lnTo>
                    <a:pt x="4495" y="1764004"/>
                  </a:lnTo>
                  <a:lnTo>
                    <a:pt x="7683" y="1762683"/>
                  </a:lnTo>
                  <a:lnTo>
                    <a:pt x="9004" y="1759496"/>
                  </a:lnTo>
                  <a:close/>
                </a:path>
                <a:path w="9525" h="1764030">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82" name="object 82" descr=""/>
            <p:cNvSpPr/>
            <p:nvPr/>
          </p:nvSpPr>
          <p:spPr>
            <a:xfrm>
              <a:off x="13140001" y="598532"/>
              <a:ext cx="0" cy="276860"/>
            </a:xfrm>
            <a:custGeom>
              <a:avLst/>
              <a:gdLst/>
              <a:ahLst/>
              <a:cxnLst/>
              <a:rect l="l" t="t" r="r" b="b"/>
              <a:pathLst>
                <a:path w="0" h="276859">
                  <a:moveTo>
                    <a:pt x="0" y="0"/>
                  </a:moveTo>
                  <a:lnTo>
                    <a:pt x="0" y="276790"/>
                  </a:lnTo>
                </a:path>
              </a:pathLst>
            </a:custGeom>
            <a:ln w="9004">
              <a:solidFill>
                <a:srgbClr val="BCBEC0"/>
              </a:solidFill>
              <a:prstDash val="dot"/>
            </a:ln>
          </p:spPr>
          <p:txBody>
            <a:bodyPr wrap="square" lIns="0" tIns="0" rIns="0" bIns="0" rtlCol="0"/>
            <a:lstStyle/>
            <a:p/>
          </p:txBody>
        </p:sp>
        <p:sp>
          <p:nvSpPr>
            <p:cNvPr id="83" name="object 83" descr=""/>
            <p:cNvSpPr/>
            <p:nvPr/>
          </p:nvSpPr>
          <p:spPr>
            <a:xfrm>
              <a:off x="13135498" y="584999"/>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BCBEC0"/>
            </a:solidFill>
          </p:spPr>
          <p:txBody>
            <a:bodyPr wrap="square" lIns="0" tIns="0" rIns="0" bIns="0" rtlCol="0"/>
            <a:lstStyle/>
            <a:p/>
          </p:txBody>
        </p:sp>
        <p:sp>
          <p:nvSpPr>
            <p:cNvPr id="84" name="object 84" descr=""/>
            <p:cNvSpPr/>
            <p:nvPr/>
          </p:nvSpPr>
          <p:spPr>
            <a:xfrm>
              <a:off x="8712000" y="2353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85" name="object 85" descr=""/>
            <p:cNvSpPr/>
            <p:nvPr/>
          </p:nvSpPr>
          <p:spPr>
            <a:xfrm>
              <a:off x="8707488" y="2340013"/>
              <a:ext cx="9525" cy="225425"/>
            </a:xfrm>
            <a:custGeom>
              <a:avLst/>
              <a:gdLst/>
              <a:ahLst/>
              <a:cxnLst/>
              <a:rect l="l" t="t" r="r" b="b"/>
              <a:pathLst>
                <a:path w="9525" h="225425">
                  <a:moveTo>
                    <a:pt x="9004" y="220497"/>
                  </a:moveTo>
                  <a:lnTo>
                    <a:pt x="7683" y="217309"/>
                  </a:lnTo>
                  <a:lnTo>
                    <a:pt x="4508" y="216001"/>
                  </a:lnTo>
                  <a:lnTo>
                    <a:pt x="1320" y="217309"/>
                  </a:lnTo>
                  <a:lnTo>
                    <a:pt x="0" y="220497"/>
                  </a:lnTo>
                  <a:lnTo>
                    <a:pt x="1320" y="223685"/>
                  </a:lnTo>
                  <a:lnTo>
                    <a:pt x="4508" y="225005"/>
                  </a:lnTo>
                  <a:lnTo>
                    <a:pt x="7683" y="223685"/>
                  </a:lnTo>
                  <a:lnTo>
                    <a:pt x="9004" y="220497"/>
                  </a:lnTo>
                  <a:close/>
                </a:path>
                <a:path w="9525" h="225425">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86" name="object 86" descr=""/>
            <p:cNvSpPr/>
            <p:nvPr/>
          </p:nvSpPr>
          <p:spPr>
            <a:xfrm>
              <a:off x="10080000" y="2353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87" name="object 87" descr=""/>
            <p:cNvSpPr/>
            <p:nvPr/>
          </p:nvSpPr>
          <p:spPr>
            <a:xfrm>
              <a:off x="10075494" y="2340013"/>
              <a:ext cx="9525" cy="225425"/>
            </a:xfrm>
            <a:custGeom>
              <a:avLst/>
              <a:gdLst/>
              <a:ahLst/>
              <a:cxnLst/>
              <a:rect l="l" t="t" r="r" b="b"/>
              <a:pathLst>
                <a:path w="9525" h="225425">
                  <a:moveTo>
                    <a:pt x="9004" y="220497"/>
                  </a:moveTo>
                  <a:lnTo>
                    <a:pt x="7683" y="217309"/>
                  </a:lnTo>
                  <a:lnTo>
                    <a:pt x="4495" y="216001"/>
                  </a:lnTo>
                  <a:lnTo>
                    <a:pt x="1320" y="217309"/>
                  </a:lnTo>
                  <a:lnTo>
                    <a:pt x="0" y="220497"/>
                  </a:lnTo>
                  <a:lnTo>
                    <a:pt x="1320" y="223685"/>
                  </a:lnTo>
                  <a:lnTo>
                    <a:pt x="4495" y="225005"/>
                  </a:lnTo>
                  <a:lnTo>
                    <a:pt x="7683" y="223685"/>
                  </a:lnTo>
                  <a:lnTo>
                    <a:pt x="9004" y="220497"/>
                  </a:lnTo>
                  <a:close/>
                </a:path>
                <a:path w="9525" h="225425">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88" name="object 88" descr=""/>
            <p:cNvSpPr/>
            <p:nvPr/>
          </p:nvSpPr>
          <p:spPr>
            <a:xfrm>
              <a:off x="8712000" y="2569535"/>
              <a:ext cx="0" cy="2376170"/>
            </a:xfrm>
            <a:custGeom>
              <a:avLst/>
              <a:gdLst/>
              <a:ahLst/>
              <a:cxnLst/>
              <a:rect l="l" t="t" r="r" b="b"/>
              <a:pathLst>
                <a:path w="0" h="2376170">
                  <a:moveTo>
                    <a:pt x="0" y="2375903"/>
                  </a:moveTo>
                  <a:lnTo>
                    <a:pt x="0" y="0"/>
                  </a:lnTo>
                </a:path>
              </a:pathLst>
            </a:custGeom>
            <a:ln w="9004">
              <a:solidFill>
                <a:srgbClr val="BCBEC0"/>
              </a:solidFill>
              <a:prstDash val="dot"/>
            </a:ln>
          </p:spPr>
          <p:txBody>
            <a:bodyPr wrap="square" lIns="0" tIns="0" rIns="0" bIns="0" rtlCol="0"/>
            <a:lstStyle/>
            <a:p/>
          </p:txBody>
        </p:sp>
        <p:sp>
          <p:nvSpPr>
            <p:cNvPr id="89" name="object 89" descr=""/>
            <p:cNvSpPr/>
            <p:nvPr/>
          </p:nvSpPr>
          <p:spPr>
            <a:xfrm>
              <a:off x="8707488" y="2556002"/>
              <a:ext cx="9525" cy="2412365"/>
            </a:xfrm>
            <a:custGeom>
              <a:avLst/>
              <a:gdLst/>
              <a:ahLst/>
              <a:cxnLst/>
              <a:rect l="l" t="t" r="r" b="b"/>
              <a:pathLst>
                <a:path w="9525" h="2412365">
                  <a:moveTo>
                    <a:pt x="9004" y="2407513"/>
                  </a:moveTo>
                  <a:lnTo>
                    <a:pt x="7683" y="2404326"/>
                  </a:lnTo>
                  <a:lnTo>
                    <a:pt x="4508" y="2403005"/>
                  </a:lnTo>
                  <a:lnTo>
                    <a:pt x="1320" y="2404326"/>
                  </a:lnTo>
                  <a:lnTo>
                    <a:pt x="0" y="2407513"/>
                  </a:lnTo>
                  <a:lnTo>
                    <a:pt x="1320" y="2410688"/>
                  </a:lnTo>
                  <a:lnTo>
                    <a:pt x="4508" y="2412009"/>
                  </a:lnTo>
                  <a:lnTo>
                    <a:pt x="7683" y="2410688"/>
                  </a:lnTo>
                  <a:lnTo>
                    <a:pt x="9004" y="2407513"/>
                  </a:lnTo>
                  <a:close/>
                </a:path>
                <a:path w="9525" h="2412365">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90" name="object 90" descr=""/>
            <p:cNvSpPr/>
            <p:nvPr/>
          </p:nvSpPr>
          <p:spPr>
            <a:xfrm>
              <a:off x="10080000" y="2569535"/>
              <a:ext cx="0" cy="2376170"/>
            </a:xfrm>
            <a:custGeom>
              <a:avLst/>
              <a:gdLst/>
              <a:ahLst/>
              <a:cxnLst/>
              <a:rect l="l" t="t" r="r" b="b"/>
              <a:pathLst>
                <a:path w="0" h="2376170">
                  <a:moveTo>
                    <a:pt x="0" y="2358814"/>
                  </a:moveTo>
                  <a:lnTo>
                    <a:pt x="0" y="2375903"/>
                  </a:lnTo>
                </a:path>
                <a:path w="0" h="2376170">
                  <a:moveTo>
                    <a:pt x="0" y="0"/>
                  </a:moveTo>
                  <a:lnTo>
                    <a:pt x="0" y="243006"/>
                  </a:lnTo>
                </a:path>
              </a:pathLst>
            </a:custGeom>
            <a:ln w="9004">
              <a:solidFill>
                <a:srgbClr val="BCBEC0"/>
              </a:solidFill>
              <a:prstDash val="dot"/>
            </a:ln>
          </p:spPr>
          <p:txBody>
            <a:bodyPr wrap="square" lIns="0" tIns="0" rIns="0" bIns="0" rtlCol="0"/>
            <a:lstStyle/>
            <a:p/>
          </p:txBody>
        </p:sp>
        <p:sp>
          <p:nvSpPr>
            <p:cNvPr id="91" name="object 91" descr=""/>
            <p:cNvSpPr/>
            <p:nvPr/>
          </p:nvSpPr>
          <p:spPr>
            <a:xfrm>
              <a:off x="10075494" y="2556002"/>
              <a:ext cx="9525" cy="2412365"/>
            </a:xfrm>
            <a:custGeom>
              <a:avLst/>
              <a:gdLst/>
              <a:ahLst/>
              <a:cxnLst/>
              <a:rect l="l" t="t" r="r" b="b"/>
              <a:pathLst>
                <a:path w="9525" h="2412365">
                  <a:moveTo>
                    <a:pt x="9004" y="2407513"/>
                  </a:moveTo>
                  <a:lnTo>
                    <a:pt x="7683" y="2404326"/>
                  </a:lnTo>
                  <a:lnTo>
                    <a:pt x="4495" y="2403005"/>
                  </a:lnTo>
                  <a:lnTo>
                    <a:pt x="1320" y="2404326"/>
                  </a:lnTo>
                  <a:lnTo>
                    <a:pt x="0" y="2407513"/>
                  </a:lnTo>
                  <a:lnTo>
                    <a:pt x="1320" y="2410688"/>
                  </a:lnTo>
                  <a:lnTo>
                    <a:pt x="4495" y="2412009"/>
                  </a:lnTo>
                  <a:lnTo>
                    <a:pt x="7683" y="2410688"/>
                  </a:lnTo>
                  <a:lnTo>
                    <a:pt x="9004" y="2407513"/>
                  </a:lnTo>
                  <a:close/>
                </a:path>
                <a:path w="9525" h="241236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92" name="object 92" descr=""/>
            <p:cNvSpPr/>
            <p:nvPr/>
          </p:nvSpPr>
          <p:spPr>
            <a:xfrm>
              <a:off x="13140001" y="2574026"/>
              <a:ext cx="0" cy="2371725"/>
            </a:xfrm>
            <a:custGeom>
              <a:avLst/>
              <a:gdLst/>
              <a:ahLst/>
              <a:cxnLst/>
              <a:rect l="l" t="t" r="r" b="b"/>
              <a:pathLst>
                <a:path w="0" h="2371725">
                  <a:moveTo>
                    <a:pt x="0" y="1994367"/>
                  </a:moveTo>
                  <a:lnTo>
                    <a:pt x="0" y="2371445"/>
                  </a:lnTo>
                </a:path>
                <a:path w="0" h="2371725">
                  <a:moveTo>
                    <a:pt x="0" y="0"/>
                  </a:moveTo>
                  <a:lnTo>
                    <a:pt x="0" y="535442"/>
                  </a:lnTo>
                </a:path>
              </a:pathLst>
            </a:custGeom>
            <a:ln w="9004">
              <a:solidFill>
                <a:srgbClr val="BCBEC0"/>
              </a:solidFill>
              <a:prstDash val="dot"/>
            </a:ln>
          </p:spPr>
          <p:txBody>
            <a:bodyPr wrap="square" lIns="0" tIns="0" rIns="0" bIns="0" rtlCol="0"/>
            <a:lstStyle/>
            <a:p/>
          </p:txBody>
        </p:sp>
        <p:sp>
          <p:nvSpPr>
            <p:cNvPr id="93" name="object 93" descr=""/>
            <p:cNvSpPr/>
            <p:nvPr/>
          </p:nvSpPr>
          <p:spPr>
            <a:xfrm>
              <a:off x="13135495" y="2560510"/>
              <a:ext cx="9525" cy="2407920"/>
            </a:xfrm>
            <a:custGeom>
              <a:avLst/>
              <a:gdLst/>
              <a:ahLst/>
              <a:cxnLst/>
              <a:rect l="l" t="t" r="r" b="b"/>
              <a:pathLst>
                <a:path w="9525" h="2407920">
                  <a:moveTo>
                    <a:pt x="9004" y="2403005"/>
                  </a:moveTo>
                  <a:lnTo>
                    <a:pt x="7683" y="2399817"/>
                  </a:lnTo>
                  <a:lnTo>
                    <a:pt x="4495" y="2398496"/>
                  </a:lnTo>
                  <a:lnTo>
                    <a:pt x="1320" y="2399817"/>
                  </a:lnTo>
                  <a:lnTo>
                    <a:pt x="0" y="2403005"/>
                  </a:lnTo>
                  <a:lnTo>
                    <a:pt x="1320" y="2406180"/>
                  </a:lnTo>
                  <a:lnTo>
                    <a:pt x="4495" y="2407501"/>
                  </a:lnTo>
                  <a:lnTo>
                    <a:pt x="7683" y="2406180"/>
                  </a:lnTo>
                  <a:lnTo>
                    <a:pt x="9004" y="2403005"/>
                  </a:lnTo>
                  <a:close/>
                </a:path>
                <a:path w="9525" h="240792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94" name="object 94" descr=""/>
            <p:cNvSpPr/>
            <p:nvPr/>
          </p:nvSpPr>
          <p:spPr>
            <a:xfrm>
              <a:off x="10080000"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95" name="object 95" descr=""/>
            <p:cNvSpPr/>
            <p:nvPr/>
          </p:nvSpPr>
          <p:spPr>
            <a:xfrm>
              <a:off x="10075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96" name="object 96" descr=""/>
            <p:cNvSpPr/>
            <p:nvPr/>
          </p:nvSpPr>
          <p:spPr>
            <a:xfrm>
              <a:off x="13140001"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97" name="object 97" descr=""/>
            <p:cNvSpPr/>
            <p:nvPr/>
          </p:nvSpPr>
          <p:spPr>
            <a:xfrm>
              <a:off x="13135495"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98" name="object 98" descr=""/>
            <p:cNvSpPr/>
            <p:nvPr/>
          </p:nvSpPr>
          <p:spPr>
            <a:xfrm>
              <a:off x="7920000" y="4972506"/>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99" name="object 99" descr=""/>
            <p:cNvSpPr/>
            <p:nvPr/>
          </p:nvSpPr>
          <p:spPr>
            <a:xfrm>
              <a:off x="8712000"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00" name="object 100" descr=""/>
            <p:cNvSpPr/>
            <p:nvPr/>
          </p:nvSpPr>
          <p:spPr>
            <a:xfrm>
              <a:off x="10080000" y="4972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01" name="object 101" descr=""/>
            <p:cNvSpPr/>
            <p:nvPr/>
          </p:nvSpPr>
          <p:spPr>
            <a:xfrm>
              <a:off x="13140001"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02" name="object 102" descr=""/>
            <p:cNvSpPr/>
            <p:nvPr/>
          </p:nvSpPr>
          <p:spPr>
            <a:xfrm>
              <a:off x="7920000" y="364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03" name="object 103" descr=""/>
            <p:cNvSpPr/>
            <p:nvPr/>
          </p:nvSpPr>
          <p:spPr>
            <a:xfrm>
              <a:off x="8712000"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04" name="object 104" descr=""/>
            <p:cNvSpPr/>
            <p:nvPr/>
          </p:nvSpPr>
          <p:spPr>
            <a:xfrm>
              <a:off x="10080000"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05" name="object 105" descr=""/>
            <p:cNvSpPr/>
            <p:nvPr/>
          </p:nvSpPr>
          <p:spPr>
            <a:xfrm>
              <a:off x="13140001"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06" name="object 106" descr=""/>
            <p:cNvSpPr/>
            <p:nvPr/>
          </p:nvSpPr>
          <p:spPr>
            <a:xfrm>
              <a:off x="7920000" y="580505"/>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07" name="object 107" descr=""/>
            <p:cNvSpPr/>
            <p:nvPr/>
          </p:nvSpPr>
          <p:spPr>
            <a:xfrm>
              <a:off x="8712000"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08" name="object 108" descr=""/>
            <p:cNvSpPr/>
            <p:nvPr/>
          </p:nvSpPr>
          <p:spPr>
            <a:xfrm>
              <a:off x="10080000" y="580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09" name="object 109" descr=""/>
            <p:cNvSpPr/>
            <p:nvPr/>
          </p:nvSpPr>
          <p:spPr>
            <a:xfrm>
              <a:off x="13140001"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110" name="object 110" descr=""/>
          <p:cNvSpPr txBox="1"/>
          <p:nvPr/>
        </p:nvSpPr>
        <p:spPr>
          <a:xfrm>
            <a:off x="7919999" y="309344"/>
            <a:ext cx="6642100" cy="598170"/>
          </a:xfrm>
          <a:prstGeom prst="rect">
            <a:avLst/>
          </a:prstGeom>
        </p:spPr>
        <p:txBody>
          <a:bodyPr wrap="square" lIns="0" tIns="90805" rIns="0" bIns="0" rtlCol="0" vert="horz">
            <a:spAutoFit/>
          </a:bodyPr>
          <a:lstStyle/>
          <a:p>
            <a:pPr marL="850265">
              <a:lnSpc>
                <a:spcPct val="100000"/>
              </a:lnSpc>
              <a:spcBef>
                <a:spcPts val="715"/>
              </a:spcBef>
              <a:tabLst>
                <a:tab pos="3460115" algn="l"/>
                <a:tab pos="5701030" algn="l"/>
              </a:tabLst>
            </a:pPr>
            <a:r>
              <a:rPr dirty="0" sz="900" spc="-10">
                <a:solidFill>
                  <a:srgbClr val="231F20"/>
                </a:solidFill>
                <a:latin typeface="SimSun"/>
                <a:cs typeface="SimSun"/>
              </a:rPr>
              <a:t>教學內</a:t>
            </a:r>
            <a:r>
              <a:rPr dirty="0" sz="900" spc="-50">
                <a:solidFill>
                  <a:srgbClr val="231F20"/>
                </a:solidFill>
                <a:latin typeface="SimSun"/>
                <a:cs typeface="SimSun"/>
              </a:rPr>
              <a:t>容</a:t>
            </a:r>
            <a:r>
              <a:rPr dirty="0" sz="900">
                <a:solidFill>
                  <a:srgbClr val="231F20"/>
                </a:solidFill>
                <a:latin typeface="SimSun"/>
                <a:cs typeface="SimSun"/>
              </a:rPr>
              <a:t>	</a:t>
            </a:r>
            <a:r>
              <a:rPr dirty="0" sz="900" spc="-10">
                <a:solidFill>
                  <a:srgbClr val="231F20"/>
                </a:solidFill>
                <a:latin typeface="SimSun"/>
                <a:cs typeface="SimSun"/>
              </a:rPr>
              <a:t>指導要</a:t>
            </a:r>
            <a:r>
              <a:rPr dirty="0" sz="900" spc="-50">
                <a:solidFill>
                  <a:srgbClr val="231F20"/>
                </a:solidFill>
                <a:latin typeface="SimSun"/>
                <a:cs typeface="SimSun"/>
              </a:rPr>
              <a:t>領</a:t>
            </a:r>
            <a:r>
              <a:rPr dirty="0" sz="900">
                <a:solidFill>
                  <a:srgbClr val="231F20"/>
                </a:solidFill>
                <a:latin typeface="SimSun"/>
                <a:cs typeface="SimSun"/>
              </a:rPr>
              <a:t>	</a:t>
            </a:r>
            <a:r>
              <a:rPr dirty="0" sz="900" spc="-10">
                <a:solidFill>
                  <a:srgbClr val="231F20"/>
                </a:solidFill>
                <a:latin typeface="SimSun"/>
                <a:cs typeface="SimSun"/>
              </a:rPr>
              <a:t>注意事</a:t>
            </a:r>
            <a:r>
              <a:rPr dirty="0" sz="900" spc="-50">
                <a:solidFill>
                  <a:srgbClr val="231F20"/>
                </a:solidFill>
                <a:latin typeface="SimSun"/>
                <a:cs typeface="SimSun"/>
              </a:rPr>
              <a:t>項</a:t>
            </a:r>
            <a:endParaRPr sz="900">
              <a:latin typeface="SimSun"/>
              <a:cs typeface="SimSun"/>
            </a:endParaRPr>
          </a:p>
          <a:p>
            <a:pPr marL="1104900" marR="39370" indent="-295275">
              <a:lnSpc>
                <a:spcPct val="102400"/>
              </a:lnSpc>
              <a:spcBef>
                <a:spcPts val="595"/>
              </a:spcBef>
              <a:tabLst>
                <a:tab pos="2465705" algn="l"/>
                <a:tab pos="5361940" algn="l"/>
              </a:tabLst>
            </a:pPr>
            <a:r>
              <a:rPr dirty="0" sz="900">
                <a:solidFill>
                  <a:srgbClr val="231F20"/>
                </a:solidFill>
                <a:latin typeface="華康標楷體"/>
                <a:cs typeface="華康標楷體"/>
              </a:rPr>
              <a:t>（</a:t>
            </a:r>
            <a:r>
              <a:rPr dirty="0" sz="900">
                <a:solidFill>
                  <a:srgbClr val="231F20"/>
                </a:solidFill>
                <a:latin typeface="Trebuchet MS"/>
                <a:cs typeface="Trebuchet MS"/>
              </a:rPr>
              <a:t>1</a:t>
            </a:r>
            <a:r>
              <a:rPr dirty="0" sz="900">
                <a:solidFill>
                  <a:srgbClr val="231F20"/>
                </a:solidFill>
                <a:latin typeface="華康標楷體"/>
                <a:cs typeface="華康標楷體"/>
              </a:rPr>
              <a:t>）</a:t>
            </a:r>
            <a:r>
              <a:rPr dirty="0" sz="900" spc="85">
                <a:solidFill>
                  <a:srgbClr val="231F20"/>
                </a:solidFill>
                <a:latin typeface="華康標楷體"/>
                <a:cs typeface="華康標楷體"/>
              </a:rPr>
              <a:t>能夠防禦危險情</a:t>
            </a:r>
            <a:r>
              <a:rPr dirty="0" sz="900">
                <a:solidFill>
                  <a:srgbClr val="231F20"/>
                </a:solidFill>
                <a:latin typeface="華康標楷體"/>
                <a:cs typeface="華康標楷體"/>
              </a:rPr>
              <a:t>況</a:t>
            </a:r>
            <a:r>
              <a:rPr dirty="0" sz="900" spc="375">
                <a:solidFill>
                  <a:srgbClr val="231F20"/>
                </a:solidFill>
                <a:latin typeface="華康標楷體"/>
                <a:cs typeface="華康標楷體"/>
              </a:rPr>
              <a:t> </a:t>
            </a:r>
            <a:r>
              <a:rPr dirty="0" sz="900" spc="-10">
                <a:solidFill>
                  <a:srgbClr val="231F20"/>
                </a:solidFill>
                <a:latin typeface="華康標楷體"/>
                <a:cs typeface="華康標楷體"/>
              </a:rPr>
              <a:t>（</a:t>
            </a:r>
            <a:r>
              <a:rPr dirty="0" sz="900" spc="-10">
                <a:solidFill>
                  <a:srgbClr val="231F20"/>
                </a:solidFill>
                <a:latin typeface="Trebuchet MS"/>
                <a:cs typeface="Trebuchet MS"/>
              </a:rPr>
              <a:t>1</a:t>
            </a:r>
            <a:r>
              <a:rPr dirty="0" sz="900" spc="-10">
                <a:solidFill>
                  <a:srgbClr val="231F20"/>
                </a:solidFill>
                <a:latin typeface="華康標楷體"/>
                <a:cs typeface="華康標楷體"/>
              </a:rPr>
              <a:t>）</a:t>
            </a:r>
            <a:r>
              <a:rPr dirty="0" sz="900">
                <a:solidFill>
                  <a:srgbClr val="231F20"/>
                </a:solidFill>
                <a:latin typeface="華康標楷體"/>
                <a:cs typeface="華康標楷體"/>
              </a:rPr>
              <a:t>選擇在發生危險時能安全反應的速</a:t>
            </a:r>
            <a:r>
              <a:rPr dirty="0" sz="900" spc="-10">
                <a:solidFill>
                  <a:srgbClr val="231F20"/>
                </a:solidFill>
                <a:latin typeface="華康標楷體"/>
                <a:cs typeface="華康標楷體"/>
              </a:rPr>
              <a:t>度</a:t>
            </a:r>
            <a:r>
              <a:rPr dirty="0" sz="900">
                <a:solidFill>
                  <a:srgbClr val="231F20"/>
                </a:solidFill>
                <a:latin typeface="華康標楷體"/>
                <a:cs typeface="華康標楷體"/>
              </a:rPr>
              <a:t>，並隨時做好遭</a:t>
            </a:r>
            <a:r>
              <a:rPr dirty="0" sz="900" spc="375">
                <a:solidFill>
                  <a:srgbClr val="231F20"/>
                </a:solidFill>
                <a:latin typeface="華康標楷體"/>
                <a:cs typeface="華康標楷體"/>
              </a:rPr>
              <a:t> </a:t>
            </a:r>
            <a:r>
              <a:rPr dirty="0" sz="900" spc="60">
                <a:solidFill>
                  <a:srgbClr val="231F20"/>
                </a:solidFill>
                <a:latin typeface="華康標楷體"/>
                <a:cs typeface="華康標楷體"/>
              </a:rPr>
              <a:t>．煞停距離和危險範圍</a:t>
            </a:r>
            <a:r>
              <a:rPr dirty="0" sz="900" spc="10">
                <a:solidFill>
                  <a:srgbClr val="231F20"/>
                </a:solidFill>
                <a:latin typeface="華康標楷體"/>
                <a:cs typeface="華康標楷體"/>
              </a:rPr>
              <a:t>會</a:t>
            </a:r>
            <a:r>
              <a:rPr dirty="0" sz="900" spc="-10">
                <a:solidFill>
                  <a:srgbClr val="231F20"/>
                </a:solidFill>
                <a:latin typeface="華康標楷體"/>
                <a:cs typeface="華康標楷體"/>
              </a:rPr>
              <a:t>的車</a:t>
            </a:r>
            <a:r>
              <a:rPr dirty="0" sz="900" spc="-50">
                <a:solidFill>
                  <a:srgbClr val="231F20"/>
                </a:solidFill>
                <a:latin typeface="華康標楷體"/>
                <a:cs typeface="華康標楷體"/>
              </a:rPr>
              <a:t>速</a:t>
            </a:r>
            <a:r>
              <a:rPr dirty="0" sz="900">
                <a:solidFill>
                  <a:srgbClr val="231F20"/>
                </a:solidFill>
                <a:latin typeface="華康標楷體"/>
                <a:cs typeface="華康標楷體"/>
              </a:rPr>
              <a:t>	</a:t>
            </a:r>
            <a:r>
              <a:rPr dirty="0" baseline="6172" sz="1350" spc="-15">
                <a:solidFill>
                  <a:srgbClr val="231F20"/>
                </a:solidFill>
                <a:latin typeface="華康標楷體"/>
                <a:cs typeface="華康標楷體"/>
              </a:rPr>
              <a:t>遇危險時因應的準備</a:t>
            </a:r>
            <a:r>
              <a:rPr dirty="0" baseline="6172" sz="1350" spc="-75">
                <a:solidFill>
                  <a:srgbClr val="231F20"/>
                </a:solidFill>
                <a:latin typeface="華康標楷體"/>
                <a:cs typeface="華康標楷體"/>
              </a:rPr>
              <a:t>。</a:t>
            </a:r>
            <a:r>
              <a:rPr dirty="0" baseline="6172" sz="1350">
                <a:solidFill>
                  <a:srgbClr val="231F20"/>
                </a:solidFill>
                <a:latin typeface="華康標楷體"/>
                <a:cs typeface="華康標楷體"/>
              </a:rPr>
              <a:t>	</a:t>
            </a:r>
            <a:r>
              <a:rPr dirty="0" baseline="6172" sz="1350" spc="-15">
                <a:solidFill>
                  <a:srgbClr val="231F20"/>
                </a:solidFill>
                <a:latin typeface="華康標楷體"/>
                <a:cs typeface="華康標楷體"/>
              </a:rPr>
              <a:t>隨速度之增加而提</a:t>
            </a:r>
            <a:r>
              <a:rPr dirty="0" baseline="6172" sz="1350" spc="-375">
                <a:solidFill>
                  <a:srgbClr val="231F20"/>
                </a:solidFill>
                <a:latin typeface="華康標楷體"/>
                <a:cs typeface="華康標楷體"/>
              </a:rPr>
              <a:t>升</a:t>
            </a:r>
            <a:r>
              <a:rPr dirty="0" baseline="6172" sz="1350" spc="-15">
                <a:solidFill>
                  <a:srgbClr val="231F20"/>
                </a:solidFill>
                <a:latin typeface="華康標楷體"/>
                <a:cs typeface="華康標楷體"/>
              </a:rPr>
              <a:t>（</a:t>
            </a:r>
            <a:r>
              <a:rPr dirty="0" baseline="6172" sz="1350" spc="-75">
                <a:solidFill>
                  <a:srgbClr val="231F20"/>
                </a:solidFill>
                <a:latin typeface="華康標楷體"/>
                <a:cs typeface="華康標楷體"/>
              </a:rPr>
              <a:t>圖</a:t>
            </a:r>
            <a:endParaRPr baseline="6172" sz="1350">
              <a:latin typeface="華康標楷體"/>
              <a:cs typeface="華康標楷體"/>
            </a:endParaRPr>
          </a:p>
        </p:txBody>
      </p:sp>
      <p:sp>
        <p:nvSpPr>
          <p:cNvPr id="111" name="object 111" descr=""/>
          <p:cNvSpPr txBox="1"/>
          <p:nvPr/>
        </p:nvSpPr>
        <p:spPr>
          <a:xfrm>
            <a:off x="13282259" y="890078"/>
            <a:ext cx="502284" cy="140970"/>
          </a:xfrm>
          <a:prstGeom prst="rect">
            <a:avLst/>
          </a:prstGeom>
        </p:spPr>
        <p:txBody>
          <a:bodyPr wrap="square" lIns="0" tIns="0" rIns="0" bIns="0" rtlCol="0" vert="horz">
            <a:spAutoFit/>
          </a:bodyPr>
          <a:lstStyle/>
          <a:p>
            <a:pPr>
              <a:lnSpc>
                <a:spcPts val="1055"/>
              </a:lnSpc>
            </a:pPr>
            <a:r>
              <a:rPr dirty="0" sz="900" spc="-70">
                <a:solidFill>
                  <a:srgbClr val="231F20"/>
                </a:solidFill>
                <a:latin typeface="Trebuchet MS"/>
                <a:cs typeface="Trebuchet MS"/>
              </a:rPr>
              <a:t>3.10.1</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sp>
        <p:nvSpPr>
          <p:cNvPr id="112" name="object 112" descr=""/>
          <p:cNvSpPr txBox="1"/>
          <p:nvPr/>
        </p:nvSpPr>
        <p:spPr>
          <a:xfrm>
            <a:off x="8717322" y="2364917"/>
            <a:ext cx="3048000"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2</a:t>
            </a:r>
            <a:r>
              <a:rPr dirty="0" sz="900" spc="-20">
                <a:solidFill>
                  <a:srgbClr val="231F20"/>
                </a:solidFill>
                <a:latin typeface="華康標楷體"/>
                <a:cs typeface="華康標楷體"/>
              </a:rPr>
              <a:t>）</a:t>
            </a:r>
            <a:r>
              <a:rPr dirty="0" sz="900" spc="-10">
                <a:solidFill>
                  <a:srgbClr val="231F20"/>
                </a:solidFill>
                <a:latin typeface="華康標楷體"/>
                <a:cs typeface="華康標楷體"/>
              </a:rPr>
              <a:t>取得適當的行駛位置 </a:t>
            </a:r>
            <a:r>
              <a:rPr dirty="0" sz="900" spc="-20">
                <a:solidFill>
                  <a:srgbClr val="231F20"/>
                </a:solidFill>
                <a:latin typeface="華康標楷體"/>
                <a:cs typeface="華康標楷體"/>
              </a:rPr>
              <a:t>（</a:t>
            </a:r>
            <a:r>
              <a:rPr dirty="0" sz="900" spc="-20">
                <a:solidFill>
                  <a:srgbClr val="231F20"/>
                </a:solidFill>
                <a:latin typeface="Trebuchet MS"/>
                <a:cs typeface="Trebuchet MS"/>
              </a:rPr>
              <a:t>2</a:t>
            </a:r>
            <a:r>
              <a:rPr dirty="0" sz="900" spc="-20">
                <a:solidFill>
                  <a:srgbClr val="231F20"/>
                </a:solidFill>
                <a:latin typeface="華康標楷體"/>
                <a:cs typeface="華康標楷體"/>
              </a:rPr>
              <a:t>）</a:t>
            </a:r>
            <a:r>
              <a:rPr dirty="0" sz="900" spc="-15">
                <a:solidFill>
                  <a:srgbClr val="231F20"/>
                </a:solidFill>
                <a:latin typeface="華康標楷體"/>
                <a:cs typeface="華康標楷體"/>
              </a:rPr>
              <a:t>選擇低危險性的行駛位置。</a:t>
            </a:r>
            <a:endParaRPr sz="900">
              <a:latin typeface="華康標楷體"/>
              <a:cs typeface="華康標楷體"/>
            </a:endParaRPr>
          </a:p>
        </p:txBody>
      </p:sp>
      <p:sp>
        <p:nvSpPr>
          <p:cNvPr id="113" name="object 113" descr=""/>
          <p:cNvSpPr txBox="1"/>
          <p:nvPr/>
        </p:nvSpPr>
        <p:spPr>
          <a:xfrm>
            <a:off x="10378723" y="2580899"/>
            <a:ext cx="2615565" cy="166370"/>
          </a:xfrm>
          <a:prstGeom prst="rect">
            <a:avLst/>
          </a:prstGeom>
        </p:spPr>
        <p:txBody>
          <a:bodyPr wrap="square" lIns="0" tIns="15240" rIns="0" bIns="0" rtlCol="0" vert="horz">
            <a:spAutoFit/>
          </a:bodyPr>
          <a:lstStyle/>
          <a:p>
            <a:pPr marL="12700">
              <a:lnSpc>
                <a:spcPct val="100000"/>
              </a:lnSpc>
              <a:spcBef>
                <a:spcPts val="120"/>
              </a:spcBef>
            </a:pPr>
            <a:r>
              <a:rPr dirty="0" sz="900" spc="-75">
                <a:solidFill>
                  <a:srgbClr val="231F20"/>
                </a:solidFill>
                <a:latin typeface="Trebuchet MS"/>
                <a:cs typeface="Trebuchet MS"/>
              </a:rPr>
              <a:t>A</a:t>
            </a:r>
            <a:r>
              <a:rPr dirty="0" sz="900" spc="-40">
                <a:solidFill>
                  <a:srgbClr val="231F20"/>
                </a:solidFill>
                <a:latin typeface="Trebuchet MS"/>
                <a:cs typeface="Trebuchet MS"/>
              </a:rPr>
              <a:t>. </a:t>
            </a:r>
            <a:r>
              <a:rPr dirty="0" sz="900" spc="-10">
                <a:solidFill>
                  <a:srgbClr val="231F20"/>
                </a:solidFill>
                <a:latin typeface="華康標楷體"/>
                <a:cs typeface="華康標楷體"/>
              </a:rPr>
              <a:t>選擇容易觀察危險對象的行駛位置（</a:t>
            </a:r>
            <a:r>
              <a:rPr dirty="0" sz="900" spc="-90">
                <a:solidFill>
                  <a:srgbClr val="231F20"/>
                </a:solidFill>
                <a:latin typeface="華康標楷體"/>
                <a:cs typeface="華康標楷體"/>
              </a:rPr>
              <a:t>圖 </a:t>
            </a:r>
            <a:r>
              <a:rPr dirty="0" sz="900" spc="-70">
                <a:solidFill>
                  <a:srgbClr val="231F20"/>
                </a:solidFill>
                <a:latin typeface="Trebuchet MS"/>
                <a:cs typeface="Trebuchet MS"/>
              </a:rPr>
              <a:t>3.10.2</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sp>
        <p:nvSpPr>
          <p:cNvPr id="114" name="object 114" descr=""/>
          <p:cNvSpPr txBox="1"/>
          <p:nvPr/>
        </p:nvSpPr>
        <p:spPr>
          <a:xfrm>
            <a:off x="13145304" y="2580899"/>
            <a:ext cx="1383665" cy="426720"/>
          </a:xfrm>
          <a:prstGeom prst="rect">
            <a:avLst/>
          </a:prstGeom>
        </p:spPr>
        <p:txBody>
          <a:bodyPr wrap="square" lIns="0" tIns="24765" rIns="0" bIns="0" rtlCol="0" vert="horz">
            <a:spAutoFit/>
          </a:bodyPr>
          <a:lstStyle/>
          <a:p>
            <a:pPr algn="just" marL="136525" marR="5080" indent="-124460">
              <a:lnSpc>
                <a:spcPts val="1030"/>
              </a:lnSpc>
              <a:spcBef>
                <a:spcPts val="195"/>
              </a:spcBef>
            </a:pPr>
            <a:r>
              <a:rPr dirty="0" sz="900" spc="55">
                <a:solidFill>
                  <a:srgbClr val="231F20"/>
                </a:solidFill>
                <a:latin typeface="華康標楷體"/>
                <a:cs typeface="華康標楷體"/>
              </a:rPr>
              <a:t>．根據行駛位置和車間距</a:t>
            </a:r>
            <a:r>
              <a:rPr dirty="0" sz="900" spc="45">
                <a:solidFill>
                  <a:srgbClr val="231F20"/>
                </a:solidFill>
                <a:latin typeface="華康標楷體"/>
                <a:cs typeface="華康標楷體"/>
              </a:rPr>
              <a:t>離，危險的呈現會發生</a:t>
            </a:r>
            <a:r>
              <a:rPr dirty="0" sz="900" spc="-10">
                <a:solidFill>
                  <a:srgbClr val="231F20"/>
                </a:solidFill>
                <a:latin typeface="華康標楷體"/>
                <a:cs typeface="華康標楷體"/>
              </a:rPr>
              <a:t>變化（</a:t>
            </a:r>
            <a:r>
              <a:rPr dirty="0" sz="900" spc="-85">
                <a:solidFill>
                  <a:srgbClr val="231F20"/>
                </a:solidFill>
                <a:latin typeface="華康標楷體"/>
                <a:cs typeface="華康標楷體"/>
              </a:rPr>
              <a:t>圖 </a:t>
            </a:r>
            <a:r>
              <a:rPr dirty="0" sz="900" spc="-70">
                <a:solidFill>
                  <a:srgbClr val="231F20"/>
                </a:solidFill>
                <a:latin typeface="Trebuchet MS"/>
                <a:cs typeface="Trebuchet MS"/>
              </a:rPr>
              <a:t>3.10.3</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sp>
        <p:nvSpPr>
          <p:cNvPr id="115" name="object 115" descr=""/>
          <p:cNvSpPr/>
          <p:nvPr/>
        </p:nvSpPr>
        <p:spPr>
          <a:xfrm>
            <a:off x="1349999" y="3964507"/>
            <a:ext cx="0" cy="981075"/>
          </a:xfrm>
          <a:custGeom>
            <a:avLst/>
            <a:gdLst/>
            <a:ahLst/>
            <a:cxnLst/>
            <a:rect l="l" t="t" r="r" b="b"/>
            <a:pathLst>
              <a:path w="0" h="981075">
                <a:moveTo>
                  <a:pt x="0" y="980998"/>
                </a:moveTo>
                <a:lnTo>
                  <a:pt x="0" y="0"/>
                </a:lnTo>
              </a:path>
            </a:pathLst>
          </a:custGeom>
          <a:ln w="9004">
            <a:solidFill>
              <a:srgbClr val="FFFFFF"/>
            </a:solidFill>
          </a:ln>
        </p:spPr>
        <p:txBody>
          <a:bodyPr wrap="square" lIns="0" tIns="0" rIns="0" bIns="0" rtlCol="0"/>
          <a:lstStyle/>
          <a:p/>
        </p:txBody>
      </p:sp>
      <p:sp>
        <p:nvSpPr>
          <p:cNvPr id="116" name="object 116" descr=""/>
          <p:cNvSpPr/>
          <p:nvPr/>
        </p:nvSpPr>
        <p:spPr>
          <a:xfrm>
            <a:off x="2717999" y="3964507"/>
            <a:ext cx="0" cy="981075"/>
          </a:xfrm>
          <a:custGeom>
            <a:avLst/>
            <a:gdLst/>
            <a:ahLst/>
            <a:cxnLst/>
            <a:rect l="l" t="t" r="r" b="b"/>
            <a:pathLst>
              <a:path w="0" h="981075">
                <a:moveTo>
                  <a:pt x="0" y="980998"/>
                </a:moveTo>
                <a:lnTo>
                  <a:pt x="0" y="0"/>
                </a:lnTo>
              </a:path>
            </a:pathLst>
          </a:custGeom>
          <a:ln w="9004">
            <a:solidFill>
              <a:srgbClr val="FFFFFF"/>
            </a:solidFill>
          </a:ln>
        </p:spPr>
        <p:txBody>
          <a:bodyPr wrap="square" lIns="0" tIns="0" rIns="0" bIns="0" rtlCol="0"/>
          <a:lstStyle/>
          <a:p/>
        </p:txBody>
      </p:sp>
      <p:sp>
        <p:nvSpPr>
          <p:cNvPr id="117" name="object 117" descr=""/>
          <p:cNvSpPr/>
          <p:nvPr/>
        </p:nvSpPr>
        <p:spPr>
          <a:xfrm>
            <a:off x="5777999" y="3964507"/>
            <a:ext cx="0" cy="981075"/>
          </a:xfrm>
          <a:custGeom>
            <a:avLst/>
            <a:gdLst/>
            <a:ahLst/>
            <a:cxnLst/>
            <a:rect l="l" t="t" r="r" b="b"/>
            <a:pathLst>
              <a:path w="0" h="981075">
                <a:moveTo>
                  <a:pt x="0" y="980998"/>
                </a:moveTo>
                <a:lnTo>
                  <a:pt x="0" y="0"/>
                </a:lnTo>
              </a:path>
            </a:pathLst>
          </a:custGeom>
          <a:ln w="9004">
            <a:solidFill>
              <a:srgbClr val="FFFFFF"/>
            </a:solidFill>
          </a:ln>
        </p:spPr>
        <p:txBody>
          <a:bodyPr wrap="square" lIns="0" tIns="0" rIns="0" bIns="0" rtlCol="0"/>
          <a:lstStyle/>
          <a:p/>
        </p:txBody>
      </p:sp>
      <p:graphicFrame>
        <p:nvGraphicFramePr>
          <p:cNvPr id="118" name="object 118" descr=""/>
          <p:cNvGraphicFramePr>
            <a:graphicFrameLocks noGrp="1"/>
          </p:cNvGraphicFramePr>
          <p:nvPr/>
        </p:nvGraphicFramePr>
        <p:xfrm>
          <a:off x="557999" y="360003"/>
          <a:ext cx="6718300" cy="455930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75895">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lnT w="9525">
                      <a:solidFill>
                        <a:srgbClr val="BCBEC0"/>
                      </a:solidFill>
                      <a:prstDash val="solid"/>
                    </a:lnT>
                  </a:tcPr>
                </a:tc>
                <a:tc rowSpan="23">
                  <a:txBody>
                    <a:bodyPr/>
                    <a:lstStyle/>
                    <a:p>
                      <a:pPr marL="313055" marR="36830" indent="-295275">
                        <a:lnSpc>
                          <a:spcPct val="102400"/>
                        </a:lnSpc>
                        <a:spcBef>
                          <a:spcPts val="254"/>
                        </a:spcBef>
                        <a:buSzPct val="88888"/>
                        <a:buFont typeface=""/>
                        <a:buAutoNum type="arabicPlain" startAt="3"/>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道路資訊的選擇與</a:t>
                      </a:r>
                      <a:r>
                        <a:rPr dirty="0" sz="900" spc="-30">
                          <a:solidFill>
                            <a:srgbClr val="231F20"/>
                          </a:solidFill>
                          <a:latin typeface="華康標楷體"/>
                          <a:cs typeface="華康標楷體"/>
                        </a:rPr>
                        <a:t>取捨</a:t>
                      </a:r>
                      <a:endParaRPr sz="900">
                        <a:latin typeface="華康標楷體"/>
                        <a:cs typeface="華康標楷體"/>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spcBef>
                          <a:spcPts val="15"/>
                        </a:spcBef>
                        <a:buClr>
                          <a:srgbClr val="231F20"/>
                        </a:buClr>
                        <a:buFont typeface=""/>
                        <a:buAutoNum type="arabicPlain" startAt="3"/>
                      </a:pPr>
                      <a:endParaRPr sz="700">
                        <a:latin typeface="Times New Roman"/>
                        <a:cs typeface="Times New Roman"/>
                      </a:endParaRPr>
                    </a:p>
                    <a:p>
                      <a:pPr marL="313055" marR="36830" indent="-295275">
                        <a:lnSpc>
                          <a:spcPct val="102400"/>
                        </a:lnSpc>
                        <a:buSzPct val="88888"/>
                        <a:buFont typeface=""/>
                        <a:buAutoNum type="arabicPlain" startAt="3"/>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深入掌握道路上的</a:t>
                      </a:r>
                      <a:r>
                        <a:rPr dirty="0" sz="900" spc="-30">
                          <a:solidFill>
                            <a:srgbClr val="231F20"/>
                          </a:solidFill>
                          <a:latin typeface="華康標楷體"/>
                          <a:cs typeface="華康標楷體"/>
                        </a:rPr>
                        <a:t>資訊</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900">
                        <a:latin typeface="Times New Roman"/>
                        <a:cs typeface="Times New Roman"/>
                      </a:endParaRPr>
                    </a:p>
                    <a:p>
                      <a:pPr marL="17780">
                        <a:lnSpc>
                          <a:spcPct val="100000"/>
                        </a:lnSpc>
                      </a:pPr>
                      <a:r>
                        <a:rPr dirty="0" sz="900" spc="-15">
                          <a:solidFill>
                            <a:srgbClr val="231F20"/>
                          </a:solidFill>
                          <a:latin typeface="華康標楷體"/>
                          <a:cs typeface="華康標楷體"/>
                        </a:rPr>
                        <a:t>．掌握對危險因素的預測</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5"/>
                        </a:spcBef>
                      </a:pPr>
                      <a:endParaRPr sz="700">
                        <a:latin typeface="Times New Roman"/>
                        <a:cs typeface="Times New Roman"/>
                      </a:endParaRPr>
                    </a:p>
                    <a:p>
                      <a:pPr marL="302260" indent="-284480">
                        <a:lnSpc>
                          <a:spcPct val="100000"/>
                        </a:lnSpc>
                        <a:buSzPct val="88888"/>
                        <a:buAutoNum type="arabicPlain"/>
                        <a:tabLst>
                          <a:tab pos="302260" algn="l"/>
                        </a:tabLst>
                      </a:pPr>
                      <a:r>
                        <a:rPr dirty="0" sz="900" spc="-20">
                          <a:solidFill>
                            <a:srgbClr val="231F20"/>
                          </a:solidFill>
                          <a:latin typeface="華康標楷體"/>
                          <a:cs typeface="華康標楷體"/>
                        </a:rPr>
                        <a:t>預測直接危險</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55"/>
                        </a:spcBef>
                        <a:buClr>
                          <a:srgbClr val="231F20"/>
                        </a:buClr>
                        <a:buFont typeface=""/>
                        <a:buAutoNum type="arabicPlain"/>
                      </a:pPr>
                      <a:endParaRPr sz="1250">
                        <a:latin typeface="Times New Roman"/>
                        <a:cs typeface="Times New Roman"/>
                      </a:endParaRPr>
                    </a:p>
                    <a:p>
                      <a:pPr marL="302260" indent="-284480">
                        <a:lnSpc>
                          <a:spcPct val="100000"/>
                        </a:lnSpc>
                        <a:buSzPct val="88888"/>
                        <a:buAutoNum type="arabicPlain"/>
                        <a:tabLst>
                          <a:tab pos="302260" algn="l"/>
                        </a:tabLst>
                      </a:pPr>
                      <a:r>
                        <a:rPr dirty="0" sz="900" spc="-20">
                          <a:solidFill>
                            <a:srgbClr val="231F20"/>
                          </a:solidFill>
                          <a:latin typeface="華康標楷體"/>
                          <a:cs typeface="華康標楷體"/>
                        </a:rPr>
                        <a:t>預測潛在危險</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30"/>
                        </a:spcBef>
                      </a:pPr>
                      <a:endParaRPr sz="1250">
                        <a:latin typeface="Times New Roman"/>
                        <a:cs typeface="Times New Roman"/>
                      </a:endParaRPr>
                    </a:p>
                    <a:p>
                      <a:pPr marL="132715" marR="44450" indent="-115570">
                        <a:lnSpc>
                          <a:spcPct val="102400"/>
                        </a:lnSpc>
                      </a:pPr>
                      <a:r>
                        <a:rPr dirty="0" sz="900" spc="-5">
                          <a:solidFill>
                            <a:srgbClr val="231F20"/>
                          </a:solidFill>
                          <a:latin typeface="華康標楷體"/>
                          <a:cs typeface="華康標楷體"/>
                        </a:rPr>
                        <a:t>．掌握選擇低危險性的駕</a:t>
                      </a:r>
                      <a:r>
                        <a:rPr dirty="0" sz="900" spc="-25">
                          <a:solidFill>
                            <a:srgbClr val="231F20"/>
                          </a:solidFill>
                          <a:latin typeface="華康標楷體"/>
                          <a:cs typeface="華康標楷體"/>
                        </a:rPr>
                        <a:t>駛行為</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rowSpan="23">
                  <a:txBody>
                    <a:bodyPr/>
                    <a:lstStyle/>
                    <a:p>
                      <a:pPr marL="293370" marR="19685" indent="-276225">
                        <a:lnSpc>
                          <a:spcPct val="102400"/>
                        </a:lnSpc>
                        <a:spcBef>
                          <a:spcPts val="254"/>
                        </a:spcBef>
                        <a:buSzPct val="88888"/>
                        <a:buAutoNum type="arabicPlain" startAt="3"/>
                        <a:tabLst>
                          <a:tab pos="305435" algn="l"/>
                        </a:tabLst>
                      </a:pPr>
                      <a:r>
                        <a:rPr dirty="0" sz="900" spc="-15">
                          <a:solidFill>
                            <a:srgbClr val="231F20"/>
                          </a:solidFill>
                          <a:latin typeface="華康標楷體"/>
                          <a:cs typeface="華康標楷體"/>
                        </a:rPr>
                        <a:t>從蒐集的資訊中選擇需要注意的或與危險相關的因素，	學習目光應看哪裡、怎麼看。</a:t>
                      </a:r>
                      <a:endParaRPr sz="900">
                        <a:latin typeface="華康標楷體"/>
                        <a:cs typeface="華康標楷體"/>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buClr>
                          <a:srgbClr val="231F20"/>
                        </a:buClr>
                        <a:buFont typeface=""/>
                        <a:buAutoNum type="arabicPlain" startAt="3"/>
                      </a:pPr>
                      <a:endParaRPr sz="900">
                        <a:latin typeface="Times New Roman"/>
                        <a:cs typeface="Times New Roman"/>
                      </a:endParaRPr>
                    </a:p>
                    <a:p>
                      <a:pPr>
                        <a:lnSpc>
                          <a:spcPct val="100000"/>
                        </a:lnSpc>
                        <a:spcBef>
                          <a:spcPts val="40"/>
                        </a:spcBef>
                        <a:buClr>
                          <a:srgbClr val="231F20"/>
                        </a:buClr>
                        <a:buFont typeface=""/>
                        <a:buAutoNum type="arabicPlain" startAt="3"/>
                      </a:pPr>
                      <a:endParaRPr sz="700">
                        <a:latin typeface="Times New Roman"/>
                        <a:cs typeface="Times New Roman"/>
                      </a:endParaRPr>
                    </a:p>
                    <a:p>
                      <a:pPr marL="305435" indent="-287655">
                        <a:lnSpc>
                          <a:spcPct val="100000"/>
                        </a:lnSpc>
                        <a:buSzPct val="88888"/>
                        <a:buAutoNum type="arabicPlain" startAt="3"/>
                        <a:tabLst>
                          <a:tab pos="305435" algn="l"/>
                        </a:tabLst>
                      </a:pPr>
                      <a:r>
                        <a:rPr dirty="0" sz="900" spc="-15">
                          <a:solidFill>
                            <a:srgbClr val="231F20"/>
                          </a:solidFill>
                          <a:latin typeface="華康標楷體"/>
                          <a:cs typeface="華康標楷體"/>
                        </a:rPr>
                        <a:t>對危險度高的因素，應聚焦更深入地瞭解情況。</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25"/>
                        </a:spcBef>
                      </a:pPr>
                      <a:endParaRPr sz="1050">
                        <a:latin typeface="Times New Roman"/>
                        <a:cs typeface="Times New Roman"/>
                      </a:endParaRPr>
                    </a:p>
                    <a:p>
                      <a:pPr marL="17780">
                        <a:lnSpc>
                          <a:spcPct val="100000"/>
                        </a:lnSpc>
                      </a:pPr>
                      <a:r>
                        <a:rPr dirty="0" sz="900" spc="-15">
                          <a:solidFill>
                            <a:srgbClr val="231F20"/>
                          </a:solidFill>
                          <a:latin typeface="華康標楷體"/>
                          <a:cs typeface="華康標楷體"/>
                        </a:rPr>
                        <a:t>．指導學員從掌握到的資訊中預測可能會發生的危險。</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306070" marR="45720" indent="-288290">
                        <a:lnSpc>
                          <a:spcPct val="102400"/>
                        </a:lnSpc>
                        <a:spcBef>
                          <a:spcPts val="795"/>
                        </a:spcBef>
                        <a:buSzPct val="88888"/>
                        <a:buFont typeface=""/>
                        <a:buAutoNum type="arabicPlain"/>
                        <a:tabLst>
                          <a:tab pos="306070" algn="l"/>
                          <a:tab pos="309245" algn="l"/>
                        </a:tabLst>
                      </a:pPr>
                      <a:r>
                        <a:rPr dirty="0" sz="900">
                          <a:solidFill>
                            <a:srgbClr val="231F20"/>
                          </a:solidFill>
                          <a:latin typeface="Times New Roman"/>
                          <a:cs typeface="Times New Roman"/>
                        </a:rPr>
                        <a:t>	</a:t>
                      </a:r>
                      <a:r>
                        <a:rPr dirty="0" sz="900" spc="-5">
                          <a:solidFill>
                            <a:srgbClr val="231F20"/>
                          </a:solidFill>
                          <a:latin typeface="華康標楷體"/>
                          <a:cs typeface="華康標楷體"/>
                        </a:rPr>
                        <a:t>密切觀察可見的危險因素</a:t>
                      </a:r>
                      <a:r>
                        <a:rPr dirty="0" sz="900">
                          <a:solidFill>
                            <a:srgbClr val="231F20"/>
                          </a:solidFill>
                          <a:latin typeface="華康標楷體"/>
                          <a:cs typeface="華康標楷體"/>
                        </a:rPr>
                        <a:t>（</a:t>
                      </a:r>
                      <a:r>
                        <a:rPr dirty="0" sz="900" spc="-5">
                          <a:solidFill>
                            <a:srgbClr val="231F20"/>
                          </a:solidFill>
                          <a:latin typeface="華康標楷體"/>
                          <a:cs typeface="華康標楷體"/>
                        </a:rPr>
                        <a:t>其他車輛、行人等</a:t>
                      </a:r>
                      <a:r>
                        <a:rPr dirty="0" sz="900">
                          <a:solidFill>
                            <a:srgbClr val="231F20"/>
                          </a:solidFill>
                          <a:latin typeface="華康標楷體"/>
                          <a:cs typeface="華康標楷體"/>
                        </a:rPr>
                        <a:t>）</a:t>
                      </a:r>
                      <a:r>
                        <a:rPr dirty="0" sz="900" spc="-25">
                          <a:solidFill>
                            <a:srgbClr val="231F20"/>
                          </a:solidFill>
                          <a:latin typeface="華康標楷體"/>
                          <a:cs typeface="華康標楷體"/>
                        </a:rPr>
                        <a:t>，並</a:t>
                      </a:r>
                      <a:r>
                        <a:rPr dirty="0" sz="900" spc="-15">
                          <a:solidFill>
                            <a:srgbClr val="231F20"/>
                          </a:solidFill>
                          <a:latin typeface="華康標楷體"/>
                          <a:cs typeface="華康標楷體"/>
                        </a:rPr>
                        <a:t>掌握其動向、預測其與本車的關係會如何發展</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15"/>
                        </a:spcBef>
                        <a:buClr>
                          <a:srgbClr val="231F20"/>
                        </a:buClr>
                        <a:buFont typeface=""/>
                        <a:buAutoNum type="arabicPlain"/>
                      </a:pPr>
                      <a:endParaRPr sz="700">
                        <a:latin typeface="Times New Roman"/>
                        <a:cs typeface="Times New Roman"/>
                      </a:endParaRPr>
                    </a:p>
                    <a:p>
                      <a:pPr algn="just" marL="306070" marR="45085" indent="-288290">
                        <a:lnSpc>
                          <a:spcPct val="102400"/>
                        </a:lnSpc>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5">
                          <a:solidFill>
                            <a:srgbClr val="231F20"/>
                          </a:solidFill>
                          <a:latin typeface="華康標楷體"/>
                          <a:cs typeface="華康標楷體"/>
                        </a:rPr>
                        <a:t>對看不見的危險因素</a:t>
                      </a:r>
                      <a:r>
                        <a:rPr dirty="0" sz="900">
                          <a:solidFill>
                            <a:srgbClr val="231F20"/>
                          </a:solidFill>
                          <a:latin typeface="華康標楷體"/>
                          <a:cs typeface="華康標楷體"/>
                        </a:rPr>
                        <a:t>（</a:t>
                      </a:r>
                      <a:r>
                        <a:rPr dirty="0" sz="900" spc="-10">
                          <a:solidFill>
                            <a:srgbClr val="231F20"/>
                          </a:solidFill>
                          <a:latin typeface="華康標楷體"/>
                          <a:cs typeface="華康標楷體"/>
                        </a:rPr>
                        <a:t>視野不佳的交岔路口、停車車</a:t>
                      </a:r>
                      <a:r>
                        <a:rPr dirty="0" sz="900">
                          <a:solidFill>
                            <a:srgbClr val="231F20"/>
                          </a:solidFill>
                          <a:latin typeface="華康標楷體"/>
                          <a:cs typeface="華康標楷體"/>
                        </a:rPr>
                        <a:t>輛或對面車輛的視野死角）</a:t>
                      </a:r>
                      <a:r>
                        <a:rPr dirty="0" sz="900" spc="-10">
                          <a:solidFill>
                            <a:srgbClr val="231F20"/>
                          </a:solidFill>
                          <a:latin typeface="華康標楷體"/>
                          <a:cs typeface="華康標楷體"/>
                        </a:rPr>
                        <a:t>產生的危險，進行適當的</a:t>
                      </a:r>
                      <a:r>
                        <a:rPr dirty="0" sz="900" spc="-15">
                          <a:solidFill>
                            <a:srgbClr val="231F20"/>
                          </a:solidFill>
                          <a:latin typeface="華康標楷體"/>
                          <a:cs typeface="華康標楷體"/>
                        </a:rPr>
                        <a:t>預判。以「俯瞰」的角度來觀察從自己的車輛上無法看到的部分，而不是以「車內視角」觀察。</a:t>
                      </a:r>
                      <a:endParaRPr sz="900">
                        <a:latin typeface="華康標楷體"/>
                        <a:cs typeface="華康標楷體"/>
                      </a:endParaRPr>
                    </a:p>
                    <a:p>
                      <a:pPr marL="17780">
                        <a:lnSpc>
                          <a:spcPct val="100000"/>
                        </a:lnSpc>
                        <a:spcBef>
                          <a:spcPts val="705"/>
                        </a:spcBef>
                      </a:pPr>
                      <a:r>
                        <a:rPr dirty="0" sz="900" spc="-15">
                          <a:solidFill>
                            <a:srgbClr val="231F20"/>
                          </a:solidFill>
                          <a:latin typeface="華康標楷體"/>
                          <a:cs typeface="華康標楷體"/>
                        </a:rPr>
                        <a:t>．指導學員針對潛在的危險情況選擇安全的應對行為。</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280"/>
                        </a:spcBef>
                      </a:pPr>
                      <a:r>
                        <a:rPr dirty="0" sz="900" spc="55">
                          <a:solidFill>
                            <a:srgbClr val="231F20"/>
                          </a:solidFill>
                          <a:latin typeface="華康標楷體"/>
                          <a:cs typeface="華康標楷體"/>
                        </a:rPr>
                        <a:t>．說明人類無法完全處理</a:t>
                      </a:r>
                      <a:endParaRPr sz="900">
                        <a:latin typeface="華康標楷體"/>
                        <a:cs typeface="華康標楷體"/>
                      </a:endParaRPr>
                    </a:p>
                  </a:txBody>
                  <a:tcPr marL="0" marR="0" marB="0" marT="35560">
                    <a:lnL w="9525">
                      <a:solidFill>
                        <a:srgbClr val="BCBEC0"/>
                      </a:solidFill>
                      <a:prstDash val="dot"/>
                    </a:lnL>
                    <a:lnT w="9525">
                      <a:solidFill>
                        <a:srgbClr val="BCBEC0"/>
                      </a:solidFill>
                      <a:prstDash val="solid"/>
                    </a:lnT>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50">
                          <a:solidFill>
                            <a:srgbClr val="231F20"/>
                          </a:solidFill>
                          <a:latin typeface="華康標楷體"/>
                          <a:cs typeface="華康標楷體"/>
                        </a:rPr>
                        <a:t>所有看到的資訊，並強</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55">
                          <a:solidFill>
                            <a:srgbClr val="231F20"/>
                          </a:solidFill>
                          <a:latin typeface="華康標楷體"/>
                          <a:cs typeface="華康標楷體"/>
                        </a:rPr>
                        <a:t>調選擇必要的資訊，捨</a:t>
                      </a:r>
                      <a:endParaRPr sz="900">
                        <a:latin typeface="華康標楷體"/>
                        <a:cs typeface="華康標楷體"/>
                      </a:endParaRPr>
                    </a:p>
                  </a:txBody>
                  <a:tcPr marL="0" marR="0" marB="0" marT="0">
                    <a:lnL w="9525">
                      <a:solidFill>
                        <a:srgbClr val="BCBEC0"/>
                      </a:solidFill>
                      <a:prstDash val="dot"/>
                    </a:lnL>
                  </a:tcPr>
                </a:tc>
              </a:tr>
              <a:tr h="183515">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0">
                          <a:solidFill>
                            <a:srgbClr val="231F20"/>
                          </a:solidFill>
                          <a:latin typeface="華康標楷體"/>
                          <a:cs typeface="華康標楷體"/>
                        </a:rPr>
                        <a:t>棄不必要的資訊。</a:t>
                      </a:r>
                      <a:endParaRPr sz="900">
                        <a:latin typeface="華康標楷體"/>
                        <a:cs typeface="華康標楷體"/>
                      </a:endParaRPr>
                    </a:p>
                  </a:txBody>
                  <a:tcPr marL="0" marR="0" marB="0" marT="0">
                    <a:lnL w="9525">
                      <a:solidFill>
                        <a:srgbClr val="BCBEC0"/>
                      </a:solidFill>
                      <a:prstDash val="dot"/>
                    </a:lnL>
                  </a:tcPr>
                </a:tc>
              </a:tr>
              <a:tr h="183515">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spcBef>
                          <a:spcPts val="335"/>
                        </a:spcBef>
                      </a:pPr>
                      <a:r>
                        <a:rPr dirty="0" sz="900" spc="60">
                          <a:solidFill>
                            <a:srgbClr val="231F20"/>
                          </a:solidFill>
                          <a:latin typeface="華康標楷體"/>
                          <a:cs typeface="華康標楷體"/>
                        </a:rPr>
                        <a:t>．因為人的眼睛視野</a:t>
                      </a:r>
                      <a:r>
                        <a:rPr dirty="0" sz="900" spc="70">
                          <a:solidFill>
                            <a:srgbClr val="231F20"/>
                          </a:solidFill>
                          <a:latin typeface="華康標楷體"/>
                          <a:cs typeface="華康標楷體"/>
                        </a:rPr>
                        <a:t>（</a:t>
                      </a:r>
                      <a:r>
                        <a:rPr dirty="0" sz="900" spc="20">
                          <a:solidFill>
                            <a:srgbClr val="231F20"/>
                          </a:solidFill>
                          <a:latin typeface="華康標楷體"/>
                          <a:cs typeface="華康標楷體"/>
                        </a:rPr>
                        <a:t>可</a:t>
                      </a:r>
                      <a:endParaRPr sz="900">
                        <a:latin typeface="華康標楷體"/>
                        <a:cs typeface="華康標楷體"/>
                      </a:endParaRPr>
                    </a:p>
                  </a:txBody>
                  <a:tcPr marL="0" marR="0" marB="0" marT="42545">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60">
                          <a:solidFill>
                            <a:srgbClr val="231F20"/>
                          </a:solidFill>
                          <a:latin typeface="華康標楷體"/>
                          <a:cs typeface="華康標楷體"/>
                        </a:rPr>
                        <a:t>見範圍的寬度）</a:t>
                      </a:r>
                      <a:r>
                        <a:rPr dirty="0" sz="900" spc="40">
                          <a:solidFill>
                            <a:srgbClr val="231F20"/>
                          </a:solidFill>
                          <a:latin typeface="華康標楷體"/>
                          <a:cs typeface="華康標楷體"/>
                        </a:rPr>
                        <a:t>和視力</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5720">
                        <a:lnSpc>
                          <a:spcPts val="1005"/>
                        </a:lnSpc>
                      </a:pPr>
                      <a:r>
                        <a:rPr dirty="0" sz="900" spc="70">
                          <a:solidFill>
                            <a:srgbClr val="231F20"/>
                          </a:solidFill>
                          <a:latin typeface="華康標楷體"/>
                          <a:cs typeface="華康標楷體"/>
                        </a:rPr>
                        <a:t>（可見度）</a:t>
                      </a:r>
                      <a:r>
                        <a:rPr dirty="0" sz="900" spc="25">
                          <a:solidFill>
                            <a:srgbClr val="231F20"/>
                          </a:solidFill>
                          <a:latin typeface="華康標楷體"/>
                          <a:cs typeface="華康標楷體"/>
                        </a:rPr>
                        <a:t>不能共存，</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所以有必要根據狀況靈</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活運用中心視野和周邊</a:t>
                      </a:r>
                      <a:endParaRPr sz="900">
                        <a:latin typeface="華康標楷體"/>
                        <a:cs typeface="華康標楷體"/>
                      </a:endParaRPr>
                    </a:p>
                  </a:txBody>
                  <a:tcPr marL="0" marR="0" marB="0" marT="0">
                    <a:lnL w="9525">
                      <a:solidFill>
                        <a:srgbClr val="BCBEC0"/>
                      </a:solidFill>
                      <a:prstDash val="dot"/>
                    </a:lnL>
                  </a:tcPr>
                </a:tc>
              </a:tr>
              <a:tr h="182245">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5">
                          <a:solidFill>
                            <a:srgbClr val="231F20"/>
                          </a:solidFill>
                          <a:latin typeface="華康標楷體"/>
                          <a:cs typeface="華康標楷體"/>
                        </a:rPr>
                        <a:t>視野。</a:t>
                      </a:r>
                      <a:endParaRPr sz="900">
                        <a:latin typeface="華康標楷體"/>
                        <a:cs typeface="華康標楷體"/>
                      </a:endParaRPr>
                    </a:p>
                  </a:txBody>
                  <a:tcPr marL="0" marR="0" marB="0" marT="0">
                    <a:lnL w="9525">
                      <a:solidFill>
                        <a:srgbClr val="BCBEC0"/>
                      </a:solidFill>
                      <a:prstDash val="dot"/>
                    </a:lnL>
                  </a:tcPr>
                </a:tc>
              </a:tr>
              <a:tr h="191770">
                <a:tc>
                  <a:txBody>
                    <a:bodyPr/>
                    <a:lstStyle/>
                    <a:p>
                      <a:pPr algn="r" marR="45720">
                        <a:lnSpc>
                          <a:spcPts val="1005"/>
                        </a:lnSpc>
                        <a:spcBef>
                          <a:spcPts val="40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預測可能</a:t>
                      </a:r>
                      <a:endParaRPr sz="900">
                        <a:latin typeface="華康標楷體"/>
                        <a:cs typeface="華康標楷體"/>
                      </a:endParaRPr>
                    </a:p>
                  </a:txBody>
                  <a:tcPr marL="0" marR="0" marB="0" marT="5080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6355">
                        <a:lnSpc>
                          <a:spcPts val="1005"/>
                        </a:lnSpc>
                        <a:spcBef>
                          <a:spcPts val="400"/>
                        </a:spcBef>
                      </a:pPr>
                      <a:r>
                        <a:rPr dirty="0" sz="900" spc="-55">
                          <a:solidFill>
                            <a:srgbClr val="231F20"/>
                          </a:solidFill>
                          <a:latin typeface="華康標楷體"/>
                          <a:cs typeface="華康標楷體"/>
                        </a:rPr>
                        <a:t>．強調不要「僥倖駕駛」，</a:t>
                      </a:r>
                      <a:endParaRPr sz="900">
                        <a:latin typeface="華康標楷體"/>
                        <a:cs typeface="華康標楷體"/>
                      </a:endParaRPr>
                    </a:p>
                  </a:txBody>
                  <a:tcPr marL="0" marR="0" marB="0" marT="5080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發生的危</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而是貫徹「未雨綢繆」</a:t>
                      </a:r>
                      <a:endParaRPr sz="900">
                        <a:latin typeface="華康標楷體"/>
                        <a:cs typeface="華康標楷體"/>
                      </a:endParaRPr>
                    </a:p>
                  </a:txBody>
                  <a:tcPr marL="0" marR="0" marB="0" marT="0">
                    <a:lnL w="9525">
                      <a:solidFill>
                        <a:srgbClr val="BCBEC0"/>
                      </a:solidFill>
                      <a:prstDash val="dot"/>
                    </a:lnL>
                  </a:tcPr>
                </a:tc>
              </a:tr>
              <a:tr h="181610">
                <a:tc>
                  <a:txBody>
                    <a:bodyPr/>
                    <a:lstStyle/>
                    <a:p>
                      <a:pPr algn="ctr" marR="127000">
                        <a:lnSpc>
                          <a:spcPts val="1080"/>
                        </a:lnSpc>
                      </a:pPr>
                      <a:r>
                        <a:rPr dirty="0" sz="900">
                          <a:solidFill>
                            <a:srgbClr val="231F20"/>
                          </a:solidFill>
                          <a:latin typeface="華康標楷體"/>
                          <a:cs typeface="華康標楷體"/>
                        </a:rPr>
                        <a:t>險</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0">
                          <a:solidFill>
                            <a:srgbClr val="231F20"/>
                          </a:solidFill>
                          <a:latin typeface="華康標楷體"/>
                          <a:cs typeface="華康標楷體"/>
                        </a:rPr>
                        <a:t>的觀念。</a:t>
                      </a:r>
                      <a:endParaRPr sz="900">
                        <a:latin typeface="華康標楷體"/>
                        <a:cs typeface="華康標楷體"/>
                      </a:endParaRPr>
                    </a:p>
                  </a:txBody>
                  <a:tcPr marL="0" marR="0" marB="0" marT="0">
                    <a:lnL w="9525">
                      <a:solidFill>
                        <a:srgbClr val="BCBEC0"/>
                      </a:solidFill>
                      <a:prstDash val="dot"/>
                    </a:lnL>
                  </a:tcPr>
                </a:tc>
              </a:tr>
              <a:tr h="181610">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5720">
                        <a:lnSpc>
                          <a:spcPts val="1005"/>
                        </a:lnSpc>
                        <a:spcBef>
                          <a:spcPts val="325"/>
                        </a:spcBef>
                      </a:pPr>
                      <a:r>
                        <a:rPr dirty="0" sz="900" spc="50">
                          <a:solidFill>
                            <a:srgbClr val="231F20"/>
                          </a:solidFill>
                          <a:latin typeface="華康標楷體"/>
                          <a:cs typeface="華康標楷體"/>
                        </a:rPr>
                        <a:t>．不僅是單方面的解說，</a:t>
                      </a:r>
                      <a:endParaRPr sz="900">
                        <a:latin typeface="華康標楷體"/>
                        <a:cs typeface="華康標楷體"/>
                      </a:endParaRPr>
                    </a:p>
                  </a:txBody>
                  <a:tcPr marL="0" marR="0" marB="0" marT="41275">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24130">
                        <a:lnSpc>
                          <a:spcPts val="1005"/>
                        </a:lnSpc>
                      </a:pPr>
                      <a:r>
                        <a:rPr dirty="0" sz="900" spc="155">
                          <a:solidFill>
                            <a:srgbClr val="231F20"/>
                          </a:solidFill>
                          <a:latin typeface="華康標楷體"/>
                          <a:cs typeface="華康標楷體"/>
                        </a:rPr>
                        <a:t>還要依次找出危險因</a:t>
                      </a:r>
                      <a:r>
                        <a:rPr dirty="0" sz="900" spc="-50">
                          <a:solidFill>
                            <a:srgbClr val="231F20"/>
                          </a:solidFill>
                          <a:latin typeface="華康標楷體"/>
                          <a:cs typeface="華康標楷體"/>
                        </a:rPr>
                        <a:t> </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素，落實注意預測的方</a:t>
                      </a:r>
                      <a:endParaRPr sz="900">
                        <a:latin typeface="華康標楷體"/>
                        <a:cs typeface="華康標楷體"/>
                      </a:endParaRPr>
                    </a:p>
                  </a:txBody>
                  <a:tcPr marL="0" marR="0" marB="0" marT="0">
                    <a:lnL w="9525">
                      <a:solidFill>
                        <a:srgbClr val="BCBEC0"/>
                      </a:solidFill>
                      <a:prstDash val="dot"/>
                    </a:lnL>
                  </a:tcPr>
                </a:tc>
              </a:tr>
              <a:tr h="183515">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30">
                          <a:solidFill>
                            <a:srgbClr val="231F20"/>
                          </a:solidFill>
                          <a:latin typeface="華康標楷體"/>
                          <a:cs typeface="華康標楷體"/>
                        </a:rPr>
                        <a:t>法。</a:t>
                      </a:r>
                      <a:endParaRPr sz="900">
                        <a:latin typeface="華康標楷體"/>
                        <a:cs typeface="華康標楷體"/>
                      </a:endParaRPr>
                    </a:p>
                  </a:txBody>
                  <a:tcPr marL="0" marR="0" marB="0" marT="0">
                    <a:lnL w="9525">
                      <a:solidFill>
                        <a:srgbClr val="BCBEC0"/>
                      </a:solidFill>
                      <a:prstDash val="dot"/>
                    </a:lnL>
                  </a:tcPr>
                </a:tc>
              </a:tr>
              <a:tr h="183515">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6830">
                        <a:lnSpc>
                          <a:spcPts val="1005"/>
                        </a:lnSpc>
                        <a:spcBef>
                          <a:spcPts val="335"/>
                        </a:spcBef>
                      </a:pPr>
                      <a:r>
                        <a:rPr dirty="0" sz="900" spc="45">
                          <a:solidFill>
                            <a:srgbClr val="231F20"/>
                          </a:solidFill>
                          <a:latin typeface="華康標楷體"/>
                          <a:cs typeface="華康標楷體"/>
                        </a:rPr>
                        <a:t>．如屋頂、地面、陰影處</a:t>
                      </a:r>
                      <a:endParaRPr sz="900">
                        <a:latin typeface="華康標楷體"/>
                        <a:cs typeface="華康標楷體"/>
                      </a:endParaRPr>
                    </a:p>
                  </a:txBody>
                  <a:tcPr marL="0" marR="0" marB="0" marT="42545">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50">
                          <a:solidFill>
                            <a:srgbClr val="231F20"/>
                          </a:solidFill>
                          <a:latin typeface="華康標楷體"/>
                          <a:cs typeface="華康標楷體"/>
                        </a:rPr>
                        <a:t>等視野死角處，皆可能</a:t>
                      </a:r>
                      <a:endParaRPr sz="900">
                        <a:latin typeface="華康標楷體"/>
                        <a:cs typeface="華康標楷體"/>
                      </a:endParaRPr>
                    </a:p>
                  </a:txBody>
                  <a:tcPr marL="0" marR="0" marB="0" marT="0">
                    <a:lnL w="9525">
                      <a:solidFill>
                        <a:srgbClr val="BCBEC0"/>
                      </a:solidFill>
                      <a:prstDash val="dot"/>
                    </a:lnL>
                  </a:tcPr>
                </a:tc>
              </a:tr>
              <a:tr h="248920">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0">
                          <a:solidFill>
                            <a:srgbClr val="231F20"/>
                          </a:solidFill>
                          <a:latin typeface="華康標楷體"/>
                          <a:cs typeface="華康標楷體"/>
                        </a:rPr>
                        <a:t>潛藏危險因子。</a:t>
                      </a:r>
                      <a:endParaRPr sz="900">
                        <a:latin typeface="華康標楷體"/>
                        <a:cs typeface="華康標楷體"/>
                      </a:endParaRPr>
                    </a:p>
                  </a:txBody>
                  <a:tcPr marL="0" marR="0" marB="0" marT="0">
                    <a:lnL w="9525">
                      <a:solidFill>
                        <a:srgbClr val="BCBEC0"/>
                      </a:solidFill>
                      <a:prstDash val="dot"/>
                    </a:lnL>
                  </a:tcPr>
                </a:tc>
              </a:tr>
              <a:tr h="257810">
                <a:tc>
                  <a:txBody>
                    <a:bodyPr/>
                    <a:lstStyle/>
                    <a:p>
                      <a:pPr>
                        <a:lnSpc>
                          <a:spcPct val="100000"/>
                        </a:lnSpc>
                        <a:spcBef>
                          <a:spcPts val="5"/>
                        </a:spcBef>
                      </a:pPr>
                      <a:endParaRPr sz="800">
                        <a:latin typeface="Times New Roman"/>
                        <a:cs typeface="Times New Roman"/>
                      </a:endParaRPr>
                    </a:p>
                    <a:p>
                      <a:pPr algn="r" marR="45720">
                        <a:lnSpc>
                          <a:spcPts val="1005"/>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選擇低危</a:t>
                      </a:r>
                      <a:endParaRPr sz="900">
                        <a:latin typeface="華康標楷體"/>
                        <a:cs typeface="華康標楷體"/>
                      </a:endParaRPr>
                    </a:p>
                  </a:txBody>
                  <a:tcPr marL="0" marR="0" marB="0" marT="635">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800">
                        <a:latin typeface="Times New Roman"/>
                        <a:cs typeface="Times New Roman"/>
                      </a:endParaRPr>
                    </a:p>
                  </a:txBody>
                  <a:tcPr marL="0" marR="0" marB="0" marT="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險性的駕</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tcPr>
                </a:tc>
              </a:tr>
              <a:tr h="645795">
                <a:tc>
                  <a:txBody>
                    <a:bodyPr/>
                    <a:lstStyle/>
                    <a:p>
                      <a:pPr marL="269875">
                        <a:lnSpc>
                          <a:spcPts val="1080"/>
                        </a:lnSpc>
                      </a:pPr>
                      <a:r>
                        <a:rPr dirty="0" sz="900" spc="-25">
                          <a:solidFill>
                            <a:srgbClr val="231F20"/>
                          </a:solidFill>
                          <a:latin typeface="華康標楷體"/>
                          <a:cs typeface="華康標楷體"/>
                        </a:rPr>
                        <a:t>駛行為</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800">
                        <a:latin typeface="Times New Roman"/>
                        <a:cs typeface="Times New Roman"/>
                      </a:endParaRPr>
                    </a:p>
                  </a:txBody>
                  <a:tcPr marL="0" marR="0" marB="0" marT="0">
                    <a:lnL w="9525">
                      <a:solidFill>
                        <a:srgbClr val="BCBEC0"/>
                      </a:solidFill>
                      <a:prstDash val="dot"/>
                    </a:lnL>
                  </a:tcPr>
                </a:tc>
              </a:tr>
            </a:tbl>
          </a:graphicData>
        </a:graphic>
      </p:graphicFrame>
      <p:grpSp>
        <p:nvGrpSpPr>
          <p:cNvPr id="119" name="object 119" descr=""/>
          <p:cNvGrpSpPr/>
          <p:nvPr/>
        </p:nvGrpSpPr>
        <p:grpSpPr>
          <a:xfrm>
            <a:off x="9030817" y="875322"/>
            <a:ext cx="5513070" cy="4053204"/>
            <a:chOff x="9030817" y="875322"/>
            <a:chExt cx="5513070" cy="4053204"/>
          </a:xfrm>
        </p:grpSpPr>
        <p:sp>
          <p:nvSpPr>
            <p:cNvPr id="120" name="object 120" descr=""/>
            <p:cNvSpPr/>
            <p:nvPr/>
          </p:nvSpPr>
          <p:spPr>
            <a:xfrm>
              <a:off x="13079248" y="3109468"/>
              <a:ext cx="111760" cy="783590"/>
            </a:xfrm>
            <a:custGeom>
              <a:avLst/>
              <a:gdLst/>
              <a:ahLst/>
              <a:cxnLst/>
              <a:rect l="l" t="t" r="r" b="b"/>
              <a:pathLst>
                <a:path w="111759" h="783589">
                  <a:moveTo>
                    <a:pt x="111290" y="711339"/>
                  </a:moveTo>
                  <a:lnTo>
                    <a:pt x="0" y="711339"/>
                  </a:lnTo>
                  <a:lnTo>
                    <a:pt x="0" y="783170"/>
                  </a:lnTo>
                  <a:lnTo>
                    <a:pt x="111290" y="783170"/>
                  </a:lnTo>
                  <a:lnTo>
                    <a:pt x="111290" y="711339"/>
                  </a:lnTo>
                  <a:close/>
                </a:path>
                <a:path w="111759" h="783589">
                  <a:moveTo>
                    <a:pt x="111290" y="0"/>
                  </a:moveTo>
                  <a:lnTo>
                    <a:pt x="0" y="0"/>
                  </a:lnTo>
                  <a:lnTo>
                    <a:pt x="0" y="585457"/>
                  </a:lnTo>
                  <a:lnTo>
                    <a:pt x="111290" y="585457"/>
                  </a:lnTo>
                  <a:lnTo>
                    <a:pt x="111290" y="0"/>
                  </a:lnTo>
                  <a:close/>
                </a:path>
              </a:pathLst>
            </a:custGeom>
            <a:solidFill>
              <a:srgbClr val="FFFFFF"/>
            </a:solidFill>
          </p:spPr>
          <p:txBody>
            <a:bodyPr wrap="square" lIns="0" tIns="0" rIns="0" bIns="0" rtlCol="0"/>
            <a:lstStyle/>
            <a:p/>
          </p:txBody>
        </p:sp>
        <p:sp>
          <p:nvSpPr>
            <p:cNvPr id="121" name="object 121" descr=""/>
            <p:cNvSpPr/>
            <p:nvPr/>
          </p:nvSpPr>
          <p:spPr>
            <a:xfrm>
              <a:off x="11284852" y="3694925"/>
              <a:ext cx="3258820" cy="873760"/>
            </a:xfrm>
            <a:custGeom>
              <a:avLst/>
              <a:gdLst/>
              <a:ahLst/>
              <a:cxnLst/>
              <a:rect l="l" t="t" r="r" b="b"/>
              <a:pathLst>
                <a:path w="3258819" h="873760">
                  <a:moveTo>
                    <a:pt x="3256584" y="197713"/>
                  </a:moveTo>
                  <a:lnTo>
                    <a:pt x="0" y="197713"/>
                  </a:lnTo>
                  <a:lnTo>
                    <a:pt x="0" y="873467"/>
                  </a:lnTo>
                  <a:lnTo>
                    <a:pt x="3256584" y="873467"/>
                  </a:lnTo>
                  <a:lnTo>
                    <a:pt x="3256584" y="197713"/>
                  </a:lnTo>
                  <a:close/>
                </a:path>
                <a:path w="3258819" h="873760">
                  <a:moveTo>
                    <a:pt x="3258693" y="0"/>
                  </a:moveTo>
                  <a:lnTo>
                    <a:pt x="1879" y="0"/>
                  </a:lnTo>
                  <a:lnTo>
                    <a:pt x="1879" y="125882"/>
                  </a:lnTo>
                  <a:lnTo>
                    <a:pt x="3258693" y="125882"/>
                  </a:lnTo>
                  <a:lnTo>
                    <a:pt x="3258693" y="0"/>
                  </a:lnTo>
                  <a:close/>
                </a:path>
              </a:pathLst>
            </a:custGeom>
            <a:solidFill>
              <a:srgbClr val="A7A9AC"/>
            </a:solidFill>
          </p:spPr>
          <p:txBody>
            <a:bodyPr wrap="square" lIns="0" tIns="0" rIns="0" bIns="0" rtlCol="0"/>
            <a:lstStyle/>
            <a:p/>
          </p:txBody>
        </p:sp>
        <p:sp>
          <p:nvSpPr>
            <p:cNvPr id="122" name="object 122" descr=""/>
            <p:cNvSpPr/>
            <p:nvPr/>
          </p:nvSpPr>
          <p:spPr>
            <a:xfrm>
              <a:off x="11284852" y="4220324"/>
              <a:ext cx="3163570" cy="21590"/>
            </a:xfrm>
            <a:custGeom>
              <a:avLst/>
              <a:gdLst/>
              <a:ahLst/>
              <a:cxnLst/>
              <a:rect l="l" t="t" r="r" b="b"/>
              <a:pathLst>
                <a:path w="3163569" h="21589">
                  <a:moveTo>
                    <a:pt x="287553" y="0"/>
                  </a:moveTo>
                  <a:lnTo>
                    <a:pt x="0" y="0"/>
                  </a:lnTo>
                  <a:lnTo>
                    <a:pt x="0" y="21564"/>
                  </a:lnTo>
                  <a:lnTo>
                    <a:pt x="287553" y="21564"/>
                  </a:lnTo>
                  <a:lnTo>
                    <a:pt x="287553" y="0"/>
                  </a:lnTo>
                  <a:close/>
                </a:path>
                <a:path w="3163569" h="21589">
                  <a:moveTo>
                    <a:pt x="1006449" y="0"/>
                  </a:moveTo>
                  <a:lnTo>
                    <a:pt x="718896" y="0"/>
                  </a:lnTo>
                  <a:lnTo>
                    <a:pt x="718896" y="21564"/>
                  </a:lnTo>
                  <a:lnTo>
                    <a:pt x="1006449" y="21564"/>
                  </a:lnTo>
                  <a:lnTo>
                    <a:pt x="1006449" y="0"/>
                  </a:lnTo>
                  <a:close/>
                </a:path>
                <a:path w="3163569" h="21589">
                  <a:moveTo>
                    <a:pt x="1725345" y="0"/>
                  </a:moveTo>
                  <a:lnTo>
                    <a:pt x="1437792" y="0"/>
                  </a:lnTo>
                  <a:lnTo>
                    <a:pt x="1437792" y="21564"/>
                  </a:lnTo>
                  <a:lnTo>
                    <a:pt x="1725345" y="21564"/>
                  </a:lnTo>
                  <a:lnTo>
                    <a:pt x="1725345" y="0"/>
                  </a:lnTo>
                  <a:close/>
                </a:path>
                <a:path w="3163569" h="21589">
                  <a:moveTo>
                    <a:pt x="2444242" y="0"/>
                  </a:moveTo>
                  <a:lnTo>
                    <a:pt x="2156676" y="0"/>
                  </a:lnTo>
                  <a:lnTo>
                    <a:pt x="2156676" y="21564"/>
                  </a:lnTo>
                  <a:lnTo>
                    <a:pt x="2444242" y="21564"/>
                  </a:lnTo>
                  <a:lnTo>
                    <a:pt x="2444242" y="0"/>
                  </a:lnTo>
                  <a:close/>
                </a:path>
                <a:path w="3163569" h="21589">
                  <a:moveTo>
                    <a:pt x="3163138" y="0"/>
                  </a:moveTo>
                  <a:lnTo>
                    <a:pt x="2875584" y="0"/>
                  </a:lnTo>
                  <a:lnTo>
                    <a:pt x="2875584" y="21564"/>
                  </a:lnTo>
                  <a:lnTo>
                    <a:pt x="3163138" y="21564"/>
                  </a:lnTo>
                  <a:lnTo>
                    <a:pt x="3163138" y="0"/>
                  </a:lnTo>
                  <a:close/>
                </a:path>
              </a:pathLst>
            </a:custGeom>
            <a:solidFill>
              <a:srgbClr val="FFF200"/>
            </a:solidFill>
          </p:spPr>
          <p:txBody>
            <a:bodyPr wrap="square" lIns="0" tIns="0" rIns="0" bIns="0" rtlCol="0"/>
            <a:lstStyle/>
            <a:p/>
          </p:txBody>
        </p:sp>
        <p:pic>
          <p:nvPicPr>
            <p:cNvPr id="123" name="object 123" descr=""/>
            <p:cNvPicPr/>
            <p:nvPr/>
          </p:nvPicPr>
          <p:blipFill>
            <a:blip r:embed="rId21" cstate="print"/>
            <a:stretch>
              <a:fillRect/>
            </a:stretch>
          </p:blipFill>
          <p:spPr>
            <a:xfrm>
              <a:off x="11488509" y="3589274"/>
              <a:ext cx="334771" cy="90246"/>
            </a:xfrm>
            <a:prstGeom prst="rect">
              <a:avLst/>
            </a:prstGeom>
          </p:spPr>
        </p:pic>
        <p:pic>
          <p:nvPicPr>
            <p:cNvPr id="124" name="object 124" descr=""/>
            <p:cNvPicPr/>
            <p:nvPr/>
          </p:nvPicPr>
          <p:blipFill>
            <a:blip r:embed="rId22" cstate="print"/>
            <a:stretch>
              <a:fillRect/>
            </a:stretch>
          </p:blipFill>
          <p:spPr>
            <a:xfrm>
              <a:off x="11494350" y="3596005"/>
              <a:ext cx="76809" cy="37211"/>
            </a:xfrm>
            <a:prstGeom prst="rect">
              <a:avLst/>
            </a:prstGeom>
          </p:spPr>
        </p:pic>
        <p:sp>
          <p:nvSpPr>
            <p:cNvPr id="125" name="object 125" descr=""/>
            <p:cNvSpPr/>
            <p:nvPr/>
          </p:nvSpPr>
          <p:spPr>
            <a:xfrm>
              <a:off x="11812888" y="3638719"/>
              <a:ext cx="10160" cy="22860"/>
            </a:xfrm>
            <a:custGeom>
              <a:avLst/>
              <a:gdLst/>
              <a:ahLst/>
              <a:cxnLst/>
              <a:rect l="l" t="t" r="r" b="b"/>
              <a:pathLst>
                <a:path w="10159" h="22860">
                  <a:moveTo>
                    <a:pt x="9712" y="0"/>
                  </a:moveTo>
                  <a:lnTo>
                    <a:pt x="5241" y="6172"/>
                  </a:lnTo>
                  <a:lnTo>
                    <a:pt x="961" y="12916"/>
                  </a:lnTo>
                  <a:lnTo>
                    <a:pt x="0" y="16883"/>
                  </a:lnTo>
                  <a:lnTo>
                    <a:pt x="2777" y="19618"/>
                  </a:lnTo>
                  <a:lnTo>
                    <a:pt x="9712" y="22669"/>
                  </a:lnTo>
                  <a:lnTo>
                    <a:pt x="9712" y="0"/>
                  </a:lnTo>
                  <a:close/>
                </a:path>
              </a:pathLst>
            </a:custGeom>
            <a:solidFill>
              <a:srgbClr val="58595B"/>
            </a:solidFill>
          </p:spPr>
          <p:txBody>
            <a:bodyPr wrap="square" lIns="0" tIns="0" rIns="0" bIns="0" rtlCol="0"/>
            <a:lstStyle/>
            <a:p/>
          </p:txBody>
        </p:sp>
        <p:pic>
          <p:nvPicPr>
            <p:cNvPr id="126" name="object 126" descr=""/>
            <p:cNvPicPr/>
            <p:nvPr/>
          </p:nvPicPr>
          <p:blipFill>
            <a:blip r:embed="rId23" cstate="print"/>
            <a:stretch>
              <a:fillRect/>
            </a:stretch>
          </p:blipFill>
          <p:spPr>
            <a:xfrm>
              <a:off x="11682933" y="3593465"/>
              <a:ext cx="58889" cy="30124"/>
            </a:xfrm>
            <a:prstGeom prst="rect">
              <a:avLst/>
            </a:prstGeom>
          </p:spPr>
        </p:pic>
        <p:pic>
          <p:nvPicPr>
            <p:cNvPr id="127" name="object 127" descr=""/>
            <p:cNvPicPr/>
            <p:nvPr/>
          </p:nvPicPr>
          <p:blipFill>
            <a:blip r:embed="rId24" cstate="print"/>
            <a:stretch>
              <a:fillRect/>
            </a:stretch>
          </p:blipFill>
          <p:spPr>
            <a:xfrm>
              <a:off x="11779987" y="3630980"/>
              <a:ext cx="37630" cy="11317"/>
            </a:xfrm>
            <a:prstGeom prst="rect">
              <a:avLst/>
            </a:prstGeom>
          </p:spPr>
        </p:pic>
        <p:pic>
          <p:nvPicPr>
            <p:cNvPr id="128" name="object 128" descr=""/>
            <p:cNvPicPr/>
            <p:nvPr/>
          </p:nvPicPr>
          <p:blipFill>
            <a:blip r:embed="rId25" cstate="print"/>
            <a:stretch>
              <a:fillRect/>
            </a:stretch>
          </p:blipFill>
          <p:spPr>
            <a:xfrm>
              <a:off x="11798185" y="3660305"/>
              <a:ext cx="19215" cy="10210"/>
            </a:xfrm>
            <a:prstGeom prst="rect">
              <a:avLst/>
            </a:prstGeom>
          </p:spPr>
        </p:pic>
        <p:sp>
          <p:nvSpPr>
            <p:cNvPr id="129" name="object 129" descr=""/>
            <p:cNvSpPr/>
            <p:nvPr/>
          </p:nvSpPr>
          <p:spPr>
            <a:xfrm>
              <a:off x="11556043" y="3593004"/>
              <a:ext cx="172085" cy="29845"/>
            </a:xfrm>
            <a:custGeom>
              <a:avLst/>
              <a:gdLst/>
              <a:ahLst/>
              <a:cxnLst/>
              <a:rect l="l" t="t" r="r" b="b"/>
              <a:pathLst>
                <a:path w="172084" h="29845">
                  <a:moveTo>
                    <a:pt x="82994" y="0"/>
                  </a:moveTo>
                  <a:lnTo>
                    <a:pt x="25814" y="7942"/>
                  </a:lnTo>
                  <a:lnTo>
                    <a:pt x="0" y="15049"/>
                  </a:lnTo>
                  <a:lnTo>
                    <a:pt x="0" y="18351"/>
                  </a:lnTo>
                  <a:lnTo>
                    <a:pt x="5600" y="24231"/>
                  </a:lnTo>
                  <a:lnTo>
                    <a:pt x="8077" y="24231"/>
                  </a:lnTo>
                  <a:lnTo>
                    <a:pt x="172021" y="29425"/>
                  </a:lnTo>
                  <a:lnTo>
                    <a:pt x="170871" y="28663"/>
                  </a:lnTo>
                  <a:lnTo>
                    <a:pt x="169608" y="28663"/>
                  </a:lnTo>
                  <a:lnTo>
                    <a:pt x="8089" y="23545"/>
                  </a:lnTo>
                  <a:lnTo>
                    <a:pt x="6261" y="23545"/>
                  </a:lnTo>
                  <a:lnTo>
                    <a:pt x="2222" y="19697"/>
                  </a:lnTo>
                  <a:lnTo>
                    <a:pt x="698" y="18084"/>
                  </a:lnTo>
                  <a:lnTo>
                    <a:pt x="698" y="15532"/>
                  </a:lnTo>
                  <a:lnTo>
                    <a:pt x="53442" y="3402"/>
                  </a:lnTo>
                  <a:lnTo>
                    <a:pt x="88284" y="647"/>
                  </a:lnTo>
                  <a:lnTo>
                    <a:pt x="82994" y="0"/>
                  </a:lnTo>
                  <a:close/>
                </a:path>
                <a:path w="172084" h="29845">
                  <a:moveTo>
                    <a:pt x="88284" y="647"/>
                  </a:moveTo>
                  <a:lnTo>
                    <a:pt x="85890" y="647"/>
                  </a:lnTo>
                  <a:lnTo>
                    <a:pt x="114003" y="4418"/>
                  </a:lnTo>
                  <a:lnTo>
                    <a:pt x="139412" y="13036"/>
                  </a:lnTo>
                  <a:lnTo>
                    <a:pt x="158990" y="22464"/>
                  </a:lnTo>
                  <a:lnTo>
                    <a:pt x="169608" y="28663"/>
                  </a:lnTo>
                  <a:lnTo>
                    <a:pt x="170871" y="28663"/>
                  </a:lnTo>
                  <a:lnTo>
                    <a:pt x="163061" y="23944"/>
                  </a:lnTo>
                  <a:lnTo>
                    <a:pt x="142789" y="13752"/>
                  </a:lnTo>
                  <a:lnTo>
                    <a:pt x="114625" y="3872"/>
                  </a:lnTo>
                  <a:lnTo>
                    <a:pt x="88284" y="647"/>
                  </a:lnTo>
                  <a:close/>
                </a:path>
              </a:pathLst>
            </a:custGeom>
            <a:solidFill>
              <a:srgbClr val="231F20"/>
            </a:solidFill>
          </p:spPr>
          <p:txBody>
            <a:bodyPr wrap="square" lIns="0" tIns="0" rIns="0" bIns="0" rtlCol="0"/>
            <a:lstStyle/>
            <a:p/>
          </p:txBody>
        </p:sp>
        <p:pic>
          <p:nvPicPr>
            <p:cNvPr id="130" name="object 130" descr=""/>
            <p:cNvPicPr/>
            <p:nvPr/>
          </p:nvPicPr>
          <p:blipFill>
            <a:blip r:embed="rId26" cstate="print"/>
            <a:stretch>
              <a:fillRect/>
            </a:stretch>
          </p:blipFill>
          <p:spPr>
            <a:xfrm>
              <a:off x="11558802" y="3595751"/>
              <a:ext cx="161366" cy="24218"/>
            </a:xfrm>
            <a:prstGeom prst="rect">
              <a:avLst/>
            </a:prstGeom>
          </p:spPr>
        </p:pic>
        <p:sp>
          <p:nvSpPr>
            <p:cNvPr id="131" name="object 131" descr=""/>
            <p:cNvSpPr/>
            <p:nvPr/>
          </p:nvSpPr>
          <p:spPr>
            <a:xfrm>
              <a:off x="11491227" y="3593274"/>
              <a:ext cx="325755" cy="80645"/>
            </a:xfrm>
            <a:custGeom>
              <a:avLst/>
              <a:gdLst/>
              <a:ahLst/>
              <a:cxnLst/>
              <a:rect l="l" t="t" r="r" b="b"/>
              <a:pathLst>
                <a:path w="325754" h="80645">
                  <a:moveTo>
                    <a:pt x="28105" y="38519"/>
                  </a:moveTo>
                  <a:lnTo>
                    <a:pt x="27609" y="37947"/>
                  </a:lnTo>
                  <a:lnTo>
                    <a:pt x="25158" y="39878"/>
                  </a:lnTo>
                  <a:lnTo>
                    <a:pt x="18884" y="44043"/>
                  </a:lnTo>
                  <a:lnTo>
                    <a:pt x="10058" y="48323"/>
                  </a:lnTo>
                  <a:lnTo>
                    <a:pt x="0" y="50558"/>
                  </a:lnTo>
                  <a:lnTo>
                    <a:pt x="38" y="51320"/>
                  </a:lnTo>
                  <a:lnTo>
                    <a:pt x="10287" y="49047"/>
                  </a:lnTo>
                  <a:lnTo>
                    <a:pt x="19253" y="44704"/>
                  </a:lnTo>
                  <a:lnTo>
                    <a:pt x="25628" y="40474"/>
                  </a:lnTo>
                  <a:lnTo>
                    <a:pt x="28105" y="38519"/>
                  </a:lnTo>
                  <a:close/>
                </a:path>
                <a:path w="325754" h="80645">
                  <a:moveTo>
                    <a:pt x="158216" y="61366"/>
                  </a:moveTo>
                  <a:lnTo>
                    <a:pt x="158064" y="53682"/>
                  </a:lnTo>
                  <a:lnTo>
                    <a:pt x="156337" y="41617"/>
                  </a:lnTo>
                  <a:lnTo>
                    <a:pt x="152984" y="23685"/>
                  </a:lnTo>
                  <a:lnTo>
                    <a:pt x="148183" y="0"/>
                  </a:lnTo>
                  <a:lnTo>
                    <a:pt x="147447" y="152"/>
                  </a:lnTo>
                  <a:lnTo>
                    <a:pt x="152234" y="23799"/>
                  </a:lnTo>
                  <a:lnTo>
                    <a:pt x="155575" y="41694"/>
                  </a:lnTo>
                  <a:lnTo>
                    <a:pt x="157302" y="53708"/>
                  </a:lnTo>
                  <a:lnTo>
                    <a:pt x="157454" y="61379"/>
                  </a:lnTo>
                  <a:lnTo>
                    <a:pt x="157073" y="79121"/>
                  </a:lnTo>
                  <a:lnTo>
                    <a:pt x="157822" y="79159"/>
                  </a:lnTo>
                  <a:lnTo>
                    <a:pt x="158216" y="61366"/>
                  </a:lnTo>
                  <a:close/>
                </a:path>
                <a:path w="325754" h="80645">
                  <a:moveTo>
                    <a:pt x="234619" y="61582"/>
                  </a:moveTo>
                  <a:lnTo>
                    <a:pt x="234518" y="45224"/>
                  </a:lnTo>
                  <a:lnTo>
                    <a:pt x="231368" y="29324"/>
                  </a:lnTo>
                  <a:lnTo>
                    <a:pt x="230644" y="29578"/>
                  </a:lnTo>
                  <a:lnTo>
                    <a:pt x="233680" y="44450"/>
                  </a:lnTo>
                  <a:lnTo>
                    <a:pt x="233934" y="59905"/>
                  </a:lnTo>
                  <a:lnTo>
                    <a:pt x="232854" y="72631"/>
                  </a:lnTo>
                  <a:lnTo>
                    <a:pt x="231889" y="79260"/>
                  </a:lnTo>
                  <a:lnTo>
                    <a:pt x="106946" y="79260"/>
                  </a:lnTo>
                  <a:lnTo>
                    <a:pt x="79121" y="40017"/>
                  </a:lnTo>
                  <a:lnTo>
                    <a:pt x="78079" y="36309"/>
                  </a:lnTo>
                  <a:lnTo>
                    <a:pt x="79794" y="26238"/>
                  </a:lnTo>
                  <a:lnTo>
                    <a:pt x="85839" y="22034"/>
                  </a:lnTo>
                  <a:lnTo>
                    <a:pt x="95885" y="9067"/>
                  </a:lnTo>
                  <a:lnTo>
                    <a:pt x="95275" y="8597"/>
                  </a:lnTo>
                  <a:lnTo>
                    <a:pt x="85344" y="21437"/>
                  </a:lnTo>
                  <a:lnTo>
                    <a:pt x="79057" y="26022"/>
                  </a:lnTo>
                  <a:lnTo>
                    <a:pt x="77292" y="36398"/>
                  </a:lnTo>
                  <a:lnTo>
                    <a:pt x="78384" y="40297"/>
                  </a:lnTo>
                  <a:lnTo>
                    <a:pt x="106540" y="80022"/>
                  </a:lnTo>
                  <a:lnTo>
                    <a:pt x="232524" y="80022"/>
                  </a:lnTo>
                  <a:lnTo>
                    <a:pt x="233400" y="74409"/>
                  </a:lnTo>
                  <a:lnTo>
                    <a:pt x="234619" y="61582"/>
                  </a:lnTo>
                  <a:close/>
                </a:path>
                <a:path w="325754" h="80645">
                  <a:moveTo>
                    <a:pt x="303504" y="37058"/>
                  </a:moveTo>
                  <a:lnTo>
                    <a:pt x="296570" y="35471"/>
                  </a:lnTo>
                  <a:lnTo>
                    <a:pt x="279590" y="32194"/>
                  </a:lnTo>
                  <a:lnTo>
                    <a:pt x="257429" y="29222"/>
                  </a:lnTo>
                  <a:lnTo>
                    <a:pt x="234886" y="28575"/>
                  </a:lnTo>
                  <a:lnTo>
                    <a:pt x="234911" y="29337"/>
                  </a:lnTo>
                  <a:lnTo>
                    <a:pt x="241287" y="29171"/>
                  </a:lnTo>
                  <a:lnTo>
                    <a:pt x="262458" y="30505"/>
                  </a:lnTo>
                  <a:lnTo>
                    <a:pt x="282422" y="33451"/>
                  </a:lnTo>
                  <a:lnTo>
                    <a:pt x="297319" y="36423"/>
                  </a:lnTo>
                  <a:lnTo>
                    <a:pt x="303326" y="37807"/>
                  </a:lnTo>
                  <a:lnTo>
                    <a:pt x="303504" y="37058"/>
                  </a:lnTo>
                  <a:close/>
                </a:path>
                <a:path w="325754" h="80645">
                  <a:moveTo>
                    <a:pt x="305714" y="46215"/>
                  </a:moveTo>
                  <a:lnTo>
                    <a:pt x="305244" y="45605"/>
                  </a:lnTo>
                  <a:lnTo>
                    <a:pt x="292417" y="55676"/>
                  </a:lnTo>
                  <a:lnTo>
                    <a:pt x="292887" y="56286"/>
                  </a:lnTo>
                  <a:lnTo>
                    <a:pt x="305714" y="46215"/>
                  </a:lnTo>
                  <a:close/>
                </a:path>
                <a:path w="325754" h="80645">
                  <a:moveTo>
                    <a:pt x="325259" y="42684"/>
                  </a:moveTo>
                  <a:lnTo>
                    <a:pt x="324624" y="42265"/>
                  </a:lnTo>
                  <a:lnTo>
                    <a:pt x="322795" y="44996"/>
                  </a:lnTo>
                  <a:lnTo>
                    <a:pt x="323430" y="45427"/>
                  </a:lnTo>
                  <a:lnTo>
                    <a:pt x="325259" y="42684"/>
                  </a:lnTo>
                  <a:close/>
                </a:path>
              </a:pathLst>
            </a:custGeom>
            <a:solidFill>
              <a:srgbClr val="231F20"/>
            </a:solidFill>
          </p:spPr>
          <p:txBody>
            <a:bodyPr wrap="square" lIns="0" tIns="0" rIns="0" bIns="0" rtlCol="0"/>
            <a:lstStyle/>
            <a:p/>
          </p:txBody>
        </p:sp>
        <p:pic>
          <p:nvPicPr>
            <p:cNvPr id="132" name="object 132" descr=""/>
            <p:cNvPicPr/>
            <p:nvPr/>
          </p:nvPicPr>
          <p:blipFill>
            <a:blip r:embed="rId27" cstate="print"/>
            <a:stretch>
              <a:fillRect/>
            </a:stretch>
          </p:blipFill>
          <p:spPr>
            <a:xfrm>
              <a:off x="11542242" y="3653040"/>
              <a:ext cx="34594" cy="34594"/>
            </a:xfrm>
            <a:prstGeom prst="rect">
              <a:avLst/>
            </a:prstGeom>
          </p:spPr>
        </p:pic>
        <p:sp>
          <p:nvSpPr>
            <p:cNvPr id="133" name="object 133" descr=""/>
            <p:cNvSpPr/>
            <p:nvPr/>
          </p:nvSpPr>
          <p:spPr>
            <a:xfrm>
              <a:off x="11536403" y="3647198"/>
              <a:ext cx="46355" cy="46355"/>
            </a:xfrm>
            <a:custGeom>
              <a:avLst/>
              <a:gdLst/>
              <a:ahLst/>
              <a:cxnLst/>
              <a:rect l="l" t="t" r="r" b="b"/>
              <a:pathLst>
                <a:path w="46354" h="46354">
                  <a:moveTo>
                    <a:pt x="23139" y="0"/>
                  </a:moveTo>
                  <a:lnTo>
                    <a:pt x="14133" y="1818"/>
                  </a:lnTo>
                  <a:lnTo>
                    <a:pt x="6778" y="6778"/>
                  </a:lnTo>
                  <a:lnTo>
                    <a:pt x="1818" y="14133"/>
                  </a:lnTo>
                  <a:lnTo>
                    <a:pt x="0" y="23139"/>
                  </a:lnTo>
                  <a:lnTo>
                    <a:pt x="1818" y="32144"/>
                  </a:lnTo>
                  <a:lnTo>
                    <a:pt x="6778" y="39500"/>
                  </a:lnTo>
                  <a:lnTo>
                    <a:pt x="14133" y="44459"/>
                  </a:lnTo>
                  <a:lnTo>
                    <a:pt x="23139" y="46278"/>
                  </a:lnTo>
                  <a:lnTo>
                    <a:pt x="32144" y="44459"/>
                  </a:lnTo>
                  <a:lnTo>
                    <a:pt x="38111" y="40436"/>
                  </a:lnTo>
                  <a:lnTo>
                    <a:pt x="13589" y="40436"/>
                  </a:lnTo>
                  <a:lnTo>
                    <a:pt x="5842" y="32689"/>
                  </a:lnTo>
                  <a:lnTo>
                    <a:pt x="5842" y="13588"/>
                  </a:lnTo>
                  <a:lnTo>
                    <a:pt x="13589" y="5841"/>
                  </a:lnTo>
                  <a:lnTo>
                    <a:pt x="38111" y="5841"/>
                  </a:lnTo>
                  <a:lnTo>
                    <a:pt x="32144" y="1818"/>
                  </a:lnTo>
                  <a:lnTo>
                    <a:pt x="23139" y="0"/>
                  </a:lnTo>
                  <a:close/>
                </a:path>
                <a:path w="46354" h="46354">
                  <a:moveTo>
                    <a:pt x="38111" y="5841"/>
                  </a:moveTo>
                  <a:lnTo>
                    <a:pt x="32689" y="5841"/>
                  </a:lnTo>
                  <a:lnTo>
                    <a:pt x="40436" y="13588"/>
                  </a:lnTo>
                  <a:lnTo>
                    <a:pt x="40436" y="32689"/>
                  </a:lnTo>
                  <a:lnTo>
                    <a:pt x="32689" y="40436"/>
                  </a:lnTo>
                  <a:lnTo>
                    <a:pt x="38111" y="40436"/>
                  </a:lnTo>
                  <a:lnTo>
                    <a:pt x="39500" y="39500"/>
                  </a:lnTo>
                  <a:lnTo>
                    <a:pt x="44459" y="32144"/>
                  </a:lnTo>
                  <a:lnTo>
                    <a:pt x="46278" y="23139"/>
                  </a:lnTo>
                  <a:lnTo>
                    <a:pt x="44459" y="14133"/>
                  </a:lnTo>
                  <a:lnTo>
                    <a:pt x="39500" y="6778"/>
                  </a:lnTo>
                  <a:lnTo>
                    <a:pt x="38111" y="5841"/>
                  </a:lnTo>
                  <a:close/>
                </a:path>
              </a:pathLst>
            </a:custGeom>
            <a:solidFill>
              <a:srgbClr val="414042"/>
            </a:solidFill>
          </p:spPr>
          <p:txBody>
            <a:bodyPr wrap="square" lIns="0" tIns="0" rIns="0" bIns="0" rtlCol="0"/>
            <a:lstStyle/>
            <a:p/>
          </p:txBody>
        </p:sp>
        <p:pic>
          <p:nvPicPr>
            <p:cNvPr id="134" name="object 134" descr=""/>
            <p:cNvPicPr/>
            <p:nvPr/>
          </p:nvPicPr>
          <p:blipFill>
            <a:blip r:embed="rId28" cstate="print"/>
            <a:stretch>
              <a:fillRect/>
            </a:stretch>
          </p:blipFill>
          <p:spPr>
            <a:xfrm>
              <a:off x="11743893" y="3653040"/>
              <a:ext cx="34594" cy="34594"/>
            </a:xfrm>
            <a:prstGeom prst="rect">
              <a:avLst/>
            </a:prstGeom>
          </p:spPr>
        </p:pic>
        <p:sp>
          <p:nvSpPr>
            <p:cNvPr id="135" name="object 135" descr=""/>
            <p:cNvSpPr/>
            <p:nvPr/>
          </p:nvSpPr>
          <p:spPr>
            <a:xfrm>
              <a:off x="11738046" y="3647198"/>
              <a:ext cx="46355" cy="46355"/>
            </a:xfrm>
            <a:custGeom>
              <a:avLst/>
              <a:gdLst/>
              <a:ahLst/>
              <a:cxnLst/>
              <a:rect l="l" t="t" r="r" b="b"/>
              <a:pathLst>
                <a:path w="46354" h="46354">
                  <a:moveTo>
                    <a:pt x="23139" y="0"/>
                  </a:moveTo>
                  <a:lnTo>
                    <a:pt x="14133" y="1818"/>
                  </a:lnTo>
                  <a:lnTo>
                    <a:pt x="6778" y="6778"/>
                  </a:lnTo>
                  <a:lnTo>
                    <a:pt x="1818" y="14133"/>
                  </a:lnTo>
                  <a:lnTo>
                    <a:pt x="0" y="23139"/>
                  </a:lnTo>
                  <a:lnTo>
                    <a:pt x="1818" y="32144"/>
                  </a:lnTo>
                  <a:lnTo>
                    <a:pt x="6778" y="39500"/>
                  </a:lnTo>
                  <a:lnTo>
                    <a:pt x="14133" y="44459"/>
                  </a:lnTo>
                  <a:lnTo>
                    <a:pt x="23139" y="46278"/>
                  </a:lnTo>
                  <a:lnTo>
                    <a:pt x="32152" y="44459"/>
                  </a:lnTo>
                  <a:lnTo>
                    <a:pt x="38121" y="40436"/>
                  </a:lnTo>
                  <a:lnTo>
                    <a:pt x="13589" y="40436"/>
                  </a:lnTo>
                  <a:lnTo>
                    <a:pt x="5854" y="32689"/>
                  </a:lnTo>
                  <a:lnTo>
                    <a:pt x="5854" y="13588"/>
                  </a:lnTo>
                  <a:lnTo>
                    <a:pt x="13589" y="5841"/>
                  </a:lnTo>
                  <a:lnTo>
                    <a:pt x="38121" y="5841"/>
                  </a:lnTo>
                  <a:lnTo>
                    <a:pt x="32152" y="1818"/>
                  </a:lnTo>
                  <a:lnTo>
                    <a:pt x="23139" y="0"/>
                  </a:lnTo>
                  <a:close/>
                </a:path>
                <a:path w="46354" h="46354">
                  <a:moveTo>
                    <a:pt x="38121" y="5841"/>
                  </a:moveTo>
                  <a:lnTo>
                    <a:pt x="32689" y="5841"/>
                  </a:lnTo>
                  <a:lnTo>
                    <a:pt x="40436" y="13588"/>
                  </a:lnTo>
                  <a:lnTo>
                    <a:pt x="40436" y="32689"/>
                  </a:lnTo>
                  <a:lnTo>
                    <a:pt x="32689" y="40436"/>
                  </a:lnTo>
                  <a:lnTo>
                    <a:pt x="38121" y="40436"/>
                  </a:lnTo>
                  <a:lnTo>
                    <a:pt x="39511" y="39500"/>
                  </a:lnTo>
                  <a:lnTo>
                    <a:pt x="44472" y="32144"/>
                  </a:lnTo>
                  <a:lnTo>
                    <a:pt x="46291" y="23139"/>
                  </a:lnTo>
                  <a:lnTo>
                    <a:pt x="44472" y="14133"/>
                  </a:lnTo>
                  <a:lnTo>
                    <a:pt x="39511" y="6778"/>
                  </a:lnTo>
                  <a:lnTo>
                    <a:pt x="38121" y="5841"/>
                  </a:lnTo>
                  <a:close/>
                </a:path>
              </a:pathLst>
            </a:custGeom>
            <a:solidFill>
              <a:srgbClr val="414042"/>
            </a:solidFill>
          </p:spPr>
          <p:txBody>
            <a:bodyPr wrap="square" lIns="0" tIns="0" rIns="0" bIns="0" rtlCol="0"/>
            <a:lstStyle/>
            <a:p/>
          </p:txBody>
        </p:sp>
        <p:sp>
          <p:nvSpPr>
            <p:cNvPr id="136" name="object 136" descr=""/>
            <p:cNvSpPr/>
            <p:nvPr/>
          </p:nvSpPr>
          <p:spPr>
            <a:xfrm>
              <a:off x="11575110" y="3627488"/>
              <a:ext cx="92075" cy="3175"/>
            </a:xfrm>
            <a:custGeom>
              <a:avLst/>
              <a:gdLst/>
              <a:ahLst/>
              <a:cxnLst/>
              <a:rect l="l" t="t" r="r" b="b"/>
              <a:pathLst>
                <a:path w="92075" h="3175">
                  <a:moveTo>
                    <a:pt x="15125" y="622"/>
                  </a:moveTo>
                  <a:lnTo>
                    <a:pt x="14516" y="0"/>
                  </a:lnTo>
                  <a:lnTo>
                    <a:pt x="609" y="0"/>
                  </a:lnTo>
                  <a:lnTo>
                    <a:pt x="0" y="622"/>
                  </a:lnTo>
                  <a:lnTo>
                    <a:pt x="0" y="2133"/>
                  </a:lnTo>
                  <a:lnTo>
                    <a:pt x="609" y="2755"/>
                  </a:lnTo>
                  <a:lnTo>
                    <a:pt x="1384" y="2755"/>
                  </a:lnTo>
                  <a:lnTo>
                    <a:pt x="14516" y="2755"/>
                  </a:lnTo>
                  <a:lnTo>
                    <a:pt x="15125" y="2133"/>
                  </a:lnTo>
                  <a:lnTo>
                    <a:pt x="15125" y="622"/>
                  </a:lnTo>
                  <a:close/>
                </a:path>
                <a:path w="92075" h="3175">
                  <a:moveTo>
                    <a:pt x="91668" y="622"/>
                  </a:moveTo>
                  <a:lnTo>
                    <a:pt x="91059" y="0"/>
                  </a:lnTo>
                  <a:lnTo>
                    <a:pt x="77165" y="0"/>
                  </a:lnTo>
                  <a:lnTo>
                    <a:pt x="76542" y="622"/>
                  </a:lnTo>
                  <a:lnTo>
                    <a:pt x="76542" y="2133"/>
                  </a:lnTo>
                  <a:lnTo>
                    <a:pt x="77165" y="2755"/>
                  </a:lnTo>
                  <a:lnTo>
                    <a:pt x="77914" y="2755"/>
                  </a:lnTo>
                  <a:lnTo>
                    <a:pt x="91059" y="2755"/>
                  </a:lnTo>
                  <a:lnTo>
                    <a:pt x="91668" y="2133"/>
                  </a:lnTo>
                  <a:lnTo>
                    <a:pt x="91668" y="622"/>
                  </a:lnTo>
                  <a:close/>
                </a:path>
              </a:pathLst>
            </a:custGeom>
            <a:solidFill>
              <a:srgbClr val="818368"/>
            </a:solidFill>
          </p:spPr>
          <p:txBody>
            <a:bodyPr wrap="square" lIns="0" tIns="0" rIns="0" bIns="0" rtlCol="0"/>
            <a:lstStyle/>
            <a:p/>
          </p:txBody>
        </p:sp>
        <p:pic>
          <p:nvPicPr>
            <p:cNvPr id="137" name="object 137" descr=""/>
            <p:cNvPicPr/>
            <p:nvPr/>
          </p:nvPicPr>
          <p:blipFill>
            <a:blip r:embed="rId29" cstate="print"/>
            <a:stretch>
              <a:fillRect/>
            </a:stretch>
          </p:blipFill>
          <p:spPr>
            <a:xfrm>
              <a:off x="11485791" y="4310780"/>
              <a:ext cx="336842" cy="136734"/>
            </a:xfrm>
            <a:prstGeom prst="rect">
              <a:avLst/>
            </a:prstGeom>
          </p:spPr>
        </p:pic>
        <p:sp>
          <p:nvSpPr>
            <p:cNvPr id="138" name="object 138" descr=""/>
            <p:cNvSpPr/>
            <p:nvPr/>
          </p:nvSpPr>
          <p:spPr>
            <a:xfrm>
              <a:off x="11732951" y="4327840"/>
              <a:ext cx="83185" cy="22860"/>
            </a:xfrm>
            <a:custGeom>
              <a:avLst/>
              <a:gdLst/>
              <a:ahLst/>
              <a:cxnLst/>
              <a:rect l="l" t="t" r="r" b="b"/>
              <a:pathLst>
                <a:path w="83184" h="22860">
                  <a:moveTo>
                    <a:pt x="6265" y="0"/>
                  </a:moveTo>
                  <a:lnTo>
                    <a:pt x="0" y="117"/>
                  </a:lnTo>
                  <a:lnTo>
                    <a:pt x="63" y="1641"/>
                  </a:lnTo>
                  <a:lnTo>
                    <a:pt x="5825" y="1534"/>
                  </a:lnTo>
                  <a:lnTo>
                    <a:pt x="19354" y="1758"/>
                  </a:lnTo>
                  <a:lnTo>
                    <a:pt x="35817" y="3102"/>
                  </a:lnTo>
                  <a:lnTo>
                    <a:pt x="50380" y="6352"/>
                  </a:lnTo>
                  <a:lnTo>
                    <a:pt x="82461" y="22393"/>
                  </a:lnTo>
                  <a:lnTo>
                    <a:pt x="83146" y="21034"/>
                  </a:lnTo>
                  <a:lnTo>
                    <a:pt x="50990" y="4955"/>
                  </a:lnTo>
                  <a:lnTo>
                    <a:pt x="36317" y="1622"/>
                  </a:lnTo>
                  <a:lnTo>
                    <a:pt x="19889" y="236"/>
                  </a:lnTo>
                  <a:lnTo>
                    <a:pt x="6265" y="0"/>
                  </a:lnTo>
                  <a:close/>
                </a:path>
              </a:pathLst>
            </a:custGeom>
            <a:solidFill>
              <a:srgbClr val="231F20"/>
            </a:solidFill>
          </p:spPr>
          <p:txBody>
            <a:bodyPr wrap="square" lIns="0" tIns="0" rIns="0" bIns="0" rtlCol="0"/>
            <a:lstStyle/>
            <a:p/>
          </p:txBody>
        </p:sp>
        <p:sp>
          <p:nvSpPr>
            <p:cNvPr id="139" name="object 139" descr=""/>
            <p:cNvSpPr/>
            <p:nvPr/>
          </p:nvSpPr>
          <p:spPr>
            <a:xfrm>
              <a:off x="11575911" y="4323588"/>
              <a:ext cx="76200" cy="10795"/>
            </a:xfrm>
            <a:custGeom>
              <a:avLst/>
              <a:gdLst/>
              <a:ahLst/>
              <a:cxnLst/>
              <a:rect l="l" t="t" r="r" b="b"/>
              <a:pathLst>
                <a:path w="76200" h="10795">
                  <a:moveTo>
                    <a:pt x="16040" y="9169"/>
                  </a:moveTo>
                  <a:lnTo>
                    <a:pt x="5537" y="203"/>
                  </a:lnTo>
                  <a:lnTo>
                    <a:pt x="0" y="0"/>
                  </a:lnTo>
                  <a:lnTo>
                    <a:pt x="9550" y="8966"/>
                  </a:lnTo>
                  <a:lnTo>
                    <a:pt x="16040" y="9169"/>
                  </a:lnTo>
                  <a:close/>
                </a:path>
                <a:path w="76200" h="10795">
                  <a:moveTo>
                    <a:pt x="75603" y="381"/>
                  </a:moveTo>
                  <a:lnTo>
                    <a:pt x="59575" y="381"/>
                  </a:lnTo>
                  <a:lnTo>
                    <a:pt x="56896" y="10312"/>
                  </a:lnTo>
                  <a:lnTo>
                    <a:pt x="67970" y="10693"/>
                  </a:lnTo>
                  <a:lnTo>
                    <a:pt x="75603" y="381"/>
                  </a:lnTo>
                  <a:close/>
                </a:path>
              </a:pathLst>
            </a:custGeom>
            <a:solidFill>
              <a:srgbClr val="2B3890"/>
            </a:solidFill>
          </p:spPr>
          <p:txBody>
            <a:bodyPr wrap="square" lIns="0" tIns="0" rIns="0" bIns="0" rtlCol="0"/>
            <a:lstStyle/>
            <a:p/>
          </p:txBody>
        </p:sp>
        <p:sp>
          <p:nvSpPr>
            <p:cNvPr id="140" name="object 140" descr=""/>
            <p:cNvSpPr/>
            <p:nvPr/>
          </p:nvSpPr>
          <p:spPr>
            <a:xfrm>
              <a:off x="11517065" y="4314608"/>
              <a:ext cx="51435" cy="5715"/>
            </a:xfrm>
            <a:custGeom>
              <a:avLst/>
              <a:gdLst/>
              <a:ahLst/>
              <a:cxnLst/>
              <a:rect l="l" t="t" r="r" b="b"/>
              <a:pathLst>
                <a:path w="51434" h="5714">
                  <a:moveTo>
                    <a:pt x="50723" y="0"/>
                  </a:moveTo>
                  <a:lnTo>
                    <a:pt x="36090" y="1657"/>
                  </a:lnTo>
                  <a:lnTo>
                    <a:pt x="19484" y="2914"/>
                  </a:lnTo>
                  <a:lnTo>
                    <a:pt x="0" y="4000"/>
                  </a:lnTo>
                  <a:lnTo>
                    <a:pt x="76" y="5537"/>
                  </a:lnTo>
                  <a:lnTo>
                    <a:pt x="19607" y="4444"/>
                  </a:lnTo>
                  <a:lnTo>
                    <a:pt x="36257" y="3183"/>
                  </a:lnTo>
                  <a:lnTo>
                    <a:pt x="50939" y="1523"/>
                  </a:lnTo>
                  <a:lnTo>
                    <a:pt x="50723" y="0"/>
                  </a:lnTo>
                  <a:close/>
                </a:path>
              </a:pathLst>
            </a:custGeom>
            <a:solidFill>
              <a:srgbClr val="231F20"/>
            </a:solidFill>
          </p:spPr>
          <p:txBody>
            <a:bodyPr wrap="square" lIns="0" tIns="0" rIns="0" bIns="0" rtlCol="0"/>
            <a:lstStyle/>
            <a:p/>
          </p:txBody>
        </p:sp>
        <p:pic>
          <p:nvPicPr>
            <p:cNvPr id="141" name="object 141" descr=""/>
            <p:cNvPicPr/>
            <p:nvPr/>
          </p:nvPicPr>
          <p:blipFill>
            <a:blip r:embed="rId30" cstate="print"/>
            <a:stretch>
              <a:fillRect/>
            </a:stretch>
          </p:blipFill>
          <p:spPr>
            <a:xfrm>
              <a:off x="11699265" y="4306963"/>
              <a:ext cx="14325" cy="17767"/>
            </a:xfrm>
            <a:prstGeom prst="rect">
              <a:avLst/>
            </a:prstGeom>
          </p:spPr>
        </p:pic>
        <p:sp>
          <p:nvSpPr>
            <p:cNvPr id="142" name="object 142" descr=""/>
            <p:cNvSpPr/>
            <p:nvPr/>
          </p:nvSpPr>
          <p:spPr>
            <a:xfrm>
              <a:off x="11498174" y="4335056"/>
              <a:ext cx="318770" cy="83820"/>
            </a:xfrm>
            <a:custGeom>
              <a:avLst/>
              <a:gdLst/>
              <a:ahLst/>
              <a:cxnLst/>
              <a:rect l="l" t="t" r="r" b="b"/>
              <a:pathLst>
                <a:path w="318770" h="83820">
                  <a:moveTo>
                    <a:pt x="23152" y="1524"/>
                  </a:moveTo>
                  <a:lnTo>
                    <a:pt x="23101" y="0"/>
                  </a:lnTo>
                  <a:lnTo>
                    <a:pt x="0" y="558"/>
                  </a:lnTo>
                  <a:lnTo>
                    <a:pt x="38" y="2095"/>
                  </a:lnTo>
                  <a:lnTo>
                    <a:pt x="23152" y="1524"/>
                  </a:lnTo>
                  <a:close/>
                </a:path>
                <a:path w="318770" h="83820">
                  <a:moveTo>
                    <a:pt x="318350" y="8331"/>
                  </a:moveTo>
                  <a:lnTo>
                    <a:pt x="316814" y="8331"/>
                  </a:lnTo>
                  <a:lnTo>
                    <a:pt x="316814" y="83527"/>
                  </a:lnTo>
                  <a:lnTo>
                    <a:pt x="318350" y="83527"/>
                  </a:lnTo>
                  <a:lnTo>
                    <a:pt x="318350" y="8331"/>
                  </a:lnTo>
                  <a:close/>
                </a:path>
              </a:pathLst>
            </a:custGeom>
            <a:solidFill>
              <a:srgbClr val="231F20"/>
            </a:solidFill>
          </p:spPr>
          <p:txBody>
            <a:bodyPr wrap="square" lIns="0" tIns="0" rIns="0" bIns="0" rtlCol="0"/>
            <a:lstStyle/>
            <a:p/>
          </p:txBody>
        </p:sp>
        <p:pic>
          <p:nvPicPr>
            <p:cNvPr id="143" name="object 143" descr=""/>
            <p:cNvPicPr/>
            <p:nvPr/>
          </p:nvPicPr>
          <p:blipFill>
            <a:blip r:embed="rId31" cstate="print"/>
            <a:stretch>
              <a:fillRect/>
            </a:stretch>
          </p:blipFill>
          <p:spPr>
            <a:xfrm>
              <a:off x="11555298" y="4428045"/>
              <a:ext cx="168414" cy="10312"/>
            </a:xfrm>
            <a:prstGeom prst="rect">
              <a:avLst/>
            </a:prstGeom>
          </p:spPr>
        </p:pic>
        <p:sp>
          <p:nvSpPr>
            <p:cNvPr id="144" name="object 144" descr=""/>
            <p:cNvSpPr/>
            <p:nvPr/>
          </p:nvSpPr>
          <p:spPr>
            <a:xfrm>
              <a:off x="11732956" y="4411692"/>
              <a:ext cx="83185" cy="22860"/>
            </a:xfrm>
            <a:custGeom>
              <a:avLst/>
              <a:gdLst/>
              <a:ahLst/>
              <a:cxnLst/>
              <a:rect l="l" t="t" r="r" b="b"/>
              <a:pathLst>
                <a:path w="83184" h="22860">
                  <a:moveTo>
                    <a:pt x="82448" y="0"/>
                  </a:moveTo>
                  <a:lnTo>
                    <a:pt x="50457" y="16014"/>
                  </a:lnTo>
                  <a:lnTo>
                    <a:pt x="35844" y="19280"/>
                  </a:lnTo>
                  <a:lnTo>
                    <a:pt x="19357" y="20631"/>
                  </a:lnTo>
                  <a:lnTo>
                    <a:pt x="5819" y="20858"/>
                  </a:lnTo>
                  <a:lnTo>
                    <a:pt x="50" y="20751"/>
                  </a:lnTo>
                  <a:lnTo>
                    <a:pt x="0" y="22275"/>
                  </a:lnTo>
                  <a:lnTo>
                    <a:pt x="41051" y="20013"/>
                  </a:lnTo>
                  <a:lnTo>
                    <a:pt x="83146" y="1358"/>
                  </a:lnTo>
                  <a:lnTo>
                    <a:pt x="82448" y="0"/>
                  </a:lnTo>
                  <a:close/>
                </a:path>
              </a:pathLst>
            </a:custGeom>
            <a:solidFill>
              <a:srgbClr val="231F20"/>
            </a:solidFill>
          </p:spPr>
          <p:txBody>
            <a:bodyPr wrap="square" lIns="0" tIns="0" rIns="0" bIns="0" rtlCol="0"/>
            <a:lstStyle/>
            <a:p/>
          </p:txBody>
        </p:sp>
        <p:sp>
          <p:nvSpPr>
            <p:cNvPr id="145" name="object 145" descr=""/>
            <p:cNvSpPr/>
            <p:nvPr/>
          </p:nvSpPr>
          <p:spPr>
            <a:xfrm>
              <a:off x="11575911" y="4427651"/>
              <a:ext cx="76200" cy="10795"/>
            </a:xfrm>
            <a:custGeom>
              <a:avLst/>
              <a:gdLst/>
              <a:ahLst/>
              <a:cxnLst/>
              <a:rect l="l" t="t" r="r" b="b"/>
              <a:pathLst>
                <a:path w="76200" h="10795">
                  <a:moveTo>
                    <a:pt x="16040" y="1536"/>
                  </a:moveTo>
                  <a:lnTo>
                    <a:pt x="9550" y="1739"/>
                  </a:lnTo>
                  <a:lnTo>
                    <a:pt x="0" y="10706"/>
                  </a:lnTo>
                  <a:lnTo>
                    <a:pt x="5537" y="10502"/>
                  </a:lnTo>
                  <a:lnTo>
                    <a:pt x="16040" y="1536"/>
                  </a:lnTo>
                  <a:close/>
                </a:path>
                <a:path w="76200" h="10795">
                  <a:moveTo>
                    <a:pt x="75603" y="10325"/>
                  </a:moveTo>
                  <a:lnTo>
                    <a:pt x="67970" y="0"/>
                  </a:lnTo>
                  <a:lnTo>
                    <a:pt x="56896" y="393"/>
                  </a:lnTo>
                  <a:lnTo>
                    <a:pt x="59575" y="10325"/>
                  </a:lnTo>
                  <a:lnTo>
                    <a:pt x="75603" y="10325"/>
                  </a:lnTo>
                  <a:close/>
                </a:path>
              </a:pathLst>
            </a:custGeom>
            <a:solidFill>
              <a:srgbClr val="2B3890"/>
            </a:solidFill>
          </p:spPr>
          <p:txBody>
            <a:bodyPr wrap="square" lIns="0" tIns="0" rIns="0" bIns="0" rtlCol="0"/>
            <a:lstStyle/>
            <a:p/>
          </p:txBody>
        </p:sp>
        <p:sp>
          <p:nvSpPr>
            <p:cNvPr id="146" name="object 146" descr=""/>
            <p:cNvSpPr/>
            <p:nvPr/>
          </p:nvSpPr>
          <p:spPr>
            <a:xfrm>
              <a:off x="11517061" y="4441783"/>
              <a:ext cx="51435" cy="5715"/>
            </a:xfrm>
            <a:custGeom>
              <a:avLst/>
              <a:gdLst/>
              <a:ahLst/>
              <a:cxnLst/>
              <a:rect l="l" t="t" r="r" b="b"/>
              <a:pathLst>
                <a:path w="51434" h="5714">
                  <a:moveTo>
                    <a:pt x="76" y="0"/>
                  </a:moveTo>
                  <a:lnTo>
                    <a:pt x="0" y="1523"/>
                  </a:lnTo>
                  <a:lnTo>
                    <a:pt x="19489" y="2611"/>
                  </a:lnTo>
                  <a:lnTo>
                    <a:pt x="36092" y="3872"/>
                  </a:lnTo>
                  <a:lnTo>
                    <a:pt x="50723" y="5537"/>
                  </a:lnTo>
                  <a:lnTo>
                    <a:pt x="50952" y="4025"/>
                  </a:lnTo>
                  <a:lnTo>
                    <a:pt x="36262" y="2359"/>
                  </a:lnTo>
                  <a:lnTo>
                    <a:pt x="19608" y="1093"/>
                  </a:lnTo>
                  <a:lnTo>
                    <a:pt x="76" y="0"/>
                  </a:lnTo>
                  <a:close/>
                </a:path>
              </a:pathLst>
            </a:custGeom>
            <a:solidFill>
              <a:srgbClr val="231F20"/>
            </a:solidFill>
          </p:spPr>
          <p:txBody>
            <a:bodyPr wrap="square" lIns="0" tIns="0" rIns="0" bIns="0" rtlCol="0"/>
            <a:lstStyle/>
            <a:p/>
          </p:txBody>
        </p:sp>
        <p:pic>
          <p:nvPicPr>
            <p:cNvPr id="147" name="object 147" descr=""/>
            <p:cNvPicPr/>
            <p:nvPr/>
          </p:nvPicPr>
          <p:blipFill>
            <a:blip r:embed="rId32" cstate="print"/>
            <a:stretch>
              <a:fillRect/>
            </a:stretch>
          </p:blipFill>
          <p:spPr>
            <a:xfrm>
              <a:off x="11699265" y="4439450"/>
              <a:ext cx="14058" cy="15506"/>
            </a:xfrm>
            <a:prstGeom prst="rect">
              <a:avLst/>
            </a:prstGeom>
          </p:spPr>
        </p:pic>
        <p:sp>
          <p:nvSpPr>
            <p:cNvPr id="148" name="object 148" descr=""/>
            <p:cNvSpPr/>
            <p:nvPr/>
          </p:nvSpPr>
          <p:spPr>
            <a:xfrm>
              <a:off x="11498174" y="4322242"/>
              <a:ext cx="290195" cy="117475"/>
            </a:xfrm>
            <a:custGeom>
              <a:avLst/>
              <a:gdLst/>
              <a:ahLst/>
              <a:cxnLst/>
              <a:rect l="l" t="t" r="r" b="b"/>
              <a:pathLst>
                <a:path w="290195" h="117475">
                  <a:moveTo>
                    <a:pt x="23152" y="103124"/>
                  </a:moveTo>
                  <a:lnTo>
                    <a:pt x="38" y="102552"/>
                  </a:lnTo>
                  <a:lnTo>
                    <a:pt x="0" y="104089"/>
                  </a:lnTo>
                  <a:lnTo>
                    <a:pt x="23101" y="104648"/>
                  </a:lnTo>
                  <a:lnTo>
                    <a:pt x="23152" y="103124"/>
                  </a:lnTo>
                  <a:close/>
                </a:path>
                <a:path w="290195" h="117475">
                  <a:moveTo>
                    <a:pt x="289306" y="3810"/>
                  </a:moveTo>
                  <a:lnTo>
                    <a:pt x="286639" y="3810"/>
                  </a:lnTo>
                  <a:lnTo>
                    <a:pt x="286639" y="2540"/>
                  </a:lnTo>
                  <a:lnTo>
                    <a:pt x="279717" y="2540"/>
                  </a:lnTo>
                  <a:lnTo>
                    <a:pt x="279717" y="1270"/>
                  </a:lnTo>
                  <a:lnTo>
                    <a:pt x="254965" y="1270"/>
                  </a:lnTo>
                  <a:lnTo>
                    <a:pt x="79641" y="1270"/>
                  </a:lnTo>
                  <a:lnTo>
                    <a:pt x="79641" y="0"/>
                  </a:lnTo>
                  <a:lnTo>
                    <a:pt x="77749" y="0"/>
                  </a:lnTo>
                  <a:lnTo>
                    <a:pt x="77749" y="1270"/>
                  </a:lnTo>
                  <a:lnTo>
                    <a:pt x="77724" y="2540"/>
                  </a:lnTo>
                  <a:lnTo>
                    <a:pt x="278104" y="2540"/>
                  </a:lnTo>
                  <a:lnTo>
                    <a:pt x="278104" y="3810"/>
                  </a:lnTo>
                  <a:lnTo>
                    <a:pt x="285343" y="3810"/>
                  </a:lnTo>
                  <a:lnTo>
                    <a:pt x="285343" y="5080"/>
                  </a:lnTo>
                  <a:lnTo>
                    <a:pt x="289306" y="5080"/>
                  </a:lnTo>
                  <a:lnTo>
                    <a:pt x="289306" y="3810"/>
                  </a:lnTo>
                  <a:close/>
                </a:path>
                <a:path w="290195" h="117475">
                  <a:moveTo>
                    <a:pt x="289687" y="113728"/>
                  </a:moveTo>
                  <a:lnTo>
                    <a:pt x="288963" y="112382"/>
                  </a:lnTo>
                  <a:lnTo>
                    <a:pt x="275386" y="114757"/>
                  </a:lnTo>
                  <a:lnTo>
                    <a:pt x="254139" y="115303"/>
                  </a:lnTo>
                  <a:lnTo>
                    <a:pt x="225539" y="114579"/>
                  </a:lnTo>
                  <a:lnTo>
                    <a:pt x="105981" y="114579"/>
                  </a:lnTo>
                  <a:lnTo>
                    <a:pt x="77724" y="115341"/>
                  </a:lnTo>
                  <a:lnTo>
                    <a:pt x="77762" y="116878"/>
                  </a:lnTo>
                  <a:lnTo>
                    <a:pt x="106006" y="116116"/>
                  </a:lnTo>
                  <a:lnTo>
                    <a:pt x="225513" y="116116"/>
                  </a:lnTo>
                  <a:lnTo>
                    <a:pt x="235178" y="116497"/>
                  </a:lnTo>
                  <a:lnTo>
                    <a:pt x="254965" y="116840"/>
                  </a:lnTo>
                  <a:lnTo>
                    <a:pt x="276059" y="116230"/>
                  </a:lnTo>
                  <a:lnTo>
                    <a:pt x="289687" y="113728"/>
                  </a:lnTo>
                  <a:close/>
                </a:path>
              </a:pathLst>
            </a:custGeom>
            <a:solidFill>
              <a:srgbClr val="231F20"/>
            </a:solidFill>
          </p:spPr>
          <p:txBody>
            <a:bodyPr wrap="square" lIns="0" tIns="0" rIns="0" bIns="0" rtlCol="0"/>
            <a:lstStyle/>
            <a:p/>
          </p:txBody>
        </p:sp>
        <p:pic>
          <p:nvPicPr>
            <p:cNvPr id="149" name="object 149" descr=""/>
            <p:cNvPicPr/>
            <p:nvPr/>
          </p:nvPicPr>
          <p:blipFill>
            <a:blip r:embed="rId33" cstate="print"/>
            <a:stretch>
              <a:fillRect/>
            </a:stretch>
          </p:blipFill>
          <p:spPr>
            <a:xfrm>
              <a:off x="11780100" y="4317301"/>
              <a:ext cx="35191" cy="27254"/>
            </a:xfrm>
            <a:prstGeom prst="rect">
              <a:avLst/>
            </a:prstGeom>
          </p:spPr>
        </p:pic>
        <p:pic>
          <p:nvPicPr>
            <p:cNvPr id="150" name="object 150" descr=""/>
            <p:cNvPicPr/>
            <p:nvPr/>
          </p:nvPicPr>
          <p:blipFill>
            <a:blip r:embed="rId34" cstate="print"/>
            <a:stretch>
              <a:fillRect/>
            </a:stretch>
          </p:blipFill>
          <p:spPr>
            <a:xfrm>
              <a:off x="11780101" y="4417377"/>
              <a:ext cx="35191" cy="27241"/>
            </a:xfrm>
            <a:prstGeom prst="rect">
              <a:avLst/>
            </a:prstGeom>
          </p:spPr>
        </p:pic>
        <p:pic>
          <p:nvPicPr>
            <p:cNvPr id="151" name="object 151" descr=""/>
            <p:cNvPicPr/>
            <p:nvPr/>
          </p:nvPicPr>
          <p:blipFill>
            <a:blip r:embed="rId35" cstate="print"/>
            <a:stretch>
              <a:fillRect/>
            </a:stretch>
          </p:blipFill>
          <p:spPr>
            <a:xfrm>
              <a:off x="11488839" y="4407801"/>
              <a:ext cx="32105" cy="35013"/>
            </a:xfrm>
            <a:prstGeom prst="rect">
              <a:avLst/>
            </a:prstGeom>
          </p:spPr>
        </p:pic>
        <p:sp>
          <p:nvSpPr>
            <p:cNvPr id="152" name="object 152" descr=""/>
            <p:cNvSpPr/>
            <p:nvPr/>
          </p:nvSpPr>
          <p:spPr>
            <a:xfrm>
              <a:off x="11488140" y="4353839"/>
              <a:ext cx="1905" cy="55244"/>
            </a:xfrm>
            <a:custGeom>
              <a:avLst/>
              <a:gdLst/>
              <a:ahLst/>
              <a:cxnLst/>
              <a:rect l="l" t="t" r="r" b="b"/>
              <a:pathLst>
                <a:path w="1904" h="55245">
                  <a:moveTo>
                    <a:pt x="1536" y="0"/>
                  </a:moveTo>
                  <a:lnTo>
                    <a:pt x="0" y="0"/>
                  </a:lnTo>
                  <a:lnTo>
                    <a:pt x="0" y="55143"/>
                  </a:lnTo>
                  <a:lnTo>
                    <a:pt x="1536" y="55143"/>
                  </a:lnTo>
                  <a:lnTo>
                    <a:pt x="1536" y="0"/>
                  </a:lnTo>
                  <a:close/>
                </a:path>
              </a:pathLst>
            </a:custGeom>
            <a:solidFill>
              <a:srgbClr val="231F20"/>
            </a:solidFill>
          </p:spPr>
          <p:txBody>
            <a:bodyPr wrap="square" lIns="0" tIns="0" rIns="0" bIns="0" rtlCol="0"/>
            <a:lstStyle/>
            <a:p/>
          </p:txBody>
        </p:sp>
        <p:pic>
          <p:nvPicPr>
            <p:cNvPr id="153" name="object 153" descr=""/>
            <p:cNvPicPr/>
            <p:nvPr/>
          </p:nvPicPr>
          <p:blipFill>
            <a:blip r:embed="rId36" cstate="print"/>
            <a:stretch>
              <a:fillRect/>
            </a:stretch>
          </p:blipFill>
          <p:spPr>
            <a:xfrm>
              <a:off x="12242398" y="3571506"/>
              <a:ext cx="354465" cy="97527"/>
            </a:xfrm>
            <a:prstGeom prst="rect">
              <a:avLst/>
            </a:prstGeom>
          </p:spPr>
        </p:pic>
        <p:pic>
          <p:nvPicPr>
            <p:cNvPr id="154" name="object 154" descr=""/>
            <p:cNvPicPr/>
            <p:nvPr/>
          </p:nvPicPr>
          <p:blipFill>
            <a:blip r:embed="rId37" cstate="print"/>
            <a:stretch>
              <a:fillRect/>
            </a:stretch>
          </p:blipFill>
          <p:spPr>
            <a:xfrm>
              <a:off x="12448692" y="3579850"/>
              <a:ext cx="112027" cy="89223"/>
            </a:xfrm>
            <a:prstGeom prst="rect">
              <a:avLst/>
            </a:prstGeom>
          </p:spPr>
        </p:pic>
        <p:pic>
          <p:nvPicPr>
            <p:cNvPr id="155" name="object 155" descr=""/>
            <p:cNvPicPr/>
            <p:nvPr/>
          </p:nvPicPr>
          <p:blipFill>
            <a:blip r:embed="rId38" cstate="print"/>
            <a:stretch>
              <a:fillRect/>
            </a:stretch>
          </p:blipFill>
          <p:spPr>
            <a:xfrm>
              <a:off x="12557747" y="3628085"/>
              <a:ext cx="33693" cy="12217"/>
            </a:xfrm>
            <a:prstGeom prst="rect">
              <a:avLst/>
            </a:prstGeom>
          </p:spPr>
        </p:pic>
        <p:sp>
          <p:nvSpPr>
            <p:cNvPr id="156" name="object 156" descr=""/>
            <p:cNvSpPr/>
            <p:nvPr/>
          </p:nvSpPr>
          <p:spPr>
            <a:xfrm>
              <a:off x="12569726" y="3656553"/>
              <a:ext cx="27305" cy="10795"/>
            </a:xfrm>
            <a:custGeom>
              <a:avLst/>
              <a:gdLst/>
              <a:ahLst/>
              <a:cxnLst/>
              <a:rect l="l" t="t" r="r" b="b"/>
              <a:pathLst>
                <a:path w="27304" h="10795">
                  <a:moveTo>
                    <a:pt x="27139" y="0"/>
                  </a:moveTo>
                  <a:lnTo>
                    <a:pt x="1409" y="0"/>
                  </a:lnTo>
                  <a:lnTo>
                    <a:pt x="0" y="1409"/>
                  </a:lnTo>
                  <a:lnTo>
                    <a:pt x="0" y="4724"/>
                  </a:lnTo>
                  <a:lnTo>
                    <a:pt x="1168" y="6045"/>
                  </a:lnTo>
                  <a:lnTo>
                    <a:pt x="2679" y="6273"/>
                  </a:lnTo>
                  <a:lnTo>
                    <a:pt x="27139" y="10591"/>
                  </a:lnTo>
                  <a:lnTo>
                    <a:pt x="27139" y="0"/>
                  </a:lnTo>
                  <a:close/>
                </a:path>
              </a:pathLst>
            </a:custGeom>
            <a:solidFill>
              <a:srgbClr val="231F20"/>
            </a:solidFill>
          </p:spPr>
          <p:txBody>
            <a:bodyPr wrap="square" lIns="0" tIns="0" rIns="0" bIns="0" rtlCol="0"/>
            <a:lstStyle/>
            <a:p/>
          </p:txBody>
        </p:sp>
        <p:pic>
          <p:nvPicPr>
            <p:cNvPr id="157" name="object 157" descr=""/>
            <p:cNvPicPr/>
            <p:nvPr/>
          </p:nvPicPr>
          <p:blipFill>
            <a:blip r:embed="rId39" cstate="print"/>
            <a:stretch>
              <a:fillRect/>
            </a:stretch>
          </p:blipFill>
          <p:spPr>
            <a:xfrm>
              <a:off x="12283312" y="3579774"/>
              <a:ext cx="216789" cy="33731"/>
            </a:xfrm>
            <a:prstGeom prst="rect">
              <a:avLst/>
            </a:prstGeom>
          </p:spPr>
        </p:pic>
        <p:sp>
          <p:nvSpPr>
            <p:cNvPr id="158" name="object 158" descr=""/>
            <p:cNvSpPr/>
            <p:nvPr/>
          </p:nvSpPr>
          <p:spPr>
            <a:xfrm>
              <a:off x="12325808" y="3581666"/>
              <a:ext cx="173355" cy="85090"/>
            </a:xfrm>
            <a:custGeom>
              <a:avLst/>
              <a:gdLst/>
              <a:ahLst/>
              <a:cxnLst/>
              <a:rect l="l" t="t" r="r" b="b"/>
              <a:pathLst>
                <a:path w="173354" h="85089">
                  <a:moveTo>
                    <a:pt x="83883" y="28003"/>
                  </a:moveTo>
                  <a:lnTo>
                    <a:pt x="82029" y="0"/>
                  </a:lnTo>
                  <a:lnTo>
                    <a:pt x="76847" y="25"/>
                  </a:lnTo>
                  <a:lnTo>
                    <a:pt x="78625" y="27825"/>
                  </a:lnTo>
                  <a:lnTo>
                    <a:pt x="83883" y="28003"/>
                  </a:lnTo>
                  <a:close/>
                </a:path>
                <a:path w="173354" h="85089">
                  <a:moveTo>
                    <a:pt x="168694" y="31711"/>
                  </a:moveTo>
                  <a:lnTo>
                    <a:pt x="167157" y="31711"/>
                  </a:lnTo>
                  <a:lnTo>
                    <a:pt x="167157" y="83413"/>
                  </a:lnTo>
                  <a:lnTo>
                    <a:pt x="86194" y="83413"/>
                  </a:lnTo>
                  <a:lnTo>
                    <a:pt x="86194" y="28219"/>
                  </a:lnTo>
                  <a:lnTo>
                    <a:pt x="84658" y="28219"/>
                  </a:lnTo>
                  <a:lnTo>
                    <a:pt x="84658" y="83413"/>
                  </a:lnTo>
                  <a:lnTo>
                    <a:pt x="42684" y="83413"/>
                  </a:lnTo>
                  <a:lnTo>
                    <a:pt x="2070" y="32766"/>
                  </a:lnTo>
                  <a:lnTo>
                    <a:pt x="9474" y="25882"/>
                  </a:lnTo>
                  <a:lnTo>
                    <a:pt x="8356" y="24828"/>
                  </a:lnTo>
                  <a:lnTo>
                    <a:pt x="0" y="32575"/>
                  </a:lnTo>
                  <a:lnTo>
                    <a:pt x="41948" y="84950"/>
                  </a:lnTo>
                  <a:lnTo>
                    <a:pt x="168694" y="84950"/>
                  </a:lnTo>
                  <a:lnTo>
                    <a:pt x="168694" y="31711"/>
                  </a:lnTo>
                  <a:close/>
                </a:path>
                <a:path w="173354" h="85089">
                  <a:moveTo>
                    <a:pt x="172935" y="31343"/>
                  </a:moveTo>
                  <a:lnTo>
                    <a:pt x="167132" y="26924"/>
                  </a:lnTo>
                  <a:lnTo>
                    <a:pt x="162712" y="23876"/>
                  </a:lnTo>
                  <a:lnTo>
                    <a:pt x="157416" y="20802"/>
                  </a:lnTo>
                  <a:lnTo>
                    <a:pt x="148996" y="16256"/>
                  </a:lnTo>
                  <a:lnTo>
                    <a:pt x="148272" y="30416"/>
                  </a:lnTo>
                  <a:lnTo>
                    <a:pt x="172935" y="31343"/>
                  </a:lnTo>
                  <a:close/>
                </a:path>
              </a:pathLst>
            </a:custGeom>
            <a:solidFill>
              <a:srgbClr val="414042"/>
            </a:solidFill>
          </p:spPr>
          <p:txBody>
            <a:bodyPr wrap="square" lIns="0" tIns="0" rIns="0" bIns="0" rtlCol="0"/>
            <a:lstStyle/>
            <a:p/>
          </p:txBody>
        </p:sp>
        <p:pic>
          <p:nvPicPr>
            <p:cNvPr id="159" name="object 159" descr=""/>
            <p:cNvPicPr/>
            <p:nvPr/>
          </p:nvPicPr>
          <p:blipFill>
            <a:blip r:embed="rId40" cstate="print"/>
            <a:stretch>
              <a:fillRect/>
            </a:stretch>
          </p:blipFill>
          <p:spPr>
            <a:xfrm>
              <a:off x="12499784" y="3626281"/>
              <a:ext cx="5816" cy="3479"/>
            </a:xfrm>
            <a:prstGeom prst="rect">
              <a:avLst/>
            </a:prstGeom>
          </p:spPr>
        </p:pic>
        <p:sp>
          <p:nvSpPr>
            <p:cNvPr id="160" name="object 160" descr=""/>
            <p:cNvSpPr/>
            <p:nvPr/>
          </p:nvSpPr>
          <p:spPr>
            <a:xfrm>
              <a:off x="12321553" y="3581234"/>
              <a:ext cx="179070" cy="32384"/>
            </a:xfrm>
            <a:custGeom>
              <a:avLst/>
              <a:gdLst/>
              <a:ahLst/>
              <a:cxnLst/>
              <a:rect l="l" t="t" r="r" b="b"/>
              <a:pathLst>
                <a:path w="179070" h="32385">
                  <a:moveTo>
                    <a:pt x="178536" y="32270"/>
                  </a:moveTo>
                  <a:lnTo>
                    <a:pt x="177241" y="31292"/>
                  </a:lnTo>
                  <a:lnTo>
                    <a:pt x="175818" y="30302"/>
                  </a:lnTo>
                  <a:lnTo>
                    <a:pt x="175818" y="31292"/>
                  </a:lnTo>
                  <a:lnTo>
                    <a:pt x="13411" y="25374"/>
                  </a:lnTo>
                  <a:lnTo>
                    <a:pt x="23520" y="5651"/>
                  </a:lnTo>
                  <a:lnTo>
                    <a:pt x="26784" y="4432"/>
                  </a:lnTo>
                  <a:lnTo>
                    <a:pt x="38252" y="1689"/>
                  </a:lnTo>
                  <a:lnTo>
                    <a:pt x="43154" y="876"/>
                  </a:lnTo>
                  <a:lnTo>
                    <a:pt x="98831" y="876"/>
                  </a:lnTo>
                  <a:lnTo>
                    <a:pt x="124117" y="4927"/>
                  </a:lnTo>
                  <a:lnTo>
                    <a:pt x="147408" y="14224"/>
                  </a:lnTo>
                  <a:lnTo>
                    <a:pt x="165646" y="24447"/>
                  </a:lnTo>
                  <a:lnTo>
                    <a:pt x="175818" y="31292"/>
                  </a:lnTo>
                  <a:lnTo>
                    <a:pt x="175818" y="30302"/>
                  </a:lnTo>
                  <a:lnTo>
                    <a:pt x="170268" y="26390"/>
                  </a:lnTo>
                  <a:lnTo>
                    <a:pt x="152031" y="15595"/>
                  </a:lnTo>
                  <a:lnTo>
                    <a:pt x="126860" y="4864"/>
                  </a:lnTo>
                  <a:lnTo>
                    <a:pt x="103873" y="876"/>
                  </a:lnTo>
                  <a:lnTo>
                    <a:pt x="98831" y="0"/>
                  </a:lnTo>
                  <a:lnTo>
                    <a:pt x="43103" y="0"/>
                  </a:lnTo>
                  <a:lnTo>
                    <a:pt x="37934" y="876"/>
                  </a:lnTo>
                  <a:lnTo>
                    <a:pt x="26352" y="3657"/>
                  </a:lnTo>
                  <a:lnTo>
                    <a:pt x="12268" y="8953"/>
                  </a:lnTo>
                  <a:lnTo>
                    <a:pt x="8128" y="11785"/>
                  </a:lnTo>
                  <a:lnTo>
                    <a:pt x="5410" y="13398"/>
                  </a:lnTo>
                  <a:lnTo>
                    <a:pt x="3759" y="14770"/>
                  </a:lnTo>
                  <a:lnTo>
                    <a:pt x="127" y="17259"/>
                  </a:lnTo>
                  <a:lnTo>
                    <a:pt x="0" y="17665"/>
                  </a:lnTo>
                  <a:lnTo>
                    <a:pt x="3416" y="26123"/>
                  </a:lnTo>
                  <a:lnTo>
                    <a:pt x="10299" y="26123"/>
                  </a:lnTo>
                  <a:lnTo>
                    <a:pt x="178536" y="32270"/>
                  </a:lnTo>
                  <a:close/>
                </a:path>
              </a:pathLst>
            </a:custGeom>
            <a:solidFill>
              <a:srgbClr val="414042"/>
            </a:solidFill>
          </p:spPr>
          <p:txBody>
            <a:bodyPr wrap="square" lIns="0" tIns="0" rIns="0" bIns="0" rtlCol="0"/>
            <a:lstStyle/>
            <a:p/>
          </p:txBody>
        </p:sp>
        <p:pic>
          <p:nvPicPr>
            <p:cNvPr id="161" name="object 161" descr=""/>
            <p:cNvPicPr/>
            <p:nvPr/>
          </p:nvPicPr>
          <p:blipFill>
            <a:blip r:embed="rId41" cstate="print"/>
            <a:stretch>
              <a:fillRect/>
            </a:stretch>
          </p:blipFill>
          <p:spPr>
            <a:xfrm>
              <a:off x="12467994" y="3601693"/>
              <a:ext cx="122341" cy="91784"/>
            </a:xfrm>
            <a:prstGeom prst="rect">
              <a:avLst/>
            </a:prstGeom>
          </p:spPr>
        </p:pic>
        <p:sp>
          <p:nvSpPr>
            <p:cNvPr id="162" name="object 162" descr=""/>
            <p:cNvSpPr/>
            <p:nvPr/>
          </p:nvSpPr>
          <p:spPr>
            <a:xfrm>
              <a:off x="12288606" y="3634352"/>
              <a:ext cx="64769" cy="34925"/>
            </a:xfrm>
            <a:custGeom>
              <a:avLst/>
              <a:gdLst/>
              <a:ahLst/>
              <a:cxnLst/>
              <a:rect l="l" t="t" r="r" b="b"/>
              <a:pathLst>
                <a:path w="64770" h="34925">
                  <a:moveTo>
                    <a:pt x="32067" y="0"/>
                  </a:moveTo>
                  <a:lnTo>
                    <a:pt x="19598" y="2524"/>
                  </a:lnTo>
                  <a:lnTo>
                    <a:pt x="9404" y="9404"/>
                  </a:lnTo>
                  <a:lnTo>
                    <a:pt x="2524" y="19598"/>
                  </a:lnTo>
                  <a:lnTo>
                    <a:pt x="0" y="32067"/>
                  </a:lnTo>
                  <a:lnTo>
                    <a:pt x="88" y="34721"/>
                  </a:lnTo>
                  <a:lnTo>
                    <a:pt x="4521" y="34696"/>
                  </a:lnTo>
                  <a:lnTo>
                    <a:pt x="4356" y="32067"/>
                  </a:lnTo>
                  <a:lnTo>
                    <a:pt x="6537" y="21284"/>
                  </a:lnTo>
                  <a:lnTo>
                    <a:pt x="12482" y="12471"/>
                  </a:lnTo>
                  <a:lnTo>
                    <a:pt x="21292" y="6525"/>
                  </a:lnTo>
                  <a:lnTo>
                    <a:pt x="32067" y="4343"/>
                  </a:lnTo>
                  <a:lnTo>
                    <a:pt x="42852" y="6525"/>
                  </a:lnTo>
                  <a:lnTo>
                    <a:pt x="51669" y="12471"/>
                  </a:lnTo>
                  <a:lnTo>
                    <a:pt x="57620" y="21284"/>
                  </a:lnTo>
                  <a:lnTo>
                    <a:pt x="59804" y="32067"/>
                  </a:lnTo>
                  <a:lnTo>
                    <a:pt x="59677" y="34658"/>
                  </a:lnTo>
                  <a:lnTo>
                    <a:pt x="64020" y="34658"/>
                  </a:lnTo>
                  <a:lnTo>
                    <a:pt x="64147" y="32067"/>
                  </a:lnTo>
                  <a:lnTo>
                    <a:pt x="61622" y="19598"/>
                  </a:lnTo>
                  <a:lnTo>
                    <a:pt x="54741" y="9404"/>
                  </a:lnTo>
                  <a:lnTo>
                    <a:pt x="44543" y="2524"/>
                  </a:lnTo>
                  <a:lnTo>
                    <a:pt x="32067" y="0"/>
                  </a:lnTo>
                  <a:close/>
                </a:path>
              </a:pathLst>
            </a:custGeom>
            <a:solidFill>
              <a:srgbClr val="469193"/>
            </a:solidFill>
          </p:spPr>
          <p:txBody>
            <a:bodyPr wrap="square" lIns="0" tIns="0" rIns="0" bIns="0" rtlCol="0"/>
            <a:lstStyle/>
            <a:p/>
          </p:txBody>
        </p:sp>
        <p:pic>
          <p:nvPicPr>
            <p:cNvPr id="163" name="object 163" descr=""/>
            <p:cNvPicPr/>
            <p:nvPr/>
          </p:nvPicPr>
          <p:blipFill>
            <a:blip r:embed="rId42" cstate="print"/>
            <a:stretch>
              <a:fillRect/>
            </a:stretch>
          </p:blipFill>
          <p:spPr>
            <a:xfrm>
              <a:off x="12288608" y="3634359"/>
              <a:ext cx="64134" cy="59118"/>
            </a:xfrm>
            <a:prstGeom prst="rect">
              <a:avLst/>
            </a:prstGeom>
          </p:spPr>
        </p:pic>
        <p:sp>
          <p:nvSpPr>
            <p:cNvPr id="164" name="object 164" descr=""/>
            <p:cNvSpPr/>
            <p:nvPr/>
          </p:nvSpPr>
          <p:spPr>
            <a:xfrm>
              <a:off x="12308169" y="3655879"/>
              <a:ext cx="25400" cy="25400"/>
            </a:xfrm>
            <a:custGeom>
              <a:avLst/>
              <a:gdLst/>
              <a:ahLst/>
              <a:cxnLst/>
              <a:rect l="l" t="t" r="r" b="b"/>
              <a:pathLst>
                <a:path w="25400" h="25400">
                  <a:moveTo>
                    <a:pt x="14160" y="0"/>
                  </a:moveTo>
                  <a:lnTo>
                    <a:pt x="12026" y="0"/>
                  </a:lnTo>
                  <a:lnTo>
                    <a:pt x="11711" y="304"/>
                  </a:lnTo>
                  <a:lnTo>
                    <a:pt x="11645" y="1346"/>
                  </a:lnTo>
                  <a:lnTo>
                    <a:pt x="12014" y="1739"/>
                  </a:lnTo>
                  <a:lnTo>
                    <a:pt x="13931" y="1739"/>
                  </a:lnTo>
                  <a:lnTo>
                    <a:pt x="15316" y="2006"/>
                  </a:lnTo>
                  <a:lnTo>
                    <a:pt x="16624" y="2552"/>
                  </a:lnTo>
                  <a:lnTo>
                    <a:pt x="16852" y="2616"/>
                  </a:lnTo>
                  <a:lnTo>
                    <a:pt x="17297" y="2616"/>
                  </a:lnTo>
                  <a:lnTo>
                    <a:pt x="17627" y="2412"/>
                  </a:lnTo>
                  <a:lnTo>
                    <a:pt x="17899" y="1739"/>
                  </a:lnTo>
                  <a:lnTo>
                    <a:pt x="17826" y="1346"/>
                  </a:lnTo>
                  <a:lnTo>
                    <a:pt x="17729" y="1117"/>
                  </a:lnTo>
                  <a:lnTo>
                    <a:pt x="15773" y="304"/>
                  </a:lnTo>
                  <a:lnTo>
                    <a:pt x="14160" y="0"/>
                  </a:lnTo>
                  <a:close/>
                </a:path>
                <a:path w="25400" h="25400">
                  <a:moveTo>
                    <a:pt x="8153" y="761"/>
                  </a:moveTo>
                  <a:lnTo>
                    <a:pt x="6210" y="1562"/>
                  </a:lnTo>
                  <a:lnTo>
                    <a:pt x="4825" y="2489"/>
                  </a:lnTo>
                  <a:lnTo>
                    <a:pt x="3440" y="3886"/>
                  </a:lnTo>
                  <a:lnTo>
                    <a:pt x="3327" y="4546"/>
                  </a:lnTo>
                  <a:lnTo>
                    <a:pt x="3835" y="5067"/>
                  </a:lnTo>
                  <a:lnTo>
                    <a:pt x="4063" y="5143"/>
                  </a:lnTo>
                  <a:lnTo>
                    <a:pt x="4508" y="5143"/>
                  </a:lnTo>
                  <a:lnTo>
                    <a:pt x="4737" y="5067"/>
                  </a:lnTo>
                  <a:lnTo>
                    <a:pt x="5905" y="3886"/>
                  </a:lnTo>
                  <a:lnTo>
                    <a:pt x="7073" y="3098"/>
                  </a:lnTo>
                  <a:lnTo>
                    <a:pt x="8826" y="2374"/>
                  </a:lnTo>
                  <a:lnTo>
                    <a:pt x="8917" y="1562"/>
                  </a:lnTo>
                  <a:lnTo>
                    <a:pt x="8674" y="965"/>
                  </a:lnTo>
                  <a:lnTo>
                    <a:pt x="8153" y="761"/>
                  </a:lnTo>
                  <a:close/>
                </a:path>
                <a:path w="25400" h="25400">
                  <a:moveTo>
                    <a:pt x="21005" y="3301"/>
                  </a:moveTo>
                  <a:lnTo>
                    <a:pt x="20446" y="3301"/>
                  </a:lnTo>
                  <a:lnTo>
                    <a:pt x="19773" y="3987"/>
                  </a:lnTo>
                  <a:lnTo>
                    <a:pt x="19773" y="4533"/>
                  </a:lnTo>
                  <a:lnTo>
                    <a:pt x="21120" y="5880"/>
                  </a:lnTo>
                  <a:lnTo>
                    <a:pt x="21920" y="7048"/>
                  </a:lnTo>
                  <a:lnTo>
                    <a:pt x="22593" y="8699"/>
                  </a:lnTo>
                  <a:lnTo>
                    <a:pt x="22923" y="8902"/>
                  </a:lnTo>
                  <a:lnTo>
                    <a:pt x="23380" y="8902"/>
                  </a:lnTo>
                  <a:lnTo>
                    <a:pt x="24041" y="8648"/>
                  </a:lnTo>
                  <a:lnTo>
                    <a:pt x="24256" y="8140"/>
                  </a:lnTo>
                  <a:lnTo>
                    <a:pt x="23431" y="6172"/>
                  </a:lnTo>
                  <a:lnTo>
                    <a:pt x="22517" y="4813"/>
                  </a:lnTo>
                  <a:lnTo>
                    <a:pt x="21005" y="3301"/>
                  </a:lnTo>
                  <a:close/>
                </a:path>
                <a:path w="25400" h="25400">
                  <a:moveTo>
                    <a:pt x="1638" y="7061"/>
                  </a:moveTo>
                  <a:lnTo>
                    <a:pt x="1142" y="7264"/>
                  </a:lnTo>
                  <a:lnTo>
                    <a:pt x="317" y="9232"/>
                  </a:lnTo>
                  <a:lnTo>
                    <a:pt x="0" y="10845"/>
                  </a:lnTo>
                  <a:lnTo>
                    <a:pt x="47" y="13030"/>
                  </a:lnTo>
                  <a:lnTo>
                    <a:pt x="393" y="13398"/>
                  </a:lnTo>
                  <a:lnTo>
                    <a:pt x="1358" y="13398"/>
                  </a:lnTo>
                  <a:lnTo>
                    <a:pt x="1752" y="13030"/>
                  </a:lnTo>
                  <a:lnTo>
                    <a:pt x="1796" y="10845"/>
                  </a:lnTo>
                  <a:lnTo>
                    <a:pt x="2019" y="9690"/>
                  </a:lnTo>
                  <a:lnTo>
                    <a:pt x="2743" y="7937"/>
                  </a:lnTo>
                  <a:lnTo>
                    <a:pt x="2539" y="7429"/>
                  </a:lnTo>
                  <a:lnTo>
                    <a:pt x="1638" y="7061"/>
                  </a:lnTo>
                  <a:close/>
                </a:path>
                <a:path w="25400" h="25400">
                  <a:moveTo>
                    <a:pt x="24637" y="11620"/>
                  </a:moveTo>
                  <a:lnTo>
                    <a:pt x="23672" y="11620"/>
                  </a:lnTo>
                  <a:lnTo>
                    <a:pt x="23279" y="11988"/>
                  </a:lnTo>
                  <a:lnTo>
                    <a:pt x="23233" y="14147"/>
                  </a:lnTo>
                  <a:lnTo>
                    <a:pt x="23012" y="15303"/>
                  </a:lnTo>
                  <a:lnTo>
                    <a:pt x="22288" y="17043"/>
                  </a:lnTo>
                  <a:lnTo>
                    <a:pt x="22504" y="17551"/>
                  </a:lnTo>
                  <a:lnTo>
                    <a:pt x="23164" y="17805"/>
                  </a:lnTo>
                  <a:lnTo>
                    <a:pt x="23621" y="17805"/>
                  </a:lnTo>
                  <a:lnTo>
                    <a:pt x="23952" y="17602"/>
                  </a:lnTo>
                  <a:lnTo>
                    <a:pt x="24701" y="15747"/>
                  </a:lnTo>
                  <a:lnTo>
                    <a:pt x="25018" y="14147"/>
                  </a:lnTo>
                  <a:lnTo>
                    <a:pt x="24994" y="11988"/>
                  </a:lnTo>
                  <a:lnTo>
                    <a:pt x="24637" y="11620"/>
                  </a:lnTo>
                  <a:close/>
                </a:path>
                <a:path w="25400" h="25400">
                  <a:moveTo>
                    <a:pt x="1879" y="16001"/>
                  </a:moveTo>
                  <a:lnTo>
                    <a:pt x="990" y="16382"/>
                  </a:lnTo>
                  <a:lnTo>
                    <a:pt x="787" y="16890"/>
                  </a:lnTo>
                  <a:lnTo>
                    <a:pt x="1612" y="18859"/>
                  </a:lnTo>
                  <a:lnTo>
                    <a:pt x="2527" y="20218"/>
                  </a:lnTo>
                  <a:lnTo>
                    <a:pt x="3873" y="21551"/>
                  </a:lnTo>
                  <a:lnTo>
                    <a:pt x="4089" y="21615"/>
                  </a:lnTo>
                  <a:lnTo>
                    <a:pt x="4533" y="21615"/>
                  </a:lnTo>
                  <a:lnTo>
                    <a:pt x="4762" y="21551"/>
                  </a:lnTo>
                  <a:lnTo>
                    <a:pt x="5270" y="21031"/>
                  </a:lnTo>
                  <a:lnTo>
                    <a:pt x="5270" y="20485"/>
                  </a:lnTo>
                  <a:lnTo>
                    <a:pt x="3911" y="19138"/>
                  </a:lnTo>
                  <a:lnTo>
                    <a:pt x="3136" y="17970"/>
                  </a:lnTo>
                  <a:lnTo>
                    <a:pt x="2400" y="16217"/>
                  </a:lnTo>
                  <a:lnTo>
                    <a:pt x="1879" y="16001"/>
                  </a:lnTo>
                  <a:close/>
                </a:path>
                <a:path w="25400" h="25400">
                  <a:moveTo>
                    <a:pt x="21031" y="19761"/>
                  </a:moveTo>
                  <a:lnTo>
                    <a:pt x="20485" y="19761"/>
                  </a:lnTo>
                  <a:lnTo>
                    <a:pt x="19151" y="21094"/>
                  </a:lnTo>
                  <a:lnTo>
                    <a:pt x="17970" y="21882"/>
                  </a:lnTo>
                  <a:lnTo>
                    <a:pt x="16217" y="22631"/>
                  </a:lnTo>
                  <a:lnTo>
                    <a:pt x="16121" y="23418"/>
                  </a:lnTo>
                  <a:lnTo>
                    <a:pt x="16332" y="23914"/>
                  </a:lnTo>
                  <a:lnTo>
                    <a:pt x="16649" y="24117"/>
                  </a:lnTo>
                  <a:lnTo>
                    <a:pt x="17106" y="24117"/>
                  </a:lnTo>
                  <a:lnTo>
                    <a:pt x="21716" y="20421"/>
                  </a:lnTo>
                  <a:lnTo>
                    <a:pt x="21031" y="19761"/>
                  </a:lnTo>
                  <a:close/>
                </a:path>
                <a:path w="25400" h="25400">
                  <a:moveTo>
                    <a:pt x="7988" y="22275"/>
                  </a:moveTo>
                  <a:lnTo>
                    <a:pt x="7467" y="22491"/>
                  </a:lnTo>
                  <a:lnTo>
                    <a:pt x="7261" y="22999"/>
                  </a:lnTo>
                  <a:lnTo>
                    <a:pt x="7230" y="23660"/>
                  </a:lnTo>
                  <a:lnTo>
                    <a:pt x="7327" y="23901"/>
                  </a:lnTo>
                  <a:lnTo>
                    <a:pt x="7772" y="24066"/>
                  </a:lnTo>
                  <a:lnTo>
                    <a:pt x="9283" y="24688"/>
                  </a:lnTo>
                  <a:lnTo>
                    <a:pt x="10871" y="25018"/>
                  </a:lnTo>
                  <a:lnTo>
                    <a:pt x="13004" y="25018"/>
                  </a:lnTo>
                  <a:lnTo>
                    <a:pt x="13334" y="24688"/>
                  </a:lnTo>
                  <a:lnTo>
                    <a:pt x="13398" y="23660"/>
                  </a:lnTo>
                  <a:lnTo>
                    <a:pt x="13030" y="23279"/>
                  </a:lnTo>
                  <a:lnTo>
                    <a:pt x="11099" y="23279"/>
                  </a:lnTo>
                  <a:lnTo>
                    <a:pt x="9728" y="22999"/>
                  </a:lnTo>
                  <a:lnTo>
                    <a:pt x="7988" y="22275"/>
                  </a:lnTo>
                  <a:close/>
                </a:path>
              </a:pathLst>
            </a:custGeom>
            <a:solidFill>
              <a:srgbClr val="414042"/>
            </a:solidFill>
          </p:spPr>
          <p:txBody>
            <a:bodyPr wrap="square" lIns="0" tIns="0" rIns="0" bIns="0" rtlCol="0"/>
            <a:lstStyle/>
            <a:p/>
          </p:txBody>
        </p:sp>
        <p:pic>
          <p:nvPicPr>
            <p:cNvPr id="165" name="object 165" descr=""/>
            <p:cNvPicPr/>
            <p:nvPr/>
          </p:nvPicPr>
          <p:blipFill>
            <a:blip r:embed="rId43" cstate="print"/>
            <a:stretch>
              <a:fillRect/>
            </a:stretch>
          </p:blipFill>
          <p:spPr>
            <a:xfrm>
              <a:off x="12248844" y="3611130"/>
              <a:ext cx="24866" cy="21640"/>
            </a:xfrm>
            <a:prstGeom prst="rect">
              <a:avLst/>
            </a:prstGeom>
          </p:spPr>
        </p:pic>
        <p:sp>
          <p:nvSpPr>
            <p:cNvPr id="166" name="object 166" descr=""/>
            <p:cNvSpPr/>
            <p:nvPr/>
          </p:nvSpPr>
          <p:spPr>
            <a:xfrm>
              <a:off x="12248845" y="3622116"/>
              <a:ext cx="18415" cy="3175"/>
            </a:xfrm>
            <a:custGeom>
              <a:avLst/>
              <a:gdLst/>
              <a:ahLst/>
              <a:cxnLst/>
              <a:rect l="l" t="t" r="r" b="b"/>
              <a:pathLst>
                <a:path w="18415" h="3175">
                  <a:moveTo>
                    <a:pt x="17805" y="0"/>
                  </a:moveTo>
                  <a:lnTo>
                    <a:pt x="0" y="0"/>
                  </a:lnTo>
                  <a:lnTo>
                    <a:pt x="0" y="2603"/>
                  </a:lnTo>
                  <a:lnTo>
                    <a:pt x="17805" y="2603"/>
                  </a:lnTo>
                  <a:lnTo>
                    <a:pt x="17805" y="0"/>
                  </a:lnTo>
                  <a:close/>
                </a:path>
              </a:pathLst>
            </a:custGeom>
            <a:solidFill>
              <a:srgbClr val="FFFFFF"/>
            </a:solidFill>
          </p:spPr>
          <p:txBody>
            <a:bodyPr wrap="square" lIns="0" tIns="0" rIns="0" bIns="0" rtlCol="0"/>
            <a:lstStyle/>
            <a:p/>
          </p:txBody>
        </p:sp>
        <p:pic>
          <p:nvPicPr>
            <p:cNvPr id="167" name="object 167" descr=""/>
            <p:cNvPicPr/>
            <p:nvPr/>
          </p:nvPicPr>
          <p:blipFill>
            <a:blip r:embed="rId44" cstate="print"/>
            <a:stretch>
              <a:fillRect/>
            </a:stretch>
          </p:blipFill>
          <p:spPr>
            <a:xfrm>
              <a:off x="12243053" y="3611130"/>
              <a:ext cx="42595" cy="36157"/>
            </a:xfrm>
            <a:prstGeom prst="rect">
              <a:avLst/>
            </a:prstGeom>
          </p:spPr>
        </p:pic>
        <p:sp>
          <p:nvSpPr>
            <p:cNvPr id="168" name="object 168" descr=""/>
            <p:cNvSpPr/>
            <p:nvPr/>
          </p:nvSpPr>
          <p:spPr>
            <a:xfrm>
              <a:off x="12344578" y="3621468"/>
              <a:ext cx="83185" cy="3810"/>
            </a:xfrm>
            <a:custGeom>
              <a:avLst/>
              <a:gdLst/>
              <a:ahLst/>
              <a:cxnLst/>
              <a:rect l="l" t="t" r="r" b="b"/>
              <a:pathLst>
                <a:path w="83184" h="3810">
                  <a:moveTo>
                    <a:pt x="12776" y="774"/>
                  </a:moveTo>
                  <a:lnTo>
                    <a:pt x="12001" y="0"/>
                  </a:lnTo>
                  <a:lnTo>
                    <a:pt x="787" y="0"/>
                  </a:lnTo>
                  <a:lnTo>
                    <a:pt x="0" y="774"/>
                  </a:lnTo>
                  <a:lnTo>
                    <a:pt x="0" y="2692"/>
                  </a:lnTo>
                  <a:lnTo>
                    <a:pt x="787" y="3479"/>
                  </a:lnTo>
                  <a:lnTo>
                    <a:pt x="1739" y="3479"/>
                  </a:lnTo>
                  <a:lnTo>
                    <a:pt x="12001" y="3479"/>
                  </a:lnTo>
                  <a:lnTo>
                    <a:pt x="12776" y="2692"/>
                  </a:lnTo>
                  <a:lnTo>
                    <a:pt x="12776" y="774"/>
                  </a:lnTo>
                  <a:close/>
                </a:path>
                <a:path w="83184" h="3810">
                  <a:moveTo>
                    <a:pt x="82867" y="774"/>
                  </a:moveTo>
                  <a:lnTo>
                    <a:pt x="82080" y="0"/>
                  </a:lnTo>
                  <a:lnTo>
                    <a:pt x="70866" y="0"/>
                  </a:lnTo>
                  <a:lnTo>
                    <a:pt x="70091" y="774"/>
                  </a:lnTo>
                  <a:lnTo>
                    <a:pt x="70091" y="2692"/>
                  </a:lnTo>
                  <a:lnTo>
                    <a:pt x="70866" y="3479"/>
                  </a:lnTo>
                  <a:lnTo>
                    <a:pt x="71831" y="3479"/>
                  </a:lnTo>
                  <a:lnTo>
                    <a:pt x="82080" y="3479"/>
                  </a:lnTo>
                  <a:lnTo>
                    <a:pt x="82867" y="2692"/>
                  </a:lnTo>
                  <a:lnTo>
                    <a:pt x="82867" y="774"/>
                  </a:lnTo>
                  <a:close/>
                </a:path>
              </a:pathLst>
            </a:custGeom>
            <a:solidFill>
              <a:srgbClr val="295155"/>
            </a:solidFill>
          </p:spPr>
          <p:txBody>
            <a:bodyPr wrap="square" lIns="0" tIns="0" rIns="0" bIns="0" rtlCol="0"/>
            <a:lstStyle/>
            <a:p/>
          </p:txBody>
        </p:sp>
        <p:pic>
          <p:nvPicPr>
            <p:cNvPr id="169" name="object 169" descr=""/>
            <p:cNvPicPr/>
            <p:nvPr/>
          </p:nvPicPr>
          <p:blipFill>
            <a:blip r:embed="rId45" cstate="print"/>
            <a:stretch>
              <a:fillRect/>
            </a:stretch>
          </p:blipFill>
          <p:spPr>
            <a:xfrm>
              <a:off x="12317451" y="3369280"/>
              <a:ext cx="533132" cy="531406"/>
            </a:xfrm>
            <a:prstGeom prst="rect">
              <a:avLst/>
            </a:prstGeom>
          </p:spPr>
        </p:pic>
        <p:sp>
          <p:nvSpPr>
            <p:cNvPr id="170" name="object 170" descr=""/>
            <p:cNvSpPr/>
            <p:nvPr/>
          </p:nvSpPr>
          <p:spPr>
            <a:xfrm>
              <a:off x="12508547" y="3608901"/>
              <a:ext cx="60960" cy="19050"/>
            </a:xfrm>
            <a:custGeom>
              <a:avLst/>
              <a:gdLst/>
              <a:ahLst/>
              <a:cxnLst/>
              <a:rect l="l" t="t" r="r" b="b"/>
              <a:pathLst>
                <a:path w="60959" h="19050">
                  <a:moveTo>
                    <a:pt x="0" y="0"/>
                  </a:moveTo>
                  <a:lnTo>
                    <a:pt x="60959" y="18834"/>
                  </a:lnTo>
                  <a:lnTo>
                    <a:pt x="5257" y="63"/>
                  </a:lnTo>
                  <a:lnTo>
                    <a:pt x="0" y="0"/>
                  </a:lnTo>
                  <a:close/>
                </a:path>
              </a:pathLst>
            </a:custGeom>
            <a:solidFill>
              <a:srgbClr val="2B6466"/>
            </a:solidFill>
          </p:spPr>
          <p:txBody>
            <a:bodyPr wrap="square" lIns="0" tIns="0" rIns="0" bIns="0" rtlCol="0"/>
            <a:lstStyle/>
            <a:p/>
          </p:txBody>
        </p:sp>
        <p:pic>
          <p:nvPicPr>
            <p:cNvPr id="171" name="object 171" descr=""/>
            <p:cNvPicPr/>
            <p:nvPr/>
          </p:nvPicPr>
          <p:blipFill>
            <a:blip r:embed="rId46" cstate="print"/>
            <a:stretch>
              <a:fillRect/>
            </a:stretch>
          </p:blipFill>
          <p:spPr>
            <a:xfrm>
              <a:off x="12241400" y="4333163"/>
              <a:ext cx="355462" cy="137259"/>
            </a:xfrm>
            <a:prstGeom prst="rect">
              <a:avLst/>
            </a:prstGeom>
          </p:spPr>
        </p:pic>
        <p:sp>
          <p:nvSpPr>
            <p:cNvPr id="172" name="object 172" descr=""/>
            <p:cNvSpPr/>
            <p:nvPr/>
          </p:nvSpPr>
          <p:spPr>
            <a:xfrm>
              <a:off x="12241403" y="4338075"/>
              <a:ext cx="33020" cy="125095"/>
            </a:xfrm>
            <a:custGeom>
              <a:avLst/>
              <a:gdLst/>
              <a:ahLst/>
              <a:cxnLst/>
              <a:rect l="l" t="t" r="r" b="b"/>
              <a:pathLst>
                <a:path w="33020" h="125095">
                  <a:moveTo>
                    <a:pt x="32527" y="63"/>
                  </a:moveTo>
                  <a:lnTo>
                    <a:pt x="29796" y="0"/>
                  </a:lnTo>
                  <a:lnTo>
                    <a:pt x="11082" y="2753"/>
                  </a:lnTo>
                  <a:lnTo>
                    <a:pt x="2002" y="8931"/>
                  </a:lnTo>
                  <a:lnTo>
                    <a:pt x="0" y="23267"/>
                  </a:lnTo>
                  <a:lnTo>
                    <a:pt x="2516" y="50495"/>
                  </a:lnTo>
                  <a:lnTo>
                    <a:pt x="2516" y="74040"/>
                  </a:lnTo>
                  <a:lnTo>
                    <a:pt x="11437" y="114712"/>
                  </a:lnTo>
                  <a:lnTo>
                    <a:pt x="32527" y="124485"/>
                  </a:lnTo>
                  <a:lnTo>
                    <a:pt x="29326" y="122651"/>
                  </a:lnTo>
                  <a:lnTo>
                    <a:pt x="22284" y="116454"/>
                  </a:lnTo>
                  <a:lnTo>
                    <a:pt x="15242" y="104849"/>
                  </a:lnTo>
                  <a:lnTo>
                    <a:pt x="12041" y="86791"/>
                  </a:lnTo>
                  <a:lnTo>
                    <a:pt x="12041" y="46596"/>
                  </a:lnTo>
                  <a:lnTo>
                    <a:pt x="12362" y="20932"/>
                  </a:lnTo>
                  <a:lnTo>
                    <a:pt x="14602" y="11403"/>
                  </a:lnTo>
                  <a:lnTo>
                    <a:pt x="20684" y="5624"/>
                  </a:lnTo>
                  <a:lnTo>
                    <a:pt x="32527" y="63"/>
                  </a:lnTo>
                  <a:close/>
                </a:path>
              </a:pathLst>
            </a:custGeom>
            <a:solidFill>
              <a:srgbClr val="2B6466"/>
            </a:solidFill>
          </p:spPr>
          <p:txBody>
            <a:bodyPr wrap="square" lIns="0" tIns="0" rIns="0" bIns="0" rtlCol="0"/>
            <a:lstStyle/>
            <a:p/>
          </p:txBody>
        </p:sp>
        <p:pic>
          <p:nvPicPr>
            <p:cNvPr id="173" name="object 173" descr=""/>
            <p:cNvPicPr/>
            <p:nvPr/>
          </p:nvPicPr>
          <p:blipFill>
            <a:blip r:embed="rId47" cstate="print"/>
            <a:stretch>
              <a:fillRect/>
            </a:stretch>
          </p:blipFill>
          <p:spPr>
            <a:xfrm>
              <a:off x="12280341" y="4340237"/>
              <a:ext cx="244691" cy="116763"/>
            </a:xfrm>
            <a:prstGeom prst="rect">
              <a:avLst/>
            </a:prstGeom>
          </p:spPr>
        </p:pic>
        <p:sp>
          <p:nvSpPr>
            <p:cNvPr id="174" name="object 174" descr=""/>
            <p:cNvSpPr/>
            <p:nvPr/>
          </p:nvSpPr>
          <p:spPr>
            <a:xfrm>
              <a:off x="12512776" y="4346262"/>
              <a:ext cx="73025" cy="18415"/>
            </a:xfrm>
            <a:custGeom>
              <a:avLst/>
              <a:gdLst/>
              <a:ahLst/>
              <a:cxnLst/>
              <a:rect l="l" t="t" r="r" b="b"/>
              <a:pathLst>
                <a:path w="73025" h="18414">
                  <a:moveTo>
                    <a:pt x="0" y="0"/>
                  </a:moveTo>
                  <a:lnTo>
                    <a:pt x="1054" y="2095"/>
                  </a:lnTo>
                  <a:lnTo>
                    <a:pt x="72567" y="18237"/>
                  </a:lnTo>
                  <a:lnTo>
                    <a:pt x="69227" y="12128"/>
                  </a:lnTo>
                  <a:lnTo>
                    <a:pt x="63868" y="7238"/>
                  </a:lnTo>
                  <a:lnTo>
                    <a:pt x="58648" y="3581"/>
                  </a:lnTo>
                  <a:lnTo>
                    <a:pt x="0" y="0"/>
                  </a:lnTo>
                  <a:close/>
                </a:path>
              </a:pathLst>
            </a:custGeom>
            <a:solidFill>
              <a:srgbClr val="2B6466"/>
            </a:solidFill>
          </p:spPr>
          <p:txBody>
            <a:bodyPr wrap="square" lIns="0" tIns="0" rIns="0" bIns="0" rtlCol="0"/>
            <a:lstStyle/>
            <a:p/>
          </p:txBody>
        </p:sp>
        <p:sp>
          <p:nvSpPr>
            <p:cNvPr id="175" name="object 175" descr=""/>
            <p:cNvSpPr/>
            <p:nvPr/>
          </p:nvSpPr>
          <p:spPr>
            <a:xfrm>
              <a:off x="12246636" y="4337443"/>
              <a:ext cx="44450" cy="126364"/>
            </a:xfrm>
            <a:custGeom>
              <a:avLst/>
              <a:gdLst/>
              <a:ahLst/>
              <a:cxnLst/>
              <a:rect l="l" t="t" r="r" b="b"/>
              <a:pathLst>
                <a:path w="44450" h="126364">
                  <a:moveTo>
                    <a:pt x="44221" y="14020"/>
                  </a:moveTo>
                  <a:lnTo>
                    <a:pt x="44094" y="12509"/>
                  </a:lnTo>
                  <a:lnTo>
                    <a:pt x="14668" y="14833"/>
                  </a:lnTo>
                  <a:lnTo>
                    <a:pt x="14033" y="15227"/>
                  </a:lnTo>
                  <a:lnTo>
                    <a:pt x="17513" y="9436"/>
                  </a:lnTo>
                  <a:lnTo>
                    <a:pt x="24384" y="3276"/>
                  </a:lnTo>
                  <a:lnTo>
                    <a:pt x="27597" y="1397"/>
                  </a:lnTo>
                  <a:lnTo>
                    <a:pt x="26987" y="0"/>
                  </a:lnTo>
                  <a:lnTo>
                    <a:pt x="23622" y="1955"/>
                  </a:lnTo>
                  <a:lnTo>
                    <a:pt x="16433" y="8343"/>
                  </a:lnTo>
                  <a:lnTo>
                    <a:pt x="11214" y="16967"/>
                  </a:lnTo>
                  <a:lnTo>
                    <a:pt x="9550" y="17995"/>
                  </a:lnTo>
                  <a:lnTo>
                    <a:pt x="9550" y="19735"/>
                  </a:lnTo>
                  <a:lnTo>
                    <a:pt x="9283" y="20167"/>
                  </a:lnTo>
                  <a:lnTo>
                    <a:pt x="6045" y="38392"/>
                  </a:lnTo>
                  <a:lnTo>
                    <a:pt x="6045" y="87426"/>
                  </a:lnTo>
                  <a:lnTo>
                    <a:pt x="9283" y="105651"/>
                  </a:lnTo>
                  <a:lnTo>
                    <a:pt x="9550" y="106095"/>
                  </a:lnTo>
                  <a:lnTo>
                    <a:pt x="4216" y="102755"/>
                  </a:lnTo>
                  <a:lnTo>
                    <a:pt x="1524" y="91719"/>
                  </a:lnTo>
                  <a:lnTo>
                    <a:pt x="1524" y="34086"/>
                  </a:lnTo>
                  <a:lnTo>
                    <a:pt x="4216" y="23063"/>
                  </a:lnTo>
                  <a:lnTo>
                    <a:pt x="9550" y="19735"/>
                  </a:lnTo>
                  <a:lnTo>
                    <a:pt x="9550" y="17995"/>
                  </a:lnTo>
                  <a:lnTo>
                    <a:pt x="2908" y="22085"/>
                  </a:lnTo>
                  <a:lnTo>
                    <a:pt x="1397" y="29387"/>
                  </a:lnTo>
                  <a:lnTo>
                    <a:pt x="431" y="37503"/>
                  </a:lnTo>
                  <a:lnTo>
                    <a:pt x="0" y="48158"/>
                  </a:lnTo>
                  <a:lnTo>
                    <a:pt x="0" y="77647"/>
                  </a:lnTo>
                  <a:lnTo>
                    <a:pt x="431" y="88315"/>
                  </a:lnTo>
                  <a:lnTo>
                    <a:pt x="1397" y="96431"/>
                  </a:lnTo>
                  <a:lnTo>
                    <a:pt x="2908" y="103746"/>
                  </a:lnTo>
                  <a:lnTo>
                    <a:pt x="11315" y="109016"/>
                  </a:lnTo>
                  <a:lnTo>
                    <a:pt x="16433" y="117462"/>
                  </a:lnTo>
                  <a:lnTo>
                    <a:pt x="23622" y="123863"/>
                  </a:lnTo>
                  <a:lnTo>
                    <a:pt x="26987" y="125818"/>
                  </a:lnTo>
                  <a:lnTo>
                    <a:pt x="27597" y="124421"/>
                  </a:lnTo>
                  <a:lnTo>
                    <a:pt x="24384" y="122542"/>
                  </a:lnTo>
                  <a:lnTo>
                    <a:pt x="17513" y="116382"/>
                  </a:lnTo>
                  <a:lnTo>
                    <a:pt x="14147" y="110782"/>
                  </a:lnTo>
                  <a:lnTo>
                    <a:pt x="14312" y="110883"/>
                  </a:lnTo>
                  <a:lnTo>
                    <a:pt x="44094" y="113322"/>
                  </a:lnTo>
                  <a:lnTo>
                    <a:pt x="44221" y="111810"/>
                  </a:lnTo>
                  <a:lnTo>
                    <a:pt x="14973" y="109486"/>
                  </a:lnTo>
                  <a:lnTo>
                    <a:pt x="12407" y="107886"/>
                  </a:lnTo>
                  <a:lnTo>
                    <a:pt x="10680" y="105003"/>
                  </a:lnTo>
                  <a:lnTo>
                    <a:pt x="7581" y="87426"/>
                  </a:lnTo>
                  <a:lnTo>
                    <a:pt x="7581" y="38392"/>
                  </a:lnTo>
                  <a:lnTo>
                    <a:pt x="10680" y="20828"/>
                  </a:lnTo>
                  <a:lnTo>
                    <a:pt x="12407" y="17932"/>
                  </a:lnTo>
                  <a:lnTo>
                    <a:pt x="14973" y="16332"/>
                  </a:lnTo>
                  <a:lnTo>
                    <a:pt x="44221" y="14020"/>
                  </a:lnTo>
                  <a:close/>
                </a:path>
              </a:pathLst>
            </a:custGeom>
            <a:solidFill>
              <a:srgbClr val="414042"/>
            </a:solidFill>
          </p:spPr>
          <p:txBody>
            <a:bodyPr wrap="square" lIns="0" tIns="0" rIns="0" bIns="0" rtlCol="0"/>
            <a:lstStyle/>
            <a:p/>
          </p:txBody>
        </p:sp>
        <p:pic>
          <p:nvPicPr>
            <p:cNvPr id="176" name="object 176" descr=""/>
            <p:cNvPicPr/>
            <p:nvPr/>
          </p:nvPicPr>
          <p:blipFill>
            <a:blip r:embed="rId30" cstate="print"/>
            <a:stretch>
              <a:fillRect/>
            </a:stretch>
          </p:blipFill>
          <p:spPr>
            <a:xfrm>
              <a:off x="12254370" y="4340974"/>
              <a:ext cx="13842" cy="14516"/>
            </a:xfrm>
            <a:prstGeom prst="rect">
              <a:avLst/>
            </a:prstGeom>
          </p:spPr>
        </p:pic>
        <p:sp>
          <p:nvSpPr>
            <p:cNvPr id="177" name="object 177" descr=""/>
            <p:cNvSpPr/>
            <p:nvPr/>
          </p:nvSpPr>
          <p:spPr>
            <a:xfrm>
              <a:off x="12319800" y="4340225"/>
              <a:ext cx="182245" cy="13335"/>
            </a:xfrm>
            <a:custGeom>
              <a:avLst/>
              <a:gdLst/>
              <a:ahLst/>
              <a:cxnLst/>
              <a:rect l="l" t="t" r="r" b="b"/>
              <a:pathLst>
                <a:path w="182245" h="13335">
                  <a:moveTo>
                    <a:pt x="181952" y="0"/>
                  </a:moveTo>
                  <a:lnTo>
                    <a:pt x="159105" y="127"/>
                  </a:lnTo>
                  <a:lnTo>
                    <a:pt x="159105" y="1028"/>
                  </a:lnTo>
                  <a:lnTo>
                    <a:pt x="157937" y="6172"/>
                  </a:lnTo>
                  <a:lnTo>
                    <a:pt x="113334" y="12217"/>
                  </a:lnTo>
                  <a:lnTo>
                    <a:pt x="97383" y="12420"/>
                  </a:lnTo>
                  <a:lnTo>
                    <a:pt x="88417" y="12369"/>
                  </a:lnTo>
                  <a:lnTo>
                    <a:pt x="90449" y="1460"/>
                  </a:lnTo>
                  <a:lnTo>
                    <a:pt x="90004" y="1384"/>
                  </a:lnTo>
                  <a:lnTo>
                    <a:pt x="159105" y="1028"/>
                  </a:lnTo>
                  <a:lnTo>
                    <a:pt x="159105" y="127"/>
                  </a:lnTo>
                  <a:lnTo>
                    <a:pt x="85356" y="533"/>
                  </a:lnTo>
                  <a:lnTo>
                    <a:pt x="84455" y="355"/>
                  </a:lnTo>
                  <a:lnTo>
                    <a:pt x="84416" y="533"/>
                  </a:lnTo>
                  <a:lnTo>
                    <a:pt x="84251" y="546"/>
                  </a:lnTo>
                  <a:lnTo>
                    <a:pt x="84251" y="1409"/>
                  </a:lnTo>
                  <a:lnTo>
                    <a:pt x="82270" y="12103"/>
                  </a:lnTo>
                  <a:lnTo>
                    <a:pt x="83477" y="12331"/>
                  </a:lnTo>
                  <a:lnTo>
                    <a:pt x="82003" y="12319"/>
                  </a:lnTo>
                  <a:lnTo>
                    <a:pt x="40233" y="10909"/>
                  </a:lnTo>
                  <a:lnTo>
                    <a:pt x="16154" y="1752"/>
                  </a:lnTo>
                  <a:lnTo>
                    <a:pt x="84251" y="1409"/>
                  </a:lnTo>
                  <a:lnTo>
                    <a:pt x="84251" y="546"/>
                  </a:lnTo>
                  <a:lnTo>
                    <a:pt x="15278" y="901"/>
                  </a:lnTo>
                  <a:lnTo>
                    <a:pt x="1358" y="2540"/>
                  </a:lnTo>
                  <a:lnTo>
                    <a:pt x="1358" y="3987"/>
                  </a:lnTo>
                  <a:lnTo>
                    <a:pt x="863" y="3695"/>
                  </a:lnTo>
                  <a:lnTo>
                    <a:pt x="863" y="3492"/>
                  </a:lnTo>
                  <a:lnTo>
                    <a:pt x="1358" y="3987"/>
                  </a:lnTo>
                  <a:lnTo>
                    <a:pt x="1358" y="2540"/>
                  </a:lnTo>
                  <a:lnTo>
                    <a:pt x="355" y="2654"/>
                  </a:lnTo>
                  <a:lnTo>
                    <a:pt x="50" y="3098"/>
                  </a:lnTo>
                  <a:lnTo>
                    <a:pt x="0" y="3695"/>
                  </a:lnTo>
                  <a:lnTo>
                    <a:pt x="2336" y="5156"/>
                  </a:lnTo>
                  <a:lnTo>
                    <a:pt x="2819" y="5727"/>
                  </a:lnTo>
                  <a:lnTo>
                    <a:pt x="3568" y="5930"/>
                  </a:lnTo>
                  <a:lnTo>
                    <a:pt x="5295" y="6997"/>
                  </a:lnTo>
                  <a:lnTo>
                    <a:pt x="17551" y="9436"/>
                  </a:lnTo>
                  <a:lnTo>
                    <a:pt x="63512" y="12763"/>
                  </a:lnTo>
                  <a:lnTo>
                    <a:pt x="86906" y="13258"/>
                  </a:lnTo>
                  <a:lnTo>
                    <a:pt x="113360" y="13093"/>
                  </a:lnTo>
                  <a:lnTo>
                    <a:pt x="120967" y="12420"/>
                  </a:lnTo>
                  <a:lnTo>
                    <a:pt x="138785" y="10833"/>
                  </a:lnTo>
                  <a:lnTo>
                    <a:pt x="159842" y="6692"/>
                  </a:lnTo>
                  <a:lnTo>
                    <a:pt x="169392" y="4051"/>
                  </a:lnTo>
                  <a:lnTo>
                    <a:pt x="171107" y="3644"/>
                  </a:lnTo>
                  <a:lnTo>
                    <a:pt x="171843" y="3378"/>
                  </a:lnTo>
                  <a:lnTo>
                    <a:pt x="174231" y="2705"/>
                  </a:lnTo>
                  <a:lnTo>
                    <a:pt x="179578" y="901"/>
                  </a:lnTo>
                  <a:lnTo>
                    <a:pt x="181952" y="0"/>
                  </a:lnTo>
                  <a:close/>
                </a:path>
              </a:pathLst>
            </a:custGeom>
            <a:solidFill>
              <a:srgbClr val="414042"/>
            </a:solidFill>
          </p:spPr>
          <p:txBody>
            <a:bodyPr wrap="square" lIns="0" tIns="0" rIns="0" bIns="0" rtlCol="0"/>
            <a:lstStyle/>
            <a:p/>
          </p:txBody>
        </p:sp>
        <p:sp>
          <p:nvSpPr>
            <p:cNvPr id="178" name="object 178" descr=""/>
            <p:cNvSpPr/>
            <p:nvPr/>
          </p:nvSpPr>
          <p:spPr>
            <a:xfrm>
              <a:off x="12470156" y="4319562"/>
              <a:ext cx="20320" cy="22225"/>
            </a:xfrm>
            <a:custGeom>
              <a:avLst/>
              <a:gdLst/>
              <a:ahLst/>
              <a:cxnLst/>
              <a:rect l="l" t="t" r="r" b="b"/>
              <a:pathLst>
                <a:path w="20320" h="22225">
                  <a:moveTo>
                    <a:pt x="19926" y="18415"/>
                  </a:moveTo>
                  <a:lnTo>
                    <a:pt x="18516" y="14160"/>
                  </a:lnTo>
                  <a:lnTo>
                    <a:pt x="12420" y="0"/>
                  </a:lnTo>
                  <a:lnTo>
                    <a:pt x="0" y="2616"/>
                  </a:lnTo>
                  <a:lnTo>
                    <a:pt x="9588" y="18516"/>
                  </a:lnTo>
                  <a:lnTo>
                    <a:pt x="12090" y="18503"/>
                  </a:lnTo>
                  <a:lnTo>
                    <a:pt x="12090" y="22225"/>
                  </a:lnTo>
                  <a:lnTo>
                    <a:pt x="18402" y="22225"/>
                  </a:lnTo>
                  <a:lnTo>
                    <a:pt x="18402" y="18440"/>
                  </a:lnTo>
                  <a:lnTo>
                    <a:pt x="19926" y="18415"/>
                  </a:lnTo>
                  <a:close/>
                </a:path>
              </a:pathLst>
            </a:custGeom>
            <a:solidFill>
              <a:srgbClr val="2B6466"/>
            </a:solidFill>
          </p:spPr>
          <p:txBody>
            <a:bodyPr wrap="square" lIns="0" tIns="0" rIns="0" bIns="0" rtlCol="0"/>
            <a:lstStyle/>
            <a:p/>
          </p:txBody>
        </p:sp>
        <p:pic>
          <p:nvPicPr>
            <p:cNvPr id="179" name="object 179" descr=""/>
            <p:cNvPicPr/>
            <p:nvPr/>
          </p:nvPicPr>
          <p:blipFill>
            <a:blip r:embed="rId48" cstate="print"/>
            <a:stretch>
              <a:fillRect/>
            </a:stretch>
          </p:blipFill>
          <p:spPr>
            <a:xfrm>
              <a:off x="12319761" y="4447184"/>
              <a:ext cx="181991" cy="13271"/>
            </a:xfrm>
            <a:prstGeom prst="rect">
              <a:avLst/>
            </a:prstGeom>
          </p:spPr>
        </p:pic>
        <p:sp>
          <p:nvSpPr>
            <p:cNvPr id="180" name="object 180" descr=""/>
            <p:cNvSpPr/>
            <p:nvPr/>
          </p:nvSpPr>
          <p:spPr>
            <a:xfrm>
              <a:off x="12512776" y="4436200"/>
              <a:ext cx="73025" cy="18415"/>
            </a:xfrm>
            <a:custGeom>
              <a:avLst/>
              <a:gdLst/>
              <a:ahLst/>
              <a:cxnLst/>
              <a:rect l="l" t="t" r="r" b="b"/>
              <a:pathLst>
                <a:path w="73025" h="18414">
                  <a:moveTo>
                    <a:pt x="72567" y="0"/>
                  </a:moveTo>
                  <a:lnTo>
                    <a:pt x="1054" y="16129"/>
                  </a:lnTo>
                  <a:lnTo>
                    <a:pt x="0" y="18237"/>
                  </a:lnTo>
                  <a:lnTo>
                    <a:pt x="58648" y="14643"/>
                  </a:lnTo>
                  <a:lnTo>
                    <a:pt x="63868" y="10972"/>
                  </a:lnTo>
                  <a:lnTo>
                    <a:pt x="69227" y="6108"/>
                  </a:lnTo>
                  <a:lnTo>
                    <a:pt x="72567" y="0"/>
                  </a:lnTo>
                  <a:close/>
                </a:path>
              </a:pathLst>
            </a:custGeom>
            <a:solidFill>
              <a:srgbClr val="2B6466"/>
            </a:solidFill>
          </p:spPr>
          <p:txBody>
            <a:bodyPr wrap="square" lIns="0" tIns="0" rIns="0" bIns="0" rtlCol="0"/>
            <a:lstStyle/>
            <a:p/>
          </p:txBody>
        </p:sp>
        <p:pic>
          <p:nvPicPr>
            <p:cNvPr id="181" name="object 181" descr=""/>
            <p:cNvPicPr/>
            <p:nvPr/>
          </p:nvPicPr>
          <p:blipFill>
            <a:blip r:embed="rId30" cstate="print"/>
            <a:stretch>
              <a:fillRect/>
            </a:stretch>
          </p:blipFill>
          <p:spPr>
            <a:xfrm>
              <a:off x="12254369" y="4445203"/>
              <a:ext cx="13842" cy="14516"/>
            </a:xfrm>
            <a:prstGeom prst="rect">
              <a:avLst/>
            </a:prstGeom>
          </p:spPr>
        </p:pic>
        <p:sp>
          <p:nvSpPr>
            <p:cNvPr id="182" name="object 182" descr=""/>
            <p:cNvSpPr/>
            <p:nvPr/>
          </p:nvSpPr>
          <p:spPr>
            <a:xfrm>
              <a:off x="12319800" y="4447235"/>
              <a:ext cx="182245" cy="13335"/>
            </a:xfrm>
            <a:custGeom>
              <a:avLst/>
              <a:gdLst/>
              <a:ahLst/>
              <a:cxnLst/>
              <a:rect l="l" t="t" r="r" b="b"/>
              <a:pathLst>
                <a:path w="182245" h="13335">
                  <a:moveTo>
                    <a:pt x="181940" y="13220"/>
                  </a:moveTo>
                  <a:lnTo>
                    <a:pt x="179616" y="12331"/>
                  </a:lnTo>
                  <a:lnTo>
                    <a:pt x="174231" y="10528"/>
                  </a:lnTo>
                  <a:lnTo>
                    <a:pt x="171602" y="9804"/>
                  </a:lnTo>
                  <a:lnTo>
                    <a:pt x="171107" y="9613"/>
                  </a:lnTo>
                  <a:lnTo>
                    <a:pt x="169900" y="9334"/>
                  </a:lnTo>
                  <a:lnTo>
                    <a:pt x="159829" y="6540"/>
                  </a:lnTo>
                  <a:lnTo>
                    <a:pt x="159105" y="6400"/>
                  </a:lnTo>
                  <a:lnTo>
                    <a:pt x="159105" y="12242"/>
                  </a:lnTo>
                  <a:lnTo>
                    <a:pt x="89966" y="11874"/>
                  </a:lnTo>
                  <a:lnTo>
                    <a:pt x="90449" y="11785"/>
                  </a:lnTo>
                  <a:lnTo>
                    <a:pt x="88417" y="914"/>
                  </a:lnTo>
                  <a:lnTo>
                    <a:pt x="104190" y="876"/>
                  </a:lnTo>
                  <a:lnTo>
                    <a:pt x="105346" y="876"/>
                  </a:lnTo>
                  <a:lnTo>
                    <a:pt x="153352" y="5956"/>
                  </a:lnTo>
                  <a:lnTo>
                    <a:pt x="159105" y="12242"/>
                  </a:lnTo>
                  <a:lnTo>
                    <a:pt x="159105" y="6400"/>
                  </a:lnTo>
                  <a:lnTo>
                    <a:pt x="138785" y="2413"/>
                  </a:lnTo>
                  <a:lnTo>
                    <a:pt x="120777" y="825"/>
                  </a:lnTo>
                  <a:lnTo>
                    <a:pt x="113360" y="165"/>
                  </a:lnTo>
                  <a:lnTo>
                    <a:pt x="86906" y="0"/>
                  </a:lnTo>
                  <a:lnTo>
                    <a:pt x="84251" y="63"/>
                  </a:lnTo>
                  <a:lnTo>
                    <a:pt x="84251" y="11849"/>
                  </a:lnTo>
                  <a:lnTo>
                    <a:pt x="16217" y="11480"/>
                  </a:lnTo>
                  <a:lnTo>
                    <a:pt x="65722" y="1282"/>
                  </a:lnTo>
                  <a:lnTo>
                    <a:pt x="82003" y="927"/>
                  </a:lnTo>
                  <a:lnTo>
                    <a:pt x="83515" y="927"/>
                  </a:lnTo>
                  <a:lnTo>
                    <a:pt x="82270" y="1155"/>
                  </a:lnTo>
                  <a:lnTo>
                    <a:pt x="84251" y="11849"/>
                  </a:lnTo>
                  <a:lnTo>
                    <a:pt x="84251" y="63"/>
                  </a:lnTo>
                  <a:lnTo>
                    <a:pt x="63512" y="469"/>
                  </a:lnTo>
                  <a:lnTo>
                    <a:pt x="17551" y="3810"/>
                  </a:lnTo>
                  <a:lnTo>
                    <a:pt x="3594" y="7315"/>
                  </a:lnTo>
                  <a:lnTo>
                    <a:pt x="2819" y="7518"/>
                  </a:lnTo>
                  <a:lnTo>
                    <a:pt x="2324" y="8115"/>
                  </a:lnTo>
                  <a:lnTo>
                    <a:pt x="1346" y="8724"/>
                  </a:lnTo>
                  <a:lnTo>
                    <a:pt x="1346" y="9283"/>
                  </a:lnTo>
                  <a:lnTo>
                    <a:pt x="927" y="9779"/>
                  </a:lnTo>
                  <a:lnTo>
                    <a:pt x="876" y="9550"/>
                  </a:lnTo>
                  <a:lnTo>
                    <a:pt x="1346" y="9283"/>
                  </a:lnTo>
                  <a:lnTo>
                    <a:pt x="1346" y="8724"/>
                  </a:lnTo>
                  <a:lnTo>
                    <a:pt x="0" y="9550"/>
                  </a:lnTo>
                  <a:lnTo>
                    <a:pt x="38" y="10134"/>
                  </a:lnTo>
                  <a:lnTo>
                    <a:pt x="342" y="10579"/>
                  </a:lnTo>
                  <a:lnTo>
                    <a:pt x="15392" y="12344"/>
                  </a:lnTo>
                  <a:lnTo>
                    <a:pt x="84416" y="12712"/>
                  </a:lnTo>
                  <a:lnTo>
                    <a:pt x="84455" y="12903"/>
                  </a:lnTo>
                  <a:lnTo>
                    <a:pt x="85471" y="12725"/>
                  </a:lnTo>
                  <a:lnTo>
                    <a:pt x="181940" y="13220"/>
                  </a:lnTo>
                  <a:close/>
                </a:path>
              </a:pathLst>
            </a:custGeom>
            <a:solidFill>
              <a:srgbClr val="414042"/>
            </a:solidFill>
          </p:spPr>
          <p:txBody>
            <a:bodyPr wrap="square" lIns="0" tIns="0" rIns="0" bIns="0" rtlCol="0"/>
            <a:lstStyle/>
            <a:p/>
          </p:txBody>
        </p:sp>
        <p:sp>
          <p:nvSpPr>
            <p:cNvPr id="183" name="object 183" descr=""/>
            <p:cNvSpPr/>
            <p:nvPr/>
          </p:nvSpPr>
          <p:spPr>
            <a:xfrm>
              <a:off x="12470156" y="4458906"/>
              <a:ext cx="20320" cy="22225"/>
            </a:xfrm>
            <a:custGeom>
              <a:avLst/>
              <a:gdLst/>
              <a:ahLst/>
              <a:cxnLst/>
              <a:rect l="l" t="t" r="r" b="b"/>
              <a:pathLst>
                <a:path w="20320" h="22225">
                  <a:moveTo>
                    <a:pt x="19926" y="3835"/>
                  </a:moveTo>
                  <a:lnTo>
                    <a:pt x="18402" y="3822"/>
                  </a:lnTo>
                  <a:lnTo>
                    <a:pt x="18402" y="0"/>
                  </a:lnTo>
                  <a:lnTo>
                    <a:pt x="12090" y="0"/>
                  </a:lnTo>
                  <a:lnTo>
                    <a:pt x="12090" y="3746"/>
                  </a:lnTo>
                  <a:lnTo>
                    <a:pt x="9588" y="3708"/>
                  </a:lnTo>
                  <a:lnTo>
                    <a:pt x="0" y="19608"/>
                  </a:lnTo>
                  <a:lnTo>
                    <a:pt x="12420" y="22225"/>
                  </a:lnTo>
                  <a:lnTo>
                    <a:pt x="18516" y="8064"/>
                  </a:lnTo>
                  <a:lnTo>
                    <a:pt x="19926" y="3835"/>
                  </a:lnTo>
                  <a:close/>
                </a:path>
              </a:pathLst>
            </a:custGeom>
            <a:solidFill>
              <a:srgbClr val="2B6466"/>
            </a:solidFill>
          </p:spPr>
          <p:txBody>
            <a:bodyPr wrap="square" lIns="0" tIns="0" rIns="0" bIns="0" rtlCol="0"/>
            <a:lstStyle/>
            <a:p/>
          </p:txBody>
        </p:sp>
        <p:sp>
          <p:nvSpPr>
            <p:cNvPr id="184" name="object 184" descr=""/>
            <p:cNvSpPr/>
            <p:nvPr/>
          </p:nvSpPr>
          <p:spPr>
            <a:xfrm>
              <a:off x="12280341" y="4343692"/>
              <a:ext cx="312420" cy="113664"/>
            </a:xfrm>
            <a:custGeom>
              <a:avLst/>
              <a:gdLst/>
              <a:ahLst/>
              <a:cxnLst/>
              <a:rect l="l" t="t" r="r" b="b"/>
              <a:pathLst>
                <a:path w="312420" h="113664">
                  <a:moveTo>
                    <a:pt x="55384" y="10972"/>
                  </a:moveTo>
                  <a:lnTo>
                    <a:pt x="54330" y="10871"/>
                  </a:lnTo>
                  <a:lnTo>
                    <a:pt x="54330" y="11747"/>
                  </a:lnTo>
                  <a:lnTo>
                    <a:pt x="52946" y="18122"/>
                  </a:lnTo>
                  <a:lnTo>
                    <a:pt x="50774" y="28854"/>
                  </a:lnTo>
                  <a:lnTo>
                    <a:pt x="48768" y="40309"/>
                  </a:lnTo>
                  <a:lnTo>
                    <a:pt x="47891" y="48806"/>
                  </a:lnTo>
                  <a:lnTo>
                    <a:pt x="47891" y="64503"/>
                  </a:lnTo>
                  <a:lnTo>
                    <a:pt x="48768" y="73012"/>
                  </a:lnTo>
                  <a:lnTo>
                    <a:pt x="50774" y="84455"/>
                  </a:lnTo>
                  <a:lnTo>
                    <a:pt x="52946" y="95199"/>
                  </a:lnTo>
                  <a:lnTo>
                    <a:pt x="54330" y="101561"/>
                  </a:lnTo>
                  <a:lnTo>
                    <a:pt x="10706" y="105854"/>
                  </a:lnTo>
                  <a:lnTo>
                    <a:pt x="8661" y="101409"/>
                  </a:lnTo>
                  <a:lnTo>
                    <a:pt x="5346" y="92824"/>
                  </a:lnTo>
                  <a:lnTo>
                    <a:pt x="2235" y="81838"/>
                  </a:lnTo>
                  <a:lnTo>
                    <a:pt x="876" y="70167"/>
                  </a:lnTo>
                  <a:lnTo>
                    <a:pt x="876" y="43154"/>
                  </a:lnTo>
                  <a:lnTo>
                    <a:pt x="2235" y="31496"/>
                  </a:lnTo>
                  <a:lnTo>
                    <a:pt x="5346" y="20510"/>
                  </a:lnTo>
                  <a:lnTo>
                    <a:pt x="8737" y="11747"/>
                  </a:lnTo>
                  <a:lnTo>
                    <a:pt x="10706" y="7467"/>
                  </a:lnTo>
                  <a:lnTo>
                    <a:pt x="54330" y="11747"/>
                  </a:lnTo>
                  <a:lnTo>
                    <a:pt x="54330" y="10871"/>
                  </a:lnTo>
                  <a:lnTo>
                    <a:pt x="19545" y="7467"/>
                  </a:lnTo>
                  <a:lnTo>
                    <a:pt x="10198" y="6553"/>
                  </a:lnTo>
                  <a:lnTo>
                    <a:pt x="10058" y="6807"/>
                  </a:lnTo>
                  <a:lnTo>
                    <a:pt x="8432" y="10261"/>
                  </a:lnTo>
                  <a:lnTo>
                    <a:pt x="4991" y="18897"/>
                  </a:lnTo>
                  <a:lnTo>
                    <a:pt x="1549" y="30568"/>
                  </a:lnTo>
                  <a:lnTo>
                    <a:pt x="0" y="43154"/>
                  </a:lnTo>
                  <a:lnTo>
                    <a:pt x="0" y="70167"/>
                  </a:lnTo>
                  <a:lnTo>
                    <a:pt x="1549" y="82765"/>
                  </a:lnTo>
                  <a:lnTo>
                    <a:pt x="4991" y="94437"/>
                  </a:lnTo>
                  <a:lnTo>
                    <a:pt x="8432" y="103060"/>
                  </a:lnTo>
                  <a:lnTo>
                    <a:pt x="10198" y="106768"/>
                  </a:lnTo>
                  <a:lnTo>
                    <a:pt x="19519" y="105854"/>
                  </a:lnTo>
                  <a:lnTo>
                    <a:pt x="55384" y="102336"/>
                  </a:lnTo>
                  <a:lnTo>
                    <a:pt x="54229" y="97053"/>
                  </a:lnTo>
                  <a:lnTo>
                    <a:pt x="51993" y="86131"/>
                  </a:lnTo>
                  <a:lnTo>
                    <a:pt x="49771" y="73736"/>
                  </a:lnTo>
                  <a:lnTo>
                    <a:pt x="48768" y="64503"/>
                  </a:lnTo>
                  <a:lnTo>
                    <a:pt x="48768" y="48806"/>
                  </a:lnTo>
                  <a:lnTo>
                    <a:pt x="49771" y="39585"/>
                  </a:lnTo>
                  <a:lnTo>
                    <a:pt x="51993" y="27203"/>
                  </a:lnTo>
                  <a:lnTo>
                    <a:pt x="54229" y="16281"/>
                  </a:lnTo>
                  <a:lnTo>
                    <a:pt x="55384" y="10972"/>
                  </a:lnTo>
                  <a:close/>
                </a:path>
                <a:path w="312420" h="113664">
                  <a:moveTo>
                    <a:pt x="244678" y="44450"/>
                  </a:moveTo>
                  <a:lnTo>
                    <a:pt x="243801" y="37249"/>
                  </a:lnTo>
                  <a:lnTo>
                    <a:pt x="243801" y="44450"/>
                  </a:lnTo>
                  <a:lnTo>
                    <a:pt x="243801" y="68859"/>
                  </a:lnTo>
                  <a:lnTo>
                    <a:pt x="242011" y="84480"/>
                  </a:lnTo>
                  <a:lnTo>
                    <a:pt x="237947" y="97853"/>
                  </a:lnTo>
                  <a:lnTo>
                    <a:pt x="233603" y="107607"/>
                  </a:lnTo>
                  <a:lnTo>
                    <a:pt x="230974" y="112356"/>
                  </a:lnTo>
                  <a:lnTo>
                    <a:pt x="174256" y="101612"/>
                  </a:lnTo>
                  <a:lnTo>
                    <a:pt x="175742" y="96088"/>
                  </a:lnTo>
                  <a:lnTo>
                    <a:pt x="178054" y="86753"/>
                  </a:lnTo>
                  <a:lnTo>
                    <a:pt x="180174" y="76555"/>
                  </a:lnTo>
                  <a:lnTo>
                    <a:pt x="181063" y="68859"/>
                  </a:lnTo>
                  <a:lnTo>
                    <a:pt x="181051" y="44450"/>
                  </a:lnTo>
                  <a:lnTo>
                    <a:pt x="180174" y="36766"/>
                  </a:lnTo>
                  <a:lnTo>
                    <a:pt x="178054" y="26568"/>
                  </a:lnTo>
                  <a:lnTo>
                    <a:pt x="175742" y="17233"/>
                  </a:lnTo>
                  <a:lnTo>
                    <a:pt x="174256" y="11709"/>
                  </a:lnTo>
                  <a:lnTo>
                    <a:pt x="230974" y="965"/>
                  </a:lnTo>
                  <a:lnTo>
                    <a:pt x="233603" y="5727"/>
                  </a:lnTo>
                  <a:lnTo>
                    <a:pt x="237947" y="15468"/>
                  </a:lnTo>
                  <a:lnTo>
                    <a:pt x="242011" y="28829"/>
                  </a:lnTo>
                  <a:lnTo>
                    <a:pt x="243801" y="44450"/>
                  </a:lnTo>
                  <a:lnTo>
                    <a:pt x="243801" y="37249"/>
                  </a:lnTo>
                  <a:lnTo>
                    <a:pt x="231952" y="965"/>
                  </a:lnTo>
                  <a:lnTo>
                    <a:pt x="231381" y="0"/>
                  </a:lnTo>
                  <a:lnTo>
                    <a:pt x="173164" y="11023"/>
                  </a:lnTo>
                  <a:lnTo>
                    <a:pt x="174409" y="15608"/>
                  </a:lnTo>
                  <a:lnTo>
                    <a:pt x="176796" y="25069"/>
                  </a:lnTo>
                  <a:lnTo>
                    <a:pt x="179171" y="36093"/>
                  </a:lnTo>
                  <a:lnTo>
                    <a:pt x="180187" y="44450"/>
                  </a:lnTo>
                  <a:lnTo>
                    <a:pt x="180187" y="68859"/>
                  </a:lnTo>
                  <a:lnTo>
                    <a:pt x="179171" y="77228"/>
                  </a:lnTo>
                  <a:lnTo>
                    <a:pt x="176796" y="88239"/>
                  </a:lnTo>
                  <a:lnTo>
                    <a:pt x="174371" y="97853"/>
                  </a:lnTo>
                  <a:lnTo>
                    <a:pt x="173164" y="102285"/>
                  </a:lnTo>
                  <a:lnTo>
                    <a:pt x="231381" y="113322"/>
                  </a:lnTo>
                  <a:lnTo>
                    <a:pt x="244678" y="68859"/>
                  </a:lnTo>
                  <a:lnTo>
                    <a:pt x="244678" y="44450"/>
                  </a:lnTo>
                  <a:close/>
                </a:path>
                <a:path w="312420" h="113664">
                  <a:moveTo>
                    <a:pt x="312191" y="36296"/>
                  </a:moveTo>
                  <a:lnTo>
                    <a:pt x="309765" y="22682"/>
                  </a:lnTo>
                  <a:lnTo>
                    <a:pt x="306336" y="23304"/>
                  </a:lnTo>
                  <a:lnTo>
                    <a:pt x="308711" y="36601"/>
                  </a:lnTo>
                  <a:lnTo>
                    <a:pt x="308711" y="77063"/>
                  </a:lnTo>
                  <a:lnTo>
                    <a:pt x="306336" y="90347"/>
                  </a:lnTo>
                  <a:lnTo>
                    <a:pt x="309765" y="90970"/>
                  </a:lnTo>
                  <a:lnTo>
                    <a:pt x="312191" y="77368"/>
                  </a:lnTo>
                  <a:lnTo>
                    <a:pt x="312191" y="67449"/>
                  </a:lnTo>
                  <a:lnTo>
                    <a:pt x="312191" y="36296"/>
                  </a:lnTo>
                  <a:close/>
                </a:path>
              </a:pathLst>
            </a:custGeom>
            <a:solidFill>
              <a:srgbClr val="414042"/>
            </a:solidFill>
          </p:spPr>
          <p:txBody>
            <a:bodyPr wrap="square" lIns="0" tIns="0" rIns="0" bIns="0" rtlCol="0"/>
            <a:lstStyle/>
            <a:p/>
          </p:txBody>
        </p:sp>
        <p:pic>
          <p:nvPicPr>
            <p:cNvPr id="185" name="object 185" descr=""/>
            <p:cNvPicPr/>
            <p:nvPr/>
          </p:nvPicPr>
          <p:blipFill>
            <a:blip r:embed="rId49" cstate="print"/>
            <a:stretch>
              <a:fillRect/>
            </a:stretch>
          </p:blipFill>
          <p:spPr>
            <a:xfrm>
              <a:off x="12555944" y="4341076"/>
              <a:ext cx="33959" cy="26606"/>
            </a:xfrm>
            <a:prstGeom prst="rect">
              <a:avLst/>
            </a:prstGeom>
          </p:spPr>
        </p:pic>
        <p:pic>
          <p:nvPicPr>
            <p:cNvPr id="186" name="object 186" descr=""/>
            <p:cNvPicPr/>
            <p:nvPr/>
          </p:nvPicPr>
          <p:blipFill>
            <a:blip r:embed="rId50" cstate="print"/>
            <a:stretch>
              <a:fillRect/>
            </a:stretch>
          </p:blipFill>
          <p:spPr>
            <a:xfrm>
              <a:off x="12555944" y="4433011"/>
              <a:ext cx="33959" cy="29184"/>
            </a:xfrm>
            <a:prstGeom prst="rect">
              <a:avLst/>
            </a:prstGeom>
          </p:spPr>
        </p:pic>
        <p:pic>
          <p:nvPicPr>
            <p:cNvPr id="187" name="object 187" descr=""/>
            <p:cNvPicPr/>
            <p:nvPr/>
          </p:nvPicPr>
          <p:blipFill>
            <a:blip r:embed="rId51" cstate="print"/>
            <a:stretch>
              <a:fillRect/>
            </a:stretch>
          </p:blipFill>
          <p:spPr>
            <a:xfrm>
              <a:off x="11290312" y="4568025"/>
              <a:ext cx="3253232" cy="272770"/>
            </a:xfrm>
            <a:prstGeom prst="rect">
              <a:avLst/>
            </a:prstGeom>
          </p:spPr>
        </p:pic>
        <p:sp>
          <p:nvSpPr>
            <p:cNvPr id="188" name="object 188" descr=""/>
            <p:cNvSpPr/>
            <p:nvPr/>
          </p:nvSpPr>
          <p:spPr>
            <a:xfrm>
              <a:off x="13620115" y="3035223"/>
              <a:ext cx="21590" cy="657225"/>
            </a:xfrm>
            <a:custGeom>
              <a:avLst/>
              <a:gdLst/>
              <a:ahLst/>
              <a:cxnLst/>
              <a:rect l="l" t="t" r="r" b="b"/>
              <a:pathLst>
                <a:path w="21590" h="657225">
                  <a:moveTo>
                    <a:pt x="21564" y="0"/>
                  </a:moveTo>
                  <a:lnTo>
                    <a:pt x="0" y="0"/>
                  </a:lnTo>
                  <a:lnTo>
                    <a:pt x="0" y="657161"/>
                  </a:lnTo>
                  <a:lnTo>
                    <a:pt x="21564" y="657161"/>
                  </a:lnTo>
                  <a:lnTo>
                    <a:pt x="21564" y="0"/>
                  </a:lnTo>
                  <a:close/>
                </a:path>
              </a:pathLst>
            </a:custGeom>
            <a:solidFill>
              <a:srgbClr val="58595B"/>
            </a:solidFill>
          </p:spPr>
          <p:txBody>
            <a:bodyPr wrap="square" lIns="0" tIns="0" rIns="0" bIns="0" rtlCol="0"/>
            <a:lstStyle/>
            <a:p/>
          </p:txBody>
        </p:sp>
        <p:pic>
          <p:nvPicPr>
            <p:cNvPr id="189" name="object 189" descr=""/>
            <p:cNvPicPr/>
            <p:nvPr/>
          </p:nvPicPr>
          <p:blipFill>
            <a:blip r:embed="rId52" cstate="print"/>
            <a:stretch>
              <a:fillRect/>
            </a:stretch>
          </p:blipFill>
          <p:spPr>
            <a:xfrm>
              <a:off x="13620127" y="3154146"/>
              <a:ext cx="191973" cy="81089"/>
            </a:xfrm>
            <a:prstGeom prst="rect">
              <a:avLst/>
            </a:prstGeom>
          </p:spPr>
        </p:pic>
        <p:sp>
          <p:nvSpPr>
            <p:cNvPr id="190" name="object 190" descr=""/>
            <p:cNvSpPr/>
            <p:nvPr/>
          </p:nvSpPr>
          <p:spPr>
            <a:xfrm>
              <a:off x="12781169" y="3611151"/>
              <a:ext cx="455930" cy="54610"/>
            </a:xfrm>
            <a:custGeom>
              <a:avLst/>
              <a:gdLst/>
              <a:ahLst/>
              <a:cxnLst/>
              <a:rect l="l" t="t" r="r" b="b"/>
              <a:pathLst>
                <a:path w="455930" h="54610">
                  <a:moveTo>
                    <a:pt x="451637" y="0"/>
                  </a:moveTo>
                  <a:lnTo>
                    <a:pt x="0" y="0"/>
                  </a:lnTo>
                  <a:lnTo>
                    <a:pt x="0" y="39941"/>
                  </a:lnTo>
                  <a:lnTo>
                    <a:pt x="172466" y="39941"/>
                  </a:lnTo>
                  <a:lnTo>
                    <a:pt x="172466" y="45783"/>
                  </a:lnTo>
                  <a:lnTo>
                    <a:pt x="284035" y="45783"/>
                  </a:lnTo>
                  <a:lnTo>
                    <a:pt x="325932" y="53581"/>
                  </a:lnTo>
                  <a:lnTo>
                    <a:pt x="453580" y="53581"/>
                  </a:lnTo>
                  <a:lnTo>
                    <a:pt x="455383" y="54127"/>
                  </a:lnTo>
                  <a:lnTo>
                    <a:pt x="451637" y="0"/>
                  </a:lnTo>
                  <a:close/>
                </a:path>
              </a:pathLst>
            </a:custGeom>
            <a:solidFill>
              <a:srgbClr val="414042"/>
            </a:solidFill>
          </p:spPr>
          <p:txBody>
            <a:bodyPr wrap="square" lIns="0" tIns="0" rIns="0" bIns="0" rtlCol="0"/>
            <a:lstStyle/>
            <a:p/>
          </p:txBody>
        </p:sp>
        <p:pic>
          <p:nvPicPr>
            <p:cNvPr id="191" name="object 191" descr=""/>
            <p:cNvPicPr/>
            <p:nvPr/>
          </p:nvPicPr>
          <p:blipFill>
            <a:blip r:embed="rId53" cstate="print"/>
            <a:stretch>
              <a:fillRect/>
            </a:stretch>
          </p:blipFill>
          <p:spPr>
            <a:xfrm>
              <a:off x="13128054" y="3519030"/>
              <a:ext cx="118376" cy="174447"/>
            </a:xfrm>
            <a:prstGeom prst="rect">
              <a:avLst/>
            </a:prstGeom>
          </p:spPr>
        </p:pic>
        <p:sp>
          <p:nvSpPr>
            <p:cNvPr id="192" name="object 192" descr=""/>
            <p:cNvSpPr/>
            <p:nvPr/>
          </p:nvSpPr>
          <p:spPr>
            <a:xfrm>
              <a:off x="13146320" y="3643533"/>
              <a:ext cx="38100" cy="38100"/>
            </a:xfrm>
            <a:custGeom>
              <a:avLst/>
              <a:gdLst/>
              <a:ahLst/>
              <a:cxnLst/>
              <a:rect l="l" t="t" r="r" b="b"/>
              <a:pathLst>
                <a:path w="38100" h="38100">
                  <a:moveTo>
                    <a:pt x="19011" y="0"/>
                  </a:moveTo>
                  <a:lnTo>
                    <a:pt x="11610" y="1495"/>
                  </a:lnTo>
                  <a:lnTo>
                    <a:pt x="5567" y="5572"/>
                  </a:lnTo>
                  <a:lnTo>
                    <a:pt x="1493" y="11615"/>
                  </a:lnTo>
                  <a:lnTo>
                    <a:pt x="0" y="19011"/>
                  </a:lnTo>
                  <a:lnTo>
                    <a:pt x="1493" y="26406"/>
                  </a:lnTo>
                  <a:lnTo>
                    <a:pt x="5567" y="32445"/>
                  </a:lnTo>
                  <a:lnTo>
                    <a:pt x="11610" y="36517"/>
                  </a:lnTo>
                  <a:lnTo>
                    <a:pt x="19011" y="38011"/>
                  </a:lnTo>
                  <a:lnTo>
                    <a:pt x="26404" y="36517"/>
                  </a:lnTo>
                  <a:lnTo>
                    <a:pt x="32438" y="32445"/>
                  </a:lnTo>
                  <a:lnTo>
                    <a:pt x="36506" y="26406"/>
                  </a:lnTo>
                  <a:lnTo>
                    <a:pt x="37998" y="19011"/>
                  </a:lnTo>
                  <a:lnTo>
                    <a:pt x="36506" y="11615"/>
                  </a:lnTo>
                  <a:lnTo>
                    <a:pt x="32438" y="5572"/>
                  </a:lnTo>
                  <a:lnTo>
                    <a:pt x="26404" y="1495"/>
                  </a:lnTo>
                  <a:lnTo>
                    <a:pt x="19011" y="0"/>
                  </a:lnTo>
                  <a:close/>
                </a:path>
              </a:pathLst>
            </a:custGeom>
            <a:solidFill>
              <a:srgbClr val="A7A9AC"/>
            </a:solidFill>
          </p:spPr>
          <p:txBody>
            <a:bodyPr wrap="square" lIns="0" tIns="0" rIns="0" bIns="0" rtlCol="0"/>
            <a:lstStyle/>
            <a:p/>
          </p:txBody>
        </p:sp>
        <p:sp>
          <p:nvSpPr>
            <p:cNvPr id="193" name="object 193" descr=""/>
            <p:cNvSpPr/>
            <p:nvPr/>
          </p:nvSpPr>
          <p:spPr>
            <a:xfrm>
              <a:off x="13151923" y="3649147"/>
              <a:ext cx="27305" cy="27305"/>
            </a:xfrm>
            <a:custGeom>
              <a:avLst/>
              <a:gdLst/>
              <a:ahLst/>
              <a:cxnLst/>
              <a:rect l="l" t="t" r="r" b="b"/>
              <a:pathLst>
                <a:path w="27305" h="27304">
                  <a:moveTo>
                    <a:pt x="20802" y="0"/>
                  </a:moveTo>
                  <a:lnTo>
                    <a:pt x="5994" y="0"/>
                  </a:lnTo>
                  <a:lnTo>
                    <a:pt x="0" y="5994"/>
                  </a:lnTo>
                  <a:lnTo>
                    <a:pt x="0" y="13398"/>
                  </a:lnTo>
                  <a:lnTo>
                    <a:pt x="0" y="20789"/>
                  </a:lnTo>
                  <a:lnTo>
                    <a:pt x="5994" y="26797"/>
                  </a:lnTo>
                  <a:lnTo>
                    <a:pt x="20802" y="26797"/>
                  </a:lnTo>
                  <a:lnTo>
                    <a:pt x="26797" y="20789"/>
                  </a:lnTo>
                  <a:lnTo>
                    <a:pt x="26797" y="5994"/>
                  </a:lnTo>
                  <a:lnTo>
                    <a:pt x="20802" y="0"/>
                  </a:lnTo>
                  <a:close/>
                </a:path>
              </a:pathLst>
            </a:custGeom>
            <a:solidFill>
              <a:srgbClr val="939598"/>
            </a:solidFill>
          </p:spPr>
          <p:txBody>
            <a:bodyPr wrap="square" lIns="0" tIns="0" rIns="0" bIns="0" rtlCol="0"/>
            <a:lstStyle/>
            <a:p/>
          </p:txBody>
        </p:sp>
        <p:pic>
          <p:nvPicPr>
            <p:cNvPr id="194" name="object 194" descr=""/>
            <p:cNvPicPr/>
            <p:nvPr/>
          </p:nvPicPr>
          <p:blipFill>
            <a:blip r:embed="rId54" cstate="print"/>
            <a:stretch>
              <a:fillRect/>
            </a:stretch>
          </p:blipFill>
          <p:spPr>
            <a:xfrm>
              <a:off x="13167397" y="3651326"/>
              <a:ext cx="4368" cy="4394"/>
            </a:xfrm>
            <a:prstGeom prst="rect">
              <a:avLst/>
            </a:prstGeom>
          </p:spPr>
        </p:pic>
        <p:pic>
          <p:nvPicPr>
            <p:cNvPr id="195" name="object 195" descr=""/>
            <p:cNvPicPr/>
            <p:nvPr/>
          </p:nvPicPr>
          <p:blipFill>
            <a:blip r:embed="rId55" cstate="print"/>
            <a:stretch>
              <a:fillRect/>
            </a:stretch>
          </p:blipFill>
          <p:spPr>
            <a:xfrm>
              <a:off x="13153758" y="3654983"/>
              <a:ext cx="23495" cy="18884"/>
            </a:xfrm>
            <a:prstGeom prst="rect">
              <a:avLst/>
            </a:prstGeom>
          </p:spPr>
        </p:pic>
        <p:pic>
          <p:nvPicPr>
            <p:cNvPr id="196" name="object 196" descr=""/>
            <p:cNvPicPr/>
            <p:nvPr/>
          </p:nvPicPr>
          <p:blipFill>
            <a:blip r:embed="rId56" cstate="print"/>
            <a:stretch>
              <a:fillRect/>
            </a:stretch>
          </p:blipFill>
          <p:spPr>
            <a:xfrm>
              <a:off x="12835001" y="3631603"/>
              <a:ext cx="61874" cy="61874"/>
            </a:xfrm>
            <a:prstGeom prst="rect">
              <a:avLst/>
            </a:prstGeom>
          </p:spPr>
        </p:pic>
        <p:sp>
          <p:nvSpPr>
            <p:cNvPr id="197" name="object 197" descr=""/>
            <p:cNvSpPr/>
            <p:nvPr/>
          </p:nvSpPr>
          <p:spPr>
            <a:xfrm>
              <a:off x="12846940" y="3643533"/>
              <a:ext cx="38100" cy="38100"/>
            </a:xfrm>
            <a:custGeom>
              <a:avLst/>
              <a:gdLst/>
              <a:ahLst/>
              <a:cxnLst/>
              <a:rect l="l" t="t" r="r" b="b"/>
              <a:pathLst>
                <a:path w="38100" h="38100">
                  <a:moveTo>
                    <a:pt x="19011" y="0"/>
                  </a:moveTo>
                  <a:lnTo>
                    <a:pt x="11610" y="1495"/>
                  </a:lnTo>
                  <a:lnTo>
                    <a:pt x="5567" y="5572"/>
                  </a:lnTo>
                  <a:lnTo>
                    <a:pt x="1493" y="11615"/>
                  </a:lnTo>
                  <a:lnTo>
                    <a:pt x="0" y="19011"/>
                  </a:lnTo>
                  <a:lnTo>
                    <a:pt x="1493" y="26406"/>
                  </a:lnTo>
                  <a:lnTo>
                    <a:pt x="5567" y="32445"/>
                  </a:lnTo>
                  <a:lnTo>
                    <a:pt x="11610" y="36517"/>
                  </a:lnTo>
                  <a:lnTo>
                    <a:pt x="19011" y="38011"/>
                  </a:lnTo>
                  <a:lnTo>
                    <a:pt x="26404" y="36517"/>
                  </a:lnTo>
                  <a:lnTo>
                    <a:pt x="32438" y="32445"/>
                  </a:lnTo>
                  <a:lnTo>
                    <a:pt x="36506" y="26406"/>
                  </a:lnTo>
                  <a:lnTo>
                    <a:pt x="37998" y="19011"/>
                  </a:lnTo>
                  <a:lnTo>
                    <a:pt x="36506" y="11615"/>
                  </a:lnTo>
                  <a:lnTo>
                    <a:pt x="32438" y="5572"/>
                  </a:lnTo>
                  <a:lnTo>
                    <a:pt x="26404" y="1495"/>
                  </a:lnTo>
                  <a:lnTo>
                    <a:pt x="19011" y="0"/>
                  </a:lnTo>
                  <a:close/>
                </a:path>
              </a:pathLst>
            </a:custGeom>
            <a:solidFill>
              <a:srgbClr val="A7A9AC"/>
            </a:solidFill>
          </p:spPr>
          <p:txBody>
            <a:bodyPr wrap="square" lIns="0" tIns="0" rIns="0" bIns="0" rtlCol="0"/>
            <a:lstStyle/>
            <a:p/>
          </p:txBody>
        </p:sp>
        <p:sp>
          <p:nvSpPr>
            <p:cNvPr id="198" name="object 198" descr=""/>
            <p:cNvSpPr/>
            <p:nvPr/>
          </p:nvSpPr>
          <p:spPr>
            <a:xfrm>
              <a:off x="12852542" y="3649147"/>
              <a:ext cx="27305" cy="27305"/>
            </a:xfrm>
            <a:custGeom>
              <a:avLst/>
              <a:gdLst/>
              <a:ahLst/>
              <a:cxnLst/>
              <a:rect l="l" t="t" r="r" b="b"/>
              <a:pathLst>
                <a:path w="27304" h="27304">
                  <a:moveTo>
                    <a:pt x="20802" y="0"/>
                  </a:moveTo>
                  <a:lnTo>
                    <a:pt x="6007" y="0"/>
                  </a:lnTo>
                  <a:lnTo>
                    <a:pt x="0" y="5994"/>
                  </a:lnTo>
                  <a:lnTo>
                    <a:pt x="0" y="13398"/>
                  </a:lnTo>
                  <a:lnTo>
                    <a:pt x="0" y="20789"/>
                  </a:lnTo>
                  <a:lnTo>
                    <a:pt x="6007" y="26797"/>
                  </a:lnTo>
                  <a:lnTo>
                    <a:pt x="20802" y="26797"/>
                  </a:lnTo>
                  <a:lnTo>
                    <a:pt x="26809" y="20789"/>
                  </a:lnTo>
                  <a:lnTo>
                    <a:pt x="26809" y="5994"/>
                  </a:lnTo>
                  <a:lnTo>
                    <a:pt x="20802" y="0"/>
                  </a:lnTo>
                  <a:close/>
                </a:path>
              </a:pathLst>
            </a:custGeom>
            <a:solidFill>
              <a:srgbClr val="939598"/>
            </a:solidFill>
          </p:spPr>
          <p:txBody>
            <a:bodyPr wrap="square" lIns="0" tIns="0" rIns="0" bIns="0" rtlCol="0"/>
            <a:lstStyle/>
            <a:p/>
          </p:txBody>
        </p:sp>
        <p:pic>
          <p:nvPicPr>
            <p:cNvPr id="199" name="object 199" descr=""/>
            <p:cNvPicPr/>
            <p:nvPr/>
          </p:nvPicPr>
          <p:blipFill>
            <a:blip r:embed="rId54" cstate="print"/>
            <a:stretch>
              <a:fillRect/>
            </a:stretch>
          </p:blipFill>
          <p:spPr>
            <a:xfrm>
              <a:off x="12868008" y="3651326"/>
              <a:ext cx="4394" cy="4394"/>
            </a:xfrm>
            <a:prstGeom prst="rect">
              <a:avLst/>
            </a:prstGeom>
          </p:spPr>
        </p:pic>
        <p:pic>
          <p:nvPicPr>
            <p:cNvPr id="200" name="object 200" descr=""/>
            <p:cNvPicPr/>
            <p:nvPr/>
          </p:nvPicPr>
          <p:blipFill>
            <a:blip r:embed="rId57" cstate="print"/>
            <a:stretch>
              <a:fillRect/>
            </a:stretch>
          </p:blipFill>
          <p:spPr>
            <a:xfrm>
              <a:off x="12854368" y="3654983"/>
              <a:ext cx="23521" cy="18884"/>
            </a:xfrm>
            <a:prstGeom prst="rect">
              <a:avLst/>
            </a:prstGeom>
          </p:spPr>
        </p:pic>
        <p:pic>
          <p:nvPicPr>
            <p:cNvPr id="201" name="object 201" descr=""/>
            <p:cNvPicPr/>
            <p:nvPr/>
          </p:nvPicPr>
          <p:blipFill>
            <a:blip r:embed="rId58" cstate="print"/>
            <a:stretch>
              <a:fillRect/>
            </a:stretch>
          </p:blipFill>
          <p:spPr>
            <a:xfrm>
              <a:off x="13151929" y="3616249"/>
              <a:ext cx="14122" cy="6337"/>
            </a:xfrm>
            <a:prstGeom prst="rect">
              <a:avLst/>
            </a:prstGeom>
          </p:spPr>
        </p:pic>
        <p:sp>
          <p:nvSpPr>
            <p:cNvPr id="202" name="object 202" descr=""/>
            <p:cNvSpPr/>
            <p:nvPr/>
          </p:nvSpPr>
          <p:spPr>
            <a:xfrm>
              <a:off x="13141688" y="3529298"/>
              <a:ext cx="92710" cy="62865"/>
            </a:xfrm>
            <a:custGeom>
              <a:avLst/>
              <a:gdLst/>
              <a:ahLst/>
              <a:cxnLst/>
              <a:rect l="l" t="t" r="r" b="b"/>
              <a:pathLst>
                <a:path w="92709" h="62864">
                  <a:moveTo>
                    <a:pt x="77863" y="0"/>
                  </a:moveTo>
                  <a:lnTo>
                    <a:pt x="0" y="0"/>
                  </a:lnTo>
                  <a:lnTo>
                    <a:pt x="0" y="36753"/>
                  </a:lnTo>
                  <a:lnTo>
                    <a:pt x="32156" y="43357"/>
                  </a:lnTo>
                  <a:lnTo>
                    <a:pt x="62407" y="43357"/>
                  </a:lnTo>
                  <a:lnTo>
                    <a:pt x="71170" y="62356"/>
                  </a:lnTo>
                  <a:lnTo>
                    <a:pt x="92214" y="62356"/>
                  </a:lnTo>
                  <a:lnTo>
                    <a:pt x="88548" y="34936"/>
                  </a:lnTo>
                  <a:lnTo>
                    <a:pt x="84064" y="16352"/>
                  </a:lnTo>
                  <a:lnTo>
                    <a:pt x="80137" y="4982"/>
                  </a:lnTo>
                  <a:lnTo>
                    <a:pt x="77863" y="0"/>
                  </a:lnTo>
                  <a:close/>
                </a:path>
              </a:pathLst>
            </a:custGeom>
            <a:solidFill>
              <a:srgbClr val="91B1B6"/>
            </a:solidFill>
          </p:spPr>
          <p:txBody>
            <a:bodyPr wrap="square" lIns="0" tIns="0" rIns="0" bIns="0" rtlCol="0"/>
            <a:lstStyle/>
            <a:p/>
          </p:txBody>
        </p:sp>
        <p:sp>
          <p:nvSpPr>
            <p:cNvPr id="203" name="object 203" descr=""/>
            <p:cNvSpPr/>
            <p:nvPr/>
          </p:nvSpPr>
          <p:spPr>
            <a:xfrm>
              <a:off x="13141681" y="3529304"/>
              <a:ext cx="107950" cy="95885"/>
            </a:xfrm>
            <a:custGeom>
              <a:avLst/>
              <a:gdLst/>
              <a:ahLst/>
              <a:cxnLst/>
              <a:rect l="l" t="t" r="r" b="b"/>
              <a:pathLst>
                <a:path w="107950" h="95885">
                  <a:moveTo>
                    <a:pt x="92214" y="62357"/>
                  </a:moveTo>
                  <a:lnTo>
                    <a:pt x="92075" y="60769"/>
                  </a:lnTo>
                  <a:lnTo>
                    <a:pt x="91897" y="59436"/>
                  </a:lnTo>
                  <a:lnTo>
                    <a:pt x="89014" y="38379"/>
                  </a:lnTo>
                  <a:lnTo>
                    <a:pt x="89014" y="59436"/>
                  </a:lnTo>
                  <a:lnTo>
                    <a:pt x="73037" y="59436"/>
                  </a:lnTo>
                  <a:lnTo>
                    <a:pt x="64274" y="40436"/>
                  </a:lnTo>
                  <a:lnTo>
                    <a:pt x="32308" y="40436"/>
                  </a:lnTo>
                  <a:lnTo>
                    <a:pt x="29946" y="39954"/>
                  </a:lnTo>
                  <a:lnTo>
                    <a:pt x="30213" y="39954"/>
                  </a:lnTo>
                  <a:lnTo>
                    <a:pt x="30213" y="37592"/>
                  </a:lnTo>
                  <a:lnTo>
                    <a:pt x="30213" y="2921"/>
                  </a:lnTo>
                  <a:lnTo>
                    <a:pt x="76047" y="2921"/>
                  </a:lnTo>
                  <a:lnTo>
                    <a:pt x="78422" y="8750"/>
                  </a:lnTo>
                  <a:lnTo>
                    <a:pt x="82080" y="20154"/>
                  </a:lnTo>
                  <a:lnTo>
                    <a:pt x="85953" y="37084"/>
                  </a:lnTo>
                  <a:lnTo>
                    <a:pt x="89014" y="59436"/>
                  </a:lnTo>
                  <a:lnTo>
                    <a:pt x="89014" y="38379"/>
                  </a:lnTo>
                  <a:lnTo>
                    <a:pt x="78282" y="800"/>
                  </a:lnTo>
                  <a:lnTo>
                    <a:pt x="77876" y="0"/>
                  </a:lnTo>
                  <a:lnTo>
                    <a:pt x="18516" y="0"/>
                  </a:lnTo>
                  <a:lnTo>
                    <a:pt x="18516" y="2921"/>
                  </a:lnTo>
                  <a:lnTo>
                    <a:pt x="18516" y="37592"/>
                  </a:lnTo>
                  <a:lnTo>
                    <a:pt x="2933" y="34378"/>
                  </a:lnTo>
                  <a:lnTo>
                    <a:pt x="2933" y="2921"/>
                  </a:lnTo>
                  <a:lnTo>
                    <a:pt x="18516" y="2921"/>
                  </a:lnTo>
                  <a:lnTo>
                    <a:pt x="18516" y="0"/>
                  </a:lnTo>
                  <a:lnTo>
                    <a:pt x="0" y="0"/>
                  </a:lnTo>
                  <a:lnTo>
                    <a:pt x="0" y="36753"/>
                  </a:lnTo>
                  <a:lnTo>
                    <a:pt x="32156" y="43357"/>
                  </a:lnTo>
                  <a:lnTo>
                    <a:pt x="62395" y="43357"/>
                  </a:lnTo>
                  <a:lnTo>
                    <a:pt x="71170" y="62357"/>
                  </a:lnTo>
                  <a:lnTo>
                    <a:pt x="92214" y="62357"/>
                  </a:lnTo>
                  <a:close/>
                </a:path>
                <a:path w="107950" h="95885">
                  <a:moveTo>
                    <a:pt x="107556" y="72339"/>
                  </a:moveTo>
                  <a:lnTo>
                    <a:pt x="100990" y="72339"/>
                  </a:lnTo>
                  <a:lnTo>
                    <a:pt x="100990" y="95351"/>
                  </a:lnTo>
                  <a:lnTo>
                    <a:pt x="107556" y="95351"/>
                  </a:lnTo>
                  <a:lnTo>
                    <a:pt x="107556" y="72339"/>
                  </a:lnTo>
                  <a:close/>
                </a:path>
              </a:pathLst>
            </a:custGeom>
            <a:solidFill>
              <a:srgbClr val="414042"/>
            </a:solidFill>
          </p:spPr>
          <p:txBody>
            <a:bodyPr wrap="square" lIns="0" tIns="0" rIns="0" bIns="0" rtlCol="0"/>
            <a:lstStyle/>
            <a:p/>
          </p:txBody>
        </p:sp>
        <p:sp>
          <p:nvSpPr>
            <p:cNvPr id="204" name="object 204" descr=""/>
            <p:cNvSpPr/>
            <p:nvPr/>
          </p:nvSpPr>
          <p:spPr>
            <a:xfrm>
              <a:off x="13166737" y="3570376"/>
              <a:ext cx="1905" cy="43815"/>
            </a:xfrm>
            <a:custGeom>
              <a:avLst/>
              <a:gdLst/>
              <a:ahLst/>
              <a:cxnLst/>
              <a:rect l="l" t="t" r="r" b="b"/>
              <a:pathLst>
                <a:path w="1905" h="43814">
                  <a:moveTo>
                    <a:pt x="1460" y="0"/>
                  </a:moveTo>
                  <a:lnTo>
                    <a:pt x="0" y="0"/>
                  </a:lnTo>
                  <a:lnTo>
                    <a:pt x="0" y="43281"/>
                  </a:lnTo>
                  <a:lnTo>
                    <a:pt x="1460" y="43281"/>
                  </a:lnTo>
                  <a:lnTo>
                    <a:pt x="1460" y="0"/>
                  </a:lnTo>
                  <a:close/>
                </a:path>
              </a:pathLst>
            </a:custGeom>
            <a:solidFill>
              <a:srgbClr val="5F0038"/>
            </a:solidFill>
          </p:spPr>
          <p:txBody>
            <a:bodyPr wrap="square" lIns="0" tIns="0" rIns="0" bIns="0" rtlCol="0"/>
            <a:lstStyle/>
            <a:p/>
          </p:txBody>
        </p:sp>
        <p:sp>
          <p:nvSpPr>
            <p:cNvPr id="205" name="object 205" descr=""/>
            <p:cNvSpPr/>
            <p:nvPr/>
          </p:nvSpPr>
          <p:spPr>
            <a:xfrm>
              <a:off x="13230376" y="3635103"/>
              <a:ext cx="19685" cy="30480"/>
            </a:xfrm>
            <a:custGeom>
              <a:avLst/>
              <a:gdLst/>
              <a:ahLst/>
              <a:cxnLst/>
              <a:rect l="l" t="t" r="r" b="b"/>
              <a:pathLst>
                <a:path w="19684" h="30479">
                  <a:moveTo>
                    <a:pt x="18542" y="0"/>
                  </a:moveTo>
                  <a:lnTo>
                    <a:pt x="3263" y="0"/>
                  </a:lnTo>
                  <a:lnTo>
                    <a:pt x="0" y="18910"/>
                  </a:lnTo>
                  <a:lnTo>
                    <a:pt x="0" y="30175"/>
                  </a:lnTo>
                  <a:lnTo>
                    <a:pt x="6172" y="30175"/>
                  </a:lnTo>
                  <a:lnTo>
                    <a:pt x="6172" y="26898"/>
                  </a:lnTo>
                  <a:lnTo>
                    <a:pt x="19621" y="27635"/>
                  </a:lnTo>
                  <a:lnTo>
                    <a:pt x="18542" y="0"/>
                  </a:lnTo>
                  <a:close/>
                </a:path>
              </a:pathLst>
            </a:custGeom>
            <a:solidFill>
              <a:srgbClr val="414042"/>
            </a:solidFill>
          </p:spPr>
          <p:txBody>
            <a:bodyPr wrap="square" lIns="0" tIns="0" rIns="0" bIns="0" rtlCol="0"/>
            <a:lstStyle/>
            <a:p/>
          </p:txBody>
        </p:sp>
        <p:pic>
          <p:nvPicPr>
            <p:cNvPr id="206" name="object 206" descr=""/>
            <p:cNvPicPr/>
            <p:nvPr/>
          </p:nvPicPr>
          <p:blipFill>
            <a:blip r:embed="rId32" cstate="print"/>
            <a:stretch>
              <a:fillRect/>
            </a:stretch>
          </p:blipFill>
          <p:spPr>
            <a:xfrm>
              <a:off x="13242785" y="3636721"/>
              <a:ext cx="9994" cy="21920"/>
            </a:xfrm>
            <a:prstGeom prst="rect">
              <a:avLst/>
            </a:prstGeom>
          </p:spPr>
        </p:pic>
        <p:sp>
          <p:nvSpPr>
            <p:cNvPr id="207" name="object 207" descr=""/>
            <p:cNvSpPr/>
            <p:nvPr/>
          </p:nvSpPr>
          <p:spPr>
            <a:xfrm>
              <a:off x="13169583" y="3585019"/>
              <a:ext cx="77470" cy="59690"/>
            </a:xfrm>
            <a:custGeom>
              <a:avLst/>
              <a:gdLst/>
              <a:ahLst/>
              <a:cxnLst/>
              <a:rect l="l" t="t" r="r" b="b"/>
              <a:pathLst>
                <a:path w="77469" h="59689">
                  <a:moveTo>
                    <a:pt x="14617" y="8191"/>
                  </a:moveTo>
                  <a:lnTo>
                    <a:pt x="13563" y="7124"/>
                  </a:lnTo>
                  <a:lnTo>
                    <a:pt x="1066" y="7124"/>
                  </a:lnTo>
                  <a:lnTo>
                    <a:pt x="0" y="8191"/>
                  </a:lnTo>
                  <a:lnTo>
                    <a:pt x="0" y="9499"/>
                  </a:lnTo>
                  <a:lnTo>
                    <a:pt x="0" y="10807"/>
                  </a:lnTo>
                  <a:lnTo>
                    <a:pt x="1066" y="11874"/>
                  </a:lnTo>
                  <a:lnTo>
                    <a:pt x="13563" y="11874"/>
                  </a:lnTo>
                  <a:lnTo>
                    <a:pt x="14617" y="10807"/>
                  </a:lnTo>
                  <a:lnTo>
                    <a:pt x="14617" y="8191"/>
                  </a:lnTo>
                  <a:close/>
                </a:path>
                <a:path w="77469" h="59689">
                  <a:moveTo>
                    <a:pt x="53009" y="55664"/>
                  </a:moveTo>
                  <a:lnTo>
                    <a:pt x="32156" y="55664"/>
                  </a:lnTo>
                  <a:lnTo>
                    <a:pt x="32156" y="59613"/>
                  </a:lnTo>
                  <a:lnTo>
                    <a:pt x="53009" y="59613"/>
                  </a:lnTo>
                  <a:lnTo>
                    <a:pt x="53009" y="55664"/>
                  </a:lnTo>
                  <a:close/>
                </a:path>
                <a:path w="77469" h="59689">
                  <a:moveTo>
                    <a:pt x="77419" y="42748"/>
                  </a:moveTo>
                  <a:lnTo>
                    <a:pt x="70231" y="42748"/>
                  </a:lnTo>
                  <a:lnTo>
                    <a:pt x="70231" y="0"/>
                  </a:lnTo>
                  <a:lnTo>
                    <a:pt x="68770" y="0"/>
                  </a:lnTo>
                  <a:lnTo>
                    <a:pt x="68770" y="42748"/>
                  </a:lnTo>
                  <a:lnTo>
                    <a:pt x="25209" y="42748"/>
                  </a:lnTo>
                  <a:lnTo>
                    <a:pt x="25209" y="44208"/>
                  </a:lnTo>
                  <a:lnTo>
                    <a:pt x="77419" y="44208"/>
                  </a:lnTo>
                  <a:lnTo>
                    <a:pt x="77419" y="42748"/>
                  </a:lnTo>
                  <a:close/>
                </a:path>
              </a:pathLst>
            </a:custGeom>
            <a:solidFill>
              <a:srgbClr val="5F0038"/>
            </a:solidFill>
          </p:spPr>
          <p:txBody>
            <a:bodyPr wrap="square" lIns="0" tIns="0" rIns="0" bIns="0" rtlCol="0"/>
            <a:lstStyle/>
            <a:p/>
          </p:txBody>
        </p:sp>
        <p:sp>
          <p:nvSpPr>
            <p:cNvPr id="208" name="object 208" descr=""/>
            <p:cNvSpPr/>
            <p:nvPr/>
          </p:nvSpPr>
          <p:spPr>
            <a:xfrm>
              <a:off x="13230340" y="3534384"/>
              <a:ext cx="12065" cy="34925"/>
            </a:xfrm>
            <a:custGeom>
              <a:avLst/>
              <a:gdLst/>
              <a:ahLst/>
              <a:cxnLst/>
              <a:rect l="l" t="t" r="r" b="b"/>
              <a:pathLst>
                <a:path w="12065" h="34925">
                  <a:moveTo>
                    <a:pt x="11671" y="1816"/>
                  </a:moveTo>
                  <a:lnTo>
                    <a:pt x="9867" y="0"/>
                  </a:lnTo>
                  <a:lnTo>
                    <a:pt x="0" y="0"/>
                  </a:lnTo>
                  <a:lnTo>
                    <a:pt x="0" y="1460"/>
                  </a:lnTo>
                  <a:lnTo>
                    <a:pt x="9055" y="1460"/>
                  </a:lnTo>
                  <a:lnTo>
                    <a:pt x="10210" y="2616"/>
                  </a:lnTo>
                  <a:lnTo>
                    <a:pt x="10210" y="25146"/>
                  </a:lnTo>
                  <a:lnTo>
                    <a:pt x="9055" y="26314"/>
                  </a:lnTo>
                  <a:lnTo>
                    <a:pt x="9029" y="7772"/>
                  </a:lnTo>
                  <a:lnTo>
                    <a:pt x="7543" y="6413"/>
                  </a:lnTo>
                  <a:lnTo>
                    <a:pt x="3568" y="6413"/>
                  </a:lnTo>
                  <a:lnTo>
                    <a:pt x="2082" y="7772"/>
                  </a:lnTo>
                  <a:lnTo>
                    <a:pt x="2082" y="31356"/>
                  </a:lnTo>
                  <a:lnTo>
                    <a:pt x="2082" y="33020"/>
                  </a:lnTo>
                  <a:lnTo>
                    <a:pt x="3568" y="34366"/>
                  </a:lnTo>
                  <a:lnTo>
                    <a:pt x="7543" y="34366"/>
                  </a:lnTo>
                  <a:lnTo>
                    <a:pt x="9029" y="33020"/>
                  </a:lnTo>
                  <a:lnTo>
                    <a:pt x="9029" y="27774"/>
                  </a:lnTo>
                  <a:lnTo>
                    <a:pt x="9867" y="27774"/>
                  </a:lnTo>
                  <a:lnTo>
                    <a:pt x="11671" y="25958"/>
                  </a:lnTo>
                  <a:lnTo>
                    <a:pt x="11671" y="1816"/>
                  </a:lnTo>
                  <a:close/>
                </a:path>
              </a:pathLst>
            </a:custGeom>
            <a:solidFill>
              <a:srgbClr val="414042"/>
            </a:solidFill>
          </p:spPr>
          <p:txBody>
            <a:bodyPr wrap="square" lIns="0" tIns="0" rIns="0" bIns="0" rtlCol="0"/>
            <a:lstStyle/>
            <a:p/>
          </p:txBody>
        </p:sp>
        <p:sp>
          <p:nvSpPr>
            <p:cNvPr id="209" name="object 209" descr=""/>
            <p:cNvSpPr/>
            <p:nvPr/>
          </p:nvSpPr>
          <p:spPr>
            <a:xfrm>
              <a:off x="12773863" y="3444036"/>
              <a:ext cx="344170" cy="174625"/>
            </a:xfrm>
            <a:custGeom>
              <a:avLst/>
              <a:gdLst/>
              <a:ahLst/>
              <a:cxnLst/>
              <a:rect l="l" t="t" r="r" b="b"/>
              <a:pathLst>
                <a:path w="344169" h="174625">
                  <a:moveTo>
                    <a:pt x="343865" y="0"/>
                  </a:moveTo>
                  <a:lnTo>
                    <a:pt x="0" y="0"/>
                  </a:lnTo>
                  <a:lnTo>
                    <a:pt x="0" y="174002"/>
                  </a:lnTo>
                  <a:lnTo>
                    <a:pt x="343865" y="174002"/>
                  </a:lnTo>
                  <a:lnTo>
                    <a:pt x="343865" y="0"/>
                  </a:lnTo>
                  <a:close/>
                </a:path>
              </a:pathLst>
            </a:custGeom>
            <a:solidFill>
              <a:srgbClr val="D1D3D4"/>
            </a:solidFill>
          </p:spPr>
          <p:txBody>
            <a:bodyPr wrap="square" lIns="0" tIns="0" rIns="0" bIns="0" rtlCol="0"/>
            <a:lstStyle/>
            <a:p/>
          </p:txBody>
        </p:sp>
        <p:sp>
          <p:nvSpPr>
            <p:cNvPr id="210" name="object 210" descr=""/>
            <p:cNvSpPr/>
            <p:nvPr/>
          </p:nvSpPr>
          <p:spPr>
            <a:xfrm>
              <a:off x="12784836" y="3449675"/>
              <a:ext cx="321945" cy="168910"/>
            </a:xfrm>
            <a:custGeom>
              <a:avLst/>
              <a:gdLst/>
              <a:ahLst/>
              <a:cxnLst/>
              <a:rect l="l" t="t" r="r" b="b"/>
              <a:pathLst>
                <a:path w="321944" h="168910">
                  <a:moveTo>
                    <a:pt x="321932" y="0"/>
                  </a:moveTo>
                  <a:lnTo>
                    <a:pt x="0" y="0"/>
                  </a:lnTo>
                  <a:lnTo>
                    <a:pt x="0" y="2540"/>
                  </a:lnTo>
                  <a:lnTo>
                    <a:pt x="0" y="165100"/>
                  </a:lnTo>
                  <a:lnTo>
                    <a:pt x="0" y="168910"/>
                  </a:lnTo>
                  <a:lnTo>
                    <a:pt x="321932" y="168910"/>
                  </a:lnTo>
                  <a:lnTo>
                    <a:pt x="321932" y="165442"/>
                  </a:lnTo>
                  <a:lnTo>
                    <a:pt x="321932" y="165100"/>
                  </a:lnTo>
                  <a:lnTo>
                    <a:pt x="321932" y="2654"/>
                  </a:lnTo>
                  <a:lnTo>
                    <a:pt x="319024" y="2654"/>
                  </a:lnTo>
                  <a:lnTo>
                    <a:pt x="319024" y="165100"/>
                  </a:lnTo>
                  <a:lnTo>
                    <a:pt x="2921" y="165100"/>
                  </a:lnTo>
                  <a:lnTo>
                    <a:pt x="2921" y="2540"/>
                  </a:lnTo>
                  <a:lnTo>
                    <a:pt x="321932" y="2540"/>
                  </a:lnTo>
                  <a:lnTo>
                    <a:pt x="321932" y="0"/>
                  </a:lnTo>
                  <a:close/>
                </a:path>
              </a:pathLst>
            </a:custGeom>
            <a:solidFill>
              <a:srgbClr val="BCBEC0"/>
            </a:solidFill>
          </p:spPr>
          <p:txBody>
            <a:bodyPr wrap="square" lIns="0" tIns="0" rIns="0" bIns="0" rtlCol="0"/>
            <a:lstStyle/>
            <a:p/>
          </p:txBody>
        </p:sp>
        <p:sp>
          <p:nvSpPr>
            <p:cNvPr id="211" name="object 211" descr=""/>
            <p:cNvSpPr/>
            <p:nvPr/>
          </p:nvSpPr>
          <p:spPr>
            <a:xfrm>
              <a:off x="12773863" y="3576612"/>
              <a:ext cx="344170" cy="41910"/>
            </a:xfrm>
            <a:custGeom>
              <a:avLst/>
              <a:gdLst/>
              <a:ahLst/>
              <a:cxnLst/>
              <a:rect l="l" t="t" r="r" b="b"/>
              <a:pathLst>
                <a:path w="344169" h="41910">
                  <a:moveTo>
                    <a:pt x="343865" y="0"/>
                  </a:moveTo>
                  <a:lnTo>
                    <a:pt x="0" y="0"/>
                  </a:lnTo>
                  <a:lnTo>
                    <a:pt x="0" y="41427"/>
                  </a:lnTo>
                  <a:lnTo>
                    <a:pt x="343865" y="41427"/>
                  </a:lnTo>
                  <a:lnTo>
                    <a:pt x="343865" y="0"/>
                  </a:lnTo>
                  <a:close/>
                </a:path>
              </a:pathLst>
            </a:custGeom>
            <a:solidFill>
              <a:srgbClr val="A7A9AC"/>
            </a:solidFill>
          </p:spPr>
          <p:txBody>
            <a:bodyPr wrap="square" lIns="0" tIns="0" rIns="0" bIns="0" rtlCol="0"/>
            <a:lstStyle/>
            <a:p/>
          </p:txBody>
        </p:sp>
        <p:sp>
          <p:nvSpPr>
            <p:cNvPr id="212" name="object 212" descr=""/>
            <p:cNvSpPr/>
            <p:nvPr/>
          </p:nvSpPr>
          <p:spPr>
            <a:xfrm>
              <a:off x="12849378" y="3624313"/>
              <a:ext cx="264795" cy="20955"/>
            </a:xfrm>
            <a:custGeom>
              <a:avLst/>
              <a:gdLst/>
              <a:ahLst/>
              <a:cxnLst/>
              <a:rect l="l" t="t" r="r" b="b"/>
              <a:pathLst>
                <a:path w="264794" h="20954">
                  <a:moveTo>
                    <a:pt x="39446" y="0"/>
                  </a:moveTo>
                  <a:lnTo>
                    <a:pt x="0" y="0"/>
                  </a:lnTo>
                  <a:lnTo>
                    <a:pt x="0" y="2908"/>
                  </a:lnTo>
                  <a:lnTo>
                    <a:pt x="39446" y="2908"/>
                  </a:lnTo>
                  <a:lnTo>
                    <a:pt x="39446" y="0"/>
                  </a:lnTo>
                  <a:close/>
                </a:path>
                <a:path w="264794" h="20954">
                  <a:moveTo>
                    <a:pt x="126187" y="0"/>
                  </a:moveTo>
                  <a:lnTo>
                    <a:pt x="69189" y="0"/>
                  </a:lnTo>
                  <a:lnTo>
                    <a:pt x="69189" y="2908"/>
                  </a:lnTo>
                  <a:lnTo>
                    <a:pt x="98907" y="2908"/>
                  </a:lnTo>
                  <a:lnTo>
                    <a:pt x="98907" y="20929"/>
                  </a:lnTo>
                  <a:lnTo>
                    <a:pt x="108623" y="20929"/>
                  </a:lnTo>
                  <a:lnTo>
                    <a:pt x="108623" y="2908"/>
                  </a:lnTo>
                  <a:lnTo>
                    <a:pt x="126187" y="2908"/>
                  </a:lnTo>
                  <a:lnTo>
                    <a:pt x="126187" y="0"/>
                  </a:lnTo>
                  <a:close/>
                </a:path>
                <a:path w="264794" h="20954">
                  <a:moveTo>
                    <a:pt x="191947" y="0"/>
                  </a:moveTo>
                  <a:lnTo>
                    <a:pt x="157848" y="0"/>
                  </a:lnTo>
                  <a:lnTo>
                    <a:pt x="157848" y="2908"/>
                  </a:lnTo>
                  <a:lnTo>
                    <a:pt x="191947" y="2908"/>
                  </a:lnTo>
                  <a:lnTo>
                    <a:pt x="191947" y="0"/>
                  </a:lnTo>
                  <a:close/>
                </a:path>
                <a:path w="264794" h="20954">
                  <a:moveTo>
                    <a:pt x="264553" y="0"/>
                  </a:moveTo>
                  <a:lnTo>
                    <a:pt x="209499" y="0"/>
                  </a:lnTo>
                  <a:lnTo>
                    <a:pt x="209499" y="2908"/>
                  </a:lnTo>
                  <a:lnTo>
                    <a:pt x="264553" y="2908"/>
                  </a:lnTo>
                  <a:lnTo>
                    <a:pt x="264553" y="0"/>
                  </a:lnTo>
                  <a:close/>
                </a:path>
              </a:pathLst>
            </a:custGeom>
            <a:solidFill>
              <a:srgbClr val="6D6E71"/>
            </a:solidFill>
          </p:spPr>
          <p:txBody>
            <a:bodyPr wrap="square" lIns="0" tIns="0" rIns="0" bIns="0" rtlCol="0"/>
            <a:lstStyle/>
            <a:p/>
          </p:txBody>
        </p:sp>
        <p:pic>
          <p:nvPicPr>
            <p:cNvPr id="213" name="object 213" descr=""/>
            <p:cNvPicPr/>
            <p:nvPr/>
          </p:nvPicPr>
          <p:blipFill>
            <a:blip r:embed="rId59" cstate="print"/>
            <a:stretch>
              <a:fillRect/>
            </a:stretch>
          </p:blipFill>
          <p:spPr>
            <a:xfrm>
              <a:off x="12904190" y="3631603"/>
              <a:ext cx="61874" cy="61874"/>
            </a:xfrm>
            <a:prstGeom prst="rect">
              <a:avLst/>
            </a:prstGeom>
          </p:spPr>
        </p:pic>
        <p:sp>
          <p:nvSpPr>
            <p:cNvPr id="214" name="object 214" descr=""/>
            <p:cNvSpPr/>
            <p:nvPr/>
          </p:nvSpPr>
          <p:spPr>
            <a:xfrm>
              <a:off x="12916119" y="3643533"/>
              <a:ext cx="38100" cy="38100"/>
            </a:xfrm>
            <a:custGeom>
              <a:avLst/>
              <a:gdLst/>
              <a:ahLst/>
              <a:cxnLst/>
              <a:rect l="l" t="t" r="r" b="b"/>
              <a:pathLst>
                <a:path w="38100" h="38100">
                  <a:moveTo>
                    <a:pt x="19011" y="0"/>
                  </a:moveTo>
                  <a:lnTo>
                    <a:pt x="11610" y="1495"/>
                  </a:lnTo>
                  <a:lnTo>
                    <a:pt x="5567" y="5572"/>
                  </a:lnTo>
                  <a:lnTo>
                    <a:pt x="1493" y="11615"/>
                  </a:lnTo>
                  <a:lnTo>
                    <a:pt x="0" y="19011"/>
                  </a:lnTo>
                  <a:lnTo>
                    <a:pt x="1493" y="26406"/>
                  </a:lnTo>
                  <a:lnTo>
                    <a:pt x="5567" y="32445"/>
                  </a:lnTo>
                  <a:lnTo>
                    <a:pt x="11610" y="36517"/>
                  </a:lnTo>
                  <a:lnTo>
                    <a:pt x="19011" y="38011"/>
                  </a:lnTo>
                  <a:lnTo>
                    <a:pt x="26406" y="36517"/>
                  </a:lnTo>
                  <a:lnTo>
                    <a:pt x="32445" y="32445"/>
                  </a:lnTo>
                  <a:lnTo>
                    <a:pt x="36517" y="26406"/>
                  </a:lnTo>
                  <a:lnTo>
                    <a:pt x="38011" y="19011"/>
                  </a:lnTo>
                  <a:lnTo>
                    <a:pt x="36517" y="11615"/>
                  </a:lnTo>
                  <a:lnTo>
                    <a:pt x="32445" y="5572"/>
                  </a:lnTo>
                  <a:lnTo>
                    <a:pt x="26406" y="1495"/>
                  </a:lnTo>
                  <a:lnTo>
                    <a:pt x="19011" y="0"/>
                  </a:lnTo>
                  <a:close/>
                </a:path>
              </a:pathLst>
            </a:custGeom>
            <a:solidFill>
              <a:srgbClr val="A7A9AC"/>
            </a:solidFill>
          </p:spPr>
          <p:txBody>
            <a:bodyPr wrap="square" lIns="0" tIns="0" rIns="0" bIns="0" rtlCol="0"/>
            <a:lstStyle/>
            <a:p/>
          </p:txBody>
        </p:sp>
        <p:sp>
          <p:nvSpPr>
            <p:cNvPr id="215" name="object 215" descr=""/>
            <p:cNvSpPr/>
            <p:nvPr/>
          </p:nvSpPr>
          <p:spPr>
            <a:xfrm>
              <a:off x="12921729" y="3649147"/>
              <a:ext cx="27305" cy="27305"/>
            </a:xfrm>
            <a:custGeom>
              <a:avLst/>
              <a:gdLst/>
              <a:ahLst/>
              <a:cxnLst/>
              <a:rect l="l" t="t" r="r" b="b"/>
              <a:pathLst>
                <a:path w="27304" h="27304">
                  <a:moveTo>
                    <a:pt x="20802" y="0"/>
                  </a:moveTo>
                  <a:lnTo>
                    <a:pt x="6007" y="0"/>
                  </a:lnTo>
                  <a:lnTo>
                    <a:pt x="0" y="5994"/>
                  </a:lnTo>
                  <a:lnTo>
                    <a:pt x="0" y="13398"/>
                  </a:lnTo>
                  <a:lnTo>
                    <a:pt x="0" y="20789"/>
                  </a:lnTo>
                  <a:lnTo>
                    <a:pt x="6007" y="26797"/>
                  </a:lnTo>
                  <a:lnTo>
                    <a:pt x="20802" y="26797"/>
                  </a:lnTo>
                  <a:lnTo>
                    <a:pt x="26797" y="20789"/>
                  </a:lnTo>
                  <a:lnTo>
                    <a:pt x="26797" y="5994"/>
                  </a:lnTo>
                  <a:lnTo>
                    <a:pt x="20802" y="0"/>
                  </a:lnTo>
                  <a:close/>
                </a:path>
              </a:pathLst>
            </a:custGeom>
            <a:solidFill>
              <a:srgbClr val="939598"/>
            </a:solidFill>
          </p:spPr>
          <p:txBody>
            <a:bodyPr wrap="square" lIns="0" tIns="0" rIns="0" bIns="0" rtlCol="0"/>
            <a:lstStyle/>
            <a:p/>
          </p:txBody>
        </p:sp>
        <p:pic>
          <p:nvPicPr>
            <p:cNvPr id="216" name="object 216" descr=""/>
            <p:cNvPicPr/>
            <p:nvPr/>
          </p:nvPicPr>
          <p:blipFill>
            <a:blip r:embed="rId54" cstate="print"/>
            <a:stretch>
              <a:fillRect/>
            </a:stretch>
          </p:blipFill>
          <p:spPr>
            <a:xfrm>
              <a:off x="12937210" y="3651326"/>
              <a:ext cx="4368" cy="4394"/>
            </a:xfrm>
            <a:prstGeom prst="rect">
              <a:avLst/>
            </a:prstGeom>
          </p:spPr>
        </p:pic>
        <p:pic>
          <p:nvPicPr>
            <p:cNvPr id="217" name="object 217" descr=""/>
            <p:cNvPicPr/>
            <p:nvPr/>
          </p:nvPicPr>
          <p:blipFill>
            <a:blip r:embed="rId60" cstate="print"/>
            <a:stretch>
              <a:fillRect/>
            </a:stretch>
          </p:blipFill>
          <p:spPr>
            <a:xfrm>
              <a:off x="12923545" y="3654983"/>
              <a:ext cx="23508" cy="18884"/>
            </a:xfrm>
            <a:prstGeom prst="rect">
              <a:avLst/>
            </a:prstGeom>
          </p:spPr>
        </p:pic>
        <p:pic>
          <p:nvPicPr>
            <p:cNvPr id="218" name="object 218" descr=""/>
            <p:cNvPicPr/>
            <p:nvPr/>
          </p:nvPicPr>
          <p:blipFill>
            <a:blip r:embed="rId61" cstate="print"/>
            <a:stretch>
              <a:fillRect/>
            </a:stretch>
          </p:blipFill>
          <p:spPr>
            <a:xfrm>
              <a:off x="12781178" y="3628555"/>
              <a:ext cx="5346" cy="13639"/>
            </a:xfrm>
            <a:prstGeom prst="rect">
              <a:avLst/>
            </a:prstGeom>
          </p:spPr>
        </p:pic>
        <p:sp>
          <p:nvSpPr>
            <p:cNvPr id="219" name="object 219" descr=""/>
            <p:cNvSpPr/>
            <p:nvPr/>
          </p:nvSpPr>
          <p:spPr>
            <a:xfrm>
              <a:off x="12781172" y="3615250"/>
              <a:ext cx="52069" cy="31750"/>
            </a:xfrm>
            <a:custGeom>
              <a:avLst/>
              <a:gdLst/>
              <a:ahLst/>
              <a:cxnLst/>
              <a:rect l="l" t="t" r="r" b="b"/>
              <a:pathLst>
                <a:path w="52070" h="31750">
                  <a:moveTo>
                    <a:pt x="47764" y="0"/>
                  </a:moveTo>
                  <a:lnTo>
                    <a:pt x="32550" y="26974"/>
                  </a:lnTo>
                  <a:lnTo>
                    <a:pt x="0" y="26974"/>
                  </a:lnTo>
                  <a:lnTo>
                    <a:pt x="0" y="31356"/>
                  </a:lnTo>
                  <a:lnTo>
                    <a:pt x="35115" y="31356"/>
                  </a:lnTo>
                  <a:lnTo>
                    <a:pt x="51574" y="2158"/>
                  </a:lnTo>
                  <a:lnTo>
                    <a:pt x="47764" y="0"/>
                  </a:lnTo>
                  <a:close/>
                </a:path>
              </a:pathLst>
            </a:custGeom>
            <a:solidFill>
              <a:srgbClr val="A7A9AC"/>
            </a:solidFill>
          </p:spPr>
          <p:txBody>
            <a:bodyPr wrap="square" lIns="0" tIns="0" rIns="0" bIns="0" rtlCol="0"/>
            <a:lstStyle/>
            <a:p/>
          </p:txBody>
        </p:sp>
        <p:sp>
          <p:nvSpPr>
            <p:cNvPr id="220" name="object 220" descr=""/>
            <p:cNvSpPr/>
            <p:nvPr/>
          </p:nvSpPr>
          <p:spPr>
            <a:xfrm>
              <a:off x="12785306" y="3661321"/>
              <a:ext cx="4445" cy="8890"/>
            </a:xfrm>
            <a:custGeom>
              <a:avLst/>
              <a:gdLst/>
              <a:ahLst/>
              <a:cxnLst/>
              <a:rect l="l" t="t" r="r" b="b"/>
              <a:pathLst>
                <a:path w="4445" h="8889">
                  <a:moveTo>
                    <a:pt x="4394" y="0"/>
                  </a:moveTo>
                  <a:lnTo>
                    <a:pt x="0" y="0"/>
                  </a:lnTo>
                  <a:lnTo>
                    <a:pt x="0" y="8775"/>
                  </a:lnTo>
                  <a:lnTo>
                    <a:pt x="4394" y="8775"/>
                  </a:lnTo>
                  <a:lnTo>
                    <a:pt x="4394" y="0"/>
                  </a:lnTo>
                  <a:close/>
                </a:path>
              </a:pathLst>
            </a:custGeom>
            <a:solidFill>
              <a:srgbClr val="FBB040"/>
            </a:solidFill>
          </p:spPr>
          <p:txBody>
            <a:bodyPr wrap="square" lIns="0" tIns="0" rIns="0" bIns="0" rtlCol="0"/>
            <a:lstStyle/>
            <a:p/>
          </p:txBody>
        </p:sp>
        <p:sp>
          <p:nvSpPr>
            <p:cNvPr id="221" name="object 221" descr=""/>
            <p:cNvSpPr/>
            <p:nvPr/>
          </p:nvSpPr>
          <p:spPr>
            <a:xfrm>
              <a:off x="12785306" y="3651580"/>
              <a:ext cx="4445" cy="10160"/>
            </a:xfrm>
            <a:custGeom>
              <a:avLst/>
              <a:gdLst/>
              <a:ahLst/>
              <a:cxnLst/>
              <a:rect l="l" t="t" r="r" b="b"/>
              <a:pathLst>
                <a:path w="4445" h="10160">
                  <a:moveTo>
                    <a:pt x="4394" y="0"/>
                  </a:moveTo>
                  <a:lnTo>
                    <a:pt x="0" y="0"/>
                  </a:lnTo>
                  <a:lnTo>
                    <a:pt x="0" y="9740"/>
                  </a:lnTo>
                  <a:lnTo>
                    <a:pt x="4394" y="9740"/>
                  </a:lnTo>
                  <a:lnTo>
                    <a:pt x="4394" y="0"/>
                  </a:lnTo>
                  <a:close/>
                </a:path>
              </a:pathLst>
            </a:custGeom>
            <a:solidFill>
              <a:srgbClr val="ED1C24"/>
            </a:solidFill>
          </p:spPr>
          <p:txBody>
            <a:bodyPr wrap="square" lIns="0" tIns="0" rIns="0" bIns="0" rtlCol="0"/>
            <a:lstStyle/>
            <a:p/>
          </p:txBody>
        </p:sp>
        <p:sp>
          <p:nvSpPr>
            <p:cNvPr id="222" name="object 222" descr=""/>
            <p:cNvSpPr/>
            <p:nvPr/>
          </p:nvSpPr>
          <p:spPr>
            <a:xfrm>
              <a:off x="12999923" y="3648176"/>
              <a:ext cx="66675" cy="23495"/>
            </a:xfrm>
            <a:custGeom>
              <a:avLst/>
              <a:gdLst/>
              <a:ahLst/>
              <a:cxnLst/>
              <a:rect l="l" t="t" r="r" b="b"/>
              <a:pathLst>
                <a:path w="66675" h="23495">
                  <a:moveTo>
                    <a:pt x="66255" y="0"/>
                  </a:moveTo>
                  <a:lnTo>
                    <a:pt x="0" y="0"/>
                  </a:lnTo>
                  <a:lnTo>
                    <a:pt x="0" y="22898"/>
                  </a:lnTo>
                  <a:lnTo>
                    <a:pt x="66255" y="22898"/>
                  </a:lnTo>
                  <a:lnTo>
                    <a:pt x="66255" y="0"/>
                  </a:lnTo>
                  <a:close/>
                </a:path>
              </a:pathLst>
            </a:custGeom>
            <a:solidFill>
              <a:srgbClr val="414042"/>
            </a:solidFill>
          </p:spPr>
          <p:txBody>
            <a:bodyPr wrap="square" lIns="0" tIns="0" rIns="0" bIns="0" rtlCol="0"/>
            <a:lstStyle/>
            <a:p/>
          </p:txBody>
        </p:sp>
        <p:sp>
          <p:nvSpPr>
            <p:cNvPr id="223" name="object 223" descr=""/>
            <p:cNvSpPr/>
            <p:nvPr/>
          </p:nvSpPr>
          <p:spPr>
            <a:xfrm>
              <a:off x="12828919" y="3624304"/>
              <a:ext cx="20955" cy="42545"/>
            </a:xfrm>
            <a:custGeom>
              <a:avLst/>
              <a:gdLst/>
              <a:ahLst/>
              <a:cxnLst/>
              <a:rect l="l" t="t" r="r" b="b"/>
              <a:pathLst>
                <a:path w="20954" h="42545">
                  <a:moveTo>
                    <a:pt x="2908" y="10459"/>
                  </a:moveTo>
                  <a:lnTo>
                    <a:pt x="0" y="20942"/>
                  </a:lnTo>
                  <a:lnTo>
                    <a:pt x="0" y="42379"/>
                  </a:lnTo>
                  <a:lnTo>
                    <a:pt x="2908" y="42379"/>
                  </a:lnTo>
                  <a:lnTo>
                    <a:pt x="2908" y="10459"/>
                  </a:lnTo>
                  <a:close/>
                </a:path>
                <a:path w="20954" h="42545">
                  <a:moveTo>
                    <a:pt x="9400" y="3920"/>
                  </a:moveTo>
                  <a:lnTo>
                    <a:pt x="2908" y="4508"/>
                  </a:lnTo>
                  <a:lnTo>
                    <a:pt x="2908" y="10459"/>
                  </a:lnTo>
                  <a:lnTo>
                    <a:pt x="3150" y="9586"/>
                  </a:lnTo>
                  <a:lnTo>
                    <a:pt x="9400" y="3920"/>
                  </a:lnTo>
                  <a:close/>
                </a:path>
                <a:path w="20954" h="42545">
                  <a:moveTo>
                    <a:pt x="20345" y="0"/>
                  </a:moveTo>
                  <a:lnTo>
                    <a:pt x="17080" y="582"/>
                  </a:lnTo>
                  <a:lnTo>
                    <a:pt x="10096" y="3289"/>
                  </a:lnTo>
                  <a:lnTo>
                    <a:pt x="9400" y="3920"/>
                  </a:lnTo>
                  <a:lnTo>
                    <a:pt x="20574" y="2908"/>
                  </a:lnTo>
                  <a:lnTo>
                    <a:pt x="20345" y="0"/>
                  </a:lnTo>
                  <a:close/>
                </a:path>
              </a:pathLst>
            </a:custGeom>
            <a:solidFill>
              <a:srgbClr val="D1D3D4"/>
            </a:solidFill>
          </p:spPr>
          <p:txBody>
            <a:bodyPr wrap="square" lIns="0" tIns="0" rIns="0" bIns="0" rtlCol="0"/>
            <a:lstStyle/>
            <a:p/>
          </p:txBody>
        </p:sp>
        <p:sp>
          <p:nvSpPr>
            <p:cNvPr id="224" name="object 224" descr=""/>
            <p:cNvSpPr/>
            <p:nvPr/>
          </p:nvSpPr>
          <p:spPr>
            <a:xfrm>
              <a:off x="12803721" y="4302118"/>
              <a:ext cx="356235" cy="192405"/>
            </a:xfrm>
            <a:custGeom>
              <a:avLst/>
              <a:gdLst/>
              <a:ahLst/>
              <a:cxnLst/>
              <a:rect l="l" t="t" r="r" b="b"/>
              <a:pathLst>
                <a:path w="356234" h="192404">
                  <a:moveTo>
                    <a:pt x="353352" y="0"/>
                  </a:moveTo>
                  <a:lnTo>
                    <a:pt x="2654" y="0"/>
                  </a:lnTo>
                  <a:lnTo>
                    <a:pt x="0" y="1714"/>
                  </a:lnTo>
                  <a:lnTo>
                    <a:pt x="0" y="190652"/>
                  </a:lnTo>
                  <a:lnTo>
                    <a:pt x="2654" y="192379"/>
                  </a:lnTo>
                  <a:lnTo>
                    <a:pt x="350062" y="192379"/>
                  </a:lnTo>
                  <a:lnTo>
                    <a:pt x="353352" y="192379"/>
                  </a:lnTo>
                  <a:lnTo>
                    <a:pt x="356006" y="190652"/>
                  </a:lnTo>
                  <a:lnTo>
                    <a:pt x="356006" y="1714"/>
                  </a:lnTo>
                  <a:lnTo>
                    <a:pt x="353352" y="0"/>
                  </a:lnTo>
                  <a:close/>
                </a:path>
              </a:pathLst>
            </a:custGeom>
            <a:solidFill>
              <a:srgbClr val="939598"/>
            </a:solidFill>
          </p:spPr>
          <p:txBody>
            <a:bodyPr wrap="square" lIns="0" tIns="0" rIns="0" bIns="0" rtlCol="0"/>
            <a:lstStyle/>
            <a:p/>
          </p:txBody>
        </p:sp>
        <p:sp>
          <p:nvSpPr>
            <p:cNvPr id="225" name="object 225" descr=""/>
            <p:cNvSpPr/>
            <p:nvPr/>
          </p:nvSpPr>
          <p:spPr>
            <a:xfrm>
              <a:off x="12815595" y="4309795"/>
              <a:ext cx="332740" cy="177165"/>
            </a:xfrm>
            <a:custGeom>
              <a:avLst/>
              <a:gdLst/>
              <a:ahLst/>
              <a:cxnLst/>
              <a:rect l="l" t="t" r="r" b="b"/>
              <a:pathLst>
                <a:path w="332740" h="177164">
                  <a:moveTo>
                    <a:pt x="332270" y="0"/>
                  </a:moveTo>
                  <a:lnTo>
                    <a:pt x="0" y="0"/>
                  </a:lnTo>
                  <a:lnTo>
                    <a:pt x="0" y="176999"/>
                  </a:lnTo>
                  <a:lnTo>
                    <a:pt x="332270" y="176999"/>
                  </a:lnTo>
                  <a:lnTo>
                    <a:pt x="332270" y="0"/>
                  </a:lnTo>
                  <a:close/>
                </a:path>
              </a:pathLst>
            </a:custGeom>
            <a:solidFill>
              <a:srgbClr val="D1D3D4"/>
            </a:solidFill>
          </p:spPr>
          <p:txBody>
            <a:bodyPr wrap="square" lIns="0" tIns="0" rIns="0" bIns="0" rtlCol="0"/>
            <a:lstStyle/>
            <a:p/>
          </p:txBody>
        </p:sp>
        <p:sp>
          <p:nvSpPr>
            <p:cNvPr id="226" name="object 226" descr=""/>
            <p:cNvSpPr/>
            <p:nvPr/>
          </p:nvSpPr>
          <p:spPr>
            <a:xfrm>
              <a:off x="12803723" y="4302121"/>
              <a:ext cx="356235" cy="192405"/>
            </a:xfrm>
            <a:custGeom>
              <a:avLst/>
              <a:gdLst/>
              <a:ahLst/>
              <a:cxnLst/>
              <a:rect l="l" t="t" r="r" b="b"/>
              <a:pathLst>
                <a:path w="356234" h="192404">
                  <a:moveTo>
                    <a:pt x="353352" y="0"/>
                  </a:moveTo>
                  <a:lnTo>
                    <a:pt x="2641" y="0"/>
                  </a:lnTo>
                  <a:lnTo>
                    <a:pt x="0" y="1701"/>
                  </a:lnTo>
                  <a:lnTo>
                    <a:pt x="0" y="190652"/>
                  </a:lnTo>
                  <a:lnTo>
                    <a:pt x="2641" y="192379"/>
                  </a:lnTo>
                  <a:lnTo>
                    <a:pt x="5930" y="192379"/>
                  </a:lnTo>
                  <a:lnTo>
                    <a:pt x="11874" y="184683"/>
                  </a:lnTo>
                  <a:lnTo>
                    <a:pt x="11874" y="7683"/>
                  </a:lnTo>
                  <a:lnTo>
                    <a:pt x="344131" y="7683"/>
                  </a:lnTo>
                  <a:lnTo>
                    <a:pt x="356006" y="3835"/>
                  </a:lnTo>
                  <a:lnTo>
                    <a:pt x="356006" y="1701"/>
                  </a:lnTo>
                  <a:lnTo>
                    <a:pt x="353352" y="0"/>
                  </a:lnTo>
                  <a:close/>
                </a:path>
              </a:pathLst>
            </a:custGeom>
            <a:solidFill>
              <a:srgbClr val="808285"/>
            </a:solidFill>
          </p:spPr>
          <p:txBody>
            <a:bodyPr wrap="square" lIns="0" tIns="0" rIns="0" bIns="0" rtlCol="0"/>
            <a:lstStyle/>
            <a:p/>
          </p:txBody>
        </p:sp>
        <p:sp>
          <p:nvSpPr>
            <p:cNvPr id="227" name="object 227" descr=""/>
            <p:cNvSpPr/>
            <p:nvPr/>
          </p:nvSpPr>
          <p:spPr>
            <a:xfrm>
              <a:off x="13220078" y="4328363"/>
              <a:ext cx="44450" cy="140335"/>
            </a:xfrm>
            <a:custGeom>
              <a:avLst/>
              <a:gdLst/>
              <a:ahLst/>
              <a:cxnLst/>
              <a:rect l="l" t="t" r="r" b="b"/>
              <a:pathLst>
                <a:path w="44450" h="140335">
                  <a:moveTo>
                    <a:pt x="44132" y="130695"/>
                  </a:moveTo>
                  <a:lnTo>
                    <a:pt x="42506" y="129908"/>
                  </a:lnTo>
                  <a:lnTo>
                    <a:pt x="3606" y="129908"/>
                  </a:lnTo>
                  <a:lnTo>
                    <a:pt x="1625" y="129908"/>
                  </a:lnTo>
                  <a:lnTo>
                    <a:pt x="0" y="130695"/>
                  </a:lnTo>
                  <a:lnTo>
                    <a:pt x="0" y="139090"/>
                  </a:lnTo>
                  <a:lnTo>
                    <a:pt x="1625" y="139890"/>
                  </a:lnTo>
                  <a:lnTo>
                    <a:pt x="42506" y="139890"/>
                  </a:lnTo>
                  <a:lnTo>
                    <a:pt x="44132" y="139090"/>
                  </a:lnTo>
                  <a:lnTo>
                    <a:pt x="44132" y="130695"/>
                  </a:lnTo>
                  <a:close/>
                </a:path>
                <a:path w="44450" h="140335">
                  <a:moveTo>
                    <a:pt x="44132" y="787"/>
                  </a:moveTo>
                  <a:lnTo>
                    <a:pt x="42506" y="0"/>
                  </a:lnTo>
                  <a:lnTo>
                    <a:pt x="3606" y="0"/>
                  </a:lnTo>
                  <a:lnTo>
                    <a:pt x="1625" y="0"/>
                  </a:lnTo>
                  <a:lnTo>
                    <a:pt x="0" y="787"/>
                  </a:lnTo>
                  <a:lnTo>
                    <a:pt x="0" y="9194"/>
                  </a:lnTo>
                  <a:lnTo>
                    <a:pt x="1625" y="9982"/>
                  </a:lnTo>
                  <a:lnTo>
                    <a:pt x="42506" y="9982"/>
                  </a:lnTo>
                  <a:lnTo>
                    <a:pt x="44132" y="9194"/>
                  </a:lnTo>
                  <a:lnTo>
                    <a:pt x="44132" y="787"/>
                  </a:lnTo>
                  <a:close/>
                </a:path>
              </a:pathLst>
            </a:custGeom>
            <a:solidFill>
              <a:srgbClr val="231F20"/>
            </a:solidFill>
          </p:spPr>
          <p:txBody>
            <a:bodyPr wrap="square" lIns="0" tIns="0" rIns="0" bIns="0" rtlCol="0"/>
            <a:lstStyle/>
            <a:p/>
          </p:txBody>
        </p:sp>
        <p:pic>
          <p:nvPicPr>
            <p:cNvPr id="228" name="object 228" descr=""/>
            <p:cNvPicPr/>
            <p:nvPr/>
          </p:nvPicPr>
          <p:blipFill>
            <a:blip r:embed="rId62" cstate="print"/>
            <a:stretch>
              <a:fillRect/>
            </a:stretch>
          </p:blipFill>
          <p:spPr>
            <a:xfrm>
              <a:off x="13158661" y="4332452"/>
              <a:ext cx="136283" cy="130873"/>
            </a:xfrm>
            <a:prstGeom prst="rect">
              <a:avLst/>
            </a:prstGeom>
          </p:spPr>
        </p:pic>
        <p:sp>
          <p:nvSpPr>
            <p:cNvPr id="229" name="object 229" descr=""/>
            <p:cNvSpPr/>
            <p:nvPr/>
          </p:nvSpPr>
          <p:spPr>
            <a:xfrm>
              <a:off x="13163880" y="4340216"/>
              <a:ext cx="80010" cy="115570"/>
            </a:xfrm>
            <a:custGeom>
              <a:avLst/>
              <a:gdLst/>
              <a:ahLst/>
              <a:cxnLst/>
              <a:rect l="l" t="t" r="r" b="b"/>
              <a:pathLst>
                <a:path w="80009" h="115570">
                  <a:moveTo>
                    <a:pt x="54940" y="0"/>
                  </a:moveTo>
                  <a:lnTo>
                    <a:pt x="9093" y="4648"/>
                  </a:lnTo>
                  <a:lnTo>
                    <a:pt x="0" y="9906"/>
                  </a:lnTo>
                  <a:lnTo>
                    <a:pt x="11455" y="18161"/>
                  </a:lnTo>
                  <a:lnTo>
                    <a:pt x="47116" y="15036"/>
                  </a:lnTo>
                  <a:lnTo>
                    <a:pt x="49110" y="14998"/>
                  </a:lnTo>
                  <a:lnTo>
                    <a:pt x="52730" y="18427"/>
                  </a:lnTo>
                  <a:lnTo>
                    <a:pt x="53670" y="21336"/>
                  </a:lnTo>
                  <a:lnTo>
                    <a:pt x="53670" y="94018"/>
                  </a:lnTo>
                  <a:lnTo>
                    <a:pt x="52730" y="96926"/>
                  </a:lnTo>
                  <a:lnTo>
                    <a:pt x="49110" y="100355"/>
                  </a:lnTo>
                  <a:lnTo>
                    <a:pt x="47028" y="100304"/>
                  </a:lnTo>
                  <a:lnTo>
                    <a:pt x="11455" y="97167"/>
                  </a:lnTo>
                  <a:lnTo>
                    <a:pt x="0" y="105435"/>
                  </a:lnTo>
                  <a:lnTo>
                    <a:pt x="9093" y="110705"/>
                  </a:lnTo>
                  <a:lnTo>
                    <a:pt x="54762" y="115392"/>
                  </a:lnTo>
                  <a:lnTo>
                    <a:pt x="58672" y="114309"/>
                  </a:lnTo>
                  <a:lnTo>
                    <a:pt x="66220" y="110978"/>
                  </a:lnTo>
                  <a:lnTo>
                    <a:pt x="74060" y="104667"/>
                  </a:lnTo>
                  <a:lnTo>
                    <a:pt x="78663" y="94678"/>
                  </a:lnTo>
                  <a:lnTo>
                    <a:pt x="79832" y="72885"/>
                  </a:lnTo>
                  <a:lnTo>
                    <a:pt x="79832" y="42494"/>
                  </a:lnTo>
                  <a:lnTo>
                    <a:pt x="78689" y="20802"/>
                  </a:lnTo>
                  <a:lnTo>
                    <a:pt x="74071" y="10740"/>
                  </a:lnTo>
                  <a:lnTo>
                    <a:pt x="66224" y="4391"/>
                  </a:lnTo>
                  <a:lnTo>
                    <a:pt x="58672" y="1046"/>
                  </a:lnTo>
                  <a:lnTo>
                    <a:pt x="54940" y="0"/>
                  </a:lnTo>
                  <a:close/>
                </a:path>
              </a:pathLst>
            </a:custGeom>
            <a:solidFill>
              <a:srgbClr val="91B1B6"/>
            </a:solidFill>
          </p:spPr>
          <p:txBody>
            <a:bodyPr wrap="square" lIns="0" tIns="0" rIns="0" bIns="0" rtlCol="0"/>
            <a:lstStyle/>
            <a:p/>
          </p:txBody>
        </p:sp>
        <p:pic>
          <p:nvPicPr>
            <p:cNvPr id="230" name="object 230" descr=""/>
            <p:cNvPicPr/>
            <p:nvPr/>
          </p:nvPicPr>
          <p:blipFill>
            <a:blip r:embed="rId63" cstate="print"/>
            <a:stretch>
              <a:fillRect/>
            </a:stretch>
          </p:blipFill>
          <p:spPr>
            <a:xfrm>
              <a:off x="13279437" y="4436071"/>
              <a:ext cx="15506" cy="20218"/>
            </a:xfrm>
            <a:prstGeom prst="rect">
              <a:avLst/>
            </a:prstGeom>
          </p:spPr>
        </p:pic>
        <p:pic>
          <p:nvPicPr>
            <p:cNvPr id="231" name="object 231" descr=""/>
            <p:cNvPicPr/>
            <p:nvPr/>
          </p:nvPicPr>
          <p:blipFill>
            <a:blip r:embed="rId64" cstate="print"/>
            <a:stretch>
              <a:fillRect/>
            </a:stretch>
          </p:blipFill>
          <p:spPr>
            <a:xfrm>
              <a:off x="13158660" y="4355058"/>
              <a:ext cx="59474" cy="85331"/>
            </a:xfrm>
            <a:prstGeom prst="rect">
              <a:avLst/>
            </a:prstGeom>
          </p:spPr>
        </p:pic>
        <p:sp>
          <p:nvSpPr>
            <p:cNvPr id="232" name="object 232" descr=""/>
            <p:cNvSpPr/>
            <p:nvPr/>
          </p:nvSpPr>
          <p:spPr>
            <a:xfrm>
              <a:off x="13163868" y="4332846"/>
              <a:ext cx="80010" cy="130175"/>
            </a:xfrm>
            <a:custGeom>
              <a:avLst/>
              <a:gdLst/>
              <a:ahLst/>
              <a:cxnLst/>
              <a:rect l="l" t="t" r="r" b="b"/>
              <a:pathLst>
                <a:path w="80009" h="130175">
                  <a:moveTo>
                    <a:pt x="79844" y="49872"/>
                  </a:moveTo>
                  <a:lnTo>
                    <a:pt x="78714" y="28714"/>
                  </a:lnTo>
                  <a:lnTo>
                    <a:pt x="78587" y="27978"/>
                  </a:lnTo>
                  <a:lnTo>
                    <a:pt x="77520" y="25654"/>
                  </a:lnTo>
                  <a:lnTo>
                    <a:pt x="77520" y="80264"/>
                  </a:lnTo>
                  <a:lnTo>
                    <a:pt x="76365" y="101815"/>
                  </a:lnTo>
                  <a:lnTo>
                    <a:pt x="72377" y="110439"/>
                  </a:lnTo>
                  <a:lnTo>
                    <a:pt x="65455" y="116090"/>
                  </a:lnTo>
                  <a:lnTo>
                    <a:pt x="64668" y="116459"/>
                  </a:lnTo>
                  <a:lnTo>
                    <a:pt x="56502" y="109791"/>
                  </a:lnTo>
                  <a:lnTo>
                    <a:pt x="56502" y="115798"/>
                  </a:lnTo>
                  <a:lnTo>
                    <a:pt x="55283" y="120243"/>
                  </a:lnTo>
                  <a:lnTo>
                    <a:pt x="54648" y="120434"/>
                  </a:lnTo>
                  <a:lnTo>
                    <a:pt x="9842" y="115836"/>
                  </a:lnTo>
                  <a:lnTo>
                    <a:pt x="4267" y="112610"/>
                  </a:lnTo>
                  <a:lnTo>
                    <a:pt x="12128" y="106946"/>
                  </a:lnTo>
                  <a:lnTo>
                    <a:pt x="46875" y="109994"/>
                  </a:lnTo>
                  <a:lnTo>
                    <a:pt x="49580" y="110109"/>
                  </a:lnTo>
                  <a:lnTo>
                    <a:pt x="56502" y="115798"/>
                  </a:lnTo>
                  <a:lnTo>
                    <a:pt x="56502" y="109791"/>
                  </a:lnTo>
                  <a:lnTo>
                    <a:pt x="53187" y="107073"/>
                  </a:lnTo>
                  <a:lnTo>
                    <a:pt x="54775" y="105600"/>
                  </a:lnTo>
                  <a:lnTo>
                    <a:pt x="56007" y="102133"/>
                  </a:lnTo>
                  <a:lnTo>
                    <a:pt x="56007" y="27978"/>
                  </a:lnTo>
                  <a:lnTo>
                    <a:pt x="54775" y="24523"/>
                  </a:lnTo>
                  <a:lnTo>
                    <a:pt x="53289" y="23139"/>
                  </a:lnTo>
                  <a:lnTo>
                    <a:pt x="64795" y="13754"/>
                  </a:lnTo>
                  <a:lnTo>
                    <a:pt x="77508" y="49872"/>
                  </a:lnTo>
                  <a:lnTo>
                    <a:pt x="77520" y="80264"/>
                  </a:lnTo>
                  <a:lnTo>
                    <a:pt x="77520" y="25654"/>
                  </a:lnTo>
                  <a:lnTo>
                    <a:pt x="74066" y="18110"/>
                  </a:lnTo>
                  <a:lnTo>
                    <a:pt x="66230" y="11760"/>
                  </a:lnTo>
                  <a:lnTo>
                    <a:pt x="63576" y="10604"/>
                  </a:lnTo>
                  <a:lnTo>
                    <a:pt x="59182" y="0"/>
                  </a:lnTo>
                  <a:lnTo>
                    <a:pt x="56553" y="0"/>
                  </a:lnTo>
                  <a:lnTo>
                    <a:pt x="56553" y="14478"/>
                  </a:lnTo>
                  <a:lnTo>
                    <a:pt x="49834" y="19977"/>
                  </a:lnTo>
                  <a:lnTo>
                    <a:pt x="46913" y="20116"/>
                  </a:lnTo>
                  <a:lnTo>
                    <a:pt x="12128" y="23164"/>
                  </a:lnTo>
                  <a:lnTo>
                    <a:pt x="4267" y="17500"/>
                  </a:lnTo>
                  <a:lnTo>
                    <a:pt x="9842" y="14274"/>
                  </a:lnTo>
                  <a:lnTo>
                    <a:pt x="54648" y="9677"/>
                  </a:lnTo>
                  <a:lnTo>
                    <a:pt x="55295" y="9880"/>
                  </a:lnTo>
                  <a:lnTo>
                    <a:pt x="56553" y="14478"/>
                  </a:lnTo>
                  <a:lnTo>
                    <a:pt x="56553" y="0"/>
                  </a:lnTo>
                  <a:lnTo>
                    <a:pt x="52590" y="0"/>
                  </a:lnTo>
                  <a:lnTo>
                    <a:pt x="54597" y="7366"/>
                  </a:lnTo>
                  <a:lnTo>
                    <a:pt x="9105" y="12026"/>
                  </a:lnTo>
                  <a:lnTo>
                    <a:pt x="0" y="17284"/>
                  </a:lnTo>
                  <a:lnTo>
                    <a:pt x="11468" y="25552"/>
                  </a:lnTo>
                  <a:lnTo>
                    <a:pt x="38608" y="23164"/>
                  </a:lnTo>
                  <a:lnTo>
                    <a:pt x="47129" y="22415"/>
                  </a:lnTo>
                  <a:lnTo>
                    <a:pt x="49123" y="22377"/>
                  </a:lnTo>
                  <a:lnTo>
                    <a:pt x="52730" y="25806"/>
                  </a:lnTo>
                  <a:lnTo>
                    <a:pt x="53581" y="28397"/>
                  </a:lnTo>
                  <a:lnTo>
                    <a:pt x="53682" y="101409"/>
                  </a:lnTo>
                  <a:lnTo>
                    <a:pt x="52730" y="104305"/>
                  </a:lnTo>
                  <a:lnTo>
                    <a:pt x="49123" y="107734"/>
                  </a:lnTo>
                  <a:lnTo>
                    <a:pt x="47040" y="107683"/>
                  </a:lnTo>
                  <a:lnTo>
                    <a:pt x="38646" y="106946"/>
                  </a:lnTo>
                  <a:lnTo>
                    <a:pt x="11468" y="104559"/>
                  </a:lnTo>
                  <a:lnTo>
                    <a:pt x="0" y="112814"/>
                  </a:lnTo>
                  <a:lnTo>
                    <a:pt x="9105" y="118084"/>
                  </a:lnTo>
                  <a:lnTo>
                    <a:pt x="54597" y="122758"/>
                  </a:lnTo>
                  <a:lnTo>
                    <a:pt x="52590" y="130098"/>
                  </a:lnTo>
                  <a:lnTo>
                    <a:pt x="59182" y="130098"/>
                  </a:lnTo>
                  <a:lnTo>
                    <a:pt x="63576" y="119532"/>
                  </a:lnTo>
                  <a:lnTo>
                    <a:pt x="66230" y="118351"/>
                  </a:lnTo>
                  <a:lnTo>
                    <a:pt x="74053" y="112039"/>
                  </a:lnTo>
                  <a:lnTo>
                    <a:pt x="78625" y="102133"/>
                  </a:lnTo>
                  <a:lnTo>
                    <a:pt x="78701" y="101409"/>
                  </a:lnTo>
                  <a:lnTo>
                    <a:pt x="79844" y="80264"/>
                  </a:lnTo>
                  <a:lnTo>
                    <a:pt x="79844" y="49872"/>
                  </a:lnTo>
                  <a:close/>
                </a:path>
              </a:pathLst>
            </a:custGeom>
            <a:solidFill>
              <a:srgbClr val="414042"/>
            </a:solidFill>
          </p:spPr>
          <p:txBody>
            <a:bodyPr wrap="square" lIns="0" tIns="0" rIns="0" bIns="0" rtlCol="0"/>
            <a:lstStyle/>
            <a:p/>
          </p:txBody>
        </p:sp>
        <p:sp>
          <p:nvSpPr>
            <p:cNvPr id="233" name="object 233" descr=""/>
            <p:cNvSpPr/>
            <p:nvPr/>
          </p:nvSpPr>
          <p:spPr>
            <a:xfrm>
              <a:off x="11717490" y="3899611"/>
              <a:ext cx="2826385" cy="941705"/>
            </a:xfrm>
            <a:custGeom>
              <a:avLst/>
              <a:gdLst/>
              <a:ahLst/>
              <a:cxnLst/>
              <a:rect l="l" t="t" r="r" b="b"/>
              <a:pathLst>
                <a:path w="2826384" h="941704">
                  <a:moveTo>
                    <a:pt x="36372" y="473024"/>
                  </a:moveTo>
                  <a:lnTo>
                    <a:pt x="36220" y="473024"/>
                  </a:lnTo>
                  <a:lnTo>
                    <a:pt x="35864" y="467779"/>
                  </a:lnTo>
                  <a:lnTo>
                    <a:pt x="0" y="470331"/>
                  </a:lnTo>
                  <a:lnTo>
                    <a:pt x="254" y="474014"/>
                  </a:lnTo>
                  <a:lnTo>
                    <a:pt x="0" y="477507"/>
                  </a:lnTo>
                  <a:lnTo>
                    <a:pt x="35839" y="480199"/>
                  </a:lnTo>
                  <a:lnTo>
                    <a:pt x="36220" y="474967"/>
                  </a:lnTo>
                  <a:lnTo>
                    <a:pt x="36360" y="474954"/>
                  </a:lnTo>
                  <a:lnTo>
                    <a:pt x="36296" y="474052"/>
                  </a:lnTo>
                  <a:lnTo>
                    <a:pt x="36372" y="473024"/>
                  </a:lnTo>
                  <a:close/>
                </a:path>
                <a:path w="2826384" h="941704">
                  <a:moveTo>
                    <a:pt x="108064" y="478396"/>
                  </a:moveTo>
                  <a:lnTo>
                    <a:pt x="72212" y="475716"/>
                  </a:lnTo>
                  <a:lnTo>
                    <a:pt x="71678" y="482892"/>
                  </a:lnTo>
                  <a:lnTo>
                    <a:pt x="107530" y="485571"/>
                  </a:lnTo>
                  <a:lnTo>
                    <a:pt x="108064" y="478396"/>
                  </a:lnTo>
                  <a:close/>
                </a:path>
                <a:path w="2826384" h="941704">
                  <a:moveTo>
                    <a:pt x="108077" y="469849"/>
                  </a:moveTo>
                  <a:lnTo>
                    <a:pt x="107556" y="462673"/>
                  </a:lnTo>
                  <a:lnTo>
                    <a:pt x="71704" y="465226"/>
                  </a:lnTo>
                  <a:lnTo>
                    <a:pt x="72224" y="472401"/>
                  </a:lnTo>
                  <a:lnTo>
                    <a:pt x="108077" y="469849"/>
                  </a:lnTo>
                  <a:close/>
                </a:path>
                <a:path w="2826384" h="941704">
                  <a:moveTo>
                    <a:pt x="179743" y="483781"/>
                  </a:moveTo>
                  <a:lnTo>
                    <a:pt x="143903" y="481101"/>
                  </a:lnTo>
                  <a:lnTo>
                    <a:pt x="143370" y="488276"/>
                  </a:lnTo>
                  <a:lnTo>
                    <a:pt x="179209" y="490956"/>
                  </a:lnTo>
                  <a:lnTo>
                    <a:pt x="179743" y="483781"/>
                  </a:lnTo>
                  <a:close/>
                </a:path>
                <a:path w="2826384" h="941704">
                  <a:moveTo>
                    <a:pt x="179781" y="464743"/>
                  </a:moveTo>
                  <a:lnTo>
                    <a:pt x="179273" y="457568"/>
                  </a:lnTo>
                  <a:lnTo>
                    <a:pt x="143421" y="460121"/>
                  </a:lnTo>
                  <a:lnTo>
                    <a:pt x="143916" y="467296"/>
                  </a:lnTo>
                  <a:lnTo>
                    <a:pt x="179781" y="464743"/>
                  </a:lnTo>
                  <a:close/>
                </a:path>
                <a:path w="2826384" h="941704">
                  <a:moveTo>
                    <a:pt x="251434" y="489165"/>
                  </a:moveTo>
                  <a:lnTo>
                    <a:pt x="215595" y="486473"/>
                  </a:lnTo>
                  <a:lnTo>
                    <a:pt x="215061" y="493649"/>
                  </a:lnTo>
                  <a:lnTo>
                    <a:pt x="250901" y="496341"/>
                  </a:lnTo>
                  <a:lnTo>
                    <a:pt x="251434" y="489165"/>
                  </a:lnTo>
                  <a:close/>
                </a:path>
                <a:path w="2826384" h="941704">
                  <a:moveTo>
                    <a:pt x="251485" y="459625"/>
                  </a:moveTo>
                  <a:lnTo>
                    <a:pt x="250977" y="452462"/>
                  </a:lnTo>
                  <a:lnTo>
                    <a:pt x="215112" y="455028"/>
                  </a:lnTo>
                  <a:lnTo>
                    <a:pt x="215620" y="462191"/>
                  </a:lnTo>
                  <a:lnTo>
                    <a:pt x="251485" y="459625"/>
                  </a:lnTo>
                  <a:close/>
                </a:path>
                <a:path w="2826384" h="941704">
                  <a:moveTo>
                    <a:pt x="323126" y="494538"/>
                  </a:moveTo>
                  <a:lnTo>
                    <a:pt x="287274" y="491858"/>
                  </a:lnTo>
                  <a:lnTo>
                    <a:pt x="286740" y="499033"/>
                  </a:lnTo>
                  <a:lnTo>
                    <a:pt x="322592" y="501713"/>
                  </a:lnTo>
                  <a:lnTo>
                    <a:pt x="323126" y="494538"/>
                  </a:lnTo>
                  <a:close/>
                </a:path>
                <a:path w="2826384" h="941704">
                  <a:moveTo>
                    <a:pt x="323202" y="454545"/>
                  </a:moveTo>
                  <a:lnTo>
                    <a:pt x="322681" y="447357"/>
                  </a:lnTo>
                  <a:lnTo>
                    <a:pt x="286842" y="449897"/>
                  </a:lnTo>
                  <a:lnTo>
                    <a:pt x="287337" y="457085"/>
                  </a:lnTo>
                  <a:lnTo>
                    <a:pt x="323202" y="454545"/>
                  </a:lnTo>
                  <a:close/>
                </a:path>
                <a:path w="2826384" h="941704">
                  <a:moveTo>
                    <a:pt x="394817" y="499922"/>
                  </a:moveTo>
                  <a:lnTo>
                    <a:pt x="358965" y="497243"/>
                  </a:lnTo>
                  <a:lnTo>
                    <a:pt x="358432" y="504405"/>
                  </a:lnTo>
                  <a:lnTo>
                    <a:pt x="394271" y="507098"/>
                  </a:lnTo>
                  <a:lnTo>
                    <a:pt x="394817" y="499922"/>
                  </a:lnTo>
                  <a:close/>
                </a:path>
                <a:path w="2826384" h="941704">
                  <a:moveTo>
                    <a:pt x="394893" y="449414"/>
                  </a:moveTo>
                  <a:lnTo>
                    <a:pt x="394398" y="442252"/>
                  </a:lnTo>
                  <a:lnTo>
                    <a:pt x="358533" y="444804"/>
                  </a:lnTo>
                  <a:lnTo>
                    <a:pt x="359054" y="451980"/>
                  </a:lnTo>
                  <a:lnTo>
                    <a:pt x="394893" y="449414"/>
                  </a:lnTo>
                  <a:close/>
                </a:path>
                <a:path w="2826384" h="941704">
                  <a:moveTo>
                    <a:pt x="466496" y="505307"/>
                  </a:moveTo>
                  <a:lnTo>
                    <a:pt x="430657" y="502615"/>
                  </a:lnTo>
                  <a:lnTo>
                    <a:pt x="430123" y="509790"/>
                  </a:lnTo>
                  <a:lnTo>
                    <a:pt x="465963" y="512483"/>
                  </a:lnTo>
                  <a:lnTo>
                    <a:pt x="466496" y="505307"/>
                  </a:lnTo>
                  <a:close/>
                </a:path>
                <a:path w="2826384" h="941704">
                  <a:moveTo>
                    <a:pt x="466610" y="444322"/>
                  </a:moveTo>
                  <a:lnTo>
                    <a:pt x="466090" y="437146"/>
                  </a:lnTo>
                  <a:lnTo>
                    <a:pt x="430250" y="439699"/>
                  </a:lnTo>
                  <a:lnTo>
                    <a:pt x="430758" y="446874"/>
                  </a:lnTo>
                  <a:lnTo>
                    <a:pt x="466610" y="444322"/>
                  </a:lnTo>
                  <a:close/>
                </a:path>
                <a:path w="2826384" h="941704">
                  <a:moveTo>
                    <a:pt x="532815" y="510286"/>
                  </a:moveTo>
                  <a:lnTo>
                    <a:pt x="502348" y="507987"/>
                  </a:lnTo>
                  <a:lnTo>
                    <a:pt x="501802" y="515162"/>
                  </a:lnTo>
                  <a:lnTo>
                    <a:pt x="532282" y="517461"/>
                  </a:lnTo>
                  <a:lnTo>
                    <a:pt x="532815" y="510286"/>
                  </a:lnTo>
                  <a:close/>
                </a:path>
                <a:path w="2826384" h="941704">
                  <a:moveTo>
                    <a:pt x="538314" y="439216"/>
                  </a:moveTo>
                  <a:lnTo>
                    <a:pt x="537806" y="432041"/>
                  </a:lnTo>
                  <a:lnTo>
                    <a:pt x="501967" y="434581"/>
                  </a:lnTo>
                  <a:lnTo>
                    <a:pt x="502462" y="441756"/>
                  </a:lnTo>
                  <a:lnTo>
                    <a:pt x="538314" y="439216"/>
                  </a:lnTo>
                  <a:close/>
                </a:path>
                <a:path w="2826384" h="941704">
                  <a:moveTo>
                    <a:pt x="610019" y="434098"/>
                  </a:moveTo>
                  <a:lnTo>
                    <a:pt x="609511" y="426923"/>
                  </a:lnTo>
                  <a:lnTo>
                    <a:pt x="573659" y="429488"/>
                  </a:lnTo>
                  <a:lnTo>
                    <a:pt x="574167" y="436651"/>
                  </a:lnTo>
                  <a:lnTo>
                    <a:pt x="610019" y="434098"/>
                  </a:lnTo>
                  <a:close/>
                </a:path>
                <a:path w="2826384" h="941704">
                  <a:moveTo>
                    <a:pt x="681723" y="428993"/>
                  </a:moveTo>
                  <a:lnTo>
                    <a:pt x="681215" y="421830"/>
                  </a:lnTo>
                  <a:lnTo>
                    <a:pt x="645375" y="424370"/>
                  </a:lnTo>
                  <a:lnTo>
                    <a:pt x="645883" y="431546"/>
                  </a:lnTo>
                  <a:lnTo>
                    <a:pt x="681723" y="428993"/>
                  </a:lnTo>
                  <a:close/>
                </a:path>
                <a:path w="2826384" h="941704">
                  <a:moveTo>
                    <a:pt x="753440" y="423887"/>
                  </a:moveTo>
                  <a:lnTo>
                    <a:pt x="752932" y="416725"/>
                  </a:lnTo>
                  <a:lnTo>
                    <a:pt x="717080" y="419265"/>
                  </a:lnTo>
                  <a:lnTo>
                    <a:pt x="717575" y="426453"/>
                  </a:lnTo>
                  <a:lnTo>
                    <a:pt x="753440" y="423887"/>
                  </a:lnTo>
                  <a:close/>
                </a:path>
                <a:path w="2826384" h="941704">
                  <a:moveTo>
                    <a:pt x="825157" y="418782"/>
                  </a:moveTo>
                  <a:lnTo>
                    <a:pt x="824649" y="411607"/>
                  </a:lnTo>
                  <a:lnTo>
                    <a:pt x="788784" y="414159"/>
                  </a:lnTo>
                  <a:lnTo>
                    <a:pt x="789292" y="421335"/>
                  </a:lnTo>
                  <a:lnTo>
                    <a:pt x="825157" y="418782"/>
                  </a:lnTo>
                  <a:close/>
                </a:path>
                <a:path w="2826384" h="941704">
                  <a:moveTo>
                    <a:pt x="896861" y="413677"/>
                  </a:moveTo>
                  <a:lnTo>
                    <a:pt x="896353" y="406501"/>
                  </a:lnTo>
                  <a:lnTo>
                    <a:pt x="860488" y="409054"/>
                  </a:lnTo>
                  <a:lnTo>
                    <a:pt x="861009" y="416229"/>
                  </a:lnTo>
                  <a:lnTo>
                    <a:pt x="896861" y="413677"/>
                  </a:lnTo>
                  <a:close/>
                </a:path>
                <a:path w="2826384" h="941704">
                  <a:moveTo>
                    <a:pt x="968565" y="408571"/>
                  </a:moveTo>
                  <a:lnTo>
                    <a:pt x="968070" y="401396"/>
                  </a:lnTo>
                  <a:lnTo>
                    <a:pt x="932205" y="403948"/>
                  </a:lnTo>
                  <a:lnTo>
                    <a:pt x="932713" y="411124"/>
                  </a:lnTo>
                  <a:lnTo>
                    <a:pt x="968565" y="408571"/>
                  </a:lnTo>
                  <a:close/>
                </a:path>
                <a:path w="2826384" h="941704">
                  <a:moveTo>
                    <a:pt x="1040269" y="403466"/>
                  </a:moveTo>
                  <a:lnTo>
                    <a:pt x="1039774" y="396290"/>
                  </a:lnTo>
                  <a:lnTo>
                    <a:pt x="1003909" y="398843"/>
                  </a:lnTo>
                  <a:lnTo>
                    <a:pt x="1004417" y="406019"/>
                  </a:lnTo>
                  <a:lnTo>
                    <a:pt x="1040269" y="403466"/>
                  </a:lnTo>
                  <a:close/>
                </a:path>
                <a:path w="2826384" h="941704">
                  <a:moveTo>
                    <a:pt x="1041577" y="565162"/>
                  </a:moveTo>
                  <a:lnTo>
                    <a:pt x="1006005" y="559943"/>
                  </a:lnTo>
                  <a:lnTo>
                    <a:pt x="1004976" y="567067"/>
                  </a:lnTo>
                  <a:lnTo>
                    <a:pt x="1040536" y="572287"/>
                  </a:lnTo>
                  <a:lnTo>
                    <a:pt x="1041577" y="565162"/>
                  </a:lnTo>
                  <a:close/>
                </a:path>
                <a:path w="2826384" h="941704">
                  <a:moveTo>
                    <a:pt x="1111986" y="398348"/>
                  </a:moveTo>
                  <a:lnTo>
                    <a:pt x="1111478" y="391185"/>
                  </a:lnTo>
                  <a:lnTo>
                    <a:pt x="1075613" y="393738"/>
                  </a:lnTo>
                  <a:lnTo>
                    <a:pt x="1076121" y="400913"/>
                  </a:lnTo>
                  <a:lnTo>
                    <a:pt x="1111986" y="398348"/>
                  </a:lnTo>
                  <a:close/>
                </a:path>
                <a:path w="2826384" h="941704">
                  <a:moveTo>
                    <a:pt x="1112697" y="575602"/>
                  </a:moveTo>
                  <a:lnTo>
                    <a:pt x="1077137" y="570382"/>
                  </a:lnTo>
                  <a:lnTo>
                    <a:pt x="1076096" y="577507"/>
                  </a:lnTo>
                  <a:lnTo>
                    <a:pt x="1111669" y="582726"/>
                  </a:lnTo>
                  <a:lnTo>
                    <a:pt x="1112697" y="575602"/>
                  </a:lnTo>
                  <a:close/>
                </a:path>
                <a:path w="2826384" h="941704">
                  <a:moveTo>
                    <a:pt x="1183830" y="586041"/>
                  </a:moveTo>
                  <a:lnTo>
                    <a:pt x="1148270" y="580821"/>
                  </a:lnTo>
                  <a:lnTo>
                    <a:pt x="1147229" y="587946"/>
                  </a:lnTo>
                  <a:lnTo>
                    <a:pt x="1182789" y="593166"/>
                  </a:lnTo>
                  <a:lnTo>
                    <a:pt x="1183830" y="586041"/>
                  </a:lnTo>
                  <a:close/>
                </a:path>
                <a:path w="2826384" h="941704">
                  <a:moveTo>
                    <a:pt x="1254950" y="596480"/>
                  </a:moveTo>
                  <a:lnTo>
                    <a:pt x="1219390" y="591261"/>
                  </a:lnTo>
                  <a:lnTo>
                    <a:pt x="1218349" y="598385"/>
                  </a:lnTo>
                  <a:lnTo>
                    <a:pt x="1253921" y="603605"/>
                  </a:lnTo>
                  <a:lnTo>
                    <a:pt x="1254950" y="596480"/>
                  </a:lnTo>
                  <a:close/>
                </a:path>
                <a:path w="2826384" h="941704">
                  <a:moveTo>
                    <a:pt x="1255395" y="388150"/>
                  </a:moveTo>
                  <a:lnTo>
                    <a:pt x="1254887" y="380961"/>
                  </a:lnTo>
                  <a:lnTo>
                    <a:pt x="1219034" y="383527"/>
                  </a:lnTo>
                  <a:lnTo>
                    <a:pt x="1219542" y="390690"/>
                  </a:lnTo>
                  <a:lnTo>
                    <a:pt x="1255395" y="388150"/>
                  </a:lnTo>
                  <a:close/>
                </a:path>
                <a:path w="2826384" h="941704">
                  <a:moveTo>
                    <a:pt x="1326095" y="606920"/>
                  </a:moveTo>
                  <a:lnTo>
                    <a:pt x="1290523" y="601700"/>
                  </a:lnTo>
                  <a:lnTo>
                    <a:pt x="1289481" y="608812"/>
                  </a:lnTo>
                  <a:lnTo>
                    <a:pt x="1325054" y="614045"/>
                  </a:lnTo>
                  <a:lnTo>
                    <a:pt x="1326095" y="606920"/>
                  </a:lnTo>
                  <a:close/>
                </a:path>
                <a:path w="2826384" h="941704">
                  <a:moveTo>
                    <a:pt x="1327099" y="383032"/>
                  </a:moveTo>
                  <a:lnTo>
                    <a:pt x="1326591" y="375856"/>
                  </a:lnTo>
                  <a:lnTo>
                    <a:pt x="1290739" y="378421"/>
                  </a:lnTo>
                  <a:lnTo>
                    <a:pt x="1291247" y="385597"/>
                  </a:lnTo>
                  <a:lnTo>
                    <a:pt x="1327099" y="383032"/>
                  </a:lnTo>
                  <a:close/>
                </a:path>
                <a:path w="2826384" h="941704">
                  <a:moveTo>
                    <a:pt x="1397215" y="617347"/>
                  </a:moveTo>
                  <a:lnTo>
                    <a:pt x="1361643" y="612140"/>
                  </a:lnTo>
                  <a:lnTo>
                    <a:pt x="1360614" y="619252"/>
                  </a:lnTo>
                  <a:lnTo>
                    <a:pt x="1396174" y="624471"/>
                  </a:lnTo>
                  <a:lnTo>
                    <a:pt x="1397215" y="617347"/>
                  </a:lnTo>
                  <a:close/>
                </a:path>
                <a:path w="2826384" h="941704">
                  <a:moveTo>
                    <a:pt x="1398803" y="377926"/>
                  </a:moveTo>
                  <a:lnTo>
                    <a:pt x="1398308" y="370763"/>
                  </a:lnTo>
                  <a:lnTo>
                    <a:pt x="1362456" y="373303"/>
                  </a:lnTo>
                  <a:lnTo>
                    <a:pt x="1362964" y="380492"/>
                  </a:lnTo>
                  <a:lnTo>
                    <a:pt x="1398803" y="377926"/>
                  </a:lnTo>
                  <a:close/>
                </a:path>
                <a:path w="2826384" h="941704">
                  <a:moveTo>
                    <a:pt x="1468348" y="627786"/>
                  </a:moveTo>
                  <a:lnTo>
                    <a:pt x="1432775" y="622566"/>
                  </a:lnTo>
                  <a:lnTo>
                    <a:pt x="1431734" y="629691"/>
                  </a:lnTo>
                  <a:lnTo>
                    <a:pt x="1467307" y="634911"/>
                  </a:lnTo>
                  <a:lnTo>
                    <a:pt x="1468348" y="627786"/>
                  </a:lnTo>
                  <a:close/>
                </a:path>
                <a:path w="2826384" h="941704">
                  <a:moveTo>
                    <a:pt x="1470520" y="372821"/>
                  </a:moveTo>
                  <a:lnTo>
                    <a:pt x="1470012" y="365633"/>
                  </a:lnTo>
                  <a:lnTo>
                    <a:pt x="1434160" y="368198"/>
                  </a:lnTo>
                  <a:lnTo>
                    <a:pt x="1434655" y="375373"/>
                  </a:lnTo>
                  <a:lnTo>
                    <a:pt x="1470520" y="372821"/>
                  </a:lnTo>
                  <a:close/>
                </a:path>
                <a:path w="2826384" h="941704">
                  <a:moveTo>
                    <a:pt x="1539468" y="638225"/>
                  </a:moveTo>
                  <a:lnTo>
                    <a:pt x="1503908" y="633018"/>
                  </a:lnTo>
                  <a:lnTo>
                    <a:pt x="1502867" y="640130"/>
                  </a:lnTo>
                  <a:lnTo>
                    <a:pt x="1538427" y="645350"/>
                  </a:lnTo>
                  <a:lnTo>
                    <a:pt x="1539468" y="638225"/>
                  </a:lnTo>
                  <a:close/>
                </a:path>
                <a:path w="2826384" h="941704">
                  <a:moveTo>
                    <a:pt x="1542224" y="367715"/>
                  </a:moveTo>
                  <a:lnTo>
                    <a:pt x="1541716" y="360553"/>
                  </a:lnTo>
                  <a:lnTo>
                    <a:pt x="1505877" y="363105"/>
                  </a:lnTo>
                  <a:lnTo>
                    <a:pt x="1506372" y="370281"/>
                  </a:lnTo>
                  <a:lnTo>
                    <a:pt x="1542224" y="367715"/>
                  </a:lnTo>
                  <a:close/>
                </a:path>
                <a:path w="2826384" h="941704">
                  <a:moveTo>
                    <a:pt x="1610601" y="648665"/>
                  </a:moveTo>
                  <a:lnTo>
                    <a:pt x="1575041" y="643445"/>
                  </a:lnTo>
                  <a:lnTo>
                    <a:pt x="1573999" y="650570"/>
                  </a:lnTo>
                  <a:lnTo>
                    <a:pt x="1609559" y="655789"/>
                  </a:lnTo>
                  <a:lnTo>
                    <a:pt x="1610601" y="648665"/>
                  </a:lnTo>
                  <a:close/>
                </a:path>
                <a:path w="2826384" h="941704">
                  <a:moveTo>
                    <a:pt x="1613928" y="362623"/>
                  </a:moveTo>
                  <a:lnTo>
                    <a:pt x="1613433" y="355447"/>
                  </a:lnTo>
                  <a:lnTo>
                    <a:pt x="1577568" y="357987"/>
                  </a:lnTo>
                  <a:lnTo>
                    <a:pt x="1578076" y="365163"/>
                  </a:lnTo>
                  <a:lnTo>
                    <a:pt x="1613928" y="362623"/>
                  </a:lnTo>
                  <a:close/>
                </a:path>
                <a:path w="2826384" h="941704">
                  <a:moveTo>
                    <a:pt x="1681721" y="659104"/>
                  </a:moveTo>
                  <a:lnTo>
                    <a:pt x="1646161" y="653884"/>
                  </a:lnTo>
                  <a:lnTo>
                    <a:pt x="1645119" y="661009"/>
                  </a:lnTo>
                  <a:lnTo>
                    <a:pt x="1680679" y="666229"/>
                  </a:lnTo>
                  <a:lnTo>
                    <a:pt x="1681721" y="659104"/>
                  </a:lnTo>
                  <a:close/>
                </a:path>
                <a:path w="2826384" h="941704">
                  <a:moveTo>
                    <a:pt x="1685645" y="357517"/>
                  </a:moveTo>
                  <a:lnTo>
                    <a:pt x="1685137" y="350329"/>
                  </a:lnTo>
                  <a:lnTo>
                    <a:pt x="1649285" y="352882"/>
                  </a:lnTo>
                  <a:lnTo>
                    <a:pt x="1649780" y="360057"/>
                  </a:lnTo>
                  <a:lnTo>
                    <a:pt x="1685645" y="357517"/>
                  </a:lnTo>
                  <a:close/>
                </a:path>
                <a:path w="2826384" h="941704">
                  <a:moveTo>
                    <a:pt x="1752854" y="669544"/>
                  </a:moveTo>
                  <a:lnTo>
                    <a:pt x="1717294" y="664324"/>
                  </a:lnTo>
                  <a:lnTo>
                    <a:pt x="1716252" y="671436"/>
                  </a:lnTo>
                  <a:lnTo>
                    <a:pt x="1751825" y="676656"/>
                  </a:lnTo>
                  <a:lnTo>
                    <a:pt x="1752854" y="669544"/>
                  </a:lnTo>
                  <a:close/>
                </a:path>
                <a:path w="2826384" h="941704">
                  <a:moveTo>
                    <a:pt x="1757349" y="352399"/>
                  </a:moveTo>
                  <a:lnTo>
                    <a:pt x="1756841" y="345224"/>
                  </a:lnTo>
                  <a:lnTo>
                    <a:pt x="1720989" y="347776"/>
                  </a:lnTo>
                  <a:lnTo>
                    <a:pt x="1721485" y="354952"/>
                  </a:lnTo>
                  <a:lnTo>
                    <a:pt x="1757349" y="352399"/>
                  </a:lnTo>
                  <a:close/>
                </a:path>
                <a:path w="2826384" h="941704">
                  <a:moveTo>
                    <a:pt x="1823986" y="679983"/>
                  </a:moveTo>
                  <a:lnTo>
                    <a:pt x="1788414" y="674751"/>
                  </a:lnTo>
                  <a:lnTo>
                    <a:pt x="1787372" y="681875"/>
                  </a:lnTo>
                  <a:lnTo>
                    <a:pt x="1822945" y="687095"/>
                  </a:lnTo>
                  <a:lnTo>
                    <a:pt x="1823986" y="679983"/>
                  </a:lnTo>
                  <a:close/>
                </a:path>
                <a:path w="2826384" h="941704">
                  <a:moveTo>
                    <a:pt x="1829054" y="347294"/>
                  </a:moveTo>
                  <a:lnTo>
                    <a:pt x="1828558" y="340118"/>
                  </a:lnTo>
                  <a:lnTo>
                    <a:pt x="1792693" y="342671"/>
                  </a:lnTo>
                  <a:lnTo>
                    <a:pt x="1793201" y="349846"/>
                  </a:lnTo>
                  <a:lnTo>
                    <a:pt x="1829054" y="347294"/>
                  </a:lnTo>
                  <a:close/>
                </a:path>
                <a:path w="2826384" h="941704">
                  <a:moveTo>
                    <a:pt x="1895106" y="690410"/>
                  </a:moveTo>
                  <a:lnTo>
                    <a:pt x="1859546" y="685190"/>
                  </a:lnTo>
                  <a:lnTo>
                    <a:pt x="1858505" y="692315"/>
                  </a:lnTo>
                  <a:lnTo>
                    <a:pt x="1894078" y="697534"/>
                  </a:lnTo>
                  <a:lnTo>
                    <a:pt x="1895106" y="690410"/>
                  </a:lnTo>
                  <a:close/>
                </a:path>
                <a:path w="2826384" h="941704">
                  <a:moveTo>
                    <a:pt x="1900770" y="342188"/>
                  </a:moveTo>
                  <a:lnTo>
                    <a:pt x="1900262" y="335000"/>
                  </a:lnTo>
                  <a:lnTo>
                    <a:pt x="1864398" y="337566"/>
                  </a:lnTo>
                  <a:lnTo>
                    <a:pt x="1864893" y="344728"/>
                  </a:lnTo>
                  <a:lnTo>
                    <a:pt x="1900770" y="342188"/>
                  </a:lnTo>
                  <a:close/>
                </a:path>
                <a:path w="2826384" h="941704">
                  <a:moveTo>
                    <a:pt x="1966239" y="700849"/>
                  </a:moveTo>
                  <a:lnTo>
                    <a:pt x="1930666" y="695629"/>
                  </a:lnTo>
                  <a:lnTo>
                    <a:pt x="1929625" y="702754"/>
                  </a:lnTo>
                  <a:lnTo>
                    <a:pt x="1965198" y="707974"/>
                  </a:lnTo>
                  <a:lnTo>
                    <a:pt x="1966239" y="700849"/>
                  </a:lnTo>
                  <a:close/>
                </a:path>
                <a:path w="2826384" h="941704">
                  <a:moveTo>
                    <a:pt x="1972475" y="337070"/>
                  </a:moveTo>
                  <a:lnTo>
                    <a:pt x="1971967" y="329895"/>
                  </a:lnTo>
                  <a:lnTo>
                    <a:pt x="1936115" y="332460"/>
                  </a:lnTo>
                  <a:lnTo>
                    <a:pt x="1936623" y="339623"/>
                  </a:lnTo>
                  <a:lnTo>
                    <a:pt x="1972475" y="337070"/>
                  </a:lnTo>
                  <a:close/>
                </a:path>
                <a:path w="2826384" h="941704">
                  <a:moveTo>
                    <a:pt x="2037359" y="711288"/>
                  </a:moveTo>
                  <a:lnTo>
                    <a:pt x="2001799" y="706081"/>
                  </a:lnTo>
                  <a:lnTo>
                    <a:pt x="2000758" y="713193"/>
                  </a:lnTo>
                  <a:lnTo>
                    <a:pt x="2036330" y="718413"/>
                  </a:lnTo>
                  <a:lnTo>
                    <a:pt x="2037359" y="711288"/>
                  </a:lnTo>
                  <a:close/>
                </a:path>
                <a:path w="2826384" h="941704">
                  <a:moveTo>
                    <a:pt x="2044179" y="331965"/>
                  </a:moveTo>
                  <a:lnTo>
                    <a:pt x="2043671" y="324789"/>
                  </a:lnTo>
                  <a:lnTo>
                    <a:pt x="2007819" y="327342"/>
                  </a:lnTo>
                  <a:lnTo>
                    <a:pt x="2008339" y="334530"/>
                  </a:lnTo>
                  <a:lnTo>
                    <a:pt x="2044179" y="331965"/>
                  </a:lnTo>
                  <a:close/>
                </a:path>
                <a:path w="2826384" h="941704">
                  <a:moveTo>
                    <a:pt x="2108492" y="721728"/>
                  </a:moveTo>
                  <a:lnTo>
                    <a:pt x="2072932" y="716508"/>
                  </a:lnTo>
                  <a:lnTo>
                    <a:pt x="2071890" y="723633"/>
                  </a:lnTo>
                  <a:lnTo>
                    <a:pt x="2107450" y="728853"/>
                  </a:lnTo>
                  <a:lnTo>
                    <a:pt x="2108492" y="721728"/>
                  </a:lnTo>
                  <a:close/>
                </a:path>
                <a:path w="2826384" h="941704">
                  <a:moveTo>
                    <a:pt x="2115896" y="326872"/>
                  </a:moveTo>
                  <a:lnTo>
                    <a:pt x="2115375" y="319684"/>
                  </a:lnTo>
                  <a:lnTo>
                    <a:pt x="2079536" y="322237"/>
                  </a:lnTo>
                  <a:lnTo>
                    <a:pt x="2080031" y="329412"/>
                  </a:lnTo>
                  <a:lnTo>
                    <a:pt x="2115896" y="326872"/>
                  </a:lnTo>
                  <a:close/>
                </a:path>
                <a:path w="2826384" h="941704">
                  <a:moveTo>
                    <a:pt x="2130945" y="941197"/>
                  </a:moveTo>
                  <a:lnTo>
                    <a:pt x="956157" y="559917"/>
                  </a:lnTo>
                  <a:lnTo>
                    <a:pt x="969416" y="561848"/>
                  </a:lnTo>
                  <a:lnTo>
                    <a:pt x="970445" y="554736"/>
                  </a:lnTo>
                  <a:lnTo>
                    <a:pt x="934885" y="549516"/>
                  </a:lnTo>
                  <a:lnTo>
                    <a:pt x="934389" y="552856"/>
                  </a:lnTo>
                  <a:lnTo>
                    <a:pt x="781672" y="503275"/>
                  </a:lnTo>
                  <a:lnTo>
                    <a:pt x="779449" y="510108"/>
                  </a:lnTo>
                  <a:lnTo>
                    <a:pt x="872782" y="540410"/>
                  </a:lnTo>
                  <a:lnTo>
                    <a:pt x="863752" y="539076"/>
                  </a:lnTo>
                  <a:lnTo>
                    <a:pt x="862723" y="546188"/>
                  </a:lnTo>
                  <a:lnTo>
                    <a:pt x="898283" y="551408"/>
                  </a:lnTo>
                  <a:lnTo>
                    <a:pt x="898664" y="548805"/>
                  </a:lnTo>
                  <a:lnTo>
                    <a:pt x="2107654" y="941197"/>
                  </a:lnTo>
                  <a:lnTo>
                    <a:pt x="2130945" y="941197"/>
                  </a:lnTo>
                  <a:close/>
                </a:path>
                <a:path w="2826384" h="941704">
                  <a:moveTo>
                    <a:pt x="2179624" y="732167"/>
                  </a:moveTo>
                  <a:lnTo>
                    <a:pt x="2144052" y="726948"/>
                  </a:lnTo>
                  <a:lnTo>
                    <a:pt x="2143023" y="734060"/>
                  </a:lnTo>
                  <a:lnTo>
                    <a:pt x="2178583" y="739279"/>
                  </a:lnTo>
                  <a:lnTo>
                    <a:pt x="2179624" y="732167"/>
                  </a:lnTo>
                  <a:close/>
                </a:path>
                <a:path w="2826384" h="941704">
                  <a:moveTo>
                    <a:pt x="2187587" y="321754"/>
                  </a:moveTo>
                  <a:lnTo>
                    <a:pt x="2187092" y="314579"/>
                  </a:lnTo>
                  <a:lnTo>
                    <a:pt x="2151240" y="317144"/>
                  </a:lnTo>
                  <a:lnTo>
                    <a:pt x="2151748" y="324319"/>
                  </a:lnTo>
                  <a:lnTo>
                    <a:pt x="2187587" y="321754"/>
                  </a:lnTo>
                  <a:close/>
                </a:path>
                <a:path w="2826384" h="941704">
                  <a:moveTo>
                    <a:pt x="2250744" y="742607"/>
                  </a:moveTo>
                  <a:lnTo>
                    <a:pt x="2215184" y="737387"/>
                  </a:lnTo>
                  <a:lnTo>
                    <a:pt x="2214143" y="744499"/>
                  </a:lnTo>
                  <a:lnTo>
                    <a:pt x="2249703" y="749719"/>
                  </a:lnTo>
                  <a:lnTo>
                    <a:pt x="2250744" y="742607"/>
                  </a:lnTo>
                  <a:close/>
                </a:path>
                <a:path w="2826384" h="941704">
                  <a:moveTo>
                    <a:pt x="2259304" y="316649"/>
                  </a:moveTo>
                  <a:lnTo>
                    <a:pt x="2258784" y="309473"/>
                  </a:lnTo>
                  <a:lnTo>
                    <a:pt x="2222944" y="312026"/>
                  </a:lnTo>
                  <a:lnTo>
                    <a:pt x="2223452" y="319214"/>
                  </a:lnTo>
                  <a:lnTo>
                    <a:pt x="2259304" y="316649"/>
                  </a:lnTo>
                  <a:close/>
                </a:path>
                <a:path w="2826384" h="941704">
                  <a:moveTo>
                    <a:pt x="2321877" y="753046"/>
                  </a:moveTo>
                  <a:lnTo>
                    <a:pt x="2286304" y="747814"/>
                  </a:lnTo>
                  <a:lnTo>
                    <a:pt x="2285276" y="754938"/>
                  </a:lnTo>
                  <a:lnTo>
                    <a:pt x="2320836" y="760158"/>
                  </a:lnTo>
                  <a:lnTo>
                    <a:pt x="2321877" y="753046"/>
                  </a:lnTo>
                  <a:close/>
                </a:path>
                <a:path w="2826384" h="941704">
                  <a:moveTo>
                    <a:pt x="2331008" y="311556"/>
                  </a:moveTo>
                  <a:lnTo>
                    <a:pt x="2330500" y="304380"/>
                  </a:lnTo>
                  <a:lnTo>
                    <a:pt x="2294661" y="306920"/>
                  </a:lnTo>
                  <a:lnTo>
                    <a:pt x="2295156" y="314096"/>
                  </a:lnTo>
                  <a:lnTo>
                    <a:pt x="2331008" y="311556"/>
                  </a:lnTo>
                  <a:close/>
                </a:path>
                <a:path w="2826384" h="941704">
                  <a:moveTo>
                    <a:pt x="2392997" y="763485"/>
                  </a:moveTo>
                  <a:lnTo>
                    <a:pt x="2357450" y="758253"/>
                  </a:lnTo>
                  <a:lnTo>
                    <a:pt x="2356408" y="765378"/>
                  </a:lnTo>
                  <a:lnTo>
                    <a:pt x="2391956" y="770597"/>
                  </a:lnTo>
                  <a:lnTo>
                    <a:pt x="2392997" y="763485"/>
                  </a:lnTo>
                  <a:close/>
                </a:path>
                <a:path w="2826384" h="941704">
                  <a:moveTo>
                    <a:pt x="2402713" y="306425"/>
                  </a:moveTo>
                  <a:lnTo>
                    <a:pt x="2402217" y="299262"/>
                  </a:lnTo>
                  <a:lnTo>
                    <a:pt x="2366353" y="301815"/>
                  </a:lnTo>
                  <a:lnTo>
                    <a:pt x="2366861" y="308991"/>
                  </a:lnTo>
                  <a:lnTo>
                    <a:pt x="2402713" y="306425"/>
                  </a:lnTo>
                  <a:close/>
                </a:path>
                <a:path w="2826384" h="941704">
                  <a:moveTo>
                    <a:pt x="2464130" y="773912"/>
                  </a:moveTo>
                  <a:lnTo>
                    <a:pt x="2428570" y="768705"/>
                  </a:lnTo>
                  <a:lnTo>
                    <a:pt x="2427528" y="775817"/>
                  </a:lnTo>
                  <a:lnTo>
                    <a:pt x="2463088" y="781024"/>
                  </a:lnTo>
                  <a:lnTo>
                    <a:pt x="2464130" y="773912"/>
                  </a:lnTo>
                  <a:close/>
                </a:path>
                <a:path w="2826384" h="941704">
                  <a:moveTo>
                    <a:pt x="2474442" y="301332"/>
                  </a:moveTo>
                  <a:lnTo>
                    <a:pt x="2473922" y="294157"/>
                  </a:lnTo>
                  <a:lnTo>
                    <a:pt x="2438069" y="296710"/>
                  </a:lnTo>
                  <a:lnTo>
                    <a:pt x="2438577" y="303885"/>
                  </a:lnTo>
                  <a:lnTo>
                    <a:pt x="2474442" y="301332"/>
                  </a:lnTo>
                  <a:close/>
                </a:path>
                <a:path w="2826384" h="941704">
                  <a:moveTo>
                    <a:pt x="2535263" y="784352"/>
                  </a:moveTo>
                  <a:lnTo>
                    <a:pt x="2499703" y="779145"/>
                  </a:lnTo>
                  <a:lnTo>
                    <a:pt x="2498661" y="786257"/>
                  </a:lnTo>
                  <a:lnTo>
                    <a:pt x="2534208" y="791476"/>
                  </a:lnTo>
                  <a:lnTo>
                    <a:pt x="2535263" y="784352"/>
                  </a:lnTo>
                  <a:close/>
                </a:path>
                <a:path w="2826384" h="941704">
                  <a:moveTo>
                    <a:pt x="2546134" y="296227"/>
                  </a:moveTo>
                  <a:lnTo>
                    <a:pt x="2545638" y="289052"/>
                  </a:lnTo>
                  <a:lnTo>
                    <a:pt x="2509774" y="291592"/>
                  </a:lnTo>
                  <a:lnTo>
                    <a:pt x="2510282" y="298767"/>
                  </a:lnTo>
                  <a:lnTo>
                    <a:pt x="2546134" y="296227"/>
                  </a:lnTo>
                  <a:close/>
                </a:path>
                <a:path w="2826384" h="941704">
                  <a:moveTo>
                    <a:pt x="2557208" y="6921"/>
                  </a:moveTo>
                  <a:lnTo>
                    <a:pt x="2555265" y="0"/>
                  </a:lnTo>
                  <a:lnTo>
                    <a:pt x="1169784" y="387045"/>
                  </a:lnTo>
                  <a:lnTo>
                    <a:pt x="1147318" y="388632"/>
                  </a:lnTo>
                  <a:lnTo>
                    <a:pt x="1147635" y="393230"/>
                  </a:lnTo>
                  <a:lnTo>
                    <a:pt x="779589" y="496036"/>
                  </a:lnTo>
                  <a:lnTo>
                    <a:pt x="781532" y="502958"/>
                  </a:lnTo>
                  <a:lnTo>
                    <a:pt x="1171003" y="394169"/>
                  </a:lnTo>
                  <a:lnTo>
                    <a:pt x="1183678" y="393255"/>
                  </a:lnTo>
                  <a:lnTo>
                    <a:pt x="1183487" y="390677"/>
                  </a:lnTo>
                  <a:lnTo>
                    <a:pt x="2557208" y="6921"/>
                  </a:lnTo>
                  <a:close/>
                </a:path>
                <a:path w="2826384" h="941704">
                  <a:moveTo>
                    <a:pt x="2606395" y="794791"/>
                  </a:moveTo>
                  <a:lnTo>
                    <a:pt x="2570823" y="789571"/>
                  </a:lnTo>
                  <a:lnTo>
                    <a:pt x="2569781" y="796683"/>
                  </a:lnTo>
                  <a:lnTo>
                    <a:pt x="2605354" y="801916"/>
                  </a:lnTo>
                  <a:lnTo>
                    <a:pt x="2606395" y="794791"/>
                  </a:lnTo>
                  <a:close/>
                </a:path>
                <a:path w="2826384" h="941704">
                  <a:moveTo>
                    <a:pt x="2617838" y="291109"/>
                  </a:moveTo>
                  <a:lnTo>
                    <a:pt x="2617343" y="283933"/>
                  </a:lnTo>
                  <a:lnTo>
                    <a:pt x="2581478" y="286499"/>
                  </a:lnTo>
                  <a:lnTo>
                    <a:pt x="2581986" y="293662"/>
                  </a:lnTo>
                  <a:lnTo>
                    <a:pt x="2617838" y="291109"/>
                  </a:lnTo>
                  <a:close/>
                </a:path>
                <a:path w="2826384" h="941704">
                  <a:moveTo>
                    <a:pt x="2677515" y="805230"/>
                  </a:moveTo>
                  <a:lnTo>
                    <a:pt x="2641955" y="800011"/>
                  </a:lnTo>
                  <a:lnTo>
                    <a:pt x="2640914" y="807123"/>
                  </a:lnTo>
                  <a:lnTo>
                    <a:pt x="2676474" y="812342"/>
                  </a:lnTo>
                  <a:lnTo>
                    <a:pt x="2677515" y="805230"/>
                  </a:lnTo>
                  <a:close/>
                </a:path>
                <a:path w="2826384" h="941704">
                  <a:moveTo>
                    <a:pt x="2689555" y="286016"/>
                  </a:moveTo>
                  <a:lnTo>
                    <a:pt x="2689047" y="278841"/>
                  </a:lnTo>
                  <a:lnTo>
                    <a:pt x="2653195" y="281393"/>
                  </a:lnTo>
                  <a:lnTo>
                    <a:pt x="2653690" y="288556"/>
                  </a:lnTo>
                  <a:lnTo>
                    <a:pt x="2689555" y="286016"/>
                  </a:lnTo>
                  <a:close/>
                </a:path>
                <a:path w="2826384" h="941704">
                  <a:moveTo>
                    <a:pt x="2748648" y="815670"/>
                  </a:moveTo>
                  <a:lnTo>
                    <a:pt x="2713075" y="810450"/>
                  </a:lnTo>
                  <a:lnTo>
                    <a:pt x="2712034" y="817562"/>
                  </a:lnTo>
                  <a:lnTo>
                    <a:pt x="2747607" y="822782"/>
                  </a:lnTo>
                  <a:lnTo>
                    <a:pt x="2748648" y="815670"/>
                  </a:lnTo>
                  <a:close/>
                </a:path>
                <a:path w="2826384" h="941704">
                  <a:moveTo>
                    <a:pt x="2761259" y="280911"/>
                  </a:moveTo>
                  <a:lnTo>
                    <a:pt x="2760751" y="273735"/>
                  </a:lnTo>
                  <a:lnTo>
                    <a:pt x="2724899" y="276288"/>
                  </a:lnTo>
                  <a:lnTo>
                    <a:pt x="2725407" y="283451"/>
                  </a:lnTo>
                  <a:lnTo>
                    <a:pt x="2761259" y="280911"/>
                  </a:lnTo>
                  <a:close/>
                </a:path>
                <a:path w="2826384" h="941704">
                  <a:moveTo>
                    <a:pt x="2819768" y="826109"/>
                  </a:moveTo>
                  <a:lnTo>
                    <a:pt x="2784208" y="820889"/>
                  </a:lnTo>
                  <a:lnTo>
                    <a:pt x="2783167" y="828014"/>
                  </a:lnTo>
                  <a:lnTo>
                    <a:pt x="2818727" y="833221"/>
                  </a:lnTo>
                  <a:lnTo>
                    <a:pt x="2819768" y="826109"/>
                  </a:lnTo>
                  <a:close/>
                </a:path>
                <a:path w="2826384" h="941704">
                  <a:moveTo>
                    <a:pt x="2826054" y="269074"/>
                  </a:moveTo>
                  <a:lnTo>
                    <a:pt x="2796603" y="271170"/>
                  </a:lnTo>
                  <a:lnTo>
                    <a:pt x="2797111" y="278345"/>
                  </a:lnTo>
                  <a:lnTo>
                    <a:pt x="2826054" y="276288"/>
                  </a:lnTo>
                  <a:lnTo>
                    <a:pt x="2826054" y="269074"/>
                  </a:lnTo>
                  <a:close/>
                </a:path>
              </a:pathLst>
            </a:custGeom>
            <a:solidFill>
              <a:srgbClr val="231F20"/>
            </a:solidFill>
          </p:spPr>
          <p:txBody>
            <a:bodyPr wrap="square" lIns="0" tIns="0" rIns="0" bIns="0" rtlCol="0"/>
            <a:lstStyle/>
            <a:p/>
          </p:txBody>
        </p:sp>
        <p:sp>
          <p:nvSpPr>
            <p:cNvPr id="234" name="object 234" descr=""/>
            <p:cNvSpPr/>
            <p:nvPr/>
          </p:nvSpPr>
          <p:spPr>
            <a:xfrm>
              <a:off x="11725237" y="3702113"/>
              <a:ext cx="0" cy="609600"/>
            </a:xfrm>
            <a:custGeom>
              <a:avLst/>
              <a:gdLst/>
              <a:ahLst/>
              <a:cxnLst/>
              <a:rect l="l" t="t" r="r" b="b"/>
              <a:pathLst>
                <a:path w="0" h="609600">
                  <a:moveTo>
                    <a:pt x="0" y="0"/>
                  </a:moveTo>
                  <a:lnTo>
                    <a:pt x="0" y="609574"/>
                  </a:lnTo>
                </a:path>
              </a:pathLst>
            </a:custGeom>
            <a:ln w="7188">
              <a:solidFill>
                <a:srgbClr val="231F20"/>
              </a:solidFill>
              <a:prstDash val="dash"/>
            </a:ln>
          </p:spPr>
          <p:txBody>
            <a:bodyPr wrap="square" lIns="0" tIns="0" rIns="0" bIns="0" rtlCol="0"/>
            <a:lstStyle/>
            <a:p/>
          </p:txBody>
        </p:sp>
        <p:sp>
          <p:nvSpPr>
            <p:cNvPr id="235" name="object 235" descr=""/>
            <p:cNvSpPr/>
            <p:nvPr/>
          </p:nvSpPr>
          <p:spPr>
            <a:xfrm>
              <a:off x="11725237" y="3227984"/>
              <a:ext cx="0" cy="334010"/>
            </a:xfrm>
            <a:custGeom>
              <a:avLst/>
              <a:gdLst/>
              <a:ahLst/>
              <a:cxnLst/>
              <a:rect l="l" t="t" r="r" b="b"/>
              <a:pathLst>
                <a:path w="0" h="334010">
                  <a:moveTo>
                    <a:pt x="0" y="0"/>
                  </a:moveTo>
                  <a:lnTo>
                    <a:pt x="0" y="333959"/>
                  </a:lnTo>
                </a:path>
              </a:pathLst>
            </a:custGeom>
            <a:ln w="5130">
              <a:solidFill>
                <a:srgbClr val="231F20"/>
              </a:solidFill>
              <a:prstDash val="dash"/>
            </a:ln>
          </p:spPr>
          <p:txBody>
            <a:bodyPr wrap="square" lIns="0" tIns="0" rIns="0" bIns="0" rtlCol="0"/>
            <a:lstStyle/>
            <a:p/>
          </p:txBody>
        </p:sp>
        <p:sp>
          <p:nvSpPr>
            <p:cNvPr id="236" name="object 236" descr=""/>
            <p:cNvSpPr/>
            <p:nvPr/>
          </p:nvSpPr>
          <p:spPr>
            <a:xfrm>
              <a:off x="12490869" y="3711537"/>
              <a:ext cx="0" cy="611505"/>
            </a:xfrm>
            <a:custGeom>
              <a:avLst/>
              <a:gdLst/>
              <a:ahLst/>
              <a:cxnLst/>
              <a:rect l="l" t="t" r="r" b="b"/>
              <a:pathLst>
                <a:path w="0" h="611504">
                  <a:moveTo>
                    <a:pt x="0" y="0"/>
                  </a:moveTo>
                  <a:lnTo>
                    <a:pt x="0" y="611060"/>
                  </a:lnTo>
                </a:path>
              </a:pathLst>
            </a:custGeom>
            <a:ln w="7188">
              <a:solidFill>
                <a:srgbClr val="231F20"/>
              </a:solidFill>
              <a:prstDash val="dash"/>
            </a:ln>
          </p:spPr>
          <p:txBody>
            <a:bodyPr wrap="square" lIns="0" tIns="0" rIns="0" bIns="0" rtlCol="0"/>
            <a:lstStyle/>
            <a:p/>
          </p:txBody>
        </p:sp>
        <p:sp>
          <p:nvSpPr>
            <p:cNvPr id="237" name="object 237" descr=""/>
            <p:cNvSpPr/>
            <p:nvPr/>
          </p:nvSpPr>
          <p:spPr>
            <a:xfrm>
              <a:off x="12490875" y="3227984"/>
              <a:ext cx="0" cy="334010"/>
            </a:xfrm>
            <a:custGeom>
              <a:avLst/>
              <a:gdLst/>
              <a:ahLst/>
              <a:cxnLst/>
              <a:rect l="l" t="t" r="r" b="b"/>
              <a:pathLst>
                <a:path w="0" h="334010">
                  <a:moveTo>
                    <a:pt x="0" y="0"/>
                  </a:moveTo>
                  <a:lnTo>
                    <a:pt x="0" y="333959"/>
                  </a:lnTo>
                </a:path>
              </a:pathLst>
            </a:custGeom>
            <a:ln w="5143">
              <a:solidFill>
                <a:srgbClr val="231F20"/>
              </a:solidFill>
              <a:prstDash val="dash"/>
            </a:ln>
          </p:spPr>
          <p:txBody>
            <a:bodyPr wrap="square" lIns="0" tIns="0" rIns="0" bIns="0" rtlCol="0"/>
            <a:lstStyle/>
            <a:p/>
          </p:txBody>
        </p:sp>
        <p:sp>
          <p:nvSpPr>
            <p:cNvPr id="238" name="object 238" descr=""/>
            <p:cNvSpPr/>
            <p:nvPr/>
          </p:nvSpPr>
          <p:spPr>
            <a:xfrm>
              <a:off x="11721643" y="3036887"/>
              <a:ext cx="2791460" cy="582930"/>
            </a:xfrm>
            <a:custGeom>
              <a:avLst/>
              <a:gdLst/>
              <a:ahLst/>
              <a:cxnLst/>
              <a:rect l="l" t="t" r="r" b="b"/>
              <a:pathLst>
                <a:path w="2791459" h="582929">
                  <a:moveTo>
                    <a:pt x="39573" y="575602"/>
                  </a:moveTo>
                  <a:lnTo>
                    <a:pt x="38188" y="568553"/>
                  </a:lnTo>
                  <a:lnTo>
                    <a:pt x="2921" y="575449"/>
                  </a:lnTo>
                  <a:lnTo>
                    <a:pt x="4292" y="582510"/>
                  </a:lnTo>
                  <a:lnTo>
                    <a:pt x="39573" y="575602"/>
                  </a:lnTo>
                  <a:close/>
                </a:path>
                <a:path w="2791459" h="582929">
                  <a:moveTo>
                    <a:pt x="110121" y="561809"/>
                  </a:moveTo>
                  <a:lnTo>
                    <a:pt x="108737" y="554761"/>
                  </a:lnTo>
                  <a:lnTo>
                    <a:pt x="73469" y="561657"/>
                  </a:lnTo>
                  <a:lnTo>
                    <a:pt x="74853" y="568706"/>
                  </a:lnTo>
                  <a:lnTo>
                    <a:pt x="110121" y="561809"/>
                  </a:lnTo>
                  <a:close/>
                </a:path>
                <a:path w="2791459" h="582929">
                  <a:moveTo>
                    <a:pt x="180670" y="548017"/>
                  </a:moveTo>
                  <a:lnTo>
                    <a:pt x="179285" y="540956"/>
                  </a:lnTo>
                  <a:lnTo>
                    <a:pt x="144018" y="547852"/>
                  </a:lnTo>
                  <a:lnTo>
                    <a:pt x="145402" y="554913"/>
                  </a:lnTo>
                  <a:lnTo>
                    <a:pt x="180670" y="548017"/>
                  </a:lnTo>
                  <a:close/>
                </a:path>
                <a:path w="2791459" h="582929">
                  <a:moveTo>
                    <a:pt x="251218" y="534212"/>
                  </a:moveTo>
                  <a:lnTo>
                    <a:pt x="249847" y="527151"/>
                  </a:lnTo>
                  <a:lnTo>
                    <a:pt x="214579" y="534060"/>
                  </a:lnTo>
                  <a:lnTo>
                    <a:pt x="215950" y="541108"/>
                  </a:lnTo>
                  <a:lnTo>
                    <a:pt x="251218" y="534212"/>
                  </a:lnTo>
                  <a:close/>
                </a:path>
                <a:path w="2791459" h="582929">
                  <a:moveTo>
                    <a:pt x="321779" y="520420"/>
                  </a:moveTo>
                  <a:lnTo>
                    <a:pt x="320408" y="513359"/>
                  </a:lnTo>
                  <a:lnTo>
                    <a:pt x="285127" y="520255"/>
                  </a:lnTo>
                  <a:lnTo>
                    <a:pt x="286499" y="527316"/>
                  </a:lnTo>
                  <a:lnTo>
                    <a:pt x="321779" y="520420"/>
                  </a:lnTo>
                  <a:close/>
                </a:path>
                <a:path w="2791459" h="582929">
                  <a:moveTo>
                    <a:pt x="392341" y="506615"/>
                  </a:moveTo>
                  <a:lnTo>
                    <a:pt x="390956" y="499567"/>
                  </a:lnTo>
                  <a:lnTo>
                    <a:pt x="355676" y="506450"/>
                  </a:lnTo>
                  <a:lnTo>
                    <a:pt x="357047" y="513511"/>
                  </a:lnTo>
                  <a:lnTo>
                    <a:pt x="392341" y="506615"/>
                  </a:lnTo>
                  <a:close/>
                </a:path>
                <a:path w="2791459" h="582929">
                  <a:moveTo>
                    <a:pt x="462876" y="492810"/>
                  </a:moveTo>
                  <a:lnTo>
                    <a:pt x="461505" y="485749"/>
                  </a:lnTo>
                  <a:lnTo>
                    <a:pt x="426237" y="492658"/>
                  </a:lnTo>
                  <a:lnTo>
                    <a:pt x="427609" y="499706"/>
                  </a:lnTo>
                  <a:lnTo>
                    <a:pt x="462876" y="492810"/>
                  </a:lnTo>
                  <a:close/>
                </a:path>
                <a:path w="2791459" h="582929">
                  <a:moveTo>
                    <a:pt x="533438" y="479005"/>
                  </a:moveTo>
                  <a:lnTo>
                    <a:pt x="532066" y="471957"/>
                  </a:lnTo>
                  <a:lnTo>
                    <a:pt x="496773" y="478853"/>
                  </a:lnTo>
                  <a:lnTo>
                    <a:pt x="498157" y="485914"/>
                  </a:lnTo>
                  <a:lnTo>
                    <a:pt x="533438" y="479005"/>
                  </a:lnTo>
                  <a:close/>
                </a:path>
                <a:path w="2791459" h="582929">
                  <a:moveTo>
                    <a:pt x="603973" y="465213"/>
                  </a:moveTo>
                  <a:lnTo>
                    <a:pt x="602615" y="458165"/>
                  </a:lnTo>
                  <a:lnTo>
                    <a:pt x="567334" y="465048"/>
                  </a:lnTo>
                  <a:lnTo>
                    <a:pt x="568718" y="472109"/>
                  </a:lnTo>
                  <a:lnTo>
                    <a:pt x="603973" y="465213"/>
                  </a:lnTo>
                  <a:close/>
                </a:path>
                <a:path w="2791459" h="582929">
                  <a:moveTo>
                    <a:pt x="674535" y="451408"/>
                  </a:moveTo>
                  <a:lnTo>
                    <a:pt x="673163" y="444360"/>
                  </a:lnTo>
                  <a:lnTo>
                    <a:pt x="637882" y="451256"/>
                  </a:lnTo>
                  <a:lnTo>
                    <a:pt x="639267" y="458304"/>
                  </a:lnTo>
                  <a:lnTo>
                    <a:pt x="674535" y="451408"/>
                  </a:lnTo>
                  <a:close/>
                </a:path>
                <a:path w="2791459" h="582929">
                  <a:moveTo>
                    <a:pt x="745096" y="437616"/>
                  </a:moveTo>
                  <a:lnTo>
                    <a:pt x="743712" y="430555"/>
                  </a:lnTo>
                  <a:lnTo>
                    <a:pt x="708444" y="437464"/>
                  </a:lnTo>
                  <a:lnTo>
                    <a:pt x="709815" y="444512"/>
                  </a:lnTo>
                  <a:lnTo>
                    <a:pt x="745096" y="437616"/>
                  </a:lnTo>
                  <a:close/>
                </a:path>
                <a:path w="2791459" h="582929">
                  <a:moveTo>
                    <a:pt x="815644" y="423811"/>
                  </a:moveTo>
                  <a:lnTo>
                    <a:pt x="814273" y="416763"/>
                  </a:lnTo>
                  <a:lnTo>
                    <a:pt x="778992" y="423659"/>
                  </a:lnTo>
                  <a:lnTo>
                    <a:pt x="780364" y="430707"/>
                  </a:lnTo>
                  <a:lnTo>
                    <a:pt x="815644" y="423811"/>
                  </a:lnTo>
                  <a:close/>
                </a:path>
                <a:path w="2791459" h="582929">
                  <a:moveTo>
                    <a:pt x="886206" y="410019"/>
                  </a:moveTo>
                  <a:lnTo>
                    <a:pt x="884834" y="402958"/>
                  </a:lnTo>
                  <a:lnTo>
                    <a:pt x="849541" y="409854"/>
                  </a:lnTo>
                  <a:lnTo>
                    <a:pt x="850925" y="416915"/>
                  </a:lnTo>
                  <a:lnTo>
                    <a:pt x="886206" y="410019"/>
                  </a:lnTo>
                  <a:close/>
                </a:path>
                <a:path w="2791459" h="582929">
                  <a:moveTo>
                    <a:pt x="956741" y="396214"/>
                  </a:moveTo>
                  <a:lnTo>
                    <a:pt x="955370" y="389153"/>
                  </a:lnTo>
                  <a:lnTo>
                    <a:pt x="920102" y="396062"/>
                  </a:lnTo>
                  <a:lnTo>
                    <a:pt x="921473" y="403110"/>
                  </a:lnTo>
                  <a:lnTo>
                    <a:pt x="956741" y="396214"/>
                  </a:lnTo>
                  <a:close/>
                </a:path>
                <a:path w="2791459" h="582929">
                  <a:moveTo>
                    <a:pt x="1027303" y="382409"/>
                  </a:moveTo>
                  <a:lnTo>
                    <a:pt x="1025931" y="375361"/>
                  </a:lnTo>
                  <a:lnTo>
                    <a:pt x="990650" y="382257"/>
                  </a:lnTo>
                  <a:lnTo>
                    <a:pt x="992035" y="389305"/>
                  </a:lnTo>
                  <a:lnTo>
                    <a:pt x="1027303" y="382409"/>
                  </a:lnTo>
                  <a:close/>
                </a:path>
                <a:path w="2791459" h="582929">
                  <a:moveTo>
                    <a:pt x="1055103" y="332778"/>
                  </a:moveTo>
                  <a:lnTo>
                    <a:pt x="1049959" y="332778"/>
                  </a:lnTo>
                  <a:lnTo>
                    <a:pt x="1049959" y="358470"/>
                  </a:lnTo>
                  <a:lnTo>
                    <a:pt x="1055103" y="358470"/>
                  </a:lnTo>
                  <a:lnTo>
                    <a:pt x="1055103" y="332778"/>
                  </a:lnTo>
                  <a:close/>
                </a:path>
                <a:path w="2791459" h="582929">
                  <a:moveTo>
                    <a:pt x="1055103" y="281406"/>
                  </a:moveTo>
                  <a:lnTo>
                    <a:pt x="1049959" y="281406"/>
                  </a:lnTo>
                  <a:lnTo>
                    <a:pt x="1049959" y="307073"/>
                  </a:lnTo>
                  <a:lnTo>
                    <a:pt x="1055103" y="307073"/>
                  </a:lnTo>
                  <a:lnTo>
                    <a:pt x="1055103" y="281406"/>
                  </a:lnTo>
                  <a:close/>
                </a:path>
                <a:path w="2791459" h="582929">
                  <a:moveTo>
                    <a:pt x="1055522" y="183591"/>
                  </a:moveTo>
                  <a:lnTo>
                    <a:pt x="1055103" y="183591"/>
                  </a:lnTo>
                  <a:lnTo>
                    <a:pt x="1049959" y="183591"/>
                  </a:lnTo>
                  <a:lnTo>
                    <a:pt x="1048334" y="183591"/>
                  </a:lnTo>
                  <a:lnTo>
                    <a:pt x="1048334" y="225590"/>
                  </a:lnTo>
                  <a:lnTo>
                    <a:pt x="7188" y="225590"/>
                  </a:lnTo>
                  <a:lnTo>
                    <a:pt x="7188" y="183591"/>
                  </a:lnTo>
                  <a:lnTo>
                    <a:pt x="0" y="183591"/>
                  </a:lnTo>
                  <a:lnTo>
                    <a:pt x="0" y="274802"/>
                  </a:lnTo>
                  <a:lnTo>
                    <a:pt x="7188" y="274802"/>
                  </a:lnTo>
                  <a:lnTo>
                    <a:pt x="7188" y="232778"/>
                  </a:lnTo>
                  <a:lnTo>
                    <a:pt x="1048334" y="232778"/>
                  </a:lnTo>
                  <a:lnTo>
                    <a:pt x="1048334" y="274802"/>
                  </a:lnTo>
                  <a:lnTo>
                    <a:pt x="1055522" y="274802"/>
                  </a:lnTo>
                  <a:lnTo>
                    <a:pt x="1055522" y="183591"/>
                  </a:lnTo>
                  <a:close/>
                </a:path>
                <a:path w="2791459" h="582929">
                  <a:moveTo>
                    <a:pt x="1097851" y="368617"/>
                  </a:moveTo>
                  <a:lnTo>
                    <a:pt x="1096479" y="361556"/>
                  </a:lnTo>
                  <a:lnTo>
                    <a:pt x="1061199" y="368452"/>
                  </a:lnTo>
                  <a:lnTo>
                    <a:pt x="1062570" y="375513"/>
                  </a:lnTo>
                  <a:lnTo>
                    <a:pt x="1097851" y="368617"/>
                  </a:lnTo>
                  <a:close/>
                </a:path>
                <a:path w="2791459" h="582929">
                  <a:moveTo>
                    <a:pt x="1238961" y="341020"/>
                  </a:moveTo>
                  <a:lnTo>
                    <a:pt x="1237589" y="333959"/>
                  </a:lnTo>
                  <a:lnTo>
                    <a:pt x="1202309" y="340855"/>
                  </a:lnTo>
                  <a:lnTo>
                    <a:pt x="1203693" y="347916"/>
                  </a:lnTo>
                  <a:lnTo>
                    <a:pt x="1238961" y="341020"/>
                  </a:lnTo>
                  <a:close/>
                </a:path>
                <a:path w="2791459" h="582929">
                  <a:moveTo>
                    <a:pt x="1309509" y="327215"/>
                  </a:moveTo>
                  <a:lnTo>
                    <a:pt x="1308138" y="320167"/>
                  </a:lnTo>
                  <a:lnTo>
                    <a:pt x="1272857" y="327050"/>
                  </a:lnTo>
                  <a:lnTo>
                    <a:pt x="1274229" y="334111"/>
                  </a:lnTo>
                  <a:lnTo>
                    <a:pt x="1309509" y="327215"/>
                  </a:lnTo>
                  <a:close/>
                </a:path>
                <a:path w="2791459" h="582929">
                  <a:moveTo>
                    <a:pt x="1380058" y="313423"/>
                  </a:moveTo>
                  <a:lnTo>
                    <a:pt x="1378686" y="306362"/>
                  </a:lnTo>
                  <a:lnTo>
                    <a:pt x="1343418" y="313258"/>
                  </a:lnTo>
                  <a:lnTo>
                    <a:pt x="1344790" y="320306"/>
                  </a:lnTo>
                  <a:lnTo>
                    <a:pt x="1380058" y="313423"/>
                  </a:lnTo>
                  <a:close/>
                </a:path>
                <a:path w="2791459" h="582929">
                  <a:moveTo>
                    <a:pt x="1450619" y="299618"/>
                  </a:moveTo>
                  <a:lnTo>
                    <a:pt x="1449235" y="292557"/>
                  </a:lnTo>
                  <a:lnTo>
                    <a:pt x="1413967" y="299466"/>
                  </a:lnTo>
                  <a:lnTo>
                    <a:pt x="1415338" y="306514"/>
                  </a:lnTo>
                  <a:lnTo>
                    <a:pt x="1450619" y="299618"/>
                  </a:lnTo>
                  <a:close/>
                </a:path>
                <a:path w="2791459" h="582929">
                  <a:moveTo>
                    <a:pt x="1521167" y="285813"/>
                  </a:moveTo>
                  <a:lnTo>
                    <a:pt x="1519796" y="278765"/>
                  </a:lnTo>
                  <a:lnTo>
                    <a:pt x="1484515" y="285661"/>
                  </a:lnTo>
                  <a:lnTo>
                    <a:pt x="1485900" y="292709"/>
                  </a:lnTo>
                  <a:lnTo>
                    <a:pt x="1521167" y="285813"/>
                  </a:lnTo>
                  <a:close/>
                </a:path>
                <a:path w="2791459" h="582929">
                  <a:moveTo>
                    <a:pt x="1591716" y="272021"/>
                  </a:moveTo>
                  <a:lnTo>
                    <a:pt x="1590344" y="264960"/>
                  </a:lnTo>
                  <a:lnTo>
                    <a:pt x="1555064" y="271856"/>
                  </a:lnTo>
                  <a:lnTo>
                    <a:pt x="1556435" y="278917"/>
                  </a:lnTo>
                  <a:lnTo>
                    <a:pt x="1591716" y="272021"/>
                  </a:lnTo>
                  <a:close/>
                </a:path>
                <a:path w="2791459" h="582929">
                  <a:moveTo>
                    <a:pt x="1662277" y="258216"/>
                  </a:moveTo>
                  <a:lnTo>
                    <a:pt x="1660906" y="251167"/>
                  </a:lnTo>
                  <a:lnTo>
                    <a:pt x="1625625" y="258051"/>
                  </a:lnTo>
                  <a:lnTo>
                    <a:pt x="1626997" y="265112"/>
                  </a:lnTo>
                  <a:lnTo>
                    <a:pt x="1662277" y="258216"/>
                  </a:lnTo>
                  <a:close/>
                </a:path>
                <a:path w="2791459" h="582929">
                  <a:moveTo>
                    <a:pt x="1732826" y="244411"/>
                  </a:moveTo>
                  <a:lnTo>
                    <a:pt x="1731454" y="237363"/>
                  </a:lnTo>
                  <a:lnTo>
                    <a:pt x="1696186" y="244259"/>
                  </a:lnTo>
                  <a:lnTo>
                    <a:pt x="1697558" y="251320"/>
                  </a:lnTo>
                  <a:lnTo>
                    <a:pt x="1732826" y="244411"/>
                  </a:lnTo>
                  <a:close/>
                </a:path>
                <a:path w="2791459" h="582929">
                  <a:moveTo>
                    <a:pt x="1803387" y="230619"/>
                  </a:moveTo>
                  <a:lnTo>
                    <a:pt x="1802003" y="223558"/>
                  </a:lnTo>
                  <a:lnTo>
                    <a:pt x="1766722" y="230454"/>
                  </a:lnTo>
                  <a:lnTo>
                    <a:pt x="1768106" y="237515"/>
                  </a:lnTo>
                  <a:lnTo>
                    <a:pt x="1803387" y="230619"/>
                  </a:lnTo>
                  <a:close/>
                </a:path>
                <a:path w="2791459" h="582929">
                  <a:moveTo>
                    <a:pt x="1873923" y="216814"/>
                  </a:moveTo>
                  <a:lnTo>
                    <a:pt x="1872551" y="209765"/>
                  </a:lnTo>
                  <a:lnTo>
                    <a:pt x="1837283" y="216662"/>
                  </a:lnTo>
                  <a:lnTo>
                    <a:pt x="1838655" y="223710"/>
                  </a:lnTo>
                  <a:lnTo>
                    <a:pt x="1873923" y="216814"/>
                  </a:lnTo>
                  <a:close/>
                </a:path>
                <a:path w="2791459" h="582929">
                  <a:moveTo>
                    <a:pt x="1909000" y="6515"/>
                  </a:moveTo>
                  <a:lnTo>
                    <a:pt x="1905939" y="0"/>
                  </a:lnTo>
                  <a:lnTo>
                    <a:pt x="1166596" y="347853"/>
                  </a:lnTo>
                  <a:lnTo>
                    <a:pt x="1131760" y="354647"/>
                  </a:lnTo>
                  <a:lnTo>
                    <a:pt x="1133132" y="361708"/>
                  </a:lnTo>
                  <a:lnTo>
                    <a:pt x="1139990" y="360375"/>
                  </a:lnTo>
                  <a:lnTo>
                    <a:pt x="1055103" y="400316"/>
                  </a:lnTo>
                  <a:lnTo>
                    <a:pt x="1055103" y="384149"/>
                  </a:lnTo>
                  <a:lnTo>
                    <a:pt x="1049959" y="384149"/>
                  </a:lnTo>
                  <a:lnTo>
                    <a:pt x="1049959" y="402729"/>
                  </a:lnTo>
                  <a:lnTo>
                    <a:pt x="751598" y="543102"/>
                  </a:lnTo>
                  <a:lnTo>
                    <a:pt x="754659" y="549605"/>
                  </a:lnTo>
                  <a:lnTo>
                    <a:pt x="1051725" y="409841"/>
                  </a:lnTo>
                  <a:lnTo>
                    <a:pt x="1055103" y="409841"/>
                  </a:lnTo>
                  <a:lnTo>
                    <a:pt x="1055103" y="408254"/>
                  </a:lnTo>
                  <a:lnTo>
                    <a:pt x="1909000" y="6515"/>
                  </a:lnTo>
                  <a:close/>
                </a:path>
                <a:path w="2791459" h="582929">
                  <a:moveTo>
                    <a:pt x="1944484" y="203022"/>
                  </a:moveTo>
                  <a:lnTo>
                    <a:pt x="1943112" y="195961"/>
                  </a:lnTo>
                  <a:lnTo>
                    <a:pt x="1907832" y="202857"/>
                  </a:lnTo>
                  <a:lnTo>
                    <a:pt x="1909203" y="209905"/>
                  </a:lnTo>
                  <a:lnTo>
                    <a:pt x="1944484" y="203022"/>
                  </a:lnTo>
                  <a:close/>
                </a:path>
                <a:path w="2791459" h="582929">
                  <a:moveTo>
                    <a:pt x="2015032" y="189217"/>
                  </a:moveTo>
                  <a:lnTo>
                    <a:pt x="2013661" y="182156"/>
                  </a:lnTo>
                  <a:lnTo>
                    <a:pt x="1978393" y="189064"/>
                  </a:lnTo>
                  <a:lnTo>
                    <a:pt x="1979764" y="196113"/>
                  </a:lnTo>
                  <a:lnTo>
                    <a:pt x="2015032" y="189217"/>
                  </a:lnTo>
                  <a:close/>
                </a:path>
                <a:path w="2791459" h="582929">
                  <a:moveTo>
                    <a:pt x="2085594" y="175425"/>
                  </a:moveTo>
                  <a:lnTo>
                    <a:pt x="2084209" y="168363"/>
                  </a:lnTo>
                  <a:lnTo>
                    <a:pt x="2048941" y="175260"/>
                  </a:lnTo>
                  <a:lnTo>
                    <a:pt x="2050313" y="182321"/>
                  </a:lnTo>
                  <a:lnTo>
                    <a:pt x="2085594" y="175425"/>
                  </a:lnTo>
                  <a:close/>
                </a:path>
                <a:path w="2791459" h="582929">
                  <a:moveTo>
                    <a:pt x="2156142" y="161620"/>
                  </a:moveTo>
                  <a:lnTo>
                    <a:pt x="2154771" y="154559"/>
                  </a:lnTo>
                  <a:lnTo>
                    <a:pt x="2119490" y="161455"/>
                  </a:lnTo>
                  <a:lnTo>
                    <a:pt x="2120862" y="168516"/>
                  </a:lnTo>
                  <a:lnTo>
                    <a:pt x="2156142" y="161620"/>
                  </a:lnTo>
                  <a:close/>
                </a:path>
                <a:path w="2791459" h="582929">
                  <a:moveTo>
                    <a:pt x="2226691" y="147815"/>
                  </a:moveTo>
                  <a:lnTo>
                    <a:pt x="2225319" y="140754"/>
                  </a:lnTo>
                  <a:lnTo>
                    <a:pt x="2190038" y="147662"/>
                  </a:lnTo>
                  <a:lnTo>
                    <a:pt x="2191410" y="154724"/>
                  </a:lnTo>
                  <a:lnTo>
                    <a:pt x="2226691" y="147815"/>
                  </a:lnTo>
                  <a:close/>
                </a:path>
                <a:path w="2791459" h="582929">
                  <a:moveTo>
                    <a:pt x="2297252" y="134023"/>
                  </a:moveTo>
                  <a:lnTo>
                    <a:pt x="2295880" y="126961"/>
                  </a:lnTo>
                  <a:lnTo>
                    <a:pt x="2260587" y="133858"/>
                  </a:lnTo>
                  <a:lnTo>
                    <a:pt x="2261971" y="140919"/>
                  </a:lnTo>
                  <a:lnTo>
                    <a:pt x="2297252" y="134023"/>
                  </a:lnTo>
                  <a:close/>
                </a:path>
                <a:path w="2791459" h="582929">
                  <a:moveTo>
                    <a:pt x="2367788" y="120218"/>
                  </a:moveTo>
                  <a:lnTo>
                    <a:pt x="2366416" y="113157"/>
                  </a:lnTo>
                  <a:lnTo>
                    <a:pt x="2331148" y="120053"/>
                  </a:lnTo>
                  <a:lnTo>
                    <a:pt x="2332520" y="127114"/>
                  </a:lnTo>
                  <a:lnTo>
                    <a:pt x="2367788" y="120218"/>
                  </a:lnTo>
                  <a:close/>
                </a:path>
                <a:path w="2791459" h="582929">
                  <a:moveTo>
                    <a:pt x="2438349" y="106413"/>
                  </a:moveTo>
                  <a:lnTo>
                    <a:pt x="2436977" y="99364"/>
                  </a:lnTo>
                  <a:lnTo>
                    <a:pt x="2401697" y="106260"/>
                  </a:lnTo>
                  <a:lnTo>
                    <a:pt x="2403081" y="113309"/>
                  </a:lnTo>
                  <a:lnTo>
                    <a:pt x="2438349" y="106413"/>
                  </a:lnTo>
                  <a:close/>
                </a:path>
                <a:path w="2791459" h="582929">
                  <a:moveTo>
                    <a:pt x="2508897" y="92621"/>
                  </a:moveTo>
                  <a:lnTo>
                    <a:pt x="2507526" y="85559"/>
                  </a:lnTo>
                  <a:lnTo>
                    <a:pt x="2472258" y="92468"/>
                  </a:lnTo>
                  <a:lnTo>
                    <a:pt x="2473629" y="99517"/>
                  </a:lnTo>
                  <a:lnTo>
                    <a:pt x="2508897" y="92621"/>
                  </a:lnTo>
                  <a:close/>
                </a:path>
                <a:path w="2791459" h="582929">
                  <a:moveTo>
                    <a:pt x="2579459" y="78816"/>
                  </a:moveTo>
                  <a:lnTo>
                    <a:pt x="2578074" y="71767"/>
                  </a:lnTo>
                  <a:lnTo>
                    <a:pt x="2542806" y="78651"/>
                  </a:lnTo>
                  <a:lnTo>
                    <a:pt x="2544178" y="85712"/>
                  </a:lnTo>
                  <a:lnTo>
                    <a:pt x="2579459" y="78816"/>
                  </a:lnTo>
                  <a:close/>
                </a:path>
                <a:path w="2791459" h="582929">
                  <a:moveTo>
                    <a:pt x="2650007" y="65024"/>
                  </a:moveTo>
                  <a:lnTo>
                    <a:pt x="2648635" y="57962"/>
                  </a:lnTo>
                  <a:lnTo>
                    <a:pt x="2613355" y="64858"/>
                  </a:lnTo>
                  <a:lnTo>
                    <a:pt x="2614739" y="71907"/>
                  </a:lnTo>
                  <a:lnTo>
                    <a:pt x="2650007" y="65024"/>
                  </a:lnTo>
                  <a:close/>
                </a:path>
                <a:path w="2791459" h="582929">
                  <a:moveTo>
                    <a:pt x="2720568" y="51219"/>
                  </a:moveTo>
                  <a:lnTo>
                    <a:pt x="2719184" y="44157"/>
                  </a:lnTo>
                  <a:lnTo>
                    <a:pt x="2683903" y="51066"/>
                  </a:lnTo>
                  <a:lnTo>
                    <a:pt x="2685275" y="58127"/>
                  </a:lnTo>
                  <a:lnTo>
                    <a:pt x="2720568" y="51219"/>
                  </a:lnTo>
                  <a:close/>
                </a:path>
                <a:path w="2791459" h="582929">
                  <a:moveTo>
                    <a:pt x="2791117" y="37414"/>
                  </a:moveTo>
                  <a:lnTo>
                    <a:pt x="2789745" y="30365"/>
                  </a:lnTo>
                  <a:lnTo>
                    <a:pt x="2754465" y="37261"/>
                  </a:lnTo>
                  <a:lnTo>
                    <a:pt x="2755836" y="44310"/>
                  </a:lnTo>
                  <a:lnTo>
                    <a:pt x="2791117" y="37414"/>
                  </a:lnTo>
                  <a:close/>
                </a:path>
              </a:pathLst>
            </a:custGeom>
            <a:solidFill>
              <a:srgbClr val="231F20"/>
            </a:solidFill>
          </p:spPr>
          <p:txBody>
            <a:bodyPr wrap="square" lIns="0" tIns="0" rIns="0" bIns="0" rtlCol="0"/>
            <a:lstStyle/>
            <a:p/>
          </p:txBody>
        </p:sp>
        <p:sp>
          <p:nvSpPr>
            <p:cNvPr id="239" name="object 239" descr=""/>
            <p:cNvSpPr/>
            <p:nvPr/>
          </p:nvSpPr>
          <p:spPr>
            <a:xfrm>
              <a:off x="9140558" y="2812542"/>
              <a:ext cx="1976120" cy="2115820"/>
            </a:xfrm>
            <a:custGeom>
              <a:avLst/>
              <a:gdLst/>
              <a:ahLst/>
              <a:cxnLst/>
              <a:rect l="l" t="t" r="r" b="b"/>
              <a:pathLst>
                <a:path w="1976120" h="2115820">
                  <a:moveTo>
                    <a:pt x="1975510" y="0"/>
                  </a:moveTo>
                  <a:lnTo>
                    <a:pt x="0" y="0"/>
                  </a:lnTo>
                  <a:lnTo>
                    <a:pt x="0" y="2115807"/>
                  </a:lnTo>
                  <a:lnTo>
                    <a:pt x="1975510" y="2115807"/>
                  </a:lnTo>
                  <a:lnTo>
                    <a:pt x="1975510" y="0"/>
                  </a:lnTo>
                  <a:close/>
                </a:path>
              </a:pathLst>
            </a:custGeom>
            <a:solidFill>
              <a:srgbClr val="FFFFFF"/>
            </a:solidFill>
          </p:spPr>
          <p:txBody>
            <a:bodyPr wrap="square" lIns="0" tIns="0" rIns="0" bIns="0" rtlCol="0"/>
            <a:lstStyle/>
            <a:p/>
          </p:txBody>
        </p:sp>
        <p:sp>
          <p:nvSpPr>
            <p:cNvPr id="240" name="object 240" descr=""/>
            <p:cNvSpPr/>
            <p:nvPr/>
          </p:nvSpPr>
          <p:spPr>
            <a:xfrm>
              <a:off x="9030817" y="2812542"/>
              <a:ext cx="2195195" cy="2115820"/>
            </a:xfrm>
            <a:custGeom>
              <a:avLst/>
              <a:gdLst/>
              <a:ahLst/>
              <a:cxnLst/>
              <a:rect l="l" t="t" r="r" b="b"/>
              <a:pathLst>
                <a:path w="2195195" h="2115820">
                  <a:moveTo>
                    <a:pt x="1469957" y="812559"/>
                  </a:moveTo>
                  <a:lnTo>
                    <a:pt x="726829" y="812559"/>
                  </a:lnTo>
                  <a:lnTo>
                    <a:pt x="743917" y="816010"/>
                  </a:lnTo>
                  <a:lnTo>
                    <a:pt x="757873" y="825420"/>
                  </a:lnTo>
                  <a:lnTo>
                    <a:pt x="767283" y="839375"/>
                  </a:lnTo>
                  <a:lnTo>
                    <a:pt x="770733" y="856463"/>
                  </a:lnTo>
                  <a:lnTo>
                    <a:pt x="770733" y="2115807"/>
                  </a:lnTo>
                  <a:lnTo>
                    <a:pt x="1426066" y="2115807"/>
                  </a:lnTo>
                  <a:lnTo>
                    <a:pt x="1426066" y="856463"/>
                  </a:lnTo>
                  <a:lnTo>
                    <a:pt x="1429515" y="839375"/>
                  </a:lnTo>
                  <a:lnTo>
                    <a:pt x="1438920" y="825420"/>
                  </a:lnTo>
                  <a:lnTo>
                    <a:pt x="1452871" y="816010"/>
                  </a:lnTo>
                  <a:lnTo>
                    <a:pt x="1469957" y="812559"/>
                  </a:lnTo>
                  <a:close/>
                </a:path>
                <a:path w="2195195" h="2115820">
                  <a:moveTo>
                    <a:pt x="2194991" y="158776"/>
                  </a:moveTo>
                  <a:lnTo>
                    <a:pt x="0" y="158776"/>
                  </a:lnTo>
                  <a:lnTo>
                    <a:pt x="0" y="812559"/>
                  </a:lnTo>
                  <a:lnTo>
                    <a:pt x="2194991" y="812559"/>
                  </a:lnTo>
                  <a:lnTo>
                    <a:pt x="2194991" y="158776"/>
                  </a:lnTo>
                  <a:close/>
                </a:path>
                <a:path w="2195195" h="2115820">
                  <a:moveTo>
                    <a:pt x="1426066" y="0"/>
                  </a:moveTo>
                  <a:lnTo>
                    <a:pt x="770733" y="0"/>
                  </a:lnTo>
                  <a:lnTo>
                    <a:pt x="770733" y="114872"/>
                  </a:lnTo>
                  <a:lnTo>
                    <a:pt x="767283" y="131966"/>
                  </a:lnTo>
                  <a:lnTo>
                    <a:pt x="757873" y="145921"/>
                  </a:lnTo>
                  <a:lnTo>
                    <a:pt x="743917" y="155327"/>
                  </a:lnTo>
                  <a:lnTo>
                    <a:pt x="726829" y="158776"/>
                  </a:lnTo>
                  <a:lnTo>
                    <a:pt x="1469957" y="158776"/>
                  </a:lnTo>
                  <a:lnTo>
                    <a:pt x="1452871" y="155327"/>
                  </a:lnTo>
                  <a:lnTo>
                    <a:pt x="1438920" y="145921"/>
                  </a:lnTo>
                  <a:lnTo>
                    <a:pt x="1429515" y="131966"/>
                  </a:lnTo>
                  <a:lnTo>
                    <a:pt x="1426066" y="114872"/>
                  </a:lnTo>
                  <a:lnTo>
                    <a:pt x="1426066" y="0"/>
                  </a:lnTo>
                  <a:close/>
                </a:path>
              </a:pathLst>
            </a:custGeom>
            <a:solidFill>
              <a:srgbClr val="A7A9AC"/>
            </a:solidFill>
          </p:spPr>
          <p:txBody>
            <a:bodyPr wrap="square" lIns="0" tIns="0" rIns="0" bIns="0" rtlCol="0"/>
            <a:lstStyle/>
            <a:p/>
          </p:txBody>
        </p:sp>
        <p:sp>
          <p:nvSpPr>
            <p:cNvPr id="241" name="object 241" descr=""/>
            <p:cNvSpPr/>
            <p:nvPr/>
          </p:nvSpPr>
          <p:spPr>
            <a:xfrm>
              <a:off x="10614101" y="3128784"/>
              <a:ext cx="334645" cy="215900"/>
            </a:xfrm>
            <a:custGeom>
              <a:avLst/>
              <a:gdLst/>
              <a:ahLst/>
              <a:cxnLst/>
              <a:rect l="l" t="t" r="r" b="b"/>
              <a:pathLst>
                <a:path w="334645" h="215900">
                  <a:moveTo>
                    <a:pt x="81775" y="201587"/>
                  </a:moveTo>
                  <a:lnTo>
                    <a:pt x="78625" y="198450"/>
                  </a:lnTo>
                  <a:lnTo>
                    <a:pt x="3149" y="198450"/>
                  </a:lnTo>
                  <a:lnTo>
                    <a:pt x="0" y="201587"/>
                  </a:lnTo>
                  <a:lnTo>
                    <a:pt x="0" y="212636"/>
                  </a:lnTo>
                  <a:lnTo>
                    <a:pt x="3149" y="215785"/>
                  </a:lnTo>
                  <a:lnTo>
                    <a:pt x="7023" y="215785"/>
                  </a:lnTo>
                  <a:lnTo>
                    <a:pt x="78625" y="215785"/>
                  </a:lnTo>
                  <a:lnTo>
                    <a:pt x="81775" y="212636"/>
                  </a:lnTo>
                  <a:lnTo>
                    <a:pt x="81775" y="201587"/>
                  </a:lnTo>
                  <a:close/>
                </a:path>
                <a:path w="334645" h="215900">
                  <a:moveTo>
                    <a:pt x="81775" y="3136"/>
                  </a:moveTo>
                  <a:lnTo>
                    <a:pt x="78625" y="0"/>
                  </a:lnTo>
                  <a:lnTo>
                    <a:pt x="3149" y="0"/>
                  </a:lnTo>
                  <a:lnTo>
                    <a:pt x="0" y="3136"/>
                  </a:lnTo>
                  <a:lnTo>
                    <a:pt x="0" y="14198"/>
                  </a:lnTo>
                  <a:lnTo>
                    <a:pt x="3149" y="17348"/>
                  </a:lnTo>
                  <a:lnTo>
                    <a:pt x="7023" y="17348"/>
                  </a:lnTo>
                  <a:lnTo>
                    <a:pt x="78625" y="17348"/>
                  </a:lnTo>
                  <a:lnTo>
                    <a:pt x="81775" y="14198"/>
                  </a:lnTo>
                  <a:lnTo>
                    <a:pt x="81775" y="3136"/>
                  </a:lnTo>
                  <a:close/>
                </a:path>
                <a:path w="334645" h="215900">
                  <a:moveTo>
                    <a:pt x="334111" y="201587"/>
                  </a:moveTo>
                  <a:lnTo>
                    <a:pt x="330962" y="198450"/>
                  </a:lnTo>
                  <a:lnTo>
                    <a:pt x="255485" y="198450"/>
                  </a:lnTo>
                  <a:lnTo>
                    <a:pt x="252349" y="201587"/>
                  </a:lnTo>
                  <a:lnTo>
                    <a:pt x="252349" y="212636"/>
                  </a:lnTo>
                  <a:lnTo>
                    <a:pt x="255485" y="215785"/>
                  </a:lnTo>
                  <a:lnTo>
                    <a:pt x="259372" y="215785"/>
                  </a:lnTo>
                  <a:lnTo>
                    <a:pt x="330962" y="215785"/>
                  </a:lnTo>
                  <a:lnTo>
                    <a:pt x="334111" y="212636"/>
                  </a:lnTo>
                  <a:lnTo>
                    <a:pt x="334111" y="201587"/>
                  </a:lnTo>
                  <a:close/>
                </a:path>
                <a:path w="334645" h="215900">
                  <a:moveTo>
                    <a:pt x="334111" y="3136"/>
                  </a:moveTo>
                  <a:lnTo>
                    <a:pt x="330962" y="0"/>
                  </a:lnTo>
                  <a:lnTo>
                    <a:pt x="255485" y="0"/>
                  </a:lnTo>
                  <a:lnTo>
                    <a:pt x="252349" y="3136"/>
                  </a:lnTo>
                  <a:lnTo>
                    <a:pt x="252349" y="14198"/>
                  </a:lnTo>
                  <a:lnTo>
                    <a:pt x="255485" y="17348"/>
                  </a:lnTo>
                  <a:lnTo>
                    <a:pt x="259372" y="17348"/>
                  </a:lnTo>
                  <a:lnTo>
                    <a:pt x="330962" y="17348"/>
                  </a:lnTo>
                  <a:lnTo>
                    <a:pt x="334111" y="14198"/>
                  </a:lnTo>
                  <a:lnTo>
                    <a:pt x="334111" y="3136"/>
                  </a:lnTo>
                  <a:close/>
                </a:path>
              </a:pathLst>
            </a:custGeom>
            <a:solidFill>
              <a:srgbClr val="231F20"/>
            </a:solidFill>
          </p:spPr>
          <p:txBody>
            <a:bodyPr wrap="square" lIns="0" tIns="0" rIns="0" bIns="0" rtlCol="0"/>
            <a:lstStyle/>
            <a:p/>
          </p:txBody>
        </p:sp>
        <p:pic>
          <p:nvPicPr>
            <p:cNvPr id="242" name="object 242" descr=""/>
            <p:cNvPicPr/>
            <p:nvPr/>
          </p:nvPicPr>
          <p:blipFill>
            <a:blip r:embed="rId65" cstate="print"/>
            <a:stretch>
              <a:fillRect/>
            </a:stretch>
          </p:blipFill>
          <p:spPr>
            <a:xfrm>
              <a:off x="10547363" y="3132150"/>
              <a:ext cx="509627" cy="208843"/>
            </a:xfrm>
            <a:prstGeom prst="rect">
              <a:avLst/>
            </a:prstGeom>
          </p:spPr>
        </p:pic>
        <p:sp>
          <p:nvSpPr>
            <p:cNvPr id="243" name="object 243" descr=""/>
            <p:cNvSpPr/>
            <p:nvPr/>
          </p:nvSpPr>
          <p:spPr>
            <a:xfrm>
              <a:off x="10704694" y="3139676"/>
              <a:ext cx="261620" cy="24765"/>
            </a:xfrm>
            <a:custGeom>
              <a:avLst/>
              <a:gdLst/>
              <a:ahLst/>
              <a:cxnLst/>
              <a:rect l="l" t="t" r="r" b="b"/>
              <a:pathLst>
                <a:path w="261620" h="24764">
                  <a:moveTo>
                    <a:pt x="261594" y="0"/>
                  </a:moveTo>
                  <a:lnTo>
                    <a:pt x="0" y="0"/>
                  </a:lnTo>
                  <a:lnTo>
                    <a:pt x="52222" y="24028"/>
                  </a:lnTo>
                  <a:lnTo>
                    <a:pt x="215353" y="24142"/>
                  </a:lnTo>
                  <a:lnTo>
                    <a:pt x="220097" y="21666"/>
                  </a:lnTo>
                  <a:lnTo>
                    <a:pt x="53009" y="21666"/>
                  </a:lnTo>
                  <a:lnTo>
                    <a:pt x="11315" y="2463"/>
                  </a:lnTo>
                  <a:lnTo>
                    <a:pt x="256875" y="2463"/>
                  </a:lnTo>
                  <a:lnTo>
                    <a:pt x="261594" y="0"/>
                  </a:lnTo>
                  <a:close/>
                </a:path>
                <a:path w="261620" h="24764">
                  <a:moveTo>
                    <a:pt x="135750" y="2463"/>
                  </a:moveTo>
                  <a:lnTo>
                    <a:pt x="125844" y="2463"/>
                  </a:lnTo>
                  <a:lnTo>
                    <a:pt x="125844" y="21666"/>
                  </a:lnTo>
                  <a:lnTo>
                    <a:pt x="135750" y="21666"/>
                  </a:lnTo>
                  <a:lnTo>
                    <a:pt x="135750" y="2463"/>
                  </a:lnTo>
                  <a:close/>
                </a:path>
                <a:path w="261620" h="24764">
                  <a:moveTo>
                    <a:pt x="256875" y="2463"/>
                  </a:moveTo>
                  <a:lnTo>
                    <a:pt x="251498" y="2463"/>
                  </a:lnTo>
                  <a:lnTo>
                    <a:pt x="214731" y="21666"/>
                  </a:lnTo>
                  <a:lnTo>
                    <a:pt x="220097" y="21666"/>
                  </a:lnTo>
                  <a:lnTo>
                    <a:pt x="256875" y="2463"/>
                  </a:lnTo>
                  <a:close/>
                </a:path>
              </a:pathLst>
            </a:custGeom>
            <a:solidFill>
              <a:srgbClr val="4C7520"/>
            </a:solidFill>
          </p:spPr>
          <p:txBody>
            <a:bodyPr wrap="square" lIns="0" tIns="0" rIns="0" bIns="0" rtlCol="0"/>
            <a:lstStyle/>
            <a:p/>
          </p:txBody>
        </p:sp>
        <p:pic>
          <p:nvPicPr>
            <p:cNvPr id="244" name="object 244" descr=""/>
            <p:cNvPicPr/>
            <p:nvPr/>
          </p:nvPicPr>
          <p:blipFill>
            <a:blip r:embed="rId66" cstate="print"/>
            <a:stretch>
              <a:fillRect/>
            </a:stretch>
          </p:blipFill>
          <p:spPr>
            <a:xfrm>
              <a:off x="10680242" y="3144748"/>
              <a:ext cx="280695" cy="187096"/>
            </a:xfrm>
            <a:prstGeom prst="rect">
              <a:avLst/>
            </a:prstGeom>
          </p:spPr>
        </p:pic>
        <p:sp>
          <p:nvSpPr>
            <p:cNvPr id="245" name="object 245" descr=""/>
            <p:cNvSpPr/>
            <p:nvPr/>
          </p:nvSpPr>
          <p:spPr>
            <a:xfrm>
              <a:off x="10697346" y="3103445"/>
              <a:ext cx="29209" cy="40005"/>
            </a:xfrm>
            <a:custGeom>
              <a:avLst/>
              <a:gdLst/>
              <a:ahLst/>
              <a:cxnLst/>
              <a:rect l="l" t="t" r="r" b="b"/>
              <a:pathLst>
                <a:path w="29209" h="40005">
                  <a:moveTo>
                    <a:pt x="19073" y="0"/>
                  </a:moveTo>
                  <a:lnTo>
                    <a:pt x="12674" y="3228"/>
                  </a:lnTo>
                  <a:lnTo>
                    <a:pt x="7227" y="12877"/>
                  </a:lnTo>
                  <a:lnTo>
                    <a:pt x="0" y="31918"/>
                  </a:lnTo>
                  <a:lnTo>
                    <a:pt x="0" y="39512"/>
                  </a:lnTo>
                  <a:lnTo>
                    <a:pt x="12700" y="39512"/>
                  </a:lnTo>
                  <a:lnTo>
                    <a:pt x="12700" y="32489"/>
                  </a:lnTo>
                  <a:lnTo>
                    <a:pt x="22821" y="28108"/>
                  </a:lnTo>
                  <a:lnTo>
                    <a:pt x="29159" y="219"/>
                  </a:lnTo>
                  <a:lnTo>
                    <a:pt x="19073" y="0"/>
                  </a:lnTo>
                  <a:close/>
                </a:path>
              </a:pathLst>
            </a:custGeom>
            <a:solidFill>
              <a:srgbClr val="79AD36"/>
            </a:solidFill>
          </p:spPr>
          <p:txBody>
            <a:bodyPr wrap="square" lIns="0" tIns="0" rIns="0" bIns="0" rtlCol="0"/>
            <a:lstStyle/>
            <a:p/>
          </p:txBody>
        </p:sp>
        <p:sp>
          <p:nvSpPr>
            <p:cNvPr id="246" name="object 246" descr=""/>
            <p:cNvSpPr/>
            <p:nvPr/>
          </p:nvSpPr>
          <p:spPr>
            <a:xfrm>
              <a:off x="10704687" y="3308915"/>
              <a:ext cx="261620" cy="24765"/>
            </a:xfrm>
            <a:custGeom>
              <a:avLst/>
              <a:gdLst/>
              <a:ahLst/>
              <a:cxnLst/>
              <a:rect l="l" t="t" r="r" b="b"/>
              <a:pathLst>
                <a:path w="261620" h="24764">
                  <a:moveTo>
                    <a:pt x="215353" y="0"/>
                  </a:moveTo>
                  <a:lnTo>
                    <a:pt x="52222" y="114"/>
                  </a:lnTo>
                  <a:lnTo>
                    <a:pt x="0" y="24155"/>
                  </a:lnTo>
                  <a:lnTo>
                    <a:pt x="261594" y="24155"/>
                  </a:lnTo>
                  <a:lnTo>
                    <a:pt x="256853" y="21678"/>
                  </a:lnTo>
                  <a:lnTo>
                    <a:pt x="11315" y="21678"/>
                  </a:lnTo>
                  <a:lnTo>
                    <a:pt x="53009" y="2476"/>
                  </a:lnTo>
                  <a:lnTo>
                    <a:pt x="220094" y="2476"/>
                  </a:lnTo>
                  <a:lnTo>
                    <a:pt x="215353" y="0"/>
                  </a:lnTo>
                  <a:close/>
                </a:path>
                <a:path w="261620" h="24764">
                  <a:moveTo>
                    <a:pt x="135762" y="2476"/>
                  </a:moveTo>
                  <a:lnTo>
                    <a:pt x="125844" y="2476"/>
                  </a:lnTo>
                  <a:lnTo>
                    <a:pt x="125844" y="21678"/>
                  </a:lnTo>
                  <a:lnTo>
                    <a:pt x="135762" y="21678"/>
                  </a:lnTo>
                  <a:lnTo>
                    <a:pt x="135762" y="2476"/>
                  </a:lnTo>
                  <a:close/>
                </a:path>
                <a:path w="261620" h="24764">
                  <a:moveTo>
                    <a:pt x="220094" y="2476"/>
                  </a:moveTo>
                  <a:lnTo>
                    <a:pt x="214744" y="2476"/>
                  </a:lnTo>
                  <a:lnTo>
                    <a:pt x="251510" y="21678"/>
                  </a:lnTo>
                  <a:lnTo>
                    <a:pt x="256853" y="21678"/>
                  </a:lnTo>
                  <a:lnTo>
                    <a:pt x="220094" y="2476"/>
                  </a:lnTo>
                  <a:close/>
                </a:path>
              </a:pathLst>
            </a:custGeom>
            <a:solidFill>
              <a:srgbClr val="4C7520"/>
            </a:solidFill>
          </p:spPr>
          <p:txBody>
            <a:bodyPr wrap="square" lIns="0" tIns="0" rIns="0" bIns="0" rtlCol="0"/>
            <a:lstStyle/>
            <a:p/>
          </p:txBody>
        </p:sp>
        <p:sp>
          <p:nvSpPr>
            <p:cNvPr id="247" name="object 247" descr=""/>
            <p:cNvSpPr/>
            <p:nvPr/>
          </p:nvSpPr>
          <p:spPr>
            <a:xfrm>
              <a:off x="10547363" y="3132213"/>
              <a:ext cx="509905" cy="237490"/>
            </a:xfrm>
            <a:custGeom>
              <a:avLst/>
              <a:gdLst/>
              <a:ahLst/>
              <a:cxnLst/>
              <a:rect l="l" t="t" r="r" b="b"/>
              <a:pathLst>
                <a:path w="509904" h="237489">
                  <a:moveTo>
                    <a:pt x="509612" y="32296"/>
                  </a:moveTo>
                  <a:lnTo>
                    <a:pt x="505561" y="10452"/>
                  </a:lnTo>
                  <a:lnTo>
                    <a:pt x="500964" y="7327"/>
                  </a:lnTo>
                  <a:lnTo>
                    <a:pt x="499605" y="6413"/>
                  </a:lnTo>
                  <a:lnTo>
                    <a:pt x="499605" y="108331"/>
                  </a:lnTo>
                  <a:lnTo>
                    <a:pt x="496722" y="147815"/>
                  </a:lnTo>
                  <a:lnTo>
                    <a:pt x="484060" y="186474"/>
                  </a:lnTo>
                  <a:lnTo>
                    <a:pt x="458851" y="200571"/>
                  </a:lnTo>
                  <a:lnTo>
                    <a:pt x="162674" y="198259"/>
                  </a:lnTo>
                  <a:lnTo>
                    <a:pt x="162674" y="197561"/>
                  </a:lnTo>
                  <a:lnTo>
                    <a:pt x="149974" y="197561"/>
                  </a:lnTo>
                  <a:lnTo>
                    <a:pt x="52920" y="197396"/>
                  </a:lnTo>
                  <a:lnTo>
                    <a:pt x="15913" y="187642"/>
                  </a:lnTo>
                  <a:lnTo>
                    <a:pt x="9563" y="156514"/>
                  </a:lnTo>
                  <a:lnTo>
                    <a:pt x="9563" y="51816"/>
                  </a:lnTo>
                  <a:lnTo>
                    <a:pt x="31711" y="18364"/>
                  </a:lnTo>
                  <a:lnTo>
                    <a:pt x="453809" y="7708"/>
                  </a:lnTo>
                  <a:lnTo>
                    <a:pt x="468363" y="8026"/>
                  </a:lnTo>
                  <a:lnTo>
                    <a:pt x="496760" y="47701"/>
                  </a:lnTo>
                  <a:lnTo>
                    <a:pt x="498983" y="90982"/>
                  </a:lnTo>
                  <a:lnTo>
                    <a:pt x="499605" y="108331"/>
                  </a:lnTo>
                  <a:lnTo>
                    <a:pt x="499605" y="6413"/>
                  </a:lnTo>
                  <a:lnTo>
                    <a:pt x="493268" y="2095"/>
                  </a:lnTo>
                  <a:lnTo>
                    <a:pt x="468947" y="241"/>
                  </a:lnTo>
                  <a:lnTo>
                    <a:pt x="384670" y="0"/>
                  </a:lnTo>
                  <a:lnTo>
                    <a:pt x="43281" y="2095"/>
                  </a:lnTo>
                  <a:lnTo>
                    <a:pt x="18986" y="6210"/>
                  </a:lnTo>
                  <a:lnTo>
                    <a:pt x="6337" y="11836"/>
                  </a:lnTo>
                  <a:lnTo>
                    <a:pt x="1371" y="22821"/>
                  </a:lnTo>
                  <a:lnTo>
                    <a:pt x="0" y="42976"/>
                  </a:lnTo>
                  <a:lnTo>
                    <a:pt x="0" y="165341"/>
                  </a:lnTo>
                  <a:lnTo>
                    <a:pt x="22136" y="198805"/>
                  </a:lnTo>
                  <a:lnTo>
                    <a:pt x="150685" y="207048"/>
                  </a:lnTo>
                  <a:lnTo>
                    <a:pt x="157200" y="224205"/>
                  </a:lnTo>
                  <a:lnTo>
                    <a:pt x="162648" y="233857"/>
                  </a:lnTo>
                  <a:lnTo>
                    <a:pt x="169049" y="237083"/>
                  </a:lnTo>
                  <a:lnTo>
                    <a:pt x="179133" y="236867"/>
                  </a:lnTo>
                  <a:lnTo>
                    <a:pt x="172796" y="208978"/>
                  </a:lnTo>
                  <a:lnTo>
                    <a:pt x="168668" y="207187"/>
                  </a:lnTo>
                  <a:lnTo>
                    <a:pt x="384136" y="208788"/>
                  </a:lnTo>
                  <a:lnTo>
                    <a:pt x="438594" y="208762"/>
                  </a:lnTo>
                  <a:lnTo>
                    <a:pt x="483844" y="200571"/>
                  </a:lnTo>
                  <a:lnTo>
                    <a:pt x="508838" y="145199"/>
                  </a:lnTo>
                  <a:lnTo>
                    <a:pt x="509308" y="64223"/>
                  </a:lnTo>
                  <a:lnTo>
                    <a:pt x="509612" y="32296"/>
                  </a:lnTo>
                  <a:close/>
                </a:path>
              </a:pathLst>
            </a:custGeom>
            <a:solidFill>
              <a:srgbClr val="79AD36"/>
            </a:solidFill>
          </p:spPr>
          <p:txBody>
            <a:bodyPr wrap="square" lIns="0" tIns="0" rIns="0" bIns="0" rtlCol="0"/>
            <a:lstStyle/>
            <a:p/>
          </p:txBody>
        </p:sp>
        <p:pic>
          <p:nvPicPr>
            <p:cNvPr id="248" name="object 248" descr=""/>
            <p:cNvPicPr/>
            <p:nvPr/>
          </p:nvPicPr>
          <p:blipFill>
            <a:blip r:embed="rId67" cstate="print"/>
            <a:stretch>
              <a:fillRect/>
            </a:stretch>
          </p:blipFill>
          <p:spPr>
            <a:xfrm>
              <a:off x="11027372" y="3297313"/>
              <a:ext cx="25031" cy="34620"/>
            </a:xfrm>
            <a:prstGeom prst="rect">
              <a:avLst/>
            </a:prstGeom>
          </p:spPr>
        </p:pic>
        <p:pic>
          <p:nvPicPr>
            <p:cNvPr id="249" name="object 249" descr=""/>
            <p:cNvPicPr/>
            <p:nvPr/>
          </p:nvPicPr>
          <p:blipFill>
            <a:blip r:embed="rId67" cstate="print"/>
            <a:stretch>
              <a:fillRect/>
            </a:stretch>
          </p:blipFill>
          <p:spPr>
            <a:xfrm>
              <a:off x="11027372" y="3141484"/>
              <a:ext cx="25031" cy="34696"/>
            </a:xfrm>
            <a:prstGeom prst="rect">
              <a:avLst/>
            </a:prstGeom>
          </p:spPr>
        </p:pic>
        <p:sp>
          <p:nvSpPr>
            <p:cNvPr id="250" name="object 250" descr=""/>
            <p:cNvSpPr/>
            <p:nvPr/>
          </p:nvSpPr>
          <p:spPr>
            <a:xfrm>
              <a:off x="10546007" y="3194920"/>
              <a:ext cx="12065" cy="82550"/>
            </a:xfrm>
            <a:custGeom>
              <a:avLst/>
              <a:gdLst/>
              <a:ahLst/>
              <a:cxnLst/>
              <a:rect l="l" t="t" r="r" b="b"/>
              <a:pathLst>
                <a:path w="12065" h="82550">
                  <a:moveTo>
                    <a:pt x="9144" y="0"/>
                  </a:moveTo>
                  <a:lnTo>
                    <a:pt x="2641" y="0"/>
                  </a:lnTo>
                  <a:lnTo>
                    <a:pt x="0" y="1727"/>
                  </a:lnTo>
                  <a:lnTo>
                    <a:pt x="0" y="80492"/>
                  </a:lnTo>
                  <a:lnTo>
                    <a:pt x="2641" y="82232"/>
                  </a:lnTo>
                  <a:lnTo>
                    <a:pt x="5905" y="82232"/>
                  </a:lnTo>
                  <a:lnTo>
                    <a:pt x="9144" y="82232"/>
                  </a:lnTo>
                  <a:lnTo>
                    <a:pt x="11785" y="80492"/>
                  </a:lnTo>
                  <a:lnTo>
                    <a:pt x="11785" y="1727"/>
                  </a:lnTo>
                  <a:lnTo>
                    <a:pt x="9144" y="0"/>
                  </a:lnTo>
                  <a:close/>
                </a:path>
              </a:pathLst>
            </a:custGeom>
            <a:solidFill>
              <a:srgbClr val="4C7520"/>
            </a:solidFill>
          </p:spPr>
          <p:txBody>
            <a:bodyPr wrap="square" lIns="0" tIns="0" rIns="0" bIns="0" rtlCol="0"/>
            <a:lstStyle/>
            <a:p/>
          </p:txBody>
        </p:sp>
        <p:pic>
          <p:nvPicPr>
            <p:cNvPr id="251" name="object 251" descr=""/>
            <p:cNvPicPr/>
            <p:nvPr/>
          </p:nvPicPr>
          <p:blipFill>
            <a:blip r:embed="rId68" cstate="print"/>
            <a:stretch>
              <a:fillRect/>
            </a:stretch>
          </p:blipFill>
          <p:spPr>
            <a:xfrm>
              <a:off x="10546003" y="3147911"/>
              <a:ext cx="37567" cy="176911"/>
            </a:xfrm>
            <a:prstGeom prst="rect">
              <a:avLst/>
            </a:prstGeom>
          </p:spPr>
        </p:pic>
        <p:pic>
          <p:nvPicPr>
            <p:cNvPr id="252" name="object 252" descr=""/>
            <p:cNvPicPr/>
            <p:nvPr/>
          </p:nvPicPr>
          <p:blipFill>
            <a:blip r:embed="rId69" cstate="print"/>
            <a:stretch>
              <a:fillRect/>
            </a:stretch>
          </p:blipFill>
          <p:spPr>
            <a:xfrm>
              <a:off x="9901059" y="4287526"/>
              <a:ext cx="261505" cy="510952"/>
            </a:xfrm>
            <a:prstGeom prst="rect">
              <a:avLst/>
            </a:prstGeom>
          </p:spPr>
        </p:pic>
        <p:pic>
          <p:nvPicPr>
            <p:cNvPr id="253" name="object 253" descr=""/>
            <p:cNvPicPr/>
            <p:nvPr/>
          </p:nvPicPr>
          <p:blipFill>
            <a:blip r:embed="rId70" cstate="print"/>
            <a:stretch>
              <a:fillRect/>
            </a:stretch>
          </p:blipFill>
          <p:spPr>
            <a:xfrm>
              <a:off x="10079596" y="4772406"/>
              <a:ext cx="44678" cy="26568"/>
            </a:xfrm>
            <a:prstGeom prst="rect">
              <a:avLst/>
            </a:prstGeom>
          </p:spPr>
        </p:pic>
        <p:pic>
          <p:nvPicPr>
            <p:cNvPr id="254" name="object 254" descr=""/>
            <p:cNvPicPr/>
            <p:nvPr/>
          </p:nvPicPr>
          <p:blipFill>
            <a:blip r:embed="rId71" cstate="print"/>
            <a:stretch>
              <a:fillRect/>
            </a:stretch>
          </p:blipFill>
          <p:spPr>
            <a:xfrm>
              <a:off x="9936568" y="4673600"/>
              <a:ext cx="190487" cy="51688"/>
            </a:xfrm>
            <a:prstGeom prst="rect">
              <a:avLst/>
            </a:prstGeom>
          </p:spPr>
        </p:pic>
        <p:pic>
          <p:nvPicPr>
            <p:cNvPr id="255" name="object 255" descr=""/>
            <p:cNvPicPr/>
            <p:nvPr/>
          </p:nvPicPr>
          <p:blipFill>
            <a:blip r:embed="rId72" cstate="print"/>
            <a:stretch>
              <a:fillRect/>
            </a:stretch>
          </p:blipFill>
          <p:spPr>
            <a:xfrm>
              <a:off x="9942347" y="4431855"/>
              <a:ext cx="188911" cy="231546"/>
            </a:xfrm>
            <a:prstGeom prst="rect">
              <a:avLst/>
            </a:prstGeom>
          </p:spPr>
        </p:pic>
        <p:sp>
          <p:nvSpPr>
            <p:cNvPr id="256" name="object 256" descr=""/>
            <p:cNvSpPr/>
            <p:nvPr/>
          </p:nvSpPr>
          <p:spPr>
            <a:xfrm>
              <a:off x="10109341" y="4476648"/>
              <a:ext cx="23495" cy="191770"/>
            </a:xfrm>
            <a:custGeom>
              <a:avLst/>
              <a:gdLst/>
              <a:ahLst/>
              <a:cxnLst/>
              <a:rect l="l" t="t" r="r" b="b"/>
              <a:pathLst>
                <a:path w="23495" h="191770">
                  <a:moveTo>
                    <a:pt x="23037" y="0"/>
                  </a:moveTo>
                  <a:lnTo>
                    <a:pt x="76" y="55753"/>
                  </a:lnTo>
                  <a:lnTo>
                    <a:pt x="0" y="157619"/>
                  </a:lnTo>
                  <a:lnTo>
                    <a:pt x="23037" y="191376"/>
                  </a:lnTo>
                  <a:lnTo>
                    <a:pt x="23037" y="184150"/>
                  </a:lnTo>
                  <a:lnTo>
                    <a:pt x="20815" y="184150"/>
                  </a:lnTo>
                  <a:lnTo>
                    <a:pt x="2235" y="156933"/>
                  </a:lnTo>
                  <a:lnTo>
                    <a:pt x="2235" y="105994"/>
                  </a:lnTo>
                  <a:lnTo>
                    <a:pt x="23037" y="105994"/>
                  </a:lnTo>
                  <a:lnTo>
                    <a:pt x="23037" y="97066"/>
                  </a:lnTo>
                  <a:lnTo>
                    <a:pt x="2235" y="97066"/>
                  </a:lnTo>
                  <a:lnTo>
                    <a:pt x="2235" y="56400"/>
                  </a:lnTo>
                  <a:lnTo>
                    <a:pt x="20815" y="11264"/>
                  </a:lnTo>
                  <a:lnTo>
                    <a:pt x="23037" y="11264"/>
                  </a:lnTo>
                  <a:lnTo>
                    <a:pt x="23037" y="0"/>
                  </a:lnTo>
                  <a:close/>
                </a:path>
                <a:path w="23495" h="191770">
                  <a:moveTo>
                    <a:pt x="23037" y="105994"/>
                  </a:moveTo>
                  <a:lnTo>
                    <a:pt x="20815" y="105994"/>
                  </a:lnTo>
                  <a:lnTo>
                    <a:pt x="20815" y="184150"/>
                  </a:lnTo>
                  <a:lnTo>
                    <a:pt x="23037" y="184150"/>
                  </a:lnTo>
                  <a:lnTo>
                    <a:pt x="23037" y="105994"/>
                  </a:lnTo>
                  <a:close/>
                </a:path>
                <a:path w="23495" h="191770">
                  <a:moveTo>
                    <a:pt x="23037" y="11264"/>
                  </a:moveTo>
                  <a:lnTo>
                    <a:pt x="20815" y="11264"/>
                  </a:lnTo>
                  <a:lnTo>
                    <a:pt x="20815" y="97066"/>
                  </a:lnTo>
                  <a:lnTo>
                    <a:pt x="23037" y="97066"/>
                  </a:lnTo>
                  <a:lnTo>
                    <a:pt x="23037" y="11264"/>
                  </a:lnTo>
                  <a:close/>
                </a:path>
              </a:pathLst>
            </a:custGeom>
            <a:solidFill>
              <a:srgbClr val="5F0038">
                <a:alpha val="59999"/>
              </a:srgbClr>
            </a:solidFill>
          </p:spPr>
          <p:txBody>
            <a:bodyPr wrap="square" lIns="0" tIns="0" rIns="0" bIns="0" rtlCol="0"/>
            <a:lstStyle/>
            <a:p/>
          </p:txBody>
        </p:sp>
        <p:pic>
          <p:nvPicPr>
            <p:cNvPr id="257" name="object 257" descr=""/>
            <p:cNvPicPr/>
            <p:nvPr/>
          </p:nvPicPr>
          <p:blipFill>
            <a:blip r:embed="rId73" cstate="print"/>
            <a:stretch>
              <a:fillRect/>
            </a:stretch>
          </p:blipFill>
          <p:spPr>
            <a:xfrm>
              <a:off x="10078530" y="4298683"/>
              <a:ext cx="42125" cy="34683"/>
            </a:xfrm>
            <a:prstGeom prst="rect">
              <a:avLst/>
            </a:prstGeom>
          </p:spPr>
        </p:pic>
        <p:sp>
          <p:nvSpPr>
            <p:cNvPr id="258" name="object 258" descr=""/>
            <p:cNvSpPr/>
            <p:nvPr/>
          </p:nvSpPr>
          <p:spPr>
            <a:xfrm>
              <a:off x="10132837" y="4461378"/>
              <a:ext cx="29845" cy="19050"/>
            </a:xfrm>
            <a:custGeom>
              <a:avLst/>
              <a:gdLst/>
              <a:ahLst/>
              <a:cxnLst/>
              <a:rect l="l" t="t" r="r" b="b"/>
              <a:pathLst>
                <a:path w="29845" h="19050">
                  <a:moveTo>
                    <a:pt x="17188" y="0"/>
                  </a:moveTo>
                  <a:lnTo>
                    <a:pt x="0" y="2063"/>
                  </a:lnTo>
                  <a:lnTo>
                    <a:pt x="0" y="18586"/>
                  </a:lnTo>
                  <a:lnTo>
                    <a:pt x="29730" y="18586"/>
                  </a:lnTo>
                  <a:lnTo>
                    <a:pt x="29266" y="6712"/>
                  </a:lnTo>
                  <a:lnTo>
                    <a:pt x="26014" y="1033"/>
                  </a:lnTo>
                  <a:lnTo>
                    <a:pt x="17188" y="0"/>
                  </a:lnTo>
                  <a:close/>
                </a:path>
              </a:pathLst>
            </a:custGeom>
            <a:solidFill>
              <a:srgbClr val="7C1956">
                <a:alpha val="59999"/>
              </a:srgbClr>
            </a:solidFill>
          </p:spPr>
          <p:txBody>
            <a:bodyPr wrap="square" lIns="0" tIns="0" rIns="0" bIns="0" rtlCol="0"/>
            <a:lstStyle/>
            <a:p/>
          </p:txBody>
        </p:sp>
        <p:pic>
          <p:nvPicPr>
            <p:cNvPr id="259" name="object 259" descr=""/>
            <p:cNvPicPr/>
            <p:nvPr/>
          </p:nvPicPr>
          <p:blipFill>
            <a:blip r:embed="rId74" cstate="print"/>
            <a:stretch>
              <a:fillRect/>
            </a:stretch>
          </p:blipFill>
          <p:spPr>
            <a:xfrm>
              <a:off x="9939350" y="4772406"/>
              <a:ext cx="44691" cy="26568"/>
            </a:xfrm>
            <a:prstGeom prst="rect">
              <a:avLst/>
            </a:prstGeom>
          </p:spPr>
        </p:pic>
        <p:pic>
          <p:nvPicPr>
            <p:cNvPr id="260" name="object 260" descr=""/>
            <p:cNvPicPr/>
            <p:nvPr/>
          </p:nvPicPr>
          <p:blipFill>
            <a:blip r:embed="rId75" cstate="print"/>
            <a:stretch>
              <a:fillRect/>
            </a:stretch>
          </p:blipFill>
          <p:spPr>
            <a:xfrm>
              <a:off x="9932364" y="4481271"/>
              <a:ext cx="20802" cy="182130"/>
            </a:xfrm>
            <a:prstGeom prst="rect">
              <a:avLst/>
            </a:prstGeom>
          </p:spPr>
        </p:pic>
        <p:sp>
          <p:nvSpPr>
            <p:cNvPr id="261" name="object 261" descr=""/>
            <p:cNvSpPr/>
            <p:nvPr/>
          </p:nvSpPr>
          <p:spPr>
            <a:xfrm>
              <a:off x="9931241" y="4476649"/>
              <a:ext cx="23495" cy="191770"/>
            </a:xfrm>
            <a:custGeom>
              <a:avLst/>
              <a:gdLst/>
              <a:ahLst/>
              <a:cxnLst/>
              <a:rect l="l" t="t" r="r" b="b"/>
              <a:pathLst>
                <a:path w="23495" h="191770">
                  <a:moveTo>
                    <a:pt x="0" y="0"/>
                  </a:moveTo>
                  <a:lnTo>
                    <a:pt x="0" y="191363"/>
                  </a:lnTo>
                  <a:lnTo>
                    <a:pt x="4924" y="184149"/>
                  </a:lnTo>
                  <a:lnTo>
                    <a:pt x="2235" y="184149"/>
                  </a:lnTo>
                  <a:lnTo>
                    <a:pt x="2235" y="105994"/>
                  </a:lnTo>
                  <a:lnTo>
                    <a:pt x="22999" y="105994"/>
                  </a:lnTo>
                  <a:lnTo>
                    <a:pt x="22992" y="97066"/>
                  </a:lnTo>
                  <a:lnTo>
                    <a:pt x="2235" y="97066"/>
                  </a:lnTo>
                  <a:lnTo>
                    <a:pt x="2235" y="11264"/>
                  </a:lnTo>
                  <a:lnTo>
                    <a:pt x="4639" y="11264"/>
                  </a:lnTo>
                  <a:lnTo>
                    <a:pt x="0" y="0"/>
                  </a:lnTo>
                  <a:close/>
                </a:path>
                <a:path w="23495" h="191770">
                  <a:moveTo>
                    <a:pt x="22999" y="105994"/>
                  </a:moveTo>
                  <a:lnTo>
                    <a:pt x="20815" y="105994"/>
                  </a:lnTo>
                  <a:lnTo>
                    <a:pt x="20815" y="156933"/>
                  </a:lnTo>
                  <a:lnTo>
                    <a:pt x="2235" y="184149"/>
                  </a:lnTo>
                  <a:lnTo>
                    <a:pt x="4924" y="184149"/>
                  </a:lnTo>
                  <a:lnTo>
                    <a:pt x="23037" y="157619"/>
                  </a:lnTo>
                  <a:lnTo>
                    <a:pt x="22999" y="105994"/>
                  </a:lnTo>
                  <a:close/>
                </a:path>
                <a:path w="23495" h="191770">
                  <a:moveTo>
                    <a:pt x="4639" y="11264"/>
                  </a:moveTo>
                  <a:lnTo>
                    <a:pt x="2235" y="11264"/>
                  </a:lnTo>
                  <a:lnTo>
                    <a:pt x="20815" y="56400"/>
                  </a:lnTo>
                  <a:lnTo>
                    <a:pt x="20815" y="97066"/>
                  </a:lnTo>
                  <a:lnTo>
                    <a:pt x="22992" y="97066"/>
                  </a:lnTo>
                  <a:lnTo>
                    <a:pt x="22961" y="55752"/>
                  </a:lnTo>
                  <a:lnTo>
                    <a:pt x="4639" y="11264"/>
                  </a:lnTo>
                  <a:close/>
                </a:path>
              </a:pathLst>
            </a:custGeom>
            <a:solidFill>
              <a:srgbClr val="5F0038">
                <a:alpha val="59999"/>
              </a:srgbClr>
            </a:solidFill>
          </p:spPr>
          <p:txBody>
            <a:bodyPr wrap="square" lIns="0" tIns="0" rIns="0" bIns="0" rtlCol="0"/>
            <a:lstStyle/>
            <a:p/>
          </p:txBody>
        </p:sp>
        <p:pic>
          <p:nvPicPr>
            <p:cNvPr id="262" name="object 262" descr=""/>
            <p:cNvPicPr/>
            <p:nvPr/>
          </p:nvPicPr>
          <p:blipFill>
            <a:blip r:embed="rId76" cstate="print"/>
            <a:stretch>
              <a:fillRect/>
            </a:stretch>
          </p:blipFill>
          <p:spPr>
            <a:xfrm>
              <a:off x="9938399" y="4298683"/>
              <a:ext cx="46684" cy="34683"/>
            </a:xfrm>
            <a:prstGeom prst="rect">
              <a:avLst/>
            </a:prstGeom>
          </p:spPr>
        </p:pic>
        <p:sp>
          <p:nvSpPr>
            <p:cNvPr id="263" name="object 263" descr=""/>
            <p:cNvSpPr/>
            <p:nvPr/>
          </p:nvSpPr>
          <p:spPr>
            <a:xfrm>
              <a:off x="9901059" y="4461378"/>
              <a:ext cx="29845" cy="19050"/>
            </a:xfrm>
            <a:custGeom>
              <a:avLst/>
              <a:gdLst/>
              <a:ahLst/>
              <a:cxnLst/>
              <a:rect l="l" t="t" r="r" b="b"/>
              <a:pathLst>
                <a:path w="29845" h="19050">
                  <a:moveTo>
                    <a:pt x="12542" y="0"/>
                  </a:moveTo>
                  <a:lnTo>
                    <a:pt x="3716" y="1033"/>
                  </a:lnTo>
                  <a:lnTo>
                    <a:pt x="464" y="6712"/>
                  </a:lnTo>
                  <a:lnTo>
                    <a:pt x="0" y="18586"/>
                  </a:lnTo>
                  <a:lnTo>
                    <a:pt x="29730" y="18586"/>
                  </a:lnTo>
                  <a:lnTo>
                    <a:pt x="29730" y="2063"/>
                  </a:lnTo>
                  <a:lnTo>
                    <a:pt x="12542" y="0"/>
                  </a:lnTo>
                  <a:close/>
                </a:path>
              </a:pathLst>
            </a:custGeom>
            <a:solidFill>
              <a:srgbClr val="7C1956">
                <a:alpha val="59999"/>
              </a:srgbClr>
            </a:solidFill>
          </p:spPr>
          <p:txBody>
            <a:bodyPr wrap="square" lIns="0" tIns="0" rIns="0" bIns="0" rtlCol="0"/>
            <a:lstStyle/>
            <a:p/>
          </p:txBody>
        </p:sp>
        <p:sp>
          <p:nvSpPr>
            <p:cNvPr id="264" name="object 264" descr=""/>
            <p:cNvSpPr/>
            <p:nvPr/>
          </p:nvSpPr>
          <p:spPr>
            <a:xfrm>
              <a:off x="9989949" y="4294957"/>
              <a:ext cx="81280" cy="8255"/>
            </a:xfrm>
            <a:custGeom>
              <a:avLst/>
              <a:gdLst/>
              <a:ahLst/>
              <a:cxnLst/>
              <a:rect l="l" t="t" r="r" b="b"/>
              <a:pathLst>
                <a:path w="81279" h="8254">
                  <a:moveTo>
                    <a:pt x="79095" y="0"/>
                  </a:moveTo>
                  <a:lnTo>
                    <a:pt x="1841" y="0"/>
                  </a:lnTo>
                  <a:lnTo>
                    <a:pt x="0" y="1854"/>
                  </a:lnTo>
                  <a:lnTo>
                    <a:pt x="0" y="4140"/>
                  </a:lnTo>
                  <a:lnTo>
                    <a:pt x="0" y="6413"/>
                  </a:lnTo>
                  <a:lnTo>
                    <a:pt x="1841" y="8254"/>
                  </a:lnTo>
                  <a:lnTo>
                    <a:pt x="79095" y="8254"/>
                  </a:lnTo>
                  <a:lnTo>
                    <a:pt x="80937" y="6413"/>
                  </a:lnTo>
                  <a:lnTo>
                    <a:pt x="80937" y="1854"/>
                  </a:lnTo>
                  <a:lnTo>
                    <a:pt x="79095" y="0"/>
                  </a:lnTo>
                  <a:close/>
                </a:path>
              </a:pathLst>
            </a:custGeom>
            <a:solidFill>
              <a:srgbClr val="5F0038">
                <a:alpha val="59999"/>
              </a:srgbClr>
            </a:solidFill>
          </p:spPr>
          <p:txBody>
            <a:bodyPr wrap="square" lIns="0" tIns="0" rIns="0" bIns="0" rtlCol="0"/>
            <a:lstStyle/>
            <a:p/>
          </p:txBody>
        </p:sp>
        <p:pic>
          <p:nvPicPr>
            <p:cNvPr id="265" name="object 265" descr=""/>
            <p:cNvPicPr/>
            <p:nvPr/>
          </p:nvPicPr>
          <p:blipFill>
            <a:blip r:embed="rId77" cstate="print"/>
            <a:stretch>
              <a:fillRect/>
            </a:stretch>
          </p:blipFill>
          <p:spPr>
            <a:xfrm>
              <a:off x="10112908" y="4287520"/>
              <a:ext cx="221869" cy="510451"/>
            </a:xfrm>
            <a:prstGeom prst="rect">
              <a:avLst/>
            </a:prstGeom>
          </p:spPr>
        </p:pic>
        <p:pic>
          <p:nvPicPr>
            <p:cNvPr id="266" name="object 266" descr=""/>
            <p:cNvPicPr/>
            <p:nvPr/>
          </p:nvPicPr>
          <p:blipFill>
            <a:blip r:embed="rId78" cstate="print"/>
            <a:stretch>
              <a:fillRect/>
            </a:stretch>
          </p:blipFill>
          <p:spPr>
            <a:xfrm>
              <a:off x="10271633" y="4772406"/>
              <a:ext cx="44665" cy="26568"/>
            </a:xfrm>
            <a:prstGeom prst="rect">
              <a:avLst/>
            </a:prstGeom>
          </p:spPr>
        </p:pic>
        <p:pic>
          <p:nvPicPr>
            <p:cNvPr id="267" name="object 267" descr=""/>
            <p:cNvPicPr/>
            <p:nvPr/>
          </p:nvPicPr>
          <p:blipFill>
            <a:blip r:embed="rId79" cstate="print"/>
            <a:stretch>
              <a:fillRect/>
            </a:stretch>
          </p:blipFill>
          <p:spPr>
            <a:xfrm>
              <a:off x="10128605" y="4673600"/>
              <a:ext cx="190487" cy="51676"/>
            </a:xfrm>
            <a:prstGeom prst="rect">
              <a:avLst/>
            </a:prstGeom>
          </p:spPr>
        </p:pic>
        <p:pic>
          <p:nvPicPr>
            <p:cNvPr id="268" name="object 268" descr=""/>
            <p:cNvPicPr/>
            <p:nvPr/>
          </p:nvPicPr>
          <p:blipFill>
            <a:blip r:embed="rId80" cstate="print"/>
            <a:stretch>
              <a:fillRect/>
            </a:stretch>
          </p:blipFill>
          <p:spPr>
            <a:xfrm>
              <a:off x="10134383" y="4431855"/>
              <a:ext cx="188913" cy="231533"/>
            </a:xfrm>
            <a:prstGeom prst="rect">
              <a:avLst/>
            </a:prstGeom>
          </p:spPr>
        </p:pic>
        <p:sp>
          <p:nvSpPr>
            <p:cNvPr id="269" name="object 269" descr=""/>
            <p:cNvSpPr/>
            <p:nvPr/>
          </p:nvSpPr>
          <p:spPr>
            <a:xfrm>
              <a:off x="10301363" y="4476642"/>
              <a:ext cx="23495" cy="191770"/>
            </a:xfrm>
            <a:custGeom>
              <a:avLst/>
              <a:gdLst/>
              <a:ahLst/>
              <a:cxnLst/>
              <a:rect l="l" t="t" r="r" b="b"/>
              <a:pathLst>
                <a:path w="23495" h="191770">
                  <a:moveTo>
                    <a:pt x="23050" y="0"/>
                  </a:moveTo>
                  <a:lnTo>
                    <a:pt x="88" y="55765"/>
                  </a:lnTo>
                  <a:lnTo>
                    <a:pt x="0" y="157632"/>
                  </a:lnTo>
                  <a:lnTo>
                    <a:pt x="23050" y="191376"/>
                  </a:lnTo>
                  <a:lnTo>
                    <a:pt x="23050" y="184137"/>
                  </a:lnTo>
                  <a:lnTo>
                    <a:pt x="20815" y="184137"/>
                  </a:lnTo>
                  <a:lnTo>
                    <a:pt x="2247" y="156946"/>
                  </a:lnTo>
                  <a:lnTo>
                    <a:pt x="2247" y="105981"/>
                  </a:lnTo>
                  <a:lnTo>
                    <a:pt x="23050" y="105981"/>
                  </a:lnTo>
                  <a:lnTo>
                    <a:pt x="23050" y="97078"/>
                  </a:lnTo>
                  <a:lnTo>
                    <a:pt x="2247" y="97078"/>
                  </a:lnTo>
                  <a:lnTo>
                    <a:pt x="2247" y="56400"/>
                  </a:lnTo>
                  <a:lnTo>
                    <a:pt x="20815" y="11277"/>
                  </a:lnTo>
                  <a:lnTo>
                    <a:pt x="23050" y="11277"/>
                  </a:lnTo>
                  <a:lnTo>
                    <a:pt x="23050" y="0"/>
                  </a:lnTo>
                  <a:close/>
                </a:path>
                <a:path w="23495" h="191770">
                  <a:moveTo>
                    <a:pt x="23050" y="105981"/>
                  </a:moveTo>
                  <a:lnTo>
                    <a:pt x="20815" y="105981"/>
                  </a:lnTo>
                  <a:lnTo>
                    <a:pt x="20815" y="184137"/>
                  </a:lnTo>
                  <a:lnTo>
                    <a:pt x="23050" y="184137"/>
                  </a:lnTo>
                  <a:lnTo>
                    <a:pt x="23050" y="105981"/>
                  </a:lnTo>
                  <a:close/>
                </a:path>
                <a:path w="23495" h="191770">
                  <a:moveTo>
                    <a:pt x="23050" y="11277"/>
                  </a:moveTo>
                  <a:lnTo>
                    <a:pt x="20815" y="11277"/>
                  </a:lnTo>
                  <a:lnTo>
                    <a:pt x="20815" y="97078"/>
                  </a:lnTo>
                  <a:lnTo>
                    <a:pt x="23050" y="97078"/>
                  </a:lnTo>
                  <a:lnTo>
                    <a:pt x="23050" y="11277"/>
                  </a:lnTo>
                  <a:close/>
                </a:path>
              </a:pathLst>
            </a:custGeom>
            <a:solidFill>
              <a:srgbClr val="5F0038"/>
            </a:solidFill>
          </p:spPr>
          <p:txBody>
            <a:bodyPr wrap="square" lIns="0" tIns="0" rIns="0" bIns="0" rtlCol="0"/>
            <a:lstStyle/>
            <a:p/>
          </p:txBody>
        </p:sp>
        <p:pic>
          <p:nvPicPr>
            <p:cNvPr id="270" name="object 270" descr=""/>
            <p:cNvPicPr/>
            <p:nvPr/>
          </p:nvPicPr>
          <p:blipFill>
            <a:blip r:embed="rId81" cstate="print"/>
            <a:stretch>
              <a:fillRect/>
            </a:stretch>
          </p:blipFill>
          <p:spPr>
            <a:xfrm>
              <a:off x="10270566" y="4298683"/>
              <a:ext cx="42113" cy="34683"/>
            </a:xfrm>
            <a:prstGeom prst="rect">
              <a:avLst/>
            </a:prstGeom>
          </p:spPr>
        </p:pic>
        <p:sp>
          <p:nvSpPr>
            <p:cNvPr id="271" name="object 271" descr=""/>
            <p:cNvSpPr/>
            <p:nvPr/>
          </p:nvSpPr>
          <p:spPr>
            <a:xfrm>
              <a:off x="10324874" y="4461378"/>
              <a:ext cx="29845" cy="19050"/>
            </a:xfrm>
            <a:custGeom>
              <a:avLst/>
              <a:gdLst/>
              <a:ahLst/>
              <a:cxnLst/>
              <a:rect l="l" t="t" r="r" b="b"/>
              <a:pathLst>
                <a:path w="29845" h="19050">
                  <a:moveTo>
                    <a:pt x="17188" y="0"/>
                  </a:moveTo>
                  <a:lnTo>
                    <a:pt x="0" y="2063"/>
                  </a:lnTo>
                  <a:lnTo>
                    <a:pt x="0" y="18586"/>
                  </a:lnTo>
                  <a:lnTo>
                    <a:pt x="29730" y="18586"/>
                  </a:lnTo>
                  <a:lnTo>
                    <a:pt x="29266" y="6712"/>
                  </a:lnTo>
                  <a:lnTo>
                    <a:pt x="26014" y="1033"/>
                  </a:lnTo>
                  <a:lnTo>
                    <a:pt x="17188" y="0"/>
                  </a:lnTo>
                  <a:close/>
                </a:path>
              </a:pathLst>
            </a:custGeom>
            <a:solidFill>
              <a:srgbClr val="7C1956"/>
            </a:solidFill>
          </p:spPr>
          <p:txBody>
            <a:bodyPr wrap="square" lIns="0" tIns="0" rIns="0" bIns="0" rtlCol="0"/>
            <a:lstStyle/>
            <a:p/>
          </p:txBody>
        </p:sp>
        <p:pic>
          <p:nvPicPr>
            <p:cNvPr id="272" name="object 272" descr=""/>
            <p:cNvPicPr/>
            <p:nvPr/>
          </p:nvPicPr>
          <p:blipFill>
            <a:blip r:embed="rId82" cstate="print"/>
            <a:stretch>
              <a:fillRect/>
            </a:stretch>
          </p:blipFill>
          <p:spPr>
            <a:xfrm>
              <a:off x="10131399" y="4772406"/>
              <a:ext cx="44678" cy="26568"/>
            </a:xfrm>
            <a:prstGeom prst="rect">
              <a:avLst/>
            </a:prstGeom>
          </p:spPr>
        </p:pic>
        <p:pic>
          <p:nvPicPr>
            <p:cNvPr id="273" name="object 273" descr=""/>
            <p:cNvPicPr/>
            <p:nvPr/>
          </p:nvPicPr>
          <p:blipFill>
            <a:blip r:embed="rId75" cstate="print"/>
            <a:stretch>
              <a:fillRect/>
            </a:stretch>
          </p:blipFill>
          <p:spPr>
            <a:xfrm>
              <a:off x="10124388" y="4481271"/>
              <a:ext cx="20815" cy="182117"/>
            </a:xfrm>
            <a:prstGeom prst="rect">
              <a:avLst/>
            </a:prstGeom>
          </p:spPr>
        </p:pic>
        <p:sp>
          <p:nvSpPr>
            <p:cNvPr id="274" name="object 274" descr=""/>
            <p:cNvSpPr/>
            <p:nvPr/>
          </p:nvSpPr>
          <p:spPr>
            <a:xfrm>
              <a:off x="10123271" y="4476637"/>
              <a:ext cx="23495" cy="191770"/>
            </a:xfrm>
            <a:custGeom>
              <a:avLst/>
              <a:gdLst/>
              <a:ahLst/>
              <a:cxnLst/>
              <a:rect l="l" t="t" r="r" b="b"/>
              <a:pathLst>
                <a:path w="23495" h="191770">
                  <a:moveTo>
                    <a:pt x="0" y="0"/>
                  </a:moveTo>
                  <a:lnTo>
                    <a:pt x="0" y="191376"/>
                  </a:lnTo>
                  <a:lnTo>
                    <a:pt x="4936" y="184150"/>
                  </a:lnTo>
                  <a:lnTo>
                    <a:pt x="2235" y="184150"/>
                  </a:lnTo>
                  <a:lnTo>
                    <a:pt x="2235" y="105981"/>
                  </a:lnTo>
                  <a:lnTo>
                    <a:pt x="23005" y="105981"/>
                  </a:lnTo>
                  <a:lnTo>
                    <a:pt x="22997" y="97078"/>
                  </a:lnTo>
                  <a:lnTo>
                    <a:pt x="2235" y="97078"/>
                  </a:lnTo>
                  <a:lnTo>
                    <a:pt x="2235" y="11290"/>
                  </a:lnTo>
                  <a:lnTo>
                    <a:pt x="4648" y="11290"/>
                  </a:lnTo>
                  <a:lnTo>
                    <a:pt x="0" y="0"/>
                  </a:lnTo>
                  <a:close/>
                </a:path>
                <a:path w="23495" h="191770">
                  <a:moveTo>
                    <a:pt x="23005" y="105981"/>
                  </a:moveTo>
                  <a:lnTo>
                    <a:pt x="20815" y="105981"/>
                  </a:lnTo>
                  <a:lnTo>
                    <a:pt x="20815" y="156933"/>
                  </a:lnTo>
                  <a:lnTo>
                    <a:pt x="2235" y="184150"/>
                  </a:lnTo>
                  <a:lnTo>
                    <a:pt x="4936" y="184150"/>
                  </a:lnTo>
                  <a:lnTo>
                    <a:pt x="23050" y="157632"/>
                  </a:lnTo>
                  <a:lnTo>
                    <a:pt x="23005" y="105981"/>
                  </a:lnTo>
                  <a:close/>
                </a:path>
                <a:path w="23495" h="191770">
                  <a:moveTo>
                    <a:pt x="4648" y="11290"/>
                  </a:moveTo>
                  <a:lnTo>
                    <a:pt x="2235" y="11290"/>
                  </a:lnTo>
                  <a:lnTo>
                    <a:pt x="20815" y="56413"/>
                  </a:lnTo>
                  <a:lnTo>
                    <a:pt x="20815" y="97078"/>
                  </a:lnTo>
                  <a:lnTo>
                    <a:pt x="22997" y="97078"/>
                  </a:lnTo>
                  <a:lnTo>
                    <a:pt x="22961" y="55765"/>
                  </a:lnTo>
                  <a:lnTo>
                    <a:pt x="4648" y="11290"/>
                  </a:lnTo>
                  <a:close/>
                </a:path>
              </a:pathLst>
            </a:custGeom>
            <a:solidFill>
              <a:srgbClr val="5F0038"/>
            </a:solidFill>
          </p:spPr>
          <p:txBody>
            <a:bodyPr wrap="square" lIns="0" tIns="0" rIns="0" bIns="0" rtlCol="0"/>
            <a:lstStyle/>
            <a:p/>
          </p:txBody>
        </p:sp>
        <p:pic>
          <p:nvPicPr>
            <p:cNvPr id="275" name="object 275" descr=""/>
            <p:cNvPicPr/>
            <p:nvPr/>
          </p:nvPicPr>
          <p:blipFill>
            <a:blip r:embed="rId76" cstate="print"/>
            <a:stretch>
              <a:fillRect/>
            </a:stretch>
          </p:blipFill>
          <p:spPr>
            <a:xfrm>
              <a:off x="10130436" y="4298683"/>
              <a:ext cx="46696" cy="34683"/>
            </a:xfrm>
            <a:prstGeom prst="rect">
              <a:avLst/>
            </a:prstGeom>
          </p:spPr>
        </p:pic>
        <p:sp>
          <p:nvSpPr>
            <p:cNvPr id="276" name="object 276" descr=""/>
            <p:cNvSpPr/>
            <p:nvPr/>
          </p:nvSpPr>
          <p:spPr>
            <a:xfrm>
              <a:off x="10093088" y="4461378"/>
              <a:ext cx="29845" cy="19050"/>
            </a:xfrm>
            <a:custGeom>
              <a:avLst/>
              <a:gdLst/>
              <a:ahLst/>
              <a:cxnLst/>
              <a:rect l="l" t="t" r="r" b="b"/>
              <a:pathLst>
                <a:path w="29845" h="19050">
                  <a:moveTo>
                    <a:pt x="12542" y="0"/>
                  </a:moveTo>
                  <a:lnTo>
                    <a:pt x="3716" y="1033"/>
                  </a:lnTo>
                  <a:lnTo>
                    <a:pt x="464" y="6712"/>
                  </a:lnTo>
                  <a:lnTo>
                    <a:pt x="0" y="18586"/>
                  </a:lnTo>
                  <a:lnTo>
                    <a:pt x="29730" y="18586"/>
                  </a:lnTo>
                  <a:lnTo>
                    <a:pt x="29730" y="2063"/>
                  </a:lnTo>
                  <a:lnTo>
                    <a:pt x="12542" y="0"/>
                  </a:lnTo>
                  <a:close/>
                </a:path>
              </a:pathLst>
            </a:custGeom>
            <a:solidFill>
              <a:srgbClr val="7C1956"/>
            </a:solidFill>
          </p:spPr>
          <p:txBody>
            <a:bodyPr wrap="square" lIns="0" tIns="0" rIns="0" bIns="0" rtlCol="0"/>
            <a:lstStyle/>
            <a:p/>
          </p:txBody>
        </p:sp>
        <p:sp>
          <p:nvSpPr>
            <p:cNvPr id="277" name="object 277" descr=""/>
            <p:cNvSpPr/>
            <p:nvPr/>
          </p:nvSpPr>
          <p:spPr>
            <a:xfrm>
              <a:off x="10181980" y="4294953"/>
              <a:ext cx="81280" cy="8255"/>
            </a:xfrm>
            <a:custGeom>
              <a:avLst/>
              <a:gdLst/>
              <a:ahLst/>
              <a:cxnLst/>
              <a:rect l="l" t="t" r="r" b="b"/>
              <a:pathLst>
                <a:path w="81279" h="8254">
                  <a:moveTo>
                    <a:pt x="79095" y="0"/>
                  </a:moveTo>
                  <a:lnTo>
                    <a:pt x="1841" y="0"/>
                  </a:lnTo>
                  <a:lnTo>
                    <a:pt x="0" y="1841"/>
                  </a:lnTo>
                  <a:lnTo>
                    <a:pt x="0" y="4127"/>
                  </a:lnTo>
                  <a:lnTo>
                    <a:pt x="0" y="6413"/>
                  </a:lnTo>
                  <a:lnTo>
                    <a:pt x="1841" y="8255"/>
                  </a:lnTo>
                  <a:lnTo>
                    <a:pt x="79095" y="8255"/>
                  </a:lnTo>
                  <a:lnTo>
                    <a:pt x="80937" y="6413"/>
                  </a:lnTo>
                  <a:lnTo>
                    <a:pt x="80937" y="1841"/>
                  </a:lnTo>
                  <a:lnTo>
                    <a:pt x="79095" y="0"/>
                  </a:lnTo>
                  <a:close/>
                </a:path>
              </a:pathLst>
            </a:custGeom>
            <a:solidFill>
              <a:srgbClr val="5F0038"/>
            </a:solidFill>
          </p:spPr>
          <p:txBody>
            <a:bodyPr wrap="square" lIns="0" tIns="0" rIns="0" bIns="0" rtlCol="0"/>
            <a:lstStyle/>
            <a:p/>
          </p:txBody>
        </p:sp>
        <p:sp>
          <p:nvSpPr>
            <p:cNvPr id="278" name="object 278" descr=""/>
            <p:cNvSpPr/>
            <p:nvPr/>
          </p:nvSpPr>
          <p:spPr>
            <a:xfrm>
              <a:off x="9030818" y="2972219"/>
              <a:ext cx="2197100" cy="701040"/>
            </a:xfrm>
            <a:custGeom>
              <a:avLst/>
              <a:gdLst/>
              <a:ahLst/>
              <a:cxnLst/>
              <a:rect l="l" t="t" r="r" b="b"/>
              <a:pathLst>
                <a:path w="2197100" h="701039">
                  <a:moveTo>
                    <a:pt x="767880" y="700951"/>
                  </a:moveTo>
                  <a:lnTo>
                    <a:pt x="419404" y="12"/>
                  </a:lnTo>
                  <a:lnTo>
                    <a:pt x="0" y="12"/>
                  </a:lnTo>
                  <a:lnTo>
                    <a:pt x="0" y="653770"/>
                  </a:lnTo>
                  <a:lnTo>
                    <a:pt x="710031" y="653770"/>
                  </a:lnTo>
                  <a:lnTo>
                    <a:pt x="727113" y="657225"/>
                  </a:lnTo>
                  <a:lnTo>
                    <a:pt x="741057" y="666635"/>
                  </a:lnTo>
                  <a:lnTo>
                    <a:pt x="750468" y="680593"/>
                  </a:lnTo>
                  <a:lnTo>
                    <a:pt x="753922" y="697674"/>
                  </a:lnTo>
                  <a:lnTo>
                    <a:pt x="767880" y="700951"/>
                  </a:lnTo>
                  <a:close/>
                </a:path>
                <a:path w="2197100" h="701039">
                  <a:moveTo>
                    <a:pt x="2196515" y="0"/>
                  </a:moveTo>
                  <a:lnTo>
                    <a:pt x="1757057" y="0"/>
                  </a:lnTo>
                  <a:lnTo>
                    <a:pt x="1408582" y="700951"/>
                  </a:lnTo>
                  <a:lnTo>
                    <a:pt x="1422539" y="697674"/>
                  </a:lnTo>
                  <a:lnTo>
                    <a:pt x="1425981" y="680593"/>
                  </a:lnTo>
                  <a:lnTo>
                    <a:pt x="1435392" y="666635"/>
                  </a:lnTo>
                  <a:lnTo>
                    <a:pt x="1449349" y="657225"/>
                  </a:lnTo>
                  <a:lnTo>
                    <a:pt x="1466430" y="653770"/>
                  </a:lnTo>
                  <a:lnTo>
                    <a:pt x="2196515" y="653770"/>
                  </a:lnTo>
                  <a:lnTo>
                    <a:pt x="2196515" y="0"/>
                  </a:lnTo>
                  <a:close/>
                </a:path>
              </a:pathLst>
            </a:custGeom>
            <a:solidFill>
              <a:srgbClr val="6D6E71">
                <a:alpha val="50000"/>
              </a:srgbClr>
            </a:solidFill>
          </p:spPr>
          <p:txBody>
            <a:bodyPr wrap="square" lIns="0" tIns="0" rIns="0" bIns="0" rtlCol="0"/>
            <a:lstStyle/>
            <a:p/>
          </p:txBody>
        </p:sp>
        <p:sp>
          <p:nvSpPr>
            <p:cNvPr id="279" name="object 279" descr=""/>
            <p:cNvSpPr/>
            <p:nvPr/>
          </p:nvSpPr>
          <p:spPr>
            <a:xfrm>
              <a:off x="10127050" y="2982088"/>
              <a:ext cx="659130" cy="1322070"/>
            </a:xfrm>
            <a:custGeom>
              <a:avLst/>
              <a:gdLst/>
              <a:ahLst/>
              <a:cxnLst/>
              <a:rect l="l" t="t" r="r" b="b"/>
              <a:pathLst>
                <a:path w="659129" h="1322070">
                  <a:moveTo>
                    <a:pt x="0" y="1321447"/>
                  </a:moveTo>
                  <a:lnTo>
                    <a:pt x="658914" y="0"/>
                  </a:lnTo>
                </a:path>
              </a:pathLst>
            </a:custGeom>
            <a:ln w="7747">
              <a:solidFill>
                <a:srgbClr val="ED1C24"/>
              </a:solidFill>
            </a:ln>
          </p:spPr>
          <p:txBody>
            <a:bodyPr wrap="square" lIns="0" tIns="0" rIns="0" bIns="0" rtlCol="0"/>
            <a:lstStyle/>
            <a:p/>
          </p:txBody>
        </p:sp>
        <p:sp>
          <p:nvSpPr>
            <p:cNvPr id="280" name="object 280" descr=""/>
            <p:cNvSpPr/>
            <p:nvPr/>
          </p:nvSpPr>
          <p:spPr>
            <a:xfrm>
              <a:off x="10236169" y="2978215"/>
              <a:ext cx="348615" cy="1308735"/>
            </a:xfrm>
            <a:custGeom>
              <a:avLst/>
              <a:gdLst/>
              <a:ahLst/>
              <a:cxnLst/>
              <a:rect l="l" t="t" r="r" b="b"/>
              <a:pathLst>
                <a:path w="348615" h="1308735">
                  <a:moveTo>
                    <a:pt x="0" y="1308646"/>
                  </a:moveTo>
                  <a:lnTo>
                    <a:pt x="348462" y="0"/>
                  </a:lnTo>
                </a:path>
              </a:pathLst>
            </a:custGeom>
            <a:ln w="7746">
              <a:solidFill>
                <a:srgbClr val="ED1C24"/>
              </a:solidFill>
            </a:ln>
          </p:spPr>
          <p:txBody>
            <a:bodyPr wrap="square" lIns="0" tIns="0" rIns="0" bIns="0" rtlCol="0"/>
            <a:lstStyle/>
            <a:p/>
          </p:txBody>
        </p:sp>
        <p:sp>
          <p:nvSpPr>
            <p:cNvPr id="281" name="object 281" descr=""/>
            <p:cNvSpPr/>
            <p:nvPr/>
          </p:nvSpPr>
          <p:spPr>
            <a:xfrm>
              <a:off x="9451883" y="2982088"/>
              <a:ext cx="674370" cy="1322070"/>
            </a:xfrm>
            <a:custGeom>
              <a:avLst/>
              <a:gdLst/>
              <a:ahLst/>
              <a:cxnLst/>
              <a:rect l="l" t="t" r="r" b="b"/>
              <a:pathLst>
                <a:path w="674370" h="1322070">
                  <a:moveTo>
                    <a:pt x="674281" y="1321447"/>
                  </a:moveTo>
                  <a:lnTo>
                    <a:pt x="0" y="0"/>
                  </a:lnTo>
                </a:path>
              </a:pathLst>
            </a:custGeom>
            <a:ln w="7747">
              <a:solidFill>
                <a:srgbClr val="ED1C24"/>
              </a:solidFill>
            </a:ln>
          </p:spPr>
          <p:txBody>
            <a:bodyPr wrap="square" lIns="0" tIns="0" rIns="0" bIns="0" rtlCol="0"/>
            <a:lstStyle/>
            <a:p/>
          </p:txBody>
        </p:sp>
        <p:sp>
          <p:nvSpPr>
            <p:cNvPr id="282" name="object 282" descr=""/>
            <p:cNvSpPr/>
            <p:nvPr/>
          </p:nvSpPr>
          <p:spPr>
            <a:xfrm>
              <a:off x="9653209" y="2978215"/>
              <a:ext cx="348615" cy="1308735"/>
            </a:xfrm>
            <a:custGeom>
              <a:avLst/>
              <a:gdLst/>
              <a:ahLst/>
              <a:cxnLst/>
              <a:rect l="l" t="t" r="r" b="b"/>
              <a:pathLst>
                <a:path w="348615" h="1308735">
                  <a:moveTo>
                    <a:pt x="348462" y="1308646"/>
                  </a:moveTo>
                  <a:lnTo>
                    <a:pt x="0" y="0"/>
                  </a:lnTo>
                </a:path>
              </a:pathLst>
            </a:custGeom>
            <a:ln w="7746">
              <a:solidFill>
                <a:srgbClr val="ED1C24"/>
              </a:solidFill>
            </a:ln>
          </p:spPr>
          <p:txBody>
            <a:bodyPr wrap="square" lIns="0" tIns="0" rIns="0" bIns="0" rtlCol="0"/>
            <a:lstStyle/>
            <a:p/>
          </p:txBody>
        </p:sp>
        <p:sp>
          <p:nvSpPr>
            <p:cNvPr id="283" name="object 283" descr=""/>
            <p:cNvSpPr/>
            <p:nvPr/>
          </p:nvSpPr>
          <p:spPr>
            <a:xfrm>
              <a:off x="13113004" y="875322"/>
              <a:ext cx="78105" cy="1480820"/>
            </a:xfrm>
            <a:custGeom>
              <a:avLst/>
              <a:gdLst/>
              <a:ahLst/>
              <a:cxnLst/>
              <a:rect l="l" t="t" r="r" b="b"/>
              <a:pathLst>
                <a:path w="78105" h="1480820">
                  <a:moveTo>
                    <a:pt x="77533" y="0"/>
                  </a:moveTo>
                  <a:lnTo>
                    <a:pt x="0" y="0"/>
                  </a:lnTo>
                  <a:lnTo>
                    <a:pt x="0" y="1480489"/>
                  </a:lnTo>
                  <a:lnTo>
                    <a:pt x="77533" y="1480489"/>
                  </a:lnTo>
                  <a:lnTo>
                    <a:pt x="77533" y="0"/>
                  </a:lnTo>
                  <a:close/>
                </a:path>
              </a:pathLst>
            </a:custGeom>
            <a:solidFill>
              <a:srgbClr val="FFFFFF"/>
            </a:solidFill>
          </p:spPr>
          <p:txBody>
            <a:bodyPr wrap="square" lIns="0" tIns="0" rIns="0" bIns="0" rtlCol="0"/>
            <a:lstStyle/>
            <a:p/>
          </p:txBody>
        </p:sp>
        <p:sp>
          <p:nvSpPr>
            <p:cNvPr id="284" name="object 284" descr=""/>
            <p:cNvSpPr/>
            <p:nvPr/>
          </p:nvSpPr>
          <p:spPr>
            <a:xfrm>
              <a:off x="11056505" y="918692"/>
              <a:ext cx="3266440" cy="1374140"/>
            </a:xfrm>
            <a:custGeom>
              <a:avLst/>
              <a:gdLst/>
              <a:ahLst/>
              <a:cxnLst/>
              <a:rect l="l" t="t" r="r" b="b"/>
              <a:pathLst>
                <a:path w="3266440" h="1374139">
                  <a:moveTo>
                    <a:pt x="3266414" y="0"/>
                  </a:moveTo>
                  <a:lnTo>
                    <a:pt x="0" y="0"/>
                  </a:lnTo>
                  <a:lnTo>
                    <a:pt x="0" y="1374114"/>
                  </a:lnTo>
                  <a:lnTo>
                    <a:pt x="3266414" y="1374114"/>
                  </a:lnTo>
                  <a:lnTo>
                    <a:pt x="3266414" y="0"/>
                  </a:lnTo>
                  <a:close/>
                </a:path>
              </a:pathLst>
            </a:custGeom>
            <a:solidFill>
              <a:srgbClr val="FFFFFF"/>
            </a:solidFill>
          </p:spPr>
          <p:txBody>
            <a:bodyPr wrap="square" lIns="0" tIns="0" rIns="0" bIns="0" rtlCol="0"/>
            <a:lstStyle/>
            <a:p/>
          </p:txBody>
        </p:sp>
        <p:pic>
          <p:nvPicPr>
            <p:cNvPr id="285" name="object 285" descr=""/>
            <p:cNvPicPr/>
            <p:nvPr/>
          </p:nvPicPr>
          <p:blipFill>
            <a:blip r:embed="rId83" cstate="print"/>
            <a:stretch>
              <a:fillRect/>
            </a:stretch>
          </p:blipFill>
          <p:spPr>
            <a:xfrm>
              <a:off x="11212779" y="955382"/>
              <a:ext cx="478853" cy="297421"/>
            </a:xfrm>
            <a:prstGeom prst="rect">
              <a:avLst/>
            </a:prstGeom>
          </p:spPr>
        </p:pic>
        <p:sp>
          <p:nvSpPr>
            <p:cNvPr id="286" name="object 286" descr=""/>
            <p:cNvSpPr/>
            <p:nvPr/>
          </p:nvSpPr>
          <p:spPr>
            <a:xfrm>
              <a:off x="11212787" y="1063213"/>
              <a:ext cx="479425" cy="191770"/>
            </a:xfrm>
            <a:custGeom>
              <a:avLst/>
              <a:gdLst/>
              <a:ahLst/>
              <a:cxnLst/>
              <a:rect l="l" t="t" r="r" b="b"/>
              <a:pathLst>
                <a:path w="479425" h="191769">
                  <a:moveTo>
                    <a:pt x="1054" y="0"/>
                  </a:moveTo>
                  <a:lnTo>
                    <a:pt x="5880" y="24828"/>
                  </a:lnTo>
                  <a:lnTo>
                    <a:pt x="0" y="30645"/>
                  </a:lnTo>
                  <a:lnTo>
                    <a:pt x="3264" y="46741"/>
                  </a:lnTo>
                  <a:lnTo>
                    <a:pt x="5824" y="55073"/>
                  </a:lnTo>
                  <a:lnTo>
                    <a:pt x="9006" y="58309"/>
                  </a:lnTo>
                  <a:lnTo>
                    <a:pt x="14135" y="59118"/>
                  </a:lnTo>
                  <a:lnTo>
                    <a:pt x="354613" y="189969"/>
                  </a:lnTo>
                  <a:lnTo>
                    <a:pt x="361818" y="191701"/>
                  </a:lnTo>
                  <a:lnTo>
                    <a:pt x="367796" y="190893"/>
                  </a:lnTo>
                  <a:lnTo>
                    <a:pt x="375589" y="187756"/>
                  </a:lnTo>
                  <a:lnTo>
                    <a:pt x="399634" y="179699"/>
                  </a:lnTo>
                  <a:lnTo>
                    <a:pt x="418404" y="167112"/>
                  </a:lnTo>
                  <a:lnTo>
                    <a:pt x="441580" y="141086"/>
                  </a:lnTo>
                  <a:lnTo>
                    <a:pt x="478840" y="92710"/>
                  </a:lnTo>
                  <a:lnTo>
                    <a:pt x="478467" y="85673"/>
                  </a:lnTo>
                  <a:lnTo>
                    <a:pt x="477053" y="78816"/>
                  </a:lnTo>
                  <a:lnTo>
                    <a:pt x="474986" y="72311"/>
                  </a:lnTo>
                  <a:lnTo>
                    <a:pt x="472655" y="66332"/>
                  </a:lnTo>
                  <a:lnTo>
                    <a:pt x="381215" y="158559"/>
                  </a:lnTo>
                  <a:lnTo>
                    <a:pt x="365447" y="165661"/>
                  </a:lnTo>
                  <a:lnTo>
                    <a:pt x="355558" y="168035"/>
                  </a:lnTo>
                  <a:lnTo>
                    <a:pt x="347379" y="165687"/>
                  </a:lnTo>
                  <a:lnTo>
                    <a:pt x="336740" y="158623"/>
                  </a:lnTo>
                  <a:lnTo>
                    <a:pt x="1054" y="0"/>
                  </a:lnTo>
                  <a:close/>
                </a:path>
              </a:pathLst>
            </a:custGeom>
            <a:solidFill>
              <a:srgbClr val="7C9A35"/>
            </a:solidFill>
          </p:spPr>
          <p:txBody>
            <a:bodyPr wrap="square" lIns="0" tIns="0" rIns="0" bIns="0" rtlCol="0"/>
            <a:lstStyle/>
            <a:p/>
          </p:txBody>
        </p:sp>
        <p:pic>
          <p:nvPicPr>
            <p:cNvPr id="287" name="object 287" descr=""/>
            <p:cNvPicPr/>
            <p:nvPr/>
          </p:nvPicPr>
          <p:blipFill>
            <a:blip r:embed="rId84" cstate="print"/>
            <a:stretch>
              <a:fillRect/>
            </a:stretch>
          </p:blipFill>
          <p:spPr>
            <a:xfrm>
              <a:off x="11225466" y="1019365"/>
              <a:ext cx="21209" cy="23215"/>
            </a:xfrm>
            <a:prstGeom prst="rect">
              <a:avLst/>
            </a:prstGeom>
          </p:spPr>
        </p:pic>
        <p:sp>
          <p:nvSpPr>
            <p:cNvPr id="288" name="object 288" descr=""/>
            <p:cNvSpPr/>
            <p:nvPr/>
          </p:nvSpPr>
          <p:spPr>
            <a:xfrm>
              <a:off x="11255624" y="1024648"/>
              <a:ext cx="233045" cy="129539"/>
            </a:xfrm>
            <a:custGeom>
              <a:avLst/>
              <a:gdLst/>
              <a:ahLst/>
              <a:cxnLst/>
              <a:rect l="l" t="t" r="r" b="b"/>
              <a:pathLst>
                <a:path w="233045" h="129540">
                  <a:moveTo>
                    <a:pt x="342" y="0"/>
                  </a:moveTo>
                  <a:lnTo>
                    <a:pt x="0" y="3035"/>
                  </a:lnTo>
                  <a:lnTo>
                    <a:pt x="11678" y="4884"/>
                  </a:lnTo>
                  <a:lnTo>
                    <a:pt x="41527" y="11643"/>
                  </a:lnTo>
                  <a:lnTo>
                    <a:pt x="83939" y="25377"/>
                  </a:lnTo>
                  <a:lnTo>
                    <a:pt x="133304" y="48152"/>
                  </a:lnTo>
                  <a:lnTo>
                    <a:pt x="184016" y="82032"/>
                  </a:lnTo>
                  <a:lnTo>
                    <a:pt x="230466" y="129082"/>
                  </a:lnTo>
                  <a:lnTo>
                    <a:pt x="232879" y="127190"/>
                  </a:lnTo>
                  <a:lnTo>
                    <a:pt x="186003" y="79706"/>
                  </a:lnTo>
                  <a:lnTo>
                    <a:pt x="134834" y="45514"/>
                  </a:lnTo>
                  <a:lnTo>
                    <a:pt x="85026" y="22532"/>
                  </a:lnTo>
                  <a:lnTo>
                    <a:pt x="42237" y="8675"/>
                  </a:lnTo>
                  <a:lnTo>
                    <a:pt x="12124" y="1859"/>
                  </a:lnTo>
                  <a:lnTo>
                    <a:pt x="342" y="0"/>
                  </a:lnTo>
                  <a:close/>
                </a:path>
              </a:pathLst>
            </a:custGeom>
            <a:solidFill>
              <a:srgbClr val="231F20"/>
            </a:solidFill>
          </p:spPr>
          <p:txBody>
            <a:bodyPr wrap="square" lIns="0" tIns="0" rIns="0" bIns="0" rtlCol="0"/>
            <a:lstStyle/>
            <a:p/>
          </p:txBody>
        </p:sp>
        <p:pic>
          <p:nvPicPr>
            <p:cNvPr id="289" name="object 289" descr=""/>
            <p:cNvPicPr/>
            <p:nvPr/>
          </p:nvPicPr>
          <p:blipFill>
            <a:blip r:embed="rId85" cstate="print"/>
            <a:stretch>
              <a:fillRect/>
            </a:stretch>
          </p:blipFill>
          <p:spPr>
            <a:xfrm>
              <a:off x="11370653" y="997420"/>
              <a:ext cx="220497" cy="159753"/>
            </a:xfrm>
            <a:prstGeom prst="rect">
              <a:avLst/>
            </a:prstGeom>
          </p:spPr>
        </p:pic>
        <p:pic>
          <p:nvPicPr>
            <p:cNvPr id="290" name="object 290" descr=""/>
            <p:cNvPicPr/>
            <p:nvPr/>
          </p:nvPicPr>
          <p:blipFill>
            <a:blip r:embed="rId86" cstate="print"/>
            <a:stretch>
              <a:fillRect/>
            </a:stretch>
          </p:blipFill>
          <p:spPr>
            <a:xfrm>
              <a:off x="11583962" y="1128661"/>
              <a:ext cx="76948" cy="68325"/>
            </a:xfrm>
            <a:prstGeom prst="rect">
              <a:avLst/>
            </a:prstGeom>
          </p:spPr>
        </p:pic>
        <p:sp>
          <p:nvSpPr>
            <p:cNvPr id="291" name="object 291" descr=""/>
            <p:cNvSpPr/>
            <p:nvPr/>
          </p:nvSpPr>
          <p:spPr>
            <a:xfrm>
              <a:off x="11212784" y="1088035"/>
              <a:ext cx="23495" cy="12700"/>
            </a:xfrm>
            <a:custGeom>
              <a:avLst/>
              <a:gdLst/>
              <a:ahLst/>
              <a:cxnLst/>
              <a:rect l="l" t="t" r="r" b="b"/>
              <a:pathLst>
                <a:path w="23495" h="12700">
                  <a:moveTo>
                    <a:pt x="5892" y="0"/>
                  </a:moveTo>
                  <a:lnTo>
                    <a:pt x="0" y="5829"/>
                  </a:lnTo>
                  <a:lnTo>
                    <a:pt x="23202" y="12103"/>
                  </a:lnTo>
                  <a:lnTo>
                    <a:pt x="5892" y="0"/>
                  </a:lnTo>
                  <a:close/>
                </a:path>
              </a:pathLst>
            </a:custGeom>
            <a:solidFill>
              <a:srgbClr val="8DC63F"/>
            </a:solidFill>
          </p:spPr>
          <p:txBody>
            <a:bodyPr wrap="square" lIns="0" tIns="0" rIns="0" bIns="0" rtlCol="0"/>
            <a:lstStyle/>
            <a:p/>
          </p:txBody>
        </p:sp>
        <p:pic>
          <p:nvPicPr>
            <p:cNvPr id="292" name="object 292" descr=""/>
            <p:cNvPicPr/>
            <p:nvPr/>
          </p:nvPicPr>
          <p:blipFill>
            <a:blip r:embed="rId87" cstate="print"/>
            <a:stretch>
              <a:fillRect/>
            </a:stretch>
          </p:blipFill>
          <p:spPr>
            <a:xfrm>
              <a:off x="11239384" y="1042834"/>
              <a:ext cx="226263" cy="111048"/>
            </a:xfrm>
            <a:prstGeom prst="rect">
              <a:avLst/>
            </a:prstGeom>
          </p:spPr>
        </p:pic>
        <p:sp>
          <p:nvSpPr>
            <p:cNvPr id="293" name="object 293" descr=""/>
            <p:cNvSpPr/>
            <p:nvPr/>
          </p:nvSpPr>
          <p:spPr>
            <a:xfrm>
              <a:off x="11234484" y="1039590"/>
              <a:ext cx="243840" cy="123189"/>
            </a:xfrm>
            <a:custGeom>
              <a:avLst/>
              <a:gdLst/>
              <a:ahLst/>
              <a:cxnLst/>
              <a:rect l="l" t="t" r="r" b="b"/>
              <a:pathLst>
                <a:path w="243840" h="123190">
                  <a:moveTo>
                    <a:pt x="110341" y="61988"/>
                  </a:moveTo>
                  <a:lnTo>
                    <a:pt x="93992" y="61988"/>
                  </a:lnTo>
                  <a:lnTo>
                    <a:pt x="243484" y="122593"/>
                  </a:lnTo>
                  <a:lnTo>
                    <a:pt x="233375" y="112153"/>
                  </a:lnTo>
                  <a:lnTo>
                    <a:pt x="227069" y="105803"/>
                  </a:lnTo>
                  <a:lnTo>
                    <a:pt x="218401" y="105803"/>
                  </a:lnTo>
                  <a:lnTo>
                    <a:pt x="110341" y="61988"/>
                  </a:lnTo>
                  <a:close/>
                </a:path>
                <a:path w="243840" h="123190">
                  <a:moveTo>
                    <a:pt x="115474" y="20916"/>
                  </a:moveTo>
                  <a:lnTo>
                    <a:pt x="96469" y="20916"/>
                  </a:lnTo>
                  <a:lnTo>
                    <a:pt x="108358" y="24386"/>
                  </a:lnTo>
                  <a:lnTo>
                    <a:pt x="119545" y="28241"/>
                  </a:lnTo>
                  <a:lnTo>
                    <a:pt x="158830" y="51843"/>
                  </a:lnTo>
                  <a:lnTo>
                    <a:pt x="201802" y="89726"/>
                  </a:lnTo>
                  <a:lnTo>
                    <a:pt x="218401" y="105803"/>
                  </a:lnTo>
                  <a:lnTo>
                    <a:pt x="227069" y="105803"/>
                  </a:lnTo>
                  <a:lnTo>
                    <a:pt x="222899" y="101603"/>
                  </a:lnTo>
                  <a:lnTo>
                    <a:pt x="199529" y="79122"/>
                  </a:lnTo>
                  <a:lnTo>
                    <a:pt x="170120" y="53090"/>
                  </a:lnTo>
                  <a:lnTo>
                    <a:pt x="141528" y="31889"/>
                  </a:lnTo>
                  <a:lnTo>
                    <a:pt x="115474" y="20916"/>
                  </a:lnTo>
                  <a:close/>
                </a:path>
                <a:path w="243840" h="123190">
                  <a:moveTo>
                    <a:pt x="18516" y="0"/>
                  </a:moveTo>
                  <a:lnTo>
                    <a:pt x="0" y="23876"/>
                  </a:lnTo>
                  <a:lnTo>
                    <a:pt x="92925" y="61544"/>
                  </a:lnTo>
                  <a:lnTo>
                    <a:pt x="93002" y="62115"/>
                  </a:lnTo>
                  <a:lnTo>
                    <a:pt x="93992" y="61988"/>
                  </a:lnTo>
                  <a:lnTo>
                    <a:pt x="110341" y="61988"/>
                  </a:lnTo>
                  <a:lnTo>
                    <a:pt x="101790" y="58521"/>
                  </a:lnTo>
                  <a:lnTo>
                    <a:pt x="101226" y="54533"/>
                  </a:lnTo>
                  <a:lnTo>
                    <a:pt x="91948" y="54533"/>
                  </a:lnTo>
                  <a:lnTo>
                    <a:pt x="9804" y="21234"/>
                  </a:lnTo>
                  <a:lnTo>
                    <a:pt x="21221" y="6502"/>
                  </a:lnTo>
                  <a:lnTo>
                    <a:pt x="59760" y="6502"/>
                  </a:lnTo>
                  <a:lnTo>
                    <a:pt x="35770" y="2305"/>
                  </a:lnTo>
                  <a:lnTo>
                    <a:pt x="20218" y="203"/>
                  </a:lnTo>
                  <a:lnTo>
                    <a:pt x="18516" y="0"/>
                  </a:lnTo>
                  <a:close/>
                </a:path>
                <a:path w="243840" h="123190">
                  <a:moveTo>
                    <a:pt x="59760" y="6502"/>
                  </a:moveTo>
                  <a:lnTo>
                    <a:pt x="21221" y="6502"/>
                  </a:lnTo>
                  <a:lnTo>
                    <a:pt x="30474" y="7755"/>
                  </a:lnTo>
                  <a:lnTo>
                    <a:pt x="45900" y="10152"/>
                  </a:lnTo>
                  <a:lnTo>
                    <a:pt x="65409" y="13708"/>
                  </a:lnTo>
                  <a:lnTo>
                    <a:pt x="86906" y="18440"/>
                  </a:lnTo>
                  <a:lnTo>
                    <a:pt x="91948" y="54533"/>
                  </a:lnTo>
                  <a:lnTo>
                    <a:pt x="101226" y="54533"/>
                  </a:lnTo>
                  <a:lnTo>
                    <a:pt x="96469" y="20916"/>
                  </a:lnTo>
                  <a:lnTo>
                    <a:pt x="115474" y="20916"/>
                  </a:lnTo>
                  <a:lnTo>
                    <a:pt x="108395" y="17935"/>
                  </a:lnTo>
                  <a:lnTo>
                    <a:pt x="69153" y="8145"/>
                  </a:lnTo>
                  <a:lnTo>
                    <a:pt x="59760" y="6502"/>
                  </a:lnTo>
                  <a:close/>
                </a:path>
              </a:pathLst>
            </a:custGeom>
            <a:solidFill>
              <a:srgbClr val="231F20"/>
            </a:solidFill>
          </p:spPr>
          <p:txBody>
            <a:bodyPr wrap="square" lIns="0" tIns="0" rIns="0" bIns="0" rtlCol="0"/>
            <a:lstStyle/>
            <a:p/>
          </p:txBody>
        </p:sp>
        <p:pic>
          <p:nvPicPr>
            <p:cNvPr id="294" name="object 294" descr=""/>
            <p:cNvPicPr/>
            <p:nvPr/>
          </p:nvPicPr>
          <p:blipFill>
            <a:blip r:embed="rId88" cstate="print"/>
            <a:stretch>
              <a:fillRect/>
            </a:stretch>
          </p:blipFill>
          <p:spPr>
            <a:xfrm>
              <a:off x="11213971" y="1064323"/>
              <a:ext cx="86216" cy="107927"/>
            </a:xfrm>
            <a:prstGeom prst="rect">
              <a:avLst/>
            </a:prstGeom>
          </p:spPr>
        </p:pic>
        <p:pic>
          <p:nvPicPr>
            <p:cNvPr id="295" name="object 295" descr=""/>
            <p:cNvPicPr/>
            <p:nvPr/>
          </p:nvPicPr>
          <p:blipFill>
            <a:blip r:embed="rId89" cstate="print"/>
            <a:stretch>
              <a:fillRect/>
            </a:stretch>
          </p:blipFill>
          <p:spPr>
            <a:xfrm>
              <a:off x="11482603" y="1196858"/>
              <a:ext cx="71321" cy="64580"/>
            </a:xfrm>
            <a:prstGeom prst="rect">
              <a:avLst/>
            </a:prstGeom>
          </p:spPr>
        </p:pic>
        <p:sp>
          <p:nvSpPr>
            <p:cNvPr id="296" name="object 296" descr=""/>
            <p:cNvSpPr/>
            <p:nvPr/>
          </p:nvSpPr>
          <p:spPr>
            <a:xfrm>
              <a:off x="11431473" y="1022146"/>
              <a:ext cx="150495" cy="143510"/>
            </a:xfrm>
            <a:custGeom>
              <a:avLst/>
              <a:gdLst/>
              <a:ahLst/>
              <a:cxnLst/>
              <a:rect l="l" t="t" r="r" b="b"/>
              <a:pathLst>
                <a:path w="150495" h="143509">
                  <a:moveTo>
                    <a:pt x="25844" y="126771"/>
                  </a:moveTo>
                  <a:lnTo>
                    <a:pt x="19253" y="122339"/>
                  </a:lnTo>
                  <a:lnTo>
                    <a:pt x="10731" y="123990"/>
                  </a:lnTo>
                  <a:lnTo>
                    <a:pt x="0" y="135712"/>
                  </a:lnTo>
                  <a:lnTo>
                    <a:pt x="4826" y="143090"/>
                  </a:lnTo>
                  <a:lnTo>
                    <a:pt x="15938" y="134696"/>
                  </a:lnTo>
                  <a:lnTo>
                    <a:pt x="20472" y="128600"/>
                  </a:lnTo>
                  <a:lnTo>
                    <a:pt x="25844" y="126771"/>
                  </a:lnTo>
                  <a:close/>
                </a:path>
                <a:path w="150495" h="143509">
                  <a:moveTo>
                    <a:pt x="150126" y="1701"/>
                  </a:moveTo>
                  <a:lnTo>
                    <a:pt x="141478" y="0"/>
                  </a:lnTo>
                  <a:lnTo>
                    <a:pt x="134632" y="14338"/>
                  </a:lnTo>
                  <a:lnTo>
                    <a:pt x="136296" y="22872"/>
                  </a:lnTo>
                  <a:lnTo>
                    <a:pt x="142875" y="27305"/>
                  </a:lnTo>
                  <a:lnTo>
                    <a:pt x="142557" y="21640"/>
                  </a:lnTo>
                  <a:lnTo>
                    <a:pt x="146507" y="15151"/>
                  </a:lnTo>
                  <a:lnTo>
                    <a:pt x="150126" y="1701"/>
                  </a:lnTo>
                  <a:close/>
                </a:path>
              </a:pathLst>
            </a:custGeom>
            <a:solidFill>
              <a:srgbClr val="8DC63F"/>
            </a:solidFill>
          </p:spPr>
          <p:txBody>
            <a:bodyPr wrap="square" lIns="0" tIns="0" rIns="0" bIns="0" rtlCol="0"/>
            <a:lstStyle/>
            <a:p/>
          </p:txBody>
        </p:sp>
        <p:sp>
          <p:nvSpPr>
            <p:cNvPr id="297" name="object 297" descr=""/>
            <p:cNvSpPr/>
            <p:nvPr/>
          </p:nvSpPr>
          <p:spPr>
            <a:xfrm>
              <a:off x="11505629" y="1068870"/>
              <a:ext cx="156845" cy="130810"/>
            </a:xfrm>
            <a:custGeom>
              <a:avLst/>
              <a:gdLst/>
              <a:ahLst/>
              <a:cxnLst/>
              <a:rect l="l" t="t" r="r" b="b"/>
              <a:pathLst>
                <a:path w="156845" h="130809">
                  <a:moveTo>
                    <a:pt x="101815" y="127381"/>
                  </a:moveTo>
                  <a:lnTo>
                    <a:pt x="1155" y="86118"/>
                  </a:lnTo>
                  <a:lnTo>
                    <a:pt x="0" y="88950"/>
                  </a:lnTo>
                  <a:lnTo>
                    <a:pt x="100660" y="130225"/>
                  </a:lnTo>
                  <a:lnTo>
                    <a:pt x="101815" y="127381"/>
                  </a:lnTo>
                  <a:close/>
                </a:path>
                <a:path w="156845" h="130809">
                  <a:moveTo>
                    <a:pt x="156540" y="74561"/>
                  </a:moveTo>
                  <a:lnTo>
                    <a:pt x="90512" y="0"/>
                  </a:lnTo>
                  <a:lnTo>
                    <a:pt x="88214" y="2032"/>
                  </a:lnTo>
                  <a:lnTo>
                    <a:pt x="154241" y="76593"/>
                  </a:lnTo>
                  <a:lnTo>
                    <a:pt x="156540" y="74561"/>
                  </a:lnTo>
                  <a:close/>
                </a:path>
              </a:pathLst>
            </a:custGeom>
            <a:solidFill>
              <a:srgbClr val="7B9264"/>
            </a:solidFill>
          </p:spPr>
          <p:txBody>
            <a:bodyPr wrap="square" lIns="0" tIns="0" rIns="0" bIns="0" rtlCol="0"/>
            <a:lstStyle/>
            <a:p/>
          </p:txBody>
        </p:sp>
        <p:sp>
          <p:nvSpPr>
            <p:cNvPr id="298" name="object 298" descr=""/>
            <p:cNvSpPr/>
            <p:nvPr/>
          </p:nvSpPr>
          <p:spPr>
            <a:xfrm>
              <a:off x="11611996" y="1154595"/>
              <a:ext cx="63500" cy="76200"/>
            </a:xfrm>
            <a:custGeom>
              <a:avLst/>
              <a:gdLst/>
              <a:ahLst/>
              <a:cxnLst/>
              <a:rect l="l" t="t" r="r" b="b"/>
              <a:pathLst>
                <a:path w="63500" h="76200">
                  <a:moveTo>
                    <a:pt x="60350" y="0"/>
                  </a:moveTo>
                  <a:lnTo>
                    <a:pt x="0" y="62687"/>
                  </a:lnTo>
                  <a:lnTo>
                    <a:pt x="3378" y="75882"/>
                  </a:lnTo>
                  <a:lnTo>
                    <a:pt x="63233" y="13309"/>
                  </a:lnTo>
                  <a:lnTo>
                    <a:pt x="60350" y="0"/>
                  </a:lnTo>
                  <a:close/>
                </a:path>
              </a:pathLst>
            </a:custGeom>
            <a:solidFill>
              <a:srgbClr val="A4D38A"/>
            </a:solidFill>
          </p:spPr>
          <p:txBody>
            <a:bodyPr wrap="square" lIns="0" tIns="0" rIns="0" bIns="0" rtlCol="0"/>
            <a:lstStyle/>
            <a:p/>
          </p:txBody>
        </p:sp>
        <p:pic>
          <p:nvPicPr>
            <p:cNvPr id="299" name="object 299" descr=""/>
            <p:cNvPicPr/>
            <p:nvPr/>
          </p:nvPicPr>
          <p:blipFill>
            <a:blip r:embed="rId90" cstate="print"/>
            <a:stretch>
              <a:fillRect/>
            </a:stretch>
          </p:blipFill>
          <p:spPr>
            <a:xfrm>
              <a:off x="11550422" y="1186942"/>
              <a:ext cx="43065" cy="31372"/>
            </a:xfrm>
            <a:prstGeom prst="rect">
              <a:avLst/>
            </a:prstGeom>
          </p:spPr>
        </p:pic>
        <p:pic>
          <p:nvPicPr>
            <p:cNvPr id="300" name="object 300" descr=""/>
            <p:cNvPicPr/>
            <p:nvPr/>
          </p:nvPicPr>
          <p:blipFill>
            <a:blip r:embed="rId91" cstate="print"/>
            <a:stretch>
              <a:fillRect/>
            </a:stretch>
          </p:blipFill>
          <p:spPr>
            <a:xfrm>
              <a:off x="11645380" y="1102410"/>
              <a:ext cx="31076" cy="35920"/>
            </a:xfrm>
            <a:prstGeom prst="rect">
              <a:avLst/>
            </a:prstGeom>
          </p:spPr>
        </p:pic>
        <p:sp>
          <p:nvSpPr>
            <p:cNvPr id="301" name="object 301" descr=""/>
            <p:cNvSpPr/>
            <p:nvPr/>
          </p:nvSpPr>
          <p:spPr>
            <a:xfrm>
              <a:off x="12250304" y="1187351"/>
              <a:ext cx="1069975" cy="640080"/>
            </a:xfrm>
            <a:custGeom>
              <a:avLst/>
              <a:gdLst/>
              <a:ahLst/>
              <a:cxnLst/>
              <a:rect l="l" t="t" r="r" b="b"/>
              <a:pathLst>
                <a:path w="1069975" h="640080">
                  <a:moveTo>
                    <a:pt x="0" y="392468"/>
                  </a:moveTo>
                  <a:lnTo>
                    <a:pt x="87784" y="476471"/>
                  </a:lnTo>
                  <a:lnTo>
                    <a:pt x="149867" y="556447"/>
                  </a:lnTo>
                  <a:lnTo>
                    <a:pt x="186750" y="616263"/>
                  </a:lnTo>
                  <a:lnTo>
                    <a:pt x="198932" y="639787"/>
                  </a:lnTo>
                  <a:lnTo>
                    <a:pt x="1069898" y="0"/>
                  </a:lnTo>
                  <a:lnTo>
                    <a:pt x="828213" y="27637"/>
                  </a:lnTo>
                  <a:lnTo>
                    <a:pt x="688847" y="39650"/>
                  </a:lnTo>
                  <a:lnTo>
                    <a:pt x="598879" y="38560"/>
                  </a:lnTo>
                  <a:lnTo>
                    <a:pt x="505383" y="26885"/>
                  </a:lnTo>
                </a:path>
              </a:pathLst>
            </a:custGeom>
            <a:ln w="8064">
              <a:solidFill>
                <a:srgbClr val="231F20"/>
              </a:solidFill>
            </a:ln>
          </p:spPr>
          <p:txBody>
            <a:bodyPr wrap="square" lIns="0" tIns="0" rIns="0" bIns="0" rtlCol="0"/>
            <a:lstStyle/>
            <a:p/>
          </p:txBody>
        </p:sp>
        <p:sp>
          <p:nvSpPr>
            <p:cNvPr id="302" name="object 302" descr=""/>
            <p:cNvSpPr/>
            <p:nvPr/>
          </p:nvSpPr>
          <p:spPr>
            <a:xfrm>
              <a:off x="12589013" y="1198101"/>
              <a:ext cx="1693545" cy="1027430"/>
            </a:xfrm>
            <a:custGeom>
              <a:avLst/>
              <a:gdLst/>
              <a:ahLst/>
              <a:cxnLst/>
              <a:rect l="l" t="t" r="r" b="b"/>
              <a:pathLst>
                <a:path w="1693544" h="1027430">
                  <a:moveTo>
                    <a:pt x="661289" y="80645"/>
                  </a:moveTo>
                  <a:lnTo>
                    <a:pt x="951863" y="90729"/>
                  </a:lnTo>
                  <a:lnTo>
                    <a:pt x="1292336" y="60486"/>
                  </a:lnTo>
                  <a:lnTo>
                    <a:pt x="1575349" y="20162"/>
                  </a:lnTo>
                  <a:lnTo>
                    <a:pt x="1693545" y="0"/>
                  </a:lnTo>
                  <a:lnTo>
                    <a:pt x="338709" y="1026871"/>
                  </a:lnTo>
                  <a:lnTo>
                    <a:pt x="272937" y="862398"/>
                  </a:lnTo>
                  <a:lnTo>
                    <a:pt x="215731" y="759412"/>
                  </a:lnTo>
                  <a:lnTo>
                    <a:pt x="135337" y="674566"/>
                  </a:lnTo>
                  <a:lnTo>
                    <a:pt x="0" y="564515"/>
                  </a:lnTo>
                </a:path>
              </a:pathLst>
            </a:custGeom>
            <a:ln w="8064">
              <a:solidFill>
                <a:srgbClr val="231F20"/>
              </a:solidFill>
            </a:ln>
          </p:spPr>
          <p:txBody>
            <a:bodyPr wrap="square" lIns="0" tIns="0" rIns="0" bIns="0" rtlCol="0"/>
            <a:lstStyle/>
            <a:p/>
          </p:txBody>
        </p:sp>
        <p:pic>
          <p:nvPicPr>
            <p:cNvPr id="303" name="object 303" descr=""/>
            <p:cNvPicPr/>
            <p:nvPr/>
          </p:nvPicPr>
          <p:blipFill>
            <a:blip r:embed="rId92" cstate="print"/>
            <a:stretch>
              <a:fillRect/>
            </a:stretch>
          </p:blipFill>
          <p:spPr>
            <a:xfrm>
              <a:off x="11676378" y="1156427"/>
              <a:ext cx="2187435" cy="584043"/>
            </a:xfrm>
            <a:prstGeom prst="rect">
              <a:avLst/>
            </a:prstGeom>
          </p:spPr>
        </p:pic>
      </p:grpSp>
      <p:sp>
        <p:nvSpPr>
          <p:cNvPr id="304" name="object 304" descr=""/>
          <p:cNvSpPr txBox="1"/>
          <p:nvPr/>
        </p:nvSpPr>
        <p:spPr>
          <a:xfrm rot="660000">
            <a:off x="12462785" y="1348809"/>
            <a:ext cx="147840" cy="71755"/>
          </a:xfrm>
          <a:prstGeom prst="rect">
            <a:avLst/>
          </a:prstGeom>
        </p:spPr>
        <p:txBody>
          <a:bodyPr wrap="square" lIns="0" tIns="0" rIns="0" bIns="0" rtlCol="0" vert="horz">
            <a:spAutoFit/>
          </a:bodyPr>
          <a:lstStyle/>
          <a:p>
            <a:pPr>
              <a:lnSpc>
                <a:spcPts val="565"/>
              </a:lnSpc>
            </a:pPr>
            <a:r>
              <a:rPr dirty="0" sz="550" spc="-30">
                <a:solidFill>
                  <a:srgbClr val="FFFFFF"/>
                </a:solidFill>
                <a:latin typeface="Trebuchet MS"/>
                <a:cs typeface="Trebuchet MS"/>
              </a:rPr>
              <a:t>22m</a:t>
            </a:r>
            <a:endParaRPr sz="550">
              <a:latin typeface="Trebuchet MS"/>
              <a:cs typeface="Trebuchet MS"/>
            </a:endParaRPr>
          </a:p>
        </p:txBody>
      </p:sp>
      <p:sp>
        <p:nvSpPr>
          <p:cNvPr id="319" name="object 319"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136</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320" name="object 320"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137</a:t>
            </a:r>
            <a:endParaRPr sz="800">
              <a:latin typeface="Times New Roman"/>
              <a:cs typeface="Times New Roman"/>
            </a:endParaRPr>
          </a:p>
        </p:txBody>
      </p:sp>
      <p:sp>
        <p:nvSpPr>
          <p:cNvPr id="305" name="object 305" descr=""/>
          <p:cNvSpPr txBox="1"/>
          <p:nvPr/>
        </p:nvSpPr>
        <p:spPr>
          <a:xfrm>
            <a:off x="12745839" y="1035405"/>
            <a:ext cx="167640" cy="112395"/>
          </a:xfrm>
          <a:prstGeom prst="rect">
            <a:avLst/>
          </a:prstGeom>
        </p:spPr>
        <p:txBody>
          <a:bodyPr wrap="square" lIns="0" tIns="14604" rIns="0" bIns="0" rtlCol="0" vert="horz">
            <a:spAutoFit/>
          </a:bodyPr>
          <a:lstStyle/>
          <a:p>
            <a:pPr marL="12700">
              <a:lnSpc>
                <a:spcPct val="100000"/>
              </a:lnSpc>
              <a:spcBef>
                <a:spcPts val="114"/>
              </a:spcBef>
            </a:pPr>
            <a:r>
              <a:rPr dirty="0" sz="550" spc="-25">
                <a:solidFill>
                  <a:srgbClr val="231F20"/>
                </a:solidFill>
                <a:latin typeface="Trebuchet MS"/>
                <a:cs typeface="Trebuchet MS"/>
              </a:rPr>
              <a:t>4.0m</a:t>
            </a:r>
            <a:endParaRPr sz="550">
              <a:latin typeface="Trebuchet MS"/>
              <a:cs typeface="Trebuchet MS"/>
            </a:endParaRPr>
          </a:p>
        </p:txBody>
      </p:sp>
      <p:sp>
        <p:nvSpPr>
          <p:cNvPr id="306" name="object 306" descr=""/>
          <p:cNvSpPr txBox="1"/>
          <p:nvPr/>
        </p:nvSpPr>
        <p:spPr>
          <a:xfrm rot="660000">
            <a:off x="12863286" y="1436625"/>
            <a:ext cx="147840" cy="71755"/>
          </a:xfrm>
          <a:prstGeom prst="rect">
            <a:avLst/>
          </a:prstGeom>
        </p:spPr>
        <p:txBody>
          <a:bodyPr wrap="square" lIns="0" tIns="0" rIns="0" bIns="0" rtlCol="0" vert="horz">
            <a:spAutoFit/>
          </a:bodyPr>
          <a:lstStyle/>
          <a:p>
            <a:pPr>
              <a:lnSpc>
                <a:spcPts val="565"/>
              </a:lnSpc>
            </a:pPr>
            <a:r>
              <a:rPr dirty="0" sz="550" spc="-30">
                <a:solidFill>
                  <a:srgbClr val="FFFFFF"/>
                </a:solidFill>
                <a:latin typeface="Trebuchet MS"/>
                <a:cs typeface="Trebuchet MS"/>
              </a:rPr>
              <a:t>44m</a:t>
            </a:r>
            <a:endParaRPr sz="550">
              <a:latin typeface="Trebuchet MS"/>
              <a:cs typeface="Trebuchet MS"/>
            </a:endParaRPr>
          </a:p>
        </p:txBody>
      </p:sp>
      <p:sp>
        <p:nvSpPr>
          <p:cNvPr id="307" name="object 307" descr=""/>
          <p:cNvSpPr txBox="1"/>
          <p:nvPr/>
        </p:nvSpPr>
        <p:spPr>
          <a:xfrm rot="660000">
            <a:off x="13627582" y="1600306"/>
            <a:ext cx="147840" cy="71755"/>
          </a:xfrm>
          <a:prstGeom prst="rect">
            <a:avLst/>
          </a:prstGeom>
        </p:spPr>
        <p:txBody>
          <a:bodyPr wrap="square" lIns="0" tIns="0" rIns="0" bIns="0" rtlCol="0" vert="horz">
            <a:spAutoFit/>
          </a:bodyPr>
          <a:lstStyle/>
          <a:p>
            <a:pPr>
              <a:lnSpc>
                <a:spcPts val="565"/>
              </a:lnSpc>
            </a:pPr>
            <a:r>
              <a:rPr dirty="0" sz="550" spc="-30">
                <a:solidFill>
                  <a:srgbClr val="FFFFFF"/>
                </a:solidFill>
                <a:latin typeface="Trebuchet MS"/>
                <a:cs typeface="Trebuchet MS"/>
              </a:rPr>
              <a:t>76m</a:t>
            </a:r>
            <a:endParaRPr sz="550">
              <a:latin typeface="Trebuchet MS"/>
              <a:cs typeface="Trebuchet MS"/>
            </a:endParaRPr>
          </a:p>
        </p:txBody>
      </p:sp>
      <p:sp>
        <p:nvSpPr>
          <p:cNvPr id="308" name="object 308" descr=""/>
          <p:cNvSpPr txBox="1"/>
          <p:nvPr/>
        </p:nvSpPr>
        <p:spPr>
          <a:xfrm>
            <a:off x="13271300" y="1076805"/>
            <a:ext cx="167640" cy="112395"/>
          </a:xfrm>
          <a:prstGeom prst="rect">
            <a:avLst/>
          </a:prstGeom>
        </p:spPr>
        <p:txBody>
          <a:bodyPr wrap="square" lIns="0" tIns="14604" rIns="0" bIns="0" rtlCol="0" vert="horz">
            <a:spAutoFit/>
          </a:bodyPr>
          <a:lstStyle/>
          <a:p>
            <a:pPr marL="12700">
              <a:lnSpc>
                <a:spcPct val="100000"/>
              </a:lnSpc>
              <a:spcBef>
                <a:spcPts val="114"/>
              </a:spcBef>
            </a:pPr>
            <a:r>
              <a:rPr dirty="0" sz="550" spc="-25">
                <a:solidFill>
                  <a:srgbClr val="231F20"/>
                </a:solidFill>
                <a:latin typeface="Trebuchet MS"/>
                <a:cs typeface="Trebuchet MS"/>
              </a:rPr>
              <a:t>5.5m</a:t>
            </a:r>
            <a:endParaRPr sz="550">
              <a:latin typeface="Trebuchet MS"/>
              <a:cs typeface="Trebuchet MS"/>
            </a:endParaRPr>
          </a:p>
        </p:txBody>
      </p:sp>
      <p:sp>
        <p:nvSpPr>
          <p:cNvPr id="309" name="object 309" descr=""/>
          <p:cNvSpPr txBox="1"/>
          <p:nvPr/>
        </p:nvSpPr>
        <p:spPr>
          <a:xfrm>
            <a:off x="14225302" y="1085805"/>
            <a:ext cx="167640" cy="112395"/>
          </a:xfrm>
          <a:prstGeom prst="rect">
            <a:avLst/>
          </a:prstGeom>
        </p:spPr>
        <p:txBody>
          <a:bodyPr wrap="square" lIns="0" tIns="14604" rIns="0" bIns="0" rtlCol="0" vert="horz">
            <a:spAutoFit/>
          </a:bodyPr>
          <a:lstStyle/>
          <a:p>
            <a:pPr marL="12700">
              <a:lnSpc>
                <a:spcPct val="100000"/>
              </a:lnSpc>
              <a:spcBef>
                <a:spcPts val="114"/>
              </a:spcBef>
            </a:pPr>
            <a:r>
              <a:rPr dirty="0" sz="550" spc="-25">
                <a:solidFill>
                  <a:srgbClr val="231F20"/>
                </a:solidFill>
                <a:latin typeface="Trebuchet MS"/>
                <a:cs typeface="Trebuchet MS"/>
              </a:rPr>
              <a:t>8.0m</a:t>
            </a:r>
            <a:endParaRPr sz="550">
              <a:latin typeface="Trebuchet MS"/>
              <a:cs typeface="Trebuchet MS"/>
            </a:endParaRPr>
          </a:p>
        </p:txBody>
      </p:sp>
      <p:sp>
        <p:nvSpPr>
          <p:cNvPr id="310" name="object 310" descr=""/>
          <p:cNvSpPr txBox="1"/>
          <p:nvPr/>
        </p:nvSpPr>
        <p:spPr>
          <a:xfrm>
            <a:off x="12038298" y="1656981"/>
            <a:ext cx="568325" cy="26352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Trebuchet MS"/>
                <a:cs typeface="Trebuchet MS"/>
              </a:rPr>
              <a:t>40km/h</a:t>
            </a:r>
            <a:endParaRPr sz="550">
              <a:latin typeface="Trebuchet MS"/>
              <a:cs typeface="Trebuchet MS"/>
            </a:endParaRPr>
          </a:p>
          <a:p>
            <a:pPr marL="332105">
              <a:lnSpc>
                <a:spcPct val="100000"/>
              </a:lnSpc>
              <a:spcBef>
                <a:spcPts val="530"/>
              </a:spcBef>
            </a:pPr>
            <a:r>
              <a:rPr dirty="0" sz="550" spc="-15">
                <a:solidFill>
                  <a:srgbClr val="231F20"/>
                </a:solidFill>
                <a:latin typeface="Trebuchet MS"/>
                <a:cs typeface="Trebuchet MS"/>
              </a:rPr>
              <a:t>60km/h</a:t>
            </a:r>
            <a:endParaRPr sz="550">
              <a:latin typeface="Trebuchet MS"/>
              <a:cs typeface="Trebuchet MS"/>
            </a:endParaRPr>
          </a:p>
        </p:txBody>
      </p:sp>
      <p:sp>
        <p:nvSpPr>
          <p:cNvPr id="311" name="object 311" descr=""/>
          <p:cNvSpPr txBox="1"/>
          <p:nvPr/>
        </p:nvSpPr>
        <p:spPr>
          <a:xfrm>
            <a:off x="12812300" y="2223263"/>
            <a:ext cx="248285" cy="112395"/>
          </a:xfrm>
          <a:prstGeom prst="rect">
            <a:avLst/>
          </a:prstGeom>
        </p:spPr>
        <p:txBody>
          <a:bodyPr wrap="square" lIns="0" tIns="14604" rIns="0" bIns="0" rtlCol="0" vert="horz">
            <a:spAutoFit/>
          </a:bodyPr>
          <a:lstStyle/>
          <a:p>
            <a:pPr marL="12700">
              <a:lnSpc>
                <a:spcPct val="100000"/>
              </a:lnSpc>
              <a:spcBef>
                <a:spcPts val="114"/>
              </a:spcBef>
            </a:pPr>
            <a:r>
              <a:rPr dirty="0" sz="550" spc="-25">
                <a:solidFill>
                  <a:srgbClr val="231F20"/>
                </a:solidFill>
                <a:latin typeface="Trebuchet MS"/>
                <a:cs typeface="Trebuchet MS"/>
              </a:rPr>
              <a:t>80km/h</a:t>
            </a:r>
            <a:endParaRPr sz="550">
              <a:latin typeface="Trebuchet MS"/>
              <a:cs typeface="Trebuchet MS"/>
            </a:endParaRPr>
          </a:p>
        </p:txBody>
      </p:sp>
      <p:sp>
        <p:nvSpPr>
          <p:cNvPr id="312" name="object 312" descr=""/>
          <p:cNvSpPr txBox="1"/>
          <p:nvPr/>
        </p:nvSpPr>
        <p:spPr>
          <a:xfrm>
            <a:off x="10803280" y="3353880"/>
            <a:ext cx="153035" cy="11239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Trebuchet MS"/>
                <a:cs typeface="Trebuchet MS"/>
              </a:rPr>
              <a:t>B</a:t>
            </a:r>
            <a:r>
              <a:rPr dirty="0" sz="550" spc="-40">
                <a:solidFill>
                  <a:srgbClr val="231F20"/>
                </a:solidFill>
                <a:latin typeface="Trebuchet MS"/>
                <a:cs typeface="Trebuchet MS"/>
              </a:rPr>
              <a:t> </a:t>
            </a:r>
            <a:r>
              <a:rPr dirty="0" sz="550" spc="-60">
                <a:solidFill>
                  <a:srgbClr val="231F20"/>
                </a:solidFill>
                <a:latin typeface="SimSun"/>
                <a:cs typeface="SimSun"/>
              </a:rPr>
              <a:t>車</a:t>
            </a:r>
            <a:endParaRPr sz="550">
              <a:latin typeface="SimSun"/>
              <a:cs typeface="SimSun"/>
            </a:endParaRPr>
          </a:p>
        </p:txBody>
      </p:sp>
      <p:sp>
        <p:nvSpPr>
          <p:cNvPr id="313" name="object 313" descr=""/>
          <p:cNvSpPr txBox="1"/>
          <p:nvPr/>
        </p:nvSpPr>
        <p:spPr>
          <a:xfrm>
            <a:off x="10473807" y="4513298"/>
            <a:ext cx="158115" cy="112395"/>
          </a:xfrm>
          <a:prstGeom prst="rect">
            <a:avLst/>
          </a:prstGeom>
        </p:spPr>
        <p:txBody>
          <a:bodyPr wrap="square" lIns="0" tIns="14604" rIns="0" bIns="0" rtlCol="0" vert="horz">
            <a:spAutoFit/>
          </a:bodyPr>
          <a:lstStyle/>
          <a:p>
            <a:pPr marL="12700">
              <a:lnSpc>
                <a:spcPct val="100000"/>
              </a:lnSpc>
              <a:spcBef>
                <a:spcPts val="114"/>
              </a:spcBef>
            </a:pPr>
            <a:r>
              <a:rPr dirty="0" sz="550">
                <a:solidFill>
                  <a:srgbClr val="231F20"/>
                </a:solidFill>
                <a:latin typeface="Trebuchet MS"/>
                <a:cs typeface="Trebuchet MS"/>
              </a:rPr>
              <a:t>A</a:t>
            </a:r>
            <a:r>
              <a:rPr dirty="0" sz="550" spc="-25">
                <a:solidFill>
                  <a:srgbClr val="231F20"/>
                </a:solidFill>
                <a:latin typeface="Trebuchet MS"/>
                <a:cs typeface="Trebuchet MS"/>
              </a:rPr>
              <a:t> </a:t>
            </a:r>
            <a:r>
              <a:rPr dirty="0" sz="550" spc="-60">
                <a:solidFill>
                  <a:srgbClr val="231F20"/>
                </a:solidFill>
                <a:latin typeface="SimSun"/>
                <a:cs typeface="SimSun"/>
              </a:rPr>
              <a:t>車</a:t>
            </a:r>
            <a:endParaRPr sz="550">
              <a:latin typeface="SimSun"/>
              <a:cs typeface="SimSun"/>
            </a:endParaRPr>
          </a:p>
        </p:txBody>
      </p:sp>
      <p:sp>
        <p:nvSpPr>
          <p:cNvPr id="314" name="object 314" descr=""/>
          <p:cNvSpPr txBox="1"/>
          <p:nvPr/>
        </p:nvSpPr>
        <p:spPr>
          <a:xfrm>
            <a:off x="12054499" y="3126216"/>
            <a:ext cx="97790" cy="112395"/>
          </a:xfrm>
          <a:prstGeom prst="rect">
            <a:avLst/>
          </a:prstGeom>
        </p:spPr>
        <p:txBody>
          <a:bodyPr wrap="square" lIns="0" tIns="14604" rIns="0" bIns="0" rtlCol="0" vert="horz">
            <a:spAutoFit/>
          </a:bodyPr>
          <a:lstStyle/>
          <a:p>
            <a:pPr marL="12700">
              <a:lnSpc>
                <a:spcPct val="100000"/>
              </a:lnSpc>
              <a:spcBef>
                <a:spcPts val="114"/>
              </a:spcBef>
            </a:pPr>
            <a:r>
              <a:rPr dirty="0" sz="550" spc="15">
                <a:solidFill>
                  <a:srgbClr val="231F20"/>
                </a:solidFill>
                <a:latin typeface="SimSun"/>
                <a:cs typeface="SimSun"/>
              </a:rPr>
              <a:t>長</a:t>
            </a:r>
            <a:endParaRPr sz="550">
              <a:latin typeface="SimSun"/>
              <a:cs typeface="SimSun"/>
            </a:endParaRPr>
          </a:p>
        </p:txBody>
      </p:sp>
      <p:sp>
        <p:nvSpPr>
          <p:cNvPr id="315" name="object 315" descr=""/>
          <p:cNvSpPr txBox="1"/>
          <p:nvPr/>
        </p:nvSpPr>
        <p:spPr>
          <a:xfrm>
            <a:off x="12587011" y="3126216"/>
            <a:ext cx="97790" cy="112395"/>
          </a:xfrm>
          <a:prstGeom prst="rect">
            <a:avLst/>
          </a:prstGeom>
        </p:spPr>
        <p:txBody>
          <a:bodyPr wrap="square" lIns="0" tIns="14604" rIns="0" bIns="0" rtlCol="0" vert="horz">
            <a:spAutoFit/>
          </a:bodyPr>
          <a:lstStyle/>
          <a:p>
            <a:pPr marL="12700">
              <a:lnSpc>
                <a:spcPct val="100000"/>
              </a:lnSpc>
              <a:spcBef>
                <a:spcPts val="114"/>
              </a:spcBef>
            </a:pPr>
            <a:r>
              <a:rPr dirty="0" sz="550" spc="15">
                <a:solidFill>
                  <a:srgbClr val="231F20"/>
                </a:solidFill>
                <a:latin typeface="SimSun"/>
                <a:cs typeface="SimSun"/>
              </a:rPr>
              <a:t>短</a:t>
            </a:r>
            <a:endParaRPr sz="550">
              <a:latin typeface="SimSun"/>
              <a:cs typeface="SimSun"/>
            </a:endParaRPr>
          </a:p>
        </p:txBody>
      </p:sp>
      <p:sp>
        <p:nvSpPr>
          <p:cNvPr id="316" name="object 316" descr=""/>
          <p:cNvSpPr txBox="1"/>
          <p:nvPr/>
        </p:nvSpPr>
        <p:spPr>
          <a:xfrm>
            <a:off x="11219699" y="2224486"/>
            <a:ext cx="237490"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3.10.1</a:t>
            </a:r>
            <a:endParaRPr sz="500">
              <a:latin typeface="Trebuchet MS"/>
              <a:cs typeface="Trebuchet MS"/>
            </a:endParaRPr>
          </a:p>
        </p:txBody>
      </p:sp>
      <p:sp>
        <p:nvSpPr>
          <p:cNvPr id="317" name="object 317" descr=""/>
          <p:cNvSpPr txBox="1"/>
          <p:nvPr/>
        </p:nvSpPr>
        <p:spPr>
          <a:xfrm>
            <a:off x="9016476" y="4856484"/>
            <a:ext cx="237490"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3.10.2</a:t>
            </a:r>
            <a:endParaRPr sz="500">
              <a:latin typeface="Trebuchet MS"/>
              <a:cs typeface="Trebuchet MS"/>
            </a:endParaRPr>
          </a:p>
        </p:txBody>
      </p:sp>
      <p:sp>
        <p:nvSpPr>
          <p:cNvPr id="318" name="object 318" descr=""/>
          <p:cNvSpPr txBox="1"/>
          <p:nvPr/>
        </p:nvSpPr>
        <p:spPr>
          <a:xfrm>
            <a:off x="11271674" y="4856484"/>
            <a:ext cx="237490"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3.10.3</a:t>
            </a:r>
            <a:endParaRPr sz="500">
              <a:latin typeface="Trebuchet MS"/>
              <a:cs typeface="Trebuchet MS"/>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sp>
          <p:nvSpPr>
            <p:cNvPr id="59" name="object 59" descr=""/>
            <p:cNvSpPr/>
            <p:nvPr/>
          </p:nvSpPr>
          <p:spPr>
            <a:xfrm>
              <a:off x="557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60" name="object 60" descr=""/>
            <p:cNvSpPr/>
            <p:nvPr/>
          </p:nvSpPr>
          <p:spPr>
            <a:xfrm>
              <a:off x="1349999" y="589505"/>
              <a:ext cx="0" cy="747395"/>
            </a:xfrm>
            <a:custGeom>
              <a:avLst/>
              <a:gdLst/>
              <a:ahLst/>
              <a:cxnLst/>
              <a:rect l="l" t="t" r="r" b="b"/>
              <a:pathLst>
                <a:path w="0" h="747394">
                  <a:moveTo>
                    <a:pt x="0" y="747001"/>
                  </a:moveTo>
                  <a:lnTo>
                    <a:pt x="0" y="0"/>
                  </a:lnTo>
                </a:path>
              </a:pathLst>
            </a:custGeom>
            <a:ln w="9004">
              <a:solidFill>
                <a:srgbClr val="FFFFFF"/>
              </a:solidFill>
            </a:ln>
          </p:spPr>
          <p:txBody>
            <a:bodyPr wrap="square" lIns="0" tIns="0" rIns="0" bIns="0" rtlCol="0"/>
            <a:lstStyle/>
            <a:p/>
          </p:txBody>
        </p:sp>
        <p:sp>
          <p:nvSpPr>
            <p:cNvPr id="61" name="object 61" descr=""/>
            <p:cNvSpPr/>
            <p:nvPr/>
          </p:nvSpPr>
          <p:spPr>
            <a:xfrm>
              <a:off x="2717999" y="589505"/>
              <a:ext cx="0" cy="747395"/>
            </a:xfrm>
            <a:custGeom>
              <a:avLst/>
              <a:gdLst/>
              <a:ahLst/>
              <a:cxnLst/>
              <a:rect l="l" t="t" r="r" b="b"/>
              <a:pathLst>
                <a:path w="0" h="747394">
                  <a:moveTo>
                    <a:pt x="0" y="747001"/>
                  </a:moveTo>
                  <a:lnTo>
                    <a:pt x="0" y="0"/>
                  </a:lnTo>
                </a:path>
              </a:pathLst>
            </a:custGeom>
            <a:ln w="9004">
              <a:solidFill>
                <a:srgbClr val="FFFFFF"/>
              </a:solidFill>
            </a:ln>
          </p:spPr>
          <p:txBody>
            <a:bodyPr wrap="square" lIns="0" tIns="0" rIns="0" bIns="0" rtlCol="0"/>
            <a:lstStyle/>
            <a:p/>
          </p:txBody>
        </p:sp>
        <p:sp>
          <p:nvSpPr>
            <p:cNvPr id="62" name="object 62" descr=""/>
            <p:cNvSpPr/>
            <p:nvPr/>
          </p:nvSpPr>
          <p:spPr>
            <a:xfrm>
              <a:off x="5777999" y="589505"/>
              <a:ext cx="0" cy="747395"/>
            </a:xfrm>
            <a:custGeom>
              <a:avLst/>
              <a:gdLst/>
              <a:ahLst/>
              <a:cxnLst/>
              <a:rect l="l" t="t" r="r" b="b"/>
              <a:pathLst>
                <a:path w="0" h="747394">
                  <a:moveTo>
                    <a:pt x="0" y="747001"/>
                  </a:moveTo>
                  <a:lnTo>
                    <a:pt x="0" y="0"/>
                  </a:lnTo>
                </a:path>
              </a:pathLst>
            </a:custGeom>
            <a:ln w="9004">
              <a:solidFill>
                <a:srgbClr val="FFFFFF"/>
              </a:solidFill>
            </a:ln>
          </p:spPr>
          <p:txBody>
            <a:bodyPr wrap="square" lIns="0" tIns="0" rIns="0" bIns="0" rtlCol="0"/>
            <a:lstStyle/>
            <a:p/>
          </p:txBody>
        </p:sp>
        <p:sp>
          <p:nvSpPr>
            <p:cNvPr id="63" name="object 63" descr=""/>
            <p:cNvSpPr/>
            <p:nvPr/>
          </p:nvSpPr>
          <p:spPr>
            <a:xfrm>
              <a:off x="1349999" y="1336507"/>
              <a:ext cx="0" cy="900430"/>
            </a:xfrm>
            <a:custGeom>
              <a:avLst/>
              <a:gdLst/>
              <a:ahLst/>
              <a:cxnLst/>
              <a:rect l="l" t="t" r="r" b="b"/>
              <a:pathLst>
                <a:path w="0" h="900430">
                  <a:moveTo>
                    <a:pt x="0" y="899998"/>
                  </a:moveTo>
                  <a:lnTo>
                    <a:pt x="0" y="0"/>
                  </a:lnTo>
                </a:path>
              </a:pathLst>
            </a:custGeom>
            <a:ln w="9004">
              <a:solidFill>
                <a:srgbClr val="FFFFFF"/>
              </a:solidFill>
            </a:ln>
          </p:spPr>
          <p:txBody>
            <a:bodyPr wrap="square" lIns="0" tIns="0" rIns="0" bIns="0" rtlCol="0"/>
            <a:lstStyle/>
            <a:p/>
          </p:txBody>
        </p:sp>
        <p:sp>
          <p:nvSpPr>
            <p:cNvPr id="64" name="object 64" descr=""/>
            <p:cNvSpPr/>
            <p:nvPr/>
          </p:nvSpPr>
          <p:spPr>
            <a:xfrm>
              <a:off x="2717999" y="1336507"/>
              <a:ext cx="0" cy="900430"/>
            </a:xfrm>
            <a:custGeom>
              <a:avLst/>
              <a:gdLst/>
              <a:ahLst/>
              <a:cxnLst/>
              <a:rect l="l" t="t" r="r" b="b"/>
              <a:pathLst>
                <a:path w="0" h="900430">
                  <a:moveTo>
                    <a:pt x="0" y="899998"/>
                  </a:moveTo>
                  <a:lnTo>
                    <a:pt x="0" y="0"/>
                  </a:lnTo>
                </a:path>
              </a:pathLst>
            </a:custGeom>
            <a:ln w="9004">
              <a:solidFill>
                <a:srgbClr val="FFFFFF"/>
              </a:solidFill>
            </a:ln>
          </p:spPr>
          <p:txBody>
            <a:bodyPr wrap="square" lIns="0" tIns="0" rIns="0" bIns="0" rtlCol="0"/>
            <a:lstStyle/>
            <a:p/>
          </p:txBody>
        </p:sp>
        <p:sp>
          <p:nvSpPr>
            <p:cNvPr id="65" name="object 65" descr=""/>
            <p:cNvSpPr/>
            <p:nvPr/>
          </p:nvSpPr>
          <p:spPr>
            <a:xfrm>
              <a:off x="5777999" y="1336507"/>
              <a:ext cx="0" cy="900430"/>
            </a:xfrm>
            <a:custGeom>
              <a:avLst/>
              <a:gdLst/>
              <a:ahLst/>
              <a:cxnLst/>
              <a:rect l="l" t="t" r="r" b="b"/>
              <a:pathLst>
                <a:path w="0" h="900430">
                  <a:moveTo>
                    <a:pt x="0" y="899998"/>
                  </a:moveTo>
                  <a:lnTo>
                    <a:pt x="0" y="0"/>
                  </a:lnTo>
                </a:path>
              </a:pathLst>
            </a:custGeom>
            <a:ln w="9004">
              <a:solidFill>
                <a:srgbClr val="FFFFFF"/>
              </a:solidFill>
            </a:ln>
          </p:spPr>
          <p:txBody>
            <a:bodyPr wrap="square" lIns="0" tIns="0" rIns="0" bIns="0" rtlCol="0"/>
            <a:lstStyle/>
            <a:p/>
          </p:txBody>
        </p:sp>
        <p:sp>
          <p:nvSpPr>
            <p:cNvPr id="66" name="object 66" descr=""/>
            <p:cNvSpPr/>
            <p:nvPr/>
          </p:nvSpPr>
          <p:spPr>
            <a:xfrm>
              <a:off x="1349999" y="2236505"/>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67" name="object 67" descr=""/>
            <p:cNvSpPr/>
            <p:nvPr/>
          </p:nvSpPr>
          <p:spPr>
            <a:xfrm>
              <a:off x="2717999" y="2236505"/>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5777999" y="2236505"/>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1349999" y="2848505"/>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2717999" y="2848505"/>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5777999" y="2848505"/>
              <a:ext cx="0" cy="612140"/>
            </a:xfrm>
            <a:custGeom>
              <a:avLst/>
              <a:gdLst/>
              <a:ahLst/>
              <a:cxnLst/>
              <a:rect l="l" t="t" r="r" b="b"/>
              <a:pathLst>
                <a:path w="0" h="612139">
                  <a:moveTo>
                    <a:pt x="0" y="612000"/>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349999" y="3460511"/>
              <a:ext cx="0" cy="467995"/>
            </a:xfrm>
            <a:custGeom>
              <a:avLst/>
              <a:gdLst/>
              <a:ahLst/>
              <a:cxnLst/>
              <a:rect l="l" t="t" r="r" b="b"/>
              <a:pathLst>
                <a:path w="0" h="467995">
                  <a:moveTo>
                    <a:pt x="0" y="467994"/>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2717999" y="3460511"/>
              <a:ext cx="0" cy="467995"/>
            </a:xfrm>
            <a:custGeom>
              <a:avLst/>
              <a:gdLst/>
              <a:ahLst/>
              <a:cxnLst/>
              <a:rect l="l" t="t" r="r" b="b"/>
              <a:pathLst>
                <a:path w="0" h="467995">
                  <a:moveTo>
                    <a:pt x="0" y="467994"/>
                  </a:moveTo>
                  <a:lnTo>
                    <a:pt x="0" y="0"/>
                  </a:lnTo>
                </a:path>
              </a:pathLst>
            </a:custGeom>
            <a:ln w="9004">
              <a:solidFill>
                <a:srgbClr val="FFFFFF"/>
              </a:solidFill>
            </a:ln>
          </p:spPr>
          <p:txBody>
            <a:bodyPr wrap="square" lIns="0" tIns="0" rIns="0" bIns="0" rtlCol="0"/>
            <a:lstStyle/>
            <a:p/>
          </p:txBody>
        </p:sp>
        <p:sp>
          <p:nvSpPr>
            <p:cNvPr id="74" name="object 74" descr=""/>
            <p:cNvSpPr/>
            <p:nvPr/>
          </p:nvSpPr>
          <p:spPr>
            <a:xfrm>
              <a:off x="5777999" y="3460511"/>
              <a:ext cx="0" cy="467995"/>
            </a:xfrm>
            <a:custGeom>
              <a:avLst/>
              <a:gdLst/>
              <a:ahLst/>
              <a:cxnLst/>
              <a:rect l="l" t="t" r="r" b="b"/>
              <a:pathLst>
                <a:path w="0" h="467995">
                  <a:moveTo>
                    <a:pt x="0" y="467994"/>
                  </a:moveTo>
                  <a:lnTo>
                    <a:pt x="0" y="0"/>
                  </a:lnTo>
                </a:path>
              </a:pathLst>
            </a:custGeom>
            <a:ln w="9004">
              <a:solidFill>
                <a:srgbClr val="FFFFFF"/>
              </a:solidFill>
            </a:ln>
          </p:spPr>
          <p:txBody>
            <a:bodyPr wrap="square" lIns="0" tIns="0" rIns="0" bIns="0" rtlCol="0"/>
            <a:lstStyle/>
            <a:p/>
          </p:txBody>
        </p:sp>
        <p:sp>
          <p:nvSpPr>
            <p:cNvPr id="75" name="object 75" descr=""/>
            <p:cNvSpPr/>
            <p:nvPr/>
          </p:nvSpPr>
          <p:spPr>
            <a:xfrm>
              <a:off x="1349999" y="3928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2717999" y="3928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5777999" y="3928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8" name="object 78" descr=""/>
            <p:cNvSpPr/>
            <p:nvPr/>
          </p:nvSpPr>
          <p:spPr>
            <a:xfrm>
              <a:off x="1349999" y="4144502"/>
              <a:ext cx="0" cy="324485"/>
            </a:xfrm>
            <a:custGeom>
              <a:avLst/>
              <a:gdLst/>
              <a:ahLst/>
              <a:cxnLst/>
              <a:rect l="l" t="t" r="r" b="b"/>
              <a:pathLst>
                <a:path w="0" h="324485">
                  <a:moveTo>
                    <a:pt x="0" y="324002"/>
                  </a:moveTo>
                  <a:lnTo>
                    <a:pt x="0" y="0"/>
                  </a:lnTo>
                </a:path>
              </a:pathLst>
            </a:custGeom>
            <a:ln w="9004">
              <a:solidFill>
                <a:srgbClr val="FFFFFF"/>
              </a:solidFill>
            </a:ln>
          </p:spPr>
          <p:txBody>
            <a:bodyPr wrap="square" lIns="0" tIns="0" rIns="0" bIns="0" rtlCol="0"/>
            <a:lstStyle/>
            <a:p/>
          </p:txBody>
        </p:sp>
        <p:sp>
          <p:nvSpPr>
            <p:cNvPr id="79" name="object 79" descr=""/>
            <p:cNvSpPr/>
            <p:nvPr/>
          </p:nvSpPr>
          <p:spPr>
            <a:xfrm>
              <a:off x="2717999" y="4144502"/>
              <a:ext cx="0" cy="324485"/>
            </a:xfrm>
            <a:custGeom>
              <a:avLst/>
              <a:gdLst/>
              <a:ahLst/>
              <a:cxnLst/>
              <a:rect l="l" t="t" r="r" b="b"/>
              <a:pathLst>
                <a:path w="0" h="324485">
                  <a:moveTo>
                    <a:pt x="0" y="324002"/>
                  </a:moveTo>
                  <a:lnTo>
                    <a:pt x="0" y="0"/>
                  </a:lnTo>
                </a:path>
              </a:pathLst>
            </a:custGeom>
            <a:ln w="9004">
              <a:solidFill>
                <a:srgbClr val="FFFFFF"/>
              </a:solidFill>
            </a:ln>
          </p:spPr>
          <p:txBody>
            <a:bodyPr wrap="square" lIns="0" tIns="0" rIns="0" bIns="0" rtlCol="0"/>
            <a:lstStyle/>
            <a:p/>
          </p:txBody>
        </p:sp>
        <p:sp>
          <p:nvSpPr>
            <p:cNvPr id="80" name="object 80" descr=""/>
            <p:cNvSpPr/>
            <p:nvPr/>
          </p:nvSpPr>
          <p:spPr>
            <a:xfrm>
              <a:off x="5777999" y="4144502"/>
              <a:ext cx="0" cy="324485"/>
            </a:xfrm>
            <a:custGeom>
              <a:avLst/>
              <a:gdLst/>
              <a:ahLst/>
              <a:cxnLst/>
              <a:rect l="l" t="t" r="r" b="b"/>
              <a:pathLst>
                <a:path w="0" h="324485">
                  <a:moveTo>
                    <a:pt x="0" y="324002"/>
                  </a:moveTo>
                  <a:lnTo>
                    <a:pt x="0" y="0"/>
                  </a:lnTo>
                </a:path>
              </a:pathLst>
            </a:custGeom>
            <a:ln w="9004">
              <a:solidFill>
                <a:srgbClr val="FFFFFF"/>
              </a:solidFill>
            </a:ln>
          </p:spPr>
          <p:txBody>
            <a:bodyPr wrap="square" lIns="0" tIns="0" rIns="0" bIns="0" rtlCol="0"/>
            <a:lstStyle/>
            <a:p/>
          </p:txBody>
        </p:sp>
        <p:sp>
          <p:nvSpPr>
            <p:cNvPr id="81" name="object 81" descr=""/>
            <p:cNvSpPr/>
            <p:nvPr/>
          </p:nvSpPr>
          <p:spPr>
            <a:xfrm>
              <a:off x="1349999" y="4468510"/>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82" name="object 82" descr=""/>
            <p:cNvSpPr/>
            <p:nvPr/>
          </p:nvSpPr>
          <p:spPr>
            <a:xfrm>
              <a:off x="2717999" y="4468510"/>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83" name="object 83" descr=""/>
            <p:cNvSpPr/>
            <p:nvPr/>
          </p:nvSpPr>
          <p:spPr>
            <a:xfrm>
              <a:off x="5777999" y="4468510"/>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84" name="object 84" descr=""/>
            <p:cNvSpPr/>
            <p:nvPr/>
          </p:nvSpPr>
          <p:spPr>
            <a:xfrm>
              <a:off x="271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85" name="object 85" descr=""/>
            <p:cNvSpPr/>
            <p:nvPr/>
          </p:nvSpPr>
          <p:spPr>
            <a:xfrm>
              <a:off x="577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86" name="object 86" descr=""/>
            <p:cNvSpPr/>
            <p:nvPr/>
          </p:nvSpPr>
          <p:spPr>
            <a:xfrm>
              <a:off x="1349999" y="598614"/>
              <a:ext cx="0" cy="720090"/>
            </a:xfrm>
            <a:custGeom>
              <a:avLst/>
              <a:gdLst/>
              <a:ahLst/>
              <a:cxnLst/>
              <a:rect l="l" t="t" r="r" b="b"/>
              <a:pathLst>
                <a:path w="0" h="720090">
                  <a:moveTo>
                    <a:pt x="0" y="719670"/>
                  </a:moveTo>
                  <a:lnTo>
                    <a:pt x="0" y="0"/>
                  </a:lnTo>
                </a:path>
              </a:pathLst>
            </a:custGeom>
            <a:ln w="9004">
              <a:solidFill>
                <a:srgbClr val="BCBEC0"/>
              </a:solidFill>
              <a:prstDash val="dot"/>
            </a:ln>
          </p:spPr>
          <p:txBody>
            <a:bodyPr wrap="square" lIns="0" tIns="0" rIns="0" bIns="0" rtlCol="0"/>
            <a:lstStyle/>
            <a:p/>
          </p:txBody>
        </p:sp>
        <p:sp>
          <p:nvSpPr>
            <p:cNvPr id="87" name="object 87" descr=""/>
            <p:cNvSpPr/>
            <p:nvPr/>
          </p:nvSpPr>
          <p:spPr>
            <a:xfrm>
              <a:off x="1345488" y="585012"/>
              <a:ext cx="9525" cy="756285"/>
            </a:xfrm>
            <a:custGeom>
              <a:avLst/>
              <a:gdLst/>
              <a:ahLst/>
              <a:cxnLst/>
              <a:rect l="l" t="t" r="r" b="b"/>
              <a:pathLst>
                <a:path w="9525" h="756285">
                  <a:moveTo>
                    <a:pt x="9004" y="751497"/>
                  </a:moveTo>
                  <a:lnTo>
                    <a:pt x="7683" y="748322"/>
                  </a:lnTo>
                  <a:lnTo>
                    <a:pt x="4508" y="747001"/>
                  </a:lnTo>
                  <a:lnTo>
                    <a:pt x="1320" y="748322"/>
                  </a:lnTo>
                  <a:lnTo>
                    <a:pt x="0" y="751497"/>
                  </a:lnTo>
                  <a:lnTo>
                    <a:pt x="1320" y="754684"/>
                  </a:lnTo>
                  <a:lnTo>
                    <a:pt x="4508" y="756005"/>
                  </a:lnTo>
                  <a:lnTo>
                    <a:pt x="7683" y="754684"/>
                  </a:lnTo>
                  <a:lnTo>
                    <a:pt x="9004" y="751497"/>
                  </a:lnTo>
                  <a:close/>
                </a:path>
                <a:path w="9525" h="75628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88" name="object 88" descr=""/>
            <p:cNvSpPr/>
            <p:nvPr/>
          </p:nvSpPr>
          <p:spPr>
            <a:xfrm>
              <a:off x="2717999" y="598614"/>
              <a:ext cx="0" cy="720090"/>
            </a:xfrm>
            <a:custGeom>
              <a:avLst/>
              <a:gdLst/>
              <a:ahLst/>
              <a:cxnLst/>
              <a:rect l="l" t="t" r="r" b="b"/>
              <a:pathLst>
                <a:path w="0" h="720090">
                  <a:moveTo>
                    <a:pt x="0" y="719670"/>
                  </a:moveTo>
                  <a:lnTo>
                    <a:pt x="0" y="0"/>
                  </a:lnTo>
                </a:path>
              </a:pathLst>
            </a:custGeom>
            <a:ln w="9004">
              <a:solidFill>
                <a:srgbClr val="BCBEC0"/>
              </a:solidFill>
              <a:prstDash val="dot"/>
            </a:ln>
          </p:spPr>
          <p:txBody>
            <a:bodyPr wrap="square" lIns="0" tIns="0" rIns="0" bIns="0" rtlCol="0"/>
            <a:lstStyle/>
            <a:p/>
          </p:txBody>
        </p:sp>
        <p:sp>
          <p:nvSpPr>
            <p:cNvPr id="89" name="object 89" descr=""/>
            <p:cNvSpPr/>
            <p:nvPr/>
          </p:nvSpPr>
          <p:spPr>
            <a:xfrm>
              <a:off x="2713494" y="585012"/>
              <a:ext cx="9525" cy="756285"/>
            </a:xfrm>
            <a:custGeom>
              <a:avLst/>
              <a:gdLst/>
              <a:ahLst/>
              <a:cxnLst/>
              <a:rect l="l" t="t" r="r" b="b"/>
              <a:pathLst>
                <a:path w="9525" h="756285">
                  <a:moveTo>
                    <a:pt x="9004" y="751497"/>
                  </a:moveTo>
                  <a:lnTo>
                    <a:pt x="7683" y="748322"/>
                  </a:lnTo>
                  <a:lnTo>
                    <a:pt x="4495" y="747001"/>
                  </a:lnTo>
                  <a:lnTo>
                    <a:pt x="1320" y="748322"/>
                  </a:lnTo>
                  <a:lnTo>
                    <a:pt x="0" y="751497"/>
                  </a:lnTo>
                  <a:lnTo>
                    <a:pt x="1320" y="754684"/>
                  </a:lnTo>
                  <a:lnTo>
                    <a:pt x="4495" y="756005"/>
                  </a:lnTo>
                  <a:lnTo>
                    <a:pt x="7683" y="754684"/>
                  </a:lnTo>
                  <a:lnTo>
                    <a:pt x="9004" y="751497"/>
                  </a:lnTo>
                  <a:close/>
                </a:path>
                <a:path w="9525" h="75628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90" name="object 90" descr=""/>
            <p:cNvSpPr/>
            <p:nvPr/>
          </p:nvSpPr>
          <p:spPr>
            <a:xfrm>
              <a:off x="5777999" y="598614"/>
              <a:ext cx="0" cy="720090"/>
            </a:xfrm>
            <a:custGeom>
              <a:avLst/>
              <a:gdLst/>
              <a:ahLst/>
              <a:cxnLst/>
              <a:rect l="l" t="t" r="r" b="b"/>
              <a:pathLst>
                <a:path w="0" h="720090">
                  <a:moveTo>
                    <a:pt x="0" y="719670"/>
                  </a:moveTo>
                  <a:lnTo>
                    <a:pt x="0" y="0"/>
                  </a:lnTo>
                </a:path>
              </a:pathLst>
            </a:custGeom>
            <a:ln w="9004">
              <a:solidFill>
                <a:srgbClr val="BCBEC0"/>
              </a:solidFill>
              <a:prstDash val="dot"/>
            </a:ln>
          </p:spPr>
          <p:txBody>
            <a:bodyPr wrap="square" lIns="0" tIns="0" rIns="0" bIns="0" rtlCol="0"/>
            <a:lstStyle/>
            <a:p/>
          </p:txBody>
        </p:sp>
        <p:sp>
          <p:nvSpPr>
            <p:cNvPr id="91" name="object 91" descr=""/>
            <p:cNvSpPr/>
            <p:nvPr/>
          </p:nvSpPr>
          <p:spPr>
            <a:xfrm>
              <a:off x="5773496" y="585012"/>
              <a:ext cx="9525" cy="756285"/>
            </a:xfrm>
            <a:custGeom>
              <a:avLst/>
              <a:gdLst/>
              <a:ahLst/>
              <a:cxnLst/>
              <a:rect l="l" t="t" r="r" b="b"/>
              <a:pathLst>
                <a:path w="9525" h="756285">
                  <a:moveTo>
                    <a:pt x="9004" y="751497"/>
                  </a:moveTo>
                  <a:lnTo>
                    <a:pt x="7683" y="748322"/>
                  </a:lnTo>
                  <a:lnTo>
                    <a:pt x="4495" y="747001"/>
                  </a:lnTo>
                  <a:lnTo>
                    <a:pt x="1308" y="748322"/>
                  </a:lnTo>
                  <a:lnTo>
                    <a:pt x="0" y="751497"/>
                  </a:lnTo>
                  <a:lnTo>
                    <a:pt x="1308" y="754684"/>
                  </a:lnTo>
                  <a:lnTo>
                    <a:pt x="4495" y="756005"/>
                  </a:lnTo>
                  <a:lnTo>
                    <a:pt x="7683" y="754684"/>
                  </a:lnTo>
                  <a:lnTo>
                    <a:pt x="9004" y="751497"/>
                  </a:lnTo>
                  <a:close/>
                </a:path>
                <a:path w="9525" h="756285">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92" name="object 92" descr=""/>
            <p:cNvSpPr/>
            <p:nvPr/>
          </p:nvSpPr>
          <p:spPr>
            <a:xfrm>
              <a:off x="1349999" y="1345508"/>
              <a:ext cx="0" cy="873125"/>
            </a:xfrm>
            <a:custGeom>
              <a:avLst/>
              <a:gdLst/>
              <a:ahLst/>
              <a:cxnLst/>
              <a:rect l="l" t="t" r="r" b="b"/>
              <a:pathLst>
                <a:path w="0" h="873125">
                  <a:moveTo>
                    <a:pt x="0" y="872997"/>
                  </a:moveTo>
                  <a:lnTo>
                    <a:pt x="0" y="0"/>
                  </a:lnTo>
                </a:path>
              </a:pathLst>
            </a:custGeom>
            <a:ln w="9004">
              <a:solidFill>
                <a:srgbClr val="BCBEC0"/>
              </a:solidFill>
              <a:prstDash val="dot"/>
            </a:ln>
          </p:spPr>
          <p:txBody>
            <a:bodyPr wrap="square" lIns="0" tIns="0" rIns="0" bIns="0" rtlCol="0"/>
            <a:lstStyle/>
            <a:p/>
          </p:txBody>
        </p:sp>
        <p:sp>
          <p:nvSpPr>
            <p:cNvPr id="93" name="object 93" descr=""/>
            <p:cNvSpPr/>
            <p:nvPr/>
          </p:nvSpPr>
          <p:spPr>
            <a:xfrm>
              <a:off x="1345488" y="1332014"/>
              <a:ext cx="9525" cy="909319"/>
            </a:xfrm>
            <a:custGeom>
              <a:avLst/>
              <a:gdLst/>
              <a:ahLst/>
              <a:cxnLst/>
              <a:rect l="l" t="t" r="r" b="b"/>
              <a:pathLst>
                <a:path w="9525" h="909319">
                  <a:moveTo>
                    <a:pt x="9004" y="904494"/>
                  </a:moveTo>
                  <a:lnTo>
                    <a:pt x="7683" y="901319"/>
                  </a:lnTo>
                  <a:lnTo>
                    <a:pt x="4508" y="899998"/>
                  </a:lnTo>
                  <a:lnTo>
                    <a:pt x="1320" y="901319"/>
                  </a:lnTo>
                  <a:lnTo>
                    <a:pt x="0" y="904494"/>
                  </a:lnTo>
                  <a:lnTo>
                    <a:pt x="1320" y="907681"/>
                  </a:lnTo>
                  <a:lnTo>
                    <a:pt x="4508" y="909002"/>
                  </a:lnTo>
                  <a:lnTo>
                    <a:pt x="7683" y="907681"/>
                  </a:lnTo>
                  <a:lnTo>
                    <a:pt x="9004" y="904494"/>
                  </a:lnTo>
                  <a:close/>
                </a:path>
                <a:path w="9525" h="909319">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94" name="object 94" descr=""/>
            <p:cNvSpPr/>
            <p:nvPr/>
          </p:nvSpPr>
          <p:spPr>
            <a:xfrm>
              <a:off x="2717999" y="1345508"/>
              <a:ext cx="0" cy="873125"/>
            </a:xfrm>
            <a:custGeom>
              <a:avLst/>
              <a:gdLst/>
              <a:ahLst/>
              <a:cxnLst/>
              <a:rect l="l" t="t" r="r" b="b"/>
              <a:pathLst>
                <a:path w="0" h="873125">
                  <a:moveTo>
                    <a:pt x="0" y="872997"/>
                  </a:moveTo>
                  <a:lnTo>
                    <a:pt x="0" y="0"/>
                  </a:lnTo>
                </a:path>
              </a:pathLst>
            </a:custGeom>
            <a:ln w="9004">
              <a:solidFill>
                <a:srgbClr val="BCBEC0"/>
              </a:solidFill>
              <a:prstDash val="dot"/>
            </a:ln>
          </p:spPr>
          <p:txBody>
            <a:bodyPr wrap="square" lIns="0" tIns="0" rIns="0" bIns="0" rtlCol="0"/>
            <a:lstStyle/>
            <a:p/>
          </p:txBody>
        </p:sp>
        <p:sp>
          <p:nvSpPr>
            <p:cNvPr id="95" name="object 95" descr=""/>
            <p:cNvSpPr/>
            <p:nvPr/>
          </p:nvSpPr>
          <p:spPr>
            <a:xfrm>
              <a:off x="2713494" y="1332014"/>
              <a:ext cx="9525" cy="909319"/>
            </a:xfrm>
            <a:custGeom>
              <a:avLst/>
              <a:gdLst/>
              <a:ahLst/>
              <a:cxnLst/>
              <a:rect l="l" t="t" r="r" b="b"/>
              <a:pathLst>
                <a:path w="9525" h="909319">
                  <a:moveTo>
                    <a:pt x="9004" y="904494"/>
                  </a:moveTo>
                  <a:lnTo>
                    <a:pt x="7683" y="901319"/>
                  </a:lnTo>
                  <a:lnTo>
                    <a:pt x="4495" y="899998"/>
                  </a:lnTo>
                  <a:lnTo>
                    <a:pt x="1320" y="901319"/>
                  </a:lnTo>
                  <a:lnTo>
                    <a:pt x="0" y="904494"/>
                  </a:lnTo>
                  <a:lnTo>
                    <a:pt x="1320" y="907681"/>
                  </a:lnTo>
                  <a:lnTo>
                    <a:pt x="4495" y="909002"/>
                  </a:lnTo>
                  <a:lnTo>
                    <a:pt x="7683" y="907681"/>
                  </a:lnTo>
                  <a:lnTo>
                    <a:pt x="9004" y="904494"/>
                  </a:lnTo>
                  <a:close/>
                </a:path>
                <a:path w="9525" h="90931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96" name="object 96" descr=""/>
            <p:cNvSpPr/>
            <p:nvPr/>
          </p:nvSpPr>
          <p:spPr>
            <a:xfrm>
              <a:off x="5777999" y="1345508"/>
              <a:ext cx="0" cy="873125"/>
            </a:xfrm>
            <a:custGeom>
              <a:avLst/>
              <a:gdLst/>
              <a:ahLst/>
              <a:cxnLst/>
              <a:rect l="l" t="t" r="r" b="b"/>
              <a:pathLst>
                <a:path w="0" h="873125">
                  <a:moveTo>
                    <a:pt x="0" y="872997"/>
                  </a:moveTo>
                  <a:lnTo>
                    <a:pt x="0" y="0"/>
                  </a:lnTo>
                </a:path>
              </a:pathLst>
            </a:custGeom>
            <a:ln w="9004">
              <a:solidFill>
                <a:srgbClr val="BCBEC0"/>
              </a:solidFill>
              <a:prstDash val="dot"/>
            </a:ln>
          </p:spPr>
          <p:txBody>
            <a:bodyPr wrap="square" lIns="0" tIns="0" rIns="0" bIns="0" rtlCol="0"/>
            <a:lstStyle/>
            <a:p/>
          </p:txBody>
        </p:sp>
        <p:sp>
          <p:nvSpPr>
            <p:cNvPr id="97" name="object 97" descr=""/>
            <p:cNvSpPr/>
            <p:nvPr/>
          </p:nvSpPr>
          <p:spPr>
            <a:xfrm>
              <a:off x="5773496" y="1332014"/>
              <a:ext cx="9525" cy="909319"/>
            </a:xfrm>
            <a:custGeom>
              <a:avLst/>
              <a:gdLst/>
              <a:ahLst/>
              <a:cxnLst/>
              <a:rect l="l" t="t" r="r" b="b"/>
              <a:pathLst>
                <a:path w="9525" h="909319">
                  <a:moveTo>
                    <a:pt x="9004" y="904494"/>
                  </a:moveTo>
                  <a:lnTo>
                    <a:pt x="7683" y="901319"/>
                  </a:lnTo>
                  <a:lnTo>
                    <a:pt x="4495" y="899998"/>
                  </a:lnTo>
                  <a:lnTo>
                    <a:pt x="1308" y="901319"/>
                  </a:lnTo>
                  <a:lnTo>
                    <a:pt x="0" y="904494"/>
                  </a:lnTo>
                  <a:lnTo>
                    <a:pt x="1308" y="907681"/>
                  </a:lnTo>
                  <a:lnTo>
                    <a:pt x="4495" y="909002"/>
                  </a:lnTo>
                  <a:lnTo>
                    <a:pt x="7683" y="907681"/>
                  </a:lnTo>
                  <a:lnTo>
                    <a:pt x="9004" y="904494"/>
                  </a:lnTo>
                  <a:close/>
                </a:path>
                <a:path w="9525" h="909319">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98" name="object 98" descr=""/>
            <p:cNvSpPr/>
            <p:nvPr/>
          </p:nvSpPr>
          <p:spPr>
            <a:xfrm>
              <a:off x="1349999" y="2245506"/>
              <a:ext cx="0" cy="585470"/>
            </a:xfrm>
            <a:custGeom>
              <a:avLst/>
              <a:gdLst/>
              <a:ahLst/>
              <a:cxnLst/>
              <a:rect l="l" t="t" r="r" b="b"/>
              <a:pathLst>
                <a:path w="0" h="585469">
                  <a:moveTo>
                    <a:pt x="0" y="585000"/>
                  </a:moveTo>
                  <a:lnTo>
                    <a:pt x="0" y="0"/>
                  </a:lnTo>
                </a:path>
              </a:pathLst>
            </a:custGeom>
            <a:ln w="9004">
              <a:solidFill>
                <a:srgbClr val="BCBEC0"/>
              </a:solidFill>
              <a:prstDash val="dot"/>
            </a:ln>
          </p:spPr>
          <p:txBody>
            <a:bodyPr wrap="square" lIns="0" tIns="0" rIns="0" bIns="0" rtlCol="0"/>
            <a:lstStyle/>
            <a:p/>
          </p:txBody>
        </p:sp>
        <p:sp>
          <p:nvSpPr>
            <p:cNvPr id="99" name="object 99" descr=""/>
            <p:cNvSpPr/>
            <p:nvPr/>
          </p:nvSpPr>
          <p:spPr>
            <a:xfrm>
              <a:off x="1345488" y="2232012"/>
              <a:ext cx="9525" cy="621030"/>
            </a:xfrm>
            <a:custGeom>
              <a:avLst/>
              <a:gdLst/>
              <a:ahLst/>
              <a:cxnLst/>
              <a:rect l="l" t="t" r="r" b="b"/>
              <a:pathLst>
                <a:path w="9525" h="621030">
                  <a:moveTo>
                    <a:pt x="9004" y="616496"/>
                  </a:moveTo>
                  <a:lnTo>
                    <a:pt x="7683" y="613321"/>
                  </a:lnTo>
                  <a:lnTo>
                    <a:pt x="4508" y="612000"/>
                  </a:lnTo>
                  <a:lnTo>
                    <a:pt x="1320" y="613321"/>
                  </a:lnTo>
                  <a:lnTo>
                    <a:pt x="0" y="616496"/>
                  </a:lnTo>
                  <a:lnTo>
                    <a:pt x="1320" y="619683"/>
                  </a:lnTo>
                  <a:lnTo>
                    <a:pt x="4508" y="621004"/>
                  </a:lnTo>
                  <a:lnTo>
                    <a:pt x="7683" y="619683"/>
                  </a:lnTo>
                  <a:lnTo>
                    <a:pt x="9004" y="616496"/>
                  </a:lnTo>
                  <a:close/>
                </a:path>
                <a:path w="9525" h="621030">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00" name="object 100" descr=""/>
            <p:cNvSpPr/>
            <p:nvPr/>
          </p:nvSpPr>
          <p:spPr>
            <a:xfrm>
              <a:off x="2717999" y="2245506"/>
              <a:ext cx="0" cy="585470"/>
            </a:xfrm>
            <a:custGeom>
              <a:avLst/>
              <a:gdLst/>
              <a:ahLst/>
              <a:cxnLst/>
              <a:rect l="l" t="t" r="r" b="b"/>
              <a:pathLst>
                <a:path w="0" h="585469">
                  <a:moveTo>
                    <a:pt x="0" y="585000"/>
                  </a:moveTo>
                  <a:lnTo>
                    <a:pt x="0" y="0"/>
                  </a:lnTo>
                </a:path>
              </a:pathLst>
            </a:custGeom>
            <a:ln w="9004">
              <a:solidFill>
                <a:srgbClr val="BCBEC0"/>
              </a:solidFill>
              <a:prstDash val="dot"/>
            </a:ln>
          </p:spPr>
          <p:txBody>
            <a:bodyPr wrap="square" lIns="0" tIns="0" rIns="0" bIns="0" rtlCol="0"/>
            <a:lstStyle/>
            <a:p/>
          </p:txBody>
        </p:sp>
        <p:sp>
          <p:nvSpPr>
            <p:cNvPr id="101" name="object 101" descr=""/>
            <p:cNvSpPr/>
            <p:nvPr/>
          </p:nvSpPr>
          <p:spPr>
            <a:xfrm>
              <a:off x="2713494" y="2232012"/>
              <a:ext cx="9525" cy="621030"/>
            </a:xfrm>
            <a:custGeom>
              <a:avLst/>
              <a:gdLst/>
              <a:ahLst/>
              <a:cxnLst/>
              <a:rect l="l" t="t" r="r" b="b"/>
              <a:pathLst>
                <a:path w="9525" h="621030">
                  <a:moveTo>
                    <a:pt x="9004" y="616496"/>
                  </a:moveTo>
                  <a:lnTo>
                    <a:pt x="7683" y="613321"/>
                  </a:lnTo>
                  <a:lnTo>
                    <a:pt x="4495" y="612000"/>
                  </a:lnTo>
                  <a:lnTo>
                    <a:pt x="1320" y="613321"/>
                  </a:lnTo>
                  <a:lnTo>
                    <a:pt x="0" y="616496"/>
                  </a:lnTo>
                  <a:lnTo>
                    <a:pt x="1320" y="619683"/>
                  </a:lnTo>
                  <a:lnTo>
                    <a:pt x="4495" y="621004"/>
                  </a:lnTo>
                  <a:lnTo>
                    <a:pt x="7683" y="619683"/>
                  </a:lnTo>
                  <a:lnTo>
                    <a:pt x="9004" y="616496"/>
                  </a:lnTo>
                  <a:close/>
                </a:path>
                <a:path w="9525" h="621030">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02" name="object 102" descr=""/>
            <p:cNvSpPr/>
            <p:nvPr/>
          </p:nvSpPr>
          <p:spPr>
            <a:xfrm>
              <a:off x="5777999" y="2245506"/>
              <a:ext cx="0" cy="585470"/>
            </a:xfrm>
            <a:custGeom>
              <a:avLst/>
              <a:gdLst/>
              <a:ahLst/>
              <a:cxnLst/>
              <a:rect l="l" t="t" r="r" b="b"/>
              <a:pathLst>
                <a:path w="0" h="585469">
                  <a:moveTo>
                    <a:pt x="0" y="585000"/>
                  </a:moveTo>
                  <a:lnTo>
                    <a:pt x="0" y="0"/>
                  </a:lnTo>
                </a:path>
              </a:pathLst>
            </a:custGeom>
            <a:ln w="9004">
              <a:solidFill>
                <a:srgbClr val="BCBEC0"/>
              </a:solidFill>
              <a:prstDash val="dot"/>
            </a:ln>
          </p:spPr>
          <p:txBody>
            <a:bodyPr wrap="square" lIns="0" tIns="0" rIns="0" bIns="0" rtlCol="0"/>
            <a:lstStyle/>
            <a:p/>
          </p:txBody>
        </p:sp>
        <p:sp>
          <p:nvSpPr>
            <p:cNvPr id="103" name="object 103" descr=""/>
            <p:cNvSpPr/>
            <p:nvPr/>
          </p:nvSpPr>
          <p:spPr>
            <a:xfrm>
              <a:off x="5773496" y="2232012"/>
              <a:ext cx="9525" cy="621030"/>
            </a:xfrm>
            <a:custGeom>
              <a:avLst/>
              <a:gdLst/>
              <a:ahLst/>
              <a:cxnLst/>
              <a:rect l="l" t="t" r="r" b="b"/>
              <a:pathLst>
                <a:path w="9525" h="621030">
                  <a:moveTo>
                    <a:pt x="9004" y="616496"/>
                  </a:moveTo>
                  <a:lnTo>
                    <a:pt x="7683" y="613321"/>
                  </a:lnTo>
                  <a:lnTo>
                    <a:pt x="4495" y="612000"/>
                  </a:lnTo>
                  <a:lnTo>
                    <a:pt x="1308" y="613321"/>
                  </a:lnTo>
                  <a:lnTo>
                    <a:pt x="0" y="616496"/>
                  </a:lnTo>
                  <a:lnTo>
                    <a:pt x="1308" y="619683"/>
                  </a:lnTo>
                  <a:lnTo>
                    <a:pt x="4495" y="621004"/>
                  </a:lnTo>
                  <a:lnTo>
                    <a:pt x="7683" y="619683"/>
                  </a:lnTo>
                  <a:lnTo>
                    <a:pt x="9004" y="616496"/>
                  </a:lnTo>
                  <a:close/>
                </a:path>
                <a:path w="9525" h="621030">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04" name="object 104" descr=""/>
            <p:cNvSpPr/>
            <p:nvPr/>
          </p:nvSpPr>
          <p:spPr>
            <a:xfrm>
              <a:off x="1349999" y="2857505"/>
              <a:ext cx="0" cy="585470"/>
            </a:xfrm>
            <a:custGeom>
              <a:avLst/>
              <a:gdLst/>
              <a:ahLst/>
              <a:cxnLst/>
              <a:rect l="l" t="t" r="r" b="b"/>
              <a:pathLst>
                <a:path w="0" h="585470">
                  <a:moveTo>
                    <a:pt x="0" y="585000"/>
                  </a:moveTo>
                  <a:lnTo>
                    <a:pt x="0" y="0"/>
                  </a:lnTo>
                </a:path>
              </a:pathLst>
            </a:custGeom>
            <a:ln w="9004">
              <a:solidFill>
                <a:srgbClr val="BCBEC0"/>
              </a:solidFill>
              <a:prstDash val="dot"/>
            </a:ln>
          </p:spPr>
          <p:txBody>
            <a:bodyPr wrap="square" lIns="0" tIns="0" rIns="0" bIns="0" rtlCol="0"/>
            <a:lstStyle/>
            <a:p/>
          </p:txBody>
        </p:sp>
        <p:sp>
          <p:nvSpPr>
            <p:cNvPr id="105" name="object 105" descr=""/>
            <p:cNvSpPr/>
            <p:nvPr/>
          </p:nvSpPr>
          <p:spPr>
            <a:xfrm>
              <a:off x="1345488" y="2844012"/>
              <a:ext cx="9525" cy="621030"/>
            </a:xfrm>
            <a:custGeom>
              <a:avLst/>
              <a:gdLst/>
              <a:ahLst/>
              <a:cxnLst/>
              <a:rect l="l" t="t" r="r" b="b"/>
              <a:pathLst>
                <a:path w="9525" h="621029">
                  <a:moveTo>
                    <a:pt x="9004" y="616496"/>
                  </a:moveTo>
                  <a:lnTo>
                    <a:pt x="7683" y="613321"/>
                  </a:lnTo>
                  <a:lnTo>
                    <a:pt x="4508" y="612000"/>
                  </a:lnTo>
                  <a:lnTo>
                    <a:pt x="1320" y="613321"/>
                  </a:lnTo>
                  <a:lnTo>
                    <a:pt x="0" y="616496"/>
                  </a:lnTo>
                  <a:lnTo>
                    <a:pt x="1320" y="619683"/>
                  </a:lnTo>
                  <a:lnTo>
                    <a:pt x="4508" y="621004"/>
                  </a:lnTo>
                  <a:lnTo>
                    <a:pt x="7683" y="619683"/>
                  </a:lnTo>
                  <a:lnTo>
                    <a:pt x="9004" y="616496"/>
                  </a:lnTo>
                  <a:close/>
                </a:path>
                <a:path w="9525" h="621029">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06" name="object 106" descr=""/>
            <p:cNvSpPr/>
            <p:nvPr/>
          </p:nvSpPr>
          <p:spPr>
            <a:xfrm>
              <a:off x="2717999" y="2857505"/>
              <a:ext cx="0" cy="585470"/>
            </a:xfrm>
            <a:custGeom>
              <a:avLst/>
              <a:gdLst/>
              <a:ahLst/>
              <a:cxnLst/>
              <a:rect l="l" t="t" r="r" b="b"/>
              <a:pathLst>
                <a:path w="0" h="585470">
                  <a:moveTo>
                    <a:pt x="0" y="585000"/>
                  </a:moveTo>
                  <a:lnTo>
                    <a:pt x="0" y="0"/>
                  </a:lnTo>
                </a:path>
              </a:pathLst>
            </a:custGeom>
            <a:ln w="9004">
              <a:solidFill>
                <a:srgbClr val="BCBEC0"/>
              </a:solidFill>
              <a:prstDash val="dot"/>
            </a:ln>
          </p:spPr>
          <p:txBody>
            <a:bodyPr wrap="square" lIns="0" tIns="0" rIns="0" bIns="0" rtlCol="0"/>
            <a:lstStyle/>
            <a:p/>
          </p:txBody>
        </p:sp>
        <p:sp>
          <p:nvSpPr>
            <p:cNvPr id="107" name="object 107" descr=""/>
            <p:cNvSpPr/>
            <p:nvPr/>
          </p:nvSpPr>
          <p:spPr>
            <a:xfrm>
              <a:off x="2713494" y="2844012"/>
              <a:ext cx="9525" cy="621030"/>
            </a:xfrm>
            <a:custGeom>
              <a:avLst/>
              <a:gdLst/>
              <a:ahLst/>
              <a:cxnLst/>
              <a:rect l="l" t="t" r="r" b="b"/>
              <a:pathLst>
                <a:path w="9525" h="621029">
                  <a:moveTo>
                    <a:pt x="9004" y="616496"/>
                  </a:moveTo>
                  <a:lnTo>
                    <a:pt x="7683" y="613321"/>
                  </a:lnTo>
                  <a:lnTo>
                    <a:pt x="4495" y="612000"/>
                  </a:lnTo>
                  <a:lnTo>
                    <a:pt x="1320" y="613321"/>
                  </a:lnTo>
                  <a:lnTo>
                    <a:pt x="0" y="616496"/>
                  </a:lnTo>
                  <a:lnTo>
                    <a:pt x="1320" y="619683"/>
                  </a:lnTo>
                  <a:lnTo>
                    <a:pt x="4495" y="621004"/>
                  </a:lnTo>
                  <a:lnTo>
                    <a:pt x="7683" y="619683"/>
                  </a:lnTo>
                  <a:lnTo>
                    <a:pt x="9004" y="616496"/>
                  </a:lnTo>
                  <a:close/>
                </a:path>
                <a:path w="9525" h="62102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08" name="object 108" descr=""/>
            <p:cNvSpPr/>
            <p:nvPr/>
          </p:nvSpPr>
          <p:spPr>
            <a:xfrm>
              <a:off x="5777999" y="2857505"/>
              <a:ext cx="0" cy="585470"/>
            </a:xfrm>
            <a:custGeom>
              <a:avLst/>
              <a:gdLst/>
              <a:ahLst/>
              <a:cxnLst/>
              <a:rect l="l" t="t" r="r" b="b"/>
              <a:pathLst>
                <a:path w="0" h="585470">
                  <a:moveTo>
                    <a:pt x="0" y="585000"/>
                  </a:moveTo>
                  <a:lnTo>
                    <a:pt x="0" y="0"/>
                  </a:lnTo>
                </a:path>
              </a:pathLst>
            </a:custGeom>
            <a:ln w="9004">
              <a:solidFill>
                <a:srgbClr val="BCBEC0"/>
              </a:solidFill>
              <a:prstDash val="dot"/>
            </a:ln>
          </p:spPr>
          <p:txBody>
            <a:bodyPr wrap="square" lIns="0" tIns="0" rIns="0" bIns="0" rtlCol="0"/>
            <a:lstStyle/>
            <a:p/>
          </p:txBody>
        </p:sp>
        <p:sp>
          <p:nvSpPr>
            <p:cNvPr id="109" name="object 109" descr=""/>
            <p:cNvSpPr/>
            <p:nvPr/>
          </p:nvSpPr>
          <p:spPr>
            <a:xfrm>
              <a:off x="5773496" y="2844012"/>
              <a:ext cx="9525" cy="621030"/>
            </a:xfrm>
            <a:custGeom>
              <a:avLst/>
              <a:gdLst/>
              <a:ahLst/>
              <a:cxnLst/>
              <a:rect l="l" t="t" r="r" b="b"/>
              <a:pathLst>
                <a:path w="9525" h="621029">
                  <a:moveTo>
                    <a:pt x="9004" y="616496"/>
                  </a:moveTo>
                  <a:lnTo>
                    <a:pt x="7683" y="613321"/>
                  </a:lnTo>
                  <a:lnTo>
                    <a:pt x="4495" y="612000"/>
                  </a:lnTo>
                  <a:lnTo>
                    <a:pt x="1308" y="613321"/>
                  </a:lnTo>
                  <a:lnTo>
                    <a:pt x="0" y="616496"/>
                  </a:lnTo>
                  <a:lnTo>
                    <a:pt x="1308" y="619683"/>
                  </a:lnTo>
                  <a:lnTo>
                    <a:pt x="4495" y="621004"/>
                  </a:lnTo>
                  <a:lnTo>
                    <a:pt x="7683" y="619683"/>
                  </a:lnTo>
                  <a:lnTo>
                    <a:pt x="9004" y="616496"/>
                  </a:lnTo>
                  <a:close/>
                </a:path>
                <a:path w="9525" h="621029">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0" name="object 110" descr=""/>
            <p:cNvSpPr/>
            <p:nvPr/>
          </p:nvSpPr>
          <p:spPr>
            <a:xfrm>
              <a:off x="1349999" y="3469510"/>
              <a:ext cx="0" cy="441325"/>
            </a:xfrm>
            <a:custGeom>
              <a:avLst/>
              <a:gdLst/>
              <a:ahLst/>
              <a:cxnLst/>
              <a:rect l="l" t="t" r="r" b="b"/>
              <a:pathLst>
                <a:path w="0" h="441325">
                  <a:moveTo>
                    <a:pt x="0" y="440994"/>
                  </a:moveTo>
                  <a:lnTo>
                    <a:pt x="0" y="0"/>
                  </a:lnTo>
                </a:path>
              </a:pathLst>
            </a:custGeom>
            <a:ln w="9004">
              <a:solidFill>
                <a:srgbClr val="BCBEC0"/>
              </a:solidFill>
              <a:prstDash val="dot"/>
            </a:ln>
          </p:spPr>
          <p:txBody>
            <a:bodyPr wrap="square" lIns="0" tIns="0" rIns="0" bIns="0" rtlCol="0"/>
            <a:lstStyle/>
            <a:p/>
          </p:txBody>
        </p:sp>
        <p:sp>
          <p:nvSpPr>
            <p:cNvPr id="111" name="object 111" descr=""/>
            <p:cNvSpPr/>
            <p:nvPr/>
          </p:nvSpPr>
          <p:spPr>
            <a:xfrm>
              <a:off x="1345488" y="3456013"/>
              <a:ext cx="9525" cy="477520"/>
            </a:xfrm>
            <a:custGeom>
              <a:avLst/>
              <a:gdLst/>
              <a:ahLst/>
              <a:cxnLst/>
              <a:rect l="l" t="t" r="r" b="b"/>
              <a:pathLst>
                <a:path w="9525" h="477520">
                  <a:moveTo>
                    <a:pt x="9004" y="472503"/>
                  </a:moveTo>
                  <a:lnTo>
                    <a:pt x="7683" y="469315"/>
                  </a:lnTo>
                  <a:lnTo>
                    <a:pt x="4508" y="467995"/>
                  </a:lnTo>
                  <a:lnTo>
                    <a:pt x="1320" y="469315"/>
                  </a:lnTo>
                  <a:lnTo>
                    <a:pt x="0" y="472503"/>
                  </a:lnTo>
                  <a:lnTo>
                    <a:pt x="1320" y="475678"/>
                  </a:lnTo>
                  <a:lnTo>
                    <a:pt x="4508" y="476999"/>
                  </a:lnTo>
                  <a:lnTo>
                    <a:pt x="7683" y="475678"/>
                  </a:lnTo>
                  <a:lnTo>
                    <a:pt x="9004" y="472503"/>
                  </a:lnTo>
                  <a:close/>
                </a:path>
                <a:path w="9525" h="47752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12" name="object 112" descr=""/>
            <p:cNvSpPr/>
            <p:nvPr/>
          </p:nvSpPr>
          <p:spPr>
            <a:xfrm>
              <a:off x="2717999" y="3469510"/>
              <a:ext cx="0" cy="441325"/>
            </a:xfrm>
            <a:custGeom>
              <a:avLst/>
              <a:gdLst/>
              <a:ahLst/>
              <a:cxnLst/>
              <a:rect l="l" t="t" r="r" b="b"/>
              <a:pathLst>
                <a:path w="0" h="441325">
                  <a:moveTo>
                    <a:pt x="0" y="440994"/>
                  </a:moveTo>
                  <a:lnTo>
                    <a:pt x="0" y="0"/>
                  </a:lnTo>
                </a:path>
              </a:pathLst>
            </a:custGeom>
            <a:ln w="9004">
              <a:solidFill>
                <a:srgbClr val="BCBEC0"/>
              </a:solidFill>
              <a:prstDash val="dot"/>
            </a:ln>
          </p:spPr>
          <p:txBody>
            <a:bodyPr wrap="square" lIns="0" tIns="0" rIns="0" bIns="0" rtlCol="0"/>
            <a:lstStyle/>
            <a:p/>
          </p:txBody>
        </p:sp>
        <p:sp>
          <p:nvSpPr>
            <p:cNvPr id="113" name="object 113" descr=""/>
            <p:cNvSpPr/>
            <p:nvPr/>
          </p:nvSpPr>
          <p:spPr>
            <a:xfrm>
              <a:off x="2713494" y="3456013"/>
              <a:ext cx="9525" cy="477520"/>
            </a:xfrm>
            <a:custGeom>
              <a:avLst/>
              <a:gdLst/>
              <a:ahLst/>
              <a:cxnLst/>
              <a:rect l="l" t="t" r="r" b="b"/>
              <a:pathLst>
                <a:path w="9525" h="477520">
                  <a:moveTo>
                    <a:pt x="9004" y="472503"/>
                  </a:moveTo>
                  <a:lnTo>
                    <a:pt x="7683" y="469315"/>
                  </a:lnTo>
                  <a:lnTo>
                    <a:pt x="4495" y="467995"/>
                  </a:lnTo>
                  <a:lnTo>
                    <a:pt x="1320" y="469315"/>
                  </a:lnTo>
                  <a:lnTo>
                    <a:pt x="0" y="472503"/>
                  </a:lnTo>
                  <a:lnTo>
                    <a:pt x="1320" y="475678"/>
                  </a:lnTo>
                  <a:lnTo>
                    <a:pt x="4495" y="476999"/>
                  </a:lnTo>
                  <a:lnTo>
                    <a:pt x="7683" y="475678"/>
                  </a:lnTo>
                  <a:lnTo>
                    <a:pt x="9004" y="472503"/>
                  </a:lnTo>
                  <a:close/>
                </a:path>
                <a:path w="9525" h="47752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14" name="object 114" descr=""/>
            <p:cNvSpPr/>
            <p:nvPr/>
          </p:nvSpPr>
          <p:spPr>
            <a:xfrm>
              <a:off x="5777999" y="3469510"/>
              <a:ext cx="0" cy="441325"/>
            </a:xfrm>
            <a:custGeom>
              <a:avLst/>
              <a:gdLst/>
              <a:ahLst/>
              <a:cxnLst/>
              <a:rect l="l" t="t" r="r" b="b"/>
              <a:pathLst>
                <a:path w="0" h="441325">
                  <a:moveTo>
                    <a:pt x="0" y="440994"/>
                  </a:moveTo>
                  <a:lnTo>
                    <a:pt x="0" y="0"/>
                  </a:lnTo>
                </a:path>
              </a:pathLst>
            </a:custGeom>
            <a:ln w="9004">
              <a:solidFill>
                <a:srgbClr val="BCBEC0"/>
              </a:solidFill>
              <a:prstDash val="dot"/>
            </a:ln>
          </p:spPr>
          <p:txBody>
            <a:bodyPr wrap="square" lIns="0" tIns="0" rIns="0" bIns="0" rtlCol="0"/>
            <a:lstStyle/>
            <a:p/>
          </p:txBody>
        </p:sp>
        <p:sp>
          <p:nvSpPr>
            <p:cNvPr id="115" name="object 115" descr=""/>
            <p:cNvSpPr/>
            <p:nvPr/>
          </p:nvSpPr>
          <p:spPr>
            <a:xfrm>
              <a:off x="5773496" y="3456013"/>
              <a:ext cx="9525" cy="477520"/>
            </a:xfrm>
            <a:custGeom>
              <a:avLst/>
              <a:gdLst/>
              <a:ahLst/>
              <a:cxnLst/>
              <a:rect l="l" t="t" r="r" b="b"/>
              <a:pathLst>
                <a:path w="9525" h="477520">
                  <a:moveTo>
                    <a:pt x="9004" y="472503"/>
                  </a:moveTo>
                  <a:lnTo>
                    <a:pt x="7683" y="469315"/>
                  </a:lnTo>
                  <a:lnTo>
                    <a:pt x="4495" y="467995"/>
                  </a:lnTo>
                  <a:lnTo>
                    <a:pt x="1308" y="469315"/>
                  </a:lnTo>
                  <a:lnTo>
                    <a:pt x="0" y="472503"/>
                  </a:lnTo>
                  <a:lnTo>
                    <a:pt x="1308" y="475678"/>
                  </a:lnTo>
                  <a:lnTo>
                    <a:pt x="4495" y="476999"/>
                  </a:lnTo>
                  <a:lnTo>
                    <a:pt x="7683" y="475678"/>
                  </a:lnTo>
                  <a:lnTo>
                    <a:pt x="9004" y="472503"/>
                  </a:lnTo>
                  <a:close/>
                </a:path>
                <a:path w="9525" h="477520">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16" name="object 116" descr=""/>
            <p:cNvSpPr/>
            <p:nvPr/>
          </p:nvSpPr>
          <p:spPr>
            <a:xfrm>
              <a:off x="1349999" y="3937504"/>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17" name="object 117" descr=""/>
            <p:cNvSpPr/>
            <p:nvPr/>
          </p:nvSpPr>
          <p:spPr>
            <a:xfrm>
              <a:off x="1345488" y="3924008"/>
              <a:ext cx="9525" cy="225425"/>
            </a:xfrm>
            <a:custGeom>
              <a:avLst/>
              <a:gdLst/>
              <a:ahLst/>
              <a:cxnLst/>
              <a:rect l="l" t="t" r="r" b="b"/>
              <a:pathLst>
                <a:path w="9525" h="225425">
                  <a:moveTo>
                    <a:pt x="9004" y="220497"/>
                  </a:moveTo>
                  <a:lnTo>
                    <a:pt x="7683" y="217322"/>
                  </a:lnTo>
                  <a:lnTo>
                    <a:pt x="4508" y="216001"/>
                  </a:lnTo>
                  <a:lnTo>
                    <a:pt x="1320" y="217322"/>
                  </a:lnTo>
                  <a:lnTo>
                    <a:pt x="0" y="220497"/>
                  </a:lnTo>
                  <a:lnTo>
                    <a:pt x="1320" y="223685"/>
                  </a:lnTo>
                  <a:lnTo>
                    <a:pt x="4508" y="225005"/>
                  </a:lnTo>
                  <a:lnTo>
                    <a:pt x="7683" y="223685"/>
                  </a:lnTo>
                  <a:lnTo>
                    <a:pt x="9004" y="220497"/>
                  </a:lnTo>
                  <a:close/>
                </a:path>
                <a:path w="9525" h="22542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18" name="object 118" descr=""/>
            <p:cNvSpPr/>
            <p:nvPr/>
          </p:nvSpPr>
          <p:spPr>
            <a:xfrm>
              <a:off x="2717999" y="3937504"/>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19" name="object 119" descr=""/>
            <p:cNvSpPr/>
            <p:nvPr/>
          </p:nvSpPr>
          <p:spPr>
            <a:xfrm>
              <a:off x="2713494" y="3924008"/>
              <a:ext cx="9525" cy="225425"/>
            </a:xfrm>
            <a:custGeom>
              <a:avLst/>
              <a:gdLst/>
              <a:ahLst/>
              <a:cxnLst/>
              <a:rect l="l" t="t" r="r" b="b"/>
              <a:pathLst>
                <a:path w="9525" h="225425">
                  <a:moveTo>
                    <a:pt x="9004" y="220497"/>
                  </a:moveTo>
                  <a:lnTo>
                    <a:pt x="7683" y="217322"/>
                  </a:lnTo>
                  <a:lnTo>
                    <a:pt x="4495" y="216001"/>
                  </a:lnTo>
                  <a:lnTo>
                    <a:pt x="1320" y="217322"/>
                  </a:lnTo>
                  <a:lnTo>
                    <a:pt x="0" y="220497"/>
                  </a:lnTo>
                  <a:lnTo>
                    <a:pt x="1320" y="223685"/>
                  </a:lnTo>
                  <a:lnTo>
                    <a:pt x="4495" y="225005"/>
                  </a:lnTo>
                  <a:lnTo>
                    <a:pt x="7683" y="223685"/>
                  </a:lnTo>
                  <a:lnTo>
                    <a:pt x="9004" y="220497"/>
                  </a:lnTo>
                  <a:close/>
                </a:path>
                <a:path w="9525" h="22542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20" name="object 120" descr=""/>
            <p:cNvSpPr/>
            <p:nvPr/>
          </p:nvSpPr>
          <p:spPr>
            <a:xfrm>
              <a:off x="5777999" y="3937504"/>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21" name="object 121" descr=""/>
            <p:cNvSpPr/>
            <p:nvPr/>
          </p:nvSpPr>
          <p:spPr>
            <a:xfrm>
              <a:off x="5773496" y="3924008"/>
              <a:ext cx="9525" cy="225425"/>
            </a:xfrm>
            <a:custGeom>
              <a:avLst/>
              <a:gdLst/>
              <a:ahLst/>
              <a:cxnLst/>
              <a:rect l="l" t="t" r="r" b="b"/>
              <a:pathLst>
                <a:path w="9525" h="225425">
                  <a:moveTo>
                    <a:pt x="9004" y="220497"/>
                  </a:moveTo>
                  <a:lnTo>
                    <a:pt x="7683" y="217322"/>
                  </a:lnTo>
                  <a:lnTo>
                    <a:pt x="4495" y="216001"/>
                  </a:lnTo>
                  <a:lnTo>
                    <a:pt x="1308" y="217322"/>
                  </a:lnTo>
                  <a:lnTo>
                    <a:pt x="0" y="220497"/>
                  </a:lnTo>
                  <a:lnTo>
                    <a:pt x="1308" y="223685"/>
                  </a:lnTo>
                  <a:lnTo>
                    <a:pt x="4495" y="225005"/>
                  </a:lnTo>
                  <a:lnTo>
                    <a:pt x="7683" y="223685"/>
                  </a:lnTo>
                  <a:lnTo>
                    <a:pt x="9004" y="220497"/>
                  </a:lnTo>
                  <a:close/>
                </a:path>
                <a:path w="9525" h="225425">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22" name="object 122" descr=""/>
            <p:cNvSpPr/>
            <p:nvPr/>
          </p:nvSpPr>
          <p:spPr>
            <a:xfrm>
              <a:off x="1349999" y="4153503"/>
              <a:ext cx="0" cy="297180"/>
            </a:xfrm>
            <a:custGeom>
              <a:avLst/>
              <a:gdLst/>
              <a:ahLst/>
              <a:cxnLst/>
              <a:rect l="l" t="t" r="r" b="b"/>
              <a:pathLst>
                <a:path w="0" h="297179">
                  <a:moveTo>
                    <a:pt x="0" y="297002"/>
                  </a:moveTo>
                  <a:lnTo>
                    <a:pt x="0" y="0"/>
                  </a:lnTo>
                </a:path>
              </a:pathLst>
            </a:custGeom>
            <a:ln w="9004">
              <a:solidFill>
                <a:srgbClr val="BCBEC0"/>
              </a:solidFill>
              <a:prstDash val="dot"/>
            </a:ln>
          </p:spPr>
          <p:txBody>
            <a:bodyPr wrap="square" lIns="0" tIns="0" rIns="0" bIns="0" rtlCol="0"/>
            <a:lstStyle/>
            <a:p/>
          </p:txBody>
        </p:sp>
        <p:sp>
          <p:nvSpPr>
            <p:cNvPr id="123" name="object 123" descr=""/>
            <p:cNvSpPr/>
            <p:nvPr/>
          </p:nvSpPr>
          <p:spPr>
            <a:xfrm>
              <a:off x="1345488" y="4140009"/>
              <a:ext cx="9525" cy="333375"/>
            </a:xfrm>
            <a:custGeom>
              <a:avLst/>
              <a:gdLst/>
              <a:ahLst/>
              <a:cxnLst/>
              <a:rect l="l" t="t" r="r" b="b"/>
              <a:pathLst>
                <a:path w="9525" h="333375">
                  <a:moveTo>
                    <a:pt x="9004" y="328498"/>
                  </a:moveTo>
                  <a:lnTo>
                    <a:pt x="7683" y="325323"/>
                  </a:lnTo>
                  <a:lnTo>
                    <a:pt x="4508" y="324002"/>
                  </a:lnTo>
                  <a:lnTo>
                    <a:pt x="1320" y="325323"/>
                  </a:lnTo>
                  <a:lnTo>
                    <a:pt x="0" y="328498"/>
                  </a:lnTo>
                  <a:lnTo>
                    <a:pt x="1320" y="331685"/>
                  </a:lnTo>
                  <a:lnTo>
                    <a:pt x="4508" y="333006"/>
                  </a:lnTo>
                  <a:lnTo>
                    <a:pt x="7683" y="331685"/>
                  </a:lnTo>
                  <a:lnTo>
                    <a:pt x="9004" y="328498"/>
                  </a:lnTo>
                  <a:close/>
                </a:path>
                <a:path w="9525" h="33337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24" name="object 124" descr=""/>
            <p:cNvSpPr/>
            <p:nvPr/>
          </p:nvSpPr>
          <p:spPr>
            <a:xfrm>
              <a:off x="2717999" y="4153503"/>
              <a:ext cx="0" cy="297180"/>
            </a:xfrm>
            <a:custGeom>
              <a:avLst/>
              <a:gdLst/>
              <a:ahLst/>
              <a:cxnLst/>
              <a:rect l="l" t="t" r="r" b="b"/>
              <a:pathLst>
                <a:path w="0" h="297179">
                  <a:moveTo>
                    <a:pt x="0" y="297002"/>
                  </a:moveTo>
                  <a:lnTo>
                    <a:pt x="0" y="0"/>
                  </a:lnTo>
                </a:path>
              </a:pathLst>
            </a:custGeom>
            <a:ln w="9004">
              <a:solidFill>
                <a:srgbClr val="BCBEC0"/>
              </a:solidFill>
              <a:prstDash val="dot"/>
            </a:ln>
          </p:spPr>
          <p:txBody>
            <a:bodyPr wrap="square" lIns="0" tIns="0" rIns="0" bIns="0" rtlCol="0"/>
            <a:lstStyle/>
            <a:p/>
          </p:txBody>
        </p:sp>
        <p:sp>
          <p:nvSpPr>
            <p:cNvPr id="125" name="object 125" descr=""/>
            <p:cNvSpPr/>
            <p:nvPr/>
          </p:nvSpPr>
          <p:spPr>
            <a:xfrm>
              <a:off x="2713494" y="4140009"/>
              <a:ext cx="9525" cy="333375"/>
            </a:xfrm>
            <a:custGeom>
              <a:avLst/>
              <a:gdLst/>
              <a:ahLst/>
              <a:cxnLst/>
              <a:rect l="l" t="t" r="r" b="b"/>
              <a:pathLst>
                <a:path w="9525" h="333375">
                  <a:moveTo>
                    <a:pt x="9004" y="328498"/>
                  </a:moveTo>
                  <a:lnTo>
                    <a:pt x="7683" y="325323"/>
                  </a:lnTo>
                  <a:lnTo>
                    <a:pt x="4495" y="324002"/>
                  </a:lnTo>
                  <a:lnTo>
                    <a:pt x="1320" y="325323"/>
                  </a:lnTo>
                  <a:lnTo>
                    <a:pt x="0" y="328498"/>
                  </a:lnTo>
                  <a:lnTo>
                    <a:pt x="1320" y="331685"/>
                  </a:lnTo>
                  <a:lnTo>
                    <a:pt x="4495" y="333006"/>
                  </a:lnTo>
                  <a:lnTo>
                    <a:pt x="7683" y="331685"/>
                  </a:lnTo>
                  <a:lnTo>
                    <a:pt x="9004" y="328498"/>
                  </a:lnTo>
                  <a:close/>
                </a:path>
                <a:path w="9525" h="33337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26" name="object 126" descr=""/>
            <p:cNvSpPr/>
            <p:nvPr/>
          </p:nvSpPr>
          <p:spPr>
            <a:xfrm>
              <a:off x="5777999" y="4153503"/>
              <a:ext cx="0" cy="297180"/>
            </a:xfrm>
            <a:custGeom>
              <a:avLst/>
              <a:gdLst/>
              <a:ahLst/>
              <a:cxnLst/>
              <a:rect l="l" t="t" r="r" b="b"/>
              <a:pathLst>
                <a:path w="0" h="297179">
                  <a:moveTo>
                    <a:pt x="0" y="297002"/>
                  </a:moveTo>
                  <a:lnTo>
                    <a:pt x="0" y="0"/>
                  </a:lnTo>
                </a:path>
              </a:pathLst>
            </a:custGeom>
            <a:ln w="9004">
              <a:solidFill>
                <a:srgbClr val="BCBEC0"/>
              </a:solidFill>
              <a:prstDash val="dot"/>
            </a:ln>
          </p:spPr>
          <p:txBody>
            <a:bodyPr wrap="square" lIns="0" tIns="0" rIns="0" bIns="0" rtlCol="0"/>
            <a:lstStyle/>
            <a:p/>
          </p:txBody>
        </p:sp>
        <p:sp>
          <p:nvSpPr>
            <p:cNvPr id="127" name="object 127" descr=""/>
            <p:cNvSpPr/>
            <p:nvPr/>
          </p:nvSpPr>
          <p:spPr>
            <a:xfrm>
              <a:off x="5773496" y="4140009"/>
              <a:ext cx="9525" cy="333375"/>
            </a:xfrm>
            <a:custGeom>
              <a:avLst/>
              <a:gdLst/>
              <a:ahLst/>
              <a:cxnLst/>
              <a:rect l="l" t="t" r="r" b="b"/>
              <a:pathLst>
                <a:path w="9525" h="333375">
                  <a:moveTo>
                    <a:pt x="9004" y="328498"/>
                  </a:moveTo>
                  <a:lnTo>
                    <a:pt x="7683" y="325323"/>
                  </a:lnTo>
                  <a:lnTo>
                    <a:pt x="4495" y="324002"/>
                  </a:lnTo>
                  <a:lnTo>
                    <a:pt x="1308" y="325323"/>
                  </a:lnTo>
                  <a:lnTo>
                    <a:pt x="0" y="328498"/>
                  </a:lnTo>
                  <a:lnTo>
                    <a:pt x="1308" y="331685"/>
                  </a:lnTo>
                  <a:lnTo>
                    <a:pt x="4495" y="333006"/>
                  </a:lnTo>
                  <a:lnTo>
                    <a:pt x="7683" y="331685"/>
                  </a:lnTo>
                  <a:lnTo>
                    <a:pt x="9004" y="328498"/>
                  </a:lnTo>
                  <a:close/>
                </a:path>
                <a:path w="9525" h="333375">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28" name="object 128" descr=""/>
            <p:cNvSpPr/>
            <p:nvPr/>
          </p:nvSpPr>
          <p:spPr>
            <a:xfrm>
              <a:off x="1349999" y="4477673"/>
              <a:ext cx="0" cy="467995"/>
            </a:xfrm>
            <a:custGeom>
              <a:avLst/>
              <a:gdLst/>
              <a:ahLst/>
              <a:cxnLst/>
              <a:rect l="l" t="t" r="r" b="b"/>
              <a:pathLst>
                <a:path w="0" h="467995">
                  <a:moveTo>
                    <a:pt x="0" y="467499"/>
                  </a:moveTo>
                  <a:lnTo>
                    <a:pt x="0" y="0"/>
                  </a:lnTo>
                </a:path>
              </a:pathLst>
            </a:custGeom>
            <a:ln w="9004">
              <a:solidFill>
                <a:srgbClr val="BCBEC0"/>
              </a:solidFill>
              <a:prstDash val="dot"/>
            </a:ln>
          </p:spPr>
          <p:txBody>
            <a:bodyPr wrap="square" lIns="0" tIns="0" rIns="0" bIns="0" rtlCol="0"/>
            <a:lstStyle/>
            <a:p/>
          </p:txBody>
        </p:sp>
        <p:sp>
          <p:nvSpPr>
            <p:cNvPr id="129" name="object 129" descr=""/>
            <p:cNvSpPr/>
            <p:nvPr/>
          </p:nvSpPr>
          <p:spPr>
            <a:xfrm>
              <a:off x="1345488" y="4464012"/>
              <a:ext cx="9525" cy="504190"/>
            </a:xfrm>
            <a:custGeom>
              <a:avLst/>
              <a:gdLst/>
              <a:ahLst/>
              <a:cxnLst/>
              <a:rect l="l" t="t" r="r" b="b"/>
              <a:pathLst>
                <a:path w="9525" h="504189">
                  <a:moveTo>
                    <a:pt x="9004" y="499503"/>
                  </a:moveTo>
                  <a:lnTo>
                    <a:pt x="7683" y="496316"/>
                  </a:lnTo>
                  <a:lnTo>
                    <a:pt x="4508" y="494995"/>
                  </a:lnTo>
                  <a:lnTo>
                    <a:pt x="1320" y="496316"/>
                  </a:lnTo>
                  <a:lnTo>
                    <a:pt x="0" y="499503"/>
                  </a:lnTo>
                  <a:lnTo>
                    <a:pt x="1320" y="502678"/>
                  </a:lnTo>
                  <a:lnTo>
                    <a:pt x="4508" y="503999"/>
                  </a:lnTo>
                  <a:lnTo>
                    <a:pt x="7683" y="502678"/>
                  </a:lnTo>
                  <a:lnTo>
                    <a:pt x="9004" y="499503"/>
                  </a:lnTo>
                  <a:close/>
                </a:path>
                <a:path w="9525" h="504189">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30" name="object 130" descr=""/>
            <p:cNvSpPr/>
            <p:nvPr/>
          </p:nvSpPr>
          <p:spPr>
            <a:xfrm>
              <a:off x="2717999" y="4477673"/>
              <a:ext cx="0" cy="467995"/>
            </a:xfrm>
            <a:custGeom>
              <a:avLst/>
              <a:gdLst/>
              <a:ahLst/>
              <a:cxnLst/>
              <a:rect l="l" t="t" r="r" b="b"/>
              <a:pathLst>
                <a:path w="0" h="467995">
                  <a:moveTo>
                    <a:pt x="0" y="467499"/>
                  </a:moveTo>
                  <a:lnTo>
                    <a:pt x="0" y="0"/>
                  </a:lnTo>
                </a:path>
              </a:pathLst>
            </a:custGeom>
            <a:ln w="9004">
              <a:solidFill>
                <a:srgbClr val="BCBEC0"/>
              </a:solidFill>
              <a:prstDash val="dot"/>
            </a:ln>
          </p:spPr>
          <p:txBody>
            <a:bodyPr wrap="square" lIns="0" tIns="0" rIns="0" bIns="0" rtlCol="0"/>
            <a:lstStyle/>
            <a:p/>
          </p:txBody>
        </p:sp>
        <p:sp>
          <p:nvSpPr>
            <p:cNvPr id="131" name="object 131" descr=""/>
            <p:cNvSpPr/>
            <p:nvPr/>
          </p:nvSpPr>
          <p:spPr>
            <a:xfrm>
              <a:off x="2713494" y="4464012"/>
              <a:ext cx="9525" cy="504190"/>
            </a:xfrm>
            <a:custGeom>
              <a:avLst/>
              <a:gdLst/>
              <a:ahLst/>
              <a:cxnLst/>
              <a:rect l="l" t="t" r="r" b="b"/>
              <a:pathLst>
                <a:path w="9525" h="504189">
                  <a:moveTo>
                    <a:pt x="9004" y="499503"/>
                  </a:moveTo>
                  <a:lnTo>
                    <a:pt x="7683" y="496316"/>
                  </a:lnTo>
                  <a:lnTo>
                    <a:pt x="4495" y="494995"/>
                  </a:lnTo>
                  <a:lnTo>
                    <a:pt x="1320" y="496316"/>
                  </a:lnTo>
                  <a:lnTo>
                    <a:pt x="0" y="499503"/>
                  </a:lnTo>
                  <a:lnTo>
                    <a:pt x="1320" y="502678"/>
                  </a:lnTo>
                  <a:lnTo>
                    <a:pt x="4495" y="503999"/>
                  </a:lnTo>
                  <a:lnTo>
                    <a:pt x="7683" y="502678"/>
                  </a:lnTo>
                  <a:lnTo>
                    <a:pt x="9004" y="499503"/>
                  </a:lnTo>
                  <a:close/>
                </a:path>
                <a:path w="9525" h="504189">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32" name="object 132" descr=""/>
            <p:cNvSpPr/>
            <p:nvPr/>
          </p:nvSpPr>
          <p:spPr>
            <a:xfrm>
              <a:off x="5777999" y="4477673"/>
              <a:ext cx="0" cy="467995"/>
            </a:xfrm>
            <a:custGeom>
              <a:avLst/>
              <a:gdLst/>
              <a:ahLst/>
              <a:cxnLst/>
              <a:rect l="l" t="t" r="r" b="b"/>
              <a:pathLst>
                <a:path w="0" h="467995">
                  <a:moveTo>
                    <a:pt x="0" y="467499"/>
                  </a:moveTo>
                  <a:lnTo>
                    <a:pt x="0" y="0"/>
                  </a:lnTo>
                </a:path>
              </a:pathLst>
            </a:custGeom>
            <a:ln w="9004">
              <a:solidFill>
                <a:srgbClr val="BCBEC0"/>
              </a:solidFill>
              <a:prstDash val="dot"/>
            </a:ln>
          </p:spPr>
          <p:txBody>
            <a:bodyPr wrap="square" lIns="0" tIns="0" rIns="0" bIns="0" rtlCol="0"/>
            <a:lstStyle/>
            <a:p/>
          </p:txBody>
        </p:sp>
        <p:sp>
          <p:nvSpPr>
            <p:cNvPr id="133" name="object 133" descr=""/>
            <p:cNvSpPr/>
            <p:nvPr/>
          </p:nvSpPr>
          <p:spPr>
            <a:xfrm>
              <a:off x="5773496" y="4464012"/>
              <a:ext cx="9525" cy="504190"/>
            </a:xfrm>
            <a:custGeom>
              <a:avLst/>
              <a:gdLst/>
              <a:ahLst/>
              <a:cxnLst/>
              <a:rect l="l" t="t" r="r" b="b"/>
              <a:pathLst>
                <a:path w="9525" h="504189">
                  <a:moveTo>
                    <a:pt x="9004" y="499503"/>
                  </a:moveTo>
                  <a:lnTo>
                    <a:pt x="7683" y="496316"/>
                  </a:lnTo>
                  <a:lnTo>
                    <a:pt x="4495" y="494995"/>
                  </a:lnTo>
                  <a:lnTo>
                    <a:pt x="1308" y="496316"/>
                  </a:lnTo>
                  <a:lnTo>
                    <a:pt x="0" y="499503"/>
                  </a:lnTo>
                  <a:lnTo>
                    <a:pt x="1308" y="502678"/>
                  </a:lnTo>
                  <a:lnTo>
                    <a:pt x="4495" y="503999"/>
                  </a:lnTo>
                  <a:lnTo>
                    <a:pt x="7683" y="502678"/>
                  </a:lnTo>
                  <a:lnTo>
                    <a:pt x="9004" y="499503"/>
                  </a:lnTo>
                  <a:close/>
                </a:path>
                <a:path w="9525" h="504189">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34" name="object 134" descr=""/>
            <p:cNvSpPr/>
            <p:nvPr/>
          </p:nvSpPr>
          <p:spPr>
            <a:xfrm>
              <a:off x="271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35" name="object 135" descr=""/>
            <p:cNvSpPr/>
            <p:nvPr/>
          </p:nvSpPr>
          <p:spPr>
            <a:xfrm>
              <a:off x="2713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36" name="object 136" descr=""/>
            <p:cNvSpPr/>
            <p:nvPr/>
          </p:nvSpPr>
          <p:spPr>
            <a:xfrm>
              <a:off x="577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37" name="object 137" descr=""/>
            <p:cNvSpPr/>
            <p:nvPr/>
          </p:nvSpPr>
          <p:spPr>
            <a:xfrm>
              <a:off x="5773496" y="368998"/>
              <a:ext cx="9525" cy="207010"/>
            </a:xfrm>
            <a:custGeom>
              <a:avLst/>
              <a:gdLst/>
              <a:ahLst/>
              <a:cxnLst/>
              <a:rect l="l" t="t" r="r" b="b"/>
              <a:pathLst>
                <a:path w="9525" h="207009">
                  <a:moveTo>
                    <a:pt x="9004" y="202514"/>
                  </a:moveTo>
                  <a:lnTo>
                    <a:pt x="7683" y="199326"/>
                  </a:lnTo>
                  <a:lnTo>
                    <a:pt x="4495" y="198005"/>
                  </a:lnTo>
                  <a:lnTo>
                    <a:pt x="1308" y="199326"/>
                  </a:lnTo>
                  <a:lnTo>
                    <a:pt x="0" y="202514"/>
                  </a:lnTo>
                  <a:lnTo>
                    <a:pt x="1308" y="205701"/>
                  </a:lnTo>
                  <a:lnTo>
                    <a:pt x="4495" y="207010"/>
                  </a:lnTo>
                  <a:lnTo>
                    <a:pt x="7683" y="205701"/>
                  </a:lnTo>
                  <a:lnTo>
                    <a:pt x="9004" y="202514"/>
                  </a:lnTo>
                  <a:close/>
                </a:path>
                <a:path w="9525" h="207009">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38" name="object 138" descr=""/>
            <p:cNvSpPr/>
            <p:nvPr/>
          </p:nvSpPr>
          <p:spPr>
            <a:xfrm>
              <a:off x="557999" y="364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39" name="object 139" descr=""/>
            <p:cNvSpPr/>
            <p:nvPr/>
          </p:nvSpPr>
          <p:spPr>
            <a:xfrm>
              <a:off x="1349999"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40" name="object 140" descr=""/>
            <p:cNvSpPr/>
            <p:nvPr/>
          </p:nvSpPr>
          <p:spPr>
            <a:xfrm>
              <a:off x="2717999" y="364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41" name="object 141" descr=""/>
            <p:cNvSpPr/>
            <p:nvPr/>
          </p:nvSpPr>
          <p:spPr>
            <a:xfrm>
              <a:off x="5777999"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42" name="object 142" descr=""/>
            <p:cNvSpPr/>
            <p:nvPr/>
          </p:nvSpPr>
          <p:spPr>
            <a:xfrm>
              <a:off x="557999" y="49725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43" name="object 143" descr=""/>
            <p:cNvSpPr/>
            <p:nvPr/>
          </p:nvSpPr>
          <p:spPr>
            <a:xfrm>
              <a:off x="1349999"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44" name="object 144" descr=""/>
            <p:cNvSpPr/>
            <p:nvPr/>
          </p:nvSpPr>
          <p:spPr>
            <a:xfrm>
              <a:off x="2717999" y="4972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45" name="object 145" descr=""/>
            <p:cNvSpPr/>
            <p:nvPr/>
          </p:nvSpPr>
          <p:spPr>
            <a:xfrm>
              <a:off x="5777999"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46" name="object 146" descr=""/>
            <p:cNvSpPr/>
            <p:nvPr/>
          </p:nvSpPr>
          <p:spPr>
            <a:xfrm>
              <a:off x="557999" y="580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47" name="object 147" descr=""/>
            <p:cNvSpPr/>
            <p:nvPr/>
          </p:nvSpPr>
          <p:spPr>
            <a:xfrm>
              <a:off x="1349999"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48" name="object 148" descr=""/>
            <p:cNvSpPr/>
            <p:nvPr/>
          </p:nvSpPr>
          <p:spPr>
            <a:xfrm>
              <a:off x="2717999" y="580505"/>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49" name="object 149" descr=""/>
            <p:cNvSpPr/>
            <p:nvPr/>
          </p:nvSpPr>
          <p:spPr>
            <a:xfrm>
              <a:off x="5777999"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150" name="object 150" descr=""/>
          <p:cNvSpPr txBox="1"/>
          <p:nvPr/>
        </p:nvSpPr>
        <p:spPr>
          <a:xfrm>
            <a:off x="563349" y="600934"/>
            <a:ext cx="745490" cy="306705"/>
          </a:xfrm>
          <a:prstGeom prst="rect">
            <a:avLst/>
          </a:prstGeom>
        </p:spPr>
        <p:txBody>
          <a:bodyPr wrap="square" lIns="0" tIns="12065" rIns="0" bIns="0" rtlCol="0" vert="horz">
            <a:spAutoFit/>
          </a:bodyPr>
          <a:lstStyle/>
          <a:p>
            <a:pPr marL="264160" marR="5080" indent="-252095">
              <a:lnSpc>
                <a:spcPct val="102400"/>
              </a:lnSpc>
              <a:spcBef>
                <a:spcPts val="9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方向盤的</a:t>
            </a:r>
            <a:r>
              <a:rPr dirty="0" sz="900" spc="-30">
                <a:solidFill>
                  <a:srgbClr val="231F20"/>
                </a:solidFill>
                <a:latin typeface="華康標楷體"/>
                <a:cs typeface="華康標楷體"/>
              </a:rPr>
              <a:t>操作</a:t>
            </a:r>
            <a:endParaRPr sz="900">
              <a:latin typeface="華康標楷體"/>
              <a:cs typeface="華康標楷體"/>
            </a:endParaRPr>
          </a:p>
        </p:txBody>
      </p:sp>
      <p:sp>
        <p:nvSpPr>
          <p:cNvPr id="151" name="object 151" descr=""/>
          <p:cNvSpPr txBox="1"/>
          <p:nvPr/>
        </p:nvSpPr>
        <p:spPr>
          <a:xfrm>
            <a:off x="1492244" y="741334"/>
            <a:ext cx="1949450" cy="166370"/>
          </a:xfrm>
          <a:prstGeom prst="rect">
            <a:avLst/>
          </a:prstGeom>
        </p:spPr>
        <p:txBody>
          <a:bodyPr wrap="square" lIns="0" tIns="15240" rIns="0" bIns="0" rtlCol="0" vert="horz">
            <a:spAutoFit/>
          </a:bodyPr>
          <a:lstStyle/>
          <a:p>
            <a:pPr marL="12700">
              <a:lnSpc>
                <a:spcPct val="100000"/>
              </a:lnSpc>
              <a:spcBef>
                <a:spcPts val="120"/>
              </a:spcBef>
              <a:tabLst>
                <a:tab pos="1365885" algn="l"/>
              </a:tabLst>
            </a:pPr>
            <a:r>
              <a:rPr dirty="0" sz="900" spc="-10">
                <a:solidFill>
                  <a:srgbClr val="231F20"/>
                </a:solidFill>
                <a:latin typeface="華康標楷體"/>
                <a:cs typeface="華康標楷體"/>
              </a:rPr>
              <a:t>向盤的握</a:t>
            </a:r>
            <a:r>
              <a:rPr dirty="0" sz="900" spc="-50">
                <a:solidFill>
                  <a:srgbClr val="231F20"/>
                </a:solidFill>
                <a:latin typeface="華康標楷體"/>
                <a:cs typeface="華康標楷體"/>
              </a:rPr>
              <a:t>法</a:t>
            </a:r>
            <a:r>
              <a:rPr dirty="0" sz="900">
                <a:solidFill>
                  <a:srgbClr val="231F20"/>
                </a:solidFill>
                <a:latin typeface="華康標楷體"/>
                <a:cs typeface="華康標楷體"/>
              </a:rPr>
              <a:t>	</a:t>
            </a:r>
            <a:r>
              <a:rPr dirty="0" sz="900" spc="-10">
                <a:solidFill>
                  <a:srgbClr val="231F20"/>
                </a:solidFill>
                <a:latin typeface="華康標楷體"/>
                <a:cs typeface="華康標楷體"/>
              </a:rPr>
              <a:t>盤的方法</a:t>
            </a:r>
            <a:r>
              <a:rPr dirty="0" sz="900" spc="-50">
                <a:solidFill>
                  <a:srgbClr val="231F20"/>
                </a:solidFill>
                <a:latin typeface="華康標楷體"/>
                <a:cs typeface="華康標楷體"/>
              </a:rPr>
              <a:t>。</a:t>
            </a:r>
            <a:endParaRPr sz="900">
              <a:latin typeface="華康標楷體"/>
              <a:cs typeface="華康標楷體"/>
            </a:endParaRPr>
          </a:p>
        </p:txBody>
      </p:sp>
      <p:sp>
        <p:nvSpPr>
          <p:cNvPr id="152" name="object 152" descr=""/>
          <p:cNvSpPr txBox="1"/>
          <p:nvPr/>
        </p:nvSpPr>
        <p:spPr>
          <a:xfrm>
            <a:off x="1376999" y="309317"/>
            <a:ext cx="5789930" cy="457834"/>
          </a:xfrm>
          <a:prstGeom prst="rect">
            <a:avLst/>
          </a:prstGeom>
        </p:spPr>
        <p:txBody>
          <a:bodyPr wrap="square" lIns="0" tIns="90805" rIns="0" bIns="0" rtlCol="0" vert="horz">
            <a:spAutoFit/>
          </a:bodyPr>
          <a:lstStyle/>
          <a:p>
            <a:pPr marL="31115">
              <a:lnSpc>
                <a:spcPct val="100000"/>
              </a:lnSpc>
              <a:spcBef>
                <a:spcPts val="715"/>
              </a:spcBef>
              <a:tabLst>
                <a:tab pos="2640965" algn="l"/>
                <a:tab pos="4881880" algn="l"/>
              </a:tabLst>
            </a:pPr>
            <a:r>
              <a:rPr dirty="0" sz="900" spc="-10">
                <a:solidFill>
                  <a:srgbClr val="231F20"/>
                </a:solidFill>
                <a:latin typeface="SimSun"/>
                <a:cs typeface="SimSun"/>
              </a:rPr>
              <a:t>教學內</a:t>
            </a:r>
            <a:r>
              <a:rPr dirty="0" sz="900" spc="-50">
                <a:solidFill>
                  <a:srgbClr val="231F20"/>
                </a:solidFill>
                <a:latin typeface="SimSun"/>
                <a:cs typeface="SimSun"/>
              </a:rPr>
              <a:t>容</a:t>
            </a:r>
            <a:r>
              <a:rPr dirty="0" sz="900">
                <a:solidFill>
                  <a:srgbClr val="231F20"/>
                </a:solidFill>
                <a:latin typeface="SimSun"/>
                <a:cs typeface="SimSun"/>
              </a:rPr>
              <a:t>	</a:t>
            </a:r>
            <a:r>
              <a:rPr dirty="0" sz="900" spc="-10">
                <a:solidFill>
                  <a:srgbClr val="231F20"/>
                </a:solidFill>
                <a:latin typeface="SimSun"/>
                <a:cs typeface="SimSun"/>
              </a:rPr>
              <a:t>指導要</a:t>
            </a:r>
            <a:r>
              <a:rPr dirty="0" sz="900" spc="-50">
                <a:solidFill>
                  <a:srgbClr val="231F20"/>
                </a:solidFill>
                <a:latin typeface="SimSun"/>
                <a:cs typeface="SimSun"/>
              </a:rPr>
              <a:t>領</a:t>
            </a:r>
            <a:r>
              <a:rPr dirty="0" sz="900">
                <a:solidFill>
                  <a:srgbClr val="231F20"/>
                </a:solidFill>
                <a:latin typeface="SimSun"/>
                <a:cs typeface="SimSun"/>
              </a:rPr>
              <a:t>	</a:t>
            </a:r>
            <a:r>
              <a:rPr dirty="0" sz="900" spc="-10">
                <a:solidFill>
                  <a:srgbClr val="231F20"/>
                </a:solidFill>
                <a:latin typeface="SimSun"/>
                <a:cs typeface="SimSun"/>
              </a:rPr>
              <a:t>注意事</a:t>
            </a:r>
            <a:r>
              <a:rPr dirty="0" sz="900" spc="-50">
                <a:solidFill>
                  <a:srgbClr val="231F20"/>
                </a:solidFill>
                <a:latin typeface="SimSun"/>
                <a:cs typeface="SimSun"/>
              </a:rPr>
              <a:t>項</a:t>
            </a:r>
            <a:endParaRPr sz="900">
              <a:latin typeface="SimSun"/>
              <a:cs typeface="SimSun"/>
            </a:endParaRPr>
          </a:p>
          <a:p>
            <a:pPr marL="12700">
              <a:lnSpc>
                <a:spcPct val="100000"/>
              </a:lnSpc>
              <a:spcBef>
                <a:spcPts val="620"/>
              </a:spcBef>
            </a:pPr>
            <a:r>
              <a:rPr dirty="0" sz="900" spc="-10">
                <a:solidFill>
                  <a:srgbClr val="231F20"/>
                </a:solidFill>
                <a:latin typeface="華康標楷體"/>
                <a:cs typeface="華康標楷體"/>
              </a:rPr>
              <a:t>．握住方向盤的位置與方 ．說明方向盤的功能，並在車輛靜止的狀態下學習轉動方向 ．在車輛停止狀態下，過</a:t>
            </a:r>
            <a:endParaRPr sz="900">
              <a:latin typeface="華康標楷體"/>
              <a:cs typeface="華康標楷體"/>
            </a:endParaRPr>
          </a:p>
        </p:txBody>
      </p:sp>
      <p:sp>
        <p:nvSpPr>
          <p:cNvPr id="153" name="object 153" descr=""/>
          <p:cNvSpPr txBox="1"/>
          <p:nvPr/>
        </p:nvSpPr>
        <p:spPr>
          <a:xfrm>
            <a:off x="5907708" y="741334"/>
            <a:ext cx="1259205" cy="587375"/>
          </a:xfrm>
          <a:prstGeom prst="rect">
            <a:avLst/>
          </a:prstGeom>
        </p:spPr>
        <p:txBody>
          <a:bodyPr wrap="square" lIns="0" tIns="12065" rIns="0" bIns="0" rtlCol="0" vert="horz">
            <a:spAutoFit/>
          </a:bodyPr>
          <a:lstStyle/>
          <a:p>
            <a:pPr algn="just" marL="12700" marR="5080">
              <a:lnSpc>
                <a:spcPct val="102400"/>
              </a:lnSpc>
              <a:spcBef>
                <a:spcPts val="95"/>
              </a:spcBef>
            </a:pPr>
            <a:r>
              <a:rPr dirty="0" sz="900" spc="55">
                <a:solidFill>
                  <a:srgbClr val="231F20"/>
                </a:solidFill>
                <a:latin typeface="華康標楷體"/>
                <a:cs typeface="華康標楷體"/>
              </a:rPr>
              <a:t>度操作方向盤</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原地轉</a:t>
            </a:r>
            <a:r>
              <a:rPr dirty="0" sz="900" spc="60">
                <a:solidFill>
                  <a:srgbClr val="231F20"/>
                </a:solidFill>
                <a:latin typeface="華康標楷體"/>
                <a:cs typeface="華康標楷體"/>
              </a:rPr>
              <a:t>動方向盤）</a:t>
            </a:r>
            <a:r>
              <a:rPr dirty="0" sz="900" spc="50">
                <a:solidFill>
                  <a:srgbClr val="231F20"/>
                </a:solidFill>
                <a:latin typeface="華康標楷體"/>
                <a:cs typeface="華康標楷體"/>
              </a:rPr>
              <a:t>會導致轉向系統損壞和輪胎磨耗等</a:t>
            </a:r>
            <a:r>
              <a:rPr dirty="0" sz="900" spc="-20">
                <a:solidFill>
                  <a:srgbClr val="231F20"/>
                </a:solidFill>
                <a:latin typeface="華康標楷體"/>
                <a:cs typeface="華康標楷體"/>
              </a:rPr>
              <a:t>嚴重後果。</a:t>
            </a:r>
            <a:endParaRPr sz="900">
              <a:latin typeface="華康標楷體"/>
              <a:cs typeface="華康標楷體"/>
            </a:endParaRPr>
          </a:p>
        </p:txBody>
      </p:sp>
      <p:sp>
        <p:nvSpPr>
          <p:cNvPr id="154" name="object 154" descr=""/>
          <p:cNvSpPr txBox="1"/>
          <p:nvPr/>
        </p:nvSpPr>
        <p:spPr>
          <a:xfrm>
            <a:off x="1643525" y="1497388"/>
            <a:ext cx="254000" cy="166370"/>
          </a:xfrm>
          <a:prstGeom prst="rect">
            <a:avLst/>
          </a:prstGeom>
        </p:spPr>
        <p:txBody>
          <a:bodyPr wrap="square" lIns="0" tIns="15240" rIns="0" bIns="0" rtlCol="0" vert="horz">
            <a:spAutoFit/>
          </a:bodyPr>
          <a:lstStyle/>
          <a:p>
            <a:pPr marL="12700">
              <a:lnSpc>
                <a:spcPct val="100000"/>
              </a:lnSpc>
              <a:spcBef>
                <a:spcPts val="120"/>
              </a:spcBef>
            </a:pPr>
            <a:r>
              <a:rPr dirty="0" sz="900" spc="-30">
                <a:solidFill>
                  <a:srgbClr val="231F20"/>
                </a:solidFill>
                <a:latin typeface="華康標楷體"/>
                <a:cs typeface="華康標楷體"/>
              </a:rPr>
              <a:t>位置</a:t>
            </a:r>
            <a:endParaRPr sz="900">
              <a:latin typeface="華康標楷體"/>
              <a:cs typeface="華康標楷體"/>
            </a:endParaRPr>
          </a:p>
        </p:txBody>
      </p:sp>
      <p:sp>
        <p:nvSpPr>
          <p:cNvPr id="155" name="object 155" descr=""/>
          <p:cNvSpPr txBox="1"/>
          <p:nvPr/>
        </p:nvSpPr>
        <p:spPr>
          <a:xfrm>
            <a:off x="3011606" y="1497388"/>
            <a:ext cx="2726690" cy="587375"/>
          </a:xfrm>
          <a:prstGeom prst="rect">
            <a:avLst/>
          </a:prstGeom>
        </p:spPr>
        <p:txBody>
          <a:bodyPr wrap="square" lIns="0" tIns="12065" rIns="0" bIns="0" rtlCol="0" vert="horz">
            <a:spAutoFit/>
          </a:bodyPr>
          <a:lstStyle/>
          <a:p>
            <a:pPr algn="just" marL="12700" marR="5080" indent="-635">
              <a:lnSpc>
                <a:spcPct val="102400"/>
              </a:lnSpc>
              <a:spcBef>
                <a:spcPts val="95"/>
              </a:spcBef>
            </a:pPr>
            <a:r>
              <a:rPr dirty="0" sz="900" spc="-35">
                <a:solidFill>
                  <a:srgbClr val="231F20"/>
                </a:solidFill>
                <a:latin typeface="華康標楷體"/>
                <a:cs typeface="華康標楷體"/>
              </a:rPr>
              <a:t>常標準位置是在 </a:t>
            </a:r>
            <a:r>
              <a:rPr dirty="0" sz="900" spc="-25">
                <a:solidFill>
                  <a:srgbClr val="231F20"/>
                </a:solidFill>
                <a:latin typeface="Trebuchet MS"/>
                <a:cs typeface="Trebuchet MS"/>
              </a:rPr>
              <a:t>1</a:t>
            </a:r>
            <a:r>
              <a:rPr dirty="0" sz="900">
                <a:solidFill>
                  <a:srgbClr val="231F20"/>
                </a:solidFill>
                <a:latin typeface="Trebuchet MS"/>
                <a:cs typeface="Trebuchet MS"/>
              </a:rPr>
              <a:t>0</a:t>
            </a:r>
            <a:r>
              <a:rPr dirty="0" sz="900" spc="-65">
                <a:solidFill>
                  <a:srgbClr val="231F20"/>
                </a:solidFill>
                <a:latin typeface="Trebuchet MS"/>
                <a:cs typeface="Trebuchet MS"/>
              </a:rPr>
              <a:t> </a:t>
            </a:r>
            <a:r>
              <a:rPr dirty="0" sz="900" spc="-114">
                <a:solidFill>
                  <a:srgbClr val="231F20"/>
                </a:solidFill>
                <a:latin typeface="華康標楷體"/>
                <a:cs typeface="華康標楷體"/>
              </a:rPr>
              <a:t>點 </a:t>
            </a:r>
            <a:r>
              <a:rPr dirty="0" sz="900" spc="-25">
                <a:solidFill>
                  <a:srgbClr val="231F20"/>
                </a:solidFill>
                <a:latin typeface="Trebuchet MS"/>
                <a:cs typeface="Trebuchet MS"/>
              </a:rPr>
              <a:t>1</a:t>
            </a:r>
            <a:r>
              <a:rPr dirty="0" sz="900">
                <a:solidFill>
                  <a:srgbClr val="231F20"/>
                </a:solidFill>
                <a:latin typeface="Trebuchet MS"/>
                <a:cs typeface="Trebuchet MS"/>
              </a:rPr>
              <a:t>0</a:t>
            </a:r>
            <a:r>
              <a:rPr dirty="0" sz="900" spc="-65">
                <a:solidFill>
                  <a:srgbClr val="231F20"/>
                </a:solidFill>
                <a:latin typeface="Trebuchet MS"/>
                <a:cs typeface="Trebuchet MS"/>
              </a:rPr>
              <a:t> </a:t>
            </a:r>
            <a:r>
              <a:rPr dirty="0" sz="900" spc="-80">
                <a:solidFill>
                  <a:srgbClr val="231F20"/>
                </a:solidFill>
                <a:latin typeface="華康標楷體"/>
                <a:cs typeface="華康標楷體"/>
              </a:rPr>
              <a:t>分與 </a:t>
            </a:r>
            <a:r>
              <a:rPr dirty="0" sz="900">
                <a:solidFill>
                  <a:srgbClr val="231F20"/>
                </a:solidFill>
                <a:latin typeface="Trebuchet MS"/>
                <a:cs typeface="Trebuchet MS"/>
              </a:rPr>
              <a:t>9</a:t>
            </a:r>
            <a:r>
              <a:rPr dirty="0" sz="900" spc="-65">
                <a:solidFill>
                  <a:srgbClr val="231F20"/>
                </a:solidFill>
                <a:latin typeface="Trebuchet MS"/>
                <a:cs typeface="Trebuchet MS"/>
              </a:rPr>
              <a:t> </a:t>
            </a:r>
            <a:r>
              <a:rPr dirty="0" sz="900" spc="-114">
                <a:solidFill>
                  <a:srgbClr val="231F20"/>
                </a:solidFill>
                <a:latin typeface="華康標楷體"/>
                <a:cs typeface="華康標楷體"/>
              </a:rPr>
              <a:t>點 </a:t>
            </a:r>
            <a:r>
              <a:rPr dirty="0" sz="900" spc="-25">
                <a:solidFill>
                  <a:srgbClr val="231F20"/>
                </a:solidFill>
                <a:latin typeface="Trebuchet MS"/>
                <a:cs typeface="Trebuchet MS"/>
              </a:rPr>
              <a:t>1</a:t>
            </a:r>
            <a:r>
              <a:rPr dirty="0" sz="900">
                <a:solidFill>
                  <a:srgbClr val="231F20"/>
                </a:solidFill>
                <a:latin typeface="Trebuchet MS"/>
                <a:cs typeface="Trebuchet MS"/>
              </a:rPr>
              <a:t>5</a:t>
            </a:r>
            <a:r>
              <a:rPr dirty="0" sz="900" spc="-65">
                <a:solidFill>
                  <a:srgbClr val="231F20"/>
                </a:solidFill>
                <a:latin typeface="Trebuchet MS"/>
                <a:cs typeface="Trebuchet MS"/>
              </a:rPr>
              <a:t> </a:t>
            </a:r>
            <a:r>
              <a:rPr dirty="0" sz="900" spc="-5">
                <a:solidFill>
                  <a:srgbClr val="231F20"/>
                </a:solidFill>
                <a:latin typeface="華康標楷體"/>
                <a:cs typeface="華康標楷體"/>
              </a:rPr>
              <a:t>分之間），並提</a:t>
            </a:r>
            <a:r>
              <a:rPr dirty="0" sz="900" spc="10">
                <a:solidFill>
                  <a:srgbClr val="231F20"/>
                </a:solidFill>
                <a:latin typeface="華康標楷體"/>
                <a:cs typeface="華康標楷體"/>
              </a:rPr>
              <a:t>醒學員如果採握方向盤較低的位置可能較輕鬆，但靈</a:t>
            </a:r>
            <a:r>
              <a:rPr dirty="0" sz="900" spc="5">
                <a:solidFill>
                  <a:srgbClr val="231F20"/>
                </a:solidFill>
                <a:latin typeface="華康標楷體"/>
                <a:cs typeface="華康標楷體"/>
              </a:rPr>
              <a:t>活度不佳，彎道曲度大時容易發生危險，建議使用於</a:t>
            </a:r>
            <a:r>
              <a:rPr dirty="0" sz="900" spc="-10">
                <a:solidFill>
                  <a:srgbClr val="231F20"/>
                </a:solidFill>
                <a:latin typeface="華康標楷體"/>
                <a:cs typeface="華康標楷體"/>
              </a:rPr>
              <a:t>高快速公路為主（</a:t>
            </a:r>
            <a:r>
              <a:rPr dirty="0" sz="900" spc="-120">
                <a:solidFill>
                  <a:srgbClr val="231F20"/>
                </a:solidFill>
                <a:latin typeface="華康標楷體"/>
                <a:cs typeface="華康標楷體"/>
              </a:rPr>
              <a:t>圖 </a:t>
            </a:r>
            <a:r>
              <a:rPr dirty="0" sz="900" spc="-75">
                <a:solidFill>
                  <a:srgbClr val="231F20"/>
                </a:solidFill>
                <a:latin typeface="Trebuchet MS"/>
                <a:cs typeface="Trebuchet MS"/>
              </a:rPr>
              <a:t>1.2.5</a:t>
            </a:r>
            <a:r>
              <a:rPr dirty="0" sz="900" spc="-75">
                <a:solidFill>
                  <a:srgbClr val="231F20"/>
                </a:solidFill>
                <a:latin typeface="華康標楷體"/>
                <a:cs typeface="華康標楷體"/>
              </a:rPr>
              <a:t>）</a:t>
            </a:r>
            <a:r>
              <a:rPr dirty="0" sz="900" spc="-10">
                <a:solidFill>
                  <a:srgbClr val="231F20"/>
                </a:solidFill>
                <a:latin typeface="華康標楷體"/>
                <a:cs typeface="華康標楷體"/>
              </a:rPr>
              <a:t>。</a:t>
            </a:r>
            <a:endParaRPr sz="900">
              <a:latin typeface="華康標楷體"/>
              <a:cs typeface="華康標楷體"/>
            </a:endParaRPr>
          </a:p>
        </p:txBody>
      </p:sp>
      <p:sp>
        <p:nvSpPr>
          <p:cNvPr id="156" name="object 156" descr=""/>
          <p:cNvSpPr txBox="1"/>
          <p:nvPr/>
        </p:nvSpPr>
        <p:spPr>
          <a:xfrm>
            <a:off x="1355471" y="1356988"/>
            <a:ext cx="5810250" cy="166370"/>
          </a:xfrm>
          <a:prstGeom prst="rect">
            <a:avLst/>
          </a:prstGeom>
        </p:spPr>
        <p:txBody>
          <a:bodyPr wrap="square" lIns="0" tIns="15240" rIns="0" bIns="0" rtlCol="0" vert="horz">
            <a:spAutoFit/>
          </a:bodyPr>
          <a:lstStyle/>
          <a:p>
            <a:pPr marL="12700">
              <a:lnSpc>
                <a:spcPct val="100000"/>
              </a:lnSpc>
              <a:spcBef>
                <a:spcPts val="120"/>
              </a:spcBef>
            </a:pPr>
            <a:r>
              <a:rPr dirty="0" sz="900">
                <a:solidFill>
                  <a:srgbClr val="231F20"/>
                </a:solidFill>
                <a:latin typeface="華康標楷體"/>
                <a:cs typeface="華康標楷體"/>
              </a:rPr>
              <a:t>（</a:t>
            </a:r>
            <a:r>
              <a:rPr dirty="0" sz="900">
                <a:solidFill>
                  <a:srgbClr val="231F20"/>
                </a:solidFill>
                <a:latin typeface="Trebuchet MS"/>
                <a:cs typeface="Trebuchet MS"/>
              </a:rPr>
              <a:t>1</a:t>
            </a:r>
            <a:r>
              <a:rPr dirty="0" sz="900">
                <a:solidFill>
                  <a:srgbClr val="231F20"/>
                </a:solidFill>
                <a:latin typeface="華康標楷體"/>
                <a:cs typeface="華康標楷體"/>
              </a:rPr>
              <a:t>）</a:t>
            </a:r>
            <a:r>
              <a:rPr dirty="0" sz="900" spc="100">
                <a:solidFill>
                  <a:srgbClr val="231F20"/>
                </a:solidFill>
                <a:latin typeface="華康標楷體"/>
                <a:cs typeface="華康標楷體"/>
              </a:rPr>
              <a:t>確認握住方向盤的 </a:t>
            </a:r>
            <a:r>
              <a:rPr dirty="0" sz="900">
                <a:solidFill>
                  <a:srgbClr val="231F20"/>
                </a:solidFill>
                <a:latin typeface="華康標楷體"/>
                <a:cs typeface="華康標楷體"/>
              </a:rPr>
              <a:t>（</a:t>
            </a:r>
            <a:r>
              <a:rPr dirty="0" sz="900">
                <a:solidFill>
                  <a:srgbClr val="231F20"/>
                </a:solidFill>
                <a:latin typeface="Trebuchet MS"/>
                <a:cs typeface="Trebuchet MS"/>
              </a:rPr>
              <a:t>1</a:t>
            </a:r>
            <a:r>
              <a:rPr dirty="0" sz="900">
                <a:solidFill>
                  <a:srgbClr val="231F20"/>
                </a:solidFill>
                <a:latin typeface="華康標楷體"/>
                <a:cs typeface="華康標楷體"/>
              </a:rPr>
              <a:t>）</a:t>
            </a:r>
            <a:r>
              <a:rPr dirty="0" sz="900" spc="-10">
                <a:solidFill>
                  <a:srgbClr val="231F20"/>
                </a:solidFill>
                <a:latin typeface="華康標楷體"/>
                <a:cs typeface="華康標楷體"/>
              </a:rPr>
              <a:t>視學員體型，讓其選擇較容易握住方向盤的位置</a:t>
            </a:r>
            <a:r>
              <a:rPr dirty="0" sz="900">
                <a:solidFill>
                  <a:srgbClr val="231F20"/>
                </a:solidFill>
                <a:latin typeface="華康標楷體"/>
                <a:cs typeface="華康標楷體"/>
              </a:rPr>
              <a:t>（</a:t>
            </a:r>
            <a:r>
              <a:rPr dirty="0" sz="900" spc="60">
                <a:solidFill>
                  <a:srgbClr val="231F20"/>
                </a:solidFill>
                <a:latin typeface="華康標楷體"/>
                <a:cs typeface="華康標楷體"/>
              </a:rPr>
              <a:t>通 ．瞭解握住方向盤的標準</a:t>
            </a:r>
            <a:endParaRPr sz="900">
              <a:latin typeface="華康標楷體"/>
              <a:cs typeface="華康標楷體"/>
            </a:endParaRPr>
          </a:p>
        </p:txBody>
      </p:sp>
      <p:sp>
        <p:nvSpPr>
          <p:cNvPr id="157" name="object 157" descr=""/>
          <p:cNvSpPr txBox="1"/>
          <p:nvPr/>
        </p:nvSpPr>
        <p:spPr>
          <a:xfrm>
            <a:off x="5908059" y="1497388"/>
            <a:ext cx="1259205" cy="727710"/>
          </a:xfrm>
          <a:prstGeom prst="rect">
            <a:avLst/>
          </a:prstGeom>
        </p:spPr>
        <p:txBody>
          <a:bodyPr wrap="square" lIns="0" tIns="12065" rIns="0" bIns="0" rtlCol="0" vert="horz">
            <a:spAutoFit/>
          </a:bodyPr>
          <a:lstStyle/>
          <a:p>
            <a:pPr algn="just" marL="12700" marR="5080">
              <a:lnSpc>
                <a:spcPct val="102400"/>
              </a:lnSpc>
              <a:spcBef>
                <a:spcPts val="95"/>
              </a:spcBef>
            </a:pPr>
            <a:r>
              <a:rPr dirty="0" sz="900" spc="45">
                <a:solidFill>
                  <a:srgbClr val="231F20"/>
                </a:solidFill>
                <a:latin typeface="華康標楷體"/>
                <a:cs typeface="華康標楷體"/>
              </a:rPr>
              <a:t>位置，能夠讓車輛穩定直線行駛，轉彎時操作方向盤也不會太勉強，</a:t>
            </a:r>
            <a:r>
              <a:rPr dirty="0" sz="900" spc="50">
                <a:solidFill>
                  <a:srgbClr val="231F20"/>
                </a:solidFill>
                <a:latin typeface="華康標楷體"/>
                <a:cs typeface="華康標楷體"/>
              </a:rPr>
              <a:t>遇到緊急狀況時也能迅</a:t>
            </a:r>
            <a:r>
              <a:rPr dirty="0" sz="900" spc="-20">
                <a:solidFill>
                  <a:srgbClr val="231F20"/>
                </a:solidFill>
                <a:latin typeface="華康標楷體"/>
                <a:cs typeface="華康標楷體"/>
              </a:rPr>
              <a:t>速反應。</a:t>
            </a:r>
            <a:endParaRPr sz="900">
              <a:latin typeface="華康標楷體"/>
              <a:cs typeface="華康標楷體"/>
            </a:endParaRPr>
          </a:p>
        </p:txBody>
      </p:sp>
      <p:sp>
        <p:nvSpPr>
          <p:cNvPr id="158" name="object 158" descr=""/>
          <p:cNvSpPr txBox="1"/>
          <p:nvPr/>
        </p:nvSpPr>
        <p:spPr>
          <a:xfrm>
            <a:off x="1355822" y="2256952"/>
            <a:ext cx="1226185" cy="166370"/>
          </a:xfrm>
          <a:prstGeom prst="rect">
            <a:avLst/>
          </a:prstGeom>
        </p:spPr>
        <p:txBody>
          <a:bodyPr wrap="square" lIns="0" tIns="15240" rIns="0" bIns="0" rtlCol="0" vert="horz">
            <a:spAutoFit/>
          </a:bodyPr>
          <a:lstStyle/>
          <a:p>
            <a:pPr marL="12700">
              <a:lnSpc>
                <a:spcPct val="100000"/>
              </a:lnSpc>
              <a:spcBef>
                <a:spcPts val="120"/>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2</a:t>
            </a:r>
            <a:r>
              <a:rPr dirty="0" sz="900" spc="-10">
                <a:solidFill>
                  <a:srgbClr val="231F20"/>
                </a:solidFill>
                <a:latin typeface="華康標楷體"/>
                <a:cs typeface="華康標楷體"/>
              </a:rPr>
              <a:t>）</a:t>
            </a:r>
            <a:r>
              <a:rPr dirty="0" sz="900" spc="-20">
                <a:solidFill>
                  <a:srgbClr val="231F20"/>
                </a:solidFill>
                <a:latin typeface="華康標楷體"/>
                <a:cs typeface="華康標楷體"/>
              </a:rPr>
              <a:t>掌握方向盤的握法</a:t>
            </a:r>
            <a:endParaRPr sz="900">
              <a:latin typeface="華康標楷體"/>
              <a:cs typeface="華康標楷體"/>
            </a:endParaRPr>
          </a:p>
        </p:txBody>
      </p:sp>
      <p:sp>
        <p:nvSpPr>
          <p:cNvPr id="159" name="object 159" descr=""/>
          <p:cNvSpPr txBox="1"/>
          <p:nvPr/>
        </p:nvSpPr>
        <p:spPr>
          <a:xfrm>
            <a:off x="3011840" y="2397352"/>
            <a:ext cx="2725420" cy="306705"/>
          </a:xfrm>
          <a:prstGeom prst="rect">
            <a:avLst/>
          </a:prstGeom>
        </p:spPr>
        <p:txBody>
          <a:bodyPr wrap="square" lIns="0" tIns="12065" rIns="0" bIns="0" rtlCol="0" vert="horz">
            <a:spAutoFit/>
          </a:bodyPr>
          <a:lstStyle/>
          <a:p>
            <a:pPr marL="12700" marR="5080">
              <a:lnSpc>
                <a:spcPct val="102400"/>
              </a:lnSpc>
              <a:spcBef>
                <a:spcPts val="95"/>
              </a:spcBef>
            </a:pPr>
            <a:r>
              <a:rPr dirty="0" sz="900" spc="-5">
                <a:solidFill>
                  <a:srgbClr val="231F20"/>
                </a:solidFill>
                <a:latin typeface="華康標楷體"/>
                <a:cs typeface="華康標楷體"/>
              </a:rPr>
              <a:t>操作方向盤時的差異</a:t>
            </a:r>
            <a:r>
              <a:rPr dirty="0" sz="900">
                <a:solidFill>
                  <a:srgbClr val="231F20"/>
                </a:solidFill>
                <a:latin typeface="華康標楷體"/>
                <a:cs typeface="華康標楷體"/>
              </a:rPr>
              <a:t>（</a:t>
            </a:r>
            <a:r>
              <a:rPr dirty="0" sz="900" spc="-10">
                <a:solidFill>
                  <a:srgbClr val="231F20"/>
                </a:solidFill>
                <a:latin typeface="華康標楷體"/>
                <a:cs typeface="華康標楷體"/>
              </a:rPr>
              <a:t>輕握方向盤時，並稍微豎起大拇指）</a:t>
            </a:r>
            <a:r>
              <a:rPr dirty="0" sz="900" spc="-50">
                <a:solidFill>
                  <a:srgbClr val="231F20"/>
                </a:solidFill>
                <a:latin typeface="華康標楷體"/>
                <a:cs typeface="華康標楷體"/>
              </a:rPr>
              <a:t>。</a:t>
            </a:r>
            <a:endParaRPr sz="900">
              <a:latin typeface="華康標楷體"/>
              <a:cs typeface="華康標楷體"/>
            </a:endParaRPr>
          </a:p>
        </p:txBody>
      </p:sp>
      <p:sp>
        <p:nvSpPr>
          <p:cNvPr id="160" name="object 160" descr=""/>
          <p:cNvSpPr txBox="1"/>
          <p:nvPr/>
        </p:nvSpPr>
        <p:spPr>
          <a:xfrm>
            <a:off x="2723786" y="2256952"/>
            <a:ext cx="4442460" cy="166370"/>
          </a:xfrm>
          <a:prstGeom prst="rect">
            <a:avLst/>
          </a:prstGeom>
        </p:spPr>
        <p:txBody>
          <a:bodyPr wrap="square" lIns="0" tIns="15240" rIns="0" bIns="0" rtlCol="0" vert="horz">
            <a:spAutoFit/>
          </a:bodyPr>
          <a:lstStyle/>
          <a:p>
            <a:pPr marL="12700">
              <a:lnSpc>
                <a:spcPct val="100000"/>
              </a:lnSpc>
              <a:spcBef>
                <a:spcPts val="120"/>
              </a:spcBef>
            </a:pP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5">
                <a:solidFill>
                  <a:srgbClr val="231F20"/>
                </a:solidFill>
                <a:latin typeface="華康標楷體"/>
                <a:cs typeface="華康標楷體"/>
              </a:rPr>
              <a:t>體驗用力握方向盤及輕握方向盤兩種方式，藉此瞭解  ．額外瞭解行駛高速公路</a:t>
            </a:r>
            <a:endParaRPr sz="900">
              <a:latin typeface="華康標楷體"/>
              <a:cs typeface="華康標楷體"/>
            </a:endParaRPr>
          </a:p>
        </p:txBody>
      </p:sp>
      <p:sp>
        <p:nvSpPr>
          <p:cNvPr id="161" name="object 161" descr=""/>
          <p:cNvSpPr txBox="1"/>
          <p:nvPr/>
        </p:nvSpPr>
        <p:spPr>
          <a:xfrm>
            <a:off x="5907942" y="2397352"/>
            <a:ext cx="1257935" cy="447040"/>
          </a:xfrm>
          <a:prstGeom prst="rect">
            <a:avLst/>
          </a:prstGeom>
        </p:spPr>
        <p:txBody>
          <a:bodyPr wrap="square" lIns="0" tIns="12065" rIns="0" bIns="0" rtlCol="0" vert="horz">
            <a:spAutoFit/>
          </a:bodyPr>
          <a:lstStyle/>
          <a:p>
            <a:pPr algn="just" marL="12700" marR="5080">
              <a:lnSpc>
                <a:spcPct val="102400"/>
              </a:lnSpc>
              <a:spcBef>
                <a:spcPts val="95"/>
              </a:spcBef>
            </a:pPr>
            <a:r>
              <a:rPr dirty="0" sz="900" spc="70">
                <a:solidFill>
                  <a:srgbClr val="231F20"/>
                </a:solidFill>
                <a:latin typeface="華康標楷體"/>
                <a:cs typeface="華康標楷體"/>
              </a:rPr>
              <a:t>等直線道路時，</a:t>
            </a:r>
            <a:r>
              <a:rPr dirty="0" sz="900" spc="-5">
                <a:solidFill>
                  <a:srgbClr val="231F20"/>
                </a:solidFill>
                <a:latin typeface="Trebuchet MS"/>
                <a:cs typeface="Trebuchet MS"/>
              </a:rPr>
              <a:t>8</a:t>
            </a:r>
            <a:r>
              <a:rPr dirty="0" sz="900" spc="-40">
                <a:solidFill>
                  <a:srgbClr val="231F20"/>
                </a:solidFill>
                <a:latin typeface="Trebuchet MS"/>
                <a:cs typeface="Trebuchet MS"/>
              </a:rPr>
              <a:t> </a:t>
            </a:r>
            <a:r>
              <a:rPr dirty="0" sz="900" spc="-100">
                <a:solidFill>
                  <a:srgbClr val="231F20"/>
                </a:solidFill>
                <a:latin typeface="華康標楷體"/>
                <a:cs typeface="華康標楷體"/>
              </a:rPr>
              <a:t>點 </a:t>
            </a:r>
            <a:r>
              <a:rPr dirty="0" sz="900" spc="-25">
                <a:solidFill>
                  <a:srgbClr val="231F20"/>
                </a:solidFill>
                <a:latin typeface="Trebuchet MS"/>
                <a:cs typeface="Trebuchet MS"/>
              </a:rPr>
              <a:t>20</a:t>
            </a:r>
            <a:r>
              <a:rPr dirty="0" sz="900" spc="60">
                <a:solidFill>
                  <a:srgbClr val="231F20"/>
                </a:solidFill>
                <a:latin typeface="華康標楷體"/>
                <a:cs typeface="華康標楷體"/>
              </a:rPr>
              <a:t>分左右是較適合穩定行</a:t>
            </a:r>
            <a:r>
              <a:rPr dirty="0" sz="900" spc="-10">
                <a:solidFill>
                  <a:srgbClr val="231F20"/>
                </a:solidFill>
                <a:latin typeface="華康標楷體"/>
                <a:cs typeface="華康標楷體"/>
              </a:rPr>
              <a:t>駛的位置。</a:t>
            </a:r>
            <a:endParaRPr sz="900">
              <a:latin typeface="華康標楷體"/>
              <a:cs typeface="華康標楷體"/>
            </a:endParaRPr>
          </a:p>
        </p:txBody>
      </p:sp>
      <p:sp>
        <p:nvSpPr>
          <p:cNvPr id="162" name="object 162" descr=""/>
          <p:cNvSpPr txBox="1"/>
          <p:nvPr/>
        </p:nvSpPr>
        <p:spPr>
          <a:xfrm>
            <a:off x="1355705" y="2868979"/>
            <a:ext cx="1280795" cy="166370"/>
          </a:xfrm>
          <a:prstGeom prst="rect">
            <a:avLst/>
          </a:prstGeom>
        </p:spPr>
        <p:txBody>
          <a:bodyPr wrap="square" lIns="0" tIns="15240" rIns="0" bIns="0" rtlCol="0" vert="horz">
            <a:spAutoFit/>
          </a:bodyPr>
          <a:lstStyle/>
          <a:p>
            <a:pPr marL="12700">
              <a:lnSpc>
                <a:spcPct val="100000"/>
              </a:lnSpc>
              <a:spcBef>
                <a:spcPts val="120"/>
              </a:spcBef>
            </a:pPr>
            <a:r>
              <a:rPr dirty="0" sz="900" spc="-15">
                <a:solidFill>
                  <a:srgbClr val="231F20"/>
                </a:solidFill>
                <a:latin typeface="華康標楷體"/>
                <a:cs typeface="華康標楷體"/>
              </a:rPr>
              <a:t>．掌握方向盤的轉動方法</a:t>
            </a:r>
            <a:endParaRPr sz="900">
              <a:latin typeface="華康標楷體"/>
              <a:cs typeface="華康標楷體"/>
            </a:endParaRPr>
          </a:p>
        </p:txBody>
      </p:sp>
      <p:sp>
        <p:nvSpPr>
          <p:cNvPr id="163" name="object 163" descr=""/>
          <p:cNvSpPr txBox="1"/>
          <p:nvPr/>
        </p:nvSpPr>
        <p:spPr>
          <a:xfrm>
            <a:off x="2838914" y="3009380"/>
            <a:ext cx="2896235" cy="306705"/>
          </a:xfrm>
          <a:prstGeom prst="rect">
            <a:avLst/>
          </a:prstGeom>
        </p:spPr>
        <p:txBody>
          <a:bodyPr wrap="square" lIns="0" tIns="12065" rIns="0" bIns="0" rtlCol="0" vert="horz">
            <a:spAutoFit/>
          </a:bodyPr>
          <a:lstStyle/>
          <a:p>
            <a:pPr marL="12700" marR="5080">
              <a:lnSpc>
                <a:spcPct val="102400"/>
              </a:lnSpc>
              <a:spcBef>
                <a:spcPts val="95"/>
              </a:spcBef>
            </a:pPr>
            <a:r>
              <a:rPr dirty="0" sz="900" spc="-10">
                <a:solidFill>
                  <a:srgbClr val="231F20"/>
                </a:solidFill>
                <a:latin typeface="華康標楷體"/>
                <a:cs typeface="華康標楷體"/>
              </a:rPr>
              <a:t>的方式操作（</a:t>
            </a:r>
            <a:r>
              <a:rPr dirty="0" sz="900" spc="-15">
                <a:solidFill>
                  <a:srgbClr val="231F20"/>
                </a:solidFill>
                <a:latin typeface="華康標楷體"/>
                <a:cs typeface="華康標楷體"/>
              </a:rPr>
              <a:t>讓學員體驗不正確的方向盤轉動方法，藉此</a:t>
            </a:r>
            <a:r>
              <a:rPr dirty="0" sz="900" spc="-10">
                <a:solidFill>
                  <a:srgbClr val="231F20"/>
                </a:solidFill>
                <a:latin typeface="華康標楷體"/>
                <a:cs typeface="華康標楷體"/>
              </a:rPr>
              <a:t>瞭解其利弊所在）</a:t>
            </a:r>
            <a:r>
              <a:rPr dirty="0" sz="900" spc="-50">
                <a:solidFill>
                  <a:srgbClr val="231F20"/>
                </a:solidFill>
                <a:latin typeface="華康標楷體"/>
                <a:cs typeface="華康標楷體"/>
              </a:rPr>
              <a:t>。</a:t>
            </a:r>
            <a:endParaRPr sz="900">
              <a:latin typeface="華康標楷體"/>
              <a:cs typeface="華康標楷體"/>
            </a:endParaRPr>
          </a:p>
        </p:txBody>
      </p:sp>
      <p:sp>
        <p:nvSpPr>
          <p:cNvPr id="164" name="object 164" descr=""/>
          <p:cNvSpPr txBox="1"/>
          <p:nvPr/>
        </p:nvSpPr>
        <p:spPr>
          <a:xfrm>
            <a:off x="2723669" y="2868979"/>
            <a:ext cx="4436110" cy="166370"/>
          </a:xfrm>
          <a:prstGeom prst="rect">
            <a:avLst/>
          </a:prstGeom>
        </p:spPr>
        <p:txBody>
          <a:bodyPr wrap="square" lIns="0" tIns="15240" rIns="0" bIns="0" rtlCol="0" vert="horz">
            <a:spAutoFit/>
          </a:bodyPr>
          <a:lstStyle/>
          <a:p>
            <a:pPr marL="12700">
              <a:lnSpc>
                <a:spcPct val="100000"/>
              </a:lnSpc>
              <a:spcBef>
                <a:spcPts val="120"/>
              </a:spcBef>
            </a:pPr>
            <a:r>
              <a:rPr dirty="0" sz="900" spc="-10">
                <a:solidFill>
                  <a:srgbClr val="231F20"/>
                </a:solidFill>
                <a:latin typeface="華康標楷體"/>
                <a:cs typeface="華康標楷體"/>
              </a:rPr>
              <a:t>．轉動方向盤時不要過度流於形式，原則上應該採用較自然 ．當方向盤轉向右轉時，</a:t>
            </a:r>
            <a:endParaRPr sz="900">
              <a:latin typeface="華康標楷體"/>
              <a:cs typeface="華康標楷體"/>
            </a:endParaRPr>
          </a:p>
        </p:txBody>
      </p:sp>
      <p:sp>
        <p:nvSpPr>
          <p:cNvPr id="165" name="object 165" descr=""/>
          <p:cNvSpPr txBox="1"/>
          <p:nvPr/>
        </p:nvSpPr>
        <p:spPr>
          <a:xfrm>
            <a:off x="5907942" y="3009380"/>
            <a:ext cx="1259840" cy="447040"/>
          </a:xfrm>
          <a:prstGeom prst="rect">
            <a:avLst/>
          </a:prstGeom>
        </p:spPr>
        <p:txBody>
          <a:bodyPr wrap="square" lIns="0" tIns="12065" rIns="0" bIns="0" rtlCol="0" vert="horz">
            <a:spAutoFit/>
          </a:bodyPr>
          <a:lstStyle/>
          <a:p>
            <a:pPr algn="just" marL="12700" marR="5080">
              <a:lnSpc>
                <a:spcPct val="102400"/>
              </a:lnSpc>
              <a:spcBef>
                <a:spcPts val="95"/>
              </a:spcBef>
            </a:pPr>
            <a:r>
              <a:rPr dirty="0" sz="900" spc="50">
                <a:solidFill>
                  <a:srgbClr val="231F20"/>
                </a:solidFill>
                <a:latin typeface="華康標楷體"/>
                <a:cs typeface="華康標楷體"/>
              </a:rPr>
              <a:t>以左手主導</a:t>
            </a:r>
            <a:r>
              <a:rPr dirty="0" sz="900" spc="70">
                <a:solidFill>
                  <a:srgbClr val="231F20"/>
                </a:solidFill>
                <a:latin typeface="華康標楷體"/>
                <a:cs typeface="華康標楷體"/>
              </a:rPr>
              <a:t>（</a:t>
            </a:r>
            <a:r>
              <a:rPr dirty="0" sz="900" spc="55">
                <a:solidFill>
                  <a:srgbClr val="231F20"/>
                </a:solidFill>
                <a:latin typeface="華康標楷體"/>
                <a:cs typeface="華康標楷體"/>
              </a:rPr>
              <a:t>主要出力</a:t>
            </a:r>
            <a:r>
              <a:rPr dirty="0" sz="900" spc="80">
                <a:solidFill>
                  <a:srgbClr val="231F20"/>
                </a:solidFill>
                <a:latin typeface="華康標楷體"/>
                <a:cs typeface="華康標楷體"/>
              </a:rPr>
              <a:t>的手</a:t>
            </a:r>
            <a:r>
              <a:rPr dirty="0" sz="900">
                <a:solidFill>
                  <a:srgbClr val="231F20"/>
                </a:solidFill>
                <a:latin typeface="華康標楷體"/>
                <a:cs typeface="華康標楷體"/>
              </a:rPr>
              <a:t>）</a:t>
            </a:r>
            <a:r>
              <a:rPr dirty="0" sz="900" spc="40">
                <a:solidFill>
                  <a:srgbClr val="231F20"/>
                </a:solidFill>
                <a:latin typeface="華康標楷體"/>
                <a:cs typeface="華康標楷體"/>
              </a:rPr>
              <a:t>，向左轉時，以</a:t>
            </a:r>
            <a:r>
              <a:rPr dirty="0" sz="900" spc="-20">
                <a:solidFill>
                  <a:srgbClr val="231F20"/>
                </a:solidFill>
                <a:latin typeface="華康標楷體"/>
                <a:cs typeface="華康標楷體"/>
              </a:rPr>
              <a:t>右手為主導。</a:t>
            </a:r>
            <a:endParaRPr sz="900">
              <a:latin typeface="華康標楷體"/>
              <a:cs typeface="華康標楷體"/>
            </a:endParaRPr>
          </a:p>
        </p:txBody>
      </p:sp>
      <p:sp>
        <p:nvSpPr>
          <p:cNvPr id="166" name="object 166" descr=""/>
          <p:cNvSpPr txBox="1"/>
          <p:nvPr/>
        </p:nvSpPr>
        <p:spPr>
          <a:xfrm>
            <a:off x="1355705" y="3481007"/>
            <a:ext cx="5811520" cy="166370"/>
          </a:xfrm>
          <a:prstGeom prst="rect">
            <a:avLst/>
          </a:prstGeom>
        </p:spPr>
        <p:txBody>
          <a:bodyPr wrap="square" lIns="0" tIns="15240" rIns="0" bIns="0" rtlCol="0" vert="horz">
            <a:spAutoFit/>
          </a:bodyPr>
          <a:lstStyle/>
          <a:p>
            <a:pPr marL="12700">
              <a:lnSpc>
                <a:spcPct val="100000"/>
              </a:lnSpc>
              <a:spcBef>
                <a:spcPts val="120"/>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1</a:t>
            </a:r>
            <a:r>
              <a:rPr dirty="0" sz="900" spc="-10">
                <a:solidFill>
                  <a:srgbClr val="231F20"/>
                </a:solidFill>
                <a:latin typeface="華康標楷體"/>
                <a:cs typeface="華康標楷體"/>
              </a:rPr>
              <a:t>）單手轉動方向盤（</a:t>
            </a:r>
            <a:r>
              <a:rPr dirty="0" sz="900" spc="70">
                <a:solidFill>
                  <a:srgbClr val="231F20"/>
                </a:solidFill>
                <a:latin typeface="華康標楷體"/>
                <a:cs typeface="華康標楷體"/>
              </a:rPr>
              <a:t>手 </a:t>
            </a:r>
            <a:r>
              <a:rPr dirty="0" sz="900">
                <a:solidFill>
                  <a:srgbClr val="231F20"/>
                </a:solidFill>
                <a:latin typeface="華康標楷體"/>
                <a:cs typeface="華康標楷體"/>
              </a:rPr>
              <a:t>（</a:t>
            </a:r>
            <a:r>
              <a:rPr dirty="0" sz="900">
                <a:solidFill>
                  <a:srgbClr val="231F20"/>
                </a:solidFill>
                <a:latin typeface="Trebuchet MS"/>
                <a:cs typeface="Trebuchet MS"/>
              </a:rPr>
              <a:t>1</a:t>
            </a:r>
            <a:r>
              <a:rPr dirty="0" sz="900">
                <a:solidFill>
                  <a:srgbClr val="231F20"/>
                </a:solidFill>
                <a:latin typeface="華康標楷體"/>
                <a:cs typeface="華康標楷體"/>
              </a:rPr>
              <a:t>）</a:t>
            </a:r>
            <a:r>
              <a:rPr dirty="0" sz="900" spc="5">
                <a:solidFill>
                  <a:srgbClr val="231F20"/>
                </a:solidFill>
                <a:latin typeface="華康標楷體"/>
                <a:cs typeface="華康標楷體"/>
              </a:rPr>
              <a:t>用單手向右或向左轉動方向盤，藉此掌握方向盤左右 ．提醒學員，行車時除換</a:t>
            </a:r>
            <a:endParaRPr sz="900">
              <a:latin typeface="華康標楷體"/>
              <a:cs typeface="華康標楷體"/>
            </a:endParaRPr>
          </a:p>
        </p:txBody>
      </p:sp>
      <p:sp>
        <p:nvSpPr>
          <p:cNvPr id="167" name="object 167" descr=""/>
          <p:cNvSpPr txBox="1"/>
          <p:nvPr/>
        </p:nvSpPr>
        <p:spPr>
          <a:xfrm>
            <a:off x="1355705" y="3621407"/>
            <a:ext cx="4077335" cy="493395"/>
          </a:xfrm>
          <a:prstGeom prst="rect">
            <a:avLst/>
          </a:prstGeom>
        </p:spPr>
        <p:txBody>
          <a:bodyPr wrap="square" lIns="0" tIns="15240" rIns="0" bIns="0" rtlCol="0" vert="horz">
            <a:spAutoFit/>
          </a:bodyPr>
          <a:lstStyle/>
          <a:p>
            <a:pPr marL="296545">
              <a:lnSpc>
                <a:spcPct val="100000"/>
              </a:lnSpc>
              <a:spcBef>
                <a:spcPts val="120"/>
              </a:spcBef>
              <a:tabLst>
                <a:tab pos="1668145" algn="l"/>
              </a:tabLst>
            </a:pPr>
            <a:r>
              <a:rPr dirty="0" sz="900" spc="-10">
                <a:solidFill>
                  <a:srgbClr val="231F20"/>
                </a:solidFill>
                <a:latin typeface="華康標楷體"/>
                <a:cs typeface="華康標楷體"/>
              </a:rPr>
              <a:t>排車換檔時</a:t>
            </a:r>
            <a:r>
              <a:rPr dirty="0" sz="900" spc="-50">
                <a:solidFill>
                  <a:srgbClr val="231F20"/>
                </a:solidFill>
                <a:latin typeface="華康標楷體"/>
                <a:cs typeface="華康標楷體"/>
              </a:rPr>
              <a:t>）</a:t>
            </a:r>
            <a:r>
              <a:rPr dirty="0" sz="900">
                <a:solidFill>
                  <a:srgbClr val="231F20"/>
                </a:solidFill>
                <a:latin typeface="華康標楷體"/>
                <a:cs typeface="華康標楷體"/>
              </a:rPr>
              <a:t>	</a:t>
            </a:r>
            <a:r>
              <a:rPr dirty="0" sz="900" spc="-10">
                <a:solidFill>
                  <a:srgbClr val="231F20"/>
                </a:solidFill>
                <a:latin typeface="華康標楷體"/>
                <a:cs typeface="華康標楷體"/>
              </a:rPr>
              <a:t>的空間極限</a:t>
            </a:r>
            <a:r>
              <a:rPr dirty="0" sz="900" spc="-50">
                <a:solidFill>
                  <a:srgbClr val="231F20"/>
                </a:solidFill>
                <a:latin typeface="華康標楷體"/>
                <a:cs typeface="華康標楷體"/>
              </a:rPr>
              <a:t>。</a:t>
            </a:r>
            <a:endParaRPr sz="900">
              <a:latin typeface="華康標楷體"/>
              <a:cs typeface="華康標楷體"/>
            </a:endParaRPr>
          </a:p>
          <a:p>
            <a:pPr>
              <a:lnSpc>
                <a:spcPct val="100000"/>
              </a:lnSpc>
              <a:spcBef>
                <a:spcPts val="30"/>
              </a:spcBef>
            </a:pPr>
            <a:endParaRPr sz="1050">
              <a:latin typeface="華康標楷體"/>
              <a:cs typeface="華康標楷體"/>
            </a:endParaRPr>
          </a:p>
          <a:p>
            <a:pPr marL="12700">
              <a:lnSpc>
                <a:spcPct val="100000"/>
              </a:lnSpc>
            </a:pPr>
            <a:r>
              <a:rPr dirty="0" sz="900" spc="-10">
                <a:solidFill>
                  <a:srgbClr val="231F20"/>
                </a:solidFill>
                <a:latin typeface="華康標楷體"/>
                <a:cs typeface="華康標楷體"/>
              </a:rPr>
              <a:t>（</a:t>
            </a:r>
            <a:r>
              <a:rPr dirty="0" sz="900" spc="-10">
                <a:solidFill>
                  <a:srgbClr val="231F20"/>
                </a:solidFill>
                <a:latin typeface="Trebuchet MS"/>
                <a:cs typeface="Trebuchet MS"/>
              </a:rPr>
              <a:t>2</a:t>
            </a:r>
            <a:r>
              <a:rPr dirty="0" sz="900" spc="-10">
                <a:solidFill>
                  <a:srgbClr val="231F20"/>
                </a:solidFill>
                <a:latin typeface="華康標楷體"/>
                <a:cs typeface="華康標楷體"/>
              </a:rPr>
              <a:t>）</a:t>
            </a:r>
            <a:r>
              <a:rPr dirty="0" sz="900" spc="-5">
                <a:solidFill>
                  <a:srgbClr val="231F20"/>
                </a:solidFill>
                <a:latin typeface="華康標楷體"/>
                <a:cs typeface="華康標楷體"/>
              </a:rPr>
              <a:t>使用雙手轉動方向盤 </a:t>
            </a:r>
            <a:r>
              <a:rPr dirty="0" sz="900" spc="-10">
                <a:solidFill>
                  <a:srgbClr val="231F20"/>
                </a:solidFill>
                <a:latin typeface="華康標楷體"/>
                <a:cs typeface="華康標楷體"/>
              </a:rPr>
              <a:t>（</a:t>
            </a:r>
            <a:r>
              <a:rPr dirty="0" sz="900" spc="-10">
                <a:solidFill>
                  <a:srgbClr val="231F20"/>
                </a:solidFill>
                <a:latin typeface="Trebuchet MS"/>
                <a:cs typeface="Trebuchet MS"/>
              </a:rPr>
              <a:t>2</a:t>
            </a:r>
            <a:r>
              <a:rPr dirty="0" sz="900" spc="-10">
                <a:solidFill>
                  <a:srgbClr val="231F20"/>
                </a:solidFill>
                <a:latin typeface="華康標楷體"/>
                <a:cs typeface="華康標楷體"/>
              </a:rPr>
              <a:t>）</a:t>
            </a:r>
            <a:r>
              <a:rPr dirty="0" sz="900" spc="-15">
                <a:solidFill>
                  <a:srgbClr val="231F20"/>
                </a:solidFill>
                <a:latin typeface="華康標楷體"/>
                <a:cs typeface="華康標楷體"/>
              </a:rPr>
              <a:t>分別向學員說明向右與向左轉動方向盤的方式。</a:t>
            </a:r>
            <a:endParaRPr sz="900">
              <a:latin typeface="華康標楷體"/>
              <a:cs typeface="華康標楷體"/>
            </a:endParaRPr>
          </a:p>
        </p:txBody>
      </p:sp>
      <p:sp>
        <p:nvSpPr>
          <p:cNvPr id="168" name="object 168" descr=""/>
          <p:cNvSpPr txBox="1"/>
          <p:nvPr/>
        </p:nvSpPr>
        <p:spPr>
          <a:xfrm>
            <a:off x="5783688" y="3621407"/>
            <a:ext cx="1383665" cy="774700"/>
          </a:xfrm>
          <a:prstGeom prst="rect">
            <a:avLst/>
          </a:prstGeom>
        </p:spPr>
        <p:txBody>
          <a:bodyPr wrap="square" lIns="0" tIns="12065" rIns="0" bIns="0" rtlCol="0" vert="horz">
            <a:spAutoFit/>
          </a:bodyPr>
          <a:lstStyle/>
          <a:p>
            <a:pPr marL="136525" marR="5080">
              <a:lnSpc>
                <a:spcPct val="102400"/>
              </a:lnSpc>
              <a:spcBef>
                <a:spcPts val="95"/>
              </a:spcBef>
            </a:pPr>
            <a:r>
              <a:rPr dirty="0" sz="900" spc="45">
                <a:solidFill>
                  <a:srgbClr val="231F20"/>
                </a:solidFill>
                <a:latin typeface="華康標楷體"/>
                <a:cs typeface="華康標楷體"/>
              </a:rPr>
              <a:t>檔外，請勿僅使用單手</a:t>
            </a:r>
            <a:r>
              <a:rPr dirty="0" sz="900" spc="-20">
                <a:solidFill>
                  <a:srgbClr val="231F20"/>
                </a:solidFill>
                <a:latin typeface="華康標楷體"/>
                <a:cs typeface="華康標楷體"/>
              </a:rPr>
              <a:t>操作方向盤。</a:t>
            </a:r>
            <a:endParaRPr sz="900">
              <a:latin typeface="華康標楷體"/>
              <a:cs typeface="華康標楷體"/>
            </a:endParaRPr>
          </a:p>
          <a:p>
            <a:pPr algn="just" marL="136525" marR="5080" indent="-124460">
              <a:lnSpc>
                <a:spcPct val="102400"/>
              </a:lnSpc>
              <a:spcBef>
                <a:spcPts val="365"/>
              </a:spcBef>
            </a:pPr>
            <a:r>
              <a:rPr dirty="0" sz="900" spc="55">
                <a:solidFill>
                  <a:srgbClr val="231F20"/>
                </a:solidFill>
                <a:latin typeface="華康標楷體"/>
                <a:cs typeface="華康標楷體"/>
              </a:rPr>
              <a:t>．向學員強調轉動方向盤</a:t>
            </a:r>
            <a:r>
              <a:rPr dirty="0" sz="900" spc="45">
                <a:solidFill>
                  <a:srgbClr val="231F20"/>
                </a:solidFill>
                <a:latin typeface="華康標楷體"/>
                <a:cs typeface="華康標楷體"/>
              </a:rPr>
              <a:t>時，不能讓雙手同時放</a:t>
            </a:r>
            <a:r>
              <a:rPr dirty="0" sz="900" spc="-20">
                <a:solidFill>
                  <a:srgbClr val="231F20"/>
                </a:solidFill>
                <a:latin typeface="華康標楷體"/>
                <a:cs typeface="華康標楷體"/>
              </a:rPr>
              <a:t>開方向盤。</a:t>
            </a:r>
            <a:endParaRPr sz="900">
              <a:latin typeface="華康標楷體"/>
              <a:cs typeface="華康標楷體"/>
            </a:endParaRPr>
          </a:p>
        </p:txBody>
      </p:sp>
      <p:sp>
        <p:nvSpPr>
          <p:cNvPr id="169" name="object 169" descr=""/>
          <p:cNvSpPr txBox="1"/>
          <p:nvPr/>
        </p:nvSpPr>
        <p:spPr>
          <a:xfrm>
            <a:off x="3011723" y="4164989"/>
            <a:ext cx="2730500" cy="770890"/>
          </a:xfrm>
          <a:prstGeom prst="rect">
            <a:avLst/>
          </a:prstGeom>
        </p:spPr>
        <p:txBody>
          <a:bodyPr wrap="square" lIns="0" tIns="12065" rIns="0" bIns="0" rtlCol="0" vert="horz">
            <a:spAutoFit/>
          </a:bodyPr>
          <a:lstStyle/>
          <a:p>
            <a:pPr algn="just" marL="120650" marR="9525" indent="-111760">
              <a:lnSpc>
                <a:spcPct val="102400"/>
              </a:lnSpc>
              <a:spcBef>
                <a:spcPts val="95"/>
              </a:spcBef>
              <a:buFont typeface="Trebuchet MS"/>
              <a:buAutoNum type="alphaUcPeriod"/>
              <a:tabLst>
                <a:tab pos="120650" algn="l"/>
                <a:tab pos="13144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右轉半圈時，以左手出力向上推動方向盤，右手則順勢往下拉，以向右轉動方向盤至半圈的位置。</a:t>
            </a:r>
            <a:endParaRPr sz="900">
              <a:latin typeface="華康標楷體"/>
              <a:cs typeface="華康標楷體"/>
            </a:endParaRPr>
          </a:p>
          <a:p>
            <a:pPr algn="just" marL="120650" marR="5080" indent="-118110">
              <a:lnSpc>
                <a:spcPct val="102400"/>
              </a:lnSpc>
              <a:spcBef>
                <a:spcPts val="340"/>
              </a:spcBef>
              <a:buFont typeface="Trebuchet MS"/>
              <a:buAutoNum type="alphaUcPeriod"/>
              <a:tabLst>
                <a:tab pos="120650" algn="l"/>
                <a:tab pos="12192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右轉一圈以上時，先以左手出力向上推動方向盤，</a:t>
            </a:r>
            <a:r>
              <a:rPr dirty="0" sz="900" spc="20">
                <a:solidFill>
                  <a:srgbClr val="231F20"/>
                </a:solidFill>
                <a:latin typeface="華康標楷體"/>
                <a:cs typeface="華康標楷體"/>
              </a:rPr>
              <a:t>右手則順勢往下拉，當方向盤向右轉動近 </a:t>
            </a:r>
            <a:r>
              <a:rPr dirty="0" sz="900" spc="-25">
                <a:solidFill>
                  <a:srgbClr val="231F20"/>
                </a:solidFill>
                <a:latin typeface="Trebuchet MS"/>
                <a:cs typeface="Trebuchet MS"/>
              </a:rPr>
              <a:t>9</a:t>
            </a:r>
            <a:r>
              <a:rPr dirty="0" sz="900">
                <a:solidFill>
                  <a:srgbClr val="231F20"/>
                </a:solidFill>
                <a:latin typeface="Trebuchet MS"/>
                <a:cs typeface="Trebuchet MS"/>
              </a:rPr>
              <a:t>0</a:t>
            </a:r>
            <a:r>
              <a:rPr dirty="0" sz="900" spc="-50">
                <a:solidFill>
                  <a:srgbClr val="231F20"/>
                </a:solidFill>
                <a:latin typeface="Trebuchet MS"/>
                <a:cs typeface="Trebuchet MS"/>
              </a:rPr>
              <a:t> </a:t>
            </a:r>
            <a:r>
              <a:rPr dirty="0" sz="900" spc="50">
                <a:solidFill>
                  <a:srgbClr val="231F20"/>
                </a:solidFill>
                <a:latin typeface="華康標楷體"/>
                <a:cs typeface="華康標楷體"/>
              </a:rPr>
              <a:t>度以</a:t>
            </a:r>
            <a:r>
              <a:rPr dirty="0" sz="900">
                <a:solidFill>
                  <a:srgbClr val="231F20"/>
                </a:solidFill>
                <a:latin typeface="華康標楷體"/>
                <a:cs typeface="華康標楷體"/>
              </a:rPr>
              <a:t>上，在兩隻手即將交叉時，順勢將右手放開，等到</a:t>
            </a:r>
            <a:endParaRPr sz="900">
              <a:latin typeface="華康標楷體"/>
              <a:cs typeface="華康標楷體"/>
            </a:endParaRPr>
          </a:p>
        </p:txBody>
      </p:sp>
      <p:grpSp>
        <p:nvGrpSpPr>
          <p:cNvPr id="170" name="object 170" descr=""/>
          <p:cNvGrpSpPr/>
          <p:nvPr/>
        </p:nvGrpSpPr>
        <p:grpSpPr>
          <a:xfrm>
            <a:off x="540004" y="1516697"/>
            <a:ext cx="871219" cy="582930"/>
            <a:chOff x="540004" y="1516697"/>
            <a:chExt cx="871219" cy="582930"/>
          </a:xfrm>
        </p:grpSpPr>
        <p:sp>
          <p:nvSpPr>
            <p:cNvPr id="171" name="object 171" descr=""/>
            <p:cNvSpPr/>
            <p:nvPr/>
          </p:nvSpPr>
          <p:spPr>
            <a:xfrm>
              <a:off x="540004" y="1547774"/>
              <a:ext cx="871219" cy="522605"/>
            </a:xfrm>
            <a:custGeom>
              <a:avLst/>
              <a:gdLst/>
              <a:ahLst/>
              <a:cxnLst/>
              <a:rect l="l" t="t" r="r" b="b"/>
              <a:pathLst>
                <a:path w="871219" h="522605">
                  <a:moveTo>
                    <a:pt x="870991" y="0"/>
                  </a:moveTo>
                  <a:lnTo>
                    <a:pt x="0" y="0"/>
                  </a:lnTo>
                  <a:lnTo>
                    <a:pt x="0" y="522592"/>
                  </a:lnTo>
                  <a:lnTo>
                    <a:pt x="870991" y="522592"/>
                  </a:lnTo>
                  <a:lnTo>
                    <a:pt x="870991" y="0"/>
                  </a:lnTo>
                  <a:close/>
                </a:path>
              </a:pathLst>
            </a:custGeom>
            <a:solidFill>
              <a:srgbClr val="FFFFFF"/>
            </a:solidFill>
          </p:spPr>
          <p:txBody>
            <a:bodyPr wrap="square" lIns="0" tIns="0" rIns="0" bIns="0" rtlCol="0"/>
            <a:lstStyle/>
            <a:p/>
          </p:txBody>
        </p:sp>
        <p:pic>
          <p:nvPicPr>
            <p:cNvPr id="172" name="object 172" descr=""/>
            <p:cNvPicPr/>
            <p:nvPr/>
          </p:nvPicPr>
          <p:blipFill>
            <a:blip r:embed="rId18" cstate="print"/>
            <a:stretch>
              <a:fillRect/>
            </a:stretch>
          </p:blipFill>
          <p:spPr>
            <a:xfrm>
              <a:off x="759675" y="1747837"/>
              <a:ext cx="423621" cy="285394"/>
            </a:xfrm>
            <a:prstGeom prst="rect">
              <a:avLst/>
            </a:prstGeom>
          </p:spPr>
        </p:pic>
        <p:pic>
          <p:nvPicPr>
            <p:cNvPr id="173" name="object 173" descr=""/>
            <p:cNvPicPr/>
            <p:nvPr/>
          </p:nvPicPr>
          <p:blipFill>
            <a:blip r:embed="rId19" cstate="print"/>
            <a:stretch>
              <a:fillRect/>
            </a:stretch>
          </p:blipFill>
          <p:spPr>
            <a:xfrm>
              <a:off x="684387" y="1678991"/>
              <a:ext cx="568797" cy="420408"/>
            </a:xfrm>
            <a:prstGeom prst="rect">
              <a:avLst/>
            </a:prstGeom>
          </p:spPr>
        </p:pic>
        <p:pic>
          <p:nvPicPr>
            <p:cNvPr id="174" name="object 174" descr=""/>
            <p:cNvPicPr/>
            <p:nvPr/>
          </p:nvPicPr>
          <p:blipFill>
            <a:blip r:embed="rId20" cstate="print"/>
            <a:stretch>
              <a:fillRect/>
            </a:stretch>
          </p:blipFill>
          <p:spPr>
            <a:xfrm>
              <a:off x="718299" y="1561655"/>
              <a:ext cx="500506" cy="500519"/>
            </a:xfrm>
            <a:prstGeom prst="rect">
              <a:avLst/>
            </a:prstGeom>
          </p:spPr>
        </p:pic>
        <p:pic>
          <p:nvPicPr>
            <p:cNvPr id="175" name="object 175" descr=""/>
            <p:cNvPicPr/>
            <p:nvPr/>
          </p:nvPicPr>
          <p:blipFill>
            <a:blip r:embed="rId21" cstate="print"/>
            <a:stretch>
              <a:fillRect/>
            </a:stretch>
          </p:blipFill>
          <p:spPr>
            <a:xfrm>
              <a:off x="659388" y="1516697"/>
              <a:ext cx="618459" cy="582701"/>
            </a:xfrm>
            <a:prstGeom prst="rect">
              <a:avLst/>
            </a:prstGeom>
          </p:spPr>
        </p:pic>
        <p:sp>
          <p:nvSpPr>
            <p:cNvPr id="176" name="object 176" descr=""/>
            <p:cNvSpPr/>
            <p:nvPr/>
          </p:nvSpPr>
          <p:spPr>
            <a:xfrm>
              <a:off x="664837" y="1655111"/>
              <a:ext cx="136525" cy="230504"/>
            </a:xfrm>
            <a:custGeom>
              <a:avLst/>
              <a:gdLst/>
              <a:ahLst/>
              <a:cxnLst/>
              <a:rect l="l" t="t" r="r" b="b"/>
              <a:pathLst>
                <a:path w="136525" h="230505">
                  <a:moveTo>
                    <a:pt x="79279" y="6500"/>
                  </a:moveTo>
                  <a:lnTo>
                    <a:pt x="48136" y="29405"/>
                  </a:lnTo>
                  <a:lnTo>
                    <a:pt x="39828" y="42545"/>
                  </a:lnTo>
                  <a:lnTo>
                    <a:pt x="34634" y="47688"/>
                  </a:lnTo>
                  <a:lnTo>
                    <a:pt x="30138" y="55651"/>
                  </a:lnTo>
                  <a:lnTo>
                    <a:pt x="29744" y="60401"/>
                  </a:lnTo>
                  <a:lnTo>
                    <a:pt x="18975" y="64109"/>
                  </a:lnTo>
                  <a:lnTo>
                    <a:pt x="13260" y="69303"/>
                  </a:lnTo>
                  <a:lnTo>
                    <a:pt x="11583" y="80225"/>
                  </a:lnTo>
                  <a:lnTo>
                    <a:pt x="12930" y="87541"/>
                  </a:lnTo>
                  <a:lnTo>
                    <a:pt x="3854" y="91427"/>
                  </a:lnTo>
                  <a:lnTo>
                    <a:pt x="0" y="95440"/>
                  </a:lnTo>
                  <a:lnTo>
                    <a:pt x="619" y="102025"/>
                  </a:lnTo>
                  <a:lnTo>
                    <a:pt x="4967" y="113626"/>
                  </a:lnTo>
                  <a:lnTo>
                    <a:pt x="103" y="118922"/>
                  </a:lnTo>
                  <a:lnTo>
                    <a:pt x="992" y="131305"/>
                  </a:lnTo>
                  <a:lnTo>
                    <a:pt x="15908" y="166372"/>
                  </a:lnTo>
                  <a:lnTo>
                    <a:pt x="20880" y="178168"/>
                  </a:lnTo>
                  <a:lnTo>
                    <a:pt x="23269" y="184865"/>
                  </a:lnTo>
                  <a:lnTo>
                    <a:pt x="23421" y="191933"/>
                  </a:lnTo>
                  <a:lnTo>
                    <a:pt x="20757" y="203723"/>
                  </a:lnTo>
                  <a:lnTo>
                    <a:pt x="14695" y="224586"/>
                  </a:lnTo>
                  <a:lnTo>
                    <a:pt x="85866" y="229895"/>
                  </a:lnTo>
                  <a:lnTo>
                    <a:pt x="86880" y="208278"/>
                  </a:lnTo>
                  <a:lnTo>
                    <a:pt x="90295" y="192922"/>
                  </a:lnTo>
                  <a:lnTo>
                    <a:pt x="95696" y="182457"/>
                  </a:lnTo>
                  <a:lnTo>
                    <a:pt x="102668" y="175514"/>
                  </a:lnTo>
                  <a:lnTo>
                    <a:pt x="109930" y="167500"/>
                  </a:lnTo>
                  <a:lnTo>
                    <a:pt x="115989" y="156503"/>
                  </a:lnTo>
                  <a:lnTo>
                    <a:pt x="120140" y="145176"/>
                  </a:lnTo>
                  <a:lnTo>
                    <a:pt x="121680" y="136169"/>
                  </a:lnTo>
                  <a:lnTo>
                    <a:pt x="122087" y="125054"/>
                  </a:lnTo>
                  <a:lnTo>
                    <a:pt x="123282" y="108923"/>
                  </a:lnTo>
                  <a:lnTo>
                    <a:pt x="125221" y="92708"/>
                  </a:lnTo>
                  <a:lnTo>
                    <a:pt x="127865" y="81343"/>
                  </a:lnTo>
                  <a:lnTo>
                    <a:pt x="130184" y="75429"/>
                  </a:lnTo>
                  <a:lnTo>
                    <a:pt x="131465" y="70510"/>
                  </a:lnTo>
                  <a:lnTo>
                    <a:pt x="131818" y="67195"/>
                  </a:lnTo>
                  <a:lnTo>
                    <a:pt x="89854" y="67195"/>
                  </a:lnTo>
                  <a:lnTo>
                    <a:pt x="88965" y="51282"/>
                  </a:lnTo>
                  <a:lnTo>
                    <a:pt x="79236" y="49961"/>
                  </a:lnTo>
                  <a:lnTo>
                    <a:pt x="83006" y="47659"/>
                  </a:lnTo>
                  <a:lnTo>
                    <a:pt x="86152" y="43160"/>
                  </a:lnTo>
                  <a:lnTo>
                    <a:pt x="90373" y="33109"/>
                  </a:lnTo>
                  <a:lnTo>
                    <a:pt x="97372" y="14147"/>
                  </a:lnTo>
                  <a:lnTo>
                    <a:pt x="94322" y="10992"/>
                  </a:lnTo>
                  <a:lnTo>
                    <a:pt x="87918" y="8124"/>
                  </a:lnTo>
                  <a:lnTo>
                    <a:pt x="79279" y="6500"/>
                  </a:lnTo>
                  <a:close/>
                </a:path>
                <a:path w="136525" h="230505">
                  <a:moveTo>
                    <a:pt x="112539" y="844"/>
                  </a:moveTo>
                  <a:lnTo>
                    <a:pt x="105487" y="5753"/>
                  </a:lnTo>
                  <a:lnTo>
                    <a:pt x="102664" y="20605"/>
                  </a:lnTo>
                  <a:lnTo>
                    <a:pt x="101792" y="49961"/>
                  </a:lnTo>
                  <a:lnTo>
                    <a:pt x="91619" y="52171"/>
                  </a:lnTo>
                  <a:lnTo>
                    <a:pt x="89854" y="67195"/>
                  </a:lnTo>
                  <a:lnTo>
                    <a:pt x="131818" y="67195"/>
                  </a:lnTo>
                  <a:lnTo>
                    <a:pt x="132165" y="63934"/>
                  </a:lnTo>
                  <a:lnTo>
                    <a:pt x="132741" y="53047"/>
                  </a:lnTo>
                  <a:lnTo>
                    <a:pt x="132629" y="49961"/>
                  </a:lnTo>
                  <a:lnTo>
                    <a:pt x="132702" y="40551"/>
                  </a:lnTo>
                  <a:lnTo>
                    <a:pt x="132924" y="34027"/>
                  </a:lnTo>
                  <a:lnTo>
                    <a:pt x="134062" y="20332"/>
                  </a:lnTo>
                  <a:lnTo>
                    <a:pt x="136129" y="1320"/>
                  </a:lnTo>
                  <a:lnTo>
                    <a:pt x="126099" y="1320"/>
                  </a:lnTo>
                  <a:lnTo>
                    <a:pt x="112539" y="844"/>
                  </a:lnTo>
                  <a:close/>
                </a:path>
                <a:path w="136525" h="230505">
                  <a:moveTo>
                    <a:pt x="136272" y="0"/>
                  </a:moveTo>
                  <a:lnTo>
                    <a:pt x="126099" y="1320"/>
                  </a:lnTo>
                  <a:lnTo>
                    <a:pt x="136129" y="1320"/>
                  </a:lnTo>
                  <a:lnTo>
                    <a:pt x="136272" y="0"/>
                  </a:lnTo>
                  <a:close/>
                </a:path>
              </a:pathLst>
            </a:custGeom>
            <a:solidFill>
              <a:srgbClr val="FDD1AC"/>
            </a:solidFill>
          </p:spPr>
          <p:txBody>
            <a:bodyPr wrap="square" lIns="0" tIns="0" rIns="0" bIns="0" rtlCol="0"/>
            <a:lstStyle/>
            <a:p/>
          </p:txBody>
        </p:sp>
        <p:pic>
          <p:nvPicPr>
            <p:cNvPr id="177" name="object 177" descr=""/>
            <p:cNvPicPr/>
            <p:nvPr/>
          </p:nvPicPr>
          <p:blipFill>
            <a:blip r:embed="rId22" cstate="print"/>
            <a:stretch>
              <a:fillRect/>
            </a:stretch>
          </p:blipFill>
          <p:spPr>
            <a:xfrm>
              <a:off x="733222" y="1655115"/>
              <a:ext cx="67651" cy="147612"/>
            </a:xfrm>
            <a:prstGeom prst="rect">
              <a:avLst/>
            </a:prstGeom>
          </p:spPr>
        </p:pic>
        <p:pic>
          <p:nvPicPr>
            <p:cNvPr id="178" name="object 178" descr=""/>
            <p:cNvPicPr/>
            <p:nvPr/>
          </p:nvPicPr>
          <p:blipFill>
            <a:blip r:embed="rId23" cstate="print"/>
            <a:stretch>
              <a:fillRect/>
            </a:stretch>
          </p:blipFill>
          <p:spPr>
            <a:xfrm>
              <a:off x="732294" y="1655115"/>
              <a:ext cx="68579" cy="179554"/>
            </a:xfrm>
            <a:prstGeom prst="rect">
              <a:avLst/>
            </a:prstGeom>
          </p:spPr>
        </p:pic>
        <p:pic>
          <p:nvPicPr>
            <p:cNvPr id="179" name="object 179" descr=""/>
            <p:cNvPicPr/>
            <p:nvPr/>
          </p:nvPicPr>
          <p:blipFill>
            <a:blip r:embed="rId24" cstate="print"/>
            <a:stretch>
              <a:fillRect/>
            </a:stretch>
          </p:blipFill>
          <p:spPr>
            <a:xfrm>
              <a:off x="668610" y="1661515"/>
              <a:ext cx="93592" cy="113601"/>
            </a:xfrm>
            <a:prstGeom prst="rect">
              <a:avLst/>
            </a:prstGeom>
          </p:spPr>
        </p:pic>
        <p:pic>
          <p:nvPicPr>
            <p:cNvPr id="180" name="object 180" descr=""/>
            <p:cNvPicPr/>
            <p:nvPr/>
          </p:nvPicPr>
          <p:blipFill>
            <a:blip r:embed="rId25" cstate="print"/>
            <a:stretch>
              <a:fillRect/>
            </a:stretch>
          </p:blipFill>
          <p:spPr>
            <a:xfrm>
              <a:off x="664933" y="1661515"/>
              <a:ext cx="97269" cy="142925"/>
            </a:xfrm>
            <a:prstGeom prst="rect">
              <a:avLst/>
            </a:prstGeom>
          </p:spPr>
        </p:pic>
        <p:pic>
          <p:nvPicPr>
            <p:cNvPr id="181" name="object 181" descr=""/>
            <p:cNvPicPr/>
            <p:nvPr/>
          </p:nvPicPr>
          <p:blipFill>
            <a:blip r:embed="rId26" cstate="print"/>
            <a:stretch>
              <a:fillRect/>
            </a:stretch>
          </p:blipFill>
          <p:spPr>
            <a:xfrm>
              <a:off x="671919" y="1661515"/>
              <a:ext cx="90283" cy="120395"/>
            </a:xfrm>
            <a:prstGeom prst="rect">
              <a:avLst/>
            </a:prstGeom>
          </p:spPr>
        </p:pic>
        <p:pic>
          <p:nvPicPr>
            <p:cNvPr id="182" name="object 182" descr=""/>
            <p:cNvPicPr/>
            <p:nvPr/>
          </p:nvPicPr>
          <p:blipFill>
            <a:blip r:embed="rId27" cstate="print"/>
            <a:stretch>
              <a:fillRect/>
            </a:stretch>
          </p:blipFill>
          <p:spPr>
            <a:xfrm>
              <a:off x="664933" y="1661515"/>
              <a:ext cx="97269" cy="213448"/>
            </a:xfrm>
            <a:prstGeom prst="rect">
              <a:avLst/>
            </a:prstGeom>
          </p:spPr>
        </p:pic>
        <p:pic>
          <p:nvPicPr>
            <p:cNvPr id="183" name="object 183" descr=""/>
            <p:cNvPicPr/>
            <p:nvPr/>
          </p:nvPicPr>
          <p:blipFill>
            <a:blip r:embed="rId28" cstate="print"/>
            <a:stretch>
              <a:fillRect/>
            </a:stretch>
          </p:blipFill>
          <p:spPr>
            <a:xfrm>
              <a:off x="664933" y="1661515"/>
              <a:ext cx="97269" cy="114464"/>
            </a:xfrm>
            <a:prstGeom prst="rect">
              <a:avLst/>
            </a:prstGeom>
          </p:spPr>
        </p:pic>
        <p:pic>
          <p:nvPicPr>
            <p:cNvPr id="184" name="object 184" descr=""/>
            <p:cNvPicPr/>
            <p:nvPr/>
          </p:nvPicPr>
          <p:blipFill>
            <a:blip r:embed="rId29" cstate="print"/>
            <a:stretch>
              <a:fillRect/>
            </a:stretch>
          </p:blipFill>
          <p:spPr>
            <a:xfrm>
              <a:off x="664933" y="1695920"/>
              <a:ext cx="89966" cy="189090"/>
            </a:xfrm>
            <a:prstGeom prst="rect">
              <a:avLst/>
            </a:prstGeom>
          </p:spPr>
        </p:pic>
        <p:pic>
          <p:nvPicPr>
            <p:cNvPr id="185" name="object 185" descr=""/>
            <p:cNvPicPr/>
            <p:nvPr/>
          </p:nvPicPr>
          <p:blipFill>
            <a:blip r:embed="rId30" cstate="print"/>
            <a:stretch>
              <a:fillRect/>
            </a:stretch>
          </p:blipFill>
          <p:spPr>
            <a:xfrm>
              <a:off x="664933" y="1763560"/>
              <a:ext cx="89966" cy="121449"/>
            </a:xfrm>
            <a:prstGeom prst="rect">
              <a:avLst/>
            </a:prstGeom>
          </p:spPr>
        </p:pic>
        <p:pic>
          <p:nvPicPr>
            <p:cNvPr id="186" name="object 186" descr=""/>
            <p:cNvPicPr/>
            <p:nvPr/>
          </p:nvPicPr>
          <p:blipFill>
            <a:blip r:embed="rId31" cstate="print"/>
            <a:stretch>
              <a:fillRect/>
            </a:stretch>
          </p:blipFill>
          <p:spPr>
            <a:xfrm>
              <a:off x="657326" y="1874825"/>
              <a:ext cx="98856" cy="47193"/>
            </a:xfrm>
            <a:prstGeom prst="rect">
              <a:avLst/>
            </a:prstGeom>
          </p:spPr>
        </p:pic>
        <p:pic>
          <p:nvPicPr>
            <p:cNvPr id="187" name="object 187" descr=""/>
            <p:cNvPicPr/>
            <p:nvPr/>
          </p:nvPicPr>
          <p:blipFill>
            <a:blip r:embed="rId32" cstate="print"/>
            <a:stretch>
              <a:fillRect/>
            </a:stretch>
          </p:blipFill>
          <p:spPr>
            <a:xfrm>
              <a:off x="615929" y="1891893"/>
              <a:ext cx="158067" cy="112496"/>
            </a:xfrm>
            <a:prstGeom prst="rect">
              <a:avLst/>
            </a:prstGeom>
          </p:spPr>
        </p:pic>
        <p:pic>
          <p:nvPicPr>
            <p:cNvPr id="188" name="object 188" descr=""/>
            <p:cNvPicPr/>
            <p:nvPr/>
          </p:nvPicPr>
          <p:blipFill>
            <a:blip r:embed="rId33" cstate="print"/>
            <a:stretch>
              <a:fillRect/>
            </a:stretch>
          </p:blipFill>
          <p:spPr>
            <a:xfrm>
              <a:off x="615924" y="1891893"/>
              <a:ext cx="125023" cy="108474"/>
            </a:xfrm>
            <a:prstGeom prst="rect">
              <a:avLst/>
            </a:prstGeom>
          </p:spPr>
        </p:pic>
        <p:sp>
          <p:nvSpPr>
            <p:cNvPr id="189" name="object 189" descr=""/>
            <p:cNvSpPr/>
            <p:nvPr/>
          </p:nvSpPr>
          <p:spPr>
            <a:xfrm>
              <a:off x="1137577" y="1655111"/>
              <a:ext cx="136525" cy="230504"/>
            </a:xfrm>
            <a:custGeom>
              <a:avLst/>
              <a:gdLst/>
              <a:ahLst/>
              <a:cxnLst/>
              <a:rect l="l" t="t" r="r" b="b"/>
              <a:pathLst>
                <a:path w="136525" h="230505">
                  <a:moveTo>
                    <a:pt x="0" y="0"/>
                  </a:moveTo>
                  <a:lnTo>
                    <a:pt x="2232" y="20605"/>
                  </a:lnTo>
                  <a:lnTo>
                    <a:pt x="3348" y="34027"/>
                  </a:lnTo>
                  <a:lnTo>
                    <a:pt x="3570" y="40551"/>
                  </a:lnTo>
                  <a:lnTo>
                    <a:pt x="3643" y="49961"/>
                  </a:lnTo>
                  <a:lnTo>
                    <a:pt x="3530" y="53047"/>
                  </a:lnTo>
                  <a:lnTo>
                    <a:pt x="4125" y="64109"/>
                  </a:lnTo>
                  <a:lnTo>
                    <a:pt x="4806" y="70510"/>
                  </a:lnTo>
                  <a:lnTo>
                    <a:pt x="6088" y="75429"/>
                  </a:lnTo>
                  <a:lnTo>
                    <a:pt x="8407" y="81343"/>
                  </a:lnTo>
                  <a:lnTo>
                    <a:pt x="11050" y="92708"/>
                  </a:lnTo>
                  <a:lnTo>
                    <a:pt x="12990" y="108923"/>
                  </a:lnTo>
                  <a:lnTo>
                    <a:pt x="14184" y="125054"/>
                  </a:lnTo>
                  <a:lnTo>
                    <a:pt x="14592" y="136169"/>
                  </a:lnTo>
                  <a:lnTo>
                    <a:pt x="16132" y="145176"/>
                  </a:lnTo>
                  <a:lnTo>
                    <a:pt x="20283" y="156503"/>
                  </a:lnTo>
                  <a:lnTo>
                    <a:pt x="26341" y="167500"/>
                  </a:lnTo>
                  <a:lnTo>
                    <a:pt x="33604" y="175514"/>
                  </a:lnTo>
                  <a:lnTo>
                    <a:pt x="40576" y="182457"/>
                  </a:lnTo>
                  <a:lnTo>
                    <a:pt x="45977" y="192922"/>
                  </a:lnTo>
                  <a:lnTo>
                    <a:pt x="49391" y="208278"/>
                  </a:lnTo>
                  <a:lnTo>
                    <a:pt x="50406" y="229895"/>
                  </a:lnTo>
                  <a:lnTo>
                    <a:pt x="121577" y="224586"/>
                  </a:lnTo>
                  <a:lnTo>
                    <a:pt x="115508" y="203723"/>
                  </a:lnTo>
                  <a:lnTo>
                    <a:pt x="112841" y="191933"/>
                  </a:lnTo>
                  <a:lnTo>
                    <a:pt x="112995" y="184865"/>
                  </a:lnTo>
                  <a:lnTo>
                    <a:pt x="115392" y="178168"/>
                  </a:lnTo>
                  <a:lnTo>
                    <a:pt x="120364" y="166372"/>
                  </a:lnTo>
                  <a:lnTo>
                    <a:pt x="135280" y="131305"/>
                  </a:lnTo>
                  <a:lnTo>
                    <a:pt x="136169" y="118922"/>
                  </a:lnTo>
                  <a:lnTo>
                    <a:pt x="131305" y="113626"/>
                  </a:lnTo>
                  <a:lnTo>
                    <a:pt x="135652" y="102025"/>
                  </a:lnTo>
                  <a:lnTo>
                    <a:pt x="136272" y="95440"/>
                  </a:lnTo>
                  <a:lnTo>
                    <a:pt x="132417" y="91427"/>
                  </a:lnTo>
                  <a:lnTo>
                    <a:pt x="123342" y="87541"/>
                  </a:lnTo>
                  <a:lnTo>
                    <a:pt x="124688" y="80225"/>
                  </a:lnTo>
                  <a:lnTo>
                    <a:pt x="123012" y="69303"/>
                  </a:lnTo>
                  <a:lnTo>
                    <a:pt x="120692" y="67195"/>
                  </a:lnTo>
                  <a:lnTo>
                    <a:pt x="46418" y="67195"/>
                  </a:lnTo>
                  <a:lnTo>
                    <a:pt x="44653" y="52171"/>
                  </a:lnTo>
                  <a:lnTo>
                    <a:pt x="34480" y="49961"/>
                  </a:lnTo>
                  <a:lnTo>
                    <a:pt x="33607" y="20605"/>
                  </a:lnTo>
                  <a:lnTo>
                    <a:pt x="30784" y="5753"/>
                  </a:lnTo>
                  <a:lnTo>
                    <a:pt x="24416" y="1320"/>
                  </a:lnTo>
                  <a:lnTo>
                    <a:pt x="10172" y="1320"/>
                  </a:lnTo>
                  <a:lnTo>
                    <a:pt x="0" y="0"/>
                  </a:lnTo>
                  <a:close/>
                </a:path>
                <a:path w="136525" h="230505">
                  <a:moveTo>
                    <a:pt x="56993" y="6500"/>
                  </a:moveTo>
                  <a:lnTo>
                    <a:pt x="48353" y="8124"/>
                  </a:lnTo>
                  <a:lnTo>
                    <a:pt x="41949" y="10992"/>
                  </a:lnTo>
                  <a:lnTo>
                    <a:pt x="38900" y="14147"/>
                  </a:lnTo>
                  <a:lnTo>
                    <a:pt x="45898" y="33109"/>
                  </a:lnTo>
                  <a:lnTo>
                    <a:pt x="50120" y="43160"/>
                  </a:lnTo>
                  <a:lnTo>
                    <a:pt x="53266" y="47659"/>
                  </a:lnTo>
                  <a:lnTo>
                    <a:pt x="57035" y="49961"/>
                  </a:lnTo>
                  <a:lnTo>
                    <a:pt x="47307" y="51282"/>
                  </a:lnTo>
                  <a:lnTo>
                    <a:pt x="46418" y="67195"/>
                  </a:lnTo>
                  <a:lnTo>
                    <a:pt x="120692" y="67195"/>
                  </a:lnTo>
                  <a:lnTo>
                    <a:pt x="117297" y="64109"/>
                  </a:lnTo>
                  <a:lnTo>
                    <a:pt x="106527" y="60401"/>
                  </a:lnTo>
                  <a:lnTo>
                    <a:pt x="106133" y="55651"/>
                  </a:lnTo>
                  <a:lnTo>
                    <a:pt x="101608" y="47659"/>
                  </a:lnTo>
                  <a:lnTo>
                    <a:pt x="96443" y="42545"/>
                  </a:lnTo>
                  <a:lnTo>
                    <a:pt x="95237" y="40551"/>
                  </a:lnTo>
                  <a:lnTo>
                    <a:pt x="88136" y="29405"/>
                  </a:lnTo>
                  <a:lnTo>
                    <a:pt x="80546" y="18935"/>
                  </a:lnTo>
                  <a:lnTo>
                    <a:pt x="73180" y="10904"/>
                  </a:lnTo>
                  <a:lnTo>
                    <a:pt x="66751" y="7073"/>
                  </a:lnTo>
                  <a:lnTo>
                    <a:pt x="56993" y="6500"/>
                  </a:lnTo>
                  <a:close/>
                </a:path>
                <a:path w="136525" h="230505">
                  <a:moveTo>
                    <a:pt x="23732" y="844"/>
                  </a:moveTo>
                  <a:lnTo>
                    <a:pt x="10172" y="1320"/>
                  </a:lnTo>
                  <a:lnTo>
                    <a:pt x="24416" y="1320"/>
                  </a:lnTo>
                  <a:lnTo>
                    <a:pt x="23732" y="844"/>
                  </a:lnTo>
                  <a:close/>
                </a:path>
              </a:pathLst>
            </a:custGeom>
            <a:solidFill>
              <a:srgbClr val="FDD1AC"/>
            </a:solidFill>
          </p:spPr>
          <p:txBody>
            <a:bodyPr wrap="square" lIns="0" tIns="0" rIns="0" bIns="0" rtlCol="0"/>
            <a:lstStyle/>
            <a:p/>
          </p:txBody>
        </p:sp>
        <p:pic>
          <p:nvPicPr>
            <p:cNvPr id="190" name="object 190" descr=""/>
            <p:cNvPicPr/>
            <p:nvPr/>
          </p:nvPicPr>
          <p:blipFill>
            <a:blip r:embed="rId34" cstate="print"/>
            <a:stretch>
              <a:fillRect/>
            </a:stretch>
          </p:blipFill>
          <p:spPr>
            <a:xfrm>
              <a:off x="1137805" y="1655115"/>
              <a:ext cx="67651" cy="147612"/>
            </a:xfrm>
            <a:prstGeom prst="rect">
              <a:avLst/>
            </a:prstGeom>
          </p:spPr>
        </p:pic>
        <p:pic>
          <p:nvPicPr>
            <p:cNvPr id="191" name="object 191" descr=""/>
            <p:cNvPicPr/>
            <p:nvPr/>
          </p:nvPicPr>
          <p:blipFill>
            <a:blip r:embed="rId35" cstate="print"/>
            <a:stretch>
              <a:fillRect/>
            </a:stretch>
          </p:blipFill>
          <p:spPr>
            <a:xfrm>
              <a:off x="1137805" y="1655115"/>
              <a:ext cx="68580" cy="179554"/>
            </a:xfrm>
            <a:prstGeom prst="rect">
              <a:avLst/>
            </a:prstGeom>
          </p:spPr>
        </p:pic>
        <p:pic>
          <p:nvPicPr>
            <p:cNvPr id="192" name="object 192" descr=""/>
            <p:cNvPicPr/>
            <p:nvPr/>
          </p:nvPicPr>
          <p:blipFill>
            <a:blip r:embed="rId36" cstate="print"/>
            <a:stretch>
              <a:fillRect/>
            </a:stretch>
          </p:blipFill>
          <p:spPr>
            <a:xfrm>
              <a:off x="1176477" y="1661515"/>
              <a:ext cx="93649" cy="113601"/>
            </a:xfrm>
            <a:prstGeom prst="rect">
              <a:avLst/>
            </a:prstGeom>
          </p:spPr>
        </p:pic>
        <p:pic>
          <p:nvPicPr>
            <p:cNvPr id="193" name="object 193" descr=""/>
            <p:cNvPicPr/>
            <p:nvPr/>
          </p:nvPicPr>
          <p:blipFill>
            <a:blip r:embed="rId37" cstate="print"/>
            <a:stretch>
              <a:fillRect/>
            </a:stretch>
          </p:blipFill>
          <p:spPr>
            <a:xfrm>
              <a:off x="1176477" y="1661515"/>
              <a:ext cx="97372" cy="142925"/>
            </a:xfrm>
            <a:prstGeom prst="rect">
              <a:avLst/>
            </a:prstGeom>
          </p:spPr>
        </p:pic>
        <p:pic>
          <p:nvPicPr>
            <p:cNvPr id="194" name="object 194" descr=""/>
            <p:cNvPicPr/>
            <p:nvPr/>
          </p:nvPicPr>
          <p:blipFill>
            <a:blip r:embed="rId38" cstate="print"/>
            <a:stretch>
              <a:fillRect/>
            </a:stretch>
          </p:blipFill>
          <p:spPr>
            <a:xfrm>
              <a:off x="1176477" y="1661515"/>
              <a:ext cx="90666" cy="120395"/>
            </a:xfrm>
            <a:prstGeom prst="rect">
              <a:avLst/>
            </a:prstGeom>
          </p:spPr>
        </p:pic>
        <p:pic>
          <p:nvPicPr>
            <p:cNvPr id="195" name="object 195" descr=""/>
            <p:cNvPicPr/>
            <p:nvPr/>
          </p:nvPicPr>
          <p:blipFill>
            <a:blip r:embed="rId39" cstate="print"/>
            <a:stretch>
              <a:fillRect/>
            </a:stretch>
          </p:blipFill>
          <p:spPr>
            <a:xfrm>
              <a:off x="1176477" y="1661515"/>
              <a:ext cx="97372" cy="213448"/>
            </a:xfrm>
            <a:prstGeom prst="rect">
              <a:avLst/>
            </a:prstGeom>
          </p:spPr>
        </p:pic>
        <p:pic>
          <p:nvPicPr>
            <p:cNvPr id="196" name="object 196" descr=""/>
            <p:cNvPicPr/>
            <p:nvPr/>
          </p:nvPicPr>
          <p:blipFill>
            <a:blip r:embed="rId40" cstate="print"/>
            <a:stretch>
              <a:fillRect/>
            </a:stretch>
          </p:blipFill>
          <p:spPr>
            <a:xfrm>
              <a:off x="1176477" y="1661515"/>
              <a:ext cx="97372" cy="114464"/>
            </a:xfrm>
            <a:prstGeom prst="rect">
              <a:avLst/>
            </a:prstGeom>
          </p:spPr>
        </p:pic>
        <p:pic>
          <p:nvPicPr>
            <p:cNvPr id="197" name="object 197" descr=""/>
            <p:cNvPicPr/>
            <p:nvPr/>
          </p:nvPicPr>
          <p:blipFill>
            <a:blip r:embed="rId41" cstate="print"/>
            <a:stretch>
              <a:fillRect/>
            </a:stretch>
          </p:blipFill>
          <p:spPr>
            <a:xfrm>
              <a:off x="1183779" y="1695920"/>
              <a:ext cx="90069" cy="189090"/>
            </a:xfrm>
            <a:prstGeom prst="rect">
              <a:avLst/>
            </a:prstGeom>
          </p:spPr>
        </p:pic>
        <p:pic>
          <p:nvPicPr>
            <p:cNvPr id="198" name="object 198" descr=""/>
            <p:cNvPicPr/>
            <p:nvPr/>
          </p:nvPicPr>
          <p:blipFill>
            <a:blip r:embed="rId42" cstate="print"/>
            <a:stretch>
              <a:fillRect/>
            </a:stretch>
          </p:blipFill>
          <p:spPr>
            <a:xfrm>
              <a:off x="1183779" y="1763560"/>
              <a:ext cx="89966" cy="121449"/>
            </a:xfrm>
            <a:prstGeom prst="rect">
              <a:avLst/>
            </a:prstGeom>
          </p:spPr>
        </p:pic>
        <p:pic>
          <p:nvPicPr>
            <p:cNvPr id="199" name="object 199" descr=""/>
            <p:cNvPicPr/>
            <p:nvPr/>
          </p:nvPicPr>
          <p:blipFill>
            <a:blip r:embed="rId43" cstate="print"/>
            <a:stretch>
              <a:fillRect/>
            </a:stretch>
          </p:blipFill>
          <p:spPr>
            <a:xfrm>
              <a:off x="1182496" y="1874825"/>
              <a:ext cx="98869" cy="47193"/>
            </a:xfrm>
            <a:prstGeom prst="rect">
              <a:avLst/>
            </a:prstGeom>
          </p:spPr>
        </p:pic>
        <p:pic>
          <p:nvPicPr>
            <p:cNvPr id="200" name="object 200" descr=""/>
            <p:cNvPicPr/>
            <p:nvPr/>
          </p:nvPicPr>
          <p:blipFill>
            <a:blip r:embed="rId44" cstate="print"/>
            <a:stretch>
              <a:fillRect/>
            </a:stretch>
          </p:blipFill>
          <p:spPr>
            <a:xfrm>
              <a:off x="1168783" y="1891893"/>
              <a:ext cx="153974" cy="112496"/>
            </a:xfrm>
            <a:prstGeom prst="rect">
              <a:avLst/>
            </a:prstGeom>
          </p:spPr>
        </p:pic>
        <p:pic>
          <p:nvPicPr>
            <p:cNvPr id="201" name="object 201" descr=""/>
            <p:cNvPicPr/>
            <p:nvPr/>
          </p:nvPicPr>
          <p:blipFill>
            <a:blip r:embed="rId45" cstate="print"/>
            <a:stretch>
              <a:fillRect/>
            </a:stretch>
          </p:blipFill>
          <p:spPr>
            <a:xfrm>
              <a:off x="1197881" y="1891893"/>
              <a:ext cx="124873" cy="108440"/>
            </a:xfrm>
            <a:prstGeom prst="rect">
              <a:avLst/>
            </a:prstGeom>
          </p:spPr>
        </p:pic>
        <p:sp>
          <p:nvSpPr>
            <p:cNvPr id="202" name="object 202" descr=""/>
            <p:cNvSpPr/>
            <p:nvPr/>
          </p:nvSpPr>
          <p:spPr>
            <a:xfrm>
              <a:off x="630534" y="1605728"/>
              <a:ext cx="4445" cy="3175"/>
            </a:xfrm>
            <a:custGeom>
              <a:avLst/>
              <a:gdLst/>
              <a:ahLst/>
              <a:cxnLst/>
              <a:rect l="l" t="t" r="r" b="b"/>
              <a:pathLst>
                <a:path w="4445" h="3175">
                  <a:moveTo>
                    <a:pt x="0" y="0"/>
                  </a:moveTo>
                  <a:lnTo>
                    <a:pt x="4394" y="2628"/>
                  </a:lnTo>
                </a:path>
              </a:pathLst>
            </a:custGeom>
            <a:ln w="4102">
              <a:solidFill>
                <a:srgbClr val="231F20"/>
              </a:solidFill>
            </a:ln>
          </p:spPr>
          <p:txBody>
            <a:bodyPr wrap="square" lIns="0" tIns="0" rIns="0" bIns="0" rtlCol="0"/>
            <a:lstStyle/>
            <a:p/>
          </p:txBody>
        </p:sp>
        <p:sp>
          <p:nvSpPr>
            <p:cNvPr id="203" name="object 203" descr=""/>
            <p:cNvSpPr/>
            <p:nvPr/>
          </p:nvSpPr>
          <p:spPr>
            <a:xfrm>
              <a:off x="643407" y="1613415"/>
              <a:ext cx="13335" cy="7620"/>
            </a:xfrm>
            <a:custGeom>
              <a:avLst/>
              <a:gdLst/>
              <a:ahLst/>
              <a:cxnLst/>
              <a:rect l="l" t="t" r="r" b="b"/>
              <a:pathLst>
                <a:path w="13334" h="7619">
                  <a:moveTo>
                    <a:pt x="0" y="0"/>
                  </a:moveTo>
                  <a:lnTo>
                    <a:pt x="12712" y="7594"/>
                  </a:lnTo>
                </a:path>
              </a:pathLst>
            </a:custGeom>
            <a:ln w="4102">
              <a:solidFill>
                <a:srgbClr val="231F20"/>
              </a:solidFill>
              <a:prstDash val="dash"/>
            </a:ln>
          </p:spPr>
          <p:txBody>
            <a:bodyPr wrap="square" lIns="0" tIns="0" rIns="0" bIns="0" rtlCol="0"/>
            <a:lstStyle/>
            <a:p/>
          </p:txBody>
        </p:sp>
        <p:sp>
          <p:nvSpPr>
            <p:cNvPr id="204" name="object 204" descr=""/>
            <p:cNvSpPr/>
            <p:nvPr/>
          </p:nvSpPr>
          <p:spPr>
            <a:xfrm>
              <a:off x="660360" y="1623539"/>
              <a:ext cx="300990" cy="179705"/>
            </a:xfrm>
            <a:custGeom>
              <a:avLst/>
              <a:gdLst/>
              <a:ahLst/>
              <a:cxnLst/>
              <a:rect l="l" t="t" r="r" b="b"/>
              <a:pathLst>
                <a:path w="300990" h="179705">
                  <a:moveTo>
                    <a:pt x="0" y="0"/>
                  </a:moveTo>
                  <a:lnTo>
                    <a:pt x="300926" y="179692"/>
                  </a:lnTo>
                </a:path>
              </a:pathLst>
            </a:custGeom>
            <a:ln w="4102">
              <a:solidFill>
                <a:srgbClr val="231F20"/>
              </a:solidFill>
              <a:prstDash val="dash"/>
            </a:ln>
          </p:spPr>
          <p:txBody>
            <a:bodyPr wrap="square" lIns="0" tIns="0" rIns="0" bIns="0" rtlCol="0"/>
            <a:lstStyle/>
            <a:p/>
          </p:txBody>
        </p:sp>
        <p:sp>
          <p:nvSpPr>
            <p:cNvPr id="205" name="object 205" descr=""/>
            <p:cNvSpPr/>
            <p:nvPr/>
          </p:nvSpPr>
          <p:spPr>
            <a:xfrm>
              <a:off x="964797" y="1805767"/>
              <a:ext cx="5715" cy="3175"/>
            </a:xfrm>
            <a:custGeom>
              <a:avLst/>
              <a:gdLst/>
              <a:ahLst/>
              <a:cxnLst/>
              <a:rect l="l" t="t" r="r" b="b"/>
              <a:pathLst>
                <a:path w="5715" h="3175">
                  <a:moveTo>
                    <a:pt x="723" y="0"/>
                  </a:moveTo>
                  <a:lnTo>
                    <a:pt x="5118" y="2628"/>
                  </a:lnTo>
                  <a:lnTo>
                    <a:pt x="0" y="2628"/>
                  </a:lnTo>
                </a:path>
              </a:pathLst>
            </a:custGeom>
            <a:ln w="4102">
              <a:solidFill>
                <a:srgbClr val="231F20"/>
              </a:solidFill>
            </a:ln>
          </p:spPr>
          <p:txBody>
            <a:bodyPr wrap="square" lIns="0" tIns="0" rIns="0" bIns="0" rtlCol="0"/>
            <a:lstStyle/>
            <a:p/>
          </p:txBody>
        </p:sp>
        <p:sp>
          <p:nvSpPr>
            <p:cNvPr id="206" name="object 206" descr=""/>
            <p:cNvSpPr/>
            <p:nvPr/>
          </p:nvSpPr>
          <p:spPr>
            <a:xfrm>
              <a:off x="939721" y="1808392"/>
              <a:ext cx="15240" cy="0"/>
            </a:xfrm>
            <a:custGeom>
              <a:avLst/>
              <a:gdLst/>
              <a:ahLst/>
              <a:cxnLst/>
              <a:rect l="l" t="t" r="r" b="b"/>
              <a:pathLst>
                <a:path w="15240" h="0">
                  <a:moveTo>
                    <a:pt x="15049" y="0"/>
                  </a:moveTo>
                  <a:lnTo>
                    <a:pt x="0" y="0"/>
                  </a:lnTo>
                </a:path>
              </a:pathLst>
            </a:custGeom>
            <a:ln w="4102">
              <a:solidFill>
                <a:srgbClr val="231F20"/>
              </a:solidFill>
              <a:prstDash val="dash"/>
            </a:ln>
          </p:spPr>
          <p:txBody>
            <a:bodyPr wrap="square" lIns="0" tIns="0" rIns="0" bIns="0" rtlCol="0"/>
            <a:lstStyle/>
            <a:p/>
          </p:txBody>
        </p:sp>
        <p:sp>
          <p:nvSpPr>
            <p:cNvPr id="207" name="object 207" descr=""/>
            <p:cNvSpPr/>
            <p:nvPr/>
          </p:nvSpPr>
          <p:spPr>
            <a:xfrm>
              <a:off x="578746" y="1808392"/>
              <a:ext cx="356235" cy="0"/>
            </a:xfrm>
            <a:custGeom>
              <a:avLst/>
              <a:gdLst/>
              <a:ahLst/>
              <a:cxnLst/>
              <a:rect l="l" t="t" r="r" b="b"/>
              <a:pathLst>
                <a:path w="356234" h="0">
                  <a:moveTo>
                    <a:pt x="355968" y="0"/>
                  </a:moveTo>
                  <a:lnTo>
                    <a:pt x="0" y="0"/>
                  </a:lnTo>
                </a:path>
              </a:pathLst>
            </a:custGeom>
            <a:ln w="4102">
              <a:solidFill>
                <a:srgbClr val="231F20"/>
              </a:solidFill>
              <a:prstDash val="dash"/>
            </a:ln>
          </p:spPr>
          <p:txBody>
            <a:bodyPr wrap="square" lIns="0" tIns="0" rIns="0" bIns="0" rtlCol="0"/>
            <a:lstStyle/>
            <a:p/>
          </p:txBody>
        </p:sp>
        <p:sp>
          <p:nvSpPr>
            <p:cNvPr id="208" name="object 208" descr=""/>
            <p:cNvSpPr/>
            <p:nvPr/>
          </p:nvSpPr>
          <p:spPr>
            <a:xfrm>
              <a:off x="568614" y="1808392"/>
              <a:ext cx="5715" cy="0"/>
            </a:xfrm>
            <a:custGeom>
              <a:avLst/>
              <a:gdLst/>
              <a:ahLst/>
              <a:cxnLst/>
              <a:rect l="l" t="t" r="r" b="b"/>
              <a:pathLst>
                <a:path w="5715" h="0">
                  <a:moveTo>
                    <a:pt x="5118" y="0"/>
                  </a:moveTo>
                  <a:lnTo>
                    <a:pt x="0" y="0"/>
                  </a:lnTo>
                </a:path>
              </a:pathLst>
            </a:custGeom>
            <a:ln w="4102">
              <a:solidFill>
                <a:srgbClr val="231F20"/>
              </a:solidFill>
            </a:ln>
          </p:spPr>
          <p:txBody>
            <a:bodyPr wrap="square" lIns="0" tIns="0" rIns="0" bIns="0" rtlCol="0"/>
            <a:lstStyle/>
            <a:p/>
          </p:txBody>
        </p:sp>
        <p:pic>
          <p:nvPicPr>
            <p:cNvPr id="209" name="object 209" descr=""/>
            <p:cNvPicPr/>
            <p:nvPr/>
          </p:nvPicPr>
          <p:blipFill>
            <a:blip r:embed="rId46" cstate="print"/>
            <a:stretch>
              <a:fillRect/>
            </a:stretch>
          </p:blipFill>
          <p:spPr>
            <a:xfrm>
              <a:off x="595428" y="1628711"/>
              <a:ext cx="75373" cy="178212"/>
            </a:xfrm>
            <a:prstGeom prst="rect">
              <a:avLst/>
            </a:prstGeom>
          </p:spPr>
        </p:pic>
        <p:sp>
          <p:nvSpPr>
            <p:cNvPr id="210" name="object 210" descr=""/>
            <p:cNvSpPr/>
            <p:nvPr/>
          </p:nvSpPr>
          <p:spPr>
            <a:xfrm>
              <a:off x="1311958" y="1605728"/>
              <a:ext cx="4445" cy="3175"/>
            </a:xfrm>
            <a:custGeom>
              <a:avLst/>
              <a:gdLst/>
              <a:ahLst/>
              <a:cxnLst/>
              <a:rect l="l" t="t" r="r" b="b"/>
              <a:pathLst>
                <a:path w="4444" h="3175">
                  <a:moveTo>
                    <a:pt x="4394" y="0"/>
                  </a:moveTo>
                  <a:lnTo>
                    <a:pt x="0" y="2628"/>
                  </a:lnTo>
                </a:path>
              </a:pathLst>
            </a:custGeom>
            <a:ln w="4102">
              <a:solidFill>
                <a:srgbClr val="231F20"/>
              </a:solidFill>
            </a:ln>
          </p:spPr>
          <p:txBody>
            <a:bodyPr wrap="square" lIns="0" tIns="0" rIns="0" bIns="0" rtlCol="0"/>
            <a:lstStyle/>
            <a:p/>
          </p:txBody>
        </p:sp>
        <p:sp>
          <p:nvSpPr>
            <p:cNvPr id="211" name="object 211" descr=""/>
            <p:cNvSpPr/>
            <p:nvPr/>
          </p:nvSpPr>
          <p:spPr>
            <a:xfrm>
              <a:off x="1290767" y="1613415"/>
              <a:ext cx="13335" cy="7620"/>
            </a:xfrm>
            <a:custGeom>
              <a:avLst/>
              <a:gdLst/>
              <a:ahLst/>
              <a:cxnLst/>
              <a:rect l="l" t="t" r="r" b="b"/>
              <a:pathLst>
                <a:path w="13334" h="7619">
                  <a:moveTo>
                    <a:pt x="12712" y="0"/>
                  </a:moveTo>
                  <a:lnTo>
                    <a:pt x="0" y="7594"/>
                  </a:lnTo>
                </a:path>
              </a:pathLst>
            </a:custGeom>
            <a:ln w="4102">
              <a:solidFill>
                <a:srgbClr val="231F20"/>
              </a:solidFill>
              <a:prstDash val="dash"/>
            </a:ln>
          </p:spPr>
          <p:txBody>
            <a:bodyPr wrap="square" lIns="0" tIns="0" rIns="0" bIns="0" rtlCol="0"/>
            <a:lstStyle/>
            <a:p/>
          </p:txBody>
        </p:sp>
        <p:sp>
          <p:nvSpPr>
            <p:cNvPr id="212" name="object 212" descr=""/>
            <p:cNvSpPr/>
            <p:nvPr/>
          </p:nvSpPr>
          <p:spPr>
            <a:xfrm>
              <a:off x="985600" y="1623539"/>
              <a:ext cx="300990" cy="179705"/>
            </a:xfrm>
            <a:custGeom>
              <a:avLst/>
              <a:gdLst/>
              <a:ahLst/>
              <a:cxnLst/>
              <a:rect l="l" t="t" r="r" b="b"/>
              <a:pathLst>
                <a:path w="300990" h="179705">
                  <a:moveTo>
                    <a:pt x="300926" y="0"/>
                  </a:moveTo>
                  <a:lnTo>
                    <a:pt x="0" y="179692"/>
                  </a:lnTo>
                </a:path>
              </a:pathLst>
            </a:custGeom>
            <a:ln w="4102">
              <a:solidFill>
                <a:srgbClr val="231F20"/>
              </a:solidFill>
              <a:prstDash val="dash"/>
            </a:ln>
          </p:spPr>
          <p:txBody>
            <a:bodyPr wrap="square" lIns="0" tIns="0" rIns="0" bIns="0" rtlCol="0"/>
            <a:lstStyle/>
            <a:p/>
          </p:txBody>
        </p:sp>
        <p:sp>
          <p:nvSpPr>
            <p:cNvPr id="213" name="object 213" descr=""/>
            <p:cNvSpPr/>
            <p:nvPr/>
          </p:nvSpPr>
          <p:spPr>
            <a:xfrm>
              <a:off x="976971" y="1805767"/>
              <a:ext cx="5715" cy="3175"/>
            </a:xfrm>
            <a:custGeom>
              <a:avLst/>
              <a:gdLst/>
              <a:ahLst/>
              <a:cxnLst/>
              <a:rect l="l" t="t" r="r" b="b"/>
              <a:pathLst>
                <a:path w="5715" h="3175">
                  <a:moveTo>
                    <a:pt x="4394" y="0"/>
                  </a:moveTo>
                  <a:lnTo>
                    <a:pt x="0" y="2628"/>
                  </a:lnTo>
                  <a:lnTo>
                    <a:pt x="5118" y="2628"/>
                  </a:lnTo>
                </a:path>
              </a:pathLst>
            </a:custGeom>
            <a:ln w="4102">
              <a:solidFill>
                <a:srgbClr val="231F20"/>
              </a:solidFill>
            </a:ln>
          </p:spPr>
          <p:txBody>
            <a:bodyPr wrap="square" lIns="0" tIns="0" rIns="0" bIns="0" rtlCol="0"/>
            <a:lstStyle/>
            <a:p/>
          </p:txBody>
        </p:sp>
        <p:sp>
          <p:nvSpPr>
            <p:cNvPr id="214" name="object 214" descr=""/>
            <p:cNvSpPr/>
            <p:nvPr/>
          </p:nvSpPr>
          <p:spPr>
            <a:xfrm>
              <a:off x="992118" y="1808392"/>
              <a:ext cx="15240" cy="0"/>
            </a:xfrm>
            <a:custGeom>
              <a:avLst/>
              <a:gdLst/>
              <a:ahLst/>
              <a:cxnLst/>
              <a:rect l="l" t="t" r="r" b="b"/>
              <a:pathLst>
                <a:path w="15240" h="0">
                  <a:moveTo>
                    <a:pt x="0" y="0"/>
                  </a:moveTo>
                  <a:lnTo>
                    <a:pt x="15036" y="0"/>
                  </a:lnTo>
                </a:path>
              </a:pathLst>
            </a:custGeom>
            <a:ln w="4102">
              <a:solidFill>
                <a:srgbClr val="231F20"/>
              </a:solidFill>
              <a:prstDash val="dash"/>
            </a:ln>
          </p:spPr>
          <p:txBody>
            <a:bodyPr wrap="square" lIns="0" tIns="0" rIns="0" bIns="0" rtlCol="0"/>
            <a:lstStyle/>
            <a:p/>
          </p:txBody>
        </p:sp>
        <p:sp>
          <p:nvSpPr>
            <p:cNvPr id="215" name="object 215" descr=""/>
            <p:cNvSpPr/>
            <p:nvPr/>
          </p:nvSpPr>
          <p:spPr>
            <a:xfrm>
              <a:off x="1012172" y="1808392"/>
              <a:ext cx="356235" cy="0"/>
            </a:xfrm>
            <a:custGeom>
              <a:avLst/>
              <a:gdLst/>
              <a:ahLst/>
              <a:cxnLst/>
              <a:rect l="l" t="t" r="r" b="b"/>
              <a:pathLst>
                <a:path w="356234" h="0">
                  <a:moveTo>
                    <a:pt x="0" y="0"/>
                  </a:moveTo>
                  <a:lnTo>
                    <a:pt x="355968" y="0"/>
                  </a:lnTo>
                </a:path>
              </a:pathLst>
            </a:custGeom>
            <a:ln w="4102">
              <a:solidFill>
                <a:srgbClr val="231F20"/>
              </a:solidFill>
              <a:prstDash val="dash"/>
            </a:ln>
          </p:spPr>
          <p:txBody>
            <a:bodyPr wrap="square" lIns="0" tIns="0" rIns="0" bIns="0" rtlCol="0"/>
            <a:lstStyle/>
            <a:p/>
          </p:txBody>
        </p:sp>
        <p:sp>
          <p:nvSpPr>
            <p:cNvPr id="216" name="object 216" descr=""/>
            <p:cNvSpPr/>
            <p:nvPr/>
          </p:nvSpPr>
          <p:spPr>
            <a:xfrm>
              <a:off x="1373155" y="1808392"/>
              <a:ext cx="5715" cy="0"/>
            </a:xfrm>
            <a:custGeom>
              <a:avLst/>
              <a:gdLst/>
              <a:ahLst/>
              <a:cxnLst/>
              <a:rect l="l" t="t" r="r" b="b"/>
              <a:pathLst>
                <a:path w="5715" h="0">
                  <a:moveTo>
                    <a:pt x="0" y="0"/>
                  </a:moveTo>
                  <a:lnTo>
                    <a:pt x="5118" y="0"/>
                  </a:lnTo>
                </a:path>
              </a:pathLst>
            </a:custGeom>
            <a:ln w="4102">
              <a:solidFill>
                <a:srgbClr val="231F20"/>
              </a:solidFill>
            </a:ln>
          </p:spPr>
          <p:txBody>
            <a:bodyPr wrap="square" lIns="0" tIns="0" rIns="0" bIns="0" rtlCol="0"/>
            <a:lstStyle/>
            <a:p/>
          </p:txBody>
        </p:sp>
        <p:pic>
          <p:nvPicPr>
            <p:cNvPr id="217" name="object 217" descr=""/>
            <p:cNvPicPr/>
            <p:nvPr/>
          </p:nvPicPr>
          <p:blipFill>
            <a:blip r:embed="rId47" cstate="print"/>
            <a:stretch>
              <a:fillRect/>
            </a:stretch>
          </p:blipFill>
          <p:spPr>
            <a:xfrm>
              <a:off x="1278952" y="1629279"/>
              <a:ext cx="70540" cy="177638"/>
            </a:xfrm>
            <a:prstGeom prst="rect">
              <a:avLst/>
            </a:prstGeom>
          </p:spPr>
        </p:pic>
      </p:grpSp>
      <p:sp>
        <p:nvSpPr>
          <p:cNvPr id="218" name="object 218" descr=""/>
          <p:cNvSpPr txBox="1"/>
          <p:nvPr/>
        </p:nvSpPr>
        <p:spPr>
          <a:xfrm>
            <a:off x="572300" y="2071173"/>
            <a:ext cx="208915"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1.2.5</a:t>
            </a:r>
            <a:endParaRPr sz="500">
              <a:latin typeface="Trebuchet MS"/>
              <a:cs typeface="Trebuchet MS"/>
            </a:endParaRPr>
          </a:p>
        </p:txBody>
      </p:sp>
      <p:grpSp>
        <p:nvGrpSpPr>
          <p:cNvPr id="219" name="object 219" descr=""/>
          <p:cNvGrpSpPr/>
          <p:nvPr/>
        </p:nvGrpSpPr>
        <p:grpSpPr>
          <a:xfrm>
            <a:off x="10089857" y="813605"/>
            <a:ext cx="3035935" cy="808355"/>
            <a:chOff x="10089857" y="813605"/>
            <a:chExt cx="3035935" cy="808355"/>
          </a:xfrm>
        </p:grpSpPr>
        <p:sp>
          <p:nvSpPr>
            <p:cNvPr id="220" name="object 220" descr=""/>
            <p:cNvSpPr/>
            <p:nvPr/>
          </p:nvSpPr>
          <p:spPr>
            <a:xfrm>
              <a:off x="10098272" y="842130"/>
              <a:ext cx="3027045" cy="779780"/>
            </a:xfrm>
            <a:custGeom>
              <a:avLst/>
              <a:gdLst/>
              <a:ahLst/>
              <a:cxnLst/>
              <a:rect l="l" t="t" r="r" b="b"/>
              <a:pathLst>
                <a:path w="3027044" h="779780">
                  <a:moveTo>
                    <a:pt x="3027006" y="0"/>
                  </a:moveTo>
                  <a:lnTo>
                    <a:pt x="1516024" y="0"/>
                  </a:lnTo>
                  <a:lnTo>
                    <a:pt x="0" y="0"/>
                  </a:lnTo>
                  <a:lnTo>
                    <a:pt x="0" y="779754"/>
                  </a:lnTo>
                  <a:lnTo>
                    <a:pt x="3027006" y="779754"/>
                  </a:lnTo>
                  <a:lnTo>
                    <a:pt x="3027006" y="0"/>
                  </a:lnTo>
                  <a:close/>
                </a:path>
              </a:pathLst>
            </a:custGeom>
            <a:solidFill>
              <a:srgbClr val="FFFFFF"/>
            </a:solidFill>
          </p:spPr>
          <p:txBody>
            <a:bodyPr wrap="square" lIns="0" tIns="0" rIns="0" bIns="0" rtlCol="0"/>
            <a:lstStyle/>
            <a:p/>
          </p:txBody>
        </p:sp>
        <p:sp>
          <p:nvSpPr>
            <p:cNvPr id="221" name="object 221" descr=""/>
            <p:cNvSpPr/>
            <p:nvPr/>
          </p:nvSpPr>
          <p:spPr>
            <a:xfrm>
              <a:off x="10202522" y="1143758"/>
              <a:ext cx="423545" cy="67310"/>
            </a:xfrm>
            <a:custGeom>
              <a:avLst/>
              <a:gdLst/>
              <a:ahLst/>
              <a:cxnLst/>
              <a:rect l="l" t="t" r="r" b="b"/>
              <a:pathLst>
                <a:path w="423545" h="67309">
                  <a:moveTo>
                    <a:pt x="324459" y="0"/>
                  </a:moveTo>
                  <a:lnTo>
                    <a:pt x="98678" y="0"/>
                  </a:lnTo>
                  <a:lnTo>
                    <a:pt x="0" y="27584"/>
                  </a:lnTo>
                  <a:lnTo>
                    <a:pt x="0" y="66801"/>
                  </a:lnTo>
                  <a:lnTo>
                    <a:pt x="341134" y="66801"/>
                  </a:lnTo>
                  <a:lnTo>
                    <a:pt x="423138" y="66801"/>
                  </a:lnTo>
                  <a:lnTo>
                    <a:pt x="423138" y="27584"/>
                  </a:lnTo>
                  <a:lnTo>
                    <a:pt x="324459" y="0"/>
                  </a:lnTo>
                  <a:close/>
                </a:path>
              </a:pathLst>
            </a:custGeom>
            <a:solidFill>
              <a:srgbClr val="414042"/>
            </a:solidFill>
          </p:spPr>
          <p:txBody>
            <a:bodyPr wrap="square" lIns="0" tIns="0" rIns="0" bIns="0" rtlCol="0"/>
            <a:lstStyle/>
            <a:p/>
          </p:txBody>
        </p:sp>
        <p:pic>
          <p:nvPicPr>
            <p:cNvPr id="222" name="object 222" descr=""/>
            <p:cNvPicPr/>
            <p:nvPr/>
          </p:nvPicPr>
          <p:blipFill>
            <a:blip r:embed="rId48" cstate="print"/>
            <a:stretch>
              <a:fillRect/>
            </a:stretch>
          </p:blipFill>
          <p:spPr>
            <a:xfrm>
              <a:off x="10278897" y="1143746"/>
              <a:ext cx="270386" cy="277179"/>
            </a:xfrm>
            <a:prstGeom prst="rect">
              <a:avLst/>
            </a:prstGeom>
          </p:spPr>
        </p:pic>
        <p:pic>
          <p:nvPicPr>
            <p:cNvPr id="223" name="object 223" descr=""/>
            <p:cNvPicPr/>
            <p:nvPr/>
          </p:nvPicPr>
          <p:blipFill>
            <a:blip r:embed="rId49" cstate="print"/>
            <a:stretch>
              <a:fillRect/>
            </a:stretch>
          </p:blipFill>
          <p:spPr>
            <a:xfrm>
              <a:off x="10299140" y="1018680"/>
              <a:ext cx="370519" cy="378218"/>
            </a:xfrm>
            <a:prstGeom prst="rect">
              <a:avLst/>
            </a:prstGeom>
          </p:spPr>
        </p:pic>
        <p:pic>
          <p:nvPicPr>
            <p:cNvPr id="224" name="object 224" descr=""/>
            <p:cNvPicPr/>
            <p:nvPr/>
          </p:nvPicPr>
          <p:blipFill>
            <a:blip r:embed="rId50" cstate="print"/>
            <a:stretch>
              <a:fillRect/>
            </a:stretch>
          </p:blipFill>
          <p:spPr>
            <a:xfrm>
              <a:off x="10379963" y="1020407"/>
              <a:ext cx="280657" cy="280669"/>
            </a:xfrm>
            <a:prstGeom prst="rect">
              <a:avLst/>
            </a:prstGeom>
          </p:spPr>
        </p:pic>
        <p:pic>
          <p:nvPicPr>
            <p:cNvPr id="225" name="object 225" descr=""/>
            <p:cNvPicPr/>
            <p:nvPr/>
          </p:nvPicPr>
          <p:blipFill>
            <a:blip r:embed="rId51" cstate="print"/>
            <a:stretch>
              <a:fillRect/>
            </a:stretch>
          </p:blipFill>
          <p:spPr>
            <a:xfrm>
              <a:off x="10175201" y="966927"/>
              <a:ext cx="477773" cy="477761"/>
            </a:xfrm>
            <a:prstGeom prst="rect">
              <a:avLst/>
            </a:prstGeom>
          </p:spPr>
        </p:pic>
        <p:pic>
          <p:nvPicPr>
            <p:cNvPr id="226" name="object 226" descr=""/>
            <p:cNvPicPr/>
            <p:nvPr/>
          </p:nvPicPr>
          <p:blipFill>
            <a:blip r:embed="rId52" cstate="print"/>
            <a:stretch>
              <a:fillRect/>
            </a:stretch>
          </p:blipFill>
          <p:spPr>
            <a:xfrm>
              <a:off x="10089857" y="853478"/>
              <a:ext cx="599849" cy="380780"/>
            </a:xfrm>
            <a:prstGeom prst="rect">
              <a:avLst/>
            </a:prstGeom>
          </p:spPr>
        </p:pic>
        <p:pic>
          <p:nvPicPr>
            <p:cNvPr id="227" name="object 227" descr=""/>
            <p:cNvPicPr/>
            <p:nvPr/>
          </p:nvPicPr>
          <p:blipFill>
            <a:blip r:embed="rId53" cstate="print"/>
            <a:stretch>
              <a:fillRect/>
            </a:stretch>
          </p:blipFill>
          <p:spPr>
            <a:xfrm>
              <a:off x="10226553" y="855256"/>
              <a:ext cx="377368" cy="269543"/>
            </a:xfrm>
            <a:prstGeom prst="rect">
              <a:avLst/>
            </a:prstGeom>
          </p:spPr>
        </p:pic>
        <p:pic>
          <p:nvPicPr>
            <p:cNvPr id="228" name="object 228" descr=""/>
            <p:cNvPicPr/>
            <p:nvPr/>
          </p:nvPicPr>
          <p:blipFill>
            <a:blip r:embed="rId54" cstate="print"/>
            <a:stretch>
              <a:fillRect/>
            </a:stretch>
          </p:blipFill>
          <p:spPr>
            <a:xfrm>
              <a:off x="10227657" y="1280338"/>
              <a:ext cx="377363" cy="269544"/>
            </a:xfrm>
            <a:prstGeom prst="rect">
              <a:avLst/>
            </a:prstGeom>
          </p:spPr>
        </p:pic>
        <p:sp>
          <p:nvSpPr>
            <p:cNvPr id="229" name="object 229" descr=""/>
            <p:cNvSpPr/>
            <p:nvPr/>
          </p:nvSpPr>
          <p:spPr>
            <a:xfrm>
              <a:off x="11139173" y="1012505"/>
              <a:ext cx="77470" cy="424180"/>
            </a:xfrm>
            <a:custGeom>
              <a:avLst/>
              <a:gdLst/>
              <a:ahLst/>
              <a:cxnLst/>
              <a:rect l="l" t="t" r="r" b="b"/>
              <a:pathLst>
                <a:path w="77470" h="424180">
                  <a:moveTo>
                    <a:pt x="39204" y="0"/>
                  </a:moveTo>
                  <a:lnTo>
                    <a:pt x="0" y="1257"/>
                  </a:lnTo>
                  <a:lnTo>
                    <a:pt x="10922" y="342214"/>
                  </a:lnTo>
                  <a:lnTo>
                    <a:pt x="13550" y="424180"/>
                  </a:lnTo>
                  <a:lnTo>
                    <a:pt x="52743" y="422922"/>
                  </a:lnTo>
                  <a:lnTo>
                    <a:pt x="77152" y="323418"/>
                  </a:lnTo>
                  <a:lnTo>
                    <a:pt x="69926" y="97751"/>
                  </a:lnTo>
                  <a:lnTo>
                    <a:pt x="39204" y="0"/>
                  </a:lnTo>
                  <a:close/>
                </a:path>
              </a:pathLst>
            </a:custGeom>
            <a:solidFill>
              <a:srgbClr val="414042"/>
            </a:solidFill>
          </p:spPr>
          <p:txBody>
            <a:bodyPr wrap="square" lIns="0" tIns="0" rIns="0" bIns="0" rtlCol="0"/>
            <a:lstStyle/>
            <a:p/>
          </p:txBody>
        </p:sp>
        <p:pic>
          <p:nvPicPr>
            <p:cNvPr id="230" name="object 230" descr=""/>
            <p:cNvPicPr/>
            <p:nvPr/>
          </p:nvPicPr>
          <p:blipFill>
            <a:blip r:embed="rId55" cstate="print"/>
            <a:stretch>
              <a:fillRect/>
            </a:stretch>
          </p:blipFill>
          <p:spPr>
            <a:xfrm>
              <a:off x="10934964" y="1089812"/>
              <a:ext cx="281371" cy="270306"/>
            </a:xfrm>
            <a:prstGeom prst="rect">
              <a:avLst/>
            </a:prstGeom>
          </p:spPr>
        </p:pic>
        <p:pic>
          <p:nvPicPr>
            <p:cNvPr id="231" name="object 231" descr=""/>
            <p:cNvPicPr/>
            <p:nvPr/>
          </p:nvPicPr>
          <p:blipFill>
            <a:blip r:embed="rId56" cstate="print"/>
            <a:stretch>
              <a:fillRect/>
            </a:stretch>
          </p:blipFill>
          <p:spPr>
            <a:xfrm>
              <a:off x="10962833" y="1107402"/>
              <a:ext cx="378215" cy="373938"/>
            </a:xfrm>
            <a:prstGeom prst="rect">
              <a:avLst/>
            </a:prstGeom>
          </p:spPr>
        </p:pic>
        <p:pic>
          <p:nvPicPr>
            <p:cNvPr id="232" name="object 232" descr=""/>
            <p:cNvPicPr/>
            <p:nvPr/>
          </p:nvPicPr>
          <p:blipFill>
            <a:blip r:embed="rId57" cstate="print"/>
            <a:stretch>
              <a:fillRect/>
            </a:stretch>
          </p:blipFill>
          <p:spPr>
            <a:xfrm>
              <a:off x="11058672" y="1188691"/>
              <a:ext cx="281528" cy="281528"/>
            </a:xfrm>
            <a:prstGeom prst="rect">
              <a:avLst/>
            </a:prstGeom>
          </p:spPr>
        </p:pic>
        <p:pic>
          <p:nvPicPr>
            <p:cNvPr id="233" name="object 233" descr=""/>
            <p:cNvPicPr/>
            <p:nvPr/>
          </p:nvPicPr>
          <p:blipFill>
            <a:blip r:embed="rId58" cstate="print"/>
            <a:stretch>
              <a:fillRect/>
            </a:stretch>
          </p:blipFill>
          <p:spPr>
            <a:xfrm>
              <a:off x="10911940" y="986180"/>
              <a:ext cx="477519" cy="477646"/>
            </a:xfrm>
            <a:prstGeom prst="rect">
              <a:avLst/>
            </a:prstGeom>
          </p:spPr>
        </p:pic>
        <p:pic>
          <p:nvPicPr>
            <p:cNvPr id="234" name="object 234" descr=""/>
            <p:cNvPicPr/>
            <p:nvPr/>
          </p:nvPicPr>
          <p:blipFill>
            <a:blip r:embed="rId59" cstate="print"/>
            <a:stretch>
              <a:fillRect/>
            </a:stretch>
          </p:blipFill>
          <p:spPr>
            <a:xfrm>
              <a:off x="11116005" y="896895"/>
              <a:ext cx="387636" cy="598997"/>
            </a:xfrm>
            <a:prstGeom prst="rect">
              <a:avLst/>
            </a:prstGeom>
          </p:spPr>
        </p:pic>
        <p:pic>
          <p:nvPicPr>
            <p:cNvPr id="235" name="object 235" descr=""/>
            <p:cNvPicPr/>
            <p:nvPr/>
          </p:nvPicPr>
          <p:blipFill>
            <a:blip r:embed="rId60" cstate="print"/>
            <a:stretch>
              <a:fillRect/>
            </a:stretch>
          </p:blipFill>
          <p:spPr>
            <a:xfrm>
              <a:off x="11229815" y="1030389"/>
              <a:ext cx="272115" cy="377364"/>
            </a:xfrm>
            <a:prstGeom prst="rect">
              <a:avLst/>
            </a:prstGeom>
          </p:spPr>
        </p:pic>
        <p:pic>
          <p:nvPicPr>
            <p:cNvPr id="236" name="object 236" descr=""/>
            <p:cNvPicPr/>
            <p:nvPr/>
          </p:nvPicPr>
          <p:blipFill>
            <a:blip r:embed="rId61" cstate="print"/>
            <a:stretch>
              <a:fillRect/>
            </a:stretch>
          </p:blipFill>
          <p:spPr>
            <a:xfrm>
              <a:off x="10807102" y="1044943"/>
              <a:ext cx="270395" cy="377354"/>
            </a:xfrm>
            <a:prstGeom prst="rect">
              <a:avLst/>
            </a:prstGeom>
          </p:spPr>
        </p:pic>
        <p:pic>
          <p:nvPicPr>
            <p:cNvPr id="237" name="object 237" descr=""/>
            <p:cNvPicPr/>
            <p:nvPr/>
          </p:nvPicPr>
          <p:blipFill>
            <a:blip r:embed="rId62" cstate="print"/>
            <a:stretch>
              <a:fillRect/>
            </a:stretch>
          </p:blipFill>
          <p:spPr>
            <a:xfrm>
              <a:off x="12614394" y="1043350"/>
              <a:ext cx="340863" cy="357339"/>
            </a:xfrm>
            <a:prstGeom prst="rect">
              <a:avLst/>
            </a:prstGeom>
          </p:spPr>
        </p:pic>
        <p:pic>
          <p:nvPicPr>
            <p:cNvPr id="238" name="object 238" descr=""/>
            <p:cNvPicPr/>
            <p:nvPr/>
          </p:nvPicPr>
          <p:blipFill>
            <a:blip r:embed="rId63" cstate="print"/>
            <a:stretch>
              <a:fillRect/>
            </a:stretch>
          </p:blipFill>
          <p:spPr>
            <a:xfrm>
              <a:off x="12534581" y="962931"/>
              <a:ext cx="349949" cy="404750"/>
            </a:xfrm>
            <a:prstGeom prst="rect">
              <a:avLst/>
            </a:prstGeom>
          </p:spPr>
        </p:pic>
        <p:pic>
          <p:nvPicPr>
            <p:cNvPr id="239" name="object 239" descr=""/>
            <p:cNvPicPr/>
            <p:nvPr/>
          </p:nvPicPr>
          <p:blipFill>
            <a:blip r:embed="rId50" cstate="print"/>
            <a:stretch>
              <a:fillRect/>
            </a:stretch>
          </p:blipFill>
          <p:spPr>
            <a:xfrm>
              <a:off x="12530746" y="1016923"/>
              <a:ext cx="280672" cy="280672"/>
            </a:xfrm>
            <a:prstGeom prst="rect">
              <a:avLst/>
            </a:prstGeom>
          </p:spPr>
        </p:pic>
        <p:pic>
          <p:nvPicPr>
            <p:cNvPr id="240" name="object 240" descr=""/>
            <p:cNvPicPr/>
            <p:nvPr/>
          </p:nvPicPr>
          <p:blipFill>
            <a:blip r:embed="rId64" cstate="print"/>
            <a:stretch>
              <a:fillRect/>
            </a:stretch>
          </p:blipFill>
          <p:spPr>
            <a:xfrm>
              <a:off x="12533751" y="974078"/>
              <a:ext cx="476407" cy="476988"/>
            </a:xfrm>
            <a:prstGeom prst="rect">
              <a:avLst/>
            </a:prstGeom>
          </p:spPr>
        </p:pic>
        <p:pic>
          <p:nvPicPr>
            <p:cNvPr id="241" name="object 241" descr=""/>
            <p:cNvPicPr/>
            <p:nvPr/>
          </p:nvPicPr>
          <p:blipFill>
            <a:blip r:embed="rId65" cstate="print"/>
            <a:stretch>
              <a:fillRect/>
            </a:stretch>
          </p:blipFill>
          <p:spPr>
            <a:xfrm>
              <a:off x="12418212" y="1073840"/>
              <a:ext cx="521970" cy="489466"/>
            </a:xfrm>
            <a:prstGeom prst="rect">
              <a:avLst/>
            </a:prstGeom>
          </p:spPr>
        </p:pic>
        <p:pic>
          <p:nvPicPr>
            <p:cNvPr id="242" name="object 242" descr=""/>
            <p:cNvPicPr/>
            <p:nvPr/>
          </p:nvPicPr>
          <p:blipFill>
            <a:blip r:embed="rId66" cstate="print"/>
            <a:stretch>
              <a:fillRect/>
            </a:stretch>
          </p:blipFill>
          <p:spPr>
            <a:xfrm>
              <a:off x="12437180" y="1167257"/>
              <a:ext cx="333685" cy="352539"/>
            </a:xfrm>
            <a:prstGeom prst="rect">
              <a:avLst/>
            </a:prstGeom>
          </p:spPr>
        </p:pic>
        <p:pic>
          <p:nvPicPr>
            <p:cNvPr id="243" name="object 243" descr=""/>
            <p:cNvPicPr/>
            <p:nvPr/>
          </p:nvPicPr>
          <p:blipFill>
            <a:blip r:embed="rId67" cstate="print"/>
            <a:stretch>
              <a:fillRect/>
            </a:stretch>
          </p:blipFill>
          <p:spPr>
            <a:xfrm>
              <a:off x="12766309" y="907851"/>
              <a:ext cx="332851" cy="353408"/>
            </a:xfrm>
            <a:prstGeom prst="rect">
              <a:avLst/>
            </a:prstGeom>
          </p:spPr>
        </p:pic>
        <p:sp>
          <p:nvSpPr>
            <p:cNvPr id="244" name="object 244" descr=""/>
            <p:cNvSpPr/>
            <p:nvPr/>
          </p:nvSpPr>
          <p:spPr>
            <a:xfrm>
              <a:off x="11774680" y="1208457"/>
              <a:ext cx="424815" cy="85090"/>
            </a:xfrm>
            <a:custGeom>
              <a:avLst/>
              <a:gdLst/>
              <a:ahLst/>
              <a:cxnLst/>
              <a:rect l="l" t="t" r="r" b="b"/>
              <a:pathLst>
                <a:path w="424815" h="85090">
                  <a:moveTo>
                    <a:pt x="422465" y="0"/>
                  </a:moveTo>
                  <a:lnTo>
                    <a:pt x="81876" y="19138"/>
                  </a:lnTo>
                  <a:lnTo>
                    <a:pt x="0" y="23749"/>
                  </a:lnTo>
                  <a:lnTo>
                    <a:pt x="2197" y="62903"/>
                  </a:lnTo>
                  <a:lnTo>
                    <a:pt x="102273" y="84899"/>
                  </a:lnTo>
                  <a:lnTo>
                    <a:pt x="327685" y="72237"/>
                  </a:lnTo>
                  <a:lnTo>
                    <a:pt x="424675" y="39154"/>
                  </a:lnTo>
                  <a:lnTo>
                    <a:pt x="422465" y="0"/>
                  </a:lnTo>
                  <a:close/>
                </a:path>
              </a:pathLst>
            </a:custGeom>
            <a:solidFill>
              <a:srgbClr val="414042"/>
            </a:solidFill>
          </p:spPr>
          <p:txBody>
            <a:bodyPr wrap="square" lIns="0" tIns="0" rIns="0" bIns="0" rtlCol="0"/>
            <a:lstStyle/>
            <a:p/>
          </p:txBody>
        </p:sp>
        <p:pic>
          <p:nvPicPr>
            <p:cNvPr id="245" name="object 245" descr=""/>
            <p:cNvPicPr/>
            <p:nvPr/>
          </p:nvPicPr>
          <p:blipFill>
            <a:blip r:embed="rId68" cstate="print"/>
            <a:stretch>
              <a:fillRect/>
            </a:stretch>
          </p:blipFill>
          <p:spPr>
            <a:xfrm>
              <a:off x="11851351" y="1009024"/>
              <a:ext cx="269961" cy="284344"/>
            </a:xfrm>
            <a:prstGeom prst="rect">
              <a:avLst/>
            </a:prstGeom>
          </p:spPr>
        </p:pic>
        <p:pic>
          <p:nvPicPr>
            <p:cNvPr id="246" name="object 246" descr=""/>
            <p:cNvPicPr/>
            <p:nvPr/>
          </p:nvPicPr>
          <p:blipFill>
            <a:blip r:embed="rId69" cstate="print"/>
            <a:stretch>
              <a:fillRect/>
            </a:stretch>
          </p:blipFill>
          <p:spPr>
            <a:xfrm>
              <a:off x="11729834" y="1039800"/>
              <a:ext cx="374801" cy="378218"/>
            </a:xfrm>
            <a:prstGeom prst="rect">
              <a:avLst/>
            </a:prstGeom>
          </p:spPr>
        </p:pic>
        <p:pic>
          <p:nvPicPr>
            <p:cNvPr id="247" name="object 247" descr=""/>
            <p:cNvPicPr/>
            <p:nvPr/>
          </p:nvPicPr>
          <p:blipFill>
            <a:blip r:embed="rId70" cstate="print"/>
            <a:stretch>
              <a:fillRect/>
            </a:stretch>
          </p:blipFill>
          <p:spPr>
            <a:xfrm>
              <a:off x="11741814" y="1135646"/>
              <a:ext cx="281528" cy="281519"/>
            </a:xfrm>
            <a:prstGeom prst="rect">
              <a:avLst/>
            </a:prstGeom>
          </p:spPr>
        </p:pic>
        <p:pic>
          <p:nvPicPr>
            <p:cNvPr id="248" name="object 248" descr=""/>
            <p:cNvPicPr/>
            <p:nvPr/>
          </p:nvPicPr>
          <p:blipFill>
            <a:blip r:embed="rId71" cstate="print"/>
            <a:stretch>
              <a:fillRect/>
            </a:stretch>
          </p:blipFill>
          <p:spPr>
            <a:xfrm>
              <a:off x="11747677" y="986180"/>
              <a:ext cx="477012" cy="477405"/>
            </a:xfrm>
            <a:prstGeom prst="rect">
              <a:avLst/>
            </a:prstGeom>
          </p:spPr>
        </p:pic>
        <p:pic>
          <p:nvPicPr>
            <p:cNvPr id="249" name="object 249" descr=""/>
            <p:cNvPicPr/>
            <p:nvPr/>
          </p:nvPicPr>
          <p:blipFill>
            <a:blip r:embed="rId72" cstate="print"/>
            <a:stretch>
              <a:fillRect/>
            </a:stretch>
          </p:blipFill>
          <p:spPr>
            <a:xfrm>
              <a:off x="11719566" y="1185269"/>
              <a:ext cx="596430" cy="392770"/>
            </a:xfrm>
            <a:prstGeom prst="rect">
              <a:avLst/>
            </a:prstGeom>
          </p:spPr>
        </p:pic>
        <p:pic>
          <p:nvPicPr>
            <p:cNvPr id="250" name="object 250" descr=""/>
            <p:cNvPicPr/>
            <p:nvPr/>
          </p:nvPicPr>
          <p:blipFill>
            <a:blip r:embed="rId73" cstate="print"/>
            <a:stretch>
              <a:fillRect/>
            </a:stretch>
          </p:blipFill>
          <p:spPr>
            <a:xfrm>
              <a:off x="11808561" y="1302512"/>
              <a:ext cx="377366" cy="273812"/>
            </a:xfrm>
            <a:prstGeom prst="rect">
              <a:avLst/>
            </a:prstGeom>
          </p:spPr>
        </p:pic>
        <p:pic>
          <p:nvPicPr>
            <p:cNvPr id="251" name="object 251" descr=""/>
            <p:cNvPicPr/>
            <p:nvPr/>
          </p:nvPicPr>
          <p:blipFill>
            <a:blip r:embed="rId74" cstate="print"/>
            <a:stretch>
              <a:fillRect/>
            </a:stretch>
          </p:blipFill>
          <p:spPr>
            <a:xfrm>
              <a:off x="11783745" y="881494"/>
              <a:ext cx="377367" cy="272110"/>
            </a:xfrm>
            <a:prstGeom prst="rect">
              <a:avLst/>
            </a:prstGeom>
          </p:spPr>
        </p:pic>
        <p:pic>
          <p:nvPicPr>
            <p:cNvPr id="252" name="object 252" descr=""/>
            <p:cNvPicPr/>
            <p:nvPr/>
          </p:nvPicPr>
          <p:blipFill>
            <a:blip r:embed="rId75" cstate="print"/>
            <a:stretch>
              <a:fillRect/>
            </a:stretch>
          </p:blipFill>
          <p:spPr>
            <a:xfrm>
              <a:off x="10584967" y="1085938"/>
              <a:ext cx="98043" cy="368262"/>
            </a:xfrm>
            <a:prstGeom prst="rect">
              <a:avLst/>
            </a:prstGeom>
          </p:spPr>
        </p:pic>
        <p:pic>
          <p:nvPicPr>
            <p:cNvPr id="253" name="object 253" descr=""/>
            <p:cNvPicPr/>
            <p:nvPr/>
          </p:nvPicPr>
          <p:blipFill>
            <a:blip r:embed="rId76" cstate="print"/>
            <a:stretch>
              <a:fillRect/>
            </a:stretch>
          </p:blipFill>
          <p:spPr>
            <a:xfrm>
              <a:off x="10144632" y="1085938"/>
              <a:ext cx="98056" cy="368262"/>
            </a:xfrm>
            <a:prstGeom prst="rect">
              <a:avLst/>
            </a:prstGeom>
          </p:spPr>
        </p:pic>
        <p:sp>
          <p:nvSpPr>
            <p:cNvPr id="254" name="object 254" descr=""/>
            <p:cNvSpPr/>
            <p:nvPr/>
          </p:nvSpPr>
          <p:spPr>
            <a:xfrm>
              <a:off x="12024584" y="1174280"/>
              <a:ext cx="231140" cy="142875"/>
            </a:xfrm>
            <a:custGeom>
              <a:avLst/>
              <a:gdLst/>
              <a:ahLst/>
              <a:cxnLst/>
              <a:rect l="l" t="t" r="r" b="b"/>
              <a:pathLst>
                <a:path w="231140" h="142875">
                  <a:moveTo>
                    <a:pt x="160464" y="0"/>
                  </a:moveTo>
                  <a:lnTo>
                    <a:pt x="114490" y="13500"/>
                  </a:lnTo>
                  <a:lnTo>
                    <a:pt x="0" y="84010"/>
                  </a:lnTo>
                  <a:lnTo>
                    <a:pt x="39877" y="142354"/>
                  </a:lnTo>
                  <a:lnTo>
                    <a:pt x="62509" y="129412"/>
                  </a:lnTo>
                  <a:lnTo>
                    <a:pt x="115354" y="138315"/>
                  </a:lnTo>
                  <a:lnTo>
                    <a:pt x="169826" y="136831"/>
                  </a:lnTo>
                  <a:lnTo>
                    <a:pt x="204457" y="123781"/>
                  </a:lnTo>
                  <a:lnTo>
                    <a:pt x="204431" y="113068"/>
                  </a:lnTo>
                  <a:lnTo>
                    <a:pt x="146392" y="105371"/>
                  </a:lnTo>
                  <a:lnTo>
                    <a:pt x="198970" y="89788"/>
                  </a:lnTo>
                  <a:lnTo>
                    <a:pt x="230530" y="100952"/>
                  </a:lnTo>
                  <a:lnTo>
                    <a:pt x="228599" y="81394"/>
                  </a:lnTo>
                  <a:lnTo>
                    <a:pt x="194119" y="69075"/>
                  </a:lnTo>
                  <a:lnTo>
                    <a:pt x="159600" y="69126"/>
                  </a:lnTo>
                  <a:lnTo>
                    <a:pt x="191274" y="59245"/>
                  </a:lnTo>
                  <a:lnTo>
                    <a:pt x="214871" y="69126"/>
                  </a:lnTo>
                  <a:lnTo>
                    <a:pt x="216039" y="51384"/>
                  </a:lnTo>
                  <a:lnTo>
                    <a:pt x="198958" y="38468"/>
                  </a:lnTo>
                  <a:lnTo>
                    <a:pt x="202260" y="24587"/>
                  </a:lnTo>
                  <a:lnTo>
                    <a:pt x="182270" y="16179"/>
                  </a:lnTo>
                  <a:lnTo>
                    <a:pt x="185013" y="4610"/>
                  </a:lnTo>
                  <a:lnTo>
                    <a:pt x="160464" y="0"/>
                  </a:lnTo>
                  <a:close/>
                </a:path>
              </a:pathLst>
            </a:custGeom>
            <a:solidFill>
              <a:srgbClr val="FAB383"/>
            </a:solidFill>
          </p:spPr>
          <p:txBody>
            <a:bodyPr wrap="square" lIns="0" tIns="0" rIns="0" bIns="0" rtlCol="0"/>
            <a:lstStyle/>
            <a:p/>
          </p:txBody>
        </p:sp>
        <p:pic>
          <p:nvPicPr>
            <p:cNvPr id="255" name="object 255" descr=""/>
            <p:cNvPicPr/>
            <p:nvPr/>
          </p:nvPicPr>
          <p:blipFill>
            <a:blip r:embed="rId77" cstate="print"/>
            <a:stretch>
              <a:fillRect/>
            </a:stretch>
          </p:blipFill>
          <p:spPr>
            <a:xfrm>
              <a:off x="12016497" y="1055201"/>
              <a:ext cx="320891" cy="275538"/>
            </a:xfrm>
            <a:prstGeom prst="rect">
              <a:avLst/>
            </a:prstGeom>
          </p:spPr>
        </p:pic>
        <p:pic>
          <p:nvPicPr>
            <p:cNvPr id="256" name="object 256" descr=""/>
            <p:cNvPicPr/>
            <p:nvPr/>
          </p:nvPicPr>
          <p:blipFill>
            <a:blip r:embed="rId78" cstate="print"/>
            <a:stretch>
              <a:fillRect/>
            </a:stretch>
          </p:blipFill>
          <p:spPr>
            <a:xfrm>
              <a:off x="12032756" y="1074026"/>
              <a:ext cx="320025" cy="276394"/>
            </a:xfrm>
            <a:prstGeom prst="rect">
              <a:avLst/>
            </a:prstGeom>
          </p:spPr>
        </p:pic>
        <p:pic>
          <p:nvPicPr>
            <p:cNvPr id="257" name="object 257" descr=""/>
            <p:cNvPicPr/>
            <p:nvPr/>
          </p:nvPicPr>
          <p:blipFill>
            <a:blip r:embed="rId79" cstate="print"/>
            <a:stretch>
              <a:fillRect/>
            </a:stretch>
          </p:blipFill>
          <p:spPr>
            <a:xfrm>
              <a:off x="12055005" y="1098842"/>
              <a:ext cx="314901" cy="272971"/>
            </a:xfrm>
            <a:prstGeom prst="rect">
              <a:avLst/>
            </a:prstGeom>
          </p:spPr>
        </p:pic>
        <p:pic>
          <p:nvPicPr>
            <p:cNvPr id="258" name="object 258" descr=""/>
            <p:cNvPicPr/>
            <p:nvPr/>
          </p:nvPicPr>
          <p:blipFill>
            <a:blip r:embed="rId80" cstate="print"/>
            <a:stretch>
              <a:fillRect/>
            </a:stretch>
          </p:blipFill>
          <p:spPr>
            <a:xfrm>
              <a:off x="12043024" y="1130503"/>
              <a:ext cx="341428" cy="277250"/>
            </a:xfrm>
            <a:prstGeom prst="rect">
              <a:avLst/>
            </a:prstGeom>
          </p:spPr>
        </p:pic>
        <p:pic>
          <p:nvPicPr>
            <p:cNvPr id="259" name="object 259" descr=""/>
            <p:cNvPicPr/>
            <p:nvPr/>
          </p:nvPicPr>
          <p:blipFill>
            <a:blip r:embed="rId81" cstate="print"/>
            <a:stretch>
              <a:fillRect/>
            </a:stretch>
          </p:blipFill>
          <p:spPr>
            <a:xfrm>
              <a:off x="11682729" y="1247228"/>
              <a:ext cx="389331" cy="316318"/>
            </a:xfrm>
            <a:prstGeom prst="rect">
              <a:avLst/>
            </a:prstGeom>
          </p:spPr>
        </p:pic>
        <p:sp>
          <p:nvSpPr>
            <p:cNvPr id="260" name="object 260" descr=""/>
            <p:cNvSpPr/>
            <p:nvPr/>
          </p:nvSpPr>
          <p:spPr>
            <a:xfrm>
              <a:off x="11754554" y="1010380"/>
              <a:ext cx="234315" cy="122555"/>
            </a:xfrm>
            <a:custGeom>
              <a:avLst/>
              <a:gdLst/>
              <a:ahLst/>
              <a:cxnLst/>
              <a:rect l="l" t="t" r="r" b="b"/>
              <a:pathLst>
                <a:path w="234315" h="122555">
                  <a:moveTo>
                    <a:pt x="75361" y="76047"/>
                  </a:moveTo>
                  <a:lnTo>
                    <a:pt x="71379" y="76485"/>
                  </a:lnTo>
                  <a:lnTo>
                    <a:pt x="63155" y="78960"/>
                  </a:lnTo>
                  <a:lnTo>
                    <a:pt x="56271" y="85214"/>
                  </a:lnTo>
                  <a:lnTo>
                    <a:pt x="56311" y="96989"/>
                  </a:lnTo>
                  <a:lnTo>
                    <a:pt x="149567" y="122529"/>
                  </a:lnTo>
                  <a:lnTo>
                    <a:pt x="196850" y="103847"/>
                  </a:lnTo>
                  <a:lnTo>
                    <a:pt x="217209" y="103847"/>
                  </a:lnTo>
                  <a:lnTo>
                    <a:pt x="225288" y="84620"/>
                  </a:lnTo>
                  <a:lnTo>
                    <a:pt x="112458" y="84620"/>
                  </a:lnTo>
                  <a:lnTo>
                    <a:pt x="75361" y="76047"/>
                  </a:lnTo>
                  <a:close/>
                </a:path>
                <a:path w="234315" h="122555">
                  <a:moveTo>
                    <a:pt x="217209" y="103847"/>
                  </a:moveTo>
                  <a:lnTo>
                    <a:pt x="196850" y="103847"/>
                  </a:lnTo>
                  <a:lnTo>
                    <a:pt x="212839" y="114249"/>
                  </a:lnTo>
                  <a:lnTo>
                    <a:pt x="217209" y="103847"/>
                  </a:lnTo>
                  <a:close/>
                </a:path>
                <a:path w="234315" h="122555">
                  <a:moveTo>
                    <a:pt x="208994" y="52260"/>
                  </a:moveTo>
                  <a:lnTo>
                    <a:pt x="51777" y="52260"/>
                  </a:lnTo>
                  <a:lnTo>
                    <a:pt x="131787" y="77762"/>
                  </a:lnTo>
                  <a:lnTo>
                    <a:pt x="112458" y="84620"/>
                  </a:lnTo>
                  <a:lnTo>
                    <a:pt x="225288" y="84620"/>
                  </a:lnTo>
                  <a:lnTo>
                    <a:pt x="233857" y="64223"/>
                  </a:lnTo>
                  <a:lnTo>
                    <a:pt x="208994" y="52260"/>
                  </a:lnTo>
                  <a:close/>
                </a:path>
                <a:path w="234315" h="122555">
                  <a:moveTo>
                    <a:pt x="100380" y="0"/>
                  </a:moveTo>
                  <a:lnTo>
                    <a:pt x="2921" y="18529"/>
                  </a:lnTo>
                  <a:lnTo>
                    <a:pt x="3711" y="27677"/>
                  </a:lnTo>
                  <a:lnTo>
                    <a:pt x="6007" y="32567"/>
                  </a:lnTo>
                  <a:lnTo>
                    <a:pt x="11636" y="34854"/>
                  </a:lnTo>
                  <a:lnTo>
                    <a:pt x="22428" y="36194"/>
                  </a:lnTo>
                  <a:lnTo>
                    <a:pt x="0" y="42265"/>
                  </a:lnTo>
                  <a:lnTo>
                    <a:pt x="3733" y="60807"/>
                  </a:lnTo>
                  <a:lnTo>
                    <a:pt x="14173" y="60883"/>
                  </a:lnTo>
                  <a:lnTo>
                    <a:pt x="20625" y="60791"/>
                  </a:lnTo>
                  <a:lnTo>
                    <a:pt x="26693" y="59863"/>
                  </a:lnTo>
                  <a:lnTo>
                    <a:pt x="35902" y="57288"/>
                  </a:lnTo>
                  <a:lnTo>
                    <a:pt x="51777" y="52260"/>
                  </a:lnTo>
                  <a:lnTo>
                    <a:pt x="208994" y="52260"/>
                  </a:lnTo>
                  <a:lnTo>
                    <a:pt x="100380" y="0"/>
                  </a:lnTo>
                  <a:close/>
                </a:path>
              </a:pathLst>
            </a:custGeom>
            <a:solidFill>
              <a:srgbClr val="FAB383"/>
            </a:solidFill>
          </p:spPr>
          <p:txBody>
            <a:bodyPr wrap="square" lIns="0" tIns="0" rIns="0" bIns="0" rtlCol="0"/>
            <a:lstStyle/>
            <a:p/>
          </p:txBody>
        </p:sp>
        <p:pic>
          <p:nvPicPr>
            <p:cNvPr id="261" name="object 261" descr=""/>
            <p:cNvPicPr/>
            <p:nvPr/>
          </p:nvPicPr>
          <p:blipFill>
            <a:blip r:embed="rId82" cstate="print"/>
            <a:stretch>
              <a:fillRect/>
            </a:stretch>
          </p:blipFill>
          <p:spPr>
            <a:xfrm>
              <a:off x="11641696" y="906310"/>
              <a:ext cx="349122" cy="272968"/>
            </a:xfrm>
            <a:prstGeom prst="rect">
              <a:avLst/>
            </a:prstGeom>
          </p:spPr>
        </p:pic>
        <p:pic>
          <p:nvPicPr>
            <p:cNvPr id="262" name="object 262" descr=""/>
            <p:cNvPicPr/>
            <p:nvPr/>
          </p:nvPicPr>
          <p:blipFill>
            <a:blip r:embed="rId83" cstate="print"/>
            <a:stretch>
              <a:fillRect/>
            </a:stretch>
          </p:blipFill>
          <p:spPr>
            <a:xfrm>
              <a:off x="11697317" y="886626"/>
              <a:ext cx="288370" cy="266978"/>
            </a:xfrm>
            <a:prstGeom prst="rect">
              <a:avLst/>
            </a:prstGeom>
          </p:spPr>
        </p:pic>
        <p:pic>
          <p:nvPicPr>
            <p:cNvPr id="263" name="object 263" descr=""/>
            <p:cNvPicPr/>
            <p:nvPr/>
          </p:nvPicPr>
          <p:blipFill>
            <a:blip r:embed="rId84" cstate="print"/>
            <a:stretch>
              <a:fillRect/>
            </a:stretch>
          </p:blipFill>
          <p:spPr>
            <a:xfrm>
              <a:off x="11957313" y="1070217"/>
              <a:ext cx="417604" cy="250240"/>
            </a:xfrm>
            <a:prstGeom prst="rect">
              <a:avLst/>
            </a:prstGeom>
          </p:spPr>
        </p:pic>
        <p:pic>
          <p:nvPicPr>
            <p:cNvPr id="264" name="object 264" descr=""/>
            <p:cNvPicPr/>
            <p:nvPr/>
          </p:nvPicPr>
          <p:blipFill>
            <a:blip r:embed="rId85" cstate="print"/>
            <a:stretch>
              <a:fillRect/>
            </a:stretch>
          </p:blipFill>
          <p:spPr>
            <a:xfrm>
              <a:off x="11390572" y="1047785"/>
              <a:ext cx="106527" cy="230708"/>
            </a:xfrm>
            <a:prstGeom prst="rect">
              <a:avLst/>
            </a:prstGeom>
          </p:spPr>
        </p:pic>
        <p:pic>
          <p:nvPicPr>
            <p:cNvPr id="265" name="object 265" descr=""/>
            <p:cNvPicPr/>
            <p:nvPr/>
          </p:nvPicPr>
          <p:blipFill>
            <a:blip r:embed="rId86" cstate="print"/>
            <a:stretch>
              <a:fillRect/>
            </a:stretch>
          </p:blipFill>
          <p:spPr>
            <a:xfrm>
              <a:off x="11302606" y="937527"/>
              <a:ext cx="292651" cy="342277"/>
            </a:xfrm>
            <a:prstGeom prst="rect">
              <a:avLst/>
            </a:prstGeom>
          </p:spPr>
        </p:pic>
        <p:pic>
          <p:nvPicPr>
            <p:cNvPr id="266" name="object 266" descr=""/>
            <p:cNvPicPr/>
            <p:nvPr/>
          </p:nvPicPr>
          <p:blipFill>
            <a:blip r:embed="rId87" cstate="print"/>
            <a:stretch>
              <a:fillRect/>
            </a:stretch>
          </p:blipFill>
          <p:spPr>
            <a:xfrm>
              <a:off x="11351386" y="976034"/>
              <a:ext cx="265263" cy="289230"/>
            </a:xfrm>
            <a:prstGeom prst="rect">
              <a:avLst/>
            </a:prstGeom>
          </p:spPr>
        </p:pic>
        <p:pic>
          <p:nvPicPr>
            <p:cNvPr id="267" name="object 267" descr=""/>
            <p:cNvPicPr/>
            <p:nvPr/>
          </p:nvPicPr>
          <p:blipFill>
            <a:blip r:embed="rId88" cstate="print"/>
            <a:stretch>
              <a:fillRect/>
            </a:stretch>
          </p:blipFill>
          <p:spPr>
            <a:xfrm>
              <a:off x="11412816" y="1262050"/>
              <a:ext cx="114896" cy="359841"/>
            </a:xfrm>
            <a:prstGeom prst="rect">
              <a:avLst/>
            </a:prstGeom>
          </p:spPr>
        </p:pic>
        <p:pic>
          <p:nvPicPr>
            <p:cNvPr id="268" name="object 268" descr=""/>
            <p:cNvPicPr/>
            <p:nvPr/>
          </p:nvPicPr>
          <p:blipFill>
            <a:blip r:embed="rId89" cstate="print"/>
            <a:stretch>
              <a:fillRect/>
            </a:stretch>
          </p:blipFill>
          <p:spPr>
            <a:xfrm>
              <a:off x="12449188" y="1215772"/>
              <a:ext cx="105181" cy="245173"/>
            </a:xfrm>
            <a:prstGeom prst="rect">
              <a:avLst/>
            </a:prstGeom>
          </p:spPr>
        </p:pic>
        <p:pic>
          <p:nvPicPr>
            <p:cNvPr id="269" name="object 269" descr=""/>
            <p:cNvPicPr/>
            <p:nvPr/>
          </p:nvPicPr>
          <p:blipFill>
            <a:blip r:embed="rId90" cstate="print"/>
            <a:stretch>
              <a:fillRect/>
            </a:stretch>
          </p:blipFill>
          <p:spPr>
            <a:xfrm>
              <a:off x="12326189" y="1094644"/>
              <a:ext cx="304600" cy="382652"/>
            </a:xfrm>
            <a:prstGeom prst="rect">
              <a:avLst/>
            </a:prstGeom>
          </p:spPr>
        </p:pic>
        <p:pic>
          <p:nvPicPr>
            <p:cNvPr id="270" name="object 270" descr=""/>
            <p:cNvPicPr/>
            <p:nvPr/>
          </p:nvPicPr>
          <p:blipFill>
            <a:blip r:embed="rId91" cstate="print"/>
            <a:stretch>
              <a:fillRect/>
            </a:stretch>
          </p:blipFill>
          <p:spPr>
            <a:xfrm>
              <a:off x="12468618" y="1406639"/>
              <a:ext cx="97624" cy="215252"/>
            </a:xfrm>
            <a:prstGeom prst="rect">
              <a:avLst/>
            </a:prstGeom>
          </p:spPr>
        </p:pic>
        <p:sp>
          <p:nvSpPr>
            <p:cNvPr id="271" name="object 271" descr=""/>
            <p:cNvSpPr/>
            <p:nvPr/>
          </p:nvSpPr>
          <p:spPr>
            <a:xfrm>
              <a:off x="12670751" y="937053"/>
              <a:ext cx="191135" cy="139065"/>
            </a:xfrm>
            <a:custGeom>
              <a:avLst/>
              <a:gdLst/>
              <a:ahLst/>
              <a:cxnLst/>
              <a:rect l="l" t="t" r="r" b="b"/>
              <a:pathLst>
                <a:path w="191134" h="139065">
                  <a:moveTo>
                    <a:pt x="86029" y="0"/>
                  </a:moveTo>
                  <a:lnTo>
                    <a:pt x="81343" y="10998"/>
                  </a:lnTo>
                  <a:lnTo>
                    <a:pt x="50152" y="4762"/>
                  </a:lnTo>
                  <a:lnTo>
                    <a:pt x="45694" y="16344"/>
                  </a:lnTo>
                  <a:lnTo>
                    <a:pt x="24891" y="16941"/>
                  </a:lnTo>
                  <a:lnTo>
                    <a:pt x="18275" y="51701"/>
                  </a:lnTo>
                  <a:lnTo>
                    <a:pt x="36106" y="45910"/>
                  </a:lnTo>
                  <a:lnTo>
                    <a:pt x="59956" y="72504"/>
                  </a:lnTo>
                  <a:lnTo>
                    <a:pt x="14490" y="52895"/>
                  </a:lnTo>
                  <a:lnTo>
                    <a:pt x="2235" y="58394"/>
                  </a:lnTo>
                  <a:lnTo>
                    <a:pt x="0" y="68643"/>
                  </a:lnTo>
                  <a:lnTo>
                    <a:pt x="51041" y="101028"/>
                  </a:lnTo>
                  <a:lnTo>
                    <a:pt x="90373" y="118186"/>
                  </a:lnTo>
                  <a:lnTo>
                    <a:pt x="108978" y="120637"/>
                  </a:lnTo>
                  <a:lnTo>
                    <a:pt x="128587" y="120637"/>
                  </a:lnTo>
                  <a:lnTo>
                    <a:pt x="146418" y="138455"/>
                  </a:lnTo>
                  <a:lnTo>
                    <a:pt x="190982" y="111721"/>
                  </a:lnTo>
                  <a:lnTo>
                    <a:pt x="181178" y="93002"/>
                  </a:lnTo>
                  <a:lnTo>
                    <a:pt x="112496" y="3276"/>
                  </a:lnTo>
                  <a:lnTo>
                    <a:pt x="86029" y="0"/>
                  </a:lnTo>
                  <a:close/>
                </a:path>
              </a:pathLst>
            </a:custGeom>
            <a:solidFill>
              <a:srgbClr val="FAB383"/>
            </a:solidFill>
          </p:spPr>
          <p:txBody>
            <a:bodyPr wrap="square" lIns="0" tIns="0" rIns="0" bIns="0" rtlCol="0"/>
            <a:lstStyle/>
            <a:p/>
          </p:txBody>
        </p:sp>
        <p:pic>
          <p:nvPicPr>
            <p:cNvPr id="272" name="object 272" descr=""/>
            <p:cNvPicPr/>
            <p:nvPr/>
          </p:nvPicPr>
          <p:blipFill>
            <a:blip r:embed="rId92" cstate="print"/>
            <a:stretch>
              <a:fillRect/>
            </a:stretch>
          </p:blipFill>
          <p:spPr>
            <a:xfrm>
              <a:off x="12543020" y="870444"/>
              <a:ext cx="404750" cy="332015"/>
            </a:xfrm>
            <a:prstGeom prst="rect">
              <a:avLst/>
            </a:prstGeom>
          </p:spPr>
        </p:pic>
        <p:pic>
          <p:nvPicPr>
            <p:cNvPr id="273" name="object 273" descr=""/>
            <p:cNvPicPr/>
            <p:nvPr/>
          </p:nvPicPr>
          <p:blipFill>
            <a:blip r:embed="rId93" cstate="print"/>
            <a:stretch>
              <a:fillRect/>
            </a:stretch>
          </p:blipFill>
          <p:spPr>
            <a:xfrm>
              <a:off x="12589137" y="821089"/>
              <a:ext cx="278961" cy="280672"/>
            </a:xfrm>
            <a:prstGeom prst="rect">
              <a:avLst/>
            </a:prstGeom>
          </p:spPr>
        </p:pic>
        <p:pic>
          <p:nvPicPr>
            <p:cNvPr id="274" name="object 274" descr=""/>
            <p:cNvPicPr/>
            <p:nvPr/>
          </p:nvPicPr>
          <p:blipFill>
            <a:blip r:embed="rId94" cstate="print"/>
            <a:stretch>
              <a:fillRect/>
            </a:stretch>
          </p:blipFill>
          <p:spPr>
            <a:xfrm>
              <a:off x="12626200" y="813605"/>
              <a:ext cx="274674" cy="277248"/>
            </a:xfrm>
            <a:prstGeom prst="rect">
              <a:avLst/>
            </a:prstGeom>
          </p:spPr>
        </p:pic>
        <p:pic>
          <p:nvPicPr>
            <p:cNvPr id="275" name="object 275" descr=""/>
            <p:cNvPicPr/>
            <p:nvPr/>
          </p:nvPicPr>
          <p:blipFill>
            <a:blip r:embed="rId95" cstate="print"/>
            <a:stretch>
              <a:fillRect/>
            </a:stretch>
          </p:blipFill>
          <p:spPr>
            <a:xfrm>
              <a:off x="12805469" y="1039597"/>
              <a:ext cx="299011" cy="468223"/>
            </a:xfrm>
            <a:prstGeom prst="rect">
              <a:avLst/>
            </a:prstGeom>
          </p:spPr>
        </p:pic>
        <p:sp>
          <p:nvSpPr>
            <p:cNvPr id="276" name="object 276" descr=""/>
            <p:cNvSpPr/>
            <p:nvPr/>
          </p:nvSpPr>
          <p:spPr>
            <a:xfrm>
              <a:off x="11108871" y="971040"/>
              <a:ext cx="192405" cy="137160"/>
            </a:xfrm>
            <a:custGeom>
              <a:avLst/>
              <a:gdLst/>
              <a:ahLst/>
              <a:cxnLst/>
              <a:rect l="l" t="t" r="r" b="b"/>
              <a:pathLst>
                <a:path w="192404" h="137159">
                  <a:moveTo>
                    <a:pt x="107454" y="0"/>
                  </a:moveTo>
                  <a:lnTo>
                    <a:pt x="80924" y="2679"/>
                  </a:lnTo>
                  <a:lnTo>
                    <a:pt x="10223" y="90817"/>
                  </a:lnTo>
                  <a:lnTo>
                    <a:pt x="0" y="109308"/>
                  </a:lnTo>
                  <a:lnTo>
                    <a:pt x="43941" y="137058"/>
                  </a:lnTo>
                  <a:lnTo>
                    <a:pt x="62166" y="119634"/>
                  </a:lnTo>
                  <a:lnTo>
                    <a:pt x="81775" y="120078"/>
                  </a:lnTo>
                  <a:lnTo>
                    <a:pt x="140144" y="101790"/>
                  </a:lnTo>
                  <a:lnTo>
                    <a:pt x="191896" y="70573"/>
                  </a:lnTo>
                  <a:lnTo>
                    <a:pt x="189903" y="60274"/>
                  </a:lnTo>
                  <a:lnTo>
                    <a:pt x="177774" y="54495"/>
                  </a:lnTo>
                  <a:lnTo>
                    <a:pt x="131876" y="73075"/>
                  </a:lnTo>
                  <a:lnTo>
                    <a:pt x="156324" y="47028"/>
                  </a:lnTo>
                  <a:lnTo>
                    <a:pt x="174015" y="53225"/>
                  </a:lnTo>
                  <a:lnTo>
                    <a:pt x="168198" y="18326"/>
                  </a:lnTo>
                  <a:lnTo>
                    <a:pt x="147408" y="17259"/>
                  </a:lnTo>
                  <a:lnTo>
                    <a:pt x="143217" y="5562"/>
                  </a:lnTo>
                  <a:lnTo>
                    <a:pt x="111886" y="11099"/>
                  </a:lnTo>
                  <a:lnTo>
                    <a:pt x="107454" y="0"/>
                  </a:lnTo>
                  <a:close/>
                </a:path>
              </a:pathLst>
            </a:custGeom>
            <a:solidFill>
              <a:srgbClr val="FAB383"/>
            </a:solidFill>
          </p:spPr>
          <p:txBody>
            <a:bodyPr wrap="square" lIns="0" tIns="0" rIns="0" bIns="0" rtlCol="0"/>
            <a:lstStyle/>
            <a:p/>
          </p:txBody>
        </p:sp>
        <p:pic>
          <p:nvPicPr>
            <p:cNvPr id="277" name="object 277" descr=""/>
            <p:cNvPicPr/>
            <p:nvPr/>
          </p:nvPicPr>
          <p:blipFill>
            <a:blip r:embed="rId96" cstate="print"/>
            <a:stretch>
              <a:fillRect/>
            </a:stretch>
          </p:blipFill>
          <p:spPr>
            <a:xfrm>
              <a:off x="11021877" y="906307"/>
              <a:ext cx="407318" cy="328592"/>
            </a:xfrm>
            <a:prstGeom prst="rect">
              <a:avLst/>
            </a:prstGeom>
          </p:spPr>
        </p:pic>
        <p:pic>
          <p:nvPicPr>
            <p:cNvPr id="278" name="object 278" descr=""/>
            <p:cNvPicPr/>
            <p:nvPr/>
          </p:nvPicPr>
          <p:blipFill>
            <a:blip r:embed="rId97" cstate="print"/>
            <a:stretch>
              <a:fillRect/>
            </a:stretch>
          </p:blipFill>
          <p:spPr>
            <a:xfrm>
              <a:off x="11104025" y="855820"/>
              <a:ext cx="279817" cy="280672"/>
            </a:xfrm>
            <a:prstGeom prst="rect">
              <a:avLst/>
            </a:prstGeom>
          </p:spPr>
        </p:pic>
        <p:pic>
          <p:nvPicPr>
            <p:cNvPr id="279" name="object 279" descr=""/>
            <p:cNvPicPr/>
            <p:nvPr/>
          </p:nvPicPr>
          <p:blipFill>
            <a:blip r:embed="rId98" cstate="print"/>
            <a:stretch>
              <a:fillRect/>
            </a:stretch>
          </p:blipFill>
          <p:spPr>
            <a:xfrm>
              <a:off x="11072367" y="847267"/>
              <a:ext cx="274679" cy="277240"/>
            </a:xfrm>
            <a:prstGeom prst="rect">
              <a:avLst/>
            </a:prstGeom>
          </p:spPr>
        </p:pic>
        <p:pic>
          <p:nvPicPr>
            <p:cNvPr id="280" name="object 280" descr=""/>
            <p:cNvPicPr/>
            <p:nvPr/>
          </p:nvPicPr>
          <p:blipFill>
            <a:blip r:embed="rId99" cstate="print"/>
            <a:stretch>
              <a:fillRect/>
            </a:stretch>
          </p:blipFill>
          <p:spPr>
            <a:xfrm>
              <a:off x="10671823" y="1071448"/>
              <a:ext cx="492540" cy="464781"/>
            </a:xfrm>
            <a:prstGeom prst="rect">
              <a:avLst/>
            </a:prstGeom>
          </p:spPr>
        </p:pic>
        <p:pic>
          <p:nvPicPr>
            <p:cNvPr id="281" name="object 281" descr=""/>
            <p:cNvPicPr/>
            <p:nvPr/>
          </p:nvPicPr>
          <p:blipFill>
            <a:blip r:embed="rId100" cstate="print"/>
            <a:stretch>
              <a:fillRect/>
            </a:stretch>
          </p:blipFill>
          <p:spPr>
            <a:xfrm>
              <a:off x="10149357" y="951659"/>
              <a:ext cx="114185" cy="125354"/>
            </a:xfrm>
            <a:prstGeom prst="rect">
              <a:avLst/>
            </a:prstGeom>
          </p:spPr>
        </p:pic>
        <p:pic>
          <p:nvPicPr>
            <p:cNvPr id="282" name="object 282" descr=""/>
            <p:cNvPicPr/>
            <p:nvPr/>
          </p:nvPicPr>
          <p:blipFill>
            <a:blip r:embed="rId101" cstate="print"/>
            <a:stretch>
              <a:fillRect/>
            </a:stretch>
          </p:blipFill>
          <p:spPr>
            <a:xfrm>
              <a:off x="10478104" y="1426272"/>
              <a:ext cx="142132" cy="93384"/>
            </a:xfrm>
            <a:prstGeom prst="rect">
              <a:avLst/>
            </a:prstGeom>
          </p:spPr>
        </p:pic>
        <p:sp>
          <p:nvSpPr>
            <p:cNvPr id="283" name="object 283" descr=""/>
            <p:cNvSpPr/>
            <p:nvPr/>
          </p:nvSpPr>
          <p:spPr>
            <a:xfrm>
              <a:off x="11777243" y="918311"/>
              <a:ext cx="146050" cy="97155"/>
            </a:xfrm>
            <a:custGeom>
              <a:avLst/>
              <a:gdLst/>
              <a:ahLst/>
              <a:cxnLst/>
              <a:rect l="l" t="t" r="r" b="b"/>
              <a:pathLst>
                <a:path w="146050" h="97155">
                  <a:moveTo>
                    <a:pt x="145580" y="20243"/>
                  </a:moveTo>
                  <a:lnTo>
                    <a:pt x="107848" y="0"/>
                  </a:lnTo>
                  <a:lnTo>
                    <a:pt x="104470" y="6286"/>
                  </a:lnTo>
                  <a:lnTo>
                    <a:pt x="130860" y="20447"/>
                  </a:lnTo>
                  <a:lnTo>
                    <a:pt x="99568" y="30060"/>
                  </a:lnTo>
                  <a:lnTo>
                    <a:pt x="63842" y="46304"/>
                  </a:lnTo>
                  <a:lnTo>
                    <a:pt x="30492" y="66954"/>
                  </a:lnTo>
                  <a:lnTo>
                    <a:pt x="0" y="91770"/>
                  </a:lnTo>
                  <a:lnTo>
                    <a:pt x="4838" y="97002"/>
                  </a:lnTo>
                  <a:lnTo>
                    <a:pt x="34632" y="72758"/>
                  </a:lnTo>
                  <a:lnTo>
                    <a:pt x="67195" y="52590"/>
                  </a:lnTo>
                  <a:lnTo>
                    <a:pt x="102095" y="36728"/>
                  </a:lnTo>
                  <a:lnTo>
                    <a:pt x="132638" y="27343"/>
                  </a:lnTo>
                  <a:lnTo>
                    <a:pt x="116611" y="52590"/>
                  </a:lnTo>
                  <a:lnTo>
                    <a:pt x="122643" y="56413"/>
                  </a:lnTo>
                  <a:lnTo>
                    <a:pt x="145580" y="20243"/>
                  </a:lnTo>
                  <a:close/>
                </a:path>
              </a:pathLst>
            </a:custGeom>
            <a:solidFill>
              <a:srgbClr val="ED1C24"/>
            </a:solidFill>
          </p:spPr>
          <p:txBody>
            <a:bodyPr wrap="square" lIns="0" tIns="0" rIns="0" bIns="0" rtlCol="0"/>
            <a:lstStyle/>
            <a:p/>
          </p:txBody>
        </p:sp>
        <p:pic>
          <p:nvPicPr>
            <p:cNvPr id="284" name="object 284" descr=""/>
            <p:cNvPicPr/>
            <p:nvPr/>
          </p:nvPicPr>
          <p:blipFill>
            <a:blip r:embed="rId102" cstate="print"/>
            <a:stretch>
              <a:fillRect/>
            </a:stretch>
          </p:blipFill>
          <p:spPr>
            <a:xfrm>
              <a:off x="12491917" y="1000537"/>
              <a:ext cx="87428" cy="138587"/>
            </a:xfrm>
            <a:prstGeom prst="rect">
              <a:avLst/>
            </a:prstGeom>
          </p:spPr>
        </p:pic>
        <p:sp>
          <p:nvSpPr>
            <p:cNvPr id="285" name="object 285" descr=""/>
            <p:cNvSpPr/>
            <p:nvPr/>
          </p:nvSpPr>
          <p:spPr>
            <a:xfrm>
              <a:off x="11026762" y="903198"/>
              <a:ext cx="1918970" cy="553720"/>
            </a:xfrm>
            <a:custGeom>
              <a:avLst/>
              <a:gdLst/>
              <a:ahLst/>
              <a:cxnLst/>
              <a:rect l="l" t="t" r="r" b="b"/>
              <a:pathLst>
                <a:path w="1918970" h="553719">
                  <a:moveTo>
                    <a:pt x="213258" y="39878"/>
                  </a:moveTo>
                  <a:lnTo>
                    <a:pt x="190982" y="3302"/>
                  </a:lnTo>
                  <a:lnTo>
                    <a:pt x="184886" y="7010"/>
                  </a:lnTo>
                  <a:lnTo>
                    <a:pt x="200342" y="32397"/>
                  </a:lnTo>
                  <a:lnTo>
                    <a:pt x="185166" y="28371"/>
                  </a:lnTo>
                  <a:lnTo>
                    <a:pt x="163042" y="24257"/>
                  </a:lnTo>
                  <a:lnTo>
                    <a:pt x="140614" y="21767"/>
                  </a:lnTo>
                  <a:lnTo>
                    <a:pt x="117970" y="20942"/>
                  </a:lnTo>
                  <a:lnTo>
                    <a:pt x="87553" y="22428"/>
                  </a:lnTo>
                  <a:lnTo>
                    <a:pt x="57670" y="26885"/>
                  </a:lnTo>
                  <a:lnTo>
                    <a:pt x="28460" y="34290"/>
                  </a:lnTo>
                  <a:lnTo>
                    <a:pt x="0" y="44602"/>
                  </a:lnTo>
                  <a:lnTo>
                    <a:pt x="2768" y="51181"/>
                  </a:lnTo>
                  <a:lnTo>
                    <a:pt x="30556" y="41109"/>
                  </a:lnTo>
                  <a:lnTo>
                    <a:pt x="59080" y="33870"/>
                  </a:lnTo>
                  <a:lnTo>
                    <a:pt x="88265" y="29527"/>
                  </a:lnTo>
                  <a:lnTo>
                    <a:pt x="117970" y="28067"/>
                  </a:lnTo>
                  <a:lnTo>
                    <a:pt x="140093" y="28879"/>
                  </a:lnTo>
                  <a:lnTo>
                    <a:pt x="161988" y="31305"/>
                  </a:lnTo>
                  <a:lnTo>
                    <a:pt x="183603" y="35331"/>
                  </a:lnTo>
                  <a:lnTo>
                    <a:pt x="198704" y="39331"/>
                  </a:lnTo>
                  <a:lnTo>
                    <a:pt x="171894" y="53086"/>
                  </a:lnTo>
                  <a:lnTo>
                    <a:pt x="175158" y="59436"/>
                  </a:lnTo>
                  <a:lnTo>
                    <a:pt x="213258" y="39878"/>
                  </a:lnTo>
                  <a:close/>
                </a:path>
                <a:path w="1918970" h="553719">
                  <a:moveTo>
                    <a:pt x="1231099" y="428625"/>
                  </a:moveTo>
                  <a:lnTo>
                    <a:pt x="1224495" y="425919"/>
                  </a:lnTo>
                  <a:lnTo>
                    <a:pt x="1208290" y="459473"/>
                  </a:lnTo>
                  <a:lnTo>
                    <a:pt x="1188097" y="490664"/>
                  </a:lnTo>
                  <a:lnTo>
                    <a:pt x="1164234" y="519049"/>
                  </a:lnTo>
                  <a:lnTo>
                    <a:pt x="1141730" y="539851"/>
                  </a:lnTo>
                  <a:lnTo>
                    <a:pt x="1145209" y="510108"/>
                  </a:lnTo>
                  <a:lnTo>
                    <a:pt x="1138123" y="509282"/>
                  </a:lnTo>
                  <a:lnTo>
                    <a:pt x="1133170" y="551827"/>
                  </a:lnTo>
                  <a:lnTo>
                    <a:pt x="1175956" y="553669"/>
                  </a:lnTo>
                  <a:lnTo>
                    <a:pt x="1176274" y="546544"/>
                  </a:lnTo>
                  <a:lnTo>
                    <a:pt x="1146352" y="545261"/>
                  </a:lnTo>
                  <a:lnTo>
                    <a:pt x="1169377" y="523976"/>
                  </a:lnTo>
                  <a:lnTo>
                    <a:pt x="1193825" y="494906"/>
                  </a:lnTo>
                  <a:lnTo>
                    <a:pt x="1214501" y="462978"/>
                  </a:lnTo>
                  <a:lnTo>
                    <a:pt x="1231099" y="428625"/>
                  </a:lnTo>
                  <a:close/>
                </a:path>
                <a:path w="1918970" h="553719">
                  <a:moveTo>
                    <a:pt x="1918373" y="71602"/>
                  </a:moveTo>
                  <a:lnTo>
                    <a:pt x="1910892" y="29438"/>
                  </a:lnTo>
                  <a:lnTo>
                    <a:pt x="1903857" y="30683"/>
                  </a:lnTo>
                  <a:lnTo>
                    <a:pt x="1909102" y="60236"/>
                  </a:lnTo>
                  <a:lnTo>
                    <a:pt x="1878723" y="39585"/>
                  </a:lnTo>
                  <a:lnTo>
                    <a:pt x="1839988" y="20662"/>
                  </a:lnTo>
                  <a:lnTo>
                    <a:pt x="1798904" y="7391"/>
                  </a:lnTo>
                  <a:lnTo>
                    <a:pt x="1756041" y="0"/>
                  </a:lnTo>
                  <a:lnTo>
                    <a:pt x="1755330" y="7099"/>
                  </a:lnTo>
                  <a:lnTo>
                    <a:pt x="1797202" y="14325"/>
                  </a:lnTo>
                  <a:lnTo>
                    <a:pt x="1837321" y="27279"/>
                  </a:lnTo>
                  <a:lnTo>
                    <a:pt x="1875155" y="45758"/>
                  </a:lnTo>
                  <a:lnTo>
                    <a:pt x="1904707" y="65849"/>
                  </a:lnTo>
                  <a:lnTo>
                    <a:pt x="1875028" y="68897"/>
                  </a:lnTo>
                  <a:lnTo>
                    <a:pt x="1875764" y="75996"/>
                  </a:lnTo>
                  <a:lnTo>
                    <a:pt x="1918373" y="71602"/>
                  </a:lnTo>
                  <a:close/>
                </a:path>
              </a:pathLst>
            </a:custGeom>
            <a:solidFill>
              <a:srgbClr val="ED1C24"/>
            </a:solidFill>
          </p:spPr>
          <p:txBody>
            <a:bodyPr wrap="square" lIns="0" tIns="0" rIns="0" bIns="0" rtlCol="0"/>
            <a:lstStyle/>
            <a:p/>
          </p:txBody>
        </p:sp>
        <p:pic>
          <p:nvPicPr>
            <p:cNvPr id="286" name="object 286" descr=""/>
            <p:cNvPicPr/>
            <p:nvPr/>
          </p:nvPicPr>
          <p:blipFill>
            <a:blip r:embed="rId103" cstate="print"/>
            <a:stretch>
              <a:fillRect/>
            </a:stretch>
          </p:blipFill>
          <p:spPr>
            <a:xfrm>
              <a:off x="11513819" y="1159091"/>
              <a:ext cx="205219" cy="75133"/>
            </a:xfrm>
            <a:prstGeom prst="rect">
              <a:avLst/>
            </a:prstGeom>
          </p:spPr>
        </p:pic>
        <p:pic>
          <p:nvPicPr>
            <p:cNvPr id="287" name="object 287" descr=""/>
            <p:cNvPicPr/>
            <p:nvPr/>
          </p:nvPicPr>
          <p:blipFill>
            <a:blip r:embed="rId103" cstate="print"/>
            <a:stretch>
              <a:fillRect/>
            </a:stretch>
          </p:blipFill>
          <p:spPr>
            <a:xfrm>
              <a:off x="12270676" y="1159091"/>
              <a:ext cx="205219" cy="75133"/>
            </a:xfrm>
            <a:prstGeom prst="rect">
              <a:avLst/>
            </a:prstGeom>
          </p:spPr>
        </p:pic>
      </p:grpSp>
      <p:grpSp>
        <p:nvGrpSpPr>
          <p:cNvPr id="288" name="object 288" descr=""/>
          <p:cNvGrpSpPr/>
          <p:nvPr/>
        </p:nvGrpSpPr>
        <p:grpSpPr>
          <a:xfrm>
            <a:off x="10089855" y="2763714"/>
            <a:ext cx="3035935" cy="808355"/>
            <a:chOff x="10089855" y="2763714"/>
            <a:chExt cx="3035935" cy="808355"/>
          </a:xfrm>
        </p:grpSpPr>
        <p:sp>
          <p:nvSpPr>
            <p:cNvPr id="289" name="object 289" descr=""/>
            <p:cNvSpPr/>
            <p:nvPr/>
          </p:nvSpPr>
          <p:spPr>
            <a:xfrm>
              <a:off x="10089855" y="2796626"/>
              <a:ext cx="2985770" cy="775970"/>
            </a:xfrm>
            <a:custGeom>
              <a:avLst/>
              <a:gdLst/>
              <a:ahLst/>
              <a:cxnLst/>
              <a:rect l="l" t="t" r="r" b="b"/>
              <a:pathLst>
                <a:path w="2985769" h="775970">
                  <a:moveTo>
                    <a:pt x="2985566" y="0"/>
                  </a:moveTo>
                  <a:lnTo>
                    <a:pt x="1495272" y="0"/>
                  </a:lnTo>
                  <a:lnTo>
                    <a:pt x="0" y="0"/>
                  </a:lnTo>
                  <a:lnTo>
                    <a:pt x="0" y="775360"/>
                  </a:lnTo>
                  <a:lnTo>
                    <a:pt x="2985566" y="775360"/>
                  </a:lnTo>
                  <a:lnTo>
                    <a:pt x="2985566" y="0"/>
                  </a:lnTo>
                  <a:close/>
                </a:path>
              </a:pathLst>
            </a:custGeom>
            <a:solidFill>
              <a:srgbClr val="FFFFFF"/>
            </a:solidFill>
          </p:spPr>
          <p:txBody>
            <a:bodyPr wrap="square" lIns="0" tIns="0" rIns="0" bIns="0" rtlCol="0"/>
            <a:lstStyle/>
            <a:p/>
          </p:txBody>
        </p:sp>
        <p:sp>
          <p:nvSpPr>
            <p:cNvPr id="290" name="object 290" descr=""/>
            <p:cNvSpPr/>
            <p:nvPr/>
          </p:nvSpPr>
          <p:spPr>
            <a:xfrm>
              <a:off x="10192137" y="3090080"/>
              <a:ext cx="417830" cy="66040"/>
            </a:xfrm>
            <a:custGeom>
              <a:avLst/>
              <a:gdLst/>
              <a:ahLst/>
              <a:cxnLst/>
              <a:rect l="l" t="t" r="r" b="b"/>
              <a:pathLst>
                <a:path w="417829" h="66039">
                  <a:moveTo>
                    <a:pt x="320014" y="0"/>
                  </a:moveTo>
                  <a:lnTo>
                    <a:pt x="97332" y="0"/>
                  </a:lnTo>
                  <a:lnTo>
                    <a:pt x="0" y="27203"/>
                  </a:lnTo>
                  <a:lnTo>
                    <a:pt x="0" y="65887"/>
                  </a:lnTo>
                  <a:lnTo>
                    <a:pt x="80886" y="65887"/>
                  </a:lnTo>
                  <a:lnTo>
                    <a:pt x="417360" y="65887"/>
                  </a:lnTo>
                  <a:lnTo>
                    <a:pt x="417360" y="27203"/>
                  </a:lnTo>
                  <a:lnTo>
                    <a:pt x="320014" y="0"/>
                  </a:lnTo>
                  <a:close/>
                </a:path>
              </a:pathLst>
            </a:custGeom>
            <a:solidFill>
              <a:srgbClr val="414042"/>
            </a:solidFill>
          </p:spPr>
          <p:txBody>
            <a:bodyPr wrap="square" lIns="0" tIns="0" rIns="0" bIns="0" rtlCol="0"/>
            <a:lstStyle/>
            <a:p/>
          </p:txBody>
        </p:sp>
        <p:pic>
          <p:nvPicPr>
            <p:cNvPr id="291" name="object 291" descr=""/>
            <p:cNvPicPr/>
            <p:nvPr/>
          </p:nvPicPr>
          <p:blipFill>
            <a:blip r:embed="rId104" cstate="print"/>
            <a:stretch>
              <a:fillRect/>
            </a:stretch>
          </p:blipFill>
          <p:spPr>
            <a:xfrm>
              <a:off x="10267473" y="3090069"/>
              <a:ext cx="266693" cy="273386"/>
            </a:xfrm>
            <a:prstGeom prst="rect">
              <a:avLst/>
            </a:prstGeom>
          </p:spPr>
        </p:pic>
        <p:pic>
          <p:nvPicPr>
            <p:cNvPr id="292" name="object 292" descr=""/>
            <p:cNvPicPr/>
            <p:nvPr/>
          </p:nvPicPr>
          <p:blipFill>
            <a:blip r:embed="rId105" cstate="print"/>
            <a:stretch>
              <a:fillRect/>
            </a:stretch>
          </p:blipFill>
          <p:spPr>
            <a:xfrm>
              <a:off x="10148658" y="2966275"/>
              <a:ext cx="366290" cy="373048"/>
            </a:xfrm>
            <a:prstGeom prst="rect">
              <a:avLst/>
            </a:prstGeom>
          </p:spPr>
        </p:pic>
        <p:pic>
          <p:nvPicPr>
            <p:cNvPr id="293" name="object 293" descr=""/>
            <p:cNvPicPr/>
            <p:nvPr/>
          </p:nvPicPr>
          <p:blipFill>
            <a:blip r:embed="rId106" cstate="print"/>
            <a:stretch>
              <a:fillRect/>
            </a:stretch>
          </p:blipFill>
          <p:spPr>
            <a:xfrm>
              <a:off x="10157091" y="2967962"/>
              <a:ext cx="277676" cy="277676"/>
            </a:xfrm>
            <a:prstGeom prst="rect">
              <a:avLst/>
            </a:prstGeom>
          </p:spPr>
        </p:pic>
        <p:pic>
          <p:nvPicPr>
            <p:cNvPr id="294" name="object 294" descr=""/>
            <p:cNvPicPr/>
            <p:nvPr/>
          </p:nvPicPr>
          <p:blipFill>
            <a:blip r:embed="rId107" cstate="print"/>
            <a:stretch>
              <a:fillRect/>
            </a:stretch>
          </p:blipFill>
          <p:spPr>
            <a:xfrm>
              <a:off x="10165206" y="2915653"/>
              <a:ext cx="471220" cy="471246"/>
            </a:xfrm>
            <a:prstGeom prst="rect">
              <a:avLst/>
            </a:prstGeom>
          </p:spPr>
        </p:pic>
        <p:pic>
          <p:nvPicPr>
            <p:cNvPr id="295" name="object 295" descr=""/>
            <p:cNvPicPr/>
            <p:nvPr/>
          </p:nvPicPr>
          <p:blipFill>
            <a:blip r:embed="rId108" cstate="print"/>
            <a:stretch>
              <a:fillRect/>
            </a:stretch>
          </p:blipFill>
          <p:spPr>
            <a:xfrm>
              <a:off x="10128402" y="2803382"/>
              <a:ext cx="592480" cy="376418"/>
            </a:xfrm>
            <a:prstGeom prst="rect">
              <a:avLst/>
            </a:prstGeom>
          </p:spPr>
        </p:pic>
        <p:pic>
          <p:nvPicPr>
            <p:cNvPr id="296" name="object 296" descr=""/>
            <p:cNvPicPr/>
            <p:nvPr/>
          </p:nvPicPr>
          <p:blipFill>
            <a:blip r:embed="rId109" cstate="print"/>
            <a:stretch>
              <a:fillRect/>
            </a:stretch>
          </p:blipFill>
          <p:spPr>
            <a:xfrm>
              <a:off x="10213644" y="2805074"/>
              <a:ext cx="372198" cy="265856"/>
            </a:xfrm>
            <a:prstGeom prst="rect">
              <a:avLst/>
            </a:prstGeom>
          </p:spPr>
        </p:pic>
        <p:pic>
          <p:nvPicPr>
            <p:cNvPr id="297" name="object 297" descr=""/>
            <p:cNvPicPr/>
            <p:nvPr/>
          </p:nvPicPr>
          <p:blipFill>
            <a:blip r:embed="rId110" cstate="print"/>
            <a:stretch>
              <a:fillRect/>
            </a:stretch>
          </p:blipFill>
          <p:spPr>
            <a:xfrm>
              <a:off x="10212796" y="3224543"/>
              <a:ext cx="372204" cy="265857"/>
            </a:xfrm>
            <a:prstGeom prst="rect">
              <a:avLst/>
            </a:prstGeom>
          </p:spPr>
        </p:pic>
        <p:sp>
          <p:nvSpPr>
            <p:cNvPr id="298" name="object 298" descr=""/>
            <p:cNvSpPr/>
            <p:nvPr/>
          </p:nvSpPr>
          <p:spPr>
            <a:xfrm>
              <a:off x="11162093" y="2960626"/>
              <a:ext cx="76200" cy="418465"/>
            </a:xfrm>
            <a:custGeom>
              <a:avLst/>
              <a:gdLst/>
              <a:ahLst/>
              <a:cxnLst/>
              <a:rect l="l" t="t" r="r" b="b"/>
              <a:pathLst>
                <a:path w="76200" h="418464">
                  <a:moveTo>
                    <a:pt x="37439" y="0"/>
                  </a:moveTo>
                  <a:lnTo>
                    <a:pt x="7124" y="96405"/>
                  </a:lnTo>
                  <a:lnTo>
                    <a:pt x="0" y="318985"/>
                  </a:lnTo>
                  <a:lnTo>
                    <a:pt x="24079" y="417131"/>
                  </a:lnTo>
                  <a:lnTo>
                    <a:pt x="62738" y="418376"/>
                  </a:lnTo>
                  <a:lnTo>
                    <a:pt x="65328" y="337527"/>
                  </a:lnTo>
                  <a:lnTo>
                    <a:pt x="76098" y="1231"/>
                  </a:lnTo>
                  <a:lnTo>
                    <a:pt x="37439" y="0"/>
                  </a:lnTo>
                  <a:close/>
                </a:path>
              </a:pathLst>
            </a:custGeom>
            <a:solidFill>
              <a:srgbClr val="414042"/>
            </a:solidFill>
          </p:spPr>
          <p:txBody>
            <a:bodyPr wrap="square" lIns="0" tIns="0" rIns="0" bIns="0" rtlCol="0"/>
            <a:lstStyle/>
            <a:p/>
          </p:txBody>
        </p:sp>
        <p:pic>
          <p:nvPicPr>
            <p:cNvPr id="299" name="object 299" descr=""/>
            <p:cNvPicPr/>
            <p:nvPr/>
          </p:nvPicPr>
          <p:blipFill>
            <a:blip r:embed="rId111" cstate="print"/>
            <a:stretch>
              <a:fillRect/>
            </a:stretch>
          </p:blipFill>
          <p:spPr>
            <a:xfrm>
              <a:off x="11162089" y="3036874"/>
              <a:ext cx="277520" cy="266598"/>
            </a:xfrm>
            <a:prstGeom prst="rect">
              <a:avLst/>
            </a:prstGeom>
          </p:spPr>
        </p:pic>
        <p:pic>
          <p:nvPicPr>
            <p:cNvPr id="300" name="object 300" descr=""/>
            <p:cNvPicPr/>
            <p:nvPr/>
          </p:nvPicPr>
          <p:blipFill>
            <a:blip r:embed="rId112" cstate="print"/>
            <a:stretch>
              <a:fillRect/>
            </a:stretch>
          </p:blipFill>
          <p:spPr>
            <a:xfrm>
              <a:off x="11039075" y="3054896"/>
              <a:ext cx="373043" cy="367982"/>
            </a:xfrm>
            <a:prstGeom prst="rect">
              <a:avLst/>
            </a:prstGeom>
          </p:spPr>
        </p:pic>
        <p:pic>
          <p:nvPicPr>
            <p:cNvPr id="301" name="object 301" descr=""/>
            <p:cNvPicPr/>
            <p:nvPr/>
          </p:nvPicPr>
          <p:blipFill>
            <a:blip r:embed="rId113" cstate="print"/>
            <a:stretch>
              <a:fillRect/>
            </a:stretch>
          </p:blipFill>
          <p:spPr>
            <a:xfrm>
              <a:off x="11039919" y="3135084"/>
              <a:ext cx="277676" cy="276821"/>
            </a:xfrm>
            <a:prstGeom prst="rect">
              <a:avLst/>
            </a:prstGeom>
          </p:spPr>
        </p:pic>
        <p:pic>
          <p:nvPicPr>
            <p:cNvPr id="302" name="object 302" descr=""/>
            <p:cNvPicPr/>
            <p:nvPr/>
          </p:nvPicPr>
          <p:blipFill>
            <a:blip r:embed="rId114" cstate="print"/>
            <a:stretch>
              <a:fillRect/>
            </a:stretch>
          </p:blipFill>
          <p:spPr>
            <a:xfrm>
              <a:off x="10991329" y="2934652"/>
              <a:ext cx="470992" cy="471119"/>
            </a:xfrm>
            <a:prstGeom prst="rect">
              <a:avLst/>
            </a:prstGeom>
          </p:spPr>
        </p:pic>
        <p:pic>
          <p:nvPicPr>
            <p:cNvPr id="303" name="object 303" descr=""/>
            <p:cNvPicPr/>
            <p:nvPr/>
          </p:nvPicPr>
          <p:blipFill>
            <a:blip r:embed="rId115" cstate="print"/>
            <a:stretch>
              <a:fillRect/>
            </a:stretch>
          </p:blipFill>
          <p:spPr>
            <a:xfrm>
              <a:off x="10878718" y="2847270"/>
              <a:ext cx="382320" cy="589957"/>
            </a:xfrm>
            <a:prstGeom prst="rect">
              <a:avLst/>
            </a:prstGeom>
          </p:spPr>
        </p:pic>
        <p:pic>
          <p:nvPicPr>
            <p:cNvPr id="304" name="object 304" descr=""/>
            <p:cNvPicPr/>
            <p:nvPr/>
          </p:nvPicPr>
          <p:blipFill>
            <a:blip r:embed="rId116" cstate="print"/>
            <a:stretch>
              <a:fillRect/>
            </a:stretch>
          </p:blipFill>
          <p:spPr>
            <a:xfrm>
              <a:off x="10880407" y="2978090"/>
              <a:ext cx="268387" cy="372204"/>
            </a:xfrm>
            <a:prstGeom prst="rect">
              <a:avLst/>
            </a:prstGeom>
          </p:spPr>
        </p:pic>
        <p:pic>
          <p:nvPicPr>
            <p:cNvPr id="305" name="object 305" descr=""/>
            <p:cNvPicPr/>
            <p:nvPr/>
          </p:nvPicPr>
          <p:blipFill>
            <a:blip r:embed="rId117" cstate="print"/>
            <a:stretch>
              <a:fillRect/>
            </a:stretch>
          </p:blipFill>
          <p:spPr>
            <a:xfrm>
              <a:off x="11299027" y="2992450"/>
              <a:ext cx="266704" cy="373037"/>
            </a:xfrm>
            <a:prstGeom prst="rect">
              <a:avLst/>
            </a:prstGeom>
          </p:spPr>
        </p:pic>
        <p:pic>
          <p:nvPicPr>
            <p:cNvPr id="306" name="object 306" descr=""/>
            <p:cNvPicPr/>
            <p:nvPr/>
          </p:nvPicPr>
          <p:blipFill>
            <a:blip r:embed="rId118" cstate="print"/>
            <a:stretch>
              <a:fillRect/>
            </a:stretch>
          </p:blipFill>
          <p:spPr>
            <a:xfrm>
              <a:off x="12538007" y="2991052"/>
              <a:ext cx="336208" cy="352437"/>
            </a:xfrm>
            <a:prstGeom prst="rect">
              <a:avLst/>
            </a:prstGeom>
          </p:spPr>
        </p:pic>
        <p:pic>
          <p:nvPicPr>
            <p:cNvPr id="307" name="object 307" descr=""/>
            <p:cNvPicPr/>
            <p:nvPr/>
          </p:nvPicPr>
          <p:blipFill>
            <a:blip r:embed="rId119" cstate="print"/>
            <a:stretch>
              <a:fillRect/>
            </a:stretch>
          </p:blipFill>
          <p:spPr>
            <a:xfrm>
              <a:off x="12607512" y="2911424"/>
              <a:ext cx="345979" cy="399199"/>
            </a:xfrm>
            <a:prstGeom prst="rect">
              <a:avLst/>
            </a:prstGeom>
          </p:spPr>
        </p:pic>
        <p:pic>
          <p:nvPicPr>
            <p:cNvPr id="308" name="object 308" descr=""/>
            <p:cNvPicPr/>
            <p:nvPr/>
          </p:nvPicPr>
          <p:blipFill>
            <a:blip r:embed="rId120" cstate="print"/>
            <a:stretch>
              <a:fillRect/>
            </a:stretch>
          </p:blipFill>
          <p:spPr>
            <a:xfrm>
              <a:off x="12679252" y="2964586"/>
              <a:ext cx="277676" cy="277676"/>
            </a:xfrm>
            <a:prstGeom prst="rect">
              <a:avLst/>
            </a:prstGeom>
          </p:spPr>
        </p:pic>
        <p:pic>
          <p:nvPicPr>
            <p:cNvPr id="309" name="object 309" descr=""/>
            <p:cNvPicPr/>
            <p:nvPr/>
          </p:nvPicPr>
          <p:blipFill>
            <a:blip r:embed="rId121" cstate="print"/>
            <a:stretch>
              <a:fillRect/>
            </a:stretch>
          </p:blipFill>
          <p:spPr>
            <a:xfrm>
              <a:off x="12483851" y="2922727"/>
              <a:ext cx="469897" cy="470450"/>
            </a:xfrm>
            <a:prstGeom prst="rect">
              <a:avLst/>
            </a:prstGeom>
          </p:spPr>
        </p:pic>
        <p:pic>
          <p:nvPicPr>
            <p:cNvPr id="310" name="object 310" descr=""/>
            <p:cNvPicPr/>
            <p:nvPr/>
          </p:nvPicPr>
          <p:blipFill>
            <a:blip r:embed="rId122" cstate="print"/>
            <a:stretch>
              <a:fillRect/>
            </a:stretch>
          </p:blipFill>
          <p:spPr>
            <a:xfrm>
              <a:off x="12552652" y="3020290"/>
              <a:ext cx="515685" cy="483613"/>
            </a:xfrm>
            <a:prstGeom prst="rect">
              <a:avLst/>
            </a:prstGeom>
          </p:spPr>
        </p:pic>
        <p:pic>
          <p:nvPicPr>
            <p:cNvPr id="311" name="object 311" descr=""/>
            <p:cNvPicPr/>
            <p:nvPr/>
          </p:nvPicPr>
          <p:blipFill>
            <a:blip r:embed="rId123" cstate="print"/>
            <a:stretch>
              <a:fillRect/>
            </a:stretch>
          </p:blipFill>
          <p:spPr>
            <a:xfrm>
              <a:off x="12719811" y="3113138"/>
              <a:ext cx="329946" cy="347721"/>
            </a:xfrm>
            <a:prstGeom prst="rect">
              <a:avLst/>
            </a:prstGeom>
          </p:spPr>
        </p:pic>
        <p:pic>
          <p:nvPicPr>
            <p:cNvPr id="312" name="object 312" descr=""/>
            <p:cNvPicPr/>
            <p:nvPr/>
          </p:nvPicPr>
          <p:blipFill>
            <a:blip r:embed="rId124" cstate="print"/>
            <a:stretch>
              <a:fillRect/>
            </a:stretch>
          </p:blipFill>
          <p:spPr>
            <a:xfrm>
              <a:off x="12396511" y="2857398"/>
              <a:ext cx="328254" cy="348564"/>
            </a:xfrm>
            <a:prstGeom prst="rect">
              <a:avLst/>
            </a:prstGeom>
          </p:spPr>
        </p:pic>
        <p:sp>
          <p:nvSpPr>
            <p:cNvPr id="313" name="object 313" descr=""/>
            <p:cNvSpPr/>
            <p:nvPr/>
          </p:nvSpPr>
          <p:spPr>
            <a:xfrm>
              <a:off x="11783583" y="3153885"/>
              <a:ext cx="419100" cy="83820"/>
            </a:xfrm>
            <a:custGeom>
              <a:avLst/>
              <a:gdLst/>
              <a:ahLst/>
              <a:cxnLst/>
              <a:rect l="l" t="t" r="r" b="b"/>
              <a:pathLst>
                <a:path w="419100" h="83819">
                  <a:moveTo>
                    <a:pt x="2184" y="0"/>
                  </a:moveTo>
                  <a:lnTo>
                    <a:pt x="0" y="38620"/>
                  </a:lnTo>
                  <a:lnTo>
                    <a:pt x="95656" y="71259"/>
                  </a:lnTo>
                  <a:lnTo>
                    <a:pt x="317995" y="83743"/>
                  </a:lnTo>
                  <a:lnTo>
                    <a:pt x="416699" y="62039"/>
                  </a:lnTo>
                  <a:lnTo>
                    <a:pt x="418871" y="23418"/>
                  </a:lnTo>
                  <a:lnTo>
                    <a:pt x="338112" y="18884"/>
                  </a:lnTo>
                  <a:lnTo>
                    <a:pt x="2184" y="0"/>
                  </a:lnTo>
                  <a:close/>
                </a:path>
              </a:pathLst>
            </a:custGeom>
            <a:solidFill>
              <a:srgbClr val="414042"/>
            </a:solidFill>
          </p:spPr>
          <p:txBody>
            <a:bodyPr wrap="square" lIns="0" tIns="0" rIns="0" bIns="0" rtlCol="0"/>
            <a:lstStyle/>
            <a:p/>
          </p:txBody>
        </p:sp>
        <p:pic>
          <p:nvPicPr>
            <p:cNvPr id="314" name="object 314" descr=""/>
            <p:cNvPicPr/>
            <p:nvPr/>
          </p:nvPicPr>
          <p:blipFill>
            <a:blip r:embed="rId125" cstate="print"/>
            <a:stretch>
              <a:fillRect/>
            </a:stretch>
          </p:blipFill>
          <p:spPr>
            <a:xfrm>
              <a:off x="11860568" y="2957192"/>
              <a:ext cx="266261" cy="280444"/>
            </a:xfrm>
            <a:prstGeom prst="rect">
              <a:avLst/>
            </a:prstGeom>
          </p:spPr>
        </p:pic>
        <p:pic>
          <p:nvPicPr>
            <p:cNvPr id="315" name="object 315" descr=""/>
            <p:cNvPicPr/>
            <p:nvPr/>
          </p:nvPicPr>
          <p:blipFill>
            <a:blip r:embed="rId126" cstate="print"/>
            <a:stretch>
              <a:fillRect/>
            </a:stretch>
          </p:blipFill>
          <p:spPr>
            <a:xfrm>
              <a:off x="11876608" y="2987383"/>
              <a:ext cx="369669" cy="373037"/>
            </a:xfrm>
            <a:prstGeom prst="rect">
              <a:avLst/>
            </a:prstGeom>
          </p:spPr>
        </p:pic>
        <p:pic>
          <p:nvPicPr>
            <p:cNvPr id="316" name="object 316" descr=""/>
            <p:cNvPicPr/>
            <p:nvPr/>
          </p:nvPicPr>
          <p:blipFill>
            <a:blip r:embed="rId127" cstate="print"/>
            <a:stretch>
              <a:fillRect/>
            </a:stretch>
          </p:blipFill>
          <p:spPr>
            <a:xfrm>
              <a:off x="11956785" y="3081902"/>
              <a:ext cx="277676" cy="277676"/>
            </a:xfrm>
            <a:prstGeom prst="rect">
              <a:avLst/>
            </a:prstGeom>
          </p:spPr>
        </p:pic>
        <p:pic>
          <p:nvPicPr>
            <p:cNvPr id="317" name="object 317" descr=""/>
            <p:cNvPicPr/>
            <p:nvPr/>
          </p:nvPicPr>
          <p:blipFill>
            <a:blip r:embed="rId128" cstate="print"/>
            <a:stretch>
              <a:fillRect/>
            </a:stretch>
          </p:blipFill>
          <p:spPr>
            <a:xfrm>
              <a:off x="11758587" y="2934652"/>
              <a:ext cx="470509" cy="470877"/>
            </a:xfrm>
            <a:prstGeom prst="rect">
              <a:avLst/>
            </a:prstGeom>
          </p:spPr>
        </p:pic>
        <p:pic>
          <p:nvPicPr>
            <p:cNvPr id="318" name="object 318" descr=""/>
            <p:cNvPicPr/>
            <p:nvPr/>
          </p:nvPicPr>
          <p:blipFill>
            <a:blip r:embed="rId129" cstate="print"/>
            <a:stretch>
              <a:fillRect/>
            </a:stretch>
          </p:blipFill>
          <p:spPr>
            <a:xfrm>
              <a:off x="11668136" y="3131699"/>
              <a:ext cx="588269" cy="386552"/>
            </a:xfrm>
            <a:prstGeom prst="rect">
              <a:avLst/>
            </a:prstGeom>
          </p:spPr>
        </p:pic>
        <p:pic>
          <p:nvPicPr>
            <p:cNvPr id="319" name="object 319" descr=""/>
            <p:cNvPicPr/>
            <p:nvPr/>
          </p:nvPicPr>
          <p:blipFill>
            <a:blip r:embed="rId130" cstate="print"/>
            <a:stretch>
              <a:fillRect/>
            </a:stretch>
          </p:blipFill>
          <p:spPr>
            <a:xfrm>
              <a:off x="11796425" y="3247327"/>
              <a:ext cx="373045" cy="269236"/>
            </a:xfrm>
            <a:prstGeom prst="rect">
              <a:avLst/>
            </a:prstGeom>
          </p:spPr>
        </p:pic>
        <p:pic>
          <p:nvPicPr>
            <p:cNvPr id="320" name="object 320" descr=""/>
            <p:cNvPicPr/>
            <p:nvPr/>
          </p:nvPicPr>
          <p:blipFill>
            <a:blip r:embed="rId131" cstate="print"/>
            <a:stretch>
              <a:fillRect/>
            </a:stretch>
          </p:blipFill>
          <p:spPr>
            <a:xfrm>
              <a:off x="11820906" y="2831236"/>
              <a:ext cx="372198" cy="268389"/>
            </a:xfrm>
            <a:prstGeom prst="rect">
              <a:avLst/>
            </a:prstGeom>
          </p:spPr>
        </p:pic>
        <p:pic>
          <p:nvPicPr>
            <p:cNvPr id="321" name="object 321" descr=""/>
            <p:cNvPicPr/>
            <p:nvPr/>
          </p:nvPicPr>
          <p:blipFill>
            <a:blip r:embed="rId132" cstate="print"/>
            <a:stretch>
              <a:fillRect/>
            </a:stretch>
          </p:blipFill>
          <p:spPr>
            <a:xfrm>
              <a:off x="10135565" y="3033039"/>
              <a:ext cx="96710" cy="363245"/>
            </a:xfrm>
            <a:prstGeom prst="rect">
              <a:avLst/>
            </a:prstGeom>
          </p:spPr>
        </p:pic>
        <p:pic>
          <p:nvPicPr>
            <p:cNvPr id="322" name="object 322" descr=""/>
            <p:cNvPicPr/>
            <p:nvPr/>
          </p:nvPicPr>
          <p:blipFill>
            <a:blip r:embed="rId133" cstate="print"/>
            <a:stretch>
              <a:fillRect/>
            </a:stretch>
          </p:blipFill>
          <p:spPr>
            <a:xfrm>
              <a:off x="10569880" y="3033039"/>
              <a:ext cx="96710" cy="363245"/>
            </a:xfrm>
            <a:prstGeom prst="rect">
              <a:avLst/>
            </a:prstGeom>
          </p:spPr>
        </p:pic>
        <p:sp>
          <p:nvSpPr>
            <p:cNvPr id="323" name="object 323" descr=""/>
            <p:cNvSpPr/>
            <p:nvPr/>
          </p:nvSpPr>
          <p:spPr>
            <a:xfrm>
              <a:off x="11728591" y="3120176"/>
              <a:ext cx="227965" cy="140970"/>
            </a:xfrm>
            <a:custGeom>
              <a:avLst/>
              <a:gdLst/>
              <a:ahLst/>
              <a:cxnLst/>
              <a:rect l="l" t="t" r="r" b="b"/>
              <a:pathLst>
                <a:path w="227965" h="140970">
                  <a:moveTo>
                    <a:pt x="69113" y="0"/>
                  </a:moveTo>
                  <a:lnTo>
                    <a:pt x="44894" y="4559"/>
                  </a:lnTo>
                  <a:lnTo>
                    <a:pt x="47599" y="15963"/>
                  </a:lnTo>
                  <a:lnTo>
                    <a:pt x="27889" y="24257"/>
                  </a:lnTo>
                  <a:lnTo>
                    <a:pt x="31140" y="37947"/>
                  </a:lnTo>
                  <a:lnTo>
                    <a:pt x="14300" y="50685"/>
                  </a:lnTo>
                  <a:lnTo>
                    <a:pt x="15443" y="68186"/>
                  </a:lnTo>
                  <a:lnTo>
                    <a:pt x="38722" y="58432"/>
                  </a:lnTo>
                  <a:lnTo>
                    <a:pt x="69964" y="68173"/>
                  </a:lnTo>
                  <a:lnTo>
                    <a:pt x="35915" y="68135"/>
                  </a:lnTo>
                  <a:lnTo>
                    <a:pt x="1905" y="80289"/>
                  </a:lnTo>
                  <a:lnTo>
                    <a:pt x="0" y="99568"/>
                  </a:lnTo>
                  <a:lnTo>
                    <a:pt x="31127" y="88557"/>
                  </a:lnTo>
                  <a:lnTo>
                    <a:pt x="82981" y="103949"/>
                  </a:lnTo>
                  <a:lnTo>
                    <a:pt x="25742" y="111531"/>
                  </a:lnTo>
                  <a:lnTo>
                    <a:pt x="25713" y="122097"/>
                  </a:lnTo>
                  <a:lnTo>
                    <a:pt x="27365" y="127858"/>
                  </a:lnTo>
                  <a:lnTo>
                    <a:pt x="83813" y="135970"/>
                  </a:lnTo>
                  <a:lnTo>
                    <a:pt x="113588" y="136423"/>
                  </a:lnTo>
                  <a:lnTo>
                    <a:pt x="165735" y="127647"/>
                  </a:lnTo>
                  <a:lnTo>
                    <a:pt x="188048" y="140411"/>
                  </a:lnTo>
                  <a:lnTo>
                    <a:pt x="227368" y="82867"/>
                  </a:lnTo>
                  <a:lnTo>
                    <a:pt x="114452" y="13322"/>
                  </a:lnTo>
                  <a:lnTo>
                    <a:pt x="69113" y="0"/>
                  </a:lnTo>
                  <a:close/>
                </a:path>
              </a:pathLst>
            </a:custGeom>
            <a:solidFill>
              <a:srgbClr val="FAB383"/>
            </a:solidFill>
          </p:spPr>
          <p:txBody>
            <a:bodyPr wrap="square" lIns="0" tIns="0" rIns="0" bIns="0" rtlCol="0"/>
            <a:lstStyle/>
            <a:p/>
          </p:txBody>
        </p:sp>
        <p:pic>
          <p:nvPicPr>
            <p:cNvPr id="324" name="object 324" descr=""/>
            <p:cNvPicPr/>
            <p:nvPr/>
          </p:nvPicPr>
          <p:blipFill>
            <a:blip r:embed="rId134" cstate="print"/>
            <a:stretch>
              <a:fillRect/>
            </a:stretch>
          </p:blipFill>
          <p:spPr>
            <a:xfrm>
              <a:off x="11647881" y="3002572"/>
              <a:ext cx="315656" cy="271754"/>
            </a:xfrm>
            <a:prstGeom prst="rect">
              <a:avLst/>
            </a:prstGeom>
          </p:spPr>
        </p:pic>
        <p:pic>
          <p:nvPicPr>
            <p:cNvPr id="325" name="object 325" descr=""/>
            <p:cNvPicPr/>
            <p:nvPr/>
          </p:nvPicPr>
          <p:blipFill>
            <a:blip r:embed="rId135" cstate="print"/>
            <a:stretch>
              <a:fillRect/>
            </a:stretch>
          </p:blipFill>
          <p:spPr>
            <a:xfrm>
              <a:off x="11631845" y="3021139"/>
              <a:ext cx="315654" cy="272607"/>
            </a:xfrm>
            <a:prstGeom prst="rect">
              <a:avLst/>
            </a:prstGeom>
          </p:spPr>
        </p:pic>
        <p:pic>
          <p:nvPicPr>
            <p:cNvPr id="326" name="object 326" descr=""/>
            <p:cNvPicPr/>
            <p:nvPr/>
          </p:nvPicPr>
          <p:blipFill>
            <a:blip r:embed="rId136" cstate="print"/>
            <a:stretch>
              <a:fillRect/>
            </a:stretch>
          </p:blipFill>
          <p:spPr>
            <a:xfrm>
              <a:off x="11614965" y="3045612"/>
              <a:ext cx="311436" cy="270079"/>
            </a:xfrm>
            <a:prstGeom prst="rect">
              <a:avLst/>
            </a:prstGeom>
          </p:spPr>
        </p:pic>
        <p:pic>
          <p:nvPicPr>
            <p:cNvPr id="327" name="object 327" descr=""/>
            <p:cNvPicPr/>
            <p:nvPr/>
          </p:nvPicPr>
          <p:blipFill>
            <a:blip r:embed="rId137" cstate="print"/>
            <a:stretch>
              <a:fillRect/>
            </a:stretch>
          </p:blipFill>
          <p:spPr>
            <a:xfrm>
              <a:off x="11600617" y="3076838"/>
              <a:ext cx="337600" cy="273456"/>
            </a:xfrm>
            <a:prstGeom prst="rect">
              <a:avLst/>
            </a:prstGeom>
          </p:spPr>
        </p:pic>
        <p:pic>
          <p:nvPicPr>
            <p:cNvPr id="328" name="object 328" descr=""/>
            <p:cNvPicPr/>
            <p:nvPr/>
          </p:nvPicPr>
          <p:blipFill>
            <a:blip r:embed="rId138" cstate="print"/>
            <a:stretch>
              <a:fillRect/>
            </a:stretch>
          </p:blipFill>
          <p:spPr>
            <a:xfrm>
              <a:off x="11909146" y="3192145"/>
              <a:ext cx="383995" cy="311988"/>
            </a:xfrm>
            <a:prstGeom prst="rect">
              <a:avLst/>
            </a:prstGeom>
          </p:spPr>
        </p:pic>
        <p:sp>
          <p:nvSpPr>
            <p:cNvPr id="329" name="object 329" descr=""/>
            <p:cNvSpPr/>
            <p:nvPr/>
          </p:nvSpPr>
          <p:spPr>
            <a:xfrm>
              <a:off x="11991650" y="2958523"/>
              <a:ext cx="231140" cy="121285"/>
            </a:xfrm>
            <a:custGeom>
              <a:avLst/>
              <a:gdLst/>
              <a:ahLst/>
              <a:cxnLst/>
              <a:rect l="l" t="t" r="r" b="b"/>
              <a:pathLst>
                <a:path w="231140" h="121285">
                  <a:moveTo>
                    <a:pt x="150432" y="102425"/>
                  </a:moveTo>
                  <a:lnTo>
                    <a:pt x="36499" y="102425"/>
                  </a:lnTo>
                  <a:lnTo>
                    <a:pt x="83134" y="120853"/>
                  </a:lnTo>
                  <a:lnTo>
                    <a:pt x="150432" y="102425"/>
                  </a:lnTo>
                  <a:close/>
                </a:path>
                <a:path w="231140" h="121285">
                  <a:moveTo>
                    <a:pt x="131648" y="0"/>
                  </a:moveTo>
                  <a:lnTo>
                    <a:pt x="0" y="63347"/>
                  </a:lnTo>
                  <a:lnTo>
                    <a:pt x="20726" y="112687"/>
                  </a:lnTo>
                  <a:lnTo>
                    <a:pt x="36499" y="102425"/>
                  </a:lnTo>
                  <a:lnTo>
                    <a:pt x="150432" y="102425"/>
                  </a:lnTo>
                  <a:lnTo>
                    <a:pt x="175107" y="95669"/>
                  </a:lnTo>
                  <a:lnTo>
                    <a:pt x="175151" y="84050"/>
                  </a:lnTo>
                  <a:lnTo>
                    <a:pt x="174507" y="83464"/>
                  </a:lnTo>
                  <a:lnTo>
                    <a:pt x="119735" y="83464"/>
                  </a:lnTo>
                  <a:lnTo>
                    <a:pt x="100672" y="76707"/>
                  </a:lnTo>
                  <a:lnTo>
                    <a:pt x="179577" y="51549"/>
                  </a:lnTo>
                  <a:lnTo>
                    <a:pt x="228665" y="51549"/>
                  </a:lnTo>
                  <a:lnTo>
                    <a:pt x="230657" y="41694"/>
                  </a:lnTo>
                  <a:lnTo>
                    <a:pt x="208533" y="35699"/>
                  </a:lnTo>
                  <a:lnTo>
                    <a:pt x="219178" y="34377"/>
                  </a:lnTo>
                  <a:lnTo>
                    <a:pt x="224731" y="32121"/>
                  </a:lnTo>
                  <a:lnTo>
                    <a:pt x="226995" y="27298"/>
                  </a:lnTo>
                  <a:lnTo>
                    <a:pt x="227774" y="18275"/>
                  </a:lnTo>
                  <a:lnTo>
                    <a:pt x="131648" y="0"/>
                  </a:lnTo>
                  <a:close/>
                </a:path>
                <a:path w="231140" h="121285">
                  <a:moveTo>
                    <a:pt x="156324" y="75006"/>
                  </a:moveTo>
                  <a:lnTo>
                    <a:pt x="119735" y="83464"/>
                  </a:lnTo>
                  <a:lnTo>
                    <a:pt x="174507" y="83464"/>
                  </a:lnTo>
                  <a:lnTo>
                    <a:pt x="168363" y="77879"/>
                  </a:lnTo>
                  <a:lnTo>
                    <a:pt x="160252" y="75437"/>
                  </a:lnTo>
                  <a:lnTo>
                    <a:pt x="156324" y="75006"/>
                  </a:lnTo>
                  <a:close/>
                </a:path>
                <a:path w="231140" h="121285">
                  <a:moveTo>
                    <a:pt x="228665" y="51549"/>
                  </a:moveTo>
                  <a:lnTo>
                    <a:pt x="179577" y="51549"/>
                  </a:lnTo>
                  <a:lnTo>
                    <a:pt x="195238" y="56511"/>
                  </a:lnTo>
                  <a:lnTo>
                    <a:pt x="204322" y="59051"/>
                  </a:lnTo>
                  <a:lnTo>
                    <a:pt x="210308" y="59968"/>
                  </a:lnTo>
                  <a:lnTo>
                    <a:pt x="216674" y="60058"/>
                  </a:lnTo>
                  <a:lnTo>
                    <a:pt x="226961" y="59982"/>
                  </a:lnTo>
                  <a:lnTo>
                    <a:pt x="228665" y="51549"/>
                  </a:lnTo>
                  <a:close/>
                </a:path>
              </a:pathLst>
            </a:custGeom>
            <a:solidFill>
              <a:srgbClr val="FAB383"/>
            </a:solidFill>
          </p:spPr>
          <p:txBody>
            <a:bodyPr wrap="square" lIns="0" tIns="0" rIns="0" bIns="0" rtlCol="0"/>
            <a:lstStyle/>
            <a:p/>
          </p:txBody>
        </p:sp>
        <p:pic>
          <p:nvPicPr>
            <p:cNvPr id="330" name="object 330" descr=""/>
            <p:cNvPicPr/>
            <p:nvPr/>
          </p:nvPicPr>
          <p:blipFill>
            <a:blip r:embed="rId139" cstate="print"/>
            <a:stretch>
              <a:fillRect/>
            </a:stretch>
          </p:blipFill>
          <p:spPr>
            <a:xfrm>
              <a:off x="11988858" y="2856554"/>
              <a:ext cx="344352" cy="268392"/>
            </a:xfrm>
            <a:prstGeom prst="rect">
              <a:avLst/>
            </a:prstGeom>
          </p:spPr>
        </p:pic>
        <p:pic>
          <p:nvPicPr>
            <p:cNvPr id="331" name="object 331" descr=""/>
            <p:cNvPicPr/>
            <p:nvPr/>
          </p:nvPicPr>
          <p:blipFill>
            <a:blip r:embed="rId140" cstate="print"/>
            <a:stretch>
              <a:fillRect/>
            </a:stretch>
          </p:blipFill>
          <p:spPr>
            <a:xfrm>
              <a:off x="11993922" y="2836303"/>
              <a:ext cx="285262" cy="263321"/>
            </a:xfrm>
            <a:prstGeom prst="rect">
              <a:avLst/>
            </a:prstGeom>
          </p:spPr>
        </p:pic>
        <p:pic>
          <p:nvPicPr>
            <p:cNvPr id="332" name="object 332" descr=""/>
            <p:cNvPicPr/>
            <p:nvPr/>
          </p:nvPicPr>
          <p:blipFill>
            <a:blip r:embed="rId141" cstate="print"/>
            <a:stretch>
              <a:fillRect/>
            </a:stretch>
          </p:blipFill>
          <p:spPr>
            <a:xfrm>
              <a:off x="11610416" y="3017545"/>
              <a:ext cx="411905" cy="246811"/>
            </a:xfrm>
            <a:prstGeom prst="rect">
              <a:avLst/>
            </a:prstGeom>
          </p:spPr>
        </p:pic>
        <p:sp>
          <p:nvSpPr>
            <p:cNvPr id="333" name="object 333" descr=""/>
            <p:cNvSpPr/>
            <p:nvPr/>
          </p:nvSpPr>
          <p:spPr>
            <a:xfrm>
              <a:off x="12630256" y="2886213"/>
              <a:ext cx="188595" cy="137160"/>
            </a:xfrm>
            <a:custGeom>
              <a:avLst/>
              <a:gdLst/>
              <a:ahLst/>
              <a:cxnLst/>
              <a:rect l="l" t="t" r="r" b="b"/>
              <a:pathLst>
                <a:path w="188595" h="137160">
                  <a:moveTo>
                    <a:pt x="103517" y="0"/>
                  </a:moveTo>
                  <a:lnTo>
                    <a:pt x="77406" y="3225"/>
                  </a:lnTo>
                  <a:lnTo>
                    <a:pt x="9664" y="91719"/>
                  </a:lnTo>
                  <a:lnTo>
                    <a:pt x="0" y="110185"/>
                  </a:lnTo>
                  <a:lnTo>
                    <a:pt x="43954" y="136563"/>
                  </a:lnTo>
                  <a:lnTo>
                    <a:pt x="61531" y="118973"/>
                  </a:lnTo>
                  <a:lnTo>
                    <a:pt x="80873" y="118973"/>
                  </a:lnTo>
                  <a:lnTo>
                    <a:pt x="138023" y="99631"/>
                  </a:lnTo>
                  <a:lnTo>
                    <a:pt x="188353" y="67691"/>
                  </a:lnTo>
                  <a:lnTo>
                    <a:pt x="186156" y="57581"/>
                  </a:lnTo>
                  <a:lnTo>
                    <a:pt x="174066" y="52158"/>
                  </a:lnTo>
                  <a:lnTo>
                    <a:pt x="129235" y="71501"/>
                  </a:lnTo>
                  <a:lnTo>
                    <a:pt x="152755" y="45275"/>
                  </a:lnTo>
                  <a:lnTo>
                    <a:pt x="170332" y="50990"/>
                  </a:lnTo>
                  <a:lnTo>
                    <a:pt x="163804" y="16700"/>
                  </a:lnTo>
                  <a:lnTo>
                    <a:pt x="143294" y="16116"/>
                  </a:lnTo>
                  <a:lnTo>
                    <a:pt x="138899" y="4686"/>
                  </a:lnTo>
                  <a:lnTo>
                    <a:pt x="108127" y="10833"/>
                  </a:lnTo>
                  <a:lnTo>
                    <a:pt x="103517" y="0"/>
                  </a:lnTo>
                  <a:close/>
                </a:path>
              </a:pathLst>
            </a:custGeom>
            <a:solidFill>
              <a:srgbClr val="FAB383"/>
            </a:solidFill>
          </p:spPr>
          <p:txBody>
            <a:bodyPr wrap="square" lIns="0" tIns="0" rIns="0" bIns="0" rtlCol="0"/>
            <a:lstStyle/>
            <a:p/>
          </p:txBody>
        </p:sp>
        <p:pic>
          <p:nvPicPr>
            <p:cNvPr id="334" name="object 334" descr=""/>
            <p:cNvPicPr/>
            <p:nvPr/>
          </p:nvPicPr>
          <p:blipFill>
            <a:blip r:embed="rId142" cstate="print"/>
            <a:stretch>
              <a:fillRect/>
            </a:stretch>
          </p:blipFill>
          <p:spPr>
            <a:xfrm>
              <a:off x="12545055" y="2820263"/>
              <a:ext cx="400054" cy="328315"/>
            </a:xfrm>
            <a:prstGeom prst="rect">
              <a:avLst/>
            </a:prstGeom>
          </p:spPr>
        </p:pic>
        <p:pic>
          <p:nvPicPr>
            <p:cNvPr id="335" name="object 335" descr=""/>
            <p:cNvPicPr/>
            <p:nvPr/>
          </p:nvPicPr>
          <p:blipFill>
            <a:blip r:embed="rId143" cstate="print"/>
            <a:stretch>
              <a:fillRect/>
            </a:stretch>
          </p:blipFill>
          <p:spPr>
            <a:xfrm>
              <a:off x="12623547" y="2771310"/>
              <a:ext cx="275988" cy="277676"/>
            </a:xfrm>
            <a:prstGeom prst="rect">
              <a:avLst/>
            </a:prstGeom>
          </p:spPr>
        </p:pic>
        <p:pic>
          <p:nvPicPr>
            <p:cNvPr id="336" name="object 336" descr=""/>
            <p:cNvPicPr/>
            <p:nvPr/>
          </p:nvPicPr>
          <p:blipFill>
            <a:blip r:embed="rId144" cstate="print"/>
            <a:stretch>
              <a:fillRect/>
            </a:stretch>
          </p:blipFill>
          <p:spPr>
            <a:xfrm>
              <a:off x="12592319" y="2763714"/>
              <a:ext cx="270924" cy="274300"/>
            </a:xfrm>
            <a:prstGeom prst="rect">
              <a:avLst/>
            </a:prstGeom>
          </p:spPr>
        </p:pic>
        <p:sp>
          <p:nvSpPr>
            <p:cNvPr id="337" name="object 337" descr=""/>
            <p:cNvSpPr/>
            <p:nvPr/>
          </p:nvSpPr>
          <p:spPr>
            <a:xfrm>
              <a:off x="11078804" y="2919726"/>
              <a:ext cx="189865" cy="135255"/>
            </a:xfrm>
            <a:custGeom>
              <a:avLst/>
              <a:gdLst/>
              <a:ahLst/>
              <a:cxnLst/>
              <a:rect l="l" t="t" r="r" b="b"/>
              <a:pathLst>
                <a:path w="189865" h="135255">
                  <a:moveTo>
                    <a:pt x="83286" y="0"/>
                  </a:moveTo>
                  <a:lnTo>
                    <a:pt x="78917" y="10947"/>
                  </a:lnTo>
                  <a:lnTo>
                    <a:pt x="48018" y="5499"/>
                  </a:lnTo>
                  <a:lnTo>
                    <a:pt x="43878" y="17017"/>
                  </a:lnTo>
                  <a:lnTo>
                    <a:pt x="23393" y="18072"/>
                  </a:lnTo>
                  <a:lnTo>
                    <a:pt x="17653" y="52501"/>
                  </a:lnTo>
                  <a:lnTo>
                    <a:pt x="35090" y="46393"/>
                  </a:lnTo>
                  <a:lnTo>
                    <a:pt x="59207" y="72072"/>
                  </a:lnTo>
                  <a:lnTo>
                    <a:pt x="13931" y="53746"/>
                  </a:lnTo>
                  <a:lnTo>
                    <a:pt x="1968" y="59448"/>
                  </a:lnTo>
                  <a:lnTo>
                    <a:pt x="0" y="69608"/>
                  </a:lnTo>
                  <a:lnTo>
                    <a:pt x="51054" y="100393"/>
                  </a:lnTo>
                  <a:lnTo>
                    <a:pt x="90216" y="116432"/>
                  </a:lnTo>
                  <a:lnTo>
                    <a:pt x="108623" y="118440"/>
                  </a:lnTo>
                  <a:lnTo>
                    <a:pt x="127965" y="117995"/>
                  </a:lnTo>
                  <a:lnTo>
                    <a:pt x="145935" y="135178"/>
                  </a:lnTo>
                  <a:lnTo>
                    <a:pt x="189280" y="107810"/>
                  </a:lnTo>
                  <a:lnTo>
                    <a:pt x="179197" y="89573"/>
                  </a:lnTo>
                  <a:lnTo>
                    <a:pt x="109461" y="2641"/>
                  </a:lnTo>
                  <a:lnTo>
                    <a:pt x="83286" y="0"/>
                  </a:lnTo>
                  <a:close/>
                </a:path>
              </a:pathLst>
            </a:custGeom>
            <a:solidFill>
              <a:srgbClr val="FAB383"/>
            </a:solidFill>
          </p:spPr>
          <p:txBody>
            <a:bodyPr wrap="square" lIns="0" tIns="0" rIns="0" bIns="0" rtlCol="0"/>
            <a:lstStyle/>
            <a:p/>
          </p:txBody>
        </p:sp>
        <p:pic>
          <p:nvPicPr>
            <p:cNvPr id="338" name="object 338" descr=""/>
            <p:cNvPicPr/>
            <p:nvPr/>
          </p:nvPicPr>
          <p:blipFill>
            <a:blip r:embed="rId145" cstate="print"/>
            <a:stretch>
              <a:fillRect/>
            </a:stretch>
          </p:blipFill>
          <p:spPr>
            <a:xfrm>
              <a:off x="10952142" y="2855710"/>
              <a:ext cx="401745" cy="324940"/>
            </a:xfrm>
            <a:prstGeom prst="rect">
              <a:avLst/>
            </a:prstGeom>
          </p:spPr>
        </p:pic>
        <p:pic>
          <p:nvPicPr>
            <p:cNvPr id="339" name="object 339" descr=""/>
            <p:cNvPicPr/>
            <p:nvPr/>
          </p:nvPicPr>
          <p:blipFill>
            <a:blip r:embed="rId146" cstate="print"/>
            <a:stretch>
              <a:fillRect/>
            </a:stretch>
          </p:blipFill>
          <p:spPr>
            <a:xfrm>
              <a:off x="12251867" y="2987332"/>
              <a:ext cx="433873" cy="461835"/>
            </a:xfrm>
            <a:prstGeom prst="rect">
              <a:avLst/>
            </a:prstGeom>
          </p:spPr>
        </p:pic>
        <p:pic>
          <p:nvPicPr>
            <p:cNvPr id="340" name="object 340" descr=""/>
            <p:cNvPicPr/>
            <p:nvPr/>
          </p:nvPicPr>
          <p:blipFill>
            <a:blip r:embed="rId147" cstate="print"/>
            <a:stretch>
              <a:fillRect/>
            </a:stretch>
          </p:blipFill>
          <p:spPr>
            <a:xfrm>
              <a:off x="10996874" y="2805925"/>
              <a:ext cx="275976" cy="276821"/>
            </a:xfrm>
            <a:prstGeom prst="rect">
              <a:avLst/>
            </a:prstGeom>
          </p:spPr>
        </p:pic>
        <p:pic>
          <p:nvPicPr>
            <p:cNvPr id="341" name="object 341" descr=""/>
            <p:cNvPicPr/>
            <p:nvPr/>
          </p:nvPicPr>
          <p:blipFill>
            <a:blip r:embed="rId148" cstate="print"/>
            <a:stretch>
              <a:fillRect/>
            </a:stretch>
          </p:blipFill>
          <p:spPr>
            <a:xfrm>
              <a:off x="11033166" y="2797474"/>
              <a:ext cx="270924" cy="273456"/>
            </a:xfrm>
            <a:prstGeom prst="rect">
              <a:avLst/>
            </a:prstGeom>
          </p:spPr>
        </p:pic>
        <p:pic>
          <p:nvPicPr>
            <p:cNvPr id="342" name="object 342" descr=""/>
            <p:cNvPicPr/>
            <p:nvPr/>
          </p:nvPicPr>
          <p:blipFill>
            <a:blip r:embed="rId149" cstate="print"/>
            <a:stretch>
              <a:fillRect/>
            </a:stretch>
          </p:blipFill>
          <p:spPr>
            <a:xfrm>
              <a:off x="10890045" y="3000022"/>
              <a:ext cx="105079" cy="227558"/>
            </a:xfrm>
            <a:prstGeom prst="rect">
              <a:avLst/>
            </a:prstGeom>
          </p:spPr>
        </p:pic>
        <p:pic>
          <p:nvPicPr>
            <p:cNvPr id="343" name="object 343" descr=""/>
            <p:cNvPicPr/>
            <p:nvPr/>
          </p:nvPicPr>
          <p:blipFill>
            <a:blip r:embed="rId150" cstate="print"/>
            <a:stretch>
              <a:fillRect/>
            </a:stretch>
          </p:blipFill>
          <p:spPr>
            <a:xfrm>
              <a:off x="10792472" y="2891472"/>
              <a:ext cx="289483" cy="337591"/>
            </a:xfrm>
            <a:prstGeom prst="rect">
              <a:avLst/>
            </a:prstGeom>
          </p:spPr>
        </p:pic>
        <p:pic>
          <p:nvPicPr>
            <p:cNvPr id="344" name="object 344" descr=""/>
            <p:cNvPicPr/>
            <p:nvPr/>
          </p:nvPicPr>
          <p:blipFill>
            <a:blip r:embed="rId151" cstate="print"/>
            <a:stretch>
              <a:fillRect/>
            </a:stretch>
          </p:blipFill>
          <p:spPr>
            <a:xfrm>
              <a:off x="11213352" y="3018752"/>
              <a:ext cx="510245" cy="458431"/>
            </a:xfrm>
            <a:prstGeom prst="rect">
              <a:avLst/>
            </a:prstGeom>
          </p:spPr>
        </p:pic>
        <p:pic>
          <p:nvPicPr>
            <p:cNvPr id="345" name="object 345" descr=""/>
            <p:cNvPicPr/>
            <p:nvPr/>
          </p:nvPicPr>
          <p:blipFill>
            <a:blip r:embed="rId152" cstate="print"/>
            <a:stretch>
              <a:fillRect/>
            </a:stretch>
          </p:blipFill>
          <p:spPr>
            <a:xfrm>
              <a:off x="10772216" y="2929451"/>
              <a:ext cx="261632" cy="284423"/>
            </a:xfrm>
            <a:prstGeom prst="rect">
              <a:avLst/>
            </a:prstGeom>
          </p:spPr>
        </p:pic>
        <p:pic>
          <p:nvPicPr>
            <p:cNvPr id="346" name="object 346" descr=""/>
            <p:cNvPicPr/>
            <p:nvPr/>
          </p:nvPicPr>
          <p:blipFill>
            <a:blip r:embed="rId153" cstate="print"/>
            <a:stretch>
              <a:fillRect/>
            </a:stretch>
          </p:blipFill>
          <p:spPr>
            <a:xfrm>
              <a:off x="10859439" y="3211360"/>
              <a:ext cx="113944" cy="360629"/>
            </a:xfrm>
            <a:prstGeom prst="rect">
              <a:avLst/>
            </a:prstGeom>
          </p:spPr>
        </p:pic>
        <p:pic>
          <p:nvPicPr>
            <p:cNvPr id="347" name="object 347" descr=""/>
            <p:cNvPicPr/>
            <p:nvPr/>
          </p:nvPicPr>
          <p:blipFill>
            <a:blip r:embed="rId154" cstate="print"/>
            <a:stretch>
              <a:fillRect/>
            </a:stretch>
          </p:blipFill>
          <p:spPr>
            <a:xfrm>
              <a:off x="12932731" y="3161119"/>
              <a:ext cx="103733" cy="241795"/>
            </a:xfrm>
            <a:prstGeom prst="rect">
              <a:avLst/>
            </a:prstGeom>
          </p:spPr>
        </p:pic>
        <p:pic>
          <p:nvPicPr>
            <p:cNvPr id="348" name="object 348" descr=""/>
            <p:cNvPicPr/>
            <p:nvPr/>
          </p:nvPicPr>
          <p:blipFill>
            <a:blip r:embed="rId155" cstate="print"/>
            <a:stretch>
              <a:fillRect/>
            </a:stretch>
          </p:blipFill>
          <p:spPr>
            <a:xfrm>
              <a:off x="12857849" y="3041391"/>
              <a:ext cx="267422" cy="377268"/>
            </a:xfrm>
            <a:prstGeom prst="rect">
              <a:avLst/>
            </a:prstGeom>
          </p:spPr>
        </p:pic>
        <p:pic>
          <p:nvPicPr>
            <p:cNvPr id="349" name="object 349" descr=""/>
            <p:cNvPicPr/>
            <p:nvPr/>
          </p:nvPicPr>
          <p:blipFill>
            <a:blip r:embed="rId156" cstate="print"/>
            <a:stretch>
              <a:fillRect/>
            </a:stretch>
          </p:blipFill>
          <p:spPr>
            <a:xfrm>
              <a:off x="12920599" y="3349371"/>
              <a:ext cx="96710" cy="218020"/>
            </a:xfrm>
            <a:prstGeom prst="rect">
              <a:avLst/>
            </a:prstGeom>
          </p:spPr>
        </p:pic>
        <p:pic>
          <p:nvPicPr>
            <p:cNvPr id="350" name="object 350" descr=""/>
            <p:cNvPicPr/>
            <p:nvPr/>
          </p:nvPicPr>
          <p:blipFill>
            <a:blip r:embed="rId157" cstate="print"/>
            <a:stretch>
              <a:fillRect/>
            </a:stretch>
          </p:blipFill>
          <p:spPr>
            <a:xfrm>
              <a:off x="10549295" y="2900619"/>
              <a:ext cx="112629" cy="123628"/>
            </a:xfrm>
            <a:prstGeom prst="rect">
              <a:avLst/>
            </a:prstGeom>
          </p:spPr>
        </p:pic>
        <p:pic>
          <p:nvPicPr>
            <p:cNvPr id="351" name="object 351" descr=""/>
            <p:cNvPicPr/>
            <p:nvPr/>
          </p:nvPicPr>
          <p:blipFill>
            <a:blip r:embed="rId158" cstate="print"/>
            <a:stretch>
              <a:fillRect/>
            </a:stretch>
          </p:blipFill>
          <p:spPr>
            <a:xfrm>
              <a:off x="10197490" y="3368731"/>
              <a:ext cx="140190" cy="92097"/>
            </a:xfrm>
            <a:prstGeom prst="rect">
              <a:avLst/>
            </a:prstGeom>
          </p:spPr>
        </p:pic>
        <p:sp>
          <p:nvSpPr>
            <p:cNvPr id="352" name="object 352" descr=""/>
            <p:cNvSpPr/>
            <p:nvPr/>
          </p:nvSpPr>
          <p:spPr>
            <a:xfrm>
              <a:off x="12056313" y="2867723"/>
              <a:ext cx="144145" cy="95885"/>
            </a:xfrm>
            <a:custGeom>
              <a:avLst/>
              <a:gdLst/>
              <a:ahLst/>
              <a:cxnLst/>
              <a:rect l="l" t="t" r="r" b="b"/>
              <a:pathLst>
                <a:path w="144145" h="95885">
                  <a:moveTo>
                    <a:pt x="143598" y="90512"/>
                  </a:moveTo>
                  <a:lnTo>
                    <a:pt x="113525" y="66040"/>
                  </a:lnTo>
                  <a:lnTo>
                    <a:pt x="80632" y="45656"/>
                  </a:lnTo>
                  <a:lnTo>
                    <a:pt x="45402" y="29641"/>
                  </a:lnTo>
                  <a:lnTo>
                    <a:pt x="14541" y="20154"/>
                  </a:lnTo>
                  <a:lnTo>
                    <a:pt x="40563" y="6197"/>
                  </a:lnTo>
                  <a:lnTo>
                    <a:pt x="37223" y="0"/>
                  </a:lnTo>
                  <a:lnTo>
                    <a:pt x="0" y="19977"/>
                  </a:lnTo>
                  <a:lnTo>
                    <a:pt x="22631" y="55638"/>
                  </a:lnTo>
                  <a:lnTo>
                    <a:pt x="28575" y="51866"/>
                  </a:lnTo>
                  <a:lnTo>
                    <a:pt x="12750" y="26949"/>
                  </a:lnTo>
                  <a:lnTo>
                    <a:pt x="42900" y="36207"/>
                  </a:lnTo>
                  <a:lnTo>
                    <a:pt x="77317" y="51866"/>
                  </a:lnTo>
                  <a:lnTo>
                    <a:pt x="109448" y="71767"/>
                  </a:lnTo>
                  <a:lnTo>
                    <a:pt x="138823" y="95669"/>
                  </a:lnTo>
                  <a:lnTo>
                    <a:pt x="143598" y="90512"/>
                  </a:lnTo>
                  <a:close/>
                </a:path>
              </a:pathLst>
            </a:custGeom>
            <a:solidFill>
              <a:srgbClr val="ED1C24"/>
            </a:solidFill>
          </p:spPr>
          <p:txBody>
            <a:bodyPr wrap="square" lIns="0" tIns="0" rIns="0" bIns="0" rtlCol="0"/>
            <a:lstStyle/>
            <a:p/>
          </p:txBody>
        </p:sp>
        <p:pic>
          <p:nvPicPr>
            <p:cNvPr id="353" name="object 353" descr=""/>
            <p:cNvPicPr/>
            <p:nvPr/>
          </p:nvPicPr>
          <p:blipFill>
            <a:blip r:embed="rId159" cstate="print"/>
            <a:stretch>
              <a:fillRect/>
            </a:stretch>
          </p:blipFill>
          <p:spPr>
            <a:xfrm>
              <a:off x="12908762" y="2948833"/>
              <a:ext cx="86250" cy="136677"/>
            </a:xfrm>
            <a:prstGeom prst="rect">
              <a:avLst/>
            </a:prstGeom>
          </p:spPr>
        </p:pic>
        <p:sp>
          <p:nvSpPr>
            <p:cNvPr id="354" name="object 354" descr=""/>
            <p:cNvSpPr/>
            <p:nvPr/>
          </p:nvSpPr>
          <p:spPr>
            <a:xfrm>
              <a:off x="11138726" y="2852813"/>
              <a:ext cx="1570355" cy="546100"/>
            </a:xfrm>
            <a:custGeom>
              <a:avLst/>
              <a:gdLst/>
              <a:ahLst/>
              <a:cxnLst/>
              <a:rect l="l" t="t" r="r" b="b"/>
              <a:pathLst>
                <a:path w="1570354" h="546100">
                  <a:moveTo>
                    <a:pt x="210324" y="43992"/>
                  </a:moveTo>
                  <a:lnTo>
                    <a:pt x="182257" y="33820"/>
                  </a:lnTo>
                  <a:lnTo>
                    <a:pt x="153441" y="26517"/>
                  </a:lnTo>
                  <a:lnTo>
                    <a:pt x="123977" y="22123"/>
                  </a:lnTo>
                  <a:lnTo>
                    <a:pt x="93967" y="20662"/>
                  </a:lnTo>
                  <a:lnTo>
                    <a:pt x="71640" y="21475"/>
                  </a:lnTo>
                  <a:lnTo>
                    <a:pt x="49517" y="23926"/>
                  </a:lnTo>
                  <a:lnTo>
                    <a:pt x="27698" y="27990"/>
                  </a:lnTo>
                  <a:lnTo>
                    <a:pt x="12738" y="31940"/>
                  </a:lnTo>
                  <a:lnTo>
                    <a:pt x="27990" y="6908"/>
                  </a:lnTo>
                  <a:lnTo>
                    <a:pt x="21971" y="3251"/>
                  </a:lnTo>
                  <a:lnTo>
                    <a:pt x="0" y="39331"/>
                  </a:lnTo>
                  <a:lnTo>
                    <a:pt x="37579" y="58623"/>
                  </a:lnTo>
                  <a:lnTo>
                    <a:pt x="40805" y="52362"/>
                  </a:lnTo>
                  <a:lnTo>
                    <a:pt x="14325" y="38798"/>
                  </a:lnTo>
                  <a:lnTo>
                    <a:pt x="29235" y="34848"/>
                  </a:lnTo>
                  <a:lnTo>
                    <a:pt x="50558" y="30873"/>
                  </a:lnTo>
                  <a:lnTo>
                    <a:pt x="72161" y="28486"/>
                  </a:lnTo>
                  <a:lnTo>
                    <a:pt x="93967" y="27686"/>
                  </a:lnTo>
                  <a:lnTo>
                    <a:pt x="123278" y="29121"/>
                  </a:lnTo>
                  <a:lnTo>
                    <a:pt x="152057" y="33413"/>
                  </a:lnTo>
                  <a:lnTo>
                    <a:pt x="180200" y="40538"/>
                  </a:lnTo>
                  <a:lnTo>
                    <a:pt x="207594" y="50482"/>
                  </a:lnTo>
                  <a:lnTo>
                    <a:pt x="210324" y="43992"/>
                  </a:lnTo>
                  <a:close/>
                </a:path>
                <a:path w="1570354" h="546100">
                  <a:moveTo>
                    <a:pt x="683742" y="544245"/>
                  </a:moveTo>
                  <a:lnTo>
                    <a:pt x="678853" y="502297"/>
                  </a:lnTo>
                  <a:lnTo>
                    <a:pt x="671868" y="503097"/>
                  </a:lnTo>
                  <a:lnTo>
                    <a:pt x="675284" y="532485"/>
                  </a:lnTo>
                  <a:lnTo>
                    <a:pt x="653097" y="511949"/>
                  </a:lnTo>
                  <a:lnTo>
                    <a:pt x="629564" y="483946"/>
                  </a:lnTo>
                  <a:lnTo>
                    <a:pt x="609650" y="453186"/>
                  </a:lnTo>
                  <a:lnTo>
                    <a:pt x="593661" y="420103"/>
                  </a:lnTo>
                  <a:lnTo>
                    <a:pt x="587146" y="422757"/>
                  </a:lnTo>
                  <a:lnTo>
                    <a:pt x="603516" y="456641"/>
                  </a:lnTo>
                  <a:lnTo>
                    <a:pt x="623900" y="488137"/>
                  </a:lnTo>
                  <a:lnTo>
                    <a:pt x="648017" y="516813"/>
                  </a:lnTo>
                  <a:lnTo>
                    <a:pt x="670687" y="537781"/>
                  </a:lnTo>
                  <a:lnTo>
                    <a:pt x="641223" y="539038"/>
                  </a:lnTo>
                  <a:lnTo>
                    <a:pt x="641540" y="546074"/>
                  </a:lnTo>
                  <a:lnTo>
                    <a:pt x="683742" y="544245"/>
                  </a:lnTo>
                  <a:close/>
                </a:path>
                <a:path w="1570354" h="546100">
                  <a:moveTo>
                    <a:pt x="1570075" y="6997"/>
                  </a:moveTo>
                  <a:lnTo>
                    <a:pt x="1527086" y="7289"/>
                  </a:lnTo>
                  <a:lnTo>
                    <a:pt x="1486573" y="20383"/>
                  </a:lnTo>
                  <a:lnTo>
                    <a:pt x="1448358" y="39039"/>
                  </a:lnTo>
                  <a:lnTo>
                    <a:pt x="1418412" y="59397"/>
                  </a:lnTo>
                  <a:lnTo>
                    <a:pt x="1423581" y="30251"/>
                  </a:lnTo>
                  <a:lnTo>
                    <a:pt x="1416646" y="29032"/>
                  </a:lnTo>
                  <a:lnTo>
                    <a:pt x="1409280" y="70624"/>
                  </a:lnTo>
                  <a:lnTo>
                    <a:pt x="1451292" y="74955"/>
                  </a:lnTo>
                  <a:lnTo>
                    <a:pt x="1452016" y="67957"/>
                  </a:lnTo>
                  <a:lnTo>
                    <a:pt x="1422717" y="64947"/>
                  </a:lnTo>
                  <a:lnTo>
                    <a:pt x="1451889" y="45123"/>
                  </a:lnTo>
                  <a:lnTo>
                    <a:pt x="1489202" y="26898"/>
                  </a:lnTo>
                  <a:lnTo>
                    <a:pt x="1528775" y="14122"/>
                  </a:lnTo>
                  <a:lnTo>
                    <a:pt x="1570075" y="6997"/>
                  </a:lnTo>
                  <a:close/>
                </a:path>
              </a:pathLst>
            </a:custGeom>
            <a:solidFill>
              <a:srgbClr val="ED1C24"/>
            </a:solidFill>
          </p:spPr>
          <p:txBody>
            <a:bodyPr wrap="square" lIns="0" tIns="0" rIns="0" bIns="0" rtlCol="0"/>
            <a:lstStyle/>
            <a:p/>
          </p:txBody>
        </p:sp>
        <p:pic>
          <p:nvPicPr>
            <p:cNvPr id="355" name="object 355" descr=""/>
            <p:cNvPicPr/>
            <p:nvPr/>
          </p:nvPicPr>
          <p:blipFill>
            <a:blip r:embed="rId160" cstate="print"/>
            <a:stretch>
              <a:fillRect/>
            </a:stretch>
          </p:blipFill>
          <p:spPr>
            <a:xfrm>
              <a:off x="10673143" y="3109265"/>
              <a:ext cx="202412" cy="74091"/>
            </a:xfrm>
            <a:prstGeom prst="rect">
              <a:avLst/>
            </a:prstGeom>
          </p:spPr>
        </p:pic>
      </p:grpSp>
      <p:graphicFrame>
        <p:nvGraphicFramePr>
          <p:cNvPr id="356" name="object 356" descr=""/>
          <p:cNvGraphicFramePr>
            <a:graphicFrameLocks noGrp="1"/>
          </p:cNvGraphicFramePr>
          <p:nvPr/>
        </p:nvGraphicFramePr>
        <p:xfrm>
          <a:off x="7919999" y="360003"/>
          <a:ext cx="6727825" cy="4606925"/>
        </p:xfrm>
        <a:graphic>
          <a:graphicData uri="http://schemas.openxmlformats.org/drawingml/2006/table">
            <a:tbl>
              <a:tblPr firstRow="1" bandRow="1">
                <a:tableStyleId>{2D5ABB26-0587-4C30-8999-92F81FD0307C}</a:tableStyleId>
              </a:tblPr>
              <a:tblGrid>
                <a:gridCol w="801370"/>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362325">
                <a:tc>
                  <a:txBody>
                    <a:bodyPr/>
                    <a:lstStyle/>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pPr>
                      <a:endParaRPr sz="1000">
                        <a:latin typeface="Times New Roman"/>
                        <a:cs typeface="Times New Roman"/>
                      </a:endParaRPr>
                    </a:p>
                    <a:p>
                      <a:pPr marR="3175">
                        <a:lnSpc>
                          <a:spcPct val="100000"/>
                        </a:lnSpc>
                        <a:spcBef>
                          <a:spcPts val="10"/>
                        </a:spcBef>
                      </a:pPr>
                      <a:endParaRPr sz="1050">
                        <a:latin typeface="Times New Roman"/>
                        <a:cs typeface="Times New Roman"/>
                      </a:endParaRPr>
                    </a:p>
                    <a:p>
                      <a:pPr marL="17780" marR="3175">
                        <a:lnSpc>
                          <a:spcPts val="1005"/>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各個踏板</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rowSpan="7">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5"/>
                        </a:spcBef>
                      </a:pPr>
                      <a:endParaRPr sz="1300">
                        <a:latin typeface="Times New Roman"/>
                        <a:cs typeface="Times New Roman"/>
                      </a:endParaRPr>
                    </a:p>
                    <a:p>
                      <a:pPr marL="125730" marR="44450" indent="-108585">
                        <a:lnSpc>
                          <a:spcPct val="102400"/>
                        </a:lnSpc>
                      </a:pPr>
                      <a:r>
                        <a:rPr dirty="0" sz="900" spc="-5">
                          <a:solidFill>
                            <a:srgbClr val="231F20"/>
                          </a:solidFill>
                          <a:latin typeface="華康標楷體"/>
                          <a:cs typeface="華康標楷體"/>
                        </a:rPr>
                        <a:t>．掌握使用左腳操作踏板</a:t>
                      </a:r>
                      <a:r>
                        <a:rPr dirty="0" sz="900" spc="-25">
                          <a:solidFill>
                            <a:srgbClr val="231F20"/>
                          </a:solidFill>
                          <a:latin typeface="華康標楷體"/>
                          <a:cs typeface="華康標楷體"/>
                        </a:rPr>
                        <a:t>的方法</a:t>
                      </a:r>
                      <a:endParaRPr sz="900">
                        <a:latin typeface="華康標楷體"/>
                        <a:cs typeface="華康標楷體"/>
                      </a:endParaRPr>
                    </a:p>
                    <a:p>
                      <a:pPr>
                        <a:lnSpc>
                          <a:spcPct val="100000"/>
                        </a:lnSpc>
                      </a:pPr>
                      <a:endParaRPr sz="900">
                        <a:latin typeface="Times New Roman"/>
                        <a:cs typeface="Times New Roman"/>
                      </a:endParaRPr>
                    </a:p>
                    <a:p>
                      <a:pPr marL="125730" marR="44450" indent="-108585">
                        <a:lnSpc>
                          <a:spcPct val="102400"/>
                        </a:lnSpc>
                        <a:spcBef>
                          <a:spcPts val="720"/>
                        </a:spcBef>
                      </a:pPr>
                      <a:r>
                        <a:rPr dirty="0" sz="900" spc="-5">
                          <a:solidFill>
                            <a:srgbClr val="231F20"/>
                          </a:solidFill>
                          <a:latin typeface="華康標楷體"/>
                          <a:cs typeface="華康標楷體"/>
                        </a:rPr>
                        <a:t>．掌握使用左腳操作離合</a:t>
                      </a:r>
                      <a:r>
                        <a:rPr dirty="0" sz="900" spc="-20">
                          <a:solidFill>
                            <a:srgbClr val="231F20"/>
                          </a:solidFill>
                          <a:latin typeface="華康標楷體"/>
                          <a:cs typeface="華康標楷體"/>
                        </a:rPr>
                        <a:t>器的方法。</a:t>
                      </a:r>
                      <a:endParaRPr sz="900">
                        <a:latin typeface="華康標楷體"/>
                        <a:cs typeface="華康標楷體"/>
                      </a:endParaRPr>
                    </a:p>
                    <a:p>
                      <a:pPr marL="17780">
                        <a:lnSpc>
                          <a:spcPct val="100000"/>
                        </a:lnSpc>
                        <a:spcBef>
                          <a:spcPts val="650"/>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1</a:t>
                      </a:r>
                      <a:r>
                        <a:rPr dirty="0" sz="900" spc="-10">
                          <a:solidFill>
                            <a:srgbClr val="231F20"/>
                          </a:solidFill>
                          <a:latin typeface="華康標楷體"/>
                          <a:cs typeface="華康標楷體"/>
                        </a:rPr>
                        <a:t>）</a:t>
                      </a:r>
                      <a:r>
                        <a:rPr dirty="0" sz="900" spc="-20">
                          <a:solidFill>
                            <a:srgbClr val="231F20"/>
                          </a:solidFill>
                          <a:latin typeface="華康標楷體"/>
                          <a:cs typeface="華康標楷體"/>
                        </a:rPr>
                        <a:t>踩下離合器踏板</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rowSpan="7">
                  <a:txBody>
                    <a:bodyPr/>
                    <a:lstStyle/>
                    <a:p>
                      <a:pPr marL="414020" marR="19685">
                        <a:lnSpc>
                          <a:spcPct val="102400"/>
                        </a:lnSpc>
                        <a:spcBef>
                          <a:spcPts val="254"/>
                        </a:spcBef>
                      </a:pPr>
                      <a:r>
                        <a:rPr dirty="0" sz="900" spc="-60">
                          <a:solidFill>
                            <a:srgbClr val="231F20"/>
                          </a:solidFill>
                          <a:latin typeface="華康標楷體"/>
                          <a:cs typeface="華康標楷體"/>
                        </a:rPr>
                        <a:t>左手轉到 </a:t>
                      </a:r>
                      <a:r>
                        <a:rPr dirty="0" sz="900">
                          <a:solidFill>
                            <a:srgbClr val="231F20"/>
                          </a:solidFill>
                          <a:latin typeface="Trebuchet MS"/>
                          <a:cs typeface="Trebuchet MS"/>
                        </a:rPr>
                        <a:t>3</a:t>
                      </a:r>
                      <a:r>
                        <a:rPr dirty="0" sz="900" spc="-60">
                          <a:solidFill>
                            <a:srgbClr val="231F20"/>
                          </a:solidFill>
                          <a:latin typeface="Trebuchet MS"/>
                          <a:cs typeface="Trebuchet MS"/>
                        </a:rPr>
                        <a:t> </a:t>
                      </a:r>
                      <a:r>
                        <a:rPr dirty="0" sz="900" spc="-40">
                          <a:solidFill>
                            <a:srgbClr val="231F20"/>
                          </a:solidFill>
                          <a:latin typeface="華康標楷體"/>
                          <a:cs typeface="華康標楷體"/>
                        </a:rPr>
                        <a:t>點位後，再將右手移至空著的 </a:t>
                      </a:r>
                      <a:r>
                        <a:rPr dirty="0" sz="900">
                          <a:solidFill>
                            <a:srgbClr val="231F20"/>
                          </a:solidFill>
                          <a:latin typeface="Trebuchet MS"/>
                          <a:cs typeface="Trebuchet MS"/>
                        </a:rPr>
                        <a:t>9</a:t>
                      </a:r>
                      <a:r>
                        <a:rPr dirty="0" sz="900" spc="-60">
                          <a:solidFill>
                            <a:srgbClr val="231F20"/>
                          </a:solidFill>
                          <a:latin typeface="Trebuchet MS"/>
                          <a:cs typeface="Trebuchet MS"/>
                        </a:rPr>
                        <a:t> </a:t>
                      </a:r>
                      <a:r>
                        <a:rPr dirty="0" sz="900" spc="-20">
                          <a:solidFill>
                            <a:srgbClr val="231F20"/>
                          </a:solidFill>
                          <a:latin typeface="華康標楷體"/>
                          <a:cs typeface="華康標楷體"/>
                        </a:rPr>
                        <a:t>點位置，</a:t>
                      </a:r>
                      <a:r>
                        <a:rPr dirty="0" sz="900" spc="-10">
                          <a:solidFill>
                            <a:srgbClr val="231F20"/>
                          </a:solidFill>
                          <a:latin typeface="華康標楷體"/>
                          <a:cs typeface="華康標楷體"/>
                        </a:rPr>
                        <a:t>以持續轉動方向盤（</a:t>
                      </a:r>
                      <a:r>
                        <a:rPr dirty="0" sz="900" spc="-75">
                          <a:solidFill>
                            <a:srgbClr val="231F20"/>
                          </a:solidFill>
                          <a:latin typeface="華康標楷體"/>
                          <a:cs typeface="華康標楷體"/>
                        </a:rPr>
                        <a:t>圖 </a:t>
                      </a:r>
                      <a:r>
                        <a:rPr dirty="0" sz="900" spc="-80">
                          <a:solidFill>
                            <a:srgbClr val="231F20"/>
                          </a:solidFill>
                          <a:latin typeface="Trebuchet MS"/>
                          <a:cs typeface="Trebuchet MS"/>
                        </a:rPr>
                        <a:t>1.2.6</a:t>
                      </a:r>
                      <a:r>
                        <a:rPr dirty="0" sz="900" spc="-8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25"/>
                        </a:spcBef>
                      </a:pPr>
                      <a:endParaRPr sz="1200">
                        <a:latin typeface="Times New Roman"/>
                        <a:cs typeface="Times New Roman"/>
                      </a:endParaRPr>
                    </a:p>
                    <a:p>
                      <a:pPr marL="143510" marR="43180">
                        <a:lnSpc>
                          <a:spcPts val="600"/>
                        </a:lnSpc>
                        <a:tabLst>
                          <a:tab pos="869315" algn="l"/>
                          <a:tab pos="939165" algn="l"/>
                          <a:tab pos="1597025" algn="l"/>
                          <a:tab pos="1702435" algn="l"/>
                          <a:tab pos="2446655" algn="l"/>
                          <a:tab pos="2552065" algn="l"/>
                        </a:tabLst>
                      </a:pPr>
                      <a:r>
                        <a:rPr dirty="0" sz="550">
                          <a:solidFill>
                            <a:srgbClr val="231F20"/>
                          </a:solidFill>
                          <a:latin typeface="SimSun"/>
                          <a:cs typeface="SimSun"/>
                        </a:rPr>
                        <a:t>用雙手向</a:t>
                      </a:r>
                      <a:r>
                        <a:rPr dirty="0" sz="550" spc="-50">
                          <a:solidFill>
                            <a:srgbClr val="231F20"/>
                          </a:solidFill>
                          <a:latin typeface="SimSun"/>
                          <a:cs typeface="SimSun"/>
                        </a:rPr>
                        <a:t>右</a:t>
                      </a:r>
                      <a:r>
                        <a:rPr dirty="0" sz="550">
                          <a:solidFill>
                            <a:srgbClr val="231F20"/>
                          </a:solidFill>
                          <a:latin typeface="SimSun"/>
                          <a:cs typeface="SimSun"/>
                        </a:rPr>
                        <a:t>		左手向上</a:t>
                      </a:r>
                      <a:r>
                        <a:rPr dirty="0" sz="550" spc="-50">
                          <a:solidFill>
                            <a:srgbClr val="231F20"/>
                          </a:solidFill>
                          <a:latin typeface="SimSun"/>
                          <a:cs typeface="SimSun"/>
                        </a:rPr>
                        <a:t>推</a:t>
                      </a:r>
                      <a:r>
                        <a:rPr dirty="0" sz="550">
                          <a:solidFill>
                            <a:srgbClr val="231F20"/>
                          </a:solidFill>
                          <a:latin typeface="SimSun"/>
                          <a:cs typeface="SimSun"/>
                        </a:rPr>
                        <a:t>	右手往左手上方移</a:t>
                      </a:r>
                      <a:r>
                        <a:rPr dirty="0" sz="550" spc="-50">
                          <a:solidFill>
                            <a:srgbClr val="231F20"/>
                          </a:solidFill>
                          <a:latin typeface="SimSun"/>
                          <a:cs typeface="SimSun"/>
                        </a:rPr>
                        <a:t>動</a:t>
                      </a:r>
                      <a:r>
                        <a:rPr dirty="0" sz="550">
                          <a:solidFill>
                            <a:srgbClr val="231F20"/>
                          </a:solidFill>
                          <a:latin typeface="SimSun"/>
                          <a:cs typeface="SimSun"/>
                        </a:rPr>
                        <a:t>		以右手轉</a:t>
                      </a:r>
                      <a:r>
                        <a:rPr dirty="0" sz="550" spc="-50">
                          <a:solidFill>
                            <a:srgbClr val="231F20"/>
                          </a:solidFill>
                          <a:latin typeface="SimSun"/>
                          <a:cs typeface="SimSun"/>
                        </a:rPr>
                        <a:t>動</a:t>
                      </a:r>
                      <a:r>
                        <a:rPr dirty="0" sz="550" spc="500">
                          <a:solidFill>
                            <a:srgbClr val="231F20"/>
                          </a:solidFill>
                          <a:latin typeface="SimSun"/>
                          <a:cs typeface="SimSun"/>
                        </a:rPr>
                        <a:t> </a:t>
                      </a:r>
                      <a:r>
                        <a:rPr dirty="0" sz="550">
                          <a:solidFill>
                            <a:srgbClr val="231F20"/>
                          </a:solidFill>
                          <a:latin typeface="SimSun"/>
                          <a:cs typeface="SimSun"/>
                        </a:rPr>
                        <a:t>轉動方向</a:t>
                      </a:r>
                      <a:r>
                        <a:rPr dirty="0" sz="550" spc="-50">
                          <a:solidFill>
                            <a:srgbClr val="231F20"/>
                          </a:solidFill>
                          <a:latin typeface="SimSun"/>
                          <a:cs typeface="SimSun"/>
                        </a:rPr>
                        <a:t>盤</a:t>
                      </a:r>
                      <a:r>
                        <a:rPr dirty="0" sz="550">
                          <a:solidFill>
                            <a:srgbClr val="231F20"/>
                          </a:solidFill>
                          <a:latin typeface="SimSun"/>
                          <a:cs typeface="SimSun"/>
                        </a:rPr>
                        <a:t>	右手放開方向</a:t>
                      </a:r>
                      <a:r>
                        <a:rPr dirty="0" sz="550" spc="-50">
                          <a:solidFill>
                            <a:srgbClr val="231F20"/>
                          </a:solidFill>
                          <a:latin typeface="SimSun"/>
                          <a:cs typeface="SimSun"/>
                        </a:rPr>
                        <a:t>盤</a:t>
                      </a:r>
                      <a:r>
                        <a:rPr dirty="0" sz="550">
                          <a:solidFill>
                            <a:srgbClr val="231F20"/>
                          </a:solidFill>
                          <a:latin typeface="SimSun"/>
                          <a:cs typeface="SimSun"/>
                        </a:rPr>
                        <a:t>		並握住方向</a:t>
                      </a:r>
                      <a:r>
                        <a:rPr dirty="0" sz="550" spc="-50">
                          <a:solidFill>
                            <a:srgbClr val="231F20"/>
                          </a:solidFill>
                          <a:latin typeface="SimSun"/>
                          <a:cs typeface="SimSun"/>
                        </a:rPr>
                        <a:t>盤</a:t>
                      </a:r>
                      <a:r>
                        <a:rPr dirty="0" sz="550">
                          <a:solidFill>
                            <a:srgbClr val="231F20"/>
                          </a:solidFill>
                          <a:latin typeface="SimSun"/>
                          <a:cs typeface="SimSun"/>
                        </a:rPr>
                        <a:t>	再用左手交互替</a:t>
                      </a:r>
                      <a:r>
                        <a:rPr dirty="0" sz="550" spc="-50">
                          <a:solidFill>
                            <a:srgbClr val="231F20"/>
                          </a:solidFill>
                          <a:latin typeface="SimSun"/>
                          <a:cs typeface="SimSun"/>
                        </a:rPr>
                        <a:t>換</a:t>
                      </a:r>
                      <a:endParaRPr sz="550">
                        <a:latin typeface="SimSun"/>
                        <a:cs typeface="SimSun"/>
                      </a:endParaRPr>
                    </a:p>
                    <a:p>
                      <a:pPr marL="27305">
                        <a:lnSpc>
                          <a:spcPct val="100000"/>
                        </a:lnSpc>
                        <a:spcBef>
                          <a:spcPts val="40"/>
                        </a:spcBef>
                      </a:pPr>
                      <a:r>
                        <a:rPr dirty="0" sz="500" spc="-80">
                          <a:solidFill>
                            <a:srgbClr val="231F20"/>
                          </a:solidFill>
                          <a:latin typeface="SimSun"/>
                          <a:cs typeface="SimSun"/>
                        </a:rPr>
                        <a:t>圖 </a:t>
                      </a:r>
                      <a:r>
                        <a:rPr dirty="0" sz="500" spc="-20">
                          <a:solidFill>
                            <a:srgbClr val="231F20"/>
                          </a:solidFill>
                          <a:latin typeface="Trebuchet MS"/>
                          <a:cs typeface="Trebuchet MS"/>
                        </a:rPr>
                        <a:t>1.2.6</a:t>
                      </a:r>
                      <a:endParaRPr sz="500">
                        <a:latin typeface="Trebuchet MS"/>
                        <a:cs typeface="Trebuchet MS"/>
                      </a:endParaRPr>
                    </a:p>
                    <a:p>
                      <a:pPr marL="414020" marR="44450" indent="-108585">
                        <a:lnSpc>
                          <a:spcPct val="102400"/>
                        </a:lnSpc>
                        <a:spcBef>
                          <a:spcPts val="245"/>
                        </a:spcBef>
                      </a:pPr>
                      <a:r>
                        <a:rPr dirty="0" sz="900" spc="-95">
                          <a:solidFill>
                            <a:srgbClr val="231F20"/>
                          </a:solidFill>
                          <a:latin typeface="Trebuchet MS"/>
                          <a:cs typeface="Trebuchet MS"/>
                        </a:rPr>
                        <a:t>C. </a:t>
                      </a:r>
                      <a:r>
                        <a:rPr dirty="0" sz="900" spc="-15">
                          <a:solidFill>
                            <a:srgbClr val="231F20"/>
                          </a:solidFill>
                          <a:latin typeface="華康標楷體"/>
                          <a:cs typeface="華康標楷體"/>
                        </a:rPr>
                        <a:t>左轉半圈時，以右手出力向上推動方向盤，左手則順勢往下拉，以向左轉動方向盤至半圈的位置。</a:t>
                      </a:r>
                      <a:endParaRPr sz="900">
                        <a:latin typeface="華康標楷體"/>
                        <a:cs typeface="華康標楷體"/>
                      </a:endParaRPr>
                    </a:p>
                    <a:p>
                      <a:pPr algn="just" marL="414020" marR="41275" indent="-108585">
                        <a:lnSpc>
                          <a:spcPct val="102400"/>
                        </a:lnSpc>
                        <a:spcBef>
                          <a:spcPts val="480"/>
                        </a:spcBef>
                      </a:pPr>
                      <a:r>
                        <a:rPr dirty="0" sz="900" spc="-70">
                          <a:solidFill>
                            <a:srgbClr val="231F20"/>
                          </a:solidFill>
                          <a:latin typeface="Trebuchet MS"/>
                          <a:cs typeface="Trebuchet MS"/>
                        </a:rPr>
                        <a:t>D</a:t>
                      </a:r>
                      <a:r>
                        <a:rPr dirty="0" sz="900" spc="-125">
                          <a:solidFill>
                            <a:srgbClr val="231F20"/>
                          </a:solidFill>
                          <a:latin typeface="Trebuchet MS"/>
                          <a:cs typeface="Trebuchet MS"/>
                        </a:rPr>
                        <a:t>. </a:t>
                      </a:r>
                      <a:r>
                        <a:rPr dirty="0" sz="900" spc="15">
                          <a:solidFill>
                            <a:srgbClr val="231F20"/>
                          </a:solidFill>
                          <a:latin typeface="華康標楷體"/>
                          <a:cs typeface="華康標楷體"/>
                        </a:rPr>
                        <a:t>左轉一圈以上時，先以右手出力向上推動方向盤，</a:t>
                      </a:r>
                      <a:r>
                        <a:rPr dirty="0" sz="900" spc="20">
                          <a:solidFill>
                            <a:srgbClr val="231F20"/>
                          </a:solidFill>
                          <a:latin typeface="華康標楷體"/>
                          <a:cs typeface="華康標楷體"/>
                        </a:rPr>
                        <a:t>左手則順勢往下拉，當方向盤向左轉動近 </a:t>
                      </a:r>
                      <a:r>
                        <a:rPr dirty="0" sz="900" spc="-25">
                          <a:solidFill>
                            <a:srgbClr val="231F20"/>
                          </a:solidFill>
                          <a:latin typeface="Trebuchet MS"/>
                          <a:cs typeface="Trebuchet MS"/>
                        </a:rPr>
                        <a:t>9</a:t>
                      </a:r>
                      <a:r>
                        <a:rPr dirty="0" sz="900">
                          <a:solidFill>
                            <a:srgbClr val="231F20"/>
                          </a:solidFill>
                          <a:latin typeface="Trebuchet MS"/>
                          <a:cs typeface="Trebuchet MS"/>
                        </a:rPr>
                        <a:t>0</a:t>
                      </a:r>
                      <a:r>
                        <a:rPr dirty="0" sz="900" spc="-50">
                          <a:solidFill>
                            <a:srgbClr val="231F20"/>
                          </a:solidFill>
                          <a:latin typeface="Trebuchet MS"/>
                          <a:cs typeface="Trebuchet MS"/>
                        </a:rPr>
                        <a:t> </a:t>
                      </a:r>
                      <a:r>
                        <a:rPr dirty="0" sz="900" spc="50">
                          <a:solidFill>
                            <a:srgbClr val="231F20"/>
                          </a:solidFill>
                          <a:latin typeface="華康標楷體"/>
                          <a:cs typeface="華康標楷體"/>
                        </a:rPr>
                        <a:t>度以</a:t>
                      </a:r>
                      <a:r>
                        <a:rPr dirty="0" sz="900">
                          <a:solidFill>
                            <a:srgbClr val="231F20"/>
                          </a:solidFill>
                          <a:latin typeface="華康標楷體"/>
                          <a:cs typeface="華康標楷體"/>
                        </a:rPr>
                        <a:t>上，在兩隻手即將交叉時，順勢將左手放開，等到</a:t>
                      </a:r>
                      <a:r>
                        <a:rPr dirty="0" sz="900" spc="-35">
                          <a:solidFill>
                            <a:srgbClr val="231F20"/>
                          </a:solidFill>
                          <a:latin typeface="華康標楷體"/>
                          <a:cs typeface="華康標楷體"/>
                        </a:rPr>
                        <a:t>右手轉到 </a:t>
                      </a:r>
                      <a:r>
                        <a:rPr dirty="0" sz="900">
                          <a:solidFill>
                            <a:srgbClr val="231F20"/>
                          </a:solidFill>
                          <a:latin typeface="Trebuchet MS"/>
                          <a:cs typeface="Trebuchet MS"/>
                        </a:rPr>
                        <a:t>9</a:t>
                      </a:r>
                      <a:r>
                        <a:rPr dirty="0" sz="900" spc="-55">
                          <a:solidFill>
                            <a:srgbClr val="231F20"/>
                          </a:solidFill>
                          <a:latin typeface="Trebuchet MS"/>
                          <a:cs typeface="Trebuchet MS"/>
                        </a:rPr>
                        <a:t> </a:t>
                      </a:r>
                      <a:r>
                        <a:rPr dirty="0" sz="900" spc="-5">
                          <a:solidFill>
                            <a:srgbClr val="231F20"/>
                          </a:solidFill>
                          <a:latin typeface="華康標楷體"/>
                          <a:cs typeface="華康標楷體"/>
                        </a:rPr>
                        <a:t>點位置後，再將左手移至空著的 </a:t>
                      </a:r>
                      <a:r>
                        <a:rPr dirty="0" sz="900">
                          <a:solidFill>
                            <a:srgbClr val="231F20"/>
                          </a:solidFill>
                          <a:latin typeface="Trebuchet MS"/>
                          <a:cs typeface="Trebuchet MS"/>
                        </a:rPr>
                        <a:t>3</a:t>
                      </a:r>
                      <a:r>
                        <a:rPr dirty="0" sz="900" spc="-55">
                          <a:solidFill>
                            <a:srgbClr val="231F20"/>
                          </a:solidFill>
                          <a:latin typeface="Trebuchet MS"/>
                          <a:cs typeface="Trebuchet MS"/>
                        </a:rPr>
                        <a:t> </a:t>
                      </a:r>
                      <a:r>
                        <a:rPr dirty="0" sz="900" spc="25">
                          <a:solidFill>
                            <a:srgbClr val="231F20"/>
                          </a:solidFill>
                          <a:latin typeface="華康標楷體"/>
                          <a:cs typeface="華康標楷體"/>
                        </a:rPr>
                        <a:t>點位</a:t>
                      </a:r>
                      <a:r>
                        <a:rPr dirty="0" sz="900" spc="-10">
                          <a:solidFill>
                            <a:srgbClr val="231F20"/>
                          </a:solidFill>
                          <a:latin typeface="華康標楷體"/>
                          <a:cs typeface="華康標楷體"/>
                        </a:rPr>
                        <a:t>置，以持續轉動方向盤（</a:t>
                      </a:r>
                      <a:r>
                        <a:rPr dirty="0" sz="900" spc="-120">
                          <a:solidFill>
                            <a:srgbClr val="231F20"/>
                          </a:solidFill>
                          <a:latin typeface="華康標楷體"/>
                          <a:cs typeface="華康標楷體"/>
                        </a:rPr>
                        <a:t>圖 </a:t>
                      </a:r>
                      <a:r>
                        <a:rPr dirty="0" sz="900" spc="-75">
                          <a:solidFill>
                            <a:srgbClr val="231F20"/>
                          </a:solidFill>
                          <a:latin typeface="Trebuchet MS"/>
                          <a:cs typeface="Trebuchet MS"/>
                        </a:rPr>
                        <a:t>1.2.7</a:t>
                      </a:r>
                      <a:r>
                        <a:rPr dirty="0" sz="900" spc="-75">
                          <a:solidFill>
                            <a:srgbClr val="231F20"/>
                          </a:solidFill>
                          <a:latin typeface="華康標楷體"/>
                          <a:cs typeface="華康標楷體"/>
                        </a:rPr>
                        <a:t>）</a:t>
                      </a:r>
                      <a:r>
                        <a:rPr dirty="0" sz="900" spc="-10">
                          <a:solidFill>
                            <a:srgbClr val="231F20"/>
                          </a:solidFill>
                          <a:latin typeface="華康標楷體"/>
                          <a:cs typeface="華康標楷體"/>
                        </a:rPr>
                        <a:t>。</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10"/>
                        </a:spcBef>
                      </a:pPr>
                      <a:endParaRPr sz="1100">
                        <a:latin typeface="Times New Roman"/>
                        <a:cs typeface="Times New Roman"/>
                      </a:endParaRPr>
                    </a:p>
                    <a:p>
                      <a:pPr marL="120650" marR="66675">
                        <a:lnSpc>
                          <a:spcPts val="600"/>
                        </a:lnSpc>
                        <a:tabLst>
                          <a:tab pos="845819" algn="l"/>
                          <a:tab pos="916305" algn="l"/>
                          <a:tab pos="1574165" algn="l"/>
                          <a:tab pos="1679575" algn="l"/>
                          <a:tab pos="2423795" algn="l"/>
                          <a:tab pos="2529205" algn="l"/>
                        </a:tabLst>
                      </a:pPr>
                      <a:r>
                        <a:rPr dirty="0" sz="550">
                          <a:solidFill>
                            <a:srgbClr val="231F20"/>
                          </a:solidFill>
                          <a:latin typeface="SimSun"/>
                          <a:cs typeface="SimSun"/>
                        </a:rPr>
                        <a:t>用雙手向</a:t>
                      </a:r>
                      <a:r>
                        <a:rPr dirty="0" sz="550" spc="-50">
                          <a:solidFill>
                            <a:srgbClr val="231F20"/>
                          </a:solidFill>
                          <a:latin typeface="SimSun"/>
                          <a:cs typeface="SimSun"/>
                        </a:rPr>
                        <a:t>左</a:t>
                      </a:r>
                      <a:r>
                        <a:rPr dirty="0" sz="550">
                          <a:solidFill>
                            <a:srgbClr val="231F20"/>
                          </a:solidFill>
                          <a:latin typeface="SimSun"/>
                          <a:cs typeface="SimSun"/>
                        </a:rPr>
                        <a:t>		右手向上</a:t>
                      </a:r>
                      <a:r>
                        <a:rPr dirty="0" sz="550" spc="-50">
                          <a:solidFill>
                            <a:srgbClr val="231F20"/>
                          </a:solidFill>
                          <a:latin typeface="SimSun"/>
                          <a:cs typeface="SimSun"/>
                        </a:rPr>
                        <a:t>推</a:t>
                      </a:r>
                      <a:r>
                        <a:rPr dirty="0" sz="550">
                          <a:solidFill>
                            <a:srgbClr val="231F20"/>
                          </a:solidFill>
                          <a:latin typeface="SimSun"/>
                          <a:cs typeface="SimSun"/>
                        </a:rPr>
                        <a:t>	左手往右手上方移</a:t>
                      </a:r>
                      <a:r>
                        <a:rPr dirty="0" sz="550" spc="-50">
                          <a:solidFill>
                            <a:srgbClr val="231F20"/>
                          </a:solidFill>
                          <a:latin typeface="SimSun"/>
                          <a:cs typeface="SimSun"/>
                        </a:rPr>
                        <a:t>動</a:t>
                      </a:r>
                      <a:r>
                        <a:rPr dirty="0" sz="550">
                          <a:solidFill>
                            <a:srgbClr val="231F20"/>
                          </a:solidFill>
                          <a:latin typeface="SimSun"/>
                          <a:cs typeface="SimSun"/>
                        </a:rPr>
                        <a:t>		以左手轉</a:t>
                      </a:r>
                      <a:r>
                        <a:rPr dirty="0" sz="550" spc="-50">
                          <a:solidFill>
                            <a:srgbClr val="231F20"/>
                          </a:solidFill>
                          <a:latin typeface="SimSun"/>
                          <a:cs typeface="SimSun"/>
                        </a:rPr>
                        <a:t>動</a:t>
                      </a:r>
                      <a:r>
                        <a:rPr dirty="0" sz="550" spc="500">
                          <a:solidFill>
                            <a:srgbClr val="231F20"/>
                          </a:solidFill>
                          <a:latin typeface="SimSun"/>
                          <a:cs typeface="SimSun"/>
                        </a:rPr>
                        <a:t> </a:t>
                      </a:r>
                      <a:r>
                        <a:rPr dirty="0" sz="550">
                          <a:solidFill>
                            <a:srgbClr val="231F20"/>
                          </a:solidFill>
                          <a:latin typeface="SimSun"/>
                          <a:cs typeface="SimSun"/>
                        </a:rPr>
                        <a:t>轉動方向</a:t>
                      </a:r>
                      <a:r>
                        <a:rPr dirty="0" sz="550" spc="-50">
                          <a:solidFill>
                            <a:srgbClr val="231F20"/>
                          </a:solidFill>
                          <a:latin typeface="SimSun"/>
                          <a:cs typeface="SimSun"/>
                        </a:rPr>
                        <a:t>盤</a:t>
                      </a:r>
                      <a:r>
                        <a:rPr dirty="0" sz="550">
                          <a:solidFill>
                            <a:srgbClr val="231F20"/>
                          </a:solidFill>
                          <a:latin typeface="SimSun"/>
                          <a:cs typeface="SimSun"/>
                        </a:rPr>
                        <a:t>	左手放開方向</a:t>
                      </a:r>
                      <a:r>
                        <a:rPr dirty="0" sz="550" spc="-50">
                          <a:solidFill>
                            <a:srgbClr val="231F20"/>
                          </a:solidFill>
                          <a:latin typeface="SimSun"/>
                          <a:cs typeface="SimSun"/>
                        </a:rPr>
                        <a:t>盤</a:t>
                      </a:r>
                      <a:r>
                        <a:rPr dirty="0" sz="550">
                          <a:solidFill>
                            <a:srgbClr val="231F20"/>
                          </a:solidFill>
                          <a:latin typeface="SimSun"/>
                          <a:cs typeface="SimSun"/>
                        </a:rPr>
                        <a:t>		並握住方向</a:t>
                      </a:r>
                      <a:r>
                        <a:rPr dirty="0" sz="550" spc="-50">
                          <a:solidFill>
                            <a:srgbClr val="231F20"/>
                          </a:solidFill>
                          <a:latin typeface="SimSun"/>
                          <a:cs typeface="SimSun"/>
                        </a:rPr>
                        <a:t>盤</a:t>
                      </a:r>
                      <a:r>
                        <a:rPr dirty="0" sz="550">
                          <a:solidFill>
                            <a:srgbClr val="231F20"/>
                          </a:solidFill>
                          <a:latin typeface="SimSun"/>
                          <a:cs typeface="SimSun"/>
                        </a:rPr>
                        <a:t>	再用右手交互替</a:t>
                      </a:r>
                      <a:r>
                        <a:rPr dirty="0" sz="550" spc="-50">
                          <a:solidFill>
                            <a:srgbClr val="231F20"/>
                          </a:solidFill>
                          <a:latin typeface="SimSun"/>
                          <a:cs typeface="SimSun"/>
                        </a:rPr>
                        <a:t>換</a:t>
                      </a:r>
                      <a:endParaRPr sz="550">
                        <a:latin typeface="SimSun"/>
                        <a:cs typeface="SimSun"/>
                      </a:endParaRPr>
                    </a:p>
                    <a:p>
                      <a:pPr marL="27305">
                        <a:lnSpc>
                          <a:spcPct val="100000"/>
                        </a:lnSpc>
                        <a:spcBef>
                          <a:spcPts val="35"/>
                        </a:spcBef>
                      </a:pPr>
                      <a:r>
                        <a:rPr dirty="0" sz="500" spc="-80">
                          <a:solidFill>
                            <a:srgbClr val="231F20"/>
                          </a:solidFill>
                          <a:latin typeface="SimSun"/>
                          <a:cs typeface="SimSun"/>
                        </a:rPr>
                        <a:t>圖 </a:t>
                      </a:r>
                      <a:r>
                        <a:rPr dirty="0" sz="500" spc="-20">
                          <a:solidFill>
                            <a:srgbClr val="231F20"/>
                          </a:solidFill>
                          <a:latin typeface="Trebuchet MS"/>
                          <a:cs typeface="Trebuchet MS"/>
                        </a:rPr>
                        <a:t>1.2.7</a:t>
                      </a:r>
                      <a:endParaRPr sz="500">
                        <a:latin typeface="Trebuchet MS"/>
                        <a:cs typeface="Trebuchet MS"/>
                      </a:endParaRPr>
                    </a:p>
                    <a:p>
                      <a:pPr marL="132715" marR="47625" indent="-115570">
                        <a:lnSpc>
                          <a:spcPct val="102400"/>
                        </a:lnSpc>
                        <a:spcBef>
                          <a:spcPts val="465"/>
                        </a:spcBef>
                      </a:pPr>
                      <a:r>
                        <a:rPr dirty="0" sz="900" spc="-15">
                          <a:solidFill>
                            <a:srgbClr val="231F20"/>
                          </a:solidFill>
                          <a:latin typeface="華康標楷體"/>
                          <a:cs typeface="華康標楷體"/>
                        </a:rPr>
                        <a:t>．說明每一個踏板的功能，並在車輛靜止的狀態下學習踩下踏板和鬆開踏板的方法。</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1250">
                        <a:latin typeface="Times New Roman"/>
                        <a:cs typeface="Times New Roman"/>
                      </a:endParaRPr>
                    </a:p>
                    <a:p>
                      <a:pPr marL="306070" marR="19685" indent="-288290">
                        <a:lnSpc>
                          <a:spcPct val="102400"/>
                        </a:lnSpc>
                      </a:pPr>
                      <a:r>
                        <a:rPr dirty="0" sz="900" spc="-25">
                          <a:solidFill>
                            <a:srgbClr val="231F20"/>
                          </a:solidFill>
                          <a:latin typeface="華康標楷體"/>
                          <a:cs typeface="華康標楷體"/>
                        </a:rPr>
                        <a:t>（</a:t>
                      </a:r>
                      <a:r>
                        <a:rPr dirty="0" sz="900" spc="-25">
                          <a:solidFill>
                            <a:srgbClr val="231F20"/>
                          </a:solidFill>
                          <a:latin typeface="Trebuchet MS"/>
                          <a:cs typeface="Trebuchet MS"/>
                        </a:rPr>
                        <a:t>1</a:t>
                      </a:r>
                      <a:r>
                        <a:rPr dirty="0" sz="900" spc="-25">
                          <a:solidFill>
                            <a:srgbClr val="231F20"/>
                          </a:solidFill>
                          <a:latin typeface="華康標楷體"/>
                          <a:cs typeface="華康標楷體"/>
                        </a:rPr>
                        <a:t>）</a:t>
                      </a:r>
                      <a:r>
                        <a:rPr dirty="0" sz="900" spc="-20">
                          <a:solidFill>
                            <a:srgbClr val="231F20"/>
                          </a:solidFill>
                          <a:latin typeface="華康標楷體"/>
                          <a:cs typeface="華康標楷體"/>
                        </a:rPr>
                        <a:t>以左腳腳趾的趾跟附近，踩下離合器踏板之中心位置，</a:t>
                      </a:r>
                      <a:r>
                        <a:rPr dirty="0" sz="900" spc="-15">
                          <a:solidFill>
                            <a:srgbClr val="231F20"/>
                          </a:solidFill>
                          <a:latin typeface="華康標楷體"/>
                          <a:cs typeface="華康標楷體"/>
                        </a:rPr>
                        <a:t>腳跟不要著地，一次將離合器踏板踩到底。</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r" marR="39370">
                        <a:lnSpc>
                          <a:spcPts val="1005"/>
                        </a:lnSpc>
                        <a:spcBef>
                          <a:spcPts val="530"/>
                        </a:spcBef>
                      </a:pPr>
                      <a:r>
                        <a:rPr dirty="0" sz="900" spc="55">
                          <a:solidFill>
                            <a:srgbClr val="231F20"/>
                          </a:solidFill>
                          <a:latin typeface="華康標楷體"/>
                          <a:cs typeface="華康標楷體"/>
                        </a:rPr>
                        <a:t>．先說明左腳負責踩踏離</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r h="140335">
                <a:tc>
                  <a:txBody>
                    <a:bodyPr/>
                    <a:lstStyle/>
                    <a:p>
                      <a:pPr marL="269875" marR="3175">
                        <a:lnSpc>
                          <a:spcPts val="1005"/>
                        </a:lnSpc>
                      </a:pPr>
                      <a:r>
                        <a:rPr dirty="0" sz="900" spc="-15">
                          <a:solidFill>
                            <a:srgbClr val="231F20"/>
                          </a:solidFill>
                          <a:latin typeface="華康標楷體"/>
                          <a:cs typeface="華康標楷體"/>
                        </a:rPr>
                        <a:t>的操作方</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gn="r" marR="38100">
                        <a:lnSpc>
                          <a:spcPts val="1005"/>
                        </a:lnSpc>
                      </a:pPr>
                      <a:r>
                        <a:rPr dirty="0" sz="900" spc="45">
                          <a:solidFill>
                            <a:srgbClr val="231F20"/>
                          </a:solidFill>
                          <a:latin typeface="華康標楷體"/>
                          <a:cs typeface="華康標楷體"/>
                        </a:rPr>
                        <a:t>合器踏板，右腳負責踩</a:t>
                      </a:r>
                      <a:endParaRPr sz="900">
                        <a:latin typeface="華康標楷體"/>
                        <a:cs typeface="華康標楷體"/>
                      </a:endParaRPr>
                    </a:p>
                  </a:txBody>
                  <a:tcPr marL="0" marR="0" marB="0" marT="0">
                    <a:lnL w="9525">
                      <a:solidFill>
                        <a:srgbClr val="BCBEC0"/>
                      </a:solidFill>
                      <a:prstDash val="dot"/>
                    </a:lnL>
                  </a:tcPr>
                </a:tc>
              </a:tr>
              <a:tr h="140335">
                <a:tc>
                  <a:txBody>
                    <a:bodyPr/>
                    <a:lstStyle/>
                    <a:p>
                      <a:pPr algn="ctr" marR="136525">
                        <a:lnSpc>
                          <a:spcPts val="1005"/>
                        </a:lnSpc>
                      </a:pPr>
                      <a:r>
                        <a:rPr dirty="0" sz="900">
                          <a:solidFill>
                            <a:srgbClr val="231F20"/>
                          </a:solidFill>
                          <a:latin typeface="華康標楷體"/>
                          <a:cs typeface="華康標楷體"/>
                        </a:rPr>
                        <a:t>法</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marL="142240">
                        <a:lnSpc>
                          <a:spcPts val="1005"/>
                        </a:lnSpc>
                      </a:pPr>
                      <a:r>
                        <a:rPr dirty="0" sz="900" spc="-15">
                          <a:solidFill>
                            <a:srgbClr val="231F20"/>
                          </a:solidFill>
                          <a:latin typeface="華康標楷體"/>
                          <a:cs typeface="華康標楷體"/>
                        </a:rPr>
                        <a:t>踏油門與煞車踏板。</a:t>
                      </a:r>
                      <a:endParaRPr sz="900">
                        <a:latin typeface="華康標楷體"/>
                        <a:cs typeface="華康標楷體"/>
                      </a:endParaRPr>
                    </a:p>
                  </a:txBody>
                  <a:tcPr marL="0" marR="0" marB="0" marT="0">
                    <a:lnL w="9525">
                      <a:solidFill>
                        <a:srgbClr val="BCBEC0"/>
                      </a:solidFill>
                      <a:prstDash val="dot"/>
                    </a:lnL>
                  </a:tcPr>
                </a:tc>
              </a:tr>
              <a:tr h="280670">
                <a:tc>
                  <a:txBody>
                    <a:bodyPr/>
                    <a:lstStyle/>
                    <a:p>
                      <a:pPr marL="17780">
                        <a:lnSpc>
                          <a:spcPct val="100000"/>
                        </a:lnSpc>
                        <a:spcBef>
                          <a:spcPts val="650"/>
                        </a:spcBef>
                      </a:pPr>
                      <a:r>
                        <a:rPr dirty="0" sz="900" spc="-40">
                          <a:solidFill>
                            <a:srgbClr val="231F20"/>
                          </a:solidFill>
                          <a:latin typeface="華康標楷體"/>
                          <a:cs typeface="華康標楷體"/>
                        </a:rPr>
                        <a:t>﹝離合器踏板</a:t>
                      </a:r>
                      <a:r>
                        <a:rPr dirty="0" sz="900" spc="-50">
                          <a:solidFill>
                            <a:srgbClr val="231F20"/>
                          </a:solidFill>
                          <a:latin typeface="華康標楷體"/>
                          <a:cs typeface="華康標楷體"/>
                        </a:rPr>
                        <a:t>﹞</a:t>
                      </a:r>
                      <a:endParaRPr sz="900">
                        <a:latin typeface="華康標楷體"/>
                        <a:cs typeface="華康標楷體"/>
                      </a:endParaRPr>
                    </a:p>
                  </a:txBody>
                  <a:tcPr marL="0" marR="0" marB="0" marT="8255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marL="142240" marR="38100" indent="-124460">
                        <a:lnSpc>
                          <a:spcPts val="1110"/>
                        </a:lnSpc>
                      </a:pPr>
                      <a:r>
                        <a:rPr dirty="0" sz="900" spc="55">
                          <a:solidFill>
                            <a:srgbClr val="231F20"/>
                          </a:solidFill>
                          <a:latin typeface="華康標楷體"/>
                          <a:cs typeface="華康標楷體"/>
                        </a:rPr>
                        <a:t>．讓學員先練習分別踩下</a:t>
                      </a:r>
                      <a:r>
                        <a:rPr dirty="0" sz="900" spc="45">
                          <a:solidFill>
                            <a:srgbClr val="231F20"/>
                          </a:solidFill>
                          <a:latin typeface="華康標楷體"/>
                          <a:cs typeface="華康標楷體"/>
                        </a:rPr>
                        <a:t>每一個踏板，再以兩腳</a:t>
                      </a:r>
                      <a:endParaRPr sz="900">
                        <a:latin typeface="華康標楷體"/>
                        <a:cs typeface="華康標楷體"/>
                      </a:endParaRPr>
                    </a:p>
                  </a:txBody>
                  <a:tcPr marL="0" marR="0" marB="0" marT="0">
                    <a:lnL w="9525">
                      <a:solidFill>
                        <a:srgbClr val="BCBEC0"/>
                      </a:solidFill>
                      <a:prstDash val="dot"/>
                    </a:lnL>
                  </a:tcPr>
                </a:tc>
              </a:tr>
              <a:tr h="151130">
                <a:tc>
                  <a:txBody>
                    <a:bodyPr/>
                    <a:lstStyle/>
                    <a:p>
                      <a:pPr marR="3175">
                        <a:lnSpc>
                          <a:spcPct val="100000"/>
                        </a:lnSpc>
                      </a:pPr>
                      <a:endParaRPr sz="8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marL="142240">
                        <a:lnSpc>
                          <a:spcPts val="1080"/>
                        </a:lnSpc>
                      </a:pPr>
                      <a:r>
                        <a:rPr dirty="0" sz="900" spc="-15">
                          <a:solidFill>
                            <a:srgbClr val="231F20"/>
                          </a:solidFill>
                          <a:latin typeface="華康標楷體"/>
                          <a:cs typeface="華康標楷體"/>
                        </a:rPr>
                        <a:t>搭配進行並反覆操作。</a:t>
                      </a:r>
                      <a:endParaRPr sz="900">
                        <a:latin typeface="華康標楷體"/>
                        <a:cs typeface="華康標楷體"/>
                      </a:endParaRPr>
                    </a:p>
                  </a:txBody>
                  <a:tcPr marL="0" marR="0" marB="0" marT="0">
                    <a:lnL w="9525">
                      <a:solidFill>
                        <a:srgbClr val="BCBEC0"/>
                      </a:solidFill>
                      <a:prstDash val="dot"/>
                    </a:lnL>
                  </a:tcPr>
                </a:tc>
              </a:tr>
              <a:tr h="151130">
                <a:tc>
                  <a:txBody>
                    <a:bodyPr/>
                    <a:lstStyle/>
                    <a:p>
                      <a:pPr marR="3175">
                        <a:lnSpc>
                          <a:spcPct val="100000"/>
                        </a:lnSpc>
                      </a:pPr>
                      <a:endParaRPr sz="8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gn="r" marR="39370">
                        <a:lnSpc>
                          <a:spcPts val="1005"/>
                        </a:lnSpc>
                        <a:spcBef>
                          <a:spcPts val="80"/>
                        </a:spcBef>
                      </a:pPr>
                      <a:r>
                        <a:rPr dirty="0" sz="900" spc="55">
                          <a:solidFill>
                            <a:srgbClr val="231F20"/>
                          </a:solidFill>
                          <a:latin typeface="華康標楷體"/>
                          <a:cs typeface="華康標楷體"/>
                        </a:rPr>
                        <a:t>．說明離合器踏板的作用</a:t>
                      </a:r>
                      <a:endParaRPr sz="900">
                        <a:latin typeface="華康標楷體"/>
                        <a:cs typeface="華康標楷體"/>
                      </a:endParaRPr>
                    </a:p>
                  </a:txBody>
                  <a:tcPr marL="0" marR="0" marB="0" marT="10160">
                    <a:lnL w="9525">
                      <a:solidFill>
                        <a:srgbClr val="BCBEC0"/>
                      </a:solidFill>
                      <a:prstDash val="dot"/>
                    </a:lnL>
                  </a:tcPr>
                </a:tc>
              </a:tr>
              <a:tr h="165100">
                <a:tc>
                  <a:txBody>
                    <a:bodyPr/>
                    <a:lstStyle/>
                    <a:p>
                      <a:pPr marR="3175">
                        <a:lnSpc>
                          <a:spcPct val="100000"/>
                        </a:lnSpc>
                      </a:pPr>
                      <a:endParaRPr sz="800">
                        <a:latin typeface="Times New Roman"/>
                        <a:cs typeface="Times New Roman"/>
                      </a:endParaRPr>
                    </a:p>
                  </a:txBody>
                  <a:tcPr marL="0" marR="0" marB="0" marT="0">
                    <a:lnR w="9525">
                      <a:solidFill>
                        <a:srgbClr val="BCBEC0"/>
                      </a:solidFill>
                      <a:prstDash val="dot"/>
                    </a:lnR>
                    <a:lnB w="9525">
                      <a:solidFill>
                        <a:srgbClr val="BCBEC0"/>
                      </a:solidFill>
                      <a:prstDash val="solid"/>
                    </a:lnB>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gn="r" marR="38100">
                        <a:lnSpc>
                          <a:spcPts val="1080"/>
                        </a:lnSpc>
                      </a:pPr>
                      <a:r>
                        <a:rPr dirty="0" sz="900" spc="45">
                          <a:solidFill>
                            <a:srgbClr val="231F20"/>
                          </a:solidFill>
                          <a:latin typeface="華康標楷體"/>
                          <a:cs typeface="華康標楷體"/>
                        </a:rPr>
                        <a:t>範圍，並瞭解剛踩下時</a:t>
                      </a:r>
                      <a:endParaRPr sz="900">
                        <a:latin typeface="華康標楷體"/>
                        <a:cs typeface="華康標楷體"/>
                      </a:endParaRPr>
                    </a:p>
                  </a:txBody>
                  <a:tcPr marL="0" marR="0" marB="0" marT="0">
                    <a:lnL w="9525">
                      <a:solidFill>
                        <a:srgbClr val="BCBEC0"/>
                      </a:solidFill>
                      <a:prstDash val="dot"/>
                    </a:lnL>
                    <a:lnB w="9525">
                      <a:solidFill>
                        <a:srgbClr val="BCBEC0"/>
                      </a:solidFill>
                      <a:prstDash val="solid"/>
                    </a:lnB>
                  </a:tcPr>
                </a:tc>
              </a:tr>
            </a:tbl>
          </a:graphicData>
        </a:graphic>
      </p:graphicFrame>
      <p:sp>
        <p:nvSpPr>
          <p:cNvPr id="357" name="object 357"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12</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358" name="object 358"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13</a:t>
            </a:r>
            <a:endParaRPr sz="800">
              <a:latin typeface="Times New Roman"/>
              <a:cs typeface="Times New Roman"/>
            </a:endParaRP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557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68" name="object 68" descr=""/>
            <p:cNvSpPr/>
            <p:nvPr/>
          </p:nvSpPr>
          <p:spPr>
            <a:xfrm>
              <a:off x="1349999" y="589512"/>
              <a:ext cx="0" cy="333375"/>
            </a:xfrm>
            <a:custGeom>
              <a:avLst/>
              <a:gdLst/>
              <a:ahLst/>
              <a:cxnLst/>
              <a:rect l="l" t="t" r="r" b="b"/>
              <a:pathLst>
                <a:path w="0" h="333375">
                  <a:moveTo>
                    <a:pt x="0" y="332993"/>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2717999" y="589512"/>
              <a:ext cx="0" cy="333375"/>
            </a:xfrm>
            <a:custGeom>
              <a:avLst/>
              <a:gdLst/>
              <a:ahLst/>
              <a:cxnLst/>
              <a:rect l="l" t="t" r="r" b="b"/>
              <a:pathLst>
                <a:path w="0" h="333375">
                  <a:moveTo>
                    <a:pt x="0" y="332993"/>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5777999" y="589512"/>
              <a:ext cx="0" cy="333375"/>
            </a:xfrm>
            <a:custGeom>
              <a:avLst/>
              <a:gdLst/>
              <a:ahLst/>
              <a:cxnLst/>
              <a:rect l="l" t="t" r="r" b="b"/>
              <a:pathLst>
                <a:path w="0" h="333375">
                  <a:moveTo>
                    <a:pt x="0" y="332993"/>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1349999" y="922504"/>
              <a:ext cx="0" cy="216535"/>
            </a:xfrm>
            <a:custGeom>
              <a:avLst/>
              <a:gdLst/>
              <a:ahLst/>
              <a:cxnLst/>
              <a:rect l="l" t="t" r="r" b="b"/>
              <a:pathLst>
                <a:path w="0" h="216534">
                  <a:moveTo>
                    <a:pt x="0" y="216001"/>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2717999" y="922504"/>
              <a:ext cx="0" cy="216535"/>
            </a:xfrm>
            <a:custGeom>
              <a:avLst/>
              <a:gdLst/>
              <a:ahLst/>
              <a:cxnLst/>
              <a:rect l="l" t="t" r="r" b="b"/>
              <a:pathLst>
                <a:path w="0" h="216534">
                  <a:moveTo>
                    <a:pt x="0" y="216001"/>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5777999" y="922504"/>
              <a:ext cx="0" cy="216535"/>
            </a:xfrm>
            <a:custGeom>
              <a:avLst/>
              <a:gdLst/>
              <a:ahLst/>
              <a:cxnLst/>
              <a:rect l="l" t="t" r="r" b="b"/>
              <a:pathLst>
                <a:path w="0" h="216534">
                  <a:moveTo>
                    <a:pt x="0" y="216001"/>
                  </a:moveTo>
                  <a:lnTo>
                    <a:pt x="0" y="0"/>
                  </a:lnTo>
                </a:path>
              </a:pathLst>
            </a:custGeom>
            <a:ln w="9004">
              <a:solidFill>
                <a:srgbClr val="FFFFFF"/>
              </a:solidFill>
            </a:ln>
          </p:spPr>
          <p:txBody>
            <a:bodyPr wrap="square" lIns="0" tIns="0" rIns="0" bIns="0" rtlCol="0"/>
            <a:lstStyle/>
            <a:p/>
          </p:txBody>
        </p:sp>
        <p:sp>
          <p:nvSpPr>
            <p:cNvPr id="74" name="object 74" descr=""/>
            <p:cNvSpPr/>
            <p:nvPr/>
          </p:nvSpPr>
          <p:spPr>
            <a:xfrm>
              <a:off x="1349999" y="1138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75" name="object 75" descr=""/>
            <p:cNvSpPr/>
            <p:nvPr/>
          </p:nvSpPr>
          <p:spPr>
            <a:xfrm>
              <a:off x="2717999" y="1138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5777999" y="1138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1349999" y="1498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78" name="object 78" descr=""/>
            <p:cNvSpPr/>
            <p:nvPr/>
          </p:nvSpPr>
          <p:spPr>
            <a:xfrm>
              <a:off x="2717999" y="1498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79" name="object 79" descr=""/>
            <p:cNvSpPr/>
            <p:nvPr/>
          </p:nvSpPr>
          <p:spPr>
            <a:xfrm>
              <a:off x="5777999" y="1498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80" name="object 80" descr=""/>
            <p:cNvSpPr/>
            <p:nvPr/>
          </p:nvSpPr>
          <p:spPr>
            <a:xfrm>
              <a:off x="1349999" y="1858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81" name="object 81" descr=""/>
            <p:cNvSpPr/>
            <p:nvPr/>
          </p:nvSpPr>
          <p:spPr>
            <a:xfrm>
              <a:off x="2717999" y="1858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82" name="object 82" descr=""/>
            <p:cNvSpPr/>
            <p:nvPr/>
          </p:nvSpPr>
          <p:spPr>
            <a:xfrm>
              <a:off x="5777999" y="1858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83" name="object 83" descr=""/>
            <p:cNvSpPr/>
            <p:nvPr/>
          </p:nvSpPr>
          <p:spPr>
            <a:xfrm>
              <a:off x="1349999" y="2218511"/>
              <a:ext cx="0" cy="467995"/>
            </a:xfrm>
            <a:custGeom>
              <a:avLst/>
              <a:gdLst/>
              <a:ahLst/>
              <a:cxnLst/>
              <a:rect l="l" t="t" r="r" b="b"/>
              <a:pathLst>
                <a:path w="0" h="467994">
                  <a:moveTo>
                    <a:pt x="0" y="467994"/>
                  </a:moveTo>
                  <a:lnTo>
                    <a:pt x="0" y="0"/>
                  </a:lnTo>
                </a:path>
              </a:pathLst>
            </a:custGeom>
            <a:ln w="9004">
              <a:solidFill>
                <a:srgbClr val="FFFFFF"/>
              </a:solidFill>
            </a:ln>
          </p:spPr>
          <p:txBody>
            <a:bodyPr wrap="square" lIns="0" tIns="0" rIns="0" bIns="0" rtlCol="0"/>
            <a:lstStyle/>
            <a:p/>
          </p:txBody>
        </p:sp>
        <p:sp>
          <p:nvSpPr>
            <p:cNvPr id="84" name="object 84" descr=""/>
            <p:cNvSpPr/>
            <p:nvPr/>
          </p:nvSpPr>
          <p:spPr>
            <a:xfrm>
              <a:off x="2717999" y="2218511"/>
              <a:ext cx="0" cy="467995"/>
            </a:xfrm>
            <a:custGeom>
              <a:avLst/>
              <a:gdLst/>
              <a:ahLst/>
              <a:cxnLst/>
              <a:rect l="l" t="t" r="r" b="b"/>
              <a:pathLst>
                <a:path w="0" h="467994">
                  <a:moveTo>
                    <a:pt x="0" y="467994"/>
                  </a:moveTo>
                  <a:lnTo>
                    <a:pt x="0" y="0"/>
                  </a:lnTo>
                </a:path>
              </a:pathLst>
            </a:custGeom>
            <a:ln w="9004">
              <a:solidFill>
                <a:srgbClr val="FFFFFF"/>
              </a:solidFill>
            </a:ln>
          </p:spPr>
          <p:txBody>
            <a:bodyPr wrap="square" lIns="0" tIns="0" rIns="0" bIns="0" rtlCol="0"/>
            <a:lstStyle/>
            <a:p/>
          </p:txBody>
        </p:sp>
        <p:sp>
          <p:nvSpPr>
            <p:cNvPr id="85" name="object 85" descr=""/>
            <p:cNvSpPr/>
            <p:nvPr/>
          </p:nvSpPr>
          <p:spPr>
            <a:xfrm>
              <a:off x="5777999" y="2218511"/>
              <a:ext cx="0" cy="467995"/>
            </a:xfrm>
            <a:custGeom>
              <a:avLst/>
              <a:gdLst/>
              <a:ahLst/>
              <a:cxnLst/>
              <a:rect l="l" t="t" r="r" b="b"/>
              <a:pathLst>
                <a:path w="0" h="467994">
                  <a:moveTo>
                    <a:pt x="0" y="467994"/>
                  </a:moveTo>
                  <a:lnTo>
                    <a:pt x="0" y="0"/>
                  </a:lnTo>
                </a:path>
              </a:pathLst>
            </a:custGeom>
            <a:ln w="9004">
              <a:solidFill>
                <a:srgbClr val="FFFFFF"/>
              </a:solidFill>
            </a:ln>
          </p:spPr>
          <p:txBody>
            <a:bodyPr wrap="square" lIns="0" tIns="0" rIns="0" bIns="0" rtlCol="0"/>
            <a:lstStyle/>
            <a:p/>
          </p:txBody>
        </p:sp>
        <p:sp>
          <p:nvSpPr>
            <p:cNvPr id="86" name="object 86" descr=""/>
            <p:cNvSpPr/>
            <p:nvPr/>
          </p:nvSpPr>
          <p:spPr>
            <a:xfrm>
              <a:off x="1349999" y="2686507"/>
              <a:ext cx="0" cy="1008380"/>
            </a:xfrm>
            <a:custGeom>
              <a:avLst/>
              <a:gdLst/>
              <a:ahLst/>
              <a:cxnLst/>
              <a:rect l="l" t="t" r="r" b="b"/>
              <a:pathLst>
                <a:path w="0" h="1008379">
                  <a:moveTo>
                    <a:pt x="0" y="1007999"/>
                  </a:moveTo>
                  <a:lnTo>
                    <a:pt x="0" y="0"/>
                  </a:lnTo>
                </a:path>
              </a:pathLst>
            </a:custGeom>
            <a:ln w="9004">
              <a:solidFill>
                <a:srgbClr val="FFFFFF"/>
              </a:solidFill>
            </a:ln>
          </p:spPr>
          <p:txBody>
            <a:bodyPr wrap="square" lIns="0" tIns="0" rIns="0" bIns="0" rtlCol="0"/>
            <a:lstStyle/>
            <a:p/>
          </p:txBody>
        </p:sp>
        <p:sp>
          <p:nvSpPr>
            <p:cNvPr id="87" name="object 87" descr=""/>
            <p:cNvSpPr/>
            <p:nvPr/>
          </p:nvSpPr>
          <p:spPr>
            <a:xfrm>
              <a:off x="2717999" y="2686507"/>
              <a:ext cx="0" cy="1008380"/>
            </a:xfrm>
            <a:custGeom>
              <a:avLst/>
              <a:gdLst/>
              <a:ahLst/>
              <a:cxnLst/>
              <a:rect l="l" t="t" r="r" b="b"/>
              <a:pathLst>
                <a:path w="0" h="1008379">
                  <a:moveTo>
                    <a:pt x="0" y="1007999"/>
                  </a:moveTo>
                  <a:lnTo>
                    <a:pt x="0" y="0"/>
                  </a:lnTo>
                </a:path>
              </a:pathLst>
            </a:custGeom>
            <a:ln w="9004">
              <a:solidFill>
                <a:srgbClr val="FFFFFF"/>
              </a:solidFill>
            </a:ln>
          </p:spPr>
          <p:txBody>
            <a:bodyPr wrap="square" lIns="0" tIns="0" rIns="0" bIns="0" rtlCol="0"/>
            <a:lstStyle/>
            <a:p/>
          </p:txBody>
        </p:sp>
        <p:sp>
          <p:nvSpPr>
            <p:cNvPr id="88" name="object 88" descr=""/>
            <p:cNvSpPr/>
            <p:nvPr/>
          </p:nvSpPr>
          <p:spPr>
            <a:xfrm>
              <a:off x="5777999" y="2686507"/>
              <a:ext cx="0" cy="1008380"/>
            </a:xfrm>
            <a:custGeom>
              <a:avLst/>
              <a:gdLst/>
              <a:ahLst/>
              <a:cxnLst/>
              <a:rect l="l" t="t" r="r" b="b"/>
              <a:pathLst>
                <a:path w="0" h="1008379">
                  <a:moveTo>
                    <a:pt x="0" y="891120"/>
                  </a:moveTo>
                  <a:lnTo>
                    <a:pt x="0" y="1007999"/>
                  </a:lnTo>
                </a:path>
                <a:path w="0" h="1008379">
                  <a:moveTo>
                    <a:pt x="0" y="0"/>
                  </a:moveTo>
                  <a:lnTo>
                    <a:pt x="0" y="295021"/>
                  </a:lnTo>
                </a:path>
              </a:pathLst>
            </a:custGeom>
            <a:ln w="9004">
              <a:solidFill>
                <a:srgbClr val="FFFFFF"/>
              </a:solidFill>
            </a:ln>
          </p:spPr>
          <p:txBody>
            <a:bodyPr wrap="square" lIns="0" tIns="0" rIns="0" bIns="0" rtlCol="0"/>
            <a:lstStyle/>
            <a:p/>
          </p:txBody>
        </p:sp>
        <p:sp>
          <p:nvSpPr>
            <p:cNvPr id="89" name="object 89" descr=""/>
            <p:cNvSpPr/>
            <p:nvPr/>
          </p:nvSpPr>
          <p:spPr>
            <a:xfrm>
              <a:off x="1349999" y="3694511"/>
              <a:ext cx="0" cy="918210"/>
            </a:xfrm>
            <a:custGeom>
              <a:avLst/>
              <a:gdLst/>
              <a:ahLst/>
              <a:cxnLst/>
              <a:rect l="l" t="t" r="r" b="b"/>
              <a:pathLst>
                <a:path w="0" h="918210">
                  <a:moveTo>
                    <a:pt x="0" y="917994"/>
                  </a:moveTo>
                  <a:lnTo>
                    <a:pt x="0" y="0"/>
                  </a:lnTo>
                </a:path>
              </a:pathLst>
            </a:custGeom>
            <a:ln w="9004">
              <a:solidFill>
                <a:srgbClr val="FFFFFF"/>
              </a:solidFill>
            </a:ln>
          </p:spPr>
          <p:txBody>
            <a:bodyPr wrap="square" lIns="0" tIns="0" rIns="0" bIns="0" rtlCol="0"/>
            <a:lstStyle/>
            <a:p/>
          </p:txBody>
        </p:sp>
        <p:sp>
          <p:nvSpPr>
            <p:cNvPr id="90" name="object 90" descr=""/>
            <p:cNvSpPr/>
            <p:nvPr/>
          </p:nvSpPr>
          <p:spPr>
            <a:xfrm>
              <a:off x="2717999" y="3694511"/>
              <a:ext cx="0" cy="918210"/>
            </a:xfrm>
            <a:custGeom>
              <a:avLst/>
              <a:gdLst/>
              <a:ahLst/>
              <a:cxnLst/>
              <a:rect l="l" t="t" r="r" b="b"/>
              <a:pathLst>
                <a:path w="0" h="918210">
                  <a:moveTo>
                    <a:pt x="0" y="917994"/>
                  </a:moveTo>
                  <a:lnTo>
                    <a:pt x="0" y="0"/>
                  </a:lnTo>
                </a:path>
              </a:pathLst>
            </a:custGeom>
            <a:ln w="9004">
              <a:solidFill>
                <a:srgbClr val="FFFFFF"/>
              </a:solidFill>
            </a:ln>
          </p:spPr>
          <p:txBody>
            <a:bodyPr wrap="square" lIns="0" tIns="0" rIns="0" bIns="0" rtlCol="0"/>
            <a:lstStyle/>
            <a:p/>
          </p:txBody>
        </p:sp>
        <p:sp>
          <p:nvSpPr>
            <p:cNvPr id="91" name="object 91" descr=""/>
            <p:cNvSpPr/>
            <p:nvPr/>
          </p:nvSpPr>
          <p:spPr>
            <a:xfrm>
              <a:off x="5777999" y="3694511"/>
              <a:ext cx="0" cy="918210"/>
            </a:xfrm>
            <a:custGeom>
              <a:avLst/>
              <a:gdLst/>
              <a:ahLst/>
              <a:cxnLst/>
              <a:rect l="l" t="t" r="r" b="b"/>
              <a:pathLst>
                <a:path w="0" h="918210">
                  <a:moveTo>
                    <a:pt x="0" y="917994"/>
                  </a:moveTo>
                  <a:lnTo>
                    <a:pt x="0" y="0"/>
                  </a:lnTo>
                </a:path>
              </a:pathLst>
            </a:custGeom>
            <a:ln w="9004">
              <a:solidFill>
                <a:srgbClr val="FFFFFF"/>
              </a:solidFill>
            </a:ln>
          </p:spPr>
          <p:txBody>
            <a:bodyPr wrap="square" lIns="0" tIns="0" rIns="0" bIns="0" rtlCol="0"/>
            <a:lstStyle/>
            <a:p/>
          </p:txBody>
        </p:sp>
        <p:sp>
          <p:nvSpPr>
            <p:cNvPr id="92" name="object 92" descr=""/>
            <p:cNvSpPr/>
            <p:nvPr/>
          </p:nvSpPr>
          <p:spPr>
            <a:xfrm>
              <a:off x="1349999" y="4612502"/>
              <a:ext cx="0" cy="351155"/>
            </a:xfrm>
            <a:custGeom>
              <a:avLst/>
              <a:gdLst/>
              <a:ahLst/>
              <a:cxnLst/>
              <a:rect l="l" t="t" r="r" b="b"/>
              <a:pathLst>
                <a:path w="0" h="351154">
                  <a:moveTo>
                    <a:pt x="0" y="351002"/>
                  </a:moveTo>
                  <a:lnTo>
                    <a:pt x="0" y="0"/>
                  </a:lnTo>
                </a:path>
              </a:pathLst>
            </a:custGeom>
            <a:ln w="9004">
              <a:solidFill>
                <a:srgbClr val="FFFFFF"/>
              </a:solidFill>
            </a:ln>
          </p:spPr>
          <p:txBody>
            <a:bodyPr wrap="square" lIns="0" tIns="0" rIns="0" bIns="0" rtlCol="0"/>
            <a:lstStyle/>
            <a:p/>
          </p:txBody>
        </p:sp>
        <p:sp>
          <p:nvSpPr>
            <p:cNvPr id="93" name="object 93" descr=""/>
            <p:cNvSpPr/>
            <p:nvPr/>
          </p:nvSpPr>
          <p:spPr>
            <a:xfrm>
              <a:off x="2717999" y="4612502"/>
              <a:ext cx="0" cy="351155"/>
            </a:xfrm>
            <a:custGeom>
              <a:avLst/>
              <a:gdLst/>
              <a:ahLst/>
              <a:cxnLst/>
              <a:rect l="l" t="t" r="r" b="b"/>
              <a:pathLst>
                <a:path w="0" h="351154">
                  <a:moveTo>
                    <a:pt x="0" y="351002"/>
                  </a:moveTo>
                  <a:lnTo>
                    <a:pt x="0" y="0"/>
                  </a:lnTo>
                </a:path>
              </a:pathLst>
            </a:custGeom>
            <a:ln w="9004">
              <a:solidFill>
                <a:srgbClr val="FFFFFF"/>
              </a:solidFill>
            </a:ln>
          </p:spPr>
          <p:txBody>
            <a:bodyPr wrap="square" lIns="0" tIns="0" rIns="0" bIns="0" rtlCol="0"/>
            <a:lstStyle/>
            <a:p/>
          </p:txBody>
        </p:sp>
        <p:sp>
          <p:nvSpPr>
            <p:cNvPr id="94" name="object 94" descr=""/>
            <p:cNvSpPr/>
            <p:nvPr/>
          </p:nvSpPr>
          <p:spPr>
            <a:xfrm>
              <a:off x="271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95" name="object 95" descr=""/>
            <p:cNvSpPr/>
            <p:nvPr/>
          </p:nvSpPr>
          <p:spPr>
            <a:xfrm>
              <a:off x="577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96" name="object 96" descr=""/>
            <p:cNvSpPr/>
            <p:nvPr/>
          </p:nvSpPr>
          <p:spPr>
            <a:xfrm>
              <a:off x="5777999" y="4612502"/>
              <a:ext cx="0" cy="351155"/>
            </a:xfrm>
            <a:custGeom>
              <a:avLst/>
              <a:gdLst/>
              <a:ahLst/>
              <a:cxnLst/>
              <a:rect l="l" t="t" r="r" b="b"/>
              <a:pathLst>
                <a:path w="0" h="351154">
                  <a:moveTo>
                    <a:pt x="0" y="351002"/>
                  </a:moveTo>
                  <a:lnTo>
                    <a:pt x="0" y="0"/>
                  </a:lnTo>
                </a:path>
              </a:pathLst>
            </a:custGeom>
            <a:ln w="9004">
              <a:solidFill>
                <a:srgbClr val="FFFFFF"/>
              </a:solidFill>
            </a:ln>
          </p:spPr>
          <p:txBody>
            <a:bodyPr wrap="square" lIns="0" tIns="0" rIns="0" bIns="0" rtlCol="0"/>
            <a:lstStyle/>
            <a:p/>
          </p:txBody>
        </p:sp>
        <p:sp>
          <p:nvSpPr>
            <p:cNvPr id="97" name="object 97" descr=""/>
            <p:cNvSpPr/>
            <p:nvPr/>
          </p:nvSpPr>
          <p:spPr>
            <a:xfrm>
              <a:off x="1349999" y="598761"/>
              <a:ext cx="0" cy="305435"/>
            </a:xfrm>
            <a:custGeom>
              <a:avLst/>
              <a:gdLst/>
              <a:ahLst/>
              <a:cxnLst/>
              <a:rect l="l" t="t" r="r" b="b"/>
              <a:pathLst>
                <a:path w="0" h="305434">
                  <a:moveTo>
                    <a:pt x="0" y="305244"/>
                  </a:moveTo>
                  <a:lnTo>
                    <a:pt x="0" y="0"/>
                  </a:lnTo>
                </a:path>
              </a:pathLst>
            </a:custGeom>
            <a:ln w="9004">
              <a:solidFill>
                <a:srgbClr val="BCBEC0"/>
              </a:solidFill>
              <a:prstDash val="dot"/>
            </a:ln>
          </p:spPr>
          <p:txBody>
            <a:bodyPr wrap="square" lIns="0" tIns="0" rIns="0" bIns="0" rtlCol="0"/>
            <a:lstStyle/>
            <a:p/>
          </p:txBody>
        </p:sp>
        <p:sp>
          <p:nvSpPr>
            <p:cNvPr id="98" name="object 98" descr=""/>
            <p:cNvSpPr/>
            <p:nvPr/>
          </p:nvSpPr>
          <p:spPr>
            <a:xfrm>
              <a:off x="1345488" y="585012"/>
              <a:ext cx="9525" cy="342265"/>
            </a:xfrm>
            <a:custGeom>
              <a:avLst/>
              <a:gdLst/>
              <a:ahLst/>
              <a:cxnLst/>
              <a:rect l="l" t="t" r="r" b="b"/>
              <a:pathLst>
                <a:path w="9525" h="342265">
                  <a:moveTo>
                    <a:pt x="9004" y="337502"/>
                  </a:moveTo>
                  <a:lnTo>
                    <a:pt x="7683" y="334314"/>
                  </a:lnTo>
                  <a:lnTo>
                    <a:pt x="4508" y="332994"/>
                  </a:lnTo>
                  <a:lnTo>
                    <a:pt x="1320" y="334314"/>
                  </a:lnTo>
                  <a:lnTo>
                    <a:pt x="0" y="337502"/>
                  </a:lnTo>
                  <a:lnTo>
                    <a:pt x="1320" y="340677"/>
                  </a:lnTo>
                  <a:lnTo>
                    <a:pt x="4508" y="341998"/>
                  </a:lnTo>
                  <a:lnTo>
                    <a:pt x="7683" y="340677"/>
                  </a:lnTo>
                  <a:lnTo>
                    <a:pt x="9004" y="337502"/>
                  </a:lnTo>
                  <a:close/>
                </a:path>
                <a:path w="9525" h="342265">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99" name="object 99" descr=""/>
            <p:cNvSpPr/>
            <p:nvPr/>
          </p:nvSpPr>
          <p:spPr>
            <a:xfrm>
              <a:off x="2717999" y="598761"/>
              <a:ext cx="0" cy="305435"/>
            </a:xfrm>
            <a:custGeom>
              <a:avLst/>
              <a:gdLst/>
              <a:ahLst/>
              <a:cxnLst/>
              <a:rect l="l" t="t" r="r" b="b"/>
              <a:pathLst>
                <a:path w="0" h="305434">
                  <a:moveTo>
                    <a:pt x="0" y="305244"/>
                  </a:moveTo>
                  <a:lnTo>
                    <a:pt x="0" y="0"/>
                  </a:lnTo>
                </a:path>
              </a:pathLst>
            </a:custGeom>
            <a:ln w="9004">
              <a:solidFill>
                <a:srgbClr val="BCBEC0"/>
              </a:solidFill>
              <a:prstDash val="dot"/>
            </a:ln>
          </p:spPr>
          <p:txBody>
            <a:bodyPr wrap="square" lIns="0" tIns="0" rIns="0" bIns="0" rtlCol="0"/>
            <a:lstStyle/>
            <a:p/>
          </p:txBody>
        </p:sp>
        <p:sp>
          <p:nvSpPr>
            <p:cNvPr id="100" name="object 100" descr=""/>
            <p:cNvSpPr/>
            <p:nvPr/>
          </p:nvSpPr>
          <p:spPr>
            <a:xfrm>
              <a:off x="2713494" y="585012"/>
              <a:ext cx="9525" cy="342265"/>
            </a:xfrm>
            <a:custGeom>
              <a:avLst/>
              <a:gdLst/>
              <a:ahLst/>
              <a:cxnLst/>
              <a:rect l="l" t="t" r="r" b="b"/>
              <a:pathLst>
                <a:path w="9525" h="342265">
                  <a:moveTo>
                    <a:pt x="9004" y="337502"/>
                  </a:moveTo>
                  <a:lnTo>
                    <a:pt x="7683" y="334314"/>
                  </a:lnTo>
                  <a:lnTo>
                    <a:pt x="4495" y="332994"/>
                  </a:lnTo>
                  <a:lnTo>
                    <a:pt x="1320" y="334314"/>
                  </a:lnTo>
                  <a:lnTo>
                    <a:pt x="0" y="337502"/>
                  </a:lnTo>
                  <a:lnTo>
                    <a:pt x="1320" y="340677"/>
                  </a:lnTo>
                  <a:lnTo>
                    <a:pt x="4495" y="341998"/>
                  </a:lnTo>
                  <a:lnTo>
                    <a:pt x="7683" y="340677"/>
                  </a:lnTo>
                  <a:lnTo>
                    <a:pt x="9004" y="337502"/>
                  </a:lnTo>
                  <a:close/>
                </a:path>
                <a:path w="9525" h="34226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01" name="object 101" descr=""/>
            <p:cNvSpPr/>
            <p:nvPr/>
          </p:nvSpPr>
          <p:spPr>
            <a:xfrm>
              <a:off x="5777999" y="598761"/>
              <a:ext cx="0" cy="305435"/>
            </a:xfrm>
            <a:custGeom>
              <a:avLst/>
              <a:gdLst/>
              <a:ahLst/>
              <a:cxnLst/>
              <a:rect l="l" t="t" r="r" b="b"/>
              <a:pathLst>
                <a:path w="0" h="305434">
                  <a:moveTo>
                    <a:pt x="0" y="305244"/>
                  </a:moveTo>
                  <a:lnTo>
                    <a:pt x="0" y="0"/>
                  </a:lnTo>
                </a:path>
              </a:pathLst>
            </a:custGeom>
            <a:ln w="9004">
              <a:solidFill>
                <a:srgbClr val="BCBEC0"/>
              </a:solidFill>
              <a:prstDash val="dot"/>
            </a:ln>
          </p:spPr>
          <p:txBody>
            <a:bodyPr wrap="square" lIns="0" tIns="0" rIns="0" bIns="0" rtlCol="0"/>
            <a:lstStyle/>
            <a:p/>
          </p:txBody>
        </p:sp>
        <p:sp>
          <p:nvSpPr>
            <p:cNvPr id="102" name="object 102" descr=""/>
            <p:cNvSpPr/>
            <p:nvPr/>
          </p:nvSpPr>
          <p:spPr>
            <a:xfrm>
              <a:off x="5773496" y="585012"/>
              <a:ext cx="9525" cy="342265"/>
            </a:xfrm>
            <a:custGeom>
              <a:avLst/>
              <a:gdLst/>
              <a:ahLst/>
              <a:cxnLst/>
              <a:rect l="l" t="t" r="r" b="b"/>
              <a:pathLst>
                <a:path w="9525" h="342265">
                  <a:moveTo>
                    <a:pt x="9004" y="337502"/>
                  </a:moveTo>
                  <a:lnTo>
                    <a:pt x="7683" y="334314"/>
                  </a:lnTo>
                  <a:lnTo>
                    <a:pt x="4495" y="332994"/>
                  </a:lnTo>
                  <a:lnTo>
                    <a:pt x="1308" y="334314"/>
                  </a:lnTo>
                  <a:lnTo>
                    <a:pt x="0" y="337502"/>
                  </a:lnTo>
                  <a:lnTo>
                    <a:pt x="1308" y="340677"/>
                  </a:lnTo>
                  <a:lnTo>
                    <a:pt x="4495" y="341998"/>
                  </a:lnTo>
                  <a:lnTo>
                    <a:pt x="7683" y="340677"/>
                  </a:lnTo>
                  <a:lnTo>
                    <a:pt x="9004" y="337502"/>
                  </a:lnTo>
                  <a:close/>
                </a:path>
                <a:path w="9525" h="342265">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03" name="object 103" descr=""/>
            <p:cNvSpPr/>
            <p:nvPr/>
          </p:nvSpPr>
          <p:spPr>
            <a:xfrm>
              <a:off x="1349999" y="931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04" name="object 104" descr=""/>
            <p:cNvSpPr/>
            <p:nvPr/>
          </p:nvSpPr>
          <p:spPr>
            <a:xfrm>
              <a:off x="1345488" y="918006"/>
              <a:ext cx="9525" cy="225425"/>
            </a:xfrm>
            <a:custGeom>
              <a:avLst/>
              <a:gdLst/>
              <a:ahLst/>
              <a:cxnLst/>
              <a:rect l="l" t="t" r="r" b="b"/>
              <a:pathLst>
                <a:path w="9525" h="225425">
                  <a:moveTo>
                    <a:pt x="9004" y="220510"/>
                  </a:moveTo>
                  <a:lnTo>
                    <a:pt x="7683" y="217322"/>
                  </a:lnTo>
                  <a:lnTo>
                    <a:pt x="4508" y="216001"/>
                  </a:lnTo>
                  <a:lnTo>
                    <a:pt x="1320" y="217322"/>
                  </a:lnTo>
                  <a:lnTo>
                    <a:pt x="0" y="220510"/>
                  </a:lnTo>
                  <a:lnTo>
                    <a:pt x="1320" y="223685"/>
                  </a:lnTo>
                  <a:lnTo>
                    <a:pt x="4508" y="225005"/>
                  </a:lnTo>
                  <a:lnTo>
                    <a:pt x="7683" y="223685"/>
                  </a:lnTo>
                  <a:lnTo>
                    <a:pt x="9004" y="220510"/>
                  </a:lnTo>
                  <a:close/>
                </a:path>
                <a:path w="9525" h="225425">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05" name="object 105" descr=""/>
            <p:cNvSpPr/>
            <p:nvPr/>
          </p:nvSpPr>
          <p:spPr>
            <a:xfrm>
              <a:off x="2717999" y="931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06" name="object 106" descr=""/>
            <p:cNvSpPr/>
            <p:nvPr/>
          </p:nvSpPr>
          <p:spPr>
            <a:xfrm>
              <a:off x="2713494" y="918006"/>
              <a:ext cx="9525" cy="225425"/>
            </a:xfrm>
            <a:custGeom>
              <a:avLst/>
              <a:gdLst/>
              <a:ahLst/>
              <a:cxnLst/>
              <a:rect l="l" t="t" r="r" b="b"/>
              <a:pathLst>
                <a:path w="9525" h="225425">
                  <a:moveTo>
                    <a:pt x="9004" y="220510"/>
                  </a:moveTo>
                  <a:lnTo>
                    <a:pt x="7683" y="217322"/>
                  </a:lnTo>
                  <a:lnTo>
                    <a:pt x="4495" y="216001"/>
                  </a:lnTo>
                  <a:lnTo>
                    <a:pt x="1320" y="217322"/>
                  </a:lnTo>
                  <a:lnTo>
                    <a:pt x="0" y="220510"/>
                  </a:lnTo>
                  <a:lnTo>
                    <a:pt x="1320" y="223685"/>
                  </a:lnTo>
                  <a:lnTo>
                    <a:pt x="4495" y="225005"/>
                  </a:lnTo>
                  <a:lnTo>
                    <a:pt x="7683" y="223685"/>
                  </a:lnTo>
                  <a:lnTo>
                    <a:pt x="9004" y="220510"/>
                  </a:lnTo>
                  <a:close/>
                </a:path>
                <a:path w="9525" h="22542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07" name="object 107" descr=""/>
            <p:cNvSpPr/>
            <p:nvPr/>
          </p:nvSpPr>
          <p:spPr>
            <a:xfrm>
              <a:off x="5777999" y="931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08" name="object 108" descr=""/>
            <p:cNvSpPr/>
            <p:nvPr/>
          </p:nvSpPr>
          <p:spPr>
            <a:xfrm>
              <a:off x="5773496" y="918006"/>
              <a:ext cx="9525" cy="225425"/>
            </a:xfrm>
            <a:custGeom>
              <a:avLst/>
              <a:gdLst/>
              <a:ahLst/>
              <a:cxnLst/>
              <a:rect l="l" t="t" r="r" b="b"/>
              <a:pathLst>
                <a:path w="9525" h="225425">
                  <a:moveTo>
                    <a:pt x="9004" y="220510"/>
                  </a:moveTo>
                  <a:lnTo>
                    <a:pt x="7683" y="217322"/>
                  </a:lnTo>
                  <a:lnTo>
                    <a:pt x="4495" y="216001"/>
                  </a:lnTo>
                  <a:lnTo>
                    <a:pt x="1308" y="217322"/>
                  </a:lnTo>
                  <a:lnTo>
                    <a:pt x="0" y="220510"/>
                  </a:lnTo>
                  <a:lnTo>
                    <a:pt x="1308" y="223685"/>
                  </a:lnTo>
                  <a:lnTo>
                    <a:pt x="4495" y="225005"/>
                  </a:lnTo>
                  <a:lnTo>
                    <a:pt x="7683" y="223685"/>
                  </a:lnTo>
                  <a:lnTo>
                    <a:pt x="9004" y="220510"/>
                  </a:lnTo>
                  <a:close/>
                </a:path>
                <a:path w="9525" h="225425">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09" name="object 109" descr=""/>
            <p:cNvSpPr/>
            <p:nvPr/>
          </p:nvSpPr>
          <p:spPr>
            <a:xfrm>
              <a:off x="1349999" y="1147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10" name="object 110" descr=""/>
            <p:cNvSpPr/>
            <p:nvPr/>
          </p:nvSpPr>
          <p:spPr>
            <a:xfrm>
              <a:off x="1345488" y="1134021"/>
              <a:ext cx="9525" cy="369570"/>
            </a:xfrm>
            <a:custGeom>
              <a:avLst/>
              <a:gdLst/>
              <a:ahLst/>
              <a:cxnLst/>
              <a:rect l="l" t="t" r="r" b="b"/>
              <a:pathLst>
                <a:path w="9525" h="369569">
                  <a:moveTo>
                    <a:pt x="9004" y="364490"/>
                  </a:moveTo>
                  <a:lnTo>
                    <a:pt x="7683" y="361302"/>
                  </a:lnTo>
                  <a:lnTo>
                    <a:pt x="4508" y="359994"/>
                  </a:lnTo>
                  <a:lnTo>
                    <a:pt x="1320" y="361302"/>
                  </a:lnTo>
                  <a:lnTo>
                    <a:pt x="0" y="364490"/>
                  </a:lnTo>
                  <a:lnTo>
                    <a:pt x="1320" y="367677"/>
                  </a:lnTo>
                  <a:lnTo>
                    <a:pt x="4508" y="368998"/>
                  </a:lnTo>
                  <a:lnTo>
                    <a:pt x="7683" y="367677"/>
                  </a:lnTo>
                  <a:lnTo>
                    <a:pt x="9004" y="364490"/>
                  </a:lnTo>
                  <a:close/>
                </a:path>
                <a:path w="9525" h="369569">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11" name="object 111" descr=""/>
            <p:cNvSpPr/>
            <p:nvPr/>
          </p:nvSpPr>
          <p:spPr>
            <a:xfrm>
              <a:off x="2717999" y="1147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12" name="object 112" descr=""/>
            <p:cNvSpPr/>
            <p:nvPr/>
          </p:nvSpPr>
          <p:spPr>
            <a:xfrm>
              <a:off x="2713494" y="1134021"/>
              <a:ext cx="9525" cy="369570"/>
            </a:xfrm>
            <a:custGeom>
              <a:avLst/>
              <a:gdLst/>
              <a:ahLst/>
              <a:cxnLst/>
              <a:rect l="l" t="t" r="r" b="b"/>
              <a:pathLst>
                <a:path w="9525" h="369569">
                  <a:moveTo>
                    <a:pt x="9004" y="364490"/>
                  </a:moveTo>
                  <a:lnTo>
                    <a:pt x="7683" y="361302"/>
                  </a:lnTo>
                  <a:lnTo>
                    <a:pt x="4495" y="359994"/>
                  </a:lnTo>
                  <a:lnTo>
                    <a:pt x="1320" y="361302"/>
                  </a:lnTo>
                  <a:lnTo>
                    <a:pt x="0" y="364490"/>
                  </a:lnTo>
                  <a:lnTo>
                    <a:pt x="1320" y="367677"/>
                  </a:lnTo>
                  <a:lnTo>
                    <a:pt x="4495" y="368998"/>
                  </a:lnTo>
                  <a:lnTo>
                    <a:pt x="7683" y="367677"/>
                  </a:lnTo>
                  <a:lnTo>
                    <a:pt x="9004" y="364490"/>
                  </a:lnTo>
                  <a:close/>
                </a:path>
                <a:path w="9525" h="369569">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3" name="object 113" descr=""/>
            <p:cNvSpPr/>
            <p:nvPr/>
          </p:nvSpPr>
          <p:spPr>
            <a:xfrm>
              <a:off x="5777999" y="1147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14" name="object 114" descr=""/>
            <p:cNvSpPr/>
            <p:nvPr/>
          </p:nvSpPr>
          <p:spPr>
            <a:xfrm>
              <a:off x="5773496" y="1134021"/>
              <a:ext cx="9525" cy="369570"/>
            </a:xfrm>
            <a:custGeom>
              <a:avLst/>
              <a:gdLst/>
              <a:ahLst/>
              <a:cxnLst/>
              <a:rect l="l" t="t" r="r" b="b"/>
              <a:pathLst>
                <a:path w="9525" h="369569">
                  <a:moveTo>
                    <a:pt x="9004" y="364490"/>
                  </a:moveTo>
                  <a:lnTo>
                    <a:pt x="7683" y="361302"/>
                  </a:lnTo>
                  <a:lnTo>
                    <a:pt x="4495" y="359994"/>
                  </a:lnTo>
                  <a:lnTo>
                    <a:pt x="1308" y="361302"/>
                  </a:lnTo>
                  <a:lnTo>
                    <a:pt x="0" y="364490"/>
                  </a:lnTo>
                  <a:lnTo>
                    <a:pt x="1308" y="367677"/>
                  </a:lnTo>
                  <a:lnTo>
                    <a:pt x="4495" y="368998"/>
                  </a:lnTo>
                  <a:lnTo>
                    <a:pt x="7683" y="367677"/>
                  </a:lnTo>
                  <a:lnTo>
                    <a:pt x="9004" y="364490"/>
                  </a:lnTo>
                  <a:close/>
                </a:path>
                <a:path w="9525" h="369569">
                  <a:moveTo>
                    <a:pt x="9004" y="4495"/>
                  </a:moveTo>
                  <a:lnTo>
                    <a:pt x="7683" y="1308"/>
                  </a:lnTo>
                  <a:lnTo>
                    <a:pt x="4495" y="0"/>
                  </a:lnTo>
                  <a:lnTo>
                    <a:pt x="1308" y="1308"/>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5" name="object 115" descr=""/>
            <p:cNvSpPr/>
            <p:nvPr/>
          </p:nvSpPr>
          <p:spPr>
            <a:xfrm>
              <a:off x="1349999" y="1507511"/>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116" name="object 116" descr=""/>
            <p:cNvSpPr/>
            <p:nvPr/>
          </p:nvSpPr>
          <p:spPr>
            <a:xfrm>
              <a:off x="1345488" y="1494015"/>
              <a:ext cx="9525" cy="369570"/>
            </a:xfrm>
            <a:custGeom>
              <a:avLst/>
              <a:gdLst/>
              <a:ahLst/>
              <a:cxnLst/>
              <a:rect l="l" t="t" r="r" b="b"/>
              <a:pathLst>
                <a:path w="9525" h="369569">
                  <a:moveTo>
                    <a:pt x="9004" y="364490"/>
                  </a:moveTo>
                  <a:lnTo>
                    <a:pt x="7683" y="361315"/>
                  </a:lnTo>
                  <a:lnTo>
                    <a:pt x="4508" y="359994"/>
                  </a:lnTo>
                  <a:lnTo>
                    <a:pt x="1320" y="361315"/>
                  </a:lnTo>
                  <a:lnTo>
                    <a:pt x="0" y="364490"/>
                  </a:lnTo>
                  <a:lnTo>
                    <a:pt x="1320" y="367677"/>
                  </a:lnTo>
                  <a:lnTo>
                    <a:pt x="4508" y="368998"/>
                  </a:lnTo>
                  <a:lnTo>
                    <a:pt x="7683" y="367677"/>
                  </a:lnTo>
                  <a:lnTo>
                    <a:pt x="9004" y="364490"/>
                  </a:lnTo>
                  <a:close/>
                </a:path>
                <a:path w="9525" h="369569">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17" name="object 117" descr=""/>
            <p:cNvSpPr/>
            <p:nvPr/>
          </p:nvSpPr>
          <p:spPr>
            <a:xfrm>
              <a:off x="2717999" y="1507511"/>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118" name="object 118" descr=""/>
            <p:cNvSpPr/>
            <p:nvPr/>
          </p:nvSpPr>
          <p:spPr>
            <a:xfrm>
              <a:off x="2713494" y="1494015"/>
              <a:ext cx="9525" cy="369570"/>
            </a:xfrm>
            <a:custGeom>
              <a:avLst/>
              <a:gdLst/>
              <a:ahLst/>
              <a:cxnLst/>
              <a:rect l="l" t="t" r="r" b="b"/>
              <a:pathLst>
                <a:path w="9525" h="369569">
                  <a:moveTo>
                    <a:pt x="9004" y="364490"/>
                  </a:moveTo>
                  <a:lnTo>
                    <a:pt x="7683" y="361315"/>
                  </a:lnTo>
                  <a:lnTo>
                    <a:pt x="4495" y="359994"/>
                  </a:lnTo>
                  <a:lnTo>
                    <a:pt x="1320" y="361315"/>
                  </a:lnTo>
                  <a:lnTo>
                    <a:pt x="0" y="364490"/>
                  </a:lnTo>
                  <a:lnTo>
                    <a:pt x="1320" y="367677"/>
                  </a:lnTo>
                  <a:lnTo>
                    <a:pt x="4495" y="368998"/>
                  </a:lnTo>
                  <a:lnTo>
                    <a:pt x="7683" y="367677"/>
                  </a:lnTo>
                  <a:lnTo>
                    <a:pt x="9004" y="364490"/>
                  </a:lnTo>
                  <a:close/>
                </a:path>
                <a:path w="9525" h="36956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9" name="object 119" descr=""/>
            <p:cNvSpPr/>
            <p:nvPr/>
          </p:nvSpPr>
          <p:spPr>
            <a:xfrm>
              <a:off x="5777999" y="1507511"/>
              <a:ext cx="0" cy="333375"/>
            </a:xfrm>
            <a:custGeom>
              <a:avLst/>
              <a:gdLst/>
              <a:ahLst/>
              <a:cxnLst/>
              <a:rect l="l" t="t" r="r" b="b"/>
              <a:pathLst>
                <a:path w="0" h="333375">
                  <a:moveTo>
                    <a:pt x="0" y="332993"/>
                  </a:moveTo>
                  <a:lnTo>
                    <a:pt x="0" y="0"/>
                  </a:lnTo>
                </a:path>
              </a:pathLst>
            </a:custGeom>
            <a:ln w="9004">
              <a:solidFill>
                <a:srgbClr val="BCBEC0"/>
              </a:solidFill>
              <a:prstDash val="dot"/>
            </a:ln>
          </p:spPr>
          <p:txBody>
            <a:bodyPr wrap="square" lIns="0" tIns="0" rIns="0" bIns="0" rtlCol="0"/>
            <a:lstStyle/>
            <a:p/>
          </p:txBody>
        </p:sp>
        <p:sp>
          <p:nvSpPr>
            <p:cNvPr id="120" name="object 120" descr=""/>
            <p:cNvSpPr/>
            <p:nvPr/>
          </p:nvSpPr>
          <p:spPr>
            <a:xfrm>
              <a:off x="5773496" y="1494015"/>
              <a:ext cx="9525" cy="369570"/>
            </a:xfrm>
            <a:custGeom>
              <a:avLst/>
              <a:gdLst/>
              <a:ahLst/>
              <a:cxnLst/>
              <a:rect l="l" t="t" r="r" b="b"/>
              <a:pathLst>
                <a:path w="9525" h="369569">
                  <a:moveTo>
                    <a:pt x="9004" y="364490"/>
                  </a:moveTo>
                  <a:lnTo>
                    <a:pt x="7683" y="361315"/>
                  </a:lnTo>
                  <a:lnTo>
                    <a:pt x="4495" y="359994"/>
                  </a:lnTo>
                  <a:lnTo>
                    <a:pt x="1308" y="361315"/>
                  </a:lnTo>
                  <a:lnTo>
                    <a:pt x="0" y="364490"/>
                  </a:lnTo>
                  <a:lnTo>
                    <a:pt x="1308" y="367677"/>
                  </a:lnTo>
                  <a:lnTo>
                    <a:pt x="4495" y="368998"/>
                  </a:lnTo>
                  <a:lnTo>
                    <a:pt x="7683" y="367677"/>
                  </a:lnTo>
                  <a:lnTo>
                    <a:pt x="9004" y="364490"/>
                  </a:lnTo>
                  <a:close/>
                </a:path>
                <a:path w="9525" h="369569">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21" name="object 121" descr=""/>
            <p:cNvSpPr/>
            <p:nvPr/>
          </p:nvSpPr>
          <p:spPr>
            <a:xfrm>
              <a:off x="1349999" y="1867512"/>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22" name="object 122" descr=""/>
            <p:cNvSpPr/>
            <p:nvPr/>
          </p:nvSpPr>
          <p:spPr>
            <a:xfrm>
              <a:off x="1345488" y="1854009"/>
              <a:ext cx="9525" cy="369570"/>
            </a:xfrm>
            <a:custGeom>
              <a:avLst/>
              <a:gdLst/>
              <a:ahLst/>
              <a:cxnLst/>
              <a:rect l="l" t="t" r="r" b="b"/>
              <a:pathLst>
                <a:path w="9525" h="369569">
                  <a:moveTo>
                    <a:pt x="9004" y="364502"/>
                  </a:moveTo>
                  <a:lnTo>
                    <a:pt x="7683" y="361315"/>
                  </a:lnTo>
                  <a:lnTo>
                    <a:pt x="4508" y="359994"/>
                  </a:lnTo>
                  <a:lnTo>
                    <a:pt x="1320" y="361315"/>
                  </a:lnTo>
                  <a:lnTo>
                    <a:pt x="0" y="364502"/>
                  </a:lnTo>
                  <a:lnTo>
                    <a:pt x="1320" y="367690"/>
                  </a:lnTo>
                  <a:lnTo>
                    <a:pt x="4508" y="368998"/>
                  </a:lnTo>
                  <a:lnTo>
                    <a:pt x="7683" y="367690"/>
                  </a:lnTo>
                  <a:lnTo>
                    <a:pt x="9004" y="364502"/>
                  </a:lnTo>
                  <a:close/>
                </a:path>
                <a:path w="9525" h="369569">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23" name="object 123" descr=""/>
            <p:cNvSpPr/>
            <p:nvPr/>
          </p:nvSpPr>
          <p:spPr>
            <a:xfrm>
              <a:off x="2717999" y="1867512"/>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24" name="object 124" descr=""/>
            <p:cNvSpPr/>
            <p:nvPr/>
          </p:nvSpPr>
          <p:spPr>
            <a:xfrm>
              <a:off x="2713494" y="1854009"/>
              <a:ext cx="9525" cy="369570"/>
            </a:xfrm>
            <a:custGeom>
              <a:avLst/>
              <a:gdLst/>
              <a:ahLst/>
              <a:cxnLst/>
              <a:rect l="l" t="t" r="r" b="b"/>
              <a:pathLst>
                <a:path w="9525" h="369569">
                  <a:moveTo>
                    <a:pt x="9004" y="364502"/>
                  </a:moveTo>
                  <a:lnTo>
                    <a:pt x="7683" y="361315"/>
                  </a:lnTo>
                  <a:lnTo>
                    <a:pt x="4495" y="359994"/>
                  </a:lnTo>
                  <a:lnTo>
                    <a:pt x="1320" y="361315"/>
                  </a:lnTo>
                  <a:lnTo>
                    <a:pt x="0" y="364502"/>
                  </a:lnTo>
                  <a:lnTo>
                    <a:pt x="1320" y="367690"/>
                  </a:lnTo>
                  <a:lnTo>
                    <a:pt x="4495" y="368998"/>
                  </a:lnTo>
                  <a:lnTo>
                    <a:pt x="7683" y="367690"/>
                  </a:lnTo>
                  <a:lnTo>
                    <a:pt x="9004" y="364502"/>
                  </a:lnTo>
                  <a:close/>
                </a:path>
                <a:path w="9525" h="36956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25" name="object 125" descr=""/>
            <p:cNvSpPr/>
            <p:nvPr/>
          </p:nvSpPr>
          <p:spPr>
            <a:xfrm>
              <a:off x="5777999" y="1867512"/>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26" name="object 126" descr=""/>
            <p:cNvSpPr/>
            <p:nvPr/>
          </p:nvSpPr>
          <p:spPr>
            <a:xfrm>
              <a:off x="5773496" y="1854009"/>
              <a:ext cx="9525" cy="369570"/>
            </a:xfrm>
            <a:custGeom>
              <a:avLst/>
              <a:gdLst/>
              <a:ahLst/>
              <a:cxnLst/>
              <a:rect l="l" t="t" r="r" b="b"/>
              <a:pathLst>
                <a:path w="9525" h="369569">
                  <a:moveTo>
                    <a:pt x="9004" y="364502"/>
                  </a:moveTo>
                  <a:lnTo>
                    <a:pt x="7683" y="361315"/>
                  </a:lnTo>
                  <a:lnTo>
                    <a:pt x="4495" y="359994"/>
                  </a:lnTo>
                  <a:lnTo>
                    <a:pt x="1308" y="361315"/>
                  </a:lnTo>
                  <a:lnTo>
                    <a:pt x="0" y="364502"/>
                  </a:lnTo>
                  <a:lnTo>
                    <a:pt x="1308" y="367690"/>
                  </a:lnTo>
                  <a:lnTo>
                    <a:pt x="4495" y="368998"/>
                  </a:lnTo>
                  <a:lnTo>
                    <a:pt x="7683" y="367690"/>
                  </a:lnTo>
                  <a:lnTo>
                    <a:pt x="9004" y="364502"/>
                  </a:lnTo>
                  <a:close/>
                </a:path>
                <a:path w="9525" h="369569">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27" name="object 127" descr=""/>
            <p:cNvSpPr/>
            <p:nvPr/>
          </p:nvSpPr>
          <p:spPr>
            <a:xfrm>
              <a:off x="1349999" y="2227511"/>
              <a:ext cx="0" cy="441325"/>
            </a:xfrm>
            <a:custGeom>
              <a:avLst/>
              <a:gdLst/>
              <a:ahLst/>
              <a:cxnLst/>
              <a:rect l="l" t="t" r="r" b="b"/>
              <a:pathLst>
                <a:path w="0" h="441325">
                  <a:moveTo>
                    <a:pt x="0" y="440994"/>
                  </a:moveTo>
                  <a:lnTo>
                    <a:pt x="0" y="0"/>
                  </a:lnTo>
                </a:path>
              </a:pathLst>
            </a:custGeom>
            <a:ln w="9004">
              <a:solidFill>
                <a:srgbClr val="BCBEC0"/>
              </a:solidFill>
              <a:prstDash val="dot"/>
            </a:ln>
          </p:spPr>
          <p:txBody>
            <a:bodyPr wrap="square" lIns="0" tIns="0" rIns="0" bIns="0" rtlCol="0"/>
            <a:lstStyle/>
            <a:p/>
          </p:txBody>
        </p:sp>
        <p:sp>
          <p:nvSpPr>
            <p:cNvPr id="128" name="object 128" descr=""/>
            <p:cNvSpPr/>
            <p:nvPr/>
          </p:nvSpPr>
          <p:spPr>
            <a:xfrm>
              <a:off x="1345488" y="2214016"/>
              <a:ext cx="9525" cy="477520"/>
            </a:xfrm>
            <a:custGeom>
              <a:avLst/>
              <a:gdLst/>
              <a:ahLst/>
              <a:cxnLst/>
              <a:rect l="l" t="t" r="r" b="b"/>
              <a:pathLst>
                <a:path w="9525" h="477519">
                  <a:moveTo>
                    <a:pt x="9004" y="472490"/>
                  </a:moveTo>
                  <a:lnTo>
                    <a:pt x="7683" y="469315"/>
                  </a:lnTo>
                  <a:lnTo>
                    <a:pt x="4508" y="467995"/>
                  </a:lnTo>
                  <a:lnTo>
                    <a:pt x="1320" y="469315"/>
                  </a:lnTo>
                  <a:lnTo>
                    <a:pt x="0" y="472490"/>
                  </a:lnTo>
                  <a:lnTo>
                    <a:pt x="1320" y="475678"/>
                  </a:lnTo>
                  <a:lnTo>
                    <a:pt x="4508" y="476999"/>
                  </a:lnTo>
                  <a:lnTo>
                    <a:pt x="7683" y="475678"/>
                  </a:lnTo>
                  <a:lnTo>
                    <a:pt x="9004" y="472490"/>
                  </a:lnTo>
                  <a:close/>
                </a:path>
                <a:path w="9525" h="477519">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29" name="object 129" descr=""/>
            <p:cNvSpPr/>
            <p:nvPr/>
          </p:nvSpPr>
          <p:spPr>
            <a:xfrm>
              <a:off x="2717999" y="2227511"/>
              <a:ext cx="0" cy="441325"/>
            </a:xfrm>
            <a:custGeom>
              <a:avLst/>
              <a:gdLst/>
              <a:ahLst/>
              <a:cxnLst/>
              <a:rect l="l" t="t" r="r" b="b"/>
              <a:pathLst>
                <a:path w="0" h="441325">
                  <a:moveTo>
                    <a:pt x="0" y="440994"/>
                  </a:moveTo>
                  <a:lnTo>
                    <a:pt x="0" y="0"/>
                  </a:lnTo>
                </a:path>
              </a:pathLst>
            </a:custGeom>
            <a:ln w="9004">
              <a:solidFill>
                <a:srgbClr val="BCBEC0"/>
              </a:solidFill>
              <a:prstDash val="dot"/>
            </a:ln>
          </p:spPr>
          <p:txBody>
            <a:bodyPr wrap="square" lIns="0" tIns="0" rIns="0" bIns="0" rtlCol="0"/>
            <a:lstStyle/>
            <a:p/>
          </p:txBody>
        </p:sp>
        <p:sp>
          <p:nvSpPr>
            <p:cNvPr id="130" name="object 130" descr=""/>
            <p:cNvSpPr/>
            <p:nvPr/>
          </p:nvSpPr>
          <p:spPr>
            <a:xfrm>
              <a:off x="2713494" y="2214016"/>
              <a:ext cx="9525" cy="477520"/>
            </a:xfrm>
            <a:custGeom>
              <a:avLst/>
              <a:gdLst/>
              <a:ahLst/>
              <a:cxnLst/>
              <a:rect l="l" t="t" r="r" b="b"/>
              <a:pathLst>
                <a:path w="9525" h="477519">
                  <a:moveTo>
                    <a:pt x="9004" y="472490"/>
                  </a:moveTo>
                  <a:lnTo>
                    <a:pt x="7683" y="469315"/>
                  </a:lnTo>
                  <a:lnTo>
                    <a:pt x="4495" y="467995"/>
                  </a:lnTo>
                  <a:lnTo>
                    <a:pt x="1320" y="469315"/>
                  </a:lnTo>
                  <a:lnTo>
                    <a:pt x="0" y="472490"/>
                  </a:lnTo>
                  <a:lnTo>
                    <a:pt x="1320" y="475678"/>
                  </a:lnTo>
                  <a:lnTo>
                    <a:pt x="4495" y="476999"/>
                  </a:lnTo>
                  <a:lnTo>
                    <a:pt x="7683" y="475678"/>
                  </a:lnTo>
                  <a:lnTo>
                    <a:pt x="9004" y="472490"/>
                  </a:lnTo>
                  <a:close/>
                </a:path>
                <a:path w="9525" h="47751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31" name="object 131" descr=""/>
            <p:cNvSpPr/>
            <p:nvPr/>
          </p:nvSpPr>
          <p:spPr>
            <a:xfrm>
              <a:off x="5777999" y="2227511"/>
              <a:ext cx="0" cy="441325"/>
            </a:xfrm>
            <a:custGeom>
              <a:avLst/>
              <a:gdLst/>
              <a:ahLst/>
              <a:cxnLst/>
              <a:rect l="l" t="t" r="r" b="b"/>
              <a:pathLst>
                <a:path w="0" h="441325">
                  <a:moveTo>
                    <a:pt x="0" y="440994"/>
                  </a:moveTo>
                  <a:lnTo>
                    <a:pt x="0" y="0"/>
                  </a:lnTo>
                </a:path>
              </a:pathLst>
            </a:custGeom>
            <a:ln w="9004">
              <a:solidFill>
                <a:srgbClr val="BCBEC0"/>
              </a:solidFill>
              <a:prstDash val="dot"/>
            </a:ln>
          </p:spPr>
          <p:txBody>
            <a:bodyPr wrap="square" lIns="0" tIns="0" rIns="0" bIns="0" rtlCol="0"/>
            <a:lstStyle/>
            <a:p/>
          </p:txBody>
        </p:sp>
        <p:sp>
          <p:nvSpPr>
            <p:cNvPr id="132" name="object 132" descr=""/>
            <p:cNvSpPr/>
            <p:nvPr/>
          </p:nvSpPr>
          <p:spPr>
            <a:xfrm>
              <a:off x="5773496" y="2214016"/>
              <a:ext cx="9525" cy="477520"/>
            </a:xfrm>
            <a:custGeom>
              <a:avLst/>
              <a:gdLst/>
              <a:ahLst/>
              <a:cxnLst/>
              <a:rect l="l" t="t" r="r" b="b"/>
              <a:pathLst>
                <a:path w="9525" h="477519">
                  <a:moveTo>
                    <a:pt x="9004" y="472490"/>
                  </a:moveTo>
                  <a:lnTo>
                    <a:pt x="7683" y="469315"/>
                  </a:lnTo>
                  <a:lnTo>
                    <a:pt x="4495" y="467995"/>
                  </a:lnTo>
                  <a:lnTo>
                    <a:pt x="1308" y="469315"/>
                  </a:lnTo>
                  <a:lnTo>
                    <a:pt x="0" y="472490"/>
                  </a:lnTo>
                  <a:lnTo>
                    <a:pt x="1308" y="475678"/>
                  </a:lnTo>
                  <a:lnTo>
                    <a:pt x="4495" y="476999"/>
                  </a:lnTo>
                  <a:lnTo>
                    <a:pt x="7683" y="475678"/>
                  </a:lnTo>
                  <a:lnTo>
                    <a:pt x="9004" y="472490"/>
                  </a:lnTo>
                  <a:close/>
                </a:path>
                <a:path w="9525" h="477519">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33" name="object 133" descr=""/>
            <p:cNvSpPr/>
            <p:nvPr/>
          </p:nvSpPr>
          <p:spPr>
            <a:xfrm>
              <a:off x="1349999" y="2695506"/>
              <a:ext cx="0" cy="981075"/>
            </a:xfrm>
            <a:custGeom>
              <a:avLst/>
              <a:gdLst/>
              <a:ahLst/>
              <a:cxnLst/>
              <a:rect l="l" t="t" r="r" b="b"/>
              <a:pathLst>
                <a:path w="0" h="981075">
                  <a:moveTo>
                    <a:pt x="0" y="980998"/>
                  </a:moveTo>
                  <a:lnTo>
                    <a:pt x="0" y="0"/>
                  </a:lnTo>
                </a:path>
              </a:pathLst>
            </a:custGeom>
            <a:ln w="9004">
              <a:solidFill>
                <a:srgbClr val="BCBEC0"/>
              </a:solidFill>
              <a:prstDash val="dot"/>
            </a:ln>
          </p:spPr>
          <p:txBody>
            <a:bodyPr wrap="square" lIns="0" tIns="0" rIns="0" bIns="0" rtlCol="0"/>
            <a:lstStyle/>
            <a:p/>
          </p:txBody>
        </p:sp>
        <p:sp>
          <p:nvSpPr>
            <p:cNvPr id="134" name="object 134" descr=""/>
            <p:cNvSpPr/>
            <p:nvPr/>
          </p:nvSpPr>
          <p:spPr>
            <a:xfrm>
              <a:off x="1345488" y="2682011"/>
              <a:ext cx="9525" cy="1017269"/>
            </a:xfrm>
            <a:custGeom>
              <a:avLst/>
              <a:gdLst/>
              <a:ahLst/>
              <a:cxnLst/>
              <a:rect l="l" t="t" r="r" b="b"/>
              <a:pathLst>
                <a:path w="9525" h="1017270">
                  <a:moveTo>
                    <a:pt x="9004" y="1012494"/>
                  </a:moveTo>
                  <a:lnTo>
                    <a:pt x="7683" y="1009319"/>
                  </a:lnTo>
                  <a:lnTo>
                    <a:pt x="4508" y="1007999"/>
                  </a:lnTo>
                  <a:lnTo>
                    <a:pt x="1320" y="1009319"/>
                  </a:lnTo>
                  <a:lnTo>
                    <a:pt x="0" y="1012494"/>
                  </a:lnTo>
                  <a:lnTo>
                    <a:pt x="1320" y="1015682"/>
                  </a:lnTo>
                  <a:lnTo>
                    <a:pt x="4508" y="1017003"/>
                  </a:lnTo>
                  <a:lnTo>
                    <a:pt x="7683" y="1015682"/>
                  </a:lnTo>
                  <a:lnTo>
                    <a:pt x="9004" y="1012494"/>
                  </a:lnTo>
                  <a:close/>
                </a:path>
                <a:path w="9525" h="1017270">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35" name="object 135" descr=""/>
            <p:cNvSpPr/>
            <p:nvPr/>
          </p:nvSpPr>
          <p:spPr>
            <a:xfrm>
              <a:off x="2717999" y="2695506"/>
              <a:ext cx="0" cy="981075"/>
            </a:xfrm>
            <a:custGeom>
              <a:avLst/>
              <a:gdLst/>
              <a:ahLst/>
              <a:cxnLst/>
              <a:rect l="l" t="t" r="r" b="b"/>
              <a:pathLst>
                <a:path w="0" h="981075">
                  <a:moveTo>
                    <a:pt x="0" y="980998"/>
                  </a:moveTo>
                  <a:lnTo>
                    <a:pt x="0" y="0"/>
                  </a:lnTo>
                </a:path>
              </a:pathLst>
            </a:custGeom>
            <a:ln w="9004">
              <a:solidFill>
                <a:srgbClr val="BCBEC0"/>
              </a:solidFill>
              <a:prstDash val="dot"/>
            </a:ln>
          </p:spPr>
          <p:txBody>
            <a:bodyPr wrap="square" lIns="0" tIns="0" rIns="0" bIns="0" rtlCol="0"/>
            <a:lstStyle/>
            <a:p/>
          </p:txBody>
        </p:sp>
        <p:sp>
          <p:nvSpPr>
            <p:cNvPr id="136" name="object 136" descr=""/>
            <p:cNvSpPr/>
            <p:nvPr/>
          </p:nvSpPr>
          <p:spPr>
            <a:xfrm>
              <a:off x="2713494" y="2682011"/>
              <a:ext cx="9525" cy="1017269"/>
            </a:xfrm>
            <a:custGeom>
              <a:avLst/>
              <a:gdLst/>
              <a:ahLst/>
              <a:cxnLst/>
              <a:rect l="l" t="t" r="r" b="b"/>
              <a:pathLst>
                <a:path w="9525" h="1017270">
                  <a:moveTo>
                    <a:pt x="9004" y="1012494"/>
                  </a:moveTo>
                  <a:lnTo>
                    <a:pt x="7683" y="1009319"/>
                  </a:lnTo>
                  <a:lnTo>
                    <a:pt x="4495" y="1007999"/>
                  </a:lnTo>
                  <a:lnTo>
                    <a:pt x="1320" y="1009319"/>
                  </a:lnTo>
                  <a:lnTo>
                    <a:pt x="0" y="1012494"/>
                  </a:lnTo>
                  <a:lnTo>
                    <a:pt x="1320" y="1015682"/>
                  </a:lnTo>
                  <a:lnTo>
                    <a:pt x="4495" y="1017003"/>
                  </a:lnTo>
                  <a:lnTo>
                    <a:pt x="7683" y="1015682"/>
                  </a:lnTo>
                  <a:lnTo>
                    <a:pt x="9004" y="1012494"/>
                  </a:lnTo>
                  <a:close/>
                </a:path>
                <a:path w="9525" h="1017270">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37" name="object 137" descr=""/>
            <p:cNvSpPr/>
            <p:nvPr/>
          </p:nvSpPr>
          <p:spPr>
            <a:xfrm>
              <a:off x="5777999" y="2695506"/>
              <a:ext cx="0" cy="167005"/>
            </a:xfrm>
            <a:custGeom>
              <a:avLst/>
              <a:gdLst/>
              <a:ahLst/>
              <a:cxnLst/>
              <a:rect l="l" t="t" r="r" b="b"/>
              <a:pathLst>
                <a:path w="0" h="167005">
                  <a:moveTo>
                    <a:pt x="0" y="0"/>
                  </a:moveTo>
                  <a:lnTo>
                    <a:pt x="0" y="166502"/>
                  </a:lnTo>
                </a:path>
              </a:pathLst>
            </a:custGeom>
            <a:ln w="9004">
              <a:solidFill>
                <a:srgbClr val="BCBEC0"/>
              </a:solidFill>
              <a:prstDash val="dot"/>
            </a:ln>
          </p:spPr>
          <p:txBody>
            <a:bodyPr wrap="square" lIns="0" tIns="0" rIns="0" bIns="0" rtlCol="0"/>
            <a:lstStyle/>
            <a:p/>
          </p:txBody>
        </p:sp>
        <p:sp>
          <p:nvSpPr>
            <p:cNvPr id="138" name="object 138" descr=""/>
            <p:cNvSpPr/>
            <p:nvPr/>
          </p:nvSpPr>
          <p:spPr>
            <a:xfrm>
              <a:off x="5773497" y="2682005"/>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BCBEC0"/>
            </a:solidFill>
          </p:spPr>
          <p:txBody>
            <a:bodyPr wrap="square" lIns="0" tIns="0" rIns="0" bIns="0" rtlCol="0"/>
            <a:lstStyle/>
            <a:p/>
          </p:txBody>
        </p:sp>
        <p:sp>
          <p:nvSpPr>
            <p:cNvPr id="139" name="object 139" descr=""/>
            <p:cNvSpPr/>
            <p:nvPr/>
          </p:nvSpPr>
          <p:spPr>
            <a:xfrm>
              <a:off x="1349999" y="3703511"/>
              <a:ext cx="0" cy="891540"/>
            </a:xfrm>
            <a:custGeom>
              <a:avLst/>
              <a:gdLst/>
              <a:ahLst/>
              <a:cxnLst/>
              <a:rect l="l" t="t" r="r" b="b"/>
              <a:pathLst>
                <a:path w="0" h="891539">
                  <a:moveTo>
                    <a:pt x="0" y="890993"/>
                  </a:moveTo>
                  <a:lnTo>
                    <a:pt x="0" y="0"/>
                  </a:lnTo>
                </a:path>
              </a:pathLst>
            </a:custGeom>
            <a:ln w="9004">
              <a:solidFill>
                <a:srgbClr val="BCBEC0"/>
              </a:solidFill>
              <a:prstDash val="dot"/>
            </a:ln>
          </p:spPr>
          <p:txBody>
            <a:bodyPr wrap="square" lIns="0" tIns="0" rIns="0" bIns="0" rtlCol="0"/>
            <a:lstStyle/>
            <a:p/>
          </p:txBody>
        </p:sp>
        <p:sp>
          <p:nvSpPr>
            <p:cNvPr id="140" name="object 140" descr=""/>
            <p:cNvSpPr/>
            <p:nvPr/>
          </p:nvSpPr>
          <p:spPr>
            <a:xfrm>
              <a:off x="1345488" y="3690010"/>
              <a:ext cx="9525" cy="927100"/>
            </a:xfrm>
            <a:custGeom>
              <a:avLst/>
              <a:gdLst/>
              <a:ahLst/>
              <a:cxnLst/>
              <a:rect l="l" t="t" r="r" b="b"/>
              <a:pathLst>
                <a:path w="9525" h="927100">
                  <a:moveTo>
                    <a:pt x="9004" y="922502"/>
                  </a:moveTo>
                  <a:lnTo>
                    <a:pt x="7683" y="919314"/>
                  </a:lnTo>
                  <a:lnTo>
                    <a:pt x="4508" y="917994"/>
                  </a:lnTo>
                  <a:lnTo>
                    <a:pt x="1320" y="919314"/>
                  </a:lnTo>
                  <a:lnTo>
                    <a:pt x="0" y="922502"/>
                  </a:lnTo>
                  <a:lnTo>
                    <a:pt x="1320" y="925690"/>
                  </a:lnTo>
                  <a:lnTo>
                    <a:pt x="4508" y="926998"/>
                  </a:lnTo>
                  <a:lnTo>
                    <a:pt x="7683" y="925690"/>
                  </a:lnTo>
                  <a:lnTo>
                    <a:pt x="9004" y="922502"/>
                  </a:lnTo>
                  <a:close/>
                </a:path>
                <a:path w="9525" h="927100">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41" name="object 141" descr=""/>
            <p:cNvSpPr/>
            <p:nvPr/>
          </p:nvSpPr>
          <p:spPr>
            <a:xfrm>
              <a:off x="2717999" y="3703511"/>
              <a:ext cx="0" cy="891540"/>
            </a:xfrm>
            <a:custGeom>
              <a:avLst/>
              <a:gdLst/>
              <a:ahLst/>
              <a:cxnLst/>
              <a:rect l="l" t="t" r="r" b="b"/>
              <a:pathLst>
                <a:path w="0" h="891539">
                  <a:moveTo>
                    <a:pt x="0" y="890993"/>
                  </a:moveTo>
                  <a:lnTo>
                    <a:pt x="0" y="0"/>
                  </a:lnTo>
                </a:path>
              </a:pathLst>
            </a:custGeom>
            <a:ln w="9004">
              <a:solidFill>
                <a:srgbClr val="BCBEC0"/>
              </a:solidFill>
              <a:prstDash val="dot"/>
            </a:ln>
          </p:spPr>
          <p:txBody>
            <a:bodyPr wrap="square" lIns="0" tIns="0" rIns="0" bIns="0" rtlCol="0"/>
            <a:lstStyle/>
            <a:p/>
          </p:txBody>
        </p:sp>
        <p:sp>
          <p:nvSpPr>
            <p:cNvPr id="142" name="object 142" descr=""/>
            <p:cNvSpPr/>
            <p:nvPr/>
          </p:nvSpPr>
          <p:spPr>
            <a:xfrm>
              <a:off x="2713494" y="3690010"/>
              <a:ext cx="9525" cy="927100"/>
            </a:xfrm>
            <a:custGeom>
              <a:avLst/>
              <a:gdLst/>
              <a:ahLst/>
              <a:cxnLst/>
              <a:rect l="l" t="t" r="r" b="b"/>
              <a:pathLst>
                <a:path w="9525" h="927100">
                  <a:moveTo>
                    <a:pt x="9004" y="922502"/>
                  </a:moveTo>
                  <a:lnTo>
                    <a:pt x="7683" y="919314"/>
                  </a:lnTo>
                  <a:lnTo>
                    <a:pt x="4495" y="917994"/>
                  </a:lnTo>
                  <a:lnTo>
                    <a:pt x="1320" y="919314"/>
                  </a:lnTo>
                  <a:lnTo>
                    <a:pt x="0" y="922502"/>
                  </a:lnTo>
                  <a:lnTo>
                    <a:pt x="1320" y="925690"/>
                  </a:lnTo>
                  <a:lnTo>
                    <a:pt x="4495" y="926998"/>
                  </a:lnTo>
                  <a:lnTo>
                    <a:pt x="7683" y="925690"/>
                  </a:lnTo>
                  <a:lnTo>
                    <a:pt x="9004" y="922502"/>
                  </a:lnTo>
                  <a:close/>
                </a:path>
                <a:path w="9525" h="927100">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43" name="object 143" descr=""/>
            <p:cNvSpPr/>
            <p:nvPr/>
          </p:nvSpPr>
          <p:spPr>
            <a:xfrm>
              <a:off x="5777999" y="3703511"/>
              <a:ext cx="0" cy="891540"/>
            </a:xfrm>
            <a:custGeom>
              <a:avLst/>
              <a:gdLst/>
              <a:ahLst/>
              <a:cxnLst/>
              <a:rect l="l" t="t" r="r" b="b"/>
              <a:pathLst>
                <a:path w="0" h="891539">
                  <a:moveTo>
                    <a:pt x="0" y="890993"/>
                  </a:moveTo>
                  <a:lnTo>
                    <a:pt x="0" y="0"/>
                  </a:lnTo>
                </a:path>
              </a:pathLst>
            </a:custGeom>
            <a:ln w="9004">
              <a:solidFill>
                <a:srgbClr val="BCBEC0"/>
              </a:solidFill>
              <a:prstDash val="dot"/>
            </a:ln>
          </p:spPr>
          <p:txBody>
            <a:bodyPr wrap="square" lIns="0" tIns="0" rIns="0" bIns="0" rtlCol="0"/>
            <a:lstStyle/>
            <a:p/>
          </p:txBody>
        </p:sp>
        <p:sp>
          <p:nvSpPr>
            <p:cNvPr id="144" name="object 144" descr=""/>
            <p:cNvSpPr/>
            <p:nvPr/>
          </p:nvSpPr>
          <p:spPr>
            <a:xfrm>
              <a:off x="5773497" y="4608003"/>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BCBEC0"/>
            </a:solidFill>
          </p:spPr>
          <p:txBody>
            <a:bodyPr wrap="square" lIns="0" tIns="0" rIns="0" bIns="0" rtlCol="0"/>
            <a:lstStyle/>
            <a:p/>
          </p:txBody>
        </p:sp>
        <p:sp>
          <p:nvSpPr>
            <p:cNvPr id="145" name="object 145" descr=""/>
            <p:cNvSpPr/>
            <p:nvPr/>
          </p:nvSpPr>
          <p:spPr>
            <a:xfrm>
              <a:off x="1349999" y="4621741"/>
              <a:ext cx="0" cy="323850"/>
            </a:xfrm>
            <a:custGeom>
              <a:avLst/>
              <a:gdLst/>
              <a:ahLst/>
              <a:cxnLst/>
              <a:rect l="l" t="t" r="r" b="b"/>
              <a:pathLst>
                <a:path w="0" h="323850">
                  <a:moveTo>
                    <a:pt x="0" y="323291"/>
                  </a:moveTo>
                  <a:lnTo>
                    <a:pt x="0" y="0"/>
                  </a:lnTo>
                </a:path>
              </a:pathLst>
            </a:custGeom>
            <a:ln w="9004">
              <a:solidFill>
                <a:srgbClr val="BCBEC0"/>
              </a:solidFill>
              <a:prstDash val="dot"/>
            </a:ln>
          </p:spPr>
          <p:txBody>
            <a:bodyPr wrap="square" lIns="0" tIns="0" rIns="0" bIns="0" rtlCol="0"/>
            <a:lstStyle/>
            <a:p/>
          </p:txBody>
        </p:sp>
        <p:sp>
          <p:nvSpPr>
            <p:cNvPr id="146" name="object 146" descr=""/>
            <p:cNvSpPr/>
            <p:nvPr/>
          </p:nvSpPr>
          <p:spPr>
            <a:xfrm>
              <a:off x="1345488" y="4608004"/>
              <a:ext cx="9525" cy="360045"/>
            </a:xfrm>
            <a:custGeom>
              <a:avLst/>
              <a:gdLst/>
              <a:ahLst/>
              <a:cxnLst/>
              <a:rect l="l" t="t" r="r" b="b"/>
              <a:pathLst>
                <a:path w="9525" h="360045">
                  <a:moveTo>
                    <a:pt x="9004" y="355511"/>
                  </a:moveTo>
                  <a:lnTo>
                    <a:pt x="7683" y="352323"/>
                  </a:lnTo>
                  <a:lnTo>
                    <a:pt x="4508" y="351002"/>
                  </a:lnTo>
                  <a:lnTo>
                    <a:pt x="1320" y="352323"/>
                  </a:lnTo>
                  <a:lnTo>
                    <a:pt x="0" y="355511"/>
                  </a:lnTo>
                  <a:lnTo>
                    <a:pt x="1320" y="358686"/>
                  </a:lnTo>
                  <a:lnTo>
                    <a:pt x="4508" y="360006"/>
                  </a:lnTo>
                  <a:lnTo>
                    <a:pt x="7683" y="358686"/>
                  </a:lnTo>
                  <a:lnTo>
                    <a:pt x="9004" y="355511"/>
                  </a:lnTo>
                  <a:close/>
                </a:path>
                <a:path w="9525" h="360045">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47" name="object 147" descr=""/>
            <p:cNvSpPr/>
            <p:nvPr/>
          </p:nvSpPr>
          <p:spPr>
            <a:xfrm>
              <a:off x="2717999" y="4621741"/>
              <a:ext cx="0" cy="323850"/>
            </a:xfrm>
            <a:custGeom>
              <a:avLst/>
              <a:gdLst/>
              <a:ahLst/>
              <a:cxnLst/>
              <a:rect l="l" t="t" r="r" b="b"/>
              <a:pathLst>
                <a:path w="0" h="323850">
                  <a:moveTo>
                    <a:pt x="0" y="323291"/>
                  </a:moveTo>
                  <a:lnTo>
                    <a:pt x="0" y="0"/>
                  </a:lnTo>
                </a:path>
              </a:pathLst>
            </a:custGeom>
            <a:ln w="9004">
              <a:solidFill>
                <a:srgbClr val="BCBEC0"/>
              </a:solidFill>
              <a:prstDash val="dot"/>
            </a:ln>
          </p:spPr>
          <p:txBody>
            <a:bodyPr wrap="square" lIns="0" tIns="0" rIns="0" bIns="0" rtlCol="0"/>
            <a:lstStyle/>
            <a:p/>
          </p:txBody>
        </p:sp>
        <p:sp>
          <p:nvSpPr>
            <p:cNvPr id="148" name="object 148" descr=""/>
            <p:cNvSpPr/>
            <p:nvPr/>
          </p:nvSpPr>
          <p:spPr>
            <a:xfrm>
              <a:off x="2713494" y="4608004"/>
              <a:ext cx="9525" cy="360045"/>
            </a:xfrm>
            <a:custGeom>
              <a:avLst/>
              <a:gdLst/>
              <a:ahLst/>
              <a:cxnLst/>
              <a:rect l="l" t="t" r="r" b="b"/>
              <a:pathLst>
                <a:path w="9525" h="360045">
                  <a:moveTo>
                    <a:pt x="9004" y="355511"/>
                  </a:moveTo>
                  <a:lnTo>
                    <a:pt x="7683" y="352323"/>
                  </a:lnTo>
                  <a:lnTo>
                    <a:pt x="4495" y="351002"/>
                  </a:lnTo>
                  <a:lnTo>
                    <a:pt x="1320" y="352323"/>
                  </a:lnTo>
                  <a:lnTo>
                    <a:pt x="0" y="355511"/>
                  </a:lnTo>
                  <a:lnTo>
                    <a:pt x="1320" y="358686"/>
                  </a:lnTo>
                  <a:lnTo>
                    <a:pt x="4495" y="360006"/>
                  </a:lnTo>
                  <a:lnTo>
                    <a:pt x="7683" y="358686"/>
                  </a:lnTo>
                  <a:lnTo>
                    <a:pt x="9004" y="355511"/>
                  </a:lnTo>
                  <a:close/>
                </a:path>
                <a:path w="9525" h="36004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49" name="object 149" descr=""/>
            <p:cNvSpPr/>
            <p:nvPr/>
          </p:nvSpPr>
          <p:spPr>
            <a:xfrm>
              <a:off x="271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50" name="object 150" descr=""/>
            <p:cNvSpPr/>
            <p:nvPr/>
          </p:nvSpPr>
          <p:spPr>
            <a:xfrm>
              <a:off x="2713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51" name="object 151" descr=""/>
            <p:cNvSpPr/>
            <p:nvPr/>
          </p:nvSpPr>
          <p:spPr>
            <a:xfrm>
              <a:off x="577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52" name="object 152" descr=""/>
            <p:cNvSpPr/>
            <p:nvPr/>
          </p:nvSpPr>
          <p:spPr>
            <a:xfrm>
              <a:off x="5773496" y="368998"/>
              <a:ext cx="9525" cy="207010"/>
            </a:xfrm>
            <a:custGeom>
              <a:avLst/>
              <a:gdLst/>
              <a:ahLst/>
              <a:cxnLst/>
              <a:rect l="l" t="t" r="r" b="b"/>
              <a:pathLst>
                <a:path w="9525" h="207009">
                  <a:moveTo>
                    <a:pt x="9004" y="202514"/>
                  </a:moveTo>
                  <a:lnTo>
                    <a:pt x="7683" y="199326"/>
                  </a:lnTo>
                  <a:lnTo>
                    <a:pt x="4495" y="198005"/>
                  </a:lnTo>
                  <a:lnTo>
                    <a:pt x="1308" y="199326"/>
                  </a:lnTo>
                  <a:lnTo>
                    <a:pt x="0" y="202514"/>
                  </a:lnTo>
                  <a:lnTo>
                    <a:pt x="1308" y="205701"/>
                  </a:lnTo>
                  <a:lnTo>
                    <a:pt x="4495" y="207010"/>
                  </a:lnTo>
                  <a:lnTo>
                    <a:pt x="7683" y="205701"/>
                  </a:lnTo>
                  <a:lnTo>
                    <a:pt x="9004" y="202514"/>
                  </a:lnTo>
                  <a:close/>
                </a:path>
                <a:path w="9525" h="207009">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53" name="object 153" descr=""/>
            <p:cNvSpPr/>
            <p:nvPr/>
          </p:nvSpPr>
          <p:spPr>
            <a:xfrm>
              <a:off x="5777999" y="4621741"/>
              <a:ext cx="0" cy="323850"/>
            </a:xfrm>
            <a:custGeom>
              <a:avLst/>
              <a:gdLst/>
              <a:ahLst/>
              <a:cxnLst/>
              <a:rect l="l" t="t" r="r" b="b"/>
              <a:pathLst>
                <a:path w="0" h="323850">
                  <a:moveTo>
                    <a:pt x="0" y="323291"/>
                  </a:moveTo>
                  <a:lnTo>
                    <a:pt x="0" y="0"/>
                  </a:lnTo>
                </a:path>
              </a:pathLst>
            </a:custGeom>
            <a:ln w="9004">
              <a:solidFill>
                <a:srgbClr val="BCBEC0"/>
              </a:solidFill>
              <a:prstDash val="dot"/>
            </a:ln>
          </p:spPr>
          <p:txBody>
            <a:bodyPr wrap="square" lIns="0" tIns="0" rIns="0" bIns="0" rtlCol="0"/>
            <a:lstStyle/>
            <a:p/>
          </p:txBody>
        </p:sp>
        <p:sp>
          <p:nvSpPr>
            <p:cNvPr id="154" name="object 154" descr=""/>
            <p:cNvSpPr/>
            <p:nvPr/>
          </p:nvSpPr>
          <p:spPr>
            <a:xfrm>
              <a:off x="5773496" y="4608004"/>
              <a:ext cx="9525" cy="360045"/>
            </a:xfrm>
            <a:custGeom>
              <a:avLst/>
              <a:gdLst/>
              <a:ahLst/>
              <a:cxnLst/>
              <a:rect l="l" t="t" r="r" b="b"/>
              <a:pathLst>
                <a:path w="9525" h="360045">
                  <a:moveTo>
                    <a:pt x="9004" y="355511"/>
                  </a:moveTo>
                  <a:lnTo>
                    <a:pt x="7683" y="352323"/>
                  </a:lnTo>
                  <a:lnTo>
                    <a:pt x="4495" y="351002"/>
                  </a:lnTo>
                  <a:lnTo>
                    <a:pt x="1308" y="352323"/>
                  </a:lnTo>
                  <a:lnTo>
                    <a:pt x="0" y="355511"/>
                  </a:lnTo>
                  <a:lnTo>
                    <a:pt x="1308" y="358686"/>
                  </a:lnTo>
                  <a:lnTo>
                    <a:pt x="4495" y="360006"/>
                  </a:lnTo>
                  <a:lnTo>
                    <a:pt x="7683" y="358686"/>
                  </a:lnTo>
                  <a:lnTo>
                    <a:pt x="9004" y="355511"/>
                  </a:lnTo>
                  <a:close/>
                </a:path>
                <a:path w="9525" h="360045">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55" name="object 155" descr=""/>
            <p:cNvSpPr/>
            <p:nvPr/>
          </p:nvSpPr>
          <p:spPr>
            <a:xfrm>
              <a:off x="557999" y="364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56" name="object 156" descr=""/>
            <p:cNvSpPr/>
            <p:nvPr/>
          </p:nvSpPr>
          <p:spPr>
            <a:xfrm>
              <a:off x="1349999"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57" name="object 157" descr=""/>
            <p:cNvSpPr/>
            <p:nvPr/>
          </p:nvSpPr>
          <p:spPr>
            <a:xfrm>
              <a:off x="2717999" y="364505"/>
              <a:ext cx="3060065" cy="0"/>
            </a:xfrm>
            <a:custGeom>
              <a:avLst/>
              <a:gdLst/>
              <a:ahLst/>
              <a:cxnLst/>
              <a:rect l="l" t="t" r="r" b="b"/>
              <a:pathLst>
                <a:path w="3060064" h="0">
                  <a:moveTo>
                    <a:pt x="0" y="0"/>
                  </a:moveTo>
                  <a:lnTo>
                    <a:pt x="3060001" y="0"/>
                  </a:lnTo>
                </a:path>
              </a:pathLst>
            </a:custGeom>
            <a:ln w="9004">
              <a:solidFill>
                <a:srgbClr val="BCBEC0"/>
              </a:solidFill>
            </a:ln>
          </p:spPr>
          <p:txBody>
            <a:bodyPr wrap="square" lIns="0" tIns="0" rIns="0" bIns="0" rtlCol="0"/>
            <a:lstStyle/>
            <a:p/>
          </p:txBody>
        </p:sp>
        <p:sp>
          <p:nvSpPr>
            <p:cNvPr id="158" name="object 158" descr=""/>
            <p:cNvSpPr/>
            <p:nvPr/>
          </p:nvSpPr>
          <p:spPr>
            <a:xfrm>
              <a:off x="5777999"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59" name="object 159" descr=""/>
            <p:cNvSpPr/>
            <p:nvPr/>
          </p:nvSpPr>
          <p:spPr>
            <a:xfrm>
              <a:off x="557999" y="580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60" name="object 160" descr=""/>
            <p:cNvSpPr/>
            <p:nvPr/>
          </p:nvSpPr>
          <p:spPr>
            <a:xfrm>
              <a:off x="1349999"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61" name="object 161" descr=""/>
            <p:cNvSpPr/>
            <p:nvPr/>
          </p:nvSpPr>
          <p:spPr>
            <a:xfrm>
              <a:off x="2717999" y="580505"/>
              <a:ext cx="3060065" cy="0"/>
            </a:xfrm>
            <a:custGeom>
              <a:avLst/>
              <a:gdLst/>
              <a:ahLst/>
              <a:cxnLst/>
              <a:rect l="l" t="t" r="r" b="b"/>
              <a:pathLst>
                <a:path w="3060064" h="0">
                  <a:moveTo>
                    <a:pt x="0" y="0"/>
                  </a:moveTo>
                  <a:lnTo>
                    <a:pt x="3060001" y="0"/>
                  </a:lnTo>
                </a:path>
              </a:pathLst>
            </a:custGeom>
            <a:ln w="9004">
              <a:solidFill>
                <a:srgbClr val="BCBEC0"/>
              </a:solidFill>
            </a:ln>
          </p:spPr>
          <p:txBody>
            <a:bodyPr wrap="square" lIns="0" tIns="0" rIns="0" bIns="0" rtlCol="0"/>
            <a:lstStyle/>
            <a:p/>
          </p:txBody>
        </p:sp>
        <p:sp>
          <p:nvSpPr>
            <p:cNvPr id="162" name="object 162" descr=""/>
            <p:cNvSpPr/>
            <p:nvPr/>
          </p:nvSpPr>
          <p:spPr>
            <a:xfrm>
              <a:off x="5777999"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63" name="object 163" descr=""/>
            <p:cNvSpPr/>
            <p:nvPr/>
          </p:nvSpPr>
          <p:spPr>
            <a:xfrm>
              <a:off x="557999" y="49725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64" name="object 164" descr=""/>
            <p:cNvSpPr/>
            <p:nvPr/>
          </p:nvSpPr>
          <p:spPr>
            <a:xfrm>
              <a:off x="1349999"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65" name="object 165" descr=""/>
            <p:cNvSpPr/>
            <p:nvPr/>
          </p:nvSpPr>
          <p:spPr>
            <a:xfrm>
              <a:off x="2717999" y="4972506"/>
              <a:ext cx="3060065" cy="0"/>
            </a:xfrm>
            <a:custGeom>
              <a:avLst/>
              <a:gdLst/>
              <a:ahLst/>
              <a:cxnLst/>
              <a:rect l="l" t="t" r="r" b="b"/>
              <a:pathLst>
                <a:path w="3060064" h="0">
                  <a:moveTo>
                    <a:pt x="0" y="0"/>
                  </a:moveTo>
                  <a:lnTo>
                    <a:pt x="3060001" y="0"/>
                  </a:lnTo>
                </a:path>
              </a:pathLst>
            </a:custGeom>
            <a:ln w="9004">
              <a:solidFill>
                <a:srgbClr val="BCBEC0"/>
              </a:solidFill>
            </a:ln>
          </p:spPr>
          <p:txBody>
            <a:bodyPr wrap="square" lIns="0" tIns="0" rIns="0" bIns="0" rtlCol="0"/>
            <a:lstStyle/>
            <a:p/>
          </p:txBody>
        </p:sp>
        <p:sp>
          <p:nvSpPr>
            <p:cNvPr id="166" name="object 166" descr=""/>
            <p:cNvSpPr/>
            <p:nvPr/>
          </p:nvSpPr>
          <p:spPr>
            <a:xfrm>
              <a:off x="5777999"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167" name="object 167" descr=""/>
          <p:cNvSpPr txBox="1"/>
          <p:nvPr/>
        </p:nvSpPr>
        <p:spPr>
          <a:xfrm>
            <a:off x="557999" y="384925"/>
            <a:ext cx="2155825" cy="166370"/>
          </a:xfrm>
          <a:prstGeom prst="rect">
            <a:avLst/>
          </a:prstGeom>
        </p:spPr>
        <p:txBody>
          <a:bodyPr wrap="square" lIns="0" tIns="15240" rIns="0" bIns="0" rtlCol="0" vert="horz">
            <a:spAutoFit/>
          </a:bodyPr>
          <a:lstStyle/>
          <a:p>
            <a:pPr algn="ctr" marL="1270">
              <a:lnSpc>
                <a:spcPct val="100000"/>
              </a:lnSpc>
              <a:spcBef>
                <a:spcPts val="120"/>
              </a:spcBef>
            </a:pPr>
            <a:r>
              <a:rPr dirty="0" sz="900" spc="-20">
                <a:solidFill>
                  <a:srgbClr val="231F20"/>
                </a:solidFill>
                <a:latin typeface="SimSun"/>
                <a:cs typeface="SimSun"/>
              </a:rPr>
              <a:t>教學內容</a:t>
            </a:r>
            <a:endParaRPr sz="900">
              <a:latin typeface="SimSun"/>
              <a:cs typeface="SimSun"/>
            </a:endParaRPr>
          </a:p>
        </p:txBody>
      </p:sp>
      <p:sp>
        <p:nvSpPr>
          <p:cNvPr id="168" name="object 168" descr=""/>
          <p:cNvSpPr txBox="1"/>
          <p:nvPr/>
        </p:nvSpPr>
        <p:spPr>
          <a:xfrm>
            <a:off x="2722501" y="384925"/>
            <a:ext cx="305117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指導要領</a:t>
            </a:r>
            <a:endParaRPr sz="900">
              <a:latin typeface="SimSun"/>
              <a:cs typeface="SimSun"/>
            </a:endParaRPr>
          </a:p>
        </p:txBody>
      </p:sp>
      <p:sp>
        <p:nvSpPr>
          <p:cNvPr id="169" name="object 169" descr=""/>
          <p:cNvSpPr txBox="1"/>
          <p:nvPr/>
        </p:nvSpPr>
        <p:spPr>
          <a:xfrm>
            <a:off x="5782501" y="384925"/>
            <a:ext cx="1417955" cy="166370"/>
          </a:xfrm>
          <a:prstGeom prst="rect">
            <a:avLst/>
          </a:prstGeom>
        </p:spPr>
        <p:txBody>
          <a:bodyPr wrap="square" lIns="0" tIns="15240" rIns="0" bIns="0" rtlCol="0" vert="horz">
            <a:spAutoFit/>
          </a:bodyPr>
          <a:lstStyle/>
          <a:p>
            <a:pPr algn="ctr">
              <a:lnSpc>
                <a:spcPct val="100000"/>
              </a:lnSpc>
              <a:spcBef>
                <a:spcPts val="120"/>
              </a:spcBef>
            </a:pPr>
            <a:r>
              <a:rPr dirty="0" sz="900" spc="-20">
                <a:solidFill>
                  <a:srgbClr val="231F20"/>
                </a:solidFill>
                <a:latin typeface="SimSun"/>
                <a:cs typeface="SimSun"/>
              </a:rPr>
              <a:t>注意事項</a:t>
            </a:r>
            <a:endParaRPr sz="900">
              <a:latin typeface="SimSun"/>
              <a:cs typeface="SimSun"/>
            </a:endParaRPr>
          </a:p>
        </p:txBody>
      </p:sp>
      <p:sp>
        <p:nvSpPr>
          <p:cNvPr id="170" name="object 170" descr=""/>
          <p:cNvSpPr txBox="1"/>
          <p:nvPr/>
        </p:nvSpPr>
        <p:spPr>
          <a:xfrm>
            <a:off x="3016723" y="600907"/>
            <a:ext cx="2074545" cy="166370"/>
          </a:xfrm>
          <a:prstGeom prst="rect">
            <a:avLst/>
          </a:prstGeom>
        </p:spPr>
        <p:txBody>
          <a:bodyPr wrap="square" lIns="0" tIns="15240" rIns="0" bIns="0" rtlCol="0" vert="horz">
            <a:spAutoFit/>
          </a:bodyPr>
          <a:lstStyle/>
          <a:p>
            <a:pPr marL="12700">
              <a:lnSpc>
                <a:spcPct val="100000"/>
              </a:lnSpc>
              <a:spcBef>
                <a:spcPts val="120"/>
              </a:spcBef>
            </a:pPr>
            <a:r>
              <a:rPr dirty="0" sz="900" spc="-100">
                <a:solidFill>
                  <a:srgbClr val="231F20"/>
                </a:solidFill>
                <a:latin typeface="Trebuchet MS"/>
                <a:cs typeface="Trebuchet MS"/>
              </a:rPr>
              <a:t>B</a:t>
            </a:r>
            <a:r>
              <a:rPr dirty="0" sz="900" spc="-55">
                <a:solidFill>
                  <a:srgbClr val="231F20"/>
                </a:solidFill>
                <a:latin typeface="Trebuchet MS"/>
                <a:cs typeface="Trebuchet MS"/>
              </a:rPr>
              <a:t>. </a:t>
            </a:r>
            <a:r>
              <a:rPr dirty="0" sz="900" spc="-15">
                <a:solidFill>
                  <a:srgbClr val="231F20"/>
                </a:solidFill>
                <a:latin typeface="華康標楷體"/>
                <a:cs typeface="華康標楷體"/>
              </a:rPr>
              <a:t>選擇容易讓對方看到本車的行駛位置。</a:t>
            </a:r>
            <a:endParaRPr sz="900">
              <a:latin typeface="華康標楷體"/>
              <a:cs typeface="華康標楷體"/>
            </a:endParaRPr>
          </a:p>
        </p:txBody>
      </p:sp>
      <p:sp>
        <p:nvSpPr>
          <p:cNvPr id="171" name="object 171" descr=""/>
          <p:cNvSpPr txBox="1"/>
          <p:nvPr/>
        </p:nvSpPr>
        <p:spPr>
          <a:xfrm>
            <a:off x="5783305" y="600907"/>
            <a:ext cx="1383665" cy="648335"/>
          </a:xfrm>
          <a:prstGeom prst="rect">
            <a:avLst/>
          </a:prstGeom>
        </p:spPr>
        <p:txBody>
          <a:bodyPr wrap="square" lIns="0" tIns="12065" rIns="0" bIns="0" rtlCol="0" vert="horz">
            <a:spAutoFit/>
          </a:bodyPr>
          <a:lstStyle/>
          <a:p>
            <a:pPr marL="136525" marR="6350" indent="-124460">
              <a:lnSpc>
                <a:spcPct val="102400"/>
              </a:lnSpc>
              <a:spcBef>
                <a:spcPts val="95"/>
              </a:spcBef>
            </a:pPr>
            <a:r>
              <a:rPr dirty="0" sz="900" spc="55">
                <a:solidFill>
                  <a:srgbClr val="231F20"/>
                </a:solidFill>
                <a:latin typeface="華康標楷體"/>
                <a:cs typeface="華康標楷體"/>
              </a:rPr>
              <a:t>．駕駛有必要想辦法告知</a:t>
            </a:r>
            <a:r>
              <a:rPr dirty="0" sz="900" spc="-15">
                <a:solidFill>
                  <a:srgbClr val="231F20"/>
                </a:solidFill>
                <a:latin typeface="華康標楷體"/>
                <a:cs typeface="華康標楷體"/>
              </a:rPr>
              <a:t>對方自身車輛的存在。</a:t>
            </a:r>
            <a:endParaRPr sz="900">
              <a:latin typeface="華康標楷體"/>
              <a:cs typeface="華康標楷體"/>
            </a:endParaRPr>
          </a:p>
          <a:p>
            <a:pPr marL="136525" marR="5080" indent="-124460">
              <a:lnSpc>
                <a:spcPct val="102400"/>
              </a:lnSpc>
              <a:spcBef>
                <a:spcPts val="480"/>
              </a:spcBef>
            </a:pPr>
            <a:r>
              <a:rPr dirty="0" sz="900" spc="50">
                <a:solidFill>
                  <a:srgbClr val="231F20"/>
                </a:solidFill>
                <a:latin typeface="華康標楷體"/>
                <a:cs typeface="華康標楷體"/>
              </a:rPr>
              <a:t>．強調預測結果，並隨時</a:t>
            </a:r>
            <a:r>
              <a:rPr dirty="0" sz="900" spc="-20">
                <a:solidFill>
                  <a:srgbClr val="231F20"/>
                </a:solidFill>
                <a:latin typeface="華康標楷體"/>
                <a:cs typeface="華康標楷體"/>
              </a:rPr>
              <a:t>留下逃生路線。</a:t>
            </a:r>
            <a:endParaRPr sz="900">
              <a:latin typeface="華康標楷體"/>
              <a:cs typeface="華康標楷體"/>
            </a:endParaRPr>
          </a:p>
        </p:txBody>
      </p:sp>
      <p:sp>
        <p:nvSpPr>
          <p:cNvPr id="172" name="object 172" descr=""/>
          <p:cNvSpPr txBox="1"/>
          <p:nvPr/>
        </p:nvSpPr>
        <p:spPr>
          <a:xfrm>
            <a:off x="1355323" y="1158881"/>
            <a:ext cx="995680"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3</a:t>
            </a:r>
            <a:r>
              <a:rPr dirty="0" sz="900" spc="-20">
                <a:solidFill>
                  <a:srgbClr val="231F20"/>
                </a:solidFill>
                <a:latin typeface="華康標楷體"/>
                <a:cs typeface="華康標楷體"/>
              </a:rPr>
              <a:t>）預留安全空間</a:t>
            </a:r>
            <a:endParaRPr sz="900">
              <a:latin typeface="華康標楷體"/>
              <a:cs typeface="華康標楷體"/>
            </a:endParaRPr>
          </a:p>
        </p:txBody>
      </p:sp>
      <p:sp>
        <p:nvSpPr>
          <p:cNvPr id="173" name="object 173" descr=""/>
          <p:cNvSpPr txBox="1"/>
          <p:nvPr/>
        </p:nvSpPr>
        <p:spPr>
          <a:xfrm>
            <a:off x="2723287" y="867316"/>
            <a:ext cx="3015615" cy="1318260"/>
          </a:xfrm>
          <a:prstGeom prst="rect">
            <a:avLst/>
          </a:prstGeom>
        </p:spPr>
        <p:txBody>
          <a:bodyPr wrap="square" lIns="0" tIns="90805" rIns="0" bIns="0" rtlCol="0" vert="horz">
            <a:spAutoFit/>
          </a:bodyPr>
          <a:lstStyle/>
          <a:p>
            <a:pPr marL="306070">
              <a:lnSpc>
                <a:spcPct val="100000"/>
              </a:lnSpc>
              <a:spcBef>
                <a:spcPts val="715"/>
              </a:spcBef>
            </a:pPr>
            <a:r>
              <a:rPr dirty="0" sz="900" spc="-95">
                <a:solidFill>
                  <a:srgbClr val="231F20"/>
                </a:solidFill>
                <a:latin typeface="Trebuchet MS"/>
                <a:cs typeface="Trebuchet MS"/>
              </a:rPr>
              <a:t>C</a:t>
            </a:r>
            <a:r>
              <a:rPr dirty="0" sz="900" spc="-45">
                <a:solidFill>
                  <a:srgbClr val="231F20"/>
                </a:solidFill>
                <a:latin typeface="Trebuchet MS"/>
                <a:cs typeface="Trebuchet MS"/>
              </a:rPr>
              <a:t>. </a:t>
            </a:r>
            <a:r>
              <a:rPr dirty="0" sz="900" spc="-15">
                <a:solidFill>
                  <a:srgbClr val="231F20"/>
                </a:solidFill>
                <a:latin typeface="華康標楷體"/>
                <a:cs typeface="華康標楷體"/>
              </a:rPr>
              <a:t>選擇即使有危險突然出現也能避開的行駛位置。</a:t>
            </a:r>
            <a:endParaRPr sz="900">
              <a:latin typeface="華康標楷體"/>
              <a:cs typeface="華康標楷體"/>
            </a:endParaRPr>
          </a:p>
          <a:p>
            <a:pPr marL="300355" marR="5080" indent="-288290">
              <a:lnSpc>
                <a:spcPct val="102400"/>
              </a:lnSpc>
              <a:spcBef>
                <a:spcPts val="595"/>
              </a:spcBef>
            </a:pPr>
            <a:r>
              <a:rPr dirty="0" sz="900">
                <a:solidFill>
                  <a:srgbClr val="231F20"/>
                </a:solidFill>
                <a:latin typeface="華康標楷體"/>
                <a:cs typeface="華康標楷體"/>
              </a:rPr>
              <a:t>（</a:t>
            </a:r>
            <a:r>
              <a:rPr dirty="0" sz="900">
                <a:solidFill>
                  <a:srgbClr val="231F20"/>
                </a:solidFill>
                <a:latin typeface="Trebuchet MS"/>
                <a:cs typeface="Trebuchet MS"/>
              </a:rPr>
              <a:t>3</a:t>
            </a:r>
            <a:r>
              <a:rPr dirty="0" sz="900">
                <a:solidFill>
                  <a:srgbClr val="231F20"/>
                </a:solidFill>
                <a:latin typeface="華康標楷體"/>
                <a:cs typeface="華康標楷體"/>
              </a:rPr>
              <a:t>）</a:t>
            </a:r>
            <a:r>
              <a:rPr dirty="0" sz="900" spc="-15">
                <a:solidFill>
                  <a:srgbClr val="231F20"/>
                </a:solidFill>
                <a:latin typeface="華康標楷體"/>
                <a:cs typeface="華康標楷體"/>
              </a:rPr>
              <a:t>說明和指導如何取得和危險人、事、物的安全距離與</a:t>
            </a:r>
            <a:r>
              <a:rPr dirty="0" sz="900" spc="-25">
                <a:solidFill>
                  <a:srgbClr val="231F20"/>
                </a:solidFill>
                <a:latin typeface="華康標楷體"/>
                <a:cs typeface="華康標楷體"/>
              </a:rPr>
              <a:t>空間。</a:t>
            </a:r>
            <a:endParaRPr sz="900">
              <a:latin typeface="華康標楷體"/>
              <a:cs typeface="華康標楷體"/>
            </a:endParaRPr>
          </a:p>
          <a:p>
            <a:pPr marL="425450" marR="6350" indent="-122555">
              <a:lnSpc>
                <a:spcPct val="102400"/>
              </a:lnSpc>
              <a:spcBef>
                <a:spcPts val="625"/>
              </a:spcBef>
              <a:buFont typeface="Trebuchet MS"/>
              <a:buAutoNum type="alphaUcPeriod"/>
              <a:tabLst>
                <a:tab pos="426720" algn="l"/>
              </a:tabLst>
            </a:pPr>
            <a:r>
              <a:rPr dirty="0" sz="900" spc="-10">
                <a:solidFill>
                  <a:srgbClr val="231F20"/>
                </a:solidFill>
                <a:latin typeface="華康標楷體"/>
                <a:cs typeface="華康標楷體"/>
              </a:rPr>
              <a:t>改變與前車的車距，感受並掌握到適當的安全距離</a:t>
            </a:r>
            <a:r>
              <a:rPr dirty="0" sz="900" spc="-10">
                <a:solidFill>
                  <a:srgbClr val="231F20"/>
                </a:solidFill>
                <a:latin typeface="華康標楷體"/>
                <a:cs typeface="華康標楷體"/>
              </a:rPr>
              <a:t>	</a:t>
            </a:r>
            <a:r>
              <a:rPr dirty="0" sz="900" spc="-20">
                <a:solidFill>
                  <a:srgbClr val="231F20"/>
                </a:solidFill>
                <a:latin typeface="華康標楷體"/>
                <a:cs typeface="華康標楷體"/>
              </a:rPr>
              <a:t>與空間。</a:t>
            </a:r>
            <a:endParaRPr sz="900">
              <a:latin typeface="華康標楷體"/>
              <a:cs typeface="華康標楷體"/>
            </a:endParaRPr>
          </a:p>
          <a:p>
            <a:pPr marL="415925" marR="5080" indent="-119380">
              <a:lnSpc>
                <a:spcPct val="102400"/>
              </a:lnSpc>
              <a:spcBef>
                <a:spcPts val="620"/>
              </a:spcBef>
              <a:buFont typeface="Trebuchet MS"/>
              <a:buAutoNum type="alphaUcPeriod"/>
              <a:tabLst>
                <a:tab pos="426720" algn="l"/>
              </a:tabLst>
            </a:pPr>
            <a:r>
              <a:rPr dirty="0" sz="900" spc="-10">
                <a:solidFill>
                  <a:srgbClr val="231F20"/>
                </a:solidFill>
                <a:latin typeface="華康標楷體"/>
                <a:cs typeface="華康標楷體"/>
              </a:rPr>
              <a:t>觀察後方車輛，並與後方車輛保持適當的安全距離</a:t>
            </a:r>
            <a:r>
              <a:rPr dirty="0" sz="900" spc="-10">
                <a:solidFill>
                  <a:srgbClr val="231F20"/>
                </a:solidFill>
                <a:latin typeface="華康標楷體"/>
                <a:cs typeface="華康標楷體"/>
              </a:rPr>
              <a:t>	</a:t>
            </a:r>
            <a:r>
              <a:rPr dirty="0" sz="900" spc="-15">
                <a:solidFill>
                  <a:srgbClr val="231F20"/>
                </a:solidFill>
                <a:latin typeface="華康標楷體"/>
                <a:cs typeface="華康標楷體"/>
              </a:rPr>
              <a:t>與空間。並判斷該加速還是讓路。</a:t>
            </a:r>
            <a:endParaRPr sz="900">
              <a:latin typeface="華康標楷體"/>
              <a:cs typeface="華康標楷體"/>
            </a:endParaRPr>
          </a:p>
        </p:txBody>
      </p:sp>
      <p:sp>
        <p:nvSpPr>
          <p:cNvPr id="174" name="object 174" descr=""/>
          <p:cNvSpPr txBox="1"/>
          <p:nvPr/>
        </p:nvSpPr>
        <p:spPr>
          <a:xfrm>
            <a:off x="3137350" y="2379308"/>
            <a:ext cx="59626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離與空間。</a:t>
            </a:r>
            <a:endParaRPr sz="900">
              <a:latin typeface="華康標楷體"/>
              <a:cs typeface="華康標楷體"/>
            </a:endParaRPr>
          </a:p>
        </p:txBody>
      </p:sp>
      <p:sp>
        <p:nvSpPr>
          <p:cNvPr id="175" name="object 175" descr=""/>
          <p:cNvSpPr txBox="1"/>
          <p:nvPr/>
        </p:nvSpPr>
        <p:spPr>
          <a:xfrm>
            <a:off x="3016723" y="2238908"/>
            <a:ext cx="4150360" cy="166370"/>
          </a:xfrm>
          <a:prstGeom prst="rect">
            <a:avLst/>
          </a:prstGeom>
        </p:spPr>
        <p:txBody>
          <a:bodyPr wrap="square" lIns="0" tIns="15240" rIns="0" bIns="0" rtlCol="0" vert="horz">
            <a:spAutoFit/>
          </a:bodyPr>
          <a:lstStyle/>
          <a:p>
            <a:pPr marL="12700">
              <a:lnSpc>
                <a:spcPct val="100000"/>
              </a:lnSpc>
              <a:spcBef>
                <a:spcPts val="120"/>
              </a:spcBef>
            </a:pPr>
            <a:r>
              <a:rPr dirty="0" sz="900" spc="-90">
                <a:solidFill>
                  <a:srgbClr val="231F20"/>
                </a:solidFill>
                <a:latin typeface="Trebuchet MS"/>
                <a:cs typeface="Trebuchet MS"/>
              </a:rPr>
              <a:t>C</a:t>
            </a:r>
            <a:r>
              <a:rPr dirty="0" sz="900" spc="-20">
                <a:solidFill>
                  <a:srgbClr val="231F20"/>
                </a:solidFill>
                <a:latin typeface="Trebuchet MS"/>
                <a:cs typeface="Trebuchet MS"/>
              </a:rPr>
              <a:t>. </a:t>
            </a:r>
            <a:r>
              <a:rPr dirty="0" sz="900" spc="5">
                <a:solidFill>
                  <a:srgbClr val="231F20"/>
                </a:solidFill>
                <a:latin typeface="華康標楷體"/>
                <a:cs typeface="華康標楷體"/>
              </a:rPr>
              <a:t>經過行人或停車車輛時，應保持適當的安全間隔距 ．根據對象不同，安全間</a:t>
            </a:r>
            <a:endParaRPr sz="900">
              <a:latin typeface="華康標楷體"/>
              <a:cs typeface="華康標楷體"/>
            </a:endParaRPr>
          </a:p>
        </p:txBody>
      </p:sp>
      <p:sp>
        <p:nvSpPr>
          <p:cNvPr id="176" name="object 176" descr=""/>
          <p:cNvSpPr txBox="1"/>
          <p:nvPr/>
        </p:nvSpPr>
        <p:spPr>
          <a:xfrm>
            <a:off x="5907559" y="2379308"/>
            <a:ext cx="1257935" cy="306705"/>
          </a:xfrm>
          <a:prstGeom prst="rect">
            <a:avLst/>
          </a:prstGeom>
        </p:spPr>
        <p:txBody>
          <a:bodyPr wrap="square" lIns="0" tIns="12065" rIns="0" bIns="0" rtlCol="0" vert="horz">
            <a:spAutoFit/>
          </a:bodyPr>
          <a:lstStyle/>
          <a:p>
            <a:pPr marL="12700" marR="5080">
              <a:lnSpc>
                <a:spcPct val="102400"/>
              </a:lnSpc>
              <a:spcBef>
                <a:spcPts val="95"/>
              </a:spcBef>
            </a:pPr>
            <a:r>
              <a:rPr dirty="0" sz="900" spc="50">
                <a:solidFill>
                  <a:srgbClr val="231F20"/>
                </a:solidFill>
                <a:latin typeface="華康標楷體"/>
                <a:cs typeface="華康標楷體"/>
              </a:rPr>
              <a:t>隔距離的掌握也會有變</a:t>
            </a:r>
            <a:r>
              <a:rPr dirty="0" sz="900" spc="-30">
                <a:solidFill>
                  <a:srgbClr val="231F20"/>
                </a:solidFill>
                <a:latin typeface="華康標楷體"/>
                <a:cs typeface="華康標楷體"/>
              </a:rPr>
              <a:t>化。</a:t>
            </a:r>
            <a:endParaRPr sz="900">
              <a:latin typeface="華康標楷體"/>
              <a:cs typeface="華康標楷體"/>
            </a:endParaRPr>
          </a:p>
        </p:txBody>
      </p:sp>
      <p:sp>
        <p:nvSpPr>
          <p:cNvPr id="177" name="object 177" descr=""/>
          <p:cNvSpPr txBox="1"/>
          <p:nvPr/>
        </p:nvSpPr>
        <p:spPr>
          <a:xfrm>
            <a:off x="3137233" y="2847308"/>
            <a:ext cx="254000" cy="166370"/>
          </a:xfrm>
          <a:prstGeom prst="rect">
            <a:avLst/>
          </a:prstGeom>
        </p:spPr>
        <p:txBody>
          <a:bodyPr wrap="square" lIns="0" tIns="15240" rIns="0" bIns="0" rtlCol="0" vert="horz">
            <a:spAutoFit/>
          </a:bodyPr>
          <a:lstStyle/>
          <a:p>
            <a:pPr marL="12700">
              <a:lnSpc>
                <a:spcPct val="100000"/>
              </a:lnSpc>
              <a:spcBef>
                <a:spcPts val="120"/>
              </a:spcBef>
            </a:pPr>
            <a:r>
              <a:rPr dirty="0" sz="900" spc="-30">
                <a:solidFill>
                  <a:srgbClr val="231F20"/>
                </a:solidFill>
                <a:latin typeface="華康標楷體"/>
                <a:cs typeface="華康標楷體"/>
              </a:rPr>
              <a:t>間。</a:t>
            </a:r>
            <a:endParaRPr sz="900">
              <a:latin typeface="華康標楷體"/>
              <a:cs typeface="華康標楷體"/>
            </a:endParaRPr>
          </a:p>
        </p:txBody>
      </p:sp>
      <p:sp>
        <p:nvSpPr>
          <p:cNvPr id="178" name="object 178" descr=""/>
          <p:cNvSpPr txBox="1"/>
          <p:nvPr/>
        </p:nvSpPr>
        <p:spPr>
          <a:xfrm>
            <a:off x="3016723" y="2706908"/>
            <a:ext cx="4148454" cy="166370"/>
          </a:xfrm>
          <a:prstGeom prst="rect">
            <a:avLst/>
          </a:prstGeom>
        </p:spPr>
        <p:txBody>
          <a:bodyPr wrap="square" lIns="0" tIns="15240" rIns="0" bIns="0" rtlCol="0" vert="horz">
            <a:spAutoFit/>
          </a:bodyPr>
          <a:lstStyle/>
          <a:p>
            <a:pPr marL="12700">
              <a:lnSpc>
                <a:spcPct val="100000"/>
              </a:lnSpc>
              <a:spcBef>
                <a:spcPts val="120"/>
              </a:spcBef>
            </a:pPr>
            <a:r>
              <a:rPr dirty="0" sz="900" spc="-70">
                <a:solidFill>
                  <a:srgbClr val="231F20"/>
                </a:solidFill>
                <a:latin typeface="Trebuchet MS"/>
                <a:cs typeface="Trebuchet MS"/>
              </a:rPr>
              <a:t>D</a:t>
            </a:r>
            <a:r>
              <a:rPr dirty="0" sz="900" spc="-10">
                <a:solidFill>
                  <a:srgbClr val="231F20"/>
                </a:solidFill>
                <a:latin typeface="Trebuchet MS"/>
                <a:cs typeface="Trebuchet MS"/>
              </a:rPr>
              <a:t>. </a:t>
            </a:r>
            <a:r>
              <a:rPr dirty="0" sz="900" spc="10">
                <a:solidFill>
                  <a:srgbClr val="231F20"/>
                </a:solidFill>
                <a:latin typeface="華康標楷體"/>
                <a:cs typeface="華康標楷體"/>
              </a:rPr>
              <a:t>瞭解來往車輛的情況，並保持適當的安全距離與空 ．速度會改變彼此的安全</a:t>
            </a:r>
            <a:endParaRPr sz="900">
              <a:latin typeface="華康標楷體"/>
              <a:cs typeface="華康標楷體"/>
            </a:endParaRPr>
          </a:p>
        </p:txBody>
      </p:sp>
      <p:sp>
        <p:nvSpPr>
          <p:cNvPr id="179" name="object 179" descr=""/>
          <p:cNvSpPr txBox="1"/>
          <p:nvPr/>
        </p:nvSpPr>
        <p:spPr>
          <a:xfrm>
            <a:off x="5907442" y="2847308"/>
            <a:ext cx="1251585" cy="306705"/>
          </a:xfrm>
          <a:prstGeom prst="rect">
            <a:avLst/>
          </a:prstGeom>
        </p:spPr>
        <p:txBody>
          <a:bodyPr wrap="square" lIns="0" tIns="15240" rIns="0" bIns="0" rtlCol="0" vert="horz">
            <a:spAutoFit/>
          </a:bodyPr>
          <a:lstStyle/>
          <a:p>
            <a:pPr marL="12700">
              <a:lnSpc>
                <a:spcPct val="100000"/>
              </a:lnSpc>
              <a:spcBef>
                <a:spcPts val="120"/>
              </a:spcBef>
            </a:pPr>
            <a:r>
              <a:rPr dirty="0" sz="900" spc="60">
                <a:solidFill>
                  <a:srgbClr val="231F20"/>
                </a:solidFill>
                <a:latin typeface="華康標楷體"/>
                <a:cs typeface="華康標楷體"/>
              </a:rPr>
              <a:t>距離與空間的範圍</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圖</a:t>
            </a:r>
            <a:endParaRPr sz="900">
              <a:latin typeface="華康標楷體"/>
              <a:cs typeface="華康標楷體"/>
            </a:endParaRPr>
          </a:p>
          <a:p>
            <a:pPr marL="12700">
              <a:lnSpc>
                <a:spcPct val="100000"/>
              </a:lnSpc>
              <a:spcBef>
                <a:spcPts val="25"/>
              </a:spcBef>
            </a:pPr>
            <a:r>
              <a:rPr dirty="0" sz="900" spc="-70">
                <a:solidFill>
                  <a:srgbClr val="231F20"/>
                </a:solidFill>
                <a:latin typeface="Trebuchet MS"/>
                <a:cs typeface="Trebuchet MS"/>
              </a:rPr>
              <a:t>3.10.4</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p:txBody>
      </p:sp>
      <p:sp>
        <p:nvSpPr>
          <p:cNvPr id="180" name="object 180" descr=""/>
          <p:cNvSpPr txBox="1"/>
          <p:nvPr/>
        </p:nvSpPr>
        <p:spPr>
          <a:xfrm>
            <a:off x="815265" y="3855335"/>
            <a:ext cx="493395" cy="447040"/>
          </a:xfrm>
          <a:prstGeom prst="rect">
            <a:avLst/>
          </a:prstGeom>
        </p:spPr>
        <p:txBody>
          <a:bodyPr wrap="square" lIns="0" tIns="12065" rIns="0" bIns="0" rtlCol="0" vert="horz">
            <a:spAutoFit/>
          </a:bodyPr>
          <a:lstStyle/>
          <a:p>
            <a:pPr algn="just" marL="12700" marR="5080">
              <a:lnSpc>
                <a:spcPct val="102400"/>
              </a:lnSpc>
              <a:spcBef>
                <a:spcPts val="95"/>
              </a:spcBef>
            </a:pPr>
            <a:r>
              <a:rPr dirty="0" sz="900" spc="-15">
                <a:solidFill>
                  <a:srgbClr val="231F20"/>
                </a:solidFill>
                <a:latin typeface="華康標楷體"/>
                <a:cs typeface="華康標楷體"/>
              </a:rPr>
              <a:t>雪及路況不佳的狀</a:t>
            </a:r>
            <a:r>
              <a:rPr dirty="0" sz="900" spc="-20">
                <a:solidFill>
                  <a:srgbClr val="231F20"/>
                </a:solidFill>
                <a:latin typeface="華康標楷體"/>
                <a:cs typeface="華康標楷體"/>
              </a:rPr>
              <a:t>況下行駛</a:t>
            </a:r>
            <a:endParaRPr sz="900">
              <a:latin typeface="華康標楷體"/>
              <a:cs typeface="華康標楷體"/>
            </a:endParaRPr>
          </a:p>
        </p:txBody>
      </p:sp>
      <p:sp>
        <p:nvSpPr>
          <p:cNvPr id="181" name="object 181" descr=""/>
          <p:cNvSpPr txBox="1"/>
          <p:nvPr/>
        </p:nvSpPr>
        <p:spPr>
          <a:xfrm>
            <a:off x="563232" y="3714935"/>
            <a:ext cx="1958339" cy="166370"/>
          </a:xfrm>
          <a:prstGeom prst="rect">
            <a:avLst/>
          </a:prstGeom>
        </p:spPr>
        <p:txBody>
          <a:bodyPr wrap="square" lIns="0" tIns="15240" rIns="0" bIns="0" rtlCol="0" vert="horz">
            <a:spAutoFit/>
          </a:bodyPr>
          <a:lstStyle/>
          <a:p>
            <a:pPr marL="12700">
              <a:lnSpc>
                <a:spcPct val="100000"/>
              </a:lnSpc>
              <a:spcBef>
                <a:spcPts val="120"/>
              </a:spcBef>
            </a:pPr>
            <a:r>
              <a:rPr dirty="0" baseline="3086" sz="1350" spc="-359">
                <a:solidFill>
                  <a:srgbClr val="231F20"/>
                </a:solidFill>
                <a:latin typeface="華康標楷體"/>
                <a:cs typeface="華康標楷體"/>
              </a:rPr>
              <a:t>（</a:t>
            </a:r>
            <a:r>
              <a:rPr dirty="0" baseline="3086" sz="1350" spc="-397">
                <a:solidFill>
                  <a:srgbClr val="231F20"/>
                </a:solidFill>
                <a:latin typeface="華康標楷體"/>
                <a:cs typeface="華康標楷體"/>
              </a:rPr>
              <a:t>四</a:t>
            </a:r>
            <a:r>
              <a:rPr dirty="0" baseline="3086" sz="1350" spc="-359">
                <a:solidFill>
                  <a:srgbClr val="231F20"/>
                </a:solidFill>
                <a:latin typeface="華康標楷體"/>
                <a:cs typeface="華康標楷體"/>
              </a:rPr>
              <a:t>）</a:t>
            </a:r>
            <a:r>
              <a:rPr dirty="0" sz="900" spc="-15">
                <a:solidFill>
                  <a:srgbClr val="231F20"/>
                </a:solidFill>
                <a:latin typeface="華康標楷體"/>
                <a:cs typeface="華康標楷體"/>
              </a:rPr>
              <a:t>下雨、下 ．學習雨天行駛的方法</a:t>
            </a:r>
            <a:endParaRPr sz="900">
              <a:latin typeface="華康標楷體"/>
              <a:cs typeface="華康標楷體"/>
            </a:endParaRPr>
          </a:p>
        </p:txBody>
      </p:sp>
      <p:sp>
        <p:nvSpPr>
          <p:cNvPr id="182" name="object 182" descr=""/>
          <p:cNvSpPr txBox="1"/>
          <p:nvPr/>
        </p:nvSpPr>
        <p:spPr>
          <a:xfrm>
            <a:off x="2838429" y="3855335"/>
            <a:ext cx="254000" cy="166370"/>
          </a:xfrm>
          <a:prstGeom prst="rect">
            <a:avLst/>
          </a:prstGeom>
        </p:spPr>
        <p:txBody>
          <a:bodyPr wrap="square" lIns="0" tIns="15240" rIns="0" bIns="0" rtlCol="0" vert="horz">
            <a:spAutoFit/>
          </a:bodyPr>
          <a:lstStyle/>
          <a:p>
            <a:pPr marL="12700">
              <a:lnSpc>
                <a:spcPct val="100000"/>
              </a:lnSpc>
              <a:spcBef>
                <a:spcPts val="120"/>
              </a:spcBef>
            </a:pPr>
            <a:r>
              <a:rPr dirty="0" sz="900" spc="-30">
                <a:solidFill>
                  <a:srgbClr val="231F20"/>
                </a:solidFill>
                <a:latin typeface="華康標楷體"/>
                <a:cs typeface="華康標楷體"/>
              </a:rPr>
              <a:t>法。</a:t>
            </a:r>
            <a:endParaRPr sz="900">
              <a:latin typeface="華康標楷體"/>
              <a:cs typeface="華康標楷體"/>
            </a:endParaRPr>
          </a:p>
        </p:txBody>
      </p:sp>
      <p:sp>
        <p:nvSpPr>
          <p:cNvPr id="183" name="object 183" descr=""/>
          <p:cNvSpPr txBox="1"/>
          <p:nvPr/>
        </p:nvSpPr>
        <p:spPr>
          <a:xfrm>
            <a:off x="2723184" y="3714935"/>
            <a:ext cx="4441190" cy="166370"/>
          </a:xfrm>
          <a:prstGeom prst="rect">
            <a:avLst/>
          </a:prstGeom>
        </p:spPr>
        <p:txBody>
          <a:bodyPr wrap="square" lIns="0" tIns="15240" rIns="0" bIns="0" rtlCol="0" vert="horz">
            <a:spAutoFit/>
          </a:bodyPr>
          <a:lstStyle/>
          <a:p>
            <a:pPr marL="12700">
              <a:lnSpc>
                <a:spcPct val="100000"/>
              </a:lnSpc>
              <a:spcBef>
                <a:spcPts val="120"/>
              </a:spcBef>
            </a:pPr>
            <a:r>
              <a:rPr dirty="0" sz="900" spc="10">
                <a:solidFill>
                  <a:srgbClr val="231F20"/>
                </a:solidFill>
                <a:latin typeface="華康標楷體"/>
                <a:cs typeface="華康標楷體"/>
              </a:rPr>
              <a:t>．說明與晴天時駕駛的不同處，指導下雨時安全駕駛的方  ．理解下雨時清楚的視野</a:t>
            </a:r>
            <a:endParaRPr sz="900">
              <a:latin typeface="華康標楷體"/>
              <a:cs typeface="華康標楷體"/>
            </a:endParaRPr>
          </a:p>
        </p:txBody>
      </p:sp>
      <p:sp>
        <p:nvSpPr>
          <p:cNvPr id="184" name="object 184" descr=""/>
          <p:cNvSpPr txBox="1"/>
          <p:nvPr/>
        </p:nvSpPr>
        <p:spPr>
          <a:xfrm>
            <a:off x="1355220" y="4632917"/>
            <a:ext cx="995680"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1</a:t>
            </a:r>
            <a:r>
              <a:rPr dirty="0" sz="900" spc="-20">
                <a:solidFill>
                  <a:srgbClr val="231F20"/>
                </a:solidFill>
                <a:latin typeface="華康標楷體"/>
                <a:cs typeface="華康標楷體"/>
              </a:rPr>
              <a:t>）確保視野清晰</a:t>
            </a:r>
            <a:endParaRPr sz="900">
              <a:latin typeface="華康標楷體"/>
              <a:cs typeface="華康標楷體"/>
            </a:endParaRPr>
          </a:p>
        </p:txBody>
      </p:sp>
      <p:sp>
        <p:nvSpPr>
          <p:cNvPr id="185" name="object 185" descr=""/>
          <p:cNvSpPr txBox="1"/>
          <p:nvPr/>
        </p:nvSpPr>
        <p:spPr>
          <a:xfrm>
            <a:off x="2723184" y="4632917"/>
            <a:ext cx="2934970"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1</a:t>
            </a:r>
            <a:r>
              <a:rPr dirty="0" sz="900" spc="-20">
                <a:solidFill>
                  <a:srgbClr val="231F20"/>
                </a:solidFill>
                <a:latin typeface="華康標楷體"/>
                <a:cs typeface="華康標楷體"/>
              </a:rPr>
              <a:t>）</a:t>
            </a:r>
            <a:r>
              <a:rPr dirty="0" sz="900" spc="-15">
                <a:solidFill>
                  <a:srgbClr val="231F20"/>
                </a:solidFill>
                <a:latin typeface="華康標楷體"/>
                <a:cs typeface="華康標楷體"/>
              </a:rPr>
              <a:t>啟動雨刷，使用空調和除霧器，防止擋風玻璃起霧。</a:t>
            </a:r>
            <a:endParaRPr sz="900">
              <a:latin typeface="華康標楷體"/>
              <a:cs typeface="華康標楷體"/>
            </a:endParaRPr>
          </a:p>
        </p:txBody>
      </p:sp>
      <p:sp>
        <p:nvSpPr>
          <p:cNvPr id="186" name="object 186" descr=""/>
          <p:cNvSpPr txBox="1"/>
          <p:nvPr/>
        </p:nvSpPr>
        <p:spPr>
          <a:xfrm>
            <a:off x="5783203" y="3855335"/>
            <a:ext cx="1404620" cy="1083945"/>
          </a:xfrm>
          <a:prstGeom prst="rect">
            <a:avLst/>
          </a:prstGeom>
        </p:spPr>
        <p:txBody>
          <a:bodyPr wrap="square" lIns="0" tIns="12065" rIns="0" bIns="0" rtlCol="0" vert="horz">
            <a:spAutoFit/>
          </a:bodyPr>
          <a:lstStyle/>
          <a:p>
            <a:pPr algn="just" marL="136525" marR="5080">
              <a:lnSpc>
                <a:spcPct val="102400"/>
              </a:lnSpc>
              <a:spcBef>
                <a:spcPts val="95"/>
              </a:spcBef>
            </a:pPr>
            <a:r>
              <a:rPr dirty="0" sz="900" spc="-20">
                <a:solidFill>
                  <a:srgbClr val="231F20"/>
                </a:solidFill>
                <a:latin typeface="華康標楷體"/>
                <a:cs typeface="華康標楷體"/>
              </a:rPr>
              <a:t>會受限於雨刷的範圍內，難以掌握完整道路資訊，</a:t>
            </a:r>
            <a:r>
              <a:rPr dirty="0" sz="900" spc="45">
                <a:solidFill>
                  <a:srgbClr val="231F20"/>
                </a:solidFill>
                <a:latin typeface="華康標楷體"/>
                <a:cs typeface="華康標楷體"/>
              </a:rPr>
              <a:t>另因路面濕滑、煞停距</a:t>
            </a:r>
            <a:r>
              <a:rPr dirty="0" sz="900" spc="50">
                <a:solidFill>
                  <a:srgbClr val="231F20"/>
                </a:solidFill>
                <a:latin typeface="華康標楷體"/>
                <a:cs typeface="華康標楷體"/>
              </a:rPr>
              <a:t>離及反應時間也會因此</a:t>
            </a:r>
            <a:r>
              <a:rPr dirty="0" sz="900" spc="-40">
                <a:solidFill>
                  <a:srgbClr val="231F20"/>
                </a:solidFill>
                <a:latin typeface="華康標楷體"/>
                <a:cs typeface="華康標楷體"/>
              </a:rPr>
              <a:t>拉長。</a:t>
            </a:r>
            <a:endParaRPr sz="900">
              <a:latin typeface="華康標楷體"/>
              <a:cs typeface="華康標楷體"/>
            </a:endParaRPr>
          </a:p>
          <a:p>
            <a:pPr marL="136525" marR="33655" indent="-124460">
              <a:lnSpc>
                <a:spcPct val="102400"/>
              </a:lnSpc>
              <a:spcBef>
                <a:spcPts val="595"/>
              </a:spcBef>
            </a:pPr>
            <a:r>
              <a:rPr dirty="0" sz="900" spc="-35">
                <a:solidFill>
                  <a:srgbClr val="231F20"/>
                </a:solidFill>
                <a:latin typeface="華康標楷體"/>
                <a:cs typeface="華康標楷體"/>
              </a:rPr>
              <a:t>．強調當車窗玻璃起霧時，</a:t>
            </a:r>
            <a:r>
              <a:rPr dirty="0" sz="900" spc="-15">
                <a:solidFill>
                  <a:srgbClr val="231F20"/>
                </a:solidFill>
                <a:latin typeface="華康標楷體"/>
                <a:cs typeface="華康標楷體"/>
              </a:rPr>
              <a:t>不要邊開車邊擦拭。</a:t>
            </a:r>
            <a:endParaRPr sz="900">
              <a:latin typeface="華康標楷體"/>
              <a:cs typeface="華康標楷體"/>
            </a:endParaRPr>
          </a:p>
        </p:txBody>
      </p:sp>
      <p:grpSp>
        <p:nvGrpSpPr>
          <p:cNvPr id="187" name="object 187" descr=""/>
          <p:cNvGrpSpPr/>
          <p:nvPr/>
        </p:nvGrpSpPr>
        <p:grpSpPr>
          <a:xfrm>
            <a:off x="3787203" y="2862008"/>
            <a:ext cx="2077085" cy="849630"/>
            <a:chOff x="3787203" y="2862008"/>
            <a:chExt cx="2077085" cy="849630"/>
          </a:xfrm>
        </p:grpSpPr>
        <p:sp>
          <p:nvSpPr>
            <p:cNvPr id="188" name="object 188" descr=""/>
            <p:cNvSpPr/>
            <p:nvPr/>
          </p:nvSpPr>
          <p:spPr>
            <a:xfrm>
              <a:off x="3852138" y="2862008"/>
              <a:ext cx="1948180" cy="849630"/>
            </a:xfrm>
            <a:custGeom>
              <a:avLst/>
              <a:gdLst/>
              <a:ahLst/>
              <a:cxnLst/>
              <a:rect l="l" t="t" r="r" b="b"/>
              <a:pathLst>
                <a:path w="1948179" h="849629">
                  <a:moveTo>
                    <a:pt x="1948040" y="715619"/>
                  </a:moveTo>
                  <a:lnTo>
                    <a:pt x="0" y="715619"/>
                  </a:lnTo>
                  <a:lnTo>
                    <a:pt x="0" y="849604"/>
                  </a:lnTo>
                  <a:lnTo>
                    <a:pt x="1948040" y="849604"/>
                  </a:lnTo>
                  <a:lnTo>
                    <a:pt x="1948040" y="715619"/>
                  </a:lnTo>
                  <a:close/>
                </a:path>
                <a:path w="1948179" h="849629">
                  <a:moveTo>
                    <a:pt x="1948040" y="0"/>
                  </a:moveTo>
                  <a:lnTo>
                    <a:pt x="0" y="0"/>
                  </a:lnTo>
                  <a:lnTo>
                    <a:pt x="0" y="119519"/>
                  </a:lnTo>
                  <a:lnTo>
                    <a:pt x="1948040" y="119519"/>
                  </a:lnTo>
                  <a:lnTo>
                    <a:pt x="1948040" y="0"/>
                  </a:lnTo>
                  <a:close/>
                </a:path>
              </a:pathLst>
            </a:custGeom>
            <a:solidFill>
              <a:srgbClr val="FFFFFF"/>
            </a:solidFill>
          </p:spPr>
          <p:txBody>
            <a:bodyPr wrap="square" lIns="0" tIns="0" rIns="0" bIns="0" rtlCol="0"/>
            <a:lstStyle/>
            <a:p/>
          </p:txBody>
        </p:sp>
        <p:sp>
          <p:nvSpPr>
            <p:cNvPr id="189" name="object 189" descr=""/>
            <p:cNvSpPr/>
            <p:nvPr/>
          </p:nvSpPr>
          <p:spPr>
            <a:xfrm>
              <a:off x="3787203" y="2981528"/>
              <a:ext cx="2077085" cy="596265"/>
            </a:xfrm>
            <a:custGeom>
              <a:avLst/>
              <a:gdLst/>
              <a:ahLst/>
              <a:cxnLst/>
              <a:rect l="l" t="t" r="r" b="b"/>
              <a:pathLst>
                <a:path w="2077085" h="596264">
                  <a:moveTo>
                    <a:pt x="2076729" y="0"/>
                  </a:moveTo>
                  <a:lnTo>
                    <a:pt x="0" y="0"/>
                  </a:lnTo>
                  <a:lnTo>
                    <a:pt x="0" y="596099"/>
                  </a:lnTo>
                  <a:lnTo>
                    <a:pt x="2076729" y="596099"/>
                  </a:lnTo>
                  <a:lnTo>
                    <a:pt x="2076729" y="0"/>
                  </a:lnTo>
                  <a:close/>
                </a:path>
              </a:pathLst>
            </a:custGeom>
            <a:solidFill>
              <a:srgbClr val="A7A9AC"/>
            </a:solidFill>
          </p:spPr>
          <p:txBody>
            <a:bodyPr wrap="square" lIns="0" tIns="0" rIns="0" bIns="0" rtlCol="0"/>
            <a:lstStyle/>
            <a:p/>
          </p:txBody>
        </p:sp>
        <p:sp>
          <p:nvSpPr>
            <p:cNvPr id="190" name="object 190" descr=""/>
            <p:cNvSpPr/>
            <p:nvPr/>
          </p:nvSpPr>
          <p:spPr>
            <a:xfrm>
              <a:off x="3787203" y="3268268"/>
              <a:ext cx="1935480" cy="24765"/>
            </a:xfrm>
            <a:custGeom>
              <a:avLst/>
              <a:gdLst/>
              <a:ahLst/>
              <a:cxnLst/>
              <a:rect l="l" t="t" r="r" b="b"/>
              <a:pathLst>
                <a:path w="1935479" h="24764">
                  <a:moveTo>
                    <a:pt x="30441" y="0"/>
                  </a:moveTo>
                  <a:lnTo>
                    <a:pt x="0" y="0"/>
                  </a:lnTo>
                  <a:lnTo>
                    <a:pt x="0" y="24523"/>
                  </a:lnTo>
                  <a:lnTo>
                    <a:pt x="30441" y="24523"/>
                  </a:lnTo>
                  <a:lnTo>
                    <a:pt x="30441" y="0"/>
                  </a:lnTo>
                  <a:close/>
                </a:path>
                <a:path w="1935479" h="24764">
                  <a:moveTo>
                    <a:pt x="665391" y="0"/>
                  </a:moveTo>
                  <a:lnTo>
                    <a:pt x="411403" y="0"/>
                  </a:lnTo>
                  <a:lnTo>
                    <a:pt x="411403" y="24523"/>
                  </a:lnTo>
                  <a:lnTo>
                    <a:pt x="665391" y="24523"/>
                  </a:lnTo>
                  <a:lnTo>
                    <a:pt x="665391" y="0"/>
                  </a:lnTo>
                  <a:close/>
                </a:path>
                <a:path w="1935479" h="24764">
                  <a:moveTo>
                    <a:pt x="1300353" y="0"/>
                  </a:moveTo>
                  <a:lnTo>
                    <a:pt x="1046365" y="0"/>
                  </a:lnTo>
                  <a:lnTo>
                    <a:pt x="1046365" y="24523"/>
                  </a:lnTo>
                  <a:lnTo>
                    <a:pt x="1300353" y="24523"/>
                  </a:lnTo>
                  <a:lnTo>
                    <a:pt x="1300353" y="0"/>
                  </a:lnTo>
                  <a:close/>
                </a:path>
                <a:path w="1935479" h="24764">
                  <a:moveTo>
                    <a:pt x="1935314" y="0"/>
                  </a:moveTo>
                  <a:lnTo>
                    <a:pt x="1681314" y="0"/>
                  </a:lnTo>
                  <a:lnTo>
                    <a:pt x="1681314" y="24523"/>
                  </a:lnTo>
                  <a:lnTo>
                    <a:pt x="1935314" y="24523"/>
                  </a:lnTo>
                  <a:lnTo>
                    <a:pt x="1935314" y="0"/>
                  </a:lnTo>
                  <a:close/>
                </a:path>
              </a:pathLst>
            </a:custGeom>
            <a:solidFill>
              <a:srgbClr val="FFF200"/>
            </a:solidFill>
          </p:spPr>
          <p:txBody>
            <a:bodyPr wrap="square" lIns="0" tIns="0" rIns="0" bIns="0" rtlCol="0"/>
            <a:lstStyle/>
            <a:p/>
          </p:txBody>
        </p:sp>
        <p:pic>
          <p:nvPicPr>
            <p:cNvPr id="191" name="object 191" descr=""/>
            <p:cNvPicPr/>
            <p:nvPr/>
          </p:nvPicPr>
          <p:blipFill>
            <a:blip r:embed="rId21" cstate="print"/>
            <a:stretch>
              <a:fillRect/>
            </a:stretch>
          </p:blipFill>
          <p:spPr>
            <a:xfrm>
              <a:off x="4949301" y="2892943"/>
              <a:ext cx="813219" cy="439826"/>
            </a:xfrm>
            <a:prstGeom prst="rect">
              <a:avLst/>
            </a:prstGeom>
          </p:spPr>
        </p:pic>
        <p:pic>
          <p:nvPicPr>
            <p:cNvPr id="192" name="object 192" descr=""/>
            <p:cNvPicPr/>
            <p:nvPr/>
          </p:nvPicPr>
          <p:blipFill>
            <a:blip r:embed="rId22" cstate="print"/>
            <a:stretch>
              <a:fillRect/>
            </a:stretch>
          </p:blipFill>
          <p:spPr>
            <a:xfrm>
              <a:off x="3916174" y="3111079"/>
              <a:ext cx="1273657" cy="572171"/>
            </a:xfrm>
            <a:prstGeom prst="rect">
              <a:avLst/>
            </a:prstGeom>
          </p:spPr>
        </p:pic>
        <p:sp>
          <p:nvSpPr>
            <p:cNvPr id="193" name="object 193" descr=""/>
            <p:cNvSpPr/>
            <p:nvPr/>
          </p:nvSpPr>
          <p:spPr>
            <a:xfrm>
              <a:off x="5320957" y="3057855"/>
              <a:ext cx="245110" cy="153035"/>
            </a:xfrm>
            <a:custGeom>
              <a:avLst/>
              <a:gdLst/>
              <a:ahLst/>
              <a:cxnLst/>
              <a:rect l="l" t="t" r="r" b="b"/>
              <a:pathLst>
                <a:path w="245110" h="153035">
                  <a:moveTo>
                    <a:pt x="55511" y="142887"/>
                  </a:moveTo>
                  <a:lnTo>
                    <a:pt x="53378" y="140741"/>
                  </a:lnTo>
                  <a:lnTo>
                    <a:pt x="2133" y="140741"/>
                  </a:lnTo>
                  <a:lnTo>
                    <a:pt x="0" y="142887"/>
                  </a:lnTo>
                  <a:lnTo>
                    <a:pt x="0" y="150393"/>
                  </a:lnTo>
                  <a:lnTo>
                    <a:pt x="2133" y="152527"/>
                  </a:lnTo>
                  <a:lnTo>
                    <a:pt x="4775" y="152527"/>
                  </a:lnTo>
                  <a:lnTo>
                    <a:pt x="53378" y="152527"/>
                  </a:lnTo>
                  <a:lnTo>
                    <a:pt x="55511" y="150393"/>
                  </a:lnTo>
                  <a:lnTo>
                    <a:pt x="55511" y="142887"/>
                  </a:lnTo>
                  <a:close/>
                </a:path>
                <a:path w="245110" h="153035">
                  <a:moveTo>
                    <a:pt x="55511" y="2133"/>
                  </a:moveTo>
                  <a:lnTo>
                    <a:pt x="53378" y="0"/>
                  </a:lnTo>
                  <a:lnTo>
                    <a:pt x="2133" y="0"/>
                  </a:lnTo>
                  <a:lnTo>
                    <a:pt x="0" y="2133"/>
                  </a:lnTo>
                  <a:lnTo>
                    <a:pt x="0" y="9626"/>
                  </a:lnTo>
                  <a:lnTo>
                    <a:pt x="2133" y="11772"/>
                  </a:lnTo>
                  <a:lnTo>
                    <a:pt x="4775" y="11772"/>
                  </a:lnTo>
                  <a:lnTo>
                    <a:pt x="53378" y="11772"/>
                  </a:lnTo>
                  <a:lnTo>
                    <a:pt x="55511" y="9626"/>
                  </a:lnTo>
                  <a:lnTo>
                    <a:pt x="55511" y="2133"/>
                  </a:lnTo>
                  <a:close/>
                </a:path>
                <a:path w="245110" h="153035">
                  <a:moveTo>
                    <a:pt x="245021" y="142887"/>
                  </a:moveTo>
                  <a:lnTo>
                    <a:pt x="242887" y="140741"/>
                  </a:lnTo>
                  <a:lnTo>
                    <a:pt x="191643" y="140741"/>
                  </a:lnTo>
                  <a:lnTo>
                    <a:pt x="189496" y="142887"/>
                  </a:lnTo>
                  <a:lnTo>
                    <a:pt x="189496" y="150393"/>
                  </a:lnTo>
                  <a:lnTo>
                    <a:pt x="191643" y="152527"/>
                  </a:lnTo>
                  <a:lnTo>
                    <a:pt x="194271" y="152527"/>
                  </a:lnTo>
                  <a:lnTo>
                    <a:pt x="242887" y="152527"/>
                  </a:lnTo>
                  <a:lnTo>
                    <a:pt x="245021" y="150393"/>
                  </a:lnTo>
                  <a:lnTo>
                    <a:pt x="245021" y="142887"/>
                  </a:lnTo>
                  <a:close/>
                </a:path>
                <a:path w="245110" h="153035">
                  <a:moveTo>
                    <a:pt x="245021" y="2133"/>
                  </a:moveTo>
                  <a:lnTo>
                    <a:pt x="242887" y="0"/>
                  </a:lnTo>
                  <a:lnTo>
                    <a:pt x="191643" y="0"/>
                  </a:lnTo>
                  <a:lnTo>
                    <a:pt x="189496" y="2133"/>
                  </a:lnTo>
                  <a:lnTo>
                    <a:pt x="189496" y="9626"/>
                  </a:lnTo>
                  <a:lnTo>
                    <a:pt x="191643" y="11772"/>
                  </a:lnTo>
                  <a:lnTo>
                    <a:pt x="194271" y="11772"/>
                  </a:lnTo>
                  <a:lnTo>
                    <a:pt x="242887" y="11772"/>
                  </a:lnTo>
                  <a:lnTo>
                    <a:pt x="245021" y="9626"/>
                  </a:lnTo>
                  <a:lnTo>
                    <a:pt x="245021" y="2133"/>
                  </a:lnTo>
                  <a:close/>
                </a:path>
              </a:pathLst>
            </a:custGeom>
            <a:solidFill>
              <a:srgbClr val="231F20"/>
            </a:solidFill>
          </p:spPr>
          <p:txBody>
            <a:bodyPr wrap="square" lIns="0" tIns="0" rIns="0" bIns="0" rtlCol="0"/>
            <a:lstStyle/>
            <a:p/>
          </p:txBody>
        </p:sp>
        <p:pic>
          <p:nvPicPr>
            <p:cNvPr id="194" name="object 194" descr=""/>
            <p:cNvPicPr/>
            <p:nvPr/>
          </p:nvPicPr>
          <p:blipFill>
            <a:blip r:embed="rId23" cstate="print"/>
            <a:stretch>
              <a:fillRect/>
            </a:stretch>
          </p:blipFill>
          <p:spPr>
            <a:xfrm>
              <a:off x="5277481" y="3062440"/>
              <a:ext cx="340388" cy="143180"/>
            </a:xfrm>
            <a:prstGeom prst="rect">
              <a:avLst/>
            </a:prstGeom>
          </p:spPr>
        </p:pic>
        <p:pic>
          <p:nvPicPr>
            <p:cNvPr id="195" name="object 195" descr=""/>
            <p:cNvPicPr/>
            <p:nvPr/>
          </p:nvPicPr>
          <p:blipFill>
            <a:blip r:embed="rId24" cstate="print"/>
            <a:stretch>
              <a:fillRect/>
            </a:stretch>
          </p:blipFill>
          <p:spPr>
            <a:xfrm>
              <a:off x="5592393" y="3068294"/>
              <a:ext cx="17437" cy="25260"/>
            </a:xfrm>
            <a:prstGeom prst="rect">
              <a:avLst/>
            </a:prstGeom>
          </p:spPr>
        </p:pic>
        <p:pic>
          <p:nvPicPr>
            <p:cNvPr id="196" name="object 196" descr=""/>
            <p:cNvPicPr/>
            <p:nvPr/>
          </p:nvPicPr>
          <p:blipFill>
            <a:blip r:embed="rId25" cstate="print"/>
            <a:stretch>
              <a:fillRect/>
            </a:stretch>
          </p:blipFill>
          <p:spPr>
            <a:xfrm>
              <a:off x="5281548" y="3071139"/>
              <a:ext cx="20751" cy="35077"/>
            </a:xfrm>
            <a:prstGeom prst="rect">
              <a:avLst/>
            </a:prstGeom>
          </p:spPr>
        </p:pic>
        <p:pic>
          <p:nvPicPr>
            <p:cNvPr id="197" name="object 197" descr=""/>
            <p:cNvPicPr/>
            <p:nvPr/>
          </p:nvPicPr>
          <p:blipFill>
            <a:blip r:embed="rId26" cstate="print"/>
            <a:stretch>
              <a:fillRect/>
            </a:stretch>
          </p:blipFill>
          <p:spPr>
            <a:xfrm>
              <a:off x="5375960" y="3067621"/>
              <a:ext cx="184784" cy="132816"/>
            </a:xfrm>
            <a:prstGeom prst="rect">
              <a:avLst/>
            </a:prstGeom>
          </p:spPr>
        </p:pic>
        <p:sp>
          <p:nvSpPr>
            <p:cNvPr id="198" name="object 198" descr=""/>
            <p:cNvSpPr/>
            <p:nvPr/>
          </p:nvSpPr>
          <p:spPr>
            <a:xfrm>
              <a:off x="5330101" y="3083750"/>
              <a:ext cx="200025" cy="100965"/>
            </a:xfrm>
            <a:custGeom>
              <a:avLst/>
              <a:gdLst/>
              <a:ahLst/>
              <a:cxnLst/>
              <a:rect l="l" t="t" r="r" b="b"/>
              <a:pathLst>
                <a:path w="200025" h="100964">
                  <a:moveTo>
                    <a:pt x="45720" y="25107"/>
                  </a:moveTo>
                  <a:lnTo>
                    <a:pt x="45529" y="23444"/>
                  </a:lnTo>
                  <a:lnTo>
                    <a:pt x="13817" y="27051"/>
                  </a:lnTo>
                  <a:lnTo>
                    <a:pt x="0" y="28854"/>
                  </a:lnTo>
                  <a:lnTo>
                    <a:pt x="0" y="71691"/>
                  </a:lnTo>
                  <a:lnTo>
                    <a:pt x="13258" y="73456"/>
                  </a:lnTo>
                  <a:lnTo>
                    <a:pt x="45529" y="77127"/>
                  </a:lnTo>
                  <a:lnTo>
                    <a:pt x="45720" y="75450"/>
                  </a:lnTo>
                  <a:lnTo>
                    <a:pt x="14020" y="71869"/>
                  </a:lnTo>
                  <a:lnTo>
                    <a:pt x="1689" y="70218"/>
                  </a:lnTo>
                  <a:lnTo>
                    <a:pt x="1689" y="30340"/>
                  </a:lnTo>
                  <a:lnTo>
                    <a:pt x="13906" y="28727"/>
                  </a:lnTo>
                  <a:lnTo>
                    <a:pt x="45720" y="25107"/>
                  </a:lnTo>
                  <a:close/>
                </a:path>
                <a:path w="200025" h="100964">
                  <a:moveTo>
                    <a:pt x="199529" y="45402"/>
                  </a:moveTo>
                  <a:lnTo>
                    <a:pt x="198640" y="32169"/>
                  </a:lnTo>
                  <a:lnTo>
                    <a:pt x="196710" y="17246"/>
                  </a:lnTo>
                  <a:lnTo>
                    <a:pt x="193903" y="0"/>
                  </a:lnTo>
                  <a:lnTo>
                    <a:pt x="96342" y="0"/>
                  </a:lnTo>
                  <a:lnTo>
                    <a:pt x="88874" y="3797"/>
                  </a:lnTo>
                  <a:lnTo>
                    <a:pt x="85051" y="9385"/>
                  </a:lnTo>
                  <a:lnTo>
                    <a:pt x="83642" y="20650"/>
                  </a:lnTo>
                  <a:lnTo>
                    <a:pt x="83439" y="59067"/>
                  </a:lnTo>
                  <a:lnTo>
                    <a:pt x="85445" y="80708"/>
                  </a:lnTo>
                  <a:lnTo>
                    <a:pt x="89890" y="93294"/>
                  </a:lnTo>
                  <a:lnTo>
                    <a:pt x="94322" y="99148"/>
                  </a:lnTo>
                  <a:lnTo>
                    <a:pt x="96342" y="100584"/>
                  </a:lnTo>
                  <a:lnTo>
                    <a:pt x="193903" y="100584"/>
                  </a:lnTo>
                  <a:lnTo>
                    <a:pt x="197154" y="82524"/>
                  </a:lnTo>
                  <a:lnTo>
                    <a:pt x="198818" y="71767"/>
                  </a:lnTo>
                  <a:lnTo>
                    <a:pt x="199440" y="64071"/>
                  </a:lnTo>
                  <a:lnTo>
                    <a:pt x="199529" y="45402"/>
                  </a:lnTo>
                  <a:close/>
                </a:path>
              </a:pathLst>
            </a:custGeom>
            <a:solidFill>
              <a:srgbClr val="AC161B"/>
            </a:solidFill>
          </p:spPr>
          <p:txBody>
            <a:bodyPr wrap="square" lIns="0" tIns="0" rIns="0" bIns="0" rtlCol="0"/>
            <a:lstStyle/>
            <a:p/>
          </p:txBody>
        </p:sp>
        <p:sp>
          <p:nvSpPr>
            <p:cNvPr id="199" name="object 199" descr=""/>
            <p:cNvSpPr/>
            <p:nvPr/>
          </p:nvSpPr>
          <p:spPr>
            <a:xfrm>
              <a:off x="5395176" y="3045610"/>
              <a:ext cx="13970" cy="20955"/>
            </a:xfrm>
            <a:custGeom>
              <a:avLst/>
              <a:gdLst/>
              <a:ahLst/>
              <a:cxnLst/>
              <a:rect l="l" t="t" r="r" b="b"/>
              <a:pathLst>
                <a:path w="13970" h="20955">
                  <a:moveTo>
                    <a:pt x="13462" y="0"/>
                  </a:moveTo>
                  <a:lnTo>
                    <a:pt x="0" y="1244"/>
                  </a:lnTo>
                  <a:lnTo>
                    <a:pt x="1257" y="20599"/>
                  </a:lnTo>
                  <a:lnTo>
                    <a:pt x="13462" y="20599"/>
                  </a:lnTo>
                  <a:lnTo>
                    <a:pt x="13462" y="0"/>
                  </a:lnTo>
                  <a:close/>
                </a:path>
              </a:pathLst>
            </a:custGeom>
            <a:solidFill>
              <a:srgbClr val="BE1E2D"/>
            </a:solidFill>
          </p:spPr>
          <p:txBody>
            <a:bodyPr wrap="square" lIns="0" tIns="0" rIns="0" bIns="0" rtlCol="0"/>
            <a:lstStyle/>
            <a:p/>
          </p:txBody>
        </p:sp>
        <p:pic>
          <p:nvPicPr>
            <p:cNvPr id="200" name="object 200" descr=""/>
            <p:cNvPicPr/>
            <p:nvPr/>
          </p:nvPicPr>
          <p:blipFill>
            <a:blip r:embed="rId24" cstate="print"/>
            <a:stretch>
              <a:fillRect/>
            </a:stretch>
          </p:blipFill>
          <p:spPr>
            <a:xfrm>
              <a:off x="5592394" y="3174492"/>
              <a:ext cx="17437" cy="25260"/>
            </a:xfrm>
            <a:prstGeom prst="rect">
              <a:avLst/>
            </a:prstGeom>
          </p:spPr>
        </p:pic>
        <p:pic>
          <p:nvPicPr>
            <p:cNvPr id="201" name="object 201" descr=""/>
            <p:cNvPicPr/>
            <p:nvPr/>
          </p:nvPicPr>
          <p:blipFill>
            <a:blip r:embed="rId27" cstate="print"/>
            <a:stretch>
              <a:fillRect/>
            </a:stretch>
          </p:blipFill>
          <p:spPr>
            <a:xfrm>
              <a:off x="5281548" y="3161931"/>
              <a:ext cx="20751" cy="35344"/>
            </a:xfrm>
            <a:prstGeom prst="rect">
              <a:avLst/>
            </a:prstGeom>
          </p:spPr>
        </p:pic>
        <p:sp>
          <p:nvSpPr>
            <p:cNvPr id="202" name="object 202" descr=""/>
            <p:cNvSpPr/>
            <p:nvPr/>
          </p:nvSpPr>
          <p:spPr>
            <a:xfrm>
              <a:off x="5395176" y="3201845"/>
              <a:ext cx="13970" cy="20955"/>
            </a:xfrm>
            <a:custGeom>
              <a:avLst/>
              <a:gdLst/>
              <a:ahLst/>
              <a:cxnLst/>
              <a:rect l="l" t="t" r="r" b="b"/>
              <a:pathLst>
                <a:path w="13970" h="20955">
                  <a:moveTo>
                    <a:pt x="13462" y="0"/>
                  </a:moveTo>
                  <a:lnTo>
                    <a:pt x="1257" y="0"/>
                  </a:lnTo>
                  <a:lnTo>
                    <a:pt x="0" y="19342"/>
                  </a:lnTo>
                  <a:lnTo>
                    <a:pt x="13462" y="20612"/>
                  </a:lnTo>
                  <a:lnTo>
                    <a:pt x="13462" y="0"/>
                  </a:lnTo>
                  <a:close/>
                </a:path>
              </a:pathLst>
            </a:custGeom>
            <a:solidFill>
              <a:srgbClr val="BE1E2D"/>
            </a:solidFill>
          </p:spPr>
          <p:txBody>
            <a:bodyPr wrap="square" lIns="0" tIns="0" rIns="0" bIns="0" rtlCol="0"/>
            <a:lstStyle/>
            <a:p/>
          </p:txBody>
        </p:sp>
        <p:sp>
          <p:nvSpPr>
            <p:cNvPr id="203" name="object 203" descr=""/>
            <p:cNvSpPr/>
            <p:nvPr/>
          </p:nvSpPr>
          <p:spPr>
            <a:xfrm>
              <a:off x="4177423" y="3352673"/>
              <a:ext cx="245745" cy="149860"/>
            </a:xfrm>
            <a:custGeom>
              <a:avLst/>
              <a:gdLst/>
              <a:ahLst/>
              <a:cxnLst/>
              <a:rect l="l" t="t" r="r" b="b"/>
              <a:pathLst>
                <a:path w="245745" h="149860">
                  <a:moveTo>
                    <a:pt x="60718" y="140347"/>
                  </a:moveTo>
                  <a:lnTo>
                    <a:pt x="58381" y="138010"/>
                  </a:lnTo>
                  <a:lnTo>
                    <a:pt x="2336" y="138010"/>
                  </a:lnTo>
                  <a:lnTo>
                    <a:pt x="0" y="140347"/>
                  </a:lnTo>
                  <a:lnTo>
                    <a:pt x="0" y="147320"/>
                  </a:lnTo>
                  <a:lnTo>
                    <a:pt x="2336" y="149669"/>
                  </a:lnTo>
                  <a:lnTo>
                    <a:pt x="55499" y="149669"/>
                  </a:lnTo>
                  <a:lnTo>
                    <a:pt x="58381" y="149669"/>
                  </a:lnTo>
                  <a:lnTo>
                    <a:pt x="60718" y="147320"/>
                  </a:lnTo>
                  <a:lnTo>
                    <a:pt x="60718" y="140347"/>
                  </a:lnTo>
                  <a:close/>
                </a:path>
                <a:path w="245745" h="149860">
                  <a:moveTo>
                    <a:pt x="60718" y="2336"/>
                  </a:moveTo>
                  <a:lnTo>
                    <a:pt x="58381" y="0"/>
                  </a:lnTo>
                  <a:lnTo>
                    <a:pt x="2336" y="0"/>
                  </a:lnTo>
                  <a:lnTo>
                    <a:pt x="0" y="2336"/>
                  </a:lnTo>
                  <a:lnTo>
                    <a:pt x="0" y="9321"/>
                  </a:lnTo>
                  <a:lnTo>
                    <a:pt x="2336" y="11658"/>
                  </a:lnTo>
                  <a:lnTo>
                    <a:pt x="55499" y="11658"/>
                  </a:lnTo>
                  <a:lnTo>
                    <a:pt x="58381" y="11658"/>
                  </a:lnTo>
                  <a:lnTo>
                    <a:pt x="60718" y="9321"/>
                  </a:lnTo>
                  <a:lnTo>
                    <a:pt x="60718" y="2336"/>
                  </a:lnTo>
                  <a:close/>
                </a:path>
                <a:path w="245745" h="149860">
                  <a:moveTo>
                    <a:pt x="245338" y="140347"/>
                  </a:moveTo>
                  <a:lnTo>
                    <a:pt x="243001" y="138010"/>
                  </a:lnTo>
                  <a:lnTo>
                    <a:pt x="186956" y="138010"/>
                  </a:lnTo>
                  <a:lnTo>
                    <a:pt x="184619" y="140347"/>
                  </a:lnTo>
                  <a:lnTo>
                    <a:pt x="184619" y="147320"/>
                  </a:lnTo>
                  <a:lnTo>
                    <a:pt x="186956" y="149669"/>
                  </a:lnTo>
                  <a:lnTo>
                    <a:pt x="240118" y="149669"/>
                  </a:lnTo>
                  <a:lnTo>
                    <a:pt x="243001" y="149669"/>
                  </a:lnTo>
                  <a:lnTo>
                    <a:pt x="245338" y="147320"/>
                  </a:lnTo>
                  <a:lnTo>
                    <a:pt x="245338" y="140347"/>
                  </a:lnTo>
                  <a:close/>
                </a:path>
                <a:path w="245745" h="149860">
                  <a:moveTo>
                    <a:pt x="245338" y="2336"/>
                  </a:moveTo>
                  <a:lnTo>
                    <a:pt x="243001" y="0"/>
                  </a:lnTo>
                  <a:lnTo>
                    <a:pt x="186956" y="0"/>
                  </a:lnTo>
                  <a:lnTo>
                    <a:pt x="184619" y="2336"/>
                  </a:lnTo>
                  <a:lnTo>
                    <a:pt x="184619" y="9321"/>
                  </a:lnTo>
                  <a:lnTo>
                    <a:pt x="186956" y="11658"/>
                  </a:lnTo>
                  <a:lnTo>
                    <a:pt x="240118" y="11658"/>
                  </a:lnTo>
                  <a:lnTo>
                    <a:pt x="243001" y="11658"/>
                  </a:lnTo>
                  <a:lnTo>
                    <a:pt x="245338" y="9321"/>
                  </a:lnTo>
                  <a:lnTo>
                    <a:pt x="245338" y="2336"/>
                  </a:lnTo>
                  <a:close/>
                </a:path>
              </a:pathLst>
            </a:custGeom>
            <a:solidFill>
              <a:srgbClr val="231F20"/>
            </a:solidFill>
          </p:spPr>
          <p:txBody>
            <a:bodyPr wrap="square" lIns="0" tIns="0" rIns="0" bIns="0" rtlCol="0"/>
            <a:lstStyle/>
            <a:p/>
          </p:txBody>
        </p:sp>
        <p:pic>
          <p:nvPicPr>
            <p:cNvPr id="204" name="object 204" descr=""/>
            <p:cNvPicPr/>
            <p:nvPr/>
          </p:nvPicPr>
          <p:blipFill>
            <a:blip r:embed="rId28" cstate="print"/>
            <a:stretch>
              <a:fillRect/>
            </a:stretch>
          </p:blipFill>
          <p:spPr>
            <a:xfrm>
              <a:off x="4128203" y="3358489"/>
              <a:ext cx="344703" cy="137642"/>
            </a:xfrm>
            <a:prstGeom prst="rect">
              <a:avLst/>
            </a:prstGeom>
          </p:spPr>
        </p:pic>
        <p:pic>
          <p:nvPicPr>
            <p:cNvPr id="205" name="object 205" descr=""/>
            <p:cNvPicPr/>
            <p:nvPr/>
          </p:nvPicPr>
          <p:blipFill>
            <a:blip r:embed="rId29" cstate="print"/>
            <a:stretch>
              <a:fillRect/>
            </a:stretch>
          </p:blipFill>
          <p:spPr>
            <a:xfrm>
              <a:off x="4131119" y="3369538"/>
              <a:ext cx="256527" cy="115557"/>
            </a:xfrm>
            <a:prstGeom prst="rect">
              <a:avLst/>
            </a:prstGeom>
          </p:spPr>
        </p:pic>
        <p:sp>
          <p:nvSpPr>
            <p:cNvPr id="206" name="object 206" descr=""/>
            <p:cNvSpPr/>
            <p:nvPr/>
          </p:nvSpPr>
          <p:spPr>
            <a:xfrm>
              <a:off x="4431441" y="3359101"/>
              <a:ext cx="40640" cy="38100"/>
            </a:xfrm>
            <a:custGeom>
              <a:avLst/>
              <a:gdLst/>
              <a:ahLst/>
              <a:cxnLst/>
              <a:rect l="l" t="t" r="r" b="b"/>
              <a:pathLst>
                <a:path w="40639" h="38100">
                  <a:moveTo>
                    <a:pt x="0" y="0"/>
                  </a:moveTo>
                  <a:lnTo>
                    <a:pt x="40513" y="38099"/>
                  </a:lnTo>
                  <a:lnTo>
                    <a:pt x="33695" y="20159"/>
                  </a:lnTo>
                  <a:lnTo>
                    <a:pt x="22728" y="8848"/>
                  </a:lnTo>
                  <a:lnTo>
                    <a:pt x="10525" y="2638"/>
                  </a:lnTo>
                  <a:lnTo>
                    <a:pt x="0" y="0"/>
                  </a:lnTo>
                  <a:close/>
                </a:path>
              </a:pathLst>
            </a:custGeom>
            <a:solidFill>
              <a:srgbClr val="A7A9AC"/>
            </a:solidFill>
          </p:spPr>
          <p:txBody>
            <a:bodyPr wrap="square" lIns="0" tIns="0" rIns="0" bIns="0" rtlCol="0"/>
            <a:lstStyle/>
            <a:p/>
          </p:txBody>
        </p:sp>
        <p:pic>
          <p:nvPicPr>
            <p:cNvPr id="207" name="object 207" descr=""/>
            <p:cNvPicPr/>
            <p:nvPr/>
          </p:nvPicPr>
          <p:blipFill>
            <a:blip r:embed="rId30" cstate="print"/>
            <a:stretch>
              <a:fillRect/>
            </a:stretch>
          </p:blipFill>
          <p:spPr>
            <a:xfrm>
              <a:off x="4431448" y="3359099"/>
              <a:ext cx="23660" cy="10083"/>
            </a:xfrm>
            <a:prstGeom prst="rect">
              <a:avLst/>
            </a:prstGeom>
          </p:spPr>
        </p:pic>
        <p:sp>
          <p:nvSpPr>
            <p:cNvPr id="208" name="object 208" descr=""/>
            <p:cNvSpPr/>
            <p:nvPr/>
          </p:nvSpPr>
          <p:spPr>
            <a:xfrm>
              <a:off x="4136110" y="3368319"/>
              <a:ext cx="328295" cy="100330"/>
            </a:xfrm>
            <a:custGeom>
              <a:avLst/>
              <a:gdLst/>
              <a:ahLst/>
              <a:cxnLst/>
              <a:rect l="l" t="t" r="r" b="b"/>
              <a:pathLst>
                <a:path w="328295" h="100329">
                  <a:moveTo>
                    <a:pt x="5283" y="17780"/>
                  </a:moveTo>
                  <a:lnTo>
                    <a:pt x="0" y="59829"/>
                  </a:lnTo>
                  <a:lnTo>
                    <a:pt x="5283" y="100228"/>
                  </a:lnTo>
                  <a:lnTo>
                    <a:pt x="5283" y="17780"/>
                  </a:lnTo>
                  <a:close/>
                </a:path>
                <a:path w="328295" h="100329">
                  <a:moveTo>
                    <a:pt x="216446" y="1524"/>
                  </a:moveTo>
                  <a:lnTo>
                    <a:pt x="203212" y="1524"/>
                  </a:lnTo>
                  <a:lnTo>
                    <a:pt x="203212" y="3378"/>
                  </a:lnTo>
                  <a:lnTo>
                    <a:pt x="168605" y="13182"/>
                  </a:lnTo>
                  <a:lnTo>
                    <a:pt x="143738" y="13182"/>
                  </a:lnTo>
                  <a:lnTo>
                    <a:pt x="143738" y="3378"/>
                  </a:lnTo>
                  <a:lnTo>
                    <a:pt x="203212" y="3378"/>
                  </a:lnTo>
                  <a:lnTo>
                    <a:pt x="203212" y="1524"/>
                  </a:lnTo>
                  <a:lnTo>
                    <a:pt x="138214" y="1524"/>
                  </a:lnTo>
                  <a:lnTo>
                    <a:pt x="138214" y="3378"/>
                  </a:lnTo>
                  <a:lnTo>
                    <a:pt x="138214" y="13182"/>
                  </a:lnTo>
                  <a:lnTo>
                    <a:pt x="72618" y="13182"/>
                  </a:lnTo>
                  <a:lnTo>
                    <a:pt x="48336" y="3378"/>
                  </a:lnTo>
                  <a:lnTo>
                    <a:pt x="138214" y="3378"/>
                  </a:lnTo>
                  <a:lnTo>
                    <a:pt x="138214" y="1524"/>
                  </a:lnTo>
                  <a:lnTo>
                    <a:pt x="38887" y="1524"/>
                  </a:lnTo>
                  <a:lnTo>
                    <a:pt x="72440" y="15011"/>
                  </a:lnTo>
                  <a:lnTo>
                    <a:pt x="168986" y="14986"/>
                  </a:lnTo>
                  <a:lnTo>
                    <a:pt x="175348" y="13182"/>
                  </a:lnTo>
                  <a:lnTo>
                    <a:pt x="209905" y="3378"/>
                  </a:lnTo>
                  <a:lnTo>
                    <a:pt x="216446" y="1524"/>
                  </a:lnTo>
                  <a:close/>
                </a:path>
                <a:path w="328295" h="100329">
                  <a:moveTo>
                    <a:pt x="327914" y="42926"/>
                  </a:moveTo>
                  <a:lnTo>
                    <a:pt x="327863" y="38912"/>
                  </a:lnTo>
                  <a:lnTo>
                    <a:pt x="240626" y="0"/>
                  </a:lnTo>
                  <a:lnTo>
                    <a:pt x="239128" y="3365"/>
                  </a:lnTo>
                  <a:lnTo>
                    <a:pt x="327914" y="42926"/>
                  </a:lnTo>
                  <a:close/>
                </a:path>
              </a:pathLst>
            </a:custGeom>
            <a:solidFill>
              <a:srgbClr val="262261"/>
            </a:solidFill>
          </p:spPr>
          <p:txBody>
            <a:bodyPr wrap="square" lIns="0" tIns="0" rIns="0" bIns="0" rtlCol="0"/>
            <a:lstStyle/>
            <a:p/>
          </p:txBody>
        </p:sp>
        <p:pic>
          <p:nvPicPr>
            <p:cNvPr id="209" name="object 209" descr=""/>
            <p:cNvPicPr/>
            <p:nvPr/>
          </p:nvPicPr>
          <p:blipFill>
            <a:blip r:embed="rId31" cstate="print"/>
            <a:stretch>
              <a:fillRect/>
            </a:stretch>
          </p:blipFill>
          <p:spPr>
            <a:xfrm>
              <a:off x="4179722" y="3471278"/>
              <a:ext cx="166217" cy="11671"/>
            </a:xfrm>
            <a:prstGeom prst="rect">
              <a:avLst/>
            </a:prstGeom>
          </p:spPr>
        </p:pic>
        <p:sp>
          <p:nvSpPr>
            <p:cNvPr id="210" name="object 210" descr=""/>
            <p:cNvSpPr/>
            <p:nvPr/>
          </p:nvSpPr>
          <p:spPr>
            <a:xfrm>
              <a:off x="4431441" y="3457439"/>
              <a:ext cx="40640" cy="38100"/>
            </a:xfrm>
            <a:custGeom>
              <a:avLst/>
              <a:gdLst/>
              <a:ahLst/>
              <a:cxnLst/>
              <a:rect l="l" t="t" r="r" b="b"/>
              <a:pathLst>
                <a:path w="40639" h="38100">
                  <a:moveTo>
                    <a:pt x="40513" y="0"/>
                  </a:moveTo>
                  <a:lnTo>
                    <a:pt x="0" y="38087"/>
                  </a:lnTo>
                  <a:lnTo>
                    <a:pt x="10525" y="35450"/>
                  </a:lnTo>
                  <a:lnTo>
                    <a:pt x="22728" y="29244"/>
                  </a:lnTo>
                  <a:lnTo>
                    <a:pt x="33695" y="17938"/>
                  </a:lnTo>
                  <a:lnTo>
                    <a:pt x="40513" y="0"/>
                  </a:lnTo>
                  <a:close/>
                </a:path>
              </a:pathLst>
            </a:custGeom>
            <a:solidFill>
              <a:srgbClr val="A7A9AC"/>
            </a:solidFill>
          </p:spPr>
          <p:txBody>
            <a:bodyPr wrap="square" lIns="0" tIns="0" rIns="0" bIns="0" rtlCol="0"/>
            <a:lstStyle/>
            <a:p/>
          </p:txBody>
        </p:sp>
        <p:pic>
          <p:nvPicPr>
            <p:cNvPr id="211" name="object 211" descr=""/>
            <p:cNvPicPr/>
            <p:nvPr/>
          </p:nvPicPr>
          <p:blipFill>
            <a:blip r:embed="rId30" cstate="print"/>
            <a:stretch>
              <a:fillRect/>
            </a:stretch>
          </p:blipFill>
          <p:spPr>
            <a:xfrm>
              <a:off x="4431448" y="3485438"/>
              <a:ext cx="23660" cy="10083"/>
            </a:xfrm>
            <a:prstGeom prst="rect">
              <a:avLst/>
            </a:prstGeom>
          </p:spPr>
        </p:pic>
        <p:pic>
          <p:nvPicPr>
            <p:cNvPr id="212" name="object 212" descr=""/>
            <p:cNvPicPr/>
            <p:nvPr/>
          </p:nvPicPr>
          <p:blipFill>
            <a:blip r:embed="rId32" cstate="print"/>
            <a:stretch>
              <a:fillRect/>
            </a:stretch>
          </p:blipFill>
          <p:spPr>
            <a:xfrm>
              <a:off x="4131119" y="3467163"/>
              <a:ext cx="15379" cy="17475"/>
            </a:xfrm>
            <a:prstGeom prst="rect">
              <a:avLst/>
            </a:prstGeom>
          </p:spPr>
        </p:pic>
        <p:sp>
          <p:nvSpPr>
            <p:cNvPr id="213" name="object 213" descr=""/>
            <p:cNvSpPr/>
            <p:nvPr/>
          </p:nvSpPr>
          <p:spPr>
            <a:xfrm>
              <a:off x="4174998" y="3349117"/>
              <a:ext cx="289560" cy="160020"/>
            </a:xfrm>
            <a:custGeom>
              <a:avLst/>
              <a:gdLst/>
              <a:ahLst/>
              <a:cxnLst/>
              <a:rect l="l" t="t" r="r" b="b"/>
              <a:pathLst>
                <a:path w="289560" h="160020">
                  <a:moveTo>
                    <a:pt x="171551" y="21437"/>
                  </a:moveTo>
                  <a:lnTo>
                    <a:pt x="171323" y="20599"/>
                  </a:lnTo>
                  <a:lnTo>
                    <a:pt x="158940" y="660"/>
                  </a:lnTo>
                  <a:lnTo>
                    <a:pt x="156095" y="0"/>
                  </a:lnTo>
                  <a:lnTo>
                    <a:pt x="151790" y="2692"/>
                  </a:lnTo>
                  <a:lnTo>
                    <a:pt x="151117" y="5524"/>
                  </a:lnTo>
                  <a:lnTo>
                    <a:pt x="164388" y="26847"/>
                  </a:lnTo>
                  <a:lnTo>
                    <a:pt x="167220" y="27508"/>
                  </a:lnTo>
                  <a:lnTo>
                    <a:pt x="170776" y="25311"/>
                  </a:lnTo>
                  <a:lnTo>
                    <a:pt x="171551" y="23799"/>
                  </a:lnTo>
                  <a:lnTo>
                    <a:pt x="171551" y="22263"/>
                  </a:lnTo>
                  <a:lnTo>
                    <a:pt x="171551" y="21437"/>
                  </a:lnTo>
                  <a:close/>
                </a:path>
                <a:path w="289560" h="160020">
                  <a:moveTo>
                    <a:pt x="177558" y="135661"/>
                  </a:moveTo>
                  <a:lnTo>
                    <a:pt x="171107" y="133832"/>
                  </a:lnTo>
                  <a:lnTo>
                    <a:pt x="169291" y="133324"/>
                  </a:lnTo>
                  <a:lnTo>
                    <a:pt x="167220" y="132029"/>
                  </a:lnTo>
                  <a:lnTo>
                    <a:pt x="165862" y="132346"/>
                  </a:lnTo>
                  <a:lnTo>
                    <a:pt x="163766" y="131762"/>
                  </a:lnTo>
                  <a:lnTo>
                    <a:pt x="163766" y="133680"/>
                  </a:lnTo>
                  <a:lnTo>
                    <a:pt x="163664" y="133832"/>
                  </a:lnTo>
                  <a:lnTo>
                    <a:pt x="104863" y="133832"/>
                  </a:lnTo>
                  <a:lnTo>
                    <a:pt x="104863" y="124015"/>
                  </a:lnTo>
                  <a:lnTo>
                    <a:pt x="129717" y="124015"/>
                  </a:lnTo>
                  <a:lnTo>
                    <a:pt x="163766" y="133680"/>
                  </a:lnTo>
                  <a:lnTo>
                    <a:pt x="163766" y="131762"/>
                  </a:lnTo>
                  <a:lnTo>
                    <a:pt x="136499" y="124015"/>
                  </a:lnTo>
                  <a:lnTo>
                    <a:pt x="130098" y="122199"/>
                  </a:lnTo>
                  <a:lnTo>
                    <a:pt x="99326" y="122199"/>
                  </a:lnTo>
                  <a:lnTo>
                    <a:pt x="99326" y="124015"/>
                  </a:lnTo>
                  <a:lnTo>
                    <a:pt x="99326" y="133832"/>
                  </a:lnTo>
                  <a:lnTo>
                    <a:pt x="9461" y="133832"/>
                  </a:lnTo>
                  <a:lnTo>
                    <a:pt x="33731" y="124015"/>
                  </a:lnTo>
                  <a:lnTo>
                    <a:pt x="99326" y="124015"/>
                  </a:lnTo>
                  <a:lnTo>
                    <a:pt x="99326" y="122199"/>
                  </a:lnTo>
                  <a:lnTo>
                    <a:pt x="33553" y="122174"/>
                  </a:lnTo>
                  <a:lnTo>
                    <a:pt x="0" y="135661"/>
                  </a:lnTo>
                  <a:lnTo>
                    <a:pt x="162534" y="135661"/>
                  </a:lnTo>
                  <a:lnTo>
                    <a:pt x="151117" y="154012"/>
                  </a:lnTo>
                  <a:lnTo>
                    <a:pt x="151790" y="156845"/>
                  </a:lnTo>
                  <a:lnTo>
                    <a:pt x="156095" y="159537"/>
                  </a:lnTo>
                  <a:lnTo>
                    <a:pt x="158940" y="158877"/>
                  </a:lnTo>
                  <a:lnTo>
                    <a:pt x="171323" y="138938"/>
                  </a:lnTo>
                  <a:lnTo>
                    <a:pt x="171551" y="138112"/>
                  </a:lnTo>
                  <a:lnTo>
                    <a:pt x="171551" y="137274"/>
                  </a:lnTo>
                  <a:lnTo>
                    <a:pt x="171551" y="135737"/>
                  </a:lnTo>
                  <a:lnTo>
                    <a:pt x="177558" y="135661"/>
                  </a:lnTo>
                  <a:close/>
                </a:path>
                <a:path w="289560" h="160020">
                  <a:moveTo>
                    <a:pt x="289039" y="98386"/>
                  </a:moveTo>
                  <a:lnTo>
                    <a:pt x="289026" y="94284"/>
                  </a:lnTo>
                  <a:lnTo>
                    <a:pt x="200240" y="133832"/>
                  </a:lnTo>
                  <a:lnTo>
                    <a:pt x="201739" y="137210"/>
                  </a:lnTo>
                  <a:lnTo>
                    <a:pt x="289039" y="98386"/>
                  </a:lnTo>
                  <a:close/>
                </a:path>
              </a:pathLst>
            </a:custGeom>
            <a:solidFill>
              <a:srgbClr val="262261"/>
            </a:solidFill>
          </p:spPr>
          <p:txBody>
            <a:bodyPr wrap="square" lIns="0" tIns="0" rIns="0" bIns="0" rtlCol="0"/>
            <a:lstStyle/>
            <a:p/>
          </p:txBody>
        </p:sp>
      </p:grpSp>
      <p:sp>
        <p:nvSpPr>
          <p:cNvPr id="214" name="object 214" descr=""/>
          <p:cNvSpPr txBox="1"/>
          <p:nvPr/>
        </p:nvSpPr>
        <p:spPr>
          <a:xfrm>
            <a:off x="4514259" y="3364825"/>
            <a:ext cx="248285" cy="112395"/>
          </a:xfrm>
          <a:prstGeom prst="rect">
            <a:avLst/>
          </a:prstGeom>
        </p:spPr>
        <p:txBody>
          <a:bodyPr wrap="square" lIns="0" tIns="14604" rIns="0" bIns="0" rtlCol="0" vert="horz">
            <a:spAutoFit/>
          </a:bodyPr>
          <a:lstStyle/>
          <a:p>
            <a:pPr marL="12700">
              <a:lnSpc>
                <a:spcPct val="100000"/>
              </a:lnSpc>
              <a:spcBef>
                <a:spcPts val="114"/>
              </a:spcBef>
            </a:pPr>
            <a:r>
              <a:rPr dirty="0" sz="550" spc="-25">
                <a:solidFill>
                  <a:srgbClr val="FFFFFF"/>
                </a:solidFill>
                <a:latin typeface="Trebuchet MS"/>
                <a:cs typeface="Trebuchet MS"/>
              </a:rPr>
              <a:t>50km/h</a:t>
            </a:r>
            <a:endParaRPr sz="550">
              <a:latin typeface="Trebuchet MS"/>
              <a:cs typeface="Trebuchet MS"/>
            </a:endParaRPr>
          </a:p>
        </p:txBody>
      </p:sp>
      <p:sp>
        <p:nvSpPr>
          <p:cNvPr id="215" name="object 215" descr=""/>
          <p:cNvSpPr txBox="1"/>
          <p:nvPr/>
        </p:nvSpPr>
        <p:spPr>
          <a:xfrm>
            <a:off x="5021932" y="3073225"/>
            <a:ext cx="248285" cy="112395"/>
          </a:xfrm>
          <a:prstGeom prst="rect">
            <a:avLst/>
          </a:prstGeom>
        </p:spPr>
        <p:txBody>
          <a:bodyPr wrap="square" lIns="0" tIns="14604" rIns="0" bIns="0" rtlCol="0" vert="horz">
            <a:spAutoFit/>
          </a:bodyPr>
          <a:lstStyle/>
          <a:p>
            <a:pPr marL="12700">
              <a:lnSpc>
                <a:spcPct val="100000"/>
              </a:lnSpc>
              <a:spcBef>
                <a:spcPts val="114"/>
              </a:spcBef>
            </a:pPr>
            <a:r>
              <a:rPr dirty="0" sz="550" spc="-25">
                <a:solidFill>
                  <a:srgbClr val="231F20"/>
                </a:solidFill>
                <a:latin typeface="Trebuchet MS"/>
                <a:cs typeface="Trebuchet MS"/>
              </a:rPr>
              <a:t>30km/h</a:t>
            </a:r>
            <a:endParaRPr sz="550">
              <a:latin typeface="Trebuchet MS"/>
              <a:cs typeface="Trebuchet MS"/>
            </a:endParaRPr>
          </a:p>
        </p:txBody>
      </p:sp>
      <p:sp>
        <p:nvSpPr>
          <p:cNvPr id="216" name="object 216" descr=""/>
          <p:cNvSpPr txBox="1"/>
          <p:nvPr/>
        </p:nvSpPr>
        <p:spPr>
          <a:xfrm>
            <a:off x="3774906" y="3586575"/>
            <a:ext cx="237490" cy="101600"/>
          </a:xfrm>
          <a:prstGeom prst="rect">
            <a:avLst/>
          </a:prstGeom>
        </p:spPr>
        <p:txBody>
          <a:bodyPr wrap="square" lIns="0" tIns="12065" rIns="0" bIns="0" rtlCol="0" vert="horz">
            <a:spAutoFit/>
          </a:bodyPr>
          <a:lstStyle/>
          <a:p>
            <a:pPr marL="12700">
              <a:lnSpc>
                <a:spcPct val="100000"/>
              </a:lnSpc>
              <a:spcBef>
                <a:spcPts val="95"/>
              </a:spcBef>
            </a:pPr>
            <a:r>
              <a:rPr dirty="0" sz="500" spc="-80">
                <a:solidFill>
                  <a:srgbClr val="231F20"/>
                </a:solidFill>
                <a:latin typeface="SimSun"/>
                <a:cs typeface="SimSun"/>
              </a:rPr>
              <a:t>圖 </a:t>
            </a:r>
            <a:r>
              <a:rPr dirty="0" sz="500" spc="-55">
                <a:solidFill>
                  <a:srgbClr val="231F20"/>
                </a:solidFill>
                <a:latin typeface="Trebuchet MS"/>
                <a:cs typeface="Trebuchet MS"/>
              </a:rPr>
              <a:t>3.10.4</a:t>
            </a:r>
            <a:endParaRPr sz="500">
              <a:latin typeface="Trebuchet MS"/>
              <a:cs typeface="Trebuchet MS"/>
            </a:endParaRPr>
          </a:p>
        </p:txBody>
      </p:sp>
      <p:grpSp>
        <p:nvGrpSpPr>
          <p:cNvPr id="217" name="object 217" descr=""/>
          <p:cNvGrpSpPr/>
          <p:nvPr/>
        </p:nvGrpSpPr>
        <p:grpSpPr>
          <a:xfrm>
            <a:off x="7920000" y="4684508"/>
            <a:ext cx="6642100" cy="274955"/>
            <a:chOff x="7920000" y="4684508"/>
            <a:chExt cx="6642100" cy="274955"/>
          </a:xfrm>
        </p:grpSpPr>
        <p:sp>
          <p:nvSpPr>
            <p:cNvPr id="218" name="object 218" descr=""/>
            <p:cNvSpPr/>
            <p:nvPr/>
          </p:nvSpPr>
          <p:spPr>
            <a:xfrm>
              <a:off x="13140001" y="4684508"/>
              <a:ext cx="0" cy="261620"/>
            </a:xfrm>
            <a:custGeom>
              <a:avLst/>
              <a:gdLst/>
              <a:ahLst/>
              <a:cxnLst/>
              <a:rect l="l" t="t" r="r" b="b"/>
              <a:pathLst>
                <a:path w="0" h="261620">
                  <a:moveTo>
                    <a:pt x="0" y="260997"/>
                  </a:moveTo>
                  <a:lnTo>
                    <a:pt x="0" y="0"/>
                  </a:lnTo>
                </a:path>
              </a:pathLst>
            </a:custGeom>
            <a:ln w="9004">
              <a:solidFill>
                <a:srgbClr val="FFFFFF"/>
              </a:solidFill>
            </a:ln>
          </p:spPr>
          <p:txBody>
            <a:bodyPr wrap="square" lIns="0" tIns="0" rIns="0" bIns="0" rtlCol="0"/>
            <a:lstStyle/>
            <a:p/>
          </p:txBody>
        </p:sp>
        <p:sp>
          <p:nvSpPr>
            <p:cNvPr id="219" name="object 219" descr=""/>
            <p:cNvSpPr/>
            <p:nvPr/>
          </p:nvSpPr>
          <p:spPr>
            <a:xfrm>
              <a:off x="13140001" y="4954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220" name="object 220" descr=""/>
            <p:cNvSpPr/>
            <p:nvPr/>
          </p:nvSpPr>
          <p:spPr>
            <a:xfrm>
              <a:off x="8712000" y="4684508"/>
              <a:ext cx="0" cy="261620"/>
            </a:xfrm>
            <a:custGeom>
              <a:avLst/>
              <a:gdLst/>
              <a:ahLst/>
              <a:cxnLst/>
              <a:rect l="l" t="t" r="r" b="b"/>
              <a:pathLst>
                <a:path w="0" h="261620">
                  <a:moveTo>
                    <a:pt x="0" y="260997"/>
                  </a:moveTo>
                  <a:lnTo>
                    <a:pt x="0" y="0"/>
                  </a:lnTo>
                </a:path>
              </a:pathLst>
            </a:custGeom>
            <a:ln w="9004">
              <a:solidFill>
                <a:srgbClr val="FFFFFF"/>
              </a:solidFill>
            </a:ln>
          </p:spPr>
          <p:txBody>
            <a:bodyPr wrap="square" lIns="0" tIns="0" rIns="0" bIns="0" rtlCol="0"/>
            <a:lstStyle/>
            <a:p/>
          </p:txBody>
        </p:sp>
        <p:sp>
          <p:nvSpPr>
            <p:cNvPr id="221" name="object 221" descr=""/>
            <p:cNvSpPr/>
            <p:nvPr/>
          </p:nvSpPr>
          <p:spPr>
            <a:xfrm>
              <a:off x="7920000" y="4954506"/>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222" name="object 222" descr=""/>
            <p:cNvSpPr/>
            <p:nvPr/>
          </p:nvSpPr>
          <p:spPr>
            <a:xfrm>
              <a:off x="10079999" y="4684508"/>
              <a:ext cx="0" cy="261620"/>
            </a:xfrm>
            <a:custGeom>
              <a:avLst/>
              <a:gdLst/>
              <a:ahLst/>
              <a:cxnLst/>
              <a:rect l="l" t="t" r="r" b="b"/>
              <a:pathLst>
                <a:path w="0" h="261620">
                  <a:moveTo>
                    <a:pt x="0" y="260997"/>
                  </a:moveTo>
                  <a:lnTo>
                    <a:pt x="0" y="0"/>
                  </a:lnTo>
                </a:path>
              </a:pathLst>
            </a:custGeom>
            <a:ln w="9004">
              <a:solidFill>
                <a:srgbClr val="FFFFFF"/>
              </a:solidFill>
            </a:ln>
          </p:spPr>
          <p:txBody>
            <a:bodyPr wrap="square" lIns="0" tIns="0" rIns="0" bIns="0" rtlCol="0"/>
            <a:lstStyle/>
            <a:p/>
          </p:txBody>
        </p:sp>
        <p:sp>
          <p:nvSpPr>
            <p:cNvPr id="223" name="object 223" descr=""/>
            <p:cNvSpPr/>
            <p:nvPr/>
          </p:nvSpPr>
          <p:spPr>
            <a:xfrm>
              <a:off x="8712000" y="4954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224" name="object 224" descr=""/>
            <p:cNvSpPr/>
            <p:nvPr/>
          </p:nvSpPr>
          <p:spPr>
            <a:xfrm>
              <a:off x="10079999" y="4954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grpSp>
      <p:graphicFrame>
        <p:nvGraphicFramePr>
          <p:cNvPr id="225" name="object 225" descr=""/>
          <p:cNvGraphicFramePr>
            <a:graphicFrameLocks noGrp="1"/>
          </p:cNvGraphicFramePr>
          <p:nvPr/>
        </p:nvGraphicFramePr>
        <p:xfrm>
          <a:off x="7919999" y="360003"/>
          <a:ext cx="6718300" cy="456184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4594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marL="302260" indent="-284480">
                        <a:lnSpc>
                          <a:spcPct val="100000"/>
                        </a:lnSpc>
                        <a:spcBef>
                          <a:spcPts val="280"/>
                        </a:spcBef>
                        <a:buSzPct val="88888"/>
                        <a:buAutoNum type="arabicPlain" startAt="2"/>
                        <a:tabLst>
                          <a:tab pos="302260" algn="l"/>
                        </a:tabLst>
                      </a:pPr>
                      <a:r>
                        <a:rPr dirty="0" sz="900" spc="-20">
                          <a:solidFill>
                            <a:srgbClr val="231F20"/>
                          </a:solidFill>
                          <a:latin typeface="華康標楷體"/>
                          <a:cs typeface="華康標楷體"/>
                        </a:rPr>
                        <a:t>掌握道路資訊</a:t>
                      </a:r>
                      <a:endParaRPr sz="900">
                        <a:latin typeface="華康標楷體"/>
                        <a:cs typeface="華康標楷體"/>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spcBef>
                          <a:spcPts val="15"/>
                        </a:spcBef>
                        <a:buClr>
                          <a:srgbClr val="231F20"/>
                        </a:buClr>
                        <a:buFont typeface=""/>
                        <a:buAutoNum type="arabicPlain" startAt="2"/>
                      </a:pPr>
                      <a:endParaRPr sz="1550">
                        <a:latin typeface="Times New Roman"/>
                        <a:cs typeface="Times New Roman"/>
                      </a:endParaRPr>
                    </a:p>
                    <a:p>
                      <a:pPr marL="302260" indent="-284480">
                        <a:lnSpc>
                          <a:spcPct val="100000"/>
                        </a:lnSpc>
                        <a:buSzPct val="88888"/>
                        <a:buAutoNum type="arabicPlain" startAt="2"/>
                        <a:tabLst>
                          <a:tab pos="302260" algn="l"/>
                        </a:tabLst>
                      </a:pPr>
                      <a:r>
                        <a:rPr dirty="0" sz="900" spc="-45">
                          <a:solidFill>
                            <a:srgbClr val="231F20"/>
                          </a:solidFill>
                          <a:latin typeface="華康標楷體"/>
                          <a:cs typeface="華康標楷體"/>
                        </a:rPr>
                        <a:t>安全行駛</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30"/>
                        </a:spcBef>
                      </a:pPr>
                      <a:endParaRPr sz="1250">
                        <a:latin typeface="Times New Roman"/>
                        <a:cs typeface="Times New Roman"/>
                      </a:endParaRPr>
                    </a:p>
                    <a:p>
                      <a:pPr marL="132715" marR="44450" indent="-115570">
                        <a:lnSpc>
                          <a:spcPct val="102400"/>
                        </a:lnSpc>
                      </a:pPr>
                      <a:r>
                        <a:rPr dirty="0" sz="900" spc="-5">
                          <a:solidFill>
                            <a:srgbClr val="231F20"/>
                          </a:solidFill>
                          <a:latin typeface="華康標楷體"/>
                          <a:cs typeface="華康標楷體"/>
                        </a:rPr>
                        <a:t>．學習在下雪時的行駛方</a:t>
                      </a:r>
                      <a:r>
                        <a:rPr dirty="0" sz="900" spc="-50">
                          <a:solidFill>
                            <a:srgbClr val="231F20"/>
                          </a:solidFill>
                          <a:latin typeface="華康標楷體"/>
                          <a:cs typeface="華康標楷體"/>
                        </a:rPr>
                        <a:t>法</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950">
                        <a:latin typeface="Times New Roman"/>
                        <a:cs typeface="Times New Roman"/>
                      </a:endParaRPr>
                    </a:p>
                    <a:p>
                      <a:pPr marL="302260" indent="-284480">
                        <a:lnSpc>
                          <a:spcPct val="100000"/>
                        </a:lnSpc>
                        <a:buSzPct val="88888"/>
                        <a:buAutoNum type="arabicPlain"/>
                        <a:tabLst>
                          <a:tab pos="302260" algn="l"/>
                        </a:tabLst>
                      </a:pPr>
                      <a:r>
                        <a:rPr dirty="0" sz="900" spc="-20">
                          <a:solidFill>
                            <a:srgbClr val="231F20"/>
                          </a:solidFill>
                          <a:latin typeface="華康標楷體"/>
                          <a:cs typeface="華康標楷體"/>
                        </a:rPr>
                        <a:t>安裝防滑裝置</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25"/>
                        </a:spcBef>
                        <a:buClr>
                          <a:srgbClr val="231F20"/>
                        </a:buClr>
                        <a:buFont typeface=""/>
                        <a:buAutoNum type="arabicPlain"/>
                      </a:pPr>
                      <a:endParaRPr sz="1050">
                        <a:latin typeface="Times New Roman"/>
                        <a:cs typeface="Times New Roman"/>
                      </a:endParaRPr>
                    </a:p>
                    <a:p>
                      <a:pPr marL="302260" indent="-284480">
                        <a:lnSpc>
                          <a:spcPct val="100000"/>
                        </a:lnSpc>
                        <a:buSzPct val="88888"/>
                        <a:buAutoNum type="arabicPlain"/>
                        <a:tabLst>
                          <a:tab pos="302260" algn="l"/>
                        </a:tabLst>
                      </a:pPr>
                      <a:r>
                        <a:rPr dirty="0" sz="900" spc="-20">
                          <a:solidFill>
                            <a:srgbClr val="231F20"/>
                          </a:solidFill>
                          <a:latin typeface="華康標楷體"/>
                          <a:cs typeface="華康標楷體"/>
                        </a:rPr>
                        <a:t>掌握道路資訊</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305435" marR="45085" indent="-288290">
                        <a:lnSpc>
                          <a:spcPct val="102400"/>
                        </a:lnSpc>
                        <a:spcBef>
                          <a:spcPts val="254"/>
                        </a:spcBef>
                        <a:buSzPct val="88888"/>
                        <a:buAutoNum type="arabicPlain"/>
                        <a:tabLst>
                          <a:tab pos="305435" algn="l"/>
                        </a:tabLst>
                      </a:pPr>
                      <a:r>
                        <a:rPr dirty="0" sz="900" spc="-10">
                          <a:solidFill>
                            <a:srgbClr val="231F20"/>
                          </a:solidFill>
                          <a:latin typeface="華康標楷體"/>
                          <a:cs typeface="華康標楷體"/>
                        </a:rPr>
                        <a:t>說明掌握道路資訊的方法與晴天時的不同，準確地掌</a:t>
                      </a:r>
                      <a:r>
                        <a:rPr dirty="0" sz="900" spc="-20">
                          <a:solidFill>
                            <a:srgbClr val="231F20"/>
                          </a:solidFill>
                          <a:latin typeface="華康標楷體"/>
                          <a:cs typeface="華康標楷體"/>
                        </a:rPr>
                        <a:t>握道路資訊。</a:t>
                      </a:r>
                      <a:endParaRPr sz="900">
                        <a:latin typeface="華康標楷體"/>
                        <a:cs typeface="華康標楷體"/>
                      </a:endParaRPr>
                    </a:p>
                    <a:p>
                      <a:pPr lvl="1" marL="429895" indent="-122555">
                        <a:lnSpc>
                          <a:spcPct val="100000"/>
                        </a:lnSpc>
                        <a:spcBef>
                          <a:spcPts val="650"/>
                        </a:spcBef>
                        <a:buFont typeface="Trebuchet MS"/>
                        <a:buAutoNum type="alphaUcPeriod"/>
                        <a:tabLst>
                          <a:tab pos="429895" algn="l"/>
                        </a:tabLst>
                      </a:pPr>
                      <a:r>
                        <a:rPr dirty="0" sz="900" spc="-20">
                          <a:solidFill>
                            <a:srgbClr val="231F20"/>
                          </a:solidFill>
                          <a:latin typeface="華康標楷體"/>
                          <a:cs typeface="華康標楷體"/>
                        </a:rPr>
                        <a:t>路面狀況。</a:t>
                      </a:r>
                      <a:endParaRPr sz="900">
                        <a:latin typeface="華康標楷體"/>
                        <a:cs typeface="華康標楷體"/>
                      </a:endParaRPr>
                    </a:p>
                    <a:p>
                      <a:pPr lvl="1" marL="420370" indent="-119380">
                        <a:lnSpc>
                          <a:spcPct val="100000"/>
                        </a:lnSpc>
                        <a:spcBef>
                          <a:spcPts val="620"/>
                        </a:spcBef>
                        <a:buFont typeface="Trebuchet MS"/>
                        <a:buAutoNum type="alphaUcPeriod"/>
                        <a:tabLst>
                          <a:tab pos="420370" algn="l"/>
                        </a:tabLst>
                      </a:pPr>
                      <a:r>
                        <a:rPr dirty="0" sz="900" spc="-15">
                          <a:solidFill>
                            <a:srgbClr val="231F20"/>
                          </a:solidFill>
                          <a:latin typeface="華康標楷體"/>
                          <a:cs typeface="華康標楷體"/>
                        </a:rPr>
                        <a:t>行人和車輛的狀態和動向。</a:t>
                      </a:r>
                      <a:endParaRPr sz="900">
                        <a:latin typeface="華康標楷體"/>
                        <a:cs typeface="華康標楷體"/>
                      </a:endParaRPr>
                    </a:p>
                    <a:p>
                      <a:pPr lvl="1" marL="426084" indent="-123189">
                        <a:lnSpc>
                          <a:spcPct val="100000"/>
                        </a:lnSpc>
                        <a:spcBef>
                          <a:spcPts val="620"/>
                        </a:spcBef>
                        <a:buFont typeface="Trebuchet MS"/>
                        <a:buAutoNum type="alphaUcPeriod"/>
                        <a:tabLst>
                          <a:tab pos="426084" algn="l"/>
                        </a:tabLst>
                      </a:pPr>
                      <a:r>
                        <a:rPr dirty="0" sz="900" spc="-15">
                          <a:solidFill>
                            <a:srgbClr val="231F20"/>
                          </a:solidFill>
                          <a:latin typeface="華康標楷體"/>
                          <a:cs typeface="華康標楷體"/>
                        </a:rPr>
                        <a:t>道路標誌、標線及號誌。</a:t>
                      </a:r>
                      <a:endParaRPr sz="900">
                        <a:latin typeface="華康標楷體"/>
                        <a:cs typeface="華康標楷體"/>
                      </a:endParaRPr>
                    </a:p>
                    <a:p>
                      <a:pPr marL="305435" marR="45085" indent="-288290">
                        <a:lnSpc>
                          <a:spcPct val="102400"/>
                        </a:lnSpc>
                        <a:spcBef>
                          <a:spcPts val="595"/>
                        </a:spcBef>
                        <a:buSzPct val="88888"/>
                        <a:buAutoNum type="arabicPlain"/>
                        <a:tabLst>
                          <a:tab pos="305435" algn="l"/>
                        </a:tabLst>
                      </a:pPr>
                      <a:r>
                        <a:rPr dirty="0" sz="900" spc="-15">
                          <a:solidFill>
                            <a:srgbClr val="231F20"/>
                          </a:solidFill>
                          <a:latin typeface="華康標楷體"/>
                          <a:cs typeface="華康標楷體"/>
                        </a:rPr>
                        <a:t>車速要比在晴天時慢，車距要拉大。注意有積水的地方，以防對行人噴濺。</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700">
                        <a:latin typeface="Times New Roman"/>
                        <a:cs typeface="Times New Roman"/>
                      </a:endParaRPr>
                    </a:p>
                    <a:p>
                      <a:pPr marL="17780">
                        <a:lnSpc>
                          <a:spcPct val="100000"/>
                        </a:lnSpc>
                      </a:pPr>
                      <a:r>
                        <a:rPr dirty="0" sz="900" spc="-15">
                          <a:solidFill>
                            <a:srgbClr val="231F20"/>
                          </a:solidFill>
                          <a:latin typeface="華康標楷體"/>
                          <a:cs typeface="華康標楷體"/>
                        </a:rPr>
                        <a:t>．指導降雪、積雪或結冰路段的安全駕駛方法。</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1050">
                        <a:latin typeface="Times New Roman"/>
                        <a:cs typeface="Times New Roman"/>
                      </a:endParaRPr>
                    </a:p>
                    <a:p>
                      <a:pPr marL="302260" indent="-284480">
                        <a:lnSpc>
                          <a:spcPct val="100000"/>
                        </a:lnSpc>
                        <a:buSzPct val="88888"/>
                        <a:buAutoNum type="arabicPlain"/>
                        <a:tabLst>
                          <a:tab pos="302260" algn="l"/>
                        </a:tabLst>
                      </a:pPr>
                      <a:r>
                        <a:rPr dirty="0" sz="900" spc="-10">
                          <a:solidFill>
                            <a:srgbClr val="231F20"/>
                          </a:solidFill>
                          <a:latin typeface="華康標楷體"/>
                          <a:cs typeface="華康標楷體"/>
                        </a:rPr>
                        <a:t>更換雪胎或裝上汽車防滑鏈（雪鏈）</a:t>
                      </a:r>
                      <a:r>
                        <a:rPr dirty="0" sz="900" spc="-50">
                          <a:solidFill>
                            <a:srgbClr val="231F20"/>
                          </a:solidFill>
                          <a:latin typeface="華康標楷體"/>
                          <a:cs typeface="華康標楷體"/>
                        </a:rPr>
                        <a:t>。</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20"/>
                        </a:spcBef>
                        <a:buClr>
                          <a:srgbClr val="231F20"/>
                        </a:buClr>
                        <a:buFont typeface=""/>
                        <a:buAutoNum type="arabicPlain"/>
                      </a:pPr>
                      <a:endParaRPr sz="1050">
                        <a:latin typeface="Times New Roman"/>
                        <a:cs typeface="Times New Roman"/>
                      </a:endParaRPr>
                    </a:p>
                    <a:p>
                      <a:pPr marL="302260" indent="-284480">
                        <a:lnSpc>
                          <a:spcPct val="100000"/>
                        </a:lnSpc>
                        <a:buSzPct val="88888"/>
                        <a:buAutoNum type="arabicPlain"/>
                        <a:tabLst>
                          <a:tab pos="302260" algn="l"/>
                        </a:tabLst>
                      </a:pPr>
                      <a:r>
                        <a:rPr dirty="0" sz="900" spc="-15">
                          <a:solidFill>
                            <a:srgbClr val="231F20"/>
                          </a:solidFill>
                          <a:latin typeface="華康標楷體"/>
                          <a:cs typeface="華康標楷體"/>
                        </a:rPr>
                        <a:t>掌握降雪或積雪時行駛所需的道路資訊。</a:t>
                      </a:r>
                      <a:endParaRPr sz="900">
                        <a:latin typeface="華康標楷體"/>
                        <a:cs typeface="華康標楷體"/>
                      </a:endParaRPr>
                    </a:p>
                    <a:p>
                      <a:pPr lvl="1" marL="429895" indent="-122555">
                        <a:lnSpc>
                          <a:spcPct val="100000"/>
                        </a:lnSpc>
                        <a:spcBef>
                          <a:spcPts val="620"/>
                        </a:spcBef>
                        <a:buFont typeface="Trebuchet MS"/>
                        <a:buAutoNum type="alphaUcPeriod"/>
                        <a:tabLst>
                          <a:tab pos="429895" algn="l"/>
                        </a:tabLst>
                      </a:pPr>
                      <a:r>
                        <a:rPr dirty="0" sz="900" spc="-20">
                          <a:solidFill>
                            <a:srgbClr val="231F20"/>
                          </a:solidFill>
                          <a:latin typeface="華康標楷體"/>
                          <a:cs typeface="華康標楷體"/>
                        </a:rPr>
                        <a:t>降雪和積雪情況。</a:t>
                      </a:r>
                      <a:endParaRPr sz="900">
                        <a:latin typeface="華康標楷體"/>
                        <a:cs typeface="華康標楷體"/>
                      </a:endParaRPr>
                    </a:p>
                    <a:p>
                      <a:pPr lvl="1" marL="420370" indent="-119380">
                        <a:lnSpc>
                          <a:spcPct val="100000"/>
                        </a:lnSpc>
                        <a:spcBef>
                          <a:spcPts val="625"/>
                        </a:spcBef>
                        <a:buFont typeface="Trebuchet MS"/>
                        <a:buAutoNum type="alphaUcPeriod"/>
                        <a:tabLst>
                          <a:tab pos="420370" algn="l"/>
                        </a:tabLst>
                      </a:pPr>
                      <a:r>
                        <a:rPr dirty="0" sz="900" spc="-20">
                          <a:solidFill>
                            <a:srgbClr val="231F20"/>
                          </a:solidFill>
                          <a:latin typeface="華康標楷體"/>
                          <a:cs typeface="華康標楷體"/>
                        </a:rPr>
                        <a:t>路面情況。</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8100" indent="-124460">
                        <a:lnSpc>
                          <a:spcPct val="102400"/>
                        </a:lnSpc>
                        <a:spcBef>
                          <a:spcPts val="254"/>
                        </a:spcBef>
                      </a:pPr>
                      <a:r>
                        <a:rPr dirty="0" sz="900" spc="50">
                          <a:solidFill>
                            <a:srgbClr val="231F20"/>
                          </a:solidFill>
                          <a:latin typeface="華康標楷體"/>
                          <a:cs typeface="華康標楷體"/>
                        </a:rPr>
                        <a:t>．理解下雨天，行人視線</a:t>
                      </a:r>
                      <a:r>
                        <a:rPr dirty="0" sz="900" spc="45">
                          <a:solidFill>
                            <a:srgbClr val="231F20"/>
                          </a:solidFill>
                          <a:latin typeface="華康標楷體"/>
                          <a:cs typeface="華康標楷體"/>
                        </a:rPr>
                        <a:t>會注意腳下，或被傘擋住視線，難以注意到車</a:t>
                      </a:r>
                      <a:r>
                        <a:rPr dirty="0" sz="900" spc="-20">
                          <a:solidFill>
                            <a:srgbClr val="231F20"/>
                          </a:solidFill>
                          <a:latin typeface="華康標楷體"/>
                          <a:cs typeface="華康標楷體"/>
                        </a:rPr>
                        <a:t>輛的靠近。</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
                        </a:spcBef>
                      </a:pPr>
                      <a:endParaRPr sz="1250">
                        <a:latin typeface="Times New Roman"/>
                        <a:cs typeface="Times New Roman"/>
                      </a:endParaRPr>
                    </a:p>
                    <a:p>
                      <a:pPr algn="just" marL="142240" marR="40005" indent="-124460">
                        <a:lnSpc>
                          <a:spcPct val="102400"/>
                        </a:lnSpc>
                      </a:pPr>
                      <a:r>
                        <a:rPr dirty="0" sz="900" spc="50">
                          <a:solidFill>
                            <a:srgbClr val="231F20"/>
                          </a:solidFill>
                          <a:latin typeface="華康標楷體"/>
                          <a:cs typeface="華康標楷體"/>
                        </a:rPr>
                        <a:t>．當天黑或能見度低時，打開大燈讓其他車輛知道本車之位置會比較安</a:t>
                      </a:r>
                      <a:r>
                        <a:rPr dirty="0" sz="900" spc="-30">
                          <a:solidFill>
                            <a:srgbClr val="231F20"/>
                          </a:solidFill>
                          <a:latin typeface="華康標楷體"/>
                          <a:cs typeface="華康標楷體"/>
                        </a:rPr>
                        <a:t>全。</a:t>
                      </a:r>
                      <a:endParaRPr sz="900">
                        <a:latin typeface="華康標楷體"/>
                        <a:cs typeface="華康標楷體"/>
                      </a:endParaRPr>
                    </a:p>
                    <a:p>
                      <a:pPr algn="just" marL="142240" marR="38100" indent="-124460">
                        <a:lnSpc>
                          <a:spcPct val="102400"/>
                        </a:lnSpc>
                        <a:spcBef>
                          <a:spcPts val="680"/>
                        </a:spcBef>
                      </a:pPr>
                      <a:r>
                        <a:rPr dirty="0" sz="900" spc="50">
                          <a:solidFill>
                            <a:srgbClr val="231F20"/>
                          </a:solidFill>
                          <a:latin typeface="華康標楷體"/>
                          <a:cs typeface="華康標楷體"/>
                        </a:rPr>
                        <a:t>．由於我國的氣候因素，通常無法實際體驗行駛</a:t>
                      </a:r>
                      <a:r>
                        <a:rPr dirty="0" sz="900" spc="55">
                          <a:solidFill>
                            <a:srgbClr val="231F20"/>
                          </a:solidFill>
                          <a:latin typeface="華康標楷體"/>
                          <a:cs typeface="華康標楷體"/>
                        </a:rPr>
                        <a:t>在積雪道路的情況，若</a:t>
                      </a:r>
                      <a:r>
                        <a:rPr dirty="0" sz="900" spc="50">
                          <a:solidFill>
                            <a:srgbClr val="231F20"/>
                          </a:solidFill>
                          <a:latin typeface="華康標楷體"/>
                          <a:cs typeface="華康標楷體"/>
                        </a:rPr>
                        <a:t>駕訓班擁有可使用的駕</a:t>
                      </a:r>
                      <a:r>
                        <a:rPr dirty="0" sz="900" spc="45">
                          <a:solidFill>
                            <a:srgbClr val="231F20"/>
                          </a:solidFill>
                          <a:latin typeface="華康標楷體"/>
                          <a:cs typeface="華康標楷體"/>
                        </a:rPr>
                        <a:t>駛模擬器，建議教練可</a:t>
                      </a:r>
                      <a:r>
                        <a:rPr dirty="0" sz="900" spc="50">
                          <a:solidFill>
                            <a:srgbClr val="231F20"/>
                          </a:solidFill>
                          <a:latin typeface="華康標楷體"/>
                          <a:cs typeface="華康標楷體"/>
                        </a:rPr>
                        <a:t>以讓學員利用模擬器體</a:t>
                      </a:r>
                      <a:r>
                        <a:rPr dirty="0" sz="900" spc="-20">
                          <a:solidFill>
                            <a:srgbClr val="231F20"/>
                          </a:solidFill>
                          <a:latin typeface="華康標楷體"/>
                          <a:cs typeface="華康標楷體"/>
                        </a:rPr>
                        <a:t>驗此情境。</a:t>
                      </a:r>
                      <a:endParaRPr sz="900">
                        <a:latin typeface="華康標楷體"/>
                        <a:cs typeface="華康標楷體"/>
                      </a:endParaRPr>
                    </a:p>
                    <a:p>
                      <a:pPr marL="17780">
                        <a:lnSpc>
                          <a:spcPct val="100000"/>
                        </a:lnSpc>
                        <a:spcBef>
                          <a:spcPts val="790"/>
                        </a:spcBef>
                      </a:pPr>
                      <a:r>
                        <a:rPr dirty="0" sz="900" spc="55">
                          <a:solidFill>
                            <a:srgbClr val="231F20"/>
                          </a:solidFill>
                          <a:latin typeface="華康標楷體"/>
                          <a:cs typeface="華康標楷體"/>
                        </a:rPr>
                        <a:t>．理解雪胎和汽車防滑鏈</a:t>
                      </a:r>
                      <a:endParaRPr sz="900">
                        <a:latin typeface="華康標楷體"/>
                        <a:cs typeface="華康標楷體"/>
                      </a:endParaRPr>
                    </a:p>
                    <a:p>
                      <a:pPr algn="just" marL="142240" marR="24130">
                        <a:lnSpc>
                          <a:spcPct val="102400"/>
                        </a:lnSpc>
                      </a:pPr>
                      <a:r>
                        <a:rPr dirty="0" sz="900" spc="70">
                          <a:solidFill>
                            <a:srgbClr val="231F20"/>
                          </a:solidFill>
                          <a:latin typeface="華康標楷體"/>
                          <a:cs typeface="華康標楷體"/>
                        </a:rPr>
                        <a:t>（雪鏈）</a:t>
                      </a:r>
                      <a:r>
                        <a:rPr dirty="0" sz="900" spc="45">
                          <a:solidFill>
                            <a:srgbClr val="231F20"/>
                          </a:solidFill>
                          <a:latin typeface="華康標楷體"/>
                          <a:cs typeface="華康標楷體"/>
                        </a:rPr>
                        <a:t>的必要性，強</a:t>
                      </a:r>
                      <a:r>
                        <a:rPr dirty="0" sz="900" spc="50">
                          <a:solidFill>
                            <a:srgbClr val="231F20"/>
                          </a:solidFill>
                          <a:latin typeface="華康標楷體"/>
                          <a:cs typeface="華康標楷體"/>
                        </a:rPr>
                        <a:t>調在下雪或積雪時一定</a:t>
                      </a:r>
                      <a:r>
                        <a:rPr dirty="0" sz="900" spc="45">
                          <a:solidFill>
                            <a:srgbClr val="231F20"/>
                          </a:solidFill>
                          <a:latin typeface="華康標楷體"/>
                          <a:cs typeface="華康標楷體"/>
                        </a:rPr>
                        <a:t>要使用。也應說明即使</a:t>
                      </a:r>
                      <a:r>
                        <a:rPr dirty="0" sz="900" spc="155">
                          <a:solidFill>
                            <a:srgbClr val="231F20"/>
                          </a:solidFill>
                          <a:latin typeface="華康標楷體"/>
                          <a:cs typeface="華康標楷體"/>
                        </a:rPr>
                        <a:t>正確安裝也不能保證</a:t>
                      </a:r>
                      <a:r>
                        <a:rPr dirty="0" sz="900" spc="-50">
                          <a:solidFill>
                            <a:srgbClr val="231F20"/>
                          </a:solidFill>
                          <a:latin typeface="華康標楷體"/>
                          <a:cs typeface="華康標楷體"/>
                        </a:rPr>
                        <a:t> </a:t>
                      </a:r>
                      <a:endParaRPr sz="900">
                        <a:latin typeface="華康標楷體"/>
                        <a:cs typeface="華康標楷體"/>
                      </a:endParaRPr>
                    </a:p>
                    <a:p>
                      <a:pPr marL="142240">
                        <a:lnSpc>
                          <a:spcPct val="100000"/>
                        </a:lnSpc>
                        <a:spcBef>
                          <a:spcPts val="25"/>
                        </a:spcBef>
                      </a:pPr>
                      <a:r>
                        <a:rPr dirty="0" sz="900" spc="-15">
                          <a:solidFill>
                            <a:srgbClr val="231F20"/>
                          </a:solidFill>
                          <a:latin typeface="華康標楷體"/>
                          <a:cs typeface="華康標楷體"/>
                        </a:rPr>
                        <a:t>「絕對不會打滑」。</a:t>
                      </a:r>
                      <a:endParaRPr sz="900">
                        <a:latin typeface="華康標楷體"/>
                        <a:cs typeface="華康標楷體"/>
                      </a:endParaRPr>
                    </a:p>
                    <a:p>
                      <a:pPr>
                        <a:lnSpc>
                          <a:spcPct val="100000"/>
                        </a:lnSpc>
                      </a:pPr>
                      <a:endParaRPr sz="900">
                        <a:latin typeface="Times New Roman"/>
                        <a:cs typeface="Times New Roman"/>
                      </a:endParaRPr>
                    </a:p>
                    <a:p>
                      <a:pPr>
                        <a:lnSpc>
                          <a:spcPct val="100000"/>
                        </a:lnSpc>
                        <a:spcBef>
                          <a:spcPts val="25"/>
                        </a:spcBef>
                      </a:pPr>
                      <a:endParaRPr sz="1200">
                        <a:latin typeface="Times New Roman"/>
                        <a:cs typeface="Times New Roman"/>
                      </a:endParaRPr>
                    </a:p>
                    <a:p>
                      <a:pPr marL="142240" marR="39370" indent="-124460">
                        <a:lnSpc>
                          <a:spcPct val="102400"/>
                        </a:lnSpc>
                      </a:pPr>
                      <a:r>
                        <a:rPr dirty="0" sz="900" spc="55">
                          <a:solidFill>
                            <a:srgbClr val="231F20"/>
                          </a:solidFill>
                          <a:latin typeface="華康標楷體"/>
                          <a:cs typeface="華康標楷體"/>
                        </a:rPr>
                        <a:t>．根據路面的反光程度可</a:t>
                      </a:r>
                      <a:r>
                        <a:rPr dirty="0" sz="900" spc="-15">
                          <a:solidFill>
                            <a:srgbClr val="231F20"/>
                          </a:solidFill>
                          <a:latin typeface="華康標楷體"/>
                          <a:cs typeface="華康標楷體"/>
                        </a:rPr>
                        <a:t>以分辨出是否結冰。</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sp>
        <p:nvSpPr>
          <p:cNvPr id="226" name="object 226"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138</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227" name="object 227"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139</a:t>
            </a:r>
            <a:endParaRPr sz="800">
              <a:latin typeface="Times New Roman"/>
              <a:cs typeface="Times New Roman"/>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557999" y="364502"/>
              <a:ext cx="6642100" cy="216535"/>
            </a:xfrm>
            <a:custGeom>
              <a:avLst/>
              <a:gdLst/>
              <a:ahLst/>
              <a:cxnLst/>
              <a:rect l="l" t="t" r="r" b="b"/>
              <a:pathLst>
                <a:path w="6642100" h="216534">
                  <a:moveTo>
                    <a:pt x="6642011" y="0"/>
                  </a:moveTo>
                  <a:lnTo>
                    <a:pt x="5220005" y="0"/>
                  </a:lnTo>
                  <a:lnTo>
                    <a:pt x="2160003" y="0"/>
                  </a:lnTo>
                  <a:lnTo>
                    <a:pt x="0" y="0"/>
                  </a:lnTo>
                  <a:lnTo>
                    <a:pt x="0" y="216001"/>
                  </a:lnTo>
                  <a:lnTo>
                    <a:pt x="2160003" y="216001"/>
                  </a:lnTo>
                  <a:lnTo>
                    <a:pt x="5220005" y="216001"/>
                  </a:lnTo>
                  <a:lnTo>
                    <a:pt x="6642011" y="216001"/>
                  </a:lnTo>
                  <a:lnTo>
                    <a:pt x="6642011" y="0"/>
                  </a:lnTo>
                  <a:close/>
                </a:path>
              </a:pathLst>
            </a:custGeom>
            <a:solidFill>
              <a:srgbClr val="DCDDDE"/>
            </a:solidFill>
          </p:spPr>
          <p:txBody>
            <a:bodyPr wrap="square" lIns="0" tIns="0" rIns="0" bIns="0" rtlCol="0"/>
            <a:lstStyle/>
            <a:p/>
          </p:txBody>
        </p:sp>
        <p:sp>
          <p:nvSpPr>
            <p:cNvPr id="68" name="object 68" descr=""/>
            <p:cNvSpPr/>
            <p:nvPr/>
          </p:nvSpPr>
          <p:spPr>
            <a:xfrm>
              <a:off x="1349999" y="589508"/>
              <a:ext cx="0" cy="207010"/>
            </a:xfrm>
            <a:custGeom>
              <a:avLst/>
              <a:gdLst/>
              <a:ahLst/>
              <a:cxnLst/>
              <a:rect l="l" t="t" r="r" b="b"/>
              <a:pathLst>
                <a:path w="0" h="207009">
                  <a:moveTo>
                    <a:pt x="0" y="206997"/>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2717999" y="589508"/>
              <a:ext cx="0" cy="207010"/>
            </a:xfrm>
            <a:custGeom>
              <a:avLst/>
              <a:gdLst/>
              <a:ahLst/>
              <a:cxnLst/>
              <a:rect l="l" t="t" r="r" b="b"/>
              <a:pathLst>
                <a:path w="0" h="207009">
                  <a:moveTo>
                    <a:pt x="0" y="206997"/>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1349999" y="796507"/>
              <a:ext cx="0" cy="288290"/>
            </a:xfrm>
            <a:custGeom>
              <a:avLst/>
              <a:gdLst/>
              <a:ahLst/>
              <a:cxnLst/>
              <a:rect l="l" t="t" r="r" b="b"/>
              <a:pathLst>
                <a:path w="0" h="288290">
                  <a:moveTo>
                    <a:pt x="0" y="287997"/>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2717999" y="796507"/>
              <a:ext cx="0" cy="288290"/>
            </a:xfrm>
            <a:custGeom>
              <a:avLst/>
              <a:gdLst/>
              <a:ahLst/>
              <a:cxnLst/>
              <a:rect l="l" t="t" r="r" b="b"/>
              <a:pathLst>
                <a:path w="0" h="288290">
                  <a:moveTo>
                    <a:pt x="0" y="287997"/>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349999" y="1084503"/>
              <a:ext cx="0" cy="216535"/>
            </a:xfrm>
            <a:custGeom>
              <a:avLst/>
              <a:gdLst/>
              <a:ahLst/>
              <a:cxnLst/>
              <a:rect l="l" t="t" r="r" b="b"/>
              <a:pathLst>
                <a:path w="0" h="216534">
                  <a:moveTo>
                    <a:pt x="0" y="216001"/>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2717999" y="1084503"/>
              <a:ext cx="0" cy="216535"/>
            </a:xfrm>
            <a:custGeom>
              <a:avLst/>
              <a:gdLst/>
              <a:ahLst/>
              <a:cxnLst/>
              <a:rect l="l" t="t" r="r" b="b"/>
              <a:pathLst>
                <a:path w="0" h="216534">
                  <a:moveTo>
                    <a:pt x="0" y="216001"/>
                  </a:moveTo>
                  <a:lnTo>
                    <a:pt x="0" y="0"/>
                  </a:lnTo>
                </a:path>
              </a:pathLst>
            </a:custGeom>
            <a:ln w="9004">
              <a:solidFill>
                <a:srgbClr val="FFFFFF"/>
              </a:solidFill>
            </a:ln>
          </p:spPr>
          <p:txBody>
            <a:bodyPr wrap="square" lIns="0" tIns="0" rIns="0" bIns="0" rtlCol="0"/>
            <a:lstStyle/>
            <a:p/>
          </p:txBody>
        </p:sp>
        <p:sp>
          <p:nvSpPr>
            <p:cNvPr id="74" name="object 74" descr=""/>
            <p:cNvSpPr/>
            <p:nvPr/>
          </p:nvSpPr>
          <p:spPr>
            <a:xfrm>
              <a:off x="5777999" y="1084503"/>
              <a:ext cx="0" cy="216535"/>
            </a:xfrm>
            <a:custGeom>
              <a:avLst/>
              <a:gdLst/>
              <a:ahLst/>
              <a:cxnLst/>
              <a:rect l="l" t="t" r="r" b="b"/>
              <a:pathLst>
                <a:path w="0" h="216534">
                  <a:moveTo>
                    <a:pt x="0" y="216001"/>
                  </a:moveTo>
                  <a:lnTo>
                    <a:pt x="0" y="0"/>
                  </a:lnTo>
                </a:path>
              </a:pathLst>
            </a:custGeom>
            <a:ln w="9004">
              <a:solidFill>
                <a:srgbClr val="FFFFFF"/>
              </a:solidFill>
            </a:ln>
          </p:spPr>
          <p:txBody>
            <a:bodyPr wrap="square" lIns="0" tIns="0" rIns="0" bIns="0" rtlCol="0"/>
            <a:lstStyle/>
            <a:p/>
          </p:txBody>
        </p:sp>
        <p:sp>
          <p:nvSpPr>
            <p:cNvPr id="75" name="object 75" descr=""/>
            <p:cNvSpPr/>
            <p:nvPr/>
          </p:nvSpPr>
          <p:spPr>
            <a:xfrm>
              <a:off x="1349999" y="1300504"/>
              <a:ext cx="0" cy="216535"/>
            </a:xfrm>
            <a:custGeom>
              <a:avLst/>
              <a:gdLst/>
              <a:ahLst/>
              <a:cxnLst/>
              <a:rect l="l" t="t" r="r" b="b"/>
              <a:pathLst>
                <a:path w="0" h="216534">
                  <a:moveTo>
                    <a:pt x="0" y="216001"/>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2717999" y="1300504"/>
              <a:ext cx="0" cy="216535"/>
            </a:xfrm>
            <a:custGeom>
              <a:avLst/>
              <a:gdLst/>
              <a:ahLst/>
              <a:cxnLst/>
              <a:rect l="l" t="t" r="r" b="b"/>
              <a:pathLst>
                <a:path w="0" h="216534">
                  <a:moveTo>
                    <a:pt x="0" y="216001"/>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5777999" y="1300504"/>
              <a:ext cx="0" cy="216535"/>
            </a:xfrm>
            <a:custGeom>
              <a:avLst/>
              <a:gdLst/>
              <a:ahLst/>
              <a:cxnLst/>
              <a:rect l="l" t="t" r="r" b="b"/>
              <a:pathLst>
                <a:path w="0" h="216534">
                  <a:moveTo>
                    <a:pt x="0" y="216001"/>
                  </a:moveTo>
                  <a:lnTo>
                    <a:pt x="0" y="0"/>
                  </a:lnTo>
                </a:path>
              </a:pathLst>
            </a:custGeom>
            <a:ln w="9004">
              <a:solidFill>
                <a:srgbClr val="FFFFFF"/>
              </a:solidFill>
            </a:ln>
          </p:spPr>
          <p:txBody>
            <a:bodyPr wrap="square" lIns="0" tIns="0" rIns="0" bIns="0" rtlCol="0"/>
            <a:lstStyle/>
            <a:p/>
          </p:txBody>
        </p:sp>
        <p:sp>
          <p:nvSpPr>
            <p:cNvPr id="78" name="object 78" descr=""/>
            <p:cNvSpPr/>
            <p:nvPr/>
          </p:nvSpPr>
          <p:spPr>
            <a:xfrm>
              <a:off x="1349999" y="1516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9" name="object 79" descr=""/>
            <p:cNvSpPr/>
            <p:nvPr/>
          </p:nvSpPr>
          <p:spPr>
            <a:xfrm>
              <a:off x="2717999" y="1516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80" name="object 80" descr=""/>
            <p:cNvSpPr/>
            <p:nvPr/>
          </p:nvSpPr>
          <p:spPr>
            <a:xfrm>
              <a:off x="5777999" y="15165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81" name="object 81" descr=""/>
            <p:cNvSpPr/>
            <p:nvPr/>
          </p:nvSpPr>
          <p:spPr>
            <a:xfrm>
              <a:off x="1349999" y="1732503"/>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82" name="object 82" descr=""/>
            <p:cNvSpPr/>
            <p:nvPr/>
          </p:nvSpPr>
          <p:spPr>
            <a:xfrm>
              <a:off x="2717999" y="1732503"/>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83" name="object 83" descr=""/>
            <p:cNvSpPr/>
            <p:nvPr/>
          </p:nvSpPr>
          <p:spPr>
            <a:xfrm>
              <a:off x="5777999" y="1732503"/>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84" name="object 84" descr=""/>
            <p:cNvSpPr/>
            <p:nvPr/>
          </p:nvSpPr>
          <p:spPr>
            <a:xfrm>
              <a:off x="1349999" y="1948501"/>
              <a:ext cx="0" cy="648335"/>
            </a:xfrm>
            <a:custGeom>
              <a:avLst/>
              <a:gdLst/>
              <a:ahLst/>
              <a:cxnLst/>
              <a:rect l="l" t="t" r="r" b="b"/>
              <a:pathLst>
                <a:path w="0" h="648335">
                  <a:moveTo>
                    <a:pt x="0" y="648004"/>
                  </a:moveTo>
                  <a:lnTo>
                    <a:pt x="0" y="0"/>
                  </a:lnTo>
                </a:path>
              </a:pathLst>
            </a:custGeom>
            <a:ln w="9004">
              <a:solidFill>
                <a:srgbClr val="FFFFFF"/>
              </a:solidFill>
            </a:ln>
          </p:spPr>
          <p:txBody>
            <a:bodyPr wrap="square" lIns="0" tIns="0" rIns="0" bIns="0" rtlCol="0"/>
            <a:lstStyle/>
            <a:p/>
          </p:txBody>
        </p:sp>
        <p:sp>
          <p:nvSpPr>
            <p:cNvPr id="85" name="object 85" descr=""/>
            <p:cNvSpPr/>
            <p:nvPr/>
          </p:nvSpPr>
          <p:spPr>
            <a:xfrm>
              <a:off x="2717999" y="1948501"/>
              <a:ext cx="0" cy="648335"/>
            </a:xfrm>
            <a:custGeom>
              <a:avLst/>
              <a:gdLst/>
              <a:ahLst/>
              <a:cxnLst/>
              <a:rect l="l" t="t" r="r" b="b"/>
              <a:pathLst>
                <a:path w="0" h="648335">
                  <a:moveTo>
                    <a:pt x="0" y="648004"/>
                  </a:moveTo>
                  <a:lnTo>
                    <a:pt x="0" y="0"/>
                  </a:lnTo>
                </a:path>
              </a:pathLst>
            </a:custGeom>
            <a:ln w="9004">
              <a:solidFill>
                <a:srgbClr val="FFFFFF"/>
              </a:solidFill>
            </a:ln>
          </p:spPr>
          <p:txBody>
            <a:bodyPr wrap="square" lIns="0" tIns="0" rIns="0" bIns="0" rtlCol="0"/>
            <a:lstStyle/>
            <a:p/>
          </p:txBody>
        </p:sp>
        <p:sp>
          <p:nvSpPr>
            <p:cNvPr id="86" name="object 86" descr=""/>
            <p:cNvSpPr/>
            <p:nvPr/>
          </p:nvSpPr>
          <p:spPr>
            <a:xfrm>
              <a:off x="5777999" y="1948501"/>
              <a:ext cx="0" cy="648335"/>
            </a:xfrm>
            <a:custGeom>
              <a:avLst/>
              <a:gdLst/>
              <a:ahLst/>
              <a:cxnLst/>
              <a:rect l="l" t="t" r="r" b="b"/>
              <a:pathLst>
                <a:path w="0" h="648335">
                  <a:moveTo>
                    <a:pt x="0" y="648004"/>
                  </a:moveTo>
                  <a:lnTo>
                    <a:pt x="0" y="0"/>
                  </a:lnTo>
                </a:path>
              </a:pathLst>
            </a:custGeom>
            <a:ln w="9004">
              <a:solidFill>
                <a:srgbClr val="FFFFFF"/>
              </a:solidFill>
            </a:ln>
          </p:spPr>
          <p:txBody>
            <a:bodyPr wrap="square" lIns="0" tIns="0" rIns="0" bIns="0" rtlCol="0"/>
            <a:lstStyle/>
            <a:p/>
          </p:txBody>
        </p:sp>
        <p:sp>
          <p:nvSpPr>
            <p:cNvPr id="87" name="object 87" descr=""/>
            <p:cNvSpPr/>
            <p:nvPr/>
          </p:nvSpPr>
          <p:spPr>
            <a:xfrm>
              <a:off x="1349999" y="2596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88" name="object 88" descr=""/>
            <p:cNvSpPr/>
            <p:nvPr/>
          </p:nvSpPr>
          <p:spPr>
            <a:xfrm>
              <a:off x="2717999" y="2596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89" name="object 89" descr=""/>
            <p:cNvSpPr/>
            <p:nvPr/>
          </p:nvSpPr>
          <p:spPr>
            <a:xfrm>
              <a:off x="5777999" y="2596511"/>
              <a:ext cx="0" cy="360045"/>
            </a:xfrm>
            <a:custGeom>
              <a:avLst/>
              <a:gdLst/>
              <a:ahLst/>
              <a:cxnLst/>
              <a:rect l="l" t="t" r="r" b="b"/>
              <a:pathLst>
                <a:path w="0" h="360044">
                  <a:moveTo>
                    <a:pt x="0" y="359994"/>
                  </a:moveTo>
                  <a:lnTo>
                    <a:pt x="0" y="0"/>
                  </a:lnTo>
                </a:path>
              </a:pathLst>
            </a:custGeom>
            <a:ln w="9004">
              <a:solidFill>
                <a:srgbClr val="FFFFFF"/>
              </a:solidFill>
            </a:ln>
          </p:spPr>
          <p:txBody>
            <a:bodyPr wrap="square" lIns="0" tIns="0" rIns="0" bIns="0" rtlCol="0"/>
            <a:lstStyle/>
            <a:p/>
          </p:txBody>
        </p:sp>
        <p:sp>
          <p:nvSpPr>
            <p:cNvPr id="90" name="object 90" descr=""/>
            <p:cNvSpPr/>
            <p:nvPr/>
          </p:nvSpPr>
          <p:spPr>
            <a:xfrm>
              <a:off x="1349999" y="2956501"/>
              <a:ext cx="0" cy="1656080"/>
            </a:xfrm>
            <a:custGeom>
              <a:avLst/>
              <a:gdLst/>
              <a:ahLst/>
              <a:cxnLst/>
              <a:rect l="l" t="t" r="r" b="b"/>
              <a:pathLst>
                <a:path w="0" h="1656079">
                  <a:moveTo>
                    <a:pt x="0" y="1656003"/>
                  </a:moveTo>
                  <a:lnTo>
                    <a:pt x="0" y="0"/>
                  </a:lnTo>
                </a:path>
              </a:pathLst>
            </a:custGeom>
            <a:ln w="9004">
              <a:solidFill>
                <a:srgbClr val="FFFFFF"/>
              </a:solidFill>
            </a:ln>
          </p:spPr>
          <p:txBody>
            <a:bodyPr wrap="square" lIns="0" tIns="0" rIns="0" bIns="0" rtlCol="0"/>
            <a:lstStyle/>
            <a:p/>
          </p:txBody>
        </p:sp>
        <p:sp>
          <p:nvSpPr>
            <p:cNvPr id="91" name="object 91" descr=""/>
            <p:cNvSpPr/>
            <p:nvPr/>
          </p:nvSpPr>
          <p:spPr>
            <a:xfrm>
              <a:off x="2717999" y="2956501"/>
              <a:ext cx="0" cy="1656080"/>
            </a:xfrm>
            <a:custGeom>
              <a:avLst/>
              <a:gdLst/>
              <a:ahLst/>
              <a:cxnLst/>
              <a:rect l="l" t="t" r="r" b="b"/>
              <a:pathLst>
                <a:path w="0" h="1656079">
                  <a:moveTo>
                    <a:pt x="0" y="1656003"/>
                  </a:moveTo>
                  <a:lnTo>
                    <a:pt x="0" y="0"/>
                  </a:lnTo>
                </a:path>
              </a:pathLst>
            </a:custGeom>
            <a:ln w="9004">
              <a:solidFill>
                <a:srgbClr val="FFFFFF"/>
              </a:solidFill>
            </a:ln>
          </p:spPr>
          <p:txBody>
            <a:bodyPr wrap="square" lIns="0" tIns="0" rIns="0" bIns="0" rtlCol="0"/>
            <a:lstStyle/>
            <a:p/>
          </p:txBody>
        </p:sp>
        <p:sp>
          <p:nvSpPr>
            <p:cNvPr id="92" name="object 92" descr=""/>
            <p:cNvSpPr/>
            <p:nvPr/>
          </p:nvSpPr>
          <p:spPr>
            <a:xfrm>
              <a:off x="5777999" y="2956501"/>
              <a:ext cx="0" cy="1656080"/>
            </a:xfrm>
            <a:custGeom>
              <a:avLst/>
              <a:gdLst/>
              <a:ahLst/>
              <a:cxnLst/>
              <a:rect l="l" t="t" r="r" b="b"/>
              <a:pathLst>
                <a:path w="0" h="1656079">
                  <a:moveTo>
                    <a:pt x="0" y="1656003"/>
                  </a:moveTo>
                  <a:lnTo>
                    <a:pt x="0" y="0"/>
                  </a:lnTo>
                </a:path>
              </a:pathLst>
            </a:custGeom>
            <a:ln w="9004">
              <a:solidFill>
                <a:srgbClr val="FFFFFF"/>
              </a:solidFill>
            </a:ln>
          </p:spPr>
          <p:txBody>
            <a:bodyPr wrap="square" lIns="0" tIns="0" rIns="0" bIns="0" rtlCol="0"/>
            <a:lstStyle/>
            <a:p/>
          </p:txBody>
        </p:sp>
        <p:sp>
          <p:nvSpPr>
            <p:cNvPr id="93" name="object 93" descr=""/>
            <p:cNvSpPr/>
            <p:nvPr/>
          </p:nvSpPr>
          <p:spPr>
            <a:xfrm>
              <a:off x="1349999" y="4612502"/>
              <a:ext cx="0" cy="351155"/>
            </a:xfrm>
            <a:custGeom>
              <a:avLst/>
              <a:gdLst/>
              <a:ahLst/>
              <a:cxnLst/>
              <a:rect l="l" t="t" r="r" b="b"/>
              <a:pathLst>
                <a:path w="0" h="351154">
                  <a:moveTo>
                    <a:pt x="0" y="351002"/>
                  </a:moveTo>
                  <a:lnTo>
                    <a:pt x="0" y="0"/>
                  </a:lnTo>
                </a:path>
              </a:pathLst>
            </a:custGeom>
            <a:ln w="9004">
              <a:solidFill>
                <a:srgbClr val="FFFFFF"/>
              </a:solidFill>
            </a:ln>
          </p:spPr>
          <p:txBody>
            <a:bodyPr wrap="square" lIns="0" tIns="0" rIns="0" bIns="0" rtlCol="0"/>
            <a:lstStyle/>
            <a:p/>
          </p:txBody>
        </p:sp>
        <p:sp>
          <p:nvSpPr>
            <p:cNvPr id="94" name="object 94" descr=""/>
            <p:cNvSpPr/>
            <p:nvPr/>
          </p:nvSpPr>
          <p:spPr>
            <a:xfrm>
              <a:off x="2717999" y="4612502"/>
              <a:ext cx="0" cy="351155"/>
            </a:xfrm>
            <a:custGeom>
              <a:avLst/>
              <a:gdLst/>
              <a:ahLst/>
              <a:cxnLst/>
              <a:rect l="l" t="t" r="r" b="b"/>
              <a:pathLst>
                <a:path w="0" h="351154">
                  <a:moveTo>
                    <a:pt x="0" y="351002"/>
                  </a:moveTo>
                  <a:lnTo>
                    <a:pt x="0" y="0"/>
                  </a:lnTo>
                </a:path>
              </a:pathLst>
            </a:custGeom>
            <a:ln w="9004">
              <a:solidFill>
                <a:srgbClr val="FFFFFF"/>
              </a:solidFill>
            </a:ln>
          </p:spPr>
          <p:txBody>
            <a:bodyPr wrap="square" lIns="0" tIns="0" rIns="0" bIns="0" rtlCol="0"/>
            <a:lstStyle/>
            <a:p/>
          </p:txBody>
        </p:sp>
        <p:sp>
          <p:nvSpPr>
            <p:cNvPr id="95" name="object 95" descr=""/>
            <p:cNvSpPr/>
            <p:nvPr/>
          </p:nvSpPr>
          <p:spPr>
            <a:xfrm>
              <a:off x="5777999" y="4612502"/>
              <a:ext cx="0" cy="351155"/>
            </a:xfrm>
            <a:custGeom>
              <a:avLst/>
              <a:gdLst/>
              <a:ahLst/>
              <a:cxnLst/>
              <a:rect l="l" t="t" r="r" b="b"/>
              <a:pathLst>
                <a:path w="0" h="351154">
                  <a:moveTo>
                    <a:pt x="0" y="351002"/>
                  </a:moveTo>
                  <a:lnTo>
                    <a:pt x="0" y="0"/>
                  </a:lnTo>
                </a:path>
              </a:pathLst>
            </a:custGeom>
            <a:ln w="9004">
              <a:solidFill>
                <a:srgbClr val="FFFFFF"/>
              </a:solidFill>
            </a:ln>
          </p:spPr>
          <p:txBody>
            <a:bodyPr wrap="square" lIns="0" tIns="0" rIns="0" bIns="0" rtlCol="0"/>
            <a:lstStyle/>
            <a:p/>
          </p:txBody>
        </p:sp>
        <p:sp>
          <p:nvSpPr>
            <p:cNvPr id="96" name="object 96" descr=""/>
            <p:cNvSpPr/>
            <p:nvPr/>
          </p:nvSpPr>
          <p:spPr>
            <a:xfrm>
              <a:off x="271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97" name="object 97" descr=""/>
            <p:cNvSpPr/>
            <p:nvPr/>
          </p:nvSpPr>
          <p:spPr>
            <a:xfrm>
              <a:off x="5777999" y="373499"/>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98" name="object 98" descr=""/>
            <p:cNvSpPr/>
            <p:nvPr/>
          </p:nvSpPr>
          <p:spPr>
            <a:xfrm>
              <a:off x="5777999" y="589508"/>
              <a:ext cx="0" cy="207010"/>
            </a:xfrm>
            <a:custGeom>
              <a:avLst/>
              <a:gdLst/>
              <a:ahLst/>
              <a:cxnLst/>
              <a:rect l="l" t="t" r="r" b="b"/>
              <a:pathLst>
                <a:path w="0" h="207009">
                  <a:moveTo>
                    <a:pt x="0" y="206997"/>
                  </a:moveTo>
                  <a:lnTo>
                    <a:pt x="0" y="0"/>
                  </a:lnTo>
                </a:path>
              </a:pathLst>
            </a:custGeom>
            <a:ln w="9004">
              <a:solidFill>
                <a:srgbClr val="FFFFFF"/>
              </a:solidFill>
            </a:ln>
          </p:spPr>
          <p:txBody>
            <a:bodyPr wrap="square" lIns="0" tIns="0" rIns="0" bIns="0" rtlCol="0"/>
            <a:lstStyle/>
            <a:p/>
          </p:txBody>
        </p:sp>
        <p:sp>
          <p:nvSpPr>
            <p:cNvPr id="99" name="object 99" descr=""/>
            <p:cNvSpPr/>
            <p:nvPr/>
          </p:nvSpPr>
          <p:spPr>
            <a:xfrm>
              <a:off x="5777999" y="796507"/>
              <a:ext cx="0" cy="288290"/>
            </a:xfrm>
            <a:custGeom>
              <a:avLst/>
              <a:gdLst/>
              <a:ahLst/>
              <a:cxnLst/>
              <a:rect l="l" t="t" r="r" b="b"/>
              <a:pathLst>
                <a:path w="0" h="288290">
                  <a:moveTo>
                    <a:pt x="0" y="287997"/>
                  </a:moveTo>
                  <a:lnTo>
                    <a:pt x="0" y="0"/>
                  </a:lnTo>
                </a:path>
              </a:pathLst>
            </a:custGeom>
            <a:ln w="9004">
              <a:solidFill>
                <a:srgbClr val="FFFFFF"/>
              </a:solidFill>
            </a:ln>
          </p:spPr>
          <p:txBody>
            <a:bodyPr wrap="square" lIns="0" tIns="0" rIns="0" bIns="0" rtlCol="0"/>
            <a:lstStyle/>
            <a:p/>
          </p:txBody>
        </p:sp>
        <p:sp>
          <p:nvSpPr>
            <p:cNvPr id="100" name="object 100" descr=""/>
            <p:cNvSpPr/>
            <p:nvPr/>
          </p:nvSpPr>
          <p:spPr>
            <a:xfrm>
              <a:off x="1349999" y="598909"/>
              <a:ext cx="0" cy="179070"/>
            </a:xfrm>
            <a:custGeom>
              <a:avLst/>
              <a:gdLst/>
              <a:ahLst/>
              <a:cxnLst/>
              <a:rect l="l" t="t" r="r" b="b"/>
              <a:pathLst>
                <a:path w="0" h="179070">
                  <a:moveTo>
                    <a:pt x="0" y="178777"/>
                  </a:moveTo>
                  <a:lnTo>
                    <a:pt x="0" y="0"/>
                  </a:lnTo>
                </a:path>
              </a:pathLst>
            </a:custGeom>
            <a:ln w="9004">
              <a:solidFill>
                <a:srgbClr val="BCBEC0"/>
              </a:solidFill>
              <a:prstDash val="dot"/>
            </a:ln>
          </p:spPr>
          <p:txBody>
            <a:bodyPr wrap="square" lIns="0" tIns="0" rIns="0" bIns="0" rtlCol="0"/>
            <a:lstStyle/>
            <a:p/>
          </p:txBody>
        </p:sp>
        <p:sp>
          <p:nvSpPr>
            <p:cNvPr id="101" name="object 101" descr=""/>
            <p:cNvSpPr/>
            <p:nvPr/>
          </p:nvSpPr>
          <p:spPr>
            <a:xfrm>
              <a:off x="1345488" y="585012"/>
              <a:ext cx="9525" cy="216535"/>
            </a:xfrm>
            <a:custGeom>
              <a:avLst/>
              <a:gdLst/>
              <a:ahLst/>
              <a:cxnLst/>
              <a:rect l="l" t="t" r="r" b="b"/>
              <a:pathLst>
                <a:path w="9525" h="216534">
                  <a:moveTo>
                    <a:pt x="9004" y="211493"/>
                  </a:moveTo>
                  <a:lnTo>
                    <a:pt x="7683" y="208318"/>
                  </a:lnTo>
                  <a:lnTo>
                    <a:pt x="4508" y="206997"/>
                  </a:lnTo>
                  <a:lnTo>
                    <a:pt x="1320" y="208318"/>
                  </a:lnTo>
                  <a:lnTo>
                    <a:pt x="0" y="211493"/>
                  </a:lnTo>
                  <a:lnTo>
                    <a:pt x="1320" y="214680"/>
                  </a:lnTo>
                  <a:lnTo>
                    <a:pt x="4508" y="216001"/>
                  </a:lnTo>
                  <a:lnTo>
                    <a:pt x="7683" y="214680"/>
                  </a:lnTo>
                  <a:lnTo>
                    <a:pt x="9004" y="211493"/>
                  </a:lnTo>
                  <a:close/>
                </a:path>
                <a:path w="9525" h="216534">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02" name="object 102" descr=""/>
            <p:cNvSpPr/>
            <p:nvPr/>
          </p:nvSpPr>
          <p:spPr>
            <a:xfrm>
              <a:off x="2717999" y="598909"/>
              <a:ext cx="0" cy="179070"/>
            </a:xfrm>
            <a:custGeom>
              <a:avLst/>
              <a:gdLst/>
              <a:ahLst/>
              <a:cxnLst/>
              <a:rect l="l" t="t" r="r" b="b"/>
              <a:pathLst>
                <a:path w="0" h="179070">
                  <a:moveTo>
                    <a:pt x="0" y="178777"/>
                  </a:moveTo>
                  <a:lnTo>
                    <a:pt x="0" y="0"/>
                  </a:lnTo>
                </a:path>
              </a:pathLst>
            </a:custGeom>
            <a:ln w="9004">
              <a:solidFill>
                <a:srgbClr val="BCBEC0"/>
              </a:solidFill>
              <a:prstDash val="dot"/>
            </a:ln>
          </p:spPr>
          <p:txBody>
            <a:bodyPr wrap="square" lIns="0" tIns="0" rIns="0" bIns="0" rtlCol="0"/>
            <a:lstStyle/>
            <a:p/>
          </p:txBody>
        </p:sp>
        <p:sp>
          <p:nvSpPr>
            <p:cNvPr id="103" name="object 103" descr=""/>
            <p:cNvSpPr/>
            <p:nvPr/>
          </p:nvSpPr>
          <p:spPr>
            <a:xfrm>
              <a:off x="2713494" y="585012"/>
              <a:ext cx="9525" cy="216535"/>
            </a:xfrm>
            <a:custGeom>
              <a:avLst/>
              <a:gdLst/>
              <a:ahLst/>
              <a:cxnLst/>
              <a:rect l="l" t="t" r="r" b="b"/>
              <a:pathLst>
                <a:path w="9525" h="216534">
                  <a:moveTo>
                    <a:pt x="9004" y="211493"/>
                  </a:moveTo>
                  <a:lnTo>
                    <a:pt x="7683" y="208318"/>
                  </a:lnTo>
                  <a:lnTo>
                    <a:pt x="4495" y="206997"/>
                  </a:lnTo>
                  <a:lnTo>
                    <a:pt x="1320" y="208318"/>
                  </a:lnTo>
                  <a:lnTo>
                    <a:pt x="0" y="211493"/>
                  </a:lnTo>
                  <a:lnTo>
                    <a:pt x="1320" y="214680"/>
                  </a:lnTo>
                  <a:lnTo>
                    <a:pt x="4495" y="216001"/>
                  </a:lnTo>
                  <a:lnTo>
                    <a:pt x="7683" y="214680"/>
                  </a:lnTo>
                  <a:lnTo>
                    <a:pt x="9004" y="211493"/>
                  </a:lnTo>
                  <a:close/>
                </a:path>
                <a:path w="9525" h="216534">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04" name="object 104" descr=""/>
            <p:cNvSpPr/>
            <p:nvPr/>
          </p:nvSpPr>
          <p:spPr>
            <a:xfrm>
              <a:off x="1349999" y="805507"/>
              <a:ext cx="0" cy="261620"/>
            </a:xfrm>
            <a:custGeom>
              <a:avLst/>
              <a:gdLst/>
              <a:ahLst/>
              <a:cxnLst/>
              <a:rect l="l" t="t" r="r" b="b"/>
              <a:pathLst>
                <a:path w="0" h="261619">
                  <a:moveTo>
                    <a:pt x="0" y="260997"/>
                  </a:moveTo>
                  <a:lnTo>
                    <a:pt x="0" y="0"/>
                  </a:lnTo>
                </a:path>
              </a:pathLst>
            </a:custGeom>
            <a:ln w="9004">
              <a:solidFill>
                <a:srgbClr val="BCBEC0"/>
              </a:solidFill>
              <a:prstDash val="dot"/>
            </a:ln>
          </p:spPr>
          <p:txBody>
            <a:bodyPr wrap="square" lIns="0" tIns="0" rIns="0" bIns="0" rtlCol="0"/>
            <a:lstStyle/>
            <a:p/>
          </p:txBody>
        </p:sp>
        <p:sp>
          <p:nvSpPr>
            <p:cNvPr id="105" name="object 105" descr=""/>
            <p:cNvSpPr/>
            <p:nvPr/>
          </p:nvSpPr>
          <p:spPr>
            <a:xfrm>
              <a:off x="1345488" y="792010"/>
              <a:ext cx="9525" cy="297180"/>
            </a:xfrm>
            <a:custGeom>
              <a:avLst/>
              <a:gdLst/>
              <a:ahLst/>
              <a:cxnLst/>
              <a:rect l="l" t="t" r="r" b="b"/>
              <a:pathLst>
                <a:path w="9525" h="297180">
                  <a:moveTo>
                    <a:pt x="9004" y="292506"/>
                  </a:moveTo>
                  <a:lnTo>
                    <a:pt x="7683" y="289318"/>
                  </a:lnTo>
                  <a:lnTo>
                    <a:pt x="4508" y="287997"/>
                  </a:lnTo>
                  <a:lnTo>
                    <a:pt x="1320" y="289318"/>
                  </a:lnTo>
                  <a:lnTo>
                    <a:pt x="0" y="292506"/>
                  </a:lnTo>
                  <a:lnTo>
                    <a:pt x="1320" y="295681"/>
                  </a:lnTo>
                  <a:lnTo>
                    <a:pt x="4508" y="297002"/>
                  </a:lnTo>
                  <a:lnTo>
                    <a:pt x="7683" y="295681"/>
                  </a:lnTo>
                  <a:lnTo>
                    <a:pt x="9004" y="292506"/>
                  </a:lnTo>
                  <a:close/>
                </a:path>
                <a:path w="9525" h="29718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06" name="object 106" descr=""/>
            <p:cNvSpPr/>
            <p:nvPr/>
          </p:nvSpPr>
          <p:spPr>
            <a:xfrm>
              <a:off x="2717999" y="805507"/>
              <a:ext cx="0" cy="261620"/>
            </a:xfrm>
            <a:custGeom>
              <a:avLst/>
              <a:gdLst/>
              <a:ahLst/>
              <a:cxnLst/>
              <a:rect l="l" t="t" r="r" b="b"/>
              <a:pathLst>
                <a:path w="0" h="261619">
                  <a:moveTo>
                    <a:pt x="0" y="260997"/>
                  </a:moveTo>
                  <a:lnTo>
                    <a:pt x="0" y="0"/>
                  </a:lnTo>
                </a:path>
              </a:pathLst>
            </a:custGeom>
            <a:ln w="9004">
              <a:solidFill>
                <a:srgbClr val="BCBEC0"/>
              </a:solidFill>
              <a:prstDash val="dot"/>
            </a:ln>
          </p:spPr>
          <p:txBody>
            <a:bodyPr wrap="square" lIns="0" tIns="0" rIns="0" bIns="0" rtlCol="0"/>
            <a:lstStyle/>
            <a:p/>
          </p:txBody>
        </p:sp>
        <p:sp>
          <p:nvSpPr>
            <p:cNvPr id="107" name="object 107" descr=""/>
            <p:cNvSpPr/>
            <p:nvPr/>
          </p:nvSpPr>
          <p:spPr>
            <a:xfrm>
              <a:off x="2713494" y="792010"/>
              <a:ext cx="9525" cy="297180"/>
            </a:xfrm>
            <a:custGeom>
              <a:avLst/>
              <a:gdLst/>
              <a:ahLst/>
              <a:cxnLst/>
              <a:rect l="l" t="t" r="r" b="b"/>
              <a:pathLst>
                <a:path w="9525" h="297180">
                  <a:moveTo>
                    <a:pt x="9004" y="292506"/>
                  </a:moveTo>
                  <a:lnTo>
                    <a:pt x="7683" y="289318"/>
                  </a:lnTo>
                  <a:lnTo>
                    <a:pt x="4495" y="287997"/>
                  </a:lnTo>
                  <a:lnTo>
                    <a:pt x="1320" y="289318"/>
                  </a:lnTo>
                  <a:lnTo>
                    <a:pt x="0" y="292506"/>
                  </a:lnTo>
                  <a:lnTo>
                    <a:pt x="1320" y="295681"/>
                  </a:lnTo>
                  <a:lnTo>
                    <a:pt x="4495" y="297002"/>
                  </a:lnTo>
                  <a:lnTo>
                    <a:pt x="7683" y="295681"/>
                  </a:lnTo>
                  <a:lnTo>
                    <a:pt x="9004" y="292506"/>
                  </a:lnTo>
                  <a:close/>
                </a:path>
                <a:path w="9525" h="297180">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08" name="object 108" descr=""/>
            <p:cNvSpPr/>
            <p:nvPr/>
          </p:nvSpPr>
          <p:spPr>
            <a:xfrm>
              <a:off x="1349999" y="1093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09" name="object 109" descr=""/>
            <p:cNvSpPr/>
            <p:nvPr/>
          </p:nvSpPr>
          <p:spPr>
            <a:xfrm>
              <a:off x="1345488" y="1080008"/>
              <a:ext cx="9525" cy="225425"/>
            </a:xfrm>
            <a:custGeom>
              <a:avLst/>
              <a:gdLst/>
              <a:ahLst/>
              <a:cxnLst/>
              <a:rect l="l" t="t" r="r" b="b"/>
              <a:pathLst>
                <a:path w="9525" h="225425">
                  <a:moveTo>
                    <a:pt x="9004" y="220497"/>
                  </a:moveTo>
                  <a:lnTo>
                    <a:pt x="7683" y="217322"/>
                  </a:lnTo>
                  <a:lnTo>
                    <a:pt x="4508" y="216001"/>
                  </a:lnTo>
                  <a:lnTo>
                    <a:pt x="1320" y="217322"/>
                  </a:lnTo>
                  <a:lnTo>
                    <a:pt x="0" y="220497"/>
                  </a:lnTo>
                  <a:lnTo>
                    <a:pt x="1320" y="223685"/>
                  </a:lnTo>
                  <a:lnTo>
                    <a:pt x="4508" y="225005"/>
                  </a:lnTo>
                  <a:lnTo>
                    <a:pt x="7683" y="223685"/>
                  </a:lnTo>
                  <a:lnTo>
                    <a:pt x="9004" y="220497"/>
                  </a:lnTo>
                  <a:close/>
                </a:path>
                <a:path w="9525" h="22542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10" name="object 110" descr=""/>
            <p:cNvSpPr/>
            <p:nvPr/>
          </p:nvSpPr>
          <p:spPr>
            <a:xfrm>
              <a:off x="2717999" y="1093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11" name="object 111" descr=""/>
            <p:cNvSpPr/>
            <p:nvPr/>
          </p:nvSpPr>
          <p:spPr>
            <a:xfrm>
              <a:off x="2713494" y="1080008"/>
              <a:ext cx="9525" cy="225425"/>
            </a:xfrm>
            <a:custGeom>
              <a:avLst/>
              <a:gdLst/>
              <a:ahLst/>
              <a:cxnLst/>
              <a:rect l="l" t="t" r="r" b="b"/>
              <a:pathLst>
                <a:path w="9525" h="225425">
                  <a:moveTo>
                    <a:pt x="9004" y="220497"/>
                  </a:moveTo>
                  <a:lnTo>
                    <a:pt x="7683" y="217322"/>
                  </a:lnTo>
                  <a:lnTo>
                    <a:pt x="4495" y="216001"/>
                  </a:lnTo>
                  <a:lnTo>
                    <a:pt x="1320" y="217322"/>
                  </a:lnTo>
                  <a:lnTo>
                    <a:pt x="0" y="220497"/>
                  </a:lnTo>
                  <a:lnTo>
                    <a:pt x="1320" y="223685"/>
                  </a:lnTo>
                  <a:lnTo>
                    <a:pt x="4495" y="225005"/>
                  </a:lnTo>
                  <a:lnTo>
                    <a:pt x="7683" y="223685"/>
                  </a:lnTo>
                  <a:lnTo>
                    <a:pt x="9004" y="220497"/>
                  </a:lnTo>
                  <a:close/>
                </a:path>
                <a:path w="9525" h="22542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2" name="object 112" descr=""/>
            <p:cNvSpPr/>
            <p:nvPr/>
          </p:nvSpPr>
          <p:spPr>
            <a:xfrm>
              <a:off x="5777999" y="1093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13" name="object 113" descr=""/>
            <p:cNvSpPr/>
            <p:nvPr/>
          </p:nvSpPr>
          <p:spPr>
            <a:xfrm>
              <a:off x="5773496" y="1080008"/>
              <a:ext cx="9525" cy="225425"/>
            </a:xfrm>
            <a:custGeom>
              <a:avLst/>
              <a:gdLst/>
              <a:ahLst/>
              <a:cxnLst/>
              <a:rect l="l" t="t" r="r" b="b"/>
              <a:pathLst>
                <a:path w="9525" h="225425">
                  <a:moveTo>
                    <a:pt x="9004" y="220497"/>
                  </a:moveTo>
                  <a:lnTo>
                    <a:pt x="7683" y="217322"/>
                  </a:lnTo>
                  <a:lnTo>
                    <a:pt x="4495" y="216001"/>
                  </a:lnTo>
                  <a:lnTo>
                    <a:pt x="1308" y="217322"/>
                  </a:lnTo>
                  <a:lnTo>
                    <a:pt x="0" y="220497"/>
                  </a:lnTo>
                  <a:lnTo>
                    <a:pt x="1308" y="223685"/>
                  </a:lnTo>
                  <a:lnTo>
                    <a:pt x="4495" y="225005"/>
                  </a:lnTo>
                  <a:lnTo>
                    <a:pt x="7683" y="223685"/>
                  </a:lnTo>
                  <a:lnTo>
                    <a:pt x="9004" y="220497"/>
                  </a:lnTo>
                  <a:close/>
                </a:path>
                <a:path w="9525" h="225425">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4" name="object 114" descr=""/>
            <p:cNvSpPr/>
            <p:nvPr/>
          </p:nvSpPr>
          <p:spPr>
            <a:xfrm>
              <a:off x="1349999" y="1309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15" name="object 115" descr=""/>
            <p:cNvSpPr/>
            <p:nvPr/>
          </p:nvSpPr>
          <p:spPr>
            <a:xfrm>
              <a:off x="1345488" y="1296009"/>
              <a:ext cx="9525" cy="225425"/>
            </a:xfrm>
            <a:custGeom>
              <a:avLst/>
              <a:gdLst/>
              <a:ahLst/>
              <a:cxnLst/>
              <a:rect l="l" t="t" r="r" b="b"/>
              <a:pathLst>
                <a:path w="9525" h="225425">
                  <a:moveTo>
                    <a:pt x="9004" y="220497"/>
                  </a:moveTo>
                  <a:lnTo>
                    <a:pt x="7683" y="217322"/>
                  </a:lnTo>
                  <a:lnTo>
                    <a:pt x="4508" y="216001"/>
                  </a:lnTo>
                  <a:lnTo>
                    <a:pt x="1320" y="217322"/>
                  </a:lnTo>
                  <a:lnTo>
                    <a:pt x="0" y="220497"/>
                  </a:lnTo>
                  <a:lnTo>
                    <a:pt x="1320" y="223685"/>
                  </a:lnTo>
                  <a:lnTo>
                    <a:pt x="4508" y="225005"/>
                  </a:lnTo>
                  <a:lnTo>
                    <a:pt x="7683" y="223685"/>
                  </a:lnTo>
                  <a:lnTo>
                    <a:pt x="9004" y="220497"/>
                  </a:lnTo>
                  <a:close/>
                </a:path>
                <a:path w="9525" h="22542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16" name="object 116" descr=""/>
            <p:cNvSpPr/>
            <p:nvPr/>
          </p:nvSpPr>
          <p:spPr>
            <a:xfrm>
              <a:off x="2717999" y="1309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17" name="object 117" descr=""/>
            <p:cNvSpPr/>
            <p:nvPr/>
          </p:nvSpPr>
          <p:spPr>
            <a:xfrm>
              <a:off x="2713494" y="1296009"/>
              <a:ext cx="9525" cy="225425"/>
            </a:xfrm>
            <a:custGeom>
              <a:avLst/>
              <a:gdLst/>
              <a:ahLst/>
              <a:cxnLst/>
              <a:rect l="l" t="t" r="r" b="b"/>
              <a:pathLst>
                <a:path w="9525" h="225425">
                  <a:moveTo>
                    <a:pt x="9004" y="220497"/>
                  </a:moveTo>
                  <a:lnTo>
                    <a:pt x="7683" y="217322"/>
                  </a:lnTo>
                  <a:lnTo>
                    <a:pt x="4495" y="216001"/>
                  </a:lnTo>
                  <a:lnTo>
                    <a:pt x="1320" y="217322"/>
                  </a:lnTo>
                  <a:lnTo>
                    <a:pt x="0" y="220497"/>
                  </a:lnTo>
                  <a:lnTo>
                    <a:pt x="1320" y="223685"/>
                  </a:lnTo>
                  <a:lnTo>
                    <a:pt x="4495" y="225005"/>
                  </a:lnTo>
                  <a:lnTo>
                    <a:pt x="7683" y="223685"/>
                  </a:lnTo>
                  <a:lnTo>
                    <a:pt x="9004" y="220497"/>
                  </a:lnTo>
                  <a:close/>
                </a:path>
                <a:path w="9525" h="22542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8" name="object 118" descr=""/>
            <p:cNvSpPr/>
            <p:nvPr/>
          </p:nvSpPr>
          <p:spPr>
            <a:xfrm>
              <a:off x="5777999" y="1309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19" name="object 119" descr=""/>
            <p:cNvSpPr/>
            <p:nvPr/>
          </p:nvSpPr>
          <p:spPr>
            <a:xfrm>
              <a:off x="5773496" y="1296009"/>
              <a:ext cx="9525" cy="225425"/>
            </a:xfrm>
            <a:custGeom>
              <a:avLst/>
              <a:gdLst/>
              <a:ahLst/>
              <a:cxnLst/>
              <a:rect l="l" t="t" r="r" b="b"/>
              <a:pathLst>
                <a:path w="9525" h="225425">
                  <a:moveTo>
                    <a:pt x="9004" y="220497"/>
                  </a:moveTo>
                  <a:lnTo>
                    <a:pt x="7683" y="217322"/>
                  </a:lnTo>
                  <a:lnTo>
                    <a:pt x="4495" y="216001"/>
                  </a:lnTo>
                  <a:lnTo>
                    <a:pt x="1308" y="217322"/>
                  </a:lnTo>
                  <a:lnTo>
                    <a:pt x="0" y="220497"/>
                  </a:lnTo>
                  <a:lnTo>
                    <a:pt x="1308" y="223685"/>
                  </a:lnTo>
                  <a:lnTo>
                    <a:pt x="4495" y="225005"/>
                  </a:lnTo>
                  <a:lnTo>
                    <a:pt x="7683" y="223685"/>
                  </a:lnTo>
                  <a:lnTo>
                    <a:pt x="9004" y="220497"/>
                  </a:lnTo>
                  <a:close/>
                </a:path>
                <a:path w="9525" h="225425">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20" name="object 120" descr=""/>
            <p:cNvSpPr/>
            <p:nvPr/>
          </p:nvSpPr>
          <p:spPr>
            <a:xfrm>
              <a:off x="1349999" y="1525503"/>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21" name="object 121" descr=""/>
            <p:cNvSpPr/>
            <p:nvPr/>
          </p:nvSpPr>
          <p:spPr>
            <a:xfrm>
              <a:off x="1345488" y="1512011"/>
              <a:ext cx="9525" cy="225425"/>
            </a:xfrm>
            <a:custGeom>
              <a:avLst/>
              <a:gdLst/>
              <a:ahLst/>
              <a:cxnLst/>
              <a:rect l="l" t="t" r="r" b="b"/>
              <a:pathLst>
                <a:path w="9525" h="225425">
                  <a:moveTo>
                    <a:pt x="9004" y="220497"/>
                  </a:moveTo>
                  <a:lnTo>
                    <a:pt x="7683" y="217322"/>
                  </a:lnTo>
                  <a:lnTo>
                    <a:pt x="4508" y="216001"/>
                  </a:lnTo>
                  <a:lnTo>
                    <a:pt x="1320" y="217322"/>
                  </a:lnTo>
                  <a:lnTo>
                    <a:pt x="0" y="220497"/>
                  </a:lnTo>
                  <a:lnTo>
                    <a:pt x="1320" y="223685"/>
                  </a:lnTo>
                  <a:lnTo>
                    <a:pt x="4508" y="225005"/>
                  </a:lnTo>
                  <a:lnTo>
                    <a:pt x="7683" y="223685"/>
                  </a:lnTo>
                  <a:lnTo>
                    <a:pt x="9004" y="220497"/>
                  </a:lnTo>
                  <a:close/>
                </a:path>
                <a:path w="9525" h="22542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22" name="object 122" descr=""/>
            <p:cNvSpPr/>
            <p:nvPr/>
          </p:nvSpPr>
          <p:spPr>
            <a:xfrm>
              <a:off x="2717999" y="1525503"/>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23" name="object 123" descr=""/>
            <p:cNvSpPr/>
            <p:nvPr/>
          </p:nvSpPr>
          <p:spPr>
            <a:xfrm>
              <a:off x="2713494" y="1512011"/>
              <a:ext cx="9525" cy="225425"/>
            </a:xfrm>
            <a:custGeom>
              <a:avLst/>
              <a:gdLst/>
              <a:ahLst/>
              <a:cxnLst/>
              <a:rect l="l" t="t" r="r" b="b"/>
              <a:pathLst>
                <a:path w="9525" h="225425">
                  <a:moveTo>
                    <a:pt x="9004" y="220497"/>
                  </a:moveTo>
                  <a:lnTo>
                    <a:pt x="7683" y="217322"/>
                  </a:lnTo>
                  <a:lnTo>
                    <a:pt x="4495" y="216001"/>
                  </a:lnTo>
                  <a:lnTo>
                    <a:pt x="1320" y="217322"/>
                  </a:lnTo>
                  <a:lnTo>
                    <a:pt x="0" y="220497"/>
                  </a:lnTo>
                  <a:lnTo>
                    <a:pt x="1320" y="223685"/>
                  </a:lnTo>
                  <a:lnTo>
                    <a:pt x="4495" y="225005"/>
                  </a:lnTo>
                  <a:lnTo>
                    <a:pt x="7683" y="223685"/>
                  </a:lnTo>
                  <a:lnTo>
                    <a:pt x="9004" y="220497"/>
                  </a:lnTo>
                  <a:close/>
                </a:path>
                <a:path w="9525" h="225425">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24" name="object 124" descr=""/>
            <p:cNvSpPr/>
            <p:nvPr/>
          </p:nvSpPr>
          <p:spPr>
            <a:xfrm>
              <a:off x="5777999" y="1525503"/>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25" name="object 125" descr=""/>
            <p:cNvSpPr/>
            <p:nvPr/>
          </p:nvSpPr>
          <p:spPr>
            <a:xfrm>
              <a:off x="5773496" y="1512011"/>
              <a:ext cx="9525" cy="225425"/>
            </a:xfrm>
            <a:custGeom>
              <a:avLst/>
              <a:gdLst/>
              <a:ahLst/>
              <a:cxnLst/>
              <a:rect l="l" t="t" r="r" b="b"/>
              <a:pathLst>
                <a:path w="9525" h="225425">
                  <a:moveTo>
                    <a:pt x="9004" y="220497"/>
                  </a:moveTo>
                  <a:lnTo>
                    <a:pt x="7683" y="217322"/>
                  </a:lnTo>
                  <a:lnTo>
                    <a:pt x="4495" y="216001"/>
                  </a:lnTo>
                  <a:lnTo>
                    <a:pt x="1308" y="217322"/>
                  </a:lnTo>
                  <a:lnTo>
                    <a:pt x="0" y="220497"/>
                  </a:lnTo>
                  <a:lnTo>
                    <a:pt x="1308" y="223685"/>
                  </a:lnTo>
                  <a:lnTo>
                    <a:pt x="4495" y="225005"/>
                  </a:lnTo>
                  <a:lnTo>
                    <a:pt x="7683" y="223685"/>
                  </a:lnTo>
                  <a:lnTo>
                    <a:pt x="9004" y="220497"/>
                  </a:lnTo>
                  <a:close/>
                </a:path>
                <a:path w="9525" h="225425">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26" name="object 126" descr=""/>
            <p:cNvSpPr/>
            <p:nvPr/>
          </p:nvSpPr>
          <p:spPr>
            <a:xfrm>
              <a:off x="1349999" y="1741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27" name="object 127" descr=""/>
            <p:cNvSpPr/>
            <p:nvPr/>
          </p:nvSpPr>
          <p:spPr>
            <a:xfrm>
              <a:off x="1345488" y="1728012"/>
              <a:ext cx="9525" cy="225425"/>
            </a:xfrm>
            <a:custGeom>
              <a:avLst/>
              <a:gdLst/>
              <a:ahLst/>
              <a:cxnLst/>
              <a:rect l="l" t="t" r="r" b="b"/>
              <a:pathLst>
                <a:path w="9525" h="225425">
                  <a:moveTo>
                    <a:pt x="9004" y="220497"/>
                  </a:moveTo>
                  <a:lnTo>
                    <a:pt x="7683" y="217309"/>
                  </a:lnTo>
                  <a:lnTo>
                    <a:pt x="4508" y="216001"/>
                  </a:lnTo>
                  <a:lnTo>
                    <a:pt x="1320" y="217309"/>
                  </a:lnTo>
                  <a:lnTo>
                    <a:pt x="0" y="220497"/>
                  </a:lnTo>
                  <a:lnTo>
                    <a:pt x="1320" y="223685"/>
                  </a:lnTo>
                  <a:lnTo>
                    <a:pt x="4508" y="225005"/>
                  </a:lnTo>
                  <a:lnTo>
                    <a:pt x="7683" y="223685"/>
                  </a:lnTo>
                  <a:lnTo>
                    <a:pt x="9004" y="220497"/>
                  </a:lnTo>
                  <a:close/>
                </a:path>
                <a:path w="9525" h="225425">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28" name="object 128" descr=""/>
            <p:cNvSpPr/>
            <p:nvPr/>
          </p:nvSpPr>
          <p:spPr>
            <a:xfrm>
              <a:off x="2717999" y="1741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29" name="object 129" descr=""/>
            <p:cNvSpPr/>
            <p:nvPr/>
          </p:nvSpPr>
          <p:spPr>
            <a:xfrm>
              <a:off x="2713494" y="1728012"/>
              <a:ext cx="9525" cy="225425"/>
            </a:xfrm>
            <a:custGeom>
              <a:avLst/>
              <a:gdLst/>
              <a:ahLst/>
              <a:cxnLst/>
              <a:rect l="l" t="t" r="r" b="b"/>
              <a:pathLst>
                <a:path w="9525" h="225425">
                  <a:moveTo>
                    <a:pt x="9004" y="220497"/>
                  </a:moveTo>
                  <a:lnTo>
                    <a:pt x="7683" y="217309"/>
                  </a:lnTo>
                  <a:lnTo>
                    <a:pt x="4495" y="216001"/>
                  </a:lnTo>
                  <a:lnTo>
                    <a:pt x="1320" y="217309"/>
                  </a:lnTo>
                  <a:lnTo>
                    <a:pt x="0" y="220497"/>
                  </a:lnTo>
                  <a:lnTo>
                    <a:pt x="1320" y="223685"/>
                  </a:lnTo>
                  <a:lnTo>
                    <a:pt x="4495" y="225005"/>
                  </a:lnTo>
                  <a:lnTo>
                    <a:pt x="7683" y="223685"/>
                  </a:lnTo>
                  <a:lnTo>
                    <a:pt x="9004" y="220497"/>
                  </a:lnTo>
                  <a:close/>
                </a:path>
                <a:path w="9525" h="225425">
                  <a:moveTo>
                    <a:pt x="9004" y="4495"/>
                  </a:moveTo>
                  <a:lnTo>
                    <a:pt x="7683" y="1308"/>
                  </a:lnTo>
                  <a:lnTo>
                    <a:pt x="4495" y="0"/>
                  </a:lnTo>
                  <a:lnTo>
                    <a:pt x="1320" y="1308"/>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30" name="object 130" descr=""/>
            <p:cNvSpPr/>
            <p:nvPr/>
          </p:nvSpPr>
          <p:spPr>
            <a:xfrm>
              <a:off x="5777999" y="17415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131" name="object 131" descr=""/>
            <p:cNvSpPr/>
            <p:nvPr/>
          </p:nvSpPr>
          <p:spPr>
            <a:xfrm>
              <a:off x="5773496" y="1728012"/>
              <a:ext cx="9525" cy="225425"/>
            </a:xfrm>
            <a:custGeom>
              <a:avLst/>
              <a:gdLst/>
              <a:ahLst/>
              <a:cxnLst/>
              <a:rect l="l" t="t" r="r" b="b"/>
              <a:pathLst>
                <a:path w="9525" h="225425">
                  <a:moveTo>
                    <a:pt x="9004" y="220497"/>
                  </a:moveTo>
                  <a:lnTo>
                    <a:pt x="7683" y="217309"/>
                  </a:lnTo>
                  <a:lnTo>
                    <a:pt x="4495" y="216001"/>
                  </a:lnTo>
                  <a:lnTo>
                    <a:pt x="1308" y="217309"/>
                  </a:lnTo>
                  <a:lnTo>
                    <a:pt x="0" y="220497"/>
                  </a:lnTo>
                  <a:lnTo>
                    <a:pt x="1308" y="223685"/>
                  </a:lnTo>
                  <a:lnTo>
                    <a:pt x="4495" y="225005"/>
                  </a:lnTo>
                  <a:lnTo>
                    <a:pt x="7683" y="223685"/>
                  </a:lnTo>
                  <a:lnTo>
                    <a:pt x="9004" y="220497"/>
                  </a:lnTo>
                  <a:close/>
                </a:path>
                <a:path w="9525" h="225425">
                  <a:moveTo>
                    <a:pt x="9004" y="4495"/>
                  </a:moveTo>
                  <a:lnTo>
                    <a:pt x="7683" y="1308"/>
                  </a:lnTo>
                  <a:lnTo>
                    <a:pt x="4495" y="0"/>
                  </a:lnTo>
                  <a:lnTo>
                    <a:pt x="1308" y="1308"/>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32" name="object 132" descr=""/>
            <p:cNvSpPr/>
            <p:nvPr/>
          </p:nvSpPr>
          <p:spPr>
            <a:xfrm>
              <a:off x="1349999" y="1957502"/>
              <a:ext cx="0" cy="621030"/>
            </a:xfrm>
            <a:custGeom>
              <a:avLst/>
              <a:gdLst/>
              <a:ahLst/>
              <a:cxnLst/>
              <a:rect l="l" t="t" r="r" b="b"/>
              <a:pathLst>
                <a:path w="0" h="621030">
                  <a:moveTo>
                    <a:pt x="0" y="621004"/>
                  </a:moveTo>
                  <a:lnTo>
                    <a:pt x="0" y="0"/>
                  </a:lnTo>
                </a:path>
              </a:pathLst>
            </a:custGeom>
            <a:ln w="9004">
              <a:solidFill>
                <a:srgbClr val="BCBEC0"/>
              </a:solidFill>
              <a:prstDash val="dot"/>
            </a:ln>
          </p:spPr>
          <p:txBody>
            <a:bodyPr wrap="square" lIns="0" tIns="0" rIns="0" bIns="0" rtlCol="0"/>
            <a:lstStyle/>
            <a:p/>
          </p:txBody>
        </p:sp>
        <p:sp>
          <p:nvSpPr>
            <p:cNvPr id="133" name="object 133" descr=""/>
            <p:cNvSpPr/>
            <p:nvPr/>
          </p:nvSpPr>
          <p:spPr>
            <a:xfrm>
              <a:off x="1345488" y="1944001"/>
              <a:ext cx="9525" cy="657225"/>
            </a:xfrm>
            <a:custGeom>
              <a:avLst/>
              <a:gdLst/>
              <a:ahLst/>
              <a:cxnLst/>
              <a:rect l="l" t="t" r="r" b="b"/>
              <a:pathLst>
                <a:path w="9525" h="657225">
                  <a:moveTo>
                    <a:pt x="9004" y="652513"/>
                  </a:moveTo>
                  <a:lnTo>
                    <a:pt x="7683" y="649325"/>
                  </a:lnTo>
                  <a:lnTo>
                    <a:pt x="4508" y="648004"/>
                  </a:lnTo>
                  <a:lnTo>
                    <a:pt x="1320" y="649325"/>
                  </a:lnTo>
                  <a:lnTo>
                    <a:pt x="0" y="652513"/>
                  </a:lnTo>
                  <a:lnTo>
                    <a:pt x="1320" y="655688"/>
                  </a:lnTo>
                  <a:lnTo>
                    <a:pt x="4508" y="657009"/>
                  </a:lnTo>
                  <a:lnTo>
                    <a:pt x="7683" y="655688"/>
                  </a:lnTo>
                  <a:lnTo>
                    <a:pt x="9004" y="652513"/>
                  </a:lnTo>
                  <a:close/>
                </a:path>
                <a:path w="9525" h="657225">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34" name="object 134" descr=""/>
            <p:cNvSpPr/>
            <p:nvPr/>
          </p:nvSpPr>
          <p:spPr>
            <a:xfrm>
              <a:off x="2717999" y="1957502"/>
              <a:ext cx="0" cy="621030"/>
            </a:xfrm>
            <a:custGeom>
              <a:avLst/>
              <a:gdLst/>
              <a:ahLst/>
              <a:cxnLst/>
              <a:rect l="l" t="t" r="r" b="b"/>
              <a:pathLst>
                <a:path w="0" h="621030">
                  <a:moveTo>
                    <a:pt x="0" y="621004"/>
                  </a:moveTo>
                  <a:lnTo>
                    <a:pt x="0" y="0"/>
                  </a:lnTo>
                </a:path>
              </a:pathLst>
            </a:custGeom>
            <a:ln w="9004">
              <a:solidFill>
                <a:srgbClr val="BCBEC0"/>
              </a:solidFill>
              <a:prstDash val="dot"/>
            </a:ln>
          </p:spPr>
          <p:txBody>
            <a:bodyPr wrap="square" lIns="0" tIns="0" rIns="0" bIns="0" rtlCol="0"/>
            <a:lstStyle/>
            <a:p/>
          </p:txBody>
        </p:sp>
        <p:sp>
          <p:nvSpPr>
            <p:cNvPr id="135" name="object 135" descr=""/>
            <p:cNvSpPr/>
            <p:nvPr/>
          </p:nvSpPr>
          <p:spPr>
            <a:xfrm>
              <a:off x="2713494" y="1944001"/>
              <a:ext cx="9525" cy="657225"/>
            </a:xfrm>
            <a:custGeom>
              <a:avLst/>
              <a:gdLst/>
              <a:ahLst/>
              <a:cxnLst/>
              <a:rect l="l" t="t" r="r" b="b"/>
              <a:pathLst>
                <a:path w="9525" h="657225">
                  <a:moveTo>
                    <a:pt x="9004" y="652513"/>
                  </a:moveTo>
                  <a:lnTo>
                    <a:pt x="7683" y="649325"/>
                  </a:lnTo>
                  <a:lnTo>
                    <a:pt x="4495" y="648004"/>
                  </a:lnTo>
                  <a:lnTo>
                    <a:pt x="1320" y="649325"/>
                  </a:lnTo>
                  <a:lnTo>
                    <a:pt x="0" y="652513"/>
                  </a:lnTo>
                  <a:lnTo>
                    <a:pt x="1320" y="655688"/>
                  </a:lnTo>
                  <a:lnTo>
                    <a:pt x="4495" y="657009"/>
                  </a:lnTo>
                  <a:lnTo>
                    <a:pt x="7683" y="655688"/>
                  </a:lnTo>
                  <a:lnTo>
                    <a:pt x="9004" y="652513"/>
                  </a:lnTo>
                  <a:close/>
                </a:path>
                <a:path w="9525" h="65722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36" name="object 136" descr=""/>
            <p:cNvSpPr/>
            <p:nvPr/>
          </p:nvSpPr>
          <p:spPr>
            <a:xfrm>
              <a:off x="5777999" y="1957502"/>
              <a:ext cx="0" cy="621030"/>
            </a:xfrm>
            <a:custGeom>
              <a:avLst/>
              <a:gdLst/>
              <a:ahLst/>
              <a:cxnLst/>
              <a:rect l="l" t="t" r="r" b="b"/>
              <a:pathLst>
                <a:path w="0" h="621030">
                  <a:moveTo>
                    <a:pt x="0" y="621004"/>
                  </a:moveTo>
                  <a:lnTo>
                    <a:pt x="0" y="0"/>
                  </a:lnTo>
                </a:path>
              </a:pathLst>
            </a:custGeom>
            <a:ln w="9004">
              <a:solidFill>
                <a:srgbClr val="BCBEC0"/>
              </a:solidFill>
              <a:prstDash val="dot"/>
            </a:ln>
          </p:spPr>
          <p:txBody>
            <a:bodyPr wrap="square" lIns="0" tIns="0" rIns="0" bIns="0" rtlCol="0"/>
            <a:lstStyle/>
            <a:p/>
          </p:txBody>
        </p:sp>
        <p:sp>
          <p:nvSpPr>
            <p:cNvPr id="137" name="object 137" descr=""/>
            <p:cNvSpPr/>
            <p:nvPr/>
          </p:nvSpPr>
          <p:spPr>
            <a:xfrm>
              <a:off x="5773496" y="1944001"/>
              <a:ext cx="9525" cy="657225"/>
            </a:xfrm>
            <a:custGeom>
              <a:avLst/>
              <a:gdLst/>
              <a:ahLst/>
              <a:cxnLst/>
              <a:rect l="l" t="t" r="r" b="b"/>
              <a:pathLst>
                <a:path w="9525" h="657225">
                  <a:moveTo>
                    <a:pt x="9004" y="652513"/>
                  </a:moveTo>
                  <a:lnTo>
                    <a:pt x="7683" y="649325"/>
                  </a:lnTo>
                  <a:lnTo>
                    <a:pt x="4495" y="648004"/>
                  </a:lnTo>
                  <a:lnTo>
                    <a:pt x="1308" y="649325"/>
                  </a:lnTo>
                  <a:lnTo>
                    <a:pt x="0" y="652513"/>
                  </a:lnTo>
                  <a:lnTo>
                    <a:pt x="1308" y="655688"/>
                  </a:lnTo>
                  <a:lnTo>
                    <a:pt x="4495" y="657009"/>
                  </a:lnTo>
                  <a:lnTo>
                    <a:pt x="7683" y="655688"/>
                  </a:lnTo>
                  <a:lnTo>
                    <a:pt x="9004" y="652513"/>
                  </a:lnTo>
                  <a:close/>
                </a:path>
                <a:path w="9525" h="657225">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38" name="object 138" descr=""/>
            <p:cNvSpPr/>
            <p:nvPr/>
          </p:nvSpPr>
          <p:spPr>
            <a:xfrm>
              <a:off x="1349999" y="2605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39" name="object 139" descr=""/>
            <p:cNvSpPr/>
            <p:nvPr/>
          </p:nvSpPr>
          <p:spPr>
            <a:xfrm>
              <a:off x="1345488" y="2592019"/>
              <a:ext cx="9525" cy="369570"/>
            </a:xfrm>
            <a:custGeom>
              <a:avLst/>
              <a:gdLst/>
              <a:ahLst/>
              <a:cxnLst/>
              <a:rect l="l" t="t" r="r" b="b"/>
              <a:pathLst>
                <a:path w="9525" h="369569">
                  <a:moveTo>
                    <a:pt x="9004" y="364490"/>
                  </a:moveTo>
                  <a:lnTo>
                    <a:pt x="7683" y="361315"/>
                  </a:lnTo>
                  <a:lnTo>
                    <a:pt x="4508" y="359994"/>
                  </a:lnTo>
                  <a:lnTo>
                    <a:pt x="1320" y="361315"/>
                  </a:lnTo>
                  <a:lnTo>
                    <a:pt x="0" y="364490"/>
                  </a:lnTo>
                  <a:lnTo>
                    <a:pt x="1320" y="367677"/>
                  </a:lnTo>
                  <a:lnTo>
                    <a:pt x="4508" y="368998"/>
                  </a:lnTo>
                  <a:lnTo>
                    <a:pt x="7683" y="367677"/>
                  </a:lnTo>
                  <a:lnTo>
                    <a:pt x="9004" y="364490"/>
                  </a:lnTo>
                  <a:close/>
                </a:path>
                <a:path w="9525" h="369569">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40" name="object 140" descr=""/>
            <p:cNvSpPr/>
            <p:nvPr/>
          </p:nvSpPr>
          <p:spPr>
            <a:xfrm>
              <a:off x="2717999" y="2605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41" name="object 141" descr=""/>
            <p:cNvSpPr/>
            <p:nvPr/>
          </p:nvSpPr>
          <p:spPr>
            <a:xfrm>
              <a:off x="2713494" y="2592019"/>
              <a:ext cx="9525" cy="369570"/>
            </a:xfrm>
            <a:custGeom>
              <a:avLst/>
              <a:gdLst/>
              <a:ahLst/>
              <a:cxnLst/>
              <a:rect l="l" t="t" r="r" b="b"/>
              <a:pathLst>
                <a:path w="9525" h="369569">
                  <a:moveTo>
                    <a:pt x="9004" y="364490"/>
                  </a:moveTo>
                  <a:lnTo>
                    <a:pt x="7683" y="361315"/>
                  </a:lnTo>
                  <a:lnTo>
                    <a:pt x="4495" y="359994"/>
                  </a:lnTo>
                  <a:lnTo>
                    <a:pt x="1320" y="361315"/>
                  </a:lnTo>
                  <a:lnTo>
                    <a:pt x="0" y="364490"/>
                  </a:lnTo>
                  <a:lnTo>
                    <a:pt x="1320" y="367677"/>
                  </a:lnTo>
                  <a:lnTo>
                    <a:pt x="4495" y="368998"/>
                  </a:lnTo>
                  <a:lnTo>
                    <a:pt x="7683" y="367677"/>
                  </a:lnTo>
                  <a:lnTo>
                    <a:pt x="9004" y="364490"/>
                  </a:lnTo>
                  <a:close/>
                </a:path>
                <a:path w="9525" h="369569">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42" name="object 142" descr=""/>
            <p:cNvSpPr/>
            <p:nvPr/>
          </p:nvSpPr>
          <p:spPr>
            <a:xfrm>
              <a:off x="5777999" y="2605511"/>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143" name="object 143" descr=""/>
            <p:cNvSpPr/>
            <p:nvPr/>
          </p:nvSpPr>
          <p:spPr>
            <a:xfrm>
              <a:off x="5773496" y="2592019"/>
              <a:ext cx="9525" cy="369570"/>
            </a:xfrm>
            <a:custGeom>
              <a:avLst/>
              <a:gdLst/>
              <a:ahLst/>
              <a:cxnLst/>
              <a:rect l="l" t="t" r="r" b="b"/>
              <a:pathLst>
                <a:path w="9525" h="369569">
                  <a:moveTo>
                    <a:pt x="9004" y="364490"/>
                  </a:moveTo>
                  <a:lnTo>
                    <a:pt x="7683" y="361315"/>
                  </a:lnTo>
                  <a:lnTo>
                    <a:pt x="4495" y="359994"/>
                  </a:lnTo>
                  <a:lnTo>
                    <a:pt x="1308" y="361315"/>
                  </a:lnTo>
                  <a:lnTo>
                    <a:pt x="0" y="364490"/>
                  </a:lnTo>
                  <a:lnTo>
                    <a:pt x="1308" y="367677"/>
                  </a:lnTo>
                  <a:lnTo>
                    <a:pt x="4495" y="368998"/>
                  </a:lnTo>
                  <a:lnTo>
                    <a:pt x="7683" y="367677"/>
                  </a:lnTo>
                  <a:lnTo>
                    <a:pt x="9004" y="364490"/>
                  </a:lnTo>
                  <a:close/>
                </a:path>
                <a:path w="9525" h="369569">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44" name="object 144" descr=""/>
            <p:cNvSpPr/>
            <p:nvPr/>
          </p:nvSpPr>
          <p:spPr>
            <a:xfrm>
              <a:off x="1349999" y="2965502"/>
              <a:ext cx="0" cy="1629410"/>
            </a:xfrm>
            <a:custGeom>
              <a:avLst/>
              <a:gdLst/>
              <a:ahLst/>
              <a:cxnLst/>
              <a:rect l="l" t="t" r="r" b="b"/>
              <a:pathLst>
                <a:path w="0" h="1629410">
                  <a:moveTo>
                    <a:pt x="0" y="1629003"/>
                  </a:moveTo>
                  <a:lnTo>
                    <a:pt x="0" y="0"/>
                  </a:lnTo>
                </a:path>
              </a:pathLst>
            </a:custGeom>
            <a:ln w="9004">
              <a:solidFill>
                <a:srgbClr val="BCBEC0"/>
              </a:solidFill>
              <a:prstDash val="dot"/>
            </a:ln>
          </p:spPr>
          <p:txBody>
            <a:bodyPr wrap="square" lIns="0" tIns="0" rIns="0" bIns="0" rtlCol="0"/>
            <a:lstStyle/>
            <a:p/>
          </p:txBody>
        </p:sp>
        <p:sp>
          <p:nvSpPr>
            <p:cNvPr id="145" name="object 145" descr=""/>
            <p:cNvSpPr/>
            <p:nvPr/>
          </p:nvSpPr>
          <p:spPr>
            <a:xfrm>
              <a:off x="1345488" y="2952000"/>
              <a:ext cx="9525" cy="1665605"/>
            </a:xfrm>
            <a:custGeom>
              <a:avLst/>
              <a:gdLst/>
              <a:ahLst/>
              <a:cxnLst/>
              <a:rect l="l" t="t" r="r" b="b"/>
              <a:pathLst>
                <a:path w="9525" h="1665604">
                  <a:moveTo>
                    <a:pt x="9004" y="1660512"/>
                  </a:moveTo>
                  <a:lnTo>
                    <a:pt x="7683" y="1657324"/>
                  </a:lnTo>
                  <a:lnTo>
                    <a:pt x="4508" y="1656003"/>
                  </a:lnTo>
                  <a:lnTo>
                    <a:pt x="1320" y="1657324"/>
                  </a:lnTo>
                  <a:lnTo>
                    <a:pt x="0" y="1660512"/>
                  </a:lnTo>
                  <a:lnTo>
                    <a:pt x="1320" y="1663700"/>
                  </a:lnTo>
                  <a:lnTo>
                    <a:pt x="4508" y="1665008"/>
                  </a:lnTo>
                  <a:lnTo>
                    <a:pt x="7683" y="1663700"/>
                  </a:lnTo>
                  <a:lnTo>
                    <a:pt x="9004" y="1660512"/>
                  </a:lnTo>
                  <a:close/>
                </a:path>
                <a:path w="9525" h="1665604">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146" name="object 146" descr=""/>
            <p:cNvSpPr/>
            <p:nvPr/>
          </p:nvSpPr>
          <p:spPr>
            <a:xfrm>
              <a:off x="2717999" y="2965502"/>
              <a:ext cx="0" cy="1629410"/>
            </a:xfrm>
            <a:custGeom>
              <a:avLst/>
              <a:gdLst/>
              <a:ahLst/>
              <a:cxnLst/>
              <a:rect l="l" t="t" r="r" b="b"/>
              <a:pathLst>
                <a:path w="0" h="1629410">
                  <a:moveTo>
                    <a:pt x="0" y="1629003"/>
                  </a:moveTo>
                  <a:lnTo>
                    <a:pt x="0" y="0"/>
                  </a:lnTo>
                </a:path>
              </a:pathLst>
            </a:custGeom>
            <a:ln w="9004">
              <a:solidFill>
                <a:srgbClr val="BCBEC0"/>
              </a:solidFill>
              <a:prstDash val="dot"/>
            </a:ln>
          </p:spPr>
          <p:txBody>
            <a:bodyPr wrap="square" lIns="0" tIns="0" rIns="0" bIns="0" rtlCol="0"/>
            <a:lstStyle/>
            <a:p/>
          </p:txBody>
        </p:sp>
        <p:sp>
          <p:nvSpPr>
            <p:cNvPr id="147" name="object 147" descr=""/>
            <p:cNvSpPr/>
            <p:nvPr/>
          </p:nvSpPr>
          <p:spPr>
            <a:xfrm>
              <a:off x="2713494" y="2952000"/>
              <a:ext cx="9525" cy="1665605"/>
            </a:xfrm>
            <a:custGeom>
              <a:avLst/>
              <a:gdLst/>
              <a:ahLst/>
              <a:cxnLst/>
              <a:rect l="l" t="t" r="r" b="b"/>
              <a:pathLst>
                <a:path w="9525" h="1665604">
                  <a:moveTo>
                    <a:pt x="9004" y="1660512"/>
                  </a:moveTo>
                  <a:lnTo>
                    <a:pt x="7683" y="1657324"/>
                  </a:lnTo>
                  <a:lnTo>
                    <a:pt x="4495" y="1656003"/>
                  </a:lnTo>
                  <a:lnTo>
                    <a:pt x="1320" y="1657324"/>
                  </a:lnTo>
                  <a:lnTo>
                    <a:pt x="0" y="1660512"/>
                  </a:lnTo>
                  <a:lnTo>
                    <a:pt x="1320" y="1663700"/>
                  </a:lnTo>
                  <a:lnTo>
                    <a:pt x="4495" y="1665008"/>
                  </a:lnTo>
                  <a:lnTo>
                    <a:pt x="7683" y="1663700"/>
                  </a:lnTo>
                  <a:lnTo>
                    <a:pt x="9004" y="1660512"/>
                  </a:lnTo>
                  <a:close/>
                </a:path>
                <a:path w="9525" h="1665604">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48" name="object 148" descr=""/>
            <p:cNvSpPr/>
            <p:nvPr/>
          </p:nvSpPr>
          <p:spPr>
            <a:xfrm>
              <a:off x="5777999" y="2965502"/>
              <a:ext cx="0" cy="1629410"/>
            </a:xfrm>
            <a:custGeom>
              <a:avLst/>
              <a:gdLst/>
              <a:ahLst/>
              <a:cxnLst/>
              <a:rect l="l" t="t" r="r" b="b"/>
              <a:pathLst>
                <a:path w="0" h="1629410">
                  <a:moveTo>
                    <a:pt x="0" y="1472614"/>
                  </a:moveTo>
                  <a:lnTo>
                    <a:pt x="0" y="1629003"/>
                  </a:lnTo>
                </a:path>
                <a:path w="0" h="1629410">
                  <a:moveTo>
                    <a:pt x="0" y="0"/>
                  </a:moveTo>
                  <a:lnTo>
                    <a:pt x="0" y="256500"/>
                  </a:lnTo>
                </a:path>
              </a:pathLst>
            </a:custGeom>
            <a:ln w="9004">
              <a:solidFill>
                <a:srgbClr val="BCBEC0"/>
              </a:solidFill>
              <a:prstDash val="dot"/>
            </a:ln>
          </p:spPr>
          <p:txBody>
            <a:bodyPr wrap="square" lIns="0" tIns="0" rIns="0" bIns="0" rtlCol="0"/>
            <a:lstStyle/>
            <a:p/>
          </p:txBody>
        </p:sp>
        <p:sp>
          <p:nvSpPr>
            <p:cNvPr id="149" name="object 149" descr=""/>
            <p:cNvSpPr/>
            <p:nvPr/>
          </p:nvSpPr>
          <p:spPr>
            <a:xfrm>
              <a:off x="5773496" y="2952000"/>
              <a:ext cx="9525" cy="1665605"/>
            </a:xfrm>
            <a:custGeom>
              <a:avLst/>
              <a:gdLst/>
              <a:ahLst/>
              <a:cxnLst/>
              <a:rect l="l" t="t" r="r" b="b"/>
              <a:pathLst>
                <a:path w="9525" h="1665604">
                  <a:moveTo>
                    <a:pt x="9004" y="1660512"/>
                  </a:moveTo>
                  <a:lnTo>
                    <a:pt x="7683" y="1657324"/>
                  </a:lnTo>
                  <a:lnTo>
                    <a:pt x="4495" y="1656003"/>
                  </a:lnTo>
                  <a:lnTo>
                    <a:pt x="1308" y="1657324"/>
                  </a:lnTo>
                  <a:lnTo>
                    <a:pt x="0" y="1660512"/>
                  </a:lnTo>
                  <a:lnTo>
                    <a:pt x="1308" y="1663700"/>
                  </a:lnTo>
                  <a:lnTo>
                    <a:pt x="4495" y="1665008"/>
                  </a:lnTo>
                  <a:lnTo>
                    <a:pt x="7683" y="1663700"/>
                  </a:lnTo>
                  <a:lnTo>
                    <a:pt x="9004" y="1660512"/>
                  </a:lnTo>
                  <a:close/>
                </a:path>
                <a:path w="9525" h="1665604">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50" name="object 150" descr=""/>
            <p:cNvSpPr/>
            <p:nvPr/>
          </p:nvSpPr>
          <p:spPr>
            <a:xfrm>
              <a:off x="1349999" y="4621741"/>
              <a:ext cx="0" cy="323850"/>
            </a:xfrm>
            <a:custGeom>
              <a:avLst/>
              <a:gdLst/>
              <a:ahLst/>
              <a:cxnLst/>
              <a:rect l="l" t="t" r="r" b="b"/>
              <a:pathLst>
                <a:path w="0" h="323850">
                  <a:moveTo>
                    <a:pt x="0" y="323291"/>
                  </a:moveTo>
                  <a:lnTo>
                    <a:pt x="0" y="0"/>
                  </a:lnTo>
                </a:path>
              </a:pathLst>
            </a:custGeom>
            <a:ln w="9004">
              <a:solidFill>
                <a:srgbClr val="BCBEC0"/>
              </a:solidFill>
              <a:prstDash val="dot"/>
            </a:ln>
          </p:spPr>
          <p:txBody>
            <a:bodyPr wrap="square" lIns="0" tIns="0" rIns="0" bIns="0" rtlCol="0"/>
            <a:lstStyle/>
            <a:p/>
          </p:txBody>
        </p:sp>
        <p:sp>
          <p:nvSpPr>
            <p:cNvPr id="151" name="object 151" descr=""/>
            <p:cNvSpPr/>
            <p:nvPr/>
          </p:nvSpPr>
          <p:spPr>
            <a:xfrm>
              <a:off x="1345488" y="4608004"/>
              <a:ext cx="9525" cy="360045"/>
            </a:xfrm>
            <a:custGeom>
              <a:avLst/>
              <a:gdLst/>
              <a:ahLst/>
              <a:cxnLst/>
              <a:rect l="l" t="t" r="r" b="b"/>
              <a:pathLst>
                <a:path w="9525" h="360045">
                  <a:moveTo>
                    <a:pt x="9004" y="355511"/>
                  </a:moveTo>
                  <a:lnTo>
                    <a:pt x="7683" y="352323"/>
                  </a:lnTo>
                  <a:lnTo>
                    <a:pt x="4508" y="351002"/>
                  </a:lnTo>
                  <a:lnTo>
                    <a:pt x="1320" y="352323"/>
                  </a:lnTo>
                  <a:lnTo>
                    <a:pt x="0" y="355511"/>
                  </a:lnTo>
                  <a:lnTo>
                    <a:pt x="1320" y="358686"/>
                  </a:lnTo>
                  <a:lnTo>
                    <a:pt x="4508" y="360006"/>
                  </a:lnTo>
                  <a:lnTo>
                    <a:pt x="7683" y="358686"/>
                  </a:lnTo>
                  <a:lnTo>
                    <a:pt x="9004" y="355511"/>
                  </a:lnTo>
                  <a:close/>
                </a:path>
                <a:path w="9525" h="360045">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52" name="object 152" descr=""/>
            <p:cNvSpPr/>
            <p:nvPr/>
          </p:nvSpPr>
          <p:spPr>
            <a:xfrm>
              <a:off x="2717999" y="4621741"/>
              <a:ext cx="0" cy="323850"/>
            </a:xfrm>
            <a:custGeom>
              <a:avLst/>
              <a:gdLst/>
              <a:ahLst/>
              <a:cxnLst/>
              <a:rect l="l" t="t" r="r" b="b"/>
              <a:pathLst>
                <a:path w="0" h="323850">
                  <a:moveTo>
                    <a:pt x="0" y="323291"/>
                  </a:moveTo>
                  <a:lnTo>
                    <a:pt x="0" y="0"/>
                  </a:lnTo>
                </a:path>
              </a:pathLst>
            </a:custGeom>
            <a:ln w="9004">
              <a:solidFill>
                <a:srgbClr val="BCBEC0"/>
              </a:solidFill>
              <a:prstDash val="dot"/>
            </a:ln>
          </p:spPr>
          <p:txBody>
            <a:bodyPr wrap="square" lIns="0" tIns="0" rIns="0" bIns="0" rtlCol="0"/>
            <a:lstStyle/>
            <a:p/>
          </p:txBody>
        </p:sp>
        <p:sp>
          <p:nvSpPr>
            <p:cNvPr id="153" name="object 153" descr=""/>
            <p:cNvSpPr/>
            <p:nvPr/>
          </p:nvSpPr>
          <p:spPr>
            <a:xfrm>
              <a:off x="2713494" y="4608004"/>
              <a:ext cx="9525" cy="360045"/>
            </a:xfrm>
            <a:custGeom>
              <a:avLst/>
              <a:gdLst/>
              <a:ahLst/>
              <a:cxnLst/>
              <a:rect l="l" t="t" r="r" b="b"/>
              <a:pathLst>
                <a:path w="9525" h="360045">
                  <a:moveTo>
                    <a:pt x="9004" y="355511"/>
                  </a:moveTo>
                  <a:lnTo>
                    <a:pt x="7683" y="352323"/>
                  </a:lnTo>
                  <a:lnTo>
                    <a:pt x="4495" y="351002"/>
                  </a:lnTo>
                  <a:lnTo>
                    <a:pt x="1320" y="352323"/>
                  </a:lnTo>
                  <a:lnTo>
                    <a:pt x="0" y="355511"/>
                  </a:lnTo>
                  <a:lnTo>
                    <a:pt x="1320" y="358686"/>
                  </a:lnTo>
                  <a:lnTo>
                    <a:pt x="4495" y="360006"/>
                  </a:lnTo>
                  <a:lnTo>
                    <a:pt x="7683" y="358686"/>
                  </a:lnTo>
                  <a:lnTo>
                    <a:pt x="9004" y="355511"/>
                  </a:lnTo>
                  <a:close/>
                </a:path>
                <a:path w="9525" h="36004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54" name="object 154" descr=""/>
            <p:cNvSpPr/>
            <p:nvPr/>
          </p:nvSpPr>
          <p:spPr>
            <a:xfrm>
              <a:off x="5777999" y="4621741"/>
              <a:ext cx="0" cy="323850"/>
            </a:xfrm>
            <a:custGeom>
              <a:avLst/>
              <a:gdLst/>
              <a:ahLst/>
              <a:cxnLst/>
              <a:rect l="l" t="t" r="r" b="b"/>
              <a:pathLst>
                <a:path w="0" h="323850">
                  <a:moveTo>
                    <a:pt x="0" y="323291"/>
                  </a:moveTo>
                  <a:lnTo>
                    <a:pt x="0" y="0"/>
                  </a:lnTo>
                </a:path>
              </a:pathLst>
            </a:custGeom>
            <a:ln w="9004">
              <a:solidFill>
                <a:srgbClr val="BCBEC0"/>
              </a:solidFill>
              <a:prstDash val="dot"/>
            </a:ln>
          </p:spPr>
          <p:txBody>
            <a:bodyPr wrap="square" lIns="0" tIns="0" rIns="0" bIns="0" rtlCol="0"/>
            <a:lstStyle/>
            <a:p/>
          </p:txBody>
        </p:sp>
        <p:sp>
          <p:nvSpPr>
            <p:cNvPr id="155" name="object 155" descr=""/>
            <p:cNvSpPr/>
            <p:nvPr/>
          </p:nvSpPr>
          <p:spPr>
            <a:xfrm>
              <a:off x="5773496" y="4608004"/>
              <a:ext cx="9525" cy="360045"/>
            </a:xfrm>
            <a:custGeom>
              <a:avLst/>
              <a:gdLst/>
              <a:ahLst/>
              <a:cxnLst/>
              <a:rect l="l" t="t" r="r" b="b"/>
              <a:pathLst>
                <a:path w="9525" h="360045">
                  <a:moveTo>
                    <a:pt x="9004" y="355511"/>
                  </a:moveTo>
                  <a:lnTo>
                    <a:pt x="7683" y="352323"/>
                  </a:lnTo>
                  <a:lnTo>
                    <a:pt x="4495" y="351002"/>
                  </a:lnTo>
                  <a:lnTo>
                    <a:pt x="1308" y="352323"/>
                  </a:lnTo>
                  <a:lnTo>
                    <a:pt x="0" y="355511"/>
                  </a:lnTo>
                  <a:lnTo>
                    <a:pt x="1308" y="358686"/>
                  </a:lnTo>
                  <a:lnTo>
                    <a:pt x="4495" y="360006"/>
                  </a:lnTo>
                  <a:lnTo>
                    <a:pt x="7683" y="358686"/>
                  </a:lnTo>
                  <a:lnTo>
                    <a:pt x="9004" y="355511"/>
                  </a:lnTo>
                  <a:close/>
                </a:path>
                <a:path w="9525" h="360045">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56" name="object 156" descr=""/>
            <p:cNvSpPr/>
            <p:nvPr/>
          </p:nvSpPr>
          <p:spPr>
            <a:xfrm>
              <a:off x="271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57" name="object 157" descr=""/>
            <p:cNvSpPr/>
            <p:nvPr/>
          </p:nvSpPr>
          <p:spPr>
            <a:xfrm>
              <a:off x="2713494" y="368998"/>
              <a:ext cx="9525" cy="207010"/>
            </a:xfrm>
            <a:custGeom>
              <a:avLst/>
              <a:gdLst/>
              <a:ahLst/>
              <a:cxnLst/>
              <a:rect l="l" t="t" r="r" b="b"/>
              <a:pathLst>
                <a:path w="9525" h="207009">
                  <a:moveTo>
                    <a:pt x="9004" y="202514"/>
                  </a:moveTo>
                  <a:lnTo>
                    <a:pt x="7683" y="199326"/>
                  </a:lnTo>
                  <a:lnTo>
                    <a:pt x="4495" y="198005"/>
                  </a:lnTo>
                  <a:lnTo>
                    <a:pt x="1320" y="199326"/>
                  </a:lnTo>
                  <a:lnTo>
                    <a:pt x="0" y="202514"/>
                  </a:lnTo>
                  <a:lnTo>
                    <a:pt x="1320" y="205701"/>
                  </a:lnTo>
                  <a:lnTo>
                    <a:pt x="4495" y="207010"/>
                  </a:lnTo>
                  <a:lnTo>
                    <a:pt x="7683" y="205701"/>
                  </a:lnTo>
                  <a:lnTo>
                    <a:pt x="9004" y="202514"/>
                  </a:lnTo>
                  <a:close/>
                </a:path>
                <a:path w="9525" h="207009">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58" name="object 158" descr=""/>
            <p:cNvSpPr/>
            <p:nvPr/>
          </p:nvSpPr>
          <p:spPr>
            <a:xfrm>
              <a:off x="5777999" y="382500"/>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159" name="object 159" descr=""/>
            <p:cNvSpPr/>
            <p:nvPr/>
          </p:nvSpPr>
          <p:spPr>
            <a:xfrm>
              <a:off x="5773496" y="368998"/>
              <a:ext cx="9525" cy="207010"/>
            </a:xfrm>
            <a:custGeom>
              <a:avLst/>
              <a:gdLst/>
              <a:ahLst/>
              <a:cxnLst/>
              <a:rect l="l" t="t" r="r" b="b"/>
              <a:pathLst>
                <a:path w="9525" h="207009">
                  <a:moveTo>
                    <a:pt x="9004" y="202514"/>
                  </a:moveTo>
                  <a:lnTo>
                    <a:pt x="7683" y="199326"/>
                  </a:lnTo>
                  <a:lnTo>
                    <a:pt x="4495" y="198005"/>
                  </a:lnTo>
                  <a:lnTo>
                    <a:pt x="1308" y="199326"/>
                  </a:lnTo>
                  <a:lnTo>
                    <a:pt x="0" y="202514"/>
                  </a:lnTo>
                  <a:lnTo>
                    <a:pt x="1308" y="205701"/>
                  </a:lnTo>
                  <a:lnTo>
                    <a:pt x="4495" y="207010"/>
                  </a:lnTo>
                  <a:lnTo>
                    <a:pt x="7683" y="205701"/>
                  </a:lnTo>
                  <a:lnTo>
                    <a:pt x="9004" y="202514"/>
                  </a:lnTo>
                  <a:close/>
                </a:path>
                <a:path w="9525" h="207009">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60" name="object 160" descr=""/>
            <p:cNvSpPr/>
            <p:nvPr/>
          </p:nvSpPr>
          <p:spPr>
            <a:xfrm>
              <a:off x="5777999" y="598909"/>
              <a:ext cx="0" cy="179070"/>
            </a:xfrm>
            <a:custGeom>
              <a:avLst/>
              <a:gdLst/>
              <a:ahLst/>
              <a:cxnLst/>
              <a:rect l="l" t="t" r="r" b="b"/>
              <a:pathLst>
                <a:path w="0" h="179070">
                  <a:moveTo>
                    <a:pt x="0" y="178777"/>
                  </a:moveTo>
                  <a:lnTo>
                    <a:pt x="0" y="0"/>
                  </a:lnTo>
                </a:path>
              </a:pathLst>
            </a:custGeom>
            <a:ln w="9004">
              <a:solidFill>
                <a:srgbClr val="BCBEC0"/>
              </a:solidFill>
              <a:prstDash val="dot"/>
            </a:ln>
          </p:spPr>
          <p:txBody>
            <a:bodyPr wrap="square" lIns="0" tIns="0" rIns="0" bIns="0" rtlCol="0"/>
            <a:lstStyle/>
            <a:p/>
          </p:txBody>
        </p:sp>
        <p:sp>
          <p:nvSpPr>
            <p:cNvPr id="161" name="object 161" descr=""/>
            <p:cNvSpPr/>
            <p:nvPr/>
          </p:nvSpPr>
          <p:spPr>
            <a:xfrm>
              <a:off x="5773496" y="585012"/>
              <a:ext cx="9525" cy="216535"/>
            </a:xfrm>
            <a:custGeom>
              <a:avLst/>
              <a:gdLst/>
              <a:ahLst/>
              <a:cxnLst/>
              <a:rect l="l" t="t" r="r" b="b"/>
              <a:pathLst>
                <a:path w="9525" h="216534">
                  <a:moveTo>
                    <a:pt x="9004" y="211493"/>
                  </a:moveTo>
                  <a:lnTo>
                    <a:pt x="7683" y="208318"/>
                  </a:lnTo>
                  <a:lnTo>
                    <a:pt x="4495" y="206997"/>
                  </a:lnTo>
                  <a:lnTo>
                    <a:pt x="1308" y="208318"/>
                  </a:lnTo>
                  <a:lnTo>
                    <a:pt x="0" y="211493"/>
                  </a:lnTo>
                  <a:lnTo>
                    <a:pt x="1308" y="214680"/>
                  </a:lnTo>
                  <a:lnTo>
                    <a:pt x="4495" y="216001"/>
                  </a:lnTo>
                  <a:lnTo>
                    <a:pt x="7683" y="214680"/>
                  </a:lnTo>
                  <a:lnTo>
                    <a:pt x="9004" y="211493"/>
                  </a:lnTo>
                  <a:close/>
                </a:path>
                <a:path w="9525" h="216534">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62" name="object 162" descr=""/>
            <p:cNvSpPr/>
            <p:nvPr/>
          </p:nvSpPr>
          <p:spPr>
            <a:xfrm>
              <a:off x="5777999" y="805507"/>
              <a:ext cx="0" cy="261620"/>
            </a:xfrm>
            <a:custGeom>
              <a:avLst/>
              <a:gdLst/>
              <a:ahLst/>
              <a:cxnLst/>
              <a:rect l="l" t="t" r="r" b="b"/>
              <a:pathLst>
                <a:path w="0" h="261619">
                  <a:moveTo>
                    <a:pt x="0" y="260997"/>
                  </a:moveTo>
                  <a:lnTo>
                    <a:pt x="0" y="0"/>
                  </a:lnTo>
                </a:path>
              </a:pathLst>
            </a:custGeom>
            <a:ln w="9004">
              <a:solidFill>
                <a:srgbClr val="BCBEC0"/>
              </a:solidFill>
              <a:prstDash val="dot"/>
            </a:ln>
          </p:spPr>
          <p:txBody>
            <a:bodyPr wrap="square" lIns="0" tIns="0" rIns="0" bIns="0" rtlCol="0"/>
            <a:lstStyle/>
            <a:p/>
          </p:txBody>
        </p:sp>
        <p:sp>
          <p:nvSpPr>
            <p:cNvPr id="163" name="object 163" descr=""/>
            <p:cNvSpPr/>
            <p:nvPr/>
          </p:nvSpPr>
          <p:spPr>
            <a:xfrm>
              <a:off x="5773496" y="792010"/>
              <a:ext cx="9525" cy="297180"/>
            </a:xfrm>
            <a:custGeom>
              <a:avLst/>
              <a:gdLst/>
              <a:ahLst/>
              <a:cxnLst/>
              <a:rect l="l" t="t" r="r" b="b"/>
              <a:pathLst>
                <a:path w="9525" h="297180">
                  <a:moveTo>
                    <a:pt x="9004" y="292506"/>
                  </a:moveTo>
                  <a:lnTo>
                    <a:pt x="7683" y="289318"/>
                  </a:lnTo>
                  <a:lnTo>
                    <a:pt x="4495" y="287997"/>
                  </a:lnTo>
                  <a:lnTo>
                    <a:pt x="1308" y="289318"/>
                  </a:lnTo>
                  <a:lnTo>
                    <a:pt x="0" y="292506"/>
                  </a:lnTo>
                  <a:lnTo>
                    <a:pt x="1308" y="295681"/>
                  </a:lnTo>
                  <a:lnTo>
                    <a:pt x="4495" y="297002"/>
                  </a:lnTo>
                  <a:lnTo>
                    <a:pt x="7683" y="295681"/>
                  </a:lnTo>
                  <a:lnTo>
                    <a:pt x="9004" y="292506"/>
                  </a:lnTo>
                  <a:close/>
                </a:path>
                <a:path w="9525" h="297180">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64" name="object 164" descr=""/>
            <p:cNvSpPr/>
            <p:nvPr/>
          </p:nvSpPr>
          <p:spPr>
            <a:xfrm>
              <a:off x="557999" y="364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65" name="object 165" descr=""/>
            <p:cNvSpPr/>
            <p:nvPr/>
          </p:nvSpPr>
          <p:spPr>
            <a:xfrm>
              <a:off x="1349999" y="364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66" name="object 166" descr=""/>
            <p:cNvSpPr/>
            <p:nvPr/>
          </p:nvSpPr>
          <p:spPr>
            <a:xfrm>
              <a:off x="2717999" y="364505"/>
              <a:ext cx="3060065" cy="0"/>
            </a:xfrm>
            <a:custGeom>
              <a:avLst/>
              <a:gdLst/>
              <a:ahLst/>
              <a:cxnLst/>
              <a:rect l="l" t="t" r="r" b="b"/>
              <a:pathLst>
                <a:path w="3060064" h="0">
                  <a:moveTo>
                    <a:pt x="0" y="0"/>
                  </a:moveTo>
                  <a:lnTo>
                    <a:pt x="3060001" y="0"/>
                  </a:lnTo>
                </a:path>
              </a:pathLst>
            </a:custGeom>
            <a:ln w="9004">
              <a:solidFill>
                <a:srgbClr val="BCBEC0"/>
              </a:solidFill>
            </a:ln>
          </p:spPr>
          <p:txBody>
            <a:bodyPr wrap="square" lIns="0" tIns="0" rIns="0" bIns="0" rtlCol="0"/>
            <a:lstStyle/>
            <a:p/>
          </p:txBody>
        </p:sp>
        <p:sp>
          <p:nvSpPr>
            <p:cNvPr id="167" name="object 167" descr=""/>
            <p:cNvSpPr/>
            <p:nvPr/>
          </p:nvSpPr>
          <p:spPr>
            <a:xfrm>
              <a:off x="5777999" y="364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68" name="object 168" descr=""/>
            <p:cNvSpPr/>
            <p:nvPr/>
          </p:nvSpPr>
          <p:spPr>
            <a:xfrm>
              <a:off x="557999" y="5805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69" name="object 169" descr=""/>
            <p:cNvSpPr/>
            <p:nvPr/>
          </p:nvSpPr>
          <p:spPr>
            <a:xfrm>
              <a:off x="1349999" y="5805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70" name="object 170" descr=""/>
            <p:cNvSpPr/>
            <p:nvPr/>
          </p:nvSpPr>
          <p:spPr>
            <a:xfrm>
              <a:off x="2717999" y="580505"/>
              <a:ext cx="3060065" cy="0"/>
            </a:xfrm>
            <a:custGeom>
              <a:avLst/>
              <a:gdLst/>
              <a:ahLst/>
              <a:cxnLst/>
              <a:rect l="l" t="t" r="r" b="b"/>
              <a:pathLst>
                <a:path w="3060064" h="0">
                  <a:moveTo>
                    <a:pt x="0" y="0"/>
                  </a:moveTo>
                  <a:lnTo>
                    <a:pt x="3060001" y="0"/>
                  </a:lnTo>
                </a:path>
              </a:pathLst>
            </a:custGeom>
            <a:ln w="9004">
              <a:solidFill>
                <a:srgbClr val="BCBEC0"/>
              </a:solidFill>
            </a:ln>
          </p:spPr>
          <p:txBody>
            <a:bodyPr wrap="square" lIns="0" tIns="0" rIns="0" bIns="0" rtlCol="0"/>
            <a:lstStyle/>
            <a:p/>
          </p:txBody>
        </p:sp>
        <p:sp>
          <p:nvSpPr>
            <p:cNvPr id="171" name="object 171" descr=""/>
            <p:cNvSpPr/>
            <p:nvPr/>
          </p:nvSpPr>
          <p:spPr>
            <a:xfrm>
              <a:off x="5777999" y="5805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172" name="object 172" descr=""/>
            <p:cNvSpPr/>
            <p:nvPr/>
          </p:nvSpPr>
          <p:spPr>
            <a:xfrm>
              <a:off x="557999" y="49725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73" name="object 173" descr=""/>
            <p:cNvSpPr/>
            <p:nvPr/>
          </p:nvSpPr>
          <p:spPr>
            <a:xfrm>
              <a:off x="1349999"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74" name="object 174" descr=""/>
            <p:cNvSpPr/>
            <p:nvPr/>
          </p:nvSpPr>
          <p:spPr>
            <a:xfrm>
              <a:off x="2717999" y="4972506"/>
              <a:ext cx="3060065" cy="0"/>
            </a:xfrm>
            <a:custGeom>
              <a:avLst/>
              <a:gdLst/>
              <a:ahLst/>
              <a:cxnLst/>
              <a:rect l="l" t="t" r="r" b="b"/>
              <a:pathLst>
                <a:path w="3060064" h="0">
                  <a:moveTo>
                    <a:pt x="0" y="0"/>
                  </a:moveTo>
                  <a:lnTo>
                    <a:pt x="3060001" y="0"/>
                  </a:lnTo>
                </a:path>
              </a:pathLst>
            </a:custGeom>
            <a:ln w="9004">
              <a:solidFill>
                <a:srgbClr val="BCBEC0"/>
              </a:solidFill>
            </a:ln>
          </p:spPr>
          <p:txBody>
            <a:bodyPr wrap="square" lIns="0" tIns="0" rIns="0" bIns="0" rtlCol="0"/>
            <a:lstStyle/>
            <a:p/>
          </p:txBody>
        </p:sp>
        <p:sp>
          <p:nvSpPr>
            <p:cNvPr id="175" name="object 175" descr=""/>
            <p:cNvSpPr/>
            <p:nvPr/>
          </p:nvSpPr>
          <p:spPr>
            <a:xfrm>
              <a:off x="5777999"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176" name="object 176" descr=""/>
          <p:cNvSpPr txBox="1"/>
          <p:nvPr/>
        </p:nvSpPr>
        <p:spPr>
          <a:xfrm>
            <a:off x="1395688" y="384925"/>
            <a:ext cx="48196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SimSun"/>
                <a:cs typeface="SimSun"/>
              </a:rPr>
              <a:t>教學內容</a:t>
            </a:r>
            <a:endParaRPr sz="900">
              <a:latin typeface="SimSun"/>
              <a:cs typeface="SimSun"/>
            </a:endParaRPr>
          </a:p>
        </p:txBody>
      </p:sp>
      <p:sp>
        <p:nvSpPr>
          <p:cNvPr id="177" name="object 177" descr=""/>
          <p:cNvSpPr txBox="1"/>
          <p:nvPr/>
        </p:nvSpPr>
        <p:spPr>
          <a:xfrm>
            <a:off x="4005724" y="384925"/>
            <a:ext cx="48196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SimSun"/>
                <a:cs typeface="SimSun"/>
              </a:rPr>
              <a:t>指導要領</a:t>
            </a:r>
            <a:endParaRPr sz="900">
              <a:latin typeface="SimSun"/>
              <a:cs typeface="SimSun"/>
            </a:endParaRPr>
          </a:p>
        </p:txBody>
      </p:sp>
      <p:sp>
        <p:nvSpPr>
          <p:cNvPr id="178" name="object 178" descr=""/>
          <p:cNvSpPr txBox="1"/>
          <p:nvPr/>
        </p:nvSpPr>
        <p:spPr>
          <a:xfrm>
            <a:off x="6246742" y="384925"/>
            <a:ext cx="48196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SimSun"/>
                <a:cs typeface="SimSun"/>
              </a:rPr>
              <a:t>注意事項</a:t>
            </a:r>
            <a:endParaRPr sz="900">
              <a:latin typeface="SimSun"/>
              <a:cs typeface="SimSun"/>
            </a:endParaRPr>
          </a:p>
        </p:txBody>
      </p:sp>
      <p:sp>
        <p:nvSpPr>
          <p:cNvPr id="179" name="object 179" descr=""/>
          <p:cNvSpPr txBox="1"/>
          <p:nvPr/>
        </p:nvSpPr>
        <p:spPr>
          <a:xfrm>
            <a:off x="3016723" y="525325"/>
            <a:ext cx="1282065" cy="457834"/>
          </a:xfrm>
          <a:prstGeom prst="rect">
            <a:avLst/>
          </a:prstGeom>
        </p:spPr>
        <p:txBody>
          <a:bodyPr wrap="square" lIns="0" tIns="90805" rIns="0" bIns="0" rtlCol="0" vert="horz">
            <a:spAutoFit/>
          </a:bodyPr>
          <a:lstStyle/>
          <a:p>
            <a:pPr marL="12700">
              <a:lnSpc>
                <a:spcPct val="100000"/>
              </a:lnSpc>
              <a:spcBef>
                <a:spcPts val="715"/>
              </a:spcBef>
            </a:pPr>
            <a:r>
              <a:rPr dirty="0" sz="900" spc="-95">
                <a:solidFill>
                  <a:srgbClr val="231F20"/>
                </a:solidFill>
                <a:latin typeface="Trebuchet MS"/>
                <a:cs typeface="Trebuchet MS"/>
              </a:rPr>
              <a:t>C</a:t>
            </a:r>
            <a:r>
              <a:rPr dirty="0" sz="900" spc="-60">
                <a:solidFill>
                  <a:srgbClr val="231F20"/>
                </a:solidFill>
                <a:latin typeface="Trebuchet MS"/>
                <a:cs typeface="Trebuchet MS"/>
              </a:rPr>
              <a:t>. </a:t>
            </a:r>
            <a:r>
              <a:rPr dirty="0" sz="900" spc="-15">
                <a:solidFill>
                  <a:srgbClr val="231F20"/>
                </a:solidFill>
                <a:latin typeface="華康標楷體"/>
                <a:cs typeface="華康標楷體"/>
              </a:rPr>
              <a:t>其他車輛的行駛情況。</a:t>
            </a:r>
            <a:endParaRPr sz="900">
              <a:latin typeface="華康標楷體"/>
              <a:cs typeface="華康標楷體"/>
            </a:endParaRPr>
          </a:p>
          <a:p>
            <a:pPr marL="12700">
              <a:lnSpc>
                <a:spcPct val="100000"/>
              </a:lnSpc>
              <a:spcBef>
                <a:spcPts val="620"/>
              </a:spcBef>
            </a:pPr>
            <a:r>
              <a:rPr dirty="0" sz="900" spc="-75">
                <a:solidFill>
                  <a:srgbClr val="231F20"/>
                </a:solidFill>
                <a:latin typeface="Trebuchet MS"/>
                <a:cs typeface="Trebuchet MS"/>
              </a:rPr>
              <a:t>D</a:t>
            </a:r>
            <a:r>
              <a:rPr dirty="0" sz="900" spc="-55">
                <a:solidFill>
                  <a:srgbClr val="231F20"/>
                </a:solidFill>
                <a:latin typeface="Trebuchet MS"/>
                <a:cs typeface="Trebuchet MS"/>
              </a:rPr>
              <a:t>. </a:t>
            </a:r>
            <a:r>
              <a:rPr dirty="0" sz="900" spc="-15">
                <a:solidFill>
                  <a:srgbClr val="231F20"/>
                </a:solidFill>
                <a:latin typeface="華康標楷體"/>
                <a:cs typeface="華康標楷體"/>
              </a:rPr>
              <a:t>行人通行的情況。</a:t>
            </a:r>
            <a:endParaRPr sz="900">
              <a:latin typeface="華康標楷體"/>
              <a:cs typeface="華康標楷體"/>
            </a:endParaRPr>
          </a:p>
        </p:txBody>
      </p:sp>
      <p:sp>
        <p:nvSpPr>
          <p:cNvPr id="180" name="object 180" descr=""/>
          <p:cNvSpPr txBox="1"/>
          <p:nvPr/>
        </p:nvSpPr>
        <p:spPr>
          <a:xfrm>
            <a:off x="1355323" y="1104943"/>
            <a:ext cx="767080"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3</a:t>
            </a:r>
            <a:r>
              <a:rPr dirty="0" sz="900" spc="-20">
                <a:solidFill>
                  <a:srgbClr val="231F20"/>
                </a:solidFill>
                <a:latin typeface="華康標楷體"/>
                <a:cs typeface="華康標楷體"/>
              </a:rPr>
              <a:t>）安全行駛</a:t>
            </a:r>
            <a:endParaRPr sz="900">
              <a:latin typeface="華康標楷體"/>
              <a:cs typeface="華康標楷體"/>
            </a:endParaRPr>
          </a:p>
        </p:txBody>
      </p:sp>
      <p:sp>
        <p:nvSpPr>
          <p:cNvPr id="181" name="object 181" descr=""/>
          <p:cNvSpPr txBox="1"/>
          <p:nvPr/>
        </p:nvSpPr>
        <p:spPr>
          <a:xfrm>
            <a:off x="5783305" y="600907"/>
            <a:ext cx="1383665" cy="951230"/>
          </a:xfrm>
          <a:prstGeom prst="rect">
            <a:avLst/>
          </a:prstGeom>
        </p:spPr>
        <p:txBody>
          <a:bodyPr wrap="square" lIns="0" tIns="12065" rIns="0" bIns="0" rtlCol="0" vert="horz">
            <a:spAutoFit/>
          </a:bodyPr>
          <a:lstStyle/>
          <a:p>
            <a:pPr algn="just" marL="136525" marR="6350" indent="-124460">
              <a:lnSpc>
                <a:spcPct val="102400"/>
              </a:lnSpc>
              <a:spcBef>
                <a:spcPts val="95"/>
              </a:spcBef>
            </a:pPr>
            <a:r>
              <a:rPr dirty="0" sz="900" spc="50">
                <a:solidFill>
                  <a:srgbClr val="231F20"/>
                </a:solidFill>
                <a:latin typeface="華康標楷體"/>
                <a:cs typeface="華康標楷體"/>
              </a:rPr>
              <a:t>．其他車輛可能會打滑，所以要注意其他車輛的</a:t>
            </a:r>
            <a:r>
              <a:rPr dirty="0" sz="900" spc="-35">
                <a:solidFill>
                  <a:srgbClr val="231F20"/>
                </a:solidFill>
                <a:latin typeface="華康標楷體"/>
                <a:cs typeface="華康標楷體"/>
              </a:rPr>
              <a:t>動向。</a:t>
            </a:r>
            <a:endParaRPr sz="900">
              <a:latin typeface="華康標楷體"/>
              <a:cs typeface="華康標楷體"/>
            </a:endParaRPr>
          </a:p>
          <a:p>
            <a:pPr algn="just" marL="136525" marR="5080" indent="-124460">
              <a:lnSpc>
                <a:spcPct val="102400"/>
              </a:lnSpc>
              <a:spcBef>
                <a:spcPts val="650"/>
              </a:spcBef>
            </a:pPr>
            <a:r>
              <a:rPr dirty="0" sz="900" spc="50">
                <a:solidFill>
                  <a:srgbClr val="231F20"/>
                </a:solidFill>
                <a:latin typeface="華康標楷體"/>
                <a:cs typeface="華康標楷體"/>
              </a:rPr>
              <a:t>．強調突然起步、急煞和急轉方向盤會導致車輛</a:t>
            </a:r>
            <a:r>
              <a:rPr dirty="0" sz="900" spc="-25">
                <a:solidFill>
                  <a:srgbClr val="231F20"/>
                </a:solidFill>
                <a:latin typeface="華康標楷體"/>
                <a:cs typeface="華康標楷體"/>
              </a:rPr>
              <a:t>打滑。</a:t>
            </a:r>
            <a:endParaRPr sz="900">
              <a:latin typeface="華康標楷體"/>
              <a:cs typeface="華康標楷體"/>
            </a:endParaRPr>
          </a:p>
        </p:txBody>
      </p:sp>
      <p:sp>
        <p:nvSpPr>
          <p:cNvPr id="182" name="object 182" descr=""/>
          <p:cNvSpPr txBox="1"/>
          <p:nvPr/>
        </p:nvSpPr>
        <p:spPr>
          <a:xfrm>
            <a:off x="2723287" y="1029362"/>
            <a:ext cx="2722245" cy="1105535"/>
          </a:xfrm>
          <a:prstGeom prst="rect">
            <a:avLst/>
          </a:prstGeom>
        </p:spPr>
        <p:txBody>
          <a:bodyPr wrap="square" lIns="0" tIns="90805" rIns="0" bIns="0" rtlCol="0" vert="horz">
            <a:spAutoFit/>
          </a:bodyPr>
          <a:lstStyle/>
          <a:p>
            <a:pPr marL="12700">
              <a:lnSpc>
                <a:spcPct val="100000"/>
              </a:lnSpc>
              <a:spcBef>
                <a:spcPts val="715"/>
              </a:spcBef>
            </a:pPr>
            <a:r>
              <a:rPr dirty="0" sz="900" spc="-10">
                <a:solidFill>
                  <a:srgbClr val="231F20"/>
                </a:solidFill>
                <a:latin typeface="華康標楷體"/>
                <a:cs typeface="華康標楷體"/>
              </a:rPr>
              <a:t>（</a:t>
            </a:r>
            <a:r>
              <a:rPr dirty="0" sz="900" spc="-10">
                <a:solidFill>
                  <a:srgbClr val="231F20"/>
                </a:solidFill>
                <a:latin typeface="Trebuchet MS"/>
                <a:cs typeface="Trebuchet MS"/>
              </a:rPr>
              <a:t>3</a:t>
            </a:r>
            <a:r>
              <a:rPr dirty="0" sz="900" spc="-10">
                <a:solidFill>
                  <a:srgbClr val="231F20"/>
                </a:solidFill>
                <a:latin typeface="華康標楷體"/>
                <a:cs typeface="華康標楷體"/>
              </a:rPr>
              <a:t>）</a:t>
            </a:r>
            <a:r>
              <a:rPr dirty="0" sz="900" spc="-15">
                <a:solidFill>
                  <a:srgbClr val="231F20"/>
                </a:solidFill>
                <a:latin typeface="華康標楷體"/>
                <a:cs typeface="華康標楷體"/>
              </a:rPr>
              <a:t>拉大車距，在安全的位置低速行駛。</a:t>
            </a:r>
            <a:endParaRPr sz="900">
              <a:latin typeface="華康標楷體"/>
              <a:cs typeface="華康標楷體"/>
            </a:endParaRPr>
          </a:p>
          <a:p>
            <a:pPr marL="424815" indent="-122555">
              <a:lnSpc>
                <a:spcPct val="100000"/>
              </a:lnSpc>
              <a:spcBef>
                <a:spcPts val="620"/>
              </a:spcBef>
              <a:buFont typeface="Trebuchet MS"/>
              <a:buAutoNum type="alphaUcPeriod"/>
              <a:tabLst>
                <a:tab pos="424815" algn="l"/>
              </a:tabLst>
            </a:pPr>
            <a:r>
              <a:rPr dirty="0" sz="900" spc="-15">
                <a:solidFill>
                  <a:srgbClr val="231F20"/>
                </a:solidFill>
                <a:latin typeface="華康標楷體"/>
                <a:cs typeface="華康標楷體"/>
              </a:rPr>
              <a:t>不應有太大的速度落差，以穩定的速度行駛。</a:t>
            </a:r>
            <a:endParaRPr sz="900">
              <a:latin typeface="華康標楷體"/>
              <a:cs typeface="華康標楷體"/>
            </a:endParaRPr>
          </a:p>
          <a:p>
            <a:pPr marL="415290" indent="-119380">
              <a:lnSpc>
                <a:spcPct val="100000"/>
              </a:lnSpc>
              <a:spcBef>
                <a:spcPts val="620"/>
              </a:spcBef>
              <a:buFont typeface="Trebuchet MS"/>
              <a:buAutoNum type="alphaUcPeriod"/>
              <a:tabLst>
                <a:tab pos="415290" algn="l"/>
              </a:tabLst>
            </a:pPr>
            <a:r>
              <a:rPr dirty="0" sz="900" spc="-15">
                <a:solidFill>
                  <a:srgbClr val="231F20"/>
                </a:solidFill>
                <a:latin typeface="華康標楷體"/>
                <a:cs typeface="華康標楷體"/>
              </a:rPr>
              <a:t>減速時充分利用引擎煞車。</a:t>
            </a:r>
            <a:endParaRPr sz="900">
              <a:latin typeface="華康標楷體"/>
              <a:cs typeface="華康標楷體"/>
            </a:endParaRPr>
          </a:p>
          <a:p>
            <a:pPr marL="421005" indent="-123189">
              <a:lnSpc>
                <a:spcPct val="100000"/>
              </a:lnSpc>
              <a:spcBef>
                <a:spcPts val="620"/>
              </a:spcBef>
              <a:buFont typeface="Trebuchet MS"/>
              <a:buAutoNum type="alphaUcPeriod"/>
              <a:tabLst>
                <a:tab pos="421005" algn="l"/>
              </a:tabLst>
            </a:pPr>
            <a:r>
              <a:rPr dirty="0" sz="900" spc="-20">
                <a:solidFill>
                  <a:srgbClr val="231F20"/>
                </a:solidFill>
                <a:latin typeface="華康標楷體"/>
                <a:cs typeface="華康標楷體"/>
              </a:rPr>
              <a:t>分多次輕踩煞車。</a:t>
            </a:r>
            <a:endParaRPr sz="900">
              <a:latin typeface="華康標楷體"/>
              <a:cs typeface="華康標楷體"/>
            </a:endParaRPr>
          </a:p>
          <a:p>
            <a:pPr marL="427355" indent="-125095">
              <a:lnSpc>
                <a:spcPct val="100000"/>
              </a:lnSpc>
              <a:spcBef>
                <a:spcPts val="620"/>
              </a:spcBef>
              <a:buFont typeface="Trebuchet MS"/>
              <a:buAutoNum type="alphaUcPeriod"/>
              <a:tabLst>
                <a:tab pos="427355" algn="l"/>
              </a:tabLst>
            </a:pPr>
            <a:r>
              <a:rPr dirty="0" sz="900" spc="-15">
                <a:solidFill>
                  <a:srgbClr val="231F20"/>
                </a:solidFill>
                <a:latin typeface="華康標楷體"/>
                <a:cs typeface="華康標楷體"/>
              </a:rPr>
              <a:t>積雪多的時候，隨著前車輪輾過的痕跡行駛。</a:t>
            </a:r>
            <a:endParaRPr sz="900">
              <a:latin typeface="華康標楷體"/>
              <a:cs typeface="華康標楷體"/>
            </a:endParaRPr>
          </a:p>
        </p:txBody>
      </p:sp>
      <p:sp>
        <p:nvSpPr>
          <p:cNvPr id="183" name="object 183" descr=""/>
          <p:cNvSpPr txBox="1"/>
          <p:nvPr/>
        </p:nvSpPr>
        <p:spPr>
          <a:xfrm>
            <a:off x="563349" y="2616935"/>
            <a:ext cx="2115185" cy="166370"/>
          </a:xfrm>
          <a:prstGeom prst="rect">
            <a:avLst/>
          </a:prstGeom>
        </p:spPr>
        <p:txBody>
          <a:bodyPr wrap="square" lIns="0" tIns="15240" rIns="0" bIns="0" rtlCol="0" vert="horz">
            <a:spAutoFit/>
          </a:bodyPr>
          <a:lstStyle/>
          <a:p>
            <a:pPr marL="12700">
              <a:lnSpc>
                <a:spcPct val="100000"/>
              </a:lnSpc>
              <a:spcBef>
                <a:spcPts val="12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五</a:t>
            </a:r>
            <a:r>
              <a:rPr dirty="0" baseline="3086" sz="1350" spc="-367">
                <a:solidFill>
                  <a:srgbClr val="231F20"/>
                </a:solidFill>
                <a:latin typeface="華康標楷體"/>
                <a:cs typeface="華康標楷體"/>
              </a:rPr>
              <a:t>）</a:t>
            </a:r>
            <a:r>
              <a:rPr dirty="0" sz="900" spc="5">
                <a:solidFill>
                  <a:srgbClr val="231F20"/>
                </a:solidFill>
                <a:latin typeface="華康標楷體"/>
                <a:cs typeface="華康標楷體"/>
              </a:rPr>
              <a:t>不良道路 ．指導學員如何在不良道</a:t>
            </a:r>
            <a:endParaRPr sz="900">
              <a:latin typeface="華康標楷體"/>
              <a:cs typeface="華康標楷體"/>
            </a:endParaRPr>
          </a:p>
        </p:txBody>
      </p:sp>
      <p:sp>
        <p:nvSpPr>
          <p:cNvPr id="184" name="object 184" descr=""/>
          <p:cNvSpPr txBox="1"/>
          <p:nvPr/>
        </p:nvSpPr>
        <p:spPr>
          <a:xfrm>
            <a:off x="815399" y="2757335"/>
            <a:ext cx="1707514" cy="306705"/>
          </a:xfrm>
          <a:prstGeom prst="rect">
            <a:avLst/>
          </a:prstGeom>
        </p:spPr>
        <p:txBody>
          <a:bodyPr wrap="square" lIns="0" tIns="12065" rIns="0" bIns="0" rtlCol="0" vert="horz">
            <a:spAutoFit/>
          </a:bodyPr>
          <a:lstStyle/>
          <a:p>
            <a:pPr marL="12700" marR="5080">
              <a:lnSpc>
                <a:spcPct val="102400"/>
              </a:lnSpc>
              <a:spcBef>
                <a:spcPts val="95"/>
              </a:spcBef>
              <a:tabLst>
                <a:tab pos="667385" algn="l"/>
              </a:tabLst>
            </a:pPr>
            <a:r>
              <a:rPr dirty="0" sz="900">
                <a:solidFill>
                  <a:srgbClr val="231F20"/>
                </a:solidFill>
                <a:latin typeface="華康標楷體"/>
                <a:cs typeface="華康標楷體"/>
              </a:rPr>
              <a:t>狀況的</a:t>
            </a:r>
            <a:r>
              <a:rPr dirty="0" sz="900" spc="-50">
                <a:solidFill>
                  <a:srgbClr val="231F20"/>
                </a:solidFill>
                <a:latin typeface="華康標楷體"/>
                <a:cs typeface="華康標楷體"/>
              </a:rPr>
              <a:t>行</a:t>
            </a:r>
            <a:r>
              <a:rPr dirty="0" sz="900">
                <a:solidFill>
                  <a:srgbClr val="231F20"/>
                </a:solidFill>
                <a:latin typeface="華康標楷體"/>
                <a:cs typeface="華康標楷體"/>
              </a:rPr>
              <a:t>	</a:t>
            </a:r>
            <a:r>
              <a:rPr dirty="0" sz="900" spc="-10">
                <a:solidFill>
                  <a:srgbClr val="231F20"/>
                </a:solidFill>
                <a:latin typeface="華康標楷體"/>
                <a:cs typeface="華康標楷體"/>
              </a:rPr>
              <a:t>路狀況下安全的駕</a:t>
            </a:r>
            <a:r>
              <a:rPr dirty="0" sz="900" spc="-50">
                <a:solidFill>
                  <a:srgbClr val="231F20"/>
                </a:solidFill>
                <a:latin typeface="華康標楷體"/>
                <a:cs typeface="華康標楷體"/>
              </a:rPr>
              <a:t>駛駛</a:t>
            </a:r>
            <a:endParaRPr sz="900">
              <a:latin typeface="華康標楷體"/>
              <a:cs typeface="華康標楷體"/>
            </a:endParaRPr>
          </a:p>
        </p:txBody>
      </p:sp>
      <p:sp>
        <p:nvSpPr>
          <p:cNvPr id="185" name="object 185" descr=""/>
          <p:cNvSpPr txBox="1"/>
          <p:nvPr/>
        </p:nvSpPr>
        <p:spPr>
          <a:xfrm>
            <a:off x="5783305" y="1968872"/>
            <a:ext cx="1383665" cy="1235075"/>
          </a:xfrm>
          <a:prstGeom prst="rect">
            <a:avLst/>
          </a:prstGeom>
        </p:spPr>
        <p:txBody>
          <a:bodyPr wrap="square" lIns="0" tIns="12065" rIns="0" bIns="0" rtlCol="0" vert="horz">
            <a:spAutoFit/>
          </a:bodyPr>
          <a:lstStyle/>
          <a:p>
            <a:pPr algn="just" marL="136525" marR="5080" indent="-124460">
              <a:lnSpc>
                <a:spcPct val="102400"/>
              </a:lnSpc>
              <a:spcBef>
                <a:spcPts val="95"/>
              </a:spcBef>
            </a:pPr>
            <a:r>
              <a:rPr dirty="0" sz="900" spc="55">
                <a:solidFill>
                  <a:srgbClr val="231F20"/>
                </a:solidFill>
                <a:latin typeface="華康標楷體"/>
                <a:cs typeface="華康標楷體"/>
              </a:rPr>
              <a:t>．強調在積雪較多的山路</a:t>
            </a:r>
            <a:r>
              <a:rPr dirty="0" sz="900" spc="40">
                <a:solidFill>
                  <a:srgbClr val="231F20"/>
                </a:solidFill>
                <a:latin typeface="華康標楷體"/>
                <a:cs typeface="華康標楷體"/>
              </a:rPr>
              <a:t>上，很難辨識道路的寬度，所以不要靠路邊太</a:t>
            </a:r>
            <a:r>
              <a:rPr dirty="0" sz="900" spc="-40">
                <a:solidFill>
                  <a:srgbClr val="231F20"/>
                </a:solidFill>
                <a:latin typeface="華康標楷體"/>
                <a:cs typeface="華康標楷體"/>
              </a:rPr>
              <a:t>近。</a:t>
            </a:r>
            <a:endParaRPr sz="900">
              <a:latin typeface="華康標楷體"/>
              <a:cs typeface="華康標楷體"/>
            </a:endParaRPr>
          </a:p>
          <a:p>
            <a:pPr algn="just" marL="136525" marR="5080" indent="-124460">
              <a:lnSpc>
                <a:spcPct val="102400"/>
              </a:lnSpc>
              <a:spcBef>
                <a:spcPts val="680"/>
              </a:spcBef>
            </a:pPr>
            <a:r>
              <a:rPr dirty="0" sz="900" spc="55">
                <a:solidFill>
                  <a:srgbClr val="231F20"/>
                </a:solidFill>
                <a:latin typeface="華康標楷體"/>
                <a:cs typeface="華康標楷體"/>
              </a:rPr>
              <a:t>．這樣的道路情況並不常</a:t>
            </a:r>
            <a:r>
              <a:rPr dirty="0" sz="900" spc="40">
                <a:solidFill>
                  <a:srgbClr val="231F20"/>
                </a:solidFill>
                <a:latin typeface="華康標楷體"/>
                <a:cs typeface="華康標楷體"/>
              </a:rPr>
              <a:t>見，若有道路損壞或道</a:t>
            </a:r>
            <a:r>
              <a:rPr dirty="0" sz="900" spc="50">
                <a:solidFill>
                  <a:srgbClr val="231F20"/>
                </a:solidFill>
                <a:latin typeface="華康標楷體"/>
                <a:cs typeface="華康標楷體"/>
              </a:rPr>
              <a:t>路施工中的場所，掌握</a:t>
            </a:r>
            <a:r>
              <a:rPr dirty="0" sz="900" spc="-35">
                <a:solidFill>
                  <a:srgbClr val="231F20"/>
                </a:solidFill>
                <a:latin typeface="華康標楷體"/>
                <a:cs typeface="華康標楷體"/>
              </a:rPr>
              <a:t>機會讓學員累積經驗。</a:t>
            </a:r>
            <a:endParaRPr sz="900">
              <a:latin typeface="華康標楷體"/>
              <a:cs typeface="華康標楷體"/>
            </a:endParaRPr>
          </a:p>
        </p:txBody>
      </p:sp>
      <p:sp>
        <p:nvSpPr>
          <p:cNvPr id="186" name="object 186" descr=""/>
          <p:cNvSpPr txBox="1"/>
          <p:nvPr/>
        </p:nvSpPr>
        <p:spPr>
          <a:xfrm>
            <a:off x="1355471" y="2976944"/>
            <a:ext cx="2831465" cy="166370"/>
          </a:xfrm>
          <a:prstGeom prst="rect">
            <a:avLst/>
          </a:prstGeom>
        </p:spPr>
        <p:txBody>
          <a:bodyPr wrap="square" lIns="0" tIns="15240" rIns="0" bIns="0" rtlCol="0" vert="horz">
            <a:spAutoFit/>
          </a:bodyPr>
          <a:lstStyle/>
          <a:p>
            <a:pPr marL="12700">
              <a:lnSpc>
                <a:spcPct val="100000"/>
              </a:lnSpc>
              <a:spcBef>
                <a:spcPts val="120"/>
              </a:spcBef>
            </a:pPr>
            <a:r>
              <a:rPr dirty="0" sz="900">
                <a:solidFill>
                  <a:srgbClr val="231F20"/>
                </a:solidFill>
                <a:latin typeface="華康標楷體"/>
                <a:cs typeface="華康標楷體"/>
              </a:rPr>
              <a:t>（</a:t>
            </a:r>
            <a:r>
              <a:rPr dirty="0" sz="900">
                <a:solidFill>
                  <a:srgbClr val="231F20"/>
                </a:solidFill>
                <a:latin typeface="Trebuchet MS"/>
                <a:cs typeface="Trebuchet MS"/>
              </a:rPr>
              <a:t>1</a:t>
            </a:r>
            <a:r>
              <a:rPr dirty="0" sz="900">
                <a:solidFill>
                  <a:srgbClr val="231F20"/>
                </a:solidFill>
                <a:latin typeface="華康標楷體"/>
                <a:cs typeface="華康標楷體"/>
              </a:rPr>
              <a:t>）</a:t>
            </a:r>
            <a:r>
              <a:rPr dirty="0" sz="900" spc="95">
                <a:solidFill>
                  <a:srgbClr val="231F20"/>
                </a:solidFill>
                <a:latin typeface="華康標楷體"/>
                <a:cs typeface="華康標楷體"/>
              </a:rPr>
              <a:t>在不平坦的道路上 </a:t>
            </a:r>
            <a:r>
              <a:rPr dirty="0" sz="900" spc="-10">
                <a:solidFill>
                  <a:srgbClr val="231F20"/>
                </a:solidFill>
                <a:latin typeface="華康標楷體"/>
                <a:cs typeface="華康標楷體"/>
              </a:rPr>
              <a:t>（</a:t>
            </a:r>
            <a:r>
              <a:rPr dirty="0" sz="900" spc="-10">
                <a:solidFill>
                  <a:srgbClr val="231F20"/>
                </a:solidFill>
                <a:latin typeface="Trebuchet MS"/>
                <a:cs typeface="Trebuchet MS"/>
              </a:rPr>
              <a:t>1</a:t>
            </a:r>
            <a:r>
              <a:rPr dirty="0" sz="900" spc="-10">
                <a:solidFill>
                  <a:srgbClr val="231F20"/>
                </a:solidFill>
                <a:latin typeface="華康標楷體"/>
                <a:cs typeface="華康標楷體"/>
              </a:rPr>
              <a:t>）</a:t>
            </a:r>
            <a:r>
              <a:rPr dirty="0" sz="900" spc="-15">
                <a:solidFill>
                  <a:srgbClr val="231F20"/>
                </a:solidFill>
                <a:latin typeface="華康標楷體"/>
                <a:cs typeface="華康標楷體"/>
              </a:rPr>
              <a:t>行駛在不平路面的情況</a:t>
            </a:r>
            <a:endParaRPr sz="900">
              <a:latin typeface="華康標楷體"/>
              <a:cs typeface="華康標楷體"/>
            </a:endParaRPr>
          </a:p>
        </p:txBody>
      </p:sp>
      <p:sp>
        <p:nvSpPr>
          <p:cNvPr id="187" name="object 187" descr=""/>
          <p:cNvSpPr txBox="1"/>
          <p:nvPr/>
        </p:nvSpPr>
        <p:spPr>
          <a:xfrm>
            <a:off x="1650662" y="3117344"/>
            <a:ext cx="2536825" cy="166370"/>
          </a:xfrm>
          <a:prstGeom prst="rect">
            <a:avLst/>
          </a:prstGeom>
        </p:spPr>
        <p:txBody>
          <a:bodyPr wrap="square" lIns="0" tIns="15240" rIns="0" bIns="0" rtlCol="0" vert="horz">
            <a:spAutoFit/>
          </a:bodyPr>
          <a:lstStyle/>
          <a:p>
            <a:pPr marL="12700">
              <a:lnSpc>
                <a:spcPct val="100000"/>
              </a:lnSpc>
              <a:spcBef>
                <a:spcPts val="120"/>
              </a:spcBef>
              <a:tabLst>
                <a:tab pos="1372870" algn="l"/>
              </a:tabLst>
            </a:pPr>
            <a:r>
              <a:rPr dirty="0" sz="900" spc="-10">
                <a:solidFill>
                  <a:srgbClr val="231F20"/>
                </a:solidFill>
                <a:latin typeface="華康標楷體"/>
                <a:cs typeface="華康標楷體"/>
              </a:rPr>
              <a:t>行</a:t>
            </a:r>
            <a:r>
              <a:rPr dirty="0" sz="900" spc="-50">
                <a:solidFill>
                  <a:srgbClr val="231F20"/>
                </a:solidFill>
                <a:latin typeface="華康標楷體"/>
                <a:cs typeface="華康標楷體"/>
              </a:rPr>
              <a:t>駛</a:t>
            </a:r>
            <a:r>
              <a:rPr dirty="0" sz="900">
                <a:solidFill>
                  <a:srgbClr val="231F20"/>
                </a:solidFill>
                <a:latin typeface="華康標楷體"/>
                <a:cs typeface="華康標楷體"/>
              </a:rPr>
              <a:t>	</a:t>
            </a:r>
            <a:r>
              <a:rPr dirty="0" sz="900" spc="-10">
                <a:solidFill>
                  <a:srgbClr val="231F20"/>
                </a:solidFill>
                <a:latin typeface="華康標楷體"/>
                <a:cs typeface="華康標楷體"/>
              </a:rPr>
              <a:t>時</a:t>
            </a:r>
            <a:r>
              <a:rPr dirty="0" sz="900">
                <a:solidFill>
                  <a:srgbClr val="231F20"/>
                </a:solidFill>
                <a:latin typeface="華康標楷體"/>
                <a:cs typeface="華康標楷體"/>
              </a:rPr>
              <a:t>，應在安全位置用</a:t>
            </a:r>
            <a:r>
              <a:rPr dirty="0" sz="900" spc="-50">
                <a:solidFill>
                  <a:srgbClr val="231F20"/>
                </a:solidFill>
                <a:latin typeface="華康標楷體"/>
                <a:cs typeface="華康標楷體"/>
              </a:rPr>
              <a:t>低</a:t>
            </a:r>
            <a:endParaRPr sz="900">
              <a:latin typeface="華康標楷體"/>
              <a:cs typeface="華康標楷體"/>
            </a:endParaRPr>
          </a:p>
        </p:txBody>
      </p:sp>
      <p:sp>
        <p:nvSpPr>
          <p:cNvPr id="188" name="object 188" descr=""/>
          <p:cNvSpPr txBox="1"/>
          <p:nvPr/>
        </p:nvSpPr>
        <p:spPr>
          <a:xfrm>
            <a:off x="1355471" y="4632962"/>
            <a:ext cx="110934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2</a:t>
            </a:r>
            <a:r>
              <a:rPr dirty="0" sz="900" spc="-20">
                <a:solidFill>
                  <a:srgbClr val="231F20"/>
                </a:solidFill>
                <a:latin typeface="華康標楷體"/>
                <a:cs typeface="華康標楷體"/>
              </a:rPr>
              <a:t>）在砂石路上行駛</a:t>
            </a:r>
            <a:endParaRPr sz="900">
              <a:latin typeface="華康標楷體"/>
              <a:cs typeface="華康標楷體"/>
            </a:endParaRPr>
          </a:p>
        </p:txBody>
      </p:sp>
      <p:sp>
        <p:nvSpPr>
          <p:cNvPr id="189" name="object 189" descr=""/>
          <p:cNvSpPr txBox="1"/>
          <p:nvPr/>
        </p:nvSpPr>
        <p:spPr>
          <a:xfrm>
            <a:off x="2723435" y="4632962"/>
            <a:ext cx="3040380" cy="306705"/>
          </a:xfrm>
          <a:prstGeom prst="rect">
            <a:avLst/>
          </a:prstGeom>
        </p:spPr>
        <p:txBody>
          <a:bodyPr wrap="square" lIns="0" tIns="12065" rIns="0" bIns="0" rtlCol="0" vert="horz">
            <a:spAutoFit/>
          </a:bodyPr>
          <a:lstStyle/>
          <a:p>
            <a:pPr marL="300355" marR="5080" indent="-288290">
              <a:lnSpc>
                <a:spcPct val="102400"/>
              </a:lnSpc>
              <a:spcBef>
                <a:spcPts val="95"/>
              </a:spcBef>
            </a:pPr>
            <a:r>
              <a:rPr dirty="0" sz="900">
                <a:solidFill>
                  <a:srgbClr val="231F20"/>
                </a:solidFill>
                <a:latin typeface="華康標楷體"/>
                <a:cs typeface="華康標楷體"/>
              </a:rPr>
              <a:t>（</a:t>
            </a:r>
            <a:r>
              <a:rPr dirty="0" sz="900">
                <a:solidFill>
                  <a:srgbClr val="231F20"/>
                </a:solidFill>
                <a:latin typeface="Trebuchet MS"/>
                <a:cs typeface="Trebuchet MS"/>
              </a:rPr>
              <a:t>2</a:t>
            </a:r>
            <a:r>
              <a:rPr dirty="0" sz="900">
                <a:solidFill>
                  <a:srgbClr val="231F20"/>
                </a:solidFill>
                <a:latin typeface="華康標楷體"/>
                <a:cs typeface="華康標楷體"/>
              </a:rPr>
              <a:t>）</a:t>
            </a:r>
            <a:r>
              <a:rPr dirty="0" sz="900" spc="-15">
                <a:solidFill>
                  <a:srgbClr val="231F20"/>
                </a:solidFill>
                <a:latin typeface="華康標楷體"/>
                <a:cs typeface="華康標楷體"/>
              </a:rPr>
              <a:t>看清砂石路的狀況，以低速均速行駛，以免濺起小碎</a:t>
            </a:r>
            <a:r>
              <a:rPr dirty="0" sz="900" spc="-40">
                <a:solidFill>
                  <a:srgbClr val="231F20"/>
                </a:solidFill>
                <a:latin typeface="華康標楷體"/>
                <a:cs typeface="華康標楷體"/>
              </a:rPr>
              <a:t>石。可以體驗突然起駛或緊急煞車時可能造成的影響。</a:t>
            </a:r>
            <a:endParaRPr sz="900">
              <a:latin typeface="華康標楷體"/>
              <a:cs typeface="華康標楷體"/>
            </a:endParaRPr>
          </a:p>
        </p:txBody>
      </p:sp>
      <p:grpSp>
        <p:nvGrpSpPr>
          <p:cNvPr id="190" name="object 190" descr=""/>
          <p:cNvGrpSpPr/>
          <p:nvPr/>
        </p:nvGrpSpPr>
        <p:grpSpPr>
          <a:xfrm>
            <a:off x="4220997" y="3222002"/>
            <a:ext cx="2979420" cy="1216660"/>
            <a:chOff x="4220997" y="3222002"/>
            <a:chExt cx="2979420" cy="1216660"/>
          </a:xfrm>
        </p:grpSpPr>
        <p:sp>
          <p:nvSpPr>
            <p:cNvPr id="191" name="object 191" descr=""/>
            <p:cNvSpPr/>
            <p:nvPr/>
          </p:nvSpPr>
          <p:spPr>
            <a:xfrm>
              <a:off x="5688279" y="3222002"/>
              <a:ext cx="1511935" cy="1216660"/>
            </a:xfrm>
            <a:custGeom>
              <a:avLst/>
              <a:gdLst/>
              <a:ahLst/>
              <a:cxnLst/>
              <a:rect l="l" t="t" r="r" b="b"/>
              <a:pathLst>
                <a:path w="1511934" h="1216660">
                  <a:moveTo>
                    <a:pt x="1511719" y="0"/>
                  </a:moveTo>
                  <a:lnTo>
                    <a:pt x="0" y="0"/>
                  </a:lnTo>
                  <a:lnTo>
                    <a:pt x="0" y="1216113"/>
                  </a:lnTo>
                  <a:lnTo>
                    <a:pt x="1511719" y="1216113"/>
                  </a:lnTo>
                  <a:lnTo>
                    <a:pt x="1511719" y="0"/>
                  </a:lnTo>
                  <a:close/>
                </a:path>
              </a:pathLst>
            </a:custGeom>
            <a:solidFill>
              <a:srgbClr val="FFFFFF"/>
            </a:solidFill>
          </p:spPr>
          <p:txBody>
            <a:bodyPr wrap="square" lIns="0" tIns="0" rIns="0" bIns="0" rtlCol="0"/>
            <a:lstStyle/>
            <a:p/>
          </p:txBody>
        </p:sp>
        <p:sp>
          <p:nvSpPr>
            <p:cNvPr id="192" name="object 192" descr=""/>
            <p:cNvSpPr/>
            <p:nvPr/>
          </p:nvSpPr>
          <p:spPr>
            <a:xfrm>
              <a:off x="5688266" y="4096601"/>
              <a:ext cx="1511935" cy="341630"/>
            </a:xfrm>
            <a:custGeom>
              <a:avLst/>
              <a:gdLst/>
              <a:ahLst/>
              <a:cxnLst/>
              <a:rect l="l" t="t" r="r" b="b"/>
              <a:pathLst>
                <a:path w="1511934" h="341629">
                  <a:moveTo>
                    <a:pt x="1511719" y="131013"/>
                  </a:moveTo>
                  <a:lnTo>
                    <a:pt x="626554" y="131013"/>
                  </a:lnTo>
                  <a:lnTo>
                    <a:pt x="613016" y="160870"/>
                  </a:lnTo>
                  <a:lnTo>
                    <a:pt x="590981" y="184569"/>
                  </a:lnTo>
                  <a:lnTo>
                    <a:pt x="562368" y="200190"/>
                  </a:lnTo>
                  <a:lnTo>
                    <a:pt x="529056" y="205816"/>
                  </a:lnTo>
                  <a:lnTo>
                    <a:pt x="495744" y="200190"/>
                  </a:lnTo>
                  <a:lnTo>
                    <a:pt x="467131" y="184569"/>
                  </a:lnTo>
                  <a:lnTo>
                    <a:pt x="445109" y="160870"/>
                  </a:lnTo>
                  <a:lnTo>
                    <a:pt x="431546" y="131013"/>
                  </a:lnTo>
                  <a:lnTo>
                    <a:pt x="430174" y="131013"/>
                  </a:lnTo>
                  <a:lnTo>
                    <a:pt x="398983" y="71259"/>
                  </a:lnTo>
                  <a:lnTo>
                    <a:pt x="369531" y="41795"/>
                  </a:lnTo>
                  <a:lnTo>
                    <a:pt x="334200" y="19342"/>
                  </a:lnTo>
                  <a:lnTo>
                    <a:pt x="294157" y="5029"/>
                  </a:lnTo>
                  <a:lnTo>
                    <a:pt x="250532" y="0"/>
                  </a:lnTo>
                  <a:lnTo>
                    <a:pt x="206908" y="5029"/>
                  </a:lnTo>
                  <a:lnTo>
                    <a:pt x="166865" y="19342"/>
                  </a:lnTo>
                  <a:lnTo>
                    <a:pt x="131533" y="41795"/>
                  </a:lnTo>
                  <a:lnTo>
                    <a:pt x="102069" y="71259"/>
                  </a:lnTo>
                  <a:lnTo>
                    <a:pt x="79616" y="106591"/>
                  </a:lnTo>
                  <a:lnTo>
                    <a:pt x="70878" y="131013"/>
                  </a:lnTo>
                  <a:lnTo>
                    <a:pt x="0" y="131013"/>
                  </a:lnTo>
                  <a:lnTo>
                    <a:pt x="0" y="341528"/>
                  </a:lnTo>
                  <a:lnTo>
                    <a:pt x="135953" y="341528"/>
                  </a:lnTo>
                  <a:lnTo>
                    <a:pt x="365112" y="341528"/>
                  </a:lnTo>
                  <a:lnTo>
                    <a:pt x="1511719" y="341528"/>
                  </a:lnTo>
                  <a:lnTo>
                    <a:pt x="1511719" y="205816"/>
                  </a:lnTo>
                  <a:lnTo>
                    <a:pt x="1511719" y="131013"/>
                  </a:lnTo>
                  <a:close/>
                </a:path>
              </a:pathLst>
            </a:custGeom>
            <a:solidFill>
              <a:srgbClr val="808285"/>
            </a:solidFill>
          </p:spPr>
          <p:txBody>
            <a:bodyPr wrap="square" lIns="0" tIns="0" rIns="0" bIns="0" rtlCol="0"/>
            <a:lstStyle/>
            <a:p/>
          </p:txBody>
        </p:sp>
        <p:pic>
          <p:nvPicPr>
            <p:cNvPr id="193" name="object 193" descr=""/>
            <p:cNvPicPr/>
            <p:nvPr/>
          </p:nvPicPr>
          <p:blipFill>
            <a:blip r:embed="rId21" cstate="print"/>
            <a:stretch>
              <a:fillRect/>
            </a:stretch>
          </p:blipFill>
          <p:spPr>
            <a:xfrm>
              <a:off x="5830760" y="3473329"/>
              <a:ext cx="134112" cy="143272"/>
            </a:xfrm>
            <a:prstGeom prst="rect">
              <a:avLst/>
            </a:prstGeom>
          </p:spPr>
        </p:pic>
        <p:pic>
          <p:nvPicPr>
            <p:cNvPr id="194" name="object 194" descr=""/>
            <p:cNvPicPr/>
            <p:nvPr/>
          </p:nvPicPr>
          <p:blipFill>
            <a:blip r:embed="rId22" cstate="print"/>
            <a:stretch>
              <a:fillRect/>
            </a:stretch>
          </p:blipFill>
          <p:spPr>
            <a:xfrm>
              <a:off x="5854788" y="3488487"/>
              <a:ext cx="86067" cy="55486"/>
            </a:xfrm>
            <a:prstGeom prst="rect">
              <a:avLst/>
            </a:prstGeom>
          </p:spPr>
        </p:pic>
        <p:pic>
          <p:nvPicPr>
            <p:cNvPr id="195" name="object 195" descr=""/>
            <p:cNvPicPr/>
            <p:nvPr/>
          </p:nvPicPr>
          <p:blipFill>
            <a:blip r:embed="rId23" cstate="print"/>
            <a:stretch>
              <a:fillRect/>
            </a:stretch>
          </p:blipFill>
          <p:spPr>
            <a:xfrm>
              <a:off x="7012139" y="3579419"/>
              <a:ext cx="140450" cy="131683"/>
            </a:xfrm>
            <a:prstGeom prst="rect">
              <a:avLst/>
            </a:prstGeom>
          </p:spPr>
        </p:pic>
        <p:pic>
          <p:nvPicPr>
            <p:cNvPr id="196" name="object 196" descr=""/>
            <p:cNvPicPr/>
            <p:nvPr/>
          </p:nvPicPr>
          <p:blipFill>
            <a:blip r:embed="rId24" cstate="print"/>
            <a:stretch>
              <a:fillRect/>
            </a:stretch>
          </p:blipFill>
          <p:spPr>
            <a:xfrm>
              <a:off x="5855525" y="3290138"/>
              <a:ext cx="1205179" cy="968235"/>
            </a:xfrm>
            <a:prstGeom prst="rect">
              <a:avLst/>
            </a:prstGeom>
          </p:spPr>
        </p:pic>
        <p:sp>
          <p:nvSpPr>
            <p:cNvPr id="197" name="object 197" descr=""/>
            <p:cNvSpPr/>
            <p:nvPr/>
          </p:nvSpPr>
          <p:spPr>
            <a:xfrm>
              <a:off x="6083872" y="3304527"/>
              <a:ext cx="804545" cy="563880"/>
            </a:xfrm>
            <a:custGeom>
              <a:avLst/>
              <a:gdLst/>
              <a:ahLst/>
              <a:cxnLst/>
              <a:rect l="l" t="t" r="r" b="b"/>
              <a:pathLst>
                <a:path w="804545" h="563879">
                  <a:moveTo>
                    <a:pt x="73982" y="0"/>
                  </a:moveTo>
                  <a:lnTo>
                    <a:pt x="24037" y="72808"/>
                  </a:lnTo>
                  <a:lnTo>
                    <a:pt x="1225" y="142554"/>
                  </a:lnTo>
                  <a:lnTo>
                    <a:pt x="0" y="250166"/>
                  </a:lnTo>
                  <a:lnTo>
                    <a:pt x="14813" y="436575"/>
                  </a:lnTo>
                  <a:lnTo>
                    <a:pt x="21337" y="480322"/>
                  </a:lnTo>
                  <a:lnTo>
                    <a:pt x="82884" y="516149"/>
                  </a:lnTo>
                  <a:lnTo>
                    <a:pt x="166311" y="524764"/>
                  </a:lnTo>
                  <a:lnTo>
                    <a:pt x="243075" y="531621"/>
                  </a:lnTo>
                  <a:lnTo>
                    <a:pt x="272724" y="534268"/>
                  </a:lnTo>
                  <a:lnTo>
                    <a:pt x="268406" y="533882"/>
                  </a:lnTo>
                  <a:lnTo>
                    <a:pt x="496600" y="554266"/>
                  </a:lnTo>
                  <a:lnTo>
                    <a:pt x="474549" y="552301"/>
                  </a:lnTo>
                  <a:lnTo>
                    <a:pt x="477832" y="552596"/>
                  </a:lnTo>
                  <a:lnTo>
                    <a:pt x="516020" y="556005"/>
                  </a:lnTo>
                  <a:lnTo>
                    <a:pt x="598682" y="563384"/>
                  </a:lnTo>
                  <a:lnTo>
                    <a:pt x="685222" y="559456"/>
                  </a:lnTo>
                  <a:lnTo>
                    <a:pt x="735093" y="538246"/>
                  </a:lnTo>
                  <a:lnTo>
                    <a:pt x="763414" y="503440"/>
                  </a:lnTo>
                  <a:lnTo>
                    <a:pt x="801884" y="304205"/>
                  </a:lnTo>
                  <a:lnTo>
                    <a:pt x="804521" y="167401"/>
                  </a:lnTo>
                  <a:lnTo>
                    <a:pt x="791389" y="88581"/>
                  </a:lnTo>
                  <a:lnTo>
                    <a:pt x="782553" y="63296"/>
                  </a:lnTo>
                </a:path>
              </a:pathLst>
            </a:custGeom>
            <a:ln w="13398">
              <a:solidFill>
                <a:srgbClr val="231F20"/>
              </a:solidFill>
            </a:ln>
          </p:spPr>
          <p:txBody>
            <a:bodyPr wrap="square" lIns="0" tIns="0" rIns="0" bIns="0" rtlCol="0"/>
            <a:lstStyle/>
            <a:p/>
          </p:txBody>
        </p:sp>
        <p:pic>
          <p:nvPicPr>
            <p:cNvPr id="198" name="object 198" descr=""/>
            <p:cNvPicPr/>
            <p:nvPr/>
          </p:nvPicPr>
          <p:blipFill>
            <a:blip r:embed="rId25" cstate="print"/>
            <a:stretch>
              <a:fillRect/>
            </a:stretch>
          </p:blipFill>
          <p:spPr>
            <a:xfrm>
              <a:off x="5964046" y="3347021"/>
              <a:ext cx="922979" cy="406831"/>
            </a:xfrm>
            <a:prstGeom prst="rect">
              <a:avLst/>
            </a:prstGeom>
          </p:spPr>
        </p:pic>
        <p:sp>
          <p:nvSpPr>
            <p:cNvPr id="199" name="object 199" descr=""/>
            <p:cNvSpPr/>
            <p:nvPr/>
          </p:nvSpPr>
          <p:spPr>
            <a:xfrm>
              <a:off x="5951429" y="3559134"/>
              <a:ext cx="1061720" cy="281305"/>
            </a:xfrm>
            <a:custGeom>
              <a:avLst/>
              <a:gdLst/>
              <a:ahLst/>
              <a:cxnLst/>
              <a:rect l="l" t="t" r="r" b="b"/>
              <a:pathLst>
                <a:path w="1061720" h="281304">
                  <a:moveTo>
                    <a:pt x="12204" y="0"/>
                  </a:moveTo>
                  <a:lnTo>
                    <a:pt x="0" y="136537"/>
                  </a:lnTo>
                  <a:lnTo>
                    <a:pt x="801" y="171599"/>
                  </a:lnTo>
                  <a:lnTo>
                    <a:pt x="11558" y="190530"/>
                  </a:lnTo>
                  <a:lnTo>
                    <a:pt x="41710" y="199847"/>
                  </a:lnTo>
                  <a:lnTo>
                    <a:pt x="100698" y="206070"/>
                  </a:lnTo>
                  <a:lnTo>
                    <a:pt x="124003" y="208151"/>
                  </a:lnTo>
                  <a:lnTo>
                    <a:pt x="157024" y="211101"/>
                  </a:lnTo>
                  <a:lnTo>
                    <a:pt x="198467" y="214803"/>
                  </a:lnTo>
                  <a:lnTo>
                    <a:pt x="247035" y="219142"/>
                  </a:lnTo>
                  <a:lnTo>
                    <a:pt x="301434" y="224001"/>
                  </a:lnTo>
                  <a:lnTo>
                    <a:pt x="360367" y="229266"/>
                  </a:lnTo>
                  <a:lnTo>
                    <a:pt x="422539" y="234819"/>
                  </a:lnTo>
                  <a:lnTo>
                    <a:pt x="486654" y="240547"/>
                  </a:lnTo>
                  <a:lnTo>
                    <a:pt x="551417" y="246332"/>
                  </a:lnTo>
                  <a:lnTo>
                    <a:pt x="615533" y="252059"/>
                  </a:lnTo>
                  <a:lnTo>
                    <a:pt x="677705" y="257613"/>
                  </a:lnTo>
                  <a:lnTo>
                    <a:pt x="736638" y="262878"/>
                  </a:lnTo>
                  <a:lnTo>
                    <a:pt x="791036" y="267737"/>
                  </a:lnTo>
                  <a:lnTo>
                    <a:pt x="839605" y="272076"/>
                  </a:lnTo>
                  <a:lnTo>
                    <a:pt x="881047" y="275778"/>
                  </a:lnTo>
                  <a:lnTo>
                    <a:pt x="937374" y="280809"/>
                  </a:lnTo>
                  <a:lnTo>
                    <a:pt x="997857" y="276756"/>
                  </a:lnTo>
                  <a:lnTo>
                    <a:pt x="1031389" y="258949"/>
                  </a:lnTo>
                  <a:lnTo>
                    <a:pt x="1045780" y="239433"/>
                  </a:lnTo>
                  <a:lnTo>
                    <a:pt x="1048842" y="230251"/>
                  </a:lnTo>
                  <a:lnTo>
                    <a:pt x="1061478" y="88836"/>
                  </a:lnTo>
                </a:path>
              </a:pathLst>
            </a:custGeom>
            <a:ln w="13398">
              <a:solidFill>
                <a:srgbClr val="231F20"/>
              </a:solidFill>
            </a:ln>
          </p:spPr>
          <p:txBody>
            <a:bodyPr wrap="square" lIns="0" tIns="0" rIns="0" bIns="0" rtlCol="0"/>
            <a:lstStyle/>
            <a:p/>
          </p:txBody>
        </p:sp>
        <p:pic>
          <p:nvPicPr>
            <p:cNvPr id="200" name="object 200" descr=""/>
            <p:cNvPicPr/>
            <p:nvPr/>
          </p:nvPicPr>
          <p:blipFill>
            <a:blip r:embed="rId26" cstate="print"/>
            <a:stretch>
              <a:fillRect/>
            </a:stretch>
          </p:blipFill>
          <p:spPr>
            <a:xfrm>
              <a:off x="5891491" y="3644366"/>
              <a:ext cx="69164" cy="94233"/>
            </a:xfrm>
            <a:prstGeom prst="rect">
              <a:avLst/>
            </a:prstGeom>
          </p:spPr>
        </p:pic>
        <p:pic>
          <p:nvPicPr>
            <p:cNvPr id="201" name="object 201" descr=""/>
            <p:cNvPicPr/>
            <p:nvPr/>
          </p:nvPicPr>
          <p:blipFill>
            <a:blip r:embed="rId27" cstate="print"/>
            <a:stretch>
              <a:fillRect/>
            </a:stretch>
          </p:blipFill>
          <p:spPr>
            <a:xfrm>
              <a:off x="6997802" y="3743185"/>
              <a:ext cx="55448" cy="102400"/>
            </a:xfrm>
            <a:prstGeom prst="rect">
              <a:avLst/>
            </a:prstGeom>
          </p:spPr>
        </p:pic>
        <p:sp>
          <p:nvSpPr>
            <p:cNvPr id="202" name="object 202" descr=""/>
            <p:cNvSpPr/>
            <p:nvPr/>
          </p:nvSpPr>
          <p:spPr>
            <a:xfrm>
              <a:off x="5912366" y="3904216"/>
              <a:ext cx="1076960" cy="167005"/>
            </a:xfrm>
            <a:custGeom>
              <a:avLst/>
              <a:gdLst/>
              <a:ahLst/>
              <a:cxnLst/>
              <a:rect l="l" t="t" r="r" b="b"/>
              <a:pathLst>
                <a:path w="1076959" h="167004">
                  <a:moveTo>
                    <a:pt x="0" y="70430"/>
                  </a:moveTo>
                  <a:lnTo>
                    <a:pt x="34023" y="73478"/>
                  </a:lnTo>
                  <a:lnTo>
                    <a:pt x="76762" y="27122"/>
                  </a:lnTo>
                  <a:lnTo>
                    <a:pt x="114330" y="4716"/>
                  </a:lnTo>
                  <a:lnTo>
                    <a:pt x="167716" y="0"/>
                  </a:lnTo>
                  <a:lnTo>
                    <a:pt x="257911" y="6714"/>
                  </a:lnTo>
                  <a:lnTo>
                    <a:pt x="834351" y="58200"/>
                  </a:lnTo>
                  <a:lnTo>
                    <a:pt x="931967" y="80480"/>
                  </a:lnTo>
                  <a:lnTo>
                    <a:pt x="996411" y="116060"/>
                  </a:lnTo>
                  <a:lnTo>
                    <a:pt x="1031949" y="149056"/>
                  </a:lnTo>
                  <a:lnTo>
                    <a:pt x="1042847" y="163585"/>
                  </a:lnTo>
                  <a:lnTo>
                    <a:pt x="1076871" y="166620"/>
                  </a:lnTo>
                </a:path>
              </a:pathLst>
            </a:custGeom>
            <a:ln w="13398">
              <a:solidFill>
                <a:srgbClr val="231F20"/>
              </a:solidFill>
            </a:ln>
          </p:spPr>
          <p:txBody>
            <a:bodyPr wrap="square" lIns="0" tIns="0" rIns="0" bIns="0" rtlCol="0"/>
            <a:lstStyle/>
            <a:p/>
          </p:txBody>
        </p:sp>
        <p:pic>
          <p:nvPicPr>
            <p:cNvPr id="203" name="object 203" descr=""/>
            <p:cNvPicPr/>
            <p:nvPr/>
          </p:nvPicPr>
          <p:blipFill>
            <a:blip r:embed="rId28" cstate="print"/>
            <a:stretch>
              <a:fillRect/>
            </a:stretch>
          </p:blipFill>
          <p:spPr>
            <a:xfrm>
              <a:off x="6009513" y="3938791"/>
              <a:ext cx="156082" cy="41198"/>
            </a:xfrm>
            <a:prstGeom prst="rect">
              <a:avLst/>
            </a:prstGeom>
          </p:spPr>
        </p:pic>
        <p:pic>
          <p:nvPicPr>
            <p:cNvPr id="204" name="object 204" descr=""/>
            <p:cNvPicPr/>
            <p:nvPr/>
          </p:nvPicPr>
          <p:blipFill>
            <a:blip r:embed="rId29" cstate="print"/>
            <a:stretch>
              <a:fillRect/>
            </a:stretch>
          </p:blipFill>
          <p:spPr>
            <a:xfrm>
              <a:off x="6155207" y="4007184"/>
              <a:ext cx="101320" cy="72110"/>
            </a:xfrm>
            <a:prstGeom prst="rect">
              <a:avLst/>
            </a:prstGeom>
          </p:spPr>
        </p:pic>
        <p:pic>
          <p:nvPicPr>
            <p:cNvPr id="205" name="object 205" descr=""/>
            <p:cNvPicPr/>
            <p:nvPr/>
          </p:nvPicPr>
          <p:blipFill>
            <a:blip r:embed="rId30" cstate="print"/>
            <a:stretch>
              <a:fillRect/>
            </a:stretch>
          </p:blipFill>
          <p:spPr>
            <a:xfrm>
              <a:off x="6715327" y="3634448"/>
              <a:ext cx="290194" cy="81076"/>
            </a:xfrm>
            <a:prstGeom prst="rect">
              <a:avLst/>
            </a:prstGeom>
          </p:spPr>
        </p:pic>
        <p:pic>
          <p:nvPicPr>
            <p:cNvPr id="206" name="object 206" descr=""/>
            <p:cNvPicPr/>
            <p:nvPr/>
          </p:nvPicPr>
          <p:blipFill>
            <a:blip r:embed="rId31" cstate="print"/>
            <a:stretch>
              <a:fillRect/>
            </a:stretch>
          </p:blipFill>
          <p:spPr>
            <a:xfrm>
              <a:off x="6746061" y="3992626"/>
              <a:ext cx="148183" cy="57619"/>
            </a:xfrm>
            <a:prstGeom prst="rect">
              <a:avLst/>
            </a:prstGeom>
          </p:spPr>
        </p:pic>
        <p:pic>
          <p:nvPicPr>
            <p:cNvPr id="207" name="object 207" descr=""/>
            <p:cNvPicPr/>
            <p:nvPr/>
          </p:nvPicPr>
          <p:blipFill>
            <a:blip r:embed="rId32" cstate="print"/>
            <a:stretch>
              <a:fillRect/>
            </a:stretch>
          </p:blipFill>
          <p:spPr>
            <a:xfrm>
              <a:off x="6637600" y="4050274"/>
              <a:ext cx="101257" cy="72123"/>
            </a:xfrm>
            <a:prstGeom prst="rect">
              <a:avLst/>
            </a:prstGeom>
          </p:spPr>
        </p:pic>
        <p:pic>
          <p:nvPicPr>
            <p:cNvPr id="208" name="object 208" descr=""/>
            <p:cNvPicPr/>
            <p:nvPr/>
          </p:nvPicPr>
          <p:blipFill>
            <a:blip r:embed="rId33" cstate="print"/>
            <a:stretch>
              <a:fillRect/>
            </a:stretch>
          </p:blipFill>
          <p:spPr>
            <a:xfrm>
              <a:off x="6410362" y="3371672"/>
              <a:ext cx="194310" cy="41186"/>
            </a:xfrm>
            <a:prstGeom prst="rect">
              <a:avLst/>
            </a:prstGeom>
          </p:spPr>
        </p:pic>
        <p:pic>
          <p:nvPicPr>
            <p:cNvPr id="209" name="object 209" descr=""/>
            <p:cNvPicPr/>
            <p:nvPr/>
          </p:nvPicPr>
          <p:blipFill>
            <a:blip r:embed="rId34" cstate="print"/>
            <a:stretch>
              <a:fillRect/>
            </a:stretch>
          </p:blipFill>
          <p:spPr>
            <a:xfrm>
              <a:off x="6363508" y="3838907"/>
              <a:ext cx="245198" cy="112433"/>
            </a:xfrm>
            <a:prstGeom prst="rect">
              <a:avLst/>
            </a:prstGeom>
          </p:spPr>
        </p:pic>
        <p:pic>
          <p:nvPicPr>
            <p:cNvPr id="210" name="object 210" descr=""/>
            <p:cNvPicPr/>
            <p:nvPr/>
          </p:nvPicPr>
          <p:blipFill>
            <a:blip r:embed="rId35" cstate="print"/>
            <a:stretch>
              <a:fillRect/>
            </a:stretch>
          </p:blipFill>
          <p:spPr>
            <a:xfrm>
              <a:off x="6219318" y="3370280"/>
              <a:ext cx="172377" cy="202247"/>
            </a:xfrm>
            <a:prstGeom prst="rect">
              <a:avLst/>
            </a:prstGeom>
          </p:spPr>
        </p:pic>
        <p:sp>
          <p:nvSpPr>
            <p:cNvPr id="211" name="object 211" descr=""/>
            <p:cNvSpPr/>
            <p:nvPr/>
          </p:nvSpPr>
          <p:spPr>
            <a:xfrm>
              <a:off x="4220997" y="4227609"/>
              <a:ext cx="1467485" cy="210820"/>
            </a:xfrm>
            <a:custGeom>
              <a:avLst/>
              <a:gdLst/>
              <a:ahLst/>
              <a:cxnLst/>
              <a:rect l="l" t="t" r="r" b="b"/>
              <a:pathLst>
                <a:path w="1467485" h="210820">
                  <a:moveTo>
                    <a:pt x="608919" y="0"/>
                  </a:moveTo>
                  <a:lnTo>
                    <a:pt x="0" y="0"/>
                  </a:lnTo>
                  <a:lnTo>
                    <a:pt x="0" y="210507"/>
                  </a:lnTo>
                  <a:lnTo>
                    <a:pt x="1467281" y="210507"/>
                  </a:lnTo>
                  <a:lnTo>
                    <a:pt x="1467281" y="83045"/>
                  </a:lnTo>
                  <a:lnTo>
                    <a:pt x="768139" y="83045"/>
                  </a:lnTo>
                  <a:lnTo>
                    <a:pt x="720394" y="77125"/>
                  </a:lnTo>
                  <a:lnTo>
                    <a:pt x="676985" y="60339"/>
                  </a:lnTo>
                  <a:lnTo>
                    <a:pt x="639348" y="34144"/>
                  </a:lnTo>
                  <a:lnTo>
                    <a:pt x="608919" y="0"/>
                  </a:lnTo>
                  <a:close/>
                </a:path>
                <a:path w="1467485" h="210820">
                  <a:moveTo>
                    <a:pt x="1467281" y="0"/>
                  </a:moveTo>
                  <a:lnTo>
                    <a:pt x="927333" y="0"/>
                  </a:lnTo>
                  <a:lnTo>
                    <a:pt x="896916" y="34144"/>
                  </a:lnTo>
                  <a:lnTo>
                    <a:pt x="859280" y="60339"/>
                  </a:lnTo>
                  <a:lnTo>
                    <a:pt x="815873" y="77125"/>
                  </a:lnTo>
                  <a:lnTo>
                    <a:pt x="768139" y="83045"/>
                  </a:lnTo>
                  <a:lnTo>
                    <a:pt x="1467281" y="83045"/>
                  </a:lnTo>
                  <a:lnTo>
                    <a:pt x="1467281" y="0"/>
                  </a:lnTo>
                  <a:close/>
                </a:path>
              </a:pathLst>
            </a:custGeom>
            <a:solidFill>
              <a:srgbClr val="808285"/>
            </a:solidFill>
          </p:spPr>
          <p:txBody>
            <a:bodyPr wrap="square" lIns="0" tIns="0" rIns="0" bIns="0" rtlCol="0"/>
            <a:lstStyle/>
            <a:p/>
          </p:txBody>
        </p:sp>
        <p:pic>
          <p:nvPicPr>
            <p:cNvPr id="212" name="object 212" descr=""/>
            <p:cNvPicPr/>
            <p:nvPr/>
          </p:nvPicPr>
          <p:blipFill>
            <a:blip r:embed="rId36" cstate="print"/>
            <a:stretch>
              <a:fillRect/>
            </a:stretch>
          </p:blipFill>
          <p:spPr>
            <a:xfrm>
              <a:off x="4325600" y="3556353"/>
              <a:ext cx="134632" cy="138027"/>
            </a:xfrm>
            <a:prstGeom prst="rect">
              <a:avLst/>
            </a:prstGeom>
          </p:spPr>
        </p:pic>
        <p:pic>
          <p:nvPicPr>
            <p:cNvPr id="213" name="object 213" descr=""/>
            <p:cNvPicPr/>
            <p:nvPr/>
          </p:nvPicPr>
          <p:blipFill>
            <a:blip r:embed="rId37" cstate="print"/>
            <a:stretch>
              <a:fillRect/>
            </a:stretch>
          </p:blipFill>
          <p:spPr>
            <a:xfrm>
              <a:off x="4349699" y="3571837"/>
              <a:ext cx="86410" cy="55448"/>
            </a:xfrm>
            <a:prstGeom prst="rect">
              <a:avLst/>
            </a:prstGeom>
          </p:spPr>
        </p:pic>
        <p:pic>
          <p:nvPicPr>
            <p:cNvPr id="214" name="object 214" descr=""/>
            <p:cNvPicPr/>
            <p:nvPr/>
          </p:nvPicPr>
          <p:blipFill>
            <a:blip r:embed="rId38" cstate="print"/>
            <a:stretch>
              <a:fillRect/>
            </a:stretch>
          </p:blipFill>
          <p:spPr>
            <a:xfrm>
              <a:off x="5518029" y="3556353"/>
              <a:ext cx="134645" cy="138027"/>
            </a:xfrm>
            <a:prstGeom prst="rect">
              <a:avLst/>
            </a:prstGeom>
          </p:spPr>
        </p:pic>
        <p:pic>
          <p:nvPicPr>
            <p:cNvPr id="215" name="object 215" descr=""/>
            <p:cNvPicPr/>
            <p:nvPr/>
          </p:nvPicPr>
          <p:blipFill>
            <a:blip r:embed="rId39" cstate="print"/>
            <a:stretch>
              <a:fillRect/>
            </a:stretch>
          </p:blipFill>
          <p:spPr>
            <a:xfrm>
              <a:off x="5542140" y="3571836"/>
              <a:ext cx="86410" cy="55448"/>
            </a:xfrm>
            <a:prstGeom prst="rect">
              <a:avLst/>
            </a:prstGeom>
          </p:spPr>
        </p:pic>
        <p:pic>
          <p:nvPicPr>
            <p:cNvPr id="216" name="object 216" descr=""/>
            <p:cNvPicPr/>
            <p:nvPr/>
          </p:nvPicPr>
          <p:blipFill>
            <a:blip r:embed="rId40" cstate="print"/>
            <a:stretch>
              <a:fillRect/>
            </a:stretch>
          </p:blipFill>
          <p:spPr>
            <a:xfrm>
              <a:off x="4405362" y="3342589"/>
              <a:ext cx="1166812" cy="899045"/>
            </a:xfrm>
            <a:prstGeom prst="rect">
              <a:avLst/>
            </a:prstGeom>
          </p:spPr>
        </p:pic>
        <p:sp>
          <p:nvSpPr>
            <p:cNvPr id="217" name="object 217" descr=""/>
            <p:cNvSpPr/>
            <p:nvPr/>
          </p:nvSpPr>
          <p:spPr>
            <a:xfrm>
              <a:off x="4573288" y="3365438"/>
              <a:ext cx="812165" cy="514984"/>
            </a:xfrm>
            <a:custGeom>
              <a:avLst/>
              <a:gdLst/>
              <a:ahLst/>
              <a:cxnLst/>
              <a:rect l="l" t="t" r="r" b="b"/>
              <a:pathLst>
                <a:path w="812164" h="514985">
                  <a:moveTo>
                    <a:pt x="59772" y="0"/>
                  </a:moveTo>
                  <a:lnTo>
                    <a:pt x="16510" y="76964"/>
                  </a:lnTo>
                  <a:lnTo>
                    <a:pt x="0" y="148464"/>
                  </a:lnTo>
                  <a:lnTo>
                    <a:pt x="8358" y="255762"/>
                  </a:lnTo>
                  <a:lnTo>
                    <a:pt x="39706" y="440118"/>
                  </a:lnTo>
                  <a:lnTo>
                    <a:pt x="50080" y="483099"/>
                  </a:lnTo>
                  <a:lnTo>
                    <a:pt x="114562" y="513302"/>
                  </a:lnTo>
                  <a:lnTo>
                    <a:pt x="198431" y="514464"/>
                  </a:lnTo>
                  <a:lnTo>
                    <a:pt x="300932" y="514464"/>
                  </a:lnTo>
                  <a:lnTo>
                    <a:pt x="530028" y="514464"/>
                  </a:lnTo>
                  <a:lnTo>
                    <a:pt x="632517" y="514464"/>
                  </a:lnTo>
                  <a:lnTo>
                    <a:pt x="718363" y="502847"/>
                  </a:lnTo>
                  <a:lnTo>
                    <a:pt x="766151" y="477291"/>
                  </a:lnTo>
                  <a:lnTo>
                    <a:pt x="786809" y="451735"/>
                  </a:lnTo>
                  <a:lnTo>
                    <a:pt x="791267" y="440118"/>
                  </a:lnTo>
                  <a:lnTo>
                    <a:pt x="811862" y="238240"/>
                  </a:lnTo>
                  <a:lnTo>
                    <a:pt x="802319" y="101739"/>
                  </a:lnTo>
                  <a:lnTo>
                    <a:pt x="782226" y="24398"/>
                  </a:lnTo>
                  <a:lnTo>
                    <a:pt x="771175" y="0"/>
                  </a:lnTo>
                </a:path>
              </a:pathLst>
            </a:custGeom>
            <a:ln w="13398">
              <a:solidFill>
                <a:srgbClr val="231F20"/>
              </a:solidFill>
            </a:ln>
          </p:spPr>
          <p:txBody>
            <a:bodyPr wrap="square" lIns="0" tIns="0" rIns="0" bIns="0" rtlCol="0"/>
            <a:lstStyle/>
            <a:p/>
          </p:txBody>
        </p:sp>
        <p:pic>
          <p:nvPicPr>
            <p:cNvPr id="218" name="object 218" descr=""/>
            <p:cNvPicPr/>
            <p:nvPr/>
          </p:nvPicPr>
          <p:blipFill>
            <a:blip r:embed="rId41" cstate="print"/>
            <a:stretch>
              <a:fillRect/>
            </a:stretch>
          </p:blipFill>
          <p:spPr>
            <a:xfrm>
              <a:off x="4593119" y="3409658"/>
              <a:ext cx="791273" cy="199288"/>
            </a:xfrm>
            <a:prstGeom prst="rect">
              <a:avLst/>
            </a:prstGeom>
          </p:spPr>
        </p:pic>
        <p:pic>
          <p:nvPicPr>
            <p:cNvPr id="219" name="object 219" descr=""/>
            <p:cNvPicPr/>
            <p:nvPr/>
          </p:nvPicPr>
          <p:blipFill>
            <a:blip r:embed="rId42" cstate="print"/>
            <a:stretch>
              <a:fillRect/>
            </a:stretch>
          </p:blipFill>
          <p:spPr>
            <a:xfrm>
              <a:off x="4468279" y="3631501"/>
              <a:ext cx="779741" cy="135864"/>
            </a:xfrm>
            <a:prstGeom prst="rect">
              <a:avLst/>
            </a:prstGeom>
          </p:spPr>
        </p:pic>
        <p:sp>
          <p:nvSpPr>
            <p:cNvPr id="220" name="object 220" descr=""/>
            <p:cNvSpPr/>
            <p:nvPr/>
          </p:nvSpPr>
          <p:spPr>
            <a:xfrm>
              <a:off x="4462262" y="3631429"/>
              <a:ext cx="1053465" cy="202565"/>
            </a:xfrm>
            <a:custGeom>
              <a:avLst/>
              <a:gdLst/>
              <a:ahLst/>
              <a:cxnLst/>
              <a:rect l="l" t="t" r="r" b="b"/>
              <a:pathLst>
                <a:path w="1053464" h="202564">
                  <a:moveTo>
                    <a:pt x="0" y="4889"/>
                  </a:moveTo>
                  <a:lnTo>
                    <a:pt x="0" y="141973"/>
                  </a:lnTo>
                  <a:lnTo>
                    <a:pt x="3921" y="176826"/>
                  </a:lnTo>
                  <a:lnTo>
                    <a:pt x="16321" y="194724"/>
                  </a:lnTo>
                  <a:lnTo>
                    <a:pt x="47182" y="201318"/>
                  </a:lnTo>
                  <a:lnTo>
                    <a:pt x="106489" y="202260"/>
                  </a:lnTo>
                  <a:lnTo>
                    <a:pt x="946492" y="202260"/>
                  </a:lnTo>
                  <a:lnTo>
                    <a:pt x="1006380" y="192840"/>
                  </a:lnTo>
                  <a:lnTo>
                    <a:pt x="1038194" y="172116"/>
                  </a:lnTo>
                  <a:lnTo>
                    <a:pt x="1050789" y="151393"/>
                  </a:lnTo>
                  <a:lnTo>
                    <a:pt x="1053020" y="141973"/>
                  </a:lnTo>
                  <a:lnTo>
                    <a:pt x="1053020" y="0"/>
                  </a:lnTo>
                </a:path>
              </a:pathLst>
            </a:custGeom>
            <a:ln w="13398">
              <a:solidFill>
                <a:srgbClr val="231F20"/>
              </a:solidFill>
            </a:ln>
          </p:spPr>
          <p:txBody>
            <a:bodyPr wrap="square" lIns="0" tIns="0" rIns="0" bIns="0" rtlCol="0"/>
            <a:lstStyle/>
            <a:p/>
          </p:txBody>
        </p:sp>
        <p:pic>
          <p:nvPicPr>
            <p:cNvPr id="221" name="object 221" descr=""/>
            <p:cNvPicPr/>
            <p:nvPr/>
          </p:nvPicPr>
          <p:blipFill>
            <a:blip r:embed="rId43" cstate="print"/>
            <a:stretch>
              <a:fillRect/>
            </a:stretch>
          </p:blipFill>
          <p:spPr>
            <a:xfrm>
              <a:off x="4405744" y="3721900"/>
              <a:ext cx="62534" cy="98717"/>
            </a:xfrm>
            <a:prstGeom prst="rect">
              <a:avLst/>
            </a:prstGeom>
          </p:spPr>
        </p:pic>
        <p:sp>
          <p:nvSpPr>
            <p:cNvPr id="222" name="object 222" descr=""/>
            <p:cNvSpPr/>
            <p:nvPr/>
          </p:nvSpPr>
          <p:spPr>
            <a:xfrm>
              <a:off x="4448173" y="3968314"/>
              <a:ext cx="1081405" cy="86995"/>
            </a:xfrm>
            <a:custGeom>
              <a:avLst/>
              <a:gdLst/>
              <a:ahLst/>
              <a:cxnLst/>
              <a:rect l="l" t="t" r="r" b="b"/>
              <a:pathLst>
                <a:path w="1081404" h="86995">
                  <a:moveTo>
                    <a:pt x="0" y="86423"/>
                  </a:moveTo>
                  <a:lnTo>
                    <a:pt x="34163" y="86423"/>
                  </a:lnTo>
                  <a:lnTo>
                    <a:pt x="72608" y="36459"/>
                  </a:lnTo>
                  <a:lnTo>
                    <a:pt x="108034" y="10802"/>
                  </a:lnTo>
                  <a:lnTo>
                    <a:pt x="160787" y="1350"/>
                  </a:lnTo>
                  <a:lnTo>
                    <a:pt x="251218" y="0"/>
                  </a:lnTo>
                  <a:lnTo>
                    <a:pt x="829957" y="0"/>
                  </a:lnTo>
                  <a:lnTo>
                    <a:pt x="929158" y="13503"/>
                  </a:lnTo>
                  <a:lnTo>
                    <a:pt x="996508" y="43211"/>
                  </a:lnTo>
                  <a:lnTo>
                    <a:pt x="1034840" y="72919"/>
                  </a:lnTo>
                  <a:lnTo>
                    <a:pt x="1046988" y="86423"/>
                  </a:lnTo>
                  <a:lnTo>
                    <a:pt x="1081151" y="86423"/>
                  </a:lnTo>
                </a:path>
              </a:pathLst>
            </a:custGeom>
            <a:ln w="13398">
              <a:solidFill>
                <a:srgbClr val="231F20"/>
              </a:solidFill>
            </a:ln>
          </p:spPr>
          <p:txBody>
            <a:bodyPr wrap="square" lIns="0" tIns="0" rIns="0" bIns="0" rtlCol="0"/>
            <a:lstStyle/>
            <a:p/>
          </p:txBody>
        </p:sp>
        <p:pic>
          <p:nvPicPr>
            <p:cNvPr id="223" name="object 223" descr=""/>
            <p:cNvPicPr/>
            <p:nvPr/>
          </p:nvPicPr>
          <p:blipFill>
            <a:blip r:embed="rId44" cstate="print"/>
            <a:stretch>
              <a:fillRect/>
            </a:stretch>
          </p:blipFill>
          <p:spPr>
            <a:xfrm>
              <a:off x="4544618" y="3998468"/>
              <a:ext cx="152768" cy="44221"/>
            </a:xfrm>
            <a:prstGeom prst="rect">
              <a:avLst/>
            </a:prstGeom>
          </p:spPr>
        </p:pic>
        <p:pic>
          <p:nvPicPr>
            <p:cNvPr id="224" name="object 224" descr=""/>
            <p:cNvPicPr/>
            <p:nvPr/>
          </p:nvPicPr>
          <p:blipFill>
            <a:blip r:embed="rId45" cstate="print"/>
            <a:stretch>
              <a:fillRect/>
            </a:stretch>
          </p:blipFill>
          <p:spPr>
            <a:xfrm>
              <a:off x="4696376" y="4062782"/>
              <a:ext cx="100482" cy="68326"/>
            </a:xfrm>
            <a:prstGeom prst="rect">
              <a:avLst/>
            </a:prstGeom>
          </p:spPr>
        </p:pic>
        <p:pic>
          <p:nvPicPr>
            <p:cNvPr id="225" name="object 225" descr=""/>
            <p:cNvPicPr/>
            <p:nvPr/>
          </p:nvPicPr>
          <p:blipFill>
            <a:blip r:embed="rId46" cstate="print"/>
            <a:stretch>
              <a:fillRect/>
            </a:stretch>
          </p:blipFill>
          <p:spPr>
            <a:xfrm>
              <a:off x="5219877" y="3631501"/>
              <a:ext cx="352691" cy="194144"/>
            </a:xfrm>
            <a:prstGeom prst="rect">
              <a:avLst/>
            </a:prstGeom>
          </p:spPr>
        </p:pic>
        <p:pic>
          <p:nvPicPr>
            <p:cNvPr id="226" name="object 226" descr=""/>
            <p:cNvPicPr/>
            <p:nvPr/>
          </p:nvPicPr>
          <p:blipFill>
            <a:blip r:embed="rId47" cstate="print"/>
            <a:stretch>
              <a:fillRect/>
            </a:stretch>
          </p:blipFill>
          <p:spPr>
            <a:xfrm>
              <a:off x="5280151" y="3998468"/>
              <a:ext cx="152742" cy="44221"/>
            </a:xfrm>
            <a:prstGeom prst="rect">
              <a:avLst/>
            </a:prstGeom>
          </p:spPr>
        </p:pic>
        <p:pic>
          <p:nvPicPr>
            <p:cNvPr id="227" name="object 227" descr=""/>
            <p:cNvPicPr/>
            <p:nvPr/>
          </p:nvPicPr>
          <p:blipFill>
            <a:blip r:embed="rId48" cstate="print"/>
            <a:stretch>
              <a:fillRect/>
            </a:stretch>
          </p:blipFill>
          <p:spPr>
            <a:xfrm>
              <a:off x="5180680" y="4062782"/>
              <a:ext cx="100444" cy="68326"/>
            </a:xfrm>
            <a:prstGeom prst="rect">
              <a:avLst/>
            </a:prstGeom>
          </p:spPr>
        </p:pic>
        <p:pic>
          <p:nvPicPr>
            <p:cNvPr id="228" name="object 228" descr=""/>
            <p:cNvPicPr/>
            <p:nvPr/>
          </p:nvPicPr>
          <p:blipFill>
            <a:blip r:embed="rId49" cstate="print"/>
            <a:stretch>
              <a:fillRect/>
            </a:stretch>
          </p:blipFill>
          <p:spPr>
            <a:xfrm>
              <a:off x="4716773" y="3410042"/>
              <a:ext cx="178282" cy="201561"/>
            </a:xfrm>
            <a:prstGeom prst="rect">
              <a:avLst/>
            </a:prstGeom>
          </p:spPr>
        </p:pic>
        <p:sp>
          <p:nvSpPr>
            <p:cNvPr id="229" name="object 229" descr=""/>
            <p:cNvSpPr/>
            <p:nvPr/>
          </p:nvSpPr>
          <p:spPr>
            <a:xfrm>
              <a:off x="4872616" y="3876117"/>
              <a:ext cx="239395" cy="92710"/>
            </a:xfrm>
            <a:custGeom>
              <a:avLst/>
              <a:gdLst/>
              <a:ahLst/>
              <a:cxnLst/>
              <a:rect l="l" t="t" r="r" b="b"/>
              <a:pathLst>
                <a:path w="239395" h="92710">
                  <a:moveTo>
                    <a:pt x="232333" y="0"/>
                  </a:moveTo>
                  <a:lnTo>
                    <a:pt x="6476" y="0"/>
                  </a:lnTo>
                  <a:lnTo>
                    <a:pt x="0" y="5600"/>
                  </a:lnTo>
                  <a:lnTo>
                    <a:pt x="0" y="86677"/>
                  </a:lnTo>
                  <a:lnTo>
                    <a:pt x="6476" y="92265"/>
                  </a:lnTo>
                  <a:lnTo>
                    <a:pt x="232333" y="92265"/>
                  </a:lnTo>
                  <a:lnTo>
                    <a:pt x="238810" y="86677"/>
                  </a:lnTo>
                  <a:lnTo>
                    <a:pt x="238810" y="12484"/>
                  </a:lnTo>
                  <a:lnTo>
                    <a:pt x="238810" y="5600"/>
                  </a:lnTo>
                  <a:lnTo>
                    <a:pt x="232333" y="0"/>
                  </a:lnTo>
                  <a:close/>
                </a:path>
              </a:pathLst>
            </a:custGeom>
            <a:solidFill>
              <a:srgbClr val="FFFFFF"/>
            </a:solidFill>
          </p:spPr>
          <p:txBody>
            <a:bodyPr wrap="square" lIns="0" tIns="0" rIns="0" bIns="0" rtlCol="0"/>
            <a:lstStyle/>
            <a:p/>
          </p:txBody>
        </p:sp>
      </p:grpSp>
      <p:sp>
        <p:nvSpPr>
          <p:cNvPr id="230" name="object 230" descr=""/>
          <p:cNvSpPr txBox="1"/>
          <p:nvPr/>
        </p:nvSpPr>
        <p:spPr>
          <a:xfrm>
            <a:off x="4814898" y="4469345"/>
            <a:ext cx="376555" cy="112395"/>
          </a:xfrm>
          <a:prstGeom prst="rect">
            <a:avLst/>
          </a:prstGeom>
        </p:spPr>
        <p:txBody>
          <a:bodyPr wrap="square" lIns="0" tIns="14604" rIns="0" bIns="0" rtlCol="0" vert="horz">
            <a:spAutoFit/>
          </a:bodyPr>
          <a:lstStyle/>
          <a:p>
            <a:pPr marL="12700">
              <a:lnSpc>
                <a:spcPct val="100000"/>
              </a:lnSpc>
              <a:spcBef>
                <a:spcPts val="114"/>
              </a:spcBef>
            </a:pPr>
            <a:r>
              <a:rPr dirty="0" sz="550" spc="-10">
                <a:solidFill>
                  <a:srgbClr val="231F20"/>
                </a:solidFill>
                <a:latin typeface="SimSun"/>
                <a:cs typeface="SimSun"/>
              </a:rPr>
              <a:t>行經小凹洞</a:t>
            </a:r>
            <a:endParaRPr sz="550">
              <a:latin typeface="SimSun"/>
              <a:cs typeface="SimSun"/>
            </a:endParaRPr>
          </a:p>
        </p:txBody>
      </p:sp>
      <p:sp>
        <p:nvSpPr>
          <p:cNvPr id="231" name="object 231" descr=""/>
          <p:cNvSpPr txBox="1"/>
          <p:nvPr/>
        </p:nvSpPr>
        <p:spPr>
          <a:xfrm>
            <a:off x="3011489" y="3257744"/>
            <a:ext cx="1177925" cy="1205865"/>
          </a:xfrm>
          <a:prstGeom prst="rect">
            <a:avLst/>
          </a:prstGeom>
        </p:spPr>
        <p:txBody>
          <a:bodyPr wrap="square" lIns="0" tIns="12065" rIns="0" bIns="0" rtlCol="0" vert="horz">
            <a:spAutoFit/>
          </a:bodyPr>
          <a:lstStyle/>
          <a:p>
            <a:pPr algn="just" marL="12700" marR="5080">
              <a:lnSpc>
                <a:spcPct val="102400"/>
              </a:lnSpc>
              <a:spcBef>
                <a:spcPts val="95"/>
              </a:spcBef>
            </a:pPr>
            <a:r>
              <a:rPr dirty="0" sz="900" spc="-10">
                <a:solidFill>
                  <a:srgbClr val="231F20"/>
                </a:solidFill>
                <a:latin typeface="華康標楷體"/>
                <a:cs typeface="華康標楷體"/>
              </a:rPr>
              <a:t>速均速行駛。為防止車底和差速器碰觸地面，</a:t>
            </a:r>
            <a:r>
              <a:rPr dirty="0" sz="900" spc="-15">
                <a:solidFill>
                  <a:srgbClr val="231F20"/>
                </a:solidFill>
                <a:latin typeface="華康標楷體"/>
                <a:cs typeface="華康標楷體"/>
              </a:rPr>
              <a:t>小凹坑可以直接跨越開</a:t>
            </a:r>
            <a:r>
              <a:rPr dirty="0" sz="900" spc="-10">
                <a:solidFill>
                  <a:srgbClr val="231F20"/>
                </a:solidFill>
                <a:latin typeface="華康標楷體"/>
                <a:cs typeface="華康標楷體"/>
              </a:rPr>
              <a:t>過去；若有大凸起物則用單輪輾過凸起物，不</a:t>
            </a:r>
            <a:r>
              <a:rPr dirty="0" sz="900" spc="-15">
                <a:solidFill>
                  <a:srgbClr val="231F20"/>
                </a:solidFill>
                <a:latin typeface="華康標楷體"/>
                <a:cs typeface="華康標楷體"/>
              </a:rPr>
              <a:t>要嘗試硬開過大凸起物</a:t>
            </a:r>
            <a:endParaRPr sz="900">
              <a:latin typeface="華康標楷體"/>
              <a:cs typeface="華康標楷體"/>
            </a:endParaRPr>
          </a:p>
          <a:p>
            <a:pPr algn="just" marL="12700">
              <a:lnSpc>
                <a:spcPct val="100000"/>
              </a:lnSpc>
              <a:spcBef>
                <a:spcPts val="25"/>
              </a:spcBef>
            </a:pPr>
            <a:r>
              <a:rPr dirty="0" sz="900" spc="-10">
                <a:solidFill>
                  <a:srgbClr val="231F20"/>
                </a:solidFill>
                <a:latin typeface="華康標楷體"/>
                <a:cs typeface="華康標楷體"/>
              </a:rPr>
              <a:t>（</a:t>
            </a:r>
            <a:r>
              <a:rPr dirty="0" sz="900" spc="-90">
                <a:solidFill>
                  <a:srgbClr val="231F20"/>
                </a:solidFill>
                <a:latin typeface="華康標楷體"/>
                <a:cs typeface="華康標楷體"/>
              </a:rPr>
              <a:t>圖 </a:t>
            </a:r>
            <a:r>
              <a:rPr dirty="0" sz="900" spc="-70">
                <a:solidFill>
                  <a:srgbClr val="231F20"/>
                </a:solidFill>
                <a:latin typeface="Trebuchet MS"/>
                <a:cs typeface="Trebuchet MS"/>
              </a:rPr>
              <a:t>3.10.5</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gn="r" marR="20955">
              <a:lnSpc>
                <a:spcPct val="100000"/>
              </a:lnSpc>
              <a:spcBef>
                <a:spcPts val="960"/>
              </a:spcBef>
            </a:pPr>
            <a:r>
              <a:rPr dirty="0" sz="500" spc="-80">
                <a:solidFill>
                  <a:srgbClr val="231F20"/>
                </a:solidFill>
                <a:latin typeface="SimSun"/>
                <a:cs typeface="SimSun"/>
              </a:rPr>
              <a:t>圖 </a:t>
            </a:r>
            <a:r>
              <a:rPr dirty="0" sz="500" spc="-10">
                <a:solidFill>
                  <a:srgbClr val="231F20"/>
                </a:solidFill>
                <a:latin typeface="Trebuchet MS"/>
                <a:cs typeface="Trebuchet MS"/>
              </a:rPr>
              <a:t>3.10.5</a:t>
            </a:r>
            <a:endParaRPr sz="500">
              <a:latin typeface="Trebuchet MS"/>
              <a:cs typeface="Trebuchet MS"/>
            </a:endParaRPr>
          </a:p>
        </p:txBody>
      </p:sp>
      <p:grpSp>
        <p:nvGrpSpPr>
          <p:cNvPr id="232" name="object 232" descr=""/>
          <p:cNvGrpSpPr/>
          <p:nvPr/>
        </p:nvGrpSpPr>
        <p:grpSpPr>
          <a:xfrm>
            <a:off x="7920000" y="4306505"/>
            <a:ext cx="6642100" cy="652780"/>
            <a:chOff x="7920000" y="4306505"/>
            <a:chExt cx="6642100" cy="652780"/>
          </a:xfrm>
        </p:grpSpPr>
        <p:sp>
          <p:nvSpPr>
            <p:cNvPr id="233" name="object 233" descr=""/>
            <p:cNvSpPr/>
            <p:nvPr/>
          </p:nvSpPr>
          <p:spPr>
            <a:xfrm>
              <a:off x="8712000" y="4306505"/>
              <a:ext cx="0" cy="639445"/>
            </a:xfrm>
            <a:custGeom>
              <a:avLst/>
              <a:gdLst/>
              <a:ahLst/>
              <a:cxnLst/>
              <a:rect l="l" t="t" r="r" b="b"/>
              <a:pathLst>
                <a:path w="0" h="639445">
                  <a:moveTo>
                    <a:pt x="0" y="639000"/>
                  </a:moveTo>
                  <a:lnTo>
                    <a:pt x="0" y="0"/>
                  </a:lnTo>
                </a:path>
              </a:pathLst>
            </a:custGeom>
            <a:ln w="9004">
              <a:solidFill>
                <a:srgbClr val="FFFFFF"/>
              </a:solidFill>
            </a:ln>
          </p:spPr>
          <p:txBody>
            <a:bodyPr wrap="square" lIns="0" tIns="0" rIns="0" bIns="0" rtlCol="0"/>
            <a:lstStyle/>
            <a:p/>
          </p:txBody>
        </p:sp>
        <p:sp>
          <p:nvSpPr>
            <p:cNvPr id="234" name="object 234" descr=""/>
            <p:cNvSpPr/>
            <p:nvPr/>
          </p:nvSpPr>
          <p:spPr>
            <a:xfrm>
              <a:off x="7920000" y="4954506"/>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235" name="object 235" descr=""/>
            <p:cNvSpPr/>
            <p:nvPr/>
          </p:nvSpPr>
          <p:spPr>
            <a:xfrm>
              <a:off x="10079999" y="4306505"/>
              <a:ext cx="0" cy="639445"/>
            </a:xfrm>
            <a:custGeom>
              <a:avLst/>
              <a:gdLst/>
              <a:ahLst/>
              <a:cxnLst/>
              <a:rect l="l" t="t" r="r" b="b"/>
              <a:pathLst>
                <a:path w="0" h="639445">
                  <a:moveTo>
                    <a:pt x="0" y="639000"/>
                  </a:moveTo>
                  <a:lnTo>
                    <a:pt x="0" y="0"/>
                  </a:lnTo>
                </a:path>
              </a:pathLst>
            </a:custGeom>
            <a:ln w="9004">
              <a:solidFill>
                <a:srgbClr val="FFFFFF"/>
              </a:solidFill>
            </a:ln>
          </p:spPr>
          <p:txBody>
            <a:bodyPr wrap="square" lIns="0" tIns="0" rIns="0" bIns="0" rtlCol="0"/>
            <a:lstStyle/>
            <a:p/>
          </p:txBody>
        </p:sp>
        <p:sp>
          <p:nvSpPr>
            <p:cNvPr id="236" name="object 236" descr=""/>
            <p:cNvSpPr/>
            <p:nvPr/>
          </p:nvSpPr>
          <p:spPr>
            <a:xfrm>
              <a:off x="8712000" y="4954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237" name="object 237" descr=""/>
            <p:cNvSpPr/>
            <p:nvPr/>
          </p:nvSpPr>
          <p:spPr>
            <a:xfrm>
              <a:off x="13140001" y="4306505"/>
              <a:ext cx="0" cy="639445"/>
            </a:xfrm>
            <a:custGeom>
              <a:avLst/>
              <a:gdLst/>
              <a:ahLst/>
              <a:cxnLst/>
              <a:rect l="l" t="t" r="r" b="b"/>
              <a:pathLst>
                <a:path w="0" h="639445">
                  <a:moveTo>
                    <a:pt x="0" y="639000"/>
                  </a:moveTo>
                  <a:lnTo>
                    <a:pt x="0" y="0"/>
                  </a:lnTo>
                </a:path>
              </a:pathLst>
            </a:custGeom>
            <a:ln w="9004">
              <a:solidFill>
                <a:srgbClr val="FFFFFF"/>
              </a:solidFill>
            </a:ln>
          </p:spPr>
          <p:txBody>
            <a:bodyPr wrap="square" lIns="0" tIns="0" rIns="0" bIns="0" rtlCol="0"/>
            <a:lstStyle/>
            <a:p/>
          </p:txBody>
        </p:sp>
        <p:sp>
          <p:nvSpPr>
            <p:cNvPr id="238" name="object 238" descr=""/>
            <p:cNvSpPr/>
            <p:nvPr/>
          </p:nvSpPr>
          <p:spPr>
            <a:xfrm>
              <a:off x="10079999" y="4954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239" name="object 239" descr=""/>
            <p:cNvSpPr/>
            <p:nvPr/>
          </p:nvSpPr>
          <p:spPr>
            <a:xfrm>
              <a:off x="13140001" y="4954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aphicFrame>
        <p:nvGraphicFramePr>
          <p:cNvPr id="240" name="object 240" descr=""/>
          <p:cNvGraphicFramePr>
            <a:graphicFrameLocks noGrp="1"/>
          </p:cNvGraphicFramePr>
          <p:nvPr/>
        </p:nvGraphicFramePr>
        <p:xfrm>
          <a:off x="7919999" y="360003"/>
          <a:ext cx="6718300" cy="456247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46575">
                <a:tc>
                  <a:txBody>
                    <a:bodyPr/>
                    <a:lstStyle/>
                    <a:p>
                      <a:pPr marL="17780">
                        <a:lnSpc>
                          <a:spcPct val="100000"/>
                        </a:lnSpc>
                        <a:spcBef>
                          <a:spcPts val="280"/>
                        </a:spcBef>
                      </a:pPr>
                      <a:r>
                        <a:rPr dirty="0" baseline="3086" sz="1350" spc="-397">
                          <a:solidFill>
                            <a:srgbClr val="231F20"/>
                          </a:solidFill>
                          <a:latin typeface="華康標楷體"/>
                          <a:cs typeface="華康標楷體"/>
                        </a:rPr>
                        <a:t>（</a:t>
                      </a:r>
                      <a:r>
                        <a:rPr dirty="0" baseline="3086" sz="1350" spc="-442">
                          <a:solidFill>
                            <a:srgbClr val="231F20"/>
                          </a:solidFill>
                          <a:latin typeface="華康標楷體"/>
                          <a:cs typeface="華康標楷體"/>
                        </a:rPr>
                        <a:t>六</a:t>
                      </a:r>
                      <a:r>
                        <a:rPr dirty="0" baseline="3086" sz="1350" spc="-397">
                          <a:solidFill>
                            <a:srgbClr val="231F20"/>
                          </a:solidFill>
                          <a:latin typeface="華康標楷體"/>
                          <a:cs typeface="華康標楷體"/>
                        </a:rPr>
                        <a:t>）</a:t>
                      </a:r>
                      <a:r>
                        <a:rPr dirty="0" sz="900" spc="-20">
                          <a:solidFill>
                            <a:srgbClr val="231F20"/>
                          </a:solidFill>
                          <a:latin typeface="華康標楷體"/>
                          <a:cs typeface="華康標楷體"/>
                        </a:rPr>
                        <a:t>夜間駕駛</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a:txBody>
                    <a:bodyPr/>
                    <a:lstStyle/>
                    <a:p>
                      <a:pPr marL="17780">
                        <a:lnSpc>
                          <a:spcPct val="100000"/>
                        </a:lnSpc>
                        <a:spcBef>
                          <a:spcPts val="280"/>
                        </a:spcBef>
                      </a:pPr>
                      <a:r>
                        <a:rPr dirty="0" sz="900" spc="-15">
                          <a:solidFill>
                            <a:srgbClr val="231F20"/>
                          </a:solidFill>
                          <a:latin typeface="華康標楷體"/>
                          <a:cs typeface="華康標楷體"/>
                        </a:rPr>
                        <a:t>．學習在夜間駕駛的方法</a:t>
                      </a:r>
                      <a:endParaRPr sz="900">
                        <a:latin typeface="華康標楷體"/>
                        <a:cs typeface="華康標楷體"/>
                      </a:endParaRPr>
                    </a:p>
                    <a:p>
                      <a:pPr marL="302260" indent="-284480">
                        <a:lnSpc>
                          <a:spcPct val="100000"/>
                        </a:lnSpc>
                        <a:spcBef>
                          <a:spcPts val="620"/>
                        </a:spcBef>
                        <a:buSzPct val="88888"/>
                        <a:buAutoNum type="arabicPlain"/>
                        <a:tabLst>
                          <a:tab pos="302260" algn="l"/>
                        </a:tabLst>
                      </a:pPr>
                      <a:r>
                        <a:rPr dirty="0" sz="900" spc="-20">
                          <a:solidFill>
                            <a:srgbClr val="231F20"/>
                          </a:solidFill>
                          <a:latin typeface="華康標楷體"/>
                          <a:cs typeface="華康標楷體"/>
                        </a:rPr>
                        <a:t>確保視野清晰</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15"/>
                        </a:spcBef>
                        <a:buClr>
                          <a:srgbClr val="231F20"/>
                        </a:buClr>
                        <a:buFont typeface=""/>
                        <a:buAutoNum type="arabicPlain"/>
                      </a:pPr>
                      <a:endParaRPr sz="1550">
                        <a:latin typeface="Times New Roman"/>
                        <a:cs typeface="Times New Roman"/>
                      </a:endParaRPr>
                    </a:p>
                    <a:p>
                      <a:pPr marL="302260" indent="-284480">
                        <a:lnSpc>
                          <a:spcPct val="100000"/>
                        </a:lnSpc>
                        <a:buSzPct val="88888"/>
                        <a:buAutoNum type="arabicPlain"/>
                        <a:tabLst>
                          <a:tab pos="302260" algn="l"/>
                        </a:tabLst>
                      </a:pPr>
                      <a:r>
                        <a:rPr dirty="0" sz="900" spc="-20">
                          <a:solidFill>
                            <a:srgbClr val="231F20"/>
                          </a:solidFill>
                          <a:latin typeface="華康標楷體"/>
                          <a:cs typeface="華康標楷體"/>
                        </a:rPr>
                        <a:t>蒐集道路資訊</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5"/>
                        </a:spcBef>
                        <a:buClr>
                          <a:srgbClr val="231F20"/>
                        </a:buClr>
                        <a:buFont typeface=""/>
                        <a:buAutoNum type="arabicPlain"/>
                      </a:pPr>
                      <a:endParaRPr sz="1200">
                        <a:latin typeface="Times New Roman"/>
                        <a:cs typeface="Times New Roman"/>
                      </a:endParaRPr>
                    </a:p>
                    <a:p>
                      <a:pPr marL="302260" indent="-284480">
                        <a:lnSpc>
                          <a:spcPct val="100000"/>
                        </a:lnSpc>
                        <a:spcBef>
                          <a:spcPts val="5"/>
                        </a:spcBef>
                        <a:buSzPct val="88888"/>
                        <a:buAutoNum type="arabicPlain"/>
                        <a:tabLst>
                          <a:tab pos="302260" algn="l"/>
                        </a:tabLst>
                      </a:pPr>
                      <a:r>
                        <a:rPr dirty="0" sz="900" spc="-45">
                          <a:solidFill>
                            <a:srgbClr val="231F20"/>
                          </a:solidFill>
                          <a:latin typeface="華康標楷體"/>
                          <a:cs typeface="華康標楷體"/>
                        </a:rPr>
                        <a:t>車燈的運用</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marL="302260" indent="-284480">
                        <a:lnSpc>
                          <a:spcPct val="100000"/>
                        </a:lnSpc>
                        <a:spcBef>
                          <a:spcPts val="965"/>
                        </a:spcBef>
                        <a:buSzPct val="88888"/>
                        <a:buAutoNum type="arabicPlain"/>
                        <a:tabLst>
                          <a:tab pos="302260" algn="l"/>
                        </a:tabLst>
                      </a:pPr>
                      <a:r>
                        <a:rPr dirty="0" sz="900" spc="-20">
                          <a:solidFill>
                            <a:srgbClr val="231F20"/>
                          </a:solidFill>
                          <a:latin typeface="華康標楷體"/>
                          <a:cs typeface="華康標楷體"/>
                        </a:rPr>
                        <a:t>安全行駛</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17780">
                        <a:lnSpc>
                          <a:spcPct val="100000"/>
                        </a:lnSpc>
                        <a:spcBef>
                          <a:spcPts val="280"/>
                        </a:spcBef>
                      </a:pPr>
                      <a:r>
                        <a:rPr dirty="0" sz="900" spc="-15">
                          <a:solidFill>
                            <a:srgbClr val="231F20"/>
                          </a:solidFill>
                          <a:latin typeface="華康標楷體"/>
                          <a:cs typeface="華康標楷體"/>
                        </a:rPr>
                        <a:t>．說明與白天駕駛的區別，並教導在夜間的安全駕駛。</a:t>
                      </a:r>
                      <a:endParaRPr sz="900">
                        <a:latin typeface="華康標楷體"/>
                        <a:cs typeface="華康標楷體"/>
                      </a:endParaRPr>
                    </a:p>
                    <a:p>
                      <a:pPr marL="305435" indent="-287655">
                        <a:lnSpc>
                          <a:spcPct val="100000"/>
                        </a:lnSpc>
                        <a:spcBef>
                          <a:spcPts val="620"/>
                        </a:spcBef>
                        <a:buSzPct val="88888"/>
                        <a:buAutoNum type="arabicPlain"/>
                        <a:tabLst>
                          <a:tab pos="305435" algn="l"/>
                        </a:tabLst>
                      </a:pPr>
                      <a:r>
                        <a:rPr dirty="0" sz="900" spc="-20">
                          <a:solidFill>
                            <a:srgbClr val="231F20"/>
                          </a:solidFill>
                          <a:latin typeface="華康標楷體"/>
                          <a:cs typeface="華康標楷體"/>
                        </a:rPr>
                        <a:t>開啟大燈。</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15"/>
                        </a:spcBef>
                        <a:buClr>
                          <a:srgbClr val="231F20"/>
                        </a:buClr>
                        <a:buFont typeface=""/>
                        <a:buAutoNum type="arabicPlain"/>
                      </a:pPr>
                      <a:endParaRPr sz="1550">
                        <a:latin typeface="Times New Roman"/>
                        <a:cs typeface="Times New Roman"/>
                      </a:endParaRPr>
                    </a:p>
                    <a:p>
                      <a:pPr marL="302260" indent="-284480">
                        <a:lnSpc>
                          <a:spcPct val="100000"/>
                        </a:lnSpc>
                        <a:buSzPct val="88888"/>
                        <a:buAutoNum type="arabicPlain"/>
                        <a:tabLst>
                          <a:tab pos="302260" algn="l"/>
                        </a:tabLst>
                      </a:pPr>
                      <a:r>
                        <a:rPr dirty="0" sz="900" spc="-15">
                          <a:solidFill>
                            <a:srgbClr val="231F20"/>
                          </a:solidFill>
                          <a:latin typeface="華康標楷體"/>
                          <a:cs typeface="華康標楷體"/>
                        </a:rPr>
                        <a:t>擴大及放遠視野，儘快蒐集道路情報。</a:t>
                      </a:r>
                      <a:endParaRPr sz="900">
                        <a:latin typeface="華康標楷體"/>
                        <a:cs typeface="華康標楷體"/>
                      </a:endParaRPr>
                    </a:p>
                    <a:p>
                      <a:pPr lvl="1" marL="429895" indent="-122555">
                        <a:lnSpc>
                          <a:spcPct val="100000"/>
                        </a:lnSpc>
                        <a:spcBef>
                          <a:spcPts val="615"/>
                        </a:spcBef>
                        <a:buFont typeface="Trebuchet MS"/>
                        <a:buAutoNum type="alphaUcPeriod"/>
                        <a:tabLst>
                          <a:tab pos="429895" algn="l"/>
                        </a:tabLst>
                      </a:pPr>
                      <a:r>
                        <a:rPr dirty="0" sz="900" spc="-15">
                          <a:solidFill>
                            <a:srgbClr val="231F20"/>
                          </a:solidFill>
                          <a:latin typeface="華康標楷體"/>
                          <a:cs typeface="華康標楷體"/>
                        </a:rPr>
                        <a:t>有無要過馬路的行人。</a:t>
                      </a:r>
                      <a:endParaRPr sz="900">
                        <a:latin typeface="華康標楷體"/>
                        <a:cs typeface="華康標楷體"/>
                      </a:endParaRPr>
                    </a:p>
                    <a:p>
                      <a:pPr lvl="1" marL="420370" indent="-119380">
                        <a:lnSpc>
                          <a:spcPct val="100000"/>
                        </a:lnSpc>
                        <a:spcBef>
                          <a:spcPts val="620"/>
                        </a:spcBef>
                        <a:buFont typeface="Trebuchet MS"/>
                        <a:buAutoNum type="alphaUcPeriod"/>
                        <a:tabLst>
                          <a:tab pos="420370" algn="l"/>
                        </a:tabLst>
                      </a:pPr>
                      <a:r>
                        <a:rPr dirty="0" sz="900" spc="-20">
                          <a:solidFill>
                            <a:srgbClr val="231F20"/>
                          </a:solidFill>
                          <a:latin typeface="華康標楷體"/>
                          <a:cs typeface="華康標楷體"/>
                        </a:rPr>
                        <a:t>有無停車車輛。</a:t>
                      </a:r>
                      <a:endParaRPr sz="900">
                        <a:latin typeface="華康標楷體"/>
                        <a:cs typeface="華康標楷體"/>
                      </a:endParaRPr>
                    </a:p>
                    <a:p>
                      <a:pPr lvl="1" marL="426084" indent="-123189">
                        <a:lnSpc>
                          <a:spcPct val="100000"/>
                        </a:lnSpc>
                        <a:spcBef>
                          <a:spcPts val="620"/>
                        </a:spcBef>
                        <a:buFont typeface="Trebuchet MS"/>
                        <a:buAutoNum type="alphaUcPeriod"/>
                        <a:tabLst>
                          <a:tab pos="426084" algn="l"/>
                        </a:tabLst>
                      </a:pPr>
                      <a:r>
                        <a:rPr dirty="0" sz="900" spc="-15">
                          <a:solidFill>
                            <a:srgbClr val="231F20"/>
                          </a:solidFill>
                          <a:latin typeface="華康標楷體"/>
                          <a:cs typeface="華康標楷體"/>
                        </a:rPr>
                        <a:t>路邊有無行人、騎自行車或機車的人。</a:t>
                      </a:r>
                      <a:endParaRPr sz="900">
                        <a:latin typeface="華康標楷體"/>
                        <a:cs typeface="華康標楷體"/>
                      </a:endParaRPr>
                    </a:p>
                    <a:p>
                      <a:pPr lvl="1" marL="432434" indent="-125095">
                        <a:lnSpc>
                          <a:spcPct val="100000"/>
                        </a:lnSpc>
                        <a:spcBef>
                          <a:spcPts val="625"/>
                        </a:spcBef>
                        <a:buFont typeface="Trebuchet MS"/>
                        <a:buAutoNum type="alphaUcPeriod"/>
                        <a:tabLst>
                          <a:tab pos="432434" algn="l"/>
                        </a:tabLst>
                      </a:pPr>
                      <a:r>
                        <a:rPr dirty="0" sz="900" spc="-15">
                          <a:solidFill>
                            <a:srgbClr val="231F20"/>
                          </a:solidFill>
                          <a:latin typeface="華康標楷體"/>
                          <a:cs typeface="華康標楷體"/>
                        </a:rPr>
                        <a:t>路上有無車輛或掉落物。</a:t>
                      </a:r>
                      <a:endParaRPr sz="900">
                        <a:latin typeface="華康標楷體"/>
                        <a:cs typeface="華康標楷體"/>
                      </a:endParaRPr>
                    </a:p>
                    <a:p>
                      <a:pPr lvl="1">
                        <a:lnSpc>
                          <a:spcPct val="100000"/>
                        </a:lnSpc>
                        <a:buClr>
                          <a:srgbClr val="231F20"/>
                        </a:buClr>
                        <a:buFont typeface="Trebuchet MS"/>
                        <a:buAutoNum type="alphaUcPeriod"/>
                      </a:pPr>
                      <a:endParaRPr sz="1100">
                        <a:latin typeface="Times New Roman"/>
                        <a:cs typeface="Times New Roman"/>
                      </a:endParaRPr>
                    </a:p>
                    <a:p>
                      <a:pPr marL="302260" indent="-284480">
                        <a:lnSpc>
                          <a:spcPct val="100000"/>
                        </a:lnSpc>
                        <a:spcBef>
                          <a:spcPts val="915"/>
                        </a:spcBef>
                        <a:buSzPct val="88888"/>
                        <a:buAutoNum type="arabicPlain"/>
                        <a:tabLst>
                          <a:tab pos="302260" algn="l"/>
                        </a:tabLst>
                      </a:pPr>
                      <a:r>
                        <a:rPr dirty="0" sz="900" spc="-15">
                          <a:solidFill>
                            <a:srgbClr val="231F20"/>
                          </a:solidFill>
                          <a:latin typeface="華康標楷體"/>
                          <a:cs typeface="華康標楷體"/>
                        </a:rPr>
                        <a:t>根據環境和情況操作車燈，並注意其他交通路況。</a:t>
                      </a:r>
                      <a:endParaRPr sz="900">
                        <a:latin typeface="華康標楷體"/>
                        <a:cs typeface="華康標楷體"/>
                      </a:endParaRPr>
                    </a:p>
                    <a:p>
                      <a:pPr lvl="1" marL="429895" indent="-122555">
                        <a:lnSpc>
                          <a:spcPct val="100000"/>
                        </a:lnSpc>
                        <a:spcBef>
                          <a:spcPts val="615"/>
                        </a:spcBef>
                        <a:buFont typeface="Trebuchet MS"/>
                        <a:buAutoNum type="alphaUcPeriod"/>
                        <a:tabLst>
                          <a:tab pos="429895" algn="l"/>
                        </a:tabLst>
                      </a:pPr>
                      <a:r>
                        <a:rPr dirty="0" sz="900" spc="-15">
                          <a:solidFill>
                            <a:srgbClr val="231F20"/>
                          </a:solidFill>
                          <a:latin typeface="華康標楷體"/>
                          <a:cs typeface="華康標楷體"/>
                        </a:rPr>
                        <a:t>與對向車交會時不應使用遠光燈。</a:t>
                      </a:r>
                      <a:endParaRPr sz="900">
                        <a:latin typeface="華康標楷體"/>
                        <a:cs typeface="華康標楷體"/>
                      </a:endParaRPr>
                    </a:p>
                    <a:p>
                      <a:pPr lvl="1" marL="420370" indent="-119380">
                        <a:lnSpc>
                          <a:spcPct val="100000"/>
                        </a:lnSpc>
                        <a:spcBef>
                          <a:spcPts val="625"/>
                        </a:spcBef>
                        <a:buFont typeface="Trebuchet MS"/>
                        <a:buAutoNum type="alphaUcPeriod"/>
                        <a:tabLst>
                          <a:tab pos="420370" algn="l"/>
                        </a:tabLst>
                      </a:pPr>
                      <a:r>
                        <a:rPr dirty="0" sz="900" spc="-15">
                          <a:solidFill>
                            <a:srgbClr val="231F20"/>
                          </a:solidFill>
                          <a:latin typeface="華康標楷體"/>
                          <a:cs typeface="華康標楷體"/>
                        </a:rPr>
                        <a:t>在交通繁忙路段不應使用遠光燈。</a:t>
                      </a:r>
                      <a:endParaRPr sz="900">
                        <a:latin typeface="華康標楷體"/>
                        <a:cs typeface="華康標楷體"/>
                      </a:endParaRPr>
                    </a:p>
                    <a:p>
                      <a:pPr lvl="1" marL="426084" indent="-123189">
                        <a:lnSpc>
                          <a:spcPct val="100000"/>
                        </a:lnSpc>
                        <a:spcBef>
                          <a:spcPts val="620"/>
                        </a:spcBef>
                        <a:buFont typeface="Trebuchet MS"/>
                        <a:buAutoNum type="alphaUcPeriod"/>
                        <a:tabLst>
                          <a:tab pos="426084" algn="l"/>
                        </a:tabLst>
                      </a:pPr>
                      <a:r>
                        <a:rPr dirty="0" sz="900" spc="-15">
                          <a:solidFill>
                            <a:srgbClr val="231F20"/>
                          </a:solidFill>
                          <a:latin typeface="華康標楷體"/>
                          <a:cs typeface="華康標楷體"/>
                        </a:rPr>
                        <a:t>跟車時不應使用遠光燈。</a:t>
                      </a:r>
                      <a:endParaRPr sz="900">
                        <a:latin typeface="華康標楷體"/>
                        <a:cs typeface="華康標楷體"/>
                      </a:endParaRPr>
                    </a:p>
                    <a:p>
                      <a:pPr lvl="1" marL="431800" marR="46990" indent="-123825">
                        <a:lnSpc>
                          <a:spcPct val="102400"/>
                        </a:lnSpc>
                        <a:spcBef>
                          <a:spcPts val="590"/>
                        </a:spcBef>
                        <a:buFont typeface="Trebuchet MS"/>
                        <a:buAutoNum type="alphaUcPeriod"/>
                        <a:tabLst>
                          <a:tab pos="431800" algn="l"/>
                          <a:tab pos="43307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在視野較差的路口和彎道前，迅速切換遠、近燈，以通知其他車輛本車的存在。</a:t>
                      </a:r>
                      <a:endParaRPr sz="900">
                        <a:latin typeface="華康標楷體"/>
                        <a:cs typeface="華康標楷體"/>
                      </a:endParaRPr>
                    </a:p>
                    <a:p>
                      <a:pPr marL="305435" marR="45085" indent="-288290">
                        <a:lnSpc>
                          <a:spcPct val="102400"/>
                        </a:lnSpc>
                        <a:spcBef>
                          <a:spcPts val="625"/>
                        </a:spcBef>
                        <a:buSzPct val="88888"/>
                        <a:buAutoNum type="arabicPlain"/>
                        <a:tabLst>
                          <a:tab pos="305435" algn="l"/>
                        </a:tabLst>
                      </a:pPr>
                      <a:r>
                        <a:rPr dirty="0" sz="900" spc="-15">
                          <a:solidFill>
                            <a:srgbClr val="231F20"/>
                          </a:solidFill>
                          <a:latin typeface="華康標楷體"/>
                          <a:cs typeface="華康標楷體"/>
                        </a:rPr>
                        <a:t>與白天相比，選擇可以掌控車輛的車速，並拉長行車</a:t>
                      </a:r>
                      <a:r>
                        <a:rPr dirty="0" sz="900" spc="-25">
                          <a:solidFill>
                            <a:srgbClr val="231F20"/>
                          </a:solidFill>
                          <a:latin typeface="華康標楷體"/>
                          <a:cs typeface="華康標楷體"/>
                        </a:rPr>
                        <a:t>間距。</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spcBef>
                          <a:spcPts val="30"/>
                        </a:spcBef>
                      </a:pPr>
                      <a:endParaRPr sz="850">
                        <a:latin typeface="Times New Roman"/>
                        <a:cs typeface="Times New Roman"/>
                      </a:endParaRPr>
                    </a:p>
                    <a:p>
                      <a:pPr algn="just" marL="141605" marR="38735" indent="-124460">
                        <a:lnSpc>
                          <a:spcPts val="1050"/>
                        </a:lnSpc>
                      </a:pPr>
                      <a:r>
                        <a:rPr dirty="0" sz="900" spc="55">
                          <a:solidFill>
                            <a:srgbClr val="231F20"/>
                          </a:solidFill>
                          <a:latin typeface="華康標楷體"/>
                          <a:cs typeface="華康標楷體"/>
                        </a:rPr>
                        <a:t>．強調夜間的視野僅限於</a:t>
                      </a:r>
                      <a:r>
                        <a:rPr dirty="0" sz="900" spc="50">
                          <a:solidFill>
                            <a:srgbClr val="231F20"/>
                          </a:solidFill>
                          <a:latin typeface="華康標楷體"/>
                          <a:cs typeface="華康標楷體"/>
                        </a:rPr>
                        <a:t>大燈的照射範圍，是極其狹窄且難以完整掌握</a:t>
                      </a:r>
                      <a:r>
                        <a:rPr dirty="0" sz="900" spc="45">
                          <a:solidFill>
                            <a:srgbClr val="231F20"/>
                          </a:solidFill>
                          <a:latin typeface="華康標楷體"/>
                          <a:cs typeface="華康標楷體"/>
                        </a:rPr>
                        <a:t>道路資訊。大燈也有向</a:t>
                      </a:r>
                      <a:r>
                        <a:rPr dirty="0" sz="900" spc="50">
                          <a:solidFill>
                            <a:srgbClr val="231F20"/>
                          </a:solidFill>
                          <a:latin typeface="華康標楷體"/>
                          <a:cs typeface="華康標楷體"/>
                        </a:rPr>
                        <a:t>其他車輛告知本車存在</a:t>
                      </a:r>
                      <a:r>
                        <a:rPr dirty="0" sz="900" spc="45">
                          <a:solidFill>
                            <a:srgbClr val="231F20"/>
                          </a:solidFill>
                          <a:latin typeface="華康標楷體"/>
                          <a:cs typeface="華康標楷體"/>
                        </a:rPr>
                        <a:t>的作用，所以天色昏暗</a:t>
                      </a:r>
                      <a:r>
                        <a:rPr dirty="0" sz="900" spc="-15">
                          <a:solidFill>
                            <a:srgbClr val="231F20"/>
                          </a:solidFill>
                          <a:latin typeface="華康標楷體"/>
                          <a:cs typeface="華康標楷體"/>
                        </a:rPr>
                        <a:t>時要儘早打開大燈。</a:t>
                      </a:r>
                      <a:endParaRPr sz="900">
                        <a:latin typeface="華康標楷體"/>
                        <a:cs typeface="華康標楷體"/>
                      </a:endParaRPr>
                    </a:p>
                    <a:p>
                      <a:pPr algn="just" marL="141605" marR="20955" indent="-124460">
                        <a:lnSpc>
                          <a:spcPts val="1050"/>
                        </a:lnSpc>
                        <a:spcBef>
                          <a:spcPts val="585"/>
                        </a:spcBef>
                      </a:pPr>
                      <a:r>
                        <a:rPr dirty="0" sz="900" spc="50">
                          <a:solidFill>
                            <a:srgbClr val="231F20"/>
                          </a:solidFill>
                          <a:latin typeface="華康標楷體"/>
                          <a:cs typeface="華康標楷體"/>
                        </a:rPr>
                        <a:t>．情況允許下，切換遠光</a:t>
                      </a:r>
                      <a:r>
                        <a:rPr dirty="0" sz="900" spc="45">
                          <a:solidFill>
                            <a:srgbClr val="231F20"/>
                          </a:solidFill>
                          <a:latin typeface="華康標楷體"/>
                          <a:cs typeface="華康標楷體"/>
                        </a:rPr>
                        <a:t>燈，體驗照明範圍的差</a:t>
                      </a:r>
                      <a:r>
                        <a:rPr dirty="0" sz="900" spc="150">
                          <a:solidFill>
                            <a:srgbClr val="231F20"/>
                          </a:solidFill>
                          <a:latin typeface="華康標楷體"/>
                          <a:cs typeface="華康標楷體"/>
                        </a:rPr>
                        <a:t>異，所見障礙物反光</a:t>
                      </a:r>
                      <a:r>
                        <a:rPr dirty="0" sz="900" spc="-50">
                          <a:solidFill>
                            <a:srgbClr val="231F20"/>
                          </a:solidFill>
                          <a:latin typeface="華康標楷體"/>
                          <a:cs typeface="華康標楷體"/>
                        </a:rPr>
                        <a:t> </a:t>
                      </a:r>
                      <a:r>
                        <a:rPr dirty="0" sz="900" spc="50">
                          <a:solidFill>
                            <a:srgbClr val="231F20"/>
                          </a:solidFill>
                          <a:latin typeface="華康標楷體"/>
                          <a:cs typeface="華康標楷體"/>
                        </a:rPr>
                        <a:t>程度的不同及視野的變</a:t>
                      </a:r>
                      <a:r>
                        <a:rPr dirty="0" sz="900" spc="-30">
                          <a:solidFill>
                            <a:srgbClr val="231F20"/>
                          </a:solidFill>
                          <a:latin typeface="華康標楷體"/>
                          <a:cs typeface="華康標楷體"/>
                        </a:rPr>
                        <a:t>化。</a:t>
                      </a:r>
                      <a:endParaRPr sz="900">
                        <a:latin typeface="華康標楷體"/>
                        <a:cs typeface="華康標楷體"/>
                      </a:endParaRPr>
                    </a:p>
                    <a:p>
                      <a:pPr marL="17780">
                        <a:lnSpc>
                          <a:spcPts val="994"/>
                        </a:lnSpc>
                      </a:pPr>
                      <a:r>
                        <a:rPr dirty="0" sz="900" spc="50">
                          <a:solidFill>
                            <a:srgbClr val="231F20"/>
                          </a:solidFill>
                          <a:latin typeface="華康標楷體"/>
                          <a:cs typeface="華康標楷體"/>
                        </a:rPr>
                        <a:t>．檢查大燈的照明範圍，</a:t>
                      </a:r>
                      <a:endParaRPr sz="900">
                        <a:latin typeface="華康標楷體"/>
                        <a:cs typeface="華康標楷體"/>
                      </a:endParaRPr>
                    </a:p>
                    <a:p>
                      <a:pPr algn="just" marL="141605" marR="40005">
                        <a:lnSpc>
                          <a:spcPts val="1050"/>
                        </a:lnSpc>
                        <a:spcBef>
                          <a:spcPts val="45"/>
                        </a:spcBef>
                      </a:pPr>
                      <a:r>
                        <a:rPr dirty="0" sz="900" spc="50">
                          <a:solidFill>
                            <a:srgbClr val="231F20"/>
                          </a:solidFill>
                          <a:latin typeface="華康標楷體"/>
                          <a:cs typeface="華康標楷體"/>
                        </a:rPr>
                        <a:t>並說明過快的行車速度會造成發現障礙物時可</a:t>
                      </a:r>
                      <a:r>
                        <a:rPr dirty="0" sz="900" spc="-20">
                          <a:solidFill>
                            <a:srgbClr val="231F20"/>
                          </a:solidFill>
                          <a:latin typeface="華康標楷體"/>
                          <a:cs typeface="華康標楷體"/>
                        </a:rPr>
                        <a:t>能來不及反應。</a:t>
                      </a:r>
                      <a:endParaRPr sz="900">
                        <a:latin typeface="華康標楷體"/>
                        <a:cs typeface="華康標楷體"/>
                      </a:endParaRPr>
                    </a:p>
                    <a:p>
                      <a:pPr algn="just" marL="141605" marR="38735" indent="-124460">
                        <a:lnSpc>
                          <a:spcPts val="1050"/>
                        </a:lnSpc>
                        <a:spcBef>
                          <a:spcPts val="615"/>
                        </a:spcBef>
                      </a:pPr>
                      <a:r>
                        <a:rPr dirty="0" sz="900" spc="55">
                          <a:solidFill>
                            <a:srgbClr val="231F20"/>
                          </a:solidFill>
                          <a:latin typeface="華康標楷體"/>
                          <a:cs typeface="華康標楷體"/>
                        </a:rPr>
                        <a:t>．眩光現象乃指與對向車</a:t>
                      </a:r>
                      <a:r>
                        <a:rPr dirty="0" sz="900" spc="45">
                          <a:solidFill>
                            <a:srgbClr val="231F20"/>
                          </a:solidFill>
                          <a:latin typeface="華康標楷體"/>
                          <a:cs typeface="華康標楷體"/>
                        </a:rPr>
                        <a:t>輛交會時，對向車輛的</a:t>
                      </a:r>
                      <a:r>
                        <a:rPr dirty="0" sz="900" spc="50">
                          <a:solidFill>
                            <a:srgbClr val="231F20"/>
                          </a:solidFill>
                          <a:latin typeface="華康標楷體"/>
                          <a:cs typeface="華康標楷體"/>
                        </a:rPr>
                        <a:t>大燈可能會使你看不清</a:t>
                      </a:r>
                      <a:r>
                        <a:rPr dirty="0" sz="900" spc="-15">
                          <a:solidFill>
                            <a:srgbClr val="231F20"/>
                          </a:solidFill>
                          <a:latin typeface="華康標楷體"/>
                          <a:cs typeface="華康標楷體"/>
                        </a:rPr>
                        <a:t>道路中央附近的行人。</a:t>
                      </a:r>
                      <a:endParaRPr sz="900">
                        <a:latin typeface="華康標楷體"/>
                        <a:cs typeface="華康標楷體"/>
                      </a:endParaRPr>
                    </a:p>
                    <a:p>
                      <a:pPr>
                        <a:lnSpc>
                          <a:spcPct val="100000"/>
                        </a:lnSpc>
                        <a:spcBef>
                          <a:spcPts val="40"/>
                        </a:spcBef>
                      </a:pPr>
                      <a:endParaRPr sz="750">
                        <a:latin typeface="Times New Roman"/>
                        <a:cs typeface="Times New Roman"/>
                      </a:endParaRPr>
                    </a:p>
                    <a:p>
                      <a:pPr algn="just" marL="141605" marR="38735" indent="-124460">
                        <a:lnSpc>
                          <a:spcPts val="1050"/>
                        </a:lnSpc>
                      </a:pPr>
                      <a:r>
                        <a:rPr dirty="0" sz="900" spc="55">
                          <a:solidFill>
                            <a:srgbClr val="231F20"/>
                          </a:solidFill>
                          <a:latin typeface="華康標楷體"/>
                          <a:cs typeface="華康標楷體"/>
                        </a:rPr>
                        <a:t>．強調在沒有對向車的時</a:t>
                      </a:r>
                      <a:r>
                        <a:rPr dirty="0" sz="900" spc="45">
                          <a:solidFill>
                            <a:srgbClr val="231F20"/>
                          </a:solidFill>
                          <a:latin typeface="華康標楷體"/>
                          <a:cs typeface="華康標楷體"/>
                        </a:rPr>
                        <a:t>候，打開遠光燈可以提</a:t>
                      </a:r>
                      <a:r>
                        <a:rPr dirty="0" sz="900" spc="-15">
                          <a:solidFill>
                            <a:srgbClr val="231F20"/>
                          </a:solidFill>
                          <a:latin typeface="華康標楷體"/>
                          <a:cs typeface="華康標楷體"/>
                        </a:rPr>
                        <a:t>早發現遠處的行人。</a:t>
                      </a:r>
                      <a:endParaRPr sz="900">
                        <a:latin typeface="華康標楷體"/>
                        <a:cs typeface="華康標楷體"/>
                      </a:endParaRPr>
                    </a:p>
                    <a:p>
                      <a:pPr>
                        <a:lnSpc>
                          <a:spcPct val="100000"/>
                        </a:lnSpc>
                        <a:spcBef>
                          <a:spcPts val="30"/>
                        </a:spcBef>
                      </a:pPr>
                      <a:endParaRPr sz="1100">
                        <a:latin typeface="Times New Roman"/>
                        <a:cs typeface="Times New Roman"/>
                      </a:endParaRPr>
                    </a:p>
                    <a:p>
                      <a:pPr algn="just" marL="141605" marR="38735" indent="-124460">
                        <a:lnSpc>
                          <a:spcPct val="102400"/>
                        </a:lnSpc>
                        <a:spcBef>
                          <a:spcPts val="5"/>
                        </a:spcBef>
                      </a:pPr>
                      <a:r>
                        <a:rPr dirty="0" sz="900" spc="55">
                          <a:solidFill>
                            <a:srgbClr val="231F20"/>
                          </a:solidFill>
                          <a:latin typeface="華康標楷體"/>
                          <a:cs typeface="華康標楷體"/>
                        </a:rPr>
                        <a:t>．注意前車的尾燈和煞車</a:t>
                      </a:r>
                      <a:r>
                        <a:rPr dirty="0" sz="900" spc="45">
                          <a:solidFill>
                            <a:srgbClr val="231F20"/>
                          </a:solidFill>
                          <a:latin typeface="華康標楷體"/>
                          <a:cs typeface="華康標楷體"/>
                        </a:rPr>
                        <a:t>燈，根據前車的動向預</a:t>
                      </a:r>
                      <a:r>
                        <a:rPr dirty="0" sz="900" spc="-15">
                          <a:solidFill>
                            <a:srgbClr val="231F20"/>
                          </a:solidFill>
                          <a:latin typeface="華康標楷體"/>
                          <a:cs typeface="華康標楷體"/>
                        </a:rPr>
                        <a:t>測前方路況進行駕駛。</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241" name="object 241"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140</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242" name="object 242"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141</a:t>
            </a:r>
            <a:endParaRPr sz="800">
              <a:latin typeface="Times New Roman"/>
              <a:cs typeface="Times New Roman"/>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1349999" y="4756508"/>
              <a:ext cx="0" cy="207010"/>
            </a:xfrm>
            <a:custGeom>
              <a:avLst/>
              <a:gdLst/>
              <a:ahLst/>
              <a:cxnLst/>
              <a:rect l="l" t="t" r="r" b="b"/>
              <a:pathLst>
                <a:path w="0" h="207010">
                  <a:moveTo>
                    <a:pt x="0" y="206997"/>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557999" y="49725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69" name="object 69" descr=""/>
            <p:cNvSpPr/>
            <p:nvPr/>
          </p:nvSpPr>
          <p:spPr>
            <a:xfrm>
              <a:off x="2717999" y="4756508"/>
              <a:ext cx="0" cy="207010"/>
            </a:xfrm>
            <a:custGeom>
              <a:avLst/>
              <a:gdLst/>
              <a:ahLst/>
              <a:cxnLst/>
              <a:rect l="l" t="t" r="r" b="b"/>
              <a:pathLst>
                <a:path w="0" h="207010">
                  <a:moveTo>
                    <a:pt x="0" y="206997"/>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1349999"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71" name="object 71" descr=""/>
            <p:cNvSpPr/>
            <p:nvPr/>
          </p:nvSpPr>
          <p:spPr>
            <a:xfrm>
              <a:off x="5777999" y="4756508"/>
              <a:ext cx="0" cy="207010"/>
            </a:xfrm>
            <a:custGeom>
              <a:avLst/>
              <a:gdLst/>
              <a:ahLst/>
              <a:cxnLst/>
              <a:rect l="l" t="t" r="r" b="b"/>
              <a:pathLst>
                <a:path w="0" h="207010">
                  <a:moveTo>
                    <a:pt x="0" y="206997"/>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2717999" y="4972506"/>
              <a:ext cx="3060065" cy="0"/>
            </a:xfrm>
            <a:custGeom>
              <a:avLst/>
              <a:gdLst/>
              <a:ahLst/>
              <a:cxnLst/>
              <a:rect l="l" t="t" r="r" b="b"/>
              <a:pathLst>
                <a:path w="3060064" h="0">
                  <a:moveTo>
                    <a:pt x="0" y="0"/>
                  </a:moveTo>
                  <a:lnTo>
                    <a:pt x="3060001" y="0"/>
                  </a:lnTo>
                </a:path>
              </a:pathLst>
            </a:custGeom>
            <a:ln w="9004">
              <a:solidFill>
                <a:srgbClr val="BCBEC0"/>
              </a:solidFill>
            </a:ln>
          </p:spPr>
          <p:txBody>
            <a:bodyPr wrap="square" lIns="0" tIns="0" rIns="0" bIns="0" rtlCol="0"/>
            <a:lstStyle/>
            <a:p/>
          </p:txBody>
        </p:sp>
        <p:sp>
          <p:nvSpPr>
            <p:cNvPr id="73" name="object 73" descr=""/>
            <p:cNvSpPr/>
            <p:nvPr/>
          </p:nvSpPr>
          <p:spPr>
            <a:xfrm>
              <a:off x="5777999"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aphicFrame>
        <p:nvGraphicFramePr>
          <p:cNvPr id="74" name="object 74" descr=""/>
          <p:cNvGraphicFramePr>
            <a:graphicFrameLocks noGrp="1"/>
          </p:cNvGraphicFramePr>
          <p:nvPr/>
        </p:nvGraphicFramePr>
        <p:xfrm>
          <a:off x="557999" y="360003"/>
          <a:ext cx="6718300" cy="457581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75895">
                <a:tc>
                  <a:txBody>
                    <a:bodyPr/>
                    <a:lstStyle/>
                    <a:p>
                      <a:pPr marL="17780">
                        <a:lnSpc>
                          <a:spcPts val="1005"/>
                        </a:lnSpc>
                        <a:spcBef>
                          <a:spcPts val="280"/>
                        </a:spcBef>
                      </a:pPr>
                      <a:r>
                        <a:rPr dirty="0" sz="900">
                          <a:solidFill>
                            <a:srgbClr val="231F20"/>
                          </a:solidFill>
                          <a:latin typeface="華康標楷體"/>
                          <a:cs typeface="華康標楷體"/>
                        </a:rPr>
                        <a:t>﹝</a:t>
                      </a:r>
                      <a:r>
                        <a:rPr dirty="0" sz="900" spc="-10">
                          <a:solidFill>
                            <a:srgbClr val="231F20"/>
                          </a:solidFill>
                          <a:latin typeface="華康標楷體"/>
                          <a:cs typeface="華康標楷體"/>
                        </a:rPr>
                        <a:t>討論預測危</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rowSpan="21">
                  <a:txBody>
                    <a:bodyPr/>
                    <a:lstStyle/>
                    <a:p>
                      <a:pPr algn="just" marL="132715" marR="43815" indent="-115570">
                        <a:lnSpc>
                          <a:spcPct val="102400"/>
                        </a:lnSpc>
                        <a:spcBef>
                          <a:spcPts val="254"/>
                        </a:spcBef>
                      </a:pPr>
                      <a:r>
                        <a:rPr dirty="0" sz="900" spc="-5">
                          <a:solidFill>
                            <a:srgbClr val="231F20"/>
                          </a:solidFill>
                          <a:latin typeface="華康標楷體"/>
                          <a:cs typeface="華康標楷體"/>
                        </a:rPr>
                        <a:t>．以模擬體驗學到的成果</a:t>
                      </a:r>
                      <a:r>
                        <a:rPr dirty="0" sz="900" spc="-10">
                          <a:solidFill>
                            <a:srgbClr val="231F20"/>
                          </a:solidFill>
                          <a:latin typeface="華康標楷體"/>
                          <a:cs typeface="華康標楷體"/>
                        </a:rPr>
                        <a:t>作為基礎，在學科討論</a:t>
                      </a:r>
                      <a:r>
                        <a:rPr dirty="0" sz="900" spc="-25">
                          <a:solidFill>
                            <a:srgbClr val="231F20"/>
                          </a:solidFill>
                          <a:latin typeface="華康標楷體"/>
                          <a:cs typeface="華康標楷體"/>
                        </a:rPr>
                        <a:t>上活用</a:t>
                      </a:r>
                      <a:endParaRPr sz="900">
                        <a:latin typeface="華康標楷體"/>
                        <a:cs typeface="華康標楷體"/>
                      </a:endParaRPr>
                    </a:p>
                    <a:p>
                      <a:pPr algn="just" marL="133350" marR="43815" indent="-115570">
                        <a:lnSpc>
                          <a:spcPct val="102400"/>
                        </a:lnSpc>
                        <a:spcBef>
                          <a:spcPts val="509"/>
                        </a:spcBef>
                      </a:pPr>
                      <a:r>
                        <a:rPr dirty="0" sz="900" spc="-5">
                          <a:solidFill>
                            <a:srgbClr val="231F20"/>
                          </a:solidFill>
                          <a:latin typeface="華康標楷體"/>
                          <a:cs typeface="華康標楷體"/>
                        </a:rPr>
                        <a:t>．若駕訓班內有駕駛模擬</a:t>
                      </a:r>
                      <a:r>
                        <a:rPr dirty="0" sz="900" spc="-10">
                          <a:solidFill>
                            <a:srgbClr val="231F20"/>
                          </a:solidFill>
                          <a:latin typeface="華康標楷體"/>
                          <a:cs typeface="華康標楷體"/>
                        </a:rPr>
                        <a:t>器設備，建議可利用模擬訓練，以提升預測危</a:t>
                      </a:r>
                      <a:r>
                        <a:rPr dirty="0" sz="900" spc="-15">
                          <a:solidFill>
                            <a:srgbClr val="231F20"/>
                          </a:solidFill>
                          <a:latin typeface="華康標楷體"/>
                          <a:cs typeface="華康標楷體"/>
                        </a:rPr>
                        <a:t>險的能力和應對方法法</a:t>
                      </a:r>
                      <a:endParaRPr sz="900">
                        <a:latin typeface="華康標楷體"/>
                        <a:cs typeface="華康標楷體"/>
                      </a:endParaRPr>
                    </a:p>
                    <a:p>
                      <a:pPr>
                        <a:lnSpc>
                          <a:spcPct val="100000"/>
                        </a:lnSpc>
                        <a:spcBef>
                          <a:spcPts val="35"/>
                        </a:spcBef>
                      </a:pPr>
                      <a:endParaRPr sz="1300">
                        <a:latin typeface="Times New Roman"/>
                        <a:cs typeface="Times New Roman"/>
                      </a:endParaRPr>
                    </a:p>
                    <a:p>
                      <a:pPr marL="313055" marR="36830" indent="-295275">
                        <a:lnSpc>
                          <a:spcPct val="102400"/>
                        </a:lnSpc>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利用駕駛模擬器體</a:t>
                      </a:r>
                      <a:r>
                        <a:rPr dirty="0" sz="900" spc="-50">
                          <a:solidFill>
                            <a:srgbClr val="231F20"/>
                          </a:solidFill>
                          <a:latin typeface="華康標楷體"/>
                          <a:cs typeface="華康標楷體"/>
                        </a:rPr>
                        <a:t>驗</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55"/>
                        </a:spcBef>
                        <a:buClr>
                          <a:srgbClr val="231F20"/>
                        </a:buClr>
                        <a:buFont typeface=""/>
                        <a:buAutoNum type="arabicPlain"/>
                      </a:pPr>
                      <a:endParaRPr sz="700">
                        <a:latin typeface="Times New Roman"/>
                        <a:cs typeface="Times New Roman"/>
                      </a:endParaRPr>
                    </a:p>
                    <a:p>
                      <a:pPr marL="302260" indent="-284480">
                        <a:lnSpc>
                          <a:spcPct val="100000"/>
                        </a:lnSpc>
                        <a:buSzPct val="88888"/>
                        <a:buAutoNum type="arabicPlain"/>
                        <a:tabLst>
                          <a:tab pos="302260" algn="l"/>
                        </a:tabLst>
                      </a:pPr>
                      <a:r>
                        <a:rPr dirty="0" sz="900" spc="-20">
                          <a:solidFill>
                            <a:srgbClr val="231F20"/>
                          </a:solidFill>
                          <a:latin typeface="華康標楷體"/>
                          <a:cs typeface="華康標楷體"/>
                        </a:rPr>
                        <a:t>觀察他人駕駛</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50">
                        <a:latin typeface="Times New Roman"/>
                        <a:cs typeface="Times New Roman"/>
                      </a:endParaRPr>
                    </a:p>
                    <a:p>
                      <a:pPr algn="just" marL="313055" marR="36830" indent="-295275">
                        <a:lnSpc>
                          <a:spcPct val="102400"/>
                        </a:lnSpc>
                        <a:spcBef>
                          <a:spcPts val="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85">
                          <a:solidFill>
                            <a:srgbClr val="231F20"/>
                          </a:solidFill>
                          <a:latin typeface="華康標楷體"/>
                          <a:cs typeface="華康標楷體"/>
                        </a:rPr>
                        <a:t>根據同一情境再次</a:t>
                      </a:r>
                      <a:r>
                        <a:rPr dirty="0" sz="900" spc="10">
                          <a:solidFill>
                            <a:srgbClr val="231F20"/>
                          </a:solidFill>
                          <a:latin typeface="華康標楷體"/>
                          <a:cs typeface="華康標楷體"/>
                        </a:rPr>
                        <a:t>教學， 並進行解說</a:t>
                      </a:r>
                      <a:r>
                        <a:rPr dirty="0" sz="900" spc="-10">
                          <a:solidFill>
                            <a:srgbClr val="231F20"/>
                          </a:solidFill>
                          <a:latin typeface="華康標楷體"/>
                          <a:cs typeface="華康標楷體"/>
                        </a:rPr>
                        <a:t>和討論</a:t>
                      </a:r>
                      <a:endParaRPr sz="900">
                        <a:latin typeface="華康標楷體"/>
                        <a:cs typeface="華康標楷體"/>
                      </a:endParaRPr>
                    </a:p>
                    <a:p>
                      <a:pPr algn="just" marL="431800" marR="33655" indent="-120650">
                        <a:lnSpc>
                          <a:spcPct val="102400"/>
                        </a:lnSpc>
                        <a:spcBef>
                          <a:spcPts val="509"/>
                        </a:spcBef>
                      </a:pPr>
                      <a:r>
                        <a:rPr dirty="0" sz="900" spc="-105">
                          <a:solidFill>
                            <a:srgbClr val="231F20"/>
                          </a:solidFill>
                          <a:latin typeface="Trebuchet MS"/>
                          <a:cs typeface="Trebuchet MS"/>
                        </a:rPr>
                        <a:t>A</a:t>
                      </a:r>
                      <a:r>
                        <a:rPr dirty="0" sz="900" spc="-40">
                          <a:solidFill>
                            <a:srgbClr val="231F20"/>
                          </a:solidFill>
                          <a:latin typeface="Trebuchet MS"/>
                          <a:cs typeface="Trebuchet MS"/>
                        </a:rPr>
                        <a:t>. </a:t>
                      </a:r>
                      <a:r>
                        <a:rPr dirty="0" sz="900" spc="80">
                          <a:solidFill>
                            <a:srgbClr val="231F20"/>
                          </a:solidFill>
                          <a:latin typeface="華康標楷體"/>
                          <a:cs typeface="華康標楷體"/>
                        </a:rPr>
                        <a:t>切換視角，客觀</a:t>
                      </a:r>
                      <a:r>
                        <a:rPr dirty="0" sz="900" spc="-20">
                          <a:solidFill>
                            <a:srgbClr val="231F20"/>
                          </a:solidFill>
                          <a:latin typeface="華康標楷體"/>
                          <a:cs typeface="華康標楷體"/>
                        </a:rPr>
                        <a:t>的理解交通狀況</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rowSpan="21">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850">
                        <a:latin typeface="Times New Roman"/>
                        <a:cs typeface="Times New Roman"/>
                      </a:endParaRPr>
                    </a:p>
                    <a:p>
                      <a:pPr marL="133350" marR="48260" indent="-115570">
                        <a:lnSpc>
                          <a:spcPct val="102400"/>
                        </a:lnSpc>
                      </a:pPr>
                      <a:r>
                        <a:rPr dirty="0" sz="900" spc="-15">
                          <a:solidFill>
                            <a:srgbClr val="231F20"/>
                          </a:solidFill>
                          <a:latin typeface="華康標楷體"/>
                          <a:cs typeface="華康標楷體"/>
                        </a:rPr>
                        <a:t>．體驗駕駛模擬器的危險場面，根據教練的解說，學會預測危險和應對的方法。</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306070" marR="46990" indent="-288290">
                        <a:lnSpc>
                          <a:spcPct val="102400"/>
                        </a:lnSpc>
                        <a:spcBef>
                          <a:spcPts val="635"/>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事先選擇設定好的危險情境和需要注意的場景，讓多名（</a:t>
                      </a:r>
                      <a:r>
                        <a:rPr dirty="0" sz="900" spc="-10">
                          <a:solidFill>
                            <a:srgbClr val="231F20"/>
                          </a:solidFill>
                          <a:latin typeface="Trebuchet MS"/>
                          <a:cs typeface="Trebuchet MS"/>
                        </a:rPr>
                        <a:t>2</a:t>
                      </a:r>
                      <a:r>
                        <a:rPr dirty="0" sz="900" spc="-20">
                          <a:solidFill>
                            <a:srgbClr val="231F20"/>
                          </a:solidFill>
                          <a:latin typeface="Trebuchet MS"/>
                          <a:cs typeface="Trebuchet MS"/>
                        </a:rPr>
                        <a:t> </a:t>
                      </a:r>
                      <a:r>
                        <a:rPr dirty="0" sz="900" spc="-10">
                          <a:solidFill>
                            <a:srgbClr val="231F20"/>
                          </a:solidFill>
                          <a:latin typeface="華康標楷體"/>
                          <a:cs typeface="華康標楷體"/>
                        </a:rPr>
                        <a:t>位以下）</a:t>
                      </a:r>
                      <a:r>
                        <a:rPr dirty="0" sz="900" spc="-20">
                          <a:solidFill>
                            <a:srgbClr val="231F20"/>
                          </a:solidFill>
                          <a:latin typeface="華康標楷體"/>
                          <a:cs typeface="華康標楷體"/>
                        </a:rPr>
                        <a:t>學員交替體驗。</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marL="306070" marR="45085" indent="-288290">
                        <a:lnSpc>
                          <a:spcPct val="102400"/>
                        </a:lnSpc>
                        <a:spcBef>
                          <a:spcPts val="950"/>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從後方觀察他人的駕駛情況，比較和自身的預測、判斷和應對方法的不同。</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marL="306070" marR="46990" indent="-288290">
                        <a:lnSpc>
                          <a:spcPct val="102400"/>
                        </a:lnSpc>
                        <a:spcBef>
                          <a:spcPts val="680"/>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再次體驗學習過的情境，討論對預測危險和應對方式</a:t>
                      </a:r>
                      <a:r>
                        <a:rPr dirty="0" sz="900" spc="-15">
                          <a:solidFill>
                            <a:srgbClr val="231F20"/>
                          </a:solidFill>
                          <a:latin typeface="華康標楷體"/>
                          <a:cs typeface="華康標楷體"/>
                        </a:rPr>
                        <a:t>的反思和想法，並給予建議和指導。</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marL="311150">
                        <a:lnSpc>
                          <a:spcPct val="100000"/>
                        </a:lnSpc>
                        <a:spcBef>
                          <a:spcPts val="605"/>
                        </a:spcBef>
                      </a:pPr>
                      <a:r>
                        <a:rPr dirty="0" sz="900" spc="-75">
                          <a:solidFill>
                            <a:srgbClr val="231F20"/>
                          </a:solidFill>
                          <a:latin typeface="Trebuchet MS"/>
                          <a:cs typeface="Trebuchet MS"/>
                        </a:rPr>
                        <a:t>A</a:t>
                      </a:r>
                      <a:r>
                        <a:rPr dirty="0" sz="900" spc="-45">
                          <a:solidFill>
                            <a:srgbClr val="231F20"/>
                          </a:solidFill>
                          <a:latin typeface="Trebuchet MS"/>
                          <a:cs typeface="Trebuchet MS"/>
                        </a:rPr>
                        <a:t>. </a:t>
                      </a:r>
                      <a:r>
                        <a:rPr dirty="0" sz="900" spc="-30">
                          <a:solidFill>
                            <a:srgbClr val="231F20"/>
                          </a:solidFill>
                          <a:latin typeface="華康標楷體"/>
                          <a:cs typeface="華康標楷體"/>
                        </a:rPr>
                        <a:t>從多方角度掌握駕駛情況，並客觀地理解和反思。。</a:t>
                      </a:r>
                      <a:endParaRPr sz="900">
                        <a:latin typeface="華康標楷體"/>
                        <a:cs typeface="華康標楷體"/>
                      </a:endParaRPr>
                    </a:p>
                    <a:p>
                      <a:pPr>
                        <a:lnSpc>
                          <a:spcPct val="100000"/>
                        </a:lnSpc>
                        <a:spcBef>
                          <a:spcPts val="5"/>
                        </a:spcBef>
                      </a:pPr>
                      <a:endParaRPr sz="1400">
                        <a:latin typeface="Times New Roman"/>
                        <a:cs typeface="Times New Roman"/>
                      </a:endParaRPr>
                    </a:p>
                    <a:p>
                      <a:pPr lvl="1" marL="520065" indent="-83185">
                        <a:lnSpc>
                          <a:spcPct val="100000"/>
                        </a:lnSpc>
                        <a:buSzPct val="61111"/>
                        <a:buChar char="◆"/>
                        <a:tabLst>
                          <a:tab pos="520065" algn="l"/>
                        </a:tabLst>
                      </a:pPr>
                      <a:r>
                        <a:rPr dirty="0" sz="900" spc="-10">
                          <a:solidFill>
                            <a:srgbClr val="231F20"/>
                          </a:solidFill>
                          <a:latin typeface="華康標楷體"/>
                          <a:cs typeface="華康標楷體"/>
                        </a:rPr>
                        <a:t>自身視角（正常車輛內部視角</a:t>
                      </a:r>
                      <a:r>
                        <a:rPr dirty="0" sz="900" spc="-50">
                          <a:solidFill>
                            <a:srgbClr val="231F20"/>
                          </a:solidFill>
                          <a:latin typeface="華康標楷體"/>
                          <a:cs typeface="華康標楷體"/>
                        </a:rPr>
                        <a:t>）</a:t>
                      </a:r>
                      <a:endParaRPr sz="900">
                        <a:latin typeface="華康標楷體"/>
                        <a:cs typeface="華康標楷體"/>
                      </a:endParaRPr>
                    </a:p>
                    <a:p>
                      <a:pPr lvl="1" marL="520065" indent="-83185">
                        <a:lnSpc>
                          <a:spcPct val="100000"/>
                        </a:lnSpc>
                        <a:spcBef>
                          <a:spcPts val="620"/>
                        </a:spcBef>
                        <a:buSzPct val="61111"/>
                        <a:buChar char="◆"/>
                        <a:tabLst>
                          <a:tab pos="520065" algn="l"/>
                        </a:tabLst>
                      </a:pPr>
                      <a:r>
                        <a:rPr dirty="0" sz="900" spc="-10">
                          <a:solidFill>
                            <a:srgbClr val="231F20"/>
                          </a:solidFill>
                          <a:latin typeface="華康標楷體"/>
                          <a:cs typeface="華康標楷體"/>
                        </a:rPr>
                        <a:t>他人視角（對向車輛、機車、行人等視角</a:t>
                      </a:r>
                      <a:r>
                        <a:rPr dirty="0" sz="900" spc="-50">
                          <a:solidFill>
                            <a:srgbClr val="231F20"/>
                          </a:solidFill>
                          <a:latin typeface="華康標楷體"/>
                          <a:cs typeface="華康標楷體"/>
                        </a:rPr>
                        <a:t>）</a:t>
                      </a:r>
                      <a:endParaRPr sz="900">
                        <a:latin typeface="華康標楷體"/>
                        <a:cs typeface="華康標楷體"/>
                      </a:endParaRPr>
                    </a:p>
                    <a:p>
                      <a:pPr lvl="1" marL="520065" indent="-83185">
                        <a:lnSpc>
                          <a:spcPct val="100000"/>
                        </a:lnSpc>
                        <a:spcBef>
                          <a:spcPts val="620"/>
                        </a:spcBef>
                        <a:buSzPct val="61111"/>
                        <a:buChar char="◆"/>
                        <a:tabLst>
                          <a:tab pos="520065" algn="l"/>
                        </a:tabLst>
                      </a:pPr>
                      <a:r>
                        <a:rPr dirty="0" sz="900" spc="-10">
                          <a:solidFill>
                            <a:srgbClr val="231F20"/>
                          </a:solidFill>
                          <a:latin typeface="華康標楷體"/>
                          <a:cs typeface="華康標楷體"/>
                        </a:rPr>
                        <a:t>俯瞰視角（從正上方或斜上方進行研究</a:t>
                      </a:r>
                      <a:r>
                        <a:rPr dirty="0" sz="900" spc="-50">
                          <a:solidFill>
                            <a:srgbClr val="231F20"/>
                          </a:solidFill>
                          <a:latin typeface="華康標楷體"/>
                          <a:cs typeface="華康標楷體"/>
                        </a:rPr>
                        <a:t>）</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tcPr>
                </a:tc>
              </a:tr>
              <a:tr h="242570">
                <a:tc>
                  <a:txBody>
                    <a:bodyPr/>
                    <a:lstStyle/>
                    <a:p>
                      <a:pPr marL="17780">
                        <a:lnSpc>
                          <a:spcPts val="1080"/>
                        </a:lnSpc>
                      </a:pPr>
                      <a:r>
                        <a:rPr dirty="0" sz="900" spc="-10">
                          <a:solidFill>
                            <a:srgbClr val="231F20"/>
                          </a:solidFill>
                          <a:latin typeface="華康標楷體"/>
                          <a:cs typeface="華康標楷體"/>
                        </a:rPr>
                        <a:t>險</a:t>
                      </a:r>
                      <a:r>
                        <a:rPr dirty="0" sz="900" spc="-50">
                          <a:solidFill>
                            <a:srgbClr val="231F20"/>
                          </a:solidFill>
                          <a:latin typeface="華康標楷體"/>
                          <a:cs typeface="華康標楷體"/>
                        </a:rPr>
                        <a:t>﹞</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r h="242570">
                <a:tc>
                  <a:txBody>
                    <a:bodyPr/>
                    <a:lstStyle/>
                    <a:p>
                      <a:pPr marL="17780">
                        <a:lnSpc>
                          <a:spcPts val="1005"/>
                        </a:lnSpc>
                        <a:spcBef>
                          <a:spcPts val="805"/>
                        </a:spcBef>
                      </a:pPr>
                      <a:r>
                        <a:rPr dirty="0" sz="900" spc="-10">
                          <a:solidFill>
                            <a:srgbClr val="231F20"/>
                          </a:solidFill>
                          <a:latin typeface="華康標楷體"/>
                          <a:cs typeface="華康標楷體"/>
                        </a:rPr>
                        <a:t>．駕駛模擬器</a:t>
                      </a:r>
                      <a:endParaRPr sz="900">
                        <a:latin typeface="華康標楷體"/>
                        <a:cs typeface="華康標楷體"/>
                      </a:endParaRPr>
                    </a:p>
                  </a:txBody>
                  <a:tcPr marL="0" marR="0" marB="0" marT="102235">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spcBef>
                          <a:spcPts val="805"/>
                        </a:spcBef>
                      </a:pPr>
                      <a:r>
                        <a:rPr dirty="0" sz="900" spc="55">
                          <a:solidFill>
                            <a:srgbClr val="231F20"/>
                          </a:solidFill>
                          <a:latin typeface="華康標楷體"/>
                          <a:cs typeface="華康標楷體"/>
                        </a:rPr>
                        <a:t>．說明以駕駛模擬器培訓</a:t>
                      </a:r>
                      <a:endParaRPr sz="900">
                        <a:latin typeface="華康標楷體"/>
                        <a:cs typeface="華康標楷體"/>
                      </a:endParaRPr>
                    </a:p>
                  </a:txBody>
                  <a:tcPr marL="0" marR="0" marB="0" marT="102235">
                    <a:lnL w="9525">
                      <a:solidFill>
                        <a:srgbClr val="BCBEC0"/>
                      </a:solidFill>
                      <a:prstDash val="dot"/>
                    </a:lnL>
                  </a:tcPr>
                </a:tc>
              </a:tr>
              <a:tr h="140335">
                <a:tc>
                  <a:txBody>
                    <a:bodyPr/>
                    <a:lstStyle/>
                    <a:p>
                      <a:pPr algn="r" marR="41275">
                        <a:lnSpc>
                          <a:spcPts val="1005"/>
                        </a:lnSpc>
                      </a:pPr>
                      <a:r>
                        <a:rPr dirty="0" sz="900" spc="40">
                          <a:solidFill>
                            <a:srgbClr val="231F20"/>
                          </a:solidFill>
                          <a:latin typeface="華康標楷體"/>
                          <a:cs typeface="華康標楷體"/>
                        </a:rPr>
                        <a:t>訓練可以代</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6830">
                        <a:lnSpc>
                          <a:spcPts val="1005"/>
                        </a:lnSpc>
                      </a:pPr>
                      <a:r>
                        <a:rPr dirty="0" sz="900" spc="45">
                          <a:solidFill>
                            <a:srgbClr val="231F20"/>
                          </a:solidFill>
                          <a:latin typeface="華康標楷體"/>
                          <a:cs typeface="華康標楷體"/>
                        </a:rPr>
                        <a:t>的目的、特點等，提升</a:t>
                      </a:r>
                      <a:endParaRPr sz="900">
                        <a:latin typeface="華康標楷體"/>
                        <a:cs typeface="華康標楷體"/>
                      </a:endParaRPr>
                    </a:p>
                  </a:txBody>
                  <a:tcPr marL="0" marR="0" marB="0" marT="0">
                    <a:lnL w="9525">
                      <a:solidFill>
                        <a:srgbClr val="BCBEC0"/>
                      </a:solidFill>
                      <a:prstDash val="dot"/>
                    </a:lnL>
                  </a:tcPr>
                </a:tc>
              </a:tr>
              <a:tr h="140335">
                <a:tc>
                  <a:txBody>
                    <a:bodyPr/>
                    <a:lstStyle/>
                    <a:p>
                      <a:pPr algn="r" marR="41275">
                        <a:lnSpc>
                          <a:spcPts val="1005"/>
                        </a:lnSpc>
                      </a:pPr>
                      <a:r>
                        <a:rPr dirty="0" sz="900" spc="40">
                          <a:solidFill>
                            <a:srgbClr val="231F20"/>
                          </a:solidFill>
                          <a:latin typeface="華康標楷體"/>
                          <a:cs typeface="華康標楷體"/>
                        </a:rPr>
                        <a:t>替預測危險</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735">
                        <a:lnSpc>
                          <a:spcPts val="1005"/>
                        </a:lnSpc>
                      </a:pPr>
                      <a:r>
                        <a:rPr dirty="0" sz="900" spc="45">
                          <a:solidFill>
                            <a:srgbClr val="231F20"/>
                          </a:solidFill>
                          <a:latin typeface="華康標楷體"/>
                          <a:cs typeface="華康標楷體"/>
                        </a:rPr>
                        <a:t>培訓效果。強調這是模</a:t>
                      </a:r>
                      <a:endParaRPr sz="900">
                        <a:latin typeface="華康標楷體"/>
                        <a:cs typeface="華康標楷體"/>
                      </a:endParaRPr>
                    </a:p>
                  </a:txBody>
                  <a:tcPr marL="0" marR="0" marB="0" marT="0">
                    <a:lnL w="9525">
                      <a:solidFill>
                        <a:srgbClr val="BCBEC0"/>
                      </a:solidFill>
                      <a:prstDash val="dot"/>
                    </a:lnL>
                  </a:tcPr>
                </a:tc>
              </a:tr>
              <a:tr h="140335">
                <a:tc>
                  <a:txBody>
                    <a:bodyPr/>
                    <a:lstStyle/>
                    <a:p>
                      <a:pPr marL="132715">
                        <a:lnSpc>
                          <a:spcPts val="1005"/>
                        </a:lnSpc>
                      </a:pPr>
                      <a:r>
                        <a:rPr dirty="0" sz="900" spc="-25">
                          <a:solidFill>
                            <a:srgbClr val="231F20"/>
                          </a:solidFill>
                          <a:latin typeface="華康標楷體"/>
                          <a:cs typeface="華康標楷體"/>
                        </a:rPr>
                        <a:t>之進行</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擬在真實道路中可能遇</a:t>
                      </a:r>
                      <a:endParaRPr sz="900">
                        <a:latin typeface="華康標楷體"/>
                        <a:cs typeface="華康標楷體"/>
                      </a:endParaRPr>
                    </a:p>
                  </a:txBody>
                  <a:tcPr marL="0" marR="0" marB="0" marT="0">
                    <a:lnL w="9525">
                      <a:solidFill>
                        <a:srgbClr val="BCBEC0"/>
                      </a:solidFill>
                      <a:prstDash val="dot"/>
                    </a:lnL>
                  </a:tcPr>
                </a:tc>
              </a:tr>
              <a:tr h="16256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5">
                          <a:solidFill>
                            <a:srgbClr val="231F20"/>
                          </a:solidFill>
                          <a:latin typeface="華康標楷體"/>
                          <a:cs typeface="華康標楷體"/>
                        </a:rPr>
                        <a:t>到之危險情況的訓練。</a:t>
                      </a:r>
                      <a:endParaRPr sz="900">
                        <a:latin typeface="華康標楷體"/>
                        <a:cs typeface="華康標楷體"/>
                      </a:endParaRPr>
                    </a:p>
                  </a:txBody>
                  <a:tcPr marL="0" marR="0" marB="0" marT="0">
                    <a:lnL w="9525">
                      <a:solidFill>
                        <a:srgbClr val="BCBEC0"/>
                      </a:solidFill>
                      <a:prstDash val="dot"/>
                    </a:lnL>
                  </a:tcPr>
                </a:tc>
              </a:tr>
              <a:tr h="171450">
                <a:tc>
                  <a:txBody>
                    <a:bodyPr/>
                    <a:lstStyle/>
                    <a:p>
                      <a:pPr marL="17780">
                        <a:lnSpc>
                          <a:spcPts val="1005"/>
                        </a:lnSpc>
                        <a:spcBef>
                          <a:spcPts val="24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掌握危險</a:t>
                      </a:r>
                      <a:endParaRPr sz="900">
                        <a:latin typeface="華康標楷體"/>
                        <a:cs typeface="華康標楷體"/>
                      </a:endParaRPr>
                    </a:p>
                  </a:txBody>
                  <a:tcPr marL="0" marR="0" marB="0" marT="31115">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245"/>
                        </a:spcBef>
                      </a:pPr>
                      <a:r>
                        <a:rPr dirty="0" sz="900" spc="55">
                          <a:solidFill>
                            <a:srgbClr val="231F20"/>
                          </a:solidFill>
                          <a:latin typeface="華康標楷體"/>
                          <a:cs typeface="華康標楷體"/>
                        </a:rPr>
                        <a:t>．根據學員人數設置合適</a:t>
                      </a:r>
                      <a:endParaRPr sz="900">
                        <a:latin typeface="華康標楷體"/>
                        <a:cs typeface="華康標楷體"/>
                      </a:endParaRPr>
                    </a:p>
                  </a:txBody>
                  <a:tcPr marL="0" marR="0" marB="0" marT="31115">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因素的方</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05"/>
                        </a:lnSpc>
                      </a:pPr>
                      <a:r>
                        <a:rPr dirty="0" sz="900" spc="-30">
                          <a:solidFill>
                            <a:srgbClr val="231F20"/>
                          </a:solidFill>
                          <a:latin typeface="華康標楷體"/>
                          <a:cs typeface="華康標楷體"/>
                        </a:rPr>
                        <a:t>的場景並分配時間。</a:t>
                      </a:r>
                      <a:endParaRPr sz="900">
                        <a:latin typeface="華康標楷體"/>
                        <a:cs typeface="華康標楷體"/>
                      </a:endParaRPr>
                    </a:p>
                  </a:txBody>
                  <a:tcPr marL="0" marR="0" marB="0" marT="0">
                    <a:lnL w="9525">
                      <a:solidFill>
                        <a:srgbClr val="BCBEC0"/>
                      </a:solidFill>
                      <a:prstDash val="dot"/>
                    </a:lnL>
                  </a:tcPr>
                </a:tc>
              </a:tr>
              <a:tr h="140335">
                <a:tc>
                  <a:txBody>
                    <a:bodyPr/>
                    <a:lstStyle/>
                    <a:p>
                      <a:pPr algn="ctr" marR="127000">
                        <a:lnSpc>
                          <a:spcPts val="1005"/>
                        </a:lnSpc>
                      </a:pPr>
                      <a:r>
                        <a:rPr dirty="0" sz="900">
                          <a:solidFill>
                            <a:srgbClr val="231F20"/>
                          </a:solidFill>
                          <a:latin typeface="華康標楷體"/>
                          <a:cs typeface="華康標楷體"/>
                        </a:rPr>
                        <a:t>法</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5">
                          <a:solidFill>
                            <a:srgbClr val="231F20"/>
                          </a:solidFill>
                          <a:latin typeface="華康標楷體"/>
                          <a:cs typeface="華康標楷體"/>
                        </a:rPr>
                        <a:t>．建議體驗過程中不進行</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735">
                        <a:lnSpc>
                          <a:spcPts val="1005"/>
                        </a:lnSpc>
                      </a:pPr>
                      <a:r>
                        <a:rPr dirty="0" sz="900" spc="45">
                          <a:solidFill>
                            <a:srgbClr val="231F20"/>
                          </a:solidFill>
                          <a:latin typeface="華康標楷體"/>
                          <a:cs typeface="華康標楷體"/>
                        </a:rPr>
                        <a:t>指導提示，觀察學員駕</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735">
                        <a:lnSpc>
                          <a:spcPts val="1005"/>
                        </a:lnSpc>
                      </a:pPr>
                      <a:r>
                        <a:rPr dirty="0" sz="900" spc="45">
                          <a:solidFill>
                            <a:srgbClr val="231F20"/>
                          </a:solidFill>
                          <a:latin typeface="華康標楷體"/>
                          <a:cs typeface="華康標楷體"/>
                        </a:rPr>
                        <a:t>駛狀況並記錄，作為下</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次同一情境教學時指導</a:t>
                      </a:r>
                      <a:endParaRPr sz="900">
                        <a:latin typeface="華康標楷體"/>
                        <a:cs typeface="華康標楷體"/>
                      </a:endParaRPr>
                    </a:p>
                  </a:txBody>
                  <a:tcPr marL="0" marR="0" marB="0" marT="0">
                    <a:lnL w="9525">
                      <a:solidFill>
                        <a:srgbClr val="BCBEC0"/>
                      </a:solidFill>
                      <a:prstDash val="dot"/>
                    </a:lnL>
                  </a:tcPr>
                </a:tc>
              </a:tr>
              <a:tr h="16637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35">
                          <a:solidFill>
                            <a:srgbClr val="231F20"/>
                          </a:solidFill>
                          <a:latin typeface="華康標楷體"/>
                          <a:cs typeface="華康標楷體"/>
                        </a:rPr>
                        <a:t>的重點。</a:t>
                      </a:r>
                      <a:endParaRPr sz="900">
                        <a:latin typeface="華康標楷體"/>
                        <a:cs typeface="華康標楷體"/>
                      </a:endParaRPr>
                    </a:p>
                  </a:txBody>
                  <a:tcPr marL="0" marR="0" marB="0" marT="0">
                    <a:lnL w="9525">
                      <a:solidFill>
                        <a:srgbClr val="BCBEC0"/>
                      </a:solidFill>
                      <a:prstDash val="dot"/>
                    </a:lnL>
                  </a:tcPr>
                </a:tc>
              </a:tr>
              <a:tr h="175260">
                <a:tc>
                  <a:txBody>
                    <a:bodyPr/>
                    <a:lstStyle/>
                    <a:p>
                      <a:pPr marL="17780">
                        <a:lnSpc>
                          <a:spcPts val="1005"/>
                        </a:lnSpc>
                        <a:spcBef>
                          <a:spcPts val="27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預測可能</a:t>
                      </a:r>
                      <a:endParaRPr sz="900">
                        <a:latin typeface="華康標楷體"/>
                        <a:cs typeface="華康標楷體"/>
                      </a:endParaRPr>
                    </a:p>
                  </a:txBody>
                  <a:tcPr marL="0" marR="0" marB="0" marT="34925">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spcBef>
                          <a:spcPts val="275"/>
                        </a:spcBef>
                      </a:pPr>
                      <a:r>
                        <a:rPr dirty="0" sz="900" spc="50">
                          <a:solidFill>
                            <a:srgbClr val="231F20"/>
                          </a:solidFill>
                          <a:latin typeface="華康標楷體"/>
                          <a:cs typeface="華康標楷體"/>
                        </a:rPr>
                        <a:t>．在觀察學習中，以自己</a:t>
                      </a:r>
                      <a:endParaRPr sz="900">
                        <a:latin typeface="華康標楷體"/>
                        <a:cs typeface="華康標楷體"/>
                      </a:endParaRPr>
                    </a:p>
                  </a:txBody>
                  <a:tcPr marL="0" marR="0" marB="0" marT="34925">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發生的危</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5720">
                        <a:lnSpc>
                          <a:spcPts val="1005"/>
                        </a:lnSpc>
                      </a:pPr>
                      <a:r>
                        <a:rPr dirty="0" sz="900" spc="40">
                          <a:solidFill>
                            <a:srgbClr val="231F20"/>
                          </a:solidFill>
                          <a:latin typeface="華康標楷體"/>
                          <a:cs typeface="華康標楷體"/>
                        </a:rPr>
                        <a:t>在開車的想法去觀察，</a:t>
                      </a:r>
                      <a:endParaRPr sz="900">
                        <a:latin typeface="華康標楷體"/>
                        <a:cs typeface="華康標楷體"/>
                      </a:endParaRPr>
                    </a:p>
                  </a:txBody>
                  <a:tcPr marL="0" marR="0" marB="0" marT="0">
                    <a:lnL w="9525">
                      <a:solidFill>
                        <a:srgbClr val="BCBEC0"/>
                      </a:solidFill>
                      <a:prstDash val="dot"/>
                    </a:lnL>
                  </a:tcPr>
                </a:tc>
              </a:tr>
              <a:tr h="140335">
                <a:tc>
                  <a:txBody>
                    <a:bodyPr/>
                    <a:lstStyle/>
                    <a:p>
                      <a:pPr algn="ctr" marR="127000">
                        <a:lnSpc>
                          <a:spcPts val="1005"/>
                        </a:lnSpc>
                      </a:pPr>
                      <a:r>
                        <a:rPr dirty="0" sz="900">
                          <a:solidFill>
                            <a:srgbClr val="231F20"/>
                          </a:solidFill>
                          <a:latin typeface="華康標楷體"/>
                          <a:cs typeface="華康標楷體"/>
                        </a:rPr>
                        <a:t>險</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並在討論時相互交換意</a:t>
                      </a:r>
                      <a:endParaRPr sz="900">
                        <a:latin typeface="華康標楷體"/>
                        <a:cs typeface="華康標楷體"/>
                      </a:endParaRPr>
                    </a:p>
                  </a:txBody>
                  <a:tcPr marL="0" marR="0" marB="0" marT="0">
                    <a:lnL w="9525">
                      <a:solidFill>
                        <a:srgbClr val="BCBEC0"/>
                      </a:solidFill>
                      <a:prstDash val="dot"/>
                    </a:lnL>
                  </a:tcPr>
                </a:tc>
              </a:tr>
              <a:tr h="16954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40">
                          <a:solidFill>
                            <a:srgbClr val="231F20"/>
                          </a:solidFill>
                          <a:latin typeface="華康標楷體"/>
                          <a:cs typeface="華康標楷體"/>
                        </a:rPr>
                        <a:t>見。</a:t>
                      </a:r>
                      <a:endParaRPr sz="900">
                        <a:latin typeface="華康標楷體"/>
                        <a:cs typeface="華康標楷體"/>
                      </a:endParaRPr>
                    </a:p>
                  </a:txBody>
                  <a:tcPr marL="0" marR="0" marB="0" marT="0">
                    <a:lnL w="9525">
                      <a:solidFill>
                        <a:srgbClr val="BCBEC0"/>
                      </a:solidFill>
                      <a:prstDash val="dot"/>
                    </a:lnL>
                  </a:tcPr>
                </a:tc>
              </a:tr>
              <a:tr h="179070">
                <a:tc>
                  <a:txBody>
                    <a:bodyPr/>
                    <a:lstStyle/>
                    <a:p>
                      <a:pPr marL="17780">
                        <a:lnSpc>
                          <a:spcPts val="1005"/>
                        </a:lnSpc>
                        <a:spcBef>
                          <a:spcPts val="30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選擇風險</a:t>
                      </a:r>
                      <a:endParaRPr sz="900">
                        <a:latin typeface="華康標楷體"/>
                        <a:cs typeface="華康標楷體"/>
                      </a:endParaRPr>
                    </a:p>
                  </a:txBody>
                  <a:tcPr marL="0" marR="0" marB="0" marT="3810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300"/>
                        </a:spcBef>
                      </a:pPr>
                      <a:r>
                        <a:rPr dirty="0" sz="900" spc="55">
                          <a:solidFill>
                            <a:srgbClr val="231F20"/>
                          </a:solidFill>
                          <a:latin typeface="華康標楷體"/>
                          <a:cs typeface="華康標楷體"/>
                        </a:rPr>
                        <a:t>．有效利用駕駛模擬器的</a:t>
                      </a:r>
                      <a:endParaRPr sz="900">
                        <a:latin typeface="華康標楷體"/>
                        <a:cs typeface="華康標楷體"/>
                      </a:endParaRPr>
                    </a:p>
                  </a:txBody>
                  <a:tcPr marL="0" marR="0" marB="0" marT="3810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較低的駕</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05"/>
                        </a:lnSpc>
                      </a:pPr>
                      <a:r>
                        <a:rPr dirty="0" sz="900" spc="-30">
                          <a:solidFill>
                            <a:srgbClr val="231F20"/>
                          </a:solidFill>
                          <a:latin typeface="華康標楷體"/>
                          <a:cs typeface="華康標楷體"/>
                        </a:rPr>
                        <a:t>各種功能。</a:t>
                      </a:r>
                      <a:endParaRPr sz="900">
                        <a:latin typeface="華康標楷體"/>
                        <a:cs typeface="華康標楷體"/>
                      </a:endParaRPr>
                    </a:p>
                  </a:txBody>
                  <a:tcPr marL="0" marR="0" marB="0" marT="0">
                    <a:lnL w="9525">
                      <a:solidFill>
                        <a:srgbClr val="BCBEC0"/>
                      </a:solidFill>
                      <a:prstDash val="dot"/>
                    </a:lnL>
                  </a:tcPr>
                </a:tc>
              </a:tr>
              <a:tr h="1130935">
                <a:tc>
                  <a:txBody>
                    <a:bodyPr/>
                    <a:lstStyle/>
                    <a:p>
                      <a:pPr marL="269875">
                        <a:lnSpc>
                          <a:spcPts val="1080"/>
                        </a:lnSpc>
                      </a:pPr>
                      <a:r>
                        <a:rPr dirty="0" sz="900" spc="-25">
                          <a:solidFill>
                            <a:srgbClr val="231F20"/>
                          </a:solidFill>
                          <a:latin typeface="華康標楷體"/>
                          <a:cs typeface="華康標楷體"/>
                        </a:rPr>
                        <a:t>駛行為</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tcPr>
                </a:tc>
              </a:tr>
            </a:tbl>
          </a:graphicData>
        </a:graphic>
      </p:graphicFrame>
      <p:grpSp>
        <p:nvGrpSpPr>
          <p:cNvPr id="75" name="object 75" descr=""/>
          <p:cNvGrpSpPr/>
          <p:nvPr/>
        </p:nvGrpSpPr>
        <p:grpSpPr>
          <a:xfrm>
            <a:off x="7920000" y="4396501"/>
            <a:ext cx="6642100" cy="581025"/>
            <a:chOff x="7920000" y="4396501"/>
            <a:chExt cx="6642100" cy="581025"/>
          </a:xfrm>
        </p:grpSpPr>
        <p:sp>
          <p:nvSpPr>
            <p:cNvPr id="76" name="object 76" descr=""/>
            <p:cNvSpPr/>
            <p:nvPr/>
          </p:nvSpPr>
          <p:spPr>
            <a:xfrm>
              <a:off x="8712000" y="4396501"/>
              <a:ext cx="0" cy="567055"/>
            </a:xfrm>
            <a:custGeom>
              <a:avLst/>
              <a:gdLst/>
              <a:ahLst/>
              <a:cxnLst/>
              <a:rect l="l" t="t" r="r" b="b"/>
              <a:pathLst>
                <a:path w="0" h="567054">
                  <a:moveTo>
                    <a:pt x="0" y="567004"/>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10079999" y="4396501"/>
              <a:ext cx="0" cy="567055"/>
            </a:xfrm>
            <a:custGeom>
              <a:avLst/>
              <a:gdLst/>
              <a:ahLst/>
              <a:cxnLst/>
              <a:rect l="l" t="t" r="r" b="b"/>
              <a:pathLst>
                <a:path w="0" h="567054">
                  <a:moveTo>
                    <a:pt x="0" y="567004"/>
                  </a:moveTo>
                  <a:lnTo>
                    <a:pt x="0" y="0"/>
                  </a:lnTo>
                </a:path>
              </a:pathLst>
            </a:custGeom>
            <a:ln w="9004">
              <a:solidFill>
                <a:srgbClr val="FFFFFF"/>
              </a:solidFill>
            </a:ln>
          </p:spPr>
          <p:txBody>
            <a:bodyPr wrap="square" lIns="0" tIns="0" rIns="0" bIns="0" rtlCol="0"/>
            <a:lstStyle/>
            <a:p/>
          </p:txBody>
        </p:sp>
        <p:sp>
          <p:nvSpPr>
            <p:cNvPr id="78" name="object 78" descr=""/>
            <p:cNvSpPr/>
            <p:nvPr/>
          </p:nvSpPr>
          <p:spPr>
            <a:xfrm>
              <a:off x="8712000"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79" name="object 79" descr=""/>
            <p:cNvSpPr/>
            <p:nvPr/>
          </p:nvSpPr>
          <p:spPr>
            <a:xfrm>
              <a:off x="13140001" y="4396501"/>
              <a:ext cx="0" cy="567055"/>
            </a:xfrm>
            <a:custGeom>
              <a:avLst/>
              <a:gdLst/>
              <a:ahLst/>
              <a:cxnLst/>
              <a:rect l="l" t="t" r="r" b="b"/>
              <a:pathLst>
                <a:path w="0" h="567054">
                  <a:moveTo>
                    <a:pt x="0" y="567004"/>
                  </a:moveTo>
                  <a:lnTo>
                    <a:pt x="0" y="0"/>
                  </a:lnTo>
                </a:path>
              </a:pathLst>
            </a:custGeom>
            <a:ln w="9004">
              <a:solidFill>
                <a:srgbClr val="FFFFFF"/>
              </a:solidFill>
            </a:ln>
          </p:spPr>
          <p:txBody>
            <a:bodyPr wrap="square" lIns="0" tIns="0" rIns="0" bIns="0" rtlCol="0"/>
            <a:lstStyle/>
            <a:p/>
          </p:txBody>
        </p:sp>
        <p:sp>
          <p:nvSpPr>
            <p:cNvPr id="80" name="object 80" descr=""/>
            <p:cNvSpPr/>
            <p:nvPr/>
          </p:nvSpPr>
          <p:spPr>
            <a:xfrm>
              <a:off x="10079999" y="4972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81" name="object 81" descr=""/>
            <p:cNvSpPr/>
            <p:nvPr/>
          </p:nvSpPr>
          <p:spPr>
            <a:xfrm>
              <a:off x="13140001"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82" name="object 82" descr=""/>
            <p:cNvSpPr/>
            <p:nvPr/>
          </p:nvSpPr>
          <p:spPr>
            <a:xfrm>
              <a:off x="7920000" y="4972506"/>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grpSp>
      <p:graphicFrame>
        <p:nvGraphicFramePr>
          <p:cNvPr id="83" name="object 83" descr=""/>
          <p:cNvGraphicFramePr>
            <a:graphicFrameLocks noGrp="1"/>
          </p:cNvGraphicFramePr>
          <p:nvPr/>
        </p:nvGraphicFramePr>
        <p:xfrm>
          <a:off x="7919999" y="360003"/>
          <a:ext cx="6718300" cy="457708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256030">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5"/>
                        </a:spcBef>
                      </a:pPr>
                      <a:endParaRPr sz="1300">
                        <a:latin typeface="Times New Roman"/>
                        <a:cs typeface="Times New Roman"/>
                      </a:endParaRPr>
                    </a:p>
                    <a:p>
                      <a:pPr algn="r" marR="81915">
                        <a:lnSpc>
                          <a:spcPts val="1005"/>
                        </a:lnSpc>
                      </a:pPr>
                      <a:r>
                        <a:rPr dirty="0" sz="900" spc="-10">
                          <a:solidFill>
                            <a:srgbClr val="231F20"/>
                          </a:solidFill>
                          <a:latin typeface="華康標楷體"/>
                          <a:cs typeface="華康標楷體"/>
                        </a:rPr>
                        <a:t>﹝體驗學習</a:t>
                      </a:r>
                      <a:r>
                        <a:rPr dirty="0" sz="900" spc="-50">
                          <a:solidFill>
                            <a:srgbClr val="231F20"/>
                          </a:solidFill>
                          <a:latin typeface="華康標楷體"/>
                          <a:cs typeface="華康標楷體"/>
                        </a:rPr>
                        <a:t>﹞</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rowSpan="16">
                  <a:txBody>
                    <a:bodyPr/>
                    <a:lstStyle/>
                    <a:p>
                      <a:pPr marL="431800" marR="34290" indent="-120650">
                        <a:lnSpc>
                          <a:spcPct val="102400"/>
                        </a:lnSpc>
                        <a:spcBef>
                          <a:spcPts val="254"/>
                        </a:spcBef>
                      </a:pPr>
                      <a:r>
                        <a:rPr dirty="0" sz="900" spc="-100">
                          <a:solidFill>
                            <a:srgbClr val="231F20"/>
                          </a:solidFill>
                          <a:latin typeface="Trebuchet MS"/>
                          <a:cs typeface="Trebuchet MS"/>
                        </a:rPr>
                        <a:t>B</a:t>
                      </a:r>
                      <a:r>
                        <a:rPr dirty="0" sz="900" spc="-70">
                          <a:solidFill>
                            <a:srgbClr val="231F20"/>
                          </a:solidFill>
                          <a:latin typeface="Trebuchet MS"/>
                          <a:cs typeface="Trebuchet MS"/>
                        </a:rPr>
                        <a:t>. </a:t>
                      </a:r>
                      <a:r>
                        <a:rPr dirty="0" sz="900" spc="95">
                          <a:solidFill>
                            <a:srgbClr val="231F20"/>
                          </a:solidFill>
                          <a:latin typeface="華康標楷體"/>
                          <a:cs typeface="華康標楷體"/>
                        </a:rPr>
                        <a:t>重播影片以掌握</a:t>
                      </a:r>
                      <a:r>
                        <a:rPr dirty="0" sz="900" spc="-20">
                          <a:solidFill>
                            <a:srgbClr val="231F20"/>
                          </a:solidFill>
                          <a:latin typeface="華康標楷體"/>
                          <a:cs typeface="華康標楷體"/>
                        </a:rPr>
                        <a:t>時間序列</a:t>
                      </a:r>
                      <a:endParaRPr sz="900">
                        <a:latin typeface="華康標楷體"/>
                        <a:cs typeface="華康標楷體"/>
                      </a:endParaRPr>
                    </a:p>
                    <a:p>
                      <a:pPr marL="431800" marR="35560" indent="-120650">
                        <a:lnSpc>
                          <a:spcPct val="102400"/>
                        </a:lnSpc>
                        <a:spcBef>
                          <a:spcPts val="625"/>
                        </a:spcBef>
                      </a:pPr>
                      <a:r>
                        <a:rPr dirty="0" sz="900" spc="-95">
                          <a:solidFill>
                            <a:srgbClr val="231F20"/>
                          </a:solidFill>
                          <a:latin typeface="Trebuchet MS"/>
                          <a:cs typeface="Trebuchet MS"/>
                        </a:rPr>
                        <a:t>C</a:t>
                      </a:r>
                      <a:r>
                        <a:rPr dirty="0" sz="900" spc="-70">
                          <a:solidFill>
                            <a:srgbClr val="231F20"/>
                          </a:solidFill>
                          <a:latin typeface="Trebuchet MS"/>
                          <a:cs typeface="Trebuchet MS"/>
                        </a:rPr>
                        <a:t>. </a:t>
                      </a:r>
                      <a:r>
                        <a:rPr dirty="0" sz="900" spc="85">
                          <a:solidFill>
                            <a:srgbClr val="231F20"/>
                          </a:solidFill>
                          <a:latin typeface="華康標楷體"/>
                          <a:cs typeface="華康標楷體"/>
                        </a:rPr>
                        <a:t>透過透視掌握盲</a:t>
                      </a:r>
                      <a:r>
                        <a:rPr dirty="0" sz="900" spc="-50">
                          <a:solidFill>
                            <a:srgbClr val="231F20"/>
                          </a:solidFill>
                          <a:latin typeface="華康標楷體"/>
                          <a:cs typeface="華康標楷體"/>
                        </a:rPr>
                        <a:t>點</a:t>
                      </a:r>
                      <a:endParaRPr sz="900">
                        <a:latin typeface="華康標楷體"/>
                        <a:cs typeface="華康標楷體"/>
                      </a:endParaRPr>
                    </a:p>
                    <a:p>
                      <a:pPr marL="431800" marR="36195" indent="-120650">
                        <a:lnSpc>
                          <a:spcPct val="102400"/>
                        </a:lnSpc>
                        <a:spcBef>
                          <a:spcPts val="620"/>
                        </a:spcBef>
                      </a:pPr>
                      <a:r>
                        <a:rPr dirty="0" sz="900" spc="-75">
                          <a:solidFill>
                            <a:srgbClr val="231F20"/>
                          </a:solidFill>
                          <a:latin typeface="Trebuchet MS"/>
                          <a:cs typeface="Trebuchet MS"/>
                        </a:rPr>
                        <a:t>D</a:t>
                      </a:r>
                      <a:r>
                        <a:rPr dirty="0" sz="900" spc="-60">
                          <a:solidFill>
                            <a:srgbClr val="231F20"/>
                          </a:solidFill>
                          <a:latin typeface="Trebuchet MS"/>
                          <a:cs typeface="Trebuchet MS"/>
                        </a:rPr>
                        <a:t>. </a:t>
                      </a:r>
                      <a:r>
                        <a:rPr dirty="0" sz="900" spc="80">
                          <a:solidFill>
                            <a:srgbClr val="231F20"/>
                          </a:solidFill>
                          <a:latin typeface="華康標楷體"/>
                          <a:cs typeface="華康標楷體"/>
                        </a:rPr>
                        <a:t>和模範駕駛進行</a:t>
                      </a:r>
                      <a:r>
                        <a:rPr dirty="0" sz="900" spc="-30">
                          <a:solidFill>
                            <a:srgbClr val="231F20"/>
                          </a:solidFill>
                          <a:latin typeface="華康標楷體"/>
                          <a:cs typeface="華康標楷體"/>
                        </a:rPr>
                        <a:t>比較</a:t>
                      </a:r>
                      <a:endParaRPr sz="900">
                        <a:latin typeface="華康標楷體"/>
                        <a:cs typeface="華康標楷體"/>
                      </a:endParaRPr>
                    </a:p>
                    <a:p>
                      <a:pPr algn="just" marL="132715" marR="43815" indent="-115570">
                        <a:lnSpc>
                          <a:spcPct val="102400"/>
                        </a:lnSpc>
                        <a:spcBef>
                          <a:spcPts val="625"/>
                        </a:spcBef>
                      </a:pPr>
                      <a:r>
                        <a:rPr dirty="0" sz="900" spc="-5">
                          <a:solidFill>
                            <a:srgbClr val="231F20"/>
                          </a:solidFill>
                          <a:latin typeface="華康標楷體"/>
                          <a:cs typeface="華康標楷體"/>
                        </a:rPr>
                        <a:t>．透過以預測危險的主題進行的實際駕駛及觀察</a:t>
                      </a:r>
                      <a:r>
                        <a:rPr dirty="0" sz="900" spc="-10">
                          <a:solidFill>
                            <a:srgbClr val="231F20"/>
                          </a:solidFill>
                          <a:latin typeface="華康標楷體"/>
                          <a:cs typeface="華康標楷體"/>
                        </a:rPr>
                        <a:t>他人行駛等方法，提高</a:t>
                      </a:r>
                      <a:r>
                        <a:rPr dirty="0" sz="900" spc="-5">
                          <a:solidFill>
                            <a:srgbClr val="231F20"/>
                          </a:solidFill>
                          <a:latin typeface="華康標楷體"/>
                          <a:cs typeface="華康標楷體"/>
                        </a:rPr>
                        <a:t>預知危險和應對危險的</a:t>
                      </a:r>
                      <a:r>
                        <a:rPr dirty="0" sz="900" spc="-30">
                          <a:solidFill>
                            <a:srgbClr val="231F20"/>
                          </a:solidFill>
                          <a:latin typeface="華康標楷體"/>
                          <a:cs typeface="華康標楷體"/>
                        </a:rPr>
                        <a:t>能力</a:t>
                      </a:r>
                      <a:endParaRPr sz="900">
                        <a:latin typeface="華康標楷體"/>
                        <a:cs typeface="華康標楷體"/>
                      </a:endParaRPr>
                    </a:p>
                    <a:p>
                      <a:pPr marL="302260" indent="-284480">
                        <a:lnSpc>
                          <a:spcPct val="100000"/>
                        </a:lnSpc>
                        <a:spcBef>
                          <a:spcPts val="735"/>
                        </a:spcBef>
                        <a:buSzPct val="88888"/>
                        <a:buAutoNum type="arabicPlain"/>
                        <a:tabLst>
                          <a:tab pos="302260" algn="l"/>
                        </a:tabLst>
                      </a:pPr>
                      <a:r>
                        <a:rPr dirty="0" sz="900" spc="-20">
                          <a:solidFill>
                            <a:srgbClr val="231F20"/>
                          </a:solidFill>
                          <a:latin typeface="華康標楷體"/>
                          <a:cs typeface="華康標楷體"/>
                        </a:rPr>
                        <a:t>駕駛時預判危險</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marL="313055" marR="36830" indent="-295275">
                        <a:lnSpc>
                          <a:spcPct val="102400"/>
                        </a:lnSpc>
                        <a:spcBef>
                          <a:spcPts val="765"/>
                        </a:spcBef>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駕駛時預測可能的</a:t>
                      </a:r>
                      <a:r>
                        <a:rPr dirty="0" sz="900" spc="-30">
                          <a:solidFill>
                            <a:srgbClr val="231F20"/>
                          </a:solidFill>
                          <a:latin typeface="華康標楷體"/>
                          <a:cs typeface="華康標楷體"/>
                        </a:rPr>
                        <a:t>危險</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20"/>
                        </a:spcBef>
                        <a:buClr>
                          <a:srgbClr val="231F20"/>
                        </a:buClr>
                        <a:buFont typeface=""/>
                        <a:buAutoNum type="arabicPlain"/>
                      </a:pPr>
                      <a:endParaRPr sz="1300">
                        <a:latin typeface="Times New Roman"/>
                        <a:cs typeface="Times New Roman"/>
                      </a:endParaRPr>
                    </a:p>
                    <a:p>
                      <a:pPr marL="302260" indent="-284480">
                        <a:lnSpc>
                          <a:spcPct val="100000"/>
                        </a:lnSpc>
                        <a:buSzPct val="88888"/>
                        <a:buAutoNum type="arabicPlain"/>
                        <a:tabLst>
                          <a:tab pos="302260" algn="l"/>
                        </a:tabLst>
                      </a:pPr>
                      <a:r>
                        <a:rPr dirty="0" sz="900" spc="-45">
                          <a:solidFill>
                            <a:srgbClr val="231F20"/>
                          </a:solidFill>
                          <a:latin typeface="華康標楷體"/>
                          <a:cs typeface="華康標楷體"/>
                        </a:rPr>
                        <a:t>駕駛時別接近危險</a:t>
                      </a:r>
                      <a:endParaRPr sz="900">
                        <a:latin typeface="華康標楷體"/>
                        <a:cs typeface="華康標楷體"/>
                      </a:endParaRPr>
                    </a:p>
                    <a:p>
                      <a:pPr>
                        <a:lnSpc>
                          <a:spcPct val="100000"/>
                        </a:lnSpc>
                        <a:spcBef>
                          <a:spcPts val="30"/>
                        </a:spcBef>
                        <a:buClr>
                          <a:srgbClr val="231F20"/>
                        </a:buClr>
                        <a:buFont typeface=""/>
                        <a:buAutoNum type="arabicPlain"/>
                      </a:pPr>
                      <a:endParaRPr sz="1500">
                        <a:latin typeface="Times New Roman"/>
                        <a:cs typeface="Times New Roman"/>
                      </a:endParaRPr>
                    </a:p>
                    <a:p>
                      <a:pPr marL="302260" indent="-284480">
                        <a:lnSpc>
                          <a:spcPct val="100000"/>
                        </a:lnSpc>
                        <a:buSzPct val="88888"/>
                        <a:buAutoNum type="arabicPlain"/>
                        <a:tabLst>
                          <a:tab pos="302260" algn="l"/>
                        </a:tabLst>
                      </a:pPr>
                      <a:r>
                        <a:rPr dirty="0" sz="900" spc="-45">
                          <a:solidFill>
                            <a:srgbClr val="231F20"/>
                          </a:solidFill>
                          <a:latin typeface="華康標楷體"/>
                          <a:cs typeface="華康標楷體"/>
                        </a:rPr>
                        <a:t>向他人學習駕駛技巧</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rowSpan="16">
                  <a:txBody>
                    <a:bodyPr/>
                    <a:lstStyle/>
                    <a:p>
                      <a:pPr marL="431800" marR="46990" indent="-108585">
                        <a:lnSpc>
                          <a:spcPct val="102400"/>
                        </a:lnSpc>
                        <a:spcBef>
                          <a:spcPts val="254"/>
                        </a:spcBef>
                      </a:pPr>
                      <a:r>
                        <a:rPr dirty="0" sz="900" spc="-95">
                          <a:solidFill>
                            <a:srgbClr val="231F20"/>
                          </a:solidFill>
                          <a:latin typeface="Trebuchet MS"/>
                          <a:cs typeface="Trebuchet MS"/>
                        </a:rPr>
                        <a:t>B</a:t>
                      </a:r>
                      <a:r>
                        <a:rPr dirty="0" sz="900" spc="-50">
                          <a:solidFill>
                            <a:srgbClr val="231F20"/>
                          </a:solidFill>
                          <a:latin typeface="Trebuchet MS"/>
                          <a:cs typeface="Trebuchet MS"/>
                        </a:rPr>
                        <a:t>. </a:t>
                      </a:r>
                      <a:r>
                        <a:rPr dirty="0" sz="900" spc="-10">
                          <a:solidFill>
                            <a:srgbClr val="231F20"/>
                          </a:solidFill>
                          <a:latin typeface="華康標楷體"/>
                          <a:cs typeface="華康標楷體"/>
                        </a:rPr>
                        <a:t>放慢播放速度或停止播放，按時間順序瞭解駕駛情</a:t>
                      </a:r>
                      <a:r>
                        <a:rPr dirty="0" sz="900" spc="-15">
                          <a:solidFill>
                            <a:srgbClr val="231F20"/>
                          </a:solidFill>
                          <a:latin typeface="華康標楷體"/>
                          <a:cs typeface="華康標楷體"/>
                        </a:rPr>
                        <a:t>況，並指導學員如何因應各種情況。</a:t>
                      </a:r>
                      <a:endParaRPr sz="900">
                        <a:latin typeface="華康標楷體"/>
                        <a:cs typeface="華康標楷體"/>
                      </a:endParaRPr>
                    </a:p>
                    <a:p>
                      <a:pPr marL="431800" marR="46355" indent="-108585">
                        <a:lnSpc>
                          <a:spcPct val="102400"/>
                        </a:lnSpc>
                        <a:spcBef>
                          <a:spcPts val="625"/>
                        </a:spcBef>
                      </a:pPr>
                      <a:r>
                        <a:rPr dirty="0" sz="900" spc="-90">
                          <a:solidFill>
                            <a:srgbClr val="231F20"/>
                          </a:solidFill>
                          <a:latin typeface="Trebuchet MS"/>
                          <a:cs typeface="Trebuchet MS"/>
                        </a:rPr>
                        <a:t>C</a:t>
                      </a:r>
                      <a:r>
                        <a:rPr dirty="0" sz="900" spc="-45">
                          <a:solidFill>
                            <a:srgbClr val="231F20"/>
                          </a:solidFill>
                          <a:latin typeface="Trebuchet MS"/>
                          <a:cs typeface="Trebuchet MS"/>
                        </a:rPr>
                        <a:t>. </a:t>
                      </a:r>
                      <a:r>
                        <a:rPr dirty="0" sz="900" spc="-15">
                          <a:solidFill>
                            <a:srgbClr val="231F20"/>
                          </a:solidFill>
                          <a:latin typeface="華康標楷體"/>
                          <a:cs typeface="華康標楷體"/>
                        </a:rPr>
                        <a:t>點亮某些移動的物體，以利瞭解盲點的情況，並進</a:t>
                      </a:r>
                      <a:r>
                        <a:rPr dirty="0" sz="900" spc="-20">
                          <a:solidFill>
                            <a:srgbClr val="231F20"/>
                          </a:solidFill>
                          <a:latin typeface="華康標楷體"/>
                          <a:cs typeface="華康標楷體"/>
                        </a:rPr>
                        <a:t>行預測。</a:t>
                      </a:r>
                      <a:endParaRPr sz="900">
                        <a:latin typeface="華康標楷體"/>
                        <a:cs typeface="華康標楷體"/>
                      </a:endParaRPr>
                    </a:p>
                    <a:p>
                      <a:pPr marL="431800" marR="46990" indent="-108585">
                        <a:lnSpc>
                          <a:spcPct val="102400"/>
                        </a:lnSpc>
                        <a:spcBef>
                          <a:spcPts val="620"/>
                        </a:spcBef>
                      </a:pPr>
                      <a:r>
                        <a:rPr dirty="0" sz="900" spc="-70">
                          <a:solidFill>
                            <a:srgbClr val="231F20"/>
                          </a:solidFill>
                          <a:latin typeface="Trebuchet MS"/>
                          <a:cs typeface="Trebuchet MS"/>
                        </a:rPr>
                        <a:t>D</a:t>
                      </a:r>
                      <a:r>
                        <a:rPr dirty="0" sz="900" spc="-35">
                          <a:solidFill>
                            <a:srgbClr val="231F20"/>
                          </a:solidFill>
                          <a:latin typeface="Trebuchet MS"/>
                          <a:cs typeface="Trebuchet MS"/>
                        </a:rPr>
                        <a:t>. </a:t>
                      </a:r>
                      <a:r>
                        <a:rPr dirty="0" sz="900" spc="-10">
                          <a:solidFill>
                            <a:srgbClr val="231F20"/>
                          </a:solidFill>
                          <a:latin typeface="華康標楷體"/>
                          <a:cs typeface="華康標楷體"/>
                        </a:rPr>
                        <a:t>針對每種危險情境，展示發生事故和未發生事故的</a:t>
                      </a:r>
                      <a:r>
                        <a:rPr dirty="0" sz="900" spc="-15">
                          <a:solidFill>
                            <a:srgbClr val="231F20"/>
                          </a:solidFill>
                          <a:latin typeface="華康標楷體"/>
                          <a:cs typeface="華康標楷體"/>
                        </a:rPr>
                        <a:t>案例，以進行比較。</a:t>
                      </a:r>
                      <a:endParaRPr sz="900">
                        <a:latin typeface="華康標楷體"/>
                        <a:cs typeface="華康標楷體"/>
                      </a:endParaRPr>
                    </a:p>
                    <a:p>
                      <a:pPr algn="just" marL="132715" marR="45720" indent="-115570">
                        <a:lnSpc>
                          <a:spcPct val="102400"/>
                        </a:lnSpc>
                        <a:spcBef>
                          <a:spcPts val="625"/>
                        </a:spcBef>
                      </a:pPr>
                      <a:r>
                        <a:rPr dirty="0" sz="900" spc="-15">
                          <a:solidFill>
                            <a:srgbClr val="231F20"/>
                          </a:solidFill>
                          <a:latin typeface="華康標楷體"/>
                          <a:cs typeface="華康標楷體"/>
                        </a:rPr>
                        <a:t>．在駕駛時能實際發揮示範教學和駕駛模擬器訓練中學習到的預測危險能力及知識，同時觀察他人駕駛，提高對危險的預測能力，掌握能夠預防危險的駕駛方法。</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5"/>
                        </a:spcBef>
                      </a:pPr>
                      <a:endParaRPr sz="700">
                        <a:latin typeface="Times New Roman"/>
                        <a:cs typeface="Times New Roman"/>
                      </a:endParaRPr>
                    </a:p>
                    <a:p>
                      <a:pPr marL="306070" marR="45085" indent="-288290">
                        <a:lnSpc>
                          <a:spcPct val="102400"/>
                        </a:lnSpc>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針對眼睛可見的危險，讓其依次點出來，並明確指出最需要注意的重點。</a:t>
                      </a:r>
                      <a:endParaRPr sz="900">
                        <a:latin typeface="華康標楷體"/>
                        <a:cs typeface="華康標楷體"/>
                      </a:endParaRPr>
                    </a:p>
                    <a:p>
                      <a:pPr lvl="1" marL="415925" indent="-92075">
                        <a:lnSpc>
                          <a:spcPct val="100000"/>
                        </a:lnSpc>
                        <a:spcBef>
                          <a:spcPts val="650"/>
                        </a:spcBef>
                        <a:buSzPct val="61111"/>
                        <a:buChar char="◆"/>
                        <a:tabLst>
                          <a:tab pos="415925" algn="l"/>
                        </a:tabLst>
                      </a:pPr>
                      <a:r>
                        <a:rPr dirty="0" sz="900" spc="-10">
                          <a:solidFill>
                            <a:srgbClr val="231F20"/>
                          </a:solidFill>
                          <a:latin typeface="華康標楷體"/>
                          <a:cs typeface="華康標楷體"/>
                        </a:rPr>
                        <a:t>適當預測潛在的危險，並清楚掌握應對危險事物的</a:t>
                      </a:r>
                      <a:endParaRPr sz="900">
                        <a:latin typeface="華康標楷體"/>
                        <a:cs typeface="華康標楷體"/>
                      </a:endParaRPr>
                    </a:p>
                    <a:p>
                      <a:pPr marL="413384">
                        <a:lnSpc>
                          <a:spcPct val="100000"/>
                        </a:lnSpc>
                        <a:spcBef>
                          <a:spcPts val="10"/>
                        </a:spcBef>
                      </a:pPr>
                      <a:r>
                        <a:rPr dirty="0" sz="900" spc="-20">
                          <a:solidFill>
                            <a:srgbClr val="231F20"/>
                          </a:solidFill>
                          <a:latin typeface="華康標楷體"/>
                          <a:cs typeface="華康標楷體"/>
                        </a:rPr>
                        <a:t>行為模式。</a:t>
                      </a:r>
                      <a:endParaRPr sz="900">
                        <a:latin typeface="華康標楷體"/>
                        <a:cs typeface="華康標楷體"/>
                      </a:endParaRPr>
                    </a:p>
                    <a:p>
                      <a:pPr marL="306070" marR="45720" indent="-288290">
                        <a:lnSpc>
                          <a:spcPct val="102400"/>
                        </a:lnSpc>
                        <a:spcBef>
                          <a:spcPts val="635"/>
                        </a:spcBef>
                        <a:buSzPct val="88888"/>
                        <a:buFont typeface=""/>
                        <a:buAutoNum type="arabicPlain" startAt="2"/>
                        <a:tabLst>
                          <a:tab pos="306070" algn="l"/>
                          <a:tab pos="309245"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當意識到危險時，迅速掌握其變化</a:t>
                      </a:r>
                      <a:r>
                        <a:rPr dirty="0" sz="900">
                          <a:solidFill>
                            <a:srgbClr val="231F20"/>
                          </a:solidFill>
                          <a:latin typeface="華康標楷體"/>
                          <a:cs typeface="華康標楷體"/>
                        </a:rPr>
                        <a:t>（徵兆）</a:t>
                      </a:r>
                      <a:r>
                        <a:rPr dirty="0" sz="900" spc="-15">
                          <a:solidFill>
                            <a:srgbClr val="231F20"/>
                          </a:solidFill>
                          <a:latin typeface="華康標楷體"/>
                          <a:cs typeface="華康標楷體"/>
                        </a:rPr>
                        <a:t>，並推斷</a:t>
                      </a:r>
                      <a:r>
                        <a:rPr dirty="0" sz="900" spc="-20">
                          <a:solidFill>
                            <a:srgbClr val="231F20"/>
                          </a:solidFill>
                          <a:latin typeface="華康標楷體"/>
                          <a:cs typeface="華康標楷體"/>
                        </a:rPr>
                        <a:t>與自身的關係。</a:t>
                      </a:r>
                      <a:endParaRPr sz="900">
                        <a:latin typeface="華康標楷體"/>
                        <a:cs typeface="華康標楷體"/>
                      </a:endParaRPr>
                    </a:p>
                    <a:p>
                      <a:pPr>
                        <a:lnSpc>
                          <a:spcPct val="100000"/>
                        </a:lnSpc>
                        <a:buClr>
                          <a:srgbClr val="231F20"/>
                        </a:buClr>
                        <a:buFont typeface=""/>
                        <a:buAutoNum type="arabicPlain" startAt="2"/>
                      </a:pPr>
                      <a:endParaRPr sz="900">
                        <a:latin typeface="Times New Roman"/>
                        <a:cs typeface="Times New Roman"/>
                      </a:endParaRPr>
                    </a:p>
                    <a:p>
                      <a:pPr lvl="1" marL="415925" indent="-92075">
                        <a:lnSpc>
                          <a:spcPct val="100000"/>
                        </a:lnSpc>
                        <a:spcBef>
                          <a:spcPts val="750"/>
                        </a:spcBef>
                        <a:buSzPct val="61111"/>
                        <a:buChar char="◆"/>
                        <a:tabLst>
                          <a:tab pos="415925" algn="l"/>
                        </a:tabLst>
                      </a:pPr>
                      <a:r>
                        <a:rPr dirty="0" sz="900" spc="-10">
                          <a:solidFill>
                            <a:srgbClr val="231F20"/>
                          </a:solidFill>
                          <a:latin typeface="華康標楷體"/>
                          <a:cs typeface="華康標楷體"/>
                        </a:rPr>
                        <a:t>沒有徵兆的情况下，預測危險並做好未雨綢繆的準</a:t>
                      </a:r>
                      <a:endParaRPr sz="900">
                        <a:latin typeface="華康標楷體"/>
                        <a:cs typeface="華康標楷體"/>
                      </a:endParaRPr>
                    </a:p>
                    <a:p>
                      <a:pPr marL="413384">
                        <a:lnSpc>
                          <a:spcPct val="100000"/>
                        </a:lnSpc>
                        <a:spcBef>
                          <a:spcPts val="15"/>
                        </a:spcBef>
                      </a:pPr>
                      <a:r>
                        <a:rPr dirty="0" sz="900" spc="-10">
                          <a:solidFill>
                            <a:srgbClr val="231F20"/>
                          </a:solidFill>
                          <a:latin typeface="華康標楷體"/>
                          <a:cs typeface="華康標楷體"/>
                        </a:rPr>
                        <a:t>備（如車速、行車路線）</a:t>
                      </a:r>
                      <a:r>
                        <a:rPr dirty="0" sz="900" spc="-50">
                          <a:solidFill>
                            <a:srgbClr val="231F20"/>
                          </a:solidFill>
                          <a:latin typeface="華康標楷體"/>
                          <a:cs typeface="華康標楷體"/>
                        </a:rPr>
                        <a:t>。</a:t>
                      </a:r>
                      <a:endParaRPr sz="900">
                        <a:latin typeface="華康標楷體"/>
                        <a:cs typeface="華康標楷體"/>
                      </a:endParaRPr>
                    </a:p>
                    <a:p>
                      <a:pPr marL="306070" marR="45085" indent="-288290">
                        <a:lnSpc>
                          <a:spcPct val="102400"/>
                        </a:lnSpc>
                        <a:spcBef>
                          <a:spcPts val="635"/>
                        </a:spcBef>
                        <a:buSzPct val="88888"/>
                        <a:buAutoNum type="arabicPlain" startAt="3"/>
                        <a:tabLst>
                          <a:tab pos="306070" algn="l"/>
                        </a:tabLst>
                      </a:pPr>
                      <a:r>
                        <a:rPr dirty="0" sz="900" spc="-10">
                          <a:solidFill>
                            <a:srgbClr val="231F20"/>
                          </a:solidFill>
                          <a:latin typeface="華康標楷體"/>
                          <a:cs typeface="華康標楷體"/>
                        </a:rPr>
                        <a:t>事先選擇即使發生危險也能安全應對的速度、行駛位</a:t>
                      </a:r>
                      <a:r>
                        <a:rPr dirty="0" sz="900" spc="-15">
                          <a:solidFill>
                            <a:srgbClr val="231F20"/>
                          </a:solidFill>
                          <a:latin typeface="華康標楷體"/>
                          <a:cs typeface="華康標楷體"/>
                        </a:rPr>
                        <a:t>置、安全距離，進行防禦駕駛。</a:t>
                      </a:r>
                      <a:endParaRPr sz="900">
                        <a:latin typeface="華康標楷體"/>
                        <a:cs typeface="華康標楷體"/>
                      </a:endParaRPr>
                    </a:p>
                    <a:p>
                      <a:pPr marL="306070" marR="45085" indent="-288290">
                        <a:lnSpc>
                          <a:spcPct val="102400"/>
                        </a:lnSpc>
                        <a:spcBef>
                          <a:spcPts val="620"/>
                        </a:spcBef>
                        <a:buSzPct val="88888"/>
                        <a:buAutoNum type="arabicPlain" startAt="3"/>
                        <a:tabLst>
                          <a:tab pos="306070" algn="l"/>
                        </a:tabLst>
                      </a:pPr>
                      <a:r>
                        <a:rPr dirty="0" sz="900" spc="-10">
                          <a:solidFill>
                            <a:srgbClr val="231F20"/>
                          </a:solidFill>
                          <a:latin typeface="華康標楷體"/>
                          <a:cs typeface="華康標楷體"/>
                        </a:rPr>
                        <a:t>觀察他人的駕駛，評估蒐集資訊的方法和應對危險的</a:t>
                      </a:r>
                      <a:r>
                        <a:rPr dirty="0" sz="900" spc="-15">
                          <a:solidFill>
                            <a:srgbClr val="231F20"/>
                          </a:solidFill>
                          <a:latin typeface="華康標楷體"/>
                          <a:cs typeface="華康標楷體"/>
                        </a:rPr>
                        <a:t>方式是否恰當，並與自己的駕駛行為進行比較。</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5"/>
                        </a:spcBef>
                      </a:pPr>
                      <a:endParaRPr sz="1300">
                        <a:latin typeface="Times New Roman"/>
                        <a:cs typeface="Times New Roman"/>
                      </a:endParaRPr>
                    </a:p>
                    <a:p>
                      <a:pPr algn="r" marR="38100">
                        <a:lnSpc>
                          <a:spcPts val="1005"/>
                        </a:lnSpc>
                      </a:pPr>
                      <a:r>
                        <a:rPr dirty="0" sz="900" spc="50">
                          <a:solidFill>
                            <a:srgbClr val="231F20"/>
                          </a:solidFill>
                          <a:latin typeface="華康標楷體"/>
                          <a:cs typeface="華康標楷體"/>
                        </a:rPr>
                        <a:t>．為了交替體驗，儘量使</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05"/>
                        </a:lnSpc>
                      </a:pPr>
                      <a:r>
                        <a:rPr dirty="0" sz="900" spc="-25">
                          <a:solidFill>
                            <a:srgbClr val="231F20"/>
                          </a:solidFill>
                          <a:latin typeface="華康標楷體"/>
                          <a:cs typeface="華康標楷體"/>
                        </a:rPr>
                        <a:t>時間分配均等化。</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55">
                          <a:solidFill>
                            <a:srgbClr val="231F20"/>
                          </a:solidFill>
                          <a:latin typeface="華康標楷體"/>
                          <a:cs typeface="華康標楷體"/>
                        </a:rPr>
                        <a:t>．建議可以錄影記錄，以</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便使用影片有效地進行</a:t>
                      </a:r>
                      <a:endParaRPr sz="900">
                        <a:latin typeface="華康標楷體"/>
                        <a:cs typeface="華康標楷體"/>
                      </a:endParaRPr>
                    </a:p>
                  </a:txBody>
                  <a:tcPr marL="0" marR="0" marB="0" marT="0">
                    <a:lnL w="9525">
                      <a:solidFill>
                        <a:srgbClr val="BCBEC0"/>
                      </a:solidFill>
                      <a:prstDash val="dot"/>
                    </a:lnL>
                  </a:tcPr>
                </a:tc>
              </a:tr>
              <a:tr h="18034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30">
                          <a:solidFill>
                            <a:srgbClr val="231F20"/>
                          </a:solidFill>
                          <a:latin typeface="華康標楷體"/>
                          <a:cs typeface="華康標楷體"/>
                        </a:rPr>
                        <a:t>下次討論。</a:t>
                      </a:r>
                      <a:endParaRPr sz="900">
                        <a:latin typeface="華康標楷體"/>
                        <a:cs typeface="華康標楷體"/>
                      </a:endParaRPr>
                    </a:p>
                  </a:txBody>
                  <a:tcPr marL="0" marR="0" marB="0" marT="0">
                    <a:lnL w="9525">
                      <a:solidFill>
                        <a:srgbClr val="BCBEC0"/>
                      </a:solidFill>
                      <a:prstDash val="dot"/>
                    </a:lnL>
                  </a:tcPr>
                </a:tc>
              </a:tr>
              <a:tr h="189865">
                <a:tc>
                  <a:txBody>
                    <a:bodyPr/>
                    <a:lstStyle/>
                    <a:p>
                      <a:pPr algn="r" marR="45720">
                        <a:lnSpc>
                          <a:spcPts val="1005"/>
                        </a:lnSpc>
                        <a:spcBef>
                          <a:spcPts val="38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掌握危險</a:t>
                      </a:r>
                      <a:endParaRPr sz="900">
                        <a:latin typeface="華康標楷體"/>
                        <a:cs typeface="華康標楷體"/>
                      </a:endParaRPr>
                    </a:p>
                  </a:txBody>
                  <a:tcPr marL="0" marR="0" marB="0" marT="48895">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385"/>
                        </a:spcBef>
                      </a:pPr>
                      <a:r>
                        <a:rPr dirty="0" sz="900" spc="55">
                          <a:solidFill>
                            <a:srgbClr val="231F20"/>
                          </a:solidFill>
                          <a:latin typeface="華康標楷體"/>
                          <a:cs typeface="華康標楷體"/>
                        </a:rPr>
                        <a:t>．詢問學員他們是如何預</a:t>
                      </a:r>
                      <a:endParaRPr sz="900">
                        <a:latin typeface="華康標楷體"/>
                        <a:cs typeface="華康標楷體"/>
                      </a:endParaRPr>
                    </a:p>
                  </a:txBody>
                  <a:tcPr marL="0" marR="0" marB="0" marT="48895">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因素的方</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735">
                        <a:lnSpc>
                          <a:spcPts val="1005"/>
                        </a:lnSpc>
                      </a:pPr>
                      <a:r>
                        <a:rPr dirty="0" sz="900" spc="45">
                          <a:solidFill>
                            <a:srgbClr val="231F20"/>
                          </a:solidFill>
                          <a:latin typeface="華康標楷體"/>
                          <a:cs typeface="華康標楷體"/>
                        </a:rPr>
                        <a:t>測危險情況，並嘗試瞭</a:t>
                      </a:r>
                      <a:endParaRPr sz="900">
                        <a:latin typeface="華康標楷體"/>
                        <a:cs typeface="華康標楷體"/>
                      </a:endParaRPr>
                    </a:p>
                  </a:txBody>
                  <a:tcPr marL="0" marR="0" marB="0" marT="0">
                    <a:lnL w="9525">
                      <a:solidFill>
                        <a:srgbClr val="BCBEC0"/>
                      </a:solidFill>
                      <a:prstDash val="dot"/>
                    </a:lnL>
                  </a:tcPr>
                </a:tc>
              </a:tr>
              <a:tr h="285115">
                <a:tc>
                  <a:txBody>
                    <a:bodyPr/>
                    <a:lstStyle/>
                    <a:p>
                      <a:pPr algn="ctr" marR="127000">
                        <a:lnSpc>
                          <a:spcPts val="1080"/>
                        </a:lnSpc>
                      </a:pPr>
                      <a:r>
                        <a:rPr dirty="0" sz="900">
                          <a:solidFill>
                            <a:srgbClr val="231F20"/>
                          </a:solidFill>
                          <a:latin typeface="華康標楷體"/>
                          <a:cs typeface="華康標楷體"/>
                        </a:rPr>
                        <a:t>法</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30">
                          <a:solidFill>
                            <a:srgbClr val="231F20"/>
                          </a:solidFill>
                          <a:latin typeface="華康標楷體"/>
                          <a:cs typeface="華康標楷體"/>
                        </a:rPr>
                        <a:t>解他們的理解水準。</a:t>
                      </a:r>
                      <a:endParaRPr sz="900">
                        <a:latin typeface="華康標楷體"/>
                        <a:cs typeface="華康標楷體"/>
                      </a:endParaRPr>
                    </a:p>
                  </a:txBody>
                  <a:tcPr marL="0" marR="0" marB="0" marT="0">
                    <a:lnL w="9525">
                      <a:solidFill>
                        <a:srgbClr val="BCBEC0"/>
                      </a:solidFill>
                      <a:prstDash val="dot"/>
                    </a:lnL>
                  </a:tcPr>
                </a:tc>
              </a:tr>
              <a:tr h="294005">
                <a:tc>
                  <a:txBody>
                    <a:bodyPr/>
                    <a:lstStyle/>
                    <a:p>
                      <a:pPr>
                        <a:lnSpc>
                          <a:spcPct val="100000"/>
                        </a:lnSpc>
                      </a:pPr>
                      <a:endParaRPr sz="1050">
                        <a:latin typeface="Times New Roman"/>
                        <a:cs typeface="Times New Roman"/>
                      </a:endParaRPr>
                    </a:p>
                    <a:p>
                      <a:pPr algn="r" marR="45720">
                        <a:lnSpc>
                          <a:spcPts val="1005"/>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預測可能</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1050">
                        <a:latin typeface="Times New Roman"/>
                        <a:cs typeface="Times New Roman"/>
                      </a:endParaRPr>
                    </a:p>
                    <a:p>
                      <a:pPr algn="r" marR="39370">
                        <a:lnSpc>
                          <a:spcPts val="1005"/>
                        </a:lnSpc>
                      </a:pPr>
                      <a:r>
                        <a:rPr dirty="0" sz="900" spc="55">
                          <a:solidFill>
                            <a:srgbClr val="231F20"/>
                          </a:solidFill>
                          <a:latin typeface="華康標楷體"/>
                          <a:cs typeface="華康標楷體"/>
                        </a:rPr>
                        <a:t>．事先掌握預測目標物的</a:t>
                      </a:r>
                      <a:endParaRPr sz="900">
                        <a:latin typeface="華康標楷體"/>
                        <a:cs typeface="華康標楷體"/>
                      </a:endParaRPr>
                    </a:p>
                  </a:txBody>
                  <a:tcPr marL="0" marR="0" marB="0" marT="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發生的危</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行動模式，訓練學員掌</a:t>
                      </a:r>
                      <a:endParaRPr sz="900">
                        <a:latin typeface="華康標楷體"/>
                        <a:cs typeface="華康標楷體"/>
                      </a:endParaRPr>
                    </a:p>
                  </a:txBody>
                  <a:tcPr marL="0" marR="0" marB="0" marT="0">
                    <a:lnL w="9525">
                      <a:solidFill>
                        <a:srgbClr val="BCBEC0"/>
                      </a:solidFill>
                      <a:prstDash val="dot"/>
                    </a:lnL>
                  </a:tcPr>
                </a:tc>
              </a:tr>
              <a:tr h="181610">
                <a:tc>
                  <a:txBody>
                    <a:bodyPr/>
                    <a:lstStyle/>
                    <a:p>
                      <a:pPr algn="ctr" marR="127000">
                        <a:lnSpc>
                          <a:spcPts val="1080"/>
                        </a:lnSpc>
                      </a:pPr>
                      <a:r>
                        <a:rPr dirty="0" sz="900">
                          <a:solidFill>
                            <a:srgbClr val="231F20"/>
                          </a:solidFill>
                          <a:latin typeface="華康標楷體"/>
                          <a:cs typeface="華康標楷體"/>
                        </a:rPr>
                        <a:t>險</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15">
                          <a:solidFill>
                            <a:srgbClr val="231F20"/>
                          </a:solidFill>
                          <a:latin typeface="華康標楷體"/>
                          <a:cs typeface="華康標楷體"/>
                        </a:rPr>
                        <a:t>握危險發生的徵兆。</a:t>
                      </a:r>
                      <a:endParaRPr sz="900">
                        <a:latin typeface="華康標楷體"/>
                        <a:cs typeface="華康標楷體"/>
                      </a:endParaRPr>
                    </a:p>
                  </a:txBody>
                  <a:tcPr marL="0" marR="0" marB="0" marT="0">
                    <a:lnL w="9525">
                      <a:solidFill>
                        <a:srgbClr val="BCBEC0"/>
                      </a:solidFill>
                      <a:prstDash val="dot"/>
                    </a:lnL>
                  </a:tcPr>
                </a:tc>
              </a:tr>
              <a:tr h="18161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325"/>
                        </a:spcBef>
                      </a:pPr>
                      <a:r>
                        <a:rPr dirty="0" sz="900" spc="55">
                          <a:solidFill>
                            <a:srgbClr val="231F20"/>
                          </a:solidFill>
                          <a:latin typeface="華康標楷體"/>
                          <a:cs typeface="華康標楷體"/>
                        </a:rPr>
                        <a:t>．理解本課程的重點並非</a:t>
                      </a:r>
                      <a:endParaRPr sz="900">
                        <a:latin typeface="華康標楷體"/>
                        <a:cs typeface="華康標楷體"/>
                      </a:endParaRPr>
                    </a:p>
                  </a:txBody>
                  <a:tcPr marL="0" marR="0" marB="0" marT="41275">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5720">
                        <a:lnSpc>
                          <a:spcPts val="1005"/>
                        </a:lnSpc>
                      </a:pPr>
                      <a:r>
                        <a:rPr dirty="0" sz="900" spc="45">
                          <a:solidFill>
                            <a:srgbClr val="231F20"/>
                          </a:solidFill>
                          <a:latin typeface="華康標楷體"/>
                          <a:cs typeface="華康標楷體"/>
                        </a:rPr>
                        <a:t>僅教導預測危險發生，</a:t>
                      </a:r>
                      <a:endParaRPr sz="900">
                        <a:latin typeface="華康標楷體"/>
                        <a:cs typeface="華康標楷體"/>
                      </a:endParaRPr>
                    </a:p>
                  </a:txBody>
                  <a:tcPr marL="0" marR="0" marB="0" marT="0">
                    <a:lnL w="9525">
                      <a:solidFill>
                        <a:srgbClr val="BCBEC0"/>
                      </a:solidFill>
                      <a:prstDash val="dot"/>
                    </a:lnL>
                  </a:tcPr>
                </a:tc>
              </a:tr>
              <a:tr h="359410">
                <a:tc>
                  <a:txBody>
                    <a:bodyPr/>
                    <a:lstStyle/>
                    <a:p>
                      <a:pPr algn="r" marR="45720">
                        <a:lnSpc>
                          <a:spcPct val="100000"/>
                        </a:lnSpc>
                        <a:spcBef>
                          <a:spcPts val="62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如何選擇</a:t>
                      </a:r>
                      <a:endParaRPr sz="900">
                        <a:latin typeface="華康標楷體"/>
                        <a:cs typeface="華康標楷體"/>
                      </a:endParaRPr>
                    </a:p>
                    <a:p>
                      <a:pPr algn="r" marR="45720">
                        <a:lnSpc>
                          <a:spcPts val="1005"/>
                        </a:lnSpc>
                        <a:spcBef>
                          <a:spcPts val="25"/>
                        </a:spcBef>
                      </a:pPr>
                      <a:r>
                        <a:rPr dirty="0" sz="900" spc="-15">
                          <a:solidFill>
                            <a:srgbClr val="231F20"/>
                          </a:solidFill>
                          <a:latin typeface="華康標楷體"/>
                          <a:cs typeface="華康標楷體"/>
                        </a:rPr>
                        <a:t>危險性較</a:t>
                      </a:r>
                      <a:endParaRPr sz="900">
                        <a:latin typeface="華康標楷體"/>
                        <a:cs typeface="華康標楷體"/>
                      </a:endParaRPr>
                    </a:p>
                  </a:txBody>
                  <a:tcPr marL="0" marR="0" marB="0" marT="7874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1605" marR="40005">
                        <a:lnSpc>
                          <a:spcPts val="1110"/>
                        </a:lnSpc>
                        <a:spcBef>
                          <a:spcPts val="10"/>
                        </a:spcBef>
                      </a:pPr>
                      <a:r>
                        <a:rPr dirty="0" sz="900" spc="50">
                          <a:solidFill>
                            <a:srgbClr val="231F20"/>
                          </a:solidFill>
                          <a:latin typeface="華康標楷體"/>
                          <a:cs typeface="華康標楷體"/>
                        </a:rPr>
                        <a:t>而是同時掌握危險發生</a:t>
                      </a:r>
                      <a:r>
                        <a:rPr dirty="0" sz="900" spc="-20">
                          <a:solidFill>
                            <a:srgbClr val="231F20"/>
                          </a:solidFill>
                          <a:latin typeface="華康標楷體"/>
                          <a:cs typeface="華康標楷體"/>
                        </a:rPr>
                        <a:t>時的因應方式。</a:t>
                      </a:r>
                      <a:endParaRPr sz="900">
                        <a:latin typeface="華康標楷體"/>
                        <a:cs typeface="華康標楷體"/>
                      </a:endParaRPr>
                    </a:p>
                  </a:txBody>
                  <a:tcPr marL="0" marR="0" marB="0" marT="1270">
                    <a:lnL w="9525">
                      <a:solidFill>
                        <a:srgbClr val="BCBEC0"/>
                      </a:solidFill>
                      <a:prstDash val="dot"/>
                    </a:lnL>
                  </a:tcPr>
                </a:tc>
              </a:tr>
              <a:tr h="359410">
                <a:tc>
                  <a:txBody>
                    <a:bodyPr/>
                    <a:lstStyle/>
                    <a:p>
                      <a:pPr marL="269875" marR="45720">
                        <a:lnSpc>
                          <a:spcPts val="1110"/>
                        </a:lnSpc>
                        <a:spcBef>
                          <a:spcPts val="10"/>
                        </a:spcBef>
                      </a:pPr>
                      <a:r>
                        <a:rPr dirty="0" sz="900" spc="-15">
                          <a:solidFill>
                            <a:srgbClr val="231F20"/>
                          </a:solidFill>
                          <a:latin typeface="華康標楷體"/>
                          <a:cs typeface="華康標楷體"/>
                        </a:rPr>
                        <a:t>低的駕駛</a:t>
                      </a:r>
                      <a:r>
                        <a:rPr dirty="0" sz="900" spc="-30">
                          <a:solidFill>
                            <a:srgbClr val="231F20"/>
                          </a:solidFill>
                          <a:latin typeface="華康標楷體"/>
                          <a:cs typeface="華康標楷體"/>
                        </a:rPr>
                        <a:t>行為</a:t>
                      </a:r>
                      <a:endParaRPr sz="900">
                        <a:latin typeface="華康標楷體"/>
                        <a:cs typeface="華康標楷體"/>
                      </a:endParaRPr>
                    </a:p>
                  </a:txBody>
                  <a:tcPr marL="0" marR="0" marB="0" marT="127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marR="38100" indent="-124460">
                        <a:lnSpc>
                          <a:spcPct val="102400"/>
                        </a:lnSpc>
                        <a:spcBef>
                          <a:spcPts val="575"/>
                        </a:spcBef>
                      </a:pPr>
                      <a:r>
                        <a:rPr dirty="0" sz="900" spc="55">
                          <a:solidFill>
                            <a:srgbClr val="231F20"/>
                          </a:solidFill>
                          <a:latin typeface="華康標楷體"/>
                          <a:cs typeface="華康標楷體"/>
                        </a:rPr>
                        <a:t>．讓後座的學員記錄觀察</a:t>
                      </a:r>
                      <a:r>
                        <a:rPr dirty="0" sz="900" spc="45">
                          <a:solidFill>
                            <a:srgbClr val="231F20"/>
                          </a:solidFill>
                          <a:latin typeface="華康標楷體"/>
                          <a:cs typeface="華康標楷體"/>
                        </a:rPr>
                        <a:t>結果，以便在後續的討</a:t>
                      </a:r>
                      <a:endParaRPr sz="900">
                        <a:latin typeface="華康標楷體"/>
                        <a:cs typeface="華康標楷體"/>
                      </a:endParaRPr>
                    </a:p>
                  </a:txBody>
                  <a:tcPr marL="0" marR="0" marB="0" marT="73025">
                    <a:lnL w="9525">
                      <a:solidFill>
                        <a:srgbClr val="BCBEC0"/>
                      </a:solidFill>
                      <a:prstDash val="dot"/>
                    </a:lnL>
                  </a:tcPr>
                </a:tc>
              </a:tr>
              <a:tr h="23177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0">
                          <a:solidFill>
                            <a:srgbClr val="231F20"/>
                          </a:solidFill>
                          <a:latin typeface="華康標楷體"/>
                          <a:cs typeface="華康標楷體"/>
                        </a:rPr>
                        <a:t>論中交換意見。</a:t>
                      </a:r>
                      <a:endParaRPr sz="900">
                        <a:latin typeface="華康標楷體"/>
                        <a:cs typeface="華康標楷體"/>
                      </a:endParaRPr>
                    </a:p>
                  </a:txBody>
                  <a:tcPr marL="0" marR="0" marB="0" marT="0">
                    <a:lnL w="9525">
                      <a:solidFill>
                        <a:srgbClr val="BCBEC0"/>
                      </a:solidFill>
                      <a:prstDash val="dot"/>
                    </a:lnL>
                  </a:tcPr>
                </a:tc>
              </a:tr>
            </a:tbl>
          </a:graphicData>
        </a:graphic>
      </p:graphicFrame>
      <p:sp>
        <p:nvSpPr>
          <p:cNvPr id="84" name="object 84"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142</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85" name="object 85"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143</a:t>
            </a:r>
            <a:endParaRPr sz="800">
              <a:latin typeface="Times New Roman"/>
              <a:cs typeface="Times New Roman"/>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grpSp>
      <p:sp>
        <p:nvSpPr>
          <p:cNvPr id="67" name="object 67" descr=""/>
          <p:cNvSpPr/>
          <p:nvPr/>
        </p:nvSpPr>
        <p:spPr>
          <a:xfrm>
            <a:off x="1349999" y="4141160"/>
            <a:ext cx="0" cy="819150"/>
          </a:xfrm>
          <a:custGeom>
            <a:avLst/>
            <a:gdLst/>
            <a:ahLst/>
            <a:cxnLst/>
            <a:rect l="l" t="t" r="r" b="b"/>
            <a:pathLst>
              <a:path w="0" h="819150">
                <a:moveTo>
                  <a:pt x="0" y="818997"/>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2717999" y="4141160"/>
            <a:ext cx="0" cy="819150"/>
          </a:xfrm>
          <a:custGeom>
            <a:avLst/>
            <a:gdLst/>
            <a:ahLst/>
            <a:cxnLst/>
            <a:rect l="l" t="t" r="r" b="b"/>
            <a:pathLst>
              <a:path w="0" h="819150">
                <a:moveTo>
                  <a:pt x="0" y="818997"/>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5777999" y="4141160"/>
            <a:ext cx="0" cy="819150"/>
          </a:xfrm>
          <a:custGeom>
            <a:avLst/>
            <a:gdLst/>
            <a:ahLst/>
            <a:cxnLst/>
            <a:rect l="l" t="t" r="r" b="b"/>
            <a:pathLst>
              <a:path w="0" h="819150">
                <a:moveTo>
                  <a:pt x="0" y="818997"/>
                </a:moveTo>
                <a:lnTo>
                  <a:pt x="0" y="0"/>
                </a:lnTo>
              </a:path>
            </a:pathLst>
          </a:custGeom>
          <a:ln w="9004">
            <a:solidFill>
              <a:srgbClr val="FFFFFF"/>
            </a:solidFill>
          </a:ln>
        </p:spPr>
        <p:txBody>
          <a:bodyPr wrap="square" lIns="0" tIns="0" rIns="0" bIns="0" rtlCol="0"/>
          <a:lstStyle/>
          <a:p/>
        </p:txBody>
      </p:sp>
      <p:graphicFrame>
        <p:nvGraphicFramePr>
          <p:cNvPr id="70" name="object 70" descr=""/>
          <p:cNvGraphicFramePr>
            <a:graphicFrameLocks noGrp="1"/>
          </p:cNvGraphicFramePr>
          <p:nvPr/>
        </p:nvGraphicFramePr>
        <p:xfrm>
          <a:off x="557999" y="1202654"/>
          <a:ext cx="6718300" cy="3733801"/>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75895">
                <a:tc>
                  <a:txBody>
                    <a:bodyPr/>
                    <a:lstStyle/>
                    <a:p>
                      <a:pPr algn="r" marR="45720">
                        <a:lnSpc>
                          <a:spcPts val="1005"/>
                        </a:lnSpc>
                        <a:spcBef>
                          <a:spcPts val="2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一</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到達目的</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a:txBody>
                    <a:bodyPr/>
                    <a:lstStyle/>
                    <a:p>
                      <a:pPr algn="r" marR="44450">
                        <a:lnSpc>
                          <a:spcPts val="1005"/>
                        </a:lnSpc>
                        <a:spcBef>
                          <a:spcPts val="280"/>
                        </a:spcBef>
                      </a:pPr>
                      <a:r>
                        <a:rPr dirty="0" sz="900" spc="-5">
                          <a:solidFill>
                            <a:srgbClr val="231F20"/>
                          </a:solidFill>
                          <a:latin typeface="華康標楷體"/>
                          <a:cs typeface="華康標楷體"/>
                        </a:rPr>
                        <a:t>．在地圖上規劃從出發地</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rowSpan="20">
                  <a:txBody>
                    <a:bodyPr/>
                    <a:lstStyle/>
                    <a:p>
                      <a:pPr marL="306070" marR="45720" indent="-288290">
                        <a:lnSpc>
                          <a:spcPct val="102400"/>
                        </a:lnSpc>
                        <a:spcBef>
                          <a:spcPts val="254"/>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事先在規定的區域範圍內，指定出發地點與目的地，讓學員自行規劃行駛的路線。</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nSpc>
                          <a:spcPct val="100000"/>
                        </a:lnSpc>
                        <a:spcBef>
                          <a:spcPts val="40"/>
                        </a:spcBef>
                        <a:buClr>
                          <a:srgbClr val="231F20"/>
                        </a:buClr>
                        <a:buFont typeface=""/>
                        <a:buAutoNum type="arabicPlain"/>
                      </a:pPr>
                      <a:endParaRPr sz="700">
                        <a:latin typeface="Times New Roman"/>
                        <a:cs typeface="Times New Roman"/>
                      </a:endParaRPr>
                    </a:p>
                    <a:p>
                      <a:pPr lvl="1" marL="429895" indent="-122555">
                        <a:lnSpc>
                          <a:spcPct val="100000"/>
                        </a:lnSpc>
                        <a:buFont typeface="Trebuchet MS"/>
                        <a:buAutoNum type="alphaUcPeriod"/>
                        <a:tabLst>
                          <a:tab pos="429895" algn="l"/>
                        </a:tabLst>
                      </a:pPr>
                      <a:r>
                        <a:rPr dirty="0" sz="900" spc="-15">
                          <a:solidFill>
                            <a:srgbClr val="231F20"/>
                          </a:solidFill>
                          <a:latin typeface="華康標楷體"/>
                          <a:cs typeface="華康標楷體"/>
                        </a:rPr>
                        <a:t>初期先指定距離較短的目的地。</a:t>
                      </a:r>
                      <a:endParaRPr sz="900">
                        <a:latin typeface="華康標楷體"/>
                        <a:cs typeface="華康標楷體"/>
                      </a:endParaRPr>
                    </a:p>
                    <a:p>
                      <a:pPr lvl="1" marL="420370" indent="-119380">
                        <a:lnSpc>
                          <a:spcPct val="100000"/>
                        </a:lnSpc>
                        <a:spcBef>
                          <a:spcPts val="655"/>
                        </a:spcBef>
                        <a:buFont typeface="Trebuchet MS"/>
                        <a:buAutoNum type="alphaUcPeriod"/>
                        <a:tabLst>
                          <a:tab pos="420370" algn="l"/>
                        </a:tabLst>
                      </a:pPr>
                      <a:r>
                        <a:rPr dirty="0" sz="900" spc="-15">
                          <a:solidFill>
                            <a:srgbClr val="231F20"/>
                          </a:solidFill>
                          <a:latin typeface="華康標楷體"/>
                          <a:cs typeface="華康標楷體"/>
                        </a:rPr>
                        <a:t>再循序漸進的延長目的地的距離。</a:t>
                      </a:r>
                      <a:endParaRPr sz="900">
                        <a:latin typeface="華康標楷體"/>
                        <a:cs typeface="華康標楷體"/>
                      </a:endParaRPr>
                    </a:p>
                    <a:p>
                      <a:pPr algn="just" lvl="1" marL="426720" marR="45720" indent="-123189">
                        <a:lnSpc>
                          <a:spcPct val="102400"/>
                        </a:lnSpc>
                        <a:spcBef>
                          <a:spcPts val="630"/>
                        </a:spcBef>
                        <a:buFont typeface="Trebuchet MS"/>
                        <a:buAutoNum type="alphaUcPeriod"/>
                        <a:tabLst>
                          <a:tab pos="431800" algn="l"/>
                        </a:tabLst>
                      </a:pPr>
                      <a:r>
                        <a:rPr dirty="0" sz="900" spc="-10">
                          <a:solidFill>
                            <a:srgbClr val="231F20"/>
                          </a:solidFill>
                          <a:latin typeface="華康標楷體"/>
                          <a:cs typeface="華康標楷體"/>
                        </a:rPr>
                        <a:t>最後大約規劃在一堂課的時間範圍內可以去、回的</a:t>
                      </a:r>
                      <a:r>
                        <a:rPr dirty="0" sz="900" spc="-10">
                          <a:solidFill>
                            <a:srgbClr val="231F20"/>
                          </a:solidFill>
                          <a:latin typeface="華康標楷體"/>
                          <a:cs typeface="華康標楷體"/>
                        </a:rPr>
                        <a:t>	</a:t>
                      </a:r>
                      <a:r>
                        <a:rPr dirty="0" sz="900" spc="-15">
                          <a:solidFill>
                            <a:srgbClr val="231F20"/>
                          </a:solidFill>
                          <a:latin typeface="華康標楷體"/>
                          <a:cs typeface="華康標楷體"/>
                        </a:rPr>
                        <a:t>距離，中途可以特意指定幾個必須經過的地點。</a:t>
                      </a:r>
                      <a:endParaRPr sz="900">
                        <a:latin typeface="華康標楷體"/>
                        <a:cs typeface="華康標楷體"/>
                      </a:endParaRPr>
                    </a:p>
                    <a:p>
                      <a:pPr lvl="1">
                        <a:lnSpc>
                          <a:spcPct val="100000"/>
                        </a:lnSpc>
                        <a:spcBef>
                          <a:spcPts val="50"/>
                        </a:spcBef>
                        <a:buClr>
                          <a:srgbClr val="231F20"/>
                        </a:buClr>
                        <a:buFont typeface="Trebuchet MS"/>
                        <a:buAutoNum type="alphaUcPeriod"/>
                      </a:pPr>
                      <a:endParaRPr sz="1300">
                        <a:latin typeface="Times New Roman"/>
                        <a:cs typeface="Times New Roman"/>
                      </a:endParaRPr>
                    </a:p>
                    <a:p>
                      <a:pPr algn="just" lvl="1" marL="431800" marR="45085" indent="-123825">
                        <a:lnSpc>
                          <a:spcPct val="102400"/>
                        </a:lnSpc>
                        <a:buFont typeface="Trebuchet MS"/>
                        <a:buAutoNum type="alphaUcPeriod"/>
                        <a:tabLst>
                          <a:tab pos="431800" algn="l"/>
                          <a:tab pos="43307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用紅筆等將學員規劃完成的路線標示於地圖上，並</a:t>
                      </a:r>
                      <a:r>
                        <a:rPr dirty="0" sz="900" spc="-15">
                          <a:solidFill>
                            <a:srgbClr val="231F20"/>
                          </a:solidFill>
                          <a:latin typeface="華康標楷體"/>
                          <a:cs typeface="華康標楷體"/>
                        </a:rPr>
                        <a:t>讓其再次確認路線。當有多位學員同時實施時，應</a:t>
                      </a:r>
                      <a:r>
                        <a:rPr dirty="0" sz="900" spc="-10">
                          <a:solidFill>
                            <a:srgbClr val="231F20"/>
                          </a:solidFill>
                          <a:latin typeface="華康標楷體"/>
                          <a:cs typeface="華康標楷體"/>
                        </a:rPr>
                        <a:t>讓其他學員也做確認，並事先讓他們在自己的地圖</a:t>
                      </a:r>
                      <a:r>
                        <a:rPr dirty="0" sz="900" spc="-15">
                          <a:solidFill>
                            <a:srgbClr val="231F20"/>
                          </a:solidFill>
                          <a:latin typeface="華康標楷體"/>
                          <a:cs typeface="華康標楷體"/>
                        </a:rPr>
                        <a:t>上也標繪出行車路線。</a:t>
                      </a:r>
                      <a:endParaRPr sz="900">
                        <a:latin typeface="華康標楷體"/>
                        <a:cs typeface="華康標楷體"/>
                      </a:endParaRPr>
                    </a:p>
                    <a:p>
                      <a:pPr algn="just" lvl="1" marL="426720" marR="45085" indent="-116205">
                        <a:lnSpc>
                          <a:spcPct val="102400"/>
                        </a:lnSpc>
                        <a:spcBef>
                          <a:spcPts val="680"/>
                        </a:spcBef>
                        <a:buFont typeface="Trebuchet MS"/>
                        <a:buAutoNum type="alphaUcPeriod"/>
                        <a:tabLst>
                          <a:tab pos="431800" algn="l"/>
                        </a:tabLst>
                      </a:pPr>
                      <a:r>
                        <a:rPr dirty="0" sz="900" spc="-10">
                          <a:solidFill>
                            <a:srgbClr val="231F20"/>
                          </a:solidFill>
                          <a:latin typeface="華康標楷體"/>
                          <a:cs typeface="華康標楷體"/>
                        </a:rPr>
                        <a:t>在地圖上測出到達目的地的距離，並計算出所需要</a:t>
                      </a:r>
                      <a:r>
                        <a:rPr dirty="0" sz="900" spc="-10">
                          <a:solidFill>
                            <a:srgbClr val="231F20"/>
                          </a:solidFill>
                          <a:latin typeface="華康標楷體"/>
                          <a:cs typeface="華康標楷體"/>
                        </a:rPr>
                        <a:t>	</a:t>
                      </a:r>
                      <a:r>
                        <a:rPr dirty="0" sz="900" spc="-15">
                          <a:solidFill>
                            <a:srgbClr val="231F20"/>
                          </a:solidFill>
                          <a:latin typeface="華康標楷體"/>
                          <a:cs typeface="華康標楷體"/>
                        </a:rPr>
                        <a:t>的時間，同時對於所規劃的路線是否合適，做出判</a:t>
                      </a:r>
                      <a:r>
                        <a:rPr dirty="0" sz="900" spc="-15">
                          <a:solidFill>
                            <a:srgbClr val="231F20"/>
                          </a:solidFill>
                          <a:latin typeface="華康標楷體"/>
                          <a:cs typeface="華康標楷體"/>
                        </a:rPr>
                        <a:t>	</a:t>
                      </a:r>
                      <a:r>
                        <a:rPr dirty="0" sz="900" spc="-30">
                          <a:solidFill>
                            <a:srgbClr val="231F20"/>
                          </a:solidFill>
                          <a:latin typeface="華康標楷體"/>
                          <a:cs typeface="華康標楷體"/>
                        </a:rPr>
                        <a:t>斷。</a:t>
                      </a:r>
                      <a:endParaRPr sz="900">
                        <a:latin typeface="華康標楷體"/>
                        <a:cs typeface="華康標楷體"/>
                      </a:endParaRPr>
                    </a:p>
                    <a:p>
                      <a:pPr algn="just" marL="133350" marR="46355" indent="-115570">
                        <a:lnSpc>
                          <a:spcPct val="102400"/>
                        </a:lnSpc>
                        <a:spcBef>
                          <a:spcPts val="655"/>
                        </a:spcBef>
                      </a:pPr>
                      <a:r>
                        <a:rPr dirty="0" sz="900" spc="-15">
                          <a:solidFill>
                            <a:srgbClr val="231F20"/>
                          </a:solidFill>
                          <a:latin typeface="華康標楷體"/>
                          <a:cs typeface="華康標楷體"/>
                        </a:rPr>
                        <a:t>．依照規劃完成的路線，選擇適當的行車路徑與位置行駛，教練應從旁觀察及指導。當路線走錯時，應在安全的地方停車，再次確認地圖的路線後，繞道返回原規劃的路線。</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280"/>
                        </a:spcBef>
                      </a:pPr>
                      <a:r>
                        <a:rPr dirty="0" sz="900" spc="55">
                          <a:solidFill>
                            <a:srgbClr val="231F20"/>
                          </a:solidFill>
                          <a:latin typeface="華康標楷體"/>
                          <a:cs typeface="華康標楷體"/>
                        </a:rPr>
                        <a:t>．瞭解自行規劃路線教學</a:t>
                      </a:r>
                      <a:endParaRPr sz="900">
                        <a:latin typeface="華康標楷體"/>
                        <a:cs typeface="華康標楷體"/>
                      </a:endParaRPr>
                    </a:p>
                  </a:txBody>
                  <a:tcPr marL="0" marR="0" marB="0" marT="35560">
                    <a:lnL w="9525">
                      <a:solidFill>
                        <a:srgbClr val="BCBEC0"/>
                      </a:solidFill>
                      <a:prstDash val="dot"/>
                    </a:lnL>
                    <a:lnT w="9525">
                      <a:solidFill>
                        <a:srgbClr val="BCBEC0"/>
                      </a:solidFill>
                      <a:prstDash val="solid"/>
                    </a:lnT>
                  </a:tcPr>
                </a:tc>
              </a:tr>
              <a:tr h="140335">
                <a:tc>
                  <a:txBody>
                    <a:bodyPr/>
                    <a:lstStyle/>
                    <a:p>
                      <a:pPr algn="r" marR="45720">
                        <a:lnSpc>
                          <a:spcPts val="1005"/>
                        </a:lnSpc>
                      </a:pPr>
                      <a:r>
                        <a:rPr dirty="0" sz="900" spc="-15">
                          <a:solidFill>
                            <a:srgbClr val="231F20"/>
                          </a:solidFill>
                          <a:latin typeface="華康標楷體"/>
                          <a:cs typeface="華康標楷體"/>
                        </a:rPr>
                        <a:t>地的路線</a:t>
                      </a:r>
                      <a:endParaRPr sz="900">
                        <a:latin typeface="華康標楷體"/>
                        <a:cs typeface="華康標楷體"/>
                      </a:endParaRPr>
                    </a:p>
                  </a:txBody>
                  <a:tcPr marL="0" marR="0" marB="0" marT="0">
                    <a:lnR w="9525">
                      <a:solidFill>
                        <a:srgbClr val="BCBEC0"/>
                      </a:solidFill>
                      <a:prstDash val="dot"/>
                    </a:lnR>
                  </a:tcPr>
                </a:tc>
                <a:tc>
                  <a:txBody>
                    <a:bodyPr/>
                    <a:lstStyle/>
                    <a:p>
                      <a:pPr marL="132715">
                        <a:lnSpc>
                          <a:spcPts val="1005"/>
                        </a:lnSpc>
                      </a:pPr>
                      <a:r>
                        <a:rPr dirty="0" sz="900" spc="-20">
                          <a:solidFill>
                            <a:srgbClr val="231F20"/>
                          </a:solidFill>
                          <a:latin typeface="華康標楷體"/>
                          <a:cs typeface="華康標楷體"/>
                        </a:rPr>
                        <a:t>到目的地的路線</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是為了培養獨自規劃路</a:t>
                      </a:r>
                      <a:endParaRPr sz="900">
                        <a:latin typeface="華康標楷體"/>
                        <a:cs typeface="華康標楷體"/>
                      </a:endParaRPr>
                    </a:p>
                  </a:txBody>
                  <a:tcPr marL="0" marR="0" marB="0" marT="0">
                    <a:lnL w="9525">
                      <a:solidFill>
                        <a:srgbClr val="BCBEC0"/>
                      </a:solidFill>
                      <a:prstDash val="dot"/>
                    </a:lnL>
                  </a:tcPr>
                </a:tc>
              </a:tr>
              <a:tr h="140335">
                <a:tc>
                  <a:txBody>
                    <a:bodyPr/>
                    <a:lstStyle/>
                    <a:p>
                      <a:pPr algn="ctr" marR="15875">
                        <a:lnSpc>
                          <a:spcPts val="1005"/>
                        </a:lnSpc>
                      </a:pPr>
                      <a:r>
                        <a:rPr dirty="0" sz="900" spc="-30">
                          <a:solidFill>
                            <a:srgbClr val="231F20"/>
                          </a:solidFill>
                          <a:latin typeface="華康標楷體"/>
                          <a:cs typeface="華康標楷體"/>
                        </a:rPr>
                        <a:t>規劃</a:t>
                      </a:r>
                      <a:endParaRPr sz="900">
                        <a:latin typeface="華康標楷體"/>
                        <a:cs typeface="華康標楷體"/>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線，並獨自完成駕駛的</a:t>
                      </a:r>
                      <a:endParaRPr sz="900">
                        <a:latin typeface="華康標楷體"/>
                        <a:cs typeface="華康標楷體"/>
                      </a:endParaRPr>
                    </a:p>
                  </a:txBody>
                  <a:tcPr marL="0" marR="0" marB="0" marT="0">
                    <a:lnL w="9525">
                      <a:solidFill>
                        <a:srgbClr val="BCBEC0"/>
                      </a:solidFill>
                      <a:prstDash val="dot"/>
                    </a:lnL>
                  </a:tcPr>
                </a:tc>
              </a:tr>
              <a:tr h="18351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5">
                          <a:solidFill>
                            <a:srgbClr val="231F20"/>
                          </a:solidFill>
                          <a:latin typeface="華康標楷體"/>
                          <a:cs typeface="華康標楷體"/>
                        </a:rPr>
                        <a:t>能力。</a:t>
                      </a:r>
                      <a:endParaRPr sz="900">
                        <a:latin typeface="華康標楷體"/>
                        <a:cs typeface="華康標楷體"/>
                      </a:endParaRPr>
                    </a:p>
                  </a:txBody>
                  <a:tcPr marL="0" marR="0" marB="0" marT="0">
                    <a:lnL w="9525">
                      <a:solidFill>
                        <a:srgbClr val="BCBEC0"/>
                      </a:solidFill>
                      <a:prstDash val="dot"/>
                    </a:lnL>
                  </a:tcPr>
                </a:tc>
              </a:tr>
              <a:tr h="18351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spcBef>
                          <a:spcPts val="335"/>
                        </a:spcBef>
                      </a:pPr>
                      <a:r>
                        <a:rPr dirty="0" sz="900" spc="55">
                          <a:solidFill>
                            <a:srgbClr val="231F20"/>
                          </a:solidFill>
                          <a:latin typeface="華康標楷體"/>
                          <a:cs typeface="華康標楷體"/>
                        </a:rPr>
                        <a:t>．在學習此項目時，教練</a:t>
                      </a:r>
                      <a:endParaRPr sz="900">
                        <a:latin typeface="華康標楷體"/>
                        <a:cs typeface="華康標楷體"/>
                      </a:endParaRPr>
                    </a:p>
                  </a:txBody>
                  <a:tcPr marL="0" marR="0" marB="0" marT="42545">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可以事先將地圖交給學</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員，同時提前概略的掌</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55">
                          <a:solidFill>
                            <a:srgbClr val="231F20"/>
                          </a:solidFill>
                          <a:latin typeface="華康標楷體"/>
                          <a:cs typeface="華康標楷體"/>
                        </a:rPr>
                        <a:t>握該區域內的道路、交</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岔路口名稱及其他較醒</a:t>
                      </a:r>
                      <a:endParaRPr sz="900">
                        <a:latin typeface="華康標楷體"/>
                        <a:cs typeface="華康標楷體"/>
                      </a:endParaRPr>
                    </a:p>
                  </a:txBody>
                  <a:tcPr marL="0" marR="0" marB="0" marT="0">
                    <a:lnL w="9525">
                      <a:solidFill>
                        <a:srgbClr val="BCBEC0"/>
                      </a:solidFill>
                      <a:prstDash val="dot"/>
                    </a:lnL>
                  </a:tcPr>
                </a:tc>
              </a:tr>
              <a:tr h="17780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0">
                          <a:solidFill>
                            <a:srgbClr val="231F20"/>
                          </a:solidFill>
                          <a:latin typeface="華康標楷體"/>
                          <a:cs typeface="華康標楷體"/>
                        </a:rPr>
                        <a:t>目的目標物。</a:t>
                      </a:r>
                      <a:endParaRPr sz="900">
                        <a:latin typeface="華康標楷體"/>
                        <a:cs typeface="華康標楷體"/>
                      </a:endParaRPr>
                    </a:p>
                  </a:txBody>
                  <a:tcPr marL="0" marR="0" marB="0" marT="0">
                    <a:lnL w="9525">
                      <a:solidFill>
                        <a:srgbClr val="BCBEC0"/>
                      </a:solidFill>
                      <a:prstDash val="dot"/>
                    </a:lnL>
                  </a:tcPr>
                </a:tc>
              </a:tr>
              <a:tr h="17780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640">
                        <a:lnSpc>
                          <a:spcPts val="1005"/>
                        </a:lnSpc>
                        <a:spcBef>
                          <a:spcPts val="295"/>
                        </a:spcBef>
                      </a:pPr>
                      <a:r>
                        <a:rPr dirty="0" sz="900" spc="55">
                          <a:solidFill>
                            <a:srgbClr val="231F20"/>
                          </a:solidFill>
                          <a:latin typeface="華康標楷體"/>
                          <a:cs typeface="華康標楷體"/>
                        </a:rPr>
                        <a:t>．當有多位學員同時實施</a:t>
                      </a:r>
                      <a:endParaRPr sz="900">
                        <a:latin typeface="華康標楷體"/>
                        <a:cs typeface="華康標楷體"/>
                      </a:endParaRPr>
                    </a:p>
                  </a:txBody>
                  <a:tcPr marL="0" marR="0" marB="0" marT="37465">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52069">
                        <a:lnSpc>
                          <a:spcPts val="1005"/>
                        </a:lnSpc>
                      </a:pPr>
                      <a:r>
                        <a:rPr dirty="0" sz="900" spc="-50">
                          <a:solidFill>
                            <a:srgbClr val="231F20"/>
                          </a:solidFill>
                          <a:latin typeface="華康標楷體"/>
                          <a:cs typeface="華康標楷體"/>
                        </a:rPr>
                        <a:t>時，應規劃相互關聯的路</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52069">
                        <a:lnSpc>
                          <a:spcPts val="1005"/>
                        </a:lnSpc>
                      </a:pPr>
                      <a:r>
                        <a:rPr dirty="0" sz="900" spc="-50">
                          <a:solidFill>
                            <a:srgbClr val="231F20"/>
                          </a:solidFill>
                          <a:latin typeface="華康標楷體"/>
                          <a:cs typeface="華康標楷體"/>
                        </a:rPr>
                        <a:t>線，同時考量到公平性，</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行駛的距離和時間要盡</a:t>
                      </a:r>
                      <a:endParaRPr sz="900">
                        <a:latin typeface="華康標楷體"/>
                        <a:cs typeface="華康標楷體"/>
                      </a:endParaRPr>
                    </a:p>
                  </a:txBody>
                  <a:tcPr marL="0" marR="0" marB="0" marT="0">
                    <a:lnL w="9525">
                      <a:solidFill>
                        <a:srgbClr val="BCBEC0"/>
                      </a:solidFill>
                      <a:prstDash val="dot"/>
                    </a:lnL>
                  </a:tcPr>
                </a:tc>
              </a:tr>
              <a:tr h="36068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45">
                          <a:solidFill>
                            <a:srgbClr val="231F20"/>
                          </a:solidFill>
                          <a:latin typeface="華康標楷體"/>
                          <a:cs typeface="華康標楷體"/>
                        </a:rPr>
                        <a:t>可能地平均分配。</a:t>
                      </a:r>
                      <a:endParaRPr sz="900">
                        <a:latin typeface="華康標楷體"/>
                        <a:cs typeface="華康標楷體"/>
                      </a:endParaRPr>
                    </a:p>
                  </a:txBody>
                  <a:tcPr marL="0" marR="0" marB="0" marT="0">
                    <a:lnL w="9525">
                      <a:solidFill>
                        <a:srgbClr val="BCBEC0"/>
                      </a:solidFill>
                      <a:prstDash val="dot"/>
                    </a:lnL>
                  </a:tcPr>
                </a:tc>
              </a:tr>
              <a:tr h="369570">
                <a:tc>
                  <a:txBody>
                    <a:bodyPr/>
                    <a:lstStyle/>
                    <a:p>
                      <a:pPr>
                        <a:lnSpc>
                          <a:spcPct val="100000"/>
                        </a:lnSpc>
                      </a:pPr>
                      <a:endParaRPr sz="1000">
                        <a:latin typeface="Times New Roman"/>
                        <a:cs typeface="Times New Roman"/>
                      </a:endParaRPr>
                    </a:p>
                    <a:p>
                      <a:pPr algn="r" marR="45720">
                        <a:lnSpc>
                          <a:spcPts val="1005"/>
                        </a:lnSpc>
                        <a:spcBef>
                          <a:spcPts val="65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配合規劃</a:t>
                      </a:r>
                      <a:endParaRPr sz="900">
                        <a:latin typeface="華康標楷體"/>
                        <a:cs typeface="華康標楷體"/>
                      </a:endParaRPr>
                    </a:p>
                  </a:txBody>
                  <a:tcPr marL="0" marR="0" marB="0" marT="0">
                    <a:lnR w="9525">
                      <a:solidFill>
                        <a:srgbClr val="BCBEC0"/>
                      </a:solidFill>
                      <a:prstDash val="dot"/>
                    </a:lnR>
                  </a:tcPr>
                </a:tc>
                <a:tc>
                  <a:txBody>
                    <a:bodyPr/>
                    <a:lstStyle/>
                    <a:p>
                      <a:pPr>
                        <a:lnSpc>
                          <a:spcPct val="100000"/>
                        </a:lnSpc>
                      </a:pPr>
                      <a:endParaRPr sz="900">
                        <a:latin typeface="Times New Roman"/>
                        <a:cs typeface="Times New Roman"/>
                      </a:endParaRPr>
                    </a:p>
                    <a:p>
                      <a:pPr algn="r" marR="44450">
                        <a:lnSpc>
                          <a:spcPts val="1005"/>
                        </a:lnSpc>
                        <a:spcBef>
                          <a:spcPts val="770"/>
                        </a:spcBef>
                      </a:pPr>
                      <a:r>
                        <a:rPr dirty="0" sz="900" spc="-5">
                          <a:solidFill>
                            <a:srgbClr val="231F20"/>
                          </a:solidFill>
                          <a:latin typeface="華康標楷體"/>
                          <a:cs typeface="華康標楷體"/>
                        </a:rPr>
                        <a:t>．按照自己規劃的路線行</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gn="r" marR="38100">
                        <a:lnSpc>
                          <a:spcPts val="1005"/>
                        </a:lnSpc>
                        <a:spcBef>
                          <a:spcPts val="770"/>
                        </a:spcBef>
                      </a:pPr>
                      <a:r>
                        <a:rPr dirty="0" sz="900" spc="50">
                          <a:solidFill>
                            <a:srgbClr val="231F20"/>
                          </a:solidFill>
                          <a:latin typeface="華康標楷體"/>
                          <a:cs typeface="華康標楷體"/>
                        </a:rPr>
                        <a:t>．在指導學員時，可以適</a:t>
                      </a:r>
                      <a:endParaRPr sz="900">
                        <a:latin typeface="華康標楷體"/>
                        <a:cs typeface="華康標楷體"/>
                      </a:endParaRPr>
                    </a:p>
                  </a:txBody>
                  <a:tcPr marL="0" marR="0" marB="0" marT="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路線之行</a:t>
                      </a:r>
                      <a:endParaRPr sz="900">
                        <a:latin typeface="華康標楷體"/>
                        <a:cs typeface="華康標楷體"/>
                      </a:endParaRPr>
                    </a:p>
                  </a:txBody>
                  <a:tcPr marL="0" marR="0" marB="0" marT="0">
                    <a:lnR w="9525">
                      <a:solidFill>
                        <a:srgbClr val="BCBEC0"/>
                      </a:solidFill>
                      <a:prstDash val="dot"/>
                    </a:lnR>
                  </a:tcPr>
                </a:tc>
                <a:tc>
                  <a:txBody>
                    <a:bodyPr/>
                    <a:lstStyle/>
                    <a:p>
                      <a:pPr algn="r" marR="45720">
                        <a:lnSpc>
                          <a:spcPts val="1005"/>
                        </a:lnSpc>
                      </a:pPr>
                      <a:r>
                        <a:rPr dirty="0" sz="900" spc="-10">
                          <a:solidFill>
                            <a:srgbClr val="231F20"/>
                          </a:solidFill>
                          <a:latin typeface="華康標楷體"/>
                          <a:cs typeface="華康標楷體"/>
                        </a:rPr>
                        <a:t>駛，同時能夠隨著行駛</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6355">
                        <a:lnSpc>
                          <a:spcPts val="1005"/>
                        </a:lnSpc>
                      </a:pPr>
                      <a:r>
                        <a:rPr dirty="0" sz="900" spc="45">
                          <a:solidFill>
                            <a:srgbClr val="231F20"/>
                          </a:solidFill>
                          <a:latin typeface="華康標楷體"/>
                          <a:cs typeface="華康標楷體"/>
                        </a:rPr>
                        <a:t>當地給予必要的建議，</a:t>
                      </a:r>
                      <a:endParaRPr sz="900">
                        <a:latin typeface="華康標楷體"/>
                        <a:cs typeface="華康標楷體"/>
                      </a:endParaRPr>
                    </a:p>
                  </a:txBody>
                  <a:tcPr marL="0" marR="0" marB="0" marT="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車路徑與</a:t>
                      </a:r>
                      <a:endParaRPr sz="900">
                        <a:latin typeface="華康標楷體"/>
                        <a:cs typeface="華康標楷體"/>
                      </a:endParaRPr>
                    </a:p>
                  </a:txBody>
                  <a:tcPr marL="0" marR="0" marB="0" marT="0">
                    <a:lnR w="9525">
                      <a:solidFill>
                        <a:srgbClr val="BCBEC0"/>
                      </a:solidFill>
                      <a:prstDash val="dot"/>
                    </a:lnR>
                  </a:tcPr>
                </a:tc>
                <a:tc>
                  <a:txBody>
                    <a:bodyPr/>
                    <a:lstStyle/>
                    <a:p>
                      <a:pPr algn="r" marR="45720">
                        <a:lnSpc>
                          <a:spcPts val="1005"/>
                        </a:lnSpc>
                      </a:pPr>
                      <a:r>
                        <a:rPr dirty="0" sz="900" spc="-5">
                          <a:solidFill>
                            <a:srgbClr val="231F20"/>
                          </a:solidFill>
                          <a:latin typeface="華康標楷體"/>
                          <a:cs typeface="華康標楷體"/>
                        </a:rPr>
                        <a:t>路線調整行車位置和路</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但是對於學員所行駛的</a:t>
                      </a:r>
                      <a:endParaRPr sz="900">
                        <a:latin typeface="華康標楷體"/>
                        <a:cs typeface="華康標楷體"/>
                      </a:endParaRPr>
                    </a:p>
                  </a:txBody>
                  <a:tcPr marL="0" marR="0" marB="0" marT="0">
                    <a:lnL w="9525">
                      <a:solidFill>
                        <a:srgbClr val="BCBEC0"/>
                      </a:solidFill>
                      <a:prstDash val="dot"/>
                    </a:lnL>
                  </a:tcPr>
                </a:tc>
              </a:tr>
              <a:tr h="140335">
                <a:tc>
                  <a:txBody>
                    <a:bodyPr/>
                    <a:lstStyle/>
                    <a:p>
                      <a:pPr algn="ctr" marR="15875">
                        <a:lnSpc>
                          <a:spcPts val="1005"/>
                        </a:lnSpc>
                      </a:pPr>
                      <a:r>
                        <a:rPr dirty="0" sz="900" spc="-30">
                          <a:solidFill>
                            <a:srgbClr val="231F20"/>
                          </a:solidFill>
                          <a:latin typeface="華康標楷體"/>
                          <a:cs typeface="華康標楷體"/>
                        </a:rPr>
                        <a:t>位置</a:t>
                      </a:r>
                      <a:endParaRPr sz="900">
                        <a:latin typeface="華康標楷體"/>
                        <a:cs typeface="華康標楷體"/>
                      </a:endParaRPr>
                    </a:p>
                  </a:txBody>
                  <a:tcPr marL="0" marR="0" marB="0" marT="0">
                    <a:lnR w="9525">
                      <a:solidFill>
                        <a:srgbClr val="BCBEC0"/>
                      </a:solidFill>
                      <a:prstDash val="dot"/>
                    </a:lnR>
                  </a:tcPr>
                </a:tc>
                <a:tc>
                  <a:txBody>
                    <a:bodyPr/>
                    <a:lstStyle/>
                    <a:p>
                      <a:pPr marL="142240">
                        <a:lnSpc>
                          <a:spcPts val="1005"/>
                        </a:lnSpc>
                      </a:pPr>
                      <a:r>
                        <a:rPr dirty="0" sz="900">
                          <a:solidFill>
                            <a:srgbClr val="231F20"/>
                          </a:solidFill>
                          <a:latin typeface="華康標楷體"/>
                          <a:cs typeface="華康標楷體"/>
                        </a:rPr>
                        <a:t>徑</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5720">
                        <a:lnSpc>
                          <a:spcPts val="1005"/>
                        </a:lnSpc>
                      </a:pPr>
                      <a:r>
                        <a:rPr dirty="0" sz="900" spc="40">
                          <a:solidFill>
                            <a:srgbClr val="231F20"/>
                          </a:solidFill>
                          <a:latin typeface="華康標楷體"/>
                          <a:cs typeface="華康標楷體"/>
                        </a:rPr>
                        <a:t>路線，則應避免提示，</a:t>
                      </a:r>
                      <a:endParaRPr sz="900">
                        <a:latin typeface="華康標楷體"/>
                        <a:cs typeface="華康標楷體"/>
                      </a:endParaRPr>
                    </a:p>
                  </a:txBody>
                  <a:tcPr marL="0" marR="0" marB="0" marT="0">
                    <a:lnL w="9525">
                      <a:solidFill>
                        <a:srgbClr val="BCBEC0"/>
                      </a:solidFill>
                      <a:prstDash val="dot"/>
                    </a:lnL>
                  </a:tcPr>
                </a:tc>
              </a:tr>
              <a:tr h="20256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tcPr>
                </a:tc>
                <a:tc vMerge="1">
                  <a:txBody>
                    <a:bodyPr/>
                    <a:lstStyle/>
                    <a:p>
                      <a:p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80"/>
                        </a:lnSpc>
                      </a:pPr>
                      <a:r>
                        <a:rPr dirty="0" sz="900" spc="50">
                          <a:solidFill>
                            <a:srgbClr val="231F20"/>
                          </a:solidFill>
                          <a:latin typeface="華康標楷體"/>
                          <a:cs typeface="華康標楷體"/>
                        </a:rPr>
                        <a:t>即使發現錯了也不要立</a:t>
                      </a:r>
                      <a:endParaRPr sz="900">
                        <a:latin typeface="華康標楷體"/>
                        <a:cs typeface="華康標楷體"/>
                      </a:endParaRPr>
                    </a:p>
                  </a:txBody>
                  <a:tcPr marL="0" marR="0" marB="0" marT="0">
                    <a:lnL w="9525">
                      <a:solidFill>
                        <a:srgbClr val="BCBEC0"/>
                      </a:solidFill>
                      <a:prstDash val="dot"/>
                    </a:lnL>
                  </a:tcPr>
                </a:tc>
              </a:tr>
            </a:tbl>
          </a:graphicData>
        </a:graphic>
      </p:graphicFrame>
      <p:sp>
        <p:nvSpPr>
          <p:cNvPr id="71" name="object 71" descr=""/>
          <p:cNvSpPr/>
          <p:nvPr/>
        </p:nvSpPr>
        <p:spPr>
          <a:xfrm>
            <a:off x="8712000" y="3136507"/>
            <a:ext cx="0" cy="981075"/>
          </a:xfrm>
          <a:custGeom>
            <a:avLst/>
            <a:gdLst/>
            <a:ahLst/>
            <a:cxnLst/>
            <a:rect l="l" t="t" r="r" b="b"/>
            <a:pathLst>
              <a:path w="0" h="981075">
                <a:moveTo>
                  <a:pt x="0" y="980998"/>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0080000" y="3136507"/>
            <a:ext cx="0" cy="981075"/>
          </a:xfrm>
          <a:custGeom>
            <a:avLst/>
            <a:gdLst/>
            <a:ahLst/>
            <a:cxnLst/>
            <a:rect l="l" t="t" r="r" b="b"/>
            <a:pathLst>
              <a:path w="0" h="981075">
                <a:moveTo>
                  <a:pt x="0" y="980998"/>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13140001" y="3136507"/>
            <a:ext cx="0" cy="981075"/>
          </a:xfrm>
          <a:custGeom>
            <a:avLst/>
            <a:gdLst/>
            <a:ahLst/>
            <a:cxnLst/>
            <a:rect l="l" t="t" r="r" b="b"/>
            <a:pathLst>
              <a:path w="0" h="981075">
                <a:moveTo>
                  <a:pt x="0" y="980998"/>
                </a:moveTo>
                <a:lnTo>
                  <a:pt x="0" y="0"/>
                </a:lnTo>
              </a:path>
            </a:pathLst>
          </a:custGeom>
          <a:ln w="9004">
            <a:solidFill>
              <a:srgbClr val="FFFFFF"/>
            </a:solidFill>
          </a:ln>
        </p:spPr>
        <p:txBody>
          <a:bodyPr wrap="square" lIns="0" tIns="0" rIns="0" bIns="0" rtlCol="0"/>
          <a:lstStyle/>
          <a:p/>
        </p:txBody>
      </p:sp>
      <p:graphicFrame>
        <p:nvGraphicFramePr>
          <p:cNvPr id="74" name="object 74" descr=""/>
          <p:cNvGraphicFramePr>
            <a:graphicFrameLocks noGrp="1"/>
          </p:cNvGraphicFramePr>
          <p:nvPr/>
        </p:nvGraphicFramePr>
        <p:xfrm>
          <a:off x="7919999" y="360003"/>
          <a:ext cx="6718300" cy="373443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3518535">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gn="r" marR="45720">
                        <a:lnSpc>
                          <a:spcPct val="100000"/>
                        </a:lnSpc>
                        <a:spcBef>
                          <a:spcPts val="81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遵守交通</a:t>
                      </a:r>
                      <a:endParaRPr sz="900">
                        <a:latin typeface="華康標楷體"/>
                        <a:cs typeface="華康標楷體"/>
                      </a:endParaRPr>
                    </a:p>
                    <a:p>
                      <a:pPr algn="r" marR="57785">
                        <a:lnSpc>
                          <a:spcPct val="100000"/>
                        </a:lnSpc>
                        <a:spcBef>
                          <a:spcPts val="25"/>
                        </a:spcBef>
                      </a:pPr>
                      <a:r>
                        <a:rPr dirty="0" sz="900" spc="-20">
                          <a:solidFill>
                            <a:srgbClr val="231F20"/>
                          </a:solidFill>
                          <a:latin typeface="華康標楷體"/>
                          <a:cs typeface="華康標楷體"/>
                        </a:rPr>
                        <a:t>規則行駛</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5"/>
                        </a:spcBef>
                      </a:pPr>
                      <a:endParaRPr sz="750">
                        <a:latin typeface="Times New Roman"/>
                        <a:cs typeface="Times New Roman"/>
                      </a:endParaRPr>
                    </a:p>
                    <a:p>
                      <a:pPr marL="269875" marR="45720" indent="-252095">
                        <a:lnSpc>
                          <a:spcPct val="102400"/>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四</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配合車流</a:t>
                      </a:r>
                      <a:r>
                        <a:rPr dirty="0" sz="900" spc="-30">
                          <a:solidFill>
                            <a:srgbClr val="231F20"/>
                          </a:solidFill>
                          <a:latin typeface="華康標楷體"/>
                          <a:cs typeface="華康標楷體"/>
                        </a:rPr>
                        <a:t>行駛</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r" marR="45720">
                        <a:lnSpc>
                          <a:spcPct val="100000"/>
                        </a:lnSpc>
                        <a:spcBef>
                          <a:spcPts val="80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五</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注意其他</a:t>
                      </a:r>
                      <a:endParaRPr sz="900">
                        <a:latin typeface="華康標楷體"/>
                        <a:cs typeface="華康標楷體"/>
                      </a:endParaRPr>
                    </a:p>
                    <a:p>
                      <a:pPr algn="r" marR="57785">
                        <a:lnSpc>
                          <a:spcPct val="100000"/>
                        </a:lnSpc>
                        <a:spcBef>
                          <a:spcPts val="25"/>
                        </a:spcBef>
                      </a:pPr>
                      <a:r>
                        <a:rPr dirty="0" sz="900" spc="-20">
                          <a:solidFill>
                            <a:srgbClr val="231F20"/>
                          </a:solidFill>
                          <a:latin typeface="華康標楷體"/>
                          <a:cs typeface="華康標楷體"/>
                        </a:rPr>
                        <a:t>交通狀況</a:t>
                      </a:r>
                      <a:endParaRPr sz="900">
                        <a:latin typeface="華康標楷體"/>
                        <a:cs typeface="華康標楷體"/>
                      </a:endParaRPr>
                    </a:p>
                    <a:p>
                      <a:pPr>
                        <a:lnSpc>
                          <a:spcPct val="100000"/>
                        </a:lnSpc>
                      </a:pPr>
                      <a:endParaRPr sz="900">
                        <a:latin typeface="Times New Roman"/>
                        <a:cs typeface="Times New Roman"/>
                      </a:endParaRPr>
                    </a:p>
                    <a:p>
                      <a:pPr marL="269875" marR="45720" indent="-252095">
                        <a:lnSpc>
                          <a:spcPct val="102400"/>
                        </a:lnSpc>
                        <a:spcBef>
                          <a:spcPts val="72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六</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預測危險</a:t>
                      </a:r>
                      <a:r>
                        <a:rPr dirty="0" sz="900" spc="-30">
                          <a:solidFill>
                            <a:srgbClr val="231F20"/>
                          </a:solidFill>
                          <a:latin typeface="華康標楷體"/>
                          <a:cs typeface="華康標楷體"/>
                        </a:rPr>
                        <a:t>駕駛</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850">
                        <a:latin typeface="Times New Roman"/>
                        <a:cs typeface="Times New Roman"/>
                      </a:endParaRPr>
                    </a:p>
                    <a:p>
                      <a:pPr algn="just" marL="132715" marR="16510" indent="-115570">
                        <a:lnSpc>
                          <a:spcPct val="102400"/>
                        </a:lnSpc>
                      </a:pPr>
                      <a:r>
                        <a:rPr dirty="0" sz="900" spc="-5">
                          <a:solidFill>
                            <a:srgbClr val="231F20"/>
                          </a:solidFill>
                          <a:latin typeface="華康標楷體"/>
                          <a:cs typeface="華康標楷體"/>
                        </a:rPr>
                        <a:t>．按照自己規劃的路線行</a:t>
                      </a:r>
                      <a:r>
                        <a:rPr dirty="0" sz="900" spc="-35">
                          <a:solidFill>
                            <a:srgbClr val="231F20"/>
                          </a:solidFill>
                          <a:latin typeface="華康標楷體"/>
                          <a:cs typeface="華康標楷體"/>
                        </a:rPr>
                        <a:t>駛，並依照</a:t>
                      </a:r>
                      <a:r>
                        <a:rPr dirty="0" sz="900" spc="-55">
                          <a:solidFill>
                            <a:srgbClr val="231F20"/>
                          </a:solidFill>
                          <a:latin typeface="華康標楷體"/>
                          <a:cs typeface="華康標楷體"/>
                        </a:rPr>
                        <a:t>（</a:t>
                      </a:r>
                      <a:r>
                        <a:rPr dirty="0" sz="900" spc="-55">
                          <a:solidFill>
                            <a:srgbClr val="231F20"/>
                          </a:solidFill>
                          <a:latin typeface="Trebuchet MS"/>
                          <a:cs typeface="Trebuchet MS"/>
                        </a:rPr>
                        <a:t>3</a:t>
                      </a:r>
                      <a:r>
                        <a:rPr dirty="0" sz="900" spc="-55">
                          <a:solidFill>
                            <a:srgbClr val="231F20"/>
                          </a:solidFill>
                          <a:latin typeface="華康標楷體"/>
                          <a:cs typeface="華康標楷體"/>
                        </a:rPr>
                        <a:t>）∼（</a:t>
                      </a:r>
                      <a:r>
                        <a:rPr dirty="0" sz="900" spc="-55">
                          <a:solidFill>
                            <a:srgbClr val="231F20"/>
                          </a:solidFill>
                          <a:latin typeface="Trebuchet MS"/>
                          <a:cs typeface="Trebuchet MS"/>
                        </a:rPr>
                        <a:t>6</a:t>
                      </a:r>
                      <a:r>
                        <a:rPr dirty="0" sz="900" spc="-55">
                          <a:solidFill>
                            <a:srgbClr val="231F20"/>
                          </a:solidFill>
                          <a:latin typeface="華康標楷體"/>
                          <a:cs typeface="華康標楷體"/>
                        </a:rPr>
                        <a:t>）</a:t>
                      </a:r>
                      <a:r>
                        <a:rPr dirty="0" sz="900" spc="-15">
                          <a:solidFill>
                            <a:srgbClr val="231F20"/>
                          </a:solidFill>
                          <a:latin typeface="華康標楷體"/>
                          <a:cs typeface="華康標楷體"/>
                        </a:rPr>
                        <a:t>自行完成基本的駕駛。</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850">
                        <a:latin typeface="Times New Roman"/>
                        <a:cs typeface="Times New Roman"/>
                      </a:endParaRPr>
                    </a:p>
                    <a:p>
                      <a:pPr algn="just" marL="133350" marR="48260" indent="-115570">
                        <a:lnSpc>
                          <a:spcPct val="102400"/>
                        </a:lnSpc>
                      </a:pPr>
                      <a:r>
                        <a:rPr dirty="0" sz="900" spc="-15">
                          <a:solidFill>
                            <a:srgbClr val="231F20"/>
                          </a:solidFill>
                          <a:latin typeface="華康標楷體"/>
                          <a:cs typeface="華康標楷體"/>
                        </a:rPr>
                        <a:t>．以自己所規劃的路線行駛，並從旁觀察及指導，看看學員是否遵守交通規則、是否有配合車流行駛、有沒有注意周遭的交通狀況及是否確實做到預測危險駕駛等。</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marR="38735">
                        <a:lnSpc>
                          <a:spcPct val="102400"/>
                        </a:lnSpc>
                        <a:spcBef>
                          <a:spcPts val="254"/>
                        </a:spcBef>
                      </a:pPr>
                      <a:r>
                        <a:rPr dirty="0" sz="900" spc="40">
                          <a:solidFill>
                            <a:srgbClr val="231F20"/>
                          </a:solidFill>
                          <a:latin typeface="華康標楷體"/>
                          <a:cs typeface="華康標楷體"/>
                        </a:rPr>
                        <a:t>即糾正，應憑藉自己的</a:t>
                      </a:r>
                      <a:r>
                        <a:rPr dirty="0" sz="900" spc="-25">
                          <a:solidFill>
                            <a:srgbClr val="231F20"/>
                          </a:solidFill>
                          <a:latin typeface="華康標楷體"/>
                          <a:cs typeface="華康標楷體"/>
                        </a:rPr>
                        <a:t>判斷做出應對。</a:t>
                      </a:r>
                      <a:endParaRPr sz="900">
                        <a:latin typeface="華康標楷體"/>
                        <a:cs typeface="華康標楷體"/>
                      </a:endParaRPr>
                    </a:p>
                    <a:p>
                      <a:pPr algn="just" marL="142240" marR="38735" indent="-124460">
                        <a:lnSpc>
                          <a:spcPct val="102400"/>
                        </a:lnSpc>
                        <a:spcBef>
                          <a:spcPts val="625"/>
                        </a:spcBef>
                      </a:pPr>
                      <a:r>
                        <a:rPr dirty="0" sz="900" spc="55">
                          <a:solidFill>
                            <a:srgbClr val="231F20"/>
                          </a:solidFill>
                          <a:latin typeface="華康標楷體"/>
                          <a:cs typeface="華康標楷體"/>
                        </a:rPr>
                        <a:t>．路線走錯或不知道路怎</a:t>
                      </a:r>
                      <a:r>
                        <a:rPr dirty="0" sz="900" spc="40">
                          <a:solidFill>
                            <a:srgbClr val="231F20"/>
                          </a:solidFill>
                          <a:latin typeface="華康標楷體"/>
                          <a:cs typeface="華康標楷體"/>
                        </a:rPr>
                        <a:t>麼走時，要特別注意若</a:t>
                      </a:r>
                      <a:r>
                        <a:rPr dirty="0" sz="900" spc="45">
                          <a:solidFill>
                            <a:srgbClr val="231F20"/>
                          </a:solidFill>
                          <a:latin typeface="華康標楷體"/>
                          <a:cs typeface="華康標楷體"/>
                        </a:rPr>
                        <a:t>急著更改路徑、不經意</a:t>
                      </a:r>
                      <a:r>
                        <a:rPr dirty="0" sz="900" spc="50">
                          <a:solidFill>
                            <a:srgbClr val="231F20"/>
                          </a:solidFill>
                          <a:latin typeface="華康標楷體"/>
                          <a:cs typeface="華康標楷體"/>
                        </a:rPr>
                        <a:t>地降低車速或停車等行</a:t>
                      </a:r>
                      <a:r>
                        <a:rPr dirty="0" sz="900" spc="40">
                          <a:solidFill>
                            <a:srgbClr val="231F20"/>
                          </a:solidFill>
                          <a:latin typeface="華康標楷體"/>
                          <a:cs typeface="華康標楷體"/>
                        </a:rPr>
                        <a:t>為，都會給其他車輛帶</a:t>
                      </a:r>
                      <a:r>
                        <a:rPr dirty="0" sz="900" spc="-30">
                          <a:solidFill>
                            <a:srgbClr val="231F20"/>
                          </a:solidFill>
                          <a:latin typeface="華康標楷體"/>
                          <a:cs typeface="華康標楷體"/>
                        </a:rPr>
                        <a:t>來困擾。</a:t>
                      </a:r>
                      <a:endParaRPr sz="900">
                        <a:latin typeface="華康標楷體"/>
                        <a:cs typeface="華康標楷體"/>
                      </a:endParaRPr>
                    </a:p>
                    <a:p>
                      <a:pPr algn="just" marL="142240" marR="38100" indent="-124460">
                        <a:lnSpc>
                          <a:spcPct val="102400"/>
                        </a:lnSpc>
                        <a:spcBef>
                          <a:spcPts val="595"/>
                        </a:spcBef>
                      </a:pPr>
                      <a:r>
                        <a:rPr dirty="0" sz="900" spc="55">
                          <a:solidFill>
                            <a:srgbClr val="231F20"/>
                          </a:solidFill>
                          <a:latin typeface="華康標楷體"/>
                          <a:cs typeface="華康標楷體"/>
                        </a:rPr>
                        <a:t>．瞭解因為道路施工或事</a:t>
                      </a:r>
                      <a:r>
                        <a:rPr dirty="0" sz="900" spc="45">
                          <a:solidFill>
                            <a:srgbClr val="231F20"/>
                          </a:solidFill>
                          <a:latin typeface="華康標楷體"/>
                          <a:cs typeface="華康標楷體"/>
                        </a:rPr>
                        <a:t>故的關係，道路有可能突然封閉，所以應特別</a:t>
                      </a:r>
                      <a:r>
                        <a:rPr dirty="0" sz="900" spc="40">
                          <a:solidFill>
                            <a:srgbClr val="231F20"/>
                          </a:solidFill>
                          <a:latin typeface="華康標楷體"/>
                          <a:cs typeface="華康標楷體"/>
                        </a:rPr>
                        <a:t>注意，提前確認道路的</a:t>
                      </a:r>
                      <a:r>
                        <a:rPr dirty="0" sz="900" spc="-25">
                          <a:solidFill>
                            <a:srgbClr val="231F20"/>
                          </a:solidFill>
                          <a:latin typeface="華康標楷體"/>
                          <a:cs typeface="華康標楷體"/>
                        </a:rPr>
                        <a:t>資訊</a:t>
                      </a:r>
                      <a:r>
                        <a:rPr dirty="0" sz="900" spc="-10">
                          <a:solidFill>
                            <a:srgbClr val="231F20"/>
                          </a:solidFill>
                          <a:latin typeface="華康標楷體"/>
                          <a:cs typeface="華康標楷體"/>
                        </a:rPr>
                        <a:t>（</a:t>
                      </a:r>
                      <a:r>
                        <a:rPr dirty="0" sz="900" spc="-25">
                          <a:solidFill>
                            <a:srgbClr val="231F20"/>
                          </a:solidFill>
                          <a:latin typeface="華康標楷體"/>
                          <a:cs typeface="華康標楷體"/>
                        </a:rPr>
                        <a:t>告示牌等</a:t>
                      </a:r>
                      <a:r>
                        <a:rPr dirty="0" sz="900" spc="-1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gn="just" marL="142240" marR="16510" indent="-124460">
                        <a:lnSpc>
                          <a:spcPct val="102400"/>
                        </a:lnSpc>
                        <a:spcBef>
                          <a:spcPts val="565"/>
                        </a:spcBef>
                      </a:pPr>
                      <a:r>
                        <a:rPr dirty="0" sz="900" spc="55">
                          <a:solidFill>
                            <a:srgbClr val="231F20"/>
                          </a:solidFill>
                          <a:latin typeface="華康標楷體"/>
                          <a:cs typeface="華康標楷體"/>
                        </a:rPr>
                        <a:t>．實際上路教學時，可以</a:t>
                      </a:r>
                      <a:r>
                        <a:rPr dirty="0" sz="900" spc="50">
                          <a:solidFill>
                            <a:srgbClr val="231F20"/>
                          </a:solidFill>
                          <a:latin typeface="華康標楷體"/>
                          <a:cs typeface="華康標楷體"/>
                        </a:rPr>
                        <a:t>讓隨車後座學員在各自</a:t>
                      </a:r>
                      <a:r>
                        <a:rPr dirty="0" sz="900" spc="-20">
                          <a:solidFill>
                            <a:srgbClr val="231F20"/>
                          </a:solidFill>
                          <a:latin typeface="華康標楷體"/>
                          <a:cs typeface="華康標楷體"/>
                        </a:rPr>
                        <a:t>的地圖上標誌記號紀錄：</a:t>
                      </a:r>
                      <a:endParaRPr sz="900">
                        <a:latin typeface="華康標楷體"/>
                        <a:cs typeface="華康標楷體"/>
                      </a:endParaRPr>
                    </a:p>
                    <a:p>
                      <a:pPr marL="269875" indent="-122555">
                        <a:lnSpc>
                          <a:spcPct val="100000"/>
                        </a:lnSpc>
                        <a:spcBef>
                          <a:spcPts val="25"/>
                        </a:spcBef>
                        <a:buFont typeface="Trebuchet MS"/>
                        <a:buAutoNum type="alphaUcPeriod"/>
                        <a:tabLst>
                          <a:tab pos="269875" algn="l"/>
                        </a:tabLst>
                      </a:pPr>
                      <a:r>
                        <a:rPr dirty="0" sz="900" spc="-20">
                          <a:solidFill>
                            <a:srgbClr val="231F20"/>
                          </a:solidFill>
                          <a:latin typeface="華康標楷體"/>
                          <a:cs typeface="華康標楷體"/>
                        </a:rPr>
                        <a:t>驚險的地方</a:t>
                      </a:r>
                      <a:endParaRPr sz="900">
                        <a:latin typeface="華康標楷體"/>
                        <a:cs typeface="華康標楷體"/>
                      </a:endParaRPr>
                    </a:p>
                    <a:p>
                      <a:pPr marL="260350" indent="-119380">
                        <a:lnSpc>
                          <a:spcPct val="100000"/>
                        </a:lnSpc>
                        <a:spcBef>
                          <a:spcPts val="25"/>
                        </a:spcBef>
                        <a:buFont typeface="Trebuchet MS"/>
                        <a:buAutoNum type="alphaUcPeriod"/>
                        <a:tabLst>
                          <a:tab pos="260350" algn="l"/>
                        </a:tabLst>
                      </a:pPr>
                      <a:r>
                        <a:rPr dirty="0" sz="900" spc="-15">
                          <a:solidFill>
                            <a:srgbClr val="231F20"/>
                          </a:solidFill>
                          <a:latin typeface="華康標楷體"/>
                          <a:cs typeface="華康標楷體"/>
                        </a:rPr>
                        <a:t>與自己的駕駛不同處</a:t>
                      </a:r>
                      <a:endParaRPr sz="900">
                        <a:latin typeface="華康標楷體"/>
                        <a:cs typeface="華康標楷體"/>
                      </a:endParaRPr>
                    </a:p>
                    <a:p>
                      <a:pPr marL="266065" indent="-123189">
                        <a:lnSpc>
                          <a:spcPct val="100000"/>
                        </a:lnSpc>
                        <a:spcBef>
                          <a:spcPts val="25"/>
                        </a:spcBef>
                        <a:buFont typeface="Trebuchet MS"/>
                        <a:buAutoNum type="alphaUcPeriod"/>
                        <a:tabLst>
                          <a:tab pos="266065" algn="l"/>
                        </a:tabLst>
                      </a:pPr>
                      <a:r>
                        <a:rPr dirty="0" sz="900" spc="-20">
                          <a:solidFill>
                            <a:srgbClr val="231F20"/>
                          </a:solidFill>
                          <a:latin typeface="華康標楷體"/>
                          <a:cs typeface="華康標楷體"/>
                        </a:rPr>
                        <a:t>不夠注意的地方</a:t>
                      </a:r>
                      <a:endParaRPr sz="900">
                        <a:latin typeface="華康標楷體"/>
                        <a:cs typeface="華康標楷體"/>
                      </a:endParaRPr>
                    </a:p>
                    <a:p>
                      <a:pPr marL="250190" marR="40005" indent="-100965">
                        <a:lnSpc>
                          <a:spcPct val="102400"/>
                        </a:lnSpc>
                        <a:buFont typeface="Trebuchet MS"/>
                        <a:buAutoNum type="alphaUcPeriod"/>
                        <a:tabLst>
                          <a:tab pos="250190" algn="l"/>
                          <a:tab pos="274320" algn="l"/>
                        </a:tabLst>
                      </a:pPr>
                      <a:r>
                        <a:rPr dirty="0" sz="900" spc="45">
                          <a:solidFill>
                            <a:srgbClr val="231F20"/>
                          </a:solidFill>
                          <a:latin typeface="華康標楷體"/>
                          <a:cs typeface="華康標楷體"/>
                        </a:rPr>
                        <a:t>	</a:t>
                      </a:r>
                      <a:r>
                        <a:rPr dirty="0" sz="900" spc="45">
                          <a:solidFill>
                            <a:srgbClr val="231F20"/>
                          </a:solidFill>
                          <a:latin typeface="華康標楷體"/>
                          <a:cs typeface="華康標楷體"/>
                        </a:rPr>
                        <a:t>令人讚賞的地方</a:t>
                      </a:r>
                      <a:r>
                        <a:rPr dirty="0" sz="900" spc="60">
                          <a:solidFill>
                            <a:srgbClr val="231F20"/>
                          </a:solidFill>
                          <a:latin typeface="華康標楷體"/>
                          <a:cs typeface="華康標楷體"/>
                        </a:rPr>
                        <a:t>（</a:t>
                      </a:r>
                      <a:r>
                        <a:rPr dirty="0" sz="900" spc="10">
                          <a:solidFill>
                            <a:srgbClr val="231F20"/>
                          </a:solidFill>
                          <a:latin typeface="華康標楷體"/>
                          <a:cs typeface="華康標楷體"/>
                        </a:rPr>
                        <a:t>優</a:t>
                      </a:r>
                      <a:r>
                        <a:rPr dirty="0" sz="900" spc="-10">
                          <a:solidFill>
                            <a:srgbClr val="231F20"/>
                          </a:solidFill>
                          <a:latin typeface="華康標楷體"/>
                          <a:cs typeface="華康標楷體"/>
                        </a:rPr>
                        <a:t>點</a:t>
                      </a:r>
                      <a:r>
                        <a:rPr dirty="0" sz="900" spc="-50">
                          <a:solidFill>
                            <a:srgbClr val="231F20"/>
                          </a:solidFill>
                          <a:latin typeface="華康標楷體"/>
                          <a:cs typeface="華康標楷體"/>
                        </a:rPr>
                        <a:t>）</a:t>
                      </a:r>
                      <a:endParaRPr sz="900">
                        <a:latin typeface="華康標楷體"/>
                        <a:cs typeface="華康標楷體"/>
                      </a:endParaRPr>
                    </a:p>
                    <a:p>
                      <a:pPr marL="161925" marR="40640">
                        <a:lnSpc>
                          <a:spcPct val="102400"/>
                        </a:lnSpc>
                      </a:pPr>
                      <a:r>
                        <a:rPr dirty="0" sz="900" spc="35">
                          <a:solidFill>
                            <a:srgbClr val="231F20"/>
                          </a:solidFill>
                          <a:latin typeface="華康標楷體"/>
                          <a:cs typeface="華康標楷體"/>
                        </a:rPr>
                        <a:t>等做上述的紀錄，並在</a:t>
                      </a:r>
                      <a:r>
                        <a:rPr dirty="0" sz="900" spc="-20">
                          <a:solidFill>
                            <a:srgbClr val="231F20"/>
                          </a:solidFill>
                          <a:latin typeface="華康標楷體"/>
                          <a:cs typeface="華康標楷體"/>
                        </a:rPr>
                        <a:t>下次討論中提出。</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sp>
        <p:nvSpPr>
          <p:cNvPr id="75" name="object 75" descr=""/>
          <p:cNvSpPr/>
          <p:nvPr/>
        </p:nvSpPr>
        <p:spPr>
          <a:xfrm>
            <a:off x="546468" y="360019"/>
            <a:ext cx="480695" cy="265430"/>
          </a:xfrm>
          <a:custGeom>
            <a:avLst/>
            <a:gdLst/>
            <a:ahLst/>
            <a:cxnLst/>
            <a:rect l="l" t="t" r="r" b="b"/>
            <a:pathLst>
              <a:path w="480694" h="265430">
                <a:moveTo>
                  <a:pt x="480072" y="132486"/>
                </a:moveTo>
                <a:lnTo>
                  <a:pt x="473316" y="90601"/>
                </a:lnTo>
                <a:lnTo>
                  <a:pt x="454507" y="54241"/>
                </a:lnTo>
                <a:lnTo>
                  <a:pt x="425818" y="25552"/>
                </a:lnTo>
                <a:lnTo>
                  <a:pt x="389445" y="6756"/>
                </a:lnTo>
                <a:lnTo>
                  <a:pt x="347573" y="0"/>
                </a:lnTo>
                <a:lnTo>
                  <a:pt x="305689" y="6756"/>
                </a:lnTo>
                <a:lnTo>
                  <a:pt x="269316" y="25552"/>
                </a:lnTo>
                <a:lnTo>
                  <a:pt x="240626" y="54241"/>
                </a:lnTo>
                <a:lnTo>
                  <a:pt x="240030" y="55397"/>
                </a:lnTo>
                <a:lnTo>
                  <a:pt x="239433" y="54241"/>
                </a:lnTo>
                <a:lnTo>
                  <a:pt x="210756" y="25552"/>
                </a:lnTo>
                <a:lnTo>
                  <a:pt x="174383" y="6756"/>
                </a:lnTo>
                <a:lnTo>
                  <a:pt x="132499" y="0"/>
                </a:lnTo>
                <a:lnTo>
                  <a:pt x="90614" y="6756"/>
                </a:lnTo>
                <a:lnTo>
                  <a:pt x="54241" y="25552"/>
                </a:lnTo>
                <a:lnTo>
                  <a:pt x="25565" y="54241"/>
                </a:lnTo>
                <a:lnTo>
                  <a:pt x="6756" y="90601"/>
                </a:lnTo>
                <a:lnTo>
                  <a:pt x="0" y="132486"/>
                </a:lnTo>
                <a:lnTo>
                  <a:pt x="6756" y="174358"/>
                </a:lnTo>
                <a:lnTo>
                  <a:pt x="25565" y="210731"/>
                </a:lnTo>
                <a:lnTo>
                  <a:pt x="54241" y="239420"/>
                </a:lnTo>
                <a:lnTo>
                  <a:pt x="90614" y="258229"/>
                </a:lnTo>
                <a:lnTo>
                  <a:pt x="132499" y="264985"/>
                </a:lnTo>
                <a:lnTo>
                  <a:pt x="174383" y="258229"/>
                </a:lnTo>
                <a:lnTo>
                  <a:pt x="210756" y="239420"/>
                </a:lnTo>
                <a:lnTo>
                  <a:pt x="239433" y="210731"/>
                </a:lnTo>
                <a:lnTo>
                  <a:pt x="240030" y="209588"/>
                </a:lnTo>
                <a:lnTo>
                  <a:pt x="240626"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72BF44"/>
          </a:solidFill>
        </p:spPr>
        <p:txBody>
          <a:bodyPr wrap="square" lIns="0" tIns="0" rIns="0" bIns="0" rtlCol="0"/>
          <a:lstStyle/>
          <a:p/>
        </p:txBody>
      </p:sp>
      <p:sp>
        <p:nvSpPr>
          <p:cNvPr id="76" name="object 76"/>
          <p:cNvSpPr txBox="1">
            <a:spLocks noGrp="1"/>
          </p:cNvSpPr>
          <p:nvPr>
            <p:ph type="title"/>
          </p:nvPr>
        </p:nvSpPr>
        <p:spPr>
          <a:xfrm>
            <a:off x="541625" y="279985"/>
            <a:ext cx="2858135" cy="371475"/>
          </a:xfrm>
          <a:prstGeom prst="rect"/>
        </p:spPr>
        <p:txBody>
          <a:bodyPr wrap="square" lIns="0" tIns="14604" rIns="0" bIns="0" rtlCol="0" vert="horz">
            <a:spAutoFit/>
          </a:bodyPr>
          <a:lstStyle/>
          <a:p>
            <a:pPr marL="38100">
              <a:lnSpc>
                <a:spcPct val="100000"/>
              </a:lnSpc>
              <a:spcBef>
                <a:spcPts val="114"/>
              </a:spcBef>
            </a:pPr>
            <a:r>
              <a:rPr dirty="0" baseline="5376" sz="2325" spc="-67">
                <a:solidFill>
                  <a:srgbClr val="FFFFFF"/>
                </a:solidFill>
              </a:rPr>
              <a:t>課目 </a:t>
            </a:r>
            <a:r>
              <a:rPr dirty="0" sz="2250" spc="-240">
                <a:solidFill>
                  <a:srgbClr val="72BF44"/>
                </a:solidFill>
                <a:latin typeface="Trebuchet MS"/>
                <a:cs typeface="Trebuchet MS"/>
              </a:rPr>
              <a:t>11</a:t>
            </a:r>
            <a:r>
              <a:rPr dirty="0" baseline="1792" sz="2325" spc="-157">
                <a:solidFill>
                  <a:srgbClr val="72BF44"/>
                </a:solidFill>
              </a:rPr>
              <a:t>：行車路線的規劃與執行</a:t>
            </a:r>
            <a:endParaRPr baseline="1792" sz="2325">
              <a:latin typeface="Trebuchet MS"/>
              <a:cs typeface="Trebuchet MS"/>
            </a:endParaRPr>
          </a:p>
        </p:txBody>
      </p:sp>
      <p:sp>
        <p:nvSpPr>
          <p:cNvPr id="77" name="object 77" descr=""/>
          <p:cNvSpPr txBox="1"/>
          <p:nvPr/>
        </p:nvSpPr>
        <p:spPr>
          <a:xfrm>
            <a:off x="1311835" y="672626"/>
            <a:ext cx="5534025"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標：自行規劃行駛路線，在注意整體交通狀況下，自行完成基本的駕</a:t>
            </a:r>
            <a:r>
              <a:rPr dirty="0" sz="1250" spc="-50">
                <a:solidFill>
                  <a:srgbClr val="231F20"/>
                </a:solidFill>
                <a:latin typeface="SimSun"/>
                <a:cs typeface="SimSun"/>
              </a:rPr>
              <a:t>駛</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grpSp>
        <p:nvGrpSpPr>
          <p:cNvPr id="78" name="object 78" descr=""/>
          <p:cNvGrpSpPr/>
          <p:nvPr/>
        </p:nvGrpSpPr>
        <p:grpSpPr>
          <a:xfrm>
            <a:off x="359994" y="708009"/>
            <a:ext cx="922019" cy="367030"/>
            <a:chOff x="359994" y="708009"/>
            <a:chExt cx="922019" cy="367030"/>
          </a:xfrm>
        </p:grpSpPr>
        <p:sp>
          <p:nvSpPr>
            <p:cNvPr id="79" name="object 79" descr=""/>
            <p:cNvSpPr/>
            <p:nvPr/>
          </p:nvSpPr>
          <p:spPr>
            <a:xfrm>
              <a:off x="359981" y="708012"/>
              <a:ext cx="922019" cy="367030"/>
            </a:xfrm>
            <a:custGeom>
              <a:avLst/>
              <a:gdLst/>
              <a:ahLst/>
              <a:cxnLst/>
              <a:rect l="l" t="t" r="r" b="b"/>
              <a:pathLst>
                <a:path w="922019" h="367030">
                  <a:moveTo>
                    <a:pt x="921435" y="183502"/>
                  </a:moveTo>
                  <a:lnTo>
                    <a:pt x="678065" y="0"/>
                  </a:lnTo>
                  <a:lnTo>
                    <a:pt x="678065" y="69913"/>
                  </a:lnTo>
                  <a:lnTo>
                    <a:pt x="0" y="69913"/>
                  </a:lnTo>
                  <a:lnTo>
                    <a:pt x="0" y="297116"/>
                  </a:lnTo>
                  <a:lnTo>
                    <a:pt x="678065" y="297116"/>
                  </a:lnTo>
                  <a:lnTo>
                    <a:pt x="678065" y="367004"/>
                  </a:lnTo>
                  <a:lnTo>
                    <a:pt x="921435" y="183502"/>
                  </a:lnTo>
                  <a:close/>
                </a:path>
              </a:pathLst>
            </a:custGeom>
            <a:solidFill>
              <a:srgbClr val="DADBDC"/>
            </a:solidFill>
          </p:spPr>
          <p:txBody>
            <a:bodyPr wrap="square" lIns="0" tIns="0" rIns="0" bIns="0" rtlCol="0"/>
            <a:lstStyle/>
            <a:p/>
          </p:txBody>
        </p:sp>
        <p:sp>
          <p:nvSpPr>
            <p:cNvPr id="80" name="object 80" descr=""/>
            <p:cNvSpPr/>
            <p:nvPr/>
          </p:nvSpPr>
          <p:spPr>
            <a:xfrm>
              <a:off x="359994" y="777925"/>
              <a:ext cx="678180" cy="227329"/>
            </a:xfrm>
            <a:custGeom>
              <a:avLst/>
              <a:gdLst/>
              <a:ahLst/>
              <a:cxnLst/>
              <a:rect l="l" t="t" r="r" b="b"/>
              <a:pathLst>
                <a:path w="678180" h="227330">
                  <a:moveTo>
                    <a:pt x="108178" y="0"/>
                  </a:moveTo>
                  <a:lnTo>
                    <a:pt x="177" y="0"/>
                  </a:lnTo>
                  <a:lnTo>
                    <a:pt x="0" y="800"/>
                  </a:lnTo>
                  <a:lnTo>
                    <a:pt x="0" y="227190"/>
                  </a:lnTo>
                  <a:lnTo>
                    <a:pt x="55727" y="227190"/>
                  </a:lnTo>
                  <a:lnTo>
                    <a:pt x="108178" y="0"/>
                  </a:lnTo>
                  <a:close/>
                </a:path>
                <a:path w="678180" h="227330">
                  <a:moveTo>
                    <a:pt x="298145" y="0"/>
                  </a:moveTo>
                  <a:lnTo>
                    <a:pt x="190144" y="0"/>
                  </a:lnTo>
                  <a:lnTo>
                    <a:pt x="137693" y="227190"/>
                  </a:lnTo>
                  <a:lnTo>
                    <a:pt x="159143" y="227190"/>
                  </a:lnTo>
                  <a:lnTo>
                    <a:pt x="245694" y="227190"/>
                  </a:lnTo>
                  <a:lnTo>
                    <a:pt x="298145" y="0"/>
                  </a:lnTo>
                  <a:close/>
                </a:path>
                <a:path w="678180" h="227330">
                  <a:moveTo>
                    <a:pt x="488099" y="0"/>
                  </a:moveTo>
                  <a:lnTo>
                    <a:pt x="380098" y="0"/>
                  </a:lnTo>
                  <a:lnTo>
                    <a:pt x="327647" y="227190"/>
                  </a:lnTo>
                  <a:lnTo>
                    <a:pt x="349097" y="227190"/>
                  </a:lnTo>
                  <a:lnTo>
                    <a:pt x="435648" y="227190"/>
                  </a:lnTo>
                  <a:lnTo>
                    <a:pt x="488099" y="0"/>
                  </a:lnTo>
                  <a:close/>
                </a:path>
                <a:path w="678180" h="227330">
                  <a:moveTo>
                    <a:pt x="678053" y="0"/>
                  </a:moveTo>
                  <a:lnTo>
                    <a:pt x="570064" y="0"/>
                  </a:lnTo>
                  <a:lnTo>
                    <a:pt x="517613" y="227190"/>
                  </a:lnTo>
                  <a:lnTo>
                    <a:pt x="539051" y="227190"/>
                  </a:lnTo>
                  <a:lnTo>
                    <a:pt x="625602" y="227190"/>
                  </a:lnTo>
                  <a:lnTo>
                    <a:pt x="678053" y="0"/>
                  </a:lnTo>
                  <a:close/>
                </a:path>
              </a:pathLst>
            </a:custGeom>
            <a:solidFill>
              <a:srgbClr val="B7DA9B"/>
            </a:solidFill>
          </p:spPr>
          <p:txBody>
            <a:bodyPr wrap="square" lIns="0" tIns="0" rIns="0" bIns="0" rtlCol="0"/>
            <a:lstStyle/>
            <a:p/>
          </p:txBody>
        </p:sp>
      </p:grpSp>
      <p:sp>
        <p:nvSpPr>
          <p:cNvPr id="81" name="object 81"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144</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82" name="object 82"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145</a:t>
            </a:r>
            <a:endParaRPr sz="800">
              <a:latin typeface="Times New Roman"/>
              <a:cs typeface="Times New Roman"/>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5777999" y="4758008"/>
              <a:ext cx="0" cy="207010"/>
            </a:xfrm>
            <a:custGeom>
              <a:avLst/>
              <a:gdLst/>
              <a:ahLst/>
              <a:cxnLst/>
              <a:rect l="l" t="t" r="r" b="b"/>
              <a:pathLst>
                <a:path w="0" h="207010">
                  <a:moveTo>
                    <a:pt x="0" y="206997"/>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5777999" y="49740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69" name="object 69" descr=""/>
            <p:cNvSpPr/>
            <p:nvPr/>
          </p:nvSpPr>
          <p:spPr>
            <a:xfrm>
              <a:off x="1349999" y="1625658"/>
              <a:ext cx="0" cy="355600"/>
            </a:xfrm>
            <a:custGeom>
              <a:avLst/>
              <a:gdLst/>
              <a:ahLst/>
              <a:cxnLst/>
              <a:rect l="l" t="t" r="r" b="b"/>
              <a:pathLst>
                <a:path w="0" h="355600">
                  <a:moveTo>
                    <a:pt x="0" y="355498"/>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1349999" y="1981151"/>
              <a:ext cx="0" cy="198120"/>
            </a:xfrm>
            <a:custGeom>
              <a:avLst/>
              <a:gdLst/>
              <a:ahLst/>
              <a:cxnLst/>
              <a:rect l="l" t="t" r="r" b="b"/>
              <a:pathLst>
                <a:path w="0" h="198119">
                  <a:moveTo>
                    <a:pt x="0" y="198005"/>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1349999" y="2179158"/>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349999" y="2521152"/>
              <a:ext cx="0" cy="198120"/>
            </a:xfrm>
            <a:custGeom>
              <a:avLst/>
              <a:gdLst/>
              <a:ahLst/>
              <a:cxnLst/>
              <a:rect l="l" t="t" r="r" b="b"/>
              <a:pathLst>
                <a:path w="0" h="198119">
                  <a:moveTo>
                    <a:pt x="0" y="198005"/>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1349999" y="2719157"/>
              <a:ext cx="0" cy="1062355"/>
            </a:xfrm>
            <a:custGeom>
              <a:avLst/>
              <a:gdLst/>
              <a:ahLst/>
              <a:cxnLst/>
              <a:rect l="l" t="t" r="r" b="b"/>
              <a:pathLst>
                <a:path w="0" h="1062354">
                  <a:moveTo>
                    <a:pt x="0" y="1061999"/>
                  </a:moveTo>
                  <a:lnTo>
                    <a:pt x="0" y="0"/>
                  </a:lnTo>
                </a:path>
              </a:pathLst>
            </a:custGeom>
            <a:ln w="9004">
              <a:solidFill>
                <a:srgbClr val="FFFFFF"/>
              </a:solidFill>
            </a:ln>
          </p:spPr>
          <p:txBody>
            <a:bodyPr wrap="square" lIns="0" tIns="0" rIns="0" bIns="0" rtlCol="0"/>
            <a:lstStyle/>
            <a:p/>
          </p:txBody>
        </p:sp>
        <p:sp>
          <p:nvSpPr>
            <p:cNvPr id="74" name="object 74" descr=""/>
            <p:cNvSpPr/>
            <p:nvPr/>
          </p:nvSpPr>
          <p:spPr>
            <a:xfrm>
              <a:off x="1349999" y="3781163"/>
              <a:ext cx="0" cy="360045"/>
            </a:xfrm>
            <a:custGeom>
              <a:avLst/>
              <a:gdLst/>
              <a:ahLst/>
              <a:cxnLst/>
              <a:rect l="l" t="t" r="r" b="b"/>
              <a:pathLst>
                <a:path w="0" h="360045">
                  <a:moveTo>
                    <a:pt x="0" y="359994"/>
                  </a:moveTo>
                  <a:lnTo>
                    <a:pt x="0" y="0"/>
                  </a:lnTo>
                </a:path>
              </a:pathLst>
            </a:custGeom>
            <a:ln w="9004">
              <a:solidFill>
                <a:srgbClr val="FFFFFF"/>
              </a:solidFill>
            </a:ln>
          </p:spPr>
          <p:txBody>
            <a:bodyPr wrap="square" lIns="0" tIns="0" rIns="0" bIns="0" rtlCol="0"/>
            <a:lstStyle/>
            <a:p/>
          </p:txBody>
        </p:sp>
        <p:sp>
          <p:nvSpPr>
            <p:cNvPr id="75" name="object 75" descr=""/>
            <p:cNvSpPr/>
            <p:nvPr/>
          </p:nvSpPr>
          <p:spPr>
            <a:xfrm>
              <a:off x="1349999" y="4141151"/>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1349999" y="4339152"/>
              <a:ext cx="0" cy="198120"/>
            </a:xfrm>
            <a:custGeom>
              <a:avLst/>
              <a:gdLst/>
              <a:ahLst/>
              <a:cxnLst/>
              <a:rect l="l" t="t" r="r" b="b"/>
              <a:pathLst>
                <a:path w="0" h="198120">
                  <a:moveTo>
                    <a:pt x="0" y="198005"/>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1349999" y="4537152"/>
              <a:ext cx="0" cy="220979"/>
            </a:xfrm>
            <a:custGeom>
              <a:avLst/>
              <a:gdLst/>
              <a:ahLst/>
              <a:cxnLst/>
              <a:rect l="l" t="t" r="r" b="b"/>
              <a:pathLst>
                <a:path w="0" h="220979">
                  <a:moveTo>
                    <a:pt x="0" y="220853"/>
                  </a:moveTo>
                  <a:lnTo>
                    <a:pt x="0" y="0"/>
                  </a:lnTo>
                </a:path>
              </a:pathLst>
            </a:custGeom>
            <a:ln w="9004">
              <a:solidFill>
                <a:srgbClr val="FFFFFF"/>
              </a:solidFill>
            </a:ln>
          </p:spPr>
          <p:txBody>
            <a:bodyPr wrap="square" lIns="0" tIns="0" rIns="0" bIns="0" rtlCol="0"/>
            <a:lstStyle/>
            <a:p/>
          </p:txBody>
        </p:sp>
        <p:sp>
          <p:nvSpPr>
            <p:cNvPr id="78" name="object 78" descr=""/>
            <p:cNvSpPr/>
            <p:nvPr/>
          </p:nvSpPr>
          <p:spPr>
            <a:xfrm>
              <a:off x="1349999" y="4758008"/>
              <a:ext cx="0" cy="207010"/>
            </a:xfrm>
            <a:custGeom>
              <a:avLst/>
              <a:gdLst/>
              <a:ahLst/>
              <a:cxnLst/>
              <a:rect l="l" t="t" r="r" b="b"/>
              <a:pathLst>
                <a:path w="0" h="207010">
                  <a:moveTo>
                    <a:pt x="0" y="206997"/>
                  </a:moveTo>
                  <a:lnTo>
                    <a:pt x="0" y="0"/>
                  </a:lnTo>
                </a:path>
              </a:pathLst>
            </a:custGeom>
            <a:ln w="9004">
              <a:solidFill>
                <a:srgbClr val="FFFFFF"/>
              </a:solidFill>
            </a:ln>
          </p:spPr>
          <p:txBody>
            <a:bodyPr wrap="square" lIns="0" tIns="0" rIns="0" bIns="0" rtlCol="0"/>
            <a:lstStyle/>
            <a:p/>
          </p:txBody>
        </p:sp>
        <p:sp>
          <p:nvSpPr>
            <p:cNvPr id="79" name="object 79" descr=""/>
            <p:cNvSpPr/>
            <p:nvPr/>
          </p:nvSpPr>
          <p:spPr>
            <a:xfrm>
              <a:off x="1349999" y="1634540"/>
              <a:ext cx="0" cy="328930"/>
            </a:xfrm>
            <a:custGeom>
              <a:avLst/>
              <a:gdLst/>
              <a:ahLst/>
              <a:cxnLst/>
              <a:rect l="l" t="t" r="r" b="b"/>
              <a:pathLst>
                <a:path w="0" h="328930">
                  <a:moveTo>
                    <a:pt x="0" y="328841"/>
                  </a:moveTo>
                  <a:lnTo>
                    <a:pt x="0" y="0"/>
                  </a:lnTo>
                </a:path>
              </a:pathLst>
            </a:custGeom>
            <a:ln w="9004">
              <a:solidFill>
                <a:srgbClr val="BCBEC0"/>
              </a:solidFill>
              <a:prstDash val="dot"/>
            </a:ln>
          </p:spPr>
          <p:txBody>
            <a:bodyPr wrap="square" lIns="0" tIns="0" rIns="0" bIns="0" rtlCol="0"/>
            <a:lstStyle/>
            <a:p/>
          </p:txBody>
        </p:sp>
        <p:sp>
          <p:nvSpPr>
            <p:cNvPr id="80" name="object 80" descr=""/>
            <p:cNvSpPr/>
            <p:nvPr/>
          </p:nvSpPr>
          <p:spPr>
            <a:xfrm>
              <a:off x="1345488" y="1621167"/>
              <a:ext cx="9525" cy="365125"/>
            </a:xfrm>
            <a:custGeom>
              <a:avLst/>
              <a:gdLst/>
              <a:ahLst/>
              <a:cxnLst/>
              <a:rect l="l" t="t" r="r" b="b"/>
              <a:pathLst>
                <a:path w="9525" h="365125">
                  <a:moveTo>
                    <a:pt x="9004" y="359994"/>
                  </a:moveTo>
                  <a:lnTo>
                    <a:pt x="7683" y="356806"/>
                  </a:lnTo>
                  <a:lnTo>
                    <a:pt x="4508" y="355498"/>
                  </a:lnTo>
                  <a:lnTo>
                    <a:pt x="1320" y="356806"/>
                  </a:lnTo>
                  <a:lnTo>
                    <a:pt x="0" y="359994"/>
                  </a:lnTo>
                  <a:lnTo>
                    <a:pt x="1320" y="363181"/>
                  </a:lnTo>
                  <a:lnTo>
                    <a:pt x="4508" y="364502"/>
                  </a:lnTo>
                  <a:lnTo>
                    <a:pt x="7683" y="363181"/>
                  </a:lnTo>
                  <a:lnTo>
                    <a:pt x="9004" y="359994"/>
                  </a:lnTo>
                  <a:close/>
                </a:path>
                <a:path w="9525" h="365125">
                  <a:moveTo>
                    <a:pt x="9004" y="4495"/>
                  </a:moveTo>
                  <a:lnTo>
                    <a:pt x="7683" y="1308"/>
                  </a:lnTo>
                  <a:lnTo>
                    <a:pt x="4508" y="0"/>
                  </a:lnTo>
                  <a:lnTo>
                    <a:pt x="1320" y="1308"/>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81" name="object 81" descr=""/>
            <p:cNvSpPr/>
            <p:nvPr/>
          </p:nvSpPr>
          <p:spPr>
            <a:xfrm>
              <a:off x="1349999" y="1990151"/>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82" name="object 82" descr=""/>
            <p:cNvSpPr/>
            <p:nvPr/>
          </p:nvSpPr>
          <p:spPr>
            <a:xfrm>
              <a:off x="1345488" y="1976653"/>
              <a:ext cx="9525" cy="207010"/>
            </a:xfrm>
            <a:custGeom>
              <a:avLst/>
              <a:gdLst/>
              <a:ahLst/>
              <a:cxnLst/>
              <a:rect l="l" t="t" r="r" b="b"/>
              <a:pathLst>
                <a:path w="9525" h="207010">
                  <a:moveTo>
                    <a:pt x="9004" y="202514"/>
                  </a:moveTo>
                  <a:lnTo>
                    <a:pt x="7683" y="199326"/>
                  </a:lnTo>
                  <a:lnTo>
                    <a:pt x="4508" y="198005"/>
                  </a:lnTo>
                  <a:lnTo>
                    <a:pt x="1320" y="199326"/>
                  </a:lnTo>
                  <a:lnTo>
                    <a:pt x="0" y="202514"/>
                  </a:lnTo>
                  <a:lnTo>
                    <a:pt x="1320" y="205689"/>
                  </a:lnTo>
                  <a:lnTo>
                    <a:pt x="4508" y="207010"/>
                  </a:lnTo>
                  <a:lnTo>
                    <a:pt x="7683" y="205689"/>
                  </a:lnTo>
                  <a:lnTo>
                    <a:pt x="9004" y="202514"/>
                  </a:lnTo>
                  <a:close/>
                </a:path>
                <a:path w="9525" h="20701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83" name="object 83" descr=""/>
            <p:cNvSpPr/>
            <p:nvPr/>
          </p:nvSpPr>
          <p:spPr>
            <a:xfrm>
              <a:off x="1349999" y="2188159"/>
              <a:ext cx="0" cy="315595"/>
            </a:xfrm>
            <a:custGeom>
              <a:avLst/>
              <a:gdLst/>
              <a:ahLst/>
              <a:cxnLst/>
              <a:rect l="l" t="t" r="r" b="b"/>
              <a:pathLst>
                <a:path w="0" h="315594">
                  <a:moveTo>
                    <a:pt x="0" y="314998"/>
                  </a:moveTo>
                  <a:lnTo>
                    <a:pt x="0" y="0"/>
                  </a:lnTo>
                </a:path>
              </a:pathLst>
            </a:custGeom>
            <a:ln w="9004">
              <a:solidFill>
                <a:srgbClr val="BCBEC0"/>
              </a:solidFill>
              <a:prstDash val="dot"/>
            </a:ln>
          </p:spPr>
          <p:txBody>
            <a:bodyPr wrap="square" lIns="0" tIns="0" rIns="0" bIns="0" rtlCol="0"/>
            <a:lstStyle/>
            <a:p/>
          </p:txBody>
        </p:sp>
        <p:sp>
          <p:nvSpPr>
            <p:cNvPr id="84" name="object 84" descr=""/>
            <p:cNvSpPr/>
            <p:nvPr/>
          </p:nvSpPr>
          <p:spPr>
            <a:xfrm>
              <a:off x="1345488" y="2174659"/>
              <a:ext cx="9525" cy="351155"/>
            </a:xfrm>
            <a:custGeom>
              <a:avLst/>
              <a:gdLst/>
              <a:ahLst/>
              <a:cxnLst/>
              <a:rect l="l" t="t" r="r" b="b"/>
              <a:pathLst>
                <a:path w="9525" h="351155">
                  <a:moveTo>
                    <a:pt x="9004" y="346506"/>
                  </a:moveTo>
                  <a:lnTo>
                    <a:pt x="7683" y="343319"/>
                  </a:lnTo>
                  <a:lnTo>
                    <a:pt x="4508" y="341998"/>
                  </a:lnTo>
                  <a:lnTo>
                    <a:pt x="1320" y="343319"/>
                  </a:lnTo>
                  <a:lnTo>
                    <a:pt x="0" y="346506"/>
                  </a:lnTo>
                  <a:lnTo>
                    <a:pt x="1320" y="349681"/>
                  </a:lnTo>
                  <a:lnTo>
                    <a:pt x="4508" y="351002"/>
                  </a:lnTo>
                  <a:lnTo>
                    <a:pt x="7683" y="349681"/>
                  </a:lnTo>
                  <a:lnTo>
                    <a:pt x="9004" y="346506"/>
                  </a:lnTo>
                  <a:close/>
                </a:path>
                <a:path w="9525" h="351155">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85" name="object 85" descr=""/>
            <p:cNvSpPr/>
            <p:nvPr/>
          </p:nvSpPr>
          <p:spPr>
            <a:xfrm>
              <a:off x="1349999" y="2530151"/>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86" name="object 86" descr=""/>
            <p:cNvSpPr/>
            <p:nvPr/>
          </p:nvSpPr>
          <p:spPr>
            <a:xfrm>
              <a:off x="1345488" y="2516657"/>
              <a:ext cx="9525" cy="207010"/>
            </a:xfrm>
            <a:custGeom>
              <a:avLst/>
              <a:gdLst/>
              <a:ahLst/>
              <a:cxnLst/>
              <a:rect l="l" t="t" r="r" b="b"/>
              <a:pathLst>
                <a:path w="9525" h="207010">
                  <a:moveTo>
                    <a:pt x="9004" y="202501"/>
                  </a:moveTo>
                  <a:lnTo>
                    <a:pt x="7683" y="199326"/>
                  </a:lnTo>
                  <a:lnTo>
                    <a:pt x="4508" y="198005"/>
                  </a:lnTo>
                  <a:lnTo>
                    <a:pt x="1320" y="199326"/>
                  </a:lnTo>
                  <a:lnTo>
                    <a:pt x="0" y="202501"/>
                  </a:lnTo>
                  <a:lnTo>
                    <a:pt x="1320" y="205689"/>
                  </a:lnTo>
                  <a:lnTo>
                    <a:pt x="4508" y="207010"/>
                  </a:lnTo>
                  <a:lnTo>
                    <a:pt x="7683" y="205689"/>
                  </a:lnTo>
                  <a:lnTo>
                    <a:pt x="9004" y="202501"/>
                  </a:lnTo>
                  <a:close/>
                </a:path>
                <a:path w="9525" h="207010">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87" name="object 87" descr=""/>
            <p:cNvSpPr/>
            <p:nvPr/>
          </p:nvSpPr>
          <p:spPr>
            <a:xfrm>
              <a:off x="1349999" y="2728158"/>
              <a:ext cx="0" cy="1035050"/>
            </a:xfrm>
            <a:custGeom>
              <a:avLst/>
              <a:gdLst/>
              <a:ahLst/>
              <a:cxnLst/>
              <a:rect l="l" t="t" r="r" b="b"/>
              <a:pathLst>
                <a:path w="0" h="1035050">
                  <a:moveTo>
                    <a:pt x="0" y="1034999"/>
                  </a:moveTo>
                  <a:lnTo>
                    <a:pt x="0" y="0"/>
                  </a:lnTo>
                </a:path>
              </a:pathLst>
            </a:custGeom>
            <a:ln w="9004">
              <a:solidFill>
                <a:srgbClr val="BCBEC0"/>
              </a:solidFill>
              <a:prstDash val="dot"/>
            </a:ln>
          </p:spPr>
          <p:txBody>
            <a:bodyPr wrap="square" lIns="0" tIns="0" rIns="0" bIns="0" rtlCol="0"/>
            <a:lstStyle/>
            <a:p/>
          </p:txBody>
        </p:sp>
        <p:sp>
          <p:nvSpPr>
            <p:cNvPr id="88" name="object 88" descr=""/>
            <p:cNvSpPr/>
            <p:nvPr/>
          </p:nvSpPr>
          <p:spPr>
            <a:xfrm>
              <a:off x="1345488" y="2714663"/>
              <a:ext cx="9525" cy="1071245"/>
            </a:xfrm>
            <a:custGeom>
              <a:avLst/>
              <a:gdLst/>
              <a:ahLst/>
              <a:cxnLst/>
              <a:rect l="l" t="t" r="r" b="b"/>
              <a:pathLst>
                <a:path w="9525" h="1071245">
                  <a:moveTo>
                    <a:pt x="9004" y="1066495"/>
                  </a:moveTo>
                  <a:lnTo>
                    <a:pt x="7683" y="1063320"/>
                  </a:lnTo>
                  <a:lnTo>
                    <a:pt x="4508" y="1061999"/>
                  </a:lnTo>
                  <a:lnTo>
                    <a:pt x="1320" y="1063320"/>
                  </a:lnTo>
                  <a:lnTo>
                    <a:pt x="0" y="1066495"/>
                  </a:lnTo>
                  <a:lnTo>
                    <a:pt x="1320" y="1069682"/>
                  </a:lnTo>
                  <a:lnTo>
                    <a:pt x="4508" y="1071003"/>
                  </a:lnTo>
                  <a:lnTo>
                    <a:pt x="7683" y="1069682"/>
                  </a:lnTo>
                  <a:lnTo>
                    <a:pt x="9004" y="1066495"/>
                  </a:lnTo>
                  <a:close/>
                </a:path>
                <a:path w="9525" h="1071245">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89" name="object 89" descr=""/>
            <p:cNvSpPr/>
            <p:nvPr/>
          </p:nvSpPr>
          <p:spPr>
            <a:xfrm>
              <a:off x="1349999" y="3790162"/>
              <a:ext cx="0" cy="333375"/>
            </a:xfrm>
            <a:custGeom>
              <a:avLst/>
              <a:gdLst/>
              <a:ahLst/>
              <a:cxnLst/>
              <a:rect l="l" t="t" r="r" b="b"/>
              <a:pathLst>
                <a:path w="0" h="333375">
                  <a:moveTo>
                    <a:pt x="0" y="332994"/>
                  </a:moveTo>
                  <a:lnTo>
                    <a:pt x="0" y="0"/>
                  </a:lnTo>
                </a:path>
              </a:pathLst>
            </a:custGeom>
            <a:ln w="9004">
              <a:solidFill>
                <a:srgbClr val="BCBEC0"/>
              </a:solidFill>
              <a:prstDash val="dot"/>
            </a:ln>
          </p:spPr>
          <p:txBody>
            <a:bodyPr wrap="square" lIns="0" tIns="0" rIns="0" bIns="0" rtlCol="0"/>
            <a:lstStyle/>
            <a:p/>
          </p:txBody>
        </p:sp>
        <p:sp>
          <p:nvSpPr>
            <p:cNvPr id="90" name="object 90" descr=""/>
            <p:cNvSpPr/>
            <p:nvPr/>
          </p:nvSpPr>
          <p:spPr>
            <a:xfrm>
              <a:off x="1345488" y="3776662"/>
              <a:ext cx="9525" cy="369570"/>
            </a:xfrm>
            <a:custGeom>
              <a:avLst/>
              <a:gdLst/>
              <a:ahLst/>
              <a:cxnLst/>
              <a:rect l="l" t="t" r="r" b="b"/>
              <a:pathLst>
                <a:path w="9525" h="369570">
                  <a:moveTo>
                    <a:pt x="9004" y="364502"/>
                  </a:moveTo>
                  <a:lnTo>
                    <a:pt x="7683" y="361315"/>
                  </a:lnTo>
                  <a:lnTo>
                    <a:pt x="4508" y="359994"/>
                  </a:lnTo>
                  <a:lnTo>
                    <a:pt x="1320" y="361315"/>
                  </a:lnTo>
                  <a:lnTo>
                    <a:pt x="0" y="364502"/>
                  </a:lnTo>
                  <a:lnTo>
                    <a:pt x="1320" y="367690"/>
                  </a:lnTo>
                  <a:lnTo>
                    <a:pt x="4508" y="368998"/>
                  </a:lnTo>
                  <a:lnTo>
                    <a:pt x="7683" y="367690"/>
                  </a:lnTo>
                  <a:lnTo>
                    <a:pt x="9004" y="364502"/>
                  </a:lnTo>
                  <a:close/>
                </a:path>
                <a:path w="9525" h="369570">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91" name="object 91" descr=""/>
            <p:cNvSpPr/>
            <p:nvPr/>
          </p:nvSpPr>
          <p:spPr>
            <a:xfrm>
              <a:off x="1349999" y="4150152"/>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92" name="object 92" descr=""/>
            <p:cNvSpPr/>
            <p:nvPr/>
          </p:nvSpPr>
          <p:spPr>
            <a:xfrm>
              <a:off x="1345488" y="4136656"/>
              <a:ext cx="9525" cy="207010"/>
            </a:xfrm>
            <a:custGeom>
              <a:avLst/>
              <a:gdLst/>
              <a:ahLst/>
              <a:cxnLst/>
              <a:rect l="l" t="t" r="r" b="b"/>
              <a:pathLst>
                <a:path w="9525" h="207010">
                  <a:moveTo>
                    <a:pt x="9004" y="202501"/>
                  </a:moveTo>
                  <a:lnTo>
                    <a:pt x="7683" y="199326"/>
                  </a:lnTo>
                  <a:lnTo>
                    <a:pt x="4508" y="198005"/>
                  </a:lnTo>
                  <a:lnTo>
                    <a:pt x="1320" y="199326"/>
                  </a:lnTo>
                  <a:lnTo>
                    <a:pt x="0" y="202501"/>
                  </a:lnTo>
                  <a:lnTo>
                    <a:pt x="1320" y="205689"/>
                  </a:lnTo>
                  <a:lnTo>
                    <a:pt x="4508" y="207010"/>
                  </a:lnTo>
                  <a:lnTo>
                    <a:pt x="7683" y="205689"/>
                  </a:lnTo>
                  <a:lnTo>
                    <a:pt x="9004" y="202501"/>
                  </a:lnTo>
                  <a:close/>
                </a:path>
                <a:path w="9525" h="207010">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93" name="object 93" descr=""/>
            <p:cNvSpPr/>
            <p:nvPr/>
          </p:nvSpPr>
          <p:spPr>
            <a:xfrm>
              <a:off x="1349999" y="4348151"/>
              <a:ext cx="0" cy="171450"/>
            </a:xfrm>
            <a:custGeom>
              <a:avLst/>
              <a:gdLst/>
              <a:ahLst/>
              <a:cxnLst/>
              <a:rect l="l" t="t" r="r" b="b"/>
              <a:pathLst>
                <a:path w="0" h="171450">
                  <a:moveTo>
                    <a:pt x="0" y="171005"/>
                  </a:moveTo>
                  <a:lnTo>
                    <a:pt x="0" y="0"/>
                  </a:lnTo>
                </a:path>
              </a:pathLst>
            </a:custGeom>
            <a:ln w="9004">
              <a:solidFill>
                <a:srgbClr val="BCBEC0"/>
              </a:solidFill>
              <a:prstDash val="dot"/>
            </a:ln>
          </p:spPr>
          <p:txBody>
            <a:bodyPr wrap="square" lIns="0" tIns="0" rIns="0" bIns="0" rtlCol="0"/>
            <a:lstStyle/>
            <a:p/>
          </p:txBody>
        </p:sp>
        <p:sp>
          <p:nvSpPr>
            <p:cNvPr id="94" name="object 94" descr=""/>
            <p:cNvSpPr/>
            <p:nvPr/>
          </p:nvSpPr>
          <p:spPr>
            <a:xfrm>
              <a:off x="1345488" y="4334649"/>
              <a:ext cx="9525" cy="207010"/>
            </a:xfrm>
            <a:custGeom>
              <a:avLst/>
              <a:gdLst/>
              <a:ahLst/>
              <a:cxnLst/>
              <a:rect l="l" t="t" r="r" b="b"/>
              <a:pathLst>
                <a:path w="9525" h="207010">
                  <a:moveTo>
                    <a:pt x="9004" y="202514"/>
                  </a:moveTo>
                  <a:lnTo>
                    <a:pt x="7683" y="199326"/>
                  </a:lnTo>
                  <a:lnTo>
                    <a:pt x="4508" y="198005"/>
                  </a:lnTo>
                  <a:lnTo>
                    <a:pt x="1320" y="199326"/>
                  </a:lnTo>
                  <a:lnTo>
                    <a:pt x="0" y="202514"/>
                  </a:lnTo>
                  <a:lnTo>
                    <a:pt x="1320" y="205701"/>
                  </a:lnTo>
                  <a:lnTo>
                    <a:pt x="4508" y="207010"/>
                  </a:lnTo>
                  <a:lnTo>
                    <a:pt x="7683" y="205701"/>
                  </a:lnTo>
                  <a:lnTo>
                    <a:pt x="9004" y="202514"/>
                  </a:lnTo>
                  <a:close/>
                </a:path>
                <a:path w="9525" h="207010">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95" name="object 95" descr=""/>
            <p:cNvSpPr/>
            <p:nvPr/>
          </p:nvSpPr>
          <p:spPr>
            <a:xfrm>
              <a:off x="1349999" y="4546358"/>
              <a:ext cx="0" cy="193675"/>
            </a:xfrm>
            <a:custGeom>
              <a:avLst/>
              <a:gdLst/>
              <a:ahLst/>
              <a:cxnLst/>
              <a:rect l="l" t="t" r="r" b="b"/>
              <a:pathLst>
                <a:path w="0" h="193675">
                  <a:moveTo>
                    <a:pt x="0" y="193243"/>
                  </a:moveTo>
                  <a:lnTo>
                    <a:pt x="0" y="0"/>
                  </a:lnTo>
                </a:path>
              </a:pathLst>
            </a:custGeom>
            <a:ln w="9004">
              <a:solidFill>
                <a:srgbClr val="BCBEC0"/>
              </a:solidFill>
              <a:prstDash val="dot"/>
            </a:ln>
          </p:spPr>
          <p:txBody>
            <a:bodyPr wrap="square" lIns="0" tIns="0" rIns="0" bIns="0" rtlCol="0"/>
            <a:lstStyle/>
            <a:p/>
          </p:txBody>
        </p:sp>
        <p:sp>
          <p:nvSpPr>
            <p:cNvPr id="96" name="object 96" descr=""/>
            <p:cNvSpPr/>
            <p:nvPr/>
          </p:nvSpPr>
          <p:spPr>
            <a:xfrm>
              <a:off x="1345488" y="4532655"/>
              <a:ext cx="9525" cy="229870"/>
            </a:xfrm>
            <a:custGeom>
              <a:avLst/>
              <a:gdLst/>
              <a:ahLst/>
              <a:cxnLst/>
              <a:rect l="l" t="t" r="r" b="b"/>
              <a:pathLst>
                <a:path w="9525" h="229870">
                  <a:moveTo>
                    <a:pt x="9004" y="225361"/>
                  </a:moveTo>
                  <a:lnTo>
                    <a:pt x="7683" y="222173"/>
                  </a:lnTo>
                  <a:lnTo>
                    <a:pt x="4508" y="220853"/>
                  </a:lnTo>
                  <a:lnTo>
                    <a:pt x="1320" y="222173"/>
                  </a:lnTo>
                  <a:lnTo>
                    <a:pt x="0" y="225361"/>
                  </a:lnTo>
                  <a:lnTo>
                    <a:pt x="1320" y="228536"/>
                  </a:lnTo>
                  <a:lnTo>
                    <a:pt x="4508" y="229857"/>
                  </a:lnTo>
                  <a:lnTo>
                    <a:pt x="7683" y="228536"/>
                  </a:lnTo>
                  <a:lnTo>
                    <a:pt x="9004" y="225361"/>
                  </a:lnTo>
                  <a:close/>
                </a:path>
                <a:path w="9525" h="229870">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97" name="object 97" descr=""/>
            <p:cNvSpPr/>
            <p:nvPr/>
          </p:nvSpPr>
          <p:spPr>
            <a:xfrm>
              <a:off x="1349999" y="4767410"/>
              <a:ext cx="0" cy="179070"/>
            </a:xfrm>
            <a:custGeom>
              <a:avLst/>
              <a:gdLst/>
              <a:ahLst/>
              <a:cxnLst/>
              <a:rect l="l" t="t" r="r" b="b"/>
              <a:pathLst>
                <a:path w="0" h="179070">
                  <a:moveTo>
                    <a:pt x="0" y="178777"/>
                  </a:moveTo>
                  <a:lnTo>
                    <a:pt x="0" y="0"/>
                  </a:lnTo>
                </a:path>
              </a:pathLst>
            </a:custGeom>
            <a:ln w="9004">
              <a:solidFill>
                <a:srgbClr val="BCBEC0"/>
              </a:solidFill>
              <a:prstDash val="dot"/>
            </a:ln>
          </p:spPr>
          <p:txBody>
            <a:bodyPr wrap="square" lIns="0" tIns="0" rIns="0" bIns="0" rtlCol="0"/>
            <a:lstStyle/>
            <a:p/>
          </p:txBody>
        </p:sp>
        <p:sp>
          <p:nvSpPr>
            <p:cNvPr id="98" name="object 98" descr=""/>
            <p:cNvSpPr/>
            <p:nvPr/>
          </p:nvSpPr>
          <p:spPr>
            <a:xfrm>
              <a:off x="1345497" y="4753505"/>
              <a:ext cx="9525" cy="9525"/>
            </a:xfrm>
            <a:custGeom>
              <a:avLst/>
              <a:gdLst/>
              <a:ahLst/>
              <a:cxnLst/>
              <a:rect l="l" t="t" r="r" b="b"/>
              <a:pathLst>
                <a:path w="9525" h="9525">
                  <a:moveTo>
                    <a:pt x="0" y="4502"/>
                  </a:moveTo>
                  <a:lnTo>
                    <a:pt x="1318" y="1318"/>
                  </a:lnTo>
                  <a:lnTo>
                    <a:pt x="4502" y="0"/>
                  </a:lnTo>
                  <a:lnTo>
                    <a:pt x="7685" y="1318"/>
                  </a:lnTo>
                  <a:lnTo>
                    <a:pt x="9004" y="4502"/>
                  </a:lnTo>
                  <a:lnTo>
                    <a:pt x="7685" y="7685"/>
                  </a:lnTo>
                  <a:lnTo>
                    <a:pt x="4502" y="9004"/>
                  </a:lnTo>
                  <a:lnTo>
                    <a:pt x="1318" y="7685"/>
                  </a:lnTo>
                  <a:lnTo>
                    <a:pt x="0" y="4502"/>
                  </a:lnTo>
                  <a:close/>
                </a:path>
              </a:pathLst>
            </a:custGeom>
            <a:solidFill>
              <a:srgbClr val="BCBEC0"/>
            </a:solidFill>
          </p:spPr>
          <p:txBody>
            <a:bodyPr wrap="square" lIns="0" tIns="0" rIns="0" bIns="0" rtlCol="0"/>
            <a:lstStyle/>
            <a:p/>
          </p:txBody>
        </p:sp>
        <p:sp>
          <p:nvSpPr>
            <p:cNvPr id="99" name="object 99" descr=""/>
            <p:cNvSpPr/>
            <p:nvPr/>
          </p:nvSpPr>
          <p:spPr>
            <a:xfrm>
              <a:off x="557999" y="49740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00" name="object 100" descr=""/>
            <p:cNvSpPr/>
            <p:nvPr/>
          </p:nvSpPr>
          <p:spPr>
            <a:xfrm>
              <a:off x="2717999" y="4758008"/>
              <a:ext cx="0" cy="207010"/>
            </a:xfrm>
            <a:custGeom>
              <a:avLst/>
              <a:gdLst/>
              <a:ahLst/>
              <a:cxnLst/>
              <a:rect l="l" t="t" r="r" b="b"/>
              <a:pathLst>
                <a:path w="0" h="207010">
                  <a:moveTo>
                    <a:pt x="0" y="206997"/>
                  </a:moveTo>
                  <a:lnTo>
                    <a:pt x="0" y="0"/>
                  </a:lnTo>
                </a:path>
              </a:pathLst>
            </a:custGeom>
            <a:ln w="9004">
              <a:solidFill>
                <a:srgbClr val="FFFFFF"/>
              </a:solidFill>
            </a:ln>
          </p:spPr>
          <p:txBody>
            <a:bodyPr wrap="square" lIns="0" tIns="0" rIns="0" bIns="0" rtlCol="0"/>
            <a:lstStyle/>
            <a:p/>
          </p:txBody>
        </p:sp>
        <p:sp>
          <p:nvSpPr>
            <p:cNvPr id="101" name="object 101" descr=""/>
            <p:cNvSpPr/>
            <p:nvPr/>
          </p:nvSpPr>
          <p:spPr>
            <a:xfrm>
              <a:off x="1349999" y="49740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02" name="object 102" descr=""/>
            <p:cNvSpPr/>
            <p:nvPr/>
          </p:nvSpPr>
          <p:spPr>
            <a:xfrm>
              <a:off x="2717999" y="4974006"/>
              <a:ext cx="3060065" cy="0"/>
            </a:xfrm>
            <a:custGeom>
              <a:avLst/>
              <a:gdLst/>
              <a:ahLst/>
              <a:cxnLst/>
              <a:rect l="l" t="t" r="r" b="b"/>
              <a:pathLst>
                <a:path w="3060064" h="0">
                  <a:moveTo>
                    <a:pt x="0" y="0"/>
                  </a:moveTo>
                  <a:lnTo>
                    <a:pt x="3060001" y="0"/>
                  </a:lnTo>
                </a:path>
              </a:pathLst>
            </a:custGeom>
            <a:ln w="9004">
              <a:solidFill>
                <a:srgbClr val="BCBEC0"/>
              </a:solidFill>
            </a:ln>
          </p:spPr>
          <p:txBody>
            <a:bodyPr wrap="square" lIns="0" tIns="0" rIns="0" bIns="0" rtlCol="0"/>
            <a:lstStyle/>
            <a:p/>
          </p:txBody>
        </p:sp>
      </p:grpSp>
      <p:graphicFrame>
        <p:nvGraphicFramePr>
          <p:cNvPr id="103" name="object 103" descr=""/>
          <p:cNvGraphicFramePr>
            <a:graphicFrameLocks noGrp="1"/>
          </p:cNvGraphicFramePr>
          <p:nvPr/>
        </p:nvGraphicFramePr>
        <p:xfrm>
          <a:off x="557999" y="1202654"/>
          <a:ext cx="6718300" cy="3736340"/>
        </p:xfrm>
        <a:graphic>
          <a:graphicData uri="http://schemas.openxmlformats.org/drawingml/2006/table">
            <a:tbl>
              <a:tblPr firstRow="1" bandRow="1">
                <a:tableStyleId>{2D5ABB26-0587-4C30-8999-92F81FD0307C}</a:tableStyleId>
              </a:tblPr>
              <a:tblGrid>
                <a:gridCol w="2160270"/>
                <a:gridCol w="3060064"/>
                <a:gridCol w="1421765"/>
              </a:tblGrid>
              <a:tr h="215900">
                <a:tc>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200660">
                <a:tc>
                  <a:txBody>
                    <a:bodyPr/>
                    <a:lstStyle/>
                    <a:p>
                      <a:pPr marL="100965" indent="-83185">
                        <a:lnSpc>
                          <a:spcPct val="100000"/>
                        </a:lnSpc>
                        <a:spcBef>
                          <a:spcPts val="280"/>
                        </a:spcBef>
                        <a:buSzPct val="61111"/>
                        <a:buChar char="◆"/>
                        <a:tabLst>
                          <a:tab pos="100965" algn="l"/>
                        </a:tabLst>
                      </a:pPr>
                      <a:r>
                        <a:rPr dirty="0" sz="900" spc="-20">
                          <a:solidFill>
                            <a:srgbClr val="231F20"/>
                          </a:solidFill>
                          <a:latin typeface="華康標楷體"/>
                          <a:cs typeface="華康標楷體"/>
                        </a:rPr>
                        <a:t>依需要選擇實施</a:t>
                      </a:r>
                      <a:endParaRPr sz="900">
                        <a:latin typeface="華康標楷體"/>
                        <a:cs typeface="華康標楷體"/>
                      </a:endParaRPr>
                    </a:p>
                  </a:txBody>
                  <a:tcPr marL="0" marR="0" marB="0" marT="35560">
                    <a:lnR w="9525">
                      <a:solidFill>
                        <a:srgbClr val="BCBEC0"/>
                      </a:solidFill>
                      <a:prstDash val="dot"/>
                    </a:lnR>
                    <a:lnT w="9525">
                      <a:solidFill>
                        <a:srgbClr val="BCBEC0"/>
                      </a:solidFill>
                      <a:prstDash val="solid"/>
                    </a:lnT>
                  </a:tcPr>
                </a:tc>
                <a:tc rowSpan="22">
                  <a:txBody>
                    <a:bodyPr/>
                    <a:lstStyle/>
                    <a:p>
                      <a:pPr>
                        <a:lnSpc>
                          <a:spcPct val="100000"/>
                        </a:lnSpc>
                      </a:pPr>
                      <a:endParaRPr sz="900">
                        <a:latin typeface="Times New Roman"/>
                        <a:cs typeface="Times New Roman"/>
                      </a:endParaRPr>
                    </a:p>
                    <a:p>
                      <a:pPr marL="132715" marR="48260" indent="-115570">
                        <a:lnSpc>
                          <a:spcPct val="102400"/>
                        </a:lnSpc>
                        <a:spcBef>
                          <a:spcPts val="780"/>
                        </a:spcBef>
                      </a:pPr>
                      <a:r>
                        <a:rPr dirty="0" sz="900" spc="-15">
                          <a:solidFill>
                            <a:srgbClr val="231F20"/>
                          </a:solidFill>
                          <a:latin typeface="華康標楷體"/>
                          <a:cs typeface="華康標楷體"/>
                        </a:rPr>
                        <a:t>．瞭解高、快速公路及市區快速道路與一般道路的不同，做好駕駛前的心理準備。</a:t>
                      </a:r>
                      <a:endParaRPr sz="900">
                        <a:latin typeface="華康標楷體"/>
                        <a:cs typeface="華康標楷體"/>
                      </a:endParaRPr>
                    </a:p>
                    <a:p>
                      <a:pPr marL="311150">
                        <a:lnSpc>
                          <a:spcPct val="100000"/>
                        </a:lnSpc>
                        <a:spcBef>
                          <a:spcPts val="650"/>
                        </a:spcBef>
                      </a:pPr>
                      <a:r>
                        <a:rPr dirty="0" sz="900" spc="-75">
                          <a:solidFill>
                            <a:srgbClr val="231F20"/>
                          </a:solidFill>
                          <a:latin typeface="Trebuchet MS"/>
                          <a:cs typeface="Trebuchet MS"/>
                        </a:rPr>
                        <a:t>A</a:t>
                      </a:r>
                      <a:r>
                        <a:rPr dirty="0" sz="900" spc="-55">
                          <a:solidFill>
                            <a:srgbClr val="231F20"/>
                          </a:solidFill>
                          <a:latin typeface="Trebuchet MS"/>
                          <a:cs typeface="Trebuchet MS"/>
                        </a:rPr>
                        <a:t>. </a:t>
                      </a:r>
                      <a:r>
                        <a:rPr dirty="0" sz="900" spc="-20">
                          <a:solidFill>
                            <a:srgbClr val="231F20"/>
                          </a:solidFill>
                          <a:latin typeface="華康標楷體"/>
                          <a:cs typeface="華康標楷體"/>
                        </a:rPr>
                        <a:t>身心狀況良好。</a:t>
                      </a:r>
                      <a:endParaRPr sz="900">
                        <a:latin typeface="華康標楷體"/>
                        <a:cs typeface="華康標楷體"/>
                      </a:endParaRPr>
                    </a:p>
                    <a:p>
                      <a:pPr marL="431800" marR="19685" indent="-120650">
                        <a:lnSpc>
                          <a:spcPct val="102400"/>
                        </a:lnSpc>
                        <a:spcBef>
                          <a:spcPts val="450"/>
                        </a:spcBef>
                      </a:pPr>
                      <a:r>
                        <a:rPr dirty="0" sz="900" spc="-100">
                          <a:solidFill>
                            <a:srgbClr val="231F20"/>
                          </a:solidFill>
                          <a:latin typeface="Trebuchet MS"/>
                          <a:cs typeface="Trebuchet MS"/>
                        </a:rPr>
                        <a:t>B. </a:t>
                      </a:r>
                      <a:r>
                        <a:rPr dirty="0" sz="900" spc="-40">
                          <a:solidFill>
                            <a:srgbClr val="231F20"/>
                          </a:solidFill>
                          <a:latin typeface="華康標楷體"/>
                          <a:cs typeface="華康標楷體"/>
                        </a:rPr>
                        <a:t>事前規劃寬裕時間</a:t>
                      </a:r>
                      <a:r>
                        <a:rPr dirty="0" sz="900" spc="-10">
                          <a:solidFill>
                            <a:srgbClr val="231F20"/>
                          </a:solidFill>
                          <a:latin typeface="華康標楷體"/>
                          <a:cs typeface="華康標楷體"/>
                        </a:rPr>
                        <a:t>（不趕路</a:t>
                      </a:r>
                      <a:r>
                        <a:rPr dirty="0" sz="900" spc="-235">
                          <a:solidFill>
                            <a:srgbClr val="231F20"/>
                          </a:solidFill>
                          <a:latin typeface="華康標楷體"/>
                          <a:cs typeface="華康標楷體"/>
                        </a:rPr>
                        <a:t>）</a:t>
                      </a:r>
                      <a:r>
                        <a:rPr dirty="0" sz="900" spc="-85">
                          <a:solidFill>
                            <a:srgbClr val="231F20"/>
                          </a:solidFill>
                          <a:latin typeface="華康標楷體"/>
                          <a:cs typeface="華康標楷體"/>
                        </a:rPr>
                        <a:t>的行程</a:t>
                      </a:r>
                      <a:r>
                        <a:rPr dirty="0" sz="900" spc="-10">
                          <a:solidFill>
                            <a:srgbClr val="231F20"/>
                          </a:solidFill>
                          <a:latin typeface="華康標楷體"/>
                          <a:cs typeface="華康標楷體"/>
                        </a:rPr>
                        <a:t>（</a:t>
                      </a:r>
                      <a:r>
                        <a:rPr dirty="0" sz="900" spc="-55">
                          <a:solidFill>
                            <a:srgbClr val="231F20"/>
                          </a:solidFill>
                          <a:latin typeface="華康標楷體"/>
                          <a:cs typeface="華康標楷體"/>
                        </a:rPr>
                        <a:t>含路線、距離、</a:t>
                      </a:r>
                      <a:r>
                        <a:rPr dirty="0" sz="900" spc="-10">
                          <a:solidFill>
                            <a:srgbClr val="231F20"/>
                          </a:solidFill>
                          <a:latin typeface="華康標楷體"/>
                          <a:cs typeface="華康標楷體"/>
                        </a:rPr>
                        <a:t>時間等）</a:t>
                      </a:r>
                      <a:r>
                        <a:rPr dirty="0" sz="900" spc="-50">
                          <a:solidFill>
                            <a:srgbClr val="231F20"/>
                          </a:solidFill>
                          <a:latin typeface="華康標楷體"/>
                          <a:cs typeface="華康標楷體"/>
                        </a:rPr>
                        <a:t>。</a:t>
                      </a:r>
                      <a:endParaRPr sz="900">
                        <a:latin typeface="華康標楷體"/>
                        <a:cs typeface="華康標楷體"/>
                      </a:endParaRPr>
                    </a:p>
                    <a:p>
                      <a:pPr marL="311150">
                        <a:lnSpc>
                          <a:spcPct val="100000"/>
                        </a:lnSpc>
                        <a:spcBef>
                          <a:spcPts val="509"/>
                        </a:spcBef>
                      </a:pPr>
                      <a:r>
                        <a:rPr dirty="0" sz="900" spc="-95">
                          <a:solidFill>
                            <a:srgbClr val="231F20"/>
                          </a:solidFill>
                          <a:latin typeface="Trebuchet MS"/>
                          <a:cs typeface="Trebuchet MS"/>
                        </a:rPr>
                        <a:t>C</a:t>
                      </a:r>
                      <a:r>
                        <a:rPr dirty="0" sz="900" spc="-50">
                          <a:solidFill>
                            <a:srgbClr val="231F20"/>
                          </a:solidFill>
                          <a:latin typeface="Trebuchet MS"/>
                          <a:cs typeface="Trebuchet MS"/>
                        </a:rPr>
                        <a:t>. </a:t>
                      </a:r>
                      <a:r>
                        <a:rPr dirty="0" sz="900" spc="-15">
                          <a:solidFill>
                            <a:srgbClr val="231F20"/>
                          </a:solidFill>
                          <a:latin typeface="華康標楷體"/>
                          <a:cs typeface="華康標楷體"/>
                        </a:rPr>
                        <a:t>及早掌握異常天候、交通事故等資訊。</a:t>
                      </a:r>
                      <a:endParaRPr sz="900">
                        <a:latin typeface="華康標楷體"/>
                        <a:cs typeface="華康標楷體"/>
                      </a:endParaRPr>
                    </a:p>
                    <a:p>
                      <a:pPr marL="132715" marR="48260" indent="-115570">
                        <a:lnSpc>
                          <a:spcPct val="100000"/>
                        </a:lnSpc>
                        <a:spcBef>
                          <a:spcPts val="475"/>
                        </a:spcBef>
                      </a:pPr>
                      <a:r>
                        <a:rPr dirty="0" sz="900" spc="-15">
                          <a:solidFill>
                            <a:srgbClr val="231F20"/>
                          </a:solidFill>
                          <a:latin typeface="華康標楷體"/>
                          <a:cs typeface="華康標楷體"/>
                        </a:rPr>
                        <a:t>．向學員說明行駛路線、主要行經地點、所需要花費的時間及中途交換駕駛的地點等注意事項。</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5"/>
                        </a:spcBef>
                      </a:pPr>
                      <a:endParaRPr sz="850">
                        <a:latin typeface="Times New Roman"/>
                        <a:cs typeface="Times New Roman"/>
                      </a:endParaRPr>
                    </a:p>
                    <a:p>
                      <a:pPr marL="133350" marR="48260" indent="-115570">
                        <a:lnSpc>
                          <a:spcPct val="102400"/>
                        </a:lnSpc>
                      </a:pPr>
                      <a:r>
                        <a:rPr dirty="0" sz="900" spc="-15">
                          <a:solidFill>
                            <a:srgbClr val="231F20"/>
                          </a:solidFill>
                          <a:latin typeface="華康標楷體"/>
                          <a:cs typeface="華康標楷體"/>
                        </a:rPr>
                        <a:t>．除平常的檢查項目外，同時檢查上高、快速公路及市區快速道路前，車輛必須做的檢查項目。</a:t>
                      </a:r>
                      <a:endParaRPr sz="900">
                        <a:latin typeface="華康標楷體"/>
                        <a:cs typeface="華康標楷體"/>
                      </a:endParaRPr>
                    </a:p>
                    <a:p>
                      <a:pPr marL="311150" marR="1177290">
                        <a:lnSpc>
                          <a:spcPct val="144300"/>
                        </a:lnSpc>
                        <a:spcBef>
                          <a:spcPts val="170"/>
                        </a:spcBef>
                      </a:pPr>
                      <a:r>
                        <a:rPr dirty="0" sz="900" spc="-75">
                          <a:solidFill>
                            <a:srgbClr val="231F20"/>
                          </a:solidFill>
                          <a:latin typeface="Trebuchet MS"/>
                          <a:cs typeface="Trebuchet MS"/>
                        </a:rPr>
                        <a:t>A</a:t>
                      </a:r>
                      <a:r>
                        <a:rPr dirty="0" sz="900" spc="-55">
                          <a:solidFill>
                            <a:srgbClr val="231F20"/>
                          </a:solidFill>
                          <a:latin typeface="Trebuchet MS"/>
                          <a:cs typeface="Trebuchet MS"/>
                        </a:rPr>
                        <a:t>. </a:t>
                      </a:r>
                      <a:r>
                        <a:rPr dirty="0" sz="900" spc="-20">
                          <a:solidFill>
                            <a:srgbClr val="231F20"/>
                          </a:solidFill>
                          <a:latin typeface="華康標楷體"/>
                          <a:cs typeface="華康標楷體"/>
                        </a:rPr>
                        <a:t>燃油量是否充足。</a:t>
                      </a:r>
                      <a:r>
                        <a:rPr dirty="0" sz="900" spc="2580">
                          <a:solidFill>
                            <a:srgbClr val="231F20"/>
                          </a:solidFill>
                          <a:latin typeface="華康標楷體"/>
                          <a:cs typeface="華康標楷體"/>
                        </a:rPr>
                        <a:t> </a:t>
                      </a:r>
                      <a:r>
                        <a:rPr dirty="0" sz="900" spc="-80">
                          <a:solidFill>
                            <a:srgbClr val="231F20"/>
                          </a:solidFill>
                          <a:latin typeface="Trebuchet MS"/>
                          <a:cs typeface="Trebuchet MS"/>
                        </a:rPr>
                        <a:t>B.</a:t>
                      </a:r>
                      <a:r>
                        <a:rPr dirty="0" sz="900" spc="-80">
                          <a:solidFill>
                            <a:srgbClr val="231F20"/>
                          </a:solidFill>
                          <a:latin typeface="華康標楷體"/>
                          <a:cs typeface="華康標楷體"/>
                        </a:rPr>
                        <a:t>（</a:t>
                      </a:r>
                      <a:r>
                        <a:rPr dirty="0" sz="900" spc="-10">
                          <a:solidFill>
                            <a:srgbClr val="231F20"/>
                          </a:solidFill>
                          <a:latin typeface="華康標楷體"/>
                          <a:cs typeface="華康標楷體"/>
                        </a:rPr>
                        <a:t>副）</a:t>
                      </a:r>
                      <a:r>
                        <a:rPr dirty="0" sz="900" spc="-15">
                          <a:solidFill>
                            <a:srgbClr val="231F20"/>
                          </a:solidFill>
                          <a:latin typeface="華康標楷體"/>
                          <a:cs typeface="華康標楷體"/>
                        </a:rPr>
                        <a:t>水箱冷卻水是否充足。</a:t>
                      </a:r>
                      <a:endParaRPr sz="900">
                        <a:latin typeface="華康標楷體"/>
                        <a:cs typeface="華康標楷體"/>
                      </a:endParaRPr>
                    </a:p>
                    <a:p>
                      <a:pPr marL="311150">
                        <a:lnSpc>
                          <a:spcPct val="100000"/>
                        </a:lnSpc>
                        <a:spcBef>
                          <a:spcPts val="480"/>
                        </a:spcBef>
                      </a:pPr>
                      <a:r>
                        <a:rPr dirty="0" sz="900" spc="-95">
                          <a:solidFill>
                            <a:srgbClr val="231F20"/>
                          </a:solidFill>
                          <a:latin typeface="Trebuchet MS"/>
                          <a:cs typeface="Trebuchet MS"/>
                        </a:rPr>
                        <a:t>C</a:t>
                      </a:r>
                      <a:r>
                        <a:rPr dirty="0" sz="900" spc="-55">
                          <a:solidFill>
                            <a:srgbClr val="231F20"/>
                          </a:solidFill>
                          <a:latin typeface="Trebuchet MS"/>
                          <a:cs typeface="Trebuchet MS"/>
                        </a:rPr>
                        <a:t>. </a:t>
                      </a:r>
                      <a:r>
                        <a:rPr dirty="0" sz="900" spc="-15">
                          <a:solidFill>
                            <a:srgbClr val="231F20"/>
                          </a:solidFill>
                          <a:latin typeface="華康標楷體"/>
                          <a:cs typeface="華康標楷體"/>
                        </a:rPr>
                        <a:t>冷卻裝置有無漏水的情形。</a:t>
                      </a:r>
                      <a:endParaRPr sz="900">
                        <a:latin typeface="華康標楷體"/>
                        <a:cs typeface="華康標楷體"/>
                      </a:endParaRPr>
                    </a:p>
                    <a:p>
                      <a:pPr marL="311150">
                        <a:lnSpc>
                          <a:spcPct val="100000"/>
                        </a:lnSpc>
                        <a:spcBef>
                          <a:spcPts val="660"/>
                        </a:spcBef>
                      </a:pPr>
                      <a:r>
                        <a:rPr dirty="0" sz="900" spc="-75">
                          <a:solidFill>
                            <a:srgbClr val="231F20"/>
                          </a:solidFill>
                          <a:latin typeface="Trebuchet MS"/>
                          <a:cs typeface="Trebuchet MS"/>
                        </a:rPr>
                        <a:t>D</a:t>
                      </a:r>
                      <a:r>
                        <a:rPr dirty="0" sz="900" spc="-45">
                          <a:solidFill>
                            <a:srgbClr val="231F20"/>
                          </a:solidFill>
                          <a:latin typeface="Trebuchet MS"/>
                          <a:cs typeface="Trebuchet MS"/>
                        </a:rPr>
                        <a:t>. </a:t>
                      </a:r>
                      <a:r>
                        <a:rPr dirty="0" sz="900" spc="-10">
                          <a:solidFill>
                            <a:srgbClr val="231F20"/>
                          </a:solidFill>
                          <a:latin typeface="華康標楷體"/>
                          <a:cs typeface="華康標楷體"/>
                        </a:rPr>
                        <a:t>水箱（冷卻水）</a:t>
                      </a:r>
                      <a:r>
                        <a:rPr dirty="0" sz="900" spc="-15">
                          <a:solidFill>
                            <a:srgbClr val="231F20"/>
                          </a:solidFill>
                          <a:latin typeface="華康標楷體"/>
                          <a:cs typeface="華康標楷體"/>
                        </a:rPr>
                        <a:t>蓋是否確實關緊。</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tcPr>
                </a:tc>
              </a:tr>
              <a:tr h="173355">
                <a:tc>
                  <a:txBody>
                    <a:bodyPr/>
                    <a:lstStyle/>
                    <a:p>
                      <a:pPr marL="17780">
                        <a:lnSpc>
                          <a:spcPts val="1005"/>
                        </a:lnSpc>
                        <a:spcBef>
                          <a:spcPts val="260"/>
                        </a:spcBef>
                      </a:pPr>
                      <a:r>
                        <a:rPr dirty="0" baseline="3086" sz="1350" spc="-359">
                          <a:solidFill>
                            <a:srgbClr val="231F20"/>
                          </a:solidFill>
                          <a:latin typeface="華康標楷體"/>
                          <a:cs typeface="華康標楷體"/>
                        </a:rPr>
                        <a:t>（</a:t>
                      </a:r>
                      <a:r>
                        <a:rPr dirty="0" baseline="3086" sz="1350" spc="-397">
                          <a:solidFill>
                            <a:srgbClr val="231F20"/>
                          </a:solidFill>
                          <a:latin typeface="華康標楷體"/>
                          <a:cs typeface="華康標楷體"/>
                        </a:rPr>
                        <a:t>一</a:t>
                      </a:r>
                      <a:r>
                        <a:rPr dirty="0" baseline="3086" sz="1350" spc="-359">
                          <a:solidFill>
                            <a:srgbClr val="231F20"/>
                          </a:solidFill>
                          <a:latin typeface="華康標楷體"/>
                          <a:cs typeface="華康標楷體"/>
                        </a:rPr>
                        <a:t>）</a:t>
                      </a:r>
                      <a:r>
                        <a:rPr dirty="0" sz="900" spc="5">
                          <a:solidFill>
                            <a:srgbClr val="231F20"/>
                          </a:solidFill>
                          <a:latin typeface="華康標楷體"/>
                          <a:cs typeface="華康標楷體"/>
                        </a:rPr>
                        <a:t>高、快速 ．高、快速公路及市區快</a:t>
                      </a:r>
                      <a:endParaRPr sz="900">
                        <a:latin typeface="華康標楷體"/>
                        <a:cs typeface="華康標楷體"/>
                      </a:endParaRPr>
                    </a:p>
                  </a:txBody>
                  <a:tcPr marL="0" marR="0" marB="0" marT="3302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spcBef>
                          <a:spcPts val="260"/>
                        </a:spcBef>
                      </a:pPr>
                      <a:r>
                        <a:rPr dirty="0" sz="900" spc="45">
                          <a:solidFill>
                            <a:srgbClr val="231F20"/>
                          </a:solidFill>
                          <a:latin typeface="華康標楷體"/>
                          <a:cs typeface="華康標楷體"/>
                        </a:rPr>
                        <a:t>．行駛高、快速公路及市</a:t>
                      </a:r>
                      <a:endParaRPr sz="900">
                        <a:latin typeface="華康標楷體"/>
                        <a:cs typeface="華康標楷體"/>
                      </a:endParaRPr>
                    </a:p>
                  </a:txBody>
                  <a:tcPr marL="0" marR="0" marB="0" marT="33020">
                    <a:lnL w="9525">
                      <a:solidFill>
                        <a:srgbClr val="BCBEC0"/>
                      </a:solidFill>
                      <a:prstDash val="dot"/>
                    </a:lnL>
                  </a:tcPr>
                </a:tc>
              </a:tr>
              <a:tr h="140335">
                <a:tc>
                  <a:txBody>
                    <a:bodyPr/>
                    <a:lstStyle/>
                    <a:p>
                      <a:pPr algn="r" marR="45085">
                        <a:lnSpc>
                          <a:spcPts val="1005"/>
                        </a:lnSpc>
                        <a:tabLst>
                          <a:tab pos="654685" algn="l"/>
                        </a:tabLst>
                      </a:pPr>
                      <a:r>
                        <a:rPr dirty="0" sz="900">
                          <a:solidFill>
                            <a:srgbClr val="231F20"/>
                          </a:solidFill>
                          <a:latin typeface="華康標楷體"/>
                          <a:cs typeface="華康標楷體"/>
                        </a:rPr>
                        <a:t>公路及</a:t>
                      </a:r>
                      <a:r>
                        <a:rPr dirty="0" sz="900" spc="-50">
                          <a:solidFill>
                            <a:srgbClr val="231F20"/>
                          </a:solidFill>
                          <a:latin typeface="華康標楷體"/>
                          <a:cs typeface="華康標楷體"/>
                        </a:rPr>
                        <a:t>市</a:t>
                      </a:r>
                      <a:r>
                        <a:rPr dirty="0" sz="900">
                          <a:solidFill>
                            <a:srgbClr val="231F20"/>
                          </a:solidFill>
                          <a:latin typeface="華康標楷體"/>
                          <a:cs typeface="華康標楷體"/>
                        </a:rPr>
                        <a:t>	速道路行駛前的心理</a:t>
                      </a:r>
                      <a:r>
                        <a:rPr dirty="0" sz="900" spc="-50">
                          <a:solidFill>
                            <a:srgbClr val="231F20"/>
                          </a:solidFill>
                          <a:latin typeface="華康標楷體"/>
                          <a:cs typeface="華康標楷體"/>
                        </a:rPr>
                        <a:t>準</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50">
                          <a:solidFill>
                            <a:srgbClr val="231F20"/>
                          </a:solidFill>
                          <a:latin typeface="華康標楷體"/>
                          <a:cs typeface="華康標楷體"/>
                        </a:rPr>
                        <a:t>區快速道路前，先針對</a:t>
                      </a:r>
                      <a:endParaRPr sz="900">
                        <a:latin typeface="華康標楷體"/>
                        <a:cs typeface="華康標楷體"/>
                      </a:endParaRPr>
                    </a:p>
                  </a:txBody>
                  <a:tcPr marL="0" marR="0" marB="0" marT="0">
                    <a:lnL w="9525">
                      <a:solidFill>
                        <a:srgbClr val="BCBEC0"/>
                      </a:solidFill>
                      <a:prstDash val="dot"/>
                    </a:lnL>
                  </a:tcPr>
                </a:tc>
              </a:tr>
              <a:tr h="140335">
                <a:tc>
                  <a:txBody>
                    <a:bodyPr/>
                    <a:lstStyle/>
                    <a:p>
                      <a:pPr marL="269875">
                        <a:lnSpc>
                          <a:spcPts val="1005"/>
                        </a:lnSpc>
                        <a:tabLst>
                          <a:tab pos="924560" algn="l"/>
                        </a:tabLst>
                      </a:pPr>
                      <a:r>
                        <a:rPr dirty="0" sz="900">
                          <a:solidFill>
                            <a:srgbClr val="231F20"/>
                          </a:solidFill>
                          <a:latin typeface="華康標楷體"/>
                          <a:cs typeface="華康標楷體"/>
                        </a:rPr>
                        <a:t>區快速</a:t>
                      </a:r>
                      <a:r>
                        <a:rPr dirty="0" sz="900" spc="-50">
                          <a:solidFill>
                            <a:srgbClr val="231F20"/>
                          </a:solidFill>
                          <a:latin typeface="華康標楷體"/>
                          <a:cs typeface="華康標楷體"/>
                        </a:rPr>
                        <a:t>道</a:t>
                      </a:r>
                      <a:r>
                        <a:rPr dirty="0" sz="900">
                          <a:solidFill>
                            <a:srgbClr val="231F20"/>
                          </a:solidFill>
                          <a:latin typeface="華康標楷體"/>
                          <a:cs typeface="華康標楷體"/>
                        </a:rPr>
                        <a:t>	</a:t>
                      </a:r>
                      <a:r>
                        <a:rPr dirty="0" sz="900" spc="-10">
                          <a:solidFill>
                            <a:srgbClr val="231F20"/>
                          </a:solidFill>
                          <a:latin typeface="華康標楷體"/>
                          <a:cs typeface="華康標楷體"/>
                        </a:rPr>
                        <a:t>備與注意事</a:t>
                      </a:r>
                      <a:r>
                        <a:rPr dirty="0" sz="900" spc="-50">
                          <a:solidFill>
                            <a:srgbClr val="231F20"/>
                          </a:solidFill>
                          <a:latin typeface="華康標楷體"/>
                          <a:cs typeface="華康標楷體"/>
                        </a:rPr>
                        <a:t>項</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50">
                          <a:solidFill>
                            <a:srgbClr val="231F20"/>
                          </a:solidFill>
                          <a:latin typeface="華康標楷體"/>
                          <a:cs typeface="華康標楷體"/>
                        </a:rPr>
                        <a:t>應該遵守的規則，和該</a:t>
                      </a:r>
                      <a:endParaRPr sz="900">
                        <a:latin typeface="華康標楷體"/>
                        <a:cs typeface="華康標楷體"/>
                      </a:endParaRPr>
                    </a:p>
                  </a:txBody>
                  <a:tcPr marL="0" marR="0" marB="0" marT="0">
                    <a:lnL w="9525">
                      <a:solidFill>
                        <a:srgbClr val="BCBEC0"/>
                      </a:solidFill>
                      <a:prstDash val="dot"/>
                    </a:lnL>
                  </a:tcPr>
                </a:tc>
              </a:tr>
              <a:tr h="140335">
                <a:tc>
                  <a:txBody>
                    <a:bodyPr/>
                    <a:lstStyle/>
                    <a:p>
                      <a:pPr marL="269875">
                        <a:lnSpc>
                          <a:spcPts val="1005"/>
                        </a:lnSpc>
                      </a:pPr>
                      <a:r>
                        <a:rPr dirty="0" sz="900" spc="-25">
                          <a:solidFill>
                            <a:srgbClr val="231F20"/>
                          </a:solidFill>
                          <a:latin typeface="華康標楷體"/>
                          <a:cs typeface="華康標楷體"/>
                        </a:rPr>
                        <a:t>路行駛</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50">
                          <a:solidFill>
                            <a:srgbClr val="231F20"/>
                          </a:solidFill>
                          <a:latin typeface="華康標楷體"/>
                          <a:cs typeface="華康標楷體"/>
                        </a:rPr>
                        <a:t>有的道德行為，向學員</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5720">
                        <a:lnSpc>
                          <a:spcPts val="1005"/>
                        </a:lnSpc>
                      </a:pPr>
                      <a:r>
                        <a:rPr dirty="0" sz="900" spc="150">
                          <a:solidFill>
                            <a:srgbClr val="231F20"/>
                          </a:solidFill>
                          <a:latin typeface="華康標楷體"/>
                          <a:cs typeface="華康標楷體"/>
                        </a:rPr>
                        <a:t>實施行前教育，強調</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只要做好行駛前各項準</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6355">
                        <a:lnSpc>
                          <a:spcPts val="1005"/>
                        </a:lnSpc>
                      </a:pPr>
                      <a:r>
                        <a:rPr dirty="0" sz="900" spc="40">
                          <a:solidFill>
                            <a:srgbClr val="231F20"/>
                          </a:solidFill>
                          <a:latin typeface="華康標楷體"/>
                          <a:cs typeface="華康標楷體"/>
                        </a:rPr>
                        <a:t>備，就可以避免危險，</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同時儘量消除學員的憂</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05"/>
                        </a:lnSpc>
                      </a:pPr>
                      <a:r>
                        <a:rPr dirty="0" sz="900" spc="-20">
                          <a:solidFill>
                            <a:srgbClr val="231F20"/>
                          </a:solidFill>
                          <a:latin typeface="華康標楷體"/>
                          <a:cs typeface="華康標楷體"/>
                        </a:rPr>
                        <a:t>慮和恐懼心理。</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5">
                          <a:solidFill>
                            <a:srgbClr val="231F20"/>
                          </a:solidFill>
                          <a:latin typeface="華康標楷體"/>
                          <a:cs typeface="華康標楷體"/>
                        </a:rPr>
                        <a:t>．行駛市區快速公路與一</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55">
                          <a:solidFill>
                            <a:srgbClr val="231F20"/>
                          </a:solidFill>
                          <a:latin typeface="華康標楷體"/>
                          <a:cs typeface="華康標楷體"/>
                        </a:rPr>
                        <a:t>般高速公路的差異，由</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於市區高速公路匝道出</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入口較密集，更需要隨</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24130">
                        <a:lnSpc>
                          <a:spcPts val="1005"/>
                        </a:lnSpc>
                      </a:pPr>
                      <a:r>
                        <a:rPr dirty="0" sz="900" spc="155">
                          <a:solidFill>
                            <a:srgbClr val="231F20"/>
                          </a:solidFill>
                          <a:latin typeface="華康標楷體"/>
                          <a:cs typeface="華康標楷體"/>
                        </a:rPr>
                        <a:t>時注意進出匝道的車</a:t>
                      </a:r>
                      <a:r>
                        <a:rPr dirty="0" sz="900" spc="-50">
                          <a:solidFill>
                            <a:srgbClr val="231F20"/>
                          </a:solidFill>
                          <a:latin typeface="華康標楷體"/>
                          <a:cs typeface="華康標楷體"/>
                        </a:rPr>
                        <a:t> </a:t>
                      </a:r>
                      <a:endParaRPr sz="900">
                        <a:latin typeface="華康標楷體"/>
                        <a:cs typeface="華康標楷體"/>
                      </a:endParaRPr>
                    </a:p>
                  </a:txBody>
                  <a:tcPr marL="0" marR="0" marB="0" marT="0">
                    <a:lnL w="9525">
                      <a:solidFill>
                        <a:srgbClr val="BCBEC0"/>
                      </a:solidFill>
                      <a:prstDash val="dot"/>
                    </a:lnL>
                  </a:tcPr>
                </a:tc>
              </a:tr>
              <a:tr h="16700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30">
                          <a:solidFill>
                            <a:srgbClr val="231F20"/>
                          </a:solidFill>
                          <a:latin typeface="華康標楷體"/>
                          <a:cs typeface="華康標楷體"/>
                        </a:rPr>
                        <a:t>輛。</a:t>
                      </a:r>
                      <a:endParaRPr sz="900">
                        <a:latin typeface="華康標楷體"/>
                        <a:cs typeface="華康標楷體"/>
                      </a:endParaRPr>
                    </a:p>
                  </a:txBody>
                  <a:tcPr marL="0" marR="0" marB="0" marT="0">
                    <a:lnL w="9525">
                      <a:solidFill>
                        <a:srgbClr val="BCBEC0"/>
                      </a:solidFill>
                      <a:prstDash val="dot"/>
                    </a:lnL>
                  </a:tcPr>
                </a:tc>
              </a:tr>
              <a:tr h="167005">
                <a:tc>
                  <a:txBody>
                    <a:bodyPr/>
                    <a:lstStyle/>
                    <a:p>
                      <a:pPr algn="r" marR="45085">
                        <a:lnSpc>
                          <a:spcPts val="1005"/>
                        </a:lnSpc>
                        <a:spcBef>
                          <a:spcPts val="210"/>
                        </a:spcBef>
                      </a:pPr>
                      <a:r>
                        <a:rPr dirty="0" sz="900" spc="-10">
                          <a:solidFill>
                            <a:srgbClr val="231F20"/>
                          </a:solidFill>
                          <a:latin typeface="華康標楷體"/>
                          <a:cs typeface="華康標楷體"/>
                        </a:rPr>
                        <a:t>．上高、快速公路及市區</a:t>
                      </a:r>
                      <a:endParaRPr sz="900">
                        <a:latin typeface="華康標楷體"/>
                        <a:cs typeface="華康標楷體"/>
                      </a:endParaRPr>
                    </a:p>
                  </a:txBody>
                  <a:tcPr marL="0" marR="0" marB="0" marT="2667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spcBef>
                          <a:spcPts val="210"/>
                        </a:spcBef>
                      </a:pPr>
                      <a:r>
                        <a:rPr dirty="0" sz="900" spc="50">
                          <a:solidFill>
                            <a:srgbClr val="231F20"/>
                          </a:solidFill>
                          <a:latin typeface="華康標楷體"/>
                          <a:cs typeface="華康標楷體"/>
                        </a:rPr>
                        <a:t>．強調行駛高、快速公路</a:t>
                      </a:r>
                      <a:endParaRPr sz="900">
                        <a:latin typeface="華康標楷體"/>
                        <a:cs typeface="華康標楷體"/>
                      </a:endParaRPr>
                    </a:p>
                  </a:txBody>
                  <a:tcPr marL="0" marR="0" marB="0" marT="26670">
                    <a:lnL w="9525">
                      <a:solidFill>
                        <a:srgbClr val="BCBEC0"/>
                      </a:solidFill>
                      <a:prstDash val="dot"/>
                    </a:lnL>
                  </a:tcPr>
                </a:tc>
              </a:tr>
              <a:tr h="140335">
                <a:tc>
                  <a:txBody>
                    <a:bodyPr/>
                    <a:lstStyle/>
                    <a:p>
                      <a:pPr algn="r" marR="85725">
                        <a:lnSpc>
                          <a:spcPts val="1005"/>
                        </a:lnSpc>
                      </a:pPr>
                      <a:r>
                        <a:rPr dirty="0" sz="900" spc="-15">
                          <a:solidFill>
                            <a:srgbClr val="231F20"/>
                          </a:solidFill>
                          <a:latin typeface="華康標楷體"/>
                          <a:cs typeface="華康標楷體"/>
                        </a:rPr>
                        <a:t>快速道路前之車輛檢查</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55">
                          <a:solidFill>
                            <a:srgbClr val="231F20"/>
                          </a:solidFill>
                          <a:latin typeface="華康標楷體"/>
                          <a:cs typeface="華康標楷體"/>
                        </a:rPr>
                        <a:t>及市區快速道路時，一</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個小故障也可能造成嚴</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7465">
                        <a:lnSpc>
                          <a:spcPts val="1005"/>
                        </a:lnSpc>
                      </a:pPr>
                      <a:r>
                        <a:rPr dirty="0" sz="900" spc="45">
                          <a:solidFill>
                            <a:srgbClr val="231F20"/>
                          </a:solidFill>
                          <a:latin typeface="華康標楷體"/>
                          <a:cs typeface="華康標楷體"/>
                        </a:rPr>
                        <a:t>重事故，所以上高、快</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速公路前，務必確實檢</a:t>
                      </a:r>
                      <a:endParaRPr sz="900">
                        <a:latin typeface="華康標楷體"/>
                        <a:cs typeface="華康標楷體"/>
                      </a:endParaRPr>
                    </a:p>
                  </a:txBody>
                  <a:tcPr marL="0" marR="0" marB="0" marT="0">
                    <a:lnL w="9525">
                      <a:solidFill>
                        <a:srgbClr val="BCBEC0"/>
                      </a:solidFill>
                      <a:prstDash val="dot"/>
                    </a:lnL>
                  </a:tcPr>
                </a:tc>
              </a:tr>
              <a:tr h="426720">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0">
                          <a:solidFill>
                            <a:srgbClr val="231F20"/>
                          </a:solidFill>
                          <a:latin typeface="華康標楷體"/>
                          <a:cs typeface="華康標楷體"/>
                        </a:rPr>
                        <a:t>查車輛。</a:t>
                      </a:r>
                      <a:endParaRPr sz="900">
                        <a:latin typeface="華康標楷體"/>
                        <a:cs typeface="華康標楷體"/>
                      </a:endParaRPr>
                    </a:p>
                  </a:txBody>
                  <a:tcPr marL="0" marR="0" marB="0" marT="0">
                    <a:lnL w="9525">
                      <a:solidFill>
                        <a:srgbClr val="BCBEC0"/>
                      </a:solidFill>
                      <a:prstDash val="dot"/>
                    </a:lnL>
                  </a:tcPr>
                </a:tc>
              </a:tr>
            </a:tbl>
          </a:graphicData>
        </a:graphic>
      </p:graphicFrame>
      <p:sp>
        <p:nvSpPr>
          <p:cNvPr id="104" name="object 104" descr=""/>
          <p:cNvSpPr/>
          <p:nvPr/>
        </p:nvSpPr>
        <p:spPr>
          <a:xfrm>
            <a:off x="8712000" y="4198508"/>
            <a:ext cx="0" cy="765175"/>
          </a:xfrm>
          <a:custGeom>
            <a:avLst/>
            <a:gdLst/>
            <a:ahLst/>
            <a:cxnLst/>
            <a:rect l="l" t="t" r="r" b="b"/>
            <a:pathLst>
              <a:path w="0" h="765175">
                <a:moveTo>
                  <a:pt x="0" y="764997"/>
                </a:moveTo>
                <a:lnTo>
                  <a:pt x="0" y="0"/>
                </a:lnTo>
              </a:path>
            </a:pathLst>
          </a:custGeom>
          <a:ln w="9004">
            <a:solidFill>
              <a:srgbClr val="FFFFFF"/>
            </a:solidFill>
          </a:ln>
        </p:spPr>
        <p:txBody>
          <a:bodyPr wrap="square" lIns="0" tIns="0" rIns="0" bIns="0" rtlCol="0"/>
          <a:lstStyle/>
          <a:p/>
        </p:txBody>
      </p:sp>
      <p:sp>
        <p:nvSpPr>
          <p:cNvPr id="105" name="object 105" descr=""/>
          <p:cNvSpPr/>
          <p:nvPr/>
        </p:nvSpPr>
        <p:spPr>
          <a:xfrm>
            <a:off x="13140001" y="4198508"/>
            <a:ext cx="0" cy="765175"/>
          </a:xfrm>
          <a:custGeom>
            <a:avLst/>
            <a:gdLst/>
            <a:ahLst/>
            <a:cxnLst/>
            <a:rect l="l" t="t" r="r" b="b"/>
            <a:pathLst>
              <a:path w="0" h="765175">
                <a:moveTo>
                  <a:pt x="0" y="764997"/>
                </a:moveTo>
                <a:lnTo>
                  <a:pt x="0" y="0"/>
                </a:lnTo>
              </a:path>
            </a:pathLst>
          </a:custGeom>
          <a:ln w="9004">
            <a:solidFill>
              <a:srgbClr val="FFFFFF"/>
            </a:solidFill>
          </a:ln>
        </p:spPr>
        <p:txBody>
          <a:bodyPr wrap="square" lIns="0" tIns="0" rIns="0" bIns="0" rtlCol="0"/>
          <a:lstStyle/>
          <a:p/>
        </p:txBody>
      </p:sp>
      <p:grpSp>
        <p:nvGrpSpPr>
          <p:cNvPr id="106" name="object 106" descr=""/>
          <p:cNvGrpSpPr/>
          <p:nvPr/>
        </p:nvGrpSpPr>
        <p:grpSpPr>
          <a:xfrm>
            <a:off x="9232290" y="3639312"/>
            <a:ext cx="852805" cy="1324610"/>
            <a:chOff x="9232290" y="3639312"/>
            <a:chExt cx="852805" cy="1324610"/>
          </a:xfrm>
        </p:grpSpPr>
        <p:sp>
          <p:nvSpPr>
            <p:cNvPr id="107" name="object 107" descr=""/>
            <p:cNvSpPr/>
            <p:nvPr/>
          </p:nvSpPr>
          <p:spPr>
            <a:xfrm>
              <a:off x="10080000" y="4198508"/>
              <a:ext cx="0" cy="765175"/>
            </a:xfrm>
            <a:custGeom>
              <a:avLst/>
              <a:gdLst/>
              <a:ahLst/>
              <a:cxnLst/>
              <a:rect l="l" t="t" r="r" b="b"/>
              <a:pathLst>
                <a:path w="0" h="765175">
                  <a:moveTo>
                    <a:pt x="0" y="764997"/>
                  </a:moveTo>
                  <a:lnTo>
                    <a:pt x="0" y="0"/>
                  </a:lnTo>
                </a:path>
              </a:pathLst>
            </a:custGeom>
            <a:ln w="9004">
              <a:solidFill>
                <a:srgbClr val="FFFFFF"/>
              </a:solidFill>
            </a:ln>
          </p:spPr>
          <p:txBody>
            <a:bodyPr wrap="square" lIns="0" tIns="0" rIns="0" bIns="0" rtlCol="0"/>
            <a:lstStyle/>
            <a:p/>
          </p:txBody>
        </p:sp>
        <p:pic>
          <p:nvPicPr>
            <p:cNvPr id="108" name="object 108" descr=""/>
            <p:cNvPicPr/>
            <p:nvPr/>
          </p:nvPicPr>
          <p:blipFill>
            <a:blip r:embed="rId21" cstate="print"/>
            <a:stretch>
              <a:fillRect/>
            </a:stretch>
          </p:blipFill>
          <p:spPr>
            <a:xfrm>
              <a:off x="9275407" y="3640391"/>
              <a:ext cx="774179" cy="1306741"/>
            </a:xfrm>
            <a:prstGeom prst="rect">
              <a:avLst/>
            </a:prstGeom>
          </p:spPr>
        </p:pic>
        <p:sp>
          <p:nvSpPr>
            <p:cNvPr id="109" name="object 109" descr=""/>
            <p:cNvSpPr/>
            <p:nvPr/>
          </p:nvSpPr>
          <p:spPr>
            <a:xfrm>
              <a:off x="9232290" y="3639312"/>
              <a:ext cx="617855" cy="1307465"/>
            </a:xfrm>
            <a:custGeom>
              <a:avLst/>
              <a:gdLst/>
              <a:ahLst/>
              <a:cxnLst/>
              <a:rect l="l" t="t" r="r" b="b"/>
              <a:pathLst>
                <a:path w="617854" h="1307464">
                  <a:moveTo>
                    <a:pt x="347593" y="0"/>
                  </a:moveTo>
                  <a:lnTo>
                    <a:pt x="0" y="0"/>
                  </a:lnTo>
                  <a:lnTo>
                    <a:pt x="0" y="1307175"/>
                  </a:lnTo>
                  <a:lnTo>
                    <a:pt x="617633" y="1307175"/>
                  </a:lnTo>
                  <a:lnTo>
                    <a:pt x="585223" y="1256388"/>
                  </a:lnTo>
                  <a:lnTo>
                    <a:pt x="569690" y="1216936"/>
                  </a:lnTo>
                  <a:lnTo>
                    <a:pt x="554196" y="1174138"/>
                  </a:lnTo>
                  <a:lnTo>
                    <a:pt x="539187" y="1127976"/>
                  </a:lnTo>
                  <a:lnTo>
                    <a:pt x="525109" y="1078435"/>
                  </a:lnTo>
                  <a:lnTo>
                    <a:pt x="512407" y="1025496"/>
                  </a:lnTo>
                  <a:lnTo>
                    <a:pt x="501529" y="969143"/>
                  </a:lnTo>
                  <a:lnTo>
                    <a:pt x="492919" y="909360"/>
                  </a:lnTo>
                  <a:lnTo>
                    <a:pt x="487796" y="850992"/>
                  </a:lnTo>
                  <a:lnTo>
                    <a:pt x="484100" y="802944"/>
                  </a:lnTo>
                  <a:lnTo>
                    <a:pt x="479898" y="746358"/>
                  </a:lnTo>
                  <a:lnTo>
                    <a:pt x="475374" y="684264"/>
                  </a:lnTo>
                  <a:lnTo>
                    <a:pt x="461746" y="495216"/>
                  </a:lnTo>
                  <a:lnTo>
                    <a:pt x="457805" y="441375"/>
                  </a:lnTo>
                  <a:lnTo>
                    <a:pt x="454477" y="397169"/>
                  </a:lnTo>
                  <a:lnTo>
                    <a:pt x="444386" y="339908"/>
                  </a:lnTo>
                  <a:lnTo>
                    <a:pt x="423400" y="285676"/>
                  </a:lnTo>
                  <a:lnTo>
                    <a:pt x="399486" y="238203"/>
                  </a:lnTo>
                  <a:lnTo>
                    <a:pt x="376981" y="186161"/>
                  </a:lnTo>
                  <a:lnTo>
                    <a:pt x="360743" y="132041"/>
                  </a:lnTo>
                  <a:lnTo>
                    <a:pt x="350903" y="76401"/>
                  </a:lnTo>
                  <a:lnTo>
                    <a:pt x="347593" y="19801"/>
                  </a:lnTo>
                  <a:lnTo>
                    <a:pt x="347593" y="0"/>
                  </a:lnTo>
                  <a:close/>
                </a:path>
              </a:pathLst>
            </a:custGeom>
            <a:solidFill>
              <a:srgbClr val="B9B9BB"/>
            </a:solidFill>
          </p:spPr>
          <p:txBody>
            <a:bodyPr wrap="square" lIns="0" tIns="0" rIns="0" bIns="0" rtlCol="0"/>
            <a:lstStyle/>
            <a:p/>
          </p:txBody>
        </p:sp>
        <p:sp>
          <p:nvSpPr>
            <p:cNvPr id="110" name="object 110" descr=""/>
            <p:cNvSpPr/>
            <p:nvPr/>
          </p:nvSpPr>
          <p:spPr>
            <a:xfrm>
              <a:off x="9381839" y="3639312"/>
              <a:ext cx="0" cy="1213485"/>
            </a:xfrm>
            <a:custGeom>
              <a:avLst/>
              <a:gdLst/>
              <a:ahLst/>
              <a:cxnLst/>
              <a:rect l="l" t="t" r="r" b="b"/>
              <a:pathLst>
                <a:path w="0" h="1213485">
                  <a:moveTo>
                    <a:pt x="0" y="0"/>
                  </a:moveTo>
                  <a:lnTo>
                    <a:pt x="0" y="1213192"/>
                  </a:lnTo>
                </a:path>
              </a:pathLst>
            </a:custGeom>
            <a:ln w="5092">
              <a:solidFill>
                <a:srgbClr val="FFFFFF"/>
              </a:solidFill>
              <a:prstDash val="lgDash"/>
            </a:ln>
          </p:spPr>
          <p:txBody>
            <a:bodyPr wrap="square" lIns="0" tIns="0" rIns="0" bIns="0" rtlCol="0"/>
            <a:lstStyle/>
            <a:p/>
          </p:txBody>
        </p:sp>
        <p:sp>
          <p:nvSpPr>
            <p:cNvPr id="111" name="object 111" descr=""/>
            <p:cNvSpPr/>
            <p:nvPr/>
          </p:nvSpPr>
          <p:spPr>
            <a:xfrm>
              <a:off x="9379293" y="3639312"/>
              <a:ext cx="89535" cy="1308100"/>
            </a:xfrm>
            <a:custGeom>
              <a:avLst/>
              <a:gdLst/>
              <a:ahLst/>
              <a:cxnLst/>
              <a:rect l="l" t="t" r="r" b="b"/>
              <a:pathLst>
                <a:path w="89534" h="1308100">
                  <a:moveTo>
                    <a:pt x="5092" y="1296492"/>
                  </a:moveTo>
                  <a:lnTo>
                    <a:pt x="0" y="1296492"/>
                  </a:lnTo>
                  <a:lnTo>
                    <a:pt x="0" y="1307820"/>
                  </a:lnTo>
                  <a:lnTo>
                    <a:pt x="5092" y="1307820"/>
                  </a:lnTo>
                  <a:lnTo>
                    <a:pt x="5092" y="1296492"/>
                  </a:lnTo>
                  <a:close/>
                </a:path>
                <a:path w="89534" h="1308100">
                  <a:moveTo>
                    <a:pt x="89484" y="0"/>
                  </a:moveTo>
                  <a:lnTo>
                    <a:pt x="84391" y="0"/>
                  </a:lnTo>
                  <a:lnTo>
                    <a:pt x="84391" y="46824"/>
                  </a:lnTo>
                  <a:lnTo>
                    <a:pt x="89484" y="46824"/>
                  </a:lnTo>
                  <a:lnTo>
                    <a:pt x="89484" y="0"/>
                  </a:lnTo>
                  <a:close/>
                </a:path>
              </a:pathLst>
            </a:custGeom>
            <a:solidFill>
              <a:srgbClr val="FFFFFF"/>
            </a:solidFill>
          </p:spPr>
          <p:txBody>
            <a:bodyPr wrap="square" lIns="0" tIns="0" rIns="0" bIns="0" rtlCol="0"/>
            <a:lstStyle/>
            <a:p/>
          </p:txBody>
        </p:sp>
        <p:sp>
          <p:nvSpPr>
            <p:cNvPr id="112" name="object 112" descr=""/>
            <p:cNvSpPr/>
            <p:nvPr/>
          </p:nvSpPr>
          <p:spPr>
            <a:xfrm>
              <a:off x="9466230" y="3769436"/>
              <a:ext cx="0" cy="1083310"/>
            </a:xfrm>
            <a:custGeom>
              <a:avLst/>
              <a:gdLst/>
              <a:ahLst/>
              <a:cxnLst/>
              <a:rect l="l" t="t" r="r" b="b"/>
              <a:pathLst>
                <a:path w="0" h="1083310">
                  <a:moveTo>
                    <a:pt x="0" y="0"/>
                  </a:moveTo>
                  <a:lnTo>
                    <a:pt x="0" y="1083068"/>
                  </a:lnTo>
                </a:path>
              </a:pathLst>
            </a:custGeom>
            <a:ln w="5092">
              <a:solidFill>
                <a:srgbClr val="FFFFFF"/>
              </a:solidFill>
              <a:prstDash val="lgDash"/>
            </a:ln>
          </p:spPr>
          <p:txBody>
            <a:bodyPr wrap="square" lIns="0" tIns="0" rIns="0" bIns="0" rtlCol="0"/>
            <a:lstStyle/>
            <a:p/>
          </p:txBody>
        </p:sp>
        <p:sp>
          <p:nvSpPr>
            <p:cNvPr id="113" name="object 113" descr=""/>
            <p:cNvSpPr/>
            <p:nvPr/>
          </p:nvSpPr>
          <p:spPr>
            <a:xfrm>
              <a:off x="9463685" y="3639324"/>
              <a:ext cx="323215" cy="1308100"/>
            </a:xfrm>
            <a:custGeom>
              <a:avLst/>
              <a:gdLst/>
              <a:ahLst/>
              <a:cxnLst/>
              <a:rect l="l" t="t" r="r" b="b"/>
              <a:pathLst>
                <a:path w="323215" h="1308100">
                  <a:moveTo>
                    <a:pt x="5092" y="1296479"/>
                  </a:moveTo>
                  <a:lnTo>
                    <a:pt x="0" y="1296479"/>
                  </a:lnTo>
                  <a:lnTo>
                    <a:pt x="0" y="1307807"/>
                  </a:lnTo>
                  <a:lnTo>
                    <a:pt x="5092" y="1307807"/>
                  </a:lnTo>
                  <a:lnTo>
                    <a:pt x="5092" y="1296479"/>
                  </a:lnTo>
                  <a:close/>
                </a:path>
                <a:path w="323215" h="1308100">
                  <a:moveTo>
                    <a:pt x="322910" y="1255229"/>
                  </a:moveTo>
                  <a:lnTo>
                    <a:pt x="305193" y="1209306"/>
                  </a:lnTo>
                  <a:lnTo>
                    <a:pt x="289267" y="1162888"/>
                  </a:lnTo>
                  <a:lnTo>
                    <a:pt x="275158" y="1116025"/>
                  </a:lnTo>
                  <a:lnTo>
                    <a:pt x="262877" y="1068781"/>
                  </a:lnTo>
                  <a:lnTo>
                    <a:pt x="252425" y="1021194"/>
                  </a:lnTo>
                  <a:lnTo>
                    <a:pt x="243827" y="973340"/>
                  </a:lnTo>
                  <a:lnTo>
                    <a:pt x="237083" y="925245"/>
                  </a:lnTo>
                  <a:lnTo>
                    <a:pt x="231432" y="860247"/>
                  </a:lnTo>
                  <a:lnTo>
                    <a:pt x="227342" y="806627"/>
                  </a:lnTo>
                  <a:lnTo>
                    <a:pt x="222732" y="744194"/>
                  </a:lnTo>
                  <a:lnTo>
                    <a:pt x="217855" y="676884"/>
                  </a:lnTo>
                  <a:lnTo>
                    <a:pt x="205054" y="499237"/>
                  </a:lnTo>
                  <a:lnTo>
                    <a:pt x="201612" y="452247"/>
                  </a:lnTo>
                  <a:lnTo>
                    <a:pt x="198653" y="413194"/>
                  </a:lnTo>
                  <a:lnTo>
                    <a:pt x="188493" y="355346"/>
                  </a:lnTo>
                  <a:lnTo>
                    <a:pt x="167259" y="300558"/>
                  </a:lnTo>
                  <a:lnTo>
                    <a:pt x="143344" y="253085"/>
                  </a:lnTo>
                  <a:lnTo>
                    <a:pt x="121069" y="201460"/>
                  </a:lnTo>
                  <a:lnTo>
                    <a:pt x="104914" y="147574"/>
                  </a:lnTo>
                  <a:lnTo>
                    <a:pt x="95097" y="92189"/>
                  </a:lnTo>
                  <a:lnTo>
                    <a:pt x="91782" y="36055"/>
                  </a:lnTo>
                  <a:lnTo>
                    <a:pt x="91782" y="0"/>
                  </a:lnTo>
                  <a:lnTo>
                    <a:pt x="85686" y="0"/>
                  </a:lnTo>
                  <a:lnTo>
                    <a:pt x="85686" y="36055"/>
                  </a:lnTo>
                  <a:lnTo>
                    <a:pt x="87845" y="81572"/>
                  </a:lnTo>
                  <a:lnTo>
                    <a:pt x="94234" y="126695"/>
                  </a:lnTo>
                  <a:lnTo>
                    <a:pt x="104762" y="171043"/>
                  </a:lnTo>
                  <a:lnTo>
                    <a:pt x="119354" y="214210"/>
                  </a:lnTo>
                  <a:lnTo>
                    <a:pt x="137909" y="255828"/>
                  </a:lnTo>
                  <a:lnTo>
                    <a:pt x="161823" y="303314"/>
                  </a:lnTo>
                  <a:lnTo>
                    <a:pt x="173570" y="329717"/>
                  </a:lnTo>
                  <a:lnTo>
                    <a:pt x="188963" y="384987"/>
                  </a:lnTo>
                  <a:lnTo>
                    <a:pt x="195529" y="452704"/>
                  </a:lnTo>
                  <a:lnTo>
                    <a:pt x="198970" y="499694"/>
                  </a:lnTo>
                  <a:lnTo>
                    <a:pt x="202793" y="552526"/>
                  </a:lnTo>
                  <a:lnTo>
                    <a:pt x="211772" y="677354"/>
                  </a:lnTo>
                  <a:lnTo>
                    <a:pt x="216662" y="744715"/>
                  </a:lnTo>
                  <a:lnTo>
                    <a:pt x="221272" y="807186"/>
                  </a:lnTo>
                  <a:lnTo>
                    <a:pt x="225361" y="860856"/>
                  </a:lnTo>
                  <a:lnTo>
                    <a:pt x="228701" y="901763"/>
                  </a:lnTo>
                  <a:lnTo>
                    <a:pt x="237794" y="974305"/>
                  </a:lnTo>
                  <a:lnTo>
                    <a:pt x="246430" y="1022388"/>
                  </a:lnTo>
                  <a:lnTo>
                    <a:pt x="256933" y="1070203"/>
                  </a:lnTo>
                  <a:lnTo>
                    <a:pt x="269278" y="1117676"/>
                  </a:lnTo>
                  <a:lnTo>
                    <a:pt x="283464" y="1164755"/>
                  </a:lnTo>
                  <a:lnTo>
                    <a:pt x="299466" y="1211389"/>
                  </a:lnTo>
                  <a:lnTo>
                    <a:pt x="317258" y="1257528"/>
                  </a:lnTo>
                  <a:lnTo>
                    <a:pt x="322910" y="1255229"/>
                  </a:lnTo>
                  <a:close/>
                </a:path>
              </a:pathLst>
            </a:custGeom>
            <a:solidFill>
              <a:srgbClr val="FFFFFF"/>
            </a:solidFill>
          </p:spPr>
          <p:txBody>
            <a:bodyPr wrap="square" lIns="0" tIns="0" rIns="0" bIns="0" rtlCol="0"/>
            <a:lstStyle/>
            <a:p/>
          </p:txBody>
        </p:sp>
        <p:sp>
          <p:nvSpPr>
            <p:cNvPr id="114" name="object 114" descr=""/>
            <p:cNvSpPr/>
            <p:nvPr/>
          </p:nvSpPr>
          <p:spPr>
            <a:xfrm>
              <a:off x="9552565" y="3792677"/>
              <a:ext cx="0" cy="776605"/>
            </a:xfrm>
            <a:custGeom>
              <a:avLst/>
              <a:gdLst/>
              <a:ahLst/>
              <a:cxnLst/>
              <a:rect l="l" t="t" r="r" b="b"/>
              <a:pathLst>
                <a:path w="0" h="776604">
                  <a:moveTo>
                    <a:pt x="0" y="0"/>
                  </a:moveTo>
                  <a:lnTo>
                    <a:pt x="0" y="776376"/>
                  </a:lnTo>
                </a:path>
              </a:pathLst>
            </a:custGeom>
            <a:ln w="9969">
              <a:solidFill>
                <a:srgbClr val="FFFFFF"/>
              </a:solidFill>
              <a:prstDash val="sysDot"/>
            </a:ln>
          </p:spPr>
          <p:txBody>
            <a:bodyPr wrap="square" lIns="0" tIns="0" rIns="0" bIns="0" rtlCol="0"/>
            <a:lstStyle/>
            <a:p/>
          </p:txBody>
        </p:sp>
        <p:sp>
          <p:nvSpPr>
            <p:cNvPr id="115" name="object 115" descr=""/>
            <p:cNvSpPr/>
            <p:nvPr/>
          </p:nvSpPr>
          <p:spPr>
            <a:xfrm>
              <a:off x="9606242" y="4421149"/>
              <a:ext cx="36195" cy="56515"/>
            </a:xfrm>
            <a:custGeom>
              <a:avLst/>
              <a:gdLst/>
              <a:ahLst/>
              <a:cxnLst/>
              <a:rect l="l" t="t" r="r" b="b"/>
              <a:pathLst>
                <a:path w="36195" h="56514">
                  <a:moveTo>
                    <a:pt x="3022" y="44919"/>
                  </a:moveTo>
                  <a:lnTo>
                    <a:pt x="2527" y="44424"/>
                  </a:lnTo>
                  <a:lnTo>
                    <a:pt x="495" y="44424"/>
                  </a:lnTo>
                  <a:lnTo>
                    <a:pt x="0" y="44919"/>
                  </a:lnTo>
                  <a:lnTo>
                    <a:pt x="0" y="45529"/>
                  </a:lnTo>
                  <a:lnTo>
                    <a:pt x="0" y="55410"/>
                  </a:lnTo>
                  <a:lnTo>
                    <a:pt x="495" y="55905"/>
                  </a:lnTo>
                  <a:lnTo>
                    <a:pt x="2527" y="55905"/>
                  </a:lnTo>
                  <a:lnTo>
                    <a:pt x="3022" y="55410"/>
                  </a:lnTo>
                  <a:lnTo>
                    <a:pt x="3022" y="44919"/>
                  </a:lnTo>
                  <a:close/>
                </a:path>
                <a:path w="36195" h="56514">
                  <a:moveTo>
                    <a:pt x="3022" y="495"/>
                  </a:moveTo>
                  <a:lnTo>
                    <a:pt x="2527" y="0"/>
                  </a:lnTo>
                  <a:lnTo>
                    <a:pt x="495" y="0"/>
                  </a:lnTo>
                  <a:lnTo>
                    <a:pt x="0" y="495"/>
                  </a:lnTo>
                  <a:lnTo>
                    <a:pt x="0" y="1104"/>
                  </a:lnTo>
                  <a:lnTo>
                    <a:pt x="0" y="10998"/>
                  </a:lnTo>
                  <a:lnTo>
                    <a:pt x="495" y="11493"/>
                  </a:lnTo>
                  <a:lnTo>
                    <a:pt x="2527" y="11493"/>
                  </a:lnTo>
                  <a:lnTo>
                    <a:pt x="3022" y="10998"/>
                  </a:lnTo>
                  <a:lnTo>
                    <a:pt x="3022" y="495"/>
                  </a:lnTo>
                  <a:close/>
                </a:path>
                <a:path w="36195" h="56514">
                  <a:moveTo>
                    <a:pt x="35979" y="44919"/>
                  </a:moveTo>
                  <a:lnTo>
                    <a:pt x="35483" y="44424"/>
                  </a:lnTo>
                  <a:lnTo>
                    <a:pt x="33451" y="44424"/>
                  </a:lnTo>
                  <a:lnTo>
                    <a:pt x="32956" y="44919"/>
                  </a:lnTo>
                  <a:lnTo>
                    <a:pt x="32956" y="45529"/>
                  </a:lnTo>
                  <a:lnTo>
                    <a:pt x="32956" y="55410"/>
                  </a:lnTo>
                  <a:lnTo>
                    <a:pt x="33451" y="55905"/>
                  </a:lnTo>
                  <a:lnTo>
                    <a:pt x="35483" y="55905"/>
                  </a:lnTo>
                  <a:lnTo>
                    <a:pt x="35979" y="55410"/>
                  </a:lnTo>
                  <a:lnTo>
                    <a:pt x="35979" y="44919"/>
                  </a:lnTo>
                  <a:close/>
                </a:path>
                <a:path w="36195" h="56514">
                  <a:moveTo>
                    <a:pt x="35979" y="495"/>
                  </a:moveTo>
                  <a:lnTo>
                    <a:pt x="35483" y="0"/>
                  </a:lnTo>
                  <a:lnTo>
                    <a:pt x="33451" y="0"/>
                  </a:lnTo>
                  <a:lnTo>
                    <a:pt x="32956" y="495"/>
                  </a:lnTo>
                  <a:lnTo>
                    <a:pt x="32956" y="1104"/>
                  </a:lnTo>
                  <a:lnTo>
                    <a:pt x="32956" y="10998"/>
                  </a:lnTo>
                  <a:lnTo>
                    <a:pt x="33451" y="11493"/>
                  </a:lnTo>
                  <a:lnTo>
                    <a:pt x="35483" y="11493"/>
                  </a:lnTo>
                  <a:lnTo>
                    <a:pt x="35979" y="10998"/>
                  </a:lnTo>
                  <a:lnTo>
                    <a:pt x="35979" y="495"/>
                  </a:lnTo>
                  <a:close/>
                </a:path>
              </a:pathLst>
            </a:custGeom>
            <a:solidFill>
              <a:srgbClr val="231F20"/>
            </a:solidFill>
          </p:spPr>
          <p:txBody>
            <a:bodyPr wrap="square" lIns="0" tIns="0" rIns="0" bIns="0" rtlCol="0"/>
            <a:lstStyle/>
            <a:p/>
          </p:txBody>
        </p:sp>
        <p:pic>
          <p:nvPicPr>
            <p:cNvPr id="116" name="object 116" descr=""/>
            <p:cNvPicPr/>
            <p:nvPr/>
          </p:nvPicPr>
          <p:blipFill>
            <a:blip r:embed="rId22" cstate="print"/>
            <a:stretch>
              <a:fillRect/>
            </a:stretch>
          </p:blipFill>
          <p:spPr>
            <a:xfrm>
              <a:off x="9605328" y="4409567"/>
              <a:ext cx="37985" cy="85826"/>
            </a:xfrm>
            <a:prstGeom prst="rect">
              <a:avLst/>
            </a:prstGeom>
          </p:spPr>
        </p:pic>
        <p:sp>
          <p:nvSpPr>
            <p:cNvPr id="117" name="object 117" descr=""/>
            <p:cNvSpPr/>
            <p:nvPr/>
          </p:nvSpPr>
          <p:spPr>
            <a:xfrm>
              <a:off x="9632153" y="4411236"/>
              <a:ext cx="6350" cy="21590"/>
            </a:xfrm>
            <a:custGeom>
              <a:avLst/>
              <a:gdLst/>
              <a:ahLst/>
              <a:cxnLst/>
              <a:rect l="l" t="t" r="r" b="b"/>
              <a:pathLst>
                <a:path w="6350" h="21589">
                  <a:moveTo>
                    <a:pt x="342" y="0"/>
                  </a:moveTo>
                  <a:lnTo>
                    <a:pt x="0" y="165"/>
                  </a:lnTo>
                  <a:lnTo>
                    <a:pt x="4076" y="8318"/>
                  </a:lnTo>
                  <a:lnTo>
                    <a:pt x="5600" y="12420"/>
                  </a:lnTo>
                  <a:lnTo>
                    <a:pt x="5283" y="21170"/>
                  </a:lnTo>
                  <a:lnTo>
                    <a:pt x="5676" y="21183"/>
                  </a:lnTo>
                  <a:lnTo>
                    <a:pt x="5994" y="12357"/>
                  </a:lnTo>
                  <a:lnTo>
                    <a:pt x="4432" y="8166"/>
                  </a:lnTo>
                  <a:lnTo>
                    <a:pt x="342" y="0"/>
                  </a:lnTo>
                  <a:close/>
                </a:path>
              </a:pathLst>
            </a:custGeom>
            <a:solidFill>
              <a:srgbClr val="231F20"/>
            </a:solidFill>
          </p:spPr>
          <p:txBody>
            <a:bodyPr wrap="square" lIns="0" tIns="0" rIns="0" bIns="0" rtlCol="0"/>
            <a:lstStyle/>
            <a:p/>
          </p:txBody>
        </p:sp>
        <p:sp>
          <p:nvSpPr>
            <p:cNvPr id="118" name="object 118" descr=""/>
            <p:cNvSpPr/>
            <p:nvPr/>
          </p:nvSpPr>
          <p:spPr>
            <a:xfrm>
              <a:off x="9636214" y="4453166"/>
              <a:ext cx="3175" cy="19685"/>
            </a:xfrm>
            <a:custGeom>
              <a:avLst/>
              <a:gdLst/>
              <a:ahLst/>
              <a:cxnLst/>
              <a:rect l="l" t="t" r="r" b="b"/>
              <a:pathLst>
                <a:path w="3175" h="19685">
                  <a:moveTo>
                    <a:pt x="2628" y="0"/>
                  </a:moveTo>
                  <a:lnTo>
                    <a:pt x="0" y="1955"/>
                  </a:lnTo>
                  <a:lnTo>
                    <a:pt x="101" y="4762"/>
                  </a:lnTo>
                  <a:lnTo>
                    <a:pt x="2628" y="4089"/>
                  </a:lnTo>
                  <a:lnTo>
                    <a:pt x="2628" y="0"/>
                  </a:lnTo>
                  <a:close/>
                </a:path>
                <a:path w="3175" h="19685">
                  <a:moveTo>
                    <a:pt x="2730" y="19278"/>
                  </a:moveTo>
                  <a:lnTo>
                    <a:pt x="2679" y="17868"/>
                  </a:lnTo>
                  <a:lnTo>
                    <a:pt x="393" y="15189"/>
                  </a:lnTo>
                  <a:lnTo>
                    <a:pt x="444" y="16840"/>
                  </a:lnTo>
                  <a:lnTo>
                    <a:pt x="2730" y="19278"/>
                  </a:lnTo>
                  <a:close/>
                </a:path>
              </a:pathLst>
            </a:custGeom>
            <a:solidFill>
              <a:srgbClr val="2B3890"/>
            </a:solidFill>
          </p:spPr>
          <p:txBody>
            <a:bodyPr wrap="square" lIns="0" tIns="0" rIns="0" bIns="0" rtlCol="0"/>
            <a:lstStyle/>
            <a:p/>
          </p:txBody>
        </p:sp>
        <p:sp>
          <p:nvSpPr>
            <p:cNvPr id="119" name="object 119" descr=""/>
            <p:cNvSpPr/>
            <p:nvPr/>
          </p:nvSpPr>
          <p:spPr>
            <a:xfrm>
              <a:off x="9639817" y="4474452"/>
              <a:ext cx="1905" cy="13335"/>
            </a:xfrm>
            <a:custGeom>
              <a:avLst/>
              <a:gdLst/>
              <a:ahLst/>
              <a:cxnLst/>
              <a:rect l="l" t="t" r="r" b="b"/>
              <a:pathLst>
                <a:path w="1904" h="13335">
                  <a:moveTo>
                    <a:pt x="1028" y="0"/>
                  </a:moveTo>
                  <a:lnTo>
                    <a:pt x="406" y="4089"/>
                  </a:lnTo>
                  <a:lnTo>
                    <a:pt x="0" y="12966"/>
                  </a:lnTo>
                  <a:lnTo>
                    <a:pt x="393" y="12979"/>
                  </a:lnTo>
                  <a:lnTo>
                    <a:pt x="787" y="4127"/>
                  </a:lnTo>
                  <a:lnTo>
                    <a:pt x="1409" y="50"/>
                  </a:lnTo>
                  <a:lnTo>
                    <a:pt x="1028" y="0"/>
                  </a:lnTo>
                  <a:close/>
                </a:path>
              </a:pathLst>
            </a:custGeom>
            <a:solidFill>
              <a:srgbClr val="231F20"/>
            </a:solidFill>
          </p:spPr>
          <p:txBody>
            <a:bodyPr wrap="square" lIns="0" tIns="0" rIns="0" bIns="0" rtlCol="0"/>
            <a:lstStyle/>
            <a:p/>
          </p:txBody>
        </p:sp>
        <p:pic>
          <p:nvPicPr>
            <p:cNvPr id="120" name="object 120" descr=""/>
            <p:cNvPicPr/>
            <p:nvPr/>
          </p:nvPicPr>
          <p:blipFill>
            <a:blip r:embed="rId23" cstate="print"/>
            <a:stretch>
              <a:fillRect/>
            </a:stretch>
          </p:blipFill>
          <p:spPr>
            <a:xfrm>
              <a:off x="9638779" y="4437583"/>
              <a:ext cx="4394" cy="3416"/>
            </a:xfrm>
            <a:prstGeom prst="rect">
              <a:avLst/>
            </a:prstGeom>
          </p:spPr>
        </p:pic>
        <p:sp>
          <p:nvSpPr>
            <p:cNvPr id="121" name="object 121" descr=""/>
            <p:cNvSpPr/>
            <p:nvPr/>
          </p:nvSpPr>
          <p:spPr>
            <a:xfrm>
              <a:off x="9614738" y="4411116"/>
              <a:ext cx="21590" cy="81280"/>
            </a:xfrm>
            <a:custGeom>
              <a:avLst/>
              <a:gdLst/>
              <a:ahLst/>
              <a:cxnLst/>
              <a:rect l="l" t="t" r="r" b="b"/>
              <a:pathLst>
                <a:path w="21590" h="81279">
                  <a:moveTo>
                    <a:pt x="19151" y="0"/>
                  </a:moveTo>
                  <a:lnTo>
                    <a:pt x="0" y="0"/>
                  </a:lnTo>
                  <a:lnTo>
                    <a:pt x="0" y="393"/>
                  </a:lnTo>
                  <a:lnTo>
                    <a:pt x="19151" y="393"/>
                  </a:lnTo>
                  <a:lnTo>
                    <a:pt x="19151" y="0"/>
                  </a:lnTo>
                  <a:close/>
                </a:path>
                <a:path w="21590" h="81279">
                  <a:moveTo>
                    <a:pt x="21285" y="75247"/>
                  </a:moveTo>
                  <a:lnTo>
                    <a:pt x="20904" y="75234"/>
                  </a:lnTo>
                  <a:lnTo>
                    <a:pt x="20751" y="81127"/>
                  </a:lnTo>
                  <a:lnTo>
                    <a:pt x="21145" y="81140"/>
                  </a:lnTo>
                  <a:lnTo>
                    <a:pt x="21285" y="75247"/>
                  </a:lnTo>
                  <a:close/>
                </a:path>
              </a:pathLst>
            </a:custGeom>
            <a:solidFill>
              <a:srgbClr val="231F20"/>
            </a:solidFill>
          </p:spPr>
          <p:txBody>
            <a:bodyPr wrap="square" lIns="0" tIns="0" rIns="0" bIns="0" rtlCol="0"/>
            <a:lstStyle/>
            <a:p/>
          </p:txBody>
        </p:sp>
        <p:pic>
          <p:nvPicPr>
            <p:cNvPr id="122" name="object 122" descr=""/>
            <p:cNvPicPr/>
            <p:nvPr/>
          </p:nvPicPr>
          <p:blipFill>
            <a:blip r:embed="rId24" cstate="print"/>
            <a:stretch>
              <a:fillRect/>
            </a:stretch>
          </p:blipFill>
          <p:spPr>
            <a:xfrm>
              <a:off x="9609710" y="4434776"/>
              <a:ext cx="2616" cy="43497"/>
            </a:xfrm>
            <a:prstGeom prst="rect">
              <a:avLst/>
            </a:prstGeom>
          </p:spPr>
        </p:pic>
        <p:sp>
          <p:nvSpPr>
            <p:cNvPr id="123" name="object 123" descr=""/>
            <p:cNvSpPr/>
            <p:nvPr/>
          </p:nvSpPr>
          <p:spPr>
            <a:xfrm>
              <a:off x="9610500" y="4411236"/>
              <a:ext cx="6350" cy="21590"/>
            </a:xfrm>
            <a:custGeom>
              <a:avLst/>
              <a:gdLst/>
              <a:ahLst/>
              <a:cxnLst/>
              <a:rect l="l" t="t" r="r" b="b"/>
              <a:pathLst>
                <a:path w="6350" h="21589">
                  <a:moveTo>
                    <a:pt x="5651" y="0"/>
                  </a:moveTo>
                  <a:lnTo>
                    <a:pt x="1549" y="8191"/>
                  </a:lnTo>
                  <a:lnTo>
                    <a:pt x="0" y="12357"/>
                  </a:lnTo>
                  <a:lnTo>
                    <a:pt x="317" y="21183"/>
                  </a:lnTo>
                  <a:lnTo>
                    <a:pt x="711" y="21170"/>
                  </a:lnTo>
                  <a:lnTo>
                    <a:pt x="380" y="12420"/>
                  </a:lnTo>
                  <a:lnTo>
                    <a:pt x="1904" y="8343"/>
                  </a:lnTo>
                  <a:lnTo>
                    <a:pt x="5994" y="165"/>
                  </a:lnTo>
                  <a:lnTo>
                    <a:pt x="5651" y="0"/>
                  </a:lnTo>
                  <a:close/>
                </a:path>
              </a:pathLst>
            </a:custGeom>
            <a:solidFill>
              <a:srgbClr val="231F20"/>
            </a:solidFill>
          </p:spPr>
          <p:txBody>
            <a:bodyPr wrap="square" lIns="0" tIns="0" rIns="0" bIns="0" rtlCol="0"/>
            <a:lstStyle/>
            <a:p/>
          </p:txBody>
        </p:sp>
        <p:sp>
          <p:nvSpPr>
            <p:cNvPr id="124" name="object 124" descr=""/>
            <p:cNvSpPr/>
            <p:nvPr/>
          </p:nvSpPr>
          <p:spPr>
            <a:xfrm>
              <a:off x="9609697" y="4453166"/>
              <a:ext cx="3175" cy="19685"/>
            </a:xfrm>
            <a:custGeom>
              <a:avLst/>
              <a:gdLst/>
              <a:ahLst/>
              <a:cxnLst/>
              <a:rect l="l" t="t" r="r" b="b"/>
              <a:pathLst>
                <a:path w="3175" h="19685">
                  <a:moveTo>
                    <a:pt x="2336" y="15189"/>
                  </a:moveTo>
                  <a:lnTo>
                    <a:pt x="50" y="17868"/>
                  </a:lnTo>
                  <a:lnTo>
                    <a:pt x="0" y="19278"/>
                  </a:lnTo>
                  <a:lnTo>
                    <a:pt x="2286" y="16840"/>
                  </a:lnTo>
                  <a:lnTo>
                    <a:pt x="2336" y="15189"/>
                  </a:lnTo>
                  <a:close/>
                </a:path>
                <a:path w="3175" h="19685">
                  <a:moveTo>
                    <a:pt x="2730" y="1955"/>
                  </a:moveTo>
                  <a:lnTo>
                    <a:pt x="101" y="0"/>
                  </a:lnTo>
                  <a:lnTo>
                    <a:pt x="101" y="4089"/>
                  </a:lnTo>
                  <a:lnTo>
                    <a:pt x="2628" y="4762"/>
                  </a:lnTo>
                  <a:lnTo>
                    <a:pt x="2730" y="1955"/>
                  </a:lnTo>
                  <a:close/>
                </a:path>
              </a:pathLst>
            </a:custGeom>
            <a:solidFill>
              <a:srgbClr val="2B3890"/>
            </a:solidFill>
          </p:spPr>
          <p:txBody>
            <a:bodyPr wrap="square" lIns="0" tIns="0" rIns="0" bIns="0" rtlCol="0"/>
            <a:lstStyle/>
            <a:p/>
          </p:txBody>
        </p:sp>
        <p:sp>
          <p:nvSpPr>
            <p:cNvPr id="125" name="object 125" descr=""/>
            <p:cNvSpPr/>
            <p:nvPr/>
          </p:nvSpPr>
          <p:spPr>
            <a:xfrm>
              <a:off x="9607418" y="4474452"/>
              <a:ext cx="1905" cy="13335"/>
            </a:xfrm>
            <a:custGeom>
              <a:avLst/>
              <a:gdLst/>
              <a:ahLst/>
              <a:cxnLst/>
              <a:rect l="l" t="t" r="r" b="b"/>
              <a:pathLst>
                <a:path w="1904" h="13335">
                  <a:moveTo>
                    <a:pt x="381" y="0"/>
                  </a:moveTo>
                  <a:lnTo>
                    <a:pt x="0" y="50"/>
                  </a:lnTo>
                  <a:lnTo>
                    <a:pt x="622" y="4127"/>
                  </a:lnTo>
                  <a:lnTo>
                    <a:pt x="1016" y="12979"/>
                  </a:lnTo>
                  <a:lnTo>
                    <a:pt x="1409" y="12966"/>
                  </a:lnTo>
                  <a:lnTo>
                    <a:pt x="1003" y="4089"/>
                  </a:lnTo>
                  <a:lnTo>
                    <a:pt x="381" y="0"/>
                  </a:lnTo>
                  <a:close/>
                </a:path>
              </a:pathLst>
            </a:custGeom>
            <a:solidFill>
              <a:srgbClr val="231F20"/>
            </a:solidFill>
          </p:spPr>
          <p:txBody>
            <a:bodyPr wrap="square" lIns="0" tIns="0" rIns="0" bIns="0" rtlCol="0"/>
            <a:lstStyle/>
            <a:p/>
          </p:txBody>
        </p:sp>
        <p:pic>
          <p:nvPicPr>
            <p:cNvPr id="126" name="object 126" descr=""/>
            <p:cNvPicPr/>
            <p:nvPr/>
          </p:nvPicPr>
          <p:blipFill>
            <a:blip r:embed="rId25" cstate="print"/>
            <a:stretch>
              <a:fillRect/>
            </a:stretch>
          </p:blipFill>
          <p:spPr>
            <a:xfrm>
              <a:off x="9605468" y="4437583"/>
              <a:ext cx="4394" cy="3416"/>
            </a:xfrm>
            <a:prstGeom prst="rect">
              <a:avLst/>
            </a:prstGeom>
          </p:spPr>
        </p:pic>
        <p:sp>
          <p:nvSpPr>
            <p:cNvPr id="127" name="object 127" descr=""/>
            <p:cNvSpPr/>
            <p:nvPr/>
          </p:nvSpPr>
          <p:spPr>
            <a:xfrm>
              <a:off x="9609023" y="4418431"/>
              <a:ext cx="31115" cy="74295"/>
            </a:xfrm>
            <a:custGeom>
              <a:avLst/>
              <a:gdLst/>
              <a:ahLst/>
              <a:cxnLst/>
              <a:rect l="l" t="t" r="r" b="b"/>
              <a:pathLst>
                <a:path w="31115" h="74295">
                  <a:moveTo>
                    <a:pt x="1612" y="177"/>
                  </a:moveTo>
                  <a:lnTo>
                    <a:pt x="1270" y="0"/>
                  </a:lnTo>
                  <a:lnTo>
                    <a:pt x="0" y="2349"/>
                  </a:lnTo>
                  <a:lnTo>
                    <a:pt x="635" y="15786"/>
                  </a:lnTo>
                  <a:lnTo>
                    <a:pt x="673" y="46799"/>
                  </a:lnTo>
                  <a:lnTo>
                    <a:pt x="469" y="54000"/>
                  </a:lnTo>
                  <a:lnTo>
                    <a:pt x="863" y="54013"/>
                  </a:lnTo>
                  <a:lnTo>
                    <a:pt x="1054" y="46799"/>
                  </a:lnTo>
                  <a:lnTo>
                    <a:pt x="1054" y="16332"/>
                  </a:lnTo>
                  <a:lnTo>
                    <a:pt x="393" y="2451"/>
                  </a:lnTo>
                  <a:lnTo>
                    <a:pt x="1612" y="177"/>
                  </a:lnTo>
                  <a:close/>
                </a:path>
                <a:path w="31115" h="74295">
                  <a:moveTo>
                    <a:pt x="4127" y="73812"/>
                  </a:moveTo>
                  <a:lnTo>
                    <a:pt x="3987" y="67919"/>
                  </a:lnTo>
                  <a:lnTo>
                    <a:pt x="3594" y="67932"/>
                  </a:lnTo>
                  <a:lnTo>
                    <a:pt x="3746" y="73825"/>
                  </a:lnTo>
                  <a:lnTo>
                    <a:pt x="4127" y="73812"/>
                  </a:lnTo>
                  <a:close/>
                </a:path>
                <a:path w="31115" h="74295">
                  <a:moveTo>
                    <a:pt x="30581" y="2349"/>
                  </a:moveTo>
                  <a:lnTo>
                    <a:pt x="29311" y="0"/>
                  </a:lnTo>
                  <a:lnTo>
                    <a:pt x="28968" y="177"/>
                  </a:lnTo>
                  <a:lnTo>
                    <a:pt x="30187" y="2451"/>
                  </a:lnTo>
                  <a:lnTo>
                    <a:pt x="29527" y="16192"/>
                  </a:lnTo>
                  <a:lnTo>
                    <a:pt x="29527" y="46812"/>
                  </a:lnTo>
                  <a:lnTo>
                    <a:pt x="29718" y="54013"/>
                  </a:lnTo>
                  <a:lnTo>
                    <a:pt x="30111" y="54000"/>
                  </a:lnTo>
                  <a:lnTo>
                    <a:pt x="29908" y="46799"/>
                  </a:lnTo>
                  <a:lnTo>
                    <a:pt x="29908" y="16357"/>
                  </a:lnTo>
                  <a:lnTo>
                    <a:pt x="30581" y="2349"/>
                  </a:lnTo>
                  <a:close/>
                </a:path>
              </a:pathLst>
            </a:custGeom>
            <a:solidFill>
              <a:srgbClr val="231F20"/>
            </a:solidFill>
          </p:spPr>
          <p:txBody>
            <a:bodyPr wrap="square" lIns="0" tIns="0" rIns="0" bIns="0" rtlCol="0"/>
            <a:lstStyle/>
            <a:p/>
          </p:txBody>
        </p:sp>
        <p:pic>
          <p:nvPicPr>
            <p:cNvPr id="128" name="object 128" descr=""/>
            <p:cNvPicPr/>
            <p:nvPr/>
          </p:nvPicPr>
          <p:blipFill>
            <a:blip r:embed="rId23" cstate="print"/>
            <a:stretch>
              <a:fillRect/>
            </a:stretch>
          </p:blipFill>
          <p:spPr>
            <a:xfrm>
              <a:off x="9633611" y="4411434"/>
              <a:ext cx="6934" cy="8966"/>
            </a:xfrm>
            <a:prstGeom prst="rect">
              <a:avLst/>
            </a:prstGeom>
          </p:spPr>
        </p:pic>
        <p:pic>
          <p:nvPicPr>
            <p:cNvPr id="129" name="object 129" descr=""/>
            <p:cNvPicPr/>
            <p:nvPr/>
          </p:nvPicPr>
          <p:blipFill>
            <a:blip r:embed="rId25" cstate="print"/>
            <a:stretch>
              <a:fillRect/>
            </a:stretch>
          </p:blipFill>
          <p:spPr>
            <a:xfrm>
              <a:off x="9608108" y="4411434"/>
              <a:ext cx="6934" cy="8966"/>
            </a:xfrm>
            <a:prstGeom prst="rect">
              <a:avLst/>
            </a:prstGeom>
          </p:spPr>
        </p:pic>
        <p:pic>
          <p:nvPicPr>
            <p:cNvPr id="130" name="object 130" descr=""/>
            <p:cNvPicPr/>
            <p:nvPr/>
          </p:nvPicPr>
          <p:blipFill>
            <a:blip r:embed="rId14" cstate="print"/>
            <a:stretch>
              <a:fillRect/>
            </a:stretch>
          </p:blipFill>
          <p:spPr>
            <a:xfrm>
              <a:off x="9608565" y="4486453"/>
              <a:ext cx="8915" cy="8166"/>
            </a:xfrm>
            <a:prstGeom prst="rect">
              <a:avLst/>
            </a:prstGeom>
          </p:spPr>
        </p:pic>
        <p:sp>
          <p:nvSpPr>
            <p:cNvPr id="131" name="object 131" descr=""/>
            <p:cNvSpPr/>
            <p:nvPr/>
          </p:nvSpPr>
          <p:spPr>
            <a:xfrm>
              <a:off x="9605518" y="4097337"/>
              <a:ext cx="36195" cy="397510"/>
            </a:xfrm>
            <a:custGeom>
              <a:avLst/>
              <a:gdLst/>
              <a:ahLst/>
              <a:cxnLst/>
              <a:rect l="l" t="t" r="r" b="b"/>
              <a:pathLst>
                <a:path w="36195" h="397510">
                  <a:moveTo>
                    <a:pt x="3022" y="44919"/>
                  </a:moveTo>
                  <a:lnTo>
                    <a:pt x="2527" y="44424"/>
                  </a:lnTo>
                  <a:lnTo>
                    <a:pt x="495" y="44424"/>
                  </a:lnTo>
                  <a:lnTo>
                    <a:pt x="0" y="44919"/>
                  </a:lnTo>
                  <a:lnTo>
                    <a:pt x="0" y="45529"/>
                  </a:lnTo>
                  <a:lnTo>
                    <a:pt x="0" y="55410"/>
                  </a:lnTo>
                  <a:lnTo>
                    <a:pt x="495" y="55905"/>
                  </a:lnTo>
                  <a:lnTo>
                    <a:pt x="2527" y="55905"/>
                  </a:lnTo>
                  <a:lnTo>
                    <a:pt x="3022" y="55410"/>
                  </a:lnTo>
                  <a:lnTo>
                    <a:pt x="3022" y="44919"/>
                  </a:lnTo>
                  <a:close/>
                </a:path>
                <a:path w="36195" h="397510">
                  <a:moveTo>
                    <a:pt x="3022" y="495"/>
                  </a:moveTo>
                  <a:lnTo>
                    <a:pt x="2527" y="0"/>
                  </a:lnTo>
                  <a:lnTo>
                    <a:pt x="495" y="0"/>
                  </a:lnTo>
                  <a:lnTo>
                    <a:pt x="0" y="495"/>
                  </a:lnTo>
                  <a:lnTo>
                    <a:pt x="0" y="1104"/>
                  </a:lnTo>
                  <a:lnTo>
                    <a:pt x="0" y="10998"/>
                  </a:lnTo>
                  <a:lnTo>
                    <a:pt x="495" y="11493"/>
                  </a:lnTo>
                  <a:lnTo>
                    <a:pt x="2527" y="11493"/>
                  </a:lnTo>
                  <a:lnTo>
                    <a:pt x="3022" y="10998"/>
                  </a:lnTo>
                  <a:lnTo>
                    <a:pt x="3022" y="495"/>
                  </a:lnTo>
                  <a:close/>
                </a:path>
                <a:path w="36195" h="397510">
                  <a:moveTo>
                    <a:pt x="25717" y="397078"/>
                  </a:moveTo>
                  <a:lnTo>
                    <a:pt x="11658" y="397078"/>
                  </a:lnTo>
                  <a:lnTo>
                    <a:pt x="11658" y="397471"/>
                  </a:lnTo>
                  <a:lnTo>
                    <a:pt x="25717" y="397471"/>
                  </a:lnTo>
                  <a:lnTo>
                    <a:pt x="25717" y="397078"/>
                  </a:lnTo>
                  <a:close/>
                </a:path>
                <a:path w="36195" h="397510">
                  <a:moveTo>
                    <a:pt x="35991" y="44919"/>
                  </a:moveTo>
                  <a:lnTo>
                    <a:pt x="35496" y="44424"/>
                  </a:lnTo>
                  <a:lnTo>
                    <a:pt x="33464" y="44424"/>
                  </a:lnTo>
                  <a:lnTo>
                    <a:pt x="32969" y="44919"/>
                  </a:lnTo>
                  <a:lnTo>
                    <a:pt x="32969" y="45529"/>
                  </a:lnTo>
                  <a:lnTo>
                    <a:pt x="32969" y="55410"/>
                  </a:lnTo>
                  <a:lnTo>
                    <a:pt x="33464" y="55905"/>
                  </a:lnTo>
                  <a:lnTo>
                    <a:pt x="35496" y="55905"/>
                  </a:lnTo>
                  <a:lnTo>
                    <a:pt x="35991" y="55410"/>
                  </a:lnTo>
                  <a:lnTo>
                    <a:pt x="35991" y="44919"/>
                  </a:lnTo>
                  <a:close/>
                </a:path>
                <a:path w="36195" h="397510">
                  <a:moveTo>
                    <a:pt x="35991" y="495"/>
                  </a:moveTo>
                  <a:lnTo>
                    <a:pt x="35496" y="0"/>
                  </a:lnTo>
                  <a:lnTo>
                    <a:pt x="33464" y="0"/>
                  </a:lnTo>
                  <a:lnTo>
                    <a:pt x="32969" y="495"/>
                  </a:lnTo>
                  <a:lnTo>
                    <a:pt x="32969" y="1104"/>
                  </a:lnTo>
                  <a:lnTo>
                    <a:pt x="32969" y="10998"/>
                  </a:lnTo>
                  <a:lnTo>
                    <a:pt x="33464" y="11493"/>
                  </a:lnTo>
                  <a:lnTo>
                    <a:pt x="35496" y="11493"/>
                  </a:lnTo>
                  <a:lnTo>
                    <a:pt x="35991" y="10998"/>
                  </a:lnTo>
                  <a:lnTo>
                    <a:pt x="35991" y="495"/>
                  </a:lnTo>
                  <a:close/>
                </a:path>
              </a:pathLst>
            </a:custGeom>
            <a:solidFill>
              <a:srgbClr val="231F20"/>
            </a:solidFill>
          </p:spPr>
          <p:txBody>
            <a:bodyPr wrap="square" lIns="0" tIns="0" rIns="0" bIns="0" rtlCol="0"/>
            <a:lstStyle/>
            <a:p/>
          </p:txBody>
        </p:sp>
        <p:pic>
          <p:nvPicPr>
            <p:cNvPr id="132" name="object 132" descr=""/>
            <p:cNvPicPr/>
            <p:nvPr/>
          </p:nvPicPr>
          <p:blipFill>
            <a:blip r:embed="rId26" cstate="print"/>
            <a:stretch>
              <a:fillRect/>
            </a:stretch>
          </p:blipFill>
          <p:spPr>
            <a:xfrm>
              <a:off x="9604604" y="4085755"/>
              <a:ext cx="38011" cy="85826"/>
            </a:xfrm>
            <a:prstGeom prst="rect">
              <a:avLst/>
            </a:prstGeom>
          </p:spPr>
        </p:pic>
        <p:sp>
          <p:nvSpPr>
            <p:cNvPr id="133" name="object 133" descr=""/>
            <p:cNvSpPr/>
            <p:nvPr/>
          </p:nvSpPr>
          <p:spPr>
            <a:xfrm>
              <a:off x="9631438" y="4087422"/>
              <a:ext cx="6350" cy="21590"/>
            </a:xfrm>
            <a:custGeom>
              <a:avLst/>
              <a:gdLst/>
              <a:ahLst/>
              <a:cxnLst/>
              <a:rect l="l" t="t" r="r" b="b"/>
              <a:pathLst>
                <a:path w="6350" h="21589">
                  <a:moveTo>
                    <a:pt x="355" y="0"/>
                  </a:moveTo>
                  <a:lnTo>
                    <a:pt x="0" y="165"/>
                  </a:lnTo>
                  <a:lnTo>
                    <a:pt x="4076" y="8318"/>
                  </a:lnTo>
                  <a:lnTo>
                    <a:pt x="5613" y="12420"/>
                  </a:lnTo>
                  <a:lnTo>
                    <a:pt x="5283" y="21170"/>
                  </a:lnTo>
                  <a:lnTo>
                    <a:pt x="5676" y="21183"/>
                  </a:lnTo>
                  <a:lnTo>
                    <a:pt x="5994" y="12357"/>
                  </a:lnTo>
                  <a:lnTo>
                    <a:pt x="4432" y="8166"/>
                  </a:lnTo>
                  <a:lnTo>
                    <a:pt x="355" y="0"/>
                  </a:lnTo>
                  <a:close/>
                </a:path>
              </a:pathLst>
            </a:custGeom>
            <a:solidFill>
              <a:srgbClr val="231F20"/>
            </a:solidFill>
          </p:spPr>
          <p:txBody>
            <a:bodyPr wrap="square" lIns="0" tIns="0" rIns="0" bIns="0" rtlCol="0"/>
            <a:lstStyle/>
            <a:p/>
          </p:txBody>
        </p:sp>
        <p:sp>
          <p:nvSpPr>
            <p:cNvPr id="134" name="object 134" descr=""/>
            <p:cNvSpPr/>
            <p:nvPr/>
          </p:nvSpPr>
          <p:spPr>
            <a:xfrm>
              <a:off x="9635503" y="4129354"/>
              <a:ext cx="3175" cy="19685"/>
            </a:xfrm>
            <a:custGeom>
              <a:avLst/>
              <a:gdLst/>
              <a:ahLst/>
              <a:cxnLst/>
              <a:rect l="l" t="t" r="r" b="b"/>
              <a:pathLst>
                <a:path w="3175" h="19685">
                  <a:moveTo>
                    <a:pt x="2628" y="0"/>
                  </a:moveTo>
                  <a:lnTo>
                    <a:pt x="0" y="1955"/>
                  </a:lnTo>
                  <a:lnTo>
                    <a:pt x="101" y="4762"/>
                  </a:lnTo>
                  <a:lnTo>
                    <a:pt x="2628" y="4089"/>
                  </a:lnTo>
                  <a:lnTo>
                    <a:pt x="2628" y="0"/>
                  </a:lnTo>
                  <a:close/>
                </a:path>
                <a:path w="3175" h="19685">
                  <a:moveTo>
                    <a:pt x="2717" y="19278"/>
                  </a:moveTo>
                  <a:lnTo>
                    <a:pt x="2667" y="17868"/>
                  </a:lnTo>
                  <a:lnTo>
                    <a:pt x="381" y="15189"/>
                  </a:lnTo>
                  <a:lnTo>
                    <a:pt x="431" y="16840"/>
                  </a:lnTo>
                  <a:lnTo>
                    <a:pt x="2717" y="19278"/>
                  </a:lnTo>
                  <a:close/>
                </a:path>
              </a:pathLst>
            </a:custGeom>
            <a:solidFill>
              <a:srgbClr val="2B3890"/>
            </a:solidFill>
          </p:spPr>
          <p:txBody>
            <a:bodyPr wrap="square" lIns="0" tIns="0" rIns="0" bIns="0" rtlCol="0"/>
            <a:lstStyle/>
            <a:p/>
          </p:txBody>
        </p:sp>
        <p:sp>
          <p:nvSpPr>
            <p:cNvPr id="135" name="object 135" descr=""/>
            <p:cNvSpPr/>
            <p:nvPr/>
          </p:nvSpPr>
          <p:spPr>
            <a:xfrm>
              <a:off x="9639104" y="4150641"/>
              <a:ext cx="1905" cy="13335"/>
            </a:xfrm>
            <a:custGeom>
              <a:avLst/>
              <a:gdLst/>
              <a:ahLst/>
              <a:cxnLst/>
              <a:rect l="l" t="t" r="r" b="b"/>
              <a:pathLst>
                <a:path w="1904" h="13335">
                  <a:moveTo>
                    <a:pt x="1028" y="0"/>
                  </a:moveTo>
                  <a:lnTo>
                    <a:pt x="406" y="4089"/>
                  </a:lnTo>
                  <a:lnTo>
                    <a:pt x="0" y="12966"/>
                  </a:lnTo>
                  <a:lnTo>
                    <a:pt x="393" y="12979"/>
                  </a:lnTo>
                  <a:lnTo>
                    <a:pt x="787" y="4127"/>
                  </a:lnTo>
                  <a:lnTo>
                    <a:pt x="1409" y="50"/>
                  </a:lnTo>
                  <a:lnTo>
                    <a:pt x="1028" y="0"/>
                  </a:lnTo>
                  <a:close/>
                </a:path>
              </a:pathLst>
            </a:custGeom>
            <a:solidFill>
              <a:srgbClr val="231F20"/>
            </a:solidFill>
          </p:spPr>
          <p:txBody>
            <a:bodyPr wrap="square" lIns="0" tIns="0" rIns="0" bIns="0" rtlCol="0"/>
            <a:lstStyle/>
            <a:p/>
          </p:txBody>
        </p:sp>
        <p:pic>
          <p:nvPicPr>
            <p:cNvPr id="136" name="object 136" descr=""/>
            <p:cNvPicPr/>
            <p:nvPr/>
          </p:nvPicPr>
          <p:blipFill>
            <a:blip r:embed="rId23" cstate="print"/>
            <a:stretch>
              <a:fillRect/>
            </a:stretch>
          </p:blipFill>
          <p:spPr>
            <a:xfrm>
              <a:off x="9638068" y="4113771"/>
              <a:ext cx="4394" cy="3416"/>
            </a:xfrm>
            <a:prstGeom prst="rect">
              <a:avLst/>
            </a:prstGeom>
          </p:spPr>
        </p:pic>
        <p:sp>
          <p:nvSpPr>
            <p:cNvPr id="137" name="object 137" descr=""/>
            <p:cNvSpPr/>
            <p:nvPr/>
          </p:nvSpPr>
          <p:spPr>
            <a:xfrm>
              <a:off x="9614014" y="4087304"/>
              <a:ext cx="21590" cy="81280"/>
            </a:xfrm>
            <a:custGeom>
              <a:avLst/>
              <a:gdLst/>
              <a:ahLst/>
              <a:cxnLst/>
              <a:rect l="l" t="t" r="r" b="b"/>
              <a:pathLst>
                <a:path w="21590" h="81279">
                  <a:moveTo>
                    <a:pt x="19164" y="0"/>
                  </a:moveTo>
                  <a:lnTo>
                    <a:pt x="0" y="0"/>
                  </a:lnTo>
                  <a:lnTo>
                    <a:pt x="0" y="393"/>
                  </a:lnTo>
                  <a:lnTo>
                    <a:pt x="19164" y="393"/>
                  </a:lnTo>
                  <a:lnTo>
                    <a:pt x="19164" y="0"/>
                  </a:lnTo>
                  <a:close/>
                </a:path>
                <a:path w="21590" h="81279">
                  <a:moveTo>
                    <a:pt x="21297" y="75247"/>
                  </a:moveTo>
                  <a:lnTo>
                    <a:pt x="20904" y="75234"/>
                  </a:lnTo>
                  <a:lnTo>
                    <a:pt x="20764" y="81127"/>
                  </a:lnTo>
                  <a:lnTo>
                    <a:pt x="21158" y="81140"/>
                  </a:lnTo>
                  <a:lnTo>
                    <a:pt x="21297" y="75247"/>
                  </a:lnTo>
                  <a:close/>
                </a:path>
              </a:pathLst>
            </a:custGeom>
            <a:solidFill>
              <a:srgbClr val="231F20"/>
            </a:solidFill>
          </p:spPr>
          <p:txBody>
            <a:bodyPr wrap="square" lIns="0" tIns="0" rIns="0" bIns="0" rtlCol="0"/>
            <a:lstStyle/>
            <a:p/>
          </p:txBody>
        </p:sp>
        <p:pic>
          <p:nvPicPr>
            <p:cNvPr id="138" name="object 138" descr=""/>
            <p:cNvPicPr/>
            <p:nvPr/>
          </p:nvPicPr>
          <p:blipFill>
            <a:blip r:embed="rId27" cstate="print"/>
            <a:stretch>
              <a:fillRect/>
            </a:stretch>
          </p:blipFill>
          <p:spPr>
            <a:xfrm>
              <a:off x="9608985" y="4110965"/>
              <a:ext cx="2628" cy="43497"/>
            </a:xfrm>
            <a:prstGeom prst="rect">
              <a:avLst/>
            </a:prstGeom>
          </p:spPr>
        </p:pic>
        <p:sp>
          <p:nvSpPr>
            <p:cNvPr id="139" name="object 139" descr=""/>
            <p:cNvSpPr/>
            <p:nvPr/>
          </p:nvSpPr>
          <p:spPr>
            <a:xfrm>
              <a:off x="9609787" y="4087422"/>
              <a:ext cx="6350" cy="21590"/>
            </a:xfrm>
            <a:custGeom>
              <a:avLst/>
              <a:gdLst/>
              <a:ahLst/>
              <a:cxnLst/>
              <a:rect l="l" t="t" r="r" b="b"/>
              <a:pathLst>
                <a:path w="6350" h="21589">
                  <a:moveTo>
                    <a:pt x="5638" y="0"/>
                  </a:moveTo>
                  <a:lnTo>
                    <a:pt x="1549" y="8191"/>
                  </a:lnTo>
                  <a:lnTo>
                    <a:pt x="0" y="12357"/>
                  </a:lnTo>
                  <a:lnTo>
                    <a:pt x="317" y="21183"/>
                  </a:lnTo>
                  <a:lnTo>
                    <a:pt x="711" y="21170"/>
                  </a:lnTo>
                  <a:lnTo>
                    <a:pt x="380" y="12420"/>
                  </a:lnTo>
                  <a:lnTo>
                    <a:pt x="1904" y="8343"/>
                  </a:lnTo>
                  <a:lnTo>
                    <a:pt x="5994" y="165"/>
                  </a:lnTo>
                  <a:lnTo>
                    <a:pt x="5638" y="0"/>
                  </a:lnTo>
                  <a:close/>
                </a:path>
              </a:pathLst>
            </a:custGeom>
            <a:solidFill>
              <a:srgbClr val="231F20"/>
            </a:solidFill>
          </p:spPr>
          <p:txBody>
            <a:bodyPr wrap="square" lIns="0" tIns="0" rIns="0" bIns="0" rtlCol="0"/>
            <a:lstStyle/>
            <a:p/>
          </p:txBody>
        </p:sp>
        <p:sp>
          <p:nvSpPr>
            <p:cNvPr id="140" name="object 140" descr=""/>
            <p:cNvSpPr/>
            <p:nvPr/>
          </p:nvSpPr>
          <p:spPr>
            <a:xfrm>
              <a:off x="9608985" y="4129354"/>
              <a:ext cx="3175" cy="19685"/>
            </a:xfrm>
            <a:custGeom>
              <a:avLst/>
              <a:gdLst/>
              <a:ahLst/>
              <a:cxnLst/>
              <a:rect l="l" t="t" r="r" b="b"/>
              <a:pathLst>
                <a:path w="3175" h="19685">
                  <a:moveTo>
                    <a:pt x="2336" y="15189"/>
                  </a:moveTo>
                  <a:lnTo>
                    <a:pt x="50" y="17868"/>
                  </a:lnTo>
                  <a:lnTo>
                    <a:pt x="0" y="19278"/>
                  </a:lnTo>
                  <a:lnTo>
                    <a:pt x="2286" y="16840"/>
                  </a:lnTo>
                  <a:lnTo>
                    <a:pt x="2336" y="15189"/>
                  </a:lnTo>
                  <a:close/>
                </a:path>
                <a:path w="3175" h="19685">
                  <a:moveTo>
                    <a:pt x="2717" y="1955"/>
                  </a:moveTo>
                  <a:lnTo>
                    <a:pt x="88" y="0"/>
                  </a:lnTo>
                  <a:lnTo>
                    <a:pt x="88" y="4089"/>
                  </a:lnTo>
                  <a:lnTo>
                    <a:pt x="2616" y="4762"/>
                  </a:lnTo>
                  <a:lnTo>
                    <a:pt x="2717" y="1955"/>
                  </a:lnTo>
                  <a:close/>
                </a:path>
              </a:pathLst>
            </a:custGeom>
            <a:solidFill>
              <a:srgbClr val="2B3890"/>
            </a:solidFill>
          </p:spPr>
          <p:txBody>
            <a:bodyPr wrap="square" lIns="0" tIns="0" rIns="0" bIns="0" rtlCol="0"/>
            <a:lstStyle/>
            <a:p/>
          </p:txBody>
        </p:sp>
        <p:sp>
          <p:nvSpPr>
            <p:cNvPr id="141" name="object 141" descr=""/>
            <p:cNvSpPr/>
            <p:nvPr/>
          </p:nvSpPr>
          <p:spPr>
            <a:xfrm>
              <a:off x="9606705" y="4150628"/>
              <a:ext cx="1905" cy="13335"/>
            </a:xfrm>
            <a:custGeom>
              <a:avLst/>
              <a:gdLst/>
              <a:ahLst/>
              <a:cxnLst/>
              <a:rect l="l" t="t" r="r" b="b"/>
              <a:pathLst>
                <a:path w="1904" h="13335">
                  <a:moveTo>
                    <a:pt x="381" y="0"/>
                  </a:moveTo>
                  <a:lnTo>
                    <a:pt x="0" y="63"/>
                  </a:lnTo>
                  <a:lnTo>
                    <a:pt x="622" y="4140"/>
                  </a:lnTo>
                  <a:lnTo>
                    <a:pt x="1016" y="12992"/>
                  </a:lnTo>
                  <a:lnTo>
                    <a:pt x="1409" y="12979"/>
                  </a:lnTo>
                  <a:lnTo>
                    <a:pt x="1003" y="4102"/>
                  </a:lnTo>
                  <a:lnTo>
                    <a:pt x="381" y="0"/>
                  </a:lnTo>
                  <a:close/>
                </a:path>
              </a:pathLst>
            </a:custGeom>
            <a:solidFill>
              <a:srgbClr val="231F20"/>
            </a:solidFill>
          </p:spPr>
          <p:txBody>
            <a:bodyPr wrap="square" lIns="0" tIns="0" rIns="0" bIns="0" rtlCol="0"/>
            <a:lstStyle/>
            <a:p/>
          </p:txBody>
        </p:sp>
        <p:pic>
          <p:nvPicPr>
            <p:cNvPr id="142" name="object 142" descr=""/>
            <p:cNvPicPr/>
            <p:nvPr/>
          </p:nvPicPr>
          <p:blipFill>
            <a:blip r:embed="rId23" cstate="print"/>
            <a:stretch>
              <a:fillRect/>
            </a:stretch>
          </p:blipFill>
          <p:spPr>
            <a:xfrm>
              <a:off x="9604756" y="4113771"/>
              <a:ext cx="4381" cy="3416"/>
            </a:xfrm>
            <a:prstGeom prst="rect">
              <a:avLst/>
            </a:prstGeom>
          </p:spPr>
        </p:pic>
        <p:sp>
          <p:nvSpPr>
            <p:cNvPr id="143" name="object 143" descr=""/>
            <p:cNvSpPr/>
            <p:nvPr/>
          </p:nvSpPr>
          <p:spPr>
            <a:xfrm>
              <a:off x="9608312" y="4094620"/>
              <a:ext cx="31115" cy="74295"/>
            </a:xfrm>
            <a:custGeom>
              <a:avLst/>
              <a:gdLst/>
              <a:ahLst/>
              <a:cxnLst/>
              <a:rect l="l" t="t" r="r" b="b"/>
              <a:pathLst>
                <a:path w="31115" h="74295">
                  <a:moveTo>
                    <a:pt x="1625" y="177"/>
                  </a:moveTo>
                  <a:lnTo>
                    <a:pt x="1270" y="0"/>
                  </a:lnTo>
                  <a:lnTo>
                    <a:pt x="0" y="2349"/>
                  </a:lnTo>
                  <a:lnTo>
                    <a:pt x="635" y="15786"/>
                  </a:lnTo>
                  <a:lnTo>
                    <a:pt x="673" y="46799"/>
                  </a:lnTo>
                  <a:lnTo>
                    <a:pt x="469" y="54000"/>
                  </a:lnTo>
                  <a:lnTo>
                    <a:pt x="863" y="54013"/>
                  </a:lnTo>
                  <a:lnTo>
                    <a:pt x="1054" y="46799"/>
                  </a:lnTo>
                  <a:lnTo>
                    <a:pt x="1054" y="16332"/>
                  </a:lnTo>
                  <a:lnTo>
                    <a:pt x="393" y="2451"/>
                  </a:lnTo>
                  <a:lnTo>
                    <a:pt x="1625" y="177"/>
                  </a:lnTo>
                  <a:close/>
                </a:path>
                <a:path w="31115" h="74295">
                  <a:moveTo>
                    <a:pt x="4127" y="73812"/>
                  </a:moveTo>
                  <a:lnTo>
                    <a:pt x="3987" y="67919"/>
                  </a:lnTo>
                  <a:lnTo>
                    <a:pt x="3594" y="67932"/>
                  </a:lnTo>
                  <a:lnTo>
                    <a:pt x="3746" y="73825"/>
                  </a:lnTo>
                  <a:lnTo>
                    <a:pt x="4127" y="73812"/>
                  </a:lnTo>
                  <a:close/>
                </a:path>
                <a:path w="31115" h="74295">
                  <a:moveTo>
                    <a:pt x="30581" y="2362"/>
                  </a:moveTo>
                  <a:lnTo>
                    <a:pt x="29311" y="0"/>
                  </a:lnTo>
                  <a:lnTo>
                    <a:pt x="28956" y="177"/>
                  </a:lnTo>
                  <a:lnTo>
                    <a:pt x="30187" y="2451"/>
                  </a:lnTo>
                  <a:lnTo>
                    <a:pt x="29527" y="16192"/>
                  </a:lnTo>
                  <a:lnTo>
                    <a:pt x="29527" y="46812"/>
                  </a:lnTo>
                  <a:lnTo>
                    <a:pt x="29718" y="54013"/>
                  </a:lnTo>
                  <a:lnTo>
                    <a:pt x="30111" y="54000"/>
                  </a:lnTo>
                  <a:lnTo>
                    <a:pt x="29908" y="46799"/>
                  </a:lnTo>
                  <a:lnTo>
                    <a:pt x="29908" y="16357"/>
                  </a:lnTo>
                  <a:lnTo>
                    <a:pt x="30581" y="2362"/>
                  </a:lnTo>
                  <a:close/>
                </a:path>
              </a:pathLst>
            </a:custGeom>
            <a:solidFill>
              <a:srgbClr val="231F20"/>
            </a:solidFill>
          </p:spPr>
          <p:txBody>
            <a:bodyPr wrap="square" lIns="0" tIns="0" rIns="0" bIns="0" rtlCol="0"/>
            <a:lstStyle/>
            <a:p/>
          </p:txBody>
        </p:sp>
        <p:pic>
          <p:nvPicPr>
            <p:cNvPr id="144" name="object 144" descr=""/>
            <p:cNvPicPr/>
            <p:nvPr/>
          </p:nvPicPr>
          <p:blipFill>
            <a:blip r:embed="rId23" cstate="print"/>
            <a:stretch>
              <a:fillRect/>
            </a:stretch>
          </p:blipFill>
          <p:spPr>
            <a:xfrm>
              <a:off x="9632887" y="4087622"/>
              <a:ext cx="6946" cy="8966"/>
            </a:xfrm>
            <a:prstGeom prst="rect">
              <a:avLst/>
            </a:prstGeom>
          </p:spPr>
        </p:pic>
        <p:pic>
          <p:nvPicPr>
            <p:cNvPr id="145" name="object 145" descr=""/>
            <p:cNvPicPr/>
            <p:nvPr/>
          </p:nvPicPr>
          <p:blipFill>
            <a:blip r:embed="rId28" cstate="print"/>
            <a:stretch>
              <a:fillRect/>
            </a:stretch>
          </p:blipFill>
          <p:spPr>
            <a:xfrm>
              <a:off x="9607841" y="4162628"/>
              <a:ext cx="8940" cy="8178"/>
            </a:xfrm>
            <a:prstGeom prst="rect">
              <a:avLst/>
            </a:prstGeom>
          </p:spPr>
        </p:pic>
        <p:sp>
          <p:nvSpPr>
            <p:cNvPr id="146" name="object 146" descr=""/>
            <p:cNvSpPr/>
            <p:nvPr/>
          </p:nvSpPr>
          <p:spPr>
            <a:xfrm>
              <a:off x="9616466" y="4170591"/>
              <a:ext cx="81915" cy="615950"/>
            </a:xfrm>
            <a:custGeom>
              <a:avLst/>
              <a:gdLst/>
              <a:ahLst/>
              <a:cxnLst/>
              <a:rect l="l" t="t" r="r" b="b"/>
              <a:pathLst>
                <a:path w="81915" h="615950">
                  <a:moveTo>
                    <a:pt x="14046" y="0"/>
                  </a:moveTo>
                  <a:lnTo>
                    <a:pt x="0" y="0"/>
                  </a:lnTo>
                  <a:lnTo>
                    <a:pt x="0" y="393"/>
                  </a:lnTo>
                  <a:lnTo>
                    <a:pt x="14046" y="393"/>
                  </a:lnTo>
                  <a:lnTo>
                    <a:pt x="14046" y="0"/>
                  </a:lnTo>
                  <a:close/>
                </a:path>
                <a:path w="81915" h="615950">
                  <a:moveTo>
                    <a:pt x="34366" y="573252"/>
                  </a:moveTo>
                  <a:lnTo>
                    <a:pt x="30492" y="563499"/>
                  </a:lnTo>
                  <a:lnTo>
                    <a:pt x="29857" y="563219"/>
                  </a:lnTo>
                  <a:lnTo>
                    <a:pt x="27965" y="563968"/>
                  </a:lnTo>
                  <a:lnTo>
                    <a:pt x="27686" y="564616"/>
                  </a:lnTo>
                  <a:lnTo>
                    <a:pt x="27914" y="565175"/>
                  </a:lnTo>
                  <a:lnTo>
                    <a:pt x="31559" y="574370"/>
                  </a:lnTo>
                  <a:lnTo>
                    <a:pt x="32194" y="574649"/>
                  </a:lnTo>
                  <a:lnTo>
                    <a:pt x="34086" y="573900"/>
                  </a:lnTo>
                  <a:lnTo>
                    <a:pt x="34366" y="573252"/>
                  </a:lnTo>
                  <a:close/>
                </a:path>
                <a:path w="81915" h="615950">
                  <a:moveTo>
                    <a:pt x="50736" y="614553"/>
                  </a:moveTo>
                  <a:lnTo>
                    <a:pt x="46863" y="604799"/>
                  </a:lnTo>
                  <a:lnTo>
                    <a:pt x="46228" y="604520"/>
                  </a:lnTo>
                  <a:lnTo>
                    <a:pt x="44335" y="605256"/>
                  </a:lnTo>
                  <a:lnTo>
                    <a:pt x="44056" y="605904"/>
                  </a:lnTo>
                  <a:lnTo>
                    <a:pt x="44284" y="606475"/>
                  </a:lnTo>
                  <a:lnTo>
                    <a:pt x="47929" y="615657"/>
                  </a:lnTo>
                  <a:lnTo>
                    <a:pt x="48564" y="615937"/>
                  </a:lnTo>
                  <a:lnTo>
                    <a:pt x="50469" y="615188"/>
                  </a:lnTo>
                  <a:lnTo>
                    <a:pt x="50736" y="614553"/>
                  </a:lnTo>
                  <a:close/>
                </a:path>
                <a:path w="81915" h="615950">
                  <a:moveTo>
                    <a:pt x="64998" y="561111"/>
                  </a:moveTo>
                  <a:lnTo>
                    <a:pt x="61125" y="551345"/>
                  </a:lnTo>
                  <a:lnTo>
                    <a:pt x="60490" y="551078"/>
                  </a:lnTo>
                  <a:lnTo>
                    <a:pt x="58610" y="551827"/>
                  </a:lnTo>
                  <a:lnTo>
                    <a:pt x="58318" y="552462"/>
                  </a:lnTo>
                  <a:lnTo>
                    <a:pt x="58547" y="553034"/>
                  </a:lnTo>
                  <a:lnTo>
                    <a:pt x="62191" y="562229"/>
                  </a:lnTo>
                  <a:lnTo>
                    <a:pt x="62826" y="562495"/>
                  </a:lnTo>
                  <a:lnTo>
                    <a:pt x="64719" y="561746"/>
                  </a:lnTo>
                  <a:lnTo>
                    <a:pt x="64998" y="561111"/>
                  </a:lnTo>
                  <a:close/>
                </a:path>
                <a:path w="81915" h="615950">
                  <a:moveTo>
                    <a:pt x="81381" y="602399"/>
                  </a:moveTo>
                  <a:lnTo>
                    <a:pt x="77508" y="592645"/>
                  </a:lnTo>
                  <a:lnTo>
                    <a:pt x="76873" y="592366"/>
                  </a:lnTo>
                  <a:lnTo>
                    <a:pt x="74980" y="593115"/>
                  </a:lnTo>
                  <a:lnTo>
                    <a:pt x="74701" y="593750"/>
                  </a:lnTo>
                  <a:lnTo>
                    <a:pt x="74930" y="594321"/>
                  </a:lnTo>
                  <a:lnTo>
                    <a:pt x="78574" y="603504"/>
                  </a:lnTo>
                  <a:lnTo>
                    <a:pt x="79209" y="603783"/>
                  </a:lnTo>
                  <a:lnTo>
                    <a:pt x="81102" y="603034"/>
                  </a:lnTo>
                  <a:lnTo>
                    <a:pt x="81381" y="602399"/>
                  </a:lnTo>
                  <a:close/>
                </a:path>
              </a:pathLst>
            </a:custGeom>
            <a:solidFill>
              <a:srgbClr val="231F20"/>
            </a:solidFill>
          </p:spPr>
          <p:txBody>
            <a:bodyPr wrap="square" lIns="0" tIns="0" rIns="0" bIns="0" rtlCol="0"/>
            <a:lstStyle/>
            <a:p/>
          </p:txBody>
        </p:sp>
        <p:pic>
          <p:nvPicPr>
            <p:cNvPr id="147" name="object 147" descr=""/>
            <p:cNvPicPr/>
            <p:nvPr/>
          </p:nvPicPr>
          <p:blipFill>
            <a:blip r:embed="rId29" cstate="print"/>
            <a:stretch>
              <a:fillRect/>
            </a:stretch>
          </p:blipFill>
          <p:spPr>
            <a:xfrm>
              <a:off x="9643910" y="4714621"/>
              <a:ext cx="55930" cy="86324"/>
            </a:xfrm>
            <a:prstGeom prst="rect">
              <a:avLst/>
            </a:prstGeom>
          </p:spPr>
        </p:pic>
        <p:sp>
          <p:nvSpPr>
            <p:cNvPr id="148" name="object 148" descr=""/>
            <p:cNvSpPr/>
            <p:nvPr/>
          </p:nvSpPr>
          <p:spPr>
            <a:xfrm>
              <a:off x="9664465" y="4715848"/>
              <a:ext cx="13335" cy="18415"/>
            </a:xfrm>
            <a:custGeom>
              <a:avLst/>
              <a:gdLst/>
              <a:ahLst/>
              <a:cxnLst/>
              <a:rect l="l" t="t" r="r" b="b"/>
              <a:pathLst>
                <a:path w="13334" h="18414">
                  <a:moveTo>
                    <a:pt x="253" y="0"/>
                  </a:moveTo>
                  <a:lnTo>
                    <a:pt x="0" y="292"/>
                  </a:lnTo>
                  <a:lnTo>
                    <a:pt x="6794" y="6362"/>
                  </a:lnTo>
                  <a:lnTo>
                    <a:pt x="9728" y="9613"/>
                  </a:lnTo>
                  <a:lnTo>
                    <a:pt x="12661" y="17856"/>
                  </a:lnTo>
                  <a:lnTo>
                    <a:pt x="13030" y="17729"/>
                  </a:lnTo>
                  <a:lnTo>
                    <a:pt x="10071" y="9410"/>
                  </a:lnTo>
                  <a:lnTo>
                    <a:pt x="7073" y="6083"/>
                  </a:lnTo>
                  <a:lnTo>
                    <a:pt x="253" y="0"/>
                  </a:lnTo>
                  <a:close/>
                </a:path>
              </a:pathLst>
            </a:custGeom>
            <a:solidFill>
              <a:srgbClr val="231F20"/>
            </a:solidFill>
          </p:spPr>
          <p:txBody>
            <a:bodyPr wrap="square" lIns="0" tIns="0" rIns="0" bIns="0" rtlCol="0"/>
            <a:lstStyle/>
            <a:p/>
          </p:txBody>
        </p:sp>
        <p:sp>
          <p:nvSpPr>
            <p:cNvPr id="149" name="object 149" descr=""/>
            <p:cNvSpPr/>
            <p:nvPr/>
          </p:nvSpPr>
          <p:spPr>
            <a:xfrm>
              <a:off x="9684360" y="4752492"/>
              <a:ext cx="9525" cy="18415"/>
            </a:xfrm>
            <a:custGeom>
              <a:avLst/>
              <a:gdLst/>
              <a:ahLst/>
              <a:cxnLst/>
              <a:rect l="l" t="t" r="r" b="b"/>
              <a:pathLst>
                <a:path w="9525" h="18414">
                  <a:moveTo>
                    <a:pt x="3225" y="3797"/>
                  </a:moveTo>
                  <a:lnTo>
                    <a:pt x="1714" y="0"/>
                  </a:lnTo>
                  <a:lnTo>
                    <a:pt x="0" y="2768"/>
                  </a:lnTo>
                  <a:lnTo>
                    <a:pt x="1130" y="5359"/>
                  </a:lnTo>
                  <a:lnTo>
                    <a:pt x="3225" y="3797"/>
                  </a:lnTo>
                  <a:close/>
                </a:path>
                <a:path w="9525" h="18414">
                  <a:moveTo>
                    <a:pt x="8915" y="17868"/>
                  </a:moveTo>
                  <a:lnTo>
                    <a:pt x="8343" y="16573"/>
                  </a:lnTo>
                  <a:lnTo>
                    <a:pt x="5232" y="14935"/>
                  </a:lnTo>
                  <a:lnTo>
                    <a:pt x="5892" y="16446"/>
                  </a:lnTo>
                  <a:lnTo>
                    <a:pt x="8915" y="17868"/>
                  </a:lnTo>
                  <a:close/>
                </a:path>
              </a:pathLst>
            </a:custGeom>
            <a:solidFill>
              <a:srgbClr val="2B3890"/>
            </a:solidFill>
          </p:spPr>
          <p:txBody>
            <a:bodyPr wrap="square" lIns="0" tIns="0" rIns="0" bIns="0" rtlCol="0"/>
            <a:lstStyle/>
            <a:p/>
          </p:txBody>
        </p:sp>
        <p:sp>
          <p:nvSpPr>
            <p:cNvPr id="150" name="object 150" descr=""/>
            <p:cNvSpPr/>
            <p:nvPr/>
          </p:nvSpPr>
          <p:spPr>
            <a:xfrm>
              <a:off x="9648165" y="4715243"/>
              <a:ext cx="52069" cy="74930"/>
            </a:xfrm>
            <a:custGeom>
              <a:avLst/>
              <a:gdLst/>
              <a:ahLst/>
              <a:cxnLst/>
              <a:rect l="l" t="t" r="r" b="b"/>
              <a:pathLst>
                <a:path w="52070" h="74929">
                  <a:moveTo>
                    <a:pt x="17957" y="368"/>
                  </a:moveTo>
                  <a:lnTo>
                    <a:pt x="17818" y="0"/>
                  </a:lnTo>
                  <a:lnTo>
                    <a:pt x="0" y="7061"/>
                  </a:lnTo>
                  <a:lnTo>
                    <a:pt x="139" y="7429"/>
                  </a:lnTo>
                  <a:lnTo>
                    <a:pt x="17957" y="368"/>
                  </a:lnTo>
                  <a:close/>
                </a:path>
                <a:path w="52070" h="74929">
                  <a:moveTo>
                    <a:pt x="49555" y="74663"/>
                  </a:moveTo>
                  <a:lnTo>
                    <a:pt x="47536" y="69138"/>
                  </a:lnTo>
                  <a:lnTo>
                    <a:pt x="47167" y="69278"/>
                  </a:lnTo>
                  <a:lnTo>
                    <a:pt x="49187" y="74803"/>
                  </a:lnTo>
                  <a:lnTo>
                    <a:pt x="49555" y="74663"/>
                  </a:lnTo>
                  <a:close/>
                </a:path>
                <a:path w="52070" h="74929">
                  <a:moveTo>
                    <a:pt x="51816" y="68605"/>
                  </a:moveTo>
                  <a:lnTo>
                    <a:pt x="48920" y="60236"/>
                  </a:lnTo>
                  <a:lnTo>
                    <a:pt x="47993" y="56210"/>
                  </a:lnTo>
                  <a:lnTo>
                    <a:pt x="47612" y="56299"/>
                  </a:lnTo>
                  <a:lnTo>
                    <a:pt x="48552" y="60350"/>
                  </a:lnTo>
                  <a:lnTo>
                    <a:pt x="51447" y="68732"/>
                  </a:lnTo>
                  <a:lnTo>
                    <a:pt x="51816" y="68605"/>
                  </a:lnTo>
                  <a:close/>
                </a:path>
              </a:pathLst>
            </a:custGeom>
            <a:solidFill>
              <a:srgbClr val="231F20"/>
            </a:solidFill>
          </p:spPr>
          <p:txBody>
            <a:bodyPr wrap="square" lIns="0" tIns="0" rIns="0" bIns="0" rtlCol="0"/>
            <a:lstStyle/>
            <a:p/>
          </p:txBody>
        </p:sp>
        <p:pic>
          <p:nvPicPr>
            <p:cNvPr id="151" name="object 151" descr=""/>
            <p:cNvPicPr/>
            <p:nvPr/>
          </p:nvPicPr>
          <p:blipFill>
            <a:blip r:embed="rId30" cstate="print"/>
            <a:stretch>
              <a:fillRect/>
            </a:stretch>
          </p:blipFill>
          <p:spPr>
            <a:xfrm>
              <a:off x="9652381" y="4737277"/>
              <a:ext cx="33235" cy="49034"/>
            </a:xfrm>
            <a:prstGeom prst="rect">
              <a:avLst/>
            </a:prstGeom>
          </p:spPr>
        </p:pic>
        <p:sp>
          <p:nvSpPr>
            <p:cNvPr id="152" name="object 152" descr=""/>
            <p:cNvSpPr/>
            <p:nvPr/>
          </p:nvSpPr>
          <p:spPr>
            <a:xfrm>
              <a:off x="9648736" y="4721878"/>
              <a:ext cx="4445" cy="22225"/>
            </a:xfrm>
            <a:custGeom>
              <a:avLst/>
              <a:gdLst/>
              <a:ahLst/>
              <a:cxnLst/>
              <a:rect l="l" t="t" r="r" b="b"/>
              <a:pathLst>
                <a:path w="4445" h="22225">
                  <a:moveTo>
                    <a:pt x="787" y="0"/>
                  </a:moveTo>
                  <a:lnTo>
                    <a:pt x="0" y="9118"/>
                  </a:lnTo>
                  <a:lnTo>
                    <a:pt x="101" y="13576"/>
                  </a:lnTo>
                  <a:lnTo>
                    <a:pt x="3644" y="21653"/>
                  </a:lnTo>
                  <a:lnTo>
                    <a:pt x="4000" y="21501"/>
                  </a:lnTo>
                  <a:lnTo>
                    <a:pt x="482" y="13487"/>
                  </a:lnTo>
                  <a:lnTo>
                    <a:pt x="381" y="9131"/>
                  </a:lnTo>
                  <a:lnTo>
                    <a:pt x="1181" y="25"/>
                  </a:lnTo>
                  <a:lnTo>
                    <a:pt x="787" y="0"/>
                  </a:lnTo>
                  <a:close/>
                </a:path>
              </a:pathLst>
            </a:custGeom>
            <a:solidFill>
              <a:srgbClr val="231F20"/>
            </a:solidFill>
          </p:spPr>
          <p:txBody>
            <a:bodyPr wrap="square" lIns="0" tIns="0" rIns="0" bIns="0" rtlCol="0"/>
            <a:lstStyle/>
            <a:p/>
          </p:txBody>
        </p:sp>
        <p:sp>
          <p:nvSpPr>
            <p:cNvPr id="153" name="object 153" descr=""/>
            <p:cNvSpPr/>
            <p:nvPr/>
          </p:nvSpPr>
          <p:spPr>
            <a:xfrm>
              <a:off x="9659074" y="4763211"/>
              <a:ext cx="8255" cy="18415"/>
            </a:xfrm>
            <a:custGeom>
              <a:avLst/>
              <a:gdLst/>
              <a:ahLst/>
              <a:cxnLst/>
              <a:rect l="l" t="t" r="r" b="b"/>
              <a:pathLst>
                <a:path w="8254" h="18414">
                  <a:moveTo>
                    <a:pt x="4114" y="3492"/>
                  </a:moveTo>
                  <a:lnTo>
                    <a:pt x="3162" y="838"/>
                  </a:lnTo>
                  <a:lnTo>
                    <a:pt x="0" y="0"/>
                  </a:lnTo>
                  <a:lnTo>
                    <a:pt x="1511" y="3797"/>
                  </a:lnTo>
                  <a:lnTo>
                    <a:pt x="4114" y="3492"/>
                  </a:lnTo>
                  <a:close/>
                </a:path>
                <a:path w="8254" h="18414">
                  <a:moveTo>
                    <a:pt x="8242" y="14833"/>
                  </a:moveTo>
                  <a:lnTo>
                    <a:pt x="7683" y="13271"/>
                  </a:lnTo>
                  <a:lnTo>
                    <a:pt x="6540" y="16598"/>
                  </a:lnTo>
                  <a:lnTo>
                    <a:pt x="7023" y="17932"/>
                  </a:lnTo>
                  <a:lnTo>
                    <a:pt x="8242" y="14833"/>
                  </a:lnTo>
                  <a:close/>
                </a:path>
              </a:pathLst>
            </a:custGeom>
            <a:solidFill>
              <a:srgbClr val="2B3890"/>
            </a:solidFill>
          </p:spPr>
          <p:txBody>
            <a:bodyPr wrap="square" lIns="0" tIns="0" rIns="0" bIns="0" rtlCol="0"/>
            <a:lstStyle/>
            <a:p/>
          </p:txBody>
        </p:sp>
        <p:sp>
          <p:nvSpPr>
            <p:cNvPr id="154" name="object 154" descr=""/>
            <p:cNvSpPr/>
            <p:nvPr/>
          </p:nvSpPr>
          <p:spPr>
            <a:xfrm>
              <a:off x="9664730" y="4783714"/>
              <a:ext cx="6350" cy="12065"/>
            </a:xfrm>
            <a:custGeom>
              <a:avLst/>
              <a:gdLst/>
              <a:ahLst/>
              <a:cxnLst/>
              <a:rect l="l" t="t" r="r" b="b"/>
              <a:pathLst>
                <a:path w="6350" h="12064">
                  <a:moveTo>
                    <a:pt x="342" y="0"/>
                  </a:moveTo>
                  <a:lnTo>
                    <a:pt x="0" y="190"/>
                  </a:lnTo>
                  <a:lnTo>
                    <a:pt x="2082" y="3759"/>
                  </a:lnTo>
                  <a:lnTo>
                    <a:pt x="5715" y="11836"/>
                  </a:lnTo>
                  <a:lnTo>
                    <a:pt x="6070" y="11683"/>
                  </a:lnTo>
                  <a:lnTo>
                    <a:pt x="2438" y="3581"/>
                  </a:lnTo>
                  <a:lnTo>
                    <a:pt x="342" y="0"/>
                  </a:lnTo>
                  <a:close/>
                </a:path>
              </a:pathLst>
            </a:custGeom>
            <a:solidFill>
              <a:srgbClr val="231F20"/>
            </a:solidFill>
          </p:spPr>
          <p:txBody>
            <a:bodyPr wrap="square" lIns="0" tIns="0" rIns="0" bIns="0" rtlCol="0"/>
            <a:lstStyle/>
            <a:p/>
          </p:txBody>
        </p:sp>
        <p:pic>
          <p:nvPicPr>
            <p:cNvPr id="155" name="object 155" descr=""/>
            <p:cNvPicPr/>
            <p:nvPr/>
          </p:nvPicPr>
          <p:blipFill>
            <a:blip r:embed="rId23" cstate="print"/>
            <a:stretch>
              <a:fillRect/>
            </a:stretch>
          </p:blipFill>
          <p:spPr>
            <a:xfrm>
              <a:off x="9650044" y="4749216"/>
              <a:ext cx="3543" cy="4267"/>
            </a:xfrm>
            <a:prstGeom prst="rect">
              <a:avLst/>
            </a:prstGeom>
          </p:spPr>
        </p:pic>
        <p:sp>
          <p:nvSpPr>
            <p:cNvPr id="156" name="object 156" descr=""/>
            <p:cNvSpPr/>
            <p:nvPr/>
          </p:nvSpPr>
          <p:spPr>
            <a:xfrm>
              <a:off x="9646425" y="4720387"/>
              <a:ext cx="47625" cy="78105"/>
            </a:xfrm>
            <a:custGeom>
              <a:avLst/>
              <a:gdLst/>
              <a:ahLst/>
              <a:cxnLst/>
              <a:rect l="l" t="t" r="r" b="b"/>
              <a:pathLst>
                <a:path w="47625" h="78104">
                  <a:moveTo>
                    <a:pt x="19850" y="60693"/>
                  </a:moveTo>
                  <a:lnTo>
                    <a:pt x="17360" y="53924"/>
                  </a:lnTo>
                  <a:lnTo>
                    <a:pt x="6134" y="25603"/>
                  </a:lnTo>
                  <a:lnTo>
                    <a:pt x="393" y="12941"/>
                  </a:lnTo>
                  <a:lnTo>
                    <a:pt x="698" y="10388"/>
                  </a:lnTo>
                  <a:lnTo>
                    <a:pt x="317" y="10337"/>
                  </a:lnTo>
                  <a:lnTo>
                    <a:pt x="0" y="12992"/>
                  </a:lnTo>
                  <a:lnTo>
                    <a:pt x="5537" y="25247"/>
                  </a:lnTo>
                  <a:lnTo>
                    <a:pt x="17005" y="54063"/>
                  </a:lnTo>
                  <a:lnTo>
                    <a:pt x="19481" y="60833"/>
                  </a:lnTo>
                  <a:lnTo>
                    <a:pt x="19850" y="60693"/>
                  </a:lnTo>
                  <a:close/>
                </a:path>
                <a:path w="47625" h="78104">
                  <a:moveTo>
                    <a:pt x="30175" y="77889"/>
                  </a:moveTo>
                  <a:lnTo>
                    <a:pt x="27863" y="72466"/>
                  </a:lnTo>
                  <a:lnTo>
                    <a:pt x="27508" y="72631"/>
                  </a:lnTo>
                  <a:lnTo>
                    <a:pt x="29806" y="78054"/>
                  </a:lnTo>
                  <a:lnTo>
                    <a:pt x="30175" y="77889"/>
                  </a:lnTo>
                  <a:close/>
                </a:path>
                <a:path w="47625" h="78104">
                  <a:moveTo>
                    <a:pt x="47028" y="49898"/>
                  </a:moveTo>
                  <a:lnTo>
                    <a:pt x="44196" y="43281"/>
                  </a:lnTo>
                  <a:lnTo>
                    <a:pt x="32969" y="14973"/>
                  </a:lnTo>
                  <a:lnTo>
                    <a:pt x="28435" y="1714"/>
                  </a:lnTo>
                  <a:lnTo>
                    <a:pt x="26377" y="0"/>
                  </a:lnTo>
                  <a:lnTo>
                    <a:pt x="26123" y="292"/>
                  </a:lnTo>
                  <a:lnTo>
                    <a:pt x="28105" y="1943"/>
                  </a:lnTo>
                  <a:lnTo>
                    <a:pt x="32550" y="14973"/>
                  </a:lnTo>
                  <a:lnTo>
                    <a:pt x="43840" y="43434"/>
                  </a:lnTo>
                  <a:lnTo>
                    <a:pt x="46672" y="50050"/>
                  </a:lnTo>
                  <a:lnTo>
                    <a:pt x="47028" y="49898"/>
                  </a:lnTo>
                  <a:close/>
                </a:path>
              </a:pathLst>
            </a:custGeom>
            <a:solidFill>
              <a:srgbClr val="231F20"/>
            </a:solidFill>
          </p:spPr>
          <p:txBody>
            <a:bodyPr wrap="square" lIns="0" tIns="0" rIns="0" bIns="0" rtlCol="0"/>
            <a:lstStyle/>
            <a:p/>
          </p:txBody>
        </p:sp>
        <p:pic>
          <p:nvPicPr>
            <p:cNvPr id="157" name="object 157" descr=""/>
            <p:cNvPicPr/>
            <p:nvPr/>
          </p:nvPicPr>
          <p:blipFill>
            <a:blip r:embed="rId28" cstate="print"/>
            <a:stretch>
              <a:fillRect/>
            </a:stretch>
          </p:blipFill>
          <p:spPr>
            <a:xfrm>
              <a:off x="9665894" y="4715510"/>
              <a:ext cx="9690" cy="5892"/>
            </a:xfrm>
            <a:prstGeom prst="rect">
              <a:avLst/>
            </a:prstGeom>
          </p:spPr>
        </p:pic>
        <p:pic>
          <p:nvPicPr>
            <p:cNvPr id="158" name="object 158" descr=""/>
            <p:cNvPicPr/>
            <p:nvPr/>
          </p:nvPicPr>
          <p:blipFill>
            <a:blip r:embed="rId31" cstate="print"/>
            <a:stretch>
              <a:fillRect/>
            </a:stretch>
          </p:blipFill>
          <p:spPr>
            <a:xfrm>
              <a:off x="9645410" y="4722597"/>
              <a:ext cx="3237" cy="10769"/>
            </a:xfrm>
            <a:prstGeom prst="rect">
              <a:avLst/>
            </a:prstGeom>
          </p:spPr>
        </p:pic>
        <p:pic>
          <p:nvPicPr>
            <p:cNvPr id="159" name="object 159" descr=""/>
            <p:cNvPicPr/>
            <p:nvPr/>
          </p:nvPicPr>
          <p:blipFill>
            <a:blip r:embed="rId32" cstate="print"/>
            <a:stretch>
              <a:fillRect/>
            </a:stretch>
          </p:blipFill>
          <p:spPr>
            <a:xfrm>
              <a:off x="9670199" y="4794593"/>
              <a:ext cx="11302" cy="5524"/>
            </a:xfrm>
            <a:prstGeom prst="rect">
              <a:avLst/>
            </a:prstGeom>
          </p:spPr>
        </p:pic>
        <p:sp>
          <p:nvSpPr>
            <p:cNvPr id="160" name="object 160" descr=""/>
            <p:cNvSpPr/>
            <p:nvPr/>
          </p:nvSpPr>
          <p:spPr>
            <a:xfrm>
              <a:off x="9681153" y="4793626"/>
              <a:ext cx="13335" cy="5715"/>
            </a:xfrm>
            <a:custGeom>
              <a:avLst/>
              <a:gdLst/>
              <a:ahLst/>
              <a:cxnLst/>
              <a:rect l="l" t="t" r="r" b="b"/>
              <a:pathLst>
                <a:path w="13334" h="5714">
                  <a:moveTo>
                    <a:pt x="13068" y="0"/>
                  </a:moveTo>
                  <a:lnTo>
                    <a:pt x="0" y="5181"/>
                  </a:lnTo>
                  <a:lnTo>
                    <a:pt x="139" y="5549"/>
                  </a:lnTo>
                  <a:lnTo>
                    <a:pt x="13195" y="368"/>
                  </a:lnTo>
                  <a:lnTo>
                    <a:pt x="13068" y="0"/>
                  </a:lnTo>
                  <a:close/>
                </a:path>
              </a:pathLst>
            </a:custGeom>
            <a:solidFill>
              <a:srgbClr val="231F20"/>
            </a:solidFill>
          </p:spPr>
          <p:txBody>
            <a:bodyPr wrap="square" lIns="0" tIns="0" rIns="0" bIns="0" rtlCol="0"/>
            <a:lstStyle/>
            <a:p/>
          </p:txBody>
        </p:sp>
        <p:sp>
          <p:nvSpPr>
            <p:cNvPr id="161" name="object 161" descr=""/>
            <p:cNvSpPr/>
            <p:nvPr/>
          </p:nvSpPr>
          <p:spPr>
            <a:xfrm>
              <a:off x="9553882" y="4609887"/>
              <a:ext cx="75565" cy="337820"/>
            </a:xfrm>
            <a:custGeom>
              <a:avLst/>
              <a:gdLst/>
              <a:ahLst/>
              <a:cxnLst/>
              <a:rect l="l" t="t" r="r" b="b"/>
              <a:pathLst>
                <a:path w="75565" h="337820">
                  <a:moveTo>
                    <a:pt x="0" y="0"/>
                  </a:moveTo>
                  <a:lnTo>
                    <a:pt x="0" y="337245"/>
                  </a:lnTo>
                  <a:lnTo>
                    <a:pt x="75158" y="337245"/>
                  </a:lnTo>
                  <a:lnTo>
                    <a:pt x="36492" y="197071"/>
                  </a:lnTo>
                  <a:lnTo>
                    <a:pt x="12793" y="87766"/>
                  </a:lnTo>
                  <a:lnTo>
                    <a:pt x="2342" y="21986"/>
                  </a:lnTo>
                  <a:lnTo>
                    <a:pt x="0" y="0"/>
                  </a:lnTo>
                  <a:close/>
                </a:path>
              </a:pathLst>
            </a:custGeom>
            <a:solidFill>
              <a:srgbClr val="909196"/>
            </a:solidFill>
          </p:spPr>
          <p:txBody>
            <a:bodyPr wrap="square" lIns="0" tIns="0" rIns="0" bIns="0" rtlCol="0"/>
            <a:lstStyle/>
            <a:p/>
          </p:txBody>
        </p:sp>
        <p:pic>
          <p:nvPicPr>
            <p:cNvPr id="162" name="object 162" descr=""/>
            <p:cNvPicPr/>
            <p:nvPr/>
          </p:nvPicPr>
          <p:blipFill>
            <a:blip r:embed="rId33" cstate="print"/>
            <a:stretch>
              <a:fillRect/>
            </a:stretch>
          </p:blipFill>
          <p:spPr>
            <a:xfrm>
              <a:off x="9552042" y="4647555"/>
              <a:ext cx="72184" cy="299577"/>
            </a:xfrm>
            <a:prstGeom prst="rect">
              <a:avLst/>
            </a:prstGeom>
          </p:spPr>
        </p:pic>
        <p:sp>
          <p:nvSpPr>
            <p:cNvPr id="163" name="object 163" descr=""/>
            <p:cNvSpPr/>
            <p:nvPr/>
          </p:nvSpPr>
          <p:spPr>
            <a:xfrm>
              <a:off x="9551916" y="4602472"/>
              <a:ext cx="83820" cy="344805"/>
            </a:xfrm>
            <a:custGeom>
              <a:avLst/>
              <a:gdLst/>
              <a:ahLst/>
              <a:cxnLst/>
              <a:rect l="l" t="t" r="r" b="b"/>
              <a:pathLst>
                <a:path w="83820" h="344804">
                  <a:moveTo>
                    <a:pt x="6096" y="0"/>
                  </a:moveTo>
                  <a:lnTo>
                    <a:pt x="0" y="203"/>
                  </a:lnTo>
                  <a:lnTo>
                    <a:pt x="0" y="344660"/>
                  </a:lnTo>
                  <a:lnTo>
                    <a:pt x="6096" y="344660"/>
                  </a:lnTo>
                  <a:lnTo>
                    <a:pt x="6096" y="48602"/>
                  </a:lnTo>
                  <a:lnTo>
                    <a:pt x="12414" y="48602"/>
                  </a:lnTo>
                  <a:lnTo>
                    <a:pt x="9487" y="29627"/>
                  </a:lnTo>
                  <a:lnTo>
                    <a:pt x="6807" y="7678"/>
                  </a:lnTo>
                  <a:lnTo>
                    <a:pt x="6096" y="0"/>
                  </a:lnTo>
                  <a:close/>
                </a:path>
                <a:path w="83820" h="344804">
                  <a:moveTo>
                    <a:pt x="12414" y="48602"/>
                  </a:moveTo>
                  <a:lnTo>
                    <a:pt x="6096" y="48602"/>
                  </a:lnTo>
                  <a:lnTo>
                    <a:pt x="11341" y="79905"/>
                  </a:lnTo>
                  <a:lnTo>
                    <a:pt x="18829" y="118901"/>
                  </a:lnTo>
                  <a:lnTo>
                    <a:pt x="28935" y="165534"/>
                  </a:lnTo>
                  <a:lnTo>
                    <a:pt x="42033" y="219752"/>
                  </a:lnTo>
                  <a:lnTo>
                    <a:pt x="58497" y="281500"/>
                  </a:lnTo>
                  <a:lnTo>
                    <a:pt x="76932" y="344660"/>
                  </a:lnTo>
                  <a:lnTo>
                    <a:pt x="83311" y="344660"/>
                  </a:lnTo>
                  <a:lnTo>
                    <a:pt x="58252" y="257566"/>
                  </a:lnTo>
                  <a:lnTo>
                    <a:pt x="38519" y="179816"/>
                  </a:lnTo>
                  <a:lnTo>
                    <a:pt x="24425" y="115825"/>
                  </a:lnTo>
                  <a:lnTo>
                    <a:pt x="15054" y="65719"/>
                  </a:lnTo>
                  <a:lnTo>
                    <a:pt x="12414" y="48602"/>
                  </a:lnTo>
                  <a:close/>
                </a:path>
              </a:pathLst>
            </a:custGeom>
            <a:solidFill>
              <a:srgbClr val="FFFFFF"/>
            </a:solidFill>
          </p:spPr>
          <p:txBody>
            <a:bodyPr wrap="square" lIns="0" tIns="0" rIns="0" bIns="0" rtlCol="0"/>
            <a:lstStyle/>
            <a:p/>
          </p:txBody>
        </p:sp>
        <p:pic>
          <p:nvPicPr>
            <p:cNvPr id="164" name="object 164" descr=""/>
            <p:cNvPicPr/>
            <p:nvPr/>
          </p:nvPicPr>
          <p:blipFill>
            <a:blip r:embed="rId34" cstate="print"/>
            <a:stretch>
              <a:fillRect/>
            </a:stretch>
          </p:blipFill>
          <p:spPr>
            <a:xfrm>
              <a:off x="9614307" y="4510735"/>
              <a:ext cx="46545" cy="206768"/>
            </a:xfrm>
            <a:prstGeom prst="rect">
              <a:avLst/>
            </a:prstGeom>
          </p:spPr>
        </p:pic>
        <p:pic>
          <p:nvPicPr>
            <p:cNvPr id="165" name="object 165" descr=""/>
            <p:cNvPicPr/>
            <p:nvPr/>
          </p:nvPicPr>
          <p:blipFill>
            <a:blip r:embed="rId35" cstate="print"/>
            <a:stretch>
              <a:fillRect/>
            </a:stretch>
          </p:blipFill>
          <p:spPr>
            <a:xfrm>
              <a:off x="9614484" y="4172496"/>
              <a:ext cx="18808" cy="230987"/>
            </a:xfrm>
            <a:prstGeom prst="rect">
              <a:avLst/>
            </a:prstGeom>
          </p:spPr>
        </p:pic>
        <p:pic>
          <p:nvPicPr>
            <p:cNvPr id="166" name="object 166" descr=""/>
            <p:cNvPicPr/>
            <p:nvPr/>
          </p:nvPicPr>
          <p:blipFill>
            <a:blip r:embed="rId36" cstate="print"/>
            <a:stretch>
              <a:fillRect/>
            </a:stretch>
          </p:blipFill>
          <p:spPr>
            <a:xfrm>
              <a:off x="9507982" y="3784689"/>
              <a:ext cx="122847" cy="311899"/>
            </a:xfrm>
            <a:prstGeom prst="rect">
              <a:avLst/>
            </a:prstGeom>
          </p:spPr>
        </p:pic>
      </p:grpSp>
      <p:graphicFrame>
        <p:nvGraphicFramePr>
          <p:cNvPr id="167" name="object 167" descr=""/>
          <p:cNvGraphicFramePr>
            <a:graphicFrameLocks noGrp="1"/>
          </p:cNvGraphicFramePr>
          <p:nvPr/>
        </p:nvGraphicFramePr>
        <p:xfrm>
          <a:off x="7919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0"/>
                        </a:spcBef>
                      </a:pPr>
                      <a:endParaRPr sz="1150">
                        <a:latin typeface="Times New Roman"/>
                        <a:cs typeface="Times New Roman"/>
                      </a:endParaRPr>
                    </a:p>
                    <a:p>
                      <a:pPr marL="17780">
                        <a:lnSpc>
                          <a:spcPct val="100000"/>
                        </a:lnSpc>
                      </a:pPr>
                      <a:r>
                        <a:rPr dirty="0" sz="900" spc="-20">
                          <a:solidFill>
                            <a:srgbClr val="231F20"/>
                          </a:solidFill>
                          <a:latin typeface="華康標楷體"/>
                          <a:cs typeface="華康標楷體"/>
                        </a:rPr>
                        <a:t>．進、出交流道</a:t>
                      </a:r>
                      <a:endParaRPr sz="900">
                        <a:latin typeface="華康標楷體"/>
                        <a:cs typeface="華康標楷體"/>
                      </a:endParaRPr>
                    </a:p>
                    <a:p>
                      <a:pPr marL="302260" indent="-284480">
                        <a:lnSpc>
                          <a:spcPct val="100000"/>
                        </a:lnSpc>
                        <a:spcBef>
                          <a:spcPts val="620"/>
                        </a:spcBef>
                        <a:buSzPct val="88888"/>
                        <a:buAutoNum type="arabicPlain"/>
                        <a:tabLst>
                          <a:tab pos="302260" algn="l"/>
                        </a:tabLst>
                      </a:pPr>
                      <a:r>
                        <a:rPr dirty="0" sz="900" spc="-20">
                          <a:solidFill>
                            <a:srgbClr val="231F20"/>
                          </a:solidFill>
                          <a:latin typeface="華康標楷體"/>
                          <a:cs typeface="華康標楷體"/>
                        </a:rPr>
                        <a:t>辨識標誌</a:t>
                      </a:r>
                      <a:endParaRPr sz="900">
                        <a:latin typeface="華康標楷體"/>
                        <a:cs typeface="華康標楷體"/>
                      </a:endParaRPr>
                    </a:p>
                    <a:p>
                      <a:pPr marL="302260" indent="-284480">
                        <a:lnSpc>
                          <a:spcPct val="100000"/>
                        </a:lnSpc>
                        <a:spcBef>
                          <a:spcPts val="620"/>
                        </a:spcBef>
                        <a:buSzPct val="88888"/>
                        <a:buAutoNum type="arabicPlain"/>
                        <a:tabLst>
                          <a:tab pos="302260" algn="l"/>
                        </a:tabLst>
                      </a:pPr>
                      <a:r>
                        <a:rPr dirty="0" sz="900" spc="-20">
                          <a:solidFill>
                            <a:srgbClr val="231F20"/>
                          </a:solidFill>
                          <a:latin typeface="華康標楷體"/>
                          <a:cs typeface="華康標楷體"/>
                        </a:rPr>
                        <a:t>進入匝道</a:t>
                      </a:r>
                      <a:endParaRPr sz="900">
                        <a:latin typeface="華康標楷體"/>
                        <a:cs typeface="華康標楷體"/>
                      </a:endParaRPr>
                    </a:p>
                    <a:p>
                      <a:pPr>
                        <a:lnSpc>
                          <a:spcPct val="100000"/>
                        </a:lnSpc>
                        <a:spcBef>
                          <a:spcPts val="5"/>
                        </a:spcBef>
                        <a:buClr>
                          <a:srgbClr val="231F20"/>
                        </a:buClr>
                        <a:buFont typeface=""/>
                        <a:buAutoNum type="arabicPlain"/>
                      </a:pPr>
                      <a:endParaRPr sz="1500">
                        <a:latin typeface="Times New Roman"/>
                        <a:cs typeface="Times New Roman"/>
                      </a:endParaRPr>
                    </a:p>
                    <a:p>
                      <a:pPr algn="just" marL="313055" marR="36830" indent="-295275">
                        <a:lnSpc>
                          <a:spcPct val="102400"/>
                        </a:lnSpc>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85">
                          <a:solidFill>
                            <a:srgbClr val="231F20"/>
                          </a:solidFill>
                          <a:latin typeface="華康標楷體"/>
                          <a:cs typeface="華康標楷體"/>
                        </a:rPr>
                        <a:t>依目的地辨識標誌</a:t>
                      </a:r>
                      <a:r>
                        <a:rPr dirty="0" sz="900" spc="80">
                          <a:solidFill>
                            <a:srgbClr val="231F20"/>
                          </a:solidFill>
                          <a:latin typeface="華康標楷體"/>
                          <a:cs typeface="華康標楷體"/>
                        </a:rPr>
                        <a:t>選擇行進路線</a:t>
                      </a:r>
                      <a:r>
                        <a:rPr dirty="0" sz="900" spc="15">
                          <a:solidFill>
                            <a:srgbClr val="231F20"/>
                          </a:solidFill>
                          <a:latin typeface="華康標楷體"/>
                          <a:cs typeface="華康標楷體"/>
                        </a:rPr>
                        <a:t>（</a:t>
                      </a:r>
                      <a:r>
                        <a:rPr dirty="0" sz="900" spc="-175">
                          <a:solidFill>
                            <a:srgbClr val="231F20"/>
                          </a:solidFill>
                          <a:latin typeface="華康標楷體"/>
                          <a:cs typeface="華康標楷體"/>
                        </a:rPr>
                        <a:t> 行</a:t>
                      </a:r>
                      <a:r>
                        <a:rPr dirty="0" sz="900" spc="-10">
                          <a:solidFill>
                            <a:srgbClr val="231F20"/>
                          </a:solidFill>
                          <a:latin typeface="華康標楷體"/>
                          <a:cs typeface="華康標楷體"/>
                        </a:rPr>
                        <a:t>駛系統交流道時）</a:t>
                      </a:r>
                      <a:endParaRPr sz="900">
                        <a:latin typeface="華康標楷體"/>
                        <a:cs typeface="華康標楷體"/>
                      </a:endParaRPr>
                    </a:p>
                    <a:p>
                      <a:pPr marL="302260" indent="-284480">
                        <a:lnSpc>
                          <a:spcPct val="100000"/>
                        </a:lnSpc>
                        <a:spcBef>
                          <a:spcPts val="675"/>
                        </a:spcBef>
                        <a:buSzPct val="88888"/>
                        <a:buAutoNum type="arabicPlain"/>
                        <a:tabLst>
                          <a:tab pos="302260" algn="l"/>
                        </a:tabLst>
                      </a:pPr>
                      <a:r>
                        <a:rPr dirty="0" sz="900" spc="-20">
                          <a:solidFill>
                            <a:srgbClr val="231F20"/>
                          </a:solidFill>
                          <a:latin typeface="華康標楷體"/>
                          <a:cs typeface="華康標楷體"/>
                        </a:rPr>
                        <a:t>行駛匝道</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5"/>
                        </a:spcBef>
                        <a:buClr>
                          <a:srgbClr val="231F20"/>
                        </a:buClr>
                        <a:buFont typeface=""/>
                        <a:buAutoNum type="arabicPlain"/>
                      </a:pPr>
                      <a:endParaRPr sz="1150">
                        <a:latin typeface="Times New Roman"/>
                        <a:cs typeface="Times New Roman"/>
                      </a:endParaRPr>
                    </a:p>
                    <a:p>
                      <a:pPr marL="313055" marR="36830" indent="-295275">
                        <a:lnSpc>
                          <a:spcPct val="102400"/>
                        </a:lnSpc>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從加速車道匯入主</a:t>
                      </a:r>
                      <a:r>
                        <a:rPr dirty="0" sz="900" spc="-25">
                          <a:solidFill>
                            <a:srgbClr val="231F20"/>
                          </a:solidFill>
                          <a:latin typeface="華康標楷體"/>
                          <a:cs typeface="華康標楷體"/>
                        </a:rPr>
                        <a:t>線車道</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262890">
                        <a:lnSpc>
                          <a:spcPts val="505"/>
                        </a:lnSpc>
                        <a:spcBef>
                          <a:spcPts val="580"/>
                        </a:spcBef>
                      </a:pPr>
                      <a:r>
                        <a:rPr dirty="0" sz="500" spc="-80">
                          <a:solidFill>
                            <a:srgbClr val="231F20"/>
                          </a:solidFill>
                          <a:latin typeface="SimSun"/>
                          <a:cs typeface="SimSun"/>
                        </a:rPr>
                        <a:t>圖 </a:t>
                      </a:r>
                      <a:r>
                        <a:rPr dirty="0" sz="500" spc="-10">
                          <a:solidFill>
                            <a:srgbClr val="231F20"/>
                          </a:solidFill>
                          <a:latin typeface="Trebuchet MS"/>
                          <a:cs typeface="Trebuchet MS"/>
                        </a:rPr>
                        <a:t>3.11.1</a:t>
                      </a:r>
                      <a:endParaRPr sz="500">
                        <a:latin typeface="Trebuchet MS"/>
                        <a:cs typeface="Trebuchet MS"/>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311150">
                        <a:lnSpc>
                          <a:spcPct val="100000"/>
                        </a:lnSpc>
                        <a:spcBef>
                          <a:spcPts val="280"/>
                        </a:spcBef>
                      </a:pPr>
                      <a:r>
                        <a:rPr dirty="0" sz="900" spc="-105">
                          <a:solidFill>
                            <a:srgbClr val="231F20"/>
                          </a:solidFill>
                          <a:latin typeface="Trebuchet MS"/>
                          <a:cs typeface="Trebuchet MS"/>
                        </a:rPr>
                        <a:t>E</a:t>
                      </a:r>
                      <a:r>
                        <a:rPr dirty="0" sz="900" spc="-55">
                          <a:solidFill>
                            <a:srgbClr val="231F20"/>
                          </a:solidFill>
                          <a:latin typeface="Trebuchet MS"/>
                          <a:cs typeface="Trebuchet MS"/>
                        </a:rPr>
                        <a:t>. </a:t>
                      </a:r>
                      <a:r>
                        <a:rPr dirty="0" sz="900" spc="-15">
                          <a:solidFill>
                            <a:srgbClr val="231F20"/>
                          </a:solidFill>
                          <a:latin typeface="華康標楷體"/>
                          <a:cs typeface="華康標楷體"/>
                        </a:rPr>
                        <a:t>風扇皮帶的鬆緊度是否合適、有無受損。</a:t>
                      </a:r>
                      <a:endParaRPr sz="900">
                        <a:latin typeface="華康標楷體"/>
                        <a:cs typeface="華康標楷體"/>
                      </a:endParaRPr>
                    </a:p>
                    <a:p>
                      <a:pPr marL="431800" marR="45085" indent="-108585">
                        <a:lnSpc>
                          <a:spcPct val="100000"/>
                        </a:lnSpc>
                        <a:spcBef>
                          <a:spcPts val="620"/>
                        </a:spcBef>
                      </a:pPr>
                      <a:r>
                        <a:rPr dirty="0" sz="900" spc="-145">
                          <a:solidFill>
                            <a:srgbClr val="231F20"/>
                          </a:solidFill>
                          <a:latin typeface="Trebuchet MS"/>
                          <a:cs typeface="Trebuchet MS"/>
                        </a:rPr>
                        <a:t>F</a:t>
                      </a:r>
                      <a:r>
                        <a:rPr dirty="0" sz="900" spc="-75">
                          <a:solidFill>
                            <a:srgbClr val="231F20"/>
                          </a:solidFill>
                          <a:latin typeface="Trebuchet MS"/>
                          <a:cs typeface="Trebuchet MS"/>
                        </a:rPr>
                        <a:t>. </a:t>
                      </a:r>
                      <a:r>
                        <a:rPr dirty="0" sz="900" spc="-5">
                          <a:solidFill>
                            <a:srgbClr val="231F20"/>
                          </a:solidFill>
                          <a:latin typeface="華康標楷體"/>
                          <a:cs typeface="華康標楷體"/>
                        </a:rPr>
                        <a:t>輪胎的氣壓是否合乎標準</a:t>
                      </a:r>
                      <a:r>
                        <a:rPr dirty="0" sz="900">
                          <a:solidFill>
                            <a:srgbClr val="231F20"/>
                          </a:solidFill>
                          <a:latin typeface="華康標楷體"/>
                          <a:cs typeface="華康標楷體"/>
                        </a:rPr>
                        <a:t>（</a:t>
                      </a:r>
                      <a:r>
                        <a:rPr dirty="0" sz="900" spc="-15">
                          <a:solidFill>
                            <a:srgbClr val="231F20"/>
                          </a:solidFill>
                          <a:latin typeface="華康標楷體"/>
                          <a:cs typeface="華康標楷體"/>
                        </a:rPr>
                        <a:t>行駛高、快速公路時，</a:t>
                      </a:r>
                      <a:r>
                        <a:rPr dirty="0" sz="900" spc="-10">
                          <a:solidFill>
                            <a:srgbClr val="231F20"/>
                          </a:solidFill>
                          <a:latin typeface="華康標楷體"/>
                          <a:cs typeface="華康標楷體"/>
                        </a:rPr>
                        <a:t>輪胎的氣壓建議較平常稍微高一點</a:t>
                      </a:r>
                      <a:r>
                        <a:rPr dirty="0" sz="900">
                          <a:solidFill>
                            <a:srgbClr val="231F20"/>
                          </a:solidFill>
                          <a:latin typeface="華康標楷體"/>
                          <a:cs typeface="華康標楷體"/>
                        </a:rPr>
                        <a:t>）</a:t>
                      </a:r>
                      <a:r>
                        <a:rPr dirty="0" sz="900" spc="-150">
                          <a:solidFill>
                            <a:srgbClr val="231F20"/>
                          </a:solidFill>
                          <a:latin typeface="華康標楷體"/>
                          <a:cs typeface="華康標楷體"/>
                        </a:rPr>
                        <a:t> 。</a:t>
                      </a:r>
                      <a:endParaRPr sz="900">
                        <a:latin typeface="華康標楷體"/>
                        <a:cs typeface="華康標楷體"/>
                      </a:endParaRPr>
                    </a:p>
                    <a:p>
                      <a:pPr marL="311150">
                        <a:lnSpc>
                          <a:spcPct val="100000"/>
                        </a:lnSpc>
                        <a:spcBef>
                          <a:spcPts val="675"/>
                        </a:spcBef>
                      </a:pPr>
                      <a:r>
                        <a:rPr dirty="0" sz="900" spc="-100">
                          <a:solidFill>
                            <a:srgbClr val="231F20"/>
                          </a:solidFill>
                          <a:latin typeface="Trebuchet MS"/>
                          <a:cs typeface="Trebuchet MS"/>
                        </a:rPr>
                        <a:t>G</a:t>
                      </a:r>
                      <a:r>
                        <a:rPr dirty="0" sz="900" spc="-60">
                          <a:solidFill>
                            <a:srgbClr val="231F20"/>
                          </a:solidFill>
                          <a:latin typeface="Trebuchet MS"/>
                          <a:cs typeface="Trebuchet MS"/>
                        </a:rPr>
                        <a:t>. </a:t>
                      </a:r>
                      <a:r>
                        <a:rPr dirty="0" sz="900" spc="-15">
                          <a:solidFill>
                            <a:srgbClr val="231F20"/>
                          </a:solidFill>
                          <a:latin typeface="華康標楷體"/>
                          <a:cs typeface="華康標楷體"/>
                        </a:rPr>
                        <a:t>輪胎胎紋的深度是否足夠。</a:t>
                      </a:r>
                      <a:endParaRPr sz="900">
                        <a:latin typeface="華康標楷體"/>
                        <a:cs typeface="華康標楷體"/>
                      </a:endParaRPr>
                    </a:p>
                    <a:p>
                      <a:pPr marL="17780">
                        <a:lnSpc>
                          <a:spcPct val="100000"/>
                        </a:lnSpc>
                        <a:spcBef>
                          <a:spcPts val="620"/>
                        </a:spcBef>
                      </a:pPr>
                      <a:r>
                        <a:rPr dirty="0" sz="900" spc="-15">
                          <a:solidFill>
                            <a:srgbClr val="231F20"/>
                          </a:solidFill>
                          <a:latin typeface="華康標楷體"/>
                          <a:cs typeface="華康標楷體"/>
                        </a:rPr>
                        <a:t>．掌握匯入主線車道時所需要的資訊，並正確地行駛。</a:t>
                      </a:r>
                      <a:endParaRPr sz="900">
                        <a:latin typeface="華康標楷體"/>
                        <a:cs typeface="華康標楷體"/>
                      </a:endParaRPr>
                    </a:p>
                    <a:p>
                      <a:pPr marL="305435" indent="-287655">
                        <a:lnSpc>
                          <a:spcPct val="100000"/>
                        </a:lnSpc>
                        <a:spcBef>
                          <a:spcPts val="620"/>
                        </a:spcBef>
                        <a:buSzPct val="88888"/>
                        <a:buAutoNum type="arabicPlain"/>
                        <a:tabLst>
                          <a:tab pos="305435" algn="l"/>
                        </a:tabLst>
                      </a:pPr>
                      <a:r>
                        <a:rPr dirty="0" sz="900" spc="-15">
                          <a:solidFill>
                            <a:srgbClr val="231F20"/>
                          </a:solidFill>
                          <a:latin typeface="華康標楷體"/>
                          <a:cs typeface="華康標楷體"/>
                        </a:rPr>
                        <a:t>確實辨識匝道入口處的標誌，避免走錯車道。</a:t>
                      </a:r>
                      <a:endParaRPr sz="900">
                        <a:latin typeface="華康標楷體"/>
                        <a:cs typeface="華康標楷體"/>
                      </a:endParaRPr>
                    </a:p>
                    <a:p>
                      <a:pPr marL="305435" marR="46990" indent="-288290">
                        <a:lnSpc>
                          <a:spcPct val="102400"/>
                        </a:lnSpc>
                        <a:spcBef>
                          <a:spcPts val="595"/>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注意其他方向即將進匝道的車輛，並及早確認匝道號</a:t>
                      </a:r>
                      <a:r>
                        <a:rPr dirty="0" sz="900" spc="-15">
                          <a:solidFill>
                            <a:srgbClr val="231F20"/>
                          </a:solidFill>
                          <a:latin typeface="華康標楷體"/>
                          <a:cs typeface="華康標楷體"/>
                        </a:rPr>
                        <a:t>誌，依規定的匝道口進入高、快速公路。</a:t>
                      </a:r>
                      <a:endParaRPr sz="900">
                        <a:latin typeface="華康標楷體"/>
                        <a:cs typeface="華康標楷體"/>
                      </a:endParaRPr>
                    </a:p>
                    <a:p>
                      <a:pPr marL="305435" marR="46990" indent="-288290">
                        <a:lnSpc>
                          <a:spcPct val="102400"/>
                        </a:lnSpc>
                        <a:spcBef>
                          <a:spcPts val="625"/>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及早確認目的地的指示標誌，並依正確的行進路線行</a:t>
                      </a:r>
                      <a:r>
                        <a:rPr dirty="0" sz="900" spc="-30">
                          <a:solidFill>
                            <a:srgbClr val="231F20"/>
                          </a:solidFill>
                          <a:latin typeface="華康標楷體"/>
                          <a:cs typeface="華康標楷體"/>
                        </a:rPr>
                        <a:t>駛。</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marL="305435" indent="-287655">
                        <a:lnSpc>
                          <a:spcPct val="100000"/>
                        </a:lnSpc>
                        <a:spcBef>
                          <a:spcPts val="750"/>
                        </a:spcBef>
                        <a:buSzPct val="88888"/>
                        <a:buAutoNum type="arabicPlain"/>
                        <a:tabLst>
                          <a:tab pos="305435" algn="l"/>
                        </a:tabLst>
                      </a:pPr>
                      <a:r>
                        <a:rPr dirty="0" sz="900" spc="-15">
                          <a:solidFill>
                            <a:srgbClr val="231F20"/>
                          </a:solidFill>
                          <a:latin typeface="華康標楷體"/>
                          <a:cs typeface="華康標楷體"/>
                        </a:rPr>
                        <a:t>判斷匝道彎道的彎曲度，並依速限行駛。</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50">
                        <a:latin typeface="Times New Roman"/>
                        <a:cs typeface="Times New Roman"/>
                      </a:endParaRPr>
                    </a:p>
                    <a:p>
                      <a:pPr marL="305435" marR="46990" indent="-288290">
                        <a:lnSpc>
                          <a:spcPct val="102400"/>
                        </a:lnSpc>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掌握在加速車道上加速的要領與匯入時機，同時學習正確匯入主線車道的方法（</a:t>
                      </a:r>
                      <a:r>
                        <a:rPr dirty="0" sz="900" spc="-70">
                          <a:solidFill>
                            <a:srgbClr val="231F20"/>
                          </a:solidFill>
                          <a:latin typeface="華康標楷體"/>
                          <a:cs typeface="華康標楷體"/>
                        </a:rPr>
                        <a:t>圖 </a:t>
                      </a:r>
                      <a:r>
                        <a:rPr dirty="0" sz="900" spc="-70">
                          <a:solidFill>
                            <a:srgbClr val="231F20"/>
                          </a:solidFill>
                          <a:latin typeface="Trebuchet MS"/>
                          <a:cs typeface="Trebuchet MS"/>
                        </a:rPr>
                        <a:t>3.11.1</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lvl="1" marL="429895" indent="-122555">
                        <a:lnSpc>
                          <a:spcPct val="100000"/>
                        </a:lnSpc>
                        <a:spcBef>
                          <a:spcPts val="509"/>
                        </a:spcBef>
                        <a:buFont typeface="Trebuchet MS"/>
                        <a:buAutoNum type="alphaUcPeriod"/>
                        <a:tabLst>
                          <a:tab pos="429895" algn="l"/>
                        </a:tabLst>
                      </a:pPr>
                      <a:r>
                        <a:rPr dirty="0" sz="900" spc="-15">
                          <a:solidFill>
                            <a:srgbClr val="231F20"/>
                          </a:solidFill>
                          <a:latin typeface="華康標楷體"/>
                          <a:cs typeface="華康標楷體"/>
                        </a:rPr>
                        <a:t>在進入加速車道前顯示方向燈。</a:t>
                      </a:r>
                      <a:endParaRPr sz="900">
                        <a:latin typeface="華康標楷體"/>
                        <a:cs typeface="華康標楷體"/>
                      </a:endParaRPr>
                    </a:p>
                    <a:p>
                      <a:pPr lvl="1" marL="424180" marR="40640" indent="-118110">
                        <a:lnSpc>
                          <a:spcPct val="102400"/>
                        </a:lnSpc>
                        <a:spcBef>
                          <a:spcPts val="595"/>
                        </a:spcBef>
                        <a:buFont typeface="Trebuchet MS"/>
                        <a:buAutoNum type="alphaUcPeriod"/>
                        <a:tabLst>
                          <a:tab pos="424180" algn="l"/>
                          <a:tab pos="425450" algn="l"/>
                        </a:tabLst>
                      </a:pPr>
                      <a:r>
                        <a:rPr dirty="0" sz="900">
                          <a:solidFill>
                            <a:srgbClr val="231F20"/>
                          </a:solidFill>
                          <a:latin typeface="Times New Roman"/>
                          <a:cs typeface="Times New Roman"/>
                        </a:rPr>
                        <a:t>	</a:t>
                      </a:r>
                      <a:r>
                        <a:rPr dirty="0" sz="900" spc="55">
                          <a:solidFill>
                            <a:srgbClr val="231F20"/>
                          </a:solidFill>
                          <a:latin typeface="華康標楷體"/>
                          <a:cs typeface="華康標楷體"/>
                        </a:rPr>
                        <a:t>適當加速並觀察主線車道上目標車輛的速度與距</a:t>
                      </a:r>
                      <a:r>
                        <a:rPr dirty="0" sz="900" spc="-15">
                          <a:solidFill>
                            <a:srgbClr val="231F20"/>
                          </a:solidFill>
                          <a:latin typeface="華康標楷體"/>
                          <a:cs typeface="華康標楷體"/>
                        </a:rPr>
                        <a:t>離，掌握匯入的時機。</a:t>
                      </a:r>
                      <a:endParaRPr sz="900">
                        <a:latin typeface="華康標楷體"/>
                        <a:cs typeface="華康標楷體"/>
                      </a:endParaRPr>
                    </a:p>
                    <a:p>
                      <a:pPr lvl="1" marL="426720" marR="45720" indent="-123189">
                        <a:lnSpc>
                          <a:spcPct val="102400"/>
                        </a:lnSpc>
                        <a:spcBef>
                          <a:spcPts val="480"/>
                        </a:spcBef>
                        <a:buFont typeface="Trebuchet MS"/>
                        <a:buAutoNum type="alphaUcPeriod"/>
                        <a:tabLst>
                          <a:tab pos="431800" algn="l"/>
                        </a:tabLst>
                      </a:pPr>
                      <a:r>
                        <a:rPr dirty="0" sz="900" spc="-10">
                          <a:solidFill>
                            <a:srgbClr val="231F20"/>
                          </a:solidFill>
                          <a:latin typeface="華康標楷體"/>
                          <a:cs typeface="華康標楷體"/>
                        </a:rPr>
                        <a:t>行駛至加速車道尾端前，掌握主線車道中目標車輛</a:t>
                      </a:r>
                      <a:r>
                        <a:rPr dirty="0" sz="900" spc="-10">
                          <a:solidFill>
                            <a:srgbClr val="231F20"/>
                          </a:solidFill>
                          <a:latin typeface="華康標楷體"/>
                          <a:cs typeface="華康標楷體"/>
                        </a:rPr>
                        <a:t>	</a:t>
                      </a:r>
                      <a:r>
                        <a:rPr dirty="0" sz="900" spc="-15">
                          <a:solidFill>
                            <a:srgbClr val="231F20"/>
                          </a:solidFill>
                          <a:latin typeface="華康標楷體"/>
                          <a:cs typeface="華康標楷體"/>
                        </a:rPr>
                        <a:t>的動態，平順地匯入主線車道。</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1100">
                        <a:latin typeface="Times New Roman"/>
                        <a:cs typeface="Times New Roman"/>
                      </a:endParaRPr>
                    </a:p>
                    <a:p>
                      <a:pPr algn="just" marL="141605" marR="38735" indent="-124460">
                        <a:lnSpc>
                          <a:spcPct val="102400"/>
                        </a:lnSpc>
                      </a:pPr>
                      <a:r>
                        <a:rPr dirty="0" sz="900" spc="55">
                          <a:solidFill>
                            <a:srgbClr val="231F20"/>
                          </a:solidFill>
                          <a:latin typeface="華康標楷體"/>
                          <a:cs typeface="華康標楷體"/>
                        </a:rPr>
                        <a:t>．在交流道附近</a:t>
                      </a:r>
                      <a:r>
                        <a:rPr dirty="0" sz="900" spc="75">
                          <a:solidFill>
                            <a:srgbClr val="231F20"/>
                          </a:solidFill>
                          <a:latin typeface="華康標楷體"/>
                          <a:cs typeface="華康標楷體"/>
                        </a:rPr>
                        <a:t>（</a:t>
                      </a:r>
                      <a:r>
                        <a:rPr dirty="0" sz="900" spc="50">
                          <a:solidFill>
                            <a:srgbClr val="231F20"/>
                          </a:solidFill>
                          <a:latin typeface="華康標楷體"/>
                          <a:cs typeface="華康標楷體"/>
                        </a:rPr>
                        <a:t>特別是</a:t>
                      </a:r>
                      <a:r>
                        <a:rPr dirty="0" sz="900" spc="60">
                          <a:solidFill>
                            <a:srgbClr val="231F20"/>
                          </a:solidFill>
                          <a:latin typeface="華康標楷體"/>
                          <a:cs typeface="華康標楷體"/>
                        </a:rPr>
                        <a:t>匝道口前</a:t>
                      </a:r>
                      <a:r>
                        <a:rPr dirty="0" sz="900" spc="65">
                          <a:solidFill>
                            <a:srgbClr val="231F20"/>
                          </a:solidFill>
                          <a:latin typeface="華康標楷體"/>
                          <a:cs typeface="華康標楷體"/>
                        </a:rPr>
                        <a:t>）</a:t>
                      </a:r>
                      <a:r>
                        <a:rPr dirty="0" sz="900" spc="50">
                          <a:solidFill>
                            <a:srgbClr val="231F20"/>
                          </a:solidFill>
                          <a:latin typeface="華康標楷體"/>
                          <a:cs typeface="華康標楷體"/>
                        </a:rPr>
                        <a:t>設有各種指</a:t>
                      </a:r>
                      <a:r>
                        <a:rPr dirty="0" sz="900" spc="45">
                          <a:solidFill>
                            <a:srgbClr val="231F20"/>
                          </a:solidFill>
                          <a:latin typeface="華康標楷體"/>
                          <a:cs typeface="華康標楷體"/>
                        </a:rPr>
                        <a:t>示標誌和資訊，有充裕</a:t>
                      </a:r>
                      <a:r>
                        <a:rPr dirty="0" sz="900" spc="-25">
                          <a:solidFill>
                            <a:srgbClr val="231F20"/>
                          </a:solidFill>
                          <a:latin typeface="華康標楷體"/>
                          <a:cs typeface="華康標楷體"/>
                        </a:rPr>
                        <a:t>的時間掌握資訊。</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141605" marR="38735" indent="-124460">
                        <a:lnSpc>
                          <a:spcPct val="102400"/>
                        </a:lnSpc>
                        <a:spcBef>
                          <a:spcPts val="610"/>
                        </a:spcBef>
                      </a:pPr>
                      <a:r>
                        <a:rPr dirty="0" sz="900" spc="55">
                          <a:solidFill>
                            <a:srgbClr val="231F20"/>
                          </a:solidFill>
                          <a:latin typeface="華康標楷體"/>
                          <a:cs typeface="華康標楷體"/>
                        </a:rPr>
                        <a:t>．匝道彎道的彎曲度通常</a:t>
                      </a:r>
                      <a:r>
                        <a:rPr dirty="0" sz="900" spc="40">
                          <a:solidFill>
                            <a:srgbClr val="231F20"/>
                          </a:solidFill>
                          <a:latin typeface="華康標楷體"/>
                          <a:cs typeface="華康標楷體"/>
                        </a:rPr>
                        <a:t>較大，讓學員選擇合適的檔位，並調整適合彎</a:t>
                      </a:r>
                      <a:r>
                        <a:rPr dirty="0" sz="900" spc="-30">
                          <a:solidFill>
                            <a:srgbClr val="231F20"/>
                          </a:solidFill>
                          <a:latin typeface="華康標楷體"/>
                          <a:cs typeface="華康標楷體"/>
                        </a:rPr>
                        <a:t>道的車速行駛。</a:t>
                      </a:r>
                      <a:endParaRPr sz="900">
                        <a:latin typeface="華康標楷體"/>
                        <a:cs typeface="華康標楷體"/>
                      </a:endParaRPr>
                    </a:p>
                    <a:p>
                      <a:pPr algn="just" marL="141605" marR="38100" indent="-124460">
                        <a:lnSpc>
                          <a:spcPct val="102400"/>
                        </a:lnSpc>
                        <a:spcBef>
                          <a:spcPts val="535"/>
                        </a:spcBef>
                      </a:pPr>
                      <a:r>
                        <a:rPr dirty="0" sz="900" spc="50">
                          <a:solidFill>
                            <a:srgbClr val="231F20"/>
                          </a:solidFill>
                          <a:latin typeface="華康標楷體"/>
                          <a:cs typeface="華康標楷體"/>
                        </a:rPr>
                        <a:t>．礙於恐懼心理，初學者</a:t>
                      </a:r>
                      <a:r>
                        <a:rPr dirty="0" sz="900" spc="45">
                          <a:solidFill>
                            <a:srgbClr val="231F20"/>
                          </a:solidFill>
                          <a:latin typeface="華康標楷體"/>
                          <a:cs typeface="華康標楷體"/>
                        </a:rPr>
                        <a:t>通常不敢大膽地加速，</a:t>
                      </a:r>
                      <a:r>
                        <a:rPr dirty="0" sz="900" spc="50">
                          <a:solidFill>
                            <a:srgbClr val="231F20"/>
                          </a:solidFill>
                          <a:latin typeface="華康標楷體"/>
                          <a:cs typeface="華康標楷體"/>
                        </a:rPr>
                        <a:t>所以教練應事先向學員</a:t>
                      </a:r>
                      <a:r>
                        <a:rPr dirty="0" sz="900" spc="-20">
                          <a:solidFill>
                            <a:srgbClr val="231F20"/>
                          </a:solidFill>
                          <a:latin typeface="華康標楷體"/>
                          <a:cs typeface="華康標楷體"/>
                        </a:rPr>
                        <a:t>說明及指導。</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141605" marR="19685" indent="-124460">
                        <a:lnSpc>
                          <a:spcPct val="102400"/>
                        </a:lnSpc>
                        <a:spcBef>
                          <a:spcPts val="595"/>
                        </a:spcBef>
                      </a:pPr>
                      <a:r>
                        <a:rPr dirty="0" sz="900" spc="-15">
                          <a:solidFill>
                            <a:srgbClr val="231F20"/>
                          </a:solidFill>
                          <a:latin typeface="華康標楷體"/>
                          <a:cs typeface="華康標楷體"/>
                        </a:rPr>
                        <a:t>．如果過早進入主線車道，</a:t>
                      </a:r>
                      <a:r>
                        <a:rPr dirty="0" sz="900" spc="50">
                          <a:solidFill>
                            <a:srgbClr val="231F20"/>
                          </a:solidFill>
                          <a:latin typeface="華康標楷體"/>
                          <a:cs typeface="華康標楷體"/>
                        </a:rPr>
                        <a:t>可能會因為加速不足或未充分掌握主線車道上車輛行駛的狀況，而導</a:t>
                      </a:r>
                      <a:r>
                        <a:rPr dirty="0" sz="900" spc="-20">
                          <a:solidFill>
                            <a:srgbClr val="231F20"/>
                          </a:solidFill>
                          <a:latin typeface="華康標楷體"/>
                          <a:cs typeface="華康標楷體"/>
                        </a:rPr>
                        <a:t>致危險發生。</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168" name="object 168" descr=""/>
          <p:cNvSpPr/>
          <p:nvPr/>
        </p:nvSpPr>
        <p:spPr>
          <a:xfrm>
            <a:off x="543229" y="360019"/>
            <a:ext cx="480695" cy="265430"/>
          </a:xfrm>
          <a:custGeom>
            <a:avLst/>
            <a:gdLst/>
            <a:ahLst/>
            <a:cxnLst/>
            <a:rect l="l" t="t" r="r" b="b"/>
            <a:pathLst>
              <a:path w="480694" h="265430">
                <a:moveTo>
                  <a:pt x="480072" y="132486"/>
                </a:moveTo>
                <a:lnTo>
                  <a:pt x="473316" y="90601"/>
                </a:lnTo>
                <a:lnTo>
                  <a:pt x="454507" y="54241"/>
                </a:lnTo>
                <a:lnTo>
                  <a:pt x="425818" y="25552"/>
                </a:lnTo>
                <a:lnTo>
                  <a:pt x="389445" y="6756"/>
                </a:lnTo>
                <a:lnTo>
                  <a:pt x="347573" y="0"/>
                </a:lnTo>
                <a:lnTo>
                  <a:pt x="305689" y="6756"/>
                </a:lnTo>
                <a:lnTo>
                  <a:pt x="269316" y="25552"/>
                </a:lnTo>
                <a:lnTo>
                  <a:pt x="240626" y="54241"/>
                </a:lnTo>
                <a:lnTo>
                  <a:pt x="240030" y="55397"/>
                </a:lnTo>
                <a:lnTo>
                  <a:pt x="239433" y="54241"/>
                </a:lnTo>
                <a:lnTo>
                  <a:pt x="210756" y="25552"/>
                </a:lnTo>
                <a:lnTo>
                  <a:pt x="174383" y="6756"/>
                </a:lnTo>
                <a:lnTo>
                  <a:pt x="132499" y="0"/>
                </a:lnTo>
                <a:lnTo>
                  <a:pt x="90614" y="6756"/>
                </a:lnTo>
                <a:lnTo>
                  <a:pt x="54241" y="25552"/>
                </a:lnTo>
                <a:lnTo>
                  <a:pt x="25565" y="54241"/>
                </a:lnTo>
                <a:lnTo>
                  <a:pt x="6756" y="90601"/>
                </a:lnTo>
                <a:lnTo>
                  <a:pt x="0" y="132486"/>
                </a:lnTo>
                <a:lnTo>
                  <a:pt x="6756" y="174358"/>
                </a:lnTo>
                <a:lnTo>
                  <a:pt x="25565" y="210731"/>
                </a:lnTo>
                <a:lnTo>
                  <a:pt x="54241" y="239420"/>
                </a:lnTo>
                <a:lnTo>
                  <a:pt x="90614" y="258229"/>
                </a:lnTo>
                <a:lnTo>
                  <a:pt x="132499" y="264985"/>
                </a:lnTo>
                <a:lnTo>
                  <a:pt x="174383" y="258229"/>
                </a:lnTo>
                <a:lnTo>
                  <a:pt x="210756" y="239420"/>
                </a:lnTo>
                <a:lnTo>
                  <a:pt x="239433" y="210731"/>
                </a:lnTo>
                <a:lnTo>
                  <a:pt x="240030" y="209588"/>
                </a:lnTo>
                <a:lnTo>
                  <a:pt x="240626" y="210731"/>
                </a:lnTo>
                <a:lnTo>
                  <a:pt x="269316" y="239420"/>
                </a:lnTo>
                <a:lnTo>
                  <a:pt x="305689" y="258229"/>
                </a:lnTo>
                <a:lnTo>
                  <a:pt x="347573" y="264985"/>
                </a:lnTo>
                <a:lnTo>
                  <a:pt x="389445" y="258229"/>
                </a:lnTo>
                <a:lnTo>
                  <a:pt x="425818" y="239420"/>
                </a:lnTo>
                <a:lnTo>
                  <a:pt x="454507" y="210731"/>
                </a:lnTo>
                <a:lnTo>
                  <a:pt x="473316" y="174358"/>
                </a:lnTo>
                <a:lnTo>
                  <a:pt x="480072" y="132486"/>
                </a:lnTo>
                <a:close/>
              </a:path>
            </a:pathLst>
          </a:custGeom>
          <a:solidFill>
            <a:srgbClr val="72BF44"/>
          </a:solidFill>
        </p:spPr>
        <p:txBody>
          <a:bodyPr wrap="square" lIns="0" tIns="0" rIns="0" bIns="0" rtlCol="0"/>
          <a:lstStyle/>
          <a:p/>
        </p:txBody>
      </p:sp>
      <p:sp>
        <p:nvSpPr>
          <p:cNvPr id="169" name="object 169"/>
          <p:cNvSpPr txBox="1">
            <a:spLocks noGrp="1"/>
          </p:cNvSpPr>
          <p:nvPr>
            <p:ph type="title"/>
          </p:nvPr>
        </p:nvSpPr>
        <p:spPr>
          <a:xfrm>
            <a:off x="538387" y="279985"/>
            <a:ext cx="6810375" cy="371475"/>
          </a:xfrm>
          <a:prstGeom prst="rect"/>
        </p:spPr>
        <p:txBody>
          <a:bodyPr wrap="square" lIns="0" tIns="14604" rIns="0" bIns="0" rtlCol="0" vert="horz">
            <a:spAutoFit/>
          </a:bodyPr>
          <a:lstStyle/>
          <a:p>
            <a:pPr marL="38100">
              <a:lnSpc>
                <a:spcPct val="100000"/>
              </a:lnSpc>
              <a:spcBef>
                <a:spcPts val="114"/>
              </a:spcBef>
            </a:pPr>
            <a:r>
              <a:rPr dirty="0" baseline="5376" sz="2325" spc="-75">
                <a:solidFill>
                  <a:srgbClr val="FFFFFF"/>
                </a:solidFill>
              </a:rPr>
              <a:t>課目 </a:t>
            </a:r>
            <a:r>
              <a:rPr dirty="0" sz="2250" spc="-240">
                <a:solidFill>
                  <a:srgbClr val="72BF44"/>
                </a:solidFill>
                <a:latin typeface="Trebuchet MS"/>
                <a:cs typeface="Trebuchet MS"/>
              </a:rPr>
              <a:t>12</a:t>
            </a:r>
            <a:r>
              <a:rPr dirty="0" baseline="1792" sz="2325" spc="-247">
                <a:solidFill>
                  <a:srgbClr val="72BF44"/>
                </a:solidFill>
              </a:rPr>
              <a:t>：其他項目</a:t>
            </a:r>
            <a:r>
              <a:rPr dirty="0" baseline="1792" sz="2325" spc="-240">
                <a:solidFill>
                  <a:srgbClr val="72BF44"/>
                </a:solidFill>
              </a:rPr>
              <a:t>（</a:t>
            </a:r>
            <a:r>
              <a:rPr dirty="0" baseline="1792" sz="2325" spc="-322">
                <a:solidFill>
                  <a:srgbClr val="72BF44"/>
                </a:solidFill>
              </a:rPr>
              <a:t>高、快速公路、室內場所、山區、隧道、雪地、地震等之駕駛</a:t>
            </a:r>
            <a:r>
              <a:rPr dirty="0" baseline="1792" sz="2325" spc="-89">
                <a:solidFill>
                  <a:srgbClr val="72BF44"/>
                </a:solidFill>
              </a:rPr>
              <a:t>）</a:t>
            </a:r>
            <a:endParaRPr baseline="1792" sz="2325">
              <a:latin typeface="Trebuchet MS"/>
              <a:cs typeface="Trebuchet MS"/>
            </a:endParaRPr>
          </a:p>
        </p:txBody>
      </p:sp>
      <p:sp>
        <p:nvSpPr>
          <p:cNvPr id="170" name="object 170" descr=""/>
          <p:cNvSpPr txBox="1"/>
          <p:nvPr/>
        </p:nvSpPr>
        <p:spPr>
          <a:xfrm>
            <a:off x="1308596" y="672626"/>
            <a:ext cx="5534025" cy="414655"/>
          </a:xfrm>
          <a:prstGeom prst="rect">
            <a:avLst/>
          </a:prstGeom>
        </p:spPr>
        <p:txBody>
          <a:bodyPr wrap="square" lIns="0" tIns="12065" rIns="0" bIns="0" rtlCol="0" vert="horz">
            <a:spAutoFit/>
          </a:bodyPr>
          <a:lstStyle/>
          <a:p>
            <a:pPr marL="12700" marR="5080">
              <a:lnSpc>
                <a:spcPct val="102000"/>
              </a:lnSpc>
              <a:spcBef>
                <a:spcPts val="95"/>
              </a:spcBef>
              <a:tabLst>
                <a:tab pos="498475" algn="l"/>
              </a:tabLst>
            </a:pPr>
            <a:r>
              <a:rPr dirty="0" sz="1250" spc="-50">
                <a:solidFill>
                  <a:srgbClr val="231F20"/>
                </a:solidFill>
                <a:latin typeface="SimSun"/>
                <a:cs typeface="SimSun"/>
              </a:rPr>
              <a:t>目</a:t>
            </a:r>
            <a:r>
              <a:rPr dirty="0" sz="1250">
                <a:solidFill>
                  <a:srgbClr val="231F20"/>
                </a:solidFill>
                <a:latin typeface="SimSun"/>
                <a:cs typeface="SimSun"/>
              </a:rPr>
              <a:t>	標：自行規劃行駛路線，在注意整體交通狀況下，自行完成基本的駕</a:t>
            </a:r>
            <a:r>
              <a:rPr dirty="0" sz="1250" spc="-50">
                <a:solidFill>
                  <a:srgbClr val="231F20"/>
                </a:solidFill>
                <a:latin typeface="SimSun"/>
                <a:cs typeface="SimSun"/>
              </a:rPr>
              <a:t>駛</a:t>
            </a:r>
            <a:r>
              <a:rPr dirty="0" sz="1250">
                <a:solidFill>
                  <a:srgbClr val="231F20"/>
                </a:solidFill>
                <a:latin typeface="SimSun"/>
                <a:cs typeface="SimSun"/>
              </a:rPr>
              <a:t>指導內容</a:t>
            </a:r>
            <a:r>
              <a:rPr dirty="0" sz="1250" spc="-50">
                <a:solidFill>
                  <a:srgbClr val="231F20"/>
                </a:solidFill>
                <a:latin typeface="SimSun"/>
                <a:cs typeface="SimSun"/>
              </a:rPr>
              <a:t>：</a:t>
            </a:r>
            <a:endParaRPr sz="1250">
              <a:latin typeface="SimSun"/>
              <a:cs typeface="SimSun"/>
            </a:endParaRPr>
          </a:p>
        </p:txBody>
      </p:sp>
      <p:grpSp>
        <p:nvGrpSpPr>
          <p:cNvPr id="171" name="object 171" descr=""/>
          <p:cNvGrpSpPr/>
          <p:nvPr/>
        </p:nvGrpSpPr>
        <p:grpSpPr>
          <a:xfrm>
            <a:off x="356755" y="708009"/>
            <a:ext cx="922019" cy="367030"/>
            <a:chOff x="356755" y="708009"/>
            <a:chExt cx="922019" cy="367030"/>
          </a:xfrm>
        </p:grpSpPr>
        <p:sp>
          <p:nvSpPr>
            <p:cNvPr id="172" name="object 172" descr=""/>
            <p:cNvSpPr/>
            <p:nvPr/>
          </p:nvSpPr>
          <p:spPr>
            <a:xfrm>
              <a:off x="356755" y="708012"/>
              <a:ext cx="922019" cy="367030"/>
            </a:xfrm>
            <a:custGeom>
              <a:avLst/>
              <a:gdLst/>
              <a:ahLst/>
              <a:cxnLst/>
              <a:rect l="l" t="t" r="r" b="b"/>
              <a:pathLst>
                <a:path w="922019" h="367030">
                  <a:moveTo>
                    <a:pt x="921423" y="183502"/>
                  </a:moveTo>
                  <a:lnTo>
                    <a:pt x="678053" y="0"/>
                  </a:lnTo>
                  <a:lnTo>
                    <a:pt x="678053" y="69913"/>
                  </a:lnTo>
                  <a:lnTo>
                    <a:pt x="0" y="69913"/>
                  </a:lnTo>
                  <a:lnTo>
                    <a:pt x="0" y="297116"/>
                  </a:lnTo>
                  <a:lnTo>
                    <a:pt x="678053" y="297116"/>
                  </a:lnTo>
                  <a:lnTo>
                    <a:pt x="678053" y="367004"/>
                  </a:lnTo>
                  <a:lnTo>
                    <a:pt x="921423" y="183502"/>
                  </a:lnTo>
                  <a:close/>
                </a:path>
              </a:pathLst>
            </a:custGeom>
            <a:solidFill>
              <a:srgbClr val="DADBDC"/>
            </a:solidFill>
          </p:spPr>
          <p:txBody>
            <a:bodyPr wrap="square" lIns="0" tIns="0" rIns="0" bIns="0" rtlCol="0"/>
            <a:lstStyle/>
            <a:p/>
          </p:txBody>
        </p:sp>
        <p:sp>
          <p:nvSpPr>
            <p:cNvPr id="173" name="object 173" descr=""/>
            <p:cNvSpPr/>
            <p:nvPr/>
          </p:nvSpPr>
          <p:spPr>
            <a:xfrm>
              <a:off x="356755" y="777925"/>
              <a:ext cx="678180" cy="227329"/>
            </a:xfrm>
            <a:custGeom>
              <a:avLst/>
              <a:gdLst/>
              <a:ahLst/>
              <a:cxnLst/>
              <a:rect l="l" t="t" r="r" b="b"/>
              <a:pathLst>
                <a:path w="678180" h="227330">
                  <a:moveTo>
                    <a:pt x="108178" y="0"/>
                  </a:moveTo>
                  <a:lnTo>
                    <a:pt x="177" y="0"/>
                  </a:lnTo>
                  <a:lnTo>
                    <a:pt x="0" y="800"/>
                  </a:lnTo>
                  <a:lnTo>
                    <a:pt x="0" y="227190"/>
                  </a:lnTo>
                  <a:lnTo>
                    <a:pt x="55727" y="227190"/>
                  </a:lnTo>
                  <a:lnTo>
                    <a:pt x="108178" y="0"/>
                  </a:lnTo>
                  <a:close/>
                </a:path>
                <a:path w="678180" h="227330">
                  <a:moveTo>
                    <a:pt x="298145" y="0"/>
                  </a:moveTo>
                  <a:lnTo>
                    <a:pt x="190144" y="0"/>
                  </a:lnTo>
                  <a:lnTo>
                    <a:pt x="137693" y="227190"/>
                  </a:lnTo>
                  <a:lnTo>
                    <a:pt x="159143" y="227190"/>
                  </a:lnTo>
                  <a:lnTo>
                    <a:pt x="245694" y="227190"/>
                  </a:lnTo>
                  <a:lnTo>
                    <a:pt x="298145" y="0"/>
                  </a:lnTo>
                  <a:close/>
                </a:path>
                <a:path w="678180" h="227330">
                  <a:moveTo>
                    <a:pt x="488099" y="0"/>
                  </a:moveTo>
                  <a:lnTo>
                    <a:pt x="380098" y="0"/>
                  </a:lnTo>
                  <a:lnTo>
                    <a:pt x="327647" y="227190"/>
                  </a:lnTo>
                  <a:lnTo>
                    <a:pt x="349097" y="227190"/>
                  </a:lnTo>
                  <a:lnTo>
                    <a:pt x="435648" y="227190"/>
                  </a:lnTo>
                  <a:lnTo>
                    <a:pt x="488099" y="0"/>
                  </a:lnTo>
                  <a:close/>
                </a:path>
                <a:path w="678180" h="227330">
                  <a:moveTo>
                    <a:pt x="678053" y="0"/>
                  </a:moveTo>
                  <a:lnTo>
                    <a:pt x="570064" y="0"/>
                  </a:lnTo>
                  <a:lnTo>
                    <a:pt x="517613" y="227190"/>
                  </a:lnTo>
                  <a:lnTo>
                    <a:pt x="539051" y="227190"/>
                  </a:lnTo>
                  <a:lnTo>
                    <a:pt x="625602" y="227190"/>
                  </a:lnTo>
                  <a:lnTo>
                    <a:pt x="678053" y="0"/>
                  </a:lnTo>
                  <a:close/>
                </a:path>
              </a:pathLst>
            </a:custGeom>
            <a:solidFill>
              <a:srgbClr val="B7DA9B"/>
            </a:solidFill>
          </p:spPr>
          <p:txBody>
            <a:bodyPr wrap="square" lIns="0" tIns="0" rIns="0" bIns="0" rtlCol="0"/>
            <a:lstStyle/>
            <a:p/>
          </p:txBody>
        </p:sp>
      </p:grpSp>
      <p:sp>
        <p:nvSpPr>
          <p:cNvPr id="174" name="object 174"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146</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175" name="object 175"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147</a:t>
            </a:r>
            <a:endParaRPr sz="800">
              <a:latin typeface="Times New Roman"/>
              <a:cs typeface="Times New Roman"/>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grpSp>
      <p:sp>
        <p:nvSpPr>
          <p:cNvPr id="67" name="object 67" descr=""/>
          <p:cNvSpPr/>
          <p:nvPr/>
        </p:nvSpPr>
        <p:spPr>
          <a:xfrm>
            <a:off x="1349999" y="4180499"/>
            <a:ext cx="0" cy="783590"/>
          </a:xfrm>
          <a:custGeom>
            <a:avLst/>
            <a:gdLst/>
            <a:ahLst/>
            <a:cxnLst/>
            <a:rect l="l" t="t" r="r" b="b"/>
            <a:pathLst>
              <a:path w="0" h="783589">
                <a:moveTo>
                  <a:pt x="0" y="783005"/>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2717999" y="4180499"/>
            <a:ext cx="0" cy="783590"/>
          </a:xfrm>
          <a:custGeom>
            <a:avLst/>
            <a:gdLst/>
            <a:ahLst/>
            <a:cxnLst/>
            <a:rect l="l" t="t" r="r" b="b"/>
            <a:pathLst>
              <a:path w="0" h="783589">
                <a:moveTo>
                  <a:pt x="0" y="783005"/>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5777999" y="4180499"/>
            <a:ext cx="0" cy="783590"/>
          </a:xfrm>
          <a:custGeom>
            <a:avLst/>
            <a:gdLst/>
            <a:ahLst/>
            <a:cxnLst/>
            <a:rect l="l" t="t" r="r" b="b"/>
            <a:pathLst>
              <a:path w="0" h="783589">
                <a:moveTo>
                  <a:pt x="0" y="783005"/>
                </a:moveTo>
                <a:lnTo>
                  <a:pt x="0" y="0"/>
                </a:lnTo>
              </a:path>
            </a:pathLst>
          </a:custGeom>
          <a:ln w="9004">
            <a:solidFill>
              <a:srgbClr val="FFFFFF"/>
            </a:solidFill>
          </a:ln>
        </p:spPr>
        <p:txBody>
          <a:bodyPr wrap="square" lIns="0" tIns="0" rIns="0" bIns="0" rtlCol="0"/>
          <a:lstStyle/>
          <a:p/>
        </p:txBody>
      </p:sp>
      <p:graphicFrame>
        <p:nvGraphicFramePr>
          <p:cNvPr id="70" name="object 70" descr=""/>
          <p:cNvGraphicFramePr>
            <a:graphicFrameLocks noGrp="1"/>
          </p:cNvGraphicFramePr>
          <p:nvPr/>
        </p:nvGraphicFramePr>
        <p:xfrm>
          <a:off x="557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marL="132715" marR="44450" indent="-115570">
                        <a:lnSpc>
                          <a:spcPct val="102400"/>
                        </a:lnSpc>
                        <a:spcBef>
                          <a:spcPts val="254"/>
                        </a:spcBef>
                      </a:pPr>
                      <a:r>
                        <a:rPr dirty="0" sz="900" spc="-5">
                          <a:solidFill>
                            <a:srgbClr val="231F20"/>
                          </a:solidFill>
                          <a:latin typeface="華康標楷體"/>
                          <a:cs typeface="華康標楷體"/>
                        </a:rPr>
                        <a:t>．學習在主線車道上選擇</a:t>
                      </a:r>
                      <a:r>
                        <a:rPr dirty="0" sz="900" spc="-20">
                          <a:solidFill>
                            <a:srgbClr val="231F20"/>
                          </a:solidFill>
                          <a:latin typeface="華康標楷體"/>
                          <a:cs typeface="華康標楷體"/>
                        </a:rPr>
                        <a:t>正確的行駛位置</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33350" marR="44450" indent="-115570">
                        <a:lnSpc>
                          <a:spcPct val="102400"/>
                        </a:lnSpc>
                        <a:spcBef>
                          <a:spcPts val="645"/>
                        </a:spcBef>
                      </a:pPr>
                      <a:r>
                        <a:rPr dirty="0" sz="900" spc="-5">
                          <a:solidFill>
                            <a:srgbClr val="231F20"/>
                          </a:solidFill>
                          <a:latin typeface="華康標楷體"/>
                          <a:cs typeface="華康標楷體"/>
                        </a:rPr>
                        <a:t>．學習在主線車道上維持</a:t>
                      </a:r>
                      <a:r>
                        <a:rPr dirty="0" sz="900" spc="-15">
                          <a:solidFill>
                            <a:srgbClr val="231F20"/>
                          </a:solidFill>
                          <a:latin typeface="華康標楷體"/>
                          <a:cs typeface="華康標楷體"/>
                        </a:rPr>
                        <a:t>車速與適當的行車間距</a:t>
                      </a:r>
                      <a:endParaRPr sz="900">
                        <a:latin typeface="華康標楷體"/>
                        <a:cs typeface="華康標楷體"/>
                      </a:endParaRPr>
                    </a:p>
                    <a:p>
                      <a:pPr marL="302895" indent="-284480">
                        <a:lnSpc>
                          <a:spcPct val="100000"/>
                        </a:lnSpc>
                        <a:spcBef>
                          <a:spcPts val="650"/>
                        </a:spcBef>
                        <a:buSzPct val="88888"/>
                        <a:buAutoNum type="arabicPlain"/>
                        <a:tabLst>
                          <a:tab pos="302895" algn="l"/>
                        </a:tabLst>
                      </a:pPr>
                      <a:r>
                        <a:rPr dirty="0" sz="900" spc="-20">
                          <a:solidFill>
                            <a:srgbClr val="231F20"/>
                          </a:solidFill>
                          <a:latin typeface="華康標楷體"/>
                          <a:cs typeface="華康標楷體"/>
                        </a:rPr>
                        <a:t>維持適當的車速</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45"/>
                        </a:spcBef>
                        <a:buClr>
                          <a:srgbClr val="231F20"/>
                        </a:buClr>
                        <a:buFont typeface=""/>
                        <a:buAutoNum type="arabicPlain"/>
                      </a:pPr>
                      <a:endParaRPr sz="1000">
                        <a:latin typeface="Times New Roman"/>
                        <a:cs typeface="Times New Roman"/>
                      </a:endParaRPr>
                    </a:p>
                    <a:p>
                      <a:pPr marL="313055" marR="36195" indent="-295275">
                        <a:lnSpc>
                          <a:spcPct val="102400"/>
                        </a:lnSpc>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保持適當的行車間</a:t>
                      </a:r>
                      <a:r>
                        <a:rPr dirty="0" sz="900" spc="-50">
                          <a:solidFill>
                            <a:srgbClr val="231F20"/>
                          </a:solidFill>
                          <a:latin typeface="華康標楷體"/>
                          <a:cs typeface="華康標楷體"/>
                        </a:rPr>
                        <a:t>距</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7780">
                        <a:lnSpc>
                          <a:spcPct val="100000"/>
                        </a:lnSpc>
                        <a:spcBef>
                          <a:spcPts val="280"/>
                        </a:spcBef>
                      </a:pPr>
                      <a:r>
                        <a:rPr dirty="0" sz="900" spc="-15">
                          <a:solidFill>
                            <a:srgbClr val="231F20"/>
                          </a:solidFill>
                          <a:latin typeface="華康標楷體"/>
                          <a:cs typeface="華康標楷體"/>
                        </a:rPr>
                        <a:t>．依照主線車道行車規定，並選擇適當的行駛位置。</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305435" indent="-287655">
                        <a:lnSpc>
                          <a:spcPct val="100000"/>
                        </a:lnSpc>
                        <a:spcBef>
                          <a:spcPts val="775"/>
                        </a:spcBef>
                        <a:buSzPct val="88888"/>
                        <a:buAutoNum type="arabicPlain"/>
                        <a:tabLst>
                          <a:tab pos="305435" algn="l"/>
                        </a:tabLst>
                      </a:pPr>
                      <a:r>
                        <a:rPr dirty="0" sz="900" spc="-15">
                          <a:solidFill>
                            <a:srgbClr val="231F20"/>
                          </a:solidFill>
                          <a:latin typeface="華康標楷體"/>
                          <a:cs typeface="華康標楷體"/>
                        </a:rPr>
                        <a:t>車輛行駛時，應行駛在車道稍偏右的位置。</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30"/>
                        </a:spcBef>
                        <a:buClr>
                          <a:srgbClr val="231F20"/>
                        </a:buClr>
                        <a:buFont typeface=""/>
                        <a:buAutoNum type="arabicPlain"/>
                      </a:pPr>
                      <a:endParaRPr sz="900">
                        <a:latin typeface="Times New Roman"/>
                        <a:cs typeface="Times New Roman"/>
                      </a:endParaRPr>
                    </a:p>
                    <a:p>
                      <a:pPr algn="just" marL="306070" marR="44450" indent="-288290">
                        <a:lnSpc>
                          <a:spcPct val="102400"/>
                        </a:lnSpc>
                        <a:buSzPct val="88888"/>
                        <a:buAutoNum type="arabicPlain"/>
                        <a:tabLst>
                          <a:tab pos="306070" algn="l"/>
                        </a:tabLst>
                      </a:pPr>
                      <a:r>
                        <a:rPr dirty="0" sz="900" spc="-5">
                          <a:solidFill>
                            <a:srgbClr val="231F20"/>
                          </a:solidFill>
                          <a:latin typeface="華康標楷體"/>
                          <a:cs typeface="華康標楷體"/>
                        </a:rPr>
                        <a:t>當主線車道上車輛行至加速車道上游時，若發現匝道上有車輛即將匯入加速車道，應事先打方向燈並做安全確認，掌握變換行車路線的時機，再做安全確認後變換至較內側之車道，以方便其他車輛容易地匯入主</a:t>
                      </a:r>
                      <a:r>
                        <a:rPr dirty="0" sz="900" spc="-15">
                          <a:solidFill>
                            <a:srgbClr val="231F20"/>
                          </a:solidFill>
                          <a:latin typeface="華康標楷體"/>
                          <a:cs typeface="華康標楷體"/>
                        </a:rPr>
                        <a:t>線車道。</a:t>
                      </a:r>
                      <a:endParaRPr sz="900">
                        <a:latin typeface="華康標楷體"/>
                        <a:cs typeface="華康標楷體"/>
                      </a:endParaRPr>
                    </a:p>
                    <a:p>
                      <a:pPr>
                        <a:lnSpc>
                          <a:spcPct val="100000"/>
                        </a:lnSpc>
                      </a:pPr>
                      <a:endParaRPr sz="900">
                        <a:latin typeface="Times New Roman"/>
                        <a:cs typeface="Times New Roman"/>
                      </a:endParaRPr>
                    </a:p>
                    <a:p>
                      <a:pPr marL="133350" marR="45720" indent="-115570">
                        <a:lnSpc>
                          <a:spcPct val="102400"/>
                        </a:lnSpc>
                        <a:spcBef>
                          <a:spcPts val="665"/>
                        </a:spcBef>
                      </a:pPr>
                      <a:r>
                        <a:rPr dirty="0" sz="900" spc="25">
                          <a:solidFill>
                            <a:srgbClr val="231F20"/>
                          </a:solidFill>
                          <a:latin typeface="華康標楷體"/>
                          <a:cs typeface="華康標楷體"/>
                        </a:rPr>
                        <a:t>．視主線車道上的車流狀況，指導學員維持適當車速之同</a:t>
                      </a:r>
                      <a:r>
                        <a:rPr dirty="0" sz="900" spc="-10">
                          <a:solidFill>
                            <a:srgbClr val="231F20"/>
                          </a:solidFill>
                          <a:latin typeface="華康標楷體"/>
                          <a:cs typeface="華康標楷體"/>
                        </a:rPr>
                        <a:t>時，與前、後車之間保持適當的行車間距。</a:t>
                      </a:r>
                      <a:endParaRPr sz="900">
                        <a:latin typeface="華康標楷體"/>
                        <a:cs typeface="華康標楷體"/>
                      </a:endParaRPr>
                    </a:p>
                    <a:p>
                      <a:pPr algn="just" marL="306070" marR="44450" indent="-288290">
                        <a:lnSpc>
                          <a:spcPct val="102400"/>
                        </a:lnSpc>
                        <a:spcBef>
                          <a:spcPts val="625"/>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視主線車道上的車流狀況，車速不要高低起伏，並維持一定的車速行駛。在主線車道上調整車速時，儘量不要使用煞車，應以調節油門方式為主。</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a:lnSpc>
                          <a:spcPct val="100000"/>
                        </a:lnSpc>
                        <a:buClr>
                          <a:srgbClr val="231F20"/>
                        </a:buClr>
                        <a:buFont typeface=""/>
                        <a:buAutoNum type="arabicPlain"/>
                      </a:pPr>
                      <a:endParaRPr sz="900">
                        <a:latin typeface="Times New Roman"/>
                        <a:cs typeface="Times New Roman"/>
                      </a:endParaRPr>
                    </a:p>
                    <a:p>
                      <a:pPr algn="just" marL="306070" marR="19050" indent="-288290">
                        <a:lnSpc>
                          <a:spcPct val="102400"/>
                        </a:lnSpc>
                        <a:spcBef>
                          <a:spcPts val="705"/>
                        </a:spcBef>
                        <a:buSzPct val="88888"/>
                        <a:buFont typeface=""/>
                        <a:buAutoNum type="arabicPlain"/>
                        <a:tabLst>
                          <a:tab pos="306070" algn="l"/>
                          <a:tab pos="309245" algn="l"/>
                        </a:tabLst>
                      </a:pPr>
                      <a:r>
                        <a:rPr dirty="0" sz="900">
                          <a:solidFill>
                            <a:srgbClr val="231F20"/>
                          </a:solidFill>
                          <a:latin typeface="Times New Roman"/>
                          <a:cs typeface="Times New Roman"/>
                        </a:rPr>
                        <a:t>	</a:t>
                      </a:r>
                      <a:r>
                        <a:rPr dirty="0" sz="900">
                          <a:solidFill>
                            <a:srgbClr val="231F20"/>
                          </a:solidFill>
                          <a:latin typeface="華康標楷體"/>
                          <a:cs typeface="華康標楷體"/>
                        </a:rPr>
                        <a:t>高速行駛時，視車速快、慢保持適當的行車間距。利</a:t>
                      </a:r>
                      <a:r>
                        <a:rPr dirty="0" sz="900" spc="10">
                          <a:solidFill>
                            <a:srgbClr val="231F20"/>
                          </a:solidFill>
                          <a:latin typeface="華康標楷體"/>
                          <a:cs typeface="華康標楷體"/>
                        </a:rPr>
                        <a:t>用車輛的時速換算應保持的行車間距</a:t>
                      </a:r>
                      <a:r>
                        <a:rPr dirty="0" sz="900" spc="15">
                          <a:solidFill>
                            <a:srgbClr val="231F20"/>
                          </a:solidFill>
                          <a:latin typeface="華康標楷體"/>
                          <a:cs typeface="華康標楷體"/>
                        </a:rPr>
                        <a:t>（小型車以行駛</a:t>
                      </a:r>
                      <a:r>
                        <a:rPr dirty="0" sz="900" spc="-10">
                          <a:solidFill>
                            <a:srgbClr val="231F20"/>
                          </a:solidFill>
                          <a:latin typeface="華康標楷體"/>
                          <a:cs typeface="華康標楷體"/>
                        </a:rPr>
                        <a:t>速率（</a:t>
                      </a:r>
                      <a:r>
                        <a:rPr dirty="0" sz="900" spc="-85">
                          <a:solidFill>
                            <a:srgbClr val="231F20"/>
                          </a:solidFill>
                          <a:latin typeface="華康標楷體"/>
                          <a:cs typeface="華康標楷體"/>
                        </a:rPr>
                        <a:t>小時 </a:t>
                      </a:r>
                      <a:r>
                        <a:rPr dirty="0" sz="900" spc="-114">
                          <a:solidFill>
                            <a:srgbClr val="231F20"/>
                          </a:solidFill>
                          <a:latin typeface="Trebuchet MS"/>
                          <a:cs typeface="Trebuchet MS"/>
                        </a:rPr>
                        <a:t>/ </a:t>
                      </a:r>
                      <a:r>
                        <a:rPr dirty="0" sz="900" spc="-10">
                          <a:solidFill>
                            <a:srgbClr val="231F20"/>
                          </a:solidFill>
                          <a:latin typeface="華康標楷體"/>
                          <a:cs typeface="華康標楷體"/>
                        </a:rPr>
                        <a:t>公里）</a:t>
                      </a:r>
                      <a:r>
                        <a:rPr dirty="0" sz="900" spc="-65">
                          <a:solidFill>
                            <a:srgbClr val="231F20"/>
                          </a:solidFill>
                          <a:latin typeface="華康標楷體"/>
                          <a:cs typeface="華康標楷體"/>
                        </a:rPr>
                        <a:t>值除以 </a:t>
                      </a:r>
                      <a:r>
                        <a:rPr dirty="0" sz="900" spc="-20">
                          <a:solidFill>
                            <a:srgbClr val="231F20"/>
                          </a:solidFill>
                          <a:latin typeface="Trebuchet MS"/>
                          <a:cs typeface="Trebuchet MS"/>
                        </a:rPr>
                        <a:t>2</a:t>
                      </a:r>
                      <a:r>
                        <a:rPr dirty="0" sz="900" spc="-15">
                          <a:solidFill>
                            <a:srgbClr val="231F20"/>
                          </a:solidFill>
                          <a:latin typeface="華康標楷體"/>
                          <a:cs typeface="華康標楷體"/>
                        </a:rPr>
                        <a:t>，單位為公尺，例如時速</a:t>
                      </a:r>
                      <a:r>
                        <a:rPr dirty="0" sz="900" spc="-20">
                          <a:solidFill>
                            <a:srgbClr val="231F20"/>
                          </a:solidFill>
                          <a:latin typeface="華康標楷體"/>
                          <a:cs typeface="華康標楷體"/>
                        </a:rPr>
                        <a:t> </a:t>
                      </a:r>
                      <a:r>
                        <a:rPr dirty="0" sz="900" spc="-25">
                          <a:solidFill>
                            <a:srgbClr val="231F20"/>
                          </a:solidFill>
                          <a:latin typeface="Trebuchet MS"/>
                          <a:cs typeface="Trebuchet MS"/>
                        </a:rPr>
                        <a:t>10</a:t>
                      </a:r>
                      <a:r>
                        <a:rPr dirty="0" sz="900">
                          <a:solidFill>
                            <a:srgbClr val="231F20"/>
                          </a:solidFill>
                          <a:latin typeface="Trebuchet MS"/>
                          <a:cs typeface="Trebuchet MS"/>
                        </a:rPr>
                        <a:t>0</a:t>
                      </a:r>
                      <a:r>
                        <a:rPr dirty="0" sz="900" spc="-120">
                          <a:solidFill>
                            <a:srgbClr val="231F20"/>
                          </a:solidFill>
                          <a:latin typeface="Trebuchet MS"/>
                          <a:cs typeface="Trebuchet MS"/>
                        </a:rPr>
                        <a:t> </a:t>
                      </a:r>
                      <a:r>
                        <a:rPr dirty="0" sz="900" spc="-55">
                          <a:solidFill>
                            <a:srgbClr val="231F20"/>
                          </a:solidFill>
                          <a:latin typeface="華康標楷體"/>
                          <a:cs typeface="華康標楷體"/>
                        </a:rPr>
                        <a:t>公里時，則與前車保持 </a:t>
                      </a:r>
                      <a:r>
                        <a:rPr dirty="0" sz="900" spc="-35">
                          <a:solidFill>
                            <a:srgbClr val="231F20"/>
                          </a:solidFill>
                          <a:latin typeface="Trebuchet MS"/>
                          <a:cs typeface="Trebuchet MS"/>
                        </a:rPr>
                        <a:t>100/2=50</a:t>
                      </a:r>
                      <a:r>
                        <a:rPr dirty="0" sz="900" spc="-120">
                          <a:solidFill>
                            <a:srgbClr val="231F20"/>
                          </a:solidFill>
                          <a:latin typeface="Trebuchet MS"/>
                          <a:cs typeface="Trebuchet MS"/>
                        </a:rPr>
                        <a:t> </a:t>
                      </a:r>
                      <a:r>
                        <a:rPr dirty="0" sz="900" spc="-10">
                          <a:solidFill>
                            <a:srgbClr val="231F20"/>
                          </a:solidFill>
                          <a:latin typeface="華康標楷體"/>
                          <a:cs typeface="華康標楷體"/>
                        </a:rPr>
                        <a:t>公尺的行車間距）</a:t>
                      </a:r>
                      <a:r>
                        <a:rPr dirty="0" sz="900" spc="-60">
                          <a:solidFill>
                            <a:srgbClr val="231F20"/>
                          </a:solidFill>
                          <a:latin typeface="華康標楷體"/>
                          <a:cs typeface="華康標楷體"/>
                        </a:rPr>
                        <a:t>如時速 </a:t>
                      </a:r>
                      <a:r>
                        <a:rPr dirty="0" sz="900" spc="-25">
                          <a:solidFill>
                            <a:srgbClr val="231F20"/>
                          </a:solidFill>
                          <a:latin typeface="Trebuchet MS"/>
                          <a:cs typeface="Trebuchet MS"/>
                        </a:rPr>
                        <a:t>10</a:t>
                      </a:r>
                      <a:r>
                        <a:rPr dirty="0" sz="900">
                          <a:solidFill>
                            <a:srgbClr val="231F20"/>
                          </a:solidFill>
                          <a:latin typeface="Trebuchet MS"/>
                          <a:cs typeface="Trebuchet MS"/>
                        </a:rPr>
                        <a:t>0</a:t>
                      </a:r>
                      <a:r>
                        <a:rPr dirty="0" sz="900" spc="-65">
                          <a:solidFill>
                            <a:srgbClr val="231F20"/>
                          </a:solidFill>
                          <a:latin typeface="Trebuchet MS"/>
                          <a:cs typeface="Trebuchet MS"/>
                        </a:rPr>
                        <a:t> </a:t>
                      </a:r>
                      <a:r>
                        <a:rPr dirty="0" sz="900" spc="-30">
                          <a:solidFill>
                            <a:srgbClr val="231F20"/>
                          </a:solidFill>
                          <a:latin typeface="華康標楷體"/>
                          <a:cs typeface="華康標楷體"/>
                        </a:rPr>
                        <a:t>公里時，則與前車保持 </a:t>
                      </a:r>
                      <a:r>
                        <a:rPr dirty="0" sz="900" spc="-35">
                          <a:solidFill>
                            <a:srgbClr val="231F20"/>
                          </a:solidFill>
                          <a:latin typeface="Trebuchet MS"/>
                          <a:cs typeface="Trebuchet MS"/>
                        </a:rPr>
                        <a:t>100/2=50</a:t>
                      </a:r>
                      <a:r>
                        <a:rPr dirty="0" sz="900" spc="-65">
                          <a:solidFill>
                            <a:srgbClr val="231F20"/>
                          </a:solidFill>
                          <a:latin typeface="Trebuchet MS"/>
                          <a:cs typeface="Trebuchet MS"/>
                        </a:rPr>
                        <a:t> </a:t>
                      </a:r>
                      <a:r>
                        <a:rPr dirty="0" sz="900">
                          <a:solidFill>
                            <a:srgbClr val="231F20"/>
                          </a:solidFill>
                          <a:latin typeface="華康標楷體"/>
                          <a:cs typeface="華康標楷體"/>
                        </a:rPr>
                        <a:t>公尺的行</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16510" indent="-124460">
                        <a:lnSpc>
                          <a:spcPct val="102400"/>
                        </a:lnSpc>
                        <a:spcBef>
                          <a:spcPts val="254"/>
                        </a:spcBef>
                      </a:pPr>
                      <a:r>
                        <a:rPr dirty="0" sz="900" spc="50">
                          <a:solidFill>
                            <a:srgbClr val="231F20"/>
                          </a:solidFill>
                          <a:latin typeface="華康標楷體"/>
                          <a:cs typeface="華康標楷體"/>
                        </a:rPr>
                        <a:t>．瞭解路肩的功能，除非</a:t>
                      </a:r>
                      <a:r>
                        <a:rPr dirty="0" sz="900" spc="-20">
                          <a:solidFill>
                            <a:srgbClr val="231F20"/>
                          </a:solidFill>
                          <a:latin typeface="華康標楷體"/>
                          <a:cs typeface="華康標楷體"/>
                        </a:rPr>
                        <a:t>該路段路肩有開放行駛，</a:t>
                      </a:r>
                      <a:r>
                        <a:rPr dirty="0" sz="900" spc="50">
                          <a:solidFill>
                            <a:srgbClr val="231F20"/>
                          </a:solidFill>
                          <a:latin typeface="華康標楷體"/>
                          <a:cs typeface="華康標楷體"/>
                        </a:rPr>
                        <a:t>否則塞車也絕不能占用</a:t>
                      </a:r>
                      <a:r>
                        <a:rPr dirty="0" sz="900" spc="-35">
                          <a:solidFill>
                            <a:srgbClr val="231F20"/>
                          </a:solidFill>
                          <a:latin typeface="華康標楷體"/>
                          <a:cs typeface="華康標楷體"/>
                        </a:rPr>
                        <a:t>行駛。</a:t>
                      </a:r>
                      <a:endParaRPr sz="900">
                        <a:latin typeface="華康標楷體"/>
                        <a:cs typeface="華康標楷體"/>
                      </a:endParaRPr>
                    </a:p>
                    <a:p>
                      <a:pPr algn="just" marL="142240" marR="38100" indent="-124460">
                        <a:lnSpc>
                          <a:spcPct val="102400"/>
                        </a:lnSpc>
                        <a:spcBef>
                          <a:spcPts val="540"/>
                        </a:spcBef>
                      </a:pPr>
                      <a:r>
                        <a:rPr dirty="0" sz="900" spc="55">
                          <a:solidFill>
                            <a:srgbClr val="231F20"/>
                          </a:solidFill>
                          <a:latin typeface="華康標楷體"/>
                          <a:cs typeface="華康標楷體"/>
                        </a:rPr>
                        <a:t>．通常學員行駛時都有偏</a:t>
                      </a:r>
                      <a:r>
                        <a:rPr dirty="0" sz="900" spc="50">
                          <a:solidFill>
                            <a:srgbClr val="231F20"/>
                          </a:solidFill>
                          <a:latin typeface="華康標楷體"/>
                          <a:cs typeface="華康標楷體"/>
                        </a:rPr>
                        <a:t>車道左側的傾向，教練</a:t>
                      </a:r>
                      <a:r>
                        <a:rPr dirty="0" sz="900" spc="45">
                          <a:solidFill>
                            <a:srgbClr val="231F20"/>
                          </a:solidFill>
                          <a:latin typeface="華康標楷體"/>
                          <a:cs typeface="華康標楷體"/>
                        </a:rPr>
                        <a:t>應多留意。瞭解稍微靠</a:t>
                      </a:r>
                      <a:r>
                        <a:rPr dirty="0" sz="900" spc="50">
                          <a:solidFill>
                            <a:srgbClr val="231F20"/>
                          </a:solidFill>
                          <a:latin typeface="華康標楷體"/>
                          <a:cs typeface="華康標楷體"/>
                        </a:rPr>
                        <a:t>右行駛的目的是防止與超車車輛之間發生碰觸</a:t>
                      </a:r>
                      <a:r>
                        <a:rPr dirty="0" sz="900" spc="-30">
                          <a:solidFill>
                            <a:srgbClr val="231F20"/>
                          </a:solidFill>
                          <a:latin typeface="華康標楷體"/>
                          <a:cs typeface="華康標楷體"/>
                        </a:rPr>
                        <a:t>意外的考量。</a:t>
                      </a:r>
                      <a:endParaRPr sz="900">
                        <a:latin typeface="華康標楷體"/>
                        <a:cs typeface="華康標楷體"/>
                      </a:endParaRPr>
                    </a:p>
                    <a:p>
                      <a:pPr algn="just" marL="142240" marR="19685" indent="-124460">
                        <a:lnSpc>
                          <a:spcPct val="102400"/>
                        </a:lnSpc>
                        <a:spcBef>
                          <a:spcPts val="595"/>
                        </a:spcBef>
                      </a:pPr>
                      <a:r>
                        <a:rPr dirty="0" sz="900" spc="-15">
                          <a:solidFill>
                            <a:srgbClr val="231F20"/>
                          </a:solidFill>
                          <a:latin typeface="華康標楷體"/>
                          <a:cs typeface="華康標楷體"/>
                        </a:rPr>
                        <a:t>．瞭解行駛於長上坡路段，</a:t>
                      </a:r>
                      <a:r>
                        <a:rPr dirty="0" sz="900" spc="50">
                          <a:solidFill>
                            <a:srgbClr val="231F20"/>
                          </a:solidFill>
                          <a:latin typeface="華康標楷體"/>
                          <a:cs typeface="華康標楷體"/>
                        </a:rPr>
                        <a:t>並設有爬坡車道時，車速較慢的車輛應變換至爬坡車道上行駛，不應該妨礙主線車道上的車</a:t>
                      </a:r>
                      <a:r>
                        <a:rPr dirty="0" sz="900" spc="-40">
                          <a:solidFill>
                            <a:srgbClr val="231F20"/>
                          </a:solidFill>
                          <a:latin typeface="華康標楷體"/>
                          <a:cs typeface="華康標楷體"/>
                        </a:rPr>
                        <a:t>流。</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5"/>
                        </a:spcBef>
                      </a:pPr>
                      <a:endParaRPr sz="1150">
                        <a:latin typeface="Times New Roman"/>
                        <a:cs typeface="Times New Roman"/>
                      </a:endParaRPr>
                    </a:p>
                    <a:p>
                      <a:pPr algn="just" marL="142240" marR="38100" indent="-124460">
                        <a:lnSpc>
                          <a:spcPct val="102400"/>
                        </a:lnSpc>
                      </a:pPr>
                      <a:r>
                        <a:rPr dirty="0" sz="900" spc="50">
                          <a:solidFill>
                            <a:srgbClr val="231F20"/>
                          </a:solidFill>
                          <a:latin typeface="華康標楷體"/>
                          <a:cs typeface="華康標楷體"/>
                        </a:rPr>
                        <a:t>．在高速行駛時，對於速</a:t>
                      </a:r>
                      <a:r>
                        <a:rPr dirty="0" sz="900" spc="40">
                          <a:solidFill>
                            <a:srgbClr val="231F20"/>
                          </a:solidFill>
                          <a:latin typeface="華康標楷體"/>
                          <a:cs typeface="華康標楷體"/>
                        </a:rPr>
                        <a:t>度的感覺會變得遲鈍，</a:t>
                      </a:r>
                      <a:r>
                        <a:rPr dirty="0" sz="900" spc="50">
                          <a:solidFill>
                            <a:srgbClr val="231F20"/>
                          </a:solidFill>
                          <a:latin typeface="華康標楷體"/>
                          <a:cs typeface="華康標楷體"/>
                        </a:rPr>
                        <a:t>所以要養成不定時透過儀表板上的速率表確認</a:t>
                      </a:r>
                      <a:r>
                        <a:rPr dirty="0" sz="900" spc="-30">
                          <a:solidFill>
                            <a:srgbClr val="231F20"/>
                          </a:solidFill>
                          <a:latin typeface="華康標楷體"/>
                          <a:cs typeface="華康標楷體"/>
                        </a:rPr>
                        <a:t>時速的習慣。</a:t>
                      </a:r>
                      <a:endParaRPr sz="900">
                        <a:latin typeface="華康標楷體"/>
                        <a:cs typeface="華康標楷體"/>
                      </a:endParaRPr>
                    </a:p>
                    <a:p>
                      <a:pPr algn="just" marL="142240" marR="38100" indent="-124460">
                        <a:lnSpc>
                          <a:spcPct val="102400"/>
                        </a:lnSpc>
                        <a:spcBef>
                          <a:spcPts val="565"/>
                        </a:spcBef>
                      </a:pPr>
                      <a:r>
                        <a:rPr dirty="0" sz="900" spc="50">
                          <a:solidFill>
                            <a:srgbClr val="231F20"/>
                          </a:solidFill>
                          <a:latin typeface="華康標楷體"/>
                          <a:cs typeface="華康標楷體"/>
                        </a:rPr>
                        <a:t>．目測行車間距時，通常可利用下列方式做為衡</a:t>
                      </a:r>
                      <a:r>
                        <a:rPr dirty="0" sz="900" spc="-30">
                          <a:solidFill>
                            <a:srgbClr val="231F20"/>
                          </a:solidFill>
                          <a:latin typeface="華康標楷體"/>
                          <a:cs typeface="華康標楷體"/>
                        </a:rPr>
                        <a:t>量的標準。</a:t>
                      </a:r>
                      <a:endParaRPr sz="900">
                        <a:latin typeface="華康標楷體"/>
                        <a:cs typeface="華康標楷體"/>
                      </a:endParaRPr>
                    </a:p>
                    <a:p>
                      <a:pPr algn="r" marL="88265" marR="50800" indent="-88265">
                        <a:lnSpc>
                          <a:spcPct val="100000"/>
                        </a:lnSpc>
                        <a:spcBef>
                          <a:spcPts val="25"/>
                        </a:spcBef>
                        <a:buSzPct val="61111"/>
                        <a:buChar char="◆"/>
                        <a:tabLst>
                          <a:tab pos="88265" algn="l"/>
                        </a:tabLst>
                      </a:pPr>
                      <a:r>
                        <a:rPr dirty="0" sz="900" spc="-35">
                          <a:solidFill>
                            <a:srgbClr val="231F20"/>
                          </a:solidFill>
                          <a:latin typeface="華康標楷體"/>
                          <a:cs typeface="華康標楷體"/>
                        </a:rPr>
                        <a:t>利用車道上所繪設之標</a:t>
                      </a:r>
                      <a:endParaRPr sz="900">
                        <a:latin typeface="華康標楷體"/>
                        <a:cs typeface="華康標楷體"/>
                      </a:endParaRPr>
                    </a:p>
                    <a:p>
                      <a:pPr algn="r" marR="36195">
                        <a:lnSpc>
                          <a:spcPct val="100000"/>
                        </a:lnSpc>
                        <a:spcBef>
                          <a:spcPts val="15"/>
                        </a:spcBef>
                      </a:pPr>
                      <a:r>
                        <a:rPr dirty="0" sz="900" spc="60">
                          <a:solidFill>
                            <a:srgbClr val="231F20"/>
                          </a:solidFill>
                          <a:latin typeface="華康標楷體"/>
                          <a:cs typeface="華康標楷體"/>
                        </a:rPr>
                        <a:t>記，例如雪山隧道每</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grpSp>
        <p:nvGrpSpPr>
          <p:cNvPr id="71" name="object 71" descr=""/>
          <p:cNvGrpSpPr/>
          <p:nvPr/>
        </p:nvGrpSpPr>
        <p:grpSpPr>
          <a:xfrm>
            <a:off x="7920000" y="4468510"/>
            <a:ext cx="6642100" cy="508634"/>
            <a:chOff x="7920000" y="4468510"/>
            <a:chExt cx="6642100" cy="508634"/>
          </a:xfrm>
        </p:grpSpPr>
        <p:sp>
          <p:nvSpPr>
            <p:cNvPr id="72" name="object 72" descr=""/>
            <p:cNvSpPr/>
            <p:nvPr/>
          </p:nvSpPr>
          <p:spPr>
            <a:xfrm>
              <a:off x="8712000" y="4468510"/>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7920000" y="4972506"/>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74" name="object 74" descr=""/>
            <p:cNvSpPr/>
            <p:nvPr/>
          </p:nvSpPr>
          <p:spPr>
            <a:xfrm>
              <a:off x="10079999" y="4468510"/>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75" name="object 75" descr=""/>
            <p:cNvSpPr/>
            <p:nvPr/>
          </p:nvSpPr>
          <p:spPr>
            <a:xfrm>
              <a:off x="8712000"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76" name="object 76" descr=""/>
            <p:cNvSpPr/>
            <p:nvPr/>
          </p:nvSpPr>
          <p:spPr>
            <a:xfrm>
              <a:off x="13140001" y="4468510"/>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10079999" y="4972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78" name="object 78" descr=""/>
            <p:cNvSpPr/>
            <p:nvPr/>
          </p:nvSpPr>
          <p:spPr>
            <a:xfrm>
              <a:off x="13140001"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aphicFrame>
        <p:nvGraphicFramePr>
          <p:cNvPr id="79" name="object 79" descr=""/>
          <p:cNvGraphicFramePr>
            <a:graphicFrameLocks noGrp="1"/>
          </p:cNvGraphicFramePr>
          <p:nvPr/>
        </p:nvGraphicFramePr>
        <p:xfrm>
          <a:off x="7919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7780">
                        <a:lnSpc>
                          <a:spcPct val="100000"/>
                        </a:lnSpc>
                        <a:spcBef>
                          <a:spcPts val="570"/>
                        </a:spcBef>
                      </a:pPr>
                      <a:r>
                        <a:rPr dirty="0" sz="900" spc="-15">
                          <a:solidFill>
                            <a:srgbClr val="231F20"/>
                          </a:solidFill>
                          <a:latin typeface="華康標楷體"/>
                          <a:cs typeface="華康標楷體"/>
                        </a:rPr>
                        <a:t>．在主線車道上變換車道</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5"/>
                        </a:spcBef>
                      </a:pPr>
                      <a:endParaRPr sz="700">
                        <a:latin typeface="Times New Roman"/>
                        <a:cs typeface="Times New Roman"/>
                      </a:endParaRPr>
                    </a:p>
                    <a:p>
                      <a:pPr marL="313055" marR="36830" indent="-295275">
                        <a:lnSpc>
                          <a:spcPct val="102400"/>
                        </a:lnSpc>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在交流道附近變換</a:t>
                      </a:r>
                      <a:r>
                        <a:rPr dirty="0" sz="900" spc="-30">
                          <a:solidFill>
                            <a:srgbClr val="231F20"/>
                          </a:solidFill>
                          <a:latin typeface="華康標楷體"/>
                          <a:cs typeface="華康標楷體"/>
                        </a:rPr>
                        <a:t>車道</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305435">
                        <a:lnSpc>
                          <a:spcPct val="100000"/>
                        </a:lnSpc>
                        <a:spcBef>
                          <a:spcPts val="280"/>
                        </a:spcBef>
                      </a:pPr>
                      <a:r>
                        <a:rPr dirty="0" sz="900" spc="-10">
                          <a:solidFill>
                            <a:srgbClr val="231F20"/>
                          </a:solidFill>
                          <a:latin typeface="華康標楷體"/>
                          <a:cs typeface="華康標楷體"/>
                        </a:rPr>
                        <a:t>車間距）</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5"/>
                        </a:spcBef>
                      </a:pPr>
                      <a:endParaRPr sz="1100">
                        <a:latin typeface="Times New Roman"/>
                        <a:cs typeface="Times New Roman"/>
                      </a:endParaRPr>
                    </a:p>
                    <a:p>
                      <a:pPr marL="17780">
                        <a:lnSpc>
                          <a:spcPct val="100000"/>
                        </a:lnSpc>
                      </a:pPr>
                      <a:r>
                        <a:rPr dirty="0" sz="900" spc="-15">
                          <a:solidFill>
                            <a:srgbClr val="231F20"/>
                          </a:solidFill>
                          <a:latin typeface="華康標楷體"/>
                          <a:cs typeface="華康標楷體"/>
                        </a:rPr>
                        <a:t>．有必要變換車道時，應選擇在有寬裕的時間之下進行。</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5"/>
                        </a:spcBef>
                      </a:pPr>
                      <a:endParaRPr sz="700">
                        <a:latin typeface="Times New Roman"/>
                        <a:cs typeface="Times New Roman"/>
                      </a:endParaRPr>
                    </a:p>
                    <a:p>
                      <a:pPr algn="just" marL="306070" marR="45085" indent="-288290">
                        <a:lnSpc>
                          <a:spcPct val="102400"/>
                        </a:lnSpc>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車輛行經交流道路段時，除非要駛出匝道，否則應儘</a:t>
                      </a:r>
                      <a:r>
                        <a:rPr dirty="0" sz="900" spc="-10">
                          <a:solidFill>
                            <a:srgbClr val="231F20"/>
                          </a:solidFill>
                          <a:latin typeface="華康標楷體"/>
                          <a:cs typeface="華康標楷體"/>
                        </a:rPr>
                        <a:t>量避免使用最外側車道，以利匝道車輛安全匯入主線</a:t>
                      </a:r>
                      <a:r>
                        <a:rPr dirty="0" sz="900" spc="-15">
                          <a:solidFill>
                            <a:srgbClr val="231F20"/>
                          </a:solidFill>
                          <a:latin typeface="華康標楷體"/>
                          <a:cs typeface="華康標楷體"/>
                        </a:rPr>
                        <a:t>之車道。因此，車輛行經交流道附近如需變換至中線</a:t>
                      </a:r>
                      <a:r>
                        <a:rPr dirty="0" sz="900" spc="-10">
                          <a:solidFill>
                            <a:srgbClr val="231F20"/>
                          </a:solidFill>
                          <a:latin typeface="華康標楷體"/>
                          <a:cs typeface="華康標楷體"/>
                        </a:rPr>
                        <a:t>或中外車道時，務必小心謹慎並做好變換車道所需之</a:t>
                      </a:r>
                      <a:r>
                        <a:rPr dirty="0" sz="900" spc="-20">
                          <a:solidFill>
                            <a:srgbClr val="231F20"/>
                          </a:solidFill>
                          <a:latin typeface="華康標楷體"/>
                          <a:cs typeface="華康標楷體"/>
                        </a:rPr>
                        <a:t>安全動作。</a:t>
                      </a:r>
                      <a:endParaRPr sz="900">
                        <a:latin typeface="華康標楷體"/>
                        <a:cs typeface="華康標楷體"/>
                      </a:endParaRPr>
                    </a:p>
                    <a:p>
                      <a:pPr lvl="1" marL="430530" marR="45085" indent="-122555">
                        <a:lnSpc>
                          <a:spcPct val="102400"/>
                        </a:lnSpc>
                        <a:spcBef>
                          <a:spcPts val="565"/>
                        </a:spcBef>
                        <a:buFont typeface="Trebuchet MS"/>
                        <a:buAutoNum type="alphaUcPeriod"/>
                        <a:tabLst>
                          <a:tab pos="431800" algn="l"/>
                        </a:tabLst>
                      </a:pPr>
                      <a:r>
                        <a:rPr dirty="0" sz="900" spc="-15">
                          <a:solidFill>
                            <a:srgbClr val="231F20"/>
                          </a:solidFill>
                          <a:latin typeface="華康標楷體"/>
                          <a:cs typeface="華康標楷體"/>
                        </a:rPr>
                        <a:t>確認，即將變換進入的車道後方是否有來車，及與	來車之間距等資訊。</a:t>
                      </a:r>
                      <a:endParaRPr sz="900">
                        <a:latin typeface="華康標楷體"/>
                        <a:cs typeface="華康標楷體"/>
                      </a:endParaRPr>
                    </a:p>
                    <a:p>
                      <a:pPr lvl="1" marL="420370" indent="-119380">
                        <a:lnSpc>
                          <a:spcPct val="100000"/>
                        </a:lnSpc>
                        <a:spcBef>
                          <a:spcPts val="795"/>
                        </a:spcBef>
                        <a:buFont typeface="Trebuchet MS"/>
                        <a:buAutoNum type="alphaUcPeriod"/>
                        <a:tabLst>
                          <a:tab pos="420370" algn="l"/>
                        </a:tabLst>
                      </a:pPr>
                      <a:r>
                        <a:rPr dirty="0" sz="900" spc="-15">
                          <a:solidFill>
                            <a:srgbClr val="231F20"/>
                          </a:solidFill>
                          <a:latin typeface="華康標楷體"/>
                          <a:cs typeface="華康標楷體"/>
                        </a:rPr>
                        <a:t>先顯示方向燈，並確認後車的動向。</a:t>
                      </a:r>
                      <a:endParaRPr sz="900">
                        <a:latin typeface="華康標楷體"/>
                        <a:cs typeface="華康標楷體"/>
                      </a:endParaRPr>
                    </a:p>
                    <a:p>
                      <a:pPr lvl="1" marL="426084" indent="-123189">
                        <a:lnSpc>
                          <a:spcPct val="100000"/>
                        </a:lnSpc>
                        <a:spcBef>
                          <a:spcPts val="620"/>
                        </a:spcBef>
                        <a:buFont typeface="Trebuchet MS"/>
                        <a:buAutoNum type="alphaUcPeriod"/>
                        <a:tabLst>
                          <a:tab pos="426084" algn="l"/>
                        </a:tabLst>
                      </a:pPr>
                      <a:r>
                        <a:rPr dirty="0" sz="900" spc="-15">
                          <a:solidFill>
                            <a:srgbClr val="231F20"/>
                          </a:solidFill>
                          <a:latin typeface="華康標楷體"/>
                          <a:cs typeface="華康標楷體"/>
                        </a:rPr>
                        <a:t>以平緩的行進路線變換車道。</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250190" marR="16510">
                        <a:lnSpc>
                          <a:spcPct val="101299"/>
                        </a:lnSpc>
                        <a:spcBef>
                          <a:spcPts val="265"/>
                        </a:spcBef>
                      </a:pPr>
                      <a:r>
                        <a:rPr dirty="0" sz="900" spc="-120">
                          <a:solidFill>
                            <a:srgbClr val="231F20"/>
                          </a:solidFill>
                          <a:latin typeface="華康標楷體"/>
                          <a:cs typeface="華康標楷體"/>
                        </a:rPr>
                        <a:t>隔 </a:t>
                      </a:r>
                      <a:r>
                        <a:rPr dirty="0" sz="900" spc="-40">
                          <a:solidFill>
                            <a:srgbClr val="231F20"/>
                          </a:solidFill>
                          <a:latin typeface="Trebuchet MS"/>
                          <a:cs typeface="Trebuchet MS"/>
                        </a:rPr>
                        <a:t>5</a:t>
                      </a:r>
                      <a:r>
                        <a:rPr dirty="0" sz="900">
                          <a:solidFill>
                            <a:srgbClr val="231F20"/>
                          </a:solidFill>
                          <a:latin typeface="Trebuchet MS"/>
                          <a:cs typeface="Trebuchet MS"/>
                        </a:rPr>
                        <a:t>0</a:t>
                      </a:r>
                      <a:r>
                        <a:rPr dirty="0" sz="900" spc="-65">
                          <a:solidFill>
                            <a:srgbClr val="231F20"/>
                          </a:solidFill>
                          <a:latin typeface="Trebuchet MS"/>
                          <a:cs typeface="Trebuchet MS"/>
                        </a:rPr>
                        <a:t> </a:t>
                      </a:r>
                      <a:r>
                        <a:rPr dirty="0" sz="900" spc="30">
                          <a:solidFill>
                            <a:srgbClr val="231F20"/>
                          </a:solidFill>
                          <a:latin typeface="華康標楷體"/>
                          <a:cs typeface="華康標楷體"/>
                        </a:rPr>
                        <a:t>公尺繪設一個楔</a:t>
                      </a:r>
                      <a:r>
                        <a:rPr dirty="0" sz="900" spc="-10">
                          <a:solidFill>
                            <a:srgbClr val="231F20"/>
                          </a:solidFill>
                          <a:latin typeface="華康標楷體"/>
                          <a:cs typeface="華康標楷體"/>
                        </a:rPr>
                        <a:t>型安全距離辨識標線，</a:t>
                      </a:r>
                      <a:r>
                        <a:rPr dirty="0" sz="900" spc="75">
                          <a:solidFill>
                            <a:srgbClr val="231F20"/>
                          </a:solidFill>
                          <a:latin typeface="華康標楷體"/>
                          <a:cs typeface="華康標楷體"/>
                        </a:rPr>
                        <a:t>以協助駕駛人估算與</a:t>
                      </a:r>
                      <a:r>
                        <a:rPr dirty="0" sz="900" spc="-20">
                          <a:solidFill>
                            <a:srgbClr val="231F20"/>
                          </a:solidFill>
                          <a:latin typeface="華康標楷體"/>
                          <a:cs typeface="華康標楷體"/>
                        </a:rPr>
                        <a:t>前車之間距。</a:t>
                      </a:r>
                      <a:endParaRPr sz="900">
                        <a:latin typeface="華康標楷體"/>
                        <a:cs typeface="華康標楷體"/>
                      </a:endParaRPr>
                    </a:p>
                    <a:p>
                      <a:pPr algn="just" marL="237490" marR="32384" indent="-86995">
                        <a:lnSpc>
                          <a:spcPct val="101299"/>
                        </a:lnSpc>
                        <a:spcBef>
                          <a:spcPts val="5"/>
                        </a:spcBef>
                        <a:buSzPct val="61111"/>
                        <a:buChar char="◆"/>
                        <a:tabLst>
                          <a:tab pos="249554" algn="l"/>
                        </a:tabLst>
                      </a:pPr>
                      <a:r>
                        <a:rPr dirty="0" sz="900" spc="-55">
                          <a:solidFill>
                            <a:srgbClr val="231F20"/>
                          </a:solidFill>
                          <a:latin typeface="華康標楷體"/>
                          <a:cs typeface="華康標楷體"/>
                        </a:rPr>
                        <a:t>車道線之白線 </a:t>
                      </a:r>
                      <a:r>
                        <a:rPr dirty="0" sz="900">
                          <a:solidFill>
                            <a:srgbClr val="231F20"/>
                          </a:solidFill>
                          <a:latin typeface="Trebuchet MS"/>
                          <a:cs typeface="Trebuchet MS"/>
                        </a:rPr>
                        <a:t>4</a:t>
                      </a:r>
                      <a:r>
                        <a:rPr dirty="0" sz="900" spc="-80">
                          <a:solidFill>
                            <a:srgbClr val="231F20"/>
                          </a:solidFill>
                          <a:latin typeface="Trebuchet MS"/>
                          <a:cs typeface="Trebuchet MS"/>
                        </a:rPr>
                        <a:t> </a:t>
                      </a:r>
                      <a:r>
                        <a:rPr dirty="0" sz="900" spc="-25">
                          <a:solidFill>
                            <a:srgbClr val="231F20"/>
                          </a:solidFill>
                          <a:latin typeface="華康標楷體"/>
                          <a:cs typeface="華康標楷體"/>
                        </a:rPr>
                        <a:t>公尺，</a:t>
                      </a:r>
                      <a:r>
                        <a:rPr dirty="0" sz="900" spc="-25">
                          <a:solidFill>
                            <a:srgbClr val="231F20"/>
                          </a:solidFill>
                          <a:latin typeface="華康標楷體"/>
                          <a:cs typeface="華康標楷體"/>
                        </a:rPr>
                        <a:t>	</a:t>
                      </a:r>
                      <a:r>
                        <a:rPr dirty="0" sz="900" spc="-35">
                          <a:solidFill>
                            <a:srgbClr val="231F20"/>
                          </a:solidFill>
                          <a:latin typeface="華康標楷體"/>
                          <a:cs typeface="華康標楷體"/>
                        </a:rPr>
                        <a:t>間隔 </a:t>
                      </a:r>
                      <a:r>
                        <a:rPr dirty="0" sz="900">
                          <a:solidFill>
                            <a:srgbClr val="231F20"/>
                          </a:solidFill>
                          <a:latin typeface="Trebuchet MS"/>
                          <a:cs typeface="Trebuchet MS"/>
                        </a:rPr>
                        <a:t>6</a:t>
                      </a:r>
                      <a:r>
                        <a:rPr dirty="0" sz="900" spc="-45">
                          <a:solidFill>
                            <a:srgbClr val="231F20"/>
                          </a:solidFill>
                          <a:latin typeface="Trebuchet MS"/>
                          <a:cs typeface="Trebuchet MS"/>
                        </a:rPr>
                        <a:t> </a:t>
                      </a:r>
                      <a:r>
                        <a:rPr dirty="0" sz="900" spc="10">
                          <a:solidFill>
                            <a:srgbClr val="231F20"/>
                          </a:solidFill>
                          <a:latin typeface="華康標楷體"/>
                          <a:cs typeface="華康標楷體"/>
                        </a:rPr>
                        <a:t>公尺， 一組合</a:t>
                      </a:r>
                      <a:endParaRPr sz="900">
                        <a:latin typeface="華康標楷體"/>
                        <a:cs typeface="華康標楷體"/>
                      </a:endParaRPr>
                    </a:p>
                    <a:p>
                      <a:pPr algn="just" marL="250190" marR="38100" indent="-635">
                        <a:lnSpc>
                          <a:spcPct val="101299"/>
                        </a:lnSpc>
                      </a:pPr>
                      <a:r>
                        <a:rPr dirty="0" sz="900" spc="-114">
                          <a:solidFill>
                            <a:srgbClr val="231F20"/>
                          </a:solidFill>
                          <a:latin typeface="華康標楷體"/>
                          <a:cs typeface="華康標楷體"/>
                        </a:rPr>
                        <a:t>計 </a:t>
                      </a:r>
                      <a:r>
                        <a:rPr dirty="0" sz="900" spc="-40">
                          <a:solidFill>
                            <a:srgbClr val="231F20"/>
                          </a:solidFill>
                          <a:latin typeface="Trebuchet MS"/>
                          <a:cs typeface="Trebuchet MS"/>
                        </a:rPr>
                        <a:t>1</a:t>
                      </a:r>
                      <a:r>
                        <a:rPr dirty="0" sz="900">
                          <a:solidFill>
                            <a:srgbClr val="231F20"/>
                          </a:solidFill>
                          <a:latin typeface="Trebuchet MS"/>
                          <a:cs typeface="Trebuchet MS"/>
                        </a:rPr>
                        <a:t>0</a:t>
                      </a:r>
                      <a:r>
                        <a:rPr dirty="0" sz="900" spc="-65">
                          <a:solidFill>
                            <a:srgbClr val="231F20"/>
                          </a:solidFill>
                          <a:latin typeface="Trebuchet MS"/>
                          <a:cs typeface="Trebuchet MS"/>
                        </a:rPr>
                        <a:t> </a:t>
                      </a:r>
                      <a:r>
                        <a:rPr dirty="0" sz="900" spc="15">
                          <a:solidFill>
                            <a:srgbClr val="231F20"/>
                          </a:solidFill>
                          <a:latin typeface="華康標楷體"/>
                          <a:cs typeface="華康標楷體"/>
                        </a:rPr>
                        <a:t>公尺。高速行駛</a:t>
                      </a:r>
                      <a:r>
                        <a:rPr dirty="0" sz="900" spc="75">
                          <a:solidFill>
                            <a:srgbClr val="231F20"/>
                          </a:solidFill>
                          <a:latin typeface="華康標楷體"/>
                          <a:cs typeface="華康標楷體"/>
                        </a:rPr>
                        <a:t>時利用與前車間之白色標線數量可協助估</a:t>
                      </a:r>
                      <a:r>
                        <a:rPr dirty="0" sz="900" spc="60">
                          <a:solidFill>
                            <a:srgbClr val="231F20"/>
                          </a:solidFill>
                          <a:latin typeface="華康標楷體"/>
                          <a:cs typeface="華康標楷體"/>
                        </a:rPr>
                        <a:t>算車間距離，例如 </a:t>
                      </a:r>
                      <a:r>
                        <a:rPr dirty="0" sz="900">
                          <a:solidFill>
                            <a:srgbClr val="231F20"/>
                          </a:solidFill>
                          <a:latin typeface="Trebuchet MS"/>
                          <a:cs typeface="Trebuchet MS"/>
                        </a:rPr>
                        <a:t>5</a:t>
                      </a:r>
                      <a:endParaRPr sz="900">
                        <a:latin typeface="Trebuchet MS"/>
                        <a:cs typeface="Trebuchet MS"/>
                      </a:endParaRPr>
                    </a:p>
                    <a:p>
                      <a:pPr algn="just" marL="250190" marR="45720">
                        <a:lnSpc>
                          <a:spcPct val="101299"/>
                        </a:lnSpc>
                      </a:pPr>
                      <a:r>
                        <a:rPr dirty="0" sz="900" spc="-10">
                          <a:solidFill>
                            <a:srgbClr val="231F20"/>
                          </a:solidFill>
                          <a:latin typeface="華康標楷體"/>
                          <a:cs typeface="華康標楷體"/>
                        </a:rPr>
                        <a:t>條白色標線即為 </a:t>
                      </a:r>
                      <a:r>
                        <a:rPr dirty="0" sz="900" spc="-40">
                          <a:solidFill>
                            <a:srgbClr val="231F20"/>
                          </a:solidFill>
                          <a:latin typeface="Trebuchet MS"/>
                          <a:cs typeface="Trebuchet MS"/>
                        </a:rPr>
                        <a:t>5</a:t>
                      </a:r>
                      <a:r>
                        <a:rPr dirty="0" sz="900">
                          <a:solidFill>
                            <a:srgbClr val="231F20"/>
                          </a:solidFill>
                          <a:latin typeface="Trebuchet MS"/>
                          <a:cs typeface="Trebuchet MS"/>
                        </a:rPr>
                        <a:t>0</a:t>
                      </a:r>
                      <a:r>
                        <a:rPr dirty="0" sz="900" spc="-65">
                          <a:solidFill>
                            <a:srgbClr val="231F20"/>
                          </a:solidFill>
                          <a:latin typeface="Trebuchet MS"/>
                          <a:cs typeface="Trebuchet MS"/>
                        </a:rPr>
                        <a:t> </a:t>
                      </a:r>
                      <a:r>
                        <a:rPr dirty="0" sz="900" spc="15">
                          <a:solidFill>
                            <a:srgbClr val="231F20"/>
                          </a:solidFill>
                          <a:latin typeface="華康標楷體"/>
                          <a:cs typeface="華康標楷體"/>
                        </a:rPr>
                        <a:t>公</a:t>
                      </a:r>
                      <a:r>
                        <a:rPr dirty="0" sz="900" spc="-25">
                          <a:solidFill>
                            <a:srgbClr val="231F20"/>
                          </a:solidFill>
                          <a:latin typeface="華康標楷體"/>
                          <a:cs typeface="華康標楷體"/>
                        </a:rPr>
                        <a:t>尺。</a:t>
                      </a:r>
                      <a:endParaRPr sz="900">
                        <a:latin typeface="華康標楷體"/>
                        <a:cs typeface="華康標楷體"/>
                      </a:endParaRPr>
                    </a:p>
                    <a:p>
                      <a:pPr algn="just" marL="142240" marR="38735" indent="-124460">
                        <a:lnSpc>
                          <a:spcPct val="102400"/>
                        </a:lnSpc>
                        <a:spcBef>
                          <a:spcPts val="600"/>
                        </a:spcBef>
                      </a:pPr>
                      <a:r>
                        <a:rPr dirty="0" sz="900" spc="50">
                          <a:solidFill>
                            <a:srgbClr val="231F20"/>
                          </a:solidFill>
                          <a:latin typeface="華康標楷體"/>
                          <a:cs typeface="華康標楷體"/>
                        </a:rPr>
                        <a:t>．高速行車時變換車道、超車等行為都具有高度</a:t>
                      </a:r>
                      <a:r>
                        <a:rPr dirty="0" sz="900" spc="45">
                          <a:solidFill>
                            <a:srgbClr val="231F20"/>
                          </a:solidFill>
                          <a:latin typeface="華康標楷體"/>
                          <a:cs typeface="華康標楷體"/>
                        </a:rPr>
                        <a:t>的事故風險。因此除非</a:t>
                      </a:r>
                      <a:r>
                        <a:rPr dirty="0" sz="900" spc="40">
                          <a:solidFill>
                            <a:srgbClr val="231F20"/>
                          </a:solidFill>
                          <a:latin typeface="華康標楷體"/>
                          <a:cs typeface="華康標楷體"/>
                        </a:rPr>
                        <a:t>必要，應指導學員不要</a:t>
                      </a:r>
                      <a:r>
                        <a:rPr dirty="0" sz="900" spc="-25">
                          <a:solidFill>
                            <a:srgbClr val="231F20"/>
                          </a:solidFill>
                          <a:latin typeface="華康標楷體"/>
                          <a:cs typeface="華康標楷體"/>
                        </a:rPr>
                        <a:t>任意變換車道。</a:t>
                      </a:r>
                      <a:endParaRPr sz="900">
                        <a:latin typeface="華康標楷體"/>
                        <a:cs typeface="華康標楷體"/>
                      </a:endParaRPr>
                    </a:p>
                    <a:p>
                      <a:pPr algn="just" marL="142240" marR="38735" indent="-124460">
                        <a:lnSpc>
                          <a:spcPct val="102400"/>
                        </a:lnSpc>
                        <a:spcBef>
                          <a:spcPts val="565"/>
                        </a:spcBef>
                      </a:pPr>
                      <a:r>
                        <a:rPr dirty="0" sz="900" spc="55">
                          <a:solidFill>
                            <a:srgbClr val="231F20"/>
                          </a:solidFill>
                          <a:latin typeface="華康標楷體"/>
                          <a:cs typeface="華康標楷體"/>
                        </a:rPr>
                        <a:t>．雖然在路權上規定從匝</a:t>
                      </a:r>
                      <a:r>
                        <a:rPr dirty="0" sz="900" spc="50">
                          <a:solidFill>
                            <a:srgbClr val="231F20"/>
                          </a:solidFill>
                          <a:latin typeface="華康標楷體"/>
                          <a:cs typeface="華康標楷體"/>
                        </a:rPr>
                        <a:t>道匯入主線之車輛應讓主線上之車輛先行，但為幫助匝道車輛順利找到合適的車間間距匯入</a:t>
                      </a:r>
                      <a:r>
                        <a:rPr dirty="0" sz="900" spc="45">
                          <a:solidFill>
                            <a:srgbClr val="231F20"/>
                          </a:solidFill>
                          <a:latin typeface="華康標楷體"/>
                          <a:cs typeface="華康標楷體"/>
                        </a:rPr>
                        <a:t>主線車道，仍建議學員</a:t>
                      </a:r>
                      <a:r>
                        <a:rPr dirty="0" sz="900" spc="50">
                          <a:solidFill>
                            <a:srgbClr val="231F20"/>
                          </a:solidFill>
                          <a:latin typeface="華康標楷體"/>
                          <a:cs typeface="華康標楷體"/>
                        </a:rPr>
                        <a:t>能適度地提供間距以利</a:t>
                      </a:r>
                      <a:r>
                        <a:rPr dirty="0" sz="900" spc="-25">
                          <a:solidFill>
                            <a:srgbClr val="231F20"/>
                          </a:solidFill>
                          <a:latin typeface="華康標楷體"/>
                          <a:cs typeface="華康標楷體"/>
                        </a:rPr>
                        <a:t>匝道車輛之匯入。</a:t>
                      </a:r>
                      <a:endParaRPr sz="900">
                        <a:latin typeface="華康標楷體"/>
                        <a:cs typeface="華康標楷體"/>
                      </a:endParaRPr>
                    </a:p>
                    <a:p>
                      <a:pPr>
                        <a:lnSpc>
                          <a:spcPct val="100000"/>
                        </a:lnSpc>
                      </a:pPr>
                      <a:endParaRPr sz="900">
                        <a:latin typeface="Times New Roman"/>
                        <a:cs typeface="Times New Roman"/>
                      </a:endParaRPr>
                    </a:p>
                    <a:p>
                      <a:pPr>
                        <a:lnSpc>
                          <a:spcPct val="100000"/>
                        </a:lnSpc>
                        <a:spcBef>
                          <a:spcPts val="30"/>
                        </a:spcBef>
                      </a:pPr>
                      <a:endParaRPr sz="750">
                        <a:latin typeface="Times New Roman"/>
                        <a:cs typeface="Times New Roman"/>
                      </a:endParaRPr>
                    </a:p>
                    <a:p>
                      <a:pPr algn="just" marL="142240" marR="38100" indent="-124460">
                        <a:lnSpc>
                          <a:spcPct val="102400"/>
                        </a:lnSpc>
                      </a:pPr>
                      <a:r>
                        <a:rPr dirty="0" sz="900" spc="50">
                          <a:solidFill>
                            <a:srgbClr val="231F20"/>
                          </a:solidFill>
                          <a:latin typeface="華康標楷體"/>
                          <a:cs typeface="華康標楷體"/>
                        </a:rPr>
                        <a:t>．在高速行駛中，若急轉方向盤是非常危險的操</a:t>
                      </a:r>
                      <a:r>
                        <a:rPr dirty="0" sz="900" spc="45">
                          <a:solidFill>
                            <a:srgbClr val="231F20"/>
                          </a:solidFill>
                          <a:latin typeface="華康標楷體"/>
                          <a:cs typeface="華康標楷體"/>
                        </a:rPr>
                        <a:t>作，所以應指導學員平</a:t>
                      </a:r>
                      <a:endParaRPr sz="900">
                        <a:latin typeface="華康標楷體"/>
                        <a:cs typeface="華康標楷體"/>
                      </a:endParaRPr>
                    </a:p>
                  </a:txBody>
                  <a:tcPr marL="0" marR="0" marB="0" marT="33655">
                    <a:lnL w="9525">
                      <a:solidFill>
                        <a:srgbClr val="BCBEC0"/>
                      </a:solidFill>
                      <a:prstDash val="dot"/>
                    </a:lnL>
                    <a:lnT w="9525">
                      <a:solidFill>
                        <a:srgbClr val="BCBEC0"/>
                      </a:solidFill>
                      <a:prstDash val="solid"/>
                    </a:lnT>
                  </a:tcPr>
                </a:tc>
              </a:tr>
            </a:tbl>
          </a:graphicData>
        </a:graphic>
      </p:graphicFrame>
      <p:sp>
        <p:nvSpPr>
          <p:cNvPr id="80" name="object 80"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148</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81" name="object 81"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149</a:t>
            </a:r>
            <a:endParaRPr sz="800">
              <a:latin typeface="Times New Roman"/>
              <a:cs typeface="Times New Roman"/>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1349999" y="2821500"/>
              <a:ext cx="0" cy="212090"/>
            </a:xfrm>
            <a:custGeom>
              <a:avLst/>
              <a:gdLst/>
              <a:ahLst/>
              <a:cxnLst/>
              <a:rect l="l" t="t" r="r" b="b"/>
              <a:pathLst>
                <a:path w="0" h="212089">
                  <a:moveTo>
                    <a:pt x="0" y="211505"/>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2717999" y="2821500"/>
              <a:ext cx="0" cy="212090"/>
            </a:xfrm>
            <a:custGeom>
              <a:avLst/>
              <a:gdLst/>
              <a:ahLst/>
              <a:cxnLst/>
              <a:rect l="l" t="t" r="r" b="b"/>
              <a:pathLst>
                <a:path w="0" h="212089">
                  <a:moveTo>
                    <a:pt x="0" y="211505"/>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5777999" y="2821500"/>
              <a:ext cx="0" cy="212090"/>
            </a:xfrm>
            <a:custGeom>
              <a:avLst/>
              <a:gdLst/>
              <a:ahLst/>
              <a:cxnLst/>
              <a:rect l="l" t="t" r="r" b="b"/>
              <a:pathLst>
                <a:path w="0" h="212089">
                  <a:moveTo>
                    <a:pt x="0" y="211505"/>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1349999" y="30330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2717999" y="30330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5777999" y="30330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1349999" y="3249008"/>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74" name="object 74" descr=""/>
            <p:cNvSpPr/>
            <p:nvPr/>
          </p:nvSpPr>
          <p:spPr>
            <a:xfrm>
              <a:off x="2717999" y="3249008"/>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75" name="object 75" descr=""/>
            <p:cNvSpPr/>
            <p:nvPr/>
          </p:nvSpPr>
          <p:spPr>
            <a:xfrm>
              <a:off x="5777999" y="3249008"/>
              <a:ext cx="0" cy="342265"/>
            </a:xfrm>
            <a:custGeom>
              <a:avLst/>
              <a:gdLst/>
              <a:ahLst/>
              <a:cxnLst/>
              <a:rect l="l" t="t" r="r" b="b"/>
              <a:pathLst>
                <a:path w="0" h="342264">
                  <a:moveTo>
                    <a:pt x="0" y="341998"/>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1349999" y="35910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2717999" y="35910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8" name="object 78" descr=""/>
            <p:cNvSpPr/>
            <p:nvPr/>
          </p:nvSpPr>
          <p:spPr>
            <a:xfrm>
              <a:off x="5777999" y="3591004"/>
              <a:ext cx="0" cy="216535"/>
            </a:xfrm>
            <a:custGeom>
              <a:avLst/>
              <a:gdLst/>
              <a:ahLst/>
              <a:cxnLst/>
              <a:rect l="l" t="t" r="r" b="b"/>
              <a:pathLst>
                <a:path w="0" h="216535">
                  <a:moveTo>
                    <a:pt x="0" y="216001"/>
                  </a:moveTo>
                  <a:lnTo>
                    <a:pt x="0" y="0"/>
                  </a:lnTo>
                </a:path>
              </a:pathLst>
            </a:custGeom>
            <a:ln w="9004">
              <a:solidFill>
                <a:srgbClr val="FFFFFF"/>
              </a:solidFill>
            </a:ln>
          </p:spPr>
          <p:txBody>
            <a:bodyPr wrap="square" lIns="0" tIns="0" rIns="0" bIns="0" rtlCol="0"/>
            <a:lstStyle/>
            <a:p/>
          </p:txBody>
        </p:sp>
        <p:sp>
          <p:nvSpPr>
            <p:cNvPr id="79" name="object 79" descr=""/>
            <p:cNvSpPr/>
            <p:nvPr/>
          </p:nvSpPr>
          <p:spPr>
            <a:xfrm>
              <a:off x="1349999" y="3807002"/>
              <a:ext cx="0" cy="936625"/>
            </a:xfrm>
            <a:custGeom>
              <a:avLst/>
              <a:gdLst/>
              <a:ahLst/>
              <a:cxnLst/>
              <a:rect l="l" t="t" r="r" b="b"/>
              <a:pathLst>
                <a:path w="0" h="936625">
                  <a:moveTo>
                    <a:pt x="0" y="936002"/>
                  </a:moveTo>
                  <a:lnTo>
                    <a:pt x="0" y="0"/>
                  </a:lnTo>
                </a:path>
              </a:pathLst>
            </a:custGeom>
            <a:ln w="9004">
              <a:solidFill>
                <a:srgbClr val="FFFFFF"/>
              </a:solidFill>
            </a:ln>
          </p:spPr>
          <p:txBody>
            <a:bodyPr wrap="square" lIns="0" tIns="0" rIns="0" bIns="0" rtlCol="0"/>
            <a:lstStyle/>
            <a:p/>
          </p:txBody>
        </p:sp>
        <p:sp>
          <p:nvSpPr>
            <p:cNvPr id="80" name="object 80" descr=""/>
            <p:cNvSpPr/>
            <p:nvPr/>
          </p:nvSpPr>
          <p:spPr>
            <a:xfrm>
              <a:off x="2717999" y="3807002"/>
              <a:ext cx="0" cy="936625"/>
            </a:xfrm>
            <a:custGeom>
              <a:avLst/>
              <a:gdLst/>
              <a:ahLst/>
              <a:cxnLst/>
              <a:rect l="l" t="t" r="r" b="b"/>
              <a:pathLst>
                <a:path w="0" h="936625">
                  <a:moveTo>
                    <a:pt x="0" y="936002"/>
                  </a:moveTo>
                  <a:lnTo>
                    <a:pt x="0" y="0"/>
                  </a:lnTo>
                </a:path>
              </a:pathLst>
            </a:custGeom>
            <a:ln w="9004">
              <a:solidFill>
                <a:srgbClr val="FFFFFF"/>
              </a:solidFill>
            </a:ln>
          </p:spPr>
          <p:txBody>
            <a:bodyPr wrap="square" lIns="0" tIns="0" rIns="0" bIns="0" rtlCol="0"/>
            <a:lstStyle/>
            <a:p/>
          </p:txBody>
        </p:sp>
        <p:sp>
          <p:nvSpPr>
            <p:cNvPr id="81" name="object 81" descr=""/>
            <p:cNvSpPr/>
            <p:nvPr/>
          </p:nvSpPr>
          <p:spPr>
            <a:xfrm>
              <a:off x="5777999" y="3807002"/>
              <a:ext cx="0" cy="936625"/>
            </a:xfrm>
            <a:custGeom>
              <a:avLst/>
              <a:gdLst/>
              <a:ahLst/>
              <a:cxnLst/>
              <a:rect l="l" t="t" r="r" b="b"/>
              <a:pathLst>
                <a:path w="0" h="936625">
                  <a:moveTo>
                    <a:pt x="0" y="936002"/>
                  </a:moveTo>
                  <a:lnTo>
                    <a:pt x="0" y="0"/>
                  </a:lnTo>
                </a:path>
              </a:pathLst>
            </a:custGeom>
            <a:ln w="9004">
              <a:solidFill>
                <a:srgbClr val="FFFFFF"/>
              </a:solidFill>
            </a:ln>
          </p:spPr>
          <p:txBody>
            <a:bodyPr wrap="square" lIns="0" tIns="0" rIns="0" bIns="0" rtlCol="0"/>
            <a:lstStyle/>
            <a:p/>
          </p:txBody>
        </p:sp>
        <p:sp>
          <p:nvSpPr>
            <p:cNvPr id="82" name="object 82" descr=""/>
            <p:cNvSpPr/>
            <p:nvPr/>
          </p:nvSpPr>
          <p:spPr>
            <a:xfrm>
              <a:off x="1349999" y="4743008"/>
              <a:ext cx="0" cy="207010"/>
            </a:xfrm>
            <a:custGeom>
              <a:avLst/>
              <a:gdLst/>
              <a:ahLst/>
              <a:cxnLst/>
              <a:rect l="l" t="t" r="r" b="b"/>
              <a:pathLst>
                <a:path w="0" h="207010">
                  <a:moveTo>
                    <a:pt x="0" y="206997"/>
                  </a:moveTo>
                  <a:lnTo>
                    <a:pt x="0" y="0"/>
                  </a:lnTo>
                </a:path>
              </a:pathLst>
            </a:custGeom>
            <a:ln w="9004">
              <a:solidFill>
                <a:srgbClr val="FFFFFF"/>
              </a:solidFill>
            </a:ln>
          </p:spPr>
          <p:txBody>
            <a:bodyPr wrap="square" lIns="0" tIns="0" rIns="0" bIns="0" rtlCol="0"/>
            <a:lstStyle/>
            <a:p/>
          </p:txBody>
        </p:sp>
        <p:sp>
          <p:nvSpPr>
            <p:cNvPr id="83" name="object 83" descr=""/>
            <p:cNvSpPr/>
            <p:nvPr/>
          </p:nvSpPr>
          <p:spPr>
            <a:xfrm>
              <a:off x="2717999" y="4743008"/>
              <a:ext cx="0" cy="207010"/>
            </a:xfrm>
            <a:custGeom>
              <a:avLst/>
              <a:gdLst/>
              <a:ahLst/>
              <a:cxnLst/>
              <a:rect l="l" t="t" r="r" b="b"/>
              <a:pathLst>
                <a:path w="0" h="207010">
                  <a:moveTo>
                    <a:pt x="0" y="206997"/>
                  </a:moveTo>
                  <a:lnTo>
                    <a:pt x="0" y="0"/>
                  </a:lnTo>
                </a:path>
              </a:pathLst>
            </a:custGeom>
            <a:ln w="9004">
              <a:solidFill>
                <a:srgbClr val="FFFFFF"/>
              </a:solidFill>
            </a:ln>
          </p:spPr>
          <p:txBody>
            <a:bodyPr wrap="square" lIns="0" tIns="0" rIns="0" bIns="0" rtlCol="0"/>
            <a:lstStyle/>
            <a:p/>
          </p:txBody>
        </p:sp>
        <p:sp>
          <p:nvSpPr>
            <p:cNvPr id="84" name="object 84" descr=""/>
            <p:cNvSpPr/>
            <p:nvPr/>
          </p:nvSpPr>
          <p:spPr>
            <a:xfrm>
              <a:off x="5777999" y="4743008"/>
              <a:ext cx="0" cy="207010"/>
            </a:xfrm>
            <a:custGeom>
              <a:avLst/>
              <a:gdLst/>
              <a:ahLst/>
              <a:cxnLst/>
              <a:rect l="l" t="t" r="r" b="b"/>
              <a:pathLst>
                <a:path w="0" h="207010">
                  <a:moveTo>
                    <a:pt x="0" y="206997"/>
                  </a:moveTo>
                  <a:lnTo>
                    <a:pt x="0" y="0"/>
                  </a:lnTo>
                </a:path>
              </a:pathLst>
            </a:custGeom>
            <a:ln w="9004">
              <a:solidFill>
                <a:srgbClr val="FFFFFF"/>
              </a:solidFill>
            </a:ln>
          </p:spPr>
          <p:txBody>
            <a:bodyPr wrap="square" lIns="0" tIns="0" rIns="0" bIns="0" rtlCol="0"/>
            <a:lstStyle/>
            <a:p/>
          </p:txBody>
        </p:sp>
        <p:sp>
          <p:nvSpPr>
            <p:cNvPr id="85" name="object 85" descr=""/>
            <p:cNvSpPr/>
            <p:nvPr/>
          </p:nvSpPr>
          <p:spPr>
            <a:xfrm>
              <a:off x="1349999" y="2830317"/>
              <a:ext cx="0" cy="185420"/>
            </a:xfrm>
            <a:custGeom>
              <a:avLst/>
              <a:gdLst/>
              <a:ahLst/>
              <a:cxnLst/>
              <a:rect l="l" t="t" r="r" b="b"/>
              <a:pathLst>
                <a:path w="0" h="185419">
                  <a:moveTo>
                    <a:pt x="0" y="185064"/>
                  </a:moveTo>
                  <a:lnTo>
                    <a:pt x="0" y="0"/>
                  </a:lnTo>
                </a:path>
              </a:pathLst>
            </a:custGeom>
            <a:ln w="9004">
              <a:solidFill>
                <a:srgbClr val="BCBEC0"/>
              </a:solidFill>
              <a:prstDash val="dot"/>
            </a:ln>
          </p:spPr>
          <p:txBody>
            <a:bodyPr wrap="square" lIns="0" tIns="0" rIns="0" bIns="0" rtlCol="0"/>
            <a:lstStyle/>
            <a:p/>
          </p:txBody>
        </p:sp>
        <p:sp>
          <p:nvSpPr>
            <p:cNvPr id="86" name="object 86" descr=""/>
            <p:cNvSpPr/>
            <p:nvPr/>
          </p:nvSpPr>
          <p:spPr>
            <a:xfrm>
              <a:off x="1345488" y="2816999"/>
              <a:ext cx="9525" cy="220979"/>
            </a:xfrm>
            <a:custGeom>
              <a:avLst/>
              <a:gdLst/>
              <a:ahLst/>
              <a:cxnLst/>
              <a:rect l="l" t="t" r="r" b="b"/>
              <a:pathLst>
                <a:path w="9525" h="220980">
                  <a:moveTo>
                    <a:pt x="9004" y="216014"/>
                  </a:moveTo>
                  <a:lnTo>
                    <a:pt x="7683" y="212826"/>
                  </a:lnTo>
                  <a:lnTo>
                    <a:pt x="4508" y="211505"/>
                  </a:lnTo>
                  <a:lnTo>
                    <a:pt x="1320" y="212826"/>
                  </a:lnTo>
                  <a:lnTo>
                    <a:pt x="0" y="216014"/>
                  </a:lnTo>
                  <a:lnTo>
                    <a:pt x="1320" y="219202"/>
                  </a:lnTo>
                  <a:lnTo>
                    <a:pt x="4508" y="220510"/>
                  </a:lnTo>
                  <a:lnTo>
                    <a:pt x="7683" y="219202"/>
                  </a:lnTo>
                  <a:lnTo>
                    <a:pt x="9004" y="216014"/>
                  </a:lnTo>
                  <a:close/>
                </a:path>
                <a:path w="9525" h="220980">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87" name="object 87" descr=""/>
            <p:cNvSpPr/>
            <p:nvPr/>
          </p:nvSpPr>
          <p:spPr>
            <a:xfrm>
              <a:off x="2717999" y="2830317"/>
              <a:ext cx="0" cy="185420"/>
            </a:xfrm>
            <a:custGeom>
              <a:avLst/>
              <a:gdLst/>
              <a:ahLst/>
              <a:cxnLst/>
              <a:rect l="l" t="t" r="r" b="b"/>
              <a:pathLst>
                <a:path w="0" h="185419">
                  <a:moveTo>
                    <a:pt x="0" y="185064"/>
                  </a:moveTo>
                  <a:lnTo>
                    <a:pt x="0" y="0"/>
                  </a:lnTo>
                </a:path>
              </a:pathLst>
            </a:custGeom>
            <a:ln w="9004">
              <a:solidFill>
                <a:srgbClr val="BCBEC0"/>
              </a:solidFill>
              <a:prstDash val="dot"/>
            </a:ln>
          </p:spPr>
          <p:txBody>
            <a:bodyPr wrap="square" lIns="0" tIns="0" rIns="0" bIns="0" rtlCol="0"/>
            <a:lstStyle/>
            <a:p/>
          </p:txBody>
        </p:sp>
        <p:sp>
          <p:nvSpPr>
            <p:cNvPr id="88" name="object 88" descr=""/>
            <p:cNvSpPr/>
            <p:nvPr/>
          </p:nvSpPr>
          <p:spPr>
            <a:xfrm>
              <a:off x="2713494" y="2816999"/>
              <a:ext cx="9525" cy="220979"/>
            </a:xfrm>
            <a:custGeom>
              <a:avLst/>
              <a:gdLst/>
              <a:ahLst/>
              <a:cxnLst/>
              <a:rect l="l" t="t" r="r" b="b"/>
              <a:pathLst>
                <a:path w="9525" h="220980">
                  <a:moveTo>
                    <a:pt x="9004" y="216014"/>
                  </a:moveTo>
                  <a:lnTo>
                    <a:pt x="7683" y="212826"/>
                  </a:lnTo>
                  <a:lnTo>
                    <a:pt x="4495" y="211505"/>
                  </a:lnTo>
                  <a:lnTo>
                    <a:pt x="1320" y="212826"/>
                  </a:lnTo>
                  <a:lnTo>
                    <a:pt x="0" y="216014"/>
                  </a:lnTo>
                  <a:lnTo>
                    <a:pt x="1320" y="219202"/>
                  </a:lnTo>
                  <a:lnTo>
                    <a:pt x="4495" y="220510"/>
                  </a:lnTo>
                  <a:lnTo>
                    <a:pt x="7683" y="219202"/>
                  </a:lnTo>
                  <a:lnTo>
                    <a:pt x="9004" y="216014"/>
                  </a:lnTo>
                  <a:close/>
                </a:path>
                <a:path w="9525" h="220980">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89" name="object 89" descr=""/>
            <p:cNvSpPr/>
            <p:nvPr/>
          </p:nvSpPr>
          <p:spPr>
            <a:xfrm>
              <a:off x="5777999" y="2830317"/>
              <a:ext cx="0" cy="185420"/>
            </a:xfrm>
            <a:custGeom>
              <a:avLst/>
              <a:gdLst/>
              <a:ahLst/>
              <a:cxnLst/>
              <a:rect l="l" t="t" r="r" b="b"/>
              <a:pathLst>
                <a:path w="0" h="185419">
                  <a:moveTo>
                    <a:pt x="0" y="185064"/>
                  </a:moveTo>
                  <a:lnTo>
                    <a:pt x="0" y="0"/>
                  </a:lnTo>
                </a:path>
              </a:pathLst>
            </a:custGeom>
            <a:ln w="9004">
              <a:solidFill>
                <a:srgbClr val="BCBEC0"/>
              </a:solidFill>
              <a:prstDash val="dot"/>
            </a:ln>
          </p:spPr>
          <p:txBody>
            <a:bodyPr wrap="square" lIns="0" tIns="0" rIns="0" bIns="0" rtlCol="0"/>
            <a:lstStyle/>
            <a:p/>
          </p:txBody>
        </p:sp>
        <p:sp>
          <p:nvSpPr>
            <p:cNvPr id="90" name="object 90" descr=""/>
            <p:cNvSpPr/>
            <p:nvPr/>
          </p:nvSpPr>
          <p:spPr>
            <a:xfrm>
              <a:off x="5773496" y="2816999"/>
              <a:ext cx="9525" cy="220979"/>
            </a:xfrm>
            <a:custGeom>
              <a:avLst/>
              <a:gdLst/>
              <a:ahLst/>
              <a:cxnLst/>
              <a:rect l="l" t="t" r="r" b="b"/>
              <a:pathLst>
                <a:path w="9525" h="220980">
                  <a:moveTo>
                    <a:pt x="9004" y="216014"/>
                  </a:moveTo>
                  <a:lnTo>
                    <a:pt x="7683" y="212826"/>
                  </a:lnTo>
                  <a:lnTo>
                    <a:pt x="4495" y="211505"/>
                  </a:lnTo>
                  <a:lnTo>
                    <a:pt x="1308" y="212826"/>
                  </a:lnTo>
                  <a:lnTo>
                    <a:pt x="0" y="216014"/>
                  </a:lnTo>
                  <a:lnTo>
                    <a:pt x="1308" y="219202"/>
                  </a:lnTo>
                  <a:lnTo>
                    <a:pt x="4495" y="220510"/>
                  </a:lnTo>
                  <a:lnTo>
                    <a:pt x="7683" y="219202"/>
                  </a:lnTo>
                  <a:lnTo>
                    <a:pt x="9004" y="216014"/>
                  </a:lnTo>
                  <a:close/>
                </a:path>
                <a:path w="9525" h="220980">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91" name="object 91" descr=""/>
            <p:cNvSpPr/>
            <p:nvPr/>
          </p:nvSpPr>
          <p:spPr>
            <a:xfrm>
              <a:off x="1349999" y="30420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92" name="object 92" descr=""/>
            <p:cNvSpPr/>
            <p:nvPr/>
          </p:nvSpPr>
          <p:spPr>
            <a:xfrm>
              <a:off x="1345488" y="3028505"/>
              <a:ext cx="9525" cy="225425"/>
            </a:xfrm>
            <a:custGeom>
              <a:avLst/>
              <a:gdLst/>
              <a:ahLst/>
              <a:cxnLst/>
              <a:rect l="l" t="t" r="r" b="b"/>
              <a:pathLst>
                <a:path w="9525" h="225425">
                  <a:moveTo>
                    <a:pt x="9004" y="220510"/>
                  </a:moveTo>
                  <a:lnTo>
                    <a:pt x="7683" y="217322"/>
                  </a:lnTo>
                  <a:lnTo>
                    <a:pt x="4508" y="216001"/>
                  </a:lnTo>
                  <a:lnTo>
                    <a:pt x="1320" y="217322"/>
                  </a:lnTo>
                  <a:lnTo>
                    <a:pt x="0" y="220510"/>
                  </a:lnTo>
                  <a:lnTo>
                    <a:pt x="1320" y="223685"/>
                  </a:lnTo>
                  <a:lnTo>
                    <a:pt x="4508" y="225005"/>
                  </a:lnTo>
                  <a:lnTo>
                    <a:pt x="7683" y="223685"/>
                  </a:lnTo>
                  <a:lnTo>
                    <a:pt x="9004" y="220510"/>
                  </a:lnTo>
                  <a:close/>
                </a:path>
                <a:path w="9525" h="225425">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93" name="object 93" descr=""/>
            <p:cNvSpPr/>
            <p:nvPr/>
          </p:nvSpPr>
          <p:spPr>
            <a:xfrm>
              <a:off x="2717999" y="30420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94" name="object 94" descr=""/>
            <p:cNvSpPr/>
            <p:nvPr/>
          </p:nvSpPr>
          <p:spPr>
            <a:xfrm>
              <a:off x="2713494" y="3028505"/>
              <a:ext cx="9525" cy="225425"/>
            </a:xfrm>
            <a:custGeom>
              <a:avLst/>
              <a:gdLst/>
              <a:ahLst/>
              <a:cxnLst/>
              <a:rect l="l" t="t" r="r" b="b"/>
              <a:pathLst>
                <a:path w="9525" h="225425">
                  <a:moveTo>
                    <a:pt x="9004" y="220510"/>
                  </a:moveTo>
                  <a:lnTo>
                    <a:pt x="7683" y="217322"/>
                  </a:lnTo>
                  <a:lnTo>
                    <a:pt x="4495" y="216001"/>
                  </a:lnTo>
                  <a:lnTo>
                    <a:pt x="1320" y="217322"/>
                  </a:lnTo>
                  <a:lnTo>
                    <a:pt x="0" y="220510"/>
                  </a:lnTo>
                  <a:lnTo>
                    <a:pt x="1320" y="223685"/>
                  </a:lnTo>
                  <a:lnTo>
                    <a:pt x="4495" y="225005"/>
                  </a:lnTo>
                  <a:lnTo>
                    <a:pt x="7683" y="223685"/>
                  </a:lnTo>
                  <a:lnTo>
                    <a:pt x="9004" y="220510"/>
                  </a:lnTo>
                  <a:close/>
                </a:path>
                <a:path w="9525" h="22542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95" name="object 95" descr=""/>
            <p:cNvSpPr/>
            <p:nvPr/>
          </p:nvSpPr>
          <p:spPr>
            <a:xfrm>
              <a:off x="5777999" y="3042004"/>
              <a:ext cx="0" cy="189230"/>
            </a:xfrm>
            <a:custGeom>
              <a:avLst/>
              <a:gdLst/>
              <a:ahLst/>
              <a:cxnLst/>
              <a:rect l="l" t="t" r="r" b="b"/>
              <a:pathLst>
                <a:path w="0" h="189230">
                  <a:moveTo>
                    <a:pt x="0" y="189001"/>
                  </a:moveTo>
                  <a:lnTo>
                    <a:pt x="0" y="0"/>
                  </a:lnTo>
                </a:path>
              </a:pathLst>
            </a:custGeom>
            <a:ln w="9004">
              <a:solidFill>
                <a:srgbClr val="BCBEC0"/>
              </a:solidFill>
              <a:prstDash val="dot"/>
            </a:ln>
          </p:spPr>
          <p:txBody>
            <a:bodyPr wrap="square" lIns="0" tIns="0" rIns="0" bIns="0" rtlCol="0"/>
            <a:lstStyle/>
            <a:p/>
          </p:txBody>
        </p:sp>
        <p:sp>
          <p:nvSpPr>
            <p:cNvPr id="96" name="object 96" descr=""/>
            <p:cNvSpPr/>
            <p:nvPr/>
          </p:nvSpPr>
          <p:spPr>
            <a:xfrm>
              <a:off x="5773496" y="3028505"/>
              <a:ext cx="9525" cy="225425"/>
            </a:xfrm>
            <a:custGeom>
              <a:avLst/>
              <a:gdLst/>
              <a:ahLst/>
              <a:cxnLst/>
              <a:rect l="l" t="t" r="r" b="b"/>
              <a:pathLst>
                <a:path w="9525" h="225425">
                  <a:moveTo>
                    <a:pt x="9004" y="220510"/>
                  </a:moveTo>
                  <a:lnTo>
                    <a:pt x="7683" y="217322"/>
                  </a:lnTo>
                  <a:lnTo>
                    <a:pt x="4495" y="216001"/>
                  </a:lnTo>
                  <a:lnTo>
                    <a:pt x="1308" y="217322"/>
                  </a:lnTo>
                  <a:lnTo>
                    <a:pt x="0" y="220510"/>
                  </a:lnTo>
                  <a:lnTo>
                    <a:pt x="1308" y="223685"/>
                  </a:lnTo>
                  <a:lnTo>
                    <a:pt x="4495" y="225005"/>
                  </a:lnTo>
                  <a:lnTo>
                    <a:pt x="7683" y="223685"/>
                  </a:lnTo>
                  <a:lnTo>
                    <a:pt x="9004" y="220510"/>
                  </a:lnTo>
                  <a:close/>
                </a:path>
                <a:path w="9525" h="225425">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97" name="object 97" descr=""/>
            <p:cNvSpPr/>
            <p:nvPr/>
          </p:nvSpPr>
          <p:spPr>
            <a:xfrm>
              <a:off x="1349999" y="3258007"/>
              <a:ext cx="0" cy="315595"/>
            </a:xfrm>
            <a:custGeom>
              <a:avLst/>
              <a:gdLst/>
              <a:ahLst/>
              <a:cxnLst/>
              <a:rect l="l" t="t" r="r" b="b"/>
              <a:pathLst>
                <a:path w="0" h="315595">
                  <a:moveTo>
                    <a:pt x="0" y="314998"/>
                  </a:moveTo>
                  <a:lnTo>
                    <a:pt x="0" y="0"/>
                  </a:lnTo>
                </a:path>
              </a:pathLst>
            </a:custGeom>
            <a:ln w="9004">
              <a:solidFill>
                <a:srgbClr val="BCBEC0"/>
              </a:solidFill>
              <a:prstDash val="dot"/>
            </a:ln>
          </p:spPr>
          <p:txBody>
            <a:bodyPr wrap="square" lIns="0" tIns="0" rIns="0" bIns="0" rtlCol="0"/>
            <a:lstStyle/>
            <a:p/>
          </p:txBody>
        </p:sp>
        <p:sp>
          <p:nvSpPr>
            <p:cNvPr id="98" name="object 98" descr=""/>
            <p:cNvSpPr/>
            <p:nvPr/>
          </p:nvSpPr>
          <p:spPr>
            <a:xfrm>
              <a:off x="1345488" y="3244507"/>
              <a:ext cx="9525" cy="351155"/>
            </a:xfrm>
            <a:custGeom>
              <a:avLst/>
              <a:gdLst/>
              <a:ahLst/>
              <a:cxnLst/>
              <a:rect l="l" t="t" r="r" b="b"/>
              <a:pathLst>
                <a:path w="9525" h="351154">
                  <a:moveTo>
                    <a:pt x="9004" y="346506"/>
                  </a:moveTo>
                  <a:lnTo>
                    <a:pt x="7683" y="343319"/>
                  </a:lnTo>
                  <a:lnTo>
                    <a:pt x="4508" y="341998"/>
                  </a:lnTo>
                  <a:lnTo>
                    <a:pt x="1320" y="343319"/>
                  </a:lnTo>
                  <a:lnTo>
                    <a:pt x="0" y="346506"/>
                  </a:lnTo>
                  <a:lnTo>
                    <a:pt x="1320" y="349694"/>
                  </a:lnTo>
                  <a:lnTo>
                    <a:pt x="4508" y="351002"/>
                  </a:lnTo>
                  <a:lnTo>
                    <a:pt x="7683" y="349694"/>
                  </a:lnTo>
                  <a:lnTo>
                    <a:pt x="9004" y="346506"/>
                  </a:lnTo>
                  <a:close/>
                </a:path>
                <a:path w="9525" h="351154">
                  <a:moveTo>
                    <a:pt x="9004" y="4508"/>
                  </a:moveTo>
                  <a:lnTo>
                    <a:pt x="7683" y="1320"/>
                  </a:lnTo>
                  <a:lnTo>
                    <a:pt x="4508" y="0"/>
                  </a:lnTo>
                  <a:lnTo>
                    <a:pt x="1320" y="1320"/>
                  </a:lnTo>
                  <a:lnTo>
                    <a:pt x="0" y="4508"/>
                  </a:lnTo>
                  <a:lnTo>
                    <a:pt x="1320" y="7696"/>
                  </a:lnTo>
                  <a:lnTo>
                    <a:pt x="4508" y="9004"/>
                  </a:lnTo>
                  <a:lnTo>
                    <a:pt x="7683" y="7696"/>
                  </a:lnTo>
                  <a:lnTo>
                    <a:pt x="9004" y="4508"/>
                  </a:lnTo>
                  <a:close/>
                </a:path>
              </a:pathLst>
            </a:custGeom>
            <a:solidFill>
              <a:srgbClr val="BCBEC0"/>
            </a:solidFill>
          </p:spPr>
          <p:txBody>
            <a:bodyPr wrap="square" lIns="0" tIns="0" rIns="0" bIns="0" rtlCol="0"/>
            <a:lstStyle/>
            <a:p/>
          </p:txBody>
        </p:sp>
        <p:sp>
          <p:nvSpPr>
            <p:cNvPr id="99" name="object 99" descr=""/>
            <p:cNvSpPr/>
            <p:nvPr/>
          </p:nvSpPr>
          <p:spPr>
            <a:xfrm>
              <a:off x="2717999" y="3258007"/>
              <a:ext cx="0" cy="315595"/>
            </a:xfrm>
            <a:custGeom>
              <a:avLst/>
              <a:gdLst/>
              <a:ahLst/>
              <a:cxnLst/>
              <a:rect l="l" t="t" r="r" b="b"/>
              <a:pathLst>
                <a:path w="0" h="315595">
                  <a:moveTo>
                    <a:pt x="0" y="314998"/>
                  </a:moveTo>
                  <a:lnTo>
                    <a:pt x="0" y="0"/>
                  </a:lnTo>
                </a:path>
              </a:pathLst>
            </a:custGeom>
            <a:ln w="9004">
              <a:solidFill>
                <a:srgbClr val="BCBEC0"/>
              </a:solidFill>
              <a:prstDash val="dot"/>
            </a:ln>
          </p:spPr>
          <p:txBody>
            <a:bodyPr wrap="square" lIns="0" tIns="0" rIns="0" bIns="0" rtlCol="0"/>
            <a:lstStyle/>
            <a:p/>
          </p:txBody>
        </p:sp>
        <p:sp>
          <p:nvSpPr>
            <p:cNvPr id="100" name="object 100" descr=""/>
            <p:cNvSpPr/>
            <p:nvPr/>
          </p:nvSpPr>
          <p:spPr>
            <a:xfrm>
              <a:off x="2713494" y="3244507"/>
              <a:ext cx="9525" cy="351155"/>
            </a:xfrm>
            <a:custGeom>
              <a:avLst/>
              <a:gdLst/>
              <a:ahLst/>
              <a:cxnLst/>
              <a:rect l="l" t="t" r="r" b="b"/>
              <a:pathLst>
                <a:path w="9525" h="351154">
                  <a:moveTo>
                    <a:pt x="9004" y="346506"/>
                  </a:moveTo>
                  <a:lnTo>
                    <a:pt x="7683" y="343319"/>
                  </a:lnTo>
                  <a:lnTo>
                    <a:pt x="4495" y="341998"/>
                  </a:lnTo>
                  <a:lnTo>
                    <a:pt x="1320" y="343319"/>
                  </a:lnTo>
                  <a:lnTo>
                    <a:pt x="0" y="346506"/>
                  </a:lnTo>
                  <a:lnTo>
                    <a:pt x="1320" y="349694"/>
                  </a:lnTo>
                  <a:lnTo>
                    <a:pt x="4495" y="351002"/>
                  </a:lnTo>
                  <a:lnTo>
                    <a:pt x="7683" y="349694"/>
                  </a:lnTo>
                  <a:lnTo>
                    <a:pt x="9004" y="346506"/>
                  </a:lnTo>
                  <a:close/>
                </a:path>
                <a:path w="9525" h="351154">
                  <a:moveTo>
                    <a:pt x="9004" y="4508"/>
                  </a:moveTo>
                  <a:lnTo>
                    <a:pt x="7683" y="1320"/>
                  </a:lnTo>
                  <a:lnTo>
                    <a:pt x="4495" y="0"/>
                  </a:lnTo>
                  <a:lnTo>
                    <a:pt x="1320" y="1320"/>
                  </a:lnTo>
                  <a:lnTo>
                    <a:pt x="0" y="4508"/>
                  </a:lnTo>
                  <a:lnTo>
                    <a:pt x="1320"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01" name="object 101" descr=""/>
            <p:cNvSpPr/>
            <p:nvPr/>
          </p:nvSpPr>
          <p:spPr>
            <a:xfrm>
              <a:off x="5777999" y="3258007"/>
              <a:ext cx="0" cy="315595"/>
            </a:xfrm>
            <a:custGeom>
              <a:avLst/>
              <a:gdLst/>
              <a:ahLst/>
              <a:cxnLst/>
              <a:rect l="l" t="t" r="r" b="b"/>
              <a:pathLst>
                <a:path w="0" h="315595">
                  <a:moveTo>
                    <a:pt x="0" y="314998"/>
                  </a:moveTo>
                  <a:lnTo>
                    <a:pt x="0" y="0"/>
                  </a:lnTo>
                </a:path>
              </a:pathLst>
            </a:custGeom>
            <a:ln w="9004">
              <a:solidFill>
                <a:srgbClr val="BCBEC0"/>
              </a:solidFill>
              <a:prstDash val="dot"/>
            </a:ln>
          </p:spPr>
          <p:txBody>
            <a:bodyPr wrap="square" lIns="0" tIns="0" rIns="0" bIns="0" rtlCol="0"/>
            <a:lstStyle/>
            <a:p/>
          </p:txBody>
        </p:sp>
        <p:sp>
          <p:nvSpPr>
            <p:cNvPr id="102" name="object 102" descr=""/>
            <p:cNvSpPr/>
            <p:nvPr/>
          </p:nvSpPr>
          <p:spPr>
            <a:xfrm>
              <a:off x="5773496" y="3244507"/>
              <a:ext cx="9525" cy="351155"/>
            </a:xfrm>
            <a:custGeom>
              <a:avLst/>
              <a:gdLst/>
              <a:ahLst/>
              <a:cxnLst/>
              <a:rect l="l" t="t" r="r" b="b"/>
              <a:pathLst>
                <a:path w="9525" h="351154">
                  <a:moveTo>
                    <a:pt x="9004" y="346506"/>
                  </a:moveTo>
                  <a:lnTo>
                    <a:pt x="7683" y="343319"/>
                  </a:lnTo>
                  <a:lnTo>
                    <a:pt x="4495" y="341998"/>
                  </a:lnTo>
                  <a:lnTo>
                    <a:pt x="1308" y="343319"/>
                  </a:lnTo>
                  <a:lnTo>
                    <a:pt x="0" y="346506"/>
                  </a:lnTo>
                  <a:lnTo>
                    <a:pt x="1308" y="349694"/>
                  </a:lnTo>
                  <a:lnTo>
                    <a:pt x="4495" y="351002"/>
                  </a:lnTo>
                  <a:lnTo>
                    <a:pt x="7683" y="349694"/>
                  </a:lnTo>
                  <a:lnTo>
                    <a:pt x="9004" y="346506"/>
                  </a:lnTo>
                  <a:close/>
                </a:path>
                <a:path w="9525" h="351154">
                  <a:moveTo>
                    <a:pt x="9004" y="4508"/>
                  </a:moveTo>
                  <a:lnTo>
                    <a:pt x="7683" y="1320"/>
                  </a:lnTo>
                  <a:lnTo>
                    <a:pt x="4495" y="0"/>
                  </a:lnTo>
                  <a:lnTo>
                    <a:pt x="1308" y="1320"/>
                  </a:lnTo>
                  <a:lnTo>
                    <a:pt x="0" y="4508"/>
                  </a:lnTo>
                  <a:lnTo>
                    <a:pt x="1308" y="7696"/>
                  </a:lnTo>
                  <a:lnTo>
                    <a:pt x="4495" y="9004"/>
                  </a:lnTo>
                  <a:lnTo>
                    <a:pt x="7683" y="7696"/>
                  </a:lnTo>
                  <a:lnTo>
                    <a:pt x="9004" y="4508"/>
                  </a:lnTo>
                  <a:close/>
                </a:path>
              </a:pathLst>
            </a:custGeom>
            <a:solidFill>
              <a:srgbClr val="BCBEC0"/>
            </a:solidFill>
          </p:spPr>
          <p:txBody>
            <a:bodyPr wrap="square" lIns="0" tIns="0" rIns="0" bIns="0" rtlCol="0"/>
            <a:lstStyle/>
            <a:p/>
          </p:txBody>
        </p:sp>
        <p:sp>
          <p:nvSpPr>
            <p:cNvPr id="103" name="object 103" descr=""/>
            <p:cNvSpPr/>
            <p:nvPr/>
          </p:nvSpPr>
          <p:spPr>
            <a:xfrm>
              <a:off x="1349999" y="3600004"/>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04" name="object 104" descr=""/>
            <p:cNvSpPr/>
            <p:nvPr/>
          </p:nvSpPr>
          <p:spPr>
            <a:xfrm>
              <a:off x="1345488" y="3586505"/>
              <a:ext cx="9525" cy="225425"/>
            </a:xfrm>
            <a:custGeom>
              <a:avLst/>
              <a:gdLst/>
              <a:ahLst/>
              <a:cxnLst/>
              <a:rect l="l" t="t" r="r" b="b"/>
              <a:pathLst>
                <a:path w="9525" h="225425">
                  <a:moveTo>
                    <a:pt x="9004" y="220510"/>
                  </a:moveTo>
                  <a:lnTo>
                    <a:pt x="7683" y="217322"/>
                  </a:lnTo>
                  <a:lnTo>
                    <a:pt x="4508" y="216001"/>
                  </a:lnTo>
                  <a:lnTo>
                    <a:pt x="1320" y="217322"/>
                  </a:lnTo>
                  <a:lnTo>
                    <a:pt x="0" y="220510"/>
                  </a:lnTo>
                  <a:lnTo>
                    <a:pt x="1320" y="223685"/>
                  </a:lnTo>
                  <a:lnTo>
                    <a:pt x="4508" y="225005"/>
                  </a:lnTo>
                  <a:lnTo>
                    <a:pt x="7683" y="223685"/>
                  </a:lnTo>
                  <a:lnTo>
                    <a:pt x="9004" y="220510"/>
                  </a:lnTo>
                  <a:close/>
                </a:path>
                <a:path w="9525" h="225425">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05" name="object 105" descr=""/>
            <p:cNvSpPr/>
            <p:nvPr/>
          </p:nvSpPr>
          <p:spPr>
            <a:xfrm>
              <a:off x="2717999" y="3600004"/>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06" name="object 106" descr=""/>
            <p:cNvSpPr/>
            <p:nvPr/>
          </p:nvSpPr>
          <p:spPr>
            <a:xfrm>
              <a:off x="2713494" y="3586505"/>
              <a:ext cx="9525" cy="225425"/>
            </a:xfrm>
            <a:custGeom>
              <a:avLst/>
              <a:gdLst/>
              <a:ahLst/>
              <a:cxnLst/>
              <a:rect l="l" t="t" r="r" b="b"/>
              <a:pathLst>
                <a:path w="9525" h="225425">
                  <a:moveTo>
                    <a:pt x="9004" y="220510"/>
                  </a:moveTo>
                  <a:lnTo>
                    <a:pt x="7683" y="217322"/>
                  </a:lnTo>
                  <a:lnTo>
                    <a:pt x="4495" y="216001"/>
                  </a:lnTo>
                  <a:lnTo>
                    <a:pt x="1320" y="217322"/>
                  </a:lnTo>
                  <a:lnTo>
                    <a:pt x="0" y="220510"/>
                  </a:lnTo>
                  <a:lnTo>
                    <a:pt x="1320" y="223685"/>
                  </a:lnTo>
                  <a:lnTo>
                    <a:pt x="4495" y="225005"/>
                  </a:lnTo>
                  <a:lnTo>
                    <a:pt x="7683" y="223685"/>
                  </a:lnTo>
                  <a:lnTo>
                    <a:pt x="9004" y="220510"/>
                  </a:lnTo>
                  <a:close/>
                </a:path>
                <a:path w="9525" h="22542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07" name="object 107" descr=""/>
            <p:cNvSpPr/>
            <p:nvPr/>
          </p:nvSpPr>
          <p:spPr>
            <a:xfrm>
              <a:off x="5777999" y="3600004"/>
              <a:ext cx="0" cy="189230"/>
            </a:xfrm>
            <a:custGeom>
              <a:avLst/>
              <a:gdLst/>
              <a:ahLst/>
              <a:cxnLst/>
              <a:rect l="l" t="t" r="r" b="b"/>
              <a:pathLst>
                <a:path w="0" h="189229">
                  <a:moveTo>
                    <a:pt x="0" y="189001"/>
                  </a:moveTo>
                  <a:lnTo>
                    <a:pt x="0" y="0"/>
                  </a:lnTo>
                </a:path>
              </a:pathLst>
            </a:custGeom>
            <a:ln w="9004">
              <a:solidFill>
                <a:srgbClr val="BCBEC0"/>
              </a:solidFill>
              <a:prstDash val="dot"/>
            </a:ln>
          </p:spPr>
          <p:txBody>
            <a:bodyPr wrap="square" lIns="0" tIns="0" rIns="0" bIns="0" rtlCol="0"/>
            <a:lstStyle/>
            <a:p/>
          </p:txBody>
        </p:sp>
        <p:sp>
          <p:nvSpPr>
            <p:cNvPr id="108" name="object 108" descr=""/>
            <p:cNvSpPr/>
            <p:nvPr/>
          </p:nvSpPr>
          <p:spPr>
            <a:xfrm>
              <a:off x="5773496" y="3586505"/>
              <a:ext cx="9525" cy="225425"/>
            </a:xfrm>
            <a:custGeom>
              <a:avLst/>
              <a:gdLst/>
              <a:ahLst/>
              <a:cxnLst/>
              <a:rect l="l" t="t" r="r" b="b"/>
              <a:pathLst>
                <a:path w="9525" h="225425">
                  <a:moveTo>
                    <a:pt x="9004" y="220510"/>
                  </a:moveTo>
                  <a:lnTo>
                    <a:pt x="7683" y="217322"/>
                  </a:lnTo>
                  <a:lnTo>
                    <a:pt x="4495" y="216001"/>
                  </a:lnTo>
                  <a:lnTo>
                    <a:pt x="1308" y="217322"/>
                  </a:lnTo>
                  <a:lnTo>
                    <a:pt x="0" y="220510"/>
                  </a:lnTo>
                  <a:lnTo>
                    <a:pt x="1308" y="223685"/>
                  </a:lnTo>
                  <a:lnTo>
                    <a:pt x="4495" y="225005"/>
                  </a:lnTo>
                  <a:lnTo>
                    <a:pt x="7683" y="223685"/>
                  </a:lnTo>
                  <a:lnTo>
                    <a:pt x="9004" y="220510"/>
                  </a:lnTo>
                  <a:close/>
                </a:path>
                <a:path w="9525" h="225425">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09" name="object 109" descr=""/>
            <p:cNvSpPr/>
            <p:nvPr/>
          </p:nvSpPr>
          <p:spPr>
            <a:xfrm>
              <a:off x="1349999" y="3816003"/>
              <a:ext cx="0" cy="909319"/>
            </a:xfrm>
            <a:custGeom>
              <a:avLst/>
              <a:gdLst/>
              <a:ahLst/>
              <a:cxnLst/>
              <a:rect l="l" t="t" r="r" b="b"/>
              <a:pathLst>
                <a:path w="0" h="909320">
                  <a:moveTo>
                    <a:pt x="0" y="909002"/>
                  </a:moveTo>
                  <a:lnTo>
                    <a:pt x="0" y="0"/>
                  </a:lnTo>
                </a:path>
              </a:pathLst>
            </a:custGeom>
            <a:ln w="9004">
              <a:solidFill>
                <a:srgbClr val="BCBEC0"/>
              </a:solidFill>
              <a:prstDash val="dot"/>
            </a:ln>
          </p:spPr>
          <p:txBody>
            <a:bodyPr wrap="square" lIns="0" tIns="0" rIns="0" bIns="0" rtlCol="0"/>
            <a:lstStyle/>
            <a:p/>
          </p:txBody>
        </p:sp>
        <p:sp>
          <p:nvSpPr>
            <p:cNvPr id="110" name="object 110" descr=""/>
            <p:cNvSpPr/>
            <p:nvPr/>
          </p:nvSpPr>
          <p:spPr>
            <a:xfrm>
              <a:off x="1345488" y="3802507"/>
              <a:ext cx="9525" cy="945515"/>
            </a:xfrm>
            <a:custGeom>
              <a:avLst/>
              <a:gdLst/>
              <a:ahLst/>
              <a:cxnLst/>
              <a:rect l="l" t="t" r="r" b="b"/>
              <a:pathLst>
                <a:path w="9525" h="945514">
                  <a:moveTo>
                    <a:pt x="9004" y="940498"/>
                  </a:moveTo>
                  <a:lnTo>
                    <a:pt x="7683" y="937323"/>
                  </a:lnTo>
                  <a:lnTo>
                    <a:pt x="4508" y="936002"/>
                  </a:lnTo>
                  <a:lnTo>
                    <a:pt x="1320" y="937323"/>
                  </a:lnTo>
                  <a:lnTo>
                    <a:pt x="0" y="940498"/>
                  </a:lnTo>
                  <a:lnTo>
                    <a:pt x="1320" y="943686"/>
                  </a:lnTo>
                  <a:lnTo>
                    <a:pt x="4508" y="945007"/>
                  </a:lnTo>
                  <a:lnTo>
                    <a:pt x="7683" y="943686"/>
                  </a:lnTo>
                  <a:lnTo>
                    <a:pt x="9004" y="940498"/>
                  </a:lnTo>
                  <a:close/>
                </a:path>
                <a:path w="9525" h="945514">
                  <a:moveTo>
                    <a:pt x="9004" y="4495"/>
                  </a:moveTo>
                  <a:lnTo>
                    <a:pt x="7683" y="1320"/>
                  </a:lnTo>
                  <a:lnTo>
                    <a:pt x="4508" y="0"/>
                  </a:lnTo>
                  <a:lnTo>
                    <a:pt x="1320" y="1320"/>
                  </a:lnTo>
                  <a:lnTo>
                    <a:pt x="0" y="4495"/>
                  </a:lnTo>
                  <a:lnTo>
                    <a:pt x="1320" y="7683"/>
                  </a:lnTo>
                  <a:lnTo>
                    <a:pt x="4508" y="9004"/>
                  </a:lnTo>
                  <a:lnTo>
                    <a:pt x="7683" y="7683"/>
                  </a:lnTo>
                  <a:lnTo>
                    <a:pt x="9004" y="4495"/>
                  </a:lnTo>
                  <a:close/>
                </a:path>
              </a:pathLst>
            </a:custGeom>
            <a:solidFill>
              <a:srgbClr val="BCBEC0"/>
            </a:solidFill>
          </p:spPr>
          <p:txBody>
            <a:bodyPr wrap="square" lIns="0" tIns="0" rIns="0" bIns="0" rtlCol="0"/>
            <a:lstStyle/>
            <a:p/>
          </p:txBody>
        </p:sp>
        <p:sp>
          <p:nvSpPr>
            <p:cNvPr id="111" name="object 111" descr=""/>
            <p:cNvSpPr/>
            <p:nvPr/>
          </p:nvSpPr>
          <p:spPr>
            <a:xfrm>
              <a:off x="2717999" y="3816003"/>
              <a:ext cx="0" cy="909319"/>
            </a:xfrm>
            <a:custGeom>
              <a:avLst/>
              <a:gdLst/>
              <a:ahLst/>
              <a:cxnLst/>
              <a:rect l="l" t="t" r="r" b="b"/>
              <a:pathLst>
                <a:path w="0" h="909320">
                  <a:moveTo>
                    <a:pt x="0" y="909002"/>
                  </a:moveTo>
                  <a:lnTo>
                    <a:pt x="0" y="0"/>
                  </a:lnTo>
                </a:path>
              </a:pathLst>
            </a:custGeom>
            <a:ln w="9004">
              <a:solidFill>
                <a:srgbClr val="BCBEC0"/>
              </a:solidFill>
              <a:prstDash val="dot"/>
            </a:ln>
          </p:spPr>
          <p:txBody>
            <a:bodyPr wrap="square" lIns="0" tIns="0" rIns="0" bIns="0" rtlCol="0"/>
            <a:lstStyle/>
            <a:p/>
          </p:txBody>
        </p:sp>
        <p:sp>
          <p:nvSpPr>
            <p:cNvPr id="112" name="object 112" descr=""/>
            <p:cNvSpPr/>
            <p:nvPr/>
          </p:nvSpPr>
          <p:spPr>
            <a:xfrm>
              <a:off x="2713494" y="3802507"/>
              <a:ext cx="9525" cy="945515"/>
            </a:xfrm>
            <a:custGeom>
              <a:avLst/>
              <a:gdLst/>
              <a:ahLst/>
              <a:cxnLst/>
              <a:rect l="l" t="t" r="r" b="b"/>
              <a:pathLst>
                <a:path w="9525" h="945514">
                  <a:moveTo>
                    <a:pt x="9004" y="940498"/>
                  </a:moveTo>
                  <a:lnTo>
                    <a:pt x="7683" y="937323"/>
                  </a:lnTo>
                  <a:lnTo>
                    <a:pt x="4495" y="936002"/>
                  </a:lnTo>
                  <a:lnTo>
                    <a:pt x="1320" y="937323"/>
                  </a:lnTo>
                  <a:lnTo>
                    <a:pt x="0" y="940498"/>
                  </a:lnTo>
                  <a:lnTo>
                    <a:pt x="1320" y="943686"/>
                  </a:lnTo>
                  <a:lnTo>
                    <a:pt x="4495" y="945007"/>
                  </a:lnTo>
                  <a:lnTo>
                    <a:pt x="7683" y="943686"/>
                  </a:lnTo>
                  <a:lnTo>
                    <a:pt x="9004" y="940498"/>
                  </a:lnTo>
                  <a:close/>
                </a:path>
                <a:path w="9525" h="945514">
                  <a:moveTo>
                    <a:pt x="9004" y="4495"/>
                  </a:moveTo>
                  <a:lnTo>
                    <a:pt x="7683" y="1320"/>
                  </a:lnTo>
                  <a:lnTo>
                    <a:pt x="4495" y="0"/>
                  </a:lnTo>
                  <a:lnTo>
                    <a:pt x="1320" y="1320"/>
                  </a:lnTo>
                  <a:lnTo>
                    <a:pt x="0" y="4495"/>
                  </a:lnTo>
                  <a:lnTo>
                    <a:pt x="1320"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3" name="object 113" descr=""/>
            <p:cNvSpPr/>
            <p:nvPr/>
          </p:nvSpPr>
          <p:spPr>
            <a:xfrm>
              <a:off x="5777999" y="3816003"/>
              <a:ext cx="0" cy="909319"/>
            </a:xfrm>
            <a:custGeom>
              <a:avLst/>
              <a:gdLst/>
              <a:ahLst/>
              <a:cxnLst/>
              <a:rect l="l" t="t" r="r" b="b"/>
              <a:pathLst>
                <a:path w="0" h="909320">
                  <a:moveTo>
                    <a:pt x="0" y="909002"/>
                  </a:moveTo>
                  <a:lnTo>
                    <a:pt x="0" y="0"/>
                  </a:lnTo>
                </a:path>
              </a:pathLst>
            </a:custGeom>
            <a:ln w="9004">
              <a:solidFill>
                <a:srgbClr val="BCBEC0"/>
              </a:solidFill>
              <a:prstDash val="dot"/>
            </a:ln>
          </p:spPr>
          <p:txBody>
            <a:bodyPr wrap="square" lIns="0" tIns="0" rIns="0" bIns="0" rtlCol="0"/>
            <a:lstStyle/>
            <a:p/>
          </p:txBody>
        </p:sp>
        <p:sp>
          <p:nvSpPr>
            <p:cNvPr id="114" name="object 114" descr=""/>
            <p:cNvSpPr/>
            <p:nvPr/>
          </p:nvSpPr>
          <p:spPr>
            <a:xfrm>
              <a:off x="5773496" y="3802507"/>
              <a:ext cx="9525" cy="945515"/>
            </a:xfrm>
            <a:custGeom>
              <a:avLst/>
              <a:gdLst/>
              <a:ahLst/>
              <a:cxnLst/>
              <a:rect l="l" t="t" r="r" b="b"/>
              <a:pathLst>
                <a:path w="9525" h="945514">
                  <a:moveTo>
                    <a:pt x="9004" y="940498"/>
                  </a:moveTo>
                  <a:lnTo>
                    <a:pt x="7683" y="937323"/>
                  </a:lnTo>
                  <a:lnTo>
                    <a:pt x="4495" y="936002"/>
                  </a:lnTo>
                  <a:lnTo>
                    <a:pt x="1308" y="937323"/>
                  </a:lnTo>
                  <a:lnTo>
                    <a:pt x="0" y="940498"/>
                  </a:lnTo>
                  <a:lnTo>
                    <a:pt x="1308" y="943686"/>
                  </a:lnTo>
                  <a:lnTo>
                    <a:pt x="4495" y="945007"/>
                  </a:lnTo>
                  <a:lnTo>
                    <a:pt x="7683" y="943686"/>
                  </a:lnTo>
                  <a:lnTo>
                    <a:pt x="9004" y="940498"/>
                  </a:lnTo>
                  <a:close/>
                </a:path>
                <a:path w="9525" h="945514">
                  <a:moveTo>
                    <a:pt x="9004" y="4495"/>
                  </a:moveTo>
                  <a:lnTo>
                    <a:pt x="7683" y="1320"/>
                  </a:lnTo>
                  <a:lnTo>
                    <a:pt x="4495" y="0"/>
                  </a:lnTo>
                  <a:lnTo>
                    <a:pt x="1308" y="1320"/>
                  </a:lnTo>
                  <a:lnTo>
                    <a:pt x="0" y="4495"/>
                  </a:lnTo>
                  <a:lnTo>
                    <a:pt x="1308" y="7683"/>
                  </a:lnTo>
                  <a:lnTo>
                    <a:pt x="4495" y="9004"/>
                  </a:lnTo>
                  <a:lnTo>
                    <a:pt x="7683" y="7683"/>
                  </a:lnTo>
                  <a:lnTo>
                    <a:pt x="9004" y="4495"/>
                  </a:lnTo>
                  <a:close/>
                </a:path>
              </a:pathLst>
            </a:custGeom>
            <a:solidFill>
              <a:srgbClr val="BCBEC0"/>
            </a:solidFill>
          </p:spPr>
          <p:txBody>
            <a:bodyPr wrap="square" lIns="0" tIns="0" rIns="0" bIns="0" rtlCol="0"/>
            <a:lstStyle/>
            <a:p/>
          </p:txBody>
        </p:sp>
        <p:sp>
          <p:nvSpPr>
            <p:cNvPr id="115" name="object 115" descr=""/>
            <p:cNvSpPr/>
            <p:nvPr/>
          </p:nvSpPr>
          <p:spPr>
            <a:xfrm>
              <a:off x="1349999" y="4752409"/>
              <a:ext cx="0" cy="179070"/>
            </a:xfrm>
            <a:custGeom>
              <a:avLst/>
              <a:gdLst/>
              <a:ahLst/>
              <a:cxnLst/>
              <a:rect l="l" t="t" r="r" b="b"/>
              <a:pathLst>
                <a:path w="0" h="179070">
                  <a:moveTo>
                    <a:pt x="0" y="178777"/>
                  </a:moveTo>
                  <a:lnTo>
                    <a:pt x="0" y="0"/>
                  </a:lnTo>
                </a:path>
              </a:pathLst>
            </a:custGeom>
            <a:ln w="9004">
              <a:solidFill>
                <a:srgbClr val="BCBEC0"/>
              </a:solidFill>
              <a:prstDash val="dot"/>
            </a:ln>
          </p:spPr>
          <p:txBody>
            <a:bodyPr wrap="square" lIns="0" tIns="0" rIns="0" bIns="0" rtlCol="0"/>
            <a:lstStyle/>
            <a:p/>
          </p:txBody>
        </p:sp>
        <p:sp>
          <p:nvSpPr>
            <p:cNvPr id="116" name="object 116" descr=""/>
            <p:cNvSpPr/>
            <p:nvPr/>
          </p:nvSpPr>
          <p:spPr>
            <a:xfrm>
              <a:off x="1345488" y="4738509"/>
              <a:ext cx="9525" cy="216535"/>
            </a:xfrm>
            <a:custGeom>
              <a:avLst/>
              <a:gdLst/>
              <a:ahLst/>
              <a:cxnLst/>
              <a:rect l="l" t="t" r="r" b="b"/>
              <a:pathLst>
                <a:path w="9525" h="216535">
                  <a:moveTo>
                    <a:pt x="9004" y="211505"/>
                  </a:moveTo>
                  <a:lnTo>
                    <a:pt x="7683" y="208318"/>
                  </a:lnTo>
                  <a:lnTo>
                    <a:pt x="4508" y="206997"/>
                  </a:lnTo>
                  <a:lnTo>
                    <a:pt x="1320" y="208318"/>
                  </a:lnTo>
                  <a:lnTo>
                    <a:pt x="0" y="211505"/>
                  </a:lnTo>
                  <a:lnTo>
                    <a:pt x="1320" y="214680"/>
                  </a:lnTo>
                  <a:lnTo>
                    <a:pt x="4508" y="216001"/>
                  </a:lnTo>
                  <a:lnTo>
                    <a:pt x="7683" y="214680"/>
                  </a:lnTo>
                  <a:lnTo>
                    <a:pt x="9004" y="211505"/>
                  </a:lnTo>
                  <a:close/>
                </a:path>
                <a:path w="9525" h="216535">
                  <a:moveTo>
                    <a:pt x="9004" y="4508"/>
                  </a:moveTo>
                  <a:lnTo>
                    <a:pt x="7683" y="1320"/>
                  </a:lnTo>
                  <a:lnTo>
                    <a:pt x="4508" y="0"/>
                  </a:lnTo>
                  <a:lnTo>
                    <a:pt x="1320" y="1320"/>
                  </a:lnTo>
                  <a:lnTo>
                    <a:pt x="0" y="4508"/>
                  </a:lnTo>
                  <a:lnTo>
                    <a:pt x="1320" y="7683"/>
                  </a:lnTo>
                  <a:lnTo>
                    <a:pt x="4508" y="9004"/>
                  </a:lnTo>
                  <a:lnTo>
                    <a:pt x="7683" y="7683"/>
                  </a:lnTo>
                  <a:lnTo>
                    <a:pt x="9004" y="4508"/>
                  </a:lnTo>
                  <a:close/>
                </a:path>
              </a:pathLst>
            </a:custGeom>
            <a:solidFill>
              <a:srgbClr val="BCBEC0"/>
            </a:solidFill>
          </p:spPr>
          <p:txBody>
            <a:bodyPr wrap="square" lIns="0" tIns="0" rIns="0" bIns="0" rtlCol="0"/>
            <a:lstStyle/>
            <a:p/>
          </p:txBody>
        </p:sp>
        <p:sp>
          <p:nvSpPr>
            <p:cNvPr id="117" name="object 117" descr=""/>
            <p:cNvSpPr/>
            <p:nvPr/>
          </p:nvSpPr>
          <p:spPr>
            <a:xfrm>
              <a:off x="2717999" y="4752409"/>
              <a:ext cx="0" cy="179070"/>
            </a:xfrm>
            <a:custGeom>
              <a:avLst/>
              <a:gdLst/>
              <a:ahLst/>
              <a:cxnLst/>
              <a:rect l="l" t="t" r="r" b="b"/>
              <a:pathLst>
                <a:path w="0" h="179070">
                  <a:moveTo>
                    <a:pt x="0" y="178777"/>
                  </a:moveTo>
                  <a:lnTo>
                    <a:pt x="0" y="0"/>
                  </a:lnTo>
                </a:path>
              </a:pathLst>
            </a:custGeom>
            <a:ln w="9004">
              <a:solidFill>
                <a:srgbClr val="BCBEC0"/>
              </a:solidFill>
              <a:prstDash val="dot"/>
            </a:ln>
          </p:spPr>
          <p:txBody>
            <a:bodyPr wrap="square" lIns="0" tIns="0" rIns="0" bIns="0" rtlCol="0"/>
            <a:lstStyle/>
            <a:p/>
          </p:txBody>
        </p:sp>
        <p:sp>
          <p:nvSpPr>
            <p:cNvPr id="118" name="object 118" descr=""/>
            <p:cNvSpPr/>
            <p:nvPr/>
          </p:nvSpPr>
          <p:spPr>
            <a:xfrm>
              <a:off x="2713494" y="4738509"/>
              <a:ext cx="9525" cy="216535"/>
            </a:xfrm>
            <a:custGeom>
              <a:avLst/>
              <a:gdLst/>
              <a:ahLst/>
              <a:cxnLst/>
              <a:rect l="l" t="t" r="r" b="b"/>
              <a:pathLst>
                <a:path w="9525" h="216535">
                  <a:moveTo>
                    <a:pt x="9004" y="211505"/>
                  </a:moveTo>
                  <a:lnTo>
                    <a:pt x="7683" y="208318"/>
                  </a:lnTo>
                  <a:lnTo>
                    <a:pt x="4495" y="206997"/>
                  </a:lnTo>
                  <a:lnTo>
                    <a:pt x="1320" y="208318"/>
                  </a:lnTo>
                  <a:lnTo>
                    <a:pt x="0" y="211505"/>
                  </a:lnTo>
                  <a:lnTo>
                    <a:pt x="1320" y="214680"/>
                  </a:lnTo>
                  <a:lnTo>
                    <a:pt x="4495" y="216001"/>
                  </a:lnTo>
                  <a:lnTo>
                    <a:pt x="7683" y="214680"/>
                  </a:lnTo>
                  <a:lnTo>
                    <a:pt x="9004" y="211505"/>
                  </a:lnTo>
                  <a:close/>
                </a:path>
                <a:path w="9525" h="216535">
                  <a:moveTo>
                    <a:pt x="9004" y="4508"/>
                  </a:moveTo>
                  <a:lnTo>
                    <a:pt x="7683" y="1320"/>
                  </a:lnTo>
                  <a:lnTo>
                    <a:pt x="4495" y="0"/>
                  </a:lnTo>
                  <a:lnTo>
                    <a:pt x="1320" y="1320"/>
                  </a:lnTo>
                  <a:lnTo>
                    <a:pt x="0" y="4508"/>
                  </a:lnTo>
                  <a:lnTo>
                    <a:pt x="1320"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19" name="object 119" descr=""/>
            <p:cNvSpPr/>
            <p:nvPr/>
          </p:nvSpPr>
          <p:spPr>
            <a:xfrm>
              <a:off x="5777999" y="4752409"/>
              <a:ext cx="0" cy="179070"/>
            </a:xfrm>
            <a:custGeom>
              <a:avLst/>
              <a:gdLst/>
              <a:ahLst/>
              <a:cxnLst/>
              <a:rect l="l" t="t" r="r" b="b"/>
              <a:pathLst>
                <a:path w="0" h="179070">
                  <a:moveTo>
                    <a:pt x="0" y="178777"/>
                  </a:moveTo>
                  <a:lnTo>
                    <a:pt x="0" y="0"/>
                  </a:lnTo>
                </a:path>
              </a:pathLst>
            </a:custGeom>
            <a:ln w="9004">
              <a:solidFill>
                <a:srgbClr val="BCBEC0"/>
              </a:solidFill>
              <a:prstDash val="dot"/>
            </a:ln>
          </p:spPr>
          <p:txBody>
            <a:bodyPr wrap="square" lIns="0" tIns="0" rIns="0" bIns="0" rtlCol="0"/>
            <a:lstStyle/>
            <a:p/>
          </p:txBody>
        </p:sp>
        <p:sp>
          <p:nvSpPr>
            <p:cNvPr id="120" name="object 120" descr=""/>
            <p:cNvSpPr/>
            <p:nvPr/>
          </p:nvSpPr>
          <p:spPr>
            <a:xfrm>
              <a:off x="5773496" y="4738509"/>
              <a:ext cx="9525" cy="216535"/>
            </a:xfrm>
            <a:custGeom>
              <a:avLst/>
              <a:gdLst/>
              <a:ahLst/>
              <a:cxnLst/>
              <a:rect l="l" t="t" r="r" b="b"/>
              <a:pathLst>
                <a:path w="9525" h="216535">
                  <a:moveTo>
                    <a:pt x="9004" y="211505"/>
                  </a:moveTo>
                  <a:lnTo>
                    <a:pt x="7683" y="208318"/>
                  </a:lnTo>
                  <a:lnTo>
                    <a:pt x="4495" y="206997"/>
                  </a:lnTo>
                  <a:lnTo>
                    <a:pt x="1308" y="208318"/>
                  </a:lnTo>
                  <a:lnTo>
                    <a:pt x="0" y="211505"/>
                  </a:lnTo>
                  <a:lnTo>
                    <a:pt x="1308" y="214680"/>
                  </a:lnTo>
                  <a:lnTo>
                    <a:pt x="4495" y="216001"/>
                  </a:lnTo>
                  <a:lnTo>
                    <a:pt x="7683" y="214680"/>
                  </a:lnTo>
                  <a:lnTo>
                    <a:pt x="9004" y="211505"/>
                  </a:lnTo>
                  <a:close/>
                </a:path>
                <a:path w="9525" h="216535">
                  <a:moveTo>
                    <a:pt x="9004" y="4508"/>
                  </a:moveTo>
                  <a:lnTo>
                    <a:pt x="7683" y="1320"/>
                  </a:lnTo>
                  <a:lnTo>
                    <a:pt x="4495" y="0"/>
                  </a:lnTo>
                  <a:lnTo>
                    <a:pt x="1308" y="1320"/>
                  </a:lnTo>
                  <a:lnTo>
                    <a:pt x="0" y="4508"/>
                  </a:lnTo>
                  <a:lnTo>
                    <a:pt x="1308" y="7683"/>
                  </a:lnTo>
                  <a:lnTo>
                    <a:pt x="4495" y="9004"/>
                  </a:lnTo>
                  <a:lnTo>
                    <a:pt x="7683" y="7683"/>
                  </a:lnTo>
                  <a:lnTo>
                    <a:pt x="9004" y="4508"/>
                  </a:lnTo>
                  <a:close/>
                </a:path>
              </a:pathLst>
            </a:custGeom>
            <a:solidFill>
              <a:srgbClr val="BCBEC0"/>
            </a:solidFill>
          </p:spPr>
          <p:txBody>
            <a:bodyPr wrap="square" lIns="0" tIns="0" rIns="0" bIns="0" rtlCol="0"/>
            <a:lstStyle/>
            <a:p/>
          </p:txBody>
        </p:sp>
        <p:sp>
          <p:nvSpPr>
            <p:cNvPr id="121" name="object 121" descr=""/>
            <p:cNvSpPr/>
            <p:nvPr/>
          </p:nvSpPr>
          <p:spPr>
            <a:xfrm>
              <a:off x="557999" y="4959005"/>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122" name="object 122" descr=""/>
            <p:cNvSpPr/>
            <p:nvPr/>
          </p:nvSpPr>
          <p:spPr>
            <a:xfrm>
              <a:off x="1349999" y="4959005"/>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23" name="object 123" descr=""/>
            <p:cNvSpPr/>
            <p:nvPr/>
          </p:nvSpPr>
          <p:spPr>
            <a:xfrm>
              <a:off x="2717999" y="4959005"/>
              <a:ext cx="3060065" cy="0"/>
            </a:xfrm>
            <a:custGeom>
              <a:avLst/>
              <a:gdLst/>
              <a:ahLst/>
              <a:cxnLst/>
              <a:rect l="l" t="t" r="r" b="b"/>
              <a:pathLst>
                <a:path w="3060064" h="0">
                  <a:moveTo>
                    <a:pt x="0" y="0"/>
                  </a:moveTo>
                  <a:lnTo>
                    <a:pt x="3060001" y="0"/>
                  </a:lnTo>
                </a:path>
              </a:pathLst>
            </a:custGeom>
            <a:ln w="9004">
              <a:solidFill>
                <a:srgbClr val="BCBEC0"/>
              </a:solidFill>
            </a:ln>
          </p:spPr>
          <p:txBody>
            <a:bodyPr wrap="square" lIns="0" tIns="0" rIns="0" bIns="0" rtlCol="0"/>
            <a:lstStyle/>
            <a:p/>
          </p:txBody>
        </p:sp>
        <p:sp>
          <p:nvSpPr>
            <p:cNvPr id="124" name="object 124" descr=""/>
            <p:cNvSpPr/>
            <p:nvPr/>
          </p:nvSpPr>
          <p:spPr>
            <a:xfrm>
              <a:off x="5777999" y="4959005"/>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sp>
        <p:nvSpPr>
          <p:cNvPr id="125" name="object 125" descr=""/>
          <p:cNvSpPr txBox="1"/>
          <p:nvPr/>
        </p:nvSpPr>
        <p:spPr>
          <a:xfrm>
            <a:off x="1650490" y="2977826"/>
            <a:ext cx="481965"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減速車道</a:t>
            </a:r>
            <a:endParaRPr sz="900">
              <a:latin typeface="華康標楷體"/>
              <a:cs typeface="華康標楷體"/>
            </a:endParaRPr>
          </a:p>
        </p:txBody>
      </p:sp>
      <p:sp>
        <p:nvSpPr>
          <p:cNvPr id="126" name="object 126" descr=""/>
          <p:cNvSpPr txBox="1"/>
          <p:nvPr/>
        </p:nvSpPr>
        <p:spPr>
          <a:xfrm>
            <a:off x="1355299" y="2837426"/>
            <a:ext cx="3561079" cy="166370"/>
          </a:xfrm>
          <a:prstGeom prst="rect">
            <a:avLst/>
          </a:prstGeom>
        </p:spPr>
        <p:txBody>
          <a:bodyPr wrap="square" lIns="0" tIns="15240" rIns="0" bIns="0" rtlCol="0" vert="horz">
            <a:spAutoFit/>
          </a:bodyPr>
          <a:lstStyle/>
          <a:p>
            <a:pPr marL="12700">
              <a:lnSpc>
                <a:spcPct val="100000"/>
              </a:lnSpc>
              <a:spcBef>
                <a:spcPts val="120"/>
              </a:spcBef>
            </a:pPr>
            <a:r>
              <a:rPr dirty="0" sz="900">
                <a:solidFill>
                  <a:srgbClr val="231F20"/>
                </a:solidFill>
                <a:latin typeface="華康標楷體"/>
                <a:cs typeface="華康標楷體"/>
              </a:rPr>
              <a:t>（</a:t>
            </a:r>
            <a:r>
              <a:rPr dirty="0" sz="900">
                <a:solidFill>
                  <a:srgbClr val="231F20"/>
                </a:solidFill>
                <a:latin typeface="Trebuchet MS"/>
                <a:cs typeface="Trebuchet MS"/>
              </a:rPr>
              <a:t>3</a:t>
            </a:r>
            <a:r>
              <a:rPr dirty="0" sz="900">
                <a:solidFill>
                  <a:srgbClr val="231F20"/>
                </a:solidFill>
                <a:latin typeface="華康標楷體"/>
                <a:cs typeface="華康標楷體"/>
              </a:rPr>
              <a:t>）</a:t>
            </a:r>
            <a:r>
              <a:rPr dirty="0" sz="900" spc="-15">
                <a:solidFill>
                  <a:srgbClr val="231F20"/>
                </a:solidFill>
                <a:latin typeface="華康標楷體"/>
                <a:cs typeface="華康標楷體"/>
              </a:rPr>
              <a:t>從主線車道變換至 ．學習從主線車道變換至減速車道的方法。</a:t>
            </a:r>
            <a:endParaRPr sz="900">
              <a:latin typeface="華康標楷體"/>
              <a:cs typeface="華康標楷體"/>
            </a:endParaRPr>
          </a:p>
        </p:txBody>
      </p:sp>
      <p:sp>
        <p:nvSpPr>
          <p:cNvPr id="127" name="object 127" descr=""/>
          <p:cNvSpPr txBox="1"/>
          <p:nvPr/>
        </p:nvSpPr>
        <p:spPr>
          <a:xfrm>
            <a:off x="5783282" y="3053408"/>
            <a:ext cx="1383030" cy="587375"/>
          </a:xfrm>
          <a:prstGeom prst="rect">
            <a:avLst/>
          </a:prstGeom>
        </p:spPr>
        <p:txBody>
          <a:bodyPr wrap="square" lIns="0" tIns="12065" rIns="0" bIns="0" rtlCol="0" vert="horz">
            <a:spAutoFit/>
          </a:bodyPr>
          <a:lstStyle/>
          <a:p>
            <a:pPr algn="just" marL="136525" marR="5080" indent="-124460">
              <a:lnSpc>
                <a:spcPct val="102400"/>
              </a:lnSpc>
              <a:spcBef>
                <a:spcPts val="95"/>
              </a:spcBef>
            </a:pPr>
            <a:r>
              <a:rPr dirty="0" sz="900" spc="55">
                <a:solidFill>
                  <a:srgbClr val="231F20"/>
                </a:solidFill>
                <a:latin typeface="華康標楷體"/>
                <a:cs typeface="華康標楷體"/>
              </a:rPr>
              <a:t>．瞭解出口預告標誌，通</a:t>
            </a:r>
            <a:r>
              <a:rPr dirty="0" sz="900" spc="-45">
                <a:solidFill>
                  <a:srgbClr val="231F20"/>
                </a:solidFill>
                <a:latin typeface="華康標楷體"/>
                <a:cs typeface="華康標楷體"/>
              </a:rPr>
              <a:t>常於出口前 </a:t>
            </a:r>
            <a:r>
              <a:rPr dirty="0" sz="900" spc="-50">
                <a:solidFill>
                  <a:srgbClr val="231F20"/>
                </a:solidFill>
                <a:latin typeface="Trebuchet MS"/>
                <a:cs typeface="Trebuchet MS"/>
              </a:rPr>
              <a:t>2km</a:t>
            </a:r>
            <a:r>
              <a:rPr dirty="0" sz="900" spc="-35">
                <a:solidFill>
                  <a:srgbClr val="231F20"/>
                </a:solidFill>
                <a:latin typeface="華康標楷體"/>
                <a:cs typeface="華康標楷體"/>
              </a:rPr>
              <a:t>、</a:t>
            </a:r>
            <a:r>
              <a:rPr dirty="0" sz="900" spc="-50">
                <a:solidFill>
                  <a:srgbClr val="231F20"/>
                </a:solidFill>
                <a:latin typeface="Trebuchet MS"/>
                <a:cs typeface="Trebuchet MS"/>
              </a:rPr>
              <a:t>1km</a:t>
            </a:r>
            <a:r>
              <a:rPr dirty="0" sz="900" spc="15">
                <a:solidFill>
                  <a:srgbClr val="231F20"/>
                </a:solidFill>
                <a:latin typeface="華康標楷體"/>
                <a:cs typeface="華康標楷體"/>
              </a:rPr>
              <a:t>、</a:t>
            </a:r>
            <a:r>
              <a:rPr dirty="0" sz="900" spc="5">
                <a:solidFill>
                  <a:srgbClr val="231F20"/>
                </a:solidFill>
                <a:latin typeface="華康標楷體"/>
                <a:cs typeface="華康標楷體"/>
              </a:rPr>
              <a:t> </a:t>
            </a:r>
            <a:r>
              <a:rPr dirty="0" sz="900" spc="-5">
                <a:solidFill>
                  <a:srgbClr val="231F20"/>
                </a:solidFill>
                <a:latin typeface="Trebuchet MS"/>
                <a:cs typeface="Trebuchet MS"/>
              </a:rPr>
              <a:t>300m</a:t>
            </a:r>
            <a:r>
              <a:rPr dirty="0" sz="900">
                <a:solidFill>
                  <a:srgbClr val="231F20"/>
                </a:solidFill>
                <a:latin typeface="華康標楷體"/>
                <a:cs typeface="華康標楷體"/>
              </a:rPr>
              <a:t>、</a:t>
            </a:r>
            <a:r>
              <a:rPr dirty="0" sz="900" spc="-5">
                <a:solidFill>
                  <a:srgbClr val="231F20"/>
                </a:solidFill>
                <a:latin typeface="Trebuchet MS"/>
                <a:cs typeface="Trebuchet MS"/>
              </a:rPr>
              <a:t>200m</a:t>
            </a:r>
            <a:r>
              <a:rPr dirty="0" sz="900">
                <a:solidFill>
                  <a:srgbClr val="231F20"/>
                </a:solidFill>
                <a:latin typeface="華康標楷體"/>
                <a:cs typeface="華康標楷體"/>
              </a:rPr>
              <a:t>、</a:t>
            </a:r>
            <a:r>
              <a:rPr dirty="0" sz="900" spc="-5">
                <a:solidFill>
                  <a:srgbClr val="231F20"/>
                </a:solidFill>
                <a:latin typeface="Trebuchet MS"/>
                <a:cs typeface="Trebuchet MS"/>
              </a:rPr>
              <a:t>100m</a:t>
            </a:r>
            <a:r>
              <a:rPr dirty="0" sz="900" spc="175">
                <a:solidFill>
                  <a:srgbClr val="231F20"/>
                </a:solidFill>
                <a:latin typeface="Trebuchet MS"/>
                <a:cs typeface="Trebuchet MS"/>
              </a:rPr>
              <a:t> </a:t>
            </a:r>
            <a:r>
              <a:rPr dirty="0" sz="900" spc="15">
                <a:solidFill>
                  <a:srgbClr val="231F20"/>
                </a:solidFill>
                <a:latin typeface="華康標楷體"/>
                <a:cs typeface="華康標楷體"/>
              </a:rPr>
              <a:t>的</a:t>
            </a:r>
            <a:r>
              <a:rPr dirty="0" sz="900" spc="-35">
                <a:solidFill>
                  <a:srgbClr val="231F20"/>
                </a:solidFill>
                <a:latin typeface="華康標楷體"/>
                <a:cs typeface="華康標楷體"/>
              </a:rPr>
              <a:t>地方設置。</a:t>
            </a:r>
            <a:endParaRPr sz="900">
              <a:latin typeface="華康標楷體"/>
              <a:cs typeface="華康標楷體"/>
            </a:endParaRPr>
          </a:p>
        </p:txBody>
      </p:sp>
      <p:sp>
        <p:nvSpPr>
          <p:cNvPr id="128" name="object 128" descr=""/>
          <p:cNvSpPr txBox="1"/>
          <p:nvPr/>
        </p:nvSpPr>
        <p:spPr>
          <a:xfrm>
            <a:off x="3016582" y="2977826"/>
            <a:ext cx="2722245" cy="1015365"/>
          </a:xfrm>
          <a:prstGeom prst="rect">
            <a:avLst/>
          </a:prstGeom>
        </p:spPr>
        <p:txBody>
          <a:bodyPr wrap="square" lIns="0" tIns="90805" rIns="0" bIns="0" rtlCol="0" vert="horz">
            <a:spAutoFit/>
          </a:bodyPr>
          <a:lstStyle/>
          <a:p>
            <a:pPr marL="131445" indent="-122555">
              <a:lnSpc>
                <a:spcPct val="100000"/>
              </a:lnSpc>
              <a:spcBef>
                <a:spcPts val="715"/>
              </a:spcBef>
              <a:buFont typeface="Trebuchet MS"/>
              <a:buAutoNum type="alphaUcPeriod"/>
              <a:tabLst>
                <a:tab pos="131445" algn="l"/>
              </a:tabLst>
            </a:pPr>
            <a:r>
              <a:rPr dirty="0" sz="900" spc="-15">
                <a:solidFill>
                  <a:srgbClr val="231F20"/>
                </a:solidFill>
                <a:latin typeface="華康標楷體"/>
                <a:cs typeface="華康標楷體"/>
              </a:rPr>
              <a:t>及早掌握出口的預告標誌。</a:t>
            </a:r>
            <a:endParaRPr sz="900">
              <a:latin typeface="華康標楷體"/>
              <a:cs typeface="華康標楷體"/>
            </a:endParaRPr>
          </a:p>
          <a:p>
            <a:pPr marL="121920" marR="5080" indent="-119380">
              <a:lnSpc>
                <a:spcPct val="102400"/>
              </a:lnSpc>
              <a:spcBef>
                <a:spcPts val="595"/>
              </a:spcBef>
              <a:buFont typeface="Trebuchet MS"/>
              <a:buAutoNum type="alphaUcPeriod"/>
              <a:tabLst>
                <a:tab pos="132715" algn="l"/>
              </a:tabLst>
            </a:pPr>
            <a:r>
              <a:rPr dirty="0" sz="900" spc="-10">
                <a:solidFill>
                  <a:srgbClr val="231F20"/>
                </a:solidFill>
                <a:latin typeface="華康標楷體"/>
                <a:cs typeface="華康標楷體"/>
              </a:rPr>
              <a:t>車輛行至出口上游時，應提早變換至連接出口的車</a:t>
            </a:r>
            <a:r>
              <a:rPr dirty="0" sz="900" spc="-10">
                <a:solidFill>
                  <a:srgbClr val="231F20"/>
                </a:solidFill>
                <a:latin typeface="華康標楷體"/>
                <a:cs typeface="華康標楷體"/>
              </a:rPr>
              <a:t>	</a:t>
            </a:r>
            <a:r>
              <a:rPr dirty="0" sz="900" spc="-30">
                <a:solidFill>
                  <a:srgbClr val="231F20"/>
                </a:solidFill>
                <a:latin typeface="華康標楷體"/>
                <a:cs typeface="華康標楷體"/>
              </a:rPr>
              <a:t>道。</a:t>
            </a:r>
            <a:endParaRPr sz="900">
              <a:latin typeface="華康標楷體"/>
              <a:cs typeface="華康標楷體"/>
            </a:endParaRPr>
          </a:p>
          <a:p>
            <a:pPr marL="127635" indent="-123189">
              <a:lnSpc>
                <a:spcPct val="100000"/>
              </a:lnSpc>
              <a:spcBef>
                <a:spcPts val="505"/>
              </a:spcBef>
              <a:buFont typeface="Trebuchet MS"/>
              <a:buAutoNum type="alphaUcPeriod"/>
              <a:tabLst>
                <a:tab pos="127635" algn="l"/>
              </a:tabLst>
            </a:pPr>
            <a:r>
              <a:rPr dirty="0" sz="900" spc="-15">
                <a:solidFill>
                  <a:srgbClr val="231F20"/>
                </a:solidFill>
                <a:latin typeface="華康標楷體"/>
                <a:cs typeface="華康標楷體"/>
              </a:rPr>
              <a:t>顯示方向燈，平穩地變換並進入減速車道。</a:t>
            </a:r>
            <a:endParaRPr sz="900">
              <a:latin typeface="華康標楷體"/>
              <a:cs typeface="華康標楷體"/>
            </a:endParaRPr>
          </a:p>
          <a:p>
            <a:pPr marL="133985" indent="-125095">
              <a:lnSpc>
                <a:spcPct val="100000"/>
              </a:lnSpc>
              <a:spcBef>
                <a:spcPts val="625"/>
              </a:spcBef>
              <a:buFont typeface="Trebuchet MS"/>
              <a:buAutoNum type="alphaUcPeriod"/>
              <a:tabLst>
                <a:tab pos="133985" algn="l"/>
              </a:tabLst>
            </a:pPr>
            <a:r>
              <a:rPr dirty="0" sz="900" spc="-15">
                <a:solidFill>
                  <a:srgbClr val="231F20"/>
                </a:solidFill>
                <a:latin typeface="華康標楷體"/>
                <a:cs typeface="華康標楷體"/>
              </a:rPr>
              <a:t>進入減速車道之後，減速，並確認速率表。</a:t>
            </a:r>
            <a:endParaRPr sz="900">
              <a:latin typeface="華康標楷體"/>
              <a:cs typeface="華康標楷體"/>
            </a:endParaRPr>
          </a:p>
        </p:txBody>
      </p:sp>
      <p:sp>
        <p:nvSpPr>
          <p:cNvPr id="129" name="object 129" descr=""/>
          <p:cNvSpPr txBox="1"/>
          <p:nvPr/>
        </p:nvSpPr>
        <p:spPr>
          <a:xfrm>
            <a:off x="5783165" y="3827363"/>
            <a:ext cx="1405255" cy="868044"/>
          </a:xfrm>
          <a:prstGeom prst="rect">
            <a:avLst/>
          </a:prstGeom>
        </p:spPr>
        <p:txBody>
          <a:bodyPr wrap="square" lIns="0" tIns="12065" rIns="0" bIns="0" rtlCol="0" vert="horz">
            <a:spAutoFit/>
          </a:bodyPr>
          <a:lstStyle/>
          <a:p>
            <a:pPr algn="just" marL="136525" marR="5080" indent="-124460">
              <a:lnSpc>
                <a:spcPct val="102400"/>
              </a:lnSpc>
              <a:spcBef>
                <a:spcPts val="95"/>
              </a:spcBef>
            </a:pPr>
            <a:r>
              <a:rPr dirty="0" sz="900" spc="50">
                <a:solidFill>
                  <a:srgbClr val="231F20"/>
                </a:solidFill>
                <a:latin typeface="華康標楷體"/>
                <a:cs typeface="華康標楷體"/>
              </a:rPr>
              <a:t>．在長時間高速行駛下，</a:t>
            </a:r>
            <a:r>
              <a:rPr dirty="0" sz="900" spc="-20">
                <a:solidFill>
                  <a:srgbClr val="231F20"/>
                </a:solidFill>
                <a:latin typeface="華康標楷體"/>
                <a:cs typeface="華康標楷體"/>
              </a:rPr>
              <a:t>不易感覺速度的改變量，</a:t>
            </a:r>
            <a:r>
              <a:rPr dirty="0" sz="900" spc="50">
                <a:solidFill>
                  <a:srgbClr val="231F20"/>
                </a:solidFill>
                <a:latin typeface="華康標楷體"/>
                <a:cs typeface="華康標楷體"/>
              </a:rPr>
              <a:t>因而容易減速不足而造</a:t>
            </a:r>
            <a:r>
              <a:rPr dirty="0" sz="900" spc="45">
                <a:solidFill>
                  <a:srgbClr val="231F20"/>
                </a:solidFill>
                <a:latin typeface="華康標楷體"/>
                <a:cs typeface="華康標楷體"/>
              </a:rPr>
              <a:t>成交通事故，所以應該</a:t>
            </a:r>
            <a:r>
              <a:rPr dirty="0" sz="900" spc="50">
                <a:solidFill>
                  <a:srgbClr val="231F20"/>
                </a:solidFill>
                <a:latin typeface="華康標楷體"/>
                <a:cs typeface="華康標楷體"/>
              </a:rPr>
              <a:t>養成看儀表板上速率表</a:t>
            </a:r>
            <a:r>
              <a:rPr dirty="0" sz="900" spc="-35">
                <a:solidFill>
                  <a:srgbClr val="231F20"/>
                </a:solidFill>
                <a:latin typeface="華康標楷體"/>
                <a:cs typeface="華康標楷體"/>
              </a:rPr>
              <a:t>的習慣。</a:t>
            </a:r>
            <a:endParaRPr sz="900">
              <a:latin typeface="華康標楷體"/>
              <a:cs typeface="華康標楷體"/>
            </a:endParaRPr>
          </a:p>
        </p:txBody>
      </p:sp>
      <p:sp>
        <p:nvSpPr>
          <p:cNvPr id="130" name="object 130" descr=""/>
          <p:cNvSpPr txBox="1"/>
          <p:nvPr/>
        </p:nvSpPr>
        <p:spPr>
          <a:xfrm>
            <a:off x="1355182" y="4763363"/>
            <a:ext cx="709930" cy="166370"/>
          </a:xfrm>
          <a:prstGeom prst="rect">
            <a:avLst/>
          </a:prstGeom>
        </p:spPr>
        <p:txBody>
          <a:bodyPr wrap="square" lIns="0" tIns="15240" rIns="0" bIns="0" rtlCol="0" vert="horz">
            <a:spAutoFit/>
          </a:bodyPr>
          <a:lstStyle/>
          <a:p>
            <a:pPr marL="12700">
              <a:lnSpc>
                <a:spcPct val="100000"/>
              </a:lnSpc>
              <a:spcBef>
                <a:spcPts val="120"/>
              </a:spcBef>
            </a:pPr>
            <a:r>
              <a:rPr dirty="0" sz="900" spc="-20">
                <a:solidFill>
                  <a:srgbClr val="231F20"/>
                </a:solidFill>
                <a:latin typeface="華康標楷體"/>
                <a:cs typeface="華康標楷體"/>
              </a:rPr>
              <a:t>．駛離交流道</a:t>
            </a:r>
            <a:endParaRPr sz="900">
              <a:latin typeface="華康標楷體"/>
              <a:cs typeface="華康標楷體"/>
            </a:endParaRPr>
          </a:p>
        </p:txBody>
      </p:sp>
      <p:sp>
        <p:nvSpPr>
          <p:cNvPr id="131" name="object 131" descr=""/>
          <p:cNvSpPr txBox="1"/>
          <p:nvPr/>
        </p:nvSpPr>
        <p:spPr>
          <a:xfrm>
            <a:off x="2723146" y="4763363"/>
            <a:ext cx="2193290" cy="166370"/>
          </a:xfrm>
          <a:prstGeom prst="rect">
            <a:avLst/>
          </a:prstGeom>
        </p:spPr>
        <p:txBody>
          <a:bodyPr wrap="square" lIns="0" tIns="15240" rIns="0" bIns="0" rtlCol="0" vert="horz">
            <a:spAutoFit/>
          </a:bodyPr>
          <a:lstStyle/>
          <a:p>
            <a:pPr marL="12700">
              <a:lnSpc>
                <a:spcPct val="100000"/>
              </a:lnSpc>
              <a:spcBef>
                <a:spcPts val="120"/>
              </a:spcBef>
            </a:pPr>
            <a:r>
              <a:rPr dirty="0" sz="900" spc="-15">
                <a:solidFill>
                  <a:srgbClr val="231F20"/>
                </a:solidFill>
                <a:latin typeface="華康標楷體"/>
                <a:cs typeface="華康標楷體"/>
              </a:rPr>
              <a:t>．學習從匝道轉接到一般道路之間的行駛。</a:t>
            </a:r>
            <a:endParaRPr sz="900">
              <a:latin typeface="華康標楷體"/>
              <a:cs typeface="華康標楷體"/>
            </a:endParaRPr>
          </a:p>
        </p:txBody>
      </p:sp>
      <p:sp>
        <p:nvSpPr>
          <p:cNvPr id="132" name="object 132" descr=""/>
          <p:cNvSpPr/>
          <p:nvPr/>
        </p:nvSpPr>
        <p:spPr>
          <a:xfrm>
            <a:off x="1349999" y="2164505"/>
            <a:ext cx="0" cy="626110"/>
          </a:xfrm>
          <a:custGeom>
            <a:avLst/>
            <a:gdLst/>
            <a:ahLst/>
            <a:cxnLst/>
            <a:rect l="l" t="t" r="r" b="b"/>
            <a:pathLst>
              <a:path w="0" h="626110">
                <a:moveTo>
                  <a:pt x="0" y="625500"/>
                </a:moveTo>
                <a:lnTo>
                  <a:pt x="0" y="0"/>
                </a:lnTo>
              </a:path>
            </a:pathLst>
          </a:custGeom>
          <a:ln w="9004">
            <a:solidFill>
              <a:srgbClr val="FFFFFF"/>
            </a:solidFill>
          </a:ln>
        </p:spPr>
        <p:txBody>
          <a:bodyPr wrap="square" lIns="0" tIns="0" rIns="0" bIns="0" rtlCol="0"/>
          <a:lstStyle/>
          <a:p/>
        </p:txBody>
      </p:sp>
      <p:sp>
        <p:nvSpPr>
          <p:cNvPr id="133" name="object 133" descr=""/>
          <p:cNvSpPr/>
          <p:nvPr/>
        </p:nvSpPr>
        <p:spPr>
          <a:xfrm>
            <a:off x="2717999" y="2164505"/>
            <a:ext cx="0" cy="626110"/>
          </a:xfrm>
          <a:custGeom>
            <a:avLst/>
            <a:gdLst/>
            <a:ahLst/>
            <a:cxnLst/>
            <a:rect l="l" t="t" r="r" b="b"/>
            <a:pathLst>
              <a:path w="0" h="626110">
                <a:moveTo>
                  <a:pt x="0" y="625500"/>
                </a:moveTo>
                <a:lnTo>
                  <a:pt x="0" y="0"/>
                </a:lnTo>
              </a:path>
            </a:pathLst>
          </a:custGeom>
          <a:ln w="9004">
            <a:solidFill>
              <a:srgbClr val="FFFFFF"/>
            </a:solidFill>
          </a:ln>
        </p:spPr>
        <p:txBody>
          <a:bodyPr wrap="square" lIns="0" tIns="0" rIns="0" bIns="0" rtlCol="0"/>
          <a:lstStyle/>
          <a:p/>
        </p:txBody>
      </p:sp>
      <p:sp>
        <p:nvSpPr>
          <p:cNvPr id="134" name="object 134" descr=""/>
          <p:cNvSpPr/>
          <p:nvPr/>
        </p:nvSpPr>
        <p:spPr>
          <a:xfrm>
            <a:off x="5777999" y="2164505"/>
            <a:ext cx="0" cy="626110"/>
          </a:xfrm>
          <a:custGeom>
            <a:avLst/>
            <a:gdLst/>
            <a:ahLst/>
            <a:cxnLst/>
            <a:rect l="l" t="t" r="r" b="b"/>
            <a:pathLst>
              <a:path w="0" h="626110">
                <a:moveTo>
                  <a:pt x="0" y="625500"/>
                </a:moveTo>
                <a:lnTo>
                  <a:pt x="0" y="0"/>
                </a:lnTo>
              </a:path>
            </a:pathLst>
          </a:custGeom>
          <a:ln w="9004">
            <a:solidFill>
              <a:srgbClr val="FFFFFF"/>
            </a:solidFill>
          </a:ln>
        </p:spPr>
        <p:txBody>
          <a:bodyPr wrap="square" lIns="0" tIns="0" rIns="0" bIns="0" rtlCol="0"/>
          <a:lstStyle/>
          <a:p/>
        </p:txBody>
      </p:sp>
      <p:graphicFrame>
        <p:nvGraphicFramePr>
          <p:cNvPr id="135" name="object 135" descr=""/>
          <p:cNvGraphicFramePr>
            <a:graphicFrameLocks noGrp="1"/>
          </p:cNvGraphicFramePr>
          <p:nvPr/>
        </p:nvGraphicFramePr>
        <p:xfrm>
          <a:off x="557999" y="360003"/>
          <a:ext cx="6718300" cy="240728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219138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p>
                      <a:pPr>
                        <a:lnSpc>
                          <a:spcPct val="100000"/>
                        </a:lnSpc>
                        <a:spcBef>
                          <a:spcPts val="10"/>
                        </a:spcBef>
                      </a:pPr>
                      <a:endParaRPr sz="1600">
                        <a:latin typeface="Times New Roman"/>
                        <a:cs typeface="Times New Roman"/>
                      </a:endParaRPr>
                    </a:p>
                    <a:p>
                      <a:pPr marL="17780">
                        <a:lnSpc>
                          <a:spcPct val="100000"/>
                        </a:lnSpc>
                      </a:pPr>
                      <a:r>
                        <a:rPr dirty="0" sz="900" spc="-20">
                          <a:solidFill>
                            <a:srgbClr val="231F20"/>
                          </a:solidFill>
                          <a:latin typeface="華康標楷體"/>
                          <a:cs typeface="華康標楷體"/>
                        </a:rPr>
                        <a:t>（</a:t>
                      </a:r>
                      <a:r>
                        <a:rPr dirty="0" sz="900" spc="-20">
                          <a:solidFill>
                            <a:srgbClr val="231F20"/>
                          </a:solidFill>
                          <a:latin typeface="Trebuchet MS"/>
                          <a:cs typeface="Trebuchet MS"/>
                        </a:rPr>
                        <a:t>2</a:t>
                      </a:r>
                      <a:r>
                        <a:rPr dirty="0" sz="900" spc="-20">
                          <a:solidFill>
                            <a:srgbClr val="231F20"/>
                          </a:solidFill>
                          <a:latin typeface="華康標楷體"/>
                          <a:cs typeface="華康標楷體"/>
                        </a:rPr>
                        <a:t>）超車時的變換車道</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431800" marR="45720" indent="-120650">
                        <a:lnSpc>
                          <a:spcPct val="102400"/>
                        </a:lnSpc>
                        <a:spcBef>
                          <a:spcPts val="254"/>
                        </a:spcBef>
                      </a:pPr>
                      <a:r>
                        <a:rPr dirty="0" sz="900" spc="-135">
                          <a:solidFill>
                            <a:srgbClr val="231F20"/>
                          </a:solidFill>
                          <a:latin typeface="Trebuchet MS"/>
                          <a:cs typeface="Trebuchet MS"/>
                        </a:rPr>
                        <a:t>D</a:t>
                      </a:r>
                      <a:r>
                        <a:rPr dirty="0" sz="900" spc="135">
                          <a:solidFill>
                            <a:srgbClr val="231F20"/>
                          </a:solidFill>
                          <a:latin typeface="Trebuchet MS"/>
                          <a:cs typeface="Trebuchet MS"/>
                        </a:rPr>
                        <a:t>. </a:t>
                      </a:r>
                      <a:r>
                        <a:rPr dirty="0" sz="900" spc="-10">
                          <a:solidFill>
                            <a:srgbClr val="231F20"/>
                          </a:solidFill>
                          <a:latin typeface="華康標楷體"/>
                          <a:cs typeface="華康標楷體"/>
                        </a:rPr>
                        <a:t>與加速車道上，即將匯入主線車道的車輛保持足夠</a:t>
                      </a:r>
                      <a:r>
                        <a:rPr dirty="0" sz="900" spc="-20">
                          <a:solidFill>
                            <a:srgbClr val="231F20"/>
                          </a:solidFill>
                          <a:latin typeface="華康標楷體"/>
                          <a:cs typeface="華康標楷體"/>
                        </a:rPr>
                        <a:t>的側邊間距。</a:t>
                      </a:r>
                      <a:endParaRPr sz="900">
                        <a:latin typeface="華康標楷體"/>
                        <a:cs typeface="華康標楷體"/>
                      </a:endParaRPr>
                    </a:p>
                    <a:p>
                      <a:pPr marL="17780">
                        <a:lnSpc>
                          <a:spcPct val="100000"/>
                        </a:lnSpc>
                        <a:spcBef>
                          <a:spcPts val="650"/>
                        </a:spcBef>
                      </a:pPr>
                      <a:r>
                        <a:rPr dirty="0" sz="900" spc="-20">
                          <a:solidFill>
                            <a:srgbClr val="231F20"/>
                          </a:solidFill>
                          <a:latin typeface="華康標楷體"/>
                          <a:cs typeface="華康標楷體"/>
                        </a:rPr>
                        <a:t>（</a:t>
                      </a:r>
                      <a:r>
                        <a:rPr dirty="0" sz="900" spc="-20">
                          <a:solidFill>
                            <a:srgbClr val="231F20"/>
                          </a:solidFill>
                          <a:latin typeface="Trebuchet MS"/>
                          <a:cs typeface="Trebuchet MS"/>
                        </a:rPr>
                        <a:t>2</a:t>
                      </a:r>
                      <a:r>
                        <a:rPr dirty="0" sz="900" spc="-20">
                          <a:solidFill>
                            <a:srgbClr val="231F20"/>
                          </a:solidFill>
                          <a:latin typeface="華康標楷體"/>
                          <a:cs typeface="華康標楷體"/>
                        </a:rPr>
                        <a:t>）</a:t>
                      </a:r>
                      <a:r>
                        <a:rPr dirty="0" sz="900" spc="-15">
                          <a:solidFill>
                            <a:srgbClr val="231F20"/>
                          </a:solidFill>
                          <a:latin typeface="華康標楷體"/>
                          <a:cs typeface="華康標楷體"/>
                        </a:rPr>
                        <a:t>必須超車時的變換車道。</a:t>
                      </a:r>
                      <a:endParaRPr sz="900">
                        <a:latin typeface="華康標楷體"/>
                        <a:cs typeface="華康標楷體"/>
                      </a:endParaRPr>
                    </a:p>
                    <a:p>
                      <a:pPr algn="just" marL="430530" marR="45720" indent="-122555">
                        <a:lnSpc>
                          <a:spcPct val="102400"/>
                        </a:lnSpc>
                        <a:spcBef>
                          <a:spcPts val="595"/>
                        </a:spcBef>
                        <a:buFont typeface="Trebuchet MS"/>
                        <a:buAutoNum type="alphaUcPeriod"/>
                        <a:tabLst>
                          <a:tab pos="431800" algn="l"/>
                        </a:tabLst>
                      </a:pPr>
                      <a:r>
                        <a:rPr dirty="0" sz="900" spc="-10">
                          <a:solidFill>
                            <a:srgbClr val="231F20"/>
                          </a:solidFill>
                          <a:latin typeface="華康標楷體"/>
                          <a:cs typeface="華康標楷體"/>
                        </a:rPr>
                        <a:t>確認即將變換進入的車道後方是否有來車，以及與</a:t>
                      </a:r>
                      <a:r>
                        <a:rPr dirty="0" sz="900" spc="-10">
                          <a:solidFill>
                            <a:srgbClr val="231F20"/>
                          </a:solidFill>
                          <a:latin typeface="華康標楷體"/>
                          <a:cs typeface="華康標楷體"/>
                        </a:rPr>
                        <a:t>	</a:t>
                      </a:r>
                      <a:r>
                        <a:rPr dirty="0" sz="900" spc="-15">
                          <a:solidFill>
                            <a:srgbClr val="231F20"/>
                          </a:solidFill>
                          <a:latin typeface="華康標楷體"/>
                          <a:cs typeface="華康標楷體"/>
                        </a:rPr>
                        <a:t>來車之間的距離等資訊。</a:t>
                      </a:r>
                      <a:endParaRPr sz="900">
                        <a:latin typeface="華康標楷體"/>
                        <a:cs typeface="華康標楷體"/>
                      </a:endParaRPr>
                    </a:p>
                    <a:p>
                      <a:pPr marL="420370" indent="-119380">
                        <a:lnSpc>
                          <a:spcPct val="100000"/>
                        </a:lnSpc>
                        <a:spcBef>
                          <a:spcPts val="650"/>
                        </a:spcBef>
                        <a:buFont typeface="Trebuchet MS"/>
                        <a:buAutoNum type="alphaUcPeriod"/>
                        <a:tabLst>
                          <a:tab pos="420370" algn="l"/>
                        </a:tabLst>
                      </a:pPr>
                      <a:r>
                        <a:rPr dirty="0" sz="900" spc="-15">
                          <a:solidFill>
                            <a:srgbClr val="231F20"/>
                          </a:solidFill>
                          <a:latin typeface="華康標楷體"/>
                          <a:cs typeface="華康標楷體"/>
                        </a:rPr>
                        <a:t>先顯示左側方向燈，再確認後車的動向。</a:t>
                      </a:r>
                      <a:endParaRPr sz="900">
                        <a:latin typeface="華康標楷體"/>
                        <a:cs typeface="華康標楷體"/>
                      </a:endParaRPr>
                    </a:p>
                    <a:p>
                      <a:pPr marL="426084" indent="-123189">
                        <a:lnSpc>
                          <a:spcPct val="100000"/>
                        </a:lnSpc>
                        <a:spcBef>
                          <a:spcPts val="620"/>
                        </a:spcBef>
                        <a:buFont typeface="Trebuchet MS"/>
                        <a:buAutoNum type="alphaUcPeriod"/>
                        <a:tabLst>
                          <a:tab pos="426084" algn="l"/>
                        </a:tabLst>
                      </a:pPr>
                      <a:r>
                        <a:rPr dirty="0" sz="900" spc="-15">
                          <a:solidFill>
                            <a:srgbClr val="231F20"/>
                          </a:solidFill>
                          <a:latin typeface="華康標楷體"/>
                          <a:cs typeface="華康標楷體"/>
                        </a:rPr>
                        <a:t>以平穩的行進路線向左側變換車道。</a:t>
                      </a:r>
                      <a:endParaRPr sz="900">
                        <a:latin typeface="華康標楷體"/>
                        <a:cs typeface="華康標楷體"/>
                      </a:endParaRPr>
                    </a:p>
                    <a:p>
                      <a:pPr marL="432434" indent="-125095">
                        <a:lnSpc>
                          <a:spcPct val="100000"/>
                        </a:lnSpc>
                        <a:spcBef>
                          <a:spcPts val="620"/>
                        </a:spcBef>
                        <a:buFont typeface="Trebuchet MS"/>
                        <a:buAutoNum type="alphaUcPeriod"/>
                        <a:tabLst>
                          <a:tab pos="432434" algn="l"/>
                        </a:tabLst>
                      </a:pPr>
                      <a:r>
                        <a:rPr dirty="0" sz="900" spc="-15">
                          <a:solidFill>
                            <a:srgbClr val="231F20"/>
                          </a:solidFill>
                          <a:latin typeface="華康標楷體"/>
                          <a:cs typeface="華康標楷體"/>
                        </a:rPr>
                        <a:t>與即將超越的前車，保持足夠的側邊間距。</a:t>
                      </a:r>
                      <a:endParaRPr sz="900">
                        <a:latin typeface="華康標楷體"/>
                        <a:cs typeface="華康標楷體"/>
                      </a:endParaRPr>
                    </a:p>
                    <a:p>
                      <a:pPr algn="just" marL="426720" marR="45085" indent="-116205">
                        <a:lnSpc>
                          <a:spcPct val="102400"/>
                        </a:lnSpc>
                        <a:spcBef>
                          <a:spcPts val="595"/>
                        </a:spcBef>
                        <a:buFont typeface="Trebuchet MS"/>
                        <a:buAutoNum type="alphaUcPeriod"/>
                        <a:tabLst>
                          <a:tab pos="431800" algn="l"/>
                        </a:tabLst>
                      </a:pPr>
                      <a:r>
                        <a:rPr dirty="0" sz="900" spc="-10">
                          <a:solidFill>
                            <a:srgbClr val="231F20"/>
                          </a:solidFill>
                          <a:latin typeface="華康標楷體"/>
                          <a:cs typeface="華康標楷體"/>
                        </a:rPr>
                        <a:t>確認與被超越的車輛之間，拉開足夠的距離</a:t>
                      </a:r>
                      <a:r>
                        <a:rPr dirty="0" sz="900">
                          <a:solidFill>
                            <a:srgbClr val="231F20"/>
                          </a:solidFill>
                          <a:latin typeface="華康標楷體"/>
                          <a:cs typeface="華康標楷體"/>
                        </a:rPr>
                        <a:t>（</a:t>
                      </a:r>
                      <a:r>
                        <a:rPr dirty="0" sz="900" spc="-25">
                          <a:solidFill>
                            <a:srgbClr val="231F20"/>
                          </a:solidFill>
                          <a:latin typeface="華康標楷體"/>
                          <a:cs typeface="華康標楷體"/>
                        </a:rPr>
                        <a:t>建議</a:t>
                      </a:r>
                      <a:r>
                        <a:rPr dirty="0" sz="900" spc="-25">
                          <a:solidFill>
                            <a:srgbClr val="231F20"/>
                          </a:solidFill>
                          <a:latin typeface="華康標楷體"/>
                          <a:cs typeface="華康標楷體"/>
                        </a:rPr>
                        <a:t>	</a:t>
                      </a:r>
                      <a:r>
                        <a:rPr dirty="0" sz="900" spc="-10">
                          <a:solidFill>
                            <a:srgbClr val="231F20"/>
                          </a:solidFill>
                          <a:latin typeface="華康標楷體"/>
                          <a:cs typeface="華康標楷體"/>
                        </a:rPr>
                        <a:t>可利用車內照後鏡或車身右側照後鏡，看到被超越</a:t>
                      </a:r>
                      <a:r>
                        <a:rPr dirty="0" sz="900" spc="-10">
                          <a:solidFill>
                            <a:srgbClr val="231F20"/>
                          </a:solidFill>
                          <a:latin typeface="華康標楷體"/>
                          <a:cs typeface="華康標楷體"/>
                        </a:rPr>
                        <a:t>	</a:t>
                      </a:r>
                      <a:r>
                        <a:rPr dirty="0" sz="900">
                          <a:solidFill>
                            <a:srgbClr val="231F20"/>
                          </a:solidFill>
                          <a:latin typeface="華康標楷體"/>
                          <a:cs typeface="華康標楷體"/>
                        </a:rPr>
                        <a:t>車輛為準）</a:t>
                      </a:r>
                      <a:r>
                        <a:rPr dirty="0" sz="900" spc="-15">
                          <a:solidFill>
                            <a:srgbClr val="231F20"/>
                          </a:solidFill>
                          <a:latin typeface="華康標楷體"/>
                          <a:cs typeface="華康標楷體"/>
                        </a:rPr>
                        <a:t>後，再顯示右側方向燈，平穩地將車輛	變換回原來行駛的車道。</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1605">
                        <a:lnSpc>
                          <a:spcPct val="100000"/>
                        </a:lnSpc>
                        <a:spcBef>
                          <a:spcPts val="280"/>
                        </a:spcBef>
                      </a:pPr>
                      <a:r>
                        <a:rPr dirty="0" sz="900" spc="-15">
                          <a:solidFill>
                            <a:srgbClr val="231F20"/>
                          </a:solidFill>
                          <a:latin typeface="華康標楷體"/>
                          <a:cs typeface="華康標楷體"/>
                        </a:rPr>
                        <a:t>緩變換車道的要領。</a:t>
                      </a:r>
                      <a:endParaRPr sz="900">
                        <a:latin typeface="華康標楷體"/>
                        <a:cs typeface="華康標楷體"/>
                      </a:endParaRPr>
                    </a:p>
                  </a:txBody>
                  <a:tcPr marL="0" marR="0" marB="0" marT="35560">
                    <a:lnL w="9525">
                      <a:solidFill>
                        <a:srgbClr val="BCBEC0"/>
                      </a:solidFill>
                      <a:prstDash val="dot"/>
                    </a:lnL>
                    <a:lnT w="9525">
                      <a:solidFill>
                        <a:srgbClr val="BCBEC0"/>
                      </a:solidFill>
                      <a:prstDash val="solid"/>
                    </a:lnT>
                  </a:tcPr>
                </a:tc>
              </a:tr>
            </a:tbl>
          </a:graphicData>
        </a:graphic>
      </p:graphicFrame>
      <p:grpSp>
        <p:nvGrpSpPr>
          <p:cNvPr id="136" name="object 136" descr=""/>
          <p:cNvGrpSpPr/>
          <p:nvPr/>
        </p:nvGrpSpPr>
        <p:grpSpPr>
          <a:xfrm>
            <a:off x="7920000" y="4612502"/>
            <a:ext cx="6642100" cy="365125"/>
            <a:chOff x="7920000" y="4612502"/>
            <a:chExt cx="6642100" cy="365125"/>
          </a:xfrm>
        </p:grpSpPr>
        <p:sp>
          <p:nvSpPr>
            <p:cNvPr id="137" name="object 137" descr=""/>
            <p:cNvSpPr/>
            <p:nvPr/>
          </p:nvSpPr>
          <p:spPr>
            <a:xfrm>
              <a:off x="8712000" y="4612502"/>
              <a:ext cx="0" cy="351155"/>
            </a:xfrm>
            <a:custGeom>
              <a:avLst/>
              <a:gdLst/>
              <a:ahLst/>
              <a:cxnLst/>
              <a:rect l="l" t="t" r="r" b="b"/>
              <a:pathLst>
                <a:path w="0" h="351154">
                  <a:moveTo>
                    <a:pt x="0" y="351002"/>
                  </a:moveTo>
                  <a:lnTo>
                    <a:pt x="0" y="0"/>
                  </a:lnTo>
                </a:path>
              </a:pathLst>
            </a:custGeom>
            <a:ln w="9004">
              <a:solidFill>
                <a:srgbClr val="FFFFFF"/>
              </a:solidFill>
            </a:ln>
          </p:spPr>
          <p:txBody>
            <a:bodyPr wrap="square" lIns="0" tIns="0" rIns="0" bIns="0" rtlCol="0"/>
            <a:lstStyle/>
            <a:p/>
          </p:txBody>
        </p:sp>
        <p:sp>
          <p:nvSpPr>
            <p:cNvPr id="138" name="object 138" descr=""/>
            <p:cNvSpPr/>
            <p:nvPr/>
          </p:nvSpPr>
          <p:spPr>
            <a:xfrm>
              <a:off x="7920000" y="4972506"/>
              <a:ext cx="792480" cy="0"/>
            </a:xfrm>
            <a:custGeom>
              <a:avLst/>
              <a:gdLst/>
              <a:ahLst/>
              <a:cxnLst/>
              <a:rect l="l" t="t" r="r" b="b"/>
              <a:pathLst>
                <a:path w="792479" h="0">
                  <a:moveTo>
                    <a:pt x="0" y="0"/>
                  </a:moveTo>
                  <a:lnTo>
                    <a:pt x="791997" y="0"/>
                  </a:lnTo>
                </a:path>
              </a:pathLst>
            </a:custGeom>
            <a:ln w="9004">
              <a:solidFill>
                <a:srgbClr val="BCBEC0"/>
              </a:solidFill>
            </a:ln>
          </p:spPr>
          <p:txBody>
            <a:bodyPr wrap="square" lIns="0" tIns="0" rIns="0" bIns="0" rtlCol="0"/>
            <a:lstStyle/>
            <a:p/>
          </p:txBody>
        </p:sp>
        <p:sp>
          <p:nvSpPr>
            <p:cNvPr id="139" name="object 139" descr=""/>
            <p:cNvSpPr/>
            <p:nvPr/>
          </p:nvSpPr>
          <p:spPr>
            <a:xfrm>
              <a:off x="10079999" y="4612502"/>
              <a:ext cx="0" cy="351155"/>
            </a:xfrm>
            <a:custGeom>
              <a:avLst/>
              <a:gdLst/>
              <a:ahLst/>
              <a:cxnLst/>
              <a:rect l="l" t="t" r="r" b="b"/>
              <a:pathLst>
                <a:path w="0" h="351154">
                  <a:moveTo>
                    <a:pt x="0" y="351002"/>
                  </a:moveTo>
                  <a:lnTo>
                    <a:pt x="0" y="0"/>
                  </a:lnTo>
                </a:path>
              </a:pathLst>
            </a:custGeom>
            <a:ln w="9004">
              <a:solidFill>
                <a:srgbClr val="FFFFFF"/>
              </a:solidFill>
            </a:ln>
          </p:spPr>
          <p:txBody>
            <a:bodyPr wrap="square" lIns="0" tIns="0" rIns="0" bIns="0" rtlCol="0"/>
            <a:lstStyle/>
            <a:p/>
          </p:txBody>
        </p:sp>
        <p:sp>
          <p:nvSpPr>
            <p:cNvPr id="140" name="object 140" descr=""/>
            <p:cNvSpPr/>
            <p:nvPr/>
          </p:nvSpPr>
          <p:spPr>
            <a:xfrm>
              <a:off x="8712000"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141" name="object 141" descr=""/>
            <p:cNvSpPr/>
            <p:nvPr/>
          </p:nvSpPr>
          <p:spPr>
            <a:xfrm>
              <a:off x="13140001" y="4612502"/>
              <a:ext cx="0" cy="351155"/>
            </a:xfrm>
            <a:custGeom>
              <a:avLst/>
              <a:gdLst/>
              <a:ahLst/>
              <a:cxnLst/>
              <a:rect l="l" t="t" r="r" b="b"/>
              <a:pathLst>
                <a:path w="0" h="351154">
                  <a:moveTo>
                    <a:pt x="0" y="351002"/>
                  </a:moveTo>
                  <a:lnTo>
                    <a:pt x="0" y="0"/>
                  </a:lnTo>
                </a:path>
              </a:pathLst>
            </a:custGeom>
            <a:ln w="9004">
              <a:solidFill>
                <a:srgbClr val="FFFFFF"/>
              </a:solidFill>
            </a:ln>
          </p:spPr>
          <p:txBody>
            <a:bodyPr wrap="square" lIns="0" tIns="0" rIns="0" bIns="0" rtlCol="0"/>
            <a:lstStyle/>
            <a:p/>
          </p:txBody>
        </p:sp>
        <p:sp>
          <p:nvSpPr>
            <p:cNvPr id="142" name="object 142" descr=""/>
            <p:cNvSpPr/>
            <p:nvPr/>
          </p:nvSpPr>
          <p:spPr>
            <a:xfrm>
              <a:off x="10079999" y="4972506"/>
              <a:ext cx="3060065" cy="0"/>
            </a:xfrm>
            <a:custGeom>
              <a:avLst/>
              <a:gdLst/>
              <a:ahLst/>
              <a:cxnLst/>
              <a:rect l="l" t="t" r="r" b="b"/>
              <a:pathLst>
                <a:path w="3060065" h="0">
                  <a:moveTo>
                    <a:pt x="0" y="0"/>
                  </a:moveTo>
                  <a:lnTo>
                    <a:pt x="3060001" y="0"/>
                  </a:lnTo>
                </a:path>
              </a:pathLst>
            </a:custGeom>
            <a:ln w="9004">
              <a:solidFill>
                <a:srgbClr val="BCBEC0"/>
              </a:solidFill>
            </a:ln>
          </p:spPr>
          <p:txBody>
            <a:bodyPr wrap="square" lIns="0" tIns="0" rIns="0" bIns="0" rtlCol="0"/>
            <a:lstStyle/>
            <a:p/>
          </p:txBody>
        </p:sp>
        <p:sp>
          <p:nvSpPr>
            <p:cNvPr id="143" name="object 143" descr=""/>
            <p:cNvSpPr/>
            <p:nvPr/>
          </p:nvSpPr>
          <p:spPr>
            <a:xfrm>
              <a:off x="13140001"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grpSp>
      <p:graphicFrame>
        <p:nvGraphicFramePr>
          <p:cNvPr id="144" name="object 144" descr=""/>
          <p:cNvGraphicFramePr>
            <a:graphicFrameLocks noGrp="1"/>
          </p:cNvGraphicFramePr>
          <p:nvPr/>
        </p:nvGraphicFramePr>
        <p:xfrm>
          <a:off x="7919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5"/>
                        </a:spcBef>
                      </a:pPr>
                      <a:endParaRPr sz="1050">
                        <a:latin typeface="Times New Roman"/>
                        <a:cs typeface="Times New Roman"/>
                      </a:endParaRPr>
                    </a:p>
                    <a:p>
                      <a:pPr marL="269875" marR="45720" indent="-252095">
                        <a:lnSpc>
                          <a:spcPct val="102400"/>
                        </a:lnSpc>
                        <a:spcBef>
                          <a:spcPts val="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二</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在山區道</a:t>
                      </a:r>
                      <a:r>
                        <a:rPr dirty="0" sz="900" spc="-25">
                          <a:solidFill>
                            <a:srgbClr val="231F20"/>
                          </a:solidFill>
                          <a:latin typeface="華康標楷體"/>
                          <a:cs typeface="華康標楷體"/>
                        </a:rPr>
                        <a:t>路行駛</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marL="302260" indent="-284480">
                        <a:lnSpc>
                          <a:spcPct val="100000"/>
                        </a:lnSpc>
                        <a:spcBef>
                          <a:spcPts val="280"/>
                        </a:spcBef>
                        <a:buSzPct val="88888"/>
                        <a:buAutoNum type="arabicPlain"/>
                        <a:tabLst>
                          <a:tab pos="302260" algn="l"/>
                        </a:tabLst>
                      </a:pPr>
                      <a:r>
                        <a:rPr dirty="0" sz="900" spc="-20">
                          <a:solidFill>
                            <a:srgbClr val="231F20"/>
                          </a:solidFill>
                          <a:latin typeface="華康標楷體"/>
                          <a:cs typeface="華康標楷體"/>
                        </a:rPr>
                        <a:t>匝道上行駛</a:t>
                      </a:r>
                      <a:endParaRPr sz="900">
                        <a:latin typeface="華康標楷體"/>
                        <a:cs typeface="華康標楷體"/>
                      </a:endParaRPr>
                    </a:p>
                    <a:p>
                      <a:pPr>
                        <a:lnSpc>
                          <a:spcPct val="100000"/>
                        </a:lnSpc>
                        <a:spcBef>
                          <a:spcPts val="5"/>
                        </a:spcBef>
                        <a:buClr>
                          <a:srgbClr val="231F20"/>
                        </a:buClr>
                        <a:buFont typeface=""/>
                        <a:buAutoNum type="arabicPlain"/>
                      </a:pPr>
                      <a:endParaRPr sz="1500">
                        <a:latin typeface="Times New Roman"/>
                        <a:cs typeface="Times New Roman"/>
                      </a:endParaRPr>
                    </a:p>
                    <a:p>
                      <a:pPr marL="313055" marR="36830" indent="-295275">
                        <a:lnSpc>
                          <a:spcPct val="102400"/>
                        </a:lnSpc>
                        <a:buSzPct val="88888"/>
                        <a:buFont typeface=""/>
                        <a:buAutoNum type="arabicPlain"/>
                        <a:tabLst>
                          <a:tab pos="313055" algn="l"/>
                          <a:tab pos="314325" algn="l"/>
                        </a:tabLst>
                      </a:pPr>
                      <a:r>
                        <a:rPr dirty="0" sz="900">
                          <a:solidFill>
                            <a:srgbClr val="231F20"/>
                          </a:solidFill>
                          <a:latin typeface="Times New Roman"/>
                          <a:cs typeface="Times New Roman"/>
                        </a:rPr>
                        <a:t>	</a:t>
                      </a:r>
                      <a:r>
                        <a:rPr dirty="0" sz="900" spc="75">
                          <a:solidFill>
                            <a:srgbClr val="231F20"/>
                          </a:solidFill>
                          <a:latin typeface="華康標楷體"/>
                          <a:cs typeface="華康標楷體"/>
                        </a:rPr>
                        <a:t>在匝道出口前選擇</a:t>
                      </a:r>
                      <a:r>
                        <a:rPr dirty="0" sz="900" spc="-20">
                          <a:solidFill>
                            <a:srgbClr val="231F20"/>
                          </a:solidFill>
                          <a:latin typeface="華康標楷體"/>
                          <a:cs typeface="華康標楷體"/>
                        </a:rPr>
                        <a:t>行進路線</a:t>
                      </a:r>
                      <a:endParaRPr sz="900">
                        <a:latin typeface="華康標楷體"/>
                        <a:cs typeface="華康標楷體"/>
                      </a:endParaRPr>
                    </a:p>
                    <a:p>
                      <a:pPr marL="302260" indent="-284480">
                        <a:lnSpc>
                          <a:spcPct val="100000"/>
                        </a:lnSpc>
                        <a:spcBef>
                          <a:spcPts val="650"/>
                        </a:spcBef>
                        <a:buSzPct val="88888"/>
                        <a:buAutoNum type="arabicPlain"/>
                        <a:tabLst>
                          <a:tab pos="302260" algn="l"/>
                        </a:tabLst>
                      </a:pPr>
                      <a:r>
                        <a:rPr dirty="0" sz="900" spc="-20">
                          <a:solidFill>
                            <a:srgbClr val="231F20"/>
                          </a:solidFill>
                          <a:latin typeface="華康標楷體"/>
                          <a:cs typeface="華康標楷體"/>
                        </a:rPr>
                        <a:t>通過匝道口</a:t>
                      </a:r>
                      <a:endParaRPr sz="900">
                        <a:latin typeface="華康標楷體"/>
                        <a:cs typeface="華康標楷體"/>
                      </a:endParaRPr>
                    </a:p>
                    <a:p>
                      <a:pPr>
                        <a:lnSpc>
                          <a:spcPct val="100000"/>
                        </a:lnSpc>
                        <a:spcBef>
                          <a:spcPts val="25"/>
                        </a:spcBef>
                        <a:buClr>
                          <a:srgbClr val="231F20"/>
                        </a:buClr>
                        <a:buFont typeface=""/>
                        <a:buAutoNum type="arabicPlain"/>
                      </a:pPr>
                      <a:endParaRPr sz="1500">
                        <a:latin typeface="Times New Roman"/>
                        <a:cs typeface="Times New Roman"/>
                      </a:endParaRPr>
                    </a:p>
                    <a:p>
                      <a:pPr marL="302260" indent="-284480">
                        <a:lnSpc>
                          <a:spcPct val="100000"/>
                        </a:lnSpc>
                        <a:spcBef>
                          <a:spcPts val="5"/>
                        </a:spcBef>
                        <a:buSzPct val="88888"/>
                        <a:buAutoNum type="arabicPlain"/>
                        <a:tabLst>
                          <a:tab pos="302260" algn="l"/>
                        </a:tabLst>
                      </a:pPr>
                      <a:r>
                        <a:rPr dirty="0" sz="900" spc="-20">
                          <a:solidFill>
                            <a:srgbClr val="231F20"/>
                          </a:solidFill>
                          <a:latin typeface="華康標楷體"/>
                          <a:cs typeface="華康標楷體"/>
                        </a:rPr>
                        <a:t>行駛一般道路</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50">
                        <a:latin typeface="Times New Roman"/>
                        <a:cs typeface="Times New Roman"/>
                      </a:endParaRPr>
                    </a:p>
                    <a:p>
                      <a:pPr marL="132715" marR="45085" indent="-115570">
                        <a:lnSpc>
                          <a:spcPct val="102400"/>
                        </a:lnSpc>
                      </a:pPr>
                      <a:r>
                        <a:rPr dirty="0" sz="900" spc="-10">
                          <a:solidFill>
                            <a:srgbClr val="231F20"/>
                          </a:solidFill>
                          <a:latin typeface="華康標楷體"/>
                          <a:cs typeface="華康標楷體"/>
                        </a:rPr>
                        <a:t>．高、快速公路及市區快</a:t>
                      </a:r>
                      <a:r>
                        <a:rPr dirty="0" sz="900" spc="-20">
                          <a:solidFill>
                            <a:srgbClr val="231F20"/>
                          </a:solidFill>
                          <a:latin typeface="華康標楷體"/>
                          <a:cs typeface="華康標楷體"/>
                        </a:rPr>
                        <a:t>速道路使用須知</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7780">
                        <a:lnSpc>
                          <a:spcPct val="100000"/>
                        </a:lnSpc>
                        <a:spcBef>
                          <a:spcPts val="805"/>
                        </a:spcBef>
                      </a:pPr>
                      <a:r>
                        <a:rPr dirty="0" sz="900" spc="-15">
                          <a:solidFill>
                            <a:srgbClr val="231F20"/>
                          </a:solidFill>
                          <a:latin typeface="華康標楷體"/>
                          <a:cs typeface="華康標楷體"/>
                        </a:rPr>
                        <a:t>．規劃行車計畫的方法</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5"/>
                        </a:spcBef>
                      </a:pPr>
                      <a:endParaRPr sz="850">
                        <a:latin typeface="Times New Roman"/>
                        <a:cs typeface="Times New Roman"/>
                      </a:endParaRPr>
                    </a:p>
                    <a:p>
                      <a:pPr marL="132715" marR="44450" indent="-115570">
                        <a:lnSpc>
                          <a:spcPct val="102400"/>
                        </a:lnSpc>
                      </a:pPr>
                      <a:r>
                        <a:rPr dirty="0" sz="900" spc="-5">
                          <a:solidFill>
                            <a:srgbClr val="231F20"/>
                          </a:solidFill>
                          <a:latin typeface="華康標楷體"/>
                          <a:cs typeface="華康標楷體"/>
                        </a:rPr>
                        <a:t>．在山區道路視道路線型</a:t>
                      </a:r>
                      <a:r>
                        <a:rPr dirty="0" sz="900" spc="-20">
                          <a:solidFill>
                            <a:srgbClr val="231F20"/>
                          </a:solidFill>
                          <a:latin typeface="華康標楷體"/>
                          <a:cs typeface="華康標楷體"/>
                        </a:rPr>
                        <a:t>及情況駕駛</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305435" marR="45085" indent="-288290">
                        <a:lnSpc>
                          <a:spcPct val="102400"/>
                        </a:lnSpc>
                        <a:spcBef>
                          <a:spcPts val="254"/>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視匝道的坡度和彎曲度，保持適當的車速。此時應該換入低速檔，並保持適當的速度。</a:t>
                      </a:r>
                      <a:endParaRPr sz="900">
                        <a:latin typeface="華康標楷體"/>
                        <a:cs typeface="華康標楷體"/>
                      </a:endParaRPr>
                    </a:p>
                    <a:p>
                      <a:pPr marL="299720" indent="-281940">
                        <a:lnSpc>
                          <a:spcPct val="100000"/>
                        </a:lnSpc>
                        <a:spcBef>
                          <a:spcPts val="650"/>
                        </a:spcBef>
                        <a:buSzPct val="88888"/>
                        <a:buAutoNum type="arabicPlain"/>
                        <a:tabLst>
                          <a:tab pos="299720" algn="l"/>
                        </a:tabLst>
                      </a:pPr>
                      <a:r>
                        <a:rPr dirty="0" sz="900" spc="-20">
                          <a:solidFill>
                            <a:srgbClr val="231F20"/>
                          </a:solidFill>
                          <a:latin typeface="華康標楷體"/>
                          <a:cs typeface="華康標楷體"/>
                        </a:rPr>
                        <a:t>及早確認目的地的指示標誌，並選擇正確的行進路線。</a:t>
                      </a:r>
                      <a:endParaRPr sz="900">
                        <a:latin typeface="華康標楷體"/>
                        <a:cs typeface="華康標楷體"/>
                      </a:endParaRPr>
                    </a:p>
                    <a:p>
                      <a:pPr>
                        <a:lnSpc>
                          <a:spcPct val="100000"/>
                        </a:lnSpc>
                        <a:buClr>
                          <a:srgbClr val="231F20"/>
                        </a:buClr>
                        <a:buFont typeface=""/>
                        <a:buAutoNum type="arabicPlain"/>
                      </a:pPr>
                      <a:endParaRPr sz="1500">
                        <a:latin typeface="Times New Roman"/>
                        <a:cs typeface="Times New Roman"/>
                      </a:endParaRPr>
                    </a:p>
                    <a:p>
                      <a:pPr marL="305435" marR="46990" indent="-288290">
                        <a:lnSpc>
                          <a:spcPct val="102400"/>
                        </a:lnSpc>
                        <a:spcBef>
                          <a:spcPts val="5"/>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注意從其他方向即將進入匝道的車輛，並及早確認出口號誌（號誌化路口時）</a:t>
                      </a:r>
                      <a:r>
                        <a:rPr dirty="0" sz="900" spc="-50">
                          <a:solidFill>
                            <a:srgbClr val="231F20"/>
                          </a:solidFill>
                          <a:latin typeface="華康標楷體"/>
                          <a:cs typeface="華康標楷體"/>
                        </a:rPr>
                        <a:t>。</a:t>
                      </a:r>
                      <a:endParaRPr sz="900">
                        <a:latin typeface="華康標楷體"/>
                        <a:cs typeface="華康標楷體"/>
                      </a:endParaRPr>
                    </a:p>
                    <a:p>
                      <a:pPr marL="305435" indent="-287655">
                        <a:lnSpc>
                          <a:spcPct val="100000"/>
                        </a:lnSpc>
                        <a:spcBef>
                          <a:spcPts val="645"/>
                        </a:spcBef>
                        <a:buSzPct val="88888"/>
                        <a:buAutoNum type="arabicPlain"/>
                        <a:tabLst>
                          <a:tab pos="305435" algn="l"/>
                        </a:tabLst>
                      </a:pPr>
                      <a:r>
                        <a:rPr dirty="0" sz="900" spc="-15">
                          <a:solidFill>
                            <a:srgbClr val="231F20"/>
                          </a:solidFill>
                          <a:latin typeface="華康標楷體"/>
                          <a:cs typeface="華康標楷體"/>
                        </a:rPr>
                        <a:t>依照一般道路規定，並以適當的車速行駛。</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5"/>
                        </a:spcBef>
                      </a:pPr>
                      <a:endParaRPr sz="1150">
                        <a:latin typeface="Times New Roman"/>
                        <a:cs typeface="Times New Roman"/>
                      </a:endParaRPr>
                    </a:p>
                    <a:p>
                      <a:pPr algn="just" marL="132715" marR="48260" indent="-115570">
                        <a:lnSpc>
                          <a:spcPct val="102400"/>
                        </a:lnSpc>
                      </a:pPr>
                      <a:r>
                        <a:rPr dirty="0" sz="900" spc="-15">
                          <a:solidFill>
                            <a:srgbClr val="231F20"/>
                          </a:solidFill>
                          <a:latin typeface="華康標楷體"/>
                          <a:cs typeface="華康標楷體"/>
                        </a:rPr>
                        <a:t>．瞭解駕駛人在高速行駛的狀況下，只要打瞌睡、分心或車輛故障，都可能引發嚴重交通事故。所以在行駛高速公路</a:t>
                      </a:r>
                      <a:r>
                        <a:rPr dirty="0" sz="900" spc="-10">
                          <a:solidFill>
                            <a:srgbClr val="231F20"/>
                          </a:solidFill>
                          <a:latin typeface="華康標楷體"/>
                          <a:cs typeface="華康標楷體"/>
                        </a:rPr>
                        <a:t>前，必須確實地檢查車輛，規劃時間寬裕（不趕路）</a:t>
                      </a:r>
                      <a:r>
                        <a:rPr dirty="0" sz="900" spc="-30">
                          <a:solidFill>
                            <a:srgbClr val="231F20"/>
                          </a:solidFill>
                          <a:latin typeface="華康標楷體"/>
                          <a:cs typeface="華康標楷體"/>
                        </a:rPr>
                        <a:t>的行</a:t>
                      </a:r>
                      <a:r>
                        <a:rPr dirty="0" sz="900" spc="-15">
                          <a:solidFill>
                            <a:srgbClr val="231F20"/>
                          </a:solidFill>
                          <a:latin typeface="華康標楷體"/>
                          <a:cs typeface="華康標楷體"/>
                        </a:rPr>
                        <a:t>車計畫，維持身體狀況良好並養足精神。車輛在高速行駛時，也應隨時保持高度警戒謹慎駕駛。</a:t>
                      </a:r>
                      <a:endParaRPr sz="900">
                        <a:latin typeface="華康標楷體"/>
                        <a:cs typeface="華康標楷體"/>
                      </a:endParaRPr>
                    </a:p>
                    <a:p>
                      <a:pPr marL="132715" marR="48260" indent="-115570">
                        <a:lnSpc>
                          <a:spcPct val="102400"/>
                        </a:lnSpc>
                        <a:spcBef>
                          <a:spcPts val="565"/>
                        </a:spcBef>
                      </a:pPr>
                      <a:r>
                        <a:rPr dirty="0" sz="900" spc="-15">
                          <a:solidFill>
                            <a:srgbClr val="231F20"/>
                          </a:solidFill>
                          <a:latin typeface="華康標楷體"/>
                          <a:cs typeface="華康標楷體"/>
                        </a:rPr>
                        <a:t>．高、快速公路及市區快速道路之出入口均受管制，因此行前務必做好行車路線規劃，避免走錯匝道。</a:t>
                      </a:r>
                      <a:endParaRPr sz="900">
                        <a:latin typeface="華康標楷體"/>
                        <a:cs typeface="華康標楷體"/>
                      </a:endParaRPr>
                    </a:p>
                    <a:p>
                      <a:pPr algn="just" marL="132715" marR="47625" indent="-115570">
                        <a:lnSpc>
                          <a:spcPct val="102400"/>
                        </a:lnSpc>
                      </a:pPr>
                      <a:r>
                        <a:rPr dirty="0" sz="900" spc="-15">
                          <a:solidFill>
                            <a:srgbClr val="231F20"/>
                          </a:solidFill>
                          <a:latin typeface="華康標楷體"/>
                          <a:cs typeface="華康標楷體"/>
                        </a:rPr>
                        <a:t>．避免發生長時間疲勞駕駛及油箱油量不足的情形，行前應</a:t>
                      </a:r>
                      <a:r>
                        <a:rPr dirty="0" sz="900" spc="-10">
                          <a:solidFill>
                            <a:srgbClr val="231F20"/>
                          </a:solidFill>
                          <a:latin typeface="華康標楷體"/>
                          <a:cs typeface="華康標楷體"/>
                        </a:rPr>
                        <a:t>規劃時間寬裕（不趕路）</a:t>
                      </a:r>
                      <a:r>
                        <a:rPr dirty="0" sz="900" spc="-15">
                          <a:solidFill>
                            <a:srgbClr val="231F20"/>
                          </a:solidFill>
                          <a:latin typeface="華康標楷體"/>
                          <a:cs typeface="華康標楷體"/>
                        </a:rPr>
                        <a:t>的行車計畫，中途並適度地擇地</a:t>
                      </a:r>
                      <a:r>
                        <a:rPr dirty="0" sz="900" spc="-20">
                          <a:solidFill>
                            <a:srgbClr val="231F20"/>
                          </a:solidFill>
                          <a:latin typeface="華康標楷體"/>
                          <a:cs typeface="華康標楷體"/>
                        </a:rPr>
                        <a:t>停車休息。</a:t>
                      </a:r>
                      <a:endParaRPr sz="900">
                        <a:latin typeface="華康標楷體"/>
                        <a:cs typeface="華康標楷體"/>
                      </a:endParaRPr>
                    </a:p>
                    <a:p>
                      <a:pPr algn="just" marL="132715" marR="41910" indent="-115570">
                        <a:lnSpc>
                          <a:spcPct val="102400"/>
                        </a:lnSpc>
                      </a:pPr>
                      <a:r>
                        <a:rPr dirty="0" sz="900" spc="-10">
                          <a:solidFill>
                            <a:srgbClr val="231F20"/>
                          </a:solidFill>
                          <a:latin typeface="華康標楷體"/>
                          <a:cs typeface="華康標楷體"/>
                        </a:rPr>
                        <a:t>．高、快速公路及市區快速道路有可能因為天候不佳或交通</a:t>
                      </a:r>
                      <a:r>
                        <a:rPr dirty="0" sz="900" spc="25">
                          <a:solidFill>
                            <a:srgbClr val="231F20"/>
                          </a:solidFill>
                          <a:latin typeface="華康標楷體"/>
                          <a:cs typeface="華康標楷體"/>
                        </a:rPr>
                        <a:t>事故而封閉道路，要隨時收聽廣播，確認道路和交通現</a:t>
                      </a:r>
                      <a:r>
                        <a:rPr dirty="0" sz="900" spc="-10">
                          <a:solidFill>
                            <a:srgbClr val="231F20"/>
                          </a:solidFill>
                          <a:latin typeface="華康標楷體"/>
                          <a:cs typeface="華康標楷體"/>
                        </a:rPr>
                        <a:t>況。</a:t>
                      </a:r>
                      <a:endParaRPr sz="900">
                        <a:latin typeface="華康標楷體"/>
                        <a:cs typeface="華康標楷體"/>
                      </a:endParaRPr>
                    </a:p>
                    <a:p>
                      <a:pPr marL="17780">
                        <a:lnSpc>
                          <a:spcPct val="100000"/>
                        </a:lnSpc>
                        <a:spcBef>
                          <a:spcPts val="535"/>
                        </a:spcBef>
                      </a:pPr>
                      <a:r>
                        <a:rPr dirty="0" sz="900" spc="-15">
                          <a:solidFill>
                            <a:srgbClr val="231F20"/>
                          </a:solidFill>
                          <a:latin typeface="華康標楷體"/>
                          <a:cs typeface="華康標楷體"/>
                        </a:rPr>
                        <a:t>．依山區道路狀況，應用必要性的駕駛技能。</a:t>
                      </a:r>
                      <a:endParaRPr sz="900">
                        <a:latin typeface="華康標楷體"/>
                        <a:cs typeface="華康標楷體"/>
                      </a:endParaRPr>
                    </a:p>
                    <a:p>
                      <a:pPr>
                        <a:lnSpc>
                          <a:spcPct val="100000"/>
                        </a:lnSpc>
                      </a:pPr>
                      <a:endParaRPr sz="900">
                        <a:latin typeface="Times New Roman"/>
                        <a:cs typeface="Times New Roman"/>
                      </a:endParaRPr>
                    </a:p>
                    <a:p>
                      <a:pPr marL="431800" marR="45720" indent="-120650">
                        <a:lnSpc>
                          <a:spcPct val="102400"/>
                        </a:lnSpc>
                        <a:spcBef>
                          <a:spcPts val="695"/>
                        </a:spcBef>
                      </a:pPr>
                      <a:r>
                        <a:rPr dirty="0" sz="900" spc="-70">
                          <a:solidFill>
                            <a:srgbClr val="231F20"/>
                          </a:solidFill>
                          <a:latin typeface="Trebuchet MS"/>
                          <a:cs typeface="Trebuchet MS"/>
                        </a:rPr>
                        <a:t>A</a:t>
                      </a:r>
                      <a:r>
                        <a:rPr dirty="0" sz="900" spc="-35">
                          <a:solidFill>
                            <a:srgbClr val="231F20"/>
                          </a:solidFill>
                          <a:latin typeface="Trebuchet MS"/>
                          <a:cs typeface="Trebuchet MS"/>
                        </a:rPr>
                        <a:t>. </a:t>
                      </a:r>
                      <a:r>
                        <a:rPr dirty="0" sz="900" spc="-10">
                          <a:solidFill>
                            <a:srgbClr val="231F20"/>
                          </a:solidFill>
                          <a:latin typeface="華康標楷體"/>
                          <a:cs typeface="華康標楷體"/>
                        </a:rPr>
                        <a:t>行駛於山區道路，藉此學習行駛山路時特有的駕駛</a:t>
                      </a:r>
                      <a:r>
                        <a:rPr dirty="0" sz="900" spc="-25">
                          <a:solidFill>
                            <a:srgbClr val="231F20"/>
                          </a:solidFill>
                          <a:latin typeface="華康標楷體"/>
                          <a:cs typeface="華康標楷體"/>
                        </a:rPr>
                        <a:t>技能。</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0"/>
                        </a:spcBef>
                      </a:pPr>
                      <a:endParaRPr sz="1300">
                        <a:latin typeface="Times New Roman"/>
                        <a:cs typeface="Times New Roman"/>
                      </a:endParaRPr>
                    </a:p>
                    <a:p>
                      <a:pPr algn="just" marL="142240" marR="20955" indent="-124460">
                        <a:lnSpc>
                          <a:spcPct val="102400"/>
                        </a:lnSpc>
                      </a:pPr>
                      <a:r>
                        <a:rPr dirty="0" sz="900" spc="-60">
                          <a:solidFill>
                            <a:srgbClr val="231F20"/>
                          </a:solidFill>
                          <a:latin typeface="華康標楷體"/>
                          <a:cs typeface="華康標楷體"/>
                        </a:rPr>
                        <a:t>． 已經習慣高速行駛之後，</a:t>
                      </a:r>
                      <a:r>
                        <a:rPr dirty="0" sz="900" spc="60">
                          <a:solidFill>
                            <a:srgbClr val="231F20"/>
                          </a:solidFill>
                          <a:latin typeface="華康標楷體"/>
                          <a:cs typeface="華康標楷體"/>
                        </a:rPr>
                        <a:t>容易在一般道路上超速</a:t>
                      </a:r>
                      <a:r>
                        <a:rPr dirty="0" sz="900" spc="45">
                          <a:solidFill>
                            <a:srgbClr val="231F20"/>
                          </a:solidFill>
                          <a:latin typeface="華康標楷體"/>
                          <a:cs typeface="華康標楷體"/>
                        </a:rPr>
                        <a:t>行駛，所以要隨時地確</a:t>
                      </a:r>
                      <a:r>
                        <a:rPr dirty="0" sz="900" spc="-20">
                          <a:solidFill>
                            <a:srgbClr val="231F20"/>
                          </a:solidFill>
                          <a:latin typeface="華康標楷體"/>
                          <a:cs typeface="華康標楷體"/>
                        </a:rPr>
                        <a:t>認儀表板上的速率表。</a:t>
                      </a:r>
                      <a:endParaRPr sz="900">
                        <a:latin typeface="華康標楷體"/>
                        <a:cs typeface="華康標楷體"/>
                      </a:endParaRPr>
                    </a:p>
                    <a:p>
                      <a:pPr algn="just" marL="142240" marR="16510" indent="-124460">
                        <a:lnSpc>
                          <a:spcPct val="102400"/>
                        </a:lnSpc>
                        <a:spcBef>
                          <a:spcPts val="540"/>
                        </a:spcBef>
                      </a:pPr>
                      <a:r>
                        <a:rPr dirty="0" sz="900" spc="55">
                          <a:solidFill>
                            <a:srgbClr val="231F20"/>
                          </a:solidFill>
                          <a:latin typeface="華康標楷體"/>
                          <a:cs typeface="華康標楷體"/>
                        </a:rPr>
                        <a:t>．在行車條件沒有太大改</a:t>
                      </a:r>
                      <a:r>
                        <a:rPr dirty="0" sz="900" spc="-20">
                          <a:solidFill>
                            <a:srgbClr val="231F20"/>
                          </a:solidFill>
                          <a:latin typeface="華康標楷體"/>
                          <a:cs typeface="華康標楷體"/>
                        </a:rPr>
                        <a:t>變且長時間高速行駛下，</a:t>
                      </a:r>
                      <a:r>
                        <a:rPr dirty="0" sz="900" spc="-30">
                          <a:solidFill>
                            <a:srgbClr val="231F20"/>
                          </a:solidFill>
                          <a:latin typeface="華康標楷體"/>
                          <a:cs typeface="華康標楷體"/>
                        </a:rPr>
                        <a:t>容易產生：</a:t>
                      </a:r>
                      <a:endParaRPr sz="900">
                        <a:latin typeface="華康標楷體"/>
                        <a:cs typeface="華康標楷體"/>
                      </a:endParaRPr>
                    </a:p>
                    <a:p>
                      <a:pPr algn="just" marL="269875" marR="40005" indent="-117475">
                        <a:lnSpc>
                          <a:spcPct val="101699"/>
                        </a:lnSpc>
                        <a:spcBef>
                          <a:spcPts val="5"/>
                        </a:spcBef>
                      </a:pPr>
                      <a:r>
                        <a:rPr dirty="0" sz="900" spc="-120">
                          <a:solidFill>
                            <a:srgbClr val="231F20"/>
                          </a:solidFill>
                          <a:latin typeface="Trebuchet MS"/>
                          <a:cs typeface="Trebuchet MS"/>
                        </a:rPr>
                        <a:t>A</a:t>
                      </a:r>
                      <a:r>
                        <a:rPr dirty="0" sz="900" spc="-35">
                          <a:solidFill>
                            <a:srgbClr val="231F20"/>
                          </a:solidFill>
                          <a:latin typeface="Trebuchet MS"/>
                          <a:cs typeface="Trebuchet MS"/>
                        </a:rPr>
                        <a:t>. </a:t>
                      </a:r>
                      <a:r>
                        <a:rPr dirty="0" sz="900" spc="35">
                          <a:solidFill>
                            <a:srgbClr val="231F20"/>
                          </a:solidFill>
                          <a:latin typeface="華康標楷體"/>
                          <a:cs typeface="華康標楷體"/>
                        </a:rPr>
                        <a:t>昏昏欲睡，開車容易</a:t>
                      </a:r>
                      <a:r>
                        <a:rPr dirty="0" sz="900" spc="-20">
                          <a:solidFill>
                            <a:srgbClr val="231F20"/>
                          </a:solidFill>
                          <a:latin typeface="華康標楷體"/>
                          <a:cs typeface="華康標楷體"/>
                        </a:rPr>
                        <a:t>打瞌睡。</a:t>
                      </a:r>
                      <a:endParaRPr sz="900">
                        <a:latin typeface="華康標楷體"/>
                        <a:cs typeface="華康標楷體"/>
                      </a:endParaRPr>
                    </a:p>
                    <a:p>
                      <a:pPr algn="just" marL="269875" marR="22860" indent="-117475">
                        <a:lnSpc>
                          <a:spcPct val="101699"/>
                        </a:lnSpc>
                      </a:pPr>
                      <a:r>
                        <a:rPr dirty="0" sz="900" spc="-170">
                          <a:solidFill>
                            <a:srgbClr val="231F20"/>
                          </a:solidFill>
                          <a:latin typeface="Trebuchet MS"/>
                          <a:cs typeface="Trebuchet MS"/>
                        </a:rPr>
                        <a:t>B</a:t>
                      </a:r>
                      <a:r>
                        <a:rPr dirty="0" sz="900" spc="-20">
                          <a:solidFill>
                            <a:srgbClr val="231F20"/>
                          </a:solidFill>
                          <a:latin typeface="Trebuchet MS"/>
                          <a:cs typeface="Trebuchet MS"/>
                        </a:rPr>
                        <a:t>. </a:t>
                      </a:r>
                      <a:r>
                        <a:rPr dirty="0" sz="900" spc="45">
                          <a:solidFill>
                            <a:srgbClr val="231F20"/>
                          </a:solidFill>
                          <a:latin typeface="華康標楷體"/>
                          <a:cs typeface="華康標楷體"/>
                        </a:rPr>
                        <a:t>喪失對速度的感覺，會覺得比實際的速度</a:t>
                      </a:r>
                      <a:r>
                        <a:rPr dirty="0" sz="900" spc="30">
                          <a:solidFill>
                            <a:srgbClr val="231F20"/>
                          </a:solidFill>
                          <a:latin typeface="華康標楷體"/>
                          <a:cs typeface="華康標楷體"/>
                        </a:rPr>
                        <a:t>要慢，所以就容易發</a:t>
                      </a:r>
                      <a:r>
                        <a:rPr dirty="0" sz="900" spc="45">
                          <a:solidFill>
                            <a:srgbClr val="231F20"/>
                          </a:solidFill>
                          <a:latin typeface="華康標楷體"/>
                          <a:cs typeface="華康標楷體"/>
                        </a:rPr>
                        <a:t>生超速或與前車間之</a:t>
                      </a:r>
                      <a:r>
                        <a:rPr dirty="0" sz="900" spc="160">
                          <a:solidFill>
                            <a:srgbClr val="231F20"/>
                          </a:solidFill>
                          <a:latin typeface="華康標楷體"/>
                          <a:cs typeface="華康標楷體"/>
                        </a:rPr>
                        <a:t>跟車距離過近的現</a:t>
                      </a:r>
                      <a:r>
                        <a:rPr dirty="0" sz="900" spc="-50">
                          <a:solidFill>
                            <a:srgbClr val="231F20"/>
                          </a:solidFill>
                          <a:latin typeface="華康標楷體"/>
                          <a:cs typeface="華康標楷體"/>
                        </a:rPr>
                        <a:t> </a:t>
                      </a:r>
                      <a:r>
                        <a:rPr dirty="0" sz="900" spc="-30">
                          <a:solidFill>
                            <a:srgbClr val="231F20"/>
                          </a:solidFill>
                          <a:latin typeface="華康標楷體"/>
                          <a:cs typeface="華康標楷體"/>
                        </a:rPr>
                        <a:t>象。</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145" name="object 145"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150</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146" name="object 146"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151</a:t>
            </a:r>
            <a:endParaRPr sz="800">
              <a:latin typeface="Times New Roman"/>
              <a:cs typeface="Times New Roman"/>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grpSp>
      <p:sp>
        <p:nvSpPr>
          <p:cNvPr id="67" name="object 67" descr=""/>
          <p:cNvSpPr/>
          <p:nvPr/>
        </p:nvSpPr>
        <p:spPr>
          <a:xfrm>
            <a:off x="1349999" y="3563999"/>
            <a:ext cx="0" cy="1395095"/>
          </a:xfrm>
          <a:custGeom>
            <a:avLst/>
            <a:gdLst/>
            <a:ahLst/>
            <a:cxnLst/>
            <a:rect l="l" t="t" r="r" b="b"/>
            <a:pathLst>
              <a:path w="0" h="1395095">
                <a:moveTo>
                  <a:pt x="0" y="1395006"/>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2717999" y="3563999"/>
            <a:ext cx="0" cy="1395095"/>
          </a:xfrm>
          <a:custGeom>
            <a:avLst/>
            <a:gdLst/>
            <a:ahLst/>
            <a:cxnLst/>
            <a:rect l="l" t="t" r="r" b="b"/>
            <a:pathLst>
              <a:path w="0" h="1395095">
                <a:moveTo>
                  <a:pt x="0" y="1395006"/>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5777999" y="3563999"/>
            <a:ext cx="0" cy="1395095"/>
          </a:xfrm>
          <a:custGeom>
            <a:avLst/>
            <a:gdLst/>
            <a:ahLst/>
            <a:cxnLst/>
            <a:rect l="l" t="t" r="r" b="b"/>
            <a:pathLst>
              <a:path w="0" h="1395095">
                <a:moveTo>
                  <a:pt x="0" y="1395006"/>
                </a:moveTo>
                <a:lnTo>
                  <a:pt x="0" y="0"/>
                </a:lnTo>
              </a:path>
            </a:pathLst>
          </a:custGeom>
          <a:ln w="9004">
            <a:solidFill>
              <a:srgbClr val="FFFFFF"/>
            </a:solidFill>
          </a:ln>
        </p:spPr>
        <p:txBody>
          <a:bodyPr wrap="square" lIns="0" tIns="0" rIns="0" bIns="0" rtlCol="0"/>
          <a:lstStyle/>
          <a:p/>
        </p:txBody>
      </p:sp>
      <p:graphicFrame>
        <p:nvGraphicFramePr>
          <p:cNvPr id="70" name="object 70" descr=""/>
          <p:cNvGraphicFramePr>
            <a:graphicFrameLocks noGrp="1"/>
          </p:cNvGraphicFramePr>
          <p:nvPr/>
        </p:nvGraphicFramePr>
        <p:xfrm>
          <a:off x="557999" y="360003"/>
          <a:ext cx="6718300" cy="457581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59910">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0"/>
                        </a:spcBef>
                      </a:pPr>
                      <a:endParaRPr sz="900">
                        <a:latin typeface="Times New Roman"/>
                        <a:cs typeface="Times New Roman"/>
                      </a:endParaRPr>
                    </a:p>
                    <a:p>
                      <a:pPr marL="269875" marR="45720" indent="-252095">
                        <a:lnSpc>
                          <a:spcPct val="102400"/>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三</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在隧道中</a:t>
                      </a:r>
                      <a:r>
                        <a:rPr dirty="0" sz="900" spc="-30">
                          <a:solidFill>
                            <a:srgbClr val="231F20"/>
                          </a:solidFill>
                          <a:latin typeface="華康標楷體"/>
                          <a:cs typeface="華康標楷體"/>
                        </a:rPr>
                        <a:t>行駛</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5"/>
                        </a:spcBef>
                      </a:pPr>
                      <a:endParaRPr sz="900">
                        <a:latin typeface="Times New Roman"/>
                        <a:cs typeface="Times New Roman"/>
                      </a:endParaRPr>
                    </a:p>
                    <a:p>
                      <a:pPr marL="17780">
                        <a:lnSpc>
                          <a:spcPct val="100000"/>
                        </a:lnSpc>
                      </a:pPr>
                      <a:r>
                        <a:rPr dirty="0" sz="900" spc="-15">
                          <a:solidFill>
                            <a:srgbClr val="231F20"/>
                          </a:solidFill>
                          <a:latin typeface="華康標楷體"/>
                          <a:cs typeface="華康標楷體"/>
                        </a:rPr>
                        <a:t>．在隧道中駕駛的方法</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420370" indent="-119380">
                        <a:lnSpc>
                          <a:spcPct val="100000"/>
                        </a:lnSpc>
                        <a:spcBef>
                          <a:spcPts val="280"/>
                        </a:spcBef>
                        <a:buFont typeface="Trebuchet MS"/>
                        <a:buAutoNum type="alphaUcPeriod" startAt="2"/>
                        <a:tabLst>
                          <a:tab pos="420370" algn="l"/>
                        </a:tabLst>
                      </a:pPr>
                      <a:r>
                        <a:rPr dirty="0" sz="900" spc="-15">
                          <a:solidFill>
                            <a:srgbClr val="231F20"/>
                          </a:solidFill>
                          <a:latin typeface="華康標楷體"/>
                          <a:cs typeface="華康標楷體"/>
                        </a:rPr>
                        <a:t>依照坡度，選擇合適的檔位和油門控制。</a:t>
                      </a:r>
                      <a:endParaRPr sz="900">
                        <a:latin typeface="華康標楷體"/>
                        <a:cs typeface="華康標楷體"/>
                      </a:endParaRPr>
                    </a:p>
                    <a:p>
                      <a:pPr marL="426084" indent="-123189">
                        <a:lnSpc>
                          <a:spcPct val="100000"/>
                        </a:lnSpc>
                        <a:spcBef>
                          <a:spcPts val="620"/>
                        </a:spcBef>
                        <a:buFont typeface="Trebuchet MS"/>
                        <a:buAutoNum type="alphaUcPeriod" startAt="2"/>
                        <a:tabLst>
                          <a:tab pos="426084" algn="l"/>
                        </a:tabLst>
                      </a:pPr>
                      <a:r>
                        <a:rPr dirty="0" sz="900" spc="-15">
                          <a:solidFill>
                            <a:srgbClr val="231F20"/>
                          </a:solidFill>
                          <a:latin typeface="華康標楷體"/>
                          <a:cs typeface="華康標楷體"/>
                        </a:rPr>
                        <a:t>在彎道行駛時應減速過彎以避免危險。</a:t>
                      </a:r>
                      <a:endParaRPr sz="900">
                        <a:latin typeface="華康標楷體"/>
                        <a:cs typeface="華康標楷體"/>
                      </a:endParaRPr>
                    </a:p>
                    <a:p>
                      <a:pPr marL="424180" indent="-125095">
                        <a:lnSpc>
                          <a:spcPct val="100000"/>
                        </a:lnSpc>
                        <a:spcBef>
                          <a:spcPts val="730"/>
                        </a:spcBef>
                        <a:buFont typeface="Trebuchet MS"/>
                        <a:buAutoNum type="alphaUcPeriod" startAt="2"/>
                        <a:tabLst>
                          <a:tab pos="424180" algn="l"/>
                        </a:tabLst>
                      </a:pPr>
                      <a:r>
                        <a:rPr dirty="0" sz="900" spc="-35">
                          <a:solidFill>
                            <a:srgbClr val="231F20"/>
                          </a:solidFill>
                          <a:latin typeface="華康標楷體"/>
                          <a:cs typeface="華康標楷體"/>
                        </a:rPr>
                        <a:t>行駛下坡路段時，選擇適當的檔位並善用引擎煞車。</a:t>
                      </a:r>
                      <a:endParaRPr sz="900">
                        <a:latin typeface="華康標楷體"/>
                        <a:cs typeface="華康標楷體"/>
                      </a:endParaRPr>
                    </a:p>
                    <a:p>
                      <a:pPr algn="just" marL="415925" marR="44450" indent="-116205">
                        <a:lnSpc>
                          <a:spcPct val="102400"/>
                        </a:lnSpc>
                        <a:spcBef>
                          <a:spcPts val="595"/>
                        </a:spcBef>
                        <a:buFont typeface="Trebuchet MS"/>
                        <a:buAutoNum type="alphaUcPeriod" startAt="2"/>
                        <a:tabLst>
                          <a:tab pos="431800" algn="l"/>
                        </a:tabLst>
                      </a:pPr>
                      <a:r>
                        <a:rPr dirty="0" sz="900" spc="-10">
                          <a:solidFill>
                            <a:srgbClr val="231F20"/>
                          </a:solidFill>
                          <a:latin typeface="華康標楷體"/>
                          <a:cs typeface="華康標楷體"/>
                        </a:rPr>
                        <a:t>在山區道路行駛時，應保持適當的行車間距並選擇</a:t>
                      </a:r>
                      <a:r>
                        <a:rPr dirty="0" sz="900" spc="-10">
                          <a:solidFill>
                            <a:srgbClr val="231F20"/>
                          </a:solidFill>
                          <a:latin typeface="華康標楷體"/>
                          <a:cs typeface="華康標楷體"/>
                        </a:rPr>
                        <a:t>	</a:t>
                      </a:r>
                      <a:r>
                        <a:rPr dirty="0" sz="900" spc="-15">
                          <a:solidFill>
                            <a:srgbClr val="231F20"/>
                          </a:solidFill>
                          <a:latin typeface="華康標楷體"/>
                          <a:cs typeface="華康標楷體"/>
                        </a:rPr>
                        <a:t>容易避讓的地點會車</a:t>
                      </a:r>
                      <a:endParaRPr sz="900">
                        <a:latin typeface="華康標楷體"/>
                        <a:cs typeface="華康標楷體"/>
                      </a:endParaRPr>
                    </a:p>
                    <a:p>
                      <a:pPr marL="17780">
                        <a:lnSpc>
                          <a:spcPct val="100000"/>
                        </a:lnSpc>
                        <a:spcBef>
                          <a:spcPts val="645"/>
                        </a:spcBef>
                      </a:pPr>
                      <a:r>
                        <a:rPr dirty="0" sz="900" spc="-15">
                          <a:solidFill>
                            <a:srgbClr val="231F20"/>
                          </a:solidFill>
                          <a:latin typeface="華康標楷體"/>
                          <a:cs typeface="華康標楷體"/>
                        </a:rPr>
                        <a:t>．學習在隧道行駛的要領及應注意事項。</a:t>
                      </a:r>
                      <a:endParaRPr sz="900">
                        <a:latin typeface="華康標楷體"/>
                        <a:cs typeface="華康標楷體"/>
                      </a:endParaRPr>
                    </a:p>
                    <a:p>
                      <a:pPr marL="429895" indent="-122555">
                        <a:lnSpc>
                          <a:spcPct val="100000"/>
                        </a:lnSpc>
                        <a:spcBef>
                          <a:spcPts val="625"/>
                        </a:spcBef>
                        <a:buFont typeface="Trebuchet MS"/>
                        <a:buAutoNum type="alphaUcPeriod"/>
                        <a:tabLst>
                          <a:tab pos="429895" algn="l"/>
                        </a:tabLst>
                      </a:pPr>
                      <a:r>
                        <a:rPr dirty="0" sz="900" spc="-15">
                          <a:solidFill>
                            <a:srgbClr val="231F20"/>
                          </a:solidFill>
                          <a:latin typeface="華康標楷體"/>
                          <a:cs typeface="華康標楷體"/>
                        </a:rPr>
                        <a:t>行駛於隧道，藉此學習行駛隧道時之注意事項。</a:t>
                      </a:r>
                      <a:endParaRPr sz="900">
                        <a:latin typeface="華康標楷體"/>
                        <a:cs typeface="華康標楷體"/>
                      </a:endParaRPr>
                    </a:p>
                    <a:p>
                      <a:pPr>
                        <a:lnSpc>
                          <a:spcPct val="100000"/>
                        </a:lnSpc>
                        <a:buClr>
                          <a:srgbClr val="231F20"/>
                        </a:buClr>
                        <a:buFont typeface="Trebuchet MS"/>
                        <a:buAutoNum type="alphaUcPeriod"/>
                      </a:pPr>
                      <a:endParaRPr sz="1100">
                        <a:latin typeface="Times New Roman"/>
                        <a:cs typeface="Times New Roman"/>
                      </a:endParaRPr>
                    </a:p>
                    <a:p>
                      <a:pPr>
                        <a:lnSpc>
                          <a:spcPct val="100000"/>
                        </a:lnSpc>
                        <a:buClr>
                          <a:srgbClr val="231F20"/>
                        </a:buClr>
                        <a:buFont typeface="Trebuchet MS"/>
                        <a:buAutoNum type="alphaUcPeriod"/>
                      </a:pPr>
                      <a:endParaRPr sz="1100">
                        <a:latin typeface="Times New Roman"/>
                        <a:cs typeface="Times New Roman"/>
                      </a:endParaRPr>
                    </a:p>
                    <a:p>
                      <a:pPr algn="just" marL="421005" marR="46355" indent="-119380">
                        <a:lnSpc>
                          <a:spcPct val="102400"/>
                        </a:lnSpc>
                        <a:spcBef>
                          <a:spcPts val="755"/>
                        </a:spcBef>
                        <a:buFont typeface="Trebuchet MS"/>
                        <a:buAutoNum type="alphaUcPeriod"/>
                        <a:tabLst>
                          <a:tab pos="431800" algn="l"/>
                        </a:tabLst>
                      </a:pPr>
                      <a:r>
                        <a:rPr dirty="0" sz="900" spc="-15">
                          <a:solidFill>
                            <a:srgbClr val="231F20"/>
                          </a:solidFill>
                          <a:latin typeface="華康標楷體"/>
                          <a:cs typeface="華康標楷體"/>
                        </a:rPr>
                        <a:t>不論是白天或夜晚，行駛於隧道時皆須開啟頭燈，以	利自身及他人之辨識。</a:t>
                      </a:r>
                      <a:endParaRPr sz="900">
                        <a:latin typeface="華康標楷體"/>
                        <a:cs typeface="華康標楷體"/>
                      </a:endParaRPr>
                    </a:p>
                    <a:p>
                      <a:pPr>
                        <a:lnSpc>
                          <a:spcPct val="100000"/>
                        </a:lnSpc>
                        <a:buClr>
                          <a:srgbClr val="231F20"/>
                        </a:buClr>
                        <a:buFont typeface="Trebuchet MS"/>
                        <a:buAutoNum type="alphaUcPeriod"/>
                      </a:pPr>
                      <a:endParaRPr sz="900">
                        <a:latin typeface="Times New Roman"/>
                        <a:cs typeface="Times New Roman"/>
                      </a:endParaRPr>
                    </a:p>
                    <a:p>
                      <a:pPr>
                        <a:lnSpc>
                          <a:spcPct val="100000"/>
                        </a:lnSpc>
                        <a:buClr>
                          <a:srgbClr val="231F20"/>
                        </a:buClr>
                        <a:buFont typeface="Trebuchet MS"/>
                        <a:buAutoNum type="alphaUcPeriod"/>
                      </a:pPr>
                      <a:endParaRPr sz="900">
                        <a:latin typeface="Times New Roman"/>
                        <a:cs typeface="Times New Roman"/>
                      </a:endParaRPr>
                    </a:p>
                    <a:p>
                      <a:pPr>
                        <a:lnSpc>
                          <a:spcPct val="100000"/>
                        </a:lnSpc>
                        <a:spcBef>
                          <a:spcPts val="10"/>
                        </a:spcBef>
                        <a:buClr>
                          <a:srgbClr val="231F20"/>
                        </a:buClr>
                        <a:buFont typeface="Trebuchet MS"/>
                        <a:buAutoNum type="alphaUcPeriod"/>
                      </a:pPr>
                      <a:endParaRPr sz="950">
                        <a:latin typeface="Times New Roman"/>
                        <a:cs typeface="Times New Roman"/>
                      </a:endParaRPr>
                    </a:p>
                    <a:p>
                      <a:pPr algn="just" marL="422275" marR="16510" indent="-123189">
                        <a:lnSpc>
                          <a:spcPct val="102400"/>
                        </a:lnSpc>
                        <a:spcBef>
                          <a:spcPts val="5"/>
                        </a:spcBef>
                        <a:buFont typeface="Trebuchet MS"/>
                        <a:buAutoNum type="alphaUcPeriod"/>
                        <a:tabLst>
                          <a:tab pos="431800" algn="l"/>
                        </a:tabLst>
                      </a:pPr>
                      <a:r>
                        <a:rPr dirty="0" sz="900" spc="-30">
                          <a:solidFill>
                            <a:srgbClr val="231F20"/>
                          </a:solidFill>
                          <a:latin typeface="華康標楷體"/>
                          <a:cs typeface="華康標楷體"/>
                        </a:rPr>
                        <a:t>向學員說明多車道隧道多繪設「禁止變換車道線」，</a:t>
                      </a:r>
                      <a:r>
                        <a:rPr dirty="0" sz="900" spc="-30">
                          <a:solidFill>
                            <a:srgbClr val="231F20"/>
                          </a:solidFill>
                          <a:latin typeface="華康標楷體"/>
                          <a:cs typeface="華康標楷體"/>
                        </a:rPr>
                        <a:t>	</a:t>
                      </a:r>
                      <a:r>
                        <a:rPr dirty="0" sz="900" spc="-10">
                          <a:solidFill>
                            <a:srgbClr val="231F20"/>
                          </a:solidFill>
                          <a:latin typeface="華康標楷體"/>
                          <a:cs typeface="華康標楷體"/>
                        </a:rPr>
                        <a:t>禁止車輛在隧道內變換車道，以降低發生交通事故</a:t>
                      </a:r>
                      <a:r>
                        <a:rPr dirty="0" sz="900" spc="-20">
                          <a:solidFill>
                            <a:srgbClr val="231F20"/>
                          </a:solidFill>
                          <a:latin typeface="華康標楷體"/>
                          <a:cs typeface="華康標楷體"/>
                        </a:rPr>
                        <a:t>的	風險。</a:t>
                      </a:r>
                      <a:endParaRPr sz="900">
                        <a:latin typeface="華康標楷體"/>
                        <a:cs typeface="華康標楷體"/>
                      </a:endParaRPr>
                    </a:p>
                    <a:p>
                      <a:pPr algn="just" marL="431800" marR="45085" indent="-123825">
                        <a:lnSpc>
                          <a:spcPct val="102400"/>
                        </a:lnSpc>
                        <a:spcBef>
                          <a:spcPts val="650"/>
                        </a:spcBef>
                        <a:buFont typeface="Trebuchet MS"/>
                        <a:buAutoNum type="alphaUcPeriod"/>
                        <a:tabLst>
                          <a:tab pos="431800" algn="l"/>
                          <a:tab pos="43307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隧道內因空間狹小，若有突發狀況發生，難有側向</a:t>
                      </a:r>
                      <a:r>
                        <a:rPr dirty="0" sz="900" spc="-10">
                          <a:solidFill>
                            <a:srgbClr val="231F20"/>
                          </a:solidFill>
                          <a:latin typeface="華康標楷體"/>
                          <a:cs typeface="華康標楷體"/>
                        </a:rPr>
                        <a:t>的閃避空間，因此在隧道中行車需要保持更長的安</a:t>
                      </a:r>
                      <a:r>
                        <a:rPr dirty="0" sz="900" spc="-20">
                          <a:solidFill>
                            <a:srgbClr val="231F20"/>
                          </a:solidFill>
                          <a:latin typeface="華康標楷體"/>
                          <a:cs typeface="華康標楷體"/>
                        </a:rPr>
                        <a:t>全行車間距。</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0"/>
                        </a:spcBef>
                      </a:pPr>
                      <a:endParaRPr sz="900">
                        <a:latin typeface="Times New Roman"/>
                        <a:cs typeface="Times New Roman"/>
                      </a:endParaRPr>
                    </a:p>
                    <a:p>
                      <a:pPr algn="just" marL="142240" marR="24130" indent="-124460">
                        <a:lnSpc>
                          <a:spcPct val="102400"/>
                        </a:lnSpc>
                      </a:pPr>
                      <a:r>
                        <a:rPr dirty="0" sz="900" spc="55">
                          <a:solidFill>
                            <a:srgbClr val="231F20"/>
                          </a:solidFill>
                          <a:latin typeface="華康標楷體"/>
                          <a:cs typeface="華康標楷體"/>
                        </a:rPr>
                        <a:t>．向學員說明隧道為密閉</a:t>
                      </a:r>
                      <a:r>
                        <a:rPr dirty="0" sz="900" spc="45">
                          <a:solidFill>
                            <a:srgbClr val="231F20"/>
                          </a:solidFill>
                          <a:latin typeface="華康標楷體"/>
                          <a:cs typeface="華康標楷體"/>
                        </a:rPr>
                        <a:t>空間，一旦發生交通事</a:t>
                      </a:r>
                      <a:r>
                        <a:rPr dirty="0" sz="900" spc="155">
                          <a:solidFill>
                            <a:srgbClr val="231F20"/>
                          </a:solidFill>
                          <a:latin typeface="華康標楷體"/>
                          <a:cs typeface="華康標楷體"/>
                        </a:rPr>
                        <a:t>故通常較難疏散與救</a:t>
                      </a:r>
                      <a:r>
                        <a:rPr dirty="0" sz="900" spc="-50">
                          <a:solidFill>
                            <a:srgbClr val="231F20"/>
                          </a:solidFill>
                          <a:latin typeface="華康標楷體"/>
                          <a:cs typeface="華康標楷體"/>
                        </a:rPr>
                        <a:t> </a:t>
                      </a:r>
                      <a:r>
                        <a:rPr dirty="0" sz="900" spc="45">
                          <a:solidFill>
                            <a:srgbClr val="231F20"/>
                          </a:solidFill>
                          <a:latin typeface="華康標楷體"/>
                          <a:cs typeface="華康標楷體"/>
                        </a:rPr>
                        <a:t>援，其傷亡程度也會因</a:t>
                      </a:r>
                      <a:r>
                        <a:rPr dirty="0" sz="900" spc="-20">
                          <a:solidFill>
                            <a:srgbClr val="231F20"/>
                          </a:solidFill>
                          <a:latin typeface="華康標楷體"/>
                          <a:cs typeface="華康標楷體"/>
                        </a:rPr>
                        <a:t>此而更加嚴重。</a:t>
                      </a:r>
                      <a:endParaRPr sz="900">
                        <a:latin typeface="華康標楷體"/>
                        <a:cs typeface="華康標楷體"/>
                      </a:endParaRPr>
                    </a:p>
                    <a:p>
                      <a:pPr algn="just" marL="142240" marR="16510" indent="-124460">
                        <a:lnSpc>
                          <a:spcPct val="102400"/>
                        </a:lnSpc>
                        <a:spcBef>
                          <a:spcPts val="565"/>
                        </a:spcBef>
                      </a:pPr>
                      <a:r>
                        <a:rPr dirty="0" sz="900" spc="55">
                          <a:solidFill>
                            <a:srgbClr val="231F20"/>
                          </a:solidFill>
                          <a:latin typeface="華康標楷體"/>
                          <a:cs typeface="華康標楷體"/>
                        </a:rPr>
                        <a:t>．向學員說明隧道內雖有</a:t>
                      </a:r>
                      <a:r>
                        <a:rPr dirty="0" sz="900" spc="45">
                          <a:solidFill>
                            <a:srgbClr val="231F20"/>
                          </a:solidFill>
                          <a:latin typeface="華康標楷體"/>
                          <a:cs typeface="華康標楷體"/>
                        </a:rPr>
                        <a:t>照明系統，惟其視線仍</a:t>
                      </a:r>
                      <a:r>
                        <a:rPr dirty="0" sz="900" spc="50">
                          <a:solidFill>
                            <a:srgbClr val="231F20"/>
                          </a:solidFill>
                          <a:latin typeface="華康標楷體"/>
                          <a:cs typeface="華康標楷體"/>
                        </a:rPr>
                        <a:t>較開放空間差。隧道照</a:t>
                      </a:r>
                      <a:r>
                        <a:rPr dirty="0" sz="900" spc="-25">
                          <a:solidFill>
                            <a:srgbClr val="231F20"/>
                          </a:solidFill>
                          <a:latin typeface="華康標楷體"/>
                          <a:cs typeface="華康標楷體"/>
                        </a:rPr>
                        <a:t>明若突然「停電熄滅」，</a:t>
                      </a:r>
                      <a:r>
                        <a:rPr dirty="0" sz="900" spc="50">
                          <a:solidFill>
                            <a:srgbClr val="231F20"/>
                          </a:solidFill>
                          <a:latin typeface="華康標楷體"/>
                          <a:cs typeface="華康標楷體"/>
                        </a:rPr>
                        <a:t>駕駛人可能會驚慌而急</a:t>
                      </a:r>
                      <a:r>
                        <a:rPr dirty="0" sz="900" spc="45">
                          <a:solidFill>
                            <a:srgbClr val="231F20"/>
                          </a:solidFill>
                          <a:latin typeface="華康標楷體"/>
                          <a:cs typeface="華康標楷體"/>
                        </a:rPr>
                        <a:t>踩煞車或轉動方向盤，</a:t>
                      </a:r>
                      <a:r>
                        <a:rPr dirty="0" sz="900" spc="-20">
                          <a:solidFill>
                            <a:srgbClr val="231F20"/>
                          </a:solidFill>
                          <a:latin typeface="華康標楷體"/>
                          <a:cs typeface="華康標楷體"/>
                        </a:rPr>
                        <a:t>進而帶來危險。</a:t>
                      </a:r>
                      <a:endParaRPr sz="900">
                        <a:latin typeface="華康標楷體"/>
                        <a:cs typeface="華康標楷體"/>
                      </a:endParaRPr>
                    </a:p>
                    <a:p>
                      <a:pPr>
                        <a:lnSpc>
                          <a:spcPct val="100000"/>
                        </a:lnSpc>
                      </a:pPr>
                      <a:endParaRPr sz="900">
                        <a:latin typeface="Times New Roman"/>
                        <a:cs typeface="Times New Roman"/>
                      </a:endParaRPr>
                    </a:p>
                    <a:p>
                      <a:pPr algn="just" marL="141605" marR="35560" indent="-124460">
                        <a:lnSpc>
                          <a:spcPct val="102400"/>
                        </a:lnSpc>
                        <a:spcBef>
                          <a:spcPts val="580"/>
                        </a:spcBef>
                      </a:pPr>
                      <a:r>
                        <a:rPr dirty="0" sz="900" spc="60">
                          <a:solidFill>
                            <a:srgbClr val="231F20"/>
                          </a:solidFill>
                          <a:latin typeface="華康標楷體"/>
                          <a:cs typeface="華康標楷體"/>
                        </a:rPr>
                        <a:t>．向學員說明行駛於長度</a:t>
                      </a:r>
                      <a:r>
                        <a:rPr dirty="0" sz="900" spc="50">
                          <a:solidFill>
                            <a:srgbClr val="231F20"/>
                          </a:solidFill>
                          <a:latin typeface="華康標楷體"/>
                          <a:cs typeface="華康標楷體"/>
                        </a:rPr>
                        <a:t> </a:t>
                      </a:r>
                      <a:r>
                        <a:rPr dirty="0" sz="900">
                          <a:solidFill>
                            <a:srgbClr val="231F20"/>
                          </a:solidFill>
                          <a:latin typeface="Trebuchet MS"/>
                          <a:cs typeface="Trebuchet MS"/>
                        </a:rPr>
                        <a:t>4</a:t>
                      </a:r>
                      <a:r>
                        <a:rPr dirty="0" sz="900" spc="-40">
                          <a:solidFill>
                            <a:srgbClr val="231F20"/>
                          </a:solidFill>
                          <a:latin typeface="Trebuchet MS"/>
                          <a:cs typeface="Trebuchet MS"/>
                        </a:rPr>
                        <a:t> </a:t>
                      </a:r>
                      <a:r>
                        <a:rPr dirty="0" sz="900" spc="95">
                          <a:solidFill>
                            <a:srgbClr val="231F20"/>
                          </a:solidFill>
                          <a:latin typeface="華康標楷體"/>
                          <a:cs typeface="華康標楷體"/>
                        </a:rPr>
                        <a:t>公里以上或經管理機</a:t>
                      </a:r>
                      <a:r>
                        <a:rPr dirty="0" sz="900" spc="55">
                          <a:solidFill>
                            <a:srgbClr val="231F20"/>
                          </a:solidFill>
                          <a:latin typeface="華康標楷體"/>
                          <a:cs typeface="華康標楷體"/>
                        </a:rPr>
                        <a:t>關公告之隧道，小型車</a:t>
                      </a:r>
                      <a:r>
                        <a:rPr dirty="0" sz="900" spc="-50">
                          <a:solidFill>
                            <a:srgbClr val="231F20"/>
                          </a:solidFill>
                          <a:latin typeface="華康標楷體"/>
                          <a:cs typeface="華康標楷體"/>
                        </a:rPr>
                        <a:t>應保持 </a:t>
                      </a:r>
                      <a:r>
                        <a:rPr dirty="0" sz="900" spc="-25">
                          <a:solidFill>
                            <a:srgbClr val="231F20"/>
                          </a:solidFill>
                          <a:latin typeface="Trebuchet MS"/>
                          <a:cs typeface="Trebuchet MS"/>
                        </a:rPr>
                        <a:t>5</a:t>
                      </a:r>
                      <a:r>
                        <a:rPr dirty="0" sz="900">
                          <a:solidFill>
                            <a:srgbClr val="231F20"/>
                          </a:solidFill>
                          <a:latin typeface="Trebuchet MS"/>
                          <a:cs typeface="Trebuchet MS"/>
                        </a:rPr>
                        <a:t>0</a:t>
                      </a:r>
                      <a:r>
                        <a:rPr dirty="0" sz="900" spc="-60">
                          <a:solidFill>
                            <a:srgbClr val="231F20"/>
                          </a:solidFill>
                          <a:latin typeface="Trebuchet MS"/>
                          <a:cs typeface="Trebuchet MS"/>
                        </a:rPr>
                        <a:t> </a:t>
                      </a:r>
                      <a:r>
                        <a:rPr dirty="0" sz="900" spc="15">
                          <a:solidFill>
                            <a:srgbClr val="231F20"/>
                          </a:solidFill>
                          <a:latin typeface="華康標楷體"/>
                          <a:cs typeface="華康標楷體"/>
                        </a:rPr>
                        <a:t>公尺以上之安</a:t>
                      </a:r>
                      <a:r>
                        <a:rPr dirty="0" sz="900" spc="50">
                          <a:solidFill>
                            <a:srgbClr val="231F20"/>
                          </a:solidFill>
                          <a:latin typeface="華康標楷體"/>
                          <a:cs typeface="華康標楷體"/>
                        </a:rPr>
                        <a:t>全行車間距，大型車應</a:t>
                      </a:r>
                      <a:r>
                        <a:rPr dirty="0" sz="900" spc="-40">
                          <a:solidFill>
                            <a:srgbClr val="231F20"/>
                          </a:solidFill>
                          <a:latin typeface="華康標楷體"/>
                          <a:cs typeface="華康標楷體"/>
                        </a:rPr>
                        <a:t>保持 </a:t>
                      </a:r>
                      <a:r>
                        <a:rPr dirty="0" sz="900" spc="-25">
                          <a:solidFill>
                            <a:srgbClr val="231F20"/>
                          </a:solidFill>
                          <a:latin typeface="Trebuchet MS"/>
                          <a:cs typeface="Trebuchet MS"/>
                        </a:rPr>
                        <a:t>10</a:t>
                      </a:r>
                      <a:r>
                        <a:rPr dirty="0" sz="900">
                          <a:solidFill>
                            <a:srgbClr val="231F20"/>
                          </a:solidFill>
                          <a:latin typeface="Trebuchet MS"/>
                          <a:cs typeface="Trebuchet MS"/>
                        </a:rPr>
                        <a:t>0</a:t>
                      </a:r>
                      <a:r>
                        <a:rPr dirty="0" sz="900" spc="-40">
                          <a:solidFill>
                            <a:srgbClr val="231F20"/>
                          </a:solidFill>
                          <a:latin typeface="Trebuchet MS"/>
                          <a:cs typeface="Trebuchet MS"/>
                        </a:rPr>
                        <a:t> </a:t>
                      </a:r>
                      <a:r>
                        <a:rPr dirty="0" sz="900" spc="85">
                          <a:solidFill>
                            <a:srgbClr val="231F20"/>
                          </a:solidFill>
                          <a:latin typeface="華康標楷體"/>
                          <a:cs typeface="華康標楷體"/>
                        </a:rPr>
                        <a:t>公尺以上之安</a:t>
                      </a:r>
                      <a:r>
                        <a:rPr dirty="0" sz="900" spc="50">
                          <a:solidFill>
                            <a:srgbClr val="231F20"/>
                          </a:solidFill>
                          <a:latin typeface="華康標楷體"/>
                          <a:cs typeface="華康標楷體"/>
                        </a:rPr>
                        <a:t>全行車間距。如因隧道內道路壅塞、事故或其</a:t>
                      </a:r>
                      <a:r>
                        <a:rPr dirty="0" sz="900" spc="60">
                          <a:solidFill>
                            <a:srgbClr val="231F20"/>
                          </a:solidFill>
                          <a:latin typeface="華康標楷體"/>
                          <a:cs typeface="華康標楷體"/>
                        </a:rPr>
                        <a:t>他特殊狀況導致車速低</a:t>
                      </a:r>
                      <a:endParaRPr sz="900">
                        <a:latin typeface="華康標楷體"/>
                        <a:cs typeface="華康標楷體"/>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71" name="object 71" descr=""/>
          <p:cNvSpPr/>
          <p:nvPr/>
        </p:nvSpPr>
        <p:spPr>
          <a:xfrm>
            <a:off x="8712000" y="4095144"/>
            <a:ext cx="0" cy="855344"/>
          </a:xfrm>
          <a:custGeom>
            <a:avLst/>
            <a:gdLst/>
            <a:ahLst/>
            <a:cxnLst/>
            <a:rect l="l" t="t" r="r" b="b"/>
            <a:pathLst>
              <a:path w="0" h="855345">
                <a:moveTo>
                  <a:pt x="0" y="855002"/>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10080000" y="4095144"/>
            <a:ext cx="0" cy="855344"/>
          </a:xfrm>
          <a:custGeom>
            <a:avLst/>
            <a:gdLst/>
            <a:ahLst/>
            <a:cxnLst/>
            <a:rect l="l" t="t" r="r" b="b"/>
            <a:pathLst>
              <a:path w="0" h="855345">
                <a:moveTo>
                  <a:pt x="0" y="855002"/>
                </a:moveTo>
                <a:lnTo>
                  <a:pt x="0" y="0"/>
                </a:lnTo>
              </a:path>
            </a:pathLst>
          </a:custGeom>
          <a:ln w="9004">
            <a:solidFill>
              <a:srgbClr val="FFFFFF"/>
            </a:solidFill>
          </a:ln>
        </p:spPr>
        <p:txBody>
          <a:bodyPr wrap="square" lIns="0" tIns="0" rIns="0" bIns="0" rtlCol="0"/>
          <a:lstStyle/>
          <a:p/>
        </p:txBody>
      </p:sp>
      <p:sp>
        <p:nvSpPr>
          <p:cNvPr id="73" name="object 73" descr=""/>
          <p:cNvSpPr/>
          <p:nvPr/>
        </p:nvSpPr>
        <p:spPr>
          <a:xfrm>
            <a:off x="13140001" y="4095144"/>
            <a:ext cx="0" cy="855344"/>
          </a:xfrm>
          <a:custGeom>
            <a:avLst/>
            <a:gdLst/>
            <a:ahLst/>
            <a:cxnLst/>
            <a:rect l="l" t="t" r="r" b="b"/>
            <a:pathLst>
              <a:path w="0" h="855345">
                <a:moveTo>
                  <a:pt x="0" y="855002"/>
                </a:moveTo>
                <a:lnTo>
                  <a:pt x="0" y="0"/>
                </a:lnTo>
              </a:path>
            </a:pathLst>
          </a:custGeom>
          <a:ln w="9004">
            <a:solidFill>
              <a:srgbClr val="FFFFFF"/>
            </a:solidFill>
          </a:ln>
        </p:spPr>
        <p:txBody>
          <a:bodyPr wrap="square" lIns="0" tIns="0" rIns="0" bIns="0" rtlCol="0"/>
          <a:lstStyle/>
          <a:p/>
        </p:txBody>
      </p:sp>
      <p:graphicFrame>
        <p:nvGraphicFramePr>
          <p:cNvPr id="74" name="object 74" descr=""/>
          <p:cNvGraphicFramePr>
            <a:graphicFrameLocks noGrp="1"/>
          </p:cNvGraphicFramePr>
          <p:nvPr/>
        </p:nvGraphicFramePr>
        <p:xfrm>
          <a:off x="7919999" y="360003"/>
          <a:ext cx="6718300" cy="456692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51020">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gn="r" marR="45720">
                        <a:lnSpc>
                          <a:spcPct val="100000"/>
                        </a:lnSpc>
                        <a:spcBef>
                          <a:spcPts val="68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四</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在室內停</a:t>
                      </a:r>
                      <a:endParaRPr sz="900">
                        <a:latin typeface="華康標楷體"/>
                        <a:cs typeface="華康標楷體"/>
                      </a:endParaRPr>
                    </a:p>
                    <a:p>
                      <a:pPr algn="r" marR="57785">
                        <a:lnSpc>
                          <a:spcPct val="100000"/>
                        </a:lnSpc>
                        <a:spcBef>
                          <a:spcPts val="25"/>
                        </a:spcBef>
                      </a:pPr>
                      <a:r>
                        <a:rPr dirty="0" sz="900" spc="-20">
                          <a:solidFill>
                            <a:srgbClr val="231F20"/>
                          </a:solidFill>
                          <a:latin typeface="華康標楷體"/>
                          <a:cs typeface="華康標楷體"/>
                        </a:rPr>
                        <a:t>車場行駛</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0"/>
                        </a:spcBef>
                      </a:pPr>
                      <a:endParaRPr sz="950">
                        <a:latin typeface="Times New Roman"/>
                        <a:cs typeface="Times New Roman"/>
                      </a:endParaRPr>
                    </a:p>
                    <a:p>
                      <a:pPr marL="132715" marR="44450" indent="-115570">
                        <a:lnSpc>
                          <a:spcPct val="102400"/>
                        </a:lnSpc>
                      </a:pPr>
                      <a:r>
                        <a:rPr dirty="0" sz="900" spc="-5">
                          <a:solidFill>
                            <a:srgbClr val="231F20"/>
                          </a:solidFill>
                          <a:latin typeface="華康標楷體"/>
                          <a:cs typeface="華康標楷體"/>
                        </a:rPr>
                        <a:t>．在室內停車場之行使要</a:t>
                      </a:r>
                      <a:r>
                        <a:rPr dirty="0" sz="900" spc="-50">
                          <a:solidFill>
                            <a:srgbClr val="231F20"/>
                          </a:solidFill>
                          <a:latin typeface="華康標楷體"/>
                          <a:cs typeface="華康標楷體"/>
                        </a:rPr>
                        <a:t>領</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0"/>
                        </a:spcBef>
                      </a:pPr>
                      <a:endParaRPr sz="950">
                        <a:latin typeface="Times New Roman"/>
                        <a:cs typeface="Times New Roman"/>
                      </a:endParaRPr>
                    </a:p>
                    <a:p>
                      <a:pPr marL="133350" marR="47625" indent="-115570">
                        <a:lnSpc>
                          <a:spcPct val="102400"/>
                        </a:lnSpc>
                      </a:pPr>
                      <a:r>
                        <a:rPr dirty="0" sz="900" spc="-15">
                          <a:solidFill>
                            <a:srgbClr val="231F20"/>
                          </a:solidFill>
                          <a:latin typeface="華康標楷體"/>
                          <a:cs typeface="華康標楷體"/>
                        </a:rPr>
                        <a:t>．向學員說明在室內停車場駕駛是常見的情境，駕駛人應瞭解並熟悉行駛要領，且擁有安全駕駛觀念和意識。</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5"/>
                        </a:spcBef>
                      </a:pPr>
                      <a:endParaRPr sz="800">
                        <a:latin typeface="Times New Roman"/>
                        <a:cs typeface="Times New Roman"/>
                      </a:endParaRPr>
                    </a:p>
                    <a:p>
                      <a:pPr algn="just" marL="430530" marR="45720" indent="-122555">
                        <a:lnSpc>
                          <a:spcPct val="102400"/>
                        </a:lnSpc>
                        <a:buFont typeface="Trebuchet MS"/>
                        <a:buAutoNum type="alphaUcPeriod"/>
                        <a:tabLst>
                          <a:tab pos="431800" algn="l"/>
                        </a:tabLst>
                      </a:pPr>
                      <a:r>
                        <a:rPr dirty="0" sz="900" spc="-10">
                          <a:solidFill>
                            <a:srgbClr val="231F20"/>
                          </a:solidFill>
                          <a:latin typeface="華康標楷體"/>
                          <a:cs typeface="華康標楷體"/>
                        </a:rPr>
                        <a:t>駛入室內停車場前，應提前減速並確認適當停車位</a:t>
                      </a:r>
                      <a:r>
                        <a:rPr dirty="0" sz="900" spc="-10">
                          <a:solidFill>
                            <a:srgbClr val="231F20"/>
                          </a:solidFill>
                          <a:latin typeface="華康標楷體"/>
                          <a:cs typeface="華康標楷體"/>
                        </a:rPr>
                        <a:t>	</a:t>
                      </a:r>
                      <a:r>
                        <a:rPr dirty="0" sz="900" spc="-15">
                          <a:solidFill>
                            <a:srgbClr val="231F20"/>
                          </a:solidFill>
                          <a:latin typeface="華康標楷體"/>
                          <a:cs typeface="華康標楷體"/>
                        </a:rPr>
                        <a:t>置以領取停車卡或辨識車牌。</a:t>
                      </a:r>
                      <a:endParaRPr sz="900">
                        <a:latin typeface="華康標楷體"/>
                        <a:cs typeface="華康標楷體"/>
                      </a:endParaRPr>
                    </a:p>
                    <a:p>
                      <a:pPr algn="just" marL="421005" marR="45085" indent="-119380">
                        <a:lnSpc>
                          <a:spcPct val="102400"/>
                        </a:lnSpc>
                        <a:spcBef>
                          <a:spcPts val="620"/>
                        </a:spcBef>
                        <a:buFont typeface="Trebuchet MS"/>
                        <a:buAutoNum type="alphaUcPeriod"/>
                        <a:tabLst>
                          <a:tab pos="431800" algn="l"/>
                        </a:tabLst>
                      </a:pPr>
                      <a:r>
                        <a:rPr dirty="0" sz="900">
                          <a:solidFill>
                            <a:srgbClr val="231F20"/>
                          </a:solidFill>
                          <a:latin typeface="華康標楷體"/>
                          <a:cs typeface="華康標楷體"/>
                        </a:rPr>
                        <a:t>行駛在室內停車場的下坡路段時須將檔位排入 </a:t>
                      </a:r>
                      <a:r>
                        <a:rPr dirty="0" sz="900">
                          <a:solidFill>
                            <a:srgbClr val="231F20"/>
                          </a:solidFill>
                          <a:latin typeface="Trebuchet MS"/>
                          <a:cs typeface="Trebuchet MS"/>
                        </a:rPr>
                        <a:t>1</a:t>
                      </a:r>
                      <a:r>
                        <a:rPr dirty="0" sz="900" spc="-60">
                          <a:solidFill>
                            <a:srgbClr val="231F20"/>
                          </a:solidFill>
                          <a:latin typeface="Trebuchet MS"/>
                          <a:cs typeface="Trebuchet MS"/>
                        </a:rPr>
                        <a:t> </a:t>
                      </a:r>
                      <a:r>
                        <a:rPr dirty="0" sz="900" spc="15">
                          <a:solidFill>
                            <a:srgbClr val="231F20"/>
                          </a:solidFill>
                          <a:latin typeface="華康標楷體"/>
                          <a:cs typeface="華康標楷體"/>
                        </a:rPr>
                        <a:t>檔</a:t>
                      </a:r>
                      <a:r>
                        <a:rPr dirty="0" sz="900" spc="15">
                          <a:solidFill>
                            <a:srgbClr val="231F20"/>
                          </a:solidFill>
                          <a:latin typeface="華康標楷體"/>
                          <a:cs typeface="華康標楷體"/>
                        </a:rPr>
                        <a:t>	</a:t>
                      </a:r>
                      <a:r>
                        <a:rPr dirty="0" sz="900" spc="-114">
                          <a:solidFill>
                            <a:srgbClr val="231F20"/>
                          </a:solidFill>
                          <a:latin typeface="華康標楷體"/>
                          <a:cs typeface="華康標楷體"/>
                        </a:rPr>
                        <a:t>或 </a:t>
                      </a:r>
                      <a:r>
                        <a:rPr dirty="0" sz="900">
                          <a:solidFill>
                            <a:srgbClr val="231F20"/>
                          </a:solidFill>
                          <a:latin typeface="Trebuchet MS"/>
                          <a:cs typeface="Trebuchet MS"/>
                        </a:rPr>
                        <a:t>2</a:t>
                      </a:r>
                      <a:r>
                        <a:rPr dirty="0" sz="900" spc="-60">
                          <a:solidFill>
                            <a:srgbClr val="231F20"/>
                          </a:solidFill>
                          <a:latin typeface="Trebuchet MS"/>
                          <a:cs typeface="Trebuchet MS"/>
                        </a:rPr>
                        <a:t> </a:t>
                      </a:r>
                      <a:r>
                        <a:rPr dirty="0" sz="900">
                          <a:solidFill>
                            <a:srgbClr val="231F20"/>
                          </a:solidFill>
                          <a:latin typeface="華康標楷體"/>
                          <a:cs typeface="華康標楷體"/>
                        </a:rPr>
                        <a:t>檔，嚴禁空檔滑行；若駕駛自排車，應將腳放</a:t>
                      </a:r>
                      <a:r>
                        <a:rPr dirty="0" sz="900">
                          <a:solidFill>
                            <a:srgbClr val="231F20"/>
                          </a:solidFill>
                          <a:latin typeface="華康標楷體"/>
                          <a:cs typeface="華康標楷體"/>
                        </a:rPr>
                        <a:t>	</a:t>
                      </a:r>
                      <a:r>
                        <a:rPr dirty="0" sz="900" spc="-10">
                          <a:solidFill>
                            <a:srgbClr val="231F20"/>
                          </a:solidFill>
                          <a:latin typeface="華康標楷體"/>
                          <a:cs typeface="華康標楷體"/>
                        </a:rPr>
                        <a:t>在煞車踏板上，以控制車速。</a:t>
                      </a:r>
                      <a:endParaRPr sz="900">
                        <a:latin typeface="華康標楷體"/>
                        <a:cs typeface="華康標楷體"/>
                      </a:endParaRPr>
                    </a:p>
                    <a:p>
                      <a:pPr>
                        <a:lnSpc>
                          <a:spcPct val="100000"/>
                        </a:lnSpc>
                        <a:buClr>
                          <a:srgbClr val="231F20"/>
                        </a:buClr>
                        <a:buFont typeface="Trebuchet MS"/>
                        <a:buAutoNum type="alphaUcPeriod"/>
                      </a:pPr>
                      <a:endParaRPr sz="900">
                        <a:latin typeface="Times New Roman"/>
                        <a:cs typeface="Times New Roman"/>
                      </a:endParaRPr>
                    </a:p>
                    <a:p>
                      <a:pPr>
                        <a:lnSpc>
                          <a:spcPct val="100000"/>
                        </a:lnSpc>
                        <a:buClr>
                          <a:srgbClr val="231F20"/>
                        </a:buClr>
                        <a:buFont typeface="Trebuchet MS"/>
                        <a:buAutoNum type="alphaUcPeriod"/>
                      </a:pPr>
                      <a:endParaRPr sz="900">
                        <a:latin typeface="Times New Roman"/>
                        <a:cs typeface="Times New Roman"/>
                      </a:endParaRPr>
                    </a:p>
                    <a:p>
                      <a:pPr>
                        <a:lnSpc>
                          <a:spcPct val="100000"/>
                        </a:lnSpc>
                        <a:spcBef>
                          <a:spcPts val="40"/>
                        </a:spcBef>
                        <a:buClr>
                          <a:srgbClr val="231F20"/>
                        </a:buClr>
                        <a:buFont typeface="Trebuchet MS"/>
                        <a:buAutoNum type="alphaUcPeriod"/>
                      </a:pPr>
                      <a:endParaRPr sz="950">
                        <a:latin typeface="Times New Roman"/>
                        <a:cs typeface="Times New Roman"/>
                      </a:endParaRPr>
                    </a:p>
                    <a:p>
                      <a:pPr algn="just" marL="426720" marR="45720" indent="-123189">
                        <a:lnSpc>
                          <a:spcPct val="102400"/>
                        </a:lnSpc>
                        <a:buFont typeface="Trebuchet MS"/>
                        <a:buAutoNum type="alphaUcPeriod"/>
                        <a:tabLst>
                          <a:tab pos="431800" algn="l"/>
                        </a:tabLst>
                      </a:pPr>
                      <a:r>
                        <a:rPr dirty="0" sz="900" spc="-10">
                          <a:solidFill>
                            <a:srgbClr val="231F20"/>
                          </a:solidFill>
                          <a:latin typeface="華康標楷體"/>
                          <a:cs typeface="華康標楷體"/>
                        </a:rPr>
                        <a:t>遇到彎道或轉角時，應隨時注意車輛與車道兩側牆	壁之間隔，且慢速行駛以控制車輛行駛的方向和路</a:t>
                      </a:r>
                      <a:r>
                        <a:rPr dirty="0" sz="900" spc="-10">
                          <a:solidFill>
                            <a:srgbClr val="231F20"/>
                          </a:solidFill>
                          <a:latin typeface="華康標楷體"/>
                          <a:cs typeface="華康標楷體"/>
                        </a:rPr>
                        <a:t>	</a:t>
                      </a:r>
                      <a:r>
                        <a:rPr dirty="0" sz="900" spc="-30">
                          <a:solidFill>
                            <a:srgbClr val="231F20"/>
                          </a:solidFill>
                          <a:latin typeface="華康標楷體"/>
                          <a:cs typeface="華康標楷體"/>
                        </a:rPr>
                        <a:t>線。</a:t>
                      </a:r>
                      <a:endParaRPr sz="900">
                        <a:latin typeface="華康標楷體"/>
                        <a:cs typeface="華康標楷體"/>
                      </a:endParaRPr>
                    </a:p>
                    <a:p>
                      <a:pPr algn="just" marL="431800" marR="45720" indent="-123825">
                        <a:lnSpc>
                          <a:spcPct val="102400"/>
                        </a:lnSpc>
                        <a:spcBef>
                          <a:spcPts val="655"/>
                        </a:spcBef>
                        <a:buFont typeface="Trebuchet MS"/>
                        <a:buAutoNum type="alphaUcPeriod"/>
                        <a:tabLst>
                          <a:tab pos="431800" algn="l"/>
                          <a:tab pos="433070"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在地下停車位停車時，儘量採用倒車入庫的方式停</a:t>
                      </a:r>
                      <a:r>
                        <a:rPr dirty="0" sz="900" spc="-30">
                          <a:solidFill>
                            <a:srgbClr val="231F20"/>
                          </a:solidFill>
                          <a:latin typeface="華康標楷體"/>
                          <a:cs typeface="華康標楷體"/>
                        </a:rPr>
                        <a:t>車。</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a:lnSpc>
                          <a:spcPct val="100000"/>
                        </a:lnSpc>
                        <a:spcBef>
                          <a:spcPts val="280"/>
                        </a:spcBef>
                      </a:pPr>
                      <a:r>
                        <a:rPr dirty="0" sz="900" spc="-35">
                          <a:solidFill>
                            <a:srgbClr val="231F20"/>
                          </a:solidFill>
                          <a:latin typeface="華康標楷體"/>
                          <a:cs typeface="華康標楷體"/>
                        </a:rPr>
                        <a:t>於每小時 </a:t>
                      </a:r>
                      <a:r>
                        <a:rPr dirty="0" sz="900" spc="-25">
                          <a:solidFill>
                            <a:srgbClr val="231F20"/>
                          </a:solidFill>
                          <a:latin typeface="Trebuchet MS"/>
                          <a:cs typeface="Trebuchet MS"/>
                        </a:rPr>
                        <a:t>20</a:t>
                      </a:r>
                      <a:r>
                        <a:rPr dirty="0" sz="900" spc="15">
                          <a:solidFill>
                            <a:srgbClr val="231F20"/>
                          </a:solidFill>
                          <a:latin typeface="Trebuchet MS"/>
                          <a:cs typeface="Trebuchet MS"/>
                        </a:rPr>
                        <a:t> </a:t>
                      </a:r>
                      <a:r>
                        <a:rPr dirty="0" sz="900" spc="-10">
                          <a:solidFill>
                            <a:srgbClr val="231F20"/>
                          </a:solidFill>
                          <a:latin typeface="華康標楷體"/>
                          <a:cs typeface="華康標楷體"/>
                        </a:rPr>
                        <a:t>公里或靜止</a:t>
                      </a:r>
                      <a:endParaRPr sz="900">
                        <a:latin typeface="華康標楷體"/>
                        <a:cs typeface="華康標楷體"/>
                      </a:endParaRPr>
                    </a:p>
                    <a:p>
                      <a:pPr algn="just" marL="142240" marR="40005">
                        <a:lnSpc>
                          <a:spcPct val="102400"/>
                        </a:lnSpc>
                      </a:pPr>
                      <a:r>
                        <a:rPr dirty="0" sz="900" spc="-5">
                          <a:solidFill>
                            <a:srgbClr val="231F20"/>
                          </a:solidFill>
                          <a:latin typeface="華康標楷體"/>
                          <a:cs typeface="華康標楷體"/>
                        </a:rPr>
                        <a:t>時，所有車輛應保持 </a:t>
                      </a:r>
                      <a:r>
                        <a:rPr dirty="0" sz="900" spc="-35">
                          <a:solidFill>
                            <a:srgbClr val="231F20"/>
                          </a:solidFill>
                          <a:latin typeface="Trebuchet MS"/>
                          <a:cs typeface="Trebuchet MS"/>
                        </a:rPr>
                        <a:t>20</a:t>
                      </a:r>
                      <a:r>
                        <a:rPr dirty="0" sz="900" spc="60">
                          <a:solidFill>
                            <a:srgbClr val="231F20"/>
                          </a:solidFill>
                          <a:latin typeface="華康標楷體"/>
                          <a:cs typeface="華康標楷體"/>
                        </a:rPr>
                        <a:t>公尺以上之安全行車間</a:t>
                      </a:r>
                      <a:r>
                        <a:rPr dirty="0" sz="900" spc="-20">
                          <a:solidFill>
                            <a:srgbClr val="231F20"/>
                          </a:solidFill>
                          <a:latin typeface="華康標楷體"/>
                          <a:cs typeface="華康標楷體"/>
                        </a:rPr>
                        <a:t>距。</a:t>
                      </a:r>
                      <a:endParaRPr sz="900">
                        <a:latin typeface="華康標楷體"/>
                        <a:cs typeface="華康標楷體"/>
                      </a:endParaRPr>
                    </a:p>
                    <a:p>
                      <a:pPr algn="just" marL="142240" marR="38100" indent="-124460">
                        <a:lnSpc>
                          <a:spcPct val="102400"/>
                        </a:lnSpc>
                        <a:spcBef>
                          <a:spcPts val="575"/>
                        </a:spcBef>
                      </a:pPr>
                      <a:r>
                        <a:rPr dirty="0" sz="900" spc="55">
                          <a:solidFill>
                            <a:srgbClr val="231F20"/>
                          </a:solidFill>
                          <a:latin typeface="華康標楷體"/>
                          <a:cs typeface="華康標楷體"/>
                        </a:rPr>
                        <a:t>．向學員說明室內停車場</a:t>
                      </a:r>
                      <a:r>
                        <a:rPr dirty="0" sz="900" spc="45">
                          <a:solidFill>
                            <a:srgbClr val="231F20"/>
                          </a:solidFill>
                          <a:latin typeface="華康標楷體"/>
                          <a:cs typeface="華康標楷體"/>
                        </a:rPr>
                        <a:t>空間狹窄，若有緊急狀況較難反應，因此行駛</a:t>
                      </a:r>
                      <a:r>
                        <a:rPr dirty="0" sz="900" spc="50">
                          <a:solidFill>
                            <a:srgbClr val="231F20"/>
                          </a:solidFill>
                          <a:latin typeface="華康標楷體"/>
                          <a:cs typeface="華康標楷體"/>
                        </a:rPr>
                        <a:t>在室內停車場時應放慢</a:t>
                      </a:r>
                      <a:r>
                        <a:rPr dirty="0" sz="900" spc="-25">
                          <a:solidFill>
                            <a:srgbClr val="231F20"/>
                          </a:solidFill>
                          <a:latin typeface="華康標楷體"/>
                          <a:cs typeface="華康標楷體"/>
                        </a:rPr>
                        <a:t>車速。</a:t>
                      </a:r>
                      <a:endParaRPr sz="900">
                        <a:latin typeface="華康標楷體"/>
                        <a:cs typeface="華康標楷體"/>
                      </a:endParaRPr>
                    </a:p>
                    <a:p>
                      <a:pPr algn="just" marL="142240" marR="38100" indent="-124460">
                        <a:lnSpc>
                          <a:spcPct val="102400"/>
                        </a:lnSpc>
                      </a:pPr>
                      <a:r>
                        <a:rPr dirty="0" sz="900" spc="55">
                          <a:solidFill>
                            <a:srgbClr val="231F20"/>
                          </a:solidFill>
                          <a:latin typeface="華康標楷體"/>
                          <a:cs typeface="華康標楷體"/>
                        </a:rPr>
                        <a:t>．若遇到下雨或地面濕滑</a:t>
                      </a:r>
                      <a:r>
                        <a:rPr dirty="0" sz="900" spc="45">
                          <a:solidFill>
                            <a:srgbClr val="231F20"/>
                          </a:solidFill>
                          <a:latin typeface="華康標楷體"/>
                          <a:cs typeface="華康標楷體"/>
                        </a:rPr>
                        <a:t>時，室內停車場容易發</a:t>
                      </a:r>
                      <a:r>
                        <a:rPr dirty="0" sz="900" spc="-20">
                          <a:solidFill>
                            <a:srgbClr val="231F20"/>
                          </a:solidFill>
                          <a:latin typeface="華康標楷體"/>
                          <a:cs typeface="華康標楷體"/>
                        </a:rPr>
                        <a:t>生車輛打滑。</a:t>
                      </a:r>
                      <a:endParaRPr sz="900">
                        <a:latin typeface="華康標楷體"/>
                        <a:cs typeface="華康標楷體"/>
                      </a:endParaRPr>
                    </a:p>
                    <a:p>
                      <a:pPr algn="just" marL="142240" marR="19685" indent="-124460">
                        <a:lnSpc>
                          <a:spcPct val="102400"/>
                        </a:lnSpc>
                        <a:spcBef>
                          <a:spcPts val="509"/>
                        </a:spcBef>
                      </a:pPr>
                      <a:r>
                        <a:rPr dirty="0" sz="900" spc="50">
                          <a:solidFill>
                            <a:srgbClr val="231F20"/>
                          </a:solidFill>
                          <a:latin typeface="華康標楷體"/>
                          <a:cs typeface="華康標楷體"/>
                        </a:rPr>
                        <a:t>．在停車場入口取卡時，如果停車位置距離取卡</a:t>
                      </a:r>
                      <a:r>
                        <a:rPr dirty="0" sz="900" spc="45">
                          <a:solidFill>
                            <a:srgbClr val="231F20"/>
                          </a:solidFill>
                          <a:latin typeface="華康標楷體"/>
                          <a:cs typeface="華康標楷體"/>
                        </a:rPr>
                        <a:t>機太遠，應先將車輛排</a:t>
                      </a:r>
                      <a:r>
                        <a:rPr dirty="0" sz="900" spc="90">
                          <a:solidFill>
                            <a:srgbClr val="231F20"/>
                          </a:solidFill>
                          <a:latin typeface="華康標楷體"/>
                          <a:cs typeface="華康標楷體"/>
                        </a:rPr>
                        <a:t>入停車檔</a:t>
                      </a:r>
                      <a:r>
                        <a:rPr dirty="0" sz="900">
                          <a:solidFill>
                            <a:srgbClr val="231F20"/>
                          </a:solidFill>
                          <a:latin typeface="華康標楷體"/>
                          <a:cs typeface="華康標楷體"/>
                        </a:rPr>
                        <a:t>（</a:t>
                      </a:r>
                      <a:r>
                        <a:rPr dirty="0" sz="900">
                          <a:solidFill>
                            <a:srgbClr val="231F20"/>
                          </a:solidFill>
                          <a:latin typeface="Trebuchet MS"/>
                          <a:cs typeface="Trebuchet MS"/>
                        </a:rPr>
                        <a:t>P</a:t>
                      </a:r>
                      <a:r>
                        <a:rPr dirty="0" sz="900" spc="-35">
                          <a:solidFill>
                            <a:srgbClr val="231F20"/>
                          </a:solidFill>
                          <a:latin typeface="Trebuchet MS"/>
                          <a:cs typeface="Trebuchet MS"/>
                        </a:rPr>
                        <a:t> </a:t>
                      </a:r>
                      <a:r>
                        <a:rPr dirty="0" sz="900" spc="125">
                          <a:solidFill>
                            <a:srgbClr val="231F20"/>
                          </a:solidFill>
                          <a:latin typeface="華康標楷體"/>
                          <a:cs typeface="華康標楷體"/>
                        </a:rPr>
                        <a:t>檔）</a:t>
                      </a:r>
                      <a:r>
                        <a:rPr dirty="0" sz="900" spc="100">
                          <a:solidFill>
                            <a:srgbClr val="231F20"/>
                          </a:solidFill>
                          <a:latin typeface="華康標楷體"/>
                          <a:cs typeface="華康標楷體"/>
                        </a:rPr>
                        <a:t>並拉</a:t>
                      </a:r>
                      <a:r>
                        <a:rPr dirty="0" sz="900" spc="-25">
                          <a:solidFill>
                            <a:srgbClr val="231F20"/>
                          </a:solidFill>
                          <a:latin typeface="華康標楷體"/>
                          <a:cs typeface="華康標楷體"/>
                        </a:rPr>
                        <a:t>手煞車，再開車門取卡，</a:t>
                      </a:r>
                      <a:r>
                        <a:rPr dirty="0" sz="900" spc="45">
                          <a:solidFill>
                            <a:srgbClr val="231F20"/>
                          </a:solidFill>
                          <a:latin typeface="華康標楷體"/>
                          <a:cs typeface="華康標楷體"/>
                        </a:rPr>
                        <a:t>避免不小心鬆開煞車，</a:t>
                      </a:r>
                      <a:r>
                        <a:rPr dirty="0" sz="900" spc="50">
                          <a:solidFill>
                            <a:srgbClr val="231F20"/>
                          </a:solidFill>
                          <a:latin typeface="華康標楷體"/>
                          <a:cs typeface="華康標楷體"/>
                        </a:rPr>
                        <a:t>甚至踩到油門而發生意</a:t>
                      </a:r>
                      <a:r>
                        <a:rPr dirty="0" sz="900" spc="-30">
                          <a:solidFill>
                            <a:srgbClr val="231F20"/>
                          </a:solidFill>
                          <a:latin typeface="華康標楷體"/>
                          <a:cs typeface="華康標楷體"/>
                        </a:rPr>
                        <a:t>外。</a:t>
                      </a:r>
                      <a:endParaRPr sz="900">
                        <a:latin typeface="華康標楷體"/>
                        <a:cs typeface="華康標楷體"/>
                      </a:endParaRPr>
                    </a:p>
                    <a:p>
                      <a:pPr algn="just" marL="142240" marR="38100" indent="-124460">
                        <a:lnSpc>
                          <a:spcPct val="102400"/>
                        </a:lnSpc>
                        <a:spcBef>
                          <a:spcPts val="509"/>
                        </a:spcBef>
                      </a:pPr>
                      <a:r>
                        <a:rPr dirty="0" sz="900" spc="55">
                          <a:solidFill>
                            <a:srgbClr val="231F20"/>
                          </a:solidFill>
                          <a:latin typeface="華康標楷體"/>
                          <a:cs typeface="華康標楷體"/>
                        </a:rPr>
                        <a:t>．向學員說明若遇到前方</a:t>
                      </a:r>
                      <a:r>
                        <a:rPr dirty="0" sz="900" spc="45">
                          <a:solidFill>
                            <a:srgbClr val="231F20"/>
                          </a:solidFill>
                          <a:latin typeface="華康標楷體"/>
                          <a:cs typeface="華康標楷體"/>
                        </a:rPr>
                        <a:t>有車，請與前車保持適</a:t>
                      </a:r>
                      <a:r>
                        <a:rPr dirty="0" sz="900" spc="-20">
                          <a:solidFill>
                            <a:srgbClr val="231F20"/>
                          </a:solidFill>
                          <a:latin typeface="華康標楷體"/>
                          <a:cs typeface="華康標楷體"/>
                        </a:rPr>
                        <a:t>當的安全距離。</a:t>
                      </a:r>
                      <a:endParaRPr sz="900">
                        <a:latin typeface="華康標楷體"/>
                        <a:cs typeface="華康標楷體"/>
                      </a:endParaRPr>
                    </a:p>
                    <a:p>
                      <a:pPr algn="just" marL="142240" marR="38100" indent="-124460">
                        <a:lnSpc>
                          <a:spcPct val="102400"/>
                        </a:lnSpc>
                        <a:spcBef>
                          <a:spcPts val="650"/>
                        </a:spcBef>
                      </a:pPr>
                      <a:r>
                        <a:rPr dirty="0" sz="900" spc="60">
                          <a:solidFill>
                            <a:srgbClr val="231F20"/>
                          </a:solidFill>
                          <a:latin typeface="華康標楷體"/>
                          <a:cs typeface="華康標楷體"/>
                        </a:rPr>
                        <a:t>．向學員說明從安全的角</a:t>
                      </a:r>
                      <a:r>
                        <a:rPr dirty="0" sz="900" spc="50">
                          <a:solidFill>
                            <a:srgbClr val="231F20"/>
                          </a:solidFill>
                          <a:latin typeface="華康標楷體"/>
                          <a:cs typeface="華康標楷體"/>
                        </a:rPr>
                        <a:t>度考慮，車輛駛出停車</a:t>
                      </a:r>
                      <a:r>
                        <a:rPr dirty="0" sz="900" spc="95">
                          <a:solidFill>
                            <a:srgbClr val="231F20"/>
                          </a:solidFill>
                          <a:latin typeface="華康標楷體"/>
                          <a:cs typeface="華康標楷體"/>
                        </a:rPr>
                        <a:t>位時， 車頭朝外也便</a:t>
                      </a:r>
                      <a:r>
                        <a:rPr dirty="0" sz="900" spc="60">
                          <a:solidFill>
                            <a:srgbClr val="231F20"/>
                          </a:solidFill>
                          <a:latin typeface="華康標楷體"/>
                          <a:cs typeface="華康標楷體"/>
                        </a:rPr>
                        <a:t>於觀察車位兩側道路情</a:t>
                      </a:r>
                      <a:r>
                        <a:rPr dirty="0" sz="900" spc="-10">
                          <a:solidFill>
                            <a:srgbClr val="231F20"/>
                          </a:solidFill>
                          <a:latin typeface="華康標楷體"/>
                          <a:cs typeface="華康標楷體"/>
                        </a:rPr>
                        <a:t>況。</a:t>
                      </a:r>
                      <a:endParaRPr sz="900">
                        <a:latin typeface="華康標楷體"/>
                        <a:cs typeface="華康標楷體"/>
                      </a:endParaRPr>
                    </a:p>
                  </a:txBody>
                  <a:tcPr marL="0" marR="0" marB="0" marT="35560">
                    <a:lnL w="9525">
                      <a:solidFill>
                        <a:srgbClr val="BCBEC0"/>
                      </a:solidFill>
                      <a:prstDash val="dot"/>
                    </a:lnL>
                    <a:lnT w="9525">
                      <a:solidFill>
                        <a:srgbClr val="BCBEC0"/>
                      </a:solidFill>
                      <a:prstDash val="solid"/>
                    </a:lnT>
                  </a:tcPr>
                </a:tc>
              </a:tr>
            </a:tbl>
          </a:graphicData>
        </a:graphic>
      </p:graphicFrame>
      <p:sp>
        <p:nvSpPr>
          <p:cNvPr id="75" name="object 75"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152</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76" name="object 76"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153</a:t>
            </a:r>
            <a:endParaRPr sz="800">
              <a:latin typeface="Times New Roman"/>
              <a:cs typeface="Times New Roman"/>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1349999" y="4468510"/>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2717999" y="4468510"/>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69" name="object 69" descr=""/>
            <p:cNvSpPr/>
            <p:nvPr/>
          </p:nvSpPr>
          <p:spPr>
            <a:xfrm>
              <a:off x="1349999"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70" name="object 70" descr=""/>
            <p:cNvSpPr/>
            <p:nvPr/>
          </p:nvSpPr>
          <p:spPr>
            <a:xfrm>
              <a:off x="5777999" y="4468510"/>
              <a:ext cx="0" cy="495300"/>
            </a:xfrm>
            <a:custGeom>
              <a:avLst/>
              <a:gdLst/>
              <a:ahLst/>
              <a:cxnLst/>
              <a:rect l="l" t="t" r="r" b="b"/>
              <a:pathLst>
                <a:path w="0" h="495300">
                  <a:moveTo>
                    <a:pt x="0" y="494995"/>
                  </a:moveTo>
                  <a:lnTo>
                    <a:pt x="0" y="0"/>
                  </a:lnTo>
                </a:path>
              </a:pathLst>
            </a:custGeom>
            <a:ln w="9004">
              <a:solidFill>
                <a:srgbClr val="FFFFFF"/>
              </a:solidFill>
            </a:ln>
          </p:spPr>
          <p:txBody>
            <a:bodyPr wrap="square" lIns="0" tIns="0" rIns="0" bIns="0" rtlCol="0"/>
            <a:lstStyle/>
            <a:p/>
          </p:txBody>
        </p:sp>
        <p:sp>
          <p:nvSpPr>
            <p:cNvPr id="71" name="object 71" descr=""/>
            <p:cNvSpPr/>
            <p:nvPr/>
          </p:nvSpPr>
          <p:spPr>
            <a:xfrm>
              <a:off x="2717999" y="4972506"/>
              <a:ext cx="3060065" cy="0"/>
            </a:xfrm>
            <a:custGeom>
              <a:avLst/>
              <a:gdLst/>
              <a:ahLst/>
              <a:cxnLst/>
              <a:rect l="l" t="t" r="r" b="b"/>
              <a:pathLst>
                <a:path w="3060064" h="0">
                  <a:moveTo>
                    <a:pt x="0" y="0"/>
                  </a:moveTo>
                  <a:lnTo>
                    <a:pt x="3060001" y="0"/>
                  </a:lnTo>
                </a:path>
              </a:pathLst>
            </a:custGeom>
            <a:ln w="9004">
              <a:solidFill>
                <a:srgbClr val="BCBEC0"/>
              </a:solidFill>
            </a:ln>
          </p:spPr>
          <p:txBody>
            <a:bodyPr wrap="square" lIns="0" tIns="0" rIns="0" bIns="0" rtlCol="0"/>
            <a:lstStyle/>
            <a:p/>
          </p:txBody>
        </p:sp>
        <p:sp>
          <p:nvSpPr>
            <p:cNvPr id="72" name="object 72" descr=""/>
            <p:cNvSpPr/>
            <p:nvPr/>
          </p:nvSpPr>
          <p:spPr>
            <a:xfrm>
              <a:off x="5777999"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73" name="object 73" descr=""/>
            <p:cNvSpPr/>
            <p:nvPr/>
          </p:nvSpPr>
          <p:spPr>
            <a:xfrm>
              <a:off x="557999" y="49725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grpSp>
      <p:graphicFrame>
        <p:nvGraphicFramePr>
          <p:cNvPr id="74" name="object 74" descr=""/>
          <p:cNvGraphicFramePr>
            <a:graphicFrameLocks noGrp="1"/>
          </p:cNvGraphicFramePr>
          <p:nvPr/>
        </p:nvGraphicFramePr>
        <p:xfrm>
          <a:off x="557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5"/>
                        </a:spcBef>
                      </a:pPr>
                      <a:endParaRPr sz="1150">
                        <a:latin typeface="Times New Roman"/>
                        <a:cs typeface="Times New Roman"/>
                      </a:endParaRPr>
                    </a:p>
                    <a:p>
                      <a:pPr marL="269875" marR="45720" indent="-252095">
                        <a:lnSpc>
                          <a:spcPct val="102400"/>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五</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特殊地點</a:t>
                      </a:r>
                      <a:r>
                        <a:rPr dirty="0" sz="900" spc="-30">
                          <a:solidFill>
                            <a:srgbClr val="231F20"/>
                          </a:solidFill>
                          <a:latin typeface="華康標楷體"/>
                          <a:cs typeface="華康標楷體"/>
                        </a:rPr>
                        <a:t>停車</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5"/>
                        </a:spcBef>
                      </a:pPr>
                      <a:endParaRPr sz="1150">
                        <a:latin typeface="Times New Roman"/>
                        <a:cs typeface="Times New Roman"/>
                      </a:endParaRPr>
                    </a:p>
                    <a:p>
                      <a:pPr marL="132715" marR="44450" indent="-115570">
                        <a:lnSpc>
                          <a:spcPct val="102400"/>
                        </a:lnSpc>
                      </a:pPr>
                      <a:r>
                        <a:rPr dirty="0" sz="900" spc="-5">
                          <a:solidFill>
                            <a:srgbClr val="231F20"/>
                          </a:solidFill>
                          <a:latin typeface="華康標楷體"/>
                          <a:cs typeface="華康標楷體"/>
                        </a:rPr>
                        <a:t>．在指定的停車場停放車</a:t>
                      </a:r>
                      <a:r>
                        <a:rPr dirty="0" sz="900" spc="-50">
                          <a:solidFill>
                            <a:srgbClr val="231F20"/>
                          </a:solidFill>
                          <a:latin typeface="華康標楷體"/>
                          <a:cs typeface="華康標楷體"/>
                        </a:rPr>
                        <a:t>輛</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431800" marR="44450" indent="-121285">
                        <a:lnSpc>
                          <a:spcPct val="102400"/>
                        </a:lnSpc>
                        <a:spcBef>
                          <a:spcPts val="254"/>
                        </a:spcBef>
                      </a:pPr>
                      <a:r>
                        <a:rPr dirty="0" sz="900" spc="-105">
                          <a:solidFill>
                            <a:srgbClr val="231F20"/>
                          </a:solidFill>
                          <a:latin typeface="Trebuchet MS"/>
                          <a:cs typeface="Trebuchet MS"/>
                        </a:rPr>
                        <a:t>E</a:t>
                      </a:r>
                      <a:r>
                        <a:rPr dirty="0" sz="900" spc="-80">
                          <a:solidFill>
                            <a:srgbClr val="231F20"/>
                          </a:solidFill>
                          <a:latin typeface="Trebuchet MS"/>
                          <a:cs typeface="Trebuchet MS"/>
                        </a:rPr>
                        <a:t>. </a:t>
                      </a:r>
                      <a:r>
                        <a:rPr dirty="0" sz="900" spc="-5">
                          <a:solidFill>
                            <a:srgbClr val="231F20"/>
                          </a:solidFill>
                          <a:latin typeface="華康標楷體"/>
                          <a:cs typeface="華康標楷體"/>
                        </a:rPr>
                        <a:t>行駛在上坡路段時，將檔位排入 </a:t>
                      </a:r>
                      <a:r>
                        <a:rPr dirty="0" sz="900">
                          <a:solidFill>
                            <a:srgbClr val="231F20"/>
                          </a:solidFill>
                          <a:latin typeface="Trebuchet MS"/>
                          <a:cs typeface="Trebuchet MS"/>
                        </a:rPr>
                        <a:t>1</a:t>
                      </a:r>
                      <a:r>
                        <a:rPr dirty="0" sz="900" spc="-55">
                          <a:solidFill>
                            <a:srgbClr val="231F20"/>
                          </a:solidFill>
                          <a:latin typeface="Trebuchet MS"/>
                          <a:cs typeface="Trebuchet MS"/>
                        </a:rPr>
                        <a:t> </a:t>
                      </a:r>
                      <a:r>
                        <a:rPr dirty="0" sz="900" spc="-65">
                          <a:solidFill>
                            <a:srgbClr val="231F20"/>
                          </a:solidFill>
                          <a:latin typeface="華康標楷體"/>
                          <a:cs typeface="華康標楷體"/>
                        </a:rPr>
                        <a:t>檔或 </a:t>
                      </a:r>
                      <a:r>
                        <a:rPr dirty="0" sz="900">
                          <a:solidFill>
                            <a:srgbClr val="231F20"/>
                          </a:solidFill>
                          <a:latin typeface="Trebuchet MS"/>
                          <a:cs typeface="Trebuchet MS"/>
                        </a:rPr>
                        <a:t>2</a:t>
                      </a:r>
                      <a:r>
                        <a:rPr dirty="0" sz="900" spc="-55">
                          <a:solidFill>
                            <a:srgbClr val="231F20"/>
                          </a:solidFill>
                          <a:latin typeface="Trebuchet MS"/>
                          <a:cs typeface="Trebuchet MS"/>
                        </a:rPr>
                        <a:t> </a:t>
                      </a:r>
                      <a:r>
                        <a:rPr dirty="0" sz="900" spc="10">
                          <a:solidFill>
                            <a:srgbClr val="231F20"/>
                          </a:solidFill>
                          <a:latin typeface="華康標楷體"/>
                          <a:cs typeface="華康標楷體"/>
                        </a:rPr>
                        <a:t>檔，中途</a:t>
                      </a:r>
                      <a:r>
                        <a:rPr dirty="0" sz="900">
                          <a:solidFill>
                            <a:srgbClr val="231F20"/>
                          </a:solidFill>
                          <a:latin typeface="華康標楷體"/>
                          <a:cs typeface="華康標楷體"/>
                        </a:rPr>
                        <a:t>不要換擋，使車輛保持充足且連續的動力；若駕駛</a:t>
                      </a:r>
                      <a:r>
                        <a:rPr dirty="0" sz="900" spc="-10">
                          <a:solidFill>
                            <a:srgbClr val="231F20"/>
                          </a:solidFill>
                          <a:latin typeface="華康標楷體"/>
                          <a:cs typeface="華康標楷體"/>
                        </a:rPr>
                        <a:t>自排車，請穩定踩油門踏板，確保車輛平穩上坡。</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750">
                        <a:latin typeface="Times New Roman"/>
                        <a:cs typeface="Times New Roman"/>
                      </a:endParaRPr>
                    </a:p>
                    <a:p>
                      <a:pPr algn="just" marL="431800" marR="45720" indent="-120650">
                        <a:lnSpc>
                          <a:spcPct val="102400"/>
                        </a:lnSpc>
                      </a:pPr>
                      <a:r>
                        <a:rPr dirty="0" sz="900" spc="-285">
                          <a:solidFill>
                            <a:srgbClr val="231F20"/>
                          </a:solidFill>
                          <a:latin typeface="Trebuchet MS"/>
                          <a:cs typeface="Trebuchet MS"/>
                        </a:rPr>
                        <a:t>F</a:t>
                      </a:r>
                      <a:r>
                        <a:rPr dirty="0" sz="900" spc="105">
                          <a:solidFill>
                            <a:srgbClr val="231F20"/>
                          </a:solidFill>
                          <a:latin typeface="Trebuchet MS"/>
                          <a:cs typeface="Trebuchet MS"/>
                        </a:rPr>
                        <a:t>. </a:t>
                      </a:r>
                      <a:r>
                        <a:rPr dirty="0" sz="900" spc="-10">
                          <a:solidFill>
                            <a:srgbClr val="231F20"/>
                          </a:solidFill>
                          <a:latin typeface="華康標楷體"/>
                          <a:cs typeface="華康標楷體"/>
                        </a:rPr>
                        <a:t>駛出室內停車場時，請學員特別注意出口周邊的行</a:t>
                      </a:r>
                      <a:r>
                        <a:rPr dirty="0" sz="900" spc="-20">
                          <a:solidFill>
                            <a:srgbClr val="231F20"/>
                          </a:solidFill>
                          <a:latin typeface="華康標楷體"/>
                          <a:cs typeface="華康標楷體"/>
                        </a:rPr>
                        <a:t>人與障礙物。</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5"/>
                        </a:spcBef>
                      </a:pPr>
                      <a:endParaRPr sz="800">
                        <a:latin typeface="Times New Roman"/>
                        <a:cs typeface="Times New Roman"/>
                      </a:endParaRPr>
                    </a:p>
                    <a:p>
                      <a:pPr marL="133350" marR="48260" indent="-115570">
                        <a:lnSpc>
                          <a:spcPct val="102400"/>
                        </a:lnSpc>
                      </a:pPr>
                      <a:r>
                        <a:rPr dirty="0" sz="900" spc="-15">
                          <a:solidFill>
                            <a:srgbClr val="231F20"/>
                          </a:solidFill>
                          <a:latin typeface="華康標楷體"/>
                          <a:cs typeface="華康標楷體"/>
                        </a:rPr>
                        <a:t>．根據道路交通標誌之指示，在設有指定的停車場，學習停</a:t>
                      </a:r>
                      <a:r>
                        <a:rPr dirty="0" sz="900" spc="-10">
                          <a:solidFill>
                            <a:srgbClr val="231F20"/>
                          </a:solidFill>
                          <a:latin typeface="華康標楷體"/>
                          <a:cs typeface="華康標楷體"/>
                        </a:rPr>
                        <a:t>車的方法（</a:t>
                      </a:r>
                      <a:r>
                        <a:rPr dirty="0" sz="900" spc="-80">
                          <a:solidFill>
                            <a:srgbClr val="231F20"/>
                          </a:solidFill>
                          <a:latin typeface="華康標楷體"/>
                          <a:cs typeface="華康標楷體"/>
                        </a:rPr>
                        <a:t>圖 </a:t>
                      </a:r>
                      <a:r>
                        <a:rPr dirty="0" sz="900" spc="-70">
                          <a:solidFill>
                            <a:srgbClr val="231F20"/>
                          </a:solidFill>
                          <a:latin typeface="Trebuchet MS"/>
                          <a:cs typeface="Trebuchet MS"/>
                        </a:rPr>
                        <a:t>3.11.2</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50"/>
                        </a:spcBef>
                      </a:pPr>
                      <a:endParaRPr sz="1550">
                        <a:latin typeface="Times New Roman"/>
                        <a:cs typeface="Times New Roman"/>
                      </a:endParaRPr>
                    </a:p>
                    <a:p>
                      <a:pPr marL="62865">
                        <a:lnSpc>
                          <a:spcPct val="100000"/>
                        </a:lnSpc>
                        <a:tabLst>
                          <a:tab pos="1041400" algn="l"/>
                          <a:tab pos="2019935" algn="l"/>
                        </a:tabLst>
                      </a:pPr>
                      <a:r>
                        <a:rPr dirty="0" sz="550" spc="-55">
                          <a:solidFill>
                            <a:srgbClr val="231F20"/>
                          </a:solidFill>
                          <a:latin typeface="Trebuchet MS"/>
                          <a:cs typeface="Trebuchet MS"/>
                        </a:rPr>
                        <a:t>1.</a:t>
                      </a:r>
                      <a:r>
                        <a:rPr dirty="0" sz="550" spc="-25">
                          <a:solidFill>
                            <a:srgbClr val="231F20"/>
                          </a:solidFill>
                          <a:latin typeface="Trebuchet MS"/>
                          <a:cs typeface="Trebuchet MS"/>
                        </a:rPr>
                        <a:t> </a:t>
                      </a:r>
                      <a:r>
                        <a:rPr dirty="0" sz="550">
                          <a:solidFill>
                            <a:srgbClr val="231F20"/>
                          </a:solidFill>
                          <a:latin typeface="SimSun"/>
                          <a:cs typeface="SimSun"/>
                        </a:rPr>
                        <a:t>斜角停</a:t>
                      </a:r>
                      <a:r>
                        <a:rPr dirty="0" sz="550" spc="-50">
                          <a:solidFill>
                            <a:srgbClr val="231F20"/>
                          </a:solidFill>
                          <a:latin typeface="SimSun"/>
                          <a:cs typeface="SimSun"/>
                        </a:rPr>
                        <a:t>車</a:t>
                      </a:r>
                      <a:r>
                        <a:rPr dirty="0" sz="550">
                          <a:solidFill>
                            <a:srgbClr val="231F20"/>
                          </a:solidFill>
                          <a:latin typeface="SimSun"/>
                          <a:cs typeface="SimSun"/>
                        </a:rPr>
                        <a:t>	</a:t>
                      </a:r>
                      <a:r>
                        <a:rPr dirty="0" sz="550" spc="-55">
                          <a:solidFill>
                            <a:srgbClr val="231F20"/>
                          </a:solidFill>
                          <a:latin typeface="Trebuchet MS"/>
                          <a:cs typeface="Trebuchet MS"/>
                        </a:rPr>
                        <a:t>2.</a:t>
                      </a:r>
                      <a:r>
                        <a:rPr dirty="0" sz="550" spc="-25">
                          <a:solidFill>
                            <a:srgbClr val="231F20"/>
                          </a:solidFill>
                          <a:latin typeface="Trebuchet MS"/>
                          <a:cs typeface="Trebuchet MS"/>
                        </a:rPr>
                        <a:t> </a:t>
                      </a:r>
                      <a:r>
                        <a:rPr dirty="0" sz="550">
                          <a:solidFill>
                            <a:srgbClr val="231F20"/>
                          </a:solidFill>
                          <a:latin typeface="SimSun"/>
                          <a:cs typeface="SimSun"/>
                        </a:rPr>
                        <a:t>倒車入</a:t>
                      </a:r>
                      <a:r>
                        <a:rPr dirty="0" sz="550" spc="-50">
                          <a:solidFill>
                            <a:srgbClr val="231F20"/>
                          </a:solidFill>
                          <a:latin typeface="SimSun"/>
                          <a:cs typeface="SimSun"/>
                        </a:rPr>
                        <a:t>庫</a:t>
                      </a:r>
                      <a:r>
                        <a:rPr dirty="0" sz="550">
                          <a:solidFill>
                            <a:srgbClr val="231F20"/>
                          </a:solidFill>
                          <a:latin typeface="SimSun"/>
                          <a:cs typeface="SimSun"/>
                        </a:rPr>
                        <a:t>	</a:t>
                      </a:r>
                      <a:r>
                        <a:rPr dirty="0" sz="550" spc="-55">
                          <a:solidFill>
                            <a:srgbClr val="231F20"/>
                          </a:solidFill>
                          <a:latin typeface="Trebuchet MS"/>
                          <a:cs typeface="Trebuchet MS"/>
                        </a:rPr>
                        <a:t>3.</a:t>
                      </a:r>
                      <a:r>
                        <a:rPr dirty="0" sz="550" spc="-25">
                          <a:solidFill>
                            <a:srgbClr val="231F20"/>
                          </a:solidFill>
                          <a:latin typeface="Trebuchet MS"/>
                          <a:cs typeface="Trebuchet MS"/>
                        </a:rPr>
                        <a:t> </a:t>
                      </a:r>
                      <a:r>
                        <a:rPr dirty="0" sz="550">
                          <a:solidFill>
                            <a:srgbClr val="231F20"/>
                          </a:solidFill>
                          <a:latin typeface="SimSun"/>
                          <a:cs typeface="SimSun"/>
                        </a:rPr>
                        <a:t>平行路邊停</a:t>
                      </a:r>
                      <a:r>
                        <a:rPr dirty="0" sz="550" spc="-50">
                          <a:solidFill>
                            <a:srgbClr val="231F20"/>
                          </a:solidFill>
                          <a:latin typeface="SimSun"/>
                          <a:cs typeface="SimSun"/>
                        </a:rPr>
                        <a:t>車</a:t>
                      </a:r>
                      <a:endParaRPr sz="550">
                        <a:latin typeface="SimSun"/>
                        <a:cs typeface="SimSun"/>
                      </a:endParaRPr>
                    </a:p>
                    <a:p>
                      <a:pPr marL="55244">
                        <a:lnSpc>
                          <a:spcPct val="100000"/>
                        </a:lnSpc>
                        <a:spcBef>
                          <a:spcPts val="390"/>
                        </a:spcBef>
                      </a:pPr>
                      <a:r>
                        <a:rPr dirty="0" sz="500" spc="-80">
                          <a:solidFill>
                            <a:srgbClr val="231F20"/>
                          </a:solidFill>
                          <a:latin typeface="SimSun"/>
                          <a:cs typeface="SimSun"/>
                        </a:rPr>
                        <a:t>圖 </a:t>
                      </a:r>
                      <a:r>
                        <a:rPr dirty="0" sz="500" spc="-10">
                          <a:solidFill>
                            <a:srgbClr val="231F20"/>
                          </a:solidFill>
                          <a:latin typeface="Trebuchet MS"/>
                          <a:cs typeface="Trebuchet MS"/>
                        </a:rPr>
                        <a:t>3.11.1</a:t>
                      </a:r>
                      <a:endParaRPr sz="500">
                        <a:latin typeface="Trebuchet MS"/>
                        <a:cs typeface="Trebuchet MS"/>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8100" indent="-124460">
                        <a:lnSpc>
                          <a:spcPct val="102400"/>
                        </a:lnSpc>
                        <a:spcBef>
                          <a:spcPts val="254"/>
                        </a:spcBef>
                      </a:pPr>
                      <a:r>
                        <a:rPr dirty="0" sz="900" spc="55">
                          <a:solidFill>
                            <a:srgbClr val="231F20"/>
                          </a:solidFill>
                          <a:latin typeface="華康標楷體"/>
                          <a:cs typeface="華康標楷體"/>
                        </a:rPr>
                        <a:t>．出入口共用車道的室內</a:t>
                      </a:r>
                      <a:r>
                        <a:rPr dirty="0" sz="900" spc="45">
                          <a:solidFill>
                            <a:srgbClr val="231F20"/>
                          </a:solidFill>
                          <a:latin typeface="華康標楷體"/>
                          <a:cs typeface="華康標楷體"/>
                        </a:rPr>
                        <a:t>停車場，進出時要特別</a:t>
                      </a:r>
                      <a:r>
                        <a:rPr dirty="0" sz="900" spc="50">
                          <a:solidFill>
                            <a:srgbClr val="231F20"/>
                          </a:solidFill>
                          <a:latin typeface="華康標楷體"/>
                          <a:cs typeface="華康標楷體"/>
                        </a:rPr>
                        <a:t>注意行車安全，以避免</a:t>
                      </a:r>
                      <a:r>
                        <a:rPr dirty="0" sz="900" spc="-15">
                          <a:solidFill>
                            <a:srgbClr val="231F20"/>
                          </a:solidFill>
                          <a:latin typeface="華康標楷體"/>
                          <a:cs typeface="華康標楷體"/>
                        </a:rPr>
                        <a:t>與對面來車發生碰撞。</a:t>
                      </a:r>
                      <a:endParaRPr sz="900">
                        <a:latin typeface="華康標楷體"/>
                        <a:cs typeface="華康標楷體"/>
                      </a:endParaRPr>
                    </a:p>
                    <a:p>
                      <a:pPr algn="just" marL="142240" marR="38100" indent="-124460">
                        <a:lnSpc>
                          <a:spcPct val="102400"/>
                        </a:lnSpc>
                      </a:pPr>
                      <a:r>
                        <a:rPr dirty="0" sz="900" spc="55">
                          <a:solidFill>
                            <a:srgbClr val="231F20"/>
                          </a:solidFill>
                          <a:latin typeface="華康標楷體"/>
                          <a:cs typeface="華康標楷體"/>
                        </a:rPr>
                        <a:t>．在尖峰時段出現車輛排</a:t>
                      </a:r>
                      <a:r>
                        <a:rPr dirty="0" sz="900" spc="45">
                          <a:solidFill>
                            <a:srgbClr val="231F20"/>
                          </a:solidFill>
                          <a:latin typeface="華康標楷體"/>
                          <a:cs typeface="華康標楷體"/>
                        </a:rPr>
                        <a:t>隊，車輛需要在坡道上暫停時，應請學員善用</a:t>
                      </a:r>
                      <a:r>
                        <a:rPr dirty="0" sz="900" spc="-15">
                          <a:solidFill>
                            <a:srgbClr val="231F20"/>
                          </a:solidFill>
                          <a:latin typeface="華康標楷體"/>
                          <a:cs typeface="華康標楷體"/>
                        </a:rPr>
                        <a:t>上坡起步所學的要領。</a:t>
                      </a:r>
                      <a:endParaRPr sz="900">
                        <a:latin typeface="華康標楷體"/>
                        <a:cs typeface="華康標楷體"/>
                      </a:endParaRPr>
                    </a:p>
                    <a:p>
                      <a:pPr algn="just" marL="142240" marR="19685" indent="-124460">
                        <a:lnSpc>
                          <a:spcPct val="102400"/>
                        </a:lnSpc>
                        <a:spcBef>
                          <a:spcPts val="509"/>
                        </a:spcBef>
                      </a:pPr>
                      <a:r>
                        <a:rPr dirty="0" sz="900" spc="55">
                          <a:solidFill>
                            <a:srgbClr val="231F20"/>
                          </a:solidFill>
                          <a:latin typeface="華康標楷體"/>
                          <a:cs typeface="華康標楷體"/>
                        </a:rPr>
                        <a:t>．向學員說明由於眼睛已</a:t>
                      </a:r>
                      <a:r>
                        <a:rPr dirty="0" sz="900" spc="50">
                          <a:solidFill>
                            <a:srgbClr val="231F20"/>
                          </a:solidFill>
                          <a:latin typeface="華康標楷體"/>
                          <a:cs typeface="華康標楷體"/>
                        </a:rPr>
                        <a:t>經適應停車場內昏暗的</a:t>
                      </a:r>
                      <a:r>
                        <a:rPr dirty="0" sz="900" spc="45">
                          <a:solidFill>
                            <a:srgbClr val="231F20"/>
                          </a:solidFill>
                          <a:latin typeface="華康標楷體"/>
                          <a:cs typeface="華康標楷體"/>
                        </a:rPr>
                        <a:t>光線，在駛出停車場的</a:t>
                      </a:r>
                      <a:r>
                        <a:rPr dirty="0" sz="900" spc="50">
                          <a:solidFill>
                            <a:srgbClr val="231F20"/>
                          </a:solidFill>
                          <a:latin typeface="華康標楷體"/>
                          <a:cs typeface="華康標楷體"/>
                        </a:rPr>
                        <a:t>瞬間眼睛可能會因為光</a:t>
                      </a:r>
                      <a:r>
                        <a:rPr dirty="0" sz="900" spc="45">
                          <a:solidFill>
                            <a:srgbClr val="231F20"/>
                          </a:solidFill>
                          <a:latin typeface="華康標楷體"/>
                          <a:cs typeface="華康標楷體"/>
                        </a:rPr>
                        <a:t>線刺眼造成視線模糊，</a:t>
                      </a:r>
                      <a:r>
                        <a:rPr dirty="0" sz="900" spc="50">
                          <a:solidFill>
                            <a:srgbClr val="231F20"/>
                          </a:solidFill>
                          <a:latin typeface="華康標楷體"/>
                          <a:cs typeface="華康標楷體"/>
                        </a:rPr>
                        <a:t>此時如果車速過快很容易忽視出口周圍的行人</a:t>
                      </a:r>
                      <a:r>
                        <a:rPr dirty="0" sz="900" spc="-20">
                          <a:solidFill>
                            <a:srgbClr val="231F20"/>
                          </a:solidFill>
                          <a:latin typeface="華康標楷體"/>
                          <a:cs typeface="華康標楷體"/>
                        </a:rPr>
                        <a:t>和障礙物，而發生危險。</a:t>
                      </a:r>
                      <a:endParaRPr sz="900">
                        <a:latin typeface="華康標楷體"/>
                        <a:cs typeface="華康標楷體"/>
                      </a:endParaRPr>
                    </a:p>
                    <a:p>
                      <a:pPr algn="just" marL="142240" marR="38100" indent="-124460">
                        <a:lnSpc>
                          <a:spcPct val="102400"/>
                        </a:lnSpc>
                        <a:spcBef>
                          <a:spcPts val="509"/>
                        </a:spcBef>
                      </a:pPr>
                      <a:r>
                        <a:rPr dirty="0" sz="900" spc="-10">
                          <a:solidFill>
                            <a:srgbClr val="231F20"/>
                          </a:solidFill>
                          <a:latin typeface="華康標楷體"/>
                          <a:cs typeface="華康標楷體"/>
                        </a:rPr>
                        <a:t>． 道路駕駛的過程中，如</a:t>
                      </a:r>
                      <a:r>
                        <a:rPr dirty="0" sz="900" spc="50">
                          <a:solidFill>
                            <a:srgbClr val="231F20"/>
                          </a:solidFill>
                          <a:latin typeface="華康標楷體"/>
                          <a:cs typeface="華康標楷體"/>
                        </a:rPr>
                        <a:t>果沒有符合的場所練習</a:t>
                      </a:r>
                      <a:r>
                        <a:rPr dirty="0" sz="900" spc="45">
                          <a:solidFill>
                            <a:srgbClr val="231F20"/>
                          </a:solidFill>
                          <a:latin typeface="華康標楷體"/>
                          <a:cs typeface="華康標楷體"/>
                        </a:rPr>
                        <a:t>時，可以設定在駕訓班</a:t>
                      </a:r>
                      <a:r>
                        <a:rPr dirty="0" sz="900" spc="50">
                          <a:solidFill>
                            <a:srgbClr val="231F20"/>
                          </a:solidFill>
                          <a:latin typeface="華康標楷體"/>
                          <a:cs typeface="華康標楷體"/>
                        </a:rPr>
                        <a:t>的停車場等地方進行練</a:t>
                      </a:r>
                      <a:r>
                        <a:rPr dirty="0" sz="900" spc="45">
                          <a:solidFill>
                            <a:srgbClr val="231F20"/>
                          </a:solidFill>
                          <a:latin typeface="華康標楷體"/>
                          <a:cs typeface="華康標楷體"/>
                        </a:rPr>
                        <a:t>習及指導。藉由車輛停</a:t>
                      </a:r>
                      <a:r>
                        <a:rPr dirty="0" sz="900" spc="50">
                          <a:solidFill>
                            <a:srgbClr val="231F20"/>
                          </a:solidFill>
                          <a:latin typeface="華康標楷體"/>
                          <a:cs typeface="華康標楷體"/>
                        </a:rPr>
                        <a:t>放的方式及改變停車位</a:t>
                      </a:r>
                      <a:r>
                        <a:rPr dirty="0" sz="900" spc="45">
                          <a:solidFill>
                            <a:srgbClr val="231F20"/>
                          </a:solidFill>
                          <a:latin typeface="華康標楷體"/>
                          <a:cs typeface="華康標楷體"/>
                        </a:rPr>
                        <a:t>大小等方式，學會靈活</a:t>
                      </a:r>
                      <a:r>
                        <a:rPr dirty="0" sz="900" spc="-20">
                          <a:solidFill>
                            <a:srgbClr val="231F20"/>
                          </a:solidFill>
                          <a:latin typeface="華康標楷體"/>
                          <a:cs typeface="華康標楷體"/>
                        </a:rPr>
                        <a:t>地停放車輛。</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grpSp>
        <p:nvGrpSpPr>
          <p:cNvPr id="75" name="object 75" descr=""/>
          <p:cNvGrpSpPr/>
          <p:nvPr/>
        </p:nvGrpSpPr>
        <p:grpSpPr>
          <a:xfrm>
            <a:off x="2781426" y="3330003"/>
            <a:ext cx="2941955" cy="1273175"/>
            <a:chOff x="2781426" y="3330003"/>
            <a:chExt cx="2941955" cy="1273175"/>
          </a:xfrm>
        </p:grpSpPr>
        <p:sp>
          <p:nvSpPr>
            <p:cNvPr id="76" name="object 76" descr=""/>
            <p:cNvSpPr/>
            <p:nvPr/>
          </p:nvSpPr>
          <p:spPr>
            <a:xfrm>
              <a:off x="3763009" y="3330016"/>
              <a:ext cx="978535" cy="1273175"/>
            </a:xfrm>
            <a:custGeom>
              <a:avLst/>
              <a:gdLst/>
              <a:ahLst/>
              <a:cxnLst/>
              <a:rect l="l" t="t" r="r" b="b"/>
              <a:pathLst>
                <a:path w="978535" h="1273175">
                  <a:moveTo>
                    <a:pt x="978446" y="0"/>
                  </a:moveTo>
                  <a:lnTo>
                    <a:pt x="0" y="0"/>
                  </a:lnTo>
                  <a:lnTo>
                    <a:pt x="0" y="1272590"/>
                  </a:lnTo>
                  <a:lnTo>
                    <a:pt x="978446" y="1272590"/>
                  </a:lnTo>
                  <a:lnTo>
                    <a:pt x="978446" y="0"/>
                  </a:lnTo>
                  <a:close/>
                </a:path>
              </a:pathLst>
            </a:custGeom>
            <a:solidFill>
              <a:srgbClr val="A7A9AC"/>
            </a:solidFill>
          </p:spPr>
          <p:txBody>
            <a:bodyPr wrap="square" lIns="0" tIns="0" rIns="0" bIns="0" rtlCol="0"/>
            <a:lstStyle/>
            <a:p/>
          </p:txBody>
        </p:sp>
        <p:pic>
          <p:nvPicPr>
            <p:cNvPr id="77" name="object 77" descr=""/>
            <p:cNvPicPr/>
            <p:nvPr/>
          </p:nvPicPr>
          <p:blipFill>
            <a:blip r:embed="rId21" cstate="print"/>
            <a:stretch>
              <a:fillRect/>
            </a:stretch>
          </p:blipFill>
          <p:spPr>
            <a:xfrm>
              <a:off x="4066489" y="4147045"/>
              <a:ext cx="135509" cy="351068"/>
            </a:xfrm>
            <a:prstGeom prst="rect">
              <a:avLst/>
            </a:prstGeom>
          </p:spPr>
        </p:pic>
        <p:sp>
          <p:nvSpPr>
            <p:cNvPr id="78" name="object 78" descr=""/>
            <p:cNvSpPr/>
            <p:nvPr/>
          </p:nvSpPr>
          <p:spPr>
            <a:xfrm>
              <a:off x="4071350" y="4465995"/>
              <a:ext cx="123189" cy="32384"/>
            </a:xfrm>
            <a:custGeom>
              <a:avLst/>
              <a:gdLst/>
              <a:ahLst/>
              <a:cxnLst/>
              <a:rect l="l" t="t" r="r" b="b"/>
              <a:pathLst>
                <a:path w="123189" h="32385">
                  <a:moveTo>
                    <a:pt x="122885" y="0"/>
                  </a:moveTo>
                  <a:lnTo>
                    <a:pt x="117388" y="11688"/>
                  </a:lnTo>
                  <a:lnTo>
                    <a:pt x="111679" y="17691"/>
                  </a:lnTo>
                  <a:lnTo>
                    <a:pt x="102266" y="19902"/>
                  </a:lnTo>
                  <a:lnTo>
                    <a:pt x="76923" y="20218"/>
                  </a:lnTo>
                  <a:lnTo>
                    <a:pt x="37223" y="20218"/>
                  </a:lnTo>
                  <a:lnTo>
                    <a:pt x="19389" y="17059"/>
                  </a:lnTo>
                  <a:lnTo>
                    <a:pt x="7929" y="10109"/>
                  </a:lnTo>
                  <a:lnTo>
                    <a:pt x="1810" y="3159"/>
                  </a:lnTo>
                  <a:lnTo>
                    <a:pt x="0" y="0"/>
                  </a:lnTo>
                  <a:lnTo>
                    <a:pt x="63" y="3695"/>
                  </a:lnTo>
                  <a:lnTo>
                    <a:pt x="9647" y="20822"/>
                  </a:lnTo>
                  <a:lnTo>
                    <a:pt x="26546" y="28289"/>
                  </a:lnTo>
                  <a:lnTo>
                    <a:pt x="42640" y="29945"/>
                  </a:lnTo>
                  <a:lnTo>
                    <a:pt x="49809" y="29641"/>
                  </a:lnTo>
                  <a:lnTo>
                    <a:pt x="73063" y="29641"/>
                  </a:lnTo>
                  <a:lnTo>
                    <a:pt x="99967" y="32121"/>
                  </a:lnTo>
                  <a:lnTo>
                    <a:pt x="114131" y="30140"/>
                  </a:lnTo>
                  <a:lnTo>
                    <a:pt x="120233" y="21172"/>
                  </a:lnTo>
                  <a:lnTo>
                    <a:pt x="122948" y="2692"/>
                  </a:lnTo>
                  <a:lnTo>
                    <a:pt x="122885" y="0"/>
                  </a:lnTo>
                  <a:close/>
                </a:path>
              </a:pathLst>
            </a:custGeom>
            <a:solidFill>
              <a:srgbClr val="2B6466"/>
            </a:solidFill>
          </p:spPr>
          <p:txBody>
            <a:bodyPr wrap="square" lIns="0" tIns="0" rIns="0" bIns="0" rtlCol="0"/>
            <a:lstStyle/>
            <a:p/>
          </p:txBody>
        </p:sp>
        <p:pic>
          <p:nvPicPr>
            <p:cNvPr id="79" name="object 79" descr=""/>
            <p:cNvPicPr/>
            <p:nvPr/>
          </p:nvPicPr>
          <p:blipFill>
            <a:blip r:embed="rId22" cstate="print"/>
            <a:stretch>
              <a:fillRect/>
            </a:stretch>
          </p:blipFill>
          <p:spPr>
            <a:xfrm>
              <a:off x="4076839" y="4217987"/>
              <a:ext cx="115328" cy="241668"/>
            </a:xfrm>
            <a:prstGeom prst="rect">
              <a:avLst/>
            </a:prstGeom>
          </p:spPr>
        </p:pic>
        <p:sp>
          <p:nvSpPr>
            <p:cNvPr id="80" name="object 80" descr=""/>
            <p:cNvSpPr/>
            <p:nvPr/>
          </p:nvSpPr>
          <p:spPr>
            <a:xfrm>
              <a:off x="4168197" y="4158429"/>
              <a:ext cx="18415" cy="71755"/>
            </a:xfrm>
            <a:custGeom>
              <a:avLst/>
              <a:gdLst/>
              <a:ahLst/>
              <a:cxnLst/>
              <a:rect l="l" t="t" r="r" b="b"/>
              <a:pathLst>
                <a:path w="18414" h="71754">
                  <a:moveTo>
                    <a:pt x="0" y="0"/>
                  </a:moveTo>
                  <a:lnTo>
                    <a:pt x="15938" y="70624"/>
                  </a:lnTo>
                  <a:lnTo>
                    <a:pt x="18008" y="71666"/>
                  </a:lnTo>
                  <a:lnTo>
                    <a:pt x="14478" y="13754"/>
                  </a:lnTo>
                  <a:lnTo>
                    <a:pt x="10858" y="8585"/>
                  </a:lnTo>
                  <a:lnTo>
                    <a:pt x="6032" y="3302"/>
                  </a:lnTo>
                  <a:lnTo>
                    <a:pt x="0" y="0"/>
                  </a:lnTo>
                  <a:close/>
                </a:path>
              </a:pathLst>
            </a:custGeom>
            <a:solidFill>
              <a:srgbClr val="2B6466"/>
            </a:solidFill>
          </p:spPr>
          <p:txBody>
            <a:bodyPr wrap="square" lIns="0" tIns="0" rIns="0" bIns="0" rtlCol="0"/>
            <a:lstStyle/>
            <a:p/>
          </p:txBody>
        </p:sp>
        <p:sp>
          <p:nvSpPr>
            <p:cNvPr id="81" name="object 81" descr=""/>
            <p:cNvSpPr/>
            <p:nvPr/>
          </p:nvSpPr>
          <p:spPr>
            <a:xfrm>
              <a:off x="4070654" y="4449280"/>
              <a:ext cx="124460" cy="43815"/>
            </a:xfrm>
            <a:custGeom>
              <a:avLst/>
              <a:gdLst/>
              <a:ahLst/>
              <a:cxnLst/>
              <a:rect l="l" t="t" r="r" b="b"/>
              <a:pathLst>
                <a:path w="124460" h="43814">
                  <a:moveTo>
                    <a:pt x="124269" y="17018"/>
                  </a:moveTo>
                  <a:lnTo>
                    <a:pt x="122885" y="16421"/>
                  </a:lnTo>
                  <a:lnTo>
                    <a:pt x="121031" y="19596"/>
                  </a:lnTo>
                  <a:lnTo>
                    <a:pt x="114947" y="26377"/>
                  </a:lnTo>
                  <a:lnTo>
                    <a:pt x="109397" y="29718"/>
                  </a:lnTo>
                  <a:lnTo>
                    <a:pt x="109512" y="29527"/>
                  </a:lnTo>
                  <a:lnTo>
                    <a:pt x="111925" y="114"/>
                  </a:lnTo>
                  <a:lnTo>
                    <a:pt x="110426" y="0"/>
                  </a:lnTo>
                  <a:lnTo>
                    <a:pt x="108140" y="28879"/>
                  </a:lnTo>
                  <a:lnTo>
                    <a:pt x="106553" y="31419"/>
                  </a:lnTo>
                  <a:lnTo>
                    <a:pt x="104787" y="32486"/>
                  </a:lnTo>
                  <a:lnTo>
                    <a:pt x="104787" y="34239"/>
                  </a:lnTo>
                  <a:lnTo>
                    <a:pt x="101498" y="39497"/>
                  </a:lnTo>
                  <a:lnTo>
                    <a:pt x="90589" y="42151"/>
                  </a:lnTo>
                  <a:lnTo>
                    <a:pt x="33680" y="42151"/>
                  </a:lnTo>
                  <a:lnTo>
                    <a:pt x="22771" y="39497"/>
                  </a:lnTo>
                  <a:lnTo>
                    <a:pt x="19481" y="34239"/>
                  </a:lnTo>
                  <a:lnTo>
                    <a:pt x="19913" y="34493"/>
                  </a:lnTo>
                  <a:lnTo>
                    <a:pt x="37909" y="37693"/>
                  </a:lnTo>
                  <a:lnTo>
                    <a:pt x="86347" y="37693"/>
                  </a:lnTo>
                  <a:lnTo>
                    <a:pt x="104355" y="34493"/>
                  </a:lnTo>
                  <a:lnTo>
                    <a:pt x="104787" y="34239"/>
                  </a:lnTo>
                  <a:lnTo>
                    <a:pt x="104787" y="32486"/>
                  </a:lnTo>
                  <a:lnTo>
                    <a:pt x="103708" y="33121"/>
                  </a:lnTo>
                  <a:lnTo>
                    <a:pt x="86347" y="36182"/>
                  </a:lnTo>
                  <a:lnTo>
                    <a:pt x="37909" y="36182"/>
                  </a:lnTo>
                  <a:lnTo>
                    <a:pt x="20561" y="33121"/>
                  </a:lnTo>
                  <a:lnTo>
                    <a:pt x="17729" y="31432"/>
                  </a:lnTo>
                  <a:lnTo>
                    <a:pt x="16141" y="28879"/>
                  </a:lnTo>
                  <a:lnTo>
                    <a:pt x="13855" y="0"/>
                  </a:lnTo>
                  <a:lnTo>
                    <a:pt x="12357" y="114"/>
                  </a:lnTo>
                  <a:lnTo>
                    <a:pt x="14655" y="29184"/>
                  </a:lnTo>
                  <a:lnTo>
                    <a:pt x="15036" y="29819"/>
                  </a:lnTo>
                  <a:lnTo>
                    <a:pt x="9321" y="26377"/>
                  </a:lnTo>
                  <a:lnTo>
                    <a:pt x="3238" y="19596"/>
                  </a:lnTo>
                  <a:lnTo>
                    <a:pt x="1384" y="16421"/>
                  </a:lnTo>
                  <a:lnTo>
                    <a:pt x="0" y="17018"/>
                  </a:lnTo>
                  <a:lnTo>
                    <a:pt x="1930" y="20332"/>
                  </a:lnTo>
                  <a:lnTo>
                    <a:pt x="8242" y="27432"/>
                  </a:lnTo>
                  <a:lnTo>
                    <a:pt x="16738" y="32575"/>
                  </a:lnTo>
                  <a:lnTo>
                    <a:pt x="21805" y="40805"/>
                  </a:lnTo>
                  <a:lnTo>
                    <a:pt x="29019" y="42291"/>
                  </a:lnTo>
                  <a:lnTo>
                    <a:pt x="37033" y="43230"/>
                  </a:lnTo>
                  <a:lnTo>
                    <a:pt x="47574" y="43662"/>
                  </a:lnTo>
                  <a:lnTo>
                    <a:pt x="76708" y="43662"/>
                  </a:lnTo>
                  <a:lnTo>
                    <a:pt x="87223" y="43230"/>
                  </a:lnTo>
                  <a:lnTo>
                    <a:pt x="95237" y="42291"/>
                  </a:lnTo>
                  <a:lnTo>
                    <a:pt x="102463" y="40805"/>
                  </a:lnTo>
                  <a:lnTo>
                    <a:pt x="107645" y="32499"/>
                  </a:lnTo>
                  <a:lnTo>
                    <a:pt x="116027" y="27432"/>
                  </a:lnTo>
                  <a:lnTo>
                    <a:pt x="122339" y="20332"/>
                  </a:lnTo>
                  <a:lnTo>
                    <a:pt x="124269" y="17018"/>
                  </a:lnTo>
                  <a:close/>
                </a:path>
              </a:pathLst>
            </a:custGeom>
            <a:solidFill>
              <a:srgbClr val="414042"/>
            </a:solidFill>
          </p:spPr>
          <p:txBody>
            <a:bodyPr wrap="square" lIns="0" tIns="0" rIns="0" bIns="0" rtlCol="0"/>
            <a:lstStyle/>
            <a:p/>
          </p:txBody>
        </p:sp>
        <p:pic>
          <p:nvPicPr>
            <p:cNvPr id="82" name="object 82" descr=""/>
            <p:cNvPicPr/>
            <p:nvPr/>
          </p:nvPicPr>
          <p:blipFill>
            <a:blip r:embed="rId23" cstate="print"/>
            <a:stretch>
              <a:fillRect/>
            </a:stretch>
          </p:blipFill>
          <p:spPr>
            <a:xfrm>
              <a:off x="4177093" y="4471619"/>
              <a:ext cx="14338" cy="13690"/>
            </a:xfrm>
            <a:prstGeom prst="rect">
              <a:avLst/>
            </a:prstGeom>
          </p:spPr>
        </p:pic>
        <p:sp>
          <p:nvSpPr>
            <p:cNvPr id="83" name="object 83" descr=""/>
            <p:cNvSpPr/>
            <p:nvPr/>
          </p:nvSpPr>
          <p:spPr>
            <a:xfrm>
              <a:off x="4179125" y="4240974"/>
              <a:ext cx="13335" cy="180340"/>
            </a:xfrm>
            <a:custGeom>
              <a:avLst/>
              <a:gdLst/>
              <a:ahLst/>
              <a:cxnLst/>
              <a:rect l="l" t="t" r="r" b="b"/>
              <a:pathLst>
                <a:path w="13335" h="180339">
                  <a:moveTo>
                    <a:pt x="13030" y="0"/>
                  </a:moveTo>
                  <a:lnTo>
                    <a:pt x="12166" y="2247"/>
                  </a:lnTo>
                  <a:lnTo>
                    <a:pt x="12039" y="2628"/>
                  </a:lnTo>
                  <a:lnTo>
                    <a:pt x="12039" y="22567"/>
                  </a:lnTo>
                  <a:lnTo>
                    <a:pt x="11671" y="90779"/>
                  </a:lnTo>
                  <a:lnTo>
                    <a:pt x="11645" y="90627"/>
                  </a:lnTo>
                  <a:lnTo>
                    <a:pt x="11645" y="96507"/>
                  </a:lnTo>
                  <a:lnTo>
                    <a:pt x="11303" y="162382"/>
                  </a:lnTo>
                  <a:lnTo>
                    <a:pt x="11264" y="163664"/>
                  </a:lnTo>
                  <a:lnTo>
                    <a:pt x="9601" y="160616"/>
                  </a:lnTo>
                  <a:lnTo>
                    <a:pt x="9601" y="178803"/>
                  </a:lnTo>
                  <a:lnTo>
                    <a:pt x="9410" y="178904"/>
                  </a:lnTo>
                  <a:lnTo>
                    <a:pt x="9093" y="178371"/>
                  </a:lnTo>
                  <a:lnTo>
                    <a:pt x="9601" y="178803"/>
                  </a:lnTo>
                  <a:lnTo>
                    <a:pt x="9601" y="160616"/>
                  </a:lnTo>
                  <a:lnTo>
                    <a:pt x="1231" y="114795"/>
                  </a:lnTo>
                  <a:lnTo>
                    <a:pt x="850" y="97205"/>
                  </a:lnTo>
                  <a:lnTo>
                    <a:pt x="1092" y="98450"/>
                  </a:lnTo>
                  <a:lnTo>
                    <a:pt x="11645" y="96507"/>
                  </a:lnTo>
                  <a:lnTo>
                    <a:pt x="11645" y="90627"/>
                  </a:lnTo>
                  <a:lnTo>
                    <a:pt x="11607" y="90385"/>
                  </a:lnTo>
                  <a:lnTo>
                    <a:pt x="850" y="92379"/>
                  </a:lnTo>
                  <a:lnTo>
                    <a:pt x="838" y="75679"/>
                  </a:lnTo>
                  <a:lnTo>
                    <a:pt x="5842" y="28257"/>
                  </a:lnTo>
                  <a:lnTo>
                    <a:pt x="12039" y="22567"/>
                  </a:lnTo>
                  <a:lnTo>
                    <a:pt x="12039" y="2628"/>
                  </a:lnTo>
                  <a:lnTo>
                    <a:pt x="10363" y="7632"/>
                  </a:lnTo>
                  <a:lnTo>
                    <a:pt x="9664" y="10121"/>
                  </a:lnTo>
                  <a:lnTo>
                    <a:pt x="9448" y="10718"/>
                  </a:lnTo>
                  <a:lnTo>
                    <a:pt x="9118" y="12128"/>
                  </a:lnTo>
                  <a:lnTo>
                    <a:pt x="6426" y="21856"/>
                  </a:lnTo>
                  <a:lnTo>
                    <a:pt x="2349" y="42646"/>
                  </a:lnTo>
                  <a:lnTo>
                    <a:pt x="114" y="67754"/>
                  </a:lnTo>
                  <a:lnTo>
                    <a:pt x="63" y="92532"/>
                  </a:lnTo>
                  <a:lnTo>
                    <a:pt x="50" y="92875"/>
                  </a:lnTo>
                  <a:lnTo>
                    <a:pt x="50" y="98717"/>
                  </a:lnTo>
                  <a:lnTo>
                    <a:pt x="431" y="116992"/>
                  </a:lnTo>
                  <a:lnTo>
                    <a:pt x="3733" y="162382"/>
                  </a:lnTo>
                  <a:lnTo>
                    <a:pt x="7188" y="176199"/>
                  </a:lnTo>
                  <a:lnTo>
                    <a:pt x="7391" y="176936"/>
                  </a:lnTo>
                  <a:lnTo>
                    <a:pt x="7937" y="177406"/>
                  </a:lnTo>
                  <a:lnTo>
                    <a:pt x="9410" y="179755"/>
                  </a:lnTo>
                  <a:lnTo>
                    <a:pt x="9690" y="179755"/>
                  </a:lnTo>
                  <a:lnTo>
                    <a:pt x="12509" y="96342"/>
                  </a:lnTo>
                  <a:lnTo>
                    <a:pt x="12700" y="96304"/>
                  </a:lnTo>
                  <a:lnTo>
                    <a:pt x="12522" y="95351"/>
                  </a:lnTo>
                  <a:lnTo>
                    <a:pt x="13004" y="4965"/>
                  </a:lnTo>
                  <a:lnTo>
                    <a:pt x="13030" y="0"/>
                  </a:lnTo>
                  <a:close/>
                </a:path>
              </a:pathLst>
            </a:custGeom>
            <a:solidFill>
              <a:srgbClr val="414042"/>
            </a:solidFill>
          </p:spPr>
          <p:txBody>
            <a:bodyPr wrap="square" lIns="0" tIns="0" rIns="0" bIns="0" rtlCol="0"/>
            <a:lstStyle/>
            <a:p/>
          </p:txBody>
        </p:sp>
        <p:sp>
          <p:nvSpPr>
            <p:cNvPr id="84" name="object 84" descr=""/>
            <p:cNvSpPr/>
            <p:nvPr/>
          </p:nvSpPr>
          <p:spPr>
            <a:xfrm>
              <a:off x="4190644" y="4252518"/>
              <a:ext cx="22225" cy="19685"/>
            </a:xfrm>
            <a:custGeom>
              <a:avLst/>
              <a:gdLst/>
              <a:ahLst/>
              <a:cxnLst/>
              <a:rect l="l" t="t" r="r" b="b"/>
              <a:pathLst>
                <a:path w="22225" h="19685">
                  <a:moveTo>
                    <a:pt x="21920" y="7416"/>
                  </a:moveTo>
                  <a:lnTo>
                    <a:pt x="7950" y="1397"/>
                  </a:lnTo>
                  <a:lnTo>
                    <a:pt x="3746" y="0"/>
                  </a:lnTo>
                  <a:lnTo>
                    <a:pt x="3721" y="1498"/>
                  </a:lnTo>
                  <a:lnTo>
                    <a:pt x="0" y="1498"/>
                  </a:lnTo>
                  <a:lnTo>
                    <a:pt x="0" y="7734"/>
                  </a:lnTo>
                  <a:lnTo>
                    <a:pt x="3657" y="7734"/>
                  </a:lnTo>
                  <a:lnTo>
                    <a:pt x="3644" y="10210"/>
                  </a:lnTo>
                  <a:lnTo>
                    <a:pt x="19342" y="19672"/>
                  </a:lnTo>
                  <a:lnTo>
                    <a:pt x="21920" y="7416"/>
                  </a:lnTo>
                  <a:close/>
                </a:path>
              </a:pathLst>
            </a:custGeom>
            <a:solidFill>
              <a:srgbClr val="2B6466"/>
            </a:solidFill>
          </p:spPr>
          <p:txBody>
            <a:bodyPr wrap="square" lIns="0" tIns="0" rIns="0" bIns="0" rtlCol="0"/>
            <a:lstStyle/>
            <a:p/>
          </p:txBody>
        </p:sp>
        <p:pic>
          <p:nvPicPr>
            <p:cNvPr id="85" name="object 85" descr=""/>
            <p:cNvPicPr/>
            <p:nvPr/>
          </p:nvPicPr>
          <p:blipFill>
            <a:blip r:embed="rId24" cstate="print"/>
            <a:stretch>
              <a:fillRect/>
            </a:stretch>
          </p:blipFill>
          <p:spPr>
            <a:xfrm>
              <a:off x="4073423" y="4240962"/>
              <a:ext cx="13081" cy="179768"/>
            </a:xfrm>
            <a:prstGeom prst="rect">
              <a:avLst/>
            </a:prstGeom>
          </p:spPr>
        </p:pic>
        <p:sp>
          <p:nvSpPr>
            <p:cNvPr id="86" name="object 86" descr=""/>
            <p:cNvSpPr/>
            <p:nvPr/>
          </p:nvSpPr>
          <p:spPr>
            <a:xfrm>
              <a:off x="4079377" y="4158429"/>
              <a:ext cx="18415" cy="71755"/>
            </a:xfrm>
            <a:custGeom>
              <a:avLst/>
              <a:gdLst/>
              <a:ahLst/>
              <a:cxnLst/>
              <a:rect l="l" t="t" r="r" b="b"/>
              <a:pathLst>
                <a:path w="18414" h="71754">
                  <a:moveTo>
                    <a:pt x="18008" y="0"/>
                  </a:moveTo>
                  <a:lnTo>
                    <a:pt x="11988" y="3302"/>
                  </a:lnTo>
                  <a:lnTo>
                    <a:pt x="7162" y="8585"/>
                  </a:lnTo>
                  <a:lnTo>
                    <a:pt x="3543" y="13754"/>
                  </a:lnTo>
                  <a:lnTo>
                    <a:pt x="0" y="71666"/>
                  </a:lnTo>
                  <a:lnTo>
                    <a:pt x="2082" y="70624"/>
                  </a:lnTo>
                  <a:lnTo>
                    <a:pt x="18008" y="0"/>
                  </a:lnTo>
                  <a:close/>
                </a:path>
              </a:pathLst>
            </a:custGeom>
            <a:solidFill>
              <a:srgbClr val="2B6466"/>
            </a:solidFill>
          </p:spPr>
          <p:txBody>
            <a:bodyPr wrap="square" lIns="0" tIns="0" rIns="0" bIns="0" rtlCol="0"/>
            <a:lstStyle/>
            <a:p/>
          </p:txBody>
        </p:sp>
        <p:pic>
          <p:nvPicPr>
            <p:cNvPr id="87" name="object 87" descr=""/>
            <p:cNvPicPr/>
            <p:nvPr/>
          </p:nvPicPr>
          <p:blipFill>
            <a:blip r:embed="rId23" cstate="print"/>
            <a:stretch>
              <a:fillRect/>
            </a:stretch>
          </p:blipFill>
          <p:spPr>
            <a:xfrm>
              <a:off x="4074160" y="4471619"/>
              <a:ext cx="14338" cy="13690"/>
            </a:xfrm>
            <a:prstGeom prst="rect">
              <a:avLst/>
            </a:prstGeom>
          </p:spPr>
        </p:pic>
        <p:sp>
          <p:nvSpPr>
            <p:cNvPr id="88" name="object 88" descr=""/>
            <p:cNvSpPr/>
            <p:nvPr/>
          </p:nvSpPr>
          <p:spPr>
            <a:xfrm>
              <a:off x="4073423" y="4240987"/>
              <a:ext cx="13335" cy="180340"/>
            </a:xfrm>
            <a:custGeom>
              <a:avLst/>
              <a:gdLst/>
              <a:ahLst/>
              <a:cxnLst/>
              <a:rect l="l" t="t" r="r" b="b"/>
              <a:pathLst>
                <a:path w="13335" h="180339">
                  <a:moveTo>
                    <a:pt x="13030" y="92519"/>
                  </a:moveTo>
                  <a:lnTo>
                    <a:pt x="12915" y="67741"/>
                  </a:lnTo>
                  <a:lnTo>
                    <a:pt x="12153" y="59194"/>
                  </a:lnTo>
                  <a:lnTo>
                    <a:pt x="12153" y="98704"/>
                  </a:lnTo>
                  <a:lnTo>
                    <a:pt x="11798" y="114782"/>
                  </a:lnTo>
                  <a:lnTo>
                    <a:pt x="3924" y="159651"/>
                  </a:lnTo>
                  <a:lnTo>
                    <a:pt x="3924" y="178371"/>
                  </a:lnTo>
                  <a:lnTo>
                    <a:pt x="3619" y="178892"/>
                  </a:lnTo>
                  <a:lnTo>
                    <a:pt x="3429" y="178841"/>
                  </a:lnTo>
                  <a:lnTo>
                    <a:pt x="3924" y="178371"/>
                  </a:lnTo>
                  <a:lnTo>
                    <a:pt x="3924" y="159651"/>
                  </a:lnTo>
                  <a:lnTo>
                    <a:pt x="1739" y="163677"/>
                  </a:lnTo>
                  <a:lnTo>
                    <a:pt x="1714" y="162369"/>
                  </a:lnTo>
                  <a:lnTo>
                    <a:pt x="1358" y="96494"/>
                  </a:lnTo>
                  <a:lnTo>
                    <a:pt x="11938" y="98437"/>
                  </a:lnTo>
                  <a:lnTo>
                    <a:pt x="12141" y="97294"/>
                  </a:lnTo>
                  <a:lnTo>
                    <a:pt x="12153" y="98704"/>
                  </a:lnTo>
                  <a:lnTo>
                    <a:pt x="12153" y="59194"/>
                  </a:lnTo>
                  <a:lnTo>
                    <a:pt x="12128" y="58902"/>
                  </a:lnTo>
                  <a:lnTo>
                    <a:pt x="12128" y="92354"/>
                  </a:lnTo>
                  <a:lnTo>
                    <a:pt x="1422" y="90373"/>
                  </a:lnTo>
                  <a:lnTo>
                    <a:pt x="1333" y="90843"/>
                  </a:lnTo>
                  <a:lnTo>
                    <a:pt x="977" y="22555"/>
                  </a:lnTo>
                  <a:lnTo>
                    <a:pt x="6057" y="23710"/>
                  </a:lnTo>
                  <a:lnTo>
                    <a:pt x="7188" y="28244"/>
                  </a:lnTo>
                  <a:lnTo>
                    <a:pt x="10375" y="46621"/>
                  </a:lnTo>
                  <a:lnTo>
                    <a:pt x="12052" y="67741"/>
                  </a:lnTo>
                  <a:lnTo>
                    <a:pt x="12128" y="92354"/>
                  </a:lnTo>
                  <a:lnTo>
                    <a:pt x="12128" y="58902"/>
                  </a:lnTo>
                  <a:lnTo>
                    <a:pt x="10680" y="42633"/>
                  </a:lnTo>
                  <a:lnTo>
                    <a:pt x="6591" y="21844"/>
                  </a:lnTo>
                  <a:lnTo>
                    <a:pt x="3898" y="12153"/>
                  </a:lnTo>
                  <a:lnTo>
                    <a:pt x="3568" y="10706"/>
                  </a:lnTo>
                  <a:lnTo>
                    <a:pt x="3340" y="10109"/>
                  </a:lnTo>
                  <a:lnTo>
                    <a:pt x="2654" y="7620"/>
                  </a:lnTo>
                  <a:lnTo>
                    <a:pt x="1765" y="4965"/>
                  </a:lnTo>
                  <a:lnTo>
                    <a:pt x="850" y="2235"/>
                  </a:lnTo>
                  <a:lnTo>
                    <a:pt x="0" y="0"/>
                  </a:lnTo>
                  <a:lnTo>
                    <a:pt x="495" y="95338"/>
                  </a:lnTo>
                  <a:lnTo>
                    <a:pt x="330" y="96291"/>
                  </a:lnTo>
                  <a:lnTo>
                    <a:pt x="508" y="96329"/>
                  </a:lnTo>
                  <a:lnTo>
                    <a:pt x="863" y="162369"/>
                  </a:lnTo>
                  <a:lnTo>
                    <a:pt x="939" y="165061"/>
                  </a:lnTo>
                  <a:lnTo>
                    <a:pt x="2628" y="179362"/>
                  </a:lnTo>
                  <a:lnTo>
                    <a:pt x="3060" y="179654"/>
                  </a:lnTo>
                  <a:lnTo>
                    <a:pt x="3340" y="179743"/>
                  </a:lnTo>
                  <a:lnTo>
                    <a:pt x="3619" y="179743"/>
                  </a:lnTo>
                  <a:lnTo>
                    <a:pt x="4140" y="178892"/>
                  </a:lnTo>
                  <a:lnTo>
                    <a:pt x="5054" y="177419"/>
                  </a:lnTo>
                  <a:lnTo>
                    <a:pt x="5638" y="176923"/>
                  </a:lnTo>
                  <a:lnTo>
                    <a:pt x="5829" y="176161"/>
                  </a:lnTo>
                  <a:lnTo>
                    <a:pt x="6883" y="174472"/>
                  </a:lnTo>
                  <a:lnTo>
                    <a:pt x="11950" y="133540"/>
                  </a:lnTo>
                  <a:lnTo>
                    <a:pt x="12966" y="98704"/>
                  </a:lnTo>
                  <a:lnTo>
                    <a:pt x="12954" y="92925"/>
                  </a:lnTo>
                  <a:lnTo>
                    <a:pt x="13030" y="92519"/>
                  </a:lnTo>
                  <a:close/>
                </a:path>
              </a:pathLst>
            </a:custGeom>
            <a:solidFill>
              <a:srgbClr val="414042"/>
            </a:solidFill>
          </p:spPr>
          <p:txBody>
            <a:bodyPr wrap="square" lIns="0" tIns="0" rIns="0" bIns="0" rtlCol="0"/>
            <a:lstStyle/>
            <a:p/>
          </p:txBody>
        </p:sp>
        <p:sp>
          <p:nvSpPr>
            <p:cNvPr id="89" name="object 89" descr=""/>
            <p:cNvSpPr/>
            <p:nvPr/>
          </p:nvSpPr>
          <p:spPr>
            <a:xfrm>
              <a:off x="4053001" y="4252518"/>
              <a:ext cx="22225" cy="19685"/>
            </a:xfrm>
            <a:custGeom>
              <a:avLst/>
              <a:gdLst/>
              <a:ahLst/>
              <a:cxnLst/>
              <a:rect l="l" t="t" r="r" b="b"/>
              <a:pathLst>
                <a:path w="22225" h="19685">
                  <a:moveTo>
                    <a:pt x="21932" y="1498"/>
                  </a:moveTo>
                  <a:lnTo>
                    <a:pt x="18173" y="1498"/>
                  </a:lnTo>
                  <a:lnTo>
                    <a:pt x="18161" y="0"/>
                  </a:lnTo>
                  <a:lnTo>
                    <a:pt x="13982" y="1397"/>
                  </a:lnTo>
                  <a:lnTo>
                    <a:pt x="0" y="7416"/>
                  </a:lnTo>
                  <a:lnTo>
                    <a:pt x="2578" y="19672"/>
                  </a:lnTo>
                  <a:lnTo>
                    <a:pt x="18275" y="10210"/>
                  </a:lnTo>
                  <a:lnTo>
                    <a:pt x="18237" y="7734"/>
                  </a:lnTo>
                  <a:lnTo>
                    <a:pt x="21932" y="7734"/>
                  </a:lnTo>
                  <a:lnTo>
                    <a:pt x="21932" y="1498"/>
                  </a:lnTo>
                  <a:close/>
                </a:path>
              </a:pathLst>
            </a:custGeom>
            <a:solidFill>
              <a:srgbClr val="2B6466"/>
            </a:solidFill>
          </p:spPr>
          <p:txBody>
            <a:bodyPr wrap="square" lIns="0" tIns="0" rIns="0" bIns="0" rtlCol="0"/>
            <a:lstStyle/>
            <a:p/>
          </p:txBody>
        </p:sp>
        <p:sp>
          <p:nvSpPr>
            <p:cNvPr id="90" name="object 90" descr=""/>
            <p:cNvSpPr/>
            <p:nvPr/>
          </p:nvSpPr>
          <p:spPr>
            <a:xfrm>
              <a:off x="4076827" y="4151338"/>
              <a:ext cx="112395" cy="308610"/>
            </a:xfrm>
            <a:custGeom>
              <a:avLst/>
              <a:gdLst/>
              <a:ahLst/>
              <a:cxnLst/>
              <a:rect l="l" t="t" r="r" b="b"/>
              <a:pathLst>
                <a:path w="112395" h="308610">
                  <a:moveTo>
                    <a:pt x="89509" y="2400"/>
                  </a:moveTo>
                  <a:lnTo>
                    <a:pt x="76073" y="0"/>
                  </a:lnTo>
                  <a:lnTo>
                    <a:pt x="45300" y="0"/>
                  </a:lnTo>
                  <a:lnTo>
                    <a:pt x="35509" y="0"/>
                  </a:lnTo>
                  <a:lnTo>
                    <a:pt x="22072" y="2400"/>
                  </a:lnTo>
                  <a:lnTo>
                    <a:pt x="22682" y="5791"/>
                  </a:lnTo>
                  <a:lnTo>
                    <a:pt x="35814" y="3441"/>
                  </a:lnTo>
                  <a:lnTo>
                    <a:pt x="75755" y="3441"/>
                  </a:lnTo>
                  <a:lnTo>
                    <a:pt x="88900" y="5791"/>
                  </a:lnTo>
                  <a:lnTo>
                    <a:pt x="89509" y="2400"/>
                  </a:lnTo>
                  <a:close/>
                </a:path>
                <a:path w="112395" h="308610">
                  <a:moveTo>
                    <a:pt x="105448" y="298246"/>
                  </a:moveTo>
                  <a:lnTo>
                    <a:pt x="104533" y="288937"/>
                  </a:lnTo>
                  <a:lnTo>
                    <a:pt x="104533" y="297751"/>
                  </a:lnTo>
                  <a:lnTo>
                    <a:pt x="100152" y="299770"/>
                  </a:lnTo>
                  <a:lnTo>
                    <a:pt x="91668" y="303047"/>
                  </a:lnTo>
                  <a:lnTo>
                    <a:pt x="80822" y="306120"/>
                  </a:lnTo>
                  <a:lnTo>
                    <a:pt x="69303" y="307467"/>
                  </a:lnTo>
                  <a:lnTo>
                    <a:pt x="42621" y="307467"/>
                  </a:lnTo>
                  <a:lnTo>
                    <a:pt x="31102" y="306120"/>
                  </a:lnTo>
                  <a:lnTo>
                    <a:pt x="20243" y="303047"/>
                  </a:lnTo>
                  <a:lnTo>
                    <a:pt x="11772" y="299770"/>
                  </a:lnTo>
                  <a:lnTo>
                    <a:pt x="7378" y="297751"/>
                  </a:lnTo>
                  <a:lnTo>
                    <a:pt x="11607" y="254673"/>
                  </a:lnTo>
                  <a:lnTo>
                    <a:pt x="17894" y="256032"/>
                  </a:lnTo>
                  <a:lnTo>
                    <a:pt x="28498" y="258178"/>
                  </a:lnTo>
                  <a:lnTo>
                    <a:pt x="39814" y="260159"/>
                  </a:lnTo>
                  <a:lnTo>
                    <a:pt x="48209" y="261023"/>
                  </a:lnTo>
                  <a:lnTo>
                    <a:pt x="63715" y="261023"/>
                  </a:lnTo>
                  <a:lnTo>
                    <a:pt x="71920" y="260172"/>
                  </a:lnTo>
                  <a:lnTo>
                    <a:pt x="72110" y="260159"/>
                  </a:lnTo>
                  <a:lnTo>
                    <a:pt x="83426" y="258178"/>
                  </a:lnTo>
                  <a:lnTo>
                    <a:pt x="94030" y="256032"/>
                  </a:lnTo>
                  <a:lnTo>
                    <a:pt x="100317" y="254673"/>
                  </a:lnTo>
                  <a:lnTo>
                    <a:pt x="104533" y="297751"/>
                  </a:lnTo>
                  <a:lnTo>
                    <a:pt x="104533" y="288937"/>
                  </a:lnTo>
                  <a:lnTo>
                    <a:pt x="101168" y="254673"/>
                  </a:lnTo>
                  <a:lnTo>
                    <a:pt x="101066" y="253619"/>
                  </a:lnTo>
                  <a:lnTo>
                    <a:pt x="95846" y="254762"/>
                  </a:lnTo>
                  <a:lnTo>
                    <a:pt x="85064" y="256971"/>
                  </a:lnTo>
                  <a:lnTo>
                    <a:pt x="72834" y="259181"/>
                  </a:lnTo>
                  <a:lnTo>
                    <a:pt x="63715" y="260172"/>
                  </a:lnTo>
                  <a:lnTo>
                    <a:pt x="48209" y="260172"/>
                  </a:lnTo>
                  <a:lnTo>
                    <a:pt x="39103" y="259181"/>
                  </a:lnTo>
                  <a:lnTo>
                    <a:pt x="26860" y="256971"/>
                  </a:lnTo>
                  <a:lnTo>
                    <a:pt x="15697" y="254673"/>
                  </a:lnTo>
                  <a:lnTo>
                    <a:pt x="10845" y="253619"/>
                  </a:lnTo>
                  <a:lnTo>
                    <a:pt x="6464" y="298246"/>
                  </a:lnTo>
                  <a:lnTo>
                    <a:pt x="42621" y="308317"/>
                  </a:lnTo>
                  <a:lnTo>
                    <a:pt x="69303" y="308317"/>
                  </a:lnTo>
                  <a:lnTo>
                    <a:pt x="76174" y="307467"/>
                  </a:lnTo>
                  <a:lnTo>
                    <a:pt x="81737" y="306781"/>
                  </a:lnTo>
                  <a:lnTo>
                    <a:pt x="93268" y="303390"/>
                  </a:lnTo>
                  <a:lnTo>
                    <a:pt x="101777" y="299974"/>
                  </a:lnTo>
                  <a:lnTo>
                    <a:pt x="105194" y="298386"/>
                  </a:lnTo>
                  <a:lnTo>
                    <a:pt x="105448" y="298246"/>
                  </a:lnTo>
                  <a:close/>
                </a:path>
                <a:path w="112395" h="308610">
                  <a:moveTo>
                    <a:pt x="111925" y="79794"/>
                  </a:moveTo>
                  <a:lnTo>
                    <a:pt x="111671" y="79629"/>
                  </a:lnTo>
                  <a:lnTo>
                    <a:pt x="110972" y="79235"/>
                  </a:lnTo>
                  <a:lnTo>
                    <a:pt x="110972" y="80200"/>
                  </a:lnTo>
                  <a:lnTo>
                    <a:pt x="100368" y="136207"/>
                  </a:lnTo>
                  <a:lnTo>
                    <a:pt x="67589" y="129451"/>
                  </a:lnTo>
                  <a:lnTo>
                    <a:pt x="44335" y="129451"/>
                  </a:lnTo>
                  <a:lnTo>
                    <a:pt x="36322" y="130378"/>
                  </a:lnTo>
                  <a:lnTo>
                    <a:pt x="26250" y="132473"/>
                  </a:lnTo>
                  <a:lnTo>
                    <a:pt x="17030" y="134747"/>
                  </a:lnTo>
                  <a:lnTo>
                    <a:pt x="11569" y="136207"/>
                  </a:lnTo>
                  <a:lnTo>
                    <a:pt x="965" y="80200"/>
                  </a:lnTo>
                  <a:lnTo>
                    <a:pt x="5651" y="77609"/>
                  </a:lnTo>
                  <a:lnTo>
                    <a:pt x="15265" y="73329"/>
                  </a:lnTo>
                  <a:lnTo>
                    <a:pt x="28473" y="69303"/>
                  </a:lnTo>
                  <a:lnTo>
                    <a:pt x="43916" y="67525"/>
                  </a:lnTo>
                  <a:lnTo>
                    <a:pt x="68008" y="67525"/>
                  </a:lnTo>
                  <a:lnTo>
                    <a:pt x="83439" y="69303"/>
                  </a:lnTo>
                  <a:lnTo>
                    <a:pt x="96647" y="73329"/>
                  </a:lnTo>
                  <a:lnTo>
                    <a:pt x="106273" y="77609"/>
                  </a:lnTo>
                  <a:lnTo>
                    <a:pt x="110972" y="80200"/>
                  </a:lnTo>
                  <a:lnTo>
                    <a:pt x="110972" y="79235"/>
                  </a:lnTo>
                  <a:lnTo>
                    <a:pt x="68008" y="66662"/>
                  </a:lnTo>
                  <a:lnTo>
                    <a:pt x="43916" y="66662"/>
                  </a:lnTo>
                  <a:lnTo>
                    <a:pt x="3797" y="77609"/>
                  </a:lnTo>
                  <a:lnTo>
                    <a:pt x="0" y="79794"/>
                  </a:lnTo>
                  <a:lnTo>
                    <a:pt x="10896" y="137287"/>
                  </a:lnTo>
                  <a:lnTo>
                    <a:pt x="14871" y="136207"/>
                  </a:lnTo>
                  <a:lnTo>
                    <a:pt x="24752" y="133718"/>
                  </a:lnTo>
                  <a:lnTo>
                    <a:pt x="35648" y="131368"/>
                  </a:lnTo>
                  <a:lnTo>
                    <a:pt x="44335" y="130302"/>
                  </a:lnTo>
                  <a:lnTo>
                    <a:pt x="67589" y="130302"/>
                  </a:lnTo>
                  <a:lnTo>
                    <a:pt x="76263" y="131368"/>
                  </a:lnTo>
                  <a:lnTo>
                    <a:pt x="87160" y="133718"/>
                  </a:lnTo>
                  <a:lnTo>
                    <a:pt x="96507" y="136067"/>
                  </a:lnTo>
                  <a:lnTo>
                    <a:pt x="101028" y="137287"/>
                  </a:lnTo>
                  <a:lnTo>
                    <a:pt x="101231" y="136207"/>
                  </a:lnTo>
                  <a:lnTo>
                    <a:pt x="111925" y="79794"/>
                  </a:lnTo>
                  <a:close/>
                </a:path>
              </a:pathLst>
            </a:custGeom>
            <a:solidFill>
              <a:srgbClr val="414042"/>
            </a:solidFill>
          </p:spPr>
          <p:txBody>
            <a:bodyPr wrap="square" lIns="0" tIns="0" rIns="0" bIns="0" rtlCol="0"/>
            <a:lstStyle/>
            <a:p/>
          </p:txBody>
        </p:sp>
        <p:pic>
          <p:nvPicPr>
            <p:cNvPr id="91" name="object 91" descr=""/>
            <p:cNvPicPr/>
            <p:nvPr/>
          </p:nvPicPr>
          <p:blipFill>
            <a:blip r:embed="rId25" cstate="print"/>
            <a:stretch>
              <a:fillRect/>
            </a:stretch>
          </p:blipFill>
          <p:spPr>
            <a:xfrm>
              <a:off x="4165053" y="4153928"/>
              <a:ext cx="28803" cy="33540"/>
            </a:xfrm>
            <a:prstGeom prst="rect">
              <a:avLst/>
            </a:prstGeom>
          </p:spPr>
        </p:pic>
        <p:pic>
          <p:nvPicPr>
            <p:cNvPr id="92" name="object 92" descr=""/>
            <p:cNvPicPr/>
            <p:nvPr/>
          </p:nvPicPr>
          <p:blipFill>
            <a:blip r:embed="rId26" cstate="print"/>
            <a:stretch>
              <a:fillRect/>
            </a:stretch>
          </p:blipFill>
          <p:spPr>
            <a:xfrm>
              <a:off x="4071721" y="4153928"/>
              <a:ext cx="28803" cy="33540"/>
            </a:xfrm>
            <a:prstGeom prst="rect">
              <a:avLst/>
            </a:prstGeom>
          </p:spPr>
        </p:pic>
        <p:sp>
          <p:nvSpPr>
            <p:cNvPr id="93" name="object 93" descr=""/>
            <p:cNvSpPr/>
            <p:nvPr/>
          </p:nvSpPr>
          <p:spPr>
            <a:xfrm>
              <a:off x="4315015" y="3330016"/>
              <a:ext cx="426720" cy="1271270"/>
            </a:xfrm>
            <a:custGeom>
              <a:avLst/>
              <a:gdLst/>
              <a:ahLst/>
              <a:cxnLst/>
              <a:rect l="l" t="t" r="r" b="b"/>
              <a:pathLst>
                <a:path w="426720" h="1271270">
                  <a:moveTo>
                    <a:pt x="426440" y="0"/>
                  </a:moveTo>
                  <a:lnTo>
                    <a:pt x="393052" y="0"/>
                  </a:lnTo>
                  <a:lnTo>
                    <a:pt x="393052" y="169900"/>
                  </a:lnTo>
                  <a:lnTo>
                    <a:pt x="0" y="169900"/>
                  </a:lnTo>
                  <a:lnTo>
                    <a:pt x="0" y="192760"/>
                  </a:lnTo>
                  <a:lnTo>
                    <a:pt x="393052" y="192760"/>
                  </a:lnTo>
                  <a:lnTo>
                    <a:pt x="393052" y="425157"/>
                  </a:lnTo>
                  <a:lnTo>
                    <a:pt x="0" y="425157"/>
                  </a:lnTo>
                  <a:lnTo>
                    <a:pt x="0" y="448017"/>
                  </a:lnTo>
                  <a:lnTo>
                    <a:pt x="393052" y="448017"/>
                  </a:lnTo>
                  <a:lnTo>
                    <a:pt x="393052" y="680402"/>
                  </a:lnTo>
                  <a:lnTo>
                    <a:pt x="0" y="680402"/>
                  </a:lnTo>
                  <a:lnTo>
                    <a:pt x="0" y="703262"/>
                  </a:lnTo>
                  <a:lnTo>
                    <a:pt x="393052" y="703262"/>
                  </a:lnTo>
                  <a:lnTo>
                    <a:pt x="393052" y="935659"/>
                  </a:lnTo>
                  <a:lnTo>
                    <a:pt x="0" y="935659"/>
                  </a:lnTo>
                  <a:lnTo>
                    <a:pt x="0" y="958519"/>
                  </a:lnTo>
                  <a:lnTo>
                    <a:pt x="393052" y="958519"/>
                  </a:lnTo>
                  <a:lnTo>
                    <a:pt x="393052" y="1271104"/>
                  </a:lnTo>
                  <a:lnTo>
                    <a:pt x="426440" y="1271104"/>
                  </a:lnTo>
                  <a:lnTo>
                    <a:pt x="426440" y="0"/>
                  </a:lnTo>
                  <a:close/>
                </a:path>
              </a:pathLst>
            </a:custGeom>
            <a:solidFill>
              <a:srgbClr val="FFFFFF"/>
            </a:solidFill>
          </p:spPr>
          <p:txBody>
            <a:bodyPr wrap="square" lIns="0" tIns="0" rIns="0" bIns="0" rtlCol="0"/>
            <a:lstStyle/>
            <a:p/>
          </p:txBody>
        </p:sp>
        <p:sp>
          <p:nvSpPr>
            <p:cNvPr id="94" name="object 94" descr=""/>
            <p:cNvSpPr/>
            <p:nvPr/>
          </p:nvSpPr>
          <p:spPr>
            <a:xfrm>
              <a:off x="4701209" y="3330003"/>
              <a:ext cx="13970" cy="1271270"/>
            </a:xfrm>
            <a:custGeom>
              <a:avLst/>
              <a:gdLst/>
              <a:ahLst/>
              <a:cxnLst/>
              <a:rect l="l" t="t" r="r" b="b"/>
              <a:pathLst>
                <a:path w="13970" h="1271270">
                  <a:moveTo>
                    <a:pt x="13715" y="0"/>
                  </a:moveTo>
                  <a:lnTo>
                    <a:pt x="0" y="0"/>
                  </a:lnTo>
                  <a:lnTo>
                    <a:pt x="0" y="1271117"/>
                  </a:lnTo>
                  <a:lnTo>
                    <a:pt x="13715" y="1271117"/>
                  </a:lnTo>
                  <a:lnTo>
                    <a:pt x="13715" y="0"/>
                  </a:lnTo>
                  <a:close/>
                </a:path>
              </a:pathLst>
            </a:custGeom>
            <a:solidFill>
              <a:srgbClr val="808285"/>
            </a:solidFill>
          </p:spPr>
          <p:txBody>
            <a:bodyPr wrap="square" lIns="0" tIns="0" rIns="0" bIns="0" rtlCol="0"/>
            <a:lstStyle/>
            <a:p/>
          </p:txBody>
        </p:sp>
        <p:sp>
          <p:nvSpPr>
            <p:cNvPr id="95" name="object 95" descr=""/>
            <p:cNvSpPr/>
            <p:nvPr/>
          </p:nvSpPr>
          <p:spPr>
            <a:xfrm>
              <a:off x="4132795" y="4081728"/>
              <a:ext cx="0" cy="22860"/>
            </a:xfrm>
            <a:custGeom>
              <a:avLst/>
              <a:gdLst/>
              <a:ahLst/>
              <a:cxnLst/>
              <a:rect l="l" t="t" r="r" b="b"/>
              <a:pathLst>
                <a:path w="0" h="22860">
                  <a:moveTo>
                    <a:pt x="0" y="22859"/>
                  </a:moveTo>
                  <a:lnTo>
                    <a:pt x="0" y="0"/>
                  </a:lnTo>
                </a:path>
              </a:pathLst>
            </a:custGeom>
            <a:ln w="13716">
              <a:solidFill>
                <a:srgbClr val="ED1C24"/>
              </a:solidFill>
            </a:ln>
          </p:spPr>
          <p:txBody>
            <a:bodyPr wrap="square" lIns="0" tIns="0" rIns="0" bIns="0" rtlCol="0"/>
            <a:lstStyle/>
            <a:p/>
          </p:txBody>
        </p:sp>
        <p:sp>
          <p:nvSpPr>
            <p:cNvPr id="96" name="object 96" descr=""/>
            <p:cNvSpPr/>
            <p:nvPr/>
          </p:nvSpPr>
          <p:spPr>
            <a:xfrm>
              <a:off x="4132795" y="3477304"/>
              <a:ext cx="0" cy="556260"/>
            </a:xfrm>
            <a:custGeom>
              <a:avLst/>
              <a:gdLst/>
              <a:ahLst/>
              <a:cxnLst/>
              <a:rect l="l" t="t" r="r" b="b"/>
              <a:pathLst>
                <a:path w="0" h="556260">
                  <a:moveTo>
                    <a:pt x="0" y="556069"/>
                  </a:moveTo>
                  <a:lnTo>
                    <a:pt x="0" y="0"/>
                  </a:lnTo>
                </a:path>
              </a:pathLst>
            </a:custGeom>
            <a:ln w="13716">
              <a:solidFill>
                <a:srgbClr val="ED1C24"/>
              </a:solidFill>
              <a:prstDash val="dash"/>
            </a:ln>
          </p:spPr>
          <p:txBody>
            <a:bodyPr wrap="square" lIns="0" tIns="0" rIns="0" bIns="0" rtlCol="0"/>
            <a:lstStyle/>
            <a:p/>
          </p:txBody>
        </p:sp>
        <p:sp>
          <p:nvSpPr>
            <p:cNvPr id="97" name="object 97" descr=""/>
            <p:cNvSpPr/>
            <p:nvPr/>
          </p:nvSpPr>
          <p:spPr>
            <a:xfrm>
              <a:off x="4132795" y="3430271"/>
              <a:ext cx="0" cy="22860"/>
            </a:xfrm>
            <a:custGeom>
              <a:avLst/>
              <a:gdLst/>
              <a:ahLst/>
              <a:cxnLst/>
              <a:rect l="l" t="t" r="r" b="b"/>
              <a:pathLst>
                <a:path w="0" h="22860">
                  <a:moveTo>
                    <a:pt x="0" y="22860"/>
                  </a:moveTo>
                  <a:lnTo>
                    <a:pt x="0" y="0"/>
                  </a:lnTo>
                </a:path>
              </a:pathLst>
            </a:custGeom>
            <a:ln w="13716">
              <a:solidFill>
                <a:srgbClr val="ED1C24"/>
              </a:solidFill>
            </a:ln>
          </p:spPr>
          <p:txBody>
            <a:bodyPr wrap="square" lIns="0" tIns="0" rIns="0" bIns="0" rtlCol="0"/>
            <a:lstStyle/>
            <a:p/>
          </p:txBody>
        </p:sp>
        <p:sp>
          <p:nvSpPr>
            <p:cNvPr id="98" name="object 98" descr=""/>
            <p:cNvSpPr/>
            <p:nvPr/>
          </p:nvSpPr>
          <p:spPr>
            <a:xfrm>
              <a:off x="4076712" y="3415394"/>
              <a:ext cx="112395" cy="69850"/>
            </a:xfrm>
            <a:custGeom>
              <a:avLst/>
              <a:gdLst/>
              <a:ahLst/>
              <a:cxnLst/>
              <a:rect l="l" t="t" r="r" b="b"/>
              <a:pathLst>
                <a:path w="112395" h="69850">
                  <a:moveTo>
                    <a:pt x="56095" y="0"/>
                  </a:moveTo>
                  <a:lnTo>
                    <a:pt x="0" y="60324"/>
                  </a:lnTo>
                  <a:lnTo>
                    <a:pt x="10045" y="69684"/>
                  </a:lnTo>
                  <a:lnTo>
                    <a:pt x="56095" y="20142"/>
                  </a:lnTo>
                  <a:lnTo>
                    <a:pt x="102133" y="69684"/>
                  </a:lnTo>
                  <a:lnTo>
                    <a:pt x="112179" y="60324"/>
                  </a:lnTo>
                  <a:lnTo>
                    <a:pt x="56095" y="0"/>
                  </a:lnTo>
                  <a:close/>
                </a:path>
              </a:pathLst>
            </a:custGeom>
            <a:solidFill>
              <a:srgbClr val="ED1C24"/>
            </a:solidFill>
          </p:spPr>
          <p:txBody>
            <a:bodyPr wrap="square" lIns="0" tIns="0" rIns="0" bIns="0" rtlCol="0"/>
            <a:lstStyle/>
            <a:p/>
          </p:txBody>
        </p:sp>
        <p:sp>
          <p:nvSpPr>
            <p:cNvPr id="99" name="object 99" descr=""/>
            <p:cNvSpPr/>
            <p:nvPr/>
          </p:nvSpPr>
          <p:spPr>
            <a:xfrm>
              <a:off x="3907624" y="3642244"/>
              <a:ext cx="225425" cy="499109"/>
            </a:xfrm>
            <a:custGeom>
              <a:avLst/>
              <a:gdLst/>
              <a:ahLst/>
              <a:cxnLst/>
              <a:rect l="l" t="t" r="r" b="b"/>
              <a:pathLst>
                <a:path w="225425" h="499110">
                  <a:moveTo>
                    <a:pt x="225171" y="498919"/>
                  </a:moveTo>
                  <a:lnTo>
                    <a:pt x="225171" y="289191"/>
                  </a:lnTo>
                  <a:lnTo>
                    <a:pt x="214616" y="173144"/>
                  </a:lnTo>
                  <a:lnTo>
                    <a:pt x="187642" y="104338"/>
                  </a:lnTo>
                  <a:lnTo>
                    <a:pt x="123140" y="55660"/>
                  </a:lnTo>
                  <a:lnTo>
                    <a:pt x="0" y="0"/>
                  </a:lnTo>
                </a:path>
              </a:pathLst>
            </a:custGeom>
            <a:ln w="13716">
              <a:solidFill>
                <a:srgbClr val="2B3890"/>
              </a:solidFill>
            </a:ln>
          </p:spPr>
          <p:txBody>
            <a:bodyPr wrap="square" lIns="0" tIns="0" rIns="0" bIns="0" rtlCol="0"/>
            <a:lstStyle/>
            <a:p/>
          </p:txBody>
        </p:sp>
        <p:pic>
          <p:nvPicPr>
            <p:cNvPr id="100" name="object 100" descr=""/>
            <p:cNvPicPr/>
            <p:nvPr/>
          </p:nvPicPr>
          <p:blipFill>
            <a:blip r:embed="rId27" cstate="print"/>
            <a:stretch>
              <a:fillRect/>
            </a:stretch>
          </p:blipFill>
          <p:spPr>
            <a:xfrm>
              <a:off x="3893854" y="3610734"/>
              <a:ext cx="82524" cy="101993"/>
            </a:xfrm>
            <a:prstGeom prst="rect">
              <a:avLst/>
            </a:prstGeom>
          </p:spPr>
        </p:pic>
        <p:sp>
          <p:nvSpPr>
            <p:cNvPr id="101" name="object 101" descr=""/>
            <p:cNvSpPr/>
            <p:nvPr/>
          </p:nvSpPr>
          <p:spPr>
            <a:xfrm>
              <a:off x="3878526" y="3700104"/>
              <a:ext cx="739775" cy="248920"/>
            </a:xfrm>
            <a:custGeom>
              <a:avLst/>
              <a:gdLst/>
              <a:ahLst/>
              <a:cxnLst/>
              <a:rect l="l" t="t" r="r" b="b"/>
              <a:pathLst>
                <a:path w="739775" h="248920">
                  <a:moveTo>
                    <a:pt x="0" y="0"/>
                  </a:moveTo>
                  <a:lnTo>
                    <a:pt x="97274" y="143884"/>
                  </a:lnTo>
                  <a:lnTo>
                    <a:pt x="175166" y="217771"/>
                  </a:lnTo>
                  <a:lnTo>
                    <a:pt x="274596" y="244993"/>
                  </a:lnTo>
                  <a:lnTo>
                    <a:pt x="436486" y="248881"/>
                  </a:lnTo>
                  <a:lnTo>
                    <a:pt x="739406" y="248881"/>
                  </a:lnTo>
                </a:path>
              </a:pathLst>
            </a:custGeom>
            <a:ln w="13716">
              <a:solidFill>
                <a:srgbClr val="2B3890"/>
              </a:solidFill>
            </a:ln>
          </p:spPr>
          <p:txBody>
            <a:bodyPr wrap="square" lIns="0" tIns="0" rIns="0" bIns="0" rtlCol="0"/>
            <a:lstStyle/>
            <a:p/>
          </p:txBody>
        </p:sp>
        <p:pic>
          <p:nvPicPr>
            <p:cNvPr id="102" name="object 102" descr=""/>
            <p:cNvPicPr/>
            <p:nvPr/>
          </p:nvPicPr>
          <p:blipFill>
            <a:blip r:embed="rId28" cstate="print"/>
            <a:stretch>
              <a:fillRect/>
            </a:stretch>
          </p:blipFill>
          <p:spPr>
            <a:xfrm>
              <a:off x="4563123" y="3892896"/>
              <a:ext cx="69684" cy="112179"/>
            </a:xfrm>
            <a:prstGeom prst="rect">
              <a:avLst/>
            </a:prstGeom>
          </p:spPr>
        </p:pic>
        <p:sp>
          <p:nvSpPr>
            <p:cNvPr id="103" name="object 103" descr=""/>
            <p:cNvSpPr/>
            <p:nvPr/>
          </p:nvSpPr>
          <p:spPr>
            <a:xfrm>
              <a:off x="4594326" y="3835081"/>
              <a:ext cx="22860" cy="0"/>
            </a:xfrm>
            <a:custGeom>
              <a:avLst/>
              <a:gdLst/>
              <a:ahLst/>
              <a:cxnLst/>
              <a:rect l="l" t="t" r="r" b="b"/>
              <a:pathLst>
                <a:path w="22860" h="0">
                  <a:moveTo>
                    <a:pt x="22860" y="0"/>
                  </a:moveTo>
                  <a:lnTo>
                    <a:pt x="0" y="0"/>
                  </a:lnTo>
                </a:path>
              </a:pathLst>
            </a:custGeom>
            <a:ln w="13716">
              <a:solidFill>
                <a:srgbClr val="ED1C24"/>
              </a:solidFill>
            </a:ln>
          </p:spPr>
          <p:txBody>
            <a:bodyPr wrap="square" lIns="0" tIns="0" rIns="0" bIns="0" rtlCol="0"/>
            <a:lstStyle/>
            <a:p/>
          </p:txBody>
        </p:sp>
        <p:sp>
          <p:nvSpPr>
            <p:cNvPr id="104" name="object 104" descr=""/>
            <p:cNvSpPr/>
            <p:nvPr/>
          </p:nvSpPr>
          <p:spPr>
            <a:xfrm>
              <a:off x="4214842" y="3453954"/>
              <a:ext cx="333375" cy="381635"/>
            </a:xfrm>
            <a:custGeom>
              <a:avLst/>
              <a:gdLst/>
              <a:ahLst/>
              <a:cxnLst/>
              <a:rect l="l" t="t" r="r" b="b"/>
              <a:pathLst>
                <a:path w="333375" h="381635">
                  <a:moveTo>
                    <a:pt x="332790" y="381126"/>
                  </a:moveTo>
                  <a:lnTo>
                    <a:pt x="194386" y="381126"/>
                  </a:lnTo>
                  <a:lnTo>
                    <a:pt x="149816" y="375992"/>
                  </a:lnTo>
                  <a:lnTo>
                    <a:pt x="108901" y="361368"/>
                  </a:lnTo>
                  <a:lnTo>
                    <a:pt x="72808" y="338420"/>
                  </a:lnTo>
                  <a:lnTo>
                    <a:pt x="42705" y="308315"/>
                  </a:lnTo>
                  <a:lnTo>
                    <a:pt x="19758" y="272220"/>
                  </a:lnTo>
                  <a:lnTo>
                    <a:pt x="5134" y="231302"/>
                  </a:lnTo>
                  <a:lnTo>
                    <a:pt x="0" y="186728"/>
                  </a:lnTo>
                  <a:lnTo>
                    <a:pt x="0" y="104584"/>
                  </a:lnTo>
                  <a:lnTo>
                    <a:pt x="0" y="0"/>
                  </a:lnTo>
                </a:path>
              </a:pathLst>
            </a:custGeom>
            <a:ln w="13716">
              <a:solidFill>
                <a:srgbClr val="ED1C24"/>
              </a:solidFill>
              <a:prstDash val="dash"/>
            </a:ln>
          </p:spPr>
          <p:txBody>
            <a:bodyPr wrap="square" lIns="0" tIns="0" rIns="0" bIns="0" rtlCol="0"/>
            <a:lstStyle/>
            <a:p/>
          </p:txBody>
        </p:sp>
        <p:sp>
          <p:nvSpPr>
            <p:cNvPr id="105" name="object 105" descr=""/>
            <p:cNvSpPr/>
            <p:nvPr/>
          </p:nvSpPr>
          <p:spPr>
            <a:xfrm>
              <a:off x="4214837" y="3407740"/>
              <a:ext cx="0" cy="22860"/>
            </a:xfrm>
            <a:custGeom>
              <a:avLst/>
              <a:gdLst/>
              <a:ahLst/>
              <a:cxnLst/>
              <a:rect l="l" t="t" r="r" b="b"/>
              <a:pathLst>
                <a:path w="0" h="22860">
                  <a:moveTo>
                    <a:pt x="0" y="22860"/>
                  </a:moveTo>
                  <a:lnTo>
                    <a:pt x="0" y="0"/>
                  </a:lnTo>
                </a:path>
              </a:pathLst>
            </a:custGeom>
            <a:ln w="13716">
              <a:solidFill>
                <a:srgbClr val="ED1C24"/>
              </a:solidFill>
            </a:ln>
          </p:spPr>
          <p:txBody>
            <a:bodyPr wrap="square" lIns="0" tIns="0" rIns="0" bIns="0" rtlCol="0"/>
            <a:lstStyle/>
            <a:p/>
          </p:txBody>
        </p:sp>
        <p:pic>
          <p:nvPicPr>
            <p:cNvPr id="106" name="object 106" descr=""/>
            <p:cNvPicPr/>
            <p:nvPr/>
          </p:nvPicPr>
          <p:blipFill>
            <a:blip r:embed="rId29" cstate="print"/>
            <a:stretch>
              <a:fillRect/>
            </a:stretch>
          </p:blipFill>
          <p:spPr>
            <a:xfrm>
              <a:off x="4562383" y="3778985"/>
              <a:ext cx="69672" cy="112179"/>
            </a:xfrm>
            <a:prstGeom prst="rect">
              <a:avLst/>
            </a:prstGeom>
          </p:spPr>
        </p:pic>
        <p:sp>
          <p:nvSpPr>
            <p:cNvPr id="107" name="object 107" descr=""/>
            <p:cNvSpPr/>
            <p:nvPr/>
          </p:nvSpPr>
          <p:spPr>
            <a:xfrm>
              <a:off x="4744592" y="3330003"/>
              <a:ext cx="978535" cy="1271270"/>
            </a:xfrm>
            <a:custGeom>
              <a:avLst/>
              <a:gdLst/>
              <a:ahLst/>
              <a:cxnLst/>
              <a:rect l="l" t="t" r="r" b="b"/>
              <a:pathLst>
                <a:path w="978535" h="1271270">
                  <a:moveTo>
                    <a:pt x="978446" y="0"/>
                  </a:moveTo>
                  <a:lnTo>
                    <a:pt x="0" y="0"/>
                  </a:lnTo>
                  <a:lnTo>
                    <a:pt x="0" y="1271104"/>
                  </a:lnTo>
                  <a:lnTo>
                    <a:pt x="978446" y="1271104"/>
                  </a:lnTo>
                  <a:lnTo>
                    <a:pt x="978446" y="0"/>
                  </a:lnTo>
                  <a:close/>
                </a:path>
              </a:pathLst>
            </a:custGeom>
            <a:solidFill>
              <a:srgbClr val="A7A9AC"/>
            </a:solidFill>
          </p:spPr>
          <p:txBody>
            <a:bodyPr wrap="square" lIns="0" tIns="0" rIns="0" bIns="0" rtlCol="0"/>
            <a:lstStyle/>
            <a:p/>
          </p:txBody>
        </p:sp>
        <p:pic>
          <p:nvPicPr>
            <p:cNvPr id="108" name="object 108" descr=""/>
            <p:cNvPicPr/>
            <p:nvPr/>
          </p:nvPicPr>
          <p:blipFill>
            <a:blip r:embed="rId30" cstate="print"/>
            <a:stretch>
              <a:fillRect/>
            </a:stretch>
          </p:blipFill>
          <p:spPr>
            <a:xfrm>
              <a:off x="5166504" y="4107662"/>
              <a:ext cx="133066" cy="344727"/>
            </a:xfrm>
            <a:prstGeom prst="rect">
              <a:avLst/>
            </a:prstGeom>
          </p:spPr>
        </p:pic>
        <p:sp>
          <p:nvSpPr>
            <p:cNvPr id="109" name="object 109" descr=""/>
            <p:cNvSpPr/>
            <p:nvPr/>
          </p:nvSpPr>
          <p:spPr>
            <a:xfrm>
              <a:off x="5171286" y="4420848"/>
              <a:ext cx="121285" cy="31750"/>
            </a:xfrm>
            <a:custGeom>
              <a:avLst/>
              <a:gdLst/>
              <a:ahLst/>
              <a:cxnLst/>
              <a:rect l="l" t="t" r="r" b="b"/>
              <a:pathLst>
                <a:path w="121285" h="31750">
                  <a:moveTo>
                    <a:pt x="120662" y="0"/>
                  </a:moveTo>
                  <a:lnTo>
                    <a:pt x="115269" y="11483"/>
                  </a:lnTo>
                  <a:lnTo>
                    <a:pt x="109662" y="17379"/>
                  </a:lnTo>
                  <a:lnTo>
                    <a:pt x="100415" y="19552"/>
                  </a:lnTo>
                  <a:lnTo>
                    <a:pt x="75526" y="19862"/>
                  </a:lnTo>
                  <a:lnTo>
                    <a:pt x="36550" y="19862"/>
                  </a:lnTo>
                  <a:lnTo>
                    <a:pt x="19036" y="16759"/>
                  </a:lnTo>
                  <a:lnTo>
                    <a:pt x="7783" y="9931"/>
                  </a:lnTo>
                  <a:lnTo>
                    <a:pt x="1776" y="3103"/>
                  </a:lnTo>
                  <a:lnTo>
                    <a:pt x="0" y="0"/>
                  </a:lnTo>
                  <a:lnTo>
                    <a:pt x="63" y="3632"/>
                  </a:lnTo>
                  <a:lnTo>
                    <a:pt x="9474" y="20450"/>
                  </a:lnTo>
                  <a:lnTo>
                    <a:pt x="26066" y="27781"/>
                  </a:lnTo>
                  <a:lnTo>
                    <a:pt x="41868" y="29406"/>
                  </a:lnTo>
                  <a:lnTo>
                    <a:pt x="48907" y="29108"/>
                  </a:lnTo>
                  <a:lnTo>
                    <a:pt x="71742" y="29108"/>
                  </a:lnTo>
                  <a:lnTo>
                    <a:pt x="98160" y="31538"/>
                  </a:lnTo>
                  <a:lnTo>
                    <a:pt x="112069" y="29591"/>
                  </a:lnTo>
                  <a:lnTo>
                    <a:pt x="118060" y="20785"/>
                  </a:lnTo>
                  <a:lnTo>
                    <a:pt x="120726" y="2641"/>
                  </a:lnTo>
                  <a:lnTo>
                    <a:pt x="120662" y="0"/>
                  </a:lnTo>
                  <a:close/>
                </a:path>
              </a:pathLst>
            </a:custGeom>
            <a:solidFill>
              <a:srgbClr val="2B6466"/>
            </a:solidFill>
          </p:spPr>
          <p:txBody>
            <a:bodyPr wrap="square" lIns="0" tIns="0" rIns="0" bIns="0" rtlCol="0"/>
            <a:lstStyle/>
            <a:p/>
          </p:txBody>
        </p:sp>
        <p:pic>
          <p:nvPicPr>
            <p:cNvPr id="110" name="object 110" descr=""/>
            <p:cNvPicPr/>
            <p:nvPr/>
          </p:nvPicPr>
          <p:blipFill>
            <a:blip r:embed="rId31" cstate="print"/>
            <a:stretch>
              <a:fillRect/>
            </a:stretch>
          </p:blipFill>
          <p:spPr>
            <a:xfrm>
              <a:off x="5176672" y="4177322"/>
              <a:ext cx="113245" cy="237299"/>
            </a:xfrm>
            <a:prstGeom prst="rect">
              <a:avLst/>
            </a:prstGeom>
          </p:spPr>
        </p:pic>
        <p:sp>
          <p:nvSpPr>
            <p:cNvPr id="111" name="object 111" descr=""/>
            <p:cNvSpPr/>
            <p:nvPr/>
          </p:nvSpPr>
          <p:spPr>
            <a:xfrm>
              <a:off x="5266380" y="4118836"/>
              <a:ext cx="17780" cy="70485"/>
            </a:xfrm>
            <a:custGeom>
              <a:avLst/>
              <a:gdLst/>
              <a:ahLst/>
              <a:cxnLst/>
              <a:rect l="l" t="t" r="r" b="b"/>
              <a:pathLst>
                <a:path w="17779" h="70485">
                  <a:moveTo>
                    <a:pt x="0" y="0"/>
                  </a:moveTo>
                  <a:lnTo>
                    <a:pt x="15646" y="69354"/>
                  </a:lnTo>
                  <a:lnTo>
                    <a:pt x="17691" y="70370"/>
                  </a:lnTo>
                  <a:lnTo>
                    <a:pt x="14224" y="13512"/>
                  </a:lnTo>
                  <a:lnTo>
                    <a:pt x="10655" y="8432"/>
                  </a:lnTo>
                  <a:lnTo>
                    <a:pt x="5918" y="3238"/>
                  </a:lnTo>
                  <a:lnTo>
                    <a:pt x="0" y="0"/>
                  </a:lnTo>
                  <a:close/>
                </a:path>
              </a:pathLst>
            </a:custGeom>
            <a:solidFill>
              <a:srgbClr val="2B6466"/>
            </a:solidFill>
          </p:spPr>
          <p:txBody>
            <a:bodyPr wrap="square" lIns="0" tIns="0" rIns="0" bIns="0" rtlCol="0"/>
            <a:lstStyle/>
            <a:p/>
          </p:txBody>
        </p:sp>
        <p:sp>
          <p:nvSpPr>
            <p:cNvPr id="112" name="object 112" descr=""/>
            <p:cNvSpPr/>
            <p:nvPr/>
          </p:nvSpPr>
          <p:spPr>
            <a:xfrm>
              <a:off x="5170602" y="4404436"/>
              <a:ext cx="122555" cy="43180"/>
            </a:xfrm>
            <a:custGeom>
              <a:avLst/>
              <a:gdLst/>
              <a:ahLst/>
              <a:cxnLst/>
              <a:rect l="l" t="t" r="r" b="b"/>
              <a:pathLst>
                <a:path w="122554" h="43179">
                  <a:moveTo>
                    <a:pt x="122021" y="16713"/>
                  </a:moveTo>
                  <a:lnTo>
                    <a:pt x="120662" y="16129"/>
                  </a:lnTo>
                  <a:lnTo>
                    <a:pt x="118833" y="19240"/>
                  </a:lnTo>
                  <a:lnTo>
                    <a:pt x="112864" y="25895"/>
                  </a:lnTo>
                  <a:lnTo>
                    <a:pt x="107416" y="29171"/>
                  </a:lnTo>
                  <a:lnTo>
                    <a:pt x="107530" y="28994"/>
                  </a:lnTo>
                  <a:lnTo>
                    <a:pt x="109893" y="114"/>
                  </a:lnTo>
                  <a:lnTo>
                    <a:pt x="108419" y="0"/>
                  </a:lnTo>
                  <a:lnTo>
                    <a:pt x="106172" y="28359"/>
                  </a:lnTo>
                  <a:lnTo>
                    <a:pt x="104609" y="30861"/>
                  </a:lnTo>
                  <a:lnTo>
                    <a:pt x="102882" y="31902"/>
                  </a:lnTo>
                  <a:lnTo>
                    <a:pt x="102882" y="33616"/>
                  </a:lnTo>
                  <a:lnTo>
                    <a:pt x="99656" y="38785"/>
                  </a:lnTo>
                  <a:lnTo>
                    <a:pt x="88938" y="41389"/>
                  </a:lnTo>
                  <a:lnTo>
                    <a:pt x="33070" y="41389"/>
                  </a:lnTo>
                  <a:lnTo>
                    <a:pt x="22352" y="38785"/>
                  </a:lnTo>
                  <a:lnTo>
                    <a:pt x="19100" y="33604"/>
                  </a:lnTo>
                  <a:lnTo>
                    <a:pt x="19558" y="33870"/>
                  </a:lnTo>
                  <a:lnTo>
                    <a:pt x="37223" y="37020"/>
                  </a:lnTo>
                  <a:lnTo>
                    <a:pt x="84785" y="37020"/>
                  </a:lnTo>
                  <a:lnTo>
                    <a:pt x="102463" y="33870"/>
                  </a:lnTo>
                  <a:lnTo>
                    <a:pt x="102882" y="33616"/>
                  </a:lnTo>
                  <a:lnTo>
                    <a:pt x="102882" y="31902"/>
                  </a:lnTo>
                  <a:lnTo>
                    <a:pt x="101828" y="32524"/>
                  </a:lnTo>
                  <a:lnTo>
                    <a:pt x="84785" y="35534"/>
                  </a:lnTo>
                  <a:lnTo>
                    <a:pt x="37223" y="35534"/>
                  </a:lnTo>
                  <a:lnTo>
                    <a:pt x="20193" y="32524"/>
                  </a:lnTo>
                  <a:lnTo>
                    <a:pt x="17373" y="30848"/>
                  </a:lnTo>
                  <a:lnTo>
                    <a:pt x="15836" y="28359"/>
                  </a:lnTo>
                  <a:lnTo>
                    <a:pt x="13589" y="0"/>
                  </a:lnTo>
                  <a:lnTo>
                    <a:pt x="12115" y="114"/>
                  </a:lnTo>
                  <a:lnTo>
                    <a:pt x="14376" y="28651"/>
                  </a:lnTo>
                  <a:lnTo>
                    <a:pt x="14744" y="29260"/>
                  </a:lnTo>
                  <a:lnTo>
                    <a:pt x="9156" y="25895"/>
                  </a:lnTo>
                  <a:lnTo>
                    <a:pt x="3187" y="19240"/>
                  </a:lnTo>
                  <a:lnTo>
                    <a:pt x="1358" y="16129"/>
                  </a:lnTo>
                  <a:lnTo>
                    <a:pt x="0" y="16713"/>
                  </a:lnTo>
                  <a:lnTo>
                    <a:pt x="1892" y="19964"/>
                  </a:lnTo>
                  <a:lnTo>
                    <a:pt x="8102" y="26936"/>
                  </a:lnTo>
                  <a:lnTo>
                    <a:pt x="16408" y="31978"/>
                  </a:lnTo>
                  <a:lnTo>
                    <a:pt x="21399" y="40068"/>
                  </a:lnTo>
                  <a:lnTo>
                    <a:pt x="31432" y="42875"/>
                  </a:lnTo>
                  <a:lnTo>
                    <a:pt x="75311" y="42875"/>
                  </a:lnTo>
                  <a:lnTo>
                    <a:pt x="90576" y="42875"/>
                  </a:lnTo>
                  <a:lnTo>
                    <a:pt x="100609" y="40068"/>
                  </a:lnTo>
                  <a:lnTo>
                    <a:pt x="105702" y="31915"/>
                  </a:lnTo>
                  <a:lnTo>
                    <a:pt x="113919" y="26936"/>
                  </a:lnTo>
                  <a:lnTo>
                    <a:pt x="120129" y="19964"/>
                  </a:lnTo>
                  <a:lnTo>
                    <a:pt x="122021" y="16713"/>
                  </a:lnTo>
                  <a:close/>
                </a:path>
              </a:pathLst>
            </a:custGeom>
            <a:solidFill>
              <a:srgbClr val="414042"/>
            </a:solidFill>
          </p:spPr>
          <p:txBody>
            <a:bodyPr wrap="square" lIns="0" tIns="0" rIns="0" bIns="0" rtlCol="0"/>
            <a:lstStyle/>
            <a:p/>
          </p:txBody>
        </p:sp>
        <p:pic>
          <p:nvPicPr>
            <p:cNvPr id="113" name="object 113" descr=""/>
            <p:cNvPicPr/>
            <p:nvPr/>
          </p:nvPicPr>
          <p:blipFill>
            <a:blip r:embed="rId23" cstate="print"/>
            <a:stretch>
              <a:fillRect/>
            </a:stretch>
          </p:blipFill>
          <p:spPr>
            <a:xfrm>
              <a:off x="5275110" y="4426381"/>
              <a:ext cx="14071" cy="13436"/>
            </a:xfrm>
            <a:prstGeom prst="rect">
              <a:avLst/>
            </a:prstGeom>
          </p:spPr>
        </p:pic>
        <p:sp>
          <p:nvSpPr>
            <p:cNvPr id="114" name="object 114" descr=""/>
            <p:cNvSpPr/>
            <p:nvPr/>
          </p:nvSpPr>
          <p:spPr>
            <a:xfrm>
              <a:off x="5277104" y="4199890"/>
              <a:ext cx="13335" cy="176530"/>
            </a:xfrm>
            <a:custGeom>
              <a:avLst/>
              <a:gdLst/>
              <a:ahLst/>
              <a:cxnLst/>
              <a:rect l="l" t="t" r="r" b="b"/>
              <a:pathLst>
                <a:path w="13335" h="176529">
                  <a:moveTo>
                    <a:pt x="12801" y="0"/>
                  </a:moveTo>
                  <a:lnTo>
                    <a:pt x="11963" y="2209"/>
                  </a:lnTo>
                  <a:lnTo>
                    <a:pt x="11823" y="2628"/>
                  </a:lnTo>
                  <a:lnTo>
                    <a:pt x="11823" y="22161"/>
                  </a:lnTo>
                  <a:lnTo>
                    <a:pt x="11468" y="89115"/>
                  </a:lnTo>
                  <a:lnTo>
                    <a:pt x="11430" y="88900"/>
                  </a:lnTo>
                  <a:lnTo>
                    <a:pt x="11430" y="94767"/>
                  </a:lnTo>
                  <a:lnTo>
                    <a:pt x="11099" y="159448"/>
                  </a:lnTo>
                  <a:lnTo>
                    <a:pt x="11049" y="160693"/>
                  </a:lnTo>
                  <a:lnTo>
                    <a:pt x="9436" y="157721"/>
                  </a:lnTo>
                  <a:lnTo>
                    <a:pt x="9436" y="175577"/>
                  </a:lnTo>
                  <a:lnTo>
                    <a:pt x="9258" y="175679"/>
                  </a:lnTo>
                  <a:lnTo>
                    <a:pt x="8953" y="175171"/>
                  </a:lnTo>
                  <a:lnTo>
                    <a:pt x="9436" y="175577"/>
                  </a:lnTo>
                  <a:lnTo>
                    <a:pt x="9436" y="157721"/>
                  </a:lnTo>
                  <a:lnTo>
                    <a:pt x="1219" y="112725"/>
                  </a:lnTo>
                  <a:lnTo>
                    <a:pt x="850" y="95504"/>
                  </a:lnTo>
                  <a:lnTo>
                    <a:pt x="1079" y="96672"/>
                  </a:lnTo>
                  <a:lnTo>
                    <a:pt x="11430" y="94767"/>
                  </a:lnTo>
                  <a:lnTo>
                    <a:pt x="11430" y="88900"/>
                  </a:lnTo>
                  <a:lnTo>
                    <a:pt x="11404" y="88747"/>
                  </a:lnTo>
                  <a:lnTo>
                    <a:pt x="850" y="90703"/>
                  </a:lnTo>
                  <a:lnTo>
                    <a:pt x="825" y="74307"/>
                  </a:lnTo>
                  <a:lnTo>
                    <a:pt x="5740" y="27749"/>
                  </a:lnTo>
                  <a:lnTo>
                    <a:pt x="11823" y="22161"/>
                  </a:lnTo>
                  <a:lnTo>
                    <a:pt x="11823" y="2628"/>
                  </a:lnTo>
                  <a:lnTo>
                    <a:pt x="10185" y="7505"/>
                  </a:lnTo>
                  <a:lnTo>
                    <a:pt x="9512" y="9893"/>
                  </a:lnTo>
                  <a:lnTo>
                    <a:pt x="9283" y="10528"/>
                  </a:lnTo>
                  <a:lnTo>
                    <a:pt x="8940" y="11988"/>
                  </a:lnTo>
                  <a:lnTo>
                    <a:pt x="6311" y="21463"/>
                  </a:lnTo>
                  <a:lnTo>
                    <a:pt x="2311" y="41871"/>
                  </a:lnTo>
                  <a:lnTo>
                    <a:pt x="114" y="66535"/>
                  </a:lnTo>
                  <a:lnTo>
                    <a:pt x="63" y="90855"/>
                  </a:lnTo>
                  <a:lnTo>
                    <a:pt x="50" y="91198"/>
                  </a:lnTo>
                  <a:lnTo>
                    <a:pt x="50" y="96939"/>
                  </a:lnTo>
                  <a:lnTo>
                    <a:pt x="431" y="114871"/>
                  </a:lnTo>
                  <a:lnTo>
                    <a:pt x="3670" y="159448"/>
                  </a:lnTo>
                  <a:lnTo>
                    <a:pt x="7048" y="172961"/>
                  </a:lnTo>
                  <a:lnTo>
                    <a:pt x="7264" y="173748"/>
                  </a:lnTo>
                  <a:lnTo>
                    <a:pt x="7848" y="174256"/>
                  </a:lnTo>
                  <a:lnTo>
                    <a:pt x="9258" y="176504"/>
                  </a:lnTo>
                  <a:lnTo>
                    <a:pt x="9525" y="176504"/>
                  </a:lnTo>
                  <a:lnTo>
                    <a:pt x="9804" y="176428"/>
                  </a:lnTo>
                  <a:lnTo>
                    <a:pt x="10223" y="176136"/>
                  </a:lnTo>
                  <a:lnTo>
                    <a:pt x="10274" y="175679"/>
                  </a:lnTo>
                  <a:lnTo>
                    <a:pt x="11887" y="162102"/>
                  </a:lnTo>
                  <a:lnTo>
                    <a:pt x="11963" y="159448"/>
                  </a:lnTo>
                  <a:lnTo>
                    <a:pt x="12293" y="94602"/>
                  </a:lnTo>
                  <a:lnTo>
                    <a:pt x="12484" y="94564"/>
                  </a:lnTo>
                  <a:lnTo>
                    <a:pt x="12306" y="93624"/>
                  </a:lnTo>
                  <a:lnTo>
                    <a:pt x="12776" y="4889"/>
                  </a:lnTo>
                  <a:lnTo>
                    <a:pt x="12801" y="0"/>
                  </a:lnTo>
                  <a:close/>
                </a:path>
              </a:pathLst>
            </a:custGeom>
            <a:solidFill>
              <a:srgbClr val="414042"/>
            </a:solidFill>
          </p:spPr>
          <p:txBody>
            <a:bodyPr wrap="square" lIns="0" tIns="0" rIns="0" bIns="0" rtlCol="0"/>
            <a:lstStyle/>
            <a:p/>
          </p:txBody>
        </p:sp>
        <p:sp>
          <p:nvSpPr>
            <p:cNvPr id="115" name="object 115" descr=""/>
            <p:cNvSpPr/>
            <p:nvPr/>
          </p:nvSpPr>
          <p:spPr>
            <a:xfrm>
              <a:off x="5288419" y="4211218"/>
              <a:ext cx="21590" cy="19685"/>
            </a:xfrm>
            <a:custGeom>
              <a:avLst/>
              <a:gdLst/>
              <a:ahLst/>
              <a:cxnLst/>
              <a:rect l="l" t="t" r="r" b="b"/>
              <a:pathLst>
                <a:path w="21589" h="19685">
                  <a:moveTo>
                    <a:pt x="21526" y="7289"/>
                  </a:moveTo>
                  <a:lnTo>
                    <a:pt x="7810" y="1371"/>
                  </a:lnTo>
                  <a:lnTo>
                    <a:pt x="3683" y="0"/>
                  </a:lnTo>
                  <a:lnTo>
                    <a:pt x="3657" y="1473"/>
                  </a:lnTo>
                  <a:lnTo>
                    <a:pt x="0" y="1473"/>
                  </a:lnTo>
                  <a:lnTo>
                    <a:pt x="0" y="7594"/>
                  </a:lnTo>
                  <a:lnTo>
                    <a:pt x="3594" y="7594"/>
                  </a:lnTo>
                  <a:lnTo>
                    <a:pt x="3581" y="10033"/>
                  </a:lnTo>
                  <a:lnTo>
                    <a:pt x="18999" y="19316"/>
                  </a:lnTo>
                  <a:lnTo>
                    <a:pt x="21526" y="7289"/>
                  </a:lnTo>
                  <a:close/>
                </a:path>
              </a:pathLst>
            </a:custGeom>
            <a:solidFill>
              <a:srgbClr val="2B6466"/>
            </a:solidFill>
          </p:spPr>
          <p:txBody>
            <a:bodyPr wrap="square" lIns="0" tIns="0" rIns="0" bIns="0" rtlCol="0"/>
            <a:lstStyle/>
            <a:p/>
          </p:txBody>
        </p:sp>
        <p:pic>
          <p:nvPicPr>
            <p:cNvPr id="116" name="object 116" descr=""/>
            <p:cNvPicPr/>
            <p:nvPr/>
          </p:nvPicPr>
          <p:blipFill>
            <a:blip r:embed="rId24" cstate="print"/>
            <a:stretch>
              <a:fillRect/>
            </a:stretch>
          </p:blipFill>
          <p:spPr>
            <a:xfrm>
              <a:off x="5173319" y="4199890"/>
              <a:ext cx="12835" cy="176504"/>
            </a:xfrm>
            <a:prstGeom prst="rect">
              <a:avLst/>
            </a:prstGeom>
          </p:spPr>
        </p:pic>
        <p:sp>
          <p:nvSpPr>
            <p:cNvPr id="117" name="object 117" descr=""/>
            <p:cNvSpPr/>
            <p:nvPr/>
          </p:nvSpPr>
          <p:spPr>
            <a:xfrm>
              <a:off x="5179155" y="4118836"/>
              <a:ext cx="17780" cy="70485"/>
            </a:xfrm>
            <a:custGeom>
              <a:avLst/>
              <a:gdLst/>
              <a:ahLst/>
              <a:cxnLst/>
              <a:rect l="l" t="t" r="r" b="b"/>
              <a:pathLst>
                <a:path w="17779" h="70485">
                  <a:moveTo>
                    <a:pt x="17691" y="0"/>
                  </a:moveTo>
                  <a:lnTo>
                    <a:pt x="11772" y="3238"/>
                  </a:lnTo>
                  <a:lnTo>
                    <a:pt x="7035" y="8432"/>
                  </a:lnTo>
                  <a:lnTo>
                    <a:pt x="3479" y="13512"/>
                  </a:lnTo>
                  <a:lnTo>
                    <a:pt x="0" y="70370"/>
                  </a:lnTo>
                  <a:lnTo>
                    <a:pt x="2044" y="69354"/>
                  </a:lnTo>
                  <a:lnTo>
                    <a:pt x="17691" y="0"/>
                  </a:lnTo>
                  <a:close/>
                </a:path>
              </a:pathLst>
            </a:custGeom>
            <a:solidFill>
              <a:srgbClr val="2B6466"/>
            </a:solidFill>
          </p:spPr>
          <p:txBody>
            <a:bodyPr wrap="square" lIns="0" tIns="0" rIns="0" bIns="0" rtlCol="0"/>
            <a:lstStyle/>
            <a:p/>
          </p:txBody>
        </p:sp>
        <p:pic>
          <p:nvPicPr>
            <p:cNvPr id="118" name="object 118" descr=""/>
            <p:cNvPicPr/>
            <p:nvPr/>
          </p:nvPicPr>
          <p:blipFill>
            <a:blip r:embed="rId23" cstate="print"/>
            <a:stretch>
              <a:fillRect/>
            </a:stretch>
          </p:blipFill>
          <p:spPr>
            <a:xfrm>
              <a:off x="5174030" y="4426381"/>
              <a:ext cx="14084" cy="13436"/>
            </a:xfrm>
            <a:prstGeom prst="rect">
              <a:avLst/>
            </a:prstGeom>
          </p:spPr>
        </p:pic>
        <p:sp>
          <p:nvSpPr>
            <p:cNvPr id="119" name="object 119" descr=""/>
            <p:cNvSpPr/>
            <p:nvPr/>
          </p:nvSpPr>
          <p:spPr>
            <a:xfrm>
              <a:off x="5173307" y="4199890"/>
              <a:ext cx="13335" cy="176530"/>
            </a:xfrm>
            <a:custGeom>
              <a:avLst/>
              <a:gdLst/>
              <a:ahLst/>
              <a:cxnLst/>
              <a:rect l="l" t="t" r="r" b="b"/>
              <a:pathLst>
                <a:path w="13335" h="176529">
                  <a:moveTo>
                    <a:pt x="12814" y="90855"/>
                  </a:moveTo>
                  <a:lnTo>
                    <a:pt x="12687" y="66522"/>
                  </a:lnTo>
                  <a:lnTo>
                    <a:pt x="11938" y="58077"/>
                  </a:lnTo>
                  <a:lnTo>
                    <a:pt x="11938" y="96926"/>
                  </a:lnTo>
                  <a:lnTo>
                    <a:pt x="11595" y="112725"/>
                  </a:lnTo>
                  <a:lnTo>
                    <a:pt x="3835" y="156857"/>
                  </a:lnTo>
                  <a:lnTo>
                    <a:pt x="3835" y="175171"/>
                  </a:lnTo>
                  <a:lnTo>
                    <a:pt x="3556" y="175666"/>
                  </a:lnTo>
                  <a:lnTo>
                    <a:pt x="3378" y="175615"/>
                  </a:lnTo>
                  <a:lnTo>
                    <a:pt x="3835" y="175171"/>
                  </a:lnTo>
                  <a:lnTo>
                    <a:pt x="3835" y="156857"/>
                  </a:lnTo>
                  <a:lnTo>
                    <a:pt x="1727" y="160731"/>
                  </a:lnTo>
                  <a:lnTo>
                    <a:pt x="1689" y="159448"/>
                  </a:lnTo>
                  <a:lnTo>
                    <a:pt x="1346" y="94754"/>
                  </a:lnTo>
                  <a:lnTo>
                    <a:pt x="11734" y="96672"/>
                  </a:lnTo>
                  <a:lnTo>
                    <a:pt x="11925" y="95605"/>
                  </a:lnTo>
                  <a:lnTo>
                    <a:pt x="11938" y="96926"/>
                  </a:lnTo>
                  <a:lnTo>
                    <a:pt x="11938" y="58077"/>
                  </a:lnTo>
                  <a:lnTo>
                    <a:pt x="11912" y="57785"/>
                  </a:lnTo>
                  <a:lnTo>
                    <a:pt x="11912" y="90690"/>
                  </a:lnTo>
                  <a:lnTo>
                    <a:pt x="1409" y="88747"/>
                  </a:lnTo>
                  <a:lnTo>
                    <a:pt x="1308" y="89242"/>
                  </a:lnTo>
                  <a:lnTo>
                    <a:pt x="965" y="22161"/>
                  </a:lnTo>
                  <a:lnTo>
                    <a:pt x="5956" y="23291"/>
                  </a:lnTo>
                  <a:lnTo>
                    <a:pt x="7061" y="27749"/>
                  </a:lnTo>
                  <a:lnTo>
                    <a:pt x="10198" y="45796"/>
                  </a:lnTo>
                  <a:lnTo>
                    <a:pt x="11849" y="66522"/>
                  </a:lnTo>
                  <a:lnTo>
                    <a:pt x="11912" y="90690"/>
                  </a:lnTo>
                  <a:lnTo>
                    <a:pt x="11912" y="57785"/>
                  </a:lnTo>
                  <a:lnTo>
                    <a:pt x="10502" y="41871"/>
                  </a:lnTo>
                  <a:lnTo>
                    <a:pt x="6489" y="21463"/>
                  </a:lnTo>
                  <a:lnTo>
                    <a:pt x="3848" y="11976"/>
                  </a:lnTo>
                  <a:lnTo>
                    <a:pt x="3517" y="10528"/>
                  </a:lnTo>
                  <a:lnTo>
                    <a:pt x="3276" y="9918"/>
                  </a:lnTo>
                  <a:lnTo>
                    <a:pt x="2616" y="7493"/>
                  </a:lnTo>
                  <a:lnTo>
                    <a:pt x="1739" y="4876"/>
                  </a:lnTo>
                  <a:lnTo>
                    <a:pt x="838" y="2197"/>
                  </a:lnTo>
                  <a:lnTo>
                    <a:pt x="0" y="0"/>
                  </a:lnTo>
                  <a:lnTo>
                    <a:pt x="495" y="93662"/>
                  </a:lnTo>
                  <a:lnTo>
                    <a:pt x="330" y="94564"/>
                  </a:lnTo>
                  <a:lnTo>
                    <a:pt x="495" y="94602"/>
                  </a:lnTo>
                  <a:lnTo>
                    <a:pt x="850" y="159448"/>
                  </a:lnTo>
                  <a:lnTo>
                    <a:pt x="927" y="162090"/>
                  </a:lnTo>
                  <a:lnTo>
                    <a:pt x="2578" y="176136"/>
                  </a:lnTo>
                  <a:lnTo>
                    <a:pt x="2730" y="176250"/>
                  </a:lnTo>
                  <a:lnTo>
                    <a:pt x="3009" y="176415"/>
                  </a:lnTo>
                  <a:lnTo>
                    <a:pt x="3276" y="176504"/>
                  </a:lnTo>
                  <a:lnTo>
                    <a:pt x="3556" y="176504"/>
                  </a:lnTo>
                  <a:lnTo>
                    <a:pt x="4076" y="175666"/>
                  </a:lnTo>
                  <a:lnTo>
                    <a:pt x="4965" y="174231"/>
                  </a:lnTo>
                  <a:lnTo>
                    <a:pt x="5537" y="173748"/>
                  </a:lnTo>
                  <a:lnTo>
                    <a:pt x="5727" y="172986"/>
                  </a:lnTo>
                  <a:lnTo>
                    <a:pt x="6769" y="171323"/>
                  </a:lnTo>
                  <a:lnTo>
                    <a:pt x="9131" y="159448"/>
                  </a:lnTo>
                  <a:lnTo>
                    <a:pt x="12369" y="114871"/>
                  </a:lnTo>
                  <a:lnTo>
                    <a:pt x="12750" y="96926"/>
                  </a:lnTo>
                  <a:lnTo>
                    <a:pt x="12738" y="91262"/>
                  </a:lnTo>
                  <a:lnTo>
                    <a:pt x="12814" y="90855"/>
                  </a:lnTo>
                  <a:close/>
                </a:path>
              </a:pathLst>
            </a:custGeom>
            <a:solidFill>
              <a:srgbClr val="414042"/>
            </a:solidFill>
          </p:spPr>
          <p:txBody>
            <a:bodyPr wrap="square" lIns="0" tIns="0" rIns="0" bIns="0" rtlCol="0"/>
            <a:lstStyle/>
            <a:p/>
          </p:txBody>
        </p:sp>
        <p:sp>
          <p:nvSpPr>
            <p:cNvPr id="120" name="object 120" descr=""/>
            <p:cNvSpPr/>
            <p:nvPr/>
          </p:nvSpPr>
          <p:spPr>
            <a:xfrm>
              <a:off x="5153266" y="4211218"/>
              <a:ext cx="21590" cy="19685"/>
            </a:xfrm>
            <a:custGeom>
              <a:avLst/>
              <a:gdLst/>
              <a:ahLst/>
              <a:cxnLst/>
              <a:rect l="l" t="t" r="r" b="b"/>
              <a:pathLst>
                <a:path w="21589" h="19685">
                  <a:moveTo>
                    <a:pt x="21539" y="1473"/>
                  </a:moveTo>
                  <a:lnTo>
                    <a:pt x="17856" y="1473"/>
                  </a:lnTo>
                  <a:lnTo>
                    <a:pt x="17843" y="0"/>
                  </a:lnTo>
                  <a:lnTo>
                    <a:pt x="13728" y="1371"/>
                  </a:lnTo>
                  <a:lnTo>
                    <a:pt x="0" y="7289"/>
                  </a:lnTo>
                  <a:lnTo>
                    <a:pt x="2540" y="19316"/>
                  </a:lnTo>
                  <a:lnTo>
                    <a:pt x="17945" y="10033"/>
                  </a:lnTo>
                  <a:lnTo>
                    <a:pt x="17919" y="7594"/>
                  </a:lnTo>
                  <a:lnTo>
                    <a:pt x="21539" y="7594"/>
                  </a:lnTo>
                  <a:lnTo>
                    <a:pt x="21539" y="1473"/>
                  </a:lnTo>
                  <a:close/>
                </a:path>
              </a:pathLst>
            </a:custGeom>
            <a:solidFill>
              <a:srgbClr val="2B6466"/>
            </a:solidFill>
          </p:spPr>
          <p:txBody>
            <a:bodyPr wrap="square" lIns="0" tIns="0" rIns="0" bIns="0" rtlCol="0"/>
            <a:lstStyle/>
            <a:p/>
          </p:txBody>
        </p:sp>
        <p:sp>
          <p:nvSpPr>
            <p:cNvPr id="121" name="object 121" descr=""/>
            <p:cNvSpPr/>
            <p:nvPr/>
          </p:nvSpPr>
          <p:spPr>
            <a:xfrm>
              <a:off x="5176659" y="4111866"/>
              <a:ext cx="110489" cy="302895"/>
            </a:xfrm>
            <a:custGeom>
              <a:avLst/>
              <a:gdLst/>
              <a:ahLst/>
              <a:cxnLst/>
              <a:rect l="l" t="t" r="r" b="b"/>
              <a:pathLst>
                <a:path w="110489" h="302895">
                  <a:moveTo>
                    <a:pt x="87896" y="2362"/>
                  </a:moveTo>
                  <a:lnTo>
                    <a:pt x="74701" y="0"/>
                  </a:lnTo>
                  <a:lnTo>
                    <a:pt x="44488" y="0"/>
                  </a:lnTo>
                  <a:lnTo>
                    <a:pt x="34874" y="0"/>
                  </a:lnTo>
                  <a:lnTo>
                    <a:pt x="21678" y="2362"/>
                  </a:lnTo>
                  <a:lnTo>
                    <a:pt x="22275" y="5689"/>
                  </a:lnTo>
                  <a:lnTo>
                    <a:pt x="35166" y="3378"/>
                  </a:lnTo>
                  <a:lnTo>
                    <a:pt x="74396" y="3378"/>
                  </a:lnTo>
                  <a:lnTo>
                    <a:pt x="87299" y="5689"/>
                  </a:lnTo>
                  <a:lnTo>
                    <a:pt x="87896" y="2362"/>
                  </a:lnTo>
                  <a:close/>
                </a:path>
                <a:path w="110489" h="302895">
                  <a:moveTo>
                    <a:pt x="103543" y="292887"/>
                  </a:moveTo>
                  <a:lnTo>
                    <a:pt x="102641" y="283718"/>
                  </a:lnTo>
                  <a:lnTo>
                    <a:pt x="102641" y="292392"/>
                  </a:lnTo>
                  <a:lnTo>
                    <a:pt x="98336" y="294360"/>
                  </a:lnTo>
                  <a:lnTo>
                    <a:pt x="90017" y="297573"/>
                  </a:lnTo>
                  <a:lnTo>
                    <a:pt x="79349" y="300583"/>
                  </a:lnTo>
                  <a:lnTo>
                    <a:pt x="68046" y="301917"/>
                  </a:lnTo>
                  <a:lnTo>
                    <a:pt x="41846" y="301917"/>
                  </a:lnTo>
                  <a:lnTo>
                    <a:pt x="30543" y="300583"/>
                  </a:lnTo>
                  <a:lnTo>
                    <a:pt x="19888" y="297573"/>
                  </a:lnTo>
                  <a:lnTo>
                    <a:pt x="11557" y="294360"/>
                  </a:lnTo>
                  <a:lnTo>
                    <a:pt x="7251" y="292392"/>
                  </a:lnTo>
                  <a:lnTo>
                    <a:pt x="11391" y="250088"/>
                  </a:lnTo>
                  <a:lnTo>
                    <a:pt x="17576" y="251409"/>
                  </a:lnTo>
                  <a:lnTo>
                    <a:pt x="27990" y="253517"/>
                  </a:lnTo>
                  <a:lnTo>
                    <a:pt x="39090" y="255460"/>
                  </a:lnTo>
                  <a:lnTo>
                    <a:pt x="47332" y="256324"/>
                  </a:lnTo>
                  <a:lnTo>
                    <a:pt x="62560" y="256324"/>
                  </a:lnTo>
                  <a:lnTo>
                    <a:pt x="70637" y="255485"/>
                  </a:lnTo>
                  <a:lnTo>
                    <a:pt x="81915" y="253517"/>
                  </a:lnTo>
                  <a:lnTo>
                    <a:pt x="92329" y="251409"/>
                  </a:lnTo>
                  <a:lnTo>
                    <a:pt x="98501" y="250088"/>
                  </a:lnTo>
                  <a:lnTo>
                    <a:pt x="102641" y="292392"/>
                  </a:lnTo>
                  <a:lnTo>
                    <a:pt x="102641" y="283718"/>
                  </a:lnTo>
                  <a:lnTo>
                    <a:pt x="99339" y="250088"/>
                  </a:lnTo>
                  <a:lnTo>
                    <a:pt x="99237" y="249047"/>
                  </a:lnTo>
                  <a:lnTo>
                    <a:pt x="94119" y="250164"/>
                  </a:lnTo>
                  <a:lnTo>
                    <a:pt x="83527" y="252336"/>
                  </a:lnTo>
                  <a:lnTo>
                    <a:pt x="71513" y="254495"/>
                  </a:lnTo>
                  <a:lnTo>
                    <a:pt x="62560" y="255485"/>
                  </a:lnTo>
                  <a:lnTo>
                    <a:pt x="47332" y="255485"/>
                  </a:lnTo>
                  <a:lnTo>
                    <a:pt x="38392" y="254495"/>
                  </a:lnTo>
                  <a:lnTo>
                    <a:pt x="26377" y="252336"/>
                  </a:lnTo>
                  <a:lnTo>
                    <a:pt x="15430" y="250088"/>
                  </a:lnTo>
                  <a:lnTo>
                    <a:pt x="10642" y="249047"/>
                  </a:lnTo>
                  <a:lnTo>
                    <a:pt x="6350" y="292887"/>
                  </a:lnTo>
                  <a:lnTo>
                    <a:pt x="9956" y="294576"/>
                  </a:lnTo>
                  <a:lnTo>
                    <a:pt x="18313" y="297916"/>
                  </a:lnTo>
                  <a:lnTo>
                    <a:pt x="29641" y="301256"/>
                  </a:lnTo>
                  <a:lnTo>
                    <a:pt x="41846" y="302768"/>
                  </a:lnTo>
                  <a:lnTo>
                    <a:pt x="68046" y="302768"/>
                  </a:lnTo>
                  <a:lnTo>
                    <a:pt x="74930" y="301917"/>
                  </a:lnTo>
                  <a:lnTo>
                    <a:pt x="80264" y="301256"/>
                  </a:lnTo>
                  <a:lnTo>
                    <a:pt x="91579" y="297916"/>
                  </a:lnTo>
                  <a:lnTo>
                    <a:pt x="99949" y="294576"/>
                  </a:lnTo>
                  <a:lnTo>
                    <a:pt x="103543" y="292887"/>
                  </a:lnTo>
                  <a:close/>
                </a:path>
                <a:path w="110489" h="302895">
                  <a:moveTo>
                    <a:pt x="109905" y="78359"/>
                  </a:moveTo>
                  <a:lnTo>
                    <a:pt x="108966" y="77825"/>
                  </a:lnTo>
                  <a:lnTo>
                    <a:pt x="108966" y="78765"/>
                  </a:lnTo>
                  <a:lnTo>
                    <a:pt x="98552" y="133769"/>
                  </a:lnTo>
                  <a:lnTo>
                    <a:pt x="93179" y="132321"/>
                  </a:lnTo>
                  <a:lnTo>
                    <a:pt x="84124" y="130086"/>
                  </a:lnTo>
                  <a:lnTo>
                    <a:pt x="74231" y="128028"/>
                  </a:lnTo>
                  <a:lnTo>
                    <a:pt x="73660" y="127965"/>
                  </a:lnTo>
                  <a:lnTo>
                    <a:pt x="66370" y="127127"/>
                  </a:lnTo>
                  <a:lnTo>
                    <a:pt x="43535" y="127127"/>
                  </a:lnTo>
                  <a:lnTo>
                    <a:pt x="35661" y="128028"/>
                  </a:lnTo>
                  <a:lnTo>
                    <a:pt x="25768" y="130086"/>
                  </a:lnTo>
                  <a:lnTo>
                    <a:pt x="16713" y="132321"/>
                  </a:lnTo>
                  <a:lnTo>
                    <a:pt x="11353" y="133769"/>
                  </a:lnTo>
                  <a:lnTo>
                    <a:pt x="939" y="78765"/>
                  </a:lnTo>
                  <a:lnTo>
                    <a:pt x="5549" y="76212"/>
                  </a:lnTo>
                  <a:lnTo>
                    <a:pt x="14998" y="72009"/>
                  </a:lnTo>
                  <a:lnTo>
                    <a:pt x="27952" y="68059"/>
                  </a:lnTo>
                  <a:lnTo>
                    <a:pt x="43116" y="66319"/>
                  </a:lnTo>
                  <a:lnTo>
                    <a:pt x="66776" y="66319"/>
                  </a:lnTo>
                  <a:lnTo>
                    <a:pt x="81927" y="68059"/>
                  </a:lnTo>
                  <a:lnTo>
                    <a:pt x="94894" y="72009"/>
                  </a:lnTo>
                  <a:lnTo>
                    <a:pt x="104355" y="76212"/>
                  </a:lnTo>
                  <a:lnTo>
                    <a:pt x="108966" y="78765"/>
                  </a:lnTo>
                  <a:lnTo>
                    <a:pt x="108966" y="77825"/>
                  </a:lnTo>
                  <a:lnTo>
                    <a:pt x="106057" y="76161"/>
                  </a:lnTo>
                  <a:lnTo>
                    <a:pt x="96647" y="71793"/>
                  </a:lnTo>
                  <a:lnTo>
                    <a:pt x="83007" y="67437"/>
                  </a:lnTo>
                  <a:lnTo>
                    <a:pt x="73774" y="66319"/>
                  </a:lnTo>
                  <a:lnTo>
                    <a:pt x="66776" y="65468"/>
                  </a:lnTo>
                  <a:lnTo>
                    <a:pt x="43116" y="65468"/>
                  </a:lnTo>
                  <a:lnTo>
                    <a:pt x="26873" y="67437"/>
                  </a:lnTo>
                  <a:lnTo>
                    <a:pt x="13246" y="71793"/>
                  </a:lnTo>
                  <a:lnTo>
                    <a:pt x="3733" y="76212"/>
                  </a:lnTo>
                  <a:lnTo>
                    <a:pt x="0" y="78359"/>
                  </a:lnTo>
                  <a:lnTo>
                    <a:pt x="10693" y="134823"/>
                  </a:lnTo>
                  <a:lnTo>
                    <a:pt x="14579" y="133769"/>
                  </a:lnTo>
                  <a:lnTo>
                    <a:pt x="24320" y="131305"/>
                  </a:lnTo>
                  <a:lnTo>
                    <a:pt x="35001" y="129006"/>
                  </a:lnTo>
                  <a:lnTo>
                    <a:pt x="43535" y="127965"/>
                  </a:lnTo>
                  <a:lnTo>
                    <a:pt x="66370" y="127965"/>
                  </a:lnTo>
                  <a:lnTo>
                    <a:pt x="74891" y="129006"/>
                  </a:lnTo>
                  <a:lnTo>
                    <a:pt x="85585" y="131305"/>
                  </a:lnTo>
                  <a:lnTo>
                    <a:pt x="94754" y="133616"/>
                  </a:lnTo>
                  <a:lnTo>
                    <a:pt x="99199" y="134823"/>
                  </a:lnTo>
                  <a:lnTo>
                    <a:pt x="99402" y="133769"/>
                  </a:lnTo>
                  <a:lnTo>
                    <a:pt x="109905" y="78359"/>
                  </a:lnTo>
                  <a:close/>
                </a:path>
              </a:pathLst>
            </a:custGeom>
            <a:solidFill>
              <a:srgbClr val="414042"/>
            </a:solidFill>
          </p:spPr>
          <p:txBody>
            <a:bodyPr wrap="square" lIns="0" tIns="0" rIns="0" bIns="0" rtlCol="0"/>
            <a:lstStyle/>
            <a:p/>
          </p:txBody>
        </p:sp>
        <p:pic>
          <p:nvPicPr>
            <p:cNvPr id="122" name="object 122" descr=""/>
            <p:cNvPicPr/>
            <p:nvPr/>
          </p:nvPicPr>
          <p:blipFill>
            <a:blip r:embed="rId32" cstate="print"/>
            <a:stretch>
              <a:fillRect/>
            </a:stretch>
          </p:blipFill>
          <p:spPr>
            <a:xfrm>
              <a:off x="5263299" y="4114419"/>
              <a:ext cx="28270" cy="32931"/>
            </a:xfrm>
            <a:prstGeom prst="rect">
              <a:avLst/>
            </a:prstGeom>
          </p:spPr>
        </p:pic>
        <p:pic>
          <p:nvPicPr>
            <p:cNvPr id="123" name="object 123" descr=""/>
            <p:cNvPicPr/>
            <p:nvPr/>
          </p:nvPicPr>
          <p:blipFill>
            <a:blip r:embed="rId33" cstate="print"/>
            <a:stretch>
              <a:fillRect/>
            </a:stretch>
          </p:blipFill>
          <p:spPr>
            <a:xfrm>
              <a:off x="5171643" y="4114419"/>
              <a:ext cx="28282" cy="32931"/>
            </a:xfrm>
            <a:prstGeom prst="rect">
              <a:avLst/>
            </a:prstGeom>
          </p:spPr>
        </p:pic>
        <p:sp>
          <p:nvSpPr>
            <p:cNvPr id="124" name="object 124" descr=""/>
            <p:cNvSpPr/>
            <p:nvPr/>
          </p:nvSpPr>
          <p:spPr>
            <a:xfrm>
              <a:off x="5453062" y="3330016"/>
              <a:ext cx="270510" cy="1268730"/>
            </a:xfrm>
            <a:custGeom>
              <a:avLst/>
              <a:gdLst/>
              <a:ahLst/>
              <a:cxnLst/>
              <a:rect l="l" t="t" r="r" b="b"/>
              <a:pathLst>
                <a:path w="270510" h="1268729">
                  <a:moveTo>
                    <a:pt x="269963" y="0"/>
                  </a:moveTo>
                  <a:lnTo>
                    <a:pt x="246913" y="0"/>
                  </a:lnTo>
                  <a:lnTo>
                    <a:pt x="246913" y="395782"/>
                  </a:lnTo>
                  <a:lnTo>
                    <a:pt x="0" y="395782"/>
                  </a:lnTo>
                  <a:lnTo>
                    <a:pt x="0" y="418960"/>
                  </a:lnTo>
                  <a:lnTo>
                    <a:pt x="246913" y="418960"/>
                  </a:lnTo>
                  <a:lnTo>
                    <a:pt x="246913" y="871664"/>
                  </a:lnTo>
                  <a:lnTo>
                    <a:pt x="0" y="871664"/>
                  </a:lnTo>
                  <a:lnTo>
                    <a:pt x="0" y="894842"/>
                  </a:lnTo>
                  <a:lnTo>
                    <a:pt x="246913" y="894842"/>
                  </a:lnTo>
                  <a:lnTo>
                    <a:pt x="246913" y="1268425"/>
                  </a:lnTo>
                  <a:lnTo>
                    <a:pt x="269963" y="1268425"/>
                  </a:lnTo>
                  <a:lnTo>
                    <a:pt x="269963" y="0"/>
                  </a:lnTo>
                  <a:close/>
                </a:path>
              </a:pathLst>
            </a:custGeom>
            <a:solidFill>
              <a:srgbClr val="FFFFFF"/>
            </a:solidFill>
          </p:spPr>
          <p:txBody>
            <a:bodyPr wrap="square" lIns="0" tIns="0" rIns="0" bIns="0" rtlCol="0"/>
            <a:lstStyle/>
            <a:p/>
          </p:txBody>
        </p:sp>
        <p:sp>
          <p:nvSpPr>
            <p:cNvPr id="125" name="object 125" descr=""/>
            <p:cNvSpPr/>
            <p:nvPr/>
          </p:nvSpPr>
          <p:spPr>
            <a:xfrm>
              <a:off x="5695492" y="3330003"/>
              <a:ext cx="13970" cy="1268730"/>
            </a:xfrm>
            <a:custGeom>
              <a:avLst/>
              <a:gdLst/>
              <a:ahLst/>
              <a:cxnLst/>
              <a:rect l="l" t="t" r="r" b="b"/>
              <a:pathLst>
                <a:path w="13970" h="1268729">
                  <a:moveTo>
                    <a:pt x="13462" y="0"/>
                  </a:moveTo>
                  <a:lnTo>
                    <a:pt x="0" y="0"/>
                  </a:lnTo>
                  <a:lnTo>
                    <a:pt x="0" y="1268437"/>
                  </a:lnTo>
                  <a:lnTo>
                    <a:pt x="13462" y="1268437"/>
                  </a:lnTo>
                  <a:lnTo>
                    <a:pt x="13462" y="0"/>
                  </a:lnTo>
                  <a:close/>
                </a:path>
              </a:pathLst>
            </a:custGeom>
            <a:solidFill>
              <a:srgbClr val="808285"/>
            </a:solidFill>
          </p:spPr>
          <p:txBody>
            <a:bodyPr wrap="square" lIns="0" tIns="0" rIns="0" bIns="0" rtlCol="0"/>
            <a:lstStyle/>
            <a:p/>
          </p:txBody>
        </p:sp>
        <p:sp>
          <p:nvSpPr>
            <p:cNvPr id="126" name="object 126" descr=""/>
            <p:cNvSpPr/>
            <p:nvPr/>
          </p:nvSpPr>
          <p:spPr>
            <a:xfrm>
              <a:off x="5236107" y="3435252"/>
              <a:ext cx="0" cy="662305"/>
            </a:xfrm>
            <a:custGeom>
              <a:avLst/>
              <a:gdLst/>
              <a:ahLst/>
              <a:cxnLst/>
              <a:rect l="l" t="t" r="r" b="b"/>
              <a:pathLst>
                <a:path w="0" h="662304">
                  <a:moveTo>
                    <a:pt x="0" y="662139"/>
                  </a:moveTo>
                  <a:lnTo>
                    <a:pt x="0" y="0"/>
                  </a:lnTo>
                </a:path>
              </a:pathLst>
            </a:custGeom>
            <a:ln w="13474">
              <a:solidFill>
                <a:srgbClr val="2B3890"/>
              </a:solidFill>
            </a:ln>
          </p:spPr>
          <p:txBody>
            <a:bodyPr wrap="square" lIns="0" tIns="0" rIns="0" bIns="0" rtlCol="0"/>
            <a:lstStyle/>
            <a:p/>
          </p:txBody>
        </p:sp>
        <p:pic>
          <p:nvPicPr>
            <p:cNvPr id="127" name="object 127" descr=""/>
            <p:cNvPicPr/>
            <p:nvPr/>
          </p:nvPicPr>
          <p:blipFill>
            <a:blip r:embed="rId34" cstate="print"/>
            <a:stretch>
              <a:fillRect/>
            </a:stretch>
          </p:blipFill>
          <p:spPr>
            <a:xfrm>
              <a:off x="5181043" y="3420646"/>
              <a:ext cx="110147" cy="68414"/>
            </a:xfrm>
            <a:prstGeom prst="rect">
              <a:avLst/>
            </a:prstGeom>
          </p:spPr>
        </p:pic>
        <p:sp>
          <p:nvSpPr>
            <p:cNvPr id="128" name="object 128" descr=""/>
            <p:cNvSpPr/>
            <p:nvPr/>
          </p:nvSpPr>
          <p:spPr>
            <a:xfrm>
              <a:off x="5304904" y="3445563"/>
              <a:ext cx="259079" cy="699770"/>
            </a:xfrm>
            <a:custGeom>
              <a:avLst/>
              <a:gdLst/>
              <a:ahLst/>
              <a:cxnLst/>
              <a:rect l="l" t="t" r="r" b="b"/>
              <a:pathLst>
                <a:path w="259079" h="699770">
                  <a:moveTo>
                    <a:pt x="0" y="0"/>
                  </a:moveTo>
                  <a:lnTo>
                    <a:pt x="0" y="326174"/>
                  </a:lnTo>
                  <a:lnTo>
                    <a:pt x="10000" y="375707"/>
                  </a:lnTo>
                  <a:lnTo>
                    <a:pt x="37272" y="416156"/>
                  </a:lnTo>
                  <a:lnTo>
                    <a:pt x="77725" y="443428"/>
                  </a:lnTo>
                  <a:lnTo>
                    <a:pt x="127266" y="453428"/>
                  </a:lnTo>
                  <a:lnTo>
                    <a:pt x="131737" y="453593"/>
                  </a:lnTo>
                  <a:lnTo>
                    <a:pt x="181270" y="463593"/>
                  </a:lnTo>
                  <a:lnTo>
                    <a:pt x="221719" y="490864"/>
                  </a:lnTo>
                  <a:lnTo>
                    <a:pt x="248991" y="531313"/>
                  </a:lnTo>
                  <a:lnTo>
                    <a:pt x="258991" y="580847"/>
                  </a:lnTo>
                  <a:lnTo>
                    <a:pt x="258991" y="633171"/>
                  </a:lnTo>
                  <a:lnTo>
                    <a:pt x="258991" y="699211"/>
                  </a:lnTo>
                </a:path>
              </a:pathLst>
            </a:custGeom>
            <a:ln w="13474">
              <a:solidFill>
                <a:srgbClr val="2B3890"/>
              </a:solidFill>
            </a:ln>
          </p:spPr>
          <p:txBody>
            <a:bodyPr wrap="square" lIns="0" tIns="0" rIns="0" bIns="0" rtlCol="0"/>
            <a:lstStyle/>
            <a:p/>
          </p:txBody>
        </p:sp>
        <p:pic>
          <p:nvPicPr>
            <p:cNvPr id="129" name="object 129" descr=""/>
            <p:cNvPicPr/>
            <p:nvPr/>
          </p:nvPicPr>
          <p:blipFill>
            <a:blip r:embed="rId35" cstate="print"/>
            <a:stretch>
              <a:fillRect/>
            </a:stretch>
          </p:blipFill>
          <p:spPr>
            <a:xfrm>
              <a:off x="5508819" y="4090959"/>
              <a:ext cx="110147" cy="68427"/>
            </a:xfrm>
            <a:prstGeom prst="rect">
              <a:avLst/>
            </a:prstGeom>
          </p:spPr>
        </p:pic>
        <p:sp>
          <p:nvSpPr>
            <p:cNvPr id="130" name="object 130" descr=""/>
            <p:cNvSpPr/>
            <p:nvPr/>
          </p:nvSpPr>
          <p:spPr>
            <a:xfrm>
              <a:off x="5071111" y="3505668"/>
              <a:ext cx="560705" cy="544830"/>
            </a:xfrm>
            <a:custGeom>
              <a:avLst/>
              <a:gdLst/>
              <a:ahLst/>
              <a:cxnLst/>
              <a:rect l="l" t="t" r="r" b="b"/>
              <a:pathLst>
                <a:path w="560704" h="544829">
                  <a:moveTo>
                    <a:pt x="560133" y="544829"/>
                  </a:moveTo>
                  <a:lnTo>
                    <a:pt x="560133" y="478789"/>
                  </a:lnTo>
                  <a:lnTo>
                    <a:pt x="560133" y="426465"/>
                  </a:lnTo>
                  <a:lnTo>
                    <a:pt x="550133" y="376932"/>
                  </a:lnTo>
                  <a:lnTo>
                    <a:pt x="522860" y="336483"/>
                  </a:lnTo>
                  <a:lnTo>
                    <a:pt x="482407" y="309212"/>
                  </a:lnTo>
                  <a:lnTo>
                    <a:pt x="432866" y="299211"/>
                  </a:lnTo>
                  <a:lnTo>
                    <a:pt x="314761" y="310550"/>
                  </a:lnTo>
                  <a:lnTo>
                    <a:pt x="234548" y="289528"/>
                  </a:lnTo>
                  <a:lnTo>
                    <a:pt x="155466" y="213822"/>
                  </a:lnTo>
                  <a:lnTo>
                    <a:pt x="40754" y="61112"/>
                  </a:lnTo>
                  <a:lnTo>
                    <a:pt x="0" y="0"/>
                  </a:lnTo>
                </a:path>
              </a:pathLst>
            </a:custGeom>
            <a:ln w="13474">
              <a:solidFill>
                <a:srgbClr val="ED1C24"/>
              </a:solidFill>
              <a:prstDash val="dash"/>
            </a:ln>
          </p:spPr>
          <p:txBody>
            <a:bodyPr wrap="square" lIns="0" tIns="0" rIns="0" bIns="0" rtlCol="0"/>
            <a:lstStyle/>
            <a:p/>
          </p:txBody>
        </p:sp>
        <p:pic>
          <p:nvPicPr>
            <p:cNvPr id="131" name="object 131" descr=""/>
            <p:cNvPicPr/>
            <p:nvPr/>
          </p:nvPicPr>
          <p:blipFill>
            <a:blip r:embed="rId36" cstate="print"/>
            <a:stretch>
              <a:fillRect/>
            </a:stretch>
          </p:blipFill>
          <p:spPr>
            <a:xfrm>
              <a:off x="5576179" y="3996681"/>
              <a:ext cx="110147" cy="68427"/>
            </a:xfrm>
            <a:prstGeom prst="rect">
              <a:avLst/>
            </a:prstGeom>
          </p:spPr>
        </p:pic>
        <p:sp>
          <p:nvSpPr>
            <p:cNvPr id="132" name="object 132" descr=""/>
            <p:cNvSpPr/>
            <p:nvPr/>
          </p:nvSpPr>
          <p:spPr>
            <a:xfrm>
              <a:off x="4975776" y="3480703"/>
              <a:ext cx="18415" cy="13335"/>
            </a:xfrm>
            <a:custGeom>
              <a:avLst/>
              <a:gdLst/>
              <a:ahLst/>
              <a:cxnLst/>
              <a:rect l="l" t="t" r="r" b="b"/>
              <a:pathLst>
                <a:path w="18414" h="13335">
                  <a:moveTo>
                    <a:pt x="0" y="0"/>
                  </a:moveTo>
                  <a:lnTo>
                    <a:pt x="5740" y="4051"/>
                  </a:lnTo>
                  <a:lnTo>
                    <a:pt x="11798" y="8496"/>
                  </a:lnTo>
                  <a:lnTo>
                    <a:pt x="18059" y="13296"/>
                  </a:lnTo>
                </a:path>
              </a:pathLst>
            </a:custGeom>
            <a:ln w="13474">
              <a:solidFill>
                <a:srgbClr val="ED1C24"/>
              </a:solidFill>
            </a:ln>
          </p:spPr>
          <p:txBody>
            <a:bodyPr wrap="square" lIns="0" tIns="0" rIns="0" bIns="0" rtlCol="0"/>
            <a:lstStyle/>
            <a:p/>
          </p:txBody>
        </p:sp>
        <p:sp>
          <p:nvSpPr>
            <p:cNvPr id="133" name="object 133" descr=""/>
            <p:cNvSpPr/>
            <p:nvPr/>
          </p:nvSpPr>
          <p:spPr>
            <a:xfrm>
              <a:off x="5027697" y="3521693"/>
              <a:ext cx="173990" cy="531495"/>
            </a:xfrm>
            <a:custGeom>
              <a:avLst/>
              <a:gdLst/>
              <a:ahLst/>
              <a:cxnLst/>
              <a:rect l="l" t="t" r="r" b="b"/>
              <a:pathLst>
                <a:path w="173989" h="531495">
                  <a:moveTo>
                    <a:pt x="0" y="0"/>
                  </a:moveTo>
                  <a:lnTo>
                    <a:pt x="34724" y="31915"/>
                  </a:lnTo>
                  <a:lnTo>
                    <a:pt x="69331" y="67759"/>
                  </a:lnTo>
                  <a:lnTo>
                    <a:pt x="101916" y="106516"/>
                  </a:lnTo>
                  <a:lnTo>
                    <a:pt x="130575" y="147174"/>
                  </a:lnTo>
                  <a:lnTo>
                    <a:pt x="153403" y="188720"/>
                  </a:lnTo>
                  <a:lnTo>
                    <a:pt x="168497" y="230140"/>
                  </a:lnTo>
                  <a:lnTo>
                    <a:pt x="173951" y="270421"/>
                  </a:lnTo>
                  <a:lnTo>
                    <a:pt x="173951" y="531380"/>
                  </a:lnTo>
                </a:path>
              </a:pathLst>
            </a:custGeom>
            <a:ln w="13474">
              <a:solidFill>
                <a:srgbClr val="ED1C24"/>
              </a:solidFill>
              <a:prstDash val="dash"/>
            </a:ln>
          </p:spPr>
          <p:txBody>
            <a:bodyPr wrap="square" lIns="0" tIns="0" rIns="0" bIns="0" rtlCol="0"/>
            <a:lstStyle/>
            <a:p/>
          </p:txBody>
        </p:sp>
        <p:sp>
          <p:nvSpPr>
            <p:cNvPr id="134" name="object 134" descr=""/>
            <p:cNvSpPr/>
            <p:nvPr/>
          </p:nvSpPr>
          <p:spPr>
            <a:xfrm>
              <a:off x="5201646" y="4074950"/>
              <a:ext cx="0" cy="22860"/>
            </a:xfrm>
            <a:custGeom>
              <a:avLst/>
              <a:gdLst/>
              <a:ahLst/>
              <a:cxnLst/>
              <a:rect l="l" t="t" r="r" b="b"/>
              <a:pathLst>
                <a:path w="0" h="22860">
                  <a:moveTo>
                    <a:pt x="0" y="0"/>
                  </a:moveTo>
                  <a:lnTo>
                    <a:pt x="0" y="22440"/>
                  </a:lnTo>
                </a:path>
              </a:pathLst>
            </a:custGeom>
            <a:ln w="13474">
              <a:solidFill>
                <a:srgbClr val="ED1C24"/>
              </a:solidFill>
            </a:ln>
          </p:spPr>
          <p:txBody>
            <a:bodyPr wrap="square" lIns="0" tIns="0" rIns="0" bIns="0" rtlCol="0"/>
            <a:lstStyle/>
            <a:p/>
          </p:txBody>
        </p:sp>
        <p:pic>
          <p:nvPicPr>
            <p:cNvPr id="135" name="object 135" descr=""/>
            <p:cNvPicPr/>
            <p:nvPr/>
          </p:nvPicPr>
          <p:blipFill>
            <a:blip r:embed="rId37" cstate="print"/>
            <a:stretch>
              <a:fillRect/>
            </a:stretch>
          </p:blipFill>
          <p:spPr>
            <a:xfrm>
              <a:off x="4963691" y="3463329"/>
              <a:ext cx="81914" cy="88658"/>
            </a:xfrm>
            <a:prstGeom prst="rect">
              <a:avLst/>
            </a:prstGeom>
          </p:spPr>
        </p:pic>
        <p:sp>
          <p:nvSpPr>
            <p:cNvPr id="136" name="object 136" descr=""/>
            <p:cNvSpPr/>
            <p:nvPr/>
          </p:nvSpPr>
          <p:spPr>
            <a:xfrm>
              <a:off x="2781426" y="3330003"/>
              <a:ext cx="978535" cy="1271270"/>
            </a:xfrm>
            <a:custGeom>
              <a:avLst/>
              <a:gdLst/>
              <a:ahLst/>
              <a:cxnLst/>
              <a:rect l="l" t="t" r="r" b="b"/>
              <a:pathLst>
                <a:path w="978535" h="1271270">
                  <a:moveTo>
                    <a:pt x="978446" y="0"/>
                  </a:moveTo>
                  <a:lnTo>
                    <a:pt x="0" y="0"/>
                  </a:lnTo>
                  <a:lnTo>
                    <a:pt x="0" y="1271104"/>
                  </a:lnTo>
                  <a:lnTo>
                    <a:pt x="978446" y="1271104"/>
                  </a:lnTo>
                  <a:lnTo>
                    <a:pt x="978446" y="0"/>
                  </a:lnTo>
                  <a:close/>
                </a:path>
              </a:pathLst>
            </a:custGeom>
            <a:solidFill>
              <a:srgbClr val="A7A9AC"/>
            </a:solidFill>
          </p:spPr>
          <p:txBody>
            <a:bodyPr wrap="square" lIns="0" tIns="0" rIns="0" bIns="0" rtlCol="0"/>
            <a:lstStyle/>
            <a:p/>
          </p:txBody>
        </p:sp>
        <p:sp>
          <p:nvSpPr>
            <p:cNvPr id="137" name="object 137" descr=""/>
            <p:cNvSpPr/>
            <p:nvPr/>
          </p:nvSpPr>
          <p:spPr>
            <a:xfrm>
              <a:off x="3399497" y="3330016"/>
              <a:ext cx="342900" cy="1083945"/>
            </a:xfrm>
            <a:custGeom>
              <a:avLst/>
              <a:gdLst/>
              <a:ahLst/>
              <a:cxnLst/>
              <a:rect l="l" t="t" r="r" b="b"/>
              <a:pathLst>
                <a:path w="342900" h="1083945">
                  <a:moveTo>
                    <a:pt x="342531" y="12344"/>
                  </a:moveTo>
                  <a:lnTo>
                    <a:pt x="329679" y="0"/>
                  </a:lnTo>
                  <a:lnTo>
                    <a:pt x="318922" y="0"/>
                  </a:lnTo>
                  <a:lnTo>
                    <a:pt x="0" y="332346"/>
                  </a:lnTo>
                  <a:lnTo>
                    <a:pt x="18465" y="350062"/>
                  </a:lnTo>
                  <a:lnTo>
                    <a:pt x="342531" y="12344"/>
                  </a:lnTo>
                  <a:close/>
                </a:path>
                <a:path w="342900" h="1083945">
                  <a:moveTo>
                    <a:pt x="342544" y="745782"/>
                  </a:moveTo>
                  <a:lnTo>
                    <a:pt x="324078" y="728065"/>
                  </a:lnTo>
                  <a:lnTo>
                    <a:pt x="12" y="1065796"/>
                  </a:lnTo>
                  <a:lnTo>
                    <a:pt x="18465" y="1083500"/>
                  </a:lnTo>
                  <a:lnTo>
                    <a:pt x="342544" y="745782"/>
                  </a:lnTo>
                  <a:close/>
                </a:path>
                <a:path w="342900" h="1083945">
                  <a:moveTo>
                    <a:pt x="342544" y="391007"/>
                  </a:moveTo>
                  <a:lnTo>
                    <a:pt x="324091" y="373291"/>
                  </a:lnTo>
                  <a:lnTo>
                    <a:pt x="25" y="711022"/>
                  </a:lnTo>
                  <a:lnTo>
                    <a:pt x="18478" y="728726"/>
                  </a:lnTo>
                  <a:lnTo>
                    <a:pt x="342544" y="391007"/>
                  </a:lnTo>
                  <a:close/>
                </a:path>
              </a:pathLst>
            </a:custGeom>
            <a:solidFill>
              <a:srgbClr val="FFFFFF"/>
            </a:solidFill>
          </p:spPr>
          <p:txBody>
            <a:bodyPr wrap="square" lIns="0" tIns="0" rIns="0" bIns="0" rtlCol="0"/>
            <a:lstStyle/>
            <a:p/>
          </p:txBody>
        </p:sp>
        <p:pic>
          <p:nvPicPr>
            <p:cNvPr id="138" name="object 138" descr=""/>
            <p:cNvPicPr/>
            <p:nvPr/>
          </p:nvPicPr>
          <p:blipFill>
            <a:blip r:embed="rId38" cstate="print"/>
            <a:stretch>
              <a:fillRect/>
            </a:stretch>
          </p:blipFill>
          <p:spPr>
            <a:xfrm>
              <a:off x="3150312" y="4064266"/>
              <a:ext cx="151661" cy="392915"/>
            </a:xfrm>
            <a:prstGeom prst="rect">
              <a:avLst/>
            </a:prstGeom>
          </p:spPr>
        </p:pic>
        <p:sp>
          <p:nvSpPr>
            <p:cNvPr id="139" name="object 139" descr=""/>
            <p:cNvSpPr/>
            <p:nvPr/>
          </p:nvSpPr>
          <p:spPr>
            <a:xfrm>
              <a:off x="3155761" y="4421235"/>
              <a:ext cx="137795" cy="36195"/>
            </a:xfrm>
            <a:custGeom>
              <a:avLst/>
              <a:gdLst/>
              <a:ahLst/>
              <a:cxnLst/>
              <a:rect l="l" t="t" r="r" b="b"/>
              <a:pathLst>
                <a:path w="137795" h="36195">
                  <a:moveTo>
                    <a:pt x="137528" y="0"/>
                  </a:moveTo>
                  <a:lnTo>
                    <a:pt x="131376" y="13083"/>
                  </a:lnTo>
                  <a:lnTo>
                    <a:pt x="124985" y="19802"/>
                  </a:lnTo>
                  <a:lnTo>
                    <a:pt x="114448" y="22277"/>
                  </a:lnTo>
                  <a:lnTo>
                    <a:pt x="86093" y="22631"/>
                  </a:lnTo>
                  <a:lnTo>
                    <a:pt x="41656" y="22631"/>
                  </a:lnTo>
                  <a:lnTo>
                    <a:pt x="21693" y="19095"/>
                  </a:lnTo>
                  <a:lnTo>
                    <a:pt x="8869" y="11315"/>
                  </a:lnTo>
                  <a:lnTo>
                    <a:pt x="2024" y="3536"/>
                  </a:lnTo>
                  <a:lnTo>
                    <a:pt x="0" y="0"/>
                  </a:lnTo>
                  <a:lnTo>
                    <a:pt x="63" y="4140"/>
                  </a:lnTo>
                  <a:lnTo>
                    <a:pt x="10795" y="23308"/>
                  </a:lnTo>
                  <a:lnTo>
                    <a:pt x="29713" y="31662"/>
                  </a:lnTo>
                  <a:lnTo>
                    <a:pt x="47728" y="33513"/>
                  </a:lnTo>
                  <a:lnTo>
                    <a:pt x="55753" y="33172"/>
                  </a:lnTo>
                  <a:lnTo>
                    <a:pt x="81775" y="33172"/>
                  </a:lnTo>
                  <a:lnTo>
                    <a:pt x="111879" y="35951"/>
                  </a:lnTo>
                  <a:lnTo>
                    <a:pt x="127728" y="33735"/>
                  </a:lnTo>
                  <a:lnTo>
                    <a:pt x="134555" y="23698"/>
                  </a:lnTo>
                  <a:lnTo>
                    <a:pt x="137591" y="3009"/>
                  </a:lnTo>
                  <a:lnTo>
                    <a:pt x="137528" y="0"/>
                  </a:lnTo>
                  <a:close/>
                </a:path>
              </a:pathLst>
            </a:custGeom>
            <a:solidFill>
              <a:srgbClr val="2B6466"/>
            </a:solidFill>
          </p:spPr>
          <p:txBody>
            <a:bodyPr wrap="square" lIns="0" tIns="0" rIns="0" bIns="0" rtlCol="0"/>
            <a:lstStyle/>
            <a:p/>
          </p:txBody>
        </p:sp>
        <p:pic>
          <p:nvPicPr>
            <p:cNvPr id="140" name="object 140" descr=""/>
            <p:cNvPicPr/>
            <p:nvPr/>
          </p:nvPicPr>
          <p:blipFill>
            <a:blip r:embed="rId39" cstate="print"/>
            <a:stretch>
              <a:fillRect/>
            </a:stretch>
          </p:blipFill>
          <p:spPr>
            <a:xfrm>
              <a:off x="3161893" y="4143680"/>
              <a:ext cx="129082" cy="270459"/>
            </a:xfrm>
            <a:prstGeom prst="rect">
              <a:avLst/>
            </a:prstGeom>
          </p:spPr>
        </p:pic>
        <p:sp>
          <p:nvSpPr>
            <p:cNvPr id="141" name="object 141" descr=""/>
            <p:cNvSpPr/>
            <p:nvPr/>
          </p:nvSpPr>
          <p:spPr>
            <a:xfrm>
              <a:off x="3264147" y="4077007"/>
              <a:ext cx="20320" cy="80645"/>
            </a:xfrm>
            <a:custGeom>
              <a:avLst/>
              <a:gdLst/>
              <a:ahLst/>
              <a:cxnLst/>
              <a:rect l="l" t="t" r="r" b="b"/>
              <a:pathLst>
                <a:path w="20320" h="80645">
                  <a:moveTo>
                    <a:pt x="0" y="0"/>
                  </a:moveTo>
                  <a:lnTo>
                    <a:pt x="17843" y="79044"/>
                  </a:lnTo>
                  <a:lnTo>
                    <a:pt x="20154" y="80213"/>
                  </a:lnTo>
                  <a:lnTo>
                    <a:pt x="16205" y="15392"/>
                  </a:lnTo>
                  <a:lnTo>
                    <a:pt x="12153" y="9613"/>
                  </a:lnTo>
                  <a:lnTo>
                    <a:pt x="6743" y="3695"/>
                  </a:lnTo>
                  <a:lnTo>
                    <a:pt x="0" y="0"/>
                  </a:lnTo>
                  <a:close/>
                </a:path>
              </a:pathLst>
            </a:custGeom>
            <a:solidFill>
              <a:srgbClr val="2B6466"/>
            </a:solidFill>
          </p:spPr>
          <p:txBody>
            <a:bodyPr wrap="square" lIns="0" tIns="0" rIns="0" bIns="0" rtlCol="0"/>
            <a:lstStyle/>
            <a:p/>
          </p:txBody>
        </p:sp>
        <p:sp>
          <p:nvSpPr>
            <p:cNvPr id="142" name="object 142" descr=""/>
            <p:cNvSpPr/>
            <p:nvPr/>
          </p:nvSpPr>
          <p:spPr>
            <a:xfrm>
              <a:off x="3154984" y="4402531"/>
              <a:ext cx="139700" cy="48895"/>
            </a:xfrm>
            <a:custGeom>
              <a:avLst/>
              <a:gdLst/>
              <a:ahLst/>
              <a:cxnLst/>
              <a:rect l="l" t="t" r="r" b="b"/>
              <a:pathLst>
                <a:path w="139700" h="48895">
                  <a:moveTo>
                    <a:pt x="139077" y="19050"/>
                  </a:moveTo>
                  <a:lnTo>
                    <a:pt x="137528" y="18376"/>
                  </a:lnTo>
                  <a:lnTo>
                    <a:pt x="135445" y="21932"/>
                  </a:lnTo>
                  <a:lnTo>
                    <a:pt x="128638" y="29527"/>
                  </a:lnTo>
                  <a:lnTo>
                    <a:pt x="122415" y="33261"/>
                  </a:lnTo>
                  <a:lnTo>
                    <a:pt x="122555" y="33045"/>
                  </a:lnTo>
                  <a:lnTo>
                    <a:pt x="125247" y="139"/>
                  </a:lnTo>
                  <a:lnTo>
                    <a:pt x="123571" y="0"/>
                  </a:lnTo>
                  <a:lnTo>
                    <a:pt x="121018" y="32321"/>
                  </a:lnTo>
                  <a:lnTo>
                    <a:pt x="119240" y="35166"/>
                  </a:lnTo>
                  <a:lnTo>
                    <a:pt x="117259" y="36360"/>
                  </a:lnTo>
                  <a:lnTo>
                    <a:pt x="117259" y="38328"/>
                  </a:lnTo>
                  <a:lnTo>
                    <a:pt x="113588" y="44208"/>
                  </a:lnTo>
                  <a:lnTo>
                    <a:pt x="104838" y="45872"/>
                  </a:lnTo>
                  <a:lnTo>
                    <a:pt x="96469" y="46786"/>
                  </a:lnTo>
                  <a:lnTo>
                    <a:pt x="85839" y="47180"/>
                  </a:lnTo>
                  <a:lnTo>
                    <a:pt x="53225" y="47180"/>
                  </a:lnTo>
                  <a:lnTo>
                    <a:pt x="42608" y="46786"/>
                  </a:lnTo>
                  <a:lnTo>
                    <a:pt x="34226" y="45872"/>
                  </a:lnTo>
                  <a:lnTo>
                    <a:pt x="25476" y="44208"/>
                  </a:lnTo>
                  <a:lnTo>
                    <a:pt x="21767" y="38303"/>
                  </a:lnTo>
                  <a:lnTo>
                    <a:pt x="22288" y="38608"/>
                  </a:lnTo>
                  <a:lnTo>
                    <a:pt x="42430" y="42189"/>
                  </a:lnTo>
                  <a:lnTo>
                    <a:pt x="96634" y="42189"/>
                  </a:lnTo>
                  <a:lnTo>
                    <a:pt x="116789" y="38608"/>
                  </a:lnTo>
                  <a:lnTo>
                    <a:pt x="117259" y="38328"/>
                  </a:lnTo>
                  <a:lnTo>
                    <a:pt x="117259" y="36360"/>
                  </a:lnTo>
                  <a:lnTo>
                    <a:pt x="116052" y="37071"/>
                  </a:lnTo>
                  <a:lnTo>
                    <a:pt x="96634" y="40500"/>
                  </a:lnTo>
                  <a:lnTo>
                    <a:pt x="42430" y="40500"/>
                  </a:lnTo>
                  <a:lnTo>
                    <a:pt x="23012" y="37071"/>
                  </a:lnTo>
                  <a:lnTo>
                    <a:pt x="19799" y="35153"/>
                  </a:lnTo>
                  <a:lnTo>
                    <a:pt x="18046" y="32334"/>
                  </a:lnTo>
                  <a:lnTo>
                    <a:pt x="15494" y="0"/>
                  </a:lnTo>
                  <a:lnTo>
                    <a:pt x="13817" y="139"/>
                  </a:lnTo>
                  <a:lnTo>
                    <a:pt x="16383" y="32664"/>
                  </a:lnTo>
                  <a:lnTo>
                    <a:pt x="16802" y="33362"/>
                  </a:lnTo>
                  <a:lnTo>
                    <a:pt x="10426" y="29527"/>
                  </a:lnTo>
                  <a:lnTo>
                    <a:pt x="3632" y="21932"/>
                  </a:lnTo>
                  <a:lnTo>
                    <a:pt x="1549" y="18376"/>
                  </a:lnTo>
                  <a:lnTo>
                    <a:pt x="0" y="19050"/>
                  </a:lnTo>
                  <a:lnTo>
                    <a:pt x="2159" y="22758"/>
                  </a:lnTo>
                  <a:lnTo>
                    <a:pt x="9232" y="30708"/>
                  </a:lnTo>
                  <a:lnTo>
                    <a:pt x="18694" y="36449"/>
                  </a:lnTo>
                  <a:lnTo>
                    <a:pt x="24384" y="45669"/>
                  </a:lnTo>
                  <a:lnTo>
                    <a:pt x="32473" y="47320"/>
                  </a:lnTo>
                  <a:lnTo>
                    <a:pt x="41440" y="48387"/>
                  </a:lnTo>
                  <a:lnTo>
                    <a:pt x="53225" y="48869"/>
                  </a:lnTo>
                  <a:lnTo>
                    <a:pt x="85839" y="48869"/>
                  </a:lnTo>
                  <a:lnTo>
                    <a:pt x="97624" y="48387"/>
                  </a:lnTo>
                  <a:lnTo>
                    <a:pt x="106578" y="47320"/>
                  </a:lnTo>
                  <a:lnTo>
                    <a:pt x="114668" y="45669"/>
                  </a:lnTo>
                  <a:lnTo>
                    <a:pt x="120459" y="36385"/>
                  </a:lnTo>
                  <a:lnTo>
                    <a:pt x="129844" y="30708"/>
                  </a:lnTo>
                  <a:lnTo>
                    <a:pt x="136918" y="22758"/>
                  </a:lnTo>
                  <a:lnTo>
                    <a:pt x="139077" y="19050"/>
                  </a:lnTo>
                  <a:close/>
                </a:path>
              </a:pathLst>
            </a:custGeom>
            <a:solidFill>
              <a:srgbClr val="414042"/>
            </a:solidFill>
          </p:spPr>
          <p:txBody>
            <a:bodyPr wrap="square" lIns="0" tIns="0" rIns="0" bIns="0" rtlCol="0"/>
            <a:lstStyle/>
            <a:p/>
          </p:txBody>
        </p:sp>
        <p:pic>
          <p:nvPicPr>
            <p:cNvPr id="143" name="object 143" descr=""/>
            <p:cNvPicPr/>
            <p:nvPr/>
          </p:nvPicPr>
          <p:blipFill>
            <a:blip r:embed="rId40" cstate="print"/>
            <a:stretch>
              <a:fillRect/>
            </a:stretch>
          </p:blipFill>
          <p:spPr>
            <a:xfrm>
              <a:off x="3274110" y="4427537"/>
              <a:ext cx="16040" cy="15316"/>
            </a:xfrm>
            <a:prstGeom prst="rect">
              <a:avLst/>
            </a:prstGeom>
          </p:spPr>
        </p:pic>
        <p:sp>
          <p:nvSpPr>
            <p:cNvPr id="144" name="object 144" descr=""/>
            <p:cNvSpPr/>
            <p:nvPr/>
          </p:nvSpPr>
          <p:spPr>
            <a:xfrm>
              <a:off x="3276384" y="4169384"/>
              <a:ext cx="14604" cy="201295"/>
            </a:xfrm>
            <a:custGeom>
              <a:avLst/>
              <a:gdLst/>
              <a:ahLst/>
              <a:cxnLst/>
              <a:rect l="l" t="t" r="r" b="b"/>
              <a:pathLst>
                <a:path w="14604" h="201295">
                  <a:moveTo>
                    <a:pt x="14579" y="0"/>
                  </a:moveTo>
                  <a:lnTo>
                    <a:pt x="13614" y="2514"/>
                  </a:lnTo>
                  <a:lnTo>
                    <a:pt x="13474" y="2933"/>
                  </a:lnTo>
                  <a:lnTo>
                    <a:pt x="13474" y="25273"/>
                  </a:lnTo>
                  <a:lnTo>
                    <a:pt x="13068" y="101600"/>
                  </a:lnTo>
                  <a:lnTo>
                    <a:pt x="13030" y="101384"/>
                  </a:lnTo>
                  <a:lnTo>
                    <a:pt x="13030" y="108026"/>
                  </a:lnTo>
                  <a:lnTo>
                    <a:pt x="12649" y="181737"/>
                  </a:lnTo>
                  <a:lnTo>
                    <a:pt x="12598" y="183172"/>
                  </a:lnTo>
                  <a:lnTo>
                    <a:pt x="10744" y="179768"/>
                  </a:lnTo>
                  <a:lnTo>
                    <a:pt x="10744" y="200126"/>
                  </a:lnTo>
                  <a:lnTo>
                    <a:pt x="10528" y="200228"/>
                  </a:lnTo>
                  <a:lnTo>
                    <a:pt x="10172" y="199644"/>
                  </a:lnTo>
                  <a:lnTo>
                    <a:pt x="10744" y="200126"/>
                  </a:lnTo>
                  <a:lnTo>
                    <a:pt x="10744" y="179768"/>
                  </a:lnTo>
                  <a:lnTo>
                    <a:pt x="1371" y="128485"/>
                  </a:lnTo>
                  <a:lnTo>
                    <a:pt x="952" y="108750"/>
                  </a:lnTo>
                  <a:lnTo>
                    <a:pt x="1231" y="110197"/>
                  </a:lnTo>
                  <a:lnTo>
                    <a:pt x="13030" y="108026"/>
                  </a:lnTo>
                  <a:lnTo>
                    <a:pt x="13030" y="101384"/>
                  </a:lnTo>
                  <a:lnTo>
                    <a:pt x="12992" y="101168"/>
                  </a:lnTo>
                  <a:lnTo>
                    <a:pt x="952" y="103403"/>
                  </a:lnTo>
                  <a:lnTo>
                    <a:pt x="927" y="84696"/>
                  </a:lnTo>
                  <a:lnTo>
                    <a:pt x="6540" y="31635"/>
                  </a:lnTo>
                  <a:lnTo>
                    <a:pt x="13474" y="25273"/>
                  </a:lnTo>
                  <a:lnTo>
                    <a:pt x="13474" y="2933"/>
                  </a:lnTo>
                  <a:lnTo>
                    <a:pt x="11595" y="8547"/>
                  </a:lnTo>
                  <a:lnTo>
                    <a:pt x="10820" y="11328"/>
                  </a:lnTo>
                  <a:lnTo>
                    <a:pt x="10566" y="12014"/>
                  </a:lnTo>
                  <a:lnTo>
                    <a:pt x="10185" y="13627"/>
                  </a:lnTo>
                  <a:lnTo>
                    <a:pt x="7188" y="24460"/>
                  </a:lnTo>
                  <a:lnTo>
                    <a:pt x="2616" y="47726"/>
                  </a:lnTo>
                  <a:lnTo>
                    <a:pt x="127" y="75831"/>
                  </a:lnTo>
                  <a:lnTo>
                    <a:pt x="63" y="103568"/>
                  </a:lnTo>
                  <a:lnTo>
                    <a:pt x="63" y="103924"/>
                  </a:lnTo>
                  <a:lnTo>
                    <a:pt x="50" y="110490"/>
                  </a:lnTo>
                  <a:lnTo>
                    <a:pt x="482" y="130949"/>
                  </a:lnTo>
                  <a:lnTo>
                    <a:pt x="4165" y="181737"/>
                  </a:lnTo>
                  <a:lnTo>
                    <a:pt x="8039" y="197180"/>
                  </a:lnTo>
                  <a:lnTo>
                    <a:pt x="8267" y="198031"/>
                  </a:lnTo>
                  <a:lnTo>
                    <a:pt x="8902" y="198577"/>
                  </a:lnTo>
                  <a:lnTo>
                    <a:pt x="10528" y="201180"/>
                  </a:lnTo>
                  <a:lnTo>
                    <a:pt x="10845" y="201180"/>
                  </a:lnTo>
                  <a:lnTo>
                    <a:pt x="14008" y="107848"/>
                  </a:lnTo>
                  <a:lnTo>
                    <a:pt x="14224" y="107797"/>
                  </a:lnTo>
                  <a:lnTo>
                    <a:pt x="14008" y="106680"/>
                  </a:lnTo>
                  <a:lnTo>
                    <a:pt x="14554" y="5562"/>
                  </a:lnTo>
                  <a:lnTo>
                    <a:pt x="14579" y="0"/>
                  </a:lnTo>
                  <a:close/>
                </a:path>
              </a:pathLst>
            </a:custGeom>
            <a:solidFill>
              <a:srgbClr val="414042"/>
            </a:solidFill>
          </p:spPr>
          <p:txBody>
            <a:bodyPr wrap="square" lIns="0" tIns="0" rIns="0" bIns="0" rtlCol="0"/>
            <a:lstStyle/>
            <a:p/>
          </p:txBody>
        </p:sp>
        <p:sp>
          <p:nvSpPr>
            <p:cNvPr id="145" name="object 145" descr=""/>
            <p:cNvSpPr/>
            <p:nvPr/>
          </p:nvSpPr>
          <p:spPr>
            <a:xfrm>
              <a:off x="3289261" y="4182300"/>
              <a:ext cx="23495" cy="22225"/>
            </a:xfrm>
            <a:custGeom>
              <a:avLst/>
              <a:gdLst/>
              <a:ahLst/>
              <a:cxnLst/>
              <a:rect l="l" t="t" r="r" b="b"/>
              <a:pathLst>
                <a:path w="23495" h="22225">
                  <a:moveTo>
                    <a:pt x="23088" y="13995"/>
                  </a:moveTo>
                  <a:lnTo>
                    <a:pt x="22237" y="9182"/>
                  </a:lnTo>
                  <a:lnTo>
                    <a:pt x="17907" y="5676"/>
                  </a:lnTo>
                  <a:lnTo>
                    <a:pt x="8902" y="1562"/>
                  </a:lnTo>
                  <a:lnTo>
                    <a:pt x="4203" y="0"/>
                  </a:lnTo>
                  <a:lnTo>
                    <a:pt x="4178" y="1676"/>
                  </a:lnTo>
                  <a:lnTo>
                    <a:pt x="0" y="1676"/>
                  </a:lnTo>
                  <a:lnTo>
                    <a:pt x="0" y="8648"/>
                  </a:lnTo>
                  <a:lnTo>
                    <a:pt x="4114" y="8648"/>
                  </a:lnTo>
                  <a:lnTo>
                    <a:pt x="4089" y="11430"/>
                  </a:lnTo>
                  <a:lnTo>
                    <a:pt x="21666" y="22021"/>
                  </a:lnTo>
                  <a:lnTo>
                    <a:pt x="23088" y="13995"/>
                  </a:lnTo>
                  <a:close/>
                </a:path>
              </a:pathLst>
            </a:custGeom>
            <a:solidFill>
              <a:srgbClr val="2B6466"/>
            </a:solidFill>
          </p:spPr>
          <p:txBody>
            <a:bodyPr wrap="square" lIns="0" tIns="0" rIns="0" bIns="0" rtlCol="0"/>
            <a:lstStyle/>
            <a:p/>
          </p:txBody>
        </p:sp>
        <p:pic>
          <p:nvPicPr>
            <p:cNvPr id="146" name="object 146" descr=""/>
            <p:cNvPicPr/>
            <p:nvPr/>
          </p:nvPicPr>
          <p:blipFill>
            <a:blip r:embed="rId41" cstate="print"/>
            <a:stretch>
              <a:fillRect/>
            </a:stretch>
          </p:blipFill>
          <p:spPr>
            <a:xfrm>
              <a:off x="3158070" y="4169397"/>
              <a:ext cx="14639" cy="201167"/>
            </a:xfrm>
            <a:prstGeom prst="rect">
              <a:avLst/>
            </a:prstGeom>
          </p:spPr>
        </p:pic>
        <p:sp>
          <p:nvSpPr>
            <p:cNvPr id="147" name="object 147" descr=""/>
            <p:cNvSpPr/>
            <p:nvPr/>
          </p:nvSpPr>
          <p:spPr>
            <a:xfrm>
              <a:off x="3164739" y="4077007"/>
              <a:ext cx="20320" cy="80645"/>
            </a:xfrm>
            <a:custGeom>
              <a:avLst/>
              <a:gdLst/>
              <a:ahLst/>
              <a:cxnLst/>
              <a:rect l="l" t="t" r="r" b="b"/>
              <a:pathLst>
                <a:path w="20319" h="80645">
                  <a:moveTo>
                    <a:pt x="20154" y="0"/>
                  </a:moveTo>
                  <a:lnTo>
                    <a:pt x="13411" y="3695"/>
                  </a:lnTo>
                  <a:lnTo>
                    <a:pt x="8013" y="9613"/>
                  </a:lnTo>
                  <a:lnTo>
                    <a:pt x="3962" y="15392"/>
                  </a:lnTo>
                  <a:lnTo>
                    <a:pt x="0" y="80213"/>
                  </a:lnTo>
                  <a:lnTo>
                    <a:pt x="2324" y="79044"/>
                  </a:lnTo>
                  <a:lnTo>
                    <a:pt x="20154" y="0"/>
                  </a:lnTo>
                  <a:close/>
                </a:path>
              </a:pathLst>
            </a:custGeom>
            <a:solidFill>
              <a:srgbClr val="2B6466"/>
            </a:solidFill>
          </p:spPr>
          <p:txBody>
            <a:bodyPr wrap="square" lIns="0" tIns="0" rIns="0" bIns="0" rtlCol="0"/>
            <a:lstStyle/>
            <a:p/>
          </p:txBody>
        </p:sp>
        <p:pic>
          <p:nvPicPr>
            <p:cNvPr id="148" name="object 148" descr=""/>
            <p:cNvPicPr/>
            <p:nvPr/>
          </p:nvPicPr>
          <p:blipFill>
            <a:blip r:embed="rId40" cstate="print"/>
            <a:stretch>
              <a:fillRect/>
            </a:stretch>
          </p:blipFill>
          <p:spPr>
            <a:xfrm>
              <a:off x="3158896" y="4427537"/>
              <a:ext cx="16052" cy="15316"/>
            </a:xfrm>
            <a:prstGeom prst="rect">
              <a:avLst/>
            </a:prstGeom>
          </p:spPr>
        </p:pic>
        <p:sp>
          <p:nvSpPr>
            <p:cNvPr id="149" name="object 149" descr=""/>
            <p:cNvSpPr/>
            <p:nvPr/>
          </p:nvSpPr>
          <p:spPr>
            <a:xfrm>
              <a:off x="3158070" y="4169384"/>
              <a:ext cx="14604" cy="201295"/>
            </a:xfrm>
            <a:custGeom>
              <a:avLst/>
              <a:gdLst/>
              <a:ahLst/>
              <a:cxnLst/>
              <a:rect l="l" t="t" r="r" b="b"/>
              <a:pathLst>
                <a:path w="14605" h="201295">
                  <a:moveTo>
                    <a:pt x="14592" y="103568"/>
                  </a:moveTo>
                  <a:lnTo>
                    <a:pt x="14465" y="75831"/>
                  </a:lnTo>
                  <a:lnTo>
                    <a:pt x="13601" y="66090"/>
                  </a:lnTo>
                  <a:lnTo>
                    <a:pt x="13601" y="110490"/>
                  </a:lnTo>
                  <a:lnTo>
                    <a:pt x="13208" y="128498"/>
                  </a:lnTo>
                  <a:lnTo>
                    <a:pt x="4394" y="178727"/>
                  </a:lnTo>
                  <a:lnTo>
                    <a:pt x="4394" y="199644"/>
                  </a:lnTo>
                  <a:lnTo>
                    <a:pt x="4051" y="200228"/>
                  </a:lnTo>
                  <a:lnTo>
                    <a:pt x="3835" y="200177"/>
                  </a:lnTo>
                  <a:lnTo>
                    <a:pt x="4394" y="199644"/>
                  </a:lnTo>
                  <a:lnTo>
                    <a:pt x="4394" y="178727"/>
                  </a:lnTo>
                  <a:lnTo>
                    <a:pt x="1968" y="183197"/>
                  </a:lnTo>
                  <a:lnTo>
                    <a:pt x="1930" y="181737"/>
                  </a:lnTo>
                  <a:lnTo>
                    <a:pt x="1524" y="108013"/>
                  </a:lnTo>
                  <a:lnTo>
                    <a:pt x="13360" y="110197"/>
                  </a:lnTo>
                  <a:lnTo>
                    <a:pt x="13589" y="108927"/>
                  </a:lnTo>
                  <a:lnTo>
                    <a:pt x="13601" y="110490"/>
                  </a:lnTo>
                  <a:lnTo>
                    <a:pt x="13601" y="66090"/>
                  </a:lnTo>
                  <a:lnTo>
                    <a:pt x="13576" y="65798"/>
                  </a:lnTo>
                  <a:lnTo>
                    <a:pt x="13576" y="103390"/>
                  </a:lnTo>
                  <a:lnTo>
                    <a:pt x="1600" y="101168"/>
                  </a:lnTo>
                  <a:lnTo>
                    <a:pt x="1498" y="101701"/>
                  </a:lnTo>
                  <a:lnTo>
                    <a:pt x="1092" y="25273"/>
                  </a:lnTo>
                  <a:lnTo>
                    <a:pt x="6781" y="26568"/>
                  </a:lnTo>
                  <a:lnTo>
                    <a:pt x="8051" y="31635"/>
                  </a:lnTo>
                  <a:lnTo>
                    <a:pt x="11620" y="52209"/>
                  </a:lnTo>
                  <a:lnTo>
                    <a:pt x="13500" y="75831"/>
                  </a:lnTo>
                  <a:lnTo>
                    <a:pt x="13576" y="103390"/>
                  </a:lnTo>
                  <a:lnTo>
                    <a:pt x="13576" y="65798"/>
                  </a:lnTo>
                  <a:lnTo>
                    <a:pt x="11976" y="47739"/>
                  </a:lnTo>
                  <a:lnTo>
                    <a:pt x="7404" y="24460"/>
                  </a:lnTo>
                  <a:lnTo>
                    <a:pt x="4305" y="13322"/>
                  </a:lnTo>
                  <a:lnTo>
                    <a:pt x="4000" y="12014"/>
                  </a:lnTo>
                  <a:lnTo>
                    <a:pt x="3784" y="11455"/>
                  </a:lnTo>
                  <a:lnTo>
                    <a:pt x="2984" y="8559"/>
                  </a:lnTo>
                  <a:lnTo>
                    <a:pt x="1981" y="5562"/>
                  </a:lnTo>
                  <a:lnTo>
                    <a:pt x="952" y="2514"/>
                  </a:lnTo>
                  <a:lnTo>
                    <a:pt x="0" y="0"/>
                  </a:lnTo>
                  <a:lnTo>
                    <a:pt x="558" y="106730"/>
                  </a:lnTo>
                  <a:lnTo>
                    <a:pt x="368" y="107797"/>
                  </a:lnTo>
                  <a:lnTo>
                    <a:pt x="571" y="107835"/>
                  </a:lnTo>
                  <a:lnTo>
                    <a:pt x="965" y="181737"/>
                  </a:lnTo>
                  <a:lnTo>
                    <a:pt x="1054" y="184759"/>
                  </a:lnTo>
                  <a:lnTo>
                    <a:pt x="2946" y="200761"/>
                  </a:lnTo>
                  <a:lnTo>
                    <a:pt x="3416" y="201091"/>
                  </a:lnTo>
                  <a:lnTo>
                    <a:pt x="3733" y="201180"/>
                  </a:lnTo>
                  <a:lnTo>
                    <a:pt x="4051" y="201180"/>
                  </a:lnTo>
                  <a:lnTo>
                    <a:pt x="4648" y="200228"/>
                  </a:lnTo>
                  <a:lnTo>
                    <a:pt x="5676" y="198564"/>
                  </a:lnTo>
                  <a:lnTo>
                    <a:pt x="6311" y="198031"/>
                  </a:lnTo>
                  <a:lnTo>
                    <a:pt x="6527" y="197192"/>
                  </a:lnTo>
                  <a:lnTo>
                    <a:pt x="7708" y="195287"/>
                  </a:lnTo>
                  <a:lnTo>
                    <a:pt x="10414" y="181737"/>
                  </a:lnTo>
                  <a:lnTo>
                    <a:pt x="14109" y="130949"/>
                  </a:lnTo>
                  <a:lnTo>
                    <a:pt x="14528" y="110490"/>
                  </a:lnTo>
                  <a:lnTo>
                    <a:pt x="14516" y="103974"/>
                  </a:lnTo>
                  <a:lnTo>
                    <a:pt x="14592" y="103568"/>
                  </a:lnTo>
                  <a:close/>
                </a:path>
              </a:pathLst>
            </a:custGeom>
            <a:solidFill>
              <a:srgbClr val="414042"/>
            </a:solidFill>
          </p:spPr>
          <p:txBody>
            <a:bodyPr wrap="square" lIns="0" tIns="0" rIns="0" bIns="0" rtlCol="0"/>
            <a:lstStyle/>
            <a:p/>
          </p:txBody>
        </p:sp>
        <p:sp>
          <p:nvSpPr>
            <p:cNvPr id="150" name="object 150" descr=""/>
            <p:cNvSpPr/>
            <p:nvPr/>
          </p:nvSpPr>
          <p:spPr>
            <a:xfrm>
              <a:off x="3136696" y="4182300"/>
              <a:ext cx="23495" cy="22225"/>
            </a:xfrm>
            <a:custGeom>
              <a:avLst/>
              <a:gdLst/>
              <a:ahLst/>
              <a:cxnLst/>
              <a:rect l="l" t="t" r="r" b="b"/>
              <a:pathLst>
                <a:path w="23494" h="22225">
                  <a:moveTo>
                    <a:pt x="23075" y="1676"/>
                  </a:moveTo>
                  <a:lnTo>
                    <a:pt x="18872" y="1676"/>
                  </a:lnTo>
                  <a:lnTo>
                    <a:pt x="18859" y="0"/>
                  </a:lnTo>
                  <a:lnTo>
                    <a:pt x="14185" y="1562"/>
                  </a:lnTo>
                  <a:lnTo>
                    <a:pt x="5181" y="5676"/>
                  </a:lnTo>
                  <a:lnTo>
                    <a:pt x="850" y="9182"/>
                  </a:lnTo>
                  <a:lnTo>
                    <a:pt x="0" y="13995"/>
                  </a:lnTo>
                  <a:lnTo>
                    <a:pt x="1422" y="22021"/>
                  </a:lnTo>
                  <a:lnTo>
                    <a:pt x="18986" y="11430"/>
                  </a:lnTo>
                  <a:lnTo>
                    <a:pt x="18948" y="8648"/>
                  </a:lnTo>
                  <a:lnTo>
                    <a:pt x="23075" y="8648"/>
                  </a:lnTo>
                  <a:lnTo>
                    <a:pt x="23075" y="1676"/>
                  </a:lnTo>
                  <a:close/>
                </a:path>
              </a:pathLst>
            </a:custGeom>
            <a:solidFill>
              <a:srgbClr val="2B6466"/>
            </a:solidFill>
          </p:spPr>
          <p:txBody>
            <a:bodyPr wrap="square" lIns="0" tIns="0" rIns="0" bIns="0" rtlCol="0"/>
            <a:lstStyle/>
            <a:p/>
          </p:txBody>
        </p:sp>
        <p:sp>
          <p:nvSpPr>
            <p:cNvPr id="151" name="object 151" descr=""/>
            <p:cNvSpPr/>
            <p:nvPr/>
          </p:nvSpPr>
          <p:spPr>
            <a:xfrm>
              <a:off x="3161893" y="4069067"/>
              <a:ext cx="125730" cy="345440"/>
            </a:xfrm>
            <a:custGeom>
              <a:avLst/>
              <a:gdLst/>
              <a:ahLst/>
              <a:cxnLst/>
              <a:rect l="l" t="t" r="r" b="b"/>
              <a:pathLst>
                <a:path w="125729" h="345439">
                  <a:moveTo>
                    <a:pt x="100177" y="2692"/>
                  </a:moveTo>
                  <a:lnTo>
                    <a:pt x="91059" y="1295"/>
                  </a:lnTo>
                  <a:lnTo>
                    <a:pt x="82778" y="406"/>
                  </a:lnTo>
                  <a:lnTo>
                    <a:pt x="74180" y="0"/>
                  </a:lnTo>
                  <a:lnTo>
                    <a:pt x="50698" y="0"/>
                  </a:lnTo>
                  <a:lnTo>
                    <a:pt x="42100" y="406"/>
                  </a:lnTo>
                  <a:lnTo>
                    <a:pt x="33820" y="1295"/>
                  </a:lnTo>
                  <a:lnTo>
                    <a:pt x="24701" y="2692"/>
                  </a:lnTo>
                  <a:lnTo>
                    <a:pt x="25374" y="6477"/>
                  </a:lnTo>
                  <a:lnTo>
                    <a:pt x="34112" y="5143"/>
                  </a:lnTo>
                  <a:lnTo>
                    <a:pt x="42278" y="4254"/>
                  </a:lnTo>
                  <a:lnTo>
                    <a:pt x="50698" y="3848"/>
                  </a:lnTo>
                  <a:lnTo>
                    <a:pt x="74180" y="3848"/>
                  </a:lnTo>
                  <a:lnTo>
                    <a:pt x="82588" y="4254"/>
                  </a:lnTo>
                  <a:lnTo>
                    <a:pt x="90766" y="5143"/>
                  </a:lnTo>
                  <a:lnTo>
                    <a:pt x="99504" y="6477"/>
                  </a:lnTo>
                  <a:lnTo>
                    <a:pt x="100177" y="2692"/>
                  </a:lnTo>
                  <a:close/>
                </a:path>
                <a:path w="125729" h="345439">
                  <a:moveTo>
                    <a:pt x="118008" y="333806"/>
                  </a:moveTo>
                  <a:lnTo>
                    <a:pt x="116992" y="323456"/>
                  </a:lnTo>
                  <a:lnTo>
                    <a:pt x="116992" y="333248"/>
                  </a:lnTo>
                  <a:lnTo>
                    <a:pt x="112090" y="335495"/>
                  </a:lnTo>
                  <a:lnTo>
                    <a:pt x="102590" y="339166"/>
                  </a:lnTo>
                  <a:lnTo>
                    <a:pt x="90449" y="342595"/>
                  </a:lnTo>
                  <a:lnTo>
                    <a:pt x="77558" y="344106"/>
                  </a:lnTo>
                  <a:lnTo>
                    <a:pt x="47688" y="344106"/>
                  </a:lnTo>
                  <a:lnTo>
                    <a:pt x="34798" y="342595"/>
                  </a:lnTo>
                  <a:lnTo>
                    <a:pt x="22656" y="339166"/>
                  </a:lnTo>
                  <a:lnTo>
                    <a:pt x="13169" y="335495"/>
                  </a:lnTo>
                  <a:lnTo>
                    <a:pt x="8255" y="333248"/>
                  </a:lnTo>
                  <a:lnTo>
                    <a:pt x="12979" y="285026"/>
                  </a:lnTo>
                  <a:lnTo>
                    <a:pt x="20027" y="286550"/>
                  </a:lnTo>
                  <a:lnTo>
                    <a:pt x="31889" y="288950"/>
                  </a:lnTo>
                  <a:lnTo>
                    <a:pt x="44551" y="291172"/>
                  </a:lnTo>
                  <a:lnTo>
                    <a:pt x="53936" y="292138"/>
                  </a:lnTo>
                  <a:lnTo>
                    <a:pt x="71297" y="292138"/>
                  </a:lnTo>
                  <a:lnTo>
                    <a:pt x="80479" y="291185"/>
                  </a:lnTo>
                  <a:lnTo>
                    <a:pt x="80695" y="291172"/>
                  </a:lnTo>
                  <a:lnTo>
                    <a:pt x="93357" y="288950"/>
                  </a:lnTo>
                  <a:lnTo>
                    <a:pt x="105219" y="286550"/>
                  </a:lnTo>
                  <a:lnTo>
                    <a:pt x="112255" y="285026"/>
                  </a:lnTo>
                  <a:lnTo>
                    <a:pt x="116992" y="333248"/>
                  </a:lnTo>
                  <a:lnTo>
                    <a:pt x="116992" y="323456"/>
                  </a:lnTo>
                  <a:lnTo>
                    <a:pt x="113220" y="285026"/>
                  </a:lnTo>
                  <a:lnTo>
                    <a:pt x="113106" y="283845"/>
                  </a:lnTo>
                  <a:lnTo>
                    <a:pt x="107264" y="285127"/>
                  </a:lnTo>
                  <a:lnTo>
                    <a:pt x="95186" y="287604"/>
                  </a:lnTo>
                  <a:lnTo>
                    <a:pt x="81495" y="290068"/>
                  </a:lnTo>
                  <a:lnTo>
                    <a:pt x="71297" y="291185"/>
                  </a:lnTo>
                  <a:lnTo>
                    <a:pt x="53936" y="291185"/>
                  </a:lnTo>
                  <a:lnTo>
                    <a:pt x="43751" y="290068"/>
                  </a:lnTo>
                  <a:lnTo>
                    <a:pt x="30060" y="287604"/>
                  </a:lnTo>
                  <a:lnTo>
                    <a:pt x="17551" y="285026"/>
                  </a:lnTo>
                  <a:lnTo>
                    <a:pt x="12128" y="283845"/>
                  </a:lnTo>
                  <a:lnTo>
                    <a:pt x="7226" y="333806"/>
                  </a:lnTo>
                  <a:lnTo>
                    <a:pt x="11341" y="335749"/>
                  </a:lnTo>
                  <a:lnTo>
                    <a:pt x="20878" y="339559"/>
                  </a:lnTo>
                  <a:lnTo>
                    <a:pt x="33782" y="343357"/>
                  </a:lnTo>
                  <a:lnTo>
                    <a:pt x="47688" y="345071"/>
                  </a:lnTo>
                  <a:lnTo>
                    <a:pt x="77558" y="345071"/>
                  </a:lnTo>
                  <a:lnTo>
                    <a:pt x="85356" y="344106"/>
                  </a:lnTo>
                  <a:lnTo>
                    <a:pt x="91478" y="343357"/>
                  </a:lnTo>
                  <a:lnTo>
                    <a:pt x="104381" y="339559"/>
                  </a:lnTo>
                  <a:lnTo>
                    <a:pt x="113906" y="335749"/>
                  </a:lnTo>
                  <a:lnTo>
                    <a:pt x="117716" y="333959"/>
                  </a:lnTo>
                  <a:lnTo>
                    <a:pt x="118008" y="333806"/>
                  </a:lnTo>
                  <a:close/>
                </a:path>
                <a:path w="125729" h="345439">
                  <a:moveTo>
                    <a:pt x="125260" y="89306"/>
                  </a:moveTo>
                  <a:lnTo>
                    <a:pt x="124980" y="89128"/>
                  </a:lnTo>
                  <a:lnTo>
                    <a:pt x="124193" y="88684"/>
                  </a:lnTo>
                  <a:lnTo>
                    <a:pt x="124193" y="89763"/>
                  </a:lnTo>
                  <a:lnTo>
                    <a:pt x="112318" y="152450"/>
                  </a:lnTo>
                  <a:lnTo>
                    <a:pt x="75641" y="144881"/>
                  </a:lnTo>
                  <a:lnTo>
                    <a:pt x="49618" y="144881"/>
                  </a:lnTo>
                  <a:lnTo>
                    <a:pt x="40640" y="145923"/>
                  </a:lnTo>
                  <a:lnTo>
                    <a:pt x="29375" y="148272"/>
                  </a:lnTo>
                  <a:lnTo>
                    <a:pt x="19050" y="150812"/>
                  </a:lnTo>
                  <a:lnTo>
                    <a:pt x="12941" y="152450"/>
                  </a:lnTo>
                  <a:lnTo>
                    <a:pt x="1066" y="89763"/>
                  </a:lnTo>
                  <a:lnTo>
                    <a:pt x="6311" y="86868"/>
                  </a:lnTo>
                  <a:lnTo>
                    <a:pt x="17081" y="82067"/>
                  </a:lnTo>
                  <a:lnTo>
                    <a:pt x="31851" y="77571"/>
                  </a:lnTo>
                  <a:lnTo>
                    <a:pt x="49136" y="75577"/>
                  </a:lnTo>
                  <a:lnTo>
                    <a:pt x="76111" y="75577"/>
                  </a:lnTo>
                  <a:lnTo>
                    <a:pt x="93383" y="77571"/>
                  </a:lnTo>
                  <a:lnTo>
                    <a:pt x="108153" y="82067"/>
                  </a:lnTo>
                  <a:lnTo>
                    <a:pt x="118935" y="86868"/>
                  </a:lnTo>
                  <a:lnTo>
                    <a:pt x="124193" y="89763"/>
                  </a:lnTo>
                  <a:lnTo>
                    <a:pt x="124193" y="88684"/>
                  </a:lnTo>
                  <a:lnTo>
                    <a:pt x="84061" y="75577"/>
                  </a:lnTo>
                  <a:lnTo>
                    <a:pt x="76111" y="74612"/>
                  </a:lnTo>
                  <a:lnTo>
                    <a:pt x="49136" y="74612"/>
                  </a:lnTo>
                  <a:lnTo>
                    <a:pt x="4241" y="86868"/>
                  </a:lnTo>
                  <a:lnTo>
                    <a:pt x="0" y="89306"/>
                  </a:lnTo>
                  <a:lnTo>
                    <a:pt x="12192" y="153657"/>
                  </a:lnTo>
                  <a:lnTo>
                    <a:pt x="16637" y="152450"/>
                  </a:lnTo>
                  <a:lnTo>
                    <a:pt x="27711" y="149656"/>
                  </a:lnTo>
                  <a:lnTo>
                    <a:pt x="39903" y="147027"/>
                  </a:lnTo>
                  <a:lnTo>
                    <a:pt x="49618" y="145834"/>
                  </a:lnTo>
                  <a:lnTo>
                    <a:pt x="75641" y="145834"/>
                  </a:lnTo>
                  <a:lnTo>
                    <a:pt x="85356" y="147027"/>
                  </a:lnTo>
                  <a:lnTo>
                    <a:pt x="97536" y="149656"/>
                  </a:lnTo>
                  <a:lnTo>
                    <a:pt x="108000" y="152285"/>
                  </a:lnTo>
                  <a:lnTo>
                    <a:pt x="113068" y="153657"/>
                  </a:lnTo>
                  <a:lnTo>
                    <a:pt x="113296" y="152450"/>
                  </a:lnTo>
                  <a:lnTo>
                    <a:pt x="125260" y="89306"/>
                  </a:lnTo>
                  <a:close/>
                </a:path>
              </a:pathLst>
            </a:custGeom>
            <a:solidFill>
              <a:srgbClr val="414042"/>
            </a:solidFill>
          </p:spPr>
          <p:txBody>
            <a:bodyPr wrap="square" lIns="0" tIns="0" rIns="0" bIns="0" rtlCol="0"/>
            <a:lstStyle/>
            <a:p/>
          </p:txBody>
        </p:sp>
        <p:pic>
          <p:nvPicPr>
            <p:cNvPr id="152" name="object 152" descr=""/>
            <p:cNvPicPr/>
            <p:nvPr/>
          </p:nvPicPr>
          <p:blipFill>
            <a:blip r:embed="rId42" cstate="print"/>
            <a:stretch>
              <a:fillRect/>
            </a:stretch>
          </p:blipFill>
          <p:spPr>
            <a:xfrm>
              <a:off x="3260623" y="4071975"/>
              <a:ext cx="30667" cy="37528"/>
            </a:xfrm>
            <a:prstGeom prst="rect">
              <a:avLst/>
            </a:prstGeom>
          </p:spPr>
        </p:pic>
        <p:pic>
          <p:nvPicPr>
            <p:cNvPr id="153" name="object 153" descr=""/>
            <p:cNvPicPr/>
            <p:nvPr/>
          </p:nvPicPr>
          <p:blipFill>
            <a:blip r:embed="rId43" cstate="print"/>
            <a:stretch>
              <a:fillRect/>
            </a:stretch>
          </p:blipFill>
          <p:spPr>
            <a:xfrm>
              <a:off x="3159118" y="4071975"/>
              <a:ext cx="29292" cy="37528"/>
            </a:xfrm>
            <a:prstGeom prst="rect">
              <a:avLst/>
            </a:prstGeom>
          </p:spPr>
        </p:pic>
        <p:sp>
          <p:nvSpPr>
            <p:cNvPr id="154" name="object 154" descr=""/>
            <p:cNvSpPr/>
            <p:nvPr/>
          </p:nvSpPr>
          <p:spPr>
            <a:xfrm>
              <a:off x="3722573" y="3330003"/>
              <a:ext cx="37465" cy="1268095"/>
            </a:xfrm>
            <a:custGeom>
              <a:avLst/>
              <a:gdLst/>
              <a:ahLst/>
              <a:cxnLst/>
              <a:rect l="l" t="t" r="r" b="b"/>
              <a:pathLst>
                <a:path w="37464" h="1268095">
                  <a:moveTo>
                    <a:pt x="37287" y="0"/>
                  </a:moveTo>
                  <a:lnTo>
                    <a:pt x="0" y="0"/>
                  </a:lnTo>
                  <a:lnTo>
                    <a:pt x="0" y="1268056"/>
                  </a:lnTo>
                  <a:lnTo>
                    <a:pt x="37287" y="1268056"/>
                  </a:lnTo>
                  <a:lnTo>
                    <a:pt x="37287" y="0"/>
                  </a:lnTo>
                  <a:close/>
                </a:path>
              </a:pathLst>
            </a:custGeom>
            <a:solidFill>
              <a:srgbClr val="FFFFFF"/>
            </a:solidFill>
          </p:spPr>
          <p:txBody>
            <a:bodyPr wrap="square" lIns="0" tIns="0" rIns="0" bIns="0" rtlCol="0"/>
            <a:lstStyle/>
            <a:p/>
          </p:txBody>
        </p:sp>
        <p:sp>
          <p:nvSpPr>
            <p:cNvPr id="155" name="object 155" descr=""/>
            <p:cNvSpPr/>
            <p:nvPr/>
          </p:nvSpPr>
          <p:spPr>
            <a:xfrm>
              <a:off x="3714915" y="3330003"/>
              <a:ext cx="15875" cy="1268095"/>
            </a:xfrm>
            <a:custGeom>
              <a:avLst/>
              <a:gdLst/>
              <a:ahLst/>
              <a:cxnLst/>
              <a:rect l="l" t="t" r="r" b="b"/>
              <a:pathLst>
                <a:path w="15875" h="1268095">
                  <a:moveTo>
                    <a:pt x="15354" y="0"/>
                  </a:moveTo>
                  <a:lnTo>
                    <a:pt x="0" y="0"/>
                  </a:lnTo>
                  <a:lnTo>
                    <a:pt x="0" y="1268056"/>
                  </a:lnTo>
                  <a:lnTo>
                    <a:pt x="15354" y="1268056"/>
                  </a:lnTo>
                  <a:lnTo>
                    <a:pt x="15354" y="0"/>
                  </a:lnTo>
                  <a:close/>
                </a:path>
              </a:pathLst>
            </a:custGeom>
            <a:solidFill>
              <a:srgbClr val="808285"/>
            </a:solidFill>
          </p:spPr>
          <p:txBody>
            <a:bodyPr wrap="square" lIns="0" tIns="0" rIns="0" bIns="0" rtlCol="0"/>
            <a:lstStyle/>
            <a:p/>
          </p:txBody>
        </p:sp>
        <p:sp>
          <p:nvSpPr>
            <p:cNvPr id="156" name="object 156" descr=""/>
            <p:cNvSpPr/>
            <p:nvPr/>
          </p:nvSpPr>
          <p:spPr>
            <a:xfrm>
              <a:off x="3222079" y="3604086"/>
              <a:ext cx="434340" cy="459740"/>
            </a:xfrm>
            <a:custGeom>
              <a:avLst/>
              <a:gdLst/>
              <a:ahLst/>
              <a:cxnLst/>
              <a:rect l="l" t="t" r="r" b="b"/>
              <a:pathLst>
                <a:path w="434339" h="459739">
                  <a:moveTo>
                    <a:pt x="5860" y="459435"/>
                  </a:moveTo>
                  <a:lnTo>
                    <a:pt x="10128" y="405279"/>
                  </a:lnTo>
                  <a:lnTo>
                    <a:pt x="47120" y="363969"/>
                  </a:lnTo>
                  <a:lnTo>
                    <a:pt x="121849" y="292277"/>
                  </a:lnTo>
                  <a:lnTo>
                    <a:pt x="165078" y="251431"/>
                  </a:lnTo>
                  <a:lnTo>
                    <a:pt x="210833" y="208374"/>
                  </a:lnTo>
                  <a:lnTo>
                    <a:pt x="257244" y="164827"/>
                  </a:lnTo>
                  <a:lnTo>
                    <a:pt x="302444" y="122512"/>
                  </a:lnTo>
                  <a:lnTo>
                    <a:pt x="344563" y="83150"/>
                  </a:lnTo>
                  <a:lnTo>
                    <a:pt x="381733" y="48463"/>
                  </a:lnTo>
                  <a:lnTo>
                    <a:pt x="412084" y="20172"/>
                  </a:lnTo>
                  <a:lnTo>
                    <a:pt x="433748" y="0"/>
                  </a:lnTo>
                </a:path>
              </a:pathLst>
            </a:custGeom>
            <a:ln w="15354">
              <a:solidFill>
                <a:srgbClr val="ED1C24"/>
              </a:solidFill>
            </a:ln>
          </p:spPr>
          <p:txBody>
            <a:bodyPr wrap="square" lIns="0" tIns="0" rIns="0" bIns="0" rtlCol="0"/>
            <a:lstStyle/>
            <a:p/>
          </p:txBody>
        </p:sp>
        <p:pic>
          <p:nvPicPr>
            <p:cNvPr id="157" name="object 157" descr=""/>
            <p:cNvPicPr/>
            <p:nvPr/>
          </p:nvPicPr>
          <p:blipFill>
            <a:blip r:embed="rId44" cstate="print"/>
            <a:stretch>
              <a:fillRect/>
            </a:stretch>
          </p:blipFill>
          <p:spPr>
            <a:xfrm>
              <a:off x="3575827" y="3592762"/>
              <a:ext cx="92176" cy="91973"/>
            </a:xfrm>
            <a:prstGeom prst="rect">
              <a:avLst/>
            </a:prstGeom>
          </p:spPr>
        </p:pic>
      </p:grpSp>
      <p:sp>
        <p:nvSpPr>
          <p:cNvPr id="158" name="object 158" descr=""/>
          <p:cNvSpPr/>
          <p:nvPr/>
        </p:nvSpPr>
        <p:spPr>
          <a:xfrm>
            <a:off x="8712000" y="3568499"/>
            <a:ext cx="0" cy="1395095"/>
          </a:xfrm>
          <a:custGeom>
            <a:avLst/>
            <a:gdLst/>
            <a:ahLst/>
            <a:cxnLst/>
            <a:rect l="l" t="t" r="r" b="b"/>
            <a:pathLst>
              <a:path w="0" h="1395095">
                <a:moveTo>
                  <a:pt x="0" y="1395006"/>
                </a:moveTo>
                <a:lnTo>
                  <a:pt x="0" y="0"/>
                </a:lnTo>
              </a:path>
            </a:pathLst>
          </a:custGeom>
          <a:ln w="9004">
            <a:solidFill>
              <a:srgbClr val="FFFFFF"/>
            </a:solidFill>
          </a:ln>
        </p:spPr>
        <p:txBody>
          <a:bodyPr wrap="square" lIns="0" tIns="0" rIns="0" bIns="0" rtlCol="0"/>
          <a:lstStyle/>
          <a:p/>
        </p:txBody>
      </p:sp>
      <p:sp>
        <p:nvSpPr>
          <p:cNvPr id="159" name="object 159" descr=""/>
          <p:cNvSpPr/>
          <p:nvPr/>
        </p:nvSpPr>
        <p:spPr>
          <a:xfrm>
            <a:off x="10080000" y="3568499"/>
            <a:ext cx="0" cy="1395095"/>
          </a:xfrm>
          <a:custGeom>
            <a:avLst/>
            <a:gdLst/>
            <a:ahLst/>
            <a:cxnLst/>
            <a:rect l="l" t="t" r="r" b="b"/>
            <a:pathLst>
              <a:path w="0" h="1395095">
                <a:moveTo>
                  <a:pt x="0" y="1395006"/>
                </a:moveTo>
                <a:lnTo>
                  <a:pt x="0" y="0"/>
                </a:lnTo>
              </a:path>
            </a:pathLst>
          </a:custGeom>
          <a:ln w="9004">
            <a:solidFill>
              <a:srgbClr val="FFFFFF"/>
            </a:solidFill>
          </a:ln>
        </p:spPr>
        <p:txBody>
          <a:bodyPr wrap="square" lIns="0" tIns="0" rIns="0" bIns="0" rtlCol="0"/>
          <a:lstStyle/>
          <a:p/>
        </p:txBody>
      </p:sp>
      <p:sp>
        <p:nvSpPr>
          <p:cNvPr id="160" name="object 160" descr=""/>
          <p:cNvSpPr/>
          <p:nvPr/>
        </p:nvSpPr>
        <p:spPr>
          <a:xfrm>
            <a:off x="13140001" y="3568499"/>
            <a:ext cx="0" cy="1395095"/>
          </a:xfrm>
          <a:custGeom>
            <a:avLst/>
            <a:gdLst/>
            <a:ahLst/>
            <a:cxnLst/>
            <a:rect l="l" t="t" r="r" b="b"/>
            <a:pathLst>
              <a:path w="0" h="1395095">
                <a:moveTo>
                  <a:pt x="0" y="1395006"/>
                </a:moveTo>
                <a:lnTo>
                  <a:pt x="0" y="0"/>
                </a:lnTo>
              </a:path>
            </a:pathLst>
          </a:custGeom>
          <a:ln w="9004">
            <a:solidFill>
              <a:srgbClr val="FFFFFF"/>
            </a:solidFill>
          </a:ln>
        </p:spPr>
        <p:txBody>
          <a:bodyPr wrap="square" lIns="0" tIns="0" rIns="0" bIns="0" rtlCol="0"/>
          <a:lstStyle/>
          <a:p/>
        </p:txBody>
      </p:sp>
      <p:graphicFrame>
        <p:nvGraphicFramePr>
          <p:cNvPr id="161" name="object 161" descr=""/>
          <p:cNvGraphicFramePr>
            <a:graphicFrameLocks noGrp="1"/>
          </p:cNvGraphicFramePr>
          <p:nvPr/>
        </p:nvGraphicFramePr>
        <p:xfrm>
          <a:off x="7919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marL="17780">
                        <a:lnSpc>
                          <a:spcPct val="100000"/>
                        </a:lnSpc>
                        <a:spcBef>
                          <a:spcPts val="810"/>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七</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駕駛時遭</a:t>
                      </a:r>
                      <a:endParaRPr sz="900">
                        <a:latin typeface="華康標楷體"/>
                        <a:cs typeface="華康標楷體"/>
                      </a:endParaRPr>
                    </a:p>
                    <a:p>
                      <a:pPr marL="269875" marR="45720">
                        <a:lnSpc>
                          <a:spcPct val="102400"/>
                        </a:lnSpc>
                      </a:pPr>
                      <a:r>
                        <a:rPr dirty="0" sz="900" spc="-15">
                          <a:solidFill>
                            <a:srgbClr val="231F20"/>
                          </a:solidFill>
                          <a:latin typeface="華康標楷體"/>
                          <a:cs typeface="華康標楷體"/>
                        </a:rPr>
                        <a:t>遇地震的</a:t>
                      </a:r>
                      <a:r>
                        <a:rPr dirty="0" sz="900" spc="-30">
                          <a:solidFill>
                            <a:srgbClr val="231F20"/>
                          </a:solidFill>
                          <a:latin typeface="華康標楷體"/>
                          <a:cs typeface="華康標楷體"/>
                        </a:rPr>
                        <a:t>應對</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marL="17780">
                        <a:lnSpc>
                          <a:spcPct val="100000"/>
                        </a:lnSpc>
                        <a:spcBef>
                          <a:spcPts val="280"/>
                        </a:spcBef>
                      </a:pPr>
                      <a:r>
                        <a:rPr dirty="0" sz="900" spc="-15">
                          <a:solidFill>
                            <a:srgbClr val="231F20"/>
                          </a:solidFill>
                          <a:latin typeface="華康標楷體"/>
                          <a:cs typeface="華康標楷體"/>
                        </a:rPr>
                        <a:t>．在特殊區域停放車輛</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132715" marR="44450" indent="-115570">
                        <a:lnSpc>
                          <a:spcPct val="102400"/>
                        </a:lnSpc>
                        <a:spcBef>
                          <a:spcPts val="690"/>
                        </a:spcBef>
                      </a:pPr>
                      <a:r>
                        <a:rPr dirty="0" sz="900" spc="-5">
                          <a:solidFill>
                            <a:srgbClr val="231F20"/>
                          </a:solidFill>
                          <a:latin typeface="華康標楷體"/>
                          <a:cs typeface="華康標楷體"/>
                        </a:rPr>
                        <a:t>．學習駕駛車輛時遭遇地</a:t>
                      </a:r>
                      <a:r>
                        <a:rPr dirty="0" sz="900" spc="-20">
                          <a:solidFill>
                            <a:srgbClr val="231F20"/>
                          </a:solidFill>
                          <a:latin typeface="華康標楷體"/>
                          <a:cs typeface="華康標楷體"/>
                        </a:rPr>
                        <a:t>震之應對方法</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marL="17780">
                        <a:lnSpc>
                          <a:spcPct val="100000"/>
                        </a:lnSpc>
                        <a:spcBef>
                          <a:spcPts val="280"/>
                        </a:spcBef>
                      </a:pPr>
                      <a:r>
                        <a:rPr dirty="0" sz="900" spc="-15">
                          <a:solidFill>
                            <a:srgbClr val="231F20"/>
                          </a:solidFill>
                          <a:latin typeface="華康標楷體"/>
                          <a:cs typeface="華康標楷體"/>
                        </a:rPr>
                        <a:t>．利用特殊的區域，讓學員學習停車的方法。</a:t>
                      </a:r>
                      <a:endParaRPr sz="900">
                        <a:latin typeface="華康標楷體"/>
                        <a:cs typeface="華康標楷體"/>
                      </a:endParaRPr>
                    </a:p>
                    <a:p>
                      <a:pPr marL="302260" indent="-284480">
                        <a:lnSpc>
                          <a:spcPct val="100000"/>
                        </a:lnSpc>
                        <a:spcBef>
                          <a:spcPts val="620"/>
                        </a:spcBef>
                        <a:buSzPct val="88888"/>
                        <a:buAutoNum type="arabicPlain"/>
                        <a:tabLst>
                          <a:tab pos="302260" algn="l"/>
                        </a:tabLst>
                      </a:pPr>
                      <a:r>
                        <a:rPr dirty="0" sz="900" spc="-15">
                          <a:solidFill>
                            <a:srgbClr val="231F20"/>
                          </a:solidFill>
                          <a:latin typeface="華康標楷體"/>
                          <a:cs typeface="華康標楷體"/>
                        </a:rPr>
                        <a:t>在設有停車收費表的地方停放車輛。</a:t>
                      </a:r>
                      <a:endParaRPr sz="900">
                        <a:latin typeface="華康標楷體"/>
                        <a:cs typeface="華康標楷體"/>
                      </a:endParaRPr>
                    </a:p>
                    <a:p>
                      <a:pPr algn="just" lvl="1" marL="430530" marR="45720" indent="-122555">
                        <a:lnSpc>
                          <a:spcPct val="102400"/>
                        </a:lnSpc>
                        <a:spcBef>
                          <a:spcPts val="595"/>
                        </a:spcBef>
                        <a:buFont typeface="Trebuchet MS"/>
                        <a:buAutoNum type="alphaUcPeriod"/>
                        <a:tabLst>
                          <a:tab pos="431800" algn="l"/>
                        </a:tabLst>
                      </a:pPr>
                      <a:r>
                        <a:rPr dirty="0" sz="900" spc="-15">
                          <a:solidFill>
                            <a:srgbClr val="231F20"/>
                          </a:solidFill>
                          <a:latin typeface="華康標楷體"/>
                          <a:cs typeface="華康標楷體"/>
                        </a:rPr>
                        <a:t>在靠近停車收費表的地方停車，並依照標誌指示，	將車輛正確地停入停車格內。</a:t>
                      </a:r>
                      <a:endParaRPr sz="900">
                        <a:latin typeface="華康標楷體"/>
                        <a:cs typeface="華康標楷體"/>
                      </a:endParaRPr>
                    </a:p>
                    <a:p>
                      <a:pPr lvl="1" marL="420370" indent="-119380">
                        <a:lnSpc>
                          <a:spcPct val="100000"/>
                        </a:lnSpc>
                        <a:spcBef>
                          <a:spcPts val="650"/>
                        </a:spcBef>
                        <a:buFont typeface="Trebuchet MS"/>
                        <a:buAutoNum type="alphaUcPeriod"/>
                        <a:tabLst>
                          <a:tab pos="420370" algn="l"/>
                        </a:tabLst>
                      </a:pPr>
                      <a:r>
                        <a:rPr dirty="0" sz="900" spc="-15">
                          <a:solidFill>
                            <a:srgbClr val="231F20"/>
                          </a:solidFill>
                          <a:latin typeface="華康標楷體"/>
                          <a:cs typeface="華康標楷體"/>
                        </a:rPr>
                        <a:t>學習使用停車收費表和停車取票機。</a:t>
                      </a:r>
                      <a:endParaRPr sz="900">
                        <a:latin typeface="華康標楷體"/>
                        <a:cs typeface="華康標楷體"/>
                      </a:endParaRPr>
                    </a:p>
                    <a:p>
                      <a:pPr marL="302260" indent="-284480">
                        <a:lnSpc>
                          <a:spcPct val="100000"/>
                        </a:lnSpc>
                        <a:spcBef>
                          <a:spcPts val="620"/>
                        </a:spcBef>
                        <a:buSzPct val="88888"/>
                        <a:buAutoNum type="arabicPlain"/>
                        <a:tabLst>
                          <a:tab pos="302260" algn="l"/>
                        </a:tabLst>
                      </a:pPr>
                      <a:r>
                        <a:rPr dirty="0" sz="900" spc="-15">
                          <a:solidFill>
                            <a:srgbClr val="231F20"/>
                          </a:solidFill>
                          <a:latin typeface="華康標楷體"/>
                          <a:cs typeface="華康標楷體"/>
                        </a:rPr>
                        <a:t>在立體停車場停放車輛。</a:t>
                      </a:r>
                      <a:endParaRPr sz="900">
                        <a:latin typeface="華康標楷體"/>
                        <a:cs typeface="華康標楷體"/>
                      </a:endParaRPr>
                    </a:p>
                    <a:p>
                      <a:pPr algn="just" lvl="1" marL="430530" marR="45720" indent="-122555">
                        <a:lnSpc>
                          <a:spcPct val="102400"/>
                        </a:lnSpc>
                        <a:spcBef>
                          <a:spcPts val="595"/>
                        </a:spcBef>
                        <a:buFont typeface="Trebuchet MS"/>
                        <a:buAutoNum type="alphaUcPeriod"/>
                        <a:tabLst>
                          <a:tab pos="431800" algn="l"/>
                        </a:tabLst>
                      </a:pPr>
                      <a:r>
                        <a:rPr dirty="0" sz="900" spc="-10">
                          <a:solidFill>
                            <a:srgbClr val="231F20"/>
                          </a:solidFill>
                          <a:latin typeface="華康標楷體"/>
                          <a:cs typeface="華康標楷體"/>
                        </a:rPr>
                        <a:t>自行將車開入大樓停車場，找到空位後並將車輛停	入停車格內（自行停車）</a:t>
                      </a:r>
                      <a:r>
                        <a:rPr dirty="0" sz="900" spc="-50">
                          <a:solidFill>
                            <a:srgbClr val="231F20"/>
                          </a:solidFill>
                          <a:latin typeface="華康標楷體"/>
                          <a:cs typeface="華康標楷體"/>
                        </a:rPr>
                        <a:t>。</a:t>
                      </a:r>
                      <a:endParaRPr sz="900">
                        <a:latin typeface="華康標楷體"/>
                        <a:cs typeface="華康標楷體"/>
                      </a:endParaRPr>
                    </a:p>
                    <a:p>
                      <a:pPr algn="just" lvl="1" marL="421005" marR="44450" indent="-119380">
                        <a:lnSpc>
                          <a:spcPct val="102400"/>
                        </a:lnSpc>
                        <a:spcBef>
                          <a:spcPts val="625"/>
                        </a:spcBef>
                        <a:buFont typeface="Trebuchet MS"/>
                        <a:buAutoNum type="alphaUcPeriod"/>
                        <a:tabLst>
                          <a:tab pos="431800" algn="l"/>
                        </a:tabLst>
                      </a:pPr>
                      <a:r>
                        <a:rPr dirty="0" sz="900" spc="-15">
                          <a:solidFill>
                            <a:srgbClr val="231F20"/>
                          </a:solidFill>
                          <a:latin typeface="華康標楷體"/>
                          <a:cs typeface="華康標楷體"/>
                        </a:rPr>
                        <a:t>在停車塔入口等待區停車，並藉由機械操作，完成</a:t>
                      </a:r>
                      <a:r>
                        <a:rPr dirty="0" sz="900" spc="-5">
                          <a:solidFill>
                            <a:srgbClr val="231F20"/>
                          </a:solidFill>
                          <a:latin typeface="華康標楷體"/>
                          <a:cs typeface="華康標楷體"/>
                        </a:rPr>
                        <a:t>車	輛的停放</a:t>
                      </a:r>
                      <a:r>
                        <a:rPr dirty="0" sz="900">
                          <a:solidFill>
                            <a:srgbClr val="231F20"/>
                          </a:solidFill>
                          <a:latin typeface="華康標楷體"/>
                          <a:cs typeface="華康標楷體"/>
                        </a:rPr>
                        <a:t>（垂直循環方式等</a:t>
                      </a:r>
                      <a:r>
                        <a:rPr dirty="0" sz="900" spc="-10">
                          <a:solidFill>
                            <a:srgbClr val="231F20"/>
                          </a:solidFill>
                          <a:latin typeface="華康標楷體"/>
                          <a:cs typeface="華康標楷體"/>
                        </a:rPr>
                        <a:t>）。在轉盤等待區內</a:t>
                      </a:r>
                      <a:r>
                        <a:rPr dirty="0" sz="900" spc="-15">
                          <a:solidFill>
                            <a:srgbClr val="231F20"/>
                          </a:solidFill>
                          <a:latin typeface="華康標楷體"/>
                          <a:cs typeface="華康標楷體"/>
                        </a:rPr>
                        <a:t>畫	上車輪引導線，看著前方的反射鏡，並前進停入</a:t>
                      </a:r>
                      <a:r>
                        <a:rPr dirty="0" sz="900" spc="-20">
                          <a:solidFill>
                            <a:srgbClr val="231F20"/>
                          </a:solidFill>
                          <a:latin typeface="華康標楷體"/>
                          <a:cs typeface="華康標楷體"/>
                        </a:rPr>
                        <a:t>適	當的位置。</a:t>
                      </a:r>
                      <a:endParaRPr sz="900">
                        <a:latin typeface="華康標楷體"/>
                        <a:cs typeface="華康標楷體"/>
                      </a:endParaRPr>
                    </a:p>
                    <a:p>
                      <a:pPr marL="305435" indent="-287655">
                        <a:lnSpc>
                          <a:spcPct val="100000"/>
                        </a:lnSpc>
                        <a:spcBef>
                          <a:spcPts val="565"/>
                        </a:spcBef>
                        <a:buSzPct val="88888"/>
                        <a:buAutoNum type="arabicPlain"/>
                        <a:tabLst>
                          <a:tab pos="305435" algn="l"/>
                        </a:tabLst>
                      </a:pPr>
                      <a:r>
                        <a:rPr dirty="0" sz="900" spc="-15">
                          <a:solidFill>
                            <a:srgbClr val="231F20"/>
                          </a:solidFill>
                          <a:latin typeface="華康標楷體"/>
                          <a:cs typeface="華康標楷體"/>
                        </a:rPr>
                        <a:t>在家用車庫停放車輛。</a:t>
                      </a:r>
                      <a:endParaRPr sz="900">
                        <a:latin typeface="華康標楷體"/>
                        <a:cs typeface="華康標楷體"/>
                      </a:endParaRPr>
                    </a:p>
                    <a:p>
                      <a:pPr algn="just" lvl="1" marL="430530" marR="45720" indent="-122555">
                        <a:lnSpc>
                          <a:spcPct val="102400"/>
                        </a:lnSpc>
                        <a:spcBef>
                          <a:spcPts val="595"/>
                        </a:spcBef>
                        <a:buFont typeface="Trebuchet MS"/>
                        <a:buAutoNum type="alphaUcPeriod"/>
                        <a:tabLst>
                          <a:tab pos="431800" algn="l"/>
                        </a:tabLst>
                      </a:pPr>
                      <a:r>
                        <a:rPr dirty="0" sz="900" spc="-10">
                          <a:solidFill>
                            <a:srgbClr val="231F20"/>
                          </a:solidFill>
                          <a:latin typeface="華康標楷體"/>
                          <a:cs typeface="華康標楷體"/>
                        </a:rPr>
                        <a:t>將場地設計為家用車庫，並學習在狹窄的地方將車</a:t>
                      </a:r>
                      <a:r>
                        <a:rPr dirty="0" sz="900" spc="-10">
                          <a:solidFill>
                            <a:srgbClr val="231F20"/>
                          </a:solidFill>
                          <a:latin typeface="華康標楷體"/>
                          <a:cs typeface="華康標楷體"/>
                        </a:rPr>
                        <a:t>	</a:t>
                      </a:r>
                      <a:r>
                        <a:rPr dirty="0" sz="900" spc="-20">
                          <a:solidFill>
                            <a:srgbClr val="231F20"/>
                          </a:solidFill>
                          <a:latin typeface="華康標楷體"/>
                          <a:cs typeface="華康標楷體"/>
                        </a:rPr>
                        <a:t>輛開入車庫。</a:t>
                      </a:r>
                      <a:endParaRPr sz="900">
                        <a:latin typeface="華康標楷體"/>
                        <a:cs typeface="華康標楷體"/>
                      </a:endParaRPr>
                    </a:p>
                    <a:p>
                      <a:pPr>
                        <a:lnSpc>
                          <a:spcPct val="100000"/>
                        </a:lnSpc>
                      </a:pPr>
                      <a:endParaRPr sz="900">
                        <a:latin typeface="Times New Roman"/>
                        <a:cs typeface="Times New Roman"/>
                      </a:endParaRPr>
                    </a:p>
                    <a:p>
                      <a:pPr>
                        <a:lnSpc>
                          <a:spcPct val="100000"/>
                        </a:lnSpc>
                        <a:spcBef>
                          <a:spcPts val="50"/>
                        </a:spcBef>
                      </a:pPr>
                      <a:endParaRPr sz="950">
                        <a:latin typeface="Times New Roman"/>
                        <a:cs typeface="Times New Roman"/>
                      </a:endParaRPr>
                    </a:p>
                    <a:p>
                      <a:pPr algn="just" marL="133350" marR="45085" indent="-115570">
                        <a:lnSpc>
                          <a:spcPct val="102400"/>
                        </a:lnSpc>
                        <a:spcBef>
                          <a:spcPts val="5"/>
                        </a:spcBef>
                      </a:pPr>
                      <a:r>
                        <a:rPr dirty="0" sz="900" spc="-15">
                          <a:solidFill>
                            <a:srgbClr val="231F20"/>
                          </a:solidFill>
                          <a:latin typeface="華康標楷體"/>
                          <a:cs typeface="華康標楷體"/>
                        </a:rPr>
                        <a:t>．向學員說明臺灣位於歐亞板塊與菲律賓海板塊交接地帶，所以地震相當頻繁，雖然駕駛時較少遇到地震，仍需要瞭</a:t>
                      </a:r>
                      <a:r>
                        <a:rPr dirty="0" sz="900" spc="-20">
                          <a:solidFill>
                            <a:srgbClr val="231F20"/>
                          </a:solidFill>
                          <a:latin typeface="華康標楷體"/>
                          <a:cs typeface="華康標楷體"/>
                        </a:rPr>
                        <a:t>解如何應對。</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19685" indent="-124460">
                        <a:lnSpc>
                          <a:spcPct val="102400"/>
                        </a:lnSpc>
                        <a:spcBef>
                          <a:spcPts val="254"/>
                        </a:spcBef>
                      </a:pPr>
                      <a:r>
                        <a:rPr dirty="0" sz="900" spc="55">
                          <a:solidFill>
                            <a:srgbClr val="231F20"/>
                          </a:solidFill>
                          <a:latin typeface="華康標楷體"/>
                          <a:cs typeface="華康標楷體"/>
                        </a:rPr>
                        <a:t>．由於在實際道路駕駛場</a:t>
                      </a:r>
                      <a:r>
                        <a:rPr dirty="0" sz="900" spc="50">
                          <a:solidFill>
                            <a:srgbClr val="231F20"/>
                          </a:solidFill>
                          <a:latin typeface="華康標楷體"/>
                          <a:cs typeface="華康標楷體"/>
                        </a:rPr>
                        <a:t>地較難進行訓練，可以</a:t>
                      </a:r>
                      <a:r>
                        <a:rPr dirty="0" sz="900" spc="155">
                          <a:solidFill>
                            <a:srgbClr val="231F20"/>
                          </a:solidFill>
                          <a:latin typeface="華康標楷體"/>
                          <a:cs typeface="華康標楷體"/>
                        </a:rPr>
                        <a:t>設計及製作模擬的場</a:t>
                      </a:r>
                      <a:r>
                        <a:rPr dirty="0" sz="900" spc="-50">
                          <a:solidFill>
                            <a:srgbClr val="231F20"/>
                          </a:solidFill>
                          <a:latin typeface="華康標楷體"/>
                          <a:cs typeface="華康標楷體"/>
                        </a:rPr>
                        <a:t> </a:t>
                      </a:r>
                      <a:r>
                        <a:rPr dirty="0" sz="900" spc="-25">
                          <a:solidFill>
                            <a:srgbClr val="231F20"/>
                          </a:solidFill>
                          <a:latin typeface="華康標楷體"/>
                          <a:cs typeface="華康標楷體"/>
                        </a:rPr>
                        <a:t>地，讓學員練習並指導。</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142240" marR="38100" indent="-124460">
                        <a:lnSpc>
                          <a:spcPct val="102400"/>
                        </a:lnSpc>
                        <a:spcBef>
                          <a:spcPts val="590"/>
                        </a:spcBef>
                      </a:pPr>
                      <a:r>
                        <a:rPr dirty="0" sz="900" spc="55">
                          <a:solidFill>
                            <a:srgbClr val="231F20"/>
                          </a:solidFill>
                          <a:latin typeface="華康標楷體"/>
                          <a:cs typeface="華康標楷體"/>
                        </a:rPr>
                        <a:t>．將車庫的寬度設計成可</a:t>
                      </a:r>
                      <a:r>
                        <a:rPr dirty="0" sz="900" spc="45">
                          <a:solidFill>
                            <a:srgbClr val="231F20"/>
                          </a:solidFill>
                          <a:latin typeface="華康標楷體"/>
                          <a:cs typeface="華康標楷體"/>
                        </a:rPr>
                        <a:t>變動模式，並在狹窄的</a:t>
                      </a:r>
                      <a:r>
                        <a:rPr dirty="0" sz="900" spc="50">
                          <a:solidFill>
                            <a:srgbClr val="231F20"/>
                          </a:solidFill>
                          <a:latin typeface="華康標楷體"/>
                          <a:cs typeface="華康標楷體"/>
                        </a:rPr>
                        <a:t>地方將車輛開入車庫或設定出入口等有高低差</a:t>
                      </a:r>
                      <a:r>
                        <a:rPr dirty="0" sz="900" spc="-15">
                          <a:solidFill>
                            <a:srgbClr val="231F20"/>
                          </a:solidFill>
                          <a:latin typeface="華康標楷體"/>
                          <a:cs typeface="華康標楷體"/>
                        </a:rPr>
                        <a:t>的車庫，實際練習。</a:t>
                      </a:r>
                      <a:endParaRPr sz="900">
                        <a:latin typeface="華康標楷體"/>
                        <a:cs typeface="華康標楷體"/>
                      </a:endParaRPr>
                    </a:p>
                    <a:p>
                      <a:pPr algn="just" marL="142240" marR="24130" indent="-124460">
                        <a:lnSpc>
                          <a:spcPct val="102400"/>
                        </a:lnSpc>
                        <a:spcBef>
                          <a:spcPts val="570"/>
                        </a:spcBef>
                      </a:pPr>
                      <a:r>
                        <a:rPr dirty="0" sz="900" spc="50">
                          <a:solidFill>
                            <a:srgbClr val="231F20"/>
                          </a:solidFill>
                          <a:latin typeface="華康標楷體"/>
                          <a:cs typeface="華康標楷體"/>
                        </a:rPr>
                        <a:t>．遇上一般輕度地震時，不需要太過緊張，因為</a:t>
                      </a:r>
                      <a:r>
                        <a:rPr dirty="0" sz="900" spc="155">
                          <a:solidFill>
                            <a:srgbClr val="231F20"/>
                          </a:solidFill>
                          <a:latin typeface="華康標楷體"/>
                          <a:cs typeface="華康標楷體"/>
                        </a:rPr>
                        <a:t>通常不會造成嚴重災</a:t>
                      </a:r>
                      <a:r>
                        <a:rPr dirty="0" sz="900" spc="-50">
                          <a:solidFill>
                            <a:srgbClr val="231F20"/>
                          </a:solidFill>
                          <a:latin typeface="華康標楷體"/>
                          <a:cs typeface="華康標楷體"/>
                        </a:rPr>
                        <a:t> </a:t>
                      </a:r>
                      <a:r>
                        <a:rPr dirty="0" sz="900" spc="45">
                          <a:solidFill>
                            <a:srgbClr val="231F20"/>
                          </a:solidFill>
                          <a:latin typeface="華康標楷體"/>
                          <a:cs typeface="華康標楷體"/>
                        </a:rPr>
                        <a:t>情。但如果遇上天搖地晃、地層龜裂或是建築</a:t>
                      </a:r>
                      <a:r>
                        <a:rPr dirty="0" sz="900" spc="55">
                          <a:solidFill>
                            <a:srgbClr val="231F20"/>
                          </a:solidFill>
                          <a:latin typeface="華康標楷體"/>
                          <a:cs typeface="華康標楷體"/>
                        </a:rPr>
                        <a:t>倒塌的強烈地震時，就</a:t>
                      </a:r>
                      <a:r>
                        <a:rPr dirty="0" sz="900" spc="-20">
                          <a:solidFill>
                            <a:srgbClr val="231F20"/>
                          </a:solidFill>
                          <a:latin typeface="華康標楷體"/>
                          <a:cs typeface="華康標楷體"/>
                        </a:rPr>
                        <a:t>該立即提高警覺。</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sp>
        <p:nvSpPr>
          <p:cNvPr id="162" name="object 162"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154</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163" name="object 163"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155</a:t>
            </a:r>
            <a:endParaRPr sz="800">
              <a:latin typeface="Times New Roman"/>
              <a:cs typeface="Times New Roman"/>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B7DA9B"/>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B7DA9B"/>
          </a:solidFill>
        </p:spPr>
        <p:txBody>
          <a:bodyPr wrap="square" lIns="0" tIns="0" rIns="0" bIns="0" rtlCol="0"/>
          <a:lstStyle/>
          <a:p/>
        </p:txBody>
      </p:sp>
      <p:grpSp>
        <p:nvGrpSpPr>
          <p:cNvPr id="4" name="object 4" descr=""/>
          <p:cNvGrpSpPr/>
          <p:nvPr/>
        </p:nvGrpSpPr>
        <p:grpSpPr>
          <a:xfrm>
            <a:off x="14671802" y="1198130"/>
            <a:ext cx="448309" cy="3068320"/>
            <a:chOff x="14671802" y="1198130"/>
            <a:chExt cx="448309" cy="3068320"/>
          </a:xfrm>
        </p:grpSpPr>
        <p:sp>
          <p:nvSpPr>
            <p:cNvPr id="5" name="object 5" descr=""/>
            <p:cNvSpPr/>
            <p:nvPr/>
          </p:nvSpPr>
          <p:spPr>
            <a:xfrm>
              <a:off x="14683079" y="1198130"/>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6" name="object 6" descr=""/>
            <p:cNvPicPr/>
            <p:nvPr/>
          </p:nvPicPr>
          <p:blipFill>
            <a:blip r:embed="rId2" cstate="print"/>
            <a:stretch>
              <a:fillRect/>
            </a:stretch>
          </p:blipFill>
          <p:spPr>
            <a:xfrm>
              <a:off x="14692186" y="1202652"/>
              <a:ext cx="301815" cy="990841"/>
            </a:xfrm>
            <a:prstGeom prst="rect">
              <a:avLst/>
            </a:prstGeom>
          </p:spPr>
        </p:pic>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3" cstate="print"/>
            <a:stretch>
              <a:fillRect/>
            </a:stretch>
          </p:blipFill>
          <p:spPr>
            <a:xfrm>
              <a:off x="14692186" y="2169299"/>
              <a:ext cx="301815" cy="990841"/>
            </a:xfrm>
            <a:prstGeom prst="rect">
              <a:avLst/>
            </a:prstGeom>
          </p:spPr>
        </p:pic>
        <p:sp>
          <p:nvSpPr>
            <p:cNvPr id="9" name="object 9" descr=""/>
            <p:cNvSpPr/>
            <p:nvPr/>
          </p:nvSpPr>
          <p:spPr>
            <a:xfrm>
              <a:off x="14671802" y="3120987"/>
              <a:ext cx="448309" cy="1145540"/>
            </a:xfrm>
            <a:custGeom>
              <a:avLst/>
              <a:gdLst/>
              <a:ahLst/>
              <a:cxnLst/>
              <a:rect l="l" t="t" r="r" b="b"/>
              <a:pathLst>
                <a:path w="448309" h="1145539">
                  <a:moveTo>
                    <a:pt x="0" y="1145286"/>
                  </a:moveTo>
                  <a:lnTo>
                    <a:pt x="0" y="0"/>
                  </a:lnTo>
                  <a:lnTo>
                    <a:pt x="448183" y="0"/>
                  </a:lnTo>
                  <a:lnTo>
                    <a:pt x="448183" y="1145286"/>
                  </a:lnTo>
                  <a:lnTo>
                    <a:pt x="0" y="1145286"/>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14692179" y="3134518"/>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72BF44"/>
            </a:solidFill>
          </p:spPr>
          <p:txBody>
            <a:bodyPr wrap="square" lIns="0" tIns="0" rIns="0" bIns="0" rtlCol="0"/>
            <a:lstStyle/>
            <a:p/>
          </p:txBody>
        </p:sp>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98130"/>
            <a:ext cx="448309" cy="3068320"/>
            <a:chOff x="0" y="1198130"/>
            <a:chExt cx="448309" cy="3068320"/>
          </a:xfrm>
        </p:grpSpPr>
        <p:sp>
          <p:nvSpPr>
            <p:cNvPr id="15" name="object 15" descr=""/>
            <p:cNvSpPr/>
            <p:nvPr/>
          </p:nvSpPr>
          <p:spPr>
            <a:xfrm>
              <a:off x="46431" y="1198130"/>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6" name="object 16" descr=""/>
            <p:cNvPicPr/>
            <p:nvPr/>
          </p:nvPicPr>
          <p:blipFill>
            <a:blip r:embed="rId4" cstate="print"/>
            <a:stretch>
              <a:fillRect/>
            </a:stretch>
          </p:blipFill>
          <p:spPr>
            <a:xfrm>
              <a:off x="125996" y="1202652"/>
              <a:ext cx="301828" cy="990841"/>
            </a:xfrm>
            <a:prstGeom prst="rect">
              <a:avLst/>
            </a:prstGeom>
          </p:spPr>
        </p:pic>
        <p:sp>
          <p:nvSpPr>
            <p:cNvPr id="17" name="object 17" descr=""/>
            <p:cNvSpPr/>
            <p:nvPr/>
          </p:nvSpPr>
          <p:spPr>
            <a:xfrm>
              <a:off x="46431" y="2164778"/>
              <a:ext cx="391160" cy="1072515"/>
            </a:xfrm>
            <a:custGeom>
              <a:avLst/>
              <a:gdLst/>
              <a:ahLst/>
              <a:cxnLst/>
              <a:rect l="l" t="t" r="r" b="b"/>
              <a:pathLst>
                <a:path w="391159" h="1072514">
                  <a:moveTo>
                    <a:pt x="390906" y="0"/>
                  </a:moveTo>
                  <a:lnTo>
                    <a:pt x="0" y="0"/>
                  </a:lnTo>
                  <a:lnTo>
                    <a:pt x="0" y="1072133"/>
                  </a:lnTo>
                  <a:lnTo>
                    <a:pt x="390906" y="1072133"/>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5" cstate="print"/>
            <a:stretch>
              <a:fillRect/>
            </a:stretch>
          </p:blipFill>
          <p:spPr>
            <a:xfrm>
              <a:off x="125996" y="2169299"/>
              <a:ext cx="301828" cy="990841"/>
            </a:xfrm>
            <a:prstGeom prst="rect">
              <a:avLst/>
            </a:prstGeom>
          </p:spPr>
        </p:pic>
        <p:sp>
          <p:nvSpPr>
            <p:cNvPr id="19" name="object 19" descr=""/>
            <p:cNvSpPr/>
            <p:nvPr/>
          </p:nvSpPr>
          <p:spPr>
            <a:xfrm>
              <a:off x="0" y="3120987"/>
              <a:ext cx="448309" cy="1145540"/>
            </a:xfrm>
            <a:custGeom>
              <a:avLst/>
              <a:gdLst/>
              <a:ahLst/>
              <a:cxnLst/>
              <a:rect l="l" t="t" r="r" b="b"/>
              <a:pathLst>
                <a:path w="448309" h="1145539">
                  <a:moveTo>
                    <a:pt x="0" y="1145286"/>
                  </a:moveTo>
                  <a:lnTo>
                    <a:pt x="0" y="0"/>
                  </a:lnTo>
                  <a:lnTo>
                    <a:pt x="448245" y="0"/>
                  </a:lnTo>
                  <a:lnTo>
                    <a:pt x="448245" y="1145286"/>
                  </a:lnTo>
                  <a:lnTo>
                    <a:pt x="0" y="1145286"/>
                  </a:lnTo>
                  <a:close/>
                </a:path>
              </a:pathLst>
            </a:custGeom>
            <a:solidFill>
              <a:srgbClr val="231F20">
                <a:alpha val="75000"/>
              </a:srgbClr>
            </a:solidFill>
          </p:spPr>
          <p:txBody>
            <a:bodyPr wrap="square" lIns="0" tIns="0" rIns="0" bIns="0" rtlCol="0"/>
            <a:lstStyle/>
            <a:p/>
          </p:txBody>
        </p:sp>
        <p:sp>
          <p:nvSpPr>
            <p:cNvPr id="20" name="object 20" descr=""/>
            <p:cNvSpPr/>
            <p:nvPr/>
          </p:nvSpPr>
          <p:spPr>
            <a:xfrm>
              <a:off x="0" y="3134518"/>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72BF44"/>
            </a:solidFill>
          </p:spPr>
          <p:txBody>
            <a:bodyPr wrap="square" lIns="0" tIns="0" rIns="0" bIns="0" rtlCol="0"/>
            <a:lstStyle/>
            <a:p/>
          </p:txBody>
        </p:sp>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基本駕駛</a:t>
            </a:r>
            <a:endParaRPr sz="1050">
              <a:latin typeface="新細明體"/>
              <a:cs typeface="新細明體"/>
            </a:endParaRPr>
          </a:p>
        </p:txBody>
      </p:sp>
      <p:sp>
        <p:nvSpPr>
          <p:cNvPr id="24" name="object 24"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25" name="object 25"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26" name="object 26" descr=""/>
          <p:cNvGrpSpPr/>
          <p:nvPr/>
        </p:nvGrpSpPr>
        <p:grpSpPr>
          <a:xfrm>
            <a:off x="0" y="0"/>
            <a:ext cx="15016480" cy="5328285"/>
            <a:chOff x="0" y="0"/>
            <a:chExt cx="15016480" cy="5328285"/>
          </a:xfrm>
        </p:grpSpPr>
        <p:sp>
          <p:nvSpPr>
            <p:cNvPr id="27" name="object 27"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8" name="object 28" descr=""/>
            <p:cNvSpPr/>
            <p:nvPr/>
          </p:nvSpPr>
          <p:spPr>
            <a:xfrm>
              <a:off x="14775206" y="428358"/>
              <a:ext cx="233045" cy="391160"/>
            </a:xfrm>
            <a:custGeom>
              <a:avLst/>
              <a:gdLst/>
              <a:ahLst/>
              <a:cxnLst/>
              <a:rect l="l" t="t" r="r" b="b"/>
              <a:pathLst>
                <a:path w="233044" h="391159">
                  <a:moveTo>
                    <a:pt x="17145" y="3263"/>
                  </a:moveTo>
                  <a:lnTo>
                    <a:pt x="13881" y="0"/>
                  </a:lnTo>
                  <a:lnTo>
                    <a:pt x="4127" y="0"/>
                  </a:lnTo>
                  <a:lnTo>
                    <a:pt x="876" y="3263"/>
                  </a:lnTo>
                  <a:lnTo>
                    <a:pt x="876" y="81559"/>
                  </a:lnTo>
                  <a:lnTo>
                    <a:pt x="4127" y="84823"/>
                  </a:lnTo>
                  <a:lnTo>
                    <a:pt x="13881" y="84823"/>
                  </a:lnTo>
                  <a:lnTo>
                    <a:pt x="17145" y="81559"/>
                  </a:lnTo>
                  <a:lnTo>
                    <a:pt x="17145" y="7289"/>
                  </a:lnTo>
                  <a:lnTo>
                    <a:pt x="17145" y="3263"/>
                  </a:lnTo>
                  <a:close/>
                </a:path>
                <a:path w="233044" h="391159">
                  <a:moveTo>
                    <a:pt x="17995" y="311683"/>
                  </a:moveTo>
                  <a:lnTo>
                    <a:pt x="14732" y="308419"/>
                  </a:lnTo>
                  <a:lnTo>
                    <a:pt x="3263" y="308419"/>
                  </a:lnTo>
                  <a:lnTo>
                    <a:pt x="0" y="311683"/>
                  </a:lnTo>
                  <a:lnTo>
                    <a:pt x="0" y="387400"/>
                  </a:lnTo>
                  <a:lnTo>
                    <a:pt x="3263" y="390664"/>
                  </a:lnTo>
                  <a:lnTo>
                    <a:pt x="14732" y="390664"/>
                  </a:lnTo>
                  <a:lnTo>
                    <a:pt x="17995" y="387400"/>
                  </a:lnTo>
                  <a:lnTo>
                    <a:pt x="17995" y="315709"/>
                  </a:lnTo>
                  <a:lnTo>
                    <a:pt x="17995" y="311683"/>
                  </a:lnTo>
                  <a:close/>
                </a:path>
                <a:path w="233044" h="391159">
                  <a:moveTo>
                    <a:pt x="231673" y="3263"/>
                  </a:moveTo>
                  <a:lnTo>
                    <a:pt x="228409" y="0"/>
                  </a:lnTo>
                  <a:lnTo>
                    <a:pt x="218655" y="0"/>
                  </a:lnTo>
                  <a:lnTo>
                    <a:pt x="215392" y="3263"/>
                  </a:lnTo>
                  <a:lnTo>
                    <a:pt x="215392" y="7289"/>
                  </a:lnTo>
                  <a:lnTo>
                    <a:pt x="215392" y="81559"/>
                  </a:lnTo>
                  <a:lnTo>
                    <a:pt x="218655" y="84823"/>
                  </a:lnTo>
                  <a:lnTo>
                    <a:pt x="228409" y="84823"/>
                  </a:lnTo>
                  <a:lnTo>
                    <a:pt x="231673" y="81559"/>
                  </a:lnTo>
                  <a:lnTo>
                    <a:pt x="231673" y="3263"/>
                  </a:lnTo>
                  <a:close/>
                </a:path>
                <a:path w="233044" h="391159">
                  <a:moveTo>
                    <a:pt x="232537" y="311683"/>
                  </a:moveTo>
                  <a:lnTo>
                    <a:pt x="229273" y="308419"/>
                  </a:lnTo>
                  <a:lnTo>
                    <a:pt x="217805" y="308419"/>
                  </a:lnTo>
                  <a:lnTo>
                    <a:pt x="214541" y="311683"/>
                  </a:lnTo>
                  <a:lnTo>
                    <a:pt x="214541" y="315709"/>
                  </a:lnTo>
                  <a:lnTo>
                    <a:pt x="214541" y="387400"/>
                  </a:lnTo>
                  <a:lnTo>
                    <a:pt x="217805" y="390664"/>
                  </a:lnTo>
                  <a:lnTo>
                    <a:pt x="229273" y="390664"/>
                  </a:lnTo>
                  <a:lnTo>
                    <a:pt x="232537" y="387400"/>
                  </a:lnTo>
                  <a:lnTo>
                    <a:pt x="232537" y="311683"/>
                  </a:lnTo>
                  <a:close/>
                </a:path>
              </a:pathLst>
            </a:custGeom>
            <a:solidFill>
              <a:srgbClr val="231F20"/>
            </a:solidFill>
          </p:spPr>
          <p:txBody>
            <a:bodyPr wrap="square" lIns="0" tIns="0" rIns="0" bIns="0" rtlCol="0"/>
            <a:lstStyle/>
            <a:p/>
          </p:txBody>
        </p:sp>
        <p:pic>
          <p:nvPicPr>
            <p:cNvPr id="29" name="object 29" descr=""/>
            <p:cNvPicPr/>
            <p:nvPr/>
          </p:nvPicPr>
          <p:blipFill>
            <a:blip r:embed="rId6" cstate="print"/>
            <a:stretch>
              <a:fillRect/>
            </a:stretch>
          </p:blipFill>
          <p:spPr>
            <a:xfrm>
              <a:off x="14782925" y="361531"/>
              <a:ext cx="217093" cy="531583"/>
            </a:xfrm>
            <a:prstGeom prst="rect">
              <a:avLst/>
            </a:prstGeom>
          </p:spPr>
        </p:pic>
        <p:pic>
          <p:nvPicPr>
            <p:cNvPr id="30" name="object 30" descr=""/>
            <p:cNvPicPr/>
            <p:nvPr/>
          </p:nvPicPr>
          <p:blipFill>
            <a:blip r:embed="rId7" cstate="print"/>
            <a:stretch>
              <a:fillRect/>
            </a:stretch>
          </p:blipFill>
          <p:spPr>
            <a:xfrm>
              <a:off x="14792374" y="509917"/>
              <a:ext cx="195645" cy="366524"/>
            </a:xfrm>
            <a:prstGeom prst="rect">
              <a:avLst/>
            </a:prstGeom>
          </p:spPr>
        </p:pic>
        <p:sp>
          <p:nvSpPr>
            <p:cNvPr id="31" name="object 31" descr=""/>
            <p:cNvSpPr/>
            <p:nvPr/>
          </p:nvSpPr>
          <p:spPr>
            <a:xfrm>
              <a:off x="14928000" y="362227"/>
              <a:ext cx="53975" cy="36195"/>
            </a:xfrm>
            <a:custGeom>
              <a:avLst/>
              <a:gdLst/>
              <a:ahLst/>
              <a:cxnLst/>
              <a:rect l="l" t="t" r="r" b="b"/>
              <a:pathLst>
                <a:path w="53975" h="36195">
                  <a:moveTo>
                    <a:pt x="4368" y="0"/>
                  </a:moveTo>
                  <a:lnTo>
                    <a:pt x="0" y="14516"/>
                  </a:lnTo>
                  <a:lnTo>
                    <a:pt x="22246" y="18031"/>
                  </a:lnTo>
                  <a:lnTo>
                    <a:pt x="37763" y="23575"/>
                  </a:lnTo>
                  <a:lnTo>
                    <a:pt x="47755" y="29994"/>
                  </a:lnTo>
                  <a:lnTo>
                    <a:pt x="53428" y="36131"/>
                  </a:lnTo>
                  <a:lnTo>
                    <a:pt x="52031" y="17576"/>
                  </a:lnTo>
                  <a:lnTo>
                    <a:pt x="48895" y="14719"/>
                  </a:lnTo>
                  <a:lnTo>
                    <a:pt x="45820" y="12842"/>
                  </a:lnTo>
                  <a:lnTo>
                    <a:pt x="36985" y="8488"/>
                  </a:lnTo>
                  <a:lnTo>
                    <a:pt x="22973" y="3569"/>
                  </a:lnTo>
                  <a:lnTo>
                    <a:pt x="4368" y="0"/>
                  </a:lnTo>
                  <a:close/>
                </a:path>
              </a:pathLst>
            </a:custGeom>
            <a:solidFill>
              <a:srgbClr val="BCBEC0"/>
            </a:solidFill>
          </p:spPr>
          <p:txBody>
            <a:bodyPr wrap="square" lIns="0" tIns="0" rIns="0" bIns="0" rtlCol="0"/>
            <a:lstStyle/>
            <a:p/>
          </p:txBody>
        </p:sp>
        <p:pic>
          <p:nvPicPr>
            <p:cNvPr id="32" name="object 32" descr=""/>
            <p:cNvPicPr/>
            <p:nvPr/>
          </p:nvPicPr>
          <p:blipFill>
            <a:blip r:embed="rId8" cstate="print"/>
            <a:stretch>
              <a:fillRect/>
            </a:stretch>
          </p:blipFill>
          <p:spPr>
            <a:xfrm>
              <a:off x="14794517" y="466051"/>
              <a:ext cx="193932" cy="107523"/>
            </a:xfrm>
            <a:prstGeom prst="rect">
              <a:avLst/>
            </a:prstGeom>
          </p:spPr>
        </p:pic>
        <p:sp>
          <p:nvSpPr>
            <p:cNvPr id="33" name="object 33" descr=""/>
            <p:cNvSpPr/>
            <p:nvPr/>
          </p:nvSpPr>
          <p:spPr>
            <a:xfrm>
              <a:off x="14926679" y="455015"/>
              <a:ext cx="89535" cy="104139"/>
            </a:xfrm>
            <a:custGeom>
              <a:avLst/>
              <a:gdLst/>
              <a:ahLst/>
              <a:cxnLst/>
              <a:rect l="l" t="t" r="r" b="b"/>
              <a:pathLst>
                <a:path w="89534" h="104140">
                  <a:moveTo>
                    <a:pt x="6426" y="0"/>
                  </a:moveTo>
                  <a:lnTo>
                    <a:pt x="0" y="0"/>
                  </a:lnTo>
                  <a:lnTo>
                    <a:pt x="0" y="6426"/>
                  </a:lnTo>
                  <a:lnTo>
                    <a:pt x="6426" y="6426"/>
                  </a:lnTo>
                  <a:lnTo>
                    <a:pt x="6426" y="0"/>
                  </a:lnTo>
                  <a:close/>
                </a:path>
                <a:path w="89534" h="104140">
                  <a:moveTo>
                    <a:pt x="89306" y="103784"/>
                  </a:moveTo>
                  <a:lnTo>
                    <a:pt x="84074" y="92100"/>
                  </a:lnTo>
                  <a:lnTo>
                    <a:pt x="78816" y="86233"/>
                  </a:lnTo>
                  <a:lnTo>
                    <a:pt x="70370" y="84391"/>
                  </a:lnTo>
                  <a:lnTo>
                    <a:pt x="55575" y="84823"/>
                  </a:lnTo>
                  <a:lnTo>
                    <a:pt x="55575" y="94145"/>
                  </a:lnTo>
                  <a:lnTo>
                    <a:pt x="65532" y="94145"/>
                  </a:lnTo>
                  <a:lnTo>
                    <a:pt x="65532" y="103784"/>
                  </a:lnTo>
                  <a:lnTo>
                    <a:pt x="89306" y="103784"/>
                  </a:lnTo>
                  <a:close/>
                </a:path>
              </a:pathLst>
            </a:custGeom>
            <a:solidFill>
              <a:srgbClr val="92278F"/>
            </a:solidFill>
          </p:spPr>
          <p:txBody>
            <a:bodyPr wrap="square" lIns="0" tIns="0" rIns="0" bIns="0" rtlCol="0"/>
            <a:lstStyle/>
            <a:p/>
          </p:txBody>
        </p:sp>
        <p:pic>
          <p:nvPicPr>
            <p:cNvPr id="34" name="object 34" descr=""/>
            <p:cNvPicPr/>
            <p:nvPr/>
          </p:nvPicPr>
          <p:blipFill>
            <a:blip r:embed="rId9" cstate="print"/>
            <a:stretch>
              <a:fillRect/>
            </a:stretch>
          </p:blipFill>
          <p:spPr>
            <a:xfrm>
              <a:off x="14790394" y="858418"/>
              <a:ext cx="38633" cy="31965"/>
            </a:xfrm>
            <a:prstGeom prst="rect">
              <a:avLst/>
            </a:prstGeom>
          </p:spPr>
        </p:pic>
        <p:sp>
          <p:nvSpPr>
            <p:cNvPr id="35" name="object 35" descr=""/>
            <p:cNvSpPr/>
            <p:nvPr/>
          </p:nvSpPr>
          <p:spPr>
            <a:xfrm>
              <a:off x="14801530" y="362227"/>
              <a:ext cx="53975" cy="36195"/>
            </a:xfrm>
            <a:custGeom>
              <a:avLst/>
              <a:gdLst/>
              <a:ahLst/>
              <a:cxnLst/>
              <a:rect l="l" t="t" r="r" b="b"/>
              <a:pathLst>
                <a:path w="53975" h="36195">
                  <a:moveTo>
                    <a:pt x="49060" y="0"/>
                  </a:moveTo>
                  <a:lnTo>
                    <a:pt x="7608" y="12842"/>
                  </a:lnTo>
                  <a:lnTo>
                    <a:pt x="0" y="36131"/>
                  </a:lnTo>
                  <a:lnTo>
                    <a:pt x="5673" y="29994"/>
                  </a:lnTo>
                  <a:lnTo>
                    <a:pt x="15667" y="23575"/>
                  </a:lnTo>
                  <a:lnTo>
                    <a:pt x="31187" y="18031"/>
                  </a:lnTo>
                  <a:lnTo>
                    <a:pt x="53441" y="14516"/>
                  </a:lnTo>
                  <a:lnTo>
                    <a:pt x="49060" y="0"/>
                  </a:lnTo>
                  <a:close/>
                </a:path>
              </a:pathLst>
            </a:custGeom>
            <a:solidFill>
              <a:srgbClr val="BCBEC0"/>
            </a:solidFill>
          </p:spPr>
          <p:txBody>
            <a:bodyPr wrap="square" lIns="0" tIns="0" rIns="0" bIns="0" rtlCol="0"/>
            <a:lstStyle/>
            <a:p/>
          </p:txBody>
        </p:sp>
        <p:sp>
          <p:nvSpPr>
            <p:cNvPr id="36" name="object 36" descr=""/>
            <p:cNvSpPr/>
            <p:nvPr/>
          </p:nvSpPr>
          <p:spPr>
            <a:xfrm>
              <a:off x="14766963" y="455015"/>
              <a:ext cx="224154" cy="422909"/>
            </a:xfrm>
            <a:custGeom>
              <a:avLst/>
              <a:gdLst/>
              <a:ahLst/>
              <a:cxnLst/>
              <a:rect l="l" t="t" r="r" b="b"/>
              <a:pathLst>
                <a:path w="224155" h="422909">
                  <a:moveTo>
                    <a:pt x="89319" y="0"/>
                  </a:moveTo>
                  <a:lnTo>
                    <a:pt x="82892" y="0"/>
                  </a:lnTo>
                  <a:lnTo>
                    <a:pt x="82892" y="6426"/>
                  </a:lnTo>
                  <a:lnTo>
                    <a:pt x="89319" y="6426"/>
                  </a:lnTo>
                  <a:lnTo>
                    <a:pt x="89319" y="0"/>
                  </a:lnTo>
                  <a:close/>
                </a:path>
                <a:path w="224155" h="422909">
                  <a:moveTo>
                    <a:pt x="223621" y="54940"/>
                  </a:moveTo>
                  <a:lnTo>
                    <a:pt x="221068" y="54648"/>
                  </a:lnTo>
                  <a:lnTo>
                    <a:pt x="200621" y="152133"/>
                  </a:lnTo>
                  <a:lnTo>
                    <a:pt x="200571" y="152654"/>
                  </a:lnTo>
                  <a:lnTo>
                    <a:pt x="190982" y="378739"/>
                  </a:lnTo>
                  <a:lnTo>
                    <a:pt x="187413" y="384390"/>
                  </a:lnTo>
                  <a:lnTo>
                    <a:pt x="180047" y="388950"/>
                  </a:lnTo>
                  <a:lnTo>
                    <a:pt x="169430" y="393979"/>
                  </a:lnTo>
                  <a:lnTo>
                    <a:pt x="156057" y="398043"/>
                  </a:lnTo>
                  <a:lnTo>
                    <a:pt x="140436" y="399707"/>
                  </a:lnTo>
                  <a:lnTo>
                    <a:pt x="108585" y="399707"/>
                  </a:lnTo>
                  <a:lnTo>
                    <a:pt x="91795" y="397776"/>
                  </a:lnTo>
                  <a:lnTo>
                    <a:pt x="77660" y="393179"/>
                  </a:lnTo>
                  <a:lnTo>
                    <a:pt x="70256" y="389445"/>
                  </a:lnTo>
                  <a:lnTo>
                    <a:pt x="66852" y="387731"/>
                  </a:lnTo>
                  <a:lnTo>
                    <a:pt x="60007" y="383235"/>
                  </a:lnTo>
                  <a:lnTo>
                    <a:pt x="58140" y="380771"/>
                  </a:lnTo>
                  <a:lnTo>
                    <a:pt x="55549" y="319811"/>
                  </a:lnTo>
                  <a:lnTo>
                    <a:pt x="55549" y="380568"/>
                  </a:lnTo>
                  <a:lnTo>
                    <a:pt x="39878" y="392468"/>
                  </a:lnTo>
                  <a:lnTo>
                    <a:pt x="37744" y="389178"/>
                  </a:lnTo>
                  <a:lnTo>
                    <a:pt x="36817" y="386397"/>
                  </a:lnTo>
                  <a:lnTo>
                    <a:pt x="36703" y="384390"/>
                  </a:lnTo>
                  <a:lnTo>
                    <a:pt x="34886" y="315874"/>
                  </a:lnTo>
                  <a:lnTo>
                    <a:pt x="52616" y="311442"/>
                  </a:lnTo>
                  <a:lnTo>
                    <a:pt x="55549" y="380568"/>
                  </a:lnTo>
                  <a:lnTo>
                    <a:pt x="55549" y="319811"/>
                  </a:lnTo>
                  <a:lnTo>
                    <a:pt x="55194" y="311442"/>
                  </a:lnTo>
                  <a:lnTo>
                    <a:pt x="55283" y="310781"/>
                  </a:lnTo>
                  <a:lnTo>
                    <a:pt x="55143" y="310172"/>
                  </a:lnTo>
                  <a:lnTo>
                    <a:pt x="55041" y="307975"/>
                  </a:lnTo>
                  <a:lnTo>
                    <a:pt x="52285" y="243116"/>
                  </a:lnTo>
                  <a:lnTo>
                    <a:pt x="52285" y="303580"/>
                  </a:lnTo>
                  <a:lnTo>
                    <a:pt x="34683" y="307975"/>
                  </a:lnTo>
                  <a:lnTo>
                    <a:pt x="32512" y="226072"/>
                  </a:lnTo>
                  <a:lnTo>
                    <a:pt x="49009" y="226072"/>
                  </a:lnTo>
                  <a:lnTo>
                    <a:pt x="52285" y="303580"/>
                  </a:lnTo>
                  <a:lnTo>
                    <a:pt x="52285" y="243116"/>
                  </a:lnTo>
                  <a:lnTo>
                    <a:pt x="51562" y="226072"/>
                  </a:lnTo>
                  <a:lnTo>
                    <a:pt x="51231" y="218363"/>
                  </a:lnTo>
                  <a:lnTo>
                    <a:pt x="48679" y="158127"/>
                  </a:lnTo>
                  <a:lnTo>
                    <a:pt x="48679" y="218363"/>
                  </a:lnTo>
                  <a:lnTo>
                    <a:pt x="32308" y="218363"/>
                  </a:lnTo>
                  <a:lnTo>
                    <a:pt x="29019" y="94145"/>
                  </a:lnTo>
                  <a:lnTo>
                    <a:pt x="33629" y="94145"/>
                  </a:lnTo>
                  <a:lnTo>
                    <a:pt x="45808" y="152133"/>
                  </a:lnTo>
                  <a:lnTo>
                    <a:pt x="45885" y="152654"/>
                  </a:lnTo>
                  <a:lnTo>
                    <a:pt x="48679" y="218363"/>
                  </a:lnTo>
                  <a:lnTo>
                    <a:pt x="48679" y="158127"/>
                  </a:lnTo>
                  <a:lnTo>
                    <a:pt x="48425" y="152133"/>
                  </a:lnTo>
                  <a:lnTo>
                    <a:pt x="31648" y="72263"/>
                  </a:lnTo>
                  <a:lnTo>
                    <a:pt x="31648" y="84772"/>
                  </a:lnTo>
                  <a:lnTo>
                    <a:pt x="28765" y="84683"/>
                  </a:lnTo>
                  <a:lnTo>
                    <a:pt x="28359" y="69049"/>
                  </a:lnTo>
                  <a:lnTo>
                    <a:pt x="31648" y="84772"/>
                  </a:lnTo>
                  <a:lnTo>
                    <a:pt x="31648" y="72263"/>
                  </a:lnTo>
                  <a:lnTo>
                    <a:pt x="30975" y="69049"/>
                  </a:lnTo>
                  <a:lnTo>
                    <a:pt x="27952" y="54648"/>
                  </a:lnTo>
                  <a:lnTo>
                    <a:pt x="25412" y="54940"/>
                  </a:lnTo>
                  <a:lnTo>
                    <a:pt x="26187" y="84607"/>
                  </a:lnTo>
                  <a:lnTo>
                    <a:pt x="18935" y="84391"/>
                  </a:lnTo>
                  <a:lnTo>
                    <a:pt x="10490" y="86233"/>
                  </a:lnTo>
                  <a:lnTo>
                    <a:pt x="5232" y="92100"/>
                  </a:lnTo>
                  <a:lnTo>
                    <a:pt x="0" y="103784"/>
                  </a:lnTo>
                  <a:lnTo>
                    <a:pt x="23774" y="103784"/>
                  </a:lnTo>
                  <a:lnTo>
                    <a:pt x="23774" y="94145"/>
                  </a:lnTo>
                  <a:lnTo>
                    <a:pt x="26441" y="94145"/>
                  </a:lnTo>
                  <a:lnTo>
                    <a:pt x="34137" y="384390"/>
                  </a:lnTo>
                  <a:lnTo>
                    <a:pt x="69596" y="416598"/>
                  </a:lnTo>
                  <a:lnTo>
                    <a:pt x="108610" y="422694"/>
                  </a:lnTo>
                  <a:lnTo>
                    <a:pt x="139496" y="422706"/>
                  </a:lnTo>
                  <a:lnTo>
                    <a:pt x="156451" y="420141"/>
                  </a:lnTo>
                  <a:lnTo>
                    <a:pt x="179006" y="416737"/>
                  </a:lnTo>
                  <a:lnTo>
                    <a:pt x="201714" y="404749"/>
                  </a:lnTo>
                  <a:lnTo>
                    <a:pt x="212153" y="392722"/>
                  </a:lnTo>
                  <a:lnTo>
                    <a:pt x="213233" y="390258"/>
                  </a:lnTo>
                  <a:lnTo>
                    <a:pt x="214782" y="386727"/>
                  </a:lnTo>
                  <a:lnTo>
                    <a:pt x="214884" y="384390"/>
                  </a:lnTo>
                  <a:lnTo>
                    <a:pt x="216827" y="311378"/>
                  </a:lnTo>
                  <a:lnTo>
                    <a:pt x="216916" y="307911"/>
                  </a:lnTo>
                  <a:lnTo>
                    <a:pt x="219087" y="226072"/>
                  </a:lnTo>
                  <a:lnTo>
                    <a:pt x="219290" y="218363"/>
                  </a:lnTo>
                  <a:lnTo>
                    <a:pt x="223240" y="69062"/>
                  </a:lnTo>
                  <a:lnTo>
                    <a:pt x="220675" y="69062"/>
                  </a:lnTo>
                  <a:lnTo>
                    <a:pt x="216725" y="218363"/>
                  </a:lnTo>
                  <a:lnTo>
                    <a:pt x="216522" y="218363"/>
                  </a:lnTo>
                  <a:lnTo>
                    <a:pt x="216522" y="226072"/>
                  </a:lnTo>
                  <a:lnTo>
                    <a:pt x="214350" y="307911"/>
                  </a:lnTo>
                  <a:lnTo>
                    <a:pt x="214147" y="307860"/>
                  </a:lnTo>
                  <a:lnTo>
                    <a:pt x="214147" y="315810"/>
                  </a:lnTo>
                  <a:lnTo>
                    <a:pt x="212318" y="384390"/>
                  </a:lnTo>
                  <a:lnTo>
                    <a:pt x="212204" y="386397"/>
                  </a:lnTo>
                  <a:lnTo>
                    <a:pt x="211645" y="388099"/>
                  </a:lnTo>
                  <a:lnTo>
                    <a:pt x="210477" y="390258"/>
                  </a:lnTo>
                  <a:lnTo>
                    <a:pt x="208762" y="389178"/>
                  </a:lnTo>
                  <a:lnTo>
                    <a:pt x="202450" y="385191"/>
                  </a:lnTo>
                  <a:lnTo>
                    <a:pt x="202450" y="400392"/>
                  </a:lnTo>
                  <a:lnTo>
                    <a:pt x="193459" y="407187"/>
                  </a:lnTo>
                  <a:lnTo>
                    <a:pt x="180428" y="413397"/>
                  </a:lnTo>
                  <a:lnTo>
                    <a:pt x="162674" y="418033"/>
                  </a:lnTo>
                  <a:lnTo>
                    <a:pt x="139560" y="420141"/>
                  </a:lnTo>
                  <a:lnTo>
                    <a:pt x="87083" y="418160"/>
                  </a:lnTo>
                  <a:lnTo>
                    <a:pt x="48475" y="402069"/>
                  </a:lnTo>
                  <a:lnTo>
                    <a:pt x="61112" y="392468"/>
                  </a:lnTo>
                  <a:lnTo>
                    <a:pt x="64858" y="389623"/>
                  </a:lnTo>
                  <a:lnTo>
                    <a:pt x="64719" y="389445"/>
                  </a:lnTo>
                  <a:lnTo>
                    <a:pt x="72758" y="393776"/>
                  </a:lnTo>
                  <a:lnTo>
                    <a:pt x="82943" y="397929"/>
                  </a:lnTo>
                  <a:lnTo>
                    <a:pt x="94996" y="401053"/>
                  </a:lnTo>
                  <a:lnTo>
                    <a:pt x="108585" y="402272"/>
                  </a:lnTo>
                  <a:lnTo>
                    <a:pt x="140436" y="402272"/>
                  </a:lnTo>
                  <a:lnTo>
                    <a:pt x="154228" y="401015"/>
                  </a:lnTo>
                  <a:lnTo>
                    <a:pt x="159181" y="399707"/>
                  </a:lnTo>
                  <a:lnTo>
                    <a:pt x="166509" y="397776"/>
                  </a:lnTo>
                  <a:lnTo>
                    <a:pt x="176695" y="393573"/>
                  </a:lnTo>
                  <a:lnTo>
                    <a:pt x="184721" y="389178"/>
                  </a:lnTo>
                  <a:lnTo>
                    <a:pt x="202450" y="400392"/>
                  </a:lnTo>
                  <a:lnTo>
                    <a:pt x="202450" y="385191"/>
                  </a:lnTo>
                  <a:lnTo>
                    <a:pt x="193522" y="379539"/>
                  </a:lnTo>
                  <a:lnTo>
                    <a:pt x="196405" y="311378"/>
                  </a:lnTo>
                  <a:lnTo>
                    <a:pt x="214147" y="315810"/>
                  </a:lnTo>
                  <a:lnTo>
                    <a:pt x="214147" y="307860"/>
                  </a:lnTo>
                  <a:lnTo>
                    <a:pt x="196735" y="303504"/>
                  </a:lnTo>
                  <a:lnTo>
                    <a:pt x="200012" y="226072"/>
                  </a:lnTo>
                  <a:lnTo>
                    <a:pt x="216522" y="226072"/>
                  </a:lnTo>
                  <a:lnTo>
                    <a:pt x="216522" y="218363"/>
                  </a:lnTo>
                  <a:lnTo>
                    <a:pt x="200342" y="218363"/>
                  </a:lnTo>
                  <a:lnTo>
                    <a:pt x="203123" y="152654"/>
                  </a:lnTo>
                  <a:lnTo>
                    <a:pt x="220675" y="69062"/>
                  </a:lnTo>
                  <a:lnTo>
                    <a:pt x="223240" y="69049"/>
                  </a:lnTo>
                  <a:lnTo>
                    <a:pt x="223621" y="54940"/>
                  </a:lnTo>
                  <a:close/>
                </a:path>
              </a:pathLst>
            </a:custGeom>
            <a:solidFill>
              <a:srgbClr val="92278F"/>
            </a:solidFill>
          </p:spPr>
          <p:txBody>
            <a:bodyPr wrap="square" lIns="0" tIns="0" rIns="0" bIns="0" rtlCol="0"/>
            <a:lstStyle/>
            <a:p/>
          </p:txBody>
        </p:sp>
        <p:pic>
          <p:nvPicPr>
            <p:cNvPr id="37" name="object 37" descr=""/>
            <p:cNvPicPr/>
            <p:nvPr/>
          </p:nvPicPr>
          <p:blipFill>
            <a:blip r:embed="rId10" cstate="print"/>
            <a:stretch>
              <a:fillRect/>
            </a:stretch>
          </p:blipFill>
          <p:spPr>
            <a:xfrm>
              <a:off x="14934055" y="780897"/>
              <a:ext cx="7708" cy="47980"/>
            </a:xfrm>
            <a:prstGeom prst="rect">
              <a:avLst/>
            </a:prstGeom>
          </p:spPr>
        </p:pic>
        <p:pic>
          <p:nvPicPr>
            <p:cNvPr id="38" name="object 38" descr=""/>
            <p:cNvPicPr/>
            <p:nvPr/>
          </p:nvPicPr>
          <p:blipFill>
            <a:blip r:embed="rId11" cstate="print"/>
            <a:stretch>
              <a:fillRect/>
            </a:stretch>
          </p:blipFill>
          <p:spPr>
            <a:xfrm>
              <a:off x="14903640" y="780897"/>
              <a:ext cx="7721" cy="47980"/>
            </a:xfrm>
            <a:prstGeom prst="rect">
              <a:avLst/>
            </a:prstGeom>
          </p:spPr>
        </p:pic>
        <p:pic>
          <p:nvPicPr>
            <p:cNvPr id="39" name="object 39" descr=""/>
            <p:cNvPicPr/>
            <p:nvPr/>
          </p:nvPicPr>
          <p:blipFill>
            <a:blip r:embed="rId10" cstate="print"/>
            <a:stretch>
              <a:fillRect/>
            </a:stretch>
          </p:blipFill>
          <p:spPr>
            <a:xfrm>
              <a:off x="14842819" y="780897"/>
              <a:ext cx="7708" cy="47980"/>
            </a:xfrm>
            <a:prstGeom prst="rect">
              <a:avLst/>
            </a:prstGeom>
          </p:spPr>
        </p:pic>
        <p:pic>
          <p:nvPicPr>
            <p:cNvPr id="40" name="object 40" descr=""/>
            <p:cNvPicPr/>
            <p:nvPr/>
          </p:nvPicPr>
          <p:blipFill>
            <a:blip r:embed="rId11" cstate="print"/>
            <a:stretch>
              <a:fillRect/>
            </a:stretch>
          </p:blipFill>
          <p:spPr>
            <a:xfrm>
              <a:off x="14873223" y="780897"/>
              <a:ext cx="7721" cy="47980"/>
            </a:xfrm>
            <a:prstGeom prst="rect">
              <a:avLst/>
            </a:prstGeom>
          </p:spPr>
        </p:pic>
        <p:pic>
          <p:nvPicPr>
            <p:cNvPr id="41" name="object 41" descr=""/>
            <p:cNvPicPr/>
            <p:nvPr/>
          </p:nvPicPr>
          <p:blipFill>
            <a:blip r:embed="rId12" cstate="print"/>
            <a:stretch>
              <a:fillRect/>
            </a:stretch>
          </p:blipFill>
          <p:spPr>
            <a:xfrm>
              <a:off x="14934055" y="672516"/>
              <a:ext cx="7708" cy="91249"/>
            </a:xfrm>
            <a:prstGeom prst="rect">
              <a:avLst/>
            </a:prstGeom>
          </p:spPr>
        </p:pic>
        <p:pic>
          <p:nvPicPr>
            <p:cNvPr id="42" name="object 42" descr=""/>
            <p:cNvPicPr/>
            <p:nvPr/>
          </p:nvPicPr>
          <p:blipFill>
            <a:blip r:embed="rId13" cstate="print"/>
            <a:stretch>
              <a:fillRect/>
            </a:stretch>
          </p:blipFill>
          <p:spPr>
            <a:xfrm>
              <a:off x="14903640" y="672516"/>
              <a:ext cx="7721" cy="91249"/>
            </a:xfrm>
            <a:prstGeom prst="rect">
              <a:avLst/>
            </a:prstGeom>
          </p:spPr>
        </p:pic>
        <p:pic>
          <p:nvPicPr>
            <p:cNvPr id="43" name="object 43" descr=""/>
            <p:cNvPicPr/>
            <p:nvPr/>
          </p:nvPicPr>
          <p:blipFill>
            <a:blip r:embed="rId13" cstate="print"/>
            <a:stretch>
              <a:fillRect/>
            </a:stretch>
          </p:blipFill>
          <p:spPr>
            <a:xfrm>
              <a:off x="14873223" y="672516"/>
              <a:ext cx="7721" cy="91249"/>
            </a:xfrm>
            <a:prstGeom prst="rect">
              <a:avLst/>
            </a:prstGeom>
          </p:spPr>
        </p:pic>
        <p:pic>
          <p:nvPicPr>
            <p:cNvPr id="44" name="object 44" descr=""/>
            <p:cNvPicPr/>
            <p:nvPr/>
          </p:nvPicPr>
          <p:blipFill>
            <a:blip r:embed="rId12" cstate="print"/>
            <a:stretch>
              <a:fillRect/>
            </a:stretch>
          </p:blipFill>
          <p:spPr>
            <a:xfrm>
              <a:off x="14842819" y="672516"/>
              <a:ext cx="7708" cy="91249"/>
            </a:xfrm>
            <a:prstGeom prst="rect">
              <a:avLst/>
            </a:prstGeom>
          </p:spPr>
        </p:pic>
        <p:sp>
          <p:nvSpPr>
            <p:cNvPr id="45" name="object 45" descr=""/>
            <p:cNvSpPr/>
            <p:nvPr/>
          </p:nvSpPr>
          <p:spPr>
            <a:xfrm>
              <a:off x="14798347" y="376097"/>
              <a:ext cx="186690" cy="29209"/>
            </a:xfrm>
            <a:custGeom>
              <a:avLst/>
              <a:gdLst/>
              <a:ahLst/>
              <a:cxnLst/>
              <a:rect l="l" t="t" r="r" b="b"/>
              <a:pathLst>
                <a:path w="186690" h="29210">
                  <a:moveTo>
                    <a:pt x="112585" y="0"/>
                  </a:moveTo>
                  <a:lnTo>
                    <a:pt x="73685" y="0"/>
                  </a:lnTo>
                  <a:lnTo>
                    <a:pt x="45535" y="1935"/>
                  </a:lnTo>
                  <a:lnTo>
                    <a:pt x="4876" y="20078"/>
                  </a:lnTo>
                  <a:lnTo>
                    <a:pt x="0" y="29133"/>
                  </a:lnTo>
                  <a:lnTo>
                    <a:pt x="3327" y="26581"/>
                  </a:lnTo>
                  <a:lnTo>
                    <a:pt x="15535" y="20993"/>
                  </a:lnTo>
                  <a:lnTo>
                    <a:pt x="40130" y="15396"/>
                  </a:lnTo>
                  <a:lnTo>
                    <a:pt x="80543" y="12852"/>
                  </a:lnTo>
                  <a:lnTo>
                    <a:pt x="172746" y="12852"/>
                  </a:lnTo>
                  <a:lnTo>
                    <a:pt x="160639" y="6834"/>
                  </a:lnTo>
                  <a:lnTo>
                    <a:pt x="140735" y="1935"/>
                  </a:lnTo>
                  <a:lnTo>
                    <a:pt x="112585" y="0"/>
                  </a:lnTo>
                  <a:close/>
                </a:path>
                <a:path w="186690" h="29210">
                  <a:moveTo>
                    <a:pt x="172746" y="12852"/>
                  </a:moveTo>
                  <a:lnTo>
                    <a:pt x="105727" y="12852"/>
                  </a:lnTo>
                  <a:lnTo>
                    <a:pt x="144090" y="13106"/>
                  </a:lnTo>
                  <a:lnTo>
                    <a:pt x="165266" y="14887"/>
                  </a:lnTo>
                  <a:lnTo>
                    <a:pt x="176806" y="19721"/>
                  </a:lnTo>
                  <a:lnTo>
                    <a:pt x="186258" y="29133"/>
                  </a:lnTo>
                  <a:lnTo>
                    <a:pt x="185826" y="26187"/>
                  </a:lnTo>
                  <a:lnTo>
                    <a:pt x="183007" y="22161"/>
                  </a:lnTo>
                  <a:lnTo>
                    <a:pt x="181394" y="20078"/>
                  </a:lnTo>
                  <a:lnTo>
                    <a:pt x="173718" y="13335"/>
                  </a:lnTo>
                  <a:lnTo>
                    <a:pt x="172746" y="12852"/>
                  </a:lnTo>
                  <a:close/>
                </a:path>
              </a:pathLst>
            </a:custGeom>
            <a:solidFill>
              <a:srgbClr val="92278F"/>
            </a:solidFill>
          </p:spPr>
          <p:txBody>
            <a:bodyPr wrap="square" lIns="0" tIns="0" rIns="0" bIns="0" rtlCol="0"/>
            <a:lstStyle/>
            <a:p/>
          </p:txBody>
        </p:sp>
        <p:pic>
          <p:nvPicPr>
            <p:cNvPr id="46" name="object 46" descr=""/>
            <p:cNvPicPr/>
            <p:nvPr/>
          </p:nvPicPr>
          <p:blipFill>
            <a:blip r:embed="rId14" cstate="print"/>
            <a:stretch>
              <a:fillRect/>
            </a:stretch>
          </p:blipFill>
          <p:spPr>
            <a:xfrm>
              <a:off x="0" y="4752581"/>
              <a:ext cx="6743" cy="8572"/>
            </a:xfrm>
            <a:prstGeom prst="rect">
              <a:avLst/>
            </a:prstGeom>
          </p:spPr>
        </p:pic>
        <p:sp>
          <p:nvSpPr>
            <p:cNvPr id="47" name="object 47" descr=""/>
            <p:cNvSpPr/>
            <p:nvPr/>
          </p:nvSpPr>
          <p:spPr>
            <a:xfrm>
              <a:off x="106400" y="4505655"/>
              <a:ext cx="233045" cy="391160"/>
            </a:xfrm>
            <a:custGeom>
              <a:avLst/>
              <a:gdLst/>
              <a:ahLst/>
              <a:cxnLst/>
              <a:rect l="l" t="t" r="r" b="b"/>
              <a:pathLst>
                <a:path w="233045" h="391160">
                  <a:moveTo>
                    <a:pt x="17132" y="309105"/>
                  </a:moveTo>
                  <a:lnTo>
                    <a:pt x="13868" y="305841"/>
                  </a:lnTo>
                  <a:lnTo>
                    <a:pt x="4114" y="305841"/>
                  </a:lnTo>
                  <a:lnTo>
                    <a:pt x="850" y="309105"/>
                  </a:lnTo>
                  <a:lnTo>
                    <a:pt x="850" y="387400"/>
                  </a:lnTo>
                  <a:lnTo>
                    <a:pt x="4114" y="390664"/>
                  </a:lnTo>
                  <a:lnTo>
                    <a:pt x="13868" y="390664"/>
                  </a:lnTo>
                  <a:lnTo>
                    <a:pt x="17132" y="387400"/>
                  </a:lnTo>
                  <a:lnTo>
                    <a:pt x="17132" y="383374"/>
                  </a:lnTo>
                  <a:lnTo>
                    <a:pt x="17132" y="309105"/>
                  </a:lnTo>
                  <a:close/>
                </a:path>
                <a:path w="233045" h="391160">
                  <a:moveTo>
                    <a:pt x="17995" y="3263"/>
                  </a:moveTo>
                  <a:lnTo>
                    <a:pt x="14732" y="0"/>
                  </a:lnTo>
                  <a:lnTo>
                    <a:pt x="3263" y="0"/>
                  </a:lnTo>
                  <a:lnTo>
                    <a:pt x="0" y="3263"/>
                  </a:lnTo>
                  <a:lnTo>
                    <a:pt x="0" y="78981"/>
                  </a:lnTo>
                  <a:lnTo>
                    <a:pt x="3263" y="82245"/>
                  </a:lnTo>
                  <a:lnTo>
                    <a:pt x="14732" y="82245"/>
                  </a:lnTo>
                  <a:lnTo>
                    <a:pt x="17995" y="78981"/>
                  </a:lnTo>
                  <a:lnTo>
                    <a:pt x="17995" y="74955"/>
                  </a:lnTo>
                  <a:lnTo>
                    <a:pt x="17995" y="3263"/>
                  </a:lnTo>
                  <a:close/>
                </a:path>
                <a:path w="233045" h="391160">
                  <a:moveTo>
                    <a:pt x="231648" y="309105"/>
                  </a:moveTo>
                  <a:lnTo>
                    <a:pt x="228396" y="305841"/>
                  </a:lnTo>
                  <a:lnTo>
                    <a:pt x="218643" y="305841"/>
                  </a:lnTo>
                  <a:lnTo>
                    <a:pt x="215379" y="309105"/>
                  </a:lnTo>
                  <a:lnTo>
                    <a:pt x="215379" y="383374"/>
                  </a:lnTo>
                  <a:lnTo>
                    <a:pt x="215379" y="387400"/>
                  </a:lnTo>
                  <a:lnTo>
                    <a:pt x="218643" y="390664"/>
                  </a:lnTo>
                  <a:lnTo>
                    <a:pt x="228396" y="390664"/>
                  </a:lnTo>
                  <a:lnTo>
                    <a:pt x="231648" y="387400"/>
                  </a:lnTo>
                  <a:lnTo>
                    <a:pt x="231648" y="309105"/>
                  </a:lnTo>
                  <a:close/>
                </a:path>
                <a:path w="233045" h="391160">
                  <a:moveTo>
                    <a:pt x="232524" y="3263"/>
                  </a:moveTo>
                  <a:lnTo>
                    <a:pt x="229260" y="0"/>
                  </a:lnTo>
                  <a:lnTo>
                    <a:pt x="217792" y="0"/>
                  </a:lnTo>
                  <a:lnTo>
                    <a:pt x="214528" y="3263"/>
                  </a:lnTo>
                  <a:lnTo>
                    <a:pt x="214528" y="74955"/>
                  </a:lnTo>
                  <a:lnTo>
                    <a:pt x="214528" y="78981"/>
                  </a:lnTo>
                  <a:lnTo>
                    <a:pt x="217792" y="82245"/>
                  </a:lnTo>
                  <a:lnTo>
                    <a:pt x="229260" y="82245"/>
                  </a:lnTo>
                  <a:lnTo>
                    <a:pt x="232524" y="78981"/>
                  </a:lnTo>
                  <a:lnTo>
                    <a:pt x="232524" y="3263"/>
                  </a:lnTo>
                  <a:close/>
                </a:path>
              </a:pathLst>
            </a:custGeom>
            <a:solidFill>
              <a:srgbClr val="231F20"/>
            </a:solidFill>
          </p:spPr>
          <p:txBody>
            <a:bodyPr wrap="square" lIns="0" tIns="0" rIns="0" bIns="0" rtlCol="0"/>
            <a:lstStyle/>
            <a:p/>
          </p:txBody>
        </p:sp>
        <p:pic>
          <p:nvPicPr>
            <p:cNvPr id="48" name="object 48" descr=""/>
            <p:cNvPicPr/>
            <p:nvPr/>
          </p:nvPicPr>
          <p:blipFill>
            <a:blip r:embed="rId15" cstate="print"/>
            <a:stretch>
              <a:fillRect/>
            </a:stretch>
          </p:blipFill>
          <p:spPr>
            <a:xfrm>
              <a:off x="114122" y="4431538"/>
              <a:ext cx="217081" cy="531583"/>
            </a:xfrm>
            <a:prstGeom prst="rect">
              <a:avLst/>
            </a:prstGeom>
          </p:spPr>
        </p:pic>
        <p:pic>
          <p:nvPicPr>
            <p:cNvPr id="49" name="object 49" descr=""/>
            <p:cNvPicPr/>
            <p:nvPr/>
          </p:nvPicPr>
          <p:blipFill>
            <a:blip r:embed="rId16" cstate="print"/>
            <a:stretch>
              <a:fillRect/>
            </a:stretch>
          </p:blipFill>
          <p:spPr>
            <a:xfrm>
              <a:off x="126123" y="4448213"/>
              <a:ext cx="195643" cy="366528"/>
            </a:xfrm>
            <a:prstGeom prst="rect">
              <a:avLst/>
            </a:prstGeom>
          </p:spPr>
        </p:pic>
        <p:sp>
          <p:nvSpPr>
            <p:cNvPr id="50" name="object 50" descr=""/>
            <p:cNvSpPr/>
            <p:nvPr/>
          </p:nvSpPr>
          <p:spPr>
            <a:xfrm>
              <a:off x="132714" y="4926302"/>
              <a:ext cx="53975" cy="36195"/>
            </a:xfrm>
            <a:custGeom>
              <a:avLst/>
              <a:gdLst/>
              <a:ahLst/>
              <a:cxnLst/>
              <a:rect l="l" t="t" r="r" b="b"/>
              <a:pathLst>
                <a:path w="53975" h="36195">
                  <a:moveTo>
                    <a:pt x="0" y="0"/>
                  </a:moveTo>
                  <a:lnTo>
                    <a:pt x="30454" y="32561"/>
                  </a:lnTo>
                  <a:lnTo>
                    <a:pt x="49060" y="36131"/>
                  </a:lnTo>
                  <a:lnTo>
                    <a:pt x="53428" y="21615"/>
                  </a:lnTo>
                  <a:lnTo>
                    <a:pt x="31182" y="18100"/>
                  </a:lnTo>
                  <a:lnTo>
                    <a:pt x="15665" y="12555"/>
                  </a:lnTo>
                  <a:lnTo>
                    <a:pt x="5672" y="6136"/>
                  </a:lnTo>
                  <a:lnTo>
                    <a:pt x="0" y="0"/>
                  </a:lnTo>
                  <a:close/>
                </a:path>
              </a:pathLst>
            </a:custGeom>
            <a:solidFill>
              <a:srgbClr val="BCBEC0"/>
            </a:solidFill>
          </p:spPr>
          <p:txBody>
            <a:bodyPr wrap="square" lIns="0" tIns="0" rIns="0" bIns="0" rtlCol="0"/>
            <a:lstStyle/>
            <a:p/>
          </p:txBody>
        </p:sp>
        <p:pic>
          <p:nvPicPr>
            <p:cNvPr id="51" name="object 51" descr=""/>
            <p:cNvPicPr/>
            <p:nvPr/>
          </p:nvPicPr>
          <p:blipFill>
            <a:blip r:embed="rId17" cstate="print"/>
            <a:stretch>
              <a:fillRect/>
            </a:stretch>
          </p:blipFill>
          <p:spPr>
            <a:xfrm>
              <a:off x="125699" y="4751082"/>
              <a:ext cx="193926" cy="107533"/>
            </a:xfrm>
            <a:prstGeom prst="rect">
              <a:avLst/>
            </a:prstGeom>
          </p:spPr>
        </p:pic>
        <p:sp>
          <p:nvSpPr>
            <p:cNvPr id="52" name="object 52" descr=""/>
            <p:cNvSpPr/>
            <p:nvPr/>
          </p:nvSpPr>
          <p:spPr>
            <a:xfrm>
              <a:off x="98158" y="4765878"/>
              <a:ext cx="89535" cy="104139"/>
            </a:xfrm>
            <a:custGeom>
              <a:avLst/>
              <a:gdLst/>
              <a:ahLst/>
              <a:cxnLst/>
              <a:rect l="l" t="t" r="r" b="b"/>
              <a:pathLst>
                <a:path w="89535" h="104139">
                  <a:moveTo>
                    <a:pt x="33731" y="9639"/>
                  </a:moveTo>
                  <a:lnTo>
                    <a:pt x="23774" y="9639"/>
                  </a:lnTo>
                  <a:lnTo>
                    <a:pt x="23774" y="0"/>
                  </a:lnTo>
                  <a:lnTo>
                    <a:pt x="0" y="0"/>
                  </a:lnTo>
                  <a:lnTo>
                    <a:pt x="5219" y="11684"/>
                  </a:lnTo>
                  <a:lnTo>
                    <a:pt x="10477" y="17551"/>
                  </a:lnTo>
                  <a:lnTo>
                    <a:pt x="18923" y="19380"/>
                  </a:lnTo>
                  <a:lnTo>
                    <a:pt x="33731" y="18961"/>
                  </a:lnTo>
                  <a:lnTo>
                    <a:pt x="33731" y="9639"/>
                  </a:lnTo>
                  <a:close/>
                </a:path>
                <a:path w="89535" h="104139">
                  <a:moveTo>
                    <a:pt x="89319" y="97332"/>
                  </a:moveTo>
                  <a:lnTo>
                    <a:pt x="82892" y="97332"/>
                  </a:lnTo>
                  <a:lnTo>
                    <a:pt x="82892" y="103759"/>
                  </a:lnTo>
                  <a:lnTo>
                    <a:pt x="89319" y="103759"/>
                  </a:lnTo>
                  <a:lnTo>
                    <a:pt x="89319" y="97332"/>
                  </a:lnTo>
                  <a:close/>
                </a:path>
              </a:pathLst>
            </a:custGeom>
            <a:solidFill>
              <a:srgbClr val="92278F"/>
            </a:solidFill>
          </p:spPr>
          <p:txBody>
            <a:bodyPr wrap="square" lIns="0" tIns="0" rIns="0" bIns="0" rtlCol="0"/>
            <a:lstStyle/>
            <a:p/>
          </p:txBody>
        </p:sp>
        <p:pic>
          <p:nvPicPr>
            <p:cNvPr id="53" name="object 53" descr=""/>
            <p:cNvPicPr/>
            <p:nvPr/>
          </p:nvPicPr>
          <p:blipFill>
            <a:blip r:embed="rId18" cstate="print"/>
            <a:stretch>
              <a:fillRect/>
            </a:stretch>
          </p:blipFill>
          <p:spPr>
            <a:xfrm>
              <a:off x="285127" y="4434268"/>
              <a:ext cx="38620" cy="31978"/>
            </a:xfrm>
            <a:prstGeom prst="rect">
              <a:avLst/>
            </a:prstGeom>
          </p:spPr>
        </p:pic>
        <p:sp>
          <p:nvSpPr>
            <p:cNvPr id="54" name="object 54" descr=""/>
            <p:cNvSpPr/>
            <p:nvPr/>
          </p:nvSpPr>
          <p:spPr>
            <a:xfrm>
              <a:off x="259172" y="4926302"/>
              <a:ext cx="53975" cy="36195"/>
            </a:xfrm>
            <a:custGeom>
              <a:avLst/>
              <a:gdLst/>
              <a:ahLst/>
              <a:cxnLst/>
              <a:rect l="l" t="t" r="r" b="b"/>
              <a:pathLst>
                <a:path w="53975" h="36195">
                  <a:moveTo>
                    <a:pt x="53441" y="0"/>
                  </a:moveTo>
                  <a:lnTo>
                    <a:pt x="47768" y="6136"/>
                  </a:lnTo>
                  <a:lnTo>
                    <a:pt x="37774" y="12555"/>
                  </a:lnTo>
                  <a:lnTo>
                    <a:pt x="22253" y="18100"/>
                  </a:lnTo>
                  <a:lnTo>
                    <a:pt x="0" y="21615"/>
                  </a:lnTo>
                  <a:lnTo>
                    <a:pt x="4381" y="36131"/>
                  </a:lnTo>
                  <a:lnTo>
                    <a:pt x="45833" y="23288"/>
                  </a:lnTo>
                  <a:lnTo>
                    <a:pt x="52044" y="18554"/>
                  </a:lnTo>
                  <a:lnTo>
                    <a:pt x="53441" y="0"/>
                  </a:lnTo>
                  <a:close/>
                </a:path>
              </a:pathLst>
            </a:custGeom>
            <a:solidFill>
              <a:srgbClr val="BCBEC0"/>
            </a:solidFill>
          </p:spPr>
          <p:txBody>
            <a:bodyPr wrap="square" lIns="0" tIns="0" rIns="0" bIns="0" rtlCol="0"/>
            <a:lstStyle/>
            <a:p/>
          </p:txBody>
        </p:sp>
        <p:sp>
          <p:nvSpPr>
            <p:cNvPr id="55" name="object 55" descr=""/>
            <p:cNvSpPr/>
            <p:nvPr/>
          </p:nvSpPr>
          <p:spPr>
            <a:xfrm>
              <a:off x="123545" y="4446943"/>
              <a:ext cx="224154" cy="422909"/>
            </a:xfrm>
            <a:custGeom>
              <a:avLst/>
              <a:gdLst/>
              <a:ahLst/>
              <a:cxnLst/>
              <a:rect l="l" t="t" r="r" b="b"/>
              <a:pathLst>
                <a:path w="224154" h="422910">
                  <a:moveTo>
                    <a:pt x="140741" y="416267"/>
                  </a:moveTo>
                  <a:lnTo>
                    <a:pt x="134315" y="416267"/>
                  </a:lnTo>
                  <a:lnTo>
                    <a:pt x="134315" y="422694"/>
                  </a:lnTo>
                  <a:lnTo>
                    <a:pt x="140741" y="422694"/>
                  </a:lnTo>
                  <a:lnTo>
                    <a:pt x="140741" y="416267"/>
                  </a:lnTo>
                  <a:close/>
                </a:path>
                <a:path w="224154" h="422910">
                  <a:moveTo>
                    <a:pt x="223621" y="318935"/>
                  </a:moveTo>
                  <a:lnTo>
                    <a:pt x="199847" y="318935"/>
                  </a:lnTo>
                  <a:lnTo>
                    <a:pt x="199847" y="328574"/>
                  </a:lnTo>
                  <a:lnTo>
                    <a:pt x="197167" y="328574"/>
                  </a:lnTo>
                  <a:lnTo>
                    <a:pt x="195249" y="255866"/>
                  </a:lnTo>
                  <a:lnTo>
                    <a:pt x="195249" y="353644"/>
                  </a:lnTo>
                  <a:lnTo>
                    <a:pt x="191960" y="337959"/>
                  </a:lnTo>
                  <a:lnTo>
                    <a:pt x="194843" y="338048"/>
                  </a:lnTo>
                  <a:lnTo>
                    <a:pt x="195249" y="353644"/>
                  </a:lnTo>
                  <a:lnTo>
                    <a:pt x="195249" y="255866"/>
                  </a:lnTo>
                  <a:lnTo>
                    <a:pt x="194589" y="230835"/>
                  </a:lnTo>
                  <a:lnTo>
                    <a:pt x="194589" y="328574"/>
                  </a:lnTo>
                  <a:lnTo>
                    <a:pt x="189992" y="328574"/>
                  </a:lnTo>
                  <a:lnTo>
                    <a:pt x="177812" y="270573"/>
                  </a:lnTo>
                  <a:lnTo>
                    <a:pt x="177736" y="270052"/>
                  </a:lnTo>
                  <a:lnTo>
                    <a:pt x="174942" y="204343"/>
                  </a:lnTo>
                  <a:lnTo>
                    <a:pt x="191312" y="204343"/>
                  </a:lnTo>
                  <a:lnTo>
                    <a:pt x="194589" y="328574"/>
                  </a:lnTo>
                  <a:lnTo>
                    <a:pt x="194589" y="230835"/>
                  </a:lnTo>
                  <a:lnTo>
                    <a:pt x="193890" y="204343"/>
                  </a:lnTo>
                  <a:lnTo>
                    <a:pt x="193687" y="196634"/>
                  </a:lnTo>
                  <a:lnTo>
                    <a:pt x="191516" y="114731"/>
                  </a:lnTo>
                  <a:lnTo>
                    <a:pt x="191427" y="111264"/>
                  </a:lnTo>
                  <a:lnTo>
                    <a:pt x="191109" y="99301"/>
                  </a:lnTo>
                  <a:lnTo>
                    <a:pt x="191109" y="196634"/>
                  </a:lnTo>
                  <a:lnTo>
                    <a:pt x="174612" y="196634"/>
                  </a:lnTo>
                  <a:lnTo>
                    <a:pt x="171335" y="119126"/>
                  </a:lnTo>
                  <a:lnTo>
                    <a:pt x="188937" y="114731"/>
                  </a:lnTo>
                  <a:lnTo>
                    <a:pt x="191109" y="196634"/>
                  </a:lnTo>
                  <a:lnTo>
                    <a:pt x="191109" y="99301"/>
                  </a:lnTo>
                  <a:lnTo>
                    <a:pt x="189522" y="39471"/>
                  </a:lnTo>
                  <a:lnTo>
                    <a:pt x="189395" y="36029"/>
                  </a:lnTo>
                  <a:lnTo>
                    <a:pt x="188734" y="34518"/>
                  </a:lnTo>
                  <a:lnTo>
                    <a:pt x="188734" y="106832"/>
                  </a:lnTo>
                  <a:lnTo>
                    <a:pt x="171005" y="111264"/>
                  </a:lnTo>
                  <a:lnTo>
                    <a:pt x="168071" y="42138"/>
                  </a:lnTo>
                  <a:lnTo>
                    <a:pt x="179768" y="33261"/>
                  </a:lnTo>
                  <a:lnTo>
                    <a:pt x="183743" y="30238"/>
                  </a:lnTo>
                  <a:lnTo>
                    <a:pt x="185877" y="33528"/>
                  </a:lnTo>
                  <a:lnTo>
                    <a:pt x="186867" y="36537"/>
                  </a:lnTo>
                  <a:lnTo>
                    <a:pt x="188734" y="106832"/>
                  </a:lnTo>
                  <a:lnTo>
                    <a:pt x="188734" y="34518"/>
                  </a:lnTo>
                  <a:lnTo>
                    <a:pt x="186867" y="30238"/>
                  </a:lnTo>
                  <a:lnTo>
                    <a:pt x="186778" y="30035"/>
                  </a:lnTo>
                  <a:lnTo>
                    <a:pt x="176466" y="18097"/>
                  </a:lnTo>
                  <a:lnTo>
                    <a:pt x="175145" y="17399"/>
                  </a:lnTo>
                  <a:lnTo>
                    <a:pt x="175145" y="20637"/>
                  </a:lnTo>
                  <a:lnTo>
                    <a:pt x="158762" y="33083"/>
                  </a:lnTo>
                  <a:lnTo>
                    <a:pt x="158902" y="33261"/>
                  </a:lnTo>
                  <a:lnTo>
                    <a:pt x="150876" y="28930"/>
                  </a:lnTo>
                  <a:lnTo>
                    <a:pt x="140677" y="24790"/>
                  </a:lnTo>
                  <a:lnTo>
                    <a:pt x="133794" y="22999"/>
                  </a:lnTo>
                  <a:lnTo>
                    <a:pt x="128638" y="21666"/>
                  </a:lnTo>
                  <a:lnTo>
                    <a:pt x="115036" y="20434"/>
                  </a:lnTo>
                  <a:lnTo>
                    <a:pt x="83185" y="20434"/>
                  </a:lnTo>
                  <a:lnTo>
                    <a:pt x="69392" y="21704"/>
                  </a:lnTo>
                  <a:lnTo>
                    <a:pt x="57111" y="24942"/>
                  </a:lnTo>
                  <a:lnTo>
                    <a:pt x="46926" y="29146"/>
                  </a:lnTo>
                  <a:lnTo>
                    <a:pt x="38900" y="33528"/>
                  </a:lnTo>
                  <a:lnTo>
                    <a:pt x="37198" y="32448"/>
                  </a:lnTo>
                  <a:lnTo>
                    <a:pt x="30099" y="27965"/>
                  </a:lnTo>
                  <a:lnTo>
                    <a:pt x="30099" y="43167"/>
                  </a:lnTo>
                  <a:lnTo>
                    <a:pt x="27216" y="111328"/>
                  </a:lnTo>
                  <a:lnTo>
                    <a:pt x="26885" y="111252"/>
                  </a:lnTo>
                  <a:lnTo>
                    <a:pt x="26885" y="119202"/>
                  </a:lnTo>
                  <a:lnTo>
                    <a:pt x="23609" y="196634"/>
                  </a:lnTo>
                  <a:lnTo>
                    <a:pt x="23279" y="196634"/>
                  </a:lnTo>
                  <a:lnTo>
                    <a:pt x="23279" y="204343"/>
                  </a:lnTo>
                  <a:lnTo>
                    <a:pt x="20497" y="270052"/>
                  </a:lnTo>
                  <a:lnTo>
                    <a:pt x="2946" y="353644"/>
                  </a:lnTo>
                  <a:lnTo>
                    <a:pt x="6896" y="204343"/>
                  </a:lnTo>
                  <a:lnTo>
                    <a:pt x="23279" y="204343"/>
                  </a:lnTo>
                  <a:lnTo>
                    <a:pt x="23279" y="196634"/>
                  </a:lnTo>
                  <a:lnTo>
                    <a:pt x="7099" y="196634"/>
                  </a:lnTo>
                  <a:lnTo>
                    <a:pt x="9271" y="114795"/>
                  </a:lnTo>
                  <a:lnTo>
                    <a:pt x="26885" y="119202"/>
                  </a:lnTo>
                  <a:lnTo>
                    <a:pt x="26885" y="111252"/>
                  </a:lnTo>
                  <a:lnTo>
                    <a:pt x="9474" y="106895"/>
                  </a:lnTo>
                  <a:lnTo>
                    <a:pt x="11341" y="36537"/>
                  </a:lnTo>
                  <a:lnTo>
                    <a:pt x="11976" y="34607"/>
                  </a:lnTo>
                  <a:lnTo>
                    <a:pt x="13144" y="32448"/>
                  </a:lnTo>
                  <a:lnTo>
                    <a:pt x="30099" y="43167"/>
                  </a:lnTo>
                  <a:lnTo>
                    <a:pt x="30099" y="27965"/>
                  </a:lnTo>
                  <a:lnTo>
                    <a:pt x="60960" y="4673"/>
                  </a:lnTo>
                  <a:lnTo>
                    <a:pt x="84150" y="2565"/>
                  </a:lnTo>
                  <a:lnTo>
                    <a:pt x="114973" y="2590"/>
                  </a:lnTo>
                  <a:lnTo>
                    <a:pt x="136537" y="4559"/>
                  </a:lnTo>
                  <a:lnTo>
                    <a:pt x="153377" y="8737"/>
                  </a:lnTo>
                  <a:lnTo>
                    <a:pt x="166065" y="14363"/>
                  </a:lnTo>
                  <a:lnTo>
                    <a:pt x="175145" y="20637"/>
                  </a:lnTo>
                  <a:lnTo>
                    <a:pt x="175145" y="17399"/>
                  </a:lnTo>
                  <a:lnTo>
                    <a:pt x="154025" y="6121"/>
                  </a:lnTo>
                  <a:lnTo>
                    <a:pt x="131330" y="2565"/>
                  </a:lnTo>
                  <a:lnTo>
                    <a:pt x="115011" y="12"/>
                  </a:lnTo>
                  <a:lnTo>
                    <a:pt x="84124" y="0"/>
                  </a:lnTo>
                  <a:lnTo>
                    <a:pt x="44627" y="5981"/>
                  </a:lnTo>
                  <a:lnTo>
                    <a:pt x="11468" y="29984"/>
                  </a:lnTo>
                  <a:lnTo>
                    <a:pt x="0" y="367766"/>
                  </a:lnTo>
                  <a:lnTo>
                    <a:pt x="2552" y="368058"/>
                  </a:lnTo>
                  <a:lnTo>
                    <a:pt x="5575" y="353644"/>
                  </a:lnTo>
                  <a:lnTo>
                    <a:pt x="22999" y="270573"/>
                  </a:lnTo>
                  <a:lnTo>
                    <a:pt x="23050" y="270052"/>
                  </a:lnTo>
                  <a:lnTo>
                    <a:pt x="25844" y="204343"/>
                  </a:lnTo>
                  <a:lnTo>
                    <a:pt x="26174" y="196634"/>
                  </a:lnTo>
                  <a:lnTo>
                    <a:pt x="29641" y="114795"/>
                  </a:lnTo>
                  <a:lnTo>
                    <a:pt x="29781" y="111328"/>
                  </a:lnTo>
                  <a:lnTo>
                    <a:pt x="32639" y="43967"/>
                  </a:lnTo>
                  <a:lnTo>
                    <a:pt x="67564" y="24676"/>
                  </a:lnTo>
                  <a:lnTo>
                    <a:pt x="83185" y="22999"/>
                  </a:lnTo>
                  <a:lnTo>
                    <a:pt x="115036" y="22999"/>
                  </a:lnTo>
                  <a:lnTo>
                    <a:pt x="156768" y="34988"/>
                  </a:lnTo>
                  <a:lnTo>
                    <a:pt x="168236" y="106832"/>
                  </a:lnTo>
                  <a:lnTo>
                    <a:pt x="168338" y="111925"/>
                  </a:lnTo>
                  <a:lnTo>
                    <a:pt x="168478" y="112534"/>
                  </a:lnTo>
                  <a:lnTo>
                    <a:pt x="175196" y="270573"/>
                  </a:lnTo>
                  <a:lnTo>
                    <a:pt x="195668" y="368058"/>
                  </a:lnTo>
                  <a:lnTo>
                    <a:pt x="198208" y="367766"/>
                  </a:lnTo>
                  <a:lnTo>
                    <a:pt x="197840" y="353656"/>
                  </a:lnTo>
                  <a:lnTo>
                    <a:pt x="197421" y="338112"/>
                  </a:lnTo>
                  <a:lnTo>
                    <a:pt x="204685" y="338315"/>
                  </a:lnTo>
                  <a:lnTo>
                    <a:pt x="213131" y="336486"/>
                  </a:lnTo>
                  <a:lnTo>
                    <a:pt x="218389" y="330619"/>
                  </a:lnTo>
                  <a:lnTo>
                    <a:pt x="223621" y="318935"/>
                  </a:lnTo>
                  <a:close/>
                </a:path>
              </a:pathLst>
            </a:custGeom>
            <a:solidFill>
              <a:srgbClr val="92278F"/>
            </a:solidFill>
          </p:spPr>
          <p:txBody>
            <a:bodyPr wrap="square" lIns="0" tIns="0" rIns="0" bIns="0" rtlCol="0"/>
            <a:lstStyle/>
            <a:p/>
          </p:txBody>
        </p:sp>
        <p:pic>
          <p:nvPicPr>
            <p:cNvPr id="56" name="object 56" descr=""/>
            <p:cNvPicPr/>
            <p:nvPr/>
          </p:nvPicPr>
          <p:blipFill>
            <a:blip r:embed="rId11" cstate="print"/>
            <a:stretch>
              <a:fillRect/>
            </a:stretch>
          </p:blipFill>
          <p:spPr>
            <a:xfrm>
              <a:off x="172377" y="4495787"/>
              <a:ext cx="7708" cy="47967"/>
            </a:xfrm>
            <a:prstGeom prst="rect">
              <a:avLst/>
            </a:prstGeom>
          </p:spPr>
        </p:pic>
        <p:pic>
          <p:nvPicPr>
            <p:cNvPr id="57" name="object 57" descr=""/>
            <p:cNvPicPr/>
            <p:nvPr/>
          </p:nvPicPr>
          <p:blipFill>
            <a:blip r:embed="rId10" cstate="print"/>
            <a:stretch>
              <a:fillRect/>
            </a:stretch>
          </p:blipFill>
          <p:spPr>
            <a:xfrm>
              <a:off x="202793" y="4495787"/>
              <a:ext cx="7696" cy="47967"/>
            </a:xfrm>
            <a:prstGeom prst="rect">
              <a:avLst/>
            </a:prstGeom>
          </p:spPr>
        </p:pic>
        <p:pic>
          <p:nvPicPr>
            <p:cNvPr id="58" name="object 58" descr=""/>
            <p:cNvPicPr/>
            <p:nvPr/>
          </p:nvPicPr>
          <p:blipFill>
            <a:blip r:embed="rId11" cstate="print"/>
            <a:stretch>
              <a:fillRect/>
            </a:stretch>
          </p:blipFill>
          <p:spPr>
            <a:xfrm>
              <a:off x="233197" y="4495787"/>
              <a:ext cx="7708" cy="47967"/>
            </a:xfrm>
            <a:prstGeom prst="rect">
              <a:avLst/>
            </a:prstGeom>
          </p:spPr>
        </p:pic>
        <p:pic>
          <p:nvPicPr>
            <p:cNvPr id="59" name="object 59" descr=""/>
            <p:cNvPicPr/>
            <p:nvPr/>
          </p:nvPicPr>
          <p:blipFill>
            <a:blip r:embed="rId11" cstate="print"/>
            <a:stretch>
              <a:fillRect/>
            </a:stretch>
          </p:blipFill>
          <p:spPr>
            <a:xfrm>
              <a:off x="263613" y="4495787"/>
              <a:ext cx="7708" cy="47967"/>
            </a:xfrm>
            <a:prstGeom prst="rect">
              <a:avLst/>
            </a:prstGeom>
          </p:spPr>
        </p:pic>
        <p:pic>
          <p:nvPicPr>
            <p:cNvPr id="60" name="object 60" descr=""/>
            <p:cNvPicPr/>
            <p:nvPr/>
          </p:nvPicPr>
          <p:blipFill>
            <a:blip r:embed="rId19" cstate="print"/>
            <a:stretch>
              <a:fillRect/>
            </a:stretch>
          </p:blipFill>
          <p:spPr>
            <a:xfrm>
              <a:off x="172377" y="4560900"/>
              <a:ext cx="7708" cy="91236"/>
            </a:xfrm>
            <a:prstGeom prst="rect">
              <a:avLst/>
            </a:prstGeom>
          </p:spPr>
        </p:pic>
        <p:pic>
          <p:nvPicPr>
            <p:cNvPr id="61" name="object 61" descr=""/>
            <p:cNvPicPr/>
            <p:nvPr/>
          </p:nvPicPr>
          <p:blipFill>
            <a:blip r:embed="rId20" cstate="print"/>
            <a:stretch>
              <a:fillRect/>
            </a:stretch>
          </p:blipFill>
          <p:spPr>
            <a:xfrm>
              <a:off x="202793" y="4560900"/>
              <a:ext cx="7696" cy="91236"/>
            </a:xfrm>
            <a:prstGeom prst="rect">
              <a:avLst/>
            </a:prstGeom>
          </p:spPr>
        </p:pic>
        <p:pic>
          <p:nvPicPr>
            <p:cNvPr id="62" name="object 62" descr=""/>
            <p:cNvPicPr/>
            <p:nvPr/>
          </p:nvPicPr>
          <p:blipFill>
            <a:blip r:embed="rId19" cstate="print"/>
            <a:stretch>
              <a:fillRect/>
            </a:stretch>
          </p:blipFill>
          <p:spPr>
            <a:xfrm>
              <a:off x="233197" y="4560900"/>
              <a:ext cx="7708" cy="91236"/>
            </a:xfrm>
            <a:prstGeom prst="rect">
              <a:avLst/>
            </a:prstGeom>
          </p:spPr>
        </p:pic>
        <p:pic>
          <p:nvPicPr>
            <p:cNvPr id="63" name="object 63" descr=""/>
            <p:cNvPicPr/>
            <p:nvPr/>
          </p:nvPicPr>
          <p:blipFill>
            <a:blip r:embed="rId19" cstate="print"/>
            <a:stretch>
              <a:fillRect/>
            </a:stretch>
          </p:blipFill>
          <p:spPr>
            <a:xfrm>
              <a:off x="263613" y="4560900"/>
              <a:ext cx="7708" cy="91236"/>
            </a:xfrm>
            <a:prstGeom prst="rect">
              <a:avLst/>
            </a:prstGeom>
          </p:spPr>
        </p:pic>
        <p:sp>
          <p:nvSpPr>
            <p:cNvPr id="64" name="object 64" descr=""/>
            <p:cNvSpPr/>
            <p:nvPr/>
          </p:nvSpPr>
          <p:spPr>
            <a:xfrm>
              <a:off x="129539" y="4919430"/>
              <a:ext cx="186690" cy="29209"/>
            </a:xfrm>
            <a:custGeom>
              <a:avLst/>
              <a:gdLst/>
              <a:ahLst/>
              <a:cxnLst/>
              <a:rect l="l" t="t" r="r" b="b"/>
              <a:pathLst>
                <a:path w="186690" h="29210">
                  <a:moveTo>
                    <a:pt x="0" y="0"/>
                  </a:moveTo>
                  <a:lnTo>
                    <a:pt x="45522" y="27198"/>
                  </a:lnTo>
                  <a:lnTo>
                    <a:pt x="73672" y="29133"/>
                  </a:lnTo>
                  <a:lnTo>
                    <a:pt x="112572" y="29133"/>
                  </a:lnTo>
                  <a:lnTo>
                    <a:pt x="140722" y="27198"/>
                  </a:lnTo>
                  <a:lnTo>
                    <a:pt x="160626" y="22299"/>
                  </a:lnTo>
                  <a:lnTo>
                    <a:pt x="172733" y="16281"/>
                  </a:lnTo>
                  <a:lnTo>
                    <a:pt x="80530" y="16281"/>
                  </a:lnTo>
                  <a:lnTo>
                    <a:pt x="42167" y="16027"/>
                  </a:lnTo>
                  <a:lnTo>
                    <a:pt x="20991" y="14246"/>
                  </a:lnTo>
                  <a:lnTo>
                    <a:pt x="9452" y="9412"/>
                  </a:lnTo>
                  <a:lnTo>
                    <a:pt x="0" y="0"/>
                  </a:lnTo>
                  <a:close/>
                </a:path>
                <a:path w="186690" h="29210">
                  <a:moveTo>
                    <a:pt x="186245" y="0"/>
                  </a:moveTo>
                  <a:lnTo>
                    <a:pt x="182919" y="2552"/>
                  </a:lnTo>
                  <a:lnTo>
                    <a:pt x="170716" y="8140"/>
                  </a:lnTo>
                  <a:lnTo>
                    <a:pt x="146126" y="13737"/>
                  </a:lnTo>
                  <a:lnTo>
                    <a:pt x="105714" y="16281"/>
                  </a:lnTo>
                  <a:lnTo>
                    <a:pt x="172733" y="16281"/>
                  </a:lnTo>
                  <a:lnTo>
                    <a:pt x="173705" y="15798"/>
                  </a:lnTo>
                  <a:lnTo>
                    <a:pt x="181381" y="9055"/>
                  </a:lnTo>
                  <a:lnTo>
                    <a:pt x="183553" y="6146"/>
                  </a:lnTo>
                  <a:lnTo>
                    <a:pt x="185878" y="2543"/>
                  </a:lnTo>
                  <a:lnTo>
                    <a:pt x="186245" y="0"/>
                  </a:lnTo>
                  <a:close/>
                </a:path>
              </a:pathLst>
            </a:custGeom>
            <a:solidFill>
              <a:srgbClr val="92278F"/>
            </a:solidFill>
          </p:spPr>
          <p:txBody>
            <a:bodyPr wrap="square" lIns="0" tIns="0" rIns="0" bIns="0" rtlCol="0"/>
            <a:lstStyle/>
            <a:p/>
          </p:txBody>
        </p:sp>
        <p:sp>
          <p:nvSpPr>
            <p:cNvPr id="65" name="object 65" descr=""/>
            <p:cNvSpPr/>
            <p:nvPr/>
          </p:nvSpPr>
          <p:spPr>
            <a:xfrm>
              <a:off x="14326874"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66" name="object 66"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67" name="object 67" descr=""/>
            <p:cNvSpPr/>
            <p:nvPr/>
          </p:nvSpPr>
          <p:spPr>
            <a:xfrm>
              <a:off x="1349999" y="4378505"/>
              <a:ext cx="0" cy="585470"/>
            </a:xfrm>
            <a:custGeom>
              <a:avLst/>
              <a:gdLst/>
              <a:ahLst/>
              <a:cxnLst/>
              <a:rect l="l" t="t" r="r" b="b"/>
              <a:pathLst>
                <a:path w="0" h="585470">
                  <a:moveTo>
                    <a:pt x="0" y="585000"/>
                  </a:moveTo>
                  <a:lnTo>
                    <a:pt x="0" y="0"/>
                  </a:lnTo>
                </a:path>
              </a:pathLst>
            </a:custGeom>
            <a:ln w="9004">
              <a:solidFill>
                <a:srgbClr val="FFFFFF"/>
              </a:solidFill>
            </a:ln>
          </p:spPr>
          <p:txBody>
            <a:bodyPr wrap="square" lIns="0" tIns="0" rIns="0" bIns="0" rtlCol="0"/>
            <a:lstStyle/>
            <a:p/>
          </p:txBody>
        </p:sp>
        <p:sp>
          <p:nvSpPr>
            <p:cNvPr id="68" name="object 68" descr=""/>
            <p:cNvSpPr/>
            <p:nvPr/>
          </p:nvSpPr>
          <p:spPr>
            <a:xfrm>
              <a:off x="557999" y="4972506"/>
              <a:ext cx="792480" cy="0"/>
            </a:xfrm>
            <a:custGeom>
              <a:avLst/>
              <a:gdLst/>
              <a:ahLst/>
              <a:cxnLst/>
              <a:rect l="l" t="t" r="r" b="b"/>
              <a:pathLst>
                <a:path w="792480" h="0">
                  <a:moveTo>
                    <a:pt x="0" y="0"/>
                  </a:moveTo>
                  <a:lnTo>
                    <a:pt x="791997" y="0"/>
                  </a:lnTo>
                </a:path>
              </a:pathLst>
            </a:custGeom>
            <a:ln w="9004">
              <a:solidFill>
                <a:srgbClr val="BCBEC0"/>
              </a:solidFill>
            </a:ln>
          </p:spPr>
          <p:txBody>
            <a:bodyPr wrap="square" lIns="0" tIns="0" rIns="0" bIns="0" rtlCol="0"/>
            <a:lstStyle/>
            <a:p/>
          </p:txBody>
        </p:sp>
        <p:sp>
          <p:nvSpPr>
            <p:cNvPr id="69" name="object 69" descr=""/>
            <p:cNvSpPr/>
            <p:nvPr/>
          </p:nvSpPr>
          <p:spPr>
            <a:xfrm>
              <a:off x="2717999" y="4378505"/>
              <a:ext cx="0" cy="585470"/>
            </a:xfrm>
            <a:custGeom>
              <a:avLst/>
              <a:gdLst/>
              <a:ahLst/>
              <a:cxnLst/>
              <a:rect l="l" t="t" r="r" b="b"/>
              <a:pathLst>
                <a:path w="0" h="585470">
                  <a:moveTo>
                    <a:pt x="0" y="585000"/>
                  </a:moveTo>
                  <a:lnTo>
                    <a:pt x="0" y="0"/>
                  </a:lnTo>
                </a:path>
              </a:pathLst>
            </a:custGeom>
            <a:ln w="9004">
              <a:solidFill>
                <a:srgbClr val="FFFFFF"/>
              </a:solidFill>
            </a:ln>
          </p:spPr>
          <p:txBody>
            <a:bodyPr wrap="square" lIns="0" tIns="0" rIns="0" bIns="0" rtlCol="0"/>
            <a:lstStyle/>
            <a:p/>
          </p:txBody>
        </p:sp>
        <p:sp>
          <p:nvSpPr>
            <p:cNvPr id="70" name="object 70" descr=""/>
            <p:cNvSpPr/>
            <p:nvPr/>
          </p:nvSpPr>
          <p:spPr>
            <a:xfrm>
              <a:off x="1349999" y="4972506"/>
              <a:ext cx="1368425" cy="0"/>
            </a:xfrm>
            <a:custGeom>
              <a:avLst/>
              <a:gdLst/>
              <a:ahLst/>
              <a:cxnLst/>
              <a:rect l="l" t="t" r="r" b="b"/>
              <a:pathLst>
                <a:path w="1368425" h="0">
                  <a:moveTo>
                    <a:pt x="0" y="0"/>
                  </a:moveTo>
                  <a:lnTo>
                    <a:pt x="1368005" y="0"/>
                  </a:lnTo>
                </a:path>
              </a:pathLst>
            </a:custGeom>
            <a:ln w="9004">
              <a:solidFill>
                <a:srgbClr val="BCBEC0"/>
              </a:solidFill>
            </a:ln>
          </p:spPr>
          <p:txBody>
            <a:bodyPr wrap="square" lIns="0" tIns="0" rIns="0" bIns="0" rtlCol="0"/>
            <a:lstStyle/>
            <a:p/>
          </p:txBody>
        </p:sp>
        <p:sp>
          <p:nvSpPr>
            <p:cNvPr id="71" name="object 71" descr=""/>
            <p:cNvSpPr/>
            <p:nvPr/>
          </p:nvSpPr>
          <p:spPr>
            <a:xfrm>
              <a:off x="5777999" y="4378505"/>
              <a:ext cx="0" cy="585470"/>
            </a:xfrm>
            <a:custGeom>
              <a:avLst/>
              <a:gdLst/>
              <a:ahLst/>
              <a:cxnLst/>
              <a:rect l="l" t="t" r="r" b="b"/>
              <a:pathLst>
                <a:path w="0" h="585470">
                  <a:moveTo>
                    <a:pt x="0" y="585000"/>
                  </a:moveTo>
                  <a:lnTo>
                    <a:pt x="0" y="0"/>
                  </a:lnTo>
                </a:path>
              </a:pathLst>
            </a:custGeom>
            <a:ln w="9004">
              <a:solidFill>
                <a:srgbClr val="FFFFFF"/>
              </a:solidFill>
            </a:ln>
          </p:spPr>
          <p:txBody>
            <a:bodyPr wrap="square" lIns="0" tIns="0" rIns="0" bIns="0" rtlCol="0"/>
            <a:lstStyle/>
            <a:p/>
          </p:txBody>
        </p:sp>
        <p:sp>
          <p:nvSpPr>
            <p:cNvPr id="72" name="object 72" descr=""/>
            <p:cNvSpPr/>
            <p:nvPr/>
          </p:nvSpPr>
          <p:spPr>
            <a:xfrm>
              <a:off x="5777999" y="4972506"/>
              <a:ext cx="1422400" cy="0"/>
            </a:xfrm>
            <a:custGeom>
              <a:avLst/>
              <a:gdLst/>
              <a:ahLst/>
              <a:cxnLst/>
              <a:rect l="l" t="t" r="r" b="b"/>
              <a:pathLst>
                <a:path w="1422400" h="0">
                  <a:moveTo>
                    <a:pt x="0" y="0"/>
                  </a:moveTo>
                  <a:lnTo>
                    <a:pt x="1422006" y="0"/>
                  </a:lnTo>
                </a:path>
              </a:pathLst>
            </a:custGeom>
            <a:ln w="9004">
              <a:solidFill>
                <a:srgbClr val="BCBEC0"/>
              </a:solidFill>
            </a:ln>
          </p:spPr>
          <p:txBody>
            <a:bodyPr wrap="square" lIns="0" tIns="0" rIns="0" bIns="0" rtlCol="0"/>
            <a:lstStyle/>
            <a:p/>
          </p:txBody>
        </p:sp>
        <p:sp>
          <p:nvSpPr>
            <p:cNvPr id="73" name="object 73" descr=""/>
            <p:cNvSpPr/>
            <p:nvPr/>
          </p:nvSpPr>
          <p:spPr>
            <a:xfrm>
              <a:off x="2717999" y="4972506"/>
              <a:ext cx="3060065" cy="0"/>
            </a:xfrm>
            <a:custGeom>
              <a:avLst/>
              <a:gdLst/>
              <a:ahLst/>
              <a:cxnLst/>
              <a:rect l="l" t="t" r="r" b="b"/>
              <a:pathLst>
                <a:path w="3060064" h="0">
                  <a:moveTo>
                    <a:pt x="0" y="0"/>
                  </a:moveTo>
                  <a:lnTo>
                    <a:pt x="3060001" y="0"/>
                  </a:lnTo>
                </a:path>
              </a:pathLst>
            </a:custGeom>
            <a:ln w="9004">
              <a:solidFill>
                <a:srgbClr val="BCBEC0"/>
              </a:solidFill>
            </a:ln>
          </p:spPr>
          <p:txBody>
            <a:bodyPr wrap="square" lIns="0" tIns="0" rIns="0" bIns="0" rtlCol="0"/>
            <a:lstStyle/>
            <a:p/>
          </p:txBody>
        </p:sp>
      </p:grpSp>
      <p:graphicFrame>
        <p:nvGraphicFramePr>
          <p:cNvPr id="74" name="object 74" descr=""/>
          <p:cNvGraphicFramePr>
            <a:graphicFrameLocks noGrp="1"/>
          </p:cNvGraphicFramePr>
          <p:nvPr/>
        </p:nvGraphicFramePr>
        <p:xfrm>
          <a:off x="557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429895" indent="-122555">
                        <a:lnSpc>
                          <a:spcPct val="100000"/>
                        </a:lnSpc>
                        <a:spcBef>
                          <a:spcPts val="280"/>
                        </a:spcBef>
                        <a:buFont typeface="Trebuchet MS"/>
                        <a:buAutoNum type="alphaUcPeriod"/>
                        <a:tabLst>
                          <a:tab pos="429895" algn="l"/>
                        </a:tabLst>
                      </a:pPr>
                      <a:r>
                        <a:rPr dirty="0" sz="900" spc="-20">
                          <a:solidFill>
                            <a:srgbClr val="231F20"/>
                          </a:solidFill>
                          <a:latin typeface="華康標楷體"/>
                          <a:cs typeface="華康標楷體"/>
                        </a:rPr>
                        <a:t>察覺地震的發生</a:t>
                      </a:r>
                      <a:endParaRPr sz="900">
                        <a:latin typeface="華康標楷體"/>
                        <a:cs typeface="華康標楷體"/>
                      </a:endParaRPr>
                    </a:p>
                    <a:p>
                      <a:pPr>
                        <a:lnSpc>
                          <a:spcPct val="100000"/>
                        </a:lnSpc>
                        <a:buClr>
                          <a:srgbClr val="231F20"/>
                        </a:buClr>
                        <a:buFont typeface="Trebuchet MS"/>
                        <a:buAutoNum type="alphaUcPeriod"/>
                      </a:pPr>
                      <a:endParaRPr sz="1100">
                        <a:latin typeface="Times New Roman"/>
                        <a:cs typeface="Times New Roman"/>
                      </a:endParaRPr>
                    </a:p>
                    <a:p>
                      <a:pPr>
                        <a:lnSpc>
                          <a:spcPct val="100000"/>
                        </a:lnSpc>
                        <a:buClr>
                          <a:srgbClr val="231F20"/>
                        </a:buClr>
                        <a:buFont typeface="Trebuchet MS"/>
                        <a:buAutoNum type="alphaUcPeriod"/>
                      </a:pPr>
                      <a:endParaRPr sz="1100">
                        <a:latin typeface="Times New Roman"/>
                        <a:cs typeface="Times New Roman"/>
                      </a:endParaRPr>
                    </a:p>
                    <a:p>
                      <a:pPr>
                        <a:lnSpc>
                          <a:spcPct val="100000"/>
                        </a:lnSpc>
                        <a:buClr>
                          <a:srgbClr val="231F20"/>
                        </a:buClr>
                        <a:buFont typeface="Trebuchet MS"/>
                        <a:buAutoNum type="alphaUcPeriod"/>
                      </a:pPr>
                      <a:endParaRPr sz="1100">
                        <a:latin typeface="Times New Roman"/>
                        <a:cs typeface="Times New Roman"/>
                      </a:endParaRPr>
                    </a:p>
                    <a:p>
                      <a:pPr>
                        <a:lnSpc>
                          <a:spcPct val="100000"/>
                        </a:lnSpc>
                        <a:buClr>
                          <a:srgbClr val="231F20"/>
                        </a:buClr>
                        <a:buFont typeface="Trebuchet MS"/>
                        <a:buAutoNum type="alphaUcPeriod"/>
                      </a:pPr>
                      <a:endParaRPr sz="1100">
                        <a:latin typeface="Times New Roman"/>
                        <a:cs typeface="Times New Roman"/>
                      </a:endParaRPr>
                    </a:p>
                    <a:p>
                      <a:pPr>
                        <a:lnSpc>
                          <a:spcPct val="100000"/>
                        </a:lnSpc>
                        <a:buClr>
                          <a:srgbClr val="231F20"/>
                        </a:buClr>
                        <a:buFont typeface="Trebuchet MS"/>
                        <a:buAutoNum type="alphaUcPeriod"/>
                      </a:pPr>
                      <a:endParaRPr sz="1100">
                        <a:latin typeface="Times New Roman"/>
                        <a:cs typeface="Times New Roman"/>
                      </a:endParaRPr>
                    </a:p>
                    <a:p>
                      <a:pPr>
                        <a:lnSpc>
                          <a:spcPct val="100000"/>
                        </a:lnSpc>
                        <a:buClr>
                          <a:srgbClr val="231F20"/>
                        </a:buClr>
                        <a:buFont typeface="Trebuchet MS"/>
                        <a:buAutoNum type="alphaUcPeriod"/>
                      </a:pPr>
                      <a:endParaRPr sz="1100">
                        <a:latin typeface="Times New Roman"/>
                        <a:cs typeface="Times New Roman"/>
                      </a:endParaRPr>
                    </a:p>
                    <a:p>
                      <a:pPr marL="420370" indent="-119380">
                        <a:lnSpc>
                          <a:spcPct val="100000"/>
                        </a:lnSpc>
                        <a:spcBef>
                          <a:spcPts val="825"/>
                        </a:spcBef>
                        <a:buFont typeface="Trebuchet MS"/>
                        <a:buAutoNum type="alphaUcPeriod"/>
                        <a:tabLst>
                          <a:tab pos="420370" algn="l"/>
                        </a:tabLst>
                      </a:pPr>
                      <a:r>
                        <a:rPr dirty="0" sz="900" spc="-15">
                          <a:solidFill>
                            <a:srgbClr val="231F20"/>
                          </a:solidFill>
                          <a:latin typeface="華康標楷體"/>
                          <a:cs typeface="華康標楷體"/>
                        </a:rPr>
                        <a:t>將車輛停在路邊安全的位置。</a:t>
                      </a:r>
                      <a:endParaRPr sz="900">
                        <a:latin typeface="華康標楷體"/>
                        <a:cs typeface="華康標楷體"/>
                      </a:endParaRPr>
                    </a:p>
                    <a:p>
                      <a:pPr>
                        <a:lnSpc>
                          <a:spcPct val="100000"/>
                        </a:lnSpc>
                        <a:buClr>
                          <a:srgbClr val="231F20"/>
                        </a:buClr>
                        <a:buFont typeface="Trebuchet MS"/>
                        <a:buAutoNum type="alphaUcPeriod"/>
                      </a:pPr>
                      <a:endParaRPr sz="1100">
                        <a:latin typeface="Times New Roman"/>
                        <a:cs typeface="Times New Roman"/>
                      </a:endParaRPr>
                    </a:p>
                    <a:p>
                      <a:pPr>
                        <a:lnSpc>
                          <a:spcPct val="100000"/>
                        </a:lnSpc>
                        <a:buClr>
                          <a:srgbClr val="231F20"/>
                        </a:buClr>
                        <a:buFont typeface="Trebuchet MS"/>
                        <a:buAutoNum type="alphaUcPeriod"/>
                      </a:pPr>
                      <a:endParaRPr sz="1100">
                        <a:latin typeface="Times New Roman"/>
                        <a:cs typeface="Times New Roman"/>
                      </a:endParaRPr>
                    </a:p>
                    <a:p>
                      <a:pPr>
                        <a:lnSpc>
                          <a:spcPct val="100000"/>
                        </a:lnSpc>
                        <a:buClr>
                          <a:srgbClr val="231F20"/>
                        </a:buClr>
                        <a:buFont typeface="Trebuchet MS"/>
                        <a:buAutoNum type="alphaUcPeriod"/>
                      </a:pPr>
                      <a:endParaRPr sz="1100">
                        <a:latin typeface="Times New Roman"/>
                        <a:cs typeface="Times New Roman"/>
                      </a:endParaRPr>
                    </a:p>
                    <a:p>
                      <a:pPr>
                        <a:lnSpc>
                          <a:spcPct val="100000"/>
                        </a:lnSpc>
                        <a:buClr>
                          <a:srgbClr val="231F20"/>
                        </a:buClr>
                        <a:buFont typeface="Trebuchet MS"/>
                        <a:buAutoNum type="alphaUcPeriod"/>
                      </a:pPr>
                      <a:endParaRPr sz="1100">
                        <a:latin typeface="Times New Roman"/>
                        <a:cs typeface="Times New Roman"/>
                      </a:endParaRPr>
                    </a:p>
                    <a:p>
                      <a:pPr>
                        <a:lnSpc>
                          <a:spcPct val="100000"/>
                        </a:lnSpc>
                        <a:buClr>
                          <a:srgbClr val="231F20"/>
                        </a:buClr>
                        <a:buFont typeface="Trebuchet MS"/>
                        <a:buAutoNum type="alphaUcPeriod"/>
                      </a:pPr>
                      <a:endParaRPr sz="1100">
                        <a:latin typeface="Times New Roman"/>
                        <a:cs typeface="Times New Roman"/>
                      </a:endParaRPr>
                    </a:p>
                    <a:p>
                      <a:pPr>
                        <a:lnSpc>
                          <a:spcPct val="100000"/>
                        </a:lnSpc>
                        <a:buClr>
                          <a:srgbClr val="231F20"/>
                        </a:buClr>
                        <a:buFont typeface="Trebuchet MS"/>
                        <a:buAutoNum type="alphaUcPeriod"/>
                      </a:pPr>
                      <a:endParaRPr sz="1100">
                        <a:latin typeface="Times New Roman"/>
                        <a:cs typeface="Times New Roman"/>
                      </a:endParaRPr>
                    </a:p>
                    <a:p>
                      <a:pPr>
                        <a:lnSpc>
                          <a:spcPct val="100000"/>
                        </a:lnSpc>
                        <a:buClr>
                          <a:srgbClr val="231F20"/>
                        </a:buClr>
                        <a:buFont typeface="Trebuchet MS"/>
                        <a:buAutoNum type="alphaUcPeriod"/>
                      </a:pPr>
                      <a:endParaRPr sz="1100">
                        <a:latin typeface="Times New Roman"/>
                        <a:cs typeface="Times New Roman"/>
                      </a:endParaRPr>
                    </a:p>
                    <a:p>
                      <a:pPr>
                        <a:lnSpc>
                          <a:spcPct val="100000"/>
                        </a:lnSpc>
                        <a:buClr>
                          <a:srgbClr val="231F20"/>
                        </a:buClr>
                        <a:buFont typeface="Trebuchet MS"/>
                        <a:buAutoNum type="alphaUcPeriod"/>
                      </a:pPr>
                      <a:endParaRPr sz="1100">
                        <a:latin typeface="Times New Roman"/>
                        <a:cs typeface="Times New Roman"/>
                      </a:endParaRPr>
                    </a:p>
                    <a:p>
                      <a:pPr>
                        <a:lnSpc>
                          <a:spcPct val="100000"/>
                        </a:lnSpc>
                        <a:buClr>
                          <a:srgbClr val="231F20"/>
                        </a:buClr>
                        <a:buFont typeface="Trebuchet MS"/>
                        <a:buAutoNum type="alphaUcPeriod"/>
                      </a:pPr>
                      <a:endParaRPr sz="1100">
                        <a:latin typeface="Times New Roman"/>
                        <a:cs typeface="Times New Roman"/>
                      </a:endParaRPr>
                    </a:p>
                    <a:p>
                      <a:pPr>
                        <a:lnSpc>
                          <a:spcPct val="100000"/>
                        </a:lnSpc>
                        <a:buClr>
                          <a:srgbClr val="231F20"/>
                        </a:buClr>
                        <a:buFont typeface="Trebuchet MS"/>
                        <a:buAutoNum type="alphaUcPeriod"/>
                      </a:pPr>
                      <a:endParaRPr sz="1100">
                        <a:latin typeface="Times New Roman"/>
                        <a:cs typeface="Times New Roman"/>
                      </a:endParaRPr>
                    </a:p>
                    <a:p>
                      <a:pPr>
                        <a:lnSpc>
                          <a:spcPct val="100000"/>
                        </a:lnSpc>
                        <a:buClr>
                          <a:srgbClr val="231F20"/>
                        </a:buClr>
                        <a:buFont typeface="Trebuchet MS"/>
                        <a:buAutoNum type="alphaUcPeriod"/>
                      </a:pPr>
                      <a:endParaRPr sz="1100">
                        <a:latin typeface="Times New Roman"/>
                        <a:cs typeface="Times New Roman"/>
                      </a:endParaRPr>
                    </a:p>
                    <a:p>
                      <a:pPr>
                        <a:lnSpc>
                          <a:spcPct val="100000"/>
                        </a:lnSpc>
                        <a:buClr>
                          <a:srgbClr val="231F20"/>
                        </a:buClr>
                        <a:buFont typeface="Trebuchet MS"/>
                        <a:buAutoNum type="alphaUcPeriod"/>
                      </a:pPr>
                      <a:endParaRPr sz="1100">
                        <a:latin typeface="Times New Roman"/>
                        <a:cs typeface="Times New Roman"/>
                      </a:endParaRPr>
                    </a:p>
                    <a:p>
                      <a:pPr marL="426084" indent="-123189">
                        <a:lnSpc>
                          <a:spcPct val="100000"/>
                        </a:lnSpc>
                        <a:spcBef>
                          <a:spcPts val="750"/>
                        </a:spcBef>
                        <a:buFont typeface="Trebuchet MS"/>
                        <a:buAutoNum type="alphaUcPeriod"/>
                        <a:tabLst>
                          <a:tab pos="426084" algn="l"/>
                        </a:tabLst>
                      </a:pPr>
                      <a:r>
                        <a:rPr dirty="0" sz="900" spc="-15">
                          <a:solidFill>
                            <a:srgbClr val="231F20"/>
                          </a:solidFill>
                          <a:latin typeface="華康標楷體"/>
                          <a:cs typeface="華康標楷體"/>
                        </a:rPr>
                        <a:t>將引擎熄火並拉起手煞車。</a:t>
                      </a:r>
                      <a:endParaRPr sz="900">
                        <a:latin typeface="華康標楷體"/>
                        <a:cs typeface="華康標楷體"/>
                      </a:endParaRPr>
                    </a:p>
                    <a:p>
                      <a:pPr marL="424180" indent="-125095">
                        <a:lnSpc>
                          <a:spcPct val="100000"/>
                        </a:lnSpc>
                        <a:spcBef>
                          <a:spcPts val="625"/>
                        </a:spcBef>
                        <a:buFont typeface="Trebuchet MS"/>
                        <a:buAutoNum type="alphaUcPeriod"/>
                        <a:tabLst>
                          <a:tab pos="424180" algn="l"/>
                        </a:tabLst>
                      </a:pPr>
                      <a:r>
                        <a:rPr dirty="0" sz="900" spc="-30">
                          <a:solidFill>
                            <a:srgbClr val="231F20"/>
                          </a:solidFill>
                          <a:latin typeface="華康標楷體"/>
                          <a:cs typeface="華康標楷體"/>
                        </a:rPr>
                        <a:t>仔細聆聽收音機訊息，同時利用網路搜尋最新狀況。</a:t>
                      </a:r>
                      <a:endParaRPr sz="900">
                        <a:latin typeface="華康標楷體"/>
                        <a:cs typeface="華康標楷體"/>
                      </a:endParaRPr>
                    </a:p>
                    <a:p>
                      <a:pPr marL="415925" marR="44450" indent="-116205">
                        <a:lnSpc>
                          <a:spcPct val="102400"/>
                        </a:lnSpc>
                        <a:spcBef>
                          <a:spcPts val="590"/>
                        </a:spcBef>
                        <a:buFont typeface="Trebuchet MS"/>
                        <a:buAutoNum type="alphaUcPeriod"/>
                        <a:tabLst>
                          <a:tab pos="431800" algn="l"/>
                        </a:tabLst>
                      </a:pPr>
                      <a:r>
                        <a:rPr dirty="0" sz="900" spc="-10">
                          <a:solidFill>
                            <a:srgbClr val="231F20"/>
                          </a:solidFill>
                          <a:latin typeface="華康標楷體"/>
                          <a:cs typeface="華康標楷體"/>
                        </a:rPr>
                        <a:t>確定停靠位置安全之後，在車內耐心等待直到晃動</a:t>
                      </a:r>
                      <a:r>
                        <a:rPr dirty="0" sz="900" spc="-10">
                          <a:solidFill>
                            <a:srgbClr val="231F20"/>
                          </a:solidFill>
                          <a:latin typeface="華康標楷體"/>
                          <a:cs typeface="華康標楷體"/>
                        </a:rPr>
                        <a:t>	</a:t>
                      </a:r>
                      <a:r>
                        <a:rPr dirty="0" sz="900" spc="-25">
                          <a:solidFill>
                            <a:srgbClr val="231F20"/>
                          </a:solidFill>
                          <a:latin typeface="華康標楷體"/>
                          <a:cs typeface="華康標楷體"/>
                        </a:rPr>
                        <a:t>停止。</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8100" indent="-124460">
                        <a:lnSpc>
                          <a:spcPct val="102400"/>
                        </a:lnSpc>
                        <a:spcBef>
                          <a:spcPts val="254"/>
                        </a:spcBef>
                      </a:pPr>
                      <a:r>
                        <a:rPr dirty="0" sz="900" spc="70">
                          <a:solidFill>
                            <a:srgbClr val="231F20"/>
                          </a:solidFill>
                          <a:latin typeface="華康標楷體"/>
                          <a:cs typeface="華康標楷體"/>
                        </a:rPr>
                        <a:t>． 向學員說明行進中的</a:t>
                      </a:r>
                      <a:r>
                        <a:rPr dirty="0" sz="900" spc="50">
                          <a:solidFill>
                            <a:srgbClr val="231F20"/>
                          </a:solidFill>
                          <a:latin typeface="華康標楷體"/>
                          <a:cs typeface="華康標楷體"/>
                        </a:rPr>
                        <a:t>汽車通常感覺不到地震</a:t>
                      </a:r>
                      <a:r>
                        <a:rPr dirty="0" sz="900" spc="45">
                          <a:solidFill>
                            <a:srgbClr val="231F20"/>
                          </a:solidFill>
                          <a:latin typeface="華康標楷體"/>
                          <a:cs typeface="華康標楷體"/>
                        </a:rPr>
                        <a:t>發生，此時就必須依賴</a:t>
                      </a:r>
                      <a:r>
                        <a:rPr dirty="0" sz="900" spc="50">
                          <a:solidFill>
                            <a:srgbClr val="231F20"/>
                          </a:solidFill>
                          <a:latin typeface="華康標楷體"/>
                          <a:cs typeface="華康標楷體"/>
                        </a:rPr>
                        <a:t>駕駛經驗與反應來發覺</a:t>
                      </a:r>
                      <a:r>
                        <a:rPr dirty="0" sz="900" spc="45">
                          <a:solidFill>
                            <a:srgbClr val="231F20"/>
                          </a:solidFill>
                          <a:latin typeface="華康標楷體"/>
                          <a:cs typeface="華康標楷體"/>
                        </a:rPr>
                        <a:t>地震。駕駛可能會感到</a:t>
                      </a:r>
                      <a:r>
                        <a:rPr dirty="0" sz="900" spc="50">
                          <a:solidFill>
                            <a:srgbClr val="231F20"/>
                          </a:solidFill>
                          <a:latin typeface="華康標楷體"/>
                          <a:cs typeface="華康標楷體"/>
                        </a:rPr>
                        <a:t>車身異常的晃動，或是看見周圍物體晃動或掉</a:t>
                      </a:r>
                      <a:r>
                        <a:rPr dirty="0" sz="900" spc="-30">
                          <a:solidFill>
                            <a:srgbClr val="231F20"/>
                          </a:solidFill>
                          <a:latin typeface="華康標楷體"/>
                          <a:cs typeface="華康標楷體"/>
                        </a:rPr>
                        <a:t>落。</a:t>
                      </a:r>
                      <a:endParaRPr sz="900">
                        <a:latin typeface="華康標楷體"/>
                        <a:cs typeface="華康標楷體"/>
                      </a:endParaRPr>
                    </a:p>
                    <a:p>
                      <a:pPr algn="just" marL="142240" marR="37465" indent="-124460">
                        <a:lnSpc>
                          <a:spcPct val="102400"/>
                        </a:lnSpc>
                        <a:spcBef>
                          <a:spcPts val="650"/>
                        </a:spcBef>
                      </a:pPr>
                      <a:r>
                        <a:rPr dirty="0" sz="900" spc="55">
                          <a:solidFill>
                            <a:srgbClr val="231F20"/>
                          </a:solidFill>
                          <a:latin typeface="華康標楷體"/>
                          <a:cs typeface="華康標楷體"/>
                        </a:rPr>
                        <a:t>．遇上強烈地震時，應立</a:t>
                      </a:r>
                      <a:r>
                        <a:rPr dirty="0" sz="900" spc="50">
                          <a:solidFill>
                            <a:srgbClr val="231F20"/>
                          </a:solidFill>
                          <a:latin typeface="華康標楷體"/>
                          <a:cs typeface="華康標楷體"/>
                        </a:rPr>
                        <a:t>即將車輛停靠在路旁安</a:t>
                      </a:r>
                      <a:r>
                        <a:rPr dirty="0" sz="900" spc="45">
                          <a:solidFill>
                            <a:srgbClr val="231F20"/>
                          </a:solidFill>
                          <a:latin typeface="華康標楷體"/>
                          <a:cs typeface="華康標楷體"/>
                        </a:rPr>
                        <a:t>全的位置，切換路線時</a:t>
                      </a:r>
                      <a:r>
                        <a:rPr dirty="0" sz="900" spc="50">
                          <a:solidFill>
                            <a:srgbClr val="231F20"/>
                          </a:solidFill>
                          <a:latin typeface="華康標楷體"/>
                          <a:cs typeface="華康標楷體"/>
                        </a:rPr>
                        <a:t>也要格外小心驚惶的用</a:t>
                      </a:r>
                      <a:r>
                        <a:rPr dirty="0" sz="900" spc="45">
                          <a:solidFill>
                            <a:srgbClr val="231F20"/>
                          </a:solidFill>
                          <a:latin typeface="華康標楷體"/>
                          <a:cs typeface="華康標楷體"/>
                        </a:rPr>
                        <a:t>路人。儘量避免將車停</a:t>
                      </a:r>
                      <a:r>
                        <a:rPr dirty="0" sz="900" spc="40">
                          <a:solidFill>
                            <a:srgbClr val="231F20"/>
                          </a:solidFill>
                          <a:latin typeface="華康標楷體"/>
                          <a:cs typeface="華康標楷體"/>
                        </a:rPr>
                        <a:t>在橋墩、天橋、陸橋、</a:t>
                      </a:r>
                      <a:r>
                        <a:rPr dirty="0" sz="900" spc="45">
                          <a:solidFill>
                            <a:srgbClr val="231F20"/>
                          </a:solidFill>
                          <a:latin typeface="華康標楷體"/>
                          <a:cs typeface="華康標楷體"/>
                        </a:rPr>
                        <a:t>大型告示板、建築、電</a:t>
                      </a:r>
                      <a:r>
                        <a:rPr dirty="0" sz="900" spc="40">
                          <a:solidFill>
                            <a:srgbClr val="231F20"/>
                          </a:solidFill>
                          <a:latin typeface="華康標楷體"/>
                          <a:cs typeface="華康標楷體"/>
                        </a:rPr>
                        <a:t>線桿、或是樹木下方。</a:t>
                      </a:r>
                      <a:r>
                        <a:rPr dirty="0" sz="900" spc="55">
                          <a:solidFill>
                            <a:srgbClr val="231F20"/>
                          </a:solidFill>
                          <a:latin typeface="華康標楷體"/>
                          <a:cs typeface="華康標楷體"/>
                        </a:rPr>
                        <a:t>千萬不要躲在車底，因</a:t>
                      </a:r>
                      <a:r>
                        <a:rPr dirty="0" sz="900" spc="50">
                          <a:solidFill>
                            <a:srgbClr val="231F20"/>
                          </a:solidFill>
                          <a:latin typeface="華康標楷體"/>
                          <a:cs typeface="華康標楷體"/>
                        </a:rPr>
                        <a:t>為車體可能無法承受掉</a:t>
                      </a:r>
                      <a:r>
                        <a:rPr dirty="0" sz="900" spc="45">
                          <a:solidFill>
                            <a:srgbClr val="231F20"/>
                          </a:solidFill>
                          <a:latin typeface="華康標楷體"/>
                          <a:cs typeface="華康標楷體"/>
                        </a:rPr>
                        <a:t>落物的重量。如發現高</a:t>
                      </a:r>
                      <a:r>
                        <a:rPr dirty="0" sz="900" spc="50">
                          <a:solidFill>
                            <a:srgbClr val="231F20"/>
                          </a:solidFill>
                          <a:latin typeface="華康標楷體"/>
                          <a:cs typeface="華康標楷體"/>
                        </a:rPr>
                        <a:t>壓電線掉落在車上或車</a:t>
                      </a:r>
                      <a:r>
                        <a:rPr dirty="0" sz="900" spc="45">
                          <a:solidFill>
                            <a:srgbClr val="231F20"/>
                          </a:solidFill>
                          <a:latin typeface="華康標楷體"/>
                          <a:cs typeface="華康標楷體"/>
                        </a:rPr>
                        <a:t>旁時，千萬別下車，請</a:t>
                      </a:r>
                      <a:r>
                        <a:rPr dirty="0" sz="900" spc="50">
                          <a:solidFill>
                            <a:srgbClr val="231F20"/>
                          </a:solidFill>
                          <a:latin typeface="華康標楷體"/>
                          <a:cs typeface="華康標楷體"/>
                        </a:rPr>
                        <a:t>報警並耐心等待救難人</a:t>
                      </a:r>
                      <a:r>
                        <a:rPr dirty="0" sz="900" spc="-30">
                          <a:solidFill>
                            <a:srgbClr val="231F20"/>
                          </a:solidFill>
                          <a:latin typeface="華康標楷體"/>
                          <a:cs typeface="華康標楷體"/>
                        </a:rPr>
                        <a:t>員。</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50">
                        <a:latin typeface="Times New Roman"/>
                        <a:cs typeface="Times New Roman"/>
                      </a:endParaRPr>
                    </a:p>
                    <a:p>
                      <a:pPr algn="just" marL="142240" marR="36830" indent="-124460">
                        <a:lnSpc>
                          <a:spcPct val="102400"/>
                        </a:lnSpc>
                      </a:pPr>
                      <a:r>
                        <a:rPr dirty="0" sz="900" spc="55">
                          <a:solidFill>
                            <a:srgbClr val="231F20"/>
                          </a:solidFill>
                          <a:latin typeface="華康標楷體"/>
                          <a:cs typeface="華康標楷體"/>
                        </a:rPr>
                        <a:t>．向學員說明可利用特定</a:t>
                      </a:r>
                      <a:r>
                        <a:rPr dirty="0" sz="900" spc="10">
                          <a:solidFill>
                            <a:srgbClr val="231F20"/>
                          </a:solidFill>
                          <a:latin typeface="華康標楷體"/>
                          <a:cs typeface="華康標楷體"/>
                        </a:rPr>
                        <a:t> </a:t>
                      </a:r>
                      <a:r>
                        <a:rPr dirty="0" sz="900">
                          <a:solidFill>
                            <a:srgbClr val="231F20"/>
                          </a:solidFill>
                          <a:latin typeface="Trebuchet MS"/>
                          <a:cs typeface="Trebuchet MS"/>
                        </a:rPr>
                        <a:t>App</a:t>
                      </a:r>
                      <a:r>
                        <a:rPr dirty="0" sz="900" spc="-70">
                          <a:solidFill>
                            <a:srgbClr val="231F20"/>
                          </a:solidFill>
                          <a:latin typeface="Trebuchet MS"/>
                          <a:cs typeface="Trebuchet MS"/>
                        </a:rPr>
                        <a:t> </a:t>
                      </a:r>
                      <a:r>
                        <a:rPr dirty="0" sz="900" spc="75">
                          <a:solidFill>
                            <a:srgbClr val="231F20"/>
                          </a:solidFill>
                          <a:latin typeface="華康標楷體"/>
                          <a:cs typeface="華康標楷體"/>
                        </a:rPr>
                        <a:t>察看各道路攝影機</a:t>
                      </a:r>
                      <a:r>
                        <a:rPr dirty="0" sz="900" spc="45">
                          <a:solidFill>
                            <a:srgbClr val="231F20"/>
                          </a:solidFill>
                          <a:latin typeface="華康標楷體"/>
                          <a:cs typeface="華康標楷體"/>
                        </a:rPr>
                        <a:t>的即時畫面，避開嚴重</a:t>
                      </a:r>
                      <a:r>
                        <a:rPr dirty="0" sz="900" spc="-20">
                          <a:solidFill>
                            <a:srgbClr val="231F20"/>
                          </a:solidFill>
                          <a:latin typeface="華康標楷體"/>
                          <a:cs typeface="華康標楷體"/>
                        </a:rPr>
                        <a:t>受損的路段。</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sp>
        <p:nvSpPr>
          <p:cNvPr id="75" name="object 75" descr=""/>
          <p:cNvSpPr/>
          <p:nvPr/>
        </p:nvSpPr>
        <p:spPr>
          <a:xfrm>
            <a:off x="8712000" y="2542508"/>
            <a:ext cx="0" cy="765175"/>
          </a:xfrm>
          <a:custGeom>
            <a:avLst/>
            <a:gdLst/>
            <a:ahLst/>
            <a:cxnLst/>
            <a:rect l="l" t="t" r="r" b="b"/>
            <a:pathLst>
              <a:path w="0" h="765175">
                <a:moveTo>
                  <a:pt x="0" y="764997"/>
                </a:moveTo>
                <a:lnTo>
                  <a:pt x="0" y="0"/>
                </a:lnTo>
              </a:path>
            </a:pathLst>
          </a:custGeom>
          <a:ln w="9004">
            <a:solidFill>
              <a:srgbClr val="FFFFFF"/>
            </a:solidFill>
          </a:ln>
        </p:spPr>
        <p:txBody>
          <a:bodyPr wrap="square" lIns="0" tIns="0" rIns="0" bIns="0" rtlCol="0"/>
          <a:lstStyle/>
          <a:p/>
        </p:txBody>
      </p:sp>
      <p:sp>
        <p:nvSpPr>
          <p:cNvPr id="76" name="object 76" descr=""/>
          <p:cNvSpPr/>
          <p:nvPr/>
        </p:nvSpPr>
        <p:spPr>
          <a:xfrm>
            <a:off x="10080000" y="2542508"/>
            <a:ext cx="0" cy="765175"/>
          </a:xfrm>
          <a:custGeom>
            <a:avLst/>
            <a:gdLst/>
            <a:ahLst/>
            <a:cxnLst/>
            <a:rect l="l" t="t" r="r" b="b"/>
            <a:pathLst>
              <a:path w="0" h="765175">
                <a:moveTo>
                  <a:pt x="0" y="764997"/>
                </a:moveTo>
                <a:lnTo>
                  <a:pt x="0" y="0"/>
                </a:lnTo>
              </a:path>
            </a:pathLst>
          </a:custGeom>
          <a:ln w="9004">
            <a:solidFill>
              <a:srgbClr val="FFFFFF"/>
            </a:solidFill>
          </a:ln>
        </p:spPr>
        <p:txBody>
          <a:bodyPr wrap="square" lIns="0" tIns="0" rIns="0" bIns="0" rtlCol="0"/>
          <a:lstStyle/>
          <a:p/>
        </p:txBody>
      </p:sp>
      <p:sp>
        <p:nvSpPr>
          <p:cNvPr id="77" name="object 77" descr=""/>
          <p:cNvSpPr/>
          <p:nvPr/>
        </p:nvSpPr>
        <p:spPr>
          <a:xfrm>
            <a:off x="13140001" y="2542508"/>
            <a:ext cx="0" cy="765175"/>
          </a:xfrm>
          <a:custGeom>
            <a:avLst/>
            <a:gdLst/>
            <a:ahLst/>
            <a:cxnLst/>
            <a:rect l="l" t="t" r="r" b="b"/>
            <a:pathLst>
              <a:path w="0" h="765175">
                <a:moveTo>
                  <a:pt x="0" y="764997"/>
                </a:moveTo>
                <a:lnTo>
                  <a:pt x="0" y="0"/>
                </a:lnTo>
              </a:path>
            </a:pathLst>
          </a:custGeom>
          <a:ln w="9004">
            <a:solidFill>
              <a:srgbClr val="FFFFFF"/>
            </a:solidFill>
          </a:ln>
        </p:spPr>
        <p:txBody>
          <a:bodyPr wrap="square" lIns="0" tIns="0" rIns="0" bIns="0" rtlCol="0"/>
          <a:lstStyle/>
          <a:p/>
        </p:txBody>
      </p:sp>
      <p:graphicFrame>
        <p:nvGraphicFramePr>
          <p:cNvPr id="78" name="object 78" descr=""/>
          <p:cNvGraphicFramePr>
            <a:graphicFrameLocks noGrp="1"/>
          </p:cNvGraphicFramePr>
          <p:nvPr/>
        </p:nvGraphicFramePr>
        <p:xfrm>
          <a:off x="7919999" y="360003"/>
          <a:ext cx="6718300" cy="292417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913130">
                <a:tc rowSpan="3">
                  <a:txBody>
                    <a:bodyPr/>
                    <a:lstStyle/>
                    <a:p>
                      <a:pPr>
                        <a:lnSpc>
                          <a:spcPct val="100000"/>
                        </a:lnSpc>
                      </a:pPr>
                      <a:endParaRPr sz="900">
                        <a:latin typeface="Times New Roman"/>
                        <a:cs typeface="Times New Roman"/>
                      </a:endParaRPr>
                    </a:p>
                  </a:txBody>
                  <a:tcPr marL="0" marR="0" marB="0" marT="0">
                    <a:lnR w="9525">
                      <a:solidFill>
                        <a:srgbClr val="BCBEC0"/>
                      </a:solidFill>
                      <a:prstDash val="dot"/>
                    </a:lnR>
                    <a:lnT w="9525">
                      <a:solidFill>
                        <a:srgbClr val="BCBEC0"/>
                      </a:solidFill>
                      <a:prstDash val="solid"/>
                    </a:lnT>
                  </a:tcPr>
                </a:tc>
                <a:tc rowSpan="3">
                  <a:txBody>
                    <a:bodyPr/>
                    <a:lstStyle/>
                    <a:p>
                      <a:pPr>
                        <a:lnSpc>
                          <a:spcPct val="100000"/>
                        </a:lnSpc>
                      </a:pPr>
                      <a:endParaRPr sz="900">
                        <a:latin typeface="Times New Roman"/>
                        <a:cs typeface="Times New Roman"/>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311150">
                        <a:lnSpc>
                          <a:spcPct val="100000"/>
                        </a:lnSpc>
                        <a:spcBef>
                          <a:spcPts val="280"/>
                        </a:spcBef>
                      </a:pPr>
                      <a:r>
                        <a:rPr dirty="0" sz="900" spc="-150">
                          <a:solidFill>
                            <a:srgbClr val="231F20"/>
                          </a:solidFill>
                          <a:latin typeface="Trebuchet MS"/>
                          <a:cs typeface="Trebuchet MS"/>
                        </a:rPr>
                        <a:t>F</a:t>
                      </a:r>
                      <a:r>
                        <a:rPr dirty="0" sz="900" spc="-75">
                          <a:solidFill>
                            <a:srgbClr val="231F20"/>
                          </a:solidFill>
                          <a:latin typeface="Trebuchet MS"/>
                          <a:cs typeface="Trebuchet MS"/>
                        </a:rPr>
                        <a:t>. </a:t>
                      </a:r>
                      <a:r>
                        <a:rPr dirty="0" sz="900" spc="-15">
                          <a:solidFill>
                            <a:srgbClr val="231F20"/>
                          </a:solidFill>
                          <a:latin typeface="華康標楷體"/>
                          <a:cs typeface="華康標楷體"/>
                        </a:rPr>
                        <a:t>確定晃動停止後再下車檢查車況與四周路況。</a:t>
                      </a:r>
                      <a:endParaRPr sz="900">
                        <a:latin typeface="華康標楷體"/>
                        <a:cs typeface="華康標楷體"/>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tcPr>
                </a:tc>
                <a:tc>
                  <a:txBody>
                    <a:bodyPr/>
                    <a:lstStyle/>
                    <a:p>
                      <a:pPr algn="just" marL="142240" marR="38100" indent="-124460">
                        <a:lnSpc>
                          <a:spcPct val="102400"/>
                        </a:lnSpc>
                        <a:spcBef>
                          <a:spcPts val="254"/>
                        </a:spcBef>
                      </a:pPr>
                      <a:r>
                        <a:rPr dirty="0" sz="900" spc="55">
                          <a:solidFill>
                            <a:srgbClr val="231F20"/>
                          </a:solidFill>
                          <a:latin typeface="華康標楷體"/>
                          <a:cs typeface="華康標楷體"/>
                        </a:rPr>
                        <a:t>．確定車上所有乘員都安</a:t>
                      </a:r>
                      <a:r>
                        <a:rPr dirty="0" sz="900" spc="45">
                          <a:solidFill>
                            <a:srgbClr val="231F20"/>
                          </a:solidFill>
                          <a:latin typeface="華康標楷體"/>
                          <a:cs typeface="華康標楷體"/>
                        </a:rPr>
                        <a:t>全之後，請下車徹底檢</a:t>
                      </a:r>
                      <a:r>
                        <a:rPr dirty="0" sz="900" spc="50">
                          <a:solidFill>
                            <a:srgbClr val="231F20"/>
                          </a:solidFill>
                          <a:latin typeface="華康標楷體"/>
                          <a:cs typeface="華康標楷體"/>
                        </a:rPr>
                        <a:t>查車輛是否能繼續駕駛</a:t>
                      </a:r>
                      <a:endParaRPr sz="900">
                        <a:latin typeface="華康標楷體"/>
                        <a:cs typeface="華康標楷體"/>
                      </a:endParaRPr>
                    </a:p>
                    <a:p>
                      <a:pPr algn="just" marL="142240" marR="38100">
                        <a:lnSpc>
                          <a:spcPct val="102400"/>
                        </a:lnSpc>
                      </a:pPr>
                      <a:r>
                        <a:rPr dirty="0" sz="900" spc="60">
                          <a:solidFill>
                            <a:srgbClr val="231F20"/>
                          </a:solidFill>
                          <a:latin typeface="華康標楷體"/>
                          <a:cs typeface="華康標楷體"/>
                        </a:rPr>
                        <a:t>（</a:t>
                      </a:r>
                      <a:r>
                        <a:rPr dirty="0" sz="900" spc="50">
                          <a:solidFill>
                            <a:srgbClr val="231F20"/>
                          </a:solidFill>
                          <a:latin typeface="華康標楷體"/>
                          <a:cs typeface="華康標楷體"/>
                        </a:rPr>
                        <a:t>例如輪胎或底盤是否</a:t>
                      </a:r>
                      <a:r>
                        <a:rPr dirty="0" sz="900" spc="70">
                          <a:solidFill>
                            <a:srgbClr val="231F20"/>
                          </a:solidFill>
                          <a:latin typeface="華康標楷體"/>
                          <a:cs typeface="華康標楷體"/>
                        </a:rPr>
                        <a:t>有受損</a:t>
                      </a:r>
                      <a:r>
                        <a:rPr dirty="0" sz="900">
                          <a:solidFill>
                            <a:srgbClr val="231F20"/>
                          </a:solidFill>
                          <a:latin typeface="華康標楷體"/>
                          <a:cs typeface="華康標楷體"/>
                        </a:rPr>
                        <a:t>）</a:t>
                      </a:r>
                      <a:r>
                        <a:rPr dirty="0" sz="900" spc="45">
                          <a:solidFill>
                            <a:srgbClr val="231F20"/>
                          </a:solidFill>
                          <a:latin typeface="華康標楷體"/>
                          <a:cs typeface="華康標楷體"/>
                        </a:rPr>
                        <a:t>，並確定四周</a:t>
                      </a:r>
                      <a:r>
                        <a:rPr dirty="0" sz="900" spc="-20">
                          <a:solidFill>
                            <a:srgbClr val="231F20"/>
                          </a:solidFill>
                          <a:latin typeface="華康標楷體"/>
                          <a:cs typeface="華康標楷體"/>
                        </a:rPr>
                        <a:t>路況是否適合行駛</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r h="1050925">
                <a:tc vMerge="1">
                  <a:txBody>
                    <a:bodyPr/>
                    <a:lstStyle/>
                    <a:p>
                      <a:pPr/>
                    </a:p>
                  </a:txBody>
                  <a:tcPr marL="0" marR="0" marB="0" marT="0">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311150">
                        <a:lnSpc>
                          <a:spcPct val="100000"/>
                        </a:lnSpc>
                        <a:spcBef>
                          <a:spcPts val="320"/>
                        </a:spcBef>
                      </a:pPr>
                      <a:r>
                        <a:rPr dirty="0" sz="900" spc="-100">
                          <a:solidFill>
                            <a:srgbClr val="231F20"/>
                          </a:solidFill>
                          <a:latin typeface="Trebuchet MS"/>
                          <a:cs typeface="Trebuchet MS"/>
                        </a:rPr>
                        <a:t>G</a:t>
                      </a:r>
                      <a:r>
                        <a:rPr dirty="0" sz="900" spc="-55">
                          <a:solidFill>
                            <a:srgbClr val="231F20"/>
                          </a:solidFill>
                          <a:latin typeface="Trebuchet MS"/>
                          <a:cs typeface="Trebuchet MS"/>
                        </a:rPr>
                        <a:t>. </a:t>
                      </a:r>
                      <a:r>
                        <a:rPr dirty="0" sz="900" spc="-15">
                          <a:solidFill>
                            <a:srgbClr val="231F20"/>
                          </a:solidFill>
                          <a:latin typeface="華康標楷體"/>
                          <a:cs typeface="華康標楷體"/>
                        </a:rPr>
                        <a:t>小心駕駛到最近的安全避難區域。</a:t>
                      </a:r>
                      <a:endParaRPr sz="900">
                        <a:latin typeface="華康標楷體"/>
                        <a:cs typeface="華康標楷體"/>
                      </a:endParaRPr>
                    </a:p>
                  </a:txBody>
                  <a:tcPr marL="0" marR="0" marB="0" marT="40640">
                    <a:lnL w="9525">
                      <a:solidFill>
                        <a:srgbClr val="BCBEC0"/>
                      </a:solidFill>
                      <a:prstDash val="dot"/>
                    </a:lnL>
                    <a:lnR w="9525">
                      <a:solidFill>
                        <a:srgbClr val="BCBEC0"/>
                      </a:solidFill>
                      <a:prstDash val="dot"/>
                    </a:lnR>
                  </a:tcPr>
                </a:tc>
                <a:tc>
                  <a:txBody>
                    <a:bodyPr/>
                    <a:lstStyle/>
                    <a:p>
                      <a:pPr algn="just" marL="142240" marR="37465" indent="-124460">
                        <a:lnSpc>
                          <a:spcPct val="102400"/>
                        </a:lnSpc>
                        <a:spcBef>
                          <a:spcPts val="290"/>
                        </a:spcBef>
                      </a:pPr>
                      <a:r>
                        <a:rPr dirty="0" sz="900" spc="55">
                          <a:solidFill>
                            <a:srgbClr val="231F20"/>
                          </a:solidFill>
                          <a:latin typeface="華康標楷體"/>
                          <a:cs typeface="華康標楷體"/>
                        </a:rPr>
                        <a:t>．如果車輛與路況都沒問</a:t>
                      </a:r>
                      <a:r>
                        <a:rPr dirty="0" sz="900" spc="45">
                          <a:solidFill>
                            <a:srgbClr val="231F20"/>
                          </a:solidFill>
                          <a:latin typeface="華康標楷體"/>
                          <a:cs typeface="華康標楷體"/>
                        </a:rPr>
                        <a:t>題，應將車輛開到最近的避難場所。隨時聆聽</a:t>
                      </a:r>
                      <a:r>
                        <a:rPr dirty="0" sz="900" spc="50">
                          <a:solidFill>
                            <a:srgbClr val="231F20"/>
                          </a:solidFill>
                          <a:latin typeface="華康標楷體"/>
                          <a:cs typeface="華康標楷體"/>
                        </a:rPr>
                        <a:t>收音機或用手機察看路</a:t>
                      </a:r>
                      <a:r>
                        <a:rPr dirty="0" sz="900" spc="45">
                          <a:solidFill>
                            <a:srgbClr val="231F20"/>
                          </a:solidFill>
                          <a:latin typeface="華康標楷體"/>
                          <a:cs typeface="華康標楷體"/>
                        </a:rPr>
                        <a:t>況，避免進入災區、淹</a:t>
                      </a:r>
                      <a:r>
                        <a:rPr dirty="0" sz="900" spc="50">
                          <a:solidFill>
                            <a:srgbClr val="231F20"/>
                          </a:solidFill>
                          <a:latin typeface="華康標楷體"/>
                          <a:cs typeface="華康標楷體"/>
                        </a:rPr>
                        <a:t>水區域或大型龜裂之危</a:t>
                      </a:r>
                      <a:r>
                        <a:rPr dirty="0" sz="900" spc="-20">
                          <a:solidFill>
                            <a:srgbClr val="231F20"/>
                          </a:solidFill>
                          <a:latin typeface="華康標楷體"/>
                          <a:cs typeface="華康標楷體"/>
                        </a:rPr>
                        <a:t>險路段。</a:t>
                      </a:r>
                      <a:endParaRPr sz="900">
                        <a:latin typeface="華康標楷體"/>
                        <a:cs typeface="華康標楷體"/>
                      </a:endParaRPr>
                    </a:p>
                  </a:txBody>
                  <a:tcPr marL="0" marR="0" marB="0" marT="36830">
                    <a:lnL w="9525">
                      <a:solidFill>
                        <a:srgbClr val="BCBEC0"/>
                      </a:solidFill>
                      <a:prstDash val="dot"/>
                    </a:lnL>
                  </a:tcPr>
                </a:tc>
              </a:tr>
              <a:tr h="744220">
                <a:tc vMerge="1">
                  <a:txBody>
                    <a:bodyPr/>
                    <a:lstStyle/>
                    <a:p>
                      <a:pPr/>
                    </a:p>
                  </a:txBody>
                  <a:tcPr marL="0" marR="0" marB="0" marT="0">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311150">
                        <a:lnSpc>
                          <a:spcPct val="100000"/>
                        </a:lnSpc>
                        <a:spcBef>
                          <a:spcPts val="260"/>
                        </a:spcBef>
                      </a:pPr>
                      <a:r>
                        <a:rPr dirty="0" sz="900" spc="-85">
                          <a:solidFill>
                            <a:srgbClr val="231F20"/>
                          </a:solidFill>
                          <a:latin typeface="Trebuchet MS"/>
                          <a:cs typeface="Trebuchet MS"/>
                        </a:rPr>
                        <a:t>H</a:t>
                      </a:r>
                      <a:r>
                        <a:rPr dirty="0" sz="900" spc="-60">
                          <a:solidFill>
                            <a:srgbClr val="231F20"/>
                          </a:solidFill>
                          <a:latin typeface="Trebuchet MS"/>
                          <a:cs typeface="Trebuchet MS"/>
                        </a:rPr>
                        <a:t>. </a:t>
                      </a:r>
                      <a:r>
                        <a:rPr dirty="0" sz="900" spc="-15">
                          <a:solidFill>
                            <a:srgbClr val="231F20"/>
                          </a:solidFill>
                          <a:latin typeface="華康標楷體"/>
                          <a:cs typeface="華康標楷體"/>
                        </a:rPr>
                        <a:t>注意餘震的發生。</a:t>
                      </a:r>
                      <a:endParaRPr sz="900">
                        <a:latin typeface="華康標楷體"/>
                        <a:cs typeface="華康標楷體"/>
                      </a:endParaRPr>
                    </a:p>
                  </a:txBody>
                  <a:tcPr marL="0" marR="0" marB="0" marT="33020">
                    <a:lnL w="9525">
                      <a:solidFill>
                        <a:srgbClr val="BCBEC0"/>
                      </a:solidFill>
                      <a:prstDash val="dot"/>
                    </a:lnL>
                    <a:lnR w="9525">
                      <a:solidFill>
                        <a:srgbClr val="BCBEC0"/>
                      </a:solidFill>
                      <a:prstDash val="dot"/>
                    </a:lnR>
                  </a:tcPr>
                </a:tc>
                <a:tc>
                  <a:txBody>
                    <a:bodyPr/>
                    <a:lstStyle/>
                    <a:p>
                      <a:pPr algn="just" marL="142240" marR="38100" indent="-124460">
                        <a:lnSpc>
                          <a:spcPct val="102400"/>
                        </a:lnSpc>
                        <a:spcBef>
                          <a:spcPts val="229"/>
                        </a:spcBef>
                      </a:pPr>
                      <a:r>
                        <a:rPr dirty="0" sz="900" spc="55">
                          <a:solidFill>
                            <a:srgbClr val="231F20"/>
                          </a:solidFill>
                          <a:latin typeface="華康標楷體"/>
                          <a:cs typeface="華康標楷體"/>
                        </a:rPr>
                        <a:t>．在嚴重的地震意外發生</a:t>
                      </a:r>
                      <a:r>
                        <a:rPr dirty="0" sz="900" spc="45">
                          <a:solidFill>
                            <a:srgbClr val="231F20"/>
                          </a:solidFill>
                          <a:latin typeface="華康標楷體"/>
                          <a:cs typeface="華康標楷體"/>
                        </a:rPr>
                        <a:t>之後，消防隊與各救災人員通常都非常忙碌，</a:t>
                      </a:r>
                      <a:r>
                        <a:rPr dirty="0" sz="900" spc="50">
                          <a:solidFill>
                            <a:srgbClr val="231F20"/>
                          </a:solidFill>
                          <a:latin typeface="華康標楷體"/>
                          <a:cs typeface="華康標楷體"/>
                        </a:rPr>
                        <a:t>所以若非必要，請不要</a:t>
                      </a:r>
                      <a:r>
                        <a:rPr dirty="0" sz="900" spc="-15">
                          <a:solidFill>
                            <a:srgbClr val="231F20"/>
                          </a:solidFill>
                          <a:latin typeface="華康標楷體"/>
                          <a:cs typeface="華康標楷體"/>
                        </a:rPr>
                        <a:t>隨意利用救難資源。</a:t>
                      </a:r>
                      <a:endParaRPr sz="900">
                        <a:latin typeface="華康標楷體"/>
                        <a:cs typeface="華康標楷體"/>
                      </a:endParaRPr>
                    </a:p>
                  </a:txBody>
                  <a:tcPr marL="0" marR="0" marB="0" marT="29209">
                    <a:lnL w="9525">
                      <a:solidFill>
                        <a:srgbClr val="BCBEC0"/>
                      </a:solidFill>
                      <a:prstDash val="dot"/>
                    </a:lnL>
                  </a:tcPr>
                </a:tc>
              </a:tr>
            </a:tbl>
          </a:graphicData>
        </a:graphic>
      </p:graphicFrame>
      <p:sp>
        <p:nvSpPr>
          <p:cNvPr id="79" name="object 79"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156</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80" name="object 80"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157</a:t>
            </a:r>
            <a:endParaRPr sz="800">
              <a:latin typeface="Times New Roman"/>
              <a:cs typeface="Times New Roman"/>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grpSp>
      <p:sp>
        <p:nvSpPr>
          <p:cNvPr id="59" name="object 59" descr=""/>
          <p:cNvSpPr/>
          <p:nvPr/>
        </p:nvSpPr>
        <p:spPr>
          <a:xfrm>
            <a:off x="1349999" y="4198508"/>
            <a:ext cx="0" cy="765175"/>
          </a:xfrm>
          <a:custGeom>
            <a:avLst/>
            <a:gdLst/>
            <a:ahLst/>
            <a:cxnLst/>
            <a:rect l="l" t="t" r="r" b="b"/>
            <a:pathLst>
              <a:path w="0" h="765175">
                <a:moveTo>
                  <a:pt x="0" y="764997"/>
                </a:moveTo>
                <a:lnTo>
                  <a:pt x="0" y="0"/>
                </a:lnTo>
              </a:path>
            </a:pathLst>
          </a:custGeom>
          <a:ln w="9004">
            <a:solidFill>
              <a:srgbClr val="FFFFFF"/>
            </a:solidFill>
          </a:ln>
        </p:spPr>
        <p:txBody>
          <a:bodyPr wrap="square" lIns="0" tIns="0" rIns="0" bIns="0" rtlCol="0"/>
          <a:lstStyle/>
          <a:p/>
        </p:txBody>
      </p:sp>
      <p:sp>
        <p:nvSpPr>
          <p:cNvPr id="60" name="object 60" descr=""/>
          <p:cNvSpPr/>
          <p:nvPr/>
        </p:nvSpPr>
        <p:spPr>
          <a:xfrm>
            <a:off x="2717999" y="4198508"/>
            <a:ext cx="0" cy="765175"/>
          </a:xfrm>
          <a:custGeom>
            <a:avLst/>
            <a:gdLst/>
            <a:ahLst/>
            <a:cxnLst/>
            <a:rect l="l" t="t" r="r" b="b"/>
            <a:pathLst>
              <a:path w="0" h="765175">
                <a:moveTo>
                  <a:pt x="0" y="764997"/>
                </a:moveTo>
                <a:lnTo>
                  <a:pt x="0" y="0"/>
                </a:lnTo>
              </a:path>
            </a:pathLst>
          </a:custGeom>
          <a:ln w="9004">
            <a:solidFill>
              <a:srgbClr val="FFFFFF"/>
            </a:solidFill>
          </a:ln>
        </p:spPr>
        <p:txBody>
          <a:bodyPr wrap="square" lIns="0" tIns="0" rIns="0" bIns="0" rtlCol="0"/>
          <a:lstStyle/>
          <a:p/>
        </p:txBody>
      </p:sp>
      <p:sp>
        <p:nvSpPr>
          <p:cNvPr id="61" name="object 61" descr=""/>
          <p:cNvSpPr/>
          <p:nvPr/>
        </p:nvSpPr>
        <p:spPr>
          <a:xfrm>
            <a:off x="5777999" y="4198508"/>
            <a:ext cx="0" cy="765175"/>
          </a:xfrm>
          <a:custGeom>
            <a:avLst/>
            <a:gdLst/>
            <a:ahLst/>
            <a:cxnLst/>
            <a:rect l="l" t="t" r="r" b="b"/>
            <a:pathLst>
              <a:path w="0" h="765175">
                <a:moveTo>
                  <a:pt x="0" y="764997"/>
                </a:moveTo>
                <a:lnTo>
                  <a:pt x="0" y="0"/>
                </a:lnTo>
              </a:path>
            </a:pathLst>
          </a:custGeom>
          <a:ln w="9004">
            <a:solidFill>
              <a:srgbClr val="FFFFFF"/>
            </a:solidFill>
          </a:ln>
        </p:spPr>
        <p:txBody>
          <a:bodyPr wrap="square" lIns="0" tIns="0" rIns="0" bIns="0" rtlCol="0"/>
          <a:lstStyle/>
          <a:p/>
        </p:txBody>
      </p:sp>
      <p:sp>
        <p:nvSpPr>
          <p:cNvPr id="62" name="object 62" descr=""/>
          <p:cNvSpPr txBox="1"/>
          <p:nvPr/>
        </p:nvSpPr>
        <p:spPr>
          <a:xfrm>
            <a:off x="5920259" y="900023"/>
            <a:ext cx="927735" cy="140970"/>
          </a:xfrm>
          <a:prstGeom prst="rect">
            <a:avLst/>
          </a:prstGeom>
        </p:spPr>
        <p:txBody>
          <a:bodyPr wrap="square" lIns="0" tIns="0" rIns="0" bIns="0" rtlCol="0" vert="horz">
            <a:spAutoFit/>
          </a:bodyPr>
          <a:lstStyle/>
          <a:p>
            <a:pPr>
              <a:lnSpc>
                <a:spcPts val="1055"/>
              </a:lnSpc>
            </a:pPr>
            <a:r>
              <a:rPr dirty="0" sz="900" spc="-10">
                <a:solidFill>
                  <a:srgbClr val="231F20"/>
                </a:solidFill>
                <a:latin typeface="華康標楷體"/>
                <a:cs typeface="華康標楷體"/>
              </a:rPr>
              <a:t>圍）（</a:t>
            </a:r>
            <a:r>
              <a:rPr dirty="0" sz="900" spc="-85">
                <a:solidFill>
                  <a:srgbClr val="231F20"/>
                </a:solidFill>
                <a:latin typeface="華康標楷體"/>
                <a:cs typeface="華康標楷體"/>
              </a:rPr>
              <a:t>圖 </a:t>
            </a:r>
            <a:r>
              <a:rPr dirty="0" sz="900" spc="-80">
                <a:solidFill>
                  <a:srgbClr val="231F20"/>
                </a:solidFill>
                <a:latin typeface="Trebuchet MS"/>
                <a:cs typeface="Trebuchet MS"/>
              </a:rPr>
              <a:t>1.2.8</a:t>
            </a:r>
            <a:r>
              <a:rPr dirty="0" sz="900" spc="-80">
                <a:solidFill>
                  <a:srgbClr val="231F20"/>
                </a:solidFill>
                <a:latin typeface="華康標楷體"/>
                <a:cs typeface="華康標楷體"/>
              </a:rPr>
              <a:t>）</a:t>
            </a:r>
            <a:r>
              <a:rPr dirty="0" sz="900" spc="-60">
                <a:solidFill>
                  <a:srgbClr val="231F20"/>
                </a:solidFill>
                <a:latin typeface="華康標楷體"/>
                <a:cs typeface="華康標楷體"/>
              </a:rPr>
              <a:t>。</a:t>
            </a:r>
            <a:endParaRPr sz="900">
              <a:latin typeface="華康標楷體"/>
              <a:cs typeface="華康標楷體"/>
            </a:endParaRPr>
          </a:p>
        </p:txBody>
      </p:sp>
      <p:sp>
        <p:nvSpPr>
          <p:cNvPr id="63" name="object 63" descr=""/>
          <p:cNvSpPr txBox="1"/>
          <p:nvPr/>
        </p:nvSpPr>
        <p:spPr>
          <a:xfrm>
            <a:off x="5607401" y="2988006"/>
            <a:ext cx="1450975" cy="1378585"/>
          </a:xfrm>
          <a:prstGeom prst="rect">
            <a:avLst/>
          </a:prstGeom>
        </p:spPr>
        <p:txBody>
          <a:bodyPr wrap="square" lIns="0" tIns="0" rIns="0" bIns="0" rtlCol="0" vert="horz">
            <a:spAutoFit/>
          </a:bodyPr>
          <a:lstStyle/>
          <a:p>
            <a:pPr marL="312420">
              <a:lnSpc>
                <a:spcPts val="1055"/>
              </a:lnSpc>
            </a:pPr>
            <a:r>
              <a:rPr dirty="0" sz="900" spc="-25">
                <a:solidFill>
                  <a:srgbClr val="231F20"/>
                </a:solidFill>
                <a:latin typeface="華康標楷體"/>
                <a:cs typeface="華康標楷體"/>
              </a:rPr>
              <a:t>有間隙存在</a:t>
            </a:r>
            <a:r>
              <a:rPr dirty="0" sz="900" spc="-10">
                <a:solidFill>
                  <a:srgbClr val="231F20"/>
                </a:solidFill>
                <a:latin typeface="華康標楷體"/>
                <a:cs typeface="華康標楷體"/>
              </a:rPr>
              <a:t>（</a:t>
            </a:r>
            <a:r>
              <a:rPr dirty="0" sz="900" spc="-120">
                <a:solidFill>
                  <a:srgbClr val="231F20"/>
                </a:solidFill>
                <a:latin typeface="華康標楷體"/>
                <a:cs typeface="華康標楷體"/>
              </a:rPr>
              <a:t>圖 </a:t>
            </a:r>
            <a:r>
              <a:rPr dirty="0" sz="900" spc="-85">
                <a:solidFill>
                  <a:srgbClr val="231F20"/>
                </a:solidFill>
                <a:latin typeface="Trebuchet MS"/>
                <a:cs typeface="Trebuchet MS"/>
              </a:rPr>
              <a:t>1.2.9</a:t>
            </a:r>
            <a:r>
              <a:rPr dirty="0" sz="900" spc="-85">
                <a:solidFill>
                  <a:srgbClr val="231F20"/>
                </a:solidFill>
                <a:latin typeface="華康標楷體"/>
                <a:cs typeface="華康標楷體"/>
              </a:rPr>
              <a:t>）</a:t>
            </a:r>
            <a:endParaRPr sz="900">
              <a:latin typeface="華康標楷體"/>
              <a:cs typeface="華康標楷體"/>
            </a:endParaRPr>
          </a:p>
          <a:p>
            <a:pPr>
              <a:lnSpc>
                <a:spcPct val="100000"/>
              </a:lnSpc>
              <a:spcBef>
                <a:spcPts val="65"/>
              </a:spcBef>
            </a:pPr>
            <a:endParaRPr sz="1550">
              <a:latin typeface="華康標楷體"/>
              <a:cs typeface="華康標楷體"/>
            </a:endParaRPr>
          </a:p>
          <a:p>
            <a:pPr>
              <a:lnSpc>
                <a:spcPct val="100000"/>
              </a:lnSpc>
            </a:pPr>
            <a:r>
              <a:rPr dirty="0" sz="900" spc="20">
                <a:solidFill>
                  <a:srgbClr val="231F20"/>
                </a:solidFill>
                <a:latin typeface="華康標楷體"/>
                <a:cs typeface="華康標楷體"/>
              </a:rPr>
              <a:t>反</a:t>
            </a:r>
            <a:endParaRPr sz="900">
              <a:latin typeface="華康標楷體"/>
              <a:cs typeface="華康標楷體"/>
            </a:endParaRPr>
          </a:p>
          <a:p>
            <a:pPr>
              <a:lnSpc>
                <a:spcPct val="100000"/>
              </a:lnSpc>
            </a:pPr>
            <a:endParaRPr sz="900">
              <a:latin typeface="華康標楷體"/>
              <a:cs typeface="華康標楷體"/>
            </a:endParaRPr>
          </a:p>
          <a:p>
            <a:pPr>
              <a:lnSpc>
                <a:spcPct val="100000"/>
              </a:lnSpc>
            </a:pPr>
            <a:endParaRPr sz="900">
              <a:latin typeface="華康標楷體"/>
              <a:cs typeface="華康標楷體"/>
            </a:endParaRPr>
          </a:p>
          <a:p>
            <a:pPr>
              <a:lnSpc>
                <a:spcPct val="100000"/>
              </a:lnSpc>
            </a:pPr>
            <a:endParaRPr sz="900">
              <a:latin typeface="華康標楷體"/>
              <a:cs typeface="華康標楷體"/>
            </a:endParaRPr>
          </a:p>
          <a:p>
            <a:pPr>
              <a:lnSpc>
                <a:spcPct val="100000"/>
              </a:lnSpc>
              <a:spcBef>
                <a:spcPts val="50"/>
              </a:spcBef>
            </a:pPr>
            <a:endParaRPr sz="1150">
              <a:latin typeface="華康標楷體"/>
              <a:cs typeface="華康標楷體"/>
            </a:endParaRPr>
          </a:p>
          <a:p>
            <a:pPr>
              <a:lnSpc>
                <a:spcPts val="1040"/>
              </a:lnSpc>
            </a:pPr>
            <a:r>
              <a:rPr dirty="0" sz="900" spc="20">
                <a:solidFill>
                  <a:srgbClr val="231F20"/>
                </a:solidFill>
                <a:latin typeface="華康標楷體"/>
                <a:cs typeface="華康標楷體"/>
              </a:rPr>
              <a:t>離</a:t>
            </a:r>
            <a:endParaRPr sz="900">
              <a:latin typeface="華康標楷體"/>
              <a:cs typeface="華康標楷體"/>
            </a:endParaRPr>
          </a:p>
        </p:txBody>
      </p:sp>
      <p:grpSp>
        <p:nvGrpSpPr>
          <p:cNvPr id="64" name="object 64" descr=""/>
          <p:cNvGrpSpPr/>
          <p:nvPr/>
        </p:nvGrpSpPr>
        <p:grpSpPr>
          <a:xfrm>
            <a:off x="5706008" y="2977197"/>
            <a:ext cx="1478915" cy="1443990"/>
            <a:chOff x="5706008" y="2977197"/>
            <a:chExt cx="1478915" cy="1443990"/>
          </a:xfrm>
        </p:grpSpPr>
        <p:pic>
          <p:nvPicPr>
            <p:cNvPr id="65" name="object 65" descr=""/>
            <p:cNvPicPr/>
            <p:nvPr/>
          </p:nvPicPr>
          <p:blipFill>
            <a:blip r:embed="rId18" cstate="print"/>
            <a:stretch>
              <a:fillRect/>
            </a:stretch>
          </p:blipFill>
          <p:spPr>
            <a:xfrm>
              <a:off x="5706008" y="2977197"/>
              <a:ext cx="1335011" cy="1443786"/>
            </a:xfrm>
            <a:prstGeom prst="rect">
              <a:avLst/>
            </a:prstGeom>
          </p:spPr>
        </p:pic>
        <p:pic>
          <p:nvPicPr>
            <p:cNvPr id="66" name="object 66" descr=""/>
            <p:cNvPicPr/>
            <p:nvPr/>
          </p:nvPicPr>
          <p:blipFill>
            <a:blip r:embed="rId19" cstate="print"/>
            <a:stretch>
              <a:fillRect/>
            </a:stretch>
          </p:blipFill>
          <p:spPr>
            <a:xfrm>
              <a:off x="6121540" y="3159810"/>
              <a:ext cx="407313" cy="652386"/>
            </a:xfrm>
            <a:prstGeom prst="rect">
              <a:avLst/>
            </a:prstGeom>
          </p:spPr>
        </p:pic>
        <p:pic>
          <p:nvPicPr>
            <p:cNvPr id="67" name="object 67" descr=""/>
            <p:cNvPicPr/>
            <p:nvPr/>
          </p:nvPicPr>
          <p:blipFill>
            <a:blip r:embed="rId20" cstate="print"/>
            <a:stretch>
              <a:fillRect/>
            </a:stretch>
          </p:blipFill>
          <p:spPr>
            <a:xfrm>
              <a:off x="6227757" y="3783619"/>
              <a:ext cx="465632" cy="338809"/>
            </a:xfrm>
            <a:prstGeom prst="rect">
              <a:avLst/>
            </a:prstGeom>
          </p:spPr>
        </p:pic>
        <p:sp>
          <p:nvSpPr>
            <p:cNvPr id="68" name="object 68" descr=""/>
            <p:cNvSpPr/>
            <p:nvPr/>
          </p:nvSpPr>
          <p:spPr>
            <a:xfrm>
              <a:off x="6637202" y="3645743"/>
              <a:ext cx="542925" cy="240665"/>
            </a:xfrm>
            <a:custGeom>
              <a:avLst/>
              <a:gdLst/>
              <a:ahLst/>
              <a:cxnLst/>
              <a:rect l="l" t="t" r="r" b="b"/>
              <a:pathLst>
                <a:path w="542925" h="240664">
                  <a:moveTo>
                    <a:pt x="542696" y="0"/>
                  </a:moveTo>
                  <a:lnTo>
                    <a:pt x="4495" y="0"/>
                  </a:lnTo>
                  <a:lnTo>
                    <a:pt x="4495" y="171005"/>
                  </a:lnTo>
                  <a:lnTo>
                    <a:pt x="115493" y="171005"/>
                  </a:lnTo>
                  <a:lnTo>
                    <a:pt x="0" y="240309"/>
                  </a:lnTo>
                  <a:lnTo>
                    <a:pt x="184797" y="171005"/>
                  </a:lnTo>
                  <a:lnTo>
                    <a:pt x="542696" y="171005"/>
                  </a:lnTo>
                  <a:lnTo>
                    <a:pt x="542696" y="0"/>
                  </a:lnTo>
                  <a:close/>
                </a:path>
              </a:pathLst>
            </a:custGeom>
            <a:solidFill>
              <a:srgbClr val="FFFFFF"/>
            </a:solidFill>
          </p:spPr>
          <p:txBody>
            <a:bodyPr wrap="square" lIns="0" tIns="0" rIns="0" bIns="0" rtlCol="0"/>
            <a:lstStyle/>
            <a:p/>
          </p:txBody>
        </p:sp>
        <p:sp>
          <p:nvSpPr>
            <p:cNvPr id="69" name="object 69" descr=""/>
            <p:cNvSpPr/>
            <p:nvPr/>
          </p:nvSpPr>
          <p:spPr>
            <a:xfrm>
              <a:off x="6637202" y="3645743"/>
              <a:ext cx="542925" cy="240665"/>
            </a:xfrm>
            <a:custGeom>
              <a:avLst/>
              <a:gdLst/>
              <a:ahLst/>
              <a:cxnLst/>
              <a:rect l="l" t="t" r="r" b="b"/>
              <a:pathLst>
                <a:path w="542925" h="240664">
                  <a:moveTo>
                    <a:pt x="542696" y="171005"/>
                  </a:moveTo>
                  <a:lnTo>
                    <a:pt x="542696" y="0"/>
                  </a:lnTo>
                  <a:lnTo>
                    <a:pt x="4495" y="0"/>
                  </a:lnTo>
                  <a:lnTo>
                    <a:pt x="4495" y="171005"/>
                  </a:lnTo>
                  <a:lnTo>
                    <a:pt x="115493" y="171005"/>
                  </a:lnTo>
                  <a:lnTo>
                    <a:pt x="0" y="240309"/>
                  </a:lnTo>
                  <a:lnTo>
                    <a:pt x="184797" y="171005"/>
                  </a:lnTo>
                  <a:lnTo>
                    <a:pt x="542696" y="171005"/>
                  </a:lnTo>
                  <a:close/>
                </a:path>
              </a:pathLst>
            </a:custGeom>
            <a:ln w="9004">
              <a:solidFill>
                <a:srgbClr val="231F20"/>
              </a:solidFill>
            </a:ln>
          </p:spPr>
          <p:txBody>
            <a:bodyPr wrap="square" lIns="0" tIns="0" rIns="0" bIns="0" rtlCol="0"/>
            <a:lstStyle/>
            <a:p/>
          </p:txBody>
        </p:sp>
        <p:sp>
          <p:nvSpPr>
            <p:cNvPr id="70" name="object 70" descr=""/>
            <p:cNvSpPr/>
            <p:nvPr/>
          </p:nvSpPr>
          <p:spPr>
            <a:xfrm>
              <a:off x="6157494" y="4063015"/>
              <a:ext cx="753745" cy="294005"/>
            </a:xfrm>
            <a:custGeom>
              <a:avLst/>
              <a:gdLst/>
              <a:ahLst/>
              <a:cxnLst/>
              <a:rect l="l" t="t" r="r" b="b"/>
              <a:pathLst>
                <a:path w="753745" h="294004">
                  <a:moveTo>
                    <a:pt x="376809" y="0"/>
                  </a:moveTo>
                  <a:lnTo>
                    <a:pt x="250482" y="123063"/>
                  </a:lnTo>
                  <a:lnTo>
                    <a:pt x="0" y="123063"/>
                  </a:lnTo>
                  <a:lnTo>
                    <a:pt x="0" y="293738"/>
                  </a:lnTo>
                  <a:lnTo>
                    <a:pt x="753605" y="293738"/>
                  </a:lnTo>
                  <a:lnTo>
                    <a:pt x="753605" y="123063"/>
                  </a:lnTo>
                  <a:lnTo>
                    <a:pt x="334695" y="123063"/>
                  </a:lnTo>
                  <a:lnTo>
                    <a:pt x="376809" y="0"/>
                  </a:lnTo>
                  <a:close/>
                </a:path>
              </a:pathLst>
            </a:custGeom>
            <a:solidFill>
              <a:srgbClr val="FFFFFF"/>
            </a:solidFill>
          </p:spPr>
          <p:txBody>
            <a:bodyPr wrap="square" lIns="0" tIns="0" rIns="0" bIns="0" rtlCol="0"/>
            <a:lstStyle/>
            <a:p/>
          </p:txBody>
        </p:sp>
        <p:sp>
          <p:nvSpPr>
            <p:cNvPr id="71" name="object 71" descr=""/>
            <p:cNvSpPr/>
            <p:nvPr/>
          </p:nvSpPr>
          <p:spPr>
            <a:xfrm>
              <a:off x="6157494" y="4063015"/>
              <a:ext cx="753745" cy="294005"/>
            </a:xfrm>
            <a:custGeom>
              <a:avLst/>
              <a:gdLst/>
              <a:ahLst/>
              <a:cxnLst/>
              <a:rect l="l" t="t" r="r" b="b"/>
              <a:pathLst>
                <a:path w="753745" h="294004">
                  <a:moveTo>
                    <a:pt x="753605" y="123063"/>
                  </a:moveTo>
                  <a:lnTo>
                    <a:pt x="334695" y="123063"/>
                  </a:lnTo>
                  <a:lnTo>
                    <a:pt x="376809" y="0"/>
                  </a:lnTo>
                  <a:lnTo>
                    <a:pt x="250482" y="123063"/>
                  </a:lnTo>
                  <a:lnTo>
                    <a:pt x="0" y="123063"/>
                  </a:lnTo>
                  <a:lnTo>
                    <a:pt x="0" y="293738"/>
                  </a:lnTo>
                  <a:lnTo>
                    <a:pt x="753605" y="293738"/>
                  </a:lnTo>
                  <a:lnTo>
                    <a:pt x="753605" y="123063"/>
                  </a:lnTo>
                  <a:close/>
                </a:path>
              </a:pathLst>
            </a:custGeom>
            <a:ln w="9004">
              <a:solidFill>
                <a:srgbClr val="231F20"/>
              </a:solidFill>
            </a:ln>
          </p:spPr>
          <p:txBody>
            <a:bodyPr wrap="square" lIns="0" tIns="0" rIns="0" bIns="0" rtlCol="0"/>
            <a:lstStyle/>
            <a:p/>
          </p:txBody>
        </p:sp>
      </p:grpSp>
      <p:grpSp>
        <p:nvGrpSpPr>
          <p:cNvPr id="72" name="object 72" descr=""/>
          <p:cNvGrpSpPr/>
          <p:nvPr/>
        </p:nvGrpSpPr>
        <p:grpSpPr>
          <a:xfrm>
            <a:off x="5725795" y="896213"/>
            <a:ext cx="1449705" cy="1673225"/>
            <a:chOff x="5725795" y="896213"/>
            <a:chExt cx="1449705" cy="1673225"/>
          </a:xfrm>
        </p:grpSpPr>
        <p:pic>
          <p:nvPicPr>
            <p:cNvPr id="73" name="object 73" descr=""/>
            <p:cNvPicPr/>
            <p:nvPr/>
          </p:nvPicPr>
          <p:blipFill>
            <a:blip r:embed="rId21" cstate="print"/>
            <a:stretch>
              <a:fillRect/>
            </a:stretch>
          </p:blipFill>
          <p:spPr>
            <a:xfrm>
              <a:off x="5725795" y="896213"/>
              <a:ext cx="1335011" cy="1673059"/>
            </a:xfrm>
            <a:prstGeom prst="rect">
              <a:avLst/>
            </a:prstGeom>
          </p:spPr>
        </p:pic>
        <p:pic>
          <p:nvPicPr>
            <p:cNvPr id="74" name="object 74" descr=""/>
            <p:cNvPicPr/>
            <p:nvPr/>
          </p:nvPicPr>
          <p:blipFill>
            <a:blip r:embed="rId22" cstate="print"/>
            <a:stretch>
              <a:fillRect/>
            </a:stretch>
          </p:blipFill>
          <p:spPr>
            <a:xfrm>
              <a:off x="5901521" y="1078827"/>
              <a:ext cx="647138" cy="747776"/>
            </a:xfrm>
            <a:prstGeom prst="rect">
              <a:avLst/>
            </a:prstGeom>
          </p:spPr>
        </p:pic>
        <p:sp>
          <p:nvSpPr>
            <p:cNvPr id="75" name="object 75" descr=""/>
            <p:cNvSpPr/>
            <p:nvPr/>
          </p:nvSpPr>
          <p:spPr>
            <a:xfrm>
              <a:off x="6141792" y="1813506"/>
              <a:ext cx="20320" cy="248920"/>
            </a:xfrm>
            <a:custGeom>
              <a:avLst/>
              <a:gdLst/>
              <a:ahLst/>
              <a:cxnLst/>
              <a:rect l="l" t="t" r="r" b="b"/>
              <a:pathLst>
                <a:path w="20320" h="248919">
                  <a:moveTo>
                    <a:pt x="0" y="0"/>
                  </a:moveTo>
                  <a:lnTo>
                    <a:pt x="19710" y="248297"/>
                  </a:lnTo>
                </a:path>
              </a:pathLst>
            </a:custGeom>
            <a:ln w="6553">
              <a:solidFill>
                <a:srgbClr val="231F20"/>
              </a:solidFill>
            </a:ln>
          </p:spPr>
          <p:txBody>
            <a:bodyPr wrap="square" lIns="0" tIns="0" rIns="0" bIns="0" rtlCol="0"/>
            <a:lstStyle/>
            <a:p/>
          </p:txBody>
        </p:sp>
        <p:pic>
          <p:nvPicPr>
            <p:cNvPr id="76" name="object 76" descr=""/>
            <p:cNvPicPr/>
            <p:nvPr/>
          </p:nvPicPr>
          <p:blipFill>
            <a:blip r:embed="rId23" cstate="print"/>
            <a:stretch>
              <a:fillRect/>
            </a:stretch>
          </p:blipFill>
          <p:spPr>
            <a:xfrm>
              <a:off x="6321649" y="1824267"/>
              <a:ext cx="137020" cy="66979"/>
            </a:xfrm>
            <a:prstGeom prst="rect">
              <a:avLst/>
            </a:prstGeom>
          </p:spPr>
        </p:pic>
        <p:sp>
          <p:nvSpPr>
            <p:cNvPr id="77" name="object 77" descr=""/>
            <p:cNvSpPr/>
            <p:nvPr/>
          </p:nvSpPr>
          <p:spPr>
            <a:xfrm>
              <a:off x="6308098" y="1788388"/>
              <a:ext cx="39370" cy="246379"/>
            </a:xfrm>
            <a:custGeom>
              <a:avLst/>
              <a:gdLst/>
              <a:ahLst/>
              <a:cxnLst/>
              <a:rect l="l" t="t" r="r" b="b"/>
              <a:pathLst>
                <a:path w="39370" h="246380">
                  <a:moveTo>
                    <a:pt x="0" y="0"/>
                  </a:moveTo>
                  <a:lnTo>
                    <a:pt x="39179" y="245973"/>
                  </a:lnTo>
                </a:path>
              </a:pathLst>
            </a:custGeom>
            <a:ln w="6553">
              <a:solidFill>
                <a:srgbClr val="231F20"/>
              </a:solidFill>
            </a:ln>
          </p:spPr>
          <p:txBody>
            <a:bodyPr wrap="square" lIns="0" tIns="0" rIns="0" bIns="0" rtlCol="0"/>
            <a:lstStyle/>
            <a:p/>
          </p:txBody>
        </p:sp>
        <p:sp>
          <p:nvSpPr>
            <p:cNvPr id="78" name="object 78" descr=""/>
            <p:cNvSpPr/>
            <p:nvPr/>
          </p:nvSpPr>
          <p:spPr>
            <a:xfrm>
              <a:off x="6431502" y="1751667"/>
              <a:ext cx="73660" cy="238125"/>
            </a:xfrm>
            <a:custGeom>
              <a:avLst/>
              <a:gdLst/>
              <a:ahLst/>
              <a:cxnLst/>
              <a:rect l="l" t="t" r="r" b="b"/>
              <a:pathLst>
                <a:path w="73659" h="238125">
                  <a:moveTo>
                    <a:pt x="0" y="0"/>
                  </a:moveTo>
                  <a:lnTo>
                    <a:pt x="73507" y="237985"/>
                  </a:lnTo>
                </a:path>
              </a:pathLst>
            </a:custGeom>
            <a:ln w="6553">
              <a:solidFill>
                <a:srgbClr val="231F20"/>
              </a:solidFill>
            </a:ln>
          </p:spPr>
          <p:txBody>
            <a:bodyPr wrap="square" lIns="0" tIns="0" rIns="0" bIns="0" rtlCol="0"/>
            <a:lstStyle/>
            <a:p/>
          </p:txBody>
        </p:sp>
        <p:sp>
          <p:nvSpPr>
            <p:cNvPr id="79" name="object 79" descr=""/>
            <p:cNvSpPr/>
            <p:nvPr/>
          </p:nvSpPr>
          <p:spPr>
            <a:xfrm>
              <a:off x="6567247" y="1707183"/>
              <a:ext cx="96520" cy="229870"/>
            </a:xfrm>
            <a:custGeom>
              <a:avLst/>
              <a:gdLst/>
              <a:ahLst/>
              <a:cxnLst/>
              <a:rect l="l" t="t" r="r" b="b"/>
              <a:pathLst>
                <a:path w="96520" h="229869">
                  <a:moveTo>
                    <a:pt x="0" y="0"/>
                  </a:moveTo>
                  <a:lnTo>
                    <a:pt x="96278" y="229730"/>
                  </a:lnTo>
                </a:path>
              </a:pathLst>
            </a:custGeom>
            <a:ln w="6553">
              <a:solidFill>
                <a:srgbClr val="231F20"/>
              </a:solidFill>
            </a:ln>
          </p:spPr>
          <p:txBody>
            <a:bodyPr wrap="square" lIns="0" tIns="0" rIns="0" bIns="0" rtlCol="0"/>
            <a:lstStyle/>
            <a:p/>
          </p:txBody>
        </p:sp>
        <p:sp>
          <p:nvSpPr>
            <p:cNvPr id="80" name="object 80" descr=""/>
            <p:cNvSpPr/>
            <p:nvPr/>
          </p:nvSpPr>
          <p:spPr>
            <a:xfrm>
              <a:off x="6522755" y="1989547"/>
              <a:ext cx="230504" cy="0"/>
            </a:xfrm>
            <a:custGeom>
              <a:avLst/>
              <a:gdLst/>
              <a:ahLst/>
              <a:cxnLst/>
              <a:rect l="l" t="t" r="r" b="b"/>
              <a:pathLst>
                <a:path w="230504" h="0">
                  <a:moveTo>
                    <a:pt x="229933" y="0"/>
                  </a:moveTo>
                  <a:lnTo>
                    <a:pt x="0" y="0"/>
                  </a:lnTo>
                </a:path>
              </a:pathLst>
            </a:custGeom>
            <a:ln w="6553">
              <a:solidFill>
                <a:srgbClr val="231F20"/>
              </a:solidFill>
            </a:ln>
          </p:spPr>
          <p:txBody>
            <a:bodyPr wrap="square" lIns="0" tIns="0" rIns="0" bIns="0" rtlCol="0"/>
            <a:lstStyle/>
            <a:p/>
          </p:txBody>
        </p:sp>
        <p:sp>
          <p:nvSpPr>
            <p:cNvPr id="81" name="object 81" descr=""/>
            <p:cNvSpPr/>
            <p:nvPr/>
          </p:nvSpPr>
          <p:spPr>
            <a:xfrm>
              <a:off x="6515632" y="1962726"/>
              <a:ext cx="33655" cy="53975"/>
            </a:xfrm>
            <a:custGeom>
              <a:avLst/>
              <a:gdLst/>
              <a:ahLst/>
              <a:cxnLst/>
              <a:rect l="l" t="t" r="r" b="b"/>
              <a:pathLst>
                <a:path w="33654" h="53975">
                  <a:moveTo>
                    <a:pt x="28841" y="0"/>
                  </a:moveTo>
                  <a:lnTo>
                    <a:pt x="0" y="26809"/>
                  </a:lnTo>
                  <a:lnTo>
                    <a:pt x="28841" y="53632"/>
                  </a:lnTo>
                  <a:lnTo>
                    <a:pt x="33324" y="48831"/>
                  </a:lnTo>
                  <a:lnTo>
                    <a:pt x="9626" y="26809"/>
                  </a:lnTo>
                  <a:lnTo>
                    <a:pt x="33324" y="4800"/>
                  </a:lnTo>
                  <a:lnTo>
                    <a:pt x="28841" y="0"/>
                  </a:lnTo>
                  <a:close/>
                </a:path>
              </a:pathLst>
            </a:custGeom>
            <a:solidFill>
              <a:srgbClr val="231F20"/>
            </a:solidFill>
          </p:spPr>
          <p:txBody>
            <a:bodyPr wrap="square" lIns="0" tIns="0" rIns="0" bIns="0" rtlCol="0"/>
            <a:lstStyle/>
            <a:p/>
          </p:txBody>
        </p:sp>
        <p:sp>
          <p:nvSpPr>
            <p:cNvPr id="82" name="object 82" descr=""/>
            <p:cNvSpPr/>
            <p:nvPr/>
          </p:nvSpPr>
          <p:spPr>
            <a:xfrm>
              <a:off x="6349354" y="2054486"/>
              <a:ext cx="205740" cy="255904"/>
            </a:xfrm>
            <a:custGeom>
              <a:avLst/>
              <a:gdLst/>
              <a:ahLst/>
              <a:cxnLst/>
              <a:rect l="l" t="t" r="r" b="b"/>
              <a:pathLst>
                <a:path w="205740" h="255905">
                  <a:moveTo>
                    <a:pt x="0" y="0"/>
                  </a:moveTo>
                  <a:lnTo>
                    <a:pt x="0" y="255524"/>
                  </a:lnTo>
                  <a:lnTo>
                    <a:pt x="205587" y="255524"/>
                  </a:lnTo>
                </a:path>
              </a:pathLst>
            </a:custGeom>
            <a:ln w="6553">
              <a:solidFill>
                <a:srgbClr val="231F20"/>
              </a:solidFill>
            </a:ln>
          </p:spPr>
          <p:txBody>
            <a:bodyPr wrap="square" lIns="0" tIns="0" rIns="0" bIns="0" rtlCol="0"/>
            <a:lstStyle/>
            <a:p/>
          </p:txBody>
        </p:sp>
        <p:sp>
          <p:nvSpPr>
            <p:cNvPr id="83" name="object 83" descr=""/>
            <p:cNvSpPr/>
            <p:nvPr/>
          </p:nvSpPr>
          <p:spPr>
            <a:xfrm>
              <a:off x="6322533" y="2047374"/>
              <a:ext cx="53975" cy="33655"/>
            </a:xfrm>
            <a:custGeom>
              <a:avLst/>
              <a:gdLst/>
              <a:ahLst/>
              <a:cxnLst/>
              <a:rect l="l" t="t" r="r" b="b"/>
              <a:pathLst>
                <a:path w="53975" h="33655">
                  <a:moveTo>
                    <a:pt x="26809" y="0"/>
                  </a:moveTo>
                  <a:lnTo>
                    <a:pt x="0" y="28841"/>
                  </a:lnTo>
                  <a:lnTo>
                    <a:pt x="4800" y="33312"/>
                  </a:lnTo>
                  <a:lnTo>
                    <a:pt x="26809" y="9626"/>
                  </a:lnTo>
                  <a:lnTo>
                    <a:pt x="48831" y="33312"/>
                  </a:lnTo>
                  <a:lnTo>
                    <a:pt x="53632" y="28841"/>
                  </a:lnTo>
                  <a:lnTo>
                    <a:pt x="26809" y="0"/>
                  </a:lnTo>
                  <a:close/>
                </a:path>
              </a:pathLst>
            </a:custGeom>
            <a:solidFill>
              <a:srgbClr val="231F20"/>
            </a:solidFill>
          </p:spPr>
          <p:txBody>
            <a:bodyPr wrap="square" lIns="0" tIns="0" rIns="0" bIns="0" rtlCol="0"/>
            <a:lstStyle/>
            <a:p/>
          </p:txBody>
        </p:sp>
        <p:pic>
          <p:nvPicPr>
            <p:cNvPr id="84" name="object 84" descr=""/>
            <p:cNvPicPr/>
            <p:nvPr/>
          </p:nvPicPr>
          <p:blipFill>
            <a:blip r:embed="rId24" cstate="print"/>
            <a:stretch>
              <a:fillRect/>
            </a:stretch>
          </p:blipFill>
          <p:spPr>
            <a:xfrm>
              <a:off x="6462104" y="1783534"/>
              <a:ext cx="136142" cy="68677"/>
            </a:xfrm>
            <a:prstGeom prst="rect">
              <a:avLst/>
            </a:prstGeom>
          </p:spPr>
        </p:pic>
        <p:sp>
          <p:nvSpPr>
            <p:cNvPr id="85" name="object 85" descr=""/>
            <p:cNvSpPr/>
            <p:nvPr/>
          </p:nvSpPr>
          <p:spPr>
            <a:xfrm>
              <a:off x="6149895" y="1877229"/>
              <a:ext cx="160020" cy="5715"/>
            </a:xfrm>
            <a:custGeom>
              <a:avLst/>
              <a:gdLst/>
              <a:ahLst/>
              <a:cxnLst/>
              <a:rect l="l" t="t" r="r" b="b"/>
              <a:pathLst>
                <a:path w="160020" h="5714">
                  <a:moveTo>
                    <a:pt x="0" y="0"/>
                  </a:moveTo>
                  <a:lnTo>
                    <a:pt x="37310" y="3761"/>
                  </a:lnTo>
                  <a:lnTo>
                    <a:pt x="76604" y="5356"/>
                  </a:lnTo>
                  <a:lnTo>
                    <a:pt x="117602" y="4707"/>
                  </a:lnTo>
                  <a:lnTo>
                    <a:pt x="160020" y="1739"/>
                  </a:lnTo>
                </a:path>
              </a:pathLst>
            </a:custGeom>
            <a:ln w="6553">
              <a:solidFill>
                <a:srgbClr val="ED1C24"/>
              </a:solidFill>
            </a:ln>
          </p:spPr>
          <p:txBody>
            <a:bodyPr wrap="square" lIns="0" tIns="0" rIns="0" bIns="0" rtlCol="0"/>
            <a:lstStyle/>
            <a:p/>
          </p:txBody>
        </p:sp>
        <p:sp>
          <p:nvSpPr>
            <p:cNvPr id="86" name="object 86" descr=""/>
            <p:cNvSpPr/>
            <p:nvPr/>
          </p:nvSpPr>
          <p:spPr>
            <a:xfrm>
              <a:off x="6282072" y="1853746"/>
              <a:ext cx="34925" cy="53975"/>
            </a:xfrm>
            <a:custGeom>
              <a:avLst/>
              <a:gdLst/>
              <a:ahLst/>
              <a:cxnLst/>
              <a:rect l="l" t="t" r="r" b="b"/>
              <a:pathLst>
                <a:path w="34925" h="53975">
                  <a:moveTo>
                    <a:pt x="4089" y="0"/>
                  </a:moveTo>
                  <a:lnTo>
                    <a:pt x="0" y="5143"/>
                  </a:lnTo>
                  <a:lnTo>
                    <a:pt x="25323" y="25260"/>
                  </a:lnTo>
                  <a:lnTo>
                    <a:pt x="3416" y="49034"/>
                  </a:lnTo>
                  <a:lnTo>
                    <a:pt x="8242" y="53479"/>
                  </a:lnTo>
                  <a:lnTo>
                    <a:pt x="34925" y="24511"/>
                  </a:lnTo>
                  <a:lnTo>
                    <a:pt x="4089" y="0"/>
                  </a:lnTo>
                  <a:close/>
                </a:path>
              </a:pathLst>
            </a:custGeom>
            <a:solidFill>
              <a:srgbClr val="ED1C24"/>
            </a:solidFill>
          </p:spPr>
          <p:txBody>
            <a:bodyPr wrap="square" lIns="0" tIns="0" rIns="0" bIns="0" rtlCol="0"/>
            <a:lstStyle/>
            <a:p/>
          </p:txBody>
        </p:sp>
        <p:sp>
          <p:nvSpPr>
            <p:cNvPr id="87" name="object 87" descr=""/>
            <p:cNvSpPr/>
            <p:nvPr/>
          </p:nvSpPr>
          <p:spPr>
            <a:xfrm>
              <a:off x="6579985" y="1624113"/>
              <a:ext cx="434340" cy="240665"/>
            </a:xfrm>
            <a:custGeom>
              <a:avLst/>
              <a:gdLst/>
              <a:ahLst/>
              <a:cxnLst/>
              <a:rect l="l" t="t" r="r" b="b"/>
              <a:pathLst>
                <a:path w="434340" h="240664">
                  <a:moveTo>
                    <a:pt x="434314" y="0"/>
                  </a:moveTo>
                  <a:lnTo>
                    <a:pt x="3606" y="0"/>
                  </a:lnTo>
                  <a:lnTo>
                    <a:pt x="3606" y="171094"/>
                  </a:lnTo>
                  <a:lnTo>
                    <a:pt x="92430" y="171094"/>
                  </a:lnTo>
                  <a:lnTo>
                    <a:pt x="0" y="240436"/>
                  </a:lnTo>
                  <a:lnTo>
                    <a:pt x="147891" y="171094"/>
                  </a:lnTo>
                  <a:lnTo>
                    <a:pt x="434314" y="171094"/>
                  </a:lnTo>
                  <a:lnTo>
                    <a:pt x="434314" y="0"/>
                  </a:lnTo>
                  <a:close/>
                </a:path>
              </a:pathLst>
            </a:custGeom>
            <a:solidFill>
              <a:srgbClr val="FFFFFF"/>
            </a:solidFill>
          </p:spPr>
          <p:txBody>
            <a:bodyPr wrap="square" lIns="0" tIns="0" rIns="0" bIns="0" rtlCol="0"/>
            <a:lstStyle/>
            <a:p/>
          </p:txBody>
        </p:sp>
        <p:sp>
          <p:nvSpPr>
            <p:cNvPr id="88" name="object 88" descr=""/>
            <p:cNvSpPr/>
            <p:nvPr/>
          </p:nvSpPr>
          <p:spPr>
            <a:xfrm>
              <a:off x="6579985" y="1624113"/>
              <a:ext cx="434340" cy="240665"/>
            </a:xfrm>
            <a:custGeom>
              <a:avLst/>
              <a:gdLst/>
              <a:ahLst/>
              <a:cxnLst/>
              <a:rect l="l" t="t" r="r" b="b"/>
              <a:pathLst>
                <a:path w="434340" h="240664">
                  <a:moveTo>
                    <a:pt x="434314" y="171094"/>
                  </a:moveTo>
                  <a:lnTo>
                    <a:pt x="434314" y="0"/>
                  </a:lnTo>
                  <a:lnTo>
                    <a:pt x="3606" y="0"/>
                  </a:lnTo>
                  <a:lnTo>
                    <a:pt x="3606" y="171094"/>
                  </a:lnTo>
                  <a:lnTo>
                    <a:pt x="92430" y="171094"/>
                  </a:lnTo>
                  <a:lnTo>
                    <a:pt x="0" y="240436"/>
                  </a:lnTo>
                  <a:lnTo>
                    <a:pt x="147891" y="171094"/>
                  </a:lnTo>
                  <a:lnTo>
                    <a:pt x="434314" y="171094"/>
                  </a:lnTo>
                  <a:close/>
                </a:path>
              </a:pathLst>
            </a:custGeom>
            <a:ln w="9004">
              <a:solidFill>
                <a:srgbClr val="231F20"/>
              </a:solidFill>
            </a:ln>
          </p:spPr>
          <p:txBody>
            <a:bodyPr wrap="square" lIns="0" tIns="0" rIns="0" bIns="0" rtlCol="0"/>
            <a:lstStyle/>
            <a:p/>
          </p:txBody>
        </p:sp>
        <p:sp>
          <p:nvSpPr>
            <p:cNvPr id="89" name="object 89" descr=""/>
            <p:cNvSpPr/>
            <p:nvPr/>
          </p:nvSpPr>
          <p:spPr>
            <a:xfrm>
              <a:off x="5799295" y="1998003"/>
              <a:ext cx="441959" cy="337820"/>
            </a:xfrm>
            <a:custGeom>
              <a:avLst/>
              <a:gdLst/>
              <a:ahLst/>
              <a:cxnLst/>
              <a:rect l="l" t="t" r="r" b="b"/>
              <a:pathLst>
                <a:path w="441960" h="337819">
                  <a:moveTo>
                    <a:pt x="441845" y="0"/>
                  </a:moveTo>
                  <a:lnTo>
                    <a:pt x="145796" y="94500"/>
                  </a:lnTo>
                  <a:lnTo>
                    <a:pt x="0" y="94500"/>
                  </a:lnTo>
                  <a:lnTo>
                    <a:pt x="0" y="337502"/>
                  </a:lnTo>
                  <a:lnTo>
                    <a:pt x="368998" y="337502"/>
                  </a:lnTo>
                  <a:lnTo>
                    <a:pt x="368998" y="94500"/>
                  </a:lnTo>
                  <a:lnTo>
                    <a:pt x="248170" y="94500"/>
                  </a:lnTo>
                  <a:lnTo>
                    <a:pt x="441845" y="0"/>
                  </a:lnTo>
                  <a:close/>
                </a:path>
              </a:pathLst>
            </a:custGeom>
            <a:solidFill>
              <a:srgbClr val="FFFFFF"/>
            </a:solidFill>
          </p:spPr>
          <p:txBody>
            <a:bodyPr wrap="square" lIns="0" tIns="0" rIns="0" bIns="0" rtlCol="0"/>
            <a:lstStyle/>
            <a:p/>
          </p:txBody>
        </p:sp>
        <p:sp>
          <p:nvSpPr>
            <p:cNvPr id="90" name="object 90" descr=""/>
            <p:cNvSpPr/>
            <p:nvPr/>
          </p:nvSpPr>
          <p:spPr>
            <a:xfrm>
              <a:off x="5799295" y="1998003"/>
              <a:ext cx="441959" cy="337820"/>
            </a:xfrm>
            <a:custGeom>
              <a:avLst/>
              <a:gdLst/>
              <a:ahLst/>
              <a:cxnLst/>
              <a:rect l="l" t="t" r="r" b="b"/>
              <a:pathLst>
                <a:path w="441960" h="337819">
                  <a:moveTo>
                    <a:pt x="145796" y="94500"/>
                  </a:moveTo>
                  <a:lnTo>
                    <a:pt x="0" y="94500"/>
                  </a:lnTo>
                  <a:lnTo>
                    <a:pt x="0" y="337502"/>
                  </a:lnTo>
                  <a:lnTo>
                    <a:pt x="368998" y="337502"/>
                  </a:lnTo>
                  <a:lnTo>
                    <a:pt x="368998" y="94500"/>
                  </a:lnTo>
                  <a:lnTo>
                    <a:pt x="248170" y="94500"/>
                  </a:lnTo>
                  <a:lnTo>
                    <a:pt x="441845" y="0"/>
                  </a:lnTo>
                  <a:lnTo>
                    <a:pt x="145796" y="94500"/>
                  </a:lnTo>
                  <a:close/>
                </a:path>
              </a:pathLst>
            </a:custGeom>
            <a:ln w="9004">
              <a:solidFill>
                <a:srgbClr val="231F20"/>
              </a:solidFill>
            </a:ln>
          </p:spPr>
          <p:txBody>
            <a:bodyPr wrap="square" lIns="0" tIns="0" rIns="0" bIns="0" rtlCol="0"/>
            <a:lstStyle/>
            <a:p/>
          </p:txBody>
        </p:sp>
        <p:sp>
          <p:nvSpPr>
            <p:cNvPr id="91" name="object 91" descr=""/>
            <p:cNvSpPr/>
            <p:nvPr/>
          </p:nvSpPr>
          <p:spPr>
            <a:xfrm>
              <a:off x="6416366" y="1999906"/>
              <a:ext cx="755015" cy="198755"/>
            </a:xfrm>
            <a:custGeom>
              <a:avLst/>
              <a:gdLst/>
              <a:ahLst/>
              <a:cxnLst/>
              <a:rect l="l" t="t" r="r" b="b"/>
              <a:pathLst>
                <a:path w="755015" h="198755">
                  <a:moveTo>
                    <a:pt x="0" y="0"/>
                  </a:moveTo>
                  <a:lnTo>
                    <a:pt x="139280" y="73863"/>
                  </a:lnTo>
                  <a:lnTo>
                    <a:pt x="139280" y="198462"/>
                  </a:lnTo>
                  <a:lnTo>
                    <a:pt x="754532" y="198462"/>
                  </a:lnTo>
                  <a:lnTo>
                    <a:pt x="754532" y="59486"/>
                  </a:lnTo>
                  <a:lnTo>
                    <a:pt x="219214" y="59486"/>
                  </a:lnTo>
                  <a:lnTo>
                    <a:pt x="0" y="0"/>
                  </a:lnTo>
                  <a:close/>
                </a:path>
              </a:pathLst>
            </a:custGeom>
            <a:solidFill>
              <a:srgbClr val="FFFFFF"/>
            </a:solidFill>
          </p:spPr>
          <p:txBody>
            <a:bodyPr wrap="square" lIns="0" tIns="0" rIns="0" bIns="0" rtlCol="0"/>
            <a:lstStyle/>
            <a:p/>
          </p:txBody>
        </p:sp>
        <p:sp>
          <p:nvSpPr>
            <p:cNvPr id="92" name="object 92" descr=""/>
            <p:cNvSpPr/>
            <p:nvPr/>
          </p:nvSpPr>
          <p:spPr>
            <a:xfrm>
              <a:off x="6416366" y="1999906"/>
              <a:ext cx="755015" cy="198755"/>
            </a:xfrm>
            <a:custGeom>
              <a:avLst/>
              <a:gdLst/>
              <a:ahLst/>
              <a:cxnLst/>
              <a:rect l="l" t="t" r="r" b="b"/>
              <a:pathLst>
                <a:path w="755015" h="198755">
                  <a:moveTo>
                    <a:pt x="754532" y="59486"/>
                  </a:moveTo>
                  <a:lnTo>
                    <a:pt x="219214" y="59486"/>
                  </a:lnTo>
                  <a:lnTo>
                    <a:pt x="0" y="0"/>
                  </a:lnTo>
                  <a:lnTo>
                    <a:pt x="139280" y="73863"/>
                  </a:lnTo>
                  <a:lnTo>
                    <a:pt x="139280" y="198462"/>
                  </a:lnTo>
                  <a:lnTo>
                    <a:pt x="754532" y="198462"/>
                  </a:lnTo>
                  <a:lnTo>
                    <a:pt x="754532" y="59486"/>
                  </a:lnTo>
                  <a:close/>
                </a:path>
              </a:pathLst>
            </a:custGeom>
            <a:ln w="9004">
              <a:solidFill>
                <a:srgbClr val="231F20"/>
              </a:solidFill>
            </a:ln>
          </p:spPr>
          <p:txBody>
            <a:bodyPr wrap="square" lIns="0" tIns="0" rIns="0" bIns="0" rtlCol="0"/>
            <a:lstStyle/>
            <a:p/>
          </p:txBody>
        </p:sp>
      </p:grpSp>
      <p:graphicFrame>
        <p:nvGraphicFramePr>
          <p:cNvPr id="93" name="object 93" descr=""/>
          <p:cNvGraphicFramePr>
            <a:graphicFrameLocks noGrp="1"/>
          </p:cNvGraphicFramePr>
          <p:nvPr/>
        </p:nvGraphicFramePr>
        <p:xfrm>
          <a:off x="557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5"/>
                        </a:spcBef>
                      </a:pPr>
                      <a:endParaRPr sz="800">
                        <a:latin typeface="Times New Roman"/>
                        <a:cs typeface="Times New Roman"/>
                      </a:endParaRPr>
                    </a:p>
                    <a:p>
                      <a:pPr marL="17780">
                        <a:lnSpc>
                          <a:spcPct val="100000"/>
                        </a:lnSpc>
                      </a:pPr>
                      <a:r>
                        <a:rPr dirty="0" sz="900">
                          <a:solidFill>
                            <a:srgbClr val="231F20"/>
                          </a:solidFill>
                          <a:latin typeface="華康標楷體"/>
                          <a:cs typeface="華康標楷體"/>
                        </a:rPr>
                        <a:t>﹝油門踏板</a:t>
                      </a:r>
                      <a:r>
                        <a:rPr dirty="0" sz="900" spc="-50">
                          <a:solidFill>
                            <a:srgbClr val="231F20"/>
                          </a:solidFill>
                          <a:latin typeface="華康標楷體"/>
                          <a:cs typeface="華康標楷體"/>
                        </a:rPr>
                        <a:t>﹞</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35"/>
                        </a:spcBef>
                      </a:pPr>
                      <a:endParaRPr sz="1050">
                        <a:latin typeface="Times New Roman"/>
                        <a:cs typeface="Times New Roman"/>
                      </a:endParaRPr>
                    </a:p>
                    <a:p>
                      <a:pPr marL="17780">
                        <a:lnSpc>
                          <a:spcPct val="100000"/>
                        </a:lnSpc>
                      </a:pPr>
                      <a:r>
                        <a:rPr dirty="0" sz="900">
                          <a:solidFill>
                            <a:srgbClr val="231F20"/>
                          </a:solidFill>
                          <a:latin typeface="華康標楷體"/>
                          <a:cs typeface="華康標楷體"/>
                        </a:rPr>
                        <a:t>﹝煞車踏板</a:t>
                      </a:r>
                      <a:r>
                        <a:rPr dirty="0" sz="900" spc="-50">
                          <a:solidFill>
                            <a:srgbClr val="231F20"/>
                          </a:solidFill>
                          <a:latin typeface="華康標楷體"/>
                          <a:cs typeface="華康標楷體"/>
                        </a:rPr>
                        <a:t>﹞</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p>
                      <a:pPr>
                        <a:lnSpc>
                          <a:spcPct val="100000"/>
                        </a:lnSpc>
                        <a:spcBef>
                          <a:spcPts val="10"/>
                        </a:spcBef>
                      </a:pPr>
                      <a:endParaRPr sz="1600">
                        <a:latin typeface="Times New Roman"/>
                        <a:cs typeface="Times New Roman"/>
                      </a:endParaRPr>
                    </a:p>
                    <a:p>
                      <a:pPr marL="302260" indent="-284480">
                        <a:lnSpc>
                          <a:spcPct val="100000"/>
                        </a:lnSpc>
                        <a:buSzPct val="88888"/>
                        <a:buAutoNum type="arabicPlain" startAt="2"/>
                        <a:tabLst>
                          <a:tab pos="302260" algn="l"/>
                        </a:tabLst>
                      </a:pPr>
                      <a:r>
                        <a:rPr dirty="0" sz="900" spc="-20">
                          <a:solidFill>
                            <a:srgbClr val="231F20"/>
                          </a:solidFill>
                          <a:latin typeface="華康標楷體"/>
                          <a:cs typeface="華康標楷體"/>
                        </a:rPr>
                        <a:t>鬆開離合器踏板</a:t>
                      </a:r>
                      <a:endParaRPr sz="900">
                        <a:latin typeface="華康標楷體"/>
                        <a:cs typeface="華康標楷體"/>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spcBef>
                          <a:spcPts val="20"/>
                        </a:spcBef>
                        <a:buClr>
                          <a:srgbClr val="231F20"/>
                        </a:buClr>
                        <a:buFont typeface=""/>
                        <a:buAutoNum type="arabicPlain" startAt="2"/>
                      </a:pPr>
                      <a:endParaRPr sz="1250">
                        <a:latin typeface="Times New Roman"/>
                        <a:cs typeface="Times New Roman"/>
                      </a:endParaRPr>
                    </a:p>
                    <a:p>
                      <a:pPr marL="278130" marR="16510" indent="-267335">
                        <a:lnSpc>
                          <a:spcPct val="102400"/>
                        </a:lnSpc>
                        <a:buSzPct val="88888"/>
                        <a:buAutoNum type="arabicPlain" startAt="2"/>
                        <a:tabLst>
                          <a:tab pos="280035" algn="l"/>
                        </a:tabLst>
                      </a:pPr>
                      <a:r>
                        <a:rPr dirty="0" sz="900" spc="-65">
                          <a:solidFill>
                            <a:srgbClr val="231F20"/>
                          </a:solidFill>
                          <a:latin typeface="華康標楷體"/>
                          <a:cs typeface="華康標楷體"/>
                        </a:rPr>
                        <a:t>反覆操作</a:t>
                      </a:r>
                      <a:r>
                        <a:rPr dirty="0" sz="900" spc="-90">
                          <a:solidFill>
                            <a:srgbClr val="231F20"/>
                          </a:solidFill>
                          <a:latin typeface="華康標楷體"/>
                          <a:cs typeface="華康標楷體"/>
                        </a:rPr>
                        <a:t>（</a:t>
                      </a:r>
                      <a:r>
                        <a:rPr dirty="0" sz="900" spc="-90">
                          <a:solidFill>
                            <a:srgbClr val="231F20"/>
                          </a:solidFill>
                          <a:latin typeface="Trebuchet MS"/>
                          <a:cs typeface="Trebuchet MS"/>
                        </a:rPr>
                        <a:t>1</a:t>
                      </a:r>
                      <a:r>
                        <a:rPr dirty="0" sz="900" spc="-90">
                          <a:solidFill>
                            <a:srgbClr val="231F20"/>
                          </a:solidFill>
                          <a:latin typeface="華康標楷體"/>
                          <a:cs typeface="華康標楷體"/>
                        </a:rPr>
                        <a:t>）</a:t>
                      </a:r>
                      <a:r>
                        <a:rPr dirty="0" sz="900" spc="-225">
                          <a:solidFill>
                            <a:srgbClr val="231F20"/>
                          </a:solidFill>
                          <a:latin typeface="華康標楷體"/>
                          <a:cs typeface="華康標楷體"/>
                        </a:rPr>
                        <a:t>和</a:t>
                      </a:r>
                      <a:r>
                        <a:rPr dirty="0" sz="900" spc="-25">
                          <a:solidFill>
                            <a:srgbClr val="231F20"/>
                          </a:solidFill>
                          <a:latin typeface="華康標楷體"/>
                          <a:cs typeface="華康標楷體"/>
                        </a:rPr>
                        <a:t>（</a:t>
                      </a:r>
                      <a:r>
                        <a:rPr dirty="0" sz="900" spc="-25">
                          <a:solidFill>
                            <a:srgbClr val="231F20"/>
                          </a:solidFill>
                          <a:latin typeface="Trebuchet MS"/>
                          <a:cs typeface="Trebuchet MS"/>
                        </a:rPr>
                        <a:t>2</a:t>
                      </a:r>
                      <a:r>
                        <a:rPr dirty="0" sz="900" spc="-25">
                          <a:solidFill>
                            <a:srgbClr val="231F20"/>
                          </a:solidFill>
                          <a:latin typeface="華康標楷體"/>
                          <a:cs typeface="華康標楷體"/>
                        </a:rPr>
                        <a:t>）	的動作</a:t>
                      </a:r>
                      <a:endParaRPr sz="900">
                        <a:latin typeface="華康標楷體"/>
                        <a:cs typeface="華康標楷體"/>
                      </a:endParaRPr>
                    </a:p>
                    <a:p>
                      <a:pPr marL="125730" marR="44450" indent="-108585">
                        <a:lnSpc>
                          <a:spcPct val="102400"/>
                        </a:lnSpc>
                        <a:spcBef>
                          <a:spcPts val="480"/>
                        </a:spcBef>
                      </a:pPr>
                      <a:r>
                        <a:rPr dirty="0" sz="900" spc="-5">
                          <a:solidFill>
                            <a:srgbClr val="231F20"/>
                          </a:solidFill>
                          <a:latin typeface="華康標楷體"/>
                          <a:cs typeface="華康標楷體"/>
                        </a:rPr>
                        <a:t>．掌握使用右腳操作踏板</a:t>
                      </a:r>
                      <a:r>
                        <a:rPr dirty="0" sz="900" spc="-25">
                          <a:solidFill>
                            <a:srgbClr val="231F20"/>
                          </a:solidFill>
                          <a:latin typeface="華康標楷體"/>
                          <a:cs typeface="華康標楷體"/>
                        </a:rPr>
                        <a:t>的方法</a:t>
                      </a:r>
                      <a:endParaRPr sz="900">
                        <a:latin typeface="華康標楷體"/>
                        <a:cs typeface="華康標楷體"/>
                      </a:endParaRPr>
                    </a:p>
                    <a:p>
                      <a:pPr marL="305435" indent="-287655">
                        <a:lnSpc>
                          <a:spcPct val="100000"/>
                        </a:lnSpc>
                        <a:spcBef>
                          <a:spcPts val="509"/>
                        </a:spcBef>
                        <a:buSzPct val="88888"/>
                        <a:buAutoNum type="arabicPlain"/>
                        <a:tabLst>
                          <a:tab pos="305435" algn="l"/>
                        </a:tabLst>
                      </a:pPr>
                      <a:r>
                        <a:rPr dirty="0" sz="900" spc="-20">
                          <a:solidFill>
                            <a:srgbClr val="231F20"/>
                          </a:solidFill>
                          <a:latin typeface="華康標楷體"/>
                          <a:cs typeface="華康標楷體"/>
                        </a:rPr>
                        <a:t>踩下油門踏板</a:t>
                      </a:r>
                      <a:endParaRPr sz="900">
                        <a:latin typeface="華康標楷體"/>
                        <a:cs typeface="華康標楷體"/>
                      </a:endParaRPr>
                    </a:p>
                    <a:p>
                      <a:pPr>
                        <a:lnSpc>
                          <a:spcPct val="100000"/>
                        </a:lnSpc>
                        <a:buClr>
                          <a:srgbClr val="231F20"/>
                        </a:buClr>
                        <a:buFont typeface=""/>
                        <a:buAutoNum type="arabicPlain"/>
                      </a:pPr>
                      <a:endParaRPr sz="1400">
                        <a:latin typeface="Times New Roman"/>
                        <a:cs typeface="Times New Roman"/>
                      </a:endParaRPr>
                    </a:p>
                    <a:p>
                      <a:pPr marL="305435" indent="-287655">
                        <a:lnSpc>
                          <a:spcPct val="100000"/>
                        </a:lnSpc>
                        <a:buSzPct val="88888"/>
                        <a:buAutoNum type="arabicPlain"/>
                        <a:tabLst>
                          <a:tab pos="305435" algn="l"/>
                        </a:tabLst>
                      </a:pPr>
                      <a:r>
                        <a:rPr dirty="0" sz="900" spc="-20">
                          <a:solidFill>
                            <a:srgbClr val="231F20"/>
                          </a:solidFill>
                          <a:latin typeface="華康標楷體"/>
                          <a:cs typeface="華康標楷體"/>
                        </a:rPr>
                        <a:t>鬆開油門踏板</a:t>
                      </a:r>
                      <a:endParaRPr sz="900">
                        <a:latin typeface="華康標楷體"/>
                        <a:cs typeface="華康標楷體"/>
                      </a:endParaRPr>
                    </a:p>
                    <a:p>
                      <a:pPr marL="305435" indent="-287655">
                        <a:lnSpc>
                          <a:spcPct val="100000"/>
                        </a:lnSpc>
                        <a:spcBef>
                          <a:spcPts val="620"/>
                        </a:spcBef>
                        <a:buSzPct val="88888"/>
                        <a:buAutoNum type="arabicPlain"/>
                        <a:tabLst>
                          <a:tab pos="305435" algn="l"/>
                        </a:tabLst>
                      </a:pPr>
                      <a:r>
                        <a:rPr dirty="0" sz="900" spc="-20">
                          <a:solidFill>
                            <a:srgbClr val="231F20"/>
                          </a:solidFill>
                          <a:latin typeface="華康標楷體"/>
                          <a:cs typeface="華康標楷體"/>
                        </a:rPr>
                        <a:t>踩下煞車踏板</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45"/>
                        </a:spcBef>
                        <a:buClr>
                          <a:srgbClr val="231F20"/>
                        </a:buClr>
                        <a:buFont typeface=""/>
                        <a:buAutoNum type="arabicPlain"/>
                      </a:pPr>
                      <a:endParaRPr sz="1250">
                        <a:latin typeface="Times New Roman"/>
                        <a:cs typeface="Times New Roman"/>
                      </a:endParaRPr>
                    </a:p>
                    <a:p>
                      <a:pPr marL="305435" indent="-287655">
                        <a:lnSpc>
                          <a:spcPct val="100000"/>
                        </a:lnSpc>
                        <a:buSzPct val="88888"/>
                        <a:buAutoNum type="arabicPlain"/>
                        <a:tabLst>
                          <a:tab pos="305435" algn="l"/>
                        </a:tabLst>
                      </a:pPr>
                      <a:r>
                        <a:rPr dirty="0" sz="900" spc="-20">
                          <a:solidFill>
                            <a:srgbClr val="231F20"/>
                          </a:solidFill>
                          <a:latin typeface="華康標楷體"/>
                          <a:cs typeface="華康標楷體"/>
                        </a:rPr>
                        <a:t>鬆開煞車踏板</a:t>
                      </a:r>
                      <a:endParaRPr sz="900">
                        <a:latin typeface="華康標楷體"/>
                        <a:cs typeface="華康標楷體"/>
                      </a:endParaRPr>
                    </a:p>
                    <a:p>
                      <a:pPr algn="just" marL="313055" marR="36830" indent="-295275">
                        <a:lnSpc>
                          <a:spcPct val="102400"/>
                        </a:lnSpc>
                        <a:spcBef>
                          <a:spcPts val="595"/>
                        </a:spcBef>
                        <a:buSzPct val="88888"/>
                        <a:buFont typeface=""/>
                        <a:buAutoNum type="arabicPlain"/>
                        <a:tabLst>
                          <a:tab pos="313055" algn="l"/>
                          <a:tab pos="316865" algn="l"/>
                        </a:tabLst>
                      </a:pPr>
                      <a:r>
                        <a:rPr dirty="0" sz="900">
                          <a:solidFill>
                            <a:srgbClr val="231F20"/>
                          </a:solidFill>
                          <a:latin typeface="Times New Roman"/>
                          <a:cs typeface="Times New Roman"/>
                        </a:rPr>
                        <a:t>	</a:t>
                      </a:r>
                      <a:r>
                        <a:rPr dirty="0" sz="900" spc="70">
                          <a:solidFill>
                            <a:srgbClr val="231F20"/>
                          </a:solidFill>
                          <a:latin typeface="華康標楷體"/>
                          <a:cs typeface="華康標楷體"/>
                        </a:rPr>
                        <a:t>練習反覆交互操作</a:t>
                      </a:r>
                      <a:r>
                        <a:rPr dirty="0" sz="900" spc="75">
                          <a:solidFill>
                            <a:srgbClr val="231F20"/>
                          </a:solidFill>
                          <a:latin typeface="華康標楷體"/>
                          <a:cs typeface="華康標楷體"/>
                        </a:rPr>
                        <a:t>踩下油門踏板與煞</a:t>
                      </a:r>
                      <a:r>
                        <a:rPr dirty="0" sz="900" spc="-25">
                          <a:solidFill>
                            <a:srgbClr val="231F20"/>
                          </a:solidFill>
                          <a:latin typeface="華康標楷體"/>
                          <a:cs typeface="華康標楷體"/>
                        </a:rPr>
                        <a:t>車踏板</a:t>
                      </a:r>
                      <a:endParaRPr sz="900">
                        <a:latin typeface="華康標楷體"/>
                        <a:cs typeface="華康標楷體"/>
                      </a:endParaRPr>
                    </a:p>
                    <a:p>
                      <a:pPr marL="125730" marR="45085" indent="-108585">
                        <a:lnSpc>
                          <a:spcPct val="102400"/>
                        </a:lnSpc>
                        <a:spcBef>
                          <a:spcPts val="509"/>
                        </a:spcBef>
                      </a:pPr>
                      <a:r>
                        <a:rPr dirty="0" sz="900" spc="-10">
                          <a:solidFill>
                            <a:srgbClr val="231F20"/>
                          </a:solidFill>
                          <a:latin typeface="華康標楷體"/>
                          <a:cs typeface="華康標楷體"/>
                        </a:rPr>
                        <a:t>．掌握右腳、左腳搭配操</a:t>
                      </a:r>
                      <a:r>
                        <a:rPr dirty="0" sz="900" spc="-20">
                          <a:solidFill>
                            <a:srgbClr val="231F20"/>
                          </a:solidFill>
                          <a:latin typeface="華康標楷體"/>
                          <a:cs typeface="華康標楷體"/>
                        </a:rPr>
                        <a:t>作的方法</a:t>
                      </a:r>
                      <a:endParaRPr sz="900">
                        <a:latin typeface="華康標楷體"/>
                        <a:cs typeface="華康標楷體"/>
                      </a:endParaRPr>
                    </a:p>
                    <a:p>
                      <a:pPr algn="just" marL="313055" marR="36830" indent="-295275">
                        <a:lnSpc>
                          <a:spcPct val="102400"/>
                        </a:lnSpc>
                        <a:spcBef>
                          <a:spcPts val="480"/>
                        </a:spcBef>
                        <a:buSzPct val="88888"/>
                        <a:buFont typeface=""/>
                        <a:buAutoNum type="arabicPlain"/>
                        <a:tabLst>
                          <a:tab pos="313055" algn="l"/>
                          <a:tab pos="316865" algn="l"/>
                        </a:tabLst>
                      </a:pPr>
                      <a:r>
                        <a:rPr dirty="0" sz="900">
                          <a:solidFill>
                            <a:srgbClr val="231F20"/>
                          </a:solidFill>
                          <a:latin typeface="Times New Roman"/>
                          <a:cs typeface="Times New Roman"/>
                        </a:rPr>
                        <a:t>	</a:t>
                      </a:r>
                      <a:r>
                        <a:rPr dirty="0" sz="900" spc="80">
                          <a:solidFill>
                            <a:srgbClr val="231F20"/>
                          </a:solidFill>
                          <a:latin typeface="華康標楷體"/>
                          <a:cs typeface="華康標楷體"/>
                        </a:rPr>
                        <a:t>左腳踩下離合器踏</a:t>
                      </a:r>
                      <a:r>
                        <a:rPr dirty="0" sz="900" spc="10">
                          <a:solidFill>
                            <a:srgbClr val="231F20"/>
                          </a:solidFill>
                          <a:latin typeface="華康標楷體"/>
                          <a:cs typeface="華康標楷體"/>
                        </a:rPr>
                        <a:t>板後， 右腳邊踩油</a:t>
                      </a:r>
                      <a:r>
                        <a:rPr dirty="0" sz="900" spc="5">
                          <a:solidFill>
                            <a:srgbClr val="231F20"/>
                          </a:solidFill>
                          <a:latin typeface="華康標楷體"/>
                          <a:cs typeface="華康標楷體"/>
                        </a:rPr>
                        <a:t>門踏板， 同時左腳</a:t>
                      </a:r>
                      <a:r>
                        <a:rPr dirty="0" sz="900" spc="85">
                          <a:solidFill>
                            <a:srgbClr val="231F20"/>
                          </a:solidFill>
                          <a:latin typeface="華康標楷體"/>
                          <a:cs typeface="華康標楷體"/>
                        </a:rPr>
                        <a:t>慢慢鬆開離合器踏</a:t>
                      </a:r>
                      <a:r>
                        <a:rPr dirty="0" sz="900" spc="15">
                          <a:solidFill>
                            <a:srgbClr val="231F20"/>
                          </a:solidFill>
                          <a:latin typeface="華康標楷體"/>
                          <a:cs typeface="華康標楷體"/>
                        </a:rPr>
                        <a:t>板</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850">
                        <a:latin typeface="Times New Roman"/>
                        <a:cs typeface="Times New Roman"/>
                      </a:endParaRPr>
                    </a:p>
                    <a:p>
                      <a:pPr algn="just" marL="305435" marR="45085" indent="-288290">
                        <a:lnSpc>
                          <a:spcPct val="102400"/>
                        </a:lnSpc>
                        <a:buSzPct val="88888"/>
                        <a:buAutoNum type="arabicPlain" startAt="2"/>
                        <a:tabLst>
                          <a:tab pos="305435" algn="l"/>
                        </a:tabLst>
                      </a:pPr>
                      <a:r>
                        <a:rPr dirty="0" sz="900" spc="-5">
                          <a:solidFill>
                            <a:srgbClr val="231F20"/>
                          </a:solidFill>
                          <a:latin typeface="華康標楷體"/>
                          <a:cs typeface="華康標楷體"/>
                        </a:rPr>
                        <a:t>利用膝蓋往上提</a:t>
                      </a:r>
                      <a:r>
                        <a:rPr dirty="0" sz="900">
                          <a:solidFill>
                            <a:srgbClr val="231F20"/>
                          </a:solidFill>
                          <a:latin typeface="華康標楷體"/>
                          <a:cs typeface="華康標楷體"/>
                        </a:rPr>
                        <a:t>（運用髖關節）</a:t>
                      </a:r>
                      <a:r>
                        <a:rPr dirty="0" sz="900" spc="-10">
                          <a:solidFill>
                            <a:srgbClr val="231F20"/>
                          </a:solidFill>
                          <a:latin typeface="華康標楷體"/>
                          <a:cs typeface="華康標楷體"/>
                        </a:rPr>
                        <a:t>的方式，慢慢鬆開離合器踏板，再將左腳移到地板上</a:t>
                      </a:r>
                      <a:r>
                        <a:rPr dirty="0" sz="900">
                          <a:solidFill>
                            <a:srgbClr val="231F20"/>
                          </a:solidFill>
                          <a:latin typeface="華康標楷體"/>
                          <a:cs typeface="華康標楷體"/>
                        </a:rPr>
                        <a:t>（</a:t>
                      </a:r>
                      <a:r>
                        <a:rPr dirty="0" sz="900" spc="-10">
                          <a:solidFill>
                            <a:srgbClr val="231F20"/>
                          </a:solidFill>
                          <a:latin typeface="華康標楷體"/>
                          <a:cs typeface="華康標楷體"/>
                        </a:rPr>
                        <a:t>腳完全離開離合器踏板，並移到地板上）</a:t>
                      </a:r>
                      <a:r>
                        <a:rPr dirty="0" sz="900" spc="-50">
                          <a:solidFill>
                            <a:srgbClr val="231F20"/>
                          </a:solidFill>
                          <a:latin typeface="華康標楷體"/>
                          <a:cs typeface="華康標楷體"/>
                        </a:rPr>
                        <a:t>。</a:t>
                      </a:r>
                      <a:endParaRPr sz="900">
                        <a:latin typeface="華康標楷體"/>
                        <a:cs typeface="華康標楷體"/>
                      </a:endParaRPr>
                    </a:p>
                    <a:p>
                      <a:pPr marL="305435" marR="45085" indent="-288290">
                        <a:lnSpc>
                          <a:spcPct val="102400"/>
                        </a:lnSpc>
                        <a:spcBef>
                          <a:spcPts val="509"/>
                        </a:spcBef>
                        <a:buSzPct val="88888"/>
                        <a:buFont typeface=""/>
                        <a:buAutoNum type="arabicPlain" startAt="2"/>
                        <a:tabLst>
                          <a:tab pos="305435" algn="l"/>
                          <a:tab pos="30797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踩離合器踏板時不要看腳，並反覆踩放，讓學員能夠移動到正確的位置。</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5"/>
                        </a:spcBef>
                      </a:pPr>
                      <a:endParaRPr sz="950">
                        <a:latin typeface="Times New Roman"/>
                        <a:cs typeface="Times New Roman"/>
                      </a:endParaRPr>
                    </a:p>
                    <a:p>
                      <a:pPr marL="305435" marR="45720" indent="-288290">
                        <a:lnSpc>
                          <a:spcPct val="102400"/>
                        </a:lnSpc>
                        <a:buSzPct val="88888"/>
                        <a:buFont typeface=""/>
                        <a:buAutoNum type="arabicPlain"/>
                        <a:tabLst>
                          <a:tab pos="305435"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右腳跟著地，並以腳跟為支點，邊輕輕移動腳踝，邊以前腳掌輕輕踩下踏板。</a:t>
                      </a:r>
                      <a:endParaRPr sz="900">
                        <a:latin typeface="華康標楷體"/>
                        <a:cs typeface="華康標楷體"/>
                      </a:endParaRPr>
                    </a:p>
                    <a:p>
                      <a:pPr marL="305435" indent="-287655">
                        <a:lnSpc>
                          <a:spcPct val="100000"/>
                        </a:lnSpc>
                        <a:spcBef>
                          <a:spcPts val="505"/>
                        </a:spcBef>
                        <a:buSzPct val="88888"/>
                        <a:buAutoNum type="arabicPlain"/>
                        <a:tabLst>
                          <a:tab pos="305435" algn="l"/>
                        </a:tabLst>
                      </a:pPr>
                      <a:r>
                        <a:rPr dirty="0" sz="900" spc="-15">
                          <a:solidFill>
                            <a:srgbClr val="231F20"/>
                          </a:solidFill>
                          <a:latin typeface="華康標楷體"/>
                          <a:cs typeface="華康標楷體"/>
                        </a:rPr>
                        <a:t>右腳腳跟繼續著地，並讓前腳掌從踏板上移開。</a:t>
                      </a:r>
                      <a:endParaRPr sz="900">
                        <a:latin typeface="華康標楷體"/>
                        <a:cs typeface="華康標楷體"/>
                      </a:endParaRPr>
                    </a:p>
                    <a:p>
                      <a:pPr algn="just" marL="290830" marR="45720" indent="-273685">
                        <a:lnSpc>
                          <a:spcPct val="102400"/>
                        </a:lnSpc>
                        <a:spcBef>
                          <a:spcPts val="595"/>
                        </a:spcBef>
                        <a:buSzPct val="88888"/>
                        <a:buAutoNum type="arabicPlain"/>
                        <a:tabLst>
                          <a:tab pos="305435" algn="l"/>
                        </a:tabLst>
                      </a:pPr>
                      <a:r>
                        <a:rPr dirty="0" sz="900" spc="-30">
                          <a:solidFill>
                            <a:srgbClr val="231F20"/>
                          </a:solidFill>
                          <a:latin typeface="華康標楷體"/>
                          <a:cs typeface="華康標楷體"/>
                        </a:rPr>
                        <a:t>以右腳腳趾的趾跟附近，踩下煞車踏板的中心位置</a:t>
                      </a:r>
                      <a:r>
                        <a:rPr dirty="0" sz="900" spc="-10">
                          <a:solidFill>
                            <a:srgbClr val="231F20"/>
                          </a:solidFill>
                          <a:latin typeface="華康標楷體"/>
                          <a:cs typeface="華康標楷體"/>
                        </a:rPr>
                        <a:t>（</a:t>
                      </a:r>
                      <a:r>
                        <a:rPr dirty="0" sz="900" spc="-50">
                          <a:solidFill>
                            <a:srgbClr val="231F20"/>
                          </a:solidFill>
                          <a:latin typeface="華康標楷體"/>
                          <a:cs typeface="華康標楷體"/>
                        </a:rPr>
                        <a:t>體</a:t>
                      </a:r>
                      <a:r>
                        <a:rPr dirty="0" sz="900" spc="-50">
                          <a:solidFill>
                            <a:srgbClr val="231F20"/>
                          </a:solidFill>
                          <a:latin typeface="華康標楷體"/>
                          <a:cs typeface="華康標楷體"/>
                        </a:rPr>
                        <a:t>	</a:t>
                      </a:r>
                      <a:r>
                        <a:rPr dirty="0" sz="900" spc="-10">
                          <a:solidFill>
                            <a:srgbClr val="231F20"/>
                          </a:solidFill>
                          <a:latin typeface="華康標楷體"/>
                          <a:cs typeface="華康標楷體"/>
                        </a:rPr>
                        <a:t>驗正確的踩煞車踏板方式與錯誤的踩煞車踏板方式，	並學習正確的踩踏方式）</a:t>
                      </a:r>
                      <a:r>
                        <a:rPr dirty="0" sz="900" spc="-50">
                          <a:solidFill>
                            <a:srgbClr val="231F20"/>
                          </a:solidFill>
                          <a:latin typeface="華康標楷體"/>
                          <a:cs typeface="華康標楷體"/>
                        </a:rPr>
                        <a:t>。</a:t>
                      </a:r>
                      <a:endParaRPr sz="900">
                        <a:latin typeface="華康標楷體"/>
                        <a:cs typeface="華康標楷體"/>
                      </a:endParaRPr>
                    </a:p>
                    <a:p>
                      <a:pPr marL="305435" indent="-287655">
                        <a:lnSpc>
                          <a:spcPct val="100000"/>
                        </a:lnSpc>
                        <a:spcBef>
                          <a:spcPts val="535"/>
                        </a:spcBef>
                        <a:buSzPct val="88888"/>
                        <a:buAutoNum type="arabicPlain"/>
                        <a:tabLst>
                          <a:tab pos="305435" algn="l"/>
                        </a:tabLst>
                      </a:pPr>
                      <a:r>
                        <a:rPr dirty="0" sz="900" spc="-15">
                          <a:solidFill>
                            <a:srgbClr val="231F20"/>
                          </a:solidFill>
                          <a:latin typeface="華康標楷體"/>
                          <a:cs typeface="華康標楷體"/>
                        </a:rPr>
                        <a:t>利用膝蓋往上提的方式，讓煞車踏板鬆開。</a:t>
                      </a:r>
                      <a:endParaRPr sz="900">
                        <a:latin typeface="華康標楷體"/>
                        <a:cs typeface="華康標楷體"/>
                      </a:endParaRPr>
                    </a:p>
                    <a:p>
                      <a:pPr marL="305435" marR="162560" indent="-288290">
                        <a:lnSpc>
                          <a:spcPct val="102400"/>
                        </a:lnSpc>
                        <a:spcBef>
                          <a:spcPts val="595"/>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操作時不要看腳，交互踩下油門踏板與煞車踏板，覆操作練習直到可以移動到正確的位置。</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5"/>
                        </a:spcBef>
                      </a:pPr>
                      <a:endParaRPr sz="1000">
                        <a:latin typeface="Times New Roman"/>
                        <a:cs typeface="Times New Roman"/>
                      </a:endParaRPr>
                    </a:p>
                    <a:p>
                      <a:pPr marL="305435" marR="162560" indent="-288290">
                        <a:lnSpc>
                          <a:spcPct val="102400"/>
                        </a:lnSpc>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演練車輛即將起步，右腳邊輕踩油門，左腳邊鬆開合器踏板的要領，並反覆操作。</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L="142240" marR="38100">
                        <a:lnSpc>
                          <a:spcPct val="102400"/>
                        </a:lnSpc>
                        <a:spcBef>
                          <a:spcPts val="254"/>
                        </a:spcBef>
                      </a:pPr>
                      <a:r>
                        <a:rPr dirty="0" sz="900" spc="50">
                          <a:solidFill>
                            <a:srgbClr val="231F20"/>
                          </a:solidFill>
                          <a:latin typeface="華康標楷體"/>
                          <a:cs typeface="華康標楷體"/>
                        </a:rPr>
                        <a:t>會有間隙和剛鬆開時會</a:t>
                      </a:r>
                      <a:r>
                        <a:rPr dirty="0" sz="900" spc="40">
                          <a:solidFill>
                            <a:srgbClr val="231F20"/>
                          </a:solidFill>
                          <a:latin typeface="華康標楷體"/>
                          <a:cs typeface="華康標楷體"/>
                        </a:rPr>
                        <a:t>有空檔</a:t>
                      </a:r>
                      <a:r>
                        <a:rPr dirty="0" sz="900" spc="70">
                          <a:solidFill>
                            <a:srgbClr val="231F20"/>
                          </a:solidFill>
                          <a:latin typeface="華康標楷體"/>
                          <a:cs typeface="華康標楷體"/>
                        </a:rPr>
                        <a:t>（</a:t>
                      </a:r>
                      <a:r>
                        <a:rPr dirty="0" sz="900" spc="60">
                          <a:solidFill>
                            <a:srgbClr val="231F20"/>
                          </a:solidFill>
                          <a:latin typeface="華康標楷體"/>
                          <a:cs typeface="華康標楷體"/>
                        </a:rPr>
                        <a:t>沒有作用的範</a:t>
                      </a:r>
                      <a:endParaRPr sz="900">
                        <a:latin typeface="華康標楷體"/>
                        <a:cs typeface="華康標楷體"/>
                      </a:endParaRPr>
                    </a:p>
                    <a:p>
                      <a:pPr>
                        <a:lnSpc>
                          <a:spcPct val="100000"/>
                        </a:lnSpc>
                      </a:pPr>
                      <a:endParaRPr sz="900">
                        <a:latin typeface="Times New Roman"/>
                        <a:cs typeface="Times New Roman"/>
                      </a:endParaRPr>
                    </a:p>
                    <a:p>
                      <a:pPr>
                        <a:lnSpc>
                          <a:spcPct val="100000"/>
                        </a:lnSpc>
                        <a:spcBef>
                          <a:spcPts val="50"/>
                        </a:spcBef>
                      </a:pPr>
                      <a:endParaRPr sz="1050">
                        <a:latin typeface="Times New Roman"/>
                        <a:cs typeface="Times New Roman"/>
                      </a:endParaRPr>
                    </a:p>
                    <a:p>
                      <a:pPr algn="ctr" marL="829944" marR="200025">
                        <a:lnSpc>
                          <a:spcPct val="103099"/>
                        </a:lnSpc>
                      </a:pPr>
                      <a:r>
                        <a:rPr dirty="0" baseline="5050" sz="825" spc="-37">
                          <a:solidFill>
                            <a:srgbClr val="231F20"/>
                          </a:solidFill>
                          <a:latin typeface="Trebuchet MS"/>
                          <a:cs typeface="Trebuchet MS"/>
                        </a:rPr>
                        <a:t>a</a:t>
                      </a:r>
                      <a:r>
                        <a:rPr dirty="0" sz="550" spc="-20">
                          <a:solidFill>
                            <a:srgbClr val="231F20"/>
                          </a:solidFill>
                          <a:latin typeface="SimSun"/>
                          <a:cs typeface="SimSun"/>
                        </a:rPr>
                        <a:t>—完全接合</a:t>
                      </a:r>
                      <a:r>
                        <a:rPr dirty="0" sz="550" spc="-50">
                          <a:solidFill>
                            <a:srgbClr val="231F20"/>
                          </a:solidFill>
                          <a:latin typeface="SimSun"/>
                          <a:cs typeface="SimSun"/>
                        </a:rPr>
                        <a:t> </a:t>
                      </a:r>
                      <a:r>
                        <a:rPr dirty="0" baseline="5050" sz="825">
                          <a:solidFill>
                            <a:srgbClr val="231F20"/>
                          </a:solidFill>
                          <a:latin typeface="Trebuchet MS"/>
                          <a:cs typeface="Trebuchet MS"/>
                        </a:rPr>
                        <a:t>b</a:t>
                      </a:r>
                      <a:r>
                        <a:rPr dirty="0" sz="550" spc="-15">
                          <a:solidFill>
                            <a:srgbClr val="231F20"/>
                          </a:solidFill>
                          <a:latin typeface="SimSun"/>
                          <a:cs typeface="SimSun"/>
                        </a:rPr>
                        <a:t>—接合中</a:t>
                      </a:r>
                      <a:r>
                        <a:rPr dirty="0" sz="550" spc="-50">
                          <a:solidFill>
                            <a:srgbClr val="231F20"/>
                          </a:solidFill>
                          <a:latin typeface="SimSun"/>
                          <a:cs typeface="SimSun"/>
                        </a:rPr>
                        <a:t> </a:t>
                      </a:r>
                      <a:r>
                        <a:rPr dirty="0" baseline="5050" sz="825" spc="-37">
                          <a:solidFill>
                            <a:srgbClr val="231F20"/>
                          </a:solidFill>
                          <a:latin typeface="Trebuchet MS"/>
                          <a:cs typeface="Trebuchet MS"/>
                        </a:rPr>
                        <a:t>c</a:t>
                      </a:r>
                      <a:r>
                        <a:rPr dirty="0" sz="550" spc="-20">
                          <a:solidFill>
                            <a:srgbClr val="231F20"/>
                          </a:solidFill>
                          <a:latin typeface="SimSun"/>
                          <a:cs typeface="SimSun"/>
                        </a:rPr>
                        <a:t>—完全分離</a:t>
                      </a:r>
                      <a:endParaRPr sz="550">
                        <a:latin typeface="SimSun"/>
                        <a:cs typeface="SimSun"/>
                      </a:endParaRPr>
                    </a:p>
                    <a:p>
                      <a:pPr>
                        <a:lnSpc>
                          <a:spcPct val="100000"/>
                        </a:lnSpc>
                      </a:pPr>
                      <a:endParaRPr sz="700">
                        <a:latin typeface="Times New Roman"/>
                        <a:cs typeface="Times New Roman"/>
                      </a:endParaRPr>
                    </a:p>
                    <a:p>
                      <a:pPr>
                        <a:lnSpc>
                          <a:spcPct val="100000"/>
                        </a:lnSpc>
                        <a:spcBef>
                          <a:spcPts val="40"/>
                        </a:spcBef>
                      </a:pPr>
                      <a:endParaRPr sz="800">
                        <a:latin typeface="Times New Roman"/>
                        <a:cs typeface="Times New Roman"/>
                      </a:endParaRPr>
                    </a:p>
                    <a:p>
                      <a:pPr algn="ctr" marL="617855">
                        <a:lnSpc>
                          <a:spcPct val="100000"/>
                        </a:lnSpc>
                      </a:pPr>
                      <a:r>
                        <a:rPr dirty="0" sz="550" spc="-10">
                          <a:solidFill>
                            <a:srgbClr val="231F20"/>
                          </a:solidFill>
                          <a:latin typeface="SimSun"/>
                          <a:cs typeface="SimSun"/>
                        </a:rPr>
                        <a:t>離合器接合</a:t>
                      </a:r>
                      <a:endParaRPr sz="550">
                        <a:latin typeface="SimSun"/>
                        <a:cs typeface="SimSun"/>
                      </a:endParaRPr>
                    </a:p>
                    <a:p>
                      <a:pPr algn="ctr" marL="112395">
                        <a:lnSpc>
                          <a:spcPct val="100000"/>
                        </a:lnSpc>
                        <a:spcBef>
                          <a:spcPts val="530"/>
                        </a:spcBef>
                      </a:pPr>
                      <a:r>
                        <a:rPr dirty="0" sz="550">
                          <a:solidFill>
                            <a:srgbClr val="231F20"/>
                          </a:solidFill>
                          <a:latin typeface="Trebuchet MS"/>
                          <a:cs typeface="Trebuchet MS"/>
                        </a:rPr>
                        <a:t>a</a:t>
                      </a:r>
                      <a:endParaRPr sz="550">
                        <a:latin typeface="Trebuchet MS"/>
                        <a:cs typeface="Trebuchet MS"/>
                      </a:endParaRPr>
                    </a:p>
                    <a:p>
                      <a:pPr marL="446405">
                        <a:lnSpc>
                          <a:spcPct val="100000"/>
                        </a:lnSpc>
                        <a:spcBef>
                          <a:spcPts val="265"/>
                        </a:spcBef>
                        <a:tabLst>
                          <a:tab pos="613410" algn="l"/>
                          <a:tab pos="991869" algn="l"/>
                        </a:tabLst>
                      </a:pPr>
                      <a:r>
                        <a:rPr dirty="0" baseline="20202" sz="825" spc="-75">
                          <a:solidFill>
                            <a:srgbClr val="231F20"/>
                          </a:solidFill>
                          <a:latin typeface="Trebuchet MS"/>
                          <a:cs typeface="Trebuchet MS"/>
                        </a:rPr>
                        <a:t>c</a:t>
                      </a:r>
                      <a:r>
                        <a:rPr dirty="0" baseline="20202" sz="825">
                          <a:solidFill>
                            <a:srgbClr val="231F20"/>
                          </a:solidFill>
                          <a:latin typeface="Trebuchet MS"/>
                          <a:cs typeface="Trebuchet MS"/>
                        </a:rPr>
                        <a:t>	</a:t>
                      </a:r>
                      <a:r>
                        <a:rPr dirty="0" baseline="35353" sz="825" spc="-75">
                          <a:solidFill>
                            <a:srgbClr val="231F20"/>
                          </a:solidFill>
                          <a:latin typeface="Trebuchet MS"/>
                          <a:cs typeface="Trebuchet MS"/>
                        </a:rPr>
                        <a:t>b</a:t>
                      </a:r>
                      <a:r>
                        <a:rPr dirty="0" baseline="35353" sz="825">
                          <a:solidFill>
                            <a:srgbClr val="231F20"/>
                          </a:solidFill>
                          <a:latin typeface="Trebuchet MS"/>
                          <a:cs typeface="Trebuchet MS"/>
                        </a:rPr>
                        <a:t>	</a:t>
                      </a:r>
                      <a:r>
                        <a:rPr dirty="0" sz="550" spc="-15">
                          <a:solidFill>
                            <a:srgbClr val="231F20"/>
                          </a:solidFill>
                          <a:latin typeface="SimSun"/>
                          <a:cs typeface="SimSun"/>
                        </a:rPr>
                        <a:t>完全接合</a:t>
                      </a:r>
                      <a:endParaRPr sz="550">
                        <a:latin typeface="SimSun"/>
                        <a:cs typeface="SimSun"/>
                      </a:endParaRPr>
                    </a:p>
                    <a:p>
                      <a:pPr marL="802005">
                        <a:lnSpc>
                          <a:spcPts val="540"/>
                        </a:lnSpc>
                        <a:spcBef>
                          <a:spcPts val="509"/>
                        </a:spcBef>
                      </a:pPr>
                      <a:r>
                        <a:rPr dirty="0" sz="550" spc="-10">
                          <a:solidFill>
                            <a:srgbClr val="231F20"/>
                          </a:solidFill>
                          <a:latin typeface="SimSun"/>
                          <a:cs typeface="SimSun"/>
                        </a:rPr>
                        <a:t>離合器半分離狀態</a:t>
                      </a:r>
                      <a:endParaRPr sz="550">
                        <a:latin typeface="SimSun"/>
                        <a:cs typeface="SimSun"/>
                      </a:endParaRPr>
                    </a:p>
                    <a:p>
                      <a:pPr marL="99060">
                        <a:lnSpc>
                          <a:spcPts val="540"/>
                        </a:lnSpc>
                      </a:pPr>
                      <a:r>
                        <a:rPr dirty="0" sz="550" spc="-20">
                          <a:solidFill>
                            <a:srgbClr val="231F20"/>
                          </a:solidFill>
                          <a:latin typeface="SimSun"/>
                          <a:cs typeface="SimSun"/>
                        </a:rPr>
                        <a:t>離合器</a:t>
                      </a:r>
                      <a:endParaRPr sz="550">
                        <a:latin typeface="SimSun"/>
                        <a:cs typeface="SimSun"/>
                      </a:endParaRPr>
                    </a:p>
                    <a:p>
                      <a:pPr marL="64135">
                        <a:lnSpc>
                          <a:spcPct val="100000"/>
                        </a:lnSpc>
                        <a:spcBef>
                          <a:spcPts val="20"/>
                        </a:spcBef>
                        <a:tabLst>
                          <a:tab pos="792480" algn="l"/>
                        </a:tabLst>
                      </a:pPr>
                      <a:r>
                        <a:rPr dirty="0" sz="550">
                          <a:solidFill>
                            <a:srgbClr val="231F20"/>
                          </a:solidFill>
                          <a:latin typeface="SimSun"/>
                          <a:cs typeface="SimSun"/>
                        </a:rPr>
                        <a:t>沒有接</a:t>
                      </a:r>
                      <a:r>
                        <a:rPr dirty="0" sz="550" spc="-50">
                          <a:solidFill>
                            <a:srgbClr val="231F20"/>
                          </a:solidFill>
                          <a:latin typeface="SimSun"/>
                          <a:cs typeface="SimSun"/>
                        </a:rPr>
                        <a:t>合</a:t>
                      </a:r>
                      <a:r>
                        <a:rPr dirty="0" sz="550">
                          <a:solidFill>
                            <a:srgbClr val="231F20"/>
                          </a:solidFill>
                          <a:latin typeface="SimSun"/>
                          <a:cs typeface="SimSun"/>
                        </a:rPr>
                        <a:t>	</a:t>
                      </a:r>
                      <a:r>
                        <a:rPr dirty="0" baseline="-30303" sz="825">
                          <a:solidFill>
                            <a:srgbClr val="231F20"/>
                          </a:solidFill>
                          <a:latin typeface="SimSun"/>
                          <a:cs typeface="SimSun"/>
                        </a:rPr>
                        <a:t>開始接</a:t>
                      </a:r>
                      <a:r>
                        <a:rPr dirty="0" baseline="-30303" sz="825" spc="-75">
                          <a:solidFill>
                            <a:srgbClr val="231F20"/>
                          </a:solidFill>
                          <a:latin typeface="SimSun"/>
                          <a:cs typeface="SimSun"/>
                        </a:rPr>
                        <a:t>合</a:t>
                      </a:r>
                      <a:endParaRPr baseline="-30303" sz="825">
                        <a:latin typeface="SimSun"/>
                        <a:cs typeface="SimSun"/>
                      </a:endParaRPr>
                    </a:p>
                    <a:p>
                      <a:pPr marL="22860">
                        <a:lnSpc>
                          <a:spcPct val="100000"/>
                        </a:lnSpc>
                        <a:spcBef>
                          <a:spcPts val="370"/>
                        </a:spcBef>
                      </a:pPr>
                      <a:r>
                        <a:rPr dirty="0" sz="500" spc="-80">
                          <a:solidFill>
                            <a:srgbClr val="231F20"/>
                          </a:solidFill>
                          <a:latin typeface="SimSun"/>
                          <a:cs typeface="SimSun"/>
                        </a:rPr>
                        <a:t>圖 </a:t>
                      </a:r>
                      <a:r>
                        <a:rPr dirty="0" sz="500" spc="-20">
                          <a:solidFill>
                            <a:srgbClr val="231F20"/>
                          </a:solidFill>
                          <a:latin typeface="Trebuchet MS"/>
                          <a:cs typeface="Trebuchet MS"/>
                        </a:rPr>
                        <a:t>1.2.8</a:t>
                      </a:r>
                      <a:endParaRPr sz="500">
                        <a:latin typeface="Trebuchet MS"/>
                        <a:cs typeface="Trebuchet MS"/>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45"/>
                        </a:spcBef>
                      </a:pPr>
                      <a:endParaRPr sz="600">
                        <a:latin typeface="Times New Roman"/>
                        <a:cs typeface="Times New Roman"/>
                      </a:endParaRPr>
                    </a:p>
                    <a:p>
                      <a:pPr algn="r" marL="141605" marR="38735" indent="-124460">
                        <a:lnSpc>
                          <a:spcPct val="102400"/>
                        </a:lnSpc>
                      </a:pPr>
                      <a:r>
                        <a:rPr dirty="0" sz="900" spc="55">
                          <a:solidFill>
                            <a:srgbClr val="231F20"/>
                          </a:solidFill>
                          <a:latin typeface="華康標楷體"/>
                          <a:cs typeface="華康標楷體"/>
                        </a:rPr>
                        <a:t>．說明煞車踏板的作用範</a:t>
                      </a:r>
                      <a:r>
                        <a:rPr dirty="0" sz="900" spc="45">
                          <a:solidFill>
                            <a:srgbClr val="231F20"/>
                          </a:solidFill>
                          <a:latin typeface="華康標楷體"/>
                          <a:cs typeface="華康標楷體"/>
                        </a:rPr>
                        <a:t>圍，並瞭解剛踩下時會</a:t>
                      </a:r>
                      <a:endParaRPr sz="900">
                        <a:latin typeface="華康標楷體"/>
                        <a:cs typeface="華康標楷體"/>
                      </a:endParaRPr>
                    </a:p>
                    <a:p>
                      <a:pPr algn="r" marR="26670">
                        <a:lnSpc>
                          <a:spcPct val="100000"/>
                        </a:lnSpc>
                        <a:spcBef>
                          <a:spcPts val="25"/>
                        </a:spcBef>
                      </a:pPr>
                      <a:r>
                        <a:rPr dirty="0" sz="900" spc="-80">
                          <a:solidFill>
                            <a:srgbClr val="231F20"/>
                          </a:solidFill>
                          <a:latin typeface="華康標楷體"/>
                          <a:cs typeface="華康標楷體"/>
                        </a:rPr>
                        <a:t>。</a:t>
                      </a:r>
                      <a:endParaRPr sz="900">
                        <a:latin typeface="華康標楷體"/>
                        <a:cs typeface="華康標楷體"/>
                      </a:endParaRPr>
                    </a:p>
                    <a:p>
                      <a:pPr>
                        <a:lnSpc>
                          <a:spcPct val="100000"/>
                        </a:lnSpc>
                        <a:spcBef>
                          <a:spcPts val="40"/>
                        </a:spcBef>
                      </a:pPr>
                      <a:endParaRPr sz="950">
                        <a:latin typeface="Times New Roman"/>
                        <a:cs typeface="Times New Roman"/>
                      </a:endParaRPr>
                    </a:p>
                    <a:p>
                      <a:pPr algn="ctr" marL="807085" marR="216535" indent="-635">
                        <a:lnSpc>
                          <a:spcPct val="103099"/>
                        </a:lnSpc>
                        <a:spcBef>
                          <a:spcPts val="5"/>
                        </a:spcBef>
                      </a:pPr>
                      <a:r>
                        <a:rPr dirty="0" baseline="5050" sz="825" spc="-37">
                          <a:solidFill>
                            <a:srgbClr val="231F20"/>
                          </a:solidFill>
                          <a:latin typeface="Trebuchet MS"/>
                          <a:cs typeface="Trebuchet MS"/>
                        </a:rPr>
                        <a:t>a</a:t>
                      </a:r>
                      <a:r>
                        <a:rPr dirty="0" sz="550" spc="-30">
                          <a:solidFill>
                            <a:srgbClr val="231F20"/>
                          </a:solidFill>
                          <a:latin typeface="SimSun"/>
                          <a:cs typeface="SimSun"/>
                        </a:rPr>
                        <a:t>—間隙</a:t>
                      </a:r>
                      <a:r>
                        <a:rPr dirty="0" sz="550" spc="500">
                          <a:solidFill>
                            <a:srgbClr val="231F20"/>
                          </a:solidFill>
                          <a:latin typeface="SimSun"/>
                          <a:cs typeface="SimSun"/>
                        </a:rPr>
                        <a:t> </a:t>
                      </a:r>
                      <a:r>
                        <a:rPr dirty="0" baseline="5050" sz="825">
                          <a:solidFill>
                            <a:srgbClr val="231F20"/>
                          </a:solidFill>
                          <a:latin typeface="Trebuchet MS"/>
                          <a:cs typeface="Trebuchet MS"/>
                        </a:rPr>
                        <a:t>b</a:t>
                      </a:r>
                      <a:r>
                        <a:rPr dirty="0" sz="550" spc="-10">
                          <a:solidFill>
                            <a:srgbClr val="231F20"/>
                          </a:solidFill>
                          <a:latin typeface="SimSun"/>
                          <a:cs typeface="SimSun"/>
                        </a:rPr>
                        <a:t>—煞車作動</a:t>
                      </a:r>
                      <a:r>
                        <a:rPr dirty="0" sz="550" spc="-50">
                          <a:solidFill>
                            <a:srgbClr val="231F20"/>
                          </a:solidFill>
                          <a:latin typeface="SimSun"/>
                          <a:cs typeface="SimSun"/>
                        </a:rPr>
                        <a:t> </a:t>
                      </a:r>
                      <a:r>
                        <a:rPr dirty="0" baseline="5050" sz="825" spc="-37">
                          <a:solidFill>
                            <a:srgbClr val="231F20"/>
                          </a:solidFill>
                          <a:latin typeface="Trebuchet MS"/>
                          <a:cs typeface="Trebuchet MS"/>
                        </a:rPr>
                        <a:t>c</a:t>
                      </a:r>
                      <a:r>
                        <a:rPr dirty="0" sz="550" spc="-20">
                          <a:solidFill>
                            <a:srgbClr val="231F20"/>
                          </a:solidFill>
                          <a:latin typeface="SimSun"/>
                          <a:cs typeface="SimSun"/>
                        </a:rPr>
                        <a:t>—煞車鎖死</a:t>
                      </a:r>
                      <a:endParaRPr sz="550">
                        <a:latin typeface="SimSun"/>
                        <a:cs typeface="SimSun"/>
                      </a:endParaRPr>
                    </a:p>
                    <a:p>
                      <a:pPr>
                        <a:lnSpc>
                          <a:spcPct val="100000"/>
                        </a:lnSpc>
                      </a:pPr>
                      <a:endParaRPr sz="700">
                        <a:latin typeface="Times New Roman"/>
                        <a:cs typeface="Times New Roman"/>
                      </a:endParaRPr>
                    </a:p>
                    <a:p>
                      <a:pPr algn="r" marR="141605">
                        <a:lnSpc>
                          <a:spcPct val="100000"/>
                        </a:lnSpc>
                        <a:spcBef>
                          <a:spcPts val="490"/>
                        </a:spcBef>
                      </a:pPr>
                      <a:r>
                        <a:rPr dirty="0" sz="550" spc="-15">
                          <a:solidFill>
                            <a:srgbClr val="231F20"/>
                          </a:solidFill>
                          <a:latin typeface="SimSun"/>
                          <a:cs typeface="SimSun"/>
                        </a:rPr>
                        <a:t>煞車間隙</a:t>
                      </a:r>
                      <a:endParaRPr sz="550">
                        <a:latin typeface="SimSun"/>
                        <a:cs typeface="SimSun"/>
                      </a:endParaRPr>
                    </a:p>
                    <a:p>
                      <a:pPr algn="ctr" marL="139700">
                        <a:lnSpc>
                          <a:spcPts val="620"/>
                        </a:lnSpc>
                        <a:spcBef>
                          <a:spcPts val="415"/>
                        </a:spcBef>
                      </a:pPr>
                      <a:r>
                        <a:rPr dirty="0" sz="550">
                          <a:solidFill>
                            <a:srgbClr val="231F20"/>
                          </a:solidFill>
                          <a:latin typeface="Trebuchet MS"/>
                          <a:cs typeface="Trebuchet MS"/>
                        </a:rPr>
                        <a:t>a</a:t>
                      </a:r>
                      <a:endParaRPr sz="550">
                        <a:latin typeface="Trebuchet MS"/>
                        <a:cs typeface="Trebuchet MS"/>
                      </a:endParaRPr>
                    </a:p>
                    <a:p>
                      <a:pPr algn="ctr" marR="64135">
                        <a:lnSpc>
                          <a:spcPts val="535"/>
                        </a:lnSpc>
                      </a:pPr>
                      <a:r>
                        <a:rPr dirty="0" sz="550">
                          <a:solidFill>
                            <a:srgbClr val="231F20"/>
                          </a:solidFill>
                          <a:latin typeface="Trebuchet MS"/>
                          <a:cs typeface="Trebuchet MS"/>
                        </a:rPr>
                        <a:t>b</a:t>
                      </a:r>
                      <a:endParaRPr sz="550">
                        <a:latin typeface="Trebuchet MS"/>
                        <a:cs typeface="Trebuchet MS"/>
                      </a:endParaRPr>
                    </a:p>
                    <a:p>
                      <a:pPr algn="ctr" marR="352425">
                        <a:lnSpc>
                          <a:spcPts val="575"/>
                        </a:lnSpc>
                      </a:pPr>
                      <a:r>
                        <a:rPr dirty="0" sz="550">
                          <a:solidFill>
                            <a:srgbClr val="231F20"/>
                          </a:solidFill>
                          <a:latin typeface="Trebuchet MS"/>
                          <a:cs typeface="Trebuchet MS"/>
                        </a:rPr>
                        <a:t>c</a:t>
                      </a:r>
                      <a:endParaRPr sz="550">
                        <a:latin typeface="Trebuchet MS"/>
                        <a:cs typeface="Trebuchet MS"/>
                      </a:endParaRPr>
                    </a:p>
                    <a:p>
                      <a:pPr>
                        <a:lnSpc>
                          <a:spcPct val="100000"/>
                        </a:lnSpc>
                      </a:pPr>
                      <a:endParaRPr sz="700">
                        <a:latin typeface="Times New Roman"/>
                        <a:cs typeface="Times New Roman"/>
                      </a:endParaRPr>
                    </a:p>
                    <a:p>
                      <a:pPr>
                        <a:lnSpc>
                          <a:spcPct val="100000"/>
                        </a:lnSpc>
                        <a:spcBef>
                          <a:spcPts val="10"/>
                        </a:spcBef>
                      </a:pPr>
                      <a:endParaRPr sz="550">
                        <a:latin typeface="Times New Roman"/>
                        <a:cs typeface="Times New Roman"/>
                      </a:endParaRPr>
                    </a:p>
                    <a:p>
                      <a:pPr algn="ctr" marR="319405">
                        <a:lnSpc>
                          <a:spcPct val="100000"/>
                        </a:lnSpc>
                        <a:tabLst>
                          <a:tab pos="415925" algn="l"/>
                        </a:tabLst>
                      </a:pPr>
                      <a:r>
                        <a:rPr dirty="0" baseline="-16666" sz="750" spc="-15">
                          <a:solidFill>
                            <a:srgbClr val="231F20"/>
                          </a:solidFill>
                          <a:latin typeface="SimSun"/>
                          <a:cs typeface="SimSun"/>
                        </a:rPr>
                        <a:t>圖</a:t>
                      </a:r>
                      <a:r>
                        <a:rPr dirty="0" baseline="-16666" sz="750" spc="-225">
                          <a:solidFill>
                            <a:srgbClr val="231F20"/>
                          </a:solidFill>
                          <a:latin typeface="SimSun"/>
                          <a:cs typeface="SimSun"/>
                        </a:rPr>
                        <a:t> </a:t>
                      </a:r>
                      <a:r>
                        <a:rPr dirty="0" baseline="-16666" sz="750" spc="-15">
                          <a:solidFill>
                            <a:srgbClr val="231F20"/>
                          </a:solidFill>
                          <a:latin typeface="Trebuchet MS"/>
                          <a:cs typeface="Trebuchet MS"/>
                        </a:rPr>
                        <a:t>1.2.9</a:t>
                      </a:r>
                      <a:r>
                        <a:rPr dirty="0" baseline="-16666" sz="750">
                          <a:solidFill>
                            <a:srgbClr val="231F20"/>
                          </a:solidFill>
                          <a:latin typeface="Trebuchet MS"/>
                          <a:cs typeface="Trebuchet MS"/>
                        </a:rPr>
                        <a:t>	</a:t>
                      </a:r>
                      <a:r>
                        <a:rPr dirty="0" sz="550">
                          <a:solidFill>
                            <a:srgbClr val="231F20"/>
                          </a:solidFill>
                          <a:latin typeface="SimSun"/>
                          <a:cs typeface="SimSun"/>
                        </a:rPr>
                        <a:t>煞車開始產生制動</a:t>
                      </a:r>
                      <a:r>
                        <a:rPr dirty="0" sz="550" spc="-50">
                          <a:solidFill>
                            <a:srgbClr val="231F20"/>
                          </a:solidFill>
                          <a:latin typeface="SimSun"/>
                          <a:cs typeface="SimSun"/>
                        </a:rPr>
                        <a:t>力</a:t>
                      </a:r>
                      <a:endParaRPr sz="550">
                        <a:latin typeface="SimSun"/>
                        <a:cs typeface="SimSun"/>
                      </a:endParaRPr>
                    </a:p>
                  </a:txBody>
                  <a:tcPr marL="0" marR="0" marB="0" marT="32384">
                    <a:lnL w="9525">
                      <a:solidFill>
                        <a:srgbClr val="BCBEC0"/>
                      </a:solidFill>
                      <a:prstDash val="dot"/>
                    </a:lnL>
                    <a:lnT w="9525">
                      <a:solidFill>
                        <a:srgbClr val="BCBEC0"/>
                      </a:solidFill>
                      <a:prstDash val="solid"/>
                    </a:lnT>
                  </a:tcPr>
                </a:tc>
              </a:tr>
            </a:tbl>
          </a:graphicData>
        </a:graphic>
      </p:graphicFrame>
      <p:sp>
        <p:nvSpPr>
          <p:cNvPr id="94" name="object 94" descr=""/>
          <p:cNvSpPr/>
          <p:nvPr/>
        </p:nvSpPr>
        <p:spPr>
          <a:xfrm>
            <a:off x="8712000" y="3622499"/>
            <a:ext cx="0" cy="1341120"/>
          </a:xfrm>
          <a:custGeom>
            <a:avLst/>
            <a:gdLst/>
            <a:ahLst/>
            <a:cxnLst/>
            <a:rect l="l" t="t" r="r" b="b"/>
            <a:pathLst>
              <a:path w="0" h="1341120">
                <a:moveTo>
                  <a:pt x="0" y="1341005"/>
                </a:moveTo>
                <a:lnTo>
                  <a:pt x="0" y="0"/>
                </a:lnTo>
              </a:path>
            </a:pathLst>
          </a:custGeom>
          <a:ln w="9004">
            <a:solidFill>
              <a:srgbClr val="FFFFFF"/>
            </a:solidFill>
          </a:ln>
        </p:spPr>
        <p:txBody>
          <a:bodyPr wrap="square" lIns="0" tIns="0" rIns="0" bIns="0" rtlCol="0"/>
          <a:lstStyle/>
          <a:p/>
        </p:txBody>
      </p:sp>
      <p:sp>
        <p:nvSpPr>
          <p:cNvPr id="95" name="object 95" descr=""/>
          <p:cNvSpPr/>
          <p:nvPr/>
        </p:nvSpPr>
        <p:spPr>
          <a:xfrm>
            <a:off x="10080000" y="3622499"/>
            <a:ext cx="0" cy="1341120"/>
          </a:xfrm>
          <a:custGeom>
            <a:avLst/>
            <a:gdLst/>
            <a:ahLst/>
            <a:cxnLst/>
            <a:rect l="l" t="t" r="r" b="b"/>
            <a:pathLst>
              <a:path w="0" h="1341120">
                <a:moveTo>
                  <a:pt x="0" y="1341005"/>
                </a:moveTo>
                <a:lnTo>
                  <a:pt x="0" y="0"/>
                </a:lnTo>
              </a:path>
            </a:pathLst>
          </a:custGeom>
          <a:ln w="9004">
            <a:solidFill>
              <a:srgbClr val="FFFFFF"/>
            </a:solidFill>
          </a:ln>
        </p:spPr>
        <p:txBody>
          <a:bodyPr wrap="square" lIns="0" tIns="0" rIns="0" bIns="0" rtlCol="0"/>
          <a:lstStyle/>
          <a:p/>
        </p:txBody>
      </p:sp>
      <p:sp>
        <p:nvSpPr>
          <p:cNvPr id="96" name="object 96" descr=""/>
          <p:cNvSpPr/>
          <p:nvPr/>
        </p:nvSpPr>
        <p:spPr>
          <a:xfrm>
            <a:off x="13140001" y="3622499"/>
            <a:ext cx="0" cy="1341120"/>
          </a:xfrm>
          <a:custGeom>
            <a:avLst/>
            <a:gdLst/>
            <a:ahLst/>
            <a:cxnLst/>
            <a:rect l="l" t="t" r="r" b="b"/>
            <a:pathLst>
              <a:path w="0" h="1341120">
                <a:moveTo>
                  <a:pt x="0" y="1341005"/>
                </a:moveTo>
                <a:lnTo>
                  <a:pt x="0" y="0"/>
                </a:lnTo>
              </a:path>
            </a:pathLst>
          </a:custGeom>
          <a:ln w="9004">
            <a:solidFill>
              <a:srgbClr val="FFFFFF"/>
            </a:solidFill>
          </a:ln>
        </p:spPr>
        <p:txBody>
          <a:bodyPr wrap="square" lIns="0" tIns="0" rIns="0" bIns="0" rtlCol="0"/>
          <a:lstStyle/>
          <a:p/>
        </p:txBody>
      </p:sp>
      <p:grpSp>
        <p:nvGrpSpPr>
          <p:cNvPr id="97" name="object 97" descr=""/>
          <p:cNvGrpSpPr/>
          <p:nvPr/>
        </p:nvGrpSpPr>
        <p:grpSpPr>
          <a:xfrm>
            <a:off x="13259854" y="2762770"/>
            <a:ext cx="482600" cy="403225"/>
            <a:chOff x="13259854" y="2762770"/>
            <a:chExt cx="482600" cy="403225"/>
          </a:xfrm>
        </p:grpSpPr>
        <p:sp>
          <p:nvSpPr>
            <p:cNvPr id="98" name="object 98" descr=""/>
            <p:cNvSpPr/>
            <p:nvPr/>
          </p:nvSpPr>
          <p:spPr>
            <a:xfrm>
              <a:off x="13259854" y="2762770"/>
              <a:ext cx="482600" cy="403225"/>
            </a:xfrm>
            <a:custGeom>
              <a:avLst/>
              <a:gdLst/>
              <a:ahLst/>
              <a:cxnLst/>
              <a:rect l="l" t="t" r="r" b="b"/>
              <a:pathLst>
                <a:path w="482600" h="403225">
                  <a:moveTo>
                    <a:pt x="482396" y="0"/>
                  </a:moveTo>
                  <a:lnTo>
                    <a:pt x="0" y="0"/>
                  </a:lnTo>
                  <a:lnTo>
                    <a:pt x="0" y="403186"/>
                  </a:lnTo>
                  <a:lnTo>
                    <a:pt x="482396" y="403186"/>
                  </a:lnTo>
                  <a:lnTo>
                    <a:pt x="482396" y="0"/>
                  </a:lnTo>
                  <a:close/>
                </a:path>
              </a:pathLst>
            </a:custGeom>
            <a:solidFill>
              <a:srgbClr val="FFFFFF"/>
            </a:solidFill>
          </p:spPr>
          <p:txBody>
            <a:bodyPr wrap="square" lIns="0" tIns="0" rIns="0" bIns="0" rtlCol="0"/>
            <a:lstStyle/>
            <a:p/>
          </p:txBody>
        </p:sp>
        <p:pic>
          <p:nvPicPr>
            <p:cNvPr id="99" name="object 99" descr=""/>
            <p:cNvPicPr/>
            <p:nvPr/>
          </p:nvPicPr>
          <p:blipFill>
            <a:blip r:embed="rId25" cstate="print"/>
            <a:stretch>
              <a:fillRect/>
            </a:stretch>
          </p:blipFill>
          <p:spPr>
            <a:xfrm>
              <a:off x="13334771" y="2841675"/>
              <a:ext cx="344043" cy="297789"/>
            </a:xfrm>
            <a:prstGeom prst="rect">
              <a:avLst/>
            </a:prstGeom>
          </p:spPr>
        </p:pic>
        <p:sp>
          <p:nvSpPr>
            <p:cNvPr id="100" name="object 100" descr=""/>
            <p:cNvSpPr/>
            <p:nvPr/>
          </p:nvSpPr>
          <p:spPr>
            <a:xfrm>
              <a:off x="13498665" y="2923914"/>
              <a:ext cx="94615" cy="184150"/>
            </a:xfrm>
            <a:custGeom>
              <a:avLst/>
              <a:gdLst/>
              <a:ahLst/>
              <a:cxnLst/>
              <a:rect l="l" t="t" r="r" b="b"/>
              <a:pathLst>
                <a:path w="94615" h="184150">
                  <a:moveTo>
                    <a:pt x="46774" y="0"/>
                  </a:moveTo>
                  <a:lnTo>
                    <a:pt x="42849" y="1981"/>
                  </a:lnTo>
                  <a:lnTo>
                    <a:pt x="39027" y="6311"/>
                  </a:lnTo>
                  <a:lnTo>
                    <a:pt x="37007" y="5029"/>
                  </a:lnTo>
                  <a:lnTo>
                    <a:pt x="33756" y="3530"/>
                  </a:lnTo>
                  <a:lnTo>
                    <a:pt x="26352" y="4622"/>
                  </a:lnTo>
                  <a:lnTo>
                    <a:pt x="23139" y="7162"/>
                  </a:lnTo>
                  <a:lnTo>
                    <a:pt x="14554" y="50939"/>
                  </a:lnTo>
                  <a:lnTo>
                    <a:pt x="14376" y="56438"/>
                  </a:lnTo>
                  <a:lnTo>
                    <a:pt x="2882" y="62623"/>
                  </a:lnTo>
                  <a:lnTo>
                    <a:pt x="3995" y="87262"/>
                  </a:lnTo>
                  <a:lnTo>
                    <a:pt x="6010" y="103654"/>
                  </a:lnTo>
                  <a:lnTo>
                    <a:pt x="9839" y="118117"/>
                  </a:lnTo>
                  <a:lnTo>
                    <a:pt x="16128" y="128320"/>
                  </a:lnTo>
                  <a:lnTo>
                    <a:pt x="14303" y="137250"/>
                  </a:lnTo>
                  <a:lnTo>
                    <a:pt x="11041" y="148096"/>
                  </a:lnTo>
                  <a:lnTo>
                    <a:pt x="6290" y="158229"/>
                  </a:lnTo>
                  <a:lnTo>
                    <a:pt x="0" y="165023"/>
                  </a:lnTo>
                  <a:lnTo>
                    <a:pt x="2616" y="169379"/>
                  </a:lnTo>
                  <a:lnTo>
                    <a:pt x="11440" y="159498"/>
                  </a:lnTo>
                  <a:lnTo>
                    <a:pt x="17184" y="145865"/>
                  </a:lnTo>
                  <a:lnTo>
                    <a:pt x="20330" y="133557"/>
                  </a:lnTo>
                  <a:lnTo>
                    <a:pt x="21564" y="126187"/>
                  </a:lnTo>
                  <a:lnTo>
                    <a:pt x="20396" y="125298"/>
                  </a:lnTo>
                  <a:lnTo>
                    <a:pt x="15623" y="118802"/>
                  </a:lnTo>
                  <a:lnTo>
                    <a:pt x="11998" y="107575"/>
                  </a:lnTo>
                  <a:lnTo>
                    <a:pt x="9530" y="91661"/>
                  </a:lnTo>
                  <a:lnTo>
                    <a:pt x="8229" y="71107"/>
                  </a:lnTo>
                  <a:lnTo>
                    <a:pt x="8064" y="65608"/>
                  </a:lnTo>
                  <a:lnTo>
                    <a:pt x="15747" y="61480"/>
                  </a:lnTo>
                  <a:lnTo>
                    <a:pt x="17119" y="61925"/>
                  </a:lnTo>
                  <a:lnTo>
                    <a:pt x="17475" y="62445"/>
                  </a:lnTo>
                  <a:lnTo>
                    <a:pt x="21945" y="60058"/>
                  </a:lnTo>
                  <a:lnTo>
                    <a:pt x="20802" y="57962"/>
                  </a:lnTo>
                  <a:lnTo>
                    <a:pt x="18414" y="57226"/>
                  </a:lnTo>
                  <a:lnTo>
                    <a:pt x="19075" y="55651"/>
                  </a:lnTo>
                  <a:lnTo>
                    <a:pt x="19545" y="53695"/>
                  </a:lnTo>
                  <a:lnTo>
                    <a:pt x="20572" y="40374"/>
                  </a:lnTo>
                  <a:lnTo>
                    <a:pt x="22304" y="28887"/>
                  </a:lnTo>
                  <a:lnTo>
                    <a:pt x="25184" y="13804"/>
                  </a:lnTo>
                  <a:lnTo>
                    <a:pt x="26873" y="10985"/>
                  </a:lnTo>
                  <a:lnTo>
                    <a:pt x="28790" y="9397"/>
                  </a:lnTo>
                  <a:lnTo>
                    <a:pt x="32905" y="8813"/>
                  </a:lnTo>
                  <a:lnTo>
                    <a:pt x="36169" y="10540"/>
                  </a:lnTo>
                  <a:lnTo>
                    <a:pt x="36360" y="29946"/>
                  </a:lnTo>
                  <a:lnTo>
                    <a:pt x="41440" y="29895"/>
                  </a:lnTo>
                  <a:lnTo>
                    <a:pt x="41262" y="11633"/>
                  </a:lnTo>
                  <a:lnTo>
                    <a:pt x="43637" y="8483"/>
                  </a:lnTo>
                  <a:lnTo>
                    <a:pt x="46774" y="5130"/>
                  </a:lnTo>
                  <a:lnTo>
                    <a:pt x="53085" y="5816"/>
                  </a:lnTo>
                  <a:lnTo>
                    <a:pt x="55498" y="8991"/>
                  </a:lnTo>
                  <a:lnTo>
                    <a:pt x="56705" y="11048"/>
                  </a:lnTo>
                  <a:lnTo>
                    <a:pt x="54051" y="27787"/>
                  </a:lnTo>
                  <a:lnTo>
                    <a:pt x="59067" y="28600"/>
                  </a:lnTo>
                  <a:lnTo>
                    <a:pt x="61518" y="13131"/>
                  </a:lnTo>
                  <a:lnTo>
                    <a:pt x="64871" y="11937"/>
                  </a:lnTo>
                  <a:lnTo>
                    <a:pt x="69037" y="11087"/>
                  </a:lnTo>
                  <a:lnTo>
                    <a:pt x="74409" y="15011"/>
                  </a:lnTo>
                  <a:lnTo>
                    <a:pt x="74726" y="19799"/>
                  </a:lnTo>
                  <a:lnTo>
                    <a:pt x="74447" y="24053"/>
                  </a:lnTo>
                  <a:lnTo>
                    <a:pt x="74675" y="24066"/>
                  </a:lnTo>
                  <a:lnTo>
                    <a:pt x="72986" y="36245"/>
                  </a:lnTo>
                  <a:lnTo>
                    <a:pt x="78028" y="36944"/>
                  </a:lnTo>
                  <a:lnTo>
                    <a:pt x="79743" y="24536"/>
                  </a:lnTo>
                  <a:lnTo>
                    <a:pt x="82207" y="25082"/>
                  </a:lnTo>
                  <a:lnTo>
                    <a:pt x="84061" y="26238"/>
                  </a:lnTo>
                  <a:lnTo>
                    <a:pt x="89522" y="33642"/>
                  </a:lnTo>
                  <a:lnTo>
                    <a:pt x="86855" y="44259"/>
                  </a:lnTo>
                  <a:lnTo>
                    <a:pt x="87365" y="50374"/>
                  </a:lnTo>
                  <a:lnTo>
                    <a:pt x="87923" y="64430"/>
                  </a:lnTo>
                  <a:lnTo>
                    <a:pt x="87436" y="83225"/>
                  </a:lnTo>
                  <a:lnTo>
                    <a:pt x="84759" y="103098"/>
                  </a:lnTo>
                  <a:lnTo>
                    <a:pt x="77609" y="126178"/>
                  </a:lnTo>
                  <a:lnTo>
                    <a:pt x="67295" y="151933"/>
                  </a:lnTo>
                  <a:lnTo>
                    <a:pt x="57979" y="172968"/>
                  </a:lnTo>
                  <a:lnTo>
                    <a:pt x="53822" y="181889"/>
                  </a:lnTo>
                  <a:lnTo>
                    <a:pt x="58407" y="184086"/>
                  </a:lnTo>
                  <a:lnTo>
                    <a:pt x="82567" y="127447"/>
                  </a:lnTo>
                  <a:lnTo>
                    <a:pt x="92422" y="84882"/>
                  </a:lnTo>
                  <a:lnTo>
                    <a:pt x="93051" y="66562"/>
                  </a:lnTo>
                  <a:lnTo>
                    <a:pt x="92582" y="52159"/>
                  </a:lnTo>
                  <a:lnTo>
                    <a:pt x="91998" y="44615"/>
                  </a:lnTo>
                  <a:lnTo>
                    <a:pt x="94500" y="31851"/>
                  </a:lnTo>
                  <a:lnTo>
                    <a:pt x="87198" y="21920"/>
                  </a:lnTo>
                  <a:lnTo>
                    <a:pt x="83896" y="20015"/>
                  </a:lnTo>
                  <a:lnTo>
                    <a:pt x="79654" y="19354"/>
                  </a:lnTo>
                  <a:lnTo>
                    <a:pt x="79425" y="16446"/>
                  </a:lnTo>
                  <a:lnTo>
                    <a:pt x="78435" y="11683"/>
                  </a:lnTo>
                  <a:lnTo>
                    <a:pt x="71272" y="6413"/>
                  </a:lnTo>
                  <a:lnTo>
                    <a:pt x="66624" y="6108"/>
                  </a:lnTo>
                  <a:lnTo>
                    <a:pt x="60794" y="8000"/>
                  </a:lnTo>
                  <a:lnTo>
                    <a:pt x="59156" y="5346"/>
                  </a:lnTo>
                  <a:lnTo>
                    <a:pt x="55752" y="1015"/>
                  </a:lnTo>
                  <a:lnTo>
                    <a:pt x="46774" y="0"/>
                  </a:lnTo>
                  <a:close/>
                </a:path>
              </a:pathLst>
            </a:custGeom>
            <a:solidFill>
              <a:srgbClr val="C49A6C"/>
            </a:solidFill>
          </p:spPr>
          <p:txBody>
            <a:bodyPr wrap="square" lIns="0" tIns="0" rIns="0" bIns="0" rtlCol="0"/>
            <a:lstStyle/>
            <a:p/>
          </p:txBody>
        </p:sp>
        <p:pic>
          <p:nvPicPr>
            <p:cNvPr id="101" name="object 101" descr=""/>
            <p:cNvPicPr/>
            <p:nvPr/>
          </p:nvPicPr>
          <p:blipFill>
            <a:blip r:embed="rId26" cstate="print"/>
            <a:stretch>
              <a:fillRect/>
            </a:stretch>
          </p:blipFill>
          <p:spPr>
            <a:xfrm>
              <a:off x="13512026" y="2971012"/>
              <a:ext cx="60083" cy="60071"/>
            </a:xfrm>
            <a:prstGeom prst="rect">
              <a:avLst/>
            </a:prstGeom>
          </p:spPr>
        </p:pic>
        <p:sp>
          <p:nvSpPr>
            <p:cNvPr id="102" name="object 102" descr=""/>
            <p:cNvSpPr/>
            <p:nvPr/>
          </p:nvSpPr>
          <p:spPr>
            <a:xfrm>
              <a:off x="13360172" y="3027349"/>
              <a:ext cx="139700" cy="33020"/>
            </a:xfrm>
            <a:custGeom>
              <a:avLst/>
              <a:gdLst/>
              <a:ahLst/>
              <a:cxnLst/>
              <a:rect l="l" t="t" r="r" b="b"/>
              <a:pathLst>
                <a:path w="139700" h="33019">
                  <a:moveTo>
                    <a:pt x="33375" y="10566"/>
                  </a:moveTo>
                  <a:lnTo>
                    <a:pt x="28676" y="5867"/>
                  </a:lnTo>
                  <a:lnTo>
                    <a:pt x="23571" y="5867"/>
                  </a:lnTo>
                  <a:lnTo>
                    <a:pt x="23571" y="0"/>
                  </a:lnTo>
                  <a:lnTo>
                    <a:pt x="0" y="16370"/>
                  </a:lnTo>
                  <a:lnTo>
                    <a:pt x="23571" y="32740"/>
                  </a:lnTo>
                  <a:lnTo>
                    <a:pt x="23571" y="26885"/>
                  </a:lnTo>
                  <a:lnTo>
                    <a:pt x="28676" y="26885"/>
                  </a:lnTo>
                  <a:lnTo>
                    <a:pt x="33375" y="22174"/>
                  </a:lnTo>
                  <a:lnTo>
                    <a:pt x="33375" y="16370"/>
                  </a:lnTo>
                  <a:lnTo>
                    <a:pt x="33375" y="10566"/>
                  </a:lnTo>
                  <a:close/>
                </a:path>
                <a:path w="139700" h="33019">
                  <a:moveTo>
                    <a:pt x="64477" y="10566"/>
                  </a:moveTo>
                  <a:lnTo>
                    <a:pt x="59766" y="5867"/>
                  </a:lnTo>
                  <a:lnTo>
                    <a:pt x="48171" y="5867"/>
                  </a:lnTo>
                  <a:lnTo>
                    <a:pt x="43446" y="10566"/>
                  </a:lnTo>
                  <a:lnTo>
                    <a:pt x="43446" y="22174"/>
                  </a:lnTo>
                  <a:lnTo>
                    <a:pt x="48171" y="26885"/>
                  </a:lnTo>
                  <a:lnTo>
                    <a:pt x="59766" y="26885"/>
                  </a:lnTo>
                  <a:lnTo>
                    <a:pt x="64477" y="22174"/>
                  </a:lnTo>
                  <a:lnTo>
                    <a:pt x="64477" y="16370"/>
                  </a:lnTo>
                  <a:lnTo>
                    <a:pt x="64477" y="10566"/>
                  </a:lnTo>
                  <a:close/>
                </a:path>
                <a:path w="139700" h="33019">
                  <a:moveTo>
                    <a:pt x="93065" y="10566"/>
                  </a:moveTo>
                  <a:lnTo>
                    <a:pt x="88366" y="5867"/>
                  </a:lnTo>
                  <a:lnTo>
                    <a:pt x="76758" y="5867"/>
                  </a:lnTo>
                  <a:lnTo>
                    <a:pt x="72047" y="10566"/>
                  </a:lnTo>
                  <a:lnTo>
                    <a:pt x="72047" y="22174"/>
                  </a:lnTo>
                  <a:lnTo>
                    <a:pt x="76758" y="26885"/>
                  </a:lnTo>
                  <a:lnTo>
                    <a:pt x="88366" y="26885"/>
                  </a:lnTo>
                  <a:lnTo>
                    <a:pt x="93065" y="22174"/>
                  </a:lnTo>
                  <a:lnTo>
                    <a:pt x="93065" y="16370"/>
                  </a:lnTo>
                  <a:lnTo>
                    <a:pt x="93065" y="10566"/>
                  </a:lnTo>
                  <a:close/>
                </a:path>
                <a:path w="139700" h="33019">
                  <a:moveTo>
                    <a:pt x="139458" y="16370"/>
                  </a:moveTo>
                  <a:lnTo>
                    <a:pt x="115900" y="0"/>
                  </a:lnTo>
                  <a:lnTo>
                    <a:pt x="115900" y="5867"/>
                  </a:lnTo>
                  <a:lnTo>
                    <a:pt x="110807" y="5867"/>
                  </a:lnTo>
                  <a:lnTo>
                    <a:pt x="106108" y="10566"/>
                  </a:lnTo>
                  <a:lnTo>
                    <a:pt x="106108" y="16370"/>
                  </a:lnTo>
                  <a:lnTo>
                    <a:pt x="106108" y="22174"/>
                  </a:lnTo>
                  <a:lnTo>
                    <a:pt x="110807" y="26885"/>
                  </a:lnTo>
                  <a:lnTo>
                    <a:pt x="115900" y="26885"/>
                  </a:lnTo>
                  <a:lnTo>
                    <a:pt x="115900" y="32740"/>
                  </a:lnTo>
                  <a:lnTo>
                    <a:pt x="139458" y="16370"/>
                  </a:lnTo>
                  <a:close/>
                </a:path>
              </a:pathLst>
            </a:custGeom>
            <a:solidFill>
              <a:srgbClr val="ED1C24"/>
            </a:solidFill>
          </p:spPr>
          <p:txBody>
            <a:bodyPr wrap="square" lIns="0" tIns="0" rIns="0" bIns="0" rtlCol="0"/>
            <a:lstStyle/>
            <a:p/>
          </p:txBody>
        </p:sp>
      </p:grpSp>
      <p:sp>
        <p:nvSpPr>
          <p:cNvPr id="103" name="object 103" descr=""/>
          <p:cNvSpPr/>
          <p:nvPr/>
        </p:nvSpPr>
        <p:spPr>
          <a:xfrm>
            <a:off x="13949342" y="2837706"/>
            <a:ext cx="56515" cy="56515"/>
          </a:xfrm>
          <a:custGeom>
            <a:avLst/>
            <a:gdLst/>
            <a:ahLst/>
            <a:cxnLst/>
            <a:rect l="l" t="t" r="r" b="b"/>
            <a:pathLst>
              <a:path w="56515" h="56514">
                <a:moveTo>
                  <a:pt x="27978" y="0"/>
                </a:moveTo>
                <a:lnTo>
                  <a:pt x="17091" y="2197"/>
                </a:lnTo>
                <a:lnTo>
                  <a:pt x="8197" y="8191"/>
                </a:lnTo>
                <a:lnTo>
                  <a:pt x="2199" y="17080"/>
                </a:lnTo>
                <a:lnTo>
                  <a:pt x="0" y="27965"/>
                </a:lnTo>
                <a:lnTo>
                  <a:pt x="2199" y="38857"/>
                </a:lnTo>
                <a:lnTo>
                  <a:pt x="8197" y="47750"/>
                </a:lnTo>
                <a:lnTo>
                  <a:pt x="17091" y="53745"/>
                </a:lnTo>
                <a:lnTo>
                  <a:pt x="27978" y="55943"/>
                </a:lnTo>
                <a:lnTo>
                  <a:pt x="38864" y="53745"/>
                </a:lnTo>
                <a:lnTo>
                  <a:pt x="47758" y="47750"/>
                </a:lnTo>
                <a:lnTo>
                  <a:pt x="53756" y="38857"/>
                </a:lnTo>
                <a:lnTo>
                  <a:pt x="55956" y="27965"/>
                </a:lnTo>
                <a:lnTo>
                  <a:pt x="53756" y="17080"/>
                </a:lnTo>
                <a:lnTo>
                  <a:pt x="47758" y="8191"/>
                </a:lnTo>
                <a:lnTo>
                  <a:pt x="38864" y="2197"/>
                </a:lnTo>
                <a:lnTo>
                  <a:pt x="27978" y="0"/>
                </a:lnTo>
                <a:close/>
              </a:path>
            </a:pathLst>
          </a:custGeom>
          <a:solidFill>
            <a:srgbClr val="231F20"/>
          </a:solidFill>
        </p:spPr>
        <p:txBody>
          <a:bodyPr wrap="square" lIns="0" tIns="0" rIns="0" bIns="0" rtlCol="0"/>
          <a:lstStyle/>
          <a:p/>
        </p:txBody>
      </p:sp>
      <p:sp>
        <p:nvSpPr>
          <p:cNvPr id="104" name="object 104" descr=""/>
          <p:cNvSpPr txBox="1"/>
          <p:nvPr/>
        </p:nvSpPr>
        <p:spPr>
          <a:xfrm>
            <a:off x="13964733" y="2836682"/>
            <a:ext cx="25400" cy="53975"/>
          </a:xfrm>
          <a:prstGeom prst="rect">
            <a:avLst/>
          </a:prstGeom>
        </p:spPr>
        <p:txBody>
          <a:bodyPr wrap="square" lIns="0" tIns="4445" rIns="0" bIns="0" rtlCol="0" vert="horz">
            <a:spAutoFit/>
          </a:bodyPr>
          <a:lstStyle/>
          <a:p>
            <a:pPr>
              <a:lnSpc>
                <a:spcPct val="100000"/>
              </a:lnSpc>
              <a:spcBef>
                <a:spcPts val="35"/>
              </a:spcBef>
            </a:pPr>
            <a:r>
              <a:rPr dirty="0" sz="300" spc="30" b="1">
                <a:solidFill>
                  <a:srgbClr val="FFFFFF"/>
                </a:solidFill>
                <a:latin typeface="Century Gothic"/>
                <a:cs typeface="Century Gothic"/>
              </a:rPr>
              <a:t>1</a:t>
            </a:r>
            <a:endParaRPr sz="300">
              <a:latin typeface="Century Gothic"/>
              <a:cs typeface="Century Gothic"/>
            </a:endParaRPr>
          </a:p>
        </p:txBody>
      </p:sp>
      <p:sp>
        <p:nvSpPr>
          <p:cNvPr id="105" name="object 105" descr=""/>
          <p:cNvSpPr txBox="1"/>
          <p:nvPr/>
        </p:nvSpPr>
        <p:spPr>
          <a:xfrm>
            <a:off x="13958268" y="3273572"/>
            <a:ext cx="176530" cy="300990"/>
          </a:xfrm>
          <a:prstGeom prst="rect">
            <a:avLst/>
          </a:prstGeom>
        </p:spPr>
        <p:txBody>
          <a:bodyPr wrap="square" lIns="0" tIns="4445" rIns="0" bIns="0" rtlCol="0" vert="horz">
            <a:spAutoFit/>
          </a:bodyPr>
          <a:lstStyle/>
          <a:p>
            <a:pPr algn="r">
              <a:lnSpc>
                <a:spcPct val="100000"/>
              </a:lnSpc>
              <a:spcBef>
                <a:spcPts val="35"/>
              </a:spcBef>
            </a:pPr>
            <a:r>
              <a:rPr dirty="0" sz="300" spc="30" b="1">
                <a:solidFill>
                  <a:srgbClr val="FFFFFF"/>
                </a:solidFill>
                <a:latin typeface="Century Gothic"/>
                <a:cs typeface="Century Gothic"/>
              </a:rPr>
              <a:t>3</a:t>
            </a:r>
            <a:endParaRPr sz="300">
              <a:latin typeface="Century Gothic"/>
              <a:cs typeface="Century Gothic"/>
            </a:endParaRPr>
          </a:p>
          <a:p>
            <a:pPr>
              <a:lnSpc>
                <a:spcPct val="100000"/>
              </a:lnSpc>
            </a:pPr>
            <a:endParaRPr sz="400">
              <a:latin typeface="Century Gothic"/>
              <a:cs typeface="Century Gothic"/>
            </a:endParaRPr>
          </a:p>
          <a:p>
            <a:pPr>
              <a:lnSpc>
                <a:spcPct val="100000"/>
              </a:lnSpc>
            </a:pPr>
            <a:endParaRPr sz="400">
              <a:latin typeface="Century Gothic"/>
              <a:cs typeface="Century Gothic"/>
            </a:endParaRPr>
          </a:p>
          <a:p>
            <a:pPr>
              <a:lnSpc>
                <a:spcPct val="100000"/>
              </a:lnSpc>
              <a:spcBef>
                <a:spcPts val="55"/>
              </a:spcBef>
            </a:pPr>
            <a:endParaRPr sz="450">
              <a:latin typeface="Century Gothic"/>
              <a:cs typeface="Century Gothic"/>
            </a:endParaRPr>
          </a:p>
          <a:p>
            <a:pPr>
              <a:lnSpc>
                <a:spcPct val="100000"/>
              </a:lnSpc>
            </a:pPr>
            <a:r>
              <a:rPr dirty="0" sz="300" spc="30" b="1">
                <a:solidFill>
                  <a:srgbClr val="FFFFFF"/>
                </a:solidFill>
                <a:latin typeface="Century Gothic"/>
                <a:cs typeface="Century Gothic"/>
              </a:rPr>
              <a:t>2</a:t>
            </a:r>
            <a:endParaRPr sz="300">
              <a:latin typeface="Century Gothic"/>
              <a:cs typeface="Century Gothic"/>
            </a:endParaRPr>
          </a:p>
        </p:txBody>
      </p:sp>
      <p:sp>
        <p:nvSpPr>
          <p:cNvPr id="106" name="object 106" descr=""/>
          <p:cNvSpPr txBox="1"/>
          <p:nvPr/>
        </p:nvSpPr>
        <p:spPr>
          <a:xfrm>
            <a:off x="13276423" y="4439573"/>
            <a:ext cx="513715" cy="186690"/>
          </a:xfrm>
          <a:prstGeom prst="rect">
            <a:avLst/>
          </a:prstGeom>
        </p:spPr>
        <p:txBody>
          <a:bodyPr wrap="square" lIns="0" tIns="4445" rIns="0" bIns="0" rtlCol="0" vert="horz">
            <a:spAutoFit/>
          </a:bodyPr>
          <a:lstStyle/>
          <a:p>
            <a:pPr algn="r">
              <a:lnSpc>
                <a:spcPct val="100000"/>
              </a:lnSpc>
              <a:spcBef>
                <a:spcPts val="35"/>
              </a:spcBef>
            </a:pPr>
            <a:r>
              <a:rPr dirty="0" sz="300" spc="35" b="1">
                <a:solidFill>
                  <a:srgbClr val="FFFFFF"/>
                </a:solidFill>
                <a:latin typeface="Century Gothic"/>
                <a:cs typeface="Century Gothic"/>
              </a:rPr>
              <a:t>R</a:t>
            </a:r>
            <a:endParaRPr sz="300">
              <a:latin typeface="Century Gothic"/>
              <a:cs typeface="Century Gothic"/>
            </a:endParaRPr>
          </a:p>
          <a:p>
            <a:pPr>
              <a:lnSpc>
                <a:spcPct val="100000"/>
              </a:lnSpc>
              <a:spcBef>
                <a:spcPts val="15"/>
              </a:spcBef>
            </a:pPr>
            <a:endParaRPr sz="350">
              <a:latin typeface="Century Gothic"/>
              <a:cs typeface="Century Gothic"/>
            </a:endParaRPr>
          </a:p>
          <a:p>
            <a:pPr>
              <a:lnSpc>
                <a:spcPct val="100000"/>
              </a:lnSpc>
            </a:pPr>
            <a:r>
              <a:rPr dirty="0" sz="500" spc="-10">
                <a:solidFill>
                  <a:srgbClr val="231F20"/>
                </a:solidFill>
                <a:latin typeface="Trebuchet MS"/>
                <a:cs typeface="Trebuchet MS"/>
              </a:rPr>
              <a:t>.2.10</a:t>
            </a:r>
            <a:endParaRPr sz="500">
              <a:latin typeface="Trebuchet MS"/>
              <a:cs typeface="Trebuchet MS"/>
            </a:endParaRPr>
          </a:p>
        </p:txBody>
      </p:sp>
      <p:grpSp>
        <p:nvGrpSpPr>
          <p:cNvPr id="107" name="object 107" descr=""/>
          <p:cNvGrpSpPr/>
          <p:nvPr/>
        </p:nvGrpSpPr>
        <p:grpSpPr>
          <a:xfrm>
            <a:off x="13259854" y="3226511"/>
            <a:ext cx="544830" cy="1270635"/>
            <a:chOff x="13259854" y="3226511"/>
            <a:chExt cx="544830" cy="1270635"/>
          </a:xfrm>
        </p:grpSpPr>
        <p:sp>
          <p:nvSpPr>
            <p:cNvPr id="108" name="object 108" descr=""/>
            <p:cNvSpPr/>
            <p:nvPr/>
          </p:nvSpPr>
          <p:spPr>
            <a:xfrm>
              <a:off x="13259854" y="3705301"/>
              <a:ext cx="482600" cy="446405"/>
            </a:xfrm>
            <a:custGeom>
              <a:avLst/>
              <a:gdLst/>
              <a:ahLst/>
              <a:cxnLst/>
              <a:rect l="l" t="t" r="r" b="b"/>
              <a:pathLst>
                <a:path w="482600" h="446404">
                  <a:moveTo>
                    <a:pt x="482396" y="0"/>
                  </a:moveTo>
                  <a:lnTo>
                    <a:pt x="0" y="0"/>
                  </a:lnTo>
                  <a:lnTo>
                    <a:pt x="0" y="446404"/>
                  </a:lnTo>
                  <a:lnTo>
                    <a:pt x="482396" y="446404"/>
                  </a:lnTo>
                  <a:lnTo>
                    <a:pt x="482396" y="0"/>
                  </a:lnTo>
                  <a:close/>
                </a:path>
              </a:pathLst>
            </a:custGeom>
            <a:solidFill>
              <a:srgbClr val="FFFFFF"/>
            </a:solidFill>
          </p:spPr>
          <p:txBody>
            <a:bodyPr wrap="square" lIns="0" tIns="0" rIns="0" bIns="0" rtlCol="0"/>
            <a:lstStyle/>
            <a:p/>
          </p:txBody>
        </p:sp>
        <p:pic>
          <p:nvPicPr>
            <p:cNvPr id="109" name="object 109" descr=""/>
            <p:cNvPicPr/>
            <p:nvPr/>
          </p:nvPicPr>
          <p:blipFill>
            <a:blip r:embed="rId27" cstate="print"/>
            <a:stretch>
              <a:fillRect/>
            </a:stretch>
          </p:blipFill>
          <p:spPr>
            <a:xfrm>
              <a:off x="13341831" y="3764623"/>
              <a:ext cx="344042" cy="297802"/>
            </a:xfrm>
            <a:prstGeom prst="rect">
              <a:avLst/>
            </a:prstGeom>
          </p:spPr>
        </p:pic>
        <p:pic>
          <p:nvPicPr>
            <p:cNvPr id="110" name="object 110" descr=""/>
            <p:cNvPicPr/>
            <p:nvPr/>
          </p:nvPicPr>
          <p:blipFill>
            <a:blip r:embed="rId28" cstate="print"/>
            <a:stretch>
              <a:fillRect/>
            </a:stretch>
          </p:blipFill>
          <p:spPr>
            <a:xfrm>
              <a:off x="13505142" y="3949272"/>
              <a:ext cx="91620" cy="164693"/>
            </a:xfrm>
            <a:prstGeom prst="rect">
              <a:avLst/>
            </a:prstGeom>
          </p:spPr>
        </p:pic>
        <p:sp>
          <p:nvSpPr>
            <p:cNvPr id="111" name="object 111" descr=""/>
            <p:cNvSpPr/>
            <p:nvPr/>
          </p:nvSpPr>
          <p:spPr>
            <a:xfrm>
              <a:off x="13590829" y="3787152"/>
              <a:ext cx="33020" cy="224154"/>
            </a:xfrm>
            <a:custGeom>
              <a:avLst/>
              <a:gdLst/>
              <a:ahLst/>
              <a:cxnLst/>
              <a:rect l="l" t="t" r="r" b="b"/>
              <a:pathLst>
                <a:path w="33019" h="224154">
                  <a:moveTo>
                    <a:pt x="26873" y="164896"/>
                  </a:moveTo>
                  <a:lnTo>
                    <a:pt x="22174" y="160185"/>
                  </a:lnTo>
                  <a:lnTo>
                    <a:pt x="16357" y="160185"/>
                  </a:lnTo>
                  <a:lnTo>
                    <a:pt x="10553" y="160185"/>
                  </a:lnTo>
                  <a:lnTo>
                    <a:pt x="5854" y="164896"/>
                  </a:lnTo>
                  <a:lnTo>
                    <a:pt x="5854" y="176504"/>
                  </a:lnTo>
                  <a:lnTo>
                    <a:pt x="10566" y="181203"/>
                  </a:lnTo>
                  <a:lnTo>
                    <a:pt x="22161" y="181203"/>
                  </a:lnTo>
                  <a:lnTo>
                    <a:pt x="26873" y="176504"/>
                  </a:lnTo>
                  <a:lnTo>
                    <a:pt x="26873" y="164896"/>
                  </a:lnTo>
                  <a:close/>
                </a:path>
                <a:path w="33019" h="224154">
                  <a:moveTo>
                    <a:pt x="26873" y="100812"/>
                  </a:moveTo>
                  <a:lnTo>
                    <a:pt x="22174" y="96113"/>
                  </a:lnTo>
                  <a:lnTo>
                    <a:pt x="10566" y="96100"/>
                  </a:lnTo>
                  <a:lnTo>
                    <a:pt x="5854" y="100812"/>
                  </a:lnTo>
                  <a:lnTo>
                    <a:pt x="5854" y="112420"/>
                  </a:lnTo>
                  <a:lnTo>
                    <a:pt x="10566" y="117119"/>
                  </a:lnTo>
                  <a:lnTo>
                    <a:pt x="16370" y="117132"/>
                  </a:lnTo>
                  <a:lnTo>
                    <a:pt x="22186" y="117132"/>
                  </a:lnTo>
                  <a:lnTo>
                    <a:pt x="26873" y="112420"/>
                  </a:lnTo>
                  <a:lnTo>
                    <a:pt x="26873" y="100812"/>
                  </a:lnTo>
                  <a:close/>
                </a:path>
                <a:path w="33019" h="224154">
                  <a:moveTo>
                    <a:pt x="26873" y="68783"/>
                  </a:moveTo>
                  <a:lnTo>
                    <a:pt x="22174" y="64084"/>
                  </a:lnTo>
                  <a:lnTo>
                    <a:pt x="10566" y="64071"/>
                  </a:lnTo>
                  <a:lnTo>
                    <a:pt x="5854" y="68783"/>
                  </a:lnTo>
                  <a:lnTo>
                    <a:pt x="5854" y="80391"/>
                  </a:lnTo>
                  <a:lnTo>
                    <a:pt x="10566" y="85102"/>
                  </a:lnTo>
                  <a:lnTo>
                    <a:pt x="16370" y="85102"/>
                  </a:lnTo>
                  <a:lnTo>
                    <a:pt x="22186" y="85102"/>
                  </a:lnTo>
                  <a:lnTo>
                    <a:pt x="26873" y="80391"/>
                  </a:lnTo>
                  <a:lnTo>
                    <a:pt x="26873" y="68783"/>
                  </a:lnTo>
                  <a:close/>
                </a:path>
                <a:path w="33019" h="224154">
                  <a:moveTo>
                    <a:pt x="26873" y="36741"/>
                  </a:moveTo>
                  <a:lnTo>
                    <a:pt x="22174" y="32029"/>
                  </a:lnTo>
                  <a:lnTo>
                    <a:pt x="10566" y="32029"/>
                  </a:lnTo>
                  <a:lnTo>
                    <a:pt x="5854" y="36741"/>
                  </a:lnTo>
                  <a:lnTo>
                    <a:pt x="5854" y="48348"/>
                  </a:lnTo>
                  <a:lnTo>
                    <a:pt x="10566" y="53047"/>
                  </a:lnTo>
                  <a:lnTo>
                    <a:pt x="16370" y="53047"/>
                  </a:lnTo>
                  <a:lnTo>
                    <a:pt x="22186" y="53047"/>
                  </a:lnTo>
                  <a:lnTo>
                    <a:pt x="26873" y="48348"/>
                  </a:lnTo>
                  <a:lnTo>
                    <a:pt x="26873" y="36741"/>
                  </a:lnTo>
                  <a:close/>
                </a:path>
                <a:path w="33019" h="224154">
                  <a:moveTo>
                    <a:pt x="26873" y="4699"/>
                  </a:moveTo>
                  <a:lnTo>
                    <a:pt x="22174" y="0"/>
                  </a:lnTo>
                  <a:lnTo>
                    <a:pt x="10566" y="0"/>
                  </a:lnTo>
                  <a:lnTo>
                    <a:pt x="5854" y="4699"/>
                  </a:lnTo>
                  <a:lnTo>
                    <a:pt x="5854" y="16319"/>
                  </a:lnTo>
                  <a:lnTo>
                    <a:pt x="10566" y="21018"/>
                  </a:lnTo>
                  <a:lnTo>
                    <a:pt x="16370" y="21018"/>
                  </a:lnTo>
                  <a:lnTo>
                    <a:pt x="22186" y="21018"/>
                  </a:lnTo>
                  <a:lnTo>
                    <a:pt x="26873" y="16319"/>
                  </a:lnTo>
                  <a:lnTo>
                    <a:pt x="26873" y="4699"/>
                  </a:lnTo>
                  <a:close/>
                </a:path>
                <a:path w="33019" h="224154">
                  <a:moveTo>
                    <a:pt x="26885" y="132854"/>
                  </a:moveTo>
                  <a:lnTo>
                    <a:pt x="22174" y="128155"/>
                  </a:lnTo>
                  <a:lnTo>
                    <a:pt x="16370" y="128155"/>
                  </a:lnTo>
                  <a:lnTo>
                    <a:pt x="10566" y="128155"/>
                  </a:lnTo>
                  <a:lnTo>
                    <a:pt x="5854" y="132854"/>
                  </a:lnTo>
                  <a:lnTo>
                    <a:pt x="5867" y="144462"/>
                  </a:lnTo>
                  <a:lnTo>
                    <a:pt x="10566" y="149174"/>
                  </a:lnTo>
                  <a:lnTo>
                    <a:pt x="22174" y="149174"/>
                  </a:lnTo>
                  <a:lnTo>
                    <a:pt x="26873" y="144462"/>
                  </a:lnTo>
                  <a:lnTo>
                    <a:pt x="26885" y="132854"/>
                  </a:lnTo>
                  <a:close/>
                </a:path>
                <a:path w="33019" h="224154">
                  <a:moveTo>
                    <a:pt x="32740" y="200545"/>
                  </a:moveTo>
                  <a:lnTo>
                    <a:pt x="26873" y="200545"/>
                  </a:lnTo>
                  <a:lnTo>
                    <a:pt x="26885" y="195453"/>
                  </a:lnTo>
                  <a:lnTo>
                    <a:pt x="22174" y="190754"/>
                  </a:lnTo>
                  <a:lnTo>
                    <a:pt x="16370" y="190754"/>
                  </a:lnTo>
                  <a:lnTo>
                    <a:pt x="10566" y="190754"/>
                  </a:lnTo>
                  <a:lnTo>
                    <a:pt x="5854" y="195453"/>
                  </a:lnTo>
                  <a:lnTo>
                    <a:pt x="5854" y="200545"/>
                  </a:lnTo>
                  <a:lnTo>
                    <a:pt x="0" y="200545"/>
                  </a:lnTo>
                  <a:lnTo>
                    <a:pt x="16370" y="224104"/>
                  </a:lnTo>
                  <a:lnTo>
                    <a:pt x="32740" y="200545"/>
                  </a:lnTo>
                  <a:close/>
                </a:path>
              </a:pathLst>
            </a:custGeom>
            <a:solidFill>
              <a:srgbClr val="ED1C24"/>
            </a:solidFill>
          </p:spPr>
          <p:txBody>
            <a:bodyPr wrap="square" lIns="0" tIns="0" rIns="0" bIns="0" rtlCol="0"/>
            <a:lstStyle/>
            <a:p/>
          </p:txBody>
        </p:sp>
        <p:sp>
          <p:nvSpPr>
            <p:cNvPr id="112" name="object 112" descr=""/>
            <p:cNvSpPr/>
            <p:nvPr/>
          </p:nvSpPr>
          <p:spPr>
            <a:xfrm>
              <a:off x="13259854" y="3226511"/>
              <a:ext cx="482600" cy="479425"/>
            </a:xfrm>
            <a:custGeom>
              <a:avLst/>
              <a:gdLst/>
              <a:ahLst/>
              <a:cxnLst/>
              <a:rect l="l" t="t" r="r" b="b"/>
              <a:pathLst>
                <a:path w="482600" h="479425">
                  <a:moveTo>
                    <a:pt x="482396" y="0"/>
                  </a:moveTo>
                  <a:lnTo>
                    <a:pt x="0" y="0"/>
                  </a:lnTo>
                  <a:lnTo>
                    <a:pt x="0" y="478802"/>
                  </a:lnTo>
                  <a:lnTo>
                    <a:pt x="482396" y="478802"/>
                  </a:lnTo>
                  <a:lnTo>
                    <a:pt x="482396" y="0"/>
                  </a:lnTo>
                  <a:close/>
                </a:path>
              </a:pathLst>
            </a:custGeom>
            <a:solidFill>
              <a:srgbClr val="FFFFFF"/>
            </a:solidFill>
          </p:spPr>
          <p:txBody>
            <a:bodyPr wrap="square" lIns="0" tIns="0" rIns="0" bIns="0" rtlCol="0"/>
            <a:lstStyle/>
            <a:p/>
          </p:txBody>
        </p:sp>
        <p:pic>
          <p:nvPicPr>
            <p:cNvPr id="113" name="object 113" descr=""/>
            <p:cNvPicPr/>
            <p:nvPr/>
          </p:nvPicPr>
          <p:blipFill>
            <a:blip r:embed="rId29" cstate="print"/>
            <a:stretch>
              <a:fillRect/>
            </a:stretch>
          </p:blipFill>
          <p:spPr>
            <a:xfrm>
              <a:off x="13296874" y="3276587"/>
              <a:ext cx="388999" cy="367778"/>
            </a:xfrm>
            <a:prstGeom prst="rect">
              <a:avLst/>
            </a:prstGeom>
          </p:spPr>
        </p:pic>
        <p:sp>
          <p:nvSpPr>
            <p:cNvPr id="114" name="object 114" descr=""/>
            <p:cNvSpPr/>
            <p:nvPr/>
          </p:nvSpPr>
          <p:spPr>
            <a:xfrm>
              <a:off x="13296864" y="3470140"/>
              <a:ext cx="114935" cy="174625"/>
            </a:xfrm>
            <a:custGeom>
              <a:avLst/>
              <a:gdLst/>
              <a:ahLst/>
              <a:cxnLst/>
              <a:rect l="l" t="t" r="r" b="b"/>
              <a:pathLst>
                <a:path w="114934" h="174625">
                  <a:moveTo>
                    <a:pt x="73736" y="0"/>
                  </a:moveTo>
                  <a:lnTo>
                    <a:pt x="65481" y="1244"/>
                  </a:lnTo>
                  <a:lnTo>
                    <a:pt x="62941" y="2578"/>
                  </a:lnTo>
                  <a:lnTo>
                    <a:pt x="60794" y="4775"/>
                  </a:lnTo>
                  <a:lnTo>
                    <a:pt x="58356" y="3721"/>
                  </a:lnTo>
                  <a:lnTo>
                    <a:pt x="53695" y="4025"/>
                  </a:lnTo>
                  <a:lnTo>
                    <a:pt x="50914" y="6299"/>
                  </a:lnTo>
                  <a:lnTo>
                    <a:pt x="46151" y="14922"/>
                  </a:lnTo>
                  <a:lnTo>
                    <a:pt x="27051" y="28282"/>
                  </a:lnTo>
                  <a:lnTo>
                    <a:pt x="23592" y="44949"/>
                  </a:lnTo>
                  <a:lnTo>
                    <a:pt x="21147" y="60094"/>
                  </a:lnTo>
                  <a:lnTo>
                    <a:pt x="19504" y="76608"/>
                  </a:lnTo>
                  <a:lnTo>
                    <a:pt x="19646" y="91986"/>
                  </a:lnTo>
                  <a:lnTo>
                    <a:pt x="20041" y="101240"/>
                  </a:lnTo>
                  <a:lnTo>
                    <a:pt x="19080" y="107405"/>
                  </a:lnTo>
                  <a:lnTo>
                    <a:pt x="16859" y="111943"/>
                  </a:lnTo>
                  <a:lnTo>
                    <a:pt x="10007" y="120662"/>
                  </a:lnTo>
                  <a:lnTo>
                    <a:pt x="2362" y="130759"/>
                  </a:lnTo>
                  <a:lnTo>
                    <a:pt x="0" y="137693"/>
                  </a:lnTo>
                  <a:lnTo>
                    <a:pt x="4838" y="139242"/>
                  </a:lnTo>
                  <a:lnTo>
                    <a:pt x="6972" y="133083"/>
                  </a:lnTo>
                  <a:lnTo>
                    <a:pt x="21140" y="114707"/>
                  </a:lnTo>
                  <a:lnTo>
                    <a:pt x="23785" y="109404"/>
                  </a:lnTo>
                  <a:lnTo>
                    <a:pt x="25066" y="102157"/>
                  </a:lnTo>
                  <a:lnTo>
                    <a:pt x="24714" y="91490"/>
                  </a:lnTo>
                  <a:lnTo>
                    <a:pt x="24588" y="76632"/>
                  </a:lnTo>
                  <a:lnTo>
                    <a:pt x="26201" y="60572"/>
                  </a:lnTo>
                  <a:lnTo>
                    <a:pt x="28598" y="45788"/>
                  </a:lnTo>
                  <a:lnTo>
                    <a:pt x="31584" y="31305"/>
                  </a:lnTo>
                  <a:lnTo>
                    <a:pt x="50025" y="18414"/>
                  </a:lnTo>
                  <a:lnTo>
                    <a:pt x="54406" y="10477"/>
                  </a:lnTo>
                  <a:lnTo>
                    <a:pt x="55905" y="8978"/>
                  </a:lnTo>
                  <a:lnTo>
                    <a:pt x="57581" y="8978"/>
                  </a:lnTo>
                  <a:lnTo>
                    <a:pt x="46761" y="25069"/>
                  </a:lnTo>
                  <a:lnTo>
                    <a:pt x="51066" y="27774"/>
                  </a:lnTo>
                  <a:lnTo>
                    <a:pt x="53200" y="24383"/>
                  </a:lnTo>
                  <a:lnTo>
                    <a:pt x="64719" y="7569"/>
                  </a:lnTo>
                  <a:lnTo>
                    <a:pt x="66713" y="6197"/>
                  </a:lnTo>
                  <a:lnTo>
                    <a:pt x="71589" y="5460"/>
                  </a:lnTo>
                  <a:lnTo>
                    <a:pt x="74117" y="6261"/>
                  </a:lnTo>
                  <a:lnTo>
                    <a:pt x="76022" y="7150"/>
                  </a:lnTo>
                  <a:lnTo>
                    <a:pt x="69938" y="13717"/>
                  </a:lnTo>
                  <a:lnTo>
                    <a:pt x="64989" y="21148"/>
                  </a:lnTo>
                  <a:lnTo>
                    <a:pt x="60223" y="30251"/>
                  </a:lnTo>
                  <a:lnTo>
                    <a:pt x="64871" y="32308"/>
                  </a:lnTo>
                  <a:lnTo>
                    <a:pt x="67473" y="27079"/>
                  </a:lnTo>
                  <a:lnTo>
                    <a:pt x="71523" y="20278"/>
                  </a:lnTo>
                  <a:lnTo>
                    <a:pt x="76501" y="13720"/>
                  </a:lnTo>
                  <a:lnTo>
                    <a:pt x="81889" y="9220"/>
                  </a:lnTo>
                  <a:lnTo>
                    <a:pt x="83515" y="8369"/>
                  </a:lnTo>
                  <a:lnTo>
                    <a:pt x="85039" y="8204"/>
                  </a:lnTo>
                  <a:lnTo>
                    <a:pt x="89103" y="9639"/>
                  </a:lnTo>
                  <a:lnTo>
                    <a:pt x="91274" y="12357"/>
                  </a:lnTo>
                  <a:lnTo>
                    <a:pt x="92684" y="14617"/>
                  </a:lnTo>
                  <a:lnTo>
                    <a:pt x="86103" y="20168"/>
                  </a:lnTo>
                  <a:lnTo>
                    <a:pt x="80875" y="27155"/>
                  </a:lnTo>
                  <a:lnTo>
                    <a:pt x="77373" y="33252"/>
                  </a:lnTo>
                  <a:lnTo>
                    <a:pt x="75971" y="36131"/>
                  </a:lnTo>
                  <a:lnTo>
                    <a:pt x="80619" y="38188"/>
                  </a:lnTo>
                  <a:lnTo>
                    <a:pt x="87337" y="23164"/>
                  </a:lnTo>
                  <a:lnTo>
                    <a:pt x="97675" y="17691"/>
                  </a:lnTo>
                  <a:lnTo>
                    <a:pt x="99568" y="17538"/>
                  </a:lnTo>
                  <a:lnTo>
                    <a:pt x="104851" y="20040"/>
                  </a:lnTo>
                  <a:lnTo>
                    <a:pt x="107899" y="25755"/>
                  </a:lnTo>
                  <a:lnTo>
                    <a:pt x="110782" y="40170"/>
                  </a:lnTo>
                  <a:lnTo>
                    <a:pt x="105829" y="46710"/>
                  </a:lnTo>
                  <a:lnTo>
                    <a:pt x="101968" y="50672"/>
                  </a:lnTo>
                  <a:lnTo>
                    <a:pt x="102463" y="43484"/>
                  </a:lnTo>
                  <a:lnTo>
                    <a:pt x="102133" y="38430"/>
                  </a:lnTo>
                  <a:lnTo>
                    <a:pt x="97053" y="38811"/>
                  </a:lnTo>
                  <a:lnTo>
                    <a:pt x="97138" y="43958"/>
                  </a:lnTo>
                  <a:lnTo>
                    <a:pt x="96170" y="57215"/>
                  </a:lnTo>
                  <a:lnTo>
                    <a:pt x="83972" y="97574"/>
                  </a:lnTo>
                  <a:lnTo>
                    <a:pt x="58267" y="145819"/>
                  </a:lnTo>
                  <a:lnTo>
                    <a:pt x="43916" y="171729"/>
                  </a:lnTo>
                  <a:lnTo>
                    <a:pt x="48336" y="174218"/>
                  </a:lnTo>
                  <a:lnTo>
                    <a:pt x="75750" y="124223"/>
                  </a:lnTo>
                  <a:lnTo>
                    <a:pt x="93576" y="88484"/>
                  </a:lnTo>
                  <a:lnTo>
                    <a:pt x="101219" y="58216"/>
                  </a:lnTo>
                  <a:lnTo>
                    <a:pt x="104678" y="55154"/>
                  </a:lnTo>
                  <a:lnTo>
                    <a:pt x="109699" y="49377"/>
                  </a:lnTo>
                  <a:lnTo>
                    <a:pt x="113792" y="41629"/>
                  </a:lnTo>
                  <a:lnTo>
                    <a:pt x="114465" y="32651"/>
                  </a:lnTo>
                  <a:lnTo>
                    <a:pt x="113334" y="27012"/>
                  </a:lnTo>
                  <a:lnTo>
                    <a:pt x="110401" y="17056"/>
                  </a:lnTo>
                  <a:lnTo>
                    <a:pt x="102057" y="13093"/>
                  </a:lnTo>
                  <a:lnTo>
                    <a:pt x="100025" y="12547"/>
                  </a:lnTo>
                  <a:lnTo>
                    <a:pt x="97548" y="12877"/>
                  </a:lnTo>
                  <a:lnTo>
                    <a:pt x="95935" y="10045"/>
                  </a:lnTo>
                  <a:lnTo>
                    <a:pt x="92786" y="5562"/>
                  </a:lnTo>
                  <a:lnTo>
                    <a:pt x="85902" y="3111"/>
                  </a:lnTo>
                  <a:lnTo>
                    <a:pt x="83439" y="3213"/>
                  </a:lnTo>
                  <a:lnTo>
                    <a:pt x="81026" y="4102"/>
                  </a:lnTo>
                  <a:lnTo>
                    <a:pt x="78765" y="2654"/>
                  </a:lnTo>
                  <a:lnTo>
                    <a:pt x="73736" y="0"/>
                  </a:lnTo>
                  <a:close/>
                </a:path>
              </a:pathLst>
            </a:custGeom>
            <a:solidFill>
              <a:srgbClr val="C49A6C"/>
            </a:solidFill>
          </p:spPr>
          <p:txBody>
            <a:bodyPr wrap="square" lIns="0" tIns="0" rIns="0" bIns="0" rtlCol="0"/>
            <a:lstStyle/>
            <a:p/>
          </p:txBody>
        </p:sp>
        <p:pic>
          <p:nvPicPr>
            <p:cNvPr id="115" name="object 115" descr=""/>
            <p:cNvPicPr/>
            <p:nvPr/>
          </p:nvPicPr>
          <p:blipFill>
            <a:blip r:embed="rId30" cstate="print"/>
            <a:stretch>
              <a:fillRect/>
            </a:stretch>
          </p:blipFill>
          <p:spPr>
            <a:xfrm>
              <a:off x="13322732" y="3507435"/>
              <a:ext cx="60058" cy="60070"/>
            </a:xfrm>
            <a:prstGeom prst="rect">
              <a:avLst/>
            </a:prstGeom>
          </p:spPr>
        </p:pic>
        <p:sp>
          <p:nvSpPr>
            <p:cNvPr id="116" name="object 116" descr=""/>
            <p:cNvSpPr/>
            <p:nvPr/>
          </p:nvSpPr>
          <p:spPr>
            <a:xfrm>
              <a:off x="13403123" y="3279228"/>
              <a:ext cx="33020" cy="224154"/>
            </a:xfrm>
            <a:custGeom>
              <a:avLst/>
              <a:gdLst/>
              <a:ahLst/>
              <a:cxnLst/>
              <a:rect l="l" t="t" r="r" b="b"/>
              <a:pathLst>
                <a:path w="33019" h="224154">
                  <a:moveTo>
                    <a:pt x="26885" y="164884"/>
                  </a:moveTo>
                  <a:lnTo>
                    <a:pt x="22186" y="160185"/>
                  </a:lnTo>
                  <a:lnTo>
                    <a:pt x="16370" y="160185"/>
                  </a:lnTo>
                  <a:lnTo>
                    <a:pt x="10579" y="160185"/>
                  </a:lnTo>
                  <a:lnTo>
                    <a:pt x="5867" y="164884"/>
                  </a:lnTo>
                  <a:lnTo>
                    <a:pt x="5867" y="176491"/>
                  </a:lnTo>
                  <a:lnTo>
                    <a:pt x="10579" y="181216"/>
                  </a:lnTo>
                  <a:lnTo>
                    <a:pt x="22186" y="181203"/>
                  </a:lnTo>
                  <a:lnTo>
                    <a:pt x="26885" y="176491"/>
                  </a:lnTo>
                  <a:lnTo>
                    <a:pt x="26885" y="164884"/>
                  </a:lnTo>
                  <a:close/>
                </a:path>
                <a:path w="33019" h="224154">
                  <a:moveTo>
                    <a:pt x="26885" y="132854"/>
                  </a:moveTo>
                  <a:lnTo>
                    <a:pt x="22186" y="128143"/>
                  </a:lnTo>
                  <a:lnTo>
                    <a:pt x="16370" y="128143"/>
                  </a:lnTo>
                  <a:lnTo>
                    <a:pt x="10579" y="128143"/>
                  </a:lnTo>
                  <a:lnTo>
                    <a:pt x="5867" y="132842"/>
                  </a:lnTo>
                  <a:lnTo>
                    <a:pt x="5880" y="144449"/>
                  </a:lnTo>
                  <a:lnTo>
                    <a:pt x="10579" y="149161"/>
                  </a:lnTo>
                  <a:lnTo>
                    <a:pt x="22186" y="149161"/>
                  </a:lnTo>
                  <a:lnTo>
                    <a:pt x="26885" y="144449"/>
                  </a:lnTo>
                  <a:lnTo>
                    <a:pt x="26885" y="132854"/>
                  </a:lnTo>
                  <a:close/>
                </a:path>
                <a:path w="33019" h="224154">
                  <a:moveTo>
                    <a:pt x="26885" y="100812"/>
                  </a:moveTo>
                  <a:lnTo>
                    <a:pt x="22186" y="96113"/>
                  </a:lnTo>
                  <a:lnTo>
                    <a:pt x="10579" y="96113"/>
                  </a:lnTo>
                  <a:lnTo>
                    <a:pt x="5867" y="100812"/>
                  </a:lnTo>
                  <a:lnTo>
                    <a:pt x="5867" y="112420"/>
                  </a:lnTo>
                  <a:lnTo>
                    <a:pt x="10579" y="117132"/>
                  </a:lnTo>
                  <a:lnTo>
                    <a:pt x="16370" y="117132"/>
                  </a:lnTo>
                  <a:lnTo>
                    <a:pt x="22186" y="117132"/>
                  </a:lnTo>
                  <a:lnTo>
                    <a:pt x="26885" y="112420"/>
                  </a:lnTo>
                  <a:lnTo>
                    <a:pt x="26885" y="100812"/>
                  </a:lnTo>
                  <a:close/>
                </a:path>
                <a:path w="33019" h="224154">
                  <a:moveTo>
                    <a:pt x="26885" y="68770"/>
                  </a:moveTo>
                  <a:lnTo>
                    <a:pt x="22186" y="64071"/>
                  </a:lnTo>
                  <a:lnTo>
                    <a:pt x="10579" y="64071"/>
                  </a:lnTo>
                  <a:lnTo>
                    <a:pt x="5867" y="68770"/>
                  </a:lnTo>
                  <a:lnTo>
                    <a:pt x="5867" y="80378"/>
                  </a:lnTo>
                  <a:lnTo>
                    <a:pt x="10579" y="85090"/>
                  </a:lnTo>
                  <a:lnTo>
                    <a:pt x="16370" y="85090"/>
                  </a:lnTo>
                  <a:lnTo>
                    <a:pt x="22186" y="85090"/>
                  </a:lnTo>
                  <a:lnTo>
                    <a:pt x="26885" y="80378"/>
                  </a:lnTo>
                  <a:lnTo>
                    <a:pt x="26885" y="68770"/>
                  </a:lnTo>
                  <a:close/>
                </a:path>
                <a:path w="33019" h="224154">
                  <a:moveTo>
                    <a:pt x="26885" y="36741"/>
                  </a:moveTo>
                  <a:lnTo>
                    <a:pt x="22186" y="32042"/>
                  </a:lnTo>
                  <a:lnTo>
                    <a:pt x="10579" y="32029"/>
                  </a:lnTo>
                  <a:lnTo>
                    <a:pt x="5867" y="36741"/>
                  </a:lnTo>
                  <a:lnTo>
                    <a:pt x="5867" y="48361"/>
                  </a:lnTo>
                  <a:lnTo>
                    <a:pt x="10579" y="53060"/>
                  </a:lnTo>
                  <a:lnTo>
                    <a:pt x="16370" y="53060"/>
                  </a:lnTo>
                  <a:lnTo>
                    <a:pt x="22186" y="53060"/>
                  </a:lnTo>
                  <a:lnTo>
                    <a:pt x="26885" y="48361"/>
                  </a:lnTo>
                  <a:lnTo>
                    <a:pt x="26885" y="36741"/>
                  </a:lnTo>
                  <a:close/>
                </a:path>
                <a:path w="33019" h="224154">
                  <a:moveTo>
                    <a:pt x="26885" y="4711"/>
                  </a:moveTo>
                  <a:lnTo>
                    <a:pt x="22186" y="0"/>
                  </a:lnTo>
                  <a:lnTo>
                    <a:pt x="10579" y="0"/>
                  </a:lnTo>
                  <a:lnTo>
                    <a:pt x="5867" y="4711"/>
                  </a:lnTo>
                  <a:lnTo>
                    <a:pt x="5867" y="16319"/>
                  </a:lnTo>
                  <a:lnTo>
                    <a:pt x="10579" y="21018"/>
                  </a:lnTo>
                  <a:lnTo>
                    <a:pt x="16370" y="21018"/>
                  </a:lnTo>
                  <a:lnTo>
                    <a:pt x="22186" y="21018"/>
                  </a:lnTo>
                  <a:lnTo>
                    <a:pt x="26885" y="16319"/>
                  </a:lnTo>
                  <a:lnTo>
                    <a:pt x="26885" y="4711"/>
                  </a:lnTo>
                  <a:close/>
                </a:path>
                <a:path w="33019" h="224154">
                  <a:moveTo>
                    <a:pt x="32753" y="200545"/>
                  </a:moveTo>
                  <a:lnTo>
                    <a:pt x="26885" y="200545"/>
                  </a:lnTo>
                  <a:lnTo>
                    <a:pt x="26885" y="195440"/>
                  </a:lnTo>
                  <a:lnTo>
                    <a:pt x="22186" y="190741"/>
                  </a:lnTo>
                  <a:lnTo>
                    <a:pt x="16370" y="190741"/>
                  </a:lnTo>
                  <a:lnTo>
                    <a:pt x="10579" y="190741"/>
                  </a:lnTo>
                  <a:lnTo>
                    <a:pt x="5867" y="195440"/>
                  </a:lnTo>
                  <a:lnTo>
                    <a:pt x="5867" y="200545"/>
                  </a:lnTo>
                  <a:lnTo>
                    <a:pt x="0" y="200545"/>
                  </a:lnTo>
                  <a:lnTo>
                    <a:pt x="16370" y="224116"/>
                  </a:lnTo>
                  <a:lnTo>
                    <a:pt x="32753" y="200545"/>
                  </a:lnTo>
                  <a:close/>
                </a:path>
              </a:pathLst>
            </a:custGeom>
            <a:solidFill>
              <a:srgbClr val="ED1C24"/>
            </a:solidFill>
          </p:spPr>
          <p:txBody>
            <a:bodyPr wrap="square" lIns="0" tIns="0" rIns="0" bIns="0" rtlCol="0"/>
            <a:lstStyle/>
            <a:p/>
          </p:txBody>
        </p:sp>
        <p:sp>
          <p:nvSpPr>
            <p:cNvPr id="117" name="object 117" descr=""/>
            <p:cNvSpPr/>
            <p:nvPr/>
          </p:nvSpPr>
          <p:spPr>
            <a:xfrm>
              <a:off x="13262610" y="3274606"/>
              <a:ext cx="542290" cy="1222375"/>
            </a:xfrm>
            <a:custGeom>
              <a:avLst/>
              <a:gdLst/>
              <a:ahLst/>
              <a:cxnLst/>
              <a:rect l="l" t="t" r="r" b="b"/>
              <a:pathLst>
                <a:path w="542290" h="1222375">
                  <a:moveTo>
                    <a:pt x="55956" y="275336"/>
                  </a:moveTo>
                  <a:lnTo>
                    <a:pt x="53746" y="264452"/>
                  </a:lnTo>
                  <a:lnTo>
                    <a:pt x="47752" y="255562"/>
                  </a:lnTo>
                  <a:lnTo>
                    <a:pt x="38862" y="249580"/>
                  </a:lnTo>
                  <a:lnTo>
                    <a:pt x="27978" y="247370"/>
                  </a:lnTo>
                  <a:lnTo>
                    <a:pt x="17081" y="249580"/>
                  </a:lnTo>
                  <a:lnTo>
                    <a:pt x="8191" y="255562"/>
                  </a:lnTo>
                  <a:lnTo>
                    <a:pt x="2197" y="264452"/>
                  </a:lnTo>
                  <a:lnTo>
                    <a:pt x="0" y="275336"/>
                  </a:lnTo>
                  <a:lnTo>
                    <a:pt x="2197" y="286232"/>
                  </a:lnTo>
                  <a:lnTo>
                    <a:pt x="8191" y="295122"/>
                  </a:lnTo>
                  <a:lnTo>
                    <a:pt x="17081" y="301117"/>
                  </a:lnTo>
                  <a:lnTo>
                    <a:pt x="27978" y="303314"/>
                  </a:lnTo>
                  <a:lnTo>
                    <a:pt x="38862" y="301117"/>
                  </a:lnTo>
                  <a:lnTo>
                    <a:pt x="47752" y="295122"/>
                  </a:lnTo>
                  <a:lnTo>
                    <a:pt x="53746" y="286232"/>
                  </a:lnTo>
                  <a:lnTo>
                    <a:pt x="55956" y="275336"/>
                  </a:lnTo>
                  <a:close/>
                </a:path>
                <a:path w="542290" h="1222375">
                  <a:moveTo>
                    <a:pt x="55956" y="27965"/>
                  </a:moveTo>
                  <a:lnTo>
                    <a:pt x="53746" y="17081"/>
                  </a:lnTo>
                  <a:lnTo>
                    <a:pt x="47752" y="8191"/>
                  </a:lnTo>
                  <a:lnTo>
                    <a:pt x="38862" y="2197"/>
                  </a:lnTo>
                  <a:lnTo>
                    <a:pt x="27978" y="0"/>
                  </a:lnTo>
                  <a:lnTo>
                    <a:pt x="17081" y="2197"/>
                  </a:lnTo>
                  <a:lnTo>
                    <a:pt x="8191" y="8191"/>
                  </a:lnTo>
                  <a:lnTo>
                    <a:pt x="2197" y="17081"/>
                  </a:lnTo>
                  <a:lnTo>
                    <a:pt x="0" y="27965"/>
                  </a:lnTo>
                  <a:lnTo>
                    <a:pt x="2197" y="38849"/>
                  </a:lnTo>
                  <a:lnTo>
                    <a:pt x="8191" y="47752"/>
                  </a:lnTo>
                  <a:lnTo>
                    <a:pt x="17081" y="53746"/>
                  </a:lnTo>
                  <a:lnTo>
                    <a:pt x="27978" y="55943"/>
                  </a:lnTo>
                  <a:lnTo>
                    <a:pt x="38862" y="53746"/>
                  </a:lnTo>
                  <a:lnTo>
                    <a:pt x="47752" y="47752"/>
                  </a:lnTo>
                  <a:lnTo>
                    <a:pt x="53746" y="38849"/>
                  </a:lnTo>
                  <a:lnTo>
                    <a:pt x="55956" y="27965"/>
                  </a:lnTo>
                  <a:close/>
                </a:path>
                <a:path w="542290" h="1222375">
                  <a:moveTo>
                    <a:pt x="226949" y="730592"/>
                  </a:moveTo>
                  <a:lnTo>
                    <a:pt x="224751" y="719709"/>
                  </a:lnTo>
                  <a:lnTo>
                    <a:pt x="218757" y="710819"/>
                  </a:lnTo>
                  <a:lnTo>
                    <a:pt x="209867" y="704824"/>
                  </a:lnTo>
                  <a:lnTo>
                    <a:pt x="198970" y="702627"/>
                  </a:lnTo>
                  <a:lnTo>
                    <a:pt x="188087" y="704824"/>
                  </a:lnTo>
                  <a:lnTo>
                    <a:pt x="179197" y="710819"/>
                  </a:lnTo>
                  <a:lnTo>
                    <a:pt x="173202" y="719709"/>
                  </a:lnTo>
                  <a:lnTo>
                    <a:pt x="170992" y="730592"/>
                  </a:lnTo>
                  <a:lnTo>
                    <a:pt x="173202" y="741489"/>
                  </a:lnTo>
                  <a:lnTo>
                    <a:pt x="179197" y="750379"/>
                  </a:lnTo>
                  <a:lnTo>
                    <a:pt x="188087" y="756373"/>
                  </a:lnTo>
                  <a:lnTo>
                    <a:pt x="198970" y="758571"/>
                  </a:lnTo>
                  <a:lnTo>
                    <a:pt x="209867" y="756373"/>
                  </a:lnTo>
                  <a:lnTo>
                    <a:pt x="218757" y="750379"/>
                  </a:lnTo>
                  <a:lnTo>
                    <a:pt x="224751" y="741489"/>
                  </a:lnTo>
                  <a:lnTo>
                    <a:pt x="226949" y="730592"/>
                  </a:lnTo>
                  <a:close/>
                </a:path>
                <a:path w="542290" h="1222375">
                  <a:moveTo>
                    <a:pt x="226949" y="483209"/>
                  </a:moveTo>
                  <a:lnTo>
                    <a:pt x="224751" y="472325"/>
                  </a:lnTo>
                  <a:lnTo>
                    <a:pt x="218757" y="463435"/>
                  </a:lnTo>
                  <a:lnTo>
                    <a:pt x="209867" y="457441"/>
                  </a:lnTo>
                  <a:lnTo>
                    <a:pt x="198970" y="455244"/>
                  </a:lnTo>
                  <a:lnTo>
                    <a:pt x="188087" y="457441"/>
                  </a:lnTo>
                  <a:lnTo>
                    <a:pt x="179197" y="463435"/>
                  </a:lnTo>
                  <a:lnTo>
                    <a:pt x="173202" y="472325"/>
                  </a:lnTo>
                  <a:lnTo>
                    <a:pt x="170992" y="483209"/>
                  </a:lnTo>
                  <a:lnTo>
                    <a:pt x="173202" y="494106"/>
                  </a:lnTo>
                  <a:lnTo>
                    <a:pt x="179197" y="502996"/>
                  </a:lnTo>
                  <a:lnTo>
                    <a:pt x="188087" y="508990"/>
                  </a:lnTo>
                  <a:lnTo>
                    <a:pt x="198970" y="511187"/>
                  </a:lnTo>
                  <a:lnTo>
                    <a:pt x="209867" y="508990"/>
                  </a:lnTo>
                  <a:lnTo>
                    <a:pt x="218757" y="502996"/>
                  </a:lnTo>
                  <a:lnTo>
                    <a:pt x="224751" y="494106"/>
                  </a:lnTo>
                  <a:lnTo>
                    <a:pt x="226949" y="483209"/>
                  </a:lnTo>
                  <a:close/>
                </a:path>
                <a:path w="542290" h="1222375">
                  <a:moveTo>
                    <a:pt x="541947" y="1193965"/>
                  </a:moveTo>
                  <a:lnTo>
                    <a:pt x="539750" y="1183081"/>
                  </a:lnTo>
                  <a:lnTo>
                    <a:pt x="533755" y="1174191"/>
                  </a:lnTo>
                  <a:lnTo>
                    <a:pt x="524865" y="1168196"/>
                  </a:lnTo>
                  <a:lnTo>
                    <a:pt x="513969" y="1165999"/>
                  </a:lnTo>
                  <a:lnTo>
                    <a:pt x="503085" y="1168196"/>
                  </a:lnTo>
                  <a:lnTo>
                    <a:pt x="494195" y="1174191"/>
                  </a:lnTo>
                  <a:lnTo>
                    <a:pt x="488200" y="1183081"/>
                  </a:lnTo>
                  <a:lnTo>
                    <a:pt x="485990" y="1193965"/>
                  </a:lnTo>
                  <a:lnTo>
                    <a:pt x="488200" y="1204849"/>
                  </a:lnTo>
                  <a:lnTo>
                    <a:pt x="494195" y="1213751"/>
                  </a:lnTo>
                  <a:lnTo>
                    <a:pt x="503085" y="1219746"/>
                  </a:lnTo>
                  <a:lnTo>
                    <a:pt x="513969" y="1221943"/>
                  </a:lnTo>
                  <a:lnTo>
                    <a:pt x="524865" y="1219746"/>
                  </a:lnTo>
                  <a:lnTo>
                    <a:pt x="533755" y="1213751"/>
                  </a:lnTo>
                  <a:lnTo>
                    <a:pt x="539750" y="1204849"/>
                  </a:lnTo>
                  <a:lnTo>
                    <a:pt x="541947" y="1193965"/>
                  </a:lnTo>
                  <a:close/>
                </a:path>
              </a:pathLst>
            </a:custGeom>
            <a:solidFill>
              <a:srgbClr val="231F20"/>
            </a:solidFill>
          </p:spPr>
          <p:txBody>
            <a:bodyPr wrap="square" lIns="0" tIns="0" rIns="0" bIns="0" rtlCol="0"/>
            <a:lstStyle/>
            <a:p/>
          </p:txBody>
        </p:sp>
      </p:grpSp>
      <p:grpSp>
        <p:nvGrpSpPr>
          <p:cNvPr id="118" name="object 118" descr=""/>
          <p:cNvGrpSpPr/>
          <p:nvPr/>
        </p:nvGrpSpPr>
        <p:grpSpPr>
          <a:xfrm>
            <a:off x="13944751" y="3705301"/>
            <a:ext cx="589280" cy="446405"/>
            <a:chOff x="13944751" y="3705301"/>
            <a:chExt cx="589280" cy="446405"/>
          </a:xfrm>
        </p:grpSpPr>
        <p:sp>
          <p:nvSpPr>
            <p:cNvPr id="119" name="object 119" descr=""/>
            <p:cNvSpPr/>
            <p:nvPr/>
          </p:nvSpPr>
          <p:spPr>
            <a:xfrm>
              <a:off x="13944751" y="3705301"/>
              <a:ext cx="589280" cy="446405"/>
            </a:xfrm>
            <a:custGeom>
              <a:avLst/>
              <a:gdLst/>
              <a:ahLst/>
              <a:cxnLst/>
              <a:rect l="l" t="t" r="r" b="b"/>
              <a:pathLst>
                <a:path w="589280" h="446404">
                  <a:moveTo>
                    <a:pt x="589191" y="0"/>
                  </a:moveTo>
                  <a:lnTo>
                    <a:pt x="0" y="0"/>
                  </a:lnTo>
                  <a:lnTo>
                    <a:pt x="0" y="446404"/>
                  </a:lnTo>
                  <a:lnTo>
                    <a:pt x="589191" y="446404"/>
                  </a:lnTo>
                  <a:lnTo>
                    <a:pt x="589191" y="0"/>
                  </a:lnTo>
                  <a:close/>
                </a:path>
              </a:pathLst>
            </a:custGeom>
            <a:solidFill>
              <a:srgbClr val="FFFFFF"/>
            </a:solidFill>
          </p:spPr>
          <p:txBody>
            <a:bodyPr wrap="square" lIns="0" tIns="0" rIns="0" bIns="0" rtlCol="0"/>
            <a:lstStyle/>
            <a:p/>
          </p:txBody>
        </p:sp>
        <p:pic>
          <p:nvPicPr>
            <p:cNvPr id="120" name="object 120" descr=""/>
            <p:cNvPicPr/>
            <p:nvPr/>
          </p:nvPicPr>
          <p:blipFill>
            <a:blip r:embed="rId31" cstate="print"/>
            <a:stretch>
              <a:fillRect/>
            </a:stretch>
          </p:blipFill>
          <p:spPr>
            <a:xfrm>
              <a:off x="14050174" y="3771684"/>
              <a:ext cx="344042" cy="297802"/>
            </a:xfrm>
            <a:prstGeom prst="rect">
              <a:avLst/>
            </a:prstGeom>
          </p:spPr>
        </p:pic>
        <p:sp>
          <p:nvSpPr>
            <p:cNvPr id="121" name="object 121" descr=""/>
            <p:cNvSpPr/>
            <p:nvPr/>
          </p:nvSpPr>
          <p:spPr>
            <a:xfrm>
              <a:off x="14192598" y="3870262"/>
              <a:ext cx="92075" cy="190500"/>
            </a:xfrm>
            <a:custGeom>
              <a:avLst/>
              <a:gdLst/>
              <a:ahLst/>
              <a:cxnLst/>
              <a:rect l="l" t="t" r="r" b="b"/>
              <a:pathLst>
                <a:path w="92075" h="190500">
                  <a:moveTo>
                    <a:pt x="43891" y="0"/>
                  </a:moveTo>
                  <a:lnTo>
                    <a:pt x="39954" y="2006"/>
                  </a:lnTo>
                  <a:lnTo>
                    <a:pt x="36131" y="6349"/>
                  </a:lnTo>
                  <a:lnTo>
                    <a:pt x="34112" y="5054"/>
                  </a:lnTo>
                  <a:lnTo>
                    <a:pt x="30899" y="3555"/>
                  </a:lnTo>
                  <a:lnTo>
                    <a:pt x="23456" y="4648"/>
                  </a:lnTo>
                  <a:lnTo>
                    <a:pt x="20243" y="7200"/>
                  </a:lnTo>
                  <a:lnTo>
                    <a:pt x="11671" y="50977"/>
                  </a:lnTo>
                  <a:lnTo>
                    <a:pt x="11493" y="56464"/>
                  </a:lnTo>
                  <a:lnTo>
                    <a:pt x="0" y="62661"/>
                  </a:lnTo>
                  <a:lnTo>
                    <a:pt x="10307" y="104198"/>
                  </a:lnTo>
                  <a:lnTo>
                    <a:pt x="17894" y="113347"/>
                  </a:lnTo>
                  <a:lnTo>
                    <a:pt x="16992" y="119037"/>
                  </a:lnTo>
                  <a:lnTo>
                    <a:pt x="15236" y="127376"/>
                  </a:lnTo>
                  <a:lnTo>
                    <a:pt x="12532" y="136355"/>
                  </a:lnTo>
                  <a:lnTo>
                    <a:pt x="8788" y="143967"/>
                  </a:lnTo>
                  <a:lnTo>
                    <a:pt x="12966" y="146837"/>
                  </a:lnTo>
                  <a:lnTo>
                    <a:pt x="17659" y="137078"/>
                  </a:lnTo>
                  <a:lnTo>
                    <a:pt x="20774" y="126036"/>
                  </a:lnTo>
                  <a:lnTo>
                    <a:pt x="22521" y="116835"/>
                  </a:lnTo>
                  <a:lnTo>
                    <a:pt x="23279" y="111137"/>
                  </a:lnTo>
                  <a:lnTo>
                    <a:pt x="22097" y="110261"/>
                  </a:lnTo>
                  <a:lnTo>
                    <a:pt x="14599" y="101508"/>
                  </a:lnTo>
                  <a:lnTo>
                    <a:pt x="9602" y="91552"/>
                  </a:lnTo>
                  <a:lnTo>
                    <a:pt x="6541" y="81071"/>
                  </a:lnTo>
                  <a:lnTo>
                    <a:pt x="5346" y="71145"/>
                  </a:lnTo>
                  <a:lnTo>
                    <a:pt x="5168" y="65633"/>
                  </a:lnTo>
                  <a:lnTo>
                    <a:pt x="12865" y="61506"/>
                  </a:lnTo>
                  <a:lnTo>
                    <a:pt x="14223" y="61950"/>
                  </a:lnTo>
                  <a:lnTo>
                    <a:pt x="14566" y="62471"/>
                  </a:lnTo>
                  <a:lnTo>
                    <a:pt x="19049" y="60096"/>
                  </a:lnTo>
                  <a:lnTo>
                    <a:pt x="17906" y="58013"/>
                  </a:lnTo>
                  <a:lnTo>
                    <a:pt x="15532" y="57251"/>
                  </a:lnTo>
                  <a:lnTo>
                    <a:pt x="16192" y="55676"/>
                  </a:lnTo>
                  <a:lnTo>
                    <a:pt x="16675" y="53733"/>
                  </a:lnTo>
                  <a:lnTo>
                    <a:pt x="17684" y="40399"/>
                  </a:lnTo>
                  <a:lnTo>
                    <a:pt x="19416" y="28914"/>
                  </a:lnTo>
                  <a:lnTo>
                    <a:pt x="22301" y="13842"/>
                  </a:lnTo>
                  <a:lnTo>
                    <a:pt x="23990" y="11023"/>
                  </a:lnTo>
                  <a:lnTo>
                    <a:pt x="25895" y="9423"/>
                  </a:lnTo>
                  <a:lnTo>
                    <a:pt x="30022" y="8839"/>
                  </a:lnTo>
                  <a:lnTo>
                    <a:pt x="33286" y="10566"/>
                  </a:lnTo>
                  <a:lnTo>
                    <a:pt x="33477" y="29971"/>
                  </a:lnTo>
                  <a:lnTo>
                    <a:pt x="38557" y="29921"/>
                  </a:lnTo>
                  <a:lnTo>
                    <a:pt x="38366" y="11658"/>
                  </a:lnTo>
                  <a:lnTo>
                    <a:pt x="40754" y="8508"/>
                  </a:lnTo>
                  <a:lnTo>
                    <a:pt x="44018" y="5130"/>
                  </a:lnTo>
                  <a:lnTo>
                    <a:pt x="50203" y="5854"/>
                  </a:lnTo>
                  <a:lnTo>
                    <a:pt x="52616" y="9004"/>
                  </a:lnTo>
                  <a:lnTo>
                    <a:pt x="53809" y="11074"/>
                  </a:lnTo>
                  <a:lnTo>
                    <a:pt x="51155" y="27825"/>
                  </a:lnTo>
                  <a:lnTo>
                    <a:pt x="56172" y="28625"/>
                  </a:lnTo>
                  <a:lnTo>
                    <a:pt x="58623" y="13182"/>
                  </a:lnTo>
                  <a:lnTo>
                    <a:pt x="61988" y="11963"/>
                  </a:lnTo>
                  <a:lnTo>
                    <a:pt x="66154" y="11112"/>
                  </a:lnTo>
                  <a:lnTo>
                    <a:pt x="72072" y="15468"/>
                  </a:lnTo>
                  <a:lnTo>
                    <a:pt x="71539" y="24091"/>
                  </a:lnTo>
                  <a:lnTo>
                    <a:pt x="71793" y="24104"/>
                  </a:lnTo>
                  <a:lnTo>
                    <a:pt x="70103" y="36271"/>
                  </a:lnTo>
                  <a:lnTo>
                    <a:pt x="75133" y="36969"/>
                  </a:lnTo>
                  <a:lnTo>
                    <a:pt x="76847" y="24574"/>
                  </a:lnTo>
                  <a:lnTo>
                    <a:pt x="79311" y="25120"/>
                  </a:lnTo>
                  <a:lnTo>
                    <a:pt x="81165" y="26263"/>
                  </a:lnTo>
                  <a:lnTo>
                    <a:pt x="86626" y="33667"/>
                  </a:lnTo>
                  <a:lnTo>
                    <a:pt x="83972" y="44297"/>
                  </a:lnTo>
                  <a:lnTo>
                    <a:pt x="84471" y="50406"/>
                  </a:lnTo>
                  <a:lnTo>
                    <a:pt x="85032" y="64465"/>
                  </a:lnTo>
                  <a:lnTo>
                    <a:pt x="84546" y="83257"/>
                  </a:lnTo>
                  <a:lnTo>
                    <a:pt x="81864" y="103123"/>
                  </a:lnTo>
                  <a:lnTo>
                    <a:pt x="80911" y="107530"/>
                  </a:lnTo>
                  <a:lnTo>
                    <a:pt x="69862" y="127495"/>
                  </a:lnTo>
                  <a:lnTo>
                    <a:pt x="68668" y="132499"/>
                  </a:lnTo>
                  <a:lnTo>
                    <a:pt x="63577" y="148179"/>
                  </a:lnTo>
                  <a:lnTo>
                    <a:pt x="56276" y="166470"/>
                  </a:lnTo>
                  <a:lnTo>
                    <a:pt x="46761" y="188239"/>
                  </a:lnTo>
                  <a:lnTo>
                    <a:pt x="51384" y="190360"/>
                  </a:lnTo>
                  <a:lnTo>
                    <a:pt x="61225" y="167849"/>
                  </a:lnTo>
                  <a:lnTo>
                    <a:pt x="68498" y="149544"/>
                  </a:lnTo>
                  <a:lnTo>
                    <a:pt x="73609" y="133680"/>
                  </a:lnTo>
                  <a:lnTo>
                    <a:pt x="74650" y="129349"/>
                  </a:lnTo>
                  <a:lnTo>
                    <a:pt x="85724" y="109334"/>
                  </a:lnTo>
                  <a:lnTo>
                    <a:pt x="86829" y="104190"/>
                  </a:lnTo>
                  <a:lnTo>
                    <a:pt x="89537" y="84902"/>
                  </a:lnTo>
                  <a:lnTo>
                    <a:pt x="90163" y="66587"/>
                  </a:lnTo>
                  <a:lnTo>
                    <a:pt x="89694" y="52189"/>
                  </a:lnTo>
                  <a:lnTo>
                    <a:pt x="89115" y="44653"/>
                  </a:lnTo>
                  <a:lnTo>
                    <a:pt x="91605" y="31876"/>
                  </a:lnTo>
                  <a:lnTo>
                    <a:pt x="84302" y="21945"/>
                  </a:lnTo>
                  <a:lnTo>
                    <a:pt x="81013" y="20053"/>
                  </a:lnTo>
                  <a:lnTo>
                    <a:pt x="76758" y="19380"/>
                  </a:lnTo>
                  <a:lnTo>
                    <a:pt x="76530" y="16471"/>
                  </a:lnTo>
                  <a:lnTo>
                    <a:pt x="75552" y="11709"/>
                  </a:lnTo>
                  <a:lnTo>
                    <a:pt x="68389" y="6438"/>
                  </a:lnTo>
                  <a:lnTo>
                    <a:pt x="63741" y="6146"/>
                  </a:lnTo>
                  <a:lnTo>
                    <a:pt x="57911" y="8039"/>
                  </a:lnTo>
                  <a:lnTo>
                    <a:pt x="56260" y="5372"/>
                  </a:lnTo>
                  <a:lnTo>
                    <a:pt x="52870" y="1041"/>
                  </a:lnTo>
                  <a:lnTo>
                    <a:pt x="43891" y="0"/>
                  </a:lnTo>
                  <a:close/>
                </a:path>
              </a:pathLst>
            </a:custGeom>
            <a:solidFill>
              <a:srgbClr val="C49A6C"/>
            </a:solidFill>
          </p:spPr>
          <p:txBody>
            <a:bodyPr wrap="square" lIns="0" tIns="0" rIns="0" bIns="0" rtlCol="0"/>
            <a:lstStyle/>
            <a:p/>
          </p:txBody>
        </p:sp>
        <p:pic>
          <p:nvPicPr>
            <p:cNvPr id="122" name="object 122" descr=""/>
            <p:cNvPicPr/>
            <p:nvPr/>
          </p:nvPicPr>
          <p:blipFill>
            <a:blip r:embed="rId32" cstate="print"/>
            <a:stretch>
              <a:fillRect/>
            </a:stretch>
          </p:blipFill>
          <p:spPr>
            <a:xfrm>
              <a:off x="14215642" y="3905402"/>
              <a:ext cx="60058" cy="60070"/>
            </a:xfrm>
            <a:prstGeom prst="rect">
              <a:avLst/>
            </a:prstGeom>
          </p:spPr>
        </p:pic>
        <p:sp>
          <p:nvSpPr>
            <p:cNvPr id="123" name="object 123" descr=""/>
            <p:cNvSpPr/>
            <p:nvPr/>
          </p:nvSpPr>
          <p:spPr>
            <a:xfrm>
              <a:off x="14278076" y="3770033"/>
              <a:ext cx="107950" cy="159385"/>
            </a:xfrm>
            <a:custGeom>
              <a:avLst/>
              <a:gdLst/>
              <a:ahLst/>
              <a:cxnLst/>
              <a:rect l="l" t="t" r="r" b="b"/>
              <a:pathLst>
                <a:path w="107950" h="159385">
                  <a:moveTo>
                    <a:pt x="21005" y="142570"/>
                  </a:moveTo>
                  <a:lnTo>
                    <a:pt x="16306" y="137871"/>
                  </a:lnTo>
                  <a:lnTo>
                    <a:pt x="10502" y="137871"/>
                  </a:lnTo>
                  <a:lnTo>
                    <a:pt x="4686" y="137871"/>
                  </a:lnTo>
                  <a:lnTo>
                    <a:pt x="0" y="142570"/>
                  </a:lnTo>
                  <a:lnTo>
                    <a:pt x="0" y="154178"/>
                  </a:lnTo>
                  <a:lnTo>
                    <a:pt x="4699" y="158889"/>
                  </a:lnTo>
                  <a:lnTo>
                    <a:pt x="16306" y="158889"/>
                  </a:lnTo>
                  <a:lnTo>
                    <a:pt x="21005" y="154178"/>
                  </a:lnTo>
                  <a:lnTo>
                    <a:pt x="21005" y="142570"/>
                  </a:lnTo>
                  <a:close/>
                </a:path>
                <a:path w="107950" h="159385">
                  <a:moveTo>
                    <a:pt x="47980" y="142570"/>
                  </a:moveTo>
                  <a:lnTo>
                    <a:pt x="43268" y="137871"/>
                  </a:lnTo>
                  <a:lnTo>
                    <a:pt x="37465" y="137871"/>
                  </a:lnTo>
                  <a:lnTo>
                    <a:pt x="31661" y="137871"/>
                  </a:lnTo>
                  <a:lnTo>
                    <a:pt x="26962" y="142570"/>
                  </a:lnTo>
                  <a:lnTo>
                    <a:pt x="26962" y="154178"/>
                  </a:lnTo>
                  <a:lnTo>
                    <a:pt x="31661" y="158889"/>
                  </a:lnTo>
                  <a:lnTo>
                    <a:pt x="43268" y="158889"/>
                  </a:lnTo>
                  <a:lnTo>
                    <a:pt x="47980" y="154178"/>
                  </a:lnTo>
                  <a:lnTo>
                    <a:pt x="47980" y="142570"/>
                  </a:lnTo>
                  <a:close/>
                </a:path>
                <a:path w="107950" h="159385">
                  <a:moveTo>
                    <a:pt x="74942" y="142570"/>
                  </a:moveTo>
                  <a:lnTo>
                    <a:pt x="70231" y="137871"/>
                  </a:lnTo>
                  <a:lnTo>
                    <a:pt x="64427" y="137871"/>
                  </a:lnTo>
                  <a:lnTo>
                    <a:pt x="58610" y="137871"/>
                  </a:lnTo>
                  <a:lnTo>
                    <a:pt x="53924" y="142570"/>
                  </a:lnTo>
                  <a:lnTo>
                    <a:pt x="53924" y="154178"/>
                  </a:lnTo>
                  <a:lnTo>
                    <a:pt x="58623" y="158889"/>
                  </a:lnTo>
                  <a:lnTo>
                    <a:pt x="70231" y="158889"/>
                  </a:lnTo>
                  <a:lnTo>
                    <a:pt x="74942" y="154178"/>
                  </a:lnTo>
                  <a:lnTo>
                    <a:pt x="74942" y="142570"/>
                  </a:lnTo>
                  <a:close/>
                </a:path>
                <a:path w="107950" h="159385">
                  <a:moveTo>
                    <a:pt x="101904" y="142570"/>
                  </a:moveTo>
                  <a:lnTo>
                    <a:pt x="97205" y="137871"/>
                  </a:lnTo>
                  <a:lnTo>
                    <a:pt x="91401" y="137871"/>
                  </a:lnTo>
                  <a:lnTo>
                    <a:pt x="85585" y="137871"/>
                  </a:lnTo>
                  <a:lnTo>
                    <a:pt x="80886" y="142570"/>
                  </a:lnTo>
                  <a:lnTo>
                    <a:pt x="80886" y="154178"/>
                  </a:lnTo>
                  <a:lnTo>
                    <a:pt x="85598" y="158889"/>
                  </a:lnTo>
                  <a:lnTo>
                    <a:pt x="97205" y="158889"/>
                  </a:lnTo>
                  <a:lnTo>
                    <a:pt x="101904" y="154178"/>
                  </a:lnTo>
                  <a:lnTo>
                    <a:pt x="101904" y="142570"/>
                  </a:lnTo>
                  <a:close/>
                </a:path>
                <a:path w="107950" h="159385">
                  <a:moveTo>
                    <a:pt x="101904" y="111671"/>
                  </a:moveTo>
                  <a:lnTo>
                    <a:pt x="97205" y="106972"/>
                  </a:lnTo>
                  <a:lnTo>
                    <a:pt x="91401" y="106972"/>
                  </a:lnTo>
                  <a:lnTo>
                    <a:pt x="85585" y="106972"/>
                  </a:lnTo>
                  <a:lnTo>
                    <a:pt x="80886" y="111671"/>
                  </a:lnTo>
                  <a:lnTo>
                    <a:pt x="80886" y="123278"/>
                  </a:lnTo>
                  <a:lnTo>
                    <a:pt x="85598" y="127990"/>
                  </a:lnTo>
                  <a:lnTo>
                    <a:pt x="97205" y="127990"/>
                  </a:lnTo>
                  <a:lnTo>
                    <a:pt x="101904" y="123278"/>
                  </a:lnTo>
                  <a:lnTo>
                    <a:pt x="101904" y="111671"/>
                  </a:lnTo>
                  <a:close/>
                </a:path>
                <a:path w="107950" h="159385">
                  <a:moveTo>
                    <a:pt x="101904" y="79629"/>
                  </a:moveTo>
                  <a:lnTo>
                    <a:pt x="97193" y="74930"/>
                  </a:lnTo>
                  <a:lnTo>
                    <a:pt x="85598" y="74930"/>
                  </a:lnTo>
                  <a:lnTo>
                    <a:pt x="80886" y="79641"/>
                  </a:lnTo>
                  <a:lnTo>
                    <a:pt x="80886" y="91236"/>
                  </a:lnTo>
                  <a:lnTo>
                    <a:pt x="85598" y="95948"/>
                  </a:lnTo>
                  <a:lnTo>
                    <a:pt x="91401" y="95948"/>
                  </a:lnTo>
                  <a:lnTo>
                    <a:pt x="97205" y="95948"/>
                  </a:lnTo>
                  <a:lnTo>
                    <a:pt x="101904" y="91236"/>
                  </a:lnTo>
                  <a:lnTo>
                    <a:pt x="101904" y="79629"/>
                  </a:lnTo>
                  <a:close/>
                </a:path>
                <a:path w="107950" h="159385">
                  <a:moveTo>
                    <a:pt x="101904" y="47599"/>
                  </a:moveTo>
                  <a:lnTo>
                    <a:pt x="97205" y="42887"/>
                  </a:lnTo>
                  <a:lnTo>
                    <a:pt x="85598" y="42887"/>
                  </a:lnTo>
                  <a:lnTo>
                    <a:pt x="80886" y="47599"/>
                  </a:lnTo>
                  <a:lnTo>
                    <a:pt x="80886" y="59207"/>
                  </a:lnTo>
                  <a:lnTo>
                    <a:pt x="85585" y="63906"/>
                  </a:lnTo>
                  <a:lnTo>
                    <a:pt x="91401" y="63906"/>
                  </a:lnTo>
                  <a:lnTo>
                    <a:pt x="97205" y="63906"/>
                  </a:lnTo>
                  <a:lnTo>
                    <a:pt x="101904" y="59207"/>
                  </a:lnTo>
                  <a:lnTo>
                    <a:pt x="101904" y="47599"/>
                  </a:lnTo>
                  <a:close/>
                </a:path>
                <a:path w="107950" h="159385">
                  <a:moveTo>
                    <a:pt x="107772" y="23558"/>
                  </a:moveTo>
                  <a:lnTo>
                    <a:pt x="91401" y="0"/>
                  </a:lnTo>
                  <a:lnTo>
                    <a:pt x="75031" y="23558"/>
                  </a:lnTo>
                  <a:lnTo>
                    <a:pt x="80886" y="23558"/>
                  </a:lnTo>
                  <a:lnTo>
                    <a:pt x="80886" y="28651"/>
                  </a:lnTo>
                  <a:lnTo>
                    <a:pt x="85598" y="33350"/>
                  </a:lnTo>
                  <a:lnTo>
                    <a:pt x="91401" y="33350"/>
                  </a:lnTo>
                  <a:lnTo>
                    <a:pt x="97205" y="33350"/>
                  </a:lnTo>
                  <a:lnTo>
                    <a:pt x="101904" y="28651"/>
                  </a:lnTo>
                  <a:lnTo>
                    <a:pt x="101904" y="23558"/>
                  </a:lnTo>
                  <a:lnTo>
                    <a:pt x="107772" y="23558"/>
                  </a:lnTo>
                  <a:close/>
                </a:path>
              </a:pathLst>
            </a:custGeom>
            <a:solidFill>
              <a:srgbClr val="ED1C24"/>
            </a:solidFill>
          </p:spPr>
          <p:txBody>
            <a:bodyPr wrap="square" lIns="0" tIns="0" rIns="0" bIns="0" rtlCol="0"/>
            <a:lstStyle/>
            <a:p/>
          </p:txBody>
        </p:sp>
        <p:sp>
          <p:nvSpPr>
            <p:cNvPr id="124" name="object 124" descr=""/>
            <p:cNvSpPr/>
            <p:nvPr/>
          </p:nvSpPr>
          <p:spPr>
            <a:xfrm>
              <a:off x="14226819" y="3758209"/>
              <a:ext cx="240665" cy="303530"/>
            </a:xfrm>
            <a:custGeom>
              <a:avLst/>
              <a:gdLst/>
              <a:ahLst/>
              <a:cxnLst/>
              <a:rect l="l" t="t" r="r" b="b"/>
              <a:pathLst>
                <a:path w="240665" h="303529">
                  <a:moveTo>
                    <a:pt x="55956" y="275336"/>
                  </a:moveTo>
                  <a:lnTo>
                    <a:pt x="53759" y="264452"/>
                  </a:lnTo>
                  <a:lnTo>
                    <a:pt x="47764" y="255562"/>
                  </a:lnTo>
                  <a:lnTo>
                    <a:pt x="38874" y="249567"/>
                  </a:lnTo>
                  <a:lnTo>
                    <a:pt x="27978" y="247370"/>
                  </a:lnTo>
                  <a:lnTo>
                    <a:pt x="17094" y="249567"/>
                  </a:lnTo>
                  <a:lnTo>
                    <a:pt x="8204" y="255562"/>
                  </a:lnTo>
                  <a:lnTo>
                    <a:pt x="2209" y="264452"/>
                  </a:lnTo>
                  <a:lnTo>
                    <a:pt x="0" y="275336"/>
                  </a:lnTo>
                  <a:lnTo>
                    <a:pt x="2209" y="286232"/>
                  </a:lnTo>
                  <a:lnTo>
                    <a:pt x="8204" y="295122"/>
                  </a:lnTo>
                  <a:lnTo>
                    <a:pt x="17094" y="301117"/>
                  </a:lnTo>
                  <a:lnTo>
                    <a:pt x="27978" y="303314"/>
                  </a:lnTo>
                  <a:lnTo>
                    <a:pt x="38874" y="301117"/>
                  </a:lnTo>
                  <a:lnTo>
                    <a:pt x="47764" y="295122"/>
                  </a:lnTo>
                  <a:lnTo>
                    <a:pt x="53759" y="286232"/>
                  </a:lnTo>
                  <a:lnTo>
                    <a:pt x="55956" y="275336"/>
                  </a:lnTo>
                  <a:close/>
                </a:path>
                <a:path w="240665" h="303529">
                  <a:moveTo>
                    <a:pt x="240614" y="27965"/>
                  </a:moveTo>
                  <a:lnTo>
                    <a:pt x="238417" y="17081"/>
                  </a:lnTo>
                  <a:lnTo>
                    <a:pt x="232422" y="8191"/>
                  </a:lnTo>
                  <a:lnTo>
                    <a:pt x="223532" y="2197"/>
                  </a:lnTo>
                  <a:lnTo>
                    <a:pt x="212636" y="0"/>
                  </a:lnTo>
                  <a:lnTo>
                    <a:pt x="201752" y="2197"/>
                  </a:lnTo>
                  <a:lnTo>
                    <a:pt x="192862" y="8191"/>
                  </a:lnTo>
                  <a:lnTo>
                    <a:pt x="186867" y="17081"/>
                  </a:lnTo>
                  <a:lnTo>
                    <a:pt x="184658" y="27965"/>
                  </a:lnTo>
                  <a:lnTo>
                    <a:pt x="186867" y="38849"/>
                  </a:lnTo>
                  <a:lnTo>
                    <a:pt x="192862" y="47739"/>
                  </a:lnTo>
                  <a:lnTo>
                    <a:pt x="201752" y="53746"/>
                  </a:lnTo>
                  <a:lnTo>
                    <a:pt x="212636" y="55943"/>
                  </a:lnTo>
                  <a:lnTo>
                    <a:pt x="223532" y="53746"/>
                  </a:lnTo>
                  <a:lnTo>
                    <a:pt x="232422" y="47739"/>
                  </a:lnTo>
                  <a:lnTo>
                    <a:pt x="238417" y="38849"/>
                  </a:lnTo>
                  <a:lnTo>
                    <a:pt x="240614" y="27965"/>
                  </a:lnTo>
                  <a:close/>
                </a:path>
              </a:pathLst>
            </a:custGeom>
            <a:solidFill>
              <a:srgbClr val="231F20"/>
            </a:solidFill>
          </p:spPr>
          <p:txBody>
            <a:bodyPr wrap="square" lIns="0" tIns="0" rIns="0" bIns="0" rtlCol="0"/>
            <a:lstStyle/>
            <a:p/>
          </p:txBody>
        </p:sp>
      </p:grpSp>
      <p:graphicFrame>
        <p:nvGraphicFramePr>
          <p:cNvPr id="125" name="object 125" descr=""/>
          <p:cNvGraphicFramePr>
            <a:graphicFrameLocks noGrp="1"/>
          </p:cNvGraphicFramePr>
          <p:nvPr/>
        </p:nvGraphicFramePr>
        <p:xfrm>
          <a:off x="7919999" y="360003"/>
          <a:ext cx="6718300" cy="4580255"/>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355">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spcBef>
                          <a:spcPts val="10"/>
                        </a:spcBef>
                      </a:pPr>
                      <a:endParaRPr sz="1000">
                        <a:latin typeface="Times New Roman"/>
                        <a:cs typeface="Times New Roman"/>
                      </a:endParaRPr>
                    </a:p>
                    <a:p>
                      <a:pPr algn="r" marR="45720">
                        <a:lnSpc>
                          <a:spcPct val="100000"/>
                        </a:lnSpc>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四</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排檔桿的</a:t>
                      </a:r>
                      <a:endParaRPr sz="900">
                        <a:latin typeface="華康標楷體"/>
                        <a:cs typeface="華康標楷體"/>
                      </a:endParaRPr>
                    </a:p>
                    <a:p>
                      <a:pPr algn="r" marR="57785">
                        <a:lnSpc>
                          <a:spcPct val="100000"/>
                        </a:lnSpc>
                        <a:spcBef>
                          <a:spcPts val="25"/>
                        </a:spcBef>
                      </a:pPr>
                      <a:r>
                        <a:rPr dirty="0" sz="900" spc="-20">
                          <a:solidFill>
                            <a:srgbClr val="231F20"/>
                          </a:solidFill>
                          <a:latin typeface="華康標楷體"/>
                          <a:cs typeface="華康標楷體"/>
                        </a:rPr>
                        <a:t>操作方法</a:t>
                      </a:r>
                      <a:endParaRPr sz="900">
                        <a:latin typeface="華康標楷體"/>
                        <a:cs typeface="華康標楷體"/>
                      </a:endParaRPr>
                    </a:p>
                  </a:txBody>
                  <a:tcPr marL="0" marR="0" marB="0" marT="0">
                    <a:lnR w="9525">
                      <a:solidFill>
                        <a:srgbClr val="BCBEC0"/>
                      </a:solidFill>
                      <a:prstDash val="dot"/>
                    </a:lnR>
                    <a:lnT w="9525">
                      <a:solidFill>
                        <a:srgbClr val="BCBEC0"/>
                      </a:solidFill>
                      <a:prstDash val="solid"/>
                    </a:lnT>
                  </a:tcPr>
                </a:tc>
                <a:tc>
                  <a:txBody>
                    <a:bodyPr/>
                    <a:lstStyle/>
                    <a:p>
                      <a:pPr algn="just" marL="313055" marR="36830" indent="-295275">
                        <a:lnSpc>
                          <a:spcPct val="102400"/>
                        </a:lnSpc>
                        <a:spcBef>
                          <a:spcPts val="254"/>
                        </a:spcBef>
                        <a:buSzPct val="88888"/>
                        <a:buFont typeface=""/>
                        <a:buAutoNum type="arabicPlain" startAt="2"/>
                        <a:tabLst>
                          <a:tab pos="313055" algn="l"/>
                          <a:tab pos="316865" algn="l"/>
                        </a:tabLst>
                      </a:pPr>
                      <a:r>
                        <a:rPr dirty="0" sz="900">
                          <a:solidFill>
                            <a:srgbClr val="231F20"/>
                          </a:solidFill>
                          <a:latin typeface="Times New Roman"/>
                          <a:cs typeface="Times New Roman"/>
                        </a:rPr>
                        <a:t>	</a:t>
                      </a:r>
                      <a:r>
                        <a:rPr dirty="0" sz="900" spc="80">
                          <a:solidFill>
                            <a:srgbClr val="231F20"/>
                          </a:solidFill>
                          <a:latin typeface="華康標楷體"/>
                          <a:cs typeface="華康標楷體"/>
                        </a:rPr>
                        <a:t>右腳邊踩下煞車踏</a:t>
                      </a:r>
                      <a:r>
                        <a:rPr dirty="0" sz="900" spc="10">
                          <a:solidFill>
                            <a:srgbClr val="231F20"/>
                          </a:solidFill>
                          <a:latin typeface="華康標楷體"/>
                          <a:cs typeface="華康標楷體"/>
                        </a:rPr>
                        <a:t>板的同時， 左腳再</a:t>
                      </a:r>
                      <a:r>
                        <a:rPr dirty="0" sz="900" spc="-45">
                          <a:solidFill>
                            <a:srgbClr val="231F20"/>
                          </a:solidFill>
                          <a:latin typeface="華康標楷體"/>
                          <a:cs typeface="華康標楷體"/>
                        </a:rPr>
                        <a:t>踩下離合器踏板</a:t>
                      </a:r>
                      <a:r>
                        <a:rPr dirty="0" sz="900" spc="-10">
                          <a:solidFill>
                            <a:srgbClr val="231F20"/>
                          </a:solidFill>
                          <a:latin typeface="華康標楷體"/>
                          <a:cs typeface="華康標楷體"/>
                        </a:rPr>
                        <a:t>（先</a:t>
                      </a:r>
                      <a:r>
                        <a:rPr dirty="0" sz="900" spc="10">
                          <a:solidFill>
                            <a:srgbClr val="231F20"/>
                          </a:solidFill>
                          <a:latin typeface="華康標楷體"/>
                          <a:cs typeface="華康標楷體"/>
                        </a:rPr>
                        <a:t>煞車減速， 再踩下</a:t>
                      </a:r>
                      <a:r>
                        <a:rPr dirty="0" sz="900" spc="-10">
                          <a:solidFill>
                            <a:srgbClr val="231F20"/>
                          </a:solidFill>
                          <a:latin typeface="華康標楷體"/>
                          <a:cs typeface="華康標楷體"/>
                        </a:rPr>
                        <a:t>離合器踏板）。</a:t>
                      </a:r>
                      <a:endParaRPr sz="900">
                        <a:latin typeface="華康標楷體"/>
                        <a:cs typeface="華康標楷體"/>
                      </a:endParaRPr>
                    </a:p>
                    <a:p>
                      <a:pPr algn="just" marL="278130" marR="16510" indent="-267335">
                        <a:lnSpc>
                          <a:spcPct val="102400"/>
                        </a:lnSpc>
                        <a:spcBef>
                          <a:spcPts val="565"/>
                        </a:spcBef>
                        <a:buSzPct val="88888"/>
                        <a:buAutoNum type="arabicPlain" startAt="2"/>
                        <a:tabLst>
                          <a:tab pos="287655" algn="l"/>
                        </a:tabLst>
                      </a:pPr>
                      <a:r>
                        <a:rPr dirty="0" sz="900" spc="-65">
                          <a:solidFill>
                            <a:srgbClr val="231F20"/>
                          </a:solidFill>
                          <a:latin typeface="華康標楷體"/>
                          <a:cs typeface="華康標楷體"/>
                        </a:rPr>
                        <a:t>反覆操作</a:t>
                      </a:r>
                      <a:r>
                        <a:rPr dirty="0" sz="900" spc="-90">
                          <a:solidFill>
                            <a:srgbClr val="231F20"/>
                          </a:solidFill>
                          <a:latin typeface="華康標楷體"/>
                          <a:cs typeface="華康標楷體"/>
                        </a:rPr>
                        <a:t>（</a:t>
                      </a:r>
                      <a:r>
                        <a:rPr dirty="0" sz="900" spc="-90">
                          <a:solidFill>
                            <a:srgbClr val="231F20"/>
                          </a:solidFill>
                          <a:latin typeface="Trebuchet MS"/>
                          <a:cs typeface="Trebuchet MS"/>
                        </a:rPr>
                        <a:t>1</a:t>
                      </a:r>
                      <a:r>
                        <a:rPr dirty="0" sz="900" spc="-90">
                          <a:solidFill>
                            <a:srgbClr val="231F20"/>
                          </a:solidFill>
                          <a:latin typeface="華康標楷體"/>
                          <a:cs typeface="華康標楷體"/>
                        </a:rPr>
                        <a:t>）</a:t>
                      </a:r>
                      <a:r>
                        <a:rPr dirty="0" sz="900" spc="-225">
                          <a:solidFill>
                            <a:srgbClr val="231F20"/>
                          </a:solidFill>
                          <a:latin typeface="華康標楷體"/>
                          <a:cs typeface="華康標楷體"/>
                        </a:rPr>
                        <a:t>和</a:t>
                      </a:r>
                      <a:r>
                        <a:rPr dirty="0" sz="900" spc="-25">
                          <a:solidFill>
                            <a:srgbClr val="231F20"/>
                          </a:solidFill>
                          <a:latin typeface="華康標楷體"/>
                          <a:cs typeface="華康標楷體"/>
                        </a:rPr>
                        <a:t>（</a:t>
                      </a:r>
                      <a:r>
                        <a:rPr dirty="0" sz="900" spc="-25">
                          <a:solidFill>
                            <a:srgbClr val="231F20"/>
                          </a:solidFill>
                          <a:latin typeface="Trebuchet MS"/>
                          <a:cs typeface="Trebuchet MS"/>
                        </a:rPr>
                        <a:t>2</a:t>
                      </a:r>
                      <a:r>
                        <a:rPr dirty="0" sz="900" spc="-25">
                          <a:solidFill>
                            <a:srgbClr val="231F20"/>
                          </a:solidFill>
                          <a:latin typeface="華康標楷體"/>
                          <a:cs typeface="華康標楷體"/>
                        </a:rPr>
                        <a:t>）	的動作</a:t>
                      </a:r>
                      <a:endParaRPr sz="900">
                        <a:latin typeface="華康標楷體"/>
                        <a:cs typeface="華康標楷體"/>
                      </a:endParaRPr>
                    </a:p>
                    <a:p>
                      <a:pPr algn="just" marL="142240" marR="44450" indent="-124460">
                        <a:lnSpc>
                          <a:spcPct val="102400"/>
                        </a:lnSpc>
                        <a:spcBef>
                          <a:spcPts val="625"/>
                        </a:spcBef>
                      </a:pPr>
                      <a:r>
                        <a:rPr dirty="0" sz="900" spc="-5">
                          <a:solidFill>
                            <a:srgbClr val="231F20"/>
                          </a:solidFill>
                          <a:latin typeface="華康標楷體"/>
                          <a:cs typeface="華康標楷體"/>
                        </a:rPr>
                        <a:t>．掌握手排車的排檔桿位置與如何將排檔桿排入</a:t>
                      </a:r>
                      <a:r>
                        <a:rPr dirty="0" sz="900" spc="-20">
                          <a:solidFill>
                            <a:srgbClr val="231F20"/>
                          </a:solidFill>
                          <a:latin typeface="華康標楷體"/>
                          <a:cs typeface="華康標楷體"/>
                        </a:rPr>
                        <a:t>各個檔位的方法</a:t>
                      </a:r>
                      <a:endParaRPr sz="900">
                        <a:latin typeface="華康標楷體"/>
                        <a:cs typeface="華康標楷體"/>
                      </a:endParaRPr>
                    </a:p>
                    <a:p>
                      <a:pPr algn="just" marL="306070" marR="34925" indent="-288290">
                        <a:lnSpc>
                          <a:spcPct val="102400"/>
                        </a:lnSpc>
                        <a:spcBef>
                          <a:spcPts val="509"/>
                        </a:spcBef>
                        <a:buSzPct val="83333"/>
                        <a:buFont typeface=""/>
                        <a:buAutoNum type="arabicPlain"/>
                        <a:tabLst>
                          <a:tab pos="306070" algn="l"/>
                          <a:tab pos="316230" algn="l"/>
                        </a:tabLst>
                      </a:pPr>
                      <a:r>
                        <a:rPr dirty="0" sz="900">
                          <a:solidFill>
                            <a:srgbClr val="231F20"/>
                          </a:solidFill>
                          <a:latin typeface="Times New Roman"/>
                          <a:cs typeface="Times New Roman"/>
                        </a:rPr>
                        <a:t>	</a:t>
                      </a:r>
                      <a:r>
                        <a:rPr dirty="0" sz="900" spc="-40">
                          <a:solidFill>
                            <a:srgbClr val="231F20"/>
                          </a:solidFill>
                          <a:latin typeface="華康標楷體"/>
                          <a:cs typeface="華康標楷體"/>
                        </a:rPr>
                        <a:t>確認 </a:t>
                      </a:r>
                      <a:r>
                        <a:rPr dirty="0" sz="900" spc="25">
                          <a:solidFill>
                            <a:srgbClr val="231F20"/>
                          </a:solidFill>
                          <a:latin typeface="Trebuchet MS"/>
                          <a:cs typeface="Trebuchet MS"/>
                        </a:rPr>
                        <a:t>N</a:t>
                      </a:r>
                      <a:r>
                        <a:rPr dirty="0" sz="900" spc="-40">
                          <a:solidFill>
                            <a:srgbClr val="231F20"/>
                          </a:solidFill>
                          <a:latin typeface="Trebuchet MS"/>
                          <a:cs typeface="Trebuchet MS"/>
                        </a:rPr>
                        <a:t> </a:t>
                      </a:r>
                      <a:r>
                        <a:rPr dirty="0" sz="900" spc="-10">
                          <a:solidFill>
                            <a:srgbClr val="231F20"/>
                          </a:solidFill>
                          <a:latin typeface="華康標楷體"/>
                          <a:cs typeface="華康標楷體"/>
                        </a:rPr>
                        <a:t>檔</a:t>
                      </a:r>
                      <a:r>
                        <a:rPr dirty="0" sz="900" spc="100">
                          <a:solidFill>
                            <a:srgbClr val="231F20"/>
                          </a:solidFill>
                          <a:latin typeface="華康標楷體"/>
                          <a:cs typeface="華康標楷體"/>
                        </a:rPr>
                        <a:t>（空檔</a:t>
                      </a:r>
                      <a:r>
                        <a:rPr dirty="0" sz="900" spc="15">
                          <a:solidFill>
                            <a:srgbClr val="231F20"/>
                          </a:solidFill>
                          <a:latin typeface="華康標楷體"/>
                          <a:cs typeface="華康標楷體"/>
                        </a:rPr>
                        <a:t>）</a:t>
                      </a:r>
                      <a:r>
                        <a:rPr dirty="0" sz="900" spc="-365">
                          <a:solidFill>
                            <a:srgbClr val="231F20"/>
                          </a:solidFill>
                          <a:latin typeface="華康標楷體"/>
                          <a:cs typeface="華康標楷體"/>
                        </a:rPr>
                        <a:t> </a:t>
                      </a:r>
                      <a:r>
                        <a:rPr dirty="0" sz="900" spc="-10">
                          <a:solidFill>
                            <a:srgbClr val="231F20"/>
                          </a:solidFill>
                          <a:latin typeface="華康標楷體"/>
                          <a:cs typeface="華康標楷體"/>
                        </a:rPr>
                        <a:t>的位置</a:t>
                      </a:r>
                      <a:endParaRPr sz="900">
                        <a:latin typeface="華康標楷體"/>
                        <a:cs typeface="華康標楷體"/>
                      </a:endParaRPr>
                    </a:p>
                    <a:p>
                      <a:pPr>
                        <a:lnSpc>
                          <a:spcPct val="100000"/>
                        </a:lnSpc>
                        <a:buClr>
                          <a:srgbClr val="231F20"/>
                        </a:buClr>
                        <a:buFont typeface=""/>
                        <a:buAutoNum type="arabicPlain"/>
                      </a:pPr>
                      <a:endParaRPr sz="900">
                        <a:latin typeface="Times New Roman"/>
                        <a:cs typeface="Times New Roman"/>
                      </a:endParaRPr>
                    </a:p>
                    <a:p>
                      <a:pPr marL="264160" indent="-250825">
                        <a:lnSpc>
                          <a:spcPct val="100000"/>
                        </a:lnSpc>
                        <a:spcBef>
                          <a:spcPts val="605"/>
                        </a:spcBef>
                        <a:buSzPct val="83333"/>
                        <a:buAutoNum type="arabicPlain"/>
                        <a:tabLst>
                          <a:tab pos="264160" algn="l"/>
                        </a:tabLst>
                      </a:pPr>
                      <a:r>
                        <a:rPr dirty="0" sz="900" spc="-100">
                          <a:solidFill>
                            <a:srgbClr val="231F20"/>
                          </a:solidFill>
                          <a:latin typeface="華康標楷體"/>
                          <a:cs typeface="華康標楷體"/>
                        </a:rPr>
                        <a:t>排入 </a:t>
                      </a:r>
                      <a:r>
                        <a:rPr dirty="0" sz="900">
                          <a:solidFill>
                            <a:srgbClr val="231F20"/>
                          </a:solidFill>
                          <a:latin typeface="Trebuchet MS"/>
                          <a:cs typeface="Trebuchet MS"/>
                        </a:rPr>
                        <a:t>1</a:t>
                      </a:r>
                      <a:r>
                        <a:rPr dirty="0" sz="900" spc="-75">
                          <a:solidFill>
                            <a:srgbClr val="231F20"/>
                          </a:solidFill>
                          <a:latin typeface="Trebuchet MS"/>
                          <a:cs typeface="Trebuchet MS"/>
                        </a:rPr>
                        <a:t> </a:t>
                      </a:r>
                      <a:r>
                        <a:rPr dirty="0" sz="900" spc="-100">
                          <a:solidFill>
                            <a:srgbClr val="231F20"/>
                          </a:solidFill>
                          <a:latin typeface="華康標楷體"/>
                          <a:cs typeface="華康標楷體"/>
                        </a:rPr>
                        <a:t>檔∼ </a:t>
                      </a:r>
                      <a:r>
                        <a:rPr dirty="0" sz="900">
                          <a:solidFill>
                            <a:srgbClr val="231F20"/>
                          </a:solidFill>
                          <a:latin typeface="Trebuchet MS"/>
                          <a:cs typeface="Trebuchet MS"/>
                        </a:rPr>
                        <a:t>5</a:t>
                      </a:r>
                      <a:r>
                        <a:rPr dirty="0" sz="900" spc="-75">
                          <a:solidFill>
                            <a:srgbClr val="231F20"/>
                          </a:solidFill>
                          <a:latin typeface="Trebuchet MS"/>
                          <a:cs typeface="Trebuchet MS"/>
                        </a:rPr>
                        <a:t> </a:t>
                      </a:r>
                      <a:r>
                        <a:rPr dirty="0" sz="900" spc="-45">
                          <a:solidFill>
                            <a:srgbClr val="231F20"/>
                          </a:solidFill>
                          <a:latin typeface="華康標楷體"/>
                          <a:cs typeface="華康標楷體"/>
                        </a:rPr>
                        <a:t>檔位置</a:t>
                      </a:r>
                      <a:endParaRPr sz="900">
                        <a:latin typeface="華康標楷體"/>
                        <a:cs typeface="華康標楷體"/>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buClr>
                          <a:srgbClr val="231F20"/>
                        </a:buClr>
                        <a:buFont typeface=""/>
                        <a:buAutoNum type="arabicPlain"/>
                      </a:pPr>
                      <a:endParaRPr sz="1100">
                        <a:latin typeface="Times New Roman"/>
                        <a:cs typeface="Times New Roman"/>
                      </a:endParaRPr>
                    </a:p>
                    <a:p>
                      <a:pPr>
                        <a:lnSpc>
                          <a:spcPct val="100000"/>
                        </a:lnSpc>
                        <a:spcBef>
                          <a:spcPts val="55"/>
                        </a:spcBef>
                        <a:buClr>
                          <a:srgbClr val="231F20"/>
                        </a:buClr>
                        <a:buFont typeface=""/>
                        <a:buAutoNum type="arabicPlain"/>
                      </a:pPr>
                      <a:endParaRPr sz="1000">
                        <a:latin typeface="Times New Roman"/>
                        <a:cs typeface="Times New Roman"/>
                      </a:endParaRPr>
                    </a:p>
                    <a:p>
                      <a:pPr algn="just" marL="305435" marR="31750" indent="-288290">
                        <a:lnSpc>
                          <a:spcPct val="102400"/>
                        </a:lnSpc>
                        <a:buSzPct val="83333"/>
                        <a:buFont typeface=""/>
                        <a:buAutoNum type="arabicPlain"/>
                        <a:tabLst>
                          <a:tab pos="305435" algn="l"/>
                          <a:tab pos="313690" algn="l"/>
                        </a:tabLst>
                      </a:pPr>
                      <a:r>
                        <a:rPr dirty="0" sz="900">
                          <a:solidFill>
                            <a:srgbClr val="231F20"/>
                          </a:solidFill>
                          <a:latin typeface="Times New Roman"/>
                          <a:cs typeface="Times New Roman"/>
                        </a:rPr>
                        <a:t>	</a:t>
                      </a:r>
                      <a:r>
                        <a:rPr dirty="0" sz="900" spc="-25">
                          <a:solidFill>
                            <a:srgbClr val="231F20"/>
                          </a:solidFill>
                          <a:latin typeface="華康標楷體"/>
                          <a:cs typeface="華康標楷體"/>
                        </a:rPr>
                        <a:t>排入 </a:t>
                      </a:r>
                      <a:r>
                        <a:rPr dirty="0" sz="900" spc="-35">
                          <a:solidFill>
                            <a:srgbClr val="231F20"/>
                          </a:solidFill>
                          <a:latin typeface="Trebuchet MS"/>
                          <a:cs typeface="Trebuchet MS"/>
                        </a:rPr>
                        <a:t>R</a:t>
                      </a:r>
                      <a:r>
                        <a:rPr dirty="0" sz="900" spc="-30">
                          <a:solidFill>
                            <a:srgbClr val="231F20"/>
                          </a:solidFill>
                          <a:latin typeface="Trebuchet MS"/>
                          <a:cs typeface="Trebuchet MS"/>
                        </a:rPr>
                        <a:t> </a:t>
                      </a:r>
                      <a:r>
                        <a:rPr dirty="0" sz="900" spc="-10">
                          <a:solidFill>
                            <a:srgbClr val="231F20"/>
                          </a:solidFill>
                          <a:latin typeface="華康標楷體"/>
                          <a:cs typeface="華康標楷體"/>
                        </a:rPr>
                        <a:t>檔</a:t>
                      </a:r>
                      <a:r>
                        <a:rPr dirty="0" sz="900" spc="130">
                          <a:solidFill>
                            <a:srgbClr val="231F20"/>
                          </a:solidFill>
                          <a:latin typeface="華康標楷體"/>
                          <a:cs typeface="華康標楷體"/>
                        </a:rPr>
                        <a:t>（倒車</a:t>
                      </a:r>
                      <a:r>
                        <a:rPr dirty="0" sz="900" spc="15">
                          <a:solidFill>
                            <a:srgbClr val="231F20"/>
                          </a:solidFill>
                          <a:latin typeface="華康標楷體"/>
                          <a:cs typeface="華康標楷體"/>
                        </a:rPr>
                        <a:t>）</a:t>
                      </a:r>
                      <a:r>
                        <a:rPr dirty="0" sz="900" spc="-335">
                          <a:solidFill>
                            <a:srgbClr val="231F20"/>
                          </a:solidFill>
                          <a:latin typeface="華康標楷體"/>
                          <a:cs typeface="華康標楷體"/>
                        </a:rPr>
                        <a:t> </a:t>
                      </a:r>
                      <a:r>
                        <a:rPr dirty="0" sz="900" spc="-10">
                          <a:solidFill>
                            <a:srgbClr val="231F20"/>
                          </a:solidFill>
                          <a:latin typeface="華康標楷體"/>
                          <a:cs typeface="華康標楷體"/>
                        </a:rPr>
                        <a:t>檔位置</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305435" marR="45085" indent="-288290">
                        <a:lnSpc>
                          <a:spcPct val="102400"/>
                        </a:lnSpc>
                        <a:spcBef>
                          <a:spcPts val="254"/>
                        </a:spcBef>
                        <a:buSzPct val="88888"/>
                        <a:buFont typeface=""/>
                        <a:buAutoNum type="arabicPlain" startAt="2"/>
                        <a:tabLst>
                          <a:tab pos="305435" algn="l"/>
                          <a:tab pos="307975"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演練車輛即將停下來，右腳邊輕踩煞車踏板減速，左腳迅速踩下離合器踏板並反覆操作。</a:t>
                      </a:r>
                      <a:endParaRPr sz="900">
                        <a:latin typeface="華康標楷體"/>
                        <a:cs typeface="華康標楷體"/>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a:lnSpc>
                          <a:spcPct val="100000"/>
                        </a:lnSpc>
                        <a:buClr>
                          <a:srgbClr val="231F20"/>
                        </a:buClr>
                        <a:buFont typeface=""/>
                        <a:buAutoNum type="arabicPlain" startAt="2"/>
                      </a:pPr>
                      <a:endParaRPr sz="900">
                        <a:latin typeface="Times New Roman"/>
                        <a:cs typeface="Times New Roman"/>
                      </a:endParaRPr>
                    </a:p>
                    <a:p>
                      <a:pPr marL="306070" marR="45085" indent="-288290">
                        <a:lnSpc>
                          <a:spcPct val="102400"/>
                        </a:lnSpc>
                        <a:spcBef>
                          <a:spcPts val="775"/>
                        </a:spcBef>
                        <a:buSzPct val="88888"/>
                        <a:buFont typeface=""/>
                        <a:buAutoNum type="arabicPlain" startAt="2"/>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持續演練車輛起步、停車的動作，反覆練習在不看腳的狀況下，腳能夠移動到正確的踏板位置。</a:t>
                      </a:r>
                      <a:endParaRPr sz="900">
                        <a:latin typeface="華康標楷體"/>
                        <a:cs typeface="華康標楷體"/>
                      </a:endParaRPr>
                    </a:p>
                    <a:p>
                      <a:pPr marL="133350" marR="47625" indent="-115570">
                        <a:lnSpc>
                          <a:spcPct val="102400"/>
                        </a:lnSpc>
                        <a:spcBef>
                          <a:spcPts val="625"/>
                        </a:spcBef>
                      </a:pPr>
                      <a:r>
                        <a:rPr dirty="0" sz="900" spc="-15">
                          <a:solidFill>
                            <a:srgbClr val="231F20"/>
                          </a:solidFill>
                          <a:latin typeface="華康標楷體"/>
                          <a:cs typeface="華康標楷體"/>
                        </a:rPr>
                        <a:t>．說明排檔桿的功能，並在車輛靜止的狀態下學習換檔的方</a:t>
                      </a:r>
                      <a:r>
                        <a:rPr dirty="0" sz="900" spc="-30">
                          <a:solidFill>
                            <a:srgbClr val="231F20"/>
                          </a:solidFill>
                          <a:latin typeface="華康標楷體"/>
                          <a:cs typeface="華康標楷體"/>
                        </a:rPr>
                        <a:t>法。</a:t>
                      </a:r>
                      <a:endParaRPr sz="900">
                        <a:latin typeface="華康標楷體"/>
                        <a:cs typeface="華康標楷體"/>
                      </a:endParaRPr>
                    </a:p>
                    <a:p>
                      <a:pPr>
                        <a:lnSpc>
                          <a:spcPct val="100000"/>
                        </a:lnSpc>
                      </a:pPr>
                      <a:endParaRPr sz="900">
                        <a:latin typeface="Times New Roman"/>
                        <a:cs typeface="Times New Roman"/>
                      </a:endParaRPr>
                    </a:p>
                    <a:p>
                      <a:pPr algn="just" marL="306070" marR="46355" indent="-288290">
                        <a:lnSpc>
                          <a:spcPct val="102400"/>
                        </a:lnSpc>
                        <a:spcBef>
                          <a:spcPts val="580"/>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25">
                          <a:solidFill>
                            <a:srgbClr val="231F20"/>
                          </a:solidFill>
                          <a:latin typeface="華康標楷體"/>
                          <a:cs typeface="華康標楷體"/>
                        </a:rPr>
                        <a:t>用右手掌輕握排檔桿，並確認</a:t>
                      </a:r>
                      <a:r>
                        <a:rPr dirty="0" sz="900" spc="25">
                          <a:solidFill>
                            <a:srgbClr val="231F20"/>
                          </a:solidFill>
                          <a:latin typeface="Trebuchet MS"/>
                          <a:cs typeface="Trebuchet MS"/>
                        </a:rPr>
                        <a:t>N</a:t>
                      </a:r>
                      <a:r>
                        <a:rPr dirty="0" sz="900" spc="-60">
                          <a:solidFill>
                            <a:srgbClr val="231F20"/>
                          </a:solidFill>
                          <a:latin typeface="Trebuchet MS"/>
                          <a:cs typeface="Trebuchet MS"/>
                        </a:rPr>
                        <a:t> </a:t>
                      </a:r>
                      <a:r>
                        <a:rPr dirty="0" sz="900" spc="-10">
                          <a:solidFill>
                            <a:srgbClr val="231F20"/>
                          </a:solidFill>
                          <a:latin typeface="華康標楷體"/>
                          <a:cs typeface="華康標楷體"/>
                        </a:rPr>
                        <a:t>檔</a:t>
                      </a:r>
                      <a:r>
                        <a:rPr dirty="0" sz="900" spc="15">
                          <a:solidFill>
                            <a:srgbClr val="231F20"/>
                          </a:solidFill>
                          <a:latin typeface="華康標楷體"/>
                          <a:cs typeface="華康標楷體"/>
                        </a:rPr>
                        <a:t>（空檔）</a:t>
                      </a:r>
                      <a:r>
                        <a:rPr dirty="0" sz="900" spc="5">
                          <a:solidFill>
                            <a:srgbClr val="231F20"/>
                          </a:solidFill>
                          <a:latin typeface="華康標楷體"/>
                          <a:cs typeface="華康標楷體"/>
                        </a:rPr>
                        <a:t>的位置。</a:t>
                      </a:r>
                      <a:r>
                        <a:rPr dirty="0" sz="900" spc="-20">
                          <a:solidFill>
                            <a:srgbClr val="231F20"/>
                          </a:solidFill>
                          <a:latin typeface="華康標楷體"/>
                          <a:cs typeface="華康標楷體"/>
                        </a:rPr>
                        <a:t>由於通常排檔桿在 </a:t>
                      </a:r>
                      <a:r>
                        <a:rPr dirty="0" sz="900" spc="25">
                          <a:solidFill>
                            <a:srgbClr val="231F20"/>
                          </a:solidFill>
                          <a:latin typeface="Trebuchet MS"/>
                          <a:cs typeface="Trebuchet MS"/>
                        </a:rPr>
                        <a:t>N</a:t>
                      </a:r>
                      <a:r>
                        <a:rPr dirty="0" sz="900" spc="-60">
                          <a:solidFill>
                            <a:srgbClr val="231F20"/>
                          </a:solidFill>
                          <a:latin typeface="Trebuchet MS"/>
                          <a:cs typeface="Trebuchet MS"/>
                        </a:rPr>
                        <a:t> </a:t>
                      </a:r>
                      <a:r>
                        <a:rPr dirty="0" sz="900" spc="5">
                          <a:solidFill>
                            <a:srgbClr val="231F20"/>
                          </a:solidFill>
                          <a:latin typeface="華康標楷體"/>
                          <a:cs typeface="華康標楷體"/>
                        </a:rPr>
                        <a:t>檔時會有輕微鬆動的情況，建議</a:t>
                      </a:r>
                      <a:r>
                        <a:rPr dirty="0" sz="900" spc="-25">
                          <a:solidFill>
                            <a:srgbClr val="231F20"/>
                          </a:solidFill>
                          <a:latin typeface="華康標楷體"/>
                          <a:cs typeface="華康標楷體"/>
                        </a:rPr>
                        <a:t>也可以透過輕微晃動排檔桿的方式確認在 </a:t>
                      </a:r>
                      <a:r>
                        <a:rPr dirty="0" sz="900" spc="25">
                          <a:solidFill>
                            <a:srgbClr val="231F20"/>
                          </a:solidFill>
                          <a:latin typeface="Trebuchet MS"/>
                          <a:cs typeface="Trebuchet MS"/>
                        </a:rPr>
                        <a:t>N</a:t>
                      </a:r>
                      <a:r>
                        <a:rPr dirty="0" sz="900" spc="-65">
                          <a:solidFill>
                            <a:srgbClr val="231F20"/>
                          </a:solidFill>
                          <a:latin typeface="Trebuchet MS"/>
                          <a:cs typeface="Trebuchet MS"/>
                        </a:rPr>
                        <a:t> </a:t>
                      </a:r>
                      <a:r>
                        <a:rPr dirty="0" sz="900" spc="-10">
                          <a:solidFill>
                            <a:srgbClr val="231F20"/>
                          </a:solidFill>
                          <a:latin typeface="華康標楷體"/>
                          <a:cs typeface="華康標楷體"/>
                        </a:rPr>
                        <a:t>檔。</a:t>
                      </a:r>
                      <a:endParaRPr sz="900">
                        <a:latin typeface="華康標楷體"/>
                        <a:cs typeface="華康標楷體"/>
                      </a:endParaRPr>
                    </a:p>
                    <a:p>
                      <a:pPr algn="just" marL="305435" marR="44450" indent="-288290">
                        <a:lnSpc>
                          <a:spcPct val="102400"/>
                        </a:lnSpc>
                        <a:spcBef>
                          <a:spcPts val="509"/>
                        </a:spcBef>
                        <a:buSzPct val="88888"/>
                        <a:buFont typeface=""/>
                        <a:buAutoNum type="arabicPlain"/>
                        <a:tabLst>
                          <a:tab pos="305435" algn="l"/>
                          <a:tab pos="307975"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以左腳前腳掌將離合器踏板踩到底，輕握排檔桿並將</a:t>
                      </a:r>
                      <a:r>
                        <a:rPr dirty="0" sz="900" spc="-65">
                          <a:solidFill>
                            <a:srgbClr val="231F20"/>
                          </a:solidFill>
                          <a:latin typeface="華康標楷體"/>
                          <a:cs typeface="華康標楷體"/>
                        </a:rPr>
                        <a:t>其從 </a:t>
                      </a:r>
                      <a:r>
                        <a:rPr dirty="0" sz="900">
                          <a:solidFill>
                            <a:srgbClr val="231F20"/>
                          </a:solidFill>
                          <a:latin typeface="Trebuchet MS"/>
                          <a:cs typeface="Trebuchet MS"/>
                        </a:rPr>
                        <a:t>1</a:t>
                      </a:r>
                      <a:r>
                        <a:rPr dirty="0" sz="900" spc="-60">
                          <a:solidFill>
                            <a:srgbClr val="231F20"/>
                          </a:solidFill>
                          <a:latin typeface="Trebuchet MS"/>
                          <a:cs typeface="Trebuchet MS"/>
                        </a:rPr>
                        <a:t> </a:t>
                      </a:r>
                      <a:r>
                        <a:rPr dirty="0" sz="900" spc="-65">
                          <a:solidFill>
                            <a:srgbClr val="231F20"/>
                          </a:solidFill>
                          <a:latin typeface="華康標楷體"/>
                          <a:cs typeface="華康標楷體"/>
                        </a:rPr>
                        <a:t>檔∼ </a:t>
                      </a:r>
                      <a:r>
                        <a:rPr dirty="0" sz="900">
                          <a:solidFill>
                            <a:srgbClr val="231F20"/>
                          </a:solidFill>
                          <a:latin typeface="Trebuchet MS"/>
                          <a:cs typeface="Trebuchet MS"/>
                        </a:rPr>
                        <a:t>5</a:t>
                      </a:r>
                      <a:r>
                        <a:rPr dirty="0" sz="900" spc="-60">
                          <a:solidFill>
                            <a:srgbClr val="231F20"/>
                          </a:solidFill>
                          <a:latin typeface="Trebuchet MS"/>
                          <a:cs typeface="Trebuchet MS"/>
                        </a:rPr>
                        <a:t> </a:t>
                      </a:r>
                      <a:r>
                        <a:rPr dirty="0" sz="900" spc="-10">
                          <a:solidFill>
                            <a:srgbClr val="231F20"/>
                          </a:solidFill>
                          <a:latin typeface="華康標楷體"/>
                          <a:cs typeface="華康標楷體"/>
                        </a:rPr>
                        <a:t>檔依序排入檔位。變換至 </a:t>
                      </a:r>
                      <a:r>
                        <a:rPr dirty="0" sz="900">
                          <a:solidFill>
                            <a:srgbClr val="231F20"/>
                          </a:solidFill>
                          <a:latin typeface="Trebuchet MS"/>
                          <a:cs typeface="Trebuchet MS"/>
                        </a:rPr>
                        <a:t>1</a:t>
                      </a:r>
                      <a:r>
                        <a:rPr dirty="0" sz="900" spc="-60">
                          <a:solidFill>
                            <a:srgbClr val="231F20"/>
                          </a:solidFill>
                          <a:latin typeface="Trebuchet MS"/>
                          <a:cs typeface="Trebuchet MS"/>
                        </a:rPr>
                        <a:t> </a:t>
                      </a:r>
                      <a:r>
                        <a:rPr dirty="0" sz="900" spc="10">
                          <a:solidFill>
                            <a:srgbClr val="231F20"/>
                          </a:solidFill>
                          <a:latin typeface="華康標楷體"/>
                          <a:cs typeface="華康標楷體"/>
                        </a:rPr>
                        <a:t>檔時，應將</a:t>
                      </a:r>
                      <a:r>
                        <a:rPr dirty="0" sz="900" spc="-5">
                          <a:solidFill>
                            <a:srgbClr val="231F20"/>
                          </a:solidFill>
                          <a:latin typeface="華康標楷體"/>
                          <a:cs typeface="華康標楷體"/>
                        </a:rPr>
                        <a:t>排檔桿向左推到底後，再向上推；變換至 </a:t>
                      </a:r>
                      <a:r>
                        <a:rPr dirty="0" sz="900">
                          <a:solidFill>
                            <a:srgbClr val="231F20"/>
                          </a:solidFill>
                          <a:latin typeface="Trebuchet MS"/>
                          <a:cs typeface="Trebuchet MS"/>
                        </a:rPr>
                        <a:t>2</a:t>
                      </a:r>
                      <a:r>
                        <a:rPr dirty="0" sz="900" spc="-60">
                          <a:solidFill>
                            <a:srgbClr val="231F20"/>
                          </a:solidFill>
                          <a:latin typeface="Trebuchet MS"/>
                          <a:cs typeface="Trebuchet MS"/>
                        </a:rPr>
                        <a:t> </a:t>
                      </a:r>
                      <a:r>
                        <a:rPr dirty="0" sz="900" spc="10">
                          <a:solidFill>
                            <a:srgbClr val="231F20"/>
                          </a:solidFill>
                          <a:latin typeface="華康標楷體"/>
                          <a:cs typeface="華康標楷體"/>
                        </a:rPr>
                        <a:t>檔時，應</a:t>
                      </a:r>
                      <a:r>
                        <a:rPr dirty="0" sz="900" spc="-30">
                          <a:solidFill>
                            <a:srgbClr val="231F20"/>
                          </a:solidFill>
                          <a:latin typeface="華康標楷體"/>
                          <a:cs typeface="華康標楷體"/>
                        </a:rPr>
                        <a:t>將排檔桿從 </a:t>
                      </a:r>
                      <a:r>
                        <a:rPr dirty="0" sz="900">
                          <a:solidFill>
                            <a:srgbClr val="231F20"/>
                          </a:solidFill>
                          <a:latin typeface="Trebuchet MS"/>
                          <a:cs typeface="Trebuchet MS"/>
                        </a:rPr>
                        <a:t>1</a:t>
                      </a:r>
                      <a:r>
                        <a:rPr dirty="0" sz="900" spc="-60">
                          <a:solidFill>
                            <a:srgbClr val="231F20"/>
                          </a:solidFill>
                          <a:latin typeface="Trebuchet MS"/>
                          <a:cs typeface="Trebuchet MS"/>
                        </a:rPr>
                        <a:t> </a:t>
                      </a:r>
                      <a:r>
                        <a:rPr dirty="0" sz="900" spc="-5">
                          <a:solidFill>
                            <a:srgbClr val="231F20"/>
                          </a:solidFill>
                          <a:latin typeface="華康標楷體"/>
                          <a:cs typeface="華康標楷體"/>
                        </a:rPr>
                        <a:t>檔的位置向下拉；變換進入 </a:t>
                      </a:r>
                      <a:r>
                        <a:rPr dirty="0" sz="900">
                          <a:solidFill>
                            <a:srgbClr val="231F20"/>
                          </a:solidFill>
                          <a:latin typeface="Trebuchet MS"/>
                          <a:cs typeface="Trebuchet MS"/>
                        </a:rPr>
                        <a:t>3</a:t>
                      </a:r>
                      <a:r>
                        <a:rPr dirty="0" sz="900" spc="-60">
                          <a:solidFill>
                            <a:srgbClr val="231F20"/>
                          </a:solidFill>
                          <a:latin typeface="Trebuchet MS"/>
                          <a:cs typeface="Trebuchet MS"/>
                        </a:rPr>
                        <a:t> </a:t>
                      </a:r>
                      <a:r>
                        <a:rPr dirty="0" sz="900" spc="10">
                          <a:solidFill>
                            <a:srgbClr val="231F20"/>
                          </a:solidFill>
                          <a:latin typeface="華康標楷體"/>
                          <a:cs typeface="華康標楷體"/>
                        </a:rPr>
                        <a:t>檔時，應確認排檔桿在中間後，向上推到底。其餘檔位可依此</a:t>
                      </a:r>
                      <a:r>
                        <a:rPr dirty="0" sz="900" spc="-10">
                          <a:solidFill>
                            <a:srgbClr val="231F20"/>
                          </a:solidFill>
                          <a:latin typeface="華康標楷體"/>
                          <a:cs typeface="華康標楷體"/>
                        </a:rPr>
                        <a:t>類推（</a:t>
                      </a:r>
                      <a:r>
                        <a:rPr dirty="0" sz="900" spc="-120">
                          <a:solidFill>
                            <a:srgbClr val="231F20"/>
                          </a:solidFill>
                          <a:latin typeface="華康標楷體"/>
                          <a:cs typeface="華康標楷體"/>
                        </a:rPr>
                        <a:t>圖 </a:t>
                      </a:r>
                      <a:r>
                        <a:rPr dirty="0" sz="900" spc="-65">
                          <a:solidFill>
                            <a:srgbClr val="231F20"/>
                          </a:solidFill>
                          <a:latin typeface="Trebuchet MS"/>
                          <a:cs typeface="Trebuchet MS"/>
                        </a:rPr>
                        <a:t>1.2.10</a:t>
                      </a:r>
                      <a:r>
                        <a:rPr dirty="0" sz="900" spc="-65">
                          <a:solidFill>
                            <a:srgbClr val="231F20"/>
                          </a:solidFill>
                          <a:latin typeface="華康標楷體"/>
                          <a:cs typeface="華康標楷體"/>
                        </a:rPr>
                        <a:t>）</a:t>
                      </a:r>
                      <a:r>
                        <a:rPr dirty="0" sz="900" spc="-10">
                          <a:solidFill>
                            <a:srgbClr val="231F20"/>
                          </a:solidFill>
                          <a:latin typeface="華康標楷體"/>
                          <a:cs typeface="華康標楷體"/>
                        </a:rPr>
                        <a:t>。</a:t>
                      </a:r>
                      <a:endParaRPr sz="900">
                        <a:latin typeface="華康標楷體"/>
                        <a:cs typeface="華康標楷體"/>
                      </a:endParaRPr>
                    </a:p>
                    <a:p>
                      <a:pPr algn="just" marL="306070" marR="45085" indent="-288290">
                        <a:lnSpc>
                          <a:spcPct val="102400"/>
                        </a:lnSpc>
                        <a:spcBef>
                          <a:spcPts val="740"/>
                        </a:spcBef>
                        <a:buSzPct val="88888"/>
                        <a:buFont typeface=""/>
                        <a:buAutoNum type="arabicPlain"/>
                        <a:tabLst>
                          <a:tab pos="306070" algn="l"/>
                          <a:tab pos="307975"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左腳將離合器踏板踩到底，並將排檔桿排回 </a:t>
                      </a:r>
                      <a:r>
                        <a:rPr dirty="0" sz="900" spc="25">
                          <a:solidFill>
                            <a:srgbClr val="231F20"/>
                          </a:solidFill>
                          <a:latin typeface="Trebuchet MS"/>
                          <a:cs typeface="Trebuchet MS"/>
                        </a:rPr>
                        <a:t>N</a:t>
                      </a:r>
                      <a:r>
                        <a:rPr dirty="0" sz="900" spc="-60">
                          <a:solidFill>
                            <a:srgbClr val="231F20"/>
                          </a:solidFill>
                          <a:latin typeface="Trebuchet MS"/>
                          <a:cs typeface="Trebuchet MS"/>
                        </a:rPr>
                        <a:t> </a:t>
                      </a:r>
                      <a:r>
                        <a:rPr dirty="0" sz="900" spc="-10">
                          <a:solidFill>
                            <a:srgbClr val="231F20"/>
                          </a:solidFill>
                          <a:latin typeface="華康標楷體"/>
                          <a:cs typeface="華康標楷體"/>
                        </a:rPr>
                        <a:t>檔</a:t>
                      </a:r>
                      <a:r>
                        <a:rPr dirty="0" sz="900" spc="10">
                          <a:solidFill>
                            <a:srgbClr val="231F20"/>
                          </a:solidFill>
                          <a:latin typeface="華康標楷體"/>
                          <a:cs typeface="華康標楷體"/>
                        </a:rPr>
                        <a:t>（</a:t>
                      </a:r>
                      <a:r>
                        <a:rPr dirty="0" sz="900" spc="15">
                          <a:solidFill>
                            <a:srgbClr val="231F20"/>
                          </a:solidFill>
                          <a:latin typeface="華康標楷體"/>
                          <a:cs typeface="華康標楷體"/>
                        </a:rPr>
                        <a:t>空</a:t>
                      </a:r>
                      <a:r>
                        <a:rPr dirty="0" sz="900" spc="20">
                          <a:solidFill>
                            <a:srgbClr val="231F20"/>
                          </a:solidFill>
                          <a:latin typeface="華康標楷體"/>
                          <a:cs typeface="華康標楷體"/>
                        </a:rPr>
                        <a:t>檔）</a:t>
                      </a:r>
                      <a:r>
                        <a:rPr dirty="0" sz="900">
                          <a:solidFill>
                            <a:srgbClr val="231F20"/>
                          </a:solidFill>
                          <a:latin typeface="華康標楷體"/>
                          <a:cs typeface="華康標楷體"/>
                        </a:rPr>
                        <a:t>後，用力將排檔桿往右推到底，再向下拉，順勢</a:t>
                      </a:r>
                      <a:r>
                        <a:rPr dirty="0" sz="900" spc="-85">
                          <a:solidFill>
                            <a:srgbClr val="231F20"/>
                          </a:solidFill>
                          <a:latin typeface="華康標楷體"/>
                          <a:cs typeface="華康標楷體"/>
                        </a:rPr>
                        <a:t>排入 </a:t>
                      </a:r>
                      <a:r>
                        <a:rPr dirty="0" sz="900" spc="-35">
                          <a:solidFill>
                            <a:srgbClr val="231F20"/>
                          </a:solidFill>
                          <a:latin typeface="Trebuchet MS"/>
                          <a:cs typeface="Trebuchet MS"/>
                        </a:rPr>
                        <a:t>R</a:t>
                      </a:r>
                      <a:r>
                        <a:rPr dirty="0" sz="900" spc="-65">
                          <a:solidFill>
                            <a:srgbClr val="231F20"/>
                          </a:solidFill>
                          <a:latin typeface="Trebuchet MS"/>
                          <a:cs typeface="Trebuchet MS"/>
                        </a:rPr>
                        <a:t> </a:t>
                      </a:r>
                      <a:r>
                        <a:rPr dirty="0" sz="900" spc="-10">
                          <a:solidFill>
                            <a:srgbClr val="231F20"/>
                          </a:solidFill>
                          <a:latin typeface="華康標楷體"/>
                          <a:cs typeface="華康標楷體"/>
                        </a:rPr>
                        <a:t>檔（倒檔）位置。</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40"/>
                        </a:spcBef>
                      </a:pPr>
                      <a:endParaRPr sz="750">
                        <a:latin typeface="Times New Roman"/>
                        <a:cs typeface="Times New Roman"/>
                      </a:endParaRPr>
                    </a:p>
                    <a:p>
                      <a:pPr algn="ctr" marL="17780" marR="48895">
                        <a:lnSpc>
                          <a:spcPct val="102400"/>
                        </a:lnSpc>
                      </a:pPr>
                      <a:r>
                        <a:rPr dirty="0" sz="900" spc="-45">
                          <a:solidFill>
                            <a:srgbClr val="231F20"/>
                          </a:solidFill>
                          <a:latin typeface="華康標楷體"/>
                          <a:cs typeface="華康標楷體"/>
                        </a:rPr>
                        <a:t>．瞭解當排入各個檔位時，</a:t>
                      </a:r>
                      <a:r>
                        <a:rPr dirty="0" sz="900" spc="-15">
                          <a:solidFill>
                            <a:srgbClr val="231F20"/>
                          </a:solidFill>
                          <a:latin typeface="華康標楷體"/>
                          <a:cs typeface="華康標楷體"/>
                        </a:rPr>
                        <a:t>手掌方向和力量分佈。</a:t>
                      </a:r>
                      <a:endParaRPr sz="900">
                        <a:latin typeface="華康標楷體"/>
                        <a:cs typeface="華康標楷體"/>
                      </a:endParaRPr>
                    </a:p>
                    <a:p>
                      <a:pPr>
                        <a:lnSpc>
                          <a:spcPct val="100000"/>
                        </a:lnSpc>
                      </a:pPr>
                      <a:endParaRPr sz="900">
                        <a:latin typeface="Times New Roman"/>
                        <a:cs typeface="Times New Roman"/>
                      </a:endParaRPr>
                    </a:p>
                    <a:p>
                      <a:pPr algn="just" marL="142240" marR="34925" indent="-124460">
                        <a:lnSpc>
                          <a:spcPct val="102400"/>
                        </a:lnSpc>
                        <a:spcBef>
                          <a:spcPts val="585"/>
                        </a:spcBef>
                      </a:pPr>
                      <a:r>
                        <a:rPr dirty="0" sz="900" spc="50">
                          <a:solidFill>
                            <a:srgbClr val="231F20"/>
                          </a:solidFill>
                          <a:latin typeface="華康標楷體"/>
                          <a:cs typeface="華康標楷體"/>
                        </a:rPr>
                        <a:t>．離合器使用踩踏時機：發動、起步、慢車、換</a:t>
                      </a:r>
                      <a:r>
                        <a:rPr dirty="0" sz="900" spc="-20">
                          <a:solidFill>
                            <a:srgbClr val="231F20"/>
                          </a:solidFill>
                          <a:latin typeface="華康標楷體"/>
                          <a:cs typeface="華康標楷體"/>
                        </a:rPr>
                        <a:t>檔、停車。</a:t>
                      </a:r>
                      <a:endParaRPr sz="900">
                        <a:latin typeface="華康標楷體"/>
                        <a:cs typeface="華康標楷體"/>
                      </a:endParaRPr>
                    </a:p>
                    <a:p>
                      <a:pPr algn="ctr" marL="7620">
                        <a:lnSpc>
                          <a:spcPct val="100000"/>
                        </a:lnSpc>
                        <a:spcBef>
                          <a:spcPts val="615"/>
                        </a:spcBef>
                        <a:tabLst>
                          <a:tab pos="703580" algn="l"/>
                        </a:tabLst>
                      </a:pPr>
                      <a:r>
                        <a:rPr dirty="0" sz="550">
                          <a:solidFill>
                            <a:srgbClr val="231F20"/>
                          </a:solidFill>
                          <a:latin typeface="SimSun"/>
                          <a:cs typeface="SimSun"/>
                        </a:rPr>
                        <a:t>確認空</a:t>
                      </a:r>
                      <a:r>
                        <a:rPr dirty="0" sz="550" spc="-50">
                          <a:solidFill>
                            <a:srgbClr val="231F20"/>
                          </a:solidFill>
                          <a:latin typeface="SimSun"/>
                          <a:cs typeface="SimSun"/>
                        </a:rPr>
                        <a:t>檔</a:t>
                      </a:r>
                      <a:r>
                        <a:rPr dirty="0" sz="550">
                          <a:solidFill>
                            <a:srgbClr val="231F20"/>
                          </a:solidFill>
                          <a:latin typeface="SimSun"/>
                          <a:cs typeface="SimSun"/>
                        </a:rPr>
                        <a:t>	排入</a:t>
                      </a:r>
                      <a:r>
                        <a:rPr dirty="0" sz="550" spc="-145">
                          <a:solidFill>
                            <a:srgbClr val="231F20"/>
                          </a:solidFill>
                          <a:latin typeface="SimSun"/>
                          <a:cs typeface="SimSun"/>
                        </a:rPr>
                        <a:t> </a:t>
                      </a:r>
                      <a:r>
                        <a:rPr dirty="0" sz="550">
                          <a:solidFill>
                            <a:srgbClr val="231F20"/>
                          </a:solidFill>
                          <a:latin typeface="Trebuchet MS"/>
                          <a:cs typeface="Trebuchet MS"/>
                        </a:rPr>
                        <a:t>1</a:t>
                      </a:r>
                      <a:r>
                        <a:rPr dirty="0" sz="550" spc="-30">
                          <a:solidFill>
                            <a:srgbClr val="231F20"/>
                          </a:solidFill>
                          <a:latin typeface="Trebuchet MS"/>
                          <a:cs typeface="Trebuchet MS"/>
                        </a:rPr>
                        <a:t> </a:t>
                      </a:r>
                      <a:r>
                        <a:rPr dirty="0" sz="550" spc="-50">
                          <a:solidFill>
                            <a:srgbClr val="231F20"/>
                          </a:solidFill>
                          <a:latin typeface="SimSun"/>
                          <a:cs typeface="SimSun"/>
                        </a:rPr>
                        <a:t>檔</a:t>
                      </a:r>
                      <a:endParaRPr sz="550">
                        <a:latin typeface="SimSun"/>
                        <a:cs typeface="SimSun"/>
                      </a:endParaRPr>
                    </a:p>
                    <a:p>
                      <a:pPr>
                        <a:lnSpc>
                          <a:spcPct val="100000"/>
                        </a:lnSpc>
                        <a:spcBef>
                          <a:spcPts val="55"/>
                        </a:spcBef>
                      </a:pPr>
                      <a:endParaRPr sz="900">
                        <a:latin typeface="Times New Roman"/>
                        <a:cs typeface="Times New Roman"/>
                      </a:endParaRPr>
                    </a:p>
                    <a:p>
                      <a:pPr marL="384810">
                        <a:lnSpc>
                          <a:spcPct val="100000"/>
                        </a:lnSpc>
                      </a:pPr>
                      <a:r>
                        <a:rPr dirty="0" sz="500">
                          <a:solidFill>
                            <a:srgbClr val="FFFFFF"/>
                          </a:solidFill>
                          <a:latin typeface="Trebuchet MS"/>
                          <a:cs typeface="Trebuchet MS"/>
                        </a:rPr>
                        <a:t>N</a:t>
                      </a:r>
                      <a:endParaRPr sz="500">
                        <a:latin typeface="Trebuchet MS"/>
                        <a:cs typeface="Trebuchet MS"/>
                      </a:endParaRPr>
                    </a:p>
                    <a:p>
                      <a:pPr>
                        <a:lnSpc>
                          <a:spcPct val="100000"/>
                        </a:lnSpc>
                      </a:pPr>
                      <a:endParaRPr sz="600">
                        <a:latin typeface="Times New Roman"/>
                        <a:cs typeface="Times New Roman"/>
                      </a:endParaRPr>
                    </a:p>
                    <a:p>
                      <a:pPr algn="ctr" marL="635">
                        <a:lnSpc>
                          <a:spcPct val="100000"/>
                        </a:lnSpc>
                        <a:spcBef>
                          <a:spcPts val="450"/>
                        </a:spcBef>
                      </a:pPr>
                      <a:r>
                        <a:rPr dirty="0" sz="550" spc="-40">
                          <a:solidFill>
                            <a:srgbClr val="231F20"/>
                          </a:solidFill>
                          <a:latin typeface="SimSun"/>
                          <a:cs typeface="SimSun"/>
                        </a:rPr>
                        <a:t>如何從 </a:t>
                      </a:r>
                      <a:r>
                        <a:rPr dirty="0" sz="550">
                          <a:solidFill>
                            <a:srgbClr val="231F20"/>
                          </a:solidFill>
                          <a:latin typeface="Trebuchet MS"/>
                          <a:cs typeface="Trebuchet MS"/>
                        </a:rPr>
                        <a:t>1</a:t>
                      </a:r>
                      <a:r>
                        <a:rPr dirty="0" sz="550" spc="-35">
                          <a:solidFill>
                            <a:srgbClr val="231F20"/>
                          </a:solidFill>
                          <a:latin typeface="Trebuchet MS"/>
                          <a:cs typeface="Trebuchet MS"/>
                        </a:rPr>
                        <a:t> </a:t>
                      </a:r>
                      <a:r>
                        <a:rPr dirty="0" sz="550" spc="-35">
                          <a:solidFill>
                            <a:srgbClr val="231F20"/>
                          </a:solidFill>
                          <a:latin typeface="SimSun"/>
                          <a:cs typeface="SimSun"/>
                        </a:rPr>
                        <a:t>檔換到 </a:t>
                      </a:r>
                      <a:r>
                        <a:rPr dirty="0" sz="550">
                          <a:solidFill>
                            <a:srgbClr val="231F20"/>
                          </a:solidFill>
                          <a:latin typeface="Trebuchet MS"/>
                          <a:cs typeface="Trebuchet MS"/>
                        </a:rPr>
                        <a:t>2</a:t>
                      </a:r>
                      <a:r>
                        <a:rPr dirty="0" sz="550" spc="-35">
                          <a:solidFill>
                            <a:srgbClr val="231F20"/>
                          </a:solidFill>
                          <a:latin typeface="Trebuchet MS"/>
                          <a:cs typeface="Trebuchet MS"/>
                        </a:rPr>
                        <a:t> </a:t>
                      </a:r>
                      <a:r>
                        <a:rPr dirty="0" sz="550" spc="35">
                          <a:solidFill>
                            <a:srgbClr val="231F20"/>
                          </a:solidFill>
                          <a:latin typeface="SimSun"/>
                          <a:cs typeface="SimSun"/>
                        </a:rPr>
                        <a:t>檔 如何從 </a:t>
                      </a:r>
                      <a:r>
                        <a:rPr dirty="0" sz="550">
                          <a:solidFill>
                            <a:srgbClr val="231F20"/>
                          </a:solidFill>
                          <a:latin typeface="Trebuchet MS"/>
                          <a:cs typeface="Trebuchet MS"/>
                        </a:rPr>
                        <a:t>2</a:t>
                      </a:r>
                      <a:r>
                        <a:rPr dirty="0" sz="550" spc="-30">
                          <a:solidFill>
                            <a:srgbClr val="231F20"/>
                          </a:solidFill>
                          <a:latin typeface="Trebuchet MS"/>
                          <a:cs typeface="Trebuchet MS"/>
                        </a:rPr>
                        <a:t> </a:t>
                      </a:r>
                      <a:r>
                        <a:rPr dirty="0" sz="550" spc="-40">
                          <a:solidFill>
                            <a:srgbClr val="231F20"/>
                          </a:solidFill>
                          <a:latin typeface="SimSun"/>
                          <a:cs typeface="SimSun"/>
                        </a:rPr>
                        <a:t>檔換到 </a:t>
                      </a:r>
                      <a:r>
                        <a:rPr dirty="0" sz="550">
                          <a:solidFill>
                            <a:srgbClr val="231F20"/>
                          </a:solidFill>
                          <a:latin typeface="Trebuchet MS"/>
                          <a:cs typeface="Trebuchet MS"/>
                        </a:rPr>
                        <a:t>3</a:t>
                      </a:r>
                      <a:r>
                        <a:rPr dirty="0" sz="550" spc="-35">
                          <a:solidFill>
                            <a:srgbClr val="231F20"/>
                          </a:solidFill>
                          <a:latin typeface="Trebuchet MS"/>
                          <a:cs typeface="Trebuchet MS"/>
                        </a:rPr>
                        <a:t> </a:t>
                      </a:r>
                      <a:r>
                        <a:rPr dirty="0" sz="550" spc="-50">
                          <a:solidFill>
                            <a:srgbClr val="231F20"/>
                          </a:solidFill>
                          <a:latin typeface="SimSun"/>
                          <a:cs typeface="SimSun"/>
                        </a:rPr>
                        <a:t>檔</a:t>
                      </a:r>
                      <a:endParaRPr sz="550">
                        <a:latin typeface="SimSun"/>
                        <a:cs typeface="SimSun"/>
                      </a:endParaRPr>
                    </a:p>
                    <a:p>
                      <a:pPr marL="137795">
                        <a:lnSpc>
                          <a:spcPct val="100000"/>
                        </a:lnSpc>
                        <a:spcBef>
                          <a:spcPts val="145"/>
                        </a:spcBef>
                      </a:pPr>
                      <a:r>
                        <a:rPr dirty="0" sz="300" b="1">
                          <a:solidFill>
                            <a:srgbClr val="FFFFFF"/>
                          </a:solidFill>
                          <a:latin typeface="Century Gothic"/>
                          <a:cs typeface="Century Gothic"/>
                        </a:rPr>
                        <a:t>1</a:t>
                      </a:r>
                      <a:endParaRPr sz="300">
                        <a:latin typeface="Century Gothic"/>
                        <a:cs typeface="Century Gothic"/>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spcBef>
                          <a:spcPts val="35"/>
                        </a:spcBef>
                      </a:pPr>
                      <a:endParaRPr sz="550">
                        <a:latin typeface="Times New Roman"/>
                        <a:cs typeface="Times New Roman"/>
                      </a:endParaRPr>
                    </a:p>
                    <a:p>
                      <a:pPr marL="137795">
                        <a:lnSpc>
                          <a:spcPct val="100000"/>
                        </a:lnSpc>
                      </a:pPr>
                      <a:r>
                        <a:rPr dirty="0" sz="300" b="1">
                          <a:solidFill>
                            <a:srgbClr val="FFFFFF"/>
                          </a:solidFill>
                          <a:latin typeface="Century Gothic"/>
                          <a:cs typeface="Century Gothic"/>
                        </a:rPr>
                        <a:t>2</a:t>
                      </a:r>
                      <a:endParaRPr sz="300">
                        <a:latin typeface="Century Gothic"/>
                        <a:cs typeface="Century Gothic"/>
                      </a:endParaRPr>
                    </a:p>
                    <a:p>
                      <a:pPr>
                        <a:lnSpc>
                          <a:spcPct val="100000"/>
                        </a:lnSpc>
                        <a:spcBef>
                          <a:spcPts val="10"/>
                        </a:spcBef>
                      </a:pPr>
                      <a:endParaRPr sz="450">
                        <a:latin typeface="Times New Roman"/>
                        <a:cs typeface="Times New Roman"/>
                      </a:endParaRPr>
                    </a:p>
                    <a:p>
                      <a:pPr algn="ctr" marR="10795">
                        <a:lnSpc>
                          <a:spcPct val="100000"/>
                        </a:lnSpc>
                      </a:pPr>
                      <a:r>
                        <a:rPr dirty="0" sz="550" spc="-40">
                          <a:solidFill>
                            <a:srgbClr val="231F20"/>
                          </a:solidFill>
                          <a:latin typeface="SimSun"/>
                          <a:cs typeface="SimSun"/>
                        </a:rPr>
                        <a:t>如何從 </a:t>
                      </a:r>
                      <a:r>
                        <a:rPr dirty="0" sz="550">
                          <a:solidFill>
                            <a:srgbClr val="231F20"/>
                          </a:solidFill>
                          <a:latin typeface="Trebuchet MS"/>
                          <a:cs typeface="Trebuchet MS"/>
                        </a:rPr>
                        <a:t>3</a:t>
                      </a:r>
                      <a:r>
                        <a:rPr dirty="0" sz="550" spc="-35">
                          <a:solidFill>
                            <a:srgbClr val="231F20"/>
                          </a:solidFill>
                          <a:latin typeface="Trebuchet MS"/>
                          <a:cs typeface="Trebuchet MS"/>
                        </a:rPr>
                        <a:t> </a:t>
                      </a:r>
                      <a:r>
                        <a:rPr dirty="0" sz="550" spc="-35">
                          <a:solidFill>
                            <a:srgbClr val="231F20"/>
                          </a:solidFill>
                          <a:latin typeface="SimSun"/>
                          <a:cs typeface="SimSun"/>
                        </a:rPr>
                        <a:t>檔換到 </a:t>
                      </a:r>
                      <a:r>
                        <a:rPr dirty="0" sz="550">
                          <a:solidFill>
                            <a:srgbClr val="231F20"/>
                          </a:solidFill>
                          <a:latin typeface="Trebuchet MS"/>
                          <a:cs typeface="Trebuchet MS"/>
                        </a:rPr>
                        <a:t>4</a:t>
                      </a:r>
                      <a:r>
                        <a:rPr dirty="0" sz="550" spc="-35">
                          <a:solidFill>
                            <a:srgbClr val="231F20"/>
                          </a:solidFill>
                          <a:latin typeface="Trebuchet MS"/>
                          <a:cs typeface="Trebuchet MS"/>
                        </a:rPr>
                        <a:t> </a:t>
                      </a:r>
                      <a:r>
                        <a:rPr dirty="0" sz="550" spc="40">
                          <a:solidFill>
                            <a:srgbClr val="231F20"/>
                          </a:solidFill>
                          <a:latin typeface="SimSun"/>
                          <a:cs typeface="SimSun"/>
                        </a:rPr>
                        <a:t>檔 如何從 </a:t>
                      </a:r>
                      <a:r>
                        <a:rPr dirty="0" sz="550">
                          <a:solidFill>
                            <a:srgbClr val="231F20"/>
                          </a:solidFill>
                          <a:latin typeface="Trebuchet MS"/>
                          <a:cs typeface="Trebuchet MS"/>
                        </a:rPr>
                        <a:t>4</a:t>
                      </a:r>
                      <a:r>
                        <a:rPr dirty="0" sz="550" spc="-35">
                          <a:solidFill>
                            <a:srgbClr val="231F20"/>
                          </a:solidFill>
                          <a:latin typeface="Trebuchet MS"/>
                          <a:cs typeface="Trebuchet MS"/>
                        </a:rPr>
                        <a:t> </a:t>
                      </a:r>
                      <a:r>
                        <a:rPr dirty="0" sz="550" spc="-50">
                          <a:solidFill>
                            <a:srgbClr val="231F20"/>
                          </a:solidFill>
                          <a:latin typeface="SimSun"/>
                          <a:cs typeface="SimSun"/>
                        </a:rPr>
                        <a:t>換到 </a:t>
                      </a:r>
                      <a:r>
                        <a:rPr dirty="0" sz="550">
                          <a:solidFill>
                            <a:srgbClr val="231F20"/>
                          </a:solidFill>
                          <a:latin typeface="Trebuchet MS"/>
                          <a:cs typeface="Trebuchet MS"/>
                        </a:rPr>
                        <a:t>5</a:t>
                      </a:r>
                      <a:r>
                        <a:rPr dirty="0" sz="550" spc="-35">
                          <a:solidFill>
                            <a:srgbClr val="231F20"/>
                          </a:solidFill>
                          <a:latin typeface="Trebuchet MS"/>
                          <a:cs typeface="Trebuchet MS"/>
                        </a:rPr>
                        <a:t> </a:t>
                      </a:r>
                      <a:r>
                        <a:rPr dirty="0" sz="550" spc="-50">
                          <a:solidFill>
                            <a:srgbClr val="231F20"/>
                          </a:solidFill>
                          <a:latin typeface="SimSun"/>
                          <a:cs typeface="SimSun"/>
                        </a:rPr>
                        <a:t>檔</a:t>
                      </a:r>
                      <a:endParaRPr sz="550">
                        <a:latin typeface="SimSun"/>
                        <a:cs typeface="SimSun"/>
                      </a:endParaRPr>
                    </a:p>
                    <a:p>
                      <a:pPr marL="308610">
                        <a:lnSpc>
                          <a:spcPct val="100000"/>
                        </a:lnSpc>
                        <a:spcBef>
                          <a:spcPts val="90"/>
                        </a:spcBef>
                        <a:tabLst>
                          <a:tab pos="1286510" algn="l"/>
                        </a:tabLst>
                      </a:pPr>
                      <a:r>
                        <a:rPr dirty="0" sz="300" spc="-50" b="1">
                          <a:solidFill>
                            <a:srgbClr val="FFFFFF"/>
                          </a:solidFill>
                          <a:latin typeface="Century Gothic"/>
                          <a:cs typeface="Century Gothic"/>
                        </a:rPr>
                        <a:t>3</a:t>
                      </a:r>
                      <a:r>
                        <a:rPr dirty="0" sz="300" b="1">
                          <a:solidFill>
                            <a:srgbClr val="FFFFFF"/>
                          </a:solidFill>
                          <a:latin typeface="Century Gothic"/>
                          <a:cs typeface="Century Gothic"/>
                        </a:rPr>
                        <a:t>	</a:t>
                      </a:r>
                      <a:r>
                        <a:rPr dirty="0" baseline="-37037" sz="450" spc="-75" b="1">
                          <a:solidFill>
                            <a:srgbClr val="FFFFFF"/>
                          </a:solidFill>
                          <a:latin typeface="Century Gothic"/>
                          <a:cs typeface="Century Gothic"/>
                        </a:rPr>
                        <a:t>5</a:t>
                      </a:r>
                      <a:endParaRPr baseline="-37037" sz="450">
                        <a:latin typeface="Century Gothic"/>
                        <a:cs typeface="Century Gothic"/>
                      </a:endParaRPr>
                    </a:p>
                    <a:p>
                      <a:pPr>
                        <a:lnSpc>
                          <a:spcPct val="100000"/>
                        </a:lnSpc>
                      </a:pPr>
                      <a:endParaRPr sz="600">
                        <a:latin typeface="Times New Roman"/>
                        <a:cs typeface="Times New Roman"/>
                      </a:endParaRPr>
                    </a:p>
                    <a:p>
                      <a:pPr>
                        <a:lnSpc>
                          <a:spcPct val="100000"/>
                        </a:lnSpc>
                        <a:spcBef>
                          <a:spcPts val="35"/>
                        </a:spcBef>
                      </a:pPr>
                      <a:endParaRPr sz="750">
                        <a:latin typeface="Times New Roman"/>
                        <a:cs typeface="Times New Roman"/>
                      </a:endParaRPr>
                    </a:p>
                    <a:p>
                      <a:pPr marL="308610">
                        <a:lnSpc>
                          <a:spcPct val="100000"/>
                        </a:lnSpc>
                        <a:tabLst>
                          <a:tab pos="1101725" algn="l"/>
                        </a:tabLst>
                      </a:pPr>
                      <a:r>
                        <a:rPr dirty="0" sz="300" spc="-50" b="1">
                          <a:solidFill>
                            <a:srgbClr val="FFFFFF"/>
                          </a:solidFill>
                          <a:latin typeface="Century Gothic"/>
                          <a:cs typeface="Century Gothic"/>
                        </a:rPr>
                        <a:t>4</a:t>
                      </a:r>
                      <a:r>
                        <a:rPr dirty="0" sz="300" b="1">
                          <a:solidFill>
                            <a:srgbClr val="FFFFFF"/>
                          </a:solidFill>
                          <a:latin typeface="Century Gothic"/>
                          <a:cs typeface="Century Gothic"/>
                        </a:rPr>
                        <a:t>	</a:t>
                      </a:r>
                      <a:r>
                        <a:rPr dirty="0" baseline="-37037" sz="450" spc="-75" b="1">
                          <a:solidFill>
                            <a:srgbClr val="FFFFFF"/>
                          </a:solidFill>
                          <a:latin typeface="Century Gothic"/>
                          <a:cs typeface="Century Gothic"/>
                        </a:rPr>
                        <a:t>4</a:t>
                      </a:r>
                      <a:endParaRPr baseline="-37037" sz="450">
                        <a:latin typeface="Century Gothic"/>
                        <a:cs typeface="Century Gothic"/>
                      </a:endParaRPr>
                    </a:p>
                    <a:p>
                      <a:pPr>
                        <a:lnSpc>
                          <a:spcPct val="100000"/>
                        </a:lnSpc>
                        <a:spcBef>
                          <a:spcPts val="15"/>
                        </a:spcBef>
                      </a:pPr>
                      <a:endParaRPr sz="500">
                        <a:latin typeface="Times New Roman"/>
                        <a:cs typeface="Times New Roman"/>
                      </a:endParaRPr>
                    </a:p>
                    <a:p>
                      <a:pPr marL="128270">
                        <a:lnSpc>
                          <a:spcPct val="100000"/>
                        </a:lnSpc>
                      </a:pPr>
                      <a:r>
                        <a:rPr dirty="0" sz="550" spc="-10">
                          <a:solidFill>
                            <a:srgbClr val="231F20"/>
                          </a:solidFill>
                          <a:latin typeface="SimSun"/>
                          <a:cs typeface="SimSun"/>
                        </a:rPr>
                        <a:t>如何換到倒車檔</a:t>
                      </a:r>
                      <a:endParaRPr sz="550">
                        <a:latin typeface="SimSun"/>
                        <a:cs typeface="SimSu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25"/>
                        </a:spcBef>
                      </a:pPr>
                      <a:endParaRPr sz="650">
                        <a:latin typeface="Times New Roman"/>
                        <a:cs typeface="Times New Roman"/>
                      </a:endParaRPr>
                    </a:p>
                    <a:p>
                      <a:pPr marL="31115">
                        <a:lnSpc>
                          <a:spcPct val="100000"/>
                        </a:lnSpc>
                        <a:spcBef>
                          <a:spcPts val="5"/>
                        </a:spcBef>
                      </a:pPr>
                      <a:r>
                        <a:rPr dirty="0" sz="500" spc="-80">
                          <a:solidFill>
                            <a:srgbClr val="231F20"/>
                          </a:solidFill>
                          <a:latin typeface="SimSun"/>
                          <a:cs typeface="SimSun"/>
                        </a:rPr>
                        <a:t>圖 </a:t>
                      </a:r>
                      <a:r>
                        <a:rPr dirty="0" sz="500" spc="-50">
                          <a:solidFill>
                            <a:srgbClr val="231F20"/>
                          </a:solidFill>
                          <a:latin typeface="Trebuchet MS"/>
                          <a:cs typeface="Trebuchet MS"/>
                        </a:rPr>
                        <a:t>1</a:t>
                      </a:r>
                      <a:endParaRPr sz="500">
                        <a:latin typeface="Trebuchet MS"/>
                        <a:cs typeface="Trebuchet MS"/>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126" name="object 126" descr=""/>
          <p:cNvSpPr/>
          <p:nvPr/>
        </p:nvSpPr>
        <p:spPr>
          <a:xfrm>
            <a:off x="13942872" y="3274606"/>
            <a:ext cx="207645" cy="303530"/>
          </a:xfrm>
          <a:custGeom>
            <a:avLst/>
            <a:gdLst/>
            <a:ahLst/>
            <a:cxnLst/>
            <a:rect l="l" t="t" r="r" b="b"/>
            <a:pathLst>
              <a:path w="207644" h="303529">
                <a:moveTo>
                  <a:pt x="55956" y="275336"/>
                </a:moveTo>
                <a:lnTo>
                  <a:pt x="53759" y="264452"/>
                </a:lnTo>
                <a:lnTo>
                  <a:pt x="47752" y="255562"/>
                </a:lnTo>
                <a:lnTo>
                  <a:pt x="38862" y="249580"/>
                </a:lnTo>
                <a:lnTo>
                  <a:pt x="27978" y="247370"/>
                </a:lnTo>
                <a:lnTo>
                  <a:pt x="17094" y="249580"/>
                </a:lnTo>
                <a:lnTo>
                  <a:pt x="8191" y="255562"/>
                </a:lnTo>
                <a:lnTo>
                  <a:pt x="2197" y="264452"/>
                </a:lnTo>
                <a:lnTo>
                  <a:pt x="0" y="275336"/>
                </a:lnTo>
                <a:lnTo>
                  <a:pt x="2197" y="286232"/>
                </a:lnTo>
                <a:lnTo>
                  <a:pt x="8191" y="295122"/>
                </a:lnTo>
                <a:lnTo>
                  <a:pt x="17094" y="301117"/>
                </a:lnTo>
                <a:lnTo>
                  <a:pt x="27978" y="303314"/>
                </a:lnTo>
                <a:lnTo>
                  <a:pt x="38862" y="301117"/>
                </a:lnTo>
                <a:lnTo>
                  <a:pt x="47752" y="295122"/>
                </a:lnTo>
                <a:lnTo>
                  <a:pt x="53759" y="286232"/>
                </a:lnTo>
                <a:lnTo>
                  <a:pt x="55956" y="275336"/>
                </a:lnTo>
                <a:close/>
              </a:path>
              <a:path w="207644" h="303529">
                <a:moveTo>
                  <a:pt x="207022" y="27965"/>
                </a:moveTo>
                <a:lnTo>
                  <a:pt x="204812" y="17081"/>
                </a:lnTo>
                <a:lnTo>
                  <a:pt x="198818" y="8191"/>
                </a:lnTo>
                <a:lnTo>
                  <a:pt x="189928" y="2197"/>
                </a:lnTo>
                <a:lnTo>
                  <a:pt x="179044" y="0"/>
                </a:lnTo>
                <a:lnTo>
                  <a:pt x="168148" y="2197"/>
                </a:lnTo>
                <a:lnTo>
                  <a:pt x="159258" y="8191"/>
                </a:lnTo>
                <a:lnTo>
                  <a:pt x="153263" y="17081"/>
                </a:lnTo>
                <a:lnTo>
                  <a:pt x="151066" y="27965"/>
                </a:lnTo>
                <a:lnTo>
                  <a:pt x="153263" y="38849"/>
                </a:lnTo>
                <a:lnTo>
                  <a:pt x="159258" y="47752"/>
                </a:lnTo>
                <a:lnTo>
                  <a:pt x="168148" y="53746"/>
                </a:lnTo>
                <a:lnTo>
                  <a:pt x="179044" y="55943"/>
                </a:lnTo>
                <a:lnTo>
                  <a:pt x="189928" y="53746"/>
                </a:lnTo>
                <a:lnTo>
                  <a:pt x="198818" y="47752"/>
                </a:lnTo>
                <a:lnTo>
                  <a:pt x="204812" y="38849"/>
                </a:lnTo>
                <a:lnTo>
                  <a:pt x="207022" y="27965"/>
                </a:lnTo>
                <a:close/>
              </a:path>
            </a:pathLst>
          </a:custGeom>
          <a:solidFill>
            <a:srgbClr val="231F20"/>
          </a:solidFill>
        </p:spPr>
        <p:txBody>
          <a:bodyPr wrap="square" lIns="0" tIns="0" rIns="0" bIns="0" rtlCol="0"/>
          <a:lstStyle/>
          <a:p/>
        </p:txBody>
      </p:sp>
      <p:grpSp>
        <p:nvGrpSpPr>
          <p:cNvPr id="127" name="object 127" descr=""/>
          <p:cNvGrpSpPr/>
          <p:nvPr/>
        </p:nvGrpSpPr>
        <p:grpSpPr>
          <a:xfrm>
            <a:off x="13944751" y="3226511"/>
            <a:ext cx="589280" cy="403225"/>
            <a:chOff x="13944751" y="3226511"/>
            <a:chExt cx="589280" cy="403225"/>
          </a:xfrm>
        </p:grpSpPr>
        <p:sp>
          <p:nvSpPr>
            <p:cNvPr id="128" name="object 128" descr=""/>
            <p:cNvSpPr/>
            <p:nvPr/>
          </p:nvSpPr>
          <p:spPr>
            <a:xfrm>
              <a:off x="13944751" y="3226511"/>
              <a:ext cx="589280" cy="403225"/>
            </a:xfrm>
            <a:custGeom>
              <a:avLst/>
              <a:gdLst/>
              <a:ahLst/>
              <a:cxnLst/>
              <a:rect l="l" t="t" r="r" b="b"/>
              <a:pathLst>
                <a:path w="589280" h="403225">
                  <a:moveTo>
                    <a:pt x="589191" y="0"/>
                  </a:moveTo>
                  <a:lnTo>
                    <a:pt x="0" y="0"/>
                  </a:lnTo>
                  <a:lnTo>
                    <a:pt x="0" y="403186"/>
                  </a:lnTo>
                  <a:lnTo>
                    <a:pt x="589191" y="403186"/>
                  </a:lnTo>
                  <a:lnTo>
                    <a:pt x="589191" y="0"/>
                  </a:lnTo>
                  <a:close/>
                </a:path>
              </a:pathLst>
            </a:custGeom>
            <a:solidFill>
              <a:srgbClr val="FFFFFF"/>
            </a:solidFill>
          </p:spPr>
          <p:txBody>
            <a:bodyPr wrap="square" lIns="0" tIns="0" rIns="0" bIns="0" rtlCol="0"/>
            <a:lstStyle/>
            <a:p/>
          </p:txBody>
        </p:sp>
        <p:pic>
          <p:nvPicPr>
            <p:cNvPr id="129" name="object 129" descr=""/>
            <p:cNvPicPr/>
            <p:nvPr/>
          </p:nvPicPr>
          <p:blipFill>
            <a:blip r:embed="rId33" cstate="print"/>
            <a:stretch>
              <a:fillRect/>
            </a:stretch>
          </p:blipFill>
          <p:spPr>
            <a:xfrm>
              <a:off x="14040126" y="3285579"/>
              <a:ext cx="344030" cy="297802"/>
            </a:xfrm>
            <a:prstGeom prst="rect">
              <a:avLst/>
            </a:prstGeom>
          </p:spPr>
        </p:pic>
        <p:pic>
          <p:nvPicPr>
            <p:cNvPr id="130" name="object 130" descr=""/>
            <p:cNvPicPr/>
            <p:nvPr/>
          </p:nvPicPr>
          <p:blipFill>
            <a:blip r:embed="rId34" cstate="print"/>
            <a:stretch>
              <a:fillRect/>
            </a:stretch>
          </p:blipFill>
          <p:spPr>
            <a:xfrm>
              <a:off x="14205981" y="3265499"/>
              <a:ext cx="94649" cy="165672"/>
            </a:xfrm>
            <a:prstGeom prst="rect">
              <a:avLst/>
            </a:prstGeom>
          </p:spPr>
        </p:pic>
        <p:sp>
          <p:nvSpPr>
            <p:cNvPr id="131" name="object 131" descr=""/>
            <p:cNvSpPr/>
            <p:nvPr/>
          </p:nvSpPr>
          <p:spPr>
            <a:xfrm>
              <a:off x="14095730" y="3279749"/>
              <a:ext cx="107950" cy="255904"/>
            </a:xfrm>
            <a:custGeom>
              <a:avLst/>
              <a:gdLst/>
              <a:ahLst/>
              <a:cxnLst/>
              <a:rect l="l" t="t" r="r" b="b"/>
              <a:pathLst>
                <a:path w="107950" h="255904">
                  <a:moveTo>
                    <a:pt x="21005" y="239560"/>
                  </a:moveTo>
                  <a:lnTo>
                    <a:pt x="16306" y="234861"/>
                  </a:lnTo>
                  <a:lnTo>
                    <a:pt x="10502" y="234861"/>
                  </a:lnTo>
                  <a:lnTo>
                    <a:pt x="4686" y="234861"/>
                  </a:lnTo>
                  <a:lnTo>
                    <a:pt x="0" y="239560"/>
                  </a:lnTo>
                  <a:lnTo>
                    <a:pt x="0" y="251167"/>
                  </a:lnTo>
                  <a:lnTo>
                    <a:pt x="4699" y="255879"/>
                  </a:lnTo>
                  <a:lnTo>
                    <a:pt x="16306" y="255879"/>
                  </a:lnTo>
                  <a:lnTo>
                    <a:pt x="21005" y="251167"/>
                  </a:lnTo>
                  <a:lnTo>
                    <a:pt x="21005" y="239560"/>
                  </a:lnTo>
                  <a:close/>
                </a:path>
                <a:path w="107950" h="255904">
                  <a:moveTo>
                    <a:pt x="21005" y="207594"/>
                  </a:moveTo>
                  <a:lnTo>
                    <a:pt x="16306" y="202895"/>
                  </a:lnTo>
                  <a:lnTo>
                    <a:pt x="10502" y="202895"/>
                  </a:lnTo>
                  <a:lnTo>
                    <a:pt x="4686" y="202895"/>
                  </a:lnTo>
                  <a:lnTo>
                    <a:pt x="0" y="207594"/>
                  </a:lnTo>
                  <a:lnTo>
                    <a:pt x="0" y="219202"/>
                  </a:lnTo>
                  <a:lnTo>
                    <a:pt x="4699" y="223913"/>
                  </a:lnTo>
                  <a:lnTo>
                    <a:pt x="16306" y="223913"/>
                  </a:lnTo>
                  <a:lnTo>
                    <a:pt x="21005" y="219202"/>
                  </a:lnTo>
                  <a:lnTo>
                    <a:pt x="21005" y="207594"/>
                  </a:lnTo>
                  <a:close/>
                </a:path>
                <a:path w="107950" h="255904">
                  <a:moveTo>
                    <a:pt x="21005" y="175615"/>
                  </a:moveTo>
                  <a:lnTo>
                    <a:pt x="16306" y="170916"/>
                  </a:lnTo>
                  <a:lnTo>
                    <a:pt x="10502" y="170916"/>
                  </a:lnTo>
                  <a:lnTo>
                    <a:pt x="4686" y="170916"/>
                  </a:lnTo>
                  <a:lnTo>
                    <a:pt x="0" y="175615"/>
                  </a:lnTo>
                  <a:lnTo>
                    <a:pt x="0" y="187223"/>
                  </a:lnTo>
                  <a:lnTo>
                    <a:pt x="4699" y="191935"/>
                  </a:lnTo>
                  <a:lnTo>
                    <a:pt x="16306" y="191935"/>
                  </a:lnTo>
                  <a:lnTo>
                    <a:pt x="21005" y="187223"/>
                  </a:lnTo>
                  <a:lnTo>
                    <a:pt x="21005" y="175615"/>
                  </a:lnTo>
                  <a:close/>
                </a:path>
                <a:path w="107950" h="255904">
                  <a:moveTo>
                    <a:pt x="21005" y="143649"/>
                  </a:moveTo>
                  <a:lnTo>
                    <a:pt x="16306" y="138950"/>
                  </a:lnTo>
                  <a:lnTo>
                    <a:pt x="10502" y="138950"/>
                  </a:lnTo>
                  <a:lnTo>
                    <a:pt x="4686" y="138950"/>
                  </a:lnTo>
                  <a:lnTo>
                    <a:pt x="0" y="143649"/>
                  </a:lnTo>
                  <a:lnTo>
                    <a:pt x="0" y="155270"/>
                  </a:lnTo>
                  <a:lnTo>
                    <a:pt x="4699" y="159969"/>
                  </a:lnTo>
                  <a:lnTo>
                    <a:pt x="16306" y="159969"/>
                  </a:lnTo>
                  <a:lnTo>
                    <a:pt x="21005" y="155270"/>
                  </a:lnTo>
                  <a:lnTo>
                    <a:pt x="21005" y="143649"/>
                  </a:lnTo>
                  <a:close/>
                </a:path>
                <a:path w="107950" h="255904">
                  <a:moveTo>
                    <a:pt x="21005" y="111671"/>
                  </a:moveTo>
                  <a:lnTo>
                    <a:pt x="16306" y="106972"/>
                  </a:lnTo>
                  <a:lnTo>
                    <a:pt x="10502" y="106972"/>
                  </a:lnTo>
                  <a:lnTo>
                    <a:pt x="4686" y="106972"/>
                  </a:lnTo>
                  <a:lnTo>
                    <a:pt x="0" y="111671"/>
                  </a:lnTo>
                  <a:lnTo>
                    <a:pt x="0" y="123278"/>
                  </a:lnTo>
                  <a:lnTo>
                    <a:pt x="4699" y="127990"/>
                  </a:lnTo>
                  <a:lnTo>
                    <a:pt x="16306" y="127990"/>
                  </a:lnTo>
                  <a:lnTo>
                    <a:pt x="21005" y="123278"/>
                  </a:lnTo>
                  <a:lnTo>
                    <a:pt x="21005" y="111671"/>
                  </a:lnTo>
                  <a:close/>
                </a:path>
                <a:path w="107950" h="255904">
                  <a:moveTo>
                    <a:pt x="47980" y="111671"/>
                  </a:moveTo>
                  <a:lnTo>
                    <a:pt x="43268" y="106972"/>
                  </a:lnTo>
                  <a:lnTo>
                    <a:pt x="37465" y="106972"/>
                  </a:lnTo>
                  <a:lnTo>
                    <a:pt x="31661" y="106972"/>
                  </a:lnTo>
                  <a:lnTo>
                    <a:pt x="26962" y="111671"/>
                  </a:lnTo>
                  <a:lnTo>
                    <a:pt x="26962" y="123278"/>
                  </a:lnTo>
                  <a:lnTo>
                    <a:pt x="31661" y="127990"/>
                  </a:lnTo>
                  <a:lnTo>
                    <a:pt x="43268" y="127990"/>
                  </a:lnTo>
                  <a:lnTo>
                    <a:pt x="47980" y="123278"/>
                  </a:lnTo>
                  <a:lnTo>
                    <a:pt x="47980" y="111671"/>
                  </a:lnTo>
                  <a:close/>
                </a:path>
                <a:path w="107950" h="255904">
                  <a:moveTo>
                    <a:pt x="74955" y="111671"/>
                  </a:moveTo>
                  <a:lnTo>
                    <a:pt x="70243" y="106972"/>
                  </a:lnTo>
                  <a:lnTo>
                    <a:pt x="64439" y="106972"/>
                  </a:lnTo>
                  <a:lnTo>
                    <a:pt x="58623" y="106972"/>
                  </a:lnTo>
                  <a:lnTo>
                    <a:pt x="53936" y="111671"/>
                  </a:lnTo>
                  <a:lnTo>
                    <a:pt x="53936" y="123278"/>
                  </a:lnTo>
                  <a:lnTo>
                    <a:pt x="58635" y="127990"/>
                  </a:lnTo>
                  <a:lnTo>
                    <a:pt x="70243" y="127990"/>
                  </a:lnTo>
                  <a:lnTo>
                    <a:pt x="74955" y="123278"/>
                  </a:lnTo>
                  <a:lnTo>
                    <a:pt x="74955" y="111671"/>
                  </a:lnTo>
                  <a:close/>
                </a:path>
                <a:path w="107950" h="255904">
                  <a:moveTo>
                    <a:pt x="101904" y="111671"/>
                  </a:moveTo>
                  <a:lnTo>
                    <a:pt x="97205" y="106972"/>
                  </a:lnTo>
                  <a:lnTo>
                    <a:pt x="91401" y="106972"/>
                  </a:lnTo>
                  <a:lnTo>
                    <a:pt x="85585" y="106972"/>
                  </a:lnTo>
                  <a:lnTo>
                    <a:pt x="80886" y="111671"/>
                  </a:lnTo>
                  <a:lnTo>
                    <a:pt x="80886" y="123278"/>
                  </a:lnTo>
                  <a:lnTo>
                    <a:pt x="85598" y="127990"/>
                  </a:lnTo>
                  <a:lnTo>
                    <a:pt x="97205" y="127990"/>
                  </a:lnTo>
                  <a:lnTo>
                    <a:pt x="101904" y="123278"/>
                  </a:lnTo>
                  <a:lnTo>
                    <a:pt x="101904" y="111671"/>
                  </a:lnTo>
                  <a:close/>
                </a:path>
                <a:path w="107950" h="255904">
                  <a:moveTo>
                    <a:pt x="101904" y="79629"/>
                  </a:moveTo>
                  <a:lnTo>
                    <a:pt x="97193" y="74930"/>
                  </a:lnTo>
                  <a:lnTo>
                    <a:pt x="85598" y="74930"/>
                  </a:lnTo>
                  <a:lnTo>
                    <a:pt x="80886" y="79641"/>
                  </a:lnTo>
                  <a:lnTo>
                    <a:pt x="80886" y="91236"/>
                  </a:lnTo>
                  <a:lnTo>
                    <a:pt x="85598" y="95948"/>
                  </a:lnTo>
                  <a:lnTo>
                    <a:pt x="91401" y="95948"/>
                  </a:lnTo>
                  <a:lnTo>
                    <a:pt x="97205" y="95948"/>
                  </a:lnTo>
                  <a:lnTo>
                    <a:pt x="101904" y="91236"/>
                  </a:lnTo>
                  <a:lnTo>
                    <a:pt x="101904" y="79629"/>
                  </a:lnTo>
                  <a:close/>
                </a:path>
                <a:path w="107950" h="255904">
                  <a:moveTo>
                    <a:pt x="101904" y="47599"/>
                  </a:moveTo>
                  <a:lnTo>
                    <a:pt x="97205" y="42887"/>
                  </a:lnTo>
                  <a:lnTo>
                    <a:pt x="85598" y="42887"/>
                  </a:lnTo>
                  <a:lnTo>
                    <a:pt x="80886" y="47599"/>
                  </a:lnTo>
                  <a:lnTo>
                    <a:pt x="80886" y="59207"/>
                  </a:lnTo>
                  <a:lnTo>
                    <a:pt x="85585" y="63906"/>
                  </a:lnTo>
                  <a:lnTo>
                    <a:pt x="91401" y="63906"/>
                  </a:lnTo>
                  <a:lnTo>
                    <a:pt x="97205" y="63906"/>
                  </a:lnTo>
                  <a:lnTo>
                    <a:pt x="101904" y="59207"/>
                  </a:lnTo>
                  <a:lnTo>
                    <a:pt x="101904" y="47599"/>
                  </a:lnTo>
                  <a:close/>
                </a:path>
                <a:path w="107950" h="255904">
                  <a:moveTo>
                    <a:pt x="107772" y="23558"/>
                  </a:moveTo>
                  <a:lnTo>
                    <a:pt x="91401" y="0"/>
                  </a:lnTo>
                  <a:lnTo>
                    <a:pt x="75031" y="23558"/>
                  </a:lnTo>
                  <a:lnTo>
                    <a:pt x="80886" y="23558"/>
                  </a:lnTo>
                  <a:lnTo>
                    <a:pt x="80886" y="28663"/>
                  </a:lnTo>
                  <a:lnTo>
                    <a:pt x="85598" y="33362"/>
                  </a:lnTo>
                  <a:lnTo>
                    <a:pt x="91401" y="33362"/>
                  </a:lnTo>
                  <a:lnTo>
                    <a:pt x="97205" y="33362"/>
                  </a:lnTo>
                  <a:lnTo>
                    <a:pt x="101904" y="28663"/>
                  </a:lnTo>
                  <a:lnTo>
                    <a:pt x="101904" y="23558"/>
                  </a:lnTo>
                  <a:lnTo>
                    <a:pt x="107772" y="23558"/>
                  </a:lnTo>
                  <a:close/>
                </a:path>
              </a:pathLst>
            </a:custGeom>
            <a:solidFill>
              <a:srgbClr val="ED1C24"/>
            </a:solidFill>
          </p:spPr>
          <p:txBody>
            <a:bodyPr wrap="square" lIns="0" tIns="0" rIns="0" bIns="0" rtlCol="0"/>
            <a:lstStyle/>
            <a:p/>
          </p:txBody>
        </p:sp>
      </p:grpSp>
      <p:grpSp>
        <p:nvGrpSpPr>
          <p:cNvPr id="132" name="object 132" descr=""/>
          <p:cNvGrpSpPr/>
          <p:nvPr/>
        </p:nvGrpSpPr>
        <p:grpSpPr>
          <a:xfrm>
            <a:off x="13944751" y="2762770"/>
            <a:ext cx="589280" cy="403225"/>
            <a:chOff x="13944751" y="2762770"/>
            <a:chExt cx="589280" cy="403225"/>
          </a:xfrm>
        </p:grpSpPr>
        <p:sp>
          <p:nvSpPr>
            <p:cNvPr id="133" name="object 133" descr=""/>
            <p:cNvSpPr/>
            <p:nvPr/>
          </p:nvSpPr>
          <p:spPr>
            <a:xfrm>
              <a:off x="13944751" y="2762770"/>
              <a:ext cx="589280" cy="403225"/>
            </a:xfrm>
            <a:custGeom>
              <a:avLst/>
              <a:gdLst/>
              <a:ahLst/>
              <a:cxnLst/>
              <a:rect l="l" t="t" r="r" b="b"/>
              <a:pathLst>
                <a:path w="589280" h="403225">
                  <a:moveTo>
                    <a:pt x="589191" y="0"/>
                  </a:moveTo>
                  <a:lnTo>
                    <a:pt x="0" y="0"/>
                  </a:lnTo>
                  <a:lnTo>
                    <a:pt x="0" y="403186"/>
                  </a:lnTo>
                  <a:lnTo>
                    <a:pt x="589191" y="403186"/>
                  </a:lnTo>
                  <a:lnTo>
                    <a:pt x="589191" y="0"/>
                  </a:lnTo>
                  <a:close/>
                </a:path>
              </a:pathLst>
            </a:custGeom>
            <a:solidFill>
              <a:srgbClr val="FFFFFF"/>
            </a:solidFill>
          </p:spPr>
          <p:txBody>
            <a:bodyPr wrap="square" lIns="0" tIns="0" rIns="0" bIns="0" rtlCol="0"/>
            <a:lstStyle/>
            <a:p/>
          </p:txBody>
        </p:sp>
        <p:pic>
          <p:nvPicPr>
            <p:cNvPr id="134" name="object 134" descr=""/>
            <p:cNvPicPr/>
            <p:nvPr/>
          </p:nvPicPr>
          <p:blipFill>
            <a:blip r:embed="rId35" cstate="print"/>
            <a:stretch>
              <a:fillRect/>
            </a:stretch>
          </p:blipFill>
          <p:spPr>
            <a:xfrm>
              <a:off x="14040114" y="2843238"/>
              <a:ext cx="344042" cy="297789"/>
            </a:xfrm>
            <a:prstGeom prst="rect">
              <a:avLst/>
            </a:prstGeom>
          </p:spPr>
        </p:pic>
        <p:pic>
          <p:nvPicPr>
            <p:cNvPr id="135" name="object 135" descr=""/>
            <p:cNvPicPr/>
            <p:nvPr/>
          </p:nvPicPr>
          <p:blipFill>
            <a:blip r:embed="rId36" cstate="print"/>
            <a:stretch>
              <a:fillRect/>
            </a:stretch>
          </p:blipFill>
          <p:spPr>
            <a:xfrm>
              <a:off x="14025026" y="2836684"/>
              <a:ext cx="87693" cy="155694"/>
            </a:xfrm>
            <a:prstGeom prst="rect">
              <a:avLst/>
            </a:prstGeom>
          </p:spPr>
        </p:pic>
        <p:sp>
          <p:nvSpPr>
            <p:cNvPr id="136" name="object 136" descr=""/>
            <p:cNvSpPr/>
            <p:nvPr/>
          </p:nvSpPr>
          <p:spPr>
            <a:xfrm>
              <a:off x="14110906" y="2836887"/>
              <a:ext cx="84455" cy="127635"/>
            </a:xfrm>
            <a:custGeom>
              <a:avLst/>
              <a:gdLst/>
              <a:ahLst/>
              <a:cxnLst/>
              <a:rect l="l" t="t" r="r" b="b"/>
              <a:pathLst>
                <a:path w="84455" h="127635">
                  <a:moveTo>
                    <a:pt x="26885" y="110782"/>
                  </a:moveTo>
                  <a:lnTo>
                    <a:pt x="22186" y="106083"/>
                  </a:lnTo>
                  <a:lnTo>
                    <a:pt x="16383" y="106083"/>
                  </a:lnTo>
                  <a:lnTo>
                    <a:pt x="10579" y="106083"/>
                  </a:lnTo>
                  <a:lnTo>
                    <a:pt x="5867" y="110782"/>
                  </a:lnTo>
                  <a:lnTo>
                    <a:pt x="5867" y="122389"/>
                  </a:lnTo>
                  <a:lnTo>
                    <a:pt x="10579" y="127101"/>
                  </a:lnTo>
                  <a:lnTo>
                    <a:pt x="22186" y="127101"/>
                  </a:lnTo>
                  <a:lnTo>
                    <a:pt x="26885" y="122389"/>
                  </a:lnTo>
                  <a:lnTo>
                    <a:pt x="26885" y="110782"/>
                  </a:lnTo>
                  <a:close/>
                </a:path>
                <a:path w="84455" h="127635">
                  <a:moveTo>
                    <a:pt x="26885" y="79019"/>
                  </a:moveTo>
                  <a:lnTo>
                    <a:pt x="22186" y="74307"/>
                  </a:lnTo>
                  <a:lnTo>
                    <a:pt x="10579" y="74307"/>
                  </a:lnTo>
                  <a:lnTo>
                    <a:pt x="5867" y="79019"/>
                  </a:lnTo>
                  <a:lnTo>
                    <a:pt x="5867" y="90627"/>
                  </a:lnTo>
                  <a:lnTo>
                    <a:pt x="10579" y="95326"/>
                  </a:lnTo>
                  <a:lnTo>
                    <a:pt x="16383" y="95326"/>
                  </a:lnTo>
                  <a:lnTo>
                    <a:pt x="22186" y="95326"/>
                  </a:lnTo>
                  <a:lnTo>
                    <a:pt x="26885" y="90627"/>
                  </a:lnTo>
                  <a:lnTo>
                    <a:pt x="26885" y="79019"/>
                  </a:lnTo>
                  <a:close/>
                </a:path>
                <a:path w="84455" h="127635">
                  <a:moveTo>
                    <a:pt x="26885" y="48145"/>
                  </a:moveTo>
                  <a:lnTo>
                    <a:pt x="22186" y="43446"/>
                  </a:lnTo>
                  <a:lnTo>
                    <a:pt x="10579" y="43446"/>
                  </a:lnTo>
                  <a:lnTo>
                    <a:pt x="5867" y="48145"/>
                  </a:lnTo>
                  <a:lnTo>
                    <a:pt x="5867" y="59753"/>
                  </a:lnTo>
                  <a:lnTo>
                    <a:pt x="10579" y="64465"/>
                  </a:lnTo>
                  <a:lnTo>
                    <a:pt x="16383" y="64465"/>
                  </a:lnTo>
                  <a:lnTo>
                    <a:pt x="22186" y="64465"/>
                  </a:lnTo>
                  <a:lnTo>
                    <a:pt x="26885" y="59753"/>
                  </a:lnTo>
                  <a:lnTo>
                    <a:pt x="26885" y="48145"/>
                  </a:lnTo>
                  <a:close/>
                </a:path>
                <a:path w="84455" h="127635">
                  <a:moveTo>
                    <a:pt x="32753" y="23558"/>
                  </a:moveTo>
                  <a:lnTo>
                    <a:pt x="16383" y="0"/>
                  </a:lnTo>
                  <a:lnTo>
                    <a:pt x="0" y="23558"/>
                  </a:lnTo>
                  <a:lnTo>
                    <a:pt x="5867" y="23558"/>
                  </a:lnTo>
                  <a:lnTo>
                    <a:pt x="5867" y="28651"/>
                  </a:lnTo>
                  <a:lnTo>
                    <a:pt x="10579" y="33350"/>
                  </a:lnTo>
                  <a:lnTo>
                    <a:pt x="16383" y="33350"/>
                  </a:lnTo>
                  <a:lnTo>
                    <a:pt x="22186" y="33350"/>
                  </a:lnTo>
                  <a:lnTo>
                    <a:pt x="26885" y="28651"/>
                  </a:lnTo>
                  <a:lnTo>
                    <a:pt x="26885" y="23558"/>
                  </a:lnTo>
                  <a:lnTo>
                    <a:pt x="32753" y="23558"/>
                  </a:lnTo>
                  <a:close/>
                </a:path>
                <a:path w="84455" h="127635">
                  <a:moveTo>
                    <a:pt x="55829" y="110782"/>
                  </a:moveTo>
                  <a:lnTo>
                    <a:pt x="51130" y="106083"/>
                  </a:lnTo>
                  <a:lnTo>
                    <a:pt x="45326" y="106083"/>
                  </a:lnTo>
                  <a:lnTo>
                    <a:pt x="39522" y="106083"/>
                  </a:lnTo>
                  <a:lnTo>
                    <a:pt x="34823" y="110782"/>
                  </a:lnTo>
                  <a:lnTo>
                    <a:pt x="34823" y="122389"/>
                  </a:lnTo>
                  <a:lnTo>
                    <a:pt x="39522" y="127101"/>
                  </a:lnTo>
                  <a:lnTo>
                    <a:pt x="51130" y="127101"/>
                  </a:lnTo>
                  <a:lnTo>
                    <a:pt x="55829" y="122389"/>
                  </a:lnTo>
                  <a:lnTo>
                    <a:pt x="55829" y="110782"/>
                  </a:lnTo>
                  <a:close/>
                </a:path>
                <a:path w="84455" h="127635">
                  <a:moveTo>
                    <a:pt x="84213" y="110782"/>
                  </a:moveTo>
                  <a:lnTo>
                    <a:pt x="79514" y="106083"/>
                  </a:lnTo>
                  <a:lnTo>
                    <a:pt x="73710" y="106083"/>
                  </a:lnTo>
                  <a:lnTo>
                    <a:pt x="67906" y="106083"/>
                  </a:lnTo>
                  <a:lnTo>
                    <a:pt x="63207" y="110782"/>
                  </a:lnTo>
                  <a:lnTo>
                    <a:pt x="63207" y="122389"/>
                  </a:lnTo>
                  <a:lnTo>
                    <a:pt x="67906" y="127101"/>
                  </a:lnTo>
                  <a:lnTo>
                    <a:pt x="79514" y="127101"/>
                  </a:lnTo>
                  <a:lnTo>
                    <a:pt x="84213" y="122389"/>
                  </a:lnTo>
                  <a:lnTo>
                    <a:pt x="84213" y="110782"/>
                  </a:lnTo>
                  <a:close/>
                </a:path>
              </a:pathLst>
            </a:custGeom>
            <a:solidFill>
              <a:srgbClr val="ED1C24"/>
            </a:solidFill>
          </p:spPr>
          <p:txBody>
            <a:bodyPr wrap="square" lIns="0" tIns="0" rIns="0" bIns="0" rtlCol="0"/>
            <a:lstStyle/>
            <a:p/>
          </p:txBody>
        </p:sp>
      </p:grpSp>
      <p:grpSp>
        <p:nvGrpSpPr>
          <p:cNvPr id="137" name="object 137" descr=""/>
          <p:cNvGrpSpPr/>
          <p:nvPr/>
        </p:nvGrpSpPr>
        <p:grpSpPr>
          <a:xfrm>
            <a:off x="13259257" y="4168673"/>
            <a:ext cx="589280" cy="446405"/>
            <a:chOff x="13259257" y="4168673"/>
            <a:chExt cx="589280" cy="446405"/>
          </a:xfrm>
        </p:grpSpPr>
        <p:sp>
          <p:nvSpPr>
            <p:cNvPr id="138" name="object 138" descr=""/>
            <p:cNvSpPr/>
            <p:nvPr/>
          </p:nvSpPr>
          <p:spPr>
            <a:xfrm>
              <a:off x="13259257" y="4168673"/>
              <a:ext cx="589280" cy="446405"/>
            </a:xfrm>
            <a:custGeom>
              <a:avLst/>
              <a:gdLst/>
              <a:ahLst/>
              <a:cxnLst/>
              <a:rect l="l" t="t" r="r" b="b"/>
              <a:pathLst>
                <a:path w="589280" h="446404">
                  <a:moveTo>
                    <a:pt x="589191" y="0"/>
                  </a:moveTo>
                  <a:lnTo>
                    <a:pt x="0" y="0"/>
                  </a:lnTo>
                  <a:lnTo>
                    <a:pt x="0" y="446392"/>
                  </a:lnTo>
                  <a:lnTo>
                    <a:pt x="589191" y="446392"/>
                  </a:lnTo>
                  <a:lnTo>
                    <a:pt x="589191" y="0"/>
                  </a:lnTo>
                  <a:close/>
                </a:path>
              </a:pathLst>
            </a:custGeom>
            <a:solidFill>
              <a:srgbClr val="FFFFFF"/>
            </a:solidFill>
          </p:spPr>
          <p:txBody>
            <a:bodyPr wrap="square" lIns="0" tIns="0" rIns="0" bIns="0" rtlCol="0"/>
            <a:lstStyle/>
            <a:p/>
          </p:txBody>
        </p:sp>
        <p:pic>
          <p:nvPicPr>
            <p:cNvPr id="139" name="object 139" descr=""/>
            <p:cNvPicPr/>
            <p:nvPr/>
          </p:nvPicPr>
          <p:blipFill>
            <a:blip r:embed="rId37" cstate="print"/>
            <a:stretch>
              <a:fillRect/>
            </a:stretch>
          </p:blipFill>
          <p:spPr>
            <a:xfrm>
              <a:off x="13341236" y="4231906"/>
              <a:ext cx="344042" cy="297789"/>
            </a:xfrm>
            <a:prstGeom prst="rect">
              <a:avLst/>
            </a:prstGeom>
          </p:spPr>
        </p:pic>
        <p:sp>
          <p:nvSpPr>
            <p:cNvPr id="140" name="object 140" descr=""/>
            <p:cNvSpPr/>
            <p:nvPr/>
          </p:nvSpPr>
          <p:spPr>
            <a:xfrm>
              <a:off x="13679958" y="4489577"/>
              <a:ext cx="10795" cy="5080"/>
            </a:xfrm>
            <a:custGeom>
              <a:avLst/>
              <a:gdLst/>
              <a:ahLst/>
              <a:cxnLst/>
              <a:rect l="l" t="t" r="r" b="b"/>
              <a:pathLst>
                <a:path w="10794" h="5079">
                  <a:moveTo>
                    <a:pt x="4965" y="0"/>
                  </a:moveTo>
                  <a:lnTo>
                    <a:pt x="889" y="1282"/>
                  </a:lnTo>
                  <a:lnTo>
                    <a:pt x="76" y="2806"/>
                  </a:lnTo>
                  <a:lnTo>
                    <a:pt x="0" y="2984"/>
                  </a:lnTo>
                  <a:lnTo>
                    <a:pt x="2730" y="4394"/>
                  </a:lnTo>
                  <a:lnTo>
                    <a:pt x="4178" y="2197"/>
                  </a:lnTo>
                  <a:lnTo>
                    <a:pt x="8737" y="4711"/>
                  </a:lnTo>
                  <a:lnTo>
                    <a:pt x="10223" y="2019"/>
                  </a:lnTo>
                  <a:lnTo>
                    <a:pt x="7416" y="469"/>
                  </a:lnTo>
                  <a:lnTo>
                    <a:pt x="4965" y="0"/>
                  </a:lnTo>
                  <a:close/>
                </a:path>
              </a:pathLst>
            </a:custGeom>
            <a:solidFill>
              <a:srgbClr val="004A8F"/>
            </a:solidFill>
          </p:spPr>
          <p:txBody>
            <a:bodyPr wrap="square" lIns="0" tIns="0" rIns="0" bIns="0" rtlCol="0"/>
            <a:lstStyle/>
            <a:p/>
          </p:txBody>
        </p:sp>
        <p:pic>
          <p:nvPicPr>
            <p:cNvPr id="141" name="object 141" descr=""/>
            <p:cNvPicPr/>
            <p:nvPr/>
          </p:nvPicPr>
          <p:blipFill>
            <a:blip r:embed="rId38" cstate="print"/>
            <a:stretch>
              <a:fillRect/>
            </a:stretch>
          </p:blipFill>
          <p:spPr>
            <a:xfrm>
              <a:off x="13600087" y="4432439"/>
              <a:ext cx="91617" cy="182625"/>
            </a:xfrm>
            <a:prstGeom prst="rect">
              <a:avLst/>
            </a:prstGeom>
          </p:spPr>
        </p:pic>
        <p:sp>
          <p:nvSpPr>
            <p:cNvPr id="142" name="object 142" descr=""/>
            <p:cNvSpPr/>
            <p:nvPr/>
          </p:nvSpPr>
          <p:spPr>
            <a:xfrm>
              <a:off x="13600096" y="4432029"/>
              <a:ext cx="92075" cy="183515"/>
            </a:xfrm>
            <a:custGeom>
              <a:avLst/>
              <a:gdLst/>
              <a:ahLst/>
              <a:cxnLst/>
              <a:rect l="l" t="t" r="r" b="b"/>
              <a:pathLst>
                <a:path w="92075" h="183514">
                  <a:moveTo>
                    <a:pt x="86226" y="24561"/>
                  </a:moveTo>
                  <a:lnTo>
                    <a:pt x="76847" y="24561"/>
                  </a:lnTo>
                  <a:lnTo>
                    <a:pt x="79311" y="25107"/>
                  </a:lnTo>
                  <a:lnTo>
                    <a:pt x="81165" y="26263"/>
                  </a:lnTo>
                  <a:lnTo>
                    <a:pt x="86626" y="33667"/>
                  </a:lnTo>
                  <a:lnTo>
                    <a:pt x="83972" y="44297"/>
                  </a:lnTo>
                  <a:lnTo>
                    <a:pt x="84471" y="50406"/>
                  </a:lnTo>
                  <a:lnTo>
                    <a:pt x="84857" y="60083"/>
                  </a:lnTo>
                  <a:lnTo>
                    <a:pt x="84977" y="66587"/>
                  </a:lnTo>
                  <a:lnTo>
                    <a:pt x="84546" y="83257"/>
                  </a:lnTo>
                  <a:lnTo>
                    <a:pt x="81864" y="103124"/>
                  </a:lnTo>
                  <a:lnTo>
                    <a:pt x="80911" y="107530"/>
                  </a:lnTo>
                  <a:lnTo>
                    <a:pt x="69862" y="127495"/>
                  </a:lnTo>
                  <a:lnTo>
                    <a:pt x="68668" y="132499"/>
                  </a:lnTo>
                  <a:lnTo>
                    <a:pt x="63577" y="148177"/>
                  </a:lnTo>
                  <a:lnTo>
                    <a:pt x="56276" y="166465"/>
                  </a:lnTo>
                  <a:lnTo>
                    <a:pt x="49695" y="181705"/>
                  </a:lnTo>
                  <a:lnTo>
                    <a:pt x="49097" y="183036"/>
                  </a:lnTo>
                  <a:lnTo>
                    <a:pt x="54672" y="183036"/>
                  </a:lnTo>
                  <a:lnTo>
                    <a:pt x="61225" y="167844"/>
                  </a:lnTo>
                  <a:lnTo>
                    <a:pt x="68498" y="149542"/>
                  </a:lnTo>
                  <a:lnTo>
                    <a:pt x="73609" y="133680"/>
                  </a:lnTo>
                  <a:lnTo>
                    <a:pt x="74650" y="129349"/>
                  </a:lnTo>
                  <a:lnTo>
                    <a:pt x="85724" y="109321"/>
                  </a:lnTo>
                  <a:lnTo>
                    <a:pt x="86829" y="104190"/>
                  </a:lnTo>
                  <a:lnTo>
                    <a:pt x="89537" y="84902"/>
                  </a:lnTo>
                  <a:lnTo>
                    <a:pt x="90007" y="71145"/>
                  </a:lnTo>
                  <a:lnTo>
                    <a:pt x="89884" y="58013"/>
                  </a:lnTo>
                  <a:lnTo>
                    <a:pt x="89694" y="52189"/>
                  </a:lnTo>
                  <a:lnTo>
                    <a:pt x="89115" y="44653"/>
                  </a:lnTo>
                  <a:lnTo>
                    <a:pt x="89649" y="42291"/>
                  </a:lnTo>
                  <a:lnTo>
                    <a:pt x="91605" y="31877"/>
                  </a:lnTo>
                  <a:lnTo>
                    <a:pt x="86226" y="24561"/>
                  </a:lnTo>
                  <a:close/>
                </a:path>
                <a:path w="92075" h="183514">
                  <a:moveTo>
                    <a:pt x="30899" y="3556"/>
                  </a:moveTo>
                  <a:lnTo>
                    <a:pt x="12722" y="39137"/>
                  </a:lnTo>
                  <a:lnTo>
                    <a:pt x="11493" y="56464"/>
                  </a:lnTo>
                  <a:lnTo>
                    <a:pt x="0" y="62661"/>
                  </a:lnTo>
                  <a:lnTo>
                    <a:pt x="10307" y="104198"/>
                  </a:lnTo>
                  <a:lnTo>
                    <a:pt x="17894" y="113347"/>
                  </a:lnTo>
                  <a:lnTo>
                    <a:pt x="16992" y="119037"/>
                  </a:lnTo>
                  <a:lnTo>
                    <a:pt x="15200" y="127495"/>
                  </a:lnTo>
                  <a:lnTo>
                    <a:pt x="12532" y="136350"/>
                  </a:lnTo>
                  <a:lnTo>
                    <a:pt x="8788" y="143954"/>
                  </a:lnTo>
                  <a:lnTo>
                    <a:pt x="12966" y="146837"/>
                  </a:lnTo>
                  <a:lnTo>
                    <a:pt x="23279" y="111137"/>
                  </a:lnTo>
                  <a:lnTo>
                    <a:pt x="21755" y="110007"/>
                  </a:lnTo>
                  <a:lnTo>
                    <a:pt x="21602" y="109855"/>
                  </a:lnTo>
                  <a:lnTo>
                    <a:pt x="5346" y="71145"/>
                  </a:lnTo>
                  <a:lnTo>
                    <a:pt x="5168" y="65633"/>
                  </a:lnTo>
                  <a:lnTo>
                    <a:pt x="9880" y="63093"/>
                  </a:lnTo>
                  <a:lnTo>
                    <a:pt x="12865" y="61506"/>
                  </a:lnTo>
                  <a:lnTo>
                    <a:pt x="16379" y="61506"/>
                  </a:lnTo>
                  <a:lnTo>
                    <a:pt x="19049" y="60083"/>
                  </a:lnTo>
                  <a:lnTo>
                    <a:pt x="18884" y="59740"/>
                  </a:lnTo>
                  <a:lnTo>
                    <a:pt x="17906" y="58013"/>
                  </a:lnTo>
                  <a:lnTo>
                    <a:pt x="15532" y="57251"/>
                  </a:lnTo>
                  <a:lnTo>
                    <a:pt x="16192" y="55676"/>
                  </a:lnTo>
                  <a:lnTo>
                    <a:pt x="16675" y="53721"/>
                  </a:lnTo>
                  <a:lnTo>
                    <a:pt x="16764" y="50977"/>
                  </a:lnTo>
                  <a:lnTo>
                    <a:pt x="17684" y="40399"/>
                  </a:lnTo>
                  <a:lnTo>
                    <a:pt x="30022" y="8839"/>
                  </a:lnTo>
                  <a:lnTo>
                    <a:pt x="40503" y="8839"/>
                  </a:lnTo>
                  <a:lnTo>
                    <a:pt x="40754" y="8509"/>
                  </a:lnTo>
                  <a:lnTo>
                    <a:pt x="42844" y="6337"/>
                  </a:lnTo>
                  <a:lnTo>
                    <a:pt x="36131" y="6337"/>
                  </a:lnTo>
                  <a:lnTo>
                    <a:pt x="34112" y="5054"/>
                  </a:lnTo>
                  <a:lnTo>
                    <a:pt x="30899" y="3556"/>
                  </a:lnTo>
                  <a:close/>
                </a:path>
                <a:path w="92075" h="183514">
                  <a:moveTo>
                    <a:pt x="9962" y="63093"/>
                  </a:moveTo>
                  <a:close/>
                </a:path>
                <a:path w="92075" h="183514">
                  <a:moveTo>
                    <a:pt x="16379" y="61506"/>
                  </a:moveTo>
                  <a:lnTo>
                    <a:pt x="12865" y="61506"/>
                  </a:lnTo>
                  <a:lnTo>
                    <a:pt x="14223" y="61950"/>
                  </a:lnTo>
                  <a:lnTo>
                    <a:pt x="14566" y="62471"/>
                  </a:lnTo>
                  <a:lnTo>
                    <a:pt x="16379" y="61506"/>
                  </a:lnTo>
                  <a:close/>
                </a:path>
                <a:path w="92075" h="183514">
                  <a:moveTo>
                    <a:pt x="74741" y="11112"/>
                  </a:moveTo>
                  <a:lnTo>
                    <a:pt x="66154" y="11112"/>
                  </a:lnTo>
                  <a:lnTo>
                    <a:pt x="72072" y="15455"/>
                  </a:lnTo>
                  <a:lnTo>
                    <a:pt x="71696" y="21945"/>
                  </a:lnTo>
                  <a:lnTo>
                    <a:pt x="71539" y="24091"/>
                  </a:lnTo>
                  <a:lnTo>
                    <a:pt x="71793" y="24104"/>
                  </a:lnTo>
                  <a:lnTo>
                    <a:pt x="70103" y="36271"/>
                  </a:lnTo>
                  <a:lnTo>
                    <a:pt x="75133" y="36969"/>
                  </a:lnTo>
                  <a:lnTo>
                    <a:pt x="76847" y="24561"/>
                  </a:lnTo>
                  <a:lnTo>
                    <a:pt x="86226" y="24561"/>
                  </a:lnTo>
                  <a:lnTo>
                    <a:pt x="84302" y="21945"/>
                  </a:lnTo>
                  <a:lnTo>
                    <a:pt x="81013" y="20053"/>
                  </a:lnTo>
                  <a:lnTo>
                    <a:pt x="76758" y="19380"/>
                  </a:lnTo>
                  <a:lnTo>
                    <a:pt x="76530" y="16471"/>
                  </a:lnTo>
                  <a:lnTo>
                    <a:pt x="75604" y="11963"/>
                  </a:lnTo>
                  <a:lnTo>
                    <a:pt x="75466" y="11645"/>
                  </a:lnTo>
                  <a:lnTo>
                    <a:pt x="74741" y="11112"/>
                  </a:lnTo>
                  <a:close/>
                </a:path>
                <a:path w="92075" h="183514">
                  <a:moveTo>
                    <a:pt x="40503" y="8839"/>
                  </a:moveTo>
                  <a:lnTo>
                    <a:pt x="30022" y="8839"/>
                  </a:lnTo>
                  <a:lnTo>
                    <a:pt x="31978" y="9753"/>
                  </a:lnTo>
                  <a:lnTo>
                    <a:pt x="33286" y="10566"/>
                  </a:lnTo>
                  <a:lnTo>
                    <a:pt x="33477" y="29972"/>
                  </a:lnTo>
                  <a:lnTo>
                    <a:pt x="38557" y="29921"/>
                  </a:lnTo>
                  <a:lnTo>
                    <a:pt x="38376" y="11645"/>
                  </a:lnTo>
                  <a:lnTo>
                    <a:pt x="40503" y="8839"/>
                  </a:lnTo>
                  <a:close/>
                </a:path>
                <a:path w="92075" h="183514">
                  <a:moveTo>
                    <a:pt x="56062" y="5118"/>
                  </a:moveTo>
                  <a:lnTo>
                    <a:pt x="44018" y="5118"/>
                  </a:lnTo>
                  <a:lnTo>
                    <a:pt x="47282" y="5524"/>
                  </a:lnTo>
                  <a:lnTo>
                    <a:pt x="50203" y="5854"/>
                  </a:lnTo>
                  <a:lnTo>
                    <a:pt x="52616" y="9004"/>
                  </a:lnTo>
                  <a:lnTo>
                    <a:pt x="53773" y="11010"/>
                  </a:lnTo>
                  <a:lnTo>
                    <a:pt x="53719" y="11645"/>
                  </a:lnTo>
                  <a:lnTo>
                    <a:pt x="51155" y="27825"/>
                  </a:lnTo>
                  <a:lnTo>
                    <a:pt x="56172" y="28625"/>
                  </a:lnTo>
                  <a:lnTo>
                    <a:pt x="58623" y="13182"/>
                  </a:lnTo>
                  <a:lnTo>
                    <a:pt x="61988" y="11963"/>
                  </a:lnTo>
                  <a:lnTo>
                    <a:pt x="66154" y="11112"/>
                  </a:lnTo>
                  <a:lnTo>
                    <a:pt x="74741" y="11112"/>
                  </a:lnTo>
                  <a:lnTo>
                    <a:pt x="70564" y="8039"/>
                  </a:lnTo>
                  <a:lnTo>
                    <a:pt x="57911" y="8039"/>
                  </a:lnTo>
                  <a:lnTo>
                    <a:pt x="56260" y="5372"/>
                  </a:lnTo>
                  <a:lnTo>
                    <a:pt x="56062" y="5118"/>
                  </a:lnTo>
                  <a:close/>
                </a:path>
                <a:path w="92075" h="183514">
                  <a:moveTo>
                    <a:pt x="63741" y="6146"/>
                  </a:moveTo>
                  <a:lnTo>
                    <a:pt x="57911" y="8039"/>
                  </a:lnTo>
                  <a:lnTo>
                    <a:pt x="70564" y="8039"/>
                  </a:lnTo>
                  <a:lnTo>
                    <a:pt x="68389" y="6438"/>
                  </a:lnTo>
                  <a:lnTo>
                    <a:pt x="63741" y="6146"/>
                  </a:lnTo>
                  <a:close/>
                </a:path>
                <a:path w="92075" h="183514">
                  <a:moveTo>
                    <a:pt x="43891" y="0"/>
                  </a:moveTo>
                  <a:lnTo>
                    <a:pt x="39954" y="2006"/>
                  </a:lnTo>
                  <a:lnTo>
                    <a:pt x="36131" y="6337"/>
                  </a:lnTo>
                  <a:lnTo>
                    <a:pt x="42844" y="6337"/>
                  </a:lnTo>
                  <a:lnTo>
                    <a:pt x="44018" y="5118"/>
                  </a:lnTo>
                  <a:lnTo>
                    <a:pt x="56062" y="5118"/>
                  </a:lnTo>
                  <a:lnTo>
                    <a:pt x="52870" y="1041"/>
                  </a:lnTo>
                  <a:lnTo>
                    <a:pt x="43891" y="0"/>
                  </a:lnTo>
                  <a:close/>
                </a:path>
              </a:pathLst>
            </a:custGeom>
            <a:solidFill>
              <a:srgbClr val="C49A6C"/>
            </a:solidFill>
          </p:spPr>
          <p:txBody>
            <a:bodyPr wrap="square" lIns="0" tIns="0" rIns="0" bIns="0" rtlCol="0"/>
            <a:lstStyle/>
            <a:p/>
          </p:txBody>
        </p:sp>
        <p:pic>
          <p:nvPicPr>
            <p:cNvPr id="143" name="object 143" descr=""/>
            <p:cNvPicPr/>
            <p:nvPr/>
          </p:nvPicPr>
          <p:blipFill>
            <a:blip r:embed="rId39" cstate="print"/>
            <a:stretch>
              <a:fillRect/>
            </a:stretch>
          </p:blipFill>
          <p:spPr>
            <a:xfrm>
              <a:off x="13618058" y="4462094"/>
              <a:ext cx="60058" cy="60058"/>
            </a:xfrm>
            <a:prstGeom prst="rect">
              <a:avLst/>
            </a:prstGeom>
          </p:spPr>
        </p:pic>
        <p:sp>
          <p:nvSpPr>
            <p:cNvPr id="144" name="object 144" descr=""/>
            <p:cNvSpPr/>
            <p:nvPr/>
          </p:nvSpPr>
          <p:spPr>
            <a:xfrm>
              <a:off x="13462305" y="4411319"/>
              <a:ext cx="273050" cy="95885"/>
            </a:xfrm>
            <a:custGeom>
              <a:avLst/>
              <a:gdLst/>
              <a:ahLst/>
              <a:cxnLst/>
              <a:rect l="l" t="t" r="r" b="b"/>
              <a:pathLst>
                <a:path w="273050" h="95885">
                  <a:moveTo>
                    <a:pt x="21018" y="4699"/>
                  </a:moveTo>
                  <a:lnTo>
                    <a:pt x="16306" y="0"/>
                  </a:lnTo>
                  <a:lnTo>
                    <a:pt x="4699" y="0"/>
                  </a:lnTo>
                  <a:lnTo>
                    <a:pt x="0" y="4699"/>
                  </a:lnTo>
                  <a:lnTo>
                    <a:pt x="0" y="16306"/>
                  </a:lnTo>
                  <a:lnTo>
                    <a:pt x="4699" y="21005"/>
                  </a:lnTo>
                  <a:lnTo>
                    <a:pt x="16306" y="21005"/>
                  </a:lnTo>
                  <a:lnTo>
                    <a:pt x="21018" y="16306"/>
                  </a:lnTo>
                  <a:lnTo>
                    <a:pt x="21018" y="10502"/>
                  </a:lnTo>
                  <a:lnTo>
                    <a:pt x="21018" y="4699"/>
                  </a:lnTo>
                  <a:close/>
                </a:path>
                <a:path w="273050" h="95885">
                  <a:moveTo>
                    <a:pt x="51765" y="4699"/>
                  </a:moveTo>
                  <a:lnTo>
                    <a:pt x="47066" y="0"/>
                  </a:lnTo>
                  <a:lnTo>
                    <a:pt x="35458" y="0"/>
                  </a:lnTo>
                  <a:lnTo>
                    <a:pt x="30746" y="4699"/>
                  </a:lnTo>
                  <a:lnTo>
                    <a:pt x="30746" y="16306"/>
                  </a:lnTo>
                  <a:lnTo>
                    <a:pt x="35458" y="21005"/>
                  </a:lnTo>
                  <a:lnTo>
                    <a:pt x="47066" y="21005"/>
                  </a:lnTo>
                  <a:lnTo>
                    <a:pt x="51765" y="16306"/>
                  </a:lnTo>
                  <a:lnTo>
                    <a:pt x="51765" y="10502"/>
                  </a:lnTo>
                  <a:lnTo>
                    <a:pt x="51765" y="4699"/>
                  </a:lnTo>
                  <a:close/>
                </a:path>
                <a:path w="273050" h="95885">
                  <a:moveTo>
                    <a:pt x="82511" y="4699"/>
                  </a:moveTo>
                  <a:lnTo>
                    <a:pt x="77812" y="0"/>
                  </a:lnTo>
                  <a:lnTo>
                    <a:pt x="66205" y="0"/>
                  </a:lnTo>
                  <a:lnTo>
                    <a:pt x="61493" y="4699"/>
                  </a:lnTo>
                  <a:lnTo>
                    <a:pt x="61493" y="16306"/>
                  </a:lnTo>
                  <a:lnTo>
                    <a:pt x="66205" y="21005"/>
                  </a:lnTo>
                  <a:lnTo>
                    <a:pt x="77812" y="21005"/>
                  </a:lnTo>
                  <a:lnTo>
                    <a:pt x="82511" y="16306"/>
                  </a:lnTo>
                  <a:lnTo>
                    <a:pt x="82511" y="10502"/>
                  </a:lnTo>
                  <a:lnTo>
                    <a:pt x="82511" y="4699"/>
                  </a:lnTo>
                  <a:close/>
                </a:path>
                <a:path w="273050" h="95885">
                  <a:moveTo>
                    <a:pt x="113258" y="4699"/>
                  </a:moveTo>
                  <a:lnTo>
                    <a:pt x="108559" y="0"/>
                  </a:lnTo>
                  <a:lnTo>
                    <a:pt x="96939" y="0"/>
                  </a:lnTo>
                  <a:lnTo>
                    <a:pt x="92227" y="4699"/>
                  </a:lnTo>
                  <a:lnTo>
                    <a:pt x="92227" y="16306"/>
                  </a:lnTo>
                  <a:lnTo>
                    <a:pt x="96939" y="21005"/>
                  </a:lnTo>
                  <a:lnTo>
                    <a:pt x="108559" y="21005"/>
                  </a:lnTo>
                  <a:lnTo>
                    <a:pt x="113258" y="16306"/>
                  </a:lnTo>
                  <a:lnTo>
                    <a:pt x="113258" y="10502"/>
                  </a:lnTo>
                  <a:lnTo>
                    <a:pt x="113258" y="4699"/>
                  </a:lnTo>
                  <a:close/>
                </a:path>
                <a:path w="273050" h="95885">
                  <a:moveTo>
                    <a:pt x="144005" y="4711"/>
                  </a:moveTo>
                  <a:lnTo>
                    <a:pt x="139293" y="0"/>
                  </a:lnTo>
                  <a:lnTo>
                    <a:pt x="127685" y="0"/>
                  </a:lnTo>
                  <a:lnTo>
                    <a:pt x="122986" y="4699"/>
                  </a:lnTo>
                  <a:lnTo>
                    <a:pt x="122986" y="10502"/>
                  </a:lnTo>
                  <a:lnTo>
                    <a:pt x="122986" y="16306"/>
                  </a:lnTo>
                  <a:lnTo>
                    <a:pt x="127685" y="21005"/>
                  </a:lnTo>
                  <a:lnTo>
                    <a:pt x="139306" y="21005"/>
                  </a:lnTo>
                  <a:lnTo>
                    <a:pt x="144005" y="16306"/>
                  </a:lnTo>
                  <a:lnTo>
                    <a:pt x="144005" y="4711"/>
                  </a:lnTo>
                  <a:close/>
                </a:path>
                <a:path w="273050" h="95885">
                  <a:moveTo>
                    <a:pt x="174752" y="4711"/>
                  </a:moveTo>
                  <a:lnTo>
                    <a:pt x="170040" y="0"/>
                  </a:lnTo>
                  <a:lnTo>
                    <a:pt x="158445" y="0"/>
                  </a:lnTo>
                  <a:lnTo>
                    <a:pt x="153733" y="4699"/>
                  </a:lnTo>
                  <a:lnTo>
                    <a:pt x="153733" y="10502"/>
                  </a:lnTo>
                  <a:lnTo>
                    <a:pt x="153733" y="16306"/>
                  </a:lnTo>
                  <a:lnTo>
                    <a:pt x="158445" y="21005"/>
                  </a:lnTo>
                  <a:lnTo>
                    <a:pt x="170040" y="21005"/>
                  </a:lnTo>
                  <a:lnTo>
                    <a:pt x="174752" y="16306"/>
                  </a:lnTo>
                  <a:lnTo>
                    <a:pt x="174752" y="4711"/>
                  </a:lnTo>
                  <a:close/>
                </a:path>
                <a:path w="273050" h="95885">
                  <a:moveTo>
                    <a:pt x="205511" y="16306"/>
                  </a:moveTo>
                  <a:lnTo>
                    <a:pt x="205498" y="4711"/>
                  </a:lnTo>
                  <a:lnTo>
                    <a:pt x="200799" y="0"/>
                  </a:lnTo>
                  <a:lnTo>
                    <a:pt x="189191" y="0"/>
                  </a:lnTo>
                  <a:lnTo>
                    <a:pt x="184480" y="4699"/>
                  </a:lnTo>
                  <a:lnTo>
                    <a:pt x="184480" y="10502"/>
                  </a:lnTo>
                  <a:lnTo>
                    <a:pt x="184480" y="16306"/>
                  </a:lnTo>
                  <a:lnTo>
                    <a:pt x="189191" y="21005"/>
                  </a:lnTo>
                  <a:lnTo>
                    <a:pt x="200799" y="21005"/>
                  </a:lnTo>
                  <a:lnTo>
                    <a:pt x="205511" y="16306"/>
                  </a:lnTo>
                  <a:close/>
                </a:path>
                <a:path w="273050" h="95885">
                  <a:moveTo>
                    <a:pt x="236258" y="16306"/>
                  </a:moveTo>
                  <a:lnTo>
                    <a:pt x="236245" y="4711"/>
                  </a:lnTo>
                  <a:lnTo>
                    <a:pt x="231546" y="0"/>
                  </a:lnTo>
                  <a:lnTo>
                    <a:pt x="219938" y="0"/>
                  </a:lnTo>
                  <a:lnTo>
                    <a:pt x="215226" y="4699"/>
                  </a:lnTo>
                  <a:lnTo>
                    <a:pt x="215226" y="10502"/>
                  </a:lnTo>
                  <a:lnTo>
                    <a:pt x="215226" y="16306"/>
                  </a:lnTo>
                  <a:lnTo>
                    <a:pt x="219938" y="21005"/>
                  </a:lnTo>
                  <a:lnTo>
                    <a:pt x="231546" y="21005"/>
                  </a:lnTo>
                  <a:lnTo>
                    <a:pt x="236258" y="16306"/>
                  </a:lnTo>
                  <a:close/>
                </a:path>
                <a:path w="273050" h="95885">
                  <a:moveTo>
                    <a:pt x="266992" y="36271"/>
                  </a:moveTo>
                  <a:lnTo>
                    <a:pt x="262280" y="31572"/>
                  </a:lnTo>
                  <a:lnTo>
                    <a:pt x="256476" y="31572"/>
                  </a:lnTo>
                  <a:lnTo>
                    <a:pt x="250672" y="31572"/>
                  </a:lnTo>
                  <a:lnTo>
                    <a:pt x="245960" y="36271"/>
                  </a:lnTo>
                  <a:lnTo>
                    <a:pt x="245960" y="47879"/>
                  </a:lnTo>
                  <a:lnTo>
                    <a:pt x="250672" y="52590"/>
                  </a:lnTo>
                  <a:lnTo>
                    <a:pt x="262280" y="52590"/>
                  </a:lnTo>
                  <a:lnTo>
                    <a:pt x="266992" y="47879"/>
                  </a:lnTo>
                  <a:lnTo>
                    <a:pt x="266992" y="36271"/>
                  </a:lnTo>
                  <a:close/>
                </a:path>
                <a:path w="273050" h="95885">
                  <a:moveTo>
                    <a:pt x="266992" y="4711"/>
                  </a:moveTo>
                  <a:lnTo>
                    <a:pt x="262280" y="0"/>
                  </a:lnTo>
                  <a:lnTo>
                    <a:pt x="256476" y="0"/>
                  </a:lnTo>
                  <a:lnTo>
                    <a:pt x="250672" y="0"/>
                  </a:lnTo>
                  <a:lnTo>
                    <a:pt x="245960" y="4699"/>
                  </a:lnTo>
                  <a:lnTo>
                    <a:pt x="245973" y="16306"/>
                  </a:lnTo>
                  <a:lnTo>
                    <a:pt x="250672" y="21018"/>
                  </a:lnTo>
                  <a:lnTo>
                    <a:pt x="262280" y="21018"/>
                  </a:lnTo>
                  <a:lnTo>
                    <a:pt x="266992" y="16306"/>
                  </a:lnTo>
                  <a:lnTo>
                    <a:pt x="266992" y="4711"/>
                  </a:lnTo>
                  <a:close/>
                </a:path>
                <a:path w="273050" h="95885">
                  <a:moveTo>
                    <a:pt x="272846" y="71920"/>
                  </a:moveTo>
                  <a:lnTo>
                    <a:pt x="266992" y="71920"/>
                  </a:lnTo>
                  <a:lnTo>
                    <a:pt x="266992" y="66827"/>
                  </a:lnTo>
                  <a:lnTo>
                    <a:pt x="262280" y="62128"/>
                  </a:lnTo>
                  <a:lnTo>
                    <a:pt x="256476" y="62128"/>
                  </a:lnTo>
                  <a:lnTo>
                    <a:pt x="250672" y="62128"/>
                  </a:lnTo>
                  <a:lnTo>
                    <a:pt x="245960" y="66827"/>
                  </a:lnTo>
                  <a:lnTo>
                    <a:pt x="245960" y="71920"/>
                  </a:lnTo>
                  <a:lnTo>
                    <a:pt x="240106" y="71907"/>
                  </a:lnTo>
                  <a:lnTo>
                    <a:pt x="256476" y="95491"/>
                  </a:lnTo>
                  <a:lnTo>
                    <a:pt x="272846" y="71920"/>
                  </a:lnTo>
                  <a:close/>
                </a:path>
              </a:pathLst>
            </a:custGeom>
            <a:solidFill>
              <a:srgbClr val="ED1C24"/>
            </a:solidFill>
          </p:spPr>
          <p:txBody>
            <a:bodyPr wrap="square" lIns="0" tIns="0" rIns="0" bIns="0" rtlCol="0"/>
            <a:lstStyle/>
            <a:p/>
          </p:txBody>
        </p:sp>
      </p:grpSp>
      <p:sp>
        <p:nvSpPr>
          <p:cNvPr id="145" name="object 145"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14</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146" name="object 146"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15</a:t>
            </a:r>
            <a:endParaRPr sz="800">
              <a:latin typeface="Times New Roman"/>
              <a:cs typeface="Times New Roman"/>
            </a:endParaRP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939598"/>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939598"/>
          </a:solidFill>
        </p:spPr>
        <p:txBody>
          <a:bodyPr wrap="square" lIns="0" tIns="0" rIns="0" bIns="0" rtlCol="0"/>
          <a:lstStyle/>
          <a:p/>
        </p:txBody>
      </p:sp>
      <p:grpSp>
        <p:nvGrpSpPr>
          <p:cNvPr id="4" name="object 4" descr=""/>
          <p:cNvGrpSpPr/>
          <p:nvPr/>
        </p:nvGrpSpPr>
        <p:grpSpPr>
          <a:xfrm>
            <a:off x="14683105" y="3273285"/>
            <a:ext cx="436880" cy="1964055"/>
            <a:chOff x="14683105" y="3273285"/>
            <a:chExt cx="436880" cy="1964055"/>
          </a:xfrm>
        </p:grpSpPr>
        <p:sp>
          <p:nvSpPr>
            <p:cNvPr id="5" name="object 5" descr=""/>
            <p:cNvSpPr/>
            <p:nvPr/>
          </p:nvSpPr>
          <p:spPr>
            <a:xfrm>
              <a:off x="14683105" y="3273285"/>
              <a:ext cx="436880" cy="1964055"/>
            </a:xfrm>
            <a:custGeom>
              <a:avLst/>
              <a:gdLst/>
              <a:ahLst/>
              <a:cxnLst/>
              <a:rect l="l" t="t" r="r" b="b"/>
              <a:pathLst>
                <a:path w="436880" h="1964054">
                  <a:moveTo>
                    <a:pt x="0" y="1963670"/>
                  </a:moveTo>
                  <a:lnTo>
                    <a:pt x="0" y="0"/>
                  </a:lnTo>
                  <a:lnTo>
                    <a:pt x="436880" y="0"/>
                  </a:lnTo>
                  <a:lnTo>
                    <a:pt x="436880" y="1963670"/>
                  </a:lnTo>
                  <a:lnTo>
                    <a:pt x="0" y="196367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3277806"/>
              <a:ext cx="427990" cy="1884045"/>
            </a:xfrm>
            <a:custGeom>
              <a:avLst/>
              <a:gdLst/>
              <a:ahLst/>
              <a:cxnLst/>
              <a:rect l="l" t="t" r="r" b="b"/>
              <a:pathLst>
                <a:path w="427990" h="1884045">
                  <a:moveTo>
                    <a:pt x="0" y="0"/>
                  </a:moveTo>
                  <a:lnTo>
                    <a:pt x="0" y="1883625"/>
                  </a:lnTo>
                  <a:lnTo>
                    <a:pt x="427806" y="1757248"/>
                  </a:lnTo>
                  <a:lnTo>
                    <a:pt x="427806" y="144918"/>
                  </a:lnTo>
                  <a:lnTo>
                    <a:pt x="0" y="0"/>
                  </a:lnTo>
                  <a:close/>
                </a:path>
              </a:pathLst>
            </a:custGeom>
            <a:solidFill>
              <a:srgbClr val="F7941D"/>
            </a:solidFill>
          </p:spPr>
          <p:txBody>
            <a:bodyPr wrap="square" lIns="0" tIns="0" rIns="0" bIns="0" rtlCol="0"/>
            <a:lstStyle/>
            <a:p/>
          </p:txBody>
        </p:sp>
      </p:grpSp>
      <p:sp>
        <p:nvSpPr>
          <p:cNvPr id="7" name="object 7" descr=""/>
          <p:cNvSpPr txBox="1"/>
          <p:nvPr/>
        </p:nvSpPr>
        <p:spPr>
          <a:xfrm>
            <a:off x="14800670" y="3450919"/>
            <a:ext cx="158115" cy="153797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教學時數建議與項目確認表</a:t>
            </a:r>
            <a:endParaRPr sz="1050">
              <a:latin typeface="新細明體"/>
              <a:cs typeface="新細明體"/>
            </a:endParaRPr>
          </a:p>
        </p:txBody>
      </p:sp>
      <p:grpSp>
        <p:nvGrpSpPr>
          <p:cNvPr id="8" name="object 8" descr=""/>
          <p:cNvGrpSpPr/>
          <p:nvPr/>
        </p:nvGrpSpPr>
        <p:grpSpPr>
          <a:xfrm>
            <a:off x="0" y="3265551"/>
            <a:ext cx="575310" cy="2034539"/>
            <a:chOff x="0" y="3265551"/>
            <a:chExt cx="575310" cy="2034539"/>
          </a:xfrm>
        </p:grpSpPr>
        <p:sp>
          <p:nvSpPr>
            <p:cNvPr id="9" name="object 9" descr=""/>
            <p:cNvSpPr/>
            <p:nvPr/>
          </p:nvSpPr>
          <p:spPr>
            <a:xfrm>
              <a:off x="0" y="3265551"/>
              <a:ext cx="575310" cy="2034539"/>
            </a:xfrm>
            <a:custGeom>
              <a:avLst/>
              <a:gdLst/>
              <a:ahLst/>
              <a:cxnLst/>
              <a:rect l="l" t="t" r="r" b="b"/>
              <a:pathLst>
                <a:path w="575310" h="2034539">
                  <a:moveTo>
                    <a:pt x="575102" y="0"/>
                  </a:moveTo>
                  <a:lnTo>
                    <a:pt x="0" y="0"/>
                  </a:lnTo>
                  <a:lnTo>
                    <a:pt x="0" y="2034537"/>
                  </a:lnTo>
                  <a:lnTo>
                    <a:pt x="575102" y="2034537"/>
                  </a:lnTo>
                  <a:lnTo>
                    <a:pt x="575102" y="0"/>
                  </a:lnTo>
                  <a:close/>
                </a:path>
              </a:pathLst>
            </a:custGeom>
            <a:solidFill>
              <a:srgbClr val="231F20">
                <a:alpha val="75000"/>
              </a:srgbClr>
            </a:solidFill>
          </p:spPr>
          <p:txBody>
            <a:bodyPr wrap="square" lIns="0" tIns="0" rIns="0" bIns="0" rtlCol="0"/>
            <a:lstStyle/>
            <a:p/>
          </p:txBody>
        </p:sp>
        <p:sp>
          <p:nvSpPr>
            <p:cNvPr id="10" name="object 10" descr=""/>
            <p:cNvSpPr/>
            <p:nvPr/>
          </p:nvSpPr>
          <p:spPr>
            <a:xfrm>
              <a:off x="0" y="3277806"/>
              <a:ext cx="427990" cy="1884045"/>
            </a:xfrm>
            <a:custGeom>
              <a:avLst/>
              <a:gdLst/>
              <a:ahLst/>
              <a:cxnLst/>
              <a:rect l="l" t="t" r="r" b="b"/>
              <a:pathLst>
                <a:path w="427990" h="1884045">
                  <a:moveTo>
                    <a:pt x="427821" y="0"/>
                  </a:moveTo>
                  <a:lnTo>
                    <a:pt x="0" y="144923"/>
                  </a:lnTo>
                  <a:lnTo>
                    <a:pt x="0" y="1757246"/>
                  </a:lnTo>
                  <a:lnTo>
                    <a:pt x="427821" y="1883638"/>
                  </a:lnTo>
                  <a:lnTo>
                    <a:pt x="427821" y="0"/>
                  </a:lnTo>
                  <a:close/>
                </a:path>
              </a:pathLst>
            </a:custGeom>
            <a:solidFill>
              <a:srgbClr val="F7941D"/>
            </a:solidFill>
          </p:spPr>
          <p:txBody>
            <a:bodyPr wrap="square" lIns="0" tIns="0" rIns="0" bIns="0" rtlCol="0"/>
            <a:lstStyle/>
            <a:p/>
          </p:txBody>
        </p:sp>
      </p:grpSp>
      <p:sp>
        <p:nvSpPr>
          <p:cNvPr id="11" name="object 11" descr=""/>
          <p:cNvSpPr txBox="1"/>
          <p:nvPr/>
        </p:nvSpPr>
        <p:spPr>
          <a:xfrm>
            <a:off x="158315" y="3450923"/>
            <a:ext cx="158115" cy="153797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教學時數建議與項目確認表</a:t>
            </a:r>
            <a:endParaRPr sz="1050">
              <a:latin typeface="新細明體"/>
              <a:cs typeface="新細明體"/>
            </a:endParaRPr>
          </a:p>
        </p:txBody>
      </p:sp>
      <p:sp>
        <p:nvSpPr>
          <p:cNvPr id="12" name="object 12" descr=""/>
          <p:cNvSpPr/>
          <p:nvPr/>
        </p:nvSpPr>
        <p:spPr>
          <a:xfrm>
            <a:off x="14759990" y="0"/>
            <a:ext cx="81280" cy="5328285"/>
          </a:xfrm>
          <a:custGeom>
            <a:avLst/>
            <a:gdLst/>
            <a:ahLst/>
            <a:cxnLst/>
            <a:rect l="l" t="t" r="r" b="b"/>
            <a:pathLst>
              <a:path w="81280" h="5328285">
                <a:moveTo>
                  <a:pt x="0" y="5328005"/>
                </a:moveTo>
                <a:lnTo>
                  <a:pt x="80924" y="5328005"/>
                </a:lnTo>
                <a:lnTo>
                  <a:pt x="80924" y="0"/>
                </a:lnTo>
                <a:lnTo>
                  <a:pt x="0" y="0"/>
                </a:lnTo>
                <a:lnTo>
                  <a:pt x="0" y="5328005"/>
                </a:lnTo>
                <a:close/>
              </a:path>
            </a:pathLst>
          </a:custGeom>
          <a:solidFill>
            <a:srgbClr val="231F20">
              <a:alpha val="75000"/>
            </a:srgbClr>
          </a:solidFill>
        </p:spPr>
        <p:txBody>
          <a:bodyPr wrap="square" lIns="0" tIns="0" rIns="0" bIns="0" rtlCol="0"/>
          <a:lstStyle/>
          <a:p/>
        </p:txBody>
      </p:sp>
      <p:sp>
        <p:nvSpPr>
          <p:cNvPr id="13" name="object 13"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grpSp>
        <p:nvGrpSpPr>
          <p:cNvPr id="14" name="object 14" descr=""/>
          <p:cNvGrpSpPr/>
          <p:nvPr/>
        </p:nvGrpSpPr>
        <p:grpSpPr>
          <a:xfrm>
            <a:off x="359994" y="-169"/>
            <a:ext cx="14400530" cy="5328285"/>
            <a:chOff x="359994" y="-169"/>
            <a:chExt cx="14400530" cy="5328285"/>
          </a:xfrm>
        </p:grpSpPr>
        <p:sp>
          <p:nvSpPr>
            <p:cNvPr id="15" name="object 15"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16" name="object 16" descr=""/>
            <p:cNvSpPr/>
            <p:nvPr/>
          </p:nvSpPr>
          <p:spPr>
            <a:xfrm>
              <a:off x="14326873"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17" name="object 17"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18" name="object 18" descr=""/>
            <p:cNvSpPr/>
            <p:nvPr/>
          </p:nvSpPr>
          <p:spPr>
            <a:xfrm>
              <a:off x="383999" y="6180"/>
              <a:ext cx="6840220" cy="0"/>
            </a:xfrm>
            <a:custGeom>
              <a:avLst/>
              <a:gdLst/>
              <a:ahLst/>
              <a:cxnLst/>
              <a:rect l="l" t="t" r="r" b="b"/>
              <a:pathLst>
                <a:path w="6840220" h="0">
                  <a:moveTo>
                    <a:pt x="0" y="0"/>
                  </a:moveTo>
                  <a:lnTo>
                    <a:pt x="6840004" y="0"/>
                  </a:lnTo>
                </a:path>
              </a:pathLst>
            </a:custGeom>
            <a:ln w="12344">
              <a:solidFill>
                <a:srgbClr val="E6E7E8"/>
              </a:solidFill>
            </a:ln>
          </p:spPr>
          <p:txBody>
            <a:bodyPr wrap="square" lIns="0" tIns="0" rIns="0" bIns="0" rtlCol="0"/>
            <a:lstStyle/>
            <a:p/>
          </p:txBody>
        </p:sp>
      </p:grpSp>
      <p:sp>
        <p:nvSpPr>
          <p:cNvPr id="19" name="object 19" descr=""/>
          <p:cNvSpPr/>
          <p:nvPr/>
        </p:nvSpPr>
        <p:spPr>
          <a:xfrm>
            <a:off x="3600000" y="1228508"/>
            <a:ext cx="0" cy="261620"/>
          </a:xfrm>
          <a:custGeom>
            <a:avLst/>
            <a:gdLst/>
            <a:ahLst/>
            <a:cxnLst/>
            <a:rect l="l" t="t" r="r" b="b"/>
            <a:pathLst>
              <a:path w="0" h="261619">
                <a:moveTo>
                  <a:pt x="0" y="260997"/>
                </a:moveTo>
                <a:lnTo>
                  <a:pt x="0" y="0"/>
                </a:lnTo>
              </a:path>
            </a:pathLst>
          </a:custGeom>
          <a:ln w="9004">
            <a:solidFill>
              <a:srgbClr val="FFFFFF"/>
            </a:solidFill>
          </a:ln>
        </p:spPr>
        <p:txBody>
          <a:bodyPr wrap="square" lIns="0" tIns="0" rIns="0" bIns="0" rtlCol="0"/>
          <a:lstStyle/>
          <a:p/>
        </p:txBody>
      </p:sp>
      <p:sp>
        <p:nvSpPr>
          <p:cNvPr id="20" name="object 20" descr=""/>
          <p:cNvSpPr/>
          <p:nvPr/>
        </p:nvSpPr>
        <p:spPr>
          <a:xfrm>
            <a:off x="4499999" y="1228508"/>
            <a:ext cx="0" cy="261620"/>
          </a:xfrm>
          <a:custGeom>
            <a:avLst/>
            <a:gdLst/>
            <a:ahLst/>
            <a:cxnLst/>
            <a:rect l="l" t="t" r="r" b="b"/>
            <a:pathLst>
              <a:path w="0" h="261619">
                <a:moveTo>
                  <a:pt x="0" y="260997"/>
                </a:moveTo>
                <a:lnTo>
                  <a:pt x="0" y="0"/>
                </a:lnTo>
              </a:path>
            </a:pathLst>
          </a:custGeom>
          <a:ln w="9004">
            <a:solidFill>
              <a:srgbClr val="FFFFFF"/>
            </a:solidFill>
          </a:ln>
        </p:spPr>
        <p:txBody>
          <a:bodyPr wrap="square" lIns="0" tIns="0" rIns="0" bIns="0" rtlCol="0"/>
          <a:lstStyle/>
          <a:p/>
        </p:txBody>
      </p:sp>
      <p:graphicFrame>
        <p:nvGraphicFramePr>
          <p:cNvPr id="21" name="object 21" descr=""/>
          <p:cNvGraphicFramePr>
            <a:graphicFrameLocks noGrp="1"/>
          </p:cNvGraphicFramePr>
          <p:nvPr/>
        </p:nvGraphicFramePr>
        <p:xfrm>
          <a:off x="1079995" y="684004"/>
          <a:ext cx="6016625" cy="781685"/>
        </p:xfrm>
        <a:graphic>
          <a:graphicData uri="http://schemas.openxmlformats.org/drawingml/2006/table">
            <a:tbl>
              <a:tblPr firstRow="1" bandRow="1">
                <a:tableStyleId>{2D5ABB26-0587-4C30-8999-92F81FD0307C}</a:tableStyleId>
              </a:tblPr>
              <a:tblGrid>
                <a:gridCol w="2520315"/>
                <a:gridCol w="900430"/>
                <a:gridCol w="2520315"/>
              </a:tblGrid>
              <a:tr h="269875">
                <a:tc>
                  <a:txBody>
                    <a:bodyPr/>
                    <a:lstStyle/>
                    <a:p>
                      <a:pPr algn="ctr">
                        <a:lnSpc>
                          <a:spcPct val="100000"/>
                        </a:lnSpc>
                        <a:spcBef>
                          <a:spcPts val="495"/>
                        </a:spcBef>
                      </a:pPr>
                      <a:r>
                        <a:rPr dirty="0" sz="900" spc="-20">
                          <a:solidFill>
                            <a:srgbClr val="231F20"/>
                          </a:solidFill>
                          <a:latin typeface="SimSun"/>
                          <a:cs typeface="SimSun"/>
                        </a:rPr>
                        <a:t>基本駕駛</a:t>
                      </a:r>
                      <a:endParaRPr sz="900">
                        <a:latin typeface="SimSun"/>
                        <a:cs typeface="SimSun"/>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marL="106045">
                        <a:lnSpc>
                          <a:spcPct val="100000"/>
                        </a:lnSpc>
                        <a:spcBef>
                          <a:spcPts val="495"/>
                        </a:spcBef>
                      </a:pPr>
                      <a:r>
                        <a:rPr dirty="0" sz="900" spc="-20">
                          <a:solidFill>
                            <a:srgbClr val="231F20"/>
                          </a:solidFill>
                          <a:latin typeface="SimSun"/>
                          <a:cs typeface="SimSun"/>
                        </a:rPr>
                        <a:t>建議教學時數</a:t>
                      </a:r>
                      <a:endParaRPr sz="900">
                        <a:latin typeface="SimSun"/>
                        <a:cs typeface="SimSun"/>
                      </a:endParaRPr>
                    </a:p>
                  </a:txBody>
                  <a:tcPr marL="0" marR="0" marB="0" marT="62865">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495"/>
                        </a:spcBef>
                      </a:pPr>
                      <a:r>
                        <a:rPr dirty="0" sz="900" spc="-20">
                          <a:solidFill>
                            <a:srgbClr val="231F20"/>
                          </a:solidFill>
                          <a:latin typeface="SimSun"/>
                          <a:cs typeface="SimSun"/>
                        </a:rPr>
                        <a:t>教學確認</a:t>
                      </a:r>
                      <a:endParaRPr sz="900">
                        <a:latin typeface="SimSun"/>
                        <a:cs typeface="SimSun"/>
                      </a:endParaRPr>
                    </a:p>
                  </a:txBody>
                  <a:tcPr marL="0" marR="0" marB="0" marT="62865">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269875">
                <a:tc>
                  <a:txBody>
                    <a:bodyPr/>
                    <a:lstStyle/>
                    <a:p>
                      <a:pPr marL="53340">
                        <a:lnSpc>
                          <a:spcPct val="100000"/>
                        </a:lnSpc>
                        <a:spcBef>
                          <a:spcPts val="495"/>
                        </a:spcBef>
                      </a:pPr>
                      <a:r>
                        <a:rPr dirty="0" sz="900" spc="-5">
                          <a:solidFill>
                            <a:srgbClr val="231F20"/>
                          </a:solidFill>
                          <a:latin typeface="華康標楷體"/>
                          <a:cs typeface="華康標楷體"/>
                        </a:rPr>
                        <a:t>上、下車輛方法與駕駛姿勢</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rowSpan="2">
                  <a:txBody>
                    <a:bodyPr/>
                    <a:lstStyle/>
                    <a:p>
                      <a:pPr>
                        <a:lnSpc>
                          <a:spcPct val="100000"/>
                        </a:lnSpc>
                        <a:spcBef>
                          <a:spcPts val="25"/>
                        </a:spcBef>
                      </a:pPr>
                      <a:endParaRPr sz="1300">
                        <a:latin typeface="Times New Roman"/>
                        <a:cs typeface="Times New Roman"/>
                      </a:endParaRPr>
                    </a:p>
                    <a:p>
                      <a:pPr marL="290830">
                        <a:lnSpc>
                          <a:spcPct val="100000"/>
                        </a:lnSpc>
                      </a:pPr>
                      <a:r>
                        <a:rPr dirty="0" sz="900">
                          <a:solidFill>
                            <a:srgbClr val="231F20"/>
                          </a:solidFill>
                          <a:latin typeface="Trebuchet MS"/>
                          <a:cs typeface="Trebuchet MS"/>
                        </a:rPr>
                        <a:t>1</a:t>
                      </a:r>
                      <a:r>
                        <a:rPr dirty="0" sz="900" spc="-65">
                          <a:solidFill>
                            <a:srgbClr val="231F20"/>
                          </a:solidFill>
                          <a:latin typeface="Trebuchet MS"/>
                          <a:cs typeface="Trebuchet MS"/>
                        </a:rPr>
                        <a:t> </a:t>
                      </a:r>
                      <a:r>
                        <a:rPr dirty="0" sz="900" spc="-30">
                          <a:solidFill>
                            <a:srgbClr val="231F20"/>
                          </a:solidFill>
                          <a:latin typeface="華康標楷體"/>
                          <a:cs typeface="華康標楷體"/>
                        </a:rPr>
                        <a:t>小時</a:t>
                      </a:r>
                      <a:endParaRPr sz="900">
                        <a:latin typeface="華康標楷體"/>
                        <a:cs typeface="華康標楷體"/>
                      </a:endParaRPr>
                    </a:p>
                  </a:txBody>
                  <a:tcPr marL="0" marR="0" marB="0" marT="3175">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41935">
                <a:tc>
                  <a:txBody>
                    <a:bodyPr/>
                    <a:lstStyle/>
                    <a:p>
                      <a:pPr marL="53340">
                        <a:lnSpc>
                          <a:spcPct val="100000"/>
                        </a:lnSpc>
                        <a:spcBef>
                          <a:spcPts val="495"/>
                        </a:spcBef>
                      </a:pPr>
                      <a:r>
                        <a:rPr dirty="0" sz="900" spc="-5">
                          <a:solidFill>
                            <a:srgbClr val="231F20"/>
                          </a:solidFill>
                          <a:latin typeface="華康標楷體"/>
                          <a:cs typeface="華康標楷體"/>
                        </a:rPr>
                        <a:t>汽車機構與駕駛裝置的操作</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tcPr>
                </a:tc>
                <a:tc vMerge="1">
                  <a:txBody>
                    <a:bodyPr/>
                    <a:lstStyle/>
                    <a:p>
                      <a:pPr/>
                    </a:p>
                  </a:txBody>
                  <a:tcPr marL="0" marR="0" marB="0" marT="3175">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22" name="object 22" descr=""/>
          <p:cNvSpPr/>
          <p:nvPr/>
        </p:nvSpPr>
        <p:spPr>
          <a:xfrm>
            <a:off x="3600000" y="1507511"/>
            <a:ext cx="0" cy="252095"/>
          </a:xfrm>
          <a:custGeom>
            <a:avLst/>
            <a:gdLst/>
            <a:ahLst/>
            <a:cxnLst/>
            <a:rect l="l" t="t" r="r" b="b"/>
            <a:pathLst>
              <a:path w="0" h="252094">
                <a:moveTo>
                  <a:pt x="0" y="251993"/>
                </a:moveTo>
                <a:lnTo>
                  <a:pt x="0" y="0"/>
                </a:lnTo>
              </a:path>
            </a:pathLst>
          </a:custGeom>
          <a:ln w="9004">
            <a:solidFill>
              <a:srgbClr val="FFFFFF"/>
            </a:solidFill>
          </a:ln>
        </p:spPr>
        <p:txBody>
          <a:bodyPr wrap="square" lIns="0" tIns="0" rIns="0" bIns="0" rtlCol="0"/>
          <a:lstStyle/>
          <a:p/>
        </p:txBody>
      </p:sp>
      <p:sp>
        <p:nvSpPr>
          <p:cNvPr id="23" name="object 23" descr=""/>
          <p:cNvSpPr/>
          <p:nvPr/>
        </p:nvSpPr>
        <p:spPr>
          <a:xfrm>
            <a:off x="4499999" y="1507511"/>
            <a:ext cx="0" cy="252095"/>
          </a:xfrm>
          <a:custGeom>
            <a:avLst/>
            <a:gdLst/>
            <a:ahLst/>
            <a:cxnLst/>
            <a:rect l="l" t="t" r="r" b="b"/>
            <a:pathLst>
              <a:path w="0" h="252094">
                <a:moveTo>
                  <a:pt x="0" y="251993"/>
                </a:moveTo>
                <a:lnTo>
                  <a:pt x="0" y="0"/>
                </a:lnTo>
              </a:path>
            </a:pathLst>
          </a:custGeom>
          <a:ln w="9004">
            <a:solidFill>
              <a:srgbClr val="FFFFFF"/>
            </a:solidFill>
          </a:ln>
        </p:spPr>
        <p:txBody>
          <a:bodyPr wrap="square" lIns="0" tIns="0" rIns="0" bIns="0" rtlCol="0"/>
          <a:lstStyle/>
          <a:p/>
        </p:txBody>
      </p:sp>
      <p:sp>
        <p:nvSpPr>
          <p:cNvPr id="24" name="object 24" descr=""/>
          <p:cNvSpPr/>
          <p:nvPr/>
        </p:nvSpPr>
        <p:spPr>
          <a:xfrm>
            <a:off x="3600000" y="2857500"/>
            <a:ext cx="0" cy="252095"/>
          </a:xfrm>
          <a:custGeom>
            <a:avLst/>
            <a:gdLst/>
            <a:ahLst/>
            <a:cxnLst/>
            <a:rect l="l" t="t" r="r" b="b"/>
            <a:pathLst>
              <a:path w="0" h="252094">
                <a:moveTo>
                  <a:pt x="0" y="252006"/>
                </a:moveTo>
                <a:lnTo>
                  <a:pt x="0" y="0"/>
                </a:lnTo>
              </a:path>
            </a:pathLst>
          </a:custGeom>
          <a:ln w="9004">
            <a:solidFill>
              <a:srgbClr val="FFFFFF"/>
            </a:solidFill>
          </a:ln>
        </p:spPr>
        <p:txBody>
          <a:bodyPr wrap="square" lIns="0" tIns="0" rIns="0" bIns="0" rtlCol="0"/>
          <a:lstStyle/>
          <a:p/>
        </p:txBody>
      </p:sp>
      <p:sp>
        <p:nvSpPr>
          <p:cNvPr id="25" name="object 25" descr=""/>
          <p:cNvSpPr/>
          <p:nvPr/>
        </p:nvSpPr>
        <p:spPr>
          <a:xfrm>
            <a:off x="4499999" y="2857500"/>
            <a:ext cx="0" cy="252095"/>
          </a:xfrm>
          <a:custGeom>
            <a:avLst/>
            <a:gdLst/>
            <a:ahLst/>
            <a:cxnLst/>
            <a:rect l="l" t="t" r="r" b="b"/>
            <a:pathLst>
              <a:path w="0" h="252094">
                <a:moveTo>
                  <a:pt x="0" y="252006"/>
                </a:moveTo>
                <a:lnTo>
                  <a:pt x="0" y="0"/>
                </a:lnTo>
              </a:path>
            </a:pathLst>
          </a:custGeom>
          <a:ln w="9004">
            <a:solidFill>
              <a:srgbClr val="FFFFFF"/>
            </a:solidFill>
          </a:ln>
        </p:spPr>
        <p:txBody>
          <a:bodyPr wrap="square" lIns="0" tIns="0" rIns="0" bIns="0" rtlCol="0"/>
          <a:lstStyle/>
          <a:p/>
        </p:txBody>
      </p:sp>
      <p:graphicFrame>
        <p:nvGraphicFramePr>
          <p:cNvPr id="26" name="object 26" descr=""/>
          <p:cNvGraphicFramePr>
            <a:graphicFrameLocks noGrp="1"/>
          </p:cNvGraphicFramePr>
          <p:nvPr/>
        </p:nvGraphicFramePr>
        <p:xfrm>
          <a:off x="1080000" y="1511997"/>
          <a:ext cx="6016625" cy="1330960"/>
        </p:xfrm>
        <a:graphic>
          <a:graphicData uri="http://schemas.openxmlformats.org/drawingml/2006/table">
            <a:tbl>
              <a:tblPr firstRow="1" bandRow="1">
                <a:tableStyleId>{2D5ABB26-0587-4C30-8999-92F81FD0307C}</a:tableStyleId>
              </a:tblPr>
              <a:tblGrid>
                <a:gridCol w="2520315"/>
                <a:gridCol w="900430"/>
                <a:gridCol w="2520315"/>
              </a:tblGrid>
              <a:tr h="251460">
                <a:tc>
                  <a:txBody>
                    <a:bodyPr/>
                    <a:lstStyle/>
                    <a:p>
                      <a:pPr marL="53340">
                        <a:lnSpc>
                          <a:spcPct val="100000"/>
                        </a:lnSpc>
                        <a:spcBef>
                          <a:spcPts val="350"/>
                        </a:spcBef>
                      </a:pPr>
                      <a:r>
                        <a:rPr dirty="0" sz="900" spc="-10">
                          <a:solidFill>
                            <a:srgbClr val="231F20"/>
                          </a:solidFill>
                          <a:latin typeface="華康標楷體"/>
                          <a:cs typeface="華康標楷體"/>
                        </a:rPr>
                        <a:t>起步與停車</a:t>
                      </a:r>
                      <a:endParaRPr sz="900">
                        <a:latin typeface="華康標楷體"/>
                        <a:cs typeface="華康標楷體"/>
                      </a:endParaRPr>
                    </a:p>
                  </a:txBody>
                  <a:tcPr marL="0" marR="0" marB="0" marT="44450">
                    <a:lnR w="9525">
                      <a:solidFill>
                        <a:srgbClr val="BCBEC0"/>
                      </a:solidFill>
                      <a:prstDash val="dot"/>
                    </a:lnR>
                    <a:lnB w="9525">
                      <a:solidFill>
                        <a:srgbClr val="BCBEC0"/>
                      </a:solidFill>
                      <a:prstDash val="solid"/>
                    </a:lnB>
                  </a:tcPr>
                </a:tc>
                <a:tc>
                  <a:txBody>
                    <a:bodyPr/>
                    <a:lstStyle/>
                    <a:p>
                      <a:pPr algn="ctr">
                        <a:lnSpc>
                          <a:spcPct val="100000"/>
                        </a:lnSpc>
                        <a:spcBef>
                          <a:spcPts val="350"/>
                        </a:spcBef>
                      </a:pPr>
                      <a:r>
                        <a:rPr dirty="0" sz="900">
                          <a:solidFill>
                            <a:srgbClr val="231F20"/>
                          </a:solidFill>
                          <a:latin typeface="Trebuchet MS"/>
                          <a:cs typeface="Trebuchet MS"/>
                        </a:rPr>
                        <a:t>1</a:t>
                      </a:r>
                      <a:r>
                        <a:rPr dirty="0" sz="900" spc="-65">
                          <a:solidFill>
                            <a:srgbClr val="231F20"/>
                          </a:solidFill>
                          <a:latin typeface="Trebuchet MS"/>
                          <a:cs typeface="Trebuchet MS"/>
                        </a:rPr>
                        <a:t> </a:t>
                      </a:r>
                      <a:r>
                        <a:rPr dirty="0" sz="900" spc="-30">
                          <a:solidFill>
                            <a:srgbClr val="231F20"/>
                          </a:solidFill>
                          <a:latin typeface="華康標楷體"/>
                          <a:cs typeface="華康標楷體"/>
                        </a:rPr>
                        <a:t>小時</a:t>
                      </a:r>
                      <a:endParaRPr sz="900">
                        <a:latin typeface="華康標楷體"/>
                        <a:cs typeface="華康標楷體"/>
                      </a:endParaRPr>
                    </a:p>
                  </a:txBody>
                  <a:tcPr marL="0" marR="0" marB="0" marT="44450">
                    <a:lnL w="9525">
                      <a:solidFill>
                        <a:srgbClr val="BCBEC0"/>
                      </a:solidFill>
                      <a:prstDash val="dot"/>
                    </a:lnL>
                    <a:lnR w="9525">
                      <a:solidFill>
                        <a:srgbClr val="BCBEC0"/>
                      </a:solidFill>
                      <a:prstDash val="dot"/>
                    </a:lnR>
                    <a:lnB w="9525">
                      <a:solidFill>
                        <a:srgbClr val="BCBEC0"/>
                      </a:solidFill>
                      <a:prstDash val="solid"/>
                    </a:lnB>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B w="9525">
                      <a:solidFill>
                        <a:srgbClr val="BCBEC0"/>
                      </a:solidFill>
                      <a:prstDash val="solid"/>
                    </a:lnB>
                  </a:tcPr>
                </a:tc>
              </a:tr>
              <a:tr h="269875">
                <a:tc>
                  <a:txBody>
                    <a:bodyPr/>
                    <a:lstStyle/>
                    <a:p>
                      <a:pPr marL="53340">
                        <a:lnSpc>
                          <a:spcPct val="100000"/>
                        </a:lnSpc>
                        <a:spcBef>
                          <a:spcPts val="495"/>
                        </a:spcBef>
                      </a:pPr>
                      <a:r>
                        <a:rPr dirty="0" sz="900" spc="-5">
                          <a:solidFill>
                            <a:srgbClr val="231F20"/>
                          </a:solidFill>
                          <a:latin typeface="華康標楷體"/>
                          <a:cs typeface="華康標楷體"/>
                        </a:rPr>
                        <a:t>加速、換檔、減速與緊急煞車</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a:txBody>
                    <a:bodyPr/>
                    <a:lstStyle/>
                    <a:p>
                      <a:pPr algn="ctr">
                        <a:lnSpc>
                          <a:spcPct val="100000"/>
                        </a:lnSpc>
                        <a:spcBef>
                          <a:spcPts val="495"/>
                        </a:spcBef>
                      </a:pPr>
                      <a:r>
                        <a:rPr dirty="0" sz="900">
                          <a:solidFill>
                            <a:srgbClr val="231F20"/>
                          </a:solidFill>
                          <a:latin typeface="Trebuchet MS"/>
                          <a:cs typeface="Trebuchet MS"/>
                        </a:rPr>
                        <a:t>1</a:t>
                      </a:r>
                      <a:r>
                        <a:rPr dirty="0" sz="900" spc="-65">
                          <a:solidFill>
                            <a:srgbClr val="231F20"/>
                          </a:solidFill>
                          <a:latin typeface="Trebuchet MS"/>
                          <a:cs typeface="Trebuchet MS"/>
                        </a:rPr>
                        <a:t> </a:t>
                      </a:r>
                      <a:r>
                        <a:rPr dirty="0" sz="900" spc="-30">
                          <a:solidFill>
                            <a:srgbClr val="231F20"/>
                          </a:solidFill>
                          <a:latin typeface="華康標楷體"/>
                          <a:cs typeface="華康標楷體"/>
                        </a:rPr>
                        <a:t>小時</a:t>
                      </a:r>
                      <a:endParaRPr sz="900">
                        <a:latin typeface="華康標楷體"/>
                        <a:cs typeface="華康標楷體"/>
                      </a:endParaRPr>
                    </a:p>
                  </a:txBody>
                  <a:tcPr marL="0" marR="0" marB="0" marT="62865">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spc="-5">
                          <a:solidFill>
                            <a:srgbClr val="231F20"/>
                          </a:solidFill>
                          <a:latin typeface="華康標楷體"/>
                          <a:cs typeface="華康標楷體"/>
                        </a:rPr>
                        <a:t>行車路線及位置的選擇</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a:txBody>
                    <a:bodyPr/>
                    <a:lstStyle/>
                    <a:p>
                      <a:pPr algn="ctr">
                        <a:lnSpc>
                          <a:spcPct val="100000"/>
                        </a:lnSpc>
                        <a:spcBef>
                          <a:spcPts val="495"/>
                        </a:spcBef>
                      </a:pPr>
                      <a:r>
                        <a:rPr dirty="0" sz="900">
                          <a:solidFill>
                            <a:srgbClr val="231F20"/>
                          </a:solidFill>
                          <a:latin typeface="Trebuchet MS"/>
                          <a:cs typeface="Trebuchet MS"/>
                        </a:rPr>
                        <a:t>1</a:t>
                      </a:r>
                      <a:r>
                        <a:rPr dirty="0" sz="900" spc="-30">
                          <a:solidFill>
                            <a:srgbClr val="231F20"/>
                          </a:solidFill>
                          <a:latin typeface="Trebuchet MS"/>
                          <a:cs typeface="Trebuchet MS"/>
                        </a:rPr>
                        <a:t> </a:t>
                      </a:r>
                      <a:r>
                        <a:rPr dirty="0" sz="900" spc="-25">
                          <a:solidFill>
                            <a:srgbClr val="231F20"/>
                          </a:solidFill>
                          <a:latin typeface="華康標楷體"/>
                          <a:cs typeface="華康標楷體"/>
                        </a:rPr>
                        <a:t>小時</a:t>
                      </a:r>
                      <a:endParaRPr sz="900">
                        <a:latin typeface="華康標楷體"/>
                        <a:cs typeface="華康標楷體"/>
                      </a:endParaRPr>
                    </a:p>
                  </a:txBody>
                  <a:tcPr marL="0" marR="0" marB="0" marT="62865">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a:solidFill>
                            <a:srgbClr val="231F20"/>
                          </a:solidFill>
                          <a:latin typeface="華康標楷體"/>
                          <a:cs typeface="華康標楷體"/>
                        </a:rPr>
                        <a:t>定點停（煞）</a:t>
                      </a:r>
                      <a:r>
                        <a:rPr dirty="0" sz="900" spc="-50">
                          <a:solidFill>
                            <a:srgbClr val="231F20"/>
                          </a:solidFill>
                          <a:latin typeface="華康標楷體"/>
                          <a:cs typeface="華康標楷體"/>
                        </a:rPr>
                        <a:t>車</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rowSpan="2">
                  <a:txBody>
                    <a:bodyPr/>
                    <a:lstStyle/>
                    <a:p>
                      <a:pPr>
                        <a:lnSpc>
                          <a:spcPct val="100000"/>
                        </a:lnSpc>
                        <a:spcBef>
                          <a:spcPts val="25"/>
                        </a:spcBef>
                      </a:pPr>
                      <a:endParaRPr sz="1300">
                        <a:latin typeface="Times New Roman"/>
                        <a:cs typeface="Times New Roman"/>
                      </a:endParaRPr>
                    </a:p>
                    <a:p>
                      <a:pPr marL="288290">
                        <a:lnSpc>
                          <a:spcPct val="100000"/>
                        </a:lnSpc>
                      </a:pPr>
                      <a:r>
                        <a:rPr dirty="0" sz="900">
                          <a:solidFill>
                            <a:srgbClr val="231F20"/>
                          </a:solidFill>
                          <a:latin typeface="Trebuchet MS"/>
                          <a:cs typeface="Trebuchet MS"/>
                        </a:rPr>
                        <a:t>1</a:t>
                      </a:r>
                      <a:r>
                        <a:rPr dirty="0" sz="900" spc="-30">
                          <a:solidFill>
                            <a:srgbClr val="231F20"/>
                          </a:solidFill>
                          <a:latin typeface="Trebuchet MS"/>
                          <a:cs typeface="Trebuchet MS"/>
                        </a:rPr>
                        <a:t> </a:t>
                      </a:r>
                      <a:r>
                        <a:rPr dirty="0" sz="900" spc="-25">
                          <a:solidFill>
                            <a:srgbClr val="231F20"/>
                          </a:solidFill>
                          <a:latin typeface="華康標楷體"/>
                          <a:cs typeface="華康標楷體"/>
                        </a:rPr>
                        <a:t>小時</a:t>
                      </a:r>
                      <a:endParaRPr sz="900">
                        <a:latin typeface="華康標楷體"/>
                        <a:cs typeface="華康標楷體"/>
                      </a:endParaRPr>
                    </a:p>
                  </a:txBody>
                  <a:tcPr marL="0" marR="0" marB="0" marT="3175">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spc="-10">
                          <a:solidFill>
                            <a:srgbClr val="231F20"/>
                          </a:solidFill>
                          <a:latin typeface="華康標楷體"/>
                          <a:cs typeface="華康標楷體"/>
                        </a:rPr>
                        <a:t>通過彎道與轉角</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3175">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bl>
          </a:graphicData>
        </a:graphic>
      </p:graphicFrame>
      <p:graphicFrame>
        <p:nvGraphicFramePr>
          <p:cNvPr id="27" name="object 27" descr=""/>
          <p:cNvGraphicFramePr>
            <a:graphicFrameLocks noGrp="1"/>
          </p:cNvGraphicFramePr>
          <p:nvPr/>
        </p:nvGraphicFramePr>
        <p:xfrm>
          <a:off x="1080000" y="2861997"/>
          <a:ext cx="6016625" cy="1600835"/>
        </p:xfrm>
        <a:graphic>
          <a:graphicData uri="http://schemas.openxmlformats.org/drawingml/2006/table">
            <a:tbl>
              <a:tblPr firstRow="1" bandRow="1">
                <a:tableStyleId>{2D5ABB26-0587-4C30-8999-92F81FD0307C}</a:tableStyleId>
              </a:tblPr>
              <a:tblGrid>
                <a:gridCol w="2520315"/>
                <a:gridCol w="900430"/>
                <a:gridCol w="2520315"/>
              </a:tblGrid>
              <a:tr h="251460">
                <a:tc>
                  <a:txBody>
                    <a:bodyPr/>
                    <a:lstStyle/>
                    <a:p>
                      <a:pPr marL="53340">
                        <a:lnSpc>
                          <a:spcPct val="100000"/>
                        </a:lnSpc>
                        <a:spcBef>
                          <a:spcPts val="350"/>
                        </a:spcBef>
                      </a:pPr>
                      <a:r>
                        <a:rPr dirty="0" sz="900" spc="-25">
                          <a:solidFill>
                            <a:srgbClr val="231F20"/>
                          </a:solidFill>
                          <a:latin typeface="華康標楷體"/>
                          <a:cs typeface="華康標楷體"/>
                        </a:rPr>
                        <a:t>倒車</a:t>
                      </a:r>
                      <a:endParaRPr sz="900">
                        <a:latin typeface="華康標楷體"/>
                        <a:cs typeface="華康標楷體"/>
                      </a:endParaRPr>
                    </a:p>
                  </a:txBody>
                  <a:tcPr marL="0" marR="0" marB="0" marT="44450">
                    <a:lnR w="9525">
                      <a:solidFill>
                        <a:srgbClr val="BCBEC0"/>
                      </a:solidFill>
                      <a:prstDash val="dot"/>
                    </a:lnR>
                    <a:lnB w="9525">
                      <a:solidFill>
                        <a:srgbClr val="BCBEC0"/>
                      </a:solidFill>
                      <a:prstDash val="solid"/>
                    </a:lnB>
                  </a:tcPr>
                </a:tc>
                <a:tc>
                  <a:txBody>
                    <a:bodyPr/>
                    <a:lstStyle/>
                    <a:p>
                      <a:pPr algn="ctr">
                        <a:lnSpc>
                          <a:spcPct val="100000"/>
                        </a:lnSpc>
                        <a:spcBef>
                          <a:spcPts val="350"/>
                        </a:spcBef>
                      </a:pPr>
                      <a:r>
                        <a:rPr dirty="0" sz="900">
                          <a:solidFill>
                            <a:srgbClr val="231F20"/>
                          </a:solidFill>
                          <a:latin typeface="Trebuchet MS"/>
                          <a:cs typeface="Trebuchet MS"/>
                        </a:rPr>
                        <a:t>1</a:t>
                      </a:r>
                      <a:r>
                        <a:rPr dirty="0" sz="900" spc="-30">
                          <a:solidFill>
                            <a:srgbClr val="231F20"/>
                          </a:solidFill>
                          <a:latin typeface="Trebuchet MS"/>
                          <a:cs typeface="Trebuchet MS"/>
                        </a:rPr>
                        <a:t> </a:t>
                      </a:r>
                      <a:r>
                        <a:rPr dirty="0" sz="900" spc="-25">
                          <a:solidFill>
                            <a:srgbClr val="231F20"/>
                          </a:solidFill>
                          <a:latin typeface="華康標楷體"/>
                          <a:cs typeface="華康標楷體"/>
                        </a:rPr>
                        <a:t>小時</a:t>
                      </a:r>
                      <a:endParaRPr sz="900">
                        <a:latin typeface="華康標楷體"/>
                        <a:cs typeface="華康標楷體"/>
                      </a:endParaRPr>
                    </a:p>
                  </a:txBody>
                  <a:tcPr marL="0" marR="0" marB="0" marT="44450">
                    <a:lnL w="9525">
                      <a:solidFill>
                        <a:srgbClr val="BCBEC0"/>
                      </a:solidFill>
                      <a:prstDash val="dot"/>
                    </a:lnL>
                    <a:lnR w="9525">
                      <a:solidFill>
                        <a:srgbClr val="BCBEC0"/>
                      </a:solidFill>
                      <a:prstDash val="dot"/>
                    </a:lnR>
                    <a:lnB w="9525">
                      <a:solidFill>
                        <a:srgbClr val="BCBEC0"/>
                      </a:solidFill>
                      <a:prstDash val="solid"/>
                    </a:lnB>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B w="9525">
                      <a:solidFill>
                        <a:srgbClr val="BCBEC0"/>
                      </a:solidFill>
                      <a:prstDash val="solid"/>
                    </a:lnB>
                  </a:tcPr>
                </a:tc>
              </a:tr>
              <a:tr h="269875">
                <a:tc>
                  <a:txBody>
                    <a:bodyPr/>
                    <a:lstStyle/>
                    <a:p>
                      <a:pPr marL="53340">
                        <a:lnSpc>
                          <a:spcPct val="100000"/>
                        </a:lnSpc>
                        <a:spcBef>
                          <a:spcPts val="495"/>
                        </a:spcBef>
                      </a:pPr>
                      <a:r>
                        <a:rPr dirty="0" sz="900" spc="-15">
                          <a:solidFill>
                            <a:srgbClr val="231F20"/>
                          </a:solidFill>
                          <a:latin typeface="華康標楷體"/>
                          <a:cs typeface="華康標楷體"/>
                        </a:rPr>
                        <a:t>倒車入庫</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a:txBody>
                    <a:bodyPr/>
                    <a:lstStyle/>
                    <a:p>
                      <a:pPr algn="ctr">
                        <a:lnSpc>
                          <a:spcPct val="100000"/>
                        </a:lnSpc>
                        <a:spcBef>
                          <a:spcPts val="495"/>
                        </a:spcBef>
                      </a:pPr>
                      <a:r>
                        <a:rPr dirty="0" sz="900">
                          <a:solidFill>
                            <a:srgbClr val="231F20"/>
                          </a:solidFill>
                          <a:latin typeface="Trebuchet MS"/>
                          <a:cs typeface="Trebuchet MS"/>
                        </a:rPr>
                        <a:t>1</a:t>
                      </a:r>
                      <a:r>
                        <a:rPr dirty="0" sz="900" spc="-30">
                          <a:solidFill>
                            <a:srgbClr val="231F20"/>
                          </a:solidFill>
                          <a:latin typeface="Trebuchet MS"/>
                          <a:cs typeface="Trebuchet MS"/>
                        </a:rPr>
                        <a:t> </a:t>
                      </a:r>
                      <a:r>
                        <a:rPr dirty="0" sz="900" spc="-25">
                          <a:solidFill>
                            <a:srgbClr val="231F20"/>
                          </a:solidFill>
                          <a:latin typeface="華康標楷體"/>
                          <a:cs typeface="華康標楷體"/>
                        </a:rPr>
                        <a:t>小時</a:t>
                      </a:r>
                      <a:endParaRPr sz="900">
                        <a:latin typeface="華康標楷體"/>
                        <a:cs typeface="華康標楷體"/>
                      </a:endParaRPr>
                    </a:p>
                  </a:txBody>
                  <a:tcPr marL="0" marR="0" marB="0" marT="62865">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spc="-10">
                          <a:solidFill>
                            <a:srgbClr val="231F20"/>
                          </a:solidFill>
                          <a:latin typeface="華康標楷體"/>
                          <a:cs typeface="華康標楷體"/>
                        </a:rPr>
                        <a:t>平行路邊停車</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a:txBody>
                    <a:bodyPr/>
                    <a:lstStyle/>
                    <a:p>
                      <a:pPr algn="ctr">
                        <a:lnSpc>
                          <a:spcPct val="100000"/>
                        </a:lnSpc>
                        <a:spcBef>
                          <a:spcPts val="495"/>
                        </a:spcBef>
                      </a:pPr>
                      <a:r>
                        <a:rPr dirty="0" sz="900">
                          <a:solidFill>
                            <a:srgbClr val="231F20"/>
                          </a:solidFill>
                          <a:latin typeface="Trebuchet MS"/>
                          <a:cs typeface="Trebuchet MS"/>
                        </a:rPr>
                        <a:t>1</a:t>
                      </a:r>
                      <a:r>
                        <a:rPr dirty="0" sz="900" spc="-30">
                          <a:solidFill>
                            <a:srgbClr val="231F20"/>
                          </a:solidFill>
                          <a:latin typeface="Trebuchet MS"/>
                          <a:cs typeface="Trebuchet MS"/>
                        </a:rPr>
                        <a:t> </a:t>
                      </a:r>
                      <a:r>
                        <a:rPr dirty="0" sz="900" spc="-25">
                          <a:solidFill>
                            <a:srgbClr val="231F20"/>
                          </a:solidFill>
                          <a:latin typeface="華康標楷體"/>
                          <a:cs typeface="華康標楷體"/>
                        </a:rPr>
                        <a:t>小時</a:t>
                      </a:r>
                      <a:endParaRPr sz="900">
                        <a:latin typeface="華康標楷體"/>
                        <a:cs typeface="華康標楷體"/>
                      </a:endParaRPr>
                    </a:p>
                  </a:txBody>
                  <a:tcPr marL="0" marR="0" marB="0" marT="62865">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a:solidFill>
                            <a:srgbClr val="231F20"/>
                          </a:solidFill>
                          <a:latin typeface="華康標楷體"/>
                          <a:cs typeface="華康標楷體"/>
                        </a:rPr>
                        <a:t>曲線進退（</a:t>
                      </a:r>
                      <a:r>
                        <a:rPr dirty="0" sz="900">
                          <a:solidFill>
                            <a:srgbClr val="231F20"/>
                          </a:solidFill>
                          <a:latin typeface="Trebuchet MS"/>
                          <a:cs typeface="Trebuchet MS"/>
                        </a:rPr>
                        <a:t>S</a:t>
                      </a:r>
                      <a:r>
                        <a:rPr dirty="0" sz="900" spc="114">
                          <a:solidFill>
                            <a:srgbClr val="231F20"/>
                          </a:solidFill>
                          <a:latin typeface="Trebuchet MS"/>
                          <a:cs typeface="Trebuchet MS"/>
                        </a:rPr>
                        <a:t> </a:t>
                      </a:r>
                      <a:r>
                        <a:rPr dirty="0" sz="900">
                          <a:solidFill>
                            <a:srgbClr val="231F20"/>
                          </a:solidFill>
                          <a:latin typeface="華康標楷體"/>
                          <a:cs typeface="華康標楷體"/>
                        </a:rPr>
                        <a:t>型進退</a:t>
                      </a:r>
                      <a:r>
                        <a:rPr dirty="0" sz="900" spc="-50">
                          <a:solidFill>
                            <a:srgbClr val="231F20"/>
                          </a:solidFill>
                          <a:latin typeface="華康標楷體"/>
                          <a:cs typeface="華康標楷體"/>
                        </a:rPr>
                        <a:t>）</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a:txBody>
                    <a:bodyPr/>
                    <a:lstStyle/>
                    <a:p>
                      <a:pPr algn="ctr">
                        <a:lnSpc>
                          <a:spcPct val="100000"/>
                        </a:lnSpc>
                        <a:spcBef>
                          <a:spcPts val="495"/>
                        </a:spcBef>
                      </a:pPr>
                      <a:r>
                        <a:rPr dirty="0" sz="900">
                          <a:solidFill>
                            <a:srgbClr val="231F20"/>
                          </a:solidFill>
                          <a:latin typeface="Trebuchet MS"/>
                          <a:cs typeface="Trebuchet MS"/>
                        </a:rPr>
                        <a:t>2</a:t>
                      </a:r>
                      <a:r>
                        <a:rPr dirty="0" sz="900" spc="-30">
                          <a:solidFill>
                            <a:srgbClr val="231F20"/>
                          </a:solidFill>
                          <a:latin typeface="Trebuchet MS"/>
                          <a:cs typeface="Trebuchet MS"/>
                        </a:rPr>
                        <a:t> </a:t>
                      </a:r>
                      <a:r>
                        <a:rPr dirty="0" sz="900" spc="-25">
                          <a:solidFill>
                            <a:srgbClr val="231F20"/>
                          </a:solidFill>
                          <a:latin typeface="華康標楷體"/>
                          <a:cs typeface="華康標楷體"/>
                        </a:rPr>
                        <a:t>小時</a:t>
                      </a:r>
                      <a:endParaRPr sz="900">
                        <a:latin typeface="華康標楷體"/>
                        <a:cs typeface="華康標楷體"/>
                      </a:endParaRPr>
                    </a:p>
                  </a:txBody>
                  <a:tcPr marL="0" marR="0" marB="0" marT="62865">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spc="-10">
                          <a:solidFill>
                            <a:srgbClr val="231F20"/>
                          </a:solidFill>
                          <a:latin typeface="華康標楷體"/>
                          <a:cs typeface="華康標楷體"/>
                        </a:rPr>
                        <a:t>換檔穩定測試</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a:txBody>
                    <a:bodyPr/>
                    <a:lstStyle/>
                    <a:p>
                      <a:pPr algn="ctr">
                        <a:lnSpc>
                          <a:spcPct val="100000"/>
                        </a:lnSpc>
                        <a:spcBef>
                          <a:spcPts val="495"/>
                        </a:spcBef>
                      </a:pPr>
                      <a:r>
                        <a:rPr dirty="0" sz="900">
                          <a:solidFill>
                            <a:srgbClr val="231F20"/>
                          </a:solidFill>
                          <a:latin typeface="Trebuchet MS"/>
                          <a:cs typeface="Trebuchet MS"/>
                        </a:rPr>
                        <a:t>1</a:t>
                      </a:r>
                      <a:r>
                        <a:rPr dirty="0" sz="900" spc="-30">
                          <a:solidFill>
                            <a:srgbClr val="231F20"/>
                          </a:solidFill>
                          <a:latin typeface="Trebuchet MS"/>
                          <a:cs typeface="Trebuchet MS"/>
                        </a:rPr>
                        <a:t> </a:t>
                      </a:r>
                      <a:r>
                        <a:rPr dirty="0" sz="900" spc="-25">
                          <a:solidFill>
                            <a:srgbClr val="231F20"/>
                          </a:solidFill>
                          <a:latin typeface="華康標楷體"/>
                          <a:cs typeface="華康標楷體"/>
                        </a:rPr>
                        <a:t>小時</a:t>
                      </a:r>
                      <a:endParaRPr sz="900">
                        <a:latin typeface="華康標楷體"/>
                        <a:cs typeface="華康標楷體"/>
                      </a:endParaRPr>
                    </a:p>
                  </a:txBody>
                  <a:tcPr marL="0" marR="0" marB="0" marT="62865">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spc="-10">
                          <a:solidFill>
                            <a:srgbClr val="231F20"/>
                          </a:solidFill>
                          <a:latin typeface="華康標楷體"/>
                          <a:cs typeface="華康標楷體"/>
                        </a:rPr>
                        <a:t>坡道行駛與上坡起步</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a:txBody>
                    <a:bodyPr/>
                    <a:lstStyle/>
                    <a:p>
                      <a:pPr algn="ctr">
                        <a:lnSpc>
                          <a:spcPct val="100000"/>
                        </a:lnSpc>
                        <a:spcBef>
                          <a:spcPts val="495"/>
                        </a:spcBef>
                      </a:pPr>
                      <a:r>
                        <a:rPr dirty="0" sz="900">
                          <a:solidFill>
                            <a:srgbClr val="231F20"/>
                          </a:solidFill>
                          <a:latin typeface="Trebuchet MS"/>
                          <a:cs typeface="Trebuchet MS"/>
                        </a:rPr>
                        <a:t>1</a:t>
                      </a:r>
                      <a:r>
                        <a:rPr dirty="0" sz="900" spc="-30">
                          <a:solidFill>
                            <a:srgbClr val="231F20"/>
                          </a:solidFill>
                          <a:latin typeface="Trebuchet MS"/>
                          <a:cs typeface="Trebuchet MS"/>
                        </a:rPr>
                        <a:t> </a:t>
                      </a:r>
                      <a:r>
                        <a:rPr dirty="0" sz="900" spc="-25">
                          <a:solidFill>
                            <a:srgbClr val="231F20"/>
                          </a:solidFill>
                          <a:latin typeface="華康標楷體"/>
                          <a:cs typeface="華康標楷體"/>
                        </a:rPr>
                        <a:t>小時</a:t>
                      </a:r>
                      <a:endParaRPr sz="900">
                        <a:latin typeface="華康標楷體"/>
                        <a:cs typeface="華康標楷體"/>
                      </a:endParaRPr>
                    </a:p>
                  </a:txBody>
                  <a:tcPr marL="0" marR="0" marB="0" marT="62865">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bl>
          </a:graphicData>
        </a:graphic>
      </p:graphicFrame>
      <p:grpSp>
        <p:nvGrpSpPr>
          <p:cNvPr id="28" name="object 28" descr=""/>
          <p:cNvGrpSpPr/>
          <p:nvPr/>
        </p:nvGrpSpPr>
        <p:grpSpPr>
          <a:xfrm>
            <a:off x="8100000" y="3118508"/>
            <a:ext cx="5940425" cy="274955"/>
            <a:chOff x="8100000" y="3118508"/>
            <a:chExt cx="5940425" cy="274955"/>
          </a:xfrm>
        </p:grpSpPr>
        <p:sp>
          <p:nvSpPr>
            <p:cNvPr id="29" name="object 29" descr=""/>
            <p:cNvSpPr/>
            <p:nvPr/>
          </p:nvSpPr>
          <p:spPr>
            <a:xfrm>
              <a:off x="10620000" y="3118508"/>
              <a:ext cx="0" cy="261620"/>
            </a:xfrm>
            <a:custGeom>
              <a:avLst/>
              <a:gdLst/>
              <a:ahLst/>
              <a:cxnLst/>
              <a:rect l="l" t="t" r="r" b="b"/>
              <a:pathLst>
                <a:path w="0" h="261620">
                  <a:moveTo>
                    <a:pt x="0" y="260997"/>
                  </a:moveTo>
                  <a:lnTo>
                    <a:pt x="0" y="0"/>
                  </a:lnTo>
                </a:path>
              </a:pathLst>
            </a:custGeom>
            <a:ln w="9004">
              <a:solidFill>
                <a:srgbClr val="FFFFFF"/>
              </a:solidFill>
            </a:ln>
          </p:spPr>
          <p:txBody>
            <a:bodyPr wrap="square" lIns="0" tIns="0" rIns="0" bIns="0" rtlCol="0"/>
            <a:lstStyle/>
            <a:p/>
          </p:txBody>
        </p:sp>
        <p:sp>
          <p:nvSpPr>
            <p:cNvPr id="30" name="object 30" descr=""/>
            <p:cNvSpPr/>
            <p:nvPr/>
          </p:nvSpPr>
          <p:spPr>
            <a:xfrm>
              <a:off x="8100000" y="3388506"/>
              <a:ext cx="2520315" cy="0"/>
            </a:xfrm>
            <a:custGeom>
              <a:avLst/>
              <a:gdLst/>
              <a:ahLst/>
              <a:cxnLst/>
              <a:rect l="l" t="t" r="r" b="b"/>
              <a:pathLst>
                <a:path w="2520315" h="0">
                  <a:moveTo>
                    <a:pt x="0" y="0"/>
                  </a:moveTo>
                  <a:lnTo>
                    <a:pt x="2519997" y="0"/>
                  </a:lnTo>
                </a:path>
              </a:pathLst>
            </a:custGeom>
            <a:ln w="9004">
              <a:solidFill>
                <a:srgbClr val="BCBEC0"/>
              </a:solidFill>
            </a:ln>
          </p:spPr>
          <p:txBody>
            <a:bodyPr wrap="square" lIns="0" tIns="0" rIns="0" bIns="0" rtlCol="0"/>
            <a:lstStyle/>
            <a:p/>
          </p:txBody>
        </p:sp>
        <p:sp>
          <p:nvSpPr>
            <p:cNvPr id="31" name="object 31" descr=""/>
            <p:cNvSpPr/>
            <p:nvPr/>
          </p:nvSpPr>
          <p:spPr>
            <a:xfrm>
              <a:off x="11520001" y="3118508"/>
              <a:ext cx="0" cy="261620"/>
            </a:xfrm>
            <a:custGeom>
              <a:avLst/>
              <a:gdLst/>
              <a:ahLst/>
              <a:cxnLst/>
              <a:rect l="l" t="t" r="r" b="b"/>
              <a:pathLst>
                <a:path w="0" h="261620">
                  <a:moveTo>
                    <a:pt x="0" y="260997"/>
                  </a:moveTo>
                  <a:lnTo>
                    <a:pt x="0" y="0"/>
                  </a:lnTo>
                </a:path>
              </a:pathLst>
            </a:custGeom>
            <a:ln w="9004">
              <a:solidFill>
                <a:srgbClr val="FFFFFF"/>
              </a:solidFill>
            </a:ln>
          </p:spPr>
          <p:txBody>
            <a:bodyPr wrap="square" lIns="0" tIns="0" rIns="0" bIns="0" rtlCol="0"/>
            <a:lstStyle/>
            <a:p/>
          </p:txBody>
        </p:sp>
        <p:sp>
          <p:nvSpPr>
            <p:cNvPr id="32" name="object 32" descr=""/>
            <p:cNvSpPr/>
            <p:nvPr/>
          </p:nvSpPr>
          <p:spPr>
            <a:xfrm>
              <a:off x="11520001" y="3388506"/>
              <a:ext cx="2520315" cy="0"/>
            </a:xfrm>
            <a:custGeom>
              <a:avLst/>
              <a:gdLst/>
              <a:ahLst/>
              <a:cxnLst/>
              <a:rect l="l" t="t" r="r" b="b"/>
              <a:pathLst>
                <a:path w="2520315" h="0">
                  <a:moveTo>
                    <a:pt x="0" y="0"/>
                  </a:moveTo>
                  <a:lnTo>
                    <a:pt x="2519997" y="0"/>
                  </a:lnTo>
                </a:path>
              </a:pathLst>
            </a:custGeom>
            <a:ln w="9004">
              <a:solidFill>
                <a:srgbClr val="BCBEC0"/>
              </a:solidFill>
            </a:ln>
          </p:spPr>
          <p:txBody>
            <a:bodyPr wrap="square" lIns="0" tIns="0" rIns="0" bIns="0" rtlCol="0"/>
            <a:lstStyle/>
            <a:p/>
          </p:txBody>
        </p:sp>
        <p:sp>
          <p:nvSpPr>
            <p:cNvPr id="33" name="object 33" descr=""/>
            <p:cNvSpPr/>
            <p:nvPr/>
          </p:nvSpPr>
          <p:spPr>
            <a:xfrm>
              <a:off x="10620000" y="3388506"/>
              <a:ext cx="900430" cy="0"/>
            </a:xfrm>
            <a:custGeom>
              <a:avLst/>
              <a:gdLst/>
              <a:ahLst/>
              <a:cxnLst/>
              <a:rect l="l" t="t" r="r" b="b"/>
              <a:pathLst>
                <a:path w="900429" h="0">
                  <a:moveTo>
                    <a:pt x="0" y="0"/>
                  </a:moveTo>
                  <a:lnTo>
                    <a:pt x="899998" y="0"/>
                  </a:lnTo>
                </a:path>
              </a:pathLst>
            </a:custGeom>
            <a:ln w="9004">
              <a:solidFill>
                <a:srgbClr val="BCBEC0"/>
              </a:solidFill>
            </a:ln>
          </p:spPr>
          <p:txBody>
            <a:bodyPr wrap="square" lIns="0" tIns="0" rIns="0" bIns="0" rtlCol="0"/>
            <a:lstStyle/>
            <a:p/>
          </p:txBody>
        </p:sp>
      </p:grpSp>
      <p:graphicFrame>
        <p:nvGraphicFramePr>
          <p:cNvPr id="34" name="object 34" descr=""/>
          <p:cNvGraphicFramePr>
            <a:graphicFrameLocks noGrp="1"/>
          </p:cNvGraphicFramePr>
          <p:nvPr/>
        </p:nvGraphicFramePr>
        <p:xfrm>
          <a:off x="8099996" y="684004"/>
          <a:ext cx="6016625" cy="2670810"/>
        </p:xfrm>
        <a:graphic>
          <a:graphicData uri="http://schemas.openxmlformats.org/drawingml/2006/table">
            <a:tbl>
              <a:tblPr firstRow="1" bandRow="1">
                <a:tableStyleId>{2D5ABB26-0587-4C30-8999-92F81FD0307C}</a:tableStyleId>
              </a:tblPr>
              <a:tblGrid>
                <a:gridCol w="2520315"/>
                <a:gridCol w="900430"/>
                <a:gridCol w="2520315"/>
              </a:tblGrid>
              <a:tr h="269875">
                <a:tc>
                  <a:txBody>
                    <a:bodyPr/>
                    <a:lstStyle/>
                    <a:p>
                      <a:pPr algn="ctr">
                        <a:lnSpc>
                          <a:spcPct val="100000"/>
                        </a:lnSpc>
                        <a:spcBef>
                          <a:spcPts val="495"/>
                        </a:spcBef>
                      </a:pPr>
                      <a:r>
                        <a:rPr dirty="0" sz="900" spc="-20">
                          <a:solidFill>
                            <a:srgbClr val="231F20"/>
                          </a:solidFill>
                          <a:latin typeface="SimSun"/>
                          <a:cs typeface="SimSun"/>
                        </a:rPr>
                        <a:t>應用駕駛</a:t>
                      </a:r>
                      <a:endParaRPr sz="900">
                        <a:latin typeface="SimSun"/>
                        <a:cs typeface="SimSun"/>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marL="106045">
                        <a:lnSpc>
                          <a:spcPct val="100000"/>
                        </a:lnSpc>
                        <a:spcBef>
                          <a:spcPts val="495"/>
                        </a:spcBef>
                      </a:pPr>
                      <a:r>
                        <a:rPr dirty="0" sz="900" spc="-20">
                          <a:solidFill>
                            <a:srgbClr val="231F20"/>
                          </a:solidFill>
                          <a:latin typeface="SimSun"/>
                          <a:cs typeface="SimSun"/>
                        </a:rPr>
                        <a:t>建議教學時數</a:t>
                      </a:r>
                      <a:endParaRPr sz="900">
                        <a:latin typeface="SimSun"/>
                        <a:cs typeface="SimSun"/>
                      </a:endParaRPr>
                    </a:p>
                  </a:txBody>
                  <a:tcPr marL="0" marR="0" marB="0" marT="62865">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495"/>
                        </a:spcBef>
                      </a:pPr>
                      <a:r>
                        <a:rPr dirty="0" sz="900" spc="-20">
                          <a:solidFill>
                            <a:srgbClr val="231F20"/>
                          </a:solidFill>
                          <a:latin typeface="SimSun"/>
                          <a:cs typeface="SimSun"/>
                        </a:rPr>
                        <a:t>教學確認</a:t>
                      </a:r>
                      <a:endParaRPr sz="900">
                        <a:latin typeface="SimSun"/>
                        <a:cs typeface="SimSun"/>
                      </a:endParaRPr>
                    </a:p>
                  </a:txBody>
                  <a:tcPr marL="0" marR="0" marB="0" marT="62865">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269875">
                <a:tc>
                  <a:txBody>
                    <a:bodyPr/>
                    <a:lstStyle/>
                    <a:p>
                      <a:pPr marL="53340">
                        <a:lnSpc>
                          <a:spcPct val="100000"/>
                        </a:lnSpc>
                        <a:spcBef>
                          <a:spcPts val="495"/>
                        </a:spcBef>
                      </a:pPr>
                      <a:r>
                        <a:rPr dirty="0" sz="900" spc="-5">
                          <a:solidFill>
                            <a:srgbClr val="231F20"/>
                          </a:solidFill>
                          <a:latin typeface="華康標楷體"/>
                          <a:cs typeface="華康標楷體"/>
                        </a:rPr>
                        <a:t>行車位置選擇及變換車道</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rowSpan="9">
                  <a:txBody>
                    <a:bodyPr/>
                    <a:lstStyle/>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20"/>
                        </a:spcBef>
                      </a:pPr>
                      <a:endParaRPr sz="1500">
                        <a:latin typeface="Times New Roman"/>
                        <a:cs typeface="Times New Roman"/>
                      </a:endParaRPr>
                    </a:p>
                    <a:p>
                      <a:pPr marL="288290">
                        <a:lnSpc>
                          <a:spcPct val="100000"/>
                        </a:lnSpc>
                        <a:spcBef>
                          <a:spcPts val="5"/>
                        </a:spcBef>
                      </a:pPr>
                      <a:r>
                        <a:rPr dirty="0" sz="900">
                          <a:solidFill>
                            <a:srgbClr val="231F20"/>
                          </a:solidFill>
                          <a:latin typeface="Trebuchet MS"/>
                          <a:cs typeface="Trebuchet MS"/>
                        </a:rPr>
                        <a:t>8</a:t>
                      </a:r>
                      <a:r>
                        <a:rPr dirty="0" sz="900" spc="-30">
                          <a:solidFill>
                            <a:srgbClr val="231F20"/>
                          </a:solidFill>
                          <a:latin typeface="Trebuchet MS"/>
                          <a:cs typeface="Trebuchet MS"/>
                        </a:rPr>
                        <a:t> </a:t>
                      </a:r>
                      <a:r>
                        <a:rPr dirty="0" sz="900" spc="-25">
                          <a:solidFill>
                            <a:srgbClr val="231F20"/>
                          </a:solidFill>
                          <a:latin typeface="華康標楷體"/>
                          <a:cs typeface="華康標楷體"/>
                        </a:rPr>
                        <a:t>小時</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spc="-10">
                          <a:solidFill>
                            <a:srgbClr val="231F20"/>
                          </a:solidFill>
                          <a:latin typeface="華康標楷體"/>
                          <a:cs typeface="華康標楷體"/>
                        </a:rPr>
                        <a:t>面對障礙物</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spc="-5">
                          <a:solidFill>
                            <a:srgbClr val="231F20"/>
                          </a:solidFill>
                          <a:latin typeface="華康標楷體"/>
                          <a:cs typeface="華康標楷體"/>
                        </a:rPr>
                        <a:t>遵守標誌、標線及號誌</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spc="-10">
                          <a:solidFill>
                            <a:srgbClr val="231F20"/>
                          </a:solidFill>
                          <a:latin typeface="華康標楷體"/>
                          <a:cs typeface="華康標楷體"/>
                        </a:rPr>
                        <a:t>直行通過交岔路口</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spc="-10">
                          <a:solidFill>
                            <a:srgbClr val="231F20"/>
                          </a:solidFill>
                          <a:latin typeface="華康標楷體"/>
                          <a:cs typeface="華康標楷體"/>
                        </a:rPr>
                        <a:t>交岔路口右轉</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spc="-10">
                          <a:solidFill>
                            <a:srgbClr val="231F20"/>
                          </a:solidFill>
                          <a:latin typeface="華康標楷體"/>
                          <a:cs typeface="華康標楷體"/>
                        </a:rPr>
                        <a:t>交岔路口左轉</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spc="-5">
                          <a:solidFill>
                            <a:srgbClr val="231F20"/>
                          </a:solidFill>
                          <a:latin typeface="華康標楷體"/>
                          <a:cs typeface="華康標楷體"/>
                        </a:rPr>
                        <a:t>通過視野不佳的交岔路口</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spc="-10">
                          <a:solidFill>
                            <a:srgbClr val="231F20"/>
                          </a:solidFill>
                          <a:latin typeface="華康標楷體"/>
                          <a:cs typeface="華康標楷體"/>
                        </a:rPr>
                        <a:t>通過鐵路平交道</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41935">
                <a:tc>
                  <a:txBody>
                    <a:bodyPr/>
                    <a:lstStyle/>
                    <a:p>
                      <a:pPr marL="53340">
                        <a:lnSpc>
                          <a:spcPct val="100000"/>
                        </a:lnSpc>
                        <a:spcBef>
                          <a:spcPts val="495"/>
                        </a:spcBef>
                      </a:pPr>
                      <a:r>
                        <a:rPr dirty="0" sz="900" spc="-10">
                          <a:solidFill>
                            <a:srgbClr val="231F20"/>
                          </a:solidFill>
                          <a:latin typeface="華康標楷體"/>
                          <a:cs typeface="華康標楷體"/>
                        </a:rPr>
                        <a:t>考試場地練習</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900">
                        <a:latin typeface="Times New Roman"/>
                        <a:cs typeface="Times New Roman"/>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36" name="object 36"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158</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37" name="object 37" descr=""/>
          <p:cNvSpPr txBox="1"/>
          <p:nvPr/>
        </p:nvSpPr>
        <p:spPr>
          <a:xfrm>
            <a:off x="13171774" y="5021071"/>
            <a:ext cx="143065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159</a:t>
            </a:r>
            <a:endParaRPr sz="800">
              <a:latin typeface="Times New Roman"/>
              <a:cs typeface="Times New Roman"/>
            </a:endParaRPr>
          </a:p>
        </p:txBody>
      </p:sp>
      <p:sp>
        <p:nvSpPr>
          <p:cNvPr id="35" name="object 35" descr=""/>
          <p:cNvSpPr txBox="1"/>
          <p:nvPr/>
        </p:nvSpPr>
        <p:spPr>
          <a:xfrm>
            <a:off x="2881153" y="364225"/>
            <a:ext cx="2338070" cy="263525"/>
          </a:xfrm>
          <a:prstGeom prst="rect">
            <a:avLst/>
          </a:prstGeom>
        </p:spPr>
        <p:txBody>
          <a:bodyPr wrap="square" lIns="0" tIns="13970" rIns="0" bIns="0" rtlCol="0" vert="horz">
            <a:spAutoFit/>
          </a:bodyPr>
          <a:lstStyle/>
          <a:p>
            <a:pPr marL="12700">
              <a:lnSpc>
                <a:spcPct val="100000"/>
              </a:lnSpc>
              <a:spcBef>
                <a:spcPts val="110"/>
              </a:spcBef>
            </a:pPr>
            <a:r>
              <a:rPr dirty="0" sz="1550" spc="-60">
                <a:solidFill>
                  <a:srgbClr val="F7941D"/>
                </a:solidFill>
                <a:latin typeface="SimSun"/>
                <a:cs typeface="SimSun"/>
              </a:rPr>
              <a:t>教學時數建議與項目確認表</a:t>
            </a:r>
            <a:endParaRPr sz="1550">
              <a:latin typeface="SimSun"/>
              <a:cs typeface="SimSun"/>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939598"/>
          </a:solidFill>
        </p:spPr>
        <p:txBody>
          <a:bodyPr wrap="square" lIns="0" tIns="0" rIns="0" bIns="0" rtlCol="0"/>
          <a:lstStyle/>
          <a:p/>
        </p:txBody>
      </p:sp>
      <p:sp>
        <p:nvSpPr>
          <p:cNvPr id="3" name="object 3" descr=""/>
          <p:cNvSpPr txBox="1"/>
          <p:nvPr/>
        </p:nvSpPr>
        <p:spPr>
          <a:xfrm>
            <a:off x="14813370" y="3463619"/>
            <a:ext cx="132715" cy="1512570"/>
          </a:xfrm>
          <a:prstGeom prst="rect">
            <a:avLst/>
          </a:prstGeom>
        </p:spPr>
        <p:txBody>
          <a:bodyPr wrap="square" lIns="0" tIns="0" rIns="0" bIns="0" rtlCol="0" vert="vert">
            <a:spAutoFit/>
          </a:bodyPr>
          <a:lstStyle/>
          <a:p>
            <a:pPr>
              <a:lnSpc>
                <a:spcPts val="730"/>
              </a:lnSpc>
            </a:pPr>
            <a:r>
              <a:rPr dirty="0" sz="1050" spc="-70">
                <a:solidFill>
                  <a:srgbClr val="FFFFFF"/>
                </a:solidFill>
                <a:latin typeface="新細明體"/>
                <a:cs typeface="新細明體"/>
              </a:rPr>
              <a:t>教學時數建議與項目確認表</a:t>
            </a:r>
            <a:endParaRPr sz="1050">
              <a:latin typeface="新細明體"/>
              <a:cs typeface="新細明體"/>
            </a:endParaRPr>
          </a:p>
        </p:txBody>
      </p:sp>
      <p:grpSp>
        <p:nvGrpSpPr>
          <p:cNvPr id="4" name="object 4" descr=""/>
          <p:cNvGrpSpPr/>
          <p:nvPr/>
        </p:nvGrpSpPr>
        <p:grpSpPr>
          <a:xfrm>
            <a:off x="0" y="3265551"/>
            <a:ext cx="575310" cy="2034539"/>
            <a:chOff x="0" y="3265551"/>
            <a:chExt cx="575310" cy="2034539"/>
          </a:xfrm>
        </p:grpSpPr>
        <p:sp>
          <p:nvSpPr>
            <p:cNvPr id="5" name="object 5" descr=""/>
            <p:cNvSpPr/>
            <p:nvPr/>
          </p:nvSpPr>
          <p:spPr>
            <a:xfrm>
              <a:off x="0" y="3265551"/>
              <a:ext cx="575310" cy="2034539"/>
            </a:xfrm>
            <a:custGeom>
              <a:avLst/>
              <a:gdLst/>
              <a:ahLst/>
              <a:cxnLst/>
              <a:rect l="l" t="t" r="r" b="b"/>
              <a:pathLst>
                <a:path w="575310" h="2034539">
                  <a:moveTo>
                    <a:pt x="575102" y="0"/>
                  </a:moveTo>
                  <a:lnTo>
                    <a:pt x="0" y="0"/>
                  </a:lnTo>
                  <a:lnTo>
                    <a:pt x="0" y="2034537"/>
                  </a:lnTo>
                  <a:lnTo>
                    <a:pt x="575102" y="2034537"/>
                  </a:lnTo>
                  <a:lnTo>
                    <a:pt x="575102"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0" y="3277806"/>
              <a:ext cx="427990" cy="1884045"/>
            </a:xfrm>
            <a:custGeom>
              <a:avLst/>
              <a:gdLst/>
              <a:ahLst/>
              <a:cxnLst/>
              <a:rect l="l" t="t" r="r" b="b"/>
              <a:pathLst>
                <a:path w="427990" h="1884045">
                  <a:moveTo>
                    <a:pt x="427821" y="0"/>
                  </a:moveTo>
                  <a:lnTo>
                    <a:pt x="0" y="144923"/>
                  </a:lnTo>
                  <a:lnTo>
                    <a:pt x="0" y="1757246"/>
                  </a:lnTo>
                  <a:lnTo>
                    <a:pt x="427821" y="1883638"/>
                  </a:lnTo>
                  <a:lnTo>
                    <a:pt x="427821" y="0"/>
                  </a:lnTo>
                  <a:close/>
                </a:path>
              </a:pathLst>
            </a:custGeom>
            <a:solidFill>
              <a:srgbClr val="F7941D"/>
            </a:solidFill>
          </p:spPr>
          <p:txBody>
            <a:bodyPr wrap="square" lIns="0" tIns="0" rIns="0" bIns="0" rtlCol="0"/>
            <a:lstStyle/>
            <a:p/>
          </p:txBody>
        </p:sp>
      </p:grpSp>
      <p:sp>
        <p:nvSpPr>
          <p:cNvPr id="7" name="object 7" descr=""/>
          <p:cNvSpPr txBox="1"/>
          <p:nvPr/>
        </p:nvSpPr>
        <p:spPr>
          <a:xfrm>
            <a:off x="158315" y="3450923"/>
            <a:ext cx="158115" cy="153797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教學時數建議與項目確認表</a:t>
            </a:r>
            <a:endParaRPr sz="1050">
              <a:latin typeface="新細明體"/>
              <a:cs typeface="新細明體"/>
            </a:endParaRPr>
          </a:p>
        </p:txBody>
      </p:sp>
      <p:sp>
        <p:nvSpPr>
          <p:cNvPr id="8" name="object 8" descr=""/>
          <p:cNvSpPr/>
          <p:nvPr/>
        </p:nvSpPr>
        <p:spPr>
          <a:xfrm>
            <a:off x="279101" y="0"/>
            <a:ext cx="81280" cy="5328285"/>
          </a:xfrm>
          <a:custGeom>
            <a:avLst/>
            <a:gdLst/>
            <a:ahLst/>
            <a:cxnLst/>
            <a:rect l="l" t="t" r="r" b="b"/>
            <a:pathLst>
              <a:path w="81279" h="5328285">
                <a:moveTo>
                  <a:pt x="0" y="5328005"/>
                </a:moveTo>
                <a:lnTo>
                  <a:pt x="80892" y="5328005"/>
                </a:lnTo>
                <a:lnTo>
                  <a:pt x="80892" y="0"/>
                </a:lnTo>
                <a:lnTo>
                  <a:pt x="0" y="0"/>
                </a:lnTo>
                <a:lnTo>
                  <a:pt x="0" y="5328005"/>
                </a:lnTo>
                <a:close/>
              </a:path>
            </a:pathLst>
          </a:custGeom>
          <a:solidFill>
            <a:srgbClr val="231F20">
              <a:alpha val="75000"/>
            </a:srgbClr>
          </a:solidFill>
        </p:spPr>
        <p:txBody>
          <a:bodyPr wrap="square" lIns="0" tIns="0" rIns="0" bIns="0" rtlCol="0"/>
          <a:lstStyle/>
          <a:p/>
        </p:txBody>
      </p:sp>
      <p:sp>
        <p:nvSpPr>
          <p:cNvPr id="9" name="object 9"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10" name="object 10" descr=""/>
          <p:cNvSpPr txBox="1"/>
          <p:nvPr/>
        </p:nvSpPr>
        <p:spPr>
          <a:xfrm>
            <a:off x="13184474" y="5033771"/>
            <a:ext cx="1405255" cy="101600"/>
          </a:xfrm>
          <a:prstGeom prst="rect">
            <a:avLst/>
          </a:prstGeom>
        </p:spPr>
        <p:txBody>
          <a:bodyPr wrap="square" lIns="0" tIns="0" rIns="0" bIns="0" rtlCol="0" vert="horz">
            <a:spAutoFit/>
          </a:bodyPr>
          <a:lstStyle/>
          <a:p>
            <a:pPr>
              <a:lnSpc>
                <a:spcPts val="7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161</a:t>
            </a:r>
            <a:endParaRPr sz="800">
              <a:latin typeface="Times New Roman"/>
              <a:cs typeface="Times New Roman"/>
            </a:endParaRPr>
          </a:p>
        </p:txBody>
      </p:sp>
      <p:grpSp>
        <p:nvGrpSpPr>
          <p:cNvPr id="11" name="object 11" descr=""/>
          <p:cNvGrpSpPr/>
          <p:nvPr/>
        </p:nvGrpSpPr>
        <p:grpSpPr>
          <a:xfrm>
            <a:off x="763981" y="0"/>
            <a:ext cx="14356080" cy="5328285"/>
            <a:chOff x="763981" y="0"/>
            <a:chExt cx="14356080" cy="5328285"/>
          </a:xfrm>
        </p:grpSpPr>
        <p:sp>
          <p:nvSpPr>
            <p:cNvPr id="12" name="object 12" descr=""/>
            <p:cNvSpPr/>
            <p:nvPr/>
          </p:nvSpPr>
          <p:spPr>
            <a:xfrm>
              <a:off x="765886"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13" name="object 13" descr=""/>
            <p:cNvSpPr/>
            <p:nvPr/>
          </p:nvSpPr>
          <p:spPr>
            <a:xfrm>
              <a:off x="7559992" y="0"/>
              <a:ext cx="7560309" cy="5328285"/>
            </a:xfrm>
            <a:custGeom>
              <a:avLst/>
              <a:gdLst/>
              <a:ahLst/>
              <a:cxnLst/>
              <a:rect l="l" t="t" r="r" b="b"/>
              <a:pathLst>
                <a:path w="7560309" h="5328285">
                  <a:moveTo>
                    <a:pt x="7560005" y="0"/>
                  </a:moveTo>
                  <a:lnTo>
                    <a:pt x="0" y="0"/>
                  </a:lnTo>
                  <a:lnTo>
                    <a:pt x="0" y="5328005"/>
                  </a:lnTo>
                  <a:lnTo>
                    <a:pt x="7560005" y="5328005"/>
                  </a:lnTo>
                  <a:lnTo>
                    <a:pt x="7560005" y="0"/>
                  </a:lnTo>
                  <a:close/>
                </a:path>
              </a:pathLst>
            </a:custGeom>
            <a:solidFill>
              <a:srgbClr val="FFFFFF"/>
            </a:solidFill>
          </p:spPr>
          <p:txBody>
            <a:bodyPr wrap="square" lIns="0" tIns="0" rIns="0" bIns="0" rtlCol="0"/>
            <a:lstStyle/>
            <a:p/>
          </p:txBody>
        </p:sp>
      </p:grpSp>
      <p:sp>
        <p:nvSpPr>
          <p:cNvPr id="14" name="object 14" descr=""/>
          <p:cNvSpPr txBox="1"/>
          <p:nvPr/>
        </p:nvSpPr>
        <p:spPr>
          <a:xfrm>
            <a:off x="8611827" y="302477"/>
            <a:ext cx="4921885" cy="3958590"/>
          </a:xfrm>
          <a:prstGeom prst="rect">
            <a:avLst/>
          </a:prstGeom>
        </p:spPr>
        <p:txBody>
          <a:bodyPr wrap="square" lIns="0" tIns="36830" rIns="0" bIns="0" rtlCol="0" vert="horz">
            <a:spAutoFit/>
          </a:bodyPr>
          <a:lstStyle/>
          <a:p>
            <a:pPr marL="12700">
              <a:lnSpc>
                <a:spcPct val="100000"/>
              </a:lnSpc>
              <a:spcBef>
                <a:spcPts val="290"/>
              </a:spcBef>
              <a:tabLst>
                <a:tab pos="777240" algn="l"/>
              </a:tabLst>
            </a:pPr>
            <a:r>
              <a:rPr dirty="0" sz="1200">
                <a:solidFill>
                  <a:srgbClr val="231F20"/>
                </a:solidFill>
                <a:latin typeface="SimSun"/>
                <a:cs typeface="SimSun"/>
              </a:rPr>
              <a:t>發行單</a:t>
            </a:r>
            <a:r>
              <a:rPr dirty="0" sz="1200" spc="-50">
                <a:solidFill>
                  <a:srgbClr val="231F20"/>
                </a:solidFill>
                <a:latin typeface="SimSun"/>
                <a:cs typeface="SimSun"/>
              </a:rPr>
              <a:t>位</a:t>
            </a:r>
            <a:r>
              <a:rPr dirty="0" sz="1200">
                <a:solidFill>
                  <a:srgbClr val="231F20"/>
                </a:solidFill>
                <a:latin typeface="SimSun"/>
                <a:cs typeface="SimSun"/>
              </a:rPr>
              <a:t>	交通部公路總</a:t>
            </a:r>
            <a:r>
              <a:rPr dirty="0" sz="1200" spc="-50">
                <a:solidFill>
                  <a:srgbClr val="231F20"/>
                </a:solidFill>
                <a:latin typeface="SimSun"/>
                <a:cs typeface="SimSun"/>
              </a:rPr>
              <a:t>局</a:t>
            </a:r>
            <a:endParaRPr sz="1200">
              <a:latin typeface="SimSun"/>
              <a:cs typeface="SimSun"/>
            </a:endParaRPr>
          </a:p>
          <a:p>
            <a:pPr marL="318135" marR="1868805">
              <a:lnSpc>
                <a:spcPct val="113199"/>
              </a:lnSpc>
            </a:pPr>
            <a:r>
              <a:rPr dirty="0" sz="1200" spc="-10">
                <a:solidFill>
                  <a:srgbClr val="231F20"/>
                </a:solidFill>
                <a:latin typeface="SimSun"/>
                <a:cs typeface="SimSun"/>
              </a:rPr>
              <a:t>地址：</a:t>
            </a:r>
            <a:r>
              <a:rPr dirty="0" sz="1200" spc="-20">
                <a:solidFill>
                  <a:srgbClr val="231F20"/>
                </a:solidFill>
                <a:latin typeface="Trebuchet MS"/>
                <a:cs typeface="Trebuchet MS"/>
              </a:rPr>
              <a:t>108234</a:t>
            </a:r>
            <a:r>
              <a:rPr dirty="0" sz="1200" spc="-110">
                <a:solidFill>
                  <a:srgbClr val="231F20"/>
                </a:solidFill>
                <a:latin typeface="Trebuchet MS"/>
                <a:cs typeface="Trebuchet MS"/>
              </a:rPr>
              <a:t> </a:t>
            </a:r>
            <a:r>
              <a:rPr dirty="0" sz="1200" spc="-30">
                <a:solidFill>
                  <a:srgbClr val="231F20"/>
                </a:solidFill>
                <a:latin typeface="SimSun"/>
                <a:cs typeface="SimSun"/>
              </a:rPr>
              <a:t>臺北市萬華區東園街 </a:t>
            </a:r>
            <a:r>
              <a:rPr dirty="0" sz="1200">
                <a:solidFill>
                  <a:srgbClr val="231F20"/>
                </a:solidFill>
                <a:latin typeface="Trebuchet MS"/>
                <a:cs typeface="Trebuchet MS"/>
              </a:rPr>
              <a:t>65</a:t>
            </a:r>
            <a:r>
              <a:rPr dirty="0" sz="1200" spc="-75">
                <a:solidFill>
                  <a:srgbClr val="231F20"/>
                </a:solidFill>
                <a:latin typeface="Trebuchet MS"/>
                <a:cs typeface="Trebuchet MS"/>
              </a:rPr>
              <a:t> </a:t>
            </a:r>
            <a:r>
              <a:rPr dirty="0" sz="1200" spc="-50">
                <a:solidFill>
                  <a:srgbClr val="231F20"/>
                </a:solidFill>
                <a:latin typeface="SimSun"/>
                <a:cs typeface="SimSun"/>
              </a:rPr>
              <a:t>號</a:t>
            </a:r>
            <a:r>
              <a:rPr dirty="0" sz="1200" spc="-15">
                <a:solidFill>
                  <a:srgbClr val="231F20"/>
                </a:solidFill>
                <a:latin typeface="SimSun"/>
                <a:cs typeface="SimSun"/>
              </a:rPr>
              <a:t>電話：</a:t>
            </a:r>
            <a:r>
              <a:rPr dirty="0" sz="1200" spc="-35">
                <a:solidFill>
                  <a:srgbClr val="231F20"/>
                </a:solidFill>
                <a:latin typeface="Trebuchet MS"/>
                <a:cs typeface="Trebuchet MS"/>
              </a:rPr>
              <a:t>(02)2307-</a:t>
            </a:r>
            <a:r>
              <a:rPr dirty="0" sz="1200" spc="-20">
                <a:solidFill>
                  <a:srgbClr val="231F20"/>
                </a:solidFill>
                <a:latin typeface="Trebuchet MS"/>
                <a:cs typeface="Trebuchet MS"/>
              </a:rPr>
              <a:t>0123</a:t>
            </a:r>
            <a:endParaRPr sz="1200">
              <a:latin typeface="Trebuchet MS"/>
              <a:cs typeface="Trebuchet MS"/>
            </a:endParaRPr>
          </a:p>
          <a:p>
            <a:pPr marL="318135">
              <a:lnSpc>
                <a:spcPct val="100000"/>
              </a:lnSpc>
              <a:spcBef>
                <a:spcPts val="185"/>
              </a:spcBef>
            </a:pPr>
            <a:r>
              <a:rPr dirty="0" sz="1200" spc="-15">
                <a:solidFill>
                  <a:srgbClr val="231F20"/>
                </a:solidFill>
                <a:latin typeface="SimSun"/>
                <a:cs typeface="SimSun"/>
              </a:rPr>
              <a:t>網址：</a:t>
            </a:r>
            <a:r>
              <a:rPr dirty="0" sz="1200" spc="-40">
                <a:solidFill>
                  <a:srgbClr val="231F20"/>
                </a:solidFill>
                <a:latin typeface="Trebuchet MS"/>
                <a:cs typeface="Trebuchet MS"/>
              </a:rPr>
              <a:t>h</a:t>
            </a:r>
            <a:r>
              <a:rPr dirty="0" sz="1200" spc="-40">
                <a:solidFill>
                  <a:srgbClr val="231F20"/>
                </a:solidFill>
                <a:latin typeface="Trebuchet MS"/>
                <a:cs typeface="Trebuchet MS"/>
                <a:hlinkClick r:id="rId2"/>
              </a:rPr>
              <a:t>ttps://w</a:t>
            </a:r>
            <a:r>
              <a:rPr dirty="0" sz="1200" spc="-40">
                <a:solidFill>
                  <a:srgbClr val="231F20"/>
                </a:solidFill>
                <a:latin typeface="Trebuchet MS"/>
                <a:cs typeface="Trebuchet MS"/>
              </a:rPr>
              <a:t>ww.thb</a:t>
            </a:r>
            <a:r>
              <a:rPr dirty="0" sz="1200" spc="-40">
                <a:solidFill>
                  <a:srgbClr val="231F20"/>
                </a:solidFill>
                <a:latin typeface="Trebuchet MS"/>
                <a:cs typeface="Trebuchet MS"/>
                <a:hlinkClick r:id="rId2"/>
              </a:rPr>
              <a:t>.go</a:t>
            </a:r>
            <a:r>
              <a:rPr dirty="0" sz="1200" spc="-40">
                <a:solidFill>
                  <a:srgbClr val="231F20"/>
                </a:solidFill>
                <a:latin typeface="Trebuchet MS"/>
                <a:cs typeface="Trebuchet MS"/>
              </a:rPr>
              <a:t>v</a:t>
            </a:r>
            <a:r>
              <a:rPr dirty="0" sz="1200" spc="-40">
                <a:solidFill>
                  <a:srgbClr val="231F20"/>
                </a:solidFill>
                <a:latin typeface="Trebuchet MS"/>
                <a:cs typeface="Trebuchet MS"/>
                <a:hlinkClick r:id="rId2"/>
              </a:rPr>
              <a:t>.tw/</a:t>
            </a:r>
            <a:endParaRPr sz="1200">
              <a:latin typeface="Trebuchet MS"/>
              <a:cs typeface="Trebuchet MS"/>
            </a:endParaRPr>
          </a:p>
          <a:p>
            <a:pPr marL="12700">
              <a:lnSpc>
                <a:spcPct val="100000"/>
              </a:lnSpc>
              <a:spcBef>
                <a:spcPts val="190"/>
              </a:spcBef>
              <a:tabLst>
                <a:tab pos="777240" algn="l"/>
              </a:tabLst>
            </a:pPr>
            <a:r>
              <a:rPr dirty="0" sz="1200">
                <a:solidFill>
                  <a:srgbClr val="231F20"/>
                </a:solidFill>
                <a:latin typeface="SimSun"/>
                <a:cs typeface="SimSun"/>
              </a:rPr>
              <a:t>承辦單</a:t>
            </a:r>
            <a:r>
              <a:rPr dirty="0" sz="1200" spc="-50">
                <a:solidFill>
                  <a:srgbClr val="231F20"/>
                </a:solidFill>
                <a:latin typeface="SimSun"/>
                <a:cs typeface="SimSun"/>
              </a:rPr>
              <a:t>位</a:t>
            </a:r>
            <a:r>
              <a:rPr dirty="0" sz="1200">
                <a:solidFill>
                  <a:srgbClr val="231F20"/>
                </a:solidFill>
                <a:latin typeface="SimSun"/>
                <a:cs typeface="SimSun"/>
              </a:rPr>
              <a:t>	交通部公路總局公路人員訓練</a:t>
            </a:r>
            <a:r>
              <a:rPr dirty="0" sz="1200" spc="-50">
                <a:solidFill>
                  <a:srgbClr val="231F20"/>
                </a:solidFill>
                <a:latin typeface="SimSun"/>
                <a:cs typeface="SimSun"/>
              </a:rPr>
              <a:t>所</a:t>
            </a:r>
            <a:endParaRPr sz="1200">
              <a:latin typeface="SimSun"/>
              <a:cs typeface="SimSun"/>
            </a:endParaRPr>
          </a:p>
          <a:p>
            <a:pPr marL="318135" marR="1557020">
              <a:lnSpc>
                <a:spcPct val="113199"/>
              </a:lnSpc>
            </a:pPr>
            <a:r>
              <a:rPr dirty="0" sz="1200" spc="-5">
                <a:solidFill>
                  <a:srgbClr val="231F20"/>
                </a:solidFill>
                <a:latin typeface="SimSun"/>
                <a:cs typeface="SimSun"/>
              </a:rPr>
              <a:t>地址：</a:t>
            </a:r>
            <a:r>
              <a:rPr dirty="0" sz="1200" spc="-10">
                <a:solidFill>
                  <a:srgbClr val="231F20"/>
                </a:solidFill>
                <a:latin typeface="Trebuchet MS"/>
                <a:cs typeface="Trebuchet MS"/>
              </a:rPr>
              <a:t>235011</a:t>
            </a:r>
            <a:r>
              <a:rPr dirty="0" sz="1200" spc="-85">
                <a:solidFill>
                  <a:srgbClr val="231F20"/>
                </a:solidFill>
                <a:latin typeface="Trebuchet MS"/>
                <a:cs typeface="Trebuchet MS"/>
              </a:rPr>
              <a:t> </a:t>
            </a:r>
            <a:r>
              <a:rPr dirty="0" sz="1200" spc="-25">
                <a:solidFill>
                  <a:srgbClr val="231F20"/>
                </a:solidFill>
                <a:latin typeface="SimSun"/>
                <a:cs typeface="SimSun"/>
              </a:rPr>
              <a:t>新北市中和區中山路三段 </a:t>
            </a:r>
            <a:r>
              <a:rPr dirty="0" sz="1200">
                <a:solidFill>
                  <a:srgbClr val="231F20"/>
                </a:solidFill>
                <a:latin typeface="Trebuchet MS"/>
                <a:cs typeface="Trebuchet MS"/>
              </a:rPr>
              <a:t>79</a:t>
            </a:r>
            <a:r>
              <a:rPr dirty="0" sz="1200" spc="-90">
                <a:solidFill>
                  <a:srgbClr val="231F20"/>
                </a:solidFill>
                <a:latin typeface="Trebuchet MS"/>
                <a:cs typeface="Trebuchet MS"/>
              </a:rPr>
              <a:t> </a:t>
            </a:r>
            <a:r>
              <a:rPr dirty="0" sz="1200" spc="-50">
                <a:solidFill>
                  <a:srgbClr val="231F20"/>
                </a:solidFill>
                <a:latin typeface="SimSun"/>
                <a:cs typeface="SimSun"/>
              </a:rPr>
              <a:t>號</a:t>
            </a:r>
            <a:r>
              <a:rPr dirty="0" sz="1200" spc="-190">
                <a:solidFill>
                  <a:srgbClr val="231F20"/>
                </a:solidFill>
                <a:latin typeface="SimSun"/>
                <a:cs typeface="SimSun"/>
              </a:rPr>
              <a:t>電話：</a:t>
            </a:r>
            <a:r>
              <a:rPr dirty="0" sz="1200" spc="-20">
                <a:solidFill>
                  <a:srgbClr val="231F20"/>
                </a:solidFill>
                <a:latin typeface="SimSun"/>
                <a:cs typeface="SimSun"/>
              </a:rPr>
              <a:t>（</a:t>
            </a:r>
            <a:r>
              <a:rPr dirty="0" sz="1200" spc="-20">
                <a:solidFill>
                  <a:srgbClr val="231F20"/>
                </a:solidFill>
                <a:latin typeface="Trebuchet MS"/>
                <a:cs typeface="Trebuchet MS"/>
              </a:rPr>
              <a:t>02</a:t>
            </a:r>
            <a:r>
              <a:rPr dirty="0" sz="1200" spc="-20">
                <a:solidFill>
                  <a:srgbClr val="231F20"/>
                </a:solidFill>
                <a:latin typeface="SimSun"/>
                <a:cs typeface="SimSun"/>
              </a:rPr>
              <a:t>）</a:t>
            </a:r>
            <a:r>
              <a:rPr dirty="0" sz="1200" spc="-20">
                <a:solidFill>
                  <a:srgbClr val="231F20"/>
                </a:solidFill>
                <a:latin typeface="Trebuchet MS"/>
                <a:cs typeface="Trebuchet MS"/>
              </a:rPr>
              <a:t>8221-2888</a:t>
            </a:r>
            <a:endParaRPr sz="1200">
              <a:latin typeface="Trebuchet MS"/>
              <a:cs typeface="Trebuchet MS"/>
            </a:endParaRPr>
          </a:p>
          <a:p>
            <a:pPr marL="12700" marR="2727960" indent="305435">
              <a:lnSpc>
                <a:spcPct val="113199"/>
              </a:lnSpc>
              <a:tabLst>
                <a:tab pos="777240" algn="l"/>
              </a:tabLst>
            </a:pPr>
            <a:r>
              <a:rPr dirty="0" sz="1200">
                <a:solidFill>
                  <a:srgbClr val="231F20"/>
                </a:solidFill>
                <a:latin typeface="SimSun"/>
                <a:cs typeface="SimSun"/>
              </a:rPr>
              <a:t>網址</a:t>
            </a:r>
            <a:r>
              <a:rPr dirty="0" sz="1200" spc="-85">
                <a:solidFill>
                  <a:srgbClr val="231F20"/>
                </a:solidFill>
                <a:latin typeface="SimSun"/>
                <a:cs typeface="SimSun"/>
              </a:rPr>
              <a:t>：</a:t>
            </a:r>
            <a:r>
              <a:rPr dirty="0" sz="1200" spc="-85">
                <a:solidFill>
                  <a:srgbClr val="231F20"/>
                </a:solidFill>
                <a:latin typeface="Trebuchet MS"/>
                <a:cs typeface="Trebuchet MS"/>
              </a:rPr>
              <a:t>https://hit.thb.gov.tw/</a:t>
            </a:r>
            <a:r>
              <a:rPr dirty="0" sz="1200">
                <a:solidFill>
                  <a:srgbClr val="231F20"/>
                </a:solidFill>
                <a:latin typeface="SimSun"/>
                <a:cs typeface="SimSun"/>
              </a:rPr>
              <a:t>總 編 </a:t>
            </a:r>
            <a:r>
              <a:rPr dirty="0" sz="1200" spc="-50">
                <a:solidFill>
                  <a:srgbClr val="231F20"/>
                </a:solidFill>
                <a:latin typeface="SimSun"/>
                <a:cs typeface="SimSun"/>
              </a:rPr>
              <a:t>輯</a:t>
            </a:r>
            <a:r>
              <a:rPr dirty="0" sz="1200">
                <a:solidFill>
                  <a:srgbClr val="231F20"/>
                </a:solidFill>
                <a:latin typeface="SimSun"/>
                <a:cs typeface="SimSun"/>
              </a:rPr>
              <a:t>	張新</a:t>
            </a:r>
            <a:r>
              <a:rPr dirty="0" sz="1200" spc="-50">
                <a:solidFill>
                  <a:srgbClr val="231F20"/>
                </a:solidFill>
                <a:latin typeface="SimSun"/>
                <a:cs typeface="SimSun"/>
              </a:rPr>
              <a:t>立</a:t>
            </a:r>
            <a:endParaRPr sz="1200">
              <a:latin typeface="SimSun"/>
              <a:cs typeface="SimSun"/>
            </a:endParaRPr>
          </a:p>
          <a:p>
            <a:pPr marL="12700" marR="1381760">
              <a:lnSpc>
                <a:spcPct val="113199"/>
              </a:lnSpc>
              <a:tabLst>
                <a:tab pos="777240" algn="l"/>
              </a:tabLst>
            </a:pPr>
            <a:r>
              <a:rPr dirty="0" sz="1200">
                <a:solidFill>
                  <a:srgbClr val="231F20"/>
                </a:solidFill>
                <a:latin typeface="SimSun"/>
                <a:cs typeface="SimSun"/>
              </a:rPr>
              <a:t>執行編</a:t>
            </a:r>
            <a:r>
              <a:rPr dirty="0" sz="1200" spc="-50">
                <a:solidFill>
                  <a:srgbClr val="231F20"/>
                </a:solidFill>
                <a:latin typeface="SimSun"/>
                <a:cs typeface="SimSun"/>
              </a:rPr>
              <a:t>輯</a:t>
            </a:r>
            <a:r>
              <a:rPr dirty="0" sz="1200">
                <a:solidFill>
                  <a:srgbClr val="231F20"/>
                </a:solidFill>
                <a:latin typeface="SimSun"/>
                <a:cs typeface="SimSun"/>
              </a:rPr>
              <a:t>	楊雲榮、黃飛發、莊曜州、倪靖、羅文</a:t>
            </a:r>
            <a:r>
              <a:rPr dirty="0" sz="1200" spc="-50">
                <a:solidFill>
                  <a:srgbClr val="231F20"/>
                </a:solidFill>
                <a:latin typeface="SimSun"/>
                <a:cs typeface="SimSun"/>
              </a:rPr>
              <a:t>垣</a:t>
            </a:r>
            <a:r>
              <a:rPr dirty="0" sz="1200">
                <a:solidFill>
                  <a:srgbClr val="231F20"/>
                </a:solidFill>
                <a:latin typeface="SimSun"/>
                <a:cs typeface="SimSun"/>
              </a:rPr>
              <a:t>美術設</a:t>
            </a:r>
            <a:r>
              <a:rPr dirty="0" sz="1200" spc="-50">
                <a:solidFill>
                  <a:srgbClr val="231F20"/>
                </a:solidFill>
                <a:latin typeface="SimSun"/>
                <a:cs typeface="SimSun"/>
              </a:rPr>
              <a:t>計</a:t>
            </a:r>
            <a:r>
              <a:rPr dirty="0" sz="1200">
                <a:solidFill>
                  <a:srgbClr val="231F20"/>
                </a:solidFill>
                <a:latin typeface="SimSun"/>
                <a:cs typeface="SimSun"/>
              </a:rPr>
              <a:t>	姚佳玲、江雪</a:t>
            </a:r>
            <a:r>
              <a:rPr dirty="0" sz="1200" spc="-50">
                <a:solidFill>
                  <a:srgbClr val="231F20"/>
                </a:solidFill>
                <a:latin typeface="SimSun"/>
                <a:cs typeface="SimSun"/>
              </a:rPr>
              <a:t>華</a:t>
            </a:r>
            <a:endParaRPr sz="1200">
              <a:latin typeface="SimSun"/>
              <a:cs typeface="SimSun"/>
            </a:endParaRPr>
          </a:p>
          <a:p>
            <a:pPr marL="12700">
              <a:lnSpc>
                <a:spcPct val="100000"/>
              </a:lnSpc>
              <a:spcBef>
                <a:spcPts val="190"/>
              </a:spcBef>
              <a:tabLst>
                <a:tab pos="777240" algn="l"/>
              </a:tabLst>
            </a:pPr>
            <a:r>
              <a:rPr dirty="0" sz="1200">
                <a:solidFill>
                  <a:srgbClr val="231F20"/>
                </a:solidFill>
                <a:latin typeface="SimSun"/>
                <a:cs typeface="SimSun"/>
              </a:rPr>
              <a:t>編輯單</a:t>
            </a:r>
            <a:r>
              <a:rPr dirty="0" sz="1200" spc="-50">
                <a:solidFill>
                  <a:srgbClr val="231F20"/>
                </a:solidFill>
                <a:latin typeface="SimSun"/>
                <a:cs typeface="SimSun"/>
              </a:rPr>
              <a:t>位</a:t>
            </a:r>
            <a:r>
              <a:rPr dirty="0" sz="1200">
                <a:solidFill>
                  <a:srgbClr val="231F20"/>
                </a:solidFill>
                <a:latin typeface="SimSun"/>
                <a:cs typeface="SimSun"/>
              </a:rPr>
              <a:t>	輿智資通科技股份有限公</a:t>
            </a:r>
            <a:r>
              <a:rPr dirty="0" sz="1200" spc="-50">
                <a:solidFill>
                  <a:srgbClr val="231F20"/>
                </a:solidFill>
                <a:latin typeface="SimSun"/>
                <a:cs typeface="SimSun"/>
              </a:rPr>
              <a:t>司</a:t>
            </a:r>
            <a:endParaRPr sz="1200">
              <a:latin typeface="SimSun"/>
              <a:cs typeface="SimSun"/>
            </a:endParaRPr>
          </a:p>
          <a:p>
            <a:pPr marL="318135" marR="1023619">
              <a:lnSpc>
                <a:spcPct val="113199"/>
              </a:lnSpc>
            </a:pPr>
            <a:r>
              <a:rPr dirty="0" sz="1200" spc="-10">
                <a:solidFill>
                  <a:srgbClr val="231F20"/>
                </a:solidFill>
                <a:latin typeface="SimSun"/>
                <a:cs typeface="SimSun"/>
              </a:rPr>
              <a:t>地址：</a:t>
            </a:r>
            <a:r>
              <a:rPr dirty="0" sz="1200" spc="-20">
                <a:solidFill>
                  <a:srgbClr val="231F20"/>
                </a:solidFill>
                <a:latin typeface="Trebuchet MS"/>
                <a:cs typeface="Trebuchet MS"/>
              </a:rPr>
              <a:t>104073</a:t>
            </a:r>
            <a:r>
              <a:rPr dirty="0" sz="1200" spc="-110">
                <a:solidFill>
                  <a:srgbClr val="231F20"/>
                </a:solidFill>
                <a:latin typeface="Trebuchet MS"/>
                <a:cs typeface="Trebuchet MS"/>
              </a:rPr>
              <a:t> </a:t>
            </a:r>
            <a:r>
              <a:rPr dirty="0" sz="1200" spc="-25">
                <a:solidFill>
                  <a:srgbClr val="231F20"/>
                </a:solidFill>
                <a:latin typeface="SimSun"/>
                <a:cs typeface="SimSun"/>
              </a:rPr>
              <a:t>臺北市中山區建國北路二段 </a:t>
            </a:r>
            <a:r>
              <a:rPr dirty="0" sz="1200">
                <a:solidFill>
                  <a:srgbClr val="231F20"/>
                </a:solidFill>
                <a:latin typeface="Trebuchet MS"/>
                <a:cs typeface="Trebuchet MS"/>
              </a:rPr>
              <a:t>86</a:t>
            </a:r>
            <a:r>
              <a:rPr dirty="0" sz="1200" spc="-75">
                <a:solidFill>
                  <a:srgbClr val="231F20"/>
                </a:solidFill>
                <a:latin typeface="Trebuchet MS"/>
                <a:cs typeface="Trebuchet MS"/>
              </a:rPr>
              <a:t> </a:t>
            </a:r>
            <a:r>
              <a:rPr dirty="0" sz="1200" spc="-150">
                <a:solidFill>
                  <a:srgbClr val="231F20"/>
                </a:solidFill>
                <a:latin typeface="SimSun"/>
                <a:cs typeface="SimSun"/>
              </a:rPr>
              <a:t>號 </a:t>
            </a:r>
            <a:r>
              <a:rPr dirty="0" sz="1200">
                <a:solidFill>
                  <a:srgbClr val="231F20"/>
                </a:solidFill>
                <a:latin typeface="Trebuchet MS"/>
                <a:cs typeface="Trebuchet MS"/>
              </a:rPr>
              <a:t>12</a:t>
            </a:r>
            <a:r>
              <a:rPr dirty="0" sz="1200" spc="-70">
                <a:solidFill>
                  <a:srgbClr val="231F20"/>
                </a:solidFill>
                <a:latin typeface="Trebuchet MS"/>
                <a:cs typeface="Trebuchet MS"/>
              </a:rPr>
              <a:t> </a:t>
            </a:r>
            <a:r>
              <a:rPr dirty="0" sz="1200" spc="-50">
                <a:solidFill>
                  <a:srgbClr val="231F20"/>
                </a:solidFill>
                <a:latin typeface="SimSun"/>
                <a:cs typeface="SimSun"/>
              </a:rPr>
              <a:t>樓</a:t>
            </a:r>
            <a:r>
              <a:rPr dirty="0" sz="1200" spc="-190">
                <a:solidFill>
                  <a:srgbClr val="231F20"/>
                </a:solidFill>
                <a:latin typeface="SimSun"/>
                <a:cs typeface="SimSun"/>
              </a:rPr>
              <a:t>電話：</a:t>
            </a:r>
            <a:r>
              <a:rPr dirty="0" sz="1200" spc="-20">
                <a:solidFill>
                  <a:srgbClr val="231F20"/>
                </a:solidFill>
                <a:latin typeface="SimSun"/>
                <a:cs typeface="SimSun"/>
              </a:rPr>
              <a:t>（</a:t>
            </a:r>
            <a:r>
              <a:rPr dirty="0" sz="1200" spc="-20">
                <a:solidFill>
                  <a:srgbClr val="231F20"/>
                </a:solidFill>
                <a:latin typeface="Trebuchet MS"/>
                <a:cs typeface="Trebuchet MS"/>
              </a:rPr>
              <a:t>02</a:t>
            </a:r>
            <a:r>
              <a:rPr dirty="0" sz="1200" spc="-20">
                <a:solidFill>
                  <a:srgbClr val="231F20"/>
                </a:solidFill>
                <a:latin typeface="SimSun"/>
                <a:cs typeface="SimSun"/>
              </a:rPr>
              <a:t>）</a:t>
            </a:r>
            <a:r>
              <a:rPr dirty="0" sz="1200" spc="-20">
                <a:solidFill>
                  <a:srgbClr val="231F20"/>
                </a:solidFill>
                <a:latin typeface="Trebuchet MS"/>
                <a:cs typeface="Trebuchet MS"/>
              </a:rPr>
              <a:t>2506-8916</a:t>
            </a:r>
            <a:endParaRPr sz="1200">
              <a:latin typeface="Trebuchet MS"/>
              <a:cs typeface="Trebuchet MS"/>
            </a:endParaRPr>
          </a:p>
          <a:p>
            <a:pPr marL="12700">
              <a:lnSpc>
                <a:spcPct val="100000"/>
              </a:lnSpc>
              <a:spcBef>
                <a:spcPts val="190"/>
              </a:spcBef>
              <a:tabLst>
                <a:tab pos="777240" algn="l"/>
              </a:tabLst>
            </a:pPr>
            <a:r>
              <a:rPr dirty="0" sz="1200">
                <a:solidFill>
                  <a:srgbClr val="231F20"/>
                </a:solidFill>
                <a:latin typeface="SimSun"/>
                <a:cs typeface="SimSun"/>
              </a:rPr>
              <a:t>出版年</a:t>
            </a:r>
            <a:r>
              <a:rPr dirty="0" sz="1200" spc="-50">
                <a:solidFill>
                  <a:srgbClr val="231F20"/>
                </a:solidFill>
                <a:latin typeface="SimSun"/>
                <a:cs typeface="SimSun"/>
              </a:rPr>
              <a:t>月</a:t>
            </a:r>
            <a:r>
              <a:rPr dirty="0" sz="1200">
                <a:solidFill>
                  <a:srgbClr val="231F20"/>
                </a:solidFill>
                <a:latin typeface="SimSun"/>
                <a:cs typeface="SimSun"/>
              </a:rPr>
              <a:t>	中華民國</a:t>
            </a:r>
            <a:r>
              <a:rPr dirty="0" sz="1200" spc="-300">
                <a:solidFill>
                  <a:srgbClr val="231F20"/>
                </a:solidFill>
                <a:latin typeface="SimSun"/>
                <a:cs typeface="SimSun"/>
              </a:rPr>
              <a:t> </a:t>
            </a:r>
            <a:r>
              <a:rPr dirty="0" sz="1200" spc="-10">
                <a:solidFill>
                  <a:srgbClr val="231F20"/>
                </a:solidFill>
                <a:latin typeface="Trebuchet MS"/>
                <a:cs typeface="Trebuchet MS"/>
              </a:rPr>
              <a:t>111</a:t>
            </a:r>
            <a:r>
              <a:rPr dirty="0" sz="1200" spc="-85">
                <a:solidFill>
                  <a:srgbClr val="231F20"/>
                </a:solidFill>
                <a:latin typeface="Trebuchet MS"/>
                <a:cs typeface="Trebuchet MS"/>
              </a:rPr>
              <a:t> </a:t>
            </a:r>
            <a:r>
              <a:rPr dirty="0" sz="1200">
                <a:solidFill>
                  <a:srgbClr val="231F20"/>
                </a:solidFill>
                <a:latin typeface="SimSun"/>
                <a:cs typeface="SimSun"/>
              </a:rPr>
              <a:t>年</a:t>
            </a:r>
            <a:r>
              <a:rPr dirty="0" sz="1200" spc="-300">
                <a:solidFill>
                  <a:srgbClr val="231F20"/>
                </a:solidFill>
                <a:latin typeface="SimSun"/>
                <a:cs typeface="SimSun"/>
              </a:rPr>
              <a:t> </a:t>
            </a:r>
            <a:r>
              <a:rPr dirty="0" sz="1200">
                <a:solidFill>
                  <a:srgbClr val="231F20"/>
                </a:solidFill>
                <a:latin typeface="Trebuchet MS"/>
                <a:cs typeface="Trebuchet MS"/>
              </a:rPr>
              <a:t>11</a:t>
            </a:r>
            <a:r>
              <a:rPr dirty="0" sz="1200" spc="-80">
                <a:solidFill>
                  <a:srgbClr val="231F20"/>
                </a:solidFill>
                <a:latin typeface="Trebuchet MS"/>
                <a:cs typeface="Trebuchet MS"/>
              </a:rPr>
              <a:t> </a:t>
            </a:r>
            <a:r>
              <a:rPr dirty="0" sz="1200">
                <a:solidFill>
                  <a:srgbClr val="231F20"/>
                </a:solidFill>
                <a:latin typeface="SimSun"/>
                <a:cs typeface="SimSun"/>
              </a:rPr>
              <a:t>月初</a:t>
            </a:r>
            <a:r>
              <a:rPr dirty="0" sz="1200" spc="-50">
                <a:solidFill>
                  <a:srgbClr val="231F20"/>
                </a:solidFill>
                <a:latin typeface="SimSun"/>
                <a:cs typeface="SimSun"/>
              </a:rPr>
              <a:t>版</a:t>
            </a:r>
            <a:endParaRPr sz="1200">
              <a:latin typeface="SimSun"/>
              <a:cs typeface="SimSun"/>
            </a:endParaRPr>
          </a:p>
          <a:p>
            <a:pPr>
              <a:lnSpc>
                <a:spcPct val="100000"/>
              </a:lnSpc>
              <a:spcBef>
                <a:spcPts val="25"/>
              </a:spcBef>
            </a:pPr>
            <a:endParaRPr sz="1400">
              <a:latin typeface="SimSun"/>
              <a:cs typeface="SimSun"/>
            </a:endParaRPr>
          </a:p>
          <a:p>
            <a:pPr marL="12700">
              <a:lnSpc>
                <a:spcPct val="100000"/>
              </a:lnSpc>
              <a:spcBef>
                <a:spcPts val="5"/>
              </a:spcBef>
            </a:pPr>
            <a:r>
              <a:rPr dirty="0" sz="1200" spc="-5">
                <a:solidFill>
                  <a:srgbClr val="231F20"/>
                </a:solidFill>
                <a:latin typeface="SimSun"/>
                <a:cs typeface="SimSun"/>
              </a:rPr>
              <a:t>著作權聲明：著作財產權屬交通部公路總局公路人員訓練所，</a:t>
            </a:r>
            <a:endParaRPr sz="1200">
              <a:latin typeface="SimSun"/>
              <a:cs typeface="SimSun"/>
            </a:endParaRPr>
          </a:p>
          <a:p>
            <a:pPr marL="12700" marR="5080">
              <a:lnSpc>
                <a:spcPct val="113199"/>
              </a:lnSpc>
            </a:pPr>
            <a:r>
              <a:rPr dirty="0" sz="1200" spc="-5">
                <a:solidFill>
                  <a:srgbClr val="231F20"/>
                </a:solidFill>
                <a:latin typeface="SimSun"/>
                <a:cs typeface="SimSun"/>
              </a:rPr>
              <a:t>欲利用本手冊全部或部分內容者，需徵求著作財產權人同意或書面授權，</a:t>
            </a:r>
            <a:r>
              <a:rPr dirty="0" sz="1200">
                <a:solidFill>
                  <a:srgbClr val="231F20"/>
                </a:solidFill>
                <a:latin typeface="SimSun"/>
                <a:cs typeface="SimSun"/>
              </a:rPr>
              <a:t>請洽交通部公路總局公路人員訓練所（電話同承辦單位）</a:t>
            </a:r>
            <a:r>
              <a:rPr dirty="0" sz="1200" spc="-50">
                <a:solidFill>
                  <a:srgbClr val="231F20"/>
                </a:solidFill>
                <a:latin typeface="SimSun"/>
                <a:cs typeface="SimSun"/>
              </a:rPr>
              <a:t>。</a:t>
            </a:r>
            <a:endParaRPr sz="1200">
              <a:latin typeface="SimSun"/>
              <a:cs typeface="SimSun"/>
            </a:endParaRPr>
          </a:p>
        </p:txBody>
      </p:sp>
      <p:grpSp>
        <p:nvGrpSpPr>
          <p:cNvPr id="15" name="object 15" descr=""/>
          <p:cNvGrpSpPr/>
          <p:nvPr/>
        </p:nvGrpSpPr>
        <p:grpSpPr>
          <a:xfrm>
            <a:off x="1080000" y="2309"/>
            <a:ext cx="14040485" cy="4977765"/>
            <a:chOff x="1080000" y="2309"/>
            <a:chExt cx="14040485" cy="4977765"/>
          </a:xfrm>
        </p:grpSpPr>
        <p:pic>
          <p:nvPicPr>
            <p:cNvPr id="16" name="object 16" descr=""/>
            <p:cNvPicPr/>
            <p:nvPr/>
          </p:nvPicPr>
          <p:blipFill>
            <a:blip r:embed="rId3" cstate="print"/>
            <a:stretch>
              <a:fillRect/>
            </a:stretch>
          </p:blipFill>
          <p:spPr>
            <a:xfrm>
              <a:off x="10334839" y="2309"/>
              <a:ext cx="4785146" cy="4977467"/>
            </a:xfrm>
            <a:prstGeom prst="rect">
              <a:avLst/>
            </a:prstGeom>
          </p:spPr>
        </p:pic>
        <p:sp>
          <p:nvSpPr>
            <p:cNvPr id="17" name="object 17" descr=""/>
            <p:cNvSpPr/>
            <p:nvPr/>
          </p:nvSpPr>
          <p:spPr>
            <a:xfrm>
              <a:off x="3600000" y="3928507"/>
              <a:ext cx="0" cy="261620"/>
            </a:xfrm>
            <a:custGeom>
              <a:avLst/>
              <a:gdLst/>
              <a:ahLst/>
              <a:cxnLst/>
              <a:rect l="l" t="t" r="r" b="b"/>
              <a:pathLst>
                <a:path w="0" h="261620">
                  <a:moveTo>
                    <a:pt x="0" y="260997"/>
                  </a:moveTo>
                  <a:lnTo>
                    <a:pt x="0" y="0"/>
                  </a:lnTo>
                </a:path>
              </a:pathLst>
            </a:custGeom>
            <a:ln w="9004">
              <a:solidFill>
                <a:srgbClr val="FFFFFF"/>
              </a:solidFill>
            </a:ln>
          </p:spPr>
          <p:txBody>
            <a:bodyPr wrap="square" lIns="0" tIns="0" rIns="0" bIns="0" rtlCol="0"/>
            <a:lstStyle/>
            <a:p/>
          </p:txBody>
        </p:sp>
        <p:sp>
          <p:nvSpPr>
            <p:cNvPr id="18" name="object 18" descr=""/>
            <p:cNvSpPr/>
            <p:nvPr/>
          </p:nvSpPr>
          <p:spPr>
            <a:xfrm>
              <a:off x="4499999" y="3928507"/>
              <a:ext cx="0" cy="261620"/>
            </a:xfrm>
            <a:custGeom>
              <a:avLst/>
              <a:gdLst/>
              <a:ahLst/>
              <a:cxnLst/>
              <a:rect l="l" t="t" r="r" b="b"/>
              <a:pathLst>
                <a:path w="0" h="261620">
                  <a:moveTo>
                    <a:pt x="0" y="260997"/>
                  </a:moveTo>
                  <a:lnTo>
                    <a:pt x="0" y="0"/>
                  </a:lnTo>
                </a:path>
              </a:pathLst>
            </a:custGeom>
            <a:ln w="9004">
              <a:solidFill>
                <a:srgbClr val="FFFFFF"/>
              </a:solidFill>
            </a:ln>
          </p:spPr>
          <p:txBody>
            <a:bodyPr wrap="square" lIns="0" tIns="0" rIns="0" bIns="0" rtlCol="0"/>
            <a:lstStyle/>
            <a:p/>
          </p:txBody>
        </p:sp>
        <p:sp>
          <p:nvSpPr>
            <p:cNvPr id="19" name="object 19" descr=""/>
            <p:cNvSpPr/>
            <p:nvPr/>
          </p:nvSpPr>
          <p:spPr>
            <a:xfrm>
              <a:off x="3600000" y="4198506"/>
              <a:ext cx="900430" cy="0"/>
            </a:xfrm>
            <a:custGeom>
              <a:avLst/>
              <a:gdLst/>
              <a:ahLst/>
              <a:cxnLst/>
              <a:rect l="l" t="t" r="r" b="b"/>
              <a:pathLst>
                <a:path w="900429" h="0">
                  <a:moveTo>
                    <a:pt x="0" y="0"/>
                  </a:moveTo>
                  <a:lnTo>
                    <a:pt x="899998" y="0"/>
                  </a:lnTo>
                </a:path>
              </a:pathLst>
            </a:custGeom>
            <a:ln w="9004">
              <a:solidFill>
                <a:srgbClr val="BCBEC0"/>
              </a:solidFill>
            </a:ln>
          </p:spPr>
          <p:txBody>
            <a:bodyPr wrap="square" lIns="0" tIns="0" rIns="0" bIns="0" rtlCol="0"/>
            <a:lstStyle/>
            <a:p/>
          </p:txBody>
        </p:sp>
        <p:sp>
          <p:nvSpPr>
            <p:cNvPr id="20" name="object 20" descr=""/>
            <p:cNvSpPr/>
            <p:nvPr/>
          </p:nvSpPr>
          <p:spPr>
            <a:xfrm>
              <a:off x="1080000" y="4198506"/>
              <a:ext cx="2520315" cy="0"/>
            </a:xfrm>
            <a:custGeom>
              <a:avLst/>
              <a:gdLst/>
              <a:ahLst/>
              <a:cxnLst/>
              <a:rect l="l" t="t" r="r" b="b"/>
              <a:pathLst>
                <a:path w="2520315" h="0">
                  <a:moveTo>
                    <a:pt x="0" y="0"/>
                  </a:moveTo>
                  <a:lnTo>
                    <a:pt x="2519997" y="0"/>
                  </a:lnTo>
                </a:path>
              </a:pathLst>
            </a:custGeom>
            <a:ln w="9004">
              <a:solidFill>
                <a:srgbClr val="BCBEC0"/>
              </a:solidFill>
            </a:ln>
          </p:spPr>
          <p:txBody>
            <a:bodyPr wrap="square" lIns="0" tIns="0" rIns="0" bIns="0" rtlCol="0"/>
            <a:lstStyle/>
            <a:p/>
          </p:txBody>
        </p:sp>
        <p:sp>
          <p:nvSpPr>
            <p:cNvPr id="21" name="object 21" descr=""/>
            <p:cNvSpPr/>
            <p:nvPr/>
          </p:nvSpPr>
          <p:spPr>
            <a:xfrm>
              <a:off x="4499999" y="4198506"/>
              <a:ext cx="2520315" cy="0"/>
            </a:xfrm>
            <a:custGeom>
              <a:avLst/>
              <a:gdLst/>
              <a:ahLst/>
              <a:cxnLst/>
              <a:rect l="l" t="t" r="r" b="b"/>
              <a:pathLst>
                <a:path w="2520315" h="0">
                  <a:moveTo>
                    <a:pt x="0" y="0"/>
                  </a:moveTo>
                  <a:lnTo>
                    <a:pt x="2519997" y="0"/>
                  </a:lnTo>
                </a:path>
              </a:pathLst>
            </a:custGeom>
            <a:ln w="9004">
              <a:solidFill>
                <a:srgbClr val="BCBEC0"/>
              </a:solidFill>
            </a:ln>
          </p:spPr>
          <p:txBody>
            <a:bodyPr wrap="square" lIns="0" tIns="0" rIns="0" bIns="0" rtlCol="0"/>
            <a:lstStyle/>
            <a:p/>
          </p:txBody>
        </p:sp>
      </p:grpSp>
      <p:graphicFrame>
        <p:nvGraphicFramePr>
          <p:cNvPr id="22" name="object 22" descr=""/>
          <p:cNvGraphicFramePr>
            <a:graphicFrameLocks noGrp="1"/>
          </p:cNvGraphicFramePr>
          <p:nvPr/>
        </p:nvGraphicFramePr>
        <p:xfrm>
          <a:off x="1079995" y="684004"/>
          <a:ext cx="6016625" cy="3480435"/>
        </p:xfrm>
        <a:graphic>
          <a:graphicData uri="http://schemas.openxmlformats.org/drawingml/2006/table">
            <a:tbl>
              <a:tblPr firstRow="1" bandRow="1">
                <a:tableStyleId>{2D5ABB26-0587-4C30-8999-92F81FD0307C}</a:tableStyleId>
              </a:tblPr>
              <a:tblGrid>
                <a:gridCol w="2520315"/>
                <a:gridCol w="900430"/>
                <a:gridCol w="2520315"/>
              </a:tblGrid>
              <a:tr h="269875">
                <a:tc>
                  <a:txBody>
                    <a:bodyPr/>
                    <a:lstStyle/>
                    <a:p>
                      <a:pPr algn="ctr">
                        <a:lnSpc>
                          <a:spcPct val="100000"/>
                        </a:lnSpc>
                        <a:spcBef>
                          <a:spcPts val="495"/>
                        </a:spcBef>
                      </a:pPr>
                      <a:r>
                        <a:rPr dirty="0" sz="900" spc="-20">
                          <a:solidFill>
                            <a:srgbClr val="231F20"/>
                          </a:solidFill>
                          <a:latin typeface="SimSun"/>
                          <a:cs typeface="SimSun"/>
                        </a:rPr>
                        <a:t>道路駕駛</a:t>
                      </a:r>
                      <a:endParaRPr sz="900">
                        <a:latin typeface="SimSun"/>
                        <a:cs typeface="SimSun"/>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marL="106045">
                        <a:lnSpc>
                          <a:spcPct val="100000"/>
                        </a:lnSpc>
                        <a:spcBef>
                          <a:spcPts val="495"/>
                        </a:spcBef>
                      </a:pPr>
                      <a:r>
                        <a:rPr dirty="0" sz="900" spc="-20">
                          <a:solidFill>
                            <a:srgbClr val="231F20"/>
                          </a:solidFill>
                          <a:latin typeface="SimSun"/>
                          <a:cs typeface="SimSun"/>
                        </a:rPr>
                        <a:t>建議教學時數</a:t>
                      </a:r>
                      <a:endParaRPr sz="900">
                        <a:latin typeface="SimSun"/>
                        <a:cs typeface="SimSun"/>
                      </a:endParaRPr>
                    </a:p>
                  </a:txBody>
                  <a:tcPr marL="0" marR="0" marB="0" marT="62865">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495"/>
                        </a:spcBef>
                      </a:pPr>
                      <a:r>
                        <a:rPr dirty="0" sz="900" spc="-20">
                          <a:solidFill>
                            <a:srgbClr val="231F20"/>
                          </a:solidFill>
                          <a:latin typeface="SimSun"/>
                          <a:cs typeface="SimSun"/>
                        </a:rPr>
                        <a:t>教學確認</a:t>
                      </a:r>
                      <a:endParaRPr sz="900">
                        <a:latin typeface="SimSun"/>
                        <a:cs typeface="SimSun"/>
                      </a:endParaRPr>
                    </a:p>
                  </a:txBody>
                  <a:tcPr marL="0" marR="0" marB="0" marT="62865">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269875">
                <a:tc>
                  <a:txBody>
                    <a:bodyPr/>
                    <a:lstStyle/>
                    <a:p>
                      <a:pPr marL="53340">
                        <a:lnSpc>
                          <a:spcPct val="100000"/>
                        </a:lnSpc>
                        <a:spcBef>
                          <a:spcPts val="495"/>
                        </a:spcBef>
                      </a:pPr>
                      <a:r>
                        <a:rPr dirty="0" sz="900" spc="-5">
                          <a:solidFill>
                            <a:srgbClr val="231F20"/>
                          </a:solidFill>
                          <a:latin typeface="華康標楷體"/>
                          <a:cs typeface="華康標楷體"/>
                        </a:rPr>
                        <a:t>道路駕駛的注意事項與事前準備</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rowSpan="12">
                  <a:txBody>
                    <a:bodyPr/>
                    <a:lstStyle/>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marL="257810">
                        <a:lnSpc>
                          <a:spcPct val="100000"/>
                        </a:lnSpc>
                        <a:spcBef>
                          <a:spcPts val="840"/>
                        </a:spcBef>
                      </a:pPr>
                      <a:r>
                        <a:rPr dirty="0" sz="900">
                          <a:solidFill>
                            <a:srgbClr val="231F20"/>
                          </a:solidFill>
                          <a:latin typeface="Trebuchet MS"/>
                          <a:cs typeface="Trebuchet MS"/>
                        </a:rPr>
                        <a:t>12</a:t>
                      </a:r>
                      <a:r>
                        <a:rPr dirty="0" sz="900" spc="-30">
                          <a:solidFill>
                            <a:srgbClr val="231F20"/>
                          </a:solidFill>
                          <a:latin typeface="Trebuchet MS"/>
                          <a:cs typeface="Trebuchet MS"/>
                        </a:rPr>
                        <a:t> </a:t>
                      </a:r>
                      <a:r>
                        <a:rPr dirty="0" sz="900" spc="-25">
                          <a:solidFill>
                            <a:srgbClr val="231F20"/>
                          </a:solidFill>
                          <a:latin typeface="華康標楷體"/>
                          <a:cs typeface="華康標楷體"/>
                        </a:rPr>
                        <a:t>小時</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spc="-10">
                          <a:solidFill>
                            <a:srgbClr val="231F20"/>
                          </a:solidFill>
                          <a:latin typeface="華康標楷體"/>
                          <a:cs typeface="華康標楷體"/>
                        </a:rPr>
                        <a:t>配合車流行駛</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spc="-10">
                          <a:solidFill>
                            <a:srgbClr val="231F20"/>
                          </a:solidFill>
                          <a:latin typeface="華康標楷體"/>
                          <a:cs typeface="華康標楷體"/>
                        </a:rPr>
                        <a:t>合適的行車位置</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spc="-5">
                          <a:solidFill>
                            <a:srgbClr val="231F20"/>
                          </a:solidFill>
                          <a:latin typeface="華康標楷體"/>
                          <a:cs typeface="華康標楷體"/>
                        </a:rPr>
                        <a:t>行駛在有慢車道與混合車道的道路</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spc="-5">
                          <a:solidFill>
                            <a:srgbClr val="231F20"/>
                          </a:solidFill>
                          <a:latin typeface="華康標楷體"/>
                          <a:cs typeface="華康標楷體"/>
                        </a:rPr>
                        <a:t>變換行駛路線與變換車道</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spc="-5">
                          <a:solidFill>
                            <a:srgbClr val="231F20"/>
                          </a:solidFill>
                          <a:latin typeface="華康標楷體"/>
                          <a:cs typeface="華康標楷體"/>
                        </a:rPr>
                        <a:t>遵守標誌、標線及號誌</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spc="-10">
                          <a:solidFill>
                            <a:srgbClr val="231F20"/>
                          </a:solidFill>
                          <a:latin typeface="華康標楷體"/>
                          <a:cs typeface="華康標楷體"/>
                        </a:rPr>
                        <a:t>通過交岔路口</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spc="-10">
                          <a:solidFill>
                            <a:srgbClr val="231F20"/>
                          </a:solidFill>
                          <a:latin typeface="華康標楷體"/>
                          <a:cs typeface="華康標楷體"/>
                        </a:rPr>
                        <a:t>保護及禮讓行人</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spc="-5">
                          <a:solidFill>
                            <a:srgbClr val="231F20"/>
                          </a:solidFill>
                          <a:latin typeface="華康標楷體"/>
                          <a:cs typeface="華康標楷體"/>
                        </a:rPr>
                        <a:t>依照道路及交通狀況行駛</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spc="-10">
                          <a:solidFill>
                            <a:srgbClr val="231F20"/>
                          </a:solidFill>
                          <a:latin typeface="華康標楷體"/>
                          <a:cs typeface="華康標楷體"/>
                        </a:rPr>
                        <a:t>危險預測與防禦駕駛</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69875">
                <a:tc>
                  <a:txBody>
                    <a:bodyPr/>
                    <a:lstStyle/>
                    <a:p>
                      <a:pPr marL="53340">
                        <a:lnSpc>
                          <a:spcPct val="100000"/>
                        </a:lnSpc>
                        <a:spcBef>
                          <a:spcPts val="495"/>
                        </a:spcBef>
                      </a:pPr>
                      <a:r>
                        <a:rPr dirty="0" sz="900" spc="-5">
                          <a:solidFill>
                            <a:srgbClr val="231F20"/>
                          </a:solidFill>
                          <a:latin typeface="華康標楷體"/>
                          <a:cs typeface="華康標楷體"/>
                        </a:rPr>
                        <a:t>行車路線的規劃與執行</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lnB w="9525">
                      <a:solidFill>
                        <a:srgbClr val="BCBEC0"/>
                      </a:solidFill>
                      <a:prstDash val="solid"/>
                    </a:lnB>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txBody>
                  <a:tcPr marL="0" marR="0" marB="0" marT="0">
                    <a:lnL w="9525">
                      <a:solidFill>
                        <a:srgbClr val="BCBEC0"/>
                      </a:solidFill>
                      <a:prstDash val="dot"/>
                    </a:lnL>
                    <a:lnT w="9525">
                      <a:solidFill>
                        <a:srgbClr val="BCBEC0"/>
                      </a:solidFill>
                      <a:prstDash val="solid"/>
                    </a:lnT>
                    <a:lnB w="9525">
                      <a:solidFill>
                        <a:srgbClr val="BCBEC0"/>
                      </a:solidFill>
                      <a:prstDash val="solid"/>
                    </a:lnB>
                  </a:tcPr>
                </a:tc>
              </a:tr>
              <a:tr h="241935">
                <a:tc>
                  <a:txBody>
                    <a:bodyPr/>
                    <a:lstStyle/>
                    <a:p>
                      <a:pPr marL="53340">
                        <a:lnSpc>
                          <a:spcPct val="100000"/>
                        </a:lnSpc>
                        <a:spcBef>
                          <a:spcPts val="495"/>
                        </a:spcBef>
                      </a:pPr>
                      <a:r>
                        <a:rPr dirty="0" sz="900" spc="-15">
                          <a:solidFill>
                            <a:srgbClr val="231F20"/>
                          </a:solidFill>
                          <a:latin typeface="華康標楷體"/>
                          <a:cs typeface="華康標楷體"/>
                        </a:rPr>
                        <a:t>其他項目</a:t>
                      </a:r>
                      <a:endParaRPr sz="900">
                        <a:latin typeface="華康標楷體"/>
                        <a:cs typeface="華康標楷體"/>
                      </a:endParaRPr>
                    </a:p>
                  </a:txBody>
                  <a:tcPr marL="0" marR="0" marB="0" marT="62865">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1100">
                        <a:latin typeface="Times New Roman"/>
                        <a:cs typeface="Times New Roman"/>
                      </a:endParaRPr>
                    </a:p>
                  </a:txBody>
                  <a:tcPr marL="0" marR="0" marB="0" marT="0">
                    <a:lnL w="9525">
                      <a:solidFill>
                        <a:srgbClr val="BCBEC0"/>
                      </a:solidFill>
                      <a:prstDash val="dot"/>
                    </a:lnL>
                    <a:lnT w="9525">
                      <a:solidFill>
                        <a:srgbClr val="BCBEC0"/>
                      </a:solidFill>
                      <a:prstDash val="solid"/>
                    </a:lnT>
                  </a:tcPr>
                </a:tc>
              </a:tr>
            </a:tbl>
          </a:graphicData>
        </a:graphic>
      </p:graphicFrame>
      <p:sp>
        <p:nvSpPr>
          <p:cNvPr id="23" name="object 23" descr=""/>
          <p:cNvSpPr txBox="1"/>
          <p:nvPr/>
        </p:nvSpPr>
        <p:spPr>
          <a:xfrm>
            <a:off x="539414" y="5021071"/>
            <a:ext cx="1430655" cy="127000"/>
          </a:xfrm>
          <a:prstGeom prst="rect">
            <a:avLst/>
          </a:prstGeom>
        </p:spPr>
        <p:txBody>
          <a:bodyPr wrap="square" lIns="0" tIns="0" rIns="0" bIns="0" rtlCol="0" vert="horz">
            <a:spAutoFit/>
          </a:bodyPr>
          <a:lstStyle/>
          <a:p>
            <a:pPr marL="12700">
              <a:lnSpc>
                <a:spcPts val="860"/>
              </a:lnSpc>
            </a:pPr>
            <a:r>
              <a:rPr dirty="0" sz="800" spc="85" b="1" i="1">
                <a:solidFill>
                  <a:srgbClr val="231F20"/>
                </a:solidFill>
                <a:latin typeface="Times New Roman"/>
                <a:cs typeface="Times New Roman"/>
              </a:rPr>
              <a:t>160</a:t>
            </a:r>
            <a:r>
              <a:rPr dirty="0" sz="800" spc="245"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descr=""/>
          <p:cNvSpPr/>
          <p:nvPr/>
        </p:nvSpPr>
        <p:spPr>
          <a:xfrm>
            <a:off x="14760002" y="0"/>
            <a:ext cx="360045" cy="5328285"/>
          </a:xfrm>
          <a:custGeom>
            <a:avLst/>
            <a:gdLst/>
            <a:ahLst/>
            <a:cxnLst/>
            <a:rect l="l" t="t" r="r" b="b"/>
            <a:pathLst>
              <a:path w="360044" h="5328285">
                <a:moveTo>
                  <a:pt x="0" y="0"/>
                </a:moveTo>
                <a:lnTo>
                  <a:pt x="0" y="5328005"/>
                </a:lnTo>
                <a:lnTo>
                  <a:pt x="359982" y="5328005"/>
                </a:lnTo>
                <a:lnTo>
                  <a:pt x="359982" y="0"/>
                </a:lnTo>
                <a:lnTo>
                  <a:pt x="0" y="0"/>
                </a:lnTo>
                <a:close/>
              </a:path>
            </a:pathLst>
          </a:custGeom>
          <a:solidFill>
            <a:srgbClr val="00AEEF"/>
          </a:solidFill>
        </p:spPr>
        <p:txBody>
          <a:bodyPr wrap="square" lIns="0" tIns="0" rIns="0" bIns="0" rtlCol="0"/>
          <a:lstStyle/>
          <a:p/>
        </p:txBody>
      </p:sp>
      <p:sp>
        <p:nvSpPr>
          <p:cNvPr id="3" name="object 3" descr=""/>
          <p:cNvSpPr/>
          <p:nvPr/>
        </p:nvSpPr>
        <p:spPr>
          <a:xfrm>
            <a:off x="0" y="0"/>
            <a:ext cx="360045" cy="5328285"/>
          </a:xfrm>
          <a:custGeom>
            <a:avLst/>
            <a:gdLst/>
            <a:ahLst/>
            <a:cxnLst/>
            <a:rect l="l" t="t" r="r" b="b"/>
            <a:pathLst>
              <a:path w="360045" h="5328285">
                <a:moveTo>
                  <a:pt x="0" y="5328005"/>
                </a:moveTo>
                <a:lnTo>
                  <a:pt x="359994" y="5328005"/>
                </a:lnTo>
                <a:lnTo>
                  <a:pt x="359994" y="0"/>
                </a:lnTo>
                <a:lnTo>
                  <a:pt x="0" y="0"/>
                </a:lnTo>
                <a:lnTo>
                  <a:pt x="0" y="5328005"/>
                </a:lnTo>
                <a:close/>
              </a:path>
            </a:pathLst>
          </a:custGeom>
          <a:solidFill>
            <a:srgbClr val="00AEEF"/>
          </a:solidFill>
        </p:spPr>
        <p:txBody>
          <a:bodyPr wrap="square" lIns="0" tIns="0" rIns="0" bIns="0" rtlCol="0"/>
          <a:lstStyle/>
          <a:p/>
        </p:txBody>
      </p:sp>
      <p:grpSp>
        <p:nvGrpSpPr>
          <p:cNvPr id="4" name="object 4" descr=""/>
          <p:cNvGrpSpPr/>
          <p:nvPr/>
        </p:nvGrpSpPr>
        <p:grpSpPr>
          <a:xfrm>
            <a:off x="14671802" y="1189126"/>
            <a:ext cx="448309" cy="3013075"/>
            <a:chOff x="14671802" y="1189126"/>
            <a:chExt cx="448309" cy="3013075"/>
          </a:xfrm>
        </p:grpSpPr>
        <p:sp>
          <p:nvSpPr>
            <p:cNvPr id="5" name="object 5" descr=""/>
            <p:cNvSpPr/>
            <p:nvPr/>
          </p:nvSpPr>
          <p:spPr>
            <a:xfrm>
              <a:off x="14671802" y="1189126"/>
              <a:ext cx="448309" cy="1145540"/>
            </a:xfrm>
            <a:custGeom>
              <a:avLst/>
              <a:gdLst/>
              <a:ahLst/>
              <a:cxnLst/>
              <a:rect l="l" t="t" r="r" b="b"/>
              <a:pathLst>
                <a:path w="448309" h="1145539">
                  <a:moveTo>
                    <a:pt x="448183" y="0"/>
                  </a:moveTo>
                  <a:lnTo>
                    <a:pt x="0" y="0"/>
                  </a:lnTo>
                  <a:lnTo>
                    <a:pt x="0" y="1145285"/>
                  </a:lnTo>
                  <a:lnTo>
                    <a:pt x="448183" y="1145285"/>
                  </a:lnTo>
                  <a:lnTo>
                    <a:pt x="448183" y="0"/>
                  </a:lnTo>
                  <a:close/>
                </a:path>
              </a:pathLst>
            </a:custGeom>
            <a:solidFill>
              <a:srgbClr val="231F20">
                <a:alpha val="75000"/>
              </a:srgbClr>
            </a:solidFill>
          </p:spPr>
          <p:txBody>
            <a:bodyPr wrap="square" lIns="0" tIns="0" rIns="0" bIns="0" rtlCol="0"/>
            <a:lstStyle/>
            <a:p/>
          </p:txBody>
        </p:sp>
        <p:sp>
          <p:nvSpPr>
            <p:cNvPr id="6" name="object 6" descr=""/>
            <p:cNvSpPr/>
            <p:nvPr/>
          </p:nvSpPr>
          <p:spPr>
            <a:xfrm>
              <a:off x="14692179" y="1202657"/>
              <a:ext cx="427990" cy="991235"/>
            </a:xfrm>
            <a:custGeom>
              <a:avLst/>
              <a:gdLst/>
              <a:ahLst/>
              <a:cxnLst/>
              <a:rect l="l" t="t" r="r" b="b"/>
              <a:pathLst>
                <a:path w="427990" h="991235">
                  <a:moveTo>
                    <a:pt x="0" y="0"/>
                  </a:moveTo>
                  <a:lnTo>
                    <a:pt x="0" y="990841"/>
                  </a:lnTo>
                  <a:lnTo>
                    <a:pt x="427806" y="924357"/>
                  </a:lnTo>
                  <a:lnTo>
                    <a:pt x="427806" y="76234"/>
                  </a:lnTo>
                  <a:lnTo>
                    <a:pt x="0" y="0"/>
                  </a:lnTo>
                  <a:close/>
                </a:path>
              </a:pathLst>
            </a:custGeom>
            <a:solidFill>
              <a:srgbClr val="005AAA"/>
            </a:solidFill>
          </p:spPr>
          <p:txBody>
            <a:bodyPr wrap="square" lIns="0" tIns="0" rIns="0" bIns="0" rtlCol="0"/>
            <a:lstStyle/>
            <a:p/>
          </p:txBody>
        </p:sp>
        <p:sp>
          <p:nvSpPr>
            <p:cNvPr id="7" name="object 7" descr=""/>
            <p:cNvSpPr/>
            <p:nvPr/>
          </p:nvSpPr>
          <p:spPr>
            <a:xfrm>
              <a:off x="14683079" y="2164778"/>
              <a:ext cx="391160" cy="1072515"/>
            </a:xfrm>
            <a:custGeom>
              <a:avLst/>
              <a:gdLst/>
              <a:ahLst/>
              <a:cxnLst/>
              <a:rect l="l" t="t" r="r" b="b"/>
              <a:pathLst>
                <a:path w="391159" h="1072514">
                  <a:moveTo>
                    <a:pt x="390905" y="0"/>
                  </a:moveTo>
                  <a:lnTo>
                    <a:pt x="0" y="0"/>
                  </a:lnTo>
                  <a:lnTo>
                    <a:pt x="0" y="1072133"/>
                  </a:lnTo>
                  <a:lnTo>
                    <a:pt x="390905" y="1072133"/>
                  </a:lnTo>
                  <a:lnTo>
                    <a:pt x="390905" y="0"/>
                  </a:lnTo>
                  <a:close/>
                </a:path>
              </a:pathLst>
            </a:custGeom>
            <a:solidFill>
              <a:srgbClr val="231F20">
                <a:alpha val="75000"/>
              </a:srgbClr>
            </a:solidFill>
          </p:spPr>
          <p:txBody>
            <a:bodyPr wrap="square" lIns="0" tIns="0" rIns="0" bIns="0" rtlCol="0"/>
            <a:lstStyle/>
            <a:p/>
          </p:txBody>
        </p:sp>
        <p:pic>
          <p:nvPicPr>
            <p:cNvPr id="8" name="object 8" descr=""/>
            <p:cNvPicPr/>
            <p:nvPr/>
          </p:nvPicPr>
          <p:blipFill>
            <a:blip r:embed="rId2" cstate="print"/>
            <a:stretch>
              <a:fillRect/>
            </a:stretch>
          </p:blipFill>
          <p:spPr>
            <a:xfrm>
              <a:off x="14692186" y="2169299"/>
              <a:ext cx="301815" cy="990841"/>
            </a:xfrm>
            <a:prstGeom prst="rect">
              <a:avLst/>
            </a:prstGeom>
          </p:spPr>
        </p:pic>
        <p:sp>
          <p:nvSpPr>
            <p:cNvPr id="9" name="object 9" descr=""/>
            <p:cNvSpPr/>
            <p:nvPr/>
          </p:nvSpPr>
          <p:spPr>
            <a:xfrm>
              <a:off x="14683079" y="3129991"/>
              <a:ext cx="391160" cy="1072515"/>
            </a:xfrm>
            <a:custGeom>
              <a:avLst/>
              <a:gdLst/>
              <a:ahLst/>
              <a:cxnLst/>
              <a:rect l="l" t="t" r="r" b="b"/>
              <a:pathLst>
                <a:path w="391159" h="1072514">
                  <a:moveTo>
                    <a:pt x="390905" y="0"/>
                  </a:moveTo>
                  <a:lnTo>
                    <a:pt x="0" y="0"/>
                  </a:lnTo>
                  <a:lnTo>
                    <a:pt x="0" y="1072134"/>
                  </a:lnTo>
                  <a:lnTo>
                    <a:pt x="390905" y="1072134"/>
                  </a:lnTo>
                  <a:lnTo>
                    <a:pt x="390905" y="0"/>
                  </a:lnTo>
                  <a:close/>
                </a:path>
              </a:pathLst>
            </a:custGeom>
            <a:solidFill>
              <a:srgbClr val="231F20">
                <a:alpha val="75000"/>
              </a:srgbClr>
            </a:solidFill>
          </p:spPr>
          <p:txBody>
            <a:bodyPr wrap="square" lIns="0" tIns="0" rIns="0" bIns="0" rtlCol="0"/>
            <a:lstStyle/>
            <a:p/>
          </p:txBody>
        </p:sp>
        <p:pic>
          <p:nvPicPr>
            <p:cNvPr id="10" name="object 10" descr=""/>
            <p:cNvPicPr/>
            <p:nvPr/>
          </p:nvPicPr>
          <p:blipFill>
            <a:blip r:embed="rId3" cstate="print"/>
            <a:stretch>
              <a:fillRect/>
            </a:stretch>
          </p:blipFill>
          <p:spPr>
            <a:xfrm>
              <a:off x="14692186" y="3134512"/>
              <a:ext cx="301815" cy="990841"/>
            </a:xfrm>
            <a:prstGeom prst="rect">
              <a:avLst/>
            </a:prstGeom>
          </p:spPr>
        </p:pic>
      </p:grpSp>
      <p:sp>
        <p:nvSpPr>
          <p:cNvPr id="11" name="object 11" descr=""/>
          <p:cNvSpPr txBox="1"/>
          <p:nvPr/>
        </p:nvSpPr>
        <p:spPr>
          <a:xfrm>
            <a:off x="14800670"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12" name="object 12" descr=""/>
          <p:cNvSpPr txBox="1"/>
          <p:nvPr/>
        </p:nvSpPr>
        <p:spPr>
          <a:xfrm>
            <a:off x="14800670"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13" name="object 13" descr=""/>
          <p:cNvSpPr txBox="1"/>
          <p:nvPr/>
        </p:nvSpPr>
        <p:spPr>
          <a:xfrm>
            <a:off x="14800670"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14" name="object 14" descr=""/>
          <p:cNvGrpSpPr/>
          <p:nvPr/>
        </p:nvGrpSpPr>
        <p:grpSpPr>
          <a:xfrm>
            <a:off x="0" y="1189152"/>
            <a:ext cx="448309" cy="3013075"/>
            <a:chOff x="0" y="1189152"/>
            <a:chExt cx="448309" cy="3013075"/>
          </a:xfrm>
        </p:grpSpPr>
        <p:sp>
          <p:nvSpPr>
            <p:cNvPr id="15" name="object 15" descr=""/>
            <p:cNvSpPr/>
            <p:nvPr/>
          </p:nvSpPr>
          <p:spPr>
            <a:xfrm>
              <a:off x="0" y="1189152"/>
              <a:ext cx="448309" cy="1145540"/>
            </a:xfrm>
            <a:custGeom>
              <a:avLst/>
              <a:gdLst/>
              <a:ahLst/>
              <a:cxnLst/>
              <a:rect l="l" t="t" r="r" b="b"/>
              <a:pathLst>
                <a:path w="448309" h="1145539">
                  <a:moveTo>
                    <a:pt x="448245" y="0"/>
                  </a:moveTo>
                  <a:lnTo>
                    <a:pt x="0" y="0"/>
                  </a:lnTo>
                  <a:lnTo>
                    <a:pt x="0" y="1145285"/>
                  </a:lnTo>
                  <a:lnTo>
                    <a:pt x="448245" y="1145285"/>
                  </a:lnTo>
                  <a:lnTo>
                    <a:pt x="448245" y="0"/>
                  </a:lnTo>
                  <a:close/>
                </a:path>
              </a:pathLst>
            </a:custGeom>
            <a:solidFill>
              <a:srgbClr val="231F20">
                <a:alpha val="75000"/>
              </a:srgbClr>
            </a:solidFill>
          </p:spPr>
          <p:txBody>
            <a:bodyPr wrap="square" lIns="0" tIns="0" rIns="0" bIns="0" rtlCol="0"/>
            <a:lstStyle/>
            <a:p/>
          </p:txBody>
        </p:sp>
        <p:sp>
          <p:nvSpPr>
            <p:cNvPr id="16" name="object 16" descr=""/>
            <p:cNvSpPr/>
            <p:nvPr/>
          </p:nvSpPr>
          <p:spPr>
            <a:xfrm>
              <a:off x="0" y="1202657"/>
              <a:ext cx="427990" cy="991235"/>
            </a:xfrm>
            <a:custGeom>
              <a:avLst/>
              <a:gdLst/>
              <a:ahLst/>
              <a:cxnLst/>
              <a:rect l="l" t="t" r="r" b="b"/>
              <a:pathLst>
                <a:path w="427990" h="991235">
                  <a:moveTo>
                    <a:pt x="427821" y="0"/>
                  </a:moveTo>
                  <a:lnTo>
                    <a:pt x="0" y="76237"/>
                  </a:lnTo>
                  <a:lnTo>
                    <a:pt x="0" y="924354"/>
                  </a:lnTo>
                  <a:lnTo>
                    <a:pt x="427821" y="990841"/>
                  </a:lnTo>
                  <a:lnTo>
                    <a:pt x="427821" y="0"/>
                  </a:lnTo>
                  <a:close/>
                </a:path>
              </a:pathLst>
            </a:custGeom>
            <a:solidFill>
              <a:srgbClr val="005AAA"/>
            </a:solidFill>
          </p:spPr>
          <p:txBody>
            <a:bodyPr wrap="square" lIns="0" tIns="0" rIns="0" bIns="0" rtlCol="0"/>
            <a:lstStyle/>
            <a:p/>
          </p:txBody>
        </p:sp>
        <p:sp>
          <p:nvSpPr>
            <p:cNvPr id="17" name="object 17" descr=""/>
            <p:cNvSpPr/>
            <p:nvPr/>
          </p:nvSpPr>
          <p:spPr>
            <a:xfrm>
              <a:off x="46431" y="2164791"/>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18" name="object 18" descr=""/>
            <p:cNvPicPr/>
            <p:nvPr/>
          </p:nvPicPr>
          <p:blipFill>
            <a:blip r:embed="rId4" cstate="print"/>
            <a:stretch>
              <a:fillRect/>
            </a:stretch>
          </p:blipFill>
          <p:spPr>
            <a:xfrm>
              <a:off x="125996" y="2169299"/>
              <a:ext cx="301828" cy="990841"/>
            </a:xfrm>
            <a:prstGeom prst="rect">
              <a:avLst/>
            </a:prstGeom>
          </p:spPr>
        </p:pic>
        <p:sp>
          <p:nvSpPr>
            <p:cNvPr id="19" name="object 19" descr=""/>
            <p:cNvSpPr/>
            <p:nvPr/>
          </p:nvSpPr>
          <p:spPr>
            <a:xfrm>
              <a:off x="46431" y="3130004"/>
              <a:ext cx="391160" cy="1072515"/>
            </a:xfrm>
            <a:custGeom>
              <a:avLst/>
              <a:gdLst/>
              <a:ahLst/>
              <a:cxnLst/>
              <a:rect l="l" t="t" r="r" b="b"/>
              <a:pathLst>
                <a:path w="391159" h="1072514">
                  <a:moveTo>
                    <a:pt x="390906" y="0"/>
                  </a:moveTo>
                  <a:lnTo>
                    <a:pt x="0" y="0"/>
                  </a:lnTo>
                  <a:lnTo>
                    <a:pt x="0" y="1072134"/>
                  </a:lnTo>
                  <a:lnTo>
                    <a:pt x="390906" y="1072134"/>
                  </a:lnTo>
                  <a:lnTo>
                    <a:pt x="390906" y="0"/>
                  </a:lnTo>
                  <a:close/>
                </a:path>
              </a:pathLst>
            </a:custGeom>
            <a:solidFill>
              <a:srgbClr val="231F20">
                <a:alpha val="75000"/>
              </a:srgbClr>
            </a:solidFill>
          </p:spPr>
          <p:txBody>
            <a:bodyPr wrap="square" lIns="0" tIns="0" rIns="0" bIns="0" rtlCol="0"/>
            <a:lstStyle/>
            <a:p/>
          </p:txBody>
        </p:sp>
        <p:pic>
          <p:nvPicPr>
            <p:cNvPr id="20" name="object 20" descr=""/>
            <p:cNvPicPr/>
            <p:nvPr/>
          </p:nvPicPr>
          <p:blipFill>
            <a:blip r:embed="rId5" cstate="print"/>
            <a:stretch>
              <a:fillRect/>
            </a:stretch>
          </p:blipFill>
          <p:spPr>
            <a:xfrm>
              <a:off x="125996" y="3134512"/>
              <a:ext cx="301828" cy="990841"/>
            </a:xfrm>
            <a:prstGeom prst="rect">
              <a:avLst/>
            </a:prstGeom>
          </p:spPr>
        </p:pic>
      </p:grpSp>
      <p:sp>
        <p:nvSpPr>
          <p:cNvPr id="21" name="object 21" descr=""/>
          <p:cNvSpPr txBox="1"/>
          <p:nvPr/>
        </p:nvSpPr>
        <p:spPr>
          <a:xfrm>
            <a:off x="158315" y="3365236"/>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道路駕駛</a:t>
            </a:r>
            <a:endParaRPr sz="1050">
              <a:latin typeface="新細明體"/>
              <a:cs typeface="新細明體"/>
            </a:endParaRPr>
          </a:p>
        </p:txBody>
      </p:sp>
      <p:sp>
        <p:nvSpPr>
          <p:cNvPr id="22" name="object 22" descr=""/>
          <p:cNvSpPr txBox="1"/>
          <p:nvPr/>
        </p:nvSpPr>
        <p:spPr>
          <a:xfrm>
            <a:off x="158315" y="2395662"/>
            <a:ext cx="158115" cy="529590"/>
          </a:xfrm>
          <a:prstGeom prst="rect">
            <a:avLst/>
          </a:prstGeom>
        </p:spPr>
        <p:txBody>
          <a:bodyPr wrap="square" lIns="0" tIns="0" rIns="0" bIns="0" rtlCol="0" vert="eaVert">
            <a:spAutoFit/>
          </a:bodyPr>
          <a:lstStyle/>
          <a:p>
            <a:pPr marL="12700">
              <a:lnSpc>
                <a:spcPct val="65000"/>
              </a:lnSpc>
            </a:pPr>
            <a:r>
              <a:rPr dirty="0" sz="1050">
                <a:solidFill>
                  <a:srgbClr val="BCBEC0"/>
                </a:solidFill>
                <a:latin typeface="新細明體"/>
                <a:cs typeface="新細明體"/>
              </a:rPr>
              <a:t>應用駕駛</a:t>
            </a:r>
            <a:endParaRPr sz="1050">
              <a:latin typeface="新細明體"/>
              <a:cs typeface="新細明體"/>
            </a:endParaRPr>
          </a:p>
        </p:txBody>
      </p:sp>
      <p:sp>
        <p:nvSpPr>
          <p:cNvPr id="23" name="object 23" descr=""/>
          <p:cNvSpPr txBox="1"/>
          <p:nvPr/>
        </p:nvSpPr>
        <p:spPr>
          <a:xfrm>
            <a:off x="158315" y="1426088"/>
            <a:ext cx="158115" cy="529590"/>
          </a:xfrm>
          <a:prstGeom prst="rect">
            <a:avLst/>
          </a:prstGeom>
        </p:spPr>
        <p:txBody>
          <a:bodyPr wrap="square" lIns="0" tIns="0" rIns="0" bIns="0" rtlCol="0" vert="eaVert">
            <a:spAutoFit/>
          </a:bodyPr>
          <a:lstStyle/>
          <a:p>
            <a:pPr marL="12700">
              <a:lnSpc>
                <a:spcPct val="65000"/>
              </a:lnSpc>
            </a:pPr>
            <a:r>
              <a:rPr dirty="0" sz="1050">
                <a:solidFill>
                  <a:srgbClr val="FFFFFF"/>
                </a:solidFill>
                <a:latin typeface="新細明體"/>
                <a:cs typeface="新細明體"/>
              </a:rPr>
              <a:t>基本駕駛</a:t>
            </a:r>
            <a:endParaRPr sz="1050">
              <a:latin typeface="新細明體"/>
              <a:cs typeface="新細明體"/>
            </a:endParaRPr>
          </a:p>
        </p:txBody>
      </p:sp>
      <p:grpSp>
        <p:nvGrpSpPr>
          <p:cNvPr id="24" name="object 24" descr=""/>
          <p:cNvGrpSpPr/>
          <p:nvPr/>
        </p:nvGrpSpPr>
        <p:grpSpPr>
          <a:xfrm>
            <a:off x="73405" y="0"/>
            <a:ext cx="14970125" cy="5328285"/>
            <a:chOff x="73405" y="0"/>
            <a:chExt cx="14970125" cy="5328285"/>
          </a:xfrm>
        </p:grpSpPr>
        <p:sp>
          <p:nvSpPr>
            <p:cNvPr id="25" name="object 25" descr=""/>
            <p:cNvSpPr/>
            <p:nvPr/>
          </p:nvSpPr>
          <p:spPr>
            <a:xfrm>
              <a:off x="279095" y="0"/>
              <a:ext cx="14561819" cy="5328285"/>
            </a:xfrm>
            <a:custGeom>
              <a:avLst/>
              <a:gdLst/>
              <a:ahLst/>
              <a:cxnLst/>
              <a:rect l="l" t="t" r="r" b="b"/>
              <a:pathLst>
                <a:path w="14561819" h="5328285">
                  <a:moveTo>
                    <a:pt x="80899" y="0"/>
                  </a:moveTo>
                  <a:lnTo>
                    <a:pt x="0" y="0"/>
                  </a:lnTo>
                  <a:lnTo>
                    <a:pt x="0" y="5328005"/>
                  </a:lnTo>
                  <a:lnTo>
                    <a:pt x="80899" y="5328005"/>
                  </a:lnTo>
                  <a:lnTo>
                    <a:pt x="80899" y="0"/>
                  </a:lnTo>
                  <a:close/>
                </a:path>
                <a:path w="14561819" h="5328285">
                  <a:moveTo>
                    <a:pt x="14561820" y="0"/>
                  </a:moveTo>
                  <a:lnTo>
                    <a:pt x="14480896" y="0"/>
                  </a:lnTo>
                  <a:lnTo>
                    <a:pt x="14480896" y="5328005"/>
                  </a:lnTo>
                  <a:lnTo>
                    <a:pt x="14561820" y="5328005"/>
                  </a:lnTo>
                  <a:lnTo>
                    <a:pt x="14561820" y="0"/>
                  </a:lnTo>
                  <a:close/>
                </a:path>
              </a:pathLst>
            </a:custGeom>
            <a:solidFill>
              <a:srgbClr val="231F20">
                <a:alpha val="75000"/>
              </a:srgbClr>
            </a:solidFill>
          </p:spPr>
          <p:txBody>
            <a:bodyPr wrap="square" lIns="0" tIns="0" rIns="0" bIns="0" rtlCol="0"/>
            <a:lstStyle/>
            <a:p/>
          </p:txBody>
        </p:sp>
        <p:sp>
          <p:nvSpPr>
            <p:cNvPr id="26" name="object 26" descr=""/>
            <p:cNvSpPr/>
            <p:nvPr/>
          </p:nvSpPr>
          <p:spPr>
            <a:xfrm>
              <a:off x="359994" y="0"/>
              <a:ext cx="14400530" cy="5328285"/>
            </a:xfrm>
            <a:custGeom>
              <a:avLst/>
              <a:gdLst/>
              <a:ahLst/>
              <a:cxnLst/>
              <a:rect l="l" t="t" r="r" b="b"/>
              <a:pathLst>
                <a:path w="14400530" h="5328285">
                  <a:moveTo>
                    <a:pt x="0" y="5328005"/>
                  </a:moveTo>
                  <a:lnTo>
                    <a:pt x="14399996" y="5328005"/>
                  </a:lnTo>
                  <a:lnTo>
                    <a:pt x="14399996" y="0"/>
                  </a:lnTo>
                  <a:lnTo>
                    <a:pt x="0" y="0"/>
                  </a:lnTo>
                  <a:lnTo>
                    <a:pt x="0" y="5328005"/>
                  </a:lnTo>
                  <a:close/>
                </a:path>
              </a:pathLst>
            </a:custGeom>
            <a:solidFill>
              <a:srgbClr val="FFFFFF"/>
            </a:solidFill>
          </p:spPr>
          <p:txBody>
            <a:bodyPr wrap="square" lIns="0" tIns="0" rIns="0" bIns="0" rtlCol="0"/>
            <a:lstStyle/>
            <a:p/>
          </p:txBody>
        </p:sp>
        <p:sp>
          <p:nvSpPr>
            <p:cNvPr id="27" name="object 27" descr=""/>
            <p:cNvSpPr/>
            <p:nvPr/>
          </p:nvSpPr>
          <p:spPr>
            <a:xfrm>
              <a:off x="14375737" y="4999506"/>
              <a:ext cx="51435" cy="144145"/>
            </a:xfrm>
            <a:custGeom>
              <a:avLst/>
              <a:gdLst/>
              <a:ahLst/>
              <a:cxnLst/>
              <a:rect l="l" t="t" r="r" b="b"/>
              <a:pathLst>
                <a:path w="51434" h="144145">
                  <a:moveTo>
                    <a:pt x="51434" y="0"/>
                  </a:moveTo>
                  <a:lnTo>
                    <a:pt x="0" y="144005"/>
                  </a:lnTo>
                </a:path>
              </a:pathLst>
            </a:custGeom>
            <a:ln w="3594">
              <a:solidFill>
                <a:srgbClr val="231F20"/>
              </a:solidFill>
            </a:ln>
          </p:spPr>
          <p:txBody>
            <a:bodyPr wrap="square" lIns="0" tIns="0" rIns="0" bIns="0" rtlCol="0"/>
            <a:lstStyle/>
            <a:p/>
          </p:txBody>
        </p:sp>
        <p:sp>
          <p:nvSpPr>
            <p:cNvPr id="28" name="object 28" descr=""/>
            <p:cNvSpPr/>
            <p:nvPr/>
          </p:nvSpPr>
          <p:spPr>
            <a:xfrm>
              <a:off x="692831" y="4999506"/>
              <a:ext cx="51435" cy="144145"/>
            </a:xfrm>
            <a:custGeom>
              <a:avLst/>
              <a:gdLst/>
              <a:ahLst/>
              <a:cxnLst/>
              <a:rect l="l" t="t" r="r" b="b"/>
              <a:pathLst>
                <a:path w="51434" h="144145">
                  <a:moveTo>
                    <a:pt x="51422" y="0"/>
                  </a:moveTo>
                  <a:lnTo>
                    <a:pt x="0" y="144005"/>
                  </a:lnTo>
                </a:path>
              </a:pathLst>
            </a:custGeom>
            <a:ln w="3594">
              <a:solidFill>
                <a:srgbClr val="231F20"/>
              </a:solidFill>
            </a:ln>
          </p:spPr>
          <p:txBody>
            <a:bodyPr wrap="square" lIns="0" tIns="0" rIns="0" bIns="0" rtlCol="0"/>
            <a:lstStyle/>
            <a:p/>
          </p:txBody>
        </p:sp>
        <p:sp>
          <p:nvSpPr>
            <p:cNvPr id="29" name="object 29" descr=""/>
            <p:cNvSpPr/>
            <p:nvPr/>
          </p:nvSpPr>
          <p:spPr>
            <a:xfrm>
              <a:off x="14784692" y="444639"/>
              <a:ext cx="237490" cy="362585"/>
            </a:xfrm>
            <a:custGeom>
              <a:avLst/>
              <a:gdLst/>
              <a:ahLst/>
              <a:cxnLst/>
              <a:rect l="l" t="t" r="r" b="b"/>
              <a:pathLst>
                <a:path w="237490" h="362584">
                  <a:moveTo>
                    <a:pt x="13487" y="281114"/>
                  </a:moveTo>
                  <a:lnTo>
                    <a:pt x="10617" y="278231"/>
                  </a:lnTo>
                  <a:lnTo>
                    <a:pt x="3517" y="278231"/>
                  </a:lnTo>
                  <a:lnTo>
                    <a:pt x="635" y="281114"/>
                  </a:lnTo>
                  <a:lnTo>
                    <a:pt x="635" y="359524"/>
                  </a:lnTo>
                  <a:lnTo>
                    <a:pt x="3517" y="362407"/>
                  </a:lnTo>
                  <a:lnTo>
                    <a:pt x="10617" y="362407"/>
                  </a:lnTo>
                  <a:lnTo>
                    <a:pt x="13487" y="359524"/>
                  </a:lnTo>
                  <a:lnTo>
                    <a:pt x="13487" y="284657"/>
                  </a:lnTo>
                  <a:lnTo>
                    <a:pt x="13487" y="281114"/>
                  </a:lnTo>
                  <a:close/>
                </a:path>
                <a:path w="237490" h="362584">
                  <a:moveTo>
                    <a:pt x="17995" y="3263"/>
                  </a:moveTo>
                  <a:lnTo>
                    <a:pt x="14732" y="0"/>
                  </a:lnTo>
                  <a:lnTo>
                    <a:pt x="3263" y="0"/>
                  </a:lnTo>
                  <a:lnTo>
                    <a:pt x="0" y="3263"/>
                  </a:lnTo>
                  <a:lnTo>
                    <a:pt x="0" y="81559"/>
                  </a:lnTo>
                  <a:lnTo>
                    <a:pt x="3263" y="84823"/>
                  </a:lnTo>
                  <a:lnTo>
                    <a:pt x="14732" y="84823"/>
                  </a:lnTo>
                  <a:lnTo>
                    <a:pt x="17995" y="81559"/>
                  </a:lnTo>
                  <a:lnTo>
                    <a:pt x="17995" y="7289"/>
                  </a:lnTo>
                  <a:lnTo>
                    <a:pt x="17995" y="3263"/>
                  </a:lnTo>
                  <a:close/>
                </a:path>
                <a:path w="237490" h="362584">
                  <a:moveTo>
                    <a:pt x="236461" y="281114"/>
                  </a:moveTo>
                  <a:lnTo>
                    <a:pt x="233578" y="278231"/>
                  </a:lnTo>
                  <a:lnTo>
                    <a:pt x="226479" y="278231"/>
                  </a:lnTo>
                  <a:lnTo>
                    <a:pt x="223608" y="281114"/>
                  </a:lnTo>
                  <a:lnTo>
                    <a:pt x="223608" y="284657"/>
                  </a:lnTo>
                  <a:lnTo>
                    <a:pt x="223608" y="359524"/>
                  </a:lnTo>
                  <a:lnTo>
                    <a:pt x="226479" y="362407"/>
                  </a:lnTo>
                  <a:lnTo>
                    <a:pt x="233578" y="362407"/>
                  </a:lnTo>
                  <a:lnTo>
                    <a:pt x="236461" y="359524"/>
                  </a:lnTo>
                  <a:lnTo>
                    <a:pt x="236461" y="281114"/>
                  </a:lnTo>
                  <a:close/>
                </a:path>
                <a:path w="237490" h="362584">
                  <a:moveTo>
                    <a:pt x="237109" y="3263"/>
                  </a:moveTo>
                  <a:lnTo>
                    <a:pt x="233845" y="0"/>
                  </a:lnTo>
                  <a:lnTo>
                    <a:pt x="222377" y="0"/>
                  </a:lnTo>
                  <a:lnTo>
                    <a:pt x="219113" y="3263"/>
                  </a:lnTo>
                  <a:lnTo>
                    <a:pt x="219113" y="7289"/>
                  </a:lnTo>
                  <a:lnTo>
                    <a:pt x="219113" y="81559"/>
                  </a:lnTo>
                  <a:lnTo>
                    <a:pt x="222377" y="84823"/>
                  </a:lnTo>
                  <a:lnTo>
                    <a:pt x="233845" y="84823"/>
                  </a:lnTo>
                  <a:lnTo>
                    <a:pt x="237109" y="81559"/>
                  </a:lnTo>
                  <a:lnTo>
                    <a:pt x="237109" y="3263"/>
                  </a:lnTo>
                  <a:close/>
                </a:path>
              </a:pathLst>
            </a:custGeom>
            <a:solidFill>
              <a:srgbClr val="231F20"/>
            </a:solidFill>
          </p:spPr>
          <p:txBody>
            <a:bodyPr wrap="square" lIns="0" tIns="0" rIns="0" bIns="0" rtlCol="0"/>
            <a:lstStyle/>
            <a:p/>
          </p:txBody>
        </p:sp>
        <p:pic>
          <p:nvPicPr>
            <p:cNvPr id="30" name="object 30" descr=""/>
            <p:cNvPicPr/>
            <p:nvPr/>
          </p:nvPicPr>
          <p:blipFill>
            <a:blip r:embed="rId6" cstate="print"/>
            <a:stretch>
              <a:fillRect/>
            </a:stretch>
          </p:blipFill>
          <p:spPr>
            <a:xfrm>
              <a:off x="14788131" y="369684"/>
              <a:ext cx="227707" cy="514489"/>
            </a:xfrm>
            <a:prstGeom prst="rect">
              <a:avLst/>
            </a:prstGeom>
          </p:spPr>
        </p:pic>
        <p:sp>
          <p:nvSpPr>
            <p:cNvPr id="31" name="object 31" descr=""/>
            <p:cNvSpPr/>
            <p:nvPr/>
          </p:nvSpPr>
          <p:spPr>
            <a:xfrm>
              <a:off x="14947265" y="397734"/>
              <a:ext cx="15875" cy="90805"/>
            </a:xfrm>
            <a:custGeom>
              <a:avLst/>
              <a:gdLst/>
              <a:ahLst/>
              <a:cxnLst/>
              <a:rect l="l" t="t" r="r" b="b"/>
              <a:pathLst>
                <a:path w="15875" h="90804">
                  <a:moveTo>
                    <a:pt x="0" y="0"/>
                  </a:moveTo>
                  <a:lnTo>
                    <a:pt x="3213" y="88938"/>
                  </a:lnTo>
                  <a:lnTo>
                    <a:pt x="7467" y="89166"/>
                  </a:lnTo>
                  <a:lnTo>
                    <a:pt x="11468" y="89598"/>
                  </a:lnTo>
                  <a:lnTo>
                    <a:pt x="15341" y="90373"/>
                  </a:lnTo>
                  <a:lnTo>
                    <a:pt x="0" y="0"/>
                  </a:lnTo>
                  <a:close/>
                </a:path>
              </a:pathLst>
            </a:custGeom>
            <a:solidFill>
              <a:srgbClr val="FBB040"/>
            </a:solidFill>
          </p:spPr>
          <p:txBody>
            <a:bodyPr wrap="square" lIns="0" tIns="0" rIns="0" bIns="0" rtlCol="0"/>
            <a:lstStyle/>
            <a:p/>
          </p:txBody>
        </p:sp>
        <p:sp>
          <p:nvSpPr>
            <p:cNvPr id="32" name="object 32" descr=""/>
            <p:cNvSpPr/>
            <p:nvPr/>
          </p:nvSpPr>
          <p:spPr>
            <a:xfrm>
              <a:off x="14975412" y="530742"/>
              <a:ext cx="29845" cy="306070"/>
            </a:xfrm>
            <a:custGeom>
              <a:avLst/>
              <a:gdLst/>
              <a:ahLst/>
              <a:cxnLst/>
              <a:rect l="l" t="t" r="r" b="b"/>
              <a:pathLst>
                <a:path w="29844" h="306069">
                  <a:moveTo>
                    <a:pt x="29654" y="0"/>
                  </a:moveTo>
                  <a:lnTo>
                    <a:pt x="7175" y="89319"/>
                  </a:lnTo>
                  <a:lnTo>
                    <a:pt x="0" y="286893"/>
                  </a:lnTo>
                  <a:lnTo>
                    <a:pt x="17449" y="305854"/>
                  </a:lnTo>
                  <a:lnTo>
                    <a:pt x="20662" y="266014"/>
                  </a:lnTo>
                  <a:lnTo>
                    <a:pt x="29654" y="0"/>
                  </a:lnTo>
                  <a:close/>
                </a:path>
              </a:pathLst>
            </a:custGeom>
            <a:solidFill>
              <a:srgbClr val="00AEEF"/>
            </a:solidFill>
          </p:spPr>
          <p:txBody>
            <a:bodyPr wrap="square" lIns="0" tIns="0" rIns="0" bIns="0" rtlCol="0"/>
            <a:lstStyle/>
            <a:p/>
          </p:txBody>
        </p:sp>
        <p:pic>
          <p:nvPicPr>
            <p:cNvPr id="33" name="object 33" descr=""/>
            <p:cNvPicPr/>
            <p:nvPr/>
          </p:nvPicPr>
          <p:blipFill>
            <a:blip r:embed="rId7" cstate="print"/>
            <a:stretch>
              <a:fillRect/>
            </a:stretch>
          </p:blipFill>
          <p:spPr>
            <a:xfrm>
              <a:off x="14972983" y="823963"/>
              <a:ext cx="17398" cy="21678"/>
            </a:xfrm>
            <a:prstGeom prst="rect">
              <a:avLst/>
            </a:prstGeom>
          </p:spPr>
        </p:pic>
        <p:sp>
          <p:nvSpPr>
            <p:cNvPr id="34" name="object 34" descr=""/>
            <p:cNvSpPr/>
            <p:nvPr/>
          </p:nvSpPr>
          <p:spPr>
            <a:xfrm>
              <a:off x="14941182"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35" name="object 35" descr=""/>
            <p:cNvSpPr/>
            <p:nvPr/>
          </p:nvSpPr>
          <p:spPr>
            <a:xfrm>
              <a:off x="14975412" y="518768"/>
              <a:ext cx="33020" cy="321310"/>
            </a:xfrm>
            <a:custGeom>
              <a:avLst/>
              <a:gdLst/>
              <a:ahLst/>
              <a:cxnLst/>
              <a:rect l="l" t="t" r="r" b="b"/>
              <a:pathLst>
                <a:path w="33019" h="321309">
                  <a:moveTo>
                    <a:pt x="32651" y="0"/>
                  </a:moveTo>
                  <a:lnTo>
                    <a:pt x="7226" y="100977"/>
                  </a:lnTo>
                  <a:lnTo>
                    <a:pt x="0" y="299339"/>
                  </a:lnTo>
                  <a:lnTo>
                    <a:pt x="19799" y="320865"/>
                  </a:lnTo>
                  <a:lnTo>
                    <a:pt x="20288" y="314794"/>
                  </a:lnTo>
                  <a:lnTo>
                    <a:pt x="17716" y="314794"/>
                  </a:lnTo>
                  <a:lnTo>
                    <a:pt x="2603" y="298373"/>
                  </a:lnTo>
                  <a:lnTo>
                    <a:pt x="3416" y="276072"/>
                  </a:lnTo>
                  <a:lnTo>
                    <a:pt x="23319" y="276072"/>
                  </a:lnTo>
                  <a:lnTo>
                    <a:pt x="23404" y="273570"/>
                  </a:lnTo>
                  <a:lnTo>
                    <a:pt x="20828" y="273570"/>
                  </a:lnTo>
                  <a:lnTo>
                    <a:pt x="3708" y="268046"/>
                  </a:lnTo>
                  <a:lnTo>
                    <a:pt x="6781" y="183184"/>
                  </a:lnTo>
                  <a:lnTo>
                    <a:pt x="26459" y="183184"/>
                  </a:lnTo>
                  <a:lnTo>
                    <a:pt x="26629" y="178168"/>
                  </a:lnTo>
                  <a:lnTo>
                    <a:pt x="24053" y="178168"/>
                  </a:lnTo>
                  <a:lnTo>
                    <a:pt x="7073" y="175425"/>
                  </a:lnTo>
                  <a:lnTo>
                    <a:pt x="9753" y="101473"/>
                  </a:lnTo>
                  <a:lnTo>
                    <a:pt x="29273" y="23952"/>
                  </a:lnTo>
                  <a:lnTo>
                    <a:pt x="31842" y="23952"/>
                  </a:lnTo>
                  <a:lnTo>
                    <a:pt x="32651" y="0"/>
                  </a:lnTo>
                  <a:close/>
                </a:path>
                <a:path w="33019" h="321309">
                  <a:moveTo>
                    <a:pt x="23319" y="276072"/>
                  </a:moveTo>
                  <a:lnTo>
                    <a:pt x="3416" y="276072"/>
                  </a:lnTo>
                  <a:lnTo>
                    <a:pt x="20396" y="281533"/>
                  </a:lnTo>
                  <a:lnTo>
                    <a:pt x="17716" y="314794"/>
                  </a:lnTo>
                  <a:lnTo>
                    <a:pt x="20288" y="314794"/>
                  </a:lnTo>
                  <a:lnTo>
                    <a:pt x="23253" y="278028"/>
                  </a:lnTo>
                  <a:lnTo>
                    <a:pt x="23319" y="276072"/>
                  </a:lnTo>
                  <a:close/>
                </a:path>
                <a:path w="33019" h="321309">
                  <a:moveTo>
                    <a:pt x="26459" y="183184"/>
                  </a:moveTo>
                  <a:lnTo>
                    <a:pt x="6781" y="183184"/>
                  </a:lnTo>
                  <a:lnTo>
                    <a:pt x="23799" y="185928"/>
                  </a:lnTo>
                  <a:lnTo>
                    <a:pt x="20828" y="273570"/>
                  </a:lnTo>
                  <a:lnTo>
                    <a:pt x="23404" y="273570"/>
                  </a:lnTo>
                  <a:lnTo>
                    <a:pt x="26459" y="183184"/>
                  </a:lnTo>
                  <a:close/>
                </a:path>
                <a:path w="33019" h="321309">
                  <a:moveTo>
                    <a:pt x="31842" y="23952"/>
                  </a:moveTo>
                  <a:lnTo>
                    <a:pt x="29273" y="23952"/>
                  </a:lnTo>
                  <a:lnTo>
                    <a:pt x="24053" y="178168"/>
                  </a:lnTo>
                  <a:lnTo>
                    <a:pt x="26629" y="178168"/>
                  </a:lnTo>
                  <a:lnTo>
                    <a:pt x="31842" y="23952"/>
                  </a:lnTo>
                  <a:close/>
                </a:path>
              </a:pathLst>
            </a:custGeom>
            <a:solidFill>
              <a:srgbClr val="231F20"/>
            </a:solidFill>
          </p:spPr>
          <p:txBody>
            <a:bodyPr wrap="square" lIns="0" tIns="0" rIns="0" bIns="0" rtlCol="0"/>
            <a:lstStyle/>
            <a:p/>
          </p:txBody>
        </p:sp>
        <p:pic>
          <p:nvPicPr>
            <p:cNvPr id="36" name="object 36" descr=""/>
            <p:cNvPicPr/>
            <p:nvPr/>
          </p:nvPicPr>
          <p:blipFill>
            <a:blip r:embed="rId8" cstate="print"/>
            <a:stretch>
              <a:fillRect/>
            </a:stretch>
          </p:blipFill>
          <p:spPr>
            <a:xfrm>
              <a:off x="14805126" y="378879"/>
              <a:ext cx="41897" cy="41351"/>
            </a:xfrm>
            <a:prstGeom prst="rect">
              <a:avLst/>
            </a:prstGeom>
          </p:spPr>
        </p:pic>
        <p:sp>
          <p:nvSpPr>
            <p:cNvPr id="37" name="object 37" descr=""/>
            <p:cNvSpPr/>
            <p:nvPr/>
          </p:nvSpPr>
          <p:spPr>
            <a:xfrm>
              <a:off x="14843888" y="397734"/>
              <a:ext cx="15875" cy="90805"/>
            </a:xfrm>
            <a:custGeom>
              <a:avLst/>
              <a:gdLst/>
              <a:ahLst/>
              <a:cxnLst/>
              <a:rect l="l" t="t" r="r" b="b"/>
              <a:pathLst>
                <a:path w="15875" h="90804">
                  <a:moveTo>
                    <a:pt x="15341" y="0"/>
                  </a:moveTo>
                  <a:lnTo>
                    <a:pt x="0" y="90373"/>
                  </a:lnTo>
                  <a:lnTo>
                    <a:pt x="3873" y="89598"/>
                  </a:lnTo>
                  <a:lnTo>
                    <a:pt x="7874" y="89166"/>
                  </a:lnTo>
                  <a:lnTo>
                    <a:pt x="12128" y="88938"/>
                  </a:lnTo>
                  <a:lnTo>
                    <a:pt x="15341" y="0"/>
                  </a:lnTo>
                  <a:close/>
                </a:path>
              </a:pathLst>
            </a:custGeom>
            <a:solidFill>
              <a:srgbClr val="FBB040"/>
            </a:solidFill>
          </p:spPr>
          <p:txBody>
            <a:bodyPr wrap="square" lIns="0" tIns="0" rIns="0" bIns="0" rtlCol="0"/>
            <a:lstStyle/>
            <a:p/>
          </p:txBody>
        </p:sp>
        <p:sp>
          <p:nvSpPr>
            <p:cNvPr id="38" name="object 38" descr=""/>
            <p:cNvSpPr/>
            <p:nvPr/>
          </p:nvSpPr>
          <p:spPr>
            <a:xfrm>
              <a:off x="14801426" y="530742"/>
              <a:ext cx="29845" cy="306070"/>
            </a:xfrm>
            <a:custGeom>
              <a:avLst/>
              <a:gdLst/>
              <a:ahLst/>
              <a:cxnLst/>
              <a:rect l="l" t="t" r="r" b="b"/>
              <a:pathLst>
                <a:path w="29844" h="306069">
                  <a:moveTo>
                    <a:pt x="0" y="0"/>
                  </a:moveTo>
                  <a:lnTo>
                    <a:pt x="8991" y="266014"/>
                  </a:lnTo>
                  <a:lnTo>
                    <a:pt x="12204" y="305854"/>
                  </a:lnTo>
                  <a:lnTo>
                    <a:pt x="29654" y="286893"/>
                  </a:lnTo>
                  <a:lnTo>
                    <a:pt x="22491" y="89319"/>
                  </a:lnTo>
                  <a:lnTo>
                    <a:pt x="0" y="0"/>
                  </a:lnTo>
                  <a:close/>
                </a:path>
              </a:pathLst>
            </a:custGeom>
            <a:solidFill>
              <a:srgbClr val="00AEEF"/>
            </a:solidFill>
          </p:spPr>
          <p:txBody>
            <a:bodyPr wrap="square" lIns="0" tIns="0" rIns="0" bIns="0" rtlCol="0"/>
            <a:lstStyle/>
            <a:p/>
          </p:txBody>
        </p:sp>
        <p:pic>
          <p:nvPicPr>
            <p:cNvPr id="39" name="object 39" descr=""/>
            <p:cNvPicPr/>
            <p:nvPr/>
          </p:nvPicPr>
          <p:blipFill>
            <a:blip r:embed="rId9" cstate="print"/>
            <a:stretch>
              <a:fillRect/>
            </a:stretch>
          </p:blipFill>
          <p:spPr>
            <a:xfrm>
              <a:off x="14815844" y="824128"/>
              <a:ext cx="17400" cy="21666"/>
            </a:xfrm>
            <a:prstGeom prst="rect">
              <a:avLst/>
            </a:prstGeom>
          </p:spPr>
        </p:pic>
        <p:sp>
          <p:nvSpPr>
            <p:cNvPr id="40" name="object 40" descr=""/>
            <p:cNvSpPr/>
            <p:nvPr/>
          </p:nvSpPr>
          <p:spPr>
            <a:xfrm>
              <a:off x="14860790" y="475462"/>
              <a:ext cx="5080" cy="5080"/>
            </a:xfrm>
            <a:custGeom>
              <a:avLst/>
              <a:gdLst/>
              <a:ahLst/>
              <a:cxnLst/>
              <a:rect l="l" t="t" r="r" b="b"/>
              <a:pathLst>
                <a:path w="5080" h="5079">
                  <a:moveTo>
                    <a:pt x="4521" y="0"/>
                  </a:moveTo>
                  <a:lnTo>
                    <a:pt x="0" y="0"/>
                  </a:lnTo>
                  <a:lnTo>
                    <a:pt x="0" y="4508"/>
                  </a:lnTo>
                  <a:lnTo>
                    <a:pt x="4521" y="4508"/>
                  </a:lnTo>
                  <a:lnTo>
                    <a:pt x="4521" y="0"/>
                  </a:lnTo>
                  <a:close/>
                </a:path>
              </a:pathLst>
            </a:custGeom>
            <a:solidFill>
              <a:srgbClr val="F7941D"/>
            </a:solidFill>
          </p:spPr>
          <p:txBody>
            <a:bodyPr wrap="square" lIns="0" tIns="0" rIns="0" bIns="0" rtlCol="0"/>
            <a:lstStyle/>
            <a:p/>
          </p:txBody>
        </p:sp>
        <p:sp>
          <p:nvSpPr>
            <p:cNvPr id="41" name="object 41" descr=""/>
            <p:cNvSpPr/>
            <p:nvPr/>
          </p:nvSpPr>
          <p:spPr>
            <a:xfrm>
              <a:off x="14798421" y="518769"/>
              <a:ext cx="33020" cy="321310"/>
            </a:xfrm>
            <a:custGeom>
              <a:avLst/>
              <a:gdLst/>
              <a:ahLst/>
              <a:cxnLst/>
              <a:rect l="l" t="t" r="r" b="b"/>
              <a:pathLst>
                <a:path w="33019" h="321309">
                  <a:moveTo>
                    <a:pt x="0" y="0"/>
                  </a:moveTo>
                  <a:lnTo>
                    <a:pt x="9410" y="278028"/>
                  </a:lnTo>
                  <a:lnTo>
                    <a:pt x="12865" y="320852"/>
                  </a:lnTo>
                  <a:lnTo>
                    <a:pt x="18440" y="314794"/>
                  </a:lnTo>
                  <a:lnTo>
                    <a:pt x="14947" y="314794"/>
                  </a:lnTo>
                  <a:lnTo>
                    <a:pt x="12268" y="281533"/>
                  </a:lnTo>
                  <a:lnTo>
                    <a:pt x="29235" y="276072"/>
                  </a:lnTo>
                  <a:lnTo>
                    <a:pt x="31815" y="276072"/>
                  </a:lnTo>
                  <a:lnTo>
                    <a:pt x="31724" y="273570"/>
                  </a:lnTo>
                  <a:lnTo>
                    <a:pt x="11823" y="273570"/>
                  </a:lnTo>
                  <a:lnTo>
                    <a:pt x="8864" y="185927"/>
                  </a:lnTo>
                  <a:lnTo>
                    <a:pt x="25869" y="183184"/>
                  </a:lnTo>
                  <a:lnTo>
                    <a:pt x="28425" y="183184"/>
                  </a:lnTo>
                  <a:lnTo>
                    <a:pt x="28242" y="178168"/>
                  </a:lnTo>
                  <a:lnTo>
                    <a:pt x="8597" y="178168"/>
                  </a:lnTo>
                  <a:lnTo>
                    <a:pt x="3390" y="23952"/>
                  </a:lnTo>
                  <a:lnTo>
                    <a:pt x="6030" y="23952"/>
                  </a:lnTo>
                  <a:lnTo>
                    <a:pt x="0" y="0"/>
                  </a:lnTo>
                  <a:close/>
                </a:path>
                <a:path w="33019" h="321309">
                  <a:moveTo>
                    <a:pt x="31815" y="276072"/>
                  </a:moveTo>
                  <a:lnTo>
                    <a:pt x="29235" y="276072"/>
                  </a:lnTo>
                  <a:lnTo>
                    <a:pt x="30048" y="298373"/>
                  </a:lnTo>
                  <a:lnTo>
                    <a:pt x="14947" y="314794"/>
                  </a:lnTo>
                  <a:lnTo>
                    <a:pt x="18440" y="314794"/>
                  </a:lnTo>
                  <a:lnTo>
                    <a:pt x="32664" y="299338"/>
                  </a:lnTo>
                  <a:lnTo>
                    <a:pt x="31815" y="276072"/>
                  </a:lnTo>
                  <a:close/>
                </a:path>
                <a:path w="33019" h="321309">
                  <a:moveTo>
                    <a:pt x="28425" y="183184"/>
                  </a:moveTo>
                  <a:lnTo>
                    <a:pt x="25869" y="183184"/>
                  </a:lnTo>
                  <a:lnTo>
                    <a:pt x="28956" y="268046"/>
                  </a:lnTo>
                  <a:lnTo>
                    <a:pt x="11823" y="273570"/>
                  </a:lnTo>
                  <a:lnTo>
                    <a:pt x="31724" y="273570"/>
                  </a:lnTo>
                  <a:lnTo>
                    <a:pt x="28425" y="183184"/>
                  </a:lnTo>
                  <a:close/>
                </a:path>
                <a:path w="33019" h="321309">
                  <a:moveTo>
                    <a:pt x="6030" y="23952"/>
                  </a:moveTo>
                  <a:lnTo>
                    <a:pt x="3390" y="23952"/>
                  </a:lnTo>
                  <a:lnTo>
                    <a:pt x="22910" y="101472"/>
                  </a:lnTo>
                  <a:lnTo>
                    <a:pt x="25590" y="175425"/>
                  </a:lnTo>
                  <a:lnTo>
                    <a:pt x="8597" y="178168"/>
                  </a:lnTo>
                  <a:lnTo>
                    <a:pt x="28242" y="178168"/>
                  </a:lnTo>
                  <a:lnTo>
                    <a:pt x="25425" y="100977"/>
                  </a:lnTo>
                  <a:lnTo>
                    <a:pt x="6030" y="23952"/>
                  </a:lnTo>
                  <a:close/>
                </a:path>
              </a:pathLst>
            </a:custGeom>
            <a:solidFill>
              <a:srgbClr val="231F20"/>
            </a:solidFill>
          </p:spPr>
          <p:txBody>
            <a:bodyPr wrap="square" lIns="0" tIns="0" rIns="0" bIns="0" rtlCol="0"/>
            <a:lstStyle/>
            <a:p/>
          </p:txBody>
        </p:sp>
        <p:pic>
          <p:nvPicPr>
            <p:cNvPr id="42" name="object 42" descr=""/>
            <p:cNvPicPr/>
            <p:nvPr/>
          </p:nvPicPr>
          <p:blipFill>
            <a:blip r:embed="rId10" cstate="print"/>
            <a:stretch>
              <a:fillRect/>
            </a:stretch>
          </p:blipFill>
          <p:spPr>
            <a:xfrm>
              <a:off x="14994166" y="558368"/>
              <a:ext cx="48831" cy="21856"/>
            </a:xfrm>
            <a:prstGeom prst="rect">
              <a:avLst/>
            </a:prstGeom>
          </p:spPr>
        </p:pic>
        <p:pic>
          <p:nvPicPr>
            <p:cNvPr id="43" name="object 43" descr=""/>
            <p:cNvPicPr/>
            <p:nvPr/>
          </p:nvPicPr>
          <p:blipFill>
            <a:blip r:embed="rId11" cstate="print"/>
            <a:stretch>
              <a:fillRect/>
            </a:stretch>
          </p:blipFill>
          <p:spPr>
            <a:xfrm>
              <a:off x="14763496" y="558368"/>
              <a:ext cx="48831" cy="21856"/>
            </a:xfrm>
            <a:prstGeom prst="rect">
              <a:avLst/>
            </a:prstGeom>
          </p:spPr>
        </p:pic>
        <p:sp>
          <p:nvSpPr>
            <p:cNvPr id="44" name="object 44" descr=""/>
            <p:cNvSpPr/>
            <p:nvPr/>
          </p:nvSpPr>
          <p:spPr>
            <a:xfrm>
              <a:off x="94589" y="4520971"/>
              <a:ext cx="237490" cy="362585"/>
            </a:xfrm>
            <a:custGeom>
              <a:avLst/>
              <a:gdLst/>
              <a:ahLst/>
              <a:cxnLst/>
              <a:rect l="l" t="t" r="r" b="b"/>
              <a:pathLst>
                <a:path w="237490" h="362585">
                  <a:moveTo>
                    <a:pt x="13500" y="2882"/>
                  </a:moveTo>
                  <a:lnTo>
                    <a:pt x="10629" y="0"/>
                  </a:lnTo>
                  <a:lnTo>
                    <a:pt x="3530" y="0"/>
                  </a:lnTo>
                  <a:lnTo>
                    <a:pt x="647" y="2882"/>
                  </a:lnTo>
                  <a:lnTo>
                    <a:pt x="647" y="81292"/>
                  </a:lnTo>
                  <a:lnTo>
                    <a:pt x="3530" y="84175"/>
                  </a:lnTo>
                  <a:lnTo>
                    <a:pt x="10629" y="84175"/>
                  </a:lnTo>
                  <a:lnTo>
                    <a:pt x="13500" y="81292"/>
                  </a:lnTo>
                  <a:lnTo>
                    <a:pt x="13500" y="77749"/>
                  </a:lnTo>
                  <a:lnTo>
                    <a:pt x="13500" y="2882"/>
                  </a:lnTo>
                  <a:close/>
                </a:path>
                <a:path w="237490" h="362585">
                  <a:moveTo>
                    <a:pt x="17995" y="280847"/>
                  </a:moveTo>
                  <a:lnTo>
                    <a:pt x="14732" y="277583"/>
                  </a:lnTo>
                  <a:lnTo>
                    <a:pt x="3263" y="277583"/>
                  </a:lnTo>
                  <a:lnTo>
                    <a:pt x="0" y="280847"/>
                  </a:lnTo>
                  <a:lnTo>
                    <a:pt x="0" y="359143"/>
                  </a:lnTo>
                  <a:lnTo>
                    <a:pt x="3263" y="362407"/>
                  </a:lnTo>
                  <a:lnTo>
                    <a:pt x="14732" y="362407"/>
                  </a:lnTo>
                  <a:lnTo>
                    <a:pt x="17995" y="359143"/>
                  </a:lnTo>
                  <a:lnTo>
                    <a:pt x="17995" y="355117"/>
                  </a:lnTo>
                  <a:lnTo>
                    <a:pt x="17995" y="280847"/>
                  </a:lnTo>
                  <a:close/>
                </a:path>
                <a:path w="237490" h="362585">
                  <a:moveTo>
                    <a:pt x="236461" y="2882"/>
                  </a:moveTo>
                  <a:lnTo>
                    <a:pt x="233578" y="0"/>
                  </a:lnTo>
                  <a:lnTo>
                    <a:pt x="226479" y="0"/>
                  </a:lnTo>
                  <a:lnTo>
                    <a:pt x="223608" y="2882"/>
                  </a:lnTo>
                  <a:lnTo>
                    <a:pt x="223608" y="77749"/>
                  </a:lnTo>
                  <a:lnTo>
                    <a:pt x="223608" y="81292"/>
                  </a:lnTo>
                  <a:lnTo>
                    <a:pt x="226479" y="84175"/>
                  </a:lnTo>
                  <a:lnTo>
                    <a:pt x="233578" y="84175"/>
                  </a:lnTo>
                  <a:lnTo>
                    <a:pt x="236461" y="81292"/>
                  </a:lnTo>
                  <a:lnTo>
                    <a:pt x="236461" y="2882"/>
                  </a:lnTo>
                  <a:close/>
                </a:path>
                <a:path w="237490" h="362585">
                  <a:moveTo>
                    <a:pt x="237109" y="280847"/>
                  </a:moveTo>
                  <a:lnTo>
                    <a:pt x="233845" y="277583"/>
                  </a:lnTo>
                  <a:lnTo>
                    <a:pt x="222377" y="277583"/>
                  </a:lnTo>
                  <a:lnTo>
                    <a:pt x="219113" y="280847"/>
                  </a:lnTo>
                  <a:lnTo>
                    <a:pt x="219113" y="355117"/>
                  </a:lnTo>
                  <a:lnTo>
                    <a:pt x="219113" y="359143"/>
                  </a:lnTo>
                  <a:lnTo>
                    <a:pt x="222377" y="362407"/>
                  </a:lnTo>
                  <a:lnTo>
                    <a:pt x="233845" y="362407"/>
                  </a:lnTo>
                  <a:lnTo>
                    <a:pt x="237109" y="359143"/>
                  </a:lnTo>
                  <a:lnTo>
                    <a:pt x="237109" y="280847"/>
                  </a:lnTo>
                  <a:close/>
                </a:path>
              </a:pathLst>
            </a:custGeom>
            <a:solidFill>
              <a:srgbClr val="231F20"/>
            </a:solidFill>
          </p:spPr>
          <p:txBody>
            <a:bodyPr wrap="square" lIns="0" tIns="0" rIns="0" bIns="0" rtlCol="0"/>
            <a:lstStyle/>
            <a:p/>
          </p:txBody>
        </p:sp>
        <p:pic>
          <p:nvPicPr>
            <p:cNvPr id="45" name="object 45" descr=""/>
            <p:cNvPicPr/>
            <p:nvPr/>
          </p:nvPicPr>
          <p:blipFill>
            <a:blip r:embed="rId12" cstate="print"/>
            <a:stretch>
              <a:fillRect/>
            </a:stretch>
          </p:blipFill>
          <p:spPr>
            <a:xfrm>
              <a:off x="100557" y="4443831"/>
              <a:ext cx="227715" cy="514489"/>
            </a:xfrm>
            <a:prstGeom prst="rect">
              <a:avLst/>
            </a:prstGeom>
          </p:spPr>
        </p:pic>
        <p:sp>
          <p:nvSpPr>
            <p:cNvPr id="46" name="object 46" descr=""/>
            <p:cNvSpPr/>
            <p:nvPr/>
          </p:nvSpPr>
          <p:spPr>
            <a:xfrm>
              <a:off x="153793" y="4839903"/>
              <a:ext cx="15875" cy="90805"/>
            </a:xfrm>
            <a:custGeom>
              <a:avLst/>
              <a:gdLst/>
              <a:ahLst/>
              <a:cxnLst/>
              <a:rect l="l" t="t" r="r" b="b"/>
              <a:pathLst>
                <a:path w="15875" h="90804">
                  <a:moveTo>
                    <a:pt x="0" y="0"/>
                  </a:moveTo>
                  <a:lnTo>
                    <a:pt x="15341" y="90373"/>
                  </a:lnTo>
                  <a:lnTo>
                    <a:pt x="12128" y="1435"/>
                  </a:lnTo>
                  <a:lnTo>
                    <a:pt x="7874" y="1206"/>
                  </a:lnTo>
                  <a:lnTo>
                    <a:pt x="3873" y="774"/>
                  </a:lnTo>
                  <a:lnTo>
                    <a:pt x="0" y="0"/>
                  </a:lnTo>
                  <a:close/>
                </a:path>
              </a:pathLst>
            </a:custGeom>
            <a:solidFill>
              <a:srgbClr val="FBB040"/>
            </a:solidFill>
          </p:spPr>
          <p:txBody>
            <a:bodyPr wrap="square" lIns="0" tIns="0" rIns="0" bIns="0" rtlCol="0"/>
            <a:lstStyle/>
            <a:p/>
          </p:txBody>
        </p:sp>
        <p:sp>
          <p:nvSpPr>
            <p:cNvPr id="47" name="object 47" descr=""/>
            <p:cNvSpPr/>
            <p:nvPr/>
          </p:nvSpPr>
          <p:spPr>
            <a:xfrm>
              <a:off x="111330" y="4491414"/>
              <a:ext cx="29845" cy="306070"/>
            </a:xfrm>
            <a:custGeom>
              <a:avLst/>
              <a:gdLst/>
              <a:ahLst/>
              <a:cxnLst/>
              <a:rect l="l" t="t" r="r" b="b"/>
              <a:pathLst>
                <a:path w="29844" h="306070">
                  <a:moveTo>
                    <a:pt x="12204" y="0"/>
                  </a:moveTo>
                  <a:lnTo>
                    <a:pt x="8991" y="39839"/>
                  </a:lnTo>
                  <a:lnTo>
                    <a:pt x="0" y="305854"/>
                  </a:lnTo>
                  <a:lnTo>
                    <a:pt x="22479" y="216534"/>
                  </a:lnTo>
                  <a:lnTo>
                    <a:pt x="29654" y="18961"/>
                  </a:lnTo>
                  <a:lnTo>
                    <a:pt x="12204" y="0"/>
                  </a:lnTo>
                  <a:close/>
                </a:path>
              </a:pathLst>
            </a:custGeom>
            <a:solidFill>
              <a:srgbClr val="00AEEF"/>
            </a:solidFill>
          </p:spPr>
          <p:txBody>
            <a:bodyPr wrap="square" lIns="0" tIns="0" rIns="0" bIns="0" rtlCol="0"/>
            <a:lstStyle/>
            <a:p/>
          </p:txBody>
        </p:sp>
        <p:pic>
          <p:nvPicPr>
            <p:cNvPr id="48" name="object 48" descr=""/>
            <p:cNvPicPr/>
            <p:nvPr/>
          </p:nvPicPr>
          <p:blipFill>
            <a:blip r:embed="rId13" cstate="print"/>
            <a:stretch>
              <a:fillRect/>
            </a:stretch>
          </p:blipFill>
          <p:spPr>
            <a:xfrm>
              <a:off x="126022" y="4482363"/>
              <a:ext cx="17386" cy="21678"/>
            </a:xfrm>
            <a:prstGeom prst="rect">
              <a:avLst/>
            </a:prstGeom>
          </p:spPr>
        </p:pic>
        <p:sp>
          <p:nvSpPr>
            <p:cNvPr id="49" name="object 49" descr=""/>
            <p:cNvSpPr/>
            <p:nvPr/>
          </p:nvSpPr>
          <p:spPr>
            <a:xfrm>
              <a:off x="170700" y="4848047"/>
              <a:ext cx="5080" cy="5080"/>
            </a:xfrm>
            <a:custGeom>
              <a:avLst/>
              <a:gdLst/>
              <a:ahLst/>
              <a:cxnLst/>
              <a:rect l="l" t="t" r="r" b="b"/>
              <a:pathLst>
                <a:path w="5080"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0" name="object 50" descr=""/>
            <p:cNvSpPr/>
            <p:nvPr/>
          </p:nvSpPr>
          <p:spPr>
            <a:xfrm>
              <a:off x="108334" y="4488377"/>
              <a:ext cx="33020" cy="321310"/>
            </a:xfrm>
            <a:custGeom>
              <a:avLst/>
              <a:gdLst/>
              <a:ahLst/>
              <a:cxnLst/>
              <a:rect l="l" t="t" r="r" b="b"/>
              <a:pathLst>
                <a:path w="33019" h="321310">
                  <a:moveTo>
                    <a:pt x="12852" y="0"/>
                  </a:moveTo>
                  <a:lnTo>
                    <a:pt x="9397" y="42837"/>
                  </a:lnTo>
                  <a:lnTo>
                    <a:pt x="0" y="320865"/>
                  </a:lnTo>
                  <a:lnTo>
                    <a:pt x="6030" y="296913"/>
                  </a:lnTo>
                  <a:lnTo>
                    <a:pt x="3378" y="296913"/>
                  </a:lnTo>
                  <a:lnTo>
                    <a:pt x="8597" y="142697"/>
                  </a:lnTo>
                  <a:lnTo>
                    <a:pt x="28237" y="142697"/>
                  </a:lnTo>
                  <a:lnTo>
                    <a:pt x="28420" y="137680"/>
                  </a:lnTo>
                  <a:lnTo>
                    <a:pt x="25869" y="137680"/>
                  </a:lnTo>
                  <a:lnTo>
                    <a:pt x="8851" y="134937"/>
                  </a:lnTo>
                  <a:lnTo>
                    <a:pt x="11823" y="47294"/>
                  </a:lnTo>
                  <a:lnTo>
                    <a:pt x="31712" y="47294"/>
                  </a:lnTo>
                  <a:lnTo>
                    <a:pt x="31804" y="44792"/>
                  </a:lnTo>
                  <a:lnTo>
                    <a:pt x="29235" y="44792"/>
                  </a:lnTo>
                  <a:lnTo>
                    <a:pt x="12255" y="39331"/>
                  </a:lnTo>
                  <a:lnTo>
                    <a:pt x="14935" y="6070"/>
                  </a:lnTo>
                  <a:lnTo>
                    <a:pt x="18435" y="6070"/>
                  </a:lnTo>
                  <a:lnTo>
                    <a:pt x="12852" y="0"/>
                  </a:lnTo>
                  <a:close/>
                </a:path>
                <a:path w="33019" h="321310">
                  <a:moveTo>
                    <a:pt x="28237" y="142697"/>
                  </a:moveTo>
                  <a:lnTo>
                    <a:pt x="8597" y="142697"/>
                  </a:lnTo>
                  <a:lnTo>
                    <a:pt x="25577" y="145440"/>
                  </a:lnTo>
                  <a:lnTo>
                    <a:pt x="22898" y="219392"/>
                  </a:lnTo>
                  <a:lnTo>
                    <a:pt x="3378" y="296913"/>
                  </a:lnTo>
                  <a:lnTo>
                    <a:pt x="6030" y="296913"/>
                  </a:lnTo>
                  <a:lnTo>
                    <a:pt x="25425" y="219887"/>
                  </a:lnTo>
                  <a:lnTo>
                    <a:pt x="28237" y="142697"/>
                  </a:lnTo>
                  <a:close/>
                </a:path>
                <a:path w="33019" h="321310">
                  <a:moveTo>
                    <a:pt x="31712" y="47294"/>
                  </a:moveTo>
                  <a:lnTo>
                    <a:pt x="11823" y="47294"/>
                  </a:lnTo>
                  <a:lnTo>
                    <a:pt x="28943" y="52819"/>
                  </a:lnTo>
                  <a:lnTo>
                    <a:pt x="25869" y="137680"/>
                  </a:lnTo>
                  <a:lnTo>
                    <a:pt x="28420" y="137680"/>
                  </a:lnTo>
                  <a:lnTo>
                    <a:pt x="31712" y="47294"/>
                  </a:lnTo>
                  <a:close/>
                </a:path>
                <a:path w="33019" h="321310">
                  <a:moveTo>
                    <a:pt x="18435" y="6070"/>
                  </a:moveTo>
                  <a:lnTo>
                    <a:pt x="14935" y="6070"/>
                  </a:lnTo>
                  <a:lnTo>
                    <a:pt x="30048" y="22491"/>
                  </a:lnTo>
                  <a:lnTo>
                    <a:pt x="29235" y="44792"/>
                  </a:lnTo>
                  <a:lnTo>
                    <a:pt x="31804" y="44792"/>
                  </a:lnTo>
                  <a:lnTo>
                    <a:pt x="32651" y="21526"/>
                  </a:lnTo>
                  <a:lnTo>
                    <a:pt x="18435" y="6070"/>
                  </a:lnTo>
                  <a:close/>
                </a:path>
              </a:pathLst>
            </a:custGeom>
            <a:solidFill>
              <a:srgbClr val="231F20"/>
            </a:solidFill>
          </p:spPr>
          <p:txBody>
            <a:bodyPr wrap="square" lIns="0" tIns="0" rIns="0" bIns="0" rtlCol="0"/>
            <a:lstStyle/>
            <a:p/>
          </p:txBody>
        </p:sp>
        <p:pic>
          <p:nvPicPr>
            <p:cNvPr id="51" name="object 51" descr=""/>
            <p:cNvPicPr/>
            <p:nvPr/>
          </p:nvPicPr>
          <p:blipFill>
            <a:blip r:embed="rId14" cstate="print"/>
            <a:stretch>
              <a:fillRect/>
            </a:stretch>
          </p:blipFill>
          <p:spPr>
            <a:xfrm>
              <a:off x="269366" y="4907775"/>
              <a:ext cx="41909" cy="41351"/>
            </a:xfrm>
            <a:prstGeom prst="rect">
              <a:avLst/>
            </a:prstGeom>
          </p:spPr>
        </p:pic>
        <p:sp>
          <p:nvSpPr>
            <p:cNvPr id="52" name="object 52" descr=""/>
            <p:cNvSpPr/>
            <p:nvPr/>
          </p:nvSpPr>
          <p:spPr>
            <a:xfrm>
              <a:off x="258775" y="4839906"/>
              <a:ext cx="13970" cy="90170"/>
            </a:xfrm>
            <a:custGeom>
              <a:avLst/>
              <a:gdLst/>
              <a:ahLst/>
              <a:cxnLst/>
              <a:rect l="l" t="t" r="r" b="b"/>
              <a:pathLst>
                <a:path w="13970" h="90170">
                  <a:moveTo>
                    <a:pt x="5969" y="1270"/>
                  </a:moveTo>
                  <a:lnTo>
                    <a:pt x="0" y="1270"/>
                  </a:lnTo>
                  <a:lnTo>
                    <a:pt x="0" y="90170"/>
                  </a:lnTo>
                  <a:lnTo>
                    <a:pt x="5969" y="90170"/>
                  </a:lnTo>
                  <a:lnTo>
                    <a:pt x="5969" y="1270"/>
                  </a:lnTo>
                  <a:close/>
                </a:path>
                <a:path w="13970" h="90170">
                  <a:moveTo>
                    <a:pt x="13627" y="0"/>
                  </a:moveTo>
                  <a:lnTo>
                    <a:pt x="10553" y="0"/>
                  </a:lnTo>
                  <a:lnTo>
                    <a:pt x="10553" y="1270"/>
                  </a:lnTo>
                  <a:lnTo>
                    <a:pt x="13627" y="1270"/>
                  </a:lnTo>
                  <a:lnTo>
                    <a:pt x="13627" y="0"/>
                  </a:lnTo>
                  <a:close/>
                </a:path>
              </a:pathLst>
            </a:custGeom>
            <a:solidFill>
              <a:srgbClr val="FBB040"/>
            </a:solidFill>
          </p:spPr>
          <p:txBody>
            <a:bodyPr wrap="square" lIns="0" tIns="0" rIns="0" bIns="0" rtlCol="0"/>
            <a:lstStyle/>
            <a:p/>
          </p:txBody>
        </p:sp>
        <p:sp>
          <p:nvSpPr>
            <p:cNvPr id="53" name="object 53" descr=""/>
            <p:cNvSpPr/>
            <p:nvPr/>
          </p:nvSpPr>
          <p:spPr>
            <a:xfrm>
              <a:off x="285318" y="4491414"/>
              <a:ext cx="29845" cy="306070"/>
            </a:xfrm>
            <a:custGeom>
              <a:avLst/>
              <a:gdLst/>
              <a:ahLst/>
              <a:cxnLst/>
              <a:rect l="l" t="t" r="r" b="b"/>
              <a:pathLst>
                <a:path w="29845" h="306070">
                  <a:moveTo>
                    <a:pt x="17449" y="0"/>
                  </a:moveTo>
                  <a:lnTo>
                    <a:pt x="0" y="18961"/>
                  </a:lnTo>
                  <a:lnTo>
                    <a:pt x="7162" y="216534"/>
                  </a:lnTo>
                  <a:lnTo>
                    <a:pt x="29654" y="305854"/>
                  </a:lnTo>
                  <a:lnTo>
                    <a:pt x="20662" y="39839"/>
                  </a:lnTo>
                  <a:lnTo>
                    <a:pt x="17449" y="0"/>
                  </a:lnTo>
                  <a:close/>
                </a:path>
              </a:pathLst>
            </a:custGeom>
            <a:solidFill>
              <a:srgbClr val="00AEEF"/>
            </a:solidFill>
          </p:spPr>
          <p:txBody>
            <a:bodyPr wrap="square" lIns="0" tIns="0" rIns="0" bIns="0" rtlCol="0"/>
            <a:lstStyle/>
            <a:p/>
          </p:txBody>
        </p:sp>
        <p:pic>
          <p:nvPicPr>
            <p:cNvPr id="54" name="object 54" descr=""/>
            <p:cNvPicPr/>
            <p:nvPr/>
          </p:nvPicPr>
          <p:blipFill>
            <a:blip r:embed="rId15" cstate="print"/>
            <a:stretch>
              <a:fillRect/>
            </a:stretch>
          </p:blipFill>
          <p:spPr>
            <a:xfrm>
              <a:off x="283146" y="4482211"/>
              <a:ext cx="17398" cy="21666"/>
            </a:xfrm>
            <a:prstGeom prst="rect">
              <a:avLst/>
            </a:prstGeom>
          </p:spPr>
        </p:pic>
        <p:sp>
          <p:nvSpPr>
            <p:cNvPr id="55" name="object 55" descr=""/>
            <p:cNvSpPr/>
            <p:nvPr/>
          </p:nvSpPr>
          <p:spPr>
            <a:xfrm>
              <a:off x="251091" y="4848047"/>
              <a:ext cx="5080" cy="5080"/>
            </a:xfrm>
            <a:custGeom>
              <a:avLst/>
              <a:gdLst/>
              <a:ahLst/>
              <a:cxnLst/>
              <a:rect l="l" t="t" r="r" b="b"/>
              <a:pathLst>
                <a:path w="5079" h="5079">
                  <a:moveTo>
                    <a:pt x="4508" y="0"/>
                  </a:moveTo>
                  <a:lnTo>
                    <a:pt x="0" y="0"/>
                  </a:lnTo>
                  <a:lnTo>
                    <a:pt x="0" y="4521"/>
                  </a:lnTo>
                  <a:lnTo>
                    <a:pt x="4508" y="4521"/>
                  </a:lnTo>
                  <a:lnTo>
                    <a:pt x="4508" y="0"/>
                  </a:lnTo>
                  <a:close/>
                </a:path>
              </a:pathLst>
            </a:custGeom>
            <a:solidFill>
              <a:srgbClr val="F7941D"/>
            </a:solidFill>
          </p:spPr>
          <p:txBody>
            <a:bodyPr wrap="square" lIns="0" tIns="0" rIns="0" bIns="0" rtlCol="0"/>
            <a:lstStyle/>
            <a:p/>
          </p:txBody>
        </p:sp>
        <p:sp>
          <p:nvSpPr>
            <p:cNvPr id="56" name="object 56" descr=""/>
            <p:cNvSpPr/>
            <p:nvPr/>
          </p:nvSpPr>
          <p:spPr>
            <a:xfrm>
              <a:off x="285313" y="4488388"/>
              <a:ext cx="33020" cy="321310"/>
            </a:xfrm>
            <a:custGeom>
              <a:avLst/>
              <a:gdLst/>
              <a:ahLst/>
              <a:cxnLst/>
              <a:rect l="l" t="t" r="r" b="b"/>
              <a:pathLst>
                <a:path w="33020" h="321310">
                  <a:moveTo>
                    <a:pt x="19799" y="0"/>
                  </a:moveTo>
                  <a:lnTo>
                    <a:pt x="0" y="21513"/>
                  </a:lnTo>
                  <a:lnTo>
                    <a:pt x="7238" y="219875"/>
                  </a:lnTo>
                  <a:lnTo>
                    <a:pt x="32651" y="320852"/>
                  </a:lnTo>
                  <a:lnTo>
                    <a:pt x="31842" y="296900"/>
                  </a:lnTo>
                  <a:lnTo>
                    <a:pt x="29273" y="296900"/>
                  </a:lnTo>
                  <a:lnTo>
                    <a:pt x="9753" y="219379"/>
                  </a:lnTo>
                  <a:lnTo>
                    <a:pt x="7073" y="145427"/>
                  </a:lnTo>
                  <a:lnTo>
                    <a:pt x="24066" y="142684"/>
                  </a:lnTo>
                  <a:lnTo>
                    <a:pt x="26629" y="142684"/>
                  </a:lnTo>
                  <a:lnTo>
                    <a:pt x="26459" y="137668"/>
                  </a:lnTo>
                  <a:lnTo>
                    <a:pt x="6794" y="137668"/>
                  </a:lnTo>
                  <a:lnTo>
                    <a:pt x="3708" y="52806"/>
                  </a:lnTo>
                  <a:lnTo>
                    <a:pt x="20840" y="47282"/>
                  </a:lnTo>
                  <a:lnTo>
                    <a:pt x="23404" y="47282"/>
                  </a:lnTo>
                  <a:lnTo>
                    <a:pt x="23319" y="44780"/>
                  </a:lnTo>
                  <a:lnTo>
                    <a:pt x="3416" y="44780"/>
                  </a:lnTo>
                  <a:lnTo>
                    <a:pt x="2616" y="22479"/>
                  </a:lnTo>
                  <a:lnTo>
                    <a:pt x="17716" y="6057"/>
                  </a:lnTo>
                  <a:lnTo>
                    <a:pt x="20287" y="6057"/>
                  </a:lnTo>
                  <a:lnTo>
                    <a:pt x="19799" y="0"/>
                  </a:lnTo>
                  <a:close/>
                </a:path>
                <a:path w="33020" h="321310">
                  <a:moveTo>
                    <a:pt x="26629" y="142684"/>
                  </a:moveTo>
                  <a:lnTo>
                    <a:pt x="24066" y="142684"/>
                  </a:lnTo>
                  <a:lnTo>
                    <a:pt x="29273" y="296900"/>
                  </a:lnTo>
                  <a:lnTo>
                    <a:pt x="31842" y="296900"/>
                  </a:lnTo>
                  <a:lnTo>
                    <a:pt x="26629" y="142684"/>
                  </a:lnTo>
                  <a:close/>
                </a:path>
                <a:path w="33020" h="321310">
                  <a:moveTo>
                    <a:pt x="23404" y="47282"/>
                  </a:moveTo>
                  <a:lnTo>
                    <a:pt x="20840" y="47282"/>
                  </a:lnTo>
                  <a:lnTo>
                    <a:pt x="23799" y="134924"/>
                  </a:lnTo>
                  <a:lnTo>
                    <a:pt x="6794" y="137668"/>
                  </a:lnTo>
                  <a:lnTo>
                    <a:pt x="26459" y="137668"/>
                  </a:lnTo>
                  <a:lnTo>
                    <a:pt x="23404" y="47282"/>
                  </a:lnTo>
                  <a:close/>
                </a:path>
                <a:path w="33020" h="321310">
                  <a:moveTo>
                    <a:pt x="20287" y="6057"/>
                  </a:moveTo>
                  <a:lnTo>
                    <a:pt x="17716" y="6057"/>
                  </a:lnTo>
                  <a:lnTo>
                    <a:pt x="20396" y="39319"/>
                  </a:lnTo>
                  <a:lnTo>
                    <a:pt x="3416" y="44780"/>
                  </a:lnTo>
                  <a:lnTo>
                    <a:pt x="23319" y="44780"/>
                  </a:lnTo>
                  <a:lnTo>
                    <a:pt x="23253" y="42824"/>
                  </a:lnTo>
                  <a:lnTo>
                    <a:pt x="20287" y="6057"/>
                  </a:lnTo>
                  <a:close/>
                </a:path>
              </a:pathLst>
            </a:custGeom>
            <a:solidFill>
              <a:srgbClr val="231F20"/>
            </a:solidFill>
          </p:spPr>
          <p:txBody>
            <a:bodyPr wrap="square" lIns="0" tIns="0" rIns="0" bIns="0" rtlCol="0"/>
            <a:lstStyle/>
            <a:p/>
          </p:txBody>
        </p:sp>
        <p:pic>
          <p:nvPicPr>
            <p:cNvPr id="57" name="object 57" descr=""/>
            <p:cNvPicPr/>
            <p:nvPr/>
          </p:nvPicPr>
          <p:blipFill>
            <a:blip r:embed="rId16" cstate="print"/>
            <a:stretch>
              <a:fillRect/>
            </a:stretch>
          </p:blipFill>
          <p:spPr>
            <a:xfrm>
              <a:off x="304076" y="4747780"/>
              <a:ext cx="48831" cy="21856"/>
            </a:xfrm>
            <a:prstGeom prst="rect">
              <a:avLst/>
            </a:prstGeom>
          </p:spPr>
        </p:pic>
        <p:pic>
          <p:nvPicPr>
            <p:cNvPr id="58" name="object 58" descr=""/>
            <p:cNvPicPr/>
            <p:nvPr/>
          </p:nvPicPr>
          <p:blipFill>
            <a:blip r:embed="rId17" cstate="print"/>
            <a:stretch>
              <a:fillRect/>
            </a:stretch>
          </p:blipFill>
          <p:spPr>
            <a:xfrm>
              <a:off x="73405" y="4747780"/>
              <a:ext cx="48831" cy="21856"/>
            </a:xfrm>
            <a:prstGeom prst="rect">
              <a:avLst/>
            </a:prstGeom>
          </p:spPr>
        </p:pic>
        <p:sp>
          <p:nvSpPr>
            <p:cNvPr id="59" name="object 59" descr=""/>
            <p:cNvSpPr/>
            <p:nvPr/>
          </p:nvSpPr>
          <p:spPr>
            <a:xfrm>
              <a:off x="1349999" y="4585502"/>
              <a:ext cx="0" cy="378460"/>
            </a:xfrm>
            <a:custGeom>
              <a:avLst/>
              <a:gdLst/>
              <a:ahLst/>
              <a:cxnLst/>
              <a:rect l="l" t="t" r="r" b="b"/>
              <a:pathLst>
                <a:path w="0" h="378460">
                  <a:moveTo>
                    <a:pt x="0" y="378002"/>
                  </a:moveTo>
                  <a:lnTo>
                    <a:pt x="0" y="0"/>
                  </a:lnTo>
                </a:path>
              </a:pathLst>
            </a:custGeom>
            <a:ln w="9004">
              <a:solidFill>
                <a:srgbClr val="FFFFFF"/>
              </a:solidFill>
            </a:ln>
          </p:spPr>
          <p:txBody>
            <a:bodyPr wrap="square" lIns="0" tIns="0" rIns="0" bIns="0" rtlCol="0"/>
            <a:lstStyle/>
            <a:p/>
          </p:txBody>
        </p:sp>
      </p:grpSp>
      <p:sp>
        <p:nvSpPr>
          <p:cNvPr id="60" name="object 60" descr=""/>
          <p:cNvSpPr/>
          <p:nvPr/>
        </p:nvSpPr>
        <p:spPr>
          <a:xfrm>
            <a:off x="2717999" y="4585502"/>
            <a:ext cx="0" cy="378460"/>
          </a:xfrm>
          <a:custGeom>
            <a:avLst/>
            <a:gdLst/>
            <a:ahLst/>
            <a:cxnLst/>
            <a:rect l="l" t="t" r="r" b="b"/>
            <a:pathLst>
              <a:path w="0" h="378460">
                <a:moveTo>
                  <a:pt x="0" y="378002"/>
                </a:moveTo>
                <a:lnTo>
                  <a:pt x="0" y="0"/>
                </a:lnTo>
              </a:path>
            </a:pathLst>
          </a:custGeom>
          <a:ln w="9004">
            <a:solidFill>
              <a:srgbClr val="FFFFFF"/>
            </a:solidFill>
          </a:ln>
        </p:spPr>
        <p:txBody>
          <a:bodyPr wrap="square" lIns="0" tIns="0" rIns="0" bIns="0" rtlCol="0"/>
          <a:lstStyle/>
          <a:p/>
        </p:txBody>
      </p:sp>
      <p:sp>
        <p:nvSpPr>
          <p:cNvPr id="61" name="object 61" descr=""/>
          <p:cNvSpPr/>
          <p:nvPr/>
        </p:nvSpPr>
        <p:spPr>
          <a:xfrm>
            <a:off x="5777999" y="4585502"/>
            <a:ext cx="0" cy="378460"/>
          </a:xfrm>
          <a:custGeom>
            <a:avLst/>
            <a:gdLst/>
            <a:ahLst/>
            <a:cxnLst/>
            <a:rect l="l" t="t" r="r" b="b"/>
            <a:pathLst>
              <a:path w="0" h="378460">
                <a:moveTo>
                  <a:pt x="0" y="378002"/>
                </a:moveTo>
                <a:lnTo>
                  <a:pt x="0" y="0"/>
                </a:lnTo>
              </a:path>
            </a:pathLst>
          </a:custGeom>
          <a:ln w="9004">
            <a:solidFill>
              <a:srgbClr val="FFFFFF"/>
            </a:solidFill>
          </a:ln>
        </p:spPr>
        <p:txBody>
          <a:bodyPr wrap="square" lIns="0" tIns="0" rIns="0" bIns="0" rtlCol="0"/>
          <a:lstStyle/>
          <a:p/>
        </p:txBody>
      </p:sp>
      <p:sp>
        <p:nvSpPr>
          <p:cNvPr id="62" name="object 62" descr=""/>
          <p:cNvSpPr txBox="1"/>
          <p:nvPr/>
        </p:nvSpPr>
        <p:spPr>
          <a:xfrm>
            <a:off x="1368089" y="4243371"/>
            <a:ext cx="117475" cy="123189"/>
          </a:xfrm>
          <a:prstGeom prst="rect">
            <a:avLst/>
          </a:prstGeom>
        </p:spPr>
        <p:txBody>
          <a:bodyPr wrap="square" lIns="0" tIns="0" rIns="0" bIns="0" rtlCol="0" vert="horz">
            <a:spAutoFit/>
          </a:bodyPr>
          <a:lstStyle/>
          <a:p>
            <a:pPr>
              <a:lnSpc>
                <a:spcPts val="965"/>
              </a:lnSpc>
            </a:pPr>
            <a:r>
              <a:rPr dirty="0" sz="900" spc="20">
                <a:solidFill>
                  <a:srgbClr val="231F20"/>
                </a:solidFill>
                <a:latin typeface="華康標楷體"/>
                <a:cs typeface="華康標楷體"/>
              </a:rPr>
              <a:t>（</a:t>
            </a:r>
            <a:endParaRPr sz="900">
              <a:latin typeface="華康標楷體"/>
              <a:cs typeface="華康標楷體"/>
            </a:endParaRPr>
          </a:p>
        </p:txBody>
      </p:sp>
      <p:grpSp>
        <p:nvGrpSpPr>
          <p:cNvPr id="63" name="object 63" descr=""/>
          <p:cNvGrpSpPr/>
          <p:nvPr/>
        </p:nvGrpSpPr>
        <p:grpSpPr>
          <a:xfrm>
            <a:off x="1569821" y="2803258"/>
            <a:ext cx="865505" cy="982344"/>
            <a:chOff x="1569821" y="2803258"/>
            <a:chExt cx="865505" cy="982344"/>
          </a:xfrm>
        </p:grpSpPr>
        <p:sp>
          <p:nvSpPr>
            <p:cNvPr id="64" name="object 64" descr=""/>
            <p:cNvSpPr/>
            <p:nvPr/>
          </p:nvSpPr>
          <p:spPr>
            <a:xfrm>
              <a:off x="1569821" y="2803271"/>
              <a:ext cx="865505" cy="982344"/>
            </a:xfrm>
            <a:custGeom>
              <a:avLst/>
              <a:gdLst/>
              <a:ahLst/>
              <a:cxnLst/>
              <a:rect l="l" t="t" r="r" b="b"/>
              <a:pathLst>
                <a:path w="865505" h="982345">
                  <a:moveTo>
                    <a:pt x="865187" y="0"/>
                  </a:moveTo>
                  <a:lnTo>
                    <a:pt x="0" y="0"/>
                  </a:lnTo>
                  <a:lnTo>
                    <a:pt x="0" y="981925"/>
                  </a:lnTo>
                  <a:lnTo>
                    <a:pt x="865187" y="981925"/>
                  </a:lnTo>
                  <a:lnTo>
                    <a:pt x="865187" y="0"/>
                  </a:lnTo>
                  <a:close/>
                </a:path>
              </a:pathLst>
            </a:custGeom>
            <a:solidFill>
              <a:srgbClr val="FFFFFF"/>
            </a:solidFill>
          </p:spPr>
          <p:txBody>
            <a:bodyPr wrap="square" lIns="0" tIns="0" rIns="0" bIns="0" rtlCol="0"/>
            <a:lstStyle/>
            <a:p/>
          </p:txBody>
        </p:sp>
        <p:pic>
          <p:nvPicPr>
            <p:cNvPr id="65" name="object 65" descr=""/>
            <p:cNvPicPr/>
            <p:nvPr/>
          </p:nvPicPr>
          <p:blipFill>
            <a:blip r:embed="rId18" cstate="print"/>
            <a:stretch>
              <a:fillRect/>
            </a:stretch>
          </p:blipFill>
          <p:spPr>
            <a:xfrm>
              <a:off x="1707857" y="3399485"/>
              <a:ext cx="538187" cy="264782"/>
            </a:xfrm>
            <a:prstGeom prst="rect">
              <a:avLst/>
            </a:prstGeom>
          </p:spPr>
        </p:pic>
        <p:sp>
          <p:nvSpPr>
            <p:cNvPr id="66" name="object 66" descr=""/>
            <p:cNvSpPr/>
            <p:nvPr/>
          </p:nvSpPr>
          <p:spPr>
            <a:xfrm>
              <a:off x="1704343" y="3320258"/>
              <a:ext cx="546735" cy="294005"/>
            </a:xfrm>
            <a:custGeom>
              <a:avLst/>
              <a:gdLst/>
              <a:ahLst/>
              <a:cxnLst/>
              <a:rect l="l" t="t" r="r" b="b"/>
              <a:pathLst>
                <a:path w="546735" h="294004">
                  <a:moveTo>
                    <a:pt x="227009" y="0"/>
                  </a:moveTo>
                  <a:lnTo>
                    <a:pt x="163301" y="18632"/>
                  </a:lnTo>
                  <a:lnTo>
                    <a:pt x="96546" y="42500"/>
                  </a:lnTo>
                  <a:lnTo>
                    <a:pt x="6992" y="75136"/>
                  </a:lnTo>
                  <a:lnTo>
                    <a:pt x="0" y="82457"/>
                  </a:lnTo>
                  <a:lnTo>
                    <a:pt x="3419" y="86469"/>
                  </a:lnTo>
                  <a:lnTo>
                    <a:pt x="68594" y="128459"/>
                  </a:lnTo>
                  <a:lnTo>
                    <a:pt x="178041" y="195849"/>
                  </a:lnTo>
                  <a:lnTo>
                    <a:pt x="332557" y="290490"/>
                  </a:lnTo>
                  <a:lnTo>
                    <a:pt x="341782" y="293982"/>
                  </a:lnTo>
                  <a:lnTo>
                    <a:pt x="346989" y="292276"/>
                  </a:lnTo>
                  <a:lnTo>
                    <a:pt x="355455" y="287950"/>
                  </a:lnTo>
                  <a:lnTo>
                    <a:pt x="536036" y="204854"/>
                  </a:lnTo>
                  <a:lnTo>
                    <a:pt x="546209" y="199774"/>
                  </a:lnTo>
                  <a:lnTo>
                    <a:pt x="539427" y="192141"/>
                  </a:lnTo>
                  <a:lnTo>
                    <a:pt x="236761" y="7318"/>
                  </a:lnTo>
                  <a:lnTo>
                    <a:pt x="231964" y="2028"/>
                  </a:lnTo>
                  <a:lnTo>
                    <a:pt x="227009" y="0"/>
                  </a:lnTo>
                  <a:close/>
                </a:path>
              </a:pathLst>
            </a:custGeom>
            <a:solidFill>
              <a:srgbClr val="D1D3D4"/>
            </a:solidFill>
          </p:spPr>
          <p:txBody>
            <a:bodyPr wrap="square" lIns="0" tIns="0" rIns="0" bIns="0" rtlCol="0"/>
            <a:lstStyle/>
            <a:p/>
          </p:txBody>
        </p:sp>
        <p:sp>
          <p:nvSpPr>
            <p:cNvPr id="67" name="object 67" descr=""/>
            <p:cNvSpPr/>
            <p:nvPr/>
          </p:nvSpPr>
          <p:spPr>
            <a:xfrm>
              <a:off x="1726131" y="3329742"/>
              <a:ext cx="507365" cy="272415"/>
            </a:xfrm>
            <a:custGeom>
              <a:avLst/>
              <a:gdLst/>
              <a:ahLst/>
              <a:cxnLst/>
              <a:rect l="l" t="t" r="r" b="b"/>
              <a:pathLst>
                <a:path w="507364" h="272414">
                  <a:moveTo>
                    <a:pt x="208159" y="0"/>
                  </a:moveTo>
                  <a:lnTo>
                    <a:pt x="149212" y="16759"/>
                  </a:lnTo>
                  <a:lnTo>
                    <a:pt x="6550" y="66051"/>
                  </a:lnTo>
                  <a:lnTo>
                    <a:pt x="0" y="72896"/>
                  </a:lnTo>
                  <a:lnTo>
                    <a:pt x="3196" y="76652"/>
                  </a:lnTo>
                  <a:lnTo>
                    <a:pt x="11299" y="82713"/>
                  </a:lnTo>
                  <a:lnTo>
                    <a:pt x="64180" y="115944"/>
                  </a:lnTo>
                  <a:lnTo>
                    <a:pt x="311159" y="267549"/>
                  </a:lnTo>
                  <a:lnTo>
                    <a:pt x="319097" y="272299"/>
                  </a:lnTo>
                  <a:lnTo>
                    <a:pt x="332571" y="265174"/>
                  </a:lnTo>
                  <a:lnTo>
                    <a:pt x="497303" y="191666"/>
                  </a:lnTo>
                  <a:lnTo>
                    <a:pt x="506828" y="186904"/>
                  </a:lnTo>
                  <a:lnTo>
                    <a:pt x="500478" y="179766"/>
                  </a:lnTo>
                  <a:lnTo>
                    <a:pt x="217281" y="6831"/>
                  </a:lnTo>
                  <a:lnTo>
                    <a:pt x="212795" y="1893"/>
                  </a:lnTo>
                  <a:lnTo>
                    <a:pt x="208159" y="0"/>
                  </a:lnTo>
                  <a:close/>
                </a:path>
              </a:pathLst>
            </a:custGeom>
            <a:solidFill>
              <a:srgbClr val="A7A9AC"/>
            </a:solidFill>
          </p:spPr>
          <p:txBody>
            <a:bodyPr wrap="square" lIns="0" tIns="0" rIns="0" bIns="0" rtlCol="0"/>
            <a:lstStyle/>
            <a:p/>
          </p:txBody>
        </p:sp>
        <p:pic>
          <p:nvPicPr>
            <p:cNvPr id="68" name="object 68" descr=""/>
            <p:cNvPicPr/>
            <p:nvPr/>
          </p:nvPicPr>
          <p:blipFill>
            <a:blip r:embed="rId19" cstate="print"/>
            <a:stretch>
              <a:fillRect/>
            </a:stretch>
          </p:blipFill>
          <p:spPr>
            <a:xfrm>
              <a:off x="1867344" y="3353600"/>
              <a:ext cx="338264" cy="193560"/>
            </a:xfrm>
            <a:prstGeom prst="rect">
              <a:avLst/>
            </a:prstGeom>
          </p:spPr>
        </p:pic>
        <p:sp>
          <p:nvSpPr>
            <p:cNvPr id="69" name="object 69" descr=""/>
            <p:cNvSpPr/>
            <p:nvPr/>
          </p:nvSpPr>
          <p:spPr>
            <a:xfrm>
              <a:off x="1866696" y="3350209"/>
              <a:ext cx="340360" cy="200660"/>
            </a:xfrm>
            <a:custGeom>
              <a:avLst/>
              <a:gdLst/>
              <a:ahLst/>
              <a:cxnLst/>
              <a:rect l="l" t="t" r="r" b="b"/>
              <a:pathLst>
                <a:path w="340360" h="200660">
                  <a:moveTo>
                    <a:pt x="340055" y="163969"/>
                  </a:moveTo>
                  <a:lnTo>
                    <a:pt x="338632" y="161607"/>
                  </a:lnTo>
                  <a:lnTo>
                    <a:pt x="337921" y="160528"/>
                  </a:lnTo>
                  <a:lnTo>
                    <a:pt x="324434" y="152374"/>
                  </a:lnTo>
                  <a:lnTo>
                    <a:pt x="324434" y="171450"/>
                  </a:lnTo>
                  <a:lnTo>
                    <a:pt x="315785" y="175387"/>
                  </a:lnTo>
                  <a:lnTo>
                    <a:pt x="273189" y="193471"/>
                  </a:lnTo>
                  <a:lnTo>
                    <a:pt x="268859" y="192849"/>
                  </a:lnTo>
                  <a:lnTo>
                    <a:pt x="7518" y="34709"/>
                  </a:lnTo>
                  <a:lnTo>
                    <a:pt x="45923" y="14160"/>
                  </a:lnTo>
                  <a:lnTo>
                    <a:pt x="59220" y="8839"/>
                  </a:lnTo>
                  <a:lnTo>
                    <a:pt x="60833" y="10439"/>
                  </a:lnTo>
                  <a:lnTo>
                    <a:pt x="322808" y="168973"/>
                  </a:lnTo>
                  <a:lnTo>
                    <a:pt x="324434" y="171450"/>
                  </a:lnTo>
                  <a:lnTo>
                    <a:pt x="324434" y="152374"/>
                  </a:lnTo>
                  <a:lnTo>
                    <a:pt x="81991" y="5651"/>
                  </a:lnTo>
                  <a:lnTo>
                    <a:pt x="75501" y="1727"/>
                  </a:lnTo>
                  <a:lnTo>
                    <a:pt x="74587" y="1016"/>
                  </a:lnTo>
                  <a:lnTo>
                    <a:pt x="72631" y="0"/>
                  </a:lnTo>
                  <a:lnTo>
                    <a:pt x="65303" y="0"/>
                  </a:lnTo>
                  <a:lnTo>
                    <a:pt x="27012" y="14897"/>
                  </a:lnTo>
                  <a:lnTo>
                    <a:pt x="0" y="31280"/>
                  </a:lnTo>
                  <a:lnTo>
                    <a:pt x="1104" y="38049"/>
                  </a:lnTo>
                  <a:lnTo>
                    <a:pt x="2311" y="39662"/>
                  </a:lnTo>
                  <a:lnTo>
                    <a:pt x="3962" y="40462"/>
                  </a:lnTo>
                  <a:lnTo>
                    <a:pt x="266534" y="199364"/>
                  </a:lnTo>
                  <a:lnTo>
                    <a:pt x="317588" y="182016"/>
                  </a:lnTo>
                  <a:lnTo>
                    <a:pt x="338264" y="170738"/>
                  </a:lnTo>
                  <a:lnTo>
                    <a:pt x="340055" y="163969"/>
                  </a:lnTo>
                  <a:close/>
                </a:path>
              </a:pathLst>
            </a:custGeom>
            <a:solidFill>
              <a:srgbClr val="414042"/>
            </a:solidFill>
          </p:spPr>
          <p:txBody>
            <a:bodyPr wrap="square" lIns="0" tIns="0" rIns="0" bIns="0" rtlCol="0"/>
            <a:lstStyle/>
            <a:p/>
          </p:txBody>
        </p:sp>
        <p:sp>
          <p:nvSpPr>
            <p:cNvPr id="70" name="object 70" descr=""/>
            <p:cNvSpPr/>
            <p:nvPr/>
          </p:nvSpPr>
          <p:spPr>
            <a:xfrm>
              <a:off x="1707565" y="3399815"/>
              <a:ext cx="336550" cy="262890"/>
            </a:xfrm>
            <a:custGeom>
              <a:avLst/>
              <a:gdLst/>
              <a:ahLst/>
              <a:cxnLst/>
              <a:rect l="l" t="t" r="r" b="b"/>
              <a:pathLst>
                <a:path w="336550" h="262889">
                  <a:moveTo>
                    <a:pt x="932" y="7862"/>
                  </a:moveTo>
                  <a:lnTo>
                    <a:pt x="673" y="52717"/>
                  </a:lnTo>
                  <a:lnTo>
                    <a:pt x="914" y="55613"/>
                  </a:lnTo>
                  <a:lnTo>
                    <a:pt x="2946" y="59334"/>
                  </a:lnTo>
                  <a:lnTo>
                    <a:pt x="60564" y="96713"/>
                  </a:lnTo>
                  <a:lnTo>
                    <a:pt x="331622" y="262547"/>
                  </a:lnTo>
                  <a:lnTo>
                    <a:pt x="335483" y="262877"/>
                  </a:lnTo>
                  <a:lnTo>
                    <a:pt x="336384" y="212915"/>
                  </a:lnTo>
                  <a:lnTo>
                    <a:pt x="331939" y="212712"/>
                  </a:lnTo>
                  <a:lnTo>
                    <a:pt x="329539" y="211277"/>
                  </a:lnTo>
                  <a:lnTo>
                    <a:pt x="65570" y="49246"/>
                  </a:lnTo>
                  <a:lnTo>
                    <a:pt x="9055" y="13728"/>
                  </a:lnTo>
                  <a:lnTo>
                    <a:pt x="932" y="7862"/>
                  </a:lnTo>
                  <a:close/>
                </a:path>
                <a:path w="336550" h="262889">
                  <a:moveTo>
                    <a:pt x="977" y="0"/>
                  </a:moveTo>
                  <a:lnTo>
                    <a:pt x="0" y="3086"/>
                  </a:lnTo>
                  <a:lnTo>
                    <a:pt x="825" y="7785"/>
                  </a:lnTo>
                  <a:lnTo>
                    <a:pt x="977" y="0"/>
                  </a:lnTo>
                  <a:close/>
                </a:path>
              </a:pathLst>
            </a:custGeom>
            <a:solidFill>
              <a:srgbClr val="BCBEC0"/>
            </a:solidFill>
          </p:spPr>
          <p:txBody>
            <a:bodyPr wrap="square" lIns="0" tIns="0" rIns="0" bIns="0" rtlCol="0"/>
            <a:lstStyle/>
            <a:p/>
          </p:txBody>
        </p:sp>
        <p:pic>
          <p:nvPicPr>
            <p:cNvPr id="71" name="object 71" descr=""/>
            <p:cNvPicPr/>
            <p:nvPr/>
          </p:nvPicPr>
          <p:blipFill>
            <a:blip r:embed="rId20" cstate="print"/>
            <a:stretch>
              <a:fillRect/>
            </a:stretch>
          </p:blipFill>
          <p:spPr>
            <a:xfrm>
              <a:off x="1776615" y="3390900"/>
              <a:ext cx="338289" cy="193560"/>
            </a:xfrm>
            <a:prstGeom prst="rect">
              <a:avLst/>
            </a:prstGeom>
          </p:spPr>
        </p:pic>
        <p:sp>
          <p:nvSpPr>
            <p:cNvPr id="72" name="object 72" descr=""/>
            <p:cNvSpPr/>
            <p:nvPr/>
          </p:nvSpPr>
          <p:spPr>
            <a:xfrm>
              <a:off x="1775980" y="3368586"/>
              <a:ext cx="410209" cy="219710"/>
            </a:xfrm>
            <a:custGeom>
              <a:avLst/>
              <a:gdLst/>
              <a:ahLst/>
              <a:cxnLst/>
              <a:rect l="l" t="t" r="r" b="b"/>
              <a:pathLst>
                <a:path w="410210" h="219710">
                  <a:moveTo>
                    <a:pt x="190258" y="6172"/>
                  </a:moveTo>
                  <a:lnTo>
                    <a:pt x="187452" y="0"/>
                  </a:lnTo>
                  <a:lnTo>
                    <a:pt x="118770" y="31369"/>
                  </a:lnTo>
                  <a:lnTo>
                    <a:pt x="121589" y="37541"/>
                  </a:lnTo>
                  <a:lnTo>
                    <a:pt x="190258" y="6172"/>
                  </a:lnTo>
                  <a:close/>
                </a:path>
                <a:path w="410210" h="219710">
                  <a:moveTo>
                    <a:pt x="214845" y="20154"/>
                  </a:moveTo>
                  <a:lnTo>
                    <a:pt x="212039" y="13982"/>
                  </a:lnTo>
                  <a:lnTo>
                    <a:pt x="143357" y="45351"/>
                  </a:lnTo>
                  <a:lnTo>
                    <a:pt x="146177" y="51523"/>
                  </a:lnTo>
                  <a:lnTo>
                    <a:pt x="214845" y="20154"/>
                  </a:lnTo>
                  <a:close/>
                </a:path>
                <a:path w="410210" h="219710">
                  <a:moveTo>
                    <a:pt x="239433" y="34150"/>
                  </a:moveTo>
                  <a:lnTo>
                    <a:pt x="236626" y="27978"/>
                  </a:lnTo>
                  <a:lnTo>
                    <a:pt x="167944" y="59347"/>
                  </a:lnTo>
                  <a:lnTo>
                    <a:pt x="170764" y="65519"/>
                  </a:lnTo>
                  <a:lnTo>
                    <a:pt x="239433" y="34150"/>
                  </a:lnTo>
                  <a:close/>
                </a:path>
                <a:path w="410210" h="219710">
                  <a:moveTo>
                    <a:pt x="309791" y="77381"/>
                  </a:moveTo>
                  <a:lnTo>
                    <a:pt x="306984" y="71208"/>
                  </a:lnTo>
                  <a:lnTo>
                    <a:pt x="238302" y="102590"/>
                  </a:lnTo>
                  <a:lnTo>
                    <a:pt x="241122" y="108750"/>
                  </a:lnTo>
                  <a:lnTo>
                    <a:pt x="309791" y="77381"/>
                  </a:lnTo>
                  <a:close/>
                </a:path>
                <a:path w="410210" h="219710">
                  <a:moveTo>
                    <a:pt x="334810" y="93484"/>
                  </a:moveTo>
                  <a:lnTo>
                    <a:pt x="332003" y="87325"/>
                  </a:lnTo>
                  <a:lnTo>
                    <a:pt x="263321" y="118694"/>
                  </a:lnTo>
                  <a:lnTo>
                    <a:pt x="266141" y="124853"/>
                  </a:lnTo>
                  <a:lnTo>
                    <a:pt x="334810" y="93484"/>
                  </a:lnTo>
                  <a:close/>
                </a:path>
                <a:path w="410210" h="219710">
                  <a:moveTo>
                    <a:pt x="340055" y="182892"/>
                  </a:moveTo>
                  <a:lnTo>
                    <a:pt x="338632" y="180530"/>
                  </a:lnTo>
                  <a:lnTo>
                    <a:pt x="337921" y="179451"/>
                  </a:lnTo>
                  <a:lnTo>
                    <a:pt x="332676" y="176288"/>
                  </a:lnTo>
                  <a:lnTo>
                    <a:pt x="332676" y="184213"/>
                  </a:lnTo>
                  <a:lnTo>
                    <a:pt x="332574" y="185280"/>
                  </a:lnTo>
                  <a:lnTo>
                    <a:pt x="331177" y="187121"/>
                  </a:lnTo>
                  <a:lnTo>
                    <a:pt x="327215" y="189103"/>
                  </a:lnTo>
                  <a:lnTo>
                    <a:pt x="315785" y="194322"/>
                  </a:lnTo>
                  <a:lnTo>
                    <a:pt x="273189" y="212394"/>
                  </a:lnTo>
                  <a:lnTo>
                    <a:pt x="268859" y="211772"/>
                  </a:lnTo>
                  <a:lnTo>
                    <a:pt x="7518" y="53632"/>
                  </a:lnTo>
                  <a:lnTo>
                    <a:pt x="7785" y="52489"/>
                  </a:lnTo>
                  <a:lnTo>
                    <a:pt x="45923" y="33083"/>
                  </a:lnTo>
                  <a:lnTo>
                    <a:pt x="67691" y="24574"/>
                  </a:lnTo>
                  <a:lnTo>
                    <a:pt x="71374" y="26047"/>
                  </a:lnTo>
                  <a:lnTo>
                    <a:pt x="87401" y="35763"/>
                  </a:lnTo>
                  <a:lnTo>
                    <a:pt x="87947" y="39776"/>
                  </a:lnTo>
                  <a:lnTo>
                    <a:pt x="56426" y="46139"/>
                  </a:lnTo>
                  <a:lnTo>
                    <a:pt x="74396" y="57188"/>
                  </a:lnTo>
                  <a:lnTo>
                    <a:pt x="98882" y="42722"/>
                  </a:lnTo>
                  <a:lnTo>
                    <a:pt x="141401" y="68465"/>
                  </a:lnTo>
                  <a:lnTo>
                    <a:pt x="141770" y="71170"/>
                  </a:lnTo>
                  <a:lnTo>
                    <a:pt x="110248" y="77533"/>
                  </a:lnTo>
                  <a:lnTo>
                    <a:pt x="128219" y="88582"/>
                  </a:lnTo>
                  <a:lnTo>
                    <a:pt x="151714" y="74714"/>
                  </a:lnTo>
                  <a:lnTo>
                    <a:pt x="187972" y="96659"/>
                  </a:lnTo>
                  <a:lnTo>
                    <a:pt x="188404" y="99860"/>
                  </a:lnTo>
                  <a:lnTo>
                    <a:pt x="156883" y="106222"/>
                  </a:lnTo>
                  <a:lnTo>
                    <a:pt x="174853" y="117271"/>
                  </a:lnTo>
                  <a:lnTo>
                    <a:pt x="198729" y="103174"/>
                  </a:lnTo>
                  <a:lnTo>
                    <a:pt x="224586" y="118821"/>
                  </a:lnTo>
                  <a:lnTo>
                    <a:pt x="225183" y="123190"/>
                  </a:lnTo>
                  <a:lnTo>
                    <a:pt x="193662" y="129552"/>
                  </a:lnTo>
                  <a:lnTo>
                    <a:pt x="211632" y="140601"/>
                  </a:lnTo>
                  <a:lnTo>
                    <a:pt x="236397" y="125971"/>
                  </a:lnTo>
                  <a:lnTo>
                    <a:pt x="267779" y="144957"/>
                  </a:lnTo>
                  <a:lnTo>
                    <a:pt x="268236" y="148310"/>
                  </a:lnTo>
                  <a:lnTo>
                    <a:pt x="236715" y="154673"/>
                  </a:lnTo>
                  <a:lnTo>
                    <a:pt x="254685" y="165722"/>
                  </a:lnTo>
                  <a:lnTo>
                    <a:pt x="278676" y="151549"/>
                  </a:lnTo>
                  <a:lnTo>
                    <a:pt x="303428" y="166522"/>
                  </a:lnTo>
                  <a:lnTo>
                    <a:pt x="304114" y="171627"/>
                  </a:lnTo>
                  <a:lnTo>
                    <a:pt x="272592" y="177990"/>
                  </a:lnTo>
                  <a:lnTo>
                    <a:pt x="290563" y="189039"/>
                  </a:lnTo>
                  <a:lnTo>
                    <a:pt x="315899" y="174066"/>
                  </a:lnTo>
                  <a:lnTo>
                    <a:pt x="332676" y="184213"/>
                  </a:lnTo>
                  <a:lnTo>
                    <a:pt x="332676" y="176288"/>
                  </a:lnTo>
                  <a:lnTo>
                    <a:pt x="81991" y="24574"/>
                  </a:lnTo>
                  <a:lnTo>
                    <a:pt x="75501" y="20650"/>
                  </a:lnTo>
                  <a:lnTo>
                    <a:pt x="74587" y="19939"/>
                  </a:lnTo>
                  <a:lnTo>
                    <a:pt x="72631" y="18923"/>
                  </a:lnTo>
                  <a:lnTo>
                    <a:pt x="65303" y="18923"/>
                  </a:lnTo>
                  <a:lnTo>
                    <a:pt x="27012" y="33832"/>
                  </a:lnTo>
                  <a:lnTo>
                    <a:pt x="0" y="50203"/>
                  </a:lnTo>
                  <a:lnTo>
                    <a:pt x="1104" y="56972"/>
                  </a:lnTo>
                  <a:lnTo>
                    <a:pt x="2311" y="58585"/>
                  </a:lnTo>
                  <a:lnTo>
                    <a:pt x="3962" y="59385"/>
                  </a:lnTo>
                  <a:lnTo>
                    <a:pt x="266534" y="218287"/>
                  </a:lnTo>
                  <a:lnTo>
                    <a:pt x="317588" y="200939"/>
                  </a:lnTo>
                  <a:lnTo>
                    <a:pt x="338264" y="189661"/>
                  </a:lnTo>
                  <a:lnTo>
                    <a:pt x="340055" y="182892"/>
                  </a:lnTo>
                  <a:close/>
                </a:path>
                <a:path w="410210" h="219710">
                  <a:moveTo>
                    <a:pt x="359816" y="107061"/>
                  </a:moveTo>
                  <a:lnTo>
                    <a:pt x="357009" y="100901"/>
                  </a:lnTo>
                  <a:lnTo>
                    <a:pt x="288328" y="132270"/>
                  </a:lnTo>
                  <a:lnTo>
                    <a:pt x="291147" y="138430"/>
                  </a:lnTo>
                  <a:lnTo>
                    <a:pt x="359816" y="107061"/>
                  </a:lnTo>
                  <a:close/>
                </a:path>
                <a:path w="410210" h="219710">
                  <a:moveTo>
                    <a:pt x="384835" y="122313"/>
                  </a:moveTo>
                  <a:lnTo>
                    <a:pt x="382028" y="116154"/>
                  </a:lnTo>
                  <a:lnTo>
                    <a:pt x="313347" y="147523"/>
                  </a:lnTo>
                  <a:lnTo>
                    <a:pt x="316166" y="153682"/>
                  </a:lnTo>
                  <a:lnTo>
                    <a:pt x="384835" y="122313"/>
                  </a:lnTo>
                  <a:close/>
                </a:path>
                <a:path w="410210" h="219710">
                  <a:moveTo>
                    <a:pt x="409841" y="137579"/>
                  </a:moveTo>
                  <a:lnTo>
                    <a:pt x="407035" y="131406"/>
                  </a:lnTo>
                  <a:lnTo>
                    <a:pt x="338353" y="162788"/>
                  </a:lnTo>
                  <a:lnTo>
                    <a:pt x="341172" y="168948"/>
                  </a:lnTo>
                  <a:lnTo>
                    <a:pt x="409841" y="137579"/>
                  </a:lnTo>
                  <a:close/>
                </a:path>
              </a:pathLst>
            </a:custGeom>
            <a:solidFill>
              <a:srgbClr val="414042"/>
            </a:solidFill>
          </p:spPr>
          <p:txBody>
            <a:bodyPr wrap="square" lIns="0" tIns="0" rIns="0" bIns="0" rtlCol="0"/>
            <a:lstStyle/>
            <a:p/>
          </p:txBody>
        </p:sp>
        <p:sp>
          <p:nvSpPr>
            <p:cNvPr id="73" name="object 73" descr=""/>
            <p:cNvSpPr/>
            <p:nvPr/>
          </p:nvSpPr>
          <p:spPr>
            <a:xfrm>
              <a:off x="1817713" y="3418167"/>
              <a:ext cx="238125" cy="151130"/>
            </a:xfrm>
            <a:custGeom>
              <a:avLst/>
              <a:gdLst/>
              <a:ahLst/>
              <a:cxnLst/>
              <a:rect l="l" t="t" r="r" b="b"/>
              <a:pathLst>
                <a:path w="238125" h="151129">
                  <a:moveTo>
                    <a:pt x="27203" y="23279"/>
                  </a:moveTo>
                  <a:lnTo>
                    <a:pt x="17018" y="16243"/>
                  </a:lnTo>
                  <a:lnTo>
                    <a:pt x="18630" y="13906"/>
                  </a:lnTo>
                  <a:lnTo>
                    <a:pt x="19075" y="13157"/>
                  </a:lnTo>
                  <a:lnTo>
                    <a:pt x="19621" y="12217"/>
                  </a:lnTo>
                  <a:lnTo>
                    <a:pt x="20586" y="9359"/>
                  </a:lnTo>
                  <a:lnTo>
                    <a:pt x="20637" y="7632"/>
                  </a:lnTo>
                  <a:lnTo>
                    <a:pt x="19964" y="5448"/>
                  </a:lnTo>
                  <a:lnTo>
                    <a:pt x="19621" y="4343"/>
                  </a:lnTo>
                  <a:lnTo>
                    <a:pt x="18529" y="2933"/>
                  </a:lnTo>
                  <a:lnTo>
                    <a:pt x="15328" y="723"/>
                  </a:lnTo>
                  <a:lnTo>
                    <a:pt x="15113" y="647"/>
                  </a:lnTo>
                  <a:lnTo>
                    <a:pt x="15113" y="8585"/>
                  </a:lnTo>
                  <a:lnTo>
                    <a:pt x="14808" y="9740"/>
                  </a:lnTo>
                  <a:lnTo>
                    <a:pt x="14351" y="10553"/>
                  </a:lnTo>
                  <a:lnTo>
                    <a:pt x="12560" y="13157"/>
                  </a:lnTo>
                  <a:lnTo>
                    <a:pt x="7620" y="9740"/>
                  </a:lnTo>
                  <a:lnTo>
                    <a:pt x="9525" y="7010"/>
                  </a:lnTo>
                  <a:lnTo>
                    <a:pt x="10325" y="6172"/>
                  </a:lnTo>
                  <a:lnTo>
                    <a:pt x="11925" y="5448"/>
                  </a:lnTo>
                  <a:lnTo>
                    <a:pt x="12852" y="5562"/>
                  </a:lnTo>
                  <a:lnTo>
                    <a:pt x="14325" y="6565"/>
                  </a:lnTo>
                  <a:lnTo>
                    <a:pt x="14693" y="7035"/>
                  </a:lnTo>
                  <a:lnTo>
                    <a:pt x="15087" y="8051"/>
                  </a:lnTo>
                  <a:lnTo>
                    <a:pt x="15113" y="8585"/>
                  </a:lnTo>
                  <a:lnTo>
                    <a:pt x="15113" y="647"/>
                  </a:lnTo>
                  <a:lnTo>
                    <a:pt x="13804" y="165"/>
                  </a:lnTo>
                  <a:lnTo>
                    <a:pt x="10706" y="0"/>
                  </a:lnTo>
                  <a:lnTo>
                    <a:pt x="9296" y="381"/>
                  </a:lnTo>
                  <a:lnTo>
                    <a:pt x="6718" y="2032"/>
                  </a:lnTo>
                  <a:lnTo>
                    <a:pt x="5168" y="3759"/>
                  </a:lnTo>
                  <a:lnTo>
                    <a:pt x="0" y="11239"/>
                  </a:lnTo>
                  <a:lnTo>
                    <a:pt x="24041" y="27863"/>
                  </a:lnTo>
                  <a:lnTo>
                    <a:pt x="27203" y="23279"/>
                  </a:lnTo>
                  <a:close/>
                </a:path>
                <a:path w="238125" h="151129">
                  <a:moveTo>
                    <a:pt x="82461" y="41389"/>
                  </a:moveTo>
                  <a:lnTo>
                    <a:pt x="67843" y="39687"/>
                  </a:lnTo>
                  <a:lnTo>
                    <a:pt x="68275" y="38061"/>
                  </a:lnTo>
                  <a:lnTo>
                    <a:pt x="68338" y="36093"/>
                  </a:lnTo>
                  <a:lnTo>
                    <a:pt x="62839" y="29591"/>
                  </a:lnTo>
                  <a:lnTo>
                    <a:pt x="62839" y="38061"/>
                  </a:lnTo>
                  <a:lnTo>
                    <a:pt x="62344" y="39192"/>
                  </a:lnTo>
                  <a:lnTo>
                    <a:pt x="60337" y="42087"/>
                  </a:lnTo>
                  <a:lnTo>
                    <a:pt x="55397" y="38671"/>
                  </a:lnTo>
                  <a:lnTo>
                    <a:pt x="57111" y="36207"/>
                  </a:lnTo>
                  <a:lnTo>
                    <a:pt x="57772" y="35420"/>
                  </a:lnTo>
                  <a:lnTo>
                    <a:pt x="58737" y="34747"/>
                  </a:lnTo>
                  <a:lnTo>
                    <a:pt x="59270" y="34582"/>
                  </a:lnTo>
                  <a:lnTo>
                    <a:pt x="60426" y="34569"/>
                  </a:lnTo>
                  <a:lnTo>
                    <a:pt x="60972" y="34747"/>
                  </a:lnTo>
                  <a:lnTo>
                    <a:pt x="62382" y="35725"/>
                  </a:lnTo>
                  <a:lnTo>
                    <a:pt x="62826" y="36436"/>
                  </a:lnTo>
                  <a:lnTo>
                    <a:pt x="62839" y="38061"/>
                  </a:lnTo>
                  <a:lnTo>
                    <a:pt x="62839" y="29591"/>
                  </a:lnTo>
                  <a:lnTo>
                    <a:pt x="61569" y="29133"/>
                  </a:lnTo>
                  <a:lnTo>
                    <a:pt x="58432" y="28968"/>
                  </a:lnTo>
                  <a:lnTo>
                    <a:pt x="57010" y="29337"/>
                  </a:lnTo>
                  <a:lnTo>
                    <a:pt x="54508" y="30937"/>
                  </a:lnTo>
                  <a:lnTo>
                    <a:pt x="52959" y="32664"/>
                  </a:lnTo>
                  <a:lnTo>
                    <a:pt x="47777" y="40170"/>
                  </a:lnTo>
                  <a:lnTo>
                    <a:pt x="71818" y="56794"/>
                  </a:lnTo>
                  <a:lnTo>
                    <a:pt x="74980" y="52209"/>
                  </a:lnTo>
                  <a:lnTo>
                    <a:pt x="64795" y="45173"/>
                  </a:lnTo>
                  <a:lnTo>
                    <a:pt x="65087" y="44754"/>
                  </a:lnTo>
                  <a:lnTo>
                    <a:pt x="79006" y="46393"/>
                  </a:lnTo>
                  <a:lnTo>
                    <a:pt x="80137" y="44754"/>
                  </a:lnTo>
                  <a:lnTo>
                    <a:pt x="81978" y="42087"/>
                  </a:lnTo>
                  <a:lnTo>
                    <a:pt x="82461" y="41389"/>
                  </a:lnTo>
                  <a:close/>
                </a:path>
                <a:path w="238125" h="151129">
                  <a:moveTo>
                    <a:pt x="130568" y="70319"/>
                  </a:moveTo>
                  <a:lnTo>
                    <a:pt x="106514" y="53695"/>
                  </a:lnTo>
                  <a:lnTo>
                    <a:pt x="103352" y="58267"/>
                  </a:lnTo>
                  <a:lnTo>
                    <a:pt x="119176" y="69202"/>
                  </a:lnTo>
                  <a:lnTo>
                    <a:pt x="96240" y="68554"/>
                  </a:lnTo>
                  <a:lnTo>
                    <a:pt x="93205" y="72948"/>
                  </a:lnTo>
                  <a:lnTo>
                    <a:pt x="117246" y="89560"/>
                  </a:lnTo>
                  <a:lnTo>
                    <a:pt x="120408" y="84988"/>
                  </a:lnTo>
                  <a:lnTo>
                    <a:pt x="104648" y="74091"/>
                  </a:lnTo>
                  <a:lnTo>
                    <a:pt x="127520" y="74714"/>
                  </a:lnTo>
                  <a:lnTo>
                    <a:pt x="130568" y="70319"/>
                  </a:lnTo>
                  <a:close/>
                </a:path>
                <a:path w="238125" h="151129">
                  <a:moveTo>
                    <a:pt x="163944" y="98044"/>
                  </a:moveTo>
                  <a:lnTo>
                    <a:pt x="159893" y="87045"/>
                  </a:lnTo>
                  <a:lnTo>
                    <a:pt x="159054" y="86207"/>
                  </a:lnTo>
                  <a:lnTo>
                    <a:pt x="158394" y="85763"/>
                  </a:lnTo>
                  <a:lnTo>
                    <a:pt x="158394" y="96393"/>
                  </a:lnTo>
                  <a:lnTo>
                    <a:pt x="158102" y="98526"/>
                  </a:lnTo>
                  <a:lnTo>
                    <a:pt x="157302" y="100215"/>
                  </a:lnTo>
                  <a:lnTo>
                    <a:pt x="154381" y="104432"/>
                  </a:lnTo>
                  <a:lnTo>
                    <a:pt x="139217" y="93941"/>
                  </a:lnTo>
                  <a:lnTo>
                    <a:pt x="142252" y="89547"/>
                  </a:lnTo>
                  <a:lnTo>
                    <a:pt x="144322" y="87922"/>
                  </a:lnTo>
                  <a:lnTo>
                    <a:pt x="148856" y="87045"/>
                  </a:lnTo>
                  <a:lnTo>
                    <a:pt x="151333" y="87706"/>
                  </a:lnTo>
                  <a:lnTo>
                    <a:pt x="158394" y="96393"/>
                  </a:lnTo>
                  <a:lnTo>
                    <a:pt x="158394" y="85763"/>
                  </a:lnTo>
                  <a:lnTo>
                    <a:pt x="154584" y="83121"/>
                  </a:lnTo>
                  <a:lnTo>
                    <a:pt x="151930" y="82092"/>
                  </a:lnTo>
                  <a:lnTo>
                    <a:pt x="146507" y="81597"/>
                  </a:lnTo>
                  <a:lnTo>
                    <a:pt x="144132" y="82016"/>
                  </a:lnTo>
                  <a:lnTo>
                    <a:pt x="140055" y="84226"/>
                  </a:lnTo>
                  <a:lnTo>
                    <a:pt x="137833" y="86525"/>
                  </a:lnTo>
                  <a:lnTo>
                    <a:pt x="131660" y="95427"/>
                  </a:lnTo>
                  <a:lnTo>
                    <a:pt x="155702" y="112052"/>
                  </a:lnTo>
                  <a:lnTo>
                    <a:pt x="160972" y="104432"/>
                  </a:lnTo>
                  <a:lnTo>
                    <a:pt x="161658" y="103441"/>
                  </a:lnTo>
                  <a:lnTo>
                    <a:pt x="162979" y="101117"/>
                  </a:lnTo>
                  <a:lnTo>
                    <a:pt x="163944" y="98044"/>
                  </a:lnTo>
                  <a:close/>
                </a:path>
                <a:path w="238125" h="151129">
                  <a:moveTo>
                    <a:pt x="205422" y="118237"/>
                  </a:moveTo>
                  <a:lnTo>
                    <a:pt x="201193" y="115316"/>
                  </a:lnTo>
                  <a:lnTo>
                    <a:pt x="195262" y="123888"/>
                  </a:lnTo>
                  <a:lnTo>
                    <a:pt x="193535" y="115506"/>
                  </a:lnTo>
                  <a:lnTo>
                    <a:pt x="181914" y="104749"/>
                  </a:lnTo>
                  <a:lnTo>
                    <a:pt x="180416" y="105029"/>
                  </a:lnTo>
                  <a:lnTo>
                    <a:pt x="177634" y="106413"/>
                  </a:lnTo>
                  <a:lnTo>
                    <a:pt x="176441" y="107492"/>
                  </a:lnTo>
                  <a:lnTo>
                    <a:pt x="173786" y="111315"/>
                  </a:lnTo>
                  <a:lnTo>
                    <a:pt x="173189" y="113766"/>
                  </a:lnTo>
                  <a:lnTo>
                    <a:pt x="174091" y="118833"/>
                  </a:lnTo>
                  <a:lnTo>
                    <a:pt x="175564" y="121069"/>
                  </a:lnTo>
                  <a:lnTo>
                    <a:pt x="178079" y="122974"/>
                  </a:lnTo>
                  <a:lnTo>
                    <a:pt x="181152" y="118516"/>
                  </a:lnTo>
                  <a:lnTo>
                    <a:pt x="179933" y="117602"/>
                  </a:lnTo>
                  <a:lnTo>
                    <a:pt x="179184" y="116573"/>
                  </a:lnTo>
                  <a:lnTo>
                    <a:pt x="178625" y="114249"/>
                  </a:lnTo>
                  <a:lnTo>
                    <a:pt x="178828" y="113182"/>
                  </a:lnTo>
                  <a:lnTo>
                    <a:pt x="180174" y="111239"/>
                  </a:lnTo>
                  <a:lnTo>
                    <a:pt x="181025" y="110655"/>
                  </a:lnTo>
                  <a:lnTo>
                    <a:pt x="183083" y="110261"/>
                  </a:lnTo>
                  <a:lnTo>
                    <a:pt x="184061" y="110477"/>
                  </a:lnTo>
                  <a:lnTo>
                    <a:pt x="191719" y="133388"/>
                  </a:lnTo>
                  <a:lnTo>
                    <a:pt x="193916" y="134899"/>
                  </a:lnTo>
                  <a:lnTo>
                    <a:pt x="205422" y="118237"/>
                  </a:lnTo>
                  <a:close/>
                </a:path>
                <a:path w="238125" h="151129">
                  <a:moveTo>
                    <a:pt x="237705" y="146405"/>
                  </a:moveTo>
                  <a:lnTo>
                    <a:pt x="213664" y="129781"/>
                  </a:lnTo>
                  <a:lnTo>
                    <a:pt x="208927" y="136626"/>
                  </a:lnTo>
                  <a:lnTo>
                    <a:pt x="211404" y="142252"/>
                  </a:lnTo>
                  <a:lnTo>
                    <a:pt x="214820" y="137299"/>
                  </a:lnTo>
                  <a:lnTo>
                    <a:pt x="234569" y="150952"/>
                  </a:lnTo>
                  <a:lnTo>
                    <a:pt x="237705" y="146405"/>
                  </a:lnTo>
                  <a:close/>
                </a:path>
              </a:pathLst>
            </a:custGeom>
            <a:solidFill>
              <a:srgbClr val="6D6E71"/>
            </a:solidFill>
          </p:spPr>
          <p:txBody>
            <a:bodyPr wrap="square" lIns="0" tIns="0" rIns="0" bIns="0" rtlCol="0"/>
            <a:lstStyle/>
            <a:p/>
          </p:txBody>
        </p:sp>
        <p:pic>
          <p:nvPicPr>
            <p:cNvPr id="74" name="object 74" descr=""/>
            <p:cNvPicPr/>
            <p:nvPr/>
          </p:nvPicPr>
          <p:blipFill>
            <a:blip r:embed="rId21" cstate="print"/>
            <a:stretch>
              <a:fillRect/>
            </a:stretch>
          </p:blipFill>
          <p:spPr>
            <a:xfrm>
              <a:off x="1726095" y="3328505"/>
              <a:ext cx="506328" cy="273735"/>
            </a:xfrm>
            <a:prstGeom prst="rect">
              <a:avLst/>
            </a:prstGeom>
          </p:spPr>
        </p:pic>
        <p:pic>
          <p:nvPicPr>
            <p:cNvPr id="75" name="object 75" descr=""/>
            <p:cNvPicPr/>
            <p:nvPr/>
          </p:nvPicPr>
          <p:blipFill>
            <a:blip r:embed="rId22" cstate="print"/>
            <a:stretch>
              <a:fillRect/>
            </a:stretch>
          </p:blipFill>
          <p:spPr>
            <a:xfrm>
              <a:off x="1975015" y="3310623"/>
              <a:ext cx="66979" cy="150063"/>
            </a:xfrm>
            <a:prstGeom prst="rect">
              <a:avLst/>
            </a:prstGeom>
          </p:spPr>
        </p:pic>
        <p:pic>
          <p:nvPicPr>
            <p:cNvPr id="76" name="object 76" descr=""/>
            <p:cNvPicPr/>
            <p:nvPr/>
          </p:nvPicPr>
          <p:blipFill>
            <a:blip r:embed="rId23" cstate="print"/>
            <a:stretch>
              <a:fillRect/>
            </a:stretch>
          </p:blipFill>
          <p:spPr>
            <a:xfrm>
              <a:off x="1866646" y="2884881"/>
              <a:ext cx="245998" cy="450329"/>
            </a:xfrm>
            <a:prstGeom prst="rect">
              <a:avLst/>
            </a:prstGeom>
          </p:spPr>
        </p:pic>
        <p:pic>
          <p:nvPicPr>
            <p:cNvPr id="77" name="object 77" descr=""/>
            <p:cNvPicPr/>
            <p:nvPr/>
          </p:nvPicPr>
          <p:blipFill>
            <a:blip r:embed="rId24" cstate="print"/>
            <a:stretch>
              <a:fillRect/>
            </a:stretch>
          </p:blipFill>
          <p:spPr>
            <a:xfrm>
              <a:off x="1746115" y="2803258"/>
              <a:ext cx="485083" cy="298156"/>
            </a:xfrm>
            <a:prstGeom prst="rect">
              <a:avLst/>
            </a:prstGeom>
          </p:spPr>
        </p:pic>
        <p:sp>
          <p:nvSpPr>
            <p:cNvPr id="78" name="object 78" descr=""/>
            <p:cNvSpPr/>
            <p:nvPr/>
          </p:nvSpPr>
          <p:spPr>
            <a:xfrm>
              <a:off x="1839485" y="2954311"/>
              <a:ext cx="117475" cy="116205"/>
            </a:xfrm>
            <a:custGeom>
              <a:avLst/>
              <a:gdLst/>
              <a:ahLst/>
              <a:cxnLst/>
              <a:rect l="l" t="t" r="r" b="b"/>
              <a:pathLst>
                <a:path w="117475" h="116205">
                  <a:moveTo>
                    <a:pt x="37426" y="0"/>
                  </a:moveTo>
                  <a:lnTo>
                    <a:pt x="2539" y="18643"/>
                  </a:lnTo>
                  <a:lnTo>
                    <a:pt x="0" y="70307"/>
                  </a:lnTo>
                  <a:lnTo>
                    <a:pt x="65557" y="100698"/>
                  </a:lnTo>
                  <a:lnTo>
                    <a:pt x="113207" y="115773"/>
                  </a:lnTo>
                  <a:lnTo>
                    <a:pt x="116916" y="40411"/>
                  </a:lnTo>
                  <a:lnTo>
                    <a:pt x="108267" y="26403"/>
                  </a:lnTo>
                  <a:lnTo>
                    <a:pt x="37426" y="0"/>
                  </a:lnTo>
                  <a:close/>
                </a:path>
              </a:pathLst>
            </a:custGeom>
            <a:solidFill>
              <a:srgbClr val="C2B59B"/>
            </a:solidFill>
          </p:spPr>
          <p:txBody>
            <a:bodyPr wrap="square" lIns="0" tIns="0" rIns="0" bIns="0" rtlCol="0"/>
            <a:lstStyle/>
            <a:p/>
          </p:txBody>
        </p:sp>
        <p:sp>
          <p:nvSpPr>
            <p:cNvPr id="79" name="object 79" descr=""/>
            <p:cNvSpPr/>
            <p:nvPr/>
          </p:nvSpPr>
          <p:spPr>
            <a:xfrm>
              <a:off x="1910938" y="2989345"/>
              <a:ext cx="45720" cy="81280"/>
            </a:xfrm>
            <a:custGeom>
              <a:avLst/>
              <a:gdLst/>
              <a:ahLst/>
              <a:cxnLst/>
              <a:rect l="l" t="t" r="r" b="b"/>
              <a:pathLst>
                <a:path w="45719" h="81280">
                  <a:moveTo>
                    <a:pt x="42138" y="0"/>
                  </a:moveTo>
                  <a:lnTo>
                    <a:pt x="2832" y="10071"/>
                  </a:lnTo>
                  <a:lnTo>
                    <a:pt x="0" y="67525"/>
                  </a:lnTo>
                  <a:lnTo>
                    <a:pt x="41757" y="80746"/>
                  </a:lnTo>
                  <a:lnTo>
                    <a:pt x="45466" y="5372"/>
                  </a:lnTo>
                  <a:lnTo>
                    <a:pt x="42138" y="0"/>
                  </a:lnTo>
                  <a:close/>
                </a:path>
              </a:pathLst>
            </a:custGeom>
            <a:solidFill>
              <a:srgbClr val="726658"/>
            </a:solidFill>
          </p:spPr>
          <p:txBody>
            <a:bodyPr wrap="square" lIns="0" tIns="0" rIns="0" bIns="0" rtlCol="0"/>
            <a:lstStyle/>
            <a:p/>
          </p:txBody>
        </p:sp>
        <p:sp>
          <p:nvSpPr>
            <p:cNvPr id="80" name="object 80" descr=""/>
            <p:cNvSpPr/>
            <p:nvPr/>
          </p:nvSpPr>
          <p:spPr>
            <a:xfrm>
              <a:off x="1839489" y="2972959"/>
              <a:ext cx="74295" cy="84455"/>
            </a:xfrm>
            <a:custGeom>
              <a:avLst/>
              <a:gdLst/>
              <a:ahLst/>
              <a:cxnLst/>
              <a:rect l="l" t="t" r="r" b="b"/>
              <a:pathLst>
                <a:path w="74294" h="84455">
                  <a:moveTo>
                    <a:pt x="2539" y="0"/>
                  </a:moveTo>
                  <a:lnTo>
                    <a:pt x="0" y="51650"/>
                  </a:lnTo>
                  <a:lnTo>
                    <a:pt x="65557" y="82054"/>
                  </a:lnTo>
                  <a:lnTo>
                    <a:pt x="71450" y="83908"/>
                  </a:lnTo>
                  <a:lnTo>
                    <a:pt x="74269" y="26454"/>
                  </a:lnTo>
                  <a:lnTo>
                    <a:pt x="2539" y="0"/>
                  </a:lnTo>
                  <a:close/>
                </a:path>
              </a:pathLst>
            </a:custGeom>
            <a:solidFill>
              <a:srgbClr val="9B8579"/>
            </a:solidFill>
          </p:spPr>
          <p:txBody>
            <a:bodyPr wrap="square" lIns="0" tIns="0" rIns="0" bIns="0" rtlCol="0"/>
            <a:lstStyle/>
            <a:p/>
          </p:txBody>
        </p:sp>
        <p:pic>
          <p:nvPicPr>
            <p:cNvPr id="81" name="object 81" descr=""/>
            <p:cNvPicPr/>
            <p:nvPr/>
          </p:nvPicPr>
          <p:blipFill>
            <a:blip r:embed="rId25" cstate="print"/>
            <a:stretch>
              <a:fillRect/>
            </a:stretch>
          </p:blipFill>
          <p:spPr>
            <a:xfrm>
              <a:off x="1718767" y="2847692"/>
              <a:ext cx="357306" cy="277543"/>
            </a:xfrm>
            <a:prstGeom prst="rect">
              <a:avLst/>
            </a:prstGeom>
          </p:spPr>
        </p:pic>
        <p:pic>
          <p:nvPicPr>
            <p:cNvPr id="82" name="object 82" descr=""/>
            <p:cNvPicPr/>
            <p:nvPr/>
          </p:nvPicPr>
          <p:blipFill>
            <a:blip r:embed="rId26" cstate="print"/>
            <a:stretch>
              <a:fillRect/>
            </a:stretch>
          </p:blipFill>
          <p:spPr>
            <a:xfrm>
              <a:off x="1785466" y="2877159"/>
              <a:ext cx="253939" cy="302774"/>
            </a:xfrm>
            <a:prstGeom prst="rect">
              <a:avLst/>
            </a:prstGeom>
          </p:spPr>
        </p:pic>
        <p:pic>
          <p:nvPicPr>
            <p:cNvPr id="83" name="object 83" descr=""/>
            <p:cNvPicPr/>
            <p:nvPr/>
          </p:nvPicPr>
          <p:blipFill>
            <a:blip r:embed="rId27" cstate="print"/>
            <a:stretch>
              <a:fillRect/>
            </a:stretch>
          </p:blipFill>
          <p:spPr>
            <a:xfrm>
              <a:off x="1993493" y="3124568"/>
              <a:ext cx="80721" cy="83654"/>
            </a:xfrm>
            <a:prstGeom prst="rect">
              <a:avLst/>
            </a:prstGeom>
          </p:spPr>
        </p:pic>
        <p:sp>
          <p:nvSpPr>
            <p:cNvPr id="84" name="object 84" descr=""/>
            <p:cNvSpPr/>
            <p:nvPr/>
          </p:nvSpPr>
          <p:spPr>
            <a:xfrm>
              <a:off x="1994065" y="3129762"/>
              <a:ext cx="76835" cy="73660"/>
            </a:xfrm>
            <a:custGeom>
              <a:avLst/>
              <a:gdLst/>
              <a:ahLst/>
              <a:cxnLst/>
              <a:rect l="l" t="t" r="r" b="b"/>
              <a:pathLst>
                <a:path w="76835" h="73660">
                  <a:moveTo>
                    <a:pt x="60947" y="38735"/>
                  </a:moveTo>
                  <a:lnTo>
                    <a:pt x="60934" y="36156"/>
                  </a:lnTo>
                  <a:lnTo>
                    <a:pt x="6870" y="45262"/>
                  </a:lnTo>
                  <a:lnTo>
                    <a:pt x="6946" y="47840"/>
                  </a:lnTo>
                  <a:lnTo>
                    <a:pt x="60947" y="38735"/>
                  </a:lnTo>
                  <a:close/>
                </a:path>
                <a:path w="76835" h="73660">
                  <a:moveTo>
                    <a:pt x="60985" y="47269"/>
                  </a:moveTo>
                  <a:lnTo>
                    <a:pt x="60972" y="44704"/>
                  </a:lnTo>
                  <a:lnTo>
                    <a:pt x="7112" y="53771"/>
                  </a:lnTo>
                  <a:lnTo>
                    <a:pt x="7188" y="56349"/>
                  </a:lnTo>
                  <a:lnTo>
                    <a:pt x="60985" y="47269"/>
                  </a:lnTo>
                  <a:close/>
                </a:path>
                <a:path w="76835" h="73660">
                  <a:moveTo>
                    <a:pt x="61010" y="53225"/>
                  </a:moveTo>
                  <a:lnTo>
                    <a:pt x="7353" y="62268"/>
                  </a:lnTo>
                  <a:lnTo>
                    <a:pt x="7429" y="64833"/>
                  </a:lnTo>
                  <a:lnTo>
                    <a:pt x="61010" y="55803"/>
                  </a:lnTo>
                  <a:lnTo>
                    <a:pt x="61010" y="53225"/>
                  </a:lnTo>
                  <a:close/>
                </a:path>
                <a:path w="76835" h="73660">
                  <a:moveTo>
                    <a:pt x="61048" y="64338"/>
                  </a:moveTo>
                  <a:lnTo>
                    <a:pt x="61036" y="61772"/>
                  </a:lnTo>
                  <a:lnTo>
                    <a:pt x="7594" y="70777"/>
                  </a:lnTo>
                  <a:lnTo>
                    <a:pt x="7670" y="73342"/>
                  </a:lnTo>
                  <a:lnTo>
                    <a:pt x="61048" y="64338"/>
                  </a:lnTo>
                  <a:close/>
                </a:path>
                <a:path w="76835" h="73660">
                  <a:moveTo>
                    <a:pt x="62382" y="27368"/>
                  </a:moveTo>
                  <a:lnTo>
                    <a:pt x="6451" y="36804"/>
                  </a:lnTo>
                  <a:lnTo>
                    <a:pt x="6654" y="37579"/>
                  </a:lnTo>
                  <a:lnTo>
                    <a:pt x="6705" y="39331"/>
                  </a:lnTo>
                  <a:lnTo>
                    <a:pt x="60934" y="30187"/>
                  </a:lnTo>
                  <a:lnTo>
                    <a:pt x="62382" y="27368"/>
                  </a:lnTo>
                  <a:close/>
                </a:path>
                <a:path w="76835" h="73660">
                  <a:moveTo>
                    <a:pt x="67208" y="18021"/>
                  </a:moveTo>
                  <a:lnTo>
                    <a:pt x="4292" y="28625"/>
                  </a:lnTo>
                  <a:lnTo>
                    <a:pt x="4940" y="31089"/>
                  </a:lnTo>
                  <a:lnTo>
                    <a:pt x="65747" y="20853"/>
                  </a:lnTo>
                  <a:lnTo>
                    <a:pt x="67208" y="18021"/>
                  </a:lnTo>
                  <a:close/>
                </a:path>
                <a:path w="76835" h="73660">
                  <a:moveTo>
                    <a:pt x="72034" y="8674"/>
                  </a:moveTo>
                  <a:lnTo>
                    <a:pt x="2133" y="20447"/>
                  </a:lnTo>
                  <a:lnTo>
                    <a:pt x="2781" y="22910"/>
                  </a:lnTo>
                  <a:lnTo>
                    <a:pt x="70573" y="11493"/>
                  </a:lnTo>
                  <a:lnTo>
                    <a:pt x="72034" y="8674"/>
                  </a:lnTo>
                  <a:close/>
                </a:path>
                <a:path w="76835" h="73660">
                  <a:moveTo>
                    <a:pt x="76492" y="0"/>
                  </a:moveTo>
                  <a:lnTo>
                    <a:pt x="0" y="12407"/>
                  </a:lnTo>
                  <a:lnTo>
                    <a:pt x="660" y="14884"/>
                  </a:lnTo>
                  <a:lnTo>
                    <a:pt x="75044" y="2806"/>
                  </a:lnTo>
                  <a:lnTo>
                    <a:pt x="76492" y="0"/>
                  </a:lnTo>
                  <a:close/>
                </a:path>
              </a:pathLst>
            </a:custGeom>
            <a:solidFill>
              <a:srgbClr val="6D6E71"/>
            </a:solidFill>
          </p:spPr>
          <p:txBody>
            <a:bodyPr wrap="square" lIns="0" tIns="0" rIns="0" bIns="0" rtlCol="0"/>
            <a:lstStyle/>
            <a:p/>
          </p:txBody>
        </p:sp>
        <p:sp>
          <p:nvSpPr>
            <p:cNvPr id="85" name="object 85" descr=""/>
            <p:cNvSpPr/>
            <p:nvPr/>
          </p:nvSpPr>
          <p:spPr>
            <a:xfrm>
              <a:off x="2014722" y="3140768"/>
              <a:ext cx="36830" cy="59690"/>
            </a:xfrm>
            <a:custGeom>
              <a:avLst/>
              <a:gdLst/>
              <a:ahLst/>
              <a:cxnLst/>
              <a:rect l="l" t="t" r="r" b="b"/>
              <a:pathLst>
                <a:path w="36830" h="59689">
                  <a:moveTo>
                    <a:pt x="9232" y="33972"/>
                  </a:moveTo>
                  <a:lnTo>
                    <a:pt x="177" y="33972"/>
                  </a:lnTo>
                  <a:lnTo>
                    <a:pt x="279" y="59499"/>
                  </a:lnTo>
                  <a:lnTo>
                    <a:pt x="9220" y="57962"/>
                  </a:lnTo>
                  <a:lnTo>
                    <a:pt x="9232" y="33972"/>
                  </a:lnTo>
                  <a:close/>
                </a:path>
                <a:path w="36830" h="59689">
                  <a:moveTo>
                    <a:pt x="36393" y="29044"/>
                  </a:moveTo>
                  <a:lnTo>
                    <a:pt x="27470" y="29044"/>
                  </a:lnTo>
                  <a:lnTo>
                    <a:pt x="27622" y="54864"/>
                  </a:lnTo>
                  <a:lnTo>
                    <a:pt x="36436" y="53467"/>
                  </a:lnTo>
                  <a:lnTo>
                    <a:pt x="36393" y="29044"/>
                  </a:lnTo>
                  <a:close/>
                </a:path>
                <a:path w="36830" h="59689">
                  <a:moveTo>
                    <a:pt x="9788" y="15316"/>
                  </a:moveTo>
                  <a:lnTo>
                    <a:pt x="177" y="15316"/>
                  </a:lnTo>
                  <a:lnTo>
                    <a:pt x="145" y="29044"/>
                  </a:lnTo>
                  <a:lnTo>
                    <a:pt x="0" y="34010"/>
                  </a:lnTo>
                  <a:lnTo>
                    <a:pt x="177" y="33972"/>
                  </a:lnTo>
                  <a:lnTo>
                    <a:pt x="9232" y="33972"/>
                  </a:lnTo>
                  <a:lnTo>
                    <a:pt x="9232" y="32296"/>
                  </a:lnTo>
                  <a:lnTo>
                    <a:pt x="27470" y="29044"/>
                  </a:lnTo>
                  <a:lnTo>
                    <a:pt x="36393" y="29044"/>
                  </a:lnTo>
                  <a:lnTo>
                    <a:pt x="36379" y="20942"/>
                  </a:lnTo>
                  <a:lnTo>
                    <a:pt x="9842" y="20942"/>
                  </a:lnTo>
                  <a:lnTo>
                    <a:pt x="9788" y="15316"/>
                  </a:lnTo>
                  <a:close/>
                </a:path>
                <a:path w="36830" h="59689">
                  <a:moveTo>
                    <a:pt x="36361" y="10909"/>
                  </a:moveTo>
                  <a:lnTo>
                    <a:pt x="27381" y="10909"/>
                  </a:lnTo>
                  <a:lnTo>
                    <a:pt x="27305" y="17221"/>
                  </a:lnTo>
                  <a:lnTo>
                    <a:pt x="9842" y="20942"/>
                  </a:lnTo>
                  <a:lnTo>
                    <a:pt x="36379" y="20942"/>
                  </a:lnTo>
                  <a:lnTo>
                    <a:pt x="36361" y="10909"/>
                  </a:lnTo>
                  <a:close/>
                </a:path>
                <a:path w="36830" h="59689">
                  <a:moveTo>
                    <a:pt x="36347" y="0"/>
                  </a:moveTo>
                  <a:lnTo>
                    <a:pt x="431" y="5867"/>
                  </a:lnTo>
                  <a:lnTo>
                    <a:pt x="215" y="6515"/>
                  </a:lnTo>
                  <a:lnTo>
                    <a:pt x="431" y="6642"/>
                  </a:lnTo>
                  <a:lnTo>
                    <a:pt x="177" y="9309"/>
                  </a:lnTo>
                  <a:lnTo>
                    <a:pt x="0" y="15354"/>
                  </a:lnTo>
                  <a:lnTo>
                    <a:pt x="177" y="15316"/>
                  </a:lnTo>
                  <a:lnTo>
                    <a:pt x="9788" y="15316"/>
                  </a:lnTo>
                  <a:lnTo>
                    <a:pt x="9779" y="14351"/>
                  </a:lnTo>
                  <a:lnTo>
                    <a:pt x="27381" y="10909"/>
                  </a:lnTo>
                  <a:lnTo>
                    <a:pt x="36361" y="10909"/>
                  </a:lnTo>
                  <a:lnTo>
                    <a:pt x="36309" y="2578"/>
                  </a:lnTo>
                  <a:lnTo>
                    <a:pt x="36347" y="0"/>
                  </a:lnTo>
                  <a:close/>
                </a:path>
              </a:pathLst>
            </a:custGeom>
            <a:solidFill>
              <a:srgbClr val="58595B"/>
            </a:solidFill>
          </p:spPr>
          <p:txBody>
            <a:bodyPr wrap="square" lIns="0" tIns="0" rIns="0" bIns="0" rtlCol="0"/>
            <a:lstStyle/>
            <a:p/>
          </p:txBody>
        </p:sp>
        <p:pic>
          <p:nvPicPr>
            <p:cNvPr id="86" name="object 86" descr=""/>
            <p:cNvPicPr/>
            <p:nvPr/>
          </p:nvPicPr>
          <p:blipFill>
            <a:blip r:embed="rId28" cstate="print"/>
            <a:stretch>
              <a:fillRect/>
            </a:stretch>
          </p:blipFill>
          <p:spPr>
            <a:xfrm>
              <a:off x="1857773" y="2856496"/>
              <a:ext cx="268587" cy="590067"/>
            </a:xfrm>
            <a:prstGeom prst="rect">
              <a:avLst/>
            </a:prstGeom>
          </p:spPr>
        </p:pic>
        <p:pic>
          <p:nvPicPr>
            <p:cNvPr id="87" name="object 87" descr=""/>
            <p:cNvPicPr/>
            <p:nvPr/>
          </p:nvPicPr>
          <p:blipFill>
            <a:blip r:embed="rId29" cstate="print"/>
            <a:stretch>
              <a:fillRect/>
            </a:stretch>
          </p:blipFill>
          <p:spPr>
            <a:xfrm>
              <a:off x="1712384" y="3082744"/>
              <a:ext cx="608341" cy="408264"/>
            </a:xfrm>
            <a:prstGeom prst="rect">
              <a:avLst/>
            </a:prstGeom>
          </p:spPr>
        </p:pic>
        <p:pic>
          <p:nvPicPr>
            <p:cNvPr id="88" name="object 88" descr=""/>
            <p:cNvPicPr/>
            <p:nvPr/>
          </p:nvPicPr>
          <p:blipFill>
            <a:blip r:embed="rId30" cstate="print"/>
            <a:stretch>
              <a:fillRect/>
            </a:stretch>
          </p:blipFill>
          <p:spPr>
            <a:xfrm>
              <a:off x="1876704" y="3218446"/>
              <a:ext cx="43738" cy="54089"/>
            </a:xfrm>
            <a:prstGeom prst="rect">
              <a:avLst/>
            </a:prstGeom>
          </p:spPr>
        </p:pic>
        <p:pic>
          <p:nvPicPr>
            <p:cNvPr id="89" name="object 89" descr=""/>
            <p:cNvPicPr/>
            <p:nvPr/>
          </p:nvPicPr>
          <p:blipFill>
            <a:blip r:embed="rId31" cstate="print"/>
            <a:stretch>
              <a:fillRect/>
            </a:stretch>
          </p:blipFill>
          <p:spPr>
            <a:xfrm>
              <a:off x="2219744" y="3357321"/>
              <a:ext cx="43726" cy="54089"/>
            </a:xfrm>
            <a:prstGeom prst="rect">
              <a:avLst/>
            </a:prstGeom>
          </p:spPr>
        </p:pic>
        <p:pic>
          <p:nvPicPr>
            <p:cNvPr id="90" name="object 90" descr=""/>
            <p:cNvPicPr/>
            <p:nvPr/>
          </p:nvPicPr>
          <p:blipFill>
            <a:blip r:embed="rId32" cstate="print"/>
            <a:stretch>
              <a:fillRect/>
            </a:stretch>
          </p:blipFill>
          <p:spPr>
            <a:xfrm>
              <a:off x="1768170" y="3112160"/>
              <a:ext cx="55143" cy="99339"/>
            </a:xfrm>
            <a:prstGeom prst="rect">
              <a:avLst/>
            </a:prstGeom>
          </p:spPr>
        </p:pic>
        <p:sp>
          <p:nvSpPr>
            <p:cNvPr id="91" name="object 91" descr=""/>
            <p:cNvSpPr/>
            <p:nvPr/>
          </p:nvSpPr>
          <p:spPr>
            <a:xfrm>
              <a:off x="2042590" y="3185463"/>
              <a:ext cx="107314" cy="0"/>
            </a:xfrm>
            <a:custGeom>
              <a:avLst/>
              <a:gdLst/>
              <a:ahLst/>
              <a:cxnLst/>
              <a:rect l="l" t="t" r="r" b="b"/>
              <a:pathLst>
                <a:path w="107314" h="0">
                  <a:moveTo>
                    <a:pt x="0" y="0"/>
                  </a:moveTo>
                  <a:lnTo>
                    <a:pt x="107264" y="0"/>
                  </a:lnTo>
                </a:path>
              </a:pathLst>
            </a:custGeom>
            <a:ln w="5397">
              <a:solidFill>
                <a:srgbClr val="231F20"/>
              </a:solidFill>
              <a:prstDash val="dot"/>
            </a:ln>
          </p:spPr>
          <p:txBody>
            <a:bodyPr wrap="square" lIns="0" tIns="0" rIns="0" bIns="0" rtlCol="0"/>
            <a:lstStyle/>
            <a:p/>
          </p:txBody>
        </p:sp>
        <p:sp>
          <p:nvSpPr>
            <p:cNvPr id="92" name="object 92" descr=""/>
            <p:cNvSpPr/>
            <p:nvPr/>
          </p:nvSpPr>
          <p:spPr>
            <a:xfrm>
              <a:off x="2028596" y="3182772"/>
              <a:ext cx="130175" cy="5715"/>
            </a:xfrm>
            <a:custGeom>
              <a:avLst/>
              <a:gdLst/>
              <a:ahLst/>
              <a:cxnLst/>
              <a:rect l="l" t="t" r="r" b="b"/>
              <a:pathLst>
                <a:path w="130175" h="5714">
                  <a:moveTo>
                    <a:pt x="5397" y="2692"/>
                  </a:moveTo>
                  <a:lnTo>
                    <a:pt x="4610" y="787"/>
                  </a:lnTo>
                  <a:lnTo>
                    <a:pt x="2692" y="0"/>
                  </a:lnTo>
                  <a:lnTo>
                    <a:pt x="787" y="787"/>
                  </a:lnTo>
                  <a:lnTo>
                    <a:pt x="0" y="2692"/>
                  </a:lnTo>
                  <a:lnTo>
                    <a:pt x="787" y="4610"/>
                  </a:lnTo>
                  <a:lnTo>
                    <a:pt x="2692" y="5397"/>
                  </a:lnTo>
                  <a:lnTo>
                    <a:pt x="4610" y="4610"/>
                  </a:lnTo>
                  <a:lnTo>
                    <a:pt x="5397" y="2692"/>
                  </a:lnTo>
                  <a:close/>
                </a:path>
                <a:path w="130175" h="5714">
                  <a:moveTo>
                    <a:pt x="129603" y="2692"/>
                  </a:moveTo>
                  <a:lnTo>
                    <a:pt x="128816" y="787"/>
                  </a:lnTo>
                  <a:lnTo>
                    <a:pt x="126898" y="0"/>
                  </a:lnTo>
                  <a:lnTo>
                    <a:pt x="124993" y="787"/>
                  </a:lnTo>
                  <a:lnTo>
                    <a:pt x="124206" y="2692"/>
                  </a:lnTo>
                  <a:lnTo>
                    <a:pt x="124993" y="4610"/>
                  </a:lnTo>
                  <a:lnTo>
                    <a:pt x="126898" y="5397"/>
                  </a:lnTo>
                  <a:lnTo>
                    <a:pt x="128816" y="4610"/>
                  </a:lnTo>
                  <a:lnTo>
                    <a:pt x="129603" y="2692"/>
                  </a:lnTo>
                  <a:close/>
                </a:path>
              </a:pathLst>
            </a:custGeom>
            <a:solidFill>
              <a:srgbClr val="231F20"/>
            </a:solidFill>
          </p:spPr>
          <p:txBody>
            <a:bodyPr wrap="square" lIns="0" tIns="0" rIns="0" bIns="0" rtlCol="0"/>
            <a:lstStyle/>
            <a:p/>
          </p:txBody>
        </p:sp>
        <p:sp>
          <p:nvSpPr>
            <p:cNvPr id="93" name="object 93" descr=""/>
            <p:cNvSpPr/>
            <p:nvPr/>
          </p:nvSpPr>
          <p:spPr>
            <a:xfrm>
              <a:off x="1744600" y="3003664"/>
              <a:ext cx="77470" cy="0"/>
            </a:xfrm>
            <a:custGeom>
              <a:avLst/>
              <a:gdLst/>
              <a:ahLst/>
              <a:cxnLst/>
              <a:rect l="l" t="t" r="r" b="b"/>
              <a:pathLst>
                <a:path w="77469" h="0">
                  <a:moveTo>
                    <a:pt x="0" y="0"/>
                  </a:moveTo>
                  <a:lnTo>
                    <a:pt x="77254" y="0"/>
                  </a:lnTo>
                </a:path>
              </a:pathLst>
            </a:custGeom>
            <a:ln w="5397">
              <a:solidFill>
                <a:srgbClr val="231F20"/>
              </a:solidFill>
              <a:prstDash val="dot"/>
            </a:ln>
          </p:spPr>
          <p:txBody>
            <a:bodyPr wrap="square" lIns="0" tIns="0" rIns="0" bIns="0" rtlCol="0"/>
            <a:lstStyle/>
            <a:p/>
          </p:txBody>
        </p:sp>
        <p:sp>
          <p:nvSpPr>
            <p:cNvPr id="94" name="object 94" descr=""/>
            <p:cNvSpPr/>
            <p:nvPr/>
          </p:nvSpPr>
          <p:spPr>
            <a:xfrm>
              <a:off x="1731594" y="3000972"/>
              <a:ext cx="98425" cy="5715"/>
            </a:xfrm>
            <a:custGeom>
              <a:avLst/>
              <a:gdLst/>
              <a:ahLst/>
              <a:cxnLst/>
              <a:rect l="l" t="t" r="r" b="b"/>
              <a:pathLst>
                <a:path w="98425" h="5714">
                  <a:moveTo>
                    <a:pt x="5397" y="2692"/>
                  </a:moveTo>
                  <a:lnTo>
                    <a:pt x="4610" y="787"/>
                  </a:lnTo>
                  <a:lnTo>
                    <a:pt x="2705" y="0"/>
                  </a:lnTo>
                  <a:lnTo>
                    <a:pt x="787" y="787"/>
                  </a:lnTo>
                  <a:lnTo>
                    <a:pt x="0" y="2692"/>
                  </a:lnTo>
                  <a:lnTo>
                    <a:pt x="787" y="4610"/>
                  </a:lnTo>
                  <a:lnTo>
                    <a:pt x="2705" y="5397"/>
                  </a:lnTo>
                  <a:lnTo>
                    <a:pt x="4610" y="4610"/>
                  </a:lnTo>
                  <a:lnTo>
                    <a:pt x="5397" y="2692"/>
                  </a:lnTo>
                  <a:close/>
                </a:path>
                <a:path w="98425" h="5714">
                  <a:moveTo>
                    <a:pt x="98094" y="2692"/>
                  </a:moveTo>
                  <a:lnTo>
                    <a:pt x="97307" y="787"/>
                  </a:lnTo>
                  <a:lnTo>
                    <a:pt x="95402" y="0"/>
                  </a:lnTo>
                  <a:lnTo>
                    <a:pt x="93484" y="787"/>
                  </a:lnTo>
                  <a:lnTo>
                    <a:pt x="92697" y="2692"/>
                  </a:lnTo>
                  <a:lnTo>
                    <a:pt x="93484" y="4610"/>
                  </a:lnTo>
                  <a:lnTo>
                    <a:pt x="95402" y="5397"/>
                  </a:lnTo>
                  <a:lnTo>
                    <a:pt x="97307" y="4610"/>
                  </a:lnTo>
                  <a:lnTo>
                    <a:pt x="98094" y="2692"/>
                  </a:lnTo>
                  <a:close/>
                </a:path>
              </a:pathLst>
            </a:custGeom>
            <a:solidFill>
              <a:srgbClr val="231F20"/>
            </a:solidFill>
          </p:spPr>
          <p:txBody>
            <a:bodyPr wrap="square" lIns="0" tIns="0" rIns="0" bIns="0" rtlCol="0"/>
            <a:lstStyle/>
            <a:p/>
          </p:txBody>
        </p:sp>
      </p:grpSp>
      <p:sp>
        <p:nvSpPr>
          <p:cNvPr id="95" name="object 95" descr=""/>
          <p:cNvSpPr/>
          <p:nvPr/>
        </p:nvSpPr>
        <p:spPr>
          <a:xfrm>
            <a:off x="348145" y="2541600"/>
            <a:ext cx="8583930" cy="2370455"/>
          </a:xfrm>
          <a:custGeom>
            <a:avLst/>
            <a:gdLst/>
            <a:ahLst/>
            <a:cxnLst/>
            <a:rect l="l" t="t" r="r" b="b"/>
            <a:pathLst>
              <a:path w="8583930" h="2370454">
                <a:moveTo>
                  <a:pt x="1163332" y="1664385"/>
                </a:moveTo>
                <a:lnTo>
                  <a:pt x="2755" y="1664385"/>
                </a:lnTo>
                <a:lnTo>
                  <a:pt x="0" y="1664385"/>
                </a:lnTo>
                <a:lnTo>
                  <a:pt x="0" y="2370264"/>
                </a:lnTo>
                <a:lnTo>
                  <a:pt x="2755" y="2370264"/>
                </a:lnTo>
                <a:lnTo>
                  <a:pt x="1163332" y="2370264"/>
                </a:lnTo>
                <a:lnTo>
                  <a:pt x="1163332" y="1664385"/>
                </a:lnTo>
                <a:close/>
              </a:path>
              <a:path w="8583930" h="2370454">
                <a:moveTo>
                  <a:pt x="8583371" y="0"/>
                </a:moveTo>
                <a:lnTo>
                  <a:pt x="7341451" y="0"/>
                </a:lnTo>
                <a:lnTo>
                  <a:pt x="7341451" y="742264"/>
                </a:lnTo>
                <a:lnTo>
                  <a:pt x="8583371" y="742264"/>
                </a:lnTo>
                <a:lnTo>
                  <a:pt x="8583371" y="0"/>
                </a:lnTo>
                <a:close/>
              </a:path>
            </a:pathLst>
          </a:custGeom>
          <a:solidFill>
            <a:srgbClr val="FFFFFF"/>
          </a:solidFill>
        </p:spPr>
        <p:txBody>
          <a:bodyPr wrap="square" lIns="0" tIns="0" rIns="0" bIns="0" rtlCol="0"/>
          <a:lstStyle/>
          <a:p/>
        </p:txBody>
      </p:sp>
      <p:grpSp>
        <p:nvGrpSpPr>
          <p:cNvPr id="96" name="object 96" descr=""/>
          <p:cNvGrpSpPr/>
          <p:nvPr/>
        </p:nvGrpSpPr>
        <p:grpSpPr>
          <a:xfrm>
            <a:off x="619955" y="4242590"/>
            <a:ext cx="685800" cy="647700"/>
            <a:chOff x="619955" y="4242590"/>
            <a:chExt cx="685800" cy="647700"/>
          </a:xfrm>
        </p:grpSpPr>
        <p:pic>
          <p:nvPicPr>
            <p:cNvPr id="97" name="object 97" descr=""/>
            <p:cNvPicPr/>
            <p:nvPr/>
          </p:nvPicPr>
          <p:blipFill>
            <a:blip r:embed="rId33" cstate="print"/>
            <a:stretch>
              <a:fillRect/>
            </a:stretch>
          </p:blipFill>
          <p:spPr>
            <a:xfrm>
              <a:off x="782269" y="4666920"/>
              <a:ext cx="222224" cy="193725"/>
            </a:xfrm>
            <a:prstGeom prst="rect">
              <a:avLst/>
            </a:prstGeom>
          </p:spPr>
        </p:pic>
        <p:pic>
          <p:nvPicPr>
            <p:cNvPr id="98" name="object 98" descr=""/>
            <p:cNvPicPr/>
            <p:nvPr/>
          </p:nvPicPr>
          <p:blipFill>
            <a:blip r:embed="rId34" cstate="print"/>
            <a:stretch>
              <a:fillRect/>
            </a:stretch>
          </p:blipFill>
          <p:spPr>
            <a:xfrm>
              <a:off x="697522" y="4680039"/>
              <a:ext cx="65443" cy="117881"/>
            </a:xfrm>
            <a:prstGeom prst="rect">
              <a:avLst/>
            </a:prstGeom>
          </p:spPr>
        </p:pic>
        <p:pic>
          <p:nvPicPr>
            <p:cNvPr id="99" name="object 99" descr=""/>
            <p:cNvPicPr/>
            <p:nvPr/>
          </p:nvPicPr>
          <p:blipFill>
            <a:blip r:embed="rId35" cstate="print"/>
            <a:stretch>
              <a:fillRect/>
            </a:stretch>
          </p:blipFill>
          <p:spPr>
            <a:xfrm>
              <a:off x="732370" y="4727702"/>
              <a:ext cx="347339" cy="115836"/>
            </a:xfrm>
            <a:prstGeom prst="rect">
              <a:avLst/>
            </a:prstGeom>
          </p:spPr>
        </p:pic>
        <p:pic>
          <p:nvPicPr>
            <p:cNvPr id="100" name="object 100" descr=""/>
            <p:cNvPicPr/>
            <p:nvPr/>
          </p:nvPicPr>
          <p:blipFill>
            <a:blip r:embed="rId36" cstate="print"/>
            <a:stretch>
              <a:fillRect/>
            </a:stretch>
          </p:blipFill>
          <p:spPr>
            <a:xfrm>
              <a:off x="1028408" y="4739284"/>
              <a:ext cx="248246" cy="102476"/>
            </a:xfrm>
            <a:prstGeom prst="rect">
              <a:avLst/>
            </a:prstGeom>
          </p:spPr>
        </p:pic>
        <p:pic>
          <p:nvPicPr>
            <p:cNvPr id="101" name="object 101" descr=""/>
            <p:cNvPicPr/>
            <p:nvPr/>
          </p:nvPicPr>
          <p:blipFill>
            <a:blip r:embed="rId37" cstate="print"/>
            <a:stretch>
              <a:fillRect/>
            </a:stretch>
          </p:blipFill>
          <p:spPr>
            <a:xfrm>
              <a:off x="792263" y="4803648"/>
              <a:ext cx="213383" cy="86156"/>
            </a:xfrm>
            <a:prstGeom prst="rect">
              <a:avLst/>
            </a:prstGeom>
          </p:spPr>
        </p:pic>
        <p:pic>
          <p:nvPicPr>
            <p:cNvPr id="102" name="object 102" descr=""/>
            <p:cNvPicPr/>
            <p:nvPr/>
          </p:nvPicPr>
          <p:blipFill>
            <a:blip r:embed="rId38" cstate="print"/>
            <a:stretch>
              <a:fillRect/>
            </a:stretch>
          </p:blipFill>
          <p:spPr>
            <a:xfrm>
              <a:off x="746455" y="4604804"/>
              <a:ext cx="387756" cy="156739"/>
            </a:xfrm>
            <a:prstGeom prst="rect">
              <a:avLst/>
            </a:prstGeom>
          </p:spPr>
        </p:pic>
        <p:pic>
          <p:nvPicPr>
            <p:cNvPr id="103" name="object 103" descr=""/>
            <p:cNvPicPr/>
            <p:nvPr/>
          </p:nvPicPr>
          <p:blipFill>
            <a:blip r:embed="rId39" cstate="print"/>
            <a:stretch>
              <a:fillRect/>
            </a:stretch>
          </p:blipFill>
          <p:spPr>
            <a:xfrm>
              <a:off x="904405" y="4345267"/>
              <a:ext cx="222732" cy="213969"/>
            </a:xfrm>
            <a:prstGeom prst="rect">
              <a:avLst/>
            </a:prstGeom>
          </p:spPr>
        </p:pic>
        <p:pic>
          <p:nvPicPr>
            <p:cNvPr id="104" name="object 104" descr=""/>
            <p:cNvPicPr/>
            <p:nvPr/>
          </p:nvPicPr>
          <p:blipFill>
            <a:blip r:embed="rId40" cstate="print"/>
            <a:stretch>
              <a:fillRect/>
            </a:stretch>
          </p:blipFill>
          <p:spPr>
            <a:xfrm>
              <a:off x="863646" y="4350588"/>
              <a:ext cx="298341" cy="256508"/>
            </a:xfrm>
            <a:prstGeom prst="rect">
              <a:avLst/>
            </a:prstGeom>
          </p:spPr>
        </p:pic>
        <p:pic>
          <p:nvPicPr>
            <p:cNvPr id="105" name="object 105" descr=""/>
            <p:cNvPicPr/>
            <p:nvPr/>
          </p:nvPicPr>
          <p:blipFill>
            <a:blip r:embed="rId41" cstate="print"/>
            <a:stretch>
              <a:fillRect/>
            </a:stretch>
          </p:blipFill>
          <p:spPr>
            <a:xfrm>
              <a:off x="1115758" y="4533697"/>
              <a:ext cx="189534" cy="186550"/>
            </a:xfrm>
            <a:prstGeom prst="rect">
              <a:avLst/>
            </a:prstGeom>
          </p:spPr>
        </p:pic>
        <p:pic>
          <p:nvPicPr>
            <p:cNvPr id="106" name="object 106" descr=""/>
            <p:cNvPicPr/>
            <p:nvPr/>
          </p:nvPicPr>
          <p:blipFill>
            <a:blip r:embed="rId42" cstate="print"/>
            <a:stretch>
              <a:fillRect/>
            </a:stretch>
          </p:blipFill>
          <p:spPr>
            <a:xfrm>
              <a:off x="868413" y="4435259"/>
              <a:ext cx="194213" cy="163156"/>
            </a:xfrm>
            <a:prstGeom prst="rect">
              <a:avLst/>
            </a:prstGeom>
          </p:spPr>
        </p:pic>
        <p:pic>
          <p:nvPicPr>
            <p:cNvPr id="107" name="object 107" descr=""/>
            <p:cNvPicPr/>
            <p:nvPr/>
          </p:nvPicPr>
          <p:blipFill>
            <a:blip r:embed="rId43" cstate="print"/>
            <a:stretch>
              <a:fillRect/>
            </a:stretch>
          </p:blipFill>
          <p:spPr>
            <a:xfrm>
              <a:off x="824750" y="4273753"/>
              <a:ext cx="456247" cy="250774"/>
            </a:xfrm>
            <a:prstGeom prst="rect">
              <a:avLst/>
            </a:prstGeom>
          </p:spPr>
        </p:pic>
        <p:pic>
          <p:nvPicPr>
            <p:cNvPr id="108" name="object 108" descr=""/>
            <p:cNvPicPr/>
            <p:nvPr/>
          </p:nvPicPr>
          <p:blipFill>
            <a:blip r:embed="rId44" cstate="print"/>
            <a:stretch>
              <a:fillRect/>
            </a:stretch>
          </p:blipFill>
          <p:spPr>
            <a:xfrm>
              <a:off x="826338" y="4265866"/>
              <a:ext cx="48844" cy="20764"/>
            </a:xfrm>
            <a:prstGeom prst="rect">
              <a:avLst/>
            </a:prstGeom>
          </p:spPr>
        </p:pic>
        <p:sp>
          <p:nvSpPr>
            <p:cNvPr id="109" name="object 109" descr=""/>
            <p:cNvSpPr/>
            <p:nvPr/>
          </p:nvSpPr>
          <p:spPr>
            <a:xfrm>
              <a:off x="619955" y="4337771"/>
              <a:ext cx="173990" cy="306070"/>
            </a:xfrm>
            <a:custGeom>
              <a:avLst/>
              <a:gdLst/>
              <a:ahLst/>
              <a:cxnLst/>
              <a:rect l="l" t="t" r="r" b="b"/>
              <a:pathLst>
                <a:path w="173990" h="306070">
                  <a:moveTo>
                    <a:pt x="160883" y="0"/>
                  </a:moveTo>
                  <a:lnTo>
                    <a:pt x="78930" y="29845"/>
                  </a:lnTo>
                  <a:lnTo>
                    <a:pt x="113550" y="48171"/>
                  </a:lnTo>
                  <a:lnTo>
                    <a:pt x="103363" y="66707"/>
                  </a:lnTo>
                  <a:lnTo>
                    <a:pt x="79998" y="112320"/>
                  </a:lnTo>
                  <a:lnTo>
                    <a:pt x="57157" y="163465"/>
                  </a:lnTo>
                  <a:lnTo>
                    <a:pt x="28917" y="234467"/>
                  </a:lnTo>
                  <a:lnTo>
                    <a:pt x="0" y="222618"/>
                  </a:lnTo>
                  <a:lnTo>
                    <a:pt x="26314" y="305600"/>
                  </a:lnTo>
                  <a:lnTo>
                    <a:pt x="95123" y="261581"/>
                  </a:lnTo>
                  <a:lnTo>
                    <a:pt x="62534" y="248234"/>
                  </a:lnTo>
                  <a:lnTo>
                    <a:pt x="79900" y="203731"/>
                  </a:lnTo>
                  <a:lnTo>
                    <a:pt x="101600" y="152057"/>
                  </a:lnTo>
                  <a:lnTo>
                    <a:pt x="124510" y="104513"/>
                  </a:lnTo>
                  <a:lnTo>
                    <a:pt x="145669" y="65189"/>
                  </a:lnTo>
                  <a:lnTo>
                    <a:pt x="173545" y="79933"/>
                  </a:lnTo>
                  <a:lnTo>
                    <a:pt x="160883" y="0"/>
                  </a:lnTo>
                  <a:close/>
                </a:path>
              </a:pathLst>
            </a:custGeom>
            <a:solidFill>
              <a:srgbClr val="ED1C24"/>
            </a:solidFill>
          </p:spPr>
          <p:txBody>
            <a:bodyPr wrap="square" lIns="0" tIns="0" rIns="0" bIns="0" rtlCol="0"/>
            <a:lstStyle/>
            <a:p/>
          </p:txBody>
        </p:sp>
        <p:sp>
          <p:nvSpPr>
            <p:cNvPr id="110" name="object 110" descr=""/>
            <p:cNvSpPr/>
            <p:nvPr/>
          </p:nvSpPr>
          <p:spPr>
            <a:xfrm>
              <a:off x="721273" y="4242590"/>
              <a:ext cx="147955" cy="122555"/>
            </a:xfrm>
            <a:custGeom>
              <a:avLst/>
              <a:gdLst/>
              <a:ahLst/>
              <a:cxnLst/>
              <a:rect l="l" t="t" r="r" b="b"/>
              <a:pathLst>
                <a:path w="147955" h="122554">
                  <a:moveTo>
                    <a:pt x="1765" y="0"/>
                  </a:moveTo>
                  <a:lnTo>
                    <a:pt x="0" y="2133"/>
                  </a:lnTo>
                  <a:lnTo>
                    <a:pt x="145719" y="122555"/>
                  </a:lnTo>
                  <a:lnTo>
                    <a:pt x="147485" y="120421"/>
                  </a:lnTo>
                  <a:lnTo>
                    <a:pt x="1765" y="0"/>
                  </a:lnTo>
                  <a:close/>
                </a:path>
              </a:pathLst>
            </a:custGeom>
            <a:solidFill>
              <a:srgbClr val="050100"/>
            </a:solidFill>
          </p:spPr>
          <p:txBody>
            <a:bodyPr wrap="square" lIns="0" tIns="0" rIns="0" bIns="0" rtlCol="0"/>
            <a:lstStyle/>
            <a:p/>
          </p:txBody>
        </p:sp>
      </p:grpSp>
      <p:graphicFrame>
        <p:nvGraphicFramePr>
          <p:cNvPr id="111" name="object 111" descr=""/>
          <p:cNvGraphicFramePr>
            <a:graphicFrameLocks noGrp="1"/>
          </p:cNvGraphicFramePr>
          <p:nvPr/>
        </p:nvGraphicFramePr>
        <p:xfrm>
          <a:off x="557999" y="360003"/>
          <a:ext cx="6718300" cy="458089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4364990">
                <a:tc>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marL="17780">
                        <a:lnSpc>
                          <a:spcPct val="100000"/>
                        </a:lnSpc>
                        <a:spcBef>
                          <a:spcPts val="650"/>
                        </a:spcBef>
                      </a:pPr>
                      <a:r>
                        <a:rPr dirty="0" baseline="3086" sz="1350" spc="-397">
                          <a:solidFill>
                            <a:srgbClr val="231F20"/>
                          </a:solidFill>
                          <a:latin typeface="華康標楷體"/>
                          <a:cs typeface="華康標楷體"/>
                        </a:rPr>
                        <a:t>（</a:t>
                      </a:r>
                      <a:r>
                        <a:rPr dirty="0" baseline="3086" sz="1350" spc="-442">
                          <a:solidFill>
                            <a:srgbClr val="231F20"/>
                          </a:solidFill>
                          <a:latin typeface="華康標楷體"/>
                          <a:cs typeface="華康標楷體"/>
                        </a:rPr>
                        <a:t>五</a:t>
                      </a:r>
                      <a:r>
                        <a:rPr dirty="0" baseline="3086" sz="1350" spc="-630">
                          <a:solidFill>
                            <a:srgbClr val="231F20"/>
                          </a:solidFill>
                          <a:latin typeface="華康標楷體"/>
                          <a:cs typeface="華康標楷體"/>
                        </a:rPr>
                        <a:t>）</a:t>
                      </a:r>
                      <a:r>
                        <a:rPr dirty="0" sz="900" spc="-195">
                          <a:solidFill>
                            <a:srgbClr val="231F20"/>
                          </a:solidFill>
                          <a:latin typeface="華康標楷體"/>
                          <a:cs typeface="華康標楷體"/>
                        </a:rPr>
                        <a:t>駐車</a:t>
                      </a:r>
                      <a:r>
                        <a:rPr dirty="0" sz="900" spc="-10">
                          <a:solidFill>
                            <a:srgbClr val="231F20"/>
                          </a:solidFill>
                          <a:latin typeface="華康標楷體"/>
                          <a:cs typeface="華康標楷體"/>
                        </a:rPr>
                        <a:t>（手</a:t>
                      </a:r>
                      <a:r>
                        <a:rPr dirty="0" sz="900" spc="-50">
                          <a:solidFill>
                            <a:srgbClr val="231F20"/>
                          </a:solidFill>
                          <a:latin typeface="華康標楷體"/>
                          <a:cs typeface="華康標楷體"/>
                        </a:rPr>
                        <a:t>）</a:t>
                      </a:r>
                      <a:endParaRPr sz="900">
                        <a:latin typeface="華康標楷體"/>
                        <a:cs typeface="華康標楷體"/>
                      </a:endParaRPr>
                    </a:p>
                    <a:p>
                      <a:pPr marL="242570" marR="96520">
                        <a:lnSpc>
                          <a:spcPct val="102400"/>
                        </a:lnSpc>
                      </a:pPr>
                      <a:r>
                        <a:rPr dirty="0" sz="900" spc="-45">
                          <a:solidFill>
                            <a:srgbClr val="231F20"/>
                          </a:solidFill>
                          <a:latin typeface="華康標楷體"/>
                          <a:cs typeface="華康標楷體"/>
                        </a:rPr>
                        <a:t>煞車的使用方法</a:t>
                      </a:r>
                      <a:endParaRPr sz="900">
                        <a:latin typeface="華康標楷體"/>
                        <a:cs typeface="華康標楷體"/>
                      </a:endParaRPr>
                    </a:p>
                    <a:p>
                      <a:pPr marL="286385">
                        <a:lnSpc>
                          <a:spcPct val="100000"/>
                        </a:lnSpc>
                        <a:spcBef>
                          <a:spcPts val="200"/>
                        </a:spcBef>
                      </a:pPr>
                      <a:r>
                        <a:rPr dirty="0" sz="550" spc="-15">
                          <a:solidFill>
                            <a:srgbClr val="231F20"/>
                          </a:solidFill>
                          <a:latin typeface="SimSun"/>
                          <a:cs typeface="SimSun"/>
                        </a:rPr>
                        <a:t>釋放按鈕</a:t>
                      </a:r>
                      <a:endParaRPr sz="550">
                        <a:latin typeface="SimSun"/>
                        <a:cs typeface="SimSu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5"/>
                        </a:spcBef>
                      </a:pPr>
                      <a:endParaRPr sz="700">
                        <a:latin typeface="Times New Roman"/>
                        <a:cs typeface="Times New Roman"/>
                      </a:endParaRPr>
                    </a:p>
                    <a:p>
                      <a:pPr marL="17780">
                        <a:lnSpc>
                          <a:spcPts val="370"/>
                        </a:lnSpc>
                      </a:pPr>
                      <a:r>
                        <a:rPr dirty="0" sz="500" spc="-80">
                          <a:solidFill>
                            <a:srgbClr val="231F20"/>
                          </a:solidFill>
                          <a:latin typeface="SimSun"/>
                          <a:cs typeface="SimSun"/>
                        </a:rPr>
                        <a:t>圖 </a:t>
                      </a:r>
                      <a:r>
                        <a:rPr dirty="0" sz="500" spc="-10">
                          <a:solidFill>
                            <a:srgbClr val="231F20"/>
                          </a:solidFill>
                          <a:latin typeface="Trebuchet MS"/>
                          <a:cs typeface="Trebuchet MS"/>
                        </a:rPr>
                        <a:t>1.2.12</a:t>
                      </a:r>
                      <a:endParaRPr sz="500">
                        <a:latin typeface="Trebuchet MS"/>
                        <a:cs typeface="Trebuchet MS"/>
                      </a:endParaRPr>
                    </a:p>
                  </a:txBody>
                  <a:tcPr marL="0" marR="0" marB="0" marT="0">
                    <a:lnR w="9525">
                      <a:solidFill>
                        <a:srgbClr val="BCBEC0"/>
                      </a:solidFill>
                      <a:prstDash val="dot"/>
                    </a:lnR>
                    <a:lnT w="9525">
                      <a:solidFill>
                        <a:srgbClr val="BCBEC0"/>
                      </a:solidFill>
                      <a:prstDash val="solid"/>
                    </a:lnT>
                  </a:tcPr>
                </a:tc>
                <a:tc>
                  <a:txBody>
                    <a:bodyPr/>
                    <a:lstStyle/>
                    <a:p>
                      <a:pPr algn="just" marL="306070" marR="45720" indent="-288290">
                        <a:lnSpc>
                          <a:spcPct val="102400"/>
                        </a:lnSpc>
                        <a:spcBef>
                          <a:spcPts val="254"/>
                        </a:spcBef>
                      </a:pPr>
                      <a:r>
                        <a:rPr dirty="0" sz="900" spc="-30">
                          <a:solidFill>
                            <a:srgbClr val="231F20"/>
                          </a:solidFill>
                          <a:latin typeface="華康標楷體"/>
                          <a:cs typeface="華康標楷體"/>
                        </a:rPr>
                        <a:t>（</a:t>
                      </a:r>
                      <a:r>
                        <a:rPr dirty="0" sz="900" spc="-30">
                          <a:solidFill>
                            <a:srgbClr val="231F20"/>
                          </a:solidFill>
                          <a:latin typeface="Trebuchet MS"/>
                          <a:cs typeface="Trebuchet MS"/>
                        </a:rPr>
                        <a:t>4</a:t>
                      </a:r>
                      <a:r>
                        <a:rPr dirty="0" sz="900" spc="-30">
                          <a:solidFill>
                            <a:srgbClr val="231F20"/>
                          </a:solidFill>
                          <a:latin typeface="華康標楷體"/>
                          <a:cs typeface="華康標楷體"/>
                        </a:rPr>
                        <a:t>）</a:t>
                      </a:r>
                      <a:r>
                        <a:rPr dirty="0" sz="900" spc="-25">
                          <a:solidFill>
                            <a:srgbClr val="231F20"/>
                          </a:solidFill>
                          <a:latin typeface="華康標楷體"/>
                          <a:cs typeface="華康標楷體"/>
                        </a:rPr>
                        <a:t>每次換檔時，左腳邊</a:t>
                      </a:r>
                      <a:r>
                        <a:rPr dirty="0" sz="900" spc="-35">
                          <a:solidFill>
                            <a:srgbClr val="231F20"/>
                          </a:solidFill>
                          <a:latin typeface="華康標楷體"/>
                          <a:cs typeface="華康標楷體"/>
                        </a:rPr>
                        <a:t>踩離合器踏板，右手</a:t>
                      </a:r>
                      <a:r>
                        <a:rPr dirty="0" sz="900" spc="-30">
                          <a:solidFill>
                            <a:srgbClr val="231F20"/>
                          </a:solidFill>
                          <a:latin typeface="華康標楷體"/>
                          <a:cs typeface="華康標楷體"/>
                        </a:rPr>
                        <a:t>邊依序將排檔桿從 </a:t>
                      </a:r>
                      <a:r>
                        <a:rPr dirty="0" sz="900">
                          <a:solidFill>
                            <a:srgbClr val="231F20"/>
                          </a:solidFill>
                          <a:latin typeface="Trebuchet MS"/>
                          <a:cs typeface="Trebuchet MS"/>
                        </a:rPr>
                        <a:t>1</a:t>
                      </a:r>
                      <a:r>
                        <a:rPr dirty="0" sz="900" spc="-100">
                          <a:solidFill>
                            <a:srgbClr val="231F20"/>
                          </a:solidFill>
                          <a:latin typeface="華康標楷體"/>
                          <a:cs typeface="華康標楷體"/>
                        </a:rPr>
                        <a:t>檔∼ </a:t>
                      </a:r>
                      <a:r>
                        <a:rPr dirty="0" sz="900">
                          <a:solidFill>
                            <a:srgbClr val="231F20"/>
                          </a:solidFill>
                          <a:latin typeface="Trebuchet MS"/>
                          <a:cs typeface="Trebuchet MS"/>
                        </a:rPr>
                        <a:t>5</a:t>
                      </a:r>
                      <a:r>
                        <a:rPr dirty="0" sz="900" spc="-105">
                          <a:solidFill>
                            <a:srgbClr val="231F20"/>
                          </a:solidFill>
                          <a:latin typeface="Trebuchet MS"/>
                          <a:cs typeface="Trebuchet MS"/>
                        </a:rPr>
                        <a:t> </a:t>
                      </a:r>
                      <a:r>
                        <a:rPr dirty="0" sz="900" spc="-85">
                          <a:solidFill>
                            <a:srgbClr val="231F20"/>
                          </a:solidFill>
                          <a:latin typeface="華康標楷體"/>
                          <a:cs typeface="華康標楷體"/>
                        </a:rPr>
                        <a:t>檔及從 </a:t>
                      </a:r>
                      <a:r>
                        <a:rPr dirty="0" sz="900">
                          <a:solidFill>
                            <a:srgbClr val="231F20"/>
                          </a:solidFill>
                          <a:latin typeface="Trebuchet MS"/>
                          <a:cs typeface="Trebuchet MS"/>
                        </a:rPr>
                        <a:t>5</a:t>
                      </a:r>
                      <a:r>
                        <a:rPr dirty="0" sz="900" spc="-90">
                          <a:solidFill>
                            <a:srgbClr val="231F20"/>
                          </a:solidFill>
                          <a:latin typeface="Trebuchet MS"/>
                          <a:cs typeface="Trebuchet MS"/>
                        </a:rPr>
                        <a:t> </a:t>
                      </a:r>
                      <a:r>
                        <a:rPr dirty="0" sz="900" spc="-35">
                          <a:solidFill>
                            <a:srgbClr val="231F20"/>
                          </a:solidFill>
                          <a:latin typeface="華康標楷體"/>
                          <a:cs typeface="華康標楷體"/>
                        </a:rPr>
                        <a:t>檔∼</a:t>
                      </a:r>
                      <a:r>
                        <a:rPr dirty="0" sz="900" spc="-45">
                          <a:solidFill>
                            <a:srgbClr val="231F20"/>
                          </a:solidFill>
                          <a:latin typeface="華康標楷體"/>
                          <a:cs typeface="華康標楷體"/>
                        </a:rPr>
                        <a:t> </a:t>
                      </a:r>
                      <a:r>
                        <a:rPr dirty="0" sz="900">
                          <a:solidFill>
                            <a:srgbClr val="231F20"/>
                          </a:solidFill>
                          <a:latin typeface="Trebuchet MS"/>
                          <a:cs typeface="Trebuchet MS"/>
                        </a:rPr>
                        <a:t>1</a:t>
                      </a:r>
                      <a:r>
                        <a:rPr dirty="0" sz="900" spc="-90">
                          <a:solidFill>
                            <a:srgbClr val="231F20"/>
                          </a:solidFill>
                          <a:latin typeface="Trebuchet MS"/>
                          <a:cs typeface="Trebuchet MS"/>
                        </a:rPr>
                        <a:t> </a:t>
                      </a:r>
                      <a:r>
                        <a:rPr dirty="0" sz="900" spc="-35">
                          <a:solidFill>
                            <a:srgbClr val="231F20"/>
                          </a:solidFill>
                          <a:latin typeface="華康標楷體"/>
                          <a:cs typeface="華康標楷體"/>
                        </a:rPr>
                        <a:t>檔的順序排入檔位</a:t>
                      </a:r>
                      <a:endParaRPr sz="900">
                        <a:latin typeface="華康標楷體"/>
                        <a:cs typeface="華康標楷體"/>
                      </a:endParaRPr>
                    </a:p>
                    <a:p>
                      <a:pPr marL="133350" marR="44450" indent="-115570">
                        <a:lnSpc>
                          <a:spcPct val="102400"/>
                        </a:lnSpc>
                        <a:spcBef>
                          <a:spcPts val="565"/>
                        </a:spcBef>
                      </a:pPr>
                      <a:r>
                        <a:rPr dirty="0" sz="900" spc="-5">
                          <a:solidFill>
                            <a:srgbClr val="231F20"/>
                          </a:solidFill>
                          <a:latin typeface="華康標楷體"/>
                          <a:cs typeface="華康標楷體"/>
                        </a:rPr>
                        <a:t>．掌握自排車排檔桿的功</a:t>
                      </a:r>
                      <a:r>
                        <a:rPr dirty="0" sz="900" spc="-20">
                          <a:solidFill>
                            <a:srgbClr val="231F20"/>
                          </a:solidFill>
                          <a:latin typeface="華康標楷體"/>
                          <a:cs typeface="華康標楷體"/>
                        </a:rPr>
                        <a:t>能與操作方法</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5"/>
                        </a:spcBef>
                      </a:pPr>
                      <a:endParaRPr sz="800">
                        <a:latin typeface="Times New Roman"/>
                        <a:cs typeface="Times New Roman"/>
                      </a:endParaRPr>
                    </a:p>
                    <a:p>
                      <a:pPr algn="just" marL="306070" marR="33020" indent="-288290">
                        <a:lnSpc>
                          <a:spcPct val="102400"/>
                        </a:lnSpc>
                      </a:pPr>
                      <a:r>
                        <a:rPr dirty="0" sz="900" spc="5">
                          <a:solidFill>
                            <a:srgbClr val="231F20"/>
                          </a:solidFill>
                          <a:latin typeface="華康標楷體"/>
                          <a:cs typeface="華康標楷體"/>
                        </a:rPr>
                        <a:t>（</a:t>
                      </a:r>
                      <a:r>
                        <a:rPr dirty="0" sz="900" spc="5">
                          <a:solidFill>
                            <a:srgbClr val="231F20"/>
                          </a:solidFill>
                          <a:latin typeface="Trebuchet MS"/>
                          <a:cs typeface="Trebuchet MS"/>
                        </a:rPr>
                        <a:t>1</a:t>
                      </a:r>
                      <a:r>
                        <a:rPr dirty="0" sz="900" spc="5">
                          <a:solidFill>
                            <a:srgbClr val="231F20"/>
                          </a:solidFill>
                          <a:latin typeface="華康標楷體"/>
                          <a:cs typeface="華康標楷體"/>
                        </a:rPr>
                        <a:t>）</a:t>
                      </a:r>
                      <a:r>
                        <a:rPr dirty="0" sz="900" spc="-35">
                          <a:solidFill>
                            <a:srgbClr val="231F20"/>
                          </a:solidFill>
                          <a:latin typeface="華康標楷體"/>
                          <a:cs typeface="華康標楷體"/>
                        </a:rPr>
                        <a:t>確認 </a:t>
                      </a:r>
                      <a:r>
                        <a:rPr dirty="0" sz="900" spc="25">
                          <a:solidFill>
                            <a:srgbClr val="231F20"/>
                          </a:solidFill>
                          <a:latin typeface="Trebuchet MS"/>
                          <a:cs typeface="Trebuchet MS"/>
                        </a:rPr>
                        <a:t>N</a:t>
                      </a:r>
                      <a:r>
                        <a:rPr dirty="0" sz="900" spc="-35">
                          <a:solidFill>
                            <a:srgbClr val="231F20"/>
                          </a:solidFill>
                          <a:latin typeface="Trebuchet MS"/>
                          <a:cs typeface="Trebuchet MS"/>
                        </a:rPr>
                        <a:t> </a:t>
                      </a:r>
                      <a:r>
                        <a:rPr dirty="0" sz="900" spc="-10">
                          <a:solidFill>
                            <a:srgbClr val="231F20"/>
                          </a:solidFill>
                          <a:latin typeface="華康標楷體"/>
                          <a:cs typeface="華康標楷體"/>
                        </a:rPr>
                        <a:t>檔</a:t>
                      </a:r>
                      <a:r>
                        <a:rPr dirty="0" sz="900" spc="110">
                          <a:solidFill>
                            <a:srgbClr val="231F20"/>
                          </a:solidFill>
                          <a:latin typeface="華康標楷體"/>
                          <a:cs typeface="華康標楷體"/>
                        </a:rPr>
                        <a:t>（空檔</a:t>
                      </a:r>
                      <a:r>
                        <a:rPr dirty="0" sz="900" spc="15">
                          <a:solidFill>
                            <a:srgbClr val="231F20"/>
                          </a:solidFill>
                          <a:latin typeface="華康標楷體"/>
                          <a:cs typeface="華康標楷體"/>
                        </a:rPr>
                        <a:t>）</a:t>
                      </a:r>
                      <a:r>
                        <a:rPr dirty="0" sz="900" spc="-355">
                          <a:solidFill>
                            <a:srgbClr val="231F20"/>
                          </a:solidFill>
                          <a:latin typeface="華康標楷體"/>
                          <a:cs typeface="華康標楷體"/>
                        </a:rPr>
                        <a:t> </a:t>
                      </a:r>
                      <a:r>
                        <a:rPr dirty="0" sz="900" spc="-10">
                          <a:solidFill>
                            <a:srgbClr val="231F20"/>
                          </a:solidFill>
                          <a:latin typeface="華康標楷體"/>
                          <a:cs typeface="華康標楷體"/>
                        </a:rPr>
                        <a:t>的位置</a:t>
                      </a:r>
                      <a:endParaRPr sz="900">
                        <a:latin typeface="華康標楷體"/>
                        <a:cs typeface="華康標楷體"/>
                      </a:endParaRPr>
                    </a:p>
                    <a:p>
                      <a:pPr algn="ctr" marR="135890">
                        <a:lnSpc>
                          <a:spcPct val="100000"/>
                        </a:lnSpc>
                        <a:spcBef>
                          <a:spcPts val="520"/>
                        </a:spcBef>
                        <a:tabLst>
                          <a:tab pos="659765" algn="l"/>
                        </a:tabLst>
                      </a:pPr>
                      <a:r>
                        <a:rPr dirty="0" baseline="-25252" sz="825">
                          <a:solidFill>
                            <a:srgbClr val="231F20"/>
                          </a:solidFill>
                          <a:latin typeface="SimSun"/>
                          <a:cs typeface="SimSun"/>
                        </a:rPr>
                        <a:t>換檔按</a:t>
                      </a:r>
                      <a:r>
                        <a:rPr dirty="0" baseline="-25252" sz="825" spc="-75">
                          <a:solidFill>
                            <a:srgbClr val="231F20"/>
                          </a:solidFill>
                          <a:latin typeface="SimSun"/>
                          <a:cs typeface="SimSun"/>
                        </a:rPr>
                        <a:t>鈕</a:t>
                      </a:r>
                      <a:r>
                        <a:rPr dirty="0" baseline="-25252" sz="825">
                          <a:solidFill>
                            <a:srgbClr val="231F20"/>
                          </a:solidFill>
                          <a:latin typeface="SimSun"/>
                          <a:cs typeface="SimSun"/>
                        </a:rPr>
                        <a:t>	</a:t>
                      </a:r>
                      <a:r>
                        <a:rPr dirty="0" sz="550">
                          <a:solidFill>
                            <a:srgbClr val="231F20"/>
                          </a:solidFill>
                          <a:latin typeface="SimSun"/>
                          <a:cs typeface="SimSun"/>
                        </a:rPr>
                        <a:t>〈</a:t>
                      </a:r>
                      <a:r>
                        <a:rPr dirty="0" sz="550" spc="-170">
                          <a:solidFill>
                            <a:srgbClr val="231F20"/>
                          </a:solidFill>
                          <a:latin typeface="SimSun"/>
                          <a:cs typeface="SimSun"/>
                        </a:rPr>
                        <a:t> </a:t>
                      </a:r>
                      <a:r>
                        <a:rPr dirty="0" sz="550">
                          <a:solidFill>
                            <a:srgbClr val="231F20"/>
                          </a:solidFill>
                          <a:latin typeface="SimSun"/>
                          <a:cs typeface="SimSun"/>
                        </a:rPr>
                        <a:t>直桿式</a:t>
                      </a:r>
                      <a:r>
                        <a:rPr dirty="0" sz="550" spc="-165">
                          <a:solidFill>
                            <a:srgbClr val="231F20"/>
                          </a:solidFill>
                          <a:latin typeface="SimSun"/>
                          <a:cs typeface="SimSun"/>
                        </a:rPr>
                        <a:t> </a:t>
                      </a:r>
                      <a:r>
                        <a:rPr dirty="0" sz="550" spc="-50">
                          <a:solidFill>
                            <a:srgbClr val="231F20"/>
                          </a:solidFill>
                          <a:latin typeface="SimSun"/>
                          <a:cs typeface="SimSun"/>
                        </a:rPr>
                        <a:t>〉</a:t>
                      </a:r>
                      <a:endParaRPr sz="550">
                        <a:latin typeface="SimSun"/>
                        <a:cs typeface="SimSun"/>
                      </a:endParaRPr>
                    </a:p>
                    <a:p>
                      <a:pPr algn="ctr" marL="103505">
                        <a:lnSpc>
                          <a:spcPct val="100000"/>
                        </a:lnSpc>
                        <a:spcBef>
                          <a:spcPts val="380"/>
                        </a:spcBef>
                        <a:tabLst>
                          <a:tab pos="485775" algn="l"/>
                        </a:tabLst>
                      </a:pPr>
                      <a:r>
                        <a:rPr dirty="0" baseline="-27777" sz="750" spc="-75">
                          <a:solidFill>
                            <a:srgbClr val="231F20"/>
                          </a:solidFill>
                          <a:latin typeface="Trebuchet MS"/>
                          <a:cs typeface="Trebuchet MS"/>
                        </a:rPr>
                        <a:t>P</a:t>
                      </a:r>
                      <a:r>
                        <a:rPr dirty="0" baseline="-27777" sz="750">
                          <a:solidFill>
                            <a:srgbClr val="231F20"/>
                          </a:solidFill>
                          <a:latin typeface="Trebuchet MS"/>
                          <a:cs typeface="Trebuchet MS"/>
                        </a:rPr>
                        <a:t>	</a:t>
                      </a:r>
                      <a:r>
                        <a:rPr dirty="0" sz="550">
                          <a:solidFill>
                            <a:srgbClr val="231F20"/>
                          </a:solidFill>
                          <a:latin typeface="華康標楷體"/>
                          <a:cs typeface="華康標楷體"/>
                        </a:rPr>
                        <a:t>「</a:t>
                      </a:r>
                      <a:r>
                        <a:rPr dirty="0" sz="550" spc="-35">
                          <a:solidFill>
                            <a:srgbClr val="231F20"/>
                          </a:solidFill>
                          <a:latin typeface="Trebuchet MS"/>
                          <a:cs typeface="Trebuchet MS"/>
                        </a:rPr>
                        <a:t>O/D</a:t>
                      </a:r>
                      <a:r>
                        <a:rPr dirty="0" sz="550" spc="-25">
                          <a:solidFill>
                            <a:srgbClr val="231F20"/>
                          </a:solidFill>
                          <a:latin typeface="華康標楷體"/>
                          <a:cs typeface="華康標楷體"/>
                        </a:rPr>
                        <a:t>」鍵</a:t>
                      </a:r>
                      <a:endParaRPr sz="550">
                        <a:latin typeface="華康標楷體"/>
                        <a:cs typeface="華康標楷體"/>
                      </a:endParaRPr>
                    </a:p>
                    <a:p>
                      <a:pPr algn="ctr" marL="476250">
                        <a:lnSpc>
                          <a:spcPts val="515"/>
                        </a:lnSpc>
                        <a:spcBef>
                          <a:spcPts val="20"/>
                        </a:spcBef>
                        <a:tabLst>
                          <a:tab pos="756920" algn="l"/>
                        </a:tabLst>
                      </a:pPr>
                      <a:r>
                        <a:rPr dirty="0" baseline="11111" sz="750" spc="-75">
                          <a:solidFill>
                            <a:srgbClr val="231F20"/>
                          </a:solidFill>
                          <a:latin typeface="Trebuchet MS"/>
                          <a:cs typeface="Trebuchet MS"/>
                        </a:rPr>
                        <a:t>R</a:t>
                      </a:r>
                      <a:r>
                        <a:rPr dirty="0" baseline="11111" sz="750">
                          <a:solidFill>
                            <a:srgbClr val="231F20"/>
                          </a:solidFill>
                          <a:latin typeface="Trebuchet MS"/>
                          <a:cs typeface="Trebuchet MS"/>
                        </a:rPr>
                        <a:t>	</a:t>
                      </a:r>
                      <a:r>
                        <a:rPr dirty="0" sz="550" spc="-20">
                          <a:solidFill>
                            <a:srgbClr val="231F20"/>
                          </a:solidFill>
                          <a:latin typeface="華康標楷體"/>
                          <a:cs typeface="華康標楷體"/>
                        </a:rPr>
                        <a:t>（</a:t>
                      </a:r>
                      <a:r>
                        <a:rPr dirty="0" sz="550" spc="-20">
                          <a:solidFill>
                            <a:srgbClr val="231F20"/>
                          </a:solidFill>
                          <a:latin typeface="Trebuchet MS"/>
                          <a:cs typeface="Trebuchet MS"/>
                        </a:rPr>
                        <a:t>Over</a:t>
                      </a:r>
                      <a:r>
                        <a:rPr dirty="0" sz="550" spc="-50">
                          <a:solidFill>
                            <a:srgbClr val="231F20"/>
                          </a:solidFill>
                          <a:latin typeface="Trebuchet MS"/>
                          <a:cs typeface="Trebuchet MS"/>
                        </a:rPr>
                        <a:t> </a:t>
                      </a:r>
                      <a:r>
                        <a:rPr dirty="0" sz="550" spc="-25">
                          <a:solidFill>
                            <a:srgbClr val="231F20"/>
                          </a:solidFill>
                          <a:latin typeface="Trebuchet MS"/>
                          <a:cs typeface="Trebuchet MS"/>
                        </a:rPr>
                        <a:t>Drive</a:t>
                      </a:r>
                      <a:r>
                        <a:rPr dirty="0" sz="550">
                          <a:solidFill>
                            <a:srgbClr val="231F20"/>
                          </a:solidFill>
                          <a:latin typeface="Trebuchet MS"/>
                          <a:cs typeface="Trebuchet MS"/>
                        </a:rPr>
                        <a:t> </a:t>
                      </a:r>
                      <a:r>
                        <a:rPr dirty="0" sz="550">
                          <a:solidFill>
                            <a:srgbClr val="231F20"/>
                          </a:solidFill>
                          <a:latin typeface="華康標楷體"/>
                          <a:cs typeface="華康標楷體"/>
                        </a:rPr>
                        <a:t>開關</a:t>
                      </a:r>
                      <a:r>
                        <a:rPr dirty="0" sz="550" spc="-50">
                          <a:solidFill>
                            <a:srgbClr val="231F20"/>
                          </a:solidFill>
                          <a:latin typeface="華康標楷體"/>
                          <a:cs typeface="華康標楷體"/>
                        </a:rPr>
                        <a:t>）</a:t>
                      </a:r>
                      <a:endParaRPr sz="550">
                        <a:latin typeface="華康標楷體"/>
                        <a:cs typeface="華康標楷體"/>
                      </a:endParaRPr>
                    </a:p>
                    <a:p>
                      <a:pPr algn="ctr" marR="127000">
                        <a:lnSpc>
                          <a:spcPts val="400"/>
                        </a:lnSpc>
                      </a:pPr>
                      <a:r>
                        <a:rPr dirty="0" sz="500">
                          <a:solidFill>
                            <a:srgbClr val="231F20"/>
                          </a:solidFill>
                          <a:latin typeface="Trebuchet MS"/>
                          <a:cs typeface="Trebuchet MS"/>
                        </a:rPr>
                        <a:t>N</a:t>
                      </a:r>
                      <a:endParaRPr sz="500">
                        <a:latin typeface="Trebuchet MS"/>
                        <a:cs typeface="Trebuchet MS"/>
                      </a:endParaRPr>
                    </a:p>
                    <a:p>
                      <a:pPr algn="ctr" marL="95250">
                        <a:lnSpc>
                          <a:spcPts val="505"/>
                        </a:lnSpc>
                      </a:pPr>
                      <a:r>
                        <a:rPr dirty="0" sz="500">
                          <a:solidFill>
                            <a:srgbClr val="231F20"/>
                          </a:solidFill>
                          <a:latin typeface="Trebuchet MS"/>
                          <a:cs typeface="Trebuchet MS"/>
                        </a:rPr>
                        <a:t>D</a:t>
                      </a:r>
                      <a:endParaRPr sz="500">
                        <a:latin typeface="Trebuchet MS"/>
                        <a:cs typeface="Trebuchet MS"/>
                      </a:endParaRPr>
                    </a:p>
                    <a:p>
                      <a:pPr algn="ctr" marL="296545">
                        <a:lnSpc>
                          <a:spcPts val="560"/>
                        </a:lnSpc>
                      </a:pPr>
                      <a:r>
                        <a:rPr dirty="0" sz="500">
                          <a:solidFill>
                            <a:srgbClr val="231F20"/>
                          </a:solidFill>
                          <a:latin typeface="Trebuchet MS"/>
                          <a:cs typeface="Trebuchet MS"/>
                        </a:rPr>
                        <a:t>2</a:t>
                      </a:r>
                      <a:endParaRPr sz="500">
                        <a:latin typeface="Trebuchet MS"/>
                        <a:cs typeface="Trebuchet MS"/>
                      </a:endParaRPr>
                    </a:p>
                    <a:p>
                      <a:pPr algn="ctr" marL="516255">
                        <a:lnSpc>
                          <a:spcPct val="100000"/>
                        </a:lnSpc>
                        <a:spcBef>
                          <a:spcPts val="45"/>
                        </a:spcBef>
                      </a:pPr>
                      <a:r>
                        <a:rPr dirty="0" sz="500">
                          <a:solidFill>
                            <a:srgbClr val="231F20"/>
                          </a:solidFill>
                          <a:latin typeface="Trebuchet MS"/>
                          <a:cs typeface="Trebuchet MS"/>
                        </a:rPr>
                        <a:t>1</a:t>
                      </a:r>
                      <a:endParaRPr sz="500">
                        <a:latin typeface="Trebuchet MS"/>
                        <a:cs typeface="Trebuchet MS"/>
                      </a:endParaRPr>
                    </a:p>
                    <a:p>
                      <a:pPr>
                        <a:lnSpc>
                          <a:spcPct val="100000"/>
                        </a:lnSpc>
                        <a:spcBef>
                          <a:spcPts val="40"/>
                        </a:spcBef>
                      </a:pPr>
                      <a:endParaRPr sz="800">
                        <a:latin typeface="Times New Roman"/>
                        <a:cs typeface="Times New Roman"/>
                      </a:endParaRPr>
                    </a:p>
                    <a:p>
                      <a:pPr marL="15875">
                        <a:lnSpc>
                          <a:spcPct val="100000"/>
                        </a:lnSpc>
                      </a:pPr>
                      <a:r>
                        <a:rPr dirty="0" sz="500" spc="-80">
                          <a:solidFill>
                            <a:srgbClr val="231F20"/>
                          </a:solidFill>
                          <a:latin typeface="SimSun"/>
                          <a:cs typeface="SimSun"/>
                        </a:rPr>
                        <a:t>圖 </a:t>
                      </a:r>
                      <a:r>
                        <a:rPr dirty="0" sz="500" spc="-10">
                          <a:solidFill>
                            <a:srgbClr val="231F20"/>
                          </a:solidFill>
                          <a:latin typeface="Trebuchet MS"/>
                          <a:cs typeface="Trebuchet MS"/>
                        </a:rPr>
                        <a:t>1.2.11</a:t>
                      </a:r>
                      <a:endParaRPr sz="500">
                        <a:latin typeface="Trebuchet MS"/>
                        <a:cs typeface="Trebuchet MS"/>
                      </a:endParaRPr>
                    </a:p>
                    <a:p>
                      <a:pPr marL="132715" marR="45085" indent="-115570">
                        <a:lnSpc>
                          <a:spcPct val="102400"/>
                        </a:lnSpc>
                        <a:spcBef>
                          <a:spcPts val="430"/>
                        </a:spcBef>
                      </a:pPr>
                      <a:r>
                        <a:rPr dirty="0" sz="900" spc="-5">
                          <a:solidFill>
                            <a:srgbClr val="231F20"/>
                          </a:solidFill>
                          <a:latin typeface="華康標楷體"/>
                          <a:cs typeface="華康標楷體"/>
                        </a:rPr>
                        <a:t>．掌握鬆開手煞車及拉緊</a:t>
                      </a:r>
                      <a:r>
                        <a:rPr dirty="0" sz="900" spc="-20">
                          <a:solidFill>
                            <a:srgbClr val="231F20"/>
                          </a:solidFill>
                          <a:latin typeface="華康標楷體"/>
                          <a:cs typeface="華康標楷體"/>
                        </a:rPr>
                        <a:t>手煞車的方法</a:t>
                      </a:r>
                      <a:endParaRPr sz="900">
                        <a:latin typeface="華康標楷體"/>
                        <a:cs typeface="華康標楷體"/>
                      </a:endParaRPr>
                    </a:p>
                    <a:p>
                      <a:pPr>
                        <a:lnSpc>
                          <a:spcPct val="100000"/>
                        </a:lnSpc>
                      </a:pPr>
                      <a:endParaRPr sz="900">
                        <a:latin typeface="Times New Roman"/>
                        <a:cs typeface="Times New Roman"/>
                      </a:endParaRPr>
                    </a:p>
                    <a:p>
                      <a:pPr marL="306070" marR="35560" indent="-173990">
                        <a:lnSpc>
                          <a:spcPct val="102400"/>
                        </a:lnSpc>
                        <a:spcBef>
                          <a:spcPts val="720"/>
                        </a:spcBef>
                      </a:pPr>
                      <a:r>
                        <a:rPr dirty="0" sz="900" spc="-10">
                          <a:solidFill>
                            <a:srgbClr val="231F20"/>
                          </a:solidFill>
                          <a:latin typeface="Trebuchet MS"/>
                          <a:cs typeface="Trebuchet MS"/>
                        </a:rPr>
                        <a:t>1</a:t>
                      </a:r>
                      <a:r>
                        <a:rPr dirty="0" sz="900" spc="-10">
                          <a:solidFill>
                            <a:srgbClr val="231F20"/>
                          </a:solidFill>
                          <a:latin typeface="華康標楷體"/>
                          <a:cs typeface="華康標楷體"/>
                        </a:rPr>
                        <a:t>）</a:t>
                      </a:r>
                      <a:r>
                        <a:rPr dirty="0" sz="900" spc="-25">
                          <a:solidFill>
                            <a:srgbClr val="231F20"/>
                          </a:solidFill>
                          <a:latin typeface="華康標楷體"/>
                          <a:cs typeface="華康標楷體"/>
                        </a:rPr>
                        <a:t> 鬆開駐車</a:t>
                      </a:r>
                      <a:r>
                        <a:rPr dirty="0" sz="900" spc="95">
                          <a:solidFill>
                            <a:srgbClr val="231F20"/>
                          </a:solidFill>
                          <a:latin typeface="華康標楷體"/>
                          <a:cs typeface="華康標楷體"/>
                        </a:rPr>
                        <a:t>（手）</a:t>
                      </a:r>
                      <a:r>
                        <a:rPr dirty="0" sz="900" spc="45">
                          <a:solidFill>
                            <a:srgbClr val="231F20"/>
                          </a:solidFill>
                          <a:latin typeface="華康標楷體"/>
                          <a:cs typeface="華康標楷體"/>
                        </a:rPr>
                        <a:t>煞</a:t>
                      </a:r>
                      <a:r>
                        <a:rPr dirty="0" sz="900" spc="-50">
                          <a:solidFill>
                            <a:srgbClr val="231F20"/>
                          </a:solidFill>
                          <a:latin typeface="華康標楷體"/>
                          <a:cs typeface="華康標楷體"/>
                        </a:rPr>
                        <a:t>車</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306070" marR="45085" indent="-288290">
                        <a:lnSpc>
                          <a:spcPct val="102400"/>
                        </a:lnSpc>
                        <a:spcBef>
                          <a:spcPts val="254"/>
                        </a:spcBef>
                      </a:pPr>
                      <a:r>
                        <a:rPr dirty="0" sz="900">
                          <a:solidFill>
                            <a:srgbClr val="231F20"/>
                          </a:solidFill>
                          <a:latin typeface="華康標楷體"/>
                          <a:cs typeface="華康標楷體"/>
                        </a:rPr>
                        <a:t>（</a:t>
                      </a:r>
                      <a:r>
                        <a:rPr dirty="0" sz="900">
                          <a:solidFill>
                            <a:srgbClr val="231F20"/>
                          </a:solidFill>
                          <a:latin typeface="Trebuchet MS"/>
                          <a:cs typeface="Trebuchet MS"/>
                        </a:rPr>
                        <a:t>4</a:t>
                      </a:r>
                      <a:r>
                        <a:rPr dirty="0" sz="900">
                          <a:solidFill>
                            <a:srgbClr val="231F20"/>
                          </a:solidFill>
                          <a:latin typeface="華康標楷體"/>
                          <a:cs typeface="華康標楷體"/>
                        </a:rPr>
                        <a:t>）</a:t>
                      </a:r>
                      <a:r>
                        <a:rPr dirty="0" sz="900" spc="-15">
                          <a:solidFill>
                            <a:srgbClr val="231F20"/>
                          </a:solidFill>
                          <a:latin typeface="華康標楷體"/>
                          <a:cs typeface="華康標楷體"/>
                        </a:rPr>
                        <a:t>換檔時，嘗試著不要看手和腳，反覆練習並能夠排入</a:t>
                      </a:r>
                      <a:r>
                        <a:rPr dirty="0" sz="900" spc="-20">
                          <a:solidFill>
                            <a:srgbClr val="231F20"/>
                          </a:solidFill>
                          <a:latin typeface="華康標楷體"/>
                          <a:cs typeface="華康標楷體"/>
                        </a:rPr>
                        <a:t>正確的檔位。</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700">
                        <a:latin typeface="Times New Roman"/>
                        <a:cs typeface="Times New Roman"/>
                      </a:endParaRPr>
                    </a:p>
                    <a:p>
                      <a:pPr marL="306070" marR="44450" indent="-288290">
                        <a:lnSpc>
                          <a:spcPct val="102400"/>
                        </a:lnSpc>
                        <a:spcBef>
                          <a:spcPts val="5"/>
                        </a:spcBef>
                        <a:buSzPct val="88888"/>
                        <a:buFont typeface=""/>
                        <a:buAutoNum type="arabicPlain"/>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說明排檔桿的用途、各檔位的功能，同時學習正確的</a:t>
                      </a:r>
                      <a:r>
                        <a:rPr dirty="0" sz="900" spc="-10">
                          <a:solidFill>
                            <a:srgbClr val="231F20"/>
                          </a:solidFill>
                          <a:latin typeface="華康標楷體"/>
                          <a:cs typeface="華康標楷體"/>
                        </a:rPr>
                        <a:t>操作方法（</a:t>
                      </a:r>
                      <a:r>
                        <a:rPr dirty="0" sz="900" spc="-80">
                          <a:solidFill>
                            <a:srgbClr val="231F20"/>
                          </a:solidFill>
                          <a:latin typeface="華康標楷體"/>
                          <a:cs typeface="華康標楷體"/>
                        </a:rPr>
                        <a:t>圖 </a:t>
                      </a:r>
                      <a:r>
                        <a:rPr dirty="0" sz="900" spc="-70">
                          <a:solidFill>
                            <a:srgbClr val="231F20"/>
                          </a:solidFill>
                          <a:latin typeface="Trebuchet MS"/>
                          <a:cs typeface="Trebuchet MS"/>
                        </a:rPr>
                        <a:t>1.2.11</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p>
                      <a:pPr lvl="1" marL="414020" marR="45085" indent="-116839">
                        <a:lnSpc>
                          <a:spcPts val="1060"/>
                        </a:lnSpc>
                        <a:spcBef>
                          <a:spcPts val="700"/>
                        </a:spcBef>
                        <a:buFont typeface="Trebuchet MS"/>
                        <a:buAutoNum type="alphaUcPeriod"/>
                        <a:tabLst>
                          <a:tab pos="414020" algn="l"/>
                          <a:tab pos="419734"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指導學員車輛起駛前操作排檔桿時，務必要踩住煞</a:t>
                      </a:r>
                      <a:r>
                        <a:rPr dirty="0" sz="900" spc="-20">
                          <a:solidFill>
                            <a:srgbClr val="231F20"/>
                          </a:solidFill>
                          <a:latin typeface="華康標楷體"/>
                          <a:cs typeface="華康標楷體"/>
                        </a:rPr>
                        <a:t>車踏板。</a:t>
                      </a:r>
                      <a:endParaRPr sz="900">
                        <a:latin typeface="華康標楷體"/>
                        <a:cs typeface="華康標楷體"/>
                      </a:endParaRPr>
                    </a:p>
                    <a:p>
                      <a:pPr lvl="1" marL="414020" marR="44450" indent="-118110">
                        <a:lnSpc>
                          <a:spcPct val="102400"/>
                        </a:lnSpc>
                        <a:spcBef>
                          <a:spcPts val="635"/>
                        </a:spcBef>
                        <a:buFont typeface="Trebuchet MS"/>
                        <a:buAutoNum type="alphaUcPeriod"/>
                        <a:tabLst>
                          <a:tab pos="414020" algn="l"/>
                          <a:tab pos="415290" algn="l"/>
                        </a:tabLst>
                      </a:pPr>
                      <a:r>
                        <a:rPr dirty="0" sz="900">
                          <a:solidFill>
                            <a:srgbClr val="231F20"/>
                          </a:solidFill>
                          <a:latin typeface="Times New Roman"/>
                          <a:cs typeface="Times New Roman"/>
                        </a:rPr>
                        <a:t>	</a:t>
                      </a:r>
                      <a:r>
                        <a:rPr dirty="0" sz="900" spc="-5">
                          <a:solidFill>
                            <a:srgbClr val="231F20"/>
                          </a:solidFill>
                          <a:latin typeface="華康標楷體"/>
                          <a:cs typeface="華康標楷體"/>
                        </a:rPr>
                        <a:t>按照正確順序操作排檔桿和排檔桿按鈕</a:t>
                      </a:r>
                      <a:r>
                        <a:rPr dirty="0" sz="900">
                          <a:solidFill>
                            <a:srgbClr val="231F20"/>
                          </a:solidFill>
                          <a:latin typeface="華康標楷體"/>
                          <a:cs typeface="華康標楷體"/>
                        </a:rPr>
                        <a:t>（</a:t>
                      </a:r>
                      <a:r>
                        <a:rPr dirty="0" sz="900" spc="-15">
                          <a:solidFill>
                            <a:srgbClr val="231F20"/>
                          </a:solidFill>
                          <a:latin typeface="華康標楷體"/>
                          <a:cs typeface="華康標楷體"/>
                        </a:rPr>
                        <a:t>換檔完畢</a:t>
                      </a:r>
                      <a:r>
                        <a:rPr dirty="0" sz="900" spc="-10">
                          <a:solidFill>
                            <a:srgbClr val="231F20"/>
                          </a:solidFill>
                          <a:latin typeface="華康標楷體"/>
                          <a:cs typeface="華康標楷體"/>
                        </a:rPr>
                        <a:t>後，應確認儀表板，確認是否換入正確的檔位。</a:t>
                      </a:r>
                      <a:r>
                        <a:rPr dirty="0" sz="900" spc="-50">
                          <a:solidFill>
                            <a:srgbClr val="231F20"/>
                          </a:solidFill>
                          <a:latin typeface="華康標楷體"/>
                          <a:cs typeface="華康標楷體"/>
                        </a:rPr>
                        <a:t>）</a:t>
                      </a:r>
                      <a:endParaRPr sz="900">
                        <a:latin typeface="華康標楷體"/>
                        <a:cs typeface="華康標楷體"/>
                      </a:endParaRPr>
                    </a:p>
                    <a:p>
                      <a:pPr>
                        <a:lnSpc>
                          <a:spcPct val="100000"/>
                        </a:lnSpc>
                        <a:spcBef>
                          <a:spcPts val="10"/>
                        </a:spcBef>
                      </a:pPr>
                      <a:endParaRPr sz="1050">
                        <a:latin typeface="Times New Roman"/>
                        <a:cs typeface="Times New Roman"/>
                      </a:endParaRPr>
                    </a:p>
                    <a:p>
                      <a:pPr marL="17780">
                        <a:lnSpc>
                          <a:spcPct val="100000"/>
                        </a:lnSpc>
                      </a:pPr>
                      <a:r>
                        <a:rPr dirty="0" sz="900" spc="-15">
                          <a:solidFill>
                            <a:srgbClr val="231F20"/>
                          </a:solidFill>
                          <a:latin typeface="華康標楷體"/>
                          <a:cs typeface="華康標楷體"/>
                        </a:rPr>
                        <a:t>．說明手煞車的功能，並讓學員學習使用手煞車的方法。</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306070" marR="39370" indent="-288290">
                        <a:lnSpc>
                          <a:spcPct val="102400"/>
                        </a:lnSpc>
                        <a:spcBef>
                          <a:spcPts val="790"/>
                        </a:spcBef>
                      </a:pPr>
                      <a:r>
                        <a:rPr dirty="0" sz="900">
                          <a:solidFill>
                            <a:srgbClr val="231F20"/>
                          </a:solidFill>
                          <a:latin typeface="華康標楷體"/>
                          <a:cs typeface="華康標楷體"/>
                        </a:rPr>
                        <a:t>（</a:t>
                      </a:r>
                      <a:r>
                        <a:rPr dirty="0" sz="900">
                          <a:solidFill>
                            <a:srgbClr val="231F20"/>
                          </a:solidFill>
                          <a:latin typeface="Trebuchet MS"/>
                          <a:cs typeface="Trebuchet MS"/>
                        </a:rPr>
                        <a:t>1</a:t>
                      </a:r>
                      <a:r>
                        <a:rPr dirty="0" sz="900">
                          <a:solidFill>
                            <a:srgbClr val="231F20"/>
                          </a:solidFill>
                          <a:latin typeface="華康標楷體"/>
                          <a:cs typeface="華康標楷體"/>
                        </a:rPr>
                        <a:t>）</a:t>
                      </a:r>
                      <a:r>
                        <a:rPr dirty="0" sz="900" spc="40">
                          <a:solidFill>
                            <a:srgbClr val="231F20"/>
                          </a:solidFill>
                          <a:latin typeface="華康標楷體"/>
                          <a:cs typeface="華康標楷體"/>
                        </a:rPr>
                        <a:t>握住手煞車握把，並將握把稍微向上拉，同時用拇</a:t>
                      </a:r>
                      <a:r>
                        <a:rPr dirty="0" sz="900" spc="-5">
                          <a:solidFill>
                            <a:srgbClr val="231F20"/>
                          </a:solidFill>
                          <a:latin typeface="華康標楷體"/>
                          <a:cs typeface="華康標楷體"/>
                        </a:rPr>
                        <a:t>指按下握把前端的釋放按鈕</a:t>
                      </a:r>
                      <a:r>
                        <a:rPr dirty="0" sz="900">
                          <a:solidFill>
                            <a:srgbClr val="231F20"/>
                          </a:solidFill>
                          <a:latin typeface="華康標楷體"/>
                          <a:cs typeface="華康標楷體"/>
                        </a:rPr>
                        <a:t>（</a:t>
                      </a:r>
                      <a:r>
                        <a:rPr dirty="0" sz="900" spc="-10">
                          <a:solidFill>
                            <a:srgbClr val="231F20"/>
                          </a:solidFill>
                          <a:latin typeface="華康標楷體"/>
                          <a:cs typeface="華康標楷體"/>
                        </a:rPr>
                        <a:t>若確實將手煞車鬆開，則儀表板上的煞車系統警示燈會熄滅，只要沒有完全鬆開，則警示燈就會亮著，應確認儀表板燈號</a:t>
                      </a:r>
                      <a:r>
                        <a:rPr dirty="0" sz="900">
                          <a:solidFill>
                            <a:srgbClr val="231F20"/>
                          </a:solidFill>
                          <a:latin typeface="華康標楷體"/>
                          <a:cs typeface="華康標楷體"/>
                        </a:rPr>
                        <a:t>）（</a:t>
                      </a:r>
                      <a:r>
                        <a:rPr dirty="0" sz="900" spc="-50">
                          <a:solidFill>
                            <a:srgbClr val="231F20"/>
                          </a:solidFill>
                          <a:latin typeface="華康標楷體"/>
                          <a:cs typeface="華康標楷體"/>
                        </a:rPr>
                        <a:t>圖 </a:t>
                      </a:r>
                      <a:r>
                        <a:rPr dirty="0" sz="900" spc="-70">
                          <a:solidFill>
                            <a:srgbClr val="231F20"/>
                          </a:solidFill>
                          <a:latin typeface="Trebuchet MS"/>
                          <a:cs typeface="Trebuchet MS"/>
                        </a:rPr>
                        <a:t>1.2.12</a:t>
                      </a:r>
                      <a:r>
                        <a:rPr dirty="0" sz="900" spc="-70">
                          <a:solidFill>
                            <a:srgbClr val="231F20"/>
                          </a:solidFill>
                          <a:latin typeface="華康標楷體"/>
                          <a:cs typeface="華康標楷體"/>
                        </a:rPr>
                        <a:t>）</a:t>
                      </a:r>
                      <a:r>
                        <a:rPr dirty="0" sz="900" spc="-50">
                          <a:solidFill>
                            <a:srgbClr val="231F20"/>
                          </a:solidFill>
                          <a:latin typeface="華康標楷體"/>
                          <a:cs typeface="華康標楷體"/>
                        </a:rPr>
                        <a:t>。</a:t>
                      </a:r>
                      <a:endParaRPr sz="900">
                        <a:latin typeface="華康標楷體"/>
                        <a:cs typeface="華康標楷體"/>
                      </a:endParaRPr>
                    </a:p>
                  </a:txBody>
                  <a:tcPr marL="0" marR="0" marB="0" marT="32384">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marR="39370" indent="-124460">
                        <a:lnSpc>
                          <a:spcPct val="102400"/>
                        </a:lnSpc>
                        <a:spcBef>
                          <a:spcPts val="254"/>
                        </a:spcBef>
                      </a:pPr>
                      <a:r>
                        <a:rPr dirty="0" sz="900" spc="55">
                          <a:solidFill>
                            <a:srgbClr val="231F20"/>
                          </a:solidFill>
                          <a:latin typeface="華康標楷體"/>
                          <a:cs typeface="華康標楷體"/>
                        </a:rPr>
                        <a:t>．教練應確保學員應熟悉</a:t>
                      </a:r>
                      <a:r>
                        <a:rPr dirty="0" sz="900" spc="-20">
                          <a:solidFill>
                            <a:srgbClr val="231F20"/>
                          </a:solidFill>
                          <a:latin typeface="華康標楷體"/>
                          <a:cs typeface="華康標楷體"/>
                        </a:rPr>
                        <a:t>各檔位的位置。</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gn="just" marL="142240" marR="19685" indent="-124460">
                        <a:lnSpc>
                          <a:spcPct val="102400"/>
                        </a:lnSpc>
                        <a:spcBef>
                          <a:spcPts val="775"/>
                        </a:spcBef>
                      </a:pPr>
                      <a:r>
                        <a:rPr dirty="0" sz="900" spc="55">
                          <a:solidFill>
                            <a:srgbClr val="231F20"/>
                          </a:solidFill>
                          <a:latin typeface="華康標楷體"/>
                          <a:cs typeface="華康標楷體"/>
                        </a:rPr>
                        <a:t>．自排車的操作已有部分</a:t>
                      </a:r>
                      <a:r>
                        <a:rPr dirty="0" sz="900" spc="45">
                          <a:solidFill>
                            <a:srgbClr val="231F20"/>
                          </a:solidFill>
                          <a:latin typeface="華康標楷體"/>
                          <a:cs typeface="華康標楷體"/>
                        </a:rPr>
                        <a:t>自動化，通常被認為較容易駕駛。但是汽車是由人駕駛，教練應讓學</a:t>
                      </a:r>
                      <a:r>
                        <a:rPr dirty="0" sz="900" spc="155">
                          <a:solidFill>
                            <a:srgbClr val="231F20"/>
                          </a:solidFill>
                          <a:latin typeface="華康標楷體"/>
                          <a:cs typeface="華康標楷體"/>
                        </a:rPr>
                        <a:t>員瞭解即使駕駛自排</a:t>
                      </a:r>
                      <a:r>
                        <a:rPr dirty="0" sz="900" spc="-50">
                          <a:solidFill>
                            <a:srgbClr val="231F20"/>
                          </a:solidFill>
                          <a:latin typeface="華康標楷體"/>
                          <a:cs typeface="華康標楷體"/>
                        </a:rPr>
                        <a:t> </a:t>
                      </a:r>
                      <a:r>
                        <a:rPr dirty="0" sz="900" spc="-25">
                          <a:solidFill>
                            <a:srgbClr val="231F20"/>
                          </a:solidFill>
                          <a:latin typeface="華康標楷體"/>
                          <a:cs typeface="華康標楷體"/>
                        </a:rPr>
                        <a:t>車，仍要掌握車輛特性，</a:t>
                      </a:r>
                      <a:r>
                        <a:rPr dirty="0" sz="900" spc="50">
                          <a:solidFill>
                            <a:srgbClr val="231F20"/>
                          </a:solidFill>
                          <a:latin typeface="華康標楷體"/>
                          <a:cs typeface="華康標楷體"/>
                        </a:rPr>
                        <a:t>同時教練應讓學員培養</a:t>
                      </a:r>
                      <a:r>
                        <a:rPr dirty="0" sz="900" spc="-20">
                          <a:solidFill>
                            <a:srgbClr val="231F20"/>
                          </a:solidFill>
                          <a:latin typeface="華康標楷體"/>
                          <a:cs typeface="華康標楷體"/>
                        </a:rPr>
                        <a:t>正確的駕駛行為。</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0"/>
                        </a:spcBef>
                      </a:pPr>
                      <a:endParaRPr sz="1100">
                        <a:latin typeface="Times New Roman"/>
                        <a:cs typeface="Times New Roman"/>
                      </a:endParaRPr>
                    </a:p>
                    <a:p>
                      <a:pPr algn="just" marL="142240" marR="38100" indent="-124460">
                        <a:lnSpc>
                          <a:spcPct val="102400"/>
                        </a:lnSpc>
                      </a:pPr>
                      <a:r>
                        <a:rPr dirty="0" sz="900" spc="60">
                          <a:solidFill>
                            <a:srgbClr val="231F20"/>
                          </a:solidFill>
                          <a:latin typeface="華康標楷體"/>
                          <a:cs typeface="華康標楷體"/>
                        </a:rPr>
                        <a:t>．瞭解具有排檔桿鎖的車</a:t>
                      </a:r>
                      <a:r>
                        <a:rPr dirty="0" sz="900" spc="50">
                          <a:solidFill>
                            <a:srgbClr val="231F20"/>
                          </a:solidFill>
                          <a:latin typeface="華康標楷體"/>
                          <a:cs typeface="華康標楷體"/>
                        </a:rPr>
                        <a:t>輛，起步時如果未踩住</a:t>
                      </a:r>
                      <a:r>
                        <a:rPr dirty="0" sz="900" spc="40">
                          <a:solidFill>
                            <a:srgbClr val="231F20"/>
                          </a:solidFill>
                          <a:latin typeface="華康標楷體"/>
                          <a:cs typeface="華康標楷體"/>
                        </a:rPr>
                        <a:t>煞車，排檔桿無法從 </a:t>
                      </a:r>
                      <a:r>
                        <a:rPr dirty="0" sz="900" spc="-20">
                          <a:solidFill>
                            <a:srgbClr val="231F20"/>
                          </a:solidFill>
                          <a:latin typeface="Trebuchet MS"/>
                          <a:cs typeface="Trebuchet MS"/>
                        </a:rPr>
                        <a:t>P</a:t>
                      </a:r>
                      <a:r>
                        <a:rPr dirty="0" sz="900" spc="-10">
                          <a:solidFill>
                            <a:srgbClr val="231F20"/>
                          </a:solidFill>
                          <a:latin typeface="華康標楷體"/>
                          <a:cs typeface="華康標楷體"/>
                        </a:rPr>
                        <a:t>檔切換到其他檔位。</a:t>
                      </a:r>
                      <a:endParaRPr sz="900">
                        <a:latin typeface="華康標楷體"/>
                        <a:cs typeface="華康標楷體"/>
                      </a:endParaRPr>
                    </a:p>
                    <a:p>
                      <a:pPr>
                        <a:lnSpc>
                          <a:spcPct val="100000"/>
                        </a:lnSpc>
                      </a:pPr>
                      <a:endParaRPr sz="900">
                        <a:latin typeface="Times New Roman"/>
                        <a:cs typeface="Times New Roman"/>
                      </a:endParaRPr>
                    </a:p>
                    <a:p>
                      <a:pPr algn="just" marL="142240" marR="38100" indent="-124460">
                        <a:lnSpc>
                          <a:spcPct val="102400"/>
                        </a:lnSpc>
                        <a:spcBef>
                          <a:spcPts val="780"/>
                        </a:spcBef>
                      </a:pPr>
                      <a:r>
                        <a:rPr dirty="0" sz="900" spc="50">
                          <a:solidFill>
                            <a:srgbClr val="231F20"/>
                          </a:solidFill>
                          <a:latin typeface="華康標楷體"/>
                          <a:cs typeface="華康標楷體"/>
                        </a:rPr>
                        <a:t>．為了安全起見，在操作</a:t>
                      </a:r>
                      <a:r>
                        <a:rPr dirty="0" sz="900" spc="45">
                          <a:solidFill>
                            <a:srgbClr val="231F20"/>
                          </a:solidFill>
                          <a:latin typeface="華康標楷體"/>
                          <a:cs typeface="華康標楷體"/>
                        </a:rPr>
                        <a:t>手煞車時，應養成同時</a:t>
                      </a:r>
                      <a:r>
                        <a:rPr dirty="0" sz="900" spc="-15">
                          <a:solidFill>
                            <a:srgbClr val="231F20"/>
                          </a:solidFill>
                          <a:latin typeface="華康標楷體"/>
                          <a:cs typeface="華康標楷體"/>
                        </a:rPr>
                        <a:t>踩煞車踏板的習慣。</a:t>
                      </a:r>
                      <a:endParaRPr sz="900">
                        <a:latin typeface="華康標楷體"/>
                        <a:cs typeface="華康標楷體"/>
                      </a:endParaRPr>
                    </a:p>
                    <a:p>
                      <a:pPr algn="just" marL="142240" marR="38100" indent="-124460">
                        <a:lnSpc>
                          <a:spcPct val="102400"/>
                        </a:lnSpc>
                        <a:spcBef>
                          <a:spcPts val="655"/>
                        </a:spcBef>
                      </a:pPr>
                      <a:r>
                        <a:rPr dirty="0" sz="900" spc="55">
                          <a:solidFill>
                            <a:srgbClr val="231F20"/>
                          </a:solidFill>
                          <a:latin typeface="華康標楷體"/>
                          <a:cs typeface="華康標楷體"/>
                        </a:rPr>
                        <a:t>．如遇手煞車前端的釋放</a:t>
                      </a:r>
                      <a:r>
                        <a:rPr dirty="0" sz="900" spc="50">
                          <a:solidFill>
                            <a:srgbClr val="231F20"/>
                          </a:solidFill>
                          <a:latin typeface="華康標楷體"/>
                          <a:cs typeface="華康標楷體"/>
                        </a:rPr>
                        <a:t>按鈕無法按壓時，微拉起手煞車握把，就可按</a:t>
                      </a:r>
                      <a:r>
                        <a:rPr dirty="0" sz="900" spc="-20">
                          <a:solidFill>
                            <a:srgbClr val="231F20"/>
                          </a:solidFill>
                          <a:latin typeface="華康標楷體"/>
                          <a:cs typeface="華康標楷體"/>
                        </a:rPr>
                        <a:t>壓釋放按鈕。</a:t>
                      </a:r>
                      <a:endParaRPr sz="900">
                        <a:latin typeface="華康標楷體"/>
                        <a:cs typeface="華康標楷體"/>
                      </a:endParaRPr>
                    </a:p>
                    <a:p>
                      <a:pPr marL="17780">
                        <a:lnSpc>
                          <a:spcPts val="1075"/>
                        </a:lnSpc>
                        <a:spcBef>
                          <a:spcPts val="25"/>
                        </a:spcBef>
                      </a:pPr>
                      <a:r>
                        <a:rPr dirty="0" sz="900" spc="55">
                          <a:solidFill>
                            <a:srgbClr val="231F20"/>
                          </a:solidFill>
                          <a:latin typeface="華康標楷體"/>
                          <a:cs typeface="華康標楷體"/>
                        </a:rPr>
                        <a:t>．若學員力量不足，教練</a:t>
                      </a:r>
                      <a:endParaRPr sz="900">
                        <a:latin typeface="華康標楷體"/>
                        <a:cs typeface="華康標楷體"/>
                      </a:endParaRPr>
                    </a:p>
                  </a:txBody>
                  <a:tcPr marL="0" marR="0" marB="0" marT="32384">
                    <a:lnL w="9525">
                      <a:solidFill>
                        <a:srgbClr val="BCBEC0"/>
                      </a:solidFill>
                      <a:prstDash val="dot"/>
                    </a:lnL>
                    <a:lnT w="9525">
                      <a:solidFill>
                        <a:srgbClr val="BCBEC0"/>
                      </a:solidFill>
                      <a:prstDash val="solid"/>
                    </a:lnT>
                  </a:tcPr>
                </a:tc>
              </a:tr>
            </a:tbl>
          </a:graphicData>
        </a:graphic>
      </p:graphicFrame>
      <p:sp>
        <p:nvSpPr>
          <p:cNvPr id="112" name="object 112" descr=""/>
          <p:cNvSpPr/>
          <p:nvPr/>
        </p:nvSpPr>
        <p:spPr>
          <a:xfrm>
            <a:off x="8712000" y="4198504"/>
            <a:ext cx="0" cy="747395"/>
          </a:xfrm>
          <a:custGeom>
            <a:avLst/>
            <a:gdLst/>
            <a:ahLst/>
            <a:cxnLst/>
            <a:rect l="l" t="t" r="r" b="b"/>
            <a:pathLst>
              <a:path w="0" h="747395">
                <a:moveTo>
                  <a:pt x="0" y="747001"/>
                </a:moveTo>
                <a:lnTo>
                  <a:pt x="0" y="0"/>
                </a:lnTo>
              </a:path>
            </a:pathLst>
          </a:custGeom>
          <a:ln w="9004">
            <a:solidFill>
              <a:srgbClr val="FFFFFF"/>
            </a:solidFill>
          </a:ln>
        </p:spPr>
        <p:txBody>
          <a:bodyPr wrap="square" lIns="0" tIns="0" rIns="0" bIns="0" rtlCol="0"/>
          <a:lstStyle/>
          <a:p/>
        </p:txBody>
      </p:sp>
      <p:sp>
        <p:nvSpPr>
          <p:cNvPr id="113" name="object 113" descr=""/>
          <p:cNvSpPr/>
          <p:nvPr/>
        </p:nvSpPr>
        <p:spPr>
          <a:xfrm>
            <a:off x="10080000" y="4198504"/>
            <a:ext cx="0" cy="747395"/>
          </a:xfrm>
          <a:custGeom>
            <a:avLst/>
            <a:gdLst/>
            <a:ahLst/>
            <a:cxnLst/>
            <a:rect l="l" t="t" r="r" b="b"/>
            <a:pathLst>
              <a:path w="0" h="747395">
                <a:moveTo>
                  <a:pt x="0" y="747001"/>
                </a:moveTo>
                <a:lnTo>
                  <a:pt x="0" y="0"/>
                </a:lnTo>
              </a:path>
            </a:pathLst>
          </a:custGeom>
          <a:ln w="9004">
            <a:solidFill>
              <a:srgbClr val="FFFFFF"/>
            </a:solidFill>
          </a:ln>
        </p:spPr>
        <p:txBody>
          <a:bodyPr wrap="square" lIns="0" tIns="0" rIns="0" bIns="0" rtlCol="0"/>
          <a:lstStyle/>
          <a:p/>
        </p:txBody>
      </p:sp>
      <p:sp>
        <p:nvSpPr>
          <p:cNvPr id="114" name="object 114" descr=""/>
          <p:cNvSpPr/>
          <p:nvPr/>
        </p:nvSpPr>
        <p:spPr>
          <a:xfrm>
            <a:off x="13140001" y="4198504"/>
            <a:ext cx="0" cy="747395"/>
          </a:xfrm>
          <a:custGeom>
            <a:avLst/>
            <a:gdLst/>
            <a:ahLst/>
            <a:cxnLst/>
            <a:rect l="l" t="t" r="r" b="b"/>
            <a:pathLst>
              <a:path w="0" h="747395">
                <a:moveTo>
                  <a:pt x="0" y="747001"/>
                </a:moveTo>
                <a:lnTo>
                  <a:pt x="0" y="0"/>
                </a:lnTo>
              </a:path>
            </a:pathLst>
          </a:custGeom>
          <a:ln w="9004">
            <a:solidFill>
              <a:srgbClr val="FFFFFF"/>
            </a:solidFill>
          </a:ln>
        </p:spPr>
        <p:txBody>
          <a:bodyPr wrap="square" lIns="0" tIns="0" rIns="0" bIns="0" rtlCol="0"/>
          <a:lstStyle/>
          <a:p/>
        </p:txBody>
      </p:sp>
      <p:graphicFrame>
        <p:nvGraphicFramePr>
          <p:cNvPr id="115" name="object 115" descr=""/>
          <p:cNvGraphicFramePr>
            <a:graphicFrameLocks noGrp="1"/>
          </p:cNvGraphicFramePr>
          <p:nvPr/>
        </p:nvGraphicFramePr>
        <p:xfrm>
          <a:off x="7919999" y="360003"/>
          <a:ext cx="6718300" cy="4558030"/>
        </p:xfrm>
        <a:graphic>
          <a:graphicData uri="http://schemas.openxmlformats.org/drawingml/2006/table">
            <a:tbl>
              <a:tblPr firstRow="1" bandRow="1">
                <a:tableStyleId>{2D5ABB26-0587-4C30-8999-92F81FD0307C}</a:tableStyleId>
              </a:tblPr>
              <a:tblGrid>
                <a:gridCol w="791845"/>
                <a:gridCol w="1367790"/>
                <a:gridCol w="3060065"/>
                <a:gridCol w="1421765"/>
              </a:tblGrid>
              <a:tr h="215900">
                <a:tc gridSpan="2">
                  <a:txBody>
                    <a:bodyPr/>
                    <a:lstStyle/>
                    <a:p>
                      <a:pPr algn="ctr">
                        <a:lnSpc>
                          <a:spcPct val="100000"/>
                        </a:lnSpc>
                        <a:spcBef>
                          <a:spcPts val="280"/>
                        </a:spcBef>
                      </a:pPr>
                      <a:r>
                        <a:rPr dirty="0" sz="900" spc="-20">
                          <a:solidFill>
                            <a:srgbClr val="231F20"/>
                          </a:solidFill>
                          <a:latin typeface="SimSun"/>
                          <a:cs typeface="SimSun"/>
                        </a:rPr>
                        <a:t>教學內容</a:t>
                      </a:r>
                      <a:endParaRPr sz="900">
                        <a:latin typeface="SimSun"/>
                        <a:cs typeface="SimSun"/>
                      </a:endParaRPr>
                    </a:p>
                  </a:txBody>
                  <a:tcPr marL="0" marR="0" marB="0" marT="35560">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hMerge="1">
                  <a:txBody>
                    <a:bodyPr/>
                    <a:lstStyle/>
                    <a:p>
                      <a:pPr/>
                    </a:p>
                  </a:txBody>
                  <a:tcPr marL="0" marR="0" marB="0" marT="0"/>
                </a:tc>
                <a:tc>
                  <a:txBody>
                    <a:bodyPr/>
                    <a:lstStyle/>
                    <a:p>
                      <a:pPr algn="ctr">
                        <a:lnSpc>
                          <a:spcPct val="100000"/>
                        </a:lnSpc>
                        <a:spcBef>
                          <a:spcPts val="280"/>
                        </a:spcBef>
                      </a:pPr>
                      <a:r>
                        <a:rPr dirty="0" sz="900" spc="-20">
                          <a:solidFill>
                            <a:srgbClr val="231F20"/>
                          </a:solidFill>
                          <a:latin typeface="SimSun"/>
                          <a:cs typeface="SimSun"/>
                        </a:rPr>
                        <a:t>指導要領</a:t>
                      </a:r>
                      <a:endParaRPr sz="900">
                        <a:latin typeface="SimSun"/>
                        <a:cs typeface="SimSun"/>
                      </a:endParaRPr>
                    </a:p>
                  </a:txBody>
                  <a:tcPr marL="0" marR="0" marB="0" marT="35560">
                    <a:lnL w="9525">
                      <a:solidFill>
                        <a:srgbClr val="BCBEC0"/>
                      </a:solidFill>
                      <a:prstDash val="dot"/>
                    </a:lnL>
                    <a:lnR w="9525">
                      <a:solidFill>
                        <a:srgbClr val="BCBEC0"/>
                      </a:solidFill>
                      <a:prstDash val="dot"/>
                    </a:lnR>
                    <a:lnT w="9525">
                      <a:solidFill>
                        <a:srgbClr val="BCBEC0"/>
                      </a:solidFill>
                      <a:prstDash val="solid"/>
                    </a:lnT>
                    <a:lnB w="9525">
                      <a:solidFill>
                        <a:srgbClr val="BCBEC0"/>
                      </a:solidFill>
                      <a:prstDash val="solid"/>
                    </a:lnB>
                    <a:solidFill>
                      <a:srgbClr val="DCDDDE"/>
                    </a:solidFill>
                  </a:tcPr>
                </a:tc>
                <a:tc>
                  <a:txBody>
                    <a:bodyPr/>
                    <a:lstStyle/>
                    <a:p>
                      <a:pPr algn="ctr">
                        <a:lnSpc>
                          <a:spcPct val="100000"/>
                        </a:lnSpc>
                        <a:spcBef>
                          <a:spcPts val="280"/>
                        </a:spcBef>
                      </a:pPr>
                      <a:r>
                        <a:rPr dirty="0" sz="900" spc="-20">
                          <a:solidFill>
                            <a:srgbClr val="231F20"/>
                          </a:solidFill>
                          <a:latin typeface="SimSun"/>
                          <a:cs typeface="SimSun"/>
                        </a:rPr>
                        <a:t>注意事項</a:t>
                      </a:r>
                      <a:endParaRPr sz="900">
                        <a:latin typeface="SimSun"/>
                        <a:cs typeface="SimSun"/>
                      </a:endParaRPr>
                    </a:p>
                  </a:txBody>
                  <a:tcPr marL="0" marR="0" marB="0" marT="35560">
                    <a:lnL w="9525">
                      <a:solidFill>
                        <a:srgbClr val="BCBEC0"/>
                      </a:solidFill>
                      <a:prstDash val="dot"/>
                    </a:lnL>
                    <a:lnT w="9525">
                      <a:solidFill>
                        <a:srgbClr val="BCBEC0"/>
                      </a:solidFill>
                      <a:prstDash val="solid"/>
                    </a:lnT>
                    <a:lnB w="9525">
                      <a:solidFill>
                        <a:srgbClr val="BCBEC0"/>
                      </a:solidFill>
                      <a:prstDash val="solid"/>
                    </a:lnB>
                    <a:solidFill>
                      <a:srgbClr val="DCDDDE"/>
                    </a:solidFill>
                  </a:tcPr>
                </a:tc>
              </a:tr>
              <a:tr h="175895">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lnT w="9525">
                      <a:solidFill>
                        <a:srgbClr val="BCBEC0"/>
                      </a:solidFill>
                      <a:prstDash val="solid"/>
                    </a:lnT>
                  </a:tcPr>
                </a:tc>
                <a:tc rowSpan="25">
                  <a:txBody>
                    <a:bodyPr/>
                    <a:lstStyle/>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25"/>
                        </a:spcBef>
                      </a:pPr>
                      <a:endParaRPr sz="1350">
                        <a:latin typeface="Times New Roman"/>
                        <a:cs typeface="Times New Roman"/>
                      </a:endParaRPr>
                    </a:p>
                    <a:p>
                      <a:pPr marL="302260" indent="-284480">
                        <a:lnSpc>
                          <a:spcPct val="100000"/>
                        </a:lnSpc>
                        <a:buSzPct val="88888"/>
                        <a:buAutoNum type="arabicPlain" startAt="2"/>
                        <a:tabLst>
                          <a:tab pos="302260" algn="l"/>
                        </a:tabLst>
                      </a:pPr>
                      <a:r>
                        <a:rPr dirty="0" sz="900" spc="-20">
                          <a:solidFill>
                            <a:srgbClr val="231F20"/>
                          </a:solidFill>
                          <a:latin typeface="華康標楷體"/>
                          <a:cs typeface="華康標楷體"/>
                        </a:rPr>
                        <a:t>拉緊手煞車</a:t>
                      </a:r>
                      <a:endParaRPr sz="900">
                        <a:latin typeface="華康標楷體"/>
                        <a:cs typeface="華康標楷體"/>
                      </a:endParaRPr>
                    </a:p>
                    <a:p>
                      <a:pPr>
                        <a:lnSpc>
                          <a:spcPct val="100000"/>
                        </a:lnSpc>
                        <a:buClr>
                          <a:srgbClr val="231F20"/>
                        </a:buClr>
                        <a:buFont typeface=""/>
                        <a:buAutoNum type="arabicPlain" startAt="2"/>
                      </a:pPr>
                      <a:endParaRPr sz="1100">
                        <a:latin typeface="Times New Roman"/>
                        <a:cs typeface="Times New Roman"/>
                      </a:endParaRPr>
                    </a:p>
                    <a:p>
                      <a:pPr>
                        <a:lnSpc>
                          <a:spcPct val="100000"/>
                        </a:lnSpc>
                        <a:spcBef>
                          <a:spcPts val="45"/>
                        </a:spcBef>
                        <a:buClr>
                          <a:srgbClr val="231F20"/>
                        </a:buClr>
                        <a:buFont typeface=""/>
                        <a:buAutoNum type="arabicPlain" startAt="2"/>
                      </a:pPr>
                      <a:endParaRPr sz="1350">
                        <a:latin typeface="Times New Roman"/>
                        <a:cs typeface="Times New Roman"/>
                      </a:endParaRPr>
                    </a:p>
                    <a:p>
                      <a:pPr marL="278130" marR="16510" indent="-267335">
                        <a:lnSpc>
                          <a:spcPct val="102400"/>
                        </a:lnSpc>
                        <a:buSzPct val="88888"/>
                        <a:buAutoNum type="arabicPlain" startAt="2"/>
                        <a:tabLst>
                          <a:tab pos="287655" algn="l"/>
                        </a:tabLst>
                      </a:pPr>
                      <a:r>
                        <a:rPr dirty="0" sz="900" spc="-65">
                          <a:solidFill>
                            <a:srgbClr val="231F20"/>
                          </a:solidFill>
                          <a:latin typeface="華康標楷體"/>
                          <a:cs typeface="華康標楷體"/>
                        </a:rPr>
                        <a:t>反覆操作</a:t>
                      </a:r>
                      <a:r>
                        <a:rPr dirty="0" sz="900" spc="-90">
                          <a:solidFill>
                            <a:srgbClr val="231F20"/>
                          </a:solidFill>
                          <a:latin typeface="華康標楷體"/>
                          <a:cs typeface="華康標楷體"/>
                        </a:rPr>
                        <a:t>（</a:t>
                      </a:r>
                      <a:r>
                        <a:rPr dirty="0" sz="900" spc="-90">
                          <a:solidFill>
                            <a:srgbClr val="231F20"/>
                          </a:solidFill>
                          <a:latin typeface="Trebuchet MS"/>
                          <a:cs typeface="Trebuchet MS"/>
                        </a:rPr>
                        <a:t>1</a:t>
                      </a:r>
                      <a:r>
                        <a:rPr dirty="0" sz="900" spc="-90">
                          <a:solidFill>
                            <a:srgbClr val="231F20"/>
                          </a:solidFill>
                          <a:latin typeface="華康標楷體"/>
                          <a:cs typeface="華康標楷體"/>
                        </a:rPr>
                        <a:t>）</a:t>
                      </a:r>
                      <a:r>
                        <a:rPr dirty="0" sz="900" spc="-225">
                          <a:solidFill>
                            <a:srgbClr val="231F20"/>
                          </a:solidFill>
                          <a:latin typeface="華康標楷體"/>
                          <a:cs typeface="華康標楷體"/>
                        </a:rPr>
                        <a:t>和</a:t>
                      </a:r>
                      <a:r>
                        <a:rPr dirty="0" sz="900" spc="-25">
                          <a:solidFill>
                            <a:srgbClr val="231F20"/>
                          </a:solidFill>
                          <a:latin typeface="華康標楷體"/>
                          <a:cs typeface="華康標楷體"/>
                        </a:rPr>
                        <a:t>（</a:t>
                      </a:r>
                      <a:r>
                        <a:rPr dirty="0" sz="900" spc="-25">
                          <a:solidFill>
                            <a:srgbClr val="231F20"/>
                          </a:solidFill>
                          <a:latin typeface="Trebuchet MS"/>
                          <a:cs typeface="Trebuchet MS"/>
                        </a:rPr>
                        <a:t>2</a:t>
                      </a:r>
                      <a:r>
                        <a:rPr dirty="0" sz="900" spc="-25">
                          <a:solidFill>
                            <a:srgbClr val="231F20"/>
                          </a:solidFill>
                          <a:latin typeface="華康標楷體"/>
                          <a:cs typeface="華康標楷體"/>
                        </a:rPr>
                        <a:t>）	的動作</a:t>
                      </a:r>
                      <a:endParaRPr sz="900">
                        <a:latin typeface="華康標楷體"/>
                        <a:cs typeface="華康標楷體"/>
                      </a:endParaRPr>
                    </a:p>
                    <a:p>
                      <a:pPr marL="142240" marR="44450" indent="-124460">
                        <a:lnSpc>
                          <a:spcPct val="102400"/>
                        </a:lnSpc>
                        <a:spcBef>
                          <a:spcPts val="625"/>
                        </a:spcBef>
                      </a:pPr>
                      <a:r>
                        <a:rPr dirty="0" sz="900" spc="-5">
                          <a:solidFill>
                            <a:srgbClr val="231F20"/>
                          </a:solidFill>
                          <a:latin typeface="華康標楷體"/>
                          <a:cs typeface="華康標楷體"/>
                        </a:rPr>
                        <a:t>．掌握發動和關閉引擎的</a:t>
                      </a:r>
                      <a:r>
                        <a:rPr dirty="0" sz="900" spc="-30">
                          <a:solidFill>
                            <a:srgbClr val="231F20"/>
                          </a:solidFill>
                          <a:latin typeface="華康標楷體"/>
                          <a:cs typeface="華康標楷體"/>
                        </a:rPr>
                        <a:t>方法</a:t>
                      </a:r>
                      <a:endParaRPr sz="900">
                        <a:latin typeface="華康標楷體"/>
                        <a:cs typeface="華康標楷體"/>
                      </a:endParaRPr>
                    </a:p>
                    <a:p>
                      <a:pPr marL="302260" indent="-284480">
                        <a:lnSpc>
                          <a:spcPct val="100000"/>
                        </a:lnSpc>
                        <a:spcBef>
                          <a:spcPts val="650"/>
                        </a:spcBef>
                        <a:buSzPct val="88888"/>
                        <a:buAutoNum type="arabicPlain"/>
                        <a:tabLst>
                          <a:tab pos="302260" algn="l"/>
                        </a:tabLst>
                      </a:pPr>
                      <a:r>
                        <a:rPr dirty="0" sz="900" spc="-20">
                          <a:solidFill>
                            <a:srgbClr val="231F20"/>
                          </a:solidFill>
                          <a:latin typeface="華康標楷體"/>
                          <a:cs typeface="華康標楷體"/>
                        </a:rPr>
                        <a:t>發動引擎</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rowSpan="25">
                  <a:txBody>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850">
                        <a:latin typeface="Times New Roman"/>
                        <a:cs typeface="Times New Roman"/>
                      </a:endParaRPr>
                    </a:p>
                    <a:p>
                      <a:pPr algn="just" marL="305435" marR="45085" indent="-288290">
                        <a:lnSpc>
                          <a:spcPct val="102400"/>
                        </a:lnSpc>
                        <a:buSzPct val="88888"/>
                        <a:buFont typeface=""/>
                        <a:buAutoNum type="arabicPlain" startAt="2"/>
                        <a:tabLst>
                          <a:tab pos="305435" algn="l"/>
                          <a:tab pos="307975" algn="l"/>
                        </a:tabLst>
                      </a:pPr>
                      <a:r>
                        <a:rPr dirty="0" sz="900">
                          <a:solidFill>
                            <a:srgbClr val="231F20"/>
                          </a:solidFill>
                          <a:latin typeface="Times New Roman"/>
                          <a:cs typeface="Times New Roman"/>
                        </a:rPr>
                        <a:t>	</a:t>
                      </a:r>
                      <a:r>
                        <a:rPr dirty="0" sz="900" spc="-10">
                          <a:solidFill>
                            <a:srgbClr val="231F20"/>
                          </a:solidFill>
                          <a:latin typeface="華康標楷體"/>
                          <a:cs typeface="華康標楷體"/>
                        </a:rPr>
                        <a:t>不按釋放按鈕，直接用力將手煞車向上拉起</a:t>
                      </a:r>
                      <a:r>
                        <a:rPr dirty="0" sz="900">
                          <a:solidFill>
                            <a:srgbClr val="231F20"/>
                          </a:solidFill>
                          <a:latin typeface="華康標楷體"/>
                          <a:cs typeface="華康標楷體"/>
                        </a:rPr>
                        <a:t>（</a:t>
                      </a:r>
                      <a:r>
                        <a:rPr dirty="0" sz="900" spc="-20">
                          <a:solidFill>
                            <a:srgbClr val="231F20"/>
                          </a:solidFill>
                          <a:latin typeface="華康標楷體"/>
                          <a:cs typeface="華康標楷體"/>
                        </a:rPr>
                        <a:t>聽到噠</a:t>
                      </a:r>
                      <a:r>
                        <a:rPr dirty="0" sz="900" spc="-10">
                          <a:solidFill>
                            <a:srgbClr val="231F20"/>
                          </a:solidFill>
                          <a:latin typeface="華康標楷體"/>
                          <a:cs typeface="華康標楷體"/>
                        </a:rPr>
                        <a:t>噠噠噠的齒輪聲同時，讓學員感受到手煞車已確實拉起）</a:t>
                      </a:r>
                      <a:r>
                        <a:rPr dirty="0" sz="900" spc="-50">
                          <a:solidFill>
                            <a:srgbClr val="231F20"/>
                          </a:solidFill>
                          <a:latin typeface="華康標楷體"/>
                          <a:cs typeface="華康標楷體"/>
                        </a:rPr>
                        <a:t>。</a:t>
                      </a:r>
                      <a:endParaRPr sz="900">
                        <a:latin typeface="華康標楷體"/>
                        <a:cs typeface="華康標楷體"/>
                      </a:endParaRPr>
                    </a:p>
                    <a:p>
                      <a:pPr marL="306070" marR="45085" indent="-288290">
                        <a:lnSpc>
                          <a:spcPct val="102400"/>
                        </a:lnSpc>
                        <a:spcBef>
                          <a:spcPts val="650"/>
                        </a:spcBef>
                        <a:buSzPct val="88888"/>
                        <a:buFont typeface=""/>
                        <a:buAutoNum type="arabicPlain" startAt="2"/>
                        <a:tabLst>
                          <a:tab pos="306070" algn="l"/>
                          <a:tab pos="308610" algn="l"/>
                        </a:tabLst>
                      </a:pPr>
                      <a:r>
                        <a:rPr dirty="0" sz="900">
                          <a:solidFill>
                            <a:srgbClr val="231F20"/>
                          </a:solidFill>
                          <a:latin typeface="Times New Roman"/>
                          <a:cs typeface="Times New Roman"/>
                        </a:rPr>
                        <a:t>	</a:t>
                      </a:r>
                      <a:r>
                        <a:rPr dirty="0" sz="900" spc="-15">
                          <a:solidFill>
                            <a:srgbClr val="231F20"/>
                          </a:solidFill>
                          <a:latin typeface="華康標楷體"/>
                          <a:cs typeface="華康標楷體"/>
                        </a:rPr>
                        <a:t>踩下煞車踏板並鬆開手煞車、拉起手煞車，反覆練習</a:t>
                      </a:r>
                      <a:r>
                        <a:rPr dirty="0" sz="900" spc="-20">
                          <a:solidFill>
                            <a:srgbClr val="231F20"/>
                          </a:solidFill>
                          <a:latin typeface="華康標楷體"/>
                          <a:cs typeface="華康標楷體"/>
                        </a:rPr>
                        <a:t>這個動作。</a:t>
                      </a:r>
                      <a:endParaRPr sz="900">
                        <a:latin typeface="華康標楷體"/>
                        <a:cs typeface="華康標楷體"/>
                      </a:endParaRPr>
                    </a:p>
                    <a:p>
                      <a:pPr marL="17780">
                        <a:lnSpc>
                          <a:spcPct val="100000"/>
                        </a:lnSpc>
                        <a:spcBef>
                          <a:spcPts val="650"/>
                        </a:spcBef>
                      </a:pPr>
                      <a:r>
                        <a:rPr dirty="0" sz="900" spc="-15">
                          <a:solidFill>
                            <a:srgbClr val="231F20"/>
                          </a:solidFill>
                          <a:latin typeface="華康標楷體"/>
                          <a:cs typeface="華康標楷體"/>
                        </a:rPr>
                        <a:t>．學習發動引擎和關閉引擎的方法。</a:t>
                      </a:r>
                      <a:endParaRPr sz="900">
                        <a:latin typeface="華康標楷體"/>
                        <a:cs typeface="華康標楷體"/>
                      </a:endParaRPr>
                    </a:p>
                    <a:p>
                      <a:pPr>
                        <a:lnSpc>
                          <a:spcPct val="100000"/>
                        </a:lnSpc>
                      </a:pPr>
                      <a:endParaRPr sz="900">
                        <a:latin typeface="Times New Roman"/>
                        <a:cs typeface="Times New Roman"/>
                      </a:endParaRPr>
                    </a:p>
                    <a:p>
                      <a:pPr algn="just" marL="307975" indent="-290195">
                        <a:lnSpc>
                          <a:spcPct val="100000"/>
                        </a:lnSpc>
                        <a:spcBef>
                          <a:spcPts val="720"/>
                        </a:spcBef>
                        <a:buSzPct val="88888"/>
                        <a:buAutoNum type="arabicPlain"/>
                        <a:tabLst>
                          <a:tab pos="307975" algn="l"/>
                        </a:tabLst>
                      </a:pPr>
                      <a:r>
                        <a:rPr dirty="0" sz="900" spc="-10">
                          <a:solidFill>
                            <a:srgbClr val="231F20"/>
                          </a:solidFill>
                          <a:latin typeface="華康標楷體"/>
                          <a:cs typeface="華康標楷體"/>
                        </a:rPr>
                        <a:t>先踩下煞車踏板並拉緊手煞車，確認車輛檔位為 </a:t>
                      </a:r>
                      <a:r>
                        <a:rPr dirty="0" sz="900">
                          <a:solidFill>
                            <a:srgbClr val="231F20"/>
                          </a:solidFill>
                          <a:latin typeface="Trebuchet MS"/>
                          <a:cs typeface="Trebuchet MS"/>
                        </a:rPr>
                        <a:t>N</a:t>
                      </a:r>
                      <a:r>
                        <a:rPr dirty="0" sz="900" spc="90">
                          <a:solidFill>
                            <a:srgbClr val="231F20"/>
                          </a:solidFill>
                          <a:latin typeface="Trebuchet MS"/>
                          <a:cs typeface="Trebuchet MS"/>
                        </a:rPr>
                        <a:t> </a:t>
                      </a:r>
                      <a:r>
                        <a:rPr dirty="0" sz="900" spc="-50">
                          <a:solidFill>
                            <a:srgbClr val="231F20"/>
                          </a:solidFill>
                          <a:latin typeface="華康標楷體"/>
                          <a:cs typeface="華康標楷體"/>
                        </a:rPr>
                        <a:t>檔</a:t>
                      </a:r>
                      <a:endParaRPr sz="900">
                        <a:latin typeface="華康標楷體"/>
                        <a:cs typeface="華康標楷體"/>
                      </a:endParaRPr>
                    </a:p>
                    <a:p>
                      <a:pPr algn="just" marL="306070" marR="19685" indent="-635">
                        <a:lnSpc>
                          <a:spcPct val="102400"/>
                        </a:lnSpc>
                      </a:pPr>
                      <a:r>
                        <a:rPr dirty="0" sz="900" spc="20">
                          <a:solidFill>
                            <a:srgbClr val="231F20"/>
                          </a:solidFill>
                          <a:latin typeface="華康標楷體"/>
                          <a:cs typeface="華康標楷體"/>
                        </a:rPr>
                        <a:t>（</a:t>
                      </a:r>
                      <a:r>
                        <a:rPr dirty="0" sz="900" spc="70">
                          <a:solidFill>
                            <a:srgbClr val="231F20"/>
                          </a:solidFill>
                          <a:latin typeface="華康標楷體"/>
                          <a:cs typeface="華康標楷體"/>
                        </a:rPr>
                        <a:t>自排車為</a:t>
                      </a:r>
                      <a:r>
                        <a:rPr dirty="0" sz="900" spc="-20">
                          <a:solidFill>
                            <a:srgbClr val="231F20"/>
                          </a:solidFill>
                          <a:latin typeface="Trebuchet MS"/>
                          <a:cs typeface="Trebuchet MS"/>
                        </a:rPr>
                        <a:t>P</a:t>
                      </a:r>
                      <a:r>
                        <a:rPr dirty="0" sz="900" spc="-60">
                          <a:solidFill>
                            <a:srgbClr val="231F20"/>
                          </a:solidFill>
                          <a:latin typeface="Trebuchet MS"/>
                          <a:cs typeface="Trebuchet MS"/>
                        </a:rPr>
                        <a:t> </a:t>
                      </a:r>
                      <a:r>
                        <a:rPr dirty="0" sz="900" spc="20">
                          <a:solidFill>
                            <a:srgbClr val="231F20"/>
                          </a:solidFill>
                          <a:latin typeface="華康標楷體"/>
                          <a:cs typeface="華康標楷體"/>
                        </a:rPr>
                        <a:t>檔</a:t>
                      </a:r>
                      <a:r>
                        <a:rPr dirty="0" sz="900" spc="5">
                          <a:solidFill>
                            <a:srgbClr val="231F20"/>
                          </a:solidFill>
                          <a:latin typeface="華康標楷體"/>
                          <a:cs typeface="華康標楷體"/>
                        </a:rPr>
                        <a:t>）</a:t>
                      </a:r>
                      <a:r>
                        <a:rPr dirty="0" sz="900" spc="10">
                          <a:solidFill>
                            <a:srgbClr val="231F20"/>
                          </a:solidFill>
                          <a:latin typeface="華康標楷體"/>
                          <a:cs typeface="華康標楷體"/>
                        </a:rPr>
                        <a:t>，依照順序轉動引擎開關至各個位</a:t>
                      </a:r>
                      <a:r>
                        <a:rPr dirty="0" sz="900" spc="-10">
                          <a:solidFill>
                            <a:srgbClr val="231F20"/>
                          </a:solidFill>
                          <a:latin typeface="華康標楷體"/>
                          <a:cs typeface="華康標楷體"/>
                        </a:rPr>
                        <a:t>置</a:t>
                      </a:r>
                      <a:r>
                        <a:rPr dirty="0" sz="900" spc="10">
                          <a:solidFill>
                            <a:srgbClr val="231F20"/>
                          </a:solidFill>
                          <a:latin typeface="華康標楷體"/>
                          <a:cs typeface="華康標楷體"/>
                        </a:rPr>
                        <a:t>（</a:t>
                      </a:r>
                      <a:r>
                        <a:rPr dirty="0" sz="900" spc="-5">
                          <a:solidFill>
                            <a:srgbClr val="231F20"/>
                          </a:solidFill>
                          <a:latin typeface="華康標楷體"/>
                          <a:cs typeface="華康標楷體"/>
                        </a:rPr>
                        <a:t>鎖住、配件</a:t>
                      </a:r>
                      <a:r>
                        <a:rPr dirty="0" sz="900" spc="10">
                          <a:solidFill>
                            <a:srgbClr val="231F20"/>
                          </a:solidFill>
                          <a:latin typeface="華康標楷體"/>
                          <a:cs typeface="華康標楷體"/>
                        </a:rPr>
                        <a:t>﹝音響之類</a:t>
                      </a:r>
                      <a:r>
                        <a:rPr dirty="0" sz="900" spc="-10">
                          <a:solidFill>
                            <a:srgbClr val="231F20"/>
                          </a:solidFill>
                          <a:latin typeface="華康標楷體"/>
                          <a:cs typeface="華康標楷體"/>
                        </a:rPr>
                        <a:t>﹞</a:t>
                      </a:r>
                      <a:r>
                        <a:rPr dirty="0" sz="900" spc="5">
                          <a:solidFill>
                            <a:srgbClr val="231F20"/>
                          </a:solidFill>
                          <a:latin typeface="華康標楷體"/>
                          <a:cs typeface="華康標楷體"/>
                        </a:rPr>
                        <a:t>、電源打開</a:t>
                      </a:r>
                      <a:r>
                        <a:rPr dirty="0" sz="900">
                          <a:solidFill>
                            <a:srgbClr val="231F20"/>
                          </a:solidFill>
                          <a:latin typeface="華康標楷體"/>
                          <a:cs typeface="華康標楷體"/>
                        </a:rPr>
                        <a:t>﹝</a:t>
                      </a:r>
                      <a:r>
                        <a:rPr dirty="0" sz="900">
                          <a:solidFill>
                            <a:srgbClr val="231F20"/>
                          </a:solidFill>
                          <a:latin typeface="Trebuchet MS"/>
                          <a:cs typeface="Trebuchet MS"/>
                        </a:rPr>
                        <a:t>ON</a:t>
                      </a:r>
                      <a:r>
                        <a:rPr dirty="0" sz="900">
                          <a:solidFill>
                            <a:srgbClr val="231F20"/>
                          </a:solidFill>
                          <a:latin typeface="華康標楷體"/>
                          <a:cs typeface="華康標楷體"/>
                        </a:rPr>
                        <a:t>﹞（</a:t>
                      </a:r>
                      <a:r>
                        <a:rPr dirty="0" sz="900" spc="15">
                          <a:solidFill>
                            <a:srgbClr val="231F20"/>
                          </a:solidFill>
                          <a:latin typeface="華康標楷體"/>
                          <a:cs typeface="華康標楷體"/>
                        </a:rPr>
                        <a:t>圖</a:t>
                      </a:r>
                      <a:r>
                        <a:rPr dirty="0" sz="900" spc="5">
                          <a:solidFill>
                            <a:srgbClr val="231F20"/>
                          </a:solidFill>
                          <a:latin typeface="華康標楷體"/>
                          <a:cs typeface="華康標楷體"/>
                        </a:rPr>
                        <a:t> </a:t>
                      </a:r>
                      <a:r>
                        <a:rPr dirty="0" sz="900" spc="-55">
                          <a:solidFill>
                            <a:srgbClr val="231F20"/>
                          </a:solidFill>
                          <a:latin typeface="Trebuchet MS"/>
                          <a:cs typeface="Trebuchet MS"/>
                        </a:rPr>
                        <a:t>1.2.13</a:t>
                      </a:r>
                      <a:r>
                        <a:rPr dirty="0" sz="900" spc="-55">
                          <a:solidFill>
                            <a:srgbClr val="231F20"/>
                          </a:solidFill>
                          <a:latin typeface="華康標楷體"/>
                          <a:cs typeface="華康標楷體"/>
                        </a:rPr>
                        <a:t>）</a:t>
                      </a:r>
                      <a:r>
                        <a:rPr dirty="0" sz="900" spc="-35">
                          <a:solidFill>
                            <a:srgbClr val="231F20"/>
                          </a:solidFill>
                          <a:latin typeface="華康標楷體"/>
                          <a:cs typeface="華康標楷體"/>
                        </a:rPr>
                        <a:t>，引擎開關轉至 </a:t>
                      </a:r>
                      <a:r>
                        <a:rPr dirty="0" sz="900" spc="15">
                          <a:solidFill>
                            <a:srgbClr val="231F20"/>
                          </a:solidFill>
                          <a:latin typeface="Trebuchet MS"/>
                          <a:cs typeface="Trebuchet MS"/>
                        </a:rPr>
                        <a:t>ON</a:t>
                      </a:r>
                      <a:r>
                        <a:rPr dirty="0" sz="900" spc="-60">
                          <a:solidFill>
                            <a:srgbClr val="231F20"/>
                          </a:solidFill>
                          <a:latin typeface="Trebuchet MS"/>
                          <a:cs typeface="Trebuchet MS"/>
                        </a:rPr>
                        <a:t> </a:t>
                      </a:r>
                      <a:r>
                        <a:rPr dirty="0" sz="900" spc="5">
                          <a:solidFill>
                            <a:srgbClr val="231F20"/>
                          </a:solidFill>
                          <a:latin typeface="華康標楷體"/>
                          <a:cs typeface="華康標楷體"/>
                        </a:rPr>
                        <a:t>位置時，確認儀表板上的</a:t>
                      </a:r>
                      <a:r>
                        <a:rPr dirty="0" sz="900" spc="-35">
                          <a:solidFill>
                            <a:srgbClr val="231F20"/>
                          </a:solidFill>
                          <a:latin typeface="華康標楷體"/>
                          <a:cs typeface="華康標楷體"/>
                        </a:rPr>
                        <a:t>警示燈皆已亮起</a:t>
                      </a:r>
                      <a:r>
                        <a:rPr dirty="0" sz="900" spc="-10">
                          <a:solidFill>
                            <a:srgbClr val="231F20"/>
                          </a:solidFill>
                          <a:latin typeface="華康標楷體"/>
                          <a:cs typeface="華康標楷體"/>
                        </a:rPr>
                        <a:t>（</a:t>
                      </a:r>
                      <a:r>
                        <a:rPr dirty="0" sz="900" spc="-85">
                          <a:solidFill>
                            <a:srgbClr val="231F20"/>
                          </a:solidFill>
                          <a:latin typeface="華康標楷體"/>
                          <a:cs typeface="華康標楷體"/>
                        </a:rPr>
                        <a:t>溫度、油量、駐車</a:t>
                      </a:r>
                      <a:r>
                        <a:rPr dirty="0" sz="900" spc="-10">
                          <a:solidFill>
                            <a:srgbClr val="231F20"/>
                          </a:solidFill>
                          <a:latin typeface="華康標楷體"/>
                          <a:cs typeface="華康標楷體"/>
                        </a:rPr>
                        <a:t>（手</a:t>
                      </a:r>
                      <a:r>
                        <a:rPr dirty="0" sz="900" spc="-175">
                          <a:solidFill>
                            <a:srgbClr val="231F20"/>
                          </a:solidFill>
                          <a:latin typeface="華康標楷體"/>
                          <a:cs typeface="華康標楷體"/>
                        </a:rPr>
                        <a:t>）</a:t>
                      </a:r>
                      <a:r>
                        <a:rPr dirty="0" sz="900" spc="-45">
                          <a:solidFill>
                            <a:srgbClr val="231F20"/>
                          </a:solidFill>
                          <a:latin typeface="華康標楷體"/>
                          <a:cs typeface="華康標楷體"/>
                        </a:rPr>
                        <a:t>煞車、電瓶、</a:t>
                      </a:r>
                      <a:r>
                        <a:rPr dirty="0" sz="900" spc="-10">
                          <a:solidFill>
                            <a:srgbClr val="231F20"/>
                          </a:solidFill>
                          <a:latin typeface="華康標楷體"/>
                          <a:cs typeface="華康標楷體"/>
                        </a:rPr>
                        <a:t>機油等）</a:t>
                      </a:r>
                      <a:r>
                        <a:rPr dirty="0" sz="900" spc="15">
                          <a:solidFill>
                            <a:srgbClr val="231F20"/>
                          </a:solidFill>
                          <a:latin typeface="華康標楷體"/>
                          <a:cs typeface="華康標楷體"/>
                        </a:rPr>
                        <a:t>。</a:t>
                      </a:r>
                      <a:endParaRPr sz="900">
                        <a:latin typeface="華康標楷體"/>
                        <a:cs typeface="華康標楷體"/>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50"/>
                        </a:spcBef>
                      </a:pPr>
                      <a:endParaRPr sz="950">
                        <a:latin typeface="Times New Roman"/>
                        <a:cs typeface="Times New Roman"/>
                      </a:endParaRPr>
                    </a:p>
                    <a:p>
                      <a:pPr algn="just" marL="133350" marR="47625" indent="-115570">
                        <a:lnSpc>
                          <a:spcPct val="102400"/>
                        </a:lnSpc>
                        <a:spcBef>
                          <a:spcPts val="5"/>
                        </a:spcBef>
                      </a:pPr>
                      <a:r>
                        <a:rPr dirty="0" sz="900" spc="-25">
                          <a:solidFill>
                            <a:srgbClr val="231F20"/>
                          </a:solidFill>
                          <a:latin typeface="華康標楷體"/>
                          <a:cs typeface="華康標楷體"/>
                        </a:rPr>
                        <a:t>．進一步將引擎開關轉到發動位置，約 </a:t>
                      </a:r>
                      <a:r>
                        <a:rPr dirty="0" sz="900">
                          <a:solidFill>
                            <a:srgbClr val="231F20"/>
                          </a:solidFill>
                          <a:latin typeface="Trebuchet MS"/>
                          <a:cs typeface="Trebuchet MS"/>
                        </a:rPr>
                        <a:t>2</a:t>
                      </a:r>
                      <a:r>
                        <a:rPr dirty="0" sz="900" spc="-65">
                          <a:solidFill>
                            <a:srgbClr val="231F20"/>
                          </a:solidFill>
                          <a:latin typeface="Trebuchet MS"/>
                          <a:cs typeface="Trebuchet MS"/>
                        </a:rPr>
                        <a:t> </a:t>
                      </a:r>
                      <a:r>
                        <a:rPr dirty="0" sz="900" spc="-114">
                          <a:solidFill>
                            <a:srgbClr val="231F20"/>
                          </a:solidFill>
                          <a:latin typeface="華康標楷體"/>
                          <a:cs typeface="華康標楷體"/>
                        </a:rPr>
                        <a:t>∼ </a:t>
                      </a:r>
                      <a:r>
                        <a:rPr dirty="0" sz="900">
                          <a:solidFill>
                            <a:srgbClr val="231F20"/>
                          </a:solidFill>
                          <a:latin typeface="Trebuchet MS"/>
                          <a:cs typeface="Trebuchet MS"/>
                        </a:rPr>
                        <a:t>3</a:t>
                      </a:r>
                      <a:r>
                        <a:rPr dirty="0" sz="900" spc="-65">
                          <a:solidFill>
                            <a:srgbClr val="231F20"/>
                          </a:solidFill>
                          <a:latin typeface="Trebuchet MS"/>
                          <a:cs typeface="Trebuchet MS"/>
                        </a:rPr>
                        <a:t> </a:t>
                      </a:r>
                      <a:r>
                        <a:rPr dirty="0" sz="900" spc="-5">
                          <a:solidFill>
                            <a:srgbClr val="231F20"/>
                          </a:solidFill>
                          <a:latin typeface="華康標楷體"/>
                          <a:cs typeface="華康標楷體"/>
                        </a:rPr>
                        <a:t>秒左右將手鬆</a:t>
                      </a:r>
                      <a:r>
                        <a:rPr dirty="0" sz="900" spc="-10">
                          <a:solidFill>
                            <a:srgbClr val="231F20"/>
                          </a:solidFill>
                          <a:latin typeface="華康標楷體"/>
                          <a:cs typeface="華康標楷體"/>
                        </a:rPr>
                        <a:t>開</a:t>
                      </a:r>
                      <a:r>
                        <a:rPr dirty="0" sz="900" spc="-5">
                          <a:solidFill>
                            <a:srgbClr val="231F20"/>
                          </a:solidFill>
                          <a:latin typeface="華康標楷體"/>
                          <a:cs typeface="華康標楷體"/>
                        </a:rPr>
                        <a:t>（</a:t>
                      </a:r>
                      <a:r>
                        <a:rPr dirty="0" sz="900" spc="-10">
                          <a:solidFill>
                            <a:srgbClr val="231F20"/>
                          </a:solidFill>
                          <a:latin typeface="華康標楷體"/>
                          <a:cs typeface="華康標楷體"/>
                        </a:rPr>
                        <a:t>透過引擎聲音、振動或充電指示燈等，確認引擎已經發動）</a:t>
                      </a:r>
                      <a:r>
                        <a:rPr dirty="0" sz="900" spc="15">
                          <a:solidFill>
                            <a:srgbClr val="231F20"/>
                          </a:solidFill>
                          <a:latin typeface="華康標楷體"/>
                          <a:cs typeface="華康標楷體"/>
                        </a:rPr>
                        <a:t>。</a:t>
                      </a:r>
                      <a:endParaRPr sz="900">
                        <a:latin typeface="華康標楷體"/>
                        <a:cs typeface="華康標楷體"/>
                      </a:endParaR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spcBef>
                          <a:spcPts val="280"/>
                        </a:spcBef>
                      </a:pPr>
                      <a:r>
                        <a:rPr dirty="0" sz="900" spc="50">
                          <a:solidFill>
                            <a:srgbClr val="231F20"/>
                          </a:solidFill>
                          <a:latin typeface="華康標楷體"/>
                          <a:cs typeface="華康標楷體"/>
                        </a:rPr>
                        <a:t>也可以建議學員利用雙</a:t>
                      </a:r>
                      <a:endParaRPr sz="900">
                        <a:latin typeface="華康標楷體"/>
                        <a:cs typeface="華康標楷體"/>
                      </a:endParaRPr>
                    </a:p>
                  </a:txBody>
                  <a:tcPr marL="0" marR="0" marB="0" marT="35560">
                    <a:lnL w="9525">
                      <a:solidFill>
                        <a:srgbClr val="BCBEC0"/>
                      </a:solidFill>
                      <a:prstDash val="dot"/>
                    </a:lnL>
                    <a:lnT w="9525">
                      <a:solidFill>
                        <a:srgbClr val="BCBEC0"/>
                      </a:solidFill>
                      <a:prstDash val="solid"/>
                    </a:lnT>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0005">
                        <a:lnSpc>
                          <a:spcPts val="1005"/>
                        </a:lnSpc>
                      </a:pPr>
                      <a:r>
                        <a:rPr dirty="0" sz="900" spc="50">
                          <a:solidFill>
                            <a:srgbClr val="231F20"/>
                          </a:solidFill>
                          <a:latin typeface="華康標楷體"/>
                          <a:cs typeface="華康標楷體"/>
                        </a:rPr>
                        <a:t>手微拉起手煞車握把以</a:t>
                      </a:r>
                      <a:endParaRPr sz="900">
                        <a:latin typeface="華康標楷體"/>
                        <a:cs typeface="華康標楷體"/>
                      </a:endParaRPr>
                    </a:p>
                  </a:txBody>
                  <a:tcPr marL="0" marR="0" marB="0" marT="0">
                    <a:lnL w="9525">
                      <a:solidFill>
                        <a:srgbClr val="BCBEC0"/>
                      </a:solidFill>
                      <a:prstDash val="dot"/>
                    </a:lnL>
                  </a:tcPr>
                </a:tc>
              </a:tr>
              <a:tr h="172720">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0">
                          <a:solidFill>
                            <a:srgbClr val="231F20"/>
                          </a:solidFill>
                          <a:latin typeface="華康標楷體"/>
                          <a:cs typeface="華康標楷體"/>
                        </a:rPr>
                        <a:t>按壓釋放按鈕。</a:t>
                      </a:r>
                      <a:endParaRPr sz="900">
                        <a:latin typeface="華康標楷體"/>
                        <a:cs typeface="華康標楷體"/>
                      </a:endParaRPr>
                    </a:p>
                  </a:txBody>
                  <a:tcPr marL="0" marR="0" marB="0" marT="0">
                    <a:lnL w="9525">
                      <a:solidFill>
                        <a:srgbClr val="BCBEC0"/>
                      </a:solidFill>
                      <a:prstDash val="dot"/>
                    </a:lnL>
                  </a:tcPr>
                </a:tc>
              </a:tr>
              <a:tr h="172720">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spcBef>
                          <a:spcPts val="250"/>
                        </a:spcBef>
                      </a:pPr>
                      <a:r>
                        <a:rPr dirty="0" sz="900" spc="55">
                          <a:solidFill>
                            <a:srgbClr val="231F20"/>
                          </a:solidFill>
                          <a:latin typeface="華康標楷體"/>
                          <a:cs typeface="華康標楷體"/>
                        </a:rPr>
                        <a:t>．不按釋放按鈕的原因在</a:t>
                      </a:r>
                      <a:endParaRPr sz="900">
                        <a:latin typeface="華康標楷體"/>
                        <a:cs typeface="華康標楷體"/>
                      </a:endParaRPr>
                    </a:p>
                  </a:txBody>
                  <a:tcPr marL="0" marR="0" marB="0" marT="3175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50">
                          <a:solidFill>
                            <a:srgbClr val="231F20"/>
                          </a:solidFill>
                          <a:latin typeface="華康標楷體"/>
                          <a:cs typeface="華康標楷體"/>
                        </a:rPr>
                        <a:t>於透過齒輪聲，知道手</a:t>
                      </a:r>
                      <a:endParaRPr sz="900">
                        <a:latin typeface="華康標楷體"/>
                        <a:cs typeface="華康標楷體"/>
                      </a:endParaRPr>
                    </a:p>
                  </a:txBody>
                  <a:tcPr marL="0" marR="0" marB="0" marT="0">
                    <a:lnL w="9525">
                      <a:solidFill>
                        <a:srgbClr val="BCBEC0"/>
                      </a:solidFill>
                      <a:prstDash val="dot"/>
                    </a:lnL>
                  </a:tcPr>
                </a:tc>
              </a:tr>
              <a:tr h="356870">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0">
                          <a:solidFill>
                            <a:srgbClr val="231F20"/>
                          </a:solidFill>
                          <a:latin typeface="華康標楷體"/>
                          <a:cs typeface="華康標楷體"/>
                        </a:rPr>
                        <a:t>煞車有確實作動。</a:t>
                      </a:r>
                      <a:endParaRPr sz="900">
                        <a:latin typeface="華康標楷體"/>
                        <a:cs typeface="華康標楷體"/>
                      </a:endParaRPr>
                    </a:p>
                  </a:txBody>
                  <a:tcPr marL="0" marR="0" marB="0" marT="0">
                    <a:lnL w="9525">
                      <a:solidFill>
                        <a:srgbClr val="BCBEC0"/>
                      </a:solidFill>
                      <a:prstDash val="dot"/>
                    </a:lnL>
                  </a:tcPr>
                </a:tc>
              </a:tr>
              <a:tr h="365760">
                <a:tc>
                  <a:txBody>
                    <a:bodyPr/>
                    <a:lstStyle/>
                    <a:p>
                      <a:pPr>
                        <a:lnSpc>
                          <a:spcPct val="100000"/>
                        </a:lnSpc>
                      </a:pPr>
                      <a:endParaRPr sz="1000">
                        <a:latin typeface="Times New Roman"/>
                        <a:cs typeface="Times New Roman"/>
                      </a:endParaRPr>
                    </a:p>
                    <a:p>
                      <a:pPr marL="17780">
                        <a:lnSpc>
                          <a:spcPts val="1005"/>
                        </a:lnSpc>
                        <a:spcBef>
                          <a:spcPts val="625"/>
                        </a:spcBef>
                      </a:pPr>
                      <a:r>
                        <a:rPr dirty="0" baseline="3086" sz="1350" spc="-367">
                          <a:solidFill>
                            <a:srgbClr val="231F20"/>
                          </a:solidFill>
                          <a:latin typeface="華康標楷體"/>
                          <a:cs typeface="華康標楷體"/>
                        </a:rPr>
                        <a:t>（</a:t>
                      </a:r>
                      <a:r>
                        <a:rPr dirty="0" baseline="3086" sz="1350" spc="-405">
                          <a:solidFill>
                            <a:srgbClr val="231F20"/>
                          </a:solidFill>
                          <a:latin typeface="華康標楷體"/>
                          <a:cs typeface="華康標楷體"/>
                        </a:rPr>
                        <a:t>六</a:t>
                      </a:r>
                      <a:r>
                        <a:rPr dirty="0" baseline="3086" sz="1350" spc="-367">
                          <a:solidFill>
                            <a:srgbClr val="231F20"/>
                          </a:solidFill>
                          <a:latin typeface="華康標楷體"/>
                          <a:cs typeface="華康標楷體"/>
                        </a:rPr>
                        <a:t>）</a:t>
                      </a:r>
                      <a:r>
                        <a:rPr dirty="0" sz="900" spc="-15">
                          <a:solidFill>
                            <a:srgbClr val="231F20"/>
                          </a:solidFill>
                          <a:latin typeface="華康標楷體"/>
                          <a:cs typeface="華康標楷體"/>
                        </a:rPr>
                        <a:t>發動及關</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800">
                        <a:latin typeface="Times New Roman"/>
                        <a:cs typeface="Times New Roman"/>
                      </a:endParaRPr>
                    </a:p>
                  </a:txBody>
                  <a:tcPr marL="0" marR="0" marB="0" marT="0">
                    <a:lnL w="9525">
                      <a:solidFill>
                        <a:srgbClr val="BCBEC0"/>
                      </a:solidFill>
                      <a:prstDash val="dot"/>
                    </a:lnL>
                  </a:tcPr>
                </a:tc>
              </a:tr>
              <a:tr h="140335">
                <a:tc>
                  <a:txBody>
                    <a:bodyPr/>
                    <a:lstStyle/>
                    <a:p>
                      <a:pPr algn="r" marR="45720">
                        <a:lnSpc>
                          <a:spcPts val="1005"/>
                        </a:lnSpc>
                      </a:pPr>
                      <a:r>
                        <a:rPr dirty="0" sz="900" spc="-15">
                          <a:solidFill>
                            <a:srgbClr val="231F20"/>
                          </a:solidFill>
                          <a:latin typeface="華康標楷體"/>
                          <a:cs typeface="華康標楷體"/>
                        </a:rPr>
                        <a:t>閉引擎的</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nSpc>
                          <a:spcPct val="100000"/>
                        </a:lnSpc>
                      </a:pPr>
                      <a:endParaRPr sz="700">
                        <a:latin typeface="Times New Roman"/>
                        <a:cs typeface="Times New Roman"/>
                      </a:endParaRPr>
                    </a:p>
                  </a:txBody>
                  <a:tcPr marL="0" marR="0" marB="0" marT="0">
                    <a:lnL w="9525">
                      <a:solidFill>
                        <a:srgbClr val="BCBEC0"/>
                      </a:solidFill>
                      <a:prstDash val="dot"/>
                    </a:lnL>
                  </a:tcPr>
                </a:tc>
              </a:tr>
              <a:tr h="219075">
                <a:tc>
                  <a:txBody>
                    <a:bodyPr/>
                    <a:lstStyle/>
                    <a:p>
                      <a:pPr algn="ctr" marR="15875">
                        <a:lnSpc>
                          <a:spcPts val="1080"/>
                        </a:lnSpc>
                      </a:pPr>
                      <a:r>
                        <a:rPr dirty="0" sz="900" spc="-30">
                          <a:solidFill>
                            <a:srgbClr val="231F20"/>
                          </a:solidFill>
                          <a:latin typeface="華康標楷體"/>
                          <a:cs typeface="華康標楷體"/>
                        </a:rPr>
                        <a:t>方法</a:t>
                      </a:r>
                      <a:endParaRPr sz="900">
                        <a:latin typeface="華康標楷體"/>
                        <a:cs typeface="華康標楷體"/>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spcBef>
                          <a:spcPts val="620"/>
                        </a:spcBef>
                      </a:pPr>
                      <a:r>
                        <a:rPr dirty="0" sz="900" spc="55">
                          <a:solidFill>
                            <a:srgbClr val="231F20"/>
                          </a:solidFill>
                          <a:latin typeface="華康標楷體"/>
                          <a:cs typeface="華康標楷體"/>
                        </a:rPr>
                        <a:t>．當車子發動引擎時，基</a:t>
                      </a:r>
                      <a:endParaRPr sz="900">
                        <a:latin typeface="華康標楷體"/>
                        <a:cs typeface="華康標楷體"/>
                      </a:endParaRPr>
                    </a:p>
                  </a:txBody>
                  <a:tcPr marL="0" marR="0" marB="0" marT="7874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0">
                          <a:solidFill>
                            <a:srgbClr val="231F20"/>
                          </a:solidFill>
                          <a:latin typeface="華康標楷體"/>
                          <a:cs typeface="華康標楷體"/>
                        </a:rPr>
                        <a:t>於安全</a:t>
                      </a:r>
                      <a:r>
                        <a:rPr dirty="0" sz="900" spc="70">
                          <a:solidFill>
                            <a:srgbClr val="231F20"/>
                          </a:solidFill>
                          <a:latin typeface="華康標楷體"/>
                          <a:cs typeface="華康標楷體"/>
                        </a:rPr>
                        <a:t>（</a:t>
                      </a:r>
                      <a:r>
                        <a:rPr dirty="0" sz="900" spc="60">
                          <a:solidFill>
                            <a:srgbClr val="231F20"/>
                          </a:solidFill>
                          <a:latin typeface="華康標楷體"/>
                          <a:cs typeface="華康標楷體"/>
                        </a:rPr>
                        <a:t>手排檔車應踩</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45720">
                        <a:lnSpc>
                          <a:spcPts val="1005"/>
                        </a:lnSpc>
                      </a:pPr>
                      <a:r>
                        <a:rPr dirty="0" sz="900" spc="45">
                          <a:solidFill>
                            <a:srgbClr val="231F20"/>
                          </a:solidFill>
                          <a:latin typeface="華康標楷體"/>
                          <a:cs typeface="華康標楷體"/>
                        </a:rPr>
                        <a:t>下離合器踏板及煞車；</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16510">
                        <a:lnSpc>
                          <a:spcPts val="1005"/>
                        </a:lnSpc>
                      </a:pPr>
                      <a:r>
                        <a:rPr dirty="0" sz="900" spc="-10">
                          <a:solidFill>
                            <a:srgbClr val="231F20"/>
                          </a:solidFill>
                          <a:latin typeface="華康標楷體"/>
                          <a:cs typeface="華康標楷體"/>
                        </a:rPr>
                        <a:t>自排檔車應踩下煞車</a:t>
                      </a:r>
                      <a:r>
                        <a:rPr dirty="0" sz="900" spc="-25">
                          <a:solidFill>
                            <a:srgbClr val="231F20"/>
                          </a:solidFill>
                          <a:latin typeface="華康標楷體"/>
                          <a:cs typeface="華康標楷體"/>
                        </a:rPr>
                        <a:t>），</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而且可以減輕起動馬達</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的負擔並達到防禦駕駛</a:t>
                      </a:r>
                      <a:endParaRPr sz="900">
                        <a:latin typeface="華康標楷體"/>
                        <a:cs typeface="華康標楷體"/>
                      </a:endParaRPr>
                    </a:p>
                  </a:txBody>
                  <a:tcPr marL="0" marR="0" marB="0" marT="0">
                    <a:lnL w="9525">
                      <a:solidFill>
                        <a:srgbClr val="BCBEC0"/>
                      </a:solidFill>
                      <a:prstDash val="dot"/>
                    </a:lnL>
                  </a:tcPr>
                </a:tc>
              </a:tr>
              <a:tr h="280670">
                <a:tc>
                  <a:txBody>
                    <a:bodyPr/>
                    <a:lstStyle/>
                    <a:p>
                      <a:pPr algn="ctr">
                        <a:lnSpc>
                          <a:spcPct val="100000"/>
                        </a:lnSpc>
                        <a:spcBef>
                          <a:spcPts val="40"/>
                        </a:spcBef>
                      </a:pPr>
                      <a:r>
                        <a:rPr dirty="0" sz="550" spc="-10">
                          <a:solidFill>
                            <a:srgbClr val="231F20"/>
                          </a:solidFill>
                          <a:latin typeface="SimSun"/>
                          <a:cs typeface="SimSun"/>
                        </a:rPr>
                        <a:t>鑰匙解鎖按鈕</a:t>
                      </a:r>
                      <a:endParaRPr sz="550">
                        <a:latin typeface="SimSun"/>
                        <a:cs typeface="SimSun"/>
                      </a:endParaRPr>
                    </a:p>
                    <a:p>
                      <a:pPr algn="ctr">
                        <a:lnSpc>
                          <a:spcPct val="100000"/>
                        </a:lnSpc>
                        <a:spcBef>
                          <a:spcPts val="20"/>
                        </a:spcBef>
                      </a:pPr>
                      <a:r>
                        <a:rPr dirty="0" sz="550">
                          <a:solidFill>
                            <a:srgbClr val="231F20"/>
                          </a:solidFill>
                          <a:latin typeface="SimSun"/>
                          <a:cs typeface="SimSun"/>
                        </a:rPr>
                        <a:t>（部分車有配備</a:t>
                      </a:r>
                      <a:r>
                        <a:rPr dirty="0" sz="550" spc="-50">
                          <a:solidFill>
                            <a:srgbClr val="231F20"/>
                          </a:solidFill>
                          <a:latin typeface="SimSun"/>
                          <a:cs typeface="SimSun"/>
                        </a:rPr>
                        <a:t>）</a:t>
                      </a:r>
                      <a:endParaRPr sz="550">
                        <a:latin typeface="SimSun"/>
                        <a:cs typeface="SimSun"/>
                      </a:endParaRPr>
                    </a:p>
                    <a:p>
                      <a:pPr marL="17780">
                        <a:lnSpc>
                          <a:spcPct val="100000"/>
                        </a:lnSpc>
                        <a:spcBef>
                          <a:spcPts val="95"/>
                        </a:spcBef>
                      </a:pPr>
                      <a:r>
                        <a:rPr dirty="0" sz="500" spc="-80">
                          <a:solidFill>
                            <a:srgbClr val="231F20"/>
                          </a:solidFill>
                          <a:latin typeface="SimSun"/>
                          <a:cs typeface="SimSun"/>
                        </a:rPr>
                        <a:t>圖 </a:t>
                      </a:r>
                      <a:r>
                        <a:rPr dirty="0" sz="500" spc="-10">
                          <a:solidFill>
                            <a:srgbClr val="231F20"/>
                          </a:solidFill>
                          <a:latin typeface="Trebuchet MS"/>
                          <a:cs typeface="Trebuchet MS"/>
                        </a:rPr>
                        <a:t>1.2.13</a:t>
                      </a:r>
                      <a:endParaRPr sz="500">
                        <a:latin typeface="Trebuchet MS"/>
                        <a:cs typeface="Trebuchet MS"/>
                      </a:endParaRPr>
                    </a:p>
                  </a:txBody>
                  <a:tcPr marL="0" marR="0" marB="0" marT="508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20">
                          <a:solidFill>
                            <a:srgbClr val="231F20"/>
                          </a:solidFill>
                          <a:latin typeface="華康標楷體"/>
                          <a:cs typeface="華康標楷體"/>
                        </a:rPr>
                        <a:t>的效果。</a:t>
                      </a:r>
                      <a:endParaRPr sz="900">
                        <a:latin typeface="華康標楷體"/>
                        <a:cs typeface="華康標楷體"/>
                      </a:endParaRPr>
                    </a:p>
                    <a:p>
                      <a:pPr marL="17780">
                        <a:lnSpc>
                          <a:spcPts val="1005"/>
                        </a:lnSpc>
                        <a:spcBef>
                          <a:spcPts val="25"/>
                        </a:spcBef>
                      </a:pPr>
                      <a:r>
                        <a:rPr dirty="0" sz="900" spc="55">
                          <a:solidFill>
                            <a:srgbClr val="231F20"/>
                          </a:solidFill>
                          <a:latin typeface="華康標楷體"/>
                          <a:cs typeface="華康標楷體"/>
                        </a:rPr>
                        <a:t>．引導學員注意那些警示</a:t>
                      </a:r>
                      <a:endParaRPr sz="900">
                        <a:latin typeface="華康標楷體"/>
                        <a:cs typeface="華康標楷體"/>
                      </a:endParaRPr>
                    </a:p>
                  </a:txBody>
                  <a:tcPr marL="0" marR="0" marB="0" marT="0">
                    <a:lnL w="9525">
                      <a:solidFill>
                        <a:srgbClr val="BCBEC0"/>
                      </a:solidFill>
                      <a:prstDash val="dot"/>
                    </a:lnL>
                  </a:tcPr>
                </a:tc>
              </a:tr>
              <a:tr h="131445">
                <a:tc>
                  <a:txBody>
                    <a:bodyPr/>
                    <a:lstStyle/>
                    <a:p>
                      <a:pPr algn="r" marR="32384">
                        <a:lnSpc>
                          <a:spcPts val="620"/>
                        </a:lnSpc>
                        <a:spcBef>
                          <a:spcPts val="315"/>
                        </a:spcBef>
                      </a:pPr>
                      <a:r>
                        <a:rPr dirty="0" sz="550" spc="-5">
                          <a:solidFill>
                            <a:srgbClr val="231F20"/>
                          </a:solidFill>
                          <a:latin typeface="SimSun"/>
                          <a:cs typeface="SimSun"/>
                        </a:rPr>
                        <a:t>※ 本按鈕於小型車上</a:t>
                      </a:r>
                      <a:endParaRPr sz="550">
                        <a:latin typeface="SimSun"/>
                        <a:cs typeface="SimSun"/>
                      </a:endParaRPr>
                    </a:p>
                  </a:txBody>
                  <a:tcPr marL="0" marR="0" marB="0" marT="40005">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7465">
                        <a:lnSpc>
                          <a:spcPts val="940"/>
                        </a:lnSpc>
                      </a:pPr>
                      <a:r>
                        <a:rPr dirty="0" sz="900" spc="45">
                          <a:solidFill>
                            <a:srgbClr val="231F20"/>
                          </a:solidFill>
                          <a:latin typeface="華康標楷體"/>
                          <a:cs typeface="華康標楷體"/>
                        </a:rPr>
                        <a:t>燈，發動前應顯示，發</a:t>
                      </a:r>
                      <a:endParaRPr sz="900">
                        <a:latin typeface="華康標楷體"/>
                        <a:cs typeface="華康標楷體"/>
                      </a:endParaRPr>
                    </a:p>
                  </a:txBody>
                  <a:tcPr marL="0" marR="0" marB="0" marT="0">
                    <a:lnL w="9525">
                      <a:solidFill>
                        <a:srgbClr val="BCBEC0"/>
                      </a:solidFill>
                      <a:prstDash val="dot"/>
                    </a:lnL>
                  </a:tcPr>
                </a:tc>
              </a:tr>
              <a:tr h="148590">
                <a:tc>
                  <a:txBody>
                    <a:bodyPr/>
                    <a:lstStyle/>
                    <a:p>
                      <a:pPr marL="61594">
                        <a:lnSpc>
                          <a:spcPts val="620"/>
                        </a:lnSpc>
                      </a:pPr>
                      <a:r>
                        <a:rPr dirty="0" sz="550" spc="-15">
                          <a:solidFill>
                            <a:srgbClr val="231F20"/>
                          </a:solidFill>
                          <a:latin typeface="SimSun"/>
                          <a:cs typeface="SimSun"/>
                        </a:rPr>
                        <a:t>較少見。</a:t>
                      </a:r>
                      <a:endParaRPr sz="550">
                        <a:latin typeface="SimSun"/>
                        <a:cs typeface="SimSu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spcBef>
                          <a:spcPts val="65"/>
                        </a:spcBef>
                      </a:pPr>
                      <a:r>
                        <a:rPr dirty="0" sz="900" spc="50">
                          <a:solidFill>
                            <a:srgbClr val="231F20"/>
                          </a:solidFill>
                          <a:latin typeface="華康標楷體"/>
                          <a:cs typeface="華康標楷體"/>
                        </a:rPr>
                        <a:t>動後務必熄滅。例如電</a:t>
                      </a:r>
                      <a:endParaRPr sz="900">
                        <a:latin typeface="華康標楷體"/>
                        <a:cs typeface="華康標楷體"/>
                      </a:endParaRPr>
                    </a:p>
                  </a:txBody>
                  <a:tcPr marL="0" marR="0" marB="0" marT="8255">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瓶及機油之警示燈發動</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後未熄滅，就表示車輛</a:t>
                      </a:r>
                      <a:endParaRPr sz="900">
                        <a:latin typeface="華康標楷體"/>
                        <a:cs typeface="華康標楷體"/>
                      </a:endParaRPr>
                    </a:p>
                  </a:txBody>
                  <a:tcPr marL="0" marR="0" marB="0" marT="0">
                    <a:lnL w="9525">
                      <a:solidFill>
                        <a:srgbClr val="BCBEC0"/>
                      </a:solidFill>
                      <a:prstDash val="dot"/>
                    </a:lnL>
                  </a:tcPr>
                </a:tc>
              </a:tr>
              <a:tr h="181610">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marL="142240">
                        <a:lnSpc>
                          <a:spcPts val="1080"/>
                        </a:lnSpc>
                      </a:pPr>
                      <a:r>
                        <a:rPr dirty="0" sz="900" spc="-15">
                          <a:solidFill>
                            <a:srgbClr val="231F20"/>
                          </a:solidFill>
                          <a:latin typeface="華康標楷體"/>
                          <a:cs typeface="華康標楷體"/>
                        </a:rPr>
                        <a:t>有異常，需進廠檢修。</a:t>
                      </a:r>
                      <a:endParaRPr sz="900">
                        <a:latin typeface="華康標楷體"/>
                        <a:cs typeface="華康標楷體"/>
                      </a:endParaRPr>
                    </a:p>
                  </a:txBody>
                  <a:tcPr marL="0" marR="0" marB="0" marT="0">
                    <a:lnL w="9525">
                      <a:solidFill>
                        <a:srgbClr val="BCBEC0"/>
                      </a:solidFill>
                      <a:prstDash val="dot"/>
                    </a:lnL>
                  </a:tcPr>
                </a:tc>
              </a:tr>
              <a:tr h="181610">
                <a:tc>
                  <a:txBody>
                    <a:bodyPr/>
                    <a:lstStyle/>
                    <a:p>
                      <a:pPr>
                        <a:lnSpc>
                          <a:spcPct val="100000"/>
                        </a:lnSpc>
                      </a:pPr>
                      <a:endParaRPr sz="8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735">
                        <a:lnSpc>
                          <a:spcPts val="1005"/>
                        </a:lnSpc>
                        <a:spcBef>
                          <a:spcPts val="325"/>
                        </a:spcBef>
                      </a:pPr>
                      <a:r>
                        <a:rPr dirty="0" sz="900" spc="55">
                          <a:solidFill>
                            <a:srgbClr val="231F20"/>
                          </a:solidFill>
                          <a:latin typeface="華康標楷體"/>
                          <a:cs typeface="華康標楷體"/>
                        </a:rPr>
                        <a:t>．當引擎已經發動，如果</a:t>
                      </a:r>
                      <a:endParaRPr sz="900">
                        <a:latin typeface="華康標楷體"/>
                        <a:cs typeface="華康標楷體"/>
                      </a:endParaRPr>
                    </a:p>
                  </a:txBody>
                  <a:tcPr marL="0" marR="0" marB="0" marT="41275">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1005"/>
                        </a:lnSpc>
                      </a:pPr>
                      <a:r>
                        <a:rPr dirty="0" sz="900" spc="50">
                          <a:solidFill>
                            <a:srgbClr val="231F20"/>
                          </a:solidFill>
                          <a:latin typeface="華康標楷體"/>
                          <a:cs typeface="華康標楷體"/>
                        </a:rPr>
                        <a:t>再將引擎開關再次轉到</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45">
                          <a:solidFill>
                            <a:srgbClr val="231F20"/>
                          </a:solidFill>
                          <a:latin typeface="華康標楷體"/>
                          <a:cs typeface="華康標楷體"/>
                        </a:rPr>
                        <a:t>發動位置，起動馬達會</a:t>
                      </a:r>
                      <a:endParaRPr sz="900">
                        <a:latin typeface="華康標楷體"/>
                        <a:cs typeface="華康標楷體"/>
                      </a:endParaRPr>
                    </a:p>
                  </a:txBody>
                  <a:tcPr marL="0" marR="0" marB="0" marT="0">
                    <a:lnL w="9525">
                      <a:solidFill>
                        <a:srgbClr val="BCBEC0"/>
                      </a:solidFill>
                      <a:prstDash val="dot"/>
                    </a:lnL>
                  </a:tcPr>
                </a:tc>
              </a:tr>
              <a:tr h="140335">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8100">
                        <a:lnSpc>
                          <a:spcPts val="1005"/>
                        </a:lnSpc>
                      </a:pPr>
                      <a:r>
                        <a:rPr dirty="0" sz="900" spc="50">
                          <a:solidFill>
                            <a:srgbClr val="231F20"/>
                          </a:solidFill>
                          <a:latin typeface="華康標楷體"/>
                          <a:cs typeface="華康標楷體"/>
                        </a:rPr>
                        <a:t>容易發生故障。如果長</a:t>
                      </a:r>
                      <a:endParaRPr sz="900">
                        <a:latin typeface="華康標楷體"/>
                        <a:cs typeface="華康標楷體"/>
                      </a:endParaRPr>
                    </a:p>
                  </a:txBody>
                  <a:tcPr marL="0" marR="0" marB="0" marT="0">
                    <a:lnL w="9525">
                      <a:solidFill>
                        <a:srgbClr val="BCBEC0"/>
                      </a:solidFill>
                      <a:prstDash val="dot"/>
                    </a:lnL>
                  </a:tcPr>
                </a:tc>
              </a:tr>
              <a:tr h="130810">
                <a:tc>
                  <a:txBody>
                    <a:bodyPr/>
                    <a:lstStyle/>
                    <a:p>
                      <a:pPr>
                        <a:lnSpc>
                          <a:spcPct val="100000"/>
                        </a:lnSpc>
                      </a:pPr>
                      <a:endParaRPr sz="700">
                        <a:latin typeface="Times New Roman"/>
                        <a:cs typeface="Times New Roman"/>
                      </a:endParaRPr>
                    </a:p>
                  </a:txBody>
                  <a:tcPr marL="0" marR="0" marB="0" marT="0">
                    <a:lnR w="9525">
                      <a:solidFill>
                        <a:srgbClr val="BCBEC0"/>
                      </a:solidFill>
                      <a:prstDash val="dot"/>
                    </a:lnR>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vMerge="1">
                  <a:txBody>
                    <a:bodyPr/>
                    <a:lstStyle/>
                    <a:p>
                      <a:pPr/>
                    </a:p>
                  </a:txBody>
                  <a:tcPr marL="0" marR="0" marB="0" marT="0">
                    <a:lnL w="9525">
                      <a:solidFill>
                        <a:srgbClr val="BCBEC0"/>
                      </a:solidFill>
                      <a:prstDash val="dot"/>
                    </a:lnL>
                    <a:lnR w="9525">
                      <a:solidFill>
                        <a:srgbClr val="BCBEC0"/>
                      </a:solidFill>
                      <a:prstDash val="dot"/>
                    </a:lnR>
                    <a:lnT w="9525">
                      <a:solidFill>
                        <a:srgbClr val="BCBEC0"/>
                      </a:solidFill>
                      <a:prstDash val="solid"/>
                    </a:lnT>
                  </a:tcPr>
                </a:tc>
                <a:tc>
                  <a:txBody>
                    <a:bodyPr/>
                    <a:lstStyle/>
                    <a:p>
                      <a:pPr algn="r" marR="39370">
                        <a:lnSpc>
                          <a:spcPts val="930"/>
                        </a:lnSpc>
                      </a:pPr>
                      <a:r>
                        <a:rPr dirty="0" sz="900" spc="50">
                          <a:solidFill>
                            <a:srgbClr val="231F20"/>
                          </a:solidFill>
                          <a:latin typeface="華康標楷體"/>
                          <a:cs typeface="華康標楷體"/>
                        </a:rPr>
                        <a:t>時間將開關轉到發動引</a:t>
                      </a:r>
                      <a:endParaRPr sz="900">
                        <a:latin typeface="華康標楷體"/>
                        <a:cs typeface="華康標楷體"/>
                      </a:endParaRPr>
                    </a:p>
                  </a:txBody>
                  <a:tcPr marL="0" marR="0" marB="0" marT="0">
                    <a:lnL w="9525">
                      <a:solidFill>
                        <a:srgbClr val="BCBEC0"/>
                      </a:solidFill>
                      <a:prstDash val="dot"/>
                    </a:lnL>
                  </a:tcPr>
                </a:tc>
              </a:tr>
            </a:tbl>
          </a:graphicData>
        </a:graphic>
      </p:graphicFrame>
      <p:grpSp>
        <p:nvGrpSpPr>
          <p:cNvPr id="116" name="object 116" descr=""/>
          <p:cNvGrpSpPr/>
          <p:nvPr/>
        </p:nvGrpSpPr>
        <p:grpSpPr>
          <a:xfrm>
            <a:off x="7936697" y="2572588"/>
            <a:ext cx="741680" cy="620395"/>
            <a:chOff x="7936697" y="2572588"/>
            <a:chExt cx="741680" cy="620395"/>
          </a:xfrm>
        </p:grpSpPr>
        <p:pic>
          <p:nvPicPr>
            <p:cNvPr id="117" name="object 117" descr=""/>
            <p:cNvPicPr/>
            <p:nvPr/>
          </p:nvPicPr>
          <p:blipFill>
            <a:blip r:embed="rId45" cstate="print"/>
            <a:stretch>
              <a:fillRect/>
            </a:stretch>
          </p:blipFill>
          <p:spPr>
            <a:xfrm>
              <a:off x="7936697" y="2572588"/>
              <a:ext cx="741161" cy="569366"/>
            </a:xfrm>
            <a:prstGeom prst="rect">
              <a:avLst/>
            </a:prstGeom>
          </p:spPr>
        </p:pic>
        <p:pic>
          <p:nvPicPr>
            <p:cNvPr id="118" name="object 118" descr=""/>
            <p:cNvPicPr/>
            <p:nvPr/>
          </p:nvPicPr>
          <p:blipFill>
            <a:blip r:embed="rId46" cstate="print"/>
            <a:stretch>
              <a:fillRect/>
            </a:stretch>
          </p:blipFill>
          <p:spPr>
            <a:xfrm>
              <a:off x="8121383" y="2589987"/>
              <a:ext cx="538822" cy="531571"/>
            </a:xfrm>
            <a:prstGeom prst="rect">
              <a:avLst/>
            </a:prstGeom>
          </p:spPr>
        </p:pic>
        <p:pic>
          <p:nvPicPr>
            <p:cNvPr id="119" name="object 119" descr=""/>
            <p:cNvPicPr/>
            <p:nvPr/>
          </p:nvPicPr>
          <p:blipFill>
            <a:blip r:embed="rId47" cstate="print"/>
            <a:stretch>
              <a:fillRect/>
            </a:stretch>
          </p:blipFill>
          <p:spPr>
            <a:xfrm>
              <a:off x="8170570" y="2638488"/>
              <a:ext cx="444093" cy="438099"/>
            </a:xfrm>
            <a:prstGeom prst="rect">
              <a:avLst/>
            </a:prstGeom>
          </p:spPr>
        </p:pic>
        <p:pic>
          <p:nvPicPr>
            <p:cNvPr id="120" name="object 120" descr=""/>
            <p:cNvPicPr/>
            <p:nvPr/>
          </p:nvPicPr>
          <p:blipFill>
            <a:blip r:embed="rId48" cstate="print"/>
            <a:stretch>
              <a:fillRect/>
            </a:stretch>
          </p:blipFill>
          <p:spPr>
            <a:xfrm>
              <a:off x="8310067" y="2776105"/>
              <a:ext cx="165100" cy="162877"/>
            </a:xfrm>
            <a:prstGeom prst="rect">
              <a:avLst/>
            </a:prstGeom>
          </p:spPr>
        </p:pic>
        <p:pic>
          <p:nvPicPr>
            <p:cNvPr id="121" name="object 121" descr=""/>
            <p:cNvPicPr/>
            <p:nvPr/>
          </p:nvPicPr>
          <p:blipFill>
            <a:blip r:embed="rId49" cstate="print"/>
            <a:stretch>
              <a:fillRect/>
            </a:stretch>
          </p:blipFill>
          <p:spPr>
            <a:xfrm>
              <a:off x="7964969" y="2992792"/>
              <a:ext cx="127063" cy="125336"/>
            </a:xfrm>
            <a:prstGeom prst="rect">
              <a:avLst/>
            </a:prstGeom>
          </p:spPr>
        </p:pic>
        <p:sp>
          <p:nvSpPr>
            <p:cNvPr id="122" name="object 122" descr=""/>
            <p:cNvSpPr/>
            <p:nvPr/>
          </p:nvSpPr>
          <p:spPr>
            <a:xfrm>
              <a:off x="8266354" y="2699156"/>
              <a:ext cx="130810" cy="64769"/>
            </a:xfrm>
            <a:custGeom>
              <a:avLst/>
              <a:gdLst/>
              <a:ahLst/>
              <a:cxnLst/>
              <a:rect l="l" t="t" r="r" b="b"/>
              <a:pathLst>
                <a:path w="130809" h="64769">
                  <a:moveTo>
                    <a:pt x="27825" y="38417"/>
                  </a:moveTo>
                  <a:lnTo>
                    <a:pt x="0" y="62750"/>
                  </a:lnTo>
                  <a:lnTo>
                    <a:pt x="2552" y="64693"/>
                  </a:lnTo>
                  <a:lnTo>
                    <a:pt x="8280" y="57581"/>
                  </a:lnTo>
                  <a:lnTo>
                    <a:pt x="14414" y="50812"/>
                  </a:lnTo>
                  <a:lnTo>
                    <a:pt x="20942" y="44411"/>
                  </a:lnTo>
                  <a:lnTo>
                    <a:pt x="27825" y="38417"/>
                  </a:lnTo>
                  <a:close/>
                </a:path>
                <a:path w="130809" h="64769">
                  <a:moveTo>
                    <a:pt x="130365" y="50"/>
                  </a:moveTo>
                  <a:lnTo>
                    <a:pt x="90004" y="4178"/>
                  </a:lnTo>
                  <a:lnTo>
                    <a:pt x="78295" y="7391"/>
                  </a:lnTo>
                  <a:lnTo>
                    <a:pt x="79260" y="10452"/>
                  </a:lnTo>
                  <a:lnTo>
                    <a:pt x="90741" y="7289"/>
                  </a:lnTo>
                  <a:lnTo>
                    <a:pt x="102425" y="5029"/>
                  </a:lnTo>
                  <a:lnTo>
                    <a:pt x="114274" y="3657"/>
                  </a:lnTo>
                  <a:lnTo>
                    <a:pt x="126263" y="3200"/>
                  </a:lnTo>
                  <a:lnTo>
                    <a:pt x="130276" y="3263"/>
                  </a:lnTo>
                  <a:lnTo>
                    <a:pt x="130365" y="50"/>
                  </a:lnTo>
                  <a:close/>
                </a:path>
              </a:pathLst>
            </a:custGeom>
            <a:solidFill>
              <a:srgbClr val="58595B"/>
            </a:solidFill>
          </p:spPr>
          <p:txBody>
            <a:bodyPr wrap="square" lIns="0" tIns="0" rIns="0" bIns="0" rtlCol="0"/>
            <a:lstStyle/>
            <a:p/>
          </p:txBody>
        </p:sp>
        <p:pic>
          <p:nvPicPr>
            <p:cNvPr id="123" name="object 123" descr=""/>
            <p:cNvPicPr/>
            <p:nvPr/>
          </p:nvPicPr>
          <p:blipFill>
            <a:blip r:embed="rId50" cstate="print"/>
            <a:stretch>
              <a:fillRect/>
            </a:stretch>
          </p:blipFill>
          <p:spPr>
            <a:xfrm>
              <a:off x="8234228" y="2831180"/>
              <a:ext cx="69608" cy="156286"/>
            </a:xfrm>
            <a:prstGeom prst="rect">
              <a:avLst/>
            </a:prstGeom>
          </p:spPr>
        </p:pic>
        <p:sp>
          <p:nvSpPr>
            <p:cNvPr id="124" name="object 124" descr=""/>
            <p:cNvSpPr/>
            <p:nvPr/>
          </p:nvSpPr>
          <p:spPr>
            <a:xfrm>
              <a:off x="8029960" y="3086070"/>
              <a:ext cx="0" cy="106680"/>
            </a:xfrm>
            <a:custGeom>
              <a:avLst/>
              <a:gdLst/>
              <a:ahLst/>
              <a:cxnLst/>
              <a:rect l="l" t="t" r="r" b="b"/>
              <a:pathLst>
                <a:path w="0" h="106680">
                  <a:moveTo>
                    <a:pt x="0" y="0"/>
                  </a:moveTo>
                  <a:lnTo>
                    <a:pt x="0" y="106375"/>
                  </a:lnTo>
                </a:path>
              </a:pathLst>
            </a:custGeom>
            <a:ln w="3175">
              <a:solidFill>
                <a:srgbClr val="231F20"/>
              </a:solidFill>
            </a:ln>
          </p:spPr>
          <p:txBody>
            <a:bodyPr wrap="square" lIns="0" tIns="0" rIns="0" bIns="0" rtlCol="0"/>
            <a:lstStyle/>
            <a:p/>
          </p:txBody>
        </p:sp>
      </p:grpSp>
      <p:sp>
        <p:nvSpPr>
          <p:cNvPr id="125" name="object 125" descr=""/>
          <p:cNvSpPr txBox="1"/>
          <p:nvPr/>
        </p:nvSpPr>
        <p:spPr>
          <a:xfrm rot="1440000">
            <a:off x="8409876" y="2728651"/>
            <a:ext cx="71281" cy="63500"/>
          </a:xfrm>
          <a:prstGeom prst="rect">
            <a:avLst/>
          </a:prstGeom>
        </p:spPr>
        <p:txBody>
          <a:bodyPr wrap="square" lIns="0" tIns="0" rIns="0" bIns="0" rtlCol="0" vert="horz">
            <a:spAutoFit/>
          </a:bodyPr>
          <a:lstStyle/>
          <a:p>
            <a:pPr>
              <a:lnSpc>
                <a:spcPts val="495"/>
              </a:lnSpc>
            </a:pPr>
            <a:r>
              <a:rPr dirty="0" sz="500" spc="-10">
                <a:solidFill>
                  <a:srgbClr val="231F20"/>
                </a:solidFill>
                <a:latin typeface="Trebuchet MS"/>
                <a:cs typeface="Trebuchet MS"/>
              </a:rPr>
              <a:t>4</a:t>
            </a:r>
            <a:endParaRPr sz="500">
              <a:latin typeface="Trebuchet MS"/>
              <a:cs typeface="Trebuchet MS"/>
            </a:endParaRPr>
          </a:p>
        </p:txBody>
      </p:sp>
      <p:sp>
        <p:nvSpPr>
          <p:cNvPr id="134" name="object 134" descr=""/>
          <p:cNvSpPr txBox="1"/>
          <p:nvPr/>
        </p:nvSpPr>
        <p:spPr>
          <a:xfrm>
            <a:off x="527320" y="5021071"/>
            <a:ext cx="1369695" cy="127000"/>
          </a:xfrm>
          <a:prstGeom prst="rect">
            <a:avLst/>
          </a:prstGeom>
        </p:spPr>
        <p:txBody>
          <a:bodyPr wrap="square" lIns="0" tIns="0" rIns="0" bIns="0" rtlCol="0" vert="horz">
            <a:spAutoFit/>
          </a:bodyPr>
          <a:lstStyle/>
          <a:p>
            <a:pPr marL="12700">
              <a:lnSpc>
                <a:spcPts val="860"/>
              </a:lnSpc>
            </a:pPr>
            <a:r>
              <a:rPr dirty="0" sz="800" spc="90" b="1" i="1">
                <a:solidFill>
                  <a:srgbClr val="231F20"/>
                </a:solidFill>
                <a:latin typeface="Times New Roman"/>
                <a:cs typeface="Times New Roman"/>
              </a:rPr>
              <a:t>16</a:t>
            </a:r>
            <a:r>
              <a:rPr dirty="0" sz="800" spc="240" b="1" i="1">
                <a:solidFill>
                  <a:srgbClr val="231F20"/>
                </a:solidFill>
                <a:latin typeface="Times New Roman"/>
                <a:cs typeface="Times New Roman"/>
              </a:rPr>
              <a:t>  </a:t>
            </a:r>
            <a:r>
              <a:rPr dirty="0" sz="600" spc="60">
                <a:solidFill>
                  <a:srgbClr val="231F20"/>
                </a:solidFill>
                <a:latin typeface="SimSun"/>
                <a:cs typeface="SimSun"/>
              </a:rPr>
              <a:t>小型車駕駛訓練術科教學手冊</a:t>
            </a:r>
            <a:endParaRPr sz="600">
              <a:latin typeface="SimSun"/>
              <a:cs typeface="SimSun"/>
            </a:endParaRPr>
          </a:p>
        </p:txBody>
      </p:sp>
      <p:sp>
        <p:nvSpPr>
          <p:cNvPr id="135" name="object 135" descr=""/>
          <p:cNvSpPr txBox="1"/>
          <p:nvPr/>
        </p:nvSpPr>
        <p:spPr>
          <a:xfrm>
            <a:off x="13220639" y="5021071"/>
            <a:ext cx="1369695" cy="127000"/>
          </a:xfrm>
          <a:prstGeom prst="rect">
            <a:avLst/>
          </a:prstGeom>
        </p:spPr>
        <p:txBody>
          <a:bodyPr wrap="square" lIns="0" tIns="0" rIns="0" bIns="0" rtlCol="0" vert="horz">
            <a:spAutoFit/>
          </a:bodyPr>
          <a:lstStyle/>
          <a:p>
            <a:pPr marL="12700">
              <a:lnSpc>
                <a:spcPts val="860"/>
              </a:lnSpc>
            </a:pPr>
            <a:r>
              <a:rPr dirty="0" sz="600" spc="70">
                <a:solidFill>
                  <a:srgbClr val="231F20"/>
                </a:solidFill>
                <a:latin typeface="SimSun"/>
                <a:cs typeface="SimSun"/>
              </a:rPr>
              <a:t>小型車駕駛訓練術科教學手冊  </a:t>
            </a:r>
            <a:r>
              <a:rPr dirty="0" sz="800" spc="55" b="1" i="1">
                <a:solidFill>
                  <a:srgbClr val="231F20"/>
                </a:solidFill>
                <a:latin typeface="Times New Roman"/>
                <a:cs typeface="Times New Roman"/>
              </a:rPr>
              <a:t>17</a:t>
            </a:r>
            <a:endParaRPr sz="800">
              <a:latin typeface="Times New Roman"/>
              <a:cs typeface="Times New Roman"/>
            </a:endParaRPr>
          </a:p>
        </p:txBody>
      </p:sp>
      <p:sp>
        <p:nvSpPr>
          <p:cNvPr id="126" name="object 126" descr=""/>
          <p:cNvSpPr txBox="1"/>
          <p:nvPr/>
        </p:nvSpPr>
        <p:spPr>
          <a:xfrm rot="15720000">
            <a:off x="8255340" y="2867435"/>
            <a:ext cx="71281" cy="63500"/>
          </a:xfrm>
          <a:prstGeom prst="rect">
            <a:avLst/>
          </a:prstGeom>
        </p:spPr>
        <p:txBody>
          <a:bodyPr wrap="square" lIns="0" tIns="0" rIns="0" bIns="0" rtlCol="0" vert="horz">
            <a:spAutoFit/>
          </a:bodyPr>
          <a:lstStyle/>
          <a:p>
            <a:pPr>
              <a:lnSpc>
                <a:spcPts val="495"/>
              </a:lnSpc>
            </a:pPr>
            <a:r>
              <a:rPr dirty="0" sz="500" spc="-10">
                <a:solidFill>
                  <a:srgbClr val="231F20"/>
                </a:solidFill>
                <a:latin typeface="Trebuchet MS"/>
                <a:cs typeface="Trebuchet MS"/>
              </a:rPr>
              <a:t>1</a:t>
            </a:r>
            <a:endParaRPr sz="500">
              <a:latin typeface="Trebuchet MS"/>
              <a:cs typeface="Trebuchet MS"/>
            </a:endParaRPr>
          </a:p>
        </p:txBody>
      </p:sp>
      <p:sp>
        <p:nvSpPr>
          <p:cNvPr id="127" name="object 127" descr=""/>
          <p:cNvSpPr txBox="1"/>
          <p:nvPr/>
        </p:nvSpPr>
        <p:spPr>
          <a:xfrm rot="12660000">
            <a:off x="8251747" y="2999042"/>
            <a:ext cx="129547" cy="53975"/>
          </a:xfrm>
          <a:prstGeom prst="rect">
            <a:avLst/>
          </a:prstGeom>
        </p:spPr>
        <p:txBody>
          <a:bodyPr wrap="square" lIns="0" tIns="0" rIns="0" bIns="0" rtlCol="0" vert="horz">
            <a:spAutoFit/>
          </a:bodyPr>
          <a:lstStyle/>
          <a:p>
            <a:pPr>
              <a:lnSpc>
                <a:spcPts val="425"/>
              </a:lnSpc>
            </a:pPr>
            <a:r>
              <a:rPr dirty="0" sz="400" spc="-25">
                <a:solidFill>
                  <a:srgbClr val="231F20"/>
                </a:solidFill>
                <a:latin typeface="Trebuchet MS"/>
                <a:cs typeface="Trebuchet MS"/>
              </a:rPr>
              <a:t>LOCK</a:t>
            </a:r>
            <a:endParaRPr sz="400">
              <a:latin typeface="Trebuchet MS"/>
              <a:cs typeface="Trebuchet MS"/>
            </a:endParaRPr>
          </a:p>
        </p:txBody>
      </p:sp>
      <p:sp>
        <p:nvSpPr>
          <p:cNvPr id="128" name="object 128" descr=""/>
          <p:cNvSpPr txBox="1"/>
          <p:nvPr/>
        </p:nvSpPr>
        <p:spPr>
          <a:xfrm rot="12660000">
            <a:off x="8307608" y="2935125"/>
            <a:ext cx="71867" cy="63500"/>
          </a:xfrm>
          <a:prstGeom prst="rect">
            <a:avLst/>
          </a:prstGeom>
        </p:spPr>
        <p:txBody>
          <a:bodyPr wrap="square" lIns="0" tIns="0" rIns="0" bIns="0" rtlCol="0" vert="horz">
            <a:spAutoFit/>
          </a:bodyPr>
          <a:lstStyle/>
          <a:p>
            <a:pPr>
              <a:lnSpc>
                <a:spcPts val="495"/>
              </a:lnSpc>
            </a:pPr>
            <a:r>
              <a:rPr dirty="0" sz="500" spc="-10">
                <a:solidFill>
                  <a:srgbClr val="231F20"/>
                </a:solidFill>
                <a:latin typeface="Trebuchet MS"/>
                <a:cs typeface="Trebuchet MS"/>
              </a:rPr>
              <a:t>0</a:t>
            </a:r>
            <a:endParaRPr sz="500">
              <a:latin typeface="Trebuchet MS"/>
              <a:cs typeface="Trebuchet MS"/>
            </a:endParaRPr>
          </a:p>
        </p:txBody>
      </p:sp>
      <p:sp>
        <p:nvSpPr>
          <p:cNvPr id="129" name="object 129" descr=""/>
          <p:cNvSpPr txBox="1"/>
          <p:nvPr/>
        </p:nvSpPr>
        <p:spPr>
          <a:xfrm rot="18060000">
            <a:off x="8176861" y="2765163"/>
            <a:ext cx="105417" cy="53975"/>
          </a:xfrm>
          <a:prstGeom prst="rect">
            <a:avLst/>
          </a:prstGeom>
        </p:spPr>
        <p:txBody>
          <a:bodyPr wrap="square" lIns="0" tIns="0" rIns="0" bIns="0" rtlCol="0" vert="horz">
            <a:spAutoFit/>
          </a:bodyPr>
          <a:lstStyle/>
          <a:p>
            <a:pPr>
              <a:lnSpc>
                <a:spcPts val="425"/>
              </a:lnSpc>
            </a:pPr>
            <a:r>
              <a:rPr dirty="0" sz="400" spc="-25">
                <a:solidFill>
                  <a:srgbClr val="231F20"/>
                </a:solidFill>
                <a:latin typeface="Trebuchet MS"/>
                <a:cs typeface="Trebuchet MS"/>
              </a:rPr>
              <a:t>ACC</a:t>
            </a:r>
            <a:endParaRPr sz="400">
              <a:latin typeface="Trebuchet MS"/>
              <a:cs typeface="Trebuchet MS"/>
            </a:endParaRPr>
          </a:p>
        </p:txBody>
      </p:sp>
      <p:sp>
        <p:nvSpPr>
          <p:cNvPr id="130" name="object 130" descr=""/>
          <p:cNvSpPr txBox="1"/>
          <p:nvPr/>
        </p:nvSpPr>
        <p:spPr>
          <a:xfrm rot="18060000">
            <a:off x="8254420" y="2786049"/>
            <a:ext cx="71867" cy="63500"/>
          </a:xfrm>
          <a:prstGeom prst="rect">
            <a:avLst/>
          </a:prstGeom>
        </p:spPr>
        <p:txBody>
          <a:bodyPr wrap="square" lIns="0" tIns="0" rIns="0" bIns="0" rtlCol="0" vert="horz">
            <a:spAutoFit/>
          </a:bodyPr>
          <a:lstStyle/>
          <a:p>
            <a:pPr>
              <a:lnSpc>
                <a:spcPts val="495"/>
              </a:lnSpc>
            </a:pPr>
            <a:r>
              <a:rPr dirty="0" sz="500" spc="-10">
                <a:solidFill>
                  <a:srgbClr val="231F20"/>
                </a:solidFill>
                <a:latin typeface="Trebuchet MS"/>
                <a:cs typeface="Trebuchet MS"/>
              </a:rPr>
              <a:t>2</a:t>
            </a:r>
            <a:endParaRPr sz="500">
              <a:latin typeface="Trebuchet MS"/>
              <a:cs typeface="Trebuchet MS"/>
            </a:endParaRPr>
          </a:p>
        </p:txBody>
      </p:sp>
      <p:sp>
        <p:nvSpPr>
          <p:cNvPr id="131" name="object 131" descr=""/>
          <p:cNvSpPr txBox="1"/>
          <p:nvPr/>
        </p:nvSpPr>
        <p:spPr>
          <a:xfrm rot="19800000">
            <a:off x="8264391" y="2679162"/>
            <a:ext cx="89164" cy="53340"/>
          </a:xfrm>
          <a:prstGeom prst="rect">
            <a:avLst/>
          </a:prstGeom>
        </p:spPr>
        <p:txBody>
          <a:bodyPr wrap="square" lIns="0" tIns="0" rIns="0" bIns="0" rtlCol="0" vert="horz">
            <a:spAutoFit/>
          </a:bodyPr>
          <a:lstStyle/>
          <a:p>
            <a:pPr>
              <a:lnSpc>
                <a:spcPts val="420"/>
              </a:lnSpc>
            </a:pPr>
            <a:r>
              <a:rPr dirty="0" sz="400" spc="-25">
                <a:solidFill>
                  <a:srgbClr val="231F20"/>
                </a:solidFill>
                <a:latin typeface="Trebuchet MS"/>
                <a:cs typeface="Trebuchet MS"/>
              </a:rPr>
              <a:t>ON</a:t>
            </a:r>
            <a:endParaRPr sz="400">
              <a:latin typeface="Trebuchet MS"/>
              <a:cs typeface="Trebuchet MS"/>
            </a:endParaRPr>
          </a:p>
        </p:txBody>
      </p:sp>
      <p:sp>
        <p:nvSpPr>
          <p:cNvPr id="132" name="object 132" descr=""/>
          <p:cNvSpPr txBox="1"/>
          <p:nvPr/>
        </p:nvSpPr>
        <p:spPr>
          <a:xfrm rot="19800000">
            <a:off x="8308411" y="2728264"/>
            <a:ext cx="71281" cy="63500"/>
          </a:xfrm>
          <a:prstGeom prst="rect">
            <a:avLst/>
          </a:prstGeom>
        </p:spPr>
        <p:txBody>
          <a:bodyPr wrap="square" lIns="0" tIns="0" rIns="0" bIns="0" rtlCol="0" vert="horz">
            <a:spAutoFit/>
          </a:bodyPr>
          <a:lstStyle/>
          <a:p>
            <a:pPr>
              <a:lnSpc>
                <a:spcPts val="495"/>
              </a:lnSpc>
            </a:pPr>
            <a:r>
              <a:rPr dirty="0" sz="500" spc="-10">
                <a:solidFill>
                  <a:srgbClr val="231F20"/>
                </a:solidFill>
                <a:latin typeface="Trebuchet MS"/>
                <a:cs typeface="Trebuchet MS"/>
              </a:rPr>
              <a:t>3</a:t>
            </a:r>
            <a:endParaRPr sz="500">
              <a:latin typeface="Trebuchet MS"/>
              <a:cs typeface="Trebuchet MS"/>
            </a:endParaRPr>
          </a:p>
        </p:txBody>
      </p:sp>
      <p:sp>
        <p:nvSpPr>
          <p:cNvPr id="133" name="object 133" descr=""/>
          <p:cNvSpPr txBox="1"/>
          <p:nvPr/>
        </p:nvSpPr>
        <p:spPr>
          <a:xfrm rot="1380000">
            <a:off x="8403916" y="2682842"/>
            <a:ext cx="145274" cy="53340"/>
          </a:xfrm>
          <a:prstGeom prst="rect">
            <a:avLst/>
          </a:prstGeom>
        </p:spPr>
        <p:txBody>
          <a:bodyPr wrap="square" lIns="0" tIns="0" rIns="0" bIns="0" rtlCol="0" vert="horz">
            <a:spAutoFit/>
          </a:bodyPr>
          <a:lstStyle/>
          <a:p>
            <a:pPr>
              <a:lnSpc>
                <a:spcPts val="420"/>
              </a:lnSpc>
            </a:pPr>
            <a:r>
              <a:rPr dirty="0" sz="400" spc="-30">
                <a:solidFill>
                  <a:srgbClr val="231F20"/>
                </a:solidFill>
                <a:latin typeface="Trebuchet MS"/>
                <a:cs typeface="Trebuchet MS"/>
              </a:rPr>
              <a:t>START</a:t>
            </a:r>
            <a:endParaRPr sz="400">
              <a:latin typeface="Trebuchet MS"/>
              <a:cs typeface="Trebuchet MS"/>
            </a:endParaRPr>
          </a:p>
        </p:txBody>
      </p:sp>
    </p:spTree>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231F20"/>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0</TotalTime>
  <Application>Microsoft Office PowerPoint</Application>
  <PresentationFormat>On-screen Show (4:3)</PresentationFormat>
  <ScaleCrop>false</ScaleCrop>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erms:created xsi:type="dcterms:W3CDTF">2023-10-26T00:49:38Z</dcterms:created>
  <dcterms:modified xsi:type="dcterms:W3CDTF">2023-10-26T00:49:38Z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ed">
    <vt:filetime>2022-11-16T00:00:00Z</vt:filetime>
  </property>
  <property fmtid="{D5CDD505-2E9C-101B-9397-08002B2CF9AE}" pid="3" name="Creator">
    <vt:lpwstr>Adobe InDesign 16.4 (Macintosh)</vt:lpwstr>
  </property>
  <property fmtid="{D5CDD505-2E9C-101B-9397-08002B2CF9AE}" pid="4" name="LastSaved">
    <vt:filetime>2023-10-26T00:00:00Z</vt:filetime>
  </property>
  <property fmtid="{D5CDD505-2E9C-101B-9397-08002B2CF9AE}" pid="5" name="Producer">
    <vt:lpwstr>Adobe PDF Library 16.0</vt:lpwstr>
  </property>
</Properties>
</file>